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charts/chartEx1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75" r:id="rId5"/>
    <p:sldId id="281" r:id="rId6"/>
    <p:sldId id="316" r:id="rId7"/>
    <p:sldId id="317" r:id="rId8"/>
    <p:sldId id="318" r:id="rId9"/>
    <p:sldId id="319" r:id="rId10"/>
    <p:sldId id="328" r:id="rId11"/>
    <p:sldId id="320" r:id="rId12"/>
    <p:sldId id="329" r:id="rId13"/>
    <p:sldId id="330" r:id="rId14"/>
    <p:sldId id="331" r:id="rId15"/>
    <p:sldId id="321" r:id="rId16"/>
    <p:sldId id="332" r:id="rId17"/>
    <p:sldId id="333" r:id="rId18"/>
    <p:sldId id="322" r:id="rId19"/>
    <p:sldId id="334" r:id="rId20"/>
    <p:sldId id="667" r:id="rId21"/>
    <p:sldId id="668" r:id="rId22"/>
    <p:sldId id="673" r:id="rId23"/>
    <p:sldId id="665" r:id="rId24"/>
    <p:sldId id="669" r:id="rId25"/>
    <p:sldId id="279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  <p:embeddedFont>
      <p:font typeface="Nunito Sans" pitchFamily="2" charset="0"/>
      <p:regular r:id="rId35"/>
      <p:bold r:id="rId36"/>
      <p:italic r:id="rId37"/>
      <p:boldItalic r:id="rId38"/>
    </p:embeddedFont>
    <p:embeddedFont>
      <p:font typeface="Nunito Sans ExtraBold" pitchFamily="2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37"/>
    <a:srgbClr val="395F9B"/>
    <a:srgbClr val="2E8867"/>
    <a:srgbClr val="236C95"/>
    <a:srgbClr val="2F753E"/>
    <a:srgbClr val="1F4E79"/>
    <a:srgbClr val="009165"/>
    <a:srgbClr val="27689D"/>
    <a:srgbClr val="009267"/>
    <a:srgbClr val="00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6B971-EDC8-47A6-915C-786F2D137E6E}" v="128" dt="2023-09-08T11:40:11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90315" autoAdjust="0"/>
  </p:normalViewPr>
  <p:slideViewPr>
    <p:cSldViewPr snapToGrid="0">
      <p:cViewPr varScale="1">
        <p:scale>
          <a:sx n="100" d="100"/>
          <a:sy n="100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TOR JULIO HERNANDEZ BOCKER" userId="a413b3be1cc3406f" providerId="LiveId" clId="{FAD7795C-FEC7-4CD0-8D74-3EF799275484}"/>
    <pc:docChg chg="undo custSel modSld">
      <pc:chgData name="NESTOR JULIO HERNANDEZ BOCKER" userId="a413b3be1cc3406f" providerId="LiveId" clId="{FAD7795C-FEC7-4CD0-8D74-3EF799275484}" dt="2023-08-25T15:10:07.578" v="679" actId="14734"/>
      <pc:docMkLst>
        <pc:docMk/>
      </pc:docMkLst>
      <pc:sldChg chg="modSp mod">
        <pc:chgData name="NESTOR JULIO HERNANDEZ BOCKER" userId="a413b3be1cc3406f" providerId="LiveId" clId="{FAD7795C-FEC7-4CD0-8D74-3EF799275484}" dt="2023-08-09T00:28:19.200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FAD7795C-FEC7-4CD0-8D74-3EF799275484}" dt="2023-08-09T00:28:19.200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00:35.553" v="662" actId="20577"/>
        <pc:sldMkLst>
          <pc:docMk/>
          <pc:sldMk cId="3675170584" sldId="279"/>
        </pc:sldMkLst>
        <pc:spChg chg="mod">
          <ac:chgData name="NESTOR JULIO HERNANDEZ BOCKER" userId="a413b3be1cc3406f" providerId="LiveId" clId="{FAD7795C-FEC7-4CD0-8D74-3EF799275484}" dt="2023-08-09T01:00:35.553" v="662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FAD7795C-FEC7-4CD0-8D74-3EF799275484}" dt="2023-08-09T00:47:49.964" v="574" actId="113"/>
        <pc:sldMkLst>
          <pc:docMk/>
          <pc:sldMk cId="2130645913" sldId="281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7:49.964" v="57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FAD7795C-FEC7-4CD0-8D74-3EF799275484}" dt="2023-08-09T01:34:50.236" v="676" actId="1076"/>
        <pc:sldMkLst>
          <pc:docMk/>
          <pc:sldMk cId="102766390" sldId="316"/>
        </pc:sldMkLst>
        <pc:spChg chg="mod">
          <ac:chgData name="NESTOR JULIO HERNANDEZ BOCKER" userId="a413b3be1cc3406f" providerId="LiveId" clId="{FAD7795C-FEC7-4CD0-8D74-3EF799275484}" dt="2023-08-09T00:48:17.919" v="576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32:00.933" v="12" actId="107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FAD7795C-FEC7-4CD0-8D74-3EF799275484}" dt="2023-08-09T01:34:50.236" v="676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FAD7795C-FEC7-4CD0-8D74-3EF799275484}" dt="2023-08-09T00:49:03.570" v="585" actId="20577"/>
        <pc:sldMkLst>
          <pc:docMk/>
          <pc:sldMk cId="3812210601" sldId="317"/>
        </pc:sldMkLst>
        <pc:spChg chg="mod">
          <ac:chgData name="NESTOR JULIO HERNANDEZ BOCKER" userId="a413b3be1cc3406f" providerId="LiveId" clId="{FAD7795C-FEC7-4CD0-8D74-3EF799275484}" dt="2023-08-09T00:48:26.422" v="579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FAD7795C-FEC7-4CD0-8D74-3EF799275484}" dt="2023-08-09T00:48:55.707" v="58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9:03.570" v="585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 mod">
        <pc:chgData name="NESTOR JULIO HERNANDEZ BOCKER" userId="a413b3be1cc3406f" providerId="LiveId" clId="{FAD7795C-FEC7-4CD0-8D74-3EF799275484}" dt="2023-08-09T00:49:54.122" v="602" actId="6549"/>
        <pc:sldMkLst>
          <pc:docMk/>
          <pc:sldMk cId="417758710" sldId="318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49:54.122" v="602" actId="6549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0:33.419" v="603"/>
        <pc:sldMkLst>
          <pc:docMk/>
          <pc:sldMk cId="1360156958" sldId="319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FAD7795C-FEC7-4CD0-8D74-3EF799275484}" dt="2023-08-09T00:50:33.419" v="60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3:40.846" v="616" actId="20577"/>
        <pc:sldMkLst>
          <pc:docMk/>
          <pc:sldMk cId="1763648886" sldId="320"/>
        </pc:sldMkLst>
        <pc:spChg chg="mod">
          <ac:chgData name="NESTOR JULIO HERNANDEZ BOCKER" userId="a413b3be1cc3406f" providerId="LiveId" clId="{FAD7795C-FEC7-4CD0-8D74-3EF799275484}" dt="2023-08-09T00:52:06.218" v="60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FAD7795C-FEC7-4CD0-8D74-3EF799275484}" dt="2023-08-09T00:53:14.058" v="61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FAD7795C-FEC7-4CD0-8D74-3EF799275484}" dt="2023-08-09T00:53:40.846" v="61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FAD7795C-FEC7-4CD0-8D74-3EF799275484}" dt="2023-08-09T00:56:15.174" v="633" actId="27918"/>
        <pc:sldMkLst>
          <pc:docMk/>
          <pc:sldMk cId="3330875486" sldId="321"/>
        </pc:sldMkLst>
        <pc:spChg chg="mod">
          <ac:chgData name="NESTOR JULIO HERNANDEZ BOCKER" userId="a413b3be1cc3406f" providerId="LiveId" clId="{FAD7795C-FEC7-4CD0-8D74-3EF799275484}" dt="2023-08-09T00:55:41.289" v="625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FAD7795C-FEC7-4CD0-8D74-3EF799275484}" dt="2023-08-09T00:55:50.417" v="629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55:59.112" v="632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FAD7795C-FEC7-4CD0-8D74-3EF799275484}" dt="2023-08-09T00:33:32.137" v="26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57:38.095" v="646" actId="27918"/>
        <pc:sldMkLst>
          <pc:docMk/>
          <pc:sldMk cId="200782912" sldId="322"/>
        </pc:sldMkLst>
        <pc:spChg chg="mod">
          <ac:chgData name="NESTOR JULIO HERNANDEZ BOCKER" userId="a413b3be1cc3406f" providerId="LiveId" clId="{FAD7795C-FEC7-4CD0-8D74-3EF799275484}" dt="2023-08-09T00:34:16.789" v="5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FAD7795C-FEC7-4CD0-8D74-3EF799275484}" dt="2023-08-09T00:34:09.315" v="42" actId="1037"/>
          <ac:spMkLst>
            <pc:docMk/>
            <pc:sldMk cId="200782912" sldId="322"/>
            <ac:spMk id="16" creationId="{137A1BCE-FFB7-2D33-A1E3-5A068C6D4283}"/>
          </ac:spMkLst>
        </pc:spChg>
        <pc:spChg chg="del">
          <ac:chgData name="NESTOR JULIO HERNANDEZ BOCKER" userId="a413b3be1cc3406f" providerId="LiveId" clId="{FAD7795C-FEC7-4CD0-8D74-3EF799275484}" dt="2023-08-09T00:37:41.687" v="223" actId="478"/>
          <ac:spMkLst>
            <pc:docMk/>
            <pc:sldMk cId="200782912" sldId="322"/>
            <ac:spMk id="18" creationId="{07F646E7-3DDF-32FD-01B2-EEDB579F652F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3" creationId="{13D848D4-25FD-0B58-148D-B78FB59D530A}"/>
          </ac:spMkLst>
        </pc:spChg>
        <pc:spChg chg="del">
          <ac:chgData name="NESTOR JULIO HERNANDEZ BOCKER" userId="a413b3be1cc3406f" providerId="LiveId" clId="{FAD7795C-FEC7-4CD0-8D74-3EF799275484}" dt="2023-08-09T00:38:43.360" v="403" actId="478"/>
          <ac:spMkLst>
            <pc:docMk/>
            <pc:sldMk cId="200782912" sldId="322"/>
            <ac:spMk id="24" creationId="{1A4996F5-2461-CEC7-BCF5-4944828F0FBC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9" creationId="{4198F890-F860-7A2C-F308-42F1061952B8}"/>
          </ac:spMkLst>
        </pc:spChg>
        <pc:spChg chg="del">
          <ac:chgData name="NESTOR JULIO HERNANDEZ BOCKER" userId="a413b3be1cc3406f" providerId="LiveId" clId="{FAD7795C-FEC7-4CD0-8D74-3EF799275484}" dt="2023-08-09T00:38:01.378" v="282" actId="478"/>
          <ac:spMkLst>
            <pc:docMk/>
            <pc:sldMk cId="200782912" sldId="322"/>
            <ac:spMk id="30" creationId="{9B472BA6-A098-DB1E-71F1-2A4C37CD43B0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FAD7795C-FEC7-4CD0-8D74-3EF799275484}" dt="2023-08-09T00:38:13.849" v="310" actId="1038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6" creationId="{390A071B-8E8C-BE41-8E65-DDAC2A535855}"/>
          </ac:spMkLst>
        </pc:spChg>
        <pc:spChg chg="del">
          <ac:chgData name="NESTOR JULIO HERNANDEZ BOCKER" userId="a413b3be1cc3406f" providerId="LiveId" clId="{FAD7795C-FEC7-4CD0-8D74-3EF799275484}" dt="2023-08-09T00:38:26.727" v="363" actId="478"/>
          <ac:spMkLst>
            <pc:docMk/>
            <pc:sldMk cId="200782912" sldId="322"/>
            <ac:spMk id="37" creationId="{A35353CB-1CF6-5B24-640C-AD1A0399F5C3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FAD7795C-FEC7-4CD0-8D74-3EF799275484}" dt="2023-08-09T00:34:22.417" v="61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FAD7795C-FEC7-4CD0-8D74-3EF799275484}" dt="2023-08-09T00:38:21.725" v="362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0:54.525" v="605" actId="113"/>
        <pc:sldMkLst>
          <pc:docMk/>
          <pc:sldMk cId="3631758431" sldId="328"/>
        </pc:sldMkLst>
        <pc:spChg chg="mod">
          <ac:chgData name="NESTOR JULIO HERNANDEZ BOCKER" userId="a413b3be1cc3406f" providerId="LiveId" clId="{FAD7795C-FEC7-4CD0-8D74-3EF799275484}" dt="2023-08-09T00:50:54.525" v="605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25T15:10:07.578" v="679" actId="14734"/>
        <pc:sldMkLst>
          <pc:docMk/>
          <pc:sldMk cId="3726187029" sldId="32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25T15:10:07.578" v="679" actId="14734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4:44.093" v="620"/>
        <pc:sldMkLst>
          <pc:docMk/>
          <pc:sldMk cId="3844795882" sldId="330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4:44.093" v="620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5:29.645" v="622" actId="113"/>
        <pc:sldMkLst>
          <pc:docMk/>
          <pc:sldMk cId="1999066587" sldId="331"/>
        </pc:sldMkLst>
        <pc:spChg chg="mod">
          <ac:chgData name="NESTOR JULIO HERNANDEZ BOCKER" userId="a413b3be1cc3406f" providerId="LiveId" clId="{FAD7795C-FEC7-4CD0-8D74-3EF799275484}" dt="2023-08-09T00:55:29.645" v="62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09T00:57:09.023" v="644" actId="20577"/>
        <pc:sldMkLst>
          <pc:docMk/>
          <pc:sldMk cId="2501195012" sldId="332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57:09.023" v="644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7:20.403" v="645"/>
        <pc:sldMkLst>
          <pc:docMk/>
          <pc:sldMk cId="3160605606" sldId="333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7:20.403" v="64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39:54.238" v="560" actId="1036"/>
        <pc:sldMkLst>
          <pc:docMk/>
          <pc:sldMk cId="1160910596" sldId="334"/>
        </pc:sldMkLst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FAD7795C-FEC7-4CD0-8D74-3EF799275484}" dt="2023-08-09T00:39:11.898" v="447" actId="478"/>
          <ac:spMkLst>
            <pc:docMk/>
            <pc:sldMk cId="1160910596" sldId="334"/>
            <ac:spMk id="43" creationId="{9DEC5AB1-64DF-FB7C-68E3-F098E090D50A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8" creationId="{3182F00C-9C84-1E30-69DA-D35D05E84AAE}"/>
          </ac:spMkLst>
        </pc:spChg>
        <pc:spChg chg="del">
          <ac:chgData name="NESTOR JULIO HERNANDEZ BOCKER" userId="a413b3be1cc3406f" providerId="LiveId" clId="{FAD7795C-FEC7-4CD0-8D74-3EF799275484}" dt="2023-08-09T00:39:23.011" v="468" actId="478"/>
          <ac:spMkLst>
            <pc:docMk/>
            <pc:sldMk cId="1160910596" sldId="334"/>
            <ac:spMk id="49" creationId="{F02BDFF7-E952-761E-F15E-C9E68DDF4C64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2" creationId="{7967C572-BF2F-0E03-8B7D-5B7B34F4EDC4}"/>
          </ac:spMkLst>
        </pc:spChg>
        <pc:spChg chg="del">
          <ac:chgData name="NESTOR JULIO HERNANDEZ BOCKER" userId="a413b3be1cc3406f" providerId="LiveId" clId="{FAD7795C-FEC7-4CD0-8D74-3EF799275484}" dt="2023-08-09T00:39:34.952" v="506" actId="478"/>
          <ac:spMkLst>
            <pc:docMk/>
            <pc:sldMk cId="1160910596" sldId="334"/>
            <ac:spMk id="53" creationId="{ED18CBCA-A63F-2EC1-AD66-A32411626D25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8" creationId="{D53850D1-EF14-00E1-2818-0D6E9A7BC077}"/>
          </ac:spMkLst>
        </pc:spChg>
        <pc:spChg chg="del">
          <ac:chgData name="NESTOR JULIO HERNANDEZ BOCKER" userId="a413b3be1cc3406f" providerId="LiveId" clId="{FAD7795C-FEC7-4CD0-8D74-3EF799275484}" dt="2023-08-09T00:39:44.361" v="526" actId="478"/>
          <ac:spMkLst>
            <pc:docMk/>
            <pc:sldMk cId="1160910596" sldId="334"/>
            <ac:spMk id="59" creationId="{29CD265B-60EA-CAB9-ADFD-173892344C41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FAD7795C-FEC7-4CD0-8D74-3EF799275484}" dt="2023-08-09T00:37:05.16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FAD7795C-FEC7-4CD0-8D74-3EF799275484}" dt="2023-08-09T00:36:18.017" v="150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11.183" v="675" actId="207"/>
        <pc:sldMkLst>
          <pc:docMk/>
          <pc:sldMk cId="905729610" sldId="665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FAD7795C-FEC7-4CD0-8D74-3EF799275484}" dt="2023-08-09T01:33:11.183" v="675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FAD7795C-FEC7-4CD0-8D74-3EF799275484}" dt="2023-08-09T00:45:27.383" v="568" actId="1076"/>
        <pc:sldMkLst>
          <pc:docMk/>
          <pc:sldMk cId="2099275270" sldId="667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FAD7795C-FEC7-4CD0-8D74-3EF799275484}" dt="2023-08-09T00:44:43.526" v="562" actId="478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FAD7795C-FEC7-4CD0-8D74-3EF799275484}" dt="2023-08-09T00:45:27.383" v="568" actId="1076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FAD7795C-FEC7-4CD0-8D74-3EF799275484}" dt="2023-08-09T00:44:48.534" v="563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FAD7795C-FEC7-4CD0-8D74-3EF799275484}" dt="2023-08-09T00:44:48.534" v="563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mod">
          <ac:chgData name="NESTOR JULIO HERNANDEZ BOCKER" userId="a413b3be1cc3406f" providerId="LiveId" clId="{FAD7795C-FEC7-4CD0-8D74-3EF799275484}" dt="2023-08-09T00:27:40.827" v="2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8:21.952" v="648" actId="20577"/>
        <pc:sldMkLst>
          <pc:docMk/>
          <pc:sldMk cId="2093091506" sldId="668"/>
        </pc:sldMkLst>
        <pc:spChg chg="mod">
          <ac:chgData name="NESTOR JULIO HERNANDEZ BOCKER" userId="a413b3be1cc3406f" providerId="LiveId" clId="{FAD7795C-FEC7-4CD0-8D74-3EF799275484}" dt="2023-08-09T00:58:21.952" v="64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8.317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55:54.270" v="678"/>
        <pc:sldMkLst>
          <pc:docMk/>
          <pc:sldMk cId="1495741939" sldId="66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FAD7795C-FEC7-4CD0-8D74-3EF799275484}" dt="2023-08-09T01:55:47.816" v="677"/>
          <ac:graphicFrameMkLst>
            <pc:docMk/>
            <pc:sldMk cId="1495741939" sldId="669"/>
            <ac:graphicFrameMk id="20" creationId="{EECF96B7-DE04-40B7-B4BE-8B40B86D1FF3}"/>
          </ac:graphicFrameMkLst>
        </pc:graphicFrameChg>
        <pc:graphicFrameChg chg="mod">
          <ac:chgData name="NESTOR JULIO HERNANDEZ BOCKER" userId="a413b3be1cc3406f" providerId="LiveId" clId="{FAD7795C-FEC7-4CD0-8D74-3EF799275484}" dt="2023-08-09T01:55:54.270" v="678"/>
          <ac:graphicFrameMkLst>
            <pc:docMk/>
            <pc:sldMk cId="1495741939" sldId="669"/>
            <ac:graphicFrameMk id="21" creationId="{8C38B826-EEF7-4D7A-895E-DD7C79BC6833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00.594" v="674" actId="207"/>
        <pc:sldMkLst>
          <pc:docMk/>
          <pc:sldMk cId="3999264372" sldId="673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FAD7795C-FEC7-4CD0-8D74-3EF799275484}" dt="2023-08-09T01:33:00.594" v="674" actId="207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modGraphic">
          <ac:chgData name="NESTOR JULIO HERNANDEZ BOCKER" userId="a413b3be1cc3406f" providerId="LiveId" clId="{FAD7795C-FEC7-4CD0-8D74-3EF799275484}" dt="2023-08-09T01:32:37.391" v="671"/>
          <ac:graphicFrameMkLst>
            <pc:docMk/>
            <pc:sldMk cId="3999264372" sldId="673"/>
            <ac:graphicFrameMk id="5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F8DC3BF0-C841-4221-B413-23FDBFB5F3DF}"/>
    <pc:docChg chg="undo redo custSel addSld delSld modSld sldOrd">
      <pc:chgData name="NESTOR JULIO HERNANDEZ BOCKER" userId="a413b3be1cc3406f" providerId="LiveId" clId="{F8DC3BF0-C841-4221-B413-23FDBFB5F3DF}" dt="2023-06-07T03:11:46.771" v="878" actId="207"/>
      <pc:docMkLst>
        <pc:docMk/>
      </pc:docMkLst>
      <pc:sldChg chg="addSp delSp modSp add del mod setBg">
        <pc:chgData name="NESTOR JULIO HERNANDEZ BOCKER" userId="a413b3be1cc3406f" providerId="LiveId" clId="{F8DC3BF0-C841-4221-B413-23FDBFB5F3DF}" dt="2023-06-07T02:17:49.728" v="428"/>
        <pc:sldMkLst>
          <pc:docMk/>
          <pc:sldMk cId="772786361" sldId="269"/>
        </pc:sldMkLst>
        <pc:spChg chg="add del">
          <ac:chgData name="NESTOR JULIO HERNANDEZ BOCKER" userId="a413b3be1cc3406f" providerId="LiveId" clId="{F8DC3BF0-C841-4221-B413-23FDBFB5F3DF}" dt="2023-06-07T02:17:49.242" v="427" actId="478"/>
          <ac:spMkLst>
            <pc:docMk/>
            <pc:sldMk cId="772786361" sldId="269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2:17:46.496" v="426" actId="14100"/>
          <ac:spMkLst>
            <pc:docMk/>
            <pc:sldMk cId="772786361" sldId="269"/>
            <ac:spMk id="20" creationId="{00000000-0000-0000-0000-000000000000}"/>
          </ac:spMkLst>
        </pc:spChg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2522447131" sldId="270"/>
        </pc:sldMkLst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1064889117" sldId="271"/>
        </pc:sldMkLst>
      </pc:sldChg>
      <pc:sldChg chg="modSp mod">
        <pc:chgData name="NESTOR JULIO HERNANDEZ BOCKER" userId="a413b3be1cc3406f" providerId="LiveId" clId="{F8DC3BF0-C841-4221-B413-23FDBFB5F3DF}" dt="2023-06-07T01:45:21.711" v="20" actId="14100"/>
        <pc:sldMkLst>
          <pc:docMk/>
          <pc:sldMk cId="1010862512" sldId="275"/>
        </pc:sldMkLst>
        <pc:spChg chg="mod">
          <ac:chgData name="NESTOR JULIO HERNANDEZ BOCKER" userId="a413b3be1cc3406f" providerId="LiveId" clId="{F8DC3BF0-C841-4221-B413-23FDBFB5F3DF}" dt="2023-06-07T01:42:19.507" v="0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8DC3BF0-C841-4221-B413-23FDBFB5F3DF}" dt="2023-06-07T01:45:21.711" v="20" actId="14100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F8DC3BF0-C841-4221-B413-23FDBFB5F3DF}" dt="2023-06-07T01:45:01.117" v="9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F8DC3BF0-C841-4221-B413-23FDBFB5F3DF}" dt="2023-06-07T02:25:10.119" v="786" actId="20577"/>
        <pc:sldMkLst>
          <pc:docMk/>
          <pc:sldMk cId="3675170584" sldId="279"/>
        </pc:sldMkLst>
        <pc:spChg chg="mod">
          <ac:chgData name="NESTOR JULIO HERNANDEZ BOCKER" userId="a413b3be1cc3406f" providerId="LiveId" clId="{F8DC3BF0-C841-4221-B413-23FDBFB5F3DF}" dt="2023-06-07T02:25:10.119" v="78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F8DC3BF0-C841-4221-B413-23FDBFB5F3DF}" dt="2023-06-07T01:51:11.620" v="113" actId="207"/>
        <pc:sldMkLst>
          <pc:docMk/>
          <pc:sldMk cId="2130645913" sldId="281"/>
        </pc:sldMkLst>
        <pc:spChg chg="add mod">
          <ac:chgData name="NESTOR JULIO HERNANDEZ BOCKER" userId="a413b3be1cc3406f" providerId="LiveId" clId="{F8DC3BF0-C841-4221-B413-23FDBFB5F3DF}" dt="2023-06-07T01:47:14.814" v="50" actId="207"/>
          <ac:spMkLst>
            <pc:docMk/>
            <pc:sldMk cId="2130645913" sldId="281"/>
            <ac:spMk id="2" creationId="{F740E246-1AD4-B974-C53E-83D4E32CFB1B}"/>
          </ac:spMkLst>
        </pc:spChg>
        <pc:spChg chg="add mod">
          <ac:chgData name="NESTOR JULIO HERNANDEZ BOCKER" userId="a413b3be1cc3406f" providerId="LiveId" clId="{F8DC3BF0-C841-4221-B413-23FDBFB5F3DF}" dt="2023-06-07T01:47:18.219" v="52" actId="207"/>
          <ac:spMkLst>
            <pc:docMk/>
            <pc:sldMk cId="2130645913" sldId="281"/>
            <ac:spMk id="3" creationId="{C63AA922-20BD-53BA-DECA-57AB55467D00}"/>
          </ac:spMkLst>
        </pc:spChg>
        <pc:spChg chg="del">
          <ac:chgData name="NESTOR JULIO HERNANDEZ BOCKER" userId="a413b3be1cc3406f" providerId="LiveId" clId="{F8DC3BF0-C841-4221-B413-23FDBFB5F3DF}" dt="2023-06-07T01:45:51.090" v="25" actId="478"/>
          <ac:spMkLst>
            <pc:docMk/>
            <pc:sldMk cId="2130645913" sldId="281"/>
            <ac:spMk id="4" creationId="{9038051D-EB90-E24D-9DA9-5CDB500D1D62}"/>
          </ac:spMkLst>
        </pc:spChg>
        <pc:spChg chg="add mod">
          <ac:chgData name="NESTOR JULIO HERNANDEZ BOCKER" userId="a413b3be1cc3406f" providerId="LiveId" clId="{F8DC3BF0-C841-4221-B413-23FDBFB5F3DF}" dt="2023-06-07T01:48:15.694" v="62" actId="207"/>
          <ac:spMkLst>
            <pc:docMk/>
            <pc:sldMk cId="2130645913" sldId="281"/>
            <ac:spMk id="5" creationId="{9A54FADB-B618-5D91-A11B-C8B1D2E643DB}"/>
          </ac:spMkLst>
        </pc:spChg>
        <pc:spChg chg="add mod">
          <ac:chgData name="NESTOR JULIO HERNANDEZ BOCKER" userId="a413b3be1cc3406f" providerId="LiveId" clId="{F8DC3BF0-C841-4221-B413-23FDBFB5F3DF}" dt="2023-06-07T01:47:54.849" v="57" actId="207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F8DC3BF0-C841-4221-B413-23FDBFB5F3DF}" dt="2023-06-07T01:46:29.679" v="48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45:44.153" v="23" actId="478"/>
          <ac:spMkLst>
            <pc:docMk/>
            <pc:sldMk cId="2130645913" sldId="281"/>
            <ac:spMk id="9" creationId="{30EE5C6D-D800-B9D3-F794-57264F801BFB}"/>
          </ac:spMkLst>
        </pc:spChg>
        <pc:spChg chg="del">
          <ac:chgData name="NESTOR JULIO HERNANDEZ BOCKER" userId="a413b3be1cc3406f" providerId="LiveId" clId="{F8DC3BF0-C841-4221-B413-23FDBFB5F3DF}" dt="2023-06-07T01:45:42.101" v="22" actId="478"/>
          <ac:spMkLst>
            <pc:docMk/>
            <pc:sldMk cId="2130645913" sldId="281"/>
            <ac:spMk id="10" creationId="{CE550A21-583D-7FBE-6302-9562E532219E}"/>
          </ac:spMkLst>
        </pc:spChg>
        <pc:spChg chg="del">
          <ac:chgData name="NESTOR JULIO HERNANDEZ BOCKER" userId="a413b3be1cc3406f" providerId="LiveId" clId="{F8DC3BF0-C841-4221-B413-23FDBFB5F3DF}" dt="2023-06-07T01:45:52.925" v="26" actId="478"/>
          <ac:spMkLst>
            <pc:docMk/>
            <pc:sldMk cId="2130645913" sldId="281"/>
            <ac:spMk id="11" creationId="{83075EED-AA93-8D8A-3B48-058061B09424}"/>
          </ac:spMkLst>
        </pc:spChg>
        <pc:spChg chg="del">
          <ac:chgData name="NESTOR JULIO HERNANDEZ BOCKER" userId="a413b3be1cc3406f" providerId="LiveId" clId="{F8DC3BF0-C841-4221-B413-23FDBFB5F3DF}" dt="2023-06-07T01:51:00.900" v="111" actId="478"/>
          <ac:spMkLst>
            <pc:docMk/>
            <pc:sldMk cId="2130645913" sldId="281"/>
            <ac:spMk id="14" creationId="{0D28290A-5334-CC8B-9F46-16627EFA7B7D}"/>
          </ac:spMkLst>
        </pc:spChg>
        <pc:spChg chg="add mod">
          <ac:chgData name="NESTOR JULIO HERNANDEZ BOCKER" userId="a413b3be1cc3406f" providerId="LiveId" clId="{F8DC3BF0-C841-4221-B413-23FDBFB5F3DF}" dt="2023-06-07T01:51:11.620" v="113" actId="207"/>
          <ac:spMkLst>
            <pc:docMk/>
            <pc:sldMk cId="2130645913" sldId="281"/>
            <ac:spMk id="16" creationId="{51FD3A7F-65A0-29C0-E012-458B419CFA80}"/>
          </ac:spMkLst>
        </pc:spChg>
        <pc:graphicFrameChg chg="add mod">
          <ac:chgData name="NESTOR JULIO HERNANDEZ BOCKER" userId="a413b3be1cc3406f" providerId="LiveId" clId="{F8DC3BF0-C841-4221-B413-23FDBFB5F3DF}" dt="2023-06-07T01:46:42.815" v="49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0.884" v="21" actId="478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5.438" v="24" actId="478"/>
          <ac:graphicFrameMkLst>
            <pc:docMk/>
            <pc:sldMk cId="2130645913" sldId="281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F8DC3BF0-C841-4221-B413-23FDBFB5F3DF}" dt="2023-06-07T01:47:15.646" v="51" actId="1076"/>
          <ac:graphicFrameMkLst>
            <pc:docMk/>
            <pc:sldMk cId="2130645913" sldId="281"/>
            <ac:graphicFrameMk id="15" creationId="{B434F442-316A-6E2B-D874-8FAEBAD09031}"/>
          </ac:graphicFrameMkLst>
        </pc:graphicFrameChg>
      </pc:sldChg>
      <pc:sldChg chg="del">
        <pc:chgData name="NESTOR JULIO HERNANDEZ BOCKER" userId="a413b3be1cc3406f" providerId="LiveId" clId="{F8DC3BF0-C841-4221-B413-23FDBFB5F3DF}" dt="2023-06-07T01:46:02.964" v="34" actId="47"/>
        <pc:sldMkLst>
          <pc:docMk/>
          <pc:sldMk cId="3855831146" sldId="282"/>
        </pc:sldMkLst>
      </pc:sldChg>
      <pc:sldChg chg="del">
        <pc:chgData name="NESTOR JULIO HERNANDEZ BOCKER" userId="a413b3be1cc3406f" providerId="LiveId" clId="{F8DC3BF0-C841-4221-B413-23FDBFB5F3DF}" dt="2023-06-07T01:46:03.419" v="35" actId="47"/>
        <pc:sldMkLst>
          <pc:docMk/>
          <pc:sldMk cId="3275677300" sldId="283"/>
        </pc:sldMkLst>
      </pc:sldChg>
      <pc:sldChg chg="del">
        <pc:chgData name="NESTOR JULIO HERNANDEZ BOCKER" userId="a413b3be1cc3406f" providerId="LiveId" clId="{F8DC3BF0-C841-4221-B413-23FDBFB5F3DF}" dt="2023-06-07T01:46:03.670" v="36" actId="47"/>
        <pc:sldMkLst>
          <pc:docMk/>
          <pc:sldMk cId="2609771912" sldId="284"/>
        </pc:sldMkLst>
      </pc:sldChg>
      <pc:sldChg chg="del">
        <pc:chgData name="NESTOR JULIO HERNANDEZ BOCKER" userId="a413b3be1cc3406f" providerId="LiveId" clId="{F8DC3BF0-C841-4221-B413-23FDBFB5F3DF}" dt="2023-06-07T01:46:03.889" v="37" actId="47"/>
        <pc:sldMkLst>
          <pc:docMk/>
          <pc:sldMk cId="185742075" sldId="285"/>
        </pc:sldMkLst>
      </pc:sldChg>
      <pc:sldChg chg="del">
        <pc:chgData name="NESTOR JULIO HERNANDEZ BOCKER" userId="a413b3be1cc3406f" providerId="LiveId" clId="{F8DC3BF0-C841-4221-B413-23FDBFB5F3DF}" dt="2023-06-07T01:46:04.140" v="38" actId="47"/>
        <pc:sldMkLst>
          <pc:docMk/>
          <pc:sldMk cId="761130282" sldId="286"/>
        </pc:sldMkLst>
      </pc:sldChg>
      <pc:sldChg chg="del">
        <pc:chgData name="NESTOR JULIO HERNANDEZ BOCKER" userId="a413b3be1cc3406f" providerId="LiveId" clId="{F8DC3BF0-C841-4221-B413-23FDBFB5F3DF}" dt="2023-06-07T01:46:04.564" v="39" actId="47"/>
        <pc:sldMkLst>
          <pc:docMk/>
          <pc:sldMk cId="4096092239" sldId="287"/>
        </pc:sldMkLst>
      </pc:sldChg>
      <pc:sldChg chg="del">
        <pc:chgData name="NESTOR JULIO HERNANDEZ BOCKER" userId="a413b3be1cc3406f" providerId="LiveId" clId="{F8DC3BF0-C841-4221-B413-23FDBFB5F3DF}" dt="2023-06-07T01:46:04.935" v="40" actId="47"/>
        <pc:sldMkLst>
          <pc:docMk/>
          <pc:sldMk cId="4195406661" sldId="288"/>
        </pc:sldMkLst>
      </pc:sldChg>
      <pc:sldChg chg="del">
        <pc:chgData name="NESTOR JULIO HERNANDEZ BOCKER" userId="a413b3be1cc3406f" providerId="LiveId" clId="{F8DC3BF0-C841-4221-B413-23FDBFB5F3DF}" dt="2023-06-07T01:46:05.521" v="41" actId="47"/>
        <pc:sldMkLst>
          <pc:docMk/>
          <pc:sldMk cId="3371494069" sldId="289"/>
        </pc:sldMkLst>
      </pc:sldChg>
      <pc:sldChg chg="addSp delSp modSp add mod">
        <pc:chgData name="NESTOR JULIO HERNANDEZ BOCKER" userId="a413b3be1cc3406f" providerId="LiveId" clId="{F8DC3BF0-C841-4221-B413-23FDBFB5F3DF}" dt="2023-06-07T03:00:08.801" v="831" actId="207"/>
        <pc:sldMkLst>
          <pc:docMk/>
          <pc:sldMk cId="1230455291" sldId="290"/>
        </pc:sldMkLst>
        <pc:spChg chg="add del mod">
          <ac:chgData name="NESTOR JULIO HERNANDEZ BOCKER" userId="a413b3be1cc3406f" providerId="LiveId" clId="{F8DC3BF0-C841-4221-B413-23FDBFB5F3DF}" dt="2023-06-07T01:51:48.818" v="129"/>
          <ac:spMkLst>
            <pc:docMk/>
            <pc:sldMk cId="1230455291" sldId="290"/>
            <ac:spMk id="2" creationId="{4263ADBB-4788-D89B-EBBF-1A241C4288F7}"/>
          </ac:spMkLst>
        </pc:spChg>
        <pc:spChg chg="add mod">
          <ac:chgData name="NESTOR JULIO HERNANDEZ BOCKER" userId="a413b3be1cc3406f" providerId="LiveId" clId="{F8DC3BF0-C841-4221-B413-23FDBFB5F3DF}" dt="2023-06-07T01:51:54.447" v="131"/>
          <ac:spMkLst>
            <pc:docMk/>
            <pc:sldMk cId="1230455291" sldId="290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1:53:44.772" v="156" actId="207"/>
          <ac:spMkLst>
            <pc:docMk/>
            <pc:sldMk cId="1230455291" sldId="290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1:53:35.563" v="155"/>
          <ac:spMkLst>
            <pc:docMk/>
            <pc:sldMk cId="1230455291" sldId="290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3.255" v="130" actId="478"/>
          <ac:spMkLst>
            <pc:docMk/>
            <pc:sldMk cId="1230455291" sldId="290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3:00:08.801" v="831" actId="207"/>
          <ac:graphicFrameMkLst>
            <pc:docMk/>
            <pc:sldMk cId="1230455291" sldId="290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21:15.270" v="761" actId="207"/>
        <pc:sldMkLst>
          <pc:docMk/>
          <pc:sldMk cId="3207670988" sldId="291"/>
        </pc:sldMkLst>
        <pc:spChg chg="add del mod">
          <ac:chgData name="NESTOR JULIO HERNANDEZ BOCKER" userId="a413b3be1cc3406f" providerId="LiveId" clId="{F8DC3BF0-C841-4221-B413-23FDBFB5F3DF}" dt="2023-06-07T01:51:47.641" v="128"/>
          <ac:spMkLst>
            <pc:docMk/>
            <pc:sldMk cId="3207670988" sldId="291"/>
            <ac:spMk id="2" creationId="{4A76D3E0-3F8B-098F-03E2-994120363A7C}"/>
          </ac:spMkLst>
        </pc:spChg>
        <pc:spChg chg="add mod">
          <ac:chgData name="NESTOR JULIO HERNANDEZ BOCKER" userId="a413b3be1cc3406f" providerId="LiveId" clId="{F8DC3BF0-C841-4221-B413-23FDBFB5F3DF}" dt="2023-06-07T01:51:59.575" v="133"/>
          <ac:spMkLst>
            <pc:docMk/>
            <pc:sldMk cId="3207670988" sldId="291"/>
            <ac:spMk id="3" creationId="{A15EB62E-D1A8-1641-0383-BA3312B7539A}"/>
          </ac:spMkLst>
        </pc:spChg>
        <pc:spChg chg="add mod">
          <ac:chgData name="NESTOR JULIO HERNANDEZ BOCKER" userId="a413b3be1cc3406f" providerId="LiveId" clId="{F8DC3BF0-C841-4221-B413-23FDBFB5F3DF}" dt="2023-06-07T02:20:50.283" v="754" actId="207"/>
          <ac:spMkLst>
            <pc:docMk/>
            <pc:sldMk cId="3207670988" sldId="291"/>
            <ac:spMk id="4" creationId="{5BA1C177-1054-6BB3-85B2-35BE822983F3}"/>
          </ac:spMkLst>
        </pc:spChg>
        <pc:spChg chg="mod">
          <ac:chgData name="NESTOR JULIO HERNANDEZ BOCKER" userId="a413b3be1cc3406f" providerId="LiveId" clId="{F8DC3BF0-C841-4221-B413-23FDBFB5F3DF}" dt="2023-06-07T02:20:42.564" v="751"/>
          <ac:spMkLst>
            <pc:docMk/>
            <pc:sldMk cId="3207670988" sldId="29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8.524" v="132" actId="478"/>
          <ac:spMkLst>
            <pc:docMk/>
            <pc:sldMk cId="3207670988" sldId="29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2:21:15.270" v="761" actId="207"/>
          <ac:graphicFrameMkLst>
            <pc:docMk/>
            <pc:sldMk cId="3207670988" sldId="291"/>
            <ac:graphicFrameMk id="5" creationId="{E007ED42-2267-55A0-8AD9-490DAA43A599}"/>
          </ac:graphicFrameMkLst>
        </pc:graphicFrameChg>
      </pc:sldChg>
      <pc:sldChg chg="addSp delSp modSp add del mod">
        <pc:chgData name="NESTOR JULIO HERNANDEZ BOCKER" userId="a413b3be1cc3406f" providerId="LiveId" clId="{F8DC3BF0-C841-4221-B413-23FDBFB5F3DF}" dt="2023-06-07T01:52:05.679" v="135" actId="47"/>
        <pc:sldMkLst>
          <pc:docMk/>
          <pc:sldMk cId="332390812" sldId="292"/>
        </pc:sldMkLst>
        <pc:spChg chg="add del mod">
          <ac:chgData name="NESTOR JULIO HERNANDEZ BOCKER" userId="a413b3be1cc3406f" providerId="LiveId" clId="{F8DC3BF0-C841-4221-B413-23FDBFB5F3DF}" dt="2023-06-07T01:51:47.312" v="127"/>
          <ac:spMkLst>
            <pc:docMk/>
            <pc:sldMk cId="332390812" sldId="292"/>
            <ac:spMk id="2" creationId="{CCA74143-E2D6-CBBD-AEAB-C73288A93160}"/>
          </ac:spMkLst>
        </pc:spChg>
        <pc:spChg chg="del">
          <ac:chgData name="NESTOR JULIO HERNANDEZ BOCKER" userId="a413b3be1cc3406f" providerId="LiveId" clId="{F8DC3BF0-C841-4221-B413-23FDBFB5F3DF}" dt="2023-06-07T01:52:02.838" v="134" actId="478"/>
          <ac:spMkLst>
            <pc:docMk/>
            <pc:sldMk cId="332390812" sldId="292"/>
            <ac:spMk id="14" creationId="{0D28290A-5334-CC8B-9F46-16627EFA7B7D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56647274" sldId="293"/>
        </pc:sldMkLst>
        <pc:spChg chg="add del mod">
          <ac:chgData name="NESTOR JULIO HERNANDEZ BOCKER" userId="a413b3be1cc3406f" providerId="LiveId" clId="{F8DC3BF0-C841-4221-B413-23FDBFB5F3DF}" dt="2023-06-07T01:51:47.029" v="126"/>
          <ac:spMkLst>
            <pc:docMk/>
            <pc:sldMk cId="4056647274" sldId="293"/>
            <ac:spMk id="2" creationId="{8C071F59-DE11-60C6-857F-DB8E7D6BB9A4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1852406770" sldId="294"/>
        </pc:sldMkLst>
        <pc:spChg chg="add del mod">
          <ac:chgData name="NESTOR JULIO HERNANDEZ BOCKER" userId="a413b3be1cc3406f" providerId="LiveId" clId="{F8DC3BF0-C841-4221-B413-23FDBFB5F3DF}" dt="2023-06-07T01:51:46.716" v="125"/>
          <ac:spMkLst>
            <pc:docMk/>
            <pc:sldMk cId="1852406770" sldId="294"/>
            <ac:spMk id="2" creationId="{A23673CA-E157-E9B9-C7BF-0FBD07ECE936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2801230313" sldId="295"/>
        </pc:sldMkLst>
        <pc:spChg chg="add del mod">
          <ac:chgData name="NESTOR JULIO HERNANDEZ BOCKER" userId="a413b3be1cc3406f" providerId="LiveId" clId="{F8DC3BF0-C841-4221-B413-23FDBFB5F3DF}" dt="2023-06-07T01:51:46.356" v="124"/>
          <ac:spMkLst>
            <pc:docMk/>
            <pc:sldMk cId="2801230313" sldId="295"/>
            <ac:spMk id="2" creationId="{9AFB4322-B0D3-6200-310A-861E41D34D71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22695585" sldId="296"/>
        </pc:sldMkLst>
        <pc:spChg chg="add del mod">
          <ac:chgData name="NESTOR JULIO HERNANDEZ BOCKER" userId="a413b3be1cc3406f" providerId="LiveId" clId="{F8DC3BF0-C841-4221-B413-23FDBFB5F3DF}" dt="2023-06-07T01:51:45.916" v="123"/>
          <ac:spMkLst>
            <pc:docMk/>
            <pc:sldMk cId="4022695585" sldId="296"/>
            <ac:spMk id="2" creationId="{5D4D017E-60CD-B582-0D7E-9C8C42BAB97A}"/>
          </ac:spMkLst>
        </pc:spChg>
      </pc:sldChg>
      <pc:sldChg chg="addSp delSp modSp add mod">
        <pc:chgData name="NESTOR JULIO HERNANDEZ BOCKER" userId="a413b3be1cc3406f" providerId="LiveId" clId="{F8DC3BF0-C841-4221-B413-23FDBFB5F3DF}" dt="2023-06-07T01:53:09.180" v="151" actId="207"/>
        <pc:sldMkLst>
          <pc:docMk/>
          <pc:sldMk cId="1058868022" sldId="297"/>
        </pc:sldMkLst>
        <pc:spChg chg="add del mod">
          <ac:chgData name="NESTOR JULIO HERNANDEZ BOCKER" userId="a413b3be1cc3406f" providerId="LiveId" clId="{F8DC3BF0-C841-4221-B413-23FDBFB5F3DF}" dt="2023-06-07T01:49:28.025" v="67" actId="478"/>
          <ac:spMkLst>
            <pc:docMk/>
            <pc:sldMk cId="1058868022" sldId="297"/>
            <ac:spMk id="7" creationId="{940E6080-02A2-A75C-6F99-4417EB03531B}"/>
          </ac:spMkLst>
        </pc:spChg>
        <pc:spChg chg="del">
          <ac:chgData name="NESTOR JULIO HERNANDEZ BOCKER" userId="a413b3be1cc3406f" providerId="LiveId" clId="{F8DC3BF0-C841-4221-B413-23FDBFB5F3DF}" dt="2023-06-07T01:51:23.609" v="114" actId="478"/>
          <ac:spMkLst>
            <pc:docMk/>
            <pc:sldMk cId="1058868022" sldId="297"/>
            <ac:spMk id="8" creationId="{14A88404-2DA2-4217-99E5-A796005D5157}"/>
          </ac:spMkLst>
        </pc:spChg>
        <pc:spChg chg="add mod">
          <ac:chgData name="NESTOR JULIO HERNANDEZ BOCKER" userId="a413b3be1cc3406f" providerId="LiveId" clId="{F8DC3BF0-C841-4221-B413-23FDBFB5F3DF}" dt="2023-06-07T01:50:09.881" v="91" actId="27107"/>
          <ac:spMkLst>
            <pc:docMk/>
            <pc:sldMk cId="1058868022" sldId="297"/>
            <ac:spMk id="10" creationId="{AE85FA06-F043-6F76-2D7A-77CFAD99732C}"/>
          </ac:spMkLst>
        </pc:spChg>
        <pc:spChg chg="add mod">
          <ac:chgData name="NESTOR JULIO HERNANDEZ BOCKER" userId="a413b3be1cc3406f" providerId="LiveId" clId="{F8DC3BF0-C841-4221-B413-23FDBFB5F3DF}" dt="2023-06-07T01:50:29.862" v="108" actId="6549"/>
          <ac:spMkLst>
            <pc:docMk/>
            <pc:sldMk cId="1058868022" sldId="297"/>
            <ac:spMk id="11" creationId="{DAFBDAAE-0F2D-BA10-01C7-6BCF9C20A50E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2" creationId="{35E4570E-0A15-4797-A1E4-293900080A5D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3" creationId="{58E584A4-AB44-4696-AB78-1B76FE85DDA3}"/>
          </ac:spMkLst>
        </pc:spChg>
        <pc:spChg chg="mod">
          <ac:chgData name="NESTOR JULIO HERNANDEZ BOCKER" userId="a413b3be1cc3406f" providerId="LiveId" clId="{F8DC3BF0-C841-4221-B413-23FDBFB5F3DF}" dt="2023-06-07T01:52:53.531" v="148" actId="207"/>
          <ac:spMkLst>
            <pc:docMk/>
            <pc:sldMk cId="1058868022" sldId="297"/>
            <ac:spMk id="14" creationId="{2429D940-E554-4FB7-91D3-1A9CD28C5C86}"/>
          </ac:spMkLst>
        </pc:spChg>
        <pc:spChg chg="add mod">
          <ac:chgData name="NESTOR JULIO HERNANDEZ BOCKER" userId="a413b3be1cc3406f" providerId="LiveId" clId="{F8DC3BF0-C841-4221-B413-23FDBFB5F3DF}" dt="2023-06-07T01:50:38.253" v="109"/>
          <ac:spMkLst>
            <pc:docMk/>
            <pc:sldMk cId="1058868022" sldId="297"/>
            <ac:spMk id="15" creationId="{D3219EAA-4D63-31C9-1CC8-36454F12C189}"/>
          </ac:spMkLst>
        </pc:spChg>
        <pc:spChg chg="del">
          <ac:chgData name="NESTOR JULIO HERNANDEZ BOCKER" userId="a413b3be1cc3406f" providerId="LiveId" clId="{F8DC3BF0-C841-4221-B413-23FDBFB5F3DF}" dt="2023-06-07T01:48:40.903" v="64" actId="478"/>
          <ac:spMkLst>
            <pc:docMk/>
            <pc:sldMk cId="1058868022" sldId="297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1:53:09.180" v="151" actId="207"/>
          <ac:spMkLst>
            <pc:docMk/>
            <pc:sldMk cId="1058868022" sldId="297"/>
            <ac:spMk id="17" creationId="{7110DCAC-DBE7-4065-96AB-2C32D83775A4}"/>
          </ac:spMkLst>
        </pc:spChg>
        <pc:spChg chg="add mod">
          <ac:chgData name="NESTOR JULIO HERNANDEZ BOCKER" userId="a413b3be1cc3406f" providerId="LiveId" clId="{F8DC3BF0-C841-4221-B413-23FDBFB5F3DF}" dt="2023-06-07T01:51:28.346" v="115"/>
          <ac:spMkLst>
            <pc:docMk/>
            <pc:sldMk cId="1058868022" sldId="297"/>
            <ac:spMk id="18" creationId="{7AC57E5C-3E42-7390-1285-7DEA0E5866DD}"/>
          </ac:spMkLst>
        </pc:spChg>
        <pc:spChg chg="del mod">
          <ac:chgData name="NESTOR JULIO HERNANDEZ BOCKER" userId="a413b3be1cc3406f" providerId="LiveId" clId="{F8DC3BF0-C841-4221-B413-23FDBFB5F3DF}" dt="2023-06-07T01:49:26.315" v="66" actId="478"/>
          <ac:spMkLst>
            <pc:docMk/>
            <pc:sldMk cId="1058868022" sldId="297"/>
            <ac:spMk id="20" creationId="{00000000-0000-0000-0000-000000000000}"/>
          </ac:spMkLst>
        </pc:spChg>
        <pc:grpChg chg="del">
          <ac:chgData name="NESTOR JULIO HERNANDEZ BOCKER" userId="a413b3be1cc3406f" providerId="LiveId" clId="{F8DC3BF0-C841-4221-B413-23FDBFB5F3DF}" dt="2023-06-07T01:50:44.916" v="110" actId="478"/>
          <ac:grpSpMkLst>
            <pc:docMk/>
            <pc:sldMk cId="1058868022" sldId="297"/>
            <ac:grpSpMk id="2" creationId="{2DA28C5B-708C-52CD-608C-DA869F2713EB}"/>
          </ac:grpSpMkLst>
        </pc:grpChg>
      </pc:sldChg>
      <pc:sldChg chg="addSp modSp add mod">
        <pc:chgData name="NESTOR JULIO HERNANDEZ BOCKER" userId="a413b3be1cc3406f" providerId="LiveId" clId="{F8DC3BF0-C841-4221-B413-23FDBFB5F3DF}" dt="2023-06-07T02:36:48.750" v="798" actId="572"/>
        <pc:sldMkLst>
          <pc:docMk/>
          <pc:sldMk cId="999383766" sldId="298"/>
        </pc:sldMkLst>
        <pc:spChg chg="mod">
          <ac:chgData name="NESTOR JULIO HERNANDEZ BOCKER" userId="a413b3be1cc3406f" providerId="LiveId" clId="{F8DC3BF0-C841-4221-B413-23FDBFB5F3DF}" dt="2023-06-07T01:55:12.985" v="174"/>
          <ac:spMkLst>
            <pc:docMk/>
            <pc:sldMk cId="999383766" sldId="29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36:48.750" v="798" actId="572"/>
          <ac:graphicFrameMkLst>
            <pc:docMk/>
            <pc:sldMk cId="999383766" sldId="298"/>
            <ac:graphicFrameMk id="2" creationId="{A58FA763-46FD-063D-8FC1-337FD23EE5D8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0:08.867" v="212" actId="207"/>
        <pc:sldMkLst>
          <pc:docMk/>
          <pc:sldMk cId="1402838187" sldId="299"/>
        </pc:sldMkLst>
        <pc:spChg chg="add mod">
          <ac:chgData name="NESTOR JULIO HERNANDEZ BOCKER" userId="a413b3be1cc3406f" providerId="LiveId" clId="{F8DC3BF0-C841-4221-B413-23FDBFB5F3DF}" dt="2023-06-07T01:57:43.227" v="195" actId="207"/>
          <ac:spMkLst>
            <pc:docMk/>
            <pc:sldMk cId="1402838187" sldId="299"/>
            <ac:spMk id="2" creationId="{42315A67-099D-D895-EE2E-AF8ABCE44733}"/>
          </ac:spMkLst>
        </pc:spChg>
        <pc:spChg chg="add mod">
          <ac:chgData name="NESTOR JULIO HERNANDEZ BOCKER" userId="a413b3be1cc3406f" providerId="LiveId" clId="{F8DC3BF0-C841-4221-B413-23FDBFB5F3DF}" dt="2023-06-07T01:57:46.271" v="196" actId="207"/>
          <ac:spMkLst>
            <pc:docMk/>
            <pc:sldMk cId="1402838187" sldId="299"/>
            <ac:spMk id="5" creationId="{84F38300-0E68-27A4-55E5-3AA44DD0BAA6}"/>
          </ac:spMkLst>
        </pc:spChg>
        <pc:spChg chg="mod">
          <ac:chgData name="NESTOR JULIO HERNANDEZ BOCKER" userId="a413b3be1cc3406f" providerId="LiveId" clId="{F8DC3BF0-C841-4221-B413-23FDBFB5F3DF}" dt="2023-06-07T01:56:10.360" v="179"/>
          <ac:spMkLst>
            <pc:docMk/>
            <pc:sldMk cId="1402838187" sldId="299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1:59:55.928" v="209" actId="207"/>
          <ac:graphicFrameMkLst>
            <pc:docMk/>
            <pc:sldMk cId="1402838187" sldId="299"/>
            <ac:graphicFrameMk id="4" creationId="{0207AEFD-ED24-9EBE-8EEC-7F3C8DD2CFDC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0:08.867" v="212" actId="207"/>
          <ac:graphicFrameMkLst>
            <pc:docMk/>
            <pc:sldMk cId="1402838187" sldId="299"/>
            <ac:graphicFrameMk id="6" creationId="{7F794479-1392-0BE5-0A85-76017F6BA50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1:06.068" v="218" actId="207"/>
        <pc:sldMkLst>
          <pc:docMk/>
          <pc:sldMk cId="3528884864" sldId="300"/>
        </pc:sldMkLst>
        <pc:spChg chg="add mod">
          <ac:chgData name="NESTOR JULIO HERNANDEZ BOCKER" userId="a413b3be1cc3406f" providerId="LiveId" clId="{F8DC3BF0-C841-4221-B413-23FDBFB5F3DF}" dt="2023-06-07T01:59:07.106" v="206" actId="207"/>
          <ac:spMkLst>
            <pc:docMk/>
            <pc:sldMk cId="3528884864" sldId="300"/>
            <ac:spMk id="2" creationId="{F44D3E8A-264C-DEB6-6052-59E409B8F18A}"/>
          </ac:spMkLst>
        </pc:spChg>
        <pc:spChg chg="add mod">
          <ac:chgData name="NESTOR JULIO HERNANDEZ BOCKER" userId="a413b3be1cc3406f" providerId="LiveId" clId="{F8DC3BF0-C841-4221-B413-23FDBFB5F3DF}" dt="2023-06-07T01:58:35.693" v="204" actId="207"/>
          <ac:spMkLst>
            <pc:docMk/>
            <pc:sldMk cId="3528884864" sldId="300"/>
            <ac:spMk id="5" creationId="{2A52D388-1615-6224-9DE6-4267FD7CE04D}"/>
          </ac:spMkLst>
        </pc:spChg>
        <pc:spChg chg="mod">
          <ac:chgData name="NESTOR JULIO HERNANDEZ BOCKER" userId="a413b3be1cc3406f" providerId="LiveId" clId="{F8DC3BF0-C841-4221-B413-23FDBFB5F3DF}" dt="2023-06-07T01:58:21.690" v="201" actId="14100"/>
          <ac:spMkLst>
            <pc:docMk/>
            <pc:sldMk cId="3528884864" sldId="300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01:02.664" v="217" actId="207"/>
          <ac:graphicFrameMkLst>
            <pc:docMk/>
            <pc:sldMk cId="3528884864" sldId="300"/>
            <ac:graphicFrameMk id="4" creationId="{DE44ECD0-1321-5CBC-A6D1-7191793841B1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1:06.068" v="218" actId="207"/>
          <ac:graphicFrameMkLst>
            <pc:docMk/>
            <pc:sldMk cId="3528884864" sldId="300"/>
            <ac:graphicFrameMk id="6" creationId="{A872AEEA-4D20-45E5-8FD5-33F95235DB1F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2:55.038" v="842" actId="1037"/>
        <pc:sldMkLst>
          <pc:docMk/>
          <pc:sldMk cId="433723799" sldId="301"/>
        </pc:sldMkLst>
        <pc:spChg chg="add mod">
          <ac:chgData name="NESTOR JULIO HERNANDEZ BOCKER" userId="a413b3be1cc3406f" providerId="LiveId" clId="{F8DC3BF0-C841-4221-B413-23FDBFB5F3DF}" dt="2023-06-07T03:02:55.038" v="842" actId="1037"/>
          <ac:spMkLst>
            <pc:docMk/>
            <pc:sldMk cId="433723799" sldId="301"/>
            <ac:spMk id="2" creationId="{FC6A04EE-D3B8-BA90-1779-1167670B8274}"/>
          </ac:spMkLst>
        </pc:spChg>
        <pc:spChg chg="mod">
          <ac:chgData name="NESTOR JULIO HERNANDEZ BOCKER" userId="a413b3be1cc3406f" providerId="LiveId" clId="{F8DC3BF0-C841-4221-B413-23FDBFB5F3DF}" dt="2023-06-07T02:03:30.532" v="244" actId="6549"/>
          <ac:spMkLst>
            <pc:docMk/>
            <pc:sldMk cId="433723799" sldId="30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1:58.348" v="227"/>
          <ac:graphicFrameMkLst>
            <pc:docMk/>
            <pc:sldMk cId="433723799" sldId="301"/>
            <ac:graphicFrameMk id="4" creationId="{BF282E18-E2DE-868D-F840-5713E36B011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4:00.204" v="250" actId="207"/>
        <pc:sldMkLst>
          <pc:docMk/>
          <pc:sldMk cId="2938667470" sldId="302"/>
        </pc:sldMkLst>
        <pc:spChg chg="add mod">
          <ac:chgData name="NESTOR JULIO HERNANDEZ BOCKER" userId="a413b3be1cc3406f" providerId="LiveId" clId="{F8DC3BF0-C841-4221-B413-23FDBFB5F3DF}" dt="2023-06-07T02:04:00.204" v="250" actId="207"/>
          <ac:spMkLst>
            <pc:docMk/>
            <pc:sldMk cId="2938667470" sldId="302"/>
            <ac:spMk id="2" creationId="{54F81D6A-46E7-BE66-588D-9258AA66021D}"/>
          </ac:spMkLst>
        </pc:spChg>
        <pc:spChg chg="mod">
          <ac:chgData name="NESTOR JULIO HERNANDEZ BOCKER" userId="a413b3be1cc3406f" providerId="LiveId" clId="{F8DC3BF0-C841-4221-B413-23FDBFB5F3DF}" dt="2023-06-07T02:03:13.517" v="240" actId="14100"/>
          <ac:spMkLst>
            <pc:docMk/>
            <pc:sldMk cId="2938667470" sldId="302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3:50.587" v="248" actId="14100"/>
          <ac:graphicFrameMkLst>
            <pc:docMk/>
            <pc:sldMk cId="2938667470" sldId="302"/>
            <ac:graphicFrameMk id="4" creationId="{87DE4256-898E-CC6D-68EE-F177D89F0CF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3:25.659" v="851" actId="20577"/>
        <pc:sldMkLst>
          <pc:docMk/>
          <pc:sldMk cId="2869489403" sldId="303"/>
        </pc:sldMkLst>
        <pc:spChg chg="mod">
          <ac:chgData name="NESTOR JULIO HERNANDEZ BOCKER" userId="a413b3be1cc3406f" providerId="LiveId" clId="{F8DC3BF0-C841-4221-B413-23FDBFB5F3DF}" dt="2023-06-07T03:03:25.659" v="851" actId="20577"/>
          <ac:spMkLst>
            <pc:docMk/>
            <pc:sldMk cId="2869489403" sldId="303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6:06.139" v="269"/>
          <ac:graphicFrameMkLst>
            <pc:docMk/>
            <pc:sldMk cId="2869489403" sldId="303"/>
            <ac:graphicFrameMk id="2" creationId="{E0221926-509B-7FF6-FAF4-333485CF632D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6:14.712" v="858" actId="20577"/>
        <pc:sldMkLst>
          <pc:docMk/>
          <pc:sldMk cId="2994828080" sldId="304"/>
        </pc:sldMkLst>
        <pc:spChg chg="add mod">
          <ac:chgData name="NESTOR JULIO HERNANDEZ BOCKER" userId="a413b3be1cc3406f" providerId="LiveId" clId="{F8DC3BF0-C841-4221-B413-23FDBFB5F3DF}" dt="2023-06-07T02:12:10.719" v="335" actId="14100"/>
          <ac:spMkLst>
            <pc:docMk/>
            <pc:sldMk cId="2994828080" sldId="304"/>
            <ac:spMk id="2" creationId="{077661EC-381A-3E4A-F0F0-5C72F32440DF}"/>
          </ac:spMkLst>
        </pc:spChg>
        <pc:spChg chg="mod">
          <ac:chgData name="NESTOR JULIO HERNANDEZ BOCKER" userId="a413b3be1cc3406f" providerId="LiveId" clId="{F8DC3BF0-C841-4221-B413-23FDBFB5F3DF}" dt="2023-06-07T03:06:14.712" v="858" actId="20577"/>
          <ac:spMkLst>
            <pc:docMk/>
            <pc:sldMk cId="2994828080" sldId="304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3:20.927" v="774" actId="207"/>
          <ac:graphicFrameMkLst>
            <pc:docMk/>
            <pc:sldMk cId="2994828080" sldId="304"/>
            <ac:graphicFrameMk id="4" creationId="{309C83EA-4E4B-1727-08E7-9FF5B87048D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7:26.376" v="860" actId="27918"/>
        <pc:sldMkLst>
          <pc:docMk/>
          <pc:sldMk cId="1400359443" sldId="305"/>
        </pc:sldMkLst>
        <pc:spChg chg="add mod">
          <ac:chgData name="NESTOR JULIO HERNANDEZ BOCKER" userId="a413b3be1cc3406f" providerId="LiveId" clId="{F8DC3BF0-C841-4221-B413-23FDBFB5F3DF}" dt="2023-06-07T02:12:51.469" v="351" actId="207"/>
          <ac:spMkLst>
            <pc:docMk/>
            <pc:sldMk cId="1400359443" sldId="305"/>
            <ac:spMk id="2" creationId="{FF9461AB-7823-F6C6-32D6-8B0B0E8E09F6}"/>
          </ac:spMkLst>
        </pc:spChg>
        <pc:spChg chg="mod">
          <ac:chgData name="NESTOR JULIO HERNANDEZ BOCKER" userId="a413b3be1cc3406f" providerId="LiveId" clId="{F8DC3BF0-C841-4221-B413-23FDBFB5F3DF}" dt="2023-06-07T02:12:30.519" v="340"/>
          <ac:spMkLst>
            <pc:docMk/>
            <pc:sldMk cId="1400359443" sldId="30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09.120" v="859" actId="207"/>
          <ac:graphicFrameMkLst>
            <pc:docMk/>
            <pc:sldMk cId="1400359443" sldId="305"/>
            <ac:graphicFrameMk id="4" creationId="{D9605828-2B56-30DE-0CDC-4838A1C9CCC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1.268" v="877" actId="207"/>
        <pc:sldMkLst>
          <pc:docMk/>
          <pc:sldMk cId="4061541852" sldId="306"/>
        </pc:sldMkLst>
        <pc:spChg chg="add mod">
          <ac:chgData name="NESTOR JULIO HERNANDEZ BOCKER" userId="a413b3be1cc3406f" providerId="LiveId" clId="{F8DC3BF0-C841-4221-B413-23FDBFB5F3DF}" dt="2023-06-07T02:14:43.271" v="379" actId="207"/>
          <ac:spMkLst>
            <pc:docMk/>
            <pc:sldMk cId="4061541852" sldId="306"/>
            <ac:spMk id="2" creationId="{72B88293-3E96-F306-F8E4-E798EDD68606}"/>
          </ac:spMkLst>
        </pc:spChg>
        <pc:spChg chg="mod">
          <ac:chgData name="NESTOR JULIO HERNANDEZ BOCKER" userId="a413b3be1cc3406f" providerId="LiveId" clId="{F8DC3BF0-C841-4221-B413-23FDBFB5F3DF}" dt="2023-06-07T02:15:34.743" v="393" actId="20577"/>
          <ac:spMkLst>
            <pc:docMk/>
            <pc:sldMk cId="4061541852" sldId="306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1.268" v="877" actId="207"/>
          <ac:graphicFrameMkLst>
            <pc:docMk/>
            <pc:sldMk cId="4061541852" sldId="306"/>
            <ac:graphicFrameMk id="4" creationId="{E8856DE0-7847-3472-FD9E-6C9981B5265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6.771" v="878" actId="207"/>
        <pc:sldMkLst>
          <pc:docMk/>
          <pc:sldMk cId="3902090573" sldId="307"/>
        </pc:sldMkLst>
        <pc:spChg chg="add mod">
          <ac:chgData name="NESTOR JULIO HERNANDEZ BOCKER" userId="a413b3be1cc3406f" providerId="LiveId" clId="{F8DC3BF0-C841-4221-B413-23FDBFB5F3DF}" dt="2023-06-07T02:16:07.237" v="407" actId="14100"/>
          <ac:spMkLst>
            <pc:docMk/>
            <pc:sldMk cId="3902090573" sldId="307"/>
            <ac:spMk id="2" creationId="{6039FD84-5207-C577-ED7F-A1F47A4A8D13}"/>
          </ac:spMkLst>
        </pc:spChg>
        <pc:spChg chg="mod">
          <ac:chgData name="NESTOR JULIO HERNANDEZ BOCKER" userId="a413b3be1cc3406f" providerId="LiveId" clId="{F8DC3BF0-C841-4221-B413-23FDBFB5F3DF}" dt="2023-06-07T02:15:55.712" v="403" actId="20577"/>
          <ac:spMkLst>
            <pc:docMk/>
            <pc:sldMk cId="3902090573" sldId="307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6.771" v="878" actId="207"/>
          <ac:graphicFrameMkLst>
            <pc:docMk/>
            <pc:sldMk cId="3902090573" sldId="307"/>
            <ac:graphicFrameMk id="4" creationId="{EC4FD2ED-555E-A47C-016C-DA984EC64CE7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19:12.962" v="719" actId="1035"/>
        <pc:sldMkLst>
          <pc:docMk/>
          <pc:sldMk cId="2799606255" sldId="308"/>
        </pc:sldMkLst>
        <pc:spChg chg="add mod">
          <ac:chgData name="NESTOR JULIO HERNANDEZ BOCKER" userId="a413b3be1cc3406f" providerId="LiveId" clId="{F8DC3BF0-C841-4221-B413-23FDBFB5F3DF}" dt="2023-06-07T02:19:12.962" v="719" actId="1035"/>
          <ac:spMkLst>
            <pc:docMk/>
            <pc:sldMk cId="2799606255" sldId="308"/>
            <ac:spMk id="2" creationId="{EB68139D-53E9-508D-8E58-10FEC4240DC2}"/>
          </ac:spMkLst>
        </pc:spChg>
        <pc:spChg chg="del">
          <ac:chgData name="NESTOR JULIO HERNANDEZ BOCKER" userId="a413b3be1cc3406f" providerId="LiveId" clId="{F8DC3BF0-C841-4221-B413-23FDBFB5F3DF}" dt="2023-06-07T02:18:07.330" v="435" actId="478"/>
          <ac:spMkLst>
            <pc:docMk/>
            <pc:sldMk cId="2799606255" sldId="308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2:18:39.896" v="702" actId="207"/>
          <ac:spMkLst>
            <pc:docMk/>
            <pc:sldMk cId="2799606255" sldId="308"/>
            <ac:spMk id="5" creationId="{67497207-3E69-8B3F-ADCC-3C089CC6E285}"/>
          </ac:spMkLst>
        </pc:spChg>
        <pc:spChg chg="mod">
          <ac:chgData name="NESTOR JULIO HERNANDEZ BOCKER" userId="a413b3be1cc3406f" providerId="LiveId" clId="{F8DC3BF0-C841-4221-B413-23FDBFB5F3DF}" dt="2023-06-07T02:18:01.070" v="433"/>
          <ac:spMkLst>
            <pc:docMk/>
            <pc:sldMk cId="2799606255" sldId="308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18:04.616" v="434"/>
          <ac:graphicFrameMkLst>
            <pc:docMk/>
            <pc:sldMk cId="2799606255" sldId="308"/>
            <ac:graphicFrameMk id="4" creationId="{7354B5F1-BFE1-2D31-DD7D-B1E1FC120D1D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3:08:01.501" v="864" actId="27918"/>
        <pc:sldMkLst>
          <pc:docMk/>
          <pc:sldMk cId="12027702" sldId="309"/>
        </pc:sldMkLst>
        <pc:spChg chg="mod">
          <ac:chgData name="NESTOR JULIO HERNANDEZ BOCKER" userId="a413b3be1cc3406f" providerId="LiveId" clId="{F8DC3BF0-C841-4221-B413-23FDBFB5F3DF}" dt="2023-06-07T03:04:19.301" v="852" actId="113"/>
          <ac:spMkLst>
            <pc:docMk/>
            <pc:sldMk cId="12027702" sldId="309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2:06:47.856" v="275"/>
          <ac:spMkLst>
            <pc:docMk/>
            <pc:sldMk cId="12027702" sldId="309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59.112" v="862" actId="207"/>
          <ac:graphicFrameMkLst>
            <pc:docMk/>
            <pc:sldMk cId="12027702" sldId="309"/>
            <ac:graphicFrameMk id="2" creationId="{A71A2518-968B-738B-55E1-D05EFC632A73}"/>
          </ac:graphicFrameMkLst>
        </pc:graphicFrameChg>
        <pc:graphicFrameChg chg="add del">
          <ac:chgData name="NESTOR JULIO HERNANDEZ BOCKER" userId="a413b3be1cc3406f" providerId="LiveId" clId="{F8DC3BF0-C841-4221-B413-23FDBFB5F3DF}" dt="2023-06-07T02:07:17.589" v="280" actId="478"/>
          <ac:graphicFrameMkLst>
            <pc:docMk/>
            <pc:sldMk cId="12027702" sldId="309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37:50.841" v="806" actId="207"/>
        <pc:sldMkLst>
          <pc:docMk/>
          <pc:sldMk cId="436528798" sldId="310"/>
        </pc:sldMkLst>
        <pc:spChg chg="mod">
          <ac:chgData name="NESTOR JULIO HERNANDEZ BOCKER" userId="a413b3be1cc3406f" providerId="LiveId" clId="{F8DC3BF0-C841-4221-B413-23FDBFB5F3DF}" dt="2023-06-07T02:08:38.251" v="295" actId="20577"/>
          <ac:spMkLst>
            <pc:docMk/>
            <pc:sldMk cId="436528798" sldId="310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F8DC3BF0-C841-4221-B413-23FDBFB5F3DF}" dt="2023-06-07T02:08:17.454" v="291" actId="478"/>
          <ac:graphicFrameMkLst>
            <pc:docMk/>
            <pc:sldMk cId="436528798" sldId="310"/>
            <ac:graphicFrameMk id="2" creationId="{A58FA763-46FD-063D-8FC1-337FD23EE5D8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37:50.841" v="806" actId="207"/>
          <ac:graphicFrameMkLst>
            <pc:docMk/>
            <pc:sldMk cId="436528798" sldId="310"/>
            <ac:graphicFrameMk id="4" creationId="{5916A944-18CD-31A5-329B-A40623A65BA6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0:44.571" v="319" actId="207"/>
        <pc:sldMkLst>
          <pc:docMk/>
          <pc:sldMk cId="537324164" sldId="311"/>
        </pc:sldMkLst>
        <pc:spChg chg="mod">
          <ac:chgData name="NESTOR JULIO HERNANDEZ BOCKER" userId="a413b3be1cc3406f" providerId="LiveId" clId="{F8DC3BF0-C841-4221-B413-23FDBFB5F3DF}" dt="2023-06-07T02:10:15.442" v="315"/>
          <ac:spMkLst>
            <pc:docMk/>
            <pc:sldMk cId="537324164" sldId="311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0:29.457" v="317" actId="207"/>
          <ac:graphicFrameMkLst>
            <pc:docMk/>
            <pc:sldMk cId="537324164" sldId="311"/>
            <ac:graphicFrameMk id="4" creationId="{0207AEFD-ED24-9EBE-8EEC-7F3C8DD2CFDC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0:44.571" v="319" actId="207"/>
          <ac:graphicFrameMkLst>
            <pc:docMk/>
            <pc:sldMk cId="537324164" sldId="311"/>
            <ac:graphicFrameMk id="6" creationId="{7F794479-1392-0BE5-0A85-76017F6BA507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1:31.225" v="326" actId="207"/>
        <pc:sldMkLst>
          <pc:docMk/>
          <pc:sldMk cId="757931575" sldId="312"/>
        </pc:sldMkLst>
        <pc:spChg chg="mod">
          <ac:chgData name="NESTOR JULIO HERNANDEZ BOCKER" userId="a413b3be1cc3406f" providerId="LiveId" clId="{F8DC3BF0-C841-4221-B413-23FDBFB5F3DF}" dt="2023-06-07T02:11:02.808" v="322"/>
          <ac:spMkLst>
            <pc:docMk/>
            <pc:sldMk cId="757931575" sldId="31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1:19.557" v="324" actId="207"/>
          <ac:graphicFrameMkLst>
            <pc:docMk/>
            <pc:sldMk cId="757931575" sldId="312"/>
            <ac:graphicFrameMk id="4" creationId="{DE44ECD0-1321-5CBC-A6D1-7191793841B1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1:31.225" v="326" actId="207"/>
          <ac:graphicFrameMkLst>
            <pc:docMk/>
            <pc:sldMk cId="757931575" sldId="312"/>
            <ac:graphicFrameMk id="6" creationId="{A872AEEA-4D20-45E5-8FD5-33F95235DB1F}"/>
          </ac:graphicFrameMkLst>
        </pc:graphicFrameChg>
      </pc:sldChg>
      <pc:sldChg chg="delSp modSp add mod ord">
        <pc:chgData name="NESTOR JULIO HERNANDEZ BOCKER" userId="a413b3be1cc3406f" providerId="LiveId" clId="{F8DC3BF0-C841-4221-B413-23FDBFB5F3DF}" dt="2023-06-07T02:14:19.363" v="373" actId="478"/>
        <pc:sldMkLst>
          <pc:docMk/>
          <pc:sldMk cId="2590248872" sldId="313"/>
        </pc:sldMkLst>
        <pc:spChg chg="mod">
          <ac:chgData name="NESTOR JULIO HERNANDEZ BOCKER" userId="a413b3be1cc3406f" providerId="LiveId" clId="{F8DC3BF0-C841-4221-B413-23FDBFB5F3DF}" dt="2023-06-07T02:14:16.367" v="372"/>
          <ac:spMkLst>
            <pc:docMk/>
            <pc:sldMk cId="2590248872" sldId="313"/>
            <ac:spMk id="5" creationId="{BDA1159D-A0ED-18DC-0747-141EBF1A2086}"/>
          </ac:spMkLst>
        </pc:spChg>
        <pc:spChg chg="del">
          <ac:chgData name="NESTOR JULIO HERNANDEZ BOCKER" userId="a413b3be1cc3406f" providerId="LiveId" clId="{F8DC3BF0-C841-4221-B413-23FDBFB5F3DF}" dt="2023-06-07T02:14:19.363" v="373" actId="478"/>
          <ac:spMkLst>
            <pc:docMk/>
            <pc:sldMk cId="2590248872" sldId="313"/>
            <ac:spMk id="6" creationId="{C2171E36-1462-87BF-6CE9-51FF81D0C5FB}"/>
          </ac:spMkLst>
        </pc:spChg>
      </pc:sldChg>
      <pc:sldChg chg="addSp modSp add mod ord">
        <pc:chgData name="NESTOR JULIO HERNANDEZ BOCKER" userId="a413b3be1cc3406f" providerId="LiveId" clId="{F8DC3BF0-C841-4221-B413-23FDBFB5F3DF}" dt="2023-06-07T02:17:16.170" v="418" actId="20577"/>
        <pc:sldMkLst>
          <pc:docMk/>
          <pc:sldMk cId="3633284213" sldId="314"/>
        </pc:sldMkLst>
        <pc:spChg chg="add mod">
          <ac:chgData name="NESTOR JULIO HERNANDEZ BOCKER" userId="a413b3be1cc3406f" providerId="LiveId" clId="{F8DC3BF0-C841-4221-B413-23FDBFB5F3DF}" dt="2023-06-07T02:17:16.170" v="418" actId="20577"/>
          <ac:spMkLst>
            <pc:docMk/>
            <pc:sldMk cId="3633284213" sldId="314"/>
            <ac:spMk id="3" creationId="{909C031B-51F5-08F7-8363-BE3CCE2F94B6}"/>
          </ac:spMkLst>
        </pc:spChg>
        <pc:spChg chg="mod">
          <ac:chgData name="NESTOR JULIO HERNANDEZ BOCKER" userId="a413b3be1cc3406f" providerId="LiveId" clId="{F8DC3BF0-C841-4221-B413-23FDBFB5F3DF}" dt="2023-06-07T02:16:28.465" v="412" actId="27636"/>
          <ac:spMkLst>
            <pc:docMk/>
            <pc:sldMk cId="3633284213" sldId="314"/>
            <ac:spMk id="5" creationId="{BDA1159D-A0ED-18DC-0747-141EBF1A2086}"/>
          </ac:spMkLst>
        </pc:spChg>
      </pc:sldChg>
      <pc:sldChg chg="addSp modSp add mod">
        <pc:chgData name="NESTOR JULIO HERNANDEZ BOCKER" userId="a413b3be1cc3406f" providerId="LiveId" clId="{F8DC3BF0-C841-4221-B413-23FDBFB5F3DF}" dt="2023-06-07T02:20:24.139" v="748" actId="6549"/>
        <pc:sldMkLst>
          <pc:docMk/>
          <pc:sldMk cId="1867422395" sldId="315"/>
        </pc:sldMkLst>
        <pc:spChg chg="add mod">
          <ac:chgData name="NESTOR JULIO HERNANDEZ BOCKER" userId="a413b3be1cc3406f" providerId="LiveId" clId="{F8DC3BF0-C841-4221-B413-23FDBFB5F3DF}" dt="2023-06-07T02:19:55.682" v="741" actId="207"/>
          <ac:spMkLst>
            <pc:docMk/>
            <pc:sldMk cId="1867422395" sldId="315"/>
            <ac:spMk id="2" creationId="{0A41AFBB-A0B0-2081-360C-C918C9402815}"/>
          </ac:spMkLst>
        </pc:spChg>
        <pc:spChg chg="mod">
          <ac:chgData name="NESTOR JULIO HERNANDEZ BOCKER" userId="a413b3be1cc3406f" providerId="LiveId" clId="{F8DC3BF0-C841-4221-B413-23FDBFB5F3DF}" dt="2023-06-07T02:20:24.139" v="748" actId="6549"/>
          <ac:spMkLst>
            <pc:docMk/>
            <pc:sldMk cId="1867422395" sldId="31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0:01.142" v="743" actId="14100"/>
          <ac:graphicFrameMkLst>
            <pc:docMk/>
            <pc:sldMk cId="1867422395" sldId="315"/>
            <ac:graphicFrameMk id="4" creationId="{AAD20EE8-6BF9-944B-45A1-2DD8B05AD847}"/>
          </ac:graphicFrameMkLst>
        </pc:graphicFrameChg>
      </pc:sldChg>
    </pc:docChg>
  </pc:docChgLst>
  <pc:docChgLst>
    <pc:chgData name="NESTOR JULIO HERNANDEZ BOCKER" userId="a413b3be1cc3406f" providerId="LiveId" clId="{89506A28-5A45-4142-BC4C-DA81BE63E408}"/>
    <pc:docChg chg="undo custSel modSld">
      <pc:chgData name="NESTOR JULIO HERNANDEZ BOCKER" userId="a413b3be1cc3406f" providerId="LiveId" clId="{89506A28-5A45-4142-BC4C-DA81BE63E408}" dt="2023-06-04T01:46:42.307" v="26" actId="207"/>
      <pc:docMkLst>
        <pc:docMk/>
      </pc:docMkLst>
      <pc:sldChg chg="modSp mod">
        <pc:chgData name="NESTOR JULIO HERNANDEZ BOCKER" userId="a413b3be1cc3406f" providerId="LiveId" clId="{89506A28-5A45-4142-BC4C-DA81BE63E408}" dt="2023-06-04T01:44:35.407" v="6" actId="255"/>
        <pc:sldMkLst>
          <pc:docMk/>
          <pc:sldMk cId="2130645913" sldId="281"/>
        </pc:sldMkLst>
        <pc:spChg chg="mod">
          <ac:chgData name="NESTOR JULIO HERNANDEZ BOCKER" userId="a413b3be1cc3406f" providerId="LiveId" clId="{89506A28-5A45-4142-BC4C-DA81BE63E408}" dt="2023-06-04T01:44:35.407" v="6" actId="255"/>
          <ac:spMkLst>
            <pc:docMk/>
            <pc:sldMk cId="2130645913" sldId="281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0:26.991" v="5"/>
        <pc:sldMkLst>
          <pc:docMk/>
          <pc:sldMk cId="3855831146" sldId="282"/>
        </pc:sldMkLst>
        <pc:spChg chg="mod">
          <ac:chgData name="NESTOR JULIO HERNANDEZ BOCKER" userId="a413b3be1cc3406f" providerId="LiveId" clId="{89506A28-5A45-4142-BC4C-DA81BE63E408}" dt="2023-06-04T01:40:26.991" v="5"/>
          <ac:spMkLst>
            <pc:docMk/>
            <pc:sldMk cId="3855831146" sldId="282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89506A28-5A45-4142-BC4C-DA81BE63E408}" dt="2023-06-04T01:44:45.887" v="7" actId="255"/>
        <pc:sldMkLst>
          <pc:docMk/>
          <pc:sldMk cId="3275677300" sldId="283"/>
        </pc:sldMkLst>
        <pc:spChg chg="mod">
          <ac:chgData name="NESTOR JULIO HERNANDEZ BOCKER" userId="a413b3be1cc3406f" providerId="LiveId" clId="{89506A28-5A45-4142-BC4C-DA81BE63E408}" dt="2023-06-04T01:44:45.887" v="7" actId="255"/>
          <ac:spMkLst>
            <pc:docMk/>
            <pc:sldMk cId="3275677300" sldId="283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0:42:10.123" v="0"/>
          <ac:graphicFrameMkLst>
            <pc:docMk/>
            <pc:sldMk cId="3275677300" sldId="283"/>
            <ac:graphicFrameMk id="3" creationId="{41043A50-4A74-5610-777A-A81D28BBFB63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4:55.897" v="8" actId="255"/>
        <pc:sldMkLst>
          <pc:docMk/>
          <pc:sldMk cId="2609771912" sldId="284"/>
        </pc:sldMkLst>
        <pc:spChg chg="mod">
          <ac:chgData name="NESTOR JULIO HERNANDEZ BOCKER" userId="a413b3be1cc3406f" providerId="LiveId" clId="{89506A28-5A45-4142-BC4C-DA81BE63E408}" dt="2023-06-04T01:44:55.897" v="8" actId="255"/>
          <ac:spMkLst>
            <pc:docMk/>
            <pc:sldMk cId="2609771912" sldId="284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5:03.877" v="9" actId="255"/>
        <pc:sldMkLst>
          <pc:docMk/>
          <pc:sldMk cId="185742075" sldId="285"/>
        </pc:sldMkLst>
        <pc:spChg chg="mod">
          <ac:chgData name="NESTOR JULIO HERNANDEZ BOCKER" userId="a413b3be1cc3406f" providerId="LiveId" clId="{89506A28-5A45-4142-BC4C-DA81BE63E408}" dt="2023-06-04T01:45:03.877" v="9" actId="255"/>
          <ac:spMkLst>
            <pc:docMk/>
            <pc:sldMk cId="185742075" sldId="285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1:26:01.239" v="2" actId="113"/>
          <ac:graphicFrameMkLst>
            <pc:docMk/>
            <pc:sldMk cId="185742075" sldId="285"/>
            <ac:graphicFrameMk id="2" creationId="{24496ED9-7835-3B52-A1A0-7D466324A28C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5:12.257" v="10" actId="255"/>
        <pc:sldMkLst>
          <pc:docMk/>
          <pc:sldMk cId="761130282" sldId="286"/>
        </pc:sldMkLst>
        <pc:spChg chg="mod">
          <ac:chgData name="NESTOR JULIO HERNANDEZ BOCKER" userId="a413b3be1cc3406f" providerId="LiveId" clId="{89506A28-5A45-4142-BC4C-DA81BE63E408}" dt="2023-06-04T01:45:12.257" v="10" actId="255"/>
          <ac:spMkLst>
            <pc:docMk/>
            <pc:sldMk cId="761130282" sldId="286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6:42.307" v="26" actId="207"/>
        <pc:sldMkLst>
          <pc:docMk/>
          <pc:sldMk cId="4096092239" sldId="287"/>
        </pc:sldMkLst>
        <pc:graphicFrameChg chg="modGraphic">
          <ac:chgData name="NESTOR JULIO HERNANDEZ BOCKER" userId="a413b3be1cc3406f" providerId="LiveId" clId="{89506A28-5A45-4142-BC4C-DA81BE63E408}" dt="2023-06-04T01:46:42.307" v="26" actId="207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</pc:docChg>
  </pc:docChgLst>
  <pc:docChgLst>
    <pc:chgData name="NESTOR JULIO HERNANDEZ BOCKER" userId="a413b3be1cc3406f" providerId="LiveId" clId="{DBB6B971-EDC8-47A6-915C-786F2D137E6E}"/>
    <pc:docChg chg="undo redo custSel modSld">
      <pc:chgData name="NESTOR JULIO HERNANDEZ BOCKER" userId="a413b3be1cc3406f" providerId="LiveId" clId="{DBB6B971-EDC8-47A6-915C-786F2D137E6E}" dt="2023-09-08T11:55:08.013" v="1490" actId="20577"/>
      <pc:docMkLst>
        <pc:docMk/>
      </pc:docMkLst>
      <pc:sldChg chg="modSp mod">
        <pc:chgData name="NESTOR JULIO HERNANDEZ BOCKER" userId="a413b3be1cc3406f" providerId="LiveId" clId="{DBB6B971-EDC8-47A6-915C-786F2D137E6E}" dt="2023-09-08T03:09:23.773" v="1116" actId="20577"/>
        <pc:sldMkLst>
          <pc:docMk/>
          <pc:sldMk cId="1010862512" sldId="275"/>
        </pc:sldMkLst>
        <pc:spChg chg="mod">
          <ac:chgData name="NESTOR JULIO HERNANDEZ BOCKER" userId="a413b3be1cc3406f" providerId="LiveId" clId="{DBB6B971-EDC8-47A6-915C-786F2D137E6E}" dt="2023-09-08T03:09:23.773" v="111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03:10:23.479" v="1117" actId="20577"/>
        <pc:sldMkLst>
          <pc:docMk/>
          <pc:sldMk cId="3675170584" sldId="279"/>
        </pc:sldMkLst>
        <pc:spChg chg="mod">
          <ac:chgData name="NESTOR JULIO HERNANDEZ BOCKER" userId="a413b3be1cc3406f" providerId="LiveId" clId="{DBB6B971-EDC8-47A6-915C-786F2D137E6E}" dt="2023-09-08T03:10:23.479" v="1117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DBB6B971-EDC8-47A6-915C-786F2D137E6E}" dt="2023-09-08T02:51:38.592" v="944" actId="113"/>
        <pc:sldMkLst>
          <pc:docMk/>
          <pc:sldMk cId="2130645913" sldId="281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1:38.592" v="94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DBB6B971-EDC8-47A6-915C-786F2D137E6E}" dt="2023-09-08T02:52:34.672" v="982" actId="113"/>
        <pc:sldMkLst>
          <pc:docMk/>
          <pc:sldMk cId="102766390" sldId="316"/>
        </pc:sldMkLst>
        <pc:spChg chg="mod">
          <ac:chgData name="NESTOR JULIO HERNANDEZ BOCKER" userId="a413b3be1cc3406f" providerId="LiveId" clId="{DBB6B971-EDC8-47A6-915C-786F2D137E6E}" dt="2023-09-08T02:52:34.672" v="982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0:04:33.980" v="452" actId="103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DBB6B971-EDC8-47A6-915C-786F2D137E6E}" dt="2023-09-08T02:51:51.245" v="976" actId="1037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DBB6B971-EDC8-47A6-915C-786F2D137E6E}" dt="2023-09-08T02:54:25.822" v="1031" actId="1035"/>
        <pc:sldMkLst>
          <pc:docMk/>
          <pc:sldMk cId="3812210601" sldId="317"/>
        </pc:sldMkLst>
        <pc:spChg chg="mod">
          <ac:chgData name="NESTOR JULIO HERNANDEZ BOCKER" userId="a413b3be1cc3406f" providerId="LiveId" clId="{DBB6B971-EDC8-47A6-915C-786F2D137E6E}" dt="2023-09-08T02:53:12.062" v="987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DBB6B971-EDC8-47A6-915C-786F2D137E6E}" dt="2023-09-08T02:53:38.253" v="989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DBB6B971-EDC8-47A6-915C-786F2D137E6E}" dt="2023-09-08T02:54:18.928" v="1019" actId="1036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4:25.822" v="1031" actId="1035"/>
          <ac:spMkLst>
            <pc:docMk/>
            <pc:sldMk cId="3812210601" sldId="317"/>
            <ac:spMk id="8" creationId="{2CBAB8E9-9405-7A87-2785-3DEFDF9F262E}"/>
          </ac:spMkLst>
        </pc:spChg>
      </pc:sldChg>
      <pc:sldChg chg="addSp modSp mod">
        <pc:chgData name="NESTOR JULIO HERNANDEZ BOCKER" userId="a413b3be1cc3406f" providerId="LiveId" clId="{DBB6B971-EDC8-47A6-915C-786F2D137E6E}" dt="2023-09-08T11:44:05.540" v="1448" actId="1035"/>
        <pc:sldMkLst>
          <pc:docMk/>
          <pc:sldMk cId="417758710" sldId="318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38:49.145" v="1297" actId="20577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DBB6B971-EDC8-47A6-915C-786F2D137E6E}" dt="2023-09-08T11:44:05.540" v="1448" actId="1035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3:43.313" v="1438" actId="1035"/>
        <pc:sldMkLst>
          <pc:docMk/>
          <pc:sldMk cId="1360156958" sldId="319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DBB6B971-EDC8-47A6-915C-786F2D137E6E}" dt="2023-09-08T11:43:43.313" v="1438" actId="1035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58:52.937" v="1076" actId="20577"/>
        <pc:sldMkLst>
          <pc:docMk/>
          <pc:sldMk cId="1763648886" sldId="320"/>
        </pc:sldMkLst>
        <pc:spChg chg="mod">
          <ac:chgData name="NESTOR JULIO HERNANDEZ BOCKER" userId="a413b3be1cc3406f" providerId="LiveId" clId="{DBB6B971-EDC8-47A6-915C-786F2D137E6E}" dt="2023-09-08T02:58:31.258" v="1070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DBB6B971-EDC8-47A6-915C-786F2D137E6E}" dt="2023-09-08T02:58:46.467" v="107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8:24.865" v="1067" actId="1035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DBB6B971-EDC8-47A6-915C-786F2D137E6E}" dt="2023-09-08T02:58:52.937" v="1076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DBB6B971-EDC8-47A6-915C-786F2D137E6E}" dt="2023-09-08T00:05:25.527" v="45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4:28.346" v="1110" actId="20577"/>
        <pc:sldMkLst>
          <pc:docMk/>
          <pc:sldMk cId="3330875486" sldId="321"/>
        </pc:sldMkLst>
        <pc:spChg chg="mod">
          <ac:chgData name="NESTOR JULIO HERNANDEZ BOCKER" userId="a413b3be1cc3406f" providerId="LiveId" clId="{DBB6B971-EDC8-47A6-915C-786F2D137E6E}" dt="2023-09-08T03:04:11.762" v="1104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DBB6B971-EDC8-47A6-915C-786F2D137E6E}" dt="2023-09-08T03:04:20.999" v="1107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3:04:28.346" v="111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DBB6B971-EDC8-47A6-915C-786F2D137E6E}" dt="2023-09-08T03:04:05.118" v="1101" actId="1036"/>
          <ac:spMkLst>
            <pc:docMk/>
            <pc:sldMk cId="3330875486" sldId="321"/>
            <ac:spMk id="9" creationId="{AD2880AA-3001-E064-27C8-B2483A4D9010}"/>
          </ac:spMkLst>
        </pc:spChg>
      </pc:sldChg>
      <pc:sldChg chg="delSp modSp mod">
        <pc:chgData name="NESTOR JULIO HERNANDEZ BOCKER" userId="a413b3be1cc3406f" providerId="LiveId" clId="{DBB6B971-EDC8-47A6-915C-786F2D137E6E}" dt="2023-09-08T02:39:14.952" v="892" actId="1035"/>
        <pc:sldMkLst>
          <pc:docMk/>
          <pc:sldMk cId="200782912" sldId="322"/>
        </pc:sldMkLst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1" creationId="{9672C625-ECFA-84A1-1ABD-6D847B4F0CA9}"/>
          </ac:spMkLst>
        </pc:spChg>
        <pc:spChg chg="del">
          <ac:chgData name="NESTOR JULIO HERNANDEZ BOCKER" userId="a413b3be1cc3406f" providerId="LiveId" clId="{DBB6B971-EDC8-47A6-915C-786F2D137E6E}" dt="2023-09-08T00:07:38.229" v="594" actId="478"/>
          <ac:spMkLst>
            <pc:docMk/>
            <pc:sldMk cId="200782912" sldId="322"/>
            <ac:spMk id="13" creationId="{8A9D8E3D-B54C-010D-D98B-240F4ECCEDBD}"/>
          </ac:spMkLst>
        </pc:spChg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DBB6B971-EDC8-47A6-915C-786F2D137E6E}" dt="2023-09-06T03:08:01.308" v="92" actId="1037"/>
          <ac:spMkLst>
            <pc:docMk/>
            <pc:sldMk cId="200782912" sldId="322"/>
            <ac:spMk id="27" creationId="{EA61F252-1652-E247-4042-2243379664BD}"/>
          </ac:spMkLst>
        </pc:spChg>
        <pc:spChg chg="mod ord">
          <ac:chgData name="NESTOR JULIO HERNANDEZ BOCKER" userId="a413b3be1cc3406f" providerId="LiveId" clId="{DBB6B971-EDC8-47A6-915C-786F2D137E6E}" dt="2023-09-06T03:09:46.567" v="174" actId="167"/>
          <ac:spMkLst>
            <pc:docMk/>
            <pc:sldMk cId="200782912" sldId="322"/>
            <ac:spMk id="28" creationId="{4C739B67-2B4B-4B5D-7D58-82FDF13C35B4}"/>
          </ac:spMkLst>
        </pc:spChg>
        <pc:spChg chg="mod ord">
          <ac:chgData name="NESTOR JULIO HERNANDEZ BOCKER" userId="a413b3be1cc3406f" providerId="LiveId" clId="{DBB6B971-EDC8-47A6-915C-786F2D137E6E}" dt="2023-09-08T00:07:33.984" v="593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DBB6B971-EDC8-47A6-915C-786F2D137E6E}" dt="2023-09-08T02:39:14.952" v="892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 ord">
          <ac:chgData name="NESTOR JULIO HERNANDEZ BOCKER" userId="a413b3be1cc3406f" providerId="LiveId" clId="{DBB6B971-EDC8-47A6-915C-786F2D137E6E}" dt="2023-09-08T02:34:59.947" v="849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17:11.609" v="1119" actId="1036"/>
        <pc:sldMkLst>
          <pc:docMk/>
          <pc:sldMk cId="3631758431" sldId="328"/>
        </pc:sldMkLst>
        <pc:spChg chg="mod">
          <ac:chgData name="NESTOR JULIO HERNANDEZ BOCKER" userId="a413b3be1cc3406f" providerId="LiveId" clId="{DBB6B971-EDC8-47A6-915C-786F2D137E6E}" dt="2023-09-08T03:17:11.609" v="1119" actId="1036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DBB6B971-EDC8-47A6-915C-786F2D137E6E}" dt="2023-09-08T11:43:32.748" v="1428" actId="1035"/>
        <pc:sldMkLst>
          <pc:docMk/>
          <pc:sldMk cId="3726187029" sldId="329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DBB6B971-EDC8-47A6-915C-786F2D137E6E}" dt="2023-09-08T11:43:32.748" v="1428" actId="103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28.173" v="1408" actId="1035"/>
        <pc:sldMkLst>
          <pc:docMk/>
          <pc:sldMk cId="3844795882" sldId="330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28.173" v="1408" actId="1035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2:33.197" v="1084" actId="20577"/>
        <pc:sldMkLst>
          <pc:docMk/>
          <pc:sldMk cId="1999066587" sldId="331"/>
        </pc:sldMkLst>
        <pc:spChg chg="mod">
          <ac:chgData name="NESTOR JULIO HERNANDEZ BOCKER" userId="a413b3be1cc3406f" providerId="LiveId" clId="{DBB6B971-EDC8-47A6-915C-786F2D137E6E}" dt="2023-09-08T03:02:33.197" v="1084" actId="2057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999066587" sldId="331"/>
            <ac:spMk id="7" creationId="{469CD69D-8310-32BB-7403-36C4ABF01797}"/>
          </ac:spMkLst>
        </pc:spChg>
      </pc:sldChg>
      <pc:sldChg chg="addSp modSp mod">
        <pc:chgData name="NESTOR JULIO HERNANDEZ BOCKER" userId="a413b3be1cc3406f" providerId="LiveId" clId="{DBB6B971-EDC8-47A6-915C-786F2D137E6E}" dt="2023-09-08T11:45:09.508" v="1489" actId="1036"/>
        <pc:sldMkLst>
          <pc:docMk/>
          <pc:sldMk cId="2501195012" sldId="332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501195012" sldId="332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45:09.508" v="1489" actId="1036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DBB6B971-EDC8-47A6-915C-786F2D137E6E}" dt="2023-09-08T11:42:08.070" v="1368" actId="1035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18.450" v="1388" actId="1035"/>
        <pc:sldMkLst>
          <pc:docMk/>
          <pc:sldMk cId="3160605606" sldId="333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18.450" v="1388" actId="103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40:15.226" v="900" actId="27918"/>
        <pc:sldMkLst>
          <pc:docMk/>
          <pc:sldMk cId="1160910596" sldId="334"/>
        </pc:sldMkLst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DBB6B971-EDC8-47A6-915C-786F2D137E6E}" dt="2023-09-06T03:12:36.878" v="335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06.589" v="268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53.944" v="285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7T03:38:05.094" v="377" actId="207"/>
        <pc:sldMkLst>
          <pc:docMk/>
          <pc:sldMk cId="905729610" sldId="665"/>
        </pc:sldMkLst>
        <pc:spChg chg="mod">
          <ac:chgData name="NESTOR JULIO HERNANDEZ BOCKER" userId="a413b3be1cc3406f" providerId="LiveId" clId="{DBB6B971-EDC8-47A6-915C-786F2D137E6E}" dt="2023-09-06T03:05:59.468" v="25" actId="2057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DBB6B971-EDC8-47A6-915C-786F2D137E6E}" dt="2023-09-06T03:06:02.643" v="26" actId="2057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DBB6B971-EDC8-47A6-915C-786F2D137E6E}" dt="2023-09-07T03:38:05.094" v="377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02:49:21.060" v="932" actId="1036"/>
        <pc:sldMkLst>
          <pc:docMk/>
          <pc:sldMk cId="2099275270" sldId="667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0" creationId="{00000000-0008-0000-0000-000014000000}"/>
          </ac:spMkLst>
        </pc:spChg>
        <pc:spChg chg="mod">
          <ac:chgData name="NESTOR JULIO HERNANDEZ BOCKER" userId="a413b3be1cc3406f" providerId="LiveId" clId="{DBB6B971-EDC8-47A6-915C-786F2D137E6E}" dt="2023-09-06T03:04:24.578" v="16" actId="20577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4" creationId="{00000000-0008-0000-0000-000013000000}"/>
          </ac:spMkLst>
        </pc:spChg>
        <pc:spChg chg="mod">
          <ac:chgData name="NESTOR JULIO HERNANDEZ BOCKER" userId="a413b3be1cc3406f" providerId="LiveId" clId="{DBB6B971-EDC8-47A6-915C-786F2D137E6E}" dt="2023-09-06T03:02:54.621" v="10" actId="1076"/>
          <ac:spMkLst>
            <pc:docMk/>
            <pc:sldMk cId="2099275270" sldId="667"/>
            <ac:spMk id="15" creationId="{00000000-0008-0000-0000-000013000000}"/>
          </ac:spMkLst>
        </pc:spChg>
        <pc:grpChg chg="add mod">
          <ac:chgData name="NESTOR JULIO HERNANDEZ BOCKER" userId="a413b3be1cc3406f" providerId="LiveId" clId="{DBB6B971-EDC8-47A6-915C-786F2D137E6E}" dt="2023-09-08T02:49:21.060" v="932" actId="1036"/>
          <ac:grpSpMkLst>
            <pc:docMk/>
            <pc:sldMk cId="2099275270" sldId="667"/>
            <ac:grpSpMk id="3" creationId="{00000000-0008-0000-0000-000015000000}"/>
          </ac:grpSpMkLst>
        </pc:grpChg>
        <pc:grpChg chg="add mod">
          <ac:chgData name="NESTOR JULIO HERNANDEZ BOCKER" userId="a413b3be1cc3406f" providerId="LiveId" clId="{DBB6B971-EDC8-47A6-915C-786F2D137E6E}" dt="2023-09-08T02:48:07.684" v="903"/>
          <ac:grpSpMkLst>
            <pc:docMk/>
            <pc:sldMk cId="2099275270" sldId="667"/>
            <ac:grpSpMk id="4" creationId="{00000000-0008-0000-0000-000011000000}"/>
          </ac:grpSpMkLst>
        </pc:grpChg>
        <pc:grpChg chg="del mod">
          <ac:chgData name="NESTOR JULIO HERNANDEZ BOCKER" userId="a413b3be1cc3406f" providerId="LiveId" clId="{DBB6B971-EDC8-47A6-915C-786F2D137E6E}" dt="2023-09-08T02:48:06.497" v="902" actId="478"/>
          <ac:grpSpMkLst>
            <pc:docMk/>
            <pc:sldMk cId="2099275270" sldId="667"/>
            <ac:grpSpMk id="7" creationId="{00000000-0008-0000-0000-000015000000}"/>
          </ac:grpSpMkLst>
        </pc:grpChg>
        <pc:grpChg chg="mod">
          <ac:chgData name="NESTOR JULIO HERNANDEZ BOCKER" userId="a413b3be1cc3406f" providerId="LiveId" clId="{DBB6B971-EDC8-47A6-915C-786F2D137E6E}" dt="2023-09-06T03:02:54.621" v="10" actId="1076"/>
          <ac:grpSpMkLst>
            <pc:docMk/>
            <pc:sldMk cId="2099275270" sldId="667"/>
            <ac:grpSpMk id="9" creationId="{00000000-0008-0000-0000-000011000000}"/>
          </ac:grpSpMkLst>
        </pc:grpChg>
        <pc:graphicFrameChg chg="mod">
          <ac:chgData name="NESTOR JULIO HERNANDEZ BOCKER" userId="a413b3be1cc3406f" providerId="LiveId" clId="{DBB6B971-EDC8-47A6-915C-786F2D137E6E}" dt="2023-09-06T03:02:54.621" v="10" actId="1076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add mod">
          <ac:chgData name="NESTOR JULIO HERNANDEZ BOCKER" userId="a413b3be1cc3406f" providerId="LiveId" clId="{DBB6B971-EDC8-47A6-915C-786F2D137E6E}" dt="2023-09-08T02:48:38.042" v="92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26:32.432" v="1126" actId="20577"/>
        <pc:sldMkLst>
          <pc:docMk/>
          <pc:sldMk cId="2093091506" sldId="668"/>
        </pc:sldMkLst>
        <pc:spChg chg="mod">
          <ac:chgData name="NESTOR JULIO HERNANDEZ BOCKER" userId="a413b3be1cc3406f" providerId="LiveId" clId="{DBB6B971-EDC8-47A6-915C-786F2D137E6E}" dt="2023-09-08T03:10:28.326" v="111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8T11:26:32.432" v="1126" actId="20577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11:29:51.994" v="1149" actId="20577"/>
        <pc:sldMkLst>
          <pc:docMk/>
          <pc:sldMk cId="1495741939" sldId="669"/>
        </pc:sldMkLst>
        <pc:spChg chg="mod">
          <ac:chgData name="NESTOR JULIO HERNANDEZ BOCKER" userId="a413b3be1cc3406f" providerId="LiveId" clId="{DBB6B971-EDC8-47A6-915C-786F2D137E6E}" dt="2023-09-08T11:29:51.994" v="1149" actId="2057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DBB6B971-EDC8-47A6-915C-786F2D137E6E}" dt="2023-09-08T11:27:38.650" v="1132"/>
          <ac:graphicFrameMkLst>
            <pc:docMk/>
            <pc:sldMk cId="1495741939" sldId="669"/>
            <ac:graphicFrameMk id="15" creationId="{D61F7500-A40A-4A9C-9807-884BDD88F0AB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11:55:08.013" v="1490" actId="20577"/>
        <pc:sldMkLst>
          <pc:docMk/>
          <pc:sldMk cId="3999264372" sldId="673"/>
        </pc:sldMkLst>
        <pc:spChg chg="mod">
          <ac:chgData name="NESTOR JULIO HERNANDEZ BOCKER" userId="a413b3be1cc3406f" providerId="LiveId" clId="{DBB6B971-EDC8-47A6-915C-786F2D137E6E}" dt="2023-09-06T03:05:52.968" v="24" actId="20577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DBB6B971-EDC8-47A6-915C-786F2D137E6E}" dt="2023-09-08T11:55:08.013" v="1490" actId="20577"/>
          <ac:spMkLst>
            <pc:docMk/>
            <pc:sldMk cId="3999264372" sldId="673"/>
            <ac:spMk id="7" creationId="{00000000-0000-0000-0000-000000000000}"/>
          </ac:spMkLst>
        </pc:spChg>
        <pc:graphicFrameChg chg="del">
          <ac:chgData name="NESTOR JULIO HERNANDEZ BOCKER" userId="a413b3be1cc3406f" providerId="LiveId" clId="{DBB6B971-EDC8-47A6-915C-786F2D137E6E}" dt="2023-09-07T03:34:37.060" v="352" actId="478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del">
          <ac:chgData name="NESTOR JULIO HERNANDEZ BOCKER" userId="a413b3be1cc3406f" providerId="LiveId" clId="{DBB6B971-EDC8-47A6-915C-786F2D137E6E}" dt="2023-09-07T03:34:45.615" v="353" actId="478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4:54.945" v="356"/>
          <ac:graphicFrameMkLst>
            <pc:docMk/>
            <pc:sldMk cId="3999264372" sldId="673"/>
            <ac:graphicFrameMk id="8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5C5FD5C7-926D-4FE3-ADEE-02F0A015CB90}"/>
    <pc:docChg chg="modSld">
      <pc:chgData name="NESTOR JULIO HERNANDEZ BOCKER" userId="a413b3be1cc3406f" providerId="LiveId" clId="{5C5FD5C7-926D-4FE3-ADEE-02F0A015CB90}" dt="2023-07-07T13:51:35.773" v="0" actId="1076"/>
      <pc:docMkLst>
        <pc:docMk/>
      </pc:docMkLst>
      <pc:sldChg chg="modSp mod">
        <pc:chgData name="NESTOR JULIO HERNANDEZ BOCKER" userId="a413b3be1cc3406f" providerId="LiveId" clId="{5C5FD5C7-926D-4FE3-ADEE-02F0A015CB90}" dt="2023-07-07T13:51:35.773" v="0" actId="1076"/>
        <pc:sldMkLst>
          <pc:docMk/>
          <pc:sldMk cId="200782912" sldId="322"/>
        </pc:sldMkLst>
        <pc:spChg chg="mod">
          <ac:chgData name="NESTOR JULIO HERNANDEZ BOCKER" userId="a413b3be1cc3406f" providerId="LiveId" clId="{5C5FD5C7-926D-4FE3-ADEE-02F0A015CB90}" dt="2023-07-07T13:51:35.773" v="0" actId="1076"/>
          <ac:spMkLst>
            <pc:docMk/>
            <pc:sldMk cId="200782912" sldId="322"/>
            <ac:spMk id="35" creationId="{554E5472-C6AB-322D-A159-AAA746A8D6B6}"/>
          </ac:spMkLst>
        </pc:spChg>
      </pc:sldChg>
    </pc:docChg>
  </pc:docChgLst>
  <pc:docChgLst>
    <pc:chgData name="NESTOR JULIO HERNANDEZ BOCKER" userId="a413b3be1cc3406f" providerId="LiveId" clId="{6E9D1BA8-88A7-4149-A041-2BC30ABEB2A4}"/>
    <pc:docChg chg="undo redo custSel modSld">
      <pc:chgData name="NESTOR JULIO HERNANDEZ BOCKER" userId="a413b3be1cc3406f" providerId="LiveId" clId="{6E9D1BA8-88A7-4149-A041-2BC30ABEB2A4}" dt="2023-07-11T00:32:50.905" v="698" actId="1037"/>
      <pc:docMkLst>
        <pc:docMk/>
      </pc:docMkLst>
      <pc:sldChg chg="modSp mod">
        <pc:chgData name="NESTOR JULIO HERNANDEZ BOCKER" userId="a413b3be1cc3406f" providerId="LiveId" clId="{6E9D1BA8-88A7-4149-A041-2BC30ABEB2A4}" dt="2023-07-10T00:56:19.427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6E9D1BA8-88A7-4149-A041-2BC30ABEB2A4}" dt="2023-07-10T00:56:19.427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6E9D1BA8-88A7-4149-A041-2BC30ABEB2A4}" dt="2023-07-10T03:09:54.845" v="483" actId="20577"/>
        <pc:sldMkLst>
          <pc:docMk/>
          <pc:sldMk cId="3675170584" sldId="279"/>
        </pc:sldMkLst>
        <pc:spChg chg="mod">
          <ac:chgData name="NESTOR JULIO HERNANDEZ BOCKER" userId="a413b3be1cc3406f" providerId="LiveId" clId="{6E9D1BA8-88A7-4149-A041-2BC30ABEB2A4}" dt="2023-07-10T03:09:54.845" v="483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6E9D1BA8-88A7-4149-A041-2BC30ABEB2A4}" dt="2023-07-11T00:03:34.920" v="619" actId="113"/>
        <pc:sldMkLst>
          <pc:docMk/>
          <pc:sldMk cId="2130645913" sldId="281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3:34.920" v="619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6E9D1BA8-88A7-4149-A041-2BC30ABEB2A4}" dt="2023-07-11T00:29:47.011" v="696" actId="20577"/>
        <pc:sldMkLst>
          <pc:docMk/>
          <pc:sldMk cId="102766390" sldId="316"/>
        </pc:sldMkLst>
        <pc:spChg chg="mod">
          <ac:chgData name="NESTOR JULIO HERNANDEZ BOCKER" userId="a413b3be1cc3406f" providerId="LiveId" clId="{6E9D1BA8-88A7-4149-A041-2BC30ABEB2A4}" dt="2023-07-11T00:29:47.011" v="696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02766390" sldId="316"/>
            <ac:spMk id="7" creationId="{469CD69D-8310-32BB-7403-36C4ABF01797}"/>
          </ac:spMkLst>
        </pc:spChg>
        <pc:cxnChg chg="mod">
          <ac:chgData name="NESTOR JULIO HERNANDEZ BOCKER" userId="a413b3be1cc3406f" providerId="LiveId" clId="{6E9D1BA8-88A7-4149-A041-2BC30ABEB2A4}" dt="2023-07-10T23:57:15.465" v="491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6E9D1BA8-88A7-4149-A041-2BC30ABEB2A4}" dt="2023-07-11T00:05:48.153" v="634" actId="20577"/>
        <pc:sldMkLst>
          <pc:docMk/>
          <pc:sldMk cId="3812210601" sldId="317"/>
        </pc:sldMkLst>
        <pc:spChg chg="mod">
          <ac:chgData name="NESTOR JULIO HERNANDEZ BOCKER" userId="a413b3be1cc3406f" providerId="LiveId" clId="{6E9D1BA8-88A7-4149-A041-2BC30ABEB2A4}" dt="2023-07-11T00:04:26.282" v="625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6E9D1BA8-88A7-4149-A041-2BC30ABEB2A4}" dt="2023-07-11T00:04:57.577" v="62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5:48.153" v="634" actId="20577"/>
          <ac:spMkLst>
            <pc:docMk/>
            <pc:sldMk cId="3812210601" sldId="317"/>
            <ac:spMk id="8" creationId="{2CBAB8E9-9405-7A87-2785-3DEFDF9F262E}"/>
          </ac:spMkLst>
        </pc:spChg>
        <pc:graphicFrameChg chg="mod">
          <ac:chgData name="NESTOR JULIO HERNANDEZ BOCKER" userId="a413b3be1cc3406f" providerId="LiveId" clId="{6E9D1BA8-88A7-4149-A041-2BC30ABEB2A4}" dt="2023-07-11T00:05:25.140" v="631" actId="403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7:15.061" v="640" actId="207"/>
        <pc:sldMkLst>
          <pc:docMk/>
          <pc:sldMk cId="417758710" sldId="318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07:15.061" v="640" actId="207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32:50.905" v="698" actId="1037"/>
        <pc:sldMkLst>
          <pc:docMk/>
          <pc:sldMk cId="1360156958" sldId="319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6E9D1BA8-88A7-4149-A041-2BC30ABEB2A4}" dt="2023-07-11T00:32:50.905" v="698" actId="1037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3:29.402" v="654" actId="20577"/>
        <pc:sldMkLst>
          <pc:docMk/>
          <pc:sldMk cId="1763648886" sldId="320"/>
        </pc:sldMkLst>
        <pc:spChg chg="mod">
          <ac:chgData name="NESTOR JULIO HERNANDEZ BOCKER" userId="a413b3be1cc3406f" providerId="LiveId" clId="{6E9D1BA8-88A7-4149-A041-2BC30ABEB2A4}" dt="2023-07-11T00:12:42.033" v="64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6E9D1BA8-88A7-4149-A041-2BC30ABEB2A4}" dt="2023-07-11T00:13:24.424" v="652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6E9D1BA8-88A7-4149-A041-2BC30ABEB2A4}" dt="2023-07-11T00:13:29.402" v="654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6E9D1BA8-88A7-4149-A041-2BC30ABEB2A4}" dt="2023-07-11T00:17:57.912" v="669" actId="20577"/>
        <pc:sldMkLst>
          <pc:docMk/>
          <pc:sldMk cId="3330875486" sldId="321"/>
        </pc:sldMkLst>
        <pc:spChg chg="mod">
          <ac:chgData name="NESTOR JULIO HERNANDEZ BOCKER" userId="a413b3be1cc3406f" providerId="LiveId" clId="{6E9D1BA8-88A7-4149-A041-2BC30ABEB2A4}" dt="2023-07-11T00:17:38.496" v="662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6E9D1BA8-88A7-4149-A041-2BC30ABEB2A4}" dt="2023-07-11T00:17:49.604" v="66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17:57.912" v="669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6E9D1BA8-88A7-4149-A041-2BC30ABEB2A4}" dt="2023-07-10T23:59:11.757" v="505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0:39.756" v="553" actId="27918"/>
        <pc:sldMkLst>
          <pc:docMk/>
          <pc:sldMk cId="200782912" sldId="322"/>
        </pc:sldMkLst>
        <pc:spChg chg="mod">
          <ac:chgData name="NESTOR JULIO HERNANDEZ BOCKER" userId="a413b3be1cc3406f" providerId="LiveId" clId="{6E9D1BA8-88A7-4149-A041-2BC30ABEB2A4}" dt="2023-07-10T00:58:13.016" v="37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6E9D1BA8-88A7-4149-A041-2BC30ABEB2A4}" dt="2023-07-10T00:58:06.456" v="36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6E9D1BA8-88A7-4149-A041-2BC30ABEB2A4}" dt="2023-07-10T00:58:28.426" v="62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6E9D1BA8-88A7-4149-A041-2BC30ABEB2A4}" dt="2023-07-10T00:58:21.067" v="50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6E9D1BA8-88A7-4149-A041-2BC30ABEB2A4}" dt="2023-07-11T00:00:09.874" v="526" actId="1038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6E9D1BA8-88A7-4149-A041-2BC30ABEB2A4}" dt="2023-07-11T00:00:19.847" v="536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6E9D1BA8-88A7-4149-A041-2BC30ABEB2A4}" dt="2023-07-10T01:00:15.220" v="122" actId="1036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6E9D1BA8-88A7-4149-A041-2BC30ABEB2A4}" dt="2023-07-10T01:03:25.170" v="244" actId="1038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6E9D1BA8-88A7-4149-A041-2BC30ABEB2A4}" dt="2023-07-10T01:00:10.503" v="121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mod">
          <ac:chgData name="NESTOR JULIO HERNANDEZ BOCKER" userId="a413b3be1cc3406f" providerId="LiveId" clId="{6E9D1BA8-88A7-4149-A041-2BC30ABEB2A4}" dt="2023-07-11T00:00:30.026" v="551" actId="1035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8:54.267" v="644" actId="113"/>
        <pc:sldMkLst>
          <pc:docMk/>
          <pc:sldMk cId="3631758431" sldId="328"/>
        </pc:sldMkLst>
        <pc:spChg chg="mod">
          <ac:chgData name="NESTOR JULIO HERNANDEZ BOCKER" userId="a413b3be1cc3406f" providerId="LiveId" clId="{6E9D1BA8-88A7-4149-A041-2BC30ABEB2A4}" dt="2023-07-11T00:08:54.267" v="644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6E9D1BA8-88A7-4149-A041-2BC30ABEB2A4}" dt="2023-07-11T00:16:46.272" v="655"/>
        <pc:sldMkLst>
          <pc:docMk/>
          <pc:sldMk cId="3726187029" sldId="32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6E9D1BA8-88A7-4149-A041-2BC30ABEB2A4}" dt="2023-07-11T00:16:46.272" v="65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6E9D1BA8-88A7-4149-A041-2BC30ABEB2A4}" dt="2023-07-11T00:17:11.154" v="657"/>
        <pc:sldMkLst>
          <pc:docMk/>
          <pc:sldMk cId="3844795882" sldId="330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6E9D1BA8-88A7-4149-A041-2BC30ABEB2A4}" dt="2023-07-11T00:17:11.154" v="657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7:32.535" v="659" actId="113"/>
        <pc:sldMkLst>
          <pc:docMk/>
          <pc:sldMk cId="1999066587" sldId="331"/>
        </pc:sldMkLst>
        <pc:spChg chg="mod">
          <ac:chgData name="NESTOR JULIO HERNANDEZ BOCKER" userId="a413b3be1cc3406f" providerId="LiveId" clId="{6E9D1BA8-88A7-4149-A041-2BC30ABEB2A4}" dt="2023-07-11T00:17:32.535" v="659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6E9D1BA8-88A7-4149-A041-2BC30ABEB2A4}" dt="2023-07-11T00:19:06.464" v="693" actId="20577"/>
        <pc:sldMkLst>
          <pc:docMk/>
          <pc:sldMk cId="2501195012" sldId="332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19:06.464" v="693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9:25.589" v="695" actId="6549"/>
        <pc:sldMkLst>
          <pc:docMk/>
          <pc:sldMk cId="3160605606" sldId="333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6E9D1BA8-88A7-4149-A041-2BC30ABEB2A4}" dt="2023-07-11T00:19:25.589" v="695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1:49.924" v="605" actId="27918"/>
        <pc:sldMkLst>
          <pc:docMk/>
          <pc:sldMk cId="1160910596" sldId="334"/>
        </pc:sldMkLst>
        <pc:spChg chg="mod">
          <ac:chgData name="NESTOR JULIO HERNANDEZ BOCKER" userId="a413b3be1cc3406f" providerId="LiveId" clId="{6E9D1BA8-88A7-4149-A041-2BC30ABEB2A4}" dt="2023-07-11T00:01:29.212" v="58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6E9D1BA8-88A7-4149-A041-2BC30ABEB2A4}" dt="2023-07-11T00:01:35.371" v="5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6E9D1BA8-88A7-4149-A041-2BC30ABEB2A4}" dt="2023-07-10T01:01:08.687" v="155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6E9D1BA8-88A7-4149-A041-2BC30ABEB2A4}" dt="2023-07-10T01:00:56.075" v="141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6E9D1BA8-88A7-4149-A041-2BC30ABEB2A4}" dt="2023-07-10T01:02:22.927" v="20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6E9D1BA8-88A7-4149-A041-2BC30ABEB2A4}" dt="2023-07-10T01:02:03.108" v="194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6E9D1BA8-88A7-4149-A041-2BC30ABEB2A4}" dt="2023-07-10T01:03:40.606" v="256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6E9D1BA8-88A7-4149-A041-2BC30ABEB2A4}" dt="2023-07-10T01:03:48.332" v="270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6E9D1BA8-88A7-4149-A041-2BC30ABEB2A4}" dt="2023-07-11T00:01:41.212" v="603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2:58:08.849" v="479" actId="27918"/>
        <pc:sldMkLst>
          <pc:docMk/>
          <pc:sldMk cId="905729610" sldId="665"/>
        </pc:sldMkLst>
        <pc:spChg chg="mod">
          <ac:chgData name="NESTOR JULIO HERNANDEZ BOCKER" userId="a413b3be1cc3406f" providerId="LiveId" clId="{6E9D1BA8-88A7-4149-A041-2BC30ABEB2A4}" dt="2023-07-10T02:56:53.790" v="451" actId="207"/>
          <ac:spMkLst>
            <pc:docMk/>
            <pc:sldMk cId="905729610" sldId="665"/>
            <ac:spMk id="4" creationId="{30BDBAFF-21DC-C5CC-6C7E-27217F920E88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6E9D1BA8-88A7-4149-A041-2BC30ABEB2A4}" dt="2023-07-10T02:56:33.566" v="450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23:56:29.450" v="486" actId="27918"/>
        <pc:sldMkLst>
          <pc:docMk/>
          <pc:sldMk cId="2099275270" sldId="667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2099275270" sldId="667"/>
            <ac:spMk id="5" creationId="{4317E982-3BB8-A714-9BE1-28A9BF9DF774}"/>
          </ac:spMkLst>
        </pc:spChg>
        <pc:spChg chg="del">
          <ac:chgData name="NESTOR JULIO HERNANDEZ BOCKER" userId="a413b3be1cc3406f" providerId="LiveId" clId="{6E9D1BA8-88A7-4149-A041-2BC30ABEB2A4}" dt="2023-07-10T01:17:55.415" v="275" actId="478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0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4" creationId="{00000000-0008-0000-0000-000006000000}"/>
          </ac:spMkLst>
        </pc:s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4" creationId="{00000000-0008-0000-0000-000003000000}"/>
          </ac:grpSpMkLst>
        </pc:grpChg>
        <pc:grpChg chg="del mod">
          <ac:chgData name="NESTOR JULIO HERNANDEZ BOCKER" userId="a413b3be1cc3406f" providerId="LiveId" clId="{6E9D1BA8-88A7-4149-A041-2BC30ABEB2A4}" dt="2023-07-10T01:17:51.973" v="274" actId="478"/>
          <ac:grpSpMkLst>
            <pc:docMk/>
            <pc:sldMk cId="2099275270" sldId="667"/>
            <ac:grpSpMk id="7" creationId="{00000000-0008-0000-0000-000003000000}"/>
          </ac:grpSpMkLst>
        </pc:grpChg>
        <pc:graphicFrameChg chg="mod">
          <ac:chgData name="NESTOR JULIO HERNANDEZ BOCKER" userId="a413b3be1cc3406f" providerId="LiveId" clId="{6E9D1BA8-88A7-4149-A041-2BC30ABEB2A4}" dt="2023-07-10T00:54:35.313" v="1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6E9D1BA8-88A7-4149-A041-2BC30ABEB2A4}" dt="2023-07-10T01:22:17.761" v="300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3:03:47.549" v="481" actId="20577"/>
        <pc:sldMkLst>
          <pc:docMk/>
          <pc:sldMk cId="2093091506" sldId="668"/>
        </pc:sldMkLst>
        <pc:spChg chg="mod">
          <ac:chgData name="NESTOR JULIO HERNANDEZ BOCKER" userId="a413b3be1cc3406f" providerId="LiveId" clId="{6E9D1BA8-88A7-4149-A041-2BC30ABEB2A4}" dt="2023-07-10T03:03:47.549" v="481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5:12.461" v="4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 modNotesTx">
        <pc:chgData name="NESTOR JULIO HERNANDEZ BOCKER" userId="a413b3be1cc3406f" providerId="LiveId" clId="{6E9D1BA8-88A7-4149-A041-2BC30ABEB2A4}" dt="2023-07-10T01:32:01.104" v="322" actId="6549"/>
        <pc:sldMkLst>
          <pc:docMk/>
          <pc:sldMk cId="1495741939" sldId="66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6E9D1BA8-88A7-4149-A041-2BC30ABEB2A4}" dt="2023-07-10T01:29:58.031" v="314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02:57:43.070" v="475" actId="1035"/>
        <pc:sldMkLst>
          <pc:docMk/>
          <pc:sldMk cId="3999264372" sldId="673"/>
        </pc:sldMkLst>
        <pc:spChg chg="mod">
          <ac:chgData name="NESTOR JULIO HERNANDEZ BOCKER" userId="a413b3be1cc3406f" providerId="LiveId" clId="{6E9D1BA8-88A7-4149-A041-2BC30ABEB2A4}" dt="2023-07-10T01:37:08.223" v="323" actId="207"/>
          <ac:spMkLst>
            <pc:docMk/>
            <pc:sldMk cId="3999264372" sldId="673"/>
            <ac:spMk id="2" creationId="{5F95E2CE-77F9-BF9B-6D05-EDECC736B762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3999264372" sldId="673"/>
            <ac:spMk id="3" creationId="{74FF7FE0-5F92-5643-695A-9D99B66D89F9}"/>
          </ac:spMkLst>
        </pc:spChg>
        <pc:graphicFrameChg chg="add mod">
          <ac:chgData name="NESTOR JULIO HERNANDEZ BOCKER" userId="a413b3be1cc3406f" providerId="LiveId" clId="{6E9D1BA8-88A7-4149-A041-2BC30ABEB2A4}" dt="2023-07-10T02:57:43.070" v="475" actId="1035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add mod modGraphic">
          <ac:chgData name="NESTOR JULIO HERNANDEZ BOCKER" userId="a413b3be1cc3406f" providerId="LiveId" clId="{6E9D1BA8-88A7-4149-A041-2BC30ABEB2A4}" dt="2023-07-10T02:57:23.116" v="452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6.998" v="325" actId="478"/>
          <ac:graphicFrameMkLst>
            <pc:docMk/>
            <pc:sldMk cId="3999264372" sldId="673"/>
            <ac:graphicFrameMk id="6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2.716" v="324" actId="478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187F2DA1-C915-4A1A-83D7-F8E7708A9857}"/>
    <pc:docChg chg="undo redo custSel addSld delSld modSld sldOrd">
      <pc:chgData name="NESTOR JULIO HERNANDEZ BOCKER" userId="a413b3be1cc3406f" providerId="LiveId" clId="{187F2DA1-C915-4A1A-83D7-F8E7708A9857}" dt="2023-06-13T17:04:51.485" v="1292" actId="27918"/>
      <pc:docMkLst>
        <pc:docMk/>
      </pc:docMkLst>
      <pc:sldChg chg="delSp modSp mod">
        <pc:chgData name="NESTOR JULIO HERNANDEZ BOCKER" userId="a413b3be1cc3406f" providerId="LiveId" clId="{187F2DA1-C915-4A1A-83D7-F8E7708A9857}" dt="2023-06-08T02:11:26.290" v="959" actId="20577"/>
        <pc:sldMkLst>
          <pc:docMk/>
          <pc:sldMk cId="1010862512" sldId="275"/>
        </pc:sldMkLst>
        <pc:spChg chg="mod">
          <ac:chgData name="NESTOR JULIO HERNANDEZ BOCKER" userId="a413b3be1cc3406f" providerId="LiveId" clId="{187F2DA1-C915-4A1A-83D7-F8E7708A9857}" dt="2023-06-08T02:11:26.290" v="959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19.090" v="958" actId="120"/>
          <ac:spMkLst>
            <pc:docMk/>
            <pc:sldMk cId="1010862512" sldId="275"/>
            <ac:spMk id="5" creationId="{BDA1159D-A0ED-18DC-0747-141EBF1A2086}"/>
          </ac:spMkLst>
        </pc:spChg>
        <pc:spChg chg="del">
          <ac:chgData name="NESTOR JULIO HERNANDEZ BOCKER" userId="a413b3be1cc3406f" providerId="LiveId" clId="{187F2DA1-C915-4A1A-83D7-F8E7708A9857}" dt="2023-06-08T00:40:31.815" v="2" actId="478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187F2DA1-C915-4A1A-83D7-F8E7708A9857}" dt="2023-06-08T02:10:50.421" v="950" actId="20577"/>
        <pc:sldMkLst>
          <pc:docMk/>
          <pc:sldMk cId="3675170584" sldId="279"/>
        </pc:sldMkLst>
        <pc:spChg chg="mod">
          <ac:chgData name="NESTOR JULIO HERNANDEZ BOCKER" userId="a413b3be1cc3406f" providerId="LiveId" clId="{187F2DA1-C915-4A1A-83D7-F8E7708A9857}" dt="2023-06-08T02:10:50.421" v="95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187F2DA1-C915-4A1A-83D7-F8E7708A9857}" dt="2023-06-08T03:59:01.310" v="1212" actId="20577"/>
        <pc:sldMkLst>
          <pc:docMk/>
          <pc:sldMk cId="2130645913" sldId="281"/>
        </pc:sldMkLst>
        <pc:spChg chg="del">
          <ac:chgData name="NESTOR JULIO HERNANDEZ BOCKER" userId="a413b3be1cc3406f" providerId="LiveId" clId="{187F2DA1-C915-4A1A-83D7-F8E7708A9857}" dt="2023-06-08T00:40:47.185" v="25" actId="478"/>
          <ac:spMkLst>
            <pc:docMk/>
            <pc:sldMk cId="2130645913" sldId="281"/>
            <ac:spMk id="2" creationId="{F740E246-1AD4-B974-C53E-83D4E32CFB1B}"/>
          </ac:spMkLst>
        </pc:spChg>
        <pc:spChg chg="del">
          <ac:chgData name="NESTOR JULIO HERNANDEZ BOCKER" userId="a413b3be1cc3406f" providerId="LiveId" clId="{187F2DA1-C915-4A1A-83D7-F8E7708A9857}" dt="2023-06-08T00:40:48.715" v="26" actId="478"/>
          <ac:spMkLst>
            <pc:docMk/>
            <pc:sldMk cId="2130645913" sldId="281"/>
            <ac:spMk id="3" creationId="{C63AA922-20BD-53BA-DECA-57AB55467D00}"/>
          </ac:spMkLst>
        </pc:spChg>
        <pc:spChg chg="add mod">
          <ac:chgData name="NESTOR JULIO HERNANDEZ BOCKER" userId="a413b3be1cc3406f" providerId="LiveId" clId="{187F2DA1-C915-4A1A-83D7-F8E7708A9857}" dt="2023-06-08T00:41:17.365" v="36" actId="207"/>
          <ac:spMkLst>
            <pc:docMk/>
            <pc:sldMk cId="2130645913" sldId="281"/>
            <ac:spMk id="4" creationId="{0084DA9C-E037-F21C-2264-58A9F92ACD1F}"/>
          </ac:spMkLst>
        </pc:spChg>
        <pc:spChg chg="del">
          <ac:chgData name="NESTOR JULIO HERNANDEZ BOCKER" userId="a413b3be1cc3406f" providerId="LiveId" clId="{187F2DA1-C915-4A1A-83D7-F8E7708A9857}" dt="2023-06-08T00:40:55.495" v="29" actId="478"/>
          <ac:spMkLst>
            <pc:docMk/>
            <pc:sldMk cId="2130645913" sldId="281"/>
            <ac:spMk id="5" creationId="{9A54FADB-B618-5D91-A11B-C8B1D2E643DB}"/>
          </ac:spMkLst>
        </pc:spChg>
        <pc:spChg chg="del">
          <ac:chgData name="NESTOR JULIO HERNANDEZ BOCKER" userId="a413b3be1cc3406f" providerId="LiveId" clId="{187F2DA1-C915-4A1A-83D7-F8E7708A9857}" dt="2023-06-08T00:40:52.905" v="28" actId="478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187F2DA1-C915-4A1A-83D7-F8E7708A9857}" dt="2023-06-08T03:59:01.310" v="1212" actId="20577"/>
          <ac:spMkLst>
            <pc:docMk/>
            <pc:sldMk cId="2130645913" sldId="28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0:45:57.524" v="117" actId="207"/>
          <ac:spMkLst>
            <pc:docMk/>
            <pc:sldMk cId="2130645913" sldId="281"/>
            <ac:spMk id="9" creationId="{E6EEFFE7-9C71-D879-9BE2-201F9B53AEBE}"/>
          </ac:spMkLst>
        </pc:spChg>
        <pc:spChg chg="add del mod">
          <ac:chgData name="NESTOR JULIO HERNANDEZ BOCKER" userId="a413b3be1cc3406f" providerId="LiveId" clId="{187F2DA1-C915-4A1A-83D7-F8E7708A9857}" dt="2023-06-08T00:45:34.804" v="103"/>
          <ac:spMkLst>
            <pc:docMk/>
            <pc:sldMk cId="2130645913" sldId="281"/>
            <ac:spMk id="11" creationId="{D160098B-F193-42D1-A6AB-54D8E33B3F5E}"/>
          </ac:spMkLst>
        </pc:spChg>
        <pc:spChg chg="add del mod">
          <ac:chgData name="NESTOR JULIO HERNANDEZ BOCKER" userId="a413b3be1cc3406f" providerId="LiveId" clId="{187F2DA1-C915-4A1A-83D7-F8E7708A9857}" dt="2023-06-08T00:45:33.557" v="102"/>
          <ac:spMkLst>
            <pc:docMk/>
            <pc:sldMk cId="2130645913" sldId="281"/>
            <ac:spMk id="13" creationId="{77012AEC-68DB-884C-789E-5A1DFD802955}"/>
          </ac:spMkLst>
        </pc:spChg>
        <pc:spChg chg="del">
          <ac:chgData name="NESTOR JULIO HERNANDEZ BOCKER" userId="a413b3be1cc3406f" providerId="LiveId" clId="{187F2DA1-C915-4A1A-83D7-F8E7708A9857}" dt="2023-06-08T00:40:58.155" v="30" actId="478"/>
          <ac:spMkLst>
            <pc:docMk/>
            <pc:sldMk cId="2130645913" sldId="281"/>
            <ac:spMk id="16" creationId="{51FD3A7F-65A0-29C0-E012-458B419CFA80}"/>
          </ac:spMkLst>
        </pc:spChg>
        <pc:spChg chg="add del mod">
          <ac:chgData name="NESTOR JULIO HERNANDEZ BOCKER" userId="a413b3be1cc3406f" providerId="LiveId" clId="{187F2DA1-C915-4A1A-83D7-F8E7708A9857}" dt="2023-06-08T00:45:33.135" v="101"/>
          <ac:spMkLst>
            <pc:docMk/>
            <pc:sldMk cId="2130645913" sldId="281"/>
            <ac:spMk id="17" creationId="{7B3BA40E-A455-F427-A75A-E0A1E63FF020}"/>
          </ac:spMkLst>
        </pc:spChg>
        <pc:spChg chg="add del mod">
          <ac:chgData name="NESTOR JULIO HERNANDEZ BOCKER" userId="a413b3be1cc3406f" providerId="LiveId" clId="{187F2DA1-C915-4A1A-83D7-F8E7708A9857}" dt="2023-06-08T00:46:15.733" v="121"/>
          <ac:spMkLst>
            <pc:docMk/>
            <pc:sldMk cId="2130645913" sldId="281"/>
            <ac:spMk id="19" creationId="{8360555B-F04A-97A6-3E78-40755D258A9E}"/>
          </ac:spMkLst>
        </pc:spChg>
        <pc:graphicFrameChg chg="del">
          <ac:chgData name="NESTOR JULIO HERNANDEZ BOCKER" userId="a413b3be1cc3406f" providerId="LiveId" clId="{187F2DA1-C915-4A1A-83D7-F8E7708A9857}" dt="2023-06-08T00:40:45.275" v="24" actId="478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03.130" v="119" actId="478"/>
          <ac:graphicFrameMkLst>
            <pc:docMk/>
            <pc:sldMk cId="2130645913" sldId="281"/>
            <ac:graphicFrameMk id="10" creationId="{FDD5F283-BD59-7322-2EAC-F83E9644194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4.804" v="103"/>
          <ac:graphicFrameMkLst>
            <pc:docMk/>
            <pc:sldMk cId="2130645913" sldId="281"/>
            <ac:graphicFrameMk id="12" creationId="{A18B95CE-9184-CC9F-75E9-F8C01994D9A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557" v="102"/>
          <ac:graphicFrameMkLst>
            <pc:docMk/>
            <pc:sldMk cId="2130645913" sldId="281"/>
            <ac:graphicFrameMk id="14" creationId="{F7214B61-AD55-0F35-2F4E-550BE400846B}"/>
          </ac:graphicFrameMkLst>
        </pc:graphicFrameChg>
        <pc:graphicFrameChg chg="del">
          <ac:chgData name="NESTOR JULIO HERNANDEZ BOCKER" userId="a413b3be1cc3406f" providerId="LiveId" clId="{187F2DA1-C915-4A1A-83D7-F8E7708A9857}" dt="2023-06-08T00:40:50.538" v="27" actId="478"/>
          <ac:graphicFrameMkLst>
            <pc:docMk/>
            <pc:sldMk cId="2130645913" sldId="281"/>
            <ac:graphicFrameMk id="15" creationId="{B434F442-316A-6E2B-D874-8FAEBAD0903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135" v="101"/>
          <ac:graphicFrameMkLst>
            <pc:docMk/>
            <pc:sldMk cId="2130645913" sldId="281"/>
            <ac:graphicFrameMk id="18" creationId="{97CD2182-EAC9-3684-1789-E099770901C3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15.733" v="121"/>
          <ac:graphicFrameMkLst>
            <pc:docMk/>
            <pc:sldMk cId="2130645913" sldId="281"/>
            <ac:graphicFrameMk id="20" creationId="{97D68BF0-8F35-5793-5016-B6C73BC42283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13:29.052" v="964" actId="207"/>
          <ac:graphicFrameMkLst>
            <pc:docMk/>
            <pc:sldMk cId="2130645913" sldId="281"/>
            <ac:graphicFrameMk id="21" creationId="{7BBF4A94-5FFF-95CF-68A9-FF16ADD9FD09}"/>
          </ac:graphicFrameMkLst>
        </pc:graphicFrameChg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30455291" sldId="29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207670988" sldId="29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058868022" sldId="29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999383766" sldId="29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2838187" sldId="29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528884864" sldId="30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3723799" sldId="30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38667470" sldId="30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869489403" sldId="30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94828080" sldId="30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0359443" sldId="305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061541852" sldId="306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902090573" sldId="30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799606255" sldId="30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027702" sldId="30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6528798" sldId="31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537324164" sldId="31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757931575" sldId="31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590248872" sldId="31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633284213" sldId="31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867422395" sldId="315"/>
        </pc:sldMkLst>
      </pc:sldChg>
      <pc:sldChg chg="addSp delSp modSp add mod">
        <pc:chgData name="NESTOR JULIO HERNANDEZ BOCKER" userId="a413b3be1cc3406f" providerId="LiveId" clId="{187F2DA1-C915-4A1A-83D7-F8E7708A9857}" dt="2023-06-08T03:59:32.075" v="1220" actId="20577"/>
        <pc:sldMkLst>
          <pc:docMk/>
          <pc:sldMk cId="102766390" sldId="316"/>
        </pc:sldMkLst>
        <pc:spChg chg="add mod">
          <ac:chgData name="NESTOR JULIO HERNANDEZ BOCKER" userId="a413b3be1cc3406f" providerId="LiveId" clId="{187F2DA1-C915-4A1A-83D7-F8E7708A9857}" dt="2023-06-08T03:59:32.075" v="1220" actId="20577"/>
          <ac:spMkLst>
            <pc:docMk/>
            <pc:sldMk cId="102766390" sldId="316"/>
            <ac:spMk id="3" creationId="{F5EBBC47-9ACD-482A-0D48-328D6FB10DD3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48:53.422" v="136"/>
          <ac:spMkLst>
            <pc:docMk/>
            <pc:sldMk cId="102766390" sldId="316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8" creationId="{7BF090BD-2165-AC4E-EBA3-B4A108B98EB9}"/>
          </ac:spMkLst>
        </pc:spChg>
        <pc:graphicFrameChg chg="add mod">
          <ac:chgData name="NESTOR JULIO HERNANDEZ BOCKER" userId="a413b3be1cc3406f" providerId="LiveId" clId="{187F2DA1-C915-4A1A-83D7-F8E7708A9857}" dt="2023-06-08T02:15:08.332" v="970" actId="403"/>
          <ac:graphicFrameMkLst>
            <pc:docMk/>
            <pc:sldMk cId="102766390" sldId="316"/>
            <ac:graphicFrameMk id="2" creationId="{623F5514-A374-ADA9-8CA3-2011170BA8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59:44.629" v="253" actId="478"/>
          <ac:graphicFrameMkLst>
            <pc:docMk/>
            <pc:sldMk cId="102766390" sldId="316"/>
            <ac:graphicFrameMk id="5" creationId="{3A95F987-0651-B14E-EBC2-0D1FB2931608}"/>
          </ac:graphicFrameMkLst>
        </pc:graphicFrameChg>
        <pc:cxnChg chg="add mod">
          <ac:chgData name="NESTOR JULIO HERNANDEZ BOCKER" userId="a413b3be1cc3406f" providerId="LiveId" clId="{187F2DA1-C915-4A1A-83D7-F8E7708A9857}" dt="2023-06-08T02:49:55.047" v="1179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addSp modSp add mod">
        <pc:chgData name="NESTOR JULIO HERNANDEZ BOCKER" userId="a413b3be1cc3406f" providerId="LiveId" clId="{187F2DA1-C915-4A1A-83D7-F8E7708A9857}" dt="2023-06-08T01:04:44.344" v="345" actId="207"/>
        <pc:sldMkLst>
          <pc:docMk/>
          <pc:sldMk cId="3812210601" sldId="317"/>
        </pc:sldMkLst>
        <pc:spChg chg="add mod">
          <ac:chgData name="NESTOR JULIO HERNANDEZ BOCKER" userId="a413b3be1cc3406f" providerId="LiveId" clId="{187F2DA1-C915-4A1A-83D7-F8E7708A9857}" dt="2023-06-08T01:03:48.761" v="338" actId="207"/>
          <ac:spMkLst>
            <pc:docMk/>
            <pc:sldMk cId="3812210601" sldId="317"/>
            <ac:spMk id="2" creationId="{06CBC7C0-CD13-2876-7A47-4431AB404DFE}"/>
          </ac:spMkLst>
        </pc:spChg>
        <pc:spChg chg="add mod">
          <ac:chgData name="NESTOR JULIO HERNANDEZ BOCKER" userId="a413b3be1cc3406f" providerId="LiveId" clId="{187F2DA1-C915-4A1A-83D7-F8E7708A9857}" dt="2023-06-08T01:04:40.983" v="344" actId="207"/>
          <ac:spMkLst>
            <pc:docMk/>
            <pc:sldMk cId="3812210601" sldId="317"/>
            <ac:spMk id="3" creationId="{2EE29001-B57F-3BCD-AB47-DCEBF7657B53}"/>
          </ac:spMkLst>
        </pc:spChg>
        <pc:spChg chg="add mod">
          <ac:chgData name="NESTOR JULIO HERNANDEZ BOCKER" userId="a413b3be1cc3406f" providerId="LiveId" clId="{187F2DA1-C915-4A1A-83D7-F8E7708A9857}" dt="2023-06-08T01:04:44.344" v="345" actId="207"/>
          <ac:spMkLst>
            <pc:docMk/>
            <pc:sldMk cId="3812210601" sldId="317"/>
            <ac:spMk id="5" creationId="{141B4771-F93F-32F8-4CCE-F902A1B56A54}"/>
          </ac:spMkLst>
        </pc:spChg>
        <pc:spChg chg="add mod">
          <ac:chgData name="NESTOR JULIO HERNANDEZ BOCKER" userId="a413b3be1cc3406f" providerId="LiveId" clId="{187F2DA1-C915-4A1A-83D7-F8E7708A9857}" dt="2023-06-08T01:03:41.053" v="337" actId="207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187F2DA1-C915-4A1A-83D7-F8E7708A9857}" dt="2023-06-08T00:50:01.724" v="146"/>
          <ac:spMkLst>
            <pc:docMk/>
            <pc:sldMk cId="3812210601" sldId="317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3:51.839" v="339" actId="207"/>
          <ac:spMkLst>
            <pc:docMk/>
            <pc:sldMk cId="3812210601" sldId="317"/>
            <ac:spMk id="8" creationId="{2CBAB8E9-9405-7A87-2785-3DEFDF9F262E}"/>
          </ac:spMkLst>
        </pc:spChg>
        <pc:graphicFrameChg chg="add mod">
          <ac:chgData name="NESTOR JULIO HERNANDEZ BOCKER" userId="a413b3be1cc3406f" providerId="LiveId" clId="{187F2DA1-C915-4A1A-83D7-F8E7708A9857}" dt="2023-06-08T00:51:56.364" v="174" actId="2711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3:38:57.007" v="1203" actId="14734"/>
        <pc:sldMkLst>
          <pc:docMk/>
          <pc:sldMk cId="417758710" sldId="318"/>
        </pc:sldMkLst>
        <pc:spChg chg="add mod">
          <ac:chgData name="NESTOR JULIO HERNANDEZ BOCKER" userId="a413b3be1cc3406f" providerId="LiveId" clId="{187F2DA1-C915-4A1A-83D7-F8E7708A9857}" dt="2023-06-08T00:55:08.974" v="194" actId="1076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0:52:34.139" v="181" actId="207"/>
          <ac:spMkLst>
            <pc:docMk/>
            <pc:sldMk cId="417758710" sldId="318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05:23.363" v="349"/>
          <ac:spMkLst>
            <pc:docMk/>
            <pc:sldMk cId="417758710" sldId="318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0:52:12.364" v="177"/>
          <ac:spMkLst>
            <pc:docMk/>
            <pc:sldMk cId="417758710" sldId="31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187F2DA1-C915-4A1A-83D7-F8E7708A9857}" dt="2023-06-08T03:38:57.007" v="1203" actId="14734"/>
          <ac:graphicFrameMkLst>
            <pc:docMk/>
            <pc:sldMk cId="417758710" sldId="318"/>
            <ac:graphicFrameMk id="3" creationId="{5F4545A9-8C06-B80F-7DD6-6AA9D07BB250}"/>
          </ac:graphicFrameMkLst>
        </pc:graphicFrameChg>
        <pc:picChg chg="add mod">
          <ac:chgData name="NESTOR JULIO HERNANDEZ BOCKER" userId="a413b3be1cc3406f" providerId="LiveId" clId="{187F2DA1-C915-4A1A-83D7-F8E7708A9857}" dt="2023-06-08T00:52:18.034" v="178"/>
          <ac:picMkLst>
            <pc:docMk/>
            <pc:sldMk cId="417758710" sldId="318"/>
            <ac:picMk id="5" creationId="{33062D13-60B3-EFFD-7334-9F3C79A0AF21}"/>
          </ac:picMkLst>
        </pc:picChg>
      </pc:sldChg>
      <pc:sldChg chg="addSp delSp modSp add mod">
        <pc:chgData name="NESTOR JULIO HERNANDEZ BOCKER" userId="a413b3be1cc3406f" providerId="LiveId" clId="{187F2DA1-C915-4A1A-83D7-F8E7708A9857}" dt="2023-06-08T02:52:12.421" v="1196"/>
        <pc:sldMkLst>
          <pc:docMk/>
          <pc:sldMk cId="1360156958" sldId="319"/>
        </pc:sldMkLst>
        <pc:spChg chg="add del mod">
          <ac:chgData name="NESTOR JULIO HERNANDEZ BOCKER" userId="a413b3be1cc3406f" providerId="LiveId" clId="{187F2DA1-C915-4A1A-83D7-F8E7708A9857}" dt="2023-06-08T00:55:33.964" v="197" actId="478"/>
          <ac:spMkLst>
            <pc:docMk/>
            <pc:sldMk cId="1360156958" sldId="319"/>
            <ac:spMk id="3" creationId="{29D4C7D9-FE70-DA77-F78C-A50B7638020B}"/>
          </ac:spMkLst>
        </pc:spChg>
        <pc:spChg chg="add mod">
          <ac:chgData name="NESTOR JULIO HERNANDEZ BOCKER" userId="a413b3be1cc3406f" providerId="LiveId" clId="{187F2DA1-C915-4A1A-83D7-F8E7708A9857}" dt="2023-06-08T00:55:44.904" v="200"/>
          <ac:spMkLst>
            <pc:docMk/>
            <pc:sldMk cId="1360156958" sldId="319"/>
            <ac:spMk id="5" creationId="{BBB17AB3-4E94-7186-6B6F-DAD1EB7D243F}"/>
          </ac:spMkLst>
        </pc:spChg>
        <pc:spChg chg="add mod">
          <ac:chgData name="NESTOR JULIO HERNANDEZ BOCKER" userId="a413b3be1cc3406f" providerId="LiveId" clId="{187F2DA1-C915-4A1A-83D7-F8E7708A9857}" dt="2023-06-08T02:51:59.606" v="1195" actId="20577"/>
          <ac:spMkLst>
            <pc:docMk/>
            <pc:sldMk cId="1360156958" sldId="319"/>
            <ac:spMk id="6" creationId="{0975D6D9-C73A-4534-891E-598D9F6D656A}"/>
          </ac:spMkLst>
        </pc:spChg>
        <pc:spChg chg="del">
          <ac:chgData name="NESTOR JULIO HERNANDEZ BOCKER" userId="a413b3be1cc3406f" providerId="LiveId" clId="{187F2DA1-C915-4A1A-83D7-F8E7708A9857}" dt="2023-06-08T00:55:25.464" v="195" actId="478"/>
          <ac:spMkLst>
            <pc:docMk/>
            <pc:sldMk cId="1360156958" sldId="319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5:15.658" v="348" actId="1076"/>
          <ac:spMkLst>
            <pc:docMk/>
            <pc:sldMk cId="1360156958" sldId="319"/>
            <ac:spMk id="10" creationId="{D2C6D3AD-45B6-A975-EEDC-DE8A6099DB79}"/>
          </ac:spMkLst>
        </pc:spChg>
        <pc:graphicFrameChg chg="add mod modGraphic">
          <ac:chgData name="NESTOR JULIO HERNANDEZ BOCKER" userId="a413b3be1cc3406f" providerId="LiveId" clId="{187F2DA1-C915-4A1A-83D7-F8E7708A9857}" dt="2023-06-08T02:52:12.421" v="1196"/>
          <ac:graphicFrameMkLst>
            <pc:docMk/>
            <pc:sldMk cId="1360156958" sldId="319"/>
            <ac:graphicFrameMk id="8" creationId="{91D0B3D7-BF83-DC7C-1094-84C43819B058}"/>
          </ac:graphicFrameMkLst>
        </pc:graphicFrameChg>
        <pc:picChg chg="add mod">
          <ac:chgData name="NESTOR JULIO HERNANDEZ BOCKER" userId="a413b3be1cc3406f" providerId="LiveId" clId="{187F2DA1-C915-4A1A-83D7-F8E7708A9857}" dt="2023-06-08T01:05:07.983" v="346"/>
          <ac:picMkLst>
            <pc:docMk/>
            <pc:sldMk cId="1360156958" sldId="319"/>
            <ac:picMk id="9" creationId="{6174BAE7-D0B8-7276-06AF-DF87A10C9085}"/>
          </ac:picMkLst>
        </pc:picChg>
      </pc:sldChg>
      <pc:sldChg chg="addSp modSp add mod">
        <pc:chgData name="NESTOR JULIO HERNANDEZ BOCKER" userId="a413b3be1cc3406f" providerId="LiveId" clId="{187F2DA1-C915-4A1A-83D7-F8E7708A9857}" dt="2023-06-08T01:04:34.933" v="343" actId="207"/>
        <pc:sldMkLst>
          <pc:docMk/>
          <pc:sldMk cId="1763648886" sldId="320"/>
        </pc:sldMkLst>
        <pc:spChg chg="add mod">
          <ac:chgData name="NESTOR JULIO HERNANDEZ BOCKER" userId="a413b3be1cc3406f" providerId="LiveId" clId="{187F2DA1-C915-4A1A-83D7-F8E7708A9857}" dt="2023-06-08T01:03:24.729" v="336" actId="207"/>
          <ac:spMkLst>
            <pc:docMk/>
            <pc:sldMk cId="1763648886" sldId="320"/>
            <ac:spMk id="3" creationId="{0A98E6A3-D575-30BD-90A7-13DBBF6672E2}"/>
          </ac:spMkLst>
        </pc:spChg>
        <pc:spChg chg="add mod">
          <ac:chgData name="NESTOR JULIO HERNANDEZ BOCKER" userId="a413b3be1cc3406f" providerId="LiveId" clId="{187F2DA1-C915-4A1A-83D7-F8E7708A9857}" dt="2023-06-08T01:04:34.933" v="343" actId="207"/>
          <ac:spMkLst>
            <pc:docMk/>
            <pc:sldMk cId="1763648886" sldId="320"/>
            <ac:spMk id="5" creationId="{B1F0F2F7-9B6C-A37E-444F-5DB957DD133B}"/>
          </ac:spMkLst>
        </pc:spChg>
        <pc:spChg chg="add mod">
          <ac:chgData name="NESTOR JULIO HERNANDEZ BOCKER" userId="a413b3be1cc3406f" providerId="LiveId" clId="{187F2DA1-C915-4A1A-83D7-F8E7708A9857}" dt="2023-06-08T01:02:41.884" v="326" actId="1035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187F2DA1-C915-4A1A-83D7-F8E7708A9857}" dt="2023-06-08T01:01:57.393" v="316"/>
          <ac:spMkLst>
            <pc:docMk/>
            <pc:sldMk cId="1763648886" sldId="320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2:46.701" v="335" actId="1035"/>
          <ac:spMkLst>
            <pc:docMk/>
            <pc:sldMk cId="1763648886" sldId="320"/>
            <ac:spMk id="8" creationId="{68C6A1F5-7321-7AFD-A847-7E44836DBFEF}"/>
          </ac:spMkLst>
        </pc:spChg>
        <pc:spChg chg="add mod">
          <ac:chgData name="NESTOR JULIO HERNANDEZ BOCKER" userId="a413b3be1cc3406f" providerId="LiveId" clId="{187F2DA1-C915-4A1A-83D7-F8E7708A9857}" dt="2023-06-08T01:02:35.773" v="323" actId="1076"/>
          <ac:spMkLst>
            <pc:docMk/>
            <pc:sldMk cId="1763648886" sldId="320"/>
            <ac:spMk id="9" creationId="{B15C3F20-1D7E-41F3-7206-569B464F71CB}"/>
          </ac:spMkLst>
        </pc:spChg>
        <pc:graphicFrameChg chg="add mod">
          <ac:chgData name="NESTOR JULIO HERNANDEZ BOCKER" userId="a413b3be1cc3406f" providerId="LiveId" clId="{187F2DA1-C915-4A1A-83D7-F8E7708A9857}" dt="2023-06-08T01:02:01.893" v="31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55:23.641" v="1201" actId="27918"/>
        <pc:sldMkLst>
          <pc:docMk/>
          <pc:sldMk cId="3330875486" sldId="321"/>
        </pc:sldMkLst>
        <pc:spChg chg="add mod">
          <ac:chgData name="NESTOR JULIO HERNANDEZ BOCKER" userId="a413b3be1cc3406f" providerId="LiveId" clId="{187F2DA1-C915-4A1A-83D7-F8E7708A9857}" dt="2023-06-08T01:09:25.068" v="416" actId="1037"/>
          <ac:spMkLst>
            <pc:docMk/>
            <pc:sldMk cId="3330875486" sldId="321"/>
            <ac:spMk id="3" creationId="{A05D0F0F-B464-D112-68CB-169543D8E0D0}"/>
          </ac:spMkLst>
        </pc:spChg>
        <pc:spChg chg="add mod">
          <ac:chgData name="NESTOR JULIO HERNANDEZ BOCKER" userId="a413b3be1cc3406f" providerId="LiveId" clId="{187F2DA1-C915-4A1A-83D7-F8E7708A9857}" dt="2023-06-08T01:09:21.723" v="397" actId="1037"/>
          <ac:spMkLst>
            <pc:docMk/>
            <pc:sldMk cId="3330875486" sldId="321"/>
            <ac:spMk id="5" creationId="{C914680D-29B3-50D1-6789-AE8CF42A20DD}"/>
          </ac:spMkLst>
        </pc:spChg>
        <pc:spChg chg="add mod">
          <ac:chgData name="NESTOR JULIO HERNANDEZ BOCKER" userId="a413b3be1cc3406f" providerId="LiveId" clId="{187F2DA1-C915-4A1A-83D7-F8E7708A9857}" dt="2023-06-08T01:09:28.387" v="433" actId="103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187F2DA1-C915-4A1A-83D7-F8E7708A9857}" dt="2023-06-08T01:08:36.883" v="378"/>
          <ac:spMkLst>
            <pc:docMk/>
            <pc:sldMk cId="3330875486" sldId="32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9:10.583" v="386" actId="1076"/>
          <ac:spMkLst>
            <pc:docMk/>
            <pc:sldMk cId="3330875486" sldId="321"/>
            <ac:spMk id="8" creationId="{1ED3333E-9147-82D3-3E5E-6D0105C08B89}"/>
          </ac:spMkLst>
        </pc:spChg>
        <pc:spChg chg="add mod">
          <ac:chgData name="NESTOR JULIO HERNANDEZ BOCKER" userId="a413b3be1cc3406f" providerId="LiveId" clId="{187F2DA1-C915-4A1A-83D7-F8E7708A9857}" dt="2023-06-08T01:09:17.503" v="388" actId="1076"/>
          <ac:spMkLst>
            <pc:docMk/>
            <pc:sldMk cId="3330875486" sldId="321"/>
            <ac:spMk id="9" creationId="{AD2880AA-3001-E064-27C8-B2483A4D9010}"/>
          </ac:spMkLst>
        </pc:spChg>
        <pc:graphicFrameChg chg="add mod">
          <ac:chgData name="NESTOR JULIO HERNANDEZ BOCKER" userId="a413b3be1cc3406f" providerId="LiveId" clId="{187F2DA1-C915-4A1A-83D7-F8E7708A9857}" dt="2023-06-08T02:55:20.994" v="1200" actId="207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57:58.668" v="1202" actId="1037"/>
        <pc:sldMkLst>
          <pc:docMk/>
          <pc:sldMk cId="200782912" sldId="322"/>
        </pc:sldMkLst>
        <pc:spChg chg="add del mod">
          <ac:chgData name="NESTOR JULIO HERNANDEZ BOCKER" userId="a413b3be1cc3406f" providerId="LiveId" clId="{187F2DA1-C915-4A1A-83D7-F8E7708A9857}" dt="2023-06-08T01:14:54.857" v="474" actId="478"/>
          <ac:spMkLst>
            <pc:docMk/>
            <pc:sldMk cId="200782912" sldId="322"/>
            <ac:spMk id="3" creationId="{8D07E282-D0A3-B6C3-2D0E-24774B3D2C8E}"/>
          </ac:spMkLst>
        </pc:spChg>
        <pc:spChg chg="del">
          <ac:chgData name="NESTOR JULIO HERNANDEZ BOCKER" userId="a413b3be1cc3406f" providerId="LiveId" clId="{187F2DA1-C915-4A1A-83D7-F8E7708A9857}" dt="2023-06-08T01:14:50.642" v="473" actId="478"/>
          <ac:spMkLst>
            <pc:docMk/>
            <pc:sldMk cId="200782912" sldId="322"/>
            <ac:spMk id="7" creationId="{469CD69D-8310-32BB-7403-36C4ABF01797}"/>
          </ac:spMkLst>
        </pc:spChg>
        <pc:spChg chg="add del mod">
          <ac:chgData name="NESTOR JULIO HERNANDEZ BOCKER" userId="a413b3be1cc3406f" providerId="LiveId" clId="{187F2DA1-C915-4A1A-83D7-F8E7708A9857}" dt="2023-06-08T01:15:09.838" v="476"/>
          <ac:spMkLst>
            <pc:docMk/>
            <pc:sldMk cId="200782912" sldId="322"/>
            <ac:spMk id="9" creationId="{EC870D45-899C-3348-9723-FFF9FD9DF9E1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1" creationId="{9672C625-ECFA-84A1-1ABD-6D847B4F0CA9}"/>
          </ac:spMkLst>
        </pc:spChg>
        <pc:spChg chg="add del mod">
          <ac:chgData name="NESTOR JULIO HERNANDEZ BOCKER" userId="a413b3be1cc3406f" providerId="LiveId" clId="{187F2DA1-C915-4A1A-83D7-F8E7708A9857}" dt="2023-06-08T01:15:26.487" v="478" actId="478"/>
          <ac:spMkLst>
            <pc:docMk/>
            <pc:sldMk cId="200782912" sldId="322"/>
            <ac:spMk id="12" creationId="{2B914357-CD73-CCD8-935B-D91A48539EDF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3" creationId="{8A9D8E3D-B54C-010D-D98B-240F4ECCED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6" creationId="{137A1BCE-FFB7-2D33-A1E3-5A068C6D4283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8" creationId="{07F646E7-3DDF-32FD-01B2-EEDB579F652F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9" creationId="{AD66BA74-741E-4BC9-2A55-DDA6AD69E418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0" creationId="{C8264750-E7D6-3C17-65ED-7417ED59D0DB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1" creationId="{016E6399-0428-E9A1-00D7-2BFB286928D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2" creationId="{B1FA700D-924E-CC90-6CC4-BCDF7225CDCE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3" creationId="{13D848D4-25FD-0B58-148D-B78FB59D530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4" creationId="{1A4996F5-2461-CEC7-BCF5-4944828F0FBC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5" creationId="{56AA1987-5211-3876-A46C-AA42BA969A10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6" creationId="{E9683168-7C74-B9CD-903C-0A0B2C08B87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7" creationId="{EA61F252-1652-E247-4042-2243379664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8" creationId="{4C739B67-2B4B-4B5D-7D58-82FDF13C35B4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9" creationId="{4198F890-F860-7A2C-F308-42F1061952B8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0" creationId="{9B472BA6-A098-DB1E-71F1-2A4C37CD43B0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1" creationId="{04F6DB8E-A0CD-70DD-FE8D-A69B914223A5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2" creationId="{DB937834-7598-17C5-4129-A2518EEC49E3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3" creationId="{2B07655D-B263-4627-EB3B-DBA3EB751C6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5" creationId="{554E5472-C6AB-322D-A159-AAA746A8D6B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6" creationId="{390A071B-8E8C-BE41-8E65-DDAC2A53585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7" creationId="{A35353CB-1CF6-5B24-640C-AD1A0399F5C3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8" creationId="{71D01A17-3BB9-4822-EE75-484BD60E634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9" creationId="{52E0B854-11AC-8B32-B551-9C46385E62A0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40" creationId="{C3560645-B704-473E-CB5A-CF7D60271880}"/>
          </ac:spMkLst>
        </pc:spChg>
        <pc:spChg chg="add del mod">
          <ac:chgData name="NESTOR JULIO HERNANDEZ BOCKER" userId="a413b3be1cc3406f" providerId="LiveId" clId="{187F2DA1-C915-4A1A-83D7-F8E7708A9857}" dt="2023-06-08T01:15:29.188" v="479" actId="478"/>
          <ac:spMkLst>
            <pc:docMk/>
            <pc:sldMk cId="200782912" sldId="322"/>
            <ac:spMk id="41" creationId="{8D319F21-C65A-A02C-5E59-B346D3CE556E}"/>
          </ac:spMkLst>
        </pc:spChg>
        <pc:spChg chg="add mod">
          <ac:chgData name="NESTOR JULIO HERNANDEZ BOCKER" userId="a413b3be1cc3406f" providerId="LiveId" clId="{187F2DA1-C915-4A1A-83D7-F8E7708A9857}" dt="2023-06-08T01:22:45.762" v="518" actId="207"/>
          <ac:spMkLst>
            <pc:docMk/>
            <pc:sldMk cId="200782912" sldId="322"/>
            <ac:spMk id="42" creationId="{B4619033-49E5-E5CD-CB1F-D34E7E88CC27}"/>
          </ac:spMkLst>
        </pc:sp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5" creationId="{AC8D4765-19AA-F168-00F1-89170E3D175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6" creationId="{5DD6243D-9A4C-B114-EF0E-0B49B47075F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8" creationId="{53819205-2E55-B6AF-9A25-82272EA56F7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10" creationId="{387851CD-78CD-E96E-3958-57BF24EF70E4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4:09.907" v="1064"/>
          <ac:graphicFrameMkLst>
            <pc:docMk/>
            <pc:sldMk cId="200782912" sldId="322"/>
            <ac:graphicFrameMk id="14" creationId="{759A711C-C43C-C40F-654F-01F1D11D8FA7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5:09.596" v="1079" actId="1035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15:21.332" v="477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57:58.668" v="1202" actId="1037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addSp delSp modSp add del mod">
        <pc:chgData name="NESTOR JULIO HERNANDEZ BOCKER" userId="a413b3be1cc3406f" providerId="LiveId" clId="{187F2DA1-C915-4A1A-83D7-F8E7708A9857}" dt="2023-06-08T02:09:55.149" v="947" actId="47"/>
        <pc:sldMkLst>
          <pc:docMk/>
          <pc:sldMk cId="1664025019" sldId="323"/>
        </pc:sldMkLst>
        <pc:spChg chg="add mod">
          <ac:chgData name="NESTOR JULIO HERNANDEZ BOCKER" userId="a413b3be1cc3406f" providerId="LiveId" clId="{187F2DA1-C915-4A1A-83D7-F8E7708A9857}" dt="2023-06-08T02:09:22.335" v="940" actId="1076"/>
          <ac:spMkLst>
            <pc:docMk/>
            <pc:sldMk cId="1664025019" sldId="323"/>
            <ac:spMk id="2" creationId="{44BA62D8-0AE6-95C2-00FB-576C90017A3A}"/>
          </ac:spMkLst>
        </pc:spChg>
        <pc:spChg chg="add mod">
          <ac:chgData name="NESTOR JULIO HERNANDEZ BOCKER" userId="a413b3be1cc3406f" providerId="LiveId" clId="{187F2DA1-C915-4A1A-83D7-F8E7708A9857}" dt="2023-06-08T02:09:01.579" v="934" actId="1037"/>
          <ac:spMkLst>
            <pc:docMk/>
            <pc:sldMk cId="1664025019" sldId="323"/>
            <ac:spMk id="3" creationId="{5DD8DF18-5518-4AD8-8FB3-18964EE003E3}"/>
          </ac:spMkLst>
        </pc:spChg>
        <pc:spChg chg="del mod">
          <ac:chgData name="NESTOR JULIO HERNANDEZ BOCKER" userId="a413b3be1cc3406f" providerId="LiveId" clId="{187F2DA1-C915-4A1A-83D7-F8E7708A9857}" dt="2023-06-08T02:08:08.875" v="922" actId="478"/>
          <ac:spMkLst>
            <pc:docMk/>
            <pc:sldMk cId="1664025019" sldId="323"/>
            <ac:spMk id="4" creationId="{0084DA9C-E037-F21C-2264-58A9F92ACD1F}"/>
          </ac:spMkLst>
        </pc:spChg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1265880122" sldId="324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198552193" sldId="325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646390374" sldId="326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431443399" sldId="327"/>
        </pc:sldMkLst>
      </pc:sldChg>
      <pc:sldChg chg="addSp delSp modSp add mod">
        <pc:chgData name="NESTOR JULIO HERNANDEZ BOCKER" userId="a413b3be1cc3406f" providerId="LiveId" clId="{187F2DA1-C915-4A1A-83D7-F8E7708A9857}" dt="2023-06-08T03:45:15.344" v="1205" actId="1076"/>
        <pc:sldMkLst>
          <pc:docMk/>
          <pc:sldMk cId="3631758431" sldId="328"/>
        </pc:sldMkLst>
        <pc:spChg chg="mod">
          <ac:chgData name="NESTOR JULIO HERNANDEZ BOCKER" userId="a413b3be1cc3406f" providerId="LiveId" clId="{187F2DA1-C915-4A1A-83D7-F8E7708A9857}" dt="2023-06-08T00:57:32.479" v="222" actId="113"/>
          <ac:spMkLst>
            <pc:docMk/>
            <pc:sldMk cId="3631758431" sldId="328"/>
            <ac:spMk id="3" creationId="{F5EBBC47-9ACD-482A-0D48-328D6FB10DD3}"/>
          </ac:spMkLst>
        </pc:spChg>
        <pc:spChg chg="del mod">
          <ac:chgData name="NESTOR JULIO HERNANDEZ BOCKER" userId="a413b3be1cc3406f" providerId="LiveId" clId="{187F2DA1-C915-4A1A-83D7-F8E7708A9857}" dt="2023-06-08T00:57:49.433" v="227" actId="478"/>
          <ac:spMkLst>
            <pc:docMk/>
            <pc:sldMk cId="3631758431" sldId="328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57:17.344" v="218"/>
          <ac:spMkLst>
            <pc:docMk/>
            <pc:sldMk cId="3631758431" sldId="328"/>
            <ac:spMk id="7" creationId="{469CD69D-8310-32BB-7403-36C4ABF01797}"/>
          </ac:spMkLst>
        </pc:spChg>
        <pc:spChg chg="del">
          <ac:chgData name="NESTOR JULIO HERNANDEZ BOCKER" userId="a413b3be1cc3406f" providerId="LiveId" clId="{187F2DA1-C915-4A1A-83D7-F8E7708A9857}" dt="2023-06-08T00:57:48.782" v="225" actId="478"/>
          <ac:spMkLst>
            <pc:docMk/>
            <pc:sldMk cId="3631758431" sldId="328"/>
            <ac:spMk id="8" creationId="{7BF090BD-2165-AC4E-EBA3-B4A108B98EB9}"/>
          </ac:spMkLst>
        </pc:spChg>
        <pc:graphicFrameChg chg="del">
          <ac:chgData name="NESTOR JULIO HERNANDEZ BOCKER" userId="a413b3be1cc3406f" providerId="LiveId" clId="{187F2DA1-C915-4A1A-83D7-F8E7708A9857}" dt="2023-06-08T00:57:44.224" v="224" actId="478"/>
          <ac:graphicFrameMkLst>
            <pc:docMk/>
            <pc:sldMk cId="3631758431" sldId="328"/>
            <ac:graphicFrameMk id="2" creationId="{623F5514-A374-ADA9-8CA3-2011170BA818}"/>
          </ac:graphicFrameMkLst>
        </pc:graphicFrameChg>
        <pc:graphicFrameChg chg="del">
          <ac:chgData name="NESTOR JULIO HERNANDEZ BOCKER" userId="a413b3be1cc3406f" providerId="LiveId" clId="{187F2DA1-C915-4A1A-83D7-F8E7708A9857}" dt="2023-06-08T00:57:41.564" v="223" actId="478"/>
          <ac:graphicFrameMkLst>
            <pc:docMk/>
            <pc:sldMk cId="3631758431" sldId="328"/>
            <ac:graphicFrameMk id="5" creationId="{3A95F987-0651-B14E-EBC2-0D1FB293160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3:45:15.344" v="1205" actId="1076"/>
          <ac:graphicFrameMkLst>
            <pc:docMk/>
            <pc:sldMk cId="3631758431" sldId="328"/>
            <ac:graphicFrameMk id="10" creationId="{32BB6D3D-CEC3-82C3-B73F-71DD3AD9D758}"/>
          </ac:graphicFrameMkLst>
        </pc:graphicFrameChg>
        <pc:cxnChg chg="del">
          <ac:chgData name="NESTOR JULIO HERNANDEZ BOCKER" userId="a413b3be1cc3406f" providerId="LiveId" clId="{187F2DA1-C915-4A1A-83D7-F8E7708A9857}" dt="2023-06-08T00:57:50.845" v="228" actId="478"/>
          <ac:cxnSpMkLst>
            <pc:docMk/>
            <pc:sldMk cId="3631758431" sldId="328"/>
            <ac:cxnSpMk id="9" creationId="{0F8A8BD0-51E1-D7C6-E890-C6922DCB74C4}"/>
          </ac:cxnSpMkLst>
        </pc:cxnChg>
      </pc:sldChg>
      <pc:sldChg chg="modSp add mod">
        <pc:chgData name="NESTOR JULIO HERNANDEZ BOCKER" userId="a413b3be1cc3406f" providerId="LiveId" clId="{187F2DA1-C915-4A1A-83D7-F8E7708A9857}" dt="2023-06-08T01:07:03.387" v="362" actId="207"/>
        <pc:sldMkLst>
          <pc:docMk/>
          <pc:sldMk cId="3726187029" sldId="329"/>
        </pc:sldMkLst>
        <pc:spChg chg="mod">
          <ac:chgData name="NESTOR JULIO HERNANDEZ BOCKER" userId="a413b3be1cc3406f" providerId="LiveId" clId="{187F2DA1-C915-4A1A-83D7-F8E7708A9857}" dt="2023-06-08T01:06:55.253" v="361"/>
          <ac:spMkLst>
            <pc:docMk/>
            <pc:sldMk cId="3726187029" sldId="329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07:03.387" v="362" actId="207"/>
          <ac:spMkLst>
            <pc:docMk/>
            <pc:sldMk cId="3726187029" sldId="329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1:05:58.863" v="351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1:06:39.759" v="360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08:07.333" v="373"/>
        <pc:sldMkLst>
          <pc:docMk/>
          <pc:sldMk cId="3844795882" sldId="330"/>
        </pc:sldMkLst>
        <pc:spChg chg="mod">
          <ac:chgData name="NESTOR JULIO HERNANDEZ BOCKER" userId="a413b3be1cc3406f" providerId="LiveId" clId="{187F2DA1-C915-4A1A-83D7-F8E7708A9857}" dt="2023-06-08T01:07:39.188" v="367"/>
          <ac:spMkLst>
            <pc:docMk/>
            <pc:sldMk cId="3844795882" sldId="330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07:30.123" v="364"/>
          <ac:spMkLst>
            <pc:docMk/>
            <pc:sldMk cId="3844795882" sldId="330"/>
            <ac:spMk id="6" creationId="{0975D6D9-C73A-4534-891E-598D9F6D656A}"/>
          </ac:spMkLst>
        </pc:spChg>
        <pc:spChg chg="mod">
          <ac:chgData name="NESTOR JULIO HERNANDEZ BOCKER" userId="a413b3be1cc3406f" providerId="LiveId" clId="{187F2DA1-C915-4A1A-83D7-F8E7708A9857}" dt="2023-06-08T01:07:11.303" v="363" actId="207"/>
          <ac:spMkLst>
            <pc:docMk/>
            <pc:sldMk cId="3844795882" sldId="330"/>
            <ac:spMk id="10" creationId="{D2C6D3AD-45B6-A975-EEDC-DE8A6099DB79}"/>
          </ac:spMkLst>
        </pc:spChg>
        <pc:graphicFrameChg chg="mod modGraphic">
          <ac:chgData name="NESTOR JULIO HERNANDEZ BOCKER" userId="a413b3be1cc3406f" providerId="LiveId" clId="{187F2DA1-C915-4A1A-83D7-F8E7708A9857}" dt="2023-06-08T01:08:07.333" v="373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16:46.787" v="976" actId="27918"/>
        <pc:sldMkLst>
          <pc:docMk/>
          <pc:sldMk cId="1999066587" sldId="331"/>
        </pc:sldMkLst>
        <pc:spChg chg="add mod">
          <ac:chgData name="NESTOR JULIO HERNANDEZ BOCKER" userId="a413b3be1cc3406f" providerId="LiveId" clId="{187F2DA1-C915-4A1A-83D7-F8E7708A9857}" dt="2023-06-08T01:10:43.473" v="445" actId="20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187F2DA1-C915-4A1A-83D7-F8E7708A9857}" dt="2023-06-08T01:10:54.033" v="448"/>
          <ac:spMkLst>
            <pc:docMk/>
            <pc:sldMk cId="1999066587" sldId="33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187F2DA1-C915-4A1A-83D7-F8E7708A9857}" dt="2023-06-08T02:16:34.584" v="975" actId="207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3:55:35.139" v="1206" actId="1036"/>
        <pc:sldMkLst>
          <pc:docMk/>
          <pc:sldMk cId="2501195012" sldId="332"/>
        </pc:sldMkLst>
        <pc:spChg chg="mod">
          <ac:chgData name="NESTOR JULIO HERNANDEZ BOCKER" userId="a413b3be1cc3406f" providerId="LiveId" clId="{187F2DA1-C915-4A1A-83D7-F8E7708A9857}" dt="2023-06-08T01:12:56.593" v="455"/>
          <ac:spMkLst>
            <pc:docMk/>
            <pc:sldMk cId="2501195012" sldId="332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12:49.142" v="454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3:55:35.139" v="1206" actId="1036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13:56.315" v="468" actId="403"/>
        <pc:sldMkLst>
          <pc:docMk/>
          <pc:sldMk cId="3160605606" sldId="333"/>
        </pc:sldMkLst>
        <pc:spChg chg="mod">
          <ac:chgData name="NESTOR JULIO HERNANDEZ BOCKER" userId="a413b3be1cc3406f" providerId="LiveId" clId="{187F2DA1-C915-4A1A-83D7-F8E7708A9857}" dt="2023-06-08T01:13:27.723" v="462"/>
          <ac:spMkLst>
            <pc:docMk/>
            <pc:sldMk cId="3160605606" sldId="333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13:38.501" v="464" actId="207"/>
          <ac:spMkLst>
            <pc:docMk/>
            <pc:sldMk cId="3160605606" sldId="333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187F2DA1-C915-4A1A-83D7-F8E7708A9857}" dt="2023-06-08T01:13:56.315" v="468" actId="403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13T17:04:51.485" v="1292" actId="27918"/>
        <pc:sldMkLst>
          <pc:docMk/>
          <pc:sldMk cId="1160910596" sldId="334"/>
        </pc:sldMkLst>
        <pc:spChg chg="add mod">
          <ac:chgData name="NESTOR JULIO HERNANDEZ BOCKER" userId="a413b3be1cc3406f" providerId="LiveId" clId="{187F2DA1-C915-4A1A-83D7-F8E7708A9857}" dt="2023-06-08T01:22:39.662" v="517" actId="207"/>
          <ac:spMkLst>
            <pc:docMk/>
            <pc:sldMk cId="1160910596" sldId="334"/>
            <ac:spMk id="2" creationId="{115F45DC-9651-3D28-6589-8D7D6366290A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3" creationId="{95FBA0FC-5537-92D2-7623-07C1A15DF55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" creationId="{0AFAD0C6-8E47-3C4B-4199-D52587E84AE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6" creationId="{40CF01D8-D9CD-7D96-C49E-BEFBB42B1D6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8" creationId="{FEBFC703-50D8-FD0E-6B93-78984134BBBE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1" creationId="{9672C625-ECFA-84A1-1ABD-6D847B4F0CA9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3" creationId="{8A9D8E3D-B54C-010D-D98B-240F4ECCED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6" creationId="{137A1BCE-FFB7-2D33-A1E3-5A068C6D428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8" creationId="{07F646E7-3DDF-32FD-01B2-EEDB579F652F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9" creationId="{AD66BA74-741E-4BC9-2A55-DDA6AD69E41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0" creationId="{C8264750-E7D6-3C17-65ED-7417ED59D0DB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1" creationId="{016E6399-0428-E9A1-00D7-2BFB286928D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2" creationId="{B1FA700D-924E-CC90-6CC4-BCDF7225CDCE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3" creationId="{13D848D4-25FD-0B58-148D-B78FB59D530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4" creationId="{1A4996F5-2461-CEC7-BCF5-4944828F0FB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5" creationId="{56AA1987-5211-3876-A46C-AA42BA969A1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6" creationId="{E9683168-7C74-B9CD-903C-0A0B2C08B87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7" creationId="{EA61F252-1652-E247-4042-2243379664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8" creationId="{4C739B67-2B4B-4B5D-7D58-82FDF13C35B4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9" creationId="{4198F890-F860-7A2C-F308-42F1061952B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0" creationId="{9B472BA6-A098-DB1E-71F1-2A4C37CD43B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1" creationId="{04F6DB8E-A0CD-70DD-FE8D-A69B914223A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2" creationId="{DB937834-7598-17C5-4129-A2518EEC49E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3" creationId="{2B07655D-B263-4627-EB3B-DBA3EB751C66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5" creationId="{554E5472-C6AB-322D-A159-AAA746A8D6B6}"/>
          </ac:spMkLst>
        </pc:spChg>
        <pc:spChg chg="add 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6" creationId="{390A071B-8E8C-BE41-8E65-DDAC2A53585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7" creationId="{A35353CB-1CF6-5B24-640C-AD1A0399F5C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8" creationId="{71D01A17-3BB9-4822-EE75-484BD60E634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9" creationId="{52E0B854-11AC-8B32-B551-9C46385E62A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0" creationId="{C3560645-B704-473E-CB5A-CF7D6027188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2" creationId="{B4619033-49E5-E5CD-CB1F-D34E7E88CC2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3" creationId="{9DEC5AB1-64DF-FB7C-68E3-F098E090D50A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4" creationId="{13B6C6B7-3DE9-A9C4-6852-7724C6AD680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5" creationId="{DF720C7C-E337-4A98-2DD2-629CCB81982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6" creationId="{801CBFE2-3E8F-B81B-17A5-953CF1CEE262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7" creationId="{ACDA8386-E471-ECB9-A80E-3319DA82E0BB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8" creationId="{3182F00C-9C84-1E30-69DA-D35D05E84AAE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49" creationId="{F02BDFF7-E952-761E-F15E-C9E68DDF4C64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0" creationId="{01AE5D79-E35A-B510-7F19-ABF594F4E753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1" creationId="{28C6E999-C86B-BB67-7BC4-BBDBC72CBB41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2" creationId="{7967C572-BF2F-0E03-8B7D-5B7B34F4EDC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3" creationId="{ED18CBCA-A63F-2EC1-AD66-A32411626D25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4" creationId="{77250985-050F-47F8-617F-0C933785C197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5" creationId="{059B3BB5-9162-9A79-FE59-18C2CE74EC8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6" creationId="{BF4B094E-69D4-0E2E-1C84-77A9D21747B9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7" creationId="{86F09F13-C271-997D-AF4F-63198085788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8" creationId="{D53850D1-EF14-00E1-2818-0D6E9A7BC07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59" creationId="{29CD265B-60EA-CAB9-ADFD-173892344C41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0" creationId="{013020C3-2AE5-D4AF-A83B-06C67F28A024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1" creationId="{55D05A07-7C7E-FA79-8E50-F433C3FF53F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2" creationId="{F85EDFB1-8523-146F-1AB0-B3AD3173D35A}"/>
          </ac:spMkLst>
        </pc:sp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2" creationId="{82D3694B-66E6-0533-B96F-BC8452D4A139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4" creationId="{759A711C-C43C-C40F-654F-01F1D11D8FA7}"/>
          </ac:graphicFrameMkLst>
        </pc:graphicFrameChg>
        <pc:graphicFrameChg chg="del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5" creationId="{48583171-CA99-41F5-4E57-347407B362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7" creationId="{07C5C583-BE99-4E9B-4F0E-21ACB0FBD610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34" creationId="{07F63D6F-99BB-DA19-EB94-A50A51F7D5FE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06:28.738" v="903" actId="207"/>
        <pc:sldMkLst>
          <pc:docMk/>
          <pc:sldMk cId="905729610" sldId="665"/>
        </pc:sldMkLst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2" creationId="{AE8D3646-68C4-7D19-2522-BAAD2093CA34}"/>
          </ac:spMkLst>
        </pc:spChg>
        <pc:spChg chg="del">
          <ac:chgData name="NESTOR JULIO HERNANDEZ BOCKER" userId="a413b3be1cc3406f" providerId="LiveId" clId="{187F2DA1-C915-4A1A-83D7-F8E7708A9857}" dt="2023-06-08T01:28:02.888" v="882" actId="478"/>
          <ac:spMkLst>
            <pc:docMk/>
            <pc:sldMk cId="905729610" sldId="665"/>
            <ac:spMk id="3" creationId="{24E0F29F-E9D9-A4DF-46A2-8640D3D230B6}"/>
          </ac:spMkLst>
        </pc:spChg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4" creationId="{30BDBAFF-21DC-C5CC-6C7E-27217F920E88}"/>
          </ac:spMkLst>
        </pc:spChg>
        <pc:spChg chg="add 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5" creationId="{A7C2AACC-E699-18AE-477E-6C74E8F7275F}"/>
          </ac:spMkLst>
        </pc:spChg>
        <pc:spChg chg="del">
          <ac:chgData name="NESTOR JULIO HERNANDEZ BOCKER" userId="a413b3be1cc3406f" providerId="LiveId" clId="{187F2DA1-C915-4A1A-83D7-F8E7708A9857}" dt="2023-06-08T01:27:49.133" v="879" actId="478"/>
          <ac:spMkLst>
            <pc:docMk/>
            <pc:sldMk cId="905729610" sldId="665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1.157" v="881" actId="478"/>
          <ac:spMkLst>
            <pc:docMk/>
            <pc:sldMk cId="905729610" sldId="665"/>
            <ac:spMk id="8" creationId="{FC5990D2-7258-4E97-C438-2409B83F93ED}"/>
          </ac:spMkLst>
        </pc:spChg>
        <pc:spChg chg="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187F2DA1-C915-4A1A-83D7-F8E7708A9857}" dt="2023-06-08T01:29:06.572" v="899" actId="20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2:06:28.738" v="903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  <pc:graphicFrameChg chg="mod">
          <ac:chgData name="NESTOR JULIO HERNANDEZ BOCKER" userId="a413b3be1cc3406f" providerId="LiveId" clId="{187F2DA1-C915-4A1A-83D7-F8E7708A9857}" dt="2023-06-08T02:06:22.993" v="902" actId="207"/>
          <ac:graphicFrameMkLst>
            <pc:docMk/>
            <pc:sldMk cId="905729610" sldId="665"/>
            <ac:graphicFrameMk id="9" creationId="{5B4885FD-5B3B-432F-A47E-1DAF8D024416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4:10:11.783" v="1261"/>
        <pc:sldMkLst>
          <pc:docMk/>
          <pc:sldMk cId="2099275270" sldId="667"/>
        </pc:sldMkLst>
        <pc:spChg chg="add del mod">
          <ac:chgData name="NESTOR JULIO HERNANDEZ BOCKER" userId="a413b3be1cc3406f" providerId="LiveId" clId="{187F2DA1-C915-4A1A-83D7-F8E7708A9857}" dt="2023-06-08T01:23:01.062" v="522" actId="478"/>
          <ac:spMkLst>
            <pc:docMk/>
            <pc:sldMk cId="2099275270" sldId="667"/>
            <ac:spMk id="4" creationId="{4BD88746-6F94-BD31-0769-B0FDCECDF992}"/>
          </ac:spMkLst>
        </pc:spChg>
        <pc:spChg chg="add mod">
          <ac:chgData name="NESTOR JULIO HERNANDEZ BOCKER" userId="a413b3be1cc3406f" providerId="LiveId" clId="{187F2DA1-C915-4A1A-83D7-F8E7708A9857}" dt="2023-06-08T01:23:36.607" v="547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187F2DA1-C915-4A1A-83D7-F8E7708A9857}" dt="2023-06-08T01:23:15.900" v="528" actId="207"/>
          <ac:spMkLst>
            <pc:docMk/>
            <pc:sldMk cId="2099275270" sldId="667"/>
            <ac:spMk id="8" creationId="{14A88404-2DA2-4217-99E5-A796005D5157}"/>
          </ac:spMkLst>
        </pc:spChg>
        <pc:spChg chg="mod">
          <ac:chgData name="NESTOR JULIO HERNANDEZ BOCKER" userId="a413b3be1cc3406f" providerId="LiveId" clId="{187F2DA1-C915-4A1A-83D7-F8E7708A9857}" dt="2023-06-08T02:27:36.185" v="1176" actId="1076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187F2DA1-C915-4A1A-83D7-F8E7708A9857}" dt="2023-06-08T04:08:47.119" v="1223"/>
          <ac:spMkLst>
            <pc:docMk/>
            <pc:sldMk cId="2099275270" sldId="667"/>
            <ac:spMk id="12" creationId="{00000000-0008-0000-0000-000006000000}"/>
          </ac:spMkLst>
        </pc:spChg>
        <pc:spChg chg="add mod">
          <ac:chgData name="NESTOR JULIO HERNANDEZ BOCKER" userId="a413b3be1cc3406f" providerId="LiveId" clId="{187F2DA1-C915-4A1A-83D7-F8E7708A9857}" dt="2023-06-08T04:10:06.069" v="1259"/>
          <ac:spMkLst>
            <pc:docMk/>
            <pc:sldMk cId="2099275270" sldId="667"/>
            <ac:spMk id="15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9.652" v="521" actId="478"/>
          <ac:spMkLst>
            <pc:docMk/>
            <pc:sldMk cId="2099275270" sldId="667"/>
            <ac:spMk id="16" creationId="{00000000-0000-0000-0000-000000000000}"/>
          </ac:spMkLst>
        </pc:spChg>
        <pc:spChg chg="add mod">
          <ac:chgData name="NESTOR JULIO HERNANDEZ BOCKER" userId="a413b3be1cc3406f" providerId="LiveId" clId="{187F2DA1-C915-4A1A-83D7-F8E7708A9857}" dt="2023-06-08T04:10:11.783" v="1261"/>
          <ac:spMkLst>
            <pc:docMk/>
            <pc:sldMk cId="2099275270" sldId="667"/>
            <ac:spMk id="19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8.562" v="520" actId="478"/>
          <ac:spMkLst>
            <pc:docMk/>
            <pc:sldMk cId="2099275270" sldId="667"/>
            <ac:spMk id="20" creationId="{00000000-0000-0000-0000-000000000000}"/>
          </ac:spMkLst>
        </pc:spChg>
        <pc:grpChg chg="add mod">
          <ac:chgData name="NESTOR JULIO HERNANDEZ BOCKER" userId="a413b3be1cc3406f" providerId="LiveId" clId="{187F2DA1-C915-4A1A-83D7-F8E7708A9857}" dt="2023-06-08T04:09:05.678" v="1256" actId="1036"/>
          <ac:grpSpMkLst>
            <pc:docMk/>
            <pc:sldMk cId="2099275270" sldId="667"/>
            <ac:grpSpMk id="7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06.069" v="1259"/>
          <ac:grpSpMkLst>
            <pc:docMk/>
            <pc:sldMk cId="2099275270" sldId="667"/>
            <ac:grpSpMk id="13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11.783" v="1261"/>
          <ac:grpSpMkLst>
            <pc:docMk/>
            <pc:sldMk cId="2099275270" sldId="667"/>
            <ac:grpSpMk id="17" creationId="{00000000-0008-0000-0000-000003000000}"/>
          </ac:grpSpMkLst>
        </pc:grpChg>
        <pc:graphicFrameChg chg="del mod">
          <ac:chgData name="NESTOR JULIO HERNANDEZ BOCKER" userId="a413b3be1cc3406f" providerId="LiveId" clId="{187F2DA1-C915-4A1A-83D7-F8E7708A9857}" dt="2023-06-08T04:08:30.280" v="1222" actId="478"/>
          <ac:graphicFrameMkLst>
            <pc:docMk/>
            <pc:sldMk cId="2099275270" sldId="667"/>
            <ac:graphicFrameMk id="10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08:47.119" v="1223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06.069" v="1259"/>
          <ac:graphicFrameMkLst>
            <pc:docMk/>
            <pc:sldMk cId="2099275270" sldId="667"/>
            <ac:graphicFrameMk id="14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11.783" v="1261"/>
          <ac:graphicFrameMkLst>
            <pc:docMk/>
            <pc:sldMk cId="2099275270" sldId="667"/>
            <ac:graphicFrameMk id="18" creationId="{00000000-0008-0000-0000-000005000000}"/>
          </ac:graphicFrameMkLst>
        </pc:graphicFrameChg>
      </pc:sldChg>
      <pc:sldChg chg="addSp delSp add del mod">
        <pc:chgData name="NESTOR JULIO HERNANDEZ BOCKER" userId="a413b3be1cc3406f" providerId="LiveId" clId="{187F2DA1-C915-4A1A-83D7-F8E7708A9857}" dt="2023-06-08T01:14:38.192" v="472"/>
        <pc:sldMkLst>
          <pc:docMk/>
          <pc:sldMk cId="1180092406" sldId="668"/>
        </pc:sldMkLst>
        <pc:spChg chg="add del">
          <ac:chgData name="NESTOR JULIO HERNANDEZ BOCKER" userId="a413b3be1cc3406f" providerId="LiveId" clId="{187F2DA1-C915-4A1A-83D7-F8E7708A9857}" dt="2023-06-08T01:14:36.854" v="471" actId="478"/>
          <ac:spMkLst>
            <pc:docMk/>
            <pc:sldMk cId="1180092406" sldId="668"/>
            <ac:spMk id="6" creationId="{00000000-0000-0000-0000-000000000000}"/>
          </ac:spMkLst>
        </pc:spChg>
      </pc:sldChg>
      <pc:sldChg chg="modSp add mod ord">
        <pc:chgData name="NESTOR JULIO HERNANDEZ BOCKER" userId="a413b3be1cc3406f" providerId="LiveId" clId="{187F2DA1-C915-4A1A-83D7-F8E7708A9857}" dt="2023-06-08T02:11:03.068" v="957" actId="27636"/>
        <pc:sldMkLst>
          <pc:docMk/>
          <pc:sldMk cId="2093091506" sldId="668"/>
        </pc:sldMkLst>
        <pc:spChg chg="mod">
          <ac:chgData name="NESTOR JULIO HERNANDEZ BOCKER" userId="a413b3be1cc3406f" providerId="LiveId" clId="{187F2DA1-C915-4A1A-83D7-F8E7708A9857}" dt="2023-06-08T02:10:43.037" v="949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03.068" v="957" actId="27636"/>
          <ac:spMkLst>
            <pc:docMk/>
            <pc:sldMk cId="2093091506" sldId="668"/>
            <ac:spMk id="5" creationId="{BDA1159D-A0ED-18DC-0747-141EBF1A2086}"/>
          </ac:spMkLst>
        </pc:spChg>
      </pc:sldChg>
      <pc:sldChg chg="addSp delSp modSp add mod">
        <pc:chgData name="NESTOR JULIO HERNANDEZ BOCKER" userId="a413b3be1cc3406f" providerId="LiveId" clId="{187F2DA1-C915-4A1A-83D7-F8E7708A9857}" dt="2023-06-08T04:13:39.204" v="1291" actId="20577"/>
        <pc:sldMkLst>
          <pc:docMk/>
          <pc:sldMk cId="1495741939" sldId="669"/>
        </pc:sldMkLst>
        <pc:spChg chg="add del mod">
          <ac:chgData name="NESTOR JULIO HERNANDEZ BOCKER" userId="a413b3be1cc3406f" providerId="LiveId" clId="{187F2DA1-C915-4A1A-83D7-F8E7708A9857}" dt="2023-06-08T02:09:44.595" v="945" actId="478"/>
          <ac:spMkLst>
            <pc:docMk/>
            <pc:sldMk cId="1495741939" sldId="669"/>
            <ac:spMk id="2" creationId="{B3474B6A-1A0D-805A-6F32-31F04438EB87}"/>
          </ac:spMkLst>
        </pc:spChg>
        <pc:spChg chg="add mod">
          <ac:chgData name="NESTOR JULIO HERNANDEZ BOCKER" userId="a413b3be1cc3406f" providerId="LiveId" clId="{187F2DA1-C915-4A1A-83D7-F8E7708A9857}" dt="2023-06-08T02:09:51.246" v="946"/>
          <ac:spMkLst>
            <pc:docMk/>
            <pc:sldMk cId="1495741939" sldId="669"/>
            <ac:spMk id="3" creationId="{85907F65-C65A-6229-890B-CB75CEB312FB}"/>
          </ac:spMkLst>
        </pc:spChg>
        <pc:spChg chg="del mod">
          <ac:chgData name="NESTOR JULIO HERNANDEZ BOCKER" userId="a413b3be1cc3406f" providerId="LiveId" clId="{187F2DA1-C915-4A1A-83D7-F8E7708A9857}" dt="2023-06-08T02:08:00.698" v="918" actId="21"/>
          <ac:spMkLst>
            <pc:docMk/>
            <pc:sldMk cId="1495741939" sldId="669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2:06:39.309" v="904" actId="478"/>
          <ac:spMkLst>
            <pc:docMk/>
            <pc:sldMk cId="1495741939" sldId="669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4:13:39.204" v="1291" actId="20577"/>
          <ac:spMkLst>
            <pc:docMk/>
            <pc:sldMk cId="1495741939" sldId="669"/>
            <ac:spMk id="35" creationId="{1FB2FB3A-B76B-9F6B-F7B9-2602F1E4AF02}"/>
          </ac:spMkLst>
        </pc:spChg>
        <pc:spChg chg="mod">
          <ac:chgData name="NESTOR JULIO HERNANDEZ BOCKER" userId="a413b3be1cc3406f" providerId="LiveId" clId="{187F2DA1-C915-4A1A-83D7-F8E7708A9857}" dt="2023-06-08T02:07:39.796" v="916" actId="20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187F2DA1-C915-4A1A-83D7-F8E7708A9857}" dt="2023-06-08T02:07:33.973" v="914" actId="207"/>
          <ac:graphicFrameMkLst>
            <pc:docMk/>
            <pc:sldMk cId="1495741939" sldId="669"/>
            <ac:graphicFrameMk id="15" creationId="{D61F7500-A40A-4A9C-9807-884BDD88F0AB}"/>
          </ac:graphicFrameMkLst>
        </pc:graphicFrameChg>
        <pc:graphicFrameChg chg="mod">
          <ac:chgData name="NESTOR JULIO HERNANDEZ BOCKER" userId="a413b3be1cc3406f" providerId="LiveId" clId="{187F2DA1-C915-4A1A-83D7-F8E7708A9857}" dt="2023-06-08T04:11:59.539" v="1263"/>
          <ac:graphicFrameMkLst>
            <pc:docMk/>
            <pc:sldMk cId="1495741939" sldId="669"/>
            <ac:graphicFrameMk id="16" creationId="{9AEF698A-3143-4ABE-85D2-9855E9173BA7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4:12:40.007" v="1270" actId="478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 del">
        <pc:chgData name="NESTOR JULIO HERNANDEZ BOCKER" userId="a413b3be1cc3406f" providerId="LiveId" clId="{187F2DA1-C915-4A1A-83D7-F8E7708A9857}" dt="2023-06-08T01:14:38.192" v="472"/>
        <pc:sldMkLst>
          <pc:docMk/>
          <pc:sldMk cId="1981472441" sldId="671"/>
        </pc:sldMkLst>
      </pc:sldChg>
      <pc:sldChg chg="addSp delSp modSp add mod">
        <pc:chgData name="NESTOR JULIO HERNANDEZ BOCKER" userId="a413b3be1cc3406f" providerId="LiveId" clId="{187F2DA1-C915-4A1A-83D7-F8E7708A9857}" dt="2023-06-08T01:28:35.356" v="889"/>
        <pc:sldMkLst>
          <pc:docMk/>
          <pc:sldMk cId="3999264372" sldId="673"/>
        </pc:sldMkLst>
        <pc:spChg chg="add mod">
          <ac:chgData name="NESTOR JULIO HERNANDEZ BOCKER" userId="a413b3be1cc3406f" providerId="LiveId" clId="{187F2DA1-C915-4A1A-83D7-F8E7708A9857}" dt="2023-06-08T01:26:38.172" v="726" actId="207"/>
          <ac:spMkLst>
            <pc:docMk/>
            <pc:sldMk cId="3999264372" sldId="673"/>
            <ac:spMk id="2" creationId="{5F95E2CE-77F9-BF9B-6D05-EDECC736B762}"/>
          </ac:spMkLst>
        </pc:spChg>
        <pc:spChg chg="add mod">
          <ac:chgData name="NESTOR JULIO HERNANDEZ BOCKER" userId="a413b3be1cc3406f" providerId="LiveId" clId="{187F2DA1-C915-4A1A-83D7-F8E7708A9857}" dt="2023-06-08T01:28:35.356" v="889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187F2DA1-C915-4A1A-83D7-F8E7708A9857}" dt="2023-06-08T01:27:38.220" v="878" actId="207"/>
          <ac:spMkLst>
            <pc:docMk/>
            <pc:sldMk cId="3999264372" sldId="673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9.267" v="883" actId="478"/>
          <ac:spMkLst>
            <pc:docMk/>
            <pc:sldMk cId="3999264372" sldId="673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1:27:13.326" v="741" actId="1076"/>
          <ac:spMkLst>
            <pc:docMk/>
            <pc:sldMk cId="3999264372" sldId="673"/>
            <ac:spMk id="14" creationId="{2BB5978B-4703-02EA-E2BC-B2714EF881A9}"/>
          </ac:spMkLst>
        </pc:spChg>
        <pc:spChg chg="del">
          <ac:chgData name="NESTOR JULIO HERNANDEZ BOCKER" userId="a413b3be1cc3406f" providerId="LiveId" clId="{187F2DA1-C915-4A1A-83D7-F8E7708A9857}" dt="2023-06-08T01:28:10.716" v="884" actId="478"/>
          <ac:spMkLst>
            <pc:docMk/>
            <pc:sldMk cId="3999264372" sldId="673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1:27:17.207" v="742" actId="1076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83E3FA2C-5845-48F7-BE9C-686FE900854A}"/>
    <pc:docChg chg="undo custSel addSld delSld modSld">
      <pc:chgData name="NESTOR JULIO HERNANDEZ BOCKER" userId="a413b3be1cc3406f" providerId="LiveId" clId="{83E3FA2C-5845-48F7-BE9C-686FE900854A}" dt="2023-06-04T00:33:10.041" v="1347" actId="113"/>
      <pc:docMkLst>
        <pc:docMk/>
      </pc:docMkLst>
      <pc:sldChg chg="addSp delSp modSp del mod">
        <pc:chgData name="NESTOR JULIO HERNANDEZ BOCKER" userId="a413b3be1cc3406f" providerId="LiveId" clId="{83E3FA2C-5845-48F7-BE9C-686FE900854A}" dt="2023-06-03T23:46:28.712" v="729" actId="47"/>
        <pc:sldMkLst>
          <pc:docMk/>
          <pc:sldMk cId="822856960" sldId="270"/>
        </pc:sldMkLst>
        <pc:spChg chg="add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3" creationId="{166EE194-215B-2733-338E-8641A8733C43}"/>
          </ac:spMkLst>
        </pc:spChg>
        <pc:spChg chg="del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8" creationId="{D7895C9D-FBF7-68D9-0111-31E819D25C53}"/>
          </ac:spMkLst>
        </pc:spChg>
        <pc:spChg chg="del">
          <ac:chgData name="NESTOR JULIO HERNANDEZ BOCKER" userId="a413b3be1cc3406f" providerId="LiveId" clId="{83E3FA2C-5845-48F7-BE9C-686FE900854A}" dt="2023-06-03T23:23:30.126" v="2" actId="478"/>
          <ac:spMkLst>
            <pc:docMk/>
            <pc:sldMk cId="822856960" sldId="270"/>
            <ac:spMk id="14" creationId="{6DBF9C93-2AED-91ED-9EBC-75499F2F2478}"/>
          </ac:spMkLst>
        </pc:spChg>
        <pc:picChg chg="del">
          <ac:chgData name="NESTOR JULIO HERNANDEZ BOCKER" userId="a413b3be1cc3406f" providerId="LiveId" clId="{83E3FA2C-5845-48F7-BE9C-686FE900854A}" dt="2023-06-03T23:23:33.405" v="4" actId="478"/>
          <ac:picMkLst>
            <pc:docMk/>
            <pc:sldMk cId="822856960" sldId="270"/>
            <ac:picMk id="16" creationId="{43C74737-BF8C-F8D1-4026-46632CBCFB7E}"/>
          </ac:picMkLst>
        </pc:picChg>
        <pc:picChg chg="del">
          <ac:chgData name="NESTOR JULIO HERNANDEZ BOCKER" userId="a413b3be1cc3406f" providerId="LiveId" clId="{83E3FA2C-5845-48F7-BE9C-686FE900854A}" dt="2023-06-03T23:23:31.679" v="3" actId="478"/>
          <ac:picMkLst>
            <pc:docMk/>
            <pc:sldMk cId="822856960" sldId="270"/>
            <ac:picMk id="17" creationId="{208690F2-2CCB-3555-3FC8-06123DEB4D11}"/>
          </ac:picMkLst>
        </pc:picChg>
      </pc:sldChg>
      <pc:sldChg chg="del">
        <pc:chgData name="NESTOR JULIO HERNANDEZ BOCKER" userId="a413b3be1cc3406f" providerId="LiveId" clId="{83E3FA2C-5845-48F7-BE9C-686FE900854A}" dt="2023-06-03T23:47:27.813" v="733" actId="47"/>
        <pc:sldMkLst>
          <pc:docMk/>
          <pc:sldMk cId="415815192" sldId="271"/>
        </pc:sldMkLst>
      </pc:sldChg>
      <pc:sldChg chg="del">
        <pc:chgData name="NESTOR JULIO HERNANDEZ BOCKER" userId="a413b3be1cc3406f" providerId="LiveId" clId="{83E3FA2C-5845-48F7-BE9C-686FE900854A}" dt="2023-06-03T23:24:38.828" v="13" actId="47"/>
        <pc:sldMkLst>
          <pc:docMk/>
          <pc:sldMk cId="889605119" sldId="272"/>
        </pc:sldMkLst>
      </pc:sldChg>
      <pc:sldChg chg="del">
        <pc:chgData name="NESTOR JULIO HERNANDEZ BOCKER" userId="a413b3be1cc3406f" providerId="LiveId" clId="{83E3FA2C-5845-48F7-BE9C-686FE900854A}" dt="2023-06-03T23:22:32.426" v="1" actId="47"/>
        <pc:sldMkLst>
          <pc:docMk/>
          <pc:sldMk cId="178122350" sldId="273"/>
        </pc:sldMkLst>
      </pc:sldChg>
      <pc:sldChg chg="del">
        <pc:chgData name="NESTOR JULIO HERNANDEZ BOCKER" userId="a413b3be1cc3406f" providerId="LiveId" clId="{83E3FA2C-5845-48F7-BE9C-686FE900854A}" dt="2023-06-03T23:23:50.630" v="10" actId="47"/>
        <pc:sldMkLst>
          <pc:docMk/>
          <pc:sldMk cId="721350290" sldId="274"/>
        </pc:sldMkLst>
      </pc:sldChg>
      <pc:sldChg chg="addSp modSp mod">
        <pc:chgData name="NESTOR JULIO HERNANDEZ BOCKER" userId="a413b3be1cc3406f" providerId="LiveId" clId="{83E3FA2C-5845-48F7-BE9C-686FE900854A}" dt="2023-06-04T00:17:12.823" v="932"/>
        <pc:sldMkLst>
          <pc:docMk/>
          <pc:sldMk cId="1010862512" sldId="275"/>
        </pc:sldMkLst>
        <pc:spChg chg="add mod">
          <ac:chgData name="NESTOR JULIO HERNANDEZ BOCKER" userId="a413b3be1cc3406f" providerId="LiveId" clId="{83E3FA2C-5845-48F7-BE9C-686FE900854A}" dt="2023-06-04T00:17:12.823" v="932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83E3FA2C-5845-48F7-BE9C-686FE900854A}" dt="2023-06-03T23:25:49.164" v="33" actId="6549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83E3FA2C-5845-48F7-BE9C-686FE900854A}" dt="2023-06-03T23:26:02.261" v="38"/>
          <ac:spMkLst>
            <pc:docMk/>
            <pc:sldMk cId="1010862512" sldId="275"/>
            <ac:spMk id="6" creationId="{C2171E36-1462-87BF-6CE9-51FF81D0C5FB}"/>
          </ac:spMkLst>
        </pc:spChg>
      </pc:sldChg>
      <pc:sldChg chg="del">
        <pc:chgData name="NESTOR JULIO HERNANDEZ BOCKER" userId="a413b3be1cc3406f" providerId="LiveId" clId="{83E3FA2C-5845-48F7-BE9C-686FE900854A}" dt="2023-06-03T23:22:31.061" v="0" actId="47"/>
        <pc:sldMkLst>
          <pc:docMk/>
          <pc:sldMk cId="64129795" sldId="276"/>
        </pc:sldMkLst>
      </pc:sldChg>
      <pc:sldChg chg="modSp add del mod">
        <pc:chgData name="NESTOR JULIO HERNANDEZ BOCKER" userId="a413b3be1cc3406f" providerId="LiveId" clId="{83E3FA2C-5845-48F7-BE9C-686FE900854A}" dt="2023-06-04T00:17:19.255" v="933" actId="47"/>
        <pc:sldMkLst>
          <pc:docMk/>
          <pc:sldMk cId="1610350232" sldId="277"/>
        </pc:sldMkLst>
        <pc:spChg chg="mod">
          <ac:chgData name="NESTOR JULIO HERNANDEZ BOCKER" userId="a413b3be1cc3406f" providerId="LiveId" clId="{83E3FA2C-5845-48F7-BE9C-686FE900854A}" dt="2023-06-03T23:25:01.518" v="23" actId="20577"/>
          <ac:spMkLst>
            <pc:docMk/>
            <pc:sldMk cId="1610350232" sldId="277"/>
            <ac:spMk id="6" creationId="{B2F2D106-82B9-0335-7236-4CF3863660F7}"/>
          </ac:spMkLst>
        </pc:spChg>
      </pc:sldChg>
      <pc:sldChg chg="del">
        <pc:chgData name="NESTOR JULIO HERNANDEZ BOCKER" userId="a413b3be1cc3406f" providerId="LiveId" clId="{83E3FA2C-5845-48F7-BE9C-686FE900854A}" dt="2023-06-03T23:24:47.518" v="16" actId="47"/>
        <pc:sldMkLst>
          <pc:docMk/>
          <pc:sldMk cId="58967716" sldId="278"/>
        </pc:sldMkLst>
      </pc:sldChg>
      <pc:sldChg chg="modSp add del mod">
        <pc:chgData name="NESTOR JULIO HERNANDEZ BOCKER" userId="a413b3be1cc3406f" providerId="LiveId" clId="{83E3FA2C-5845-48F7-BE9C-686FE900854A}" dt="2023-06-03T23:47:36.299" v="740" actId="20577"/>
        <pc:sldMkLst>
          <pc:docMk/>
          <pc:sldMk cId="3675170584" sldId="279"/>
        </pc:sldMkLst>
        <pc:spChg chg="mod">
          <ac:chgData name="NESTOR JULIO HERNANDEZ BOCKER" userId="a413b3be1cc3406f" providerId="LiveId" clId="{83E3FA2C-5845-48F7-BE9C-686FE900854A}" dt="2023-06-03T23:47:36.299" v="74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del">
        <pc:chgData name="NESTOR JULIO HERNANDEZ BOCKER" userId="a413b3be1cc3406f" providerId="LiveId" clId="{83E3FA2C-5845-48F7-BE9C-686FE900854A}" dt="2023-06-03T23:24:32.012" v="12" actId="47"/>
        <pc:sldMkLst>
          <pc:docMk/>
          <pc:sldMk cId="1088750907" sldId="280"/>
        </pc:sldMkLst>
      </pc:sldChg>
      <pc:sldChg chg="addSp delSp modSp add mod">
        <pc:chgData name="NESTOR JULIO HERNANDEZ BOCKER" userId="a413b3be1cc3406f" providerId="LiveId" clId="{83E3FA2C-5845-48F7-BE9C-686FE900854A}" dt="2023-06-03T23:58:37.478" v="787" actId="207"/>
        <pc:sldMkLst>
          <pc:docMk/>
          <pc:sldMk cId="2130645913" sldId="281"/>
        </pc:sldMkLst>
        <pc:spChg chg="add del mod">
          <ac:chgData name="NESTOR JULIO HERNANDEZ BOCKER" userId="a413b3be1cc3406f" providerId="LiveId" clId="{83E3FA2C-5845-48F7-BE9C-686FE900854A}" dt="2023-06-03T23:26:17.625" v="40" actId="478"/>
          <ac:spMkLst>
            <pc:docMk/>
            <pc:sldMk cId="2130645913" sldId="281"/>
            <ac:spMk id="3" creationId="{A926E197-15FE-3AEC-820A-9A4826A663CA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3T23:27:01.241" v="54" actId="478"/>
          <ac:spMkLst>
            <pc:docMk/>
            <pc:sldMk cId="2130645913" sldId="281"/>
            <ac:spMk id="5" creationId="{9028E5CE-2DAA-EED9-E7FF-A8AC4141452F}"/>
          </ac:spMkLst>
        </pc:spChg>
        <pc:spChg chg="add del mod">
          <ac:chgData name="NESTOR JULIO HERNANDEZ BOCKER" userId="a413b3be1cc3406f" providerId="LiveId" clId="{83E3FA2C-5845-48F7-BE9C-686FE900854A}" dt="2023-06-03T23:37:42.671" v="399" actId="478"/>
          <ac:spMkLst>
            <pc:docMk/>
            <pc:sldMk cId="2130645913" sldId="281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27:48.352" v="92" actId="1035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26:14.409" v="39" actId="478"/>
          <ac:spMkLst>
            <pc:docMk/>
            <pc:sldMk cId="2130645913" sldId="281"/>
            <ac:spMk id="8" creationId="{D7895C9D-FBF7-68D9-0111-31E819D25C53}"/>
          </ac:spMkLst>
        </pc:spChg>
        <pc:spChg chg="add mod">
          <ac:chgData name="NESTOR JULIO HERNANDEZ BOCKER" userId="a413b3be1cc3406f" providerId="LiveId" clId="{83E3FA2C-5845-48F7-BE9C-686FE900854A}" dt="2023-06-03T23:29:16.608" v="109" actId="2711"/>
          <ac:spMkLst>
            <pc:docMk/>
            <pc:sldMk cId="2130645913" sldId="281"/>
            <ac:spMk id="9" creationId="{30EE5C6D-D800-B9D3-F794-57264F801BFB}"/>
          </ac:spMkLst>
        </pc:spChg>
        <pc:spChg chg="add mod">
          <ac:chgData name="NESTOR JULIO HERNANDEZ BOCKER" userId="a413b3be1cc3406f" providerId="LiveId" clId="{83E3FA2C-5845-48F7-BE9C-686FE900854A}" dt="2023-06-03T23:29:23.260" v="110" actId="2711"/>
          <ac:spMkLst>
            <pc:docMk/>
            <pc:sldMk cId="2130645913" sldId="281"/>
            <ac:spMk id="10" creationId="{CE550A21-583D-7FBE-6302-9562E532219E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11" creationId="{83075EED-AA93-8D8A-3B48-058061B09424}"/>
          </ac:spMkLst>
        </pc:spChg>
        <pc:spChg chg="add mod">
          <ac:chgData name="NESTOR JULIO HERNANDEZ BOCKER" userId="a413b3be1cc3406f" providerId="LiveId" clId="{83E3FA2C-5845-48F7-BE9C-686FE900854A}" dt="2023-06-03T23:37:43.596" v="400"/>
          <ac:spMkLst>
            <pc:docMk/>
            <pc:sldMk cId="2130645913" sldId="28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83E3FA2C-5845-48F7-BE9C-686FE900854A}" dt="2023-06-03T23:58:30.324" v="786" actId="207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add mod">
          <ac:chgData name="NESTOR JULIO HERNANDEZ BOCKER" userId="a413b3be1cc3406f" providerId="LiveId" clId="{83E3FA2C-5845-48F7-BE9C-686FE900854A}" dt="2023-06-03T23:58:37.478" v="787" actId="207"/>
          <ac:graphicFrameMkLst>
            <pc:docMk/>
            <pc:sldMk cId="2130645913" sldId="281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3.469" v="93" actId="47"/>
        <pc:sldMkLst>
          <pc:docMk/>
          <pc:sldMk cId="1684054277" sldId="282"/>
        </pc:sldMkLst>
      </pc:sldChg>
      <pc:sldChg chg="addSp delSp modSp add mod">
        <pc:chgData name="NESTOR JULIO HERNANDEZ BOCKER" userId="a413b3be1cc3406f" providerId="LiveId" clId="{83E3FA2C-5845-48F7-BE9C-686FE900854A}" dt="2023-06-04T00:31:31.981" v="1341" actId="20577"/>
        <pc:sldMkLst>
          <pc:docMk/>
          <pc:sldMk cId="3855831146" sldId="282"/>
        </pc:sldMkLst>
        <pc:spChg chg="add del mod">
          <ac:chgData name="NESTOR JULIO HERNANDEZ BOCKER" userId="a413b3be1cc3406f" providerId="LiveId" clId="{83E3FA2C-5845-48F7-BE9C-686FE900854A}" dt="2023-06-04T00:17:49.141" v="937" actId="478"/>
          <ac:spMkLst>
            <pc:docMk/>
            <pc:sldMk cId="3855831146" sldId="282"/>
            <ac:spMk id="2" creationId="{970E212D-9580-C2BC-27C7-CC79963997CB}"/>
          </ac:spMkLst>
        </pc:spChg>
        <pc:spChg chg="add del mod">
          <ac:chgData name="NESTOR JULIO HERNANDEZ BOCKER" userId="a413b3be1cc3406f" providerId="LiveId" clId="{83E3FA2C-5845-48F7-BE9C-686FE900854A}" dt="2023-06-04T00:17:46.240" v="934" actId="478"/>
          <ac:spMkLst>
            <pc:docMk/>
            <pc:sldMk cId="3855831146" sldId="282"/>
            <ac:spMk id="3" creationId="{B047F6D7-41F2-F3B2-9672-56CAADB605B7}"/>
          </ac:spMkLst>
        </pc:spChg>
        <pc:spChg chg="mod">
          <ac:chgData name="NESTOR JULIO HERNANDEZ BOCKER" userId="a413b3be1cc3406f" providerId="LiveId" clId="{83E3FA2C-5845-48F7-BE9C-686FE900854A}" dt="2023-06-04T00:31:31.981" v="1341" actId="20577"/>
          <ac:spMkLst>
            <pc:docMk/>
            <pc:sldMk cId="3855831146" sldId="282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4T00:17:46.991" v="935" actId="478"/>
          <ac:spMkLst>
            <pc:docMk/>
            <pc:sldMk cId="3855831146" sldId="282"/>
            <ac:spMk id="5" creationId="{C5149CB5-EB9D-434B-934A-8035EF4B9A69}"/>
          </ac:spMkLst>
        </pc:spChg>
        <pc:spChg chg="mod">
          <ac:chgData name="NESTOR JULIO HERNANDEZ BOCKER" userId="a413b3be1cc3406f" providerId="LiveId" clId="{83E3FA2C-5845-48F7-BE9C-686FE900854A}" dt="2023-06-03T23:37:05.992" v="270" actId="207"/>
          <ac:spMkLst>
            <pc:docMk/>
            <pc:sldMk cId="3855831146" sldId="282"/>
            <ac:spMk id="6" creationId="{41D1D2C3-84E4-E9CA-2044-D3350F9642F4}"/>
          </ac:spMkLst>
        </pc:spChg>
        <pc:spChg chg="add del mod">
          <ac:chgData name="NESTOR JULIO HERNANDEZ BOCKER" userId="a413b3be1cc3406f" providerId="LiveId" clId="{83E3FA2C-5845-48F7-BE9C-686FE900854A}" dt="2023-06-04T00:17:50.725" v="938" actId="478"/>
          <ac:spMkLst>
            <pc:docMk/>
            <pc:sldMk cId="3855831146" sldId="282"/>
            <ac:spMk id="8" creationId="{70C0CED0-42B1-A39C-1064-EB6BEF8DFD22}"/>
          </ac:spMkLst>
        </pc:spChg>
        <pc:spChg chg="del">
          <ac:chgData name="NESTOR JULIO HERNANDEZ BOCKER" userId="a413b3be1cc3406f" providerId="LiveId" clId="{83E3FA2C-5845-48F7-BE9C-686FE900854A}" dt="2023-06-03T23:30:11.007" v="115" actId="478"/>
          <ac:spMkLst>
            <pc:docMk/>
            <pc:sldMk cId="3855831146" sldId="282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30:13.159" v="116" actId="478"/>
          <ac:spMkLst>
            <pc:docMk/>
            <pc:sldMk cId="3855831146" sldId="282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0:18.161" v="117" actId="478"/>
          <ac:spMkLst>
            <pc:docMk/>
            <pc:sldMk cId="3855831146" sldId="282"/>
            <ac:spMk id="11" creationId="{83075EED-AA93-8D8A-3B48-058061B09424}"/>
          </ac:spMkLst>
        </pc:spChg>
        <pc:graphicFrameChg chg="del">
          <ac:chgData name="NESTOR JULIO HERNANDEZ BOCKER" userId="a413b3be1cc3406f" providerId="LiveId" clId="{83E3FA2C-5845-48F7-BE9C-686FE900854A}" dt="2023-06-03T23:29:58.185" v="112" actId="478"/>
          <ac:graphicFrameMkLst>
            <pc:docMk/>
            <pc:sldMk cId="3855831146" sldId="282"/>
            <ac:graphicFrameMk id="12" creationId="{09DCE6E8-E263-DF6C-D430-B909A0F7630B}"/>
          </ac:graphicFrameMkLst>
        </pc:graphicFrameChg>
        <pc:graphicFrameChg chg="del mod">
          <ac:chgData name="NESTOR JULIO HERNANDEZ BOCKER" userId="a413b3be1cc3406f" providerId="LiveId" clId="{83E3FA2C-5845-48F7-BE9C-686FE900854A}" dt="2023-06-03T23:29:59.675" v="114" actId="478"/>
          <ac:graphicFrameMkLst>
            <pc:docMk/>
            <pc:sldMk cId="3855831146" sldId="282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1:18.482" v="1340" actId="403"/>
          <ac:graphicFrameMkLst>
            <pc:docMk/>
            <pc:sldMk cId="3855831146" sldId="282"/>
            <ac:graphicFrameMk id="14" creationId="{C5605CA2-ADF8-5BB7-054C-CABDEAC87DA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3.119" v="971"/>
          <ac:graphicFrameMkLst>
            <pc:docMk/>
            <pc:sldMk cId="3855831146" sldId="282"/>
            <ac:graphicFrameMk id="17" creationId="{A7CCBF4C-8F52-2AF0-DC14-38BA936A72ED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747" v="970"/>
          <ac:graphicFrameMkLst>
            <pc:docMk/>
            <pc:sldMk cId="3855831146" sldId="282"/>
            <ac:graphicFrameMk id="18" creationId="{C06A9CAA-29E2-FD74-714F-3AFDE700633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512" v="969"/>
          <ac:graphicFrameMkLst>
            <pc:docMk/>
            <pc:sldMk cId="3855831146" sldId="282"/>
            <ac:graphicFrameMk id="19" creationId="{B2B4BAA2-84F2-16B4-C5BD-993E7DE3473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104" v="968"/>
          <ac:graphicFrameMkLst>
            <pc:docMk/>
            <pc:sldMk cId="3855831146" sldId="282"/>
            <ac:graphicFrameMk id="20" creationId="{7F234314-FBC4-27CA-0724-38848945CC5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664" v="967"/>
          <ac:graphicFrameMkLst>
            <pc:docMk/>
            <pc:sldMk cId="3855831146" sldId="282"/>
            <ac:graphicFrameMk id="21" creationId="{16FCC947-63DA-F166-65CE-424D2B4B2FE8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444" v="966"/>
          <ac:graphicFrameMkLst>
            <pc:docMk/>
            <pc:sldMk cId="3855831146" sldId="282"/>
            <ac:graphicFrameMk id="22" creationId="{EA953FD3-646A-8710-F691-AAB8816EBC5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958" v="965"/>
          <ac:graphicFrameMkLst>
            <pc:docMk/>
            <pc:sldMk cId="3855831146" sldId="282"/>
            <ac:graphicFrameMk id="23" creationId="{B55CB12E-74DC-2333-1F0D-0FA597D12576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441" v="964"/>
          <ac:graphicFrameMkLst>
            <pc:docMk/>
            <pc:sldMk cId="3855831146" sldId="282"/>
            <ac:graphicFrameMk id="24" creationId="{8592516D-2D84-12DF-A881-3606EAAE162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938" v="963"/>
          <ac:graphicFrameMkLst>
            <pc:docMk/>
            <pc:sldMk cId="3855831146" sldId="282"/>
            <ac:graphicFrameMk id="25" creationId="{53D55516-23B9-3863-C848-83FF6D9F564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468" v="962"/>
          <ac:graphicFrameMkLst>
            <pc:docMk/>
            <pc:sldMk cId="3855831146" sldId="282"/>
            <ac:graphicFrameMk id="26" creationId="{DCBB626B-E3FC-92C6-4076-5E65BBA5BAB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060" v="961"/>
          <ac:graphicFrameMkLst>
            <pc:docMk/>
            <pc:sldMk cId="3855831146" sldId="282"/>
            <ac:graphicFrameMk id="27" creationId="{9A8C344E-1624-EB3D-A500-77324E939A6D}"/>
          </ac:graphicFrameMkLst>
        </pc:graphicFrameChg>
        <pc:cxnChg chg="add del mod">
          <ac:chgData name="NESTOR JULIO HERNANDEZ BOCKER" userId="a413b3be1cc3406f" providerId="LiveId" clId="{83E3FA2C-5845-48F7-BE9C-686FE900854A}" dt="2023-06-04T00:27:25.335" v="1136" actId="478"/>
          <ac:cxnSpMkLst>
            <pc:docMk/>
            <pc:sldMk cId="3855831146" sldId="282"/>
            <ac:cxnSpMk id="16" creationId="{5DCB4EDD-AA2D-6ACD-FC74-80524D552B08}"/>
          </ac:cxnSpMkLst>
        </pc:cxnChg>
      </pc:sldChg>
      <pc:sldChg chg="add del">
        <pc:chgData name="NESTOR JULIO HERNANDEZ BOCKER" userId="a413b3be1cc3406f" providerId="LiveId" clId="{83E3FA2C-5845-48F7-BE9C-686FE900854A}" dt="2023-06-03T23:27:54.497" v="94" actId="47"/>
        <pc:sldMkLst>
          <pc:docMk/>
          <pc:sldMk cId="573650844" sldId="283"/>
        </pc:sldMkLst>
      </pc:sldChg>
      <pc:sldChg chg="addSp delSp modSp add mod">
        <pc:chgData name="NESTOR JULIO HERNANDEZ BOCKER" userId="a413b3be1cc3406f" providerId="LiveId" clId="{83E3FA2C-5845-48F7-BE9C-686FE900854A}" dt="2023-06-04T00:32:46.368" v="1343" actId="113"/>
        <pc:sldMkLst>
          <pc:docMk/>
          <pc:sldMk cId="3275677300" sldId="283"/>
        </pc:sldMkLst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4" creationId="{9038051D-EB90-E24D-9DA9-5CDB500D1D62}"/>
          </ac:spMkLst>
        </pc:spChg>
        <pc:spChg chg="add mod">
          <ac:chgData name="NESTOR JULIO HERNANDEZ BOCKER" userId="a413b3be1cc3406f" providerId="LiveId" clId="{83E3FA2C-5845-48F7-BE9C-686FE900854A}" dt="2023-06-03T23:37:22.325" v="287"/>
          <ac:spMkLst>
            <pc:docMk/>
            <pc:sldMk cId="3275677300" sldId="283"/>
            <ac:spMk id="5" creationId="{A23628EE-74BF-98AA-A55E-B2148E42906E}"/>
          </ac:spMkLst>
        </pc:spChg>
        <pc:spChg chg="del">
          <ac:chgData name="NESTOR JULIO HERNANDEZ BOCKER" userId="a413b3be1cc3406f" providerId="LiveId" clId="{83E3FA2C-5845-48F7-BE9C-686FE900854A}" dt="2023-06-03T23:37:20.929" v="286" actId="478"/>
          <ac:spMkLst>
            <pc:docMk/>
            <pc:sldMk cId="3275677300" sldId="283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4:50.145" v="915" actId="6549"/>
          <ac:spMkLst>
            <pc:docMk/>
            <pc:sldMk cId="3275677300" sldId="283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33:49.776" v="235"/>
          <ac:spMkLst>
            <pc:docMk/>
            <pc:sldMk cId="3275677300" sldId="283"/>
            <ac:spMk id="9" creationId="{30EE5C6D-D800-B9D3-F794-57264F801BFB}"/>
          </ac:spMkLst>
        </pc:spChg>
        <pc:spChg chg="mod">
          <ac:chgData name="NESTOR JULIO HERNANDEZ BOCKER" userId="a413b3be1cc3406f" providerId="LiveId" clId="{83E3FA2C-5845-48F7-BE9C-686FE900854A}" dt="2023-06-03T23:33:58.139" v="236"/>
          <ac:spMkLst>
            <pc:docMk/>
            <pc:sldMk cId="3275677300" sldId="283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11" creationId="{83075EED-AA93-8D8A-3B48-058061B09424}"/>
          </ac:spMkLst>
        </pc:spChg>
        <pc:graphicFrameChg chg="add mod">
          <ac:chgData name="NESTOR JULIO HERNANDEZ BOCKER" userId="a413b3be1cc3406f" providerId="LiveId" clId="{83E3FA2C-5845-48F7-BE9C-686FE900854A}" dt="2023-06-04T00:32:43.566" v="1342" actId="113"/>
          <ac:graphicFrameMkLst>
            <pc:docMk/>
            <pc:sldMk cId="3275677300" sldId="283"/>
            <ac:graphicFrameMk id="2" creationId="{5E1C4DD8-641D-A5F5-D2F6-1BBF031AA7B0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46.368" v="1343" actId="113"/>
          <ac:graphicFrameMkLst>
            <pc:docMk/>
            <pc:sldMk cId="3275677300" sldId="283"/>
            <ac:graphicFrameMk id="3" creationId="{41043A50-4A74-5610-777A-A81D28BBFB63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3.523" v="232" actId="478"/>
          <ac:graphicFrameMkLst>
            <pc:docMk/>
            <pc:sldMk cId="3275677300" sldId="283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5.202" v="233" actId="478"/>
          <ac:graphicFrameMkLst>
            <pc:docMk/>
            <pc:sldMk cId="3275677300" sldId="283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4.999" v="95" actId="47"/>
        <pc:sldMkLst>
          <pc:docMk/>
          <pc:sldMk cId="1497656693" sldId="284"/>
        </pc:sldMkLst>
      </pc:sldChg>
      <pc:sldChg chg="addSp delSp modSp add mod">
        <pc:chgData name="NESTOR JULIO HERNANDEZ BOCKER" userId="a413b3be1cc3406f" providerId="LiveId" clId="{83E3FA2C-5845-48F7-BE9C-686FE900854A}" dt="2023-06-04T00:32:55.246" v="1346" actId="113"/>
        <pc:sldMkLst>
          <pc:docMk/>
          <pc:sldMk cId="2609771912" sldId="284"/>
        </pc:sldMkLst>
        <pc:spChg chg="del mod">
          <ac:chgData name="NESTOR JULIO HERNANDEZ BOCKER" userId="a413b3be1cc3406f" providerId="LiveId" clId="{83E3FA2C-5845-48F7-BE9C-686FE900854A}" dt="2023-06-03T23:38:02.246" v="417" actId="478"/>
          <ac:spMkLst>
            <pc:docMk/>
            <pc:sldMk cId="2609771912" sldId="284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24.078" v="929" actId="6549"/>
          <ac:spMkLst>
            <pc:docMk/>
            <pc:sldMk cId="2609771912" sldId="284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83E3FA2C-5845-48F7-BE9C-686FE900854A}" dt="2023-06-03T23:35:01.234" v="248" actId="478"/>
          <ac:graphicFrameMkLst>
            <pc:docMk/>
            <pc:sldMk cId="2609771912" sldId="284"/>
            <ac:graphicFrameMk id="2" creationId="{5E1C4DD8-641D-A5F5-D2F6-1BBF031AA7B0}"/>
          </ac:graphicFrameMkLst>
        </pc:graphicFrameChg>
        <pc:graphicFrameChg chg="del">
          <ac:chgData name="NESTOR JULIO HERNANDEZ BOCKER" userId="a413b3be1cc3406f" providerId="LiveId" clId="{83E3FA2C-5845-48F7-BE9C-686FE900854A}" dt="2023-06-03T23:35:02.552" v="249" actId="478"/>
          <ac:graphicFrameMkLst>
            <pc:docMk/>
            <pc:sldMk cId="2609771912" sldId="284"/>
            <ac:graphicFrameMk id="3" creationId="{41043A50-4A74-5610-777A-A81D28BBFB63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5.246" v="1346" actId="113"/>
          <ac:graphicFrameMkLst>
            <pc:docMk/>
            <pc:sldMk cId="2609771912" sldId="284"/>
            <ac:graphicFrameMk id="4" creationId="{BC2AE36B-13E9-E78C-A3CA-EF3F36CEDD1F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3.065" v="1345" actId="113"/>
          <ac:graphicFrameMkLst>
            <pc:docMk/>
            <pc:sldMk cId="2609771912" sldId="284"/>
            <ac:graphicFrameMk id="5" creationId="{990A3292-2F64-B83A-CB19-51CF0F099D57}"/>
          </ac:graphicFrameMkLst>
        </pc:graphicFrameChg>
      </pc:sldChg>
      <pc:sldChg chg="addSp delSp modSp add mod">
        <pc:chgData name="NESTOR JULIO HERNANDEZ BOCKER" userId="a413b3be1cc3406f" providerId="LiveId" clId="{83E3FA2C-5845-48F7-BE9C-686FE900854A}" dt="2023-06-04T00:33:10.041" v="1347" actId="113"/>
        <pc:sldMkLst>
          <pc:docMk/>
          <pc:sldMk cId="185742075" sldId="285"/>
        </pc:sldMkLst>
        <pc:spChg chg="add mod">
          <ac:chgData name="NESTOR JULIO HERNANDEZ BOCKER" userId="a413b3be1cc3406f" providerId="LiveId" clId="{83E3FA2C-5845-48F7-BE9C-686FE900854A}" dt="2023-06-03T23:40:57.761" v="572"/>
          <ac:spMkLst>
            <pc:docMk/>
            <pc:sldMk cId="185742075" sldId="285"/>
            <ac:spMk id="4" creationId="{589EA829-7F4F-2047-2597-8C99EA2EB0BF}"/>
          </ac:spMkLst>
        </pc:spChg>
        <pc:spChg chg="del">
          <ac:chgData name="NESTOR JULIO HERNANDEZ BOCKER" userId="a413b3be1cc3406f" providerId="LiveId" clId="{83E3FA2C-5845-48F7-BE9C-686FE900854A}" dt="2023-06-03T23:40:56.599" v="571" actId="478"/>
          <ac:spMkLst>
            <pc:docMk/>
            <pc:sldMk cId="185742075" sldId="285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11.014" v="926" actId="6549"/>
          <ac:spMkLst>
            <pc:docMk/>
            <pc:sldMk cId="185742075" sldId="28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83E3FA2C-5845-48F7-BE9C-686FE900854A}" dt="2023-06-03T23:59:53.966" v="792" actId="207"/>
          <ac:graphicFrameMkLst>
            <pc:docMk/>
            <pc:sldMk cId="185742075" sldId="285"/>
            <ac:graphicFrameMk id="2" creationId="{24496ED9-7835-3B52-A1A0-7D466324A28C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3:10.041" v="1347" actId="113"/>
          <ac:graphicFrameMkLst>
            <pc:docMk/>
            <pc:sldMk cId="185742075" sldId="285"/>
            <ac:graphicFrameMk id="3" creationId="{DCBC361C-5195-469F-399A-1E257BCBE52D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345" v="96" actId="47"/>
        <pc:sldMkLst>
          <pc:docMk/>
          <pc:sldMk cId="3836270115" sldId="285"/>
        </pc:sldMkLst>
      </pc:sldChg>
      <pc:sldChg chg="addSp delSp modSp add mod">
        <pc:chgData name="NESTOR JULIO HERNANDEZ BOCKER" userId="a413b3be1cc3406f" providerId="LiveId" clId="{83E3FA2C-5845-48F7-BE9C-686FE900854A}" dt="2023-06-04T00:12:28.874" v="893"/>
        <pc:sldMkLst>
          <pc:docMk/>
          <pc:sldMk cId="761130282" sldId="286"/>
        </pc:sldMkLst>
        <pc:spChg chg="add mod">
          <ac:chgData name="NESTOR JULIO HERNANDEZ BOCKER" userId="a413b3be1cc3406f" providerId="LiveId" clId="{83E3FA2C-5845-48F7-BE9C-686FE900854A}" dt="2023-06-03T23:41:27.259" v="684"/>
          <ac:spMkLst>
            <pc:docMk/>
            <pc:sldMk cId="761130282" sldId="286"/>
            <ac:spMk id="2" creationId="{ED83159B-FD29-D8E1-23F1-F30FD57F3054}"/>
          </ac:spMkLst>
        </pc:spChg>
        <pc:spChg chg="del">
          <ac:chgData name="NESTOR JULIO HERNANDEZ BOCKER" userId="a413b3be1cc3406f" providerId="LiveId" clId="{83E3FA2C-5845-48F7-BE9C-686FE900854A}" dt="2023-06-03T23:41:26.103" v="683" actId="478"/>
          <ac:spMkLst>
            <pc:docMk/>
            <pc:sldMk cId="761130282" sldId="286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42:17.576" v="702" actId="20577"/>
          <ac:spMkLst>
            <pc:docMk/>
            <pc:sldMk cId="761130282" sldId="286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56:30.152" v="773" actId="1076"/>
          <ac:spMkLst>
            <pc:docMk/>
            <pc:sldMk cId="761130282" sldId="286"/>
            <ac:spMk id="10" creationId="{CE550A21-583D-7FBE-6302-9562E532219E}"/>
          </ac:spMkLst>
        </pc:spChg>
        <pc:graphicFrameChg chg="add mod">
          <ac:chgData name="NESTOR JULIO HERNANDEZ BOCKER" userId="a413b3be1cc3406f" providerId="LiveId" clId="{83E3FA2C-5845-48F7-BE9C-686FE900854A}" dt="2023-06-04T00:12:28.874" v="893"/>
          <ac:graphicFrameMkLst>
            <pc:docMk/>
            <pc:sldMk cId="761130282" sldId="286"/>
            <ac:graphicFrameMk id="3" creationId="{73D35491-8180-7569-4B4D-6F90854597AA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11:27.118" v="885"/>
          <ac:graphicFrameMkLst>
            <pc:docMk/>
            <pc:sldMk cId="761130282" sldId="286"/>
            <ac:graphicFrameMk id="4" creationId="{206272FB-F433-C634-2B41-EB95476B7C2B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611" v="97" actId="47"/>
        <pc:sldMkLst>
          <pc:docMk/>
          <pc:sldMk cId="3829692372" sldId="286"/>
        </pc:sldMkLst>
      </pc:sldChg>
      <pc:sldChg chg="add del">
        <pc:chgData name="NESTOR JULIO HERNANDEZ BOCKER" userId="a413b3be1cc3406f" providerId="LiveId" clId="{83E3FA2C-5845-48F7-BE9C-686FE900854A}" dt="2023-06-03T23:27:55.815" v="98" actId="47"/>
        <pc:sldMkLst>
          <pc:docMk/>
          <pc:sldMk cId="1680853642" sldId="287"/>
        </pc:sldMkLst>
      </pc:sldChg>
      <pc:sldChg chg="add del">
        <pc:chgData name="NESTOR JULIO HERNANDEZ BOCKER" userId="a413b3be1cc3406f" providerId="LiveId" clId="{83E3FA2C-5845-48F7-BE9C-686FE900854A}" dt="2023-06-03T23:41:29.690" v="685" actId="47"/>
        <pc:sldMkLst>
          <pc:docMk/>
          <pc:sldMk cId="2308568585" sldId="287"/>
        </pc:sldMkLst>
      </pc:sldChg>
      <pc:sldChg chg="addSp delSp modSp add mod">
        <pc:chgData name="NESTOR JULIO HERNANDEZ BOCKER" userId="a413b3be1cc3406f" providerId="LiveId" clId="{83E3FA2C-5845-48F7-BE9C-686FE900854A}" dt="2023-06-04T00:01:24.564" v="805" actId="6549"/>
        <pc:sldMkLst>
          <pc:docMk/>
          <pc:sldMk cId="4096092239" sldId="287"/>
        </pc:sldMkLst>
        <pc:spChg chg="del">
          <ac:chgData name="NESTOR JULIO HERNANDEZ BOCKER" userId="a413b3be1cc3406f" providerId="LiveId" clId="{83E3FA2C-5845-48F7-BE9C-686FE900854A}" dt="2023-06-04T00:01:17.462" v="799" actId="478"/>
          <ac:spMkLst>
            <pc:docMk/>
            <pc:sldMk cId="4096092239" sldId="287"/>
            <ac:spMk id="2" creationId="{ED83159B-FD29-D8E1-23F1-F30FD57F3054}"/>
          </ac:spMkLst>
        </pc:spChg>
        <pc:spChg chg="add mod">
          <ac:chgData name="NESTOR JULIO HERNANDEZ BOCKER" userId="a413b3be1cc3406f" providerId="LiveId" clId="{83E3FA2C-5845-48F7-BE9C-686FE900854A}" dt="2023-06-04T00:01:17.792" v="800"/>
          <ac:spMkLst>
            <pc:docMk/>
            <pc:sldMk cId="4096092239" sldId="287"/>
            <ac:spMk id="4" creationId="{5372CBC4-F57B-73DB-75FD-914B77E83363}"/>
          </ac:spMkLst>
        </pc:spChg>
        <pc:spChg chg="mod">
          <ac:chgData name="NESTOR JULIO HERNANDEZ BOCKER" userId="a413b3be1cc3406f" providerId="LiveId" clId="{83E3FA2C-5845-48F7-BE9C-686FE900854A}" dt="2023-06-03T23:42:53.807" v="707"/>
          <ac:spMkLst>
            <pc:docMk/>
            <pc:sldMk cId="4096092239" sldId="287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2:36.576" v="704" actId="478"/>
          <ac:spMkLst>
            <pc:docMk/>
            <pc:sldMk cId="4096092239" sldId="287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2:38.976" v="705" actId="478"/>
          <ac:spMkLst>
            <pc:docMk/>
            <pc:sldMk cId="4096092239" sldId="287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24.564" v="805" actId="6549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6.004" v="99" actId="47"/>
        <pc:sldMkLst>
          <pc:docMk/>
          <pc:sldMk cId="784827020" sldId="288"/>
        </pc:sldMkLst>
      </pc:sldChg>
      <pc:sldChg chg="add del">
        <pc:chgData name="NESTOR JULIO HERNANDEZ BOCKER" userId="a413b3be1cc3406f" providerId="LiveId" clId="{83E3FA2C-5845-48F7-BE9C-686FE900854A}" dt="2023-06-03T23:41:30.601" v="686" actId="47"/>
        <pc:sldMkLst>
          <pc:docMk/>
          <pc:sldMk cId="3105523235" sldId="288"/>
        </pc:sldMkLst>
      </pc:sldChg>
      <pc:sldChg chg="addSp delSp modSp add mod">
        <pc:chgData name="NESTOR JULIO HERNANDEZ BOCKER" userId="a413b3be1cc3406f" providerId="LiveId" clId="{83E3FA2C-5845-48F7-BE9C-686FE900854A}" dt="2023-06-04T00:01:32.441" v="812" actId="20577"/>
        <pc:sldMkLst>
          <pc:docMk/>
          <pc:sldMk cId="4195406661" sldId="288"/>
        </pc:sldMkLst>
        <pc:spChg chg="mod">
          <ac:chgData name="NESTOR JULIO HERNANDEZ BOCKER" userId="a413b3be1cc3406f" providerId="LiveId" clId="{83E3FA2C-5845-48F7-BE9C-686FE900854A}" dt="2023-06-03T23:43:23.776" v="711" actId="6549"/>
          <ac:spMkLst>
            <pc:docMk/>
            <pc:sldMk cId="4195406661" sldId="288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04.426" v="708" actId="478"/>
          <ac:spMkLst>
            <pc:docMk/>
            <pc:sldMk cId="4195406661" sldId="288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06.043" v="709" actId="478"/>
          <ac:spMkLst>
            <pc:docMk/>
            <pc:sldMk cId="4195406661" sldId="288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32.441" v="812" actId="20577"/>
          <ac:graphicFrameMkLst>
            <pc:docMk/>
            <pc:sldMk cId="4195406661" sldId="288"/>
            <ac:graphicFrameMk id="3" creationId="{1FC4975E-A22B-F131-85EB-3116FFDD2574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290" v="100" actId="47"/>
        <pc:sldMkLst>
          <pc:docMk/>
          <pc:sldMk cId="1552279589" sldId="289"/>
        </pc:sldMkLst>
      </pc:sldChg>
      <pc:sldChg chg="add del">
        <pc:chgData name="NESTOR JULIO HERNANDEZ BOCKER" userId="a413b3be1cc3406f" providerId="LiveId" clId="{83E3FA2C-5845-48F7-BE9C-686FE900854A}" dt="2023-06-03T23:41:30.946" v="687" actId="47"/>
        <pc:sldMkLst>
          <pc:docMk/>
          <pc:sldMk cId="3011558527" sldId="289"/>
        </pc:sldMkLst>
      </pc:sldChg>
      <pc:sldChg chg="addSp delSp modSp add mod">
        <pc:chgData name="NESTOR JULIO HERNANDEZ BOCKER" userId="a413b3be1cc3406f" providerId="LiveId" clId="{83E3FA2C-5845-48F7-BE9C-686FE900854A}" dt="2023-06-04T00:01:42.488" v="819" actId="20577"/>
        <pc:sldMkLst>
          <pc:docMk/>
          <pc:sldMk cId="3371494069" sldId="289"/>
        </pc:sldMkLst>
        <pc:spChg chg="mod">
          <ac:chgData name="NESTOR JULIO HERNANDEZ BOCKER" userId="a413b3be1cc3406f" providerId="LiveId" clId="{83E3FA2C-5845-48F7-BE9C-686FE900854A}" dt="2023-06-04T00:01:09.982" v="798" actId="6549"/>
          <ac:spMkLst>
            <pc:docMk/>
            <pc:sldMk cId="3371494069" sldId="289"/>
            <ac:spMk id="2" creationId="{ED83159B-FD29-D8E1-23F1-F30FD57F3054}"/>
          </ac:spMkLst>
        </pc:spChg>
        <pc:spChg chg="mod">
          <ac:chgData name="NESTOR JULIO HERNANDEZ BOCKER" userId="a413b3be1cc3406f" providerId="LiveId" clId="{83E3FA2C-5845-48F7-BE9C-686FE900854A}" dt="2023-06-03T23:44:02.307" v="720" actId="6549"/>
          <ac:spMkLst>
            <pc:docMk/>
            <pc:sldMk cId="3371494069" sldId="289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38.482" v="713" actId="478"/>
          <ac:spMkLst>
            <pc:docMk/>
            <pc:sldMk cId="3371494069" sldId="289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39.926" v="714" actId="478"/>
          <ac:spMkLst>
            <pc:docMk/>
            <pc:sldMk cId="3371494069" sldId="289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42.488" v="819" actId="20577"/>
          <ac:graphicFrameMkLst>
            <pc:docMk/>
            <pc:sldMk cId="3371494069" sldId="289"/>
            <ac:graphicFrameMk id="3" creationId="{89CB9840-150F-E6AC-EA93-306DC819538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573" v="101" actId="47"/>
        <pc:sldMkLst>
          <pc:docMk/>
          <pc:sldMk cId="1422948711" sldId="290"/>
        </pc:sldMkLst>
      </pc:sldChg>
      <pc:sldChg chg="add del">
        <pc:chgData name="NESTOR JULIO HERNANDEZ BOCKER" userId="a413b3be1cc3406f" providerId="LiveId" clId="{83E3FA2C-5845-48F7-BE9C-686FE900854A}" dt="2023-06-03T23:41:31.181" v="688" actId="47"/>
        <pc:sldMkLst>
          <pc:docMk/>
          <pc:sldMk cId="1477188278" sldId="290"/>
        </pc:sldMkLst>
      </pc:sldChg>
      <pc:sldChg chg="add del">
        <pc:chgData name="NESTOR JULIO HERNANDEZ BOCKER" userId="a413b3be1cc3406f" providerId="LiveId" clId="{83E3FA2C-5845-48F7-BE9C-686FE900854A}" dt="2023-06-03T23:41:31.636" v="689" actId="47"/>
        <pc:sldMkLst>
          <pc:docMk/>
          <pc:sldMk cId="2827053692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a413b3be1cc3406f/4-INDICADORES%20ECON&#211;MICOS/3-IPC/IPC.xlsb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Gr&#225;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088027038914"/>
          <c:y val="2.7843380444811293E-2"/>
          <c:w val="0.78069792413730255"/>
          <c:h val="0.8582679887554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Salida!$P$4:$R$4</c:f>
              <c:numCache>
                <c:formatCode>0.00</c:formatCode>
                <c:ptCount val="3"/>
                <c:pt idx="0">
                  <c:v>1.85</c:v>
                </c:pt>
                <c:pt idx="1">
                  <c:v>19.27</c:v>
                </c:pt>
                <c:pt idx="2">
                  <c:v>25.57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3-4057-BF6A-8FC561F60448}"/>
            </c:ext>
          </c:extLst>
        </c:ser>
        <c:ser>
          <c:idx val="1"/>
          <c:order val="1"/>
          <c:tx>
            <c:strRef>
              <c:f>Salida!$O$5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Salida!$P$5:$R$5</c:f>
              <c:numCache>
                <c:formatCode>0.00</c:formatCode>
                <c:ptCount val="3"/>
                <c:pt idx="0">
                  <c:v>1.1299999999999999</c:v>
                </c:pt>
                <c:pt idx="1">
                  <c:v>4.93</c:v>
                </c:pt>
                <c:pt idx="2">
                  <c:v>12.44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3-4057-BF6A-8FC561F60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6837360"/>
        <c:axId val="506836576"/>
      </c:barChart>
      <c:catAx>
        <c:axId val="50683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6576"/>
        <c:crosses val="autoZero"/>
        <c:auto val="1"/>
        <c:lblAlgn val="ctr"/>
        <c:lblOffset val="100"/>
        <c:noMultiLvlLbl val="0"/>
      </c:catAx>
      <c:valAx>
        <c:axId val="506836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r>
                  <a:rPr lang="es-CO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  <a:latin typeface="+mn-lt"/>
            </a:defRPr>
          </a:pPr>
          <a:endParaRPr lang="es-C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Salida!$AR$5</c:f>
          <c:strCache>
            <c:ptCount val="1"/>
            <c:pt idx="0">
              <c:v>Carne de aves</c:v>
            </c:pt>
          </c:strCache>
        </c:strRef>
      </c:tx>
      <c:layout>
        <c:manualLayout>
          <c:xMode val="edge"/>
          <c:yMode val="edge"/>
          <c:x val="5.9279236801574604E-2"/>
          <c:y val="1.4922614685872504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0490866470917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1-40F2-82ED-2C8C3962D995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Salida!$AR$31:$AR$79</c:f>
              <c:numCache>
                <c:formatCode>0.00</c:formatCode>
                <c:ptCount val="49"/>
                <c:pt idx="0">
                  <c:v>2.5130897927858769</c:v>
                </c:pt>
                <c:pt idx="1">
                  <c:v>3.0160264188618271</c:v>
                </c:pt>
                <c:pt idx="2">
                  <c:v>4.6151218754851868</c:v>
                </c:pt>
                <c:pt idx="3">
                  <c:v>3.8949712268856018</c:v>
                </c:pt>
                <c:pt idx="4">
                  <c:v>3.9143089999999887</c:v>
                </c:pt>
                <c:pt idx="5">
                  <c:v>3.6771300448430679</c:v>
                </c:pt>
                <c:pt idx="6">
                  <c:v>3.4506693108577053</c:v>
                </c:pt>
                <c:pt idx="7">
                  <c:v>3.2407864835490585</c:v>
                </c:pt>
                <c:pt idx="8">
                  <c:v>1.9775678866587896</c:v>
                </c:pt>
                <c:pt idx="9">
                  <c:v>1.9613640843682276</c:v>
                </c:pt>
                <c:pt idx="10">
                  <c:v>3.8760452533202141</c:v>
                </c:pt>
                <c:pt idx="11">
                  <c:v>5.8158954710678614</c:v>
                </c:pt>
                <c:pt idx="12">
                  <c:v>6.3277500244881963</c:v>
                </c:pt>
                <c:pt idx="13">
                  <c:v>5.4330862270776521</c:v>
                </c:pt>
                <c:pt idx="14">
                  <c:v>4.2135922330097202</c:v>
                </c:pt>
                <c:pt idx="15">
                  <c:v>3.4785969658904321</c:v>
                </c:pt>
                <c:pt idx="16">
                  <c:v>4.0761383497243173</c:v>
                </c:pt>
                <c:pt idx="17">
                  <c:v>6.0457516339869244</c:v>
                </c:pt>
                <c:pt idx="18">
                  <c:v>6.8340841560433176</c:v>
                </c:pt>
                <c:pt idx="19">
                  <c:v>8.6324050148339495</c:v>
                </c:pt>
                <c:pt idx="20">
                  <c:v>11.81862035697057</c:v>
                </c:pt>
                <c:pt idx="21">
                  <c:v>17.670372160463984</c:v>
                </c:pt>
                <c:pt idx="22">
                  <c:v>20.958424093190644</c:v>
                </c:pt>
                <c:pt idx="23">
                  <c:v>21.186519357534124</c:v>
                </c:pt>
                <c:pt idx="24">
                  <c:v>22.192538000921218</c:v>
                </c:pt>
                <c:pt idx="25">
                  <c:v>23.831991858636314</c:v>
                </c:pt>
                <c:pt idx="26">
                  <c:v>25.47978386435625</c:v>
                </c:pt>
                <c:pt idx="27">
                  <c:v>26.108880380987955</c:v>
                </c:pt>
                <c:pt idx="28">
                  <c:v>26.352288488210803</c:v>
                </c:pt>
                <c:pt idx="29">
                  <c:v>26.846732529683663</c:v>
                </c:pt>
                <c:pt idx="30">
                  <c:v>26.93</c:v>
                </c:pt>
                <c:pt idx="31">
                  <c:v>25.7</c:v>
                </c:pt>
                <c:pt idx="32">
                  <c:v>24.82</c:v>
                </c:pt>
                <c:pt idx="33">
                  <c:v>20.09</c:v>
                </c:pt>
                <c:pt idx="34">
                  <c:v>16.809999999999999</c:v>
                </c:pt>
                <c:pt idx="35">
                  <c:v>16.63</c:v>
                </c:pt>
                <c:pt idx="36">
                  <c:v>16.32</c:v>
                </c:pt>
                <c:pt idx="37">
                  <c:v>16.420000000000002</c:v>
                </c:pt>
                <c:pt idx="38">
                  <c:v>16.75</c:v>
                </c:pt>
                <c:pt idx="39">
                  <c:v>16.75</c:v>
                </c:pt>
                <c:pt idx="40">
                  <c:v>16.25</c:v>
                </c:pt>
                <c:pt idx="41">
                  <c:v>14.77</c:v>
                </c:pt>
                <c:pt idx="42">
                  <c:v>13.78</c:v>
                </c:pt>
                <c:pt idx="43">
                  <c:v>12.45</c:v>
                </c:pt>
                <c:pt idx="44">
                  <c:v>12.24</c:v>
                </c:pt>
                <c:pt idx="45">
                  <c:v>12.03</c:v>
                </c:pt>
                <c:pt idx="46">
                  <c:v>11.12</c:v>
                </c:pt>
                <c:pt idx="47">
                  <c:v>10.54</c:v>
                </c:pt>
                <c:pt idx="48">
                  <c:v>10.36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31-40F2-82ED-2C8C3962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19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Salida!$AO$5</c:f>
          <c:strCache>
            <c:ptCount val="1"/>
            <c:pt idx="0">
              <c:v>Leche</c:v>
            </c:pt>
          </c:strCache>
        </c:strRef>
      </c:tx>
      <c:layout>
        <c:manualLayout>
          <c:xMode val="edge"/>
          <c:yMode val="edge"/>
          <c:x val="0.13753402366863907"/>
          <c:y val="2.3599745151994977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24130740167092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2F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6C-49DC-A02A-64E0ADBE0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Salida!$AO$31:$AO$79</c:f>
              <c:numCache>
                <c:formatCode>0.00</c:formatCode>
                <c:ptCount val="49"/>
                <c:pt idx="0">
                  <c:v>1.773273752838648</c:v>
                </c:pt>
                <c:pt idx="1">
                  <c:v>3.6155192378160876</c:v>
                </c:pt>
                <c:pt idx="2">
                  <c:v>4.5053391074574307</c:v>
                </c:pt>
                <c:pt idx="3">
                  <c:v>5.1408647775656959</c:v>
                </c:pt>
                <c:pt idx="4">
                  <c:v>5.3832860000000267</c:v>
                </c:pt>
                <c:pt idx="5">
                  <c:v>5.2804295942720785</c:v>
                </c:pt>
                <c:pt idx="6">
                  <c:v>6.1078557950144017</c:v>
                </c:pt>
                <c:pt idx="7">
                  <c:v>7.046979865771803</c:v>
                </c:pt>
                <c:pt idx="8">
                  <c:v>7.9299488390397528</c:v>
                </c:pt>
                <c:pt idx="9">
                  <c:v>8.3398821218074772</c:v>
                </c:pt>
                <c:pt idx="10">
                  <c:v>8.3505255919048977</c:v>
                </c:pt>
                <c:pt idx="11">
                  <c:v>8.3889324960753555</c:v>
                </c:pt>
                <c:pt idx="12">
                  <c:v>8.5719890153001188</c:v>
                </c:pt>
                <c:pt idx="13">
                  <c:v>6.6692367000771071</c:v>
                </c:pt>
                <c:pt idx="14">
                  <c:v>6.0388553928605546</c:v>
                </c:pt>
                <c:pt idx="15">
                  <c:v>5.5275425744458317</c:v>
                </c:pt>
                <c:pt idx="16">
                  <c:v>5.253882479997813</c:v>
                </c:pt>
                <c:pt idx="17">
                  <c:v>5.487862472844057</c:v>
                </c:pt>
                <c:pt idx="18">
                  <c:v>4.3335829277424125</c:v>
                </c:pt>
                <c:pt idx="19">
                  <c:v>3.0333763599483774</c:v>
                </c:pt>
                <c:pt idx="20">
                  <c:v>2.2971741112123993</c:v>
                </c:pt>
                <c:pt idx="21">
                  <c:v>2.38462235923474</c:v>
                </c:pt>
                <c:pt idx="22">
                  <c:v>3.1915858192039082</c:v>
                </c:pt>
                <c:pt idx="23">
                  <c:v>3.385534534262689</c:v>
                </c:pt>
                <c:pt idx="24">
                  <c:v>3.6766034327010004</c:v>
                </c:pt>
                <c:pt idx="25">
                  <c:v>5.0144560896277568</c:v>
                </c:pt>
                <c:pt idx="26">
                  <c:v>6.9404332129963819</c:v>
                </c:pt>
                <c:pt idx="27">
                  <c:v>10.223584565452583</c:v>
                </c:pt>
                <c:pt idx="28">
                  <c:v>12.783988460151448</c:v>
                </c:pt>
                <c:pt idx="29">
                  <c:v>16.780085959885355</c:v>
                </c:pt>
                <c:pt idx="30">
                  <c:v>22.64</c:v>
                </c:pt>
                <c:pt idx="31">
                  <c:v>26.41</c:v>
                </c:pt>
                <c:pt idx="32">
                  <c:v>32.119999999999997</c:v>
                </c:pt>
                <c:pt idx="33">
                  <c:v>35.9</c:v>
                </c:pt>
                <c:pt idx="34">
                  <c:v>37.72</c:v>
                </c:pt>
                <c:pt idx="35">
                  <c:v>38.15</c:v>
                </c:pt>
                <c:pt idx="36">
                  <c:v>38.01</c:v>
                </c:pt>
                <c:pt idx="37">
                  <c:v>36.770000000000003</c:v>
                </c:pt>
                <c:pt idx="38">
                  <c:v>35.49</c:v>
                </c:pt>
                <c:pt idx="39">
                  <c:v>34.65</c:v>
                </c:pt>
                <c:pt idx="40">
                  <c:v>36.65</c:v>
                </c:pt>
                <c:pt idx="41">
                  <c:v>35.979999999999997</c:v>
                </c:pt>
                <c:pt idx="42">
                  <c:v>34.549999999999997</c:v>
                </c:pt>
                <c:pt idx="43">
                  <c:v>32.659999999999997</c:v>
                </c:pt>
                <c:pt idx="44">
                  <c:v>27.83</c:v>
                </c:pt>
                <c:pt idx="45">
                  <c:v>23.87</c:v>
                </c:pt>
                <c:pt idx="46">
                  <c:v>21.82</c:v>
                </c:pt>
                <c:pt idx="47">
                  <c:v>20.76</c:v>
                </c:pt>
                <c:pt idx="48">
                  <c:v>20.77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6C-49DC-A02A-64E0ADBE0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Salida!$AU$5</c:f>
          <c:strCache>
            <c:ptCount val="1"/>
            <c:pt idx="0">
              <c:v>Huevos</c:v>
            </c:pt>
          </c:strCache>
        </c:strRef>
      </c:tx>
      <c:layout>
        <c:manualLayout>
          <c:xMode val="edge"/>
          <c:yMode val="edge"/>
          <c:x val="8.7816063877689365E-2"/>
          <c:y val="2.7938310385056207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B1-4427-8E22-98F12310F276}"/>
              </c:ext>
            </c:extLst>
          </c:dPt>
          <c:dLbls>
            <c:dLbl>
              <c:idx val="4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B1-4427-8E22-98F12310F276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Salida!$AU$31:$AU$79</c:f>
              <c:numCache>
                <c:formatCode>0.00</c:formatCode>
                <c:ptCount val="49"/>
                <c:pt idx="0">
                  <c:v>11.953765985716672</c:v>
                </c:pt>
                <c:pt idx="1">
                  <c:v>9.7273015484922638</c:v>
                </c:pt>
                <c:pt idx="2">
                  <c:v>7.8202469831053918</c:v>
                </c:pt>
                <c:pt idx="3">
                  <c:v>6.5209155265669665</c:v>
                </c:pt>
                <c:pt idx="4">
                  <c:v>4.2990800000000036</c:v>
                </c:pt>
                <c:pt idx="5">
                  <c:v>4.2623278099420929</c:v>
                </c:pt>
                <c:pt idx="6">
                  <c:v>3.5571542765787427</c:v>
                </c:pt>
                <c:pt idx="7">
                  <c:v>3.4383954154727689</c:v>
                </c:pt>
                <c:pt idx="8">
                  <c:v>9.4577430385930796</c:v>
                </c:pt>
                <c:pt idx="9">
                  <c:v>6.8417018014564945</c:v>
                </c:pt>
                <c:pt idx="10">
                  <c:v>1.8912529550827486</c:v>
                </c:pt>
                <c:pt idx="11">
                  <c:v>-1.4572293716881148</c:v>
                </c:pt>
                <c:pt idx="12">
                  <c:v>-2.9833729216151994</c:v>
                </c:pt>
                <c:pt idx="13">
                  <c:v>-3.4344971934164192</c:v>
                </c:pt>
                <c:pt idx="14">
                  <c:v>-1.5291981267322967</c:v>
                </c:pt>
                <c:pt idx="15">
                  <c:v>1.2625538020086111</c:v>
                </c:pt>
                <c:pt idx="16">
                  <c:v>5.0057200888061573</c:v>
                </c:pt>
                <c:pt idx="17">
                  <c:v>5.1699377692675768</c:v>
                </c:pt>
                <c:pt idx="18">
                  <c:v>5.1428020069471216</c:v>
                </c:pt>
                <c:pt idx="19">
                  <c:v>4.8524214347119994</c:v>
                </c:pt>
                <c:pt idx="20">
                  <c:v>-0.553423190216904</c:v>
                </c:pt>
                <c:pt idx="21">
                  <c:v>9.1479820627802724</c:v>
                </c:pt>
                <c:pt idx="22">
                  <c:v>21.726218097447799</c:v>
                </c:pt>
                <c:pt idx="23">
                  <c:v>31.256001536393313</c:v>
                </c:pt>
                <c:pt idx="24">
                  <c:v>29.135246303006568</c:v>
                </c:pt>
                <c:pt idx="25">
                  <c:v>22.305418719211829</c:v>
                </c:pt>
                <c:pt idx="26">
                  <c:v>17.926817431815962</c:v>
                </c:pt>
                <c:pt idx="27">
                  <c:v>17.691508453764044</c:v>
                </c:pt>
                <c:pt idx="28">
                  <c:v>18.361943024105187</c:v>
                </c:pt>
                <c:pt idx="29">
                  <c:v>22.476103777878919</c:v>
                </c:pt>
                <c:pt idx="30">
                  <c:v>26.51</c:v>
                </c:pt>
                <c:pt idx="31">
                  <c:v>31.97</c:v>
                </c:pt>
                <c:pt idx="32">
                  <c:v>35.17</c:v>
                </c:pt>
                <c:pt idx="33">
                  <c:v>26.02</c:v>
                </c:pt>
                <c:pt idx="34">
                  <c:v>16.63</c:v>
                </c:pt>
                <c:pt idx="35">
                  <c:v>12.15</c:v>
                </c:pt>
                <c:pt idx="36">
                  <c:v>20.13</c:v>
                </c:pt>
                <c:pt idx="37">
                  <c:v>30.91</c:v>
                </c:pt>
                <c:pt idx="38">
                  <c:v>36.75</c:v>
                </c:pt>
                <c:pt idx="39">
                  <c:v>36.090000000000003</c:v>
                </c:pt>
                <c:pt idx="40">
                  <c:v>33.68</c:v>
                </c:pt>
                <c:pt idx="41">
                  <c:v>29.01</c:v>
                </c:pt>
                <c:pt idx="42">
                  <c:v>25.63</c:v>
                </c:pt>
                <c:pt idx="43">
                  <c:v>20.34</c:v>
                </c:pt>
                <c:pt idx="44">
                  <c:v>16.489999999999998</c:v>
                </c:pt>
                <c:pt idx="45">
                  <c:v>14.32</c:v>
                </c:pt>
                <c:pt idx="46">
                  <c:v>13.67</c:v>
                </c:pt>
                <c:pt idx="47">
                  <c:v>13.15</c:v>
                </c:pt>
                <c:pt idx="48">
                  <c:v>10.31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9B1-4427-8E22-98F12310F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Salida!$AS$5</c:f>
          <c:strCache>
            <c:ptCount val="1"/>
            <c:pt idx="0">
              <c:v>Carne de res y derivados</c:v>
            </c:pt>
          </c:strCache>
        </c:strRef>
      </c:tx>
      <c:layout>
        <c:manualLayout>
          <c:xMode val="edge"/>
          <c:yMode val="edge"/>
          <c:x val="0.11908777863631359"/>
          <c:y val="2.3599745151994971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95F9B"/>
              </a:solidFill>
              <a:ln w="9525">
                <a:solidFill>
                  <a:srgbClr val="395F9B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395F9B"/>
                </a:solidFill>
                <a:ln w="9525">
                  <a:solidFill>
                    <a:srgbClr val="395F9B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2F5F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9-40AF-AACA-86B6080B52B2}"/>
              </c:ext>
            </c:extLst>
          </c:dPt>
          <c:dLbls>
            <c:dLbl>
              <c:idx val="48"/>
              <c:spPr>
                <a:solidFill>
                  <a:srgbClr val="39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95F9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9-40AF-AACA-86B6080B5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Salida!$AS$31:$AS$79</c:f>
              <c:numCache>
                <c:formatCode>0.00</c:formatCode>
                <c:ptCount val="49"/>
                <c:pt idx="0">
                  <c:v>3.5128922657873716</c:v>
                </c:pt>
                <c:pt idx="1">
                  <c:v>3.5626772274388827</c:v>
                </c:pt>
                <c:pt idx="2">
                  <c:v>3.8568200836819813</c:v>
                </c:pt>
                <c:pt idx="3">
                  <c:v>4.3657651991614301</c:v>
                </c:pt>
                <c:pt idx="4">
                  <c:v>4.3041480000000121</c:v>
                </c:pt>
                <c:pt idx="5">
                  <c:v>3.655871249751641</c:v>
                </c:pt>
                <c:pt idx="6">
                  <c:v>4.167081054201887</c:v>
                </c:pt>
                <c:pt idx="7">
                  <c:v>3.6394287980960058</c:v>
                </c:pt>
                <c:pt idx="8">
                  <c:v>4.644268774703562</c:v>
                </c:pt>
                <c:pt idx="9">
                  <c:v>3.7485357282311753</c:v>
                </c:pt>
                <c:pt idx="10">
                  <c:v>2.3841568929052102</c:v>
                </c:pt>
                <c:pt idx="11">
                  <c:v>2.4954410212112634</c:v>
                </c:pt>
                <c:pt idx="12">
                  <c:v>2.4528664871104269</c:v>
                </c:pt>
                <c:pt idx="13">
                  <c:v>2.8362657436784815</c:v>
                </c:pt>
                <c:pt idx="14">
                  <c:v>3.7051331532226897</c:v>
                </c:pt>
                <c:pt idx="15">
                  <c:v>3.973828538439335</c:v>
                </c:pt>
                <c:pt idx="16">
                  <c:v>4.4541392543659697</c:v>
                </c:pt>
                <c:pt idx="17">
                  <c:v>5.740847230208928</c:v>
                </c:pt>
                <c:pt idx="18">
                  <c:v>5.9862516708039095</c:v>
                </c:pt>
                <c:pt idx="19">
                  <c:v>7.8939814371830437</c:v>
                </c:pt>
                <c:pt idx="20">
                  <c:v>12.124645892351268</c:v>
                </c:pt>
                <c:pt idx="21">
                  <c:v>20.831765148663891</c:v>
                </c:pt>
                <c:pt idx="22">
                  <c:v>23.521126760563391</c:v>
                </c:pt>
                <c:pt idx="23">
                  <c:v>24.449854855323537</c:v>
                </c:pt>
                <c:pt idx="24">
                  <c:v>26.053891653365866</c:v>
                </c:pt>
                <c:pt idx="25">
                  <c:v>27.019446522064342</c:v>
                </c:pt>
                <c:pt idx="26">
                  <c:v>28.349460364718993</c:v>
                </c:pt>
                <c:pt idx="27">
                  <c:v>30.612622617064602</c:v>
                </c:pt>
                <c:pt idx="28">
                  <c:v>33.033501606241401</c:v>
                </c:pt>
                <c:pt idx="29">
                  <c:v>34.859059186078127</c:v>
                </c:pt>
                <c:pt idx="30">
                  <c:v>35.93</c:v>
                </c:pt>
                <c:pt idx="31">
                  <c:v>35.9</c:v>
                </c:pt>
                <c:pt idx="32">
                  <c:v>32.049999999999997</c:v>
                </c:pt>
                <c:pt idx="33">
                  <c:v>26.7</c:v>
                </c:pt>
                <c:pt idx="34">
                  <c:v>26.96</c:v>
                </c:pt>
                <c:pt idx="35">
                  <c:v>27.15</c:v>
                </c:pt>
                <c:pt idx="36">
                  <c:v>26.63</c:v>
                </c:pt>
                <c:pt idx="37">
                  <c:v>25.17</c:v>
                </c:pt>
                <c:pt idx="38">
                  <c:v>23.69</c:v>
                </c:pt>
                <c:pt idx="39">
                  <c:v>21.6</c:v>
                </c:pt>
                <c:pt idx="40">
                  <c:v>20.21</c:v>
                </c:pt>
                <c:pt idx="41">
                  <c:v>18.25</c:v>
                </c:pt>
                <c:pt idx="42">
                  <c:v>17.2</c:v>
                </c:pt>
                <c:pt idx="43">
                  <c:v>15.89</c:v>
                </c:pt>
                <c:pt idx="44">
                  <c:v>13.76</c:v>
                </c:pt>
                <c:pt idx="45">
                  <c:v>10.06</c:v>
                </c:pt>
                <c:pt idx="46">
                  <c:v>7.48</c:v>
                </c:pt>
                <c:pt idx="47">
                  <c:v>6.74</c:v>
                </c:pt>
                <c:pt idx="48">
                  <c:v>6.13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89-40AF-AACA-86B6080B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Salida!$AV$5</c:f>
          <c:strCache>
            <c:ptCount val="1"/>
            <c:pt idx="0">
              <c:v>Plátanos</c:v>
            </c:pt>
          </c:strCache>
        </c:strRef>
      </c:tx>
      <c:layout>
        <c:manualLayout>
          <c:xMode val="edge"/>
          <c:yMode val="edge"/>
          <c:x val="9.4070406829414213E-2"/>
          <c:y val="3.2276875618117436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3491236615E-2"/>
          <c:y val="1.2115528818150917E-2"/>
          <c:w val="0.91518113083497699"/>
          <c:h val="0.8092281624126521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5AC-4B60-AA2E-69C6136611B9}"/>
              </c:ext>
            </c:extLst>
          </c:dPt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AC-4B60-AA2E-69C6136611B9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Salida!$AV$31:$AV$79</c:f>
              <c:numCache>
                <c:formatCode>0.00</c:formatCode>
                <c:ptCount val="49"/>
                <c:pt idx="0">
                  <c:v>26.997258692441932</c:v>
                </c:pt>
                <c:pt idx="1">
                  <c:v>27.278797928819557</c:v>
                </c:pt>
                <c:pt idx="2">
                  <c:v>28.566643501980877</c:v>
                </c:pt>
                <c:pt idx="3">
                  <c:v>21.249124402853198</c:v>
                </c:pt>
                <c:pt idx="4">
                  <c:v>7.5712050000000204</c:v>
                </c:pt>
                <c:pt idx="5">
                  <c:v>2.4761518165212095</c:v>
                </c:pt>
                <c:pt idx="6">
                  <c:v>-6.5482910807759538</c:v>
                </c:pt>
                <c:pt idx="7">
                  <c:v>-8.1833843797855934</c:v>
                </c:pt>
                <c:pt idx="8">
                  <c:v>-2.6002839900603618</c:v>
                </c:pt>
                <c:pt idx="9">
                  <c:v>-4.6507694909521433</c:v>
                </c:pt>
                <c:pt idx="10">
                  <c:v>-11.139503313902424</c:v>
                </c:pt>
                <c:pt idx="11">
                  <c:v>-12.517758484609303</c:v>
                </c:pt>
                <c:pt idx="12">
                  <c:v>-12.225679659351457</c:v>
                </c:pt>
                <c:pt idx="13">
                  <c:v>-15.31833413116324</c:v>
                </c:pt>
                <c:pt idx="14">
                  <c:v>-16.334037724035369</c:v>
                </c:pt>
                <c:pt idx="15">
                  <c:v>-12.843883267831757</c:v>
                </c:pt>
                <c:pt idx="16">
                  <c:v>-5.5788210237116971</c:v>
                </c:pt>
                <c:pt idx="17">
                  <c:v>-0.96058625470389813</c:v>
                </c:pt>
                <c:pt idx="18">
                  <c:v>5.1070840197693599</c:v>
                </c:pt>
                <c:pt idx="19">
                  <c:v>-5.7020744292713488</c:v>
                </c:pt>
                <c:pt idx="20">
                  <c:v>-11.863325740318913</c:v>
                </c:pt>
                <c:pt idx="21">
                  <c:v>0.95778644909543686</c:v>
                </c:pt>
                <c:pt idx="22">
                  <c:v>-13.317757009345797</c:v>
                </c:pt>
                <c:pt idx="23">
                  <c:v>-16.943341753879466</c:v>
                </c:pt>
                <c:pt idx="24">
                  <c:v>-6.6424106726373822</c:v>
                </c:pt>
                <c:pt idx="25">
                  <c:v>2.7605049934049219</c:v>
                </c:pt>
                <c:pt idx="26">
                  <c:v>6.379794200187078</c:v>
                </c:pt>
                <c:pt idx="27">
                  <c:v>11.465029262208589</c:v>
                </c:pt>
                <c:pt idx="28">
                  <c:v>21.059367923599481</c:v>
                </c:pt>
                <c:pt idx="29">
                  <c:v>42.045795420457949</c:v>
                </c:pt>
                <c:pt idx="30">
                  <c:v>63.44</c:v>
                </c:pt>
                <c:pt idx="31">
                  <c:v>82.57</c:v>
                </c:pt>
                <c:pt idx="32">
                  <c:v>78.64</c:v>
                </c:pt>
                <c:pt idx="33">
                  <c:v>46.2</c:v>
                </c:pt>
                <c:pt idx="34">
                  <c:v>63.26</c:v>
                </c:pt>
                <c:pt idx="35">
                  <c:v>75.599999999999994</c:v>
                </c:pt>
                <c:pt idx="36">
                  <c:v>65.89</c:v>
                </c:pt>
                <c:pt idx="37">
                  <c:v>52.95</c:v>
                </c:pt>
                <c:pt idx="38">
                  <c:v>49.04</c:v>
                </c:pt>
                <c:pt idx="39">
                  <c:v>53.35</c:v>
                </c:pt>
                <c:pt idx="40">
                  <c:v>64.12</c:v>
                </c:pt>
                <c:pt idx="41">
                  <c:v>57.22</c:v>
                </c:pt>
                <c:pt idx="42">
                  <c:v>48.84</c:v>
                </c:pt>
                <c:pt idx="43">
                  <c:v>45.79</c:v>
                </c:pt>
                <c:pt idx="44">
                  <c:v>41.43</c:v>
                </c:pt>
                <c:pt idx="45">
                  <c:v>37.89</c:v>
                </c:pt>
                <c:pt idx="46">
                  <c:v>35.9</c:v>
                </c:pt>
                <c:pt idx="47">
                  <c:v>28.88</c:v>
                </c:pt>
                <c:pt idx="48">
                  <c:v>18.63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AC-4B60-AA2E-69C61366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20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Salida!$AT$5</c:f>
          <c:strCache>
            <c:ptCount val="1"/>
            <c:pt idx="0">
              <c:v>Pan</c:v>
            </c:pt>
          </c:strCache>
        </c:strRef>
      </c:tx>
      <c:layout>
        <c:manualLayout>
          <c:xMode val="edge"/>
          <c:yMode val="edge"/>
          <c:x val="5.4459568135156872E-2"/>
          <c:y val="4.0954006084239908E-2"/>
        </c:manualLayout>
      </c:layout>
      <c:overlay val="0"/>
      <c:spPr>
        <a:solidFill>
          <a:srgbClr val="ED7D31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ED7D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91599825045307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chemeClr val="accent2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19E-4683-988E-6994EC26A1B8}"/>
              </c:ext>
            </c:extLst>
          </c:dPt>
          <c:dLbls>
            <c:dLbl>
              <c:idx val="48"/>
              <c:spPr>
                <a:solidFill>
                  <a:srgbClr val="ED7D31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7D3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9E-4683-988E-6994EC26A1B8}"/>
                </c:ext>
              </c:extLst>
            </c:dLbl>
            <c:spPr>
              <a:solidFill>
                <a:srgbClr val="ED7D31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ED7D3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Salida!$AT$31:$AT$79</c:f>
              <c:numCache>
                <c:formatCode>0.00</c:formatCode>
                <c:ptCount val="49"/>
                <c:pt idx="0">
                  <c:v>3.2889907980087543</c:v>
                </c:pt>
                <c:pt idx="1">
                  <c:v>2.9741697858960663</c:v>
                </c:pt>
                <c:pt idx="2">
                  <c:v>3.9370840895341672</c:v>
                </c:pt>
                <c:pt idx="3">
                  <c:v>3.8191848398255246</c:v>
                </c:pt>
                <c:pt idx="4">
                  <c:v>3.3262729999999863</c:v>
                </c:pt>
                <c:pt idx="5">
                  <c:v>2.8611166302404172</c:v>
                </c:pt>
                <c:pt idx="6">
                  <c:v>2.7043090638930352</c:v>
                </c:pt>
                <c:pt idx="7">
                  <c:v>2.5519287833827917</c:v>
                </c:pt>
                <c:pt idx="8">
                  <c:v>3.1598696553767098</c:v>
                </c:pt>
                <c:pt idx="9">
                  <c:v>3.7758228723929932</c:v>
                </c:pt>
                <c:pt idx="10">
                  <c:v>3.5417278152822576</c:v>
                </c:pt>
                <c:pt idx="11">
                  <c:v>3.5818856138981232</c:v>
                </c:pt>
                <c:pt idx="12">
                  <c:v>3.8689608243413858</c:v>
                </c:pt>
                <c:pt idx="13">
                  <c:v>3.4839833543017562</c:v>
                </c:pt>
                <c:pt idx="14">
                  <c:v>3.544794188861971</c:v>
                </c:pt>
                <c:pt idx="15">
                  <c:v>3.0469578632726098</c:v>
                </c:pt>
                <c:pt idx="16">
                  <c:v>3.4296475592418005</c:v>
                </c:pt>
                <c:pt idx="17">
                  <c:v>3.7473440216341487</c:v>
                </c:pt>
                <c:pt idx="18">
                  <c:v>3.8773148148148096</c:v>
                </c:pt>
                <c:pt idx="19">
                  <c:v>4.3499228395061778</c:v>
                </c:pt>
                <c:pt idx="20">
                  <c:v>4.7190581028046381</c:v>
                </c:pt>
                <c:pt idx="21">
                  <c:v>4.9909515191923077</c:v>
                </c:pt>
                <c:pt idx="22">
                  <c:v>4.6773126712652271</c:v>
                </c:pt>
                <c:pt idx="23">
                  <c:v>4.6829360218599874</c:v>
                </c:pt>
                <c:pt idx="24">
                  <c:v>4.7356106691623694</c:v>
                </c:pt>
                <c:pt idx="25">
                  <c:v>5.8262414663798694</c:v>
                </c:pt>
                <c:pt idx="26">
                  <c:v>6.641099990646353</c:v>
                </c:pt>
                <c:pt idx="27">
                  <c:v>8.8238046224384732</c:v>
                </c:pt>
                <c:pt idx="28">
                  <c:v>11.331524281837744</c:v>
                </c:pt>
                <c:pt idx="29">
                  <c:v>15.006516477378511</c:v>
                </c:pt>
                <c:pt idx="30">
                  <c:v>17.989999999999998</c:v>
                </c:pt>
                <c:pt idx="31">
                  <c:v>19.309999999999999</c:v>
                </c:pt>
                <c:pt idx="32">
                  <c:v>21.22</c:v>
                </c:pt>
                <c:pt idx="33">
                  <c:v>23.29</c:v>
                </c:pt>
                <c:pt idx="34">
                  <c:v>25.5</c:v>
                </c:pt>
                <c:pt idx="35">
                  <c:v>27.81</c:v>
                </c:pt>
                <c:pt idx="36">
                  <c:v>30.36</c:v>
                </c:pt>
                <c:pt idx="37">
                  <c:v>31.48</c:v>
                </c:pt>
                <c:pt idx="38">
                  <c:v>31.68</c:v>
                </c:pt>
                <c:pt idx="39">
                  <c:v>30.65</c:v>
                </c:pt>
                <c:pt idx="40">
                  <c:v>30.36</c:v>
                </c:pt>
                <c:pt idx="41">
                  <c:v>28.38</c:v>
                </c:pt>
                <c:pt idx="42">
                  <c:v>28.28</c:v>
                </c:pt>
                <c:pt idx="43">
                  <c:v>27.56</c:v>
                </c:pt>
                <c:pt idx="44">
                  <c:v>25.41</c:v>
                </c:pt>
                <c:pt idx="45">
                  <c:v>23.08</c:v>
                </c:pt>
                <c:pt idx="46">
                  <c:v>20.88</c:v>
                </c:pt>
                <c:pt idx="47">
                  <c:v>17.600000000000001</c:v>
                </c:pt>
                <c:pt idx="48">
                  <c:v>14.64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19E-4683-988E-6994EC26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62516198419239E-2"/>
          <c:y val="0.1323005562271454"/>
          <c:w val="0.92779177940031854"/>
          <c:h val="0.70105758700781118"/>
        </c:manualLayout>
      </c:layout>
      <c:lineChart>
        <c:grouping val="standard"/>
        <c:varyColors val="0"/>
        <c:ser>
          <c:idx val="0"/>
          <c:order val="0"/>
          <c:tx>
            <c:strRef>
              <c:f>'[Gráficos.xlsx]IPC-TRM'!$D$2</c:f>
              <c:strCache>
                <c:ptCount val="1"/>
                <c:pt idx="0">
                  <c:v>Variación anual IPC alimentos y bebidas no alcohólicas</c:v>
                </c:pt>
              </c:strCache>
            </c:strRef>
          </c:tx>
          <c:spPr>
            <a:ln w="12700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dPt>
            <c:idx val="19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7529-4804-9866-AD3C664EE608}"/>
              </c:ext>
            </c:extLst>
          </c:dPt>
          <c:dLbls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29-4804-9866-AD3C664EE608}"/>
                </c:ext>
              </c:extLst>
            </c:dLbl>
            <c:dLbl>
              <c:idx val="9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29-4804-9866-AD3C664EE608}"/>
                </c:ext>
              </c:extLst>
            </c:dLbl>
            <c:dLbl>
              <c:idx val="19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29-4804-9866-AD3C664EE608}"/>
                </c:ext>
              </c:extLst>
            </c:dLbl>
            <c:dLbl>
              <c:idx val="21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29-4804-9866-AD3C664EE608}"/>
                </c:ext>
              </c:extLst>
            </c:dLbl>
            <c:dLbl>
              <c:idx val="265"/>
              <c:layout>
                <c:manualLayout>
                  <c:x val="-2.86343476273427E-2"/>
                  <c:y val="-2.6481386663944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29-4804-9866-AD3C664EE608}"/>
                </c:ext>
              </c:extLst>
            </c:dLbl>
            <c:dLbl>
              <c:idx val="27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2885504013334711E-2"/>
                      <c:h val="3.1207715748075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529-4804-9866-AD3C664EE608}"/>
                </c:ext>
              </c:extLst>
            </c:dLbl>
            <c:dLbl>
              <c:idx val="27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29-4804-9866-AD3C664EE6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'[Gráficos.xlsx]IPC-TRM'!$B$33:$C$310</c:f>
              <c:multiLvlStrCache>
                <c:ptCount val="278"/>
                <c:lvl>
                  <c:pt idx="0">
                    <c:v>Julio</c:v>
                  </c:pt>
                  <c:pt idx="1">
                    <c:v>Agosto</c:v>
                  </c:pt>
                  <c:pt idx="2">
                    <c:v>Septiembre</c:v>
                  </c:pt>
                  <c:pt idx="3">
                    <c:v>Octubre</c:v>
                  </c:pt>
                  <c:pt idx="4">
                    <c:v>Noviembre</c:v>
                  </c:pt>
                  <c:pt idx="5">
                    <c:v>Diciembre</c:v>
                  </c:pt>
                  <c:pt idx="6">
                    <c:v>Enero</c:v>
                  </c:pt>
                  <c:pt idx="7">
                    <c:v>Febrero</c:v>
                  </c:pt>
                  <c:pt idx="8">
                    <c:v>Marzo</c:v>
                  </c:pt>
                  <c:pt idx="9">
                    <c:v>Abril</c:v>
                  </c:pt>
                  <c:pt idx="10">
                    <c:v>Mayo</c:v>
                  </c:pt>
                  <c:pt idx="11">
                    <c:v>Junio</c:v>
                  </c:pt>
                  <c:pt idx="12">
                    <c:v>Julio</c:v>
                  </c:pt>
                  <c:pt idx="13">
                    <c:v>Agosto</c:v>
                  </c:pt>
                  <c:pt idx="14">
                    <c:v>Septiembre</c:v>
                  </c:pt>
                  <c:pt idx="15">
                    <c:v>Octubre</c:v>
                  </c:pt>
                  <c:pt idx="16">
                    <c:v>Noviembre</c:v>
                  </c:pt>
                  <c:pt idx="17">
                    <c:v>Diciembre</c:v>
                  </c:pt>
                  <c:pt idx="18">
                    <c:v>Enero</c:v>
                  </c:pt>
                  <c:pt idx="19">
                    <c:v>Febrero</c:v>
                  </c:pt>
                  <c:pt idx="20">
                    <c:v>Marzo</c:v>
                  </c:pt>
                  <c:pt idx="21">
                    <c:v>Abril</c:v>
                  </c:pt>
                  <c:pt idx="22">
                    <c:v>Mayo</c:v>
                  </c:pt>
                  <c:pt idx="23">
                    <c:v>Junio</c:v>
                  </c:pt>
                  <c:pt idx="24">
                    <c:v>Julio</c:v>
                  </c:pt>
                  <c:pt idx="25">
                    <c:v>Agosto</c:v>
                  </c:pt>
                  <c:pt idx="26">
                    <c:v>Septiembre</c:v>
                  </c:pt>
                  <c:pt idx="27">
                    <c:v>Octubre</c:v>
                  </c:pt>
                  <c:pt idx="28">
                    <c:v>Noviembre</c:v>
                  </c:pt>
                  <c:pt idx="29">
                    <c:v>Diciembre</c:v>
                  </c:pt>
                  <c:pt idx="30">
                    <c:v>Enero</c:v>
                  </c:pt>
                  <c:pt idx="31">
                    <c:v>Febrero</c:v>
                  </c:pt>
                  <c:pt idx="32">
                    <c:v>Marzo</c:v>
                  </c:pt>
                  <c:pt idx="33">
                    <c:v>Abril</c:v>
                  </c:pt>
                  <c:pt idx="34">
                    <c:v>Mayo</c:v>
                  </c:pt>
                  <c:pt idx="35">
                    <c:v>Junio</c:v>
                  </c:pt>
                  <c:pt idx="36">
                    <c:v>Julio</c:v>
                  </c:pt>
                  <c:pt idx="37">
                    <c:v>Agosto</c:v>
                  </c:pt>
                  <c:pt idx="38">
                    <c:v>Septiembre</c:v>
                  </c:pt>
                  <c:pt idx="39">
                    <c:v>Octubre</c:v>
                  </c:pt>
                  <c:pt idx="40">
                    <c:v>Noviembre</c:v>
                  </c:pt>
                  <c:pt idx="41">
                    <c:v>Diciembre</c:v>
                  </c:pt>
                  <c:pt idx="42">
                    <c:v>Enero</c:v>
                  </c:pt>
                  <c:pt idx="43">
                    <c:v>Febrero</c:v>
                  </c:pt>
                  <c:pt idx="44">
                    <c:v>Marzo</c:v>
                  </c:pt>
                  <c:pt idx="45">
                    <c:v>Abril</c:v>
                  </c:pt>
                  <c:pt idx="46">
                    <c:v>Mayo</c:v>
                  </c:pt>
                  <c:pt idx="47">
                    <c:v>Junio</c:v>
                  </c:pt>
                  <c:pt idx="48">
                    <c:v>Julio</c:v>
                  </c:pt>
                  <c:pt idx="49">
                    <c:v>Agosto</c:v>
                  </c:pt>
                  <c:pt idx="50">
                    <c:v>Septiembre</c:v>
                  </c:pt>
                  <c:pt idx="51">
                    <c:v>Octubre</c:v>
                  </c:pt>
                  <c:pt idx="52">
                    <c:v>Noviembre</c:v>
                  </c:pt>
                  <c:pt idx="53">
                    <c:v>Diciembre</c:v>
                  </c:pt>
                  <c:pt idx="54">
                    <c:v>Enero</c:v>
                  </c:pt>
                  <c:pt idx="55">
                    <c:v>Febrero</c:v>
                  </c:pt>
                  <c:pt idx="56">
                    <c:v>Marzo</c:v>
                  </c:pt>
                  <c:pt idx="57">
                    <c:v>Abril</c:v>
                  </c:pt>
                  <c:pt idx="58">
                    <c:v>Mayo</c:v>
                  </c:pt>
                  <c:pt idx="59">
                    <c:v>Junio</c:v>
                  </c:pt>
                  <c:pt idx="60">
                    <c:v>Julio</c:v>
                  </c:pt>
                  <c:pt idx="61">
                    <c:v>Agosto</c:v>
                  </c:pt>
                  <c:pt idx="62">
                    <c:v>Septiembre</c:v>
                  </c:pt>
                  <c:pt idx="63">
                    <c:v>Octubre</c:v>
                  </c:pt>
                  <c:pt idx="64">
                    <c:v>Noviembre</c:v>
                  </c:pt>
                  <c:pt idx="65">
                    <c:v>Diciembre</c:v>
                  </c:pt>
                  <c:pt idx="66">
                    <c:v>Enero</c:v>
                  </c:pt>
                  <c:pt idx="67">
                    <c:v>Febrero</c:v>
                  </c:pt>
                  <c:pt idx="68">
                    <c:v>Marzo</c:v>
                  </c:pt>
                  <c:pt idx="69">
                    <c:v>Abril</c:v>
                  </c:pt>
                  <c:pt idx="70">
                    <c:v>Mayo</c:v>
                  </c:pt>
                  <c:pt idx="71">
                    <c:v>Junio</c:v>
                  </c:pt>
                  <c:pt idx="72">
                    <c:v>Julio</c:v>
                  </c:pt>
                  <c:pt idx="73">
                    <c:v>Agosto</c:v>
                  </c:pt>
                  <c:pt idx="74">
                    <c:v>Septiembre</c:v>
                  </c:pt>
                  <c:pt idx="75">
                    <c:v>Octubre</c:v>
                  </c:pt>
                  <c:pt idx="76">
                    <c:v>Noviembre</c:v>
                  </c:pt>
                  <c:pt idx="77">
                    <c:v>Diciembre</c:v>
                  </c:pt>
                  <c:pt idx="78">
                    <c:v>Enero</c:v>
                  </c:pt>
                  <c:pt idx="79">
                    <c:v>Febrero</c:v>
                  </c:pt>
                  <c:pt idx="80">
                    <c:v>Marzo</c:v>
                  </c:pt>
                  <c:pt idx="81">
                    <c:v>Abril</c:v>
                  </c:pt>
                  <c:pt idx="82">
                    <c:v>Mayo</c:v>
                  </c:pt>
                  <c:pt idx="83">
                    <c:v>Junio</c:v>
                  </c:pt>
                  <c:pt idx="84">
                    <c:v>Julio</c:v>
                  </c:pt>
                  <c:pt idx="85">
                    <c:v>Agosto</c:v>
                  </c:pt>
                  <c:pt idx="86">
                    <c:v>Septiembre</c:v>
                  </c:pt>
                  <c:pt idx="87">
                    <c:v>Octubre</c:v>
                  </c:pt>
                  <c:pt idx="88">
                    <c:v>Noviembre</c:v>
                  </c:pt>
                  <c:pt idx="89">
                    <c:v>Diciembre</c:v>
                  </c:pt>
                  <c:pt idx="90">
                    <c:v>Enero</c:v>
                  </c:pt>
                  <c:pt idx="91">
                    <c:v>Febrero</c:v>
                  </c:pt>
                  <c:pt idx="92">
                    <c:v>Marzo</c:v>
                  </c:pt>
                  <c:pt idx="93">
                    <c:v>Abril</c:v>
                  </c:pt>
                  <c:pt idx="94">
                    <c:v>Mayo</c:v>
                  </c:pt>
                  <c:pt idx="95">
                    <c:v>Junio</c:v>
                  </c:pt>
                  <c:pt idx="96">
                    <c:v>Julio</c:v>
                  </c:pt>
                  <c:pt idx="97">
                    <c:v>Agosto</c:v>
                  </c:pt>
                  <c:pt idx="98">
                    <c:v>Septiembre</c:v>
                  </c:pt>
                  <c:pt idx="99">
                    <c:v>Octubre</c:v>
                  </c:pt>
                  <c:pt idx="100">
                    <c:v>Noviembre</c:v>
                  </c:pt>
                  <c:pt idx="101">
                    <c:v>Diciembre</c:v>
                  </c:pt>
                  <c:pt idx="102">
                    <c:v>Enero</c:v>
                  </c:pt>
                  <c:pt idx="103">
                    <c:v>Febrero</c:v>
                  </c:pt>
                  <c:pt idx="104">
                    <c:v>Marzo</c:v>
                  </c:pt>
                  <c:pt idx="105">
                    <c:v>Abril</c:v>
                  </c:pt>
                  <c:pt idx="106">
                    <c:v>Mayo</c:v>
                  </c:pt>
                  <c:pt idx="107">
                    <c:v>Junio</c:v>
                  </c:pt>
                  <c:pt idx="108">
                    <c:v>Julio</c:v>
                  </c:pt>
                  <c:pt idx="109">
                    <c:v>Agosto</c:v>
                  </c:pt>
                  <c:pt idx="110">
                    <c:v>Septiembre</c:v>
                  </c:pt>
                  <c:pt idx="111">
                    <c:v>Octubre</c:v>
                  </c:pt>
                  <c:pt idx="112">
                    <c:v>Noviembre</c:v>
                  </c:pt>
                  <c:pt idx="113">
                    <c:v>Diciembre</c:v>
                  </c:pt>
                  <c:pt idx="114">
                    <c:v>Enero</c:v>
                  </c:pt>
                  <c:pt idx="115">
                    <c:v>Febrero</c:v>
                  </c:pt>
                  <c:pt idx="116">
                    <c:v>Marzo</c:v>
                  </c:pt>
                  <c:pt idx="117">
                    <c:v>Abril</c:v>
                  </c:pt>
                  <c:pt idx="118">
                    <c:v>Mayo</c:v>
                  </c:pt>
                  <c:pt idx="119">
                    <c:v>Junio</c:v>
                  </c:pt>
                  <c:pt idx="120">
                    <c:v>Julio</c:v>
                  </c:pt>
                  <c:pt idx="121">
                    <c:v>Agosto</c:v>
                  </c:pt>
                  <c:pt idx="122">
                    <c:v>Septiembre</c:v>
                  </c:pt>
                  <c:pt idx="123">
                    <c:v>Octubre</c:v>
                  </c:pt>
                  <c:pt idx="124">
                    <c:v>Noviembre</c:v>
                  </c:pt>
                  <c:pt idx="125">
                    <c:v>Diciembre</c:v>
                  </c:pt>
                  <c:pt idx="126">
                    <c:v>Enero</c:v>
                  </c:pt>
                  <c:pt idx="127">
                    <c:v>Febrero</c:v>
                  </c:pt>
                  <c:pt idx="128">
                    <c:v>Marzo</c:v>
                  </c:pt>
                  <c:pt idx="129">
                    <c:v>Abril</c:v>
                  </c:pt>
                  <c:pt idx="130">
                    <c:v>Mayo</c:v>
                  </c:pt>
                  <c:pt idx="131">
                    <c:v>Junio</c:v>
                  </c:pt>
                  <c:pt idx="132">
                    <c:v>Julio</c:v>
                  </c:pt>
                  <c:pt idx="133">
                    <c:v>Agosto</c:v>
                  </c:pt>
                  <c:pt idx="134">
                    <c:v>Septiembre</c:v>
                  </c:pt>
                  <c:pt idx="135">
                    <c:v>Octubre</c:v>
                  </c:pt>
                  <c:pt idx="136">
                    <c:v>Noviembre</c:v>
                  </c:pt>
                  <c:pt idx="137">
                    <c:v>Diciembre</c:v>
                  </c:pt>
                  <c:pt idx="138">
                    <c:v>Enero</c:v>
                  </c:pt>
                  <c:pt idx="139">
                    <c:v>Febrero</c:v>
                  </c:pt>
                  <c:pt idx="140">
                    <c:v>Marzo</c:v>
                  </c:pt>
                  <c:pt idx="141">
                    <c:v>Abril</c:v>
                  </c:pt>
                  <c:pt idx="142">
                    <c:v>Mayo</c:v>
                  </c:pt>
                  <c:pt idx="143">
                    <c:v>Junio</c:v>
                  </c:pt>
                  <c:pt idx="144">
                    <c:v>Julio</c:v>
                  </c:pt>
                  <c:pt idx="145">
                    <c:v>Agosto</c:v>
                  </c:pt>
                  <c:pt idx="146">
                    <c:v>Septiembre</c:v>
                  </c:pt>
                  <c:pt idx="147">
                    <c:v>Octubre</c:v>
                  </c:pt>
                  <c:pt idx="148">
                    <c:v>Noviembre</c:v>
                  </c:pt>
                  <c:pt idx="149">
                    <c:v>Diciembre</c:v>
                  </c:pt>
                  <c:pt idx="150">
                    <c:v>Enero</c:v>
                  </c:pt>
                  <c:pt idx="151">
                    <c:v>Febrero</c:v>
                  </c:pt>
                  <c:pt idx="152">
                    <c:v>Marzo</c:v>
                  </c:pt>
                  <c:pt idx="153">
                    <c:v>Abril</c:v>
                  </c:pt>
                  <c:pt idx="154">
                    <c:v>Mayo</c:v>
                  </c:pt>
                  <c:pt idx="155">
                    <c:v>Junio</c:v>
                  </c:pt>
                  <c:pt idx="156">
                    <c:v>Julio</c:v>
                  </c:pt>
                  <c:pt idx="157">
                    <c:v>Agosto</c:v>
                  </c:pt>
                  <c:pt idx="158">
                    <c:v>Septiembre</c:v>
                  </c:pt>
                  <c:pt idx="159">
                    <c:v>Octubre</c:v>
                  </c:pt>
                  <c:pt idx="160">
                    <c:v>Noviembre</c:v>
                  </c:pt>
                  <c:pt idx="161">
                    <c:v>Diciembre</c:v>
                  </c:pt>
                  <c:pt idx="162">
                    <c:v>Enero</c:v>
                  </c:pt>
                  <c:pt idx="163">
                    <c:v>Febrero</c:v>
                  </c:pt>
                  <c:pt idx="164">
                    <c:v>Marzo</c:v>
                  </c:pt>
                  <c:pt idx="165">
                    <c:v>Abril</c:v>
                  </c:pt>
                  <c:pt idx="166">
                    <c:v>Mayo</c:v>
                  </c:pt>
                  <c:pt idx="167">
                    <c:v>Junio</c:v>
                  </c:pt>
                  <c:pt idx="168">
                    <c:v>Julio</c:v>
                  </c:pt>
                  <c:pt idx="169">
                    <c:v>Agosto</c:v>
                  </c:pt>
                  <c:pt idx="170">
                    <c:v>Septiembre</c:v>
                  </c:pt>
                  <c:pt idx="171">
                    <c:v>Octubre</c:v>
                  </c:pt>
                  <c:pt idx="172">
                    <c:v>Noviembre</c:v>
                  </c:pt>
                  <c:pt idx="173">
                    <c:v>Diciembre</c:v>
                  </c:pt>
                  <c:pt idx="174">
                    <c:v>Enero</c:v>
                  </c:pt>
                  <c:pt idx="175">
                    <c:v>Febrero</c:v>
                  </c:pt>
                  <c:pt idx="176">
                    <c:v>Marzo</c:v>
                  </c:pt>
                  <c:pt idx="177">
                    <c:v>Abril</c:v>
                  </c:pt>
                  <c:pt idx="178">
                    <c:v>Mayo</c:v>
                  </c:pt>
                  <c:pt idx="179">
                    <c:v>Junio</c:v>
                  </c:pt>
                  <c:pt idx="180">
                    <c:v>Julio</c:v>
                  </c:pt>
                  <c:pt idx="181">
                    <c:v>Agosto</c:v>
                  </c:pt>
                  <c:pt idx="182">
                    <c:v>Septiembre</c:v>
                  </c:pt>
                  <c:pt idx="183">
                    <c:v>Octubre</c:v>
                  </c:pt>
                  <c:pt idx="184">
                    <c:v>Noviembre</c:v>
                  </c:pt>
                  <c:pt idx="185">
                    <c:v>Diciembre</c:v>
                  </c:pt>
                  <c:pt idx="186">
                    <c:v>Enero</c:v>
                  </c:pt>
                  <c:pt idx="187">
                    <c:v>Febrero</c:v>
                  </c:pt>
                  <c:pt idx="188">
                    <c:v>Marzo</c:v>
                  </c:pt>
                  <c:pt idx="189">
                    <c:v>Abril</c:v>
                  </c:pt>
                  <c:pt idx="190">
                    <c:v>Mayo</c:v>
                  </c:pt>
                  <c:pt idx="191">
                    <c:v>Junio</c:v>
                  </c:pt>
                  <c:pt idx="192">
                    <c:v>Julio</c:v>
                  </c:pt>
                  <c:pt idx="193">
                    <c:v>Agosto</c:v>
                  </c:pt>
                  <c:pt idx="194">
                    <c:v>Septiembre</c:v>
                  </c:pt>
                  <c:pt idx="195">
                    <c:v>Octubre</c:v>
                  </c:pt>
                  <c:pt idx="196">
                    <c:v>Noviembre</c:v>
                  </c:pt>
                  <c:pt idx="197">
                    <c:v>Diciembre</c:v>
                  </c:pt>
                  <c:pt idx="198">
                    <c:v>Enero</c:v>
                  </c:pt>
                  <c:pt idx="199">
                    <c:v>Febrero</c:v>
                  </c:pt>
                  <c:pt idx="200">
                    <c:v>Marzo</c:v>
                  </c:pt>
                  <c:pt idx="201">
                    <c:v>Abril</c:v>
                  </c:pt>
                  <c:pt idx="202">
                    <c:v>Mayo</c:v>
                  </c:pt>
                  <c:pt idx="203">
                    <c:v>Junio</c:v>
                  </c:pt>
                  <c:pt idx="204">
                    <c:v>Julio</c:v>
                  </c:pt>
                  <c:pt idx="205">
                    <c:v>Agosto</c:v>
                  </c:pt>
                  <c:pt idx="206">
                    <c:v>Septiembre</c:v>
                  </c:pt>
                  <c:pt idx="207">
                    <c:v>Octubre</c:v>
                  </c:pt>
                  <c:pt idx="208">
                    <c:v>Noviembre</c:v>
                  </c:pt>
                  <c:pt idx="209">
                    <c:v>Diciembre</c:v>
                  </c:pt>
                  <c:pt idx="210">
                    <c:v>Enero</c:v>
                  </c:pt>
                  <c:pt idx="211">
                    <c:v>Febrero</c:v>
                  </c:pt>
                  <c:pt idx="212">
                    <c:v>Marzo</c:v>
                  </c:pt>
                  <c:pt idx="213">
                    <c:v>Abril</c:v>
                  </c:pt>
                  <c:pt idx="214">
                    <c:v>Mayo</c:v>
                  </c:pt>
                  <c:pt idx="215">
                    <c:v>Junio</c:v>
                  </c:pt>
                  <c:pt idx="216">
                    <c:v>Julio</c:v>
                  </c:pt>
                  <c:pt idx="217">
                    <c:v>Agosto</c:v>
                  </c:pt>
                  <c:pt idx="218">
                    <c:v>Septiembre</c:v>
                  </c:pt>
                  <c:pt idx="219">
                    <c:v>Octubre</c:v>
                  </c:pt>
                  <c:pt idx="220">
                    <c:v>Noviembre</c:v>
                  </c:pt>
                  <c:pt idx="221">
                    <c:v>Diciembre</c:v>
                  </c:pt>
                  <c:pt idx="222">
                    <c:v>Enero</c:v>
                  </c:pt>
                  <c:pt idx="223">
                    <c:v>Febrero</c:v>
                  </c:pt>
                  <c:pt idx="224">
                    <c:v>Marzo</c:v>
                  </c:pt>
                  <c:pt idx="225">
                    <c:v>Abril</c:v>
                  </c:pt>
                  <c:pt idx="226">
                    <c:v>Mayo</c:v>
                  </c:pt>
                  <c:pt idx="227">
                    <c:v>Junio</c:v>
                  </c:pt>
                  <c:pt idx="228">
                    <c:v>Julio</c:v>
                  </c:pt>
                  <c:pt idx="229">
                    <c:v>Agosto</c:v>
                  </c:pt>
                  <c:pt idx="230">
                    <c:v>Septiembre</c:v>
                  </c:pt>
                  <c:pt idx="231">
                    <c:v>Octubre</c:v>
                  </c:pt>
                  <c:pt idx="232">
                    <c:v>Noviembre</c:v>
                  </c:pt>
                  <c:pt idx="233">
                    <c:v>Diciembre</c:v>
                  </c:pt>
                  <c:pt idx="234">
                    <c:v>Enero</c:v>
                  </c:pt>
                  <c:pt idx="235">
                    <c:v>Febrero</c:v>
                  </c:pt>
                  <c:pt idx="236">
                    <c:v>Marzo</c:v>
                  </c:pt>
                  <c:pt idx="237">
                    <c:v>Abril</c:v>
                  </c:pt>
                  <c:pt idx="238">
                    <c:v>Mayo</c:v>
                  </c:pt>
                  <c:pt idx="239">
                    <c:v>Junio</c:v>
                  </c:pt>
                  <c:pt idx="240">
                    <c:v>Julio</c:v>
                  </c:pt>
                  <c:pt idx="241">
                    <c:v>Agosto</c:v>
                  </c:pt>
                  <c:pt idx="242">
                    <c:v>Septiembre</c:v>
                  </c:pt>
                  <c:pt idx="243">
                    <c:v>Octubre</c:v>
                  </c:pt>
                  <c:pt idx="244">
                    <c:v>Noviembre</c:v>
                  </c:pt>
                  <c:pt idx="245">
                    <c:v>Diciembre</c:v>
                  </c:pt>
                  <c:pt idx="246">
                    <c:v>Enero</c:v>
                  </c:pt>
                  <c:pt idx="247">
                    <c:v>Febrero</c:v>
                  </c:pt>
                  <c:pt idx="248">
                    <c:v>Marzo</c:v>
                  </c:pt>
                  <c:pt idx="249">
                    <c:v>Abril</c:v>
                  </c:pt>
                  <c:pt idx="250">
                    <c:v>Mayo</c:v>
                  </c:pt>
                  <c:pt idx="251">
                    <c:v>Junio</c:v>
                  </c:pt>
                  <c:pt idx="252">
                    <c:v>Julio</c:v>
                  </c:pt>
                  <c:pt idx="253">
                    <c:v>Agosto</c:v>
                  </c:pt>
                  <c:pt idx="254">
                    <c:v>Septiembre</c:v>
                  </c:pt>
                  <c:pt idx="255">
                    <c:v>Octubre</c:v>
                  </c:pt>
                  <c:pt idx="256">
                    <c:v>Noviembre</c:v>
                  </c:pt>
                  <c:pt idx="257">
                    <c:v>Diciembre</c:v>
                  </c:pt>
                  <c:pt idx="258">
                    <c:v>Enero</c:v>
                  </c:pt>
                  <c:pt idx="259">
                    <c:v>Febrero</c:v>
                  </c:pt>
                  <c:pt idx="260">
                    <c:v>Marzo</c:v>
                  </c:pt>
                  <c:pt idx="261">
                    <c:v>Abril</c:v>
                  </c:pt>
                  <c:pt idx="262">
                    <c:v>Mayo</c:v>
                  </c:pt>
                  <c:pt idx="263">
                    <c:v>Junio</c:v>
                  </c:pt>
                  <c:pt idx="264">
                    <c:v>Julio</c:v>
                  </c:pt>
                  <c:pt idx="265">
                    <c:v>Agosto</c:v>
                  </c:pt>
                  <c:pt idx="266">
                    <c:v>Septiembre</c:v>
                  </c:pt>
                  <c:pt idx="267">
                    <c:v>Octubre</c:v>
                  </c:pt>
                  <c:pt idx="268">
                    <c:v>Noviembre</c:v>
                  </c:pt>
                  <c:pt idx="269">
                    <c:v>Diciembre</c:v>
                  </c:pt>
                  <c:pt idx="270">
                    <c:v>Enero</c:v>
                  </c:pt>
                  <c:pt idx="271">
                    <c:v>Febrero</c:v>
                  </c:pt>
                  <c:pt idx="272">
                    <c:v>Marzo</c:v>
                  </c:pt>
                  <c:pt idx="273">
                    <c:v>Abril</c:v>
                  </c:pt>
                  <c:pt idx="274">
                    <c:v>Mayo</c:v>
                  </c:pt>
                  <c:pt idx="275">
                    <c:v>Junio</c:v>
                  </c:pt>
                  <c:pt idx="276">
                    <c:v>Julio</c:v>
                  </c:pt>
                  <c:pt idx="277">
                    <c:v>Agosto</c:v>
                  </c:pt>
                </c:lvl>
                <c:lvl>
                  <c:pt idx="6">
                    <c:v>2001</c:v>
                  </c:pt>
                  <c:pt idx="18">
                    <c:v>2002</c:v>
                  </c:pt>
                  <c:pt idx="30">
                    <c:v>2003</c:v>
                  </c:pt>
                  <c:pt idx="42">
                    <c:v>2004</c:v>
                  </c:pt>
                  <c:pt idx="54">
                    <c:v>2005</c:v>
                  </c:pt>
                  <c:pt idx="66">
                    <c:v>2006</c:v>
                  </c:pt>
                  <c:pt idx="78">
                    <c:v>2007</c:v>
                  </c:pt>
                  <c:pt idx="90">
                    <c:v>2008</c:v>
                  </c:pt>
                  <c:pt idx="102">
                    <c:v>2009</c:v>
                  </c:pt>
                  <c:pt idx="114">
                    <c:v>2010</c:v>
                  </c:pt>
                  <c:pt idx="126">
                    <c:v>2011</c:v>
                  </c:pt>
                  <c:pt idx="138">
                    <c:v>2012</c:v>
                  </c:pt>
                  <c:pt idx="150">
                    <c:v>2013</c:v>
                  </c:pt>
                  <c:pt idx="162">
                    <c:v>2014</c:v>
                  </c:pt>
                  <c:pt idx="174">
                    <c:v>2015</c:v>
                  </c:pt>
                  <c:pt idx="186">
                    <c:v>2016</c:v>
                  </c:pt>
                  <c:pt idx="198">
                    <c:v>2017</c:v>
                  </c:pt>
                  <c:pt idx="210">
                    <c:v>2018</c:v>
                  </c:pt>
                  <c:pt idx="222">
                    <c:v>2019</c:v>
                  </c:pt>
                  <c:pt idx="234">
                    <c:v>2020</c:v>
                  </c:pt>
                  <c:pt idx="246">
                    <c:v>2021</c:v>
                  </c:pt>
                  <c:pt idx="258">
                    <c:v>2022</c:v>
                  </c:pt>
                  <c:pt idx="270">
                    <c:v>2023</c:v>
                  </c:pt>
                </c:lvl>
              </c:multiLvlStrCache>
            </c:multiLvlStrRef>
          </c:cat>
          <c:val>
            <c:numRef>
              <c:f>'[Gráficos.xlsx]IPC-TRM'!$D$33:$D$310</c:f>
              <c:numCache>
                <c:formatCode>General</c:formatCode>
                <c:ptCount val="278"/>
                <c:pt idx="0">
                  <c:v>8.58</c:v>
                </c:pt>
                <c:pt idx="1">
                  <c:v>8.06</c:v>
                </c:pt>
                <c:pt idx="2">
                  <c:v>8.19</c:v>
                </c:pt>
                <c:pt idx="3">
                  <c:v>8.34</c:v>
                </c:pt>
                <c:pt idx="4">
                  <c:v>8.06</c:v>
                </c:pt>
                <c:pt idx="5">
                  <c:v>7.41</c:v>
                </c:pt>
                <c:pt idx="6">
                  <c:v>7.41</c:v>
                </c:pt>
                <c:pt idx="7">
                  <c:v>7.51</c:v>
                </c:pt>
                <c:pt idx="8">
                  <c:v>7.08</c:v>
                </c:pt>
                <c:pt idx="9">
                  <c:v>7.75</c:v>
                </c:pt>
                <c:pt idx="10">
                  <c:v>8.3699999999999992</c:v>
                </c:pt>
                <c:pt idx="11">
                  <c:v>8.4699999999999989</c:v>
                </c:pt>
                <c:pt idx="12">
                  <c:v>9.76</c:v>
                </c:pt>
                <c:pt idx="13">
                  <c:v>10.280000000000001</c:v>
                </c:pt>
                <c:pt idx="14">
                  <c:v>10.59</c:v>
                </c:pt>
                <c:pt idx="15">
                  <c:v>10.54</c:v>
                </c:pt>
                <c:pt idx="16">
                  <c:v>10.15</c:v>
                </c:pt>
                <c:pt idx="17">
                  <c:v>10.549999999999999</c:v>
                </c:pt>
                <c:pt idx="18">
                  <c:v>9.92</c:v>
                </c:pt>
                <c:pt idx="19">
                  <c:v>8.3699999999999992</c:v>
                </c:pt>
                <c:pt idx="20">
                  <c:v>7.19</c:v>
                </c:pt>
                <c:pt idx="21">
                  <c:v>6.64</c:v>
                </c:pt>
                <c:pt idx="22">
                  <c:v>7.68</c:v>
                </c:pt>
                <c:pt idx="23">
                  <c:v>9.19</c:v>
                </c:pt>
                <c:pt idx="24">
                  <c:v>8.91</c:v>
                </c:pt>
                <c:pt idx="25">
                  <c:v>8.4</c:v>
                </c:pt>
                <c:pt idx="26">
                  <c:v>8.5599999999999987</c:v>
                </c:pt>
                <c:pt idx="27">
                  <c:v>9.7900000000000009</c:v>
                </c:pt>
                <c:pt idx="28">
                  <c:v>11.51</c:v>
                </c:pt>
                <c:pt idx="29">
                  <c:v>10.92</c:v>
                </c:pt>
                <c:pt idx="30">
                  <c:v>10.65</c:v>
                </c:pt>
                <c:pt idx="31">
                  <c:v>9.35</c:v>
                </c:pt>
                <c:pt idx="32">
                  <c:v>9.879999999999999</c:v>
                </c:pt>
                <c:pt idx="33">
                  <c:v>10.76</c:v>
                </c:pt>
                <c:pt idx="34">
                  <c:v>9.75</c:v>
                </c:pt>
                <c:pt idx="35">
                  <c:v>7.7399999999999993</c:v>
                </c:pt>
                <c:pt idx="36">
                  <c:v>7.39</c:v>
                </c:pt>
                <c:pt idx="37">
                  <c:v>7.46</c:v>
                </c:pt>
                <c:pt idx="38">
                  <c:v>6.52</c:v>
                </c:pt>
                <c:pt idx="39">
                  <c:v>5.1400000000000006</c:v>
                </c:pt>
                <c:pt idx="40">
                  <c:v>4.22</c:v>
                </c:pt>
                <c:pt idx="41">
                  <c:v>5.3199999999999994</c:v>
                </c:pt>
                <c:pt idx="42">
                  <c:v>5.4399999999999995</c:v>
                </c:pt>
                <c:pt idx="43">
                  <c:v>6.3</c:v>
                </c:pt>
                <c:pt idx="44">
                  <c:v>6.5600000000000005</c:v>
                </c:pt>
                <c:pt idx="45">
                  <c:v>4.71</c:v>
                </c:pt>
                <c:pt idx="46">
                  <c:v>4.67</c:v>
                </c:pt>
                <c:pt idx="47">
                  <c:v>6.49</c:v>
                </c:pt>
                <c:pt idx="48">
                  <c:v>6.58</c:v>
                </c:pt>
                <c:pt idx="49">
                  <c:v>6.5699999999999994</c:v>
                </c:pt>
                <c:pt idx="50">
                  <c:v>7.21</c:v>
                </c:pt>
                <c:pt idx="51">
                  <c:v>7.23</c:v>
                </c:pt>
                <c:pt idx="52">
                  <c:v>6.77</c:v>
                </c:pt>
                <c:pt idx="53">
                  <c:v>5.43</c:v>
                </c:pt>
                <c:pt idx="54">
                  <c:v>5.53</c:v>
                </c:pt>
                <c:pt idx="55">
                  <c:v>5.43</c:v>
                </c:pt>
                <c:pt idx="56">
                  <c:v>5.4899999999999993</c:v>
                </c:pt>
                <c:pt idx="57">
                  <c:v>5.8000000000000007</c:v>
                </c:pt>
                <c:pt idx="58">
                  <c:v>5.9700000000000006</c:v>
                </c:pt>
                <c:pt idx="59">
                  <c:v>6.05</c:v>
                </c:pt>
                <c:pt idx="60">
                  <c:v>6.52</c:v>
                </c:pt>
                <c:pt idx="61">
                  <c:v>6.12</c:v>
                </c:pt>
                <c:pt idx="62">
                  <c:v>6.35</c:v>
                </c:pt>
                <c:pt idx="63">
                  <c:v>7.0000000000000009</c:v>
                </c:pt>
                <c:pt idx="64">
                  <c:v>6.72</c:v>
                </c:pt>
                <c:pt idx="65">
                  <c:v>6.5600000000000005</c:v>
                </c:pt>
                <c:pt idx="66">
                  <c:v>6.12</c:v>
                </c:pt>
                <c:pt idx="67">
                  <c:v>5.3900000000000006</c:v>
                </c:pt>
                <c:pt idx="68">
                  <c:v>5.2299999999999995</c:v>
                </c:pt>
                <c:pt idx="69">
                  <c:v>5.47</c:v>
                </c:pt>
                <c:pt idx="70">
                  <c:v>5.2200000000000006</c:v>
                </c:pt>
                <c:pt idx="71">
                  <c:v>4.72</c:v>
                </c:pt>
                <c:pt idx="72">
                  <c:v>5.53</c:v>
                </c:pt>
                <c:pt idx="73">
                  <c:v>6.419999999999999</c:v>
                </c:pt>
                <c:pt idx="74">
                  <c:v>6.02</c:v>
                </c:pt>
                <c:pt idx="75">
                  <c:v>5.3100000000000005</c:v>
                </c:pt>
                <c:pt idx="76">
                  <c:v>5.41</c:v>
                </c:pt>
                <c:pt idx="77">
                  <c:v>5.6800000000000006</c:v>
                </c:pt>
                <c:pt idx="78">
                  <c:v>5.81</c:v>
                </c:pt>
                <c:pt idx="79">
                  <c:v>7.32</c:v>
                </c:pt>
                <c:pt idx="80">
                  <c:v>8.9</c:v>
                </c:pt>
                <c:pt idx="81">
                  <c:v>10.040000000000001</c:v>
                </c:pt>
                <c:pt idx="82">
                  <c:v>10.01</c:v>
                </c:pt>
                <c:pt idx="83">
                  <c:v>9.69</c:v>
                </c:pt>
                <c:pt idx="84">
                  <c:v>8.93</c:v>
                </c:pt>
                <c:pt idx="85">
                  <c:v>7.23</c:v>
                </c:pt>
                <c:pt idx="86">
                  <c:v>6.9599999999999991</c:v>
                </c:pt>
                <c:pt idx="87">
                  <c:v>6.98</c:v>
                </c:pt>
                <c:pt idx="88">
                  <c:v>7.7200000000000006</c:v>
                </c:pt>
                <c:pt idx="89">
                  <c:v>8.51</c:v>
                </c:pt>
                <c:pt idx="90">
                  <c:v>9.39</c:v>
                </c:pt>
                <c:pt idx="91">
                  <c:v>10.459999999999999</c:v>
                </c:pt>
                <c:pt idx="92">
                  <c:v>8.61</c:v>
                </c:pt>
                <c:pt idx="93">
                  <c:v>7.82</c:v>
                </c:pt>
                <c:pt idx="94">
                  <c:v>9.73</c:v>
                </c:pt>
                <c:pt idx="95">
                  <c:v>11.98</c:v>
                </c:pt>
                <c:pt idx="96">
                  <c:v>13</c:v>
                </c:pt>
                <c:pt idx="97">
                  <c:v>14.180000000000001</c:v>
                </c:pt>
                <c:pt idx="98">
                  <c:v>12.770000000000001</c:v>
                </c:pt>
                <c:pt idx="99">
                  <c:v>13.15</c:v>
                </c:pt>
                <c:pt idx="100">
                  <c:v>12.950000000000001</c:v>
                </c:pt>
                <c:pt idx="101">
                  <c:v>13.170000000000002</c:v>
                </c:pt>
                <c:pt idx="102">
                  <c:v>12.24</c:v>
                </c:pt>
                <c:pt idx="103">
                  <c:v>9.5</c:v>
                </c:pt>
                <c:pt idx="104">
                  <c:v>8.67</c:v>
                </c:pt>
                <c:pt idx="105">
                  <c:v>7.93</c:v>
                </c:pt>
                <c:pt idx="106">
                  <c:v>5.5100000000000007</c:v>
                </c:pt>
                <c:pt idx="107">
                  <c:v>2.8000000000000003</c:v>
                </c:pt>
                <c:pt idx="108">
                  <c:v>1.51</c:v>
                </c:pt>
                <c:pt idx="109">
                  <c:v>1.46</c:v>
                </c:pt>
                <c:pt idx="110">
                  <c:v>2.23</c:v>
                </c:pt>
                <c:pt idx="111">
                  <c:v>1.6400000000000001</c:v>
                </c:pt>
                <c:pt idx="112">
                  <c:v>0.69</c:v>
                </c:pt>
                <c:pt idx="113">
                  <c:v>-0.32</c:v>
                </c:pt>
                <c:pt idx="114" formatCode="0.00">
                  <c:v>-2.57</c:v>
                </c:pt>
                <c:pt idx="115" formatCode="0.00">
                  <c:v>-1.56</c:v>
                </c:pt>
                <c:pt idx="116" formatCode="0.00">
                  <c:v>-1.08</c:v>
                </c:pt>
                <c:pt idx="117" formatCode="0.00">
                  <c:v>-0.23</c:v>
                </c:pt>
                <c:pt idx="118" formatCode="0.00">
                  <c:v>-0.28999999999999998</c:v>
                </c:pt>
                <c:pt idx="119" formatCode="0.00">
                  <c:v>0.39</c:v>
                </c:pt>
                <c:pt idx="120" formatCode="0.00">
                  <c:v>0.67</c:v>
                </c:pt>
                <c:pt idx="121" formatCode="0.00">
                  <c:v>0.75</c:v>
                </c:pt>
                <c:pt idx="122" formatCode="0.00">
                  <c:v>0.65</c:v>
                </c:pt>
                <c:pt idx="123" formatCode="0.00">
                  <c:v>0.54</c:v>
                </c:pt>
                <c:pt idx="124" formatCode="0.00">
                  <c:v>1.54</c:v>
                </c:pt>
                <c:pt idx="125" formatCode="0.00">
                  <c:v>3.9</c:v>
                </c:pt>
                <c:pt idx="126" formatCode="0.00">
                  <c:v>4.91</c:v>
                </c:pt>
                <c:pt idx="127" formatCode="0.00">
                  <c:v>4.03</c:v>
                </c:pt>
                <c:pt idx="128" formatCode="0.00">
                  <c:v>3.4</c:v>
                </c:pt>
                <c:pt idx="129" formatCode="0.00">
                  <c:v>1.83</c:v>
                </c:pt>
                <c:pt idx="130" formatCode="0.00">
                  <c:v>2.99</c:v>
                </c:pt>
                <c:pt idx="131" formatCode="0.00">
                  <c:v>3.7</c:v>
                </c:pt>
                <c:pt idx="132" formatCode="0.00">
                  <c:v>4.63</c:v>
                </c:pt>
                <c:pt idx="133" formatCode="0.00">
                  <c:v>4.41</c:v>
                </c:pt>
                <c:pt idx="134" formatCode="0.00">
                  <c:v>5.9</c:v>
                </c:pt>
                <c:pt idx="135" formatCode="0.00">
                  <c:v>7.22</c:v>
                </c:pt>
                <c:pt idx="136" formatCode="0.00">
                  <c:v>6.78</c:v>
                </c:pt>
                <c:pt idx="137" formatCode="0.00">
                  <c:v>5.13</c:v>
                </c:pt>
                <c:pt idx="138" formatCode="0.00">
                  <c:v>4.51</c:v>
                </c:pt>
                <c:pt idx="139" formatCode="0.00">
                  <c:v>4.29</c:v>
                </c:pt>
                <c:pt idx="140" formatCode="0.00">
                  <c:v>3.99</c:v>
                </c:pt>
                <c:pt idx="141" formatCode="0.00">
                  <c:v>4.62</c:v>
                </c:pt>
                <c:pt idx="142" formatCode="0.00">
                  <c:v>4.25</c:v>
                </c:pt>
                <c:pt idx="143" formatCode="0.00">
                  <c:v>3.65</c:v>
                </c:pt>
                <c:pt idx="144" formatCode="0.00">
                  <c:v>3.11</c:v>
                </c:pt>
                <c:pt idx="145" formatCode="0.00">
                  <c:v>3.42</c:v>
                </c:pt>
                <c:pt idx="146" formatCode="0.00">
                  <c:v>2.95</c:v>
                </c:pt>
                <c:pt idx="147" formatCode="0.00">
                  <c:v>2.8</c:v>
                </c:pt>
                <c:pt idx="148" formatCode="0.00">
                  <c:v>2.1</c:v>
                </c:pt>
                <c:pt idx="149" formatCode="0.00">
                  <c:v>1.48</c:v>
                </c:pt>
                <c:pt idx="150" formatCode="0.00">
                  <c:v>0.73</c:v>
                </c:pt>
                <c:pt idx="151" formatCode="0.00">
                  <c:v>0.13</c:v>
                </c:pt>
                <c:pt idx="152" formatCode="0.00">
                  <c:v>0.62</c:v>
                </c:pt>
                <c:pt idx="153" formatCode="0.00">
                  <c:v>0.81</c:v>
                </c:pt>
                <c:pt idx="154" formatCode="0.00">
                  <c:v>0.39</c:v>
                </c:pt>
                <c:pt idx="155" formatCode="0.00">
                  <c:v>0.38</c:v>
                </c:pt>
                <c:pt idx="156" formatCode="0.00">
                  <c:v>0.84</c:v>
                </c:pt>
                <c:pt idx="157" formatCode="0.00">
                  <c:v>0.99</c:v>
                </c:pt>
                <c:pt idx="158" formatCode="0.00">
                  <c:v>1.3</c:v>
                </c:pt>
                <c:pt idx="159" formatCode="0.00">
                  <c:v>-0.52</c:v>
                </c:pt>
                <c:pt idx="160" formatCode="0.00">
                  <c:v>-0.48</c:v>
                </c:pt>
                <c:pt idx="161" formatCode="0.00">
                  <c:v>-0.23</c:v>
                </c:pt>
                <c:pt idx="162" formatCode="0.00">
                  <c:v>0.26</c:v>
                </c:pt>
                <c:pt idx="163" formatCode="0.00">
                  <c:v>0.82</c:v>
                </c:pt>
                <c:pt idx="164" formatCode="0.00">
                  <c:v>1.37</c:v>
                </c:pt>
                <c:pt idx="165" formatCode="0.00">
                  <c:v>1.78</c:v>
                </c:pt>
                <c:pt idx="166" formatCode="0.00">
                  <c:v>3.18</c:v>
                </c:pt>
                <c:pt idx="167" formatCode="0.00">
                  <c:v>2.92</c:v>
                </c:pt>
                <c:pt idx="168" formatCode="0.00">
                  <c:v>3.18</c:v>
                </c:pt>
                <c:pt idx="169" formatCode="0.00">
                  <c:v>3.47</c:v>
                </c:pt>
                <c:pt idx="170" formatCode="0.00">
                  <c:v>3.25</c:v>
                </c:pt>
                <c:pt idx="171" formatCode="0.00">
                  <c:v>4.66</c:v>
                </c:pt>
                <c:pt idx="172" formatCode="0.00">
                  <c:v>5.49</c:v>
                </c:pt>
                <c:pt idx="173" formatCode="0.00">
                  <c:v>5.24</c:v>
                </c:pt>
                <c:pt idx="174" formatCode="0.00">
                  <c:v>6.25</c:v>
                </c:pt>
                <c:pt idx="175" formatCode="0.00">
                  <c:v>8.3800000000000008</c:v>
                </c:pt>
                <c:pt idx="176" formatCode="0.00">
                  <c:v>9.1199999999999992</c:v>
                </c:pt>
                <c:pt idx="177" formatCode="0.00">
                  <c:v>9.09</c:v>
                </c:pt>
                <c:pt idx="178" formatCode="0.00">
                  <c:v>6.94</c:v>
                </c:pt>
                <c:pt idx="179" formatCode="0.00">
                  <c:v>6.99</c:v>
                </c:pt>
                <c:pt idx="180" formatCode="0.00">
                  <c:v>6.2</c:v>
                </c:pt>
                <c:pt idx="181" formatCode="0.00">
                  <c:v>6.86</c:v>
                </c:pt>
                <c:pt idx="182" formatCode="0.00">
                  <c:v>8.4600000000000009</c:v>
                </c:pt>
                <c:pt idx="183" formatCode="0.00">
                  <c:v>10.41</c:v>
                </c:pt>
                <c:pt idx="184" formatCode="0.00">
                  <c:v>11.69</c:v>
                </c:pt>
                <c:pt idx="185" formatCode="0.00">
                  <c:v>13.08</c:v>
                </c:pt>
                <c:pt idx="186" formatCode="0.00">
                  <c:v>14.75</c:v>
                </c:pt>
                <c:pt idx="187" formatCode="0.00">
                  <c:v>13.98</c:v>
                </c:pt>
                <c:pt idx="188" formatCode="0.00">
                  <c:v>14.48</c:v>
                </c:pt>
                <c:pt idx="189" formatCode="0.00">
                  <c:v>14.88</c:v>
                </c:pt>
                <c:pt idx="190" formatCode="0.00">
                  <c:v>15.92</c:v>
                </c:pt>
                <c:pt idx="191" formatCode="0.00">
                  <c:v>17.03</c:v>
                </c:pt>
                <c:pt idx="192" formatCode="0.00">
                  <c:v>18.940000000000001</c:v>
                </c:pt>
                <c:pt idx="193" formatCode="0.00">
                  <c:v>14.86</c:v>
                </c:pt>
                <c:pt idx="194" formatCode="0.00">
                  <c:v>11.23</c:v>
                </c:pt>
                <c:pt idx="195" formatCode="0.00">
                  <c:v>8.48</c:v>
                </c:pt>
                <c:pt idx="196" formatCode="0.00">
                  <c:v>7.18</c:v>
                </c:pt>
                <c:pt idx="197" formatCode="0.00">
                  <c:v>6.65</c:v>
                </c:pt>
                <c:pt idx="198" formatCode="0.00">
                  <c:v>4.59</c:v>
                </c:pt>
                <c:pt idx="199" formatCode="0.00">
                  <c:v>3.5</c:v>
                </c:pt>
                <c:pt idx="200" formatCode="0.00">
                  <c:v>1.46</c:v>
                </c:pt>
                <c:pt idx="201" formatCode="0.00">
                  <c:v>0.19</c:v>
                </c:pt>
                <c:pt idx="202" formatCode="0.00">
                  <c:v>-0.26</c:v>
                </c:pt>
                <c:pt idx="203" formatCode="0.00">
                  <c:v>-1.21</c:v>
                </c:pt>
                <c:pt idx="204" formatCode="0.00">
                  <c:v>-2.62</c:v>
                </c:pt>
                <c:pt idx="205" formatCode="0.00">
                  <c:v>-0.25</c:v>
                </c:pt>
                <c:pt idx="206" formatCode="0.00">
                  <c:v>0.59</c:v>
                </c:pt>
                <c:pt idx="207" formatCode="0.00">
                  <c:v>1.0900000000000001</c:v>
                </c:pt>
                <c:pt idx="208" formatCode="0.00">
                  <c:v>1.1100000000000001</c:v>
                </c:pt>
                <c:pt idx="209" formatCode="0.00">
                  <c:v>0.48</c:v>
                </c:pt>
                <c:pt idx="210" formatCode="0.00">
                  <c:v>0.37</c:v>
                </c:pt>
                <c:pt idx="211" formatCode="0.00">
                  <c:v>-0.19</c:v>
                </c:pt>
                <c:pt idx="212" formatCode="0.00">
                  <c:v>-0.06</c:v>
                </c:pt>
                <c:pt idx="213" formatCode="0.00">
                  <c:v>0.68</c:v>
                </c:pt>
                <c:pt idx="214" formatCode="0.00">
                  <c:v>0.78</c:v>
                </c:pt>
                <c:pt idx="215" formatCode="0.00">
                  <c:v>1.1100000000000001</c:v>
                </c:pt>
                <c:pt idx="216" formatCode="0.00">
                  <c:v>0.3</c:v>
                </c:pt>
                <c:pt idx="217" formatCode="0.00">
                  <c:v>0.39</c:v>
                </c:pt>
                <c:pt idx="218" formatCode="0.00">
                  <c:v>1.47</c:v>
                </c:pt>
                <c:pt idx="219" formatCode="0.00">
                  <c:v>1.67</c:v>
                </c:pt>
                <c:pt idx="220" formatCode="0.00">
                  <c:v>1.61</c:v>
                </c:pt>
                <c:pt idx="221" formatCode="0.00">
                  <c:v>1.87</c:v>
                </c:pt>
                <c:pt idx="222" formatCode="0.00">
                  <c:v>2.0736863297765353</c:v>
                </c:pt>
                <c:pt idx="223" formatCode="0.00">
                  <c:v>2.2848515349773777</c:v>
                </c:pt>
                <c:pt idx="224" formatCode="0.00">
                  <c:v>3.2404146120559574</c:v>
                </c:pt>
                <c:pt idx="225" formatCode="0.00">
                  <c:v>3.4420832086201898</c:v>
                </c:pt>
                <c:pt idx="226" formatCode="0.00">
                  <c:v>4.0374838002193059</c:v>
                </c:pt>
                <c:pt idx="227" formatCode="0.00">
                  <c:v>4.9665902064426177</c:v>
                </c:pt>
                <c:pt idx="228" formatCode="0.00">
                  <c:v>6.5794768611669951</c:v>
                </c:pt>
                <c:pt idx="229" formatCode="0.00">
                  <c:v>6.4172198752765865</c:v>
                </c:pt>
                <c:pt idx="230" formatCode="0.00">
                  <c:v>6.4816670006010924</c:v>
                </c:pt>
                <c:pt idx="231" formatCode="0.00">
                  <c:v>6.8699227760505579</c:v>
                </c:pt>
                <c:pt idx="232" formatCode="0.00">
                  <c:v>6.4318683523981548</c:v>
                </c:pt>
                <c:pt idx="233" formatCode="0.00">
                  <c:v>5.8</c:v>
                </c:pt>
                <c:pt idx="234" formatCode="0.00">
                  <c:v>5.13</c:v>
                </c:pt>
                <c:pt idx="235" formatCode="0.00">
                  <c:v>5.87</c:v>
                </c:pt>
                <c:pt idx="236" formatCode="0.00">
                  <c:v>7.19</c:v>
                </c:pt>
                <c:pt idx="237" formatCode="0.00">
                  <c:v>8.23</c:v>
                </c:pt>
                <c:pt idx="238" formatCode="0.00">
                  <c:v>7.57</c:v>
                </c:pt>
                <c:pt idx="239" formatCode="0.00">
                  <c:v>6.55</c:v>
                </c:pt>
                <c:pt idx="240" formatCode="0.00">
                  <c:v>5</c:v>
                </c:pt>
                <c:pt idx="241" formatCode="0.00">
                  <c:v>4.66</c:v>
                </c:pt>
                <c:pt idx="242" formatCode="0.00">
                  <c:v>4.13</c:v>
                </c:pt>
                <c:pt idx="243" formatCode="0.00">
                  <c:v>3.54</c:v>
                </c:pt>
                <c:pt idx="244" formatCode="0.00">
                  <c:v>4.09</c:v>
                </c:pt>
                <c:pt idx="245" formatCode="0.00">
                  <c:v>4.8</c:v>
                </c:pt>
                <c:pt idx="246" formatCode="0.00">
                  <c:v>5.51</c:v>
                </c:pt>
                <c:pt idx="247" formatCode="0.00">
                  <c:v>5.0199999999999996</c:v>
                </c:pt>
                <c:pt idx="248" formatCode="0.00">
                  <c:v>3.92</c:v>
                </c:pt>
                <c:pt idx="249" formatCode="0.00">
                  <c:v>3.98</c:v>
                </c:pt>
                <c:pt idx="250" formatCode="0.00">
                  <c:v>9.52</c:v>
                </c:pt>
                <c:pt idx="251" formatCode="0.00">
                  <c:v>8.52</c:v>
                </c:pt>
                <c:pt idx="252" formatCode="0.00">
                  <c:v>9.81</c:v>
                </c:pt>
                <c:pt idx="253" formatCode="0.00">
                  <c:v>11.5</c:v>
                </c:pt>
                <c:pt idx="254" formatCode="0.00">
                  <c:v>12.4</c:v>
                </c:pt>
                <c:pt idx="255" formatCode="0.00">
                  <c:v>13.76</c:v>
                </c:pt>
                <c:pt idx="256" formatCode="0.00">
                  <c:v>15.34</c:v>
                </c:pt>
                <c:pt idx="257" formatCode="0.00">
                  <c:v>17.23</c:v>
                </c:pt>
                <c:pt idx="258" formatCode="0.00">
                  <c:v>19.940000000000001</c:v>
                </c:pt>
                <c:pt idx="259" formatCode="0.00">
                  <c:v>23.3</c:v>
                </c:pt>
                <c:pt idx="260" formatCode="0.00">
                  <c:v>25.37</c:v>
                </c:pt>
                <c:pt idx="261" formatCode="_(* #,##0.00_);_(* \(#,##0.00\);_(* &quot;-&quot;??_);_(@_)">
                  <c:v>26.17</c:v>
                </c:pt>
                <c:pt idx="262" formatCode="_(* #,##0.00_);_(* \(#,##0.00\);_(* &quot;-&quot;??_);_(@_)">
                  <c:v>21.6</c:v>
                </c:pt>
                <c:pt idx="263" formatCode="_(* #,##0.00_);_(* \(#,##0.00\);_(* &quot;-&quot;??_);_(@_)">
                  <c:v>23.65</c:v>
                </c:pt>
                <c:pt idx="264" formatCode="_(* #,##0.00_);_(* \(#,##0.00\);_(* &quot;-&quot;??_);_(@_)">
                  <c:v>24.61</c:v>
                </c:pt>
                <c:pt idx="265" formatCode="_(* #,##0.00_);_(* \(#,##0.00\);_(* &quot;-&quot;??_);_(@_)">
                  <c:v>25.57</c:v>
                </c:pt>
                <c:pt idx="266" formatCode="_(* #,##0.00_);_(* \(#,##0.00\);_(* &quot;-&quot;??_);_(@_)">
                  <c:v>26.62</c:v>
                </c:pt>
                <c:pt idx="267" formatCode="_(* #,##0.00_);_(* \(#,##0.00\);_(* &quot;-&quot;??_);_(@_)">
                  <c:v>27.02</c:v>
                </c:pt>
                <c:pt idx="268" formatCode="_(* #,##0.00_);_(* \(#,##0.00\);_(* &quot;-&quot;??_);_(@_)">
                  <c:v>27.08</c:v>
                </c:pt>
                <c:pt idx="269" formatCode="_(* #,##0.00_);_(* \(#,##0.00\);_(* &quot;-&quot;??_);_(@_)">
                  <c:v>27.81</c:v>
                </c:pt>
                <c:pt idx="270" formatCode="_(* #,##0.00_);_(* \(#,##0.00\);_(* &quot;-&quot;??_);_(@_)">
                  <c:v>26.18</c:v>
                </c:pt>
                <c:pt idx="271" formatCode="_(* #,##0.00_);_(* \(#,##0.00\);_(* &quot;-&quot;??_);_(@_)">
                  <c:v>24.14</c:v>
                </c:pt>
                <c:pt idx="272" formatCode="_(* #,##0.00_);_(* \(#,##0.00\);_(* &quot;-&quot;??_);_(@_)">
                  <c:v>21.81</c:v>
                </c:pt>
                <c:pt idx="273" formatCode="_(* #,##0.00_);_(* \(#,##0.00\);_(* &quot;-&quot;??_);_(@_)">
                  <c:v>18.47</c:v>
                </c:pt>
                <c:pt idx="274" formatCode="_(* #,##0.00_);_(* \(#,##0.00\);_(* &quot;-&quot;??_);_(@_)">
                  <c:v>15.66</c:v>
                </c:pt>
                <c:pt idx="275" formatCode="_(* #,##0.00_);_(* \(#,##0.00\);_(* &quot;-&quot;??_);_(@_)">
                  <c:v>14.31</c:v>
                </c:pt>
                <c:pt idx="276" formatCode="_(* #,##0.00_);_(* \(#,##0.00\);_(* &quot;-&quot;??_);_(@_)">
                  <c:v>13.24</c:v>
                </c:pt>
                <c:pt idx="277" formatCode="_(* #,##0.00_);_(* \(#,##0.00\);_(* &quot;-&quot;??_);_(@_)">
                  <c:v>12.44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7529-4804-9866-AD3C664EE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504207"/>
        <c:axId val="1839510863"/>
      </c:lineChart>
      <c:lineChart>
        <c:grouping val="standard"/>
        <c:varyColors val="0"/>
        <c:ser>
          <c:idx val="1"/>
          <c:order val="1"/>
          <c:tx>
            <c:strRef>
              <c:f>'[Gráficos.xlsx]IPC-TRM'!$E$2</c:f>
              <c:strCache>
                <c:ptCount val="1"/>
                <c:pt idx="0">
                  <c:v>TRM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'[Gráficos.xlsx]IPC-TRM'!$B$33:$C$310</c:f>
              <c:multiLvlStrCache>
                <c:ptCount val="278"/>
                <c:lvl>
                  <c:pt idx="0">
                    <c:v>Julio</c:v>
                  </c:pt>
                  <c:pt idx="1">
                    <c:v>Agosto</c:v>
                  </c:pt>
                  <c:pt idx="2">
                    <c:v>Septiembre</c:v>
                  </c:pt>
                  <c:pt idx="3">
                    <c:v>Octubre</c:v>
                  </c:pt>
                  <c:pt idx="4">
                    <c:v>Noviembre</c:v>
                  </c:pt>
                  <c:pt idx="5">
                    <c:v>Diciembre</c:v>
                  </c:pt>
                  <c:pt idx="6">
                    <c:v>Enero</c:v>
                  </c:pt>
                  <c:pt idx="7">
                    <c:v>Febrero</c:v>
                  </c:pt>
                  <c:pt idx="8">
                    <c:v>Marzo</c:v>
                  </c:pt>
                  <c:pt idx="9">
                    <c:v>Abril</c:v>
                  </c:pt>
                  <c:pt idx="10">
                    <c:v>Mayo</c:v>
                  </c:pt>
                  <c:pt idx="11">
                    <c:v>Junio</c:v>
                  </c:pt>
                  <c:pt idx="12">
                    <c:v>Julio</c:v>
                  </c:pt>
                  <c:pt idx="13">
                    <c:v>Agosto</c:v>
                  </c:pt>
                  <c:pt idx="14">
                    <c:v>Septiembre</c:v>
                  </c:pt>
                  <c:pt idx="15">
                    <c:v>Octubre</c:v>
                  </c:pt>
                  <c:pt idx="16">
                    <c:v>Noviembre</c:v>
                  </c:pt>
                  <c:pt idx="17">
                    <c:v>Diciembre</c:v>
                  </c:pt>
                  <c:pt idx="18">
                    <c:v>Enero</c:v>
                  </c:pt>
                  <c:pt idx="19">
                    <c:v>Febrero</c:v>
                  </c:pt>
                  <c:pt idx="20">
                    <c:v>Marzo</c:v>
                  </c:pt>
                  <c:pt idx="21">
                    <c:v>Abril</c:v>
                  </c:pt>
                  <c:pt idx="22">
                    <c:v>Mayo</c:v>
                  </c:pt>
                  <c:pt idx="23">
                    <c:v>Junio</c:v>
                  </c:pt>
                  <c:pt idx="24">
                    <c:v>Julio</c:v>
                  </c:pt>
                  <c:pt idx="25">
                    <c:v>Agosto</c:v>
                  </c:pt>
                  <c:pt idx="26">
                    <c:v>Septiembre</c:v>
                  </c:pt>
                  <c:pt idx="27">
                    <c:v>Octubre</c:v>
                  </c:pt>
                  <c:pt idx="28">
                    <c:v>Noviembre</c:v>
                  </c:pt>
                  <c:pt idx="29">
                    <c:v>Diciembre</c:v>
                  </c:pt>
                  <c:pt idx="30">
                    <c:v>Enero</c:v>
                  </c:pt>
                  <c:pt idx="31">
                    <c:v>Febrero</c:v>
                  </c:pt>
                  <c:pt idx="32">
                    <c:v>Marzo</c:v>
                  </c:pt>
                  <c:pt idx="33">
                    <c:v>Abril</c:v>
                  </c:pt>
                  <c:pt idx="34">
                    <c:v>Mayo</c:v>
                  </c:pt>
                  <c:pt idx="35">
                    <c:v>Junio</c:v>
                  </c:pt>
                  <c:pt idx="36">
                    <c:v>Julio</c:v>
                  </c:pt>
                  <c:pt idx="37">
                    <c:v>Agosto</c:v>
                  </c:pt>
                  <c:pt idx="38">
                    <c:v>Septiembre</c:v>
                  </c:pt>
                  <c:pt idx="39">
                    <c:v>Octubre</c:v>
                  </c:pt>
                  <c:pt idx="40">
                    <c:v>Noviembre</c:v>
                  </c:pt>
                  <c:pt idx="41">
                    <c:v>Diciembre</c:v>
                  </c:pt>
                  <c:pt idx="42">
                    <c:v>Enero</c:v>
                  </c:pt>
                  <c:pt idx="43">
                    <c:v>Febrero</c:v>
                  </c:pt>
                  <c:pt idx="44">
                    <c:v>Marzo</c:v>
                  </c:pt>
                  <c:pt idx="45">
                    <c:v>Abril</c:v>
                  </c:pt>
                  <c:pt idx="46">
                    <c:v>Mayo</c:v>
                  </c:pt>
                  <c:pt idx="47">
                    <c:v>Junio</c:v>
                  </c:pt>
                  <c:pt idx="48">
                    <c:v>Julio</c:v>
                  </c:pt>
                  <c:pt idx="49">
                    <c:v>Agosto</c:v>
                  </c:pt>
                  <c:pt idx="50">
                    <c:v>Septiembre</c:v>
                  </c:pt>
                  <c:pt idx="51">
                    <c:v>Octubre</c:v>
                  </c:pt>
                  <c:pt idx="52">
                    <c:v>Noviembre</c:v>
                  </c:pt>
                  <c:pt idx="53">
                    <c:v>Diciembre</c:v>
                  </c:pt>
                  <c:pt idx="54">
                    <c:v>Enero</c:v>
                  </c:pt>
                  <c:pt idx="55">
                    <c:v>Febrero</c:v>
                  </c:pt>
                  <c:pt idx="56">
                    <c:v>Marzo</c:v>
                  </c:pt>
                  <c:pt idx="57">
                    <c:v>Abril</c:v>
                  </c:pt>
                  <c:pt idx="58">
                    <c:v>Mayo</c:v>
                  </c:pt>
                  <c:pt idx="59">
                    <c:v>Junio</c:v>
                  </c:pt>
                  <c:pt idx="60">
                    <c:v>Julio</c:v>
                  </c:pt>
                  <c:pt idx="61">
                    <c:v>Agosto</c:v>
                  </c:pt>
                  <c:pt idx="62">
                    <c:v>Septiembre</c:v>
                  </c:pt>
                  <c:pt idx="63">
                    <c:v>Octubre</c:v>
                  </c:pt>
                  <c:pt idx="64">
                    <c:v>Noviembre</c:v>
                  </c:pt>
                  <c:pt idx="65">
                    <c:v>Diciembre</c:v>
                  </c:pt>
                  <c:pt idx="66">
                    <c:v>Enero</c:v>
                  </c:pt>
                  <c:pt idx="67">
                    <c:v>Febrero</c:v>
                  </c:pt>
                  <c:pt idx="68">
                    <c:v>Marzo</c:v>
                  </c:pt>
                  <c:pt idx="69">
                    <c:v>Abril</c:v>
                  </c:pt>
                  <c:pt idx="70">
                    <c:v>Mayo</c:v>
                  </c:pt>
                  <c:pt idx="71">
                    <c:v>Junio</c:v>
                  </c:pt>
                  <c:pt idx="72">
                    <c:v>Julio</c:v>
                  </c:pt>
                  <c:pt idx="73">
                    <c:v>Agosto</c:v>
                  </c:pt>
                  <c:pt idx="74">
                    <c:v>Septiembre</c:v>
                  </c:pt>
                  <c:pt idx="75">
                    <c:v>Octubre</c:v>
                  </c:pt>
                  <c:pt idx="76">
                    <c:v>Noviembre</c:v>
                  </c:pt>
                  <c:pt idx="77">
                    <c:v>Diciembre</c:v>
                  </c:pt>
                  <c:pt idx="78">
                    <c:v>Enero</c:v>
                  </c:pt>
                  <c:pt idx="79">
                    <c:v>Febrero</c:v>
                  </c:pt>
                  <c:pt idx="80">
                    <c:v>Marzo</c:v>
                  </c:pt>
                  <c:pt idx="81">
                    <c:v>Abril</c:v>
                  </c:pt>
                  <c:pt idx="82">
                    <c:v>Mayo</c:v>
                  </c:pt>
                  <c:pt idx="83">
                    <c:v>Junio</c:v>
                  </c:pt>
                  <c:pt idx="84">
                    <c:v>Julio</c:v>
                  </c:pt>
                  <c:pt idx="85">
                    <c:v>Agosto</c:v>
                  </c:pt>
                  <c:pt idx="86">
                    <c:v>Septiembre</c:v>
                  </c:pt>
                  <c:pt idx="87">
                    <c:v>Octubre</c:v>
                  </c:pt>
                  <c:pt idx="88">
                    <c:v>Noviembre</c:v>
                  </c:pt>
                  <c:pt idx="89">
                    <c:v>Diciembre</c:v>
                  </c:pt>
                  <c:pt idx="90">
                    <c:v>Enero</c:v>
                  </c:pt>
                  <c:pt idx="91">
                    <c:v>Febrero</c:v>
                  </c:pt>
                  <c:pt idx="92">
                    <c:v>Marzo</c:v>
                  </c:pt>
                  <c:pt idx="93">
                    <c:v>Abril</c:v>
                  </c:pt>
                  <c:pt idx="94">
                    <c:v>Mayo</c:v>
                  </c:pt>
                  <c:pt idx="95">
                    <c:v>Junio</c:v>
                  </c:pt>
                  <c:pt idx="96">
                    <c:v>Julio</c:v>
                  </c:pt>
                  <c:pt idx="97">
                    <c:v>Agosto</c:v>
                  </c:pt>
                  <c:pt idx="98">
                    <c:v>Septiembre</c:v>
                  </c:pt>
                  <c:pt idx="99">
                    <c:v>Octubre</c:v>
                  </c:pt>
                  <c:pt idx="100">
                    <c:v>Noviembre</c:v>
                  </c:pt>
                  <c:pt idx="101">
                    <c:v>Diciembre</c:v>
                  </c:pt>
                  <c:pt idx="102">
                    <c:v>Enero</c:v>
                  </c:pt>
                  <c:pt idx="103">
                    <c:v>Febrero</c:v>
                  </c:pt>
                  <c:pt idx="104">
                    <c:v>Marzo</c:v>
                  </c:pt>
                  <c:pt idx="105">
                    <c:v>Abril</c:v>
                  </c:pt>
                  <c:pt idx="106">
                    <c:v>Mayo</c:v>
                  </c:pt>
                  <c:pt idx="107">
                    <c:v>Junio</c:v>
                  </c:pt>
                  <c:pt idx="108">
                    <c:v>Julio</c:v>
                  </c:pt>
                  <c:pt idx="109">
                    <c:v>Agosto</c:v>
                  </c:pt>
                  <c:pt idx="110">
                    <c:v>Septiembre</c:v>
                  </c:pt>
                  <c:pt idx="111">
                    <c:v>Octubre</c:v>
                  </c:pt>
                  <c:pt idx="112">
                    <c:v>Noviembre</c:v>
                  </c:pt>
                  <c:pt idx="113">
                    <c:v>Diciembre</c:v>
                  </c:pt>
                  <c:pt idx="114">
                    <c:v>Enero</c:v>
                  </c:pt>
                  <c:pt idx="115">
                    <c:v>Febrero</c:v>
                  </c:pt>
                  <c:pt idx="116">
                    <c:v>Marzo</c:v>
                  </c:pt>
                  <c:pt idx="117">
                    <c:v>Abril</c:v>
                  </c:pt>
                  <c:pt idx="118">
                    <c:v>Mayo</c:v>
                  </c:pt>
                  <c:pt idx="119">
                    <c:v>Junio</c:v>
                  </c:pt>
                  <c:pt idx="120">
                    <c:v>Julio</c:v>
                  </c:pt>
                  <c:pt idx="121">
                    <c:v>Agosto</c:v>
                  </c:pt>
                  <c:pt idx="122">
                    <c:v>Septiembre</c:v>
                  </c:pt>
                  <c:pt idx="123">
                    <c:v>Octubre</c:v>
                  </c:pt>
                  <c:pt idx="124">
                    <c:v>Noviembre</c:v>
                  </c:pt>
                  <c:pt idx="125">
                    <c:v>Diciembre</c:v>
                  </c:pt>
                  <c:pt idx="126">
                    <c:v>Enero</c:v>
                  </c:pt>
                  <c:pt idx="127">
                    <c:v>Febrero</c:v>
                  </c:pt>
                  <c:pt idx="128">
                    <c:v>Marzo</c:v>
                  </c:pt>
                  <c:pt idx="129">
                    <c:v>Abril</c:v>
                  </c:pt>
                  <c:pt idx="130">
                    <c:v>Mayo</c:v>
                  </c:pt>
                  <c:pt idx="131">
                    <c:v>Junio</c:v>
                  </c:pt>
                  <c:pt idx="132">
                    <c:v>Julio</c:v>
                  </c:pt>
                  <c:pt idx="133">
                    <c:v>Agosto</c:v>
                  </c:pt>
                  <c:pt idx="134">
                    <c:v>Septiembre</c:v>
                  </c:pt>
                  <c:pt idx="135">
                    <c:v>Octubre</c:v>
                  </c:pt>
                  <c:pt idx="136">
                    <c:v>Noviembre</c:v>
                  </c:pt>
                  <c:pt idx="137">
                    <c:v>Diciembre</c:v>
                  </c:pt>
                  <c:pt idx="138">
                    <c:v>Enero</c:v>
                  </c:pt>
                  <c:pt idx="139">
                    <c:v>Febrero</c:v>
                  </c:pt>
                  <c:pt idx="140">
                    <c:v>Marzo</c:v>
                  </c:pt>
                  <c:pt idx="141">
                    <c:v>Abril</c:v>
                  </c:pt>
                  <c:pt idx="142">
                    <c:v>Mayo</c:v>
                  </c:pt>
                  <c:pt idx="143">
                    <c:v>Junio</c:v>
                  </c:pt>
                  <c:pt idx="144">
                    <c:v>Julio</c:v>
                  </c:pt>
                  <c:pt idx="145">
                    <c:v>Agosto</c:v>
                  </c:pt>
                  <c:pt idx="146">
                    <c:v>Septiembre</c:v>
                  </c:pt>
                  <c:pt idx="147">
                    <c:v>Octubre</c:v>
                  </c:pt>
                  <c:pt idx="148">
                    <c:v>Noviembre</c:v>
                  </c:pt>
                  <c:pt idx="149">
                    <c:v>Diciembre</c:v>
                  </c:pt>
                  <c:pt idx="150">
                    <c:v>Enero</c:v>
                  </c:pt>
                  <c:pt idx="151">
                    <c:v>Febrero</c:v>
                  </c:pt>
                  <c:pt idx="152">
                    <c:v>Marzo</c:v>
                  </c:pt>
                  <c:pt idx="153">
                    <c:v>Abril</c:v>
                  </c:pt>
                  <c:pt idx="154">
                    <c:v>Mayo</c:v>
                  </c:pt>
                  <c:pt idx="155">
                    <c:v>Junio</c:v>
                  </c:pt>
                  <c:pt idx="156">
                    <c:v>Julio</c:v>
                  </c:pt>
                  <c:pt idx="157">
                    <c:v>Agosto</c:v>
                  </c:pt>
                  <c:pt idx="158">
                    <c:v>Septiembre</c:v>
                  </c:pt>
                  <c:pt idx="159">
                    <c:v>Octubre</c:v>
                  </c:pt>
                  <c:pt idx="160">
                    <c:v>Noviembre</c:v>
                  </c:pt>
                  <c:pt idx="161">
                    <c:v>Diciembre</c:v>
                  </c:pt>
                  <c:pt idx="162">
                    <c:v>Enero</c:v>
                  </c:pt>
                  <c:pt idx="163">
                    <c:v>Febrero</c:v>
                  </c:pt>
                  <c:pt idx="164">
                    <c:v>Marzo</c:v>
                  </c:pt>
                  <c:pt idx="165">
                    <c:v>Abril</c:v>
                  </c:pt>
                  <c:pt idx="166">
                    <c:v>Mayo</c:v>
                  </c:pt>
                  <c:pt idx="167">
                    <c:v>Junio</c:v>
                  </c:pt>
                  <c:pt idx="168">
                    <c:v>Julio</c:v>
                  </c:pt>
                  <c:pt idx="169">
                    <c:v>Agosto</c:v>
                  </c:pt>
                  <c:pt idx="170">
                    <c:v>Septiembre</c:v>
                  </c:pt>
                  <c:pt idx="171">
                    <c:v>Octubre</c:v>
                  </c:pt>
                  <c:pt idx="172">
                    <c:v>Noviembre</c:v>
                  </c:pt>
                  <c:pt idx="173">
                    <c:v>Diciembre</c:v>
                  </c:pt>
                  <c:pt idx="174">
                    <c:v>Enero</c:v>
                  </c:pt>
                  <c:pt idx="175">
                    <c:v>Febrero</c:v>
                  </c:pt>
                  <c:pt idx="176">
                    <c:v>Marzo</c:v>
                  </c:pt>
                  <c:pt idx="177">
                    <c:v>Abril</c:v>
                  </c:pt>
                  <c:pt idx="178">
                    <c:v>Mayo</c:v>
                  </c:pt>
                  <c:pt idx="179">
                    <c:v>Junio</c:v>
                  </c:pt>
                  <c:pt idx="180">
                    <c:v>Julio</c:v>
                  </c:pt>
                  <c:pt idx="181">
                    <c:v>Agosto</c:v>
                  </c:pt>
                  <c:pt idx="182">
                    <c:v>Septiembre</c:v>
                  </c:pt>
                  <c:pt idx="183">
                    <c:v>Octubre</c:v>
                  </c:pt>
                  <c:pt idx="184">
                    <c:v>Noviembre</c:v>
                  </c:pt>
                  <c:pt idx="185">
                    <c:v>Diciembre</c:v>
                  </c:pt>
                  <c:pt idx="186">
                    <c:v>Enero</c:v>
                  </c:pt>
                  <c:pt idx="187">
                    <c:v>Febrero</c:v>
                  </c:pt>
                  <c:pt idx="188">
                    <c:v>Marzo</c:v>
                  </c:pt>
                  <c:pt idx="189">
                    <c:v>Abril</c:v>
                  </c:pt>
                  <c:pt idx="190">
                    <c:v>Mayo</c:v>
                  </c:pt>
                  <c:pt idx="191">
                    <c:v>Junio</c:v>
                  </c:pt>
                  <c:pt idx="192">
                    <c:v>Julio</c:v>
                  </c:pt>
                  <c:pt idx="193">
                    <c:v>Agosto</c:v>
                  </c:pt>
                  <c:pt idx="194">
                    <c:v>Septiembre</c:v>
                  </c:pt>
                  <c:pt idx="195">
                    <c:v>Octubre</c:v>
                  </c:pt>
                  <c:pt idx="196">
                    <c:v>Noviembre</c:v>
                  </c:pt>
                  <c:pt idx="197">
                    <c:v>Diciembre</c:v>
                  </c:pt>
                  <c:pt idx="198">
                    <c:v>Enero</c:v>
                  </c:pt>
                  <c:pt idx="199">
                    <c:v>Febrero</c:v>
                  </c:pt>
                  <c:pt idx="200">
                    <c:v>Marzo</c:v>
                  </c:pt>
                  <c:pt idx="201">
                    <c:v>Abril</c:v>
                  </c:pt>
                  <c:pt idx="202">
                    <c:v>Mayo</c:v>
                  </c:pt>
                  <c:pt idx="203">
                    <c:v>Junio</c:v>
                  </c:pt>
                  <c:pt idx="204">
                    <c:v>Julio</c:v>
                  </c:pt>
                  <c:pt idx="205">
                    <c:v>Agosto</c:v>
                  </c:pt>
                  <c:pt idx="206">
                    <c:v>Septiembre</c:v>
                  </c:pt>
                  <c:pt idx="207">
                    <c:v>Octubre</c:v>
                  </c:pt>
                  <c:pt idx="208">
                    <c:v>Noviembre</c:v>
                  </c:pt>
                  <c:pt idx="209">
                    <c:v>Diciembre</c:v>
                  </c:pt>
                  <c:pt idx="210">
                    <c:v>Enero</c:v>
                  </c:pt>
                  <c:pt idx="211">
                    <c:v>Febrero</c:v>
                  </c:pt>
                  <c:pt idx="212">
                    <c:v>Marzo</c:v>
                  </c:pt>
                  <c:pt idx="213">
                    <c:v>Abril</c:v>
                  </c:pt>
                  <c:pt idx="214">
                    <c:v>Mayo</c:v>
                  </c:pt>
                  <c:pt idx="215">
                    <c:v>Junio</c:v>
                  </c:pt>
                  <c:pt idx="216">
                    <c:v>Julio</c:v>
                  </c:pt>
                  <c:pt idx="217">
                    <c:v>Agosto</c:v>
                  </c:pt>
                  <c:pt idx="218">
                    <c:v>Septiembre</c:v>
                  </c:pt>
                  <c:pt idx="219">
                    <c:v>Octubre</c:v>
                  </c:pt>
                  <c:pt idx="220">
                    <c:v>Noviembre</c:v>
                  </c:pt>
                  <c:pt idx="221">
                    <c:v>Diciembre</c:v>
                  </c:pt>
                  <c:pt idx="222">
                    <c:v>Enero</c:v>
                  </c:pt>
                  <c:pt idx="223">
                    <c:v>Febrero</c:v>
                  </c:pt>
                  <c:pt idx="224">
                    <c:v>Marzo</c:v>
                  </c:pt>
                  <c:pt idx="225">
                    <c:v>Abril</c:v>
                  </c:pt>
                  <c:pt idx="226">
                    <c:v>Mayo</c:v>
                  </c:pt>
                  <c:pt idx="227">
                    <c:v>Junio</c:v>
                  </c:pt>
                  <c:pt idx="228">
                    <c:v>Julio</c:v>
                  </c:pt>
                  <c:pt idx="229">
                    <c:v>Agosto</c:v>
                  </c:pt>
                  <c:pt idx="230">
                    <c:v>Septiembre</c:v>
                  </c:pt>
                  <c:pt idx="231">
                    <c:v>Octubre</c:v>
                  </c:pt>
                  <c:pt idx="232">
                    <c:v>Noviembre</c:v>
                  </c:pt>
                  <c:pt idx="233">
                    <c:v>Diciembre</c:v>
                  </c:pt>
                  <c:pt idx="234">
                    <c:v>Enero</c:v>
                  </c:pt>
                  <c:pt idx="235">
                    <c:v>Febrero</c:v>
                  </c:pt>
                  <c:pt idx="236">
                    <c:v>Marzo</c:v>
                  </c:pt>
                  <c:pt idx="237">
                    <c:v>Abril</c:v>
                  </c:pt>
                  <c:pt idx="238">
                    <c:v>Mayo</c:v>
                  </c:pt>
                  <c:pt idx="239">
                    <c:v>Junio</c:v>
                  </c:pt>
                  <c:pt idx="240">
                    <c:v>Julio</c:v>
                  </c:pt>
                  <c:pt idx="241">
                    <c:v>Agosto</c:v>
                  </c:pt>
                  <c:pt idx="242">
                    <c:v>Septiembre</c:v>
                  </c:pt>
                  <c:pt idx="243">
                    <c:v>Octubre</c:v>
                  </c:pt>
                  <c:pt idx="244">
                    <c:v>Noviembre</c:v>
                  </c:pt>
                  <c:pt idx="245">
                    <c:v>Diciembre</c:v>
                  </c:pt>
                  <c:pt idx="246">
                    <c:v>Enero</c:v>
                  </c:pt>
                  <c:pt idx="247">
                    <c:v>Febrero</c:v>
                  </c:pt>
                  <c:pt idx="248">
                    <c:v>Marzo</c:v>
                  </c:pt>
                  <c:pt idx="249">
                    <c:v>Abril</c:v>
                  </c:pt>
                  <c:pt idx="250">
                    <c:v>Mayo</c:v>
                  </c:pt>
                  <c:pt idx="251">
                    <c:v>Junio</c:v>
                  </c:pt>
                  <c:pt idx="252">
                    <c:v>Julio</c:v>
                  </c:pt>
                  <c:pt idx="253">
                    <c:v>Agosto</c:v>
                  </c:pt>
                  <c:pt idx="254">
                    <c:v>Septiembre</c:v>
                  </c:pt>
                  <c:pt idx="255">
                    <c:v>Octubre</c:v>
                  </c:pt>
                  <c:pt idx="256">
                    <c:v>Noviembre</c:v>
                  </c:pt>
                  <c:pt idx="257">
                    <c:v>Diciembre</c:v>
                  </c:pt>
                  <c:pt idx="258">
                    <c:v>Enero</c:v>
                  </c:pt>
                  <c:pt idx="259">
                    <c:v>Febrero</c:v>
                  </c:pt>
                  <c:pt idx="260">
                    <c:v>Marzo</c:v>
                  </c:pt>
                  <c:pt idx="261">
                    <c:v>Abril</c:v>
                  </c:pt>
                  <c:pt idx="262">
                    <c:v>Mayo</c:v>
                  </c:pt>
                  <c:pt idx="263">
                    <c:v>Junio</c:v>
                  </c:pt>
                  <c:pt idx="264">
                    <c:v>Julio</c:v>
                  </c:pt>
                  <c:pt idx="265">
                    <c:v>Agosto</c:v>
                  </c:pt>
                  <c:pt idx="266">
                    <c:v>Septiembre</c:v>
                  </c:pt>
                  <c:pt idx="267">
                    <c:v>Octubre</c:v>
                  </c:pt>
                  <c:pt idx="268">
                    <c:v>Noviembre</c:v>
                  </c:pt>
                  <c:pt idx="269">
                    <c:v>Diciembre</c:v>
                  </c:pt>
                  <c:pt idx="270">
                    <c:v>Enero</c:v>
                  </c:pt>
                  <c:pt idx="271">
                    <c:v>Febrero</c:v>
                  </c:pt>
                  <c:pt idx="272">
                    <c:v>Marzo</c:v>
                  </c:pt>
                  <c:pt idx="273">
                    <c:v>Abril</c:v>
                  </c:pt>
                  <c:pt idx="274">
                    <c:v>Mayo</c:v>
                  </c:pt>
                  <c:pt idx="275">
                    <c:v>Junio</c:v>
                  </c:pt>
                  <c:pt idx="276">
                    <c:v>Julio</c:v>
                  </c:pt>
                  <c:pt idx="277">
                    <c:v>Agosto</c:v>
                  </c:pt>
                </c:lvl>
                <c:lvl>
                  <c:pt idx="6">
                    <c:v>2001</c:v>
                  </c:pt>
                  <c:pt idx="18">
                    <c:v>2002</c:v>
                  </c:pt>
                  <c:pt idx="30">
                    <c:v>2003</c:v>
                  </c:pt>
                  <c:pt idx="42">
                    <c:v>2004</c:v>
                  </c:pt>
                  <c:pt idx="54">
                    <c:v>2005</c:v>
                  </c:pt>
                  <c:pt idx="66">
                    <c:v>2006</c:v>
                  </c:pt>
                  <c:pt idx="78">
                    <c:v>2007</c:v>
                  </c:pt>
                  <c:pt idx="90">
                    <c:v>2008</c:v>
                  </c:pt>
                  <c:pt idx="102">
                    <c:v>2009</c:v>
                  </c:pt>
                  <c:pt idx="114">
                    <c:v>2010</c:v>
                  </c:pt>
                  <c:pt idx="126">
                    <c:v>2011</c:v>
                  </c:pt>
                  <c:pt idx="138">
                    <c:v>2012</c:v>
                  </c:pt>
                  <c:pt idx="150">
                    <c:v>2013</c:v>
                  </c:pt>
                  <c:pt idx="162">
                    <c:v>2014</c:v>
                  </c:pt>
                  <c:pt idx="174">
                    <c:v>2015</c:v>
                  </c:pt>
                  <c:pt idx="186">
                    <c:v>2016</c:v>
                  </c:pt>
                  <c:pt idx="198">
                    <c:v>2017</c:v>
                  </c:pt>
                  <c:pt idx="210">
                    <c:v>2018</c:v>
                  </c:pt>
                  <c:pt idx="222">
                    <c:v>2019</c:v>
                  </c:pt>
                  <c:pt idx="234">
                    <c:v>2020</c:v>
                  </c:pt>
                  <c:pt idx="246">
                    <c:v>2021</c:v>
                  </c:pt>
                  <c:pt idx="258">
                    <c:v>2022</c:v>
                  </c:pt>
                  <c:pt idx="270">
                    <c:v>2023</c:v>
                  </c:pt>
                </c:lvl>
              </c:multiLvlStrCache>
            </c:multiLvlStrRef>
          </c:cat>
          <c:val>
            <c:numRef>
              <c:f>'[Gráficos.xlsx]IPC-TRM'!$E$33:$E$310</c:f>
              <c:numCache>
                <c:formatCode>#,##0</c:formatCode>
                <c:ptCount val="278"/>
                <c:pt idx="0">
                  <c:v>2161.34</c:v>
                </c:pt>
                <c:pt idx="1">
                  <c:v>2187.38</c:v>
                </c:pt>
                <c:pt idx="2">
                  <c:v>2213.7600000000002</c:v>
                </c:pt>
                <c:pt idx="3">
                  <c:v>2176.61</c:v>
                </c:pt>
                <c:pt idx="4">
                  <c:v>2136.63</c:v>
                </c:pt>
                <c:pt idx="5">
                  <c:v>2186.21</c:v>
                </c:pt>
                <c:pt idx="6">
                  <c:v>2241.4</c:v>
                </c:pt>
                <c:pt idx="7">
                  <c:v>2243.42</c:v>
                </c:pt>
                <c:pt idx="8">
                  <c:v>2278.7800000000002</c:v>
                </c:pt>
                <c:pt idx="9">
                  <c:v>2323.1</c:v>
                </c:pt>
                <c:pt idx="10">
                  <c:v>2346.9299999999998</c:v>
                </c:pt>
                <c:pt idx="11">
                  <c:v>2305.66</c:v>
                </c:pt>
                <c:pt idx="12">
                  <c:v>2304.2800000000002</c:v>
                </c:pt>
                <c:pt idx="13">
                  <c:v>2288.9</c:v>
                </c:pt>
                <c:pt idx="14">
                  <c:v>2328.23</c:v>
                </c:pt>
                <c:pt idx="15">
                  <c:v>2320.65</c:v>
                </c:pt>
                <c:pt idx="16">
                  <c:v>2310.4699999999998</c:v>
                </c:pt>
                <c:pt idx="17">
                  <c:v>2306.9</c:v>
                </c:pt>
                <c:pt idx="18">
                  <c:v>2274.96</c:v>
                </c:pt>
                <c:pt idx="19">
                  <c:v>2286.6999999999998</c:v>
                </c:pt>
                <c:pt idx="20">
                  <c:v>2282.33</c:v>
                </c:pt>
                <c:pt idx="21">
                  <c:v>2263.11</c:v>
                </c:pt>
                <c:pt idx="22">
                  <c:v>2310.2399999999998</c:v>
                </c:pt>
                <c:pt idx="23">
                  <c:v>2364.25</c:v>
                </c:pt>
                <c:pt idx="24">
                  <c:v>2506.7199999999998</c:v>
                </c:pt>
                <c:pt idx="25">
                  <c:v>2647.22</c:v>
                </c:pt>
                <c:pt idx="26">
                  <c:v>2751.23</c:v>
                </c:pt>
                <c:pt idx="27">
                  <c:v>2827.86</c:v>
                </c:pt>
                <c:pt idx="28">
                  <c:v>2726.66</c:v>
                </c:pt>
                <c:pt idx="29">
                  <c:v>2814.89</c:v>
                </c:pt>
                <c:pt idx="30">
                  <c:v>2913</c:v>
                </c:pt>
                <c:pt idx="31">
                  <c:v>2951.86</c:v>
                </c:pt>
                <c:pt idx="32">
                  <c:v>2959.01</c:v>
                </c:pt>
                <c:pt idx="33">
                  <c:v>2926.62</c:v>
                </c:pt>
                <c:pt idx="34">
                  <c:v>2858.94</c:v>
                </c:pt>
                <c:pt idx="35">
                  <c:v>2826.95</c:v>
                </c:pt>
                <c:pt idx="36">
                  <c:v>2858.82</c:v>
                </c:pt>
                <c:pt idx="37">
                  <c:v>2867.29</c:v>
                </c:pt>
                <c:pt idx="38">
                  <c:v>2840.08</c:v>
                </c:pt>
                <c:pt idx="39">
                  <c:v>2876.2</c:v>
                </c:pt>
                <c:pt idx="40">
                  <c:v>2844.55</c:v>
                </c:pt>
                <c:pt idx="41">
                  <c:v>2807.2</c:v>
                </c:pt>
                <c:pt idx="42">
                  <c:v>2749.14</c:v>
                </c:pt>
                <c:pt idx="43">
                  <c:v>2717.94</c:v>
                </c:pt>
                <c:pt idx="44">
                  <c:v>2670.8</c:v>
                </c:pt>
                <c:pt idx="45">
                  <c:v>2639.6</c:v>
                </c:pt>
                <c:pt idx="46">
                  <c:v>2719.43</c:v>
                </c:pt>
                <c:pt idx="47">
                  <c:v>2716.56</c:v>
                </c:pt>
                <c:pt idx="48">
                  <c:v>2653.32</c:v>
                </c:pt>
                <c:pt idx="49">
                  <c:v>2598.59</c:v>
                </c:pt>
                <c:pt idx="50">
                  <c:v>2552.7800000000002</c:v>
                </c:pt>
                <c:pt idx="51">
                  <c:v>2580.6999999999998</c:v>
                </c:pt>
                <c:pt idx="52">
                  <c:v>2530.19</c:v>
                </c:pt>
                <c:pt idx="53">
                  <c:v>2411.37</c:v>
                </c:pt>
                <c:pt idx="54">
                  <c:v>2362.96</c:v>
                </c:pt>
                <c:pt idx="55">
                  <c:v>2340.4899999999998</c:v>
                </c:pt>
                <c:pt idx="56">
                  <c:v>2353.71</c:v>
                </c:pt>
                <c:pt idx="57">
                  <c:v>2350.0100000000002</c:v>
                </c:pt>
                <c:pt idx="58">
                  <c:v>2339.2199999999998</c:v>
                </c:pt>
                <c:pt idx="59">
                  <c:v>2331.79</c:v>
                </c:pt>
                <c:pt idx="60">
                  <c:v>2323.38</c:v>
                </c:pt>
                <c:pt idx="61">
                  <c:v>2306.19</c:v>
                </c:pt>
                <c:pt idx="62">
                  <c:v>2294.52</c:v>
                </c:pt>
                <c:pt idx="63">
                  <c:v>2292.5500000000002</c:v>
                </c:pt>
                <c:pt idx="64">
                  <c:v>2279.85</c:v>
                </c:pt>
                <c:pt idx="65">
                  <c:v>2278.91</c:v>
                </c:pt>
                <c:pt idx="66">
                  <c:v>2273.66</c:v>
                </c:pt>
                <c:pt idx="67">
                  <c:v>2256.2399999999998</c:v>
                </c:pt>
                <c:pt idx="68">
                  <c:v>2262.36</c:v>
                </c:pt>
                <c:pt idx="69">
                  <c:v>2334.29</c:v>
                </c:pt>
                <c:pt idx="70">
                  <c:v>2417.9899999999998</c:v>
                </c:pt>
                <c:pt idx="71">
                  <c:v>2542.2399999999998</c:v>
                </c:pt>
                <c:pt idx="72">
                  <c:v>2511.7399999999998</c:v>
                </c:pt>
                <c:pt idx="73">
                  <c:v>2389.65</c:v>
                </c:pt>
                <c:pt idx="74">
                  <c:v>2398.88</c:v>
                </c:pt>
                <c:pt idx="75">
                  <c:v>2364.29</c:v>
                </c:pt>
                <c:pt idx="76">
                  <c:v>2290.46</c:v>
                </c:pt>
                <c:pt idx="77">
                  <c:v>2261.33526315789</c:v>
                </c:pt>
                <c:pt idx="78">
                  <c:v>2237.06</c:v>
                </c:pt>
                <c:pt idx="79">
                  <c:v>2227.63</c:v>
                </c:pt>
                <c:pt idx="80">
                  <c:v>2201.39</c:v>
                </c:pt>
                <c:pt idx="81">
                  <c:v>2144.6</c:v>
                </c:pt>
                <c:pt idx="82">
                  <c:v>2007.91</c:v>
                </c:pt>
                <c:pt idx="83">
                  <c:v>1923.76</c:v>
                </c:pt>
                <c:pt idx="84">
                  <c:v>1950.87</c:v>
                </c:pt>
                <c:pt idx="85">
                  <c:v>2058.2800000000002</c:v>
                </c:pt>
                <c:pt idx="86">
                  <c:v>2117.0500000000002</c:v>
                </c:pt>
                <c:pt idx="87">
                  <c:v>2003.26</c:v>
                </c:pt>
                <c:pt idx="88">
                  <c:v>2047.72</c:v>
                </c:pt>
                <c:pt idx="89">
                  <c:v>2014.2014999999999</c:v>
                </c:pt>
                <c:pt idx="90">
                  <c:v>1980.59</c:v>
                </c:pt>
                <c:pt idx="91">
                  <c:v>1903.27</c:v>
                </c:pt>
                <c:pt idx="92">
                  <c:v>1846.9</c:v>
                </c:pt>
                <c:pt idx="93">
                  <c:v>1796.13</c:v>
                </c:pt>
                <c:pt idx="94">
                  <c:v>1778.01</c:v>
                </c:pt>
                <c:pt idx="95">
                  <c:v>1712.28</c:v>
                </c:pt>
                <c:pt idx="96">
                  <c:v>1783.09</c:v>
                </c:pt>
                <c:pt idx="97">
                  <c:v>1844.29</c:v>
                </c:pt>
                <c:pt idx="98">
                  <c:v>2066.04</c:v>
                </c:pt>
                <c:pt idx="99">
                  <c:v>2289.17</c:v>
                </c:pt>
                <c:pt idx="100">
                  <c:v>2329.16</c:v>
                </c:pt>
                <c:pt idx="101">
                  <c:v>2252.7199999999998</c:v>
                </c:pt>
                <c:pt idx="102">
                  <c:v>2252.98</c:v>
                </c:pt>
                <c:pt idx="103">
                  <c:v>2513.7399999999998</c:v>
                </c:pt>
                <c:pt idx="104">
                  <c:v>2477.21</c:v>
                </c:pt>
                <c:pt idx="105">
                  <c:v>2379.36</c:v>
                </c:pt>
                <c:pt idx="106">
                  <c:v>2229.9499999999998</c:v>
                </c:pt>
                <c:pt idx="107">
                  <c:v>2090.04</c:v>
                </c:pt>
                <c:pt idx="108">
                  <c:v>2052.6799999999998</c:v>
                </c:pt>
                <c:pt idx="109">
                  <c:v>2018.97</c:v>
                </c:pt>
                <c:pt idx="110">
                  <c:v>1980.77</c:v>
                </c:pt>
                <c:pt idx="111">
                  <c:v>1904.86</c:v>
                </c:pt>
                <c:pt idx="112">
                  <c:v>1973.57</c:v>
                </c:pt>
                <c:pt idx="113">
                  <c:v>2017.05</c:v>
                </c:pt>
                <c:pt idx="114">
                  <c:v>1978.19</c:v>
                </c:pt>
                <c:pt idx="115">
                  <c:v>1952.89</c:v>
                </c:pt>
                <c:pt idx="116">
                  <c:v>1909.1</c:v>
                </c:pt>
                <c:pt idx="117">
                  <c:v>1940.36</c:v>
                </c:pt>
                <c:pt idx="118">
                  <c:v>1984.36</c:v>
                </c:pt>
                <c:pt idx="119">
                  <c:v>1925.9</c:v>
                </c:pt>
                <c:pt idx="120">
                  <c:v>1874.52</c:v>
                </c:pt>
                <c:pt idx="121">
                  <c:v>1819.06</c:v>
                </c:pt>
                <c:pt idx="122">
                  <c:v>1805.6</c:v>
                </c:pt>
                <c:pt idx="123">
                  <c:v>1808.46</c:v>
                </c:pt>
                <c:pt idx="124">
                  <c:v>1863.67</c:v>
                </c:pt>
                <c:pt idx="125">
                  <c:v>1925.86</c:v>
                </c:pt>
                <c:pt idx="126">
                  <c:v>1866.64</c:v>
                </c:pt>
                <c:pt idx="127">
                  <c:v>1882.61</c:v>
                </c:pt>
                <c:pt idx="128">
                  <c:v>1884.38</c:v>
                </c:pt>
                <c:pt idx="129">
                  <c:v>1812.77</c:v>
                </c:pt>
                <c:pt idx="130">
                  <c:v>1801.65</c:v>
                </c:pt>
                <c:pt idx="131">
                  <c:v>1782.54</c:v>
                </c:pt>
                <c:pt idx="132">
                  <c:v>1761.75</c:v>
                </c:pt>
                <c:pt idx="133">
                  <c:v>1785.04</c:v>
                </c:pt>
                <c:pt idx="134">
                  <c:v>1836.15</c:v>
                </c:pt>
                <c:pt idx="135">
                  <c:v>1910.38</c:v>
                </c:pt>
                <c:pt idx="136">
                  <c:v>1918.21</c:v>
                </c:pt>
                <c:pt idx="137">
                  <c:v>1934.08</c:v>
                </c:pt>
                <c:pt idx="138">
                  <c:v>1852.12</c:v>
                </c:pt>
                <c:pt idx="139">
                  <c:v>1783.56</c:v>
                </c:pt>
                <c:pt idx="140">
                  <c:v>1766.34</c:v>
                </c:pt>
                <c:pt idx="141">
                  <c:v>1775.06</c:v>
                </c:pt>
                <c:pt idx="142">
                  <c:v>1793.28</c:v>
                </c:pt>
                <c:pt idx="143">
                  <c:v>1792.63</c:v>
                </c:pt>
                <c:pt idx="144">
                  <c:v>1784.43</c:v>
                </c:pt>
                <c:pt idx="145">
                  <c:v>1806.34</c:v>
                </c:pt>
                <c:pt idx="146">
                  <c:v>1803.18</c:v>
                </c:pt>
                <c:pt idx="147">
                  <c:v>1804.97</c:v>
                </c:pt>
                <c:pt idx="148">
                  <c:v>1820.29</c:v>
                </c:pt>
                <c:pt idx="149">
                  <c:v>1793.94</c:v>
                </c:pt>
                <c:pt idx="150">
                  <c:v>1770.01</c:v>
                </c:pt>
                <c:pt idx="151">
                  <c:v>1791.48</c:v>
                </c:pt>
                <c:pt idx="152">
                  <c:v>1809.89</c:v>
                </c:pt>
                <c:pt idx="153">
                  <c:v>1829.96</c:v>
                </c:pt>
                <c:pt idx="154">
                  <c:v>1850.12</c:v>
                </c:pt>
                <c:pt idx="155">
                  <c:v>1909.5</c:v>
                </c:pt>
                <c:pt idx="156">
                  <c:v>1900.59</c:v>
                </c:pt>
                <c:pt idx="157">
                  <c:v>1903.66</c:v>
                </c:pt>
                <c:pt idx="158">
                  <c:v>1919.4</c:v>
                </c:pt>
                <c:pt idx="159">
                  <c:v>1885.91</c:v>
                </c:pt>
                <c:pt idx="160">
                  <c:v>1922.14</c:v>
                </c:pt>
                <c:pt idx="161">
                  <c:v>1934.08</c:v>
                </c:pt>
                <c:pt idx="162">
                  <c:v>1960.41</c:v>
                </c:pt>
                <c:pt idx="163">
                  <c:v>2040.51</c:v>
                </c:pt>
                <c:pt idx="164">
                  <c:v>2022.19</c:v>
                </c:pt>
                <c:pt idx="165">
                  <c:v>1939.27</c:v>
                </c:pt>
                <c:pt idx="166">
                  <c:v>1915.46</c:v>
                </c:pt>
                <c:pt idx="167">
                  <c:v>1888.1</c:v>
                </c:pt>
                <c:pt idx="168">
                  <c:v>1858.4</c:v>
                </c:pt>
                <c:pt idx="169">
                  <c:v>1899.07</c:v>
                </c:pt>
                <c:pt idx="170">
                  <c:v>1971.34</c:v>
                </c:pt>
                <c:pt idx="171">
                  <c:v>2047.03</c:v>
                </c:pt>
                <c:pt idx="172">
                  <c:v>2127.25</c:v>
                </c:pt>
                <c:pt idx="173">
                  <c:v>2344.23</c:v>
                </c:pt>
                <c:pt idx="174">
                  <c:v>2397.69</c:v>
                </c:pt>
                <c:pt idx="175">
                  <c:v>2420.38</c:v>
                </c:pt>
                <c:pt idx="176">
                  <c:v>2586.58</c:v>
                </c:pt>
                <c:pt idx="177">
                  <c:v>2495.36</c:v>
                </c:pt>
                <c:pt idx="178">
                  <c:v>2439.09</c:v>
                </c:pt>
                <c:pt idx="179">
                  <c:v>2554.94</c:v>
                </c:pt>
                <c:pt idx="180">
                  <c:v>2731.9</c:v>
                </c:pt>
                <c:pt idx="181">
                  <c:v>3023.29</c:v>
                </c:pt>
                <c:pt idx="182">
                  <c:v>3073.12</c:v>
                </c:pt>
                <c:pt idx="183">
                  <c:v>2937.85</c:v>
                </c:pt>
                <c:pt idx="184">
                  <c:v>2996.67</c:v>
                </c:pt>
                <c:pt idx="185">
                  <c:v>3244.51</c:v>
                </c:pt>
                <c:pt idx="186">
                  <c:v>3284.03</c:v>
                </c:pt>
                <c:pt idx="187">
                  <c:v>3357.5</c:v>
                </c:pt>
                <c:pt idx="188">
                  <c:v>3145.26</c:v>
                </c:pt>
                <c:pt idx="189">
                  <c:v>2998.71</c:v>
                </c:pt>
                <c:pt idx="190">
                  <c:v>2988.38</c:v>
                </c:pt>
                <c:pt idx="191">
                  <c:v>2991.68</c:v>
                </c:pt>
                <c:pt idx="192">
                  <c:v>2963.99</c:v>
                </c:pt>
                <c:pt idx="193">
                  <c:v>2963.82</c:v>
                </c:pt>
                <c:pt idx="194">
                  <c:v>2921.15</c:v>
                </c:pt>
                <c:pt idx="195">
                  <c:v>2932.61</c:v>
                </c:pt>
                <c:pt idx="196">
                  <c:v>3106.4</c:v>
                </c:pt>
                <c:pt idx="197">
                  <c:v>3009.53</c:v>
                </c:pt>
                <c:pt idx="198">
                  <c:v>2944.65</c:v>
                </c:pt>
                <c:pt idx="199">
                  <c:v>2881.68</c:v>
                </c:pt>
                <c:pt idx="200">
                  <c:v>2943.49</c:v>
                </c:pt>
                <c:pt idx="201">
                  <c:v>2873.55</c:v>
                </c:pt>
                <c:pt idx="202">
                  <c:v>2924</c:v>
                </c:pt>
                <c:pt idx="203">
                  <c:v>2958.36</c:v>
                </c:pt>
                <c:pt idx="204">
                  <c:v>3038.76</c:v>
                </c:pt>
                <c:pt idx="205">
                  <c:v>2972.62</c:v>
                </c:pt>
                <c:pt idx="206">
                  <c:v>2918.49</c:v>
                </c:pt>
                <c:pt idx="207">
                  <c:v>2955.06</c:v>
                </c:pt>
                <c:pt idx="208">
                  <c:v>3013.17</c:v>
                </c:pt>
                <c:pt idx="209">
                  <c:v>2991.42</c:v>
                </c:pt>
                <c:pt idx="210">
                  <c:v>2867.68</c:v>
                </c:pt>
                <c:pt idx="211">
                  <c:v>2860</c:v>
                </c:pt>
                <c:pt idx="212">
                  <c:v>2852.46</c:v>
                </c:pt>
                <c:pt idx="213">
                  <c:v>2765.96</c:v>
                </c:pt>
                <c:pt idx="214">
                  <c:v>2862.95</c:v>
                </c:pt>
                <c:pt idx="215">
                  <c:v>2893.22</c:v>
                </c:pt>
                <c:pt idx="216">
                  <c:v>2885.55</c:v>
                </c:pt>
                <c:pt idx="217">
                  <c:v>2959.57</c:v>
                </c:pt>
                <c:pt idx="218">
                  <c:v>3037.8</c:v>
                </c:pt>
                <c:pt idx="219">
                  <c:v>3080.48</c:v>
                </c:pt>
                <c:pt idx="220">
                  <c:v>3198.13</c:v>
                </c:pt>
                <c:pt idx="221">
                  <c:v>3212.48</c:v>
                </c:pt>
                <c:pt idx="222">
                  <c:v>3161.91</c:v>
                </c:pt>
                <c:pt idx="223">
                  <c:v>3115.15</c:v>
                </c:pt>
                <c:pt idx="224">
                  <c:v>3125.34</c:v>
                </c:pt>
                <c:pt idx="225">
                  <c:v>3155.22</c:v>
                </c:pt>
                <c:pt idx="226">
                  <c:v>3310.49</c:v>
                </c:pt>
                <c:pt idx="227">
                  <c:v>3256.02</c:v>
                </c:pt>
                <c:pt idx="228">
                  <c:v>3208.11</c:v>
                </c:pt>
                <c:pt idx="229">
                  <c:v>3412.65</c:v>
                </c:pt>
                <c:pt idx="230">
                  <c:v>3399.62</c:v>
                </c:pt>
                <c:pt idx="231">
                  <c:v>3437.73</c:v>
                </c:pt>
                <c:pt idx="232">
                  <c:v>3411.42</c:v>
                </c:pt>
                <c:pt idx="233">
                  <c:v>3383</c:v>
                </c:pt>
                <c:pt idx="234">
                  <c:v>3317.37</c:v>
                </c:pt>
                <c:pt idx="235">
                  <c:v>3408.24</c:v>
                </c:pt>
                <c:pt idx="236">
                  <c:v>3870.01</c:v>
                </c:pt>
                <c:pt idx="237">
                  <c:v>3986.56</c:v>
                </c:pt>
                <c:pt idx="238">
                  <c:v>3863.34</c:v>
                </c:pt>
                <c:pt idx="239">
                  <c:v>3693</c:v>
                </c:pt>
                <c:pt idx="240">
                  <c:v>3660.6</c:v>
                </c:pt>
                <c:pt idx="241">
                  <c:v>3788.1</c:v>
                </c:pt>
                <c:pt idx="242">
                  <c:v>3749.86</c:v>
                </c:pt>
                <c:pt idx="243">
                  <c:v>3833.06</c:v>
                </c:pt>
                <c:pt idx="244">
                  <c:v>3680.67</c:v>
                </c:pt>
                <c:pt idx="245">
                  <c:v>3468.5</c:v>
                </c:pt>
                <c:pt idx="246">
                  <c:v>3494.53</c:v>
                </c:pt>
                <c:pt idx="247">
                  <c:v>3552.43</c:v>
                </c:pt>
                <c:pt idx="248">
                  <c:v>3617</c:v>
                </c:pt>
                <c:pt idx="249">
                  <c:v>3651.85</c:v>
                </c:pt>
                <c:pt idx="250">
                  <c:v>3741.96</c:v>
                </c:pt>
                <c:pt idx="251">
                  <c:v>3693</c:v>
                </c:pt>
                <c:pt idx="252">
                  <c:v>3832.24</c:v>
                </c:pt>
                <c:pt idx="253">
                  <c:v>3887.68</c:v>
                </c:pt>
                <c:pt idx="254">
                  <c:v>3820.28</c:v>
                </c:pt>
                <c:pt idx="255">
                  <c:v>3771.68</c:v>
                </c:pt>
                <c:pt idx="256">
                  <c:v>3900.51</c:v>
                </c:pt>
                <c:pt idx="257">
                  <c:v>3967.77</c:v>
                </c:pt>
                <c:pt idx="258">
                  <c:v>4000.72</c:v>
                </c:pt>
                <c:pt idx="259">
                  <c:v>3938.36</c:v>
                </c:pt>
                <c:pt idx="260">
                  <c:v>3805.52</c:v>
                </c:pt>
                <c:pt idx="261">
                  <c:v>3796.39</c:v>
                </c:pt>
                <c:pt idx="262">
                  <c:v>4027.6</c:v>
                </c:pt>
                <c:pt idx="263">
                  <c:v>3922.5</c:v>
                </c:pt>
                <c:pt idx="264">
                  <c:v>4394.01</c:v>
                </c:pt>
                <c:pt idx="265">
                  <c:v>4326.7700000000004</c:v>
                </c:pt>
                <c:pt idx="266">
                  <c:v>4437.3100000000004</c:v>
                </c:pt>
                <c:pt idx="267">
                  <c:v>4714.96</c:v>
                </c:pt>
                <c:pt idx="268">
                  <c:v>4922.3</c:v>
                </c:pt>
                <c:pt idx="269">
                  <c:v>4787.8900000000003</c:v>
                </c:pt>
                <c:pt idx="270">
                  <c:v>4712.18</c:v>
                </c:pt>
                <c:pt idx="271">
                  <c:v>4802.75</c:v>
                </c:pt>
                <c:pt idx="272">
                  <c:v>4760.96</c:v>
                </c:pt>
                <c:pt idx="273">
                  <c:v>4526.03</c:v>
                </c:pt>
                <c:pt idx="274">
                  <c:v>4539.54</c:v>
                </c:pt>
                <c:pt idx="275">
                  <c:v>4213.53</c:v>
                </c:pt>
                <c:pt idx="276">
                  <c:v>4067.63</c:v>
                </c:pt>
                <c:pt idx="277">
                  <c:v>4066.87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7529-4804-9866-AD3C664EE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90319"/>
        <c:axId val="253489071"/>
      </c:lineChart>
      <c:catAx>
        <c:axId val="18395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10863"/>
        <c:crosses val="autoZero"/>
        <c:auto val="1"/>
        <c:lblAlgn val="ctr"/>
        <c:lblOffset val="100"/>
        <c:noMultiLvlLbl val="0"/>
      </c:catAx>
      <c:valAx>
        <c:axId val="183951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>
                    <a:solidFill>
                      <a:srgbClr val="1F4E79"/>
                    </a:solidFill>
                  </a:rPr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2.9583714398954763E-4"/>
              <c:y val="0.39677627732593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04207"/>
        <c:crosses val="autoZero"/>
        <c:crossBetween val="midCat"/>
      </c:valAx>
      <c:valAx>
        <c:axId val="253489071"/>
        <c:scaling>
          <c:orientation val="minMax"/>
          <c:min val="1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rPr>
                  <a:t>TRM ($)</a:t>
                </a:r>
              </a:p>
            </c:rich>
          </c:tx>
          <c:layout>
            <c:manualLayout>
              <c:xMode val="edge"/>
              <c:yMode val="edge"/>
              <c:x val="0.98538185529957523"/>
              <c:y val="0.417309796987626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O"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6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3490319"/>
        <c:crosses val="max"/>
        <c:crossBetween val="between"/>
      </c:valAx>
      <c:catAx>
        <c:axId val="253490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3489071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2958663753849"/>
          <c:y val="1.3928696060919796E-2"/>
          <c:w val="0.8625173851705068"/>
          <c:h val="0.97233419755402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'[IPC total y de alimentos y bebidas no alcohólicas países región (3).xlsx]2'!$H$7</c:f>
              <c:strCache>
                <c:ptCount val="1"/>
                <c:pt idx="0">
                  <c:v>IPC alimentos y bebidas no alcohólicas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68-4DAE-940E-6B8606B08F5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68-4DAE-940E-6B8606B08F5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68-4DAE-940E-6B8606B08F55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68-4DAE-940E-6B8606B08F55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68-4DAE-940E-6B8606B08F55}"/>
              </c:ext>
            </c:extLst>
          </c:dPt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68-4DAE-940E-6B8606B08F55}"/>
              </c:ext>
            </c:extLst>
          </c:dPt>
          <c:dPt>
            <c:idx val="2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A68-4DAE-940E-6B8606B08F55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A68-4DAE-940E-6B8606B08F5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A68-4DAE-940E-6B8606B08F5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A68-4DAE-940E-6B8606B08F55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A68-4DAE-940E-6B8606B08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2F5F9B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'[IPC total y de alimentos y bebidas no alcohólicas países región (3).xlsx]2'!$G$8:$G$35</c:f>
              <c:strCache>
                <c:ptCount val="28"/>
                <c:pt idx="0">
                  <c:v>Costa Rica</c:v>
                </c:pt>
                <c:pt idx="1">
                  <c:v>China</c:v>
                </c:pt>
                <c:pt idx="2">
                  <c:v>Brasil</c:v>
                </c:pt>
                <c:pt idx="3">
                  <c:v>Rusia</c:v>
                </c:pt>
                <c:pt idx="4">
                  <c:v>Panamá</c:v>
                </c:pt>
                <c:pt idx="5">
                  <c:v>Estados Unidos</c:v>
                </c:pt>
                <c:pt idx="6">
                  <c:v>Bolivia</c:v>
                </c:pt>
                <c:pt idx="7">
                  <c:v>Paraguay</c:v>
                </c:pt>
                <c:pt idx="8">
                  <c:v>Ecuador</c:v>
                </c:pt>
                <c:pt idx="9">
                  <c:v>El Salvador</c:v>
                </c:pt>
                <c:pt idx="10">
                  <c:v>Guatemala</c:v>
                </c:pt>
                <c:pt idx="11">
                  <c:v>Australia</c:v>
                </c:pt>
                <c:pt idx="12">
                  <c:v>México</c:v>
                </c:pt>
                <c:pt idx="13">
                  <c:v>Canada</c:v>
                </c:pt>
                <c:pt idx="14">
                  <c:v>Uruguay</c:v>
                </c:pt>
                <c:pt idx="15">
                  <c:v>Japón</c:v>
                </c:pt>
                <c:pt idx="16">
                  <c:v>Nicaragua</c:v>
                </c:pt>
                <c:pt idx="17">
                  <c:v>España</c:v>
                </c:pt>
                <c:pt idx="18">
                  <c:v>Alemania</c:v>
                </c:pt>
                <c:pt idx="19">
                  <c:v>Chile</c:v>
                </c:pt>
                <c:pt idx="20">
                  <c:v>Italia</c:v>
                </c:pt>
                <c:pt idx="21">
                  <c:v>India</c:v>
                </c:pt>
                <c:pt idx="22">
                  <c:v>Perú</c:v>
                </c:pt>
                <c:pt idx="23">
                  <c:v>Colombia</c:v>
                </c:pt>
                <c:pt idx="24">
                  <c:v>Francia</c:v>
                </c:pt>
                <c:pt idx="25">
                  <c:v>Honduras</c:v>
                </c:pt>
                <c:pt idx="26">
                  <c:v>Reino Unido</c:v>
                </c:pt>
                <c:pt idx="27">
                  <c:v>Argentina</c:v>
                </c:pt>
              </c:strCache>
            </c:strRef>
          </c:cat>
          <c:val>
            <c:numRef>
              <c:f>'[IPC total y de alimentos y bebidas no alcohólicas países región (3).xlsx]2'!$H$8:$H$35</c:f>
              <c:numCache>
                <c:formatCode>_-* #,##0.0_-;\-* #,##0.0_-;_-* "-"??_-;_-@_-</c:formatCode>
                <c:ptCount val="28"/>
                <c:pt idx="0">
                  <c:v>-0.84</c:v>
                </c:pt>
                <c:pt idx="1">
                  <c:v>-0.5</c:v>
                </c:pt>
                <c:pt idx="2">
                  <c:v>1.7</c:v>
                </c:pt>
                <c:pt idx="3">
                  <c:v>2.23</c:v>
                </c:pt>
                <c:pt idx="4">
                  <c:v>2.2999999999999998</c:v>
                </c:pt>
                <c:pt idx="5">
                  <c:v>4.8</c:v>
                </c:pt>
                <c:pt idx="6">
                  <c:v>5.2</c:v>
                </c:pt>
                <c:pt idx="7">
                  <c:v>5.3</c:v>
                </c:pt>
                <c:pt idx="8">
                  <c:v>6.1</c:v>
                </c:pt>
                <c:pt idx="9">
                  <c:v>6.4</c:v>
                </c:pt>
                <c:pt idx="10">
                  <c:v>6.5</c:v>
                </c:pt>
                <c:pt idx="11">
                  <c:v>7.5</c:v>
                </c:pt>
                <c:pt idx="12">
                  <c:v>7.5</c:v>
                </c:pt>
                <c:pt idx="13">
                  <c:v>7.8</c:v>
                </c:pt>
                <c:pt idx="14">
                  <c:v>7.8</c:v>
                </c:pt>
                <c:pt idx="15">
                  <c:v>8.8000000000000007</c:v>
                </c:pt>
                <c:pt idx="16">
                  <c:v>10.3</c:v>
                </c:pt>
                <c:pt idx="17">
                  <c:v>10.8</c:v>
                </c:pt>
                <c:pt idx="18">
                  <c:v>10.9</c:v>
                </c:pt>
                <c:pt idx="19">
                  <c:v>11</c:v>
                </c:pt>
                <c:pt idx="20">
                  <c:v>11</c:v>
                </c:pt>
                <c:pt idx="21">
                  <c:v>11.51</c:v>
                </c:pt>
                <c:pt idx="22">
                  <c:v>11.62</c:v>
                </c:pt>
                <c:pt idx="23">
                  <c:v>13.2</c:v>
                </c:pt>
                <c:pt idx="24">
                  <c:v>13.2</c:v>
                </c:pt>
                <c:pt idx="25">
                  <c:v>14.6</c:v>
                </c:pt>
                <c:pt idx="26">
                  <c:v>14.8</c:v>
                </c:pt>
                <c:pt idx="27">
                  <c:v>116.3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A68-4DAE-940E-6B8606B08F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78115440"/>
        <c:axId val="1178116688"/>
      </c:barChart>
      <c:catAx>
        <c:axId val="117811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8116688"/>
        <c:crosses val="autoZero"/>
        <c:auto val="1"/>
        <c:lblAlgn val="l"/>
        <c:lblOffset val="100"/>
        <c:noMultiLvlLbl val="0"/>
      </c:catAx>
      <c:valAx>
        <c:axId val="117811668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7811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10828887518471"/>
          <c:y val="6.781589187227449E-3"/>
          <c:w val="0.76476381651649539"/>
          <c:h val="0.98643682162554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'2'!$I$48</c:f>
              <c:strCache>
                <c:ptCount val="1"/>
                <c:pt idx="0">
                  <c:v>IPC alimentos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C-4416-9D50-48D8A2A67DC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0-4815-AE7D-B812D129CC6D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4F-44E6-9903-7FDF0ED163B5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C-4416-9D50-48D8A2A67D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'2'!$H$49:$H$65</c:f>
              <c:strCache>
                <c:ptCount val="17"/>
                <c:pt idx="0">
                  <c:v>Costa Rica</c:v>
                </c:pt>
                <c:pt idx="1">
                  <c:v>Brasil</c:v>
                </c:pt>
                <c:pt idx="2">
                  <c:v>Panamá</c:v>
                </c:pt>
                <c:pt idx="3">
                  <c:v>Estados Unidos</c:v>
                </c:pt>
                <c:pt idx="4">
                  <c:v>Bolivia</c:v>
                </c:pt>
                <c:pt idx="5">
                  <c:v>Paraguay</c:v>
                </c:pt>
                <c:pt idx="6">
                  <c:v>Ecuador</c:v>
                </c:pt>
                <c:pt idx="7">
                  <c:v>El Salvador</c:v>
                </c:pt>
                <c:pt idx="8">
                  <c:v>Guatemala</c:v>
                </c:pt>
                <c:pt idx="9">
                  <c:v>México</c:v>
                </c:pt>
                <c:pt idx="10">
                  <c:v>Uruguay</c:v>
                </c:pt>
                <c:pt idx="11">
                  <c:v>Nicaragua</c:v>
                </c:pt>
                <c:pt idx="12">
                  <c:v>Chile</c:v>
                </c:pt>
                <c:pt idx="13">
                  <c:v>Perú</c:v>
                </c:pt>
                <c:pt idx="14">
                  <c:v>Colombia</c:v>
                </c:pt>
                <c:pt idx="15">
                  <c:v>Honduras</c:v>
                </c:pt>
                <c:pt idx="16">
                  <c:v>Argentina</c:v>
                </c:pt>
              </c:strCache>
            </c:strRef>
          </c:cat>
          <c:val>
            <c:numRef>
              <c:f>'2'!$I$49:$I$65</c:f>
              <c:numCache>
                <c:formatCode>_-* #,##0.0_-;\-* #,##0.0_-;_-* "-"??_-;_-@_-</c:formatCode>
                <c:ptCount val="17"/>
                <c:pt idx="0">
                  <c:v>-0.84</c:v>
                </c:pt>
                <c:pt idx="1">
                  <c:v>1.7</c:v>
                </c:pt>
                <c:pt idx="2">
                  <c:v>2.2999999999999998</c:v>
                </c:pt>
                <c:pt idx="3">
                  <c:v>4.8</c:v>
                </c:pt>
                <c:pt idx="4">
                  <c:v>5.2</c:v>
                </c:pt>
                <c:pt idx="5">
                  <c:v>5.3</c:v>
                </c:pt>
                <c:pt idx="6">
                  <c:v>6.1</c:v>
                </c:pt>
                <c:pt idx="7">
                  <c:v>6.4</c:v>
                </c:pt>
                <c:pt idx="8">
                  <c:v>6.5</c:v>
                </c:pt>
                <c:pt idx="9">
                  <c:v>7.5</c:v>
                </c:pt>
                <c:pt idx="10">
                  <c:v>7.8</c:v>
                </c:pt>
                <c:pt idx="11">
                  <c:v>10.3</c:v>
                </c:pt>
                <c:pt idx="12">
                  <c:v>11</c:v>
                </c:pt>
                <c:pt idx="13">
                  <c:v>11.62</c:v>
                </c:pt>
                <c:pt idx="14">
                  <c:v>13.2</c:v>
                </c:pt>
                <c:pt idx="15">
                  <c:v>14.6</c:v>
                </c:pt>
                <c:pt idx="16">
                  <c:v>116.3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DC-4416-9D50-48D8A2A67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150481189857"/>
          <c:y val="5.5133917794394091E-3"/>
          <c:w val="0.75328849518810148"/>
          <c:h val="0.9879085426206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'2'!$I$68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E-414A-A9FC-13CC604B3F9A}"/>
              </c:ext>
            </c:extLst>
          </c:dPt>
          <c:dPt>
            <c:idx val="15"/>
            <c:invertIfNegative val="0"/>
            <c:bubble3D val="0"/>
            <c:spPr>
              <a:solidFill>
                <a:srgbClr val="7D98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C1-4DA7-8E5F-7C2A3D4D9C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'2'!$H$69:$H$85</c:f>
              <c:strCache>
                <c:ptCount val="17"/>
                <c:pt idx="0">
                  <c:v>Costa Rica</c:v>
                </c:pt>
                <c:pt idx="1">
                  <c:v>Panamá</c:v>
                </c:pt>
                <c:pt idx="2">
                  <c:v>Ecuador</c:v>
                </c:pt>
                <c:pt idx="3">
                  <c:v>Bolivia</c:v>
                </c:pt>
                <c:pt idx="4">
                  <c:v>Estados Unidos</c:v>
                </c:pt>
                <c:pt idx="5">
                  <c:v>El Salvador</c:v>
                </c:pt>
                <c:pt idx="6">
                  <c:v>Brasil</c:v>
                </c:pt>
                <c:pt idx="7">
                  <c:v>Paraguay</c:v>
                </c:pt>
                <c:pt idx="8">
                  <c:v>Guatemala</c:v>
                </c:pt>
                <c:pt idx="9">
                  <c:v>México</c:v>
                </c:pt>
                <c:pt idx="10">
                  <c:v>Uruguay</c:v>
                </c:pt>
                <c:pt idx="11">
                  <c:v>Honduras</c:v>
                </c:pt>
                <c:pt idx="12">
                  <c:v>Perú</c:v>
                </c:pt>
                <c:pt idx="13">
                  <c:v>Chile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'2'!$I$69:$I$85</c:f>
              <c:numCache>
                <c:formatCode>_-* #,##0.0_-;\-* #,##0.0_-;_-* "-"??_-;_-@_-</c:formatCode>
                <c:ptCount val="17"/>
                <c:pt idx="0">
                  <c:v>-2.29</c:v>
                </c:pt>
                <c:pt idx="1">
                  <c:v>0.6</c:v>
                </c:pt>
                <c:pt idx="2">
                  <c:v>2.1</c:v>
                </c:pt>
                <c:pt idx="3">
                  <c:v>2.7</c:v>
                </c:pt>
                <c:pt idx="4" formatCode="General">
                  <c:v>3.2</c:v>
                </c:pt>
                <c:pt idx="5">
                  <c:v>3.3</c:v>
                </c:pt>
                <c:pt idx="6">
                  <c:v>3.5</c:v>
                </c:pt>
                <c:pt idx="7">
                  <c:v>3.5</c:v>
                </c:pt>
                <c:pt idx="8" formatCode="General">
                  <c:v>4.5</c:v>
                </c:pt>
                <c:pt idx="9">
                  <c:v>4.8</c:v>
                </c:pt>
                <c:pt idx="10">
                  <c:v>4.8</c:v>
                </c:pt>
                <c:pt idx="11">
                  <c:v>5.15</c:v>
                </c:pt>
                <c:pt idx="12">
                  <c:v>6.2</c:v>
                </c:pt>
                <c:pt idx="13">
                  <c:v>6.5</c:v>
                </c:pt>
                <c:pt idx="14">
                  <c:v>8.1999999999999993</c:v>
                </c:pt>
                <c:pt idx="15">
                  <c:v>11.8</c:v>
                </c:pt>
                <c:pt idx="16" formatCode="General">
                  <c:v>113.5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E-414A-A9FC-13CC604B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Salida!$W$28:$W$40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Muebles, artículos para el hogar y para la conservación ordinaria del hogar</c:v>
                </c:pt>
                <c:pt idx="4">
                  <c:v>Salud</c:v>
                </c:pt>
                <c:pt idx="5">
                  <c:v>Educación</c:v>
                </c:pt>
                <c:pt idx="6">
                  <c:v>Bienes y servicios diversos</c:v>
                </c:pt>
                <c:pt idx="7">
                  <c:v>Restaurantes y hoteles</c:v>
                </c:pt>
                <c:pt idx="8">
                  <c:v>Alojamiento, agua, electricidad, gas y otros combustibles</c:v>
                </c:pt>
                <c:pt idx="9">
                  <c:v>Transporte</c:v>
                </c:pt>
                <c:pt idx="10">
                  <c:v>Recreación y cultura</c:v>
                </c:pt>
                <c:pt idx="11">
                  <c:v>Alimentos y bebidas no alcohólicas</c:v>
                </c:pt>
                <c:pt idx="12">
                  <c:v>Bebidas alcohólicas y tabaco</c:v>
                </c:pt>
              </c:strCache>
            </c:strRef>
          </c:cat>
          <c:val>
            <c:numRef>
              <c:f>Salida!$Y$28:$Y$40</c:f>
              <c:numCache>
                <c:formatCode>_(* #,##0.00_);_(* \(#,##0.00\);_(* "-"??_);_(@_)</c:formatCode>
                <c:ptCount val="13"/>
                <c:pt idx="0">
                  <c:v>0.7</c:v>
                </c:pt>
                <c:pt idx="1">
                  <c:v>0.04</c:v>
                </c:pt>
                <c:pt idx="2">
                  <c:v>0.26</c:v>
                </c:pt>
                <c:pt idx="3">
                  <c:v>0.27</c:v>
                </c:pt>
                <c:pt idx="4">
                  <c:v>0.28000000000000003</c:v>
                </c:pt>
                <c:pt idx="5">
                  <c:v>0.38</c:v>
                </c:pt>
                <c:pt idx="6">
                  <c:v>0.46</c:v>
                </c:pt>
                <c:pt idx="7">
                  <c:v>0.52</c:v>
                </c:pt>
                <c:pt idx="8">
                  <c:v>0.61</c:v>
                </c:pt>
                <c:pt idx="9">
                  <c:v>0.9</c:v>
                </c:pt>
                <c:pt idx="10">
                  <c:v>1.02</c:v>
                </c:pt>
                <c:pt idx="11">
                  <c:v>1.1299999999999999</c:v>
                </c:pt>
                <c:pt idx="12">
                  <c:v>1.1399999999999999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92D-BA33-5A9AE6B16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395F9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rgbClr val="395F9B"/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395F9B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1200" b="1" i="0" u="none" strike="noStrike" kern="1200" spc="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MX" sz="12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Índice de precios de los alimentos total</a:t>
            </a:r>
          </a:p>
        </c:rich>
      </c:tx>
      <c:layout>
        <c:manualLayout>
          <c:xMode val="edge"/>
          <c:yMode val="edge"/>
          <c:x val="0.47047046733277237"/>
          <c:y val="3.4197872367266736E-4"/>
        </c:manualLayout>
      </c:layout>
      <c:overlay val="0"/>
      <c:spPr>
        <a:solidFill>
          <a:srgbClr val="0070C0">
            <a:alpha val="30196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200" b="1" i="0" u="none" strike="noStrike" kern="1200" spc="0" baseline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9709368202647708E-2"/>
          <c:y val="1.4505966897959754E-2"/>
          <c:w val="0.91771697659342466"/>
          <c:h val="0.7760612165782283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31"/>
              <c:layout>
                <c:manualLayout>
                  <c:x val="-2.798419438546838E-2"/>
                  <c:y val="4.5574887373756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F9-4D77-9E3F-A1641158307A}"/>
                </c:ext>
              </c:extLst>
            </c:dLbl>
            <c:dLbl>
              <c:idx val="3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F9-4D77-9E3F-A1641158307A}"/>
                </c:ext>
              </c:extLst>
            </c:dLbl>
            <c:dLbl>
              <c:idx val="3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9-4D77-9E3F-A1641158307A}"/>
                </c:ext>
              </c:extLst>
            </c:dLbl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07-429A-9CDD-9218F2005339}"/>
                </c:ext>
              </c:extLst>
            </c:dLbl>
            <c:dLbl>
              <c:idx val="36"/>
              <c:spPr>
                <a:solidFill>
                  <a:srgbClr val="0070C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CE9-40A8-B1E7-091B96E4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Salida!$S$123:$S$159</c:f>
              <c:numCache>
                <c:formatCode>0.0</c:formatCode>
                <c:ptCount val="37"/>
                <c:pt idx="0">
                  <c:v>1.9469448900534303</c:v>
                </c:pt>
                <c:pt idx="1">
                  <c:v>4.9726154081998715</c:v>
                </c:pt>
                <c:pt idx="2">
                  <c:v>6.434857496910567</c:v>
                </c:pt>
                <c:pt idx="3">
                  <c:v>7.0567733628971325</c:v>
                </c:pt>
                <c:pt idx="4">
                  <c:v>7.5144010977424642</c:v>
                </c:pt>
                <c:pt idx="5">
                  <c:v>10.740302145059587</c:v>
                </c:pt>
                <c:pt idx="6">
                  <c:v>17.251761415564744</c:v>
                </c:pt>
                <c:pt idx="7">
                  <c:v>25.270843256920287</c:v>
                </c:pt>
                <c:pt idx="8">
                  <c:v>31.925204052806748</c:v>
                </c:pt>
                <c:pt idx="9">
                  <c:v>40.588195219559822</c:v>
                </c:pt>
                <c:pt idx="10">
                  <c:v>34.337570765283999</c:v>
                </c:pt>
                <c:pt idx="11">
                  <c:v>32.457396293936966</c:v>
                </c:pt>
                <c:pt idx="12">
                  <c:v>33.406532818705983</c:v>
                </c:pt>
                <c:pt idx="13">
                  <c:v>31.810241717685813</c:v>
                </c:pt>
                <c:pt idx="14">
                  <c:v>31.415589333941682</c:v>
                </c:pt>
                <c:pt idx="15">
                  <c:v>28.156054055635508</c:v>
                </c:pt>
                <c:pt idx="16">
                  <c:v>23.107729079580011</c:v>
                </c:pt>
                <c:pt idx="17">
                  <c:v>19.439346316255012</c:v>
                </c:pt>
                <c:pt idx="18">
                  <c:v>21.159684560088834</c:v>
                </c:pt>
                <c:pt idx="19">
                  <c:v>33.954615785983123</c:v>
                </c:pt>
                <c:pt idx="20">
                  <c:v>29.793903304387698</c:v>
                </c:pt>
                <c:pt idx="21">
                  <c:v>23.357768279251715</c:v>
                </c:pt>
                <c:pt idx="22">
                  <c:v>23.492285174581951</c:v>
                </c:pt>
                <c:pt idx="23">
                  <c:v>12.850778252207661</c:v>
                </c:pt>
                <c:pt idx="24">
                  <c:v>7.5191898328788653</c:v>
                </c:pt>
                <c:pt idx="25">
                  <c:v>5.3042825207434134</c:v>
                </c:pt>
                <c:pt idx="26">
                  <c:v>1.6168993886396237</c:v>
                </c:pt>
                <c:pt idx="27">
                  <c:v>-0.426653517806173</c:v>
                </c:pt>
                <c:pt idx="28">
                  <c:v>-1.4185872668742832</c:v>
                </c:pt>
                <c:pt idx="29">
                  <c:v>-3.9770180357320442</c:v>
                </c:pt>
                <c:pt idx="30">
                  <c:v>-8.0873663321889921</c:v>
                </c:pt>
                <c:pt idx="31">
                  <c:v>-20.480079925106267</c:v>
                </c:pt>
                <c:pt idx="32">
                  <c:v>-19.385164272012688</c:v>
                </c:pt>
                <c:pt idx="33">
                  <c:v>-21.45349287251625</c:v>
                </c:pt>
                <c:pt idx="34">
                  <c:v>-20.705499337777596</c:v>
                </c:pt>
                <c:pt idx="35">
                  <c:v>-11.780020021081157</c:v>
                </c:pt>
                <c:pt idx="36">
                  <c:v>-11.766401641495477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E9-40A8-B1E7-091B96E42F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Variación anual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Carne</a:t>
            </a:r>
          </a:p>
        </c:rich>
      </c:tx>
      <c:layout>
        <c:manualLayout>
          <c:xMode val="edge"/>
          <c:yMode val="edge"/>
          <c:x val="0.29413254053498061"/>
          <c:y val="2.4785294943058225E-2"/>
        </c:manualLayout>
      </c:layout>
      <c:overlay val="0"/>
      <c:spPr>
        <a:solidFill>
          <a:srgbClr val="0070C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CB-4E58-ABDF-8F71928D23AF}"/>
                </c:ext>
              </c:extLst>
            </c:dLbl>
            <c:spPr>
              <a:solidFill>
                <a:srgbClr val="0070C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Salida!$T$123:$T$159</c:f>
              <c:numCache>
                <c:formatCode>0.0</c:formatCode>
                <c:ptCount val="37"/>
                <c:pt idx="0">
                  <c:v>-9.8473578595725542</c:v>
                </c:pt>
                <c:pt idx="1">
                  <c:v>-9.4466369018393266</c:v>
                </c:pt>
                <c:pt idx="2">
                  <c:v>-9.618619325581264</c:v>
                </c:pt>
                <c:pt idx="3">
                  <c:v>-12.399001106841283</c:v>
                </c:pt>
                <c:pt idx="4">
                  <c:v>-11.067135296685379</c:v>
                </c:pt>
                <c:pt idx="5">
                  <c:v>-7.3829302510241632</c:v>
                </c:pt>
                <c:pt idx="6">
                  <c:v>-2.6824950688934166</c:v>
                </c:pt>
                <c:pt idx="7">
                  <c:v>1.3454182464106594</c:v>
                </c:pt>
                <c:pt idx="8">
                  <c:v>7.6763110796860019</c:v>
                </c:pt>
                <c:pt idx="9">
                  <c:v>12.543499356895737</c:v>
                </c:pt>
                <c:pt idx="10">
                  <c:v>16.737779014726215</c:v>
                </c:pt>
                <c:pt idx="11">
                  <c:v>23.730832835214485</c:v>
                </c:pt>
                <c:pt idx="12">
                  <c:v>23.025148860093125</c:v>
                </c:pt>
                <c:pt idx="13">
                  <c:v>23.184590015125409</c:v>
                </c:pt>
                <c:pt idx="14">
                  <c:v>21.992868043256266</c:v>
                </c:pt>
                <c:pt idx="15">
                  <c:v>20.565699351697347</c:v>
                </c:pt>
                <c:pt idx="16">
                  <c:v>17.064391867717887</c:v>
                </c:pt>
                <c:pt idx="17">
                  <c:v>16.867898027183472</c:v>
                </c:pt>
                <c:pt idx="18">
                  <c:v>16.472891552446555</c:v>
                </c:pt>
                <c:pt idx="19">
                  <c:v>18.418927437023243</c:v>
                </c:pt>
                <c:pt idx="20">
                  <c:v>16.825497947090071</c:v>
                </c:pt>
                <c:pt idx="21">
                  <c:v>14.423766747349148</c:v>
                </c:pt>
                <c:pt idx="22">
                  <c:v>13.765319108317044</c:v>
                </c:pt>
                <c:pt idx="23">
                  <c:v>8.710770761168888</c:v>
                </c:pt>
                <c:pt idx="24">
                  <c:v>6.753879810397919</c:v>
                </c:pt>
                <c:pt idx="25">
                  <c:v>6.7393458292717838</c:v>
                </c:pt>
                <c:pt idx="26">
                  <c:v>4.3374402748030718</c:v>
                </c:pt>
                <c:pt idx="27">
                  <c:v>1.8812404792645196</c:v>
                </c:pt>
                <c:pt idx="28">
                  <c:v>1.2376245555336425</c:v>
                </c:pt>
                <c:pt idx="29">
                  <c:v>-0.91010607760490814</c:v>
                </c:pt>
                <c:pt idx="30">
                  <c:v>-0.49274486654098837</c:v>
                </c:pt>
                <c:pt idx="31">
                  <c:v>-3.8825804755220901</c:v>
                </c:pt>
                <c:pt idx="32">
                  <c:v>-4.1562901580552563</c:v>
                </c:pt>
                <c:pt idx="33">
                  <c:v>-3.8907402349616262</c:v>
                </c:pt>
                <c:pt idx="34">
                  <c:v>-5.530530294642702</c:v>
                </c:pt>
                <c:pt idx="35">
                  <c:v>-4.7256358299715231</c:v>
                </c:pt>
                <c:pt idx="36">
                  <c:v>-5.3545953438612059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CCB-4E58-ABDF-8F71928D2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Lácteos</a:t>
            </a:r>
          </a:p>
        </c:rich>
      </c:tx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6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E1-47FA-B208-A41A98BBB96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Salida!$U$123:$U$159</c:f>
              <c:numCache>
                <c:formatCode>0.0</c:formatCode>
                <c:ptCount val="37"/>
                <c:pt idx="0">
                  <c:v>1.7954132648412298</c:v>
                </c:pt>
                <c:pt idx="1">
                  <c:v>2.6898466382507422</c:v>
                </c:pt>
                <c:pt idx="2">
                  <c:v>3.6299378300797827</c:v>
                </c:pt>
                <c:pt idx="3">
                  <c:v>2.8582742689906837</c:v>
                </c:pt>
                <c:pt idx="4">
                  <c:v>5.4496538302884971</c:v>
                </c:pt>
                <c:pt idx="5">
                  <c:v>7.1278765183913322</c:v>
                </c:pt>
                <c:pt idx="6">
                  <c:v>9.9392280311449781</c:v>
                </c:pt>
                <c:pt idx="7">
                  <c:v>15.695945706590607</c:v>
                </c:pt>
                <c:pt idx="8">
                  <c:v>24.386933686950925</c:v>
                </c:pt>
                <c:pt idx="9">
                  <c:v>28.282488536926735</c:v>
                </c:pt>
                <c:pt idx="10">
                  <c:v>21.946892147077548</c:v>
                </c:pt>
                <c:pt idx="11">
                  <c:v>14.679833840501047</c:v>
                </c:pt>
                <c:pt idx="12">
                  <c:v>13.771619782637032</c:v>
                </c:pt>
                <c:pt idx="13">
                  <c:v>15.454577554763802</c:v>
                </c:pt>
                <c:pt idx="14">
                  <c:v>16.251709931709172</c:v>
                </c:pt>
                <c:pt idx="15">
                  <c:v>19.551560200077262</c:v>
                </c:pt>
                <c:pt idx="16">
                  <c:v>18.113411063227858</c:v>
                </c:pt>
                <c:pt idx="17">
                  <c:v>19.223836427434676</c:v>
                </c:pt>
                <c:pt idx="18">
                  <c:v>25.165207262371084</c:v>
                </c:pt>
                <c:pt idx="19">
                  <c:v>24.154123346921111</c:v>
                </c:pt>
                <c:pt idx="20">
                  <c:v>23.159572866869667</c:v>
                </c:pt>
                <c:pt idx="21">
                  <c:v>19.026156405936462</c:v>
                </c:pt>
                <c:pt idx="22">
                  <c:v>25.241742894502167</c:v>
                </c:pt>
                <c:pt idx="23">
                  <c:v>25.474130843509201</c:v>
                </c:pt>
                <c:pt idx="24">
                  <c:v>23.407340450964355</c:v>
                </c:pt>
                <c:pt idx="25">
                  <c:v>20.792524931815421</c:v>
                </c:pt>
                <c:pt idx="26">
                  <c:v>14.649388586881031</c:v>
                </c:pt>
                <c:pt idx="27">
                  <c:v>9.0482909270460681</c:v>
                </c:pt>
                <c:pt idx="28">
                  <c:v>7.139148236599155</c:v>
                </c:pt>
                <c:pt idx="29">
                  <c:v>1.4330061534332685</c:v>
                </c:pt>
                <c:pt idx="30">
                  <c:v>-8.6052753259166224</c:v>
                </c:pt>
                <c:pt idx="31">
                  <c:v>-13.059034320486873</c:v>
                </c:pt>
                <c:pt idx="32">
                  <c:v>-16.446924030484496</c:v>
                </c:pt>
                <c:pt idx="33">
                  <c:v>-18.314308251562508</c:v>
                </c:pt>
                <c:pt idx="34">
                  <c:v>-22.278885614581867</c:v>
                </c:pt>
                <c:pt idx="35">
                  <c:v>-20.8566544968089</c:v>
                </c:pt>
                <c:pt idx="36">
                  <c:v>-22.360423325450967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CE1-47FA-B208-A41A98BB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</a:p>
        </c:rich>
      </c:tx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6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F-4D81-95F4-2DB114967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Salida!$V$123:$V$159</c:f>
              <c:numCache>
                <c:formatCode>0.0</c:formatCode>
                <c:ptCount val="37"/>
                <c:pt idx="0">
                  <c:v>7.1168236820803941</c:v>
                </c:pt>
                <c:pt idx="1">
                  <c:v>13.600167569546784</c:v>
                </c:pt>
                <c:pt idx="2">
                  <c:v>16.785639987395967</c:v>
                </c:pt>
                <c:pt idx="3">
                  <c:v>20.168027078022988</c:v>
                </c:pt>
                <c:pt idx="4">
                  <c:v>19.496988978507844</c:v>
                </c:pt>
                <c:pt idx="5">
                  <c:v>24.15584030111944</c:v>
                </c:pt>
                <c:pt idx="6">
                  <c:v>26.68382317621338</c:v>
                </c:pt>
                <c:pt idx="7">
                  <c:v>26.406312893102665</c:v>
                </c:pt>
                <c:pt idx="8">
                  <c:v>26.647441210413689</c:v>
                </c:pt>
                <c:pt idx="9">
                  <c:v>36.397424135169445</c:v>
                </c:pt>
                <c:pt idx="10">
                  <c:v>33.917516018682363</c:v>
                </c:pt>
                <c:pt idx="11">
                  <c:v>29.795862845305123</c:v>
                </c:pt>
                <c:pt idx="12">
                  <c:v>31.416360284228716</c:v>
                </c:pt>
                <c:pt idx="13">
                  <c:v>27.327088111840396</c:v>
                </c:pt>
                <c:pt idx="14">
                  <c:v>22.352400460373218</c:v>
                </c:pt>
                <c:pt idx="15">
                  <c:v>23.163028395557305</c:v>
                </c:pt>
                <c:pt idx="16">
                  <c:v>20.714103279301654</c:v>
                </c:pt>
                <c:pt idx="17">
                  <c:v>12.509634998380562</c:v>
                </c:pt>
                <c:pt idx="18">
                  <c:v>15.165691522678415</c:v>
                </c:pt>
                <c:pt idx="19">
                  <c:v>37.304104086523608</c:v>
                </c:pt>
                <c:pt idx="20">
                  <c:v>34.448535780557023</c:v>
                </c:pt>
                <c:pt idx="21">
                  <c:v>29.788134564502855</c:v>
                </c:pt>
                <c:pt idx="22">
                  <c:v>27.642274586615784</c:v>
                </c:pt>
                <c:pt idx="23">
                  <c:v>16.632374638078346</c:v>
                </c:pt>
                <c:pt idx="24">
                  <c:v>11.647734419044184</c:v>
                </c:pt>
                <c:pt idx="25">
                  <c:v>11.350841525675534</c:v>
                </c:pt>
                <c:pt idx="26">
                  <c:v>11.038789001647558</c:v>
                </c:pt>
                <c:pt idx="27">
                  <c:v>6.1252704875083026</c:v>
                </c:pt>
                <c:pt idx="28">
                  <c:v>4.8108662130226634</c:v>
                </c:pt>
                <c:pt idx="29">
                  <c:v>4.8664340150964733</c:v>
                </c:pt>
                <c:pt idx="30">
                  <c:v>0.98951029408291902</c:v>
                </c:pt>
                <c:pt idx="31">
                  <c:v>-18.560350669360062</c:v>
                </c:pt>
                <c:pt idx="32">
                  <c:v>-19.763893056962416</c:v>
                </c:pt>
                <c:pt idx="33">
                  <c:v>-25.501008723299265</c:v>
                </c:pt>
                <c:pt idx="34">
                  <c:v>-23.887779578138606</c:v>
                </c:pt>
                <c:pt idx="35">
                  <c:v>-14.530167176138477</c:v>
                </c:pt>
                <c:pt idx="36">
                  <c:v>-14.138683816641304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6F-4D81-95F4-2DB1149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</a:t>
            </a:r>
          </a:p>
        </c:rich>
      </c:tx>
      <c:layout>
        <c:manualLayout>
          <c:xMode val="edge"/>
          <c:yMode val="edge"/>
          <c:x val="0.37529448067554017"/>
          <c:y val="1.982823595444658E-2"/>
        </c:manualLayout>
      </c:layout>
      <c:overlay val="0"/>
      <c:spPr>
        <a:solidFill>
          <a:srgbClr val="00B0F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56965832001"/>
          <c:y val="1.1078831679744326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39-4005-98D3-AC97FFB0CD00}"/>
                </c:ext>
              </c:extLst>
            </c:dLbl>
            <c:spPr>
              <a:solidFill>
                <a:srgbClr val="00B0F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Salida!$W$123:$W$159</c:f>
              <c:numCache>
                <c:formatCode>0.0</c:formatCode>
                <c:ptCount val="37"/>
                <c:pt idx="0">
                  <c:v>19.509067760560825</c:v>
                </c:pt>
                <c:pt idx="1">
                  <c:v>24.685250236282968</c:v>
                </c:pt>
                <c:pt idx="2">
                  <c:v>26.561930173318444</c:v>
                </c:pt>
                <c:pt idx="3">
                  <c:v>30.848604694024914</c:v>
                </c:pt>
                <c:pt idx="4">
                  <c:v>29.262148609556561</c:v>
                </c:pt>
                <c:pt idx="5">
                  <c:v>27.72124672301841</c:v>
                </c:pt>
                <c:pt idx="6">
                  <c:v>51.160866688279299</c:v>
                </c:pt>
                <c:pt idx="7">
                  <c:v>86.482077551721716</c:v>
                </c:pt>
                <c:pt idx="8">
                  <c:v>99.798226270637286</c:v>
                </c:pt>
                <c:pt idx="9">
                  <c:v>124.86623214551801</c:v>
                </c:pt>
                <c:pt idx="10">
                  <c:v>82.050427695542112</c:v>
                </c:pt>
                <c:pt idx="11">
                  <c:v>66.839952282032698</c:v>
                </c:pt>
                <c:pt idx="12">
                  <c:v>68.043793640014258</c:v>
                </c:pt>
                <c:pt idx="13">
                  <c:v>61.163247371101733</c:v>
                </c:pt>
                <c:pt idx="14">
                  <c:v>73.637426485055641</c:v>
                </c:pt>
                <c:pt idx="15">
                  <c:v>51.394549108069583</c:v>
                </c:pt>
                <c:pt idx="16">
                  <c:v>36.05665049190344</c:v>
                </c:pt>
                <c:pt idx="17">
                  <c:v>33.884471627542439</c:v>
                </c:pt>
                <c:pt idx="18">
                  <c:v>36.792540892000233</c:v>
                </c:pt>
                <c:pt idx="19">
                  <c:v>58.084176308847645</c:v>
                </c:pt>
                <c:pt idx="20">
                  <c:v>46.451561209979161</c:v>
                </c:pt>
                <c:pt idx="21">
                  <c:v>31.087747633099639</c:v>
                </c:pt>
                <c:pt idx="22">
                  <c:v>34.319173967064671</c:v>
                </c:pt>
                <c:pt idx="23">
                  <c:v>8.5693119829755204</c:v>
                </c:pt>
                <c:pt idx="24">
                  <c:v>-1.5306401891479311</c:v>
                </c:pt>
                <c:pt idx="25">
                  <c:v>-9.4904177550739917</c:v>
                </c:pt>
                <c:pt idx="26">
                  <c:v>-18.152433037453108</c:v>
                </c:pt>
                <c:pt idx="27">
                  <c:v>-16.172974584110449</c:v>
                </c:pt>
                <c:pt idx="28">
                  <c:v>-18.993898910777645</c:v>
                </c:pt>
                <c:pt idx="29">
                  <c:v>-24.481897446577733</c:v>
                </c:pt>
                <c:pt idx="30">
                  <c:v>-32.643906157851177</c:v>
                </c:pt>
                <c:pt idx="31">
                  <c:v>-47.668668125559599</c:v>
                </c:pt>
                <c:pt idx="32">
                  <c:v>-45.257830962806736</c:v>
                </c:pt>
                <c:pt idx="33">
                  <c:v>-48.228079331141437</c:v>
                </c:pt>
                <c:pt idx="34">
                  <c:v>-45.329399967687387</c:v>
                </c:pt>
                <c:pt idx="35">
                  <c:v>-23.109999215094518</c:v>
                </c:pt>
                <c:pt idx="36">
                  <c:v>-22.96159591228087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39-4005-98D3-AC97FFB0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Azúcar</a:t>
            </a:r>
          </a:p>
        </c:rich>
      </c:tx>
      <c:layout>
        <c:manualLayout>
          <c:xMode val="edge"/>
          <c:yMode val="edge"/>
          <c:x val="0.36740243153839408"/>
          <c:y val="1.982823595444658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10-4F69-A8DF-D7E3775A157A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Salida!$X$123:$X$159</c:f>
              <c:numCache>
                <c:formatCode>0.0</c:formatCode>
                <c:ptCount val="37"/>
                <c:pt idx="0">
                  <c:v>6.3817150167200083</c:v>
                </c:pt>
                <c:pt idx="1">
                  <c:v>7.412671513693752</c:v>
                </c:pt>
                <c:pt idx="2">
                  <c:v>8.9220114233953325</c:v>
                </c:pt>
                <c:pt idx="3">
                  <c:v>10.528989282524591</c:v>
                </c:pt>
                <c:pt idx="4">
                  <c:v>4.9918658248441261</c:v>
                </c:pt>
                <c:pt idx="5">
                  <c:v>7.5610539845758495</c:v>
                </c:pt>
                <c:pt idx="6">
                  <c:v>9.5418555863842585</c:v>
                </c:pt>
                <c:pt idx="7">
                  <c:v>30.094554346461564</c:v>
                </c:pt>
                <c:pt idx="8">
                  <c:v>58.258314287046943</c:v>
                </c:pt>
                <c:pt idx="9">
                  <c:v>57.415853324819864</c:v>
                </c:pt>
                <c:pt idx="10">
                  <c:v>43.756404625969793</c:v>
                </c:pt>
                <c:pt idx="11">
                  <c:v>44.124698310539031</c:v>
                </c:pt>
                <c:pt idx="12">
                  <c:v>48.645184309113318</c:v>
                </c:pt>
                <c:pt idx="13">
                  <c:v>53.480584253651614</c:v>
                </c:pt>
                <c:pt idx="14">
                  <c:v>40.555729497749809</c:v>
                </c:pt>
                <c:pt idx="15">
                  <c:v>37.310103902531523</c:v>
                </c:pt>
                <c:pt idx="16">
                  <c:v>33.614177803602558</c:v>
                </c:pt>
                <c:pt idx="17">
                  <c:v>19.656354161776449</c:v>
                </c:pt>
                <c:pt idx="18">
                  <c:v>10.33854327546797</c:v>
                </c:pt>
                <c:pt idx="19">
                  <c:v>22.574960841351512</c:v>
                </c:pt>
                <c:pt idx="20">
                  <c:v>21.55972766659788</c:v>
                </c:pt>
                <c:pt idx="21">
                  <c:v>12.72305848577038</c:v>
                </c:pt>
                <c:pt idx="22">
                  <c:v>8.867303775654122</c:v>
                </c:pt>
                <c:pt idx="23">
                  <c:v>3.0026472008754865</c:v>
                </c:pt>
                <c:pt idx="24">
                  <c:v>-8.352306624621022</c:v>
                </c:pt>
                <c:pt idx="25">
                  <c:v>-9.5004874425514032</c:v>
                </c:pt>
                <c:pt idx="26">
                  <c:v>-8.8062767616266058</c:v>
                </c:pt>
                <c:pt idx="27">
                  <c:v>-4.8191925102398727</c:v>
                </c:pt>
                <c:pt idx="28">
                  <c:v>0.63885523768105656</c:v>
                </c:pt>
                <c:pt idx="29">
                  <c:v>3.6566227244193499</c:v>
                </c:pt>
                <c:pt idx="30">
                  <c:v>13.244310069706899</c:v>
                </c:pt>
                <c:pt idx="31">
                  <c:v>7.7014353193528535</c:v>
                </c:pt>
                <c:pt idx="32">
                  <c:v>22.917783256511925</c:v>
                </c:pt>
                <c:pt idx="33">
                  <c:v>30.588592658363865</c:v>
                </c:pt>
                <c:pt idx="34">
                  <c:v>29.73329495850723</c:v>
                </c:pt>
                <c:pt idx="35">
                  <c:v>29.641038364106464</c:v>
                </c:pt>
                <c:pt idx="36">
                  <c:v>34.144381119392108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410-4F69-A8DF-D7E3775A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64976145755056E-2"/>
          <c:y val="3.1592608242844322E-2"/>
          <c:w val="0.90140200620915956"/>
          <c:h val="0.65336291144732317"/>
        </c:manualLayout>
      </c:layout>
      <c:lineChart>
        <c:grouping val="standard"/>
        <c:varyColors val="0"/>
        <c:ser>
          <c:idx val="2"/>
          <c:order val="0"/>
          <c:tx>
            <c:strRef>
              <c:f>Salida!$T$50</c:f>
              <c:strCache>
                <c:ptCount val="1"/>
                <c:pt idx="0">
                  <c:v>IPC Total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7-4390-8040-6E53C1F00EE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7-4390-8040-6E53C1F00EE2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7-4390-8040-6E53C1F00EE2}"/>
                </c:ext>
              </c:extLst>
            </c:dLbl>
            <c:numFmt formatCode="#,##0.00" sourceLinked="0"/>
            <c:spPr>
              <a:solidFill>
                <a:srgbClr val="C0000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Agosto-2021</c:v>
                </c:pt>
                <c:pt idx="1">
                  <c:v>Septiembre-2021</c:v>
                </c:pt>
                <c:pt idx="2">
                  <c:v>Octubre-2021</c:v>
                </c:pt>
                <c:pt idx="3">
                  <c:v>Noviembre-2021</c:v>
                </c:pt>
                <c:pt idx="4">
                  <c:v>Diciembre-2021</c:v>
                </c:pt>
                <c:pt idx="5">
                  <c:v>Enero-2022</c:v>
                </c:pt>
                <c:pt idx="6">
                  <c:v>Febrero-2022</c:v>
                </c:pt>
                <c:pt idx="7">
                  <c:v>Marzo-2022</c:v>
                </c:pt>
                <c:pt idx="8">
                  <c:v>Abril-2022</c:v>
                </c:pt>
                <c:pt idx="9">
                  <c:v>Mayo-2022</c:v>
                </c:pt>
                <c:pt idx="10">
                  <c:v>Junio-2022</c:v>
                </c:pt>
                <c:pt idx="11">
                  <c:v>Julio-2022</c:v>
                </c:pt>
                <c:pt idx="12">
                  <c:v>Agosto-2022</c:v>
                </c:pt>
                <c:pt idx="13">
                  <c:v>Septiembre-2022</c:v>
                </c:pt>
                <c:pt idx="14">
                  <c:v>Octubre-2022</c:v>
                </c:pt>
                <c:pt idx="15">
                  <c:v>Noviembre-2022</c:v>
                </c:pt>
                <c:pt idx="16">
                  <c:v>Diciembre-2022</c:v>
                </c:pt>
                <c:pt idx="17">
                  <c:v>Enero-2023</c:v>
                </c:pt>
                <c:pt idx="18">
                  <c:v>Febrero-2023</c:v>
                </c:pt>
                <c:pt idx="19">
                  <c:v>Marzo-2023</c:v>
                </c:pt>
                <c:pt idx="20">
                  <c:v>Abril-2023</c:v>
                </c:pt>
                <c:pt idx="21">
                  <c:v>Mayo-2023</c:v>
                </c:pt>
                <c:pt idx="22">
                  <c:v>Junio-2023</c:v>
                </c:pt>
                <c:pt idx="23">
                  <c:v>Julio-2023</c:v>
                </c:pt>
                <c:pt idx="24">
                  <c:v>Agosto-2023</c:v>
                </c:pt>
              </c:strCache>
            </c:strRef>
          </c:cat>
          <c:val>
            <c:numRef>
              <c:f>Salida!$T$51:$T$75</c:f>
              <c:numCache>
                <c:formatCode>_(* #,##0.00_);_(* \(#,##0.00\);_(* "-"??_);_(@_)</c:formatCode>
                <c:ptCount val="25"/>
                <c:pt idx="0">
                  <c:v>0.45</c:v>
                </c:pt>
                <c:pt idx="1">
                  <c:v>0.38</c:v>
                </c:pt>
                <c:pt idx="2">
                  <c:v>0.01</c:v>
                </c:pt>
                <c:pt idx="3">
                  <c:v>0.5</c:v>
                </c:pt>
                <c:pt idx="4">
                  <c:v>0.73</c:v>
                </c:pt>
                <c:pt idx="5">
                  <c:v>1.67</c:v>
                </c:pt>
                <c:pt idx="6">
                  <c:v>1.63</c:v>
                </c:pt>
                <c:pt idx="7">
                  <c:v>1</c:v>
                </c:pt>
                <c:pt idx="8">
                  <c:v>1.25</c:v>
                </c:pt>
                <c:pt idx="9">
                  <c:v>0.84</c:v>
                </c:pt>
                <c:pt idx="10">
                  <c:v>0.51</c:v>
                </c:pt>
                <c:pt idx="11">
                  <c:v>0.81</c:v>
                </c:pt>
                <c:pt idx="12">
                  <c:v>1.02</c:v>
                </c:pt>
                <c:pt idx="13">
                  <c:v>0.93</c:v>
                </c:pt>
                <c:pt idx="14">
                  <c:v>0.72</c:v>
                </c:pt>
                <c:pt idx="15">
                  <c:v>0.77</c:v>
                </c:pt>
                <c:pt idx="16">
                  <c:v>1.26</c:v>
                </c:pt>
                <c:pt idx="17">
                  <c:v>1.78</c:v>
                </c:pt>
                <c:pt idx="18">
                  <c:v>1.66</c:v>
                </c:pt>
                <c:pt idx="19">
                  <c:v>1.05</c:v>
                </c:pt>
                <c:pt idx="20">
                  <c:v>0.78</c:v>
                </c:pt>
                <c:pt idx="21">
                  <c:v>0.43</c:v>
                </c:pt>
                <c:pt idx="22">
                  <c:v>0.3</c:v>
                </c:pt>
                <c:pt idx="23">
                  <c:v>0.5</c:v>
                </c:pt>
                <c:pt idx="24">
                  <c:v>0.7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997-4390-8040-6E53C1F00EE2}"/>
            </c:ext>
          </c:extLst>
        </c:ser>
        <c:ser>
          <c:idx val="3"/>
          <c:order val="1"/>
          <c:tx>
            <c:strRef>
              <c:f>Salida!$U$50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1F4E79"/>
              </a:solidFill>
              <a:ln w="9525">
                <a:solidFill>
                  <a:srgbClr val="395F9B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97-4390-8040-6E53C1F00EE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97-4390-8040-6E53C1F00EE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97-4390-8040-6E53C1F00EE2}"/>
                </c:ext>
              </c:extLst>
            </c:dLbl>
            <c:numFmt formatCode="#,##0.00" sourceLinked="0"/>
            <c:spPr>
              <a:solidFill>
                <a:srgbClr val="0070C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Agosto-2021</c:v>
                </c:pt>
                <c:pt idx="1">
                  <c:v>Septiembre-2021</c:v>
                </c:pt>
                <c:pt idx="2">
                  <c:v>Octubre-2021</c:v>
                </c:pt>
                <c:pt idx="3">
                  <c:v>Noviembre-2021</c:v>
                </c:pt>
                <c:pt idx="4">
                  <c:v>Diciembre-2021</c:v>
                </c:pt>
                <c:pt idx="5">
                  <c:v>Enero-2022</c:v>
                </c:pt>
                <c:pt idx="6">
                  <c:v>Febrero-2022</c:v>
                </c:pt>
                <c:pt idx="7">
                  <c:v>Marzo-2022</c:v>
                </c:pt>
                <c:pt idx="8">
                  <c:v>Abril-2022</c:v>
                </c:pt>
                <c:pt idx="9">
                  <c:v>Mayo-2022</c:v>
                </c:pt>
                <c:pt idx="10">
                  <c:v>Junio-2022</c:v>
                </c:pt>
                <c:pt idx="11">
                  <c:v>Julio-2022</c:v>
                </c:pt>
                <c:pt idx="12">
                  <c:v>Agosto-2022</c:v>
                </c:pt>
                <c:pt idx="13">
                  <c:v>Septiembre-2022</c:v>
                </c:pt>
                <c:pt idx="14">
                  <c:v>Octubre-2022</c:v>
                </c:pt>
                <c:pt idx="15">
                  <c:v>Noviembre-2022</c:v>
                </c:pt>
                <c:pt idx="16">
                  <c:v>Diciembre-2022</c:v>
                </c:pt>
                <c:pt idx="17">
                  <c:v>Enero-2023</c:v>
                </c:pt>
                <c:pt idx="18">
                  <c:v>Febrero-2023</c:v>
                </c:pt>
                <c:pt idx="19">
                  <c:v>Marzo-2023</c:v>
                </c:pt>
                <c:pt idx="20">
                  <c:v>Abril-2023</c:v>
                </c:pt>
                <c:pt idx="21">
                  <c:v>Mayo-2023</c:v>
                </c:pt>
                <c:pt idx="22">
                  <c:v>Junio-2023</c:v>
                </c:pt>
                <c:pt idx="23">
                  <c:v>Julio-2023</c:v>
                </c:pt>
                <c:pt idx="24">
                  <c:v>Agosto-2023</c:v>
                </c:pt>
              </c:strCache>
            </c:strRef>
          </c:cat>
          <c:val>
            <c:numRef>
              <c:f>Salida!$U$51:$U$75</c:f>
              <c:numCache>
                <c:formatCode>_(* #,##0.00_);_(* \(#,##0.00\);_(* "-"??_);_(@_)</c:formatCode>
                <c:ptCount val="25"/>
                <c:pt idx="0">
                  <c:v>1.08</c:v>
                </c:pt>
                <c:pt idx="1">
                  <c:v>0.76</c:v>
                </c:pt>
                <c:pt idx="2">
                  <c:v>0.89</c:v>
                </c:pt>
                <c:pt idx="3">
                  <c:v>1.45</c:v>
                </c:pt>
                <c:pt idx="4">
                  <c:v>2.08</c:v>
                </c:pt>
                <c:pt idx="5">
                  <c:v>3.79</c:v>
                </c:pt>
                <c:pt idx="6">
                  <c:v>3.26</c:v>
                </c:pt>
                <c:pt idx="7">
                  <c:v>2.84</c:v>
                </c:pt>
                <c:pt idx="8">
                  <c:v>2.75</c:v>
                </c:pt>
                <c:pt idx="9">
                  <c:v>1.56</c:v>
                </c:pt>
                <c:pt idx="10">
                  <c:v>0.65</c:v>
                </c:pt>
                <c:pt idx="11">
                  <c:v>1.17</c:v>
                </c:pt>
                <c:pt idx="12">
                  <c:v>1.85</c:v>
                </c:pt>
                <c:pt idx="13">
                  <c:v>1.61</c:v>
                </c:pt>
                <c:pt idx="14">
                  <c:v>1.21</c:v>
                </c:pt>
                <c:pt idx="15">
                  <c:v>1.5</c:v>
                </c:pt>
                <c:pt idx="16">
                  <c:v>2.66</c:v>
                </c:pt>
                <c:pt idx="17">
                  <c:v>2.46</c:v>
                </c:pt>
                <c:pt idx="18">
                  <c:v>1.6</c:v>
                </c:pt>
                <c:pt idx="19">
                  <c:v>0.91</c:v>
                </c:pt>
                <c:pt idx="20">
                  <c:v>-7.0000000000000007E-2</c:v>
                </c:pt>
                <c:pt idx="21">
                  <c:v>-0.85</c:v>
                </c:pt>
                <c:pt idx="22">
                  <c:v>-0.53</c:v>
                </c:pt>
                <c:pt idx="23">
                  <c:v>0.22</c:v>
                </c:pt>
                <c:pt idx="24">
                  <c:v>1.1299999999999999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997-4390-8040-6E53C1F00EE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7808120"/>
        <c:axId val="507808904"/>
      </c:lineChart>
      <c:catAx>
        <c:axId val="5078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904"/>
        <c:crosses val="autoZero"/>
        <c:auto val="1"/>
        <c:lblAlgn val="ctr"/>
        <c:lblOffset val="100"/>
        <c:noMultiLvlLbl val="0"/>
      </c:catAx>
      <c:valAx>
        <c:axId val="507808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s-CO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39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rgbClr val="395F9B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Salida!$AB$28:$AB$40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Alimentos y bebidas no alcohólicas</c:v>
                </c:pt>
                <c:pt idx="4">
                  <c:v>Recreación y cultura</c:v>
                </c:pt>
                <c:pt idx="5">
                  <c:v>Alojamiento, agua, electricidad, gas y otros combustibles</c:v>
                </c:pt>
                <c:pt idx="6">
                  <c:v>Salud</c:v>
                </c:pt>
                <c:pt idx="7">
                  <c:v>Bienes y servicios diversos</c:v>
                </c:pt>
                <c:pt idx="8">
                  <c:v>Muebles, artículos para el hogar y para la conservación ordinaria del hogar</c:v>
                </c:pt>
                <c:pt idx="9">
                  <c:v>Bebidas alcohólicas y tabaco</c:v>
                </c:pt>
                <c:pt idx="10">
                  <c:v>Educación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Salida!$AD$28:$AD$40</c:f>
              <c:numCache>
                <c:formatCode>_(* #,##0.00_);_(* \(#,##0.00\);_(* "-"??_);_(@_)</c:formatCode>
                <c:ptCount val="13"/>
                <c:pt idx="0">
                  <c:v>7.43</c:v>
                </c:pt>
                <c:pt idx="1">
                  <c:v>0.19</c:v>
                </c:pt>
                <c:pt idx="2">
                  <c:v>4.37</c:v>
                </c:pt>
                <c:pt idx="3">
                  <c:v>4.93</c:v>
                </c:pt>
                <c:pt idx="4">
                  <c:v>5.34</c:v>
                </c:pt>
                <c:pt idx="5">
                  <c:v>6.4</c:v>
                </c:pt>
                <c:pt idx="6">
                  <c:v>7.63</c:v>
                </c:pt>
                <c:pt idx="7">
                  <c:v>7.92</c:v>
                </c:pt>
                <c:pt idx="8">
                  <c:v>8.1999999999999993</c:v>
                </c:pt>
                <c:pt idx="9">
                  <c:v>9.06</c:v>
                </c:pt>
                <c:pt idx="10">
                  <c:v>9.32</c:v>
                </c:pt>
                <c:pt idx="11">
                  <c:v>10.02</c:v>
                </c:pt>
                <c:pt idx="12">
                  <c:v>13.57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6-46A8-AC6D-61125564C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[IPC.xlsb]Salida!TablaDinámica6</c:name>
    <c:fmtId val="6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1095870206489674E-2"/>
          <c:y val="4.2562765712720316E-2"/>
          <c:w val="0.94820087780432616"/>
          <c:h val="0.816002556812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Salida!$AA$80:$AA$81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Salida!$Z$82:$Z$89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Salida!$AA$82:$AA$89</c:f>
              <c:numCache>
                <c:formatCode>_(* #,##0.00_);_(* \(#,##0.00\);_(* "-"??_);_(@_)</c:formatCode>
                <c:ptCount val="8"/>
                <c:pt idx="0">
                  <c:v>1.44</c:v>
                </c:pt>
                <c:pt idx="1">
                  <c:v>1.91</c:v>
                </c:pt>
                <c:pt idx="2">
                  <c:v>3.07</c:v>
                </c:pt>
                <c:pt idx="3">
                  <c:v>5.23</c:v>
                </c:pt>
                <c:pt idx="4">
                  <c:v>10.88</c:v>
                </c:pt>
                <c:pt idx="5">
                  <c:v>9.75</c:v>
                </c:pt>
                <c:pt idx="6">
                  <c:v>10.17</c:v>
                </c:pt>
                <c:pt idx="7">
                  <c:v>11.36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E-471F-A28F-BE511B8D2D35}"/>
            </c:ext>
          </c:extLst>
        </c:ser>
        <c:ser>
          <c:idx val="1"/>
          <c:order val="1"/>
          <c:tx>
            <c:strRef>
              <c:f>Salida!$AB$80:$AB$81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Salida!$Z$82:$Z$89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Salida!$AB$82:$AB$89</c:f>
              <c:numCache>
                <c:formatCode>_(* #,##0.00_);_(* \(#,##0.00\);_(* "-"??_);_(@_)</c:formatCode>
                <c:ptCount val="8"/>
                <c:pt idx="0">
                  <c:v>3.79</c:v>
                </c:pt>
                <c:pt idx="1">
                  <c:v>7.18</c:v>
                </c:pt>
                <c:pt idx="2">
                  <c:v>10.220000000000001</c:v>
                </c:pt>
                <c:pt idx="3">
                  <c:v>13.25</c:v>
                </c:pt>
                <c:pt idx="4">
                  <c:v>15.01</c:v>
                </c:pt>
                <c:pt idx="5">
                  <c:v>15.76</c:v>
                </c:pt>
                <c:pt idx="6">
                  <c:v>17.100000000000001</c:v>
                </c:pt>
                <c:pt idx="7">
                  <c:v>19.27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E-471F-A28F-BE511B8D2D35}"/>
            </c:ext>
          </c:extLst>
        </c:ser>
        <c:ser>
          <c:idx val="2"/>
          <c:order val="2"/>
          <c:tx>
            <c:strRef>
              <c:f>Salida!$AC$80:$AC$81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Salida!$Z$82:$Z$89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Salida!$AC$82:$AC$89</c:f>
              <c:numCache>
                <c:formatCode>_(* #,##0.00_);_(* \(#,##0.00\);_(* "-"??_);_(@_)</c:formatCode>
                <c:ptCount val="8"/>
                <c:pt idx="0">
                  <c:v>2.46</c:v>
                </c:pt>
                <c:pt idx="1">
                  <c:v>4.0999999999999996</c:v>
                </c:pt>
                <c:pt idx="2">
                  <c:v>5.04</c:v>
                </c:pt>
                <c:pt idx="3">
                  <c:v>4.97</c:v>
                </c:pt>
                <c:pt idx="4">
                  <c:v>4.08</c:v>
                </c:pt>
                <c:pt idx="5">
                  <c:v>3.53</c:v>
                </c:pt>
                <c:pt idx="6">
                  <c:v>3.76</c:v>
                </c:pt>
                <c:pt idx="7">
                  <c:v>4.93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E-471F-A28F-BE511B8D2D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415859087"/>
        <c:axId val="415848271"/>
      </c:barChart>
      <c:catAx>
        <c:axId val="4158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48271"/>
        <c:crosses val="autoZero"/>
        <c:auto val="1"/>
        <c:lblAlgn val="ctr"/>
        <c:lblOffset val="100"/>
        <c:noMultiLvlLbl val="0"/>
      </c:catAx>
      <c:valAx>
        <c:axId val="415848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2F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800">
                    <a:solidFill>
                      <a:srgbClr val="2F5F9B"/>
                    </a:solidFill>
                  </a:rPr>
                  <a:t>Variación</a:t>
                </a:r>
                <a:r>
                  <a:rPr lang="es-CO" sz="800" baseline="0">
                    <a:solidFill>
                      <a:srgbClr val="2F5F9B"/>
                    </a:solidFill>
                  </a:rPr>
                  <a:t> (%)</a:t>
                </a:r>
                <a:endParaRPr lang="es-CO" sz="800">
                  <a:solidFill>
                    <a:srgbClr val="2F5F9B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2F5F9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5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Salida!$AF$28:$AF$40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Alojamiento, agua, electricidad, gas y otros combustibles</c:v>
                </c:pt>
                <c:pt idx="4">
                  <c:v>Recreación y cultura</c:v>
                </c:pt>
                <c:pt idx="5">
                  <c:v>Educación</c:v>
                </c:pt>
                <c:pt idx="6">
                  <c:v>Salud</c:v>
                </c:pt>
                <c:pt idx="7">
                  <c:v>Alimentos y bebidas no alcohólicas</c:v>
                </c:pt>
                <c:pt idx="8">
                  <c:v>Bienes y servicios diversos</c:v>
                </c:pt>
                <c:pt idx="9">
                  <c:v>Muebles, artículos para el hogar y para la conservación ordinaria del hogar</c:v>
                </c:pt>
                <c:pt idx="10">
                  <c:v>Bebidas alcohólicas y tabaco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Salida!$AH$28:$AH$40</c:f>
              <c:numCache>
                <c:formatCode>_(* #,##0.00_);_(* \(#,##0.00\);_(* "-"??_);_(@_)</c:formatCode>
                <c:ptCount val="13"/>
                <c:pt idx="0">
                  <c:v>11.43</c:v>
                </c:pt>
                <c:pt idx="1">
                  <c:v>0.45</c:v>
                </c:pt>
                <c:pt idx="2">
                  <c:v>6.98</c:v>
                </c:pt>
                <c:pt idx="3">
                  <c:v>7.97</c:v>
                </c:pt>
                <c:pt idx="4">
                  <c:v>9.1300000000000008</c:v>
                </c:pt>
                <c:pt idx="5">
                  <c:v>10.17</c:v>
                </c:pt>
                <c:pt idx="6">
                  <c:v>10.38</c:v>
                </c:pt>
                <c:pt idx="7">
                  <c:v>12.44</c:v>
                </c:pt>
                <c:pt idx="8">
                  <c:v>12.65</c:v>
                </c:pt>
                <c:pt idx="9">
                  <c:v>12.82</c:v>
                </c:pt>
                <c:pt idx="10">
                  <c:v>12.93</c:v>
                </c:pt>
                <c:pt idx="11">
                  <c:v>16.18</c:v>
                </c:pt>
                <c:pt idx="12">
                  <c:v>18.59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1-45F2-B8D4-8B18E6EB4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00224063683284E-2"/>
          <c:y val="3.4591194968553458E-2"/>
          <c:w val="0.89443431148340236"/>
          <c:h val="0.64177685336502743"/>
        </c:manualLayout>
      </c:layout>
      <c:lineChart>
        <c:grouping val="standard"/>
        <c:varyColors val="0"/>
        <c:ser>
          <c:idx val="0"/>
          <c:order val="0"/>
          <c:tx>
            <c:strRef>
              <c:f>Salida!$X$79</c:f>
              <c:strCache>
                <c:ptCount val="1"/>
                <c:pt idx="0">
                  <c:v>IPC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03-4BD1-BEF9-45D43C2229C4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3-4BD1-BEF9-45D43C2229C4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03-4BD1-BEF9-45D43C2229C4}"/>
                </c:ext>
              </c:extLst>
            </c:dLbl>
            <c:dLbl>
              <c:idx val="36"/>
              <c:layout>
                <c:manualLayout>
                  <c:x val="3.1715506743456045E-3"/>
                  <c:y val="2.8728858839960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3-4BD1-BEF9-45D43C2229C4}"/>
                </c:ext>
              </c:extLst>
            </c:dLbl>
            <c:spPr>
              <a:solidFill>
                <a:srgbClr val="C00000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Salida!$X$80:$X$116</c:f>
              <c:numCache>
                <c:formatCode>_(* #,##0.00_);_(* \(#,##0.00\);_(* "-"??_);_(@_)</c:formatCode>
                <c:ptCount val="37"/>
                <c:pt idx="0">
                  <c:v>1.88</c:v>
                </c:pt>
                <c:pt idx="1">
                  <c:v>1.97</c:v>
                </c:pt>
                <c:pt idx="2">
                  <c:v>1.75</c:v>
                </c:pt>
                <c:pt idx="3">
                  <c:v>1.49</c:v>
                </c:pt>
                <c:pt idx="4">
                  <c:v>1.61</c:v>
                </c:pt>
                <c:pt idx="5">
                  <c:v>1.6</c:v>
                </c:pt>
                <c:pt idx="6">
                  <c:v>1.56</c:v>
                </c:pt>
                <c:pt idx="7">
                  <c:v>1.51</c:v>
                </c:pt>
                <c:pt idx="8">
                  <c:v>1.95</c:v>
                </c:pt>
                <c:pt idx="9">
                  <c:v>3.3</c:v>
                </c:pt>
                <c:pt idx="10">
                  <c:v>3.63</c:v>
                </c:pt>
                <c:pt idx="11">
                  <c:v>3.97</c:v>
                </c:pt>
                <c:pt idx="12">
                  <c:v>4.4400000000000004</c:v>
                </c:pt>
                <c:pt idx="13">
                  <c:v>4.51</c:v>
                </c:pt>
                <c:pt idx="14">
                  <c:v>4.58</c:v>
                </c:pt>
                <c:pt idx="15">
                  <c:v>5.26</c:v>
                </c:pt>
                <c:pt idx="16">
                  <c:v>5.62</c:v>
                </c:pt>
                <c:pt idx="17">
                  <c:v>6.94</c:v>
                </c:pt>
                <c:pt idx="18">
                  <c:v>8.01</c:v>
                </c:pt>
                <c:pt idx="19">
                  <c:v>8.5299999999999994</c:v>
                </c:pt>
                <c:pt idx="20">
                  <c:v>9.23</c:v>
                </c:pt>
                <c:pt idx="21">
                  <c:v>9.07</c:v>
                </c:pt>
                <c:pt idx="22">
                  <c:v>9.67</c:v>
                </c:pt>
                <c:pt idx="23">
                  <c:v>10.210000000000001</c:v>
                </c:pt>
                <c:pt idx="24">
                  <c:v>10.84</c:v>
                </c:pt>
                <c:pt idx="25">
                  <c:v>11.44</c:v>
                </c:pt>
                <c:pt idx="26">
                  <c:v>12.22</c:v>
                </c:pt>
                <c:pt idx="27">
                  <c:v>12.53</c:v>
                </c:pt>
                <c:pt idx="28">
                  <c:v>13.12</c:v>
                </c:pt>
                <c:pt idx="29">
                  <c:v>13.25</c:v>
                </c:pt>
                <c:pt idx="30">
                  <c:v>13.28</c:v>
                </c:pt>
                <c:pt idx="31">
                  <c:v>13.34</c:v>
                </c:pt>
                <c:pt idx="32">
                  <c:v>12.82</c:v>
                </c:pt>
                <c:pt idx="33">
                  <c:v>12.36</c:v>
                </c:pt>
                <c:pt idx="34">
                  <c:v>12.13</c:v>
                </c:pt>
                <c:pt idx="35">
                  <c:v>11.78</c:v>
                </c:pt>
                <c:pt idx="36">
                  <c:v>11.43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003-4BD1-BEF9-45D43C2229C4}"/>
            </c:ext>
          </c:extLst>
        </c:ser>
        <c:ser>
          <c:idx val="1"/>
          <c:order val="1"/>
          <c:tx>
            <c:strRef>
              <c:f>Salida!$Y$79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395F9B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03-4BD1-BEF9-45D43C2229C4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03-4BD1-BEF9-45D43C2229C4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03-4BD1-BEF9-45D43C2229C4}"/>
                </c:ext>
              </c:extLst>
            </c:dLbl>
            <c:dLbl>
              <c:idx val="36"/>
              <c:layout>
                <c:manualLayout>
                  <c:x val="2.1143671162303511E-3"/>
                  <c:y val="-1.7237315303976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03-4BD1-BEF9-45D43C2229C4}"/>
                </c:ext>
              </c:extLst>
            </c:dLbl>
            <c:spPr>
              <a:solidFill>
                <a:srgbClr val="395F9B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9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Agosto-2020</c:v>
                </c:pt>
                <c:pt idx="1">
                  <c:v>Septiembre-2020</c:v>
                </c:pt>
                <c:pt idx="2">
                  <c:v>Octubre-2020</c:v>
                </c:pt>
                <c:pt idx="3">
                  <c:v>Noviembre-2020</c:v>
                </c:pt>
                <c:pt idx="4">
                  <c:v>Diciembre-2020</c:v>
                </c:pt>
                <c:pt idx="5">
                  <c:v>Enero-2021</c:v>
                </c:pt>
                <c:pt idx="6">
                  <c:v>Febrero-2021</c:v>
                </c:pt>
                <c:pt idx="7">
                  <c:v>Marzo-2021</c:v>
                </c:pt>
                <c:pt idx="8">
                  <c:v>Abril-2021</c:v>
                </c:pt>
                <c:pt idx="9">
                  <c:v>Mayo-2021</c:v>
                </c:pt>
                <c:pt idx="10">
                  <c:v>Junio-2021</c:v>
                </c:pt>
                <c:pt idx="11">
                  <c:v>Julio-2021</c:v>
                </c:pt>
                <c:pt idx="12">
                  <c:v>Agosto-2021</c:v>
                </c:pt>
                <c:pt idx="13">
                  <c:v>Septiembre-2021</c:v>
                </c:pt>
                <c:pt idx="14">
                  <c:v>Octubre-2021</c:v>
                </c:pt>
                <c:pt idx="15">
                  <c:v>Noviembre-2021</c:v>
                </c:pt>
                <c:pt idx="16">
                  <c:v>Diciembre-2021</c:v>
                </c:pt>
                <c:pt idx="17">
                  <c:v>Enero-2022</c:v>
                </c:pt>
                <c:pt idx="18">
                  <c:v>Febrero-2022</c:v>
                </c:pt>
                <c:pt idx="19">
                  <c:v>Marzo-2022</c:v>
                </c:pt>
                <c:pt idx="20">
                  <c:v>Abril-2022</c:v>
                </c:pt>
                <c:pt idx="21">
                  <c:v>Mayo-2022</c:v>
                </c:pt>
                <c:pt idx="22">
                  <c:v>Junio-2022</c:v>
                </c:pt>
                <c:pt idx="23">
                  <c:v>Julio-2022</c:v>
                </c:pt>
                <c:pt idx="24">
                  <c:v>Agosto-2022</c:v>
                </c:pt>
                <c:pt idx="25">
                  <c:v>Septiembre-2022</c:v>
                </c:pt>
                <c:pt idx="26">
                  <c:v>Octubre-2022</c:v>
                </c:pt>
                <c:pt idx="27">
                  <c:v>Noviembre-2022</c:v>
                </c:pt>
                <c:pt idx="28">
                  <c:v>Diciembre-2022</c:v>
                </c:pt>
                <c:pt idx="29">
                  <c:v>Enero-2023</c:v>
                </c:pt>
                <c:pt idx="30">
                  <c:v>Febrero-2023</c:v>
                </c:pt>
                <c:pt idx="31">
                  <c:v>Marzo-2023</c:v>
                </c:pt>
                <c:pt idx="32">
                  <c:v>Abril-2023</c:v>
                </c:pt>
                <c:pt idx="33">
                  <c:v>Mayo-2023</c:v>
                </c:pt>
                <c:pt idx="34">
                  <c:v>Junio-2023</c:v>
                </c:pt>
                <c:pt idx="35">
                  <c:v>Julio-2023</c:v>
                </c:pt>
                <c:pt idx="36">
                  <c:v>Agosto-2023</c:v>
                </c:pt>
              </c:strCache>
            </c:strRef>
          </c:cat>
          <c:val>
            <c:numRef>
              <c:f>Salida!$Y$80:$Y$116</c:f>
              <c:numCache>
                <c:formatCode>_(* #,##0.00_);_(* \(#,##0.00\);_(* "-"??_);_(@_)</c:formatCode>
                <c:ptCount val="37"/>
                <c:pt idx="0">
                  <c:v>4.66</c:v>
                </c:pt>
                <c:pt idx="1">
                  <c:v>4.13</c:v>
                </c:pt>
                <c:pt idx="2">
                  <c:v>3.54</c:v>
                </c:pt>
                <c:pt idx="3">
                  <c:v>4.09</c:v>
                </c:pt>
                <c:pt idx="4">
                  <c:v>4.8</c:v>
                </c:pt>
                <c:pt idx="5">
                  <c:v>5.51</c:v>
                </c:pt>
                <c:pt idx="6">
                  <c:v>5.0199999999999996</c:v>
                </c:pt>
                <c:pt idx="7">
                  <c:v>3.92</c:v>
                </c:pt>
                <c:pt idx="8">
                  <c:v>3.98</c:v>
                </c:pt>
                <c:pt idx="9">
                  <c:v>9.52</c:v>
                </c:pt>
                <c:pt idx="10">
                  <c:v>8.52</c:v>
                </c:pt>
                <c:pt idx="11">
                  <c:v>9.81</c:v>
                </c:pt>
                <c:pt idx="12">
                  <c:v>11.5</c:v>
                </c:pt>
                <c:pt idx="13">
                  <c:v>12.4</c:v>
                </c:pt>
                <c:pt idx="14">
                  <c:v>13.76</c:v>
                </c:pt>
                <c:pt idx="15">
                  <c:v>15.34</c:v>
                </c:pt>
                <c:pt idx="16">
                  <c:v>17.23</c:v>
                </c:pt>
                <c:pt idx="17">
                  <c:v>19.940000000000001</c:v>
                </c:pt>
                <c:pt idx="18">
                  <c:v>23.3</c:v>
                </c:pt>
                <c:pt idx="19">
                  <c:v>25.37</c:v>
                </c:pt>
                <c:pt idx="20">
                  <c:v>26.17</c:v>
                </c:pt>
                <c:pt idx="21">
                  <c:v>21.6</c:v>
                </c:pt>
                <c:pt idx="22">
                  <c:v>23.65</c:v>
                </c:pt>
                <c:pt idx="23">
                  <c:v>24.61</c:v>
                </c:pt>
                <c:pt idx="24">
                  <c:v>25.57</c:v>
                </c:pt>
                <c:pt idx="25">
                  <c:v>26.62</c:v>
                </c:pt>
                <c:pt idx="26">
                  <c:v>27.02</c:v>
                </c:pt>
                <c:pt idx="27">
                  <c:v>27.08</c:v>
                </c:pt>
                <c:pt idx="28">
                  <c:v>27.81</c:v>
                </c:pt>
                <c:pt idx="29">
                  <c:v>26.18</c:v>
                </c:pt>
                <c:pt idx="30">
                  <c:v>24.14</c:v>
                </c:pt>
                <c:pt idx="31">
                  <c:v>21.81</c:v>
                </c:pt>
                <c:pt idx="32">
                  <c:v>18.47</c:v>
                </c:pt>
                <c:pt idx="33">
                  <c:v>15.66</c:v>
                </c:pt>
                <c:pt idx="34">
                  <c:v>14.31</c:v>
                </c:pt>
                <c:pt idx="35">
                  <c:v>13.24</c:v>
                </c:pt>
                <c:pt idx="36">
                  <c:v>12.44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003-4BD1-BEF9-45D43C2229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0338223"/>
        <c:axId val="1390334479"/>
      </c:lineChart>
      <c:catAx>
        <c:axId val="1390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4479"/>
        <c:crosses val="autoZero"/>
        <c:auto val="1"/>
        <c:lblAlgn val="ctr"/>
        <c:lblOffset val="500"/>
        <c:noMultiLvlLbl val="0"/>
      </c:catAx>
      <c:valAx>
        <c:axId val="13903344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900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>
            <c:manualLayout>
              <c:xMode val="edge"/>
              <c:yMode val="edge"/>
              <c:x val="5.3365169264595405E-3"/>
              <c:y val="0.26927853465627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Salida!$AQ$5</c:f>
          <c:strCache>
            <c:ptCount val="1"/>
            <c:pt idx="0">
              <c:v>Arroz</c:v>
            </c:pt>
          </c:strCache>
        </c:strRef>
      </c:tx>
      <c:layout>
        <c:manualLayout>
          <c:xMode val="edge"/>
          <c:yMode val="edge"/>
          <c:x val="0.12531640083360071"/>
          <c:y val="2.3599745151994971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4250916819538331E-2"/>
          <c:y val="1.4794507444738807E-2"/>
          <c:w val="0.91518113083497699"/>
          <c:h val="0.7929476109707625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D-4A16-A488-0F9CEEBB8A5C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Salida!$AQ$31:$AQ$79</c:f>
              <c:numCache>
                <c:formatCode>0.00</c:formatCode>
                <c:ptCount val="49"/>
                <c:pt idx="0">
                  <c:v>8.3824338403833991</c:v>
                </c:pt>
                <c:pt idx="1">
                  <c:v>8.7461058798912035</c:v>
                </c:pt>
                <c:pt idx="2">
                  <c:v>8.8891034482758471</c:v>
                </c:pt>
                <c:pt idx="3">
                  <c:v>11.81711050534706</c:v>
                </c:pt>
                <c:pt idx="4">
                  <c:v>17.865840000000006</c:v>
                </c:pt>
                <c:pt idx="5">
                  <c:v>25.808055693684736</c:v>
                </c:pt>
                <c:pt idx="6">
                  <c:v>31.683461766449312</c:v>
                </c:pt>
                <c:pt idx="7">
                  <c:v>35.52176917760886</c:v>
                </c:pt>
                <c:pt idx="8">
                  <c:v>40.814515333793508</c:v>
                </c:pt>
                <c:pt idx="9">
                  <c:v>41.115905079427336</c:v>
                </c:pt>
                <c:pt idx="10">
                  <c:v>39.444012441679632</c:v>
                </c:pt>
                <c:pt idx="11">
                  <c:v>30.11065266316578</c:v>
                </c:pt>
                <c:pt idx="12">
                  <c:v>20.743460302891251</c:v>
                </c:pt>
                <c:pt idx="13">
                  <c:v>17.42605180966379</c:v>
                </c:pt>
                <c:pt idx="14">
                  <c:v>14.934945940993231</c:v>
                </c:pt>
                <c:pt idx="15">
                  <c:v>11.298119964189794</c:v>
                </c:pt>
                <c:pt idx="16">
                  <c:v>4.7462097584847385</c:v>
                </c:pt>
                <c:pt idx="17">
                  <c:v>-2.8695652173912976</c:v>
                </c:pt>
                <c:pt idx="18">
                  <c:v>-8.7403406106984676</c:v>
                </c:pt>
                <c:pt idx="19">
                  <c:v>-12.522765352954039</c:v>
                </c:pt>
                <c:pt idx="20">
                  <c:v>-16.47058823529413</c:v>
                </c:pt>
                <c:pt idx="21">
                  <c:v>-16.732680147314298</c:v>
                </c:pt>
                <c:pt idx="22">
                  <c:v>-16.576049072912312</c:v>
                </c:pt>
                <c:pt idx="23">
                  <c:v>-15.272072072072078</c:v>
                </c:pt>
                <c:pt idx="24">
                  <c:v>-13.014063093880651</c:v>
                </c:pt>
                <c:pt idx="25">
                  <c:v>-13.697879996870839</c:v>
                </c:pt>
                <c:pt idx="26">
                  <c:v>-15.290178571428569</c:v>
                </c:pt>
                <c:pt idx="27">
                  <c:v>-15.492277992277977</c:v>
                </c:pt>
                <c:pt idx="28">
                  <c:v>-14.385225984124403</c:v>
                </c:pt>
                <c:pt idx="29">
                  <c:v>-11.963864246764871</c:v>
                </c:pt>
                <c:pt idx="30">
                  <c:v>-7.29</c:v>
                </c:pt>
                <c:pt idx="31">
                  <c:v>0.54</c:v>
                </c:pt>
                <c:pt idx="32">
                  <c:v>8.9499999999999993</c:v>
                </c:pt>
                <c:pt idx="33">
                  <c:v>14.13</c:v>
                </c:pt>
                <c:pt idx="34">
                  <c:v>16.68</c:v>
                </c:pt>
                <c:pt idx="35">
                  <c:v>19.989999999999998</c:v>
                </c:pt>
                <c:pt idx="36">
                  <c:v>26.03</c:v>
                </c:pt>
                <c:pt idx="37">
                  <c:v>33.6</c:v>
                </c:pt>
                <c:pt idx="38">
                  <c:v>42.05</c:v>
                </c:pt>
                <c:pt idx="39">
                  <c:v>48.76</c:v>
                </c:pt>
                <c:pt idx="40">
                  <c:v>54.05</c:v>
                </c:pt>
                <c:pt idx="41">
                  <c:v>53.03</c:v>
                </c:pt>
                <c:pt idx="42">
                  <c:v>48.42</c:v>
                </c:pt>
                <c:pt idx="43">
                  <c:v>39.340000000000003</c:v>
                </c:pt>
                <c:pt idx="44">
                  <c:v>30.08</c:v>
                </c:pt>
                <c:pt idx="45">
                  <c:v>23.79</c:v>
                </c:pt>
                <c:pt idx="46">
                  <c:v>19.82</c:v>
                </c:pt>
                <c:pt idx="47">
                  <c:v>17.89</c:v>
                </c:pt>
                <c:pt idx="48">
                  <c:v>15.07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05D-4A16-A488-0F9CEEBB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Salida!$AP$5</c:f>
          <c:strCache>
            <c:ptCount val="1"/>
            <c:pt idx="0">
              <c:v>Frutas frescas</c:v>
            </c:pt>
          </c:strCache>
        </c:strRef>
      </c:tx>
      <c:layout>
        <c:manualLayout>
          <c:xMode val="edge"/>
          <c:yMode val="edge"/>
          <c:x val="7.2823307034845505E-2"/>
          <c:y val="3.2276875618117436E-2"/>
        </c:manualLayout>
      </c:layout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549583480656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48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A2-4935-9ACE-8EDB9746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Agosto-2019</c:v>
                </c:pt>
                <c:pt idx="1">
                  <c:v>Septiembre-2019</c:v>
                </c:pt>
                <c:pt idx="2">
                  <c:v>Octubre-2019</c:v>
                </c:pt>
                <c:pt idx="3">
                  <c:v>Noviembre-2019</c:v>
                </c:pt>
                <c:pt idx="4">
                  <c:v>Diciembre-2019</c:v>
                </c:pt>
                <c:pt idx="5">
                  <c:v>Enero-2020</c:v>
                </c:pt>
                <c:pt idx="6">
                  <c:v>Febrero-2020</c:v>
                </c:pt>
                <c:pt idx="7">
                  <c:v>Marzo-2020</c:v>
                </c:pt>
                <c:pt idx="8">
                  <c:v>Abril-2020</c:v>
                </c:pt>
                <c:pt idx="9">
                  <c:v>Mayo-2020</c:v>
                </c:pt>
                <c:pt idx="10">
                  <c:v>Junio-2020</c:v>
                </c:pt>
                <c:pt idx="11">
                  <c:v>Julio-2020</c:v>
                </c:pt>
                <c:pt idx="12">
                  <c:v>Agosto-2020</c:v>
                </c:pt>
                <c:pt idx="13">
                  <c:v>Septiembre-2020</c:v>
                </c:pt>
                <c:pt idx="14">
                  <c:v>Octubre-2020</c:v>
                </c:pt>
                <c:pt idx="15">
                  <c:v>Noviembre-2020</c:v>
                </c:pt>
                <c:pt idx="16">
                  <c:v>Diciembre-2020</c:v>
                </c:pt>
                <c:pt idx="17">
                  <c:v>Enero-2021</c:v>
                </c:pt>
                <c:pt idx="18">
                  <c:v>Febrero-2021</c:v>
                </c:pt>
                <c:pt idx="19">
                  <c:v>Marzo-2021</c:v>
                </c:pt>
                <c:pt idx="20">
                  <c:v>Abril-2021</c:v>
                </c:pt>
                <c:pt idx="21">
                  <c:v>Mayo-2021</c:v>
                </c:pt>
                <c:pt idx="22">
                  <c:v>Junio-2021</c:v>
                </c:pt>
                <c:pt idx="23">
                  <c:v>Julio-2021</c:v>
                </c:pt>
                <c:pt idx="24">
                  <c:v>Agosto-2021</c:v>
                </c:pt>
                <c:pt idx="25">
                  <c:v>Septiembre-2021</c:v>
                </c:pt>
                <c:pt idx="26">
                  <c:v>Octubre-2021</c:v>
                </c:pt>
                <c:pt idx="27">
                  <c:v>Noviembre-2021</c:v>
                </c:pt>
                <c:pt idx="28">
                  <c:v>Diciembre-2021</c:v>
                </c:pt>
                <c:pt idx="29">
                  <c:v>Enero-2022</c:v>
                </c:pt>
                <c:pt idx="30">
                  <c:v>Febrero-2022</c:v>
                </c:pt>
                <c:pt idx="31">
                  <c:v>Marzo-2022</c:v>
                </c:pt>
                <c:pt idx="32">
                  <c:v>Abril-2022</c:v>
                </c:pt>
                <c:pt idx="33">
                  <c:v>Mayo-2022</c:v>
                </c:pt>
                <c:pt idx="34">
                  <c:v>Junio-2022</c:v>
                </c:pt>
                <c:pt idx="35">
                  <c:v>Julio-2022</c:v>
                </c:pt>
                <c:pt idx="36">
                  <c:v>Agosto-2022</c:v>
                </c:pt>
                <c:pt idx="37">
                  <c:v>Septiembre-2022</c:v>
                </c:pt>
                <c:pt idx="38">
                  <c:v>Octubre-2022</c:v>
                </c:pt>
                <c:pt idx="39">
                  <c:v>Noviembre-2022</c:v>
                </c:pt>
                <c:pt idx="40">
                  <c:v>Diciembre-2022</c:v>
                </c:pt>
                <c:pt idx="41">
                  <c:v>Enero-2023</c:v>
                </c:pt>
                <c:pt idx="42">
                  <c:v>Febrero-2023</c:v>
                </c:pt>
                <c:pt idx="43">
                  <c:v>Marzo-2023</c:v>
                </c:pt>
                <c:pt idx="44">
                  <c:v>Abril-2023</c:v>
                </c:pt>
                <c:pt idx="45">
                  <c:v>Mayo-2023</c:v>
                </c:pt>
                <c:pt idx="46">
                  <c:v>Junio-2023</c:v>
                </c:pt>
                <c:pt idx="47">
                  <c:v>Julio-2023</c:v>
                </c:pt>
                <c:pt idx="48">
                  <c:v>Agosto-2023</c:v>
                </c:pt>
              </c:strCache>
            </c:strRef>
          </c:cat>
          <c:val>
            <c:numRef>
              <c:f>Salida!$AP$31:$AP$79</c:f>
              <c:numCache>
                <c:formatCode>0.00</c:formatCode>
                <c:ptCount val="49"/>
                <c:pt idx="0">
                  <c:v>25.609406680471764</c:v>
                </c:pt>
                <c:pt idx="1">
                  <c:v>20.793840975329388</c:v>
                </c:pt>
                <c:pt idx="2">
                  <c:v>17.446259383485057</c:v>
                </c:pt>
                <c:pt idx="3">
                  <c:v>19.363614447531518</c:v>
                </c:pt>
                <c:pt idx="4">
                  <c:v>20.066456000000017</c:v>
                </c:pt>
                <c:pt idx="5">
                  <c:v>15.384615384615373</c:v>
                </c:pt>
                <c:pt idx="6">
                  <c:v>16.748585736807925</c:v>
                </c:pt>
                <c:pt idx="7">
                  <c:v>16.785924741139809</c:v>
                </c:pt>
                <c:pt idx="8">
                  <c:v>18.282085561497325</c:v>
                </c:pt>
                <c:pt idx="9">
                  <c:v>18.746704165934275</c:v>
                </c:pt>
                <c:pt idx="10">
                  <c:v>12.668439716312065</c:v>
                </c:pt>
                <c:pt idx="11">
                  <c:v>3.3916941554596747</c:v>
                </c:pt>
                <c:pt idx="12">
                  <c:v>-1.0682397959183731</c:v>
                </c:pt>
                <c:pt idx="13">
                  <c:v>-3.401617658175212</c:v>
                </c:pt>
                <c:pt idx="14">
                  <c:v>-1.0058231868713392</c:v>
                </c:pt>
                <c:pt idx="15">
                  <c:v>4.444798470606969</c:v>
                </c:pt>
                <c:pt idx="16">
                  <c:v>5.3749766712527673</c:v>
                </c:pt>
                <c:pt idx="17">
                  <c:v>7.4083333333333314</c:v>
                </c:pt>
                <c:pt idx="18">
                  <c:v>4.1623639685439713</c:v>
                </c:pt>
                <c:pt idx="19">
                  <c:v>-1.383983276868733</c:v>
                </c:pt>
                <c:pt idx="20">
                  <c:v>-0.31788640858998463</c:v>
                </c:pt>
                <c:pt idx="21">
                  <c:v>15.668714380874832</c:v>
                </c:pt>
                <c:pt idx="22">
                  <c:v>12.38492406955703</c:v>
                </c:pt>
                <c:pt idx="23">
                  <c:v>18.259162303664937</c:v>
                </c:pt>
                <c:pt idx="24">
                  <c:v>23.521353746978235</c:v>
                </c:pt>
                <c:pt idx="25">
                  <c:v>23.029971046247738</c:v>
                </c:pt>
                <c:pt idx="26">
                  <c:v>24.346829640947306</c:v>
                </c:pt>
                <c:pt idx="27">
                  <c:v>21.979865771812086</c:v>
                </c:pt>
                <c:pt idx="28">
                  <c:v>24.288650015807775</c:v>
                </c:pt>
                <c:pt idx="29">
                  <c:v>28.582512219722247</c:v>
                </c:pt>
                <c:pt idx="30">
                  <c:v>33.58</c:v>
                </c:pt>
                <c:pt idx="31">
                  <c:v>34.72</c:v>
                </c:pt>
                <c:pt idx="32">
                  <c:v>32.69</c:v>
                </c:pt>
                <c:pt idx="33">
                  <c:v>17.649999999999999</c:v>
                </c:pt>
                <c:pt idx="34">
                  <c:v>27.99</c:v>
                </c:pt>
                <c:pt idx="35">
                  <c:v>28.06</c:v>
                </c:pt>
                <c:pt idx="36">
                  <c:v>24.6</c:v>
                </c:pt>
                <c:pt idx="37">
                  <c:v>28.87</c:v>
                </c:pt>
                <c:pt idx="38">
                  <c:v>27.29</c:v>
                </c:pt>
                <c:pt idx="39">
                  <c:v>24.94</c:v>
                </c:pt>
                <c:pt idx="40">
                  <c:v>22.81</c:v>
                </c:pt>
                <c:pt idx="41">
                  <c:v>19.899999999999999</c:v>
                </c:pt>
                <c:pt idx="42">
                  <c:v>21.93</c:v>
                </c:pt>
                <c:pt idx="43">
                  <c:v>27.11</c:v>
                </c:pt>
                <c:pt idx="44">
                  <c:v>20.84</c:v>
                </c:pt>
                <c:pt idx="45">
                  <c:v>15.91</c:v>
                </c:pt>
                <c:pt idx="46">
                  <c:v>14.71</c:v>
                </c:pt>
                <c:pt idx="47">
                  <c:v>18.899999999999999</c:v>
                </c:pt>
                <c:pt idx="48">
                  <c:v>23.32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A2-4935-9ACE-8EDB97463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'[IPC total y de alimentos y bebidas no alcohólicas países región (3).xlsx]2'!$G$8:$G$35</cx:f>
        <cx:nf>'[IPC total y de alimentos y bebidas no alcohólicas países región (3).xlsx]2'!$G$7</cx:nf>
        <cx:lvl ptCount="28" name="País">
          <cx:pt idx="0">Costa Rica</cx:pt>
          <cx:pt idx="1">China</cx:pt>
          <cx:pt idx="2">Brasil</cx:pt>
          <cx:pt idx="3">Rusia</cx:pt>
          <cx:pt idx="4">Panamá</cx:pt>
          <cx:pt idx="5">Estados Unidos</cx:pt>
          <cx:pt idx="6">Bolivia</cx:pt>
          <cx:pt idx="7">Paraguay</cx:pt>
          <cx:pt idx="8">Ecuador</cx:pt>
          <cx:pt idx="9">El Salvador</cx:pt>
          <cx:pt idx="10">Guatemala</cx:pt>
          <cx:pt idx="11">Australia</cx:pt>
          <cx:pt idx="12">México</cx:pt>
          <cx:pt idx="13">Canada</cx:pt>
          <cx:pt idx="14">Uruguay</cx:pt>
          <cx:pt idx="15">Japón</cx:pt>
          <cx:pt idx="16">Nicaragua</cx:pt>
          <cx:pt idx="17">España</cx:pt>
          <cx:pt idx="18">Alemania</cx:pt>
          <cx:pt idx="19">Chile</cx:pt>
          <cx:pt idx="20">Italia</cx:pt>
          <cx:pt idx="21">India</cx:pt>
          <cx:pt idx="22">Perú</cx:pt>
          <cx:pt idx="23">Colombia</cx:pt>
          <cx:pt idx="24">Francia</cx:pt>
          <cx:pt idx="25">Honduras</cx:pt>
          <cx:pt idx="26">Reino Unido</cx:pt>
          <cx:pt idx="27">Argentina</cx:pt>
        </cx:lvl>
      </cx:strDim>
      <cx:numDim type="colorVal">
        <cx:f>'[IPC total y de alimentos y bebidas no alcohólicas países región (3).xlsx]2'!$H$8:$H$35</cx:f>
        <cx:lvl ptCount="28" formatCode="_-* #.##0,0_-;\-* #.##0,0_-;_-* &quot;-&quot;??_-;_-@_-">
          <cx:pt idx="0">-0.83999999999999997</cx:pt>
          <cx:pt idx="1">-0.5</cx:pt>
          <cx:pt idx="2">1.7</cx:pt>
          <cx:pt idx="3">2.23</cx:pt>
          <cx:pt idx="4">2.2999999999999998</cx:pt>
          <cx:pt idx="5">4.7999999999999998</cx:pt>
          <cx:pt idx="6">5.2000000000000002</cx:pt>
          <cx:pt idx="7">5.2999999999999998</cx:pt>
          <cx:pt idx="8">6.0999999999999996</cx:pt>
          <cx:pt idx="9">6.4000000000000004</cx:pt>
          <cx:pt idx="10">6.5</cx:pt>
          <cx:pt idx="11">7.5</cx:pt>
          <cx:pt idx="12">7.5</cx:pt>
          <cx:pt idx="13">7.7999999999999998</cx:pt>
          <cx:pt idx="14">7.7999999999999998</cx:pt>
          <cx:pt idx="15">8.8000000000000007</cx:pt>
          <cx:pt idx="16">10.300000000000001</cx:pt>
          <cx:pt idx="17">10.800000000000001</cx:pt>
          <cx:pt idx="18">10.9</cx:pt>
          <cx:pt idx="19">11</cx:pt>
          <cx:pt idx="20">11</cx:pt>
          <cx:pt idx="21">11.51</cx:pt>
          <cx:pt idx="22">11.619999999999999</cx:pt>
          <cx:pt idx="23">13.199999999999999</cx:pt>
          <cx:pt idx="24">13.199999999999999</cx:pt>
          <cx:pt idx="25">14.6</cx:pt>
          <cx:pt idx="26">14.800000000000001</cx:pt>
          <cx:pt idx="27">116.3</cx:pt>
        </cx:lvl>
      </cx:numDim>
    </cx:data>
  </cx:chartData>
  <cx:chart>
    <cx:plotArea>
      <cx:plotAreaRegion>
        <cx:series layoutId="regionMap" uniqueId="{64C64360-A2C9-43BD-A317-736791A686FC}">
          <cx:tx>
            <cx:txData>
              <cx:f>'[IPC total y de alimentos y bebidas no alcohólicas países región (3).xlsx]2'!$H$7</cx:f>
              <cx:v>IPC alimentos y bebidas no alcohólicas</cx:v>
            </cx:txData>
          </cx:tx>
          <cx:dataId val="0"/>
          <cx:layoutPr>
            <cx:geography cultureLanguage="es-ES" cultureRegion="CO" attribution="Con tecnología de Bing">
              <cx:geoCache provider="{E9337A44-BEBE-4D9F-B70C-5C5E7DAFC167}">
                <cx:binary>5HxZb91IsuZfMep5qMqdmY3uBipJnkW7VPJSfiFkWebOJJM7/808zuNg3u5r/7EbR7JkHVpl+aIM
uIBxo+EyefIw+EVkxBdLnn/ejP+4yW+v7auxyMvmHzfjv36J27b6x6+/NjfxbXHdHBTJjTWN+dQe
3JjiV/PpU3Jz++tHez0kZfQrQZj9ehNf2/Z2/OXf/4Rvi27Nsbm5bhNTXnS3drq8bbq8bb5x79lb
r25MV7a75RF8079+8UzTXr+6TG6uf3l1W7ZJO11N1e2/ftn72C+vfl1+2VcPfpWDbG33EdaqA+Uq
xAjilBAiuCC/vMpNGX2+7Uh2gBXHRFHFOMWEPzz69LqA5d8n0p1A1x8/2tumefX57/21e6+wfytp
jHePg2d2EnuXd6/46z7O//7n4gK89OLKE1UsEXrp1lIT59fldfGf//2AxV9XgzzgWLmEu+rzH7lQ
AzpAUnLOqER3fxZ6+A6BnlfC48KFBh6vL+E//+3nw+/FSfkD9wAVB5wr6mLFJGEEy33wMaIHLqeU
KYoYVorAFrnffp/3wEvSPI/855dY4P756hJ17/Tno354Xf3n/5UP7/7XbR5gF5xhzl3wKwhjd9/1
YOqCb9p5pIWtvyzH84A/rFsg/nB5Cfnh+c+HXJs86ZMfaOoOdg8QF1IojoSkYPX7tu4IdqAUhkiA
lSBSoV08eGrs3yHR8+g/LlzA/3h9ib8++/n4v7Zd1F1PDxD8dZt3KDmQLucQSikGx8Kx2Hf0XBwg
2AwcXA2H3UGU+/Dwe2fzHRI9j//jwgX+j9eX+L/+4+fjr+11k+QPCPwA+DE6oHd/AGLGsFTgW57S
HU4PyF18dcVnyvPw8Hv4XxboefQf1i3Af7i8xF7/DTjOZdf8SM8j8IEQLgKKCUQHwqnCe8grdYCU
5IJh5iqmCFb7wL8ozfO4f162gP3z1SXql69/vsWfAru31+B0Hl7/rxs9BpfDGOVkEWAdyQ8Q3bF7
+Zl0gi966uu/S5bncX+ydIH9kztL/E+3Px//AFKsj6Z59bpM4K8HPP66Eqg64ODuOQePLjn+Ks/a
2T+WFBGFXSYREwv7/365nlfIcv1CK8vbS9W8/v3nq+b8fmNMP04pDqEHFAtgQdhFWAj4/55Tcrg8
wEJRxiH1cjHwIXBaT3fI94j0vD6+rFxo4suNpQ7O//j5OghuOtge9gGFv74vHAwBGWi+gDIEwS5s
D7qvAlcdUAG34S4Qp4cH30fj75DmefQfFy7Af7y+xD7wfj722/Y6/5ERmdEDTqCkAEHZ5dK9M+4n
XAjCBua7wCCZyzDBaOGRXhbneewf1i2gf7i8RH579fORD/JXv1/n/Y+1fAxVBUp2pg0U/wnujpQH
UkAtSNzDr5YpwHdK8zz6e4sXKti7t9TD729+vh7W3XUL9dj8R5IjfgC5MOS5giq0y3z3aamjIGHg
LnIRlH0e4vbTCPBdIj2viidLF4p4cmephvXfYDv81jWt/bG+yCH8wCUSMmJBXVAIVIT2NgWm7IAp
YEiSKykofHI/EnyXSM+r4cnShRqe3Fmq4be/Qapw8p//MyY35gGIvx6LgQ0pCjUhLNkuTaNi4Zgw
IkBildj9DzFI0ha1oe8Q6HkVPC5cKODx+hL+k3c/3xl50AP4+AM9kQBwXWjEuBSBP5IELYiQgnIp
gl4N4UTsOgHLDOFOnm/3JJ5H/3HhAv3H60v0vd9+PvpBU13/5//+QPgZOHpwMFDw3JWi77nm06gM
ZAm6L9CfYQhRAiHjYd99pqIvy/M8+o8vskD/8foS/eBvkIr9lkMYLn8kGeUY6j/g9aHBpQST8Ne+
/wftSCiMyid1u6dh+HsEeh7/LysXCvhyY6kBP/j59g99ovz2wQT/uut3KD5wBaYUgjCkA3SJv+NC
ngabwoWoQKA2LXY9sqcKeFGe59H/vGwB/eerS9y945+P+7b8+CPNnhCglwT66xB2oeWCGfCaJ17n
Lvml4O53nh+D7S8qdC9K8zzqn5ctUP98dYn69m/Qejy/tf/5rweD+wHWLiDDUkBjoC4qscSY77NN
x4XK6K7oA+kZxju2uWA6L8rzPO6fly1w/3x1ifv538HLmNwUH36kwTNw85Bm7YpqCtoBC3t3XHIA
3EcC3X+u8+t9hzjPI/9l5QL8LzeW+Ht/g/7jyl6XNz8UfiCRBGyegj+RUHiTbM/fkAOwegpzDrA3
CJVfpVnfIc/z+D8uXMD/eH2J/ury5/v6jSk/dtCB/HGOB7MDScDXi13q9MTPOxJGUHaDWAg46H3/
8eGh9/Tye0R5HvkvKxfQf7mxxH7zN/D4l7dJae67MA9I/HW/D91dGPNBO9cixTPNd8jAMDBMsXNR
REnYBQ/PvtfCdwr1vCL2Fi90sXdvqY61/vlb4Tcb7djej5y6cqCkAzGYKaj6PJKbp3tiN4oCddD7
qhvf18R3yfO8Hp4sXWjhyZ2lDn77G7ijx3z8nnf/9e3w/1vF4c/nQR8nZP3r9jq4G619MhL67bt3
VgYTv4uln7OjZ7V0r8Dtx3/9gndzDo8Du7uv2M+q7iZ+P96+Orm2n74MwjyuvL1u2n/94kDYhtFF
qE0IyBGgRkHhS4fbu1sSikYYakVK7Qp7FElwaaWxbQzPRgcug5wawfivSxh4vV9eNabb3WLQc4NS
uJKSKMERfPXjYPO5yafIlI+YfP73q7Irzk1Stg18MZCK6v5jO0klcjmMPAHtgHEn8L4gIdy/ub6E
4endp/9XpGyVNch6+XaYvUbnfn/UrfJTup58otvXkR/et9/uR36feSK821ePVBwqCfBeiEHmtHu3
p4+0PR+LxExe1cftcFUPjM1SE+Gk8qoTUIFelbkcxZEwKlOxJrgv7AkMQ6fqZo7TNCTbnERJnfhV
0fAujLTKZWxJgCIirNEkzgWpjknXOzcop7TT4WTm6ChMStduB6fE9iRqpap8GvGJvG9tbaegi5Mi
8eKqzitNUcFlpvMhrJAuVTRvYToVCd/FGe1X/TAMQZPVcaHnCPVTEFvMqM8F3D5TWULsO2dgdX2F
QjqGl03a2CwQfWrTWretKqyXElF3ugGIwrOc50YGHW8iXuosFrw/HuaU1z4WMkM+GhxRr1VCWetN
hUm4buasio9YLSv5qbPxxDtdhrYPj7BxC7kSZKSdR0UzuIc55hnbNj2y4SayUW5Oy2I2o9fhcqbv
yiFu8resaSbU61m1otMois3gIVBefTuq3k00VaKVJ1Ectk0QdUmENgINodjYss7NYaFs6hzKRE5y
XbXIzKcOS6crVjZplXtD78zmfaxiK7wOpWOzKY0QTTDaORl1hGsZrRAS8XypKmQdr2Q9rbTEPcCg
yzJsE52zvGH+nDhhsWm6WSWejInbrJOZjLjUkelot+26XDpB3MkkPXacJOZ/RGP4tkioGHTnsHDW
OBzyky6aW2cVuQ5NVrJilKxUObYlPCmKlS6b2GRBElZUbZlgJNwUvSXCw3XeThosx3lH09iedt0Y
fxpgsyE/V47EF8RWVajxoMLfy2kmPMh7TBrdljNu1h3qm14P1SBcv8/AZrVIOrDRFIX8XTSRcNQz
ttWoFemmVreV6SqdlbS7UizJHd1Nzcw2XBlBVlXSyViLTLjZCldDUm143Ux8U9VcisOqs+F4xDqZ
j35vxsI9K+uJsyDr+yz0TC0Ke1S6fcf8lJBWrVWjpKOLmBm+KptSVSe5KnuqG5E6mY4i0t+qtDWh
7iI1utoVrbB6LiROPTnYvPfS2s3UoYy6stzMRWl8i0d40tAVcem77mj7oIkpbnQ1zKg4KqLO5htb
DV2yKSdHxn6IUd6dxu7I0MUso6rfkMw4+XEhRcH8jIRN4aEBj5EWPKtKzzVjNF8KnBZkZUBYFYQS
vMH5VLmyDGRl03Iz5XIIPeu6TaRLPIzqEGdd53wqc5SKtevSEswYlJH7LEzi2uv7kHFP8Dq1sIH7
mh9O+dSWJ8ryuPBSJy8SXdqO14GF/XGZRHOo3hXW7VdlmOZvajaKOggRSwY/KoTbrhw+9MkplmYO
vVwZdFMVaqx0FVYKeSym9aTbjLhvLC9CpEc6RJ2WWVnUPkulcSLdi75Jj+MSiPBFVSSk91A7KnKS
h6I9ShJehkZ33ElTH4WOKnxbzXm/KTI80IDEUYS29cyzaeOaJEu9vpW98EQpcbyRsxy5zkiZ4VXD
Y+t60dAY16cZrYlmsijCc4fMMl83Jo9dP6cOz9acih77TV+DA8LjbN9WKnT6dQu75Q/mjkW86QyL
Q20i3CCd4rGsApc5ziFyupRr2cTRqBsY7E90NhM5+ZVFJV/JYpxnH7ayg9epzQoUxJPb0tcTz502
SNM6xyvXdWP7e9J0jtJ5k2OhiWxSsW0YSgaNRWvwus1JnhzTLC9Lvw1plfxOxtnJD5m0bTvopgjT
ZpWFMomPAYPq2qRt87pD4KY9FZMs10U9z7B967CcgqprI8eLZCzDs5mEWeNL05t2lUdR93Fw8nBe
IRO3LpgWxPP1xFxZbaOyyB1PlsjC+yTW5TqpUwZaxUU1BCwnyGqapabbpE09veZhJ9M3bjxEpwVn
CJ/bIW8ib1Kd6o+GmsdzQOo8P2WomIpjcGn9VTWSrtQGSXBWkXLnxgfP3MlK84xH/DoxLblh3YDK
tewc5J6IWhF7pCSETx/XoAB/TAsjQAoYcvtjmDHp/KisZaGbJpz6VdhYilc8LEpHOwnO88BkkUi9
KmzJYZrBYs1TMUeeVU2fbbtsmqND0rXtSQbRgV67ecRfO2OVWC0rNeY+YNxlup0hzHju0Md2O9nE
3sYtMwApl6wMmimlw6quspBuRvC9EAkKJ0r1gOq0CBKwaho4VVTVa1Mjg3RRoRGdjEnjpH4iojTV
ZIBwcKzqZGx1ZaYx9xSOpmivcLfHl25MBWJE8eezYI///PfJwwGzu0NLX67vTpN9+ddZdVv+3trb
2/bkulp+csduHz/65fTTjlM+HoVacNT7c2l/QmC/efM72a2CMsefs9vHM0ZP+PBuxWdW67oHcCYE
OChMJgGJvRuZfGC1FE4xIAoj9Ji7d8fWHlmtOhDMBauGgQ3oUsA5BiCbn1ktfB+csYJhV0bvzz+w
/wmrZdDxeMJqORcwqunCHLMLdJFQsashP6WYJRzmapgaWcBEnugpkp1uOUo0YdVhrdxhM0TiE3Ma
tJ5nUfsNn2K/TmDz04Z6dSfPoCDkeGIQt31H0yPbyyBPebRSKgTyR9mhw6s/BJ2oh90+DzInJKtG
xN06nYANTGGfaRGZt/XcnnRxBZ6ra5iXtkkdOFS3Y0e27IMc6zFIHAoUpEhS3TPj+LMEdpszpeN+
iD3DykGHcUx0Qt1YY8YcXU7iyjHl4D/R7jOsHKP9ROAOMqiluwwSDqDsANo+ZDh3YOIsVDSIqKl0
oarLKYF9Vrb8j67JtbR8pWh76iRpIFkhVmQC0WrjQUxs1o0zhlq1w7wZyUB1nA+RDiOGPF5u07LF
3khrvsZzNXh1yAJbHRYdLvTUVI2OpTyvTeqbiN5GCF8ZCA6bieI32JBbIksfbGqdiXPj9OaoK5Cf
yurC2LLRRUGN58gBONMUpV44pum6Fu1NLdzfccp96c6rKV9BbMr1ILr3jDudZ6KqXRGZ+LV03jX1
eDoDY1mnqdqkRc8gKZFA7ay4VXj+0CROuk6k8pE8Bsr/nlS9szFjd0SlGLw2ocifUvI2BCfpJ1FU
AF9O37YqzIJBZ6EyGrlFryeHHibOB/6mBB5cATtqm0pbxU6yRq465FyhGghv5DB/6OtL1BfJJsxj
HkAOwW3arppRxt44tbcCnaciPjXuNmryIC648FkUX2fYKo/j+970n+Zpu6Nciz1EKEwWwjgJZK9E
Lg2CW1SYLs/AIExifScRvT9E8YUEluFVZc28Kc/eAn3/3XGrI6UuxnKQ3uTksY8d4B7VQI22EEdY
Kyt/NFnlGUl0OHaxP7SJ49co07yM2qBPz1mGu+MQLnzbqnel28U7CPBPcEyNwzAf1HB3fuJJdlvm
ZQF7v8GBdHgM5pZWwLDYxsr6Whl6GcpxkxQR99t8nvx0iC6qYVqNef0pGRnEzemCV0Ajsil1vFzE
/kT5YQ/xKjDlbTj0b4eyWb0g8RJ1GPcE70UgMQaRocC2kFhNxnTjUJvAUS1ovWQnkcneSqBqx4rE
rZakxzpxe5+w6SKpo2wbRi7RZVq/nlI/FTRbdeG4SW0Z6aIZNc6b9g83ozd9UgTzMLKtyLPIi505
96Z5DFAVm/ug+aeWs3S+UMOF+SMFUzKCwJGRXTv6Keg93IFkBZkAPO4nAUnlac3qo6EiIWT58+/c
qV+PNjbbbyO36/stdA0uX7pwdI7tJpIp3X+sias260fZBtOUrUKB3jvp/KlxK6N5Ag4NlR+EM0K2
DIkjBeFqM3UaktPkBZtbKhBmRiWHebjdnJZAUFXZF6Ov4rBra7cN5ICEB/NC74raXjayfOlBd9/0
pXSz89jwJEFcKThMhCm5qKOUVR+VfBbAl02Va6eUkVe2pvBq+z7mycmQl5M/89msJalPE8NAGtwm
XkPi7UQHcLhh6GcyrQI1pJPn2FK8UOpZFJfuJVQQa6GtAnBA62ofixC2XlQBrQ7mGDZR80ds6OgV
VV0FWWILj2XIk03kBjmy4OrmT3FbXjZ4flPS6dZJjl4wEPS1gcgdZNBEA9y+0kzjRCILe9sGYkqC
rq62KDTXYy3ezS3keZMINxDKoTLkVamB6aZH8vRMeF1uid0IPYyHSSyge+pC1W4fiMQZgJ93SRtk
dFY6aY3xwIRnj0Zk1r1q62AO+bYQ9OTbz8Uwo7DYFBIroFRwQGJXYxQ7a33iALsRCjylq2wgSbMx
Q73uu/pNVJozF1erMDZncRCJ4bBv8jMoGl298PQdZ9i3UHi6YMD4dr0EiCb7T3fFMGR1w22AU3PW
Dd1VNcjjuomCSclzGAD4GCfzZajKN9ghJwM5LkR4nsbVmzrFJ25lV7OpXxCJ7ExuIRIB7wo1EfBM
X/vXBmqNLpirDUaMLiXUdpqGBpQ1Go32vYva9zTqNnFbHJNkPBNOd+JM6UlHLtQ8b3ZWDPWFLiVQ
OaiuaHJiJrJVeQsLug9TM1yWLD/LnfHDbOyqBcTLmXutrF8IEl+7GOhUPnmHxbZqmyLuwwjeweXq
kJTqXLH2A2h684L6dq7qK6zgCAIiFPzp3Xnjp8YjnEKOKZltoCL7RprpUubzIfFa1m4GXL7htToE
nvaR9QXQV9dHdNJZp1mbeQb3H/JZHWYResminxUKIjnMhgio0rk7i39i0UnatpBNjzZgasB67Naz
Q08mk3sZbK+WjJdp1m3yuHw3Ze45g/JHE3dXUw/3Kruue28ay3Onr959G6tnLB1CHmQbMKG4K9vv
7j+RCpk0LwbU22BO0WU7m3cdxSdNb87s2LwQXp/b00DPYT4AHCz8LMUy0KUsV6jmnQ2SrKo1ts1V
xUupqxwqd7MLdaUhcTd53Y86rCOqmYhjP5HA17/9yne7d2keFM5JSDgSDYdD0S4gP3lnZTEWI5S3
A6rCczytongTjVdKQLF+uhSx/dAy97CP6cdvP5d87cclgUl0F44kwUPhjMz+c2tHQHVmsjaIJv7R
rcr3hVOPnhujk6Kr3zmmOJvG6mwIaz/1Z3fyGUvfg1fGOoeijha1xBrF8azHMf3UQEkdN/YNGXn/
Ej7PuRqYjAR0YGgSwezGvpzdEDqobmsbhJE6x6z/EOHqXWW22RyFwM0s9mJEPnZYnEcosjoc0GuL
nMgXThTMbXMzjcQvabaGM1rnUMf8kPTWeUnGnY6WOoSBQgiHMN4AAXpBmjIVmZrEpQ2m0LwurU8p
upwwOZlwe1Xh6g38JscEVXTz3haTHyaur0T8gpuhz7kzGPYCvwvJBgxXL/QJ3qPooiaCHY3MjYWu
C1TMpwyMdwZlNRdDj2tf0jrxoPV11PJyFc7FWUSiw1xBz4bN/UUJJShdoZ7rPsWrGkqFOWtyb3Tw
J1ky4/XpBRAh4U2AgmZVeOYYi7STrWdUrYnXuVWqkWqpbyPXsymsJLMJeh5S/9u2+7XzgtEFmG4A
bgjvCeNr+yaBZOnGM0c4qAb2Gg4ZjVsTTTpVcu3KadBz7wwvcbCdBvc1DJFX7KohLoM9wxboNgMR
XZvmOGiNyKHDRYKEz9cRnVZOSQfgIlOkyTxcFISPPikatZIkPp6r2tGurdfffn/+ta7Bb4FASMB5
QpitXPhJKNjjbMwYCvK4P3ZN6IVZcpo1kConb8spOp3KBnJcosd+EBpUq8txPM1OC0Y1IQ1QJ5S8
myJ1UYzyjPe3cZUxbdKh1GPO34oI2Lx1u+MM0dWYRuu2sR/ymnM9lNSD+gzxBuplRXxT9PNWJu27
uBvPeyWPyqzysdsEbOwv2wh8A5rDxIPW7es4OqsagCizQ6bHQfaeqLM38UAyXbWT72T2ZI4y3bkt
dHjsNi3SN3kdnX8bNrxUoosgBgOJA9a6y8iXQW+Gpg01cT0Hcd4VOi8rKMajN1EnMo+zaFU4Mtd1
JWvoD0UfC1HzDXLyi6rLhO4H9T8NQPfSwKSai6DEByei9604Ltq0R5Wdg6ieGw9qhNdVVcYaKtGd
TpL0cMAt8eaKRxpTbvx56Ebdy/b226DsOPNTw95JwTAcO0IK9hOkQftS5CzBRYIKKJiHc+7PVfzB
ZcU6GqFfSs0bwzxu6/mF/YufeSiFEpmA38WB9Ba21f5Dx2qIYSgmmwKcl69d24OR2FbTEepDhXwT
tsNa4GQzCffGKaZL0Blsohvcyis6qtzDOZ88VTlXbkQvoByfvLDZyTN2sku14OA0SAlznAtMeCrb
tJVyDIpiOpNZGCQquszH310brqsMijEDkikUaWzqWUP9TEmvmNpV6LC1RaGHuv4snTj0vusPYi6u
HdS+bU3aQxOepDplzbGt6PbbalxGSVAjZLDg9mHgAU7OiAWfG6EC1JQRtOCbzKHemOV+OEZsK+fp
HQxBvJXJWdaMfjnF6gUW/RWPgCdLvpuwgHoFtOh3P8HwlL9kk9O1uZOMQcuj3LNzGXkDKd5VH1Na
XEwF+ONRZnYjZnzdqnot63FVtMmHohzesb7zHSFL3fCw1FAsgvxansY4gkLitPk2QF/l+XdyEpjD
gkANPPzOJp/wrK5mMR+gxhgoCnlI05+RGa3SIbmIOkigDT1yEnQ4R41P66YCAgq16pGeNFXn547Y
Qt7PNOyOGmpERfcCfyC7rb6/Ce9G34E/QGDbZbb7GEIt35pyTIdgarJP44TwaSd66bcMvRmnnB0O
HYw9RGG2Eji8hng4aBTaZG2aIlmDm0o3lQtOuezMkaXrvolgYxUV9pw4ry4Y1I1TnEZHXFRnYQU9
/SrOXwJ3d3jlqzeA8+sMXBH8yslXVtDlNe2jzoF2ddA1PYZ2GHcgJS/LFXOrZE1o9imPYW/koU3X
cpqQn8z2BNsaX4V5uOqhixjM8Ls2XpNUdoOiVgMPH45M3PmMpJNf9v0ALfz4IimzoIHOltfbovMR
Pishqm1h5uFjGY9qW7f5W5FN7nouCkfnmYODOBqAKNRxkIx4PbJ8PGa5sbBHKsezNtkiM7p+UkDH
AdUThSAHMKYwT+KjGp1PCMYajBq6QCW7Rlyk0DqhJNEplAK8kBm17uKu09OQHNclSX2Wxa0noyRQ
Y7iBsvRhDiMMWlh+ificaneCgYyKZX+gFp/kiHjGiT9xx7yZVRdrnpcfOT83rrQeJsXKJekHjIMU
jfmqYvNVHJoL1+3fFVXv0ZTi4xaG+705zaGL0HmiG6BZS8Em2kSdV2Maw8YyDjRXiJ9PePDnfJD+
GA9FEFXqFFrQMF7SstnnPfR9s14FxVg7Hh2Y51AUHio6psBo0QeKxsuRFbA2h5DE2XjUKeJsBY0P
CyJPqx5sVWQEaRIae8ZbpCsgEhrmixw/RHgMmBODeJnoA8PaekWaeBvVUeHxlFhdF7xYQfHDeJ0w
SYDJdN3NAH84MXN0Zz1tN/Ve3kdK94ktV13cJF6POYxf8GHlRmX37gVfsaz37Mb26e441q4GCWeF
dtb+xFc4Uz2lvFNDEJX0ikcMKq3uB+NW7zkavVGwj42dL90U+ZBKRJNz88Ljl+kEPF64cHpAwqOJ
gB8L2n/8XKeSZTnMfjh5l3jFSIHATbzeuJFfuOdFioS2MTdHeT9nemorvKowsx4krPcT/39ag76r
k+87JpBEIjgjAiOs0IZcOPcimUsZi7wPuJqSdTHBeFi1DfueeHdMu4mQ9PlsodFWphciH96jKSip
pFs8weezAszK2fLQZpc9fCrfmVc32ObMtAn0rRtzmtis1rUajK7HhMCoAAbjUQ6MifHKCRKacS9E
zi0M1EAT7e6L5dieku6PmI1kfbdXh6IF10zj0cNQD1+rMeiyvDseYu6VdhYrOsTnMJTTnYpuHcHI
m9dF/ToZ0LhOrATPL3MROKLbziOiF8qJPDzIo9rUKqgUtM4jF/Yva7rkBRL/TECCqUUYGkR3VU34
bZZ9LQOJmZQdhj4IYXAiYLb1S5efGmHA/HkRpER+UmmcbahpvXQgn+DcrBuwTsjjbK6lT1OdSzZu
nQF69+XQDS8Uenc///iVUwf2AwfS4fQQ/AeQ1H0JYxy2URhCQah2aroOmwGvnTAnOxYG40p08Kwj
Lqp8iE+p3Sg3IoetEsO6n6bhNU+yFfwEKzojMMB35gKZYnbMT8aZujDgkq1JVzfeiObiKLK5hgQa
KAJwQDzW6mponcJT1DbrNJJWj1Bz2hjeroTqqhUCNgEzLIxupiK7Tua5X0PxMdFzZ7i3+xsX05Y0
1Oomm2Kv7dOgarEKyrgFn6Kq1IOc5sM0H0KWM6m4O20qqPgMYZuvSgeaj+lsNwXMY4E3ArfWd2nh
RWmngnSSrS5mcDrdeZyhdWVMfUJGoHVFnE8rKB6FqzCbwWgyx3dRNZz+N0ln1hw3jgThX8QI3iBf
efWp+7CkF4Y8sgESJHHyAH/9ZntfNmYmvLa7SaCqMr8spaksGIvYY7rHaxl60oMBHIe27Ka1GW7P
MPC2wg8FqfccSAYT6I/WfDgka9feKx4fKYkOqs2zaxiBr3HDiiPf16NmHOPapu6EWPxSbpfQ+rJs
l5GUs8zeWYpujDsxl6C/wlLKxV6SLvwB8+KnQ3CdxuzHtVvULPtY7WrC5w17iCb/KZ2Pr0k4TC/5
AteM51Xq+uDe5MkdwJT4IZllV9NRvMlbzR0xfxJth2JmGdg7lLiTSfRQDhTwCw17W5ppWGG/0/Hk
2nZp+ApE8vbHgVWKgYT6PyzR3oFZHxgQ7T539ml54p6wSuG/CURlRTYnqtm6oBR4zOWkuqxGdTFH
2IqYuanJ6/g2JAnV7/c07n8FnfoNoW56G5a08QfzyHxnv7jkj8txQzNwGodhw5vgm7ve7VOpu3mo
RkEKGu/uytyPdNL8rJTiLWprYHnrJdvD/8jSxw1j9LJn8fo4hpspY299gA2HWTedpiIjnTh1MZ2e
LKYRbKIBDecP78ElicbhCkNBV0bne4X79Nvd2k2zRsn3EBJgjaS3dcQlKfTOwmugQgrEob0YQ/Mr
YZXp0v68D66mcJcBveJZYmjCG8jYZU/y9xV29p7E3on5mqFpUgTZ0zZ/B5fk1vSaDulzL+LwwFtR
97meTvgNo0LBrqhHa7fDSCpk1eYbBtW9jms2X/TkP4NLfBKJs5/TrvDn5fdZ2uHPEdn6DDEb/YUs
+zmNXj1O4ycuhjtGB7zK0dhevXCKLm0oadmqdnvVsq+s4ltlGEnv2nncLvp2t2Y0AeOm06W047BW
U6a3AmbCeOHKQ7904I57n3vWPi4dx4NKjYQNEBA0Oe4z2KOs0LO3Hxk4mYdUeed43tOz72BK9hG7
KhE+r3kXf+KMh2sOMavl44lFTlUY39hpSpfP0ZPumITTdNmMOexoSdooHatc7c04LU1OefKk3NYE
t8kNT4k9eaDFNsK8+2QFIeHxly4ER+HyxRRc7B9AHsJnEGSY8OJXtYnltLbjw7KbrvbW8MQMrjiM
s1c29OuR+cE1XoO+AJi3V6lw+W1+0qfEG///b4EZf5neBefIQHkRvPBaupYToEwYjfD/bIv6iANS
8t0Nj2swFwK38TNgilM2Yl4OsvXSY5IoWgAOJz/EDTXOJ8aILInEpdrdOlxpgIYLtj16gjyCnxSH
1A36aCM8Aenc/eDSUllqQGqI479WzGHwXXu0ghng6VpDOSiieAmO4QSSL8Q0wpg+0oh9aQ9o92DP
ZGvbO2qAv/HWF+DZNl0xxdQDica3eLLHfcEH8fdBHC1bVdP5La3m+Tt3Lrxa380oxV1FMJNdk9v/
xF17XfJtOjIVJBdEBZrdgWmtl2w8BhNN7zCApndhHyZ3P2g0Ej/c7yix2z3Qz+2ewhI4t9y/M1aE
BZ2C4KRwYbykPIiubtzfdTuyxzgHerL4wzOVmajosM7Nv3+dfUsLp0bZbGSaq4lT+amBgneeOa0m
n+/RT45luhm/iVHfGoq8eWnsxa53lqJB69FWHnaJFsOusQ+tdENZ4cwrPfwmawvQapYKOuLsJVXf
qrzB04kGiKt82h7HfV8LsRiQqLl8UoS+ZwntDoPu45PneWtBd3BO6HxkCTiSNGwHdRP7FqBjqP37
UHrfqGOHDRPmnoqkXjNbgkxp77b+QlLMQlmXq8JbF9FgLv9ssxXWcj9fVQhZQ258LFRP/SJLDn6o
l8br2/0CahNNHRw0rT4TK0kVq+ksgrfREV0C9xpKsBUjBOP8BRUqrgSMyj7qtxraPYesNW2nrbOs
oLP6ydLg9G9ACZflafBvI43Ol4cxGN5Ecvg3ngzAM2Y3BRX0mPgkLVTJERRtim/QdiwojJ8+Dcod
sgjdWmdMXGySYgz2AAU5ZtCrB9FS8lTp4y7iqmu5uHLTXjbrrWCZ0ZWYHQ3NbK4Q3Pg1X7prmKtn
S0zQrEmryiH4USO9BHrCTZB4xzRzwUuXxGOx7LM9DGsYYaLaYBn1WQp6qVtt9Jwv/OgWTFdatvHt
hi6TlgSII8xL0SecVTB35jrj69Vn69/QmBAYdFzGKrnINkVWQRN26GF4R6E5WbEfZZf+yMiiMMuR
F2GuvWZVlFUAeuNyN3vbKOJ4SWzRhoO8k+P0bqkDYTruhdsEKWMSQWadSJ1MMi+2OGgPfZIn4Iig
dsgWaIzL4rYygbC4k/froAFVeWOOY+p3121Rla+7uFgWX111rH8NLb2wAADfCLApAOUT+9BzgrE1
kAD2cvbM1esF5oEhmxopkBnQktUpyGOu0RNpTuo+/pVko3n4N0tmTcctmqJRgweM973J4p95DAos
ucpPLVF/wn12UKLHpUH/AQNr/mYLZZeQoJX0twCXppWYfY27kKQ9GTCzNeTosTIjr4YJnBgQvfmA
lIlCOCDqT32/X5eBlEiw9s8sC39pRCwLtZCpVEpkx9HjOaha+kGNCR5lwsND0KZbDVr/shqe1pxr
cr+2n4Kr+BhiKj/M0Vs6RdPlZYK+/Kq4K7uZox2VbsSbu+uHOOJVPlqvjsPfiGfglqFHtB8o38br
gBBPy1MLm7bpB/9uJp54cVnwyrw0qQSP8Xn46I7CxX9M2I2nkOul9HYA2ck6RyVbHC7f27RF8g76
MVYBl5vOwTGl3VJkt2Z7VHwv/S2+sr6FZzQ9DROOlf++Jp6sXbqKWqIdLIRsvUMu4gCG9JF7nbr+
O4nhLTEDtpEbcXFLd2DrTSmO+gkXSN/jA97QEGZeRPyr96YCAgc7/9MiiMWvEeNqK73Oz8givAgW
82YKhgeFbBFu/rAJw6BElmK/Eqq2Ys60d9pY6i4ZIjAc8Ml5moeDXZyE0gpTVmZ8aSKbf6RtO0IH
Afk/e2l0Coc4K3ydsivsNzic8/qwCYl5aUwLEbH0MXQzKvfEXLGuzh2g/eV3S9rlV6XlQ5J10SUg
3h+pLT7fCFJPd+AEZDw34K5JkeXMHCM4xpry7tgDaGj5A0Vc6Yj6m1V57/RxSj4lGWCq80Q3K/Np
2a35p7fyEKBQPD5m6ZeKZwIsfYgOe07PM58vocr7It2Yw6Un3jc/ptfdc6RI6A6CM5v9gizu7HAg
a0bWtkBPCClAee0xz/Tn1M19gdOGqUPK2oRx/IA8yFGNU43vLr2CrM3uctN9bor1JQvb9NCT5JnB
4Tp5C5wOjJIoAx6EYg2RHEmp1DX73gWQ4FMULj4//3sDVDwdW2ffU8/+DujyNXVMN9FN6xvi9CXq
nucFV4SwfCsF6fdypZkrYDCG1yh9xOynIakOrMnH3zSi6ZNDtq6IMLcEElEju/H3qOvFZZRHhq12
Lyzuw0Ks80MKZqPZTXgKtvZN9UJUkVhixEFwv+aSehWM2B++4xucukCdsKb5+C47k9yxyLZl56Ca
rBaHw+slBaCK2plNQ3CK9rGtZnXYtUdPLp1UuSpNL90+f3oi2ptlgpzhT+Mv6sE+S5e2LwOz04Yg
8FYO/aIboclBdlDc0M6B20iACPUvXoDvktFoOwp/OhO3rBevJd2RVpZFGnGjcb7kDHKcHy8N7A7c
kx4L6836TetW+TGUu2v1dYVDUyXbKkogbO/DSC6sz/Int44n1bOgTrqpK51iBxRtctdDqnma9HSH
CIerV6VwU5sObTr23jyZCZjH4KZqjVqM3QKJFo2QDPVpcs689sPJnlczi96BAaOL3Ht9UgLS94Ig
SZyckSb4r/UwH4U6GtH39BTW61arJVcXMFvf7cj5wSbrd+yrrNi04Q3JCD59AkES0cQDlN8I6YX7
JbH91XQaBzqYXpGYubxmfaYbmY+s3Kel0CO9i8E6WQSAmn2SX4vW/lpMvjmE2a1lzrsXCD+/+wWA
Z453ejThVxo9+LEYTsEYqGKchx5qE/8vBVd93iRevanb3gaBjFhKV/JkVnbCO7g1po0ggm4bed7e
oKqG54mhXyVpULAp/Qsv0Z5hVZpmsZOoOd0aDxctgpn7HUnGtfKsbebo2/R4Sn3kHpc5jMu28+/b
3D7rXaPj7EdVZvIP4o62jOnHzIP+lHfmOdOKQWigpEFC7nFP5WGV/XIOxI5MG5SOIrX6g8rY1NZE
ec3N+xRKdqAtPMJ4f8LdcEZp8AtOQ4k8nGB1f0uVMROW2/4STflaRASEphP+Wim3yALLARgofqBs
yL0donA+Bi0gcAvzv9xYeCKej5k77X7kaL9j5tghhG1SBoF9weRqiihIbDUkFMXW/8omTiC8JPd5
tvjFwHLwyMvyhZTRk0zT4Bz4HIj6CKpAC++YzfHTkifpucvRCM1S3G/+tp7o9nvszQtSMUHTf3ZO
JAWgJPT8KVFlO9inBVn2S+CsLoQKDqT3jnhIvweb4VsZx2MP/QCNc/+ZMgWxiIwRQixISiFNUEjk
XgBc9FkxuEfIrmszxRAikTWeQHnm7075rgiHbC61SpBZ3QnaESMaeGZrQaQ3n7IlKUWI+JUiQ9rs
w/wxuX5DIx6JqveHtzBDrMgCo5nTTztvHxl+0s9j30RSIFJL5/lAbgs4VOBqjoG6BMyZn/hC38Zt
baQ38hJd5l5lW3Depd9dGNKJ4xSJGq65qXaffFEInoVAnAmJNR0gFqQ/SesBerS+V6QtHy6d3k68
N59WYMChpjtGclPFqn1AkVtIihCiXbF5ug6XAXegnotIZ7L2RDUEfXrVgvrlEqMf11FairXuOwg4
S3xEzZ0aDUGySWVYoSA+R0tgDxGFjNUn5Nwy9zrsf0DZd0825NWGOADOp2gAo+IualGoM4BBYG59
vMcAvxHSSou2TWaQ+R7Eij6vplsAqovkoZ38pPSIe95nfehY/Ixx+GtK92uC8Q9p73u1+Uf/xgqk
mFt8cZAICic6u8Oc/zCE2XWIurdwoRv6QghsErGIyKyN2CDiYdkd7vNlfZ/i/pmGsG2B0OIUKQvB
uaOPME4/PZuIgnTyKx2i8Bjkh0Agyk34QKslwa3QwnOL7Y8X2wvbcRMq9IQF5px3zdEn9OlYhoAx
IECukG+hb7SO80Z36nFlNq/FCtgAsasNTlX6p42dvOhLgtzGkxjjj4HjXTLtdm6znTy2aMzTnIMX
VCyrxZa2zWZVOXUWjSocs8JSJM1xYbcl7JCrYJFfhjYFgiF4OZmxikCd/LIIVR7S9dWpPThqha7B
U62tO5T407iBBRKx2x45rB2Urv3q+TmrR8jsRxWE957ktJZ7XobOQ6M9S16ZlMqCbmcStBd/JKTs
YTYHB5MqdhrDGenYQUNA3c9JK/ySxzo8LHlXrcSfD0gyVvGCsK8OvJ+Ytn/iYFqqeffz0g7kR05b
VPSEv7jFVRt98zP6MQyY1AYDVzDQ4m/Mgi/TPm57lS8qv1LC/TrarCl7kX5BmtmLYeZvto2PcW6h
FY+q3oyK8A9uqLJIuEPo+DHWqArMLuNrSKP/iMkvQWLCJ5tiBhlvjWzK/d+nfsN/F/MDV1BkmemP
wPMjpE/Ww76iuyFcvg8R7lB8zrt5DjDNcbAKAj9WqUFCscFqgrodxPq+t6wr4Hj/gsaVPzA5/NnS
eSlzi2JkgxhXSJvpGpUxO1A+E/CgPS2pP/KHeBsbjImIJuqcvS3crbVW658EPc6FEN81LEYsYU+h
H3cwQWDR/Oq5XKoY8eVj7nV/27Q7zNLdkQmZGU7EX28BRrEfhgWTlkUavPCQ+Kygfq6FbZMLxDp2
3ydBHRMqf2FMfRoypEgmz8FOmXakB9PlPkGSaeoOgfN/zxHvCsPQQZFBxJdl/YEyLy5UlFiRgMYI
FXgJR69c7IY3efaO3ZwbjFO1SCQvW0vACWiS1bAo92IU3iGLpT1nwfr5z9H2cmhQOdv3kiqv+teR
S6juB+hWCHLx9j7HoHoel95v/HT9iuJuRwThVxtCvWej68qBGFlSHMCC6eQpd3thJq/WEx5IsIqx
2sb5kAzL782Tp3HCzbcog8EXQkTKMCMLwLpFlMGDYM85aVKY0VJ0SDvLdaw67ocFrirFKFyn284F
GSv859WUK5SoGhAcHu1XJqlG5D48Ew0nQo5SgNWib4HG1xpjShUOZUrjhYEKxMt92Bo9v/TaehWQ
fgafM3hkIv6h0KxD4NxRwiL00TEILVKSKIX/qfBpKFeyzBzkkTb5RkZhxGC+fob5EWdQI7TiAKNM
W4bOeTj0nD6MSB8NDJi258e6sDbrC5bKtxhW/xlLW2FlzPwV1eJR934HO43DdIi8Gjf2VoPEwyRp
Key8LT0s2r8ajLd2oJgn7d/JKHyDeoSU3okLTxbAMyusHmBYzcy5qAPofTDY0yNaDgJtICuAuBmU
1rhFtkmBwArgZVJ3E3YhJQ9diInKfnna+hXzEzwQMXsoXOR3EBlSU/rK22lsknxZC0Q7LkjFqmZI
0PD4M4IqkY5YPUjoKp29pv4B2fMRYHUvuEFSP0EWcBiOZkeikc1hbYbwZuOMgBXxFwhpjHZ6WQ4L
2z7Szmx1Pw7PI9n6YkdgvTG4RgLgbCdD2FsKeO7ghfFwmcWr0UrcAaMi9tsloXdFfPwSr8tyDuPH
IWmW/kQ1otN6Q8swd+ys2qRa21w/LXoCh7lg0BgyuNwETwfzrTztkcYZs1D/sGgCwq6q59Brbv5w
tUTBZRu8r6DzkyNQz+9+pyOcAljrEXshXe+fomQubUTdSc/ar1eB//c0YD9ChEg00Bu6Zj/j2jlM
li07ZEQk32ES8eO6U1YT8aH4GqPEQdjxugFNk2hDeKNBoQKzAPSh7+0oH/jUps2Ghjeg8uJ7awbw
oddwpfPolO6PHpLWJRXDUOWhoEcks9+2CM4GyPygnBd76tY5PFKR9xVHELFCBf8ZVo3OFFfciskU
2rku3WTvmRhFfRMNXBBl1z34mCGoN3xIcYUEM7mGrcU2ECsuy19/RdkAA/kyCpylXG4xEvtReJcY
YDQqpj8x/t69FpfU944hKtiBLwp7WroxAn6N3yfGqpM6ENGrzGdYJysY6AhfkZpj1mjSDk1nvnjO
LzRJy7FbUaQRTJ3p8BLYVZVm24KSkPkU4a3IwGRoB2rNs1CzZNq/hSmgmBFZIvSX5T7+zN2WoRkF
F3Wlfi6PuxX3A1NH55GfeBR/Nx/hOYuJd5R7NW/ClAlU6oKIU4Z7uHJqnZqIiWcx9JjU6U09b39b
jeOEpRVYqWAcNGk4SKf8aexvLk0nlrsw7EL0ED6sqABsvT9hSPCGCbKwaccD39B6Q4Ew6IEnwEjw
+6AcdmsxdvN02lLMAcgIoNAi515NCCVWUuR5GSOSV0pC1lMPiPHI5DqVPP+O97V9wp6AZpZ+frIe
QbvK2IPwPeyZ6WwELRnSFKL2XrOME4dwF8Rn6wWymMRteYq4DzwfPRmV/g0nmUvGQ/qIXFZBTJRd
Uq+t5dJ5F6Aqd0kb1Ivnfg0KfwG9IZCM1L2tJ01UzTLQzGr2usOy2RR3XYk9ENvjBs5R5sw7b6AD
CkbauR57DgjaS4/+HvqvYbi8Y8I3dE6eZrzt7RjgBRSQ41u18jpnrkVsoLXH3M5x7Y99XCLVp5s+
QYuI+yso8VtFBVy4vDBdi+gym3w0C3FftbRDKeq6uO4lUBZkMi4S3XK2bux+WNC246dJNSKYxZtb
IcZpM5VIC+Ou6YYX+PH9NXPdipa+YrHPXlRCP//dFkOYYn5qM1562BTiEySF6fhpDNEvdEyuXpCf
Bi23x46Bg9syIUC83hZ5OO0KFiXNSlgI75LCHIcVBCmrq0cKFMIQ0fjB+N3FWAghPaQ88ZG/c5kN
Z2yYOCb9Gj9gnU7tTQKR5BxB18Oe4o38x2kMc0LLHa8Ott4M4JSw6MN3/dPify9xI10SQUWkMFzJ
dgyTKT8wwX7Zfn9nuRAntG7fcbAytPzBSboWDDay1iX06LtpmdiJ6D4ogkDbm/bYDEFHHp0b3/BE
0zuazJi4Q9Ron3/Kvrs9d4UIcxj0VYj0eZ3uwlbGeX459UOPHUf/JLR9rKeFxQ8A0iwqvk0KFKbh
5KVfEiXwIcJ6l3JLVHLv0W668bsFZhz3M7jxL3eYeCLlP9hNZndJFuBYYU1GOOdt9W8eYHotyWbZ
xZ/i7yympdfPpgwmND7GgFNYKfaFTIbATEcflULiLx94uKpjnO4fZkPNR1rV20xwj3RYd5gsebIO
L0fAJq9EFT20Dh/OVwxbcnR85VLg/u6ztwmq3EHPaLtaA/kvwrIPtDvoZObUElxRa4kcAdrQbeqL
oHdzjZRr00UzKEPnQ8FGWaJir+zBTyfbBDo7wJ2YHjzZ4+2d5P3cLi0G77SKPP5nUuC0srX71Xb6
mbDlxVl/K+Ccfw6me+TTcvMEPVB6GuJxO/e/sMnil42Ti5uysNrCrumWDeH31JWp46xhVAV12sGf
XV2xd/wVuSSFjTPp302mXrHO0znS/RuN1ZdKDJqq7pcPFRAFFIn/kcJwTfFxDd1eAhGjs6G3bAuN
vxcZf8SK3G0q+m2H4bJL8On9vDIMZbA7+gCznWQnf0uTBjd5VExD9CLJnjRsNP+hTgML4Qxvh/IP
U6LhnQ5oDX1yaXPyPI7JX026rGDYacITdgX8fD8vMGYHwCIWMwlWdOgHQdAZQssOhu6IuptXLDEn
Ps1xGUExK7zwtI7Bs6T8ZVpRUf2J/FjY3tMCzDIkY14OHBiBBWSxYx0SfgbFUkrA5QWNYFTGITsq
PdcRUQJf+fRKg7i2G/mrUvbL1/i1S7Qx/DI5n7E0DCcU77ePZ7Wm5hC1dKt2Mz6wEaug4mT4nUmD
FDXCBsxc/NDOZ7OiKEGAgus13CEV9tzNAY461jAcUv0RzUN6ZydMoZYF1cYBRqf5MDc+tvlUwKIO
G1qbCF5cAS5Y1VgosBZQsR48IDlFbnRcph0FXOYOdOjKSIYbhrj+wYT5M+uwkQVQajFGeJZjP0+g
shddTPsx6izWf8UgU6TsH2Lkn6p/ewd8b8cmIRXZCkYHPAvY/ZC+HrbkjdkES65iEAlJ5F86D37R
gCCeinBIE/Q3MTjw3XXHfHLXIKgy1Z/mYQIFEmwoVGO19oj+Rho0D8Mah2BRZ7lgSYInIFxRSNwB
7Pxy9NCM+Ou4YQ8a3NG79ba/YVz7IsZylyoy8H8kJKmBEihOkmMv0jz8mjX6VKyjqW9/HgbgKm/n
tp5nnFS/BQ1FnflY0XmZlHhFwhCxoAtjuE5av6LY0lXuWdrMPozfAEcdXUxQzS3+1nAakqKPkMjg
pYteoSURSFnwf/p49XEb59cOA7vHJGZoaDvxts/lRiFDs11bqKEDVKbFg2yz2lMQTs8aOfain+iC
E+D5FekosD4opffLal09TAFwlPckCnDTUSAN6d9Oe88KUQ0gnQ76sbLNpIc/+BEe2LPzjLViBJbG
8IEf84fCqRDZiKi9pyl6LWpp1Lgrx9jVeFp8TsFWsiR68dJymPoDp3NtsN6s8XOEcuUlgKsuB/9P
FyJgAQa7x8YigZz3uDx3e/qHbDN0h+m4BEQXaWb+S0NWrvokMYlDpcKVuiW4OXZARfGgoB6lPfZo
pGUs4XctI2iX9Q3BrJeEqfsJ4bOC+sDMrOvudJqiDXPTeZ9EWCdcP3azAMszrlCJb0rNvj8SjOVF
BlU8iL+c7UsgtLK393qW9z0CWBUWeSHggzEs2DnSoezIRnk3tRhYFjyqzGH71C7YXZbs82mDGNmr
AKN1AiuHTLjMsg8xg8wSWEMVDxi7QkgeswRXBBtDPPQsNYWbmMJNv557N9z1e7QVTkbf3Cz0NPdI
PEQA8iUC8ilMsKCffFxuIS9l4mAGmqM3xDgyE171YVp+jHzLRvhb2AHTHUnnxyAGXFwOsz+V4c7c
iXGkw4HI5d7qITqx3/PAa6sOnZ5bMDOj/ACDl6bGRop78JH86GG9CA5xgtF47l5CdHm1GbEUYFBI
YsXd1PAQTTrygwQSqysChl5V4zPoHrcnHNQSvdjXYJahwIWDQr3qj1Et3//6Bwm7VsC3Uz6o7XxA
yEdgqwQO70AOkU3DYyIx+fCA7KfQwoPriFt/MtRut/An8GhoJSL1J/WC6IMY7BdJLFteEe7bq4G4
/VEiEhgZtCd6y/vSEIVQlVCfkyLyRoLLRnN7n7DkMen2u8lgbGlBSZVgU0AtJGj7w9UDBBz/l6X2
C/T9b4z1WDKZLGXsGLaxOEzDZMYhg8lp2/73IOiO5YXqvvdVTSh8G4kNEmi6uiPukmd/3Y5Zal4t
79GsBvhal7TKdltTg8dL4EKvq3ywPP6aVH+0237JZ3UMs+1MW6zk8vLkkcTiKMGF3yZ40+Szj+5T
Qhrrvrsw+49FKDA5UCrfBAAXiExKoL2Hlvr24vRq8PIBapTjYYoVpJU2xbTgsONhtr9C7A2SJKiw
MOxMcXIB48Ao7r8Wnj+tanpXmyxT/8ME6au+uf80Ns9RDjQKi3g4IMoRVQG8ODL8bWmEu6awlmc9
3dR8cBtj+rQafafnBLWCwkqW7e+Y8pqQrlpG3JwzGjLpcIugrlXxqt96H7Pirvx7L+TpcYMBClQf
PA6s37NnBtA74fw2xtOj8tyHWeYmZU2P77HIPPkjYh9jXvrtQSxc/8fcmSU5rmTbdUR4BnfA0fzo
gwT7IKNvMn5gGR36HnA0s9FYNDEt5n0qqW6ZvTKZflRWZVY3b2ZkBAm6n3P23uvM/lZpL7mCfRBW
a3kOi3BYIUyBruPCiuvpgFAf9+Hvqej3iS6CuX4UjYkJv3+PO/GcRP5LPRvnckG1na2bJe2yvedH
+6IjGkDjQkffXZreHm54tdapZ6VBnps3tSl2pdXhE5zkT5OP3cYaLW9Z24UICeH5pCqYAvbAgPa6
l4hNbhIWRwdu6H/+X0r98j//mbFfBYsjhyQ6F+l2wlmykpWAQyQwnxXH2akpuETxZEZQIDKn+rYW
4g6t5/eB5ctXGWsrsMvQDcAZUpmOX1iym196ivFLJAbNWbz3sW480BmvqN7p00Whb0sGguhjhnf0
0FpUgndFYRjXXlscDQ2MRlPYr9vYKU6W3wRu3ffrJWpSnD6Dv27N6sOC1eH3nGv+PBjrjnG31yz3
fsjt27YNdZONU9Glk/GEKrjOOr1T1xRQEqdQC0clUdPy+8KOEOAtfDAixjQibFqmP7/GH7SU5Niq
e32TLptS+HJFcmNm+jnxdvV1v8Pl26/8rLwNc6dZuZgoqD2NijeKqXniwpezeu5+XfCPE1ZMSRC8
qvxLb1QLCr06pRLThOiLHZJxO1h3U/QzTx3Dzl6KTTlnYCd3lW2tll6HgJWyT7fAOar4ARZP34RV
V607b0kCOcSv+JmzNZzWKYhSGhg2w21oi7MgdArSoxjK1ymNjwncyyoragj8I9CZpqcGMOXeS5Id
UIidWXXjeuz8eWPl4s6qvyUuU0Iki193hJWcUzIs6Tb35y3+r+Zob/HNPIGFjW76YsBYE2tzKzFC
L73PpKRdsCK3H3Hr7FTtxqeyi46k5H5lEdVKjRmNOKQZ1AZhmJLgD2H5g1XZlDyKVLWU07elRHjb
+la0smoSumHWPKFZPw9jZWzwpBDEAyHLwII2a6g+46z9Saf5w9Uww/oh25l8OtdQWJeg80Du1Xiq
dUe4vOvj/p4gIEKetL810EQycKes4tNnq3oblbN3KZc3pwuXjecnb3FGbmCaVJAp9LlkgRO5yIas
TPJDL66v7JZwA/1W8gn0j8oeEW8Jm45YYQlt5W9NMvJQerXeG6XpnauaWw0Dw3Ec5V2jfX/fxeMc
EBtJ1z6aTdBm1bjVtvjiCfSCv8IVjM53NsoEk62jXGYsnhAaiY4hTRlRxYWigTe4ypjWJkiRANrU
Cp2QuDZxIwwQ0XFG7dnFJM16xjR6Sh36qnzYLFqsZ5mLoykOypv0JkaX2FkmOrXfT8UO5y7ziegM
ItEJjFZdEiXkPk6871mWy4pTKAkKBuA233wqxCelwMgLH5hs7rxV/jmpuvCia8mMujxJdnYEKq54
8iitTp2FYmEB0qIKyu+ZzyiaN5HLw5zaTzUCXT3q8jEl8Hg/9fymkVqVqtzZpl36I+syO6ghKVYA
NudjE/O69i84AoFopnj7C5X/5ExH1WwCpgQaplZ5xYNrV/WmbufP0K0/ZOc561LE2AGEhz8L12+p
cI17Ha7I3B+oipuJd4BwYa3V7w7DCJDROcDT7OHrJIC3mPMZaC1kUly6q8JLfltR+Z7X4YMUpNZ8
A2pkFrbpY+tzOk69/C1cCvq5sTHL2XO+Tt34G8+23BRLfA/zNQ4g4IKU6/Ya6jBqY98j5CNkJVEb
b22j3SpCPfhT9A39R+BCUiqnaI/4fW56q1wXgsN7sf212zcfM0sD1kamtgIf2eZqtbech3psvyqQ
v4yTKWYTJm4t8sekTxF16DqFORlUiMuj8l4yXfSbtjU9fNrDzWDhui4TBo49hWcyccOmdRNYZl/u
zOk3UjhT6YrCchYMg1Lnc+RVFhZv9qjEDgmkR0Mghg5zFpcbCEsriq/+9Secs9mmcvth7RvTQ6y2
pCHpdJagBqYWpHPc7lzJOwIMOmX0Tmxm7BzuGVuuk35YdjjpSRThj61tfuscx+NxXsS8izX6P+MQ
En9jbgWTazKUwgu7XPuhRMllOzWvOCFw71nbjgCFuZQXFdWfrgmB2rZPvTOmm0EsPnnm9pwtJR8a
AiTj5Bocc+M5Z7QdVEtO0NXjJ/CjZ3S+VZrG6ariDZmi5lCV14FZ4X57Hc/Z1WvZc6EzUc16XKfN
RVcyW8FEZUwetb/DIT4Sossho/L3MPyl3gTRsDE7fzdRNNXRpt2ai5Fs8t64nQfMA1EVbZoix7Sj
ujt+ThKL6lRk1IAmXD/K8YFZ0WQzhUAA3WRT9HXdIcE3rAPnCiAT9UHxsrqUzgRrln41diOijO3/
7pmvMSMnnMC8qhlJIUQDSpzpZN+D59RBWfjlOoeYurKbuzlTqNVFlG/GcbqFnPpZV8o4NH4luMsx
oqTKtLdtqru1jr2Vi3nJRSNdR+H8bOR5c/bGJtky7s1P7ehy90bjcVTTXVoRMLGj9mZYvuKo0iuz
UhF3fkd9o7KbMZtxERQLHUcoTKL1tICiXNtXBR7yG9iCcuTJZ1p68AvOvZm2nFHvslMNX7eIk47i
p/1R2j31kxZHnMibuY3MR8MaiKlkaFCmFzLj8aeH1kngthamfz90JHWjxYqO5Vx12w6Y4h+jWhKG
42NTlfqIAaLg1EjqMjqPnKCLQnmeW/LjIUg/O+n0Fnvxr5QM/tYK8U3P+ZfGVr7OmNBi8YCvrIb+
Xip8JC3unr5l4CFNrP1Cy4uOvPvFUAQrbCzAIYu/9CNSDchH0Do9g7tVvODyGiZfrDyKyW7OP6xu
OuTIIMZNZ0+/pPuID+2VqZ4O4kK8GvZ1au50OMFsxTtDbOHqkfzj27Znjd9yOgkPWByTxRbQHyIe
ZhfolmQXZmlnB6O6poeabtVy5XYEpJzUuh/Lq1047270wNCF/mXdRYa5qjqFVYbPfZr9dEazVy2y
cxzipIin6HNA3HSb4lchouNCxRqOX75r3o5H4RTnDIb9emj0/eRXN01CoZMYyUeSTg9Evk6kJV8c
z3jNiOOAVopMhxSAPmWF2hqReGqN9juoG4JFY7N8VdyW6+4EnLLdGkXD9G/qPiZaJTv7ibylW6Eg
RR+GYDimRiwuOOU642nwfyVx8+GK/nOO2k+4u0dbxGvbmng2RAW+DWaArjivtdwpSUzrDyujwBq3
LMx+dMIb6VTGcwZ5FfL0Ck/ZTufmScdziocm+4Sujtl1+IZzsclS8hQS0SvKj9G4PEm7fwMfi6SD
flTZ9daTNhzwa/yXOoKWbo7nQKk7T30lDIPcon42ZQ06fbTvReTywpgf4EQ4G+r2bUrUg83ooV+8
JYi5C4NYkAHqGAdefIbqtDuJU+xiK4UUXzTpzuWxZ040LWs16Yclh1F3ffUNzcUS8U6TSknXZZWq
Hcz9VQPaBxJGH8iWcTGJt2RbOlxH1Cx7aomopT6PcCXuknJ+gRlxadKk3VsO5j4H1z+9L87yMU9v
F3OwT6odHzJwu5epK49a4n9IXOOgW/lVtDreKijyq96qKNTHSa4ahYil8CoV0RJYE0+r5zkPXDzk
k0rvsZnLYh/nDKvivruV1tAgtdS4lZdu9ye8YaRX3GilHrvScw4EuJj9teW0yvTiBkYBkq+f+kc7
stb71PYSBkx9zQT7QYQMMf8YcCbD/xYNLHCE6ZBYFtYLsnKbaSwj7iuGLFepI9X8iB4CZCU6sS8z
n+R5Sbw9Mc149yyS2Nv3Vyd/OSX85hkwu8Tmt/W9yAaAmXxI5nXrLg1TDpM8XU0LIxS7wv89hQgf
nkwe5jrWLBZYGEOa/sbQqbHxmV0FNWbToCEk/+eoGWtv2Tu8lytg7nQLtE0n6kVJZZfI7VGxhAO5
oXO37mCQXDHGjmfB2zaGu04y+qG5+cx0vvXS4ndogBzpIyoJE9T4pmOsvvYEV/YABv4gcvxtYzut
7daf+ZRnzGWyiAsy9tNNU9py04/WU45ot/KGpKIdBRZbGxOaFTE36Q7WzjXKjU/GkNO5ew4tZngJ
auhGTPZpibDO/NeRbftfCQ5XhBj2Fsd1zCsE6p+jsqNhEeQxZbMZnRTafCmP1lg95lzPq9GN3kMN
2EW5N6HwHouijIPCSb6nwiaW2pJiZEL4nObZhbHJ9vq/0OA0yZfX2midczti2Iw0XVsSPjByOrQx
c3MM7xvdmdc5ZfIxtDUxnyozSJ/QxvVO5GyYfzhXbci2E83n/w4PhVqBTnoWY1odOxTuVZaU8W7g
8OYrqTUMhuzfwEH+wLn+OT/Oxl9yb0xsLaJW4m8vi41LOxytq5dNe8ae3UjQzf2a/qfaddgeAJL/
LGqMAoUbwF+KC0Nv6t+iL7bazV9rp+LJqBj1VwCOnezKCInrdTEe4jy5b135PhoVlGdMd8wwYXxh
vQDoB14LX7dVuhXjeOcnq+1PW5k4etKc/uzLu3IPSmKWRtWVp7AGLazbfxPuvgJs/v5zQ1DFicBO
EymuO3D+T4CAZZZNtBBf2Ay2cxFLhebrRb9ZsUG4CgfTqun4Hv7rR5BE/r/+pdCErvt7Ke0dz/kb
tcBViyG9q4QSDQ9FW39rk9Dk3Dxzqo/rguwBpIWV0emHNpQlg2F5ynOKlqlkF8RUEDJgKGCAb17Z
0uNoLJLAUAnKZ3HUZo9RyQyqVn4bjdMFbpmeITiRbLDbkA5S31AtLszYrdskjzZ5yHKH3rWmhype
dv3CEWw2eAij7CPK6p3y0YipjrutO7+RmfolC9TEmcpuZbqy5Emgozb7vmCg2zZAk8m6h60gQDSJ
KVB9+BLm9c3k+cVN1DwDNXNXjWc9XtegcL9toVktK6XjAQm/fkBr8ldZdsNCkPvGc08DnLJ1+4o/
ptuEPp6meWLoQQkS80B8pWi4pFGIXZO2oiLtoyCejHemAamsESgrZiMsnGkK6+SnIEMYp+gN4a9b
dzQuV6sVqNbsUEmWRPSJ495cwsX1X5z2jKQwkKvpom1XpfsiEXQwVfnLUKSyy8H0Tob9OuUd/TXD
S9+bnHWc88LbM0yXuf+NgbR7btt/2h9799cT+dcio8//NzD/7ru6bojr/s7kByXxj6/8356qgv/+
/bf8/4jtt/js/IM8+y9LqXBMR0PS9f/jv5f/aynbn4VU1z/1F7rfM/9D4homAiCuSELveh/8Re53
/P+QYFptVCTQCaDi+Ojj+fyzc8riX8HPhqvsuMqFE/8PcL/lXzcBuJYrpFDXzeji/wbc/894OJiW
V4KzyZnLEmMBWexv3IaI9RNm7kXNvpSje1MUtb9Z7Clcx246/DuKmfsHNve/z7rr34bCajoWIDpq
TXaI//NZNxtg32rHjvdde619XJAMrADKjV04SIkXvWMnE4q4cZn6ZdhnVjtewcnxxp4jKnczTp4Y
A7pvE/nc2yEMU8KAYR9SEzbiwGYSQPga9t45TZnbFRGjBOZMo0kl2TBg7up8qvBGG93rYqf49qaO
KOAakE27A5zy0ngz66dGJ7Hf0qXLfncKRWilGq9HBJuYxIrGN+gHW6aEfYX4zcFhhLdlIcSqquyJ
fQFa7utp8bYDC0UmG07qqjdM8SPMwb0TSRLtyJGUWxSI6pCavX0oDBMfpleC1ycOde/EZrpZOte5
X9ibccYi2b22GmSJNefhxpfNnKzscjJhA7VZ/mTFOO/QLIydNJritshilPnMkN2bW1o+CR/gLzNm
+W1V5fVjXzK1KAcPtKNfFQcjyjJBBD42J8a3ZNrXCLjzY+JX0feUkn2iy8XgWMaVeEg9o4NcUODR
D9JBL7/7gfBuOUn1wuKeMeDH9b562DNPZj8pxD/fv9XYFZ682bDPuay5jjW7Fc5p7br7vk0BU7i+
PoRDVB7laIvvVqUl51nf45NtKuSbLkPoJq+TfEWa+JA3ue2WdCSZiz8LXnQ4aVaSZFGKrZSq3M9m
cSq6Av1WsfGqzFJEz2GiZ1/loRRvfisHdgWFbrRKiy69lxzpJNV90oC0UNgt/FxwjpfLD+oipoKk
INKs4JlcxtbvSQ+S6XnzOsvYFUbqBqqZ9GuprjQ3nWn1iTJaHupsbPDxZRbAitEa+sCYgU+jLQrx
Y9SjcxxMd9h7WSV+ajuZNzKNaKulX1RB45LuivxMQLabw/oAqwNmElbGJ2xi6sYzqnqi1Gm9jQYR
eMk9Fzu4HtwtujcKSRWmABHNGklpcaii8aM3aWBggHuXbFw6xV1Ja1D5tXhz2E6n90POR8XTKfnE
fo6vZIoWSLvhJabHxLFoXjU72oKmbmSQoTMwTppBjIxk6d0VpyHetwU9CuQhE//ELeynJuLRa9DT
z8us/beZdzeIGtBObATqa2I10M+buZ5YQ6btLBhnMiBD5tePS1YSHfU8Pb8mTT3WB2K+IzbejkGO
U9nJycZVutW6B/4wlOabbXfqzvCla5PMkeM7bsXwLiSfeIVd5Sc0zHKfViVVQESrvIlVIY8VgcNA
ukxt0bGN6h5Hlz6aFGM3FIozpqHUvkM9ai+dQxhcsTmB9BS4AX7NvJFO5mJhKdRb3i/Gbm44qCrm
bWeSle7BKYp0B9o2Ya2JiHdjklp3cTGM39E1W1uOuX+eRrVs1OhX97EwmhdCfyT7OpPHd7EIB09j
OF6K1E3PpTD0aqrYjrYyU9HcS+D6r7OCuLWaGXY8h1XE49+FTol7MIQwY04Dm06iyktIaNHDKEuC
/tH+eON1fnrMc2c6hcNkHzNqg52FYyrtx/pOcEw9lyT4Ck5H+tRUsGwFjlXKSzpOAvN52G+9KM0O
cYhFUk6G9ZxnSbheDPS0br5CQ2tZ31SpWALDzOZTZOXh3mMiztPOXr1olVtMeWuGFu/e0Aznq2MQ
qI/JXg+DKU0gahnf+W04n6fQTF9iuSznJE5cXnHsi5St8qjzCmRZpVvOKKX8r7mH7Ch5AMIafLgT
X5/n0XBf3Kq2txN/7pilbHEpECdPIRSpzcSVwnA7oquKzaVnj5wxO5S0Tnrw7AR6p5cy7M4g7N7J
JlXvI7GMSxqGc45XKV8wmmrGSAtpSX+2HURYAilvCbiUDdv9LFpWvD10G5DdsnhkZ0qd5QK3nzC3
Xp7U9ZZ8EvTCxNYbISN10G483kfZ2B39JGuC2CDBawvmihHDvV1thz5eFkwKfVqA42XOau+nTDv7
iAAJk6a2/sQN0mKLVdbe6Vwyax2rF06F4OPuRpX74TNEOavC2zlDa7GWgrVQXuTaDxHFOcMfyrHU
WMQtKBb5wEPmn6Hy4jllWMZ1It0K+y0u6QGCkpcf+lDAA5Zt3KM9deVtLef0jVR0+p1iwXle7LJ5
tyFy+Ctbs70Gx43lDmu9NP3RN2b1atSFOluhZ6xVNQprM1Dgbrq0Uie/SuM7XS4GC1RscoUgRaTz
WRWh/8D5mVhB6eBX4hNZXmzmwFhhk3nGWjK091HIkguMrTnA3G7INyVubJ7TpvohSBhtMmKRA1eR
hGDH53rL4TXwkbPkNcLZo7HCI9uSaAiP0s8U1umuePGGGeMy+Ao8zIvbRKd4Sjpg1gm4gcpXlxig
0pb27FebF1W6wngd3fd5GB/j2tC/y6YhYVqgLjUTFmJCDBZejo7dPRoM+yoH+bDx8BHgYwz9s5+n
hKJHn42FKcifnbUgFSQ2gpkoTD5D0uhvUiesj6mwri4Jf3jzLGPYG1MVP0dNaZwmGZsvMu+T26Jo
/BPpK6iEhhm+mtw066ywynmdgqk66b637oyiwxCi4O+y+wXfQyYnRL2u8bynKNXer94eM/zKqHIm
6zr7DckJm4WkOrdPdm5OzwmTcxI4uZtjuoixkCQhxjO2edQcFENRpzuSl+29o+ASuHY6onHl9rj3
HVRNsgGAYWcAOYETu+6RVXvOdR/a3F2c2WYEHhfttOx97UTHcJLrJnfMlSYE9joCgrXxJdWxjesv
UbeJ8OirfAsDTDpOd6AeBxaFRtnWwIO+KplEvDh+dNej8N91vdt8MbAGqdiNbv3iZ8ho+TjiMPSV
Nd/7WDh3bljIGD0q4XPFRzkg9Q9+hb1xO2x83kvpjlQeeVQ1PxHyE25pSTzZYvPaYfD98tVrG7lL
ojKHfa6KS5zlxRn/B2tboxnjV+jmLmSeqx+xWqz4260MIghVGRPBWdyh6dlDpLKgkel4k5BbfJSs
lATFQOTmItuMyF6Ug3EUuOqOLkjtzxIGCR9FGaZ1gFfbyvHxtfjJ/UHYr26eIKRcAR8raSc2yfk0
yvd9M5CKBqRofIyeZ9wKRuS/wzyNWfGQ4G2aMnNwcGkPh0LPzsbhZd5Nkc2ANa/c7IiswurK3iif
UjeJDw6+2LdZsomKwNPyIEq/eaz/3FzVqCNMe53/iFBi3snWi7+57sctR0aMPbitlh32dSaw1FzI
HozWTn0z4272BYN7VYp0I5luffopc9bNOEAT4SgzbnQy4OAy22iH9aXaDKNdPNQkFe+sUVVrL52s
oG/y9rkZC/mckar8lr0JvKKbmuiXEcXuR1Rk9hqiAb6GqZDtC3bp+LEaY/XSNPARWU4j1I+0B5+Z
7cgxMTI4XCnHSi8tAYO9lS3JwWjDeFuEpXfb2guXWtxZ5n5ygA6tOthHm8WZ59e+Vl0QMaQ9lNKN
ttQJ/qFlE+Sjobo2yJdCfCTKqe8d25G3dh8bn4MDsGEbK6mDrl+AeaEpMWMumuiRoZcBNXYWXhDN
k1qzmTXH4Cq78lxYuFtaPMtnYavyfjTjUKwyI7duWCYZPzVTnt+R+iizQNv1tNdtkhNL7e2jeVWl
dNW0RxJA4YHJ+bLJE4BaDnX1Hcov9ulBYqmDkYT6E43Tjo8gtgwnLu4bmCuPrMYQjypEQgRCBQ1m
lOXBEZDTV9lAeYqg7RV3oPOnX0kYGR9uG833EBz6b504LaSAcQgaEVM+wGN4qSa/jVb2ZHqPMx7c
R8tqm2bN6FtuGaGPQeUW+dEvAeY0XubtKwMdzqqNBcPIojDr+DG+EjzhztoDfTRtgYuGgQxjuTfk
yBvbDYpQuaqwLpjcoljWSJ+xXw6nnwfPhnYA7PBurgmdRUBgmVOZ46AAUWKpo82c4vxRNX3nrYQy
0VxVYsfv3uIMhO66HI1J9rAh7NgVin2qbvHeoMVs8kLUE778K8vEus7NAVGmiXPKLTVuSKf8HiXr
KJeljS8d8UHSvZO9V72wb+PZH/dTkv4Cv44mC4Fu8NN7wEVPWSv7Hc1fjRTrlRcjbmoNUtGsL4B/
jZ1hFMaliGvnzifKccbB6r20YgTCA0DrmBWhArFjx2uCmSjZLAxbh20F7SyZkTJsn6pvEs6N7/rj
WaqeBc2N8KHaWk1EksGug7aNfl0tYLgaF94fMBZENEt9O+fVXQg9ZSfyLH4fZpxvc9L2twbMmGpN
lEecswyLlXat9GgUuuDDkjnhkQoktAPfW2JiXEWNi5WH19gNYFmvXqI0JFpWTx20i7lCTekcYwdd
pDtzdxX5zmvn7jFmOzRiEIJvtQqrpgTI0874J5CQEJoNSy4vDh1zv0sqUd74KtU7q7LyPdjvjpyr
QwXLlB8VOxzxQJpsJXz0MmwZ1++qizdtVtbtGqIvmyHokMWXajJkBSxOtUdGjaQUJohZf/WW3d9Q
6fDpTnOMh/6o6/Z5irmEYr6HgeCTm52n3s1QpsbBu8vnagaB2BK3ucZN+fKdHRnD0VU1OprQJn6Z
rqloWXxw9wdnEhRLtUjIzXQj7/vGrp3lAKir+GVLN3XWbjlKPa/qycK6SggQAYDW2Ljztex+5QTh
biGN+V8hXgpvpZap/BmBDiU4PHoLZJEFtqvuSUeTUmeDLVYCnA5r1iz3Fyt0Y3PlE+bLcdDSL66F
lTi3eV1abwhKWPKIkM+0CE5a30C4sN5N3H539Gz2zszM+kXWCDi5UcIjQxVleDKrB8sbxFe9kJVq
a1yT2qvCgJXDAC+T69JfydV6i2LlXTLAXFxvuLbvCmKSx9AfSSx4oOBS/oNsa5skS/zRLlnmJDz/
0c3Z9I4q5LvNtsXxcS4yl4W8RWQhSoWUTG99HM803xLMDGt4n7LS6N94rIdLzbeyZb90/h6xo+RA
o96AQdQFjOYk0iffIofmeTSg5Hyz5p7xWXPSeQxfcSz75wR25pdMwAeNaVgC+RmLU9x0PS+8ZazY
S2S855nNcivAwV0gKif90gicZDvr8Wgp+zPzqAfMGhqehzwWxIsG6KNDM1yNPSsbr+URPit2X6Kc
lfN70+phU6rGvqMvYo2hWyQXO+/9q7VUVR9YhvsNGAoQVMAp8cQSg0nmCcLp0Ldk35xBlp9M0wuC
tnOxxUAioNrOyTEvLftUR6QMo3DpHu0CTrbOoZ90btl/q5jFtY1lOL9hNSs0OxrN1nThGhtTpM4w
dmY88GbXQaqnfdu7i00jKVntu7Ity7jldPFvWc5UvaG214dJWJOBoiiMYJ5wrbM9gXPW9x11Sfs4
e1TOMLxNkpW8xKeH+So5RqPEZWvBPGB9aMa/dEYC4i1/lQc/2/VYqcd6+fJS2+aV5yHminnh1Vnr
JkU7b1OtxpdGi/zQyFm/LIADbsBDlsdmaO3rrsge+8UMTe+BUGNxi8dLZ5hOC++YW6M48tEhw5bb
pDCmlmXceCLRCUREiqFzcX/gmccnj88PXHe56Z252dluIx5xhMSHcbHmJ8efM0AMXfM+OUt9K4jr
xJzyFaVVJxUhOBvlyoznMzY5sVmuj6hJMu0kDCt+Hhsj7QI2LTM6QZ4l4+8trN8Mk7AhdRFCDmWF
ef1bX4FfVHfLif28+leLgfXbBwmQM9l0KRSTmeYP/4Wbfk9dTw4kkXO5EyKeX+Ny+PHoI1+Wmr0u
poCHnLbwttKEgyO3F3MvbYDSVl4Yt+E4pxJPSpHu04FI8yoas/CeobEJS2+IAjMls9HlMSQSz3T/
2BlZsuwgrg29Va8TAjlkTSoPGk0Vd9GDmklG2DIDzCgGtW9cd7r6Zoy7ASzKMzrwdF8noX4xmqQA
HOzOB5oYmxxG5+8xfbcvKqUV3OAYEM+WrcjLxDEYGTiLTHlK1px3r4Us0huL0DUzwGEOKn9pX023
W9qdQSjhNl58fe5jp/yQvRhP9oBXOlCWI2E5lMZt2hX6zl9GRTXYFhcYvhj7qjaikXRirCx9dVMw
GYAPVkTkRZlEtrpyj5YHzlz4dbxfQgkRIBmK+zA0pt0YYYZORSlfyRC6FzwsCaHiMN+7DvaRlDW4
00x6Yxjm+KYTXrNmNQpPmpNiCeps+eZndnTLFtZ31emGtn4CsGAX4W5m5PLYdr3/wVA0fDSqJNym
hu/eVk3jf2KPUz9ZnmNvYbJ4y7iNLZFL3e/b1gHOwuyUGbFy8n1NsPqaeKt9FowD3aSYjpL3ipOD
rQbMvAG9cyhuYnwM7B5ts4t9pb0Y+N5+pznkvW0oqunGEgAOcEi0X7nK69vZgjPSFS2/ZtbOdjRs
5+ALQz45nIYvtKV4eZqEbNCQa9hrXukTzHYqaAwhBoJzAnpxX0mLZLKlAQfYJFz5iu2RCz8vAn2l
guA4NPc9xuabuS2I/VTtfN/pBCC6q52zP10XtuglsbcCLtODcPzuNlOEvrh8crlmdaT7kVTsiIrm
NHQ5oMdiwn4knAgZVmPhcUifn2rypGtdV2AnwX8HXSabbeWO9ZZbFLUYnfBYc51v+6mFCeYvw40N
9wv3MtXoprJgCs4jIMyhMubduAxMOb25OCFEjmjbtEOqGedNqppyL5fGAbtXJWx/inIy/ZtGw81X
nZHhYNPJKs9dmAL1TCx/1dphcREhTMY4JVCAA6SS3Fql88GOGoFxs6B7aIHcOEle07oP7Ob1pMpJ
1SXafMho43a96LNdThHzZHaefUtLj6+v7hxbrmIjM5+7mCww/sQs/DSTkIkDi/DIRkdRFT9OnoLk
OBfTl7EM+Px6VYSAYBc/iPoKrkwsRZD7BBKJQtkkH7oUNI8qN3k6eJ9ACXJAN2BJbNZF6eqeFVF0
Fybb3vimyVYHDbvJGdm55v+k7jx2LEfSLP0qjV4XEzQa5aI3V2vh2mNDRLiHU5NGLR6tt/Ni89Gz
ZqYrZ6aBAnrTm0xkIMPFvbxmvzjnO9PBnsbmV+TI/DFt8NS3ciBbWjeA9DZKhYe0UWLVT0jbIEkC
tA4NbGFuEVrNwogtXIpjaldbT4/wR05RKRGYSCiBfRgj4i6BGMA3KmbZU+4FH3lstI8GRmvmo31t
3V3Nkeu6GtvnLo/AG3tOd/TroN+Wat5HiITClS+ixoupqvxD78EMoDD3Xtqo9M8+BudqiRQX/VE4
OM07+2h7ZF2st0uNm+EB2QOkAEK4VkFXwOiVU/9acPwdvCnASaOKKSLOuvbFXaDbZC89SlA5I9iF
2puuXqKMBTiU4uJFfRSteGYR6iZeBl9ylDsur+xsWoVGbM5EF0KOsMl1i7xwI6OSeqFNsl2DTvxQ
dY7Bn9nxyVKa/d5hhQT82US/e7tg4IMQK9+PgzM+Fg1jkB3iPvLs56/xxRg6Xnvj4O+nvqeaTy3f
kDvdw+m6c3uhnfE5eB9W6ta/VBWN+6lzbJIwevnBU129JaTRbJM294GGuZ578XR8L2FcQwaIbY6G
vIu5/jH13n1rcA+DCOyVzSjrZoRIf1Kfi21Z9z27fErOPSZXswOqkVP2DO48HHFdaTGaCq2r57Xd
sXdMB+ldKp44aNlPZOS8VNBGauQCGvl2mJKIMifXz/NSpJUcbYu8KhJMe7iheCXxcQWhauBio5nP
iLSrtOacJxUg3wQGPhxIAmEp2DX/nE2YBPYhTJO9lVe2cbKM4WVwAx80T+206ybFQ2/ChHzTUHqQ
xqyV96xsWRVaEd11zpH8qcc+yZjFYN0N0sG7BTvcDMaVcLZ4sftr1JXxmYOqWCm7jR+6zq6fgxY0
u9M61jtrUDgcdZuZj5Vvmjs7nex1AVPyOEah+hVE6KMHFziv4+jZq5rARIUNEWF8+GpEYAYvVGDp
CPqbhPl2rn4Cc8JLkmaQHUuw7btKt2qcplV+S6LCeBJ4yigjgO0Mmm9dRaNFkLKD8UA2MknV4Whs
UjWm+6FpKPwBuIDcYELpPwOgb9caFqpr6uv2tpdjeJNC+tfWsuS5VR76KMRPhEcIP0IcbFkhM2X6
wSXy/+Y0pOZIaB4Wwp+lKdmPWS78kDz1jvDE0oMaUGs6rBl/pV1bH6luaAw6Oz62NuZ7BeP3VpFd
cOljy9iNJurJ2nXMNYyy8RBPjD+1sTG2HpiOV8R2w4b9UbOmd0rjFXghpne9Y4UbJI/Nk925+aPr
JEnAfsEnq520DAClWk+TKRv49RJ6TKD38Q0TV/HOwGA8puxf6H7TeMCdN7g0DaPnQKeo2gouOoSP
qArlrTZb/U5wANnZM3h7m+Ft4U0oSZoEL/umMHahVTCNA37G8o4meCbDgo16lAB4cRBr9heBBgZm
5VRemMKblxD4Pq5weEELMVJO2wW2X7dpkkOfed6Rebn/6ueUqDCJoqxYpuNQfmBHyV5LLlRkM0jO
+DB0XCpxO4qd1tAWYs5Kw3c6sPIwohnbhHVo3vOsr58Bu5RLo0y9Jy6g+CubybckC7grEDX1r4CP
AGjOwXgDz2eDTFPY4EyE+o9ROYCO5moJ7A2Jm7ilhBF7d9LQBJzPVrcOhSyBLNJf10+tEblnbSAg
1vM7B7ZR6F00HXB7ZWVyq6JoYEfCGFzA2GKaTp2qpSwhOJHlymlt5J22U6yszNozUq8MpGKz5dHs
849cMkMJaAt+KqfziGfvVYWlXRNXKwZTVsKmvUQq6Lyl15rDjXrb/mzt0jj4Zivo00oPJLzKDP8a
lWb/pbmli9VAMFdvdQn3SoVaiHrVYww7q2/NT4sTdhcVVrthVeE9lQD1tiIOWKaG2UCoNL6Is8YH
8EfIup4TL1FvrSPGA25yRgmRG/W3IOTx5BiklnCQqGNXcMtPhpnOxgp1dwOWhd9VH8VDz5oAv9hQ
Xf9mDE0fVEkY7DATB49WYcsDxuHsOPVd+WrpaBcXmdLy333nJMsgMoctjVzwXHSRjleyBwaHBg9G
w/S7arviQo1HzJdG/QAz2daax8I02SUzVU+7WbatwBRGxg+s3rq1QjhZbHx9CK5akBpr9E39pfQl
mRKxHT+ihAK/3mbdF0Dk4alL0DpwP/KyRYNK76RHnA3Gbu98A9TZZqeRAFFrD5NbUEE6lZdvOjR4
rKzq8KJn7bSazCJa+kWfnSt2s6tBVM6T02TgcFiWavu6HarHIQ/bk1ak+b5lEIddOEV0TElHX9rL
9781eZIFtQDUWoLgPYBYia+xm0imXppB+LQM7jjMh5PA//G7wf60jMKh2AJe7T7pzAZcb03wu6gD
0MKR3mPvrfT2cejhcrB+mXr6AeScfxOGBS0fT+VO+tZ44WWuHgTkaxSjSfYMes9ZfKuYZoEVX+6/
Uu51Vb/zx6b6/bs5/1T/DQRds+jo/6/nWhZ18/NfHqKPn/9RzjX/nT/VXJpr/GHZuqW7zqyWYhn1
v+Vcmuv8gVLetoREy+U6SK3+ruYS4g86BlcQVywF5YbH32GXOgu9rD/MWf3lOYbuCRsB7D8j5vqL
vsqybIfNGlciAlpHJ4vnL2GJCKVbaPgey7G68E60DHaXiaNu2icScnBLyHGtUsh4EVFNp0haiKIq
+ynU6uDUjf0ZW5y5N5zyZmjaCBajfQUJqS9tV7mrJLsPlosPmClHPvb6Ed/hlUmT9uZ8/ocX/O9P
3r/kbXYroryp/+1fhSPmUNL/oxPj9/A8EnL5NXiVeXn+GmNvF2Vah7gqCGPDbucHSL9rMa5KMgh2
AxbH3IjMQxAILlRwvg3MqTWm03jdY42MdYjKDWSPFK7qwcI+KS0HGtkgvFU9t4OGkX4lKKaOqW+T
tpYAqwnxN5KyRWMbvWkxHBigKRhogu6chdMpnm2ccp7zBI8imnF0hYaOyM7yK8Mo+H64QFHkYIdC
tTtbkImZmc2i7uwa9bpfEWq00mo+sDMHSyuFKVZbb63damsoRvi6iJd7oDi6uqm4OzLQrrnVgZF0
i1/m7F3V3O7ZevNs5nBsQ3aRYCgZz35XVsZoIsx+zX6jPLkmWlX7l0xsuQmjVKzOJVq8jRUge2jE
FJx6O3mm93kpwoTvTJEWz85bnP/QsMirz1p8VSErewYNrDG17TCbdhOzZxzZO2QQECKI5GlXltPT
YOfBijFsuHS7bpfgAraxgCxblvF4+rEI23iFAx9AoluMETA7jMQSR3EzW4tVFs7hTfbPih5OFixj
iYz4MDXua3ffonYb+HHOeBrFuuyb17BOli5ztAd5MvA1tz4kjQincztbnh0tuM5h2P6A0VOoERSZ
N1azXzmlH/T2BXNebPaI9wAq0TaH0NqntoGo0Df0INXKq9pT7SfPtZORlbX2HaM72T1EEtm/Tr2G
w3r2b+sZQ8BsxCyvWsycXUY33TdAy1Fpzxl9IQ2QKMcNwhCiJQS/gtlw6aVUA0hoUlYn8u5PxXvS
QCy3YGCdUTjstIRwntl8LjVGqO5sSGczsxJZ2+6jzCfboac2wwCdHazZyu4BjUGwcqhjczoJrxSL
aja+R2NlL6yMTokm/1ZDBGVYQFY5XcoW9nD5bsMIR6sZrygfnZWc7fVGVm3CJIMuN1vvYzz4vZE9
J1pRvjRfXDVPhHzdJL5PXLVUKGgpSeiaFTizt5+5JyYqdyYAiNn2P4UUhGu96PJDOxMCClABMMiY
uBXQbaxmINih+mYKVNZXJPzwWIIbsBxxcnmXVwTXjMhmz/WMJmDv5OxzLHRZycgxSqCAyxMt8Lsw
vXMp7JcIyoEP7cA2LqzA8LtkK+TaT3aVnkmgceS477sj9ppo2TJQXoSxeVYMVeDEI1AfACw4bfXi
g9JiZvxcq/xT1xF2t+pex92OguzNMNStbmmjGsgNKm0wJPp7zBlEY+o1TMqUb4y1cVGFPSPafte3
Ex8D2JLLFjrEiJC79xmiM442vbue8iZFNicXNAkzAWAMXmJAAbTkOsCCGu0bNNwNWJNlBJKCppnM
2gEGwoyr0GT9UM8AC5HnHw6x1Q3B2vAtqky79wNLAQPshSU3HhyMAh5GljM+lJlEfmXoBKbFzlII
YH9hunUmsSNcK1kOuS/2BZ5W4nKspR7i5/azN8p1EE1QOYLsRwijo/JVSIAUC918oQdAZRnKsAxt
iHLznJud2QBaKh/gUElWFsJLECA1KJCuV9esslHvwQjBorzVKIQmv593gGBEHDrogbHcgq5zoIGd
eSPYT8yFPfannFpIcWJs0Kr+mpMYQqPCZQq2pB8IgOF6WvYwUpaGa/7Sq/6H48yyIfJoKsZZ9UxB
IbOA5aUF/4wc47MdohP024sE8LwpZopKJOv3UncIp2kzfw758Ncxp1AxavIYQHXcMUQlnJLYHTgP
TyzdH7TMRQ5NJsLy+2YUliH3qck4qXARGMUqarbDBDLJbIZDGmFE7zRCKjvUybtQOqC45yIfLmuw
KVR6LIpm4jv23SMjAvyqY+2dEg8fK9pJ7tQgZH43rQXRbAQ7t85aKZXtqQvBMUdp+AOd7Bu75Oqx
SEh3tjFg8atOn0kMox78Ko3SQECDnvfabgK9gnyQ7VlB9bzBSRDs6UIOMB2Te2Lg064hidAaExvK
b5MS83rNJy7sEWv6qKJgJzz5zFv2pFxx48MkT4k/7SdrlLcsCHdZqcRduW21mhERC40m8hBUFnIj
X8pXxw6IxZiig5R1uXUackN8rfmZokdezNXJU+jlSGjBS6+6Cu5znaj+aioWA4lbJD+COQ4eKc54
bjslV5GZe8suYKAb5Gq8WkrKDc9wd2amzey8iaajaMlOihOCHITrJw9BQjy4q0T4qzHLcGEWevcA
0Wk6ZHpNM+eQ3DUlhXZgmnlhiFU95Iy3+aRqT5NXM8Pyp5eRgGsYJbqLiltzMaOUalunN82qmlvU
I1CqTMveCTsuz3YWXZuuCG5x5C7RFokHsNfOauixqvnxJ82Hfo+m0ngAb5R7VbwetNBfmamqr1nJ
kqtsw2lN5Gx4qKCmk4MariXpPPQroro7c+Wl8JusnexuppN5zKcEDB+byWtG5g0mUR2+rlm96BCW
Sf7Ym6o0V4PpNnu8YNBQ5yl07GTGIqnvKaT80K2OVfmcqz7aZ/Omrp61snFUu+sGzHyR4PKJDGxH
U5bgjuueAHbxoKkLDyrLvRTvjw/lgg0Gt2KHLzBu6nTTuCzqVHdC3yL5E+gpuqnWiM1DUFX+YzWS
wTV5O7Laq0WW4tp3LnZZA97R15qd7MJW8sUc0p/MKFu57pmgbhhSE2XHWLzP0K/eBhZbhmJjtQAL
Yw52Jb29FRJ94NWQyAIapyHelwg80CHgOzY6yFR9ygTFd37VRnuKFeFehoBIRzXpEQGcE6fgwM1c
JWVxEAPo5ZjcyFzHRBt3cNUA3uAkaz/RyQHHD1W48l0bcajG4D2ZEZg2m6kFdY7uWrO/1Dg3ZvrS
dgQX+vGjSPJmWUF7CVpIiWhTkaD5E8K5GUgcBetWVBehzFNVDjBqOv2XKuWXiYZxgUTeX9hmuucZ
fQJ/Quno9qtq6J6aKIbKQJxUhSO0CtGgRrB443qZa4DyxjlFLfF0nHuauwsa76Exo0d0ehgthyhY
KiDVAW2+Ebp7zcyzpdR1NAL1J5SRnGBgoHom+u1ROD+VrTQ4gujeXUwCx7L+Mcl0McXXIf8NkOhe
oTtm3uI8Z7I4uXGyQzOBZCkYN+1M7R7s+MMpawgWwnmaDGrdglzGoQFKp4qXlKUF+qv4ddAsQHf9
rhrL15F8Kvza1kGMwU/noRQFoufI9rYRrKO8Gx4HvdmXFfqC+CNK+WESb3ii3bnCb7ryqW3wVsSJ
ebbq9hb3XIE4AwjPnMCH2xEHRLDzEq1eegPTi2HojEWnXvU6itZhAQpG9+M75L9OL1+wYG1bEpCX
eSkaYDLG7JGYdoLgjgW47XjJbp25BRpt9u9bukRKr4RiOYn1u2IpsMzD7IUJFvVBh9Smb8YH27Tu
8cgPid+srKyNpbFMpiI/SLMGSADtxIDXxVPDTyJsxi3K89aWk3z5Pvg61Akn0wWWm+2dvpILg5R4
xvk6aFSS+fIR8PNRCAOw8vw4mXhY9pETfowlOkQVGMz23Cc5DtMtSrj1M43mpOoI2cFkd6Zy5Gpr
hbYZ6pPulOkdRZ++EZVrr2rfl8em44r2s8p9bSQS29qPQfsVcjeRCy0chQwDQc0p0fX2LgqSHXXe
NV+RUhAUNpt4Cwhx3cq3RJu2WFlfo3RS5z7vmhsy5tfi5CSF/5omIjhbmIYW3//p97PmnMbEYYke
dmG+bPKmw8kJeG90zOEyIyIqWAt3P/fbA7FYSDQSzbvjBKyXbZKPW12ZmGxsvSQ4avLQouX8g3KY
3h+lY2+Mv23bh900BsQDGEzRevMycma72Aofq+532ro1a0ocIGF7w5JbP+r+lD95D0OVfOrCSS5j
4mnPDNOeEE43UO/c1wBv+aFCYnvgIfmdp7m/63EDzBESNm8te0zmefHD958R4rZy02kxpBJekWkS
ARKBLifpZOfFUl1MGnPMD9NJptOuG71XMviaHQqN7OwW7hVM9r0zvQ/2qmi5sv5d5exBu8neBhPD
Q0eb9Hc7gQMwBHF7MSh5q7EvVm7o+WtrNGhQo/ykbMDczjBLI6auX8l6k7GLKfrSPn/7t41eey1n
rErcka6FlZSt8EKz9VOVNwRddnAwlBbDhZmrI2EbHMRILo+JQawBe5rLaKYM/LFT5H79oPEYzTFK
nE84PR9n5Nq33Vg4kmeUnb7ZkbwGaDTOw6dYrYssiTZNkF2QTA230Qd6mKIfw0ES92BAZ4ptrnKs
SF8GbH3usYfvMADd0STxlflZhV67+a7WIrPt9rzpjm988LlDg6uIZqnbsNsESX52Y30xJnl+G+fF
pkiGO2cnWzHQw5sxNRkwOxP8zRjBzZOMXsjz2ZJenZ39nMzXOKuALRZu/VkqfDFaPaLZMQGdJuhY
c56ePNPvvBjuSqsZZchwSDYJKbmwzI1s2825Y13vEnpC1OClIpyU1efVm0cwzVDQQY3VNePpO4s2
zbABz5Lb2tTshQIBsmt9+IWuBsiQKG1yR2Lx5iLU3Na5UbFOdb2tW4Yk1I8ZICzoPCQEhhofxblf
zRyX9Q5xe5eGV3FAZnGqo+Dq4RB8ElnGd4nZsJrTYST+mnSpWxp4t87oWHua/rBBDziGTbX9fut7
uAeLzlIQjMrqE+ycAoGSeNshESQdNIyRhV+RsMgJgHoOemcDnCZR/O5/vo+SYgCdSnKMLSC6Tdoi
TwEbMVfCQav1y8Dtok1QObfvP3ZtcgCSSbsjVTGJfeb5cr2kg2ACyyf2MUlFqdVvv0kIooJ6nIEt
w1uzsWX+NXYDZm4MUjCLCVP2s+FiTKl3yvLyg9CrfqVrT5X1ZFGB48pgUGynug1RiBXL989am661
b6jOLYlOo9CbaUVxmK5VS2K1raZm16fQDikVmD2VQ/iI3Z6LFa3TOgu7Fw0c7RnZ8puZGVSDqbWK
UPGs8iRqSF812yXaCefcleMhZBO2bWXT7K2p82/O3BoMGZtlg5ZZT1S+JQ+w0/366tkUDKiIpvn9
2jsdHoVvvkrpyRcG4w5uxXTXUaRjgSSqKgncN3ZHu7qxxNPoFf1SQDEtyPEDa0Gkg2AV8Scl2nSI
kc1C9GhZhUH++0jIQgONC9GWQdOkj3b29R03/f0hF5Z1qmSWnGIGY1ZV1Dc0pq+qYmymqfYxVHz+
KytMltW8ihv7sCPde9BpyZwQH1ejOB2ETTZp/icfBjR7fdcia51lbwVj+cfIwfohzPbRITjqz8y+
bOIsQ8FUMEDzUCH7IT+nVeHMhiepaYNGJCYypbrC5hh505PW9dqhIs0UQYl+jqW+iTSCxQb7McAS
2UlJ9IE7LUIQc4yBmEuA5fmV1sMBnMvsaKi8K0c4O29YocdCe0wwOq0dve4OJdLGDrH+rndTum11
JwCgPer++Nk0JmzFANhS4y5VmrgXMscUmovRWRqIoJpSx3A22Y+2bma7YWb0AE7JNGLmal99fL/2
PGevNfr7+3cMOJl8C3+yI0xLPc2nt3J9yG3pgBqI4JZL4Imv0AQdwArJXZltxiIeQhw/Xu3s0WnD
giR2ItXSrU4RfQe8uM5zY+Ny0a4NgTLaSqfm4g84Qwq4RphvULsgBVgDBNiKFmy4Bk93OwmcfFZl
TMsuTYiFbLwbDTSdSLFz4M1vv89tMyyOrhvSrllY4xHzgVj12Gmy0rYgLzoAzWpcMv7kHzHQozrL
fHQx1KJNX2Yfirg9eZGhH588HRcYaXPs6VJOeFlamAdihmQlgOlsUNdiTLdjSvCWGsCMlHM6S6pA
VeeFxYRvPiUosNQ7NrijNVpscmySG9MJmJvUT4kVvGEd6nf0XvFRdYRAOWNRLPUCHGSYdqR/oWqA
lpH4dMvyJ2F49TUYmMZURnACub1r5lgOg42v0obb97meEkla6elEXE8O1QqtzjaSfbP8fkO/PzEa
dXXcJw84ULzt2MUpgLz4WerMJ4MqPwZ6mN8E99BKzZnuVkuSkWcSIJBRkDJ3NfdTNFytpOY56Np7
jox5WcYwaD1yd3SiYIFPauTSU5tue1/HVtppMQE2Qc8wAdwSm/d2bSGKQd4a1adZAh82eogATOAw
mfCBrks3Dlbfp0nWQoLP7YFArTjfMSME+hbnrARE9ssdhwSUWVuuo6RXrwZRXzqqULOp48f+lzSJ
VmlzJ3zy5U/RWOT8oYbc97b5jnqqPgCaokwJx53PvIuDnZz76Hsl3DrVtgvUrwSY4Nmdy2N8KwZD
yf13EKMxoYxp6P3/fEW1tmcv0PTt2pxLCgD5Pe4jKPuDCxhMDVZN2AmfBzdNQyDl4VXYXf0ekntF
5gSsbG6mAE1IIQ5xFTF4YWlwLDUGb5E5RyXw/PP4FerAWi4n+VIDcOFUBdDNtNzEPjeFJskdjSf8
eE4qHDwGtr2Me9pD3zK+rDwbzmXu9ufC69PNlHVY5WwTf3uAR5QRGcHMTnLVOCseNAUUjlFjV8n+
VAVzh097v4wrQi14jHh/ovoV7u3wRLrtfGYFprghIAaA5qN55DBhIHONDDxXYzA9SDAt38XLYBI5
V6ftkZm/XOkgfNZFP1aoibK9HxjtLeyfAiX1F0ZmNh90PkFWSmBoCoj8I+l/T1VBKEKp9FtO1KEW
eNpLoogGIEBALx7CUTJ9t1p/l+rqB8LQVaR1w82ISzpne7be4xw6fF+ioii3MRiic/RLem1+QSJD
qeNAI9TIRjrkOtMZDwnA0je1fJMyij8gO2SMQCytz1n3Q4H59y1VbUOf+b8tUB8I3NuriWyTS1at
E1GKk2Xln6nnQMdxEkZIoe8umpqfZa652OMTzRWmmxQOMKoSyZtOWqzdTdB8q/ClqjA9a+ciEure
aOopc+JgUSW9vtdH3DoqEXyT3spQ+eBaYtbOcDkqQJGasKaaur1+F55j7NVHFihUAhN1nq39qJv8
UjBTXn0/5nkYeCdvLh41M65w4zNfBQf8ErsTSxdCG/eYiPD+wUGKYRQuHAP5EAOb50KhRUU+84Bc
LmVz4IBOS/w3hu9M9FMDNmxlX7S6v+fMpDLG+8dpGj7C3tP2kU62jC0KIsb8mHojMBjVYvs5cu8C
15qycFdbc5yQi98gMgmKiFXCMLGwL518RfTQ3P0i+Qx61jM1UoTld4khvEA+WyXfjAHA7XuGinds
70UefpU+9+iPUSthGFw54A6Xhi67tePnDxk+Zc2ysk3WDlfR0Uf7ZfD6fTQ3OMERwgUwWxj8LbBY
BbyT69Jw6rNmKOxbpIJUQHOvZonWYhgyxHhaPhLGQoShTM0z+4SOuXhMyuYIQq1U8eH7J1NWYL54
ff0Y9MEtYKh5jGKLzi9Zm22PtHculXD1b1PTC87NxpyfFfMHu7fTUE/eMVWKLVM4HhOPZcjkKHVD
Mn5IbaxUfcLeC2ABjbk5M3aJzGsiRaGNv3yVlaW1zQw94iJVW8bKiMOaz8SenIUz9zN9Ya8dpM6X
PJM9pF9a1zo/0ulJ4t14Lrva32YSsWLvH1vkyBvLZLpv9VjaA7b/ZL8A+iLQSaG4e7HR2oYLxzPW
RUvEYp961o44FoYmFgHY27QUFZk09G0Oi+7N4K5jpw+2ljVOOKmyY1WHkq6w/oJ9Zuxa03mIzKrc
l3k0rszI6rZDFBGLUiFjM4iKilp3IxgKQrysn2uNcQbHB2vQ+bOmiQLnPQNPxg02lLK5tGeJpzNB
Ue10Gu0GRFUMcNbSUgxpwnqR9Msr4NbVrrVQOrfWM+oeiseEuZrROQj8aIa2cNbSvUux17rBAIYx
ac84AIhomD8EddI90u3LvSj7u1mMdy311Htv0cZ3yG360jF2URyRWt114a6NK+JQxdt3iRs2DGS7
8SJVVy4LlLLL70OrwOVxBNJZP0obV8t/vu42/i8Wk7AEgbieaUrD0Gki/hGKMgWo5JPOdYD2Wzvy
oIZbxdrAsqN7aI/YzOZaNJDeNdEdZ5UhY0PIy4X8HXb3/TMiv+82hoZdcmB/xTRSopc9jqrJHnrW
Uv+8MOTp/wnv+Qe+zzn6oMwvvpr/BooQE+7Of6IIgWVU/Y9//we8z/w3/tSDCBsajwdEB8WCKaTu
ImX4k+7jzsoO2/YQiEvDtYUEaPa/9CDyD1BA0vAIwnNMnJ98ub/rQcQf6EeQGiC5xU+DFtX+ZwQh
9l8UIWhUZkGIAWyHhYTh2d5fFCFoOA3FcH7D1R1aK1kF8BRVAgFt501M2HB8DmZsr2LTxiZhSXeI
lzDNmY4hNrKviY+1ceHESsenNePsWDIHpRyha8VWfOajP4VfhIW6FPRuUTFb8L2u6xeJmYTdg26L
lDgjFuj+peYbo7ePh7oG7+IgVaZKrBE2Gjqt7NR8OaGmmlOlxeFwnFJDdEAA5ODsIM+wXSJFKlGr
zKS+f6JhTuycLkgUzg/6sqFbOMzG5nk4pza9PupoEg2RgtV7B7m+/Suj/57uNrz59GHyuyklj7YI
foLzsdj3jrZWsDtOwnxvRNMQPkdGilgf+o1LiCJ7TQ2UfVPUTnaxIAuO5HSBJ4BMME55/EivREum
seYhkEBB90e9p0s/WnR06s6xp2cnFsl1FRSEvvM/cBvV9qoTZQxPO2xh6jRLjUH1rLVxk3LXOVRN
yNoaTAloqSuIFr/7YAS2xsrVy5tj0HZ9fmXXyYkYqUx227SY1CNsPgH6rA1siH/4sYNupZXIFclB
yw3u40zvR/PM4L8k92IwmWAkNdq+aqmCWHan0ocx8dPLsmw4hFnXjHi4CBM5I2UtGXaHmc3kiAmp
sMZ3GqV0ZHdfGempL2Xdb4FyduUnOMYyB2HhEF3H9iVwgZhEUqaEzCChNrUt2uJagrfsa5bg4cQi
xo+r7DNFLo1UxtHjodxYI3rW95GgKRyOPhHNq8qs3f4yTohKF12lM1yQLvf4B/Am85XdI3jzmEbC
vmBCAwuSga6Zw9CJR14BESoqdugRKXvwRgBaOh5iJ0xtWAvYqTFYhhKUlPYqG1zijDO7YPMsOjGx
jcBydodIrvk/BigIIFEys3zWlW5GmMgoPkmIFBk2A+UYPpuxwifWwIEiAqoedPEemV/+OrLaxlmF
uZ54ZMFoG/0e6dXHHJXfAKFRslKFse7ber6v+VcD/gmi2zoCQxTPrCWP9VuDr3O4p0EWvEAqJE6H
y55dKhEJ47DIPNMN9u7IiJLdADYk9PdY+5aI/T3+2ZqyOPueQW2i2YN/TTDWTYcg4Xe8uZC3rIWl
g5/fc0yM4PZB/gEpWYqauI4FkxBP/xLwCZo1l6bADAhf2QuW9dCDCRwhTEjeF0m65NgAA90OWWtM
EJwGpz+YRSaA9ENaifZhjclkhbK4ljh3B318KohfdHir4M8DF6qgjuIGdakLYrgzH14nEw13r1YS
wisptVdVRBTDshWiBGQdiHnmaPKQw3axurFA5jCl06cH8kDBKK7Hul5rYe4ygw9V3t8Gy7PHdRuR
9Y47hxTKu6brlIRdz6BsXTYOn12lM0+6JeiozWOvEHTufYcOnz1I3SPWKgiFSgzOqKUKDcCgWtcw
LRwD8Paa4aGnxmLQBo8eXzg/QgYOGpAvuTAYHgQ5x4iaUD6824Nn53hJiNpeKyNNrQsflixcdy7Z
Zx+EGfjJ0iRHTVu6Ef3nUYQicViG2zkLbql63u7JsclbSc2SMHnqoRwZFpoHiLtD9kvPU5tHMbEc
h8eXDynbygG0L888Nj2iNePhYHpo02MX3FNc+jwnaI8JPq7ivGpXkyOKpxoBl7sVwES+iIDMmJYa
fn6tM4+/Au4Ic7tg6NIRu1oMePNNHc5BiYOMPBRMOvIcoYsdMfAVlb8RAeaWfSqHxHvJ+V/USy38
biCRReFMDHEK6NeRJ9TYxP1Ehe/qsRv2rNfIPievMw3TZW9/l72x5R+5EBqdE6If0xx+J8tS4qhU
rEU7BC9yOEwwz0cmvH1nrM2JLMeVjFOGFR2ctozBVAVbMqZVjY8lLQnERMfssrPR53IiUI3YbjJb
9DGj42CAEIaM6bzhpa+C6lRXmF1XjEs6AHJT6UWXAF+mtvJ7slFHLTEkOmQHoq4XNfVmQgH9P9l7
k+W4kWVb+13u+OIY+maaHTtlgiIpidIEplJJ6PseT38/6GzblQwRCav8p/9IplRVBKJxjwj35WuB
QEBk9fNgDk1JqjCv1Y0HiZa9gxeTspUm5/7NM0ZRoltP6R1qjymD/kDVIi+cVBlPXNqhL+qC0AEf
ha+KKx0V1oRUNVSa1G+B0HxoiwR6zb5EootHH/QVY/Xchkb1K6717tUImob4bxR91xu9PJaoUMHx
NirPrZEMR4hA9Gd5gpC34I7CiWCEe6vKimM3BtJnAnbhLdIM0UvelCOkQIOvfiS/UTwkVimrGypK
J17JgaUdszLvdilxp00Wtz9ROjT3JWGTXVSpxU1WIo9gBFFyqhLJ/4xeaJ7eB7Awa9zoPSh+oIiA
UUwu0NrKMAJqwhPkl7am2pRHZ4q071OmE3GnMqhz69bTXLuqSzCmXfjdbHyPdL32d1j4r6kGS4CZ
SiWV7SbOxxu9rzapU1JPuX3KS+pMb0nvfyzBtH1gGacfBqoKVMc1kIKAZ+8U59CWlvZUBbAzt0lD
Qt0nW/hXmHQjgmcjisSeZ0LSaujjLarqEH5ankdmxzP3cQejS6Lo0X0mmVDPKF2BbmYFs3XVDPJP
BIO9Gylo/FsyTcpfeZSX950CfVpUdeTZ4RQ1Ia/wdADms/YBrPVU7VvQL1qarGyodi9vA98iJR2W
LfItXBJ4rLdp9EJBF8nO3JZfM1OOPkLpxVKBoxqPiaaA7S3J8x4gc6FsJldiAqFF6Wxk9CIZi5JC
DdVlSI71rdm9qBGBBG6C6EgFdWsiYDSV4aM5ggwigqFVXzNuRs9EpRwg8EPk4JOicQdsbTD3cNCZ
zsacMEcorav20ZaBo7eWE7ll5ER3dcaDK4FgY9OUU3DA6iCv18z5sVyan3gCJgcPhqZbblPTLkMw
4cCQkhfJrKxny3O4aVHICk+bCo2MsjFhRKiof1ZL+CKj9h6+bnuOWOrdr2lypseoLgheFI5+yBCU
hlkhMRSeQxBza2UnSWjOtVDWSiksRbUUmjdI/lpzGUn1gIgVInhxS2WW1GXNB7kqKVkGoEZuKStT
+QWCtgpi1aBglv0822eWlbseBFgH9MLRXKX2lGp/wh35IcbPWTsr0oeHLKX6d0e5LqgDoNBx9rMN
G9IuTmNa1LlKJESKSQFQ6KthFX4eBwmUJqyByBQQaYOJ+jZBn5zgDSiRjT71MAvJVItDAJZ2E2gG
p3qtShWmewlBX6ITOZXtPYzz2kbTCsIRflWPf3dSUz82+qhBdx9q05Pp80oG6EOdFPixLt6HFODc
SWXlDKBOg/Jbnynpj4CUdce2MzPwQxRqbnqV3cHNLo7ujCTlWVEM5auU8bTPMzCKau+rR0szlF+W
7pNsCycYCCtb891J1/rX0S+65ykwCOg9hWlI8UnE1/6tqZJxLIqsye48vZselam/bwo8/cz1Hv5M
NCon4IyQ8l9QYxrGTtcHaHBkn2oWGI/sxIyfWjRPur0RKXlEvf/UpB+gSMrbH6MeqPJtbNTwf2kd
UQXkuw3JfvHKyKvvsrDIS1DxHVGYOpPiYatBYQoMTwoo3U8av8heSIzAAI7yH2AYy0HI8SYbUrP+
BmAI2QkkM5wbpPwa5cYkXvghDca4mTk3u5c0jtW/EsgyX+OUe85Na1bDrOlCAA22EaJ9WaegT0zk
ZCi4skk89FtiJIfMz6CviuHu/6ZMkvTT7mo4VDifg+hQVpH9Qw0tzMssU/hBwpb/8Ymnh1Z919Jx
jOBX0Kkqpnwxp6D+E+TsZXoIUoNCrbM38DsgfXUmhv0Hom/xlrQUwzSJWAAp4unHE/acthpqwIJ6
YJTub0okqB8mNDNx/Fvz86xQ22zKG2df7oCf/yr/bpI9bFdk2aIH+dZeYZWdoyPid1AhYDkyVP1Q
7ArRkxI43TAlLOPoDmhIeglC0WAaL4+W+oyLncz1Cj++P4WZP9cv/N8wq7Qxp5Owesy8B2/4ebn5
tTEIj3Ql0CbUVMpdH7D+RjRrRzzWvvX8/60XgfM7IA3CI6rc6T25hs9B78rt58s9KMqf8wSvPRQJ
BqENBe6Rt/PEMUVdAukl+Z64IuIue6D7LoKy2Qap8ZU1mTeYsPDENWRdd2RNpuZFmLQS7aCih6UU
xvp77Ta+QRP6trqJbi4P6Z2V11WVja6b9MGB8XZEdZXqbS4nO2LQ447q/m+q0/grI3lb7fLblID0
qJZjmLalqYo4EuhZoabiCgGBIPSq+qMyegcu8R+DVHq5PBxlXmRh1nTNNA30Dm2V6NQ83rOdbEdB
AcA92SEH+MK59dw+xfcS6lUbHrIb/2vwpG3TQ3LMXssvl3t+d5CUSymKocmaLm4N0haalg3kM+u5
MMJ5Sq3h+xB8mcKHy/28t2CajW8y6MN0xAWDiTSwuSLvPAB7DrWrCUjNyz0I5Pn/Wa+zLmbXeDaH
cUj6sIlm1zfuyWnf63fGjbqTH9b23kzy/edinXVEBPG8Iy8CuhIzln4Lh/UDVzEQMpv0rjxk366y
J/184oSdMdVkDYjRMSouqvfxjXGjH6L7NXe9OibBRTRpMQADnsdEVcGONOkOoNStdZPtg73xuLJS
7zhWzgVrPp8o1MO03k4gpI5jnIMznycwTW61HZoku96+KR4oP9gFe1630qO1W+n1nS34pldhfwxO
oRNzxZ7vYuSwd8omOqgdHc+DJNOIHi5skWub8p294ugUNgBKI+JriyVzuan2ThFzy38mcGYcKMfe
+ndSsNW21Rb4+NoY//Qjv+UqNFOh5BF05pzUOLMB0DuNORnZzth0u/C2/UmIFA4w7VTupi0FLdvu
E9QN5ErGJ+1Rubs8wX+6EvqmLlC34W5QZdHEIWnudGCJO5AjjK7U7rns/CK2S0WE56wNdHa+bx2m
7VDtCZBXRVWZU+DtQFsd7sJJQ2OQgaJptE0O0qlwpa36WO0NjpziRkFP/q9oZT3fuV+97XeehLMJ
JmaZWBH9om58CLbtUe5vG3sTf1PUT+E3ShJ2cDU9JPucZP++lrbZTyk68W5Y+4731tlQVE3hECQh
MScxzj9Dzey6QkF1R2UGpWuKrvkPk6Wl3xzNa/5WfVPacT4S+eOpcLy8yn+e70yAqppcJCyUEMTz
3Y+qodYLcKs5ZKqv6Dk3hKzHsnsZJ7/9iWinCWEDzEh81DgeU7ixtfvLX/CnHfMFqNGYukx0UxdN
qoZ5K5btfCfhYDakQFAc7J1mpZN3ThMOKQ5ji7JdkwuGcPrXZin3MhzwmV5Nm8xCyLwy02ZXp/lA
WXr7K4sgsiYeCwEv0GMYCtV8WNlsf7pJCFdl9jciNAQrRYPyegUAg0nidoKdYzeZw1y3Y/ftsBvB
w68p/bzX22xKik61Mjw4wpYieByDTeIEcEDvAgSLxlPoDNARtnCz9JvLa/inr4AJ0MAdq5pt2Iol
zK4f1YHZsH8BhalHeJjDYy8PoBFzRHu/td2of7zc37uD4/77u8zbNHShP50NRbCPwaH4QgxsGB9K
YwYa+0p1uNzTn7uTkZnMH9dfbo22cLaBaRmhTk6RL5Wzm5LKZW7caf+/qi9vWADOa7HfHc6cRZy9
n2IawlFW+VHkNBLq8y1RW8jfsgOAmhqtTWPtsvN+T2QoQSnj1uc86rmjIUpRWA2qoYDpNYiZJPlF
8qrxV5aOxs3liZuX4K1HZ+JsTeESKpO0nGv73/RkU5lhO9EsSWodqkkuG8q1YwdlKccqHnQVGWiK
ZI1ixZ+9M0D6k6Gw4N3M3he6DfwSSTLw1kRX7svoB2gxhBuK/eWxvbMp3nQyf8TZqSEDo22dPNvF
MRyb9g9Ecv+9q3jTgbBMQ6P5MBhlu0SOqMUkfHur9b62cwiRrizTO5ZLT1xp8E2/k+tvh5LYFKfa
VYZqYLpvgQ6HkLKE/l+N93R5yt5fl3/6EbZ43kqGyQts14VwuXZkmpH/cy938e6qgA2wFSAaJpez
t0OJvUChMiSDtDqP0o3vVMU9T5e14+rdCTvrRXAIfUU6v6UXKJEPHZiiRDW2IBQ+VNW338P5/7lB
/o/O5riABAnC7Ps5Lcj8n/8HBqLp/2MpDrz9KsANQ5/DYf8LA7G0/6GSHb9PlGxG/s18If+BgRj8
E7gQHfklUG/c2/9Bgdj/oxgOwBICAsa/AYC83XkStxaAHxagorc7rpm6FNE3KInLqpZ2TaVLh7xv
xpXD9a3p/NO6cMgpJKyroZH8R88h+ZpkLeRJFbH2KqqSw9kMP/6vWz4/gJYGIPgZUipD6nWK7cYV
wo9WC6Cg9fTi9nLrb03mnwHMAztzk1R9xaZBjsAtPMVBoyk8Qr98G3jmL/C0/+q18k8f88jO+uBC
zIkmD0iW5w300yhLSuRKOvXzlIxfLg9jaZKEm5QdoR9cwlfmOpJ/C1Yf7WJld7nppRkSvOIE/pgz
XtNdEtovBlJbFOgWz36QfVE8b+UKvPT5osPKTSeyOkl3B61IqbhsbOgi8owShZVBLO1Twe9WsW8q
pWHpLiI1GxLa3caLUP7o1B+XJ2lhAL8lLc+WGNGSouYOprsojrabPpdILMnwwFzXumDDcixJhQkx
l9vXJXGSGm2KBCGty42/fd/9d3eKrytLUkeb6j/VhYf3B7Tbh7SW7rQ2u7eIzcDYcVc0/cqBvjRL
gik3sGpR0pypbh70FVw75WvRq+rh8jgWllgTLDlvJx/AUEDjUkO1HkVA8PNO+T2s5//u6vPPVM3j
Oltl2WwTX28iavN6lUxs+BJToxJU9spKLE2PYMRwtlZJViCh4E9z9hURp3tzyNY83VLrgh3zGjHl
RpPgLiAPOtddV4iXpUZ55ccLJmyQU+2srgoe/bYkaewBY04KWb2ydcF+pdbLDPg9/MdMC9D66ycT
PGHZG0qzu7x7FrzcjMM8X1qLwzkZpAaqGSVCVtm/p4gxOcgDYG0HYYDrOhHseMZKlCZJQgAM+fdk
pnyLgXZArLnJnXjtvJyP3n8eN//dpKpwJPuqP+VRU9humE33TlxFG1JWB9/X7jtz5GWo/Ksw+z/9
CMacNRWX2MIu5hoT+ZMO72IItd+nyzO1YMxijqCdQsUgM1+4spkgGFMl1deuJ5EdRzEomst9/PYM
783UbCln5gwmkssaQpcurEh6Vu2q1DnJTg5nPHVyVXvs9PFbln41lBmdGO9yksPD8NOEe9UDmhSj
3QJ34CnPDoP5gh6got9rBVyz5kvbBiB2tF2ZHdLs0wwYBDXOH6hNfJ8LLKLhxbSeenXlfiEk3f5Z
CsFxOGVoFi2y3C7sIU9A2187ZN1LNOrCQZ52Hoz96NvAysDbBrSCsymyUF+ZxKWFUt/OodYP3WRD
vOH6eWptrdGZaZWpfDZ4g6xYzbwc7y2T4Fk0r+wC8I22a5vDHXVr323Pfrm8BZaaFtwK5UReVZS6
6bamE9wYtQPlg5xHK+uyMDeinjNaH2qpweHkApk8ml7yARbLz2Do9ld9/O8E39n2zQiVqpMc5a5p
BZWyAQ/ifIGuqbzusBajkTbMyGVVKpbbp8o+CttHVfGunBjBdXh6mJXw/1huaas28lPB8DmIJHRq
KHP8+7rJmdfkbHJMyS48mA4hJmymwLvrwmgYYWzIdPtfxcX+a3PKvKXOOpCtzq9KCTxkA9hxm8Zq
swNhmB1KAETX2ZYimHWfh10Bt7TqwoF+iPwKkoD+Q9ypHy9P0cKR9zs/dzaCrteSwJdKx83U5nWs
xu+OLd3HfXFv2ubKCBbs67fDOusCrrQ0GyfKzFqUbje5IhcbXe7XIrtL9iVYbzpm0O0NtN6hLAbw
9jbUUT3QresOODHo77VsTuiELDcr6rzZ6IEMsksPler5qvmXhduA1jiw6VEZgL4EkFajgCLA03vU
EM0wfOyLqV4x5IVpkoULAcUqnYG0o+PqdfEl0qydHMYPVpesRDUX1lgWjFnJaiMOEmriK02RvmUQ
5xGq1eLrXoYiqAeWZO7bGucLYMf7Us2/FWqwsr5L8yJYsIZKhA6U3nYr0Nsf7IGiNxhbui+KgsTO
5SVemhvBgmMAgnY2aTZEwPLo7J3W9uQ7hdtsc7iuA+H4NWRNSv1CNng4B4glJAHw5c68va5x4eCt
EgN1Vz2yoV904fxCty+DJuy6tgXbRW3IRmKqNt0iMcD6ZlXHhzuvVzQOg6xwmdfjIp55dBS3tikn
GLRm5tGDcO261gW7nZQ+gPW2U9wkQZlECqYDcP1wxSm/uyn5dMFYofYuQACHqmv2Vb+h2KTbFpql
biBVzbbXfb9gsFlAzUGneKYLcr25a6n/3CZIIT1ebn1pAPPvZy4/8ls9rqhfcTWvezJTyBAaGCeV
qlpxN++eWkyQYLUy5a49cmtcqooGXlIg3YjZyaMNAZ4dXbM56UMw264zdMTPS66FWV2ZB29q7B9e
XlhrK7A0R4LV2tA2DlpqJC4ScO2DUQOfRcs5ewTNYF5zPWEIgu1C1ekgJ56kbmJpD5TPodWARLnT
tb8uL/O7no32BftFvwqSa91MXB/d8UOQZSGkbeD1L7f+G5bzx52fTKBgwZ7jBRIs24lbjneFZlCi
ghSOZqCGGgLVh/uJx5NJ1T5/yMYpb++6TD4N/GUAcoJ4NtjpHbn0W9LkGz+E4LBeCzPNhvjelwnW
r8BaYfoEC9xYg36gRiBcdluETAskM7pk2l+egIUdYgtuQDILw/JgEXQR7IrRklLqDTmFlTN1qXHB
ASi2mqa+oSSu1UB9rdl7NBwgo5hWLHRha4hVzLBRpnVjjdN8Jn1qpxq6W3gAd5cnZqnx+fcz9xLb
VSRXo5q4w1x4SVh6vIG7TLnO8G3B8Cl3ihNNsz0XKDZiorLk3Vrp4Kycp0tbRzB7q4WjQgnDyf1N
u2WbBfR1nfPNCSbK1xHE2ef2YKyMZN6O721T0f4DU0Z+D2L2qkNLHAszEJ7q25s8UftbW4qh+/aL
9Bb9NWtldEsrI3gEKuU6fbAs20X9rv/gxZP+yamN7OdV624JDsGxqZJKDBhNMhUqDVSVX+SoXvny
BXuw5jk821OtT6o+qwkwyH1jPuSxMT7A6JeeoC+pVxyaAHr8z3OR4mvBoIMO7R8IZWO3iAAbIoLS
JOXfktcfcFqt+aVqf6KRnB+i8o5ijz11DtdNm2DqU91DTVu0nmvgUQrIfrzURLCGYp795Q7m+X9n
n81SB+dzh95h32reGLtq26snqFjlh1YlKptD+Q9cipBZNNbmPkv8A4SM1YoHW7gEiAgKZyzhltTV
yG1aCRp5HRxs3L/6QRtsCaeumNDChrYEZyApNuqnlBy6VKuUUF4H47ZrjGFl0y21LjgDOdDrSEPd
y51qO/06GYh0odAaBv3Kwiy1LzgAZIzg7tWVyJ1pMe0W/jWnOl1e86WmBUuPS+TY5KGJXR/GnjbQ
fw5e/eWqpsVakpSSLr9X6snVk5K63xCOSjSrVhZUANr91whNwdCDCbVlJa0jrOEzNwcq1x4nvMjg
PaKZcxxH+SFpf6yGZRemyRRMXm1yRe01zztNcphsbDTIIeE21oJDS60Llj1YQ1dwBkKYQ53cpg+N
cp9ahb+yOxfMWsS6htOUgY2LIpdT1nh0lJhibgnurTjqDjAFPmcJ5JldVaLUNBr/IRZZhJotnI/m
PNQzP2z7al2gYBC6MLxtZBUwbRxt8I/ocm2mUVsxjPej5bByCHZdzPXCvq2HLpwV4QfVaPuPBuW0
fyE6n+5L2PbHoj95AQzq7I2KonkllG6u2t5ijlKR27jt6lE6DX55HNqBFJn566qmTcGfWFOXJGPq
qy4KSPkG0ehuW9rlWrHXgsM1BW+iVIg9+ZM8uOBCX30fPjBAEzPWcK8NzcvlEcxHxjtHiQgkR/Zq
Cj3Jp4/arvco1GhbsKPqltLktTqb2dDf6cIQbhFBwWadqB1zCyNo74rO9/ZTFbb7MUJugDRGBFG3
R90jhT7XBJlMSm3e7ml4RUa9rOXJnbLgQTWLV0UtXWe80hWLMj+qnimdXHTITatj89nz8l1l9fXK
gizNluBinMRsbWSMGzdvlXqvIQa5c3yzPfRwzN6kfQflnUE9KCmI/NPlLbDg1Ix5a5x5gGrIVVCe
Vu0GcIzchn6NXJbUBytv4qXW59/PWg/8rkZCtKzB+vhtsBtK2/zaorwerJwvC+1rQvs+eNExByR7
QtfFh75T+lAl0efrZkZwWjCDGV5T5ZWrcydJNrqVocar9SSYVj5+wfpEfC9BkMIvx9o+IbuNVBBl
YBOygaG/u+77BQeiRaY5BaTTXaS55W1sdTJUEdRBX2594eQwhBtJFPdQVKYKkqHSp3C6MxCjzZVn
qXvqw2HFdS94wJn36XzzmDnCv36p26cJvtHt5D06RbMbTHTAs/bu8igW7E2E6iHF5VDHnbEEcvrB
StSPYMtPsGGncA45kIgUGoJI+r9CpP73LvQHPD3zCLxqmnSSjAA69HqbZ2uIsQU70AW/kWnOIPWc
3yf0he4Ha3yC1XJ/eYqWmhYcRNh6/pAT9D7NwZ+cdz80TysLvGAAMzrzfIGRe7P6tpqkU1qHe9kM
D3mX/iyo4L/uywUDhmS3C/JAZlIkQ0Oh3JI2TZqvYRkWDEAXTv9ERa+3ig3pVIcT0of57UQZNsx2
W733v4aoDl4exJIRCFZstBDUWXUrIVih9iggNocBxQOVJN9GTczt5U6W1lgw5q5zQj8fdemEPu0n
SQ7RzfFXTuOFpkWYnupHHqwmrHFp5zyDjbsozb5e/uqF7aMJB73Z1oqZ2Xx1PcKx3b4ozedaTlam
ZGF5RYweHCGOgTQs90YnOWgShNwogwAoIfBZ1NceX4LZdrAojtTRSSe10T9CI7OzrdUC56XZEXa/
4ZRjCpMGa6pD/Tv1w2OGy6HaasV1Lk2QuP+HUUJWjIUFYPiEAvk9GkPwVPqPDZxkfocC0+VVXtpA
ggFQTe3HpjxIJ1CxME5Eu3n/X256aYqEbW96VYVmguOchlkuBO5GGYoK5SsU1+F1LkjEuMWpVpZt
2LOL8uHWNKSd2SorG3RhXlRh99dxpYWSLnuwWFHZmlGF6Kgr0YaFpRXxbOokqbXh8NWzyx9h8+WW
zuFepPeTkazM/dLnC1u/j3u/rbxOOo1RbqBFy9a0IW66vLBLYQcRzKbDD990veVwsgwfvUHZSR4k
U80e/dpbwxg++lZ7Gg0oXat+JT62NGfzOM9uuqUPjgBJtNKFa+clz7pXpdU+6RaMJtWo75wg318e
2sJ5oApmHWBdjWVMlavUwLYjLYAZoY3qHQR12bFpVlzrwr3od4Hs2Wjqqqnh5qEWJ7DMBwjsfkJN
vtUb+T4d6hu7CZ/6vlkZ0FJXgn0bnPeKAgOm22fSCZ6enRlWWxjkP/g1QtJmcIr0auUsWpo7wd6N
sFemLrQKN471Rz9LPjqpfcr8KtmMSb/Sx8I++AOBFnuQUqpj4TqGn+8mO/2kQEO49ZM+P0D+9LOV
zbXg2oIJiWi0RFa1HupNtpwytB+b2C8jIPC5dF3ih3JcYUt3FE3A/lS5UlX+mEYybUoCPdDlfbw0
T/PvZzsMxraBeHJZuLrfZ6/VCElZrm373tDvpdaZEKkx8QmX+1rYYr8Vb8/68kgSjnLHmmh5mN4m
cQsvpze06FCgLzPCVXcw4DyC3q+6CmthOoowdSkK1v5ElQvUff1Q70MJ8iCUIS2nWBnS0toL7ia0
x86SKonT3fC/hEaCwlmN1OPl+VpqXPAxISyove2VGWzquXEfWYbyocgQQ7ncukCP+993kIiCsyJD
QvvCw9qdL0P20YnVW8S499Yw7FLzL1IzpfIMjteXDBLO5Tfu7Ds1Dfet/mygjad33+f73lCHm5iy
J9W4SwLpxRwh3ZYl9JID8371ebg0EYJvKorYIAbg+244KYhAAMh5mpRoLWu7ZAKCO1JN35M8Z+rc
xmdzyJ5bSfFN3WafR806GlX06fJ8L3g9EVTnU4CQampUu7UaPvS18iRN/XPnxA+1GX673MXCPIm4
uj5rIjlLq9o15FLdNA7KuXDO/XVd44KngAe018sorV3Zb394svqoJMmV3y1cQtqWAAzA7drVUzv8
iNDxuGe51/g6FtZXBNLlqDwZAQLSBL/qaqPJqY4Oaj8le4jebaqh8mZb9p3+5bppEjxCXijJWM3Z
iQIpg02qh0hUefqw4hJmx/VOGFcWXIKioEiojuXoghd+qfT4Y1uipWW2f1/++KU9qr49DaTAqYy+
4TTOs+jGatKH2eAHuz4qcPvtLvfxGyf83hgEazbKMjCVLgzcxHMd1BjwG/vA+xGmd1EGO02swAVt
bgbpNWy0rZf1u4byB3P1kb00RsHcm1Sd6bkB9kV6+2hJzb4IzUcEIV/NOr7qTQYt+ttpHMrW8qNB
ck6lOh76anhCjvFGD6P7JqE+wL4y3GQ7wtsD7Zc2bAtqN4KQvTY2VHIgA3JdXNQWAXmDNkZ1g9Sd
O5k26nfFRxQYIO2+LoBvO4LRZ36nDpkm5W5QQZPoQ1eJpri39ix731Dgynm7BJpucMk0pwwwXvnY
mtlnBwkSXsofL2/i9zeRLeLkcmY+ViKOZrk3fxYZmvbhwLlZ10V9k1ur0d35a/80FRQu347CcAbD
9EYpc1NPkxFTRAQtlXx/Jaa11LpgiJli9pQyeZFrIkd56yjhtkOh8ubyDC01LphZlHQ1SDwURWN4
qdC+Q+QvDYw14MpC6yJKDtLtIOq7IHJlPbcPldMlN2rRrZzUC3vHFswqzXM7yPIm5KQroQksqJbt
jrY8rXiHpW8XDtLCgKPFRgYFAHByN4T610kq1woDft9s39kxIoUINV1JNXU2eswowaeOsYGdQtX1
nWSHO0iIdxP6gFOi7Z38cwNxu0ntQFreDcorcd/95ZX/jR567xvmeT2756sQS8eV1ZHNrjOYc++i
4aB5j1mv/v5Ld8rKu7FE7/OxQXPA70/kF24z8NudBPmPB3d8+qOdpq0aHqUG4fe43bTWs988Z01w
UEsLyd+fCcyt6Dq1VQPv/tdJf+37r5X3cUi/htmzDY8gTdPzqLxOPM/pTULyMFCmPZRd254XjgOo
e4xfRjXYA0I7VJWHUFS5JThxP8HoiaI8tNkbuPibYWZBLlwGMTrNxlbvPenX0Lmj+qHR2m2pBrtO
B/UVVDCdHdrxbpSKox9bR6kaIPtXPoXD74+GRmblDvC7Dum9+Z031tn8OmmYSrLOBtJRs/UYSGrV
u0RDmWb60sjaZsy/S8GseHxg8acE4bOx2KjKj76ZNrnXbjR/LSi4ZCnCdcSqw1jSoOl38xIW57qV
m40HcHjbUqW9Mtr3b2/od74dbK0V1NNpckAp0PCAKMdBiQaI8m3tgxdZR8VfA0csDUVwhq3ZWJBF
lL4LvxZpJy2pIKAe7iq46VdGstSD4BHlGqKKrp58t9PZC3EXPtsDshJm7ny+bHgLjkVECoKaVaMM
FSo3dLTk1g/LaIfqj7673PrC54tYwTIPWtiVe+/UOWynyYBnrzMCH5qdei3/sXCqilBBK5XyWVCB
+0w+3LRxeEKV80MS90eI6faXR7HUxfz7me1Ifj0hJZY7J9OTbzNQQ4rVIfaRIoRUP13uYmmi5t/P
uugoNu6KOrRP0OxXSN4+4HOgIvTU7rqNJGIAdQTiY2XM0Y/XcYHInKnx+Jz1+cr5tPT9glEXbR2U
nupbpzjt8005dNCdz342t7aXJ+j9OJBtCSYN1sXR0U3wTlI3Nls/nX7EGSLPirUz7fYeOru//CZc
I4dcMgrBrpHBBiRZx+ZJtwb7WxvWqJ/b7DNnZTEWYty2JZh1XshK0QeRfmpK5wAO5Xtc2g9yrP5K
p/wumwW6qs476iPK77Hz6/IMLuxiESzoBXUk9c2gncj/fwpD6c6C3Js02W2N/vnlLua3yjuHjIgY
VEmjRmZvqic1geleM783SB0W03hX+tkBwT+IJiz7i91X1XWWKYIG21qOsJG4P/W180N2xhvbRF9u
tKuPYamtmf/C3jYF85+m2EMsYL5z9PZDhRaMZ5rPMlmby5O21Pz8+5npl06U6Z2v9CdjlB3XGiMo
/sIMyrNN4jeWsjJTS1tOhAsikjRTUeoNkoTxNo+nA2LPN16T3wV5+5B6/UM8FM8NsvHopj1fHtmC
GYnQQeo1kXItteakIUYFq/700xnlK3ez4A/K2GuoPlCbUxKivog0BNUNxsfUBpNmd4frvl9wA2XU
aR38U82pT1FZaKWn1mufLje9cEMR0XuGVPrFkA3NaVbMNRrnG87tJrLVQ6Lqj2D7Xi53s7C3/kDw
aTac/07SnPwsO5ip8wqpxkczzFeO9wWnLML1wrprBs9y6lMX909o8f6tmgnqkeNtUCS3EKOiH52u
TNjSSIQHkKNo7RT7Vn1qNP1Tm1d3chJsrS5diSYueC5DsPEYl1SkqGyd0kwZDnocz4fY6Gz7BJ2S
Pmh/ciR4DwOsiNtMyeMVf7kwKE3otUz8zpERcTtlSKsZE3RgvtmX2zpMvl61/iKCdpSlpkcTrjiR
8b+THKelrk1NqDFMrhzBbPpnzkvqo7HiXVqcCk/NvqpT25/CpArvLSPMViz9/UlC9O9tFwEAx0LN
EvnYVna8RYEeffpQPiGvvrKL52/989TSRbRuX6llORjedCxG5NqgoxqHhwaCkJfLa7DUvHDWp43u
2Xovy0ejLfRoX5e11m6stlw71xfaF208yQlkZJMvH/06cOpdQY5mvA0LBJR2Vw1AtPJ80gOtdbzx
qCsVuqwIjITJDcwoXnpzVQciuC7TTbtHm2w6dkbyo9WC7+WwhnRZmBwRXAcSsK/sqZ6OaQ3ftaP6
3b6VtGFlZha2pognRr7EC+LBmY5RlpEaaEx1qyHncxtkU7vSxcIARMeE12mKumZzZuh1bXsuVVvq
I35envjf3BjvbH0RQZx1jjNSEDgdQ0Pvj7UXwUWVj9lu6M361pblYUsmVNlUko3IhlfgOarYfGhb
tfI3xCvGXWtowXWpS13kl5VTX/dhR5og/XXgYWr6oLuPCC6uPFGWZlJ8okxdGdoRgL9YsSPllmo1
Xd+aeh9dRd9h6iKgWW9NHwa1YThGeoej6vv0YVAcY395rZY+X3CDvloFdQdH2DExykOp6t9KuPI3
l9teqLfTDeGm4ysDspkxPkSGw2ab+MMx1K09Gl6IcgbbQNbrTVHH973lPftofPtRsXWktbD70sgE
B9lLilVYnTYdm8Dsul3h+IN8isxC7VambsFMRTCyFEhOXI/YkKTEH4hd3yZ6iNpNel2Bui4ikZ1x
Qr7ayadjEk+/UsIO4aD/qm3j8fLqLH3+/PvZGZvIU1IYKD0ekY8vqYDMq0OE4Oqz2jhrrPVLXcxL
c9ZF63VZUXjFdCRdMx30oi4ObaJKe/RMf14exMIi64L1wUOm5mVJD16JrFEspcUm9lGvu9z60vcL
xiGnceGUOjXZLcm5Q+RU+kavsm6btnG+8kyb72TvuEpdMJG+S3O1TuIBIXX43ZFOOgTQtG/bvEW5
UbnyJBRMYdSCMM2DdDjGQx1vay1Ubv8fZ1eyHDeuBL+IESRAEuSVvUhyq2lb3ufCsD0z3LBwBZev
f9nvJGOEZgRPitABbABVBaAqK3Pwg34Dt2PZAxPP6zqdyNwZIobYi2sLl4dyXT9srI9tcKMAwknu
xP0aTVfIlucfByDqHgaIiO4c3bj+O9LNloKHy7XtZufXSmX2DRgjZ8N8bL/duIerIPIFcaLlSnNG
D9jk7hC3bb3ztxv+61TcR7dAq68+ePqgUcXDoyq9Lbu0mL4pNJH7KyWyGLCpICCLTt0Sso+UFPOP
HoTLWw892wIZ/pVFdGq0X45XDkB7omoPDS+t2MWA4FPDs/Kh6NXc5+NVVaT5oIK5uMKZ93X2+tRw
KepDjzsr2+EaTQqC0jD/R0/M7mlX4DFBwmjjX0pQCPXXNqRPyEg+55E4Oku9sTSWoPMfoDCNybAq
v7/2dfb3VDafA+k/Ub9PYzl/vT8D2ycMz/LFzHSGN9Z1rECgWvgfp25JWvBeD9O+XI3/fzDZq9PF
0Ws7YCL9Fb13F8UgW0Egpj6ET2CwKzdc+O1UxH9kshbZVQFB49111Hw5920tTyQsyBOosP1nsGEF
aLwrvR+VK+bz/YV72yeoyRnjQFuimsOVX2nVFGeIxkYPa1Nute7YtuX21VdrxiFUmRdADF/pGnlJ
3VTw6mJqji0fIojaOlsFpts2v3GsmZhkHg/NvA60uxJVRY+VuwYJF6R9WGjYQa52vEqoh99fMEuk
MoHJS6jyUq2iu0Lj/p8pw00WQ6tw2Ljf21bMCCNU1l6vGBR7IQz7Cf38+Q2Z3iRAy/2lALO/P4e3
Nx1CGH9uy1DrWIMWsb/WogEiTDv1+RYaN0a3rNB/AMgAV2aOo7EZMbRUh/zC8zVK4hl4sF0/34Qd
e3ThDHLs/RXSJU0Km8Y9HoLxG7eXt5NovsmBSfvamfNh6q4tU19qwLKBCHvP6vqhDKvzOqPupNQl
mIeP+yZzM4RXLsIgGLPGS9ZcZVT/biAxncSs2Xlomyhg1ndj2OsQfecVcx5xU80ffKG3auAWMzLp
MKkDge+QlC2az1xAYnPw4CLQ79xk+ue6zE3uo4zbttdmyMrnIlzDKmG13/68v+w2IyV/Dr8UMwui
aW6vtCcFyOig81ufoToGVidwimXrxq3JZkyGOy/x6i/gym2uKoKBdkvsgi93aI6lM8hrvXbxmfBo
PbrICZ8gkx4d983OcHBIZasaZKjNdQam8bjU/r+zF7yn/hZXlyVKmYhedxpBicWH5rrKJnGm8MyW
5m8Ktlsw3W5cGizGZSJ6mQpIG0tf4RP+icxtmoni267VMckxlxl55NoD+4c7RZ9Kn7xE/fSrbHdx
iEI9zPDormHRUvGpuU5582OOSijAO/4WBYjFbk1Ib0N7B0Kic3MdnYmciqaeE/DF+2cFJqEN43l7
5ampVzNAa7qNJyqudQRenWCp3QTa6HTDI2wTuH31VbyrA2g5394S19UJXegO8A81iMlOc7v82Le7
RuCoq5mP3PHUVXNaJHHfnDzlovLd7jw9XSN0NM0SkaAER4gKyvhxGKh4yoMtdmrb8hgBA5eWvojK
QFzj2DnP/Xp0Rv4i3H3AR8ge/bn6hKNDLGOrvFZh9JdAl1rSTuXL/YV/OyhQE/tbhzfJln5RV/TR
fQ54eCn9EsRQADqASX3jcH77ggy9+T9/v8pWwAf7GddVtyBoXxfuNzVH/pExdM54oYcCbcvGr3zx
tnqQ3t4QamKB43n0XY6K4DXMlwyxDvAyZ8iCZHaXrVPaNikjYID3AprhJJZXpMkfczq/sHX9ETj5
56UECq8todnMv9zfI4tvmx1VpCJFCQQZv/Zl751kh7Q4kIZ848y2rZXh23lG5qrnC786bf3sQl29
Y/kT9fKNI8G2ToZnrxBNy7oRw8/IFxxYNq/XvhfkvLoA3pVhIZMoDMI06/Yl2/FM/dPaaj8CkClT
SDP5zueOkSqhsbMrjQXVqD/HBrl6CLalqE9vFIEJ5CHLxKsXtrETb987IrMKsYJPa9Jl0KcdA+rV
6455ux66MFgTpuRzvNT8oMf+1IKAfY9hRYGxN16k60qwWqVekcXJDJnfJBrqLTkA23SMjUDycAUO
o1JpuzxmeEcsIz/GdQmU6iP1rhFVSbdsGNnbNhyZRYQqKgZ4RanSUpFjM/5k2J2F7WvLi0zSkjEW
IhgGjF7LPE8yB4ndLpzz8/1NeNtBIrNEAEFVvx2qWabFQIO//Z6Pf5NogjyqztffHpPgfqRO871v
od+7YWhvBxSI8v5pxmM8FqNeibzBighoBnM1NKdcarqlv2P5gJkZbJA5qEt/6lIm14olSkkyXsPJ
CaPv9xfN8gGzbrtGvbvQlsp06IsLnCKVkbuLbyUy67boj+x1EAYy7YB//Xf0tRwTt3SHjXus7Zcb
IYTMOeUO9HxS3dSrOtBulv9Cg5C+7FuY22df3dS8Fc+IKJtUGnCtvjpNFgKnLshGm7LNVo2AQUXb
x4WXizTIybn03fOCx1gOvuKoIw8FDtgoGjbgHbZPGdEDtWzWgF5uRPT4C/JBX6v4A6JVkq0foyI6
yIoc7i+YJXSYxZUVlP4Or/EdhKW5788lKxK5uDs9zbi6zdId/W4qxxTKB20iffcAeYit88Ly082i
ShWyfCIyAxDNqdnvKuTzh6XzUqBVP+9aG5MqJcqhqgB5VJmWYCJOiNMeR8+5QkT8ad/47E9jDYco
L9FtKNO+K2Nc03qdDJBbfpKFyzZO7Lfvt9Ae//MTmdCU9N3apXOR0SSuxihxB/AlJuAOcE7QyW62
CoEWxzZrCQtFJnvKpyYNOvVvEPQ/ZlFt0crYdtowIzUWS8SqtU8DUp2Xvv+St81jmVUbvmb56WYp
IRKBGKtVYHhdfY519xAE+8gTIMTx5/oHSJShU7ZGgK4cdtCz/p470XHOJpEgY/a4y45M5pGiGnQr
kdNKl859LsP65ZYj6rxo6/1uQ7CaZYR1zNfCoXmL4ybvk/omj6Ky6evUq4PMPegckfXgz+0/Acsh
9l1tgSNs+2KcFSDsGKBs4jRp6edI1NVh7OcHvgCOuG/hzJSQYLFTTSAXB3beTaVSn0Ab9alxpg3/
tvx+Mx1EqRZrsfAu9YP4NIb1hSv5964tN9NBzIHAZdCrFtDlInruezBMeFlUXCnNthzacgKR26xe
HaVrP7eo3ok2FazNj64z00Mdo65Z06b8rn0gM/Mqnt5Vk1ts0ZrfAt9/SyIQQP/zk12lI9dH23dK
BPA739wCkp7gMh5aV155QSbvq1IdcfhpCShTzsYN1BJdzOrISJhampk0aRbET9XAz4HwHru5/3p/
qyxW8H/pgFfrCBEwTQunaVMPXLXN06DLRQ7gVOvKJto4xC2fMNP/BDmE4CY4l+YqFJ9cUkxPZNX7
0FXAlP65K1UkpwxQvjatqtyLT200O9HDqHCd3Xi+WA4ps/jiKuUB40TblIBPlc/iwevdDIx5EYKk
KH/s2gazANM6RIxRTdrULR3n2zgrPwXZzFb/hW0HblN7tckhA0MBBdYppUumEjfvT6FT7QMaRGZF
ZIpAAjyMXpvqSr1zZ/JCZPvAmbOBwLb99tv/X/32VTvLSoalTflSxUfm4sJPeb8l82gb3fBpNwzG
opXIhYdV0CckD56YozYeExbPNTlRIE8kdKazFu/eghwzBsml6Ca6sWTEfdhnNkZuk3Duu1Cva9Oi
BTfcw5xHMn7HRDRsNdLY5mB4VwjehtqlrE6REUibUFx4xBfgPnW27w5upvbD1VPA18N9FxdoUx0/
O2O/z6fMxH49h9BPHeM2dfB4fsf8DJk5Vi2fdi29a9hlN40zuJpyZDXoXCZiGIpDpdiG6VjM0qTm
yMYCtOE1khqxVPVBLHFxKJ3NkGnZVDPdXqDU2qHzv0vR97X84LLHqdx2K/09TKv8fH95YrjnG4el
a1imjBvqAZ+PgMbzZ1A0yYM7RH85LWS76XQZ2/kYZuojd3eeY2Yavs/rmfbgBk3rrDt7Yf6XKvSv
+1N5ezOYmYXPVRHpHsLX6Vr3xyhWZxCY7LriMTP5nudQeVJB16RtW4KMDdCRQwAhxFTM6z4HY2a2
vWURmObnpkFnvPOu5/ND160bL5O372DMZN2ghZBN7GLN5xXZQ8+bmtMkGH+ADkh0JISMB5R9wbDZ
jt3Ger19FjMz2e4HqihqDr/IG4pkHyxoWKYgyVV1bId97HXMpPvgXV3Ok4PbazzzM7jT8wTw8E+T
Oxw44DeJ58mnyJm+3zeut32RmeQfyPX5ZZEJZHk79jd406oESmLrMQjdjSWzWa/xxga4LVtc8Mil
BW0mYFPVP0WFXPX9X28b3PByEG06LalHlfYeeLukJu1Z9Y083h/dtjbG4bO6go9Tjww4zeYTHkOP
jax+9VzvyiUyk/cD3TdlXM+ap0KX/TNu7uGBTf6wkY2z/HiT+CNvsnkCda3CvSU49j5/bgL10ZFb
DFoWTzClrdZCBZUf3Ybv1XkM+V9V6b7nUeQdxqreuUDGtbGdhjYb60alpC+PMh6exdxuZH4shmOq
W1HlMmcqEfjU0NcgFXE+RJmazvftxjb47f+vrox9N2WxoK5MlSe7E2tWMOlpcMvtG924MuaV1zRB
jbzbHMl/cQl4lO0+8Sdm8lOIoNIcUIomZfHqnd2MgrgkaraybTaLNJy1BKokHuZbYWF0kpjnt5Rn
81zS7sv9hXn7fcxMlMPS1hOtwPyYqrBDgqdIYyLPCxh+ufJe5ibcYLK1TMNkpgBHT9RHIU4dV8vf
3aAeJEixIupvxEvb8JFhPEUHuZ8YmcKKLome/6qDr12+lRS2eK1JSlGUeg2dANF+7NlXrecLGLq/
NJP32Ow9lJnhtHUJI/KkvqWlhge34Z9jf3gXiqlOSqqfRDg+BHILjGrZcVO2KmumXDZlydN2BCsQ
YY8d6askLqvf4MR/puNWG4rFoU2SimggNcllKNNGg6k+qUpdobY7Zluvb9s8DJeOZwbtso7xNFIR
St7V+MuJqvdgn/knbmk6THoj6tlsyziLUXmLJ2hx8lTy/sHxs6dpLJ7jgm7EPds0DAfvilUuxL1V
jN3mNOTqg6yGMxpfftC4eRfn5Hjfz21GbBzL3ZDHQ94sqGItffWks2IEN0BXPPlu/Qm9QjsvriYv
RaXccW6nTOGVUq7P5dR0IEWthn/uT8KSNQYfz59+rpCNFkgNq7Sr82tAdHvssREzr566VnxC29nD
PIePraLneNAbocuyQSYthbc4Ht4SeZNyGT3mvvcV5EuPzJ1f0C5wauJiY24WMzOJKUZwjuZOXRbp
xJZvfVA94In3aQAFzv2lsw1/+/+r43WUYaBBE9mk6MY8TSv9EfriY+85G68K2/DG6V0OukJDMQLw
wrPvUDL7wnDNb8g+tBz44v789X1NGAsW3qQRH79OK/mZU3Ggrr9x7bOEKrMrneqIDqpTTTo2xUvl
rBfdt1tcPbaxDf+mTT0BXi6aVGZ5/IvM1PkyBVX/z75tNdw60KsoexYhzSOB5nyKlJfN5wCtDCDM
rKtefLj/GcskTIWcFThOHyB/fpNk+St3xC8pso34ZxvaWJ/FB741G2eeTiH0lahf1g+RD4qefT/c
WJ+Soatb9yxPa0XUk0AHLyD+/la0s4QGE2gSMkdPHFjCtBs776GG/PNDK+bqoWa+c0T3BShyQipO
96diEW9jJsbEURK9FkgKp6Vk9QdUW7Pnki/yRHM/Oo4joCZIdrNDIKfuDHiTOJJQjM+FWnaJooMd
45Y2ehVDomDMfceVNwIK5SYy1gEao3fquAB2/ufocVPmXRnCCSvHaZNm5mCzo2cZgBiWeM/L4Gys
o83gbpv5ahY6BvuXm9dNOoExK6ma2UmWG5fZ/V2ynLNmiz+vJLDfrJbpMoZfsoWdA6gTKiGPWYxK
5r5v3ILwqxkopVlM0PyG4gb5qqYumXDZmQXowNZg68FkMW0TOccqbxpVHkAJ1mu/F9K7andN46w8
zOH8UrTNxrlh2wwjsGs3C7xlWEQ6o7UkqfHaScbtzbgtyH/zmczENI0FE43bSJmuA3+nizKHVDV7
xyE0cn8jLL/eBDYtCwuHTOBVma1cPzTu4j74UTnui12+sc1ohpEEes9V6rsdRd5M/MqDrTqybWVu
M3plQuvKCRi8izpdnJVBXnxM8mL4CVGaj/tWxthXECp0AxfIdDAIVCQ9Vfwgsk0pGouTmZJPEHoC
7UeBNH4DmHiCfNDPzmmeoHsjEkn0rhoWM2FMPeAbhBS5TJmuB/+I/Hu5Jrg3i+/7lug/R1M9Lj73
BCCD5ac8G44N4KgbpmNZIBPHVI9rWE9kEClkH0+DrD6gA+dDDMm2xF22SJxs3zDitdc4chGMiDRe
4nMRx8egih6qLryW3vp4f4ksVmpqP4Wsuj3wfJHyUHwoC0Wmhx4tUMtnBd2F7Nv9j1ic2ORt8vXk
jS5QX2k5Dl6QFCLy1MeJhXwrqWj5gIml4RLCW74K61QMUXTsBvFOL2W5cRbcVvuNEGfiaCAQBHTO
rEXaDKh0Ow4OAMXlfM0HGSUaNwMQgDjqEHN/X389aBH+DB1lSXGUqUpA0icMfkyFv7zLnVU/3d8N
y3xMkiuQ+pRCt45IB1Q9RpJ91w1/0otzHJsqrYbq0pTtPt0WZnK8DO4a+pWPM467Ab3p0SbxGofn
+xOx7Pp/ALt6CJ1B9cBqR7p4cInPj5oH/sa220Y3khJtR0I6ygb5zLiejl5cVUe99Fuakja/M+7k
PsV7KKiQretj90OR8/dh3oZJy+nx/tq8XWdkZhu/RBQFs4GLezMB+CeDeXr6c7/057aZko7Lh7nO
n10Qzt//nGU6JhgPq4PUh0DuoxPBVzHmYGT0qwRSbxuXGNv4RiR0ddM5oZKoKjNVn6AB370TjaSH
bnTV7/tTsLiFiZwCTL4T7hDytKj4u47IbwAwXV1X//Ao8pHF9EUU1Wnfp4yjewK+bJZyEqmzqO/5
Kp56ZFIrXzyH3vzJ7yV4q9TD/U9ZrNiESRWzr7soE84VpD6zRjsDOnESAd7sDTuzrZphx+h9Z0x2
CI7Lqk6ATD5Mrfsh092p4M6FBsEJD6YNwJFtKsZpvjRdHLgZNqjOs+9xHj/Hctgq2FnsywQziSwm
yNhEPEW//e+qqp/yrHupMIVdu2DCmLRGdTaQLYaXZeUka97HCYB/y77eCGZCyUKsCqpSMU9dRm4s
jJPvJlj4rt2IhbbluV1QXt1lHbdyqynE8nRt+7uNwE4a3d4pdfXl/vrYxr/9/9X4sxzLhdZIAPtM
nOMlTFZo0ySy83/eH99ykTL7x+OFtGhbxfgh0Z8a6T+TZv7aDuSpVGBOu/8Ni3n+nzPu1Rxab53L
oizrVI4xCmsur4/RtJNblZmgKeQWFYicS1w3Cw2u4LEZE9QJt8CCtvU3vDiCZFgnuqj6f/IJwefs
hujdp+XON+j/k82v1mb0qqJWeV6nVaQgLy29DEQW3dZ1yfLrTUBwqyPieANiEJ2KYwH58ySs8GiZ
w02CfMvempjgoCjaKZyxt7Eb+Uko1fc+DzZeuLZfbyZLtJoa3i512tRegf6UWhycaZ1x2SDlxiHw
dpD2TDBFFLFYFW1PLtGgIWxcQvQhpg/UaX+SnjxWil+rfIv98m1X88xOxtUbWTYu2XzhFRu+sRDX
mx4qNN+KufHEAXJmaLrZ43CeSShDoO0lCt6Ri+NMv+qcv+vp+nXf0MZRk0+dqlbukIvqkPtR3kTP
a+VucRq8bU2eCbCI8VahIbo+Li0t0E/vQpmkJoIf7/92ywaYAItoojW6fAcIOUzzIVui32Sd/x6d
7sH1wWd7/xtv26xnoixkCdmfMWfkMmTTu1G0137yDkPpf983/G1qr8KFGCm6CHAkX/LZf3R1cC0X
cc3XbsNwbCt0m9Wr4eMF4K+6DcMLH+PP05CdsQMnP67Qoh6NGyembY9v/3/1DS0aBr6+iV28gn7o
wvVTsOzDK3iRcXtsqORdJeMZ3izZ+xV6we6hA8OhTuIA6Y6NCdi22Hj+hN7iAXrlw7uC9geoDl6K
YPgCGfPzvi02Thw11xEIK7LwsvbsfTMgo5ep4OjL/PH++LY9NjzYAYeZR31OLzFlHzWNH7o1+06C
8DET7cf7n7BssQm4AGTMaXx0Cl1q5ZEkJuTfgvsbJmob+xbJX5mPH2mQ98lmvrjTLWIXPTt2az1t
7K2lyOuZeAuXyzwsswg/3at/DlE7J7rVn8vReWxzhvwz+rS66ElT+ogA//v+clkMygRggAZCcFQ1
5ktAwvLsKwcKuxkSKhD1Gjc23fYJw7ErVEOpVDMCayc/AWX2lxsEPxhnP+7PwLYphk/nHB3CTj+S
yzjrizdMj8u6buy3xVyZ4dPtGoRLvGhyAavFfM4noMqLQbAj6efi4EKhbOcKGV4NnFM/g7FkvjTL
HByyOuyBgSHeOWLU2fiEbSqGZ7drDGKrUM6XrGxAkhFUzjFCVu7kdo06yj7aV/X1TE0Qry9F74l2
uQyF5yeyzKdEupvpXYspmSiLoUKzrirK+SLCqboUIekeaQV6t7mfthJMtk8YPj74bOBToejFdYt0
RH0J7UzHOAtf7lurbXj2ZwiJO1eRJXSmS6Dd+F1cLPqRBLK6eH027AviJqAC+NAmBPH7dEEiP3jH
u744goMVnRZ+Fxzvz+LtPJYXGi7txX7jx2FFLyF/ELo7QFLoxKBaUbu/69g5sP4BbFr3P2Vxb1Px
o58YaGR6sVxqqUdo77Ly0aHxVk+pbXTDw0Xphm2/YCJlDlZfl7XOoXYisfHbLU73H3hFG+D64mMn
3FGrY8+69uiVY3eJVTwflTtsXV1tRmU4N9NTQTlqZIgf+XDmYeV/BYXQ+kKXTSy7baGMk9sdOu6A
k8u73Io3VdKC1fGvlYTzxnPr//1X/03ne2aJPW7JimQJ8y6oRwivfpygKEL4NwiLnHh3k0oiJ+F+
1bI9dUCdtxEB8K1JcvR612zrkWSZo1mI5452+lb63mWRy/ypJHV88MNy6/JgnaLh+ppAtI6WGD6j
H935txRBQv0XkXsHrYYTGk47hmfHcsgjnmCubAnOvbo2wfT1vidZrMSs0Hdl0MTdMM2XQlD+4q7d
gNRgqZ8mRtFsdP8btiU0AgNbRpdBcXy6CKeBMtc45P+IohAbM7CNfvv/q/vXMlC11J2P4BnoF6dy
frK43AV29Ez+mjYspqCROFnkFB2o9h9WqS+ICVuFydvx8ZZ9G0c8MLp+C1iHvqAl50PgCpkMY3ha
XfIeF76fIx3LpPfKjZysbaeNeBAw7gKY3eoLVKVJIoJQHTMndo5hszP36JlENmg0aaAjFOnL0Hk9
eJeKX1MnH/qIfrlvSJb1MhFGlLOMDq6YLnHBH0b/vCp2wZ8uhBClp2iSbzEHW2zKBBcFJAMQpvX0
JR5VgfpLlx2LOdhqN7WNbvh85aKLSkI2/AI12/rShNkPlFznfU8dE4XRzeAm4Lj+XKqyV08R+n6+
+Tj4t5AwFtyVZ+Iw5p6jttqAAbUnqEt6oFh+9vDKPeCCB+bjmIRfmpYjcdhM1cEFlD5PVg/K2U4Y
xhteaVs+w+GdwVmyAHDwizNGj/Oq8iSmy5a+psVLTDL/fnGnWspQX9BQEyRD79RJX6onr+X7ng8m
WqNRARqLy0lfSjKeqHDfuw40hXjwbh7nXU0vnonV0PBAUU/teInZzE9CufwA7q2tBjbbChmHvhgV
F64ep4t0mYYIbFU90N7jT6yY94HlPROwAW69KWS0nRAXCcr4YoT2TySzjSe1JYqYrDMq09UwDKO+
CEA4GzZ8zF11EbT8OjhQECzjJwC7tqQDLJc9E7Mx9mOsOMi0L5x7E1he4wos3j67DnMIlpJ5iDa2
3LIpJmwD+sDFpPO8v0BGJ5WU/NtAqgwAz2/3A6/F5UwcAgS9q7Ct4RWKseLcdGo8TNtE3bbRDYce
RDxkQ5YNF8dHWZo0Uj/WQ7CvI8kzoQdxXKAzgq+4B0vVJ+tcTMd1mLfqw7bfbhzhxawyyjrEcvDz
+EVSyhViL1672ap1OxPeuCKYrD+320eYDZW+hL76JcQski70HgSUXsLM+zun9UbKxzYPw6sBMiZh
4JLpgueJd+i7YDoGWfDvLvMxIQeu8qjwJmxBXPkEFO8yPPgBDTciquWnmxRAXq3BHBXjPNBZL59i
R7iXvp3c8/3fbvEsE680jdRjPUQAcUE/Exau53IFsSQKqz/3jX+LHK+ur3ENwJ7jlnCtfH4GU995
EnnK1n29s56JT4JjjbKusPQKokCnnmj/UPuZs3PpDc/1ZSmmyqXDhUUTyCN1k4h8CTbitG1fzWd4
MAIBK+Px4qMedVFhsBwddFg+3l932+iG4wa+DwTsUA6XCmTH5x5FgIeSbwKGLWeMyUkjc+nO7RoN
lxbokVOZaXHo1ptCOWrxcgZdbNez8ADg5ua97OaobwQKk0Rm1RSvcTTiXErNVvqAOyBFpk1VH4vO
cx7CEtiiypHDM2SEdHcsUPw7dhPdV9f1TFAGG5VsQt8bLqQaHjt06bWder+wYuNSazlGTVDGuAif
K6hJXpQH8C9QkI+LiF66krx3gmafQZjAjLLUpQstKlzMkP5BvzCZf8yjbr7cNzdLGPEMN4cWOYFa
sMbri2v3AAWK+Yj/tYkT0a3+C9snbv9/FUnIFIDgmLjdRaAG6qBlcg6iD7SS+1LqJjCj9HlD3AHp
9DJEJwIQ8fzs3/gS7q+PxR1NSIYbuWIAIyPgW7EEK2ZPxO9OxlscMLbRDWeP4mFUZMBDPm6r8ffU
N+sTEW31dP+326zTeFnHro4cEP0hNeCVh6rpflWs/1Qu1V8dejiS+9+wzcA4n8GfGzsoLuCCJ9su
qcj8vnCWfZZvgjIURP2mYsAR1LYR1ONCKnUyQp/51/2fbrnCmIiMOiwLr4nZdBmkzxL0CYI/ngcq
6Tn5xpi/PAZabYC3LC5gsrbJqimDMev7S7CcM2dOGOf9z45n7r5bkkn1w4q40GJEolmAYkmG8bUt
g2Bjh9/+7cwc24mJR1mF9iln8OYPA5CAp4aH+mWcvS2+P9snbv9/FSGa2VsQSSdge2g/n8iqolNO
pv6pr9wtwou37ZSZnEJklRPpPYlWirqFsgQnED5IFi6yLTzD29bETF4hfoPHAHtbpXoK1iPzw+U0
BzL4CFFKgO5J1x8kBwh7j+kyk2aIMpavmo0AqzfZNXSnpMrFoZUcUi/8BWSWG3dA26IZAaQJ5NhH
sy7T1ms+owfl327wNmZgG9qIGzexdXRcdnVajKU+ZxkI8sMCxZ/76/O2QYUmr9CEC4YTatjs0MT/
aNKdSj9+x91xH1AvNMmFFunHfAF7aEp8daGrQ5K1R0Xp/o9/25JCk1bIRSskaSbgroMSvYkd9Z5w
I7yMdfawQsdhZN3GIr29BaHJMeTmi9LtjL4NEIb+A6WF8f0kq62srm1ww6Vbr25Zy4Ia1HXo5Vqn
71W8SQ9q293bN1+Fi6Xw+UIavwY/WH/yif8uo/kPXW9RFth+unG/ZyMjQ9vENWidECMmMfXoCXD3
rrpx5AcBSPfifAAOMACxphNL9xSLotmwHdvSGB6biZ4VRJM6RXfm1wgQBlZn33vOPtw3TdvSGF67
qKKKqnWtU+Av+kOdQe5hCHaqKIUmqA10dTJcKhwDE6HDp2X13W8emfhGncHy201QWxxIWaDXQ4Ah
otHXUETjx3xSw7JxTNqGv3nzK6P00Loz9yPo/Dw3BqXfcG3Haas/2rKrkXFJh9gWAWcoFqYd3e+g
+nwKZfDZHfYpKkKj8s+fPnloMRQsr9JW1iKp+g6ctcXPsC7Ou6wmui3Zq6Xp5qgfEISrFB0YfLlA
1rKILoj/0z6kHHCPf34gos4MdpQZyGY/zI+iw1M/ryDqcP/n21bf8NhZrU3M+S2U+Vl4lOBHe9Rx
9jd0PP7d9wHDaUUbc7EEc50O0XqG8HiY0BmQV/SO7Bvf8NoxUmVTri68du68k49U5Kkmyj9qualD
Z7F+E8gW5l0QBGEBdDwn65rkcRn8g8bDaitfbRv/ls94ZUKOjGkIip867RYgdUCFpJI1bjc22HLg
mlA22Qd+53cAxod1/tFbm0+tGtENPj82bflJxPzj/W2wQOZCE76mJzy7yq7HnWeIDivvTrpjv3TH
z04WF4nn4PpezL8YpNiTGQp4979qsV6TSEiraA27chRpn7ne0S8aeuygGALKomkrIfb2OzM0OYQm
vTakvN3l3CLAxb2/gNLi5JD8Qyu3ekxtnzA8nEFidJqQVUYvWh68RPGiDr5b5g9TUQQvC5p6NkKV
bbUMX1f+UnZ+hS4bj6PLwJv/x9l1LVeqa9svogohEPBKWMnLuR3aL6qOIAkBElF8/R0+T/usu31c
5Ve7GxOkqRlGsFM+MMxKUNnG1frJevvoj1zsd+D0yKDDHmzQwD7Xvv1bgVq/RF8bioCh9997JUZ+
JIxAqZMOy1SYYRL5lIRfvPlLVJtskgknGz726nvbgfuTfxqnHsRM3n0G7P3gY1/qB9ExiKRrRmhf
EXFIUvY9Ud6taBmMislnR+oHAeVSL6gK4rrCm1E3lQxrfF69xd/RLakf//eue49L/7/ryS5hbbXP
GzNHVt+YanpOE9/L5yCQVwN8CPOm3WbwGs2yb6Il/do2vwS5RW6Rk6RQXHQ2rO62SYl7iPOpIkiH
4ZPc8qPPcnmMs61tGg2GjzVxwYb6OoqnYpDeHSxav/gUF9t83pRXMwjv3CCFXQoZhfoYkbQGFuRT
5cuPPvzFDqd2ibwGano3fIy7PG4nnTuZfCb68cHWZhdbO4XpCbRlED/meBS5jtyPeWjb3KPT6/9e
WB/d/sXmbrVr0oRv+AjJLHOPjV4O8dHPgD8ffOJLYJsPpVel2Shv6ioec7H4NAs5f8Z0AKJahH6S
j3xw3l5C1yx0+sJWLqACprw0cV8Qas+t2lQ26bSMTfdJ//ODdxVdpOTOkWQJYl/eUGmw90TY586v
PzOj/k+T/1/2+CVETTY2ji1GuDcdhJC22i+XAM5u5KFlDzV8Mbz+pwTwPu7Tq5UuB3/6tskwH+uX
vlMHvS65NOPehW9fWheXDm2xBUQu8VG0DmhXn1IRN7dDnQ6fHIsfrYuLre9mV/eDD3GEpEp2Cm4J
SQAQvhoPkPAvvvYAF1t/WjrmSyohGcs7G+WGGT/Kt9DSr7mZsfDiGSo7y5720CfgYV/ErN0J+pnw
1kcL+iKmiG3dfI+t77xv9LBq9BX9QMh9xBKyttkczOPOC+bNlc1Gx4p/8Y1dxJp6Y53TCsdkRdhR
1uRMUv0JV/6D4+sSMLfA0od5xDY3E/dVbhMxFobKJAsaYsp0ZBVgFnWV9xNYMV/6/JcQuoAOdlUC
n39xqcg4xpRXKxwUvxYJLnFzXhyCSSh7ECSXgRxYVLVlOHfi7mv3fhFntIHTh0EBeuMGfdRpCofE
3n6ma/q+PP8lylzi5uZkgxGOQ6t3UI4ekiresnXUXfm1W38/x/5RV9Wuhy5nhzRIdssxJOth8j8r
mz+68YsNHXlxLKnBjVuqfg8QGdTk0yT0g3h0CVYjsIadje5w26w6bJM9dUzs2Sqv5RetpzAj/u83
4wNaoSKIXMG+QtQ53MjnHG5H4zGFXMu3r738i7PcH3VEoR6lbtTAqmdAnNMmg2nXuH0tQFzC1Rjh
wAYLLm6051VtPjs7+Jkfcb/+JCP8IO5dItYSqhc2REreJDU/d1F95w363AfNXk7Tblu+GLkvwWop
bXCyjhzKMgG4/YpPOqvn7YuzgkuIWjv5yke58Z4QduhchOKUxuqvaD9jC3yQEl5i1Op+naIqjsVN
DfWogHa/l6pqM8y7Pjmb/zOK/pcIcSmQI2qIdzUx9nDiBPBL65LxHnnVMN9sKX97V7abvOYFHM/C
bfG5J0EeTuSvDj6z6f1gM14C2WK6bWljjbqhXpT8IKrlTQFXaHortyn5zlk3fTbQ/iCkXJraLUCI
V7imvNkCO2WuG9Mz68f4E6ziR1e/2PGz1IuX1pG4qYKk1jkAKfZta9z4Wcn5wXv6D9XiH7E2ClK7
we9b3PC4r3ITDb+hxnqbdPXPisWfHNwfPMMlGCKe6bxWUypuIhrIQ8SgyehR/fsr8cq/vPg29sm2
9pt3sjCFvXURJwdQ8T8be/37rfuXSAvXAao11SSBn9mor+XGp4MXdJ/RZf795fuX4he6dqGRaktO
NlznvJMRhahkD4dhiORDzGj45Dz9983u/wed/o9v3HaWqMXhz5DFPvdb9DKQrVjNp0ZpH13/4shw
VTyQmLnkNKjVQoTRczCNVzYzinxCbkr/Nd/wL0EXg3V1QKo1OflNsktmMJtcYF8b6m35yt03BVBG
rhk+P+/cJ8fIBw91CcRIRtKYxAe5PQjtEYnUk4sjXTTRNn/yVT5YWpfwiwQSD/Dg4ew0Dj7dj81G
niJKP4sbH93++5L7xzc3PfHUWvvsJLc5yULl1A5Q4ebbDGXFly/tvEu/JURYAw95FHZdFFXR80yA
Fr5jSpPPyEofPcPFuup8f+StTrcTNGi8MG9szX+NRsM5x0JK9ksaMVF6OceSIcbCFVA3p6HbfkPP
KMy6eYEVQP+ZANe/Pgb+wPvP//EpPNO9A0lscMKWK3H8nAQb9l3XfCm6+pcgEs/3gtbjLDpBZvnV
eN0jGb6GEPIv4SMEJQoF4BN0iyqpDsFo9xs49XnF0vaLu+yiSG0TaPHHZo1OoIzCSDFOncimuWqf
FxEknwSPf33/zL+0pkLjVqwC+c6pjZw6Taytr5hnk4Pjin8CpfrXvYxP/P7zf3xi6lUKjr8yOM1i
oycEqhZLNN2+8pKi9BI4EtUzCWejopMZaHIfoJlyJ7oxKmVr7f0X9jL+xHvN/Y8HgMAZ+LWbiU5L
mqQFTLfNrdni7rMs419Ld1z+ohj1yaZGubTsRJNljh9BPk2mJwalhG7kKv1tY2ar65b29hucRPn4
7WsPdRED21G1jTB8Oy1khUFVugWnnvPtk2/+H8j8/0tx8VAX+5ra2YqBKTyU9KYs6JNT0oqfXNnT
TFmLHmUy5q37UTVblfmKPwkP3EH4vP1oG3LjlopDPBdQET1mKy5SISjwRD7F4/g8svSlrvgPvkDp
qdK0O8W1HQ+rAVYIWU6LMxZW4l97SRdLt4ang4F7GzsNK9fLsXFu0scQXcQv9dDwmuh/Ly02VGbZ
VExOUdWDU9JGKMNkElRf6THi8hcRZJocqcREQnxarUUevI+VszBuhp//+/38a/TA9S8ScOvPjs2A
50Elu5V5h875lXTjUEahX3/yJz6IHunFOUdq4+pt1OEpaDiB+9/CDsAOmE/C3wdXvwSwuI5RHw61
9NRugNdnttvSvFqS4Ol/vx+CQPCv6RnC30X02Pqhb0Qg/JNv62G/1Sra4Rz9hQ9S+ipMdlhYf6E4
eezSWGbdYDQcBqrnpqOvG9H3qVKvQxz9rAn/DgFHWbDanLaWHQVPG2jSx7fpPPo3YZqcrY/hfToR
dPnoQsqur+8wcf2+pkuXJwv5I2O0XpzGlqq6rs9gQ1gSuf6xJCrU0Bdd2752q3tkBEm28cPnuO+q
vOPr9dKwXIceIkXyPNX8vrV9lYHY+tQOkNhpuhIOLk+k7u79KhHl+3ViGu977hdiU0VNpvve9T+8
KO4xX4l/aJDQld+fklhcwYdyDzDvwQz2Wz2GpymOTJb6084KoP87FMV1Xaio38eszlvQD8H2uQpD
P800EzR7v+862jaYD6RRBrOAOKsgTJ6BC31eBJRUBEczV91OEzsJoLQVjMhVEN1y48IMSK69UPQ8
NVHG5XaaWVLyaCuTpTrWzJ5q605d4B9BiHuGJlXW2AluUSyTXvi0zuyH5sMNDOtulrC/s6Ti+VZt
d3CXO4h2qfNU6F9pU+/eX69sSVOGJnlCgQpPu0DJMgJBZNDrbYrdk1ci+B5KW7hh260qvErm8HuP
Nm6ULA86mF+NAs8vieJsqXyb+3ybi073P97f9CyXO4DqUE804tsQdo8+UApQbzrATLFklZqzYVGH
KUr4ruvMrfb9G2ndbyzT61qFEwANwe93KWAaLVkTp8+zMdAHEjujTBlxyFWQ7Xciql1XeTTv8UPN
vSsgLjLCG55V04xBilOQmxD2kbbgv2wbufEkeUIaxDIwwH6begmyLgm+z3Gtb/14PBMyzGdGgyc/
lV4JoaIBF3JeJmvGdrOg96YVd8QJOC1UQXSYdeCVICXOheyJKJQO+ruex2EG4zSwXmwfV3ucACKP
+2X8hoHEUdvWPtQD+LxgStyGy3pnTN+cmrGFCcbgD+UIK0Z84/Z7ImK29zYGLg2EnJnnmszX8i1q
xmQHd9eiXcfdOgUFI/oRACWXSdMHedfT36mWZer8O8n4Aybpf0IPc8kEGOgMWIGdwgnRQrvMU3Lc
c+fRbKrag78BBeMUNOVs51/ReT7ANjJPmYcuUOq1bxCpeILllspIyvfOi5/BLn2BpWC4j6XeA30F
gnKsnnxveh4as19g2pcFTj5I0AOKzaZjjnV7noLgzb1T52N1pkLmJB1K1Wx+KYD7z03qHzik+rJe
CbhqtKZowgFjNqbOeow0mNZelAWErEWU9DVGUuSh1xwS+XGfTWw8QZ9KAatV6YyM7IR7e21YrU0W
LD5uU88uF36VSdne+eN4E2wyKNa4/9374hHkMZ4JSaFFPIhbNVFgWkZ4cU0MAKrYBfxk0G0p5OCD
hd+rvQ8HYjiK/3Rmc3kQJS7HKFVl6+CCo0akzIJt+fu+8OZkfazn+YFXy6mbKsQzyb6B8uUV28QP
non/Qhp5LKyEuwagQ1mUBCfQpl4jw69WnT7HkpWSd08eZIbBqS4QOppMrf3wLqIMiYz2zLATwWNI
MtvOv/HP/wgAAXLfVD10m4x9SSGXl6HahlB+PCJUbEmarW6Cp2t91Y9rUkZddCCgi0BiRpgilPqN
6VoVo+r3XZWYjHpsZz26W4ahoDFHtCAZXfTBq8zRcdtk1QCNqM2hi9Z7gI672q/frT7VwW7R9UJc
kHlMylNNYZs6xtMpHdO8NQkEAElu+3aA1HBfeFt7327dW6zdYyDswacWI6J1IW22sSTIDfxds2Rk
EBQY+aFN9OvE60Mcjw9ovTQZSvKchpXNlNiiQxqYP/4ALOkM1Y+yeg/58XKa9XquNFAsLdA3STWP
11HUn5O6NbebSK+orQpYJpXAh8V5kJJrvtK0MEE4Za3yfwR0e8MAJdfNIrKoTTV2MHkF6W3dI5HE
FFavUF1L6rBgyXw7st5HZEjv41VcD6k5hZN/WGVTZ1xPZdWYB9Go+66R6R4w2wR49Q1+CSKBI3dz
ALIRWjZLyQg09Fx8SzmXGWuGOU8S9SOmQ5dPqgmyhk5R4fXbb1TCOhvdekq67RhJhv3fihE+2YAc
2dYLCmAwx6NytnrARFTsI40zQfRLWRlektkdE+HbOzbQYmAufAjVllkCWj2IAfJl4go7h7Qk4/hw
fkxvqjR+Atf7hqKFCowhkTCkGbdcNoYcOx79WiDQm9WDinfzGM1ZEo3PwsFwzDdrWvQ01lBb1SJr
5unVN1OQ1TXimFO9zem6CRyR6k/gwcQ38ok7hHB2PTZ0ZTmRQ2mqRB2o7+ly9BZSDDaghQNjcu82
NKypF9/CVDu4QoKArQdbxoBeu6EqomlgOdB+VzI1Bh7f6U+AVI/YeScPPQM1x+wXbMzCctEbv9Mj
5NtJP3eHYCEwgZupeZnZbM5Va7oSJCisVul7mbJ+/8R91hcJi0UGIJncMgWJdpt5c7iNBVM9xI/9
GLJjAYcISSenG6dRVswqRMzSwOQXAy6vSmD0Bw1uqaxu7bLNu34c1yMBg6XNG6XnZxhYy4LbhDQI
ExoGPC3E2sslleapTmJkoF7ICiqCEaqXY4cevdSnKDTby4JhxC5AMZXX9eDBzEx6LFNUI6x1vep0
tqxh+EfyChrHcRsVfRe7o1x8dc/lMN1rEHbaEkZD7WMICPUORsLjXd/MoGd5xIy/w4HIF9Yz5TIa
N+7oxLQEhV/7IS/SugWZpJqEuF+7dT/SeDyErWvziCyQApWhYjiQwrVsXG2fq1a2V1EjlwPvA/7H
o3P3R3DIOoHfBFn6zaxTl9UijItqqDbgDoWBubnqDHMZMfG4XyJqzmniyXKA+ns2ePNY1oJFu7pv
yW5ExnqC7rIs443zayVJVBKUH3tISbY/wjn0bpc0HG7SHsMbQA8pjGz9raxj8sC3MMn6qqbfwyYJ
7lDIRbk/c6Sp2G33YA8sabYYv/m2ID/NCUzB30XagmcYFK+F7UaCZIluJeNbAiZksJydkeLnlNZD
3sziB5n7e1t1P0JB8N1r4eUoKpCxre7n0k7LrmkY3VeLekzA5s3Qqm1eAJhodv4mXN4nVhVSz3WV
scWS2wUSEns4NqkM4Q+NmdCxvBp49Uhjs+QQta7VVRO0MI5yMFPMttl3hfDSW1l1oqCNQ068TmxH
APs7wgRPZ3PtgmfRjOzcQhkzD6z5Q7fgCJuG+s6GoJRUQ/w4uf4n69f0KjFLkCOZd8jSV/YXmkg6
q5COZVwBv25A383kwrHoWkoRKz3/mrrOywCNNbuRD80zBUryZEGPvOpTGqA4N7deEI4ZsJTTUWtw
ig1f0qWgFY+wfXV3AtO0+VvDmT5ztat3Zm2gXmvEEffFM+tm/Uy5S++auU1yBMYwhzKf3kN5g15D
7WF+achIqlLEKURQpvcRwQwzpx3clki+JYJhhgcny2hoccRAY7wYuMW4BTjCTDXDlFOTIswG0/g2
2F7m6aZWKFjVuqjiTr+pNP6VDPGaL52b8b8o1v4Whkfm1lvnXPQtxPqCfM0gwTLtmj1d2H2vxm9+
PY6ZvwXVM1j5OJQq9RMrEkohQdScAuXdxO3Gy3EGeyeErRXeU61DKPiM4UFBpuRAw8HlDbfiNLQR
NPy6iOYGN5k3ZPBz5q/tVQNiFyouNRaNAQLPjY0tIgPCbkPCOFfCEkjChDIPKPL0dU3YIdDzzxDk
2D3h9s4N6ImqpgvKHlgkJF7zi5MyypokjncjYExThNy+F1YWkW7aEnKe1TFhwZOq6RXy0h5xp+d5
Gy/mh26jn74cFPTnIPxZ9cl3PKJ3M1vr9mZYH1D/Dlnt+00G4eb7LsSMO0QHbT+qevkzTrNXmil8
mzcc99XsL9+S1fQA+UHLDk2SpqD1ujyQjdMiiAH31u+LX9E6zrZ+pBkcTeZ8aIM1XxOL7g/O/e6c
9A7xS/siveH+uO79enjjbWOyZghVPuo+RGlHepPBwzXMkRh2uYeVf4psUBcTN+GfmNt+vwnk1KtE
amasHnctDDIPxONyp6EJWgwaznThKhMEyiAs5TQCquKCn/CVgIhKt4znRlhRrDWL8GbUn2nFOWIC
c1Ybdm4cTI9SIJ2w/VgdFqWa46LnpQj76DVqtcVuA3ekzwxKwrbAb4Yzkbw5BFXzVPEOtNGAzHG8
h51g9HNEWX/u3dzdT2ytkOIrtgtq6h0j2GYg96vrElncH1+/j4nSaiumLqyPbiG/pNeTUgM5WGg5
R6duHV7bcInAkCc3M9bClcaILOuArtiBCC6xkmJ4l0Xbj94lpOACQanhQuwYCuiCLeN8FWAAct9E
Ns7ZwCO4bY4VfKR8NECW2dvbSbFzNAawK9i87a7FkVioQM5/pVLmVmLJ3gweZPOynhtyVj1BqI6i
Fz10HcQTKWrwdqV7svav0ziMV6qp6nND7PSm6WLRsuvSB2/ENUdmfzIY3eVTB9qWjzictcmyfk8Y
56/MB9jTdFKUC60fujrQBSr+565f+2zt0BnolHPN3TQ01SuMREO6GyqId7eoNriuRAaW00x+1C0V
BvIFSJ49WwYjGIZvJl01++ulm9XoOSSL9wu/k+K+6/Vih8y3wI8fQqNT/7w5h6AfzVFa9jNj2VjR
6dV5vb2e2m67RhcYGWorVXwOMLu4Jdy11xTGhVWZTqw/kX5gtwCuVWzXpCNBNENWO26my7eUsHyO
jSmpP3t/+xng7wnl1+M6Tr49pN76Th4EygGK/2QJs5UK5K/LuKFYB/dhJ+zEbyFYHoZZEteoFXDC
wsd6sLNfdjxIvkcRN/YMQ4Lgz6LYsiPCrT+bdMW1FllvJQFpsc+o7qY+2ywdd5NaFmS3U3Mc8ag8
H4LJ3ykwvNCPTFgh1gVNi3iM8sFLsD0xwyxr2H8UqJlbxO9wyDrojt8HwQLmOqZT+7VO+sPmJD95
1uoHxkhqECVr6meGskVnXDD7VKfMvU04XKHu1fvoK/ixtFlcxeu1gSJkTknHgFrzVFT4o/DqbOwl
6BgBmH55J0ZIqnV8++OjLjyQqtLfa3/oZBYn4bYevGYcC9UmYxkidYRPUO/JGYUJYH96hgtwFUg/
yRQLvfGqSg3qkKgO7R9fdL98OlS7MHV/HTTJj8Lr3ENS92ze2XjwfoPRGSDpcrJCaxtYwl8hYcmt
CdLIZonpxMvm4BgwbVPzLFGFX7fScgXrBhxZ65bWx5FXIh+WOcqEgJhTOFFsU2hrXsfD0u2xt6DN
o+Lq1Ax+nLFV8+uVdSvkKoIpPbsKqW+F5k2hKpQQle9QP8XeFOQrXmYetlFYjFCaAQYbH+m0QXXy
biYUGiFxWxdt0BJgo5Zpj3RuwE3Qbr+M6CnKfhbFsjQSiXZqIOyJCrA5Y5KIloinujkfK0XeUls3
RwmHO2RfHIc94EPdQzen6UMSkXbfBEu3i8MgLRHW+z3cuUjmJ637FapYXYUxEW9K2TQfrUUhv/Bm
fnCNSzIMOsQVqnhkFcAslCSN9alx/frbIKt7SBWfr51rPZjsDuIagYKia+T6K9bC46gX/XyYEA+z
ScjuvvaG5mT8xNtNrlZtsdhK0VvIyUE0oIJbxFC7337gtfCEToK9NmS9T/0wOSRd8NoPdQsMtZyB
TBPDSdEZ3YYKPSpb9+K0BmI5Lx1vTsiEhvsBipcFC7wqs/XcPQXd3DxUhrbHYWvToln0uLepR29R
ESyFH9vuTfdIgvphgmSEne4ihwaZUKHNp0GTXxrmUDnZcLwTKdqsm8bkhmmI3nEbemW7IRIIXafZ
u97YzmzbsgNbAUeG1mjcNejUCSa8gpB5ywUybXR9Nos+RCxKReKllGJ6MYgyt3Szwz6oBq9oGf09
zClODm/BNKb2mmg3ijo4t1HKTIZ27PvSGINzHYi/yzr6mU4UUNKrVx/7YE3Q+UNqcyOBF9rpulpK
eIp+9zWRd+HskYyBGXpLwqW7gob5L1SsXQZGWFz6U+3QfPKfIQ2t3kioOwwbq+4R8WK4F6Ku7+Yx
6E883ryXho3hn4TE5K6CiiIm9Qh9wTAsr41oEJKR4+wwi9Go73h6k24NXK9Wg0I0hTWbD9udbGrC
5REGelFJlxH6vtVq3/ytrl+qxXnnxkXuKgDkPKtdG2UmhYdzhBlApqfwT2dNu/cnFD3hYKBdnugA
GoGhvzdgj0OfsFt+ouxDk9mMnAJASrr6YEaLVqUI+aGaqbcf/G4uAN4bdwJLH51L8szEml67id7r
vt6Q885zcDsFvcs8DozZrJomRwoD0F8QbYiya1j4kq+5h3B9RAVu8jYgr8Oo/QyJ9YvaJIpoq+vv
SDDHXPeTuTJQhbyysOUtsTYXyG+Ew1Xl1WE5eFGNjRJuyA0W/65PGdltKph2bVULnOCdwfmPhvwZ
wOepxDEfPTlPpjjr1+BYObzrdvFn/BPU21ugv9FwNXvYmMoiFN6QQyXDP/sw0xU5hNLWm4GuEc5K
GRZrOLL3VRihJYqEpIeGVzZPXZr5lVl3ekXrmY1mOqcxX8qAS3HnQY25zeTm1d/necJhxKa63GiV
otfU9mjdNyzcQUB3yVkXoY3SxUNBKs00eolB/db3qv6FEgTmDvEMXx5Ui0s5S5TjAa1xyrUQ1Q9A
VULeKOrflnvTHRWYiwxuhVWycPUtnSEAjnSJPWAQk/zxKyzvHl8sa0TUnTi8534gAWD7Nm7Wk4gp
GzB5adefga/7Rzfa5dkstKoz2mv/GMsWU48Fne++qdZvvV1ge2nbeJcarR6CaVM7RHEkvR0S9AOe
qC45ulHXfdV2f3xM2DKHnOalDSfzJBOS3C2sRROkWeem4HMEGT24lx0mvvnfY7HgsWblCKYJKcRY
SpaK9hT3vb6lE0JHRqptefJ4o/7OEuosoUjHR1XVQ8ZDWxeAXPfZCEOpb/MwimtKouYFuPGhfFeV
eD+iB8l378Ccb2k0NmeBMfKhrdIAOR+82spkU3gRYJuvxovaoh8XEJoiD1IOy4ijYIx1/DJL5fYV
ZWbvG07vek3ZcZGJkpnzk/oqVQLdi3oivH30IFfXFoJG5Bt287JfwRtuC8Pk5HZhnOCEd9F0eL8g
xhIay4SP9oGoGpFiqcgeYwZxp6O6O9lJ62IadRZKoo4ipePVwrZ1F7ox+iPB273pSYfywK3LXx1S
coIaxbxkesTU4SiIhz7axFl4Tjs757FpgbxuLMAwemgsy2nSxQ9d/MuR1d00PEryRCHIgscHmWfV
yiLWAaS5h/AKxOFbqocBw7FBYjcAPbyt+3UMrwZFrxqveRRTPWYKDW40gm9oyL9prnZjF5/iKezQ
wLTfDKiUGTpjOJRCtIZxRE1qrfKoqt4CJORIMrecJNF3Ffu7Og6/qcjl7ey9pNjmyLzEcWHeKUQW
hh7/KZ0wyxriHU3Iaesn/70yzHWKmhvxo/IxEh1nXjRiOtsBuiU4blsjQS1oqrBsMA7IQx5k0USw
D21Rmf65MSqHqifKaRQiUs6/LKWvtmEnZiDl6vu5U+PLKM2xM/Y6JipfZrnDeivCZj1OifcoOjAG
KVH7LfCROJHSSdSrYj6lLWZoLDm+t4pXZX56fbtkVNnvXsoPQ6tKa9ZT3Oq7dat37WyOfJG3Q+ix
PGgHDI691y7k5zlmJ677B4hb3AaLMmgfiiu1+i9oiP3lQt8mofe3sg6JVY1UyA5owwOLkbdkTI5T
vFzH0FO4Yl1AwYOafmiMFYZJQ3Ay2gAM5UckxscQoX9a9EO6eWcoR5R60M+GJqcpjR/1xFKspeaH
9DAeTegz91TOItDPOIjwKa23PRrY4KNEba62KM6BUGsy8EO9jDDvuuM9eMea7X0crjYKnxZeHYfl
/zg6j+XIjSWKfhEi4ApmC9O+yWY3yRlygyBnOLAF779eB9q8CD1pJBKmkHnvuZnxP9MsWZ02hqrA
CAPrlb5o533qiv3U2pcir5N9NaUXx3G+9LT/tnkTDxToLcsB2yejIQGzVr5s+mPDHliUZov61ZnI
0zoZ9Y0xBUPMbHRGsv+NG73EfaXjnKMkwyZZ38gt1gdKuohwIX+wq5VLb5UvSZ3s3Nb5Zky3/GlX
+WXzP3tlrr5thwkdwvhsq/ayPQQg9DtnobhfGf87Vk9KgzfkptW/0jAPnFp/lHmmcWcqc+WqIf/J
sOclihIqKIm7ghHi7CoIhMSdD+TUAi3J7svgku8iNiLqYNDUQOMXLC3N13MtyFfaGo2aCauK6bAF
xqpp8p7GuM1KH52NqftMSByy4d64MQG3xKKl9lM5OQvahMEt0VNzjZLe+dO12qHgIqQ5jeyaHIeh
DprUYMh6ZlShRsRrxyaMZZeKpgZele+VFd+sHI9rKnWH1nSK9lVffcyKHnHp5lc+a6yfahhLr9pi
8NWufNR1p+yFPtWB6rA/UIu17jj0hYodXtz1KrdCXu6jVgzRzjK7NATAt+6xqB8I0amf2xZ7Jgah
o+HwHHHByhNv2OAR3DP8KF2WYBhZ4BjPtp+oztcyzi92N+/mSr/EqUq5binY940/x0agMuLLAwIk
v2SqYScixhEaj8oxf6QyXhUFwAQ+gCm7EwPqooMd2cmRG6Zi6yEfxikaPpvcK2/sVLzwqhL7XsS3
KnNOumE+uri/OUI/i3j+pa7axUydoKOoRdJLBra7qSit0hFfejI3wcrX4Jvf6JLq83WellC36323
9k9L1KEJxbriK236Y9p0N1b5o3XNF/uNqXQTTe7hqTq/Qofz6qTau3iFqVV/j2V0VyPHwgTTr+XY
PWuLlRzk1PyrF1cPsrnCcZUqh2l7V5322Enrwkvb+zW6V4zw4dZXKx+SizNXL1k+IBQMZX/URoZ7
rV20R41t9oMy2P8/xAgO76vRnUepnTWVseOGg6rbY5kulPFt0/+UM3PsFu2rMPRQlQ4fQ23LhTAX
y6sdGDotVc9JWYUy7y6jFuev0zx2wcQ5NW1Art08rC04GxffvaMCb+r6NS8taqHpDomy03TlxTSL
s1s2H0NdXJ0yPrI4wNrrrYP0HuV1wKIYNm6Y9SkZykuEtvG82onfG44fr0UdjIquemOmHueILRd8
clJERPIMeJGeaGvfELILGcCRLgi/5RJY/NdmKYGg7fiyLP0+H8rfqR59WxWSYMtiItHs0wlheOnd
2BtK0whSubwnWBjoUKGYtQHHiKZ0Yl0raoGWn6OhfsvXlUq+UgOnLDJvcqYbOR06q/kq1eg4Gd0N
w5bv/+pwrHLBikqwjnCexhCz99mJ5aOvi1tTFY+ETa2e0HvLm5mygloif6p+XALqx7PddWZopVLz
5kY+1lwq3pTb654C1L4VtomZ15XhnHEumQUeUAak5qV10vqcbOeoT0OsN3322Ej50VZzesAMZopq
ErKb+ZzTdXtTLwo/TdeHlq5YGvFL12gfk7oofpMmO0dq19idjlaTHAAcGQ7R7ZPtRy1c7ZOKhlIi
fSwp5QCT7GN/VsxL5uo7kY/NaVpi4IYU6y8XfDmzVbw4dRO0Uf0hTTv//241MEh+LDIShEV8k7bZ
H1u3fbbX9ko/svpVYW2cv+oZIycnv8t2qbuzYS8vTVz8YgXM4CkMbmfEpsLLGmHCKo3jNyC+PhK/
POpj7rCByLGudlISRnUNwnEsp/aSIit9JxYoRozOFswAU6Kd1gJytsb0ng7jq1JXuzJaNS9VRkqL
YvyrJPZv20UubasUSVgK9CVDDOFgLi6Ff/NHnbEFuBvvhTU7yCMYvNNs/Y3s2I/zfmcU+DSmG9Jl
XeOmfVFSSVUtq9fI5Wuj2fkf24YPd12T2SUDG1xlenFXqihK48LPZflHc5d7E3NAlMt37Zovg6Z8
5iMcg+HcncWqqDeXp0SmLaZAj23OxlPK9uoASLjv43gOHKeywqZY/7lJv8lzR7jJvTUOT8m42L6r
D0ebd0IUS+fVarb6RTL9JQy/meXGpyll6dtElm/W3PxTpBIfm7xyD5PBls2REjAr5QsKT+uhCp/s
aH2zxvrJ5MGP3KkJM0dNQV76X/OCZWT2xtuQ84oUPENeNGrqweUjH2iq/bKqCs67+sAU37t19p5n
Ej4iSZ7IatM2W+KL4Owxb/U724y+3Vx7Kzi3jNF5s+bxwSSuE0cpHz8HPW40613UL3/7VL0m1Xg3
IoGSBkbUTvaz3iCes/yBTqiiyM0bCqtaKd+2eO5X0wvWsSy6Hrpt82a52tY0a/ajl23lC7XRfWeR
8U0d4iVY2U0YFCpuyqLSDudqDChWxhj1iMSPFSYsnBnycJSJk53ELHYOuz09pTRaX1MsPZiSnL0p
fRGFXWPfDBhmn8Vv+GyN+UsCDV4NtEfPQi6mO8jRyamgHGrxISDNw67l3GJ9DD+19pQYZo2pb0QJ
EbjJvpsak7j4FugacqpGee5Arq221b7QQcHECuEGeVMaH2sCleKmU/0xAwa/wrXkBnqdMmOflkRg
knqt/wKWyV8IW1FoF1Ucxlb1mkfOx8pP56+qOT0jUeTB3DX1Kdc5qbtUQmU1A3G2KgYTWFRQkokP
carNdw3x51Yq/BJVlL0JOT6NjaPcrJbKreLxxRLpfAD0aMeCMucwxloSsniiCICL7FPOF8fcjaR0
gwKq1wdtUe5qjNzIKgSXd4aZLOo41Tt0lZpxjlxSrK32QAVrPWLZtCdGxmh7q7WXU1vK6Z4tHAkU
PovPqPjplWU864Wxlus7Je5zHSMYGJJgoeliyJvModhXdHmvlsI0DcZi3dxCfa+aJr40bMjAZ+rz
5xbJkgDRYGO+TaO1l3FNs9Wa31M/3ytpZvvRpqrTGnNgHWuWs1ssSmCjtX9G2pa4ESOKiVpnnkyo
A2wWU/vpWHyrU3NZ03WiBxvRtwqlPlZU7FcRMc09oy8/lJaNctMUPQRODpXWx8peY4QzZ5JyjxqM
L7SNSxOZL3qi/W3nZX5pU7fZJWOvvqjrQP8BaBCWhih3mYpXJQU1UV108a2F4j6mSRl9OlNWvmpq
CVEmqnhflF1zqHq2E6o9aSbKpiFMO5Ih0lXMPTOGcj/JtAGMC3+ozKpmXzBR2BM2ZmvaZZA8rNe9
l6W5Yv50PcaIKbJbXFp67slpHXaRUFVESbfh5mbq/Dsy1p4rg/vfUQuHzEAeP/mMmHzGinchmU5c
LHSWtFWPiF1VHvO+GoJJMrtgSTHJTFfPTYRHVnYdN6kxohnTJVWuioyiUxGZUzBzwz3mwGg7jd0k
u64kX527yVtV9H/jvtGCtAYEaFZ9hKKJ2h1ibe4Vfd7TyzQpXRTFZ+9CnI027VLU6X8cOzc8XRiv
ptqjOggieJ3TiADSPzpGXdwhL6MqQlYXwVxqdQC+lt/zUWm9slwbXyPn7TcDLiVG9XLN2U50qw1M
q2yBjCgSd9tkwmXpjDH1F4k/WM3FvYpiKK+5Xg5apGcnUx9MPkTIeN4MR5T4XdpDUrVtqzBDN2qh
b3r+j6Pele6LG4vnKYqW52x7lteGiZljBGw4a1jb5vSuTO2bq6WsNV1Nxs4l7jnP6mNWrqU88qjM
346e8dPX5bB+VnEjPtWUkZuBbc/mskUcUXnw8kUXVg2enVdOiGisYqu90jJVGG/dFnYAAwMloCxq
kSE6LhU/fmnB30NYWlnAmE3SaGBxYLCTG/XFHtVMCJ93KxPPiq2AC6K8bgSnE9kvZsn3H2ii/5Nb
UElcMFYVBHwjuh5ife06rzC1gbW25RDHgVanluOtRZEkft1aXIOlbdPPRgxNh2Gb98YRZ0M/GVQ6
c+ia6sCM8lo2CNd6hvWembNtgGVZiqRNdM0kSCGqfhvrWHwOhdENsBRJb+PFduZ8SFml9j7P3fbR
L2uZHVA/deXiCBPejz9SKPz+Ff2aVsT2N9am8MdWuKwsMrksobuaS/yiazM1X57mAAdMXkqorhgv
Yx7s3EbL4JTAmuSW0R4K08qNI1JT/LJoqnIj699S3LetVYddMRYny8gJEI4YC282F3O+MMa8cDzH
4fn1Bppv6SkJAelgMAwtuUIfOU+iZMy5NwxqfG8TVztPIkf9F8tSpX6UieJ3XBTluwphY3la3TNF
a5jrur4xfXf9FsrAV1NLYOKPQCWLSVsCMebn5ZCxKVl3FJePogMKYTRKd1IGdGNfiZPWRURYmmK/
yiYhY2dPVs0nK1+abfoNyB12B12maY14UloTP6tm30JHTpZ8K2ytu62I9niVadb+yma07lOiKPB0
nRrlLNIp18RAi+UiBaKbxM+Sx2sduK2+/C0rTCivTLTm0S2tDc5nMgXJG0s6MtpvPtRaX2aqXycG
km86j04SxOTyTAoZ5jv4FmoIh7uq29mF4hslyrSm7iO2C455vKEV0mThNd4lusJXNjNEQjvt6NG7
XLUWrSrLFuWk6DqQkFEnSuJbJEylXw2mxZ771iqi3SxHoAnThYgzTOT+a2slBi9LoyJhAzhrXTCY
OtcDUJ361uwXpzsUJGDiXUvx3niTNZiM1i7sLTTS6lhHjqvQDGRjJrTAlRNQQzXZzA6YdpOruQOa
Ez5ZODgOInokaB58wWq7KWztuMt8kU3jRzNK45PU/uqetlBS45s8398LPm1CTZqp7t0UUn8vhyL7
i/IJXJcuLl5FCt9MUedsXGqlTnRHRjmVSCVFZh7IlpsyoIeF3DHTXr4uVmMZeH+jNtD6tIWKIzTj
h1jV2u8pRUXnbdus2ICSrOsfdn1mRmgPlv0biVf0IeuzeXrMKbP2NnZOetAhYacAOWFadzyl6Zt0
GObpu042PtyKDB1EKAI35qmj7HPsu+eKjZiZv6SpvQQFX76vVWOkmJ8wRNAMnULJXY69WjD8ch6W
I00tl68sNkg8mofs1PG7r6cha4cCO1iD4ACZWV87HYF+v0TK5u2qzSz9zO0OogSdOmh2o2PfaisH
k+4s5UfGDpwk0LBgm0PSr9x1y5wG2xdGrT2kHukJHOeIpc9pbTjBMHcWeI7ZkRpAXcB0ys0Rodgd
lvKPXiQm7LpRGRQmk5F/I9cmXzm6L4QY6r8eSAlPCctptPEp6gbGCKJut4RGC5NRc3rU9sMFUqjR
iGQN4nXoysr03K1127WQPe0zHmQNYmpTf3juWDvCcwtFLTF6TFfSdBDQMCuFs1tLOnReAVCA7DSr
kjnOvaHnIKSqwbJwJZk3fNdQkbX4N9wrZ3CYxJwOHO+UMNFzNDYcLrol69fIMrqj5lQ4YhPX9stt
y+WpyZX6a3VF1vrLYs66Xwy5YGRTPCIuOQsWDLJEBGKrVKa2elVuNGVg1KKYAwY0g/aNzO+Ib5FU
NetJaK0OulJYSvwSlT1AS5Xp5h4tEKIlVg3mQI0sQui9phYua/VGGXmZ0cOBDgMXoDxPZnsthX3q
WXAPdYiA6QIvbWVVgrzYnpN1+rLX4m8+8LXoN2o/kgXOrGHd4NqxU7LiT6UsDyWjphpTjjSn0XGl
xvWTzvjGZ96fR/cypGUZ4JztCna7hqUE8+nWK43oBefpuGqsTM+1valaFlpZ9tcu1evUa0cZM8Nq
ix9g/0IeavSg+bej9NvNMw9zp/O69F+A9PASEvJixnm39WXCAu3BwNTuLBguXafjazNl18koPyhv
b4476Tt34pXIc9PedeBHEJ/Azgzm65RXtTNC5sjcNNE/VYPxZFFxYOE1dDxAdjPPUkwmRzWak4Fi
4GOKdbtxss4qx6aPyfjUphG8TtKDKcsIlSutHhAeT8wxf52SYZ8lUx9gqNHTLk5/INK0eHq3nowk
+egz+0MtiyenKQ+OUj2VymJ53PsPVKJDpBV0FBHyWjS88UXJApiA2XeGPGjrIaCpg6aeWaGaFvKm
p6xhhrI9ad0yHnXQ9jzrDr0DrOzUxyl3X9H3US9dd2f22SFpq7vGcmXfVtkwynlEVCm+M++9Yq5q
3vqJTqedZ2itzaCEhrFKCreUkoKPjiH6FyMaT11sG2E71D+S8eE84T+xGH+NVgMBnQKKNHqEGR1f
KAjeda7t0Gv/dIHJIQHT6vxYQoKai/q+PY6wL33ItXxMNj9kY8y9b2C5BHELERRDjbe59tgSKm3u
/jboK3d9Vn2nPB7gF/luGfhn16E5FoDYcYtbN63Fbkq6EcQn/ZswgtZc5ZWYJQSX8paky59CM04O
d5CWl7moLbWYl9jWmQTG00hLyupLechs9d/SLYwrHrX9TEvnL43SBpOycWHqq4Bqiw0Vv7sfnlZQ
1bpwDG81u8/MxnliV9zOziGg6ZpO5jxREvOAWogJ9WB8T5qFVljLN8CWX2DH1b5RlEffkZvYclM+
o4abHc45qF4/XqIUOlGvlMG30unXkGW3tHDQdTVIJr0dD80k9mmFYOHYG4Qbhwbc5ibpzGxFws8X
ljyo5IAc+D0NJTbLx/yH+ho4AuS7+2DlFRWIDgUzL4Kl6uK+zsUpcuxbaQtmS/bnlu8NFn/9XChJ
QzG6PgpHvjiGOJsjDE9k6QKefDpx196THtNdWxiHJ6HTSQAsaf8RD2LxbHvLmYn6vj0Q1IivvUZ/
FA/d3sqVAb+TVQlKPXSA8vlrVcbVLjK7cz/wAhajPXuIsiFlauJJzdhH/fyw8BuOnBSvszCfi5yZ
GEtSerky/tsuC6g5mi6f95AGmkWm4w6n+gkV62GqyV2fxt82AxsqjJ9qqT7aobmaTnEiPeO7oAaB
Mq7/8CyOuWG+THU/hEmRn6ZhUvdpORJrRJFasMA6Lf8se/2nVzJ+cGKTSREftMG45ab7zfiMAMsV
Qin9MFbtfTCnS4tGHtT1eGWUx29DQCyLbNcX3Z8EgnO7rFEaH+fCUXxYrgTauf8YDXm3cdc8YHwP
4x3kzaF17eS/QmBX6FP8pm4iqJaMT4Kh2pY1n62BGisqd3Y6/tHHiKJMieOwkYjQo4NYRRTkmPXW
cZiXzWt5WjaBg/rjdSjT5zTrApVGOzTqevLWNb4Oc5mGurk+xQipXUeGMm4/SgKB7Ab+lY7rSy4y
yZdgUwVgiHP9oKTZnYWV2UaYhcOcHBJpnymVt3kiKruKJ/fvkClntpZdQcbaEInpSDgAb5ek97db
RDSpy9z9sEmzPmhZXBzdZJaBOrpGaBp8wCh838B6fbPOzpUzvzmbc1BlZ92tzonefdlJ9q9J9NBs
9HD7gVyU2kIoB3Dd1TP1igpXPBWF7Uve9rlxrwp+mVhAFLWi/FBBd+opecjRutaNFbYiflSafI1m
QDwnPZratCsb3JR8K1sz98YU712aCTLeRX6YSTuN1YiaS8DB063mI8szcJvsovN37JrWmXPj3al0
lECz9cgnnZZK+zEjXiRR77pcvYiyCsYqgRjqj0hzVHMxfXrTfaUF60VGEXtyqfctv6FYEM91anZ2
0B75IS1yGNVhMMbL4rovdQO26bos5enbf5hg95rPAMnqt6LFbu16y0S4FYFd8VjSE9GtlZcksWXI
rhFyN+Vs+l2MBGa50S/iXcFMopI1m/QzfUSOhvehb09kkNKds5Y5PW1zqtUERbcQOsiMS1hHOy9d
dYvonRIl/U3+4gIqhPE2OzeLIZoBgu2uLTGqZUwmwh6PmTuHSj7d4ny+pbWAMepPmWtd4BLRSuL4
Xy2xALjjb/ri/omFvlsb6gQSEFUtrmldcHyToqxNyB+kxJI8weJUL1ZrvA8Lg8NN95E5lPWS27+9
f5M09iZvDrvDT7Kpzkyk8UWhXBOl3rOl8RxNHZG/vkHGtIoi5N8jPTkCkeqJeE41fltRTTIg+9Me
+jz7zWyk2RMJXlncmVPYzdVeY3DFzhAmuaixedDMHpjHzWlll0incPPR9FJEcq+Nw4GNssCBA6PI
yycSNR/F4Bznqnm4C1/iwUBfdoffneX+UzQxh4RW74UZHR1RXjWHUyJykUSVJXmhKGOItRWyjuBB
kx6YplIFbGDNHm2DS1KRtdwI/+3EqON9x1g1u8nD7a+j2mLoo4w+k8SqDjEPnGU5Z/JZe46gy6zV
OCPVWzZRfXKlHCaAtUn7XFXqcTCch8nGDFSL/ZKageEst0IMz6LmzEFFm7L+hdbnt9vL7y5Vb6nZ
XZuW5Kotc3/u2101LfeMx0zhaXGdra/iblJy/Z3z5NApJJHMXDI4yMrmE3DizwhGQRhtX0/6dtY0
2aemz281cmXQEJcAL6ZSquz4WZmj15pipS4s16/yMt0xzjJAPi4+SsgsQyw/tipd306TnypxLjzv
lwEN5CkuTee8mHr2OQ/ooPZ479vxFiUs6bLU+r0p6vc5U6KwTMg4j8lVp3qW7nJGf0Urqy+5VZOC
dPILrEaY9cRTemTNJCNiD7ugOFRWjr3w9kplr0q5lwRy5ZAhYpeBMtU0ZqOLJjRTA8h9UsJxc6eK
Qe5mM76oIucNYWJWl75U1EWEwJK9O5pkp2f7VJvN4it9t8/nKTRTYClauqdBtfa1xQisePynUoHR
fE6JpygF1FdO9GL+MGUtQ6Oxu7BnogG5G/sPSN5VFs53Edn7xF0PWpuzqb3Z6fhkHn0PZ/EMjN4H
/UZ5r/Q0MlE/V9Euu0TDk5fGzaAHiRztY+3V09gpO6n09zUzAgZLU5Wo5rGMtJfM4kAqouxvymzb
WCovrlzpUarkGQv2MPbDSa/Fh8299TtD+KYd75TUCrd/uo5xeStmC4OQgSFmGL1RMPUSxmIJLZmH
0yhjT4ntMCHHOMk2QMOBTKRCLMb5OkDpD6Y8rXJ8a8w2QwCMbguyVtn/duLiM1r6G0V8tlEPe4Hd
AUmFxLhGlySbfpxOHCYOdwZlX1RwIvDXvjxls+PC7om9qqj3ho8pgP/zsjY7y5HoZzYZ+bK8d1r8
SwW3IjLcCkhonkXbb5N0v715a6vslIqHm/hwkMX53tWQN/uu3pP1eIncxhdz6gO8h0bvgEQ7Lwjb
n2uqPGw6tJFel58kNJeI0DtCQzXmO4i+0GgZSqC+r4nup5iYyBfqvsoUwO7yMG11r8u5a/QF2I17
J4rh2zNkoxgNMxRpfl2KGiaigShEmtZz/qJaf2dRE+ROs1+YD7E2pJtWQUSq5vUkP/LX5TksqIDl
oBUwjijPrKYBW/3Jk/YXBqLi07EDdtZ0WCByY7KRU65yc+fmPFalPwkalMpe36VC7qs0nxwqc9bE
7MnPP2Y13kV6w31e3Z9IUV4zHWgCBMkskfms+dHn1d4Qc4AqHSiFHk6aum9tJ2zULGBalD8PUK1U
4EE8pgdmeFw6XfWbOLooWfXU1t0+jlBm0+pEhf3UGBJYxz1tDy0kDiL8+MLujlPd9nsj7chPzWHX
6wuuf7wfu+ltycYDpH8D+TX481KcyQRvLAFZ5wlI1AjnJD20on51yXQvq3Xi6x24DCz2SCARUEiO
s24SVnVKLGHeeDHfG+Ysxtwj0VecAkloA5LXyI+TPaTexNGQ8lVvauRHUXWWPxVkjjOF7Xn1XsyO
6s1GHWxfnHkwgqLrHgx43juR/irW7BUVKNsZmoH+zMgUtKj0tAg1ADB3yc+VT24xMlug039t4ddo
tl+ZmXRgtNG+XfE1U85IPmBaCOnFwAODVmELWPWT5qPaZJ47zYwyW561MTqn7fQa9fEV8WDy1ST/
YPTSR4cPbls14/it9yrvZgJ+o+bzaDPWfhqObEo42xiJbD+74Odd8nh45rv0qy7cp6y1wikpd65m
/0aivqyqfkJG/VZlfphEu2407X6lkI1a48fJIlTMoXtOE1aEQZ92g9OFYAiN30oC5WjD7PcER4RP
3w7PpuORnEZiY8igJUHmSN+qkYIx0uvTrGc1ryKlLJLcGxXFxh31/lTKS+SOgPAuesKAgmcGGVWm
X8/ZUe8L1EcT5la1n9K1DstGwEbyPuu8njoNj2YV0NSvLSesR0E1+O582wQD2yUOLtc7i0oCJ3nZ
LgXJ2gkwQXnWx3hHKmQAGCFvIPrPKmLkHeECoXLO63b1txPVMW3YqdhYO9uwKIVXz9HG18jB9jBq
jAyNuLXZHzo0HYYuQLzFIZmhdw47O9Nel56Mk94fnUY9u5VFIM2wAlWPDujhbLVoyBZ2idVTA/I5
XKKdo6zwUdZloWfvqys+eM5MpemCx3BgbsUApjV9WEb01rjVntwDYx2yvZ6OX9uA85kSQ8njvcwr
T0ut74rV6Kb8s1UTIhNkT5zk5HDU8WDehLwhz2MU9y2QSn/ANkbT5PDi72/z+eT2h/hrSnvFU0g1
CgCT7cJHy3qrTYd1XPCc9SZQqtMc2Ln8V9ttOHcrAGBhBbrynkLOX9JR/hnZA3SaXTtUOiKv/a8F
JVWaY3aKhZFTsloH2qfYN9YXk4vCGM427Jj5e2aVL0FXJMHMBLKvXF/rFNVrs/ytWQi0K+8VGBG6
jw1giPgDXHiHZt7l9fwl7YQuHrzEiwXbaZLMviYGj2RZnXqjORP58xozfjH5pXjgT2ULwjWy7WX7
3uU8xfCBPz2XS6BcmcAqY2v+bgdeq1KtQ4ZWn1eOJq71s1okiLvFF8XxO/MmXdhY/UulIGqLUCG7
UscKqWD1zOd3n/Aq1y7MZS17XzMmZHI4LG6WWWmnKDVh6Ydb0ma7bhWho5jh9rYZas/8GKbyW+Wz
G5efakt6avuDWa9MNLl/uTDfkbAvKy+84nbPTPfA9dPDmBkSsWipD+uQvIWvj85ZgVOJJ51F58Up
Xb94ELYe62P79pWJdWhL9a4W1cPWTS/Fh9+GX6gFCkyjM95rDNKGzQBtm/FozNn7XI/HZgPWE5Bf
UIETEe6e7aYLJz7a2Ja5LxxYNev/T+h2ghZz3fg2wpqUfDZ19TTTs/rtlEovVeuvuWjOhTQYf4Tp
6hnct8opv/PS/icdgskZBhBws+WNUYKZDK0L77OqUbUz6lmcDXjnfVktwMMWVN5MNoLvqvFQq+Xa
Fh00iiNZjtKo5btiTXeKmC4gj7RjyUXmGZjWuKRrt++AYYi9Lgd9Vfqg6mvaaeYwLqNGX6+okJor
CAkuJCKVZR612P3agG2RzfWhqOdyj0r03mbdBwTbHjKYAkj1nCH21ZQmR66kdUiVGBLgTOJ7+KW7
bMNDIMs6sKo0ba4du0/9xmBcyTQzH6UYnk0KmmkaH33aIerMlBur+7qUzVvOah+YyAMhxD9GNO2k
EDs8bAY4afSnQ/Itk3XXFpSYhXoZyTb6kcqC+DGdrgIC1tGVuyT05M+l+Tpz8C80801R0b1h8hAk
Knm+q4OjojRLTXjZQqfqKk37h38/42w4OCjYiVCwofzokhKa6R+8jMKGfMmdsaRfMwErChvjCQNd
8dKRwURL8nc00J219Hssyl+L3TPMQe8Oqda+sHUJNNt+1YxEwO7GB6hlysISHUbXi0u1dEDW7fos
IA7X1XroJms9yZh4au2AUfTUhcS/4Hd5AAma8pb1xTlz6l95pYhjqQy/G0myvZ/+4+g8liPHlSj6
RYwACTpsy1up5NXaMNRqDb0nQPP179TbTE+E2khVLCDz5r0naXUIOlxszgkCTdmlo4YJF72frHpn
DeHrVOjnNmOrpHY+qyB+i4iXMcDzwfHkxGlbk/1m/vTl8DQqL/m1jL+99ylc36gByYZe/bHuF4o+
ktZOcEMeTolBDNiUqMgQjPOqD1a9G9LPaudvSW6BPajnUaY43LlDJd6jKtEXnIX7MvT/9H5BTrLG
1KpdYvoOLU3W8Cvf9Ngc2qaCc6QzqETO/eRfXlBKzQbR8EOoud8FPbPzbtqZ1rGv9UJiWHaE8/yY
hSJII4xH+uqiTaaPUV2o1f1kaip8ybJ/9X1kmTyugpVHZnuD2zHin4we6T1wl+aUWhZlFyhiLEBC
bFBQsu0SWNeIm3eO7Y2/JM028xY8Z7wsg9+7WGim7OxauNVEjj3MVUt2bjUGtdkfiYkK9w8dAsKT
lf4TRXEme36Os/RLTOy7SPOLzXpgrsb2kIYu1sr4w9W4bpXF4pgydx6JQe+JiSnGXMEnK5GPslhw
y6QTDf78WPVo3AROWJzw6k4lnDTrR/ABY0x7kMa8eZwoE0d9PEkCevayLet0qzvRYkdvjoFTnpqR
3HsCXwhFcu+E4hYM9QuO7ffGRZMnnXKN4uE3TPPTPCGr8jveZCEvDqyXijqGPiiG36KY4kTT2UUP
mIMF+RZ+jwExkCUFkqkKNssg3fUYD5u7yujN4S3qBDX9UHdbrGH//M5QslaYUPE934Kles2G4dtb
PINRhyTBfZVZXetfes49RIntkNmHexkyBNFfnpZt4nnnybLWzjSCabw/V8pT31nI/VTGLyV6hqOK
Y+HnR1VHp9EhawdtDafxydb+MS/kw9yS9CX+DvmEKcUsY3jExTrTzWu3jCC4ggvQsnjt56Gmkhz7
tRWUtzJp8fhmwyv5ZUTQsdrHTWZhlh3wFuF1pL3Pfu7Nn98EzwOSS1JMr/7I38/5hEPgN8iwSPqY
Mhnu0ylD6eEDfoIdhBNH+a9xw0RykVfPHc/V7D5OTfBkO+xfCfXrGKvPqJ8MzVh3SVtKp/vL69y9
LIZ6OwlZRymb4/27h1cRr1IHwNUdDIVuKHW76ZmiORS9Ca4um3e0npaXIWkebA1ZDlRTRD8yhemO
WVO5XUZ1pNJ7qtP6j1DhNbbxGFqd+H9xCQJinQ7tYxW2h3t/NFOlu8y+vah5FQ3mUo+FZJGcD5C/
TmNQX9wWoZNqvFfOhc989eBIBLuuWZK96PCO9zaf5gia29Z1dcNUp803dtdVjyHe6EOXGqA93jBs
sWY6j0DJ430tsuQyRVnw7EBUwptrL+9ZR4VMYEwczUSmexfaVvwDgYBgXe2F+aadxvAjIXnCwxLr
6qGaOGymuTl6uoamZGYBqkndu52afbnL2jT2p88Jv/KN96ClA1nt7qh0pt+kxtLTcCncZQBLdDgQ
qU0WGCl86pl+O5xgIp5+VTgjI/f//CE6RcoKroT3mYhhmNlkEPxbPekXELf3Qk9+sx3pZSyBh9Vt
wkFVzO6pSIf0v1aNeD8oGdb3cZovRISVndnIMtI9sGbcHw8Trg+mNslfDLjmLGGmriqa/8Utz62C
QZT28d6aIWppmuz7V+J++OQHZiBehKcij34QOz7V6B5qlFZwd421qkcKozKKr0rAPKiLP9mYEpQL
m2jlwFkyuvlWgXtOe55hciGYUpP5vZ0Gs5ut+WuYigMkvDNDiccAL3vihr8mbP4U9fgIse/3LnV7
yryTl6dSbMAUmP4Nf0d8oLqj6ByYhyZT8kEo/x3jIGQ7t8SrnAM8G/ufiItO9oxcYq//IRDJZBC5
rrJfyOEfx85/ICaEM63bEbq/4BDS/7/S4RK9Jml0HWv4rF06ThflNodghFWHe+YpVtNFoMnmjf4S
evrmqAp3fp/eMB1cIpxQibyHA+ZN3c5XBoPVGh/SX8dkz94QYOCYnR4WT7DFVvAUWULvEVL/jIs8
wyEhxEgCaNPLMd3AM9oOCxc9icYvr8yuA7aKtZEpgz6tbjjpn+LMY2I/5hWMRHPykxlXAqSBTWaZ
P1NEqC0L1b9qikZm++3dAk7RpoLupRhUxWehsLEE0lg3QQ9McGjJ0HJsr3w86Fu3TkvMIQ2Kh9/q
Zwoze2+Fw5PrUQlENpxKkAe8oxKoh3G922wEAwEqXoymp6YoPiYrhiS4xOqYBUV3qWuCO3J27vH0
YUb8sv+Lmv6rX5zwaczKKynX8OTP94YO7++6b/sU8lXNCJOR8kot40R5M/a0n8Gx61ygGk35Uubd
X4NtDUfrA07FK9J+QcoVS527MD9MsEpv4qVsjtaY6x9HLGLvL3G415Ww/+m4K9UqiXB0CmdCygg7
Rg0Flti6VeUt9UuxV1X9WdfQ7RB8qXpzuD3sXJ9XpczLFbcRfJ4o3pjcs/dB7rzbdL/vYuYxtIig
JL79qu3ht0TU5cyr4oe6JwBSV9abNFL8F7CD8UfiJMBpAuweXhorJjsq00MgJgqg0H9OJo7LUbsg
PBJ7PhogRCu+RpLL6mH/5NGTLDPAPlP+6jALo2Ssxo3HqCuZDTObWSIPW7xXein1JUWjedV+OO3C
yg8voiD4HMu5pfz1Totb0D3pAaxoyPT2mrfhU2tssA4ZLm6nLggte2kEmrKyI8xU7TXNKZQX7ULK
W+rogQ9LzvB5fqlmavW4m/4h8zA7GWv1Qj6c2VSniD3kLN36BYf/PpjuRuDx1mB+gO9U4IcwkKTE
xKhDDelb1MZQQgZqjX5wy60CSw7sCAUBHvC4H9IqoKNUL6nAjN4HJr7Wpv4qevmfDEMwrbrBai+c
flUGTfsiM/1nwqThu/FB20vJ6UFBT1d+zs3irMY6fRxrIvdmJFxOZrbcDW4MT8vvmWXkfrcep8lp
oIXxJ2q7x00We0dU4dsYey4W6upVsoR2rUpae+JHDXb+JL8yhpfnfnTkpwpwHyVO8wd7iruNp+mf
n8NvS6k/8pnp3DRX+Z9Zz2+Oo29BAEbK7/Lmsyuz+tJK/Nq1ihmxVcwx8/bsYJU/oqTdnCHM9lEj
zyap+4iznJxGq/Hl2JWX42LFtOE5cwEDd2lPohoweFvtRQeZx5TJ+57oqh48ltVZIXZrKy72DXa2
FRHO/wbd/tqm30P3aECbFTenSGn/bDiy07+Fo4FeZKT1hDLGvbTymMrFOnuJi/6x75zbVHCJeBpV
g4hjvVZ+9SUT2lx3GJ6SdgDjVv0OsfjFvBluUXDgwnnWv7JbnqwiuzYF1JD7/5RpRS1IOQdJ6Im6
B09wIIlLcFD73p1h4PR8Mtirhg8Iuhr1xpcqB8RF1iatg4KtRpBu2rNMUm8TkrNqs/kwxLi5ICyS
RYkGir9DHdd7MXVBibVCPaeqS49oTMldky3WgQrtbxUu1lOPg+0UzGESbCBULsO6nTip6Kex3EGZ
6TYCJ/i5tAjyzIlK1yHOinNVFUwHJtcfiJgatlik5IvYcyYvMoaLu1/GuHka26z4KjphM3HDwMk0
WAQi5++biVwp2yIPz8Sr+hSWX5wyp55+wW2R1h1Q9AOaX1hpz67VtK+yxCu6sEd+0yk7v419Y1pO
fgVG1hkEybZIM03zU//UyUC8GzMbTPEk6XmbJ33C7F3thzkS51yG6aNhZ9C+GLzleUj/Rfw0BZ6f
wvn2jDX8eFPHPCd04gpfgBZtTz7BwQTs+cKhPbX5T5gXz7gIU6zFxoyQ/ADyfBT3ICh5JdCCDygh
9Ez2aLwjqkDOGt+Wx7cE28O9XqfVAxn2N8/0xLVzU+A/q6x4Z5KoXrb44MePGumtwpG/NoXifIE9
5f83NSJ8SKaBQCOer/A/AWKqXsOvLFYZxwgU4HTsr6xE1ZBCIhHDvEEUsUoMs36nmm/Tos/ZMV11
AKzpNuAwwCHmiY96tqYYXc8V5z4yxZvIOkY1iTdHzExHXG+kLyNwCmx/+GjmVByTiThkvbComHS4
UIeMBQJH6Anm4AGHR9J1bMxJdqQ2hBvDEyDoCWhLJy6xmcm6DUnwq8feuduhZzfg3rOc//y+5XhO
85pk20hTNwChzp10embuSrigIfw7zwS+LBxQjLUIMDwnBXLEbClkAs8LnvA4UpuGduIC7CTO1vXJ
Qilv1xjTg1o5GKPELxRFMhhM/Dw0q4abSZIFOLsogBnNOuHOsQ+Gx5yhe12bZleVmEOacZlPBhTq
ildVPS9LhLGVc/lAuD34GpspetRqrI8l2tc6inqud6mb6eSMS3wSpOr+umOMUiCr6bCIMlgHC8tG
kzSMnufMT68kXpeTQx7sLKs5BTY3zMk6dxJUamyVn8R2wW7bzr+hwae56arWORQq0gQUAnjKmWVh
GJvz6I5G6z/JKaIHSrrI9cCevp1qxvya8BRdCQxGtFhh7e6CEs+lIZaOYq7K+epJHzhRQOF+ki5h
8icWNQHrTxrdQuWV7l+z9Naxnlv1XBTG7HgxIuBMg+8dQz1jkolqOz15HvPIdUSkDCR4ORb4TvMi
+zZWNRNNAgq4nsYm2c6eEQyhLCQA5SwaXwKWtF2C9+3BC0ruhxRB8i2ll4SOKUBuhm4+/A1NSztf
ioAaZ5oDdFJTWeV7EyVWuKLUYk/CnDnmMdQmjY66xI2Eswx/UwfTiEg8VtnjUKXF9KDbNPKgVPpT
Qm7UVQyZKqymqRXeHUje3erfzRGaJqpDRgxrsWwWxXA60tBnIaoYS2KN32RM/ydJ7LggQco03Fy8
xUUoy4Efrq1F+duoVcv0sKBtPEfYdteOmAWWijitdzoNpmYvODI3TdwjOEccTY1pzLPnGf+9DK3q
uQqt/FVJZBmMFNW+moz7JdpCrposy/Ydy6MePFDP29igSVUes10ZT9QtPJT+5whq77VcYNmZJYIV
Y9rgu8b+HK8q3TceSI5FDvuBixGYgh1mm0y23dYL6VCjJmujx8Bj+ZwRCZyRXrngedtgXuN5uK9A
UBmZFZL1A9YxDjQ2S5LAC73mw5F++VrQ+BC2r4ieGZscCNGAy2QpgUsRbkzXztXW0aQtSPD5IFLM
cNLY2GGBCf0DsSb8rYVbPQGzhebBxr2rVKT5ilbnK8ZdctsEoVibtG5Xfmu3e5lE4p1Qyrznxbzz
PyjwuxKDzDqC7r4iV4qckAU9h5L67SIFyBQ9daWtLr8OHXnPx5ru9Vb7vpm3GQtSVgaC+k7Gnn9z
Gn/8pAYpnpQNNZ0Es3mpcfgxDw7IuiY1No4dmZUi3QbYKPcws+yvmLPnGlekE32v7lBSoRd9uXiI
NpIx/ml0oab3Ag0/QZ+liG7CmxWY7Or0oUUU3i7Ptpf6T11uoCYRjdzLEZMGehPEC4qC7pinlvuS
TLI6i14UO5f50ntT5Cmu91SX+zpF2XEtq7tYROrylapIzY1k43/9wFL/aV1DNiE9pVgxWEPgJwC9
MQH7qCTf+NaGrXaz4d+gA06JkUxhj2GfF5vBLeS/QAvrmSwDOPfM15tUIJX6KB3BIYwbktKeV7Y8
j0Ti3IXWxtMUGzsc184GiB4G5raVh2TCvNkKOCluS0TTQVDYOaR7N8liwysQjdmPQVz8pFxKO6/j
sE/hXK39oAZXFhB8sAiSAhqtOktteofJFvEVuWlDXGRRkjNDcVyEjfsIxp9qDdZl9DqyfEn/KZWu
b6IPEn0I/Wa+zSzsPOQGZ8YhzCDqAaVnjGgbuAnLGBHj9Me634NRG7d1GqePUdo5vyA4CJJmqfsc
iiV+Ag3QEslsir03BhbKsZ6GA7shgdexeTfE1TEYi90J/jL8lXLIy11LU+zibtTBCR9idVmCHtW3
8aGiZy1TuHYeToOX0rpJhnGp5/6d83E4QuWiHPcYNrJyxju47sB8uAGommdLsbfG+yZWhpi3Yib3
tuZiv+cVJ/XS1uorw5N795yIlwxNBRRGtTBjMJO3SXvLf2gzgvy8yYBe9OJsZBYF+GTNr6tVcTKW
LS74ccVnNgegIGlBqfuqjK5glRLm3vmF1W4cr1SbNL7P+8fYf5sjX7+64/ImS5FfO2scmHIFxbb3
shClCPjoJunC/lVlIfOesNbJBkrg+FhNFtEd+3yvVZBFx8+BrVS4/bAw2HQjWQeojj0Cs3UH4BDP
msRzlb5LEW47yPeqaqCBRyD+3J+27ui4Qpx7ZRRSSd8n3Fny7loZgqTE5J7xrHFxxbXY+Ysmvh9o
2tlqg/5ItCd22w3P1Q6rJKM/Jfmn0IzdXn86DPd5VOEz9vl3Fk9fmm0PszfaK28RK4sqgZVcOLaI
bBrBzmUJfkv7YmOS7pbE6cVj8oQ9mjvmhfwI2DR7zedt7QTBQeXtKbD6p6GLeLlgkMwW3WC3y/v2
b6Pim2TKNMueLFm4Lob6J5WkrZrkK3JDli6YZZOQz+CoonmKWGPgA0Mho7np6U3LGo50MTkvc89o
PJpsImrxC5O2w5KripuRXRTtdKzZG6HtBMP7shUsroh5KAvvTM53Z+L0LKb5vBRcAYDWySHeuvA6
paxOMH8r+NbLlNxsu8WF012E/tDlBy3KuUjVJkuZgZbBaZGYCrMSKR5IH5ZdhOBWz3cr8fhqTTON
Rt06uznrSbJAbV0tndcdOy90H2kKCkDIsQ7Xcy2by7SwGCRn2mYoIvHE6jgJH5eqRZiJS7fYxY5l
73pbLBu0KGBtfWD/8zy3vmU2Va2o72UpwdGVieFgDNWQnYu+YK8D/FZiwPAswF+Rk+7Sdr6BrssO
oRf2xHuy6LnxRUtXlmJtyhswFlLPWEX5ZK+avuk/S4+NDQPV7tEph/lajPXw7bvIxYXMl6fFt2qo
057LEgCBtDJbon2IvbK5GJYrPU2gq3C1DSg1Q4VBW/p1/ob1HZCWvyxviVtrfFdT+xgbP9sTrIt2
lmW1hwEIxqqoIBJ2dwJE40kHO2yV/aZlMezQXed12LN+Lhtgukdy5AqTJE8XnA8upFgdrJipfYnA
cMgC7M53Vr/g9DBRL045yz62gN7kjrVU990Bsj6GjR4IRHb2HjyshWhHGilxYeklYN/PfghcyA9K
79TFVSyIkoMrz7xAHZKiKHeVRPTWo2qevdGf+HRksfcF2YB9IU5ZuF/o7PYGHFnMQBbE3eK6v83o
mQOgknCN/k3Yo/Tx26hq5N4e6s0IgxLqSeAjqkxEAvGqYsMMkl2fxQwmayZxew/86oqyClKJWw0r
K9B/jIPuZJF424ZpTfIbnAklPk8WnE7LXjP7TXa6zABJluQ6swoNtLD0CHOCTFsddfkxlB2MjMKP
KWzSdFowrU+EGYZ4WbZSBP2RoHRwZU2V/5npsviueP535cAUNMXQ/T6GiFv8xMtnBPGbDHQ9ArVO
52ZrFutv3RU5J0f/Y0Mb2GTktGG/O7ihiv5WVqG9bToMsapmh3hjMVOW2v6LStivcQn320UG5TEs
fAwqXeNvQsyuD8Bws4M7CdaKiFQQdy6rDyJX8mloRrRRTtnjUEgw0RbTq1Il0VlwLX7rTLTrYsay
gDMZSHqYeQ1eYCDBMZ6bVe/14hy5lHpWWmCfmpvmqTaF894NXBdOhN1OpuKfaJrq2YO7xmqYImCl
h0nWte8KpHZhXpki9EfBoJj1ATSfxsvrnSNci74BsFIQNxgglad3eh7NRhCzu0hyjJtYEzI03CRn
sv7Y8QailbYNqqVN3PHK01wwnclZaUEEaTz1Mil/IOaVt9HIdu1MsU/h4kX7PNHT85LmgFDGONlM
dYWVUuKfKsOmWk8ulZlMumob1QGhWdGJl3pqMuL5ujVnEpYYzSqi4TDzzF73LAsatCu3JmZm62h7
5gvM15fZX25Onlv/VF/0+zFth0vPXpgdM0rxEGUF/m26gzOAAxw6HtMDpZV+oJ9zXx0MwNsk6XA0
FrwZnW3iL6usqvdpiM0DIEf7uW64FQIpidM6xCcehtm4G/K21nMVteHGlQmuPQUij4wJqQ+vo7xp
rPko0XI3drtMp7lIa1Cu2HNMPHzmamg9iL5MXtIQwyHvZORu7Tw3ROosU69YoJ4/OMNQXouor+6n
ZL3vmvTuQrG7tYpYnFOGI3Uesab6WfK2Xsc50b+d8HjWsYGX775A/h3MACAG28WaJIkDYnPpOrhV
wnljwi13sZbfkiLuNAD2PRPzJxlkASewKsiHINCKbWU1hJE8kjhpGlI6lIe6jWhT8PtSVpKS2Eam
26EoESh+jYdp58fOOQ/n79nnx5IhhWzl/mShfnd5oaJar11ANZAEtwuzbRZ77duohPvj7e//r8KU
D6N/SP2vugvYq9r8QXhB4sVuMrfiDb/HpozUuq+vU222DeABbPxBnoLFaUmVGRS/+WotJfQCtSFs
gwgjzxP6EJiA1czV54fo9MXEB8M83n+VM57gFJ905ki9B1SKM1WWJxGnb6YtrkWM4cpxxJ+YNUE6
ci8pN0wNGWjp0Eg9nL2W2Bb9tMnh3K5i2V0ajmytzAskj51UFU5n1r4nxcvMH8hzfbJdqte6V+Oq
J3DepinuAA+BwOpu+NmWCTbV6GEKis4wStYILGvK6YfUcv4IhzMfr6+fdURRyMZS6XJwsois/clb
iUzH/qJJbDO72EUgLjeWqF8YqzCyhuagXWhE11bqtZNe2yHcg0ZE9VMvkdTYm/Ojk8LI7/HRgA3v
exbz1aT57o9QSrDVLtO/FoTKjcItHkfLT2pg9it3PUE7RjHAvKFzYmLLxvagbC2gE4f+fVxuPowm
5psfVsnlUD5k9ri13ejdMUxilvxgueLQivhkperQTuQoBmA+CNIvLOkxR371Av1Z8B6XfLeRwWqf
p4Dw7s9dTO2XeQLWkSIVFJzded5RBmBY/Rmiv43zUS/TBjwufqq7Pzr7z49uWJYueApZ7CGAR+JJ
CRxnxVNUeEB9u7E9LwJd7Q5eBXRIrAkWGFSMlXL5IeKM6ITZLgQ0749hKoKXKZt2uXwu4HamPOGh
3R/DOfsOSwFLm5p15ED8mOtvK+5Wk/2Zo1AK3ly2zFx8Fg2AK8Q8GyP2cPZ4VnweGPfOpoQCy8mN
O02mN8OzMVXywr8U8NXBWlaqxc08GvK7DqsU8IWOmLIDtQUlvfXBPfhJdg3Jk6OWQEL2IoFyqO+x
xGanNCaJrO7fQl28cMVta222LQmdJa4flGnxWLQ8HPfkfZg/kKiiWM/XTP6H7E9k2Zu5nQUIT1qJ
Ed7YcBvH9D0ZNZsZ5D+CikeoHh9hkzmcM4KnP9gIPEQ1FnA+sGMoD0Ghn+7+t2TEoLqAoSvqXWZN
ezuWeATYPjPJOzLJWo9J+Ccf26+6tV6lPQ/bUfvv9ycS4ZGEJ791lvajBIYLY32v/OwkdOgdW8xQ
XTG/6OClTz4EFIlVQm7ZbocP+76Bc4LrFuMcezTtHcHSl2+sxWVJQMrazfjOHCSEqDaLj81uDGDL
zw1nLVGZSWBNJcER7CY+xsTi53M6kmFlswoFmoqeoJpaZ7d32NAj1WMPRSh0Mx6pLGOltvvW5/HD
bHDvcAvsqqzEdFs+NPfns7WiC32YvalczthJToTGCCF1mXdUmvXffYt91aNfuT8IzuI/Fsv0yQrA
g3s39BQSEIM1tHerUHEHeuD8IbZ5fxqybNx7BioSqM9i0dfWC/DSTExGGxzvm7pO8F92JWOjUtdf
ulPOE+XzfEgcvyJemPYXEZuS6o3WzFZ0FbEPNVxFLwN1UrMgz9/hpXA2SMBgNpdjww3r2u8Jq2fY
R6qteVs4MdA84OYsBsS+X/v6DQzPBZr3yVliWKLdXs/ASIw8Yd+iRAsHFLdiYtMfKWoEYWRHuhwe
ePNYpsUH9DQw82lf7cqMc7BMLOrn9knNZO5LIBAbSVhm7TM33jexd+36e92e4E3gFX+NNXkBVnRR
twzrtK5/EntifwQCIM+eGdWO14ZgstH7YMAb6JT+E/uT6esgZLNCBpN9Emcnoj8vrDFYsfDvpY7Z
RcU2ANwYv7aFfz5t8yv3CoFF59L5QLcBhTgMKHzclXTKLD9Aew4HLHiLz8SABlV7mbX2SZazWmf6
w0T+rx+wNjECgcHmu3pYh/fbsca1uGJFza/m0y89ZDpl3eNSNg5stbWmloPC7KZ4xE5kfPST5B0C
gbWeyowHuvsTofmDADrVM+ZMDUSv4zzQeXBm4cE+d5NLLKJHlJ1nGk2ks9CpNzqPr/Hk78K2/1gy
XjEzD1hhxnrbcmLUosq2RJp/YIhcmFdsFt7CjlUn6DunYurRPp2zTSkNfehT5pQdpTiPiiV8bA9D
CyNKxB4InLZVevVH86EWwTalQfIIsTAwK3GtW0iLmWZ6cEe9eBP8AU61yWYRwdT38boP1YsDDLnL
2KOpVB9va04NOB6KG72Z2OJkI0zP8cv9hwDJf3c0jT+zFGdacx7FAqIBpe10pFsEB1CHe8fop8hM
l5Jvv+pYmIRbehOH40s6WM+gZdKNG81wG0bqWCt2VqULGM8i16lq/PmVh77CmRcDdaZJJnFfoaCp
iK0THYYMNhSBm8+I0a77xSURb151gIpacfgYA0RL+Y9ezpwJ6CCf7NoAmYvpOprutWnAti6x9Rq2
GMo8nBImHlnHkpuf1GfSL2y1ZY8eq1N8iLVR2V5RRkGLzhhq2yjdu5b9xIrAt+TOveK62ycN5uDS
btdQLAcmUfoqsbH7goao7cbdBOpLWtanq2es50OwL7hCE3qbzqBjOBJPdRsT4ujzm0CLKTnhMra9
s31zj4LK4tH6jdHRwdXVTxjqc0Afbmx1L/U4Aujf5drrgxzfo3vmqS3Z9VfdStwc63EZ22vYjc7W
tKTce8fuUAblvA3vXsNQxZ/Gmh/mKmQstfw2Dg3htCzlQ4tr0KU+zElFsvXwxtp2WCYd4S6uj8bP
vtms0H9p3N7nuJ7/dCxXvaGwB6Qm7QfHH25Z2fknl11Lf8p0jF6dygXTpGKsmzG+HUDh/EQRBZLr
JNAAIty5OhzwOia3aAbbrZnMhS7BFwtrEMNlW6cYVFX4PMes5FoI8myDUNurluVj0JPpyBMo4N3V
K/12x8SlBuDOn2Ap66lwM1BOLssnZcsHczkXNiDqFqfaSiWkmkqXcWhF2CYM78Q7yjfE49bBFwgi
8X57MM3DEAN4xzjDOlpG0MhhCVxDOA+GMdk24h1hZ+caQ82WhjBZsQmV0YZfyZ2bq/+wXAbr2JUV
I4H5gj7xFi+CfUZLxU/kkQmBHPFZkx7oBvnegUBI417jMC//Ren4lwMpuXmJ8+y36p1VsM/o0Aff
d+RuUcCxTSJfksgGDWBvWiWfCsgsjDQObqvAleLenTEVDnFkrQqWGu1BwFvXytETOSw81zahAJ5O
06Y31A296aYKnwTDBgckPmtYkIhVvF942aXCQ5/h1lp7XviFf/419PqncvY/7uJvzIbGEko80WwY
nlmZX0vE8zZdTinfmyfHV5MasYIEwjIWkd75E/Ztdu/oLzV8VLmKEduwUg0jF16GLirzbA92CBW+
gpNgyNKEGOGrOj3JSFKLJ29oCj652FlsBxEGMJSqZ2f2gFFY8CkGoRlwAF7ijS1f4I5XMK0mRtM1
n9YuOUSTe2z6lLYhnLdicKstmvdTardP+JHDozIjsJcWbAkQFN6j9Cddoq9KeV9tiFu8ba9jU93c
yVxiH4efa4pDvNgvQejob5m6r5D0tncfqRc2wxGlkK4gfDDl/Dx2bLO1WW8nZ+tvF/XmSckw3oxW
/tDk3VNQBCD3Lbomtq9k1lNWiHGVMoNVeUH/yTbL/QL237XGh9wTzaF3GHOl//9NMxs7vTjrjhzd
tATpwTcp1mSNQUsufb0p2zA7TPoO4y6YkzbxtGWVA+KR7hmQTsSf2BWs9XuQpD2AxADsevVuj+oD
I9Z2rqO3usUyyLn+7svyhg3g1CfxUWfTFd/6eV7UA5OCb1nz4dDG3S3l/IGx5a9A3tgxnX9A1NsQ
7faYVWXQcDDlhbm9zUHcLq53Suhqe7y1aUURgyLOWHftKgl1ja40ZbeLd5c2bGm/dj31VstyVLVs
qtxT933Xe2L41Wb2M/afsefI8WL8Y4JZTLwEr4QY/wsktbyM1jxxp6DAhA+F7mZlPq2wBS1wYpyF
Cp+AHBDMVv0+ZxLvfrLl6SQmpttLmO9UQi+t9BWN7qry5Bg6C+09BuBYz9DHXLZBxeYfqgykhfTF
/R9L57Ect5JE0S9CBFDw2/besEk2qQ2CIiXYgvdfP6f0ZvVmJKqJBgpVmTevsdIjxJJfEdKlVVHn
H9WI/xNdgJQFXiiiYppnYlfLEYENxl+9IP9q4WfOtBx1uPulja28I119F04tAQlza+9aSyXaOwau
NwRIQb7KcgCFHuw+85k1FYW2EegvNowjIRZRwl4KLdcxOAlwpnMChUuZ+gT7gVlwPOgVNrG5oFWu
uO05tKG9869NTVyPARzjqw+RYoAbYjkHI8Mfujs0MHlhyh4imaplvXGdsNn1qZughcKDbzkEsf67
tgukY12kOTdO9/wjz1MX8gWsuI5Qcsg0yqCpKIhBTiy7WY6pb20QR2KkSozLyHPhWChnC8/5IOiW
cLJhTZop+JaNL7djuF22jGC5rFNfjy5RMxogf614qeJa20ZdjKe4M7p7u8dAXk7Uh1HvuYchaGEM
FXp20vH/2bHdmOvA8eE69XOxhdsh1xBZ7dOca3iUWCbF0qAmERpG/aS9ups5jzBgt+q6WfHxJfG9
HgpGW8RHonKGFRkewBPNaCP6iIqPsq3Y+7DcppbutIOdTIQtt6RpqKjmrV2H2D27HkZDTicdZpZz
v9Ucxr0YmMM4ZDK9ifJovhUtb16nhTBCfVu7tyZ7EtBNzXoy2rWPl9paVkzGegMMnSlEtBZmTzCn
yUZtDliLGEnmIC+zKqxe6uQ6VP2PwLaA1ZU4OyfUAmvV4HD5cJSDQoXrwUIDuVt3U9YfS0t4J6kN
EC8yL7+Oc662cQtQI5q9EpNzrFYXtCnJx+g03pa9pt1OiT+vOyibeOcz6TMSzlK3DrJtqPt/bM4j
pdjNeS1dvDngg0/4h0RfFrOJRVmbJz0wMUBjlsXbVDCEGIN1qsZdrU8DbO8liJnGdoeD5Fl6zXdL
RwQnwP9rhiX+q069c3znsx2SQzukh9gk2RxQdGOCo/myxpUzam6wJtb2AEsX/wriHg0kNYGIP2Td
Wos8aNYeFo2pJm5WV/3MokbjjKJhMShxYhkokQyOeyxjNCMY++m6fUyxzYG+G5PV3n2acIWVoGtV
x7N10HuXmq7r3qauG2Egk1ajRafCVRk3JaMu7gWU1VU2oepXgowC317Y9wf8xVe1bT3HKlkOxvyI
RYHjQLQVBFpUHdNau37F3flPZ8ONiipa0FZVJTI8OZN/SskKNUrtPCQKRpQn0wj2TVn8jpqhgjsp
D1Oc3MYEVLR2XvBqug6d8dnM40vXO8j7aUpTgpXa2BkWdqN9KWGKO8UPARoUmcU1na2rW9pwZdLP
FmVeq3lbq6kuAsyuwnaGrKjoNOG4xNmIXDAul1VU3W3HvJS9gXZdpB9NyuAIAyg8DE9gga86vsDu
INyFyKLtbA+HIcVDQJ8LhotavQ9r80XkYuPO6Vn9fzumnxRY36dDCJI0nUOP4BTY1b+zrtmE7nD1
df3slDXLoPyslMdJK8d3T/anwm98FX+kY7Ke+1umIWBiLRrJbj7AcztAKmHY3P9CKbLJM7mHYnOp
HH1rQjfe+KZk/Cyv0LqvAnjLgVQEVwz/nCJM7lbs3Jpqvhn/hC/DhfDO+tgknU+jq50oR9EWV+Bw
/7w84goaUQ2N38qc19km94MXj9kTOYTMnODTBVX7CKfU/QX4wiwqSrPzAE/L67B1Cyrn0yiMvcgn
7KEMqpUFCinv1UGWw8XhsD1L59IwniNxJMTnLeHcM/Li363tIAxaIsNsBM+ogSDKKKbGkcPEZMyd
MSlo8W0zKbsprVvmrkDmRsYoNrT8uwBBI6iVnHE3ITMcD1hby5GQIqp15AjdRaNECUntgXDZHeEd
AAC1wy+cTB5YZZLq7QRsx4rIUurmxqD+wCV+NcREg/mZ/OgLdym8fpvhKKLcszy0t3b5e4Avh+cz
jrlhu1RIc9p44tQLHVd/snIVsFCHerq0rWnctiPWFIhgY5DN3prWOa6UNXUN4k0iNYByMSHH9fXA
iOHTHzV8qlAil+maA2aTmJhfB9BpAvNgkNnOXP3QaoSPTJa56AB5MkZfxyo01nUfPYmTXk7YHHAm
cCR0dH2GShV/68rZQ7TNbNaw0z8jqzlgI24NbMgyCTRTmK/SwJ5WTvlOySHk6EDdj1TuSRXj0zCQ
DCR7ygeqKBoBTVWbev4pZHKzGRUjwGR6ZUMsrFPGZIErz0WENmhuDz3+NlTVM6a5GY4apoXIKChP
NbKZeYy/7UIeFUYyT+KMWOT+b5CMXe7abNyr7pPHHSJL8fs63kK63swBZ2cFqlmLeaUHcL3bmM4f
aMgusTjAMGYZGIgTLBE8/Gxa2+V8rWWPD2c24oaoSMrzpTDDFazCXzPcFzNDqy4RDPQUCpl8z/vs
oK4rCiLsf94Br88cISsvS98CyPrhiHOX5VHFYeXPnyc2tYFu3VKpAn9B+j1/68n2kvb5JRQePS/G
EVqy1wvVrU5rTrR1ZSFnBbD650tjpKtWd6nUyc6F4BPop9Rocd/RwpTAjnqVIIWoTJ+cXGa/SRSv
xBxAjPR2YerubFqlECo4+a6Kj+7cvV4/VKl3L21jg6AItqswkUVY7b0URNcnxrEhQHRuo30WCGZu
ZBlivDxc4bTgFZF5S0vSJUb+9EySEZjX9o4uDLDFVFrvObqfxSSRTZrT0kC+rVYoeoNlx/UPWBbq
BUobVnYwzOssfC846HphrwWvLY0uhGD5nlnISVPYMEad4RjvbR3Ds3ZeG2EDaNWQEhC+RJRfemnu
MYW6RRjBDo332cMGor99JSBKRd6zJRMiPzpPLIyvjix/cMFDWMxyV6+KFA7KdRKyA3Q2pDD1spiv
eqz2MW/eyFqTP6jaNH4WHVgSw4MtAeadkWRJfDtTqgfTWlUtsB/5JUAz0v+p9YYpe/wnJ1ESFM9Z
osffSx2rX2b7wcIosbAtbbBZz7x3VvNi1OaxRnMIbAK3vU6Z4M8nvy6tTcyiqNviFchsY/lUSnOB
uMOCLoQh2nJo46dnocZye/sAYwobbpgUNBolXcTwFlj0qtSLFlsPZixtvWcSt9GH/AkJAgOvhBDk
IUi+RjdmObXknDGQZHOHqV9l8QOPhJ0k2hVzMe8tiKqTQZhI6koHl/j2y+16xMy4uq9NI+Rbjvmf
xp9s8neGaJWbKepwhOmbwR/uVQ7CQnmkjlje4uoL972TkNNbqjs3zwa2BQ/O8DznnttG8ea3wWmY
5Wdn6+NCaYDHMCIlxLr6AFStZ7w0jUOmvO/syzZXrkwjue3QybT+hpHNS1E3PwXAqMbpuSCs+lGo
4EnNu8jE3RYzJ2mZibtdtVe/jD5GMNidA23+BkJhw/HFXdM3kZC7wJ4jO56sGDjI6aINM1yNwDVB
k2GC5cVX6CbbrGLQiPstZHD0kyDCRW7s/QozdS/331pI2wvHVdlIjV7ehRcHl1BDI0nXP577kgaq
lfZKQCAaoL2w4nLKSjdYUUQsGVjvCiuEiQKlowfCwAwjHq2dq8rAoc5D2JYuMzbSmE5g42KbDVH0
wuxnptz37PSKVZUNmozxUu6a0weNLYkdURsODzEIYNhe4nZSlgnuHfjwMnPVBpIE7eas1/Nn5cBY
HcfUxGWAM4xIqj2LAhOj8oMiXzD9ENpmHMBgNSZsnp9uI3f67KoSGuwwvDLfeNPcKMT6BTfUnnav
HFzaxVCDB+RcMhJTF1qb/xaWu+p1ExCiufZ+zCQVjYVJWw2Mc4nL6lw2JCU43cUHXFlQBu5E199h
4BbLDgmDWw/5qoZSQUnykzZoVqnwYEK9tFIeNKz+kRdFzqO1NG61FJP5MsMpOELdmpTblPVWhjiE
1+Avu47v+scqbMZaXeIzaodNCd/fhnRFn5ngHi3tLWr1/JdHJMLTkVQsQPOot56F7BHSNBFAZkbU
KcIb56cKw5ccrwEsJ387OIFJh0lvPN4gGClHqfFMPug78t4XQkdfahwCwoC0QaPwrk5jGGQCdLT1
mLlewSaNWzeRRBQXit0GB7caeo83a4K2wYfBzd93s7YjohMIj5ztKmk2Ro3bvwmrBq4GUy6/AJ9o
dt48nCsKcI0uizawp2dluEsuOUdQ3uNWYbZ7i1KlEfU3sgxCbcpdqKWngXafBv/kKQeRAk6UbKlv
wg5XmQES1mmo0oZpC7USGqFxZwdG8BIgZqK3INvHKY6FmN3tVCYbr4eQl/lmshJkD0alfWhlE31b
M3nyYqoegsTpuFZwCHhyS/OyKpixQqj3im/2kHcmHpCLDHM+TjVUnynP+g2mwYFBpVQe4mbCdCnH
ILHO9oXt+wgZ8hLObK2l78p4gjkYjMmedaEnMT4piNfwJYY1bWHKTaEX92TPUP/jp7g2p+nTsosT
29vOJ/8bT669Oye3Pos3SdddUU6t3Ej0B2yzK9xd8Q+KM3udkDe/whVFWwBJRBz3zEvo6gUtB1XE
zhgZ99rjdGtCMKckg6DNeIUZTGOFqLp7eBjneDwPVpG+RnnC7Mrpv2dIPjvwKIUYF1c9aPeirX/C
Jn54FVUJtJhNBsk/5Tf7Vr3vXXlnoLufJGyCoU+bXx45etSOuNINjHZ7sULRcG0sFQ0Xg8p5p8JK
PjqtONtDzP10NkFmftiyeUzK/ydgq8fyYJUO49UKtR12Dkds6bZu0x+bMd0B9r62IUw93JwyvNWU
Q/bQKNJoTMFcsE8rmK5I3ujO0Xp5y1liz9GSfmdQlMtS5Q4wS+s7zILa01wU69oBoEvrN1JVVkbi
/jVMG+r3fNIatFZxyjQtSXO4GARZoGYkZoS0DBkRjNFw2ps6i8Ba9dDOC1P57+QWeleknDBk7T+V
0Q4qfZbAJWhOC4R7Aw2rpxSOpUtIVXWLuULhwO914eqOI6BqXg8LFyPiWWBLG2Os6vt4xAfd8F1V
5RWelLOaESDXzbAl6oGSSEFbZRKuHY8adhi4K9qwxV75qXgy49RcSquVy8pp16MFJyhCIb4wR7Gr
idtItXSnz0CZlaIwzLteoGC0lYdJWKGbyDGcKxnnNrHGjMO0ThWLUnlmrzwdNzAfnQST/eWE57dk
nGcO4ZFJ2tZQdvAZaqktCg6yG0oMLjBRJoBF7RBODVmVyhMWTHPFHZtMNHf01glBhCgsF2bXk1MU
e3+h9lCjTxHK2mo+9SYQbG1WzLUz4zbSMyVzMyCTxVIktbV95NbqxpsfVYsLi8HXi7r1YOFkhGl8
YuNaIGaKpeBjEsPFtNEYqWty+KpziS4/0vBPEjdWcbeApIWZkfQRbsoGOwTQcy2oX2dCObciDPDC
CRvmVJLbFo5/KzSNdW1v646EOiR6OFHv4BWvI93/jYboycYNj67ntCwhRJUeBh9h/2a6xtWtx7eS
yZU9jh9FytGV+08P4Rle8Y+spoccLGpYUSGZapJqfolGrGymoYXWM1fdt44J9qeUpn/IehFujMn/
cvPmu4D5R0PEltZ36X62iiMZPtyMZIOaFh2sezX4ZqmYbxPWeYmmg8n23+rbJExD82ZGS56fsyra
F27KUTSHt1ivRzzqu6N6lBNsrXz+Fw7O6hXnUs5bn5fR111kQs0LxoHMuLRNqqthmRmQWhfu50BF
I2m6heVq+8Sx/gNDsRMwELkUctyFnX2siWMSMl7blvYemslWvRCDDyGHXQ82wtnJ5w9cfnmLOrH1
Rx++i3GZ1Npi1WWw4DzqDNkUz1F1F1XhcWaQ/KnF845BHMxab1W3+Kg+KixgYwlp8+wh/B8KAh1y
8xeGakfRW7e823e8OnIPnxMiChGxdbxEoL+sjMc4cKnxXi1iy4CcrU+XghGG9TcpH00SH1MQ0IQ+
NMWSxQtKVhSMLn53YGKfYQuKD8i2qBj55VxDjgiuv8TBThHbPSoy9JWMzN0LvP1lDossBXaJeWmc
lh2OGawNYYFSmm0uvXOZdc6QFhleuzE0ubeaaV1WnynE8QGCgWu8D86zsb75fUZZbqYBaJhr5bUF
rcbxASYM2ItzIoVgbSWEB8OF4F/YWGq7CW4yoNOuGS97W4cD0S9jXeJv9+CCneDSYDSBlqUEibRJ
ECQexQmXfB0uFEVeR+fW9j9h8Uyx4eM/BT4+/MN5NCBBootzcNR1X6b8h0vPIGoxu8bFxlMcnKVt
jIuZLzvRGHsgolW+6dzmD7bxAv1jvjcQQKkF3hEFaIbhOVJdn7vP82RrYpwcV+Rn2rfIB7qPvy2U
YyjI2KyLbp+zj6lP1DREWrXzFQY7H/nrKPZx6NIxRZCgaGyNB3dhRHEekYTVp2eXIpF/HbJqJTs0
f8EdxUUTdfvHkI+ruitJJv0zMy7xpLuYsFpzhk+fGe84sSH998BYNLq0tuqhdBxZLEkoty8zVUnl
fBHT6XEj5F5tQvyDitpfww1MPfowecvF/Ic/FZW4mEwDOivdzXDWhNJtEZ/unYbmR7lOORjZ2Jz3
Dj3ahNewZxIkqaDY6aDujFpMfvk0IJBh4Kl+D28Dq1dioQ3/YNG7YjGm+CxMzNaYYnAXyAzbesWE
0uExjN9RjiNu7qxYg1r/UkugE7UAydPRN0mBQKTdVEgwyBpZ8XUDYcF6lEDIb6b9ZsNLc+ovD6c1
g/Kj1z6SkCGh2FXz24A3JSy6fYSTSFtgLiNOLvbFVkZ5RSje/y+0HzdJ9JtVP7FB43+h+b5yaQEQ
oGNysI/As8503hkDq39hdSYzCtidBKHgUHngmmc3ebW8YIfiCvOKva3Fx5lMdQoCdR5Vkbk1oP/y
SxVtFYkPGRnEK4XRg19Wtx7QE6ZrjGL5t20Dl5T6W0QoC4xiZdVfCbMi1jTXp546sBZqXbk32CiY
vZ9q1Cckj+00dzzkFSGLDS2F4uV0GOCI6bfvYCocIoL3f3in2nz61QCEp8mTW5vOza4ykpXRTeoK
w1Hfp8ZLxNpwvXLNUGStXtW29w9W9kyaC6uTq8Dd7MwFqNdNLd7hhZSnI3/AuH1Z8nqNbAeeHgHj
vRZYxPIvYlyT+uFJtUs36q2jzlmwsLhxgno3xwqgIIRjvhHWgg66nBaz8woHp58JInYxZoOVPVsb
3vKM7ZK9obK+1S/vFflIeWrwe8f8p8GhB5YABrv6McPVshbNNeOGMC5+8jTg0KxNhGcs8virhY1S
uFh8GVdfPrj2CEkOAabr2Qn2bpw3F3xktsypqwX3hVYdcK91rkWSfpGrx1gppMMkx+Mdntp+gkOn
dmMUfQf6T87j+XMynR23MjX1U676SwkwHeBJbobBBwOTOu4uJRzeSJtXtrT3PAvu1hQbhxC6Y8B+
HXfZCggYOXxH4/zOl5+4tYP3QS7NYqQ5ZYy1gVq9moJ7TQZr30e7kJNEB1Qc8LWdRmpAXrm8/MZy
b0F+8NoXnCA8N+TDFsaaLfeqS8+d+ameQt/KgyeIeaZwi5voFhXkzOUasxq+nF4e1ebe1hAo4EO3
lY7LrrnVbLG3xvwaTqbaGLWufWf0D4UuBrBGLBWm684uViwSbCvWwt4T+0gSh/ziyf+zNuv2Q9y6
MIzxOOQt6tnwo1eh268Of8KluqVK1JMffImY6+Fn/Bo7U1isrtPgcuQcR/qjCPruQE9UELjptpsU
n+J4TNex/wxjwqc7gohm0A2YBFuQaMCyAK9LjFZD7BVVKavehwIzIRZqJYpb72EaCplKHSsocZdW
u+HESX1Yig4UQMH0tt2UTK5Kjo+xfzAOOMVNttCaJ5FEap+Qe8ez1y5lhBldehw0ahiquemr6KIj
f6sWDPnyC/yNeENXlvOeUcC3il6MqDNLim+NOU8NAO0a3Za1AX3Hk48JoQgbWRQZW1z7VkHgUvpW
KyK5Vqbmf8+hRX4VgE1OdRBncmdU5V39QNFVC3ZcR0+3KTTu4JqiZPMQudI+7pkk77oao06jOFt0
BpycI/JldU5wpQbNg4dfR68I1+RIDR2ThdSZ/+LLdIyzHBtCR9uwV8vYeBNB+7QL/Yhd+Wsh0udk
Ti/cKiMwlmMdfKpXo5sopnnVRqZcYV5dO8N5xXtp2ZbXruKVYlqr6hjurNThjvCvsWFhikXtqidU
+e0Df/QLR/vsIkHRGENiilqJPYAjrrNymc0qg/oPUVZE5DFr1U7EIexiDujRQf536b153SenfjpU
PdZxtbGpur1eGne1SDrcrWBTYqHHqd0siHHZcQvUGT3QaWnlXb05c/UB8IR9AP7JPRyEJLV3BslF
BZhiloq9FswrgfrC6sif9thfpmk6dHP914ILvYzq+ptQr12deS9Ga19EMx1DX1vhn07YKi4o7tB8
MYa6pGP5uwwwRC5INq2EfsNSr6ebQKlEVTqSp24lKLODaeBHcPzq4wmWlX0SgiBSEpgO2pR+6H64
1wP7UPTiLXXENQpce2GmWKxYcj840xG/7/3cFntfxk8yE7dk+OxQ/N9ibDpyP/0GseVZGeaHzJsj
BuHbOgj2JjsAmNk2wuxjgeppOXrp1bAkXwoo2PaxfskV247F0VjY+9nT+HvQeXMsaxP2M5ka0da1
ZtZyIDa45K1qozu4VTjih4TDBcdhNlYG3RPhlYOvjQs3Kn+kK4+2Vr+Okmggz6p+D9yKJNbXZku2
dtxcq0oCN/RnfUz6pSbaLUDmXic13amMbajUkqh9XtIcXmI+ebtZGo8Ml2ZVXA5w4Bj07JAwb03W
r+xQ1NIgO/lwsesvjZToWNx4t3VxDvS3mn2TV1ZtxxGbFqLyNmBq/m5UHzpvTaGDE2/Mtjq7kIhI
YYKjya56Ngr4ZGdKZVXTNP2Pns5rDsGepeWxzzPwYPd5g0az1QkrsL7BcBY5hMcckKNqz17wE7VP
Tj7OP/XGTAySdGzg2/RONCljOJVAhzjE/2UysVdZf+4YvbBxSkpTdmCQOWYDF2l+lbjGZHWEYuva
pHd1xrDg1dGhFd2vOXpN+cV8KjuxWmoR6CkMpc3cf4TprLochQ42HJXj8Il0hqEXQ8mkW4aGsx2I
AzDGDy5U3R22QtfFQR/XPFVZc+Fa+9qA8FSwdIoPC0l2Ahs8w6IX+vVybpjjiz01BikFVPa6nh3t
mlJSvo8YypgWtWM0nx0qixFUgd25EMjcqoYJjL5Tuy1BYyujfc9hyEz2D5t25XKZvKTqzsQkMQOU
njSGDjw3ECkQJc5ZCjo+uedEVVOPGea/NsPg1VGlQAugcLDEQf3+AeFiP7Kz+s+cNkmYsCT4DC4j
YPgjmrufttg7vPOyrvxw3nL/cqI22r9ES0ECU+1V733YFPeBxOOFsB9VZmYNlt5srNL5rY41GgYW
Dz8K1XiRyxAZEDelClahuPFMOELhTCP14OS/uvQbcRLh5PP932eruk39uxnKdDHCh6c1Es47d5Of
9rPvLoKcROnV8ZQw0V0m3TcLw0yYSIq9TAmqdZgxXlgCCNnVu6V2fyF2wPtHHkxrPNUwqaKBrGJO
Lb6Jh0Vep32kdrrx5M2Qf30qcz4zih4zM3koAQtQMnJdjZ1gVUqcbVkFXj+zmZx6zq2AIhzx+bZL
zrwSdM2Vjr+QAEiMXnlNkgZbf1yB4dLumF+tPFxPB8LAhhSdco6EAu+MHqFKctNAsblGVRYCd+7i
rD2oqlTmyWUckrUb/BQ6JmgkR0B1Cofy3BEnyxrYkV55qVpl4U8WKzwDjopifkkTFpvzFHqIqm4a
V2qbMNGqqHHZKorsHV/ScJiB8gJ0cXNQOfAQm4/0vEF6Uf0LFohLvKbWqX11Hf9TNYejxL9Ai1Qy
OCKC18F9MnvCXEE+iZHMtrIwl6337/xT75WOB6/uaYvIhfGbT7CrubZkSt7VjgH7f5m4v63Ou9Dk
Mr5Gu1JeEzYBqZY6G8KYfYW42NehPKTqUKzlE7Mf+HjM4liJyZnWw2/F2XfEJuHbalWAZoaSaQiW
rHi/9aH1YU1hDGhO0sUY7OLo96CetfeuIp0xyWfthO5StYSRl6/zuFv4qYNmSz4MUDZ8aW6M1yFz
sTml66r6dw98bn+ASaLhUYXsayYBC9XwC5oZtBiztO5d59zVMWG049nNoh0kgkPENwFgUPWs7boY
jTCwpnZUgd32eLSw5ISRdxkTGPOx2ACBrVyuKqn2PFHeQzYt1VSzs6jtPeiDpfq/AzVNSkPhd4cR
21Wugp/G12ylfls6Okt6D74jwut/6xBrvFXrl+uY8iUGe1Abv9p1u7TZ/zMT1jeF9W3kzXLmGIvI
EmCXkfr/V7JaeiwoFrlf62u2ZZ60eqHHYFXR5lr8l/c0wt5XQIRomIL0pn3xWwUZ+dwF9UMlyPXM
JsEf8W7MFGyc5TghQI2lem1AAp203QX9i+oBPN5ELDhu1Er8Hp53EcMjlA+1+easkdp4prxdMa+P
WuypfmXv4UaphcpPO6aAJqEkIZ9t98cGVVEvry4IOCKqo4iV9cGmBOJSLaeq1AFH1S1kO3SCH9bi
1D/N/k2dbDVm4RFFNBtbgB6eC4ob5s4U6v9gkexzGigylAO88VBIIeG0uHm8F+GAXAQPvax+m5ll
tUDsMJAVFGDQG6sz0MM3g0tWyzdRY25IT1w6mxlXzZMjOoGnNK7rGoZ3HJ/VU6ozd6f+m+XpKrVR
bnwYCAEVuKKeLyc+HRowR/2FbfPSL3EdBPBwoEh2ewVyZOx0OmkBahM07b1ZmBtY8uuo/zU7LoZr
6L1oIjgW4u4VN2SYIO5uHEjnxnA2AcBTZ17JoQ6DlU4hw6Lg7njtNuNJqBvCF6msz04gl2CP9tNL
lH6o/6U6FPzJKXEv6pYEzsvIIa0ODL6sOronSlzWxL/BXW4vWXlO/qDHN53z6PJX3R+mRFujaC4G
lZCWRmpZcsaq1aAut6Y2H0XMHDRZ85zYSbUBMI2XtacwTlo+CM8u7G7VxgHaFkL0N88WbxMvFQCl
i/tnMN0bjOr5HqyHIvqa8dIZLH1lcFJSCjBDgQa+oVFP0426fFZgHmUXy36Trr/gOebAdFUCcVid
fXW6VgiNen5qjaqTQIFsAIH8pALx1CJmZSMyWQM2/juRFF2XZ+XQPneRdlRYIZdi0pL2RbYCj2Ii
QU1qLoVm4o3P+8JZEAtiHp5+9M5H/78A6/xcIVENGUM2D4wCHa7XLoYx6ULGprpR9QRdvMXHBDjM
NMlTHQZMG+Dm3OoCmyd2KpHliKm+PVLNUo5pzlQPN0xVZBBtteO+2TR39C4tr41Cm0ogs25v9ezb
4VaZKmDzf/OFw9APDRulNUuLxFEFUKmDlX32xHEDSJo2ZK/IdenAv+LT1bmKTmXBYB1pB9bI3H91
PpmBMb2qvZEHiIbYWJEwTXZPZn56GZWOE1TkncvsbIpxhtmf568NnhPYu/gQT/u1boqlH3Y3cxBX
r0HNr3jWtsep4TeFh3EL9TgikILYh0XSxahIYV15Jfyo1sVKwkOdYmc4OgVx9NrTUrhZfhv8tIdM
6SWPyXGmd0/0OeGIbnEhTbTZOXV1pTgEBIrbeydDtt6YcqGaNjhQr5NUnqcaWEWJJbDXYyplP2QW
7wcYO4s+ZzKjCji1oEa7OcxYPLKTOLP26dAFN6J9S0uXG6FC48S2BB3qa0nlAwkuHiYADMwtAzGs
XIusNVKmihBgMJpfMj1Hs4D/jx22NwXMD8wPjFHbsrndOmzInL45q7dNNY7w7/8aNCFqyPjfz08H
I0mvuja8ImDCwKir333f/+w9FE0OKH9Uf6tGSzOCo5PEB4j5AAnmdmzTU1i5bzm+GEvdvuiNccIp
fz+Cao4OAQxjtbcBHeAeXkK3+Cyt4ek30SFM+pUq/VXTklFoeW5zqyf8ENpRO2A0sVV/OJUGaUGO
8YhiwKDaaW4Rsxe1G1EOHx22Z4e47ReGz3dNB2NhW4CKh7FqVFRQV8ZkYejYV6RpLZdThkk8chik
gFGMOTGdDb/BwTRthl1LWs929BgD5sOIV3xovw5VdW19wmvn7I7t2kE91mKY4ZZaymWwP5eGvDC2
uZDJTYxQvzf7Md4GoY4KoqKYtS2lhrQT68wRNK5apxb3VMprXzQYUkia5intvXuqGeV3iAc2KnsN
lBNMDuvDlEY2Am3PsHLD4RtXqczQ1kOEiZWWFYgHrfcmTh4DtYcOgQqpDPrNeCRkE5ACMcNFNhRu
CnQc6xzSA2DLRAPXemJXZqRzpjxJdVYWroCnFJQv/9o0Y1RrZRk0WDtRY72oQ6/rfUCyng4HbgZy
6mHCuNXKQ4NlNjXrIkXWUtFMCkef1yQY3U2tf5KTCn86wzHOoBDDTwlJey1PXFy/G1oLxCOEz9FV
pApnGSY0Ibp1DcaekflrrKoxk6I7TabfFsR9RmUEcWGVcW+tMH5MiGKmUjs1ElahAXB7M/1g7WvF
duoi51YyrlzqsrJhoTs+wUIeQ0ZCGvuBzPVicGaGMPpF9/qXfuje1Di/z+171yCoHvEEpqhlhkfc
DJa5j1p0SnzSzUQXCZwxA4/lQbEymO2PHwuJFAF+u/nEoY1NlAxrfC7Vntl5GCE3cuXDXQuQBalD
ScGNQ34f6LLjaSCBVgnlu9eCqhsvXuQy0DF7eBQmpbDoPkCqOfe50f1XDBGWeTZSVGYYOQps88kP
GKLe0tPFNllsmJuzajRAXFiia+o39nrDwHdUBbKZGHYVa3VGU99QjKwjSsMetQwFkZWogQ8qV9hA
c0N0BBtynY/wzsVK2OUbTX1e4QY16tq73o2rwv9WF6aH7yVVHyfpEL0qNAAjEcIomj89fVye24jO
IuL44DJNTcIKMfcFByjZzzBNGlIaEWDCHG3JvqMEzrxbB+0Hw1oauGKhRw6raMOoGf4TFp04Qaaz
fMmVlXzOGaI+2mNZtoTi8DXVCAgJ0KFiHhU0TxfHEYsGWQGNChPjJ1SdZDErUL+AkPHTyMMoMU5Q
f00dQo3ddm8F99DFqynrI8Q3EdEYzbLKJ5AEHkNAPht4XMFXjkDfmoSKNP8ZgrvAJqBiqrus6eY5
A1MlPIMZpGbFDtVqnWovFAKOruF4d5+Q8tZJSYxhTSKav7CBfyhQeuepPpnaoYc8SpgWpyuxLgVE
MFop9V+FzpdkKqrhLiVsRFzCGL0CSGqUWeovw+5VHShq6ektOXCvVA/q3E7UmYzar9fRv+XpTgbw
8F1jB2BwsHGPcZ32CDf2ncN9rMIzH9oyi1NrI/WmDR6FzOhJck+md4yGV/xC9aUcia0Klahqn6JO
UuErPOKhNNtjcBvs8Su0IcNiHhWz0Bp72jJ1TC39Zumck261seBm45e07TigMzAKPmMEwTBb1AsS
8M1XztzjHxKMP7PSOHd1+qb5/Tud0JiRlUMwHmuZz/TRhnZ4ZoCkg3f+j6PzWI4cB4LoFzGCHuS1
vZPULS9dGCNHTwL05Nfvw55md2dW000DFKoyX/ZbvgW3G73iGtLhq82jrY8J+iOb2bBHf4JykC13
EB0R5JzBujcBVT9mR5WQKzCXvEUMNCje9SurG89VMf3/ANAcCRETcGlpmrtD/aLLnVK8T2Z0h9Hl
UtTyCBNko6+/Z7TbMgdOz4Wkk7LVVyqU1THGo6nPZS0myRLLljfAozfwaz9huF2F9Z8PDXDVecXD
QnHuMzH1aGGCoLAA0ucLguDkGRcRupRg+KRg039XCqhvXRNm4PKXCEAE+mTAKxvzkColDvgoD3oC
EbPNNbh1ox61I0ZPXQLUoERwXa1NVl4iCv2NZsdXoYFroLo05WkI6wsS6/spyf8/TyKa2LY8og3N
zlhc0ApQ2k70xRp0rzO3T79m+nnTI7aU/VlPQvUCpOA1931L5DyNP0+5+8DG/1r037mYnvQV0UuW
XulM5DUWdTJtstwSe8p5/b8Psj21UXehsaTfSV/mvNDuTg+7pXxjTBGK6qUZIDdlyZOoFkQiZIg3
Q6t/jn5Q2vSrmYw7VsxFzrwpt1y0dJfpyBZbUXPdmPRyZ2P6BJJ+RcwDyu8advbAjDr0S2RKYJkF
Ic00QfjaS/UDM4H963Xg+Y1olunhXG4BEyDjGG9LtTP5TV1XF8EIV4WOWuZgPYB1wrgiZNVh0Wwi
AMAJNvO2FA8zm3OqwAVU6lRABPStgpYWvmOqI/0y8OJxbGLRJY2Jio92UCLaJ5TJGgYOG2JeoX6j
s/yzkF3u1yfQEuj78QGxPNVmdOTF0BcYZhHxxBCNpUwPGcC7kpW6dsRhtLyvqgCXq1idcFqzfGYN
2q3F/1GKUIAh2dPE2gW84XNdA/NrnjLb38J5R9gTKm9LRjjje+dTJR5ZFMZBBs2n4TdP1giqC42T
nL1Xw17+NIYnsYZXMSZbi7Urk/ZNEfwOgYJkjWTOgeg6/dGLyJNWG91Orfx+Nxcm0l2Jc63AZWPV
OzM3b5a7cNDwLgxaSEGXx4IF2qbUap30neOSiMytYVqHTHVgzvRCM8d7vefildkrMHgs6AcxuN+J
yUmDp7BmdWA89//2pgVaU2u4u4BrvJVJeAx4k8MsndC5AfdiD0513mXg70ZXnQwfOrI+xuiFUk+l
9dasXwVFWdXWI0EszkHNaPVHfnDlfwqN/prC7Ec/OfUATWaslSDCclwFo/eEzCA1MufWxp90bLct
DBTaCgcH4N8ljcaPPqguUYyyXEGtaZv+rmyDtb5JbZUdWFB0NaKbMoS77XhuCLrUiwKHwhiTlV+4
Z3Iy9np/rQkrRbxu/LNkRU+2krSHQxRvFh09g05wG+YvfoU3mE1Hn1h5jtDUAAhHZ+QEGzNGOco/
N67atbxidDUxyqVrvWfCU/vQM3VdYuqBhX53B9oRkCd2Ff8sw+/MtQEikbM43HQbj5vuiYh4Piao
PKyp5zzoL9FldwLCqVTOvSHv3Zwfj9KA3kKW2N1m8r1balTgQ+ubxdTCt4ZpM+pGOdpDWoYRcjD9
TS17OJcz3jfbOZqCStEFhZkFDOQdNsQRqyFXAgkx76Mbf6YDSZGz4+xY+NO5Qlbxrj/WnONi4YCQ
dybSF6klTRXntA6GGJDiVUNfW68etBN1Da2Xs4g7EfmKnA7WRW+5MHaZaT7rWsXrmQrTkNHhEkH6
bxggLFZRDnnFDJ99G6VBXAU72fd/BK8C1m1I8rV89MbEE5TYdWE6STqxDPO3gym2kmcxr1OO05gD
P6c6cx971C0dPSXsvkipF+KeoAZy84qM6T2Jkkk8n9yMzwt+xTX7u9lmA5LkoewrrV6te0s7jmOS
56L2PZcEQHvC2id5ey8Q8kwoNkQ7XwpSHRcqcnbw0+gVWGh8pp9+6mJRQ8vIakiGwI6tzj85afFT
BWG/haDfgY7AbdkiBAl7d+/3afmUmALyLVrwgnnw2Z4NCwUI+kOjfwJttDYHrCddD+C8SbsfxbbD
/vBousWvyid0wSQhtA6WWkc+NY77ZpTFfWR6XCik5mQ+W/0O/2nO7anSm9u2h74lGils3pyUcJCm
cQhwW8yND/8R1DBBOJEbo8CwwgcHLLreUhsOHHtV9d3VZb2bIy9fL+ChV2oimhE3Xx0P5JeGDxZn
F5NN3NXaDLsO72yea5913HOHUxpiGArsZ6+SF7pW7CARrUozGy2W5cVfFTIcNrWDbNhY2mNlte+A
z496J3fM4YEi5Rz7054e0rp1y9v/4l7wtkvsnxl5AxlbKLH7fsO6R/5Wj0Z7JuXDdfaDU7LCwl7h
YeyHR8PqPyqcjd5It7lMdwF1MwFTZ57WnSWYXQJ3isLq4PX9B3pC3CbLeQjSPzehXYinibeHnjOf
onZ1VsScUYZ19icSZ+QIKPm9EdmBfl5qM6AXoj5IYcBgWKHey37renxyKGvwsWz0HUigPTtT/E+V
CHA9dcsSF4XV+DbMoUANh8vU5iMFHg9BYmEYZJ42yHjBxkNgLM5hzOmXpRX/ZmGf+7y45jZXj17H
ijripw8xYBXyCSzxhz4CNJnFCWqBpMi7n+r8GSFO+uUMycd0o+qVignYE+f+jNCFgRgBmU//P/pW
4T7x2G1rI3qKneTqkE+kGqjnerLVkdVNDs2x5O+OqRjiwfnOJyTKZcMSCdSY2V2z6T0S15QumAv7
ELo1UJhmWZtq3C1Uu1ExbidT7lH+gxtjkLGgTcG3/aaPLEnGUdRLDzFGK58HKeC1agyOetXyEiix
gacZrdKg+M7Q00Qy+qnAhNWgbC0q2mlonpWKrwbIbprp1DusPd3/xcxCSeElr16K9MecrkKmVPm7
th1pHXdbfOi3kpa/Tdh9Q0J71G5o8uEjp8PSbG0f53TxC5uc8B9zk4dAZPKKrkE7rCIkjVDIuKOA
cAz01loAgb8G2F62tq33alAXl1GO6Ez0yOF8N04Vdirr2KUCKERSA3msnXtbjb88fNx5oGlixtxH
XyPeJnlyFQwpe6WYsiAu4DQD/z1a+cbAsIezD5zzrcktdgfnDwk2b7CL42Vm/Ff7zr72ybxMuTPx
qA1XASiXEIDGnEYfVm5gjbA/hBoP4JbXUBauCh+HP0DECCMqyx7xaktZ2wQ9fdfE4wAwvy+EOQ2i
D/dKT71oEsDr/+WImwImVm80izcRQUNc9miYN+1EO4ny32fLtJFt+OKgideMxGCs+YhM2nMEsKLx
g5XitBV5+5FZSomOWP+9fF+SozeW6a+m/lMnmK1ds3mLfaIRQ9RH+s+K6D7lNXLM7oEaANPweeK/
KrYxOKmbvkkg0yhYzUGJix+JcBEcJjfaxuLFmiaag/1PyRE9UuZjkfmPQ0y7ktTRRDlb1djQ6uJ/
ITQYIhuilexpm9BGp+WbDSBq4OyvZ6ILhYAFE7srF3NHymaW4rLMHY/kEo7HtQ9HeCZYJc+3yQzr
vKazzjPJ4ayhCxCNOWHFtKY5BTWcYJvmkvfdvje8d2IoEWqcuJLG5P7hY0ZzPFyyuN+3RnMaBf1/
PQNi00FEwS/6MMIvA+16aqDACSBCBGvYKyADY7hRy3bRImEv24CCA22Ub0LgcbpOYX1UNArAjVJV
sZNxIdlqwOAQEUVRlciqpysHUoHDic0cSL+mA2H2ujio2xQOWdGLu1wONMoDWEhedcFowYW0nmUH
ZZGjhGtT50Y/FuBgI/PeJQW4iSipcseOxXze2fN0pr298/2MVM4WlgO19zReQ9leg4bBdRMFG4v9
twOcD/rEerA0hqSfWjrRxdZhYidphRRld+nAfnYGR9pmVkcVtocxgEU3WrT+EKUymeczBz8p8i7L
TG9cKj1RKOX8sQzGoYUjyrY7r0NSYbOsuQbY1ldcOCIPPhYmC+qDqxNnsKodvF+IPqnwmNTuXPY6
Lh1F7HPNQXeaIFVUpirWShB0oMoXe04veonCp/uYssZFmb/Kl/iiN4Ngci9ukZwy1zmhH9sXjZPv
ByIWeiPArciL1k3hYaZ9BrLz4PQFGiy21Ezr5MxgYo/kQNKIW4coAJzX1UJF5hnTY8ZkPe+tb69d
tmE73gs25y6gNEzVMaKrEDcZc3UOUkF/mbkwftxAvcBsnKXdJfLRRaCftYDSZFQ/U19vjWkseeHR
iKojnH0MLABi+qOYRoBlVK5Vf/a8aDMUhOL1MZEy1km59iu76XvIjhsE/qXtxVGJp8QGM1TQpkCp
dAoydlGZUG5G5rtj48oKiws3ee/bJAfgDduoubkzOdd2lsfcbCQrC9k/TSYuJ2tnhjaElzqtws+J
pg6P6WhZF5OL3pWAwqgIIN6taQv8K6Va6XJbFxFmbx0dTFtgqNhhjK+pR6aCeYdoD1RnybRCe3Ai
Z2E/a2Ru/NpO835YMFdIXlRzKN9amLv4JzYFz9WAYqyz8AQw1ey7dlcSfSZU+yFrGEs24hyE5Ny1
0trC6deNue8SWGw7DP+W4tPBL6tXAS8aPvLFucWB8x532TMvjsWRofIIfJ1l8YJ3NNv48s31OenZ
rv2M527tWulupOLgPtAKAMhCa5POm4jz8zCDlYJShoVBRNMbN43HHfbG1uRb6HNByPEBb+6ZP0Dj
zmNpjuiIVpG/NRsHPoF7V8XzzaJvcq35YvMcoMMS73k9n+te9t+JQnJA6trepVupWyyG46WUxUDi
2Qo3i5/Ul5Cj/boccX74r/BbKKtQ5ZrWuzSNBg8L2BmmBPrAY3j1k0F1zew+ll9DN1c73/FAnYiK
OExjfsLBw842fVm9VZOzmH8qJKAJ4oCew2Ez/OjXCmT/Lme9Q9o/u6GviVkfKlcHxfrRu7q/YJfT
I6F6RD3LTjNvecLcpf81RmsTOGLvKnFuWEJKXvBVicSBUA/WPLuru/8LW5LxcPtP/kOujF9icr4c
Uf3LxuJ74thnN+46Rz+zOHRIwgKCIrdQ9HAfYgOECE0/DlNTJOjZFS41WjIfSyq5R+m082Mz2Fsx
Wu5ujrMHAxIV5OUJx7G9DQfnogPSc/FF9uE/GxDmpuD0vSEW3DyQstcdhgCTiI3a/3NIrfTTdvvs
uCyZASPSZ9QgiPzmeRuN5SF32XG7/8W6SBgCXFLBiJYwXghKjCGRISUbIVb0o2Z9ZSQve6zd+tk3
8/gIspK+MCGttriLfdx30TUywFuCUanD5kNOkNWVXw3bKbpB7EOqzbADRuYbUOxvs1XnSsizUuNt
CihoLE7pW6za3y7E72ZiNmY5I18FHIBhIDoNXG/ckc/0lSKnhkx8SYYweaDq2uOr+vYaL9v3fQVm
gM51JPpqDcP6jLHoCGiOHgOPQotIdRcb1ZZlZ6JH1hzJoCFJqgt4ZsEnrDrEjjaapngq2OOsyzgX
RwLJbvbI9uSNjaB+cTU0lVdYVzzCDaDIGdV9NvSkUhTFpxJAvc3lse8gKVSCDkNfZZIwvOl+ksFJ
LvbAoMp01oVXPechPEQfO+mjKtmRzdZ/njCiFHb3VHneVzrIYRdFEbOEFG5196ivOc4PnXnZ9MRA
Ge+k7VH8RMDgSZAhfsasEITb1M3Y1+O4sTZG24qNX1Ts1VBzIX2gu2YBa5zuc/IlkgTWXH9Edhww
ZSgw/XaV2pV40ZCIAL0w5VfjK/DWvKmTKtD3S9jnNMs+K3e65uBpk5HxXzvwoked3jhSY7/Qrrr3
YOCjAsfqy/tnTxMi+Xmkqxa+REE4raMkAHHTGOExBp2+VcOYAsmhfTSH/dX2gtNS5HeW29OAhKuZ
MirGVBVuxwCgNDALOV9kz/IJBv3FSHhZTfJ2pw6TROeRlxEE77JYbmmRbqY+/xB19miPqIgr9RsH
3UaW9aVyYd7Nk3/gHmS09MGfQoY/w87c5JOuv2wYm3i8mPIlK0sMyWs4Z3zEmFkHd69WnBLrnQ89
HsURipUIiBWn8PjVFP2efQDpd3bxlL/LMOJ5NNL7aT4FeUh3Yzn5Tbk3nfyzGMHum15xwNy6hRGx
qzPvDVo7E/WleM6rimS16gZbf7+kwb/I7A5LPX/HhnUqvXwrJwsPFGI9N3hJZ+w7lEtKmvV6DOJ2
F83V0yJopXkq/i1SAbvRsBBO1O1rZGNQrP0zsx774Ho9Zv7aZ8PvqK2X1KYSHtvmjsHcU+FN2K+8
/jqTSYAwmIfTItpPBSOLvMx3dbP8hJPWkDGKgZvpZhvOvufMaJkLw8y0W4fVa4YY2NIuzr3pobf7
tySSOJaK50LV1YmGJQdYWjajiZUPzfWwcaIJ647aRR5xbTQcsRbSMV7HnXvs9R9i2LyRLseDSdLB
yq0czlVdf/RTVoHlNQ86Lutkosj9FFySULS43sj/IDWMlw9gr9sOTwahCAK+1krArfXN+QVv/YNt
eVeyuTm+cUF2sdMzUI7HXzGDX3QaLg4mwr0TcQBqHf+zWNy7JeMZbXJGpKCezjGJefcDKiTUzqzQ
Ylou6cyqllrGuRmdp1nk36KyEH3HiMumBhjtgGkNJDN2yCEfDlnkW7sQo8Z33Hbo712rJV59of8a
TOKPCduzTdLtkeO15ODJwjxEIRifmmYWQTQbcg/NVVeJcZMM4K296X3uKmvf1C5Dat5YPPiIuANH
djyawbGFrJam8orcMdt51azj1F0ClrGPWsuMHYvENqLUaoHV0mBaCFPtrhuI2WyI0ck78Vtk0Z/o
7WPgtj9mwQiTXU9EKf2LPB5uA1BHg0yZlYnTM42HZEsG5GNXmXsP7f2mK1Fb5mg+8cyzK+Ls6WkT
jnWYncjdSC/SpFiOCSfcJCL8ywF4eYoKdMZLD1sFLymBuFdLqnvf9J7cNuXC1ZgYC9+nOV67yaGd
eWGkQwIwh0JW0Cg0D11SM7KIyMHuJrhvkneZbFaU/HEUnUVQvooYzFnjAdAdg0ep7B878MPrEqbO
fVv0eubR3SvpXL1pqXf0rq41DOZVHNJ9Z/WJHNqSvYh9Yr8ClN1wyXD6SzKExM+UjM9agIBVpVoP
sUu1PkPuXibxv1PSlxYU8cV8jaoFLwnFOWdvJjnUunErKw39XbfdHK4WA1JyYdpXWetqJS3HlSvc
6+QkH9nU76Ownddt1T1KQmXOXjGwcQdyXHXhDBGyDfB0qEcjdH8N0dwc33moPY5dNWCfldNN7Yo6
4eKM/mHJEOJNMt5PskYs7szw+oMQzorw9h2bhQQy+b8qCgip0Rl71c0XCHMXvwOUVHW4it1xTcTJ
cUEI6QbQ2hqWZiyn67ZNAdbUkIUI02NA34xfczDskihm/JmeKgzZrgezzcrcDVGHD2Fi7oah+NBT
RoOat/DclvbXtAlq/ypMjk6WaL1vkRjPeWmyPQDgMhm0uGHI8wP5t4rIEvd+zWz6zQ06bylhUYl4
guPySEtFbg2RZfeIweCiKk6bLrbCNicypNyjtzk6HotT1BGyXa/nMC1OU+3xpmCMPwYDxb5Ts6Tx
aCTvxJDUnJCYbYfOYB0oHCPO9vlH6tLyEyI7MhpfCWd4Ckt5jhYc7blDsmfZvY+RT+PSJmS+6OJ/
BdmkfemQyFY/skXwsYbyPDJFWFVt/gAfkdNeYZ1Dg6zcMPyuUvDXKR0gQ5c2LWi6sjRouIfLh+mA
jsQLobWSzFQbjaNAlOLbb2VQk5o8bBCEsfPJs1VW566uro3tYXgMjA4odmidClndWYyuXTJwtwFh
N5Sh7aVxGPj4zJGdJrsuNlHZPKJYiNVfOU53JCs+WyAqi8xgihtT/AWFkT1bqU2DouQtrc80ToKO
JoNDGEWLwgN9E2Vpd45ybQqtb0wiAalNnInHSyO9PxEPgp1FPaVOtZD0w6Lbw1ufG+9M4cL2hsy3
JuJzJQKMkTkxV1Lk28LijGCZ5CqoJgdm5XK2ABpiotSEJ911gPHMIv6k93Bmo/qrnY5DcnlKDHXT
P70g0cIf/fvYbU9pQvnl0GVyJxPhR3nMAVZHy4wfhFF0ZTQ3V85PSn8f/b92Tm50mh5NyIONKtZg
y1C29zylED2YuNxYeV4xlaHrGXGcToei9jZeHJ7snPWpQ3gkM2ZHbfunUyC3Nuk6TfwtEfnk7EGr
SagrTj20XGOxT2OyxvQqQkLsqi6Tl7EtHyph/6vzhjTzZjthxyepp8DlNXxDKEBXES7HIZ8v2lqi
v33rBydRGm8eYZj/39aMfbWORb/GOsuGYVGme9XGsGe6Se1dZ3gXpw7ulhGAV+WPG0d68od5p/3i
px3AjWLy9sDT5InWFSrFrMMXoLJhlw1OcOmzAULXXDLDjNrJLGgzEz+3SaPO3uc+KGtwCeD4LMER
y4L81tJRJ9g1IIo4y/8q/PvktCn30ldkgFtuAzNpMj7NhT5WboXuJrQaKBPZwFjQXhBeJy6hAQ4A
3D7pXuIhjGA80oVszPG3HIP8NKUuzomqM7Z2lQ9ra7GaDSik4SvOqwB+UjEapwAhU7AqMFbsy2Ek
udN2a9oPqLxMUo1vYSayx1SkUEpAAQ8nMVbiRbY0SMeowZ6dyGhGu9/L+ACqst45PlOGwk3SE4cy
jNHjYF2NmaE0eEXO340/v9ilZx/alHUUIUD3bDOSqRsqVbPsaNkR557IBy/6BZCEkao5ETfRu7yr
QPMda2UAtZzau9E+TlOyNbKMYBqt8cOh4a1qw3iu3Y9uqt+r8kP/BvTSo/6dIkkAExn+Sx2CrENQ
xJRS4xSKqtQuSPDU/yQT/hRAcM6/1uOrct89SerbEH0FevZfIeJ0NxM6luoUZs1vTMC4xd3DSq5X
kcQ5hc1Ze2j0v0nUGA6aOx81WBghmfR3ZfXSQetojXCHHMrAa1fJOzwzI5XwkhxzKC1VZO1wTc3j
ywRGye/+CIrlbPLeg7sR6MZHGgau9WjZCIj9p6k39kXy51skETufHqoB22pxmB0DpbZ+G9ENQdvU
2HhWFD0L+v2jeNYfkC9nFc1XUjVnRCcdGSAZIt+kAD8WRKvafUfTbvHhS5phAeHiqFPSDlpLSwVc
ky7B30Ki2Zo8yaexIHG3xcJuFh8m2jruTs5eUibJc9nTiQ7QC0S3ma8IC41Hnnccj6EDpqj8DCHH
Yh4CV5ajg9USLEzlH45FkmB1srmIXDgRuI/8TLsBGDuDlA1gjDlqzx8YRmufz6HWwOkPxS+9C525
P7Eo4dY82rmvf4Apta/MYxzSnERbX20qyyZHaAhueNsq/sPwNRGjoy9fRcKBKn9Rjtsz/UtGYORO
sTdCyJB0vbUYYXwLtNIq0T1kbii3iH/HgEZpSOG8fOGJPHC4WGs/jPZaUZffJ9Vj5lePnNaOMELZ
aeRpUN1x7oYDhoOvKU0OU+XuuKutcbHD53oCJlCd6rbCF8TY1X/uElBe98uIMV3s+IR8Wb3jEOq1
sxymPUCsbPoV4HSQXndiDct3LbnIGOBmp1zrF8Wzf4LRfeKKVGy6NIrWidk/jM5PUBnoZNR2NCEt
VydzvJYMPvhz7NbEKUhOiD0mRBrubm6jDg3r/SBCk+n40aGFVvPX1GnHif0WGsChqN5JdMueXAO+
e50ycHlo2als2pI8Rrx0aYMMPwIgxfnX/KgwOxnWbxlcvbxcR3RuBssCrlKpw9B1JW4jvK+Vr8Z1
ENP4DGWKV+/T5jvql9vs3Y1F9DHpqisgTOum/NXfziJKTiEkL0B6nrq23HXhZ1/KjY0j3yWUoS7z
vSRzqycfgIeF+xM0xn1svuifqX+BmOC2/p6MZbDDqG8ZEyQ9N9HSb1dbwVOwfhUllf4cenEB6ffB
+tDpT6yk/bIk8E6VuJkTE/flCSOr5dL3RSEQyPnY8n/mTb3Xfw33WS8u/CG62unc7Gmckuna6Mea
u0EYJOwx85A5MGQ69kD9jdsaAK58G2S0F05y4UcsVYRnkCiV5rWXEU2fnX5gA2tBGHjCZkTv/Ve/
D6mVTICvokcdj3dYYPa3OUYAuJm1sU1zlzOajN+18CzJzb0JU8+capw6PFvOIPfTIn+tbHlN0/5r
TpACO+TLQFH2Pg1SOsGZHtp+2RpV8ZDOItzjHHbJqbRD/CR4aRIfnDfpkaYKz5VU/omh2FYjaDzi
M8x6eaX04K3u+bFoUgjrRZ8f0dzs1UtamuiASM8IHGYIlf3eRni6cpp+kYma1BnRiHfnlJ0ebQX8
AednntAZyuCYZLz2s/2VOf01B3pd5hkOCKaPVv9AYMbKsXva3HC+ZgsupvwbPPQuxtgAV8NYPAmf
E2YZnRur2xD0vhvRkPii/4fMJTn3fsbGk/tYFbj8BJ9yhNhPTsaszKtfqJCZtquFvgd5Xp0qOfD2
F6/lPJIu2dZKBEQ01Xn7ZQgYMBcbB3NrqUzrZNRQKozpywUTz9b0mhDdGHUVsibYSiEZT8QZJGtr
wtIMtfJEovfJJHRyoVdqOlCSZmhlBnBkycskl0vfGc/sx7BeKDPH4Sjn+DA28baXeCLVdLEMBvVG
e5AD+cqhmPbuIsV5pI5pU9e8VYxO5sxgf0KJF6lbayQ/fUfpozfSmoYzIrRTkbAc5T0zEkYXmb+c
lzrdL1NxEt3y5CxApbzoqkPXK/C+ykghidDIC9CYGwv4XVZ3lwsz0ls6WK0FTQvAH57V6sPjQy9w
TUIvXKdzf16WfDubcBCDrnlyXI/2ST//w1PybScB459uDRH4OHnNQ+Pl9yK2XuTQbE0mxYwSbCxM
7BRB9RyEw7NbDucMCbtpMKrA1LRqI/MWW+Nx4FaCJFxXKeG/Jpgns81+Has6i1gRYInqsY6qcaeM
jw6iKDon700pVgGzMHv8PT3/uEhqMpraLtm7gMjpC4OnzXcjx1+fAOlwJo2yZ84wRGyBoPueM+C/
U+jdOGD9jSLTLr2w4fiVnVXy5kcRstameIz65tjl/X1rpYemsTdm7xy57dhxcCtN0dkYmksnENZh
/TxEOR2DEWMEd20XSy0nz16FlZwXIw6wDafVJexlASKOhKxGP8tGWapDaHtfnRvcxTExGmmLTDJj
QujMVIZdh83H8Di7lNxG2xtvdYciz6sP3K4XuPUgb6dm0wq5xzKwGqhaVYzySo3NucpZw+OK7jBO
chP1irWl8Ni6TsZxo/NAi3TP1jgR6zP+Scd8NqBkuYu1R8fSrRNSdxrIqOvCmrFDz+V5mcYHvNDQ
6YwieQ/nGohDt49mLd5QUO4wgIzI2xwier1X4bQ3h1jYk4QxKwZfHXLiirD/Q0SxYdEz1gtg6znl
Ow3rXZfKb3eMwJry0kcMBkBWNuSOlB6CnxKVL9nBXmojxE3uAoZeeWZL7Mc47BSSPcJ+6Apg3cgi
MkqcOXj00rbZIzXj2fVJn0celuOtXJIHK6BynD3oTcNWhdOjL+W14Emx+re+rd/zaT7EHrBI6jTY
NMExG8dngVQWz8TDkHkcUehsLf6mlxPccsDHsIUm/nvneKfQHk9Nnl6GXsv1A7Ltkab6Y3DwvGHT
W7RmndQ4RZZLOqdRn8rQ3s++8z17PYjKLPvibIyasx8e5tj7CX0imIYRwF1gOzwmdnT1S/et7xjc
AxfcMsI4tLX3mNvTPk2CJzcZz1PEeMw0n5Mm2pGsfQd2kM4BvUSJ6m+wGerrZygu1e9oERmtio3Z
wTq2I1SosOga1KnxjMOlPnaNujj+fAt9cbe4/a1LwteQFnFRh6eBVXtMsxcDcYlJtUPYL3WThSo2
wX63ADb0Vf+K8uyk6G77fbwmkIPZm3NeWCLXbu4EO+6PsbLI6MC3QoCU16Nxn/K/spR0LIzkizHD
p5B2f5AcUwcHqAQ/KiAgk4UT+bSxyWLrQsQvg5Kc3k8vv3HbdPciYa5DMNdLqFX/4Bfr5xSA/co0
QdY4uQtASHJAjOR4bIz2XDcoDudUManwRIv7XCdAddG3N0eUgczWcejgQVY6uWQRxXA3T5ncRE35
Z6nxZ0rlBesoCSvTAFvXD2aKsP8zFLau7Yw/rud6G252jCl18Z4qYaBydRvmz07XkrbZ0OZT87Kj
2ekDdhzUdlBoj9UoGOJkZLSahui2PQHrW7gEy0NcGEwUe5lQ4ffDW1FI4xxL9pC2DY+djM5tq/aB
bEk883ZVxOKKFPK96sDMdHTJHF50siUOBMOc8IKdZeEjOBizfeayJtiuUvsQZh9oHIPwjtJDz5n6
zwUThk5UH3GDnbJyrdsic9yKNsRi14VLQ4PWcsDN2RWs4TngmJ/k4WOT16iK6hruaFs/pHblIr5b
cFYVn8vc82YFkb232lpt49x/JCgNcIfZrIw6+2dDQwDh1EM5mpuW1kjDLBsgumN3kIV1+33qzmXp
Ptit+VPCDIiD8i7OoB0zJBjXsiMjqGFcYTYUH+V8VlFzxvCI/A3dWrMfyXHfNl2P+TXyL7zZaOkI
Paq791CEjzWSii4vH9AP3C1VznS8VQnCqsD4WdrpXfASYtfd+kVNDGmPyUUReSpKzSNv310ZeAzH
2yvncM1/uKNTcDMaAr1ZEvF4XDsDY/yyfND8vm9NiEU1aUbrZbSxQibtzuYTdzOIVxIaTkaPudSB
JCZiQWYv3gc0IN+lYK8IkFPxsP+TifsvGZjoFrK/NWTgpcP421rGfd2pnsfXjWnEg1YMGFYyIqgK
XJBEI/kA/vKuuQ8VHR4HQkpvbvB/bzWu3V/KdYzvNOrEJ0nhJ2Uz8EqigEcREjto1j3R8ecZyps+
/riBfM2KFj4JgULDQG+5yHc0itr9NEoD5QOURt9wjkarCIWg+KCYoPjArSbdYFsyAErzkrEXzUwr
f3EoM0kfu6fgXd5Ifv4Y2+hD+GV56Jea4erERLugHeaLgI0lfI2m6jtDWBlWAx2O7HkyWs7Q4lB0
/3F0HsuR41oQ/SJGgARBsy1fKiuv1oYhqVv0BvTk18/hrN7EG9NSFQECeTNPQgsvDeqGUDcqqWgc
pqOGiY/7VC/0qi6zz8HQZXvJXg2fw/gEKd3tZIzuMFlIvACNX3Qqd66DLKzylHLeet8NVK5K/5iK
aeNN3UvtjowPiqfIpMYhb+hun+vkNTPYLgeoGmD/WdQuHaFNiS3eAZhiY1rsPdoupeXYe0ZHT4Zo
dyrpw33AmQ/f1rRpDfHU6HrRA/pDKOdLHJV3mgxe6Je4x1lzc4P0yaLItisJmsyIoMbU8ecLyEIe
3x09knAFhwepSCsulQOA27cAuzkH5zMpyw6vLh5BlLI+Gc/gOz99PoPGzv6Uc3OzRPYjoECDNIav
Z0a8maGRGozLBgaMTDkM8l7KrY+CuuFvl0gvC3HAMW/WV4sfUkT0yi4eEjd6ClnuDUtFsuNUqjmk
nFEDYRLdiMkA2ml5WCpIY998cu3xIQ79ncGE9Si4p5MffW3ZnBzKdfqUnrNRUaJo+lif7UOn5l8b
8zGPLrq07WD7WxATMjsVcfRXKfIMpUon7GESQY/cVWuxa/Y9arbyyNBQZ4EhFPMQP4+YwkvupEcR
IfmDSjJ5zM0DyjR6/ch0iD6PVdMERIQGciluAD40o4KT8MPbaBD6KYf9VLIkWGBTXBNBs54zgyPQ
3AF8Mmd3necJIp/s6YcqB+afGAC0tebdsMlN4Lte2B5co7O3toOVG08YhTuNs4Qj3XcuCwx1Budh
IM1YDBkjn4w8JUfeg9GPfzzRMnp1BQbz4dJG7Zbx/860aRDvG8awmJ1S8dbl2GzipX9uVn/atC3w
ymGZMugHnpJ7CPs7XM6RfmKMG9uLX6LcuxHPeMztkt/Is6F8jtyMpwJlHWxhu/Y5edmzjtdTKHg3
GlpsXA0AvgS3fYjyBeQrsY3wNnQUtbGGdoKDMMfsm+sS+TFaONl1bQNwR0hiUpjHppG7nPUK0pDa
aZBsHVHtKJ7OhqxveSGe9YRQMgfHMXIPkZsdcAo84/HkxiFpBqaZdddwq8JC32wVoGOv9HatxpXZ
DDTyRv0lDeeXiF9UdtGpqhcfCmG0yEbimPCWzuYrT+M6rvNNJxs6EsfhPZ9ZJLRAJI08+LLbmpwo
ujm8AQ7Xzz1uBqJCMJAXLlcYkkZpgBEkujxVSzpLBtl2qpmQqVTeM8M8xirAZuQexyRYSX/aVUIY
TAptwqBkVDj2M8pK4ng/TYT7k1KOJHqS6/JwlqlD6w9S1IRjM8kwKS5/MWEWF3yJmMNOcmD0kofe
TtaNt2n6+aC76YoLt6X1y+6xjdQnZhJ/PTf+k+VYb4rROCSc4kjYSpR4JL0wThtKbj3IH7URb8MQ
P2mYNAzsoZtuzSFLuORXz4Id0aYtIUn1iL6/4JerVtpbP3SZVxQoJyKfJz7P8TmJp2c/DhlBD691
4b3IuT+NcCd5ScmTxTlYG/Y/hzZ64Eyc9RJTr5qW+1gTsS/56iszMa50lrhmtrl1kfEhr698vFtN
Tv615XVW9U9MzGG/+mfP9/ABmbu4N/djQC+aU2oYnI4xYDkPs5M7GAyxaiYn+exwacybt6YQAGQ9
LOFjUH4m1OENY/LYc6FZunlu0qY3mP4QYP86cv8h5P1Gi9Dj8aemRfjX6AgtNvLmsxYTb34VXmld
iwSFn8FGsVgvaHTOcACmjBqryP2NJzTVcomuqvKNoQPwR7dFAQLABq96N4t852b1vXQUEyhIElyP
8N04/RN87HfI/lTXiDe7Yf1qEMf5yElvDp9kNT7YZWJt0iBVfyqHc1lYzxfLxsdYWtFpbLO3lsa2
ddizBWiPVLypC/8YuFV1mlMfeY0pyKpxqRszx6XMwlghKwAqt1xiq2X+y1H4SXK6IyvAL+cXDGrJ
pi1tZGTyi1Dlp4pqHpbnCKjCJFZFLWtPn3jSKPBugo1hZizWdUwaOosa1AjyuMGJBQQyOwOXg1tm
9M4DV7BPRw4m4AsTlXnUbJpthcsWJpIzy1fNPcUJx73T2vsQxzBpKfbN2S+57ctjUqFMtCo9pXyP
mQ4/GEuiHlYzyu3QwA7ibSDZMrdNUn/YI9W67EMZNNI83jv1VNOF2xKxNl0gtzNhmsw/DE5yqBL3
rYUTHmSo8xZY/k2/oKatcHy1rJkOFjOsh6eM3ZKbfr8NsAirvqec0YTuXcb/+CqeiAHJk7DFEWMN
lgcA0U9VmXEyqcNjaAYB2DcaVyudisOQev8633QZnc1o4VQG47Z1jmFh3mqveWgrHKZBRcmq39cn
v8fBm6TZTP8MRlVrOJoIYIGOUXeD4Tf3Bn+fss5nP4Xy5zwFFqMS7AlMVxr8M66xxH25IAP0P9FR
dFTCpVQEPw4OJKhTlFoGXfvscamkkbTD6SoeeL3vuhC3mxFN6zSCEd3b8Y+LI2/VkCweF2JFnfpo
ngYoHjA5GR1Vq8xp7k4m9iguJPOU+K3p57QSReLPecXjdWRG7vF0ccFPY8kAaM4eDJ9moGCObyao
Df5ZvGjUxCq2ViSK4tj1JLasnJXTeu9BlN+nINvh/zlZYbSL0/I8u3g089mGM1xjwexk/6IibOxB
bTobJtcZECu2C5fP5Dc3porXFDfmeIlL13l77BQF7b2k/7k0r2EWU0UvePtgn804RewdZqLHWlQE
qOvxIuwQBtZybUwi9UKp7r60/JsOs2tHHwDMEQSA3gEtVjAY2xsslI3Oe49OqobOQIdu6CZWxyzW
97Gzf3PM55G+SioZscUgatjc/Xkd+tiZ+y7YUOSxXpq64qp6rkqft+aS3PRiWotN/4/qPtqcuawa
mIMSDQ9fDc4kdQ1cYHT3lAWd4lmu82REUg5fcU1uBq9+H5P8lI9esh9qyhu7f3nPi2PZxq1/Eyc5
J2SwUVksl6I8d+ilLgOLOU9WcQyHQvv1lwrEoRbp1vfzA/3swEDMjh6nXEItoCK8cFF4DaxZBrY3
0FWckSnxATtiXggH6VVW8n+XxdK44Ey/usRt3+TJdUal8lPj01MQThfcN0/H1sqXQVtwC8Pwzkn9
uTDQG5CNyeOa2avJQJPWpcd6eY4kYWg6CdO0XNNo+q2Jmr8hlb6aEQvedWCyWOYPUatTRxxsVot0
z4El9ACJYPEzWszHuFscLAlUkjiwuuoJ+V/ixoalDziwAzNsM2rw5mYDQuVR282+cvOzE86/GdEy
ppoGgwiP8zQ1Z16q3tjBXZ1uBybC/hRdl88yqvzzGIXbqX3VIZ1beCuBjD1mMz0tXXQv5gncigl9
bzmfZLkJJGBgaoCXlPBkf/enatw1UfmbBjmrkNrdjqkoxVBd8mMvBk12yaAGApP8wZp6KkN763LQ
Xy71ZmRspMmYisoVmsX3YvH+k9AMMwRtPHu6PXWT8Y5LZOvWhI41tiJJw6Uxo9r0zQMVpzuChm9w
RQ6mCHAmkG0kpVm2gD7xvEJTt6/LAzkVBMU5k+WG2A+D/y+tGubAKAqRfMp9XA8xKH4+mijy901r
4ScmUZQSFxwm9zQm444V9rfoQ17/3GxyyoMdV1Ceh+FuBeoB3xIPSp+bRMKWhDZqZWM0zBEm+zky
oifD0+B5tN9zYzcZspYu0KNAIJn4TBuiSeNRBR6Fy2zTEUFjce8nWXwWgr3LqYwb7pa3Du7CJp/q
+AyxOyagr/ez6+PQ8eZ5E+bm01QV1wG860C3iQJ+aZE5XCOMQiuw4PlgwDKzGKCua7Ah4sBb2/Sm
b6hsVYfepu29NnEQ4pz8NKfg0ooI6bssxGMEWAVrFZ0hBfB/Tu430LV0SYgi2Nhu/VqAxRIwhdvX
HhHa5aclkkV6abg0qb8OyiH+g4UByypOhQh3xEpZDnd/Nmy1bA0tqLrKfh4LbM+jCxW4eHcoa6Bu
mfsNcA3sQAzNNyjwjMMkw5QyvKXiZQzopRiHLZ1v9wTdiWVCXCO9RSFWrhLx0Mq+q4a+94xsvciS
Q5KUX9lkPoU4ILDMMwdfRPDaXWSL4TnMGdyxOb7adQfd0z1XzoTWhpGBvSiZ/B0f2D61/tUc5VtZ
fJBOQGemaZj//EH71nkefyADrgrx4hstYKTfOW42kx28aopcuGhfzTjgcFIjUIZvbCJ7sgzE99VF
ehBkUaEYf0SrcqppoXe3OSPZlCeyllzlg7MkyL9cvbwKyCB+EdsbljDD2zCqU1lAbQz7YRc0z9Ci
oPSG0bWI9B1HJHP/ElcyQZCxly9+7TO9tw/LJ4Jz7iFjlSmon2qedw2vPsYPXCr5OocY380IVifC
xrW28GOvk8pZKOGoBqgZu8w13khp3jp8UNzPyTWrc5AYCzuBnclw+VGRFBCkXD5u2eCQKD6buPlr
ekQ8KwMkIpjnBx/Kx8nzSuaXobPXAX3tFo24mNFzz9ihjV90JB6ChrqEnlLlsn4lUouA4B0AI0El
Vo/u6JxVAdoxn+N8L+f6MxWOfp01bd+OIHPGCToDzoLWbMXgXHRjbdj0DoXF/L6u3X7N2/wHiPFn
zcSaRKy8pcqiNoUGvSYJT5jQb3aRvenWaVZWMqG2t53eVsq4JMQWNXAo1FzE69EN1kYr0f8Ctsmw
Sfa8TzdlVu1axxF7K2CTJSUnu7raqaDi0MoX5pSyAlte//FC8wtM6nYMfYqO/MckGDwi6dOqyfq9
KoY9DvE1nBsGdiTqrP5VkmmJgeg1SXWXHcYQg2tycPbopnUj86EoxmMD75BHgUnVwGU2nS9M1dea
ltuG/0aG07Sx+g9U4n1V0YxjueFLlI0XxS3Aa+jFWdLuwbkIgkO3vKgMnH/aOEXucNQEGHkkE7hv
tp9+WfO70FjceoubVbnDSbQKKbeINGJj+Bna6d9iTH4JPKwoe6ZgtkyXjbB697Jl9dHRSTIqudWY
YZ24gSUjHtKcAUNvfznxAouMNJm0jJghZNR8W1YBIeyGkAKv3O2cZbdGTIzrKSFvUPO7FAoFdBzz
SHHjSNdP72KwA2Ijkq/GAiVpcOafiuhE9uDUqPAnVMau07jIUwJY7UAlddFyrJ7ObTXeqkAcFTlY
DYFgnTGHZ/M9c8eia6BV25Tz75hnd5MNKOrSt4HVsfLc5Br21hflWMGqZTvMa3hlyYSHnnahlI+m
/u4AbS35Ci46XHozW+RLNcoL+z1fsq8jWCHgCjte21jbDj0gGsUfV/fqvjz6SLKPhGroAceTQaHZ
uqjMV0m5zjyF6LTgB5iFm7EYttKNqS2pm20nrVczl4d57tizqBARBe0bhZ6+Kmumza9/VHj1Fh0Y
6W9a9zwIK2cZViKGPiVt8lvxpW2ID5srz8tewoY8HmAPNAB+Flc11KYx/1l1TJZ1LX+HnAeoLDCL
Iuq+JApLe7/Q+3rN1RWnokMlSOSe8JeTa0cI57zj6Q5XAtkOBjbZ2mAaOvXmV0oIduGThpn+bT1K
WhlgqVYCsKY4xe1I8Hq7cfYfYqbOI5PlwImZpvjVq0k+Egqk7YqP1nC2XWj9Sjv6VdQbHqFSnt2R
5HqpUWSXDR7APPHyYaO97pJQg2LU44EwL80/Q7MvsvqBEntrC6KuE0ufl/rOXVIaBb5nN7LR5FlP
ZscRedCgXjAuL1/GZD4y72PuAfo+AffkzxxcGP0mNAR4s/obZ5AKl+sEN7U9gKsjfXesVuvHNYY/
fuXt66X2Pq+B0nGw08mfPmm3KeOZNgy2VmBfx2x6M5W/wbr9sKimPqki0bVcKQI+4FbQM8Xdv7B9
3pcpJ4CGJWLs/cSH9VKwCYc2Pnat/IvOw8fZcl5Bte2jFmVvtIt3Yil8aWrOuIUW7xP5P+TfM1Px
U8DR0YN3TIYZhAot4SLHjjp0HGzi9sMd7GxndQXONd5Sw5DhskmEsbEi9TXpCRhUMMBkTm/eVNwC
5r1DS8unYK14uWheSi/j4GI5h6Qb9swtFUNRfFqS/hs9iRdN7W7GF7pzbeJ3eFu3NAj6QPj45zr4
JjBj0dKC+jXmD28hLuduO+yjppz3NpIGCZGGL3MYOArB8Jv0ObEtzCVq/lmOjchdV48Xlz9WgJ2b
R6wcd2oSf5Thr704/7EMfeOyKJvsh6KOd1t52zLKX7Xugp0eh+ZoRN090dF9mpiw6IH+xQICuuE/
eA0tyc0IVJxb+kevSDUlIKOGenFzjjcSFQeXmNtKdcY35UBcthSayKxxA/ZM+iFztIW9sdrmGdIP
bSvWeNBZ+GdwwGXGFTUtxj/L1wfZVUezzhX4xzmAQxjvgoU+0VT9Un9OpyvsK5g5FHW2RfUV6zRb
tdPEW7P7NgPvsWEesgoKemhT+KU4nmiP0pif3Sx8oSOgXY9EJo0WAdrsW8yogfHkMLRZjo+IqfYf
osXbwNRsZh5s4gKHejGEf9RCgEq9kTR6BP7TOJmiuYZyfF6WfWQnf3Sg7oFnbwcn5i1Cmk75gFJS
7SMrfRsp0MOYRG8dFH+EM30NMXcEGT+aZKtwKDFMNqmXPrgmgMUJvcLy5Sds9p+lDXZZXnVEb9jA
5cFM98tFarnAlFyJd02g/hh0zJSSZGbksUS5T+0Hn2VZB3RoYBi4BoMLQo93B2Ts6TVs2HYok/Ww
zECLrauTxJhNoiu+E7I5+bx3Zd4iF/KAYWDzQNVTxWli98dXt7J7TJj8byoQ3FSfcimpjl7r/QYT
ak7Hw6FoqeuUeQni4mUU9R8jd/Z2l/NYK96Y3rgXwUh1XPuWyezIsLpeO7KQ5xH7HxRhcuQThAOu
9uj7dQ5asOpwR3qpsUmd5sksulfuR081JD6RAzKJFwM+y8RhkpH+LxrH277IQd7Yxgj3jwFbzSNM
/bSHUUpTy14bD4byTlTWdQeh63vmhNnNQfiPJFZJSirXVkhwAhIggVirXqWwtZa64agH59FE8kz+
2AVG1BE2pq91vWyTOcE0l27qOO2vyNAvZUbxpV+wFkzP32N93QNxPVWm+SVG9ypEiVrXoqPUkgzw
qJ8dPtWQtPVi3LEpvGrfufSzSXcm/LUETyn63t2itAcXC4jaqPwK3OLktBH397J8apEIvTmEQd/y
6sQ7FVn/Otf6txw9azu4WgZuwKCG7GaGD6Ls/5oNKP8SsX6wQ4rM9MHKS/dopDVPT/bXbamnjjIi
l7nFkqk3MKF+pJZ//Fi4MDqGO2iZv5adf5kBuH5WIwYb1HlDMhDkVjkMDhYMf9W6vGiWTR2P1S9k
QhLBEEehZVivy9FqzJ2LWixEoL1IyqhtqZ2NG3CVL0lYdDK55L6/C6fqiJg/rCjDoakxBdmbTCZT
dct6QCcEjrzUi1HkjT1v5Uisl6PmJN+2TAittH3pFeZFu38VQXOjl/ewPMCdbyGNcpRUA5sUJaTS
UnqT+CyTpp/ARwhv4zXNx9DVP6HM/g4dQQThQKkS3dlffEDGGMfnTLZnAIwky+iNQSDFAMe9N+o5
r5eW+msKzseJjr8BUfGj1d577jDUFpPGreKBA+eD69FRGPCHAA1RRkq20rWkY3ZlTzNTFf/ZdPJn
t/OwNYfOYyew4/bNCDsJk6ePBX5tsxEXA23I5XR3gR9GKsPMFz3IKTuxH8P+lsGTDf9urey2ZAfz
nzsUsZwCkk1gJHunmXGcJFe/HO5zxFU6sML3zh6oVGGmBMKkfsNR+0KE6ZZX4ynp8dI49oR0jRe5
ttnggulo1DrEg4tFLIs4r9iR8dZADVrFTvuJLx8M/mBjIB321tKw0nrnilNGABVhOTcaDHfLhBxs
1v7hWcGFQ0Egs4A5hQdTiI5Imryjn7+nPjHASdXURQfpbexd6t2xG2bGc4oR1i4EQAiTMtNuPeXy
sccCFUbmuC0aF6qH4F8re9JNtKIz4qtw5w1MCJZ4pNym3Og3sWu9YgMJoK9xog16vztRPNkdPGs6
mb76nuBlDg4Sb0foqmZxjh3OxaR9VSkDzaFNAaGG4yPi+HvZU6VhZrjExqxhwG/Z+yIoPzRgp8hB
2vDg/EPzWYMzX09DxJiCOR2KxkUO7pc/lzcsXYCLXPmy/FYNDtNVqjT+54A2C8lQLbm0no96mC2+
jgeXz2E1YP9c2cN0mCLziMWlWsUanMZc3bC9ezSo+Zt4Tu+NGV0Xa5zlRtemQYnmoEDM5hQKk+Iq
NWWHGsgEDgJO7cXiC+ZHOum6fhEAhtg6qU+gzqHg+zOF9cO6OmajcV9GFA2cDI2RwJ8YXRoQQ+uE
g3GbeHdreQ/0n34xPoluvjnT5EPyg4KQFG+CkDE0i5tZ+ZdxiqigYHMorHShxpLe5vzAGMp/5h1/
IBpOQ3v26WL9EvGwQ3i9E0HF/BOfxejBg6Ggi8HJSK/BIsstF1vEkFPX5PcCsbFgj1726qAmvGcN
30MfPth4zohXbafF2ThlP9JLtr0/b6K0uBsu+b0cCj9S4qcfZRgOQvc1TZDA9fKVkOB71jORHzdF
oAgg0PjaOIRzdZSq2bkcKXJXHIc2B5qXE55kq7R4c1WWYver7kWlXlTrfXSV/l32yA5JcFFZGfGe
W0xMsm5ppmDk5koQLRE3Yj+0rp4fPY5aHYYKU3444o2y3Cehgu9gKJ/rJvwWlmT6zvMkS/+Q24O9
dv08BR4B2qGve/qxeo/xAfygROdgk6wrjy+CE+l42dOx1RK0II1xd5D5mcmCVVxOCUOlGybTbbcr
8/xYCQ5PSQcMQDfBZbl22nFQbkMtzqJjBL50UFmmh0uJvCy5Zt4yKSVOMZwBCAKPwtWPWcZFMTRP
rDU2lDjcxBJGZyOtHTFGYizoBFHh/LNHKKHL3/GSdBcY3r855hqtwuHoa+8W8Q2XI+8K7DLPTus9
5EH0VhGuLzqJ6wtayCguSBoPk50erYypHAkCwYQLLeOw/D2biVU/YRtxwr0/ED1u5mOBf9iV3atn
+28jGwZn7Je+5CCccSQMNPdV33jrF02iL7/D+csoiPy4IUMYfau65JYw3ZhT54debP69i1X6Aa03
xMJD8TQ50y5GIgPWwW+D+d4XI2Vn5C1xghCajni1A7UrmLuFQ3+eOSilESMHzDANj8eMHGkWJN6Q
sITvcKquT01cPuravSpnBtwrj0s/7LIcEUL2aSevWSeAZS4vRcWvlV7xBoExzc0z1NxzSo0XWPJk
W7Gg8I4TvOsSee2H7LkkebgCPErdZ6ufCyu4LDchb+x32qGgQKgNI53PAlzYyM7AK+qtCNyVqJho
Dqm+ezTtRnHwDjuENo/gqXX7R4//AEjy57Fekm6wPFd6eZCiKCRJSktA4MfXCCTLchsp6vFnLsbv
lnOvuzzmdfeKIE2LAoCYqi05WCfnipMTIsSPnZgkrtx87zjZR1wxl4nkqRkGusHUvW+xyunuXkOJ
wbm7NShP6Mk2llm39RJ9Mlx+x8gvd5qiGrxWzpZpEIFI4T0EU+1jxK2fUsm7UHBtcExIAYr6adjy
PSb6uaYUHGHqq2nlGyIaMjub/TS0zyaxVVAc8VOJVMWeykNRALyoqid8e6BiDdDZyDXCPS0H6KIW
D1M7nuuGlgRLAyshHruaoOtnzfgSZ8NXk2Abd5RZPKjY+/9Y8W8iqehKukVSVouyhnNHApJzAp9F
aV5ExU186PT0UGUmN1t+Lp9Xb2gDjTOt82QMJ9F2b74e9l4MzZQ3AF0pfNcqVceCH3p5kGUbPmVz
wrty/tvLbOdbIXYe3b0vP2zM8lOdyFFxGRWQ0CU1IA9eFXxpTbQqwF7oFTl3DWiJK3Jfu/9zl2Gb
EYe2ww8Zh9cx1D+dKbeZ3bxbJj3WRt2UlzhMIy4nxXDMfed7ajSywEBhsepOAxY1bfQXzpsPTc0B
Rs3lG4aKfbPg1Ir2xh5HKmIgrY7GC2W5ry6+iq/K0FhuGuCzBqGlLWiKkYNaO3DeiX+wffH6aq++
cj/m2ACTU5fr2Q3/danLdK0F8uROh9biOrXcfuPCWBfSe7Bs62BFTEV1ubP0+NzEPpv0yJ1yWlwT
puGfG+1tZUf+bK4sLrxUbzN3q+9FTmiwwG+jwvJ5HqOHpis/St19FHVjrMaoA/JnSothdFtc2zlK
QWzbjBe78DE2y2cGcGgIw4ejxD31cAFCpr9EY36LW/elA8DCJd3CecFa6pV+bopwaTprfjPf3ice
+bgA96Zvu+6+AIyb0Ju5EWRjd0ErHgWFtNaM4xjDDTK+Ud4bxfkG4Bx28jKHbt8eaNaJN7NtcyPO
lbexHETRKktG0qMg5MwgJoc80mkAu22Y5b5rigNnUwoHOczU1a3HK0WFS3OZUrr0RrEhyATIT35a
U3aOJIgWu8JnMLYoRy7qxuwNL3gd1aOspMXop+L8284PMY5kom/hyXIYkGrDugW4QjP4m53PuDjE
ET+bcbYGC/ztYt3suuCDeCi+ESYypV1ceqHOilfPyKDW81O+y/mmGsaGVUnxZM9ZDM8cvP3oqWZD
aGb3hTLTo1tj3p/YaZkfUsJoP/TC2jN9/gzwjVGfsRcDr9F04JhKsR72K9lu6Jk8d2m77WfczD57
SAc0CxoBOCEgawV+FQFyXYAPsG2itINo852s2JeKub61MzcZb4x/tTZeKi89aykK1C2MAMweAjHS
KJkBHLRgTpEMGwobphFH9JE1g+2uNleJG8FvMay9QLMYcmYQIaUJ9B1GuBTTlibpiIgAmyZ7cT6T
3pu+ChvvnJEsZg5+pJVpQmSC82U01n1gNVOz8OqZUXiJjdpduVZ3DeE7EWFS3c6FFqQSC+oxPeAM
AjLbflK8lUIVkHPI3lzH/Vv4XI850vZpUsH24NupRhew/XAvk+6mVIFJoJ5O0tK7rpsoV8brp6Jt
0oZ0tZUwO2TfkNqUzDuNOYrOJLyv2bSAsTpGl7HG8+b/fwoZJBtWZVvPZZ0+u8OA1q9Q2GxNIqTL
Z1oroaP+v4HKXJwHKd71gEPPHtm3+kYVJ7S6i5GGP1bLpTgOEe8sAbA9RmPLfHPXWFT11ANx0hTg
1tqJCGqFkx4Xj0B0ZzMYNo5suGJF7yIubo4dPdS5/MbLgJGiIyBsizB8GHTd7omSboTvoplDT70m
FJTTH90CVYKUSPo4b519WFCbieJebgtQYfdRSO9qEx5AAMOFtS+zZgFiRPmuL7heEMJ5lmx7jbJe
7VZ8MTghSJKa1VZKNg3mqM9xZnmkOE2G9CO8VIxMh7aENz+DYfDR3koS7rW/jSyqa6H9b3VUvca1
c8vK+k4WUrH+8IlOSftg585Tw2/Qi4o9dDo4LJWUcojOxXtEE5E3wdgIra0crc3gZ4iG4rhMDlvb
2uM4uPgkr8NhvEGvewQmvDhaS+IJxERySstDoseJCYSUEqISZy6eChkSQsJOSD4CHhLGOCrPi7eO
V+6mRFhwDHcnfLUxYv3MaeUHUfAbYZGVXywxuQzBexr9d0GIdu0AkAbaDw6y7rxdbsTfoSiW4oiS
4XT4hen/FAFiIWzpXIbE3lZkcvMWbSNq5UliZ8+D5GynGSG/8c3T5VFxIybCSj2IYJZQ064jWRC9
cH9ms8oZW/jfvi7fA2ldnGH+yPkDcttMt/SsUj3ngfPltBaN/sVGNxwZOzWpfYcitq8CG8y1gTtp
OuNUYzaP+bNsYWy7lq6Jn3MehTZSsvSqzOPYb1uKic94Yki2jrPuhd/nlM/ZU581b/S4Prj1RPEN
e7Fv5j9QvHkTOw+yDk9VX9+hiQCy9fJjwsTl0bVxy9STrziiw72z+L1FU/ko/4wLCWblrIN0j8X8
UDvFaepmrrBNhUiN5IlAaO94Z39IjJVpbrzNM/DRcVwao4p4PPlz+mG1QbuVffQcefGxccbHwLEf
Ozmdgo4EluGjhJaaCsTRoOrCFxhOvOFaqPRYdT1logO112NJ1k1YVghf28cttLgEJzBLBK0NChxx
Iy1ferHJbB0dk8Q5S7vbVXHx2Hjk0a1e/A3m8eBX6lP6TKOrlns8hofneEzeLSpza4sBWjW0L2rw
kUFz+2sQ4mhQjS5H959ZdlejdX8Gke9TVZ+nsqX6hWk+A4K7Bhe1tsG8XbzKExzH6pti3M+DSyNQ
nkZEiENxHBt3ZxW1tSv7iSl5PmbnAT90r53nMOnOs+YWOpX5ZeFnhqo6zmV+cNIYyqxMNgu61Eis
Z8egzMLsHcrF2b/DQCH+YpLG/fdi5e0PeaJqHZnOT+ljZCiBigDu2TmBulU0a/ku6lMkHdg9wY+d
Df9Ki1tH4w+vOUcuPxfuHsZMss187sFxEv+t3IEtvn9yKmpZUhyMHSQiHNfeoe3tcxFxWi7sBUMY
fg1lRPKY4VLZPyLt/a1kYKxTXX0VI3ZLkx6h0AnT13qouKExIaQWk09KhWhqlbUdcjeFnYKorvpF
9/TK99h2jkoxfPLs8IClPFgmlE8DH6K2+oMtu4faD4wNVUtYRySgyar+IBv22pNKAfVXQbQT88GC
tLCkJjdakClc+wAuipbXpt8m70VmX7ImliASKqhCRnFSfNwEIU9O7ZBJm7xvf273soLoFE5cVCNA
m7VZPyoOq3hyUqzkDZtZ6L+XsRc+x1b1twvUxR3az7ayb1aO4pQDaNqV3fT/B6NCnCXtFH/Mrf5p
yTUZbn8c/P6TssOj2UxXXgQbtpN9yifY5hmABnzu1xJqkg3w+UMW7j3/j6TzWpJUx6LoFxGBF7xW
+szK8qarX4hyFytACP/1s9TzdCcm2lUmSMfsvfZU4UeUA2Aw9zvJyZqLpkuTs2KS6t6XUFLb4G4N
/B/HgrGb5P0lNDGxsvlB/o/LqW2Og6SEJtHr4jiC7VnTvaUemdgEPe1djCNzLb5DdwWgpIK/sc3Q
GibSfmoI7gBG+uCZXxKjtFzKX415Bz8s8EI1ZdOu6qa3NTbK/24+oyfdOPP4Woj+tCJKz2SDnmTe
dAURJ0g6qIAkR+ko1mnnLsUzSEPvpmPSysyUUWmGulzEwoSAR5ulA8Fk83KPjMvb5nGehifzC4Bt
vaDlIoYAxSXryG3N4ZpEajcU4TEbh+c1Ts8iznbsZJJt1kMuLTKHGionww/ZFUsbZb175QLqFcI0
kgE/MwtPfBXo5g4pyi2/1tCYAgTgGCyZmY3pC3cFmEQ/Fei1cpTWyAo9Z++HdePvVGTZJYF4S5vs
rGCB0V84xKYFlZMfUpxQ1juJCUXwgQRJSoS6pSzB0cDNtvwdh2fevDi96JN7rIL0rWOSiZrwuKpI
W0ZBdlzcD8I2cwN06Hl2Aelo2l4ibNOfEumMx+eZFIEFQ24K22fd5L68FUhYUEmm+apsXjDy3nDm
dy3ZY6zUBXZuv9RxxsXmCzYcY9nPW7w7jLE4+FWJhmZ1y61NalyFNzxt2msyuXGz7TSN7NayJPoT
JfDpbpNxLoazykM7/1RuWwmD5QhYHJTp0sdPScWH+DOkIRRl3B3GtpwktUVkfNmmRjwU1wxttlU1
Ff1dukToV/2cfo3Vu1+I2ySa1SusXd//9jOnDD4DO2uXi5sECd79dqwFKUApjD9i1jwjZVS6nDcO
Uk3kvNPslqBNygkXzcT+8oVor4C7wxkRMKVTLMQZAL6wCMYL7ehYuOnoMMHvZLoswGkHfroit2fE
A/DD52PtNDzRtOORfkwS5SUfUd1B+2IaNCCobVlSd2TpIn1Dz8MmkieEqJiK8UPXcjLVZY03tbZG
xX0Keqe8gVFBKntZW3CpdiJkMPjbZHU8b8PQ8539mLZU2DGWR/+5x7BcM9zWMWa/rgJzelicPCLP
uElrhpRIHMrvMbUkmobYHRAgApUQKr4rS4uPKKwy22KKDFsMBpkOIkafVd+/ClsH013XWnN8y4Y0
59EeVemsmyDipzRo3N5KPnSqeTI+l4jlqdooRXL9d04BcjPxJmZdKlSx6/New6aJ+C7GFpeFtjhC
yqoyWbuytPA+LwGIhYe2wkX23UKhZ52cLo7RQsWBvTqY58K05kaY0cP0pYEJSvvXTRJkHJu0NA/b
QUSAyuAisabEjTDrOQVdYQX8lTn49Y5Mgc1iMWJk7San0Pp2vdEJbjtEIO30DO9SLK3ZLHuYZH2X
YPfXdagDF1PEIuzxzzhwvr/32g8xRunSImRVp3xAWN1me7LcbeX4xPBslKa2w8DiNqvNj1rgi7d4
aprWfQkXp9dPazTG3YykMJz1HV5YK321GyA3R97hGRhyCpEmQTHJxnEOttLjowbHJR0KeEqoTKzi
xpu6FZUmHq2aAzpqgKJMZMGoNv6bY0ReMVlnU3KPQ7zu3nrZOGgOeqdb1JNIYzf69Puh66kkCYND
5rPaTmHobpnd6L9Fx9jha14HTdSCy8057QO3HtyF1TLys+8US1v05mStLP5Q0DvTA9J1lSRnCnU8
pWkmNMuxqXcri98yI2DVN0OQpDG0uN5nvznnZVfHe5HH9vi8BJ5L68xptfjdLokSOaPTYF6eEfmA
OqNk8JuTNH4aJsilAy2LwjrPBJnfPgBPtHUJV61Lk4Y9/1zH4+uQzH7/WNbMzjyqLXIQSfLrZ9eP
cdY0PkmLuTXiXbspslUyb+9HxmIlqY926ZK55rlARbYoNzLjxOSsSSEMB+j/xm2FYBnMmSoziR1Q
s+F9Q+roTY+TuwSGq4yYLmJi7lges2HoWrX1J5qdITkkpNibb3yqvbk8FxY/C+knbTNCquIIMUwa
EFvaCh56EactejjUtZDqXK31e2aDc8O5CxZTfMs0tCeMCmngkZ+V2oXO9/R0nPyk49YTUBdbLQnj
i1iC80AUMjrdRAxN4eWOddKVg01kFw0KRjkkPaZGR+YVmdZmm90rho1FJJBbBwuG2D7zff3dl1NS
P/T2KFCUubY/I6GVAa7peMOh09cvbREs9RNxV+WiTo1uFcPnxVCmFt/WjGHSuK7vayY4gAVnNYjw
0mOixeQbRU6E6SmJfZarN44O17AjbCHye7iejQ01Ev1ewSDE8gf4p/vOLzPTlzq5yaWmR2zxOXid
GyYSKzVIS8JkWMQvzs53GLYLzoMCVDyQw7E/sMJj9x56Y5KwD7aYFJtJdDGLR/xWNlSVucpS0gRV
Xy7jQdOecj2uduP3wQ28cI8aV3GtmM1jIXCT3zidawUgL9tMR3Lbp45to/RSC3yXY0s0brDsyyUR
QXs3ibSiuR5lEKTtZh7spVVbhbJhWg5WPsXD74ylQTCvx15WLM/2PKPEuXhjCIz6wcqarlKXxBNp
0+11xQDoWnY29pyDJpkq+A+2mB04FzRkUw5oOrICX16VE0QBwTAzwKJ978o8cnarE9Y14/kM4oxJ
xnXTKlUPSiULHPB9jL2sHtGthfD8UUhOAzM5ioO1599MCdjSSw2RB1MIwmlhf1kAjcUdxvQ5epqt
FqUr+BxKCDYn1jQk3sEJ/IyO2kVeO+aPI2k5vHOrsY+ODvZROaaJh7quENoqh4PL2Z4yBIyLiOId
whXS2htW3lmBgQDh8tJsR1d32X+ZP6UZAxCdt4yzZIrpijFaraQrNhhYU2tgAjPmmg1c13gshTo9
A+bbsf0s0wc9VDVKz8a126nahspq6gC9Y8UjXlqkr0C2HyfSV1FRSNi2MQWBf5ANoT45EaLKbu+A
TuX5Dm65pkkgaxZoeBE73vw591k3fJVwRE1aSkj9BQ8gX3sQ+WLJCv1HiiZdf3FDJSZ3SWezFR0Q
BrBWBxqFSbJlFY0/8j/bjXR9EtOCVXnrhVA/Gk6wurXe56YmQYZpSdXAoI9bbFexBbba2VcaH/Z5
TNegw3xhwXVeVZoG305MSM4OjEMEsMsnL2QOoxSKA893W+cPuR1I+x23woIJko396j5lbu0t4qST
AmIGRjVn6IgWnjFezwcLv2J76Ia+IV6egq/nKA7GRjT3yCqz5C8HCQgfghQrHX957AcxDYkl/+16
a+wxePKKB+slZPvRRT/YEBJWYhBZyZpBaVwlMK4qEbfZW94OAzClOgyjiSzFMLUn9BiWX+gMu+6i
Ma6poeryR5Vk+frVh8qP1gOmI8cXmLwc3ORbGMsZawo3aT3/Hp16Xo07KrgGSSpIc5fY2SybBiYE
GlAj8eBtgpVhCDTC6I4hV3+0U7Zf1imZZYOcIxtVn/yXIxgQ7s3IYQj8jQmZlzETj5Jp36qh9/JT
2rWBGI/UA55lb3zI5f21ztmibHsFA6k6YY7V4sGFxjt+KFsJ8mzLPJ3eLBsmHUnC7jRmcudpIVDM
x2qMXpMaiOnfIvdTbiTccynxv60UoIUYizcNFzfYniH6jicnLREaxoxUqb2gobIzxh3ESUY6qvIZ
L8vknxUobAoh7wNsls170Tm94zO/MHPfTb44gtA1QXmRgcday8Gi9MAVksYb/sPyGUnhEnFAoBiz
iAmLJ9aE9DaDbc/PM7xQTv82qZPimaCnWbQsrZdBI8J1AiWaXSMCOf5QbqX5H+kU9fo1YBVC0NeI
mOeMSVvq6VsQ3lniEdtZWMKG3RahizotVUJAZxGRqcnimEEXycMu4WDLh4Wv0A2BSbIsZ/y/FkEq
wZXC/UGOHNRyeHDo5gQCOjvz3U9KVlf+l3RArmCS86LPSKpTO8G+NmBkZDHJYrZHsDXxnZTegYLT
H3+LEU3QyFCbT+pj9ZTee4hGQZ8T8+h8BOwsOnoyFcdsUWYc6/6b5Qg6vo2TBCUC6gxkCsyfAYth
xOkVly1W1QouAyTYoWllcsd3rapqQ8J3wrIqnBdZ/xZMG4FPUEowIxpd20P6u+az2zJUWWKH3nJG
lslbsfBZopnEERzl5Px27irPi1yj/hx5QLkefDgn+JBSiQjoLrMWsDKTt9pY0gu69KWnu2vaQJ0c
lPXwH32X4gzfq+WO7nkIVWs86rPPYBwcjKwh7WR9LY2XKFywSbhVz2Oz5ZOYwk/ul5RQYXuR/nCt
1tDHbpTUpfmWCz9Z8hGAUwEdDdUC3YgGL1eBwcuTtP0NtZVgrx0ck7rny7pJ2ZDhkcOPlEeLsSDm
edyomzbXdeVQkFHGhJcZtI4qLm7JE4l43WMTiv+6Rj31lUawf8hC8rNQffHxTiNeBmao5TlL0xWk
jY+vEi4Cm/M+GXhKXTqDPT8NrwGvPCG44Y5/ml3eVapsvejYjDhMXyNs5xg4VR853t+lDG1qMi0K
B4LnXLgZc5d64nB3Wmyzm0Iny30KUyfToNM6BN2EM6JUIvk+IxIuimIGH0fZgT5XNxFKCJNn7oJM
fp1oNFf6dkh2cQNzakmtgFQHQs0Yv2gEw8tt3ZDNBSNCJ4giUX/Xdf8IKCQiJ8Jhzs8Tzpw0jS9+
WBTZYdF+tPy2kTC0B960Ij6WeVtEqI/TuSibc5jYoX0NdQfkacNscSqAjLHZlcmN1HK0frBc2xyA
TVb4hOfQrTSgVxIiInBsFwUa5ZuxySYPmbXHX4/JAfriHehzSsAwo0d9KNIxqR8zBlXzJ85409ok
U2gTlSjyZl0o7Ukcjb4IlBj7R/YfrSJuVS6y2qZdjjbxhi+iLGZ2VVUd/4yuHLBKsVRxJdzikTHP
Q8tV4gkzXRnS33ZSuf9nHkFPLFjTx2n5QHeaRK9lsPYCRUJrhzLkY09VeE/i7yw+ljrXCxAXqvzO
/+DETOAM0JN54cDwSaY6BuAYsxQJvBE07Y0gsHH+LsOS9vRKIM/aIuddRDz9cvYQkgZFsEi/qynJ
KaiiIClF+0zYQ+b/jImvKhI0rJGGPEoj276PtYhGCzJklJLXXtt+29lM9ZHgwz8qg9FoUkC/GPs2
2H/GPCuqIEERNYAo6G1v1RQblubyRClGEvaNCCq7YKAXhLPMNr2zSO7sTNgKoVplp5N6LuhZSz7O
PfsxckCimCj0BHFx6jHwfu3cIZ+ApwdA8v9YPgv+CTN41av00FhO1dz7SVG0j11XLeqQ2ZmGxtKM
8Kio0PwGFPbC7v8q205jJZmRP+PmK/Emqm/FZVvcYcdubarARjnLg++GBcsDpnq6I22TtA0UMhWq
FcJe3dZPH9mchMF/VtoPuSDHKaKvQt9VT5PaNY4fzu027XGAMNjSliQrnHU16+6t3XJT4ICcKsTc
cqjs7NKnmZth4M1wa5L5N72EJR3tBg1lWR8gK5K/sq5iiDdz3lBnMnFq81svFp53CuoMfyqBQtaw
KUjHoDhgjALhf2ZUgw+gyn+qDiplSziDR5xyXV0dV3rnhbXwFSM8POywpB73yrC6pRoMH1SOd99J
usx8rUHDtLPvwqvwe7DUqyBe9sabu/phkDBY25QWAa8MrjwVVThIcLkBvOj9at7nzkyWoAqWe9+v
PTMQZDiofagtdpjokzb3+jZj0HGv2oyECuHOfA39uU/wEdAxrduyaYjAbf3eI0WZQ+WUVm71Xxbk
2d6LYcV2Sd/fhVPC20YboL41M/vDSGP/WWmW2rBkBSsiFwt6tbNVFN9V/yxctQwfx9CZz1LJ8EtP
9L1NylaB9iTbArVBXz7k9m0HMPQaOU336WIsYPJTjWPCy+Di5mMXzMx4YmoRZw0g1C7XHxPTrZeV
ad4ObFB1oilVEN2Hot8iLawefcRrMDXx7xxkUb023ZLsg2DuTx6Ya1hLEhUri/b7TNN4EgmUHZED
sfW1sbeRk23f+hwuDLQqb09hPe/yYu2vbaEx3C4Re61M6TegVt6Dr1DvJKNTbBBQ4UwarZYEWr+D
WQXrxcyEf61VysOyjjMiUUlMgphT64nf5jMvMCEI5TUrER3Y/p9coloRE7wgVHYnHYPBxB0eESbh
jsWt6ht83TGLJg4OIl1Xk8iZInUCsc/qGPun989xOVCFNoG7BaG68xtBb9lgO/tATXzJ1gw7lZj/
ZkH0NHa0GplPHwsqWOSX3JPHBBwii1Wcds1LA/jAyK1Hu7tiGv5oKoK8qqg+mX3ooCqChAN4hJDe
ZkrwhPjOPCmPCWPDoQA9ggcDaAVfL2uSsm7vBRHQgxPSS0Y9Df1ym6csKK0RnnhHEiKQgGR5zAMc
YaBYo4yfodUHf1xNycfoKFmB/jnhj6NW/HwshwENDn6IBc7aymG5+lhU1pycYu5gJL0HWpQne4H1
0MXWIVh8wD7TtkjUf12NOTAhdYPID9x15fri5/HBJLe7BUFhPol4ARObPpsQCdOJZOVtn7m7vmyP
nOrPDvsVeCDEKPVst6edsNwdeWwm6nq6OnbzUHbztuQlWezffP3MJAIzsB/kS28zp965qnyt2X+h
Yl7IOnbhWnrHIK4PCd8sA7p94/6kCXpMx966DVv3CnRki5Zx/eA83sq8uxMDyggF1LshMcUYvGwn
OtKU0vaKYcHBjo+ufZ9MCUwQO6YXBABz9+Db+JaQ4m1FXx0XkPTAnwwkzvWeoUgRf7gW7xbhwTRg
Gy7fA8kGh85hZa+MOKj9aty/Uxbsii46lWQ02S4xUPNq81LG888ohNz0OrjyMF7zcCIQ1b11bKKH
1vXAOXjrzfHFtZw7o9FMK24S6DAX0eOfcUk+7yN8UvUavpN5+9FpkpXBSiQLzn3vvVnyoz/3hx5u
tByKA2pXKo3gxQPD30zum5PWr5y/oIQVwSvLH4zepyS2d6MnUD7yKDMSQ2WGvNmCAQVrYIJ75aTT
ZmX2Nfjun2YoX2QcvZhfaOS5kRTQfDyM8OU2m/0jE2UmP5/Eb2xb+Uk259ECfiyhjKTsFtHxgz7O
d6Fn37QxggUxPK3lZ2G5Z7iUh1bOPwwUjxD8HofmdY3sXS+nS1bnp4SVM+HaSRRsw2S5zGyj5tD7
Exu1plOLmzEl0CoOqfBHi9F992Ev8RVr6yV32u+unRD5BSbc4jZs+WFCfvGcuSTbZWym1mO9ktJJ
znRlS3J+YNxNfGfO9BOi/G+JHaokxSOqVa/ESt2TbxGQ+IlBGmd7fpSBRPQ4fzZLxYE3bjo1H1B8
PeR4Tj2gDDyNLVk8TvdnNJ86BxCIOND5DfMCh5VwmZz7nCjEsnirkR0Eer5nyPdk28FdLKOdVtYu
WIjkRsDIzGXTF+3BLP09QB12ONwjI/skHIbkPnFoeddm5H0ZU7Wq5kST4jbnpTIIBljl6Fnja8SU
2Pe+DBjI9+It2udt3BVsL7u7FPNt7jWQ+ZE41j/2tO7jMnh0oMGHeYTstd+OfGpF80Ws+yUd8Few
aWCydxt21aaDJaTEck6L/JCRaGGkmlAZr8whb4bQOngByLsGjjnatTaPDubAmDm+VfmfpzWOYp9D
BW06zwqDCTYSqnzpXHUNyNCx7ODIIGtrjmZFojbzzaUf7he4qV4e7u3RARhdb3lTz41q/j1fOYwQ
tll/zM8+IIczQBMAlGRLczZyOrhJuOma/MUBVW7PnJOYCx3jfOUtNZ95MatbanF4rvFJ5METfffJ
41igX0AiuVxrJzRExi06e3olZ4esZYvf58Sc99il1t8pjbdFi1mJsw+8+UsSFFhP7M1AHq/jtmeH
bilm4QTSavhCNXiJcud9xS7KP9KQmviyF/ry5sR5uavID8Kad+bz3gurJJAXlHoUHNjjIa8X4Nxm
9g6sWCW9EV8VuOCncPbQGTjHVKSgbfE08Of1HHJk9l0C2wV0SNgou0PznSwgI8zXq1jAugZhXLCb
8L/Z6p7C6GvFwqKwurSM/PkTXsJ8fPSH7FnZ0W2dwrhnJU/5cDNGE6vl5LBanDYzW1cgLDiPTvYU
b83/jsbibHOQ6LDd4z7XTC3mzNuUPu0/aopohkOEdw3hCNqEeuNZb/AJ7oSKDuZMM2dW2UaQrlCy
coVTDPC3x+9CTLuObqOMVkOA+ZBJv62QC1a8n+4AdpLjw9xWVvNl6oeyh7411d05dbyjwmtpPmvP
A+VYQC6c3ObJER0GlMI+OMw2bwYfJ7TiUksVYhk3b1FrTsGLrFjUDOF11MterBCjVTHgqXX87Zgn
3H5Lmx1VP7wW/DBRtewCybdlWU8RGeqrJw9+7F4leOwAuL0r7hgSbWtqixwadhChc0W7O4DXsAp5
cAgFNnWHlPmG8SUgT/cwLfWl1sHGvHCLtWBvzJjRFVlKQ7KEggl7fOe33sEoCOpSX6MpwV2F75tb
eR6X0zQ2Z3SYb5b7lVA3687hQsWa1DDIwS4YjsvZwAiaCb+vqlh0clp7PDTdLMlkR0rF302FzCGM
MHSq4s+AAISbkS+WfJgrKx9WM9eQgjXOxn0b+hdzu/T5YNb7+J0Y8/fo0tED1lb4uCw+eqT85C/+
n6ZLHyv8pCvdRD7K8yqoUTAKXGyk7kWH2Nz81WmS/mHZeXRQZjKOKj4qOz6YW2XGLOAW+rZvzEmu
dkH216qKq8tLbmjcTE23xm9kfjbz3JOVd4iKZzY8+5CHsw6GF/MJs2u5ev56T71/0LX1t+jJsJUw
8nXUPGVp/GRMw+bRZYV0o8lBcGJy+US7N6dpwwkPm/pOAM0wP1m2RvlGVSyglHOqCNzwy/kv8iBe
l55LjVnMBDBLgjZ1OJJq+w0T2T2pv/tSY2xEw25DebRqiM/e8tz3C46h+qpaCIlJ6exL7Cr2gMUA
ix1rjmFXAffxNDniRKQZ390cIBSligzA50xi3GkkWKKKT000PgL12U8pURwRvM422CpUiKaiTfzw
aGf05JiXnFVtjX8oyHAw2u3tWhCS3FTnhY/fCpkIUy5MTOIQRJBGjNGJTIIoz2J4b/1tNDEoNt9L
1o90h3zq5o9zUNYsI+beIIvPsh2fdUQ0B2WUFQCqTJqvlkK30+Ixz/NnczqYSzPw4oeOT61F9MEU
5kGP3rafxnNMxTGy9mAGiIAjOhO9TAFVvgLXPhGZDE193QaDt5/dBKQfDChCDObZvUjDNUFCz/p/
v+CLD2jokKhy9HW7nO+7Taoz38JDYaD67o+5gkFBHI0DkTjMf7X2oupbNcJR4MRlk3VTzTAXTbmN
6S3hWl9l/+FzPXVDfh0k8iQeKSiDsCUNKaI8CDmAui9OhSwvFvJ7RcUWeF/ksUP0DO86RExF1Vzb
+mPoE0wVgr6XhB1i0fcyWz9UlOwXzs1Y6p3NKMeUO+bcbAuD3QZGwLVO3hyEDHTuY3Q3lpTJsbdR
63KIM+u5K4truOYEEpGk1YkCSB4B31igKs6lZPYuC1fYjC/QGClEWpxJdDp70XTOJzPISdlfMv5F
dXBXmfqOaEJT/vhxfzFfsjEs5uV8gJC2SZnlmoOykuqxy6c/yRrvUOqfuXLInnQ/RwgGQzTeNYl3
MvdyX1XviAMM9YEtybOpS6B+/NcxQx0mCs1FQ3esX23qft96qyI+kwzieuDDAh7fzEHWgnAZe3YP
/IlgqswXHPbxrTlZWJWeGc382mjZ0B7szV2KXYi4E5Ks6XCQaN7KbPwcQ3c6CDAoQ1V9WIYYw1PK
bvVkWoxINvu57JEZC8SCwI69emZ7iyyGhpO4+31XYlQB6ES0I4EoMNmaFOxdyzIEHBB9epTU57bB
/2p7156SgHUibO78xx8dKijNJHI9cBakFJFwm/Zi8M7dYNTxSL3B5z2aw39oSFflv6a1HNL10qCl
hAD873XJCXsGmXoxrzXb4RM7TTRDLsbEzn9OuN67fiFMJ96Zin0BjuRwypj3nanUg4ML+EbH3Gqe
xPyT6H2q+v2IA5LZ5XbQ0e0YXTu6KeOTTDtG2uSrhQpJfVl+RVA2fdEcHGifjiBBYr6rwuB5XsOT
4v2VNuEhq9xHo7fLwmBvGj5/mTcuXZrsy0vHFimit2NleJpHjEiY9vwa0XNVM39O93Gu7i3gBOZG
64EXD/zAQt6ZMrDgOS1Q7IVUjNVA10pY65ZredNy5Dtl/h/LzL25eM3TIgpIhnyrPbpG84zm+i2Q
/U4GtJiZgFPubc2f59JHhHRJSuHO5B1FiX5bzskVsTbvd32MxciQzD+G2AdZwN0KMpHi6kVBfTKP
AouOd3NclLz9wn5szLAt6feQ1031M3bj3nIcXM5EryD2ImSmj64tySyN0t9Ek1LUBIcciE02rBfe
mINmHqoQdouE0QnHBzXBvs7mOwM/qCm5Kqs62kGAptzbmV9H+O42Rc9vh6gH5b15JfhL7N49u1JR
igNH4OXCO31fZhZ08mITsnSuscaaoFgQKySGNRYPTshdtr5SfzvV9AAJmRav3nptwR4x24YEvzE7
I1bYgGQMjyozQg5/Fq/mXJN5fORZ5kGIEuevrqcH2QfXoEDx0lxNmWuuURaj2HHBV5pPmupwhQmH
6YkBzKUpF34K4fFMJssXdpZzlOFhknyWPBzmx+UePwVTdMeoDmCmS8Ch+aar34nBS+VwYndPTT3t
rNW5teNHp84PVIQ8foQOgXH8V6ToOSSn9tuj5Le6O3N2Dn34tDrFzlT9FkdiyxPYdtNbRxdBUNiR
1M1D5sYvhL3wr3Z5N7kK+ZDNuezSeBBgYZqaUC8fpsm05PJs/ijz0pnKKKFkqZmtmXKKCrDMgZwp
4bKQ0Hc0KfuumFiuJiw2qvQsGfl0kbxnXYppSmzt8hPh+5mLKafptYR/QeBxNe1R7BKzG8qtZ2Cv
CInX1fn16eJRGH/7lt7wqcRVfTTHq7N2V/J2OBrj7sQFfc65a6Hes4TtDhHZQFLbf3ws0TGnYAyu
JWPHfBMwTgsATrV1zP5odb/DeH0q0OGIjsVHc81c6yGDj5gH6kly2bIcOpnvgXXo3zIJSNbJzrNb
fAgYGhUSQRbIh4Qq0TjDeerCK6fQbknlHzNzoHnOnPhiF8mtORDMEWyLgNlj+xAkBZkoHHnKVB3J
umeSUMEXNAMGlhEHnC5H0E6nIl3+eIS0sTK6Zx36ZBqwtqJn5XuhSNi7rmIwVd77cY28KaJXmG8m
ubz3LnpwRhqzXO8zOX6R1HvoJ0R6mZAXP26ow4Jz7VkXxX0bK7XN1vzdVFMIVkDv9PJfd4wu1nTu
IXaFmyYfD0MjH4kDfuL/D/m8mEbH43g78W8a+PvQ7jx5sdpHTER4JkALHssKqiH2AEB5wBTW5Lsw
VnBeUN1RlFJwd7Is2R8H8lGwH1GBY99mQXxEasOiK7vaeXod+vqLedQxVP8fUyQcksa8ZWaCeo1+
QzqK1u6poqt7CvVfd07OTsRCPKfEj7V+aFvlwDUX57JbH6Q7Oltz3jbR8O2k+RVlytmDU5DE4jls
hrNO0CuBTz0UzCCYLW49ad2b0aIpAKtRHtnagNKYGaslCfxnV6V3hHB/RwmreyS4HKr6TWXscnrN
WtKevXszqXF0sDXlFCZYElE8rkJ5XJ0G3R1GYC/2MBMocOTFJWGWecMIfbdweCyNS7xY+ZcF0DmK
hidWSzeR7T2q2OJW1/8KtgG6cCfSN3MWunb3Hjf4spk8TTSBGfwZU4BkXnA/JO2PacMn7ktWNQ9u
P9xBuSNpjfdcVs2OoJYt+tCzLln6R1btsUrq30157FXuPYLFWw6P6zwVP7WV3UPEuOWvOzAp+mB5
uQ0ZIQAV+hF0X747/a2DjNBb2/9vKfRjxHtce25/xPxJViGRsfhbbntbvtcTPs1AHFW53Adq4TYh
dTsOeA6T6t+Hhjjv4rTBKSan1M4vgRCPuggvVjm+Isa8spH9nEDl/uu5JwxjhJBxXZhi4N9FDceT
OPkHu28vAJSWPQlPr5AE30L0gpvBXZ+YMm5Ly8P6Vl6cjkhMJvMuPXSPtNCMPzwvI4GzOo40tAbd
WlJyDz1Qd8sMobipsmL6dnry4sw8j/MfzEEZM8trA5Tji32JU5w1AjnMjRcEOG+Tp7zFz9pT/xQK
kasFvFYGe8dJd7pFshLxe5DgPmi9vBBgxlNDoSrmpni0Yvw3EC+u3WBwJYH/nVv+UQ8JvsnYusEy
eNvU9W0yF3+mEWJRz07Bj/hjm4xsJ+9CiX/C4vPvMAmxyZuXMFT5q+moqsl9SnlapCKPgj31Qz9M
L8B8Q8T9+s7MlLBPMSOgNTW9EVJW9ir2Ezg43ha5Ml/nCghCCH0R93I71L80EF9WR0RSU/8dl+II
GQ9qrmJ5GQPUw4p+mULvtuMwG1wtblpsn0A020Paj79WqF/zuL9NQu8uYBQ0RfF+oacTlfeIk+6A
/nNnnpxGAGn2tbh69iJ2U+P8NGH5WOTdto+lS9Lpeu8xRpyylM2c2pveBhL7Rx6MxH/TuPp++VnP
w1Yw6pzGmJ7QP2dei/hRAjFx4FpTjfioDR0TOu64OB6hgsCoIp58yd/n0HXI0a7fVYFUCAHCF9qt
i9Z8vVFZkA80yj9RZV3w1LxNKUlfoQWZKdDTwQQpQCDynhI0Qk6Xv85o+W7SiSkJKSK4cIa+2KgM
L6RsdEKvGBMN7BS/a1y9V/X0IYPQzDSAymq2y8CPc7oj/zfyCe2zZoJz8uanDtC1o2h4DclEQQGD
Jwl9x02OZACHG7aIWt/qhWUb+jbQi6r5WEKNVFq+NWGHkGhiiVnbLlJRRQ7bmlXEYkZs580ZL8L4
NQy64qjyFbM06iBWHqFtOucg/hUtzpAswlijl0+PngpxcsB2w96Jcd27/+PsTHbjxrY1/SoXZ1xE
kZt9oW4NFKHoJIZ6WfKEsC2bfd/z6etj3onMFCOAGBzkgZC5Gdw91/rX9w/ao6lUb1M8bLoUa4ho
udG3txqIVylt18jdDgMOZaYdbXsOM1LOBIv4HJ5CzH2RsrUxLUwspRVtD9EaznNNqyZim1gAREu9
b7B6t54uD+tAT97KJn41WtxxcSegDB7hilFCRmH/xJxiy//eQt/eliXgyogjUSKn4AH7sihpoQSG
XHqE9pBksFUB9SZAxHcYvx0HzuQ5U9TtYFrPdkvk2abGVUngqpjiQYVLjiZzh0cOkcuEbq/4bkl9
ytpiSIAmJnPxWFMT1RzQiLhrkRYI3qKaTwZ/i5U5PkE43JDhT54Rz2wVjgqCCTzXX1sk35qUa1QW
3g5mfi/w26kxEIhaHRoS1c0jAXa+YTKV1J7LWSzi2+m4D7ruDisS8woF+r7lP7BVNb2WMvTkhIsT
Ssc207nquTCMwtruNtM1a4qIUUuxR79w60nSts+IKPZ2AtrV33dWy6qIdnLc71Su1tMTmX1YW+nR
fcV1OpMGSvnsQ0OMw/XSX7FqOJ7W7zS9fdUa9UefQNK3EwTCXEEa23M8Kpmnelb/yhup1U5kvrEN
kx1+SjqB8cIJfJfgXOZ2SN0mDlNLecuq0sm2ToXqzJ5vOMfcD2HrrzMj307/oZKI9xBc1j6VrYMN
eYJIfHjnceN2La6tlgGFgOBUaPBpQygbL8Ri1eZTmSG7EXSbYmVVSnkLyfi1Ke1mmwIqo9rbv8GO
Ir7C0+gtUNyEA5DMbEUNH7EEgOHFJqyaFDFYmN8qQ+ntEFEWj3wYhNsk8LmlNb7TqPmhkoM/7EvG
FEGuHq3AuK5apd35cWIeFK16rYE9Qw+RDmaMEZswg2PqBb+V1ngaZQnsA7XdE0kRu5v31M1jiIXF
bSsJ8O+VidsiK9kh+rjxzeIoVf7DhAgprfgdzv8uKLrHGGQGpoB3heb+yARfxJhSoXh25dfIUp+H
GOO/pjf5DFNwAZnWYSgyYDHjDntMRDkm1CCK91e9DOGU+8wzduqYIPB5K9fjQ6fb91wkiAhr2sdY
TJX+TfpYBs3vyu+2zQiMONAtdR3bY3c/5ZJLj3i2ThShYUgo2i9b4wfj+R43wGYjwF588OLRLv3g
w3hjGRWuiFz9N9rg3hejfxsGxQOb0l7Jq/uGTNcUvzXJB/lynG6xDDhKYiQlKGKMxcM7zlRAsj2U
2ZoIoiIehrr+RaUCoBL1t1z4t1UIRlENVLK8arxGpYfixmKr8Uexw/Kc44PUDc4aT4TdgCnigxRR
atxbYCwJUOwk7KeHajhQvrGaPsmmmdK2w8b1Sq4vONYqMRXrAx8Kgy8/5RKYAZ2vvSktgr4nvcKw
6CEhNU51xcvgUaDNYR925BKTKC521QSub1L0eaLzNknrO5GIrpOyeU/T+Be/7Kk0uIbgQXIUugzq
t15XdfEnDHFCInKg9NEe3vVd1Ko4TuXcMyIFqd6Qmuq2kNAkS9leHvpH6vjR6/OqOr69bnHQ+Wc/
uRWVYkuZDJ+i7a4fCbOxiLUOXJs/SOBFo1sz9bme1L/yjnRuFfjKpJ1BRADhjWReWlv3bio7pVq/
JA1pCeT6b5LOXbgnTa5wZlNNsW1TKhm1epfayKqGhnoGhGHqnWIoPiB5b29xaekEyLTKsrFEbfbh
dMeYfppfecTPJn8EGG07F8ejVeFFU4DPfsTYceNnQDlMvi6SEPOuKAHs0oXse1RgXKe+9sDeSirS
nOy4KBCAZ1QFuBxUMh+xqfkDWSR1NfbPiFDQ4BvuVZ9Os6ED1Gq0PXYaWpzvDd5ZrGQrKfYuoq1X
5BEYzXf+QWgR9dryWzCEH1KkEdSIlN9tGCM9k3R8TYpBXAU5EWYp4TSbVngk/HtVqDuRE6ZQrJ5I
nBxhXgH21SdQrqiPeWj8qPviJwnYt6AlCo7u8i7wTOOK8l39tlVSIoxTZAmDQTxvitespHJEsRo2
Aw09QQ1czCjq76NQ/SukQQcJS8NU+A848T4SpHApbAl0ICxSwUd4+Hs6QDGbS0iHxETR8jzZ1kO8
0Su9JafavRhQTlaRHhYr14AHrJiUbqMG+kg1663iJu02iUOC8x3ZHKX2RnHkCvxQwjgkmiDVE5MI
cdh0hx3L4bunGOMUp35o+dL0Wy6butF167ZpjrVo7kTWQoSj6pSqtGd6eS+C4qWPTSI6LSZltky0
mABjLCvftAoRcU06wzZhgKIxNLkOpd9Cs3ziS31rUAHbEut2A5e8gBS/liJ49KVw3wT240BWa/Cl
60ri+6+UNPZ2GKZk9aDE5FSBhZq+1/BQ9tgh0kJ+imu0Zm5rPsSN7oC4vU/t8iBJ/p5kqjNiszRJ
P46Qml+pXAL442aOC1YT7zBjJf5xSQuuRUMkCvHdW1jpO3TXxzQ1YYVlP0b2/8aQ3zvdIvIn33KQ
/taN5jkgq3AVUGDQCmMgX2Ec3TjY9iFpZrOAwEG6LIwBhmXVS1lqf/6Za1ZcXNciM8GCy/e9qh7s
ltQCKth2ZbQVpoahS+Ff+j1swkMSS7eZqSBDGKnraOKECISfXcNZT6/4tL1LsAlB+dw/K7imX8md
91H0WLuqdbyi5IxXlqVXI0rDdTyoPwKsnB2LQCHsh51H6X6fZuhFKEjflmbTblrKuzMPxawhBPaK
aXpTZdafNCVwl0StTNRXpmILPmaGgsUOu+cuV/tto6ivSRx/5AKkc62bKRPbIvtV+tfUgRn0uonW
uLdA+rfNG6mA28gU+2EI77n0+PfIehuqg5t3xe0/6j7fKJWM93O6Z1s9SB3YJeQqANXyngMqrfBr
6kwUmxiS9q8NhIwrP1G0n7nZx3ep71E83Y2sbEuCfGihArjHJsA6+DqYw3ECvRtRTAjS6iLsi+IS
k66x0De4M5Q/unxQ/4SwY27KoIifY8gStwX1XNFaA1GHMtllm66UhiHVI7Ie2NGE43OK19x13XiY
kUAa+lUGk5tkHujDuxVlOVIY9Dc6BhyQ7j38bywdGZjpuk/s+93kBCHdsSF271jrkMBmNb9pqpYd
hmL0niUTfIAoJBD7PlxMKDghqdACPDVKXTt7rbOyvlKaVnobKkPf4iDobXV+yZVvG3sG41jZCcxS
A60JOn3qDGE+kMvmhqeNwy/f7sjnKzBYvxFJ3ep28F0u3N+91YNs4pOMQuprn5pLRWluPHZpyhtf
M5ILYVfdQRwt2M3DgdOzhIMRkH7sdjW1uNAONkYR3aWaLO88o/pBKfuvkBA5Ban3OAG/Evv7bkn9
A9eEXatIPyRbPDcJ5XR5Zek3YqyTx4SCvCO/Lnhqq/YREy/wjDHWBTHAMNugbj1X2hcWSLIruTFQ
PsDVlIAR1niuwMfCDkBcEom1uZ9fyRqsVyiTD7ZKLXmWq+qW/0MiL7J/1NgUr+Ou+YbyDEGUMR4t
rXwPmSl1G30biJZR//YqWmp9RbItrHQb68Z3y2JPNCY0FeF4QEZoPGMSDWSs2xEVNwcCHr2GwCqA
bLOlD7dmyJemasjXfR4eewEvK++oHwpb667WsUbGNSjy+Zwt9MQ4pELmC9tIIcoY6a0XlAVuquYU
v1MLmK2EZj1Q1AEOysh7PpTG5kQ377u4wLhAc2TXo8wOXQpEFOXKqORH5glF9ZF+bY589EGSIgIa
8t1lquY2ICPhhuOhrIynIE9vW7lYW6C8fIvtSC7bJ1CLW3alfaznz4mRfh/6+tH2xXtNHRTcEuVg
VZVDrPIBe++9S191FkCTNon7ex3vJ27RqXbVEzPfWZ2y1sl4ETPRt4BHyFWW1JXIieTUdvaWotqo
KSBwcQceC+RTuc7PoVa+liys1PjX4emvTECeaqzempn7CuZ2lwcBe0o83MWR8WJ6/l1DJ10B5Bih
0WBARkE38mTpWW70Z8MHfMpnzoveytbGkAoMrfkPcvs5KxqgMXlBlnzYWLVKYogQRxQ7fSXfUci9
VTLrloQm0X9L/hMa0q5HGYZIkimM8o7gL3diwpB5o9/YsWtTLOFfUyp4Z0nZ71TSxttQT5t1VBMO
seo9oIGtbrbA3KjKJhdSUIPnlm+mpL1pQ/fLrkm2Kyng7HLivteE6C15HUIdpbB6clzLnuXU34lh
3EECelAQgq+wQ7ofa6gmpJzSKxTQ3A6tIof3qFNmmAQPg4Zy0fcqYq+DIxU6XE+p/IgN5IxdsosN
igiJvKFwkt13rey2xGzf2ErvfKlFuObScZJ4kgBlD7jbZbgkApS/GTRS8FOWWVNCmY/BcM+8ITtS
u6SFUB6mHTwOlVAqeMaYfAdSMoMoVCrIMGKQHXovQU+mN2jKW1DgTmONFFvXlMNWGWmYoPwOxWlc
pb31LoTxlGNteUXxwP2E98kHmVrc5LqzqCIwc4K8g4H9h70lUvASJHDAEHRjHSCRz7Lo2CCCdJpZ
36mExhMjr94BhtxEUfucBgHKUv/GKsRPq6/eUtl8Zgp/axPSWJpropyV2BkG8+5/OlQwBOmYTuyS
53LozB3FeubaVOC+9lr53a1SpABhJyPYy0moUCrJxih9G0pVwjMA3I7lAuP8z3/97//3f3/1/8f7
nd1n8QAK+b/SJrnPgrSu/vs/+n/+Czu26a/7j//+jyQov9N03bZM/v7rxyM1nPxLyv+qvU4eExzt
D3rp+Ebu2CRfi1r5cbp1baF19e/WiUgbfGQX4lBReo01HNctCveuLmtc/N34aBMj7IZckEIK33Oj
fmwy4+ayppW/mw4qDdRKjA2lTZnNzs/UdKdSon59uvWpb7/qc/nv1iUlgYgdlbCuY4AjLd/pclRd
94aBItcln0iB0+kHLXS/af/9IE9yZTcsI3HwquYu6TQnLLPLesi0/m4arGIj+twXBy3m6li50l6K
sVU6/buNrzvInE1KA2xTKISlHLLE/ZmL5tonbkDUZWdSCXLmGUt9Mz3708SPJJaarZrNAWptDKIX
K1O289O/f2FRmdPfP7WtqsBUBGUzE+T9NxYj6nocYjjm7Gzb00+YRvCLKWROb/XpCa1M1iJtMuUQ
+5ajKuM+17pb1XQJpmfEpvzdtOtRjrg//biFGWvO1jHZBb6NA30Ke4GDHyC08hlfSgU69QTbIv/p
9GOWxmS2okuFMlA5NPODKme6vIYNmyJmjEdzfVn7s2WtmTrZl6zMD4YS/YlT0HbYDp757cr0I78a
ktmq7qPGIo6BvbMe9jdWUqPqqkDhd7dpEa8KEaLuarecHYdYQsHrko9IIg6Si97MmK/0QiVibUbD
ASXMHbhtWNF5debNFgbfmC11O6ozQ1ODAR0tiI0yXZc1VU9xdF3gT6ffX/YCsyUvt3yjq6o3HEzW
O8YVZbCpLSyfT7e+sCCN2WI3YYIVopL6g+kNwbbW1WDVqqO6H+y6OTO3lh4xX/N1YRKPa7pDw6ZI
kTJIjUG8UIobnRnipQfMljwjPBalbLdc7mvCj7iKVjCnzfp4uosW1p4xW+KW6kZVrVQt5mhoWHu7
x7NuxETldOtLP362soNWgSuiFfz4WvIcs9azTTD4xbasuKBe9ojZ4o6ssC50tWoOYQ7Rs26VnUEK
I8mjw+n2lzpotr5Du0/KrlSag6EPlPa1sQQRDXbl6daVhVWmz1ZwCZgLs5WxPvgJiU13Mwl7wgTl
b7fO0vGaikO0X0iWok1uhiupHlfMB6rTYNAGSF3FWkalePq3LLypPlvwFtWE+LcYCZQ1+VGVgWZr
2WUXQn22zCWvsqLWK4sDmZ7+ms8pDLvU4dwyXzgV9dkyB3Wsu61BsXTtuiiUA9J3ngdajKI6aEFo
8rLuu6TiqS4iyz4zcEudNVv3eGONQo+a/IC1qXmV6RBcrQ4S7WVDMT310zlvKSZaV5Mz3UtH60qr
kdUlaWKvTre+OOlmiz6ttDZUIGccFOxqs+GHxe2/4b7Fp9Te8h9EVd+5vpMN47oIAFeYe8gQ6wRl
dOXlu0rV9hp5v9O/ZWGH0Gc7RAPaMWlazuZwLJzIivetqzzmEyH2dPva0uSY7Q+WkGV1CPXsMBVw
ykA802aoV+D5SuvOHvQcExDNADFAiNmLcCimWB565RhTEL+HUgN/Om0jIgP4mP0WgF4oOSn+GMiY
COrZXqyn7iayXJVsV9DY4XM9cursh27sqxdQ+zKxO6BSCZhzm7QhaUeR2zxlSFsbprc+hv2Wcmat
2CJA19Fi9upPEEuBcZ/lOUnhPs/yLTy/gJRIB2K3pU5DFibWb/DEcMms/X6KS8YepWIR/hAoib+h
fAsCZL8dFoYeTghUjHmrUW7S+nufihCB6zh2mkuNqw9iC0vhoWh/JAWACSzMUnRIp3v+y5EFgDfb
OAFcu/2o20StqvoJO+TDEOnHIFbvTjc/Le5/3bsMQ8w2ztTIs74WIjhWJfLnEjswQ7tPUJLWmn/J
9YFHzDZEkTO8KHLCYwcauSeiRMWbhnSs3J1+hYUeErNdUW+CNrUbER6lBE5ypCqPOFEFqFrNt9MP
UKZJ/lUnzXbGcDRQDxgARnJboeZNl5VjRTHdh+ka7XXeIFW0Ta9clS5kghUgMrGqRZGjyyIoe/on
fLlP0oezfRKyIes7D0CcUEYqCXzDRLy/rOnZJgkUycJGRA2PkLMBSLVqg5xJ9NenW/9y3+CHz/bI
GE9HErcMDlkD9JSi+PDS4GccTMJo/Vs3GhQ7yN+HOH49/bylyTDbCP2uHUgmEeTVSt1V132utiEx
/UQzrou26owzj1kaj9l22IlclFIz0Gn4IY1RSdUh5sVnDpalxmdLPvFwzoIiFhz70X7JKxS3ui6q
Mzv5QgcpswVvDsD6w6TGKavAR6+TceKyU+NXVxjGmSdMq+KL1aLM1rullFT8aNH/bClQth7k0r7i
ygATlT37omH+50j+dLIrrto3li4FRyhtCMrTcgP+6w6F4sNl7U/v9qn9ptNG+Bgu7Qf6Qbbt31kv
7XQOjMuan62KFnismBJDx4ZrD1WG6rgWjUtFX1tFm9OPWBqF2UKQdaUzdZcesoJm0+fttRqq7xjW
O4arnDmaFubpP9vlp07CrmuAYo1dn96A9s80rNbP7LhLP362AlTX0EfY3f5xVLtVF1N4PeUsuh6b
iUa67BnybCHkfZyQFMdGrE6mGogaxKTR9GRHJAp23EjvzsT6pmn/xXKQ58uh6grJhAHnQJortlAm
A2ytsYxAN5o8mpZerwM7xcF5hJ90eugXxkWeHYiUMup8hWqSQ6rsybOIatvF42VNz9ZFFKUiNbSe
Ui0uTuuiIKmSBdn3040vjLo8O+SgodkGjEHJYSt9S8BrUG2e3fuN9Eqh7ZmFvdQ3098/zVk110VY
qKWE/8HgTjwxBQCUolzY87N1DX4o6sshlRyzAGQck0vAw9OuztzVFrZuebakdUifuM31/hFe7SYp
2pbq1vZ5hJB7uv+n+fHVTJ0datGoGlHhl/5R98sD7B1Y1RgET0ZXtvJKwHpz+jFLQzBb3FpSqF4r
Ov8oyJ7s2kpu1pZu9Wc66evWsQP8e4CzpBgTWeEl6gxhYCOTNQH4pJ/ZuJdany1mbSzjXID2BsqA
FBrLmYRsreGeCZJ8PcC6PVu4UDIVMs+h5HgRZvVMpPschtC6GeQzy/frFabbs+XrmRDSvNp0ncjL
76W0uZGwd9UMD1CF7J3poq9nEfrfvwfAxwbKs32fbKISfes9n5LiHNpNingB08m8PJMlWHrMbCH3
zYhdE0y2IyXNu1yl/LQabrw06dEbT4opK3i9ZLrq9mxNW6Qx0yzIg2PXdZgJq2qFNE+RL+yt2Zom
C2fpGkWZR6/4WesfQ/BTKI5SW2ugnJf9/tmqlhSQzyWfvkduwbcQBnaUeZ358QsfRro9W8p5aybo
EiX/SAWdec1npH2tyEG7SSj/OESYZ6KUkIv7MkbkrpppeG2YrMempVrtopczZxNa99LC8GrPO0aF
Eu9Bu+oQBihvPd36wnqcZ6LAdUcYlNiSQwLfQAufWHgCJt06FyiyTz9iYUOxZttVrXqq7w+efwQ/
QUUZFbtYsOjFmR196oZ/7+i6NduuBiNVenRJ3tGIrUNLZh/kj3CUkPJrxK+XvcFs05IUpi+YWv9o
yUEOzWcStk9ZiNOtLwyBNRtgZBGgfSSNAQYCkrWPudasNCCap1tf6v3ZXgXNxew7ipCOfoDcg+jP
N9Uvbk+3PfXxV30/PfPTTUMusgavUtrudXwH9e49Zw8EyILLp9m9ola5MSe96OmHLQ20+vfDms7w
I81qvKNng2tt2GZxwgLpJIVYa3Z2OV623qzZdhV2idRHWukdzUEh0QQqe6VZ8svpl1gajdlOFYEN
9AQ0bWy+Y+NKykHfNDX+f6dbX5pJs71KkUReJj1dVMN2l4fmm+A8ajX97aLm/6UWyOykoGhFcsAa
hcQa84QiON++DaDf7i97xGw1W0padoncescUhe+oBsc2ANghpMfTzS9M2LluIONmSbWSxd0+Gf+k
GCaqofIR6/omGamLxgpIHbsze8bCWMwT8BRe2l2kCIRnJdmmNvI2+ZDdgFl+vexVZssB1ZdtgKTw
jqoOPkLW9u4IoIQue0IQvIvgJnpo0k8/a2HWmrMlIRoFe1NKsBAADbBi250FCfSypucLQvXyEOAF
H0Rl/zbiS7upYTOf+S5d+t2z9QA5v+0iH1iCSW3cKofiC8kfS9PTP31hhOcpdbMONLR8jeTAfL+2
IvMbdGhUfTijnm5/4dfP0+qJiIZSzjvJkXvJfMFPQLunflIazjS/sJ8as0NtCDqT8l3JdTLbG1cg
zOVr22qyNZ73QAWz8Pqyt5idblRVW4mUcx8fjAQIUIgzYYtv0GXTx5jG5tMJ1OD8GsQNq4wCGRd6
pjz2GzwWUcme/vULY6zN2kfzLZeIsm0HreKT6cJManqnoC7mdPML+5E2Df2nn98aqiB1WuOnnuA8
QQath+aDZc/ai/EArKwd5IQzO+s0rF+c1Zr696OMUFQqVTS2UwncsSA+tb7s1LjaJZK7bSTp47I3
mm0VhUwBWjWolmPIOfUIpnUoBvvOSPGgQdO+wUh5O8rnRn9pCs+6r0OqD612dCe8gxPBZXIDxNCK
wGq1PxfqXei3ueyBEgWB2YlkOVqorViT1JlokHVISfuuf2/0FM6e7rmll5n13AgUO+ibwXUo49mk
XrjGQfENbp6TkrE+M98WprMx222ztKjtUFZtx83NWyWsNqJzt0U6vpx+haXmZ/ttDT9ASowQOA1H
X0lFyggcqbB9lPJNq2pnptg0ul/M5LkQwkZyWfpCsZ027utVZpa/rYwSstOvsNT47AKiEsxXGhOS
kItdtLFWfLV3KQLJs9fT7S900VzfoJQafDOcsZ0oIp3m4n60GxNKQ2Slis+cegszdi5yEHz/BGVt
2E4e20fbC67jgioeCkHvp5tBUKkPp19lqaumV/y0eQ16QK1Q3LhOVSgazvWp5lFkV+EYf+ZFlvpq
evCnB4R2LhmZi7XqiEsIwrIILhapr6vea43tZe8w2xWpfMGAzoftjbnZYynJb4Omn7k0LaznuV6h
G9toCAHKOyQ1d66p/cwsdz/i6gzL6+X0r1/qoNlylkLkr+AHbIdit42qFBXAOjiS7Bdn9qSlIZ4t
6HF0RabmGSPgUxhY5rHn5LpyLjG/8PP/EWJ8Gl/EzWnUhiHbt2xOVWVym0HIDCaUvQpQojuz6S0d
srNe8oOigh9mWdDJcwMNh7kHWsgpJA6S521Gu0IHdu5EWnql2fbhGiDMDbxSnUgNI/WmhUZqEPrN
Xf+APzDVGhcNvDYt/U8910txDvzamihg+f20o1BTqtwX8fh4uv2FcdemOf2pfe5s0JtMJpbHvfZK
CVrjqoI2fmZWLWxQ2mxWaSpOcRmBWjopWVGr+SZG72m6ZI1hd/ST6sxWu/AS6izuZJWYgvplwVVk
Ovdg71SGuAKlZT6f7qSFeaXOxhppXwwom6tOK8cfbmmAAYQUaSnxbVR0P3Usn4s8PbNPLYUh1dmI
A8cb5bhMLEcAvS/U5Lqt82sJasSgaC9KWa/HEKE11SgBN0eyxmeeu7CJqbOJUPUjwpwqog/b7Cd1
bwZ4TA6UodxABrg/3Y9L4zStpU+TzbBtEBCWZToWFWLXfjxuda2s1qcbX3qB6aGfGrc7r4MhkzPX
CsBpjXjKwXRfKUZVrEtde7rsIbNTRGtF3yNpsBysaXXqaql2VYeg3/RlQDU9rJUz8balnppdEZNc
FqLSmmkSNAQViqJoP0ZJK95Pv8ZS87ONsgVOJjQvNx0DaQMI6Nfezs/kPRf2xbnEyzIxQfIp43LS
EEJepxb3g0fZK3jV0z99YZjnGi+D6rU6QQzpQBQ7iEjcSGzxaWY+wiE9c54v9M5c42WYfk0WSVhO
06fNdzVrlPvAHc4pyBY2k7nCy8DjcuwjXiCwq4cICh+2Un9Enj1Oa5pihyN80wtfZLamYeWK3MUb
x8GjEL8pP7nxwkQ5c9guDPRcxdVhkSRgIJlOoQNLIFEVU3yH1EB/qqBt1WdOkKWxmP7+aVXHAZEK
igRNJ9ID/WF0FWUVS3xrnp5MS63PlrM1xgVErnbakLCHDNL+qvFy//p049OG/cXXi5it4RFHnMS1
IAraXHrWuq9sIa98JGm96UQKIyZ5PP2cpYGYLeYw80u8iHMD/3l4T7GB84fcYcvCJ8DpByy9yOwU
x1amjaAO8oBQfjJriqMjy/s5sX87WCOZDq319IMWhmMu54qaqsAlzNCdSGOLpdokfJSLNDuTZF3o
p7mUC0aOEHWUmU6F+TbkN71K3rG3zT6oBKrP1astvcLUh5/ma2PJFQaNqu5osQQKFg0O2OFYPjOl
lKnLv5hTymxFR1jf9VZXmA6mtDdw5f74jbUSYQfa1Xg0e9UZI2hhTQu0If84PSjTJeqrR07d+fmN
2kx4w2jqTl7ga+42GUzxAMvY0dQonJUV7UaJOhLilIVdp3Hnn5l0C9ukMnXwp8fGwi9lCmZZPVhK
PFGIjTnLMFb1VW818l52o4+8UvrrkfzNudvqwtjNJSmZG2HCZSS6Y8QpBVtgaisM3uHmnJneSxNw
ttv4uBcK3ZJxXlHH5pFCDemnrcPa8lJLPfOIpV4Tf/dagMEtk1szHFIQ9TX6rJ1dJ3eDZm5UnB1X
mlvvqf6/7AT4l2QOxufQjrB0W/wMkl4HhZHfeY32fHriLQzHP2vg8wwAHVootdAduRpAXIlB3Vd6
l69Pt75wj5gr5qJorGHNDwz2C4VgFbAYH0GelTzodncmELsw3nOxXCupgCsSTXewbKqvdMusNuMA
yTSyEBScfouFPpqr4zBFhbClMKW6PoGgpwhlYzeedmY2Lb3AbLcJ2kATgEHYjyXp2c0gVw9im7ny
hT9+vrPYoIUjINxOZeABm/sxDMoYRPHprln68VOXfZo+ZVH7eZuNuoPLnLz2habu7a7DBFp12zOP
WOr92YLWgbkMgdHraFwIW+Ho2K9yD5TA6RdYOHbl2bkeC8XWe6xunAI1J0BHR05hiuH55kxRDBSW
Z4Jv/xweX+zw8ux8p+6kzJQo5UEYxCh+HO3GKn0BZ+GxNQEb8+JtkA+rsmkMjKiqrY6mFCXdRgE+
3pb+Y1LZE9/uokkHzuvvccPDjVRYqgsHwIYEwzNL9rEFeKVIqv7hdM9+PTU0e9o9P00NU0RBLVwh
nKHOfwtNu3PhqPVFddHXlfYv5VtVG7lijcKRtaB778y4+tYnbfvz9I//etJpc9kbevSuQMStOb0H
6DVB24tXTzFeNOm0ueBNkyNZ0RNJc4x6nFhA5gRb+22V2FW4cvnLHM4p65ZeY/r7pzFQy9FK5K7A
6STo6qlA9mCk40VxBm2ucoMRGFeS7utOLSXYvXdGvMOzqt2cHoCl2TM/Y/3SVfSQ1lMGIW4J9Ubd
nyZNv59ufqljZsu+0XWmj5HpjitLv8swfI+E/nS66aVfPlvoro/pUImfLXns7EUM8dFSWtCOymVx
OO1f+q/R9VP83oXTp5Nhp+8HN6kNhPv0r1/omLn+K3b9zgy1XDhgqpqrqNTqq0jEv083/nXNvqHN
6Seix8cU22fFQbPdrq2MjFAQrSsqk7Sa0ptCYM9nbMY2+za05mbo44OR4JBy+ulfX0a0uTCsbcWI
1jrTSG3GD2VdX9si+MhgHdkI6s48Y2HwrenvnxZc3vBpjsUyijkNh5KopxjBoCgQEw31XEhgaYRm
axrnqLzTpRamN+D0rVqmGLmxc5w5bZdeYHbajoAmysoGXeIbyocaxLeSOf4i3v54egyWmp8t6zLI
LJvwt+KAHOneZcEowGq1vgM8bC8prGeOzZZ2KSyj5MYjnECW10YayauYNXKme5bm0GxxZ3UXQOtK
VaccQd1hg4xpPHFiKooAv1+UjdD+pQtrgfegulUcGYkKsegbX5ZeoO+ceYWF+TMnyYi2C12v6NAM
8+UCAy/tth6WyWeu40utzz7N08IO7EGjUyyZNErSpz/CMD/TMUttz27KGeoAajULhciF/hup3GOS
aWeOm6WmZ+s2FZ2ZU8ggCMwPAD8D6XfenCt6Wpjzc+maVZZtoHaDcFTs7dZUCFfrUsPiNfCLyxKL
2pwXQxmrByTfUx1bxVe8ML63Yf3t9Ipd6pnZis3Vkq267oSTVX1MUrGwroZebs70+8J6MmeLdaAY
r7StWDi65SUveeKZ+BTqza2mixLLx+zPZS8xW7ZjEZtDmDUCqSV2rWmlKrh7n/0IWuiiuXKtL7oq
TkaFTa2GOlQOWKXadXimh5Yan12jNRUif1gUHMiE1a7tps0x50t/X9Qv/xKtySU18qBanMrDW9fX
mn3bD6+XtT0N+aej0M+DxMQZg9VqBxp2e3J1pXv2ZVFMba5U4zvZ04Jm+lpuVR0zCP1POpkYnf7p
00/897eaZkxj8emnt7giGGMoKMuHQ7Cv1ey7btkN/mRFsJKDc7m0hX1hLoXyKi/wfCWXHT1FDhWo
G63BrsE/x0/5unl1XmkhJ0ajeJgBO3znRRDDwoOZFIcR4uyZXlp4wPwiqte+0SP6zZ3OMKoHqcLg
tXBlHdMdTBtOD8TXk1+d30ZDK8SAyQpw5bVL6vPtRt0HvTye+SZfan12VuVeO3b4M6ZOMmJAVyuv
tZRdtGrV+V3Tz+Sx7uQocXqRBM6QtbiYTO5fp7tlIX2tzq+ZYQRx1+2r3AnC+Fug4Ite+b/cMQNf
Gv2INI26VA3blMkfXadiqzuzpJdGfLYurEA1pYFYgVNFAbTburJ/tkiw7ipuc2debWlMZvfPDvWs
3OouyXeuit9so2Xu4p2QizMz6ut4jzovR5CxnuOCa2VOl1nRSgr8Jy8pDwFMeK1WbuO28M886Os9
RJ1fQ6XYjgeBfYvT4pxxZcblZpDFmi/D16YX55bgQm/Nr4qWKSPx1+3MKQNXglYL17atzmWkFt5g
flGMStwdRBfkTjS4YMYVfQDarJGETJt8XTWtflEaXp1XEdTCVCtYgLEz4qhXYOLcaPlG/f+cfWtz
3Lq15V9Jnc9hLkCAIDF1kw/sl9TNlmxJfhx/Qdk+Pny/Cb5+/ax2MnNlHLE506lUJZZsENjA3tgA
1l6LQNzptjVllnw1yHb7qSqyc5aRg9v1z1WvPlz3xCUbXTzl1U4xtJ6dsnKAWCtq/vxmch4yZ5Z4
oY0eO28NNbI0y4bblUNP2qpk2dmxC/C3Q02wxdIdku7l+iCW2jd8LtdZiidfceHOHfqNTqcW1wrd
TexWgpnVDlg2uDuf7Oycgq73UCZdeee2q/VqS303EkgeW47Mu7Y4R6qOR2DDknzflxmoXa/bZiHk
uUbm6LQlJNLrvjhLD8Kyomv5juFsdkez+Mf1LyyMwMweeejQDA+O+ZmW2TfBqOXbDvQxb2vcyB47
Xgx2q9B4MZXWvTM5oEWHCtfKgWzBOGb6iMUox45UxXmMIQFJyjo7oBqrCUJVTCv2X3Awk0kwly7L
h5bmZ6fq7imS1JGrb+0ot3zMV5b/0iguP3/lw5DwmWIrb7NzL8IfuZ62dO6hG1KvZBkLO46ZTLZJ
1TY1yl7PytJQ5EuDUuDZ04FQVTN8V514f32ml0ZhODHtQhGGY5XjZgIlFbW8u2z9QDauTPXSKrV/
NZKurXYOL+yjKC0Hl7vOpwmMi1m5hsVasJIJXoUQCQRk0zk+W3iHPABAMO+oBsmJC7Xvl1Jb6RGy
UWv508Jg7MvPX8141A+xhTvT8Fw3EiTvVn5UMdjVr0/EQuNmUUCfgxg8s5F3h6COOOkMQlVS8RvT
CmHEo94rZjGCNvw8Ju2P2MbTcwNmfgiIyD6/6QqHmQUBdZ/YkZ4qBGyw+W+dSzZfFE64u8k8Jtnh
WGR48UwxAFD2elsIA7i7FIjIlVxiwQvMegAIkNQorNPYKsfkgfXjDpowX2XTfb2t85co9WrhQJg5
6sJiyM5lfsonVOTk0VCtRLoFD3CMMBQXMwFFfpWey5hvrIhto8TdR32IrQYiTPw2qijmGGtfTzpB
2kiTc1FHYGyvyxH6kd3+un0WorVjBCEL4no6dSF/CcmGfOO0dZBlkI2frA8hnVcetJem2IhE7gxm
NT3T+KyhHuRADxzVRIdOTCsApgX3dYyEwupUXLXuEJ/z2NWVb4u4z7aJx4u16vclGxkeLF0pIK4H
ufgwy7dF3kC2rCTxZu45xIcmd62ccmEc3Nj5oZw7hfHYgSkfJFoXWRCxbRKSH65P9FLrl0X8yhE6
lXmoLIYubOFM97lOmx1JXX5j44aXTe0wVm0uwjPYRR8rR98pyL3cFp3NCkQqxk7xjIXnBESQmwJQ
OOgSQJb8ulkW1qZZgJi6vSh6PN+eFcugmEjvRrvaQm3h+XrzS1Y33MvVGcSvqzQ8Z6nzQbVQU2PF
5+tNL/Xc8CqoBVc4sKAgJRu8u2bi9y7rIblofb/e/AKmjnHDrRoxq74N6/Dc0+lLWrT+LCAz3X6t
pg9WDQXYgm90BDII/PT6F5cGZLgZJI7qSpWWFQAZsB3y9p5BViOcipWsbmEqzGoI2xrI2HtoHkyh
id9GEXQWLSieXO/8UuuG80IMEcpVCXTXnKggz8U0NHeqiddy6qXWDee1rF6XsS2twCHFu5iPZ6W9
3fWOX5r4680pMwscwgIXyeFoW4EFKv5N5UEXK0+TF8eClKMNebptqNVKwrs0isvEvwpBth7CvKsi
aNNxoh47Ny+PeNAtVvLdhSjNLl991fpkuQOdSic8x25cQ0Jr/Mwr94+k7rdUi5WXyoUlygx3jmK4
XM4wAiqKpPRHMHY/dyAEm/1oBinv9RlZMpPh2Gk79R7VgxWEw6yHbYSdQG093rkrhlpq33Bs6CkV
EjbCYgrdDMq3OcpBdPhyvfNLFjKcmI49DcdWWwGEZ/YXJ26j8J2r9Uqmu7BazTKHSJVOXlWY5LYs
tU/AN+RLK/usZ7BZuwpyS8AQrnj0wkjMcgfOWgFhR3CxJ65uHsFuFB2GeLb2Tq/51+vGWpiJv9Q8
KC2LrmutoBhpCxmhdvTTag2ytNR/Y0+OIDocW1FtBXManRho07O0OZSkvi2pM+sclOxYkveJDGYp
8L6loJ6SPMzJdFu0NjllyTCNoi+wcXIyHaE5/Gcum3Jz3ewLkcKsQLDtsY1FHVnBNBVbi6ZHMERC
XqnuTp1XrMS6JesbTqbxXDw44aACKPzcp6E4QDV+PwEacH0ISyvHcLM2clnXhwyb2Qy9RQ/vUncW
g1zkTa2bBQdgps1rXErIoG7CZjsq2UA0LVpr/WdlwRtbjllxwDOsSghBhmccbPag0oG2aLrL5J3S
xG/K2u/Ve+ql/lRB1Lz/4jF9lDzcKvfR9qDA+lWofQz6htuGauysTFY1bnUKGXhq+tRF6h12yBXE
2sISMIsSeNfFUKFyVJBEZXf0ctkBOxV1d10RrR0NF1YyvXz61Z6XocZIhCl8nDoDweGwYpXij5Yo
Mvo8F5Cz2icK6uzXTbU0nstafPWxikctrRlTQTYW9xBMvZ+TFiqX6eG25o29NawZNPJyqYLZzfYt
ROs8J/+dWM2f15uX6OVbi87YVSvI9qYg9lNBIYBuTfJY32lstf4ELWfoG2N140IxgXaARzZ4qVu7
mvl5Q/XX79ombrd3eOsVTquCEWqIef3UTJ9VH29Bg7+3emsLeptN5ET7eKy2I1LpHGUITgYJ3H2O
EohmOpPoC7TFe+i8hhCFm7unFgV4OtoOvN9et8xCLDHrFdqxapyaCxXQmhxA4fM8IBNfca+lBWrE
qVhkABX3jReIeXphMoRGpNWeaz58Si7XkdcHsLAwzZqFLPfEHCsIfQDI99Qn3kPRkSAd5pXt4pLC
/3UGmVmvoHrckWSy9YIubQBg6k/J2D6GKMDoEwAZIsZ24Kn+dn0oC3NhFi54pVsSamkZqESp+yiZ
589DH44rd20Ls0EuP3/lwSLvW53XEVwMNEd1EeIglwZxzj6rcVzZmJY+YUSkYZY9TS3hBaWn7wcv
OtVx7uzDQhwHMFXfFomIEYkcggvDNJq9AEV+u7Cqp20WkmxLPbVW4rE0D2YwKuPOisBdcdHqhD58
IyH+OzpP1yd56WhtVlQ5c4fCAtKpwAvJZxqRIogs9SfoLZsNqaTahuDohYg9L84Z582xC2W24ipL
a9lISzLc0YxuRVTQ2/0Har9zhmcQkwIiU7yzWrqDfNLKh5YMaDg+oDi8iWKE26mT7WZUUbOZGG6O
r1vwbY+3zUoFD/ILNaqqMD2Fx7eDByoLexbRHXCYaxW2P/P8v7q9bZYrOPkoAIdCEtQVCYhNG4i6
jht7OKfkEPICUi/pTkbn0b3E6lg+M/bN6qaNYv2myh95HfnNLDdIM327JkfUwtMaE5vX24y9t4bH
hnlQLfq9pWs0l28r1UDkw3DutnI1kOAOEvLyZarxpPpw6WYvsp2Gimw5ZHfUAYtF9Gma2ie3EQfc
q+G4ET4kKIy69E+uLW/7zYBpm8USIQRzLgINMmBeeo+uuKrc8vl9hojM+aeUtnvsaDSct04OKXro
CV9fFD/z97dmzAgLOhqbdMoxYylKxt3pAdgBOtfbFOPLxr0bUb+bs32tlT/HOxmyLW1SUFuKfVue
43p8iAtnk2NXwh/lZO1S+kTSlcu6n/WZb/XNCChVCA5Sa6YyGLLnCepYtGl88OJsynneZqL0secn
6R4azIdLZuCwfQ1i3UmunEbe9kZbXmbqVeB3rabQfLgk9AXLfc1k6kcu1GSvG35x6RlRxUvpXNTJ
LAEk+wqNpIjQDU2/qvYg2B7Sy0FdPRW98vviR+edsyjdVhNy/2KDVQe+3ZW7GXb52lsmNkKOReuQ
gYPpksrjeYFQHx2QgC8Ww+W671NJ46ObPly0mQDR3uUzCsLHfeN8luB6gPknFeC0gbmn6efRdfxZ
/THW+7gGs0jvHS7pxGURFTM4gvlliawv3IXZMWF58cTa0epCF8j98k5WabtJvGiNVW2pceNisvUS
VK7FoQggdfSop35vh/q2KGzWhoxRLErhRJC3R4GDL3P3ger2LNq1g+JS142IVtGIgn4lEUHafgQu
4jEFN/D1FbvU8mVfeeUPeYtqTRfSUUEW696XtrgnvHh3ve23t1jcABpty9mm3lSJgHWH0XN9Ebmb
ejrX6kvNetxrW/vbvmNElFHRvCAU1nc6+YXoWm+F5z5kWXYmxFZQJhdHy8Z72PWvLVnMiCBZDhrR
ZspFIOLEggO5KAPpwLRzW+tGANFQMgefk4OEDpwZ2S5O5wJUiWmjq5WlutR9IzYou82HxmZukHQg
2rIUHmelB5rp691/O+m1TVDfUBUoWKcT1Imr4fuoUGsyVp8YNrgqVCuzvTAAE9pXQN5DUGy1gcWT
eq85h1R9JNj2+gAW8ikT0JdGSdnSMHSCuufPmVc8E5Q8AKi1cihYat5wZEhLlFEKwSucNSDKZnV3
VPGjHNeUZJZsY3izpfEI61gcvS/HeBvV4OLzUm+NJnap9cvPX8UKKUORe22MzvfiR+9Bi46z26jt
AZv8te05S2k99cBlxryyfE/WCW6HurVj0tKyNH3WZk2Z9VgzF7mb9h60BF64RfnTFPkXaM7DUBF3
7R5taYoND2aux8QgMycYqY9T/tz4qLC6vjiXJsDwXRHq0kkyNE2EGHzSd7hEmLLt9cYX+m1i+VRb
98SSyg6yqgzmuH+kWX4InTWC+KXmjd03ju2yaybNg1aL7ST1c47PUBXe9FRkm3A+L560gG4OC0hf
OL5VFGfWJeJG0xheC2vHUEJkdlDFemu3eqdmvudNvtL8wrSa9SBd5VStU0120M9iNzf8PgJVxm2T
evnkK5dtOdSWOhmxwKkEWFihv7HJ5yqHwKOd7a5/Yqn3hufWeLfMOm7ZAZS/72faHteDwtKaMdy2
TAagPsCxi3XSnQCCfpL27PMhWrlnffsJzTbRbhSbuBz7iQYQnfuYOtGp4HyX0fpu8MKdlfGVdHzJ
QIbXEieuqorSCXIkE9+MMYk2qU3oyna4MAgT8Waxyra4iEgwqfJ9AYimmpIzLlG2zqzvi/LGDNeE
vrV1zTKu5xnu288nC0S1UHdowm0FociV6LZQGWKbADgnG+dIV/Yc0GnaxBHEcSP3/idJX9OlG2FB
IMiunhrVHQRXz47lruSpCxNksuQ2TVPEoVfPQUST+AWEXJPtqzzj5fYmDzHRcTPufsGjMI3BlMjn
cbIOtVhT4l6a/cuQXvm3snMAWyG3EZRtvStKfp+q4qMkKvatsCw3rr51WzPhcUTidQgY5iGQzN12
XovUqxJ/ALG4Vhu+4OwmSW7nTnMKRUBYSeeDb3XyUVbTI+4Bnq7PwlL7xr48Z0B6gYR6DICRA5qG
lGmg06q9Y5Gd3V3/xNJCMjzdYnjGxrP7iPeDjuPY3PTbMYvWCOgXWjdhxhaxMruayBCI0k0/0JE7
hS9AdXfbDmqC7lSU1uCeaoegk1Z7T4TkJ1GzNe70pc5fFvCrhSpnzSPuVDANNCpEYh0ulHfXrb4w
sSZDLQhCy6x0YHVmleCqrMWmnOg35urbcnYTdldnZQJKz2wMRCgfJ2q96yDVknfjWsK4ZJrLz1+Z
JrF13YAJcAzA8nB50AUPySRweL3NOsb2nBNJvSr1+kB4xbaJm8ciVdtBJSswlKXOG1t0XzOpKohx
BxHBnSqqiVACEup2JX1ZyNtN5J0odNvxijTB6LT7iJIz1SOeOqbHKKpvepu2TQZimzuizyC8HSS6
CzdjRe5CN7b9UNGVp6YFC5lou77m3WhPVhNwqww3PPTeW0k0767P7lLjRlZduzwH52LZBqnW3yBO
FfqewK3ZbY0bPmvJnqDCB43XRf+1tLvct6L+JtCMbYLtshSquQiNbVCkuAlOamxY3YzQX6y9Arz9
ym2zS7R45VUZh0B5ocIWXuWSDU+gd9ryJ6rku5iUAXfzfQIgh59Zt3Hg239B3Y1FHjY9RiRnN95T
llt3KNjsbvMzE283pqC0AQyoCVrSvhOcfqde//76NC9c0zHDhWe8rk0jKksDlfdbOVZ32uFbUrcH
BmdjBPUIzVqdwII//7ywfjUpuJrDLu/lTUCaJChCZ69ptekL/TsYKj9dH82SRxh7MG7fm3To8Anb
jc4QBHus0/G2UGpC7rSjogowTfQ+GuVdN4JOorE4eHNTTlay+YXem1C7DJoDdQVK9yChTvZsV3F2
d3kwuc2hTZTdmIgyc0KrCvREn8JivOus4febzG5fZvzVzHICAYKsDKsA0Aa9i6PW9i34wUrHF7Z4
E2I3z1WNlyy8n7RN9AXCXZFPyfgiy2jFBRbWpVlU5SopC0iclgGU7YFT2zd63IlR3SHnui1Qmyg+
xJoUT7JjEXC8cQQVTdsTobmzcoJZso/hwtUwXwqPhyqIPKl8t5og9GF9Yf104+wauXMapU5dj7wI
MjKmOx3N/BC6fXqj9Q2XVZC8BrLDroOh6vyYoW7LCdwpPs31bV5loviKntsJnmcK3LpGKPeA/FQr
7hwqwrVL9aUXNxPI56YSpOC0wxci2888lAeo/ZRFm2763Evm8/ToWB9J+70u7I1KmgMFwVAZH6rY
2YBpwfdIsctaQJDH+yYaNliBjBFf6HCDv8TzaNuNX/H/rDABeu4JduFrz7ELK8eUlredfE6YcLPA
bSz0zs19AReoQLi54roLJ1QT+6emOaOzJfMAmI59Was9t8a97dT3dC43saSfb4o/Jv5PhGSu467M
8XKo2Z1unW2mZrmyfhbCg0k17EyxtFXX5Qj8yLB0Ke6Twf0yCfW7R9K1GLdkKPZrBEVo9qpSJxiB
zn8wmrybLOjHSfhBJhiIJACuX5mSBSo7kL7++ql+rKJcuG0RWOMDIc7RrWx/HH4uttz5yOW4G4r3
TJR4Ie19XDXfaEYjigBd58lkTItgCnM879IkFHuw7Cbdj3qkQ/UdrPdrZSILM2ZSoyZS4T0wTF0Q
iPQvbqHey9J9aGhzBrn+jQ+BJiuqC4qzKnJCceo6STYNpI82SQiyzesL+m3HpCZasstj0tRCTyfA
p3HXMpR815biblDVTcdaaiKHGsdKstal7DQ47u+VoJtSTYFTdCtb0tuZDDVBQwnRVQTyHnayLLHj
I3kUfbxWH7XU9mXWXyUbdA49IQrPPjVNXe9Gb073Est1xfJvOyI4dH9tvWctIhb4Rk+gUUMRU/2t
ia0NaHB2rSYfIRT/7bYJvgzu1SCSQqiClcI+xZWaUFw/nFwOKZKErd1bLND22iY/NtFgIa1jbHuz
iP3LpgFkjRv5aZ1uWO1tnPw8sI82Sw49p4eYhH4yJX6DHSorJ5+scWm9vZBtE5Ma2W4yUVCnB61l
7VQiPztJs+3n6PstZrRNTGrO57GmiZxOaX7MavbUjPOO9eUaaOTtxWCbMNSYeT1TqTWd2sY7pjwv
d7FGDYPI6AcHRTeowozoyjvB0qeMVS3BEttrmsynjuzTKQtAb7jvJsufyDca8h+3mctY3JqrGm9l
6XwSFZTTWBGSM/g4s31ol+lNng94468Lm5SguZimfD61rao3YzZkh9blyUqy+Lbv28TcJgdlIcft
ppMTVvw0ZGnoT5GtV64lllo3dka8NnlelTsgnsJ191GmFYUK2Txtrxv/7dbBuv6rZRhoKHLbg/av
jqfWb0Pnvk7tldXz9ime/mp1++8sn+ymEqI89VVKfQZAnU1wmfL3qLs8o9UORNAV7TZUgDXCyfRK
rFwakTEbqhDESVEOcSpSd96SEo9Beaumw3V7ve0R1EQHSyJzVAtP+kQ7xvwo496hmFK6c/OG3Lme
lT+Nt77bUzNlYJPsSwqqmdPUUvWYxVZzZ3cc5QV1ulYDsGQt46AzEq57S1J9ghC0Tn2HxfqbSFi9
sqO83Twovn9dXtAr8QaA+toTOC89v6QWKADUtMau+3ZKRcx8QYjc6tNybk6o7JggWF4mzSlV2jow
L6q3VHCxcth8e9aJmTlYpVXo2QuHE/iVq2RT8WE4RH0PRns5lFtLlvOn2qtvu30nJlgY7AgVJqWl
x6Ic7G2koUhblf3K5fLSUAyHb3CjX49zT4+2+zBJss1c9ngBQrNefPHCNeaKS2t/hXsSeVkPrzKJ
AbKVgBThK303+spNv6AApHS8P6874cKzLDHJ0kXDIGNI0XzFL6XvkT/mziEetA/KM59lXVBf0FJ3
Udjft+X99Y8uLWUjDhfT3Pela/cnOQ+QxmAo0j3VqbtW/rHUvHESmeJYhC4X9YkXVZ5v6sazR6Bj
lV6Z9yVfMRw9tSAtP+asP5V5uAeo8g9NbN+x67usKG/aB4kJlY3yhkJltYU75tKa9xDBGfVGhagv
uCm0E5O/0k2zXEO5tD8Nkf2YZN1Hoeqv12d3wTwmXDaFRl5XTG1/suh4Tsdy3hRz85mF40ml4fP1
byw4hclimdQzGDh515+8ge6cqQpyR26Q6dyUKBCTxXJwgBkoZN2fHMd638Xj+2xsVg5mC0HjL7DZ
IlK4SW36k7DVH1XUneMM8dUZ78MxPyVZvLtuoAUf8Iytu6d2KByQk4CBv3yGckYcqZUAvtSy4bwZ
xFx150X0mMv8MVTjjuXytrhgMlMqysasmEJ6BMY6Q6rh3M0iX3moWyhGIp7ptbKdI67QeKKyEQRh
0cugx21XMV96g6/beG9Z1aZtxn2arQkbL9jKBMwK2kwEREnpSRNQVLe1J/eJnY/b63O84GgmVnYO
3YTRMr60TnagDdu2RP6YY/LOs9Vth3FiImaZJlalXEmOIN56ltz64Op0JaeVb29sJvllXIqhAAgU
RUNJpR4iVghUpdZfiyKut1Odx9shK0bE18Q9ZFpPK19dmhJj02YdKcrZhYhR1iZ3gBNsUaL94fp8
LDV9+fmrnbpNW5GA7Y4eFRUvHctOmtlr8KmFgGciaBNrnByBArAjS8ZvopNBmRfnqVFrvC5Lk2F4
taUqERYhzJJ39H3ZVI8Awj+QvN/AWbZpDiq0dDyEUemurN2lvMPkV0cIgWaKjQF1IOWaSf5OVU0I
rQJ5mJk48ML5NGTuO56nm2geDzbEnG+bJCMMNEqVSa0cchy59TXqpoOe5OGmpk2MrQSdVe6laJon
vMGrAAWt6/T9etsL8y8MKEDZ8B4JGifHtAQdrcOe7Nj6JFS18vi5sCuZANuUVeBW8Bg59jzZN2OD
wB7etVEMua/yDO7bd7eN4hLJXnlIPNjA7zYYRYVCGicKT16i/aZ1Vkax4IAm1LbpmQVOHDQv52jL
I3Jfpms4j7cP4MTkyiR5YfcZhYEK8hGvPzqa/HL6kEDHXEGbuUlWpnlpBMa2DWoAq0a6jyXUpB8t
6v1ZD8NKWra0ggwPtyeUjDUxjBPlxa4O3U1EIHuXit31qV3quZF0h5OOHF41+anrLbAEAo+7m6M2
WQkXS60bXgstdzHoNLGPkEaOfDeU0SajoV5pfcE0Jso2imxoR0PC+Si1+l3Y6RMbu0PpjivZ5EJs
NdG12quHkfVYOx2q6fKHvnu2OrAhqE84yUXxd+jFrwSgBS82IbZ5Gcm2H7B6RC3uK+kcJ9kddSa/
EkKfPS+7zYtNRK20KugWC12ebEf2eOWz0l1XD3JHLLoGml9wNxNUm4UjJ1C6x0iyg1BkR8P6BNOV
SQxJzv1Y6bULgqWpvyy4VxHJ8+Y4KdM5PUlUKuN63Pvd69u7ahhv225MYG0S20JZYY7jtQIfJ8pq
vrIkWZP7XOq84dJFMqrY663kBKVSqj6DW2lcE7FbyC0dw51duwRFyYimh6o9MjzmOqTf1NaAR+2V
xbrg0o7h0o4nII9c6/nYov5tS9syuU9nj61sBQumMeG0o2WnyqEyOfU6OUPG688ZZZY+idf4HxZ6
b+JpOz6nbqyS4tTYeR75UxZmrR8ChvzxpnDKLy7+al1CwrkfUtJmpwpadncpAyuz6MO1EvKF2TVB
tWOYttJp0/IECaQvdjJ+YInzrkLV8OiOd7cN4DIxrwdgAWMPkaUZzzaAjk52T3wbaiu3NW547VyX
PY4F+Xx01byrx+S9B/i0f73thSDKjS24hi5hM6Ec4eRR9SFzyCnvIJMw2d5DEzkvJMtvi6LccF7S
el4Jcjf7iGoL91vB0/boNIlr+yTBbej1sSytUsOLQcCDqEab7NQUgJODXWrcV65cY15bat3w4DGz
SENDFz6Ql0Fpl3/mefv5po6bsNoBOEgA1mV5clDDDrjl6G7sdriJGJCwy6bzaml6KCTj3syKU2nz
P6BLcmfH5MamDbdtwIGh6KiL0zBXwNqn2XAAuGqtTGfBbU1Yrds5yTjiVHwqxrb8IsucnFpLg7Xa
z6SwwG8IwgN5m4uZCFsWaRRpwExHrdpthoJTH1ThzoqPLUTnv6BpWTw5fEBNlqfBW9ABnQCShhT/
e331LDVvuHAyc7Cx0BIvcRzR0weanycgf6zdLIv9GlHaXVmmSx8yfNgFc44uqrY8uRJYTgiGRdtI
OdPvid2tHfwvi/KN638TVKvaOE3qFqYS+R8SFa2Nu+/JvhyTTdj2PtdrJRwLYY8Zzhx3PcSlQnyH
5cU9PtIUezF8Fpl1jsI/rk/LQrwwEbYSNDnzBHWQkxiqd44TvfcsZy1qL8yECa0tU4dOyrHSE55F
7+yIbmJhf57ljdu9ia1NXcvOlGdHp84pepR2J2IHfqk1TaYFvzbhtbk9ukUFQoBTlsTtuR37biuA
afeFM//ZKoiHXLf/ko0uP38V9xi056WKZHyyk+53F0Q5bicO1XxbQQExYbaKjCzPgAo+pdXw54C9
cqZ85dJ8aeUYDl31oB224jg+YR7euRZJfTcf1644l6xvOHEOPSeuKh2f6DT+KPvm3rP1AXvEQwVA
5nXLL/Xf2IcjnlDXygfrWCUxLj50TLe0Gtd4Ppfm1XDdsMutKZw7tO5AqbBodi7TO57pu+udX7CP
ia+Ns4inYYmzd2SH4WNfJfvYUX5XdVHApmp//SMLFjIhtq01ZSLy+ugE1byPuqhtv2m6te1mqXFj
V9ZqdLjLq/BU2NG4tYrobIf1vLKXLZnn8vPXXlWEPIQiOz1abvNkD3a+IZ3b+qqIN9HgrUExFubY
RMAWbBClhTva0zzGGa5JwQFc2srzoXX9/HMG/uv7+L/CH+W7f+8p7b/+G3/+XlZTAym/zvjjvw4/
yoev+Y/2vy//6v/+rV//zb9eyhz/Nf/KL/8C7f7nu9uv3ddf/rArurib3usfzfT0o9VZ97N19PDy
N/9ff/m3Hz9beZmqH//87XupC5AMPP0I47L47T+/uv/jn7/9rD/6r9ft/+eXlzH+87cX3X/N9F/+
wY+vbffP36gr/+G5toDmpuAED+2//W348e9fiH8gXnLEOeF4QCrBp4uy6aJ//mY5/xDcdoGKRHkZ
VEq8i4BiW+qfv5P/4Ay/ko7E7QhhqMf5Px37ZWr+Z6r+Vuj8XRkXXYveXGLT/2QFnsfBf0a563kg
YyF4vDcCY5Fx1wJHLn8uMveY1lHtT236YPX5qeTFGYKfZztyHz1xkFXMfOLxT023CqU0cPH/7oXr
CvwHlDu2bT4SKW9gUzZp57nLvWqb5wx1ag/U+0nBxndV2+agH02+FmmT+LXdh6j2nlDK2W0bKwTG
QJ5hXmi5ke9xVW6LeARRXy5fgF0EVe7UomC834btfU/HjVMAEBYX9046yZcCAuOUhfFGVXSDhPX/
L+X6OSwJzj3hEhckOcx8hHelm3iQalbPXlkP25AR4g9xWUFrS7xwKutt2efcd3hWH1aC4K+xBF9m
tgSmhjoO8zCxZlFqoiMok4Vz/dLUzgNPLiyfX6Gv8Azcjo9gdrRCrn2KQJxWT3gJ3+TjAFoMisqZ
1E7elw4YITjb5u3co8SAnPCe8xH13K6f9gJAGwZ7WpRt4kwPfpN5L6Svn1TJz2NZP83UDlRhgwHs
m9vYL9HgFBui7CP15CNl1l1ps20iyb6e7E8KGLdYoF3O5eSLOPu90ih/6SHEq7015LwBdL0YhRPC
JbMJiC89z3xeSdoql1GUpy9WXyP5jRNUAueBI+g2b3IfNN2nrIruoZkBWjO2b0n+nU/8TL3k2Or5
IGp9GLw53Fyfql/T5UunXA8gYvSIQMiU/wrMo3/vElu0paPZiyerDYhJGr+QM9SIO1Xv2wnngjW6
LfuSK/zi8viiLYjrQUGGSmZCmpqUhJBsdtiL5nrH5BkXCZ+ETv4s7breOgl01AqSOj63qmMTtuKg
w+5Tmjf2brb7aVM8jMT6ktnlDB52kiGPSu/6uUw2A5PFVnZrtYA/NaTN7jIqEQyB9aLCLPwfUXtV
T6LhL9CBfBkKXm9m+512ZgSARPQb3BAlUE7L7zxL24dk3nNoDW28vNf/m7kva5IUR7r9RbSBBAi9
sgQR5F5ZmdVVL1jXxg4Sq+DX3xPZPdOZVBHcyafPxqzMJiYHrS7J3Y+f486tcvxSF5rn8PGYDNkR
sk+tWzH83Mz4p4sfJ1n9aSYDD5asj4Mxc4BfUtmfOWzXtTKnO6FaJ2h7MzmAB232DJVE0klPWUse
68apDxlNoItMF93ViupKn5w/53n4oOr0K3cAdmT9s+zj9gDQOPGT7JPBROW1VjX5BienqatmF2VB
WTi0zlM1/UhygDO7uhRBqhTqaWfq9mk3h2Vb3peozvbnkv5Y+iKNLBHfYJWeWCcQlRzN9jCZduUC
lnquBcmEOy+67oGTyct6yFVUbaj1kMixqPp4ef++FFm/XR+H4IIE9hk3lmGsE8sQAF/KOJkJ0BD5
V1xw36jMIq10TqlVHpOieSYZTpGssU4668Kxojd5alzljfYx0cCtohvXuhDXWpn+1KVxBeWpQ9MY
XpklYVZ9yqZjSqtwbOqHCjtOsYYf4sY4dCb5VjvFQwJQQb2Qa9tcUCQq3HHq6oM+aJ2XGea1etK7
uHELd2rEt8vDNl7kyN6M27Rxc+JiB2GTxdi6LrZKAAgspjR9Kk2bXnXTE+1opKrp+7KoMjSH7DOC
uX9OtIom3fnU2iV3EykGb1HVcW5qx81AlYu68sJrhqoFjtF23BqgMF9Pv5NiIJ4+xUUAnTgQLU0B
MD+3Duuiolw+FSNXbj/nH5mshGvpfeeDIuDRLMFiXk62NyrqQRQUeMJ04IdegkqBFohiQCDjMFLc
ANCTtvwRF+LinOP+32JaWp5q8b+kS9v4iaJuFgPXgjP0ViOQNiEvBWl2fv4r6cf1rTBzHiq9b1zG
4qseHK9+05iFP8AIPYC7DUhaSK9n14nSSUAKix11qZsex7J39Th6yVh4RA6lbw1l7Ok1NVAMNwxH
SxnHeMqDFOXYvsWQMxi4Ebuk4cjaGfQWBGPJoUuW2jVsAiVSbbwhcfWUVMV0YkX/Zz9IgE9romEo
euYOpR17SHt/qxLTDGejWw7aXTJXAbGE6eYNxtbaQBCSfnBCILuvy4qkHuM4R7q0/15C78NnneFA
rA8csXAvcq+HEIU7My0w6pQGbT4Px6IyMDPDcLDZYB9413KPJ6I5gqLaM3otPpkC1fGZnree0UFH
fc6enIT+OQPRxiAA7DmMTiBNoV6skgaEo+NyqtSYuEsDoVhbqKjQ2PKhpB8tI1b4Tq+ipBNBMmXq
hOByYOr0gS/QYIbQBAvwyjBLJk5ZAZ4oSsAqMEGsxpuTNnWbfJm8IVcHrSl81svF78hw7CzAQDI6
Q5pCftqxk7c5S9xvyKxyixAcEHjLmi9m9Mq7MeOlZqQY2yfULHw5sxszVor7Ysk9RXnuOYBUuUtH
dFchzunlFUeYefxaikOs11UwLG2IN+HX0jKrgObf6nquT4aj9ijLXx5Eb60Z3cTr3Oac4WZcZ/4h
3WrVKbPaJyQOTbci/CGT4gG5sTpQqID0Ks25m5vlMY9nEvJWvxmrMneLTJ8DxRZ3SqBPPIviE4mt
D5hj6Q9dXqPQmYYJZRbS5FXqgdiBuxBXcnyatE/gwgC5LNJAPhF24be8qDxejS0qLNvRLZaBuaAN
TSOAKj5ZKv5R1uYYNMb0iZjtB2yj5wzQM68zuSuUg8yjrvCCouUz2FOuAVWd/nbe/yev7vcO2xsP
7yb71jZd87Nfu3Vv/mrLPfw/6PsZ5/fTtu93av8qXnt+L3/+t+dnOn/YIJZA6Rz8OBu+FSKyf7t+
1PmDoeKM6bZ19r8cBqfwH9ePsj8QRrNtB86igT85B0v+8fwIh7+IrelwyzRthivnf/H83oYyGJ7A
DtqBuwUoCrPIesPrzdgDQbWMfj2GCXE8nCr+q4n4x9d841u+fdr+2sQqsFHKOC+SAk10wRxQPwlU
MntD2DzZp9Gj4ehNPg0ERA4tf48EaeXX/tr2uW+vjp1iLMEFX7+0HYc12u4495k3H+pgPsZmyMa9
qOVLBOXfI+TXJs8B+FdN6hm8JJG+NEkPtpcf+PK1H3+cG30ZZl25Vh4YKtwb7Evc+9eWsTEQEbAI
sBhvW1YpzawJvppfuaI9SqSTxwOo2HF1fJOoGr9WJ3rMouKmvKqu2+csd0npFaEVlM/dtbkYHiQO
DyhuCPak0lYe13+m5N+OrSKjZNRK+L/wFs87wPayID61KCIUnRPYvhUagX4UNPfzvEe5+2EPGvg2
1PVr66vYhiWhGwx60xFn63SYUbSYlTOYS7Kd/OsKgfhrO2dTe7XwSTwX+nxe+AWEdyd4twdUUDIP
SRbM6d6gNnb2v3N6HvWr1mKzau2RYFSTZ2CblRBTvWMeABBBG9L8dk8xxzjP0qXNtbJiHbI5xXC2
4ib1LNWi4M01DqknQx4oyD3P2DnFYXfnvHVS/5lTplOCAw9RrjW6U4wg6UqFMfqWO/rp5/owHnt3
8bLP1WEPyPn79XvV1mqXKq1IdZvqow/aiuN8kwSj6zymxzYsb/ZMdUVr/59xMRgpCCTYLzV+lSpJ
2yusnhn2J/OH+toehwNv2eT1x/mAgveDmaamtzefK6r/f9rlCDWc44mMvqzyq13TDapkFgTzXsao
Ulfe8FvwhRvsQCY8IeSD+gq26lsLUDIezIezZZbZdG9CZa1OEs3d28b0t5fDqw6tjAZPV8PR8pdt
PAWGX4Lc/0t/lz/2R0TyBj+1tQ8dbW+1CpIE8Ilu8kdyL4IJQRy/fywPzuf5XvOUwx/rmHnsny4v
4G4PVIadaliGm/ZT6Qo43nud/+0qGrpjEJOc/1nTYiiNm3GzoF9mSA/tNV7RsIfKg0KD6fKw8XPl
5eHl2/R39/XrJle3S5/MQEiem9Rk58dL4xd7Emm/tfTXTZyf8q/2yGiVIFE9N9EFyjdxsiTiwD3T
lafqIH6U5u4m2GuRrBJPSo6OqSCFiBbpYbwvgvGrctnT4C9BdXDE+w5PuCM2sxydUbqOi56TgJRU
2HXjwUZMqD91YRHSB9PMj7Pfe5of74T3fl02lKEaeOHpiMMyc01Rp4k6nuJ+GfwY+pGVS/KsPra2
1u3dQW8Dvmf7RjuE44Ho6Aax1gPLoVY025kx+Nqx96FLfei+qE8swL33LQOXzAmVkSeN+vJvrwCP
9f+v/MFLu4ZxDoSgntTiIPd8u2c0WixTwfngy+BvM86eMrwntLA6DFd7DP6/sTv+prWVETgNnqy5
idZ6fwpMrwjq2u2P0l+82U88RA0e+PfLZvebVx2aZBSTyk2KUPTqnGonMB8YQjsPcAhY60MLRhzy
g+0vUV/5yff0qjqg/H9nXldB2n/mldmgp+cGNs963yQLOErSITlbBujpnvtrEmQBCgbD4gvoflzs
Jzf50wjKDwhBhAnUEnaSkb95up3H/W8HVpdimuZ9mrXoQNW63bPxLTkWxybKfX7LPMPxjBRTXvnZ
4+7Z+uurDQ07yGvpjm0ZcHPe7iiSKVZYEyZ88nQv/W74Naabf4BEEO7//Cru3drbs9LfT/erRlcb
q+w1RO2Wl0anQHNrH+KKBzzocLDnB3aLdI1fncxD8733Mr/0UHxweZudv//2kcVhtVhrQuDeId7z
dtB11uWAJGNjLwjXWDPoYa3Ral0uzHCxLcTulP2Q1+Ln5VZ/u7nh+jGkASlylGvyjSknJeBmztme
dE8PpDfMoRaAAutsTYlHsMJlyD5ebhUu7nq0SE2BOdOxHQsqcXwNFWL9YJXxqGOWUy3Do06aRh/S
gfR60KZySU8j0nfOTy0zDeU2elKmDxbSRu01gl2G+Q2RP0qQwGmE5UJ/oRe3Va9zrBNK/5JQnzqF
qlowm9gRKGYqFtlLR1PbpS0cgkfNqjP+J6+H7FBAeit3tcnQYzedR+oCHMcbV2iac5gycwoyrgii
sxZH8a9e9K5jNeyRT2J5RBi0/UvZQt5MVoMgfuek2QGCu+MR2dxCnaTqCkTbkDP1ikHplTsBG4Ws
jmEvj0ZdxXkUD3H63JlzeShpBwqvAUkIdxHN8CVxcnknyix70LSFu4Uq8TfzGEf5GOtgaReTgSzt
nKCrY9kr5kPLK4aKRuEE0lSIAi6DqP5MwdZCAaqkbe8NVV6xJ/BtAOjXx1oKhVuq32dlo1/pok2v
yVDbJwpeRzDLgjGngOl/pqRA1jVB/FTA2BHb1JA0OoBKDuzIbE6bo45UxhWLW+WOTTM9oJhCR3DP
4G04n0sIm74x6XUem9I5tDNkUPxyTorWRYAYNOdxxmxfNnqBhxIYXG+GFKNewHlhDCdWl1PnFkg3
hosxqg9K5VL3F3vRvxLJuAgUIHIQYBRWawn4dSgfeACed1LPyyjGyQE/jdSqNIRsCaqopJgS1PLw
Ib9iELR9hg6a/CD7Mo/MuSYfzKyGFh6pE/Jol8o86gRBaBus5VcjDNV3RjbeDkySg2H35FBATDbk
UpoAkzrlgbFJhU7WqZAnRfqpn/vkOFY2DQytsfvAUqI8osDfcgkq+o9J05NbmpvzwzhM9TGWmhU1
DvQ+XA3m+XW0an6cR8F8VuRAJc8GG09qzEyvTie0n2bpqTM1/WCTYb7Pplp9owgG3KZLM0RETPaf
vd7PfpYhnfAh0drqNENj+oOskWT2u7qnp8kw1c/WgojvIXfwnnhC/039YcwhB47SPHPRgqkQ8smU
Rrm4WpvrN1XbJMNpMJSEiorInFNlp33q8Zkb5qkG6d/HEcmD6zZrZmiIcdSQHq3RBmhlsYylilpb
Wo+I/+JQ404MfV8tKz2tMZAcAt7oY4bnXwCc6ES8kbGschlJW81NEogvugWHPbl5TgpkcGazP2Gw
+XUz1kx6NaGNNxtIM4d5p+q/2gK0LG4skUcpeN5dWSU67nWTrNFXw6nDWbY18/o6yZ5UnijhKTsv
n1hRQ7XXNrWz5VmtRyFbfshgM6d0mqRXSDmc1aYzxHapPffBIED2jBQp1vjaGhJxo5E2QwuZQlkJ
CoC7J5U6+tGJ68rBQyF17gY2WOECjk4dOW8+g+9GNqz2M6p1HPibarm32Tz9SKG0fAfguAy7Gjrg
/lgDMwIjL4F991Eg0AIAL85U4ZNUkrsmaEJ0t0fWL/mo2X1n+DGcnuZK1wVYIxoHmWbEg0fWHBrc
tXWAEn3wtTZLUs+QcE6gFpz3lIdygYYrJCc1O/ZFo7reB53rWJ8grQ3VnCZ2sIdgjCZyOSpqRZ6z
oDIr41OutW3slXqPFI8shzJDenNUuC8LDadPXJRG4XLGE2Q6lwYMRXRJ0uUTsTWt8ITTTyQYhjFm
eAzzwkT1njHcQTEjB4OZMmcHaZ4a9IIMlc/wQk2D1D9BhFWOd1RYE149zaIZoZqHpPYwY0QeNDKS
5Uiz2ARZEVuS1itrOoiwRBHWFMF5TVSAc3WSx8TmMc7qznIaf9GsrvZFPeiLn2iZ7Xj6UJAPVgxR
Z7+zgaYBMKNfzGA2zwiRxI4fZ5KJ5Ad3WpM9SUirp6hAwXYwLZ0dWwFNF38WTp5EyehU2sOAK+un
nmss8QbH0SDiFo/QzeUymaDRnBdcc3UbTPCBVSaGBvqHRq9ORmvERmCYlpYeq7YjWSBYCQG4sTQX
ZDcZbnE3B7Jj8Mq265vbyp6dR0NwYXssroWO/F41gjqG4fseNP1A9zmQsetvzEXWz5ZqGhUMWpp2
6OoEoyYmeJa9EbLefxqxXk73BkUmpENWvx/Vzcyn6kuKAvEcWRtuIVtjTZIe4mTRnQeac1YfkEsB
Tq1d6lq4vM5E68Y00ZQ/q2VQN4nZsOzYtsLIQwc5viGEFoitPJEp6zup58prTIbcY75YpRUCbWGM
XtEDHBuaU+mMgZrY3H4vQQxYBBivA0WBzKid60VOAwvrdsnTO7Cmzsxv9bqYTy3RAdCwS4AxXZbW
+ZOEvqQ4ijlp5gDlSDmyweNMp84jgkDtjqaWZoCX3KwB7AC3JtcnFiz4h3xpdBhc4ipaLt2HpbYM
bfZYJefkOUkleNO8UW8FjJD0PYNqpIGz/5NWJgn7vtAkthpX09AZ7i2iz4bWd/J+GdWDbTR5KkE6
0fblt6qvDUCAxwJx0sYDx7I+iy/jgO5HGjVV/NMs6pRLtwIqoH+gBUmWR+ihLuozajCoNt9oHVW1
48nBshvrNhltAyKSkzIRUb/S7EbowkupKVVx3TQzkmb3Sz5xPblHMitD1RcAN0Rj+gExKd3GRkGe
IEW1SlYMxvA3acL/lD26Ez/qx7798aO/+Uus00P/BzM/5Fyztp35ec5+9PVf1evkz8v/4x/Ynw6c
ns0NwKQsxkEXBYf9H9yfTv4wkMABtO8cGkBU4L/JH0L/oJywMySQ2xQwnX+TP84fOOlMzgELhKWZ
Z7Kr/wH29zYqoREg/vAfHExv3Qy0iRwmajGilnFPKAi8zXTHc33rvv3307/Uy2XgqgACfYoMWwIz
RQE5KL5pMtmhzNn6/MpBE7nSYjA/qajPkW7NJB42TnGXdWa5E7DZamDldnJu81KV+RTpM4XKz0A9
1VR3ZRHTw6td8pu02NtIzb8TdP79VXSNC61wJpJOkcWGa26UhdfT7jgm8jFTaqeNrUGcf3/VhmN3
JYjgMYjBSoyD2RMtoCjgckENr+3M08YWMlfxEIWHpC5JN0bNXDI3L2wEjzOgSy5P0tYAVn5wMwp9
llY1RoDUi8DpbMcfGhxRmpq4f7mJrQGsAhtzPGd2vNhDNOtaVDpVgOdfePnT573yrzf/7xKv8nAT
FNxVXMxjBHicTo4j3PouHAxEIu9ZNWXw3Sp7UF6VknpP3WRjNGsUkjOMLTAT6RBRqfch7xsZGgPY
oy8PaGM51rVDZO5b0kNRKZIWuak1ejfCk3HLYY/xcBUI/u+MrSMBdhkb5RybKDKXM/KzaW3641BE
mmEFcBpD0fb3tBV/deXg1Ux7Wib95DTiqEEC+PIIN+Zvre8Bctgc7wc1RNUyBXQ27yUnPy9/+m1s
59+xrcLphFQova3oEBkcFVAaIOyeA4H0sAa/eBoRqIj5Wd6191Cxz5YdkqLzYfKbHfiS6np1AJhJ
gqc23kygOfhek/qwoKh4WZ5muVcCtNXA6gbp8w5PRk210aB3gRYnQa1ho4/VdVLXp8vztrEk66BU
I0Qzob6vjVBoemdN2ZW1W2qxsZ/XbLBWKgoUeRl91CRWJCZ5D4m3SK/oO6p0cL2u60I5TIXlvRgi
sBLddOB0G/L3FAqeP726ngw8yWpmsCGSjIFesZ90+UDS3gogR7YHSd6Y+HV16IxX+Th3coCvp7MH
RAXio1Oae+LXGztnXQ+alGaf6hpiFayzH2MhryWO+YaLHpKDbOeVsGVy55G92v5CLIm9JBgBS8yi
8R0BkU0N8u3PowPNsyFJz6HbWXicQnb7Xbt1XUCRsonbQscRaYwLkO6yntrax0Mx36lc2xjSuuZR
FINjZaTGAcX4zYRL5AhK0INmOfeAmSGaIyZ/QNHD5cFsNXb+/dX8ZSjtqONC7yNTB74QLlLnA1t4
3dbVdTy1liuHk03seue6fBsO/u8Bua6JVPpCWWd1fURmId02GSKlG9/mlF9xR/w1acZp7sijiaDL
znW2scHXZZKZ0y92MtE+KhjiRSEy5dW9ythS70zf1vdXz69pdmIUnmP6Mru2gmayAebL0z3GxY3D
a10eWWqcFQMoiHFgcXll9YbtF2LWPg9T7xwur/9WE6vnV8/HHOzP2MyLYA+N6L/LZgH/pWE9Xv7+
1gSt3l6klAg7JIAxJ1k8j2FdQ63zEI9G8f1d31/TcS+sLzTEo9rIKCwPdWuIFu3lpzamRj8fa69N
A6qJi2HXbWQ1xV3VVM/zWISjZe6cXBszs+Z+Fu2soP8l2kilJtK2TSHDIR2K4PK8bJy9L+mvV52f
kKjozky2kHKoP4lk+gRZLYAnIC1CS7nTxsYI1rn8VhXFqAk85UQ1fXRqEeUzyGAv939j8tcVpNMw
5cDWOX3Ex/Q6HRZfEnDuV8nOQbT1+dWxBy6iGt/H+WPOmBI8zz+jluG2tZvxnf1f3d4p42fPBgcP
L1CfPRmGdpDAvF9BAOw9XBp4ILzkc18t8WCAZ6/Pky46J2DA3gjC9h2Pb2t2zr+/+rIFehdcCaSN
ZHddFh+KbvKRvvEvr+zGzlxrp9RIvZO01mBWiFCX83wipvCXNkVxSLXzntzq/+pQU4jRaCj/bqOm
Yrlb6uZnlB6HIqaf3jeE1aGmp6Sdq7aH6Q7aHcigrnOnCnObPA9t+XS5iQ3bWheJCcDrU6lwroGM
xWsQsR5ycrz86Y0FWBPmjw5BmB+FldGS0rs0Nw5tbjhuV3GIy7Dl5+VGtvq/miLgccoeJUQ4lyn9
ks7NQ960h8uf3ljdNfa1meLGLpwE3kKdeMWYe4P9AWzQ7/v4ytsR1AFp+nneteU2SxJkpgoXsY/g
8td/Pyt0TcjudAyMmQIbB13/LuuMuc5sfXvft1dH2jypNh9o00Z5j1eIo+yvKBTbsdnfTzldM7A7
JiQwZZl3EUMtRM+MYFb11YIir8tdPx+Kv/qwv9Qn2p0wED0tMS2MfkCF6PXEUDUq1GPaqtA29hgr
t0Zx/v3VsSYcsEsLBl9QDY0Eecykl8aZ2x1AAjN32newxTKTrsnXNWj0dWVrtcj3Gz9HfQYp6efL
0/R7w6Vr3nVknGehOqxCJ+wZSJEG0lN2/iGrxzsUAe4YwNYWXRkuMBYoNuoNGECdXunQHJzH7l0v
HsrXwbKFo4aswslvp8ZPMIaC3rga9qpHz9v8d3toZbiQ5F0qFWsyyrT7KjvKfvLz8UmVz1J9QRJ/
51rfmJ11fXfFLSRTM7wJ1bkgjY9QgtAEeb68vlsfX1kwngxDZw842OayCYhztNq9qNvWl1evkY4v
WsFbfBk0Or6FCoHSerjc5xVQ7z8uHV3TqgtZz0MzxzJy6slTAOPCJ7pPliJzm9QBsqbyYnYABqCi
j2KgBzktgcmQCYbg1+UebFj1mnhdB0tmYqupi0pmqoC0YzJ8EQMm8zkeLPZ0uZEN01tTsPNW9szO
MYFLK1wwd8DwDFcHSlo6sX+5ia1xrB4tVac7SnAuoxZk1lY7eCOeXeOw5wlvfX5l1xCbRLiYODLS
5Y++iazpaUx+XO751uSs7Fpf7E5vFvTc7KDqZxZH6mihWcy+U74vhI96qbdHtznkAMs0rI16aTIX
/Mu9K9s2uNz/DetYU67DJZ2aDonsSOeqOqFqHOAUmY3h5a9vTPyach2hXh6b/DzxOrTz4h+58QXk
oTubZqvrK8MGEEJNaYOpB+8I+HuaQ6+9h40R99iaa73IWQ9udxh2X1thajSoFJh3oqZbU3L+/dVF
XHTUnpSwZYQgp9ssn62u9eo9ksStKTn//urjxpQMLIUeTNRBvmWkbVgTsvNO2djoa8wmYRSMHhmm
JBufpLwSZus1irs6G3Ya2JqYlZHqA04sQS0ZxTHwU9APnOTNDF2Dyztxa2ZWdgpZ57LoZ2wWDrG3
NimuVTfseFxbn17ZZ5YDeJXbFB2XNf3AKlt3a8Bbd76+MS1rGg+jmIHPAIovak3jds6dYKb6x45P
O9tx4/m5JkpnqksXAND6iKqROR70C8jXWRlUuKZi/Lu+tHUBaJhozZ2F2BjPOoJcj1lJtXaRka3X
bmp/yeufJagY37XK6/xgJ5IyLxj2UFdXf+JgC8w8ft8DZU353i5xWgx1hSMBDCqO2X2VpN/rNod5
/ub9Zp9t7pXZFrGcZTNPeDYn9LmGXreLyOFTKcePdIq/GFn3hS4FKLCz90WvwOjwtkE5GJrdOpmM
UMQJAFcWlbvru3FOrJnfZ+C1QLCETxuJHqZaedQX/cps9QPP7J2038YWOtNFvZ6uqoVS7lAYOIrI
Tc/Mo13WblztlV9sfX11DiFMODBIl+K6nUowT9isr+4IsiogECKgar+8UbcaWR1HU9NOseo7GY2Z
prsZHx/YbD5aRfMedTXcYGsiggyqAZbGCyzDkoOIIis6n1XU8t/V/TUDfGswGdNKwIiNgrmz7vi4
i1GCVg2Hyw1s7KI1B7yJ2i/FUlib5GNEZHNijXGLwllIXshyZxAb5/aa/h1hJkDRFjx9pKp04k9x
IrOwXsREdk6jjUVeE78PUCE08wqLDMfS64Hylqgqy7rHy1O01f1zq68ODS3umL3kMLSFFz6Koe56
Oe7cOVuzf27y1afjQeTJzHPcaIqGcRIxsLEgaECMOLjc962ZWVkwksV8ynvszk7TfQSdgqmjUIVo
3vn5lQkrzWgBL6zaaLK6ElAKE9UJRLRZIOcu+3F5CFvTv7LgPEtzKy5nEc0gM/8o6nm86hbHeufX
V28KKBLxKs2ljERhfwN290Gzyd4NvNHzNXZtXnpg6o0Sx6fNvwLlfj225byz5be+vXLjs7TUmsnC
ppyU/aPoY0+Q4T0S0zjS1hzvOrCiDVif2kjIyq6Als3iLCAULDcPl5d0Y9uv8T/gJi6Btp5wK1Jw
CDg9BTDYinqQDS3zHif1xs5fU8nL3plqwnFyElUfB0d8mksnbDrt0+UhbM3/udlXlptptIS+MCwX
eYvbxULJhb3sBMc2ZmcNhWuoLJMUwhIRKjuvrJn4DRn8NnGiYdzz6DYeo2su+ZQWNpSVWmjN6kYh
bxdi6vI4GbUAaQ6pMz0E4tgBs5iCvtPOqDbWYw1iGZdupgCBwIksTC+HZ+YyuwFfBn3fKb1GssSd
iGVR9zKau/ReQxkVa9/92j2v1KvF1vMyTWvRYEUc+0iK5CNL6c4Ta2MfreErNoCPskcWJnKYDFDb
dCId/fCuLbomM0ftYSaKpZaRlcjExX+95dOec73R7bVIAIpUaOmgICrKJvlz4k3n51CMf9+bbV2k
quV524/dOTMIiiOcQQVKr8wTpbnjX56ZLQtbH/pcmzj4EmQE4P0zYEJXouWgBp2+gr3mfQH6tVBA
TomqRoFIcTy3ORj7wAN4Sm1nT7BqY/7XAMfSrBQgYQwnKEnus3q6q+tiR6FkxV/x32DrGhpUml3X
jBksdehiqNDNp6FLsTVLH7WPT1qmHidDRKMwHicrRlyC7qGsXjjRf+OdrbnS8ZAw6+UcOshsdYKs
WFCPqQP0ZDwFaV7nvo3g+7Em1eDZyrkFSP7A87hzbZRD0E5dLaDBqTL+pS07n/bLrZYhlVRDJGCp
vxtNd63T5bMzsyMpJw+8bx4I8sN5hia5wQ+X99VGemCNPDKhhcemGlGhPBvcxGAYyLUxfSagXS5N
VMHtqZFvtbM6jzJJUNBzfpFyVnpWTFGHp4Vl7dwUrda7RW4nbqbZO8ay1djqpjON2DZHiosUkW6w
C6LuMhOav4y49noQHZj6p4HnO+/hjW29xiJJLekH2uoygtrYFWp270aufb68Nhv3D1m9hIelN+qE
4dOzrvt1xXxl6Pd9l7zvsH0hSnl1RZROO9oI04vIKYZnXhoPZNw7xzdOqzXKBgWydOpjxFo4SiDA
1vmxys0nbXAgSr0X+d5qYnUgqq4sRopStqiJIWM2pfyUT7o/cHLfl3vBhI21XYNtOlIUqOLFkdWr
LATY9FQOu/zEuId/c3CsSdqbrHOY6hHqtZci0IvmdrTkzrNiY9v8QsmydH2eg0wxmkcLCto8u0OF
LLiRkp2n8NasrEy5d5DN4gu6bsL/RiVb4CR7Ce+trq8MV+v7VDgODBdF5fdtp3lcTLeNKnYCmls9
P//+asc7YqZkobgmoMX6lJr69WLvKbBubMcXWP+rTzd8xFk9ViKCtsWXsWyOaWrdOir/CDLQ53cd
By90WK+a6BXq9IqzCzJ2cUizVrqmSI9qYTv7ZmsIK6/VssCxmRctwkK4jg5Wo/ovcTeh1r+u9Aen
AIfo5XFsrcLKco3YQkVWiysn7erTNA63tine92JfA+YrKpcedUQiaiS9dhJwWxPricbmOySJ4GWu
QfOjpUAau+ASsy2RoBoZ2g1FwqzD5XnZ8HDWkE1TKLsfUZ8cNWL4ODYyGPsUPMwyVNpguYU579xY
G0a2xm/inWTQLLdEZA/14+wkd4WgYVnpO2iGrc+vbDgdpiYF0kMCE1N8h4wViG9Bzmnpe0p9G9t0
jQBjA8mdZMI2ZdlwlQzqw/T/OPuyHjt1putfhGQmA7fAHughSXdn6JMblOEEM2OMzfDr37WP9H3q
+GlvpH0RKeqLwtuu8lC1ai01f8UL6kDb6XB9JQweqiPBAqsBzfIlBW4t7CBqkH+E9s4iR+/v+2he
/GsLqtBbt1oj8n6jNUpQmywPle98tZj1NAKHbff2uRjKdCpug+SBvOfv74FxaZ5qf8WjHznkbpRP
fWudRegcOBd7mE7DdYtoAd0J6Yu8wLZa+f65oda5UuX3IJdpMW+vkbVR3LjL9PrSvO9djo4UQ5/u
sBGJ1bc6cRpo+RyR5jOn7HTd/PsxCMWCv6dL1XWnohIXF2EXKamLV3AcZxufHgvXArGHuilGHB03
VtgOpb5EoQtdyHNsF4sEsUP7aw7AYn39h7zvwqBW/fuHlI3FctWL4S4fc3Dy+t/92d5jRjLZ1iJ8
hmJKs4ESCaCPXkEsgdB6SiOnWPZyPYYP6KgSd5WWyykcquixbViRCMFgEexVqw0uFGrX6iYCGWqN
etkdZ8thIfkB2p/PKvC/3DTzoRbhwp3B6EQhGbDO6xc7L06ATHy9zbQWzCMEQzogJMc7ZHYgTwFG
HbVHj2iaci2GqxBlmw0UCHc18qcfgsnlMX7HHtbj/T0b/GF/eyPIg7ycDd5wB9qWuAYYapzc5xBU
c9U27hz9729Cjg4CnFs2UZw2yIrP5Ulsa2a3wf0E4rA0nEHn7jn1A2d7EtaG2Yq0NWaNH2w5bht3
pHEfPbncBRADub7GpqnS15hPrtU0IaaKgV/UZdud09SHaBwe4VjscP0jhhCItNXOF0/QKViGu2Bs
DoG/JXYhjuBROt5kXkcDdl7FvckDGhDdYMdAtr/xeA1RI912bqqG6Q+1XXoL1GSFPeZIdqB3aNsP
ZdWebxv65WB4c8lGXQW0WDxCDr60X90i+uMw9bBSd6/uZxr6Zdnf2C/oKtG/gfMY3IwsAe3MGo8D
ozvOY7J+We831kcC9pCVVOMdBH6gWF19coj14/rEGEzrYDAoVUfABc+Yc8c6oQvi38kKvl03bfBG
HQm2jC3FrQTeWE0XzY8ycRrrULs7AzcElM6i14Dav2umAitqr1+hKPIJQkT3KAF+RHXo620/QFtU
m/T1Mjk4r1Bd/F277DxD0K126PG6edPU66uKGnq+WshcR26Lam7xXIT+zotY41L+f5lTMG787TEO
CFzAioNHJRN1/RO0ktUhUrMb29sIpAlxRKJqCMhEw/ghrxTYadcKfYl8OfrSkzuXLkP6FnCxvwdh
45kZobOT33WqO42z9YNK+xnFwvuKV6cR+U/ws33nXv94gU5tvfd6fV5NnqHt4qBvcLxW4aVSOE8s
/9wXAdRynhSUNq7bN1wmdebmwINgR6WwlxSd+rF17nSM8vqZeuK4QcAh4GAwuv4hUwBp23lU2Gs9
DvA/SMmfVBmlYqHJYu/lqgzmdZhZUKCvJ6LwPz8/UlRX8yF8BvPeTvQbVkFHmbFOjEBrArFDLBAW
9eRT5danXPJ7cBs+X58f0ycuC/RmWwxDlnNQsg1IbhOZOtJ1T6hGDEkzg4lwXb12J1BNE3X5/pvv
FL4z9FGHyhgyNQ9CzAdZlxkYU3fKHIZ9QEdmlRFrpMsBfCnLKVkCsK1Sb+fYM5nWtoGcqCooBCJQ
gudxFWC5QoP49ck3TYoW3LjHd84GOTTg0Ldz0LVp5/lJ7e+8pEwD12K4dfyiA00lljYCuy9prRmC
Sd5tPAAO1S5jIMzrJzBBA0dj02SkDhR9h52d1+STWswih9qg2Q/1bFCTUe97C6mb7+DXJuorJGv8
Lyvx3HFnBQxzpOMKFmtYmk2hjgB2OAbhTm6ldVuK2zYfHe+Vu0sOSgGsQDRUn6B/lEXbCHrIfMcz
NYbW/39C6XAvBq2a0MsjpKsc91CGVQYJqofWyx/W3jkotj45xE3rfH7keZtMbHthfnnvbcWHHGyA
TRU+XXdjwyTqiLDcayZns1EtgRLTofblA/gBdkwbXEHHguH4k3kv8AtbKg6Ru90z27lbbPtrUI/p
baO/BOebnSkA81rjj1ikEGyEeNmtLxNKozd6wGXK3hgvGIvmmXn93UAYGAfp+Kzcin7L13nngmA4
SH1tC0HbFWSIluBCBte5sbOKNAqLB8ginXxU2VEIOlyfpRAD/t+ijKML7CEpU64rWLvAMOF00CcC
1xzkvtYiBgvWAP5Ll44VdIZY+zqO3h7zsmn1tT2mzEeA29QFLDbzQ8CqM+7ZwLkHj4GcbspbOzrZ
2QRh9SKSyPjOCj9mcrHylJe3SAIHYDO+pDrfLH8PUtBcCFTJupm6fxghEpDhGbyD1xfFEHjeZbHe
mLdddMSBxBH9myCT/CI8tN71wK/uBMZ/Jcl31lxHjqHrn47g2RzuFh9EcKRp49EqnyYQDsfMBn7V
zQ/1xNNZ4todkdTj4AmdS5CHlo98rQ4qp0c0WT3IfnkCA+RpHfITqDozkGnuNT8YvF8ntLddkN6O
Pl5eC1K3FnQ56yadwVI4TivaxeqbqgKODuFCGrWaqY3Mp4QY2hcxuHXKoeVUxH4EvufrSwku7/cj
TEdxdb5bVGCd7u/GTW2nBjSyXzfgAtKu5lVS5KV3CJoFPrqgn/MBCNPhYDHP/2lZQY6MdQTGLUE9
EHxG4jCwfktAOdgmtYNVmzoosvA2cg7z0rvpQlyeekr923qsPoHLFaSWgB1ASGyTX5H5KA5ts+TQ
qmQTZKzndYnBpczSIITm/RhZzf0mnS2loBFL14IUydKWECVbyz6zBCA+li2X2HFGeazGBly2jQJx
bjOu8eTXRcKnyMpAQAchE68Hl+/WgYUWD6xEqBwtyGXxqwg3yKmVwXQKRgsye9bogGG5JXEvWZlu
m+ySYh1eRwganyH4Nn5wWANSf7lM4FtWLFmGHtJGpVxjnIzOoXXz5qkb5/Xe8QORCov3kKSJ5LGO
2NcKfMXJ6EDFlntOnoBf/aVr0XJIBLQyiYdPeQ7kB71cLDF28v73Rao18dlYQMlw7RLR+cFprdRP
osLtOXdyaEYA333vB757cLn3uwhDVPnHqPywDLZ4boVXvg5dNJyg4ec8cp+Ic9fgywFZrDtelvU9
WnOjUxV6n6He8yfnVQAmuEHeR15Rxgu3hmNvobtnsFST2L1lQx2S558tny8HKExucWVBKq+syBSD
F1amq1RbuhG0Vl53U8OOo6PQbJBzN6oYomwqfwjRxX2xx/xkuAvrDS55NQ8Rzfso68Rhdu4hgR2D
j/DGYV9i7s1G6TBKQJ58Me7wFMVz3Cy9ncuqadzaGTW7nc9lD9M2esJdsaUgXY3XXZ4zww6nQ8NA
p+2hw0tF2bg4r95gP63gqYiLIDiJgnz1rWpPZMDwIR0n5gPiXTgOj7IS4vXu1PxbN9WPnPYfLV++
Sh48X3cgw3TpUMOOiwHs0Ft3N6PVrrMClEjIQ1f2O+/A/0AF751Z2nKIGUqSqLDWd31tiRc4PoE2
ouVknuoaBN0Y3UMiNri3ZeD8MzaOe18VwfqPzaHevrJgSEdE7W1Op7MGOrxFWq1EpxBH6ujVo9va
xRs2853b//vlUkfHJJbLrMB/DM9YFVjMWXu39XbqgMuMLVWygiedu1GCovnOS8mUDtMhv03Ud5Cf
xPdkE1vf5IewibsX54X0Mf/HunO9mOyALQ0uomN/QYg5qXLEhwYLJ7n/EboMCcqnt62Kzl+ncruk
yD9EGalY+NT6oPdHns//57p7G26sOgC469FnXFBYn+WPUb2S9scUDfFQ/r5u3rD96pjKKpdbRwME
qWeNMdAVFEKo1y0bJl0HO9rEK4FSxzZmgX4bjuOHHEKEt62oTqnmb8CDNHYXZT0dYrtMQegTR/PO
lJvm5PKL3uztVbXMoRI9zQLcf5NtQobGBj/dzryYrF/+/sa6ByWMJmirIMPtVqShBFHbxpbmtpul
DmMswXBfWNFIM6v05aFgefEM0m77zIa+3oGkGzxShzIufmBRCP3SrIWybOZbU3vuLLCmgp18SyiE
Am/8KdrGG3HL8ZBb9bMqz6GBYh1kbiVc3ZjH1YnDIO9eXWQz/Wzs6MHpv9P8FEI8+brzGxZZBzOW
URjOwp5otokhLuhPOv+5btgQVTqU0cslccG5RbMJ20Ba0xpaeX6TQmRvJ7IMq6sDGgML2cPO8nw4
UH5qVZ5U1XAvZvEi90QJTXNz+fKbAFjdreJ24fuZdARePB7aMOYeTBa3TZAWvEVHS8/fZj/L5/k4
5MO9jwacUfjP182bpkeLXjtEaxmpYV4O87FS994FJC7R5XNbZV2HNs6qGkLgofyMrSAlrle8fEIv
+D2AUSGa82OkeB7nDdtreDa5k/P3WoxOUNmdjLDayyxTNOj1RwgZgUMF8uGH22ZMC2MBPSChWsQZ
cZ4m70tT1JnNIW0w3rZN2Fpud56Bf/Y76Wed+5tzFudWlJTel+uDN/iqjnEsPF7ZW7n62WqDsjus
JDlAgmbviW6yrmVbhsBCjUrCer0F82HaoIdM8BraiQST9cu9/E2cWSgzCGeGqy7Mf+hl9a3fvJ05
N5nWQnjymMdEi02i7zv+w1oLBVVlUVnieNu0a0FcTzMXUBHysxJI36PflN1x7oK9E9h0pddRjRsU
VErCLJws9feebYgqGzr04PfHVuTW3yo+xm3d/YLwcUxHJ5PQheG1tXN8muZOy6+GjQLqxMHHHbv0
4kXRPqFhHd246FpAR5z2FXTu/GwuqpDFrac8cBED9PbntpXRohnt4AH6wUeoMIUojwMVVezyuxm2
Vh3Z2ECfiZO+IVk/FwdcWuKlBcn/BpEVSP3cMnpbBzSu6O+Y0fVG4FeYdbxqFifa2ebeX1aor/8d
bYMNwbQOL+gM8uNfNk5eeLvnMRev/98XqK0DGNuONfXA1JaVcsDeOaOHeovSNur29iHTBy4r8man
oK4apmAL14ypMIFUSxevrfwuynDnTmGyf/n7G/t1O6oN8uBbNl3QDmVXFvgCD8MjcPvVP7ct7WVd
3nyjq6vFcatgyaikj7RrobxOdky/75i2jnZb2eCjaL4tGbJ2yeR5CWdlgj6uOOTD6bbRa2G75Vbt
jfmC0YP6OJ7X6DNdbkNZ2TrjXYecb1gghZot/sAOjHfjkUGBMKlnK0xvG752BqOXOmIWJA2QiQcx
1tQcOpbvhKxh8nV4G41mW+DwnTOklQ8Qjf5RRcVpI8GHfO1ebxq9jnDrgfIpSBnhE/b4EDbLqZe3
cZhAkPdvr8ydAUVSYckMhac0ECwLfeh+yW3HbQyBpfPeIaMP+TfFVGYv37rmo+c5seV/uj4rJtta
0PYgIV0CO5fZBlJrAvy8LefjdmMC1dZhx9AjRE0BsCa4zDw/c7QLn8QYTju5JcNu/D+w495tF5cR
mc1jEKROWNcHd97jbTYZ14K1kTi/y0rJTPj10eLtfTHbOxcr06RrxyutvKUM+0JlwNCc0FyTsYBi
V552gslkXotT5fLC8yFamfFWNLHX/kKJ8q61+dfrLmOYGB22yCHt1qySygwPidM0eWkwF8/XTRu2
AR22GEYqHPIS3rh4PVDqjK5IB3ytx89AooQ7k28avhas/lLZ00ggBdr6PjTf+wZqtFG4pNd/gcn6
5Ze9OaBaXkFehCwyKzvrGYpox7KmP28zrYVqAPKWxSeVzNQGpY4huAu3ZmdJDR6jQxZXD32ZpT9h
SVnwCeRXKUQnn1W+p8VgMq9dhv2hUxIPFZlNeDssfnEUEs2fzR4jnMm8FqmiYusyWxi9N3KUBi1+
BlnMjwUlxusTb7KvhavdVDm6VgeZRX4JWsUwcVU6dsXhunWTz2vR2k3NBDHjSGYWPQOl1EX2qaxR
bar2ursMw9exhg5ENqFINWOLLx01QqNkWODypYs6JKqXir5c/x0Gz9dBh5DDJKSPpMyqDYTNo3ts
ur1yvcm0FrKV9CK2tfmURfWQoKZ6JONeftBkWovXfHOH1ekhADsGtPsKyRB67y24vt42J5clebMb
UMoDHFHWlK1QM0pJ6IHoZunXnXuBaeyXv7+xHjBVycovcbhWdtKE7rEuyqfbBq5FrEu8cHZnTMs8
0ZMbAYwh9qDXJnfUorX32ovEkyUyUm9Ql1xTz50Og/R3gtU0KVqwbjUqNe7Mpox+h8YnlHxvmxAt
SgM8IyPIZk+ZrawECqjZIvMv101f3o7vPPx0tF8UVEFJkVXJ6uB1a4E0FtPHCqpUQ7mluaAxZEx2
foRh6nXcH2Q/FWEN5qaY/OEi6ztkRFn2eVC37sU6pg9S8tBAagKRjZUPrefxcWLzd1Cg7D1iI8Nk
afEKEUgOpvB1ytAPe+ZKqbgO/TSyAaWw6heCcn2yzvWJE/e2CpftazHsiNmNQLMosqV1slrWHwJ3
PAb9nkacAakPvYi/o5ixoCpV0U4ZD/2k4yPaND7T3kkI0i529DIQEjfLmPpNHRPSHa/73H950/ec
Tgtwa3GhlMOqKfNknooCiCvOkYoZz2KbDsx3M1lucR7yhy7nO980eZ8W+HQKx7BqJpEVoYoHt0wI
WFfW9bat9iKv+nYz9MEj4eQTlikHhmms6QFUXIfrk2UauBb787qCzY5WAhAHByLuVpOnfGwnSKl3
ewIrl5PsneXQAX/QNgeyAJQ7IF6s3LsZTQ4/OojAMzyzFXcObpUrGrsc1YKd6TJsOjoEkKz9jCaV
AdO1hd/AZl/HbTQlnFZPnPFTaI0Pi0duwkpCHvbvpWlBpG2FqhFZZ23DUXJJE1JVtzGKQL3hb+u1
NS0tHeFWkEIgsU/D+RCWck/z0DRPWvQzUGcwR4xjFi6Q0QaG9eB6ImnW5vPme2Xa2mEa1nt8Tpch
v+cF2lYATAEEQRw+ZlF+5yOvO/cFmAs+g9/o+bonmz6gRX2xcChkS3zArVXcT+u33vuUOywlXrAD
pDF9QQvyiZXL2CG1nrWrl3I76OIatGDDMPwu571QN5wBOjMYQG7rVAXhmDWQ9bH6IAMR/JHRsYsr
d/5dRTgCNjtI5iGXO9FiuFTokJy5sftyAwd3FtLx3hqqh1Xt5QIMpnU4jhu6IQg7ephew7SBoqYD
ubrrq23Yt3TkDVK8OHiBdMzc+dXevCSHZNbG9hihTAPXoposIfQjSMgzZUdpTpdUMJ7eNnAtpCke
KswCS2A21l0swQqci8/e8uu6cdO4tYhe2/6ixrLxrO2L4tUhDQO9UUN+XrdumvPLV9/cySMoUeTQ
bOSZ7/4p2jru+YBK7h7YzjR2LX6poCIvK1hXwdinU47OoikkezVWk3UtdnvZW+BWh3VuV8D3Nudi
2Ws5MZnWTudqZEURFQ0kD1pnSr2+WA42COvS65NuukPpaMfh0krrbgAk98DwLi6arwM0THgxkON5
dNdAipn/XOzy6K3itiySDnss59Yvc7JUQA/ZqCvmXTN/bcXW7ilhG6qXtg7ZwoaT5wKQvCzgr9Vk
ZU7h3DfDcBYOUHpt+zLz8AzZgVcwjj36UsYSZTQ3XG7bOnRYl8dCF9Izln/2mhckKO+nFeysuXO4
vl4Gb9BxXaxst1F5ZXBWvYSuVp/Ls5tb7fNt1vUAB2eUhFYgPfsujZcyiqvyz22WL7/nTXCTqfQ4
wNbqLNYmOoLwzk7R2dvtzIrhWNNBXYAvjkHhF+q8eBPy2GABsfPYow85bWKbiruy+Tjt9T0atikd
3dWHwobGJ+a96UBH5fPqiG6TJ8evPl+fKZN9Ld6beRYOAJnqXI7r59Zxj8McPA9WVNzon9qVPLKg
YTMIzJWfywjaCfUHOaC9EsRC55t+gA7tciHZ6M1LBMfcpEp7Szw7DZRgRt48Xf+A4aKkQ7zanCmr
WQJ5nib/Q+l8RJvlvWfzJJ93EAiGJdAhXmM7dGLtXHW2miGxK5ZeapnoC05uG792RtuMrxa6aOQ5
QqMHaTI0dsayeRiCneEb9oj/ehffxJoc7VZ5dFVnguJxI6qsJ/MO+spkWgtjvwEbK+tnBFrI7+3O
PoAcJL0+K6Z3tY7sGlAkdRjj6uy23Sfuiy+8FgfRXqK56HnSe86PxW5ZOlzwvby5sbKsE9lFHjp+
hOzVmW3LMbSHj9zedrZTkx9poazaGrkp4NzhqPajUxRNwjwg+/3x9fqUGbY9HdmFt4JCplipM6Xr
cVFDItfvykfCw7LuZjodAC6GY7GdtgvD2utQr6AjZc9Zrc6z2JIC1+6J57fhH3QqOzES0PDUWPqu
kAfWu+Ai49uBj/S2tmAIe/x9/FiqygdOGnX2ytk6rFV7t9YbPUA+5vf1pTAstU5jB4knBQ6KVp03
ZqWL9aq6Xy5zdkLDNPOXj74JaBJOPSoRMC6tCvIMNaAt9uH6uA3ZEx3plY/2yoMapsnwG+zf8Ya2
q0srE49+RWLvdmzYsHUGu1FySKuAnetcIW0Wt1b3mAMCMRL/x2iTnVPHNEfO33PE0VPqj0sHF6pI
IgeeOmzd2a8NiQydta7ySaFs/DtHLkPb7fjSeypR1oMTOufC6w6b2kstmbxIO5tLL0IFaEKIuZt3
7Al0jhu/+DZMe4X59xeC6PCurl0FyLQZvLRwPgg6x4I/ycDF/Wiv18P0hcscvnFV3vWRI/rLMqxB
WuE5UfsiDiISF3wPuvD+JBEd7UWkW/XVjOVokU1eF/dsT+JeLntwXJN57XTuPaTHbUAAzotVo+Fj
i5X4Re29YojJ+uXvb+ZntCNl1W2FI2H70KFR0CNjvKBJ8no0m6xfguON9cZRvaMsS54tSpPNdWPq
L7Ga251AeH+zIDrOi/BxhTw2dtGB+0vCreAFjZjH1d6eWDtknR3+uv4zTN/RYjkqKlrbBX5GFI0/
g9B6jubt0Yn4AwSPEl8OO/ckk69qx3PQQEKsb/AZiBHY4VPgqJgHj0v47/VfYTKvBXNjs40S0O2d
PbePlf+x8V9LdddVO1cxw1rruK+pYNSfFnhS2OaxKMcLB0tSiL0oe38/JTrmiwyUjaIL5Tm/KN+E
zSqStvb2nrGmwWvnMQtrCrJUvBEKSnt0afSfgy36KLyo3HFV0/C1KL6kFoJ5xPDRnH9aNus04wp5
fV1NY7/8/U2Q2YHjLAGleH44/J/RY+kk2QIg8R7rp8m+FsSudCcwmLjyPFgB2vvDwXmE7CVH97a9
p5BioDEhOvwrmrYQQGi0QnMhL6uQb3z4yIZI5olvqyZ/aSq7Cs9DPc7sREOHo1u8t8A2wAJSsGMO
CpQlbelQT3e1VQcMaMxoyeOpZt7elc2wgno5NOegvwjAinYOi7LEMjJI9Eh+q3XNP9jo9mjedNEL
Li0It2xpO4w33USITrmZK5+qrlvEmXb8UNT1iindVd4wzEqo7VmhIuFYRUKc7QjqX7NvZTUoTtLr
nm0yru1YZVv4UHmbxbkm8jCHqJhtxRjuhM37jxWiY99o4UrW5iNcrmOnrcuxJ9LuYUSDR1IV+UO4
+T24vLwPDSG30c4SHRMH2hLSArP233UKghJl308/eFXf1jULmdW/N4Kqalltk06cC6x3VlacPRQr
IqLP1byTKzXsBYHmpjKawcYLen7U67+UrIijYjjV8sYjJNB2Mr/BVVPNjcB1s/klF/uZCaSZoD/8
87o/mUZ/8bM3O6WqLT9vISV+3ob2n81zH/wOZArbbcVliDVq5nvXY4FTi3PFG2Sqh58gPnycw/Jw
2+i1W8i2tbwO0cZzrmg4QdOh+FV71cGbyd5d0BBuOiNfT4py2aCZeV4UZMo9bxtQwSr2Lmsm61ow
S8V7MXFM/kydBV07nR9L27+td4royDiJqjoUPzH23GevZJozd7RO1+fdMHAdDaeccmPKy8ezdIrU
w/0eIi074WQyrUVshDeobU/wGGU9lZVskshHyfP6sN9/JRJdGpXMQ+OX2IvPvu38aORL54sMidVj
UatjWLqAbOy1ZxnCSmfeU1hQkJw08lxFXncfQbjxX8jyhHPc2WJPS8g0U5e/vwldG7kdMhEfp28H
sty5E79yNew1VV6m+3+L9USXRXVLKotmcHD4Vm3i06/VDGLbJgXFDOt/XF8N0xzpwRtyq9s4PpFH
wVfm0N9QyfsaeHzvJ5jsa+dwMQ320G2wby/Lnd/LE/iE7xx5G9KP6KKodKn73gdByLmwsesP0oKE
V1H/7KDqcZu76tC5lnrOSGZcgMq5bmPPr3456D/yHH6qK5EEXdSjpZzetho6em5y520sB09AOgpg
k8u1SFmpDdjx9cU2OKuOM6O9VaHVHlfFqGxOOe1AnEp3kp6GddYhZqRfSrpOmzh78/canY6Till5
WymG6Exy/gKcEphZxLkBh0jbPYDVKFh2Bm6aEy0AKsLqgQawzQn1P3TolsLt3NnbSA0RrEPGqkiG
xHWkOI/Uqoe4aXoFHohBPATVWmV2yfJHNEKy20AkRKeMc8AHHw5iEmfhVqewcB5dd69f3bDA/wMf
8we+lhy39a1p+8Sb+g95uH5qwVMT3+ScOlyMjwGUUSfc2GtvOk1KpUXn3HZS6ugwy27QldjANDQQ
7prSTdul3QEjGdxHh4bloFXZlKsw41bEHnNCy6PbWHRn4Ia3gE4id2kKAIk06fDQsD4UBX+F3vC3
QiKPqkL7zunpN9HVr204hbdFg84nt7VeNNqcd2dwrREnlqGs/bj1ab3noSY30u6ivrV2ld8M3dlx
qrtOOK/BOB9ZtX6+7kSGeNM5nNrJGXlec3Fe24PHrRhowHt7bRN8NQ7VXurzvxLtOwezDg9jlYgE
t1t+Liyw+jW/FzY+FwNklYcp6dfosbDvG48A8/alCD/XdncA8XKaNzINhp9rWz+ElpdWwKWvu+I3
pnnVbrErsqXTCHXzsxjsE9pKj0NhP9Fqus3NdQjZ5lr+WA/bci7zMEwd2x6OS0/23tOGDKCOIgM0
XQBbty5nB01qpa0+yKVK0c7ztfP3VGENcaozN+U1xIBsh69nJtzuSDhKBdwK9/RtTNa15ydo+kbU
wfPl3Abr1Ma21TlNEjKP/r7u1ib7l1V/c8tkXV+qBpmjs1W7iZyrA+V7KCDDdVynzetrW5Z4Vy1n
vG+HOrbcqbLSqt58SIl4Y7slvWD29Hlcc2CQJkiZ/Hv9JxkcVifV2xYyrKh3LECA/fDXPLbGr8uy
9+oyGdcO9a1rCw/o4+Xc5zh0y39GXoHj8TbQI2hy/l4Na/Wg2BBiyiZF7u25P0Pp68mDOOj1mTEt
thbKwbpZ7VTayxkaHCWu/bSO5zHamXaDcR1UVnh57wBsvJyJGKovIRKRAMp3EELYOcVDg7gq0VFl
VcvRf15Hw7kDF4D3ebQDdhcujT89ID+QDy9zYDvVZ1HUZenGxBnXpoo7YHkaO/Z9CpeLcWkR4xTn
kHvoMo81BHu3G/bBc8vyOboI3cnyTqzLBfsoGlV9B6+GDE9NaLvhAZyVPtr07HYKH3rBu+lYE2hq
HOyZE/4HBXTQ6BJvqnrItWJPSDcO5ZBENWB4RCO7iNSJLUPjfizEYIlT5Cxbl03DVtPHeQi9ZPPX
ZTmgGnynWsf7OvSb/Bmw0Htkzzh0JrLGCwHy/bj2HflVMqtfUIiRLj27kNUCVdfYygK+LtFF2C+j
W6TbgNoQtGd7r3+xK0f92RbQ2cXlXG1oNCRCrnezJ3j/GyphxQQz7JIAlG45lPfou2vC+xa6LeuL
VHPRv0DqY5VnsICE3YNceaMSqhq8gBmHJtOnoR7y4lO+VaI+1D0aVJO6iDqatG6UkyO6yFb/bstZ
zdJF1OEW4wE6bCfI4g6fvAAdMf+CrjBwkwg7XZF4dc2/idbO81cooKt/SggykcyZQp6nJUMK4VQO
VUPjqadK/uEK3YCfKjR99Z9myBWHWZsrUELXU9c1SSD7kCTL7G9hTCfadceuohRKEmM+bWmTc88H
l4GFXOiA5ld+3NbS65LSWSzg45epwtJtLqQByDzZNp73cxCew4aS8dS2XeGfmB0JmkaY2jxmyJWv
h6rJqzz1Jd36hADS+aFXKuwOEthHbBmqaKriTqDRKDzKdcqBOxrcsEvRATKqhPN1evD92XdiPpVD
EBejXf4k4MsHTqwKtoeqB/wjzR2wLL44srGacz6XvYy9qGsG9FtYQEqX0g/sb8HSBwTTOqgysaou
wo8VQeUd125kYYzbJAiZ/WXb8qTvevRC+3UgnIPvl9RJujZ0EQF0XvJEqXFbk2VjBYunwEfv4thF
8DHh1jVNQ1JH6vO6BSyIywUAQ3Ro+tEIrk6feYeBymk7D2TlTtK2Dqs+dRKdaDHkPLg6Bd2M8yaq
R9l9tihvpiYGTpQ0580mTf/RXiO2gEAXTSX9v0EZjVE6AeO7HkosILqLFnTmg2OeMRso/UK+2GFX
0yTk/RKk7UppdQRz1EbiaSxW/6PPZqhwJjWUe7YDqNpn2cfN2M1N1hVuGBwtUFeFd11rgTsjjwgF
005X4v//x9iXLTmuY0n+Stl9ZzVBgNtYVz2QlBTaY82IzBda5BIkABLgAi7AX803zI+NK7Kmqm+Z
tfWYXdOVFCGlgiKBc9z9uNsGE5X70UbS3/pSda8N9Z6inmxcSVPAAj7rj3Ezt/WLSZrqmSys/u58
08k30yVt022EWRstN8s4s+aBR2WjPkBLkmgDW6UgmTLMjNPosBoKm85MzVVYq1wi+KaDsbnxlxTu
NWIipy7y2byTSxSGp6Q1skE4s8SQECzKJ/cyNl47Xys4h1c73sq2/AiqCTkFOBy0rX6OiDjrCwdY
bM1lPc4Q47YEGoQGWvL5UJoQ8dHwnJnDbYuTvf7q5CD7E3bqROQsxKn6pAeJXQnMfGXfvDSq+GMk
Vak2tsa86bmNRSp37TQEchuaWS4yN4Y2mACy4cjA7IQSVsbwK1xowVHI9DvMoLQtol0ILEvaro6X
jMaDak7AkSs46CVxRTcBMrWiondhGp2F5y3vkUpUv9fSFRRZ5DxbYNFmc74+BjCCtrjAFSgqltWl
zRwdrq6CKTQfH6Q3pG4jEP38lcN1JcwjFUXmfqU6/LlE/gg7EOtqCfMyZcRdFVgECRQhEznFUNMX
yWZ/yCMSBZnqkSwcpxwpAiUqbR0nEvHVvKU7TA+nzT6cYo5w5kZ8n1Z+TpeIj/vasXQfsD7Exb22
dMzSpFVf4S3eNFvOJMFFIrzmDVnu0mV29vk1FONPfAb5nVha/wg6v1MPWiYRLEddhNA7WLv58cZz
sFg/GJ5MLkfzTGxhOrHKh4ZKv7vYisNu3JCIDFlZNj2iTXQSVed2DekWUb23wQT/jFwPVGHxGrn5
xJCzO2BdtaOqM2k8s2yR6lf1Z6UHgqO3YLPMnUAgYtZr0tMshf3UlNVyLNNcuY77CIjHoGmmIj2W
eV9ZSMiGaaraQ8fsYI9UmrnLfBdPiDrH5G+6XaiWape2jWfzIOSwW6+9BPM8McCG9eBrSs6WyhUK
DRgLRfmC7jREEiYJzKaHkxfAVu5H03FcK7jMB2zReJcaQUtuSKc6q6izbSbikgb7tpJYHdMS/FDR
j2OV5BFU/MmZt16Pc8VZHBAWCceyqNLR8LVzU8/fYlvrMMNiF4ptR4aWFem0BLoYXUNkrmjaDI9N
5fz+5KoICgAPUcIBJvgxI30SvitvOc5lIja9pzuR0SaueDE5OdE9x4gfQt8xrnD1/LokeciCwO68
gCdlXnfKE7seGR0k0xiB8V9ZEs1fQ6zkHby3u37N9aIIK2yIBeR+rlutN9wpTQ46bMtw54Kmg8Rx
YUsO/ImQog6SmGSJCWyTr3XntXcQkVrRZ3A+ntqzb5dpzttphgh/HpD3DtP0xbzxDhPZJ89UPDyT
LkknRFHgC4bAAYag73M8hl5dQBI304cqAgySIToppbt1deHdOKFI+moaOpYZDJZbHwE+bcRhtqHU
bh1Ktl6QXAhTwkR1Ey1UQgZUSnDhW+5tiaCnrDIpjmhYwtnxwVOrElfqYGiNU61tJpvXZFmafO6G
1ew0zE/rwxDD4q2IsOdj7xWdXQusZ9y+NZBte7lPoDDNcTa1iCKpZswmqz5qyjvkSGAJBnPe0AKi
rCrct0M7LFmfMFxvMTdLeQ5n1Au3OWbMbA24ltB+IXjRvMtuTdx9Cw+4qMBVWg8wQGiNhRn91HVH
9OxesBmCARImXOXNF0zKwtArRCEo9yw15XRqGLXtvcOu7H34ZoRSK2xDcQu8ajCJ0fctUxkxDGya
87yZHNhIxhRyqxFz4fg07mNSFNww4WXA8R3HidtG3djwDXEI87vGLYzLt1LjjAGGTboq5x4SP+Da
6C2i4Bj6CLO5DOdvkFoLvxDE5/G24XNkH+HxQlkB62Y552Re4S+iYCDNc54iMnE7xQNvstoto7dp
YjmFxxWDc0EeliwNC6nTPs1sHWiSL9MUrMXSp/hGUWi10U3NpYft5IXsYWotXc+9rsZq1zChpl3X
GYdzXtnSbAi28TZzAffDrKvApO1kuzasKKWx1RsgiQBZDNogMit2rf8aQoZrtjwOF71BwlANuUIs
e4UA3cXoY1whJIC1IjyCQRnpLoWKqtpboVr2EthqLWbqrqvBAdEBMuOnkpnLwiGCwvbq2p8UOZtI
BVW8Q3DkvAZ6PBoEyrBtiSXiQqNG95kjTeDfeQzJlltwQHI68Bl+a4VofBMW2MnkkxvJnB6DKFja
LA1MSgpjhRObNZh7kqMkqJFugHqq3VCORuGCSJ4m3iUmBCMsOqb5jtuysd8aJAbDXtkZL7wiu9nO
yAFI1woJwmYJ9v0SqwEJr60224RSwa5eEC1J4Y2L/dWrmcI4kLvoDo3KiBV3JTH2PJF6esgCRfmJ
hpWPD+ATtm1nB+c8RMcnJUZFujbaSHiflDl2GlNuTIddOEOAUxJsl7FOsMA6Fv8K6pjUyHk2pb+p
O6wS2QgxWZv7cW38TWgFXPPaMWVfm3bwvpc9asfMilh7+ZrCOfdYyrBMiyWchhNKUX+HuA+c426S
BrkbMWza41JCq5QYjuAxv/dJlpI6XjM21MgQ6KZ1DQ6qnOLnekRG3jlZ61bmJGn69FKh5GrIrsZ2
4j2WHfo8JBL3833E4vqmbif0lU+ygVJStuoaNh4zPyYXr1WWSBZFRYtV2r8DK8dg+oeRDRQJDeGb
rpyFQDaew9IwAP/BroxLps4gDg/63APli76wVQ2Wwhls/N5Ngja5TFEpZQnKo0eRNDpA3oSU7yEK
6beklkt6p8J2aPKm6Ra2K22wnMdpHu71IrW3w+o+Isw8vp1nczMv8a6KIx/NVSLqapdo3S1Yk6o+
vMjKn8dLGrI03pJlsvYhHQbJ3lVVjz9XXCMfAPgQarHgLEQKjF2rJe8tTbpiLOGttesGKD1P/RRH
ckfx8dNr6NvwwtaOYlHkE330dbm8G8dXtZvHmK1ZWAPFxGBxV5NCAXdXW9lNqto20YpeJHQOnpI+
92KS2yR1y753Q6LymPOOvKiBO3Km04pMAfRNUPvWaRd2eSUWnOHYN9XNSSCCD0mhG5jMZj6CWNSW
yZaNxTC0abONqRr5RVe6lAVM8aJuExFByjsfIZXteTTktm3BHpIe2yGg9plissfuofmy5Dmo+n78
WdvR9i+8kWO8QZhUtOzQRwTRFWWMSj8GHuJTYmyHUJsJu7roGgUTEIelqV33JHzZfScIzQ2+rX1k
6NGr+zj9qq3RC+pENLR52Ag/3aSVrtkhXnzsrI1GDmiuPX+BAblyBP6JnqoIu/dSz39HQ4nWXvW9
TDdiVH5/hCv95O8EBJlyuwq47N/claf+zp8IH5BfjLglNP6KDLmHaXwBXzQXsTPpMZR354JVj5du
RYePnjJsu611cpkAb0SxQS5uNMkCsaTS27emcnBcN3X96lzfr0VHUwycTAbi7jyIRtJdEqySQVFS
FoePq/K9LsfeYRbku7dquo8n0W9wB85sM41auS0TTtIPdGrhslFxE/Z3np9AutcvM2keV3SoC1qG
taz3c0PiUAKwsZ7ZUjjQpm8UCyqXGdAlFGpJPLRBVjeW/uqQZz7se+0Fbt9iIYJ7iqdSbrOYteN8
cpHqbgPjsrfLL7EQ2ArSVXSPBkkp74o4CjCkXmuXjSGrf861SNo7FlX+ixQsDXJv9kt4DRGLvlhP
WEdAE8YOmg78U02hV3+ONyNiXZIv3QCj4n3ThXBy9g2tk10svQA1W1kp9iVBwHuQdej+RSGsX8f8
FlbC0hHLilrZN8/UMvyeuB7ggZ37CZ2xcSCdJxmsfAMghuhsbdrQ/g++Bv8NOvvvQ5L4fFLwUmMm
E2Grd3Hc9kUPgDwf4yCEQVTQ3Svtol2S0v8pyfi/Awj/HcomHdF+O3R3K7quAu7a8OhYzT/khP/x
Y/1f1S99/5sjGf/+n3j8Q3d24FVt/u3h3591i//+8/aaf/7On1/x990vfXlvf43//kt/eg3e9x//
bvFu3v/0YKMMN/Zh+jXYx1/j1JjP98cnvP3m/+8P//Lr812ebffrb3/80JMyt3eruFZ//ONH+59/
+yO4Tb/9x399/3/88PYH/O2Pzdi9/5//DRnA7zf75yt+vY/mb3+wv9IAzoVpEgRpmvjsJhNaft1+
4pHkryT2b0+GlKUE1Moff0E3Z2q8iv41jmM/jLH14X+fur1RT7cfBfFfATX4URKHEfFpSKI//t9H
+9OX868v6y8IJbrXXJkRbxx8Cl3/xXSFUUwZJTFjAGdRo8IY5s+Yd2f9kctm/uAoTrYkqMsdX8Ih
n/3GPKr0fVqq5YmHW4vSHsVaPig2PIwcRZWmHN5L3uouMmQOeCtvf4xRaQ92atV+Csma12jhLkgg
uwpkUG/RvlH4ij5RwLmH3j/PETCwiVcmm4Y1RqHP+xdCbuuzR18nj6C2pMiwl9GaFJI3/nsgo2wc
FvW1gcR/O2rs6KanGKNJghdGYMg3i1Du5iHpz2RCLzz3SC2qViafrccAGbEf69Db+3IMybXSlwkh
x/ezab/IJBkPxkF/3Vd+Cdrvtn2LgGPyWz0O1Jcn2wBxaLsBsIN/QAhltRmXWN5j56QbE4u2WFmM
hmkqDT2Y6WtchvJhltSdyzUsh42uyp/z7f0xRpFea7788KcYsNYIewIMuppj2y8omVk7bQwsnWCO
uJhixpRq4WmIN2sxix0LfQocBK9PlP6J+HY44t3eshPyONbA/T2TJHc+EjFhPG/kxZeB3lQev3bO
s5daVAGmLRGTwO2U7qG7gwkRqlqABHHsHdrUeujhcK+73aCKLlVGR1NmCr47BRogIKKQwW+6RNlL
1Fl7MTSxF99EaD+g2GOjF0xw5LqXJtoC27RvcFFudgA46G5alP/IqjM1rT8DgrD0virT8MnyCbmp
U28wbD3VTxhiXc9tmN43gN9249ThnGKkGu4AqpbHzxsjVFjYkh2a5cFXKH8xM8deE7GgDUW5uQmS
Z+G10W0uiQFMCd8W/pWVRWCH9ochK2LnPz8mTacTWkyVe36kTz6z6baWA9+gvKpzAA7RzqJffQgA
F+Yhh/8zzBiCTeTxJP/8FrENJ9fff02StjVMYUd1jwHsFeydG/No5P6EiffyLu2hrZalK4+fN50I
yfb3R2Cu0UWP4KyDQL5aYft5elxgmR3prVdV0NcgwXOrmEe+r4Hc67Ay13plZ+yJ3qFEDtydDAlA
lmAZr/x2E6MmBiCNczBh6GZWLuwBp5MogjQs0dMt5D7sz42t2c9hjOfMrMdy6cVL1EPe3o4jLYDP
ZjWoiR9M7TrdokYc4vropFL3KQL5CjMzDwecBfUmqUf8geRniOGOE1TNbT6M0XT4fUQ8NSGFLx0e
nO7j7RDVAqF98usSNskXb66A08zJD9V2yeX3IybIXbIAB/cQLYbUM8BkkF7EKEjJiwwHNFN1T8Lj
aAEiVrMwmzgYeOGHzn+CsX+cs/j3A0B4vJh9JL14LQBb5KkmfUqeiQ6fJyItWsuxvsdS3X1Npujb
apR+SHjzkayzyObbo1AmcuMJuYD9u/2pwJO/jOs0Xj9v0i6+jwf7RGjsY4RFRQ9g/X+mwkNWWscU
hFfx8NB0Bq1o4UmPYoa3V/d6FAzTcbItAIIKjGFAJfT5m55XhgVMhW0RyF5fEFu4iRrA3XFsfiXq
o67Cscokqy8YB16+2cUh6DIi5SNXuG6jZqWnhXSv+IqaXVrChcuPOv0dS0uo5u8NcLMiholzoaPU
ZcGg6Itn4p+1CPoNIEYNUCEKXqam/Bm1xBQACNd7KAOPgcfSC++JPtrGDzdtGi6vk1ku5VLfR5zo
80rW8ElWy4cVSIaDCdR81A2q4pm4+BomabKpJoBsQdVtVlWvZ79bQC1/Hk0zpxwZzLii4nWoYbob
ZZVfq3vMqFxw1NwRC+UXD9XZk1dFe7Br5DCMvoa2wtUUq1D0pMvmbZWw6R0AoZytSrwzkIbSZT6Q
ftQzEdSgQ4adZgLpt9i3ySGQkXOR3oVwYbq6ztmjU/4Rw4TDoZHmw79d5EOYYL37XL0XVUHltloo
3dr2fupr9cxFFWaDvLY24AjxsHABYbx7TWfM0hCK6ZEgZAXpk+H0eRPA4HOX+q8KKAaLLnasYL9H
AaMd9Ex3WED2rOnGq0jdeB1WrKmxDgHHRNN6BoHHs16i5p6rVV+WCejuassAoQlV9ISy7QXo1nz4
hCVjY3tgavj0lQEk3hsLeKWWnGQNXfp9vLoHlfh+nmiKRhCE09kgp4DOTF8/Tz7QYU5jSSbV+F1O
02vVB92BpV6YOygDTrADH3FZw8EcAYBZ2njmkS7+MZEDxcqIpRGEj26/iUadgeOyj8kMRRr9aGNv
hls+T4pujO22G0iDMziGHQXsr7b90tGXDtBdvoAQnAQf7g1iapD51Nk3zexzyZ3N4CW4nOuFr3eS
zLoARfDM4iA+jP0wXkMq7R5BBV/X7uHGcV4wXzxe17mBuVYZDTtVAmZt9Lo+CNZMmQ+bm4u93YTO
a06W2p1xhn4BWvZOOte/gdE5dnFaZ9RbxUF2MTnKFfhMskpRVK63T0vtX2Rq3ZxRYYeffnDwa40R
IPB/u1GG4aV1Anz1Zolp/RomWhxhzbDmXgJe0ZvR/CRNVwJ1TemddkrdlVHbf12nOThVS/JD8659
/9OdqqpWNHzBsEtDT5WZNUUwlPM2rXWbi9s6X99uZpwiJxJUWwl3uSKqy2gnaD2dhlXQwqzB8l5H
35APCNdpHb2lq4dSKBjpIxjQaMebRUCrPjNkuSDPEYVrjQJupTjNh/5rmOJf8izPfJiq7Hsu6Atp
hi5bIwsf0iHYBX4iHj9vbk8JCw8nrxuAaii3ZVX0lkz6vgMgV1M+P0+Ap5+HJLqChk4vZSmDfEAu
1EH54hiD5HhijTNX8DIic4itPQAHWnK/7ty9hYfljBbgMVDsHddWGh0qp8e9DhS5Q32aouZh/h2b
TLeRKCm2Y7kE+dyWrKiXOD6nfGbHJeyeq0DXxed6hwBNXdSy2n2uzNB4Yc9G+NJ0FnWrXoH8Tbmz
gXtIA8shU8wYLMH3dRrELxzjtcwrh/dyUmBkqR+cXOmWUxmMG2RqjncomoZiddTdc9/75sAJZLNX
Rj+Hfs59gDkZXaBLlKGKztoEXYbipntNiPg6M1wQ4UIJYATbfxWrf+RJFx7RrHdF1Xa/+ni+oWJt
uCNLSTZB1LNXQomXgUJtjmMYwqpwSDYYSSOPHoxZHjsjioUm8p7yat4hkRSolF1QLfcoODjz6ye3
TORcexLOr90lliL8kmjWZMCYwJKAln+MFKJRmQzke8koFPw+/A7i8X1d+y2tGNTYyL/dsmjOANmS
nzOe1tNcPyylUFnpBnmYlQWJtbbjAy/7cmeqdYZX9pHyFIIP3PF5bc+s7JItHoSfz87wa7htJ/EU
tABQ4EyASVeGUDXBs6obwlMPef8JJz5wPTU6uE2q+byOgz7AIg6sB9iqbZ+sXxv40WNHiCQ/qEqf
PrcKDwzCqQ2GaFcGHionSJiv2Bb6AkysKiIk8e2bNIV8V3X2DjpJt1Nput4DDwXPhwLzwuzELnFU
L5gkDmFK15LwzqbJdDbhgj9+dOIhxo5QNOukXyaDLaOvhuloah8WW4SFh9pFh8+i+fPGGhlnsR0M
7KznTWOczqYlZNgMUh/8rWLAC2m3NUiSAm4CoT0SjseTw27w83ZnncT4FoXe08Dol7IWEUInmvFK
hdA5HxAYFwOLR9Eh5Mmg0ZLEiJ9uNB+y7sxzhL0tw0gPoDPYrZ6ToGt3zT/v3b7YxSX18fP5f/0G
WY9sSJL9QMn0WDOAq1qtHebnp67ANNBGY7GsMh/STAlyPafUx9jpZwkNI58sFThosaJ1obu6Q5dk
O42SYa4KSHfAZ/HxFNb68LtO6OdKf0OdkUlwgz/GFGjRZ9sQOpAbQgwvnpixa9+6ULGCy3cJDFFq
ikohBjvTCzc/o5eZnwPf7vyoCe6ZYLmJAu/0+VWqRCQbmNnIHOv+wkFXft6YOahPw+3mvzxnou6O
y/atBvuYM5yKh8Ub9nHU67O79ZEc/krzSOSpQf5iHq74QqOg1ZfPm6QS9QboKDCyvs0/96/fm9ht
z8KcIS08gU0MWiWTWwZwVSwlPZejT8+90+z8+bDGBbbBFBPUVGmwS2/zA6xOq2depj9UzeM9ptuH
LR/qb5qgyx06cyuCJN81/tC+pgxtdtWT734Ckj1YyvdO1vw6pwlcZeomhj2+mp/Al7trGAx3KEMn
qNOevca2jy1Q3d+F4+1RLPU2Get4pzsT3mRP5n5awU4OrT0Ndox6IKgBxAjdHtlU3VHMXizyebjT
86ofZDnzuzIJ63wK6HiRa7j5XXndvkM1mN9PfaIJbVvqnRfJ6GiqhhQAhZHyXbXf5tV8wxe3gA7l
w1NJU3MHKt7kbJ2GJzA3w1NiplxMN15Mcv3o+x0I17H3tmsq0xzW2frBxA16r5g8d/FE0BL40BfN
02mO8KIIkeG7HiKOx1q0VW5RguYuXbuvcSPttR9dtF0qCtw/9o4IGSm3/sr7ry2l+xLsztOcttis
Q8hg7j3dNBsRV5VAozsPl4aS3DdB+KNsYGeZyti8KKWwtnsfIk3t29y73RSkwEUQgbtPSvVFO786
TmTCaT0Ck8zA/CCShbfqjXn6wnwk2FIaFwz2EvlnBU2he8/Sjizbz5q77qMqq6bRxxYx9zvnRf7B
Bt4vC/ednR/OCnYFI5rmaShsvIirmKExH9ayzTDNYwvwoOu2Qt53TsWCLmisU3Pol77ZTbSftkhI
5lE1PhDpzVcMnWAxjLqi9WTR2UcVze9RIB4gfpjyFnqtOI3L3O8azKOQp8TTT2NFXvzAdplBGZ2F
HzHIP1AmrzUTT60QL11Yfq+SYEOjsUHsdn/qU9fkvEW7z8bHimUhwgbygMVHAcbrJn/C7j08wowY
Tg/QJs0Q/HjyYrijUIX79YbBTafrD6Pxd3YQgJdAxXE6RHetS76J2WFxSl58HT4mg++BoQ2g1xie
9cyDo1e6UxkDcB7A2+RxH0AOkCL9xYe4zYc1DHposfMIrF0VjswxneXGzLr82kTYVJT7QCfBCp2a
Ooeo8HvZRkHRjgHLJE/js1vQzRp6i8JBWi4FJ35u+h+Et9ADgFS2zH6LvYWeIvjG5Is4TbUPOra7
pEGdblQyFo0Ng12J0ZmskzArBH/0QNf4As6OYskpbdFNW9UCjlItyT26Lte0Ay2EoFhRINtM3WnT
XyIB6WyEfPE7CKibO4RHRZkoySNgFZwdZfQKw2/0/GQ0e6jFvKeRyW+YTZQA9tyXKuFYVRRYhdir
DlPiVXc+kPq29K8Y0iXXGdQJeIhln3bRdpJztS/tgl1Ci+mcVN5O9tVOjro+pdhQTj3gtrUn3X7B
BdipAbi89DFpNJsN+9F4OtmKkePDYrczdgTr+4wsGHWcgmADoZ16WaNx46b0IQW5+XPU18Z5WTzZ
6Kowo5yFQ+JOXhDeotV3qyfYvlEAUobK5IJMSS7o+tAIiDYhFyvQtPrZyAovccFjQuoaujBt86lD
vFOI7hJFYFvAefUwp73aID48zGQzyozPyUPDG4yNKakwpxBuQ+4eNSwKs7YsBXyf9+AXhyLwGpf1
a/Catm34DDlmuGVDU8FxiOl8qBuV9bZNz7DWS3l3qGBTcHAdJZsU/AP+ElLfAbtCGULVg2fXD/QY
H0KApHDp0OVBZyGqZUuSlViDQDluU6/vjrDQPPYCppa83NCK9hklSH1L+w6diNWXWIWHuSM38SR6
WjhfohzmD408jCpVe9+fIDgE9JDXgECyRdIETSd40aGbUeHApudsyQlx9OrYt507JARHxE1wttRB
c9fEyx2yePEUZFn5mHpLboXV+7kcdn4Sf9AKyCGH28IuJj7bBGv91iXmI3gpnb4fuK8fEyvyJmx3
YkkEiCTAHQJAX0y/TMtQbUCRyhxL+WENh5tgQG3GGFAfmMO7kbBjs5hjaryi8XubU1DQgLZr4MmK
PK3cK8qUj08q4Ej5q2FEN8Y3KlSR12Go7tJRHoJKB+dp7q5+5d/HcfDT78Jbos/FWvBsVHpIpFbt
48z5BF1Frw4wDKjy1hvrAqAbIOQYUBZt50McL5fKNCdJS2RppsmORsFySCtYAYgJZVAy/8AWNWbr
ElwxF/eULJwcleg2GPE2dyr+xg3GhXBMSP7ItT34pPa+tbAqgAYEpXg9QE80Qq0x2Cg+zP7yBsS+
KZpEffX8uD92YQb5Q7OlxIeEjPUMRSV0kaw+jC646MG9pY15KSX/uB2DIo3lqw3sR+/TetvXsdzZ
xlwr633QNhFnRRcBCcQsz3MVPIRoPYCDeFxD/NKo9NJhUT5JqQqAnc0eaOye6n7Ad8+CnUPK0mNl
kuqR3SP/PdyCeK53UJQnWQqhaCJnkS868XasG2A2RTQ4TWdDSGCvyRikh7Uen4auc9s6/VKT4DI4
9AltXOeQUjzLqf0pMERFtRgzFeA0GEYyFHD+h7/ponYAB2IAezg145GjXNR+HtXBa+3s62AwNIKp
z2NFMVI0iPbDTSzJBw1U2kAcDGrWLZtJTiB7IZTIRpuUwKHhD6uX7g4JI9NGLvZDR9UReCDf2Fjd
Q6x6EbYkUGUt4gglkY/C9cCxZnluhiK0h6U51OvJJii7b3QAh07m9rGBMiQLyiDBsoLudEl0pnVv
32yL0UtGeUZTx/drWk1ZWw+Y1BMWdhLshLHo6+R70wGpmMEQY5+EzhdlMbyt4aK+QpwufwKvhwZS
ULntXIKSiUbdPVfzBbXu9xajtajQWDamV3mrpbjXkLwf5+roh8u6dRiA3sIpt8C2rjPnN8C7IZql
tWYny+GiHbRIYiTL/H9ZOq+luJUgDD+RqpQ1ulXaDAsYG3wzhW2snLOe/nzC52bLBC+wK/V0/6k9
d2yVx8n5Nm9NERqF/srTsX2Mha4YI2ntl0UL2U3Aor/GBvOnc/b1YS7gngs3SJ3qFyXlo0WnStdV
BwIto69QUMgrnj43s/2cHS52o078nCxvruHhoPfsZ2439yoZ2nTHzR8fiy4Hzc+LqCBXjwTF4Wkr
oBrKrufSFz9h2WovTs3PeEEon6RaGTS2dY8Fwv411d9tDjGwnZ59abGoPKUUP7IagV3bvLZNbX1X
G1TzYGNRJ9uDYXbjY91UZsRr9tluoDi1fFNnzT1xk7zaxGmdmy1lmLHb3qexFr6E38rRLZ7buoyM
sTEpEwPLjisrD8yJFCNry7XIHSJpb5nnaHkeGLr1B1s3S0/0T9vSfqPuAoAAygnzNX2VtnEeOmS4
fS5V2JrpPakbulzUNL4+d7eV8Q8VwaNbGkPUomQK1jH/SWn6g9xX87BaPPc4F0J0sE2belXsLFG3
Ig/UviTO8XBYGvtpX7J6RSAH4moPtSenOI1KP8kQjg1zF8LQC+Lnl9bjzADBHJv0RHilp7j19Jwm
n1kTMDmIY2IvQ5h2pb9J8Q7pX3nNAuBHWS5o4pqJe0MGsrKT09Yp6qni6J+GqTgwoz1qyHNOItUj
0SXjAVQh9qZqsOmB1znit5J4GvqDqdg9iq0xcBObzk6q+ets3BtCD85VY1XHhHUPw5bJaA9K9h1n
9FfbMH+adrl4aWz8zhz2BTW5+pCWkZzLFu4ok2EJp+hpKlr5sWx/2jSeKMfQ8zkpf3JjqbNniV6J
mmUxI6JRDuZYs/nB2RhOAL1NdfEGtE0IXBS/nAbFG9x6DOF5wYsM97pPEBYRk14vhYJQ6TN3Ojuo
k7oKp9G6JgiDPHuaZz/NmytB4delLE72TiUxTd8yW/4yMgDMIh7KJzUtzonVGV6DtBU9GhmZPbAM
7Elzkxb8TtrM79tGDGGtNYMXmyuKyzb+YKMMpQTzhNT64jppWHmsIqGElklYdAigO6Rv5yYzW1B5
930h6+WRd/PqIiF1qYcwZtZBEB1ytheJ+qwuTy6qutPqZLkv67uMpyKa1PrRsJb2wXTUQJGFwa3t
rn4x1lFcZX9E1rd3RHhRk68CqKDrOFGzwl+tNfFrjg6piN+YiPJwrIDYCloeR7ajz7akJ4X4aa8r
2Zmb9V0eyA4RyWqRAqdbCl9w3NFrZkCIYV7f9l4JHUnjK/PQMCa290rE6BXdlRxIHcWHamksgV3M
QxujGNIB5RqxBvSp5slhpu6mVRzj/Fdib10EewBim8ugTI0H1YTCUhY0FlU1qdxc2buxsZ44H7hj
GRFLI3Y9wUzJMmq1O5u6C9pfZmc9iZlc9CLxrV26uulqdtjKHIbQ/tGpxl/0K37emXfMFKirZfaQ
pAocOvhE0+BvnzToR6t9ySStIkH1J61rfig0SJ4hMzM42Zryl4VnFa3CRC0USRLoVv+HCMw+TEuZ
ntXODA1XXa/wyIA2i9QvizEt11lXRjRRHIybZXDm8lCt8XwhmP24mXl9qpXyx9enlyw32VZNWs/k
GnejW4fIkoIZpIL3/fpcLQ52g/zXSywaBgWB5iV1UTarK5I0PXNucP30K1vC3MpHaHtzfItmjoay
qG9fD8i439XaFAc11ptDLVou4NFUnwl16M+7sPvfhw4mr7sBxVWn830rhP7D3hy8QAxdXq3Kmq7L
mcJcJLZX6DWEepXCPpfMVHSZZymYs8uG1YqLQsUxM+QHRT2Xl22bIVoTVcSXcmd4pmbJrwQ6jadG
Kxi/zK27Nlam8SEuo8ysAjSIvT8PqOC3rTZCuTPaRLHIS9PE4b+ncwdUBfmCfmzdlumHg/UmziCc
NYw8E6Kou5lXCFcVQ/fFLOKbFk+O36ULx7T8LHcGOtn5NEJ0furl6niua60h/J8VLbJt3oG7FYYe
Y74ZfRlWsRm/V3P6nJfudGnn3d3gWtkz8OaT3XXGFVd9/iy2gXrlzGZ+M6dsvRfd+N4snfXibkn7
rMvPXZ6B1hmNwbx2T7FytDNbizjTZeTMDdlw63qyamc8xMkX8YNZYoaTOi6rHt9pqsNEa1IkZ4p7
sc3Umxrmta+HZBSXuI7R24MRxbodn1XD2R3Yw1usxuWv2Ux8tdDNVzmMIUJw9jwKgQOqMk//YNNq
3I+rPg5pnp1btj8IZSoubdwc26VxLvqmQvHmlvmi7FqNOZVE4iB6XXcGzI1Nv9DazM/mtA2+rsKv
p9CLWI20iRko5oJ8YMXKyLsnFn+e6OkwXjkwUZZ1UcVUdnQzYvYlPYuMUApiD+gJw/96yOOtaZAw
jkXQt2SzHNCNAOkAUV8XA0VEoOVVitm4tEFdINDrPKtwIJfyoRoW+YCfC2MOw5df7NqCdW3RR9jj
H4PoskgATwy4lK8F3osHzd7Mh3Q5IFyjiCfWwijRr2mQOQ37ofdn/HpQgD2DRnY0Wq3GiiJRueqV
oPScSya7LGuQlbp1Mwd9jGq7NMK4EUWQYBt4ydJh8/89++AyuVq9FtW51F5iKcEGVGfDKdFwHdmN
Ky9fv6+rypStRDu6VJhF6X+97ur+uvd48tDhJ2ZzIZqP3nzXhWzgjrajLmdWhsY3Bh2OrkJG81q1
j02f2SgAqh2azvm79SYNE+uYruv80lbauXHn9lG62uRlOYLxYSWVzuunkgDhef7tZrDcq2pzt8a9
y+4+MOFRtNO57Yrf8YhUztrx3KXc4eJ2tSMSjbqnUcZHOVTWrS8kWuqvF7ZIG5wjzP2XRrXfvu6G
fLDScIBN92N31PDfmBrVkn812OoiMgdxi/ZOcsvN318/xWSivsXOqdpVRu0uOmKoya/11D3/q5aD
ql7LlYyBJp7/f4h1zctqLbso68YX85xWJR7IUx3j+tZ3ANX//pXFxnl0ivDrPfi6XL7eCJJqO7Yp
2asWqDlzXAswV+X75WiDTLFPdcOrlYro6y4cEAxyHmuD/tgl5V+7JamO7dbmw4RkMrIFucamMJ4U
y52PJbbdC+wY6LZu/BDsAmSxxmjeyt781FVrOcAQpMcxKx0IvVy50a8nnokk0t9SWzkA5K5vVVdd
haGwQqIXdtBktY3uAa1nQThej3Lm8HVxgObB7p8zxpex6O3HYgAIHGB0eI3UAMm7fdSw7OA6LQ9U
quqDMKeeWbKjkQLr9dZizSOkbfVZKMrxH3BLO3olY9rxvsouA11+/vcF0S2fuZKUB6uMhwDDJBom
0h4Tl01IPQcN1rGnCdH+EVGcy72ZF6SEl+O10WzkyW2mYnip9JAlL0AvTmnTtXH5NsjdTmR+Jad2
ENXDuNP/aYVNC4cPPr6+OShmKl6RXTwjjyh/N1sd/ityk2zfZs1kDDPU5YTDkTvq32HSm2181lqi
vSZTNzlqcEbtSV9YwuTwJ5MvSS+H46zlfaSpWn1SaybsYUpimq0deV538Jtl4GuAEyd5qk+trY43
ZV2pjW26/tOxfWmhmmkxg6lrg2lGLWYnkDlfIoLGUaU/55Rn2MjP2FiUH/9uebFUYZJlfzA1rz9V
u4J3k4wp/1geV48n/0vVZOyc1mQYd3zsV5U3NCty5Yf+xQXZSfVHcZrIctTiWXdj5C18hJfA8bLJ
QnoD8fYqY5aY24Q4aerGfqFhuVm2YrNYtBIXxInBZE7662w7j1+nJTKW6Ou/NWW2HNQFYHDdFSxf
J+a8/6stQWIRFA9etczpHsum/3RtJ9yEcfj3os8Gnd5Xifi6YbQZ1ZFgFZFXqAm5Lvvp8vWwxWsZ
TCPHhp2yjhfrQnPYtER7XfTyOc6b6Xds1c/xAhKnbxXcmOmP2pBH5cASia/n39xSYebEeqv1LCyU
RCL8a8xWXCbhkNvrgRfxFzvhDvgipM8WWus0dmb3fXYSNsRCFu7VV++yu23FnON9x7vQaS/Al//+
5CS256M+rh//aplmrScOy8r7VwrYb30cTahYUxq+FE3xTozF07aO82/G5sgwx+X1S1W0hINoMGTk
5e8uRVWAKwFOU1OnlR1fpXuae5y+cy3/anExfLcchUalhHS2SKUAdWUKYK1zzzE8JSH6FDScg0ID
7/blSsmZ1rNmMBwvrZJ+S435MDA4hxo+Ygjr6zhUKJyL7kXRNeRqaL41IFpq72CSv0mecsahlClJ
5AxGd1a0jJF7YWSj+FOArRmhU9xG2n55pQtSosxxT1ppCH9MDPc8YHg8yBxFTBtvShgbFipKS1SP
+awQrVHKLRKtqh569QTSXv/6opPGWU6BFSvhktbMVr20OEBE1hzFlDsvnZH96pWufcEtWUVkCETz
rrey5uYjT23jamjTi16kcMTq1D3lKztLkAN2UakMb+1QzMcK7Bpm6q2ch4XWasiP1f5hkcwvK+jL
7et3yG37LcdPfamE/f5FdJuaaG7GtMKv1+lHbZrrmzpWS5hn8uOLqbPp0YOpEUwR4Ej3uZsdBD+A
DGnrtA+VkF0AVwHfEGvWw4TUALGOADP3SIgAsa6t/zV0GkQkUJZ+VMr1F5O4gQZtHE6GMe/bFJab
mLYJFaGKG9qyZ96f8ZetxNtRscC7upYMiMYwCx5iSpSM1xoTAy1BKoolMrPd9dwmPcKQZoZ5evhX
LBMkvnPxDUQCFG3vUuuKSLCv+ibmMonmZiLw6he/tXZe+2R6/FI8ZpmJygmm55CBWN1IGESoZ8ol
VJwkfrRr87cG8vEDzMQ8dbNQOPvd86jYeEt19ftsimcsU9kfpYxfG1bwfC+raowcgeVD1Zziauju
Uc2q5v8uyNSH7q6uP+ScpW8WPJG2awJ1TVfIRtBPzmTuANhsRl+0N9XEDTAMsH981hTEFMXDF/H3
9ZDuryNPf+5YhR5odXG3BzI1zEFS89P1NdnK7UNFe+ONimp6KyKHCPCxerbH+Vu/qc27hvWtx8oc
iBk0XtvFg8uIgb4iL0okafpiyg3+MiFnByxyu2TC7n3hOM29m9+/Rg3Ez+O90k31LmKiLkgu0K65
1mrXUlF/z19SO7esDxgJxQ05nHPTcRPeWodG0h51x1/HcTovzliE4/JYdczChoRgp1NeQF12XWSc
TV4vtEdJ4Lezyr9xjIuEPZH6fZTENqll7HX1ADOC9Eaqu1HFSb73pqYfGa/BhN3xydjpKgeOvu+U
Ee3l9AnNrqht9TDFDaOItNRQaU9sOi3uVvxsay7ALNyOFPNds8ftZSkitoygkh76oHYU57EvKK2I
aKIZwC4s+xosA/glS+v+0K85rAxU5mxaDNmw5Ug9C5zsdpsGs3Q/UEYv3uLal7IsxNGGElWaW5UA
CwzOaSXpGDwrv+G4Zknl8kb/oUa5cG9caQbes4GdEkiEPfR1VEO7PpoV+Iub3Is0I31DIOBiRv0Y
YlsGialjqOj+tvXoHtRMXuMlDhSUdj5OaMWDOfhlb8phmhznmPUTGG0i3kfa19OS5hfdmLwKvaiH
WJYgGAPzY+yASA74W4dm7L3NRucBcYbDNX1pWb1C9/y4Ovp5QouoYlMD0Pvoy9Q8I50+aIXoD5IU
BAKIMOdreXktaM0Q/32akiiRHurdb91mCtuQv+1TaPpI8oJ2H9z1wZmZ/S1TmQ6YRVM/Ritntrf+
BZvgcuK9em+tfQnW1GUn0cwn7OsKa6TiXZ/9A6evcrUa7ehWQ/yI9FnJus2H0znhH/4gRW7yJkIH
6DTn3XaMNdTuxF6mQUGa7TMuutVX9dLwgKuOcC9dwHYnN2jI51pzVTsVTutnpfGyHinok18VvTwp
Rv+7m7L4mHVF6pFSUjPd5w/1PJdIZhgAG6Rbs0FeS9fQFWBTiBZHMUN0RAXBVin3te0TULF466wH
46RaBxOByQRec5nG5WNrVbIIsmTHB3pfcnV7qlgvXUfKQSZ4g7MG2I86CtqIrDnjdSfTZhxDaTT3
aesK3hrMEOp+0W68RETL+HrWXtfEfbErs/VJCg+ZitAsJdvPwS5vy0zSjIYUSScYz6DxXZz2vuKM
O+urKr1mgGiMSamBcZjFAzNHcizL1gJsfJ0xP/hlz8+qRYdS2YBSEIN9e2twHQL3jD8RrUi/x5Tg
uZ0VqIotTpVMzrOvEURztJoUBs0snxjTQ7PSkQvm1RomLpD0XERkYKCasdG+b6n1PV2bj1TuagVo
1qHv/xSxfYWokCjPc6DqoZ3ZAFLe3cENlyx+y4HdcGJNf1FEPw0VxGEcj5DdCrWAg40uKPvVWu3b
ZZvs94yvJCKtPYMYjlCv0vUy9k+mFQ69vR6brooywzqsk42KWMIbzePrRGpBoCLF0DbqHS7CDcTS
Xb3RtD5nOiYMMcWz5VjxYXbwsM7l+GOwzNcxa7nL9mODfTX+Etv49+iOipbZbRSx3xqjxQCALzIl
uFRkbQC8A9uizR5B762fzLF9mOqPudsOeQGyK1pBektemF4lSM7ptvwoibLg/W8mNQAJBsQQRXeI
8fCblXYYuk45r7X1uW1bpLOe8kLR2ZIOjn5jGbNrpQbhLlx8hJ98c8EGQ7PJv49cSCHrti+Ohc+f
K/q72VCe8rp0+EaV+8F0DgjHHvIhb0MSs5cIszK6C9UKvj5Cjv2IMTT3sH6jk8pNCEwdzN0aj7Qa
p2rtP1QVrq/aJM20ga/Fq1fj29Z/s2MIrKoVEcj0sCtra9a72qfFNt0Id2/+a46Hm0TEcNHsgciQ
7rme1Or8NBRbeofGfmkSSU9FrjntTOeZm/yl4s/MNLdjVTiJQcgaRm8eACc7YV6NiglamOUSzrb+
PVktAieWGR2agBtgFVycPCp9/hNqmou9nNugU5aIBI6fCF8pnSxBxdE6vqRb13m57t7NTvtsOmIE
XDe9c33nodPUb0mC2g+p1lk40AoV09072+b8Ni3/cu2sPnGBDXewFljjuARbRTR4st1rTLHR1j7W
RT+FKQOZBytK5sE2sJQ215lUoKCgsvikSYbHmhPkotknMSpXM80QLDDe+GKJSeYBy1trqYQQfu/8
WSU5TjA5tVu9rFKtEcFZfj+7Tlhm5G4D3isXu/qORNMJ25LbUs/iiJg7QiCywQmr5DLxPP2IgFPJ
Q2PKn5cmVXxDB8jp9SpqpApejcMV6zns1vCQoZ71bISxXmuQNdMa1rEpFZa5J5PtZ9RNr02afSge
AN674hUlQkYrFD8XnEuckSreZkqErVd+3fb4rbVN8R1AdWdBIOEC1yECG/1mQ4fSK6yaQsAHkfnk
xMXHMqkfxtxpgTSvVhsrgYrk+OS4yhl3fW25Q6gIFTBVg4RQeuSuaVsTeEbsG0xyijJufYcZ9DRE
gYd+4hQWBDou7XTpxAxL+new4ELZNqrxrQIlukh8MtfODJm9n6fbH6eJ88e+7jhKOzY7Etx6GdwU
B518qPX4W27hSE5T8aDqx0G1/vZzMoerOYduvZVowfSXfnKuu6DtWDJWZgY6kioWnddMa4POyAiM
DqZDsN6ZwPTFdwS6kWajFTLv2zRVIfFq/EZ1wvUyYGmQiuLRqxpcJuOuyzIpZIbWR84ISqPdExZq
YfNRo4pNWpW5VKd+nn6bsSwPphmapR4ZevaZCz3FWIW0mtr/4PASVSx5J3OrDMjKaKOKZa9+N2Qn
xgCF5okMmOF5TbRvUp1/DCXuQJU7ODDRK3jDzHcQeSTM7FtFnsmpdHqEJ/oLfI8W9D39IDo0z55H
5EB15ilr+YYZ7k/ZJYPvIA4bMQL7wEk4CZhSMA9naC5+sMOZCXnXepUGnA5hvMQtyTM5U0RXpRtt
vcGFPiNDKc8DugwWovQBrCY3owvYE3dbGui69lFb5feuQrO+IvLqMvcgrMU5lSNiZHcoyCtLVg8R
dW+sJ7TNSbS2N3uxjrzPCEgaeUUrvNHDasSWEJzSpFMw99X2R2LSQgH6SrwWRbq/1hl5RwYBYujs
uEzsVpORsuu7q++9RG+W5T/iznwUsrQCUPSjbVivRMTtyU/mz8klfEBJ3jVhPTmJofh7AMA4JgF5
c2x519KJc5hfQzjYHoWSHgsc9AkZPGFJ+5Rk6geFvQMFenUNF3PAMj/bNXMgV83q2cS50a4xoWll
aTxDo+Sr8qQtEjpZPjlOSL4aMZvtQAqHVsD4LK+93cd3YRuPhC0Pi5V8x1bjF4YufDUV6Hpg/aM1
hg3r6z+jfp0z8pKGlC+n7TgH1VSsvrkpN8xwgopkRRSl9KLG27XX9ahU1Thss+XD0WvIQWHzvxRk
ZnX+6K7vhWs+Frrbo3hXU79EFnggYuon1Q5WVJmLc5erP2EuxoCUJpZ4tKAha7pFdVKEhHy/klF3
EtY0XMk1VHyQXTKMmJd4NQFlRGk/FZN7XeCoddV8N9RGHOJtg7+yEN0huacoJUPYub3tpbodNnV/
kyRWeDZhXHqZXICkNRYmCLELQUMDP8sJQ+OjESvrOV+np1mFXUVfTSsKvOHJvRSVptKGLSy82t6b
QucH5VqFEnqCuojZfby0LNvJmR1XzVGJRDAfmqqcrx2ML4fSlmR5sDj1H0XwfhNh05PnA+ic9/a5
nDDNoxBcAgJYat9o6g/TkixNQheBht94XtTkt5Rm56k5sXQp28WBfk6NiaRus1LeU+y23qwQOlFP
9U9Xa0csKrnlq611oGThuWX/PK5G5Sj0uPNSs4Hl33XRm/JQMdIc1xb1p/5jaRYu7Zl8jN4ltIVk
iaAoUz1MUwlv6h4TOV3Trf0h80wLncmJxtikp94xHpi7u7EKlqmyGTZVjEexNFlkTyQ3pc7fxZ1a
1ENUq41wMT/B2eVlJPJMG3JnciHotdwaF6qVzUf3qWd7N7hq4deZwQ1SemOx5FAaqJp0POhRC90Z
J9z+ZB0d3cVOLsr+MNMnkTSLE+yU/km3AbpSW7qgV+0LchECBN2Vml0is0c2gxwwmw82ygWf1TKo
ikRAb0nruRIXMVD52hHno4ngIx2IWHELGpGRsMPlFdHQiXkt9RQo434k62jZzrNKyJKrj5REToeS
gpNU82+NnXwUnXM2VIS0bzDlAM1XgcnPZhaYWAflTdpSBIajhAQ6xvga3b/L4obzwp0q1tm3XeNV
NcgiWof0m7XW32RvHoAYj0WPh3Jfusj67XZ0LwRFZohVtjlSYP8NlBDpLB9ju/SWLv65MTGPTXlr
E74hrXejS4tySb5xELAeoCFhNFGas1ab/mLL6b4ODZ3w0iPs4Qjkej4AXREaoQv72H0fmXFEpahQ
Q1IGRTUhXkWWHFZSoxpBPEL7jjYmkflXNkL269tqe0YjQ30X0MvKGPhpL46Gj3hdEnKElLvCjEkU
Uaye7YHOeui7GNkBF7ut0c86HxrjGRvWCvsykr1l1BT7zH7rXA3oscWajUoBdsYzVpdUEAMrPJND
TPIRlTBOi1Npx5mni+FnNQyvTuns+N7cRZMxvclmeHNSeyDfbiTec5KwSx+Tbo8owyDMHL9d4QWz
VaeCT7i+G7DJqJoIanNMS0TSQEuts6dwEX91GgevZtvmZa/Fl6VMaDGbl2QfzgeM6K0eb3fNWIrr
rCpHfR3Vy4iI9d9Ds+gXBEfIKkpd92X5IXu8nUyPl8pmj63ESB9OSSWOLB+94/X4FRu2YLND98ie
LQLJ1cIOE06AvFsOUwdup4ln19xuwK3JyRriPNAKE4euWHN/ncr1Rk8TVv6UcEpOU+4Ga0YTU1e5
JFVERnValp6SADAWC0EhbSdoEXo0XV3fg3b2v10yJb0WeM/r9emIbv/3tPfSBHW9kU+iXFKnxqjq
gi6Zo+HrVjXA18TB1IJ5wnf6Wt+PwFMreUy6QgPYb7dJQOUaTKVW3X9P5RYTq/qSreZTn1WvzipI
aiMpwcl1K9rW5ZXFrMBNg7oGJHT1fsNYog32iPsi+TQqUpaAxOYH1ApPUFUFaKoLTuoYN4iXFSBg
40dU4zdCTsIirvrHyl1+5dMeXFX3S1C302940UWIKhrHVA1NzQJD0GoUPml5inEsediM2lOS/tmD
eYYkVQ9lWTuhTTQ9J0NI0i5/oJLnt4TUshVoY3UJ0pwQgJG9idK9+9YPrXh0DaLpmGo7t5tCnJ3P
GgQ6ooKo3FdgrgMYIfcZkACi8UFfLpaMuTa5K7D9pygNWLWuaybzcvMtXzr41sIeeavMT9dZck/a
S/xYoKKkhesw4ebF56hv/aHOsu00WVNkD+bVbdKXrlnSoG20b8kQVcP8pGQPkOUtjWr77ObFa9bf
G8yU92bkPeUqCRWNnH1LAVoyHbrrEieGu6Z+lcQdosCiDYlXIm0QNyvseU3O1Tr/UNZ+i6yy4D3A
9gTDsyFUr4wwTaw4Slb7r5W8DOlNVcpPkzQXRKktPgphget1r1tMwhV3KUdwZhc+zWBEtz2cZC/e
sGRzoiAN9WwZjdrcnTP1QGx3jxNUY0ldXn2w/4TOenXHW6PXhx6xD2GvBGHIbXxiTklbwoj6lqep
NNo/aVV/twIHd5aKK7sx34i+QIAaK6gE+eYNMNQdzaM71Ljm5lj73jC4RnK1Nn8w61NXyp+KsXGD
5mCX5GBW8mWaK/08G1Dfht9a63pcksT27ZZ66Y7PUsrt0FlVFWpZ20acCLiTPlM73DoNI7bC70So
hx6OJnIvkkqPc7IQenwqzmtj39Om+O4YxBLlbvWzGAkFUgz8ngQhjqEzxhSs6aKOTA/A87/SZDyi
hq+CeoN2lVBxa9nidKXehTVr+JCM5H+2LkYEOuPcZVfHEsCIds/4QAk5TrPjtlTra1kv+O/U5a+d
KtqNfVdTpEgRQ9PUbH9LGOGWbHYDK9+0o5a7HwvcHK0JiKoqc69YU6y+eqc+FmdZT87TtBBxUKAC
YrlS/T4un0qjnZOZ6UpV+jGInfd0GX/3xs8a6ndK52Apgfk5RA9z476z2BtzxeusifW8DPjOS/dx
4WD00t5EuPA9G2fobe24QL5pnF/Otj5slfFRkGIy7AFoRLp7xM4dygWPXb24d+JpblChno3kd3Rz
RuUNdGAtUSUS4doBCCGG/LVUL1qvyzvawx3wRerRVGTFpqp12dlpSOzksdHFRVrmX67H9ltSD8PB
Mpi9WHF7g1at3TlIHPYZW/n3rPO7eVtCozKK45wVYcFvg6lhrI7NPDgIhPQOZBXsUO2YKXlpvzO8
aVitO69t0QGbPcK43KR3gV2+DzpeId0wzsRHbyeWZrLUFbufaAhqmHgi59CO6rdtKZ6pwS1OHTuJ
XCNWL9CMfxcEowQRK4cOClzRqbXJBlZHeKIdZkbK9FzF19FEC1zK/UDfpsOEGn8PgNLGugFXH9DO
xcnZZN8xw+9BJ4lWQ2Z9rInG9Zs0ngPXcoZDQoIYsWoIkFgl5BeuGpb6EvZSd17xAkhElEEicVqP
fEFy1+5i0Acd91wU3xPFdU96YxvRWtRZ1HbbKWM1Dj4WD6jpV98zBQv4LK+TxrFqa86W0uGimPSo
NbH7db03WqvwewsrhFX0xVGNs/Xo2GvvwQOtwDW8nUpb/ECyeWB8Ubw0Q9dK/BWtuUJo4zwnARm6
pucaw0FVwBiVtXlKK/dWJPQSY/Gqrvzd0/bSZtPB3CIFG51vlMurvtbFnlmAlZ80mjkBUZhIk/YR
72LIGX+g4t+Vy+3PFOoD76djniy7fWmVb2QzvCmm/E40BE4QizpY5y9F22qU1BjMxMUsjMuRPIDN
9lD7PJlS+agMwttH0GTdKDVkHVsRVG0++DjbMLO3gnO/NQ59k35MvFaK06OCLu5JJUOtTR7EUKHQ
ldtP59TM4rEpCBtNCm5mUceAWrZ5mI2i9xWd5GXw2UNLI+U7w/QfdeexHLeydelX6eg5/oDLBDAt
oCxZ9EbkBEEjwnuPp+8PxfPHlXjUYnRHT3rCK1JXp1goIHPn3mt966UL2pm9d8BSYxTwP43wPkim
5wGRMfcoP2k5ijWK/dH+hGBqu6Ph/GAO+oRLOjOo/fNZPqMRXtsOLYia3XaXJxdKwFVBnAeOr3qX
DtQXUZR3mGkfmAbRuqBly005uhxmtn4zmZzbbD65ErnEyR5q0YTKiUAD4VeYR7YhhW5YN4a7JLYe
GloFtAH9ONmFgzxordWcBbWfHT6RRAp7cAbNfJ3hFsaZMTGBO32pmUY42NpIWKCdiqVBnlWiUx5o
nx9Z5eNrZHGcDFCMoyVRsQtHCMYXyoIROuIw4UNQODXeChGzXYzJhSEMwaYxqOte+gY3Gv3TYqC8
CEIz2bd9Zbv6otc4fWsyEKIvkii3QUxan65gmWiU7KgV6njWZGaysYQesGZzK9XovfdMJHn0UJVn
Rmk+F7PReZGu9UdmwME29rHlzXpzM7es5XDoaCHZPnBpHOF0Xiz0lr4ZL0OmDUC/6XpsoldkddFV
F7e16+SZdQ75nom97Sqgww42SIfLz9GxWcYXPjXUWWSwrcTzMD13enuxRJAklqPdhCZuk2Xdqk7D
6lbwikkZoeWpJ5yNi7wmiPoHsEzIvOfw0gixqbAelWvWMngwQQUAXWwadHyw/qfnwixNz4hi5vBR
DPJjBodsGMkHvb3s7lSbFmWjA7EKbY4SgjR7gnE8mZGibk+0jWT2pvuMA9SAMZ+Tc7PYYr9cJO7u
en8CJIUHLSZ4YVrs5blfeex/uO2XPynFfG6NDc3eLHrCsTocGDkhGE7mS58Uo2cfgZcnhw8hM3Eu
UKHuw27M9tUYWEfLMnE6NnSq9ApN62zHrEmF1nT7T+gK9azqSYNhkBY60WW1GLD6mJPtTCjAzdTz
UNQI0V5SWNPwEu3pag4O/TJpp1ku+rg7arbClG+Rm3Yat7JF+sjq87+tcJqkl3geafpz10/yylF7
efDDVqOzyxv4Bfv2D1vtV5aa/nvIzSdJTZhiybJQdc2SS3TRL1kuVWHCoDCcn5pjskJO8lCEGmPb
XJwNsSn3/Zw+xcC6Sj007mIkO2u4iefARQLKkk/VzUltlOGFx3o4nsc24zOrMeJ9VRXhNU86yF0T
SZZ/jd9hWNsyt7yoE9k3IXL6EnPyOxJO2o5uSOFoUrVsEHO/vRFb9mzOxYxWrpIACWp1q2fVTdgq
6xJk3ZoWVrVf5PpqEdzZVRcsGLCPUVA2TxHQFwpCDpkIHnJBeez3FPkQCtjWpH6pRAq44kD5JpTE
+h1qyLWXlmkI1VYdE62BpX6h2A3YmYOwivKVIAyAQU1mZtukyvItMSL+JsEC9FS3+t6eFANHeRLs
oXwmx2Jo6JPOpY7HlnbNtpDliGQy9Q+BRb8jF9ptY8WHbJHEIPlDDWnrZ86ivj59KWHQSj+ovMz2
/QNbX3+Ba4CuqGbTCrLoCcCWqL1onklqsJLbUJ31tWMS+3JSVZkxsxfVATXUmup5s3w5/Um2xjMQ
1Rn2jknTCXTYkVZ05zZtMZLZAdwqp3Ce6U+T+IEIiCOluQ3EjH7BtOwfeTfwJyW8rCylflzWoLAp
i9u2Uc78NEKvSXjUhtmvQ6eiMS+ScBh340gtW0LQvEJQw5OoP9DVVs4Q7MQ3vdTbq4IyKDGM+ptn
xvnXM2NbtsHNZhr8jwnu8PdbjYoxpOulwBRhi4+KaklkCW6nVtZEfk+XGC1WeqjIbKsrZeQaNUec
UmXIdgLIgYkQtwHMdsTYDb6TudwOC7WpFTlaIEaC+9O3nSxxB5YLzEFtb6ouTfZKqGCMoR96A3ST
+GVLt7emXS+5A9qw7h36vuSCrzhPhLdNPd/KyUqOdSRQtsJLBmhSXGQjZmXDYYgXObk4l2Rd0wwM
Lk/L9WSNvSeBUp8thHaw2110JkwzWE++Q8fXbrIzRBk7YMfWgw05b1fb8JhBuOMLClOFrm4KAwnG
SR9+fi8qg3CGjokAtrfbWkbVbu7txzFzrk861NMX5MXQ2jtUO6Zvrf2MUtOfwu4esC2mQamO922t
XfmVwbF9zFBtmDo9mYksOmxnDDsS3BTnQTwLL8xF+cw0xytzR7zZi0qv72CQSQIIvF4qbAk40zFN
pM5xjvJXSupk98/PikB+k00m/7UgOQsJUzi2TSkt4Fb8fpcooeRABMUd4Z/lbBo01hAZZbNRBF3e
3gzVXUsEAgdhlTbD0DhHB2TtLURhLIXcYcYKiRuIxr7EfWsj+LMizdMU477vova6U6bwchY/LKyR
N1VMUy7wI6qvmmNPrF2rTZsBzlHSj3JIP5xyPqLMVM4ImBloSjIRKedB2ZfA89cEaaTrE4xlblBy
DpqxjYn3Wg9BOl3aWImi2i5uT1+KrgMZgvrpTi+pWaZxtFGRqsI1QJet22UtGI0a3dQcZ/tBaD+j
NGqelCJEoV20jwGAPxgMGfkIsZo+gIWcXEie5vbvW5q5xGn9thM4LP+OKgzHYUvj2v9+4Q1j6gTO
qnRl2Q5uE1mWwImzBVhrrNVseIa2PMPSC1U3zgt57pc+CI28eanNpL6oVRRdMQI7BFwFYxu0FvQ4
reDYCOsqSOLxJgZuzlrNudasMXsu1EAWV+tg+ePTSXx9+uJ3NNUjLXi1Jx3XkOwd/R4S0IYBvOqS
ozS6PnRIGhlZjRoJsdlgDvO5ximXOph+TFhcBIaaeX+/Npr69eKAKYXbrdsC1ZEpHXvZk37Z7xvI
dKVfJTAyrDDcKlOg7gDRUG6H5e5EnLLxC0qO3LT6LFfkqnHPZ9sk7Dmf9UmpVa5P7/02M6IBiYKo
z+Zu9M8Na3gUMmC4AgJKOzsRArtW/uQApUEtbQ56pjX3Sq62hxGTEqSzYB83/rTWksIAJjFkG7Ld
errH0Q+cTyGkJ73zaDFmR32w6Z+bRXaMOpJD6pl+uEPSz74J84AmuJ2tFeqTB84djgdxyBvJOzn2
qdFyJnbkNXNH1DRcUVZR/dyuhhUx2zF1Xe/PnkA/ShIChLJUQKfEKoBsOwdLlIAWt6ZeU92lSDDA
d11GM8buJK2GjbZ8e/qZzdxnp1QRiEdsF0EVw4IVhOx0rUPYzGi+qqZcc1otgtWoiTWTpwDFwqhN
Z5VUcNrZ4XCYYo6FopXmXW3UF1HZQNHsrGe0KB+5T5qFqnCqIRtvFZ0gpQoGeKbZtMHlfIWTMrkp
Fx8U2sd34IzR2em7oOyib54szVh2tl8fLW4aFjJBmaUL1dTVL2FwsEDn1AmrBLB4b25PeNNqcYSh
2SRSpmxsJkrWcFaIjrGGWbT5S9Kbb0DLn3sh6mvGPT4khhbCWTY7ntGilWTjGLd1rXZnY9tbhxn4
5q5sMRwQY3E9yJZMqboKzsPKyJjALGrqzi6Yqj2dfmKxyp+JDBrV6dspiutLpfDVVyfpvCGJy01j
lsN5NGraweZO3BqkCy21C3MYDVO1LaUDoqHdd2GYvzWDvDFL64Idez47kYR61WJfix0ojNUw7xy/
B92rQGJMCnDrTXdgCFW+EvqEo4Iu2gNO6GIVqfMlPgv/3Oydu08fjIJm8fOmGzQkdA5QAiB8eTJ5
Ay3ug5pX+a0qtdews8JX8i0xAY9bBobTD0Y1+dpoNDLbJnvJ42LyGqqDvk75CzfsWpUR/ETuy9jE
4F0qDKspVDPGgop98blDRwVqzsrSqksHpehiyxtQhLlTBW7ldOeflv+h6ZozDkwLtmW8Yk7RuHPa
mZvTt/2CHUaocW3Y2flJ6Wsscl/VK2AEHo28dLiCJja1yGkvQbNOHpbW4sERWKwXUidOYs71kvSP
07GzqSQpWcoE9ir1+njkiuok+rRs848xTW0PXaK/hZbJ0tnFarNl/ja7czPMT2k6XkpjMD9gbrka
e9w3VblmLjfx7ze5abE3m6pjUatK8aW8m4NRy6xK4xQQJwmswSr1Yh4pAiGpOYjvCN6B1mBw7qxg
ZYGKZJbe4NXWq2tdapejrsX33XTZAvG7LNV4l88EZjLNr2k9B9LYJgU6jRb2AjBoICQMdBFHCuis
TCzmcG2lqn7WxrFbzSr2QMvqochEEZUmw4pYb8RVL6zuviyKVbMQ+VLNEcd24LYzUAfF+V3JaPbG
GrXPJ6INx/bq87RQO4obRAOOadUwD11lhLdSQ/o55vVBG9q+Xckozs7zJwt6//H05cThFC1VEo+U
StcML4PqrMK8Kx8neuqbzOIeMq2gfExaeScd7GChCa+vR5ixUiIZLvQ5BG6LSYjfq/SEoWA/WZTy
py9DIAissxLj82eBNiZI5ZHeCfh1B6Y2qadWhnNskKyi0lnCs8YyXJ3MBE7aoKyqezg8pGUg92JA
1eIzn/LeulCiiXkR+DDmsdef7QlST46Z8jKaYtoJNbFR9Ov+ZZ1Jy03tKoSAgR6i0LR0a4OohHMQ
L8BTRKdWfht1gwp+ySi2A9U2tSwDjWYZebMg1weKdfMGSImHME2/1w0ruKglArik/nR+Ip37YY9j
ekaulrZWJ/UpAiV30S96z2jSoJ7mg0NQYkbWIQuSvEZPzWxPVNvO12dtq9O871G4o7G7QBCu7P5e
FXwJx7R0VerMJKW5LO2qCbDm96IgHLRpMhMfZREOEBIrd1aC6qCYb0L2nBJU666kN0x3E4vsaO81
s4h3bXBlGEw//fAhRDkdw1ObtPzMGjrjjsC6Cyew159bpYbeSmugM4xYTMEUgMcrqTk7erh72eab
v78ZZ6mr//P48mZ4aqVgfzIcKbhYS3jBLxXOzFSVNlITr5xIQTKK9uTRLBmMnWwghC7hb1tgYJFR
zZAquq05kEx2OjSpZYWosRkOGiNfHAacsIPMQZNwghri0432M3BbJIbTY2/BTiBLpCwM+Y5bgelz
XD1//j9l3yoM+Ai2YAC2STW/hkBS6ZAN+3l9chtMI09Ox1YSLXKnKNLOjSpFEnayNVqoHc9qoW2F
6sTnTQSBt/RRcekRDMmAaecdHRVr3Y6JeW6Pt+nEMCfOuXOUVtxiZxmO2gmqXaUfuDbxcw1ZAWag
woHBo07pMM0HVDTFhTJs+7AFblvArtACr9GdhIA3tAGcN9t1Pgh9HZq0xVv/PUx8BsPl0O8UR+xn
0N/uGJfGowOKzkXNnR+GjAzMpT6J7wPhD7vRZrJ6gqRXqfoGds05wzwUQTlNrk5GOZJuCCmqA7E7
fVvCT/vmxrZ/P6lbeKQMQ7NtjQGxgQ7KWKrhX+4FEZLJ4cv2vVjYmNO8OOD107UpjYU0zfKyKtVA
uYoXOpRv60cLm/WNiczYjfueInl5/JWJLu5CXcutERl4h1FjNBTfxfWZHI0QmPbQtduKfuAmzikl
MCn4bhrXPZp4c1rB7Oivpm4RqTKV0iiu9pR74HX8zjgUCZrC0y2BeOw/NjxiDYNtP+Fb0G2zfFqE
eoI1Th/UYc0DNh90J6OjzQ8h+QN0VS2JUELXySIV8hwxdc5Rn4y0cmy26Zg11/EMTDmZKzjHJ8O0
LC8lo2X4pcRvatEAaCf2G1IErv1pcgvfUFenXg1a/ek80rO7AffLQekLZp7Ln4JBmp7suuJmttly
8nNdNjZ4pwDySzCftf7s2hGsj1T7CBvRUdbFNONReTn+S5TWd39/5k+B378+83zOtkpRagFW1oRt
f6lLQa0RDFOk76P+MBhW/3mS4fBdeuyp/S5Kw/oymzlYdEn4YOnhDuTj9Kz1cBXa+OrzlhgivCVx
21M7TrSlTMl16I3qqfJpE2RpjUdmssonpJGw5a/rzEpf0N+8zdJObpW0Tw4lQYlrGBlkLOnqaxAM
BGcanIw42ZVun3vKbATH0xd72WCBjv/9KnAA+7L00doCja8ZCIs1mHnWlx4oLb+IozH9y6HOUM1p
VI5xr88vIoXG7gfPea7OmyxOH6eazwYzmLmxdBywcKLLHWrJAnYBpYtqoAqLmIW/kIYGiu9o2E39
JJYk3jQ1gZKG5Y8yZEOesmi6On2xUYIezHAGzOX/0LICUyB/UBvq71YGP5Zv5v/+KdVeg2X6ccjr
BF0NmCvck5V7KkiipT6RpnLHcK64AFWSMaGbEW3RL9zMQbDlibIZ4cFBzpFTovYBphXGHYpFqMLF
y5QhMMEDWR8DSfztMsZp++hHN4oE40f5NlR5d2kZyg3D+uQ8H/0f/UwsSMrnezQjpdumLTs7ptFm
depORZlTnDWJ8U4ELJATiXEbNSW9+LjYYb81HyvfgJQncSzVZGRtpN+J+z40Af/FUNFxmO50+UjD
4b1eqBCl0ZbsITnO6qiGqYS68NCTS7s85E5J2CB9sr41zO3psTenVt+lS8uOwf/n/0ngBz8E3WIK
i/OrdvoHj0y8BMIluJ07bUQ8Mg7+z7HNdk2KI7WuwW3gim7OjOULp/PmDAeOGNTkjNarvvs8oeh+
YW2zXE73kcw8P+43n37boE6Gm5Oncx7FpTMaF36U5Me+DvwjKSL0IVOG1J//jWS0LtUsrmHiP5Zo
3R/RyxyRCyobBKblGopG+ArxonQamsxThSIqyCnAujudfu19FoZY6zt7V5p4lR0j76/KQk5A3FLz
UErZ7XVzYM7C+aVQ53Sbd2HgKrV1lxdTcW0YabspmM/vskK/zaZCuRYtMXFD1R6XGRX038Q5KIbK
5GY02ovCQpI4z127BkVqemKCzwrlJ/XaurPQfkfFgWAZCkJpLSmIGHgVoajHkkDXB/AUw070Vvom
cyTkp8mYr751wDVhJCbtLqvmnW6I6ejPk38RDPA/TREY27wx54OpKqs56Iu3lmULY8L0YFIfXzSw
zXbIXbZ5MGE+qhzjMYVlvq6airmmhJgxcarQxsdp8msIi9QfRq/EIAnpQFVG/ZHrXA4lBw4SGIRd
5cUGfelrMMcXYHDb80ao7TbBs7vxu2DYNSJud/2kovupmn0gk/E4RLBpWkK1DAh/4Lmsm9q0Bu8E
bCX0azp80o5NW2VhsIdj7qs3QRyRzXpyuOsidbGTFneFD28yGdJ1MDjzQ0Nnn3Y0XEONAxOOFj8d
YYYBILxVe7O9Pi2C/6+jnI7RW100xUf7/0GWk2A3+99HOWHLLjAf/hrltPyDf5KczP8SpiqEqhsa
oVt0of/n/xhOSU6kNelEuFq2bTiaxpZBmZwXpyAnRdP+izka/4qzgObYFhX2P0FO5Bf9F05EjKN0
WCV/qxn/J0lO2nKw+M++LRjWkTKlMUIxLUug6vly1EYSnWqDYcuVubUPygo1hcs90q6oRDz0Veto
k7Tfne+/dkA/X9Nm7GaRYCXsL+1h4kJiQeI7Nsl1ey5dHviddk3s067e+m529stncfX5Vn6dr5ry
9xL0n7fIuUrSvrEN01jGBL+UoJGjqU4y83J1fRB6yGKRrx2yfJaETnsqPSfJdn5aHiCjYmdCFEYG
lJH112p245R7fUCh15sHjXaZJsxzCdnFvo5GC/YgKIYlcKULMbEhO9EnMNrPIbZ6pdp16YFSf2/q
04YJmNt29001HbDPkNCkvAo9vkoaJPV9sC7MM6d7b51nQcpg15H2qwOfAfzaaj96PdiRXbqfEnCi
YfcSotejtD9WPiE5c6KsKJfOYwwGQAPXjaXc16nxEtf6bZ0NuBqPyrgE3BOGY3zEYelhJHEVwYpm
D9403MHpu6m7zJsxcIUgbvCueg51Wle7oqjXKl59S71qIh93sIVWJrmyk8Gdye0cDMCsGF1FKVGB
SHhiARw2zUGphtgCWy0dmWurdg6pbaPbcI5j8VRAvlqlETnAJfrNNL8MNX0blvZq7Gsc4/1adfwD
4Xmw7i6hp7jD2G+nGNtonRPuKZtzI7luy49Ig7zWDMz6c4FSyurOOAVThMNlGJue3HDSoi37VTPN
jUjY8qaX1LxhLXeJhQh8XDXIT+Mk3Ohjx3Eo83KSCJIItlHMjahZu7wkMCu4y5AmLaypduo9NgY0
NodFFFhCK6Jz8EpTBZUVYb0ISphtp9rD6CvEVaH9Mv34Wk/ajKMroR6ECGfkH2YJpweRZR+4Bbc2
gaZAjKZNbdpXPgpSWtXReRRDoeCQPkXN3ZBnkduhVyPIipzBXQKMKQnCD9WMXPg8pXmFcvGcO8jV
goEMBfhMk343Tw4Cymxbjq8BBtAIz4MZg0O2jL01j65T4+MrgDyOeHCt7pGbHnpLhs5u12TvGcco
QO6uKMdrzNYq8giRp/TJwhsnTQymkcE6W0J2jB9ge/gtzwEMrNLu1dC5qXL/OMVPU9yEEOlMJL/a
BblMvu1AIYtW0iHUJX5yghnvOppdhN8wkyHLR+EzQYr7VnCeH14mvR9Whd/u66766G17S+w2jSIF
Y9zPWX1VM5saGXRh4TMho49tovmawdmmDelN9bZVRzcfI35lZy+B0BihhCApPXIj7syQ+8wh+hhJ
1yJfTirj1jEQZzmLFJXtV5UrnRY4miX64/3OUYJt2bdejsg/M5z1pGy1SXrEMzM2Dr1SwX2iEdU9
z0BvW3QzoE2ZZcxWf8hGuhaAIPAR0QIO3XTGfK68EzqLg+M9VqN1bytrGsOeWSU3SImQzfNklSmF
2PxQqPl1Tz2HSW3MI5Sx1j7UoBIi2UZngxHVh3mEjVz0PRhDZOoklc0NSF4coAZi9EyRLDZvprwf
62I3IQKGMoh9AyQbPL9ZI+EGvT9Cc96y4YLb4e/CVZ1/cDpREPbQIEUM62xH9Hk2tCmrfp8rjCCm
ceQJcXUcROtY9puwMJYKGL/XfA0HkGEDrOmkgZYPt1urlX6BriCNNAMUT9Fzbeob8Hg3TU7LX0mP
RozjUNF+RJOOMZHmDS6wYAWTjRQMldgM095nLNJcsZgOSHimq6BURJy5UxDetYssbKL3Fzv0R3ys
jyCITDgzcay7XRA9z0QpgVF2hVKAbYKsAtXOzYaLGSFA2zg/0n58VBT7pZ9D14pxxVMd1eNwHaLt
75Pxpmz6g17P0IDCF6UTm3CUDxoUQcpLb04wGsQ1aRaywts6DjhW0Knm0RsYvmeiANGu2K6j1cdS
Mg6weeEOGkH4UiWTK62bPHwL8a4AZliLcQ9G2OhIUNGKzQCyT1FgUqKlxk2wq4IUJ2vkAYd8pNux
bUeyuWc+eQp5tlhePzFSzw7M45gRnaNP47OmBTiXqEt1vd9jusQF6jwZxXyBCA57K1aEub8mlIqn
TGMTyuOXQcX5j6BfrCInWTO0pDD+SYauZ4vnv2/ES9fv90oDvc1iFKBPoNKK/bLrt1xzhkmYREgo
duHScsVeNJ7KCa9FR+pvMjvfFRr/Lm54SUmSpkEJRR/qiwCAjGWOtd0sVoM7rE0Xz/tmPEvct+rc
3kQb/yZ2//4Wv3u95e9/qTQaKwH7MvB6dk+2AnZa65vYV53cz39fxF/e0ZeLWGd53MmGVwj3/la6
+a2zEm/msfWMzbgPDqYHTvx8TzjLY/9KjMDe3uVb4HDueCEfk1t7/c37Fcvr/etDlYz6hU2rTzWX
3/eXd8xujfCGUcNKpm94hRF5/UCNseqSn2nZIjyd14M9rIiEc0EzyMUvHuBKmK0LSByrvDUfCs3Y
FOWbhCvVa6Zb4KUOTQ5SDv7RHxV3CdED6zmnsIgf2q7jaGZ4E3OnIvSZ+cJ66xsgkI/gPDzDv9J9
xZvp+Nkd9E0wmFo9ekoJboNEsh7hpqar72poe37XuG0SXGY4/Xoog4LqxfEzYnNwEeJuzOmo4dhW
bsME3cbTZN7MxisHY+buT7K8N9CPoMwtnOaRlCR6TC2xFzD1qnFtgboF+3Yel7A44aiFTGmE10I0
0YfqVkdqVoD78nPdQ4xJQ/Oq1LWNYv7IwG2rSDrQHqxG6wNNYzvdqgpoU4rLnow2FMYeyjmXwnlt
wrBxDia/BaeKVWCwxE7JMYF2xULM8roEZ8g7NJYbZ4SlxeCMCDlF36Qmx3H9AkfKiq6Tp6oElnXV
xhfakUzRNWtFhy4BfyIthXRdi+iHaMduZ8poT4FCKh5hl2P6APp4t5QARtScaQMtxgbXujFsRPch
m3vCc6GY01h2/Go3lbjB6/xZ8k+DOd3TB3BBRdKIH2+KDJ7qrB8YA5y1CZVn9q5l3C3WQA3Y4bSd
2Lji6RiF92x6IH3oeQDsmTvE++m0aeRNj259ILdkNuID7WTXpE5HBOBqlrJ1et0z9deBK65HMRrW
4iDHixT9mp4025F9XCNuZCIlOsfJOs/JKhDvarkrIrIGsd2WU3ozSOfMH+M1M63tTN6mWj31feZW
A5qc3vJSGkyF+lSYD6Lg98LKoCG2d2rVaycOUjEDQfIVzBoAoiaYJSR3TYGqK6TvjeiYKJAkJugr
RvE9/JQa3laYCP6ccTAAmQAKcOqXwI6MZ8bB0++v+sbZ1T1dNgcoxzLrMls0/OZGT9vzqP4J2cyl
vAbkXT2g/V7FdoPY5SYOkfUyWUIx5ynyoXUe7PKp5RHy04/BAGY7V6SXXPmk2y//erZMPA0YWSyO
JARZW8oP0rkuC4zE6j2Bl0Q0cudUB9rcZOUkax3a2eBbN1m0cLt/OsGxWvBGOX9bVC6+J6yMKfPT
fk/zwUuNWyN70BahrvlM1Opa06YtE6t1UiOG53YfcUdM4xl0Si9pewShCEDNx4icyAFf72ghkQV2
ogTXAxcoYJBfNpwG2gobnL+G2eE6+HJSoW8Cpd8FiFtKohYsmAS5vO1rzCYhvRDEWmgvDwYleQ3Z
lXw9eEn2rp5uTabhNbQ1Q973igB9sDVVCxSnvF/iw6QNukQO58LHgws4LurJb8N9HIp527QXATGz
ejw8yLbFOPg8Ju+JYxPIhZ/UsfCh0IDP260TqphncCX65L0o2xESyDL7yBr4oE6wBaB8ngNGrGK4
QHXnVdNz7YTegIEV1+F7WDsvk3YNjnKlINRDPLAanGGrkBDa1OOqss8ApOCEqNeYVFetBC2Yxbsg
fUVG6AJS4vPqzkcCDLS2uxBD4WXqNleBoISZp8XRBkuTq9rZJtInjig+0JgQ08l8wwD8Pm2ftdR6
8llgIxbWgtZYOb9MnXbb5bOXcOPgk2ZOoT+OPMF2J7fkS+PPVlfK0G9UXO29QX3j6Nl7V3I+mRv9
MRVv5J6SOvK0+BbqQQFiuQtBoyly9HL10W9IVla1TVC9gzvYgRxrm2QzFvKOSfu5Q4YBzTC3DcgS
9gv03KGra+2VyfgAAwC+dohG3WunYN8YYpqIBERbF1XVv6eqStEOOwpjPPPYfal23t83R+1Pe6Mt
bYkITuo6Y5Hf90afIwhScrhFredfVy+zl62jA5kjLliqfiU3tat41ncv+u/eisA7bCCodqSjaydN
5C8bchSGZNtYxHY0a2PTPKeJq7i9Kw5MOt2E/JXHv7/JP1Q8v73c8uv88nLYQXJAM7xHOJDsgc7K
KcZvdOXmVxmnQL25KMqpHBH7quqX64gQay4Ck7dkQJEZ0prdRSABwmgJc8eSD2PfbLO4vHGcJ1Gr
+AumlcBGRrzWtmbMC3liY3X7aPpo1BqbBfES3cqO7hwHgXexl2b+EApnCfPYIfBgYlGvlaw86KWG
cJhtGpJaydi9Iy7WbRmV6AXIlmlaaVW3XxZwfu1vysh/Kem/vuMvV3WUqlapy50ztOfhHO412a81
oNHYGuhiC9byYmkLKDgbEfUnIBWwrFAGw6UyUceF67JjNsmxtGmqC0AK2zSJvKL85rPX/lDR//bB
fCmvHdRrUS35NdN9c5GdRRdLiR3fcuDeiwPRK+7gQQ9bk4/y3V3+x9uOXJ+TvJf+3Zcy2KnTmaUk
J7bGGz3syevkOr4Fe7tCpOONRxN3/vb/4kb/5RW/DPZkLjqTm13QEOMknaMgDdJvbvQ/rBeWhm9e
VTmsMEf9cjlL2O+2onE5Y/WnzUGW2YSbza9/fx+nM8+Xit3S0KBauqTvq6tfKnYg4PT+FZ4my+K+
0tYhKjY6cD45D4eaNljDfjmCVB5IfdCN9H4M1bWgdfj3X+NPH6CuCijCtJ91618t4BgVrjJwOdvk
fAL52bX16u+voC1v5MsbVU0OfWgkly73VxFZKYeBPCF6lNqtf83ie/A/8ktMapi03fKDB9rDD7cO
nwPIOW779M2r/+HD/O3Vl2fnl4WxQLGKcR0HokUsx7RigLged+lj98aTfBjX5i7wuu/e8R8uKjID
FMUMDtCcfd1w5EwY7ahjiUjPlTdyE7fjGQRt1zgYrr0hS9zzv1motH+31gXqbtu2mHnDr/h6jf3S
LmHuCUEbjTCfrl1pzoEe8zrifGPOrdvJ9zRBYqIeovDdmR6UOfDq/nnRbhAQ+83z88cNl/f/34fR
ZQjz6zVvkGvIvuMwamirfA9fBPBxvEnIvGZdsFGMuyA9187Td8vRH64CbYb/vO6XDaruNDWwHVoo
FREZVnc7jZ0XC5Oacvrmgut/+Ih/e6kvO4PfI4wF1rxs78ENNWDtiR+6mzFHMe7oRu7LTXZPbuhm
PAzCzdANPcRnGjy8bz/6P9zfv/0iXxYro5eloYKq4+D/OKsARNJ9GL7//SHS//AiFh4fXVdpLsAk
/fIiSUE/OV0W3Sp+bIhlMsX1JJ7qRkP7Sd56UB2EQtx4NF86c/2A6uyctfVjSGxPau061pR7OzcW
h4Zb+/7W0EFcteziNWddJ51vySLdObHc/P23/sNITVg6ugYUfcz8nJOE+5dHv8UL1RRtwm1oQAIn
ZmnyM0wyzx0o00x5Bg65FuhR86x2dQJtUDSQ2UAHQQzfLQh/WAJ/+02+LEJt30gAcSmrbBTts37Y
kJRKxcu5tDOv46zYqH5JPd4BU3eye3OkkMAKqeT5Bs0Z6KYIBMzwMiwonknxBnH/zZVaPr8vSzSu
OzyDQIlxinx9YLuMhNGh4UqZpQsZ0g3d5ueyi7e2C4zLpXXlffOKf7qjnEVWTHFiElL+ZdxJ6gTr
GQBQnh9UhVfRmlhL7210iVv1KJA3+fa7wuGPt4OjSUnxYOum87UiR3xolF3F4Qh6a3gX7YiXup9v
0PSxSOzi6/j4v6g7syW3sSzLfhHCMA9tbWVWmAjOk5M+vMDcXS5MBAFiBv6pv6J/rBcVmV2SK1Nu
9VgWGWFSZMgJYrg495y91755xhcPjiXd14FfzywaTKa6JoGMCkmc9zvjp3vwEuthPl0MBZsWLvVG
Ve0WWAlRVHQFQBR0dyfmnRPbzxgeIgvt55pQ7co7MIDmcCwKziCqvl5eZVh2OCENvCkjVDBDdRvl
OlcMIB1Ztx9gbXTMzQhiRezZwr7qvaLqV9IE2/WDTE9bHm5BZ5wtRgFdKQZjhgFZp99CuFcNl7ao
QkcumTvfTHiqrNF3l9r3qnvMrkeCcAOVZgqJ3oBNigXYaEYAMgRgFjRwe8Ol9mvCSQvxwnOVO3f0
i4g8EhqDPdbZ2uzfumvqaOppQnJawLbrgAvUYrwkm/713rgTeEeo4QcOD7wql8yVe7oiDDkg4czw
+mH572d93JCsxFQvJtmBPr9+PV2ldzE5FQm6zbR2umaaKUS99uFZ7E+S7sqDxoyudwp1k7dvKEvJ
KbV6Xo8p6qXN3QDXp29Ne/FN2XQzUsSyxPQIEd/BnKLZ0Tl5fkS0AgJFJGsXu7J2SKhcrvqqwlA3
0puSDTEoysY3oyPCMPsyFW4JoMvgaOAo72LzHVjJVs3j9ZSmLwXhhbfQskvGSG1Pfpup3W0L1bY3
q2VvXd+uJS8qmbFH0jIkQ3xaEZ7kxMBaL8YdDP1Sd4DZat1TsY3m4/UOqgw3psoCFo8Q0+va73rc
5dcMMhvZIsI1m0sN/l51cG4X0ifjpdoy6zcfKjXeT6CMCtoWIXWnXNWeWtAvm3j4GtGd7o0lyC44
soF+Dq6a5AvcdvYozbXxncBr54athQHCI4spURmEJFwtCHcFQs/WVgQLDdthig5CiAkKOwPEH3oP
DIavRGZnzHlL4l6RAsXWt3RA5B3DzJHHJ0iz9qUzSZDHZ21Os1KwzlFSAYuH5wm+q+FHlNNoC8bk
XXKwyzDLiVBapznZyHUD5+9urZjcig426s5VPbJXKwWPCAnoW8KsV5eD+GamwI8IcY6VFGbJLurf
mtvkNvo7YZiYbWiOpc9RQxp7RiwP5jernmvy4GPaCpAbMBe9rhPIKQk9apAoZnsYr2+xgmQgTe3m
No+Kt45jmFSCdYhLJ6aaNvahyQ6IKVHkcycPb5aQrHN1X0Yix3lnMEt4FOmyqckS9WZApAahlccs
FL4bbeFF2uNEU7wSscU2e4WGmxC3zIDv/fOTWL5O2kFONomFr7Y8ySIBjuONxuVCo+OjMr++YR0S
S9mN1MNAX+hiHTuyzFqjmA2JSI7LGtmz31ebdNqJ/f5SJzO1p2/fD4tGOsjyc1i+Rubx1pZkHCKA
C2kOAjZXT4XRMaOtEEWvu3x9vyAjY4Ohum50ctIuIUhJcFiVecZVwwD3xE90zfiJ7GnGqASPNWys
mWz3xe7WvBT3V2DHxYVHZPcwoaKhYvLO6LZ9h1K7v3XDXCmj7Zg/lkX9nbAeTxruOgfRkzQGu12B
ohhX7XsEwWfAQYxgy+7GY5dV3jDshvxhULayAlOVTj3snJwrbCogmjMgt3DV2OkDPKvokI7bK1CI
GnSBHhk44Haa9IbrYdZzN6kFWW4sEwo4YIzFUXl1I0KyaK+prUhdJByv47mHYyldNxGD5rJ6t6Lm
Dl6zC2SY4thBntQdQSJbKebD5BA4JNRxbFjbKiLRYqg+oFwedIx9TYnDD/TnRX9AuRlYRNIp+eT3
d7SgOjrCoeJj5apYFFHhxdIwn7SaPozuaig7o+hcS6FXJKMnEJAppzIJxeBihqL3U0BYZQ48cNJ6
F0u/o6iiW5fRu0YoHHbzxMVQbmNeAR+R+ZfJfLRCzb9/nUJjhK11IE5ln/EX44saeox0eRD6cdth
7MvD9CDWVyeUw/llUiBYfRD+4fZ9sUiV/EUahq0WhhAI3xVKIONmzVSjmhGN4Wg1dNbLE6PuZaKp
M47RI0/kSS1ISdGMDUmUe4II4Us/AvjyOqO9AkW6YK82nk1Qk4MwT4SZdpMQmOu2KBbHHmamZV7d
m7Y1xkBI2jNMLK8peM0253ArDBHT21WTyktRX2BUm+c4N2z6uru6NfYNTKBrVj4MWBaEpn0ze4WJ
cNGDVVPXilUsau3m34RV2b7g3QcWK0DBhOE9mD/G83nT+Wa2r0tprZMOAfPBVICTimct4qYYoHEl
Eq2sqyeU7zEOjVLbWFcVtbbkKfeXnwJQY1L8RtthFcXU4wwjmD/juRMuq5hdm4xIxGrfhvRsjIl/
x5Ar8sMA1zTmInTqzS7aJ5GCLhSx8IBoyZcl8/G0Xg0XMLc3gIxSAoNgd09g1wZeOjS5tdHvozuX
e49/KGPmM2A7VfIjtni7qB/G6pgNilPVelArsVPxbcXhGEMyKawkEIQdEDNbKncQPJZ09e2JRBbi
cLw+aeaZaLm1jvWedIwxfL0iPSm7xEP1ZV8NPuTCmDJ9z/rjpf5WcktJ5CZeW8lr+EaVNs6ujLHK
vHVkS1pZpM9qWeUXIzPX5iUkb62A8tJDyUryB3hRFErokDsPJCHSAICnBUofAhVJLvaayzIOgQNJ
MQMDYILjvLNhVm1HmbEPFm+rPV0um7hLXNMUSE7eEE+1HAE7mmZ9wxR0tzIlXlt2fqJdfQtxS1ug
YOvektTkQUjnE7Kn3DLugywP7dGaidkq60sXV5EdKj6AN8cctkquEcmBM6D7wDFpozMGZVy8E7M+
k1njst5aytbbwOkJxQp3JbMnQGUxrzdC4nVzgHP8oKSE6JCKy6sC8JaGSAt9BgVA6IyY9crupa5R
FMTr5rJpEXGTYYEKezhkwHv17obPbYn6jw6lEoR4nOor02LpdoJ4tSDfADNw4hhtkNUtSe5Ej2mq
Y6mKQ9wNlRrIOWHTCDPTCD3y621Jeb/pUJSTbcupKpLtUHxXy9loziPldcoXrZKsK4JZL7QjanFW
dNDjl6IVNPJREDZqzFQLkQvjEcqDG2s17uMR4orI4n9BaE0k6l0ezJaoUfbKwEt8epWsjIqo8LNs
HhkJ5VYL5a6xb/iE9Hh2Ea7eSCs23E3QlsCoPt8TPIdlf21nXR2w6QQLV/m34j3Xt4zpcJEuBXq1
FdVL0hO60Ih+yWS8QMY8XNpFAkeqAr4jZ72vAgy/7U2Z7VElnpUURdW196dskymzUX0y9ZdQXlNk
fkzU1OX4cO0WpZVvcJEC/mAcU0B8B3SSNdspaSGKyduIISipfsQZFS44tFx+5h1tk2iOaRsCfNbM
JhMrcK/RZy7sRul5/bxNirnFYiPBRe8PjQxuiRuN8ydODNPIQWqbuSmscotIwCuCtA4EFQgM9nbI
wMQpiMqGxyBeVTGT77l8AZo2LQdrYdwOYboQ7rVNtIkgnabVQyNvDIlCZ/CuneYkxVK/bQXpEfyW
/9Qa5abi0UDc6NXMkUVxWhah5FPCB2a1ti4JXIzB9No42aec8kzpj7GOuihM5iIrdV9sbjoRHWvB
vK5xUHlROm8ugU68gXHZEAZORicKSBMOOkyOAj4K0SEEuAemdkGMGHlfbEx/b+zcra6GKtJHMtXf
5jZi0U9CLpGx0fitV59lTwoIT7CvZ2PGqkID58ut8O9dq3vXDrsh6DkGVJ8bwRNkpDKUBsUe/HI+
bhIvRIfb2M+Tg+CV4VTm9sGXLcrfd/xsvU3NQv+DWQgP+6/7UlDIlTboCYqMV/ai5Ifs2DzSoiMK
IvawCJRfbvl/3/EjNAZMZAAxp9HwA8fw007YKq+xamLXoDm3BVJtKS/JsPni4t0bi7/utmn1iDBp
REtHYPx5HJGU0dQnF9wp4iJcXP0uGBaQAx2mqcEXn/T7yOXXT7pf1J++zThc0FDmfFLxvZrTZ32J
lhkXjinfS7TS7cGT7eaDie0Y/GMo9d+S9f9bzf778L/ei3Ks2Hs0/7EtP67Hpvr4aNav5f8Adb/C
Sf736n6yHtrrt//7f36W99//xN/yfkX8i+YK/zNE0ZINQ+G5/lveL1t/iSJ3nmVgEqXFqNOi+ae8
X/5L4U758STAnkBdTxvqn/p+9S+gIPQNTXzA/KXRovqP/835jT6K3d/3XP3p9z+r35XfeqimwYEx
6IGWJMmy9KM99dMdk1Yw5EWlPI/YFPZWRSZ0n6jhdgil8h6CwRgNknViwC3uRl6sY0Gu7zV3dZHk
nrhruy2kfYn3rwjbANbn9d3om/hFU0ojR1eBg5Y5pelaZansIyLbPeKE2nk3MJ41hz6a5wWdGfna
ZZBVQmNpphMBGTdlqNH74jkfhxx9cnuPSpXFCeVYiprsoDRVTD406lgLfDyBqxXUuZyQPu0SgUXr
hgzDeFElbLCIqrAvZl6eIJ+kArJG6+6G1WjQkE2PuqvsVRe9ebpEK1Lu4dFWtHxJYcWQG77iy8Rp
W9E7ltsbJXsHSa2140yUCUIkIxzpkgG++IafEVp8eMTEmpObDJmMEI5skZF7CGcqbNy2G6+MG+Tu
7tHGArXuypuIg/FSUidYpjhAOdGRSiE96cNALhtrJYmC8WhOXeyb6XUSbBPyJXuvNoneL5NReHke
0XxJ8GUpc2sixFUhAfZRr5J6FlmX6tSRPwinUTBRp6fSq6aM9Zn8GTMQm0Tcm5eIYqYJL0BtGVyS
JRPy8o9EOd32VUvTQBwa6SUcJxPW03XkpCh6D3+ykK+gci5t+2o2bbgk6E+UISznvMNTmnu2qbfU
DLgTCCuU6GTJOa4wiKLqBQ4HFsM7F3kOuau3r2BBPeING6eKUlDgUhvuI8Noacsj4SOVEebxje3e
yBboJTFr4ZQkQhNMIvuIqV3qWlt8r81bvigaOfJFSCbnkm/r470CyKvViqcw7lmWNyDIkVy322sj
KgcLYyIs+wiwjmEVvFX0utk3glK6BCyGS/JqY0RaYBY92krAqAkusI5XtYg9NU2il5tkJPfdrtKL
dhnfs+1JgwG3IE3xNCdnD6B+WigYh8VprYgDbaPqYgj7XmqoCsohbs83S0wUKNw1uUPkNKI0gsRX
wkfslISqNmmgOVk36hbhNs2mQqABlVVmiZmBpCl0U7WSAc+rzfiMqqLS7Rx381JQp+tjUyHFLptW
i/0mo714M2rt5SrGheES2X5jtEUs0BNib5LALqG67YxabedWkSKUzDMqP8pr0pFy1ViYgJ/QCmUd
lssuGn1NL9AMm2Y2znIhQ42nRNFe7rE7IO9ozjwLuyLUIgbDWCh3SJuNBymJiofOKI0nNWnqjR4T
jtynAOHHJNLYSw7CseLOWjMlKndcGhgxHRllalVenk21SN76KpweGmmc3iOcmOy0ROmpScLYj69A
Z3UYM26bX8WDmQAsI+B1fImNoljhqCr3E4WF3dXGbcbG/gJpssFITsNMb06D1ehuh5yQRaZJZwKg
K1ii5m2hx6r2nVRx6qqhvL3qSSnN5bCmi1OL+gOoXOm1a5tpx5LSrVV0/H5xJU8NqRc+zLyR/LKt
auj/0pX8VvRf7N4QOVWoK+ajSRyoRhPjrb8Yyb7VY9BXjTBcZ7raJs8JOqN9GCFhjOIOu9BoWub+
ZmDO6ITbMNOiuN4UZgw0fSilbVw1sq2IVzYBZmsusLEoL3pYGQ5BgXgbjEgdvSsliC0ZoPaAi1wX
ZpQSV9SV5qLCwgt1FxNJrUvgDpS6XkDeHlxDhm6BrQxiYdqqS13sbqthyobtwGYG9xLR2NyZvao/
TbWmHwnak+elVsbKQbUGVfIseHTseEqJ5l/d3ugQRT0UqxmtyxQZSqwYNbaLrIkeCpXlcmYSOYNV
Urpr5UuhClufU1hWCOg7nAgTjEov79ikx0ZVBgrhyH+z3/5b1cr/tDrkPsT593XIf7Z1U71ektef
C5H7H/m7EJF04y8qa4T1uoQ+HKDlPwsRCccg734GqDgw7nAD/p9/FiLWX1QGEjsPk3mYZmAs/KkQ
Uf5iO0LxIiqUzRTP2n+nEJF/rfz1H/oAE/8A2gRT1aAEfK5cBzkqw2vy2LmjRzDF/uImy9qJXcFJ
mIDY/fPNZevhgKJaIxJoXJ/XUWr/dMr+UR79XA5J9/nef1Xq/zgKZnA6LmMkZZ+9gLoVZ4Ja5clj
swoX5TfVixbNkpGC8lKvIFgHl3X0lmzl5VccjE+ym98/+NPXV4GXjqaeJo/JOX4WP8IdTGjhI1rR
G8oml0ybTIQS8tXX/VU69/unfhqgN6VRWqHA1802WE7yNR8a+srM9M3NLbikX2xiP6kTfv+4+yb3
p1qzFPK2swqu8eAPq8HN3MuaLEYvXHQuoUyb/CN00zdx3rqSA+0+ILIOXUL3lfTm16n370fxaY8Z
xS3TrpwvfV2htPWrYJrp34q18CpsokXoX71yTbuZYMm1VtrCF9P/+xPzxzvs0w4tlbNEGOQ4eUzn
T9c5AkJ9Zr1HgeRe/WJmeIZms+qdmWpute+NIz9+vzp/vsd/IFU+3+M8zgo1P1hr9Qeq46ercCES
YTCJx3jUjjdutux8exM3+l508kP+EjOYtcO5tTlYnrK5Btpa2sOPcpsFeRu7wq+yWflh7ISHr7wi
1ifQ8d/X5QcfGD6Qbmg/5IQ/HVdBycDNyHFld3Hqe1Eshffbhpm/HXnMt/J16htL1SFKiBrVD18k
5Nkkzeu0S+exA/GESBtbWmoBws2Axt1tslEdB0wqMX7h21j0M4ALB+IxlxP5UWvrAC3DZ5BGR0Xb
RgcSLvikkAUnczqsMohWNrFP8O/s6taz+Kgt4VU/VfN2L7ntK2yHHQomQtRfxe/yjL29o7jREmo3
jXS3cZt3bQvZ9MAUzb05t9mFn37hNq83vcdGxU1njUvg2lbyRy85yBe73Si+5JrfK37k+f5JRCV5
7TrxIIsi0s3WhgN9dae7oUuzs/8QPfrOs25ebC4P+HsIH/Baj8jsGDfT/RfyRtnpj5Fvua1TuZ2P
MYyZ+ibzpsd2LZMF4lhP+aH3wn3tFcvQiWeRLx+qRbfOtuk+49z6giv7+JZDR1iSy7FNDsSnbYUl
rbtHbZHy5l6IQfVxOQm7SrW1eXlxtC3lzrkmImppzotDu7nsOFHbYW7Mh62Ijo6h+a5mKUN3ndvB
rXZUYs1sVOjeXQhKjsLFk9+So+XeHqV5/qg+iitrLyyM58ue9J9d6gnf+r117J3ru7Ilc4Scjtf4
QV9k8JdteY0pUaCHv8pf80O1ys/M8JcxAfGIbbaQ7sSNeSBGZ929x6vwpT/T+63X4yv5Uyd5p2zA
LSwEw0bx71ubZCFshgW2mSB+vtmSnwfta+WajrGzXEg9LgK9IHXCzZXzJqzUteEyW0zs25n7aVP6
1+PtVJzYkVHd2pCI6c5vhvvDfsxeiyV+I8abb+mLesDCdLy39MY1Sz1u6c3I6JHnEnNgcmi+YTov
H8j+aaH2HxgGgQn0miA7sZOMPPm5fQeGydoheqLXQ17kbgNAhHIcnQ49Qab/pl8AO+odcTNss/Pg
ZxuJ/5rUQm7KYkZoPAZ1LAaOyNBfcu6mI6d4F8SFvDW5MNtp0Xg181SsRwfcSH65he5GUPOpLvzr
MqU2dNTnRHfEnfosrsP9tXWsY30e5uaqcxrDjeba5rLFy7CjsXtZ0gV4aMgOfJJX103jKet7ltXW
2iMsQH3gXjYdqmBQmq7iPJu2bLeu/s06kM3a3vXqdjhjij5HeLC78uxGHvF3S4qDztPdbBVuW7cE
U+PSQpg86Xvqp6GrHC5LfQWfZqW7FmvaHudJeLRe+BwJA/MiejbW+gP4ZZzWu9tH6sdbc4dd5RQt
Liwnj+n2NoswIyLMf2TGNRfQFBDciZ/AU2eEQ2hbXmYuo1MHZEtHU3lGWky2eECOpmyL7/2Icime
m3vu1hdzzZCjJgbouT/A+lky3o3zGeFeyszYI0cIj+Ex3UCG2hU77fyKfGIprC9bc1UzUvLiR+0g
HZIHhINkSX43j8nunmW5IjCRjai2j1Y31zjcnOGBtWN/mfdnPGl7lM+ucBB3qFrFnfkQnVC/0KVQ
d51dBcnMXOHK8DoChm3RTXawVpbRLHxghUn2xUdykjb6uxkQ+6naxTYO8gfUFvnDdG421aJyLvvx
QVjEgbiqMjs95HOGBitxp8+L03XbH4o1q+ab6OGWe6g3CDKO+cw4aAcF1Q2HJB+1PUSBFEjlsL7u
xWVybN8iupVbaT9+U7krgHNLo/cOCjNcDQv96XYcKP5YObLjK02ZLUqDZxIASRJiYs8/GJo8iCt9
iXwuXtyOXF2GSstii2z5UdqhNjhkZLLu1EMRwK7Wj9DFSC7wumdYYT6P9DwGxLNn8Dfasi95YWeX
h9FND/1T5SmLybv5yofoojlY4aqy+alBHWCYp1WxAGvwgaZTyJa5WxzLfYM52I4/UOAItgWKkJuf
Hb93XVtueEBTLPOEVpvr+XIe1rhwusOlcjjDp8qXtoKv7TI/XCK8Kxf5Vtn1C3VfvMLb3GVB8xAd
InHO8sC64cibIpB2uWlLu0JyzEOzVlfqsnwpT9dTysIcPpLcuOPDg2oNT3pNAuictGfK6DjQ33uX
iRW/y917dBHtYR6bwY0PAwRhO12qS3lpvvWyowb0IaqPHjSMwcIlrODlkaPlF0vrGwFS7LRQAOET
Q9Ah24RhS2uiV2z+DODMK1OKHkwaSbMuv8ZF9kVBc9/U/FZS0VylmWoYIukCnwq6RO5Ts0c38Bh+
iITSTE7PxhsP+2TX7xgyIkaDvMu/Uk/+2Av8Vkf99LGfKjkRG15fpnys8kRu6wHKFGs3Czkm9MtD
sSHEw05e8hO9G32V5I7+lO84NYRv7bu1MMsfhO9ykB0TXz/8ucADYv6vTohmihgfFDZW2v2E/VRJ
lfolF28obB6f5lsGlPbTcf129pMNvSQvkB2WiGVhv83Xb4a9rG3aV9Q8TAa84w66tb07UHk4W9mB
qxzk9vI6fyFbY5bPHmzJjv2DlznBSnC24N35efNHYgBJcbW3ue1Y7jG3t0gsXNFZskuj5lHsNVZP
u7bXy7XqLYvZyz6zt5Od86d9w0Y0xp2yH9zLavDXW+blHqWBy2gr2CnO+4e/ez6885pgySLYzk9s
943DsmWnsJew8BdbfuhLxI/Hwm1nfNf1ec2nPpxJOrHfK3d0tny+PqfYKOyHi+0vn1D62k9+OM/Q
v7/l9pPk63yBLZY3fuxkf2xfKDbtfeGeg8Vof1u/THwFd5m43ty3X1cYUKl1XP/b4kzNZa/5Ot9f
x2ARfIt81jVu8NIOTmBj3PMTf78MQWIXzg4LlB+5wXniN1ubseb+XoO+2bUDaYkX6oV/L9hzzd6v
j27nrueN/TDLnRcreFk63wZX4V+9EHXJVVGdxn1pMKrTqwy2L0RzuZxix8+dGcBdv0PVfzA8bK4b
fZ5wKVV3Pjg+P7+xvY4ze5fQejtP87yZaTvD4jm1j95io9vZbP7uD/ZzcAqdo+LMbu68tnc0lbCk
zR43x2Vvb+zdihQ3exUskHs5pecsVgvvsDLtheU+3ewlM8Fj5c01b8V/5Ghz3rZe5Hx/Nd3YORBx
ytmZlfYdIGQf3ym3A9M+XZ11a2+uthdgjefKAmlwNkfZDrzTNyLxOJ3K4j12Z403rpQFS/OrvTmN
93XKfqG893XOm/cx0+3SPkZcttQ+W1StBJo6sR3asw/D8RblbFp7C8nhuLyPwvG5RQVOh7DerDYL
22Em7qy5Qt53L3BmHzumqr73ba3Yi9az7NMm9Ch7DrwBZvSn8EvcvHW72I/OGvyLB5zT7x03s4N1
Zi9lR16c16ZDzrO95pbtXIrvkZL8dF7zq6fA4H7tXHPW+Bt2CoZ9Xi/3pb2IPTe1vZLjju1l623P
mUs5/F2xj0/7dWJ7scOdyabQC05nx9txc16czez5FLm5/X0ZPPU2p5fX1eZ1VeFnWDxHzvPoD1xa
aU2+iz3xnhdmF75IumR552xxLXgT2ZdZwMk2g9iO3MXVuf+8ln9qLne07Z28E0fXeIuLc9w/vfX2
GdEv58Sw73snPAbz7VLkihF+5BjunpLvWPK+KTcMVdzFV50S9V81iqyfFrdPPQug2Xqi3ljcyPl1
nuT10+S+rYlf5SyWLk/rIXZcyeUQ7cl+e+Ceyefvq9a/zR9NexWy1cBe6Svc3/afl13tX666Og1X
nRYWnsRP2vGxqiRwSknyeI426iJ+TjyoSa4+Hw6d/YDOzI0W6HmpUsxlxRrKo2obS0DTi3od+9F6
2F/fHhfv4vEO1bo4qcPmpfVuj0xrLZf3aLssHo0HY87oIdn2y69G758wWP/YfmOhBGWo6bqif3LH
xDeUTwYOL84rHBLkWTYVf3FQX7EnJ/ZdB/8x5PbtZD4nC8rqtf5sfhO86c2cT+oaB261lDbyEZk8
ddH4SJXm0Z6jBuK4PfNEl30uGnb4kTrCMzrsO1rLzSQvqOz+of2WHiqbXy1H+9WC4Lp7ZZT0VZnw
r/o+wIb//xf8ZMMRx3G6qlIYP1pBuhoXEi+lczdvZ+a8KdB/kok3S+bSotqQyncQVqP4xQEov0oN
fj/Dn17L1/gmicS4x4/3C8vW3W3X3KQsEIwDSFlw+4Mg0sCI9jqL/230J4ow2c395gNOqRu/pBSr
6H5OxBVzS7RfHN6/LqPou1j3wTKx3ndtwc9VgxRDpBDl+DE6/9D8ww6zqWft6hUI01vqFMGfH5gf
P/C3Aoo5tg5okYH2Z1lEU/Sd3tyk+LF0jfd4VgfxPEucy/yymnweHdlRVpovZhQZUoBQl/5Y76O2
v7miL7+bkj0tWt+gLr96qPf89Izu7Kk8RL7hhtQDgUlpQRdzliA9zxxj/uej/+Rt+8fV/OnoP5V/
KkQpLVKn+FGfkS1J/0XxcUj4uZf6lWfMmnPzyhhEdq3Vnz9Y/m2dMQkNsVDkiJaGNkD99MGVQLxO
GZbSiXCl5NwU9CYKulq3Nbvk8JtBPbWDh8JWtCFDcl2vzAAMRuSrWH7f4JoZyRdt3bu64df6mwNS
foiTGFKDHPx0X8O5MpM4VMWTQbYRJN7XZlUclIDtM/P6OQmRj4jW18U7HCXBHrf1U+kl6MudELDJ
UiXnii3lXJhhhkQd94ZRvCx8NLpC7batf1brLxbqH7awX+67+/FqwCx1ymNZNT+1obsCNXCnTOKp
e7/IdnROztkS1SlLdf4xLSzaEsZGO4RBI7Ixz2bCAmeGNWOwtbrM0gP7zBNOeet5eJa+Sbs/X9zf
m7P3Y+MsmiqrMDCYTy+RdLSIjxpH8SQE+n48h2fgIxWXDw8UrIeFaNEx8GWPNWKnPzDHiw+97IZP
CUst1ShNEFIHRp4c0lEQUVUzeZPh7vgKZPR7F/vTYX5aK8wOI/LV5BQq78mr2IPnpdpBmR7thQMq
ixlppPtklnPde0TDzs0nHUsvXYk+keX++ZT9Pjr5dCz3df+ndSux2s4QW06ZecpeQQRpkGJspH5E
C0G9aFq3SB3rm3r488f+3q7+9WOVT+9LA+aASGyBeIrOehqA1f1OVHf6jRQNKUApvZJmaAmiFXxh
UPrSrKD2gHuItwlhN/7zk/agTl/c2T9sW7/d2f9193weXxGR17eq1oun2/nqh3vafHSnLPv6AP7J
jyzWVnE2LsqVhhItXyjvyrI+1c9s9F3L15b3ntd9M5KvxHl3Vt16ziHPAK3TLgLqFuTua2pfX267
bvPVnvWHoftPR/5pDRE6JPLT/ZlE5BKqfkT+fO3lAJUSPBm+kvgJhKR00xFNhAXLTdZ0E1vMOZ5J
LJ+DwDNakETa4H3y6tfacDMCP1dPBkgG2iwE04tgB51i9FWwLtT8Atmbi0NUzcvlZBu+8fhU3jwC
t/NhVtD3VnGZuGlHwjkmDhcINsj+JzRIQuZjHgVlUHlwYaRsiUpfpm/zms6kdQtx8OH2dikc7VmY
ax9iYD0MxOTpjvGsaV+8rX9bxJArsubeJ693lzxx9r/e9emQRJjnR/nEnIBMsbdhi/NtYWHqYQ+/
MYJIZ9jA5KN8fC+pu0pbWcvwjNkAVBOtPvEKZNFuwasFhCudEtP/ysL/5RF+ei4FQ7zVqjbJ7IWv
T41bqsw9xAWgTVkMBrdjZuPTiQiSdevrRkBs3YtBno29iQ8A8tm7BXIB2YpVxS3Zf0/Pf35+9c/V
2KcTaHx6fsdKUvpLy+Fdho32lFTO9ADsnL1uypZ1BZZxx2u9I42EJvQGB+FJ2eirjl7Hd16zrT1i
rYa8NcDBledGOBuOxT52MccNtviN1XdBpOCy4SUMoH2jrgrZLtiRO+VGc+DKZ0/ZO5HQa2MXz6Zn
AtdK9lPHHmCFf2aFvEj+F9/2c9Hw97elrkfTi7DW/HQxEGyrfYhUikUyXVkWiS52ukvnCSOmCwjI
vfh9rZ4Fmiyb2qcxDuHWlb/ngT8CE4FQYL9c5wxZeFhwYUVr0nLm/Q7jA5MBa3DaN9nuWSzUd3rx
RT2X5/g9iciygXPDanexRHqYG7ntHoWIuURvR9+nbyj7/vwlf9MQfPqS1qdLqkMrHvOeL3kHf1hH
EbGwtJO2EmszpxdnrUIWcmYbgyc+ib7zagaXk/bF60hGPPy5HgJ1cA8VZMJqkXDyWVI5RlWaM+OM
H5cRJKTXKpplysMEdpb7adphObyU++7dko7Ns5wuLg83ZS+0tJVau0psAnsZ7UwF8fROS2/+/xF2
Zs2KYlkb/kVGICDCLfMk4jzcGOrxgDgwKYi//nuoq678KqoiqjsruzOPMuy1136ndTMQn9+CVNJV
pwOYEpDjGySLlkHDGHEdIyDNevow3p3OqEeI61dmFi2hFh1Fnn9ku+NdFpkCY9zmGeXoTtbhkKyh
Ij4YPfTHCF2j8wn1BKcGKE5X99Vbr4PMHRJi94MZJW30BDydP9ji+QgyHiYOLEsAKpRd3MMgCQ+7
49B4X2bbIhaM1BN0zcuhD8lEB6PogcKnl7gC30CA4Bpsczh2Dlw6th2jcYr9zUbYf+UvvAPhwRGd
k6IKWr+XSMbixhR6C3AK6Yn3J8cmBcpGEGxltzq2Qb/Zcp4E6hn1336SAVzQtwEzEWFsgm7zT3Gs
uOl6DgyGu+zT6UpcYzB1H8BWJIEZgl45AxOntauhFsXdQTEgcDCdYMkZg7QzL9sY2HdPo9b2sMIr
KDNTimDOitPdFAmP8MnLN7TlFy+W+SHoLBbmHyYOc9DjuzLBExH7NRwRAkeL1BrMjhI9DHLDB5PL
QO7auOU+/sDE9wgPs3Ch666HYPzz6Tni0X1OeRbn4zRKMUnt5AgD8RAwJ7eHWTDosYHUF0RL2Dwn
2URbJifNlabPkPL14dl+vNc0cQabRyDM883g5x2UI+e5EjZQOuDir5v5ctSgjD9HzSmCw3JMCtUD
rgj/UgJgKjCeGXaQQDZOoxAtRm6nYKGc7gc69lcxLs37mup222rx2+W8NYL0/jDR44Xr05I5Pt6N
62/+jAg+5P975KbYWa1gqDilWhxWNmlqTBtIGSsNEQ7/0DAOlFGVxgCWvMaN1P+PjC/SCO4Z8+cX
OZZgSzg+U2eEOGhbvSzE+18O0V8Le5N5nb+/xKiaMsXZZMAENAkBW3cCtSaSNzA7Slxpinqx5fBE
C8Fry1hlUl7P+DuupJxjQTPvnuiMpy9YtJIzZEvbNNIBDVBCA6tmhuS9SZKF/MkLq5J05qEPlmN0
dfqXuYXBExQ8najWfXslHtvDfFYlPW3sjXtmPkdojVRAnJCJoo9+VCNB8AS7t+XYZrxAFTGWmdi9
eZPfLncOiQzRqxHzpf007sHfInzhiDIIbxt5lT0CCZh2/gjwXXA0l5W2g5UKMueDScwQ56ymbILG
NNC83joDXTVwXzPN45s+z53/8a5+s0n4yxNtw9BRLWo4ex8mrSHvNcnsY1FfoTbFvskDT+xicoBb
bkyUEoDQg2m16qUFNGlgp72Y54GkWDEOLIXElIP3tKDWa/219+A6nO1AIswderzWcWHHyqT11Rlm
TR4ZfTuQuJWaVVAEV6NaM9YNRRCKmODjddbLpLaJMyaJEJX2NYch/7HH03TJ3wazh34lDnCCW303
IMO1CWV+Fg5CDv5kRqSUBubfGu2RZWgWwR2h+rk2lbMQXyfXFZteYhVgroWpxjiTn4t369212XX2
GQRlbiBcLWHMUl0L5BWThcgEaO8u0NjVeOGWK7G06bKfLXnTRJ8AgBeDxhJTWjSM8M0WzceWJ8+V
ihjjBcuY2NcpYxUlXYwS8+ncMO7IUW5do2QBWW+0/Tk9GoRjbttt+lo9/bubWjRA5ttSfmWDZHIT
gQKjM2MyTlCQpB5bjOS9mC9HdI3suq0+4OdoYQWR0t+ZFOCZChC+UD3QOcP0VXRWQwMfCC+XahWg
19o0c0g7yaAeeOK/rfGXsq6g4HdgzhVDLZHdfPkNMgUmX2MIGk2VydeWqS1k+P0iumDwyurt8zdn
NM3IYForiQZuD4x3BOteZwnb/jyZyHp3fvnCDnWF1et0qlgxkoDX336FrD+bcpGcSosEAYG9SbP7
F62MWqMCEFUTfTEwUWx5ZSRa7WTAe1PygD+z1+bLOzN0HsBmOLfih6Eu28nLO9UX4twD+J4Q+CjV
TzXqgbv35Af0ih7JvCIOKhYkJVIj2ihxXyHSI7DsLmAEWdQTLR9I8txhnCYhEaHATWBX4C8g1Q6S
/u+RgSiaTciP0skj5XVXN/lCnom+bLSX3Md4ylU8ZoRTIFtgKXFgweLnagAgnU0oAKetYto6oxPB
3av7lGtCKCK5MnY4ZocgGOLuY1Tgu/Eex90v+ax+69MA7EpiJ8goWd8YhmV22J+xzxFsiwCh1ouf
915ynyTRM157aGdTkr2bJ/YM+3HTSzxBKdg0MRP79sLbjz6lzizMdlZniWtKIUOvT+1EVvjq5Sw7
380PRKa0+bg3v1y93AqzHk8Nk67F7GTGQofsiQfgr5w5I+Eg17kzdy+Z43i4zotQda7Rk8o6kyei
gyFiNL0RBIf/GUXWeIlxT4CRbBxOSOLYUNRFVXvZePId+8/awFqZ35ltSO3dymNXfc7e05yO9ESL
qsJBPgPwQHHHRoxoxWA7TSyVYbQm5DiucAzh7R4U6jq5gUmcHwyh1m8hKax9V9pLCzmdJfYjHMyy
OekYRo3ki2R09CaCrBcLXtFgHKWmNv9L2GVjALVZVIhTc8AgipTFoFxa+nxa2pDoKMZ6qari0Vok
4UVeKNN7oPVlaIHcutS/p2H/SymTLU8D8oVFhMnsEcy+6g0iYaCnfIGETJ1IjNl0uRzVq4JXQMwO
SV0LIoGeenk57LCBCDojbCZKnEyGmdGQT8x8H71FLF5H6Yk0+hhZTXVqgq/AzyjPNUWWN/cXuU5V
6Q2SG3QopQ6e/941Y13+mVeFVff3Ed5c/uFz6rNGlggh9de1zDQMk8h7rutZwWWnnMwWAj3X2OH3
NZPikcT0Itnnhi72fKe9Cr4zgahEU5N1ifu6Gz99Oh/wZHzkaqGP/7o45eM0XEfp1J0zgPTteNMV
OUpWhEaMrftLz2lFmARRcqT1E3khM4gPfJwKzW1gReJiK/H26NRuuei/OIkJr4H5uFu89nzKgUGT
F6QAQyBjQOQPk4Ys7SS9GOCsX2tC7HhH7Io2dDu+8qLcEAeFDEVwFf/p1euX15MejDywakYFz+9T
vsd7V5651QLBSKzcoD4fpvXDuK7OOc8Anj9hcSPEMoZn3n6OQz5L1ykdqXJFqm6sZv0t+EZY7elH
u7Dcaas3Tb+rxGLMaw0n5DDfaskIEj1xWwtXCBarvrlvQnym1icUrZL3vOGwzPPlEMoorqEBbBpF
X4O4YMZ4yoa0vlsHpBuPeOgXHXpe2UtPTrHR5lTHHUvZKld3NIQ70Lmhe7PY/dOfBqCsF+kcqxjp
h3ceArWrusAAgJk4fbqVSwSEx37K5lf8HH4lNI6cU87PKbda9D60BTuUY+VAbzgaIB2E+spYOCrd
AtF6cNC8PCTtQW1KBtkK5ulm1CuknYZybD9649L9mRuCeJ10Xi6HVm5ib9ixjnXBe55eOsJHW44J
xvDSRWlI9PdU5af+WrcsZ7LM+OGL/vafDr4wsNL4je+KTp33QQcPLeCUvWJdhxmHlduPop9HEb2v
p/5o6PL0x75xR5HqCbtxJHsPaj4PE9ZQc75W7r3Dp86IyEANX+4YJg+pW8rcQDRSLFG0VDdAM3z1
xM1wsQpJK251oqkwDnxdT9rcVvJuFLHclJa96sHTU3dkIunXkXnFYsOxql5R4l1ePF87MYKOoosu
LShXFIJRpMTnIfsQrwbrt7CGcwaOuC9CaPTH7IMbt/S65fhCFree2zKzLtm6Ps7HAgj2rmH2K2r6
WZwW7gulVxU0+gbiLtJW40ki6qMJ4kcnm3IPxlGV0eEXJyqJJTlnasTTZTblKfGSgS7NX34/JgJh
1wDueyZFtSnsLs0pWwA4cYL6GP0qMssVYE7J/BQdhdrDeNLIUw0rS6OLmGNz2yMPE/X+4XKgtSss
NvpwhUiLT1K3Xx/5QfgMpP3QGc5r+zKq+S7MsiAywHpLXDsxbwdEal7lCp6sX+4nGITxfJjwIHn0
kyIYkYFzYX3cqN1DbK+tI23ynMeZY8ADhoB5HVmMsuPXNwElL6M0SbOYJysqHYkAzhUmEPxnfmZ+
qmp/N4f44Xw3401tjO3aaOdPCDplnbO9Etj9sIU15xirsJcDFjkbZq/wRWBzuesHczgfOgWGGtXE
krUDj9jkDhHbvDGsEqruU3bGfLZiPn8bEBhmYzN55AiDxWkwahF1DiZfSvUvE0YtsdDPz01qgl2c
FY+qYzc6V51c0AJOqEhgBK9+A3gzeFkXiWc/Pq3PBQ9irtm9YOvRy8/gW4EGoAKItuEo83Z/D2Qf
6uM7rKsCAohHD7J/ReyXnkbETcwYn1LhF9YMbQ183+iZKyFU6XYNyXi9qgsOXfOLNTPN7TtQgGoL
PFr0imOfdIxjCY9K9VnLLDhICm77L78ku+uZDKh0xbdJw7cnWQdQMWwAqttMMhfC4hXhk6uXI2Y9
kbzlMj0QobRuHoKX0zgKRQ0bn5/5YGd3kgJ0AhYYvSKERBWRsmM169YkpiBGy4ZugdOqLm4JyLcJ
uKx0afaNLt0Pr9NGw03Hot6xU91/e2uJbLG6ZI6cR5FDT9x05OPrEiGKgA2/RQQeseE2IvQDl0hA
komSWnC8em77C2GD4bwGFM2m9gMlRyOWiI44eQccBPTRMrcytBEWg8jdLmhoKH3FLu0mQopgS9bd
qt23kTmqpUwqWwtVBCR3Y5C4cGCdDPvpy4f4+p3cXnME2NEzfCEyYss9YZCdVU+zmlORuf2HHpE5
6IdgdFGDo3ZR+NmSMTJ4wn2rr9iaasjYESPRLHyWt/+aXc9/PTIXNYtO80XxEKgi15/7h8le3z3C
bE/donbU83jsZ24bCoSTrElKbnQYO15alS6ZtHsotB8EJXNgGo7C0rIfg4O4BAkg4YWoTo4Skofz
yCGljepfxhk1gME0YljNaP7CzhxafNayiJpJvSCj6Uzyqn1dUrvU7WHKxfEvOmJYkvg5RXPzn5xi
OETpwFyZp07kCbE1hsBb/DCRZV71VWa9eWMUdrA8JK+g77N/lWjoIc0yRLed5rvPkXGDP8q29kpP
RumpEr2mfwaWOk3n4hltMI0BLd3IKizNuIbqglkA1bHSdzkw50oOxp70o5lZH0HoSbJeUnovatSf
9cu/Hofo5ia71KpiW37YH+eIyAYZVMXqANAwr4uWw31iAm4NdtWkmjGIHJGlusGl6b+RXbvVvtNb
diu7mb09kC+vMIbWsZg/5/Q/F4LVUZ3ni3JgHr8sndJm94/By/PlbWQ9lrwNx+r4ZWm8Y8liKJnd
HIe0HAwh6lB5Xpcjn39XOYptu23l1jxkZBtbyvPYH/yCmUFirdvpkDwmeqWpeGJwsFmsULpOGcvR
Rz+gQXYBdo1qdagNShUqWubDdEHm8+AnT+M1IWWasVapjixUxL2d8sCfVrkAdP2u+Zx7Ty35NLsp
smfJr/jWzZrfJHHp8X5ayFWXt011FvZa+GUyibB5LLoAlJA8m8nQKr3X+msperqR9jeYZNrQD+qn
OqT0gDX374oSCfMaPKXzKxvYp3XLYOSRL8aLfvxMeCJDY/wr0BSgVqIquXSM01ssmKUt6Pe9gGrf
I8XOqL7G6Df/kY7J9nMhsAkgm7ZZciWrnBYO6UsQwg4TibhAp5uJjroSZ2CeC+nmED9+aSYi25PZ
uY9pRsDc+RUxH8AvvTwGUSAFG5XAUT7XoVB5wvbmfdbpvPZkl5vuriqHyhzcKGZFRCLWhHc2FHjU
I6YLsya+vgqqqeq1txkaZ7b0JNQmjY9/S79691+m1SEdIQqnky0W7OBjkQlTrCt23U+pN2+zo00G
WORqb06/TSzfRnNukT5zjnRo8Z61WcX5nIOr/djUTIrBGgXuzKqb8b5P1HkewDEjzWDHt8ghDJOg
R4MAj7gfhAl5aUimPnXyDS6gOCBcDgOiNsT9exkddiqCUZzqNUdSFkOFSp7kGzA8gEGArAExLYYU
p5d7YjDsLqNGJqAlajTefabFmX7lnPNEy9Pt9I3zk3R1GHrjAFiDUjREientbPij/QBid5vq8mI6
l46qG9V35XenAXD3DmU+G2/cz2eYEQ0PdgfqbLzd1hiHw7hHvDSvA1DBSoPtBTzVpxObXNcgLr2u
NA07BHxSXLtITTiqGpmfIbFLGChgHGtv1W3GJjlgDkiaW7H3ewkgBgvjcrUfCwTYE5FNFa3y8mmx
kBxeqnQP1LSQ3Y7MHNAchZ2GaB+C5HXqIuDOEV5g8toPCA/hsBC3V50jC3D6utx29vBX+83Y4s/S
JV8oL9IyCc3WtR9pgSkF/J/ExvYZ9KLtfg8hPCwujPZHIHirl58a48lw/yV4ut+/RfN6RjW+H1Z9
8b4g436u+HojRIC8/HsMTqlI5kzS0+uKTcPvjHY1VApGLKrSawWpZREEeWop47b4XyT38J9Mi5qm
ibhRsa0qwz8kEgJJQW+l6mVD0AfhN7hNyrOyQJzh18F/2fWGPe/8N14aCkcgAoepzBrJ6/IflNKX
eNzHWGJMD5ACDiP5SPPA4Y+VxN3pN1TqIxMU/ktMOPyTnSTw9m+f+4dY7ZqqT8I1X+lmeH7S71HZ
93AwmzEj2uYcFbVJZj1Vko3AkP+dRBv+yRT++cl/MPGVpH21u9Kmm2o7PGsEX+7on/sTO2f9ZRt/
VrdTfaLs/fvHiv/wVImpRQWmYTNHptffkP9RcRxGFUFO9y7dvH3FwRbJmbyePU1hVTv5RbPe9sui
mwN8PNaxGFRO4WSf/+DU//Fh/+93+ENZ9flUdZpkXHrrJ3PONrbkJvuDPV6XSwUE/d+v+I8A+r8E
ZH+74j/eY2VYCY/xmCu+hzf36lbLh/vFKKDX++fiNhn6DCrCCGQfVLq1zE/+Y1TYP6kR//bxfwgI
irruhKf0STcD9xElUDZ6iW3PPfjdl7hHXaSoe5I/8gG2vME8D3Gi/Ig01fbNK9xy0gRvjw0+G5lC
0AY5HZEW3/7jO/6Txg47hyCLI4ExKQhT//5SlPeXNHqPynSj7on2rGLZLCMi9xj5wrYe078/lmMk
z2y9eD3/ayH8A437tw//420Q7+/uIGp8eDdT9u1MmBME+l2Oz/kv57j3FsVouh7s5R/h53Ok1P77
2/GPojqB8edMMlQkZu/+cenf5lC3zNUcrnqZ89UliTrGJR0/Zgoio8I++OSguLK5GYYHk9xS/nUn
054PfTnEYuOuZou3R4gqjnXRPVj//uWIC/izLCJ++t9v98e9YdjVvR3KfLuvPa2D9+/AfXpfHWLK
OuxH55f3tr7oBwDKrc5YD+0v6BdoE9bVsf0yedPXGirNJxKQBgH8CLUnvAmqbRAJog4N1ekR+Qnb
c//HO2MPG2ArM1Bx/kxv+nv5zEkDBdD2/uIr2xVCR2e4FrZAYvVzCmEBOGttGHel1+EjHNKEj4xi
3gAnXUnHM16ODGxr43c9jczUzZwghTDLT29rn/l4IfXhf6x1URv9v7Lay8WY34HDmZHtivJHWU0Q
H5OohGqz2n4YP8BotreuwA3TcQCY0gT/Sj18yt6i/lR0RZOUU/uq+TkQFbIVjvdFtcymj3m+En8P
Dyv/VR2kbjNxzfSwlGDZ0fxjYixjeBfnxOeP3REEyo2GnejKSDh2AZ/Shx0vvi7jbuFZ6K4Xg13Y
hUw1m4m/IKTCsV0fJqLfBfyp7eHJaD7C9/ThlrxG4dBTudpPDetv4A2uttc1n36RrcZ74u17xSpa
P1ey24HVQsRuEQRWYfdLfGUDBHpUR/Z4cHwRGCqqxvVYrpvlK0wefnscJRGtpuLnoGNrWpWEceaR
6l8D7ZRt81kBH4oVYxzg9H2iDB6ZKr5jWSesHLUXveJ3Icy/cLXwgtsCJ3dx+p7gdX5QRSzGi9p/
hYMpXG74/r0e83W27A3T7Zp6h1IFf3IaPxkm3ANYOZSSTX63oeC1YRCxTkinXr+YnqbzZ9FuwO29
fyFY4Km79QMfT1SRPE1DdZgVJsbUQHEw7umnO/QjqU0Nl/vzPsKzTFHaqIT76MgvJNkQXnaKRODn
4QPyGl9ap8pUZj9vqNUqvMeKL8LcyZY6O5Xo8LNYXo/dUeUgw3lBt9Vu5iOGKuiHtZ8tt2OO04TQ
XzMPxJmyKl0EAWwYwDkLxc0uNzLmxmbnpNYgvO9VlBvjuD+ySAA+ZPtlN8vkuIK+auD590lu9QdX
CckOo+/c7T3c5i5j8+aQJdGo9x4V9NYoJeDNxSii3XJtyZNnn5BZxyZW4kB/bT4BZndBj9WpCH2g
w0z8dbpsXJDa4D7tf98QTYemVd9nduKgbXdGOCDwi2NQA/WG1eI1mD2MUWYwdhWkRsGIVlD3TGRh
dO1eal7e9tUJr5OPG/fMDQOKJwqh/YVdR3dP8g6Tsd2YJ0ezP+4BDpGqAhxcgtKTREoVQUBrDSL1
p5sepuUWwt8mBRI3/dgTjBI3fGllk2e4f+xR4ntgRYV7jXgpMP7fF7yqRj75eJUHVQBtlxvMjTWL
8HvGZV4frOHiETCbAC/QoT8KRd9pa6E/H+wa7vv2i0l44nf+wTpMOCvdAfYFqwohsKAGpXNG2kBj
Askj2nUQa0G4CdaF0xqVFH5oKjKHJyxcxtutJBP2TfRpkZDvyNYcmNJovMRKervyUGeeHsuqN4mK
DqK0WKU1H3HsMXP3DpgQZMYqdUi+xUy9fJFGgEr+eF0IQef+YK73FEtxwIF8dAbQ0RywEEDbi4KB
TV3AvDLeH/jfdX/Yg9KyyiAHPl69AI3Ij/OuJji/NfIMIpR510qXBgZDLgXPUjgSpB68NGJA/nbw
XmRvjEbXdT9mfItS0Ptg6EHUPiVuTb+GrUdgP7wrF3PgLI81wKvg/tFxQdmV0dsSYMEHZ7j7CMdM
ZU5YqFAv3+1Acd/IvzgjTTU7CVDHGycxlosCisLIManz/n1CobP4R9qKaxxMTmk9cCm//c46pYuh
jxLVVEUjmUAF7TVezfJXJG+aacE209l9JaZoEmhl8IcJp0CTutvANk4oERifjauTRuEG27yRh1cD
X5deWeWSgY7mAlTp46eB5ncIbEho7jFugJlUNUYVUK1ZdMgQset5FJjygRuLwzOEugzzUxuoMjjS
8+gYkc0tUiFHwOjNwWKaTpuNFozP8P1INCRXRT0hue+VhOlMasnOVN2Bd+eNBtb0UNe6Cifypzf5
nEmtm6+hr7eQcYjDCGDny2J5dq7haTwdLr527lObC8R01eIFpZvx+OD8e79hv6nz3xVuodIY9bYw
jJ+Aqs5hppEWkE4Z3mixjvGEf/m5cLJmwu3B4qGT7Kpv6DvZp8fY/q9gaw1kC4614VxzEJsRMXrz
ZDP7va/Bj8kJMDZR9Ppd4TGrzTTSLDAOKg1FRtYXkLn89d4EqDHS7lTPZcEVOS8FI4fFw2eUHgki
kb4bBs9AQEK/OewKwhOaBQnf3MHn4uCBe/SXA2fHxmW87vqq5vRsyV4vE2vdzqaPgG6RgcvgWhwJ
Ucx9DSw5G1vgzFZ8+WKKzEz9/PDwkXsWclEQVwVc4EVOK4owi0Q7vY6poZzhpFm2eRbWYEr5NJ5x
OWNsu3873lzRH8DNUPHnUGlSNDS/rmRmi3y+FY3GHoZ3CImrc4C/eMaSi8iZda/4yX40i+42+5fB
ABsENbBZQCS0X54JLuWcMnP+5dsp/mvqPXDIAgkYjyizmQdExUDphLIqtZnSpCdknoiTIGDug4M1
KTjYgFMcBIYmjK57m8Ep9vz4/LEFAcfNxMsDFh7ALlh0KdTj+D6V48yWotGscj3Z6DdG6ndUTF/B
h7Sbxiy8Jsj6ecRmvv0YUnT1VG6UYj68+YGl1zCRi+NX0PpoHizcsyboN5WiIxWFefIBUSl8+5oK
2Eaij2qBOqj0lku+zdAcbyeHSeZQsG7TbW8plcyaRKkcrEZAHTXGLi/6FOS7B8ozVfgPyJVzS2xS
Ea9ghFaJmPdtfwMm9f61Y7wWw819c13Vxnl+MEvIouiMIs1F32EBn3rA4UDhOl0IwUbNlHtvzEkN
CXoG6M0tfF9S9DLkG08+TgK5KHrqlCFqk+fu5h92N+d+fLqDWUNuSkYAYS9qQnvQWKCU2GGMlxGj
OGADpHOcfqCy1J3EpumVdCjzPlkGR+lfXfPd5PNdtNVseucEwS4RbPqVB0d0v75hYOnNGOEuHJj5
ivjri9iDpH53fFv0pOOz7OTuYHojOeVld7TkHxRWxRZXVpQA106lRedrU+QeFtu3+w3Iv2TfHdYE
IurjPefzpzFkaOWemfaMTbbuBT33yEF7aCXYe1jAktMSP3CHJWMdKVPE0ugmVonx/C1RZkYlZSSb
KszkqlyEJuBSfYEbT9jE9iWM4W8a4cTh8Sg/RMpwazUO519mScTtRYuQGMledrw5p5c7mh0ghon1
QIOQsPIv2pFRtTZDo+PrrFuVK9m7Lik8gHU0Ix93U2wOPzWU/lfnswGUEIoxuh3OG3DQTJwhJZrv
xtJK+CN92Xmfb2SOcMCh8CucbQ5LqHkGKhoPR/n5NOBtivFm3onGWBOS3NEjrIqr/UHOdIv5LWae
MY+f8w5pJYu0su7YbbsA+dQZXyJgyzT5lanNYzwFoO1f535m1XM3vng3ROvCXA4LfpsiX8RPGy1T
iFbBpgV3dijGQPFvNqkcaDbpOXxmR+Fofqzaj8H58QF1jt2dSRzm64X44AOf+nBeXImMRRUg/DZl
X0uICoY5ZVdckcl+7k9yD/fqM+relNmCLFxG1tUaUsTvGEzYSr2ctwGQkK15GC5rfZozjYejXdaH
zQQ4wxHKxZMkQB5sjPV0mwzxxYSfl6W9MSmhl0BUJrIOc58EIYXXOZvevdMX4QEisMmBlhDtLRlI
mFj0a1y4HClPo9kEhSDXiPLLTRcUJkd/2pRNNqSgcnf0AUa3VZZD5xAOeBEfeHASPN+k64OesVn0
MRzjGWvTfMxIetOPjUWjPmU2mJt7wPu6QG3FD9PrO2oT9zS/as7bFM0zNC+q49K8wYuuvjrmgLiX
i9CghgwR9FudjOfJ2FJ2cLoHeYNOBXMKJhPo6cOIZv1O3Aw7sCX75aRABPKY3QfGY9ZinKPhvN0c
lkS5bxaJDRw2vfVEvT6IONwiW+EKjDy4ddySPpT7GzGQC8XZ5/SmmH+JVNuJVgEun6wURNkF28U3
eE6pTqj5qHP+FYMSgozxXjuKU2FCn4cD4ItuEt809Tvd0R1ymOGRHZCwJQ5pC5Qw6i2HkpTjtWgR
mtanDniHJa8YhPQHApb4j4BUBeYJZpgRCWZx9yL6PygwE20kc1U8alfwwH4ND9eZqGCgLFJaHYfp
7wDpqbWSHMUkm0uhq8RCwU9TPFJtuMOx5j/XI5Zza4i7a6/ipqY9lhty7RfV/MNTq2xFY8aLLi9I
+cmo6iiEyRv6QDTSs2bcTl8mRbfVUyDuodGg42K+44F5CfqQRUad5nkOrBFVis8juktkXB4HEHOi
8e4LTGcUcHZ2HBsIGKl+sKbSWvbnlJFNNDpnggFtDruyheTEyCX7cLOePDme7Msl0UmdCbMRXCQ8
HbgD0/lMddbxWr9XQB3bgOnZHhrAfRL1p0Iad496zn2E3Tak4HKF1voa5/BYoU8o9AvR/Xr81OMw
N3PYQZeZnOLIImQEQdAAOqtZVWPz3O+m48mI/UmOJWfIj2vjCotLyxaPpt/rcRL6T+KQXjPme9A0
kO2LRJc67A/2j3aD3kJuHaF0JbpnApA4kwjTnCXY2ZvLS78IcQUlOEFPZgvxRx8c6Xc4zpGeRh+k
viAVNGOXUFsUExkIVfNmTMcW4lMkmvKyoYAAWbGk0Kc3rkX0EAQxSqZ7gIKb1TY2GBRrMQyJVdX4
BBsc75BJQcHZERlMUG5h5qwX4RNDdpq3jdKxkaZd/PHhetSxdyUUCZEjnlSUfd+IuTScUTJDjatA
QVcysGWpD78aR1lpHTxA9efpBg2/Ezkb8wRwV5BhlUWw37SiyCVEdsub8Rgwc51qADbKKUINv5uH
/yA4R+fsmRgjrjVnm0in41qn1uC/3anMB9M/E4Z52Al+swECcjdhKQ1Il8LqUdWLMXIO/7GvgsNU
3VraTFncvC+zpyM6gdue2IC3qwCbWeK0W4J9mMGDwR1wmYpTVEY5pKNM4Fum5C8TmmiixCvPrT1w
UgwXXsyQ2IF+w6/g3CPKmSiad7BzZhTbyqZFxntzkl61j27HhapFN5LeoB2ZdnVnd4KKJlDpGie7
hvkLdjN5JnBQQtA7DcT5pyDNbdQr0cVJhQMb/hD6lblGrVOdRcG5rUdnwD16IdX5noGXD+sPZhOO
vMdxozPuc5H3swfR0da9FFAiru+SXL5cNKlX3erqPuXwMZx8kZpxfTf32dnp2O1GAUhstoJbfrOB
5UY1uXL8EMx737LQh20UQIavXr6Y+aK/TyqKv8wmAmOZGcBuFtwucEbrvWGTe9b92J4+nPwtUScu
ad7MiHdDfvZTOb/l4rGA2V6tBh6wPFrF60/znip10PHPqbmwkAMQJhNlLjpkQvbC/Gm+iYnihH0P
hZIZjsbh6zLJQBlYB05HjS6ssdFAkOKGELLJnaM0x3/CmLIAeYlCZglkW2tBcl93f81mZXU0VtQL
dDieBQ/7HWvsWB3didUhgoDmpN899emDBBIzhY4Z5+Ft0S7rgaFuxutbfF3INt66pWLTTulE++na
zL+ZOUf+KbPG6PmVqCEp7mP+FsA62gKBy8B7+gXHXaK4PMVmIpxbB1cbXT9louMYhVp3IXIKHfhQ
obwsyjzTd2hCgYDJkSOFjepuK8gy5Fm9SXUpJk0OHxLRaHQ2cZb1l1vlYZMfbwqd3bKjDVSM2zd8
vIJaQC/eRPlhJ+BWx022+aaXw2ObflDLFpzUWlrim4X+ChoyKKcyaYFZbpR18EA9NHBbzHqj2ryP
aLLggW/nL3ytkrvjz2yUujWjsszl+eMff1dCrq8EtA8vI0OLZWXoJRRw4gRyNKOs+IWRLFW7sUaG
T049Z1OpYn0J24d3vC4787kW7ZKgFYb5nL/Utg/0790n3dxChOGpSIJVbjiLxaTFQ393W9LHzpQg
uruiDRiALgfZi81ms0DRPLtjwWIGMIcEgf7oY+IgYa6aiLYT75YxU06hBkBX2nLQy3wWqOWo1xyO
oZDxNrkoIVySIqDnf0WsdxykjdZTAvAEjHlgYkC55rBz3qVVpG51MyvksNAmLuVk8DQWzK4r7GHB
yEH8gNP2Z0wKWG4N0lnKDxi5zfxNDiUqx+NzXkhIREbH5uFCUN3oklFDuxUxgXcrrx2F8YQvQ1h+
kmW5Q/uA05ndGTUgtrv1Oxy2ZhUdTmV8OAvIw69meTU1oszNw+k+U/6PsDNdUhxZtvUTYYYmkP6G
ZgkhJAQo9QdLEhDzPD/9/SKPHTvVVN5Ka+u9u6qrU1OEh/vytZYfIhIlwbp2mX0JQGlMW2f7lLXI
2ijqfRVTnl1kDFuG29hE+PjR0L9a/v4R08Tem4zPwZpPXKoruqBqTeeSkh8DXf9qhprhXVeDF9TY
HS/2PrKXLZ9pRO2Vr452fGHNPYcGBIItlGbvRRbxde8sYpwpG5FajmuUUNtlDt9pjS9Orz2/ZedT
pLICXzVzWZ3r2mas0l4ap9vbDyhsOgKdIyaB7vLpUfec1AxLwnUPif4KbdFrpKP91KKNmtxegjds
Ik+Bf/OKV+wPODeMBvmqL/aCcqPhEIMbdCkW4Yp0a+80YFnBbaEDBedA7x5a9m12T/kP7wtfxWJq
6fBib2ePM2r7sYfsUm3R0s6aeTM6fuo+Hp1YMkiPxl2J4BDpxrHRM3F0u578k+lChlDWDpH1VM/X
zira+Wa30VsFh8/Ra+uodF0YgZTXv3W7VNkv+rPN3tIYeMEAXyTL9JUYSfrfRh+etBuFWdz6wKKG
iNspiiQ7IdMM/VfeY02sKcQ0247swJn+1ms3tZ8ubjUVOZzFxAL7rde+Pyu38WLFxYcGz+3uF3Zc
VtUrLFYtP5wwXqvEAA2jHqABgSpzn1gmgMkqvfLNbeiz4AFav+HuJlbb6917+rdrys0e0Y2C0PTx
cNnrgPJQBbS9Pee8xNeYjCWzsTlFYZhNA6yjnNNgQ7bOl3az68hy7oxeH0xhGorz02HzOMTlXzqc
quww//XW/3jwt57UtR6b9+dG1QcUqoApzHwXONLcekWRh/6XKzqXI698IeZ9Jxv+u4Wovff7v7/4
H9eWH+WPfr/WvtWXMRL2gQSZ6DpJcU1VUZbi2umMe37um0vAJqnapGnRFMHcwmNLTLfxv2/kL+IB
ouEmlAO1KbtyLeaV//dGDkt9xxSNo0Gj1fHkd/bC3O/5dncw4LGDX55b//u5labZbDETnXZ2s/3u
cqw+XpuWctgavHPm0i5CuOS8dtNPU5z4TJGC5IXtbq6HX/CePR04xD0c7Y9FDifPHhAUyPZ2CQsD
DSKkqX+/DMP8eyNye4rWNiw6lRi+v+nEm4fF8ny5HowBII9IvhMbMzJf9qK8+g0FJVexFOkyqCpQ
aZauFcJ7QttF13IPVU3rZcO7HSNTxpT3tnBVGJnRqdMWN49J4O4wa4Rw+LAYs8I2Ngo1G04JXx/D
llyBEfKd7rPRu9ANk/yvKT9/fvIjbc2G8YJYhgZSJ1bKwQo5n4DbvE2abt3k6Vbl0XW0kPvhtfhD
RI4lg0lR6uEGQaZCLL6BFeroay0RJzHWvUFMCKU7fXKm0x2ERaqmmQEeOZkfBuTRyXSKFixSfX4M
wi8pNVvDMQAyCe/InchiqwJKTgKoTZlMEX1E+VGhNQjLeFNuGXsmkH/SkuAtJqbpTPb8BH1pg6iA
o6caJl4ka/akNavGEfl5vM8KhBNFi6eqFsWdE7871ISTeAcPSMXKV14hRXiVigbs5MTZXaABsefT
LC7LZY7d3dlbgCZQJHtP0Jq4ppMwA1TwQKEa7Yiabm0/D8yDA9HZpCgzQGfAi2gtkcNiSEnZtrYh
r5/mL9/Pm3eqpkX/BcyaqnNLHEUKyrSMUChNgClspEtH6NqwRBilzibtHVcizx8AQQVq1iZ9rYpO
33aWyxmUJ3r0/tYuQsOrkiRu4zcqALK9ifwjdu7XDX4SOCWPiXw9+OJnoUISqyGd+75j9e4TeiPi
k6TX1ftLS+RjIK+Pe89gljKSG3td3J2PNqzmoxcFcxMzvCxCrNz5UOCBb8F7dvQcuiZyA/6JAb0u
ko624R2+SZVth4rok1nDUWvCudfHTWqAWIC24r72obur3jnsPvuX6mJLIjNg2pFzgHD+PLqXwcLt
K4nGBGD7ngLMkDOnemegey7/5ccJCqblf0QPAGXebn/lnuyoC2/T7uxLpOdul20D89jrmuXHYkmr
4Oqg17mIzajnuutedxGvSzLAqD+/B9PhIiyTJdMPRTyMp1a4yvowA/trcre5gTTLxlR2NWPxQye3
IVTOTzMd7SE80vENOxP3SjfGvkmxeyvodmC5UyR1fGDSbnfv2E+cE/vT697J+Fl9ycyWSdHBRn66
8zM86NgT2YI3jJoeN5XwWbZhB+LWcQ0/LxmQ4yKjZjKRIYCZwaAYf/47Mn1Tff57VsnA1IaF1yZK
M5r9v2F6t7i3Whd9YQwaWMzhFhrjZP1ZJR4dC1tFIBMVrJ0JuAYLfCV6tJVHjeSDmbtNCh8r4cPz
wvfOABYxVGDaItNX77dMQnsnecizxGTCW9toMS7jL5LHsbG0nvstN8lAVzoVkvVKu3ATlqk3uQ6K
MJ/lzbCn93fzzseSVfup2IOjh2wUB+HBLy9MvpC/XhhcEyiS5FZN7Y252GpcDy3m1KBZRvSx/RbD
J+mp6RUbpyBlyWd64d6iJVPhfJf8+QDFXkRB/xnsWAyXZI6vuTNvO8cYJ/lfbu3HMxCfRFPjuFXx
qf3vt7ytb4vD7cbZPzy7J0xhL5h2ylPw5lRjHwACwv60YoBz22PPCvpEs2evtxreSzQZD8qq5qv7
8XLRuQyw+rX7jV/YOj9/xj/u722tHe+HzdU8a/rAGSZtaTF6zVo0c1CS8leBBa6MVx/jlEnBEQoO
rUaQwHhCLOEtB+63TNr+/cZUyfb662O2FKhguorj23dW8Ue21FreXnvdfMpMLfZunARMR3FDEKte
7Y/8l42OgtyYOhh3Tiv498VhQP5y9bf3cWXf7fbNF98L6VKYogpOvWWeJLuvq11CmtI5DSdVBdsA
W2HNOdoFXdTCO2fF2S+K4qRgxCnk4aDlM9oDE+YhwOhYGPaL3oh9xKB3DWZq57P9yvH9DtGwc3aw
66T/ihLVcd0TM8stf9XF5htU07fQ/uEu36H52/3cf7BqEZzgGOlyKm77fWvlY/4w2x+c1gThQv8u
CfibQUYxRAI5NfPpvS2mAaGN1JYvlp2jf7+x/88LM9ua5O8puvZG3mOajrrebHhhMeuHlFqnb2jE
Bf0VKhrDbdKrZr9xejyD+WUm0yEHDtEvN/HOX/wORq3/uwmZ6v2xZprtK57Yi6ZcM07Z/qpUG/TE
TTde0TM7At1T52NbdLuceTs/iFFI/JZZ/7xo/+8G3jLrc3urbg9H3sLejZO0KqR2lfYHusi85yKC
6A5UIs5Kni2/XPovO7H3Z3+rJ/Xzdmuq8tKcRBXZRnMuG1bV6SAmDfG6iaowRjK2PGgxiQfGdGzs
x8XmF/t7uJZLlcW6FfmX7nR6DVpMq3Db6fh486O8pBbt1ownuHIU0kGMQYpgzywdkEOjl/Vhxfaz
2iGB43/ZksiVTAnRMrbDnk4RGdylhU82bbm/fPAf3zdZu8kp2bQYF/vfD87owBvTmnb6oOk75Z51
ZxcLJ+8xqT0GLhQRcT3I2iEF9G/eqm15mPwVn/649Nv7fh233NWNSyt9PI5TGFc0C+yQ1qyfQ/Yq
1uxxn7bcqAMpBlkCXbVXd19atp8LyhqURXOAoN5d0JMfQr9qVmVCw6pynCBikVAxzO9gzbU3pRb+
92sz/i7/4bdyPuKMhVd603g7jerro8FpvtQHpQNRqCpjvEYMUVKVEvkVwYqtxWyZ5MXdL5BAL7wZ
DZBe7+KSOz0dSS1FzeEDhdJXXPA/OMBs7PadzzwP4t/utvXb3b7FYuWgKJby3OpYr8g5OZcybnax
oKdW2TBG/Bqw19TsUpYl6Em6Svn8Hc6HDmTYEeHSP/EdXlGP2d/irImvXNIJxEmOmBkBe3XoT3Uj
sFVWMJvyF7xB/yk9spotQ2ZJLU179+e6Nu+N63431gYwZ+D73jyH6SqqTdlEqwbMR4O/VeluEe6T
PFxMvpRs1HEZIt7tgm9FXdJN1+5zxG387JeA0f4pJWEoks464H8U4y1iG8+6fq1ZBwMwY4YV+Jcv
6ZIFEx7+FgxOZOEokJFVMcwASJZGOri8QGqOvUrLx97i8YVyE44gvf2F12LfLUkK/HDpW0jXgfeg
6tzsvUOWD9yMSw/1zCJfYD8xRRJkvz5hXMZGcYybk01CVQzZ0f73Mv8GFt636J9P+HYcMPSsbtYY
xBESMeGy6+o5gJwg/HZ0T6P+NbiKYPpb6vCdZP51UYMZtgx0azaNd09hMsDtYWOyt8gcSFx6NFNT
jTNdVNsllW5qdIoRfcDe6uF8UudTYPTXYGPOb2fhjysP0/A2OgLGiypvyfDhtgZtum7kgQy1MC1E
OOv5YuR+2HYQzOPs14RNbsO/HpzHa5sthcm5+hu81TS3+7G2/H7bcUlem6TqjKs2QwzJ28Moqj0I
p8N/f+IfoSwJo/7vReVb+OPEJxU5Xa9PQ+Mp2VgcZqQbuN1TanYvbBxS0+kv++b7THl7TpQAiLB0
TW23mt/h6o9LXo3NuKHdVO0buAVRgSEpxnSGUnreXqU4i5J84xXD2OpiOoEzD2yasweFI0QTfO3I
A/RWrYLH8DS0KYd39Lo+VNHvI7dQu7/c7E95vdJs6QwZNE1VGoH/9/28xueVwcBjbbDoGLu0zbic
L8g2ZKSB6dyCTX/tP9MjfkifRl5nr10C/Zz5AQ3xQG1YizuUxj6WEM4DBOvQqZnRBYuT0UAzPf/3
h/xprypNlB+sVZaO/n4kNV+35kUb77QBMfI4ZLO6OBZAT6K31pHeeqa7HDnP/JddovywS/5z2bez
5a626r2l7ZEte0yqFckxwhYBia6PQBqd3/i3kPTDWcb1TE212tSpKOz++z2W43r1VJc85hnOt0zB
xiHn0NOh7cUz/na1H9KjP6+mvsWA0/6x0VsqV3ul8Xp+d3dOmiuVDsl4Hw7mvz7cj5czpXgH6VK7
+R5y6q36utWbozYotc5i7NXZYnST8jVkn8ICbxzcg4X/9P+9cn6A1Znk+cdV35IZ7X66t1rtg4bP
p5xLZfrNqOk/ejpdijPjz67RKqyeCSg7WhvTUZDR4+oA4cFf39zndDeEQMKeLEnKd6tf7k39oSD5
z729L6/b9no4tXkjhth/0vO3r8nRN4KnCwUgXWd4WMD6sVxIU0BkOiYJ6MroxSuzB7Y6tPPxGPv3
21JkRvxX9Prjbb1F6df6tNydjtxRM6rR5cOFu8Q1pBXJBET6hu4aTnvt/aYqVX/caH9c9y1QX84L
9dmqTxqeaWQPHy8MxHaMb5E5wji9Ex4BX+H+PGwX0TZqjPOEp298/PL0P30Pqa4zDVWOgvzuBfwZ
u5+3Tb3V2RAP75nTxbRLD58suzVF70CqNU5Ju39LQ7532fsr//Oib0XKoaE972OTi0qU8MbsdXFD
TBwcPFyxmDvWaXzqKT7PQyyAJtbKrYHzfgkEv97C2zFg7SzzumpxCxdPjvV77Z0jraUerPsd7gR1
38AlW0ea5WLm4Wzhc4327r9f/Y+3oKISU2g8SWXj2y3oj1o9bG4bdVBv/euJkcwiUe1lfNqJca85
7SlUmmJNxyUbiwiHlaP49/V/PGBo7yhmU/rXtttvC/9wPDMya0160vSxVPSR1ChwDsVWx1cGcyRY
ZZcMk4AWLYyM2GEV/76+8dPSU1HEsfI43ox3O2JNva3UhvXSsLkfDjG6h8QC7Y5JUwcvrW5OspVm
tkP+z/QZL0MTIszVXo2x/J5Ckj5DviYDRwQo+f/n8NO99ruw19BJRarXpWK0+zs7c/59039JMgEV
lD9u+r18uS2YI756kOvEZVvct075+mpLDYRIUnItJSiUIoQy6eRIMjpi1KVT79JKQHAUUCO+xGfg
/JLx/dRN/M8tvYX75WrduNXHJokCzbNhaWa0vVpgTmXiAZwy4ko2YcLc7HSYjeeyvCnvgqXTl0V1
AOtn+u9X9FMtrWgWtb7BZ6WT/3ai1xt9+9A3hjpwkuQ0PVLXbbuVt7DT775mOlE/C7jCYoZh3EgC
8rTd8AvBOcDWBivxafudceB33O4g6GM4yg3+Nubmx4T1jzs03rIAOt6aZdWWysqPY8qRqmitnZS+
5sxiXUH2hi7/3ZZCILRyv/xuxN3xxrBr2QfZ/DJgIO+8v6HcR0swHVOE//sV/tCUVxSdVgdpEY0O
5R3Fadyt5WX3ekjb9NJJTh3mjxUetNotQqSvm+h07Ggc0yHz+zKf/+Xict+/R+c/L/4Wl9rq+r5f
alxcBTVLEi/0tkcae7DDO53Ow3UvNssm034JB9qPl1UVACT8HEiZZC71x0m0vu6M+6O+qQMmly5o
VjA+F34sY+kFdpIgyqE/o93YW3d6HUjdGJYTHkf2LWGXx78yE35K3PQ/buatUG6rlz1jBq8qJ5Qu
AxFd6b3w0iKHfY/lG3LFnWLPtO4XbcR14X5ci67d7wfxWdqHWLdfTitNVb5Pg7++ikaoZLCUplHD
/vf1aOjgx+2FqQ30JEat6O0cdpEChCaeCVKPB+lbk8m4GPctnGINZVvOlbq10w2diFhOowBePzcC
ZReKYuyEiIcsryE5hectDi6oX5BoiT2OxSWEwpSWepaiWaXjLSHr0IMCs0efWC6YsYXQhF4RXqOR
bCqZHBkiOYTJ5ECrZk+0gQNO0Xn0022QAriiyOmSbq4FNWAOYkJrFwY9ZGpopNSHh065IO0Am4Xn
IcoVelMulCYghvhvCnh8xUmybh70VsETF96L3oGC0aWQ3bQF49EwtcvD0PNUG9Ufn2nSYryqkyoT
aKF6yHlhb/pQFgAcnOpul2AfeXYN4viVlmUrYuCyEYRQLnLZwJ6hqMrPCDraI4X/QoIUiEbBzJk8
FOa7JtEB7DpFrUWSLAXr8h+SdCOh9cr6StDLwt8KM4dWKMxUjNbF6+JMgzk4v3CChCM+xVgVuRvP
to0KvOnw/TMb8LnFkiGsvBhUFIXnVXc3KQ2RnDegnc1VYED+3H6W7RLp11EUz9kSw6ePRwF6cgad
QlXk5n4LXDUU4SSt9i8X9bwMulocMgKCKXsr12iTVKKu42oPUUAz3NMj8TQYYM6wTJp2JUWEBasH
EmfuLyRDPB+H4aI8pCEaGySQJIfWJdA6qQySfsP2w20iyQ/Xh9hdIYVI1NxLG4y8i5nKxpf0tm4I
cJYvTG/2pPcAgTxcu2pUDpvVdHkA4kId+hXTzG3TVvJY1nmuom5EfMPlNGjwk52GkARlEvhJc4AK
c98F1ixwrmTm8Q77RSdceH4OqMnIQ1pLL+zYoVRDmOBLWnaOui/EThPMZweDV/51PdjDZ1RWyWQp
2pMitPLZKfj6+mDsLmsXCYgIsctl/p/ugPCOfNq18oUh32Btz/QpF1mYoijYEwlZwGuHjdAwNh8C
gAtrv5JzGF1GibotAWa6jXLeECnLAt1M6j36cIvgdOMK61vdB7meLMRekvVRVccWb29SjHEZ95YR
yvJZqiMsqIOyxLHHYUxllex4HPpkJ248teKJxbpYI0CPp9CBgn6AhdEkM10cDOg0tDHpOl/EfApT
pLnnFzu6Yhxk/KHRNDNR9mAN3uaIHRIKhsb/8F0SBoPWeQLfrcC70pVclGkd3NC0KR4UG7RHAPNP
Uh9s6q52jKfgFMF5FnPcSwPEF+2tXOnmbJJtXk0Wdqiw02XORkTA7QH2zTdFm8mjHrZgmIInCZ8D
js2ju+owMl3s56RWpo3mzx5ePBBBHx7O3R4uuxew4SJs2EIykGRjQ5qp5gUr5RhVWPMg85XtWdZY
Tg9xHQr/KycUFVjCWt6kunRIjXb8XVZ4B89wCkXrz998sKHhOHiaDeh8I3yJ6TxILEJuzxHXWgfV
sTuxYi5Jxcw3Qi8zVBSROJ5XLN2lCBsmf1wbARmJsCUXm1zirQHkbun+T9RBp8WnXZWTpxwFsL9j
bE8HVMpFJmXTZhkNMcHajrI4ORWJk8TjmSa1lE9kPtIHm/RyQmDIQ9olofA8/eylDH1JvapagCaK
srx5NeuPLce0108ZmDflEK9HDeEjmuqMjkSWKb3ABMSCoEHMl1MTqwZyjMKY0Otya+5LeqEisnUn
yQ3GU9tizzSjMWh0f9hyDWeKfgVbetWDPzGar9N5YDngGCajUgHBngLWomx3vKZIdGiY4WQon+DE
5JcrPvWStJLR+OJPZ2rifH90DeNvpp4MGZWNkYx9Z3dSE75oBLBIMHk3Ne+BdJQSkc0GH5ToHWdZ
f532ZQPgSpIr9WdN1+Pj8HryV+7TOWBB3H0oYSVXjhMvkd7cBqq9JQ+ZG7KxR4xNq4SXRhw6QmrG
zTFOqlRbyJBv8BYNpsUnexIdy5kvQSF4Ylhl0+neHR7d5YYLEy/TZ5cJNpuefOllYoK5spr5Uqx1
YjRyWnbPfotiDveCTssutggRvaYuz7289mdybWoBQjndTfE3SZyjCwRvhBmVPimm3uCqWJ+pL+em
emxaaSWm4pWoiWn2jPtwt+NTMme9yiKJEFc9u4juHpxJperHpu1k0pwPM7d4cFUA1mWrO8z0Lh//
mZVkVsqVyuX1xfkt6V04j2PyXj1dJwELkONHTb/UvHJxSHlW1aQCk3BybhIW4WYd5l9n75Fz4HiT
yfWzaY/vqPFrps37pSI14DJjOrM1ulgu9EPojJytntwpG0VQ5W5A+m3v1i+KLbNYjwlBeiI/MeQF
GUuvyIJ542N3jsbtbM83g+k03gdDlpSliHL7ZIk7VR0kd7f9pUIfdSt6R/AB/+dUjfO8pxZLCG2n
IM8JCyvYeILgQarArknL5MYc4MvHmoRtbXpbxZ4ukvieEdFIN1X6aryP6jqE5SCKdpCmifwvnrYE
8slrTnQCU1ZcmjbdCRQH4rQFsj1DcCf2fHSE7bKY5hy9KDZnIh3QAfFpknrr7v8kCcNHL4YHxwiJ
LH70eN0bCiVKyXJ3DjingcfxqLX3+CA+unyvpr0f2xAWYAtAYIDHgLolm9Yo1UMdJwQDHqZDwxGz
Z4wo7AXHlU13gUwkCKK+/dH9pObzMn6LLYY3BOMTE000GKOCDlfEzWpoukF/6/RlKOennzHyp7j1
oD3zZakmH/Ifv805CM3EIzqLiLVzEpVtd4wkTRsCF95QzBk4mUTQQRYw5UmVOa9lEKpgQJi6IDWA
pknCI2kiBOLlnPfJTzt3K4boyg5gXMGW4Cwc+6zPYdmgQHt5yVFgiiU3Nbby8tSfPJMKJiEWAiFY
AdYjhCgnDmoHdjx5+GsVm/mcdvJthrqHyOidX868dqYobTYllEoZH7WCWHKex3E814N+fwMB9Dli
202NHgdnFkSu5bt2cICi3ZtfQb7jqz3UGp51RVlGUN+ER8XfhJCDAJDSQ79o4lJ4gSSJLw4vrGlv
EWjkFuN1Lvh0YIxDaoXRQ9GGiiKYKCGLYI4unVi0crYPGvX9Il2ywqh9eCJ6KDwqE7FfHA4Ywmr2
ctikJ10iKGp8MRYw0u00LIDMSASSJfUJLcPs4qxxupSPxxqiyRKiNJKkWyxj/Bh5/KInA4WMUPtB
4aVtD0mp3HMnxSFW7pFzk+OHSu1gHuTiC4FmN2fsA/Gu5L5oLMOYIc4H3BC+MCyucxrY2SPNAp21
CbOGEzthQAdB2fLgmTA0awYM4XlxQmhbEeSBJZJwR/Z7XYsJw74TdhynAsQEgxcRqfwU2MS7gW3b
HShAwnWjlduHXSw9Nu9xHGhFkD35U87w8DX8LhZIVUwGdtX2ZOcVGu/uhjwOd0uguww6FoQ25u0y
RkNxbTm36JREr6q2bZIlhjxYRVB7VojU4WDbj66dBaskgEcVjIVN3QEEGWRGaE03doApDqdmmZJW
bx+CLU+SThjtM9wWkBQrdrFqkfBvbIU5Ggd/vnEH+97D7wMUNEd93D4ihLB2f41rebIQUbvlDUxW
3i5pOBFbDyLpQrxQgwgykaz2bMl76F9BuFwlqe1n53N3cwboB3iEB+iW2+dMOI6yiOtEXbg09t47
p8xKi/QYn1Rka4Y96DIpWxXrMmise2vH3jN/nG0C3ak8OSwsjRfoKGkAb3qukiNwXWeo7kkJMVPI
JYtNT6AatwW0+CQ5DqEyqnfHXI/KkvKnLI0rx1Zgz13clRV4n050vPIAyJBq7GJ50rXO6w3i28cQ
SzL+mhqSptVnV03lDB35W+PuPGsG8430v+S7AgQNFHcwkNsRDiJf/i4pt7zERji/zXhmWKrI++b9
Q4Ye7wGbdYcxB78L/YY3TzbK68/0FaNOqL7Ie9jQMWkJS8Irh9s44BnnGWF31cGzoi04pLx8nYQe
+2idV/cu5cZ5WDqM8yExDNDQR4zMG9jk1lDGT16C0VQyjAk0KxG9CBGEHR4DRjkuPJQAn1AaWOrm
yVZ5IGjC0aW72IrBsoQlpI5QtKHP4jU9Ejk/64By8T7iudUg0tyupUYfgy5GOEemjsMnDg4Jq4bV
6l6GOzE4Cd7THThaVpa7RC629QTSGzD5N8cIbQ4pwT3IVv68AXFmJbqiY90c/waz4+MMXPFyBwvp
8GQMEVSdIjbcwe/zCfpqPJ+3cihxgqmHwdpTR8E8y4acDljHsEzOL7r1ZFqwR01iFpLTwYTgrhDB
TYzciuraBUunws2Y4E5eAZY/J27nmAzfCe2MauD4QF3aWRWcsM0zNKzReEi6laxJXJv+sKywcGXu
HYH+mwBfVeYMACEh8MABovvTX3t9dFje9DipHfaRzGmI7zBVqHwy+H8sI5Y+zGxY8QthzPh77fbn
tccLMVEOiIzVc7x5882MFz5vPGQ5hA/zmFpDRgH5a2Q3MtZz5PrXKM7U71+7AVtSUr2mcE6PmPFm
QayA64qTJu5qyOdGNu8/nyhoNNHubEdkww835l77vF2uyxk9DHhGdLlzyLhtfIbKZP9ZUtxfhQTx
nn55VVg9nLlkYNWdiPvQbMrJk/PyMOZFR4Rhsl3GsSxgyNiwVjtSGiT8G1kdN74afJwzSMXRJhwy
w0WWC4Qq/KrW+dhf3XzF4ztZYnL3oet7uLfMZjvmv5GeUKtVpIBowmQOcmJPV5cpaNfC8a1zd5bn
CJb9610KUWsB7eVEdrVIi1PfsvUd/l0WdiwMQZA5z54fJwn9rQ4aKAkZUMVWkyKshflRKJOcf+jd
YNUBtJIeNt20kOn4RXFx+kKWjhk2KOdydgvqOprJfwXmxsUb3dl4yZCuIRX9k44NA0C52tLdpFRn
LleOV9L6giE1BvDQA1nfwfHStcGYnus2shDWCQ2pnuXrO+Sut9rf79w6qHQoami79GG1XgLNHMl1
zgYOcAiN8cs986na4oh8GU3EmdeOpGPrk5INVxYjR+wLpQ+VNjl1HzNB4B74UitOgu0In6oPCvIk
Hg4dwjVsA0H68V14NYKYVKf6FtCQfHtJLLcc0APUB2Se6HEJCmtTzJmbLnUohCuipxUgnKEi3AeA
QuWrH8sko9ywk8Z+NhjYZkxIPUgtgjxamB5JWMAdnZB08coY+zvx+GpLnTVlSlQdeudd1FxzhJG1
NRP5kUIAFRIJbFuCCdAbb5PvmQNx+sBwYZEfzrYcc5BeyfyIl5Usu2T1IxPeWjRQAvUfwiOK8ssr
6A1pMyMT+HoIWKdfT0XA8ttjQbI24PiaYU5VfbbDMM9RjmBY0u24/iHwQ9AqMNbjHSBOQkwNO98F
F4i+0QayYN4DOFkmSg4ac3jxr8EbKwruLWMs4BD73P2kYv94qRcyARv0KvdC7mFy0FB0YQAic38e
+8CUM68+kcFy2IL0/K+IDz16Q/TwBzgxpo1KomWn7Ar2HZbJtNHJSeULl24S/CY1/mtrg24WxQM+
XXfWW8NzLNB7ikYTjHVYeDNE/c22e784M3K+DoxlY4H8ZHRw/ZAEnUALStVa8f68MCSTZWJywAum
emT0BTYSRx8zeVAs8FpaX/mDN6OHva9d0PNBqBZ9MTvF1kugEpM2lyq4CzU8VBueWX7Sgj2Wz1og
auxwnEfYJcEt5oM8e+rVvV4FDFx8ej7QwX92tXm3wRfF7aETuR/nhfPRbe1Ft+nRXGO2hb81Q/Ps
dq5erXaUscvkEN3TsUCFzAlfQI75XOp2q9yHN7fzcaOJrRdf21tWJ0tgQtqrbcthHzObdyWuzG3r
vnDV7+p7L4duaxtUweBwbcEHCZdrl98klCBFte8yPV4fvEdcHP1tgv8lyJi7r/tHO3xeHfjEV9yB
lXix8q6zJROukguucUeizaKP85ljdNar5LB013jkuatXf6f09t2l6bwABIhbQoNmwl/yfOMMOPGd
b04D+r5LBbveucnqY8WIjGv/KGTxI6GrktKMP33ptE9QuqQ9Igk0HsmQAE2JtUg5/mFVDe+GILto
9Nl1J4lD4ETHSjqDmR/JcbBs8LkOPEN2JlUrkGoiZV1jyh/8O9qM/iklvq5mhKCxpzyYzfv0pzC0
9/DWp0y0T2vvf6qS4fDi3JEAgRSVFYYtQsrdLCYPJeXDa/dpCFIeJTtScel6xLJIwJeWIzwJ5X/R
8pG5djjHb2wmUa2DhjiFCYCCgRsRureGJa73gbQnIzV68YkRZ7ubAo/GJqWPRQznZXPTmA+gbMbk
wrufRHxzmPy15TF1kgFOL/lMJZUGCUFyzKtvcJtdtQpLzpyypPQF6v6u86QSjrblCl1YCCzCdRmp
jXwvohNtb4OzlOBe+PpAsXmzJ/BIAZVOrRMHG0lEJN9eUt0TuX6q9E5ZeZKv+Dk3n99+RVJOgjEN
kDR0FxjIz6mfoy25rzjBZMABLJ4w5mWqyLmSBPlwyawVspdW9AB2JzpyNAhO1vohh1KNP8Ji55yx
x6dSltagT3ucWDWdK/lqZPuEVkTNxPgaAKqQvZGZWbAb02dlNFi54In8lAWuUpuUycNX/5xNmgQe
sigYx0PS7ovEYsmgosmJg8ZrjGiD7JwWuPHakefePpG4QqjQS4DHXj1ILEEZbqmBPwozs2na8Zd3
2yYI+bait93YPlW7+SFDFpIL+9UVo5b46AzWlP5z5lSTQNo4y4w3+BNEux3WWcYguvgP5k0Mtl/d
4xZTkRaTBZ0llipLNn4jOblt3LLOtQPB2GXQimkvsOPZF4Ptx+DAaDRSeL/dEFQ6Vm83WzvNoI8q
s3/GB9EgQF5okEPrxbgCxbyAqex/+WqIpmyh+rgvkczx7z4fc5wVNwKPg3y79V4tzBPu/aivKvZq
Rn612Xt3jl9UXX3KSPzAoKrF1nDgdnmSm4sdQOeMbv/kdK6OJodKLRcYVKIZHJfdwRqYLIfXb/nt
S0d/eh/3c2C1HS1C+gcjQbgtoLxvtxjGYTl3IFRm4jDXiNNp66+8kLMCVJeQTbhuoowjxQwOkHUQ
Ww7WDMPs5TP58r+Wdsd/lqPelzqtZ0tfuQ0vwfURWd09DaGU725GfMA9gtN8ic/TJWiaTvNlp8t4
coyADvIm/s5XZt6gIq8e2dJGMCnZxXn9KmmH1cG+DlTWXs68efy1nFzZR2MHzuVeH+WP+L7/fOJ8
MW67+ayBz7fNaVfPkDisDF8H/OMRZ0vYV+O44bbHNitTzoJvY3wWXckRAFuKCVa0UYITcFmutuSe
wNrgWcQ1UT2oJsHtXWKXWScX9Hkq+7/RDk+Ap1RZRDsgCbFYsDe0M6rbRSizI76dLDGqRoqukcN1
qOMSsgBeuW3sM5NX8Xr1LJogGSMdytJMnPLubs5sSwH2J5Gf4xDxK0HJTkw/oU9cFEoQIrThzlc2
J+Apxo6qaZM7VrrD4u/RLpKPRpRhs4PBusXO87AgbrqGZ9BEBLtidiitOvCeK6BaZ039I+7oSLGB
7BBTSQBwGg2N9LoFeTd3se5j3iyFxA28OyCytHY8sfH18MysnQ6X8/gGZAfbndEWMnUnUC5hRGwY
zv7/SDqPJcWZJQo/EREII2CrUslLIDxsCLy3QhLw9PNlz+L+d0xPN4gymSePARqZO78a9Jt3Db/O
JrrgPHigpQL7tmOgtBoPjQ69+Cs+ccp56oN0BV/+d0xA0RiOyWTTd6RU2qcWsPKZldlbN+OqQ74Q
bvlXf3K9WxFS09zHTjB66x6D9AYOG88Sql2HYkF18LmLem37tmo/rP5RHo+/4JDAj+z3Y6RjTJwn
vByGnLipvnyExhdTf6C6W4vgQU30XEpddIueL/QIwEwfClyqSM7KJ0fmp65pBBjInQQUZ1aYuZBk
GEV6Vg8XMVdTFkXRBLMuNJsURPynb5wURRMRyToH96OYbNmnJKKpwNRk1I2rHBg+9zZV6JRMySnV
2ZnLobolmgsw3zYWLk5fT+5BdlSHam78ZnJb9ZuZbi/0b31bAHACbeBdfFH1mVdl2EmR/sVxULVm
HWr3FgZ/KizE1XS8qDvjek4j7IbPuo+oo4qojH6zxl182+bhlQOHD+RtpbSJKGc5AdpWfsA0GkRH
cIybyiclJjgtW7rGm9ep2vSHqLKdp9BH6ia/fpWqmrAXpjEuvzy1X+h0wxzRL/eQuWMtdOvR8J5S
qpN30WC6yW8oPbmIYubS2A9SQ1o4DWL/ZomtJssfCcKDtshodltMRWt7Nfxh2mY2ZCLqDDPkDYxF
QC6H/XfV+hnqOuLQ+Jv7mgR9eG2qVDC57jFAAMMkUDEQxM8Ph8MqI5Uh99cPuTp+gbANJtm8QQgS
bwNxs/Wb4FA56jX7619Vr7ef3OHu40c+1ZcXIWU/ezH67SYR/mI9PZs9+uKVs+jqSFK6MT1xKfXF
ywzhxIuMu+3Po3RgkhZM6TDe1iR3etthPi9w8aL4J6ehavIpO7wG+pNRtq0Y2q817G1F5yeMUE88
Zhb7i9d1ODChrEtzs9enmzU8pxcEMPQ3sN4YXGZ1qLnBAjJacsidR8hiPHt+lwsaFT6d23Qqczb6
gjlnogyZaVWtIVUJWrKQg6Wgxi7CFlOSdsXt0PzwxiksYJEzb++o9g7VQ2V9JauqXB6T+LEGrf28
PLMzwQvCGDzWEvlo5NL6O414g8/K5jk5L+wUbyb1wOjqnFuDMtydNEi92QcnHNSkafzMgRAJhFrY
N2pmgCP+AsiVWralsFHwysmXPvMz4hZmBXeG+CSkwGLYMtHtl26JI4C0Uu7w/rF4xHiZTGCN+TLd
HEJ/Z7Pl4PZ8NeABqXlta/VMTj3oDMLy+MBn+IXFhL58QyDiy7vI9bfAnZjYCNenBSC1byJEPS5i
CI7OTej2Ip6xDUxrKWRIDpRW6MPiwQOBF9DvX1ZH9xP6Z1o8iraUCeHXrsENhhRwDRiu8DUHgsRE
0/geEjGZ4ICQUtBWcnxszatb5Z5faLOT1DkFSB27h+WjR99fJdu4Hn1q9tXwgeir3rxjvYU5Ii4V
dlZ1SwrvGPC7CweqH+J1TRWGi6GeL8bUo88KgdhzskkqLIxW2NhSOKfvqp3xZMghpeCSN3EOeE4s
Rf5QIjVevcfw5ZdVv6AyoXuA8IDZCpYB3HSNtJNRuH5wNiPcEmhiUsXxb4CBuf2d0qBh7xwsa/Zo
sRrkbzDaoMZQy6oV6i8+USqnNxJYh+wn3LbC18fa5WG6UExsRR0GdvFxAJEGshY6uJoVTbsF6HFf
LagADbgDeC1/TGtJHu5w0olLG7oxlgJYOO2xuLBOcxE1N6nfjhhPCbxbgDDAzmUke9AYhFkGHgd1
FnFpY6sdBR3C7RoROCR2CVR2sCEtk9cGXU3dQdUKdZwWc7BRViOZW6/YGAV1vgb9uQ54OAFGFQUU
xSIuHzDTQU8QU17hXjxsPMVB6d3SULuCJFa2vo2r+nGAqLJjP0aDxxyoRRRE73jwABs1Kl7KwY4t
CTYyXvBejnBfoEVpWFe8pX5P0vXQY5XdFu4luZ01/caDIcDpIxSJN+btX+vVQLNJVfxo9q53cF6s
li5738OAidSszWF0UR/eF4twczI948mY26oxDONajlqZvjedtgzA21XKmFyfhq3Dsog6dUbr9JYd
dpSuDN72EwPy4LpcpEwyL86HzvQLbZ9yEDTw9Na/e7edloZ7iwpWEDeDSXtFcBbuyOSaNQ27g7UB
Q3sMCpGiYaNtNUjbbG4qgylzHIzcI+Pr5BBSHpn3wWG1xN7++lVFxT3n20buAAFG5sPNwzqO3qts
te+Cn3s4XFy0CRxwdb51fWqHzaN67K3R1ens/dclHOxALXOEmpSAnMtCk757iy+3jtUaPZvKuHjM
+OxmySNfhC9SpJaNg718WScYJ9vXR4PapyQSzLCDsUZ8agvr8OM/hr7awQEbf9v8sX35PBZIQa0i
TVqZc56dvNrCqUVV07+8opqcZ2VFZbjhG9ZtTpgFiepndPijd3plFTOpAgoDGP3CcAmb/D/0ryUI
GgzDMd2+IHodZllXjJbconQLXAeIHcaYuKq/3/hFsJ9kv+nOU2l9eqoJXiPfdrf5dABQ3n8JUAdl
Wo2OVTNsnR30TIjrs9tPE2xBSXOdurj2lHQaE9OwJuA/PAgV4UqJqaSxqzkGVvDnk6XEDXqdSYzj
IizmOouWukjfSd6DcGadCAd7xKTs8OaYMxwnGyabl5T0MKDDhb4bmjk/MzKPmadXuJ63MfzpzQct
JEiMf5DeJ7Z3Sk8xiGIpY6Ek+TqgjSazTQgG25taNFxvsF9j3Kn14BMHI/kcWASs+I2x2XhPBEc9
j+EZJjzjz+zp5QxX+GA742CAzUhzI8jmQOYkUQQkFAl0tByZQPHOjr3CXMHjrQDZXwDYZT5hpRUn
3NuDD1MefiPkqZ9hwZqjdataybVH/KdVBdgXE5eEMZbEzam85wVp9aR2qvFzktGAXa8G1ZoShD/3
0oHMCXsBBh9sYs1J0oDuLI+cAyl4mVZQuDhx7XRghkGCpVRdVb5W8rw5AQaj7OgrqsxB+sydlEHP
CT/Z0XUz2n2rHAHN2eCtvMHBTR9q5xmzzlEmh/a+iynR02vaowDXtKutksdymbyof0w8gLGTI0L5
m1uU2+45RtcwBgJ8I22RGt1e97gJ4T9X7REE6AHHPC31bNRaJrSc1n2NtDgSufTZv8I6VaOAJ80w
f6koiGc3XjD/n6iA5cKbEcVu1mVMVHUm5YzSSj2eKsn8IDA9286ArFNvkECJIj7XkbGiuq9SDF9m
l3ELG4uwxod9itOgHB4sxmM5BBQeoPraenILNSdzW4wIUygEUJ8EzrGZRGB5gZfZLD0PAsy5GMKk
AyjJHpSbCvIqK8Rn/c4I67IHSaC4Ziy4Zh71td01hI/+JIqCummNAjF2EjpSPgY+G49TkPKXSz6e
qVi/gYoMlwsqHs1OfWz1ktaYb0X2l3q4jBe5G2BySkVmc58MPnC1n35U4OS04/ktumIVYoyPZBSq
WR5phohXZ4DdeD58oTD0GCOm5WqX8U87UDbdKtkHwOpSDDQte3cbUUJxiuxkQPNSoccESrZPxne6
O8ntp2bsoGB07zY85nMq4GINEl062KlI1HWi2H7XyYYH8XDvNt6RF/9Wd7++KQktz0EwynwSRxNi
NdKcXkKpWcttY555IKbIeVj4RLLsK70Wsz5VDT/gDPwCYVZKx7HzApb2eykRr+Xmy9VnqjbHZtU+
rsk6jLFgZBtzV0tGJ8BIeEPwxXiUWTeb0MVCxbGirGO5STLiZ3DT61884qqmZ1wgUON03ePezvR4
cEgHowD3XfGH+bhsiJe+pdUQvxOHoM95xog6gIfN8GzGOFc3aS+BL2yOhQpX7yVogCILStxWM7bj
7LXEfdU6g85ydJOAGJSIQE8ilICshAeRF7RD9cRfs3UjMUHGIt7TUEwAKzwA3o9TbJmbjswJd2+f
FAb+UOOg6PACrh0nMBoWT+YEA9JaYsMENm24r3FHfjBe05y4HxfLXD7ye86sgk+e70o8buY+gtZd
UkqXS8oRzZjbuizfGpeMWSROM+KVyaRUzrrrqg4HZzLA0pJy4eVe0tEvZhU1D8FB48xbIc3xpu6U
DGe1u3cZz+NXbrHvAlndKZY6XjXpUDZZj2/CNQ8kQs46V3fHq8B43D04J1lgSevLQcyuz8LNfgKn
4ePE87pgfKQEDS8kXbhoT9oQ8PQJwKWu6k+O/QsdrTFgRAVUsL/aT8ISxj8HxPan5wCJZX+Vj/wC
4iRBU32Z1zmrwp9jzwveoe9spc86/A3eMwM9WpN9cHl5ecMpnMfLm366OF5Qu1U5Ryiz2BrlBA3E
c2XMjN6Ry4uuW+dtjmP57IWm0V55XosJaVvlqg6bDe7MwQdDb+DlOqwfesah9zi614NqzL94vh0Y
LJXRu6VvJVSMgHQAiUUhXINDYARJh28bpXdN1hEL1m8NAJe9cbh3Hg0Zm9mDkdLwppzrdKIDqr+9
tcHFaDCgXFoGbaGoME5rYaD/WcMzk9c4+GwxP/kSH8Kx3QtLvg0nHw7VCFAwZfHUTFfXeG8vLG4W
zg/l/R03hV1t2YBBcst6SdJea6V2tpx600rXrgZhON4FHFl86nJHugcXfgivhqAliLp81LMdTdqX
n0fws4L7ibsIZzCQzSVJqDpSlZ5hqKX7Sa6OC10z7ZIXvjkbnCjjjhD3oWyk+JdKmvbH4qQtHUOq
5fxhNybNBo4mzp0g1IZPRiLjEvbPICCgJOH14z2v70IbhuHQsn4nK5tsBq89hBiYPHShi+3mJHFQ
s116925r6qYjA+18L9RLNujd1s1dArXgHVN4bL4tCzbijtsjrRY2vAe9gT7EafJmm530btfEq5RO
YwaJF4cbZLeqenVfh35BJvbLedD1oSdA5BVR+s6rukbH+XT9BYlFExkpC8/mhzfxfWnQ3D1bjCUe
ufrVojsNx7p9sZuwiF50ZOgzDJrCN3NFh4iwxKwGZXuCu7CGSXWKGsR0rpoUfu1Pt4kFNAMeEDuO
p+mY9EVmNa8pAd00SZy5L2UsuRDVhn+ELSY/EdwozoJ7eIghVHPQkZ+07/LgSVCt6d9HPT5Wy+SM
fj055rRwLgeHMDkWtEB3v9r2k4M34iR94JWr4MrCMzZIFIg50gcs3Qq9OMk/4KBTER044C1A+rBH
HRYIFAcclM/UGrgxL/oNQ5chK71NgQ16bXoS5XtIjxw6sj3qvTEdf2pTSS0PXv6KZ/T+3FxkDnPO
cw18ueluyqtJx1fspEzQMIgwiybgm6piNpHB6WsC0TihpOOgjVlViTbXI4gVsEzeaYBjUmlBYCyF
nwidzlOjCvwqfs2uqY886jxG4TX2aeqpAEv5HMUS/cLvYbEydl6r0If5jWPkM8KKLjTokIlFI6Ki
PT30T1jgfQL8rITSKKeGHEiY4tPLjvlJeO1QsLag/8DpWraoqL5rilnl7ey0AaeRTT1obgdXzvfg
ZPj67s9eL2vSttha0IgGg90mrOI9EnqBR1P9UlD+nrADqXew90uqNmMA7jOwDuuwnJ1xRypceDuS
wEydNZs059EXb+U9lwnOcjfwRqn1HntnWQNp3I0GGKbtatZoxoWnuTNeEFV4LflASv+mS/G3PjJl
jqJCExScVFJdTyfvQLznO3aPEcekeqd0YG2TgHFV1AbUnRpOioam/+nedePrnZGLWmPGHRCE95ie
z2/uzq5ENtTV+xhiV87R+RwQAKC+Q/qg0S3lpmJ9eE3GJKEhnJgOc2lQIKaKHPrTLikxzPXK8aHX
PU0hFoZtdFhCsHVaDKOmWJyPSZ4E+x/faJ9OgvaO77Qf3kUvLz/rclSsbuFuLRaqVkg+HNNSu9GH
LgXhrxMyKRJoBAiZgToQfsnp80dFz/YsoLReKopO4NCXU0vtaTbOqz6QtwnfkOvm49aoEj4JDDAy
vqCpOtBvuDUNJrDTTEv3WYkARgbUmC+LdqA189K0/Pbb+KWHzjnomsphQssb4orDR/cUGw370LDa
fTYzzRTsu0QClQOakZLvZmpMkUFiK6GQ+vaOkLNK8o/Ytu6Oi59vxLBRlWMI8hhJQR/52E0YkiVP
acdSec0D2GVqPEX52HT2Hl/mM+q9JqVJZcmclPTLctfiaAE1njTZoKxaj/bsxL7ZsVxuMclxXAow
zRhe6iL6FRA9BIWKwx0O/IFJ+WY1JlmX5QXDjc/nCpeEwcv8smGafMBFjwCF5eq24ZrlSf4HnMxR
BQ5wOUnf4hIHAEil1rGzlTRhG7Ls+eksMmLMK9CzodrX6Yp09nR5fTz0Cz0pQDbPB+1OQeIKnwFx
dyzBJRKBwuCDFFmN0y0gWKNpEPG0qVPgkyNwzGX7YKzg7MZUTxaShw5VTJPx4YR8Kop/zHNkUsyJ
8UZjBLb00BkPRdqvHc07l67Q1rk6ITVXXHlxl8hYixssL5z5nQs/K7nXkJO22RR/dMLNuMAfMpwa
ZHhUFwoIiwphMABt+tpipDsQglzNSs4NTi1KS2Cc5bK5uxBxzo5OqEFhKaJzAPjP/4C6Rcr7vEj9
Jw1vWFuBNzjmHVlEyXP6I7fKrBtUlxNmfMdSE3EowYq0QNsWOieVh7trl11CJ2TTBNsPO2zHQDGk
B3zsorAuvUMekBQJe3qzh8Zw8b/jDruFYkNBjYbIC8JynbxnfKBrkvfw0t09sKan6ltW6dyKmE7F
Y2wRvxBNtN8OYSXMscxRuim9Y5eCAzyhpX5x+VbHum5t4VaCxpZOx1QGyDgh0+o1BxNQePgGDCJe
NriUGz+ceviErczQ7dBD/qcJR4TwSCsoB4FQ2A5cQSOYTwtCuHhng7ONv03Jd7x2Wcubb3+KYLB2
8s8o3/wL6Bgr8kipWVLynVcVQuLvYAxUzVUv2Cu8F8i3IvFDRRprJLreIwQq7Ps2sDdD1B87fl5p
VW+E55zv9lhghYFa1oDOggqTxfEvyKOi4dQfioNfeW1dAc+HRFXifA5l6uXsk1JBkvJo6wNwp88S
WspmtGfebCECADRjyAXDZ5F+hN4hq7Vc1pFwYFjhvmG1Is46hpxlC5fanfEjXOQNhM+2AsGHiD6A
1KPuvZE0j9T7HoasnLNgcL+9DXWIHepAVCJzoYt6/OTfQNdrO2qfOBvHId06ei7yKdLp9Cxmr9ic
/ry3U6rLAqzhQ+ng59fwyPCKZ0+BAKV2b49pX6cL9l0V606gwepDXcf2tDmkOO80qRrlo7mHCAnQ
z3jGXxP9V//uOAOfkw2G+JS6bjbTegkAxxWfe+rol85rPFsMuKw0+AmAzpnbyOPo+HtMooio7mJD
cs8IKKeNscbsjTfF+NEZkB5CmwUdbVtkFs1vR6FCYHWkvLymBUOkM+AX+KKszDN/IBXw4aowQiBM
DiQWVq2ZkOLTA4+shrCJnYZHYRYHl7adNMf0c83gQPHS9nT0vchSoSalsPpruaXQO/lftTc5NGVg
Su26gz/Keues4IK6NOS5VXxlhibgl3j1PWBI6mbPOHEknqTOJtKk4jRefT7gqdiTE4WLqxECKN7p
tDn9auebIEpF2tosnGwkXIu8L0rZMYGshxiAaHDslt5uc11tOiwqtckYydD3iZEvQyTR2CEoFNtj
n0lmFYod9Cw2InyweG4LL9Z0Y7TzRGh9rCZbbXsieG4oLB/pFqfjWoF009hzn4YpFo5BNfI4Nc2E
HRnxr+WWgqND7Oy00vAK0KdeLOICuESoPGCH4Bf84HqrEGBCAbBABOOeFHkmaGO47PmHPqUzcCzE
EFyOHDgOQs/tzs/UY/IhUkdR76P++qtQnrQWL4fIUE54UjZIG2DM2uehwG9gKrKnE5EJ5TBjZPNi
diS8Gnqo8BARJvtS5ohZyxSSogxIWEmUiw8A7FN0vid1aMZm04GoJacGH82FWfqNq9THp5/Z70pE
lp2FasMvrLT+5GyYj3arN7syyefvpp9vYZqRMXRk0PRYhC2Nr+M7qGbB035b6z8GK5TDk81g6Qfx
odJn0gQjFS8C7KAe2rR7pBv1ff4aR70Kv184bgay+yLiBSurXu8Vbpt68l33yMlTl1VH8QuSsY7Y
Lk62ot0/K4ydgxaDxSeRR5H0htdZkrgaQu2qmawXjo4owDG5i5XGNBFpR/8457+PybZXKCtqTCNe
SdWwWC/07ybj2YNjTPr93jpyA42nc8Jo1N03rEZTtb52htC3HUEYQUzEI4WCydwY6tDmaMLEg2gb
v6sWuYOGxuag4fcPA6HQPlOEPYX15mcwgd2XXq1iNdtOJfG7pcv0ubB6+wojWigtW4bP7oLwvL4o
3MiY7P6RIc1InhxRRjajZsS5RN4M3ChqfvEh41lv7w1cwM6jZsc2Zx1dkkjLmLmg2TNW++Co25RF
pNMoOCxvHvxMZtx3uDXXoBhAdsCCnLGrv72WattnUQnFgNk06htUtEw/J4CLwwW8zBJsI4Vzei68
ijYYi9jH6AU6gJ63z/du7a3sOYdqPPG7dbvLYIYmtLXm+JxCIIVIMWnF616/jzyg5a1449sMnbE/
XHXfHNf5mBHuB34GnHZ5PX8jXgdWD8+3BymsTF4F8dzENauCwFTWdHwekUNsOFvY1kINE2PJdpvR
5y/8eW3SjGz/ewrrdwbK0HpkwP+89dG38j5NOmiwmgbPvjrgUlSqzVpx4X7evAjHmoiZmDWht6i/
8Mq94qn5gBPKqh7VGLV/Ji3RoH0m/bV79CcNmzwcHvkis2u9bYd6ir3z90KGbb/Vb/Gx8ulbHI+p
2+AXPTCiIWP7Ohc0gm37wCSFluxuPyZkpWGLhjLcOW8r6hF2lsgCOegt0eRDSPngOzAcUg+iUoeS
M7yy97YNykRsJ9dNWmfoyXpS2faOrouUnzkvJvV4eevXH31je+Jw3SsG/I29N4QXCnNOJJXI/Bc7
xF/CXBa6bAUdNVgWH6h7eUBu6rSsPlRZ+8YhPnmjnoIaA8iF8IhGAeYFx1NBfqGDxwCK0PTuMqxn
vfLPr8pfVSyns57PhT/bQbrosi1/6jPWUQ8fzZq/hUfCgjNo0C/rDD3nBcqEI5JujlOYvjTPSPQP
VAoMsU2/BBY98eGf2rB1WYN+M1nwF9UGpynzYYpmvCGJS+wO62H+R15grky/sBCtvYjszB4v6sf7
9Ptkl2mXw3O4t/iUeBhdqJz33dWiv8EMGnyDnc/kw+YchLGPjVOh7+q63UvzxTLuIuYjHEqvHLge
QzLLRZVRumRiY9iwNcuAEk+22JEosyfrmr/J3JJva2U86SvR7uQXNKkp8xstyTt6Zd47gpvpZknt
yEydbuwAGYhbjd1337ML4R4vhi2NBcMQftueZFH4jEv2F1uVjyPEZNOmhnz7cx4FobBb+M1g5wSD
RvwreBUf/9lvOegwBRYRdvA7RHyAfQXPCALv/Ls8/70vNA/whFPIkCnSLOi/bJe27ZsEgBawSW0/
I5aS7Q3B9qmhm1K2NJ34Z+d9DP4c50euDbDTYX1QvMJHU1PZ7eb3JdWZ+5nefhS9h0IEi3TeYTzl
2Vh58ui9Iia4hPklyKTVoq3mN9YT3d6xFUI0ru9ds5Z24EvBLhCu0v6DTKZGyikXEyvbPaaXwcnO
3U4oHGRKyXjKIAyimGDBUk01dsxzycJs2Q9CiFq2XN2SOk8Vwqik2ZX/y5c4RZzHOaYK8ZM3cdNU
knMhSdQnQwnI+BMEY0K//Ewv/nlMSwl1bwFN7RbBaDt+NSOP7+6atA66CuEa4gfHsRU+xx/+4jTE
wwC+q1mis0eV89eEQnH+EUPfglZxhL18IxraWtQEjzZgwQoX+C7VPhgxydXlDSqPREfuGLbfNct9
D7Onny0vvWxJLBrfzORxtjGqu7unm5A5/PaXT9scz/NlxWosoX2IB0fjQqe9jBEY40rizRmVw8g4
zSjCkS1eeJ33oIs3BK9IZCR86jBq4TVPKSTE2VTcbKbxpYfciI+17sD5QI8JAb+7oqnBdQGOzoQL
TaxRJNnk/yexRvGHkNzJXQjJeEJUVNmzsAx59+rQ92gcoElh2dHlCeyXeOvPYAUl53HLqmQaXShP
1FqtfsIVYcn3OVTJAffhjB7T7g2bK56UVT0oWrxp91IgKM/UZ3XCwEWL8gCi4Y9B218lxpmxbW8s
2UYxZc/0aaI0x8ZfSI6IcCF0oJk/HhTWBVUucV7tsG/Kzcov2LYUbHVRcDIMn04rlN0vG00V2qQR
FP8ZZTPmhyeAZlBnQQdB924Ulym9Smc9RaKJSKnS8zYPwB+IBx0EvYQxe2JJ0OEuoE7AjEsUBb48
zi87gY0ERR9J9IbL2x0izXAQK2FKbDscrUchCQJUsVZqgbD4qWSQlwPh3kmis6ldc4YWLewh7OmB
eDtaw4vCDJT0C7QS4iQ9HK7i6dgo3eYQOEekudS6HOzAukRjGEjkoQG+QZnSTU6L9ARPCRG1DVBA
i6qx6sK7gTYomMOUaheBLKilpnm2mjTtnqeqlgJHq9f1jRW0aSe2VMU1VxRBrTXLvA3tVfYjimbZ
ZTwJH00PdjPDhm4WfATfEb8hx4dPjruk8HiLSGT4EKU+EaRbehPQHYjaUvwCKjDG3v0BZgZGNayA
jFJW+f1j4PcfVZ4yhh+sxvFrDZWhg3lNBsDy+DgVrnw+TzAVWqd3VLbCeTd393OfogzKLtAb5HLx
WEYqP8UZQNQrT3HYtsUGbITozakDeUZ6kFJth+wPelrSWnhMNW7M6ZsSnTEBX8VKPF2da4dVi8jf
fIBYC5yV/5QAOABmcmx1X70hBgexxDhkPzYyKM/HZ922oOaLPIZdA2WOF8dS/gsz4Un++NdPndoy
mz86QCPpU/8pv8mMtaGS4kKDPPOgPhxpl/WNvXcboGHDQTIBLKEpH9JfiA4I3uiVwhZqX1dUbaw5
UMzQ9mqgQtBB0vGf++9zNATM6DrxPhH9MYkNcQqwtUq9G4wE4Wo+Q+C3mFfGaiUq5yTrU65pyjVv
iA1LZx0bXNHaHLp9aPyUhx2EoRwzMf3vqcH43L00MP45zAebFjmTDE6AXx7kfJTh5luM4e2lwNHQ
Gwj/kA33BGtMx40YNceUG+QI6DANhffLB4eUuiRSsr+y45M/HstUkfZNhSEfKC8TvMGcVIVJwKwJ
sEmPXv2AFI/dCYEnU257I6uKa1a41wj5p/NPNMdihDcoPhv8MRnv6cO/DdnefIb7/jzrN9RVtF34
8PTWPVD0Cf5H/e7LgPGb91lUpK1wqTqMZK4YlTw5poTe2e+/Efex6P24gfTQHyJNwGdDRk2t6OAC
CPJy2aUMbAU6eju5yeLF9Om6hFHJgYniABs9QrL9YYdbfp4zRz9yoxQZK5gVRLkBrwhXIJsD9VFB
As9Jgzb5KZeIESHia3wtcijGP5saqnZh/XXpaDiEKIHJFeuaJR5SH5q4Y2r2ziO/1x7SSkE7/QTX
E4yM6sFOwAzUi9ye7KCNQCcPQP6ljtanVc+aQV9bak3/09Q9ujhg/OUfdricQdOQTGkF29o9KspJ
MCyfJ0CYmn8ekSLttWjrbpYJn5ccKnuiATBkjgaE65IKFNHzfSacI1/h2hZtGpuTc3Ufb1oBvKHe
lPa3cUE3WY9hPjpDQkC62Pu5UGnN7nnRbZ295QGyhlUb0s+aELlZrDJKEw/AmIbCwwWeHpL63Pez
1B9+vAZlEh+Y0UedCSUji7tfntdw4VOr48FOUey1h+s1D+cLvhLwQiGq6Kj2ccR38e5H8OcYlxHo
Bf6mWy7Tig+n6Izp6QvER/DGQXXFUDZifjuppw2aL9eHMeyvt8bPcvljFUBSsqLXFVbo+RFf0yEq
BIsN/XtDIb6qXplj74Vpwv3JOcqdwruyelII41OFj/QB3mBk7KL1Hs6Gluwfzsqt+7YOY3nLDw/h
XNjnaO76RMD3t9dYNDsMwrkyURqyluqCWYttGikFrGAxU1vtPZb4STzFYgwNOhZXLdXnlUcEEeNG
48mokdMYIXh36J9WRsLN3kkjy5WmqLDqqFyviBg5iuQw4ktD5nkQ87mukd4cIBvTJ3JnnB72EKMS
f+s4WQakOETa6jeGFdqmClFjq+En5ERr9re9Xj1+6EkfNxNaudDH3+hJGkVLUSXLS4d9fJBLqEM7
pFvJYrgX9EBVX7r4qp7FEvJX59DhKyAlZ0495VC+0ZQ/hJ1WjOEhIQO4oDhc8ATEaq29nLd3ho0/
UZPpzV7kivKTzsroAJgco4lPMeL7/sLbQvHtf3t8nvmb5a1gyHzv1qGjEvjcNP99BEgUBiIKxL3D
94UC12vqVh2hz/3lz5ZQ0gKCqgeyD1m5i8315L5xMlv3ZrnNuj9MeM97a3VQQyp64STfeYqkhL2D
Ho5MLXhr4t0FQAO+cVXfGY/+YhlurzLuRVefPaqyaWUezb52cvJMRyKh4JqUMD0qRvyBITIjbFk9
xjyLhDimug6eQ0ZwB1a0hLqizSV1T+NGQXp38gqMkTpmjBD+oJ9yCtnq7pMQ1oh441M2Rj8Rmouk
ZH2Wy/3PqTl1vgc8Ei7Z4HdnmkVs0bWX3DAFaKolVLRFyHTyVHOh+h5UZMIKsd5Xna2v4MJ1fS7D
Zt2NPooU2af8dYN413OHbhAxx2c3maAt7ejj3nvfPKCt5rdPVjzck63Q3VskDti/Cafq02U0jr1r
g4R7+qj6Qhmw4kdZZSd9H636l5jphk36JbepjOooapGfT/GQs5thl9i5qhy1+JfR//ti2jPkt/vw
MkPEHVxRG3QrNDvxcD9njbPxso51gpp7ttbHUYNhs1UDmB5V+CyJUedfC5SYp4VPeWoGZovsRzFq
qq+44/FeEpkztTvpFnOcql4PlAZgCoKTtl1uhq5j/mXpgAisuLjAARmP1SzGKbQtLXrjB948ikpV
ZJurL34dUqn1bj6d0kEdlw331dCX6BQt4B7iu4LUUri6J9+cX5G2VrnWeAKckZQRFF2L0ZgC6wHC
tccCwaF2jeUGWq3qPCURNjW7vAChjuHL9SZjBsF5RhUI7JAzScHZjpYPXz7rMOTCW2zxtanilsP5
E/js2b6/wo2LQKSjc1v9YTX7ERvWQ7DxnnBaI2mR86hrjlfDezzM0xVuinAj8j5HF1AlWSSB61vO
M+hSbxJe+XX0usfpr3IKGL6CEwGpE2KnMwoQvgImwewVvjitFjaSCNVjgRlfViiQD6MKAUUvRhCZ
0IJeDjknCRoxeDVkxgFqFBOcJzEPZ2K2YCeytngImc5KuBltFwz/Yy8YwqkCev9BFygFxWKf85Ja
EZdHmQFl+rN+2x0Y8GnTvp5jGMhN+/seQXxg5orXDaaQ9cFTf6AsGxH/fTuLU7CHDzX4Fva5NcwJ
6xEWDJO4Xx+S9uh7UjUINjA6iLEg4AnRdhlg5gMnB6I92qlmnUkMCnlmnfwZKPzBp9z58KlJ2MY9
3NzoHeKY6qeqp5CeCpwh+WhfAD4W3jukLNbOkGfos1qWA7CtKaZytGJi7SNOdk9ph+nEamPG6Su/
lbEjBBfq+zFz4DkW/qKrgl0eDJHyNMbdFUJW67L5wxmYql31QpLtcjSkmX6v4ykdG0SVaRw/eofe
NK537Tm4hWLxO0+1YnXTPsd3uE917rF8iRb9clOrjmVk/h+FMRZ3It7qndJy8zeQF9pg8M6sEVn2
0NkA61TAzE+cMkosry1JryEQG/OV/l4Fg9N8ECTnHvSQYOdtKI9zb9yB0uDwDeHh4kuQtpOQUv29
Rj1B5+3k5JHClMRlnhJeWJoZHBKa+lm6KXjukMWY2zX9cVz4UhXK6HDBtqpY4W7fTcdEE6M7puj+
Ug7Gdrg/8B0Phm0iWe5er7Sy+H/yEFfAJ7CSVNft474hMj9/XtPOUGBiRlK41tJCM1T5llLqCBK3
wDra58PhXCkRvHCtxZDd2J6UaQ2uPlnwoKKck5x9YjkpfQoHgJxRvtUjQgNq78mj+uI6e6a4cqa5
e7L7UCwc/hbEdsQP6P6iPO2eAyBjnE2H7WDh5mBJgDA+zuag6RrvlP622u37hPJxdfdM323U1Jbr
mYYEHAwenhyDWMvhBw7dD/9dApBd0noKS7t4GFA+UXl3MWAQjbewChCUEzVYGTDo6YJ0UXv2ULny
xQCPX9pv8IEHU0/GJsJ4F28bAC/LP27FQnAxxkn2I+/dqSOIpef8MUfuZiymI6eRvdhBCDle9D+S
zmxJVWwJw09EhMxwywwOOA91Y5RVFqIiCIrA0/e3dt/0idOxu3aJi1yZ/5SjKcBob1BLc2x2LlGK
Bn4Fftg/OfA3c4qgghBH8pW6NPiTvfojliela4EdpgBHwZalCyx2DTEHfpYMBYLB4ls+bhizAlHD
sYvz3QXVPP1CXk85xRCb3vzgGB+BWvDWLAHzWpOLfnkX4vs5n7TeiYunoWU8bvkCtA+USBHmPsFy
9vikGWI+J7PpIXsABDxTse4D7ERx3zN0LSJ2lH+5F9NuY3j7WiBvAGnTK2BMTe7yyFe9h6fvTqeu
BZrCWH/nuUuOaL3P6nI+Z5FN6exeDiBrXKcxIHsLKL+j/BpeGAQj3xT0XSyfOFZMwe+wPzMKEynC
BQsidIwh/JSKTjFcHic0oS2YqT5z+FHCN0XOmK/7gOpRaBYErjaipxdZmsYvrbv4mzi5ezB6rGvz
ieWE3UINMdv98Md0wjsFAGtNWJ794jhwz5GPIgxrElc8aHfzcXLbgbASxTyOAel5Tw4p1euRpgF4
pOCRy2+BSgHZJBjgRPlani9FjHqUanbk+2Be+aLm7D3ry3QqSJQUZEv8IKaH4/qDozOZTG5rnd7G
cnbHSMu9SYhKPex/SdpoHeAiUAmDTFHOBdZAlTc6xA+BBsMTdNHynL+hiwoX0uIfFUG+LKOitj3l
XG/cgCHRvMsCxo32b3rmTYFZo/1jg4PFe0/jSr2Eazk6XxVRABw4Ao2X58cO3orhiCtc/V/QjljS
eUm8ITCNIoKYbJr3IrZHjKNQH3yia9Dyd0AM6X4+UdKd1vjciZwC7kMGylVdhw0zSvJIe7FZhCgw
3pRvm/RDfHM8IeastxivBTAyFQNBT/UPBuLpeKr8pN1OTZhb/nGXRPEzf+Whs0y/1ICWq5J9Zj4q
XxpI6fXieeMWMd0IoO2AwmMLNgYyJ9OZdCvMsjsxH0zYivhPFOXjti25p5dheKgc/+WKwADGc4Ch
5TL0nWbizM8KGpZ5NhXH4OJ+CXPt5zs9kepLzV0RZ++GEz0UE0bRw8DBye3YUg2CslcWBUBJeoqX
xsGYP5gN+Do4Xuv0NKULEEVgIJpZ9C/sN3BK1O1E0pjrX4BIsOmv15yvyTrw05Z0i61zFp5s6pMN
eLitD2IO5Kzm/P3d38QhxIUYkGmAFVyATdOTaEjhes7WHP8mZ3wJQfIO3yHoN68D41HIK3AFQBeD
11kOwQmYm3Q/fI2Zm8CMv24GTQtfCQk3y/gY7HZFzE5clUmCt0iE12a9uy7E3c1xu8y/wIqh1qC6
CPLEyQHQrLnBe4NNmZ+C4uoV59Ej97oJEx08EK/9m1+T9kDMnC/eELvxjdrZ4/170mHY0QJ9Jrij
I6ftDzUwJI8oIGAMVVGeiki2sb1quFbZJcuizSzSXOX7PSPNFgA08lAWrvDpoFUQRAr1bIzYRjwa
gHJbodSy8JrvxoLz9N8fZ05xEks1mYlyZjPCmTu3FfvN4Fs5YoyM/sEnXd6fTbhtAiM+nzHU86YB
qYnrTfBDb8uvLPhK8bVxp00FXVj+lHuKCeO94NJoegofFHJwYSLEhW0c4myirThACApfXK53NvIC
T4hxWLhAWZV2hK2mqJ1bwAZPBtE8HQWRVbpa86UoQTNdP22/v//o48ZVvYtb1O6dGhj/k9cVLlxM
tsijW6RGz6k0e0XXR2TS5hZTWXblU80SEcPN2rTUsCJMHqnlmYQ4dON8Uarj0nCvq8yYWfzvjxwI
XcMlfAVGeIs+VFvT3VV838WmSIZY236mco7WbpXjb5fyoEHK+F0sy28xe3DFPuYq+eTcjQSW5JEY
Vk0mN4qzL9GT3BiDsQHPcQnvivC5GerwESj+MWxx+eP89R4BDKT2BzxKNng+vcBH1DFiGS7rJ9u0
FFdJSA1NrFnOiDegkC19onrH6qRedRen7IkSEOCRqPCWZ0zAfvw8EVcFypLoFmpxN74jFafmGDCt
ZLOpXpmsi/B+yr4IboD5IInSxOhNghKC1ftSCvWFWbmP7/v4cvRqeUMX86beUU1dOcwgy1Aocxhk
PurXbWGhhKh5aQSji0rBnt1CXVgNEKl0QLUVgF2eEJ8xYcjARzK4ta95t9CgM0R9cVx2ZXJDjpJa
6DMvUcl0bzndyDFnrUjeFx5kdp2nzHB9zWKsO+oGFRJKuXtdaiGTa1K5Ir6UP5ve+JC0jwc56BNp
fKN1hEhwhnWTJzeDUMtZPqZ11seKXxKfaaeEZ86G4CkMnAYJUaK/E2WcMLve+fSRCYTD98wEMx35
0FJjK/zAG1RCOofuOh725ZL28lGtq/gU6zeesOJ+/PtzmpezUe+rfaBJPsluDTlFFJYcePBcr9qI
WkPjKsyjNHUBjHzzZcVa/JkDafX0rXSTTKbbi0Tpt8fHj2N0iXZQYiU1eE7muEG4oi+vJ4JBubXA
P9F/5plj40M3flljFFqryj/XKWYB21NnmX8aAPRZ+4K1JiSq2b9Rbw366FxyKoEGdkeiAJAcwRp2
08DajvyBFswAvx5Ly4Y78xa9lww72WtZ2DvjdRr5LCT2e3ylqFDVycMTuTSCVbZ94gTu16TuqfqE
t86fM54FHoG7DwriPtEm1sbm9aPuQXfxhOujf207vtgHYXfonFzT/3eYiOOVHTP3UXRxtNromJgU
V8DNK+QBDRkt3MsWgiAtSZvpmVCOlckf7aft+BY94lcwYC4nIpFXVPLrOVEUb5Ks+XZHyf0Vln8f
f0RzOy4HQOyrxzOWljURPSyj8NMPo/qA+E+VBbyW8bhyv6P7Qmyy6pyfxuv8++wlUqvIRzkmLT0J
gimmY5WHaQO+HGUhgqmiXPaO3ilbtjDRaXchIR4XejvPvmy35luXA3G+WTkZyKvbbVryYQeyZS8v
8kBEFnk9zmIV6wotY7ExqHjln5TqAfwoMQhEOwELYUO8Qcpfak9KgcI3PQoA0mUxOC8z1NUM+Mzo
KKmceqsEI69dduFVDdqFLmGX8Mq0x0ePyp9awFNFteDdzrx2xmpAn57nxOpsLt0XEo9y9Devol0j
kaSD5Z+jRvNnvp0HsbD29srkwSO8toF+n95uc8C8Wo3Aa2pTCKtqMFEkKcNYf8SMHjznD5J/LpR7
Gd1us+YTPy/Jh2lW8lRsbZdQ2SCVeH9iiy+QRuaGbSPI1KD50idPMWo9wIJg1/oqeJvI2IiPbWGD
kiyPSms+NOFzBFeHNgAtg1KGFxs45Zma9IwNBvL40kwNdT20oQ2C3AdEGb+ykDBr/e22103+XVId
qm0zxBDcpvjSuOZek8qKb9Re/Lffivv6fZM+YKpupdBAotdkPiFbzTnmCDYxIV2m7+i+sbS00EPM
UJVPoynpbidhwOF3RnWNStp+eVUWje/ID6vwgnwFbQQsdPkHp//e0gYqWaBqp6stUi9IQCDxg0w0
zABuRmsyI5mrncjB5eh4hB8Q82tKST2pYFqQxcpQPEa5HWlYSYf5cRRKVLW78xyid/JZZCNHbWMU
uOhGJuU7eBEAfRTQi2rEby7DlM/DR5YxH8/e29ecZmZKv9iieqAo5mIqRP1wP/Bsd12kfHPZ1igj
XGvy+juSh5GNayFuRvyQDIxfW84sSLs27yK2fq3ftisRs0RfwVj0Zz54GuYcbydlFebMNdPqYOJJ
4C9kE8UuQ8BiIcog99jyKnHTiFYt5PER79qHdlQ/3AfekuWWdp45T3Er0BLsdUTGHMOqCG5ZoAva
Vo+4/Ek/7L+zR4KMBxXfcdJ80efvKj5F4d8iI7FTxH8/lxCB49EHqfos+sQuD+Y4S6r0gS7Vpwxq
w7RqZEfB5oh0lw0g9wgNRT4jBMh7r1jxR2rPnDixvfJXzdWxITmPlXoNPjcWuGfg2PmHm4AuadwP
bjt/TkeHIZLwlnhNSBbGc0MzS8i8vu+oK3pwXXNnv8l+cDvdr47hMSxmMqoOnFGk1/3c8hgT4Shg
Mfs1Mn/u65HFn/6QbDTlZBmvTfEOHvnWfMdHPbHMg6zO7DWLX2IRSzC+KOfnxc3sGQ69UViOy+C4
L4gxBS9LUZcoCZp7BOtoVA656WkdGBji3454idIK3rzjanSZyvNsl2/vCgqBOvbeW14kSaEwS5GJ
PHTc+KO/ziOHkfR5V95dg4ceVhBHY2Kf2ACtekTyc+hW+Xd2dU8tQuByd52q5eR9UkE0qEwyfLG6
r3BpTmTvmTRuvxEhapcfjGCBwYUZQTMOwSv36H5JJRffUY/l032J1OJ+2anUo4leR9wX1heD1KX1
//B/a5NbKsWjGYeU3LfKioZJ1VJyfI44LQlUEcYptiyvdcXjmsWAxhNQivBTkLIVMuz0f3KaAbbV
3rVedJx5POX711hZFegBaD1mXTTEzAes8NzSsKXl5pVDRuZJEZGcNX6h0wbHTrKv4xwQY3MLJbec
isvmOG9lH+T8SijMuWUhAM8LVrDzn6SdNdA1yERtYJ4BPUnN4Q7a3OEw3ifDr7Y0PZTOpB7prvRw
G9QTwWNqvbAgAsSBfvCs14TLH7+pGWVBQHpFLlREA3XHrOlZU8KvWDa1wPTLxXC2fKsKtbsvrXGy
8pbeCJ05+sUuv+0VGmCzD4B8dd2v4+cossnyP5tjdmQgEznG1uEDaDBvOH5cMZfPWKoTbu2eTFb4
WvjbNYFT6qT45gsgR4yssKLwNHs1YB3rRPB6Pruun99WUhBx+/38GsZIp25fJBMb36POZfoubqEC
kVFNemmrPn0DUdg4H3wR+rmuiC5RfBg3co0IpFRiezbCWL1T1lrmiXcQGj6LGsp2rYXPPKzGFfLY
aREOZCQZW+AouG68qPg2OP8U9/hC0BNaMGN280tiLqCMV5RLbIXyL525fA1zpmG+hR4fSg7C5Oq7
S4BObxhLMxtzGy0JcgWUERGqhnUdjMDBAbp+rutsLG419cUtLGbkY+d3LGB5xPqaLHJ6fmU6SoTs
Sp4ohsPAQfG6h9lCmpXha0UvIx4rng52P9kNbUADi77PZv2fGZyseZ8qxilfs67hnZQHY9yvYElg
wF9JG9H9pJfgJgm/9uY+s1LcbSlzo6IzifVlkJfs7+3G+hS2u/aHWUFqvLocPhMtrsYD0PisvIb1
e84ThmkftYvOCpgCLukQ4dQcv9S5RR2mD4Gp3Wr3EDv6xReo4eNntCDTeMq1TV0UkzJTSnAb3/G3
IX9H10cWy1T3+33vkSiwep2zADeAO7i5a8xR/4psKk5Zf/XFp2jnklA3MgKwRIQyvLl9WUjL0BP/
MntFXImIAWD7UZCgnQF2V56ButIWNzr0LZg6T7Q468sX/d4G3Y7l2OaUv8TcPcPjAVxG7ZhaswQc
RfdAKLodP32ku4zA+qLzm7UZMgijZDZJdSOYzAotoks+HmQCihYRh7y2Ds9QdQZsMznFpWYTiDRD
yhyVtFTRA8DTpBNyiunpuZXMzR1GLgvzZS1M2nQZ1h+MmE7c6a+WGPSJAHHfXPQNyxmk4DrMCN7j
OlUZR36Pdxa5Og3kneJ2k4xGgYviuS2U0JbujkQd6sajwv/8u6QQxrqj8CUUUgxCFoFTF+8DP/Rk
xNIZG8Ma8SCCz4z9mIaQ9nByvWIBGPDxn0n5CJ/fA8QekILm82x9lamKSSy6cWr/DRx/XJCaHL8u
zBZefo/yIrHEtZf7Kiiaxsb1ap7bAMwoKqeEFz1i3mAiohRfsqn3j2LCx/IUEUhW4mIjySu8HMSr
zXQTaGxP99XgqAePw23B3itcxEQZ9pvr+vNXDC6A9oCIoPB0zW8eYYb0BJAl6lkuu0EjOxjJ1XJa
3vrkntEaEo6HqLRuQcDkwYM9fXaugKPQdGMCPj+zWEKc0aZq676OHt2+MVEXveJk6w9+1jLpIuaM
IcoXbKnK7/NXMS1ufk3SGcwws5HtZxuRjwWa0J0a+NSCr3LxCMwaP3zSXdPbjVvt9Tk/mTXfqdwG
x2rDb6dp3qBG+jP8aMwTML0KLTcmjc61iSKgEcF+a87Z7W4Q3+0xlrOXiQN86mLEo6SbXsgHR8R1
fScqojyjIL99POq86z7bdLuGeHORGVmtJFaFbYa4JK+Mw5dmTLlTbaMOQYMkF41AFUnfl96/0nf4
bhZfa0cXkIOYXzfYMABNwd1U8NKXM0rVMDtGADsZIuDs8HmDbdY76isiCKIIyQSqx4rqWWsAj9V7
dtfA4du3+0wuAbPE3cRhYRaokL5Vt8AVwiFiDEInTkScHrC0d6f7PwqucJcvCaC4JneUZj4xuAVT
bX2cWLRaQyS+MqdlXuNw7ftEI3K2/GbEYP4l81KMO7Ti8ChMtvCQX2fN75hLBtYlk1eUCNXw1JBj
/oN8UeOkCvpbcCSG1cx8s1rYsN2/x608frCLjWN6+2K8/BUYuxFJ0+u49Q1AQezTkzlyyfDypyd3
NICH13ex1tJ8Ytpu+QCU05eA8W+29S07fp3Oe60yhzsDwQQPOLkGI/IBhVaLD8pO9X82hVefDsko
+KZGU1FcZf8JXiQvkJX/2/YkZ0HrdqarsneebQmx8iD2tf9hnNd7SrngTQrX/JK+O0r0x+fiJ1L+
u+aNDJdAnG7+24LQUAbCm09ycnhkpTsShe0VKHWvgfbZPoIA6i7MC8jcCDiKuAlMRfvRQdpeb5He
E2I1/ngFsa/7Iel/uSdeETHu1SnjOgE7qUAOknwxf3Dy+5D36oVKG9D86Q/HRf0IPjb4SK6Gtc1Q
ffFfLCGpRUunGlEh6BqNbSkb+7W2I8MMQAma3rPQCTN8IWm1SEiYXOKydvI/Bhrji4KrLeraMx4h
OVqf8mwPs3KIjA1RPaQ+RnWAPQskj0CMV5A0Y9ywj9jkW32BoTFmcSiCFy1JcFkfK9fAN00KlE3I
rGuR0eNWxD9Yob7nEJfL0mWPkZe7p2KGHo0mRPGo3+snGxrpN+AlAmKYQ4Wm9vfj5stHKs2yacmg
ZTtZjLJ4iC77bvWGQKfLC0Z/9STbto/gqjjqT4fqp+NlOAbYMIi5XWFDzujh/sSxoUYeHnBVwyfs
YDGxkFxSxiFtCvFtvqCGh/gNRCV5MnLMYWk4BWMGX/hWVbwboPcb1wJXjRS9BEqEuxgSATypAh7K
Jo+tSm7QMVoXoF9eQ6rZUQ7FrVWEtA4MBGLZViRCdPqEcMXgNS6Tq+5uTVQm3SmfAu1P7mPlR8bb
PTsGpYRa57EsUwLDBOiMvBMmcgCPeYa2+95fBmCg+D6vBPNBFO7KWsvhrXArDnk6fB9ynFX6sjjn
iUy/qjFlpPqs2WO3chCLMU9DQVKRKEf6pNhmpzs6vR8tRFuYIQBeGoxVXFWj+meYFJSJn8t3K80b
LwtZzfVnpzTVjyY2f44JtK/7OciL9x6FE58YfW3m0/eELQXQntbUH7IvNQeg5YdPOjHHNPd8InPK
AGDSHYd97aG+GmteXc6tY0LOgEm6hKOH/EBjT5peD8IgCCcwZ/RFt0mDvpdQD6eyXNzShW84fimF
l8E3wbcUmGtaXPFSa/6njmzUGkgtEFeOX8SdOwVzCpMHccahFNIi+aOLY0IQNntGru/WCO6l392j
z+S5bkmkQ10BquqNfopJNqHgLI+csH5DK7K8elzAfu4SKk3ycsC8GuqI72ZvjqqCElBxrpu/Q5/m
cQ+4z44HR6NNMkYBqj62xgL2Ta9hQZbT9eJeZkXjv712FmFld24x1fq6Y7vDAWw+M7EYXSsSNRNK
mJqgrJpf/MWvxOYbt6K5/oITZSl2y93w/j5dPWuihgdp0RfEPP+E7y/g5wOySYI3L6Z3h9oJrqH8
Qe3lfexpeGFPDud/moMNWueLN1rZUxKizoYz4com9fNNJ+EeVzJOiAmXDIQx/eX1R3IZ07gQ7yxx
7JaNHT7jngDJGKffuAHbf09kqGa6KRk1T6A0jKuh3DtFSRqPoy5qTE2yY28eedwSyDA3i0h5rx9g
xszPj+j65rdBbS39qvKmZHkVB6KbKB9oGfbM6pV/19LXjt0aHWYDQJbRyXqln1cKAoJnQgJdCSAT
lDEDBRTDbRZKw1KRoiNXzkE/upjqRnvkk0dx9zrUWDJ9H/fFi4Gq6rYPtkTc5nr3a+uhCgD3xUKE
cw+R3mqRSdaTvJeevKeSWKlRAm7h+DGSt6//EDeIQX2IGe8pXBd0Dsa3geYyJLWZb5zMw3+p1Qr3
QXvIGD2yL5H5i1OJAVUOUOqzOSbMxlwAHPRIuHNwfCI9T4gZ3aAwEmArdzPgB7XUe8DLjqajM7+1
klSBNeezXCR+IBfQkiEqZQDmig6LiqIlEHx+eSrcB9gI4fhzJqJc/MBC5UjFO6k2TIqI4YVOeRyA
IpfsNZ3ZndOACc3FRs5PSCl1aJDKrRI+l0zTp5znmSHuaJ9ezu6LbKEqkWQLtFh7I2yEuWK7LT83
BRV7U4UrXKE00wpvRX7I4kyF+xHXvORcmSPr4N34gxw2k4ZlAuQ0F3Hj5UQUY518lgLSbE9ZFiN5
ua6aMwpUNGC0AuI3MaSJymJJxcvoIGqnJ2dZ0ATtGpzt84doTyHp9NsAkvCvUpIZY/uYkIaT1ACK
rIGN2cb4ew3fiIlQe3BXZJ6WQP9osYm8qIPltFKWzZAP7Ame+hlyTd9PrMfltoaYsL9vG3mMjTQu
JofhD9jZyRapFt4nD3QmVeMZf/ff7vcY/6TX0sPCFY40T4NcbnTyYePnrBdmb53dgh+X9Xer0YR0
UAzqS3men0rCBfQViUDat4RP2KffzZL+wfuqalxyxtz0qwiBp7TVbshYBznJs3DW9n5VzRUQmj/6
7yMcPcYp6mbjsWWrKhB94iOcY8Z9ba23uDoaTytSDUOouZKOe37+B9fptDg/4EIlXnh8WMgNZ8Gp
Rj/URXxlvLLJJ+w/XGEahkUTZzELT0CBHNjIAEw5piDjF/x5hph090o8amOkciyCVww6h2Eso2tE
gEGX0Dvd7zVFEHS+H4PndPlTztWkT6lex3gUWwwQSIpGcQ55weZkBN59KqPw5HfyFNNrVyzkkF2o
a/Rq8HKuFD2/9QkA5qliZ0KHpk8hN1tNil+ESajFByIOELnq7Fy+AJOa+4Gc3/7pIZ2+xaJ2DU3w
bMM6GaHVSp6HHpXN4D4JdAkgS9kEtaa/u5TxMa4+wWAFjxNX0qO9CkbjKqha+kj5ks7N9udtTOhc
7Gtib/rigCT4hiYBPXWNf75NM59+/f5NO88TPGdoHjoCU9/uLYaQIAMqRf1aQWUm7xwpPYsBhmjE
IQ0sZHaYy8iqnRa0sp+1gfc7lOaPMsi8ksp0sGbFqvh5ua+B4M/A5iuiistzkgJ0ZXG9xfZCTXiz
rbTMnbr4M7gC3lJgvNwBm6CJPFKhy6FVPzPCvN5/jx2Ele2eBf1ahmIdUXWC4YBraiSRKlH7XE5Z
TN6tnNAHpWV8m+dza99wQ9AU0CJCr+iJ/Kf+ceaqb2Ofz7E/19tsPvwdsQSCSCeokIs1YT+dL0OH
FUEV5t6IfMJ62k4VxHkqCZs18Rf4iKMyIFVmWqwuyWh3S9nxgybP2lVJmeaEJd6CfqeCKoPs3QIK
cWx6hs+mkzH5CTMztuf2/D61luxDuxICgXuEPLINEThv+iMWSOYk6+WCkpDLoFKC6uY1FgBpcNfG
DxhGE1vxTCbcO+h8nioRY4GKPjnpuXHJCnyCyaDtmN248jXfeMOtBC0BjFiRD++DjNk9myiry5+8
UBdcgjgr/NqXvtoEYfB9XEfcu80B4XKk8FYhR10rh3vjKgepds2lEdc7c6YdtHlVei1gDjD5xJiw
IEL5bUgvgQU13VGqpFp6m5hfOgttESNImy4R3nw7rGbVjHGTzT6TI/qjIh7t7UUz+dfmoNFWSYsk
Tmt9iTTYsMHvJ4PPEEVkoRTrMTEbMJVEC4cXv0lfYQFBdvHLoF5k+9findZf2lgbv6a3NEur6Wis
7IrVY1En2qSdyd/Fwa2XgLaJlAzfzXrY1hC+e2tfGU5XeDyy2xoGel7fE2XP8wSPQ01HQ9871+9+
rwCL/ly2OW2Y7R4nTB5TcwnCUNE9K3MJyOu24YbI6JjOypxisyIphK76sTOBIebw7Vp8311Pl1PL
/0fr0CbDAvc7GveBc8VZC/iVnZYwytIbeVJCwVSC/LdYX5bvibG3UogxWKytRUb89D42vFrIKdbq
TInFGg68nbERWMFl/JoZgU2fZi+u3zpqL5nQU76FYXFDnU5DvC3XOeXtMrvOSOTEFfLCvd57qnuN
NhJaeGLiwnpane359XzkHdtIv/dQIvRc/7Uncnzfy6v7Pv977Kv9KLQ2wLPV/rgZhcYUfLj5u1AY
fm7bHLditpVX6HwZcHSQrrdT79ufiv/svn9Gw8H8LU89ikOiJqeXjcKkj9OLlHT9I3ZkZ6v7OVs9
NBGml6f9KSNX7CQheRzbh1wEvT0Am07v3X1jzs2YeU33FBbCFuOM5ch62ies4KBBndy+pfSxNv6U
J6oN9sKw1aGBgSoXYlNR7lfsY4cda6aEhjSbyqKffaxQ6iEawyqHWEgjRwG5xxq2SkteE33PwCck
B1b4iD9/bKngtfq7xvk22/aL+/6BU3O01BrROWnAoZWj8HUvS4T+R+9DXJVIIMnSa6gfnjvb08nV
gLS6csf9S9uR4twjA6RIixRFcLEajSXg5dZk1/M1tOOcYtJH75P4EZQMgOqYdM/5CMnpWFlK0NSP
fb1n+lUoiT/vZpI/qBhRoSe6FMtkgVKntdLTHjGP04TsrHx9NH42M8sdTN/McZsgIww/tFD0tb1z
LHy6O60g7AZ2ybL9/YupKCScbyEMnEQJs7zPes84JnyTFCz7MZGC/GQVkcQv1ES/I6T4jdgoSf7M
QHmCtT4ReXP0URyE0uFFHPXb4+nYx+g9wsZMyo509eGtGcPcAqwRwRG5oyAmpftYkC5+g6YjcjvG
5c3ztFx1Y7zoRJz+AzD0DC72WOq8Vl+8W/R+6U07PUn14OUI7jx1sHwZoJyBBehDWjwB1IBR3jQf
9d3jJrrFt4snGWMpbGLmB9nvnkETvz1lf8eW20yKIwPZO27AbfzX7JN7bMEgLA/uhkGZMjL4jChv
b/iDy5+oBIBcvhpKZ4dSqA2I3M1cQnRty6/75F3GveV8qsiGaj+/SLsiLBI9js+6+M19Uxcn2DVt
R8r6O8sIDwZ9A9IN+GfvELLb3sYMZ/kXICnHt79EsuzmHz/T2Wy56BCOdyF4JAEv7YmNN9e0+UTD
6YJknz0u03szPsKYwPB8pkOULVgQh1ahhYPB5U2oe8RKYfQfcA5L/hLhJ6CyIQVjc0MPjohiEoho
d2Sb0ih9VUwEVzNBOzmC7pkWJeACk//CeLMWyX3e/fw2Z6ThJB2Bp+PzbYqF6hG3bXBfIWhpLgl0
gPyeXVLCR1iR6ot6dfy5oQZfqwtCp/p5h/hsDPHjvsajNqqZiS4RiSR8QLv7YYvZMduOSH6vnSd1
wFzkZnTd3rjH+6ggHRX9BINB2It8GSSCxeugz66cSQj2DdKGzpjaWgoHTPxJns/a10yRA8p4I7MN
eqbWqwtH/CCPnHAgcEPxsRG8p92q5+uO2bMg9tyBvTLVVS8HFVee+SiNDMaRE92JWYyZN4sJYMLj
4fejmeJVSfX23uRdLkn/hLQhV7jzitHOOhLB6tykcbW5+uRwo1ylYnIhFOmz23ab17JC02LFNojH
tCsjCWYu0lknhDWM4NreLczo7e10Xv691Hp3hCugPWkVHSeXHaigm5PqH7VIaMJPPlMvAUOt0MkP
DuuGbuHjNRuZPogMSCv9NpF3K741GDxd9ss2LoyJeGax0I0J2UhQYUQ8QpJ/0fZWaYe0yfrVYonB
XQmevyVk1G3FW+jl71B7O4UUtlpowvpx3YC0u9IM+gi2HVnI5lHS9gGRyT5Xqf331F0NOFpHRUHA
9F/r0hl3NM36uEXeJt3Dro+f6o+5ka4JTX9dgHfKVVi0K8AwsSTHKgN2Jglh0MWz2ojzmraVHzC+
twzv6OmYb0nfDRkPl6OfC+MdOL/qatBa9Zb+lu/r1vhP/NUfrxpFXJIXj5ea7RXOmYGFEVMXA1Bt
OvAwOYDXokMNCpvSO8bd7WWv7sGf3RGwLFMVlRioY/++Itc10mJiTrn5w1FsrI9rba7F1q8xNw6Q
7ZBq6qm+kP0Erg/izXCHZvv0woV3UIh58YCDkU9iWuznPVJ7IfYDZ6KHYO0RNHGOJzeQtw2dI/QJ
lsHMbX7rzmsUT66dx18WD0sTT+ABoFlZGzWi6YEoWdmTpubiRSfJQBzrXzo3CjZytkPZUAb805OX
1z8tJcRt0SYt4JiPkJPxsx7n03cL2A6z4kHBSDNOT0E151lhFImemnOVADkHUanKc8MGawDrNUNS
7xuhxgI3+CsuYz26Jei+I5i4zXGOzpAg251tCgads1huZPSjOdc1//XXu6JqZJAQFsBfjWLvZ1hk
k1fyoB+qfGaNPV+J/Y1Oz7EU9444TcIAS232wMVEKxxK05dvfw0JLoHr9s69l0is1bNICwnNkLxC
iy0KIgXnObk8+Me9gEyRCUP+MUOFmNH6O5tboINU6i21BM/nc/KeZO43Ph1IVIY/e67Pr2A7MxOF
wuayMehnIymuN0VKZwmmJOIz6buUANAeae+K/bgiI+0S5juwLqZeIlhxbxzMmCuQKYL705yrpn+c
NTtr+Tw14+v5utEP1/N9SoUDcaFJ+rLLADGBQssiaITFh6Z7XbFTwPAkkuGeUAG6o6CLY3XX3e8T
pFMkYlzWBVoEkj5NWBxeIkS2xtJu44YZnwrA4XbqconWxm6nufn1KJfcUqWZVIb74gK/K2690exA
ZgYH4ksZwVLUVCd7bXoKVxQpccS+tn1oyS5w483TIOVufkuod5RhCV0qAcgpgqFYBSXEoYw3k6a8
AfZHabaxmGIYBomSyj1D8V/AuJfoZk75gBorDUMepVUlXL79a9fV3zc0BxcnKxf/kXReS44iWRh+
IiKwQtziQQjk3Q1RUsuBPJ6n34/ZmJjY7tnuKhUm8+Rvh/aKml15J7ucW5sTrBDJX+uxyYOvJoI4
xe4g9H57t7ql6L/OGkF+bWjM3u5Qu1kF8p2EXGEuMQRqblN5HBGgWeqjEJa0VhI9aTduC/gC3wKT
orwn99UYGYzz0iZ9fF2zvGhqULEfym4OAMVjAssD4Zt5Mq57x/gbl8ix/vS1GnQUssz1p6eTOcjJ
iEh6L/PQysxvod6F4tvvc28I/iNUsTkSOL82eF7hse/8LE4vYpIVZdSO/F5b11duom0EKrMwS/t5
zP8G6kF9ekDpnjAhMyPjgXnTCVB6KGv2Tem84jEClUg0vL9XnP8TI84/L4d1T41Iii7nKTgxLoAp
55Cb/XCyM/ezQXWR6PtiTH0x8Q5OARN7rkT7cy6J1DtdEZ797BZMBbpGHluFPtFlDlIQiL2dy17L
l6wt4mUGNXCALK2eyaSLXa1u+glQAz2aLZqNImybof1rCEMcghLbxPBTHEDoSaE9ZPOmsKiRFiTh
sRgfsCGKC6Na6eLkly7QO8Bzysvq+Fq3TECj+Dcirwv8gaeQ5xqYytnLD0pxPjeqU2K+jaKY4/sc
9RE4F9pZJsSKXRKLAGYY7AiyZt6uTlrEn9JmwkdtIxKWxQvlIQNAttfB1kNckP98KJkiFzqetp8n
Oenu8cepka8RoK+lJcxvRocXIvts/ubQP4pBpIHNecvm3fI5u2LTW0GoDSCpKxMOaJGeq8IpPhZl
HanutQpHIKqKxXayT/8hxseLzkoJ4iOv9Kkyjhk2WFVCuAMmC96XB/t+G1LXxuir1Itv6TcBrzsF
ad4/JqapZJWoTqJcc2Rg1pUwy6yrbnPNRb9uiaMZUWRGYGgx+b9UF6IuL9wWAmGInKE4S7woCCwU
AtG8Qx1INZYKaga5HcztXK7s7RZbBvwsLL8LBWIE+RT6CxYWLnkwArH7+o+xl6vuI6q6JGuWOpoi
Ofx+rRL1F3yDHnSXYvOOe3aHv0J1uRNpHuropxTJbgiUTB1aojCbzdN7gAS01IPxnGMLkk8pLDYC
CWoFpH/wUy0ijL/c0pcj8Vz+3Fdwm3WbPupvMS9xxcjjCL+gC4GKPzt1XuW+yK5erTnUotk81LIt
SnOWTWVXjgN+V/Zu9bTbXe1mtCciLWxd1luC2YMPgVw25wWWU1P49/xSU0ILTz42hTYsNWKf+fQ/
sljwfuobKuHnD0+cSIZ1zd0WbWAEHvVCcEj4ASfWL3mY6sfhHZjRnbVgXa9gUGMe2NcJw3ThpFMF
7y5R3R0mXRHwBSp0WL3GFrsZO9dvQ2rG6Oo9/0lTozHTRaokHcFZzUmIxk6xRTyGjInnNZ9oYOnk
GHNGVk299V6s8tNvwgXbvKEQWXdv86wLya8ff72Xx3g6dPMVE5YBgnzidHm98oMDnYAsiaAkL9nX
aIciE3lyHkYmVgc+/TVUEPxllsKs/+bMSaLrNmciA/RCsTAC+x6SJa4hDAL5YyQ0QI5jaGAm0WGb
brbxc+/Khm0acAtQ5nobdml8EvKqZ/6ipAsxdADw/KVSFs3B6HlQRF+Cnvt7LvXGfB+vY/MSfxaE
CvDbgsDNLsgezmPd1BvlGqb5XAAF/0I8YBAesxyB4G8/5zyp1/lOUML+oDKgcQhvOPQuvlBOESGi
bnW6M+NrpD2mi8exebkprEafPIMXd4PItjsgjRB8KldfqC9Li0e2uspTtm/qqiz5RcPCapBBa3N1
xS4xeHYU1RujPgBguzoKVmt5U51EPYDQWY772U304fvoft3VDhytHkhd8hCcL2o9dVPRWIniT59Q
dsSn+jJTzO6M5ODcFoPQ9mvLwvweXe8MRJUNsPzsXUXYvkgJe6Ddw8o9gIGj6FoHXVJidKKvi9w8
aaIs7l4zGwZOi7lbiRFINCfm2w5psscfNFBl7AYdDTD3PWgXmQyVDYdRqBgfOWa+jipwj+p2n2n7
sdD0jewB5/ewG2m+rq3RxkBPoHSnCYnSwM/bv5fJU5zAQpYTTmw1EbRcH1Z3v8ClsyxOhIFC5Y5h
nmb8qIxjQb/plurP+1ZOWOXWu/HU47uLctmptVjevlrm8UARd6+pntl3PXx/wtGD4r5H7la/ieAS
58z9F4fbX7CdgmkqwfXu1mpMYmynJSKVCegEv5YcPc5NanfbOnfyZHTk6WMg8dNtbj/drxilMECy
X6G7S63i7j7W1D9Qa+wyF/X3UKR6m8YqB7WmMUtl/8cPB3OgJ2wk6Ng13X9R5cJYLoRKziMXiYwq
3/2PATzPg/JxSOcG3cYJZXVMYW6ONgxnAgK9N2rE7obWdvad9A2lqyZ79rPCDUQ9ULXl+zyYUpna
+DivM0NZnlSoxjqrG4dk1w+Z1H7LcEfJZAKcyuG3BBLM4aXKuQhFtxm5WawmBunjPBgw2ma/yXeo
nRDvkUY7NAmMj8DU9FfQC7BAzA5gQRI7ckfEHazfPxtNOGACEgYCxF++iC6L3M/HNOVc8T0QE/9u
o3sx0dSZvFA/XprCqVbT9Adkg9mdWbXNXf0W/0pPeWC6SK9TVAg5mZCIK5ZP1cuzcLSWY3FXSbZC
VTojG7y7eOKM10I0MJunpsg5SnPIRPncrfussTkFFoWfxTK69O+Uqf9bkWJSUQaD9b/Dd7C8vhLj
gFsDzjyEci+i33DUrQJl/QqhQUhGOAMAuySGWixLalLsdEhXaVs//6WK80FMKuEo4sWb9sjR49ef
vOOAnmtWp85YN0r6EYGMP/pKnBm/yecVSFR+ASnEXJUDjzisfsl+A29UBMiopE1J2y8LC86yT2jA
LBs2g6M2Tp69n2/qk+DzxP4z9g21QDSDnfsRPb5mSRtbblPEB+xqBLQBuR8w/1ClBYuV8CDQFEQU
SEK/wjLLvR7sZwfofGngkOa1c31EfAb5io53xahRwInAyycKxOT0F1arUkz0F/lMFF0JXnrqLxns
GfPGy22t/c8CNWpC9iCeKKFb8UnMZqLPSC4vMr+QQghoFePKKwJFfLT/VdCobhO+Tk82mGPPTmMr
HO33HD001aYV65dNvkc5s27rD02dotfTxoCogZkFpAbpdufxAhRAngsCyVkinAyHnU9oPsJpZdb4
bMJgqaLJNMK8AnZ0tyUCYBqsuIgvGIzY6BFC5Idfn0iXhvFQZw/prYLO20Df6H/0LxLvdS7YkanM
uAPSIS55Mbfb+TEXPbROVT/tvzbBdymQMCpPOGigNNRF/3UUSrb6m7yQjw3QhFmPfDaMyZhRbUUl
4OUOchW1iRwLKwO4AaLn14QPVFrfXc15kWHHvmLxes+a8cMWARq077RIY/U65b0ofjhe2q+fBWnq
fCoLkWeOkaNjqLuS2s9U3dk/4GaopjbssoQqk4/gv1L4sc2vwQgmaZasesZzoUFkNX7dgIha8nGM
BOs/jaIMLxLcAnEuf13NNqKK4No9k+Pt8NTWIJRprGlEMwXFts3QjNutEDzLmMPMhGGj2XJnhpZI
0GYDOZmSPO+Jmk8pOEjfPMqOoTjKLSYlQB56cd7OhGdAM/4NxgPmSWPvD0VWOiz4GlEJbhe8EVlI
NEnS4F4NnhMq4fZcs+kbGBP2jUAOhyH9+XNRBRYXCAjJ6Tz1MNjtgLSl8fp7oa7pHms9SLepH4d0
4KHilj8wb/ckPtHexfZ2tZWAgh8C0JkAtk+sdDsU+uW+FBD6OHAbxO8NDU8I0kDhdR2nSf1M8n7K
jIhonsV0nUU9vMnIQQy3gvhc45FkHvXwOpoTG16DKPf3tsR6ZN8QaFYskg4KMzn6UUKkLL4pHdwc
kmZjJG0j7H6cstBl2M8s/FJ4SEacqSdgNEzzNys9yFjxGmIKbDx16nPWveIilA/tc0FrAkeY16nV
LGB7UXSketmN42/5pwKaFC4voT/cKwqNCo5NICNDIw1zYcUh7RcJvdX/jU5bZWSPQSmRg70cMGDi
ZAyzZLSpnCu03Ha0PxtOw+aDZlSeASDep+o/EniHeW/3Q9TbHjSqh1AjcwSxRGy0moX4CPStcOVA
sKSFNlWeHrFSgFscjn3DUkmG2dHEEom4nFlDlfloWXxtCBl6TqO7aj+OOnVTmV3LQXZnsjOR/dSO
wJmfozLgTTN5k4LT4UEZLKHqLX7v9CmgndZZjWRjy0XL0C/qciZCOvC6krjwoCBp32e+hLdiHLye
ttdeVBar06hw7ivJeq7azf3ffVX1M+0A3d7MNDxgoOFeu/zGz3hEUDYWGbzVXFKEyIDCbfJj2P3a
fUjr8vdx+FyuKuGk/jMykI/8B1VzgCNpmhnMTL9208aYQaVsPgyDU63ivo5ssZn0qcPPojzsgm/b
zbDwvrFQTFAEMm9yGQvHWD+Bl/Kdrnj64oEGmPI9lBDPbFPU1FHZBmqgDO7AenUcqRccVmWkH0vm
6pH6D7CEo8OdrP+7U+ULts+stZtIJvWPkDKJHrc/IXwyE6pWXjL8D9PmX8He6hbEcY2Wb+rzXMQk
sCE9uElaoBC2K6Zyg5Gtszl0Xmeqfmw/m3s7AaxX5kzRhFpTa/cKKxdKBkT1g87t39cdVuuBAJMn
6NsA0K4zIEmkiYgH1F0PW1OY3S+8c+oa2ymHLAsEy2NDK9dtnCpWuehMA/6QA63wtoCcU/QL2ZoV
WbCLlTSlhSddcBT5Lkfx68wZnFsuxPQIUUT3W0AP30E1nD/Vp0eO+G73xsMzKT1QVqyOFNyRLIK4
TdtkH0xt/o905t5B2vJ8uiQBTm8XzbNK745e9YhzisOgeByOVvrmhbZydbWuVlXjf6SXFZCpRdui
+Q9EHpNPPAgXeo5bWOqJ4WWuQg/1mDR0yWFjKXiP+xlUFpEeiBVZwvYP/22/l8y7Syq/5rL996dY
jz/hQGiUNOdx/uDwIs7BRc2Ve09LAsYmhpF/j48JcnoEDrfbEkkoMVAt+XDvFrnNCHkh//pYu1/7
EbeytVt1QxDkI0hJ1OldY1mnGGAAd9KLlgI7souaJflZuQXGrx0Be4hAIr3i8/E/gFx2S61Y2ILH
Z6viSs+f/cgSSJaOOHK3rsMMuRv6/1WmOVR/MPo9W7sfH38As2/eKswd9/mVQ0iC74ea2mZIbgEp
b9Hn1KvGqyAD73Z3gBJTZZcgEHJ4NM17n9/4PkxlwamqEAL1HrMYiamPAYrzzX1wiOyfUGJkyqDm
HiOGZxJDukbYKXgeRBoy8N8SfxcOgoHFP77nNfJG4fgO9TR46viCrQeZP0D3v97udOesovFqIuHu
66QbfKzygV8/vKHWQPceKiGbtDnOre9MHsIa+FYFAcufdclMMkQagY0p6GNuzqtz2W8RMHfqXtvh
KBFxwAOJ/+VsAGP8S0SghwDvaI6g5TRgZkzRQLJTadIsSP2qQWZuaMGZGTjbgYqiwqlJhIQ14jC6
wMB2rnDrNNGVPEYQ/bHtqasKJzUH4D8GgQjlizeA2DcnNM5gtMzS6RIA9Eti0ekbCe8Z6xSzaYsc
I3d5z0QB1STJbvR/+VhqPKh7NhqK/ehRFFeqagkCciLUCHf1jMS2gi69JuxGb8pPiOREtyMGLdV/
MYO4CJlX98EHVGjzQoD/jZGKvDhvJaD0iMpYRYltXYq2A19G/g4MIug+5x3iLOkvpmILJMlBSEMJ
DD/I2fgs4L8FxUZ74z5yWyRbYDQVrv71Hej76jiu3JZ0o1pyC1CqmGpAMrOJSXFuH5fDnIRX+BUB
JN7gh80RDPOu0aejuyt/Qlnxs8EBaBn3ZYZA5xe/dOt1+K0N8BTe/ff+XXsUbg8HBqbRu+yo2yaR
uFDOndeGuCPsacpKxwT2RurfhzntSIgkTTRMrHFoltrWRrHSBJ8FP06A/sdVTUetKWvbS3RnGOsB
/dFDAL+hC+1rARfWT1sAtnOG1RkqvUFJOOtKO1M9qZyd01k+HLqtgGAj0r9Qe5uIr75Xn4B/1HHQ
uTCOs+zvGn1Jf7X6gKOWAb1GAIHgDUzv4IpsZpB7IsSUcuoStvCH6NU/K/qgJBg56IhexQTAh+0d
BJC8ggDWUMFIhkgTJxFS+OUDnR8LtoqCm5dMpYIPO5GLf0wakk1S1W5YkYdEoS6J29JdO0b4je54
lK8L/b5F2AJikOSthdoGmfnlhR2K3Dq7jMfoURwA/7WYjFfqqp2DvqegawToXVkSUYiJQPwwheyW
uye1csy1fdDsnsPswPf2q0DlxAso8o00K9PM+m/oFyFvqBnK4KmLNVB3nYyDfrhK0fdEpoC8qjjq
xF84eI6ViLuhwq2sd7veaRGTrd5yUiaPR9I8HPT+wA5oB8lfHAdo/KHgu8Zsj8855t2BquuY3FbP
2oedHQYb3WnJZ5uobxenKeGNDnGmoXq+cV+Y/iB/2tQjO39Emgh+w4nwCRVYZZIv0N9+wu+U9fLl
1oKdbogT7hE5Q8sPmR2kgc4ekIwIydFyP8RpgzZ1d2XI7i3lP3qMF7HBNsfRAs0LSkD98DXoB/Kg
ZmPkpCscVDpPC0EWqCI58Xb+oFJCh9jtBRQfZGrQSaKHOY4WJD54xR7Jt8fhOIio/MGTg/q4QnPP
Ywv2ff0EejN9swYfU1AcxRZQKHAdxxwA8yR3mbL36F/pilNd5KMpFpnbIlJUF4n3iOHqOK5BmqDS
mCuBXbecpuutgPjC5ZgmLOD786mwUFBn0L65Zo8yMH1NcLjTc0agEs95Gxk68qqMAWE9SoQ5k49S
HYtqB0sCgDtaMeJ0wvHhG2juyNIBjbNYOolacu5zlQI/MkQWwvR9c1TIZWQM6gjZ2HMqr7EzNouC
70WlyOGFy5ThYt7SOcL7BuBsg5d2CX77kNW3dwANDA+aZkyNj3H61NEY75jsPk+jEovENFvs7ysT
AgwLLBTubUODtMTrT9ijlRMXzP1+zRxh2HtAJbBpIFlQcM5+L4zbCL2vXH3JY5GaGI68ryc/2ZHe
fjVlAVwZuNlkB3kDYtkjxUOyJYLNMZ8Aw8ToyIeEgw9rRqj/0FX9ll/yxL+kQY4GrFCsp+wpAwc7
Hc/G1Mie2WGQvLQcellepjhOdZ499EXs+JwbyWcdtCrajyQt51UgHcXxZ7f69DtXoVsLjxPy8k3C
Ux8qHLzsVyI2Dhs9RUgfgCTJr8mGl0hqaxqn/gSStsYM06MQu03uj2B0Jo9XhzRDtFwGo0dwh7hl
lSGIibAPn6lKxTsKHpUI47jCiY787vT6S3Eirxj+Hp+4pS7yMyk4VYDyzbGNCBHNvuQhrEYxSlUX
qGEW3xaAz4oVdQhPwOF0H6gISpyBgpoqkAMcVzA4O5RHeGYpTFbRWVNT5iJVw8IVd6/VGzkfOy/H
VHtbRCWo3+eCZBr9++o24ZGTpvX8x7iH99PqN5KFaAZ1a+YbZ9nu7DzqeWqGQF3OfGTEQ+GifIFb
mGMA5UGWl6+LTnCxtjBn0MZoU0pvlLqcdXRAyskrp7MJD9nt+KWZgGM4rpbVKMhewUhBFkJC2RJd
yRajrq74smozBdG0NVKxrQ2RVJJZNu7VXAjOiBjQ9VD8omwxjb15vSYVpzaYDnR6+ayadgdaElKS
lwNa105yyDEfs20adyR/gD2TvDAeJPa3ZaYdUHDkzUpHvEBsKgNvG+JS9PBP+jVEhnW+uYqWFGPn
lRReYcFagOOsSqo8tAlPKh9aAWHxyn+UGyMlGAE9YphjWGdZC2VSHQ75gRgT3blSctJO3muCeSk+
IpzhbZWSaSdCEby0Sz4I/sEpAzqsxrKrbHsfmYzi6y4Bs1QlaH5WEhCe2cW5pzqFBh68I8oSOpiF
4Hhne5TdMrfY8DjXEaCHYp9h7yxvrjkPq3MfT357aRhlsZPm55HgZwY2VDKucrtqOdg7POWEopCx
RQBNHgoI7vwnWtsW7QfoXBHJrjTeQVc8i6Aj4YlFZ4eQbVYEaeca/KzmH4LPDOfaTLvQXbXfgiqK
pYdfFJKU1CVgPVad6yym9AqH3dM2nRM3nSBD52/s0hM/NtsLC209EMQc5XiIUZ+1tkbaQoy8CUpV
ZDPDH+jwOGGzsW74Ci2UAN00vKIfZjvNkT5k6FC3PHpbeVlbRLs3NonN0R5OFumiU0SpikwVsuf6
cGGozYy0FVQ+Nm9QUzhgpr/7VjU9+mhpley2nQ8uxjs0Q5vcZR62Bm/I3bFJLEmy6o+fjjiUgrDm
e8AYqRlbni5hM6YI2G+EABo/RR0o2adGju4hMXC1DfsH8CWB4RQOCO0FM4dmIoonRiDgjR96J/Au
NiiUi0V6gBEIv0NXMByOndJiwUwNR4drgiyawlFFT0rEt9NYm/H0Z3cfiyQIZgFa+ohIzs2N3w08
91y3JxNxTglOuwOP4t8SYD2iQ8UNyNDr9tfzrDS3PwcZlut4kWrPDOfcboMVRw7sHp19/CQS5u9y
1ttK7eXSQKO0q/8/nMYnEZ2y5AI4YJs3EA0HP30qD41H6MlyZLAr1IIhQ92gnxpe9fa/UPNFN5vp
WniGAjDNCBk9hxDk5iXehfPP5yQpWaldb3n3rWZdWJjvqEXhodzP+rfjER2HyAxlGF/UexO/TnYW
CfwLjEIUmC04/CMHyic9+Xy/mhBYdgSCYJb2rrUT+FHTXZHIGQQoD9lW1wsUucYWh1l+WCVZZh7J
wcOQclyRxIR/3/OQoQ8pUPw6ICPVNUDJ6IR1MlSejrHUlzw/DIQ2VAGoqLT7bjgkzBjgreNK49TB
Tvhep5oVpP8I4BzYNxunIBsrA3ZNoBrJhWfoR0xOtNKxubf+qu3pnkLBiAiQTWjMxzS2KyVKBJON
kGoKTOgMA460XY2s5DEjBuw2a5zO2k2/jngYqqx3RFG/BquSz8f+emSMXqcLaYG6Tkaq5rz+eOcc
gjdDOCfyif7+2Cb2fKNVhJob2QJelG0fspapzjbaVqfsUvPWeaztBpiQHdWXLesDQbJ29NjQ42Rq
D5v4UgctJLPZEO1JzBi5PRKOGGNhKDxsZbOpJ2ggcVLTMjhIAVnCBucX+DicLLuCau9xOrzM9chH
KROlSRSp5qzYz1iHpmrCaf1NgER+uW7ISu4ctjL+WSVvb8VX5Pq5Q+NACRqY8zXfhxUKvH+EPQYI
XclhWNWkbJvBCLrBoa1BeNuv0bQHQyDsjznpy6+ThLRYbbdrd9xT64tXi+9YtxPiq6AkcNWiDeDP
Up3XqUROMPE8lmpHVZcR8R9DHq76N2/J+wgQqOCUIyw5KGIOzhGkn9Wdc75TR4Akp+tjqVqketcz
cpXMEmm2cyOquHOui7Endw6jzJTvCWP/D+2swQ75DJnD/eS9EJ3OEU5oO9PlD4/eoccDiYGNXJHh
+kgnApZ27bCYsB5N7tvMmv/TZ83kUnIsJDvHvCCBtz61A5swBzexIflIyN4BR+CTuNkU/hzJkDiM
MMNxeTXBTlZ6acKk0gzAPsNVxeKKKpj90hqhJh0+/ajz+B2iKNERCFScPV92hybM4mW5cRTAK0gg
eh7VP5JMhwzxcnUw6Bsa2pecIWab5CvQcROXNVgzxM1GC4ojou5LtYVkTC5z5O/Uj0z13QFftly4
nCvwn7mDw7AEQlxc/dHYupVcGmKy+oJbPi/F2XdTXKA9vjhyXDQOc26nGAj+NdkQAhtmloDY+3PQ
Z9RVwSUCi6HQQ1fq4RBHOr98kkMz5PcOAkoQkODY/H324oUZL2YOxN7IVj6k8wqxV7OxY6BjiHG/
P4tcWLTSw2MIXhSMacQi4ehrEUj79Q4JqSjN4ds7hgy3Q2wRKzwBfLxCPzsNb7M+Ef7hgyLHfCcC
mBMMPPQ95Rcli9wJ2gCS7IrNdWQbx/wAhjsbQlQHjxpQGKptVmGgAozg9zmq1Mz9YQ6/Lb3nNA9v
9iCsRTBNMjT65hsKPcgK6YNY3fo8XKWyjjvuj0LrKacCKskcVsM2UNznH0QoHxCiCqthKF5EWhww
dCEKIjUZWeVK332YPAlzOIkWEVhopFHrGIBA5J0M1Rv3GDaEcLFh9zspPNXqYACoaS/NqEZ24NpQ
Pdw8yDIkRxpUAmqfHkGnh+Ks6WxKXrsi6i5vWhbwPcrW+PJF2yn5OTwBa8eRqg6FvfDqcHSUcK6c
qbbM1wPQTbD/goNJ9OEqaEMMQWui/xhSlJCs6t5TwWSw0dQJcygIHlsUQ+eVwKE04MQecetrVpD6
iO92xdSZcE0/smOAvCc1CbrsEOxF9B1W8gRll1euxEv/Tshrl/Frzkabb8+aIV7erFaoH+gxn3L1
Y4yEM32Zreraq4uAqr2etH2ENZQV7KbYbVn+UaAZLgl37xCEUl23Adu79POvCyRSuzKQiAerFUvZ
UYTD/oVSS3M47vVwtDyWP5PkBSOGKgg4iQhWkgYBk6jw9vETjj5uSgHh8MTwgL8YPqXGfVT+IDrP
UVzwVDNs0odAgNOZ8rJ039AeM6aXpEOngktVd40TYuIfASRX9xvqWwTsJKT2HD1sMvgAHFAMosUE
wXZhn/fooZ+muIQ1h5+hqBREEpDtCZ5hTOVEUENTP6QosKwf+xxesc65EQA0B6QXDTQLwZsoHGU4
4owNrybqbQfczEmvdbv7QSEtAdH4BMD5OaULkeWZYCFHOt6O9wikhq9wxWNjoeEZ5Bwn+KQeFs37
TF8ktFiPg2B/SGeeq8TBfIER5W3mWBbWbSQe1aze3EZmjoDzRfwCp7O/weaAK37ozGSQ5BNebwsO
RLxb0pxdqnJvAvTMbZ03oXyLjSdGgWnqkjnnMz+gorGMoyExFV2d8V6bvL2mASvnYA6FsxgthQ2t
h0dYjhmhUQ3hRecROepkSkoo7ertqBy2fh5Hl8c3S/RtE5NS/mIw+Ma3qy229ii06WT7bshe3bOU
y8wPP6YwED8QVCLwxmfQf8Ki7JS4tJUa9jSzoZW+IaxmZyxlgmmIkKT6tkTUSqKpm69bIiLIe+XO
mDx5LlJUc8Gdzx16PrNTx/o/J2fm7pArmzRfsqxyPxuOb9WUsBX+LtYLY4HMlQOVFBWEwaLPhVjS
TaD2n2CNWpN6rcJTft6dC3pe8Z9dtPQcmrCJuOPTywc0rLeUJxJ6zEvla7i+/N5vVHN1JIw3ThbK
VJkwQXDqfrLy4SJIOMD9EFI//hwOuzqoOOHqDFifbZeAt2XMzzhtdV4MdUYQ6Z3+c0uekapqEBj+
kSwM+G5AuJD1Qfc7ZNIKOCFvLmVVCJbuU96LNRPtzGWiMLjJpsDFG7AJ8FtWMWAx7ionsRr0nMnx
uVZn4xFiKolEg85eAB6RWc6OGn0JFvDQuvwcT/ynLHSSFMlESJ7sHuYCIN/HHc6i9FwDr5PcyKoA
Vmkxqngsei8XIKM5a/qwAfGDYORvXz6OH489CV+Lvja3g1oT3EoKB8f5+DbBa9IRZMDrqHT2qPKF
M+IUjlk/aumix6WPG4FqP4ZiiqeI6LGgiC4YVxVWr6lAlsKHamnuKa86iGk4nhVubznXf1COIq0N
AAFqgiT5bUa3zfhn781qp4Xtpbe2pIp+hghH4WCBU4zboc1JR6U3ZydHVAkQwSkOiu1eQMDVmyuy
wDmeap4SBEBwvLvfZXTi1Xux8aCbe1oagqErmPy/9NTGYqT+7D/k4zFoKNyUAFWJPTNFH/n36dbP
mcir79L84i87BFhDlH/wCN/LRrbQJ91Pv7f1RVIZaES/NkHFxDFMOuYnZKNG2h3JEaff3xxJxpRO
XDNFDOltRus2Mw3FRJOPqkuq/ao0N5oe3VGmA52sx5nFL7Pz8AsLPCZUametN2aY4mleL7NzyN9c
Pzz4OdciEdXCXWp3x2Yio+mSJ6jh0WReXQtGwcKueF/K1MJ6ROkJZIkxaflYhKEtQ6sZTS2oZZIS
7q44UYnSoZUXQaVV/cNnZN1Y4TcQgGWPDtVMT9nI3FKZBDD6Q/lbhOh/xMp6/3xOtPFdtvV5yp6d
RV+MIWTaKA+HyivxBNYPXAVqiOD16rWb5p9InsbNH6SfkNJcs62I7xisFkbb7Laf4b+9HYrtJsq+
4wyiBNdLxTH24T23Vxc52OC4HMXEws0fZ0gytEEfDw0EcmZ7iEM39hMK2i+TuQGxxOvu1eQT+izW
3cRCDjLx+euyDsxV+WieuWNcGCziUEQKBtOBRd3ewsccdRPu3evpnoD5Pub35DLWAfWcR+Yg9Dlz
DypzWfnI96Bum+XzarM+M7nc7Q9Hak86U+U3K/e6DfDEygPJd0ZzQv4GchuKfbARfkhhse428kyv
8hHDiHPkzO8n1SnFVkKNUTkEwyqNSU7r4GbMMIxCcexZAnX8NAGgOI6R60w2H2QaGm6+rD+Le+oq
d38dciszPDHDJ5Ghi7tpTtAKiS+GPYYZN3zRlq7kyi5QDhngfKZoG5ccfBouZGxjSPx8Yz1UPhd2
TlSbITGeT/sTj/LBcViCf6TEjPkc+36rq3FsH6FyUfpE//zL4lqGSHqE1egLasl3c3SqYJldYM4H
4SfmRhItnjeRZrz86pUOAgbFe0l7YQBR4DpYAzWHZHGYPKK1yu1w0h5GC5Y1HmsCbiCDbPzfYwLC
aMbg4NZVcy0e24tScogfX4DtP1sPoDA+/ziRtihZ50/rLO9HBkgA/y/MLOQvRwDOGg+ICdy3q/eZ
Q3oNfEVRFRzOnFIVgAVz29i0GjiY0og8JNlpQVhP9uH3T8uIWWnJ6HYk/jhboWKWonvUt0zKdJUf
h4O/9LY/GEihMM6IGsA8W6/IwLRBNAR+FG8cbTkrw7x/p81tISLECRv5zIjjedCxhvUlrpWGOpVQ
JhNpLOwPpMIA3T/66T2AD0RpUBG4CHLK0Xk2tkf8YNTEzI8BiAbXh4+qxBwTKGrOqBsZQgpY9vn2
qyGWRlTs0+2IWRNjA9sHTRqzPtZ5dVuRbohIEqmv500GPH5D4EaaGBC0gKWRXZHQsBKQT1j3w6F+
TBnzyI5OLQeYZMu+cRtNkNbyWOH+T8099/5lbq9AzVdHWON5vE3axbnm5tkzfRDQCE+/XcjLdtDr
4mTK/w9Ku+mViAdSKJDDC+BlItAFxg27zZfgg525rUjallEQ51wLVv70VEVZPGZYixznHT3kOX/p
P7fjbwHiMPwDSIHcWDX374DAJAhZzaGKkEqlwXbOo80fc6h+OAkW6AH337KWLwtrsW9ZHxOhMebT
ztrG4x3GqfBCD6wQ/buxIBxRsAFYo98pP9bJiT5muF76BpUGJ+CMMrXO2ANnUUcrIvzevndixvvO
3MfxWp6ELxQUJrpbnvzZ/G6jEwlDru7QgXcq2ZlNb/v6q4lmg1OBQR7hI+pqMx5Plv7dfpz90LEi
YR1Fg8I/dj6Wv2RBZXBkdLxbHhDdnlKPMBQnlunoUy7Cav83YPNDIoOzvW28/Xvl0DL5T13MG//C
Z8l8PmC0lTKfjzF000V8lWgP24v2CjS2vlt7iGG+HeqMJ/Li3E7R65l7T0xovFHCPRsIqwoxXtwO
Yo/Nh/+0Q1KLeNxTk6u3BEu423MFXIYyoGDyNDesdHzfkitj/bEWpbuQc3xjTgAilvEfW+NQmPcX
r6uES2vT0wvyPvlZ2SSExvTWL5bsJYIN80IyvGZO/ivuGhpwfyAV/yPsTHpcB5Ij/FcGc7Zg7Yth
+1ALWeImURQpURdB3Wxq33f9en+lORkwYGBm8Oa9bi3FqqzMiMhI7uC6iA4R6pfzeMFHKZG17WQe
4bdHnqGflI36MGLWrZeUlbHVAlZVhL3JIKC12kPqxVOx/hvMqIqXN/6nomJP55zgBuxFJwwi3n2p
/MbQ9+pofdBhRdIzTysyQBuZPgWPKQcy1g997lMDB55e1lVOkxkOkAh/NAVFmETd32hx8pIDv0C3
+iM3xoteHBCtFxfhJScZnzZ6J42MtK50gMmFBtyOWJOkWmXX7aCH6wFnlM/LvG7zIuO3EmP+H90R
SMDfIsGZ1jeGabLdtCHCmhMyVurQv1A24f+zF3vfj8tX+p3ZqUG+707AV0nWjpFpdO5Lz6so5K0b
WZRPhiJfeJbSz7IWw+2QwKkW6BFdVd0+mTs2ADt5dLwG3jpnxzNA16gn3K2Q3FHRp1wPPzLfDrtM
vR5TFDFkshbSAlfuQj5exfHBvjGCZpaUnXN7Upkxhn3K1MgILZKnkdCin457cVfAgfe8hdzpxMR2
Uu6LNnDBMOOOOiJj9KVXW9hhN1k2VbRUoYo86NbvXkwtNBF22LLjDa1HYI1yWyOZE+VbGFZrFa9P
aJJJ52vgEqxqj+35kfS20nDPqEUoNNKfM/a4QPlzTW2HCJuyk2wITmE9JjDdvAB9i+Uwgjy3DEhu
FVr735QON5w2LGiZsAtWWChvmKxtpwvfu8x5rvRLdjnepCgwE8nqnfvRga+3RhZD18yebE/6xdXL
WBl6n1h5u+CxQV2W6m6PVk7SzMzTAa2/wVPVpBVSCTCsoqNoPMW4nRWOE7aUZCGZVTuiz/3TEpP8
qRY3mcS8u8Fz7CIbw+JckzvJkbuTkfSfIqZzRZbpTkdREMxN4Gp2SLnZ2vPKHDjoA5OgIHsWqSG5
TMick7OzuBaR7rl5x06qxDfSXQYnxCk0zh5/rZFaAOtiQ1gDZyYrktTR4uF6JTPImz8YEDMz051M
Jsc2zS0u4ploKdOtSuJ5xHt1HZ77JsSGeJIYrZnpmTdigjmR6JXZ4L7oQEeei4jk7IbrBGrR9LXw
4K3OaiMWn4+snHGuUd7Kp5eOq95PbilTd+k9AgPE74DnQlLv3+AodWW45qgjQ+3lnaZVAAATUJ3a
bWN/CncHb3kX3naQxCojsuFmhIaSyZHQKxXjx3ERJ0eGOrNXqCoJrrBWIvISaQpmpLXdQzBlr2fE
GnZsEhF+W4Ro5kMIaC+OPusf85PYZDD+7jW44twf2dsDbJ4lWryFnUqIkYfoIgvcYPgadsDNe1jz
5adMe1GCVUZP+Udi46b/lN8/NIZ3dg/26uwOA4P1CetBdXwZbQSbI2Ay7yS/BrTs0365wJ+Wgqvf
hYFZ4WMIRMBlPFkB6bfobshfwP/Iuevf2ceSaVIJFiO72N4rW6dkf98Y/YdVBxON+o+8/gwaCXQ5
68eUorfYoGDvGmJapeZGug6VZrX/dK+jlWL2am6puPgjZeR1TXrtc9/vOPvcjDpfjWQETN0bJh53
CANfW9hDTTturlf+ItcTgjneG+Mc3ty1DgXsuPZgIhm0miOlcY/9nJjP5yIP2OGi+D0vd9Iz4XUd
j/fFu5frN1oXJ8ZXshA8tM4C//0BviohXWmachEXH9F0Hh/BC3F1hkM24zh6ROt8we11Vzn2xO6E
qBE19uoJlz/p1vgct4wgbi+ft1AcOsZ/PkWSppCP2n4Ow0XC0sxwl0eWfWew92OKpDp7ysKnW4/n
ZSJr9aHTjWDTodUmXsL97e32gykU3HVmQ25RrkQaRdRzjAD3uASHxm+p6zdwrLTxZHRniXAAkqQG
rKod1NwqSR/ejtiVk3wVSX3g5xhCKk12xMOPi4SIrCMaWjajCJkr3/tEy0XTWdwH7NQTXXr2VtWB
Vdmi9dP2/ueSzeqjIubZSqbmYjEfHsywPYZG1bmOeEXzNjHZAUPoz7QyDjZMkiBFQEIpUqLHVUUp
9iQm4ianMvM4TUSWSDNsOuEOFv5sOapLR03V21Uxo9QP8vQSCSmADiatOOdXPcmaEgjbOi6b/oIe
R9JUpiLqpWRij73W9N3RmEIxCBiRMmGlOzKJp6O84eqAf6XClzJfpMZUhrJpIpvx1tyJpstrmGJY
6fG2spTeyYuuQeQ9XJm/YJUjwrIhSSk3KcGXwdZtcm0uBeZf62WfUMALeCYmupCEbGnONARSslQv
D1j6hFI3Xc1M2/cs0xWcNIvPuUkSUsbgOtXazgtnVUlPGsMnFr+kKn7WGNhLt0WGgbLTqSZN9iYn
jLIegv1TktX3j8PFsqAy16dRtNPUvgGvIypoRtgN95UioXsOgCi2Skn/7UKpYHNNVOuQv/l3Dzvk
fmFuoSfRtuUemyuOKepjYx4uZ/JNHsNDUsomF2sabYjsWiDKx5903Q/g8iOe+lERc/HiiS8y0QBf
+WsnJL+XVCekBGWVfQ637qVVZXev2TqK8UpxxkxRsg4+SEVPrzojQVOlJKda0QZqDFufsskvylNa
xrapAZvIHj1/krF4PrEO7QWKa15GrTPy99yP+QweKSqfaRfpHLsKTnATr4W6SNmUsV8xNmnFG5oX
GtiESfRMltEZ1tV07nByN3/cWjuZPNL0OSC9W+QnW2SfAzQCTyMTWvCwG9wPF2xzwTer8BEuMkVH
1T6p5LHTSx4keQPZgZdw5XDY9s4NnwZCCPOwyCQme3ZN1eFjXUYLUlQZSOImdYwqiireI5N2FMfz
ObfW3ajEfHtlxfvHFCfF17Qz5OjCuQSWNBHTxsCnH9/ZSD46wERreDk6Tb6UwtJJmN6w5E7oVWH7
XnRy2EXKMlz5k7d/cOPMXwVTqOtH0GOWoaVsGHIz6wlouqY3vdHpFOCeT0i/BEA0sSXrmI4gGTpb
jWz/T43Br0hA5yRQHh3gz5NmMALdRT21rULsdHUNi4Lg2lM054ztFcuxqNY0QMzz7PIj8/eoaEMA
zunWQPN0+CtXd1XEby4U7CdkYsx8BOSCcLdLhv3YRpgCujXK457iTuf7ERTA6+M04jnbu8qmyYZx
exLJA/NUplOMpjoBxckuLNbO7Y8A9CKeL6WHIV9ooTZVtIrjT/H8Of1xrdfStnMcRm5Q7xPmbxlz
u6OUY7t59TfakM+hAoVPvPXYNiivoHCcaVtnuFySZrz5CrHJNhuNhVZ8/Sm3A3JszG399swUndys
BxX1PuvyFNpuNeJqxU25M7agYqL5Y8NyEttRuFcBJTz1sw6sXh+nrmGFSEJjYNvRNSApSjV0MguM
7GRCGTuK61VhKKXEQXu70XWczn164SasDuOf2CTC1E4Oi+17UVTDTEp7OFukNYTF3I7nHMFhdPL4
9CaSRLCo4kog0C3RskUlaDEmD+g1vQ/hNlVJByiJQOIfSYVaOQ/aqeKy1usXXb1hzm9rME+nhz5z
K38eQ0t6P0dOeGR+6GvA0UzodCpI2375bCU3nzkgDgvbujGuMYmnZ4qrYW81GGySxcXL7pb7hJqN
HllRjwqGKPEEjprEn2l8Nhu7E4mTOnWFAqD1lU2Ns+ktgJG/3DEPYB73HU0aPPdrgCGbuVJ5ovfs
ijcn9wkeSY6W0aNLkdmxc4sYhWTlNtcMiI/NjpeFnG9Ns3Tq2WyKMtiSk5yWNlniAhrltMRhtVke
r7wVWug6xcqbX4Wyw+gGD3IapyyHeZoTcVb2ALm7u8zexPIdl7rtrrceLXdLgRJ1QmxdeIYgu1x0
UYsg1v4pQX/LR5qUZcxkHT9kqpNgSKCa2spbPZSftZQCezCEj8V5WFULVuKh5u5LhVykrHltWBTz
aEcLIiVAZ0gUJiIvSAKtryVR26Rdak4uC8/zp9jm12MkAaQfr4GNjGuG504JMk/4g+BthzjxFcsL
Giz1xnQE/cHmoh5X5rm9j9F8lrXD9qx3VnV3yxFm9ncvOPNUhm2UhFhLydcxfeNsxYgMwuo9PPtL
Wnw3WM59HqZWwVz9BHrLaDWQGZpJd9zDy5vfPar3Ve4BYpggjv7/ZKrYJ7NOpIhWiLVnGvIBg8pz
H4ACy2+Uadha5DswkLfDbDbBvz8yfbH34h81QyuF4MhzBPFcit4zWUSAE5Gsq/twy0wpGa9HPhyQ
WLQWhntiNlU+l8bQxP78RU5evP2EBn8ZTwmTy4sYKGWDbxy3GDJUwUTu6TOufJYkN3cRLYFTwF6Y
bCDJWNiizN8ov+ubqRi4Y8Pxw7qKj1xFLGCPnVTx2y0U6fZOL659ssc0Waul4oryecdnto1eJP+C
ndTBtv682AwRObFteRAvB0nF1ZnH0y1l5aaPnIBthhKiPgKP8AHqzz+cKCQpaEVpefQN4ZfdEfvx
EcRkyeIKIy+kIBtj4bQlCdABcICxrZwRHDJWfar6uBIwKJxOX/vZdKukdQqohJIKsOeRn01Be0N5
cb0aLqeLdY60rSCGpNa+1dtFUlICJxRZ0AQD9t6i7tivTSTUadcn9tgES71jwAKSVfJ+MKqYjKpQ
IcpO3sHhjL+YHGiK9cQkKXVYd4BE1aOCxGBj5Pu7IHytRRja1vCKiQnN0rv2yWkYnCQZekDz3yTA
s5zQnnIWTGwHWj/U6zWZKsopch5JQaE5f7FaTzKGjXXUdkLkSJIEu0+OKMErRplS618QQTg+7H0D
25Lf9hMZBRekA2j4B7w84KyGjMQ+/WahFUrQqe0gBnzseD8CAkSn9MOqDBW1HmqZMSkefArBCs8b
ghBOwGoeb2n4Y1hOn0t5NbSawHvL96dPrciV7BV0z9hO2REx4YBT+wC93WPrTxCFQekb+nFjcJ9v
swrYFAmJKfwpKVTXC7MmS2RDHMonHm8LrZGwg7IpP8inzMZLlPHZaSeHTByz7/LhZCv76Hn23LNP
MaX3wJmGXcZCnayTjjzlDkIgdmmXl7nhXSbfuo8kA1R7NmBqkWSZDsMeb9oR4RTz1ZSlaYnMhjZj
ymhhob3kzXUCk/oT24KyKm4wtxI4xWK0vr8h6WlzAVNkLWyAQuXLQDbBCrKiblxCAIG8FAArLHyj
4tz1io4MWjbVEi6sEYT1siqrGVNkAtx4HkG4XrDKf1wWmvV6TwiVddRBb2ukm1GAI068DjDdQxfW
fSjmfvVE8UaZolY9bpp5W2VAOCCEIbJ1jFb9Hm3g8euDCla+GCf0Egkmu3EJf5XYK58+QDhG12oO
5DqBDSPJ/T1wejh4IKWNYj8pCm5Yk7AIAA3bCbnqSmadhAzZNvx+brQY30sS96XiMZLicCn9fgYZ
w+vKTl/FwGYWSqItnMQe6Y2PzpSrT58wHlBT5Dvhh8mFCksUYnyBzZo4jn5WLfmDNRGtpYi/7wxB
l+047CRAr7+rmsqw9LKvubF6ygYXHZ3i7LMiDLM3RaqYh1N/OfFtJDE8y3BO9wnXxk35zLnkMIPB
F5lS4TOa0azBLXhRjTHN7Ki9lg4lbXIfHKoaGDgimlPuLxJZsoEPV4tnlhaAoQmaXjY6DNiuQIJn
Od0TBcPBnklQW3rD+zDlEwgm6BwzxoVEDZyG83USsoenmcH2ATKvrdtQvZy1r0isl3CT6DX5oPbu
37nJSidzH+SVhpkxLaaPxeKWVR10INATXwRwQbrl2WdG/gDW/8RTlscVt9PstZN8tIwj4G1HhyHK
pDUWKISCSsJnrXFDNoJNz32t7HRYZh7ZxWQalnP1WgqYTu48klJbNccxrrO27VocfhvFm/lRZz2d
vrXjIHlE0QoQVbkjZBbb6riBlJwLm+4T5oshGVd7Ii3TFDcY/sgeUVG2RwXwOTT6zBbhohsy980e
vhCp8AO7Y/4wW/NWDTEjjT1aGd4bMdITaS/akddKXekYo1uEm+YT3UAImO/YjetPdQd62reAIgS+
JwhKbVjZUaeDExqu7+oVe26Hk7Cl4iS19cm0BgYYsqTSNUvCn0o2jKMSx4TeReKp2UInQO5Sdslr
kXJ3EFdHwJ1Hrsin6Cwt3fwUq7Si7lVRUA8eTBcPI4sYPjYEuw59W0ABJ+4g2Z3hU3mhjouz7c+L
ximL7dHWPCxqCVzFN36g7lTNrqSd39v77zpgkdfL7MHcIqnnmO5RCIB9XFfkx0iELu5z4Ol7kE8e
MvhtRDjGSsAG/gEax6mFKXviIEpI5UqOereu3ydFqxATqzzo1L2DjfnFe+OLJuaT7ormxwf1E1wg
1//1ZoBcQP6AJKiWuUU/ORGbFaLyofZt7vtza+G3ZKyrlrjyJSvvJL3XzGuf9ZbeRXSdlA0Fq1vp
26wWi6Wn4/W4ktnRdtUoDuTD/oFWyM6DG56am1Dzxp8QwGxxG7XXAoHTi8tBLgvQ7RVTJCT/OTvz
yQaGpva3ZhVRTT3wwMaKnDfZ/FHJxYwQZSiQe8CPAQcmxYu/kVJ5N5ceKiwcMfffDMZVTplaxiNM
QrvqWaEVFA6cuC3FiQZxfItwkK8wL+kltk0xalYEbuwCX/YtHSbYlbTH9KWf6I1t9kejaoVpXGbk
np/ScrjbP2hhbKDsL9NhNVcVeX1KLl47G/uSoOPe/9kBtEzo8o6zZYzg6qPqj/6FVj3BxKyzOz4l
HzG+h1dEUj+zCqYWcgVqgujpjkH+mRFAzZW86uM3CNW9kIY8MX6m4/5oH54m7f7vb9vqy04lnT4k
r/pEOx8ct7lufo77EerE5tr/w41T9DBC83CaB2ep4Q7d+DkgvWPOs5XRst28gx3jZZuNjuGjZj0w
u4QXQcfkHkF1PGiozVegTpskYeuUjjZdB3HwiMb+Oz5hulp1muqvFf3RyII7b9/taNT1z2mblFu2
k8tFbJHdDYbvHiDe8xxeyvkz2XGQp4eadwPyFPDE9Yu56Tludu783N+8EUu1xS6b3N6kSzhfYWKT
D4PakU486e5QwKnJBV2aNznhicB0Ki2hHTwNuIa+AND7eY7plIjhArqSEtpW8xqARa+Hk5PObdiY
TzEbgFZpOlKmpKMxmlBpc80p4tjlBItwKJyKKusTCcuyEdF2mANsIjcCATtc4FVzjw5fp03GRspp
OcJnkpCzgCACRgAqnD/KlMdBSSYR7/3OoObM1v5gNsXVeuq/qeK2piMwLZ3zkfXDuXXdZguHf8FY
Sq5VQIROgowKzYNz4aI4lvyo+6DErEatsT+XGGnH9s3O7A//PcpiSDmbBq/iUhVr1JjDIo5hepi6
/PypN/uHE83M1AhIUjyL6UCMULadoAi0XSCQ9TJBB39yK6rXVKSYVMfwWZvwwDG/wJYscf3Bo6T5
w0GTPZicbD/hxl2u5Io8bXp+g+3UkozUxXJMm5CihFpxGqI5J9/S3HNWSd+pkxFkFBBX/qb1y0V9
mmZXCmBTrP7IZe64ZoPNFF3JVHVxdz8OEVXaHDV77wEkqwyskZ2jU1rCZH1xuQ/nDDfdEj1XGquW
cw++dvXq3y33lizvfrON899arOomxUGRvaZ2J7eOvQCtge4B6GzDBD+IKgbPevXTYHF/uPgmVbAT
rJOlbMenxavu0bx2dTpP0I92dVhBmob+kFGKdXFGXf67P403NSzpX09KuJY/WfdvwGo0eNL38FHj
NaQdfe2oUkSX4VBNIgISC9pYwZaY17N8Dx/oA5m0hLNrzXmJQ1XQnLHiawzothLjpWhNEHLPM9S4
wk5I3+CAhRTjmI62SIv3LsdO4SRJHYqSDy1iDRngvhndfLrJegxJEWOylBf+HwYP2yrdyH9LzGvR
24oLTSf4eaJKQXLScV5IQuQSp45lirgCNzdcaa/7QXCfcl6ZtYAiVjEUpRe+MDIBAb7oK9YhYr8j
V5XDLR0zQac5fTOz0/19VRHMaCagMldbvtfZoyOGnXSyxmCRptYJkuEtEPSG/o4Dqm7+8jptCqsr
qaT8zQFHkvmAWw9uNpycjn4Troh+rQAzEG9TC7uU/x9ntwpJh//lJPUprzhnNTm0j8WSziCJg/m1
T85Cq2hdtLLnVdVAR2Hv3rhQ5nmNrtv+AmnZoasOsEOoaJwP7i2ooiEvXt6Hlkj7pY81hZ+VDWgP
23zy0IDsdSBn3LMamd0RL40ug9dswtTSLvbJ8Kh4IhN8SI8J5lXUSFdFYrdYD5mVlffi/Kbh0tgQ
9MKc+HvmNVa0/VDQlyX7gy98EDkT995qw3VCB5JDP/fNjuhC7USf/Fk1cTtHM9IsGN2AYvMQoB9h
NGhbQYYS90JEi0iQmY7QRGtBOMwntM9oDcvylRYkHJ7dn40ezPkRNr33i/g+KSlGG+Msju9+hRFi
kkaIzjBGDQ+1DFCYKHLOHTHyDKLUTXskUxS5ZOAxh/gIb44EBO6WgsJYRIKo11HrrkMjiC26wYh2
xgZa0iuEn7kEEX+E9upPzYMc5nwidgEKbydFvAEpRdFxF/sfdCpdH9oaz2jRtUoXW7trZF4uaVOy
HEAOpHUlAQuRUJMCmB1vBGI7A88hjNj0a/MHNkDdCc7/dvHGJHeIfIL9dHoKQsqsAi7HQvu2lIV+
tyArGQ9TUZ7wDSflv36bwHGrMQgAsNSTFavOsuvdMawPMOSVUoYciIKTbmv4f5wXHMXeQaYFxCKP
pvwwHS4qwFHY1nKTcjOAr6AC9ViX9lV6n9DDzohOuJfXCK19mj14zaQ3C2hQv0BuA0Xcrc0yaXrj
oEhLKVOBvi2IY1DeAKHQ2duF2eWiB0wWZk1CuB18zuI5SBkXBIxRDyxFqgpGl5OzPeE7oHlIbJcK
moftkDy4q3+sBIZk0jCKRCzxhikiSHC80a66jYEDaWKgJw8PUPOOhJCJftzRZznpoPmqYmmDrgHg
imSWPkT6fxcgiWz0HH/7Pi9Ouh5pnrpEC+AikndvRHZDirDs1yBtKJzBRDxUqRJAiqReUlZbvsUH
qDDS63jWXhpxRQeIHukJoP5dqPDMnxB4hr55/TFX+oJg24IvPihCfcJlx0Bm2rF1KWHUYhiWrr5g
fMCIVVWQkiIwOXkleFCX6Spl16fg/1v+4mXKJXmIyZJVOgdudHMWoRYH8LnkWyJNaXMEMgXbAfNe
meCEsohCgsk3GXC/CsPO70z5lEE+rRLwH5BcMtu4tzgxO7eUN6DnDrudbcDOjFt9i3fYZ3AAo965
8X5guH6BV7lN4V63KtIfL3/AbkLmxkcLVxxJ0csCYEiZFYvD72EA5EXtKVqKpDQb4wFmRCTZbaRZ
aBxYdsVOByyxl6r0EZ96mCHgrQA9GwSt2WRSCe0zPvZ1yVGCsc4DJHcBf4iiV8Rrajo16QUnX8fY
A9lTjs478lLGYELK8YF0HRkLVibi43Vma2qHYHL9nTD77hqweqicKDRyDmfNdYlxl2xiGbxLmSNN
AdOxydsxsATnA2WxinIpC2zmrBaECmnBHL7h8Pg74eXtSe+aY+550LIrD6doGvhhyhb3Ps2EvZj3
o3M3WNSDGxsqxxej52Jwoj4dFTQHuSZ2s03zYSecNG9ygveFRfreaoEoDiZjK4qihMKF3uEpg8+Z
4mxqheIJ+p4l2wERCWe0uNoeNosKKtV0ajwacJ6wNAjG2tqXZtF0vOgSRxHSdKu/qtsyVcZEKOLf
K7sOUi9BMIdiwrKvR6KzN4eEeVOUsS157MlFwt8vZHwgPPCYBa8NOmZZtMxHXoOAhnyXy41DaVnf
Jo37zOZFgKdN6VudmSmSg+b20JwlQzDyu4QvXHzZLS0cYIT37j/7rR7pb+LH944oGY7Dodr+WDkH
1NmFRt/5IqsES6srPHBHWR3JDvKnhysNQZcpEFxukjq45jA4b2S+mC/bE3K6oaknHZs4w+gY459+
LypbcfCBk78fMtUMKJIRrxyXUIEc3cNvl3vjy9PLBWrFkFkTziXj3pclQc9uSp3K5EnyC37jdxLC
drlO8Du9TkC5QqYTuOyfGFqdGAjbs5CoCJmPwc7D3SRC4AHKoSy7ZxNRsbO9i4gcehfL/XaY/DcF
xUQ+o6A87JGBSEUXoV9RFO3HC5R8ZMxvQiawSUYOzsG1Xo1wIYCclOQ8w5INA+gEA4xIzn6KKqJQ
9yH+OpLToxcWqS5ZZbCRWv8wzUiPP2rKkRT4LhaMyElKwu5Pi+5rbAs/gFfQS/aToCnhoIgzIgNb
8DsnmmL7pfVbfJAJqPpHZBaQmTGNcAbTCg7b9Cq/PRFWF7S0gai0weqmq4D6oST+4IMkEbLabAEw
ejWyMDpfDwkZse3ALlLF66a+ywiVyrVFKe8/4eTxUjwrhHBMOwz3hvBLVVOhB8YBEaMpBdaQ9QX/
DKc1sB71htzP4MngoGHJMzVzwvFaDwY/X27M4j5TGBsLJVtfajtU/QV7BzBm0cMnYynQGDG5w2Ke
+7e9ZEus0EjwkbcZhZMi9wPTgZlKC6R0c97V+O79q/+U7Xw2twe1AoJ+bnNzceeTW3zDB1dYg6G1
XCBEPTLGhUFa96J9i8nVPmfntBSsL5yr2YHvHEhESPSJC2eUaD2nOcEsxaMrdbQdIgeyOpeguSTX
X2OJ6BF3rjSMiSeBkXCNJPsYTCIr+4k8WRaNwv/KEKrigIE68EtNw4ThlFRhfty+X/OaiEqrDv5+
NJr1o2bgWdleesBoFzzoJZP06GC9rWzYI5w08ai17QHkUR4KkNxrEvNIQRe7vRUQrUBjBFL2O2rG
LjhGJRsi24CiJZJAFfOKMtkRdEikrCYuWkD1IP+xPExpZQ3EluHBBKL+G7hXxyVhW+YLmFroV692
4Adk0/ZbcFkiQ8CvmKAFRE6VhmsjapsdmxogHyqG4I6WZM8eoBJOSvtlFpEHraI1YsxrP2Dwq9t/
+SN8WwJSVLloaM7ZARFEXI8gV73rEC6eU86dV0uhj8gsNzSllBgloKn5aoMmk7MtRFAK4Wt0TTi5
L4kAP9fob1JSUTAnNV0C2pPPGWU54517JWWFTZLcr3jhtQ0aT7ckZ8UcaYMxQkM8HIgNLKtARPle
aFJE6SWbB1FAr51KvolXIJxHycg7Egzwt3K38e/+eZXf4Xqx6O8QFD8balbIeC54YAQv4vthHeFE
efuXfBwWHnvZBVy8uYRQ0nEN5auFSxGX8C3jVRhDrXs1QM6U1CHm8p76XTd0OHoQPD4lFlwIcoNs
Fp7mIEcVcY9AgNzx5qTGNOrDhtDiKaYWKedm4yusYi6I5E3qImO/ZxR0eYh3EW3oQFbLJyYGTT3D
DKcOuFsbw2VbyB26u2YZmpDOz/Do0ZkHqw4orl+/0OGrYbus6jkdujQUuKBcdthABRcdS0U33sx5
kqC70xp9zz1WEgHQA3lpQLYqm7h0irthTAdSlgI//Sp6DLl5cU+gTYN7lDD7yJjIKKc6fbgJQ7Yg
/9ynVXHHKzpqMe/nN5igQe5GcdfmcbJ58Eb7w4gSGxXaLV+v76WCiuMrtiyK5kcUlvWeU7xYKXgl
ALS4oCHi6iqasF8/RQE5jKTlyX9bQ0BQpKa0kAHXzGed5LD7umkc8D59MCLMGmbAUsfdmVXXra+y
4NUb2NJJ2lka/CMJQcwJQJ3RvPImVCAoVL8GJT1wGmye+k8mIqTvfoSLXGR1JECra6d6I/D2hhQX
bPYdtzRtNz9Mvig+w6x3YYM2Bnu8GqwZRAU7RvJvmmwxkFI4U9aDl7OmOeACkNDSuBpS3mQk1GST
EjAZDcqSaMA1BWk8QUDJaSuKOpnzvswwKWxZ/ozpATxyCF5ASHYlQ+2nIeVMLCWibKR6pIt4CAR5
0NoiIQTGpR4jod1gLQJXdbSEAHiI6iITAs6czdAxvNQ2mnYGveTDqFDeNsBJC/woeDygawr/aVB2
sMeByCueVe3Nw1duRVh+uVaImeqGHhgi8EXIw0fcaFIGIZMIuRlr9jtZM9tOtGuKNPDb1YedHtMy
HCbbM0bitSM3SElc8TBaq3owr6vezjvvggUswCts7TJMM0lkyztcElvUR0l7/jqdvERcbP7iVQwB
YAVabrZkQ0wyv4KFlFvLSaQqw1X8vLi4Zbo7bKu8HbYHdDXQXkeTXONpBUOUhap4M8O2Cj3GavcU
s+GWznfcX5PB6XdN+FwFmRVjN0BOnTUkE57pdfkJTsMqN+1t7FQb7s9t5Vb1kuEtsENr28lfSSi/
aTSk8UczcUuhukaYSPjYT8guNynYHnchHK85vwX//oxv9KttdEEG67PU9ZKsh9oYWhIdOoGrIS5V
n1aBRt+2ru1SKs2NND1jS1/oZujTcOlzVOnIWtQxJUGs9ZYkpjx5hGyf4V2+43VJwoywitYrpjJL
0Lx6RNnF8knUiyQ5dN5JDItohcHWmySmX3m58e6O9mCucBJcOnMJrE+hevJsAb9qQnG8oDhsx+KK
aVLyZOezfkuo1kkUm7CHL4KE/bc30fmIsOcrs+bqIYaL9Q96lDv8X8WcOunhSdZXJ6hltSFjZZaC
uh1XRwDD5eDgAnXWGZeAK5B/+KOS5vEN4dqyy4ML45MTnv7K0v6Q6PoMvChJ2O17gihcHAAUOtRD
FjvIivYoruQ2gXjMILdEglzpM0Imd8Y4cm25x73q+untheR7B+H/aFM8v8LeH7lZ3STb36T+Aw5i
dU83tiZAK2wWEkc4STtE0CaHZDcdglpBPOVLZhTzHZy3hwzfJLFQu5nVSp56pLKshziT9TprZwPF
gm6KINNZSCUZv5gkQN0lf4VyHezCHkDyKhRFXBvccI6tzp86/XwEYjS6mv743Z7LsQ8DahD0Grwu
BCYPDpdqzpLntVx3MnfgvvPhXF0mljgYXwbjufqbY914QZw/i77FKq0zIbrgPOjJA/1CbnQcIy8D
tvDwj1PJLi2v/pUP5K/6LfGawsD/y5iCWIrmXR8yzrqkOlCsBCMh4wOCf7/3l2JIho2vJgygJImg
BmhBSexK75CZHQRJ+ehi/g7GpYAiVTstFjvjkVqxCXZuI6cA5F6OPG5snVdaNFtJ/pw06YblG9p7
HHFacGUy14bSYAhju5RNq6lbzO+2XibUfIcIgA87VcV8hTc9kgDtPBQrtKE71RZ4lDTkiBTDy6Fn
PyPWkazlgh4GpMaVlNKDpQARICWH1uqUi2YQtb8JpgoCpLJ8K/ZAUcDyEWFhgA/j3fgIMduVmYEJ
M7Tqi8WxBjAQVVcK/T9Xy6xsn1haVKspyVNwdd6FK7DbsvQ3KFoUUGlACFCnHsL4LihUqm8eAOai
pgHlx9atcF7BrKgLSOUIioVf679QzUlEk50+yBdDPPq3BwQBYXurUhT/5MIYMQaaRhLgH64xmFNR
qIO7ibfckXF5t771ZbxDmhBuUJVXJCQkuZXVtibodV8HfbwSFwnsHstmWlaWyb96VqWLpHj66nFX
IUFqauQl6NR6d5cxrXuJw2pQIVWiyvveZk4rmH3ljRyX9jdro6cZroDqfa4NsJGtsCGBLiskkFaL
ktq0HjQC7a4FOxEBPOD+lxcrVMUFePYzWGGHLfio9KIwP3G8187Azt65AxB31I0mCmSjLSZTbAfV
yXXSg5Ma7qZ4ok64eH9kMGLCCFBax10xz+jmHmL4ls5wFdaG8z9aoMLyxK45Qbh0NbEFDoWeo+Aq
zjgdMVnFx+hoNFcfGlLbLl6PE4a3D/FyR+GKTglWWi0n3egQVg1hqkPzyZ0QsmiEy/7cv8ldbNFS
zFElRTXRM6NYqOBUehswJ83Su5v4ChKPtPtMsKIllTBGDlkgh5HTp1zNbcIgUKZlVxL0K0CtNcVF
YJIsp2zsLoXx0fmWGlTD5Ht0IiwJKWe6mYfsAAroJYmCXdt//uPf//s/f1//sfw7Do+79/J4+Mfh
vh8e14fb9b/+We/88x+nf/11v/ivf7Zb7Uat1mzU641WtdtodKr2338XIzIefrr2b5Xa8z1/b5/1
1Ce/PQrnpyn7EA7wLqvBEvb2V8g0PSeNNOHb/D9v3m3+X2/eqVYb1U6v1eo0u//7zVev+v223TTq
acW0r7jz+vcOUpJKQ9+cqgsq2E5XD3PDVb+K+PyY9eqqMuiGn4KZCh9gF6BXJg5Xy6b3P4Sd19Ky
WraGr4gqyXAqOZvTiWX4FEUFRBG9+v3QR7tDdVev6vWv/wsqTOYc4x1vSBhIR18cfUKxN7CyPwnm
Jm8bl9SESEntEp0TAZftT3z5hExKsTRjbgGys/sYgcTzqBEr6qKtYfKK25yeY4Zv1zij6DY2ToSD
uXn02zwZfoPNz98+hwrieXfVMS6ZikFDC3wdK4xC/f9+d8T+Avzb3TEGsmzooj4wxcE/X6DXuZKN
a9tKc6ad6P54jGT7taRLjYtgm6kQ5tbXiHxWOoMu+++vLZv/47XFf35tU9iem9zspDlWaN5vBUNX
X+XycPXePeNbrE0EX85yBm3uY/2wTWuJOE/ctEOTYeXEI+tjd8MolJi8UUgGyP6VQLyHDI4Y8r+/
z/+8gv/fNZL++X2W1bdojS/XSM7wMMOxqyHrpcSorRt6jOxGZxQb/YBMRipAYvt3qFNZQJMiMJyE
g/91x/7T86RKhqL0T5Rumv+ypGWhfOafz12aV+1wQ2QsTsCqE/wiiQgnyK6lK5Wov+L/fg2Mfh38
6zpRZdHQDVlSNFn/l2ugD85NoRY5JrPf4U1rhiY7y4esazQ/cObmNYTBL+5CQ5GcWma2P+szuWEG
+/UqjE8QR5E7h/+7hRc/XARzDAiMWfEZ5MR6C77xiGUqvD1pAQ315c++EWpOiGzu/ioHA9fr8kPy
4NfqZeCEUiFRIEjwicpj/DqPNbcdVwllU0s631HWnJqBPPHkjO8sn0ble3XxhRDIkqzsx9cjJfI2
brFvy07MXED3fuvf9L9fLFHqr8a/XS3VlDVNFFVZ/ten6qoalSzLishaRH7vvBAbZg3vnaSgy9A0
53Tk+L91L6vsgofkyIZ7wLi4m4p36w75srT6AF7bWDyOAuS8d5thYy0FX9yp1lWBxbll9l6pHRc9
OVeuDCgygP1SzLfrqgwEohH+dEJOmKpjOPbKdMNvj/ewKGyDSCnESK/0jHCzi9+qVWP8VNtv10y+
r5AWjkAGA+wvd9qPXUCTfw5v1IMP+37If2PxMlUwjMP1Iw9/uDxyEjHG0d1CC+EBGYb7Jkl0m1JQ
63/Xh/05ivSJkfKLn/A0cETEfLee1xdXVAl4qyCI+bljwgAfYamioGK8T2AZYgkHJRbhRPMedZ//
8Sxr/Z7yb3dGMzVdGciaoUj/st+Jb7k819+WO4ObX9aurq+QvrymYSAL4IKvr4W7WPhr7HzNXZMR
M6vu49jNuG+qe/HzgzyIr+sqy+2LJfzJm8b+jr7rR/TNOAwwysDst/cnJYsvwPBK9YyDkCdPGOgY
osmklA6fkzvTbwtn04lk30JhzVX8FZjUX17p/1qG/+GzapIoibKmKLKp/stOkV+M73ugduKcoFYs
PHtfDHJMos5a5zC2/seVVRX5P+wRkmJwwpsDVZQ0ReX9/L+TXiwL9THQDHFuhPdEWWtjI7xm5uTn
f+HdCfEWfYdOho4+vaSKU4aY/xJBdE5hOkY1XQXJlvi33xPO6agI2/15k0+LtJzI2ePqkP06LU5b
xjxrddQdLmTtbJ+WHusjc1YhVgB/qnE2/I2Kvem+3FtI5iUkRQXGE7O75gxWQMByoIR9Ao2SYOM+
1jMtkcZwXb2na4x5UjmKMQkQg8vChAf5neQBnhZweWUE+D+mgcZGckrYQ08J1hxlrzCq5vBdVvWu
ix/TrXtOtFAj/PYV60HrkmyzY+vhhMCOL+oiBXIqrdNMiBWPKLBMB1bYzruRlOiZ7OOhEhohK4YU
ZPKQIILhSWur7i34eGVa7MrF+wSc+8vkAPJleJ+IK/5i8lkMxjQaqTRWV/zikGMzIcQX8skYtCq+
8sFUt3aqQPIwsQz48+TDHO3p/rLbXIteVBWCr4IRSaWFsbtEGENN3UohaIxNht9BRz0SyIfCMWIM
5eYA+Mvf2py9kIW1UcWhc1tuYwmkX0mKfc/+NsJBcrVLq0jE9OfLJBOJgWrfplyJV6aF0ZnIkQ64
rInukRZ+Q476QMViDfPbSRs1VmlY0uSXIeg3sy3hQzpGyK+ve4FHQYUiAZHATea2Vkd9hdfBe48w
bKbN8QTbIwfLXdKpRpdIb4gDHpbSGKKrgv0t1kHX+OKXyWeej+474QAVXFjhBvkbjCSqiJZjzHrh
5WdOtz9fMlDzaCfpy+ZmC7q/fcJyRuzTx3TmO4kAJ0qVmwuoSvoFkBy/jO8VDrykdrrsZCKUiB+C
LmbioAtr8AWTgRfBQ3RFqisfTYbzt7mczNl3/Fw1jNvQ01AEEvu9qJjEXuA4M3QZAE8/h/qBH/jA
DSFZGwwCVPGkoeQgNbn3BAZtBGjky/w2/zt+raUJTpe+ED7HxEKjX2kX7+C3q2dt0sxuIb7GGDKz
KdfZYK/tQTQef+zkyr6eUrFIk/NiezIjdfVdmFOQNNxalsJRdosxsaaxSlmhThH2yQDyPW4FlZQQ
IvqjtZFq6W0sBJ+xOL0A5VxjzoNES5BA3SFJHd+JuK/H70SWLeHwwznxw/M6b+aXMc7sI+olk9+3
FkYFlKjj4++1xkmII/8PnglYS74Bi+7WoEPF9PlH95TP278yE9esinKnwa/vAxb3GlhYi62iGBc8
u/wc/Am2ViVuJ+qunPK5tcljruDkt3kQmw0H5LaievlgSbKSFg2R83V4xedYmIjEmbgy/E+iExku
ZQ8MmesUyQbgTlAFP+Y9QFa87ctg/xJ82IEAuleHr3ktAXXF0djXUcMAeSeslL/7HFvtLJ9Sv259
c8WaUZd8cLInWP/1pJoO7jbxoGBffz+eJk74bgmcflTCe1iPjQVHvXalHii63sb7zI6I7pGkpgVV
0fa45T3N5CWMV8IIkbKp2IwMf7xAC+4xlvcE4SyEZfFXq/Yl5O0Eeli7RvTF6F76u2/wDL1TzrrC
1upN9Ob1pl/l03r5+vuN7nt1zREvzK6BuWwjdWKm3fI23Y7u8+v0Mn9mrwvj3L6T7NZITMhky7hT
4kiYKZvvgqjNbsjWM4HntW8cLDtPWyZ5RojiK8TLjk/8mb+9yx+X+zX7HUrHIFF2+NnTmLOhwHt9
AWeJIyXBbf/vmgzS6g/sHnhNzESAyhqb8eErfbNEjS7+jvk7tfVLklSAu4HrMXVNaK0Xmq9RC109
/fhm6g73DoBiUi+KJYcG/2wr50WjPXviVTaA926cCl8CTTR8guDyuNmRA2z8ack96/4e1NcD1tMA
bJeUBb/cbcPbgRCWJ28GpDIrXflUT+niS4Indy3r5/iiJzivOt2B5YLU5nDrhTnN1h6My+ydAUOg
CP0QoZHHKGLNjJavdfVj6bNCARyjy+K8F9i/b8kv4yyL22UZqnSv0Ao4tZDmzxmTyLPtH+bhnBCD
kw6HHqtV5I+fNzahJO35r7g60MemOJPUQ3R06qO3uihI6kE2u2iz1+q9QJAD2eH4PIps+Tg8bqTj
L+ggU+My4b8O7101ZePG4inG/vNq3VWXBS6v2PveJ7QGmJroQbHTsO8gHCW9YnDKvXriAoll2/5H
Gjp13m1V4S7b7xvQ8a2f7rw+w+7wyphilXtwcB5Rc80hf5/I7i1qvGoG4eNw9o3EJO2YYp57paUK
mzK67jEml9E9VI8NzMl44NV4Edw5o7ZrnL2bRPcpAFKThwsJkvtO+Mvyz/zZouo9p+L+ubxlv/g6
aphU7eXlKxNX3xONJpw/ffhgOLb6QU89PuJKsnA+7ms+IcXa0h2kUthNG87654yqHj8mpPz49mc5
AXTd8Mx8zn+MXtMPIA9efdeooPvAr5B9RIjAzqWknojLavpc4RY+xRjBeV/c7bxJxeV3XnN7MEzr
VZLvUN3/tnbvUu5/kq1n+o8Y2nz4cImomndLtoILB2v8Q+0Ytfu2PXWiVS7ve35WDsR91fTZdmds
NklkZNFXDtb714masj3o+19MJTMTQLFwISZPt9fHIvlGVvWzlPE2EYLrH0q0E3ebOwaqpaI3ur5t
AYEV0CtFe1anKw7vkXgwJtRMOxwwL+OBMCzm2qe30iQT0K2mit1uLQVfmOwyVrEtumLlgC37ADV4
sb+keG8Xs0HnbdfPrArKtBrxjf77xN71GDU7BA/8SUq1MZ55OTG4yYDBxpyAxTHa3Im8Ro6+qGav
l1UJVq0ycTVm3f4jBsJSXN5hs6fykt1NArch7eDvpvgGqv9vaE4+RFE/Av7Y1PP3uTcEpkcdrC/x
doSv5r1/r49ICI3ITJpkkJyR8GI/Uo5UH1PQx/rJGcTzTzk0eVahwgolT5n4tslrxUX8y2PZL1mt
YbfUujCP+difNqhal7gYkSNN750AGf30DzgGqdymNjO7hS71MSf6K+yKnkJc7H5k8wHkU5fQ7E6J
u3jDDaFMu9rvzVOxMBo8V7aMvGDDRiClTzDa5W+mx1gTwhD5ZR2xFar1JjiCtk+DSwQ79mwZbKA8
gMY/yg7s/DbvZb6ukNULVif7NI2suWdwb/BHwq3PNm5DAFWBrfYR3AmnH2OXWkKhvjnF/PNXjFnx
uerhIIdhrG5tj8+l6l/mdIWl9aAB4mBMSfPxuB6v/c/LJ11oxJ8VQRgp7IwzjrOACUOJ5LeIq3N3
WvQedh2SXLahEfNx5YKG6QCDIqwAvyys4m0PMMTEzB2zF1f0zPkFJ31KL0gijHjAaJok56FlLySA
qsXVHBjOyD60W4onzbrc5T0189Ir+i/yNJQHyHLbSywQdslxBLPq6RKyq1JUFXP5FT+aWDctMiWa
rOwrxdvq/PGNLmyN8eMV6d9Y1EOlG8sdx6CeSN91J1nal0LvvGgbu+HUq/+ql891vP0E9h8+BbvO
e6FJMGVkch4H/paoYHzBa1Rlgw9NOi6dg57X3mGoX6DTLY/oqiuy+TBrhUb76afgOcwLtnKcBb/9
oJE00AZQGCIzuYgoQA/FTi7cX+dehWHPTWL/wW2hp6X+0HaIsU6AwlyeMRrnPKQMui/4Nzgox+YN
dAB4Z2DXuFWgdd6zykS8ooYqBAqC16pnUD48jYAPOLw3CFCORCptY8mq9XrZHX7DI2w/cbPysU0v
OutzyuffvYL9WktEs1MyuqcWfJLEBBeKWxSg2hJgJiS3MRyE66hyOZdUatNYiJ+B8cFq0FLdJ6Gw
1P6PkaRbTzLU8JFj6Yzvs3aMmByCEaNGY/7i+CRkb6ofjQ0dIp0EtCJwJTT9mk8G7UwaKzpNIYI8
cwVgZSyN8S+oJ98QotZ1Rl8sE6oFd6F/BK1tah4BAa6xObunZShjLQ1MvirSX0SmUuVsx7/G6ipH
dsVp+7F4FIulnJmZvoKXkHYrKhFsK7Q9g56miZTlc4eKIaz+UMJRYh44A/5gtZoolAy3rj1qLaCS
88Bm6vnbdcT9udc7Wr46NZwuoZxlFkCVc41bKnAGNZQztAJk2vys+wLubJNR+G9wrx4MRfzniqmy
byQEpvm43EupiDbgRLIIwcGsYLvcqTBHuFmHDi3hXieeY33dXCc53NppdypyW8vOI1im1UJbwb6D
Dl3tjJUMgXJ6XV5P+IKaSY51NeJwTv82FBIhVKIyFlPS3qXssch3g/hbWLgwQabQXN27pvAW7/Fj
cjGGWDI9wOIg+b4j6KWX9M1bLBZyps3rPTgBfO0lxOl1yV0lyzYkwMShqtsmsl3tB6PN+4te16Ts
uwZMYrZMP5J6fp3JuPmzPGskGbprxtRG2uYbUhdESIBnpAdcGIH6dWdhZh2zozaM8JFBrl/eIGKE
3a0fK2PMxs1F8JDLwz3H9SpBfbOdcIQ/3Xz0XpQ+iayju2suJDYO5445Wc1wiTglT1uas9+8hqmO
WJahw0TNpLDKWhelPC6aAYwg38QtDPP94RYefSj6bDnhlrXjdkFFMIuQnv8e+1cEf+BhiUd4Ge7H
+wUv+v7cu0cvV4jvu/JEeYVCFYqSV8XCagCuQTTL8sqc6r7gTH/FZIT+8YgndWq616nIdEoZkU1G
HhEbrX32HwF2P3txlMeA62ntSac8GGBaBgbgAi3r5vC6IhNzxGXwIJm5RtDNHuubfZnc7HYwvKdk
dCbf2rqNKsQRlGgoqXEhNKfftEghCoZ1VMXgOCxFvPjNFCuNCaVDHbXBYH6PehSDswMC3exJjX8d
FaEJcQKtr1v2gRsR8E+ggIR8ac+m2KMtzUC92AoJCf3gzWFbhql4ADZUe6c62rRyz5iN0FJfR740
qL1B67YSFpvuh1mf7HR/QL/ix2nn6oi2y+Hpqsa3nseAP9OdKsN9hICRfHiUlj8FE12rjPJEcBUy
JHN0Q1QQCFoTatTtRBoKns6l0dI641xJqrHhbsmo5BkHy4GS9qauqxkuazq5Alafl/0DiyXXc8Z5
h4wPHOw251c+v+GlhcKUe1KKdoG9+3Ewp2rwcMxAJnscx5L1wCnH5DSVEcjX1QbLYodlW7+wi14D
fjvYtxCr2Q/+yK5CpPxH6hNEfkZNna/64rIcE2jGvc5jVsWTbLUSNzFHnSmejAiz83W/2JBVB52L
adZ2BqFkfe+DtO/4j45zD5ZUwMlOyT8/0y1BE2LPIeqgWwpQYr6eOMstfCf5HszpOcZHJQeWR9LD
i/Ea0EsX1al0oqvk4ROjS9TG74QR06geM03wvk6dcDKqkg1QUPsXkH9yexjknjffROCB3BssutwT
joxTIcS9/86by5iCfa/rQ16iSR6zbaiNm9Cc8T3AgZz6GYxbGkWu5T1qwgfQmDDi4YhRW2ZUziNt
rU+u4GIGbJj82Pnb0ZbcBpqbV/zFdYlhG3U6EGEPUJFYE9wJhCr/UX9fQskC+LjzlF2c81iYfDx8
+ywm20w3i5Qt0cepJ/6BZJoZovyDGD+OZwZZZN+F0oSOVrUZp1F0JEL6SUR/kHZEYVazy9iMyknl
trMrJXYo+8W+SSh4FKfzf/G7jxVPtxOOLjGrN5cegfqOhT5p6D25TUELU9W/7wofu2YnT270i1KK
z2HQuRpW2BugpO7Gw0RsNH0vsAbTTfYPzr9BqG3kqZHyR8bkH92W3XKBwv86G4zPS+lEn5x2U3Va
ew15TkB9BRDGy2WAmTxsxs3NWPMIPsqeRyR6r+DtbEMW97KZv4If0pKUj0r3drinWI0jEbWeKyW9
pM+YFvWykFKGNbD9rp6Kr4OU3N2rf42kqMjIS4VS6ws+wfMAU+Ny903I1+5dr5xmKC9rr93TKPCU
8ciII/RPufWc0T4ANsL29hUEy2Ahtuiqw3pJaNbiafOw0thLk76QCdgw9Bktg0KIxhsTKAorV5hV
WIFp3g2btwG2ubTrSgJpwJcW/RaOTD/jVh7U7O6A/XWxgYNP44M2YxLBy+zeJ+4/v3dtOPS+qmuM
Gg/98vxCPohLLU1bbwszweV/2XP2HJkRQlDuSR120WX+oG9zL+GNo2akrH8enB10vFviMzX74Zq8
oN+4ud9Fld/YA5et1EaCHpghWePBdfLE6lu3AN57dwi/J9dd2atFX4zPXutcifXBJMDRnM4+J42L
iTShjb03nBboE6z99+3UyFrnuRQmxC36j6kJQ3c/4DsWsqNW2DIbx9u+8rekbQjc6JcvY/dWQWt+
Oi1/ywgpNYJtDOWJ2IhqVjZEFNxQfnYMcJmvUEXpPmjynW5h+pqexzRdNBCv8EUlJbOJEfBLUoKa
EuFAh+S9XT2VyV/R7DzFpNr5OWJILXLIacNx/mH8QlPy83ZNho9xgwHokJmW3sXPpex9MGfEsT8C
J2uvljR7OpTmtCnnzXmuolgI3h7BDZOcDcr+rLHrxvBxXAZYe7MhtUsz1SeN2/l38gDZKzAUJ6s8
oWClGM3dl9/2mfQg9ZiJxyZk85ICO3pEtG3gwHYT80Ze0S+6URvE5fgM9XfC3d2f5x/0Vw7D4xoT
Uc1pfAlPahwGXB3iLSUgUSFnDl6nCNGoEufT8I7TG1QSLdT9PHsxNWI/6N8SpwRTenVSxNfs8veh
u7SIGV+Lfv4HtCOu6yVsP4OAHAWbNc40hztMmoc3AJVdFyF7+TM2yJa2ckYPfa7TsthsR8zegE4c
dnh1Ik/Y7edPckpurrH5hLJNihZtu6APP7s800aPrKbrirQRan+Cc3hffJV5CR0dGkvKKuZj1g0H
KCybklckThR7GxOK6SDmT2m0k9K7Y32MwN3S1iXBZdcEZiQMtWpJFwzfFC+7WRVcpzm8esQvLnnC
83LeRp0NUTMtE4TZGLdal8QEFg4rNMJ8uBnV7qKzG6tOW7v0JU91FacYl39gc+C3kkdRQuJN40n8
rR5toXr0cKL9wjxw2UIRugNxwVD5alaLW5vKNbmwDDmSTudTiQniJYM644j7T8ge7ICHQ4Yj8mTK
q8BKXtMJeeXykv7o8cCf/e/iNnpyi1p9LOkO89ZzgJi/w4RIGBMcOL7MjRj22z2osyK+r8SUdaw4
zeSTtHuuZzslmZJDmm31O9HGisPlpvxg/RZz7mtjDUI502dawuSAaBSMiD9REUi4N/vfhLFwu6+m
L6wr6MGXTJNWYnae9Fa9obF+Zcp8G1I9x2LcJFLINGxtzFgLNPpiyzJhCs25XP7dyQMHYWXqkzWp
tNP9c7/g1Ek55/WCy+ROpi1WBZEyAcA7T37BY8qUGmCDt1szewONAMVuJvRz2w3vNBMBhFC37UAo
FAwBY+KIj+e/JrkeZYZrjEb6U4WA58pjBxbXXSavq5GZlUuwuS+Whi7Exb3I4c/Mu3W2R+JXcMhX
nO3sBluYXO1+pui0UZGUgsMRnPaTNnGK6qYBkXlAizP41G+v4TXLFJYGcytidecPMBEwZ6T20cDR
jyagN5KB7fztkLcUQePh/Mxx4XYYE3KN7kPU2a8vhhRMb0Nq9p3iqyNhRGYxkN0fVxIuw3Wv449c
zAmLG3wcUsByOGeXIT9og66xUHiu5jTJbdCN3rTMlNVXpBBTKW0GADr5CDKSjGecmmHDAmvgvNCD
BzXpPf2Et4BqYVqH29Fzf8vkJUn1jMcSfXZVcI9husao3arHP5RYTDoq+xc8Y0YcyfZl38hcrYYf
zvJq+g05QRUGkaiM5KOCAeHiGqDTCtgHRBvEvAebRRc0jRzLUbcEsotuSx0s9Bnlpy1mFUsAv5+j
w+HcjnIYkFhwHNWNsNFvtjx/Lli9yY/xpzYtYlyDVN4kZeTCGImhRltz3vAs4wdtUclRFQoPv2RL
iPUikaBuZjyINr1FgE+uGnDgOnmAQVEkZCohWGBKGWUHsZq+ERJ91GjDmrfHvdFKt6KMHzfkkYME
2pf5vg4Brq6tK6fPk3IgBVFmk/6dkYUH5dV77osxGCwl08WXo3ZEhl/YUL+Bwxkj9r42Blc/X6y3
Br6LYr5i4wcF5BEntjwVvcqtjjUGnDWnk+gNki3D1jKV4/zvRTwNfoDKokmLCqoYDy2HuU61RNxt
WsTKiFiyIvidsC+Km8PHFXPiby50Q2tpDBAiOGywmvdhnATvkUm6S6DEM4BmiSNFmX4gFhIY6MCp
tIj9gVdtlYnIev7MbzNyz+FDfq9pCSu3sjhR2ug37kOrOl9xDAB84JLZ1jemb7ZD7mNJ/qaRyeOC
ptig5Ot7DZ7ttdwXoWSH01HGMsiMXy3g3LYhQv/ybeN25BoPq5njo9Fn+7xAwEltxSykf2+/2HSx
Z2GflkZtuF28Ec7iC7SiF77QhoMievnxQb1539VpuSEaC/LU6JrQF6IkCTm4Wbqt9ekAhG7rK3Ns
xXlEbajYP2/r54szUZFywieXG5J3wcpZz5ySRaz5H7v1aW9d07077/SzKxgsQP3jYmFbSDuwZee5
QAa8DzfNsHAaCxDLZlqPn5SIOZSB8CYqEwI5QsGRKTkxEqRdJ9mKeKehMur8y/jqQh2wHi7iDBRy
bO54SryZ+PfPCcHqnry8RPd+Ow5UJhqcEuB6lw3VFRd18lo+fD0RNioFxz3mIUowr4rz9O1+bJ1G
O6eAmlfLgtDQeyJOjJEykmxa3eTlnwPpoGUcJRE2NmOTE5v2S7HJe4GbAAHYp+aR+Rl9oh0LYPlr
+vAV+7GksGRrrHjh/hSu/F/YuOxh88FaTKulEeAS7T+XbLRnyK+g4Pt8PzjeTjgsOmvTu3sKenNj
Kh3yycuDvkPxp6Zm+ohyeBLV8Dq97c4cadc9zhQelhzf7AwF4XXQSI8ypuS7XaMLhkSH79HkJZ/7
t8zNYraZCg7F5egSlLboNAfB+Tjqsjlz0OiTIrjNVSrVoTjhUaY0wS+Db4P9JAV6ksPARTSJts7t
ks4xOB3x1KnPYJGMXMjBg5TD014cXxdLD7uwoqZ8WXUsTbvnUIu/mYEwiGBdom1MEqqII7nq9jl3
iPXtiFN3jTdWN0gs/JHZ2hqgrGzr8/YbvK/Dmt3lEtyI40F/Qm2oxtSUHL8lOxc5LwGn+ZYLdgkI
A1YCIZFsMXxD6eLZa9KSr5xjyn1Q8r46fBAY/+rDmx+we6tQr72b6v19uxD8vnJaasQ1Z6gGCGUM
yXB+fz0TIIphTOtuOxaW84KbdbwK9o/VfiZazdoC1bKJz66j+5g5HVsoZSNVQWAcP63Tn6Uik6Oe
9sQuc3fbo5CayXmONw9Lf1Ufb+nTh+UYn/038xYhd74NruDsS3J6jxUY/YXH40pI4PnezxIqmFIM
sGDQ4u7qVSjAe/DDfrKDxjLQfjk8J89Iml1PgAw0EOWHL1OUV5XNpIrfVxH9U9k9jk8B2YWAQ+/O
4vAyb+OS9ZhQbPPYDCJtJicdu9kK3N44oI0H65dWBDp3X9+UApMsasEzNVu+Lr9Pn9wwE9lMhPpC
y536+DRsHdN2Ob5oh28TQKlmSPwnFN55dR/p6EFeqxZy4Ztx5Q7Pokcq+bBMFI/ZnfmyhdMHZUbt
mAdSnAn4tbc4SHQW7jVX5AhmcFnnmqucPZLIKviRP2SGykoc56JXf90bdX/hGm3EPKE5cIrwKbbv
YMDw5sh7LxmS60H1iAiOrpg+zFrDIrz9bTGT0FCO4Ky4aOrZwCBtNWK9yh9bPTV39wI1BBYhyDFq
fgY2ufu+Je+SE9GtBetMCJXmfgOQ/Lyy7luv+KCz+21etPY5jpCd962Gj9NW9wik+qKrSdEHXHEL
5wRiAlZY+ua3GLRWwVHh9XOm3Hm+4rwIVYDAkymQ3mN/GU1YbeHoZWSA/OTkEgHAFGN1jPzjEeY4
7MS5B24dNwtlQp5Zy1YEoHbkKyX+MCSib8hmLFccKl0CoeWDOYHKo5DIVMrYpL3mzCAkovOOguaA
eWl7mcguRlSd9Q1qBVapO3jany56U6jJiy3DxJFChiMhKQwJWFHjXCWC62xBsK5+4RZMPxQXVSod
RN0iAIm50+IbDFZXjODMmYi8cF6M9JN4umMmpZB3JIJ/MXSOTSrk+AFA8MNBizUP8DDhB+Em5QmN
slXE+cM5N34+4F4g4D6x5cH7FjYGe1LuXPMEr5p2UfJrV0zkPqtq96zSj0tqxWNHppaBYRV2lYfB
tF6xPw0QEo3gXWxer7hognMx791pMM95hu3fDfCGEgQCBjX+UsJRaG4s1cUWIyTyiE1PvwaVFL4Q
OBierkZ4eilU16DOM6rc9+HMDcU8g8djfls+9rVq8Xg99jyWt2W+LII60OCdV6k6psHHyf+V8B0e
NNAxNPkRms5QQlFdxGUAzBO26+2kTS6rbqeC8yFRmG0PeUpzjW9Au+i8dlctfrzcjkPJ64cFWmZ6
t8UXBGwwzuPrn7J/zZvsxwvKpM5fiPZT+bHrRpnUkLs7TzsAc6DMYUbiQ6fc/RavtE1eu9e4UKzb
7op3DRgIFClwUMO79A5EDlM9DX+myTbQRhwmz5v9WXULISyOn2Cwz+dgyJfdeXdZqMd6T/DJlVmo
cKyAYAGHBIttgE7t9F1pM5wPYYGlzVRnKCwHUAeTWz/Drg7305lRDTwK/m8wfrH140PM/IEC/mtD
jVGzmnrUqVYGJK4DbLQeE4MOUvF6nyoUqndQl4H88XkKFHo+5IVnC60Hi3C71+GVzAq22jXuQwQl
MqkR7YZEZUxAERksXn/l/s2wXXfa9e8IlNbzr5rTm7lAi9XfXqQh5xnQmRwNcVKRC30oMTj/BHdQ
JM1DtI496YcGpH98GfxF129QDUIDdQJZnm+edLduLQndDv5GbB1H1qn6wdVpca/WskHSV6K3u209
vgjhlnhs+N1nNvGFpvnsYPqk2t8WwIqcPJInN+6baRZMuWJ5a1xRZxO2yD2TRLhMN5bwTN8wHt5h
Ofw1gtoIfqCRX6crwq/g3rDD6dfnB60KTp+de+6ihzTTi2nezm9Q8vLJkylJbpm7Z+62igc7evvx
3uurPhRMR97UEHA+fRQt7RmgVM4YPzKZHGYGGlsIWmr0/TCBngl0bjc1+gwiDu0y+MZ19njbOmP0
gaUx7BG9s2G9v5aBxe3Fuz8CzIZuSvrVx0z/QP9o3JgmbBEMb5ijsvV8wR4gguIyBQiI9SuFyvwC
NlQ6l+WLJJbDTXeaLi73252+pszp1uqM7uyyPON6MqH9AzQuZd8kFHb72zOjYs/jvn3YyMa/nRIz
9AuavTnLYZefbZmSaSoe1KmUVKsbTFRp3D9eevziQkMyc/jv77AkRP13eMb56AnfsDeM+96df8iW
8SYG/TU7d3B3FLxDdVs7vdlSINqBkJcLrExP4Ml02bxHUCaVAmPN4AUSZq/Wbpb8q47UIy+ZwWzE
WWimpHyf/LJhDjKohb+TShtz2sVqfD20WbOrkN4Qnrv43a3bWj2AOYf6CiLm5r67Eay+dQcZjUA+
6FGa13TA3rz/zt/jak3C8gnVrXjgzcOFBF8lEUm0NeDZ/iMZm+KEcx3irzs8DexNi+h6aCbfzm4z
tbI7QAL+yaqRyvI8ArpsmiqGeW/uYSiuCvx4TlCiqjqBmGmMebqJwYZhJYhxPvs1Pm57fC4JXf1x
a1r/R9i5LSuKbd36XfY9EciZW86oiOJxekOo0wkoCh4Rnn5/5L7Yq7IyKqP+WH+uWpk5PQzG6KP3
1r4mv1xZdm5ScBd8tfE/r1CVnYpbHLP4y/6uuzdZx8LHCOt9ZRWzuZiUm92Vd9W8EZPgtKxf/hXg
8FWd1K1vIBfV5KVxicp2kW/PklszxenGErOhYng/Ybi7NrHAB6fVQU2zq4rMztee4UkKr9DoL97n
sq7K8fkZtDnbujD5yLO3uIXgb7bUR/GzHGb3GSfV6RxogqdefNKjGzMenOfXatogDr3GhhEPGLtc
Rhl3PRrqzYxu1Jmt69VnGl9pfjjZ06HPUe+fe6403MEYhr/p/t+2F8IwHYmSQAkpUhkevNe0aYTK
JYTRpOdJXcDtDlVS7VJhdwSH76sNmnkMceN2Q6IrWTQtlZOwekMV2ZRrM+EYGneJNMdFUuPn41SF
rjy7juTkAb9hZu7kLf+TMnC6xsmmEgv+ToEkjevJYPWYvsJ0U3KIobGo+mOG0sQm95OniWeTvbfh
P7cGN3MeD6BZIElyR5RtkuwMtMGMKzh4UcvshC7kHHuvbkag8Oklr82byXhfBxB6a14cCoNXDJ45
FqFR8Yco29pxE+NwnwuV/ZprgJMUC3mYuL7OTHb75OPy22RXGt2jN4pFkos40VoWG3aQ1OqZdVcH
xogkOKlAuWNqdLyt81e6OZOE6WsxsTs5A3dq99x9bbqUMtmlkBJm58PbrxavMTcckecEp5DR/4LT
80rJgR9wmA+RNYL+s9qQUwbZydOwOTqfrWvMtfnrQN0yry+ORH2Xkh4LHk+nJu0wfth1ck1uHp9a
M3pHzbg/Sm4Wsok7ijp0cHNlrfY3SBtGvwqdLMF7i3+3Gmsbknt1fHhT6jYKhcL0qUP51ohG7X7O
U4UEbDp9b7uL7sPPjpy25wTSEUfLtXFODRQxW1lc6UnQdF/xZ0iqffMKN8KWtsUi+2rHFc6N0nn+
9AY7V2eZNA5vCwFQ9tXt6kTnGeY6//DOzFjBSGbuPXUlfUfDXikc8+NmpNspLlnJ+rYqsde4JzFU
bhHPx/2Hmk450Og3Dk/BPcFvg/4b0aiUIgjEOlxSj/ATtfKI9eXY6GfQZ+eDVEmefcp1a/rVa5hK
/Rd6m6o/CExNGl/EuOIgzd3yvuJclNCuq/0koLz2vs3LN9+YMkoTbWAPljmthpm8kzO7QGTER94E
ZdNH3JWzOvkc74C1JZvwcnV1W6Deqdhezo5JriPBmpIFxPDyfVncV33WA3OTiAYnvCKR9uj18Pk6
HYlWyBCGmgEsKjLyLmNKkRdaKhUKt1VNn0nOjr/kZX/QdEyo+s8LLsLedaeN7suaBgqnOEOXrxPz
s9eazey/LS3mnywmqirJmqSqykDTfrO0PD+nNL1o+WCpzk/ID67j8+6E01o4NCvjB8ENZwoAFUbs
YmRiInksmY/M6Afd19KUhjmN2GPBlCn9piW/Z7bAiJYc+EAgHbFgxlPuMXGyz5DaU7H1QLu9ru6r
z096QGW0q6YI6advyv1mUSfNGGPk7DynvBKmr/1t/Rr1lfgeTwjtuomYdHTkRp0KgkNf0GLlZH+s
1akcXg9/8wTKf7C5SpouYfbRZENRld/ceedPLT/q632wZBC08banTVzPwf+GR0A+6/uPQeuktjDO
97mEmUcikE2KSjBrR3/x28ry//mXvUrSTckwRF2SdOWXMe7w/82+n2udlsb5OVj20Up6jzx5O1s9
6CwvZKaHB4Jm01T8npKS1cdnZvYOQuUR0g8wxP9eKr/cRr85vSRD6l1e6kBWFO03N9IzV8/qs6oH
y82GYa1p0daloxc3xwWztv/HhkahmLAq/HK0dqkCx9x7ryM402EPyIOIA58J8gG8rYLBkhyOCPD5
7xcp/8HM+Y8XqfF5/s/nVWpylTcVXxwFoQOpCwqvNty+kpu9qCLsLE7oTw/1xVrrEd53ydtl9vLi
4YiY/fTY3799fwOj/1T+61P7za1d3d9mVl54QXkYNS4iagz7KK/4/NIfyU79YrKBxrK9TbZ1CJli
G8XGefSwkZkw5tkSWtFPwDakWWxEF8efvXj4zHAxdbJV0YqjRuDCDylXFBJJsIDmZhHdj9ypq2Dh
8ztQrY5CTAV79LRW8qFrlp2IlmQUoFYORHCUoosD2W8970bZpKW3m0CDwKvyMxzaRF5OfHh4IDjh
aXPPyKHUQWrYvVc7m34BOmPLAF40dwxoVnNtHzCxgZtM57gPdpChy7zW3NvKDE7Kqc9mwGCAKnNg
t3IAlKoh/gXF0Kz/6H/VuyCNzoBRXmtix6gnLThQN3d08mcBIbBQZnC0/23J/HVd/7YFSvdroYpX
1vUqpx4vWTWM1veXIGZ2Nbv47dsdDJYfbSjY0pf/tq0+XMwCh0Hk6245Tycwrtf2XCISbJ6hXLoY
C5pj9l+ePukPG4Gi4rnHVj7QDePXwv/fhS2VxunZDVrYtCJ9n2bIIBh0ES/ywwSN2meOv3eokFv3
NfnpoTT//WApf3iwFNWQRUnG1K7/v3X+Pz9/cMqlOpX5+U90JVszAL5AKssMQNNQn+txupWQm20L
65jotGxk0Lo2eeUhfHnrQmNvJke3A1HbVtb3+v06eEJaNiM9ItvUQhmFGijbm++/vOqB+ofz7R8v
+7f9wCwkocOdCgZ7DKeL5Kh5N/9M+aLFGRQnXIvbliG2gpkPph8iWrfF8gdx4NC2dsM7K3a3H250
aizHnRdPX157uCI7HFgiOc2oHODH6a7q3py+AfOm8fXy8K3SXTxk4Zuxzdk+0EsMX5vbJl/deqpF
kDr4F3mSi5HkfhZqP0pBuXFD9APH3oeQaTLiuYZoSa8pIhyDsPF0ni2E2YCZCSZgDlg1yO39c9yR
SHSenAiQQOUQZ7vzKt0+fnA6uX3t+ugLsWpMmjK1drOhNaDFzx9zm09yCk0K3mp68yTa67iIe+ke
yb/0Qqxl6qqcHoL3CAjyNhHqyuF/r6XBnyAJ//hWftsUbwbn6+Ast0vKJJJ3rkTZDCafJBujXhme
2SQYVls5w6fvjJA2KjSsOV95fJrjk6HDXS1BBrCDIrBbSTMu4SM8G1XQ+tn66QGYYJ5pFY0DiL2y
EjrHP49e6s4MVPlWvopjOr1h+ClDM84mXOKLHfLOHNHwHDYCuqenad0PYDRv/AkCPqxsZUQfz2Nd
S/Ejcyln6WMYgFkFr+8nHhhjDVkTOa1PDCG5ZtHq7VvkuU167gwyRbnr00NxcwUnvHm9QYptHZNy
Y2Na4ALfVkM0kEhx++Lxboui+9+f9y8P9m9nkKKJoiRKpibiJf7t5Daa6qYW565dMib3TjBDGAUB
q/R9QLEfQl+JiYZ28zdr+B+3rP/9sb89e8W9zcum5MdKPlf2G5Fu0QI4/FGNpmP4iF/giyDg2DPn
v9/uL2DDf73d31aXpjxkOc35uatNpHtgNwHb3AlZy1atvdlWLJ14cTTd1AEe/yCfp/88JJskKAyg
fKG4nCOwgRBvPlaSHA/9E54ktLdO8Sc4s50xqeTRtlAAWR1iFcaGD/xQaAkWxUIkDzNFtHQHbAMU
i2eJmMHH6DHSQ6CbtDi43CHzR6HH+ZhNesQMfPJ08l3+ZeuT+2Prn5+CZIqmpur8nyGDavlnJaSW
+ushaM/PcsBmhTKo9aSLU+sBD4ZeLy60sbFIcydMYeC4hTFWTzTzuuTUjg1momxEp+EH6fDLh0Xf
FE4l4ej3Cto/2FI/mOVsAwGF6l0Kl+szrVVuUxJiytdfFu+vxfn7+xhQbhoiznuq4N8AA+fT/V3r
V61ZZquP9x6jugmQmURY2f0jZagnI9uq1wNwgOssKjFQszvs81gKgcYPB0OusP6ZhBBzcjyewyq0
Bhw4WvD0tdFlLo0yj9mHwW1PdyV81wkpO80abWvw32uSV/qHr2OgDrhrDVRTV7Tf2CxioepSVavN
EgGKh1bT8OnfJZ3n5NONgDi0CFK/Ii60Dq/Tz7hJzLByFZ8oYSRA4vAdltM+TBQj9DBCHIDzdDAq
Y3w5lK6xMe2FwoEc6NSSAus77NaXpYJk+IFmF896SJ/If9oXH0XE4hpAYg8MAgrMiKB1sGHa6Ore
fWEKLMxVQrJTwn7Eel9Jm/tK2egIH5OGinLXhKdAcrRRjmmlmIvrBshASQyPOLI5RGh9EFI9E/fX
Ze1DS9yXkfm3k0OS/rSsJeqPwUBSQE6ov32O6X1QXcusbJaP3oRvyzEKnrhvzFbgHLHczdX47YjD
PDSgTD2GnRehW2bf7p04goeYGHvO4bRoISfG5wkqX8TjW0gKM/ZkP+Pye1/cdpWrjZAF/6CD5m8Q
5vWyGs1VR4mExX08iKtRaa8+X12MeiQS5kL8ipBa+mJSQiE2tkQhzTk+QQY65nebvDcDciMHc3na
/ggQ6d5LAKwH3cOFktt9JlvhmV9KxNLev+zbWuHoJT7QnCuzYt36FHrDOmRdcMQTR/YKYb18t4BJ
Fyf08Cm3huv4w4/F435dPD1tIiFYvk7PO6zbI3lcJSwrlJFQdMZG0K6V0WNOOmQyiAsgCAW6uFfE
JBzOSaiH+EP2n/g95TnawzsJs12N3lmNxeF51e9Um3SGgApD6pU+tzLrsFS+x2eW6ClOcVS8InSZ
PJG34TPAojBhZOiy1gNKu0nvArggesQOgeEg45VJQzL9PJh8J+5A77hAFtJGL9a34afDelxMrv5r
9NiTjhG9SXPHJD7SkLKTU0Bw3yCQ/dwrLYvGUeHf15/ZALyB7tVjfUOHlJ7KpGULqFHRd6Ewua9/
CXRpcNxBOBAfVAwvODMQgW3SYT7nwUHtQbdirGy12TM0J3KAXXV0Q7mirtF5JickeCRpWrEK8uA8
RB2IaAl7t/F1O0LeYn7yxQjkPIPGAglnBm7SkQPkuo7yhby6j83lm3RrwIFFdEF6rjsCrFuWGW2N
emwmKJGZk54W2bCApyBzZyW/03uOMyLqDWycuPoQc73HWHJ88ksmwgo6EYa9LLhExgKRMHOqiYRa
eIB05OwLuzTQpghLcLdoyEKVLxH/QoLaAnQ27xWpRB2iVEHLB8BkhV0uIXmq133jpPGXSoiVHily
j6jQESU3vGo4XdzkBfs5wrEyxOzE+2EZOBcGCmBrhoZzR+ODJAWZVo0WARG/jy7CR5RhS5FkX466
h3TDb3yE+V45RwvM2oaoFxH9C2ghh+UhxNcpPk8+YFTh4zOsXx4wqFUZ3zfTlB4NFgILm9TjLOkF
lnhPHEeHRwEng7eELoMVV4+Bh2DpFRLEaKjIPnwSTxbXZ61OMpAhasI3FwnuA8mPYjOJRg8DUMBn
zQb3vULz7Yx27RkIyWf0Roffy+kuvo6wbzCq50j2ESwzL3A6inkKiDLG83SepdPPqJwz6omx+AQ1
kvIb/VORI17zZS/32ilSc2cFPfPm3uHtPlwPV/Ig4FZRYtTspUtICPkSB8N8BLCHWwT0U3vgS56K
dBttUdjSlkZ3F8ouSX2BRmVhUIPcUflIYdbf0r2hMnkEeO63JfdUZJXekw099apx6b8CeHv+LVCG
SDe9wlHJR/i47Yg/33qahYzH/lr2l3Dmz+BDAj3EbGwx7c9nTM54sLNtF5yXuXcdHc52PdcnzfQ6
AYnIlfyMZLPzpVCC+MquOEUaSnYkKn58+uZUDMD7TQy7TxWGMktcs6Mlp+VrzeBNmJ5mNyf1jLiN
+cRC063Q+fXaRmN6DjXOadOGiTJF8+k34TsCYcpxg6zZK+blUP5CCDvRY8XXx3f/Mm280wQtS8b8
7MWEz3tHFPEs8WxpfN9/8hncq5VEe/Uyp/rup2rgdfkFDk6wdETPzU0atmdvTHSajYpa0K3LkTYL
u4mI9q2j22ZuiUSNz1Nto3hMdrci3zRrafaMMPShX0xjYQkUCkILpTyzrMJDXRVVYx6ncTvSyCrP
1kVvnvpSv2HGHk/D1kMY794wWLyYqHOGT4zxjSEBlBGP9Td8cCVZ6FG1EA98lUO0jnHKGfIZsr0t
6MgUi1Nwndx3wqzkCDcm6Y7P/1vGZhqrUzxZG3P8/AUFfRxEPnwzeI3RudzdznmGvR9xnMLfBGxi
tWsmkuPXmqxl5xTJ/mldAjvR/WLOdMADOTHVCMLoRyPvlenf3bXoYZWYmmNjcsYkaQChLykyipCp
sEOWD5QU1gNhSfpMmO7oOoXp/AaA09y2mxJnRUkK5CmSkjrS+IvwsPJ1VSgbVFf7rkIW3ju6OQXX
YjUS4N9iaPENr/Xl2OBdwoqdXYdFzCfbZyzPqDhGylRD12HML1NkVZtT0I41D3jxmanM1ZfJExmQ
gS3F3UzeDoY+goB16bI2QgzMwypU+DbIKOTfvxHlPolkwRERs5YeuDvYVP2PLwJB4kRy1GjAQyV6
xALOmiF3TN66ahfjcqUStZmyjG8ca4AteiglRfRQnLPhHt5DPboSCzHwFQqohscY/i6DKmcQK8Q7
pDGXB4Do6hdnwloMlNELVghauJEwAeQ2vi6rdUrlJmybMRPQ21r9QkISC6v6R42Quk9zdrUsOnG5
N33JwUztl/TVBL9eAvoIFBpoBZvEG7liuS8ZML08ib0iTfBgz7XQTNqYI3AqjTTSJdu9wK/ewfmo
TEXZ6hIzShmLi2u8fbQXwsZT4crDRZrKU8YT6peEpWiCX19Jzj/IM/YATv5ynxn8G24I91LSJZkG
mGqKxm/3gPKsP65dqw6WCOOKAnuLL7Aepw3miq1yOHXWa36JhY9dL1UHSg6uy3G7/ksV/+8i/p+v
4bfiM38+Li+14jWgWzY+dhfoWL58HiwkChgl/nKRHcj/ujP888f9NoXQq66RPzo/jvjTy/D1sE50
jBi22khMp9qYUhxr1edvNfa/iW78VFnUdFk0uKlIv13bs5s8+LxScUDLDJVToGCT+xY3TeYbA7u7
Odfn396mNJD/3SX/58/87cou3Ouz2kqVtCyu04Fp8f09FzIe3wjXjj5/YMA6TeT5++7UhtVOwFXw
WSww/hF/Z732zNDOJGbIh+KC/9+6IsSmC9PTxTmgSIXP+/xn4IlrEn5X5gIZjeici+GjCS7B6WXn
WKhHdAdvhJmGjJG7I8uoXRO0B0Px5J56pQdWgfs3Tg4DxfN5VLZHDAiPbTlV+8xBRpMvwW4wO1a+
1ke94iPpSWmXibFS1zAj2oZbxnPDschsHqQuYiAOB1fd6omkYBp0uxGyCRyb2sZA8n8Re2UE7StV
6jF+T8EbPBBDnH0QAB8kr1X8Hr8L98PgGSatezVDpQteXfC4jkjDhZmu7TvuHK2dZ5CLPqOP4ZeL
V2GDUDjTCruUc+Hj3UpncOuvTM8DGSS1OMrf/I0zwJNyMSrTn8J79kpJE6b84lKFz6VwBoekTpuL
+yQiFL7r/Kw6Kc6VEbeEg4lzlTQb3OuQwYg+WL1xxBq4Se+Mj2c3LIyIPLF3AwMEz6HZUPNhHTVb
PI0gIHJkdBEWP9PSiRnDn/Cm6tgBCam4zXB/AUgTyNQLfasGwFeA3V2LqMUV65MSAMo96gcdIbot
/OMPS3JDnc23H7IIcOeG4MSLia6QIxc+EqgCoNGiDqNj4WlUoRmHEsqISOXbHULoQPm/NqFkuGjD
9Ik14L3XwZnjFbATX1blFLOrGoh5cJXRWuBPHL56AItTVPtP4Z5Sq/yCa5sjVqltcflGkayFVzNg
zRH/241LnmGO1OVTWQKhLF+TAmmsIHlm+tXdhloTibKnlgujnZWDw82YXorZuRnL5bikJ1M4+mtE
o+bd0UXEkopVgisT4lFO/Pb0sZ4p3JnwkXPmiyw8JqQfRzUCRP7ITNtZ1vnisdCtgt7CDzGd+cvP
bpPuNayujrHTkJcow4Hg3IWl3Ce0Rg3GI1z5uYPFJqX5bCTl1TZYB2dHP9sEsdb0KvKXy/N6r+Lm
4VXtEpx/45aHM2B1NHzu+4VHfIS79vT9uDrn5m4jj5a00QOoT7d+GH0Kstp6F8Nu0QkAweZmBd0N
+H5uywjHXtYeFT4WVd3bIu+hZ883jPEnfFRT0DM9taExnTeKdNRY/X+hbU+rb9cy4gqrVU/Fh/fE
859zF+Em5G8uVR+tA6kHw4gHfwXPlPDdjk5HI1HDlARmtHF49SFdDOJy/GvY2THRmgXSvgm+yRjA
9dmP7wlQIEGc/kGM1Iau34x60dpI22am3wKiqQ+Eq6zgM2sMR+lOIcq1PO9Bcj3uQza1DabXBbO5
9+iYRQjEwBNbxyM3CoLD+aePLSCsABRNdHc25BIwWQ/7YU9yEL/h1zgJ28bnVyNSt60viWpd3l0n
nb34jD+hlNmsATS585MTJtd1kln4ZbcR87QPFb4FwIGfQdoKKBebZ6VjYnik0U56pLVYbKNtjpl9
qzHSiU9ncME0Cu+pJXaMIJ/Th7Xnbw392l0Xi7yw/ekxXGBwGl6FGFjkwgiTY++A8adJsliQGZ4O
URFYW1oYyikkAmZOa+TJKK8fFJ5XOdSnp8m19znexn3DqnAT5rRiOC3Gls/80iLsBaKIlX/RuyFC
adE7FS2jdEidZmS7cbheQ8ZyoNz8sPnyBFjbrbcYBL2DMrMQuqF0RLVIdwgIzccl55bKzu3Z9Bh3
QgYFFvpp3CcC3enM9R721ij5rmAILiEcAFa0weoiARHdfrxK93fEdDXsMP0jhAiOuGuKZZKYA/f0
WRF/zIdOBjJ/lP0tasDa7d93n75AQ8/fMvey4OxxSvX+2Yq0Vy6RQBa5EZ+HCyBEX7l9S6qknOoZ
cTMMgepQwTV0DTcgEFn7+Ja4FA58ZHqvku9Hz9mELB0mX3iHR+SyEYGxmCi2SLuQvjeSZK7IffKO
pjm1bA8OHC2Kz/JPuTdk7vvTH6yeeQvZ+ph05Y+AR7ZrRvTNHisTBSsMsxubKi0aq2NDt8sD74MP
Ycx3QIRtR0DGaWGy17IlDTnXYnXEbrHai7hD8E4/nEKOIo4tvsDCrRfb+7hPPxl9YnpKJMz1i129
O/nDuSR8/dQ3fEiqj3s+sxdvEMM03h32yPSLtFCsHvzPpbOPlQ83cO8+3o5amx0E3I61adztZ8HL
RNZY+YQCwPaz9mCO9tc5AjpbDmqvtW+C+wYugC0UQ22/80twaxpGqZ338bpDgyLVEiCZBMGPPblO
dqJjB+BWZwQ1RCW3I9oNGEXGM8GZd0RoBVgkV33YV7PihMvZqmqP5zR1wvvIpJy/20fB9ULSYXSG
8fzxYsJfcbO3J4L+JqZVJbhjr1x0epwlC5tdA7BmC+lBQwXryFP8aQsGRuk1ECRCaOz5sFn08RpB
z6lCjfxpIKZ8D5kbYckgw6KP9ZmthCByej896mSGL/CIiKwG3zR4ONLqxid+njgq0mbU1CTQBH1M
5HxEJW1tonwKjIcHswRcwnOFsHD8cDeedxkubkt8RTwf1unEqBdqAFRX1uHjh+qf34tdcEQrnVcD
TQSINVpvpwFRzdtiS79LzrbZwa6bXL1FEjLg42MKPYYuPEd3awNiobUi/vI4TL/CiFUKjDP2dG/h
oTd6j/jdOhZR6yBSGthHfs7XcQpvFMcarv4wFN1eWcF+G4GN559welr7SZjPw3B/05ga0AmnAhNI
fwLmJYZUHzxOH68ZDH/9rLeDmxMGQcmhWdiaGD7KgK9H8k/fhYHxv3VPWDYyr3NOHIkI2uxLPeUo
3fHyiYjZUNfwWPSHHjqHhdF3bUXKktZ+uCvyZaz8SEk1x5ZMQEkdzUxnxm4Muu6OqIyPFodhwbQ3
eo7Rlo7zcPUY9hFe340l7sXgSUFhzWbf/WdZLrZqO9pWWH77HjanhL54PSZEWt9oE/VgXjLhlkNS
7eFXUjKRX4x+ch4E2DenM3JZcZZ07k746UXpaJ7JPSD5gASf7z4zl8giHstBn43U108GckB+wYyZ
FjYbotXHbMKiIdrzayX6Du957JlUY/w2topt4y/6yZkCZ8Kp1+qLZhntMWZwCBkddY+UDKtWP5Jj
GNgMSdEe8VyQmzcr2HC1GevM63MmOIWYbCyU5V6yt9UO5izcVmyp5fh9WIGhPFlM0SAeCt/6t3D1
XrxpPlzIOEtQIojG6LzAkCCJhIIAEjGIrzdLmv1hG5+DmJp7watIiiBj6sL+NUp3DjgjDjzZizgV
NyxmkfAZ0/nJXe1pZeas5ekN0HggwiNQQOJ39pQNkg2Z6b5CsiVeANKgKgFbvLMrW+fO3igqzuNf
e4a5yWg2Ls4zhFv7nC9OYe4P9GHLOyyd6zxjPsraZjx6pgTAi3eJ2DO0IYD+dBjJnP+SjfHeIyp4
jnSH3zLqTyZKihSXHOfWL9apxdYXx8+wPFmRYJXT7UYYEYdK7tSoGfZR44iOfHyZxmq/EDgUZ8Rq
WdmyN3b0PzqObjvB4myi5zTjVr+GQ/PG2Me+obUWg1RkcBzGXLsrVI0Ws3huomzG8X5LTNLo+UWG
EORpHJ99lu+YVb9SY8JbttoPWRqA0FjuLHHqmJNzVPrNufT27YTrvMvTHCamfewmwtJPzgiXws6S
A6o/OWCwQaOTo21PP3XjtDPDHrEHg8iJImUZM5vnlkIlqIl8F1LPpuL4Z0JmQUSFltvvrKgz8eQR
noLjwL/z4PNajCEG5gfOeBsXO/ALe8v1zbpdkNWADK5Wmr/VN0WwHSzwtlJObWTnwlijogaDiKPZ
4HkQVCVPa53v1lJ4TJ0Fa9dShtTV6Lju4fY9L1x9z/n1WvIenIrKw2ZWUnASVheLJAaHWV2Hs6+M
b37sbXEHIOi56sztbknnsDMWmhWxiMiIRzHGvvaQ/RuUPL4jJ+YkpdaCA0xla/GwwAEpHaic7ulq
y6AMS6aEJqJ4+G84u63Fje2abicfAQ2Ujbzpz+vcjktvAXDxg+82ZAbTP+tZQhWAra4/UX8FjMjO
Al9tgp3T9oC6MMu38imrkSedG+An4C9wFpxilHgYlN9WX9lS3rjJ8YJN1tYTFjYal4h4NI5fl+d9
u33Ycdil1JvXKqjsBT5MHgPvzqkfiZzSH+CTdP9y+zxqNdYr4/gbawLzI1UVAhtCyN0EOyrn5mfB
vy1mGN7efCH84y4MUCi9Km5gbVlzkt/+Gl7xCTJEYByae+QDXOshn0q0EX2G/Rnlr/KVkUzPVsWT
0FCzc7XYF1DNGNQDEAWGhoquGMKwokSmO/xc4wimqGcuuhb6Y17IvHuAT1VOPrrtv2mak17DLJWF
y+vY6nyy2OrZ+bZx/xRl1hTXrLWGAsAkVhtP+ZQyt4CvsI/j7YZAx35AViQ3a/8OkhMD20U9Ym8I
KYa36OvmKZPki+XFC77+hIkQBSpeArp1B32JBW3axsdj0ln3ecyAUxlG3MBhL0TUJfPCik0OXJZB
tJVTC2TOQtcZZXjeEec8Ffea3TjkRVTuiANFdwwOcfoQDnmmNw779Mg+vQiFS/+ULrKXc3wGKdYd
wCNJ8h4h/97jsKdg7qxaHXJU89Fx8elPFGxtZEgrlMbVUvsSRBeezIPiUbWMfReVgfS2ENY9JKdJ
YwzKlKS9d4Cy13snFIJuNrCeM9m9WxJZebD/QPRhdgm/Th+ntspdZw9+iotnWF/VmNCAzibbgqj5
pJ5cvhXvdrHHhYkdl4iYLnxgQnAlwZPbWFES9c6gxby493qKq4vdmaDSCwVgZw3vmiON37R0L9bO
ZLRjDesMsR+/oS9y7Gvp4I8nF/VBiDbG2ZTQ1GpSGgjKfx6yjUQEu6JhDmvmJaXbfpvcgEfyw5rS
CeqNBLrqySj5mc+Tadhwy3KWJRideEdUBE6G+oGkxBySkvmc0WQE+jECS7KrONtpAtwc/82nY73d
SnIgCZ7DjNGUMbFODzLM/OZFZsU6Nb+VsNLdJg0acqxqZGbcifSXd5PXGTw+lCjje7VCSTy9jzRg
CEHz8RV8jRh/xRCkwM3DrDI1rh76/xSLgTVtpkylMG9YqAMmTBSKhWF1ZKha5J62LRBRPFyIS5id
v51BS50I3n3Ly7VY3zya0REmNw9d6MWblCCjOGKw9+Eydea1ICeZcrDO2EdRNjIU4Pl+TvES3kIM
fpn1XTKXYyqIcBBKmTrnMeCao1v97XGxODlUpLyqjqYEbwOC0VUOmtNEz9keKvuYFtP6NTUgg9h1
ygyvACJJh46fccRHi/qhgsvGI8erwWfGhvIOjqi+mBLxa9BlrGYFVZ17OtvmNTx50jv6ddG4EPRq
HVFAf9hiuJg/7HAR8mxWPhbuwZt2Cq/ntqwNq56Dylyba/oaS0Ri4Dq5XmOZ6liO2DwhaKlvPqmI
PihFOlcl3LkJ0xz+vyKFwqiP8dn0uwOKRQjreGaBiS0okmHPYUucwYrhqZKpFSkrTiPOgAnzYWzF
vLY9hEiP85YR7tmRJfZDAAqcKEVfjV+WOEvY3b5Aziw++2xYAlmXMf1H2M2oC252rO0GFqArBOjZ
FoM51j5zn8EGQ9f0ij8CeORVQfaiiFFddNUDfkFtimuehBUUG6/4gjfoExibbGFOrjFnkzrAQw7Z
BdQU9JpQi6+T2xTvr3ObcVrJh478P1I+IAhMT+XI/Ho69CForH2AXaJ/eTudND0RsPlwSFrqmKzC
6EWJxSmdVf0dWdzxPTXLDkfIviC8ksc1lghgwPyTBzKUpWxYz18Q4Tiq0VGmuLKc5u7Re5XERYVS
q13r7DSAsXWAzUt+gkgY1aKaQZKmkVY2KyaErQLSRGXf96rjNX4kGhfzTbNTuiX9LUldpBCTqaIg
5wvJo8ZoaRFtmqnOPc66AJUzZ3acfr8zq+Yz78Is+NyiprbPu/xt58pR5iq0S6G+nn2l82+MW3GT
BeaIW+Kpm4DWtDRSMrKdBhVlQtHz7k8ZWPGKBYMYPs4H1YFfc6/1q4Ret3QEqLtn622FEDhQTh4H
dG4s/NYVAhJQamfQpzkoxxodADWCx+F2+/hNUpn2ffq8uS2RJ9TExwdWd5oEFP6HBkJXXFzdckpL
8Txq4GjT70KVXIFwxf7Sr/f3sTmPhHV2IhIyrCFTPZyKdL2xIW5vxijF1VWy35S5/1ShvTmmEXQV
xfUpGQiQWhnB32ftK8mRkw+89yNMy7XCLQ7wr5jTcizs4rOjO9jI3lU9qi8V32j4lqFkGEF26dy8
osv/5JbMu3gXSX4Hy/EBNIRs49JbcXQmHDM0wHe4QAMM40JB0pEGuljJOYHml939PP7wGCncu7rT
8o15+m04Ils2kCAFzCHQqgtoF/7Yi395q7jNPTcGt55ce7q5/JOrgt291Un62Dfttqqmb2j1NCSr
yabpGDvQjZBRzwje+fJ0Xu0WMvGmNkIRGPH9CVsV7qtxHV1a1W0bsmFrL2+9BmLS6fr1fnIwZqAb
BsMbTd1b6r+VQ5Wum7tstUgm3hWJGtgIJDqeJgMIZgkWUicMbHOJw67HvZZPNxtVS3g/5wlWbO4h
BmM9usqoihGIkfMLOyV38KThx6Zf59XA+OppJ1qeyIY3Pb184xTcuKVBnQDmTHsRa3jrQq8Bn+QK
QH4RRZaIHbCW1uBSK6cTR5eaOc3Tf/xfjs5jOXE1iMJPpCrlsEWRHA22NyqwjYRAOfP082k2tyb4
jrH0h+7TJzSY6rhP8/giMgkSDDV/vsA2Wer36L0IPFbFQ0f7gUH2w1fuAmlA1woHBDzDS0/7aBmn
VK4qznjIL+Jlxvch+59Opam08s4TWIzb99pWyMuQUG2fn91zhxt3zuRd/X3M023ROg3MN84+1Sv+
SFWHoElAzSlssRasmL3g5wB9jFnJh0QnT4uHIcSMdJAVSI5RfI1365i7r3WOmhw4aSduevBnymTO
VFwKWIB+i6fnwD8J38axOLh/Szu8D/MUx1LIpJjjEvG+YJ51GycB63xI/GfpC9UiXKdXkezdDtoz
VKZwosZsdJskFuJa4EJck6/3EqsgfCb0FjoUyTCahfx1rY4u7no/4JyY1xzSgF7CIsdKwgVsFguL
ZqUsdXFpfIyNn2AEEZR38pnaD3OeeT0wvAUyiykWgJyGF5JwiO3mk2AXDtb2I9PnI3bW2FftI+Ys
W/Ued0cyupXWZh+qLA0MAPQIyTwgLTQhImNBGhjM4SqDZyJW3OzW2lOIyXlP4yz+woekxV0CdwM9
+cdzcOiOIjkov0umXvqCT/0uCFyKCVJRD+h2kZnyw/MiVrU2s04D2CMSRTvE8uI72hu3xzcGOnxc
n7SB7EEmGeBFi02gp313+BBSgFK+bSwk6vbzG/tYbULzD23mjn8AW/UdRLLwNICrIFyjU4chXnM1
b55QgBil4GYX/ipLsNSfVrez2m4RZgKzcR7aEcN5khuwCnueBezieUgc45wfO0MJ2jXzDR4t4NGC
k8f846DfjRxBA2YvWEeN4JadzaQ3jLziRI36WtI/Dhdxrn2Pk92LEgiKbRL8DI+KB8x1SupXj57Q
xwUO53BwSPQgLW2oqJMQBIbaUSZhl8BfNk97/OWahVNf+zmF9R3fYzxiv+PtOJkk6k6NSHPJXYkL
PTEyAeAdL8YMHgTW8DN74ZeBaBh7uNw3Lnx89W84cfo9F6pyxAes/+IWXFIS4Cl2Eg2bvKo7rwjA
EdDnBYfrILKwGL1GmBTYBcI9R8eSCmTxtRMS7CnTpz9iMvP52nXbkUaEHOWnDaJMCUKPV5hfRjVJ
AWoBeDXBC/Ur8VqMuGZcoiNoJ6lKh/HlvEHTDTmIiWSmCoFNO+7AF0e32GWMXi84oaQJZloK+SyI
+MHuOanfNqpWbS23X9yfoRef8z99z+WoYeXX3azGY2XCuNuOnDOgbj67rTgP+5QwcafKlw0h6bRa
EquHdhUDK2aQvC1co8V1K69oyizKVxS6DYyFqghGy04mYyzl0v5Y7pRFV9HKTjYM/ZTgxxBPoLVa
FkxFvzAs0fGMHDcAhTLOD5vou8dwWZmBA2E0ml0pUxk61Jzxe8krvuqPQZxVy/KzYcT8R0xDSmct
zZhDMBRniSVTBmaNlQPQSr0hncLy6NIXqjBjSo1NOxkmio1t7YA5jroKsR55O5QBknDDT1+lH6HP
KB0rxsSY6emAR1n2xmIIgvVwsiKXTWXMBrDmHR/q4Y+vSe9dua/t01iJsFHkgK74FqFIOxRbQODS
dEtsgVVUQxvcLU9PV4CDaM0bnEvrx+TnVqN1swkmYSK27gJxjQ2zvKtYbv5rXELZJDFKnhEAssRd
fU3vdUyYhwCuPT4sDD7feFcSRfXfB1E6izPT1SIXizlkGSBg392KdkMnT42rdYqJ1eaqX5SMklqq
sflUJFwLLssp+a9bJDRfNJy4c361a/0M0KOxjiavaW4nJMvNV4dvcOn32PaTlES/G5DM/s1kGvsS
eT+AJb7t4bNfity68EQZvSGH3zUUBvOExw1YOV2rlg2LCq6OOVdu3Orxb8W5yjpFxcOWX3RH0Gc6
/RjBS33DCzsjKrf9YDDd3SVEPO7wcOJfiBNSoGdU/ATk4E53wWdK3DZLykawwv0DEXPpvsQftSFw
770RdxAUVhwm0SZdPs8jXcBa89ip5ISIx2jdEDKIKz/j+8ljb8y8N35sqcvQHhtypF44nhLzge8R
HFCZoYZ+YOy+ovbGIhB31BJOL5TsTUvHxSiJEfsKfy22IkP92nDZDCFiK/z/a2NCv7FOsXkBvKZm
y+lqIIKWPNZTNbWlNrMF2c597HMJiaE14HTYjZkN2JRhj2r84PWIG4jPWK5pPcpTfIDpcnmvHqad
CYwGxrUOfg/m/2BjBv+502wxO0U/WXduPc6qbdvPqlvpFzswOeO9y4wp3hD/CeG3ZVvpfzJOVGtO
EJWBwkYoLhOlAQSKEmTJBpJWb8hYU7ama1AIcXNjqp7Ne0KAhF+tYDQ7w5KwRLJfDgtsVAZl3kNf
M1B3Mde2re8ej5J9CODgtEj5VlY61/FMQ7XPeSdKjBcwenuRU1rR+WozsAz9VKIQt+616gDLxt1G
/aP9Li37dRzIOUJZ1mXsqoXSuLiCPw4a9cH3S5g1n8+gdTFRYWLNIruT6OYXDKqayXFwpBHWqLG2
4i9GuFPcKE6vnP6P5WPz4J1eJbQflNzXETuXSzOxw384M6kfEryDXeAhYXRwwV0yfikwUbSzdiaJ
uM3s8TsFiADyzvciC4YmFGaKG6mznLoETxjGcQQeCC7qDqo5HHDDI16iyycu9xiTja7Kn12pLgkF
l2bifcDvcM69SKWWX9WpHKUVGmr+ut/0HxoJpwzHTTpMHxwbtsm4qf94McJVx8etqP23sQiLQ6XO
s9rPSqd4AD1G8Lo7mCgLYARJPvdk+MEI+S7s91kArvTwBGYgNHurOLWyAnHtlGcybJz7WwJofazl
Yw0PDRv3AhPkNA7oU+iXLJVLFUcThyUtcKBAp6KMWRRTERBw2uQHWpUKrhHzMlgOmEbIW5hIHzWh
RtM0qXy7rcUgepbrMwI3GpKSAb79qUwr6GtxEn9N0TyTGSkPvYd8TZg4ONpv61iT9SPTr3EmazCQ
FniwdOb8kSzkl19sh5vuWHuSnig0zC23GvycDnRDOigUyAJjG+hEhbzq/TKzS9qkHS1iA0LB+AEx
p+S3/ii4oT9c+FjDnKZYObzu0Ufdz2lQAe1pKQrM/VYREwPilxlosS6nR1X7/Ybj1p4KfFseUAjw
I/CR2ArUbFm51fA5Y9aJ5LFe5BYWuazO9w3h8e5Njrf7LmBADwxMHWbp7HkJWQHzyGt3ie/v8efR
0y8FMHhi4UvcxUfrJpFcvxdIYJDIJCGWqvlJzxE1IacRkoIlT6xd/XBymXP6Oc577kT71nIuvw9g
efgVSosKE7b08xm5LYzRFfVFP9PKSwwPVJ1L+jrs1w0gFVl5Xr1RlnHhtInbLDVPz3weW/jBdf+G
6IpqewqZLZZvuFj8i70rXEoI4+UdWOEEK2eJve863OOsx8BlDUCAHRMOLcvM088IFIhdW74BrngT
OOPKE/H9ODDiJxoVbu6ypJ+dkqHSMGh4bvsigU8OpPo+mBqeaAGEJoHERErngVAVUJLhmK6NkHJT
40YHEwHsgHlwxDhRIT4LQ5fv+MdKbSlAcIRLT3Hh+BoumbDMQtJym2Nyavpl3awkLK1Um0Yb/1Az
cXGrwW8eLt1cPEdUaLiprCk4E0SeNtkCl5a3ELskTEoYZmOuf4i4EOlo9mrqRxl1W3cD9cXndxu6
2d7YFdB3sgbGrLUGy8pc/hm+TGSmuMaHV/4Mg3zRnbCjwLWdSeELFXJ8aGsXQJOVbGKKSo4Ib5yf
rXJLDAmbiS/4xG6X7gZPZDwjA4W5NfxK2K8QgluGaceYdfacUDVyKg846kaRW3/GNFUc0k6dbZuY
aAzUdUFPJ8FZR35WZTM4Gl19Df1JYc7N6Gj54JKxi5MCaV+6M2QQW9yoh32zJFP9ifLg2HBqSfOM
CQ51x3uivMHZv5cLvjA846F6ILwDEXB1U7zOy6+8bE4o4A5YPCF0uKByRepHp173m0fmiJSlwilD
60ERgieO886576eSdyvTE2iBgEkPDLbn7HnI1/leWmmH+luhgthmHQ0WvK2L3COWMuyqd3DVQfoq
LDA5yumcTX8gW5ZqkemndWdMMsLhtjXTE5OfAfPt2yvFp3H2pDqQbEG0MUrm4AWHsYkA9fm3IUsq
s+bGm0iHNYuOK0P9k2A3Ce7DWGIYRXsICcw03QgKOF0Uk3ugHC4r3U2+KGu0z9zERcmhY1X3Bp53
CdkV1NPjhpO+Po+pb/V2vAbTSX4ztNYU4k66/T33EOA1j06uX4PHuTuaeVhApLIh7YBH+Z0eyGNq
Mfk4poYdy3Y0uCm4UY2qjANXpDmjMTmr12IVr8mS3eT7DCATIYFtHKufJ9BnwO2GVMRrJnlzhyyU
8vDE6iY8x5bwckjJFqD3oiiBOT5TnZg69XOAn4Ll0fE1T12oOUQJYOG2oaiG8gYoOQeWsY114fZf
3ZJgA4eyPrIpobqHJ8KNJ6qjc6N8sKVhFZIQjsmQZGE99MO2CFl3hybgVdVrhi9nxUv/WhLV5upv
ugbCaekETaqfyfb/2BurNnHe8cVUnIceiPkpE/AvKvDFe98ogAS2Dv1iC3CBA2z1LUCPCu1fZcfV
w/i98bVHADoWB4Jfz/MTcc3Gc/J4ZtJQ6EvsLavMBZlh9/QnHHKemDZC2YBQJRJThT/E6r2Q7MUv
TDteDAQKZbbA9xody0GA11Ccw22yUWXnwgRQyO6ZnwTx4VXQuQfpl5VM3YjSkTEMdCfpAL1OFjKZ
KMkTKDaFqk69mXC/Nou0XE+GoMWmIXwLKiQXcATT/z4AMI1TE2NNtleElSGuccJtHl8ljlr6yMlX
ctA/BSqk1hdUr7bWYo0V129Uro3HXD5SAYWEz9zoFUJxsu9UxplorTMJcPMT8PaRuOTIxYTZeZSH
I5mCHP81nNOmPVMclWQj6YsWQi4YUuylQDRc9ofsfRoRrzKSgHeG9EBboAQoEjfrgkEIyAEP0Qq9
VxLh4PuwCNpjxX4BHDv17Wc0Lt+tAp8FlNBRvjFJrYIIILWyafrlT32JDrYY7DgA2CQiCZ6LScmw
hWd+ExJ/nKNor3+jwas2w7oC72YRePg0rS1//BFXeh6Q3xxWdmO/P+jF6bcpDGWnKHEPm+HkdxWR
icUHHivoXQXL728MXkRbfMSGnYiEQvFlo5eUm1pzMWsqrCO+Vcn1SYbWQmJ8Rrg4tlN3DVDrbpzV
evK5yk+q5oYXjZgCW0bqs9MWiux3Fm7Kli+dlTvvn/h1/iq05hh9UdnR7fpduMEEUf3BkotFHNdT
ex6yD7gLBE9mePmYjyybpmTw8R5mCqxwzTMqr1+93zOwXO2Dz0uaKPNNCUuquVhvhIdbo/Sw/mqU
UNj8L7tv7H5jZzhLa52q4CMm4a90VP7ne39SCq+mrF6rL9rKk4a72q9JcK4OavSg4p3LpVfnPw20
FUIQIOdgb/70qsZXSK6+a3XpiHdAj1e/HOS/NgkAkdFD9IsBwzzNJjdWB/KH1wRe9hmOWx0HnnGO
nYWI3ZIHaYFViIXxOLp4bW2xGPW4msB1dS+as9zkE20xjqCUkWRag+2B/jgYawr4v/Mw/gawKWgS
1Vrllum4U4gO/WpEon+KtRbb8YY/VN6MyGbpb/1idR+MK3H3ySOo56h2wVBZyu14LM4iuuXaw/8D
z9yVHLyCnsHNV0dpb/jpF6eFRfhXEtlmMGK4RXCtoDpVNDcwWkYfhihLspsJMPpuIV4ik/uiCOK5
FirTtqmPDOEMg1WPC42BGddMGLREFVsypAKM4BGk4Zt24LJ5LrNjTkTOkmGN1syFdiGKQRY5JqsN
psCWilkLnzNLuRdvovmmrirCxDOf+PfvyAcXjCl2cp/WZEL+IYupyDvxk3RpyeAFkAuAHeh7pgYE
xZKjt7U+haOIB8p0NnyEwiehGJz/iwK4S/GiY3lJjVkqnpo2qPKTfAAIB5+eHisj+HN1eJt2tSc5
1HjSPMxesD2D15+eTuF/avIh4Ea8Uxms4axVb+nsUkCI/QMk6X9uXIhBaOhjOcfry56zct7h7jPr
lMO7chVsLzFCnJmj3eCa/Bmvsz8Z1yECy8agZTtESDIxej5zFSbj0lJdGN+6taFHhohe10is3bpb
ZdDklIWonsL+RtVBc2gy+L3SzEg/EyYC4yUOGsAsDsdcO2HKqf+HRia+t2OQiWwCHfoPZTFiZdes
+J3y0wPlU+n0eHASIkvg+KuaM7iOHfRU67e5Ar7Gfe216EdC3hw94fSCre4m1bdMpoz49YJ2BDWD
tfUXUx30U+pWtFKh+lxHapr0WHIuYuIV+fwi2zD3GdJAi+xiDdrMCZUeKvzd9gMsdSPQq/kzpJvc
mzfjynklyQs1qJcCuGmFL7+jvhz45m+6nT8Zo15cARHb+xwl2aa56lvzJ8QLXXHLHa+hV88vaKMi
22fOS3q3DsaxGjI/LkLDCT9NiLYf6BNlE6MCL92GVNr9whS8Lj2KCvMKeaV+NucnOmuUfNV0DuIw
Z31xmsQsqr9kP2A2He1wlcQwz01yF+vuvPOxgwwjB9tFCAd1atc7iwi3ZRTa+aXA+K4550bA9ab+
sg/blfg8qFToqWvSlNJLZ5dUJ3qCU75zJUyu30CQgqOtGGJb4YxxQDifVoRJ75E5mrSrVuG3ibHG
dy+4L3MOPh0dEA4gQm2XKYqHxM/DP4HuyysoJQ9wgPAcFg6vyxNUslg37KeUqX3qupP9OESvpl7F
EeIVOwt3yXuLc2B4pKgtGtDpAPsd4TtK3EEl6B4FSIAVrfXyJdYxXqbxTD1C9qCtNZJAJwHm8wE8
xuAR822gQDx1PgvlVEY7QQxepESLAqmhF/AaAYZotSykq/KtQuFsve5GtUQ0QL9Lzt0wf6XLOJ5j
KlrB/T52acChWr9Xk7ej5tbzEblK7SSF3Zrwh84NzDOQ13hhMAawaJgdUg9RfvA05uQImSsyDMCH
Wk7BDQ+jrYAHfijIUDOWriC5cBdeU/WDYgQkYGZijTjMh7fDr9XEHyTbqFBaC+Ypzucv9EmgTM91
Cx+CawyUhcQJTqi3Dw1wWNITCBSVzx9ZOQrlMQKdfd0SuvHezp+ucnspLuE7kzg1pv6Zh+amiR32
fvXL6P65kH5UCP7tR/H4Uhn8wpFHF8QdNJKoGsiUtzj1mVCfqzkZlhSNhjzno7OMG7g/RL3R+6xG
MdAwp1jAi9SJW9NdKV4+oQAqZ4xjmKVk/bFEvThHe0M3yfA4sdt+IXE2hKwJZ8ju+ugZ64bKTeBR
cM1NbbwwfuNritfqtI52YFJA8i9iSBihsKVQFjEp1z5DPRiyJfbHGH2KpSPXsNiddwvPqebk82Rr
phs3EcYHIzsQD4OGY9kKPjVJEh6fv0/dFTGDRDKSb4bR7VmhXLbqAQYO+JzE+JZ/iWaRbmkPwg1X
52KuMKAv0WijPnlAisJlGKAbJZq8qKCXQn133sjHTtwawx8OoMpZ/4wN51kF+I0awk5f9ktNIZPF
bQ3uwQ+sjbFT7R2rhtML+cKRpYWJuZXuME/pej+x1oxAOEkHBQ7KkUzbtDrIGBpVNnIoS1q+sSFK
GA1r2+wvT06EyBlggnAnE/uJQyqsCeCbnt9yvnk5lVI4F97u84Qvf9QsKhMkyqNlNuvFcE9/8bu2
/h5WUH1zaWQkNBIRZtn0qAX072bTfFU/quovwlsFN26NVecIjP8Zb3iiMcFmAAhgTVxRWy1fDIcW
YE9b9sxRobUBpOgyYwE+uz6noq4MkHqXl9MUfia5z2FBkynEPWDKDIdrJfXxIaQWFShw9QOHNX6g
JVGysvP8rWuIr+dEWpfCtcIOBiJZ5EsmdxsTHs4CzhEjg3KxKcsTLQGlZFN6hQ0bJTyYjLJ0HDGz
eWmwOQ9lQSEwT29wklFRrV5XcHJEsy9bx/Trh/d1qY+RGWDSDse88VSIqWYgXa2/cCMQWUS03d2w
plLjKRwr+LeohIEwKTaueMWQvXWDhNFcmK2pLtCfYMxjnHzOjHkRb4D92EQATy7+zBm6Kb+jbj4p
uBHFSjAQQ4+alEIq5g4FpEaBhQHp2ycssxGQIni1uWHeY35HdybHcCUjwaXw4HhxxHQpSH9iRWg4
vBeaFJfZUJd5qrbPcaEDRcJSAmFESz4LeG5io1h4R0F+S+hoenv4kafpJfMaJnRMuWUn+wJuggiD
AwQZIS+CzFmeiwI/eMktJXgUs/ok4WpJof1cYVuGxKlz+uPEj+sd3tfw3eFwUrph543F/IldoDSP
6z8M8occYl5drZ/6ve9mhFG01i3nMskoCGFXoRl4z+XncSj2XeTE2ap7HaTHqtdIADJgOShbTXFF
0Tew8DM/qk85DRTm5EbA8IYHAWmBDaGZVyCq9xbcFyw5LvfsqJRB//+U13FWFCeR8aUMYLHnF01G
avv6NaFwW3zfkw/s6t84Kb6OIuQQLGomng5uVLVXxK5IK8v02SRcG8CjExa8EbggPPdc8kOYO5QK
yaUbjqAmMa0ANkjlnArSpMAEVo97buAJ9c3ZLwZ8IAcy+vtT+4GfIKArvXJ3PsEEhR/lMc0iDvWl
zz7JP4atPVAN/eWMP2sXyR+1rOmTkaz1Szgh48I8iKuOoRv6KK86mKpNecFzff52lOTqlnWf39FA
9E6JVh3Oo+p2d/Gk4bXB/PiIG3zTTi/yYQSZySAO1B3INz6HpaNFa/yjVLrzA7VLPDrY54OrPsRN
t8HWXuMABPvKtw3YHIuHRmhk7I2tL9rKuZQGBH/gsQ13J/wJYd464YZU7uho4ce6UD/pPShdXg+i
2yi9KW4NbgCc2aQ/wjJK44ghe7qUck/p95m14v7H+vkhM9XlaMHigSBAPspROEkIK/nQAvnP/SVm
v2CSyUHG+mIAwWR9clon3uDh8Eq68mR+i7mrCXMkwDmuIGlAe54Yc1Wj+2UWtjCzPzZvk23hZYmF
nRKl9/D6GzXBc/zhyx93PH4xpuAbNrjSxyvx1iU7Gm6ys5+1jR5Q/r8Y6Nnys7pmdT6o2WDXhxcd
VTRjuyxgVyc5WFjO4SRBp4QU5BQ/oWHX1FFsZonww44G2k74uDyKlis0IyiPgu0TWZXI/BE0DjvQ
c/e+DM9VZs4RD6GX4ULOecpmkB4YisJZg7mIpX9h5+kxpfLygDsReQ4PKvrXaqmV2qx//QmC0xHb
hl5ZAHakAkHgCC9tj3ZD+JGILiWB4gdpx7yDXczth2Ffb3ctuGVA+wS4K/1GeMivFAV0xOYey6Ac
IL2Hs9v76DebOZuA9qX67O9PbM1oOhGAErd27Iku+aSJoP0iA32I/DS1Zu2TfnZcNBARKuJM6+96
O9Vnp56ZrLZRBuIF2O7rlIlL5Xfx4iHfLDKhlTWOz9QVD3zUT6bllw+q8/KLl8QuegBPIG49vkoP
jCCOLpX8+VRVO06X+W9Hp8v38tvdcH2Vk624/+A42pEHTmVA+QaPUtlXV2hM5CIfno1PsvQpOQv+
QIN2UU7pODMJ4dnVkvvyzX6Ti5wQEVx+ym082xkoyjt+O4AOfj9IlUo9lTW0LaDr4b3LyesCy/FH
Ty9cjtGm8xuiNiZK9A+PQmFvNq7Bf0mhGo/6k2MKAH7B3qMKeo2HEWqsZHAkO4RbQTBmHMb35Osn
u+ygHFdc6tIwr6DWUdMwNuxWCfM+XskZbWgmLxLKn8vbfV0H61hwhbyhQ5qhxzPHYNPwmsdJklzp
tY+ZP3GCicVVgQD2nRVzBieDGhjRqvywntvHa0l0UU5Ll+/1/qhyhxrlT0H1f88AqZtFcghlJkAO
c9VGXgBCMCOthBW137taQpLhHmSEHk4Io7HnoHollxpimLZ4Ig1m4rN/cYExjs+d18PT3gcVZVVG
2wSWUW3CC6oW7nqSyInQqTYjQ+VbNfCRKQc3xd+z/1M4fqQpcZqN+sKi4Sb3K8A6Ga3zjGZiBERg
pXUhA5WfDgd1iC1oknbZuf5K9EWi+rAsEzTpDOzMHA44qibjZHCjTHOEX+HKyRQeJXlfm4EcXp9f
3JYPbT3hf3iRXvqJnACb2ZMJd6d+w4AmaD7Mw1Nyc4JVkYE8fks1yGm84xUnePSDsAlH8745Spar
WnPO3gbmDvwGD7t3UBYUh/TMxK/084cONgszT2cmyglNZfE57Ix+mYm7rjjx/TnYZSQO/dlEGfXc
aczwknDV1OAP8UYTQzqZRVluaXeznFKQ+GvFx0CTKkmDci4fNcXPE4eMqj7/OPCnOYFhEBD3I+HP
OmIWsosCFeopGxMOvHEfqh3tvgZ52s3n3bcqzlqJ3lUi28jiqDqE+6qFK+CCnCXFtyB62bB4PLxB
dZrkbAh39Xnq8D4TuUFNZPG/xvP3JdROwbEnVXczOTzftT+OS9m6FdWvgIFiTGEm++xdDrIn+BNk
u/SYS0RUYF9QnWNigN9epZy62nt0EN88CTeKd76sH1eutwf4uGI4GkMHg5vO8jUm85xzmfEpEvxD
ea0r91EwXaU9JMZyfHkZbJSVTEesfEmgH0/9ULL8dXFXTXRVTv2U7d+5eNoLAOJkaoyMyvRPGY5q
P1ysN3mGtd2HWGC1rR1JXCn1zUT21C/VRprpxb4J3RCVqQ478T/JiP2Ml96L62qiuFQ3JkDMjI7l
36QSE1yMp1mwnEwixg5+ca7OI6OLrCLf1LOu/Y4OD7fThe7Jsz2DwwNT8l1mHz+Wv/p69KHrMNkg
zAbbqtg3nPvCpYB25Gm2XLjMwBjA4DM44zv6L78PKk6rp/PAG+/hZfbHhlElPg+Y534N+NLoO/M3
+niuKUpmG8wUgvSYuJW9QsUtLce/woOv4Km4FVW49psUwkzeNm9m8nS2b3BuZOFPB6EDk0n6PaaC
OFlreKrg40RlBt8U6XKxeFLdhZ9vEELinAkiuzY/ZQAtRUNiV0bo1HlWEKnOOSlvHucLKEj9/pRZ
keqGyWf5Z0beq/JFJim4+/JzCDBs0Uoy7HxQttFWYppn4gT08OqKqSocm+wI8Kjd8pEI5aA8mFdI
Oi1PZ/RF4axGdhP7w8RnZt62GqiBVaic8Bu94QYVkJ8pfq9G2WMQDSEbXzLGemVLFgK8gnoPAagv
DhYq0Jv6gcHcvb7CB/9Mtgwc8g8IHL8467nSkhuWu/4duxERbEzIYurm6eSt1EDpPUmf/nwE+NtT
Yj5NhFoTYEjZyKTyfYoFjn78OuCbBU8yGPjv2y7v5OiwhSLyigiu0Ij/W4YVdEnpBjlDzlchWgQ1
EGEzaqi2QRx4lMTT6Mol/2ihzRtuqnIJeQ/86wpG7b5VOE03oxDDviU6pK85Xw1eVC/hl5TfKOAw
mUA8WNPxEHvK6AuLuj9SdZ8aoL0rj76ER51I3+nGmTdIB5SAs/IAZUZjNlXMLN4McqoI+Yt+mQ4C
RBzYOemQIknTlrnykYahuPHparjNJFzjmOxlrn5V4wW6BpzIOBeQm5BHnA+bIXRf5HwQDpv5AnCn
PGvnubA1yjOZGSS8NYdOc2I0TdOMxGnhh3KTzmHYLRTCc7cGTkNX839FWg1BHE2QspwH1p+4IqJN
e110HNZINuG5M/xZG/enuko2EfZeDmkN9uOXJsjYySh+oqDov4C6MVLFJZFHRP8hPR2wkhjRPd63
w6U2gnRYanvxN9aQpHvFNwDVuKpKO8bsFdiH2oMPy51O0PE0iKmot8/MyghDwXANUqgJZMfA5lAd
AGebFSNCi9q9s4vqOj7ccaVx9T2niPAe4TsC1qWCUCt1KPPz1G7uD8Z9sY2eq+b+M0GNnOzelg54
Iz/OLWUKzqUKfuHwJAX44TM6QwE8Vn58P5JVcp2mSS/Sdd2h+GG743gNo/FBUus3mZQGXRp74neY
uJgumE1dzXX+Wwd8xne5Y96kwBqZaQuJkFSSszS+ra3TE5FyPZm6+P1v/D4Vf2Ls1eiy652EfI2h
m2cJBLwvgPdCdSuhkJ+mDnEExAXwQyCXTRLOz5sMXH5sMPFbAQHWOo8XoF7jTsGC4qAfd7z9NPyA
n67baefRsrc0O49AUzzjbY+4KsBw/gGZqDRPEH2Qo4wyINuLtMlfQP0GYkKRBtxj0FR2S/G9pK7j
epr0WTwJeKBXo/bkTwWvlNKJTSfLoVViC06AItQWOqsO0OEdiHoAqCsakISDDIGL+2pWwKgmfFgZ
zFYOasCVC3ThZNnW285aRt1c/FWhCZj9J8+8p5Mkhvo4GBQubvmyq3ELkYJrs3l/KyLKrYtIMcSK
xzbpksCQaGxtXzUH1dyGyOExvah3eWtDS3kdKVbBTLLXQpDWRe2ZqwYF2p45JnlLzw4Ggmft09Gb
KYsS4V+1byfTPMeqzlk8H+orK7UGr+KnfLhltnhv1HCuwIzcvFVbvk44/S7+e6FhARn5Q1CnA13P
HvGme9hJZb/gAWnMiEZ9jlg+AjEkZTOFSiYv2sgHLmKYGt7IihSItUUQ9pflPjZIxtMl4UUDOyWt
ExdEcCO6iv5CLE8huPnJghH19vQ6EPY8LjpPLu3uIh3IyYHJhL8gIUcn5SwS6WMtonah7aVvEgbz
HyUJCkKlwM8BkD6nkcb3BJTBowpdRsiDtnisJGiZ4663Js6xCa2Spzwep9nanA7B+p4GsVTZaPp7
J4eccOdE7e68AYn9Dj9pxfR9X1x0WDyYT32n+PrgiaTBSoO/4daI05QvApVSei/1TPBcrwKkkTY0
Y6atMTrQySa+TaykrbrMkGdYbr3TcBhFsYM8cp9CLUwPr2arF+7Ihde7hum+kFLEASk4Mu5GiLPf
dtHd0H0mUAIykpzh526ZakcgSakHBKrcQVAoPcI6aH+7j+wDJVPGG55P6uVsFZHaAAO1vwmQnP4k
ZcnoTXTAL4VoUZJajD/0H6hbP30YqizhJOMiqUDe9KSf3rogPJmrLJu3A6hF/ZvhwTALN48b0qM4
JiYSmUfTuzH1rjlLjwq1SzyrKDrWlBrtkbFaHAe9YJsHdCM0AMn385OSMPpJSMrl+u2ZiXkki1LJ
0qWtwaY4MKpyU1zllsK3vGBJqcPhZlEGrHPrnrjwcdVlhx0W8PqkKonlvfzDCzdN6ALwED1TKmeP
6AC7SCbDh0lWOEkpH8VeCz+F9xd9DhgpGUwdgzBoxmBzN0oLUzm+kHgP/ru8vG6WxepzImYkiZsi
M1mrlf/8ef13954g4A+GgTAOwRQ4mThGTXTluV3fCESKeiKD52XhVAsUs6/Cnk5z/ESAIzFM3zIM
qcYT7ISCGxS2ubqdprTrx1cC1lki94L4NUvhhO959SIsm9QTBDeyuaLiYjnGvk7teJrAS3Bfun+2
kbUJ40MPSl5As0XRTqgUCtiWzAmUPKn37Ow6XJN3GIGhMuLSzpo45xLO5VWu2DHxy9L5UaxlWunI
QBwGaVTZwsMwrTO88NdzHZunLp33UOLRw3a/aeKnH9lWfFHCjY8ztPL0D1LcULro28bCS0U3ZHCn
BhGKjS/soOqrxvJ3LRVZCfWjoLqPW4KLN+7lkwgWpx+USUBMSLnxpnvSbTnQ5t7a/XkVEMJsDYgo
L8/6KbOjLm2L135ke1H0D2CxuHq5FpZCukNZX/0j7Mx6FUe3NP1XSue6rfaI7VJXX3geMPN8Y23Y
YDDYYIwN5tf34zwlVfapVKVSCikiIzZgvmGtd73DWliVK0Yi8oTyCOcceMRYzhHpDJtK3uaSXWE9
RMuQ9fm/WAn1dQm2D6yxqFiVB7H0X5OeZJ3CcoIgZkSog4q6t8eRoMZCxYMqhVXDmhOxvltQGKCU
Pfz0NsvK2fVInWTOqo3I8GKt9K00OE2IJBwl4uw1bl+WNLsswa0bzhzyQk1Hm2p9WqxqRi3JyVCo
IV7Tu1KzVteJgZv0YF3AslVt9aQbflvYVykpVuaQDSPvdLouyjqm/MyO16/DGfbbsGAKPoEBhsQK
waBIHOO4nzPfgme9gH52Ruc95h3BRUQ3GloIV1AFDk02IM041Ey/SWilPGi/9RH94z25vebvMxsG
slvxCh+kZb/2gzHAzOPpfeD4wg3APezrwYkpyLUZ6R9na+A/JUd3/IU75stzZk1vM+rIwAKwfb6s
j2BfpqysvK8uuM+YBkuQgt9e98Klj36fpi2mBlGlyZl3CQ2nOwx0K5diCGw6RQ/j+ln6DG/c5aqX
rsEXW8Qq9wBw64uziumen/YjY6AYduZU+djy+q4GKhPGzK6MmYE7DUMq/ibYDN2QzsGa4wgs9fBs
auw7bVYACWKSQavntI9lCjPNp2S8UPXURNCJG+06anKysPXJ1Yi6dpRtzKPGQd3smbjDRQAGYpbU
araq4xRAS3XPhnWNbIzhNwkmfGU3//rEf8sqntu7NhSiD1c2pku3SL2Cb2qdf4YJfjYa92OO3je0
SpgIQGsn+XzJXqY0eWBKX/igv2m7ULBuhUNyxu7CKW8BdIZnRRHmgrXcLw6zrIEZDFBdp55+3rQk
VFZeT319DTkNchElbqQfxQcNv8Pc4Yz/9q9JHgDzfy6WPFyn1aYaSpn9GXGRDg6MmYj/fZ2Y7N2q
vT7ieqP86ab0Kxi+9tGQzsv/pqv32KRaElzG95fn9k2o8TnMuPbOwRdupuxBq4HFUu0fhy99fz8d
N2BZwACDwAP6j0F/BXpJ3DnyOpQKl/gFqREiYaL1Sq+x8PUvzgB+ZVzeXEAB5RKIQb7M9iaReP5b
9EB3rgycwKTOQMLeSwo5hc93glXt1nRlg3TFpwAz3wc0ZAp5+IC8dZSBgbrFO3wmYKA4KZiNWBqV
Fmj47DNSY/nitR+YtxzeUhZABMpgK9NJBO/BGNg+raf3MXi1ks3vJjxHjPPeTNaReSCilLxUnxoN
7TH36IHWUmfDQNL4RVZcBjSjmTmUPz2yDJVGg+/ECAHOkn8flYrTDunwrkgiACMaH5048yLg2VW5
QEqpzWWsXHw4F3H+idQ0TjMN3XPhkM0LsCs+AmHgSUdSrhGQljSOsYB5XedXHLdvryYW3YiqXwLM
1doXBmuBUft9rOtrvC7P3KVnmFQ3pD1D+c7qdsujhPoMvjc9dKBwViMTucHVhvndNTZWEtwq+vJb
j744SK0xGUYBhtir9Izf/DnHcf599S7VtCEDGI4E4AwspMGMqgAwEpjyjkoIGhfStWzaNwHfySUd
N/nwURwFbfPNg8+VOZ8j0CPS6EbwFSFnkN4IRKvthARc87K9bkh1p4hBZ3nMBBZZLyPgeJTmYBck
wL4tyhl0pQzm+HQQaC4AQPRrz/jFKXP3Usk1DSZrk89t9dnVF/jSbqO4xKG/3Gc9A65+/JQDz9gL
W5PenIFwUr8oupi/MM02RR/6151bSydac1tQn3/HHGgS7BEZ0h8BoNfAxKHmbV2gKOB3jYJND8Dp
v/ZAsTv59F2Bd5M5/2T+cHFuxYgaTJoX1YHMWCHWYQIy1QXINr3yKH7hjKuwDNxGS4A6PxP4ZjUt
wSwz5pSCz4896IbX+aDyi7d3Xiq/X5gUEn9PgeXPEaSFGSgoM+VfGH2l6L6rLdlnUICqmtI9mlBc
XsFtTI5IW3NNxsjwYu1bUHGuOUwoZc73jNKV6rH9EaRpw5fwtZl+q0XtmOXEQEagGaNLN9LgwTH0
1/u9HWaUc3zzNSQD93Y/pMbpZnACbmBznG1lfQHPS6ksbqUFstTSbsyYB4MXdYyyB/tsgEkrN4/s
i7DldrgNNtQtjB+S1KPqL+m01AtUCgYBNfJCUPvr6w6wCJ6DyQf/Qlxp3wmjo488qXUbyVE/hbOq
xFAZKfN8j9q+waE83xSDdXNz30AFfrl+b2sO8Mngl6gV4uaI4V7ADgavlje0oGCFFbqfWbo1ucdC
qhtcAoXUQXBTs7F9DGefMQxvvFpJyGaX3Hzl7Jk8chRadt6zC5wGlAd7x3fC0kDdUaPMDmTDFciu
gLNgeu3AxWhW4tm/qW9tCtXXHm3amYuIARRml2iHkaI/u6GYr9S7h7OQAmH8YKRuu3jNNehwPSTv
wPREIfWBpwMgy7RkkNnp1RWRt9yRAWOD0RnQYCw9fmOyAKm28vOvUx3rBAwgozxCV+1IcL3OgcgM
g6qu9QYfO384d6EvcDDQpPgyKWuwQEfIRhLynT6CWyRFcpK2jD6gGNhvoDqmkV8Xy9UfYa/jVa9i
Q2+RR82/vR+/+2raYeNQ9s5OhgoihvfIh5EEOmNeDQxSYxuF3REi563B5IAF/KutdYCFAXnLJnRf
J9Nt4bN6thMgTpWBWz56fEmJmFyZV1EEUNggPnl44vIaXaLM/Wg+RQpsLkpIXq73N7p4MqOpXzqK
5o4hUwStP3snvI1B7qe6K1I11zZPkWEM4kbeTtPDqYg/edPKnoVJUFfvQaJ7wlEutlBd2DZNF9N/
QqN7wcoCEOyJOCNZjD8ELOOnLkMCVkZIEmVllH4e1vFRx61uaS2x7+61xnX1PumRizwAhM5hqVLn
cimpyENR9UEHY31xvz2EOV2vkGg7YEPjjEYGPhUkzCZ+Hp7GSm9DoXXB1TIbOMbkIK05d60BcHks
tAu6NPoWOo07KXfZBnbRTUSl7ZWkX5RjHlM6zGGHS9Pn2UYrd5U8qlp+bfroBEAaJA0KtPdqzPQg
RquMeo6DkbRJSrFyZk4/oKUjPmkmOzq++VAMc/s1ffzAEWL6WOxTyPwIvPjeGEpLi+/mPQWfeO6K
EN7iFW/rPz7m3TEnOm3nZXklq3ck76HtrZSESlueMCj/JioAgH/1pDk1WLceeIM5NDpo6HLQkzsP
9ZpABd15NMO780YnYy1vVLZ9sdzPmIPXzwMBRYfrEmhfj+RdQsp1KcoOgqOOOJEvp2J9Wz6nfKl8
PHoTpBE0cxjguZSN6R6n1d3g8JmqGB7mvjTHbUpZcAch/NIhui5LN2Meqtt6/FrDw2BUDwKbeuns
BRnqkE8+4zMUcRgevY/RhyCRS9RNsgWwXHtSY2OW7R+cJRPksYULre8yIaMhbBYppRAl0wJH05xY
iHaDC7SGr04kU2b5t+VjyjDmOdW35+B8grx4xGDi7FNyLnK/HyL91mPx4hmjcvNCwei9bCVScEgM
rzQaCO9CzlPDffgvSAN2igIw0cfnXwq4x5AjColnyH3Y7bUJ3ALTUpPb0fA0kKBIWbX+dX3xIDVs
aVUZ1SQN4TnQSm72eUKeo+0MetsA1PAoAVYDly+VYpid5QuHOhZwFVnX0fXnxQCxjm6bOzaULlMj
c6tMyoZkIxlKYAIRnx20qX/7Don8TaqNceuWJ6bgE5WMjJ6j/x6WmXvfw9I63okG+SIR2Nw91Mug
DN5Dw8AJ3tTLbmIC2FHspUt1qhxuW2h4t0lGjsflINDYL+jEshk4P4lGa31j4sfq3k8ZtHnFrh62
AepxdaQfFNz3MRBK6r427bbEl2T6TRj9ezpV9c6YAuJ/oNTNDf+5wQciB4oapgk5ROMmGw5m+DBX
MWhIusRhdWQMgDeDs4s5x5UrBuOXi3dOhEAfd2RP5CODhOTs1HOopuVEJgUK35oY2QN1GONzIazW
Yt/V1BPgK+QAJsKRC8xHR3aonz6ch80oDwCyoKQ8Z88pleH6OZj0BCTEPuOrkcCTmle0XN8hpYiE
ZQIhDOAuQFdVCHfEXCEPqebcsDdPTXLfqFwAIoV3BgtL9YrNY/ckmycLkKtAEyT6z8FAGgid+2OV
k6/wXvAXb0fgXHhc0HJ6jboD4wazA+ecIABSbXCDhYzDxOqcSJs6hjIs7pUJSjMFI45YGVdcWj3t
HQZTH5TAALcMBXzJfWYGr8oSHj3iVsJkxRhi+nWhRn24Mq7ObcdfreMU2hLJ5HWIggNV9FKHCuR8
AGCZVtvvfc1q3gKuAP+u1LX6oNjrLHANN0dYmA+rRfXbUOxJkenfaMrpZZjvToxY9L8YpkKF7j3k
wOhGhECx4ar42xLDxCpvD9R3ecTZDaHiAnTmXn5yPJ1Qit4ZHcGubiLYMosXZEXnGmCFkC5hql96
WvwVceAASMctMePP+rMzTyA7oG1WC1dbVN0MrS1FF74+DCdJtuGLREayQDRRn8qE97aAxTYSiEMH
KicdTxtKsFTgJJv+u0WKbnVhEbbAFuIaWWLhtD2kjTNA8BllYy2846w0F+IzfmICIgcI5NcJDfQP
7iUYLYTpnl6MPghUp+Rcfk9V7toddnKqQOM6oeBVrhGXYrbl/n4uIZ3DU8TotvCx5ckjw0PJBJ4H
q3YOwU7dn4lKARXEOecMfUs7nHegjF09QkM+7M4TbZoCNVGC0vDgzh08E/DGUrGFIaAkKHU1AUQ3
o89SLMPCu62+LmdLP9W2jHhNefX2+OwTRvwM8gbkkOPMVwbZsUUfh9UN++PQLIRJ15Njh1VMP0S6
ghEoj4nyGKVQoFAOG74Of3MmI9kOb8Nv459DBA5IN7LDXQ31LIS4wG1sjOm8abffoc4CgNYGMzCG
1KFh8ciihy41lT2gRFhYOBDLJ3Builr3+quw5WavXfveqvveaeL3fYCXzBjoy2SJOO4nnn6hMKnj
DJIeRRqoBudsTlu36m9iI3jO9EkZvWaPqsdS6ZnUff2gbO2bxg8y1zEJQGBm2/uxyIf3XzlQR/pQ
JyMLPxYyx89w6hHF1Jt2VY2F0CCrSYAWcpLH1QLyH7+z30dKId9cvXx9K/KMOoi69gdsJPjCND+y
Mzt1/EXTJoaI48j68wTOGx033A4xRcJ0qPSlpHxONMRpuMWdUoZIBoOgiL1mS42fnqQ6qUpXZmCT
sqGkbR19PPWUJhID9cbhueEZRHQL3EBk+3qAk3gm9b/SUsNmxOY3vfGmPK0/Tkrecx/bwGE9wEw1
ZM0DRoO2U3qFOLQGYgRQt27mF3p/+JOI4d334TbK3ZaqV/Cg1IG2rVAUMHY50oZij0IHllJI4FLh
SSCqP4wQlOhT+NzaW4Yj5i34nqgw356xNiOAhLm+111l2oy5L9EY6COofut3UDO1Mm3db8by5rX+
IvW1+cJogVmBB+nHgJt3SkG04aJuPsestmkGbW1236DMZuCN3wmzB2XI7Zfc/MF0IC+IxkBBzP7A
nXcBXiWmNtZ8KoUHWDYlTMdJ2ueIQS44XnZMshHKb/nGcg7GEeUXpJLes+lMzc5BgEGIyW1J3b4X
mwmwWVFF39tIIJEOnHeicgTMQWcw5QENSZ4vTwqbyW3arFuFwtc+Q470hHGOpUXj3DmR+lEQiuzk
PUPxh7DJA1jGx3b0/mC+5b+IZaAVhI0YXlfycrCScOxBP4UbIBgYt4/k95fEc1IyGcMl9e3kNIAz
NGV+FtD11McPh0blgRuXKAlhv9D6SzZOGB+OVKjR6eiTxULt5spKQQf+hAUL9riuv3QMV9hetmYm
g57w5wsgF207/wKxoMxXoEh8IkdBOa2j/uRlvVceS0sG3L3nyp0JJ4lj0FkE32R/G9R6PE39t3+Q
i2J9fdnw/G42UwdEDZgQ9geYHLC7b/gihVe22HfLgY+m7YcSuBjC40/gCFZPqrerU+MxZmELos4Y
uInDXg6yN38fIwza99rW6Cy8BEI1QHzW7bmxssP7EcFoSv9AS97Bh/nRrddvqVmCwn89SGjg3zgE
167Jo55f2bPD/HD5oXhN3dqtEaAQWpApLqZDFwd58mVE8IlTTGX4YoKTnthkcmdTeRtc6OT8MluI
Mweu2I25EV6HuK+ErJ3XiLM8MJ9OvoSGjQdtoDto0/0BphghDSpTQTTIBF21WxN6CO7kcNQZCfsk
yO/7dcmphfUb9fbLa6p5Y3gd0epohEGEfebOqA/RxJDrDoiylVBxR3+wWi+GN/B6zCo8Y6iJW9Lb
4v76AcG0ISaMM+MPjem2gYUdPafvPeD7qIpUBG04dqyB3h4uhjUmRU7KwfHAT5/PIsQvLpJF9vRe
gE8gORhdjqWD+St/xhWYASAyO/AWQgLFmgM9d4t4Mw8vJaWmENf0gwFidX4glb/mfAc2By04ed/1
f2Kea4WZm+LToNNSAeE/xgXenaOGNOaTunwQ5qzMJdpW7/JD5aSMWxhRAkY/rjjAe7hZmh7kFII0
+cwHHbdQ7zIyflDZd6BGz4V6jdj50hhTjAGmtTu4cP3VNh+MzkOM0x6tQziIpX7tPHnsuKNELH+d
m2yJywF82sVjLm8HR1ASRi7vJa4pvfqb0IGdvGr7ijKd3B7IxoDBPAMcGEAUozQgvL5tpCzBnsiD
MIT7gBQLGd8I4pz4ip3NXs7jMy1PxriUY4F7z6BGYjnVODMgwrE+v89fzfQLwvLkiCEPMz2F6+CL
PW6ES5D5cpvHiLkSf0dk4dS078Z9UrQ/aLdM0VPm74hPgab++qNUoU619ti9EDzxMfoW1KZgxkaQ
bw+KUvDUQ8w32U39LUhZ8HQIsuRtMRHn0negzsFiHIozEwcpyofLtp3mrjzKfnDkfS4/B8y+MAj8
TrI5fYL4M0hap/KN4eDIVOzb5/OkhSu65p5v5YGtCwnpwYMbSLBrxgHYiGVPtOvqD4OdEpPBRaJV
0/OiDXks3tsV6bImbxcQFVzINo2wURf4TAoGn84mcsK/piN0i5Dkyjb+FF6hTNstYKCatIpd8njc
a/LmJoufldu7tjVg5BljfbjAOA/AHOagF4JbhGqHmeEzoagTZ/L0+hqC49O3SKiBtsWuDT+HjAsE
lmQ3rBA1AO50w1L2qliE4rnCJe9ezm/nfYN2B6c5IRuKhAohF+V1bzz3/kxOA4jBFQRVzXtF0kyE
BPQYCtp4YA4vyqYxete83la+cAv6MWg8uHdyyVc17lPS4n3E8CT3qmUH+KYgy2E+iid97/RAblGL
2wztDF6DzycVusvSZQdksQ7jXkjuz+H5OcYlCFselV1WNhsGkE19uN4cpZ4K3FPaxW05cTCgM64o
kBHG9vO6WxrWYqTVybPcZdVJeiYYMBRpzyov0UGjXsOs6YrYrM/oqgEEweqlYfty9MvEvOwzg8h0
bqpud2UmcIEpxW9IR6RKATLlKM21GVkvgyV6aCQazRtYreP4S8Rv0tFuFkGBtL4KX49depmKOh+Q
sVWkX72qgNhjRtf9ow3vqn9lQNghTrSuqJkHqk9zKCf1Y/1m8H32LoDxhl8eSDWkyaSfAOA+B0Ud
UJBm1PfcYGhY0GvikZ2Ie4Yy5i/Ru7VLpxd8Pn7Pwfmh03sFTKFbUiA/6AN9COK0zNxWSAX4tt5o
g/wWy83GRjn7bcgcyNmn1/Vd89rOe/F5oWzQf1FsdzapOuQbqFsdjhfiEGCIhan7uhi+RXyXsbga
Ifn8fhjBPEB0Vb+BWuOU+KfzSGXNfy0BCSozLA5M4K7tpF3m7+FjJ/asyAKmKMPyLIa+lB2KLeM0
ICnMNPCIBQunVDzIZJHIwwqy1RVPTtwD5qbi98KqV/NzZUwMy1V3av1QEmvLpJZmTMYYQFqcCeZg
A31cKXURs7VIlqXkBl9Wds7y9mLsW3OUIwu56bVNTadXJI3oYYORbxdgmHCmWJB+ni3I8Ntv37sH
V5FQD/B4wpe3ZPCxwp9Qwa+b2mpffQDNw6v0xa2v2LF8GOMPtCE4oV7PVMw/qQNBiICYoLifORKk
UAI+pwVvUHnFRueljf8BZ+k58HO59fNuqQ28Dj7snkqa2AezgShgi2WUnk37fV9JVfgVENSelyYH
fkbxVyOzEwfWpwoKZfdFSXRey8/WyfWV9ERf3LefYKEZfsVnNBJGNsDza1RBId/ApO9buY5o7Xco
KT7dz21Z7D+TALSyceiumn0OrgbiCCcYt8z85/1zbWffOqg0jy+Z+yovf844UgoxDqkRWn2K4rMy
YkWOTWWENOVCHp2fcgwi/s7nD1i4+Jwf7rrFm7i/Jl8IgjGZeiJWoU6X2sRQwhIQnKJyPv30GC/r
3bUbNkh6FXX9eGhe2g0/5Orc6FXRsTaVq5LOU0XZI3znOLCV+w/AwpfpAboHWKLasSyjgsBQclCy
CcfUC1TuS16O72IOmFXjD25fjZ1zmCGp12PI0x98uwic1RhXruH6fblymIKlmHlicwdrNym+fvlH
TKsCaf+BG3eEPrfsHLFZqKi7mArJyw7rtPUzLEp4tioqp2yGhFNk5h7CJ7nd1g3jCgK8/e/uCV3F
w1sDb4rVdYs91y+X1P7K/IaEmIwd5L7VgNEbHWi9lkcaFFDD/kyEyWVRD1nfPnJhH+TlW3tFb+4A
mY7Ir6RZkJxeeAzbIRnS9EBzFSxoazhKrxCKUJEJp88JiSrGFBcUsr+3RJfmWvjkudoNjmtce7RC
0xxFH9hJYkY0FUCyCM5BJ+kvHwxyrftPwdOB4Mdgpwpp9LHXJVR1dfvlRLnjJ0aPTeMMDxJbC6Dt
Ao9ZlyFS/uozBoFhDPyD4GSrbydFXsrxD/HGZyFwx/UWH1fOPMOptOCM2GvcBXeJJYJ6kdbTHaw5
X1A1nkcPaWGM9RUu3UYse3KYwV4kCMYRN3rEOSiuMzX4JAzbrvYgvOLtBZ70PeqanUePEegZMGuJ
mKeC3HeTA3nOyL2PDs5avM0u5JTKsTrMFtp72M88c7B9YFQoFufR4GqjeyoT2rfWevjgMGeCLPY4
rdusCs4kKIC6zw1b+lCMzm6LMo6cCQzdOXMC+KUYOBy/SbMnS3bIN8nZQ4V+tnKceJD78deFBlfB
Jspb983VzjTFY9R5g5t0n9PpvgwnLTBSw+DhMhaJcNqxs9TZZQzv1EJrelURyvDG8G83/IKJrIsp
JskFZMC+ZB+CSdrYCNg+ODR71Hpsgfvic/epMpCnPY99Z4Pjm12UdtayeFBjiJ1Db40ygt7MJXqW
3hTO/oERC4xFYu/7Nw8iFpO1yzp3W875QAn1LS64LhOAesEiyMF9YxmvwOg9BsOv5txSHd1mzMC8
bZmOMr53zp9e1ZGpyYUz7kG0VWpJeApBm5h8N5DnyqGIadMvDkgiF9X3QP1kyzMsEGipd2eQ3MvH
uQ3N38GUdkYn0RylSIa8EyX4VB6p+CdjOhZqf1iWcbs92aO7+gejajZPxgf8gBOHFwwTcSwRSSDS
MDkmW6TAN93GFkPK44KEoReY5ayHLWf4Q7VD7SBPReIpN6xwJqe0PIQy9hlPGGiWCG+sOgBqwk4k
UjNHn1bAvz89BySq1y8mh5zSVnOS5jRFyJMJ6cL/eAiGAw9YJLRA8cC1rqb3gWU1IcslPcrmiC4W
7k+AmBKWgeZBNRmly3rPP0HpdXPV0QCFHq9ODBE8KWgooBUznClCaALCNGd8NGZTfWGf4mgQMb9l
3ckJqYQQ/TE+f4FhOYL/3nw1Dyl0qYP9C6jHL5ggIBhhkVnoBrFPWBIchGiT8JFBwOBFtgC2YcK9
f183/IbctJkzZamzoRF3Tv8m8QXA8kDC08+5zihJ8ATghj3/3piTrt4RZR5XB2+CM7yK0QW9aSF+
qYLUBsOGEPsm6NfKEYofh0D9Cq4bOcgT/ESq+zoDVldODMOh5ML65Jh64ysZfpDNAqHmyYdDKo0H
yyIPNb6dCbUk2TQ/8lR9nfTaZ7iUQNPtWu+Sj2nCiznnUGuXU2Ia86COaBH14zsGeybyzoIxzLz9
FsM1V3Bt4n0FMFQuYKaphyrv+L3Zp5p8NF9If+CWBNUc8ri8VmelZgPEC2vZr1jnuIJGzZmDVTmq
nDgkal0cFVEP4yxtwuAdN4hyLHDHx/xofNQAgzx90nHmPDcNvKr+qPHYWgiR5R1ZAgzTiiwBvnlt
vwXRG5xAkHoYqtFFVfY7ybddVPYaIBfNOLmh6RCWEKOFJuCnVTrqiYg6kF1BXclCeqy+NQMeVoJ2
Eg93bgm0AJCzYOkw6Gug9/UIEk3Oc8gmw7D1R+O44PBTYjjxqT0Y5bCIxiV6wfXlfWQiUDLiB2XT
Jzg3ZeMCHWLP1mQ8oHrMaHNwntrp4VP0H8ngZHxRCLK0UFdHDL+ZrQFFLBmUMh+5/LZHcSqMB1+s
9xDfTYyHS/lC4485VT92wrVhVp1MhbKNg+fuyR5mWB3DOUZhN7dHRuiewQJCswvvYU+Lj9KAfc9o
/LpUFUySg8HhMQJI4xOnI+OMzkisEEv4kG8R8cI6+8e//e//+38On3/PjvfJ/dZl9/LfyqaY3C/l
q/6Pfyh/lYMsywPDEBVNl3TtX9KX82eVCwNBEJcNel9MmZe3xTsjfaedgJmhTxFslRuXKCFpBhtZ
OUkrYmGeiYHDHBgboojHslt0dNd4ZJheDWz7tszgf36T0l8FJ//5TfYR0ocfbJ8zPpL0v0yjlbp3
kUnLyhzdAPxG3yBLauCzlwfJV0i4UModAzh4P8Lwb17b4Gf/87mFv//xj4E2UBTpz6+t/v+vfUk7
6SZ1vHaxEk9woY5P8AP8U1ZoI7zvCZYjXDu6IGwPJvpQ2/7Ny//l96OIitS/D1ES/yUz+nI3z2L1
evDyHUVL9/PGn6Kx0cJxyc9Y46O/eb3++/5vH/dPr9c/jj896m+uimYh8XrPDV6zuuZCl9VGZ4yc
Vsh+Wc+wLry/ec2//HoVhcWniKqh6v3//9NrCropPi+PUlrWmvdBNIgrpKfDyrIvC2W5fPzUc0Ox
r3P9byO5//Kz/tfr/ksGuHQemANxcJeWop9R58Cfg+3fO6DjOOg8dgZWcw/3f/6siq7/929Ukg1Z
MURVNXRZF/sI+D9/WuVuvAShkJa0H30gp+P1ITrfNZbD1t7sr6YdGWXIfsERmET8kQ3XjUDFhskG
1jtqXQuW11ALpyKKGMH6/eVPYud6GiyD35svOM2eZiTUnVbwC0Cl6aqP0Opj34Ccg8c4R7bk9S+2
2MQDl/jF319k6DfbOT18lrNzeh4pM73eb6MKsIHcKbhkJ+SP/iQJTdXThk5NAQeuS3ZltfL27Xxf
WTvR3kCIRbLlOnwoj3+R9Pk6OIVhfgr/fTdupmCaQUU+1pV00M1rw/ld9BGMYNIJkLRm/XILUINN
c/+XA93qUx83/OYEsdCStowjHdSrNewC/icwGi9IAEq00kJcIXK0ci48xVtyeiSdFbkjKdo+EFva
QTB1uOdF35EmDwJ5mTuJAXTBmx2TGWnDPIbYUFgbkwxBnHITQluvFrFg5JkRkittNmMycLpkUfn3
q8UYdgwToXaeh2x9JcpTGe52bxAJi5THzdeLFYup9dPjSUQxvRCJyqfyOJ1qv2BIgTlvIrQMdvyd
B9PLuP9cvIupyey0jfm448Jy3hhDEzlLyI8l2zx3IKCN08cgfZ2En36PY7KVsQa3/vn8SEfbEcZK
IWsfi+WXphGLg6s1xv9s+KtspycDz8qaL7Lg7Wz6fLSHE8f0XahQ+welb98Qhh2Ae8RB9vxs2a7m
l9bItk+Cg+NvaZ/OMqsh/t0kY2ENxd5iGZzSkUpGldkvoOnFCxj7RvPTdPqZTKdXb7q6guI8rGmz
nwdQUWnOHfSulvnLKCw2Q3q+nojEepuu+m9kOr970QjRJP+57sBzt6+TZI9clZ978Rg1jKbnJL5p
dv2wV/0SX7Euo+Qy2+1rCxRVeQSw3xbYRoWLsy2Ofm+qxb0MxxsO/N3uQBd+sSS3YMsljUVy09vm
WQjjZyjJTk3ZAFmWxfwldZVsRVoDEFMVBjxbAJdmk9iWbCVPa7dfdyxXW12dt+P9w1vUyzRcXAgb
AnpXw0t07uOopbM1dtSE2c9gGXfRZseRTVp7RRDdKg6m5+ltiU9X7tySdzDVPqjn+lZAmSisljrq
9wFbdawckgRqVEypNYh2klO4HsxBS15y/2CR+hKt1lro8JCxV/2u+QMuayAlUuqoZ48f6xn7r8jf
Ur4OrWNvjNVHyc5EtDqKZR1ae+JGsuP6cLESfNNR47g4xDcEeE5q6u5Vaw8bZ41bE6fNcLj+jm7W
FgnXuhjS5Vn0Mq7rMo/2Q8E9qoKfLbHAn9xi5M4ZAIXtu6r3A/QWuYwnPUjFlrt+Reuh7q/XME2T
4UF1TN1L8ePHFhbEQ10cZwT5XazaGiemhTfLjpxhPihWX2T2wZxc8Nk62sPE1+3eqWzta65/HKBm
cWapPoSXeaQyYd/48HS/1oxncF9ep0qMr/b+frwQwysN9SD8WO+7N4B34kB9hb5IiC78HLwfLFJ0
+ywT1fI+1h9RaH2Sz9OIFv8ZyhuOx4+Q8Mr9mMoIsqK1qC2HBaVpLBNx5Gw2u93ZHt/GoW+6rRUW
/qUHArBGi65TqOC8wxYNiNNngCq7yfq2auiS3NvHGW6rzdD9uE04Gm5fmjXxjZCsQ9WyfHnhX31i
uBCGITy0kCbS+s9RJCWPObwjX9mnk4VERCLLFCMSa+dJ1mKxeHg7zFd28PzHF5QgpAYDue6IGEfH
MwwJWd2lfjJeEEjHI/bDMeF1Oyt8BBODKPXwvUTphx+I7C4Kd+99HL4ELRh7/ceXV3zG/tOT/lw6
e46sbppsxiF/4uM9OJkx+cRS+J2YXuJBa5TtuN83XAn71y9BjSD0Y1229q/JzoRdhR1wTO9HMC03
wW7PuOd20NfffYZrL15UiEoAyyxy50LCBKzk7SbsX6jd9BsOZ7Tk8YXAgIn3XutswDkTBDI0ooVl
+ITQc6vzE4ln33Vuwohpz6nEZoMIxq/02VzCG0aOfQgwaB3PB0rqeNwO+xeZMhy9O9TEfTWP43/u
xtI83dGtug2zoa+Ne024H3wstIO2bNMyoEp1G7dPZ8eGZYBqvIeyx1XEvDRGesz+glXqEPnBuVoE
9cs59iG4mNfYsyzR3X77qGMstd6Ou7bCq7vQhn2MXZRxDuwrxvLjMTsiY8dBXcKw/RHg1qI6yowG
NWlMa81T0sCae9JMGwu2L6wmtbM1/dE5xqoOjpY/MW1/9gn+WVY0M3lFnCBGJIzEiNgz0ZWzsF97
shMP3XgC4Bah5FljgD7zj+okdQS3/7efgLfxlGy+65x33fbaTH9g1U7JsMUeDnPVE5aw5FzT3/78
yFZUjOfvQJTs+d2xXR/LWW5uIlqDycDaupGUIOIprQhVObFSJ1L2DKsnYRjWKYq2GNsGa/YGdvVr
nhVxn76/7rx1S7bo5LBeM5UqnJ/L5mlH+CU/ne3LfbnbxhmVs58fI563lXXq1lhKdvHVa/2oHPEj
+8AP5sF93qFv2jfL16ZD1KLcAt5weBDDCUYMEEXIvUC9FlU80sqHkEy8urPHNxt9r9O9PDHZs4H7
/6T/R9h57bZubW37Xv5zAuzllEWkei/WieDKJkpiL1f/PQw28Gd7B1kJgqw4tkmRc445yluceIbd
DxMTtin2AA7cGUIZG2+KsgxzUsRJSJo8Jci8A0Nj63K5SFMw64Jt0M3gFL47p2JyWh7GhztZt57L
i1lH7n1CuFF/rsRAWvs2Vky+ErBrzU04Y29Onz6WZbwWQhF5wHRcH+pb5E4PqrMc9mOC0mymoD4I
b9+EOXt64Mh0saO8LCcf04PIaB77DPwNdne23NMhxl0fhysXm07bNxaLvZJtjzUzxY1gXKtLRhPf
wgmnUyAZk7+c6MHogFLno8ejJ/F0yad1PlBtQEgJoWwHcAa53OoCyqRGa+AdxSBHQh+ehJvgs37C
OYSt49zcdFts1geQ4msJo6OPcktMG/e3OsMHnO6uO/r6vqbXzCuXh/UVWXS2OUbhV9y8+CnSZzTK
bQAiKEmyC5vSiwVPGpV/YU3kNoGwJotrsXPFoREkfWwXYA5q5xTiTge69KRt6nPssu+/5vNL/3N5
9va4mddaMOH12v3xI7Tm62t7YmoULospogggw+ExPLflN5jU5eB2B4IU4WR9XcbYl3Mr5niiD2tc
hosSs/TbFjsTd3Q9h+FNn/yohvbWPAKfcMaExqRLaVebgzaPPXQR7cNfJ1VuwB/yQXN6wB6O6n7D
KmOGzlES+7qbtXYz++RgY5WGDsX7dTmm4qfeHzbamFAS2UggRAeO9wfOlpPpXwtf7XymWaMj9y51
/PtcuEoYmV18f8PRSfjdTNej4bl1AcUqzyTCAxXEa/Lx3O4yv5h/y4en4N8O7BS67c4t2Ehby/kE
AnCA2G0vBYmU2iaHWeOwsdOnHeARPFXF/ae8HmYLe3JIeTLnQ/iftStzyAwk2WB3xtNlB8fy6W38
0D4Ai7Cfq+uEgBi59G/tz/zTby27vSCkCGBismGhYZ3FeTi18PBdZsuOQDYVzoeBEUUwPpjsuPus
4CzYzPBG9BETNFQW8M2AvXH81rzzbb1Y9Gv/2wTYfnMgCI4khUN2lb8fkwOPKCatKN+0JTuXd8or
Jj3h6xWpVwbu0RlP9+yYcDKam2meeFM2f4wN/DRxp363iysC5OI+OG+fOwHv781mQxDzVXvKvVOL
ieR2SkBfg1VpzO/ubmcUzu6QnorpB5ib3bAgg6QuBqDMP02wvubvV3IX6BpkBcXHt7LyteuZ3v94
EdTgFxv5ixpthmINc4cz7VynMrDjne4Oh4/JBGf6fsZHHHcFjtPEJz91eKU++d3j/W2x2JG/cGDy
Jkg9puviKyUuPZ0D5JWQh9am4/L8IIudILTCQTehazaZsJs7wM6u5e0O2WxnAx9bM/U5+OdvLrGL
HaIzhrpMq2c4NdE5LGFG2Sy4ACcOmKKeBLAVbZgHhe8Ys5BB0F7+9+uDlfqtIc+EY8bGRzkf7Q/9
8rLB93reptvtxDfyWjJDmxTz3Zp5iw3ZL3YjGx4x15Q/FR+fOHdzfnt7oZZf840U+u7ZqyNY2auV
hrIR5BkQzCtklPgGe6O6jb37ayGwBotNirmJ/LbTF77n9S7nUeEt+skqCrzK3sGrH7cj5q6ps/Dq
RbrxuPCOeGn7wM6CTwQBuCLKRDxdx3u6VDbp/pi5K+VHGLnCNihyd8b07Fgt0z0NSIG6ywZSMpMD
Alox4vzidTCbHSMGOJLjeWfh2168galtMIAmTX5bKbMFiiC1q8xW0vv72+OdV2m4KB4ASHz9nCFM
vO5wv+03yXEY+VMA/qDk+YNaCJwfm1LU3349nyOiXJmOxVj/hR0IlN5legzhF4CxRF8mXxKzSbHG
uFhgk+JS49/xO0W2pBZYLdFkSkPXhzWjsZSTyhkVlW5vO8Hz2fs21UM5WZxVd5M55ibmIS3OdyQB
HHqjOyqSGfnfVsUva71aDT8A4hxgtiVyTvECXt3CtBezpzszz9JyptPVrZ37ih8eZm+jDNsOHwA8
cJ3i1EyVBYI52gT5H/uCu6G3ZPRylZ1KHc01RG9tTA7J2F25OTnkgXOtL1BCw0hY58CA7+ax6m8u
wRcDl7cpcKRkQqgkVJCLfScuvCyyrD1lFsmMH5regVgg7NjrFCTfnLT95jzawoF6gTxUgX6afDIG
qdTJo1+X7ifg8m7LjPAL7zAP6lEr2JY3Gsw445ALnoOtIjfm4qiyBVtzaTdDj1PFBDJSQh5f95dY
oPn/JqVbGQre0zW72eHpNDjr/lW4EPYIcfhjHGRUGh/vkI8ywRa+tSfAvGUt7RHBenlS54nNHsX+
3IXYKQB+gWWCR5FHJtScerfFSkWchug5IxMC8pLtmi7aYZXoos2UEpKPtSpdGWvT2jElWwNWDxxG
3FSo7z/884OMEDwVUPKfMzGATrbkMoziaihVQn0uiASt4gA8G6YxEj/CokXPZgiadFa+DnXPNmw8
0js8bVuEWffvkgzcL4DmzFTyvdhlG9ATdvfOhPPAKxw1ElCKea1D4B70mDb1VIZ6Z2efghQA1O8Y
GTAwe3oVOhT8AiQcFGYolVPEMxr4V/mMIg6CNSMWIBCm4dj8mFJfP4BmWi5yqrMe9kg06ndVFu66
Di3+NX/292PearROkHhH0X2vhWXDfY0SiRi9gGyAEyVNkXwo4fTv6/UxVFzrO7L3obvdgpc5lfMt
LiE0UHBJXe5/gm0qMTjbdsiab6EJjSIj95TuSTLqtuBhROvLDuSP2bBks8jnABB/Bi6xfYvIknLE
GSADA2pyGEsEe1iiPv58lDLeicacorBvW4d+IJDMUxn8RFgRTq0pAcfEH8LhTuiWBLX9AyHlr9t6
bWc/7Txgb+BvNJeXcypn06sDAJ7lvGtwgpiQvMqTzIRt6Jiaj5Qy9JGMm4BIPavpsclgr+m4wM1o
psBXpXdd35bPGTI/YJrsr8TXkLZ2TlZwaiZSEYC8xSX3dmVwH7mp4fbQdb6HDU9P8uIKEPgNkTUa
gEvwdzgqe+TQyptpTuhR0cXrFvrs+T5MLqXX0uQhDQQDxAy3daT9CxOKkmJS8gbYcfgKlCCEnbu/
v+1iN0AN8CsFdTHmZ3cagvieALEBnzoFdgXp3+L3FLnb1AeZbuX4EB/Ih72HCN5R3QoFZhkB4BMc
HGWnF5EwDZhJGy9bXc2Rc0jIH6FioJuQ+XBdQsqJCfkRGMTevkTT0/1SIznvMBZlLDnD7FTBEgZo
M25CyICOl0I3IHzHf9XOMQKg/hz7plcczIArAxaGXs3msy8T6mr5hw/9RD+FS96OQhAExVadR8AV
f+amM18u8Tuwc6I0lTzdKUra3JsHrb1N1/3Hz5YaOUIDdvX1bCaFukqWA2omuV9+IKBj494wWnvI
XmBtCv/nvtyCn2Ahbs3dft9Pjxm6ij/I3iR+iLjTd2C5lH7Jd+xCWVHPM7bgHbitOt87VmvvnXxz
m+POsn/MZoHgfpneD9CeyA5EeIqwEMyCynu7Z3HRBM7iyf71/UPyHH7k85vDciJRR9qFBl2U8GW2
C6iGDg4u7hcenUtgacMOAgc+x7IPWnlMxcWVuvsqPnHK4iV6eFtqFfKY2AjzaANrgeQ6Tcax8Zff
3dNFn10gz5yYptJGDQERO1tODNqp9WyeMPLLJfL5aPElLBQ7YB2MfLgT7YELuYqvoNf3nNR2P0oa
8qkgc7nv2ScQldOKp+ZvA5WtfJytgGe9TjXlc0H57FAx7/eP40/hOI54AVeHBxJgucsG6AiM14eL
9wV6gtbyrM3eBd3G9gfm+TtbGy6+/Q7ojXI4YyOj9XHmPPV/LPbMzTlR1USb5fykTL+0t9MX2veo
gPgvbFQcE2tSDJ9PxoEpeHsqy3l5JoSoJB/0hX9GdB/47S/FBm6F99GTT13R5IZjBSVsP7aiNft+
cRlBg5p0sIAwJ/vg5gSQIjxntTiT8mGop/nZFHp/nI06XysVnT37XXt/eLSir8A5aP4qS0AIxsQA
iZbYO4PSfEx2qEETm/nEHZs6PPNUO+AadrSyV+NjZeH83FhwoF2wBz6SDjfeFmgSwS9cb79qZ0nk
S3dUZKZzqZ35j0UHfM7mW98Te006n/9csPqmV7Y/9EclYKnThARma7e6e6pp/vvIbNA/XxtUvWNh
j039keSGSWDppGOxRAeOWoMOD/gEetb4PNbxDAq0Mj+M7eB170Wbxr1daSsV7hf9bz4yq4Kov0Uz
1Q6MJvhh3ET2j2OFvX0i0ODqvbvtnpOGWMBaWEb2DPCebDv7eB+4T+/EoDlw50F0va3oC/JTLJjV
QoftMB6FNH04sFobTTzYI4en5G1/+oAzKt1vuURrB+rHfmttILkC6DBGuoXOl8+z/YoMlj68OHnZ
Mxg5rK63RXODG4vrRsYaTXgnJih7HHJuZKDR+wJ0TT2dzeCZbZUN8K7WnvHWy+l75cxid39f1sG8
20TssOsVNQQ73ubOenK5aJSIF+b59rO0l/RDTqHLA3KXa/lEt3yceVDGqql9iqSJteDg0R10fsHz
yCuGGeGJcFcslq+DHPOt2QqoNRuERITcekSfALsyyWKCnwqhEQ5E8Dp++MF2nVKM0zp0lyd81fBj
sns7XPOIfwDdFvufcFIznIBHmHhb6xD5meUOyoogSH4m/WEgKI/jvv8euDIO1DVR0SWDEa/5a/hp
JpZ6K/VWPFZ8cBbd9YOFONb+kPWfzs4+00RbES3SiRjEnKnWZv6H8bo+zpD/7RZ+zUG7vpH1W8st
IHJ/QSXY1n86d/mSOT29CdUvieX5cEiDpzGBdcfNkeviOec09gK1DmqY59SrJ/Syz4iqkYhhOblZ
5WvmbhfebcgiJRDsX1cmQYApXwyZUjsYI+z/+3cswz9+DkOyRFOSRcv6C0bwt8lqb9xvbVh04nGJ
9R0d7wN9IKznbrMJDf3pNwWwbS6YRX7PzswwaFUXvnlOnOA5AbDFePnu/PsNySMu4X8e7N9u6NeD
vZfD8JDUXjzOlx/N+oA/gG3Hjs9Tc2bkjT0DKSZip69/v6z2z5fVFJVZvWrK2i/IQtEIYla1kngk
YR875lcRI8Dlwz1MG7qm1Gy8Psd8s785zb2z4qPV7FPvj83LwT7sPH/lzH76OayHxN+64fmkrjj0
EGNiVvnvt6qOt/I/T8iUZUkXVVkTpV/D8MK8Rc+m45W5ZGoXqBLoqI6tujVtobEVwurb7ZgMpY53
9s6lu1BmbzOZuImTlIPYFjs3Alf0crbbf78z5X+BEOzL/39nssid/20xVWlmpVrKu2MRIaR1Xxhj
X69852GWjuyhbMD6ITMNSvf99vnmOEdgYWBf4cHp3s8fbuZ/QSjcjGUplgYYUzeVXzcTiXH0GgSM
tDi9lks6w5N27Nt1NJ8sZ4cSXkbHyifIISFM9uA4YGOm5CkfX4IbBDmbDfOMP0Qu7R+ekGJIomxq
Bv/WzV/L7Fk8chDQ3FTukaSSANRO+h6+m9e7X9BQ8sH47ssfY98xNYOLOHn+5HBW9jE6Qw/w6g5D
CiWkUJahPOBjI4yUIAQuOPflL8xHF+DdWsL6k36F130DHSv31TcYKjlQYH8zf1r9YePI/xBAFMO0
FIm/NVUWR+jG39558sqzWgakcozpbzN6+kBUAj/eDlTCf+ZYJf2NAaowp1CL88zUV7x+DnHdtVDs
xetH+UNMk/8BLfJftzS+hL/d0rN5ZWUec0uWnW6rs7DKj9RcLvlWaU/jZqoyjKWpPNHn4DKVMBhg
h4Hcnf77ApT+8V3/7cn8QmA9lKhprBe3UU3WfRhU88eArDWNp/noxlIpf4AhKf/4JizZUC1JtGRN
+rXguyiMi7KUxePFhRLq0+WktQKReoe9K5h84QmSBBvhI6S5N5Z/7kp+DCzjJJKgdl4kEepR+p93
x8rEcHciy0cSh/zc3+bGHwBif+29XyFMVcbgpVoy68b6datJEVapXJjD0SL/XzK7Xq/rZbbl1Nzt
7E8fBRBcOaerWeWQtuk7Cv5/fzfKP8RQVVU1zVQlhWhv/oqhyePZN4LeDcfLdf10PkhSUYtg5PLB
f3X25wa6hQdnxd/4NFMKxmx26IZr8OXTbfKnE+8f1snf7+X3wzCNQipzi3shccttRk33STIBREsr
FVDJePkCPA4wvSmq4X+4+D+F7P+6+K/tmz8bsc+SYTie3CUcNWTUrh+01p++vVNd/4x3kL2ixUix
4cyG454Gzx+OM2U80H+vhb+9CuvXbjXSpko0pR+O0VTbi3DVKdY5xToah+a0Oqf+pwW2QvPqN837
1HxmZh4NCOBXFGDenYoXSIzl5oG8+lNypP7Djvqvh/NrB2dSaAlPlVuT9tI6WQA6X3PcMpzZfcJr
P1lLda3an59jfjAO8nTOuAw38ikjQUYVq8JulmNrFWNaTt89s9NFHkT+Hx7gP2XD/3WXv86UKKu0
8BFzlyd6tTInbQmGgtHA/LbBjAtYyYyeOT6hfuFDZeHA4+yg0BfcPxz/8j8tZI2/FE0BdSkrv9Ly
WjOf+qPT+mPhlp67ZCAhBbnD/MP3395at54+vJ/tl/mHJfzHy/7KGLFu+c9l55Nx7RLsRjxLYDFU
X8DFpIgZkf1lQBvn36OI9Ndx/XvtaoYuaZJE4qiqv8LI7Tk826ZQ+mO06Mh5Tvm7xRzXIMuHhzzR
Z/cpA+9ZqNvqtkPnBGqtNTKJ6dFVxfQFh2nxfC8W/FmcoRI6obnyo10qKn303YYpE10sovFJmfYz
ftrPPW3tKuvbEs0BGlvS522pRg6KpuNrv08aQFgvME/NtFkn6zvj4Dh4rENPfpN25Drz8BqtS4YM
Fn5GwY3yLcBc7L1fajjc2fpb9m2ilDxNEM8KonNfg022tSUw/f3Ya4YYfa0vJQLciEMvrG0DWAn9
0+qd+SzcD2Ry/H6h4EdziRFjktfnbtQzVdCum9H9RRgJfPbzqzt1vhrct9ISFaMzRLug8hE7JbO+
9JNsIe6NpbVVUTfZKfjhwKaGjFAjh1Hv4V91TjYJ8f8EowYozSfDyOmWhCSyJN2U1Yhont4LBwMF
Os9/CpTqP6ST6t9etfbryAqzslITU+1pDSJoSByw7A9MEWzpjArHRMbXewBPUIcOE0f3Ca6QuQQS
I9/Szt8sGLB1wDFehATcV2zkibJ14b+ujX/8AeLnikT+P1So/4SZ5YYtzTQkyTDNv+Lu37KgsHrq
et+L/fGJfHc3ubEiR06DM+zNIyTvCFJH6Ul6kNFlYklCO2XUcK0m3VpeQkGeYX9FO+AASmyhuYjc
06ximDPLfJ1RDoM9dEwADL0le6wrVlhutk5KOwT40UxeC1d1XU9uwbCKHR2Wu7Vk9FwhbPSpbBm3
Fj9Vz4DNe5zQWFM/5cuoRxa6/747ZfNXHqhLlmWZfH5Z1CxDF81frywuesEy03u7rOQfwIpiiGSK
zIZq24UEbfEmM2mN8SVKuyBngJfl7QQHy7BPDVjyr1k/2sUnJLXCw4uf+VqtQ3apIJXubbRRq0w7
sijhUdNLdXPD5Se5ruNKW0+NKqT58FRRzT4ZtW5bcXYepF0UNmirX2RLnKr1ayM+jWOldkur5rki
b6CZiEhgM/SIYVoCtlGTivta1qA+08ycFDBcdUzcBtphSrKLJRRL68JJ4ho1T9N5asJRuR1ldGpx
+1Dx5ppVVuPIeRCHTPoFYjLG4/0N7Q18ZfUbwBvQ4hHyHa2BN2Z4QeRKZaj5YlDU3OeZTNjEUleO
x8HupXh8tk+UlspVZG4f6R3d8dHW6QFhM3ab6CBZ6FJVnWe06VbPNGw40MwxSWFehOJ2UZfb/okD
EkRK83mRmU6oKkQmUZmpDZ3MZ+G0DRN6xrlNNhMLCJywSWh/89Gzn0ZgEJ+PbSRhwYJ3w06a6uZX
Igq8Jhr0mhs2xjJM2UNM8LI7Y1SwBFIN64BZT7wwkP9TK8igsoWUfehl6KVm97l2Q0p78shABzxR
Tuh1p9BDL0K/J78dDZQtrNYXZKb03GGtzYpGnT+Uy5DieZ4jQ4lLtgIKOEFgrbykxldidfMbCq3F
426Hveobz0WDQUO1q/Fl7VBArCDu4bol/DyHxql4H40Zo438RJoKOAqy2UQTQE9qPFfKhanD/2I0
yZ7paCopvDqjAuQBIKWUP/vi3Me9I4kwjtSjmT3nIrVdCmnckgxUAq5SgXyHhTL7a6UjVzPoqCiq
8qTRcIzm871OqYxsS7i2sA6W81OYlnhf7UXc3nUUV++jNRIy2z2DfEPxVJFeOXrcSrmfDBh9CgaQ
SFhUOnqaEdGj7SO3V4xlnl0T2Mh9XcxeD51P/Jw+eSCqgcZphElhCM/7tU0SZOPZVWI4WtDT6jaw
A+VFCeX7LbmKyBWk6Ksaxhzj2ypbpeu7jjj76xI2imMlZ2adZuW1o5piBpM3ZoiDeetrOsBxglBm
cDQ+jSKQ0EKAfzQ8ERBE1jn6EwdIkv6KHn87+3VZFEVDlQydCKPouvYrcza6rrJ04V4vG/rIKuie
AieKVxcIo2651WE9X5ic3xb5PESfBCyAPgoTioad9zCnwwSIJOI7vWG3DfIlw7HNv2JVcyRl8Zrm
7BYdZURSkqXRMfBG4SuucT0rSl8pZT+VkMkaUKIUPLPaPeHm5y08Y1bCrW/Y6dusw3Q5Z9ZCNiFD
oDfqQGU8n+IWquV43sJbjBlXNpA4rCafFxKSRegYVvKpHlJyEp2xd4wEiwnjT4PKXcXYPwXmHUIy
KUEVu2H5M0jDXE5Hn0lm08+vNP8cIrRCKfUlYP8zmd8XNqab9THOUuDZ8cnTywG9qqhzo+axImQ6
bQ/DQgegV110TsEbcguG8V2rHDAM0U1llj6/4pLrsIS7+2NVFugnMynUC2gRIdPd5+beIQmTopCD
sv0gYZ+JnmoOeDmB06ohaXxnQohiRcECmnQasmAtIkPFzU47Ovh3/iwgqzRoXiclqyGuPQtdikgL
cYbArQ47PMQv6m9TMnl4j0AEzi9LgWGks6jHikbI3bJDsDhumb0WEOpuQrUrXhCusMd6oumHwDdC
NQ1QpxCxsVJCz/cmBzrrtMJ3SejvuBAiIptcurIHaYEfZbvvaO/UP0UbuWKD3uFnZUwaglcibAtd
nIl6g3yH7hbVPkropo3KgdGEfZ20+URgRN8+g5LJvWC+k9BgUY8Pr0wUak9afKjyE0a3VbHIimFR
iuiqNMl0EDcqB0H0gO/Nud5CwMtvOApyvDx6WmYpFEOjJflC1TZSvPh+m6ih5qV+9dgiU9EtGsZL
95bzS+MPUgfGL3vvEqzRBrAsN0Rio0nehLacICSIu5pC2L6jmBfhNCKXp+pmoJ/LfLpsQARDskTL
6h6ECAy+GFGWEuY40bRNT/rgGVJ1TWAqCIUGnkRAD90CKtJ4xePdQr2veJO1tUSLUUcqRogBXpLs
PtJdfn+AXS292hR8Q0B9TTiitmD03yo4E4a+xnRcQIMsTF4lMqE3EAjJywtZLG082BjDifX3XeAY
VU5xtiq7cGMpJu+ol05CFkFB5KRjQ9dIwSs4YiZC6uVlA6DED8UL4lHM/RHduosca92Hyn6AW/5Y
deyW9rmKYdQyM5fzeWY4YseHhseCFiu6IXPpMirEMctk0F2PtIrenMTpOgXFvH5tB81trAXKTiEC
fS7sahFL7A6beVADs5AXB3AMKAkqCXjsQCBOXLV3K6b67eiHQMqX4Xg3kTpWDXPMMMNr3nlhlyjj
ksPyAvvhtktjcIs928TQ/Ls1aU2U3UiA7GEaPkYj2jwY9irI5sIFJ0ErmjrIit7VdpEx6+qAP7Xq
KDR/SO4nQUbggecuiohCKc2ETKkdrokCTbd9uK/kAZH33WQcK907sBlwULNL+ZreLDBSgNgs5IpE
jdDJYLpcGAilo5rRZXeXHhweVKiFN4tYmt4xWVRMZX6/rbUbxGTy63pai5COOxHpFSA1j7EFSKUD
MueWIE+E92EDescARqBfdYIgqiRqfKraiySqzkAbW/5WDMGJ6L7mrx9DBdKM0Af0bwi2xSgdgnbI
ePR39N12DTO2nNMT9eWCSXZifQ06yZalLKTsSlLBjBKc9h1idNLSETfmcvORphiMZwxBkwxZ8sKN
cE8CC0+Gu7WED3NoVh2SzkPP3BgJp0rktRPHC4TokEcsURtmQylGNxsieXV7NlNJAh5SoP4lXunJ
O0aGgg3fmeCjZb7wcXsXYpzRusfKJEMwhhz5pcgvOvAZWeipORR4Y1lnp6E3XP2FkgE/+Kan6qqq
L49Gss3qs3s9J2W+qpHckImlMWKFxbQRtWkGm/vVqpMhbdcRDzKSLPsm3yY5B581IB0eB3cDXExz
rWjD5rpnNKc7NUFzmz/UwjEgy5VGy0EA+i8cSeEsVLiq+S1giIUcBf4jPArzRdbX0sqwjkM3HoOc
O7evqEeWNl7gXNGopvuE4mMEi2n3RDpCpMP5QsQ+7ubPUnEUYc+CkUzlLD7e9PijxwTMdF9kOvqw
r4STkQeGThSAL/w49c13V5aeWSPVQOfW6qaxEHrxizCO74WBSJyKlwTDZxK5lj2dF5dbwbCsW8d0
3ZX7dExXQiasxqhjBigRfqjwxHigV2AE4DZ1h5hATI2T0/C4tLSyUF4FbqKeyH1YvR1EtZdHViir
JBF97r7IaVLAnPxKXdiq2dFUkUZ4TQVWl1VB7JOu9+c3bYn8q6gVVH5mnfYWAiW7fZmPRYI4b5Zd
dG056IBnMTCjswHYQpu0PGgthzwALbmQFqG2ruF2aLdo/eyDRkV8o2DnVipvo/UNrNIfkuEUZTGJ
TBiSyVt7v7TZcvz/cTutGGjoNdz4Qt2JCSqRmERlEccrB4KWPJCE0madl4qY4ykDghrtVk5XnAat
MSqk1S1fXik87gIZS4kedQJcqWtOIK5JkgwFP2+I6JbOESAtZcMfq5thYDoXAbQVkElfROnqplwL
AR21R0UODFwLI7zb9pV/86zy9rNEOUM3xe2tX7/wuUkffhWdVCJFDmkxpd+irjsR3nZ4rVs6jpbf
sNo1BG5rlgm2EgrTov5Tin5SEjwSl5azs6mnuYCgBWlRC9u7ky93PBGeRnwOnUzJsbuIfQPiYlF9
tyqYB2miTmH4ovy/lggABUi98AUKFG/kHtBI+pQPjTXalzzUN5HU7qHve+WFovRCKTFESz6jynR7
xPkGzjNdWYqK+4haFGu4Uw3tLDQKQ5RNQC80pJE6+hUcHKonvr4TZddSD6gYJjR4R1WcZ7JkIWx1
GQryoGlHP+CFs0YU/fAwldcOXxtxdLIYFuTllBTIhoJ/HTk9NflY27hDJzrM/2YPDXGXcpkq5qI2
1xWZb0sLVBvBZcirAFtL6e6MR8Ot3CRPARkR3DmZWT1Q+A+LvcUEywTkZjTR1kzkwGqDSJkLhLV7
8v1Cl7NRZ0JIQ0g2TreHsn1Rx0tG4bbGR1XjZiZCCCa/IZy/KIPUV+IUCIsPCIQ97tmiL00ntayD
csf7K04wLcPMV542Qv9ZlaFHH/49saqgLDJ8pwCu1v1SVUGovbJZDS68Tk8qsNDm9SnpWwV8QzF8
pOiLDQrgx9v11mFgreLEQe5Yp6EfZvQeDb9A0e+h9cEDATBBv/QiDUCS8wyXmjT2+hr9ihvSLWWN
ILS5F5N2+njgH1j3jqBtDbCLYhzOxOdHLsaAed4l65BVFwSCR+lUs12EiQkeGfV3A/koKOhP47VU
8t4vLa4BlyelBnw1w0IivvXz2Fjfn+KqFaSVaqFMbjWd87q9FkaWTVXxp8LsIT7oFAmFsaWG0sla
DI4cfVQbAcYoa/k8bR4bXUgpOFD8KsviKzZ+epQc+v4sKeWqxPSqj7I3GfrPo8O5KStdiuGa31SM
gqUcKC94zVk+F+qPFwPAm/XaR7Jfk0jkwOhiDeErVBxbiqcKpxEN64Xn4/BKNnec2Cw0VQC3hQoq
hMKNeuP7gci68fVK6PYq54d4zeNuYsLfRTZCk2Yvixl0JrJ7d2OAi2T0z7KHZ+GpUb3eNSS8DKh2
Hei5aEBoCSA1JsUs6m+8MjxDXPacM3GMa0w8K8ellqwMWLMI3AOilM1oISGEl5jpWUGOKrl5j5YW
i3AUQ3Z3SZ6rHG+d5lYSiktlskEHSoesP67+l/Ges93V20J4ppNWFeexKPvW42KSqHH5+3As+wXw
rUze3emWheGqJFPOsR22MH58Jguj/BRuyA6a3/ZDW4pdS/fh+nhcbuZ3qnz3t0AXNxm4QuYDTlFf
M8rwpzmeB4PbdvkkQa8nl7vloKEslNJGbnwhJRkzMAAY31F4UaBO1sN+DB0ZENGIA/ilbMSqxlZn
/ZKWhWLhGF/4yWNwMuFq5C3qO+3yZahuiD3EaJkCyl+O0HIq4H3EP7p8zOCbkaWPQTQ2dVsQsaql
lSOgc9nFeFCjYR0txm5OkpzKimj3cNXoUOpXC5xniz5XKcTeeBJqysut9RaA+EeOdE6EK3W5iZEX
LtJtPwyQqDP6M4zAreB+P706GPQtk+CjqNLxtKitJeQ1pTX5R9pcpEal8tacnhRFM+ibcQGekVtw
gosYVac08qZNv02en7JKelKnjkj6zQlSiihvlcqiFvyUTRNGnME1zkCTqp/doblYDV9MxUB7fSoo
bY65TlzlZC/AYmEO4giS4cUcNgWMoaOMaWxb/9xU8LpASofHmypThNH6KUgSRHNSDdCGDHGRyOSD
RoQcWovX3PMPs2uGxuOw5ld7Aw0P2RQBmgAOMn/NvtK0LRKht4SlrF40QJQClnsy7TC5Z6HAyytf
c2UEgksrrfHr9D7H+MaUvRg4OL55LzwfZVlAgwhCIyVUhlGxoRULA1OdASGuzvxqKTb6RvcfieZH
cu0XMoKwiAWgRlYUx54UpNM3fZgEHKlG6N8y3Gl/YjTdlYHudQQQqF/dKwYS926aUTREN8oeDphe
wBaJeI9KUd14VgIesgR02R8fymRIVm2B8DJxO2J1YfL2pLJK6dYoGJZkhYTUMAI5ZvqmUEdn1qEs
V/KIwmfMUkEeiE5t+anXsSfFc+yDQunche99jv9DUS+s9rNoVs/4Uxd7R5e/exNRIsxiaB1R3N2c
gQNbj09wia0HrXDxkmuNk9N5TdEFNOVtg2VZmU8aEOmP7/8j7TyWG0e2bv1EiIBNAFMR9EakDCVx
gpCF9y6Bp/8/1KiP+kbX4A6qQl1SiySQyNx77WUy9T3/Mv/43j7Tf3tzHdxIx1MkVlzAJlzmwmVV
4OQo2VXwETQ5yKL+x1EcbLpSnF932nBSY0xay4uIWV3yUpNEaOOGrSZewVil/+yJHshI8SOez8bQ
xwJ/e7e4xBYS+Eiz9xqtpIH3e28iuMrf5XTI/QYPo2otomzf8+TgMtJlNhZyJICGV8MFgbup1LXU
tgSaK4QcOhBmDcTh1qfTWGSzkKXTkmQ+rTJEV5pydGGWq28pcUp28NZq9BO+XLV5delibAg0bDmH
fhPbGk6mcOmIXVHCZU0JmGvDzpSvA14nYDNOHXO8mau2sBaK+DT6a8b/HrrOqrBx+TMwC3svig+f
1aXgilUCn3b1durfan3XZKia6eQ11PdyEWeGF1jjsTH0Raq86eT9WZcUyLpt8oszOG90ADXM9IEt
eV5kPi6bxVEMVy1nzzTAH61bXL3X4WVU4N/Lc/SaZ9eipxel7wWvqrqPEW/diE3Zpq3N2Y60od5Z
ULQseVSyZm1xUOrhT4dtgSkaPA7BqOOAqkgLMfgxF73+Y2fHQFLtYv1EEtEYWatMwBRui5e+3qts
5pzhQTxhJfnt0NzyLhei2pTAIVUC5MUJYOLZXSHq7GrAC5Z0QOq5eKJmKVOHFLMZquANspPrUA/9
RGLGLyHaMpQz6bY6E90Z6prWxe3B+FIHz4zwJlfMO9VK9yru/QWaEplhu9+8ajzXhdX9FAp6Tlwo
w7MWtHsLC/kSl2zqSrsh4dX5oelxmUXmPNADwUhwiuN609g3lRJSZeEJpV2CDzxlT75x7RXCD6sS
pjc+rBMG6GiPcTYyBJt3jCPrQ25kXoq4whyLjVHXKy1YOb79ZU9UpyRZt0QcayRYgEuHbfdkBJcM
6XoxKZ7Qg68YyD+qnxSql0yP+YM9MOLzwBpeqg5nUx1f8uQlTNiRnQAyQguT2QoCr8lm68t8WfnR
u6qYN0e3d3WuLqwCslOLNysT0zhaFpG1pMlfqVg+Fw9DTbBnhBG1/NLql9Ll8ekSTP4J5u5XRmc/
1Iqx1EvdSxjAprXEdo2gFEPfp3NAUWU+9RH4H3lBdAuCYEwC2jj6csJIW8/o+ORcYqdIWH0lFG87
jzdR7x8rNhrtNhbHe1Udlnrxzr/rlJUl6R/Wj6TAd2n3wibexxnsRzTZfXCMsueGj5Kr0NcQ7Let
9FQOX3OCIkxs3/SiBG9u/1mDAdoF5TwBoHhK4ks5YBqq27fYpcvq0L1oD317a4bG0/BRPI2FsnH8
jzFHBEEjEgEWusLlGbsGRMqqWAen6ka2h5IkyyFkzyvdvaBd0Jofqz2o1BIV5mohEBatDAOAhW/0
24hlYwfkwwNudwawBHbJ7rBLgBnHbk//q2n3OjK1VHtNI8aZAdQB3PcMZqTJWYmRZ3bRDxveQkWP
gyIbY68YVCzOvgLAnHhr6w6hjSsQhBgib032R6aIhcJFS2x4AOllch+NXl+UjU86pno3Vd3C6Mwt
TT7wgB2hZK7EIifDyRAMr8a1YGTjB/IhcJnmVMY+JDm6BLIr3PFgD9exadZlNDBH8vrBWE4KGiXg
tMFCtWAZ79J9K5JzrVPg1dFbZllrBkT4gj4mlUQj8z128XMc1A+0hxGeiyYrGLO2KgMckJjS2bj3
ypWEP6bV0XogsMBsDzXVeIvky9dQCQTXIoNUhl9IUQCdd69OiyVAkG7SkmYwWWtavukZFEAXPJtk
B9s+4v043wZD/qb28q0lT7wezk0beExI31JDvNhJfGmcZYxHXUVN4T8KirsCYmSOt+hUHlP1Naiv
UXsd8pYDlCToV0o47SOf6LjnCax/GSWWcGyewp8Ok8GQOua8ikb8IF/90PAmIt9Eula782Qu45RY
GT/dKHxjbACm/G/T+KzNVUqAfZnRaMfiDc66k6GfLD03etAV9KgqChLC2hw3PDJbqsOrCF+pdQmP
6cBYbTBf9A5Q/NWAbIkMiisqSbVdmxUq6uI4diwBnTQyS+xVMSwNA+u/7ssgNhYU7ZwE/SJrL71t
rbq+uWfS2nRXExjMybMTv8ozLACRkGXckesZWocaC10eDhzugJQVNnKsUoz2xcZafKR1brFPCTno
K35cJfPcteTKSuSXKSi0+2Rvif45wLsqr61F0ZJ2QU8EnhrMg+53bYyeS2KBBqiyQCsNUE7D4KFR
OIU/LEMsg6F9xgDPU32A3xKpBBl3Ze0Su1wDuzCyTUhXm9adSO5byoCsDZdVbKCPbZdK9u6WiJ9J
6fDNCxRshEC7ztrXot60YbQ2CvWprsjgK5VtBDe0wcrL6BHSV/CaE9wI6MrK2PSMqWGGpVJlv5lK
evPLR3DDIcOAbPS67mADzgc42dMgVP7axZ1s4pfPQwmJmWGNyWEi6fMZIrgGYm0bS1qX5s7C0l3z
ivrkOweOBB+YoDaie+dxTkoce42BwdoBmp9AoKMGibVLgAreVAr+QoLRqmOctGQiYB2FTu3sOx7h
Oi68xnKrRYs1+jC8xUN0NnQQ5Qwcv8s5K/JNmavY2PrNqy/1o2k7b4Hv7EEan5uQ9k0ffhxcvsdE
2wbESbuV9RwzE+vp6XqEbwwW1n0ASUcykaoU/s2l4wWpLqW/TksMGsNASJJ9yWNQrXuDjaJghCem
Ym2qZM2jmYxxltDv/MpUsWXOT2FXrRMGw772XJLWNVx6Vd/kEvv+lqJTzrlR+xLvkBhsabAGT5sK
wnXgh/gmJgTBLDNq2WbG2j6G5cXVyJiywn2kMZ3AjqjQA69tX1uSLh2VYWBK1TqYnIvTZozAACvl
bNlIDAOixYshPRmBea9n1jkeZ49dh0CWCYGpVW0FeXp6+iSTAWyNIRY00+dhSI/6QhvZCirD2YcT
JsNZrhLZ1J30NttqbrPqp47g9OpHzWAT5QbMK5tUGdKMWvkkAbt1gAZR9Me+aigXrg08ABDbCf5D
kSLavZWDeIcVuCwEz4d665jZjxolVf2sdxB7XTLrlIWxiX3EeX1/HwQFAeUSeJoEvUE/pQlxWVG7
n9JhL3poHxZEKjaxloexvjOdH43nFurHwte0RaY6B6e7qCa9F26tsUi9LAKGaaHMhCdmdaekOGTk
1ofPBQEWe4HNjmJ4Fn7189oTdAfcpdWAFnzQbNgmFKM9ImszxxatxFlteC7ZzofqUppH1fwG5oxU
ZOgkteAwXKpwyssiOlp2e51SvFRHBoKTgiP9c12Ccoj0QZfIJ81g+kkSfJw59ia/2Lc+V0oHP4EY
kClbxSTeNkZMVOlzuAwmQmFF56gTesR+ZAw4VIebKLXWjY2wy809EQbrqalvA9kBBrfDr/NFCcSa
L7NMLgeANJ1U5y511yW8A6cNMA+f7c7Ll54kJqAplH9Rq21kmF+6jMGYK5gGuFerQc+bMmvqKQtt
LmQHRcUqmGGREmroJVEaoCPdT8B22OGHZOhEfbi5cReQi0ZNizv0tuwxc+JzZIIgsSw45NH0NJUN
EQ9z4my609VHeRqbmLjGaiOg8YiE7B61fbTTAnedoM73suWhvC4PjSfu1jh64Su2flnf3X2vo8Xn
+cC/Rdv14e58aO9e0ruXF/yJDi/Nir8PcJHPh/PLYT3/ld+tSWhDF3Ng8nq3xDvsLtpioLw4HzAq
4xtrvtUvXtZnvNoXaxxcO5geXh0uMNDGt5b8th/1Md9oD/qZAfKD4323d7MZkX+vrrQfZd09zTYT
DOxwRQswf11LTMGYxq7bR+YwoLu72XijOM6ipmjBe22X9npaVivEkQvYXcAmOY4E8hsTbUhv8V7Z
kel5l227jqNpEYwr/RHM1zl8olmYHiixIveu+7SxmK288Uu7MVpA/Q9+6r4PBn+ZX00MVOzZ010H
9Q+0moWB6wADIR5qcbDQpsNbgwl4yPfWkh8GaL8Dqy3zTUMt6YNSqwNWGUW3njGyONjOCSosfiPO
tlUZkJ1QXqqJihtqcZxi6sDBa+PLFBpUzjOitTXJVIzZd5G5yjLZ+fnMohunvemHK591ZKlfocqH
N47lBLIUNPtOxeEcuDliBAvVem/iNqOlLxqjdbPT4RwcZ66O1T1ng7rp8HbL+rcCmxpmCSunkluR
1Xe6BckZXbQoXKbYwdYp4VlmFGUhK5mheww8IaeK84qyEd98yf6KN+quHdaUXAAG+UpPaOjlUSNC
VLTJg5Mba0NObxk20Snyh3Tq1qaf7cLuYvEYjJAFq5J6ZFhicFA3qw59cIAHSCHkQoL76iQUKiSm
lDFjKu3YQOjIeFOWfyPxciD23U3e9Ijocx1jRTYEU8H3Xt46EOaKPnaYvuaqI5ox2XybEJ6kKqei
1PfByDAD8lcL3hDiEGmEBNnG9Tpyfjq8KHq13QlD8Ryo4ZzPtlqv5EQoRP3Ztcf5ynbEnjCr9Op6
XzMWnQ+aaNhFfGfA/W4ymJ0WP53ypoQXBXNuLt/oryiS7gLiN3LqzQjzFFf1l1OnHh2ZHPEp6h2S
JppkXQ320iIgfcjFtoseKWo9v9bvHRguGqp5tL0BZososd0+O7TSP4QgNkoPJN2v5jo/FOFLl0fL
ZrIuuoItM47hGonw/YjMWvvxwWHsBsMSB+N4yCfGs4WrBt6VOi2fBWY4+Ieihd3bEIvnJ/eClOkO
40B7iE9dPB8+TJsUk8zAUxt8Neq6XRkor+vo6tKzV9ELOMgdDIdFlUL9CZ6SElsBMgV16gsTw0wM
4hll+5rw/PYBZBHulLJhCDYzjQKNPDKoZ1OpPowmYWyENM3wylzOtSAjNkRFM9g1M9EQcLuZd3Yj
xLVgW7urCInxkF1TA8+wuRgrkaRQuRoOid3E8ULXq7sT8xRQAV5nrSjKXQXkZ/YPzfiM1+y2xvFd
RzGsYWo9TK8udW5FVa6VBHNtHeNRTtTuzSkXRwvGlI81gs6x1mHUY158+5oHn2a8H7RHJTlI69iK
17bctvmZLwLt02hhOjAnyJxjPOutyQkR0Grw3h7Ig4Zh5VAkQoC0VGsB1/Yu149KXy2TiSQxnJzA
olrB9WRm71rl1vAvCjsfk0SpkO3cnNvumlNCqAEkhY+B+M7e68YHaT3OrDgHI4REZ/Ej0CLy5y2s
NK+p5uPE2Cfac8xJ37dbGI92+pSBBaXh2uQSp5ArSv0tTV5GEBbrsZ2ICVDjB6ZyagxMZcyTT03F
l64rDrF4gsKzStgaVBRjzBB8gJS6+B5hg0UwjAINwyqVKHvmcwggN6H8kCRSzmXxRAyqjbW3+1GI
K4f4aoTvfkevS1TLfQYpSIeCZz1pNGj1tnCBn0bGBfrexrsPRh+rEqoCWQ/vic1pULdPJk4Gse0F
9noE55v0V8fKvm2UR5aLHssmMFj6y4RsipJ4rpz7XI9iq9v4d8Eh0bL1JG/QMO868aXIbOdIRh8V
noACguT0HrJ3lCHwOVSr1FLhTKK/pC3vhedotEQJxPxoE3Qgoe2zIH0RukPaIw/mcQVHHKsOdtHM
UcB3hWv/kxF5V2biHKb3A0G6UZRcJuWtr3etee0Z3Yb+s0tDISFxOKJDn4f5RMunBruL252Cz0FH
jnTNEaVauVfk2XZ+XBSCWmDbjA5wQBHRlp4ycKxULKNNX7+0fF2O99KAIKEQ7pB9y+QxithAKbCm
8rESIXRRig3zhTWeJbAgydODMpqw7yggkQFAnPWH8J3sff3WxVffzpdNpC/8kBkhOZgBD2aa7Q1m
PzpATjzizegS0vsadic3fmfBSjr6ECquwjHdxKfaf2SqhFGNTcg8G05Z7COc+wOdygjzWRUI8NOo
nhzaiKz9nJRhNd9uPZXUtQwFj26PZpETPIUY0o+33GciV097J6nPhkm2lFU8Q9hQpx9oeEGwjyp9
66j+OpHXHDS2LCC1FvVOJD9FF+8GFXfFpllokziNU+Y1+c1hvtrU1jM/ta7JcE7ol6Zq7uyGhT9Q
Vo+PdfngR8PdKL9JpJnxpRrENxt/eg2Zf0KtYBotcXVs4ggZ6o7uPXqRarmJS/dVpRgOLWVZoWgX
Uw+byrmYOl6MmnsMVGAHxXkQ+bFmeY2MW8PyW4njQ+s+qlq1NzjaoCcS0Mg5MjH3fWvDDkYVAwzc
KUqM62K24QwT+X5AaZ92y1oNN35KCF+EbcM8A3Y4UolHLyh28mA7kYeYiW+HMbOeKcux3TjB3mVV
pBB065ZqE8clkRuew/8r5bbGPKgeq6UGP8vs66+C31XGJL9oEDFAfHUC5CIr5CSZznaQfhdjtFVL
HFD8fDfYzlLY40UVkAAwNeh1LIsslz/ZWq81L4c7NZCwkCwG5hkzd9zuaJXp9MvsM45e21SDEd8v
m4SPVff7HjLLZNdbfdSeLPfNNTY2H7ylhBocAnQYrtucEXq/raZXG4ZGYUtiB/AjqJ7KHu8aZr1K
EewG2KgZBGsrAxsEuJehpwNlTxOj8Rjxk/qjzyYTUIEY+oLrn2WakgZIeMbS/GqtncIMt8iHew1S
kpWSyEpzFI8K9k89573dnswcz+wIByIMNLSvMrxVWJxhgWehObEJ41CMvdMTMin9/RQRLlzlO6YU
rVnSc35ow8FIiJfoX9hXsF1g2pExXaVi5c6vAqVZNY6664KcPL/FFE2kZapr2Vxjno5p7JaGessD
BdeKaNGl6VKjAyrdcVOJr9G8WnX+CEW8iKKtqAAx1fwhbMKzBC/L4B0NwYPdmg2RCoqn5sleSR57
YuhK5bVuDzYS0Lo+EKWkx6eCfifN0RGRjt3sa5snM2vwqGFXCpRwF6Y04/B4LRDcgaIzdNqVyHlz
dQB6tZ2RpcJwdoZlroOJnVsBlyQNr8R3mOC4ManJfT1CqRp6ajVm2BVBmJDp4AoYMyOjOfoFfl2Z
BRmEUAxyBDvDC+crR/vbkKHpN7dUiTcVJUa2g8BOU8jTwtKdYQc1tXawNcgaZFiov0/9d6uVH3Yg
dlWqHwMz87TSup/UXanLi44CSXfqAxWjPd77A5W6hGaXZR9Ohy15MHtOkRbEqZ8YyKkvJfml9WhD
Z462fn7zsUYWEK4TGJQUH7yG7oYXHzaWULS1ERVrDdjWoHBQkn2b7zMW44Sp3hAfwrQ/Bu1BgL06
NRmU1XOs7xngEvhMnAhQNFYl7Dp9XN3K5Bz0IfFjPWND/BZKhXF7YCziEYgsIe1DDTZJZm1mGpPa
J+uOjrSomAv7plgEmFsNAy0sZiScoOY0bAfp/wiyKYTBHlAlXkQyUJO4B3dmRxb2QebYKTkEsQHJ
5BlU1YTHyKqOnW+dOsjJf/4AbbrMoRieamuXOmgoOOu9pl4rBBpOwhPJ3J+Ht+AtK4h5cXTmpqSP
Wa1/8vviUZ81ImO4DbklQgOFXUSSMUp2gfx3K3BvU0hoDZx2qxXxzrR84sqrhHQPFItmc1Vld6jE
NkxRg1T4v1H9+ZpkS38WXUv0D6HEzzLgvEh0sFwikdJnq7bgIgN0x/1V2uq6c4hyK5Ktnk4PWZJd
Qp2cGu4OZ1YyO2rQ2znAKkkHbNEfh3o8jCBr6rRqO/+jzAmzQnvRx7EN0YRSxxlxTZ8GvNY0gtQU
6jMS20z1FuPSpdXhU9WTbI3Go8AY8lkPnukY6D0lJdYuDGoC74SncNUS/MD79kOV+bJwk20Y94Rk
j+WjLxl6EHDSPuTk6Zhkl/LqQ3ppyKfWrnq6dJPlCAQt5XOjfze5chZVuuMSEIADEOh0x7a9jP0x
5PnK4uh9YGCOK4k5gc4O0IqZWL6FAYZcjra3QjhMOUtfCQMm1x3qEx2f6D4mHnAExUloKXNYPKZ8
jJpuN0UQC9MBKLZuvJIwbX9AykdvX2UvRn8zB/Cl4uhKloP11NrWnTGTJZzyx63inToC2MV45nGM
2ca91eH4zFG8KEx3S7ZlwyxQQVWdauGqUhz8w9icwwqKHBSYzA1ZWDo3KBpiwi/753EYnwIBTgDb
jG0wbg8asp2y65/LNn4QjfVKVfoJg4jEPz0/xlP4GeRQY3XrVlEOTw/szFo6nTTo1lXjnwsy6Vo8
V+3yI5RHSPKPaaH9KRUUkYGjJa9TmKxsLT8FlfEwL7Y+mQ5R2bymAfyD0l1m+6w2DlK4q8A9GZa7
s5E09t6YTCu6hSVM6Kw+hz99cQtk9AlKuh2bEeWnem9W6hF7neJVFcwi1GDPFCpS5U9X2OuOsakb
VyRK7xnhrNPuybHBvMl9E320H3yct0ZYJ36AQfXkLiWT3w0i7ivp7uF31P1Mlo9nJaEInDECZVkr
XysdXgZZzKJcM5UWpD25vr8M7WsRv1ZwjFCplVh5vjPHHEySEpKELR3eFNtIP10G1qEK/G5Z6Udq
TZcZPxtxc4BzvJQ5DOgqgD5MHWbOnMbqJeEwjKppM9TKgd4ImUPgCdg0kuc7o6EykD4E/Smt/RVr
JM23zggnSsVUxS1+UsrHAqbyXF+YcySpf+kc3tZ4cHjrFpwIRjsmLdWIpcFA6V2TaZ5G01lETC7L
YRWG17KIzyVRgYp1KrIcLiMy2ETGdxovHE0SRvShb0rOEq5ittegjhTaTTZiETN44UzDeAtxJPCB
VYbf2thCF41W/fjSjRRzvmzubGz1S0s55hkukHhYOZN+H3TXjHw9U7yacH6KCl6+SwACZLCkKhZ+
lR7j1syXQQRFt/BfpvGU0LSasE8E+yNDa8goK25Oo210/6VCgmvFOoxRrjWWcty5IOVM2PhkQteX
QLz7c5ZJ6NmSBkK/qkm4DhNEsOZ4sQxAVcDZat6R2mCp9YYnTWVlRXB2G/ch4bQvYVJmQ7km5GjR
o2uIH31kB7pSnlNRX8Kp+QhCdLZw4EQjlgjueqRKEH28Hu+sAOnnlJDrqULqLJd4T/Zmsy/anWu/
ambjhUnjDZhEOZa+d5NxRR8JTIXfMAsHnVCB/0bHGqyEjkqq97AXPQJxRLu5ypAke6foOgLVuZeZ
snJ9Ao/TcJm5c+gfIyYuX6nZpFEPJKCjnUk1+A3Qe8gFozpcCNyOnfYctxlxlLgGYs7oMu17kO3W
VV4lo1b7o4F2acP6EtOqYozhDJ9RGm8m8xLb5JH5a3J5BVEM4RxenJCScrOn14THp/ZHiCc4u+qP
qM4R+n276UOUoLjsL/w7qMZyIBo0YzwZU5/MFbyo4N3Cb7AGZ5HFQHE+cjoNYaPAQ769ZurN6uAc
sHGzujWI2iK3T2rTrhWIK9aIcZcLltA/AFZkJUpIgLMqlYe2oGYGKLLGiwAINynB6pukCU/SatE1
tPsOVXCH625Hb9NDcs2/ZkZf/ghCBG9FFtNhnN5sA2qKvugSAN4epBBtlAXvWAf2zMk7sYt1xOgj
AHqRodyC9eT1Zkowe9bL9TSdMpjS0PCyme6sHcsQJIDw8Rr7PmI+g1UNkEKZrWjyozAZKuX3/63x
tWcJ779YalDTXRsjEVXXfrHURqvTC0tU4qgE70q16zGGbEt962IdegyZuSITW2UdIEKnrUrPEta2
YodTatfTaKBrN+ehzl/qTnnkJ/hAYDcUMIyUFggafUvdGCU7hCVxxGQMo8tlCsJSZPaLW5mIUAtP
N3gsYW5FoA4NDn+C+VhP01eS6Enc58xBbNSTFYCnpT9DeM1V5n7JTdPkokG8V8cgkfpbOd3yVlvH
VrbD69ZOq6fG+ZKFsW4k/CqBZOtWszsL0/dogq2gWfRxDQAycpjmS78Sd/99XbVfzhezuBFDH1fF
DMt2dPO3w5ppK6FgPo9EwIL0oGIu0ONaG/4E6pOc1RtOc8g27fgQqzRxoNEBWk/acdXmMkzlKpF/
cYz5Yx31+0YbsI10qP6Gaf9Ws9PQ26Y92dbRGLONlcpVBSJrLkGrVGU3wqLnkGUf0AsMjsdgWVGq
0gXSKpvujTNbGLMAD2+BdP2XKzWvsN9vzJwV9iqxVdjJ/HKfiCYtKthWrWMJ9kqFVtN0DqrjgXw2
1VZF2hDgq2DO6o+edCpY6C0t/9/exG+pO75LxK6pruOamqNjesW7/IfYv1NqkZVTPByz0D/UNN2j
giU4U58ERT6Mh9WoYCXLFVHbBE5zSCBi4g1DeGpGPOkcd9X6cJ/wJKpGDHCM73m6MCo7v6k2LiTs
yEUVtGWX11F/pjqsygeL6TJ8BQLAjoX9yAD1TotQqGWvjOA7kEj4GyMmFRA0BvVJr66ZcXSw0G/Q
gEmBhRUKeVgU08TImDBY98sqTlr+GEI00uCUfLgWipHo0+Fs6nWYw1Q6yJ3G8RIlJzPiq47QUbQM
aNfHItwH9WumMXcTrz7dSI/K1ReP+sx9I/3A+bTZD1GyhJNOxGi46/pbgGutnj8Nrwq9bQ08BSKM
tllwTtlQB5J7RZKp6jCiVUEu4icjZwcH6oApR9GG6tJHfXycjNeu0OFufyJIQlZwD8s9DZC8DhkB
PV5tr9Q0XmRTjDX+JwxwSNC1/JTTDdF6XxEdLs+T6+/cTPciYnFr52Xm94pZU281f1mpvx5pLCBM
nWXiOEJgiYC+/n+XSK1IP5SREd+3sJnEnl7PjJDgn8ziL84Tv5wy/vVCvwx9grjQVKXX4nsODrY4
KyDEdz+qKyDqsXn875X/yzzoX6/1a/9PBr8048CK731jFdqfbY8WAEJG/Ldz5n8f8n+9zC+LHT1E
Jzq2/NqU6UZ3z1zSHlHOrkLtL2Y+f7tJvyx0tNFQ1LDj2qnjjRFh253D6d6vds7fPDT/9kK/ti2j
7N1W6flEPW3itGRL6sSmhkpZ/sWG428vNH//HzvTqEDl8R0zvo/LyzAtmEkm/o/uftTd/+c9mpfl
P14o7oGjCpVLl0wUzriByoOOoUD1lvaX/150/6+PZNmuYxJI6JJL+OtJinszzlu/jO/D5FBrDyxt
xNBOtRv/dupZv7Z128WVQRdzzKhlWniZ/HqltM6E6VpJep/EO53ctSj7yme3gbTd8GTNs99+HJ7o
Hrd+wZCndGhDIUER3aKF5YJpID9F20rFcEKyMqmXzt6gfnTc+4J0Xv88f63/QF7ki656Gqqn2H/U
w5M0Nm01g4KPbfuswe30hf0uJQar0LCHW4OZEGr6BrRLA41LlTM/OfqXInn67yv9x3bzH6frnwvA
sY/7Asebadi/nu+gdUsRdBMXALlWYEDO1xraOZku7eCjHAwvEsCUKhmbznOIDcXOnuJjMxDxFeXH
xkftW+rKg5Ehh9WnLWXYKnTbpQb3Mc1JbGSMWIIHxmBpUe1sIjRjQSBfEuSzhVHgDGNvUgfm83rS
8YOjB9dL66Tz+I8tFMni2NQki/DLu8k62Ewc9braFmid4cuGVfsWgT10DaewhrlwJf17baBXFvXf
jv9fVfCfq2RqJiY3hnDEv2oQ1TdE1BR9et8mEI7XVoE3Mu9RXfnmsh2P7LpxdP3vO/Onrvl1ZwzV
MlVhc3l1x/5VcRTj5CTaMMb3WXh0za+8AVFGITY2+F7l+xyKOF47ixmarjp/HSWHOAvXsChXNfot
Jpj//XZ+P5I8KP98N3/MOv7x8AdQTZVM4d1wuNkR3kviKUyOU2YuUvEXn0VYvP97Gvwpjm0VDblj
mbYrfhfHUaCHRjNO1jFk+KIFXsL0ORJz4aPnn9BVS/0Q18NHj4yvSEF8FX+rcT0S+npq6k8plaVr
H1LaK/Q9TvY0m0Eo5fM855m9OeriyaEgSaDpuO26hS9hgF610XuMsZtzDd1o4TDtaRh5GpjpMxAN
0Mo1bkk4PXCYYZI5dCigP5CWrfh0i8wPauAiGM37uA8gfcJwTXczacNABpW34T4ZqRLJipxsjYnx
t2peklgcnfjLgRedTs5Clvf9iB/Y9C1sRokok6ZTD2ibTM9jei3g6phQRKTBSPSjtm4+8jZhSuZv
6EZsa2E2EfjRTFUF6Idz1YzfAKZ3Hf9ptO6dXpaEROAP0TGSlc6dltzs6mJ2P7H10DFXKtERFkP4
4HbdTpWoNqCK2UhQlm726kTqMqZbVfppbdrqD0y6TWJ1XuIrS7X6Dvs7JX8LleceuXYmt47iHpLg
yehpc4E5AbEBfiKDlPd8rwadF0tioGILYwL6WDobaD530SiPkfgILd9zoXTqJWLOHB1KfTL2FJaz
fcUoQZAc6Cj+tGrS6cXA/B3PmJVmEA7fVZsUaWdIDwAD79EI9UXCeCrEV6obJTEXUIsRebdgH1la
N1CyYXDCSXBGglKgdfgP8CEq0oNoRr0S+UYZPwwGQen4zFPpzmqRMXLwbJAcEB04IdtOlnyrMTlH
pdzmmbnEA8mz4XeIKAJtfS71s58RW1EcHOKz3TJ6CNqUDPOT32SrlkMG0V0cJ55iB8u+2BXQpnzt
FdZuw1C9S3YC4i7O1F3xXBd00uM6HAJIDqyx5uwMW1+qaG/pevRHJ/zSYUIVsTezQcTNjJGZw1ca
gunsw8B2/YyQGLgNSKjx4PBYPIGNpRx5xngfMNGO3RuPlMBxLcGu9AC9ehLfIe64drqgDQ/Oeg/G
6oPSJpBdTi4TpbzdV+4ztPLOtcC1rYWqoeA+YiiBSidhlFhUJwUmoomS1rylDY4D5uRV6YNKc2Il
hmf/H2fntds6lnbbJyLAxcxbS6SCJVnO4YawvW3mnPn0/1juc1HlMraBU40GGui9yzJFLn5hzjFz
sXJi8BXw6owPne8tii4lgITlJ+5F9COpORwEPm8mP1l5uhhbB/XzS3q2nZXCQklPCPptelap7M9U
v1QRffX1fgyrPbzLu36pnxlnXCVyy+7guEn2qatxzcidNfCetffMwlcGr/eujm6aFDAFI1q7Og1z
cLAwLS8oUTZtcR9rn0qMfrjBuetucShGUosbQ01QfYbfM1O0JXt2EctF7CLQFLX2VSFesIa4huRW
mZq2tuiMe+AlQcHSBBOEXG9s6lYwMhv8djZuYOFwMxD5qwe+6PmuJ6Ij4udR8cMx3zZue224G6AI
LLjT/nNGAZbwkuxvm3Rc4VIYDtSAnoWmTiluUsXe6qNUiWibPHqVO90a2ZSRqWg8MIinQFTgLkBW
XxVoawrtKeVhLyUCoWEZYD5SsQYM1bISLBE68KzDUJ1jhKHxalr3Wp+1+6jUvSFODiZhGYmGa1Nf
vG5h2I0cf8JYaaTWSZQPJZ65GlZT6babsSMqaDxwndiz+cqCba19NXLpZkXNUcGQtAs/tojCJNak
qjYziBQdHtU0biUUh7fPGlnF1EumGX7XYvbN4M2cZ5ySZ0mACilc2ojJMk+mOd2w6kzAFEwZmwK3
8Uwq/dnCECVhKKAhGnz/OFb68NihK8I/fz8hawSzBR+EVBGl5m9nN4pD1Ff+aCsqIknOryi7s5oN
0/X9UsS+pr4nWPoWfF8BLKmBdtssA18iBuAbXWgTGR4pZnnk6HOf3Qrb9KyUYLr5ZUYB6ryxqBJQ
CIpP4eKdY8WkxSMe7icrBA0xMu1p3Mtc/osD5dyRRNRhqjMa406fsp1ljJupn+4s/Jdy4G4BnAtF
s47raLc4R1ftLsMl2cO0glnT7sIOrlUIcTdXLzNVQcJdbVWhXGqkQpSN5c/anYmqzF6CTRDz+ZPE
gz9jV8n1AtShebajEXURSevZJ95FTw3YZuTwWPGCpCbwFqmGYDKsWBhqRIlgj3SobFqF2MVNhsGd
5RnF2V5OQYMSxFyZoKrcfDvlTzP7V5IopAa8wLKGDjJFSpUv8SFhEuAY7yASVgN2ySQtdqI/d9iZ
i5CpM0WI3txN1My2u28Av12OKEc0h7E2ilfuriXAUBFFm+lJ2Zn4q5ztZP7RkOgbeXspUmcnsE/D
PsAVZmNwQWg2AqzjJMkbDhcLyCsAbRWuUuBN4We4fCg9pr47nuuZhU02jb6pnHQyuWp8yj24kQDb
d2L0+DDq89SNL2JqVu5MjXSSmqWSjd7SGVjpn4IWKUfP0T7sJ1zHSc8iEUUe9nBGElw011k7NsKX
xesZROeYaWvUsZN7aSvbLgGEVe3R4ajGtiv5ljaMgdn+RRy5JAPRYw4ru1wxX2/PySYOfGoXFZPY
c5R7+QtTHUKN0/cQacnE5oebk/NqDYl98UuFe95r4neGN9ZxvBo+xJPCuTH69qf+YDwmd7ZC2XBh
ETiITHLFIDfUPBsZa7M+kVxV/wldSSl1LpnnLmeIQmLwLGMnxm2rvjP4YZeX2t2u4dM2eP5cuRY2
CArtzetwRnHvYpIYnW1WnxYoYII/lo74asAmRqpEApgRwNK6OxadeyiBb/29vBXfKvz/V3LaGj5t
TTZD3wYQahVHblnX5tGeK69GVZQu+3FBkK3vA3dfpe+5Q2fo//2nyhL+HyX+1w91NNWymC0yPPo+
XKftao060onlzuebOGDBWyMFOMaMEzXetrrDt1dv/v4zv7e8//uhyIgMU1hyBP1tAhKWudYzj6G4
tndTjvfOSNYIW+Zxp8fSHHFiFTyL60g/LP1lUhxF6RnODodZqWg+dmEkvbgXRL02YlgJLQW22bCG
stFeYERxpgvDxi+o8pp+Tfp7vfi0wpeq9puIeOgedQ/kwXpCjBF/2BbERyrbvvWM8bJUeDMd10pr
72f5Ki+DK3lEzoO+y7nh/n4V9G/9zP+ugmtpkJQdjeyCb91V17Bv1FopV2U1aehPNcgXjsO+/BTF
tVSaww0tMCWMZnpK7OOgPNvmyzC+2OZySpfzsNDQzk+OFW+IKqeUnDThOcjDNISUAQPcDnlCktAD
WM9Tfd8t2a6fCz9DWtjW4zZu0jchCJh16l9+sR9vZJfVt2vhdFLpWP89pRmj0O61pTKPFKR5gYyu
Z2sw3KXtztU5Wk/5uKkhDfz9cn5H8cvL+TUhF4RmgMN1vv1U2m+znvqSyxmbu2jXiBp1KvFQyKAS
kB+MDGdIGaggwK00ztMvP/0HlIKmGmhUTWISiK2RX/Y/mtM2jUbF4RV2jIxDSUrTop7QwW2oMDGV
kIKMzoI+jOnNha48Yn5ulJ0Fj7YIIu/vn0STo9dvT7QGzAEqsGWz4fl+9cvY0VI1mIzjYKJlaNZ1
/ZkvLxFVRSlfILwxDRqXibNUA6VqpZdtBhNs2E3tO3LrRe7F9egQ2x2vvAe5+hY8UL98xh+OOk03
Lctm6mXxCHwbH5uAVGuUcMbRuUbJDzavZeMPwTdnwEVuto7s3DrynpYO09YFu3lAZ82OfBnuBhgu
NGO/jqHcHx5HjTEUeSIGUGHn+0kIzckp1LmFxQke0NGuSqA0M+Mws8MkvViSGnKhLeF6it47xBPo
p8ueHSgueKV5sgHVOHRQmC2RkZGf+xrIdlaFO8EcIGKXTUwoch83dbCgeBpcPj0/5vp75PopMkrz
KqvQLuKLi1jDZsGbndxF/dOIHOCPmN/DCRig+a5aOPOTm/yMSNCXNb3Zv5RsjuvhHLMnxMq1EgF5
uOlzzrY0O0PBirWHRXlCJpw2vA9R4Dj3C8tj+2TB9+gSrBeI02dEBym04IptgTtI7P4hrO5qgm4y
eJ2uBjYwXWnTR0DG5mI+BqyfkWBDAu6vnEiscSHKwse1vZrmflBeFOwKxblC60ZT+/dbx3B+ur95
vhxmhZpp21/f4z+etC6zDMWohX7E1xK5W6W4CmzjMus8szyGgSf9FUPC7xGfLb6xAbkoaFh/YB8V
WA4iAo6E+ZnXWondNo2hciDZt4snA9JXpL0ZFOYxMd4uj0kUvEfLhK4N9ZC4iSFmpdImhiek/qA1
vYhivwyOjf0Sth99ROurWeyrFL59+wKXIR5nZy2AgkQME8YWDghjHpfOLD1PBn4b9c7IEj9PruPH
HoCfEZyY168MK9s1wT1vRnV4jVF/6y7Ap2onUCzTjks6VEtJNRJC3Ic3i05A6GkaUe8iGq3YT6bO
05g9FEaxKnOkhDY4pfs4fsgEwV5tB9NZ30moKW26aF8b5TFWx9WCJvSLTKZXqwbvU2+cDBq4xDxq
yEBtZHFDt6z1oNpZzbAda+HnMeKDfFsAvRtonWw48i0zWDnHgpIDQ487yLlOSTEc7hrk5uMhc18S
YGl2A4OZGjor2JnhkXoXPbyWNvBaohnpLrXiKQSl6NCN6BNPgwb6ppFjboJhtRbKL9Uja+EZc7cC
kwD6Y13tTFqoCk43mDZzvC9haRUjm7357Aa+k1g4YxCxhioUxLXLsHJU3uXvVerdYZmbfay6V7na
4zxCtB9X5arXpyup01alvTJ7sLT3RXIzk7uq4OmGhIL1/BKCzxBQSGbhMS0xnxL+l7yKAZ9Mu1FL
lTxYcuuC1K+n6lzQ7paMz6Ad4x9x/Sq/nnpKEA9oQar7SHPdYZ0BXspWOgwoA9C31z1YGbbHzYQY
BQx0s8LexjAiH2ixN1HnB/bW6jZu4HFz4clXYdsMEbKTGEWNnT25JpBoHuui2ptEaA7H5FaYre6F
ZfkBqxLteLZ1ShcyCZ0rBb8SUPK8uwW+Lwm1EqoXacbG4EZo8fIo5jZFs5uwfYe/txZATgaNiZjx
ONX9YayL9YDAa4zmSwUsWcJtLcBzuZAfw9rdiqA7zV2x1UV7V0GW6x+QCDNIp1loTKySpvCacvzg
TlxPptilqMTT+Vo3kfgNVnCkTzoKO6PPuA7DrSRqi6p5TYGTWCO2wkiBhYzMHwIqz7fBMC4Hdimq
h2SayPCz9wLct4LmtmnPkKTU5BzXL6L77ICPK0DyRZ96CYtjyTJss0MhUi/Q9Su1QK1JC1SNyniR
OyPY4ewP2vRNGeanoRxOo1k/oiFdlzPq26mDyzk9NCbYqJIiTpnATI0FpoVyP0C8gsfGdLAKsZu4
0aUzfaYJDR7Frp4qK+TtDBjxuDEBmL/W18CboU0TTOJTSBE7TH5iZGFLGK+XbIPbdV9M7dEUmKPm
0zwzZIOFFJKNXEIdrxhSuExzRfg4LNqNw/zVKsEyziO9WX5n43MJEL0lNPRpCEMhCQakr0QMB6Bb
ipAlersDOwBBvNxrc3FqIHwlMjWQ/6tlTFaid8diJOl9k7KLGBnIe0htXzXKZ7WC4usmV0pMSEf7
rMcTtXrtNdIE2eTvUiel9y8pngDbCJExuTSQwzrvJVn+3U3fG/XSHiFmCfXJ4cRKehIyspdc3NUL
hwKU5xDtEYr1WjrIHHAf+nAqDAUSa7GXALsiLz0rmTYCzUr2iF16Jp7Aro/DAIIPSTAvzGQpvXKi
0xa+TXJqiKKhsm8d983GzN2fliQ85N0M/3CNsH7dYTdT41uF8r/WDildbXY/z6eeOWtrg54CGwHe
Es0Y6ktdAvDc0nkHW0dritoxJwu0AjiFJ8fqrl2z3FTByHg3QuWQrtPOOMC+TXmRCzjLdNDQwXS1
+qUytmXj+L0iJLLFtVREVAb/+XdtGgfcqu1s6UfoGA1UPXRyZjLj2bgtl5c5xDfFHUD/d+lwrnX4
EZ154UyBCawYzP54iTHOqBjX5dg2GZECfTY0IC7p02wMTNJuzOHBxCGXMLBHXtkp01kTo1cNoJ4z
04+W3RggyNKvWWCuXIZI2WCsKakQVKL81AXzUT7XTVmUjMps7uDXvsQnbLj4MJxVrUSHrFZPHZNj
B8BMtjzxcsyd3lNwuRnwFTDQSXbwKO4aOWeMg0P1VESmN8f9lj7qkGoJY0AiTBo05jDyWp4pk5nV
3yuTn+pHLjKvY9RL8p9/X+VKJ/MhCFTqEhRC8K0uQO1g1O15Jyb67d9/lvip3eDrtMAWMpyzjW+z
gsY0oqpqBv3Y47rtlcccbWl2xjU9NbiuWq8s5A4o36oICMk1kG+7iDICHMgvH0T+Vt/vLVsXAg0Z
cWT/26P9oxorltSuuhCZjBmXvtahLCd1IBO3DpaXONXxMtwV7Y3t6KTQttuMLJAI2t4vH0L94Q7X
yUBxWdbrDgKpb7oANcBfrEkKmcvyRPso8tmzqhh//9tM62NynoSrGYtPIkiDgAFhzBU030qWpx2u
upaBkYq5QZb5TqtRT4+3eolS1QBLF7/ExpGaY4VqA+3664LaR28g3LvBCn6KFp/y5LMCoDbaw62I
wbNXBC7EtsRVowWrNh21waTepPMxHqXO/SDLbY7pVRcATTJ99ri3BkdQCKgrGvNzZTYbplOAyRWp
kDbu8cvP+Khrc2H1v2/sE0R0L4KBNfMA5LwxGTl6eKxWiQEqi+CZENs2rwWD8OsURl9xj1IIbKW1
I/SjMNadg5U72WbJOVI+Ev4eWzgHJRMLszC9v03z+lQUoTfzAMZUvHMBCysln7r4qACLBDIO5cJt
byxOcfnM/vJl/nBH6S5TIcvljlL1L5XgP+6oTjEry9ZU7Tg1GL2je5u2kHq+YvBtwrHt2ZjYC8Ec
EwHnFIbmbTL80mNoPzxdhmmQcsl/DcdQZfv6j49gT6YRgkDSj/JmcJ2PORHXhlnJ+fgqLG47rbmQ
pa5RyYwCyi8a+d5gTqS/B+z5EnwPLkkNbcQcC029JbuBk0ujyKojGF3uxN/UAeYPTRH5VDTTKl2/
zAb89yeOy8Lqsz4GL1Ocwa11DKxdJkDDU1qdY+UAx7wT7wYy6cL+gH8zh5DUaXgCvdwUeuInpXPB
OOK2rmwqEecOqylslBTDcMQYAWN4X/iqDhthSPjff2LnJs5wWtMM5LwauGEurdre2HVwARdwjbJC
tC9OzQbmeUiodvC/8M5mzrgaoKA6fbit4zcXNXRkr2aTUACgcL/cRT9cEAvFgqExwbOQ13w7EdpG
oJRcAnHUB1CRh1FCHYX6GM97BUCtUWHb33e4RHve83//0V8y1W9HokXcoami0xC69TX3+8fdYwXV
hENzFsdY48m08WsAWIymTXFldd1VGSeX7LuZONaeyhBhYsCYMpiRINVWrpyor6MlWzlTwnPpsRBs
qNTs+MnuHb9mhFACKNJxLugOkUawZevLzlC28+zAGD7nzP5qke6dVr8ZKWr//qt9zUD+/asJ09E0
zSTVUdf/MyMZENAvImmmY27PeyNqfUM54H+xo8NQotpl/yGoQlmAZRgjv0jaaf/LwFr8V5kB18IU
ZL6qwuAJ/fZwwmcp4qiIx6Mj7kb2PANxCiM6fM32JJ44zuDfX2RYmSmu4Zn5Aa9CJ7lp8dvIIJfy
N2GuJgeL3y4KH8iQE1zHUR1LHmj/+L5nvRkUtQpHgtrSdYLiICdMMAS9S8oFlDDCJNT6SRSApzIW
YJRVAJhdlhiGBYqXFYT5aPINM7pERR5uc3845Zj1OJYtB3hE8cvtyZnww+fFZWvJchBJs/nt85aM
pTBGmcOxm8p1Fpa+Mww7WNZafjkx8p/ZWJoN+7f02DSpnxY1fH98E/i1S/5UDP7YKP6AccuSu0U9
tO0LU/etCWijl8jY4h1zcvMwIL3vJzRreJyXFBKJ+rkEHA8IYgK79WbSbBDmZxFnADEVTnZXBR/m
hOa91Q4yUcRu2e6woCEzBmd6p5FcKsRJScm20A9FR94277ZSbOb8M4Pm706AHG6R0pAIMSEZs0kw
IHfJx/gjNSB6X++yofIK88Pth0MBO5anCP1JZkuXS5oQ70gOVYuXylGzSytiwmDuc1ABrQXcMCZt
ChoJFTsej6HZjTU4z1q97Mhxqu4E0H2Aip+2hZSErUNRQ9rHamF+zNknIiEYggdIGBhGKTsbbScY
EMI9FsWdgyjIXU69u0qbmBUHCT8GPobI2Cj8Ow2m13mA1zYQVw1vfFu3eW0fLW4WRV5K9vL0GZpz
P01MG4aTqturEot5nd8k4MmjHhgsa2CGjMHcsLB2diprJCYOyrAdXOtCLeerdDw0kOn75HNgRuFy
eCe0eAjHgXizJkVOsYj+xIbGuuWw9crZ9XjEkfwGsOZfzM9OvyaH9yImGH6w9xWjSIinIZvXwXS3
E7TETGyaCAPZKu1JJzIyX7UKqgrTL940tpGT5qXtfcxmHvGFdttW3HcuFmKl3+k4/bRbGfcVLDcG
kiRd8bP+iXVmoFi3qbmmmQ9gba9m8hPak2LhPGN7hWp7FZU+0RWClUiHdGPlFt22q04gf8HpnIGR
QNRC6h44b6UDLMIEhXut8XzWj+DKVwteGjwFc+fgvf0o4VvVz4jo8/nPOJxLakCrZbbJdzmDyA4i
xZP9m2vcMmwtEEDABFsVzFRRW+Rw84z+erFzYgHel1b3+UEjLn/4fzntcz5NG31u/LJu1+2h4n3Y
UQ7mee8tabMReLZS1pKwuVUIjdLqgGE+mhmUx+GjqzcQkSPPflnkjbvoe9m0lRGFodJinfVYMzjL
reLgYZIe9wLt71trcDKDzZisYxzdYZtRrftuUP7Mg3ORR9CamDugbNd00kOlMw2wTXUwAEI7oUMl
r28XazxGarArDO4Z3Xfns200Bxdm5QQEkLisjQUbsrESH/HGWt5ZOZEgI2Y/5o2aJEtXBzXEMwmH
XSXoAP6Ynv8pFx8vW8kVCdxdVvOUYApvRwhPKjQCnua0cDZBTWKaeTvOuof5To8ucQibFu4u3cuq
U80C0EQLIcY3a0aVcgKCyQJz8vDArkIGBXL+qsc2ghH7GSRomDxjJajrx2YEVB0iLBdwBNhTzbi6
Jl7DZkqu3Qk4301DuoYa7JP6XQxv/XSriIL0nABtGVuIkvQDyB7ZNrEYIOJgDJEXjdVZy95hhUsw
VNyRVZe8G8POtY89p3rRIbkJPy3nKhkIVQJOUgJsYgBLCpfR35qot2ImFSoiJwvBlFa8xJxuefvV
g8hdJfYEfkTLcwXiGZAWTIGrrHsXwUPMx4KrBuHH3kCE8VpQSu5+VlvfnpZVbpj32mJcLVG/zTpI
uOQxYtAuZHnGDJzPm7ug/zsUQzthMhhvOY/Y/SzqshoirBiwr7PbqT6lCgNgFC9J3u5GvndRf1hL
fB5SPDn2td2a2yT8E6sJhzHHT0SsqHYr1GGzmCcXo3/O80JwnYweiYLCY1mA56rISIp6kMEAHGhk
KC7Vh2Qacd/FvDFlq1EBzEieSz6MNX5IP6RSnVx9vgyj+YTILG22/ERGATq2YWNmLL0ea17F0VoJ
2x2OEttk+jw8VLifXSQhHHnytpfJK2aAX4b9gMygwdZiMF639SNYAZ4AxkW9JFSjJ7sSBvIkce1g
rcEEBcEZCSHRFoX+OhCzpsyM5LjTjYAtQOnisLdAwFxHTKl5T4QtuNDd0O39DnJ4JA6T8hATIzXw
msQK0nIJ8gWcpYtYhLLUposLVHKYlqemxcbeDdomSdSbkD8z43DOqXbc8DWxG0/DTm1j58tadT9r
0zlHwowLBHmRibH+cUg2Fr+XrrdfKX26cFaEArHnAIxFlS8T/GQc0y+F4o81hq2a6GcJhqdS/HdN
RGpcUdhjM2C4RnHV0DCTa28gTaz3Shmtp3kdXEUuRI36JjQF+jS0P2hJkT0N6cP/x2dx6SPRVbga
O0fZKvyjPhP9JJQevAC5KcaFsTcQOpQM+dhanV0HJBZDbSd+ybLpbBhvU+f4NidoVWuX4NusXwwM
1g/Vq01zq1uCW0Tuq//9YRJVT8M5akdojGgPyVAtktteavsXgsfWE7kmSsIQ35sXaEjcQd1Vgngp
aFygGRe66Lcjk8wyWjwKqlIuFXNIxnzFJUsD4vOyrF+3WX0wcVLb8ETMcGeSLjaC463aEz7xg6qE
W1g8rfYOesdTdKwTRNjhI11m4w9uu96218NyrPq3vNXh4DYyW0EmfE7gUPIO1z77Quujd8uXOFJ9
ebMOaDtxeqd4ckHZijQBnsqzr9HpIQ0iQoiML/zav3yt/23ShW3LHTfCLvTO3zPFJ72IiyDVhuMM
1aodIRuiE4zzwIsJKzKHezFWyFwJUCLgJebmZ+EkTJXx4X1Y/DIw0H/6VtlEMvzjH1P/vpPUy3Di
88CYgArmmh85K/7gtYnJyh3kmegrbGP0Cni1eG9kAF/y2UzlIYCaFCrIVErWdgaUB7qZFGVaQeju
Uj7pzFx4jyw2Lo5umyPySw+ZI154GyRajG29DB8CMk8C9l2zDvwGANHIXuXXX09Y/+2mMT+C0OZx
dpmJWN/GC0gUi3To2SKN2p3FgM8gobHh4/Wop4XUYcGkdcunFGJ1y24P7q4mjjxjqIab4aM34VAh
VJ611CNux8BnPCv+lNxEu5gejmRt48BYmesksO8H6/ymCxCJk93KAeXCue/CB1vCkYLKVxkfh03I
Wd/SNh9SeVaGr4AQQ2x3beUJxdqg59MkFaE/mMo7JFKFdQcOvoCWYeJFMilXI5iidDiM83UXJGQA
MaUhLEmRpJsLa9orfAE14W1yyJOyEA6tR6fod6jWc5In73nlByyOMifze8b/04NURffRcazjrePC
d4F/k5/hIDC/fotc3VNILqqIWRG8vCrHfRxE4LGXoaY71c2Tbpsrrd8u4XhRoBIl7ImM0Qebaran
PCaUaTTIKRSA6E92eFNRkQWETgPw7zSoc5U4WLxRCsnDJ6SNR1tT37OBdGzomKW77/N73VU2DQct
mQeEjMaQ+oi0th/zedowggNXysNPogU7D37XbLonxWRJd0b3pBY5tSrblnDyZ+xDzK9a4s94gzik
XD7257FHQDrsMcol8zEnk1IpGEUrsBlTH2Pl6pdH/gcrOLoew0IzZeq2xtj536dnkSOszAEuHks2
CDnVtiGe3ZSwbWGuSGaD8lKzMja8afZTZKLasniLVZwWyggXVQcMj7te34NWwVv6XpvKNnCOkVRP
XhOSuqsybQcuqxI0BR95MpOaisXHj5mjTJgxGHNfDGPlqUt+ZRDArKj1RTlMnpMCXcifyZID2njl
KssD9E2MhJ7MC4xR4BjhXalCfojmtySBa6NNB5ugIhqrOTmIKoLwnnlWR4AhfAAT1j69XmHJBssm
brmEWcbrxA8ZnZFYaEJ9prntl/00j1vcKX4JLqcha7jKbkrW8rR0rjpuXWSDNq/Z4DhY6hr0oSZZ
eMUmVz8Fmjfr2FPtGw6JBzfTiNvEIfODqj4JKUbgkDZAHAbLQfUSUZluzXxgPqytQhL1qgpeCroQ
sq3XMt2ntciosHyVTa12ZWSEofTbWPgyqC3NHni8ewwMjN9YUCA2XsmcNXIObpWB29S+KKj8aoV+
hOI9APKI47J2fZ0oxTLY5I0CEuItRUXsOnR6fI8GUI5sesnSp4nueZI1oGRwIh8tpq1W3Y3Vi53g
kGntC4WrETCgrnrc6vw1xYQrJHWvzClMPNGxaz5ExPWM9h9HeQ5w/zvqvJ4Tok1NZYdKcd2Y9vnv
9/BPR6nL+EqV0izkRt/XRPqSheQVLN2xRXuBSUX6pJJ2OIANZX87+y0c7QzHiX1jISFqU+gpbCec
/j1WbvGbywAG/X4wD6CKcInwshlbdVemGifuVRvne+GSDBe9Nu1HMt138irkjZdq0XacniBwDtFT
mcw+C1xBMo2DhjKaZHLpeNUdNXjufP1TFpPPa5KacadNYA4c7WsIJKLYM9kDZ4AtR3Y86GyUKiTU
EIAOSE4I9xHgyr9frS8l6LfZGusthvB4sAyDyunfD7xa9KGlxYKrZbKBJk7WBgaZN9w2A9Bgyica
20EjY8P0zfEpmh6LA52RDvZs2BsPadWh8X52QADWBfzEL8RO0oEm6322thdTyEyfIdOgXPe8UCfG
h+Z4SvV9r91q006DqKHzftBZUZYRX0L1GvXEl1BOA5TAE7W0pKVYt1l8Z3S9VwGAVexbDaP3okN6
48mJBF7i5JR2JBqVyFLHvTVmEFxQr6v1ihZZSlENnImjBC7UcGM4WnDYwWnywgm7TdZvQ/e+q1Hy
6Oo+L7O9XiAxB8xYo+NUY+fCLNSTW3yUM5Is+w26SWUTStts8MQFVryq8nmToHHvxwhXyJOOWkRO
Gwkr/OWr+pIn/+erQnRoscyDGvHlqPtHmY2eIMacpwLpTYHgLPNTxXZKk9xfpzw6WP0njq2UOtWa
Qr+qlK1uTHRVKVTtYO2QKpba5lUV3kQEkblddHBR6yi0R2F2HpHg4QnjZq/BddCo0jfS7qM2YLLC
FCdE2RCI0xwx/KIArplIBeRuTeQZz4APQwJwFUYipESf+yry8eDl1sYdt3joVz0HhJY/KfPdUg87
XSUlhsVeZZGA1e6aEThMRSjX/ChnNrzYI3KmerIIdN5uWvRLd/D18H+/hoyyHE3XpJPf+v5+i8de
HQa9PdYupACRvc/okpC2zVVApdjcLmX7lScEQWALo/4xksJ0Zo3xcMwagNvxg8orLoLmNVW6T9QI
dHPPCfvbnFYC0kevPosrAtNjc9yWYr4eiU0jYUg6bQYoNH9/ePUfCCNouyG2MBpnZ+B+B3qEVcBK
aEn6Y0ohSLOjFCaAVJesN3SHOnOBqH21h8RryDQkj5FqaYpeNX51c0xgPGvMmd5lc+GaBO+WxDbV
4L3Lh2ZOPKxZl9Vs+akZoFWMkTGuw5j7y+Y9SyAud3wjHiY46PDHR0YQjckFENoeCTT5diM5B4eM
ukeDgVUM9cZxmMGwPm90jHfEroPwSFDnhLoNWmaDfCPSr9w+2MXxZ1wI38LUFZXIZlZ1kcskKWbJ
6w6M6RID++5nb9byTahSZcDVIKMcuqZLykWJ4Mpifu1c98GwlYOwgc4kzYejUMgCofwfxw6fTHvm
YmE44TSK92QAbRbsIg5jg2XB+SFuBYKgXq84dOEgONF6bIwv9WnAc5KBY7TnTSptZ52OXibD44iC
s0vwfb1ljrUfbN64xnW/NL5rgNWtjzCWRzIaCLH4M8fIVZB2JtxZYCoG1KVSZhGgEJwt8tPNB42r
kYUmej+e7HuScWUwr54DxXASau5VsEhazRVEPC4j6SU5JRV5uPKRVaxr9Ke1+5GMrxx8gHGjkB0O
fM7gbarCRycIL43mCeTdXQn6C+pjeKMCSZwYT03cn3JvbnOXP6fd7kuRgzfARqSDW+Y5aa0rAcY7
JkLJNTYR4UXwoCl/qKjc80A+VhOhizc/JukvQhpvocdWuIBjPVzA4SPtOS9KMITaBWCLrZUhZ1Di
a3YbuG35CC7n6+Sy2IIe2/LrdxQQ8vztQKbJDE6l/bDrsxSA0Z8ZDsYB7i486AQowJbK4VH2DI9i
39WevuLjJrT5flB+1ox9AwluYQ6tIwaSU0AMXXb6qYnGc8uA20vxO+VxJOAzlxZjN7woqgz2nLqK
Q45XRtKZad7o+Umv4zVzKhguXdageiTwqV03aFxDC8HLe9vB+I9ujOVD60iqIi+x+iwRxpnJp+Ja
lw4JLwScKmtTwxqMhJ0MgLG4mxniNcyi67Da4vjy0swPspsUmoQ7Op4aYTjDt4QHuYlOaY1k9RSV
jpdND639aMXKynbeI+ulFocyp5u4sUcYpXq+t8FkU+iOEHcFyZDFM6/nhZpipPdicL3UhOg9Eabh
aXihcfv7MKBWZfhSV81dL2Gc1QeA1yEFwjOB9ZwONar7qScQLdom8W+FiPhvB6zpyNUN02SZbFjO
t32ykaZFGlhpe1SBo3W7lrKxw0zNn4dC41sEZ/V6CNjdomGs2YKNv0zUfoAjoU4XAkkEugjL/o52
sVG0lknsNkcNvnLxMtL4IiO1w5dw2SApDVn2UC8Yf8DABldZ+qHHH/NjjWU3sF/0bNPq938/3X/Q
YWumBYhIWPiVWH1+e1cl2MaFoSfVsZ9nv//M0jzATfAJa5qdwLULP6eAW92w7nGRfTm6tZVzrqax
35Si3E/ahxp129EK1nOkbfuY3DU0vRmIoqV0bhKwe0bxoVvGfZ0yr8u1PaIcn10DsfHDrKxpMs3Y
IDXnTdgUQvhta/2yttDe2gnvkuV5muydGQSsAdvw1SQgi/0qqGzu1cbU9iV3Gm7nZR5ulXh5dDWT
MwnucLCtHTZL6HwDw76UC5a+cFb2bF4FebBKFihT2rjrrJndR4BAUNtXk/4cc08OKoo6IrM5YGVj
+n+EnVlT41q6RH+RIjQPr7YleR4wBsOLAijQPM/69Xep7stpOHHo6CGiu7owsrS1d36ZK/2CcK3q
UYyJDI5511FI3sqMIH6RwWa98H93DLPDwTSJUZC3Uf/uyv6x62p73Ha+lBf0MxDqm1cfhAxjFTSv
//11Kz8tVvSEGihkqG4YTb5v78YMr8hk1vlB6luuk7jCGrQkwrwrKaObiMwLlmVLKDQwIj+hmyGN
g7SWSncoyqU6A8qx9CnlBRGLmt8OM1ZFViJG9LEqWj00892SEppXbCWziA/XvKErt03uJb6fnAQN
L3k7gnH+y6/187nWLRREGcwD11D6fhePccStZpbdEZCClDoDLvpMei8p+2EsCddWOojablR3UXFp
uIPlNVvwwVxL8i1qP8lT9MUtLF4b69kSzh4rQJq+RtpLrJzj5hkW+UgeOVCeobz+8rlnxe1/v3cd
mw82E0lRoId+Tzt1HJqII2FDVqJbtxKqCwFfXbmM9atKDJhdtepfQSybxS0N9ZWqPAsekGLtnEY2
WWPizYJ0M+KLrh5JCcnSWQo+I5B+gJaWZXsVuJEM7dlgnNqmUFCrUw+SDog778vEv6bDZ5T/sp7o
PzNB/EY4OsDtaLKkGt8SVLJcTAz+s+7Y1GtP3Ib5RijvGQJTW+9FDv+E/12tYky4pINuoygTrRMe
iOIalLy6Cq1Vi4Gbt1GBkqGTC9DDdR9+iSCx45AND6nGCPgE3uW5IIlGL7WcBbmRzejNyx+fcbgt
FPOKfx0F8LlX/1gXT63WBhtKxSBQbiTOFFYMezjdqY9hQ48GYWEJX9NYbDKR2Sgo1aTA8odnMD0J
/dYr2NH+8hr4FwcOh2BN5UH/6/uU58f0H897PAgFLGaDiGRxiQBfcztqHIULCXmVqBkYTQXWmtHe
JiVyWw0zFmLHf997P5ecmYvEEIMMwXzrzcL8Pz6C1hn5JIZydUyxmgvNLp3OU3AZtF+UEnJzP+5x
fsRsqeHVCxfpr03vHz8I/0Y7jKPcHMQu3XtNz1acvQ6kHCj6+NXUCKoVC3P7YEIMbUMao/JilwDK
LAL9eYDtEGXmupwtbia484vigYq9YXwc2Wjz1JP13FGWuvCUSy/dAuFJKF5BtFjyTuxlKHdPKTNB
i0NCr77m3i5P5PWgfAAJVUAOkW6pkQfIcyAHoCwZ6wJJOERLyXTbpIh41uiM1Pamdau4Vhi8TQqe
ELLho0dXCiO/yQTt4Z38aj9Ah0Dkmwt4BnkVcfbJhiOaK80HnPtVNC9EdR9rAPNy9GNh1ROPnnOp
im1h4M4eGdwQaZGZRctUFYGqUk5MEIbnEKgR92xyZNdsbbr+gh2ml+0EaEJKseZSgzRdbhBw5101
gX0IfCDwfPNINNourWM3XUMwRzMGRMM8AVj6jzrJq4RXaaezPFCMmdvCKC1lJmsZQn0eaM+ztu4P
hM1ybWOWOC9SQDFFlL9G4lPGBAODAWEBYTrLAHCQHAHkBHgpKjJyx7lnJQoUcn+WW4IG9nN5m5Ql
4TRz07FLCPgx054AndEbi1C4kF8aodeUtJ54LehVc5uMN9V0e+GSSLbGOb2k56M4z33yhXbv/fXo
fVnmi6FiJ+KBmYg7vbUNW+AOx/ibTOVv3jzQBdxGd6pi7BxGIsOBhGKWPv00AaUGX2lxVFTZCcHd
hOItqh8VkjsAA5byuDF4DDX2ftnkDBNUV2DT9DzV3dHCIvPQdww4GlAJkUPchWSszaRZDV86Ijac
Cifyduy1HF1ql0mJnSBXd7PuHFCYkbre+1Q0XLkNuIvlfMwIzWYbs+xJIdIF3AkND84QfRis4kVI
q5fm8iIwRW7TN1kj91+3f2YIka6MbqFPp5aO4Qz5z284ir0HFHQp8rFp74K4j3VcNvzG4d2q2NZe
slhY+1Xv5i3frHJiTi8bl/lrFlF1JDZzYh7wsWiH9vi6qoaT4EQlQkLK3u2Jm1X3nvWIABuC8l4h
4qGN16ZUtiWAfOtUT/Vez4JLyRnDUis7eexDjkzF49jrOM5ePWs+fe+nWNsoAXyK2NsGQ3MtPYoI
Wpmb4c6UL56lwXDNtkfFCESf1gggJIN0FNAXnTXReRhGwuQWCA8Bmky6GfVrOUJjKXDeDa1j+cEm
gYxQHfvyqGqNW9Ggl6rxOksfJbjV0EcjZvzwb0sO+yoLX12FjOEo+SA7EVGSIPWfgcR9Qro4Y9hD
lggxdnbTIFdBYek7NJ0FqOxZSDSMLZ6tWSCE1qtz/hR7OobYv4cZx2x2jfJCooozeVLbbasapLxS
W6Dlow6y85Tla0SMpUSlrhf9vbMjIB8YKuBR/Bn4BJkGLmM99qArhidslADiDiRhGlwOovk5sZ4U
JS2ql7SzoI8fcM5giOmwVivCNbVcGkyB+WFspiCNB5/JAbmcgmUwE3FdAy1aFgr9Y/1TJDxDhOEA
uS2lBy17lyxhVfpHgJgNw8qa4kLGdzWwVg7elArQ1VQCarFokwL0XQd2ktyHlEch3wvxZuJpF1vC
xpzi6gB7UPdZN3diydCicVOnKwjJq9HY5wWzrPSuR+c8fy+gPcwInhZOS291jjqDSLCFVe0R91rv
wbO60C5bMyfl7iuzV4WbRscmBNYhoIxSpFlU3GfMEIzrgHNWSjf+/BBWUGnEV/oW6wRv2bJpb2p3
Zwa6LJl1ziQUoSOAcgnqj5eRQpyrp19E5c2nI6eS7Fy/9cNXhiAU9kA5dAnO/1uPHCPFZ6kkXcy0
TYSYP16t9KWmrkYHXlSDnNh0vjvHUsj9ahUTOiJUI3BDIHwzpVmu7jq2FYmeMzJDAbUOYXvFD5Ca
dxXfH3JNhwm2xVqusMmZ+pevviSTDMarSGzsjwMDVErWQ1Gkx8s2BhTtzOZlMMTrVMyeChwjs2o9
I1EA2MXeKfSNRYxRLx4eZ0Us+MjhrBJF4JaVUqx8LC4fkKYjgyrCUbNFCmAVOyRpIjMM9mJrzRRi
UK8TL1tgR4N4EDkBiKzURbobC6aptF6MtGAExba2Tjo32rbGZ1B7FwyMMLYQNi+ZYvJ6rhaxDym7
d/FstsBb+/Ls19kqDb7MRuHwS+hefirF07xwmnLoDDEdw421bmp/11hQ4ZvX4ppAbSrxSmyrz5hl
TZFOVnQFMJ+KsxEUlAIFm/59IHbNVIu+GmY0S+xOdLiCEWHiLriJ/CUSzqpaRP+abvrhSwblPO0m
n4NPkK1EwuLGuDPoQulIMuEEDZorTz8Mj+MYdm4swwquXV2D1HYyoWUZOv5R3pQRM/+COOVeTbuF
VKEjCbspBrvIiz/fxgZZPPWZ1Xg+YXVWaSs0PlDpZXfBYw9wv2jwfKcPSfnBa7ztCetSBzrHnXTm
iTrBlFpmo1KSzvVtIaucAgUmSfp7hqo2Ggie/mDXo7KVan+DMMdObNFmtUvYczVghgGWn/BsZD2r
ZMAZjhABJF5jusxjw0HhaGTPzg/e8Isphr/d0eDsf/TTu6EcRcYh/VNS/MnnTkd7Lg+WoeRoBDfo
qll32ZeI17Bk6z3WMc2NEgHEpQlpJ8SNOhsxDd5hlO+NwzN9SYCsUoHMAFfs1M857pDXWvBhmvR6
yw8+Tr6aCKlkOmOp/O3C6kGEhyrjav/Rih8zM9zR463V7GZG2k2xTeTRn4xjQTKykQL8jirYYtYf
CVAs51qn3n+tiQf60Y0PPyB4xvzh2ruxfrZ4Cz21gWaz8ojkNn947LPWW8OmwLYXzfpdUF3liGSI
TMl05zRoVgV2IzrFB5P5hLSvQ1RDlEQvZVjUfYRUPodscCAJLyU+iVkf0EtDZmo67XqlR8/Gc2Ue
G/FF0AH0yNeOgzXckrksYQ7UETdDPwW4PMMTqMDsXzXp5pGjfPNhzBXqTZwg85jFLupTakdGe5q3
ds0jX2Yl0XFdUbczg6Ui+pRhj5BOjuVbPz7NL4EhowRcrOyRHXGv7zFiANOA/ihS1IVKnQlg+Zbe
sDFGZ7Aox9onyS6wCp5GuySfF8+t1OvRhNXeURXKlR0zQJ4Nvdh3f9ogiiimHdDAVB0Ys5QMXvtY
2o+JgZFgP8HA0gg7SelVIrlSFosOdNB8jUsR6+7EepDiYcf9+tdOoS0kIASBaQEoOlYdYSU3ajFm
GyaLoZsKrlmQqoj/CM1bkwE7k06NSrZ82AzZZxg9ZTrNPv6bFaSnPHVE9amWZnYhROxkl6e7Ynbz
GZuquBG0KWDk68O+YKHGfyCzM6JUqOLyW4SB+bWl638fvFTlx4FIFkVKxxQTuYzAwfy//+NAZI0p
DbSBjAgJ7l6E8yXoHxw0w2Zft4GryBnBXVynjDuH8AHvxljiLActAPp+SvctnA8rDjBcg+hN6GJl
kIFZYBo+ZukSqwvvX4zpjd3GcMXpIE1E3a1yvLP0abcd3tJo9qTEogNgopoKxtUg20T88elfHwAG
kl9+358ihyyqMsKWxjmQieJ8Ev3H74slKSoUoMwHdZpPYeLdCFuCht5OxQJiEB5tOQaM+XEiQpDR
5/sXG4TUHn4pvJ7mbjz8STVoO1rDJQWO715DT+g4Jc31kToSaoW9nAhBFH76hNwELplGn9Z9KhV0
Z9A7hXWIK4NG1pASL3YeWeSW4btecs42KcusCuUpKDDjlWchNFAxyXZT/+Wbzn9fCeunOMKVMNFT
NQas0F2+XYmOr513DsNVzLir3ms3oYabmmV6MzbC0ZMC5vTRwsBuxHZBYe1PtHirkT2wsHWb8EwY
RNFprQvwyWkLLzzMrTx8Mr0hAq+ASaJdwqBGrqP+zGBCKKyhf2wjDQ7vGDkNl9wv32VeYYBIJV4G
6keLam/25JrDJ0F+nRPceXT0O7Yhs51VmyePDVCwlaiDf+dKh+reDIJT67e7RJVX5VDti6jYxcxt
50atNOmc3txYtEtbhukmU7HtE+WTvBvriwJPssTskH1NEqOz9BBJEw1oDNQV9EeP5L+/tpB1su5l
1l3rqrIrgYDNMBF5kDZs/EQ5ekA2YaiHOJSdY7wvScWZRXT/+4tCp/qXZxQdkTQEDyrAn2+yOHrT
5Lcdi/dYPyizZ7/2ViWh71z3lpl/zrUrXXkPvcH6uBYUsjVKfo/6+iQVwqZQso3KoNroqlvXMv4U
WtqPSho7xmXo5RdVmOMN9yh/q1VELLZrkeVGnsyT2zuy1rmFnz9ojNYnjs9+chE080GyXGSTT6k4
iAZW9dHRCUbNo8YyrwBYchqoyRnpwtmPiWkbzvRcBeVFxzAy5Yy89GcdlmuCR6Ur3pKOClY/OIuw
VJWI3DY6HN0UVq8uNXHYp4XnZMpGpSxoqnvAxKw3onYf6mhjoDWa+toP0qUY02G+4vBeV2Biigfc
uTclJbxMn848wQ+E0p1AYpq1sGo74VR18q0I1DX1WodOEe8lXbpy5ZGXp1v2VTazfYeVIymkS00r
iBxA0swi3cEzgVyTv4RA8RrLTTDaiz6B6Ci8MEDMqwcza5YVtCHZfO1jInXsWgs+cdkaD02eLUpM
RDBkOHSfvHxaWwEtW373WheUJg4AiNlijEXqFvFrLneL7lEEuG260COIgpYoBuuBN6M/9dgNRYBb
ut2zoZQ5hYYRFk2wdJ3xy3Kp/OutJ1vMZMjzwo+bF5F/LJcRYnOsNwbVe6Bdfex+IHGD7KYN5y6C
+9vkzt9jPUHWsT8Z3dcsMRWtyyicNzbnc4ag5Bws9UjumJjRg1ZStEEjA3Nkpo6TaynBvSYPU1Ou
TQ6BcprQepmMfRKEO2RdAJSfYaggufyy+v1VFP9X7Ma9jQzIlAnjlyR/k4ZjwRuxRvGLwWeCOhq9
Z3oFQpmezwwCU8OZCSSmAyF4wRQYIw2yqIZqJl6CDFg0DuaK56Gv7Zh7old6VNxAXnXUWBlYIIsE
v9xVQK6op9LtGZw23VbvDiae+pQGikB+EcZxLaYEehDN5LF0vWZlebtMvnVq4UQEe3PxKM+Ft07T
HpUMKK6UrgRBs4Xkw9ia1UoaHzgSlO2LJm1Nxs61Yyb0dpDSNREgh3pcKd2jZt6TSXhtQ9SWnkSd
X9Bn5cOslVeklbSIekSjXU3QRKZM3Fs+UlO752ye8/71fZNJO/mnVCZZE1Hba77K4juSzn+vb4Sf
f65vCoNIbmeNgC01JP97kykqFzDuu/qg0nRXcGA2200ebWoxfzH1mi5xL/yk/48LlK60obCTEUwf
YbCEVJwYSS52tXc/AxGODxotj1lqW5KhCN1Wv8f5tC1FBafuwAwYtJ8COoS5G1VuloEDBuquKI6u
kiLceDiPRzilkupIGDH7DAt7RFpF7BkbSXP4h3BDra3KoHiqcNZzRJF861W0Ro7sAZgqIB7aPdbq
JXPfFT3gqzj/YAB8k5TK9nsNjnt5UJJxFTC4Nz1bxFlVI9CmT6wKOaflvIrtVEGEaLSVhyE/8sIF
w0BEodYV8tc+YEARS+tC5agN38gXoQMk8W4S4JUrNTN0N0rx/5ZsaMGmEwvRtzq0kozxsYr5LFal
S4RIKdLqqlmXkagwtIG5bkWJlzm7shZxOEuTU2ZQe0tz+CEP4WWir9CA2KnJC6d5V4y1e6FYW6BZ
j5JWvQT9pQhyW6yvQfAFssuXSEeFmCvwXMHtGiPC3BIb5kRzh14kyktYrJQftUF8CmB4Z6B7a9PT
mKkqlylC/OOz9G+9x45qhByslOzG26E8dZlynlL8I42Evkykwmy0XaVoq4wjtViKezWHBB7Lu5Fj
1xzpCtdhOy37PsS89emzYysHmc7RfjHpHzBR0WeNlUc3GP6sdS7+v/+2wNGP738vqNYtB8TVh5Sv
BkPHMpY8yHzFEQSlUlc2YwnfaDrnjbeXpa3FTZmL6NPKU2NWM2O93wcS7j7u4pC2+VLLLzPbocMg
pCx1HSCq3yzJteK0wxpiguxpV56JrtKuDbCx4AaXuTk3GN89Uduqec9oUyhcnQzjMB59Q18FIb4l
/Z6ZlT3JZOM6TEkWhM2BLWyu7QSy2kRNpZEyyoqdgnnlQE219AAvivBGw5WfhfGs6mwP0oOicd7N
VVi/mL8C4krStk6na2AxKOWkF8H16sN1OylrAsl4zIFK4TrONOM1JpbF7MKg3Hz2xk3i3/PziGaY
6tPrPLxtaPzxcvkR7wbG3b+eFIOZQvU88LZkJWIGBqypfO9lToK5XH5UQH+mND2b+jyT55SmnqRH
AfdIJQLQGcaNxYK9YFntQOZ1ULo4zNXNS9rW+JyDq+ZXrj5RP9XuQS6whHWr2GyWAyfKgTiZBMJs
dkSzv/8L4jS3cdViGEFKqPsl3Q92HOL2DupLUSTuFNUrvYPcama2glJg+t1NiRSWmpjCudQOzH0Q
xlh5kNDQ7OvwaeSsXXqfenqiluIY0HxtcoMqzQcKKIK4+Coq/nweRQnFDWYQakfxJOiZG9kjUBno
B5FDVKzAROOjAw8lfRnWKh7KQ/RWixLpx8gBB2NLfb01p3sRdsvUMyDKqbPV2K5MvoRsgxC99Mgp
skldhYW4MvW9aj405a2WPuZ0FIWgBnC36Cs10c+jfG2RSJ5tMYnZ0cucrKYxobGeFjLDrrlUQjA+
eGw9qQsA7NutGilyRWT6kZWb8uoJEFlHsgShlawvcTFc1Gwf4Xy3KoOjgOBna26zsj4UXrJrfY0w
ejjYGBBsaR55lUvBLy4co3P2FHudtC9+U6hCooDgRd8AqOcSO1JouVlRXcEou5FYEz9VTmVqwlWi
MVpLb3FKwtQL2kOg11v+Hn4XUBNRDBKzBrLxSitpK/v00Uo7HwcSBgOtUck5vU11ubS0YieRLi2Z
R6f0Hda4MhZakZzVlgrdKd2Cxuup9azTeaovOGFWAzrlxZLlO17ktwIEooo10uIbbdrx0bAS0oLs
1+J41/cAp6EoWuwxIv9TUhPeveXWwrsXYrsUaHNrlMehM46lDI/Rt6isj2ZE5TTAf4RZNgPPA/aA
scrpyeD1FaTJoS2iV37ql0Ee1pKtc4S7gaMCBXzTi1QfO4QXyhx428Czon8x5QVrsm7SXGIbuKEY
FdThUWbwjQSk6fmuLQFLjhq0aeYTrYPqc5ZS8RBj1hY5hCUtp652JxdfqQHZnPcfC11/LclExzUK
yviqNbTeUnpppTSmYTmWlT0WsYA7mfs74gXKDt3IJtToepljIReEZmUqt5htozDSOQ40LQ3wHDmh
ZIKpBauddRfT1+hozNY6jaia1W60dLBDr3XhjY/XFgk2y5qzqNpl+KEp3oOOltAMioMMLRZXJDUk
5OGgcrBmcgaoOiTKhJWIg+6mWoBzsKuFt6g30rIgeLFQttq23iP4IU4srK21FbaQfpY0iS0z+4a2
tvX44wZ/SsCK2HJ1F/qdh9QuFm/Sk7zKV9RZX4KFSJRpoa5NBzuX40PQ2fZ7wWV9XwQP/UpZiqto
cfN2qPSryWZ4wg/mLOrOf3n5R3dY5fkbj9F6/nDFUYI6YW0VPgbDPxuf5ob5BczBTb8ZXC7zIl3d
xIVKuJDOSZdV6MR2fGFtIrdeY2NeVCsMVAvdNfj3iDiKtpBd7QQMehEdQI4vJuf+FDrZ8kvjDz4J
TrvoF/KOcko7c8fFV+rgOl+Ia3GNQw23igOHgt+we00xOizGjbpX+LTc6Rt1YYNsX3FDOCP/l9CZ
/wZKBPiAzXL+begut8UV4O6/v1n1ALtrexO22IwcnozF/JOKJYCwJdO2Fdd0sm/bzE34bcQ1P4q/
8YusxYk3/IReyeSRZ/VMq8gTIeUnBknH6ui1c17O8RGAO8JMUTkt50leiOme/Ts77kSmlZzRVh6m
ZGO7dYvXoU8evQJIfUAnyC5REOSwqZTUihcz8hOTR6XT9voZRbxq/PXkWXstapatFLpeh8vcJEBM
a43efcUkP/97e4zV/cf22BRxZ0B/sXTNQrD53+1xpMInxDJXHSunu0dL5kxLOAZPxrVSsD0uJ4nJ
Aw3R6+HO2559rfRx6GqbYaOyMValrbudoyyGFZTik38s7cCF9HgAM7QdOOCTp1kU9+pDPagH+hk2
FAjsaNZeB1sCGfIuWstrQpr3CPcCah50wJV1jSgAwLLqBK71UktL4VG6ilvlI6lWCYOlOzfdLvjU
IrKoi/5igQ3iVHxXrs2dPvOTfOm3+VP5VB9TuzzENmiso+GwTdgoK2o1N1VK6pQvhIjEUr9gYVjA
glgQ1LEnp9n704KWKngsFLsO7bLdMjg7mV/1cWZufGprGAIX5gxOt46caaU5lsN+bRkf2BbsqlO4
a6unNN5wSJ3wcNvVXnaJEzrWCZFiF+fL8nMmcnAKWtfHZnI6zY5pNHwdXcHJ9uI2OGPTfANDt2pt
xK8V/ZbX9padWs7sS+1Zxqk5LQoMfgQF7rN1iJp65nVH5SXf6cdyrR7lY/k+Pofv2jXZeK8EDzVr
gRo8OcmjtK9OvJhesY/3t+GRtrNkgbPaMdAA5K2+NVYF36F57nbAINlm8Ysekxdp3z/0bxogKI+I
7PxPNtz5m0BwZ6l+RX8CNn1ueWE8oO3KA6XQyBCX3uWjRrzo6cX6sD6iP3h6dv2h+QMhhPtiXOpL
emFP+lPsOw21AyBI63V5ZOS6pCrpWT5TOsjBhYkCgc3Uzm/eC2dOXMts+/ojdYyraZs9CYdmywB6
eqh2oWsdpAs7WwAw79P78Nx+jrf+gYPlI/DUbs/X5vb0wC6Ca863rS7OwYpPynbhxEdz+GKW1lJy
80f/DL6WhZcGh3EOJyyalIHHYrxJO/GlemJVxEytb5odVCM0dBqWCcQW0iI707CsME56rB/SV/HW
PiSPxmnYaDsc3NkLQmfNneWqK+mIcD1G7myrfm9v6WsFihbSoMHWH12YptAFdIjLy40g1To7qLvi
s7go9rhPz8pT9VA/NkdxP3JgoI8RzOO+eJD346PsvHwKy3D5OSxv0lJcvOAZW87/Yp1bvLjtipnk
Yn5XkCr4uw6Oq2GJjsBbx3DfZuoQM45Ft2A5Lg5/+E93ef36ul3Bxa0YdK3Kx+rNw1qxaHHqtvty
g48sENfaaEvYCXgA9qNDHfQq3iSLTWXrTrGMz/QbdA9oDhh1MPJ/Ce6kOU39/hxxwNMW/dl6q1+g
AX6Ud+GgbKMnzZ5c4ZDssNHyUH400A2eufbmo3WMb/7FeNB4DQxueCKxLVLK8BE+1ne+LuCMXwlR
KFxvBAEKuJ12s2Uu+ATfAm2nLVcGGQbdlkTykAv1D60ouEJabTk8lMjpGDc8gis2Oxnunufome32
g53v6cWEDWi9djbw6i/hwOK/Vd5azvS08ZjL4k25JDv/MTzXZ/5LXu58dSR8i2FFy/o8GeoWpRM7
zWd/IibLMB3PaFEvGK5yofS1/o4ztD13c7aV3m+wGEtCM05kR4cRolJ84i24ThbRrr5a2y5bGU/l
abrJKaycJfegLy/MU74yziTqimHRPnOM6m4xrEDkbna27xr8FW8VXtUdVUi36LVuCIPRurcU3xu3
OxDC26RnXo3seJ0JLi2jsVt8MmmIgya8o2nIv4rP8IJulas+m8/SYTh0N8CDWC+f0xOb6Wd9zSDC
obzjoybVaH8NTvToH8VttBEv2sbY9Nx7yev25SXa9svQIXTvEHu+xE+qW9qELo4jf1FyyS7Va3dr
XF6Gi7N+9db5hmKcg7iu3MqdDu31cldWqk2j97L48L9Y9nAr9ZdR3qi0xa/TnbJBgOfngeB1xF18
BWX3C4Dqp0o5M6c0LKuYbiH1f8uSJ8EIypGJ+9HHNDYll753G+VV9fCPBL+8jqWfDkJ+lqmopmXN
U7PvntK4FsK26ILqODcq4xkkSARZBNBWg+FFYPlByCO1MvjXQB2X/70XkOWfWwFinjqeVgOXrvRX
rv2HHDv1WokXOirJ4eEflV/oUVHi1yHAnTGcpXY3VvTAgbPVAiczGMB2n2pCY7pJbpXiD1h16aEM
MQqsQvHPYP3G4P+XRIMJmQqIuqzLCHnqt5GSmHVeOWZxeRyqwGk515oBTTNUKpKt/vDDuw8pbT4k
dOCxezXEzG0ab79coh/3wjzRov+SYYmo/sQWBlqHyyRQ+mMzHJPgITaXTW238lYYbNhRXTGzrAZl
oyRURNlDtskqsFpv+pt/kZOlZmDU5529Bk5P58QSO5ck4A/+DWbybx+SaJgF3YHBm/odfmB0Qz3o
gtQfE9VAnfia7xwVd3LbIxlu//uK/AS7ckV0WVFEirkVfPbf9o/0xcVtOLT90esGUFTsSZhQ9toF
JfrTUopdzltbY/wuBBetxy8vSAQZN4hvHLAv//1ZlB9Pz/xZDACYEnll9PdvmZdcVpORx6M/6kTh
g1XZzUSdIYMsAx/Hnl1H00GRnoSmXFAgVeQrXb+V/poSgTJ0y+Iy4hJAB6yc6mFgk9IcQ5WrtgLo
1MGOIjHj//K8/wwp8IlN+ACqCCBUU7+L06qY9ooeNBD0sp1wIovXYPRz1KWyzgCiOUXp0ntWO6Xv
Jv1KeNNbu1uX3SntTg38k4W+JkRGidCEOhAuthpvuvfRejQBgh/09Dcp/fvyMH9WTRRJHdDpyVL4
vycFqxB0dQCRc0wnWugdXX6NIEKWh6Sk2uXxv79K6edKyE8jd24ZBJiondPm7/ofi1HVKVUVCTVP
2j75mNGglkNvIy2iabDu8KWyZ6d2ydzrjFCDbR6s/e3QfWkT40RblJyw3+gbAreY4/AOM0g6VWvU
srxe0/U3SS7t8W21zpjKyGvuTgwfFmLpc7iW8QhBczIp7FjgkQfn1AKzXarqIiwX4nXy4HzMewbE
5Cx1TcDB4RFV8Ql2sqtGj6p6kjlRV2/sz6CkkMrFyloxmwT1tFGEZdMtQoKd43oi+4l8qhzTfBsd
tD/JAYtsDvEPHB37sH7nvUrVvIu3zpN0HX1o/SvYpCJNFpK/FtjsD7QJqCuITSp+5ujkn7LhUnzi
aMqn8Jf7VP4Rppm/DV1RdaLjCiiAb5O6UJBTC9ILVFhK3c7dBkPeM0eFd+vI2QQtTY8AEC01N6Pr
cNlvmCAhFaw1Eumr4SX8Laj7N1b8P/M1yFWkd3HZzwkYS/x2K5aZoExiGbRH6+ofFUdawUu49Adt
F24RgMRVeaHwDyrL3ty2F8Mx7lD0NtiHH9unGDzpwloEjm9XOwxfm8k1Dvk+f+SoD1Firurq7/Ip
esveREYXdnKkf5iNbCwvv4oDJZiwYhjZqcBWigUn9d9u/B8WEgn8K8konrHZOvN9HB+mRRy3XlIf
CbBQlIxD0OCAxe2nyoeSuyB0tGxbwWAKs0UlMj5eKeNN867dk17tpPSXEa30Qx7g4/DNS4psQNLR
vssDqYBvrSU/fhS0xCm8zia5k6HHaPtwOAziDS4mWOgjFrgDorUY/DJJlX9M7/j56txrzcsFI9/3
18s45mEVyBCAZY+Cu4JBhRP12Eg5wbWRXcuvYvowGS8RiAMvPAblR5TvfHnF0J8+SoSyvF6UbGiH
z1/Wp395x+okPDBMsFXjBvy2PCWhXlhynFTHYtRe6tK6xG9iG67pEmb4Z9mK99KPZ0jEjBxlZwiG
c0vKWNQ/4N3uFO1RQ/795RP9yyOqa2RteAFq0Ga/PxMj7SnjVKjlEbs8JXBUdLXmtYMvQ8x5QWE1
Q8THRHo0/MyxsnjVNiD069V/f4i/LePfHkydDDYBS51r8+Oy1BAV6ySry2OCWFNkSEjyVxk9lxMm
/IRkhGyn+r3ub2VBL+rDWFl2q70PYfsYRq+p4T3njMQriIFzzPnXrcq/fWfcSDJGNFViIvxtIw/u
qkCB9sujz0kNDCBQjT61p/5ZLqkB4FTtf3lmtszEmyie1UojuUNG/wHqRRf+Rp/4AeD6u8mepTfO
Fshu31awOu8pBSryBp4SLZzTqzITVOKLkH5OOKUN4bf79V+eI6gk5HD5B61f35lyY+T1fibRMStX
5i6XX1gflboDMnarfRWeiL+kOXyeKv73DSFZ8y/y7Y4wQAwzd2dJM3Tz+4Pi6WpqTEKBc4bxzUIa
nHqEerqS6ChqQOzZ+J+CdjkXeVoLMLUNkMDpKMuParSpht007NDjjA9q430Mr5iIUBT//jtpJFpd
DGBbCEjoOqClnmaFCeFv27uZ08Kk72EEMH5/t97rT/qHmNIHjA4/zZf/4+zMdtvWtm37RQRYF68i
Kaq2ZFt27BfCcWTWdc2vP43BBW7iGMvABhLsrJ1CEkXOOeYYvbeOqju4BdcQyPc2OaI/nBnvviCY
Vc/xs3lIOfFbl/TNuugP7A2H7FC6BvtFdA1cfyu4IOXXvR3Q0VFpRpGjahzhTznvnWN40bZyiE/1
CLvdzd7sjbtoC5r3gHlmV+7zTeXActnSRXArx7I9k75D7ASHkpn+HdRWygZ+dDa/6LDVZETAOrRO
8rf4JHjX3OPUvWXMcsrvAWWsp0PwwjbF/Twt4hDkYjYqbDLW35sDXZX77lCeiJDlQLIqzvq63lUP
8l7etzoJmCssMxxB8iN3+Tr28mPqdfvSG/YMe47mffNsPWY/q2eRK4OIlikdMWH+N2dOzglf3B8s
oKwZOlnxLBp/13lCnVpibnXVSb9inT92O5aKw9I2RbkubJqdeLE25jXctji34gNSgEuza9ftWlhT
PsEZ5v9udtZGfEURdFe+V6DlPOkh3E6eeBrvrE2xwQgmba1N8Czshb21gdN/lh7Gu/aF/u66f2l2
DWLSZ4E2Ng/eARuApzw0u/FO4vakK33BjIG4+bX+IV7qH/7ReoAkfhEeTK89LKUHghvMmuMeZswZ
FRKDgC3er339bNyLzPhOxn1w9B8TT3yJPPmsndRt5NUb5eQfls5l+uw/+nCV1/JLZJ+Do7pVt9OL
dj+d9S0ppxt5q5zoiHraaTjXe3UbP4vcX+XGskHHef3OPFTO7JkHjtvlxt+cuRXtZl1uVCfw4Ppu
NDfflBtwvet2l2+Qf2/+3+/yr8AYdPxNcEBk8jBzylj+ZnKYPf6GGz7nG7+ltUefU9zqjuS1bnTo
d8vP5OBvFC86iHfa63iJvHbVrRuHGb+7aveWO/IL1Blvby/4ARzagKv3m/dOS989k6+2ohN1mM7e
u2W/y9uEtiUqctuw8z2P90Y7RTxWKLfs+aQf5G6VbROoJYAkGK/ENlF6srgyN9YLwSDVJjyaLlpZ
qCbCQfS0R2FtHZYu+NJRJ4jbwVC6p+D3Qi/5qbt8r6tqUzrSFmWcU6+NQ+gJ+8LNVrpbr6Xtctv1
L8ufQ7LwaByAMvJnuZu236yJX+xDKGNNFeMntZ4sf9qH6hFmWZCwJCZIpLrcLYajvHDGjGrdJxcS
tOFmW4Q6DSDMIFMPG2m4ENcny1cj3H/zXr44MiPLpmQwOdixb386MhulECqZT1MlT9eG5XHM9bkr
OCZNTjo6i8ok+25L+PIlqd9pUHDiRSD+9xNPK83oSRMi7lxAkHkXGPtlM6pt2dgaNdg+16KnO36z
0Pyb8ckVVzBpU30Rs0Ch9PerhrIuiCk2/1PeebK4aVKves9nNy2YtzvjrY//t4/5/19Q/vsFJ6uQ
/DjK6aYxEUVSsBjH7JKxEdsfqnQmSDHB2Jtvvs8v6nWTetnAdmZJmvK74fDHsTmPw7FK+rlExpNs
mpZQg5ac5msm3JSTXsLq7zh6GpB4sL7VPKmR999v4IvjCz0CMhe4mzRZ/a0L/+P16xLVVl/UONRa
Lxy8ZETnTHK1g89cxktTuv/9cr/rlk/lxeK01gHlsnnIvwvSP15PjJSiIkWO8iIJmdjMEBiYccST
i8rit6BkJSgfcfqKtCtSLxAc7LLapY0nxIxYCKDJjxqVVyk8ypy6RzFxSsEp5ACnaeKkyUUSrDNs
BfJt6T8s4NBRG8kpv/oM3yKAJRhPdB0KSLyrRnWfmakbICAcDzqut1lQNgUlsNrVtzGkPlhkFtmu
AbtYKolLHtK64TAZNZ0TNYmH1ZLw2yGON3oO70mTwOv40Y5s1l+l+CNDtmzi64TeA/6mOFXCYyJl
i15uRU4rIg9wNmZw/O+r+y/7j4dmqd04eEHQoPv69z0sC0kBTgHDQl2njGSoFxSKGF9vHLS7dpU/
WW21bpMQfUCFGA0RRi+8JNpLFezK4TpHqZu1SBQotaudqf5qiY5sSVCDjJViq2yvAj255Yoqw0Kn
MU+McpKHlqhueBCZXqwtuKK1oDo1SSzzpDzNQwCqCA57vu/nYBdL0z6MtX1TvkZd6kXmtvKhEfE/
2kLBM5mR4HiqObqH5GsIOJNUNXGahTdQXnXa2xwJ1p1fkOHdfHNjglTi2ny+Mw1KGvqRukFc9fL7
f9yZfVOYciiFxWlkip5i9bb91AHORCKrf7lrTtNH2JP5vpp/Ke/yRfrVEKf407yMh+Q12VQbvufq
OSfJ2y7RKn6wDHc7PL0P8RZ5dvKEwZ6eAJcJHPb0FsLu7Nwp3wAKBeYVPMdn4SdoWNqf4CRmMJiW
m+LXLLaGsK99x0fJRBcLfzByb80zZDYbF/ANOlwGDjXqIHSp/Rq7EP7TBuX6wZe9hqEMpXjoyqa9
mDZookDzelLf6EcetYO0NXBCrFLBJhYqQMeK/mxT3CxeBEY6mzA1wewsv434FW3ra/9BYkFIDsaH
4tV7/yXxwtOAGIYG3JPxFP1glOBChD0sc9iddM/0eoMF41FxKqokACsm0ZZAcV2r8nBH4L9jNy1a
h7Yu5Nout8MJ5R42Sbtb+hVYL5zeAMlLoihsLrdD9JrssKbDF1fRFrxpvqu9yneyhTLOHn5NDF92
4RMzQwjAjG/pCxpo+5gXYkC4cJKobmaL9NElCtw0XB+1zS8MZDBmxMFu5DXqYVpj6QPGG9Z9ZGLq
Vn8YOhBcKyqa7D14r6/FM//9rD7Px+ZhvJob6PTryM68xrF2xTpFWlFvUXUeMPpu42tcIR1fofTX
rsWd/nO+9Uhsdtj90MmgqO0e+4uy43R9MDdcgpO+GdaAuamPs4/sg0HFtWR+99w8C2cEcGXikBAW
vpKjZND7DAh8WBkcEg4d9R7nq634iMEabOlFeMlHhvE27pWRwIcbOO3xVr5CAkCsWR4xexwBzu/C
g3wPTOki3tMay34mz9av6jn42b9Yv7pspfyie4X4Zsazu4qvKZVVxcSSVUvF22esomdNWvk34CTx
TX3Onuo1N3zElP2n8Kt50DfoPQYwkj84slCMy/cymqPvxiZflQgWVRCHY1wey5jp7yfWIDQTlXva
nUbs9N1OYEr5GMYAzi26sm6sPff5238vsMTO/btKELlo0fLDKUVB9KlKQFSWWGHdtaexcXUikNdG
g91e4iC3Cj5ocwHVBz/GYdlfpBLmWwTcSYL1e4cJghgWMi26ct8v5JwGjFR6rBsWzr0hrcfCjt40
2Y41l1tXpILkuUutR87DcbetoE+XVrQKAXNA4rB28nBJ5B9KxJCj5kRlsSyo96PxcxLctCmcIf6F
R53JkjuzQMTybJtTsowgCKANhJ2u8MhUydk/W3gA5EMDxBe1pUR/HaLVMdj5QeIqsJdaMfOUZLIT
hi2T5hijSCDD4ES1tIthPUzZdCDr+jLI/YEoGBs8yXqqkYPoSOhk3WsizB1xQKckcRsSiwgoCjwj
ZOI8p46iUFn9ElIISIJ/0vrploC8gzWFqvXnZJC6K6DLJL605l4n0ZT9J6YpYM3d1k+uc1ne1xMh
BZgrU5QBT+XVeNG+Kf3/5a5LTA1NGdEkFei/DDI5NoikTP3mpMqXoLmO2asmfmjRtVaWnCwPMhX3
XqvdSvOGAEJvtnJ0EWB00PzNcg3AX7WekO9HpnIjAJU5MjiOdBHK5ROochQtQuxMMqoc4cWK63Wj
c6bjJ8g5tyRzNZSjbVpcx29Dmn77+T7tdpZugkICEUyo/OeZY0o2XU2XjJFZeevRb/X9TfNfsEat
im1UbwRtLz+XEdOaV9rE5siog0hh4ZvL+9UwEtKPrEp0qpfK+9PRQsj6gMMV3eq22cE3jwvL5WKq
zALxvbl68NSXsadixJJmr9C3mhhAzNwW3xTh5hcHPIu6CcItvCuCvz+XTbQvpd5EUzdixayht4rw
UOIJ53R0rIXHYkgdWQTfrR47hE4t8p9ysa4xr+y1G1h1J4GdYy5+buUIECuZSQHlaYCANYmdM8q4
vtvEkaFEo5i2BQpE8xgQ0ZZIN2qgEAHNG5FufOskItW0vQbBjYb6lPL4diJyULpBMULuqVkZvvWg
0iWjwE1DZS+N4BJCe0gaD5S9begNZFvZ1nqZ2SeiP5beWN+H0a0pNSdJ9b1IJ0kziYKcIHCa0jHN
xMtQu2VFVJbCeoOJyM/Q6uWjLVFg1xBUOjYSjXbFQNISZRicvymv1tl73vAsJFs5VdEJqd+dxpZ1
9PP9iccRTxYnE139rG1oInOiOR03p266gONIOFR39TqDipCuVtMjXrraQOUyfHMcWrpXn1/WAg6m
kjeqi9LnIpA02XJoFGzguui1g+eXRy7tf+8hX91sFj1tkuUlbv7PnuO59Qs9iOffL5En1whcs/Kq
o4qovhn1/7tVMfxlLMWZnfwK9fPRMtXnrpYG7iMDvbe+rJzsKJWxlcZrpWEh81+Iq/vvz/Zvl/zv
l/zUHGTG5XdZ29fLcplPnL4oXcujHpD5fY2qb0r2fy8kL0b8C8uGhmpC+bQVWxZORDGuUcJWHO44
MHQ1EhPEVhApBPP2zSf78tWw3CqGKMIm+5xxLDSSDAiRq6mBDQ6VGp9EypoFkklU7oaKSI5iPbL1
GSR0LJtFOm2TlihPuO9oDUlDUyLxTkWuJcILgVXVEcheiMchTh5jLFgsNbknYNuQKh43pmPUx+AB
Ld3foMukQ+LEJAIYuRckqSumV2QIwEonl0Azh7hXJ8fKlDO6ZiqQs1yFxrxlWr/SMlqGQMRjanwx
/YjQwuf+a6EeLfTLHncdjzNMy2ShfKJ6rD2reRUpJCXCVWrzXIUpIeHdAus9zNW7orwQnOD04TGv
byLakWW/EIVxE7QMCzKSYcCodszwU8oQiWVKnFL46Gi2Kc2k/pvh1dffiMlBl0ObZfxWl/x5YJOG
uYjMmHWSQ9fQjLZR7IjQ5uIY08t/f/tfjFW51xjXaWCzoVPqy3v547X8WNLDtFp0XtkHQEy3ro/G
YtFHSm7d9OgKb4SrYlbFCrfdt6Id/d9laXl5KhG2ZdGCrvH3y4d9UAGsCepTXh6t0ItDhNfSacxf
5vHUhm8axCtjk/l7swcoF+8nCUiO18WP4vwuSejvRtVZqpKCXF2JbzeIbkYR2nVFphmmU9FyY9Dy
E5JnitlhMXgcK1VeUXG78jI85qAxyvdF9iJkxK/ct+JGkFUyQungTJtcIZAyv1eXcCpn9MaJyFXl
yawf4wTjBc0bDmBqvPO5LWa21CQANafRNVbuw5CaKT6G6s5I3r/5wr68Of64Yp+29CwNrCyJot+r
rDLTts3cTsdgUF9CtVmP/rXqXkE4Vq91xd1ulnY01YdhwA+oQAevv9vPtH+7C0QNQ9blW8TYanw+
q2QjKQdFMDPLVNc+oQCInzOPSxWh+MLSBHENYQCYuhnuPuAMBxokhlRUVxE+DssuqrXP6brcGMyQ
YleV1jXHcxQFL2i5CbTR7QAFaWrLgQvI0KuTjdhuSA+uSRE0N7pC6jQR5rCcNhowYZI3kNpb68rY
6YjATUS43+gAvpAD/f15Pz8wqWzQ6RGrE8cPSYYVbXVvBA2VFtrwm9ole0wXrJNnRrn/wzf/55X+
3CGX8jSpBqk60cGhCWfIK7+wFd8BJWcRKsRbkeGNwvNfza9ocQcCeWJ4d/Y3b+PfAoYLgCoTvAg6
HMzyfz+yU1BEmhahQq049hvhhOTHRTroBQZuNiFxLJpqNWbMNOJ5Ed9GQNvfvIN/J3W8A+bVBCbI
S3LUp0fAxEE2IVtEB1s8pbj0uoBdJnG17tb59E3FkaAVOxu+2Si/XCr/fNlP27KeouHIY152+eAk
w7kWc8nkZmivZnfRypsMGSUPdDbKW2HpMHUu//25vyp7GJxrKBzRPcm/zxx/LNVilFZG3hqMK+pL
ohwjAPs26o2hPbYTvYzvJvVgUvgm/64ZqQpoZyN8+62j+PRND5yPrXZEQxEWj3KCvQlWb/QqJw+i
dNGSNRt0yIFK30DRaVHf1cdisQ+uIY8HHNvpc4vuqLhNujcw2gho0R4iiWRKd56AWq+mYVtA27cO
Y78WnhqSmnEQA1Lx0Qye6Tl3skNEaBlvkv4BSix2iMcguMELzGgVguYs3Ug7z6rXppdZeYNSBdEU
HWBF6KNrMIIMt0rrEtrai4dK3EE9C407GhXqAApynUi02zeKavfiCXZNXmPCc0ZGcoy8mZJQlNDq
CU9C+0I6lLnvMpvKhYAMXfVm89jF/KZTCw5NXAskjub2uhtKJ7WyRXwiDNIsO2OaVB/b+YTwh3wc
opZHWIPspjRRG2oLV6sccQIAcFEVyEpu8SLvB/9Z/yiuIel+Jq4cr9QYkazqyQ4MN6w8jlNCtkmV
O9CWxNMCqMvrSya/YNaN8lNlXND8teWbAeFn9OryYIS77L17lh6aeWPqhF7xCVYzkSHSvlIflOEj
J1lAClK3/akUjmlhzn2ycGPG21A8dnjHNGahuGHH/m2Wo32ChKet37PorQ8vvnzOwnNB50Y33wvm
EZn07PvNKoSQasivvjKtOsov69U3jm33WqAb7BFATqzuNVDhabkMHYFnRcbM475LLmp7Jnz2v5+Y
LxppCNcQzKOYNwyZbsffa1WmQUX3Qx4ZenRL9wGAhIye0tHIZYDCj6Zh/mZx+n34+PzQ/PmSnxan
eFRgAYgW++G8TXJEX420GehlhvBlhssY74VmV+BC1dYGELahvfbWDhVmEB2n5bteYi/vAmAuMi63
MN6SC0Ns5c+pOKQwZvv2TMyxhXgY6muHYTnu3hVOrMk3CttvL9yntS4RycPMK5NHH3hz6MSKy1Nq
oMmojmO7hpAqGt98V+ZXqw1HU2OJScd28LtU/GN5CyY5H5NUJiR1xQQBvdYq307iJn/UfiwJuY3b
ho5Ek62zBeE4vTVvsO7EDWanvHFCTvnVxsoep2oP/oCOwTSsaC40vV0zPCa78VCSmPAQrLVz6Olc
52N7kZhcoG2RWXhW4WncWUcBi1PrCdvsobaNj/Ipvkd1+6g/aK/TL801SKw7kJu9xh8lFiusseVJ
s8P98JBfqofugeYIXUiSkLAUxjhCu2+6OV+VHoi14NPoixZR/HzANlvi3WSRAgCZlgioNoVlimtx
HG1Iok3gEVawbL4Re/I3z9EXRSevzF5LY40X/t10++O7kUNFzoZ6ovSYj0LySvkJIsqHw5c+lyDO
5Ogjo1s5ybeqyM+LBVogmc/nnEyU3m5ZEdDe//db+t26+uc5Mzm1UgcsDYdPj3autHk1J7ylPgGJ
qN9KBI9RRDIGAq4Qf7HBbtzWA63hjM6UEgJ3DEk+gxKdMWawrhK/PylYs1oCQpk8FBBTFfWm+u1a
MX5Zwy0iS8TENroI4jQOtT31dAnFiywL2NDZ1qrmjZZ/5EW+birGN/J8w7RNvKB8ZJA4GBj7jMDf
aMV48UPRU8zilA2Q54Y7VX7vZZHIRBQuwTe9EfWrx4gGz6KPRq/O0e7vJS8MC6UoVL88heboVIz2
S54JK0EpPHGmzyt8qsNJapqPKpiPpkI7jDhSLbBjkY03KE7FQGPPyDyByVvznhjbzPfPgxK74TAf
81J3cnK3Y6ZMbYCnO6ahhzO+ya6A+v3KdCH3mwXMrRiWMniETl0p1ChWxniROAeTI/+sYtLkZFZF
8zcPyBcFkrTIWBbTEp/d+FQg677iK22lIjSbjlr4Fk1AZ3xHCm1Fwp4KOUu9/vdN+EWzWeNKozNl
h6G19hmvREiRJTK2xTNqXMHP7ZQfpItgvLuyWo6Mb+YXmSJCPBbar4rhnwAvVKx3evJNZfj7dT4/
DH++j0+fXBNyaxJk3gdTlHqFNB79IiZu88P4gWc2fsnvlHsVIK9vCyAyyXR7xy3JD40wojtmX5wV
KsFmIYFYOfz85iJ9Ua5LoPdQmDJtUBXl0x05oDAya2lR9rQcFirDtuLJLrC+pMKZgQFTchTUwGqz
/+HA9NcLfxqj+VZrtlLEC2e1tKmC8MLBftPHqZOEx76ESxC5Y7mD1kfqCRF+kBDjwYubaFPV86U1
B+aZ2jfL1pdruKHwYBKsidLpt9Dhj5U0oq2ZMosvT04eRVu1f60BavSIfoThmpeIEKpr2b8433wF
y/f/+f7481WXQ/wfr6pojVCQVQ1/vd6F6i2ppPWQbBNxB7BLjD3Os6uWQ7ZJqVkiCbK2eo8Hu/bi
4EOB0vDdeGS58P+8HTpOEneFhN3o0xfTAQ8xokokJR6eaXBBjYFJtx6+6dmiNPridRhnLodEumhM
Nz997LwpqlFDk5NAbiuiZq+YMHO2EfEItqgNVMShnQ+XvFfu4k46GFuruNIqVBGoqylAWOFQh6Ir
Cf65iOT7ZYfJyG+VmVr3fu+YCdwltA/LIlo2qMz5qSsgdiVxx0mAVMydP19AgJ6B51mgn4THkFME
E1JpoI8a3ZRMo6C/tGgC5pz0lIIGaD+fFEDyGmD9LtgXzSualCg5LOOZIvVPTcVKNloudB27aoLL
bOFpZr3txfsi2AoJg1tnzvf0M4352jSDq0F3mJtyrfexE+de0r7E1DFFWa6axg3y3CuK9qGXxG2N
5GWdl84M6eCe4wD+IpX6gkYWCYLIR/nF7DDQ4//Uf6Gz4cfCzeF3GkzU6fTeRiJROq45n5EBpSVz
0Un6OUkCxRY757jELMkQhioedTp2mb8NRM2Jl/Bgw9XZk/1qF6cWI2d0BcSSBAo4WKMEANAnezKU
3bl9XSY5y5YSh2irDc53o9tDUm2qyW7hijE8tYif00meRcCkVK9h0lELCvuptVPSI/s+BVz+Eaus
xInOPOhST6mDb1Nmi9dFWM7z6Cr4oKUC806grMfgg8FQwJdGQ0FsgC2VDSJfv8jOfUAV2czfpWV9
9WQw1ZAME3svbZZPdXeV1UoJv6xkG74myUfM0KwqLsJ3VYL01YLArGYpJFEh0v/9+8koE3lWSo0n
kOuxFFADQ3IVxtEydws5bRacT2YaqnUhbTr63z0N/BJqOHMqv6C6rtO1xuAl+bbJ8vvZ/7Q2MKaC
kgeFCBXoZ3nkIMdjLqZycUqXXlLjIjpSHtBOvwZ4rAjxXREg58je8Cq8KwcORzrpPeiZhBwjFct1
og7nIQofDfEM14wnIXBFdOwEbqcrgRA8/OogbV4bzr4o1e2ytzWZGTFwQsgxCS74N0x3bJ0critc
WJGtI3OGDkiugGIvOilSe0Fjw5/IbJXzIwwjGZijTRtAZQ2rNkx6Jwb9GlxyaKTrGVGTxJzZQ4Mn
7f2tdjIPPFT1c/oguDkSABjvlZtdzK1y3/zwt/lP69iusmP78778GUswPegomVyIVWQ/6ytz9aL/
Qu6M+L+6YRfkTzA9wTQYc1LZZV7ilRsN7sMLAgM21f5jFCYXBmKuNa6iBNspAG6i9k9qgJRHZIhK
biKPr0EXG5q4GG8604sx5TRTssxEC+MxZmpMbbd82yKLTZ94QfxCJ2AuaTz79tR9az3/ooJFrsl0
yQJaidbvc2U/+7I5JHF2apPXJpw9vbxR3wfWLaG8ZuomEdK4dLwsChdGV3wZXl9/E9r1VUX115v4
dIwnAcCQKyvJTtp8DuSdKiKZ7eECT3YjHROJGgLO65SF5Dzid1C2M+vKSRyM5TDJoGbsAetxGOin
zWCAESKF2m9C0DmvS/SQmcSbyHj8701e/qITz0RUlRm+ajKDt+W6/rHJD+Zc1UMYZqcI2m9RrDXr
GnaEGrC4BbWKTEldC3HKyMvwuN9DBhzZjRFZ0M6boKSBM98L0bsV87UKL0iE3PKaj8X2v9/kV03U
v97kp2KwrsQOF46anmAqC50X10vk366vPYmWU3yP0AofZf8aNOCG1v/92l8cYv966U9VRxFEqdmY
RnrSlYgeI+OF8rgoCRY5JlXAf7/Yv7RPCU054hoNs6LFz093McIJJVEjK1taT3WB+deZdJg0ZeXK
mjMT0sb2jIpvVaq2DKafdZ6UVoFwkjWYupBNGP7Px/AjNlaFBH/X1RBsEqkDZ4+gN3mtwsVHaAP3
SMGHzWBrHWoOO2k7fHP2x177bxVFs5lxNEJuBePUp/sqC7KmauWB4rEhBB0/Y1DS+vC7S1jcYUdL
hTclQvY4XzOEIgJ4fNBrdODDba2loMTpFqUe9VAGCgTZpPYLCZHC4Vtr4DeNm+XAlE4lok6UKeVF
CZ7i4Txbl8gksUggYxZeI4+cSlOhEcZtJU8UF8GR0vKFgJ1hoqVY3cmgDrKmWJQNVPTFjcpegU40
V8difO0QU1+ssber9kZCtVW+LB+iN7yA2Zl1S8clDhn62Tv1w4gbKWOTY3rM6NhSRI8qYUA+3JNe
SV3MeQXTpMqRd5g+8mSCz2ZP/p6y2oCzKYeomwb00Zw3lCWikzOXr59pj1BwnfvpOa1o7QK3M6KF
ngJ1Acc0g3JnSM/TYm/SYk/LJpsNpNA7ckY+EN3EYDD9lKSYC13FlciYbZl5L6UQpwyCZDsnQU4j
YHzO2bSX8qjPJYJ+uMgDYc4CtDQdgiGYB9/wAeWoK+wOWRasc/1ao0Du22MBlwD9Gl8h2RKuyT/d
TPxyQCk3rahE9HgnNPhpiI2qj/kINk3UHfCF61C2FgwI6ZWA8amds4+wOQ7Y0OqSxIK2IDwIiFKw
NnpuXTdC9NUDNp+C9r6LdjF1Wm5mnkZyXlAUJynrDgn6vdB47UWiLvr+JwrJtVSLEHMtAmhZPuk1
yZB8cXNHCFniiYZDAdv1CSOqPXcUB9DDY0xCSbUOJkb3Iy1WJD8Nss18PlZ8iCwg0oLWTcoarNG/
9yW6+rm4HWdn1F+FajdVV5ajYBrcWs32JhmAQ/2qowvs+94JsuJcoGfrMo0I2tG2eHDHyd/kKrvk
8GKyS44Jmidha8FwGu5kcsc6cNiCsMpQf2fwilukxQbFY5hfOgadRqreWSTuoQVhAArsZymWtcnT
DOx2QnNoOKOEc+LmTQhE/2Ek+2PyCT6rDiRDxnqwk4WevIlVpt3Xg3+AqeLQ6mBDrJDp+kFJjk7v
ZMW48QvlAjzW7gLjIkfy1mfQEXY3PzC5b3e9yV2NEhZlbZK+iuQ/L89FXUcbSnT+QbFSiT85DtNN
3iwdH4W3lMbdzyzFj5dCIzL9B7lE90gNlpEJsdxZEf+glN+Wd09O9mOsUOQrCK5JFOShzokq6m4F
iMM6dhQ6d6n2skTuZbiN9G4Zpe1K1gCJpn0XBpxcioPP3+WEfFOr4pCH0KmTV4MTNBtrN41YdTg+
S68GnchiCPf8uXrRrqu+JwwXnNv2qJs8rI9xH3qdwhkOOJ6/TvFYtJyH42W9gagjhLcJtEzB1Ru5
kYMIXlt8GjPU7jXJNdlen0g3K6FiHxOcgRkPy3J8T/kyRukcTdlp6MyTstw+Ea48H0uYxhcBkV0v
7CmA9cp9wLkhni/SnHpKuAXLvwrOaoqfvF4Tel3aujTQIJkwAKPE6PnK5hBQ7Q/sNqtSZ/SFoj0J
wCxOxnrZvIL5FsCLFdXMy9Npo0KLnEu6PbLwoNK4jNNw3UsEk3TCoZ2OXcLjBrJD67dLwSz6L51+
FIkDQBKjzeKrRDyBxerTqi/9oCMEPIft5KZBtisXuAIdwCrR8cs268iEtytweG1Soqk6RxHVPXGT
9ICZT6Pm1jLHUKNtXH1TnElfqFe1v7akT1WEpHRlrapjcUpaA4juOuw2GGCWKOGlAeyWrJ3xZqx+
5OBaG41dscTCQZx9eS41l8mcqK9jaK3Ws0oUdYrn4KUInsXwYbqTxIN5LRsvowPke0F28kenm1eW
8HPgPJCr9818p7b3Sf/TH1/kYNcU6k4qXN9/E5YvS4TjoWQrawLv3+D++BWXT4GEDwD/2rCDnxrp
976+kakJK+tKrRiXgN4C51Bx+O4Ore9yhicNSgckJ0JXeA4lzNBew8QudqkapIIMKtKfaTg6o7Y3
2jfBd1sUnN1aK3dzcpcGThf/gk6C/ad8Thq3/4jnu7q4RUD90yczXpN30pibUnChu+oKuPF8L4F7
EQHgOgZQg9ApciajDrV/wiRBjEAbh3BiXyke9xYujsJ/nDQYQzyrpKmbGc7xnyJ5fsJW6i6BvqsB
CFsDTIrw3OAip/jRMHBK4dN/V1gSyvSvKhODXprKXIKV7VORLtEeUOWC26B991+DtxTPhoygh0G1
XQF/AxlMPq6MRBBfEwfF5QcGbYzb8AvVJxiW7a+uWanMgZ5kt7/DetLHh25nvKs3QjD4O6SnsQ5o
jxz80l+0N1bdhRPB3XgOX7MHeaM/C3CgHxJHedGLhS+CLyN2SVWmbUEmDr3US/+uPJgn6UH5wQnT
ODDUE3DzbvOtDkz9TbvLD+0hOkF/X6LtGSawedvGo/9KlCM+deXOhH275pnnU72aH7zl9D0lnIwV
ZZc/1mci99xxizPgBzkK7uTKO/iVmrXqnswUGmC0CTayPdk4uFbdKvXMEw/KKobxuHwri6Fg1XyU
A7PRFZwhelsA1wT2rl9YJ6Rz/mMxKJvX7EO/Rh/NzjiUDurRNWv0Hpox3ufxnU7ZhZteuOsPjOKs
H/lZATh3qrd4Zba+N7mmV28HT9lHbroWXY3L71p3bBgScCFrNdl7MHj75pn5sHmM3rgqEkb6LW8Q
Uqtpi7vxh3wZLri/T9pjxDX7sGC9fmRvxo98K9wpP5J7tt6Fl47h/n48QNbc0rKTN8zzh9IrVqY3
rtVdvgVFEz8mBM5A6juLLmrhjbInZOlEzXSAQ+nBHC3gh0are+BzTrwWVgadhtfHzIbEh/zQBgDw
MD4nu+Ia7fK7uj0aJOMZ63yNnU569E2nfOmYgdBMd3Nos/O+553AdXSWn5O7UDqHIyqDrY6x6JHp
wC/toD8Fm2gjvlX3OJ6gcx4s3sIMC1JyrFUJhzM5wfSCorn0POYfKuL8lWynj+ZudPoD1+nJ34F6
3BhrPpe+U22Dy1qtfgbuwpax+NP7ZMWHiNfxXfwAIXHj78jAe7GK5Z5/Io3ODvbaob8brnfiMdiX
lGsLvmBd8Ollu1kBC2w3kKDSF4CwDv/tgMJ8ag+SkzukjWx+Qjw8JPvsXsV/VZ/xa1DB1S8EOD51
bzIGedFjDeIDzb//QuHNqzUmL6/g3/B31S679Pt8XVI54fVdtcTvgAImFw9JBVRSPNnjHiUJPZa5
s6tkU0NLHh1z3qjoCz6sd+45rkn1VLjGXXxYPPeALMqdgulKt4dV0tjZc/I8no1t/iPcPgUOwS3/
R9l5LTeOZWv6iRABQ7hbwtNTFOVuGFJKgiG8JfD08yEnYiZTpZOK011dXZWVJYLAxt5r/es3lhQo
3M8GG9hkc3NhZXA9eK7eiSuSWud7vyQgxZLs4fymuDFGney7rGns/yxsQ/zc5i3ExJV2HrtWjE3t
7qihYH3E2BNPhl16Qlu5RXx/r9+Fx3Q/eMNHeKwfG2t6moJon2G3qTy2a+OgvmV+crrw2G7YJj6G
x2Yb7XvXRJ1G9CMnhk+9BjTavlW2Bvkior61ijOTxfxqQaetEGAcwe75yx5d10dHHssy+VUfIGvc
qX62VR5NspnXkasdjEPxUX1AG9HRxz8252Fwxg9qTSrW6a34IJbGr14EHKMwAvUVn/TZN30+yy2p
XSJdo8xIm/kP/C0X7+pW3g+HhOPrjV/qFjM+RXbYSIfXWBf4OW8JPp7t8jZr/0BoqzOQNVZGkC7K
XfySrxG34eR/OZXramMQ8bqwLk8qiQA8S+x6W8t85SdO3KRhK+wS2cFli5IRYipwcnY23qVduh6f
isjWnm6v+S7a1Q/X++Ee9ab4xjCLLF7UYYAazJ4TLDP5OEw0p8/Fk3QnnmC25J9wiKfP9AHrjMNt
JT/Bp8R6EgYpFjUcDjHXySREgEuKHUa3xN9T/iWa8H+XNL8opzH1NCHnwm2kwBuXpmFhpY3dJpK9
EWLeU2Ra8mXWqSkfuLLTgjBO5VQQYXPgeA9YZ+Ae0N9JDwCQjr4F5bKHg7jHbKMHiWy9Sbep8GTB
glFam9YwuYO9mPD/dW851cF5QAgBQQqXjdxB16DiEodvLuuAQgM25FJ8vL7nBfst9fL8iwyeq8fq
IOPryjkkBlyz9ID79YlTqjrdXqfP5BWfg2DaTTt8PU2K6wtlzNKsLCYhIODdvYhbAZpjERNGvPOX
xjsuoLruKEjK6S15bfDGbfnZ4IRL5MREHWtk1vJK5AcBt6blZQNU1qLQhTsRgCM/ZkHvse8L8Jiw
UM6W+Q5vVAymRQzWlvonxtc8h4S89WU7LdXP6JUhPnAj95PrqV+FB4B82QXdbYLwjM0ZT+u6md8V
DEceSTmMDsm+dJpN7EmP161qGf7sFjquM5SKPs8DOWGC64T+1j4SbAwQu+YdwMT0BSfg5Kk736z8
DpIIT7V+bbhxJY6s0h2yxmVnL/a44Ab5qdxnDtY9frvGnCKg49Yt4z7+MO61Q2xVq+sKDTDuKs1H
daYvuWH/Urw01VK4CzeXe9yE4UMtkiVezBUtHhk5qEhHKjgijKEh25SUBd3Xsjkbz+3b4oDPMBqd
2zqCfWpJ2yxQjpJuE+oXx47YOnMSo2khzubWsXpYy8k6fCcll+nThU3rc5SWfb0EvrdvqKZ7Mi7x
WjceAeHSl5LpDQIU6VM7hQFWqrBcsmf1swdFX9ZHbi8Po7pXaOTZoRkSHki9crX1fBNX9SNjIboT
viKroH3T2AjW0JlCwAb8FMplC5/vKdwoR35w+4D7PNtqvJRW04P6gI2whi7KwKbJuWlLXhtEBXkN
R8wSsJqWZqVp8wZFTmeVzLggrKllCtsDL3Y73GeP+Xb61PaafVDW/ToLNIRFvz86IjGaIJFtFtmw
A4n6WWAmuswUm4VL6mgCGTmG+gdjG30pDRK0DXAKZLgirGUxMKAcNW5PYgaUIQZezIhKZxwpmGfJ
Z/aJZLpbT2cyLrTOUiuGasuh90JuBKjChfEp8bdLWsQLqrmX9El5Ht+6N4AIHdXto3iXnJHuh6Vt
uPkWth+mNwB6n/XHeGpOize4Fi/DXnmo7lnfOZphK4VefvntQPJr5J3loXBBDAhO5ZYtxSdsgEBQ
9bl7SwsLEw+AB+3FZBHU7vQLq2NGF6dmbZ60rf50OQ7rZpUfbq64Htd45R/iu4W67J+KT3UTHnvf
2ODzUnhk+EoBQ8rp/eLoCrTIZSgw/0E5hf32koBRmoMUe4KQPWLeEurayvbJFsEFlXASKL9yGbNC
S8CbnwicXzKlJ9sT3vQLelhokFaK+wDUk7l3h0NPCBusEhJwrRbbcRZoBmOPMOJl/gL7tHgjT5Ug
7zpxUt0R7/7dTSjzZO0/cycdS1V0cvgM/PZ/+wM919qhkmoNGKrjpIjxrBA1eEWXfRnCCZWnfRMS
BBHqaBzzaVVy71tor6N2DaBFOeqgOtI1Pxl05vM0MpYTXxGMA34AIeAfrfw8fMnrs05y9JXIjM6U
jmCMw8XDU4J0ux9YQNI3WDdjPVlDyzuztb9+GyMVh2tegdlWmU15HiFevwBLQrmwNd0plVcDwf5k
G6lVmjth8sAhlRI7wR9G8N+MM6HGKDI8YlNRFPkLL0WQLkJd4HaGumRG+0vhLNxemuIHrP07gBoC
jmbgw4jfyG/OxR+PTqkxmZUrOBXApLcy81vOu1Ed9r08a4PONwhHhv787/XyHfVnZv38vw/9MqlF
pBgbxAFBATyRoJaa51h8ETB7yEKy7q/elfoCpm6tqtY4rcWEHmC6J2TQC3/SBfzmz3xZufMT5v6q
hoHbyZcuOLxNYyWFDd4Y5hbgEcRbxLlN7BDzk2YkxobTLSACzGe4DsugSexGGGw9wkO6I/4ACkZ1
RtEJmoP9dkxGX24VaeYbnbKKKtwVDq12CwaGxMxlZhxp7MHI1WpzGaffwyNJZU3pP4wdvhlQzwaf
Gg66cCMwWeZ1/eOZpkOt1z1TLFYOMvEjPC5D+kCJNJQrgOb//bNUkB/xMGeVLI/17w+7mFdRKXqB
D7scKmkLCJz1izWqKzKnsCs/X9JiPebPSnPWSJeehQ0DYJ4GOqK2g/Pvi/n9zb4+TlR/ogITFvfg
36P7P765psBGjPlEClKarypIDWQWRFkyAx3ZL0s9W8sdBWTZ8SyjQDKes2CiTjcvc1TBnDpOW9IZ
Tj94kpZwIIPTjNebd1lokIpvP13uN684ibrmQmerMWaj57/vXThIRGI2Qr5LL0RKDtDgCYoHSbni
kxa6i7h09/L1nSWm59tZolUnGUl2qZPCEpHTqx9iVAYZJNcOYUYKz+KsFm+c+fWN/AkGvP++ud+x
CxY4URvarF2BXvDlXakht45qzZO+XdknQvFOoNkoc/UBFuRAhp6od5BckpVkvFwoysQWq3Mqh5bg
1O4Yw1qc5wEkVQ43qP1YbRe3cyGbziJFEcaroTMHmUxcewvaU+Wd6erMMLmmoqs28F6iG3Il+vx4
3M9UwLRoNzXuqlV51AhAvoQPxaVyWecCBp5T+dDf1CeURNoNVh4iy5e8Vk4YOflZoj/N8x+NEQFy
zCWEoMd/36fvaGp4ixtQs3BwEtlX/36qQmTGo1BWIGsGGwMkTnaPHGCe54gosB+3Eyrvms2C2dq/
P/qbzRwmparNWjLE81+5YbVJbFTS9vkuJ3sW9wisrsUR8NpA3nssEiCdH77r70PoywsHfqgzMddn
dfTXs3JosrIlHS/biUKxVnAxGEzILughe/TtzMSUjo9vWoZwF6fPc4xWr2tJPncImyQtPFaTandx
54TNkbkiahXZhWKYx+Z+6vDs48ZNoFrlAM3tY35q/75d301niTcWOWSRb+r6170rl8s2q5Mq2xlI
IIlcuvoLtIwxUnnr9jvTBJUF3wPrl7q0daRiFwsJSMjgTPBxjEkf809aA0ykB/5msnvRSsa5R+xo
ZDXHgBU6+AOhHmqgaduQir871P19WPzw2L+rWOaYZhkn5dl0+Dev+Y9tr09v10itm9/shXyKArwb
8K1PKavgJEowl9neGDtaJLTCtINnwS6skKXVwfFXItDY8DzPbf59d/+Hq9J1EWt0BVnHlyl+jw67
FMY82/Vj4vfCdirA3aUboxCKej2xJTbUK+YN89BEJ2JkFAxSwuVZAAiT06xGH4vlw78vSp/Pvv8s
WEhiMN8VndPqyyZWXqo+C7trvhPFLRZgkErmCXCkn2c2YmUm2IpNwW91Xk7eYv3B1lVQGW0E5nYi
QKY8gFprh0ICncU5qSPKb57BLmpUFOLkXyfyTQraJX6bViUrsX0xyEybR4OpkHozRWxot2X9oXVX
rytyr4yOTbRwM+3cMymumPwt9HdxGALSk9XkYUGQTc8ojfF5AiU7v8HHx3IohwoDbwmnMZjjl5sF
F3QqvHnkhY7hUmZMZbd9AbSRf87caZM5XVS9zJTN+S1SWzS9xZFA+x8e+TeFB/58rD+D8wy75y+F
h4TyWytrNduNKTyvRWqrYChMqzOO4akaVriG/Ptx/tbt/edxzpnX8343Czz+3mtv7ULuoob9p0K5
KMYhBv+mI2CUdYHMKAwUHMNHFJ4pRySMk5jOqkx4xBJLM/kn+uF3my9tA6tKkaknf7N3/ngJ1aug
CJI5ZHO9fmHuz+Nq8xUTYIaB2vBxS3747r/31v98d/otFjEvmPq12EkzuY1Gnbe+5rnWE10kaUsF
37tgLJ9AuprZS5LES7UgpE0v3Gv1Umnvk7Ygy51DktqmhDUdx3P+HH5F5fnfDwc/5m9eNnMWmGA5
jqWMOXdaf9ySQcxGzMDZ9meVqTmPVsdkm8XbsDmn2ofSK08zscVMAYdITbgifh54CeTKqpWPa+7M
6nQNDm6T9JTcr3DZ5KjcZahHZ2u5KjEcKp15s6N53uatOZPeKkiXUQGuWB9HCokIEJhKvZ3gLn5c
MR26wKGFOrPspV+jamINMdNxemeofhm6thGyEnFGFm4TxouV+oQ2BXT4Lh1RXerrUCM00ZCWhRjd
yYwaRztJ7CFiyD3HKqv92gifsvG1xYa4IT2q2udAavyrVxzDFhZSSWF4lyB1TMcED+RbSQBAyq/x
j5B6i+YDybKlo/WPaeLrkwuopeszL2GJjwIWUXKObBSjrWwIzPrEXLVAslStpOGTieWCiKMrcXdW
hkE53sKZA+YtFA42fOMLXT+VlNhzqB6Yt7T4rzKb26ujm7UuNArmfeg+p9nV8iTfgjIbUIgGeCg2
AtmJuLehvRtwU6SQzuB8qdjNkNaCAwCTeObit/TYQLEO+wWkX/UYonoEZkpVxM0vAr9/Lsxk4+b3
w3UV1xjcqM2bGUIwtm4NObgh3ALK8milgffgKDjoEA+kA5ubfOWnxnjCNq/RtXTFqFjTEXuADPa1
5URjdF4sZJdYgzXgHrYLXHLXL7Dbey/CcmWoEDdMDa++o8rLWONO0KTpKew4HNOjqE0+ni7ugBTX
5JuYiMAlY3ZvwKBp3KgqPIMBtWuE9ijvSeEkiLKmEG2K+n0B5DOaiHoX7zOvU5BKCtQx9iJOgTEe
nJkFFeo4PsZ2i4WPVObuTI4C2XDMOLLaV3Z9PUbyjetkzp2s1O2o4HkIHni7xXbYez2tpS68Y7zB
azlWRykkmqL2LhBa4Ry1oB/tlhCuA3m+azk9g7jhG/WbLAIijCGDNAF81tuZbZLp4a8RY5Ahn5Cj
YoPGLph256nVbFPofSmabMIBggtGg9hlUqgdMgwF50++ebN35RU+iYLISYpCeGIWlZiiY499AVEM
913ZOriwwCfFfLd7VuIHHZ4Rqh6g+C2neF5Iq4KE3yw7xhyTHHNStJr9HRPI/uidpmyXiwBtRMLp
h0XzWjTr27ZpT2W/xc0nau05wU+3hRsDOar/WWwWQeXr4+gjq+OZbm1NMYeLkDq5nu8S8XNU+9fU
kO4XeYv9vMGKFVyRpHmlTL3y1rzJWXXA/szvpcVarIbXPs5wTmArTEl248cgMIK2oeNz9+/d8Lve
VCWRCVBJAmeg6/t7M4yqTr0O2SLbKSfmqR1Oktyol+kpZZzZQmNGCCFZSeyKuTXdVTAJZlb0rJQU
8VduZy4Bd/6nQ0T6BrpTRZlYLEXE3B1b3b+vakjkdprkG0WacdbU57HMThqXgqwEhVEUHzXsgWbg
oqKM/LkC//bjZ+PXBekwbLDKlxMib4XKiHuownrjwYDT4Q0OH1l7s6LLM/QnUJMm296KgRnJT6fT
d9+cw5O+BUeAGTL4+5snklAOkdmlREA507twQgprZq7BTiA5Ze0NqPtiVzHcYWFrsU3A3/TJKAAH
HpFBHOrrZlkocL6YreFCZZeGgxsj74eizAEa5NthSP7vFWTMBfOXA1+dLaI4TzXEel/Lq9uiuPKw
hHRXP8WYyTMqOw5sJcv01Hx08BWfhXbWxxM1yp8hdcHgaN91OmrIFEQ6nYozU9DFmSRD6DgZZyFz
cMHKY1fWnfjqLFSbP27rxsW7uTtMWMN08JOWzDpA9y934M8LdhCsfmDZvSw213ssROaZBnwGZkza
EsvJ7iDl9uIR8GGhYwhrFaJtzsYA8EQSgt2daMuoUJvssHLy4wWGAYF4wnP2U1uqzg/vP7dqZg/P
EBge1V8e7i2nDm27NNvJw11TEQETvqr6eyxgz3rtSECHpUnaEhLzuCZYkv+RCQtGb1iZ0MOhAGTv
hdUig5zAGdRjFyEO0VOBPR8ao658H6hnEEoqsw+u7qoDmMfHVKXAW4yddsbEIEsB3m9xQqPmHRjd
tOeJQaqR49qCeeYNwWiDsj9dXcUYPtGxmQemce+l9egobeFmiRQteW2WWTcu87b0K8g3SYzhJmMU
PFFv6J5Uv1s0/hTl940gI6zW7FL5qDhvGn6DIHLimTRWiNGqKl23J10c1vKQriWj8xcY7Vas3UhE
FkETgnpqlleNuKRemF0pUEBzStbrqtYUN7keL3Ahi+t8zBiJHAhKuMpJdQ2xYdCLFivUxIk1zcL0
Nc9PeBoSppkTIchBi3WaldUkEsPsFW7xvrsSgNR/TOIW48YC9qsw4GbxPiYPnPxkUZdqeEyAZvqB
TB/judaL3TAJB7JOVlP3qeosyLyBrjV5Q3K+6C9dDWA3H25mH8xC20S4vg4oCcZ83HLOdS0TFCTL
zUwFjngvojigKO/QKTXFXda84HHcgTjcEoLeqg92nJYzG7nfibQGEeXxja4w96lFZkkj5zIKLTXV
rFJ+bsfzfHSXJXMeBAowCaIQ7hgUQmBO9LpmkTmzNmpmyatZzlh2mxvSnjnrAtQOpVw1Xgkm6e8i
PfIX+ZZ/ju/hmVUVE7laEkF+I28KU0F4tww/ov5FbEbYcSjgSnWJVRz+MYMzG2bPA5ciFbej8Wwu
EFZEHgJR11BK14y3c5M3tz5tdfHrNf+saqwFVaaO4415EASMFpTBTxFlVGGv8/Q/DM77WbKEqIDt
VxwMTDleRPPYXnnqcBsRdhWk5Q6I8jCMG/szzXNHynmXa0R7bHWyMgHu6whV1KRTuFfMdUUD9rcb
Fqk700qbKnrou9YdfRgn/94jv3vvVfovA8cKXv2vCJiqdVpb9lW6u0xbDpO5/4Q0XZnzKP+HA+Tb
s0sF1sDCiXQjWVf/PkAmOa8LWi40ESCzkVNCssjSlTgBsqPzQx8bHkeiPBvh2Uh+0sJ+gxyr6qxT
x36Us8uYm9E/OquyUBEb8Nru1PJ4mbxYxZP5IJg/BEd908//+SlffQISNZtyhkMpYMlR6lBKttu4
einJXqEWE3+KY/r22eFLBCFdnc/lr2h4N6gNPNx0xxQGSJkanQYCaKrRfpisffdBmghgIGOCJBK7
9ffNM8NmmHqVD+JlYwvOw5dJO8rVntf836vxG2Ng7t8fn/RliUh9YkqIvViO1xUWXgMol0HnMgrB
LLUoPaqepPdEoosps1IYIlBTFfklJa6XjjxWs3Vi/hjB+V0Z8edFfcGnswknw0gv090Nsla5Txrv
0m2VGqPCzfRq6O4Mu/77Pvx0w+d//sdqFTSzyUaNdURVracvRP0JpUdbRlfw7w/6BoP5635/WUIC
BnaZqnC/Mei1o8i+RD6M+XnCo0fbS3O6dO6/P/A7kJNPBNrAxGCuNr7Uz5csvA1jkvIisgswpq3T
kYbTk4hgmdY50z44yTzUrrtaEn53smT10IloDtGl9oZq/3A584L6WvdgesmWRCgJHr5f9gWhvXTR
wjSvu1ltl6AnwQFR0EKYBve4NdNWMyExQq8SGXLiFos7vzCsGNT8+zLIKf33dXxVcEVNItQLPaa4
hs+0GY6j6ED9UF2DTYSgP9s8RB/p+VJbBaq1z5lSiHoDqsb5eqfT93yOD9HTbab33hUP2evieOPg
BIewIYOQBElp+V4u7PQpDVSbrtjRnMa5rNK9cTBmvuhD8p6tZCteh+tu150HjVH2Loq9htxrAiXC
3C7uchJFV4AbIzII7JaWM/XyfcztC8gl5JbIGWQP8rPwlN0hjpoilKAWYtZoYcWpHxm+qNwLt3UC
G7wjNsKOxF0BsWdywtQ3uG5Ii9dNMrm3xjfh6zWuKB/rKvc0j4621/1ydHtYmahj3y8oi0InWt4k
JlJL0Y9qexrWc6gCPXy4LB6rx4kz9FmwKRgs0e6C1CESer9Yt5ZqFfyqaRt3gls5oDUWnBQPBjKh
S+pyXJXE4Sj7NJ5ldNOTvs8ehlUajEQxyyByvxYPUGfTd8Z5J32N8GSfus2W50BAlq279UbzVBfm
FLmL42Az43illA7vF78GAjHsm389Xh0IZkEBVxbllXVzAUk8Y9UHe0p+Z7I7B3f9pQQNlMBh13wS
fmV3kZXYL6Aby9hvdvFaXSv5sn1MXMXudrmbOboPX9FL9pIPE3ONi9dmCpptt6338Dt9lBTP0C4l
v/kgRD5f9gR+6ktzl/uLPZwnx7SILcJH0UGCsjzEwQEfRIuUrwDSCf8FOljOfw8Lz5ZWwG9iAO/O
JIK+hal6YxVS3O2LlQ4BGbaqK1iNLWzD+xDwbgvxKnwv+GGEGRmU4LaG/Jk2cI6gwIvBrnIL6TB0
rZYrym2o/Jpd+5l3ITCqX+u7anvxND6k4g7crF+HN6IuHeSUQXpq9zHXfS8ty/20zraTP/kEDzBF
hRURw0CED4it/7CpH4w9+s8H7enya1rxdZ1qcz1EO+WIq5J8oqAuVsUR8ilCFe4OQmls+0Oopu3b
hTwrkpwConsdwanOzbkGePGvzs1OrXRLJOVyAd8cQvdS9bB1cw34uLf7PkjuVbcPclckIGBy84DJ
mL1+2M+5bUtwi2Wxix3Njj0j0HdoXhzR1i0tKDx0zr4w2sXNqy+EXS+bZ4DM6BGqapGCOi+xn9/X
gkPsLamKN9Lr+1c81aBwssiaX+YdsxCGl8NH95zDwpUP4mn4lX4qd+KBOBBHJL1NOirH7in51BjC
jUvjQGLW/Xh1JS4jfcj96wdZwOarcRqepF3+iOBdGm2VWphNCBtrHDZfE7zlYzuBPa6vq8YHObsS
ryMdb5DF5w099g04/It3OQasIRYu2SxCZ3Z/aMmhcBMajV8ZMamZLdtmINugNUAD100DqY2c6NbR
NC/W9mn6INHh0HJBB4VRk8DRjHjN9L7xrxl09daeyMWQkRXu9MkT+k2lBdq0kYfDYnxAxxfjxg1l
LhsfMsUJuyXu28lxkl1OlfCpQp2AwwT0mOfmgO9qdeg9NDPhEyMi0DZgiR5IEnc/1CgL+HvL4Qg6
CIVFev73tv+7uv7v6aPOUcgKRltfD8NUA2yDkHLd6ZDs6mW+0VYILNxxO54bXKbppPEceC7X+lY6
xhvzeNkXG30L/Yt0NYMVpDvwUm3yxZzWqi31obAjZ44Ag0KnOYU/rshz8EVvXA38f7Q1duZzfoRK
J7xf3/79VaS5BvzXV1G+lCyDqfbqyFfBXDduXA3ibBgf4WHMffIsCddmOTtYHeq0mSWSTB1hpj8U
qt9ZTVDl//8b+rVSzY1JVnOuYh7tdDda+nryJByiawUOGlKyFAFsm3oi5/lwCeZulWNdR6k28eqE
vEHiAgEWKS8/3J5va8g/LuxLYXslgrMivOq6m+tn0zPb4BYzayaFcXxB5AsliKnND8Xdt1UkrY5I
NAD+FtqXmzGNQhgWEzeDMgtiER0Wliks8B8/6Hde2n8ePpCkYpDrTUr9l3pVWgzKiAvbdVfalTOs
tGNyj8j49boujua6fJZstDL3072yUR7ZdN6iE+AApu2eHKhesouD4unXIfa0oPQ7ez6hC7faG+vL
WvZxaj4Q7+xeXVB8jz1vdbnL9vEpP4tv6bb5KRjuuwaO7zBbRIOCQRH4exWTE6BLpYnhsdJ6+eVV
UX+1wqsq0rEGRfRYFsfC2CCRiy8YepgX2tc9k1HFMYfXFtb+v9fMd1wRFbsUjRwlA7Kh+mVWyxzz
0kcNhpJRifVwjmRbM5YqghWlSuzsenGUmUlxg9aa3Ong40qYbip0ErgcCUTkxHd1ZucRGBHvogp1
tiDZqJdVGHqF3ZemBSTlVBguytBQlP6nrNdvK31uI6QBbLfBGL70FunUSlMjk3FZyFho44m1lVpr
YA8yMav+qLJH0BtjsCrd16XVbB0Upi8a/NHp8lNyNpGr3+xOEMZgYxEDS07HlxZu0swyrGa/RwRx
iWINuCsOeCTYzaeMhxHZminFv2NAx4EByF/EwaguSTGDlnuBi/GEtXXDOUuZwVpGSUaIQvFeFbGv
k26e13ZFtRfwJ1VwkdDd5A0/KhldjVgz6jXBzQabn9MQUhVucbmsIEOUSEjJ+ISHBQUYsRRH4lEP
rm6yFXeZk+x5Req3/C19FN8Z1kFKkJAG0AWKllmghrbk92a2VbHAA+ELmTDf3xUT88y9ye+LMKif
qfAdDi7Ds6efZaZluMygnn/HhIUKR7N1fGPR/+FV+4jnCzMUzmght5nb8SN70SLgsoQl4UiVW898
TDtL53SpRWvdjvqufFzclw7BnMMy/qBo0g7Ds0r0cvfag+NJNnEjoru4uqrESlwqOyK4Lnu5sXAb
6olqxcPwGjmRCE47FxHV4kOd9sZtreYeDttl6uMsbWSuktvX0EaZksQrUMuS3Cp+uBWzzxS+Ga8R
MIpkhFUe7PcOZTYahx8jpueT6+vmhkOoQgQP0X7scn/vCUNXDXWj4He3YEJX3kvVVu42cuz3i305
3nWXVT/tr3QQrXqK0x+28G+HYDACIN/gWS/jXf/3h19EUY+6iDzFiWxUBRHSXmjv8Qxbxt1di0GE
gciqaFBNTfsEyywhuJKYi/hLdkp1da2fyuuJAbxAqG6nfOICBVu8+mlQ903vSiA9O9Vspkr44pce
mu2jTVoNdvI13MqlTk5RT96ggasqVQkONNi8AOGw6Wf7dkH7QW6vnLzVC7LGSEMx29iproJThIOd
w2ySSDcfP8b284fd9Buogw6flHB8UrCB+3qVTZuYudlckISRPR2xTIyKNwe/A2SySormFv2eFFNy
GZclgTQ5qcTGg0EiUWRg5CtSsMy2vkHe0IhdiJLh7etnY+TLaZo6DKOBuwUvGg+tdJqk0w8X/011
haewNPvX8R+stP5eBiMpntkYTUzWO2gKFda+dnwXChcwEg6pzHMlKDoQR2GL3vD0SCc3npjnI6zG
+cHQ7npolWo8rQ2N4jZBsKYdZhrUD1f53yKHIRuqBvZYqJzy11hVKW+UxdRWsBY7aakOAHJIBFOQ
OnkxWIsQB33kLZkzoDuqL8Ec7gPTkoCM4nZz1BCTi/4AHINig5mHLP1wnC7mPf7v95h0dnLOsClF
cSEpX97j8DIquAXAN1LgzOkknjOjKfU5wedcj1cyApneIIRWM4sKGZgeX5cxCQZBtHRjeqCGmura
mcMym+4+qvDXwRpvIUAohuZhoEkheGg9GTUjsPwjRReTTilrTKZTwrg3/xQ8vHYdeXFjxVN8IsrP
0eSU6mzXDaoS35OPhTPQpIvrhInGvx/N/8Vo//j2VMUEheqSIUkyshN8Cv9eQTALeyPtouHcrZDv
WeNR9sy9tpK9PJCCmzs6t8dxJQXk0NI2XB81TztiJbCiJdl1a2LuVuGu2CJofWz4u/SgrTKH6LLK
y+5Q2O0BqO5V+yEPwEM8cy0RIiwEi7fhUdgoJxKjQVK0l9pTHOUwHUpb2OQOJAw3XYV7YWN4lXMl
01q+E+4bH97rhn7TQ4/q55vO6zzTJsTRJUfIK7cWuJXXPql7wrI3oEVBsu+D4gg/c9ogodoOQXuW
16OvH8aV6qo+4Mi2If9p2XriuljLVrFFMQ3osiDxGKwmCLdMcboHYib3osPobzm546oNQsd0b67i
FtvENWx1L1HY5pzNKnBDvTZIWk8Dw+vXptu7xZuKNrzcLDyXgD6gnWQTEa+Vb2LHOAhLMbgE1xfZ
Uw7F4/Ut2gwrYxtZlw0EHR7CW+zU/nVjnJStsIQmg3TRQ9h7Djfyic1kI+zrtbqL7kdvYdr63uSH
9754oJ5CH4zWzDEC+ZDzK+YdsBHieF/wyw2IySNyNNfciQAOaoCZkCevkGAdIaFskccHjK4I1Nbe
L+iS+TcUC+OKFdaNAC4YMHgohr2IH6MFChNuyTaCBpALsdSq9inv0czP9ynczb+vXyve5gM2z9u0
088aonjd1VY8mEf50D7qJHFsW1/YDZ+Cj/s+N4wayw0yr3OxEQqqVygtmzxwyVbwQgfAxBbuso+a
+eCJf1e961f4Ih+rwNxmm8jVHYBA/y4+Km5llRsXFSzYW+hh+b4EabKUXRhMCP51VO3Z9nou0Tke
tA0I3mrhiU4ZMJIGdTPXHUJNVvSjtC7OOCff5WucdTxqelvwrJ2w6v3Lu3p3uReDcBMG0ioLyLB0
Pn6pq2nVO5rPrXZGOz+3nmFB/iISMlpfXcJXbXBjtwjQXXnmrnSrrb6qSRdPHyWy7OVNth8eNbfy
B+u6bz09aHw9gPa0HfzLncDva5dYz2wQm/oY0Pk4+p2vtuCGtoh4r3YuG4F7rm1Ajfzar52zuLyd
KbTW0ao4ievwOuNvd60fO9ySVeddNp3LbDRQLHPX+7qFQcXyynVVNjf0QEStq4MioHtfY/ezZpTk
wpFdL9zoQ0FzPvi8e27oZjaUtTVW9qsOIX52vK4G9+btwJ9d0cYpng8gNcr6JIzAwTd0nVvW5NTr
dt25kR+6w9sZ3IX8UtX5JXmTE7m4Z60zMj87F66jfXGVVb7Nt8lqtB2vdCSv2MLMcwkW5V9JcQLI
CI/vHd0CbtrWxMAj4NgSu+A23BJyO7EaUHxSTP3oyJTdAwnd3hy0yhvBxTLLTs8of28HVL9kaO6G
o7GDzrfTuST5edoRfeDscDYNou1cfQ8r/WQnG+nQ+OUDTE8LiGmjn5JNuoWvsmHPD4QHGTmq6phH
Ml+Dqyd5+ZqImGU8b2xe5Qubaq3bg08Ag0OPy3Na94S9ayzTwcUfZ9WCxk2W7i0VLAowjZwfr4sL
ywrHvNXVWqbLHcuIn5Q7sluuJ4/IiIDFs86BLyv3erp5+gpaKEtL4O2N90mQYCYvrUp2GTztgvGx
9VoL8onD2450tzxntuHoG/JsZ9D7fLmjyAb6lpfikxmwdwcLX8YnQd1rO0wPuWfdWrZlP93KnrGV
gtqyJAumpJ9va0+2iw1Rr4Hk9I8xl9Cwkfwfzt5sSVlsa9s+IiIAEWF30oOIfbdjmI1iT6MiHv1/
kWvjy8fKPzPirdpYtaqeTBQmc45xj7vZ9klI49HK0aGnhSb7yNlD5u6zQPzSh2/YNd19/+bX3Yd3
/Av1edUlfB1uJoUnlGY4LP+pQOsrnfK93qmTR7Jb36b7BSSfjB6BiT4YJpMksYwf85it5Qm0Dkhs
d4YwF4RkDXfeXfRXruBGc/ivyBAUjmBjKr3sal1HSJM/D8ut2Ir+cXYX5FMO3XPyBiP/KfZ2YASf
WeRdhdNFaM5PhiFMEnvDwb4ZcM8cplli1r1OM7F+9EJZWIPRfTJKxWabjLBAtlqisHdTCA9i4G8R
1/K+ybIY8ToL+I/3i4V/E+mvJRnAgPjaZ+VpoTSusMM9YONnnUbn5XmS/nE/Xypl7iYzeg1Hynar
jZXx6yxqJ+XZY1UVyqRzExc/Qy4NOwqz3AFT1j8Aly9k6N+yhGshwiAYFGLZfxOd5CstQWYok7R7
Eom6Lq032bTGt2V75jnEnxp2NT4tCnHoh2uLu3PEUOPj99rof3mE//kQTRaEqagKYYIv8FWhSYfn
KocxBzHrPbuI+Zk95SiWb6UYj/FX/eQlzZkI2cOL57odMWf81BGVYzO1wdNSsFuJILXGAUGmZJwI
oFmcz+xu5S7KrtXDIVj0ruu1X0V+Knrd2WP43oX95eKqxX+wQv/jYx5lwd2eXxn1TT9seNgOY3bR
C8ugN8ld348K9/D1uU5irnqS70v2CGCVHzWc32/H1zT/t7vx0nJq21TSbxl3o/agEcbzuMa3SSjQ
4ko7b9yMYMxN8SF9a73BfloMaeeD91MX314nE2F7ehvva1t36f16BET14dLBb/bD0dbe/AXsfPXe
//2sZpNeCMfPaDUdybdB+bPVuj/rg9k8ufmuF8dtv54En+NullsLK5yM/Ip7+8d6+YrE+89FsWOU
sf6nI/sCm75dVM4eZrmrFGViLFvvW/9cTXecTZdw3/balxADR4HSLwBrOZ2T1cPVq4gA31v33ruM
dk/7og86OKww3027AGIyZ/Lp2kSZbTOHWe3vD/NVaf6/dxl7Vl7nRolovJT92f160AhnUCbN4Ck2
RfzGgr5HDWqjCR4de1dpL84sRLY+1R6xeTF8B8uwUq/4Y/aPqPTfFuzr06hNzBMSOACVV/3YTr6e
O/trpk6mSnKfn9iVKarGt6E73g2o5pIlLxceQrVnx27iSs4w6bwzh30/MzFdlsNcLLHikSnSacCf
9r4xdWrN7/bz3RjMk/EuvFiBW4q321oSy87cFAgqx8xRmOqwcuv1klq1sWdOP5hEL/Usck1DaNbx
5itCeaObwRnDuo8gOKrxvZ+5QQDhHh86RnGHaNwcA6tKBLXWWGg8eQEYgI4OjkshT+BHf4fVDV9C
dcbMcj/lyY797MbP7pPxUFJIh7Ngts+wJBq3ZwovkenyLmHKk/AYMsebYbbBIPkuFiU+z5Zh4g3D
0BUmMYeHsyAJxnVUUY4mGG0ISyIWxGr2j12/W7s3+8x20rsFPZgzoqd2e5ht8EC17gOshe8T4CvS
m9yXPWdW1JQXTvfMH5xY52UqrLIfHsa4u/T2uuixEC7CqpIJk0Cvp8SrKOzVO9FUSOF5afmT+3C3
WFPUbUZ3b3OOR9urxUfCOQaK09XyDyJ6uPFgsLPJS/eg/AO4EkOyF75tWL5lhau5ZQ1uwp6rYYRH
gxWdY2aLXnhLelU3bDkT9sjNbba1Ryc33A84CEXv4Yguo2kOBG4B4ytuwKQKQq54dCztTY42q97W
1nukKryXLHTsulTctedTTJr2rGRyte6V9XHaW9MB25A6a37D6IgLxdDyff//8M6pbXIAOD1RWnVe
3rk8k0wVRZoygcHBpm1gTBYjkxRBcMhFwGKKg9QeajbeLvfcMuZsk6NRLT721nPR+mMDeJ2Ifb1y
zXARBBHsg+3q3x3yrhzLXQZCP6kGNILULlU1kJ5C/mAabGVh5Q8I7gtvRNfsm7f+j1vxpd193SvB
G2RgU0RuWucFeC+f0q5S0448OXY1SuI0HnO8IvvUrMPw8rRS/AFl/351Dj1oxHqI4/kBFkGxkNe6
leQew1CiNNI6anLgA0XoD+bLNOKNt1kxyhbp4hncmrk8RG2ARnEaPttO8QE3u7KetHhbcd67HR+I
cX/178HjCvTxeNvxDEAkGfnmwpUu9snTG4iGlx+7LF5yLPwwVPi4f+xtfk+RYIRjwVVAZ7MNTNNa
jWEhfCJZgRrhlXTTb9CdnYQGOXRXgUtM0jG5eA8mHo09VZZBMcitHRwChGT1pznb258oylQ7VCim
U+pEZ7b1pB7ZFKOtc2/52QwOdevt8dbRvLbhrnwzNni1FlDpqTIrNN1LyzmN2R7qjzNh9q4ZFuFj
emyg+R0oMfvCjRMFu52P7OmscGc8RxAiLoFsr0bH3nNN21pTURGX15UVUc2hBnRvgUH7R5hUwSvL
dnIe3uy6T/8dsdNZM9kFtSUUjCwmf3D3zE0dlNFedEt+uBx7ofG+ne8WmBQcfV52urkbBoTldDcE
MvIMR6FfhYSwrN8qZtQiDYHfQHO0t8uiBCrUxWZTTPBiSQdwa0PyQyvBH1MjXIl8f2vffEJ8bw25
hzWUIcO1VpxbVKeJcReH5Oy0wkk9PiXqmzKR+kUMbRCtC78HBydMcJ6LagBJyBgo75y4DAnaepdS
8tJFTCeN29evVBq++sOC1P7Am+dzFTWlCx0UkzS8rK4TyNb4rsY4yoKelhBwlntn0oAA6El7BvrF
JPevHef5B/CrtBtU8j8vEPJ0/mKsxQTr3/fXOBT88WclT9gs2dimH21RuDHVp3W1o2gZ8zolicti
Y2UnSRzZZ28wiNjZ7BjOvjBFMk7d8ZvLaStbCZhJ7iWKSBIORRdVv4VXSLMnbR0YES5lbM470/Iv
8RCTOedkDaUe0T7jfv8IOQhzwoYTNOOsgakheuuRtbX90QSOVcgTPSVSIHMy3DBJIsLCJ0zBAkt3
SEYUPYNidjIaRNOm1fF7i8Wef7UuBADGBvmc9cHxgLZd/DVAeZn8fe1/egP4q+1GBfI6+asRFZ81
7S5Ptut0AQ98IiWHQebfP1qzxxm7OCCG1eIerD4wQk17JhkMvQveUqQEIjvTmGb7q/Xvm2JTP78+
0e+f6KXbMNS73M6PD3kihxgwdvHlumNEJlZ/7L0/dXHfL/NSxneqY/XclVymk2DIQtrkEAdpHNQn
fzUMr9SPr1vMcKJjqvAoGbG+LFH5sZIONbj7xBioR3GltpkUs+fwgK+ah5iAYZUxRN3/l7yn9dWI
vt5Jg+tied+Rm8f777txMVpVtpN5toxkUSM9Cy9TBF6k94QUqvHzDAurgy/g3tqGeBx291ZrpFrp
Hq9Jc3S18ZIO9uGktLFEu4kWbuj9s2KnbEtliHcnJL4Ez3X584yDI2g9yS6xMdXDtl9Oridr3y36
nTfj7rRWFj6ceITa7HCZfVkf+8+xiiUdCmHD3Xo13C0g8YOnrtV2k4Cxm5SfW9DWt7wWtWHx4ipu
Dd9WXLHUGlGv7aI8JlXueLRuWOWKa5IF+fIy1S6O2XI67wCyyF2FfqekMFZ9ky8OtgIdEtsxjEJw
9NxOa3juePa52Wg3eGrJ7oHx32oE13MM6d4gVsQrZuCpWPhYxJiaGDLhiJf5mEg/Sht34y0Fbst/
SpZsOMy/NMc4BQU3bpBPizHC3Dv8h7j6NI4BNfMxD7cE7wDxPWL0hSQXIaBiJExkyBG26kRqx+fE
yPk20ifWTGfxhuXpzc3ZfLDwW9mF5kmf+PgZq5A55S4b77L4xlGDipfKnDC86j0/d0/3mXSKTrDJ
eGvOPemRdC4On0pjLzpjU/h+GcM3PH3gV8aJMNzOS3AfQFas6GCwYY5KI4/5MNmhzjbpfOaEHuH6
Qpj11ZafNiqP7O7XfupLE9PbExVwd9sZkdt0v546u7Ssi2pr7vmENVtgaqQ5RVr9nu6jViaYNuC5
AczmmguNQaGOHyTn+xolqKXPjxB1e/tlyzoAM1+CYonfhfymDXfvqOUYsMNUu4vthqjQYDc/YXmG
l+xVpLBQ8TK9ia1L9Y26JF3jlMg32W4Xx4rNtZiS+01AysXe4m+I1Xc1q8ABMRUFiEawq7rtSX0O
iHoyNO+8tyUA5HTYMpxdFm6vPBtMc/DqQHCG6QE2aAKzuZu1ahzvrpNQp2bAZX9C7wEIpSQ7fcmE
G8rqcMt/766W2pBX4vd9Uf2pOzRQekKTav4yXoach6pzuz3yi0wzX1mx60KJdN8UMR6KYbcb4hFh
haON/wcC9eqt9bV7fb/qS4FcXLf59dw6yRPa0cq629c7p2Pgoepqmq+n1fuzJ38Zk/7nis2R/w0/
uN0MBXTh64o3pw0l9BzcIJW2oIqaHNnwXUXLTobdGeEDAPaLd4wt8d7rK064+f2Wv+ot/vNRXvhO
mXIzd1WbjzJfAmvFcRIM+zSfQAIWjk/W9PfLfcEx/9mwvz3hFxacuU8P+bPkCVPALJPlRZTOMjkG
7ttTeF53vaB37c6OYgH67Q/s3y+u/FQJfH/QL6eFebym2fHGxQGC36Dn2JQyzuRMSzvy/4CI8JP4
4ZBvknEQCAMTwd749xk/am130G+r56Swb5vKYu4IWbjcGB7yUCaER550FrguowcRMFRksQ/fof8y
QJwerSkVKoG0FGsPn0F99xoN3fnVXeYAS85FuJ63cECk34LPgJPDFRChbWwDGCkZgwzXYTCeeOfx
t4WJ+oQ2s0crvXgAifGCjyaLbvduUZMdp6bV7XUb94F9xBFgTRi1TY1R7WIsT+kr+4ekEhTRApmn
iN27GMZf7f2G0amIjxalnCNy29lsKLWb3z5oUaNSz9h2hDr+j/3hp4LGBKNVdVZQB0Hvv7e03Kln
eXs5PyfYmJOAamFP5j+aPuZPjXez0bwuUxPmGgRAHUbLV93x7QVtSXetbCun56TCv1qZcXpelu80
6/HpjBz2jzrt1f6qeQcVubFfQ85tKiQn/vu9brtqp3dWBSZPls5Qvb9k6mrL7+laneNE+ftLoP2w
x/5zsZe9x9iZl05ny8VU5C7j25l5a4kb9gGJp43on6Aydf3UsKdtU7j06qVBKA490VXcsWIeoQgt
1jc5wgcMZ4d8vp+e1ydI8Ti9QqTVguckJe2ydKFXS49xfe+RxsFhJgUr7B9P8KfxMv39C/0EcP7z
hV52sEcbGsbzWKqTirgWDff1Q5SNqqE5b79LkRlUkIzs4m4ZtaNPD2GHMeEYjyXx6NiXk0vvCd9b
Eo/5vk/GokUF1ybS2Pn9M6rNE3xZT4pM79Fu6dgMsnj/fcIr4/Jsmw9uOhXcOXlsPXMH7X2qMKLP
8TcNyUcnJ+49LV0VlB2xOFoMD09S0h96fx6zP5Xr/3yal62pfX3U992WO2YQz7bevelk0FOxWErv
UdkGsL1OY7+fVMVfC71ZW7/dhuYF//ZapcZ9t9fP5+Y2qNb2FAGkEvsRbscGMdYYrw7IXrv/de9/
XPD/796/vsu3q6ZcH0WuTo4BpjOXnbs72UACqkfVpVRCHpxwWb3ZMNSK6DRXQmWKJEVP8OZ9oAey
W08HPX7/9wXx0wTh+yN4ZfYq6uqoPFQWBHUXhrXXoIPRdVcHevGV2TW4UwWXbkauwTpzj0mdADMt
V4HW17L4UtrV1rmsoLAhDaTFsHfz/A0L3N8/ovLTw8KbCYweFT85XC8PK1Of7efVPDVWnZb8FMfk
2r9mUEGMrtTcI2yeF62/7Ch/fJm/XfT1YUlP/X4+KntlAi14CNFNYKnvcHGbqp98gHKYuc9IGhb+
OQKRkhGRXD3oPhpz/+pN/jJgF5X/x534aQWpUNpMvQnSZcz877I9oxvWd0ddnpjJBTwMfcW79rRo
+NxOr0VLAA2EwMadJb/p5R9PQf+hZlFoqVU8Cjs6ReHLzqFlexMDQ64NxZjS8Ak2SgfjaI7qnD92
vsQYYgt74xl1fDKw6CUPHnANYOHFxZnVViz49Nw6Snh6ym148DS7cOhvxNkz+xAzhD7MHLV/ilcB
XmwInXR+mtgo6+B2FvuJzmleWuaimoGUpZPyj1v7w9we269vX+9lK0o7p/QpNV8PdSUnegsN3a2H
Tae/769CmRAPyBJwOVIqIYy0+dotUi11qmIM5CLtTY0w9cElnr/zIB+r3dXbJfkDQPofQv66bWmq
2sFwBYor0vt/n3+qZRltyU2etLf2EdLKtL2zz/BkSBIo3Wpa9MsYC/LOzT2ubGVl4ylyPq5RBjKg
MkTawqhG6NXYbHuPql9I5Mw2IEB96YI5d2r7UTRBB7g8YMdUcpPBBOYYURvvq1F6jiD9YgvVZ1dO
L30SZbMiagKAgEYVG9cH1G3FoMOqlBkh4ejz2V7cT8O8FdzxXb7aGqEiV1uHsaNgUEOYgJ0GRmHt
Zg9gaQmDPfz9LR2KNX3iytfA7NBQ3ny60tsMbfV2RL8NA3JAj7hLzgOTVN+T0G6N4zuCLPnkkkMV
M2L5/YXr/LT1wOLQ4bkiy5W/fNy+nRPHLFX3VW08WRVPV/Ln+zgC9aQ92/qtbk71fCNn4UDYSrP8
gajj6cpiYHi048KdmxE2UYEJUElYJwyfXeyJHsTACTM21GR9DzxSQNyit3I0AQwpZH/vDNJ4Y6P8
g8LzfyhbQXUZecLfZgG9UnePZo5f2y1VJtueYnq4/XrkLhw0QOb6j9fp1dzvq5L8fqmmDvl246rq
qezrfKtMDkcs/n0Njo/ha87e3U2Mjr/Y7yzt6qDaIxMu+P2ZKT/0tP98y+aZfrv0/tLG90Dn0sey
QXhwVct8ws47yDlCFq/3++V+ggr+udzLnqyiN8qlOwfFrqeyvzFQatiYAeF9iGg1KGNsHFHqX+yi
V3cNt23J3WLIHPIv8OCvr92cHd++9oHsWDmtebjPEfyNBL9Ls1cnD3xTRHGzf//SX96MrxvR98f7
0gDJu2e1f1y4WKsT0CkcDHs7BFaTKaPWrTlFDfIgUJot41Q6pJCgHwZQPIDFdkPIMH44FyJr2rY6
kZ64hw2lU5MolH3ggjxUCgvIp70PeUXI/1xBNkTlyZn7CLBEUQZn05Ym182taMLT28TO4LGi29Ii
ZYCCjdzyCav54WHUesZbAziJAc2wsPZDfJAKxOGVdfYvoxzBx1/l3U8HJJ4iELtJb9b/I+w5HdPb
VVfZnKHu2A8bCxX/4RNBY8EjhVRaDe8pYucO3EM5gZuZXAyRJ00QQRYj8v9jWTYnwX8e0LcP83Ja
P6+rvVnc+TC6p5Dq0K9YcXN9JVp/vW0/7ZD470J00w1QhvZLcaZiwp6Tpc63BvgOcrLiIA9dQu9g
7dfa1kujv77ZT8wNzuk223KLSRS5v/8u9Mysqyf3Wp5ghIl7CyJ1Mq5XHXs/lsM5J4fUGkbLfL0k
KWQ8fgrYvVjznYQ07Ze2c3eYE/ahvz7FpwrXHfps2zpBPT377b01RJb5EEOj2/Uqu6dY4Q55tVMm
GOWI8NKfVCP+IWOg528TeWXLerw5ekTteBWyKOv3d4yp9A/PEK48MQK4rOH//PJFj/n5sW8982Ze
Pq1DWNJkTtmNIwHq3Nqa4imJH08h4nmJ9cDXxFm1ktsFLL6GJsYkrYC4rFgFlSuxGEzVHhGujzbI
tL9ctlzEBO97FdpzuaGw7mydqrLnGWyFR3fZ7ib5EovG+PF2sdpasHMuOyjZx/ck1jZNRpaGCRYN
ezpGLj/Ph9cWzFhi5g7D85gYFtK5ljXHYIJxMSyXeLnaFMjSy+AE5KStVesOq41kMCNcag3G+FbD
kwaMhzeTW1thDofUJU+PmW6XLB5yQ+5kgZxW8Q4Isk7tbL3GBQrWsHcJGNyfvUu3ezyGJ3Izpk94
imKhceTWuy5SX1G7YHmTe8P/kFBtkZBGgp2Ef5Y42JCyog/cXZmlVmQdis1hRMRnZfnakFja3Mcm
lP/dENqRq05BZSho17q4mgZwU66hAeLT012N33/oF2ttrs0J7KJJIDDVFLBibuOSeLY+yTELSDQp
bTS6eUJeIMBk4Qg3GRhpuENgi/H28fvq+YntoOgdLAtx5GEeZbwcB2Y7vUrHq9QAR6UzvTkdESdx
HgLcdeZLpq6MVNURIZWMPrv1nCG7WNT2emIxAR3k/m72+8dhQvzTYv72eV5ODP1Rn9VzZytP5Im7
jO2WiPIZhjkimmMgOCdzRzCDitT4o44in2wyCxF6mwIrHefrXMjrGB69kJvai7B78VFi9y0+Cnva
JN3FCexHKkKDIuxoD1Gkdyi6Dt3+p94/WF8bQKISfTeGMrvqBiKJlfmS/cEdPgZeMFZmwRCiwVXk
756EzlJkfvPTSGbEbSdm/LMpcmSEspfbzIA6X7Og4QwNVst6bIxEqcVi7x/mEy3Kk7DH0uyFe8FK
YpTXN/FbmHLzTfwamuwX4S6nke+Prt5oIHsDmBfWJI0gXp49f/BcMGWZTZElgHFWXhI34Cx8s6Td
fXPnHTHt2APr9raJdMb78oA5vDRiEo/WIhpI/Up86MPBKE9S4W/Pgkacg/j356jIPz5HAxINYu4W
KqaX6iqttfZWVvTnhHgf1UMoVzpNmmMbUnyzN8VLxoUms5oLzDSbkoCMtxFxw2N9LVMPxSYxhXiN
1CjYTjlOkYKdqDsWKs7q4tgBPjatz5QeG6QPsgcrRfNw4QUmHwfiE2p7j8kTFjw+AzhPzwcZCL2i
R5fgBh9Niokm02q3xITl5MjvMN5MT72xlbc2BH5ie4WeylpF7OGjAn7zYsDc6YbdCgvLtGv4+H/c
rK+b8XoKIz4jYoOCmP95uVkr6Z4Xz9VRnqiZdR5nbuuN+axZDCD1Nik6mMWp4rDWQvyluBUYTaGo
JtYx+ziE8G5YzwoydOiZs/bd0rmXWFQc3aOUkJ2jZIkxhWpUXKMi9xTFSqksdUzgiCLnCHROMPbw
JWR225cO1pH9VMXF9hxKJAxuPRXhweVpd5DyJjy1g2/ikXC26x50wkd7meWEj/SNrV/FKako8R7n
wo5TQHTRcKkW1/5N9ZRxux0c6vHeCBt5XeqfpGld+feyMULdohxLLQJeq46/QwEIVtAkG1u5W9sq
T9dB14aLRX6NCBKvNCIlRf12HrQnhFNdlx2je0nk8ba09fdby2pjxXLw70yedNswY121rmSQYkl5
s8rkAjkC7RxIgSoyw9FXCPncfe1J3g6HF8MmJ/asepwOGtquzuT5jDH62K3cK/3lIcrb3v2WgC20
of7Y5oLILVKs8Ny4Wnq3Hd+u5NI66t3lo1cMlQHeP6ExrmaF1nB+jgNl76R1SK1KKUKimeZX2Pua
g/szPJhuQb4VMPVxcrz7gwrB+ex5to7F8k/k+X883/8sNMysYD2ovJzySxOClXgmP3bqc8IOmW9y
PEAdxW0O44e9X2jTJ+fnIvswETELGeY+//8w3A7nNcOUptXs8OH4R6yCLPaUNsAr+q7t9ETZoXsw
waNl5Syzrg2jFZYP3WmMQgx1ltWOMDUOWMgY9u7HxobM89pJuao2racUg1Ws+LeHSOcVbHTAzLWC
r8h5zOEYSG+J4ZEzSWbqPYEJkS5q5zrCEvEkSNNsd2ns4xqgiORQ3IQuPczGXZKzkBuLZ8TwiUHA
1Ucys4QLpyXbnZBiovdaJL47zylSSrwcOHClJY40pwDOKB3nu9NlOw+ZKna7uMr4ar/fnXUGBnvI
2nBbSF16+jsp4Ucr72pQdgctr+Od1yCc2zEjbwoL+uXrBkU+xJLcfhwbHfo9ZGUWTtsDOFcaM3e/
Zl4pDriEQ9xyT90n9jbJgULljvBlDs2oGJwaCwleJTjOqZd+SvZ+sCmjdoVlkFW9AYfZZYTFltPY
RlFRLM8Qs8XgYO/Qwph9FEPw3jDcHqC0aupQfqqkIj16UtQSaTAtfY6Q6LEwnmLaIhV8dnhr9XMC
Ls+W1suj1ZOZvg7x8K0ddPqYk4CxrKzLH/3Q/xDB/yxKHCMYNcD21OWmY/3WkRKJfpRPZUkJQqBv
S+hOYZOp5irz2wYHK+jPK+/eld7Nm8UCMryna47YiaFU00QgmZPmWxMJMWAceyPpuO33ChsdHT/c
xntLwpuKJ1uybpY13hEcOO35CU8udyU56vT80XKzgB68CCTR7j7ofOw8vA1vy3yZMmMA3lsiN52f
pjI/8saO1jMFJ2xhc9a4AZ4EjBjHrYg8812jbRzsR6Bp+QAVcTmAx+FuB/CxCZEFQHGkGRvxBfbJ
qPTqyQpbk5jwYqyW8h6x6I049RiotTjAr9kgRsf600GE7F0ohpF17O2UizFnC55o7g6SyCIsEDpi
O4GmQQmuRNeZhDJz1e3gMf+w9mgg4tagQJuWv5dmY4nE6u/E9Xuj5SL3uie7nfDEjL6wCs+YNfKq
I2rfBnHpbHQ0EidcvmFV6q7qlo1aSLYLsWDoNpBbDEMw2EJC4epYSR3GMD7gb6P/KMcT6450qw7k
7uGjGOLgEOCzjx4vXzzifaRHOMXbLSsf5wHlOqX5WHHkLl03Pyx3CRddzfHslUI6DueWVDBFiFR/
xI+J6oeQ/p2OpxM4B4taQq9b+xnkp/sEFaRTRhUsvhBnZysN9075sUtkJIls94N9mDpSgLJiNezw
Jn3wKn2kcbtPVgrVj18PTX9vUc3y5EgP+qtB+6k/I6GLBB223E6n/bLp7nfa9S6pTIEj6ruT/9TY
EKEWHRyoszxPSLANNkmX339MsPGPpIbagx7L/r3M0H/8HGDXitJpo6h+5RVmu+zcKbfZc6IkpKqb
0MFSu7hZZm5XHJhojM1hWfYUtVcSh3lxtOVhTWjB/m41Jz/ELbYvfLAIOF+DypiE4mqP8KkFOAro
qMK3ETZWxHBe/DQbPVrLC6lvGGnU7pPRKqfwrQiog6+6uLbG52eiSu7hSFgEti7Wit+5jSR8XJeG
4pSzM1pBRL8cQ1tfqRg3jaX7Hw/lJ16HAg4BSE7Xo3XUl4dSrsx7fjpINblbvMzRXDVommOkEfT1
ue11Fau3Ri05e1+pMA7C0eDjLwfrH0dH3z/CS+u1zS+QKtX0OQGX13BmAwSDqWbCqKtl67BR3mmU
i0V7lpOl9Flwy5f3DVgWkgdOnj2anKU5QCQhw6PDKkG3zG0Il4vRx18rWPmpmP/+SV+asvuupV4e
591zgj0XodiHUAPMmGEhByODFnrx+0JtNV/89UAw2qZsNqEiClZj/x4IT/WiF9c9zyZ7J4AZeZpt
y5bixskbEmWkkItmIwSpgpNOOq6li+5l3EMXHA4ke1D6H9kfb47245vz7QO9oGRb+ZA9tapTT9oC
XdlF0EZiENNoyXAeVLf+ijDa0FjclTUV5rPX8pCrKBsnGyoxbmgzH8YOvTvMQTu9uMXWJzD5jcAw
3c/eye/CLPwvDcX/z9r6f7fwZQLUId7onhurmoFEu+md100J1xrBlyqtMVt3o/n7rBZ3SzgrAcbB
VirCYuhbg//Ls8TFXMZgQ2M+8rLI9+w4udbaN4d7k6XUhpR6dVN0/g97qdhU1lYAgTDAAxGxweKT
GQiwWjPya5TAWc+Yk9lFTrSz2Xsfv3+0HxF5iE4oObEoaaHB/XeZpUannapSqwY3a4I+6LBiFBFB
UESf2rjZlQ/drBazHiShgboFTfj9+j8ClN+v/3Jr7idV2aaPdj1Jafo59lVgSuzWc/hSzG0FEMwu
4tzfhUhB7GEj6D3FJdJppsxWJyPRwv1skLrhPfqE6kLohxLdcBkcZqcAh1pZmZEITvt0Cvp3C62j
YxnuqFHLQWse1GIE6dO0B6hZovvWv+OF+bRPubfbualHI2KeXbQ1FQ6h7u9f+0ua+p+3+9ttf3m7
y06lb/Wcl+nqwpnkZSpF8ngbEyHfKFhzkby1fL4quLhwr8lhCRyu+E9xXzUF/kHgBJHkeF6IJLXi
JdH24gELMWYx0fsHQ+2DY6Xf0Zn7ORg69XNQdiC2oB13Hb9gpVuD9LOjuNLDOygW+SftPvNisLwn
jUPfP7ggtfmMQ+fOK1tc3D8W3Y/z4+8P/WUrackl0SimVoP+U3vPl8Fw91lEj854JbuG7tTUv/ZB
8sp3PvyR/mBtWaPBathYJG4V66OS4SgBh7Vvjnbyp9I4+ovr/yP15/snfNk6MDYyjM6eT3ietwtn
GifjhtS3wrsRW32s8kWjq9vaW7tjtz/+uj0/bf2YvkAnhbdA6tULElJV+aWl5qnM1n/tnh72lZoa
fjmxnUpcK6DA2BaxDlKE/JhgKBKgQy55nUF5t1bv0JQLItBXwQkioXtgV8ZKcnYdHsygxo7ujQf9
+1r+kRVjNnGM6LApJl61Yrui2K2yO3PfKzVty6K0O4/3AS9zpgpdJtmdkBosBT87HSw9VNxZejDM
jfF2TMQ3pjA76w7Wu9FPloKjGuIm/FHgfKt/TVl/mvnBujC5o8Bx/6F2lrfVwdxWgKqQ/QXZIK3o
EFP29BhGjn6/I2TsQeb47/nN5Bh5A9qKFnXvy8Z6XXXKqtybxH5ExfzYxVIOoDbEQPPIIdQe4WkR
Llf09Lm4DeN42g5u+JXOCV1XbBBe3Vu6hwiqPGQaQIQbu68ZHK3B9DmaaigCjQHy2QbsNNZLspzC
eG4XbsQ4nODsecQXPJAsLznzeUsMNpuRKvzRJvWi2gMBrZw7rHUxp9zCSzdM+/HcgKQTRhhonNa4
30oO/SYnZRKdm9pj1gZhfvCx8XPZ2nWI8bcbL1EBRMhv7WKM4Qi2nG/m1Smo6lt84hjZ++DmD0yf
djXEZw/6QRy1Fub4oyJMyf+4OFM0FQ67+61HjT/PbL8WNCZnax/7o2wJHjzoIDDg9fr4mMoeolPZ
4k2Q4ePOJag0tMbxknGBj7OOukEtlZSWi6KfIK3GE9lLmdxIw6GB9N8yFpSzaRIEig1/eb6X+HHd
i7cR45XH1/29rDuMiXgsqZjO9wxeWLyVhSXQGhVztxEvt+mYCaq1wHZiG0R5ABVEQDtENzXaGM6e
9CmmE/xbNfIH/iPBP6trc6fddLHSxVujzsK3Fl7UeAlejU8JxIfUgrwzBlnnIb9zzR6gEn4+BK4I
AyclzI5oeXtLjQQlD4+BKJry+6e1F80JiRJKV+XPNjJqkKkduuqCPhlLZrtonh24UDhFL1BFRL9G
66w3sZppxb2RbJVXMZg2X9VwPjY78F3LiEaDfYyWdWT1yruwVDGysYs6iV2P+GKhjKKBP1LtCRbC
68cy/NL28a1ve+vjhrnDlBBbUBIf9pI1eThWuDGDlZMh4hAY4VPnzVjb0NJH1wGqse1ooOyizFZj
QHl7M6qD0QgvnQiHc7d0VNh7rC94nzKeUfG8cdae/n8knVmzqlgWhH+REQoo8Lo3swMOOPFi6HEC
Z0QBf319+1bc7urqOx0P7GGtzFyZhsmnwKmpVgbc3VVNyF2E5kbGyRsLhwtcAYuBQR7ZuB/eUWH7
iiXJgD/cb4MfFBkyFxQpC2xlptkM+7Bofub0Pqr1aDsf8dpNgsh1B/bQhf+SLMXgsXz0qSfYtIsO
79HQME5iCbIsusJC8kvnJl5wE3Jgz8mlZOgA4wIjmEFN7BfPVX/VbngJ1Zk/wh+nXp62twzwPVAJ
Ezv1E60dVuxA/CCBis8pbf7xdXqknYhW6RcP0bfm3/WeLa8G9GZ9dpJChOhF4RP9Rd9h3LqZ4UxC
tb/Xhl2gLHBdFqoovb7t4Cl0vA5NZ9HDQaAogrfbU8VvgSc9wNyiLIJ+Z7Ywz+M+cdnC6LgIaNri
6c++Oa33JX7NtD7ssDOZEBvHR8jdyD2NR3OQt/vwxE8X3uI8QLx+7IQcMZI51oixdHmEIvy4T5gX
jKWdOft4zz7OxYIZHfaUmhs/D1aQsmdwnX6HQw99MnywaKc38ECdArMbTgKJYyx3h4h40w+xPYs5
7QOUzUfis9HgfqbHai6SKjoIou15utWELIZHaKGbE5ULd/6Zbc0jxgiMNzIOxRcOWJuu7q/VPONz
Eo3MyKUf6QfzAgMHsY2OGHNMJk1/9vC+I4Yby1pNsh7VBY8BmEspGTmLmXTXyvl2O9p+J2ySM09G
oZAsIHYD+6RwhnmCNSsr1NYl3+T7CCZ8mjIxAQKHJxMql2Oakg3M9ZNNoNi0ZDy9ycSLd5xN/Pio
MesU8JYMQcFwi3tpnDgHciaVnebP4PQtHMceMEQLwSp77mr44wBRbgk6Z949zqLWSXghp+rQ4t0D
0MUNPMouwWsJTAXDg93dS3IOTBGDZvRkSGgEfdBvGe7itFKeIel7RKjAG9eGOUFSeKXAwxVf/i+z
3EmNVRVg3q7Y716T3XDIwCqncbxaAUli9h1o8rX9tCGuXqLaDvM7/1ufXVjH0BrXIukEYcj89epg
j6BYBNY+u7earSChINfd3jkA98MWTkByfybmMkuv3q4akfDFLffwNwvleYstMbY2q8ePRc0zA06n
sngP7q9hu/Da2Jgy+tXE14/fKoJu/M5DwgjqWYkdTu0pFSCPrRsFn+D4iQPO6j4bdMghxnH4RFnp
Nph+yQIvcrHAU/bl0pkmrPF8uJnSMlwPE5Y05AksD46+TMTxQgivMgX5ary6N4w9kX8pPB6zaetT
gbLiLB+TJPm2uZx2nXO/t7WvA5ObH0T2YTnlM762hlh8ji5b9v7FwgFW4jVCVp8TsAijJokCPtJk
f6/E88bKxweRCzCNv7zEWxr2JOcIlxR349tdEc9VZSHz7x4DIDxFMeGMP95Bb9BByiLHXsndT5TH
Q3Tuz44Q2L+Wr1d+y2s4IBA0trnOXu7iRqQ5J87zKoF6f2C93fjRCF5zytD8lcGXky9CbuGGmDAa
xdOQBQw+zBi7wfQ2B46P7uHrvH7x09jfsSp7u/fGy1+TTokz/DNp12Cnyt+NP9KWHyzBIN3aoANo
6b3H2+OLtryy9nKmGLnkzBlXHa/63ooIsG9MxxTvI8OKkJdYD4QA4xDPrNsbd3ZdBO2Cq3DVilcl
CxfjAK4Imxw5rs4VEPPGhBxxijco+zkkWsqcMWKccPWSzMpO7/nP38jCUoBciL9G4//zu6mVTHXX
cjVDZKxas+Lk82E2XbUEByDsg+GiBrrnCZlc4OKHSRflyuK0WK3yG8c2kxsNv1S5jy0HIC9LNbix
NuefX6cdgRyHDzo5Q6bIVR+iCNNivbtjZYUvieSpH/mZV4SJAST9tL0Op8q/KOPrYpficN1wPLR2
6ENUOeHFN3fHzk5wrNCX+B6IpMeyxIlF1TT2jDQD2GR+k/KCbCNWwdqtVkyRDYCvrUmBoNfOXC/+
JXGSMEqKPOZg9AZPY0jaapvKAv3I8nIgMfwskvNKTayXIaNwY01u0MLenNp5A2ZnqII7PsYEmqiB
W8nCiNtD+l0+Ljhw28XuJT2dxPPrxy2xWaBrSVCNi+/SS+K0HHC0XI7gNd5OQeveA8g4Aw6E1cLV
CM3YsyWZX20OBEHA0+hu1/YSnS4tAkF36DI2Yw63ZayfKcGQYROKMHheBkbLfW3P494lYOlsCu8E
uc6ZJIgPwSo658A7tisHYjD7QSN7ZeE0sqOjIH4tfh9fA8UX7UUDf+zDqtjiuv5MPWZuMcMxlye3
E1xjWLwYLRB3hYOVBDLouyXQGFJQzQ8bUF3ue3YCsuj3gYOdAB0ENuwGTnFOS/p8Le+f3Fu1fj+9
D2OprAFq7Nv4R4mDHogcjvA67rSGXyJ1xS9JtR86pthcEpCrjNKgGRNlWS1OPCbH5CP/WE/UkSy3
m9tdsolykVCTkiDNcyK6Q2rhWB9+/qDTG8Uc4z5eCmTl5SOaUj4H2YSOzOCpd3DBeFXKbUDl8JK0
UQsj3AyqcTdF+tEC8+tOaKrw0yFB0iHsonZHCnA4VsunnFnB6DaGggbbFcEr/sSyYozNnEA7Gu9o
mY9G21+K/5KmrGluf81XjqBBzKMlrkhvmP3R/shX5L08h+fGJbSi51Swi3fvVOKG/YUGUuuUzc7M
MusBgxCK/hGui6Ys3AF3/33EiGLEx9lMKU0Y3jiADRFxmECQiGqw7c6rhIJD89QYbbfwdLgewlVa
B5tWES7ctaMRjje5W6TFsBUeOVxRmLSD6OVh7YMEn03ME9AnNQEeGJ0+3Loa/EYd5iS1uHS7Exzz
8/cI39wxgRyi3vk9ZzlYtz3xmxAqSD3/FmgB7HSppv9G+tzatYXujmxLKiO6W0zOGr5yMyOwPKl5
vT+sECgTcMCrl8Yz0Swfy6pu4xIl+AgtVB5bZqE9TYPxvyUofo58BrI9T47dcwzdJTndJr8Af1CD
KlNmB1AYTt/RmKelxgv57982p9J8zZrZtnzzkO5bizEbuEV6aFRnFVNkvpryrv2SIeTcad/hcB3U
gswz5G5rejjHZf+wIcRkgNNRV84ZaWSSYYCIu57YsLC225r/FRXCbljgJV+W1JEf+4W7wdMxXfmn
YUEmr6Egy8YsKw4A0fr5J1mOkBdQMPMLmq6yNNCQSnv4O0Gv1PHpI3G+mOKHkcReytmrURt//3SM
UyQ3GccPyvOQLHnWLF/EmnX89z1uCE95fNCHeMvSkncxWK8zXF6RtCGJqRc0QNSLucCxST1ffhju
jQPzCisrmz/MsP27qLyi8MbX/hh1VC1u8+Ttn2Vv0VvYnLziccd9eKyw6JIjhZObpsZUB/NZwm5O
n32KkVXt9X+zy447LVhYQ1wGDJdMQ6khbETltX/9JMKVr2P4RifqoWKw5AUgSgAu17X3vvnNxu3i
JSDKFRJe5oGVN9h7tzf3fXoTVSQYUcqs8tPriJpSMU1v26EZd/+4sLaPnmgR5qS+kLq1DL9ji+Lq
WVyNHYyyZxl8Mr+R80+T3dWFouU0ehdeYQ9psnJYCYdMA5PZvPKvq8kFh2e0eLj9s388MeqKdJFs
KWevP7zNibocdNEa5ZAo7rcVlv8IAl0X9F5ADoX7UdUu6VfY5bsxiVTi7E3Nm6gJg/KzOjrZCywJ
PGv9PkXIlfA9MXEJiGj8QQFequPuydw7z37LDQ6S74/T6WfMhgv75yTaQd0lv/7z650q9J//alNM
Vow5U5FnpHHDmPsBVzKceCnTqNVwuq29imEvUce/9QSNwG036arHPujjYsexIdF1Kvsjht95qEqE
h+kfDS3Hj2PPvh5ybiqYYRpzVtP/eemJ0vcne7StKERVa9n4ZK/gZQKKgqGa5q9S7wTw7ZWzNlPE
aD3zmHIPc4CI9cKlfrgcuHHEmR5WPmfJd7ZLh7paZnFDeXibJNgkvYZEGXnnMRiHpkoroUPnfxkb
78Zfp7NqLoEW6R7fLRBwwKkOclIKZTfHP9VBH9qoIfpwtuKV5k5nV7aFYbpdcwL43gutSuhYpNEK
atQQr/kTQx6n9fKvT0cBL5uWL3gbYcIdHP9IH/NQFxKRRfbZbXsNnR7M51Mu9It3IkgotYOe27cr
FsZkozpzBTHQg43vPkhLXBzg+eh7GZSaYSZUzCec4jPyOC/xjGFWOm7NZWT1SFZ5d7zPlo2Pj9fP
0y5BhzaIygmrR8ACxFtKkYPZE98czQM/9QKGyqYpfl881FqwxlojrlI3UdqatwxzzwDB4PEA4njq
56bh+DcSBHa95O7S3zUZFzMVJmVqI9Od7fEIrS3TIt57QV3844S+RFcQFfpmna736udzojTnGZlm
+w+nKXA2EBmdSBqbwY4KCTxDySB3bxqDE70XH0yxH3w2Cu+xj0PlelmhYriKZewB+GYyPY8pKrWN
qzUoWGuyfFzVKnzk/RVmmKjA68PvclMSwSiBDkrpRmj7uSKwWhrOty0/oqedVbTaDxAbbbigSuxQ
ELdKuSqocPmB8MPy1QGyMGlB91VwvHhn8YmjwU+O68kSUcVgJCG7KxJWnrI8MHy0f+LjImkusPKl
f0cghpuZBGJ7nviuO7hGPPh1NDY9k9emNL7Hp4zu7hbB8Dyiu65EH3QSNEVBKpT8F1ACjAbxZfMT
pCPxbRpXo92TaDegvWlPdoT3tID8nI2jIi6mqkpWINGJU007msBKCHu/bNdy8ORo6dd/tiaLVccM
MaBLMQK84AX4YPruxVmhs1aY+62ZwME7/g1ldwnooHPnF0xv/kELeQGXcNkmsRdXKTHGo0j6uj9G
OlX0p3WQUEBN/zaEPXHXWjomo+Nq7A8+K5uLWFgd8YdPNc3toOfU9A1kJvMDQF9+5lk65WMYayMc
jw3u3DEF/S69jj0vMbF36g3GtcRsYtCO3w4X5wNByKIdPzi4F0bSmR7M0Qk5AS4BDuXn64L8JnP/
1cIhHcS4GfuXwdLC5fjmrj+ZQMK//sI4GtQqyQEt/PU6PGw4kWVXLTscak4M6FRdJzuH5XmQpF06
WPOPNd9907zQF7agsebJ7cCbpKZQlWzuoTzL8LxVz1J/0hHTv1dTT5NX1iog5kemscfggfqmrSST
GUpic8IF3vUGg8oMrRlJaRSV0Xr8LMTyutAnhshkNe7cGBZrcCnTIUakNbiAbPb/3qsCSpBkmIFm
qH9Z3reVI7fKCRGP0y3oHIgzNsmMjn1xtR+tr1TxMdPxpvOy/M5E5bKJZs3SSdhToO/D5OMn04Ox
H3fSHy5pD2yvy+Ma8Vzx3b5Q43VXxKljX2zHt0GP27Qr7IYMuZMlwXIxK9IWN/QI3ZgNSV1TBOUH
PtEp8Sl3CHXEB1Mb4J2JpKSHb2uDvYUC+NB3b+8JCHWcXCL18I31oV4+qBhjbm2ajsblFj53wRu4
tYmpQbN+fgdc1DyQf7Jv+mDKnQ89BJrjSlb3RXX2wOEe4BmUE1jhsidyfCuVaRhn2uVwwz/+IXts
TIAnBrFkqgDyz9fZ0ZAWVpDe1+UsVjjQdYyp7jpJ7rNwN4zPSZpSU83V4YRSEmOlKb0U5Hq5+wFH
3Zl1IJyd+csenbz8/rxbOwYmIG3H2UwYRnky6NpjKZQJsYgn5w6whVmPvO93ldum1XqpGgQYIuPn
Hbr6rwNrAPSrY3CHwvbEeEY2Wp3RrzpdY0/vrQojVVPpahgbpmT4cq9muKAuKT2guBZ4DRAoLSon
m03N8KItysdpGe4+nBRJpx+eLj7jyhvZqyN90y930Afq6ZzIhBBspy8VA0+oI3aAO1zj6lE+Ui7M
6X3HBW8K//BdngTYdNJwrVTb93SYIiBVDsUEiYm0DncdeqkNrfmobMvDgZlNYXfcFqozp0UDTkj9
D3TPM0tolT4JCVyso8a9fXZ3NYOCLlyvuWceL8CIXuF1/6623yb7kxOajlZ9R1dRHYs2e0x7kMJ6
DU6W822PdH1Qhm23VJ+4aDl2SyL4HuZOYl6ID5dF20MGrbSALVu0r7NPe0iZWTomd/e1nhX6/kZN
XDhcMTclru7ikLu1kOZxZj69u4d91AunI5FN6Cs5P/mbSazA29/hlkWg/Z6H7wkC6/bceHIpj7Hy
bzm4Cfz7OOgEHYPGmnaXhPqLr2bySnhww02tKGNEjNCkUUdBbJUlV+1Imzw27kehPK173I0Xl+Oi
NH0NL1HQaDGws8CeI6C4CrIk168kinoBxUJVUiXM3m1uwD2prBQYIi+hp3D7TF80qjLtr/oTJ/Nm
YM4vlD3uLAAEJnh01Bnvv+ueeznHl7a/4BJ6gHPwAkCgTheuEavrXQ2qAIA4Fer1ERugrV6gMYQ3
LD3jKfkaK5j9zO2UlKbJgcO5xT5hRWX/FsAJ2yqhrXVMOBrnMnw9PC0b307RlxSPnGv0OLsz+SD3
DaaGXZkzVbv+VXiMM/k7fuHW8Q1/yCOHeBUziHXInAbhn/KwVp0tTots9rNj4H3oXi3pLsl0dLvD
n7H6dcWy8RAdyvXt7WxE9UaUSxszoFNUE6Hxwx7S5mnh32av5/LAxZP0uPNf4Qlr155Q/fzT72pe
UO3Ors5gEM+unFxdKgzcOi8Sl8vRvXZglb5+6evzkYmkSyj1Ipwkcl36gMzJeOlB8GL3O8SsMJ80
a+8yBwVcI47Uez74JXxMe0Q7pJqm2yjt16ROrJ6qiTIISh1b0rq6F7F49yfH+2GycWmhKsWM0QuC
mCy4ngf05z+gict4vZmtbf+p5o62mSFHjPXeusH8lovtCe2tOF28Gw7f38l2I8otLr7nbZeRTNpL
euKPXOdb+m6UmNt1Odp2htkf+kpXfbsCP9uOm7NSRnttaskSxQBND9Pgppp+tibHMzFq6nuqm4jg
Aej5A9mG1LB52oi2mrpS+vl+wbyTi1PDZtlD48nMnrC7nt4IprouIdM0l1SvHIWKPEfnoAG/yF0T
+9QWJNRZWMS5fsS8FaHex5xObowB+XH//grb73DKRPbEok81Uy77uk3w/cDq8TqvC3Jju55rDlFd
BBQVlAN4QfbVl1kse7MXEOpd/OFshBQCT4WSzX5GLNiS403wUs+WmS3+xEnOy8mXXIgz20Ucqec/
AW0NV/SwWR6Zpdg/OgReBl3ej/c9RAVm2jDxyhe5Buko/pE5aliQd/kEB68gvsRT8Xitb//lwl1e
ry3BaPz9MzztKkpC3W/pSlemiMYHEpHeaALfB238DG34C31AyaF6Z0Ds+0pZ8qE9g73VlbTyGEB9
BUETbgc5TqrL7EHb341GzygiFgFDdKvPRzNWPZTrdxyVS2IoagY75pysmFljVGNNP2gOaVf4KPDe
s+Li3gCD1FHzrXEqnjWimB8Zn9vIfek1kwWScgPejd8KLsZE635zeMBELBQp7B1ufrIDoVCtmrq/
Gkm3/q/doxtLKWUB44B+QQ87oth4Z5yanTc1vfMBD94sdl0SLkCZ6832X8H86USfx/7bSjfpnVoD
UqoC/iySXT2zd1dmPhwME913+qHHIDrElplNg/mZqB71yWQ9rn0is50kqRQ5UzOycubyukVQWBhg
utyBhnvKobAu8FmIs4hG1p0pNqQ3kYBrKuhSx2sXDko0pGwo2KDt7t6T7zhm/OHsZyXv5nmjw791
asnNbV1npythlGC/90Nr9gWbXgBl/MbURl1StKlsNuTRoBi87Dbk7u5MyHhCIUIkA7i9XpYmrfqi
XLwG3YkV69FPjTO9lE/6YPQOo5OcSQSbxeF1Rm7NfKoGaWhprgIEmQxCqkgmn9OKtmvgSwwYtkA9
/298GyZJ3Ab54k1PJXI06AzTOGWjgnxZOOTh3QlrtbFO5eh8sA0QfjBpgV2BstivYX7HlpivmSNy
R3PjLlhAzNBwQtajbVvD/xs92nzRc0uPe21lneXvBvr3zd2n0aMTDiGH3gCK/VqVEr9qdjWD6zPp
3XzTHhLDVXXRLrxZaiXiuA6fdDPuldtni8avjrs6FoCj9uSiGEWidEjeRlh/bAPhZAgPLjDHMyXB
1MO9reMMJV+7jUvr1T/OrkjHudN2J++1PD8GkLD9oaI02y5pUiJbMA14BiGvPWv4m/W7oZLWZR7N
H98f9Gvv4126hEEtcvQAkLeLPVbBs6Cv+FJkBdfJ/zxzX48X1ryvxC0XMZnMeDKzkxfMlOyLa472
GM+dIDsrlzV1A4Blk+nNNuFWXeWDSXDzRlL5IW+xKQ8WSjML5XJkVfFvOINy0792DBnS1/6wantH
dN273AdgK53hkMG69OekoDO9iXrydKLiWvUXlMyK5qbhNUVnRa3ahbPkS78iQaYzCIyqT+jTp0qn
0LuPYMzIB7m54CmKjlUU7yZsYAHCGxXyywdgakabCDaK0rcHjQeqh4vXaQQ0pBpsaKybkWjHDqJG
uu1UZTbwafrnv08hnyXKCaKjKCzprpKajBTqzI74nJjRyHshhjGodpyH2r+Yi+zePnfUi5kMWGFR
MiL5krbBHi57tDW1vDrfGZji1TeIylmWeErKfHYja/epClDskn1mdtyajmOnQSvdGloBQzxfTvsQ
08a9ftEtRYiII19NrVrvOgHhaV4mvvvdkBD559shVK13mthQYZBB7rVIumf3/sWuZIVhaalOqStl
gBU0PXwOPqQrXGe3av5uDz9QR+r99fwXNpxO147PlP48skYOu0V4QQ195VK8EsxDJpaCXfjtq6Lu
3+ALLHgh4OnqNLQNl3HvF2Lxl6E0VadHX6/6t3LKU8dhXh0nhWe0XWuO8vwp61UPV1LHYFRj+97e
LEeTFvubvLLT3V1RU7+OKEl6Qf3H9mYJQq+km4n6+QWWzEc0QjVcnHZ3SGBTSiEVFo8xYI9yRbBe
ldarGqUZqk1oKmR7xqGIk64Cz1y9BPdX+QQKcEseqYX+9+PoAfz7B/QYEEKtDqSh7V6/baED77yD
+5j+2+PorfzW0lDPnr/lt+OEVkw7+TZqYvk9IDDgnXwQZUCAuQx8tbT1ulV4dwJMMWl3Or/hlRqp
cfNtl+N6CaZt7gy4ckMbcKIVr0Xdpgxk6JBpl/uilq0mfZ/8B3+y4aT7MuhVbEbXksx5UitD/fjd
zMgWb1VO1h7letTWnNsz3oizLW9feZ2W12XG4CY9F/xchbdpp5pr7KoN2ahWEea/h1+8ZPFhfMsg
bu0qtVULs/h6Wbqb0t98RA+XWXKruBW5v9HAW8n5jU/FeL1+hRyhqFhko8RGW5gK16cnZ+AOAxnj
iVfBmlLTZWn5N+kDydD1uIcTCSiiCPyuO/hFYnnvH3oh6L0o8T/IEurgDYjOeNzbY/eqNMbNHhPc
ju+ucQsQW9IOqEaC0bdFbdAhk54jAUqQEVRgdF75puuxjeNLn+mqGSwpF/zqIU7A//CfdANkVYg/
A7zFCTlUHlMc5KOlKRnFJpYeSHsKnsoMCbscxfqzmB1Uf3hKwwvD/98Z2OQJuAsRRfH11XJkYfHL
aIZ3m80UCtTxE+PLd5x77M6IicQhyEJIi9JGVIb7vVpamajw9+UUKwadv487pKUNf/0kjtOf1539
Yxx4D3w3pe2nw4oMvTznWt/ZO9zIhwpX/kIzWGmj0lx7rLL1/i6xAWgvIXnHCztga97D87jagqPp
VsBs990xarFDxXou3BZnB6jTxb96tpflOCdU+BH0ZEnDKJvhztQEgpmExnyKihkWaTB6jFuNeCSU
pmL0HmsoGoReO7c/+s+Y9Kd0jsER0rMQbuGNKZbrbmJ4pRXc2VXaiMQPrSngAfYV/Zop6leLqC9W
3zmXPhX8k+I3O8FPFS5qMjH4MAv9T6ND+N2UhFSDBLE/I5wCEoWKo46HiScwNnuvSjGmqQc9/GF+
y0B5z7lTgEt/ehueY8VDILMZX4AT6f8m4AZJmaQ92mdsf6rf8K6Qn2wEhT7ElELREaq6psYkzNfh
pVpu2TfCFwiP6U7zpQJZtG9At2i84+fu93QPOGbnT1d/+jb5G7zl8ekbnPQRiTZPFI+JNvbzUI+f
fwvg5bTyM9ut8VQwl8VHpO3tM6lBgMrdiUAxwZXKCbdafTk2sVzkNqQ80N2GLra0Y3KPh2kIHX84
DfMdf79JH6ugcQ4hR3l+eSl/hfOJ+p113/EuQRlaiLmOe9VvYzNUj3kPIVMq3MH9TrxJ7apfWWoO
Hgb0jxs0P7tIIFl6dwx9++Wg40Fxex6H2hRg5ct1htX2LEmInQI7W6izcVOy77QFolkWzs4z34ES
w2syDLlU5nGSrwAosDQYT+8WLQvMxDgBlfDewzfv4j1il9ZJSqYhOjqTskJrKFiVrKpYw+UU7dHP
2QDyq0MdAccVscgKCV0fbYJi0Iwrv7v7kWzpJ8cyERmXUZ7cB5ibq3Qo4KYnVwHwz4oqg9n2/u0i
4BZiHbgR6p4hJ+4HMsVGFGWPEXzgQn1xhS090fjomINT0/2hbVkQuXtBlVlD0F3FKt2ZfT3YafMd
JAHYw7H+UFT0fFRQtaoiN7Wrxxw4X6qtsZ05nTV96H5Dup4yiJ7NaM8Yumg792ietfyvz/zZa/as
RWS/SFoh1BM8x0A0tYfwMrAvCY8nb4JpKDooGtThXskg+b4Af4emt7MUzGs1lB2xCeDdYnDUgrC/
o1IouaW5vsCmuwCQjWIoKLZqe/5mTFI21LvNvc+DWnCuT0xF0trfPr7urBYEGnX85P4x/Fe/hwIC
dgEVMSgDs1h8EhS4FbVdWfsThh8BIyYMqqmJNg+lMFM/Cmg+Q7QQF6rEliWIKLHK/5LbZlShw1X7
yFnMA4UeK9RSB0JluIB5oA+ivmbyXJknZ4XhAHYWfLMl8sWLsIMJa5j+HfSiEZM9tjObYeePuhGf
i3cA9Fg79/HPkD1cJ1izdGlQQsg5RlYm38il1V2wQ9fG6DQGsldC4jF6YMCVWIezc2AyyUYNFePY
SkC9PbSZ24Y/qEVIyQCpoFNhlCSwkqztdnlRiK0D5fXxgIh1Xrc+UMhvBucb9AOp17A6qgnfuAx3
WqSkB+aHMZv7H3QUT/wCvFQ4OjpdINGGA86ly9qqsvnUCNQwtwUSHgSQR+bjv8CD196USFeMCqbI
q+yPItWFRQkoFbG1INqbVNk2kvVeivSp1oHILouP7LQ9/lqKdy1CR6XU5cA8myDruA2QHgk/MNPm
hw+ErUkPWyt4mRMpzxBhV3dStPAN+vQ73yDP+0wH7CcI1YDw3m9AhS739BkhGG/h1s+hgJw7s7yz
7BHW58O1GhbsR1pYBsLPrlrwd8zWGeGQs+OvQttQf5yMofL0TAC2i/Htm07OybOjtdRwjBB2VLu1
Chg1eBKJxXQ7zZ2JT8YtYU5a1r4qOR6zaP7QkQXktow0tLmkSn5KUJ4gspZ59CIhRRQTOcrGLgKF
SIt1fz24dekKn6N6u7303Af7ZfKFaEZRCGKDdGk1isxtz4s+mrPFgk5uP6EBZfhz82ndTk97PgFQ
HFOlTkktAka2QJ1BAKoaM55/STKslpmDzqUShs5GBnTqmG4F3I+LvLthf1ionsjXcbDjB19fvZBS
mKF5cgso6ucA5R6TZ5R+2ChdWZryzt4BVFebgPNfI/cXj8+/XifCCkmjOIdbxG1ITfI7CoOnU/Xq
85Y5buxOaotTtVZVAroTw+MPWewxSD+MMTrOdxMVxvTb8rBUb3lwcX1LEqo064TPTdBmKohcOux1
n7nbMWAH3+xB8GmuVkZHKG5tV795FcP/G4kpw03xA7EC6D2PEzr8Z0gvszSxPW+48dNdckJjvEw4
daF3NkMUrNRlye3iFlZ0op1gXrrlFxSKHBOcmhsJpv3YDGqdk06L89auOa0uNB1lAOJLvhGWbiUV
e+8Uldr8ZjhZ7mbtY2txw5+Ylvc7tPJx8R11TvDeJArj/InSp+5nOM6VA0bd8oQUazxuDTovQom5
mnqurbbC5wDAVj65Bbqmig96WrNW7TYUtDt7+slHXS2uoPbuAWy8prt2g6HG+N6NXki0tEqUbUpy
zLoewec91yy3/owA14tH8G1JyLwbN6yo/DYxaZPreUAbwWdgf98mUKZ2N+o83c0nyB6DF9+IaXqZ
dXFeZ05V4NbvpO4lP8YUBZVpYXq3jzR0iX3ZcwAN/0k6hAS1w/fVMy7eszVom/6jippPwGclNKPH
qXflINpPz1zEtKgzrLOESVkue3v4PDgUuz+mHABYVCXFuzt64B6AXypNZUd272r6j6/+7+72z8/A
KOYtzW0geEUGXXZvOR8oopdLphsfGLcDWWAnjX2NcvT6FTOSdc7V4g5kDsIirg+nKp2PUixltiDp
dfDGFAuZ0Z2mWvxuwbOQW9rKy7iHhwoeR2AxfwXwBrC9f0Vzhqfaafrz8yws+E8e5ZzZoCOl73cn
axs1l8+At+avN3+G+EOK9sRb21+ubWhXX8/gj09Ik/DeATrNNR+kXsXC6RsGrx8hxOWXEDVTHsYY
EUDQAfRRupBYmZHNWwv9vA75Rl46HRjfwDdgYU3Ojg0bd9DGrd6EtuciWTztwv2jp0Cd77VRfann
+vtR+lNdpCln7T9dy+rfPCqcnSJAiw31Lb9h+KHmITmTm3OAwpSCJFQCzYek5SuZRxRTc8pB5NAy
DbCReSgJ3HqkS92NZpBPZ7ceRiO8a0fLZT25SKRcS14s4KDZkeHUljwAfTjwR5u/RzhAjPX2xrak
zxqPxeAVkrHFm+AhuHjg+lMcMfddxBluvaSC96kT/NSQZaiY/HMCxQfMpAasEL5r0Q21AoZJyQ1r
CE/NUYF+KrqAqRZXR52ommqPkRxFXWpA0WoBhQg3Kzf0/Z8PGCkNmyM2X4iNp+ptlbZ0cafhXxN3
U1ep0Wg8Fi6NInfG1bnggmPOfYIs42qqppDUV+QA/Ce2bf9kygyUMCmCtbRfwavdEFcczb/PS6bf
8D3VMydBYaPQ1STrx4U+MFcAG6BVSIwg+NRsSEargNaL5ze45o4eds/905K/0VxTB51FjmWTqo42
8rbTCqkGVHJ3dpIRbP6op8NzaCKaZVixUL0wCWgRyoUzrYf3wHJB2FbIrX/3aQ9/NORRT1ZTNDtm
2c+uPrGJ8//5YZ6SQh0UYQfggIsxPrn0PY/vsGewQm/Dz2WM4wdPk0bojFLi+0KUFZZLK2TjodcC
ZtgsvkguZkDGKUKj5XQ8zRqsB0NCk6fGzOdhMtNeUvSdMV75DTevMK+cDbyH0yBO1nKoXyczXavl
97j1shjUmdgre9o1PlxAg/PRKNwxaWkZA3Uya0Wfk4/j1Wa8sdEX1HEvrlY4XUXoCk7yo2znyi2m
N1AqhT3iTv2DLHmOtvVPbBEXrga1tGbtELpjePGfHF0OesnmLsda0plgUcdLcdbbrpybLwFXwtdt
4tOA/i+nV3iIJWY6gAv/kXRmy6liURh+IqoAQfCWGcQJNUZvqBgNKigooz59f/t0VXfOkJNEYbP3
Wv+0CjE3S+Fof+JqWahG6PIb7eXsx78FuMpQx8bhWW5Uw7+gr4xLJB10x7AfoLIqiSYp+qqCCeiU
k489yt/sKAQt8t94lYNPC8AQHFYEE40/4eXlSOgCDGy0AJMp3ID7DTV82RSdVX+hISHFRbEaIItd
ijFDSsyTxlgl2ZJxBduvd1JyVnO7JmjUHg6iGepzsf4eEJ3qH/1WbbGgsyCXF81mARVez5CZg1UZ
Abkllvn3Bt1D3QEtWsc8lDKGIclT9icWKaWRbJ1ykK7UOb085FFUxc+oWVe9J5d2vlKO7D8sHdae
acTQ7YmQpfrKYceVRl/pzPP9j/v5Y+eMr/akdNkbkxvdnUEo4gEhCakIQoWSij1TKEbn75ulkIbW
F/bv5IcRCNmMLf8D4BTmkLAsemTsHuFYwQXLpfPuArlhB685NWQ7w6dhfwqOcYphz8CXvRpKhvOx
9rMcrKURCCtbyBBk1+gO1ie7NbrUIj4Kt4zoNN6r2bdSLsCNZ2NwiwdDY4bOeia0+UgnqPhfvSd1
IKdMcMoj7GGE9jDzyyO/6abi9BbyAtiaRbdB+JeRTzZXgbUjHI/9D7VO4ZGicqi3UjOt4GW33dgf
m+7TBkYZoVbwwDlxLGiIzMPXJ1J61yxDRrSPfdSYK6EWIcWHuCjOu5UxBUuFQf9bgzu207SfR802
QC1NI7Diqa2cFNA79ar3JmXyyDsaOGjdugxVRlsPdgSKkVk/ShH8wDKikSmiQab8CF8yalmxXyLd
jbbGV0Z5YhvnrdlMseORLSbv0st+LXYwiCz7ubv5T8U1XdW4h/p1ChNB55aT+T/TgIWdcpfKtmZs
Wg7smvSd7VQArTPv7obAX7SVVr4dUD/DQQUd0AccTWKGmcub1KJXzKZKGh8ZVbdADD7BSPI1o8Ge
e28UCx9CnglsZ4YlMVwjEYkgzBkCKD6t6B/ea8apkhk4WZ4gJVhJzl33H8zTY7Jqu6PPGj/C97Q4
/+WS/TiXIFq8p9WrtNXdOkf81m96eO01/KE2LQ08l7IzAuuikWXu4fR0YwAjzc6q8DHgjTRrDf1d
8Eli6jblVJ3TEqGOAc2niVWjfMyhdjiw3CbWHWVJhxMJQ436tsU5B9PD/meV1boRgQqsgRykxJiA
vIJhjK7WJxU0gVDG0Z2/Zji3EtpSafdBMePQo1ae9vG1iauxheIzQg1HkIfEM1LcFtVzdyVa4RnX
Ka0hDytzZ0dfzeZpxq3uVEWS8pZLmxJsgjn4obpk5F2pgybeAyNIpW/LbH1X/UcbPHNnaJCJhDqJ
DjecgNuytOWBwV2+mhGLF936kxmWlHzjkAP7/nEfrV/WMUfUsAZGocC9lOE4n49/AFtoP9/M9O3+
TNkeel+/Es63uJubdklVl6WIGdDHw4pY9XWTtkwRZUDTB9iabeBU3kUn1AkJEn6SdzTKIh2sRVtM
cv9ZM1Wyr+wMZ1xLzqBlPpyH5Ofw6x+abb6g25roG3CyjbxOi/SPPehe+t2+3Dd+OSxlCBsVyjC7
6xlLtxy/43YAlHboOOlR83esUdqS+dG5HO/aLbgz667xJYYlTC8ThxmNjXMV9LmJzMauY8pMAlsp
7YLrESHEq/6+jGwJtJP+lwHzlP63GaKRR+eq+UxWXC11NCWpGcWqxW9A41KMp6eykvf0DSS1pZAx
Y/e+0F5rGu42gFR+20w0NtAY8RDACjTzcVN4KVbRlD13c9HcilDd48NXBusGZYqcovE+xvcNEbmE
l8Vn4uatmJNvf8Mqy6HJI/tPNFMWa11LXnqS31GwjwtHvUUlBxtHHkD9R1vCoquQsh0luqNMoubt
NeR2oZmDkpGf09p06hed5JLJdw+iCKkGkDMteiUcK6Gkcvy0j/WzuvhyukYAwJCHanZrole6KADZ
aCtUJ3tNcywHnNNQH2loqOJxUHUc+EXnXg53IvQ+EzwHjql5HdjiC0DW4ZRV0fIV42P1JBxq5PUq
8AXbMbhLpoC7HgYmuqnbrl+luj++7JvevVV2eapQmivLd7F5w5UbKKhWSJa0wgFiujwPKnQSc2WD
YtiwhT5HzoN2UKd0cD5ZWOHB2WYl1K9jvp0ryn6aM3opFU2kbrNTtHJ05Z3cnQ8A05reWaRzjh2o
sjJ6eDWSkNrrQTzk159KoMs4eX8Wb0opbnlWHztKtGcwecKoOHn51Q/undIRhVm3l6jpSscok8yI
UGyQjQLuAmWOngMIcDVafql9rG9I0HvE30RLAxKG0+fxJEbez75VxeeoG2LtzKhOgjXx/pFNuawQ
FhzfyaWJKJBH3qRbkhGX+p/fGxsY/hH1R0E8vs9vUM3q4UUVQFneOw0gE5s5onjDlTmZdpcYku5N
lt3LMxNEO8+gj5i+osTmFF04TyoSDRZbe5R4mGp8XxXT8rAwWM/9OxgN9mVFrj8ISG7rNwprkRgI
xx13b4u0Yq69iPKyzcSgK+frj3LC67s6ZTjivi/UuOAQJicuKrGq9/ZYOMEviNB3rexPTu+wv4oH
It2VxMgFj9ngt3Eej6n1anQ3w897qpwY1MAsvkv4+UZhZ0akvgfgC8by7U8UIXCmeG+Y6sT8D7Bo
mvFQeniP3ztSgwqBmTOB6eDE2GDsGqHr2tboy8QgnDmviINNWivBCwp/xiJ++31kRjfa5cUQk3Rm
rnCe+s2R9JC7/VyZ0f2voef+zoNrNA7l0GBdzkcqOX0fPJwMR/6iFKrvsLcOA4dWRVzOaaqVWP57
Yo1epKsu7KmQvuT5vaPftxBkge1MvrtlV2PD6qn2vgBUsdC7iEtHUzx0jrYvoFXVT5glFVwgLmQ2
AVSbbQBOXT0WxNN/NEebcyFYiAODiClb72SqOQ9Pjj4jF9r4WQR6PNpJplcp1ue7+20E03U9g1X9
4RThuIB24QQzxRXq/1pfRm+zuoyCggsGtHq+McuaxoogEMU2Ie8165bbH9XtYBAXilcy9A3EBits
Zhnza5wf5NN1xj+RdvKVLJinhrixdXmJk0XtU2BqmpOOCDucLOQVJIJ3FZmfyrfiDBOnzCK1YmAH
4E43Z0aXRg5iitbFmYAxtJ4uRxkywHvuXTVHudmNYlMK1oAiVcBeLX2OL6JbC3CbG96iSL3aJG3c
1ahgYkY1IzTgXQS3u/dCzfnyKjHoU65i1aVRwAsiCINsVhmMeX0tMUo+kxFtcQg8ifbmq0NPQAEs
Hct5zZC6rxQCLvxsyBnIBUdBTIHIyXUV2kWqing05d558p96Cya4c/cdBdOi2OCC4khZVSGqnen7
qDAjg/GVl1hayz834JgHelEue0IN8qmspvTuu+ufDoUxdp7+QKO8Sld1pJ8e3ylIJaxujH0IYdTu
pUyZg3LZ5kxrTbIjPQgpqYZ1WTOd5Y19YpZhjEAiwUw00rtIetJL52NEDZDszRm3gblpjrK+S8uY
VWL+kVDzTFofefon37xE0EzIWphgSVBEWmZJdOQ+m8QU2Y+r8xwc9Kb66EutKH+V5bjHxEOz9TXJ
va7xAccnj618aL6vVCsVs59enLpkYXI5UxKKeKnAmChCq+mrA8lyrx+GoGPTExonfVrffMqpek4N
92EIxhPNYW2DyoKHcu5AlAbE0NMkK07Riok6H2d8c+6MPlUsQ3ehVZrKeUbFUmbd7hHxuGPVbsn1
Jg/7XJGuUdrvw6hxVbZ7fEwXmmBXe9tPJE3YhdBlIDUgcnEGbGug5JzfaoH3vjbvkd/RzLiy20Zj
dmkonWZJqCFi9rfXX+wGck4/SiGjuqVlvsv4fiN7PLucxwyfs4QNRoD17DvSb1GjVe5X+rLxdBYI
2jKX/d5l9bUQ+6BYTAriiUVtAQJEBfJwS5xGMpHBlwBpT3quNfyFvonuBfbTfkH5kf9w216LgKv9
RPq8Spl8xkMGLoN1gOFOtzBvEyz19xEDdWzGZBCJyqcaGeiL23UnddhSapsfgJt1zJxFz2B/P2t/
n2+9XxtvJEwdib+8QqIa6F79HFHUhNTu74+oQLnaeFABv5HMK8GbztBEhCItSExtVFfNPABWU99k
GHZpK2iWPhFNBLExqLR8Y6FgOXdGp9adeI1kS0fF02HfQdaX3Yn1rGoOooEOAQ/a8GpebC7qXOo9
5P4jyVFosGim9/oUw9hriWSI2OYdpUyNRxmxPQ7aLRx6OwBGY8DOXr9UhdT9A+OJjq/Mvr8iBl0l
kwVanI5G/OqYqXX1+hVudwyQ8eMwEtoxZcFRyWiQ4rskRbpgrBBj1HMTfEkJJxwgF1ScP5PFaNH0
PJDUK9R2GohTRE8x/pFod5Ayz5QDqfKVM/4Tq6sUR8KwqRb527+NozEjjhafC8fB9UzZ8kSI8Eff
IvyM4hktcs6ILiyjfDtp/oCxabtRIxXHF/c5UUZbZiU/IjlNBvxAQD9/4359hyQig9rBzCdbeT41
iplaa1ZT2/ooVKWQkWikW3sD84yhqyZa2O3uQ0Tc2PgyNXla3+NtCUvysLF9jahvyx825/RG5exm
W+m+vJjzS2png19e/ar/VZUdh+Tjp26jp5Lb+WlEXPLLT3dZiAdNX5qSJYOMPxeP8QnKuJIZvwZP
Dns6fyDpMFipPLIfhIeg2tgROWsVFzBC6n+vLFZ55FYAL63XZ1HK5W2OBL7djEN3vFCPHRDrTLb5
oVlfEyrTD032ieEwKDKaeKQ48gwf+WsHig5KevMkvAPM29RGtMkLGXSOk/qAY6/HEqLNryt84EhV
0UUwQyxljKIzqfxWhMVVGH9yDamgl/METcLrfpi478bNNHsih0rmiXKGdBy4acnNwF+JpOiOCuOD
floBlCizhxyOTR/mgjFYax3sBfzJ01ktYVVyQcoVUYcE7sgkHtHemz/X2hn+unL5Sl2jcBUGmR5f
7OK0gmV8a6ZdvcaWIQ2n6yXCIMA7uj8SNQ0uxzLWce9cIUtNYPMko/MfdsmZ4smXw6WG/KfV3CFC
O3YCLCIb+GwuE644wHXfW2fUC76mWEu1sXfjRQzdgqTIYtQD9Yo1XvsIggcCEO+S19n4uMHYxbSQ
hTejbBG5K8Bf4DyFA4qMSomUPvZnnFbljFfPpfPLhx27HzcjZKZd/owiVNvYtK7x++UCIGlOVflg
Wyg9FgOwA/vCAGZKycF6ACtP41+Rv9i4zd0pvnh/0jJu3HPihZsyeuF9tw6za9JcXMaGXIFkOVds
NCmoLwpkayjvnInqYD6S8OkAFRgB6jAKIAIJxv6rckD4hIH//F4sd4+/5dJwl1gdEwo1wP9slecO
P2IgNSBgXJOQFc5m959vYzH8OrPDjCcygKxOIJzOg/X6ME3ihbJACof8G78JMIwAhzeTHX5LyBWO
NMgvN+H5I1x/+8tQjb3QYmXswJwGS/IGiukz934TSqDz1T9DBrjY4O0IP8EZGMWK7qnldn+77O29
2OM2u7lfcZhgWmBOFIhS/t3lIBTOPMqXZCQ/wCcccee7wlnuzNZaskKwnseYhMU3tVer6xGjwFMM
veW8x5limUEk/c21izOyf6jII9Rzk34LZHDHQ8CgFGaDsyLMwsaoxhDgcwj6CRcPondxDxjgwqe9
8UPdxQAI+kwkPnKCbwz++h8r4FZbONNIA6Zf3YyjHADaZIaMCDYTsui0WpawrZxtFLvjsfCD81R+
UAHyLDu6jJ3qQ4l6sTafaXdsewQBAL4+m1WnurmLZujCAIk+s4/sCgC1kLH/y18fgtKXpidsI9O3
z/hQrE/wsQ2KhheR6Z7GlFU/5eKS5R8PjjHx8yLI8SZzyxMW+EOsbliZ2M+xc39PZkvD/tWIaaZ4
FglGY8B+EykRi6WPUs9nFJXvF1Of/LVBkJd8yGe5zSNJbWHUFsnyyJMvru/+LpOw8NDxaE+0LpLJ
BzRtYLdXPFg16+sFc++GVu7r899J441bdzSHtLTOV3vnx0wMIC7gxmFty6Cc7usn/4bHf/tjPeR+
uVuZtZGjEmtfjqZheuGNYgVpFpMpif3Wmz13SgEh/aJv9SYeSjpdRPDXW0RMeCgsjlNAskMjYVmT
jEBggd6ChgAvOibqg9BPPL6/MbIRvzmyhYsUAA7q+/Oe164xeLKvg/kUHPv3P/RdeKcw+xVgxwPy
dSKEOqE2tU1bNxYSuUCGB62yFojkoQqFRObpGptV1s4vW87hqb5pICqtE1Bj1lqRLDvZiNxynNEO
8kxMP3Y75nyLX09aNaKJyh585RLWOolxC9px2XZeHkUamuHr8rTCveX0SCdZ9Vdx8OItwX1ScIAz
+IBy49xl4YsB89Ylt/7uHkPZrPL0wwPCfjSTP2hfJnt8K5it38KyHWipDTRwyV2DbLYBgcUDJTS/
yGUgoRZ2emtdgvb241mk607a8J3BKggdY/LF9HR6BuX0Wc+nq3qHScYlhA1J/LxI3PkF41A341X9
PVGMdSIkzKCc8SWUuDQm3yPtn6fRRK7MpwgPFZeUrDcivKZf/7KSCM+joUEDjf7sa9RAqIF6yzZ8
CeJFj/+JIFRjBkWSud/MyPu2JdKnNhmKgtamHEy3zALQQvX4XkMgoQspSNOhueXtITr7hBRxGqwP
VextoTGUG+EiRkj2uxJDvUUufu8LL/EwPTIzFvk4FTaBtp31Wzu/Z/IJ0AM+EM6l4SCyB9glDwrM
WtCJtBVkFRYyyduvtmVi3nZiWvm0W2vuMxr4Fsv3rFk2SzqBfYmYH/blEw9hxkoNqUEnKgph/mKT
ZcRMij9dieDJpnTM1sU5HKS16RPB5KLB2NyuruGlfg2th8tfNAgJrh4snbMBi2g4SS5jv61ibOmn
lqMNf0tuV9t6vaqnZsJxzPAy8thwYbmSV3EhhZ5+gPMgfY3bg2bDy/4INcCUr2NOByNoAKX5OtGH
9nyestiiiGYr1b/J4mWohpjTNRJZf6B00vdjY/rpSmZSQBUyyLWc0zQxOBXYW6PmfW0+RAzxXwy8
fFs2KtGI1yQLis0VxcymCBWvuwJFZMmVsL6/y/ItvFko5cgF6f+K8AlN1qKsgwHPAmYSOp/fIvx4
xUb0DZb2hWS1CVs3m1coWRCVD2z6aALAosnA/PwTiRcoHpgOv9gYZKksDl9fPY4vQC02icFDMgNQ
PvrVVmJe0wAr5ZqwBsB+djntbsiyJo5Qr8Ek89ct1yQl7ZanOQRlQV9FIhdIzL6FNjYWfSSTrYlL
npJ1Mwnk5BkYBMACpBIdcT0asTZTMDbSkjIE2K++daQ07xVQmE5wmXTS5tjxKf4LBgbwc1xSxQj4
21/mTHwUOqp3IAd0vNY7lnlGb9ignLUd/BU2UwMyRzyvOC950r56AJCP1+IpBuKH9XP/qrOwSk5C
yWlmwOy4EGUWCnsTejCWht1Ov5DV8AVwMIrHDYb1amfGkacEb/h0fBZDUuCvQPYQcHoi8wLWfSNY
xX+MojjYmpApug4D1/ycgxKQmUABa0MnE1xWUsh2JDnv4DWrfCRBvIufZ4j6PMmWzJ36WRNliCDt
5X1flgOaART5HH3mCkApn2dzKmgi5bm5ws6hrzUf+dqAxFHzq7j+y3+wuy+wi6Sgm5j90W6+RWPP
OgIIwl0lR3KEwumbRqrXLTYogonVOVPRNB5pks8x98MYKXA5I8ijfbmrcTtKzGhn9hU17FRYf/K/
B9p4bC2z+g9XwqwnNoIsBx8y1aRZA/brfnUKMFrg9uUNEjnibdTxumcdRJhYOIRTBr39ITal84Zx
YB4kTPGEAbKt8W0P1y/NJ27jwiiC2WccoPi7xS2aPJt/dsUGhID6CaiDF12Wo+IbRqScOOTDlWIW
iugONxM8m9zLkvMpuLHPIYJg7NyOHJdttc0X4D1TYylQ8TvvCOwOjxVDWaZiJIs5QqpoIP/FvGew
jP7drT/qfGd99eqG00IwKH4f1MFzapI3lQUyMSJlbFLDEhCTReBWKnB0hSAJdMt+TlYwmvq2+KLz
oLLVI0heugEjeo5d9elezp3JQ+qk+eptbC6IEhj3Qdg6pci5sa+nz7bIl1rpZM8oe8yuno5YNUT1
ZoLlKMeUSoMFnBHJIkUaTMK5YOIRspDUbvIv+cgXai2MdketZKw4oSqyzPzJXpuCOPB2mtzl9fbN
VgWSl20EptjY2CXYq26vTRaoLHtkeIBE7GRU/yQ42ZOp2G3xJs+KJUl3qU92MnOTf+qvEVItetOa
wDZ7ROZC9ZWXc/av+5QfdYtJbFQyP/3YgDWPfY3uhHMwAjPJAmOujDcymEq9uODchLAxI4LJxkYs
Kje2+ymMSn++0sEGuJM+ds9/85qsN0dTp+xxvD4xhp1xjh//ExhDrFDJYb58O0w7p77R7PJlZ2MP
o9p9tGrq1WfiIwQ0a+/FUV571TBV1K+qRIh03WVk6znD75NoGg5sg0AJW2Ja3DekBqfbhH4A+uir
Bhj6Gmlf6uC89ugC0py9RAyvQWatIzd4iBgf4NuL/brbkw9QyVTgCL91ouIGrYLrgVygGYfg4+Ln
JIbCiJYsAyIrsELBv+N2OJFeRNgauQKKb0xT0tABAznbKPZeswJ2NAKi4933QIMPtx9PiUYuOp9z
NP3CnnP5fZx4GWCqH47GPyqsT4jWRUOsqgU1Bisx2pXsBZpkbPsd3gefEkMFCCPkMqG8fXUe3AhI
FW8pw2jzWdLSKwruZpX20pPbbf2Yj16uriCLlFZXbMRvKq1XkZgqXIR9n/L9WobBtkzfsjI9BPfj
ZATPAQnghiKgr9GfnT4nIDIy4c51gkkEfxhIlHRxLhsIhYrduHfzAMaIlCqMRWgWNatVp9IoHHYG
tSEHGA8DwNnRXJK2Z+hhz8CN6MVbicCT2sgEL7GgZnuMEz9PORwY+P0MpPXjRKrhTq/dfIomrzua
8ettAy/Q1OS9NSCkDAHJUQNdybvU/Ve6YYHR5oyAxkPYX7qbm7ptyVGiOugJrbPrLnyUgc7MtMoz
T3RYeuHX3xVUPsLyi40cyHwt6pabSwYJkUK4FygBMFUTYKgASyCtuczJgIArI6uDHXTFZy5Pp/+h
NK999fqbwXM9gqzxL8Qu05rpdjOlo2JSezKiYJTtjoK7DeER5BNWECAZBEjIFBkHcjY10aTRrIE5
KZXPiy27wOjjcblFdjf5GYiOHDv7fJuxgwD2ITLMIQS8/rmFungwfRFJXZHakh49FLttnVsZNvcZ
LPj94bTzIdvevLRI8iGC3lAUrCyIi5TDeKnvxj/PFRyPgaEQQGf2kKagLPyJnSMfXHIkKi24kbpS
OZLCxcc73H4Q7dgga5A51u1XD7DZzlgWdnpSQxowwlscNCbo/7APEOv1CEdCHihZr3VBo6RSNUIu
ucc3ZfXyTdBnNtewp76+2Zj+7n/DN1xTltznM+IjUYV56P+lxcEDb0iRatWG++aOcvXaIN00U3Nv
htD7LvPspzAFdH1i0hO+8t1g+8tzzqD7zGUgEGI9KKY1U5BBKIDVkDHieoyG9bBRhb0IvAvELaW2
MH3jFw9n/HTR5S8QhyOj60VYQU9XIM+nM2cWYtYJPQYnvCOEgKA6wg0ELQ0iwR9av14NdHRXp55f
g6OC7A3dI+JpJCLIIVyMoElKIs+GKym77y/mabGBgd6f2mQRtmfhkEaauBFR1f28Wzy8pzD2zI+1
n7PtIzxwCe+f3tY5vzmzHC3Qy/ESd88EQZJ/XRUompDEhg/+ei9Ak2p3g/cj9jL0l5ZdWXEMnqb4
Ow7CqPhRf4UeCp2bfVvcFlIVhZvr2cRKMK+9O2bk8L2o99oG9ZN8GqOFv9hVwPyYNxznycCHwDuX
6ATmTYTOrouUVf+rrQeaahTeDuoOlLGXL+lQxnjyxtYId2ETnc9kFCWJT88f8qPMGHPfrNoZKHt5
DMrzJ3h4hIuyVeNy9CcjOhqW7gNgFknXnXnCDuqtyQ9jKoQFD2Ud8CuvmebxtlBMLzkzg+NG7A0h
SiCV/jnXnGyGZjdB3OVkkKHxhqs3WOeR0HD9ViR22+dqp8JscIl9YDi73IKmk4abspqeksgtePsj
nZWe+wmRhdrSdJL7lqG9Tyy16MXCxL8dK/Rm1TFZaht/N0QASQQgjK29Wzuy5AkcjtjD5VwlKp00
xN84JkAwj9s6epr+newAXLXMUgp5pr/Yi7+o6XUKcU8Mjh2vyS8S2YlsXrtdGij4x4Sk/hayWIX5
xOBgmnnt6oi0rxDzT0B6rf68MaZgMOi5L1hHAx7o3nSF/nVsqxBIDvsArdaIqhqmTWhcheZUEzlr
90QkpRM+JthHHumZXHrn5pjDTjrpECWliPWsiCN1mmM3lTTWz9V0UcPpjpadNyMspSx3JEAdMx05
DCDs8ksgOF+6XNAuJrNQCGxEPxlidouVSF8tn04B6Sm+s6EFPCPhOQflRERra2uCKLzzRYCjqPZQ
BxC+Kjs1SbJYyGZnhJz8nFkShiNQOVL+BE3Fk3mEDIWoDFBxd1OUzCxWlFoitFLjybmRTptvEyKJ
nrYO8UCamH0Ue5gBCnweJex/1AFAcYslzj2kMLgPeT/PFVzQ1+KgEtsijOTPB4P1DmnEmYkuGFbv
Y0ESPtG9sjHTmgdCeB2KzPlNK4sUMeSdREqsv8VYpk0iJXcspQKaRp19NvtIsgWwqduJPu8f9jkx
WN3YrHsb/2m2NR/xGfE5p9ORlCQfEOyGRsh7jnz1Ob27REbjcRH69cHkQxiOl5j9zlVQuUu/C86+
Ycdj4iiiiPqaqS5z11xo34PLdOUvEWUft/hML04MVunXDovzV90MieFqV1/dk5wFzgNDwIhrsZMp
zpHkavhyEQ0WntkkCITKXAHOKrvMstC+LlHB/sr4HikAPwynMZfnZHwC06NDY4MaGEblcheT/EDa
D9cf3bXA8axFtTxuNhsrsZ6OSPCKISyplGTaZMNtMuuX63Lj5nOb+PLSZ0cJUc6m9tVe6qt4/+S7
mEtAecdwf917bC11APDSR2mck1mMOlI6XgEtKGx8HuTHsYFpsdnFjMWv/+zYHdK92ElX4PRHpjn0
LncM+IcgqcOhTR6ODi1Lam994RmBmC+8GwZ4l2oYc7Mdhtet74uDPQL9Hzu4K/kw83eGwZRZQO7U
W179kleugHXTkJKm9J4vcL4T1Dvxr2xmZMH/y/KYkTHNwUHssT0jtu5ph5d18jpKlC3cig50mOWs
Kl62anuQ8iEAKWeD7iBmwNLqOY/UHb3OO8gQ4U+pMbiTqImmk5+nw7ajfuNPQJRp/xC0s5rj/P6X
drPDPwbjYM4JFG+hOMCwr4WHkPYyV6iwSfr5incg7QimGcHzj3ugKtlQhauSFfrchJFPUR8+BRqX
ig9YoiVIrHC/n+s/PyObYYjyzOTu1hYtCAWoGZmYge4QetKEKi5DK2wbvz1pwrx7DPETXCYogpC2
s2dNvsv5rNof68ORboJbpJgcvebPKEaubKMXQqZvLYiYRiHGNUK7bjqVGaCRg0Su7BdSaJ/y5Mrs
yCrkR6FivDIHoq8BD1CK4drUwRnYCrV8h5ClJghTpnZhqhT6c0RQFhQcLNNDA3sryxhWqtxKCL0I
4nor5I/HWBFQRFMVI8ldjZ00lvfsUMIrcPlXgZw5j2gT81kLmc25csk3Om6li9NdKXaSiZv4LUNO
7/6YM94uDKd2ir9WAwioViwiRJTs4tbnFu6w0dSO7jOmZycrjmGiWCYwvfb2SPWcHX0tSdoWIwU5
kuIYa/J+ZH++iO0bkQwUfaJrbGzJZv1q95iEr7P7TMiIUQBDvOxoOKDDifsS7/i2oMaBWmW65ciS
U/ZvTHQ0nDfOY0oLBbLmMW3peR15L9mFWJbwmZNNaV+xtwvzjl0emAOQWTqyR/Hrc7YhDsaBpPUX
F6BiEfaNsiTnNgGOzDrV0fFaO4fHScUdbJ75kVvKwtCj1aDaPydwtXSlFF3/ruuaSWgiYohdqjXE
A0zjy0Y0HU2ROovATsWaTHEVV2yX4ablhEcejSXSrTMPgtLE+tvPOZIErzTsoA5eEydhK2NLQ6AD
Q8P+T9zZCZGQQ3mGioZJOvAO5HwiyLTyFYele/nWA/bGnL1vss9N99/pu8EkuCJaksqZg1dEHRdw
tRB1yQNA3DaS60wweNlKGJGkeSPw08E/n7Po4jzxF3FQi4eA3rbWPFVe8TwIU6wg6FCH1wlUy3uL
r2Jab6ltfRL0gLY2n80nxk+PBVOYsu8aEE99n37oWzDLlqBqLp0vPeSBbYeln861CGK4dQ1gIZ/G
cza+O8c84HgkTJb/nzakFZAFGxP8D0+M6fyrNlrciI7G7KakiV9kwJOI7mRTFUyZYwjzsKUHWAYg
D/lijW0fQ6cVCpW6owTkmixyfP02yAzpsVxtj+SQ9O+Iy/nJdb9BajKkrZnCMov7gMGVGiBnOZlk
DrZcPFXnQbvtxiiquaCmSBffbI4k8L7gyC7May09grMJdiuwUcyX52ZxNHAzzFluL1WEFXMgjzS7
/SOoHaGceyO/RXApQHX/kkOgCTD0Cuh2URAj9cWgn78Pccki0bd2sdd8lz8wL8xitvqEusPGJ7bJ
sIhyGnAzomsgqiyCWkCzb0x/Fisb3/eB0N8fUX0Nnvi7Ldg2w2/i55fElneQ+W60tyjKqMKo5hhq
OX/FGLTZo5BWQfr5Okgd8hBELHPaafYn6hHGGREKIoDlkJRz6iz/JhL6g4t3xdpwF8UUEXEw+VnE
mcMr3F48jhEaZdExpM7F+/C6L14aoliDSOALL4uOU2XBI8wRlx/4HPEQourCuGBRB9zWT/rLYXfx
ym26Z1cEV11/AiWg6aAanxbr2+Lui7Avai8XLh4P1nPWceop5OFY10S8OaZTJvwTxgiwfObjvXgd
ijjxJlCjYUKL0nv+hOckpdxE2fCkqPpdcirVPH5O76Xe0zkTBpNk5xGjcPdNUE0zX5xzxVHed/RF
rJMl7ujzmIgMLdQoTD5z5p55+NsoMpfymuKQEnY7SbgSDpiXYZcQOJTg7pWHFt2N2wn1z52UFC5X
TkrrnR5fbDd3xkZlkWA7iLn3hI9OtKDanhEdx9dO9Abs2q3BMbIonH8tYECS1di+uz3P7J0Mfqgk
c6b6wsX+8UbfQvSDrNHhWOLi8Hl+paYUYdXiJlnH2Qhw5Ic1CIDeU4JShx2cYBtFFdOwtmOYqBNA
qSC8/i1knzeCKLGm+xQ7FGJpGhzR2JwhkjTnUbnFLvNfwWNHl5S8T1n4m3p8qnYovB2D06X2MNg5
vx0R8/dY8c01IW+7AZb95fae/Gsu7mAuP5xBXue+v1+UBUQMj38vuJoIUkVbbxHxthdhv3gZjdmO
8soek2xPzGIsfq9EFM0YGBsX0cQnIhOu+Grcy/xKZh2+HaYS06vyEPs/czxeOCmd9wR1A0ce34f0
ECttUa64YkG8sC3ZrVOmRO6xOuTfD9/xzT/Zp/B4Mt2OCR7EgMw5k6lGcwVdX7Mw2HRQ3eI7Ap2X
kfN+9eyZsj2OePAnixzSqIuvCb+upIX694rrL/HwTdbwM0WIXntTxai9jW/kqfZrIxyEdFIg5qjN
ZsKz19skev9H0nltKW4EYfiJOEeAAtwqZySCCDccwoIQWYj49P5q7LXX9iwzIKm7usIfeKgl3nag
R6Ec9nDqSU+gqjga8ZpqjZjtusu8jg+r7oZRAynO4OlIfffCzWqfIu0wwE6Ejj6yCY/iMGRGv/qw
Sl7xjyOMXJZw6SznHF+Wbg1osjCufLmog8SUsXbxDun4M2XTGJ8ZIwbO5pYB8G2yyyM6NeiQUhAh
vAs70Eek5Y1gpvjNqR5/1jITHIqS4T/uRdJf7CWrZ5vgMYnnpRiHNMBrRaOZeRwAcxYeLTIL+J5k
awMiJKQT5lftQBnepJ8dtVyZURXg39Miwkeace5xJHqZYzgUKJhOWhnaQPT4/lWg5ybP6SnR4O5N
2y9n6VQeeiWePqw8Y8tcQTjfVx+3Kqblat4fif6HTj+PmwzCtrgFC1GfrsZ99tLgjSgSJ6ZhFmjp
VXziCIYa4VWml4w48ztYGEakf9sGWbIBU2/ADh/bJe1HWP2JVkF7Xnpqiko5z7XLjK4P1JbxcDdQ
U0rrqBvozmHaw4/B2gKFH4phztFGfxPnGRunKUBUJj+pQFsiQ96J2tKr4t7kEXaZivB2nNEVr71O
ew7S/DaNt6gBHjzrEC+3nfQLLcl5MKZlJpSVgByZDNH5Y762KzGRY/AWAAGfjIRYdPL4x6oSLXj4
neGl4gO0A82+RtsyYXakbVuxOuxmD0YrzGCL/Gxf7TPf17d5C0SWsormBVMKPvF2+8kAI5ByYFV0
hDjE9JXgSTX7lqH3Bc8Sq41ax8vBFmi0RXOMLS/IAj29rkvPGHcDGjZ+b3KaPUN1cXceoU5dA5xk
gAkEup4EDhjt2uZIDrJk10iaT+ePuWwvJIvHc+HivrZtIlgXJbLLwIgMX3VEjr3hiARw7ULpX7+R
pW1GDZk6dRJJUNaOgZmnolV0QUFJXn6g5VqPpMV2T3s7cJgcQdQJy/khROVfZJ5QSBI9/l98HbZm
S6/K1BB6PwAuvjVFt4gZL8er5moupRoJEHATjjLezabBaaMf7VxDBupsQmID+kltEPKASpG4+bFF
CffA8EhHw2Uw5npyLSIBlp/QjWiOHHIyF27kmP2MdS0q/kJnBOnsQWhCOYeWwpoK1itH8mcg/TiM
yUMdOfwsbDj6qXCqa7+T/ZNeFweTiBB/SLfIte58Jt4XQe7gLxOObDVUacfSMEqEobkWgMGCeISM
M50N6M6wNsNT0Am/wCb0hRwmt1hlR/CLM+vETPvt0J2UOlq11msKRGy2SE5C2VJjigay8B55mxjq
lKMe5tPtaHyiScKUyj3whxKtSAYZ11JGJfeJfGCyShKB4TUZ0g7ZZGgyoS5v43fAEfSystrHOoYK
+l+ProqK2hWnLaL7d8SXSUo4men+TDhxpS4gxTxwMtMGAbXvA9GVuwGUcHqZHr2z17Prdd9Zxjd/
n3AHe7ZuP16kICglvfwDqQoAQlMP1Dm1Wi+4TOs1nQ1ymNL+rUmRSJN+f+i0q0eRwwXwzyM55whj
hif36SGAh/KPDrzi5sog+kYQQv6ce80I1Fz/3JeL2sAM7T42VoslQPvj4FDC8+ToqTl76hCAcOuB
NJo+pPK9EOujn911kZzwEYoJ6D7Rgz6mTQzbvgAgwVFxCmhUkFLSWX86mGA27nbbt3c7xlXQDg+D
E1PYN6gLTkkG+5A5+4Fdeg+/pqlLfG4DEwD15d/6iNV0Rw9+3h/oYlYGVdeiE1EGV1RgUHbC+1LJ
oY00bt/ftjOEXLZd2lpUcGQkUj2T8EpncgCAgQFzoHi49lJz2PL1C/ReZDesN6/6uKrXsKYAzrtd
MmI0YlaU/n8BoB7TRo9olDtgETPSoWLpIQKf6tha6eFpLAtt3TIvY0FW2OfhC6FqCfWifqQk3bjv
MoJmibxI13BAQKbU467SGIoOk6Hwsq88TYjZ9MmlvLij5LwlPCfIpxqivkfyZaFlwAn6tZImBuWB
PA+NV7hLW1AJ2AvgGGnSY205LBeyQZYdhdKawQj4Iy5p6XEW910wkHKx2uDh9Ih8jFhMPZT3IPqB
DolxF9M4TQRohcklsC1fFGy1kSivX/2GhbLE/CGm1/ty0V4hDitf8DHiE/JxgeVa9QaIXvrb6o7o
9zCEywQ4gS/axAgYAP5BLwjF8BGc77BPK/pvlXxcsMs8aGQ8rD2nshyu5Edcjq8vWJ6710zIC+B3
8BQWNSkGOCtiE4u/5YzpwRJUu0j6tF01JCMjiMi1CfaB+P4H3uCA4DH/Zm3s2kLUuU4BnicP0B/Y
ZqFg9iHwc5vcQsKJfBYu3qLVznoxSInEQJFcCnO8T4w4JuVNCDUb+KIM+egpn5gTUD1yZANCox6H
bBLAC8AQo2KTgWXkExGut1oMDM9HZdFZnzk4oMOG2pTuQI+sXgoeoYHDYKJm0lxKV2bfBMX/PxmI
Dni/JHAJs3JgKKILRe0kEwJfSiQZJ5FWR/JTv8mdVgdVKw1zjNntly8xBCEbkPmsL1lrxClW2RWj
KZlN8X/SKX/SK64IY5V7Xgi2lUUrPwaNA0zKDywfGq1y7XLBa1F2JCRQNeEn8pqStfEfzCwIugsa
KG/AUDq5rOSGopjL91cClezS3xaKvZyCaE2aa4BSSOF8eKhd2h+HqE3YR2/uh9MMu/gP6yZxSqYE
0nyQB/sCsURW7FVjQGImNm/EKuK7F7iLAoVi/gR4nI7nqcGLebry/X/13Sd4pMQuuXccMCfMJbmP
J2gdM/D4gI3+9pHs/+eq665VC7Mr0MikuFBrgpa5Hg8eyXjdF2uyNzx4fG9IfWhUI2nWH1TBbN21
l8Uzhe3HZyXe4FgAg83qsXMbtlTPyqGGRwbAPrYhUDGaWww5ZIWUwaH4uKfgg/KWRGE5y04UsMuM
2pZpDwom3EFI9IpDEWVpsRx3fKFLxS1QJJjTBLCX+w2XWAbM2iOduaGGB2TANWHQILbMKKUAooIG
dxjKpIUiQAmR21e+jF72NPHoRMTVuMoYPv7tZoO5zpe6rs/NxwV2cKXaKArRHeXXhjCE+lkTV5oA
z+hjo1bSjtv2nlaT1Yzek4tdzvo9NP1pvHAc4781P0QHEBqkaym7hTl9cuXkZxdwOq0NYrp1cflr
zWBWjirFEURdZycX2vUHWBJ9eOxSE5CR8STBVMFyYXiF8JQuI6Tn8HvLjmDiudZ3Ub+sxcf+lXZz
o2JcJkonbLtk2QfEZddv56I5CyTvdRDnwQKe0vwXQ0tzesVpfps/8gGu1nbEe4r2G9MoKhDCHWEf
r5r+jHNgU25V1jrwFF7CGi8uGe9m3/ghHMcdUrL+DGwMOELyQNhIr5hR7Y7yrGP1dl2XM4YKarYV
UUHpK4syX2tze3HsCOCPLhm555t/yvHXIklP66AObkGb8iLsQTjjgcPR+lu+vVDftd0L45uhwY8p
+CFXobmwnX7sPlhYLm00FajKkDVbgLdv4iZubbSZHh6GMhhXoAvyZSAQaAjKguqSVR5T1DRArPVB
YwqIkLAFFehjk48VbQrIcE2ZRs7kMA9ikExTDVmHAwdT2/06pGdwkokO3Np7Kttp6VEkso7k/Vpy
oBFZ9rl7xGSiHdMDJuC1bQj2GV2pcv6Kz7Kolrl81MfKAFa+ag10rwEkSaqBLN4Nw0bBGXOXOZCZ
y9JBMHnmLU5ZUHbkJWMm2jA3d33ok2iScDklJ4XUpzQqoaEjWmWetofIiNZM7zh23URyS1qZC/Ag
p0zHXfx/c9oFSWSQJLhjbyOLfsM8RQS7NO086c4Qy12j0Ub8OJoRNTEC5TMAwaKAbM5sPwpDzN1o
MeyDeK66PXNvOTQjLN+2Gev7/uqLy+DKAalhMRkbkmgRYhhTQWlg4BpiT5Deg3DiU4zhbJoz+g7F
Glmh9gPdKxiW+/XfMpHOAPZm9THu7rEuTSGYEiV+UwDg93PYJfmmfdKLrtijztVVWUYX8t6zu9+7
DCVOja8ofltzQAGUcGSvHpvxqQsclJIHKVUeyaeVsHbfxTmFdJsOyNFJVRvoF51gM3Q5vyPSLpq5
1PY3u4suIfX6XUwmbYGlQmKePQtt792Qh2aT0FJfDpZea3AcHsvk0jhUysbsyC4ubVYhSCWZaJLn
s+h5W1rwV3wKuiFEv5K6noc7B/TjrTkopzpTXXis09vonZTMINFBpJXBxB+kGiWSeD4tXjHnEQml
4gkK/sZWkabH1yKjGEkuaIjNdZuArm3oOQdL3ppDhhdITASWYkmhIaBP+VA0UfX82bNY4Vd0bEH0
4u59GoMmpT6XZiFJxHWg57zuQC4Dp3/UkQy1473AFj3NnxHIj04Q/l4uyD/2BWdUH1TrGz3DXt6G
so+kHcg4QIs5O5eIF8IwRT657Z1OC2iD52NQbntU5t243IIA41vYLEyQGFm8bBqW9GAXCzYuZ4kB
G2R2Gy/x4FT84znswMaxFFb+vAuy8RYcP/435WEz+QANN2SnLM4XdinzL1Gy3z/+4lE5/mxgud13
gEb1/AehkgaOZiJ6+ePZnwtuAArOUMRHe/pNXHvQW0C4FMAwnhcI3/Q88vaOB8DUGEEA3yOX3myM
0SneF7VNOdcOX9/0/27WMoFv8AAx/NmgXSlyprfgjIIpIPJ/MgoSaI+0dkWv9Wr9NJLnQ0j/+Jic
JyCTDv/4rUOfAdS2TxVGxP9H3vOCN87c01xuYdnq8PKoz9CEntbTHgVqV+YrUrY1U7TIOmQo8w/z
7n8/4tsrqqcMSI4TjWxiojJj7m2vSePv/y0zZJUZAqGjQxp3YKCL181fToivnTC+D/mwZzMJL90b
JJcJnqXgHq6TZnoXyhqs6Rdp22cNSgDfVwfSFYkaxp5/JaT0yakWSrctfyatV9e1kyjCcIGWDplQ
RgPdLigSBP3DjqFPX2ELDILmM6UqJ21BnCSiK25u+n9TMBLMwUsx77RdA/SRaBeDP6gFqw8H0weM
vNz7ywuz4CNVrdaZkOUCjCE1VLPPlB/8mIgfZhO10g9+qSHdiqSVSjJIQfsiHZaafp+/1rD4lkye
Pz5KGjwtVBtFpki7+uAx7pNl1rlSdV9zBOUnXUEFAaIDqvjDehZcIgTtfwAkj9aSCQ8DrfF7CNAU
ivM1/0CnoUFyDwFZPZAZuLmMYKReb9cew7wrUgakeR0XHz/YUMQGShbqlgWcarX0QfF0qME068hE
lUc9XP6c95CZS4Ng2SXT2CpoMlNk6Hl3U4JFzSHRnnFSZWFzcoDT8nvzLrkkHbdhd3F+5nsj2DNB
Zj7qV2tolANjUbbQwYJLD5SpT997pnRt4+4+IQyeHGT3uh/nfQ+A0vURyzIPAcAGhLZqIhzcN/qR
iodwY9MOEdVrMPGm8Jth+vtLgOh8RJpPOwSPNuoa4mD6oM/aWN2bdZ81h+BGs4TuDcKXDMfcm1NN
q9q81eZHCY3J9Ya9JUBQvwVx+oFkU+2eO7SvL8eQN6vRuuCh3PKux1AdgRZGuZ0TVE6rQ51xctFb
35fOHX+RDvJ4q+XgyQlc+u22xexnn7bqgPb0y54V/EWrimhPXXUt4JAfznZdArQ8plJuS/9ZTTq5
dBsLyXgqUoXfX/JKANT5Omq/MkxoKCVBNDr90bENkQqMuwTll62TwEHDphJ6OGrezLoDfO8GCpww
I6bhDraubwIGxxpgbx939Yw2wWfz6XN2ufUMLd43/aGuR0UL9w9cbGnNisoqdMBWlK/0Kq/FBdLw
dQxfu6p9ZPqpHgndp2/KT3r+AuNJI/YbPsDAhu+zo8I34mW3hHeukRi4AGh1mhnOSn0GEn+x7zYD
lH7ncffDFnhM7gg0pCrkA3QQvDxH2J3vv6DYhFGO5Ro8ejDvatKIkAQA2W/+hHA/oBA+ViNFsdr0
zqWVUsZQZG2g+dr2r/P6jPrB3lawAsHhdPYOPh66C14frQXmFki6seXNy9nW6IHH1wBuIaZyQRm1
PIxFXsXp4iw3PwAOnu5y0NrPwTK6ztGtU8xP0uZxeAbCcVadn/JLWHs4+mStQCQdyvDaM9X1cQDl
2muNq54D3FBMgL50mqFSIPXG1EUxJx8vLM3au3itLF9aV4f15fV13xh0UH+wKL6k3VzREaqS/Am0
nuYQFKoRqwfkPZ1kCwzram8x63Tx0MLLz23Z0nr/0fqGffJXaFUcqm8l0BB5pUe82vfsb9HEB+So
eS+OZCFFlEEnx30E7OyvTwlzXGnLkP9J5CQH/mvfvG4tfrrTS9H/BQ24alDFZhebLB7ITvPe9nWs
ft1T+rVVVwwA1A34VHZjN34z+wPf56njm7P3Lj4AUenrnJNWZWltCn0DbohBVfP0EGEDOcsokgaj
pTnwBswrw3i8qxzQ545uCtjuA8vzioRDiQnp/AgjZVH/uyKggTiWe327e/wtDAiJ1vntXjpupdmn
jlAQbne8IBD+cJap8TZPhMOlrd89jYRjvRzegd3arUBXBxrSFFd7dwCly00/JRe0WzLjg3GZf/qn
9NzDSPGh98jAgz/suBd4M3ukqPIquXgGMLfGzA89t+OzPr/e4+68I+Qb7xDyFn1YyCgbw6jo08j5
wkqlbblHCYx2xb/qH9oo+tK64KlS0fy7vlx0yOS/9/ZjioJvwEAle9AYpFQ+eV3Qp9w/GxPOn2Z1
G/uGSfM1bG3v68/V1QynUlG4Qb7mGd3XLQ55mHbyZRiFj6n6iC5ongAO8q7uJVejJuFATJ4jNHeU
uPShjCq0mS0tbOUnQPIwJEprX9vK5oRKwuCI7amLggFDQaJtK+l6HyZ6Ykrx20HUILYYdq0kX2yr
A7Q7AL8QVRnsAZQCONmCC0Rbq6EnT9qs4kr1mFGEBOrgUsDF9gBOBBZPXPO64XL0s8p0LgPFl9NK
bk18Kl7OKe24Le8xvtq9nnmEK8nkZ4S2tMuK9x9Zx9wp0dnufsyazvR25IOlgQMbrHzL7zm+Ff45
TKtqDHKc2U+4Ev063a0h3hMdwpNzth9b5G7MlLEmc9Ef343mTxWdWxNFtXpUPsa2NNzj/DE2CCyx
RWKNufjP6R8D+O7qC2d2V0MyvXEu6Ct0vLI9OPUtvvd4AOxIJoKqnv0ptIe73ypkB5s2I83SadVm
b4O+TzD/GWhZJd+9h9/GFQxtsZxp4SHDvVwpnT2pIS7hlf8rKqZOzjduhY+gBHkRNrRVHeThzXsw
QeTWUewKnT67iyLbsA3DOR1RqEmSxISOfnBXpO5q6MhoSRKS0FRDMxvX3Ys3Oro45NGE/kdXkwBU
NG9oYjVEVpl+vUhTQGqn8G5YWoBTgB0L/J8UqSvIR2ntI0BsDo/WRjchgNeq929ICkTa9jIzL019
ot3J2oXp9N+QEpPx/z+mLZS5Ud0CMmTRmGPQQO8PyiWQKpDix0TNVHtzMVeqi2kcVSS60xGmgNiK
v22PJp3npZe0PiTv8aTxCAcQ7owMIoXPNntHCEzjdxyATmf0RZiEHecd3KM94mLDiTxtxUTFzbti
A4+4335ACAjTmGLTC9ZAZWj28ZFo5Tk1wImZkASZBfh4QNQeGSBADERQJa2TbrY4kWyyLE774W14
nCMNh4rJHAHFB1oLRC824RKgzABHXYNnh1QpKsvD97galn41RLCFaAjJnOxHN1X83nAhYapmMry3
5xNibCrG9gbCNR5b9XZLj5nRQ/jXeqgWcmLzW9ruhgaM967D0RlchvuHfcyu++gwv46VashNUs7W
k7/HqRKnKqKp7xiJkWKl2CwTSEtnq4uoFa2vEOJJwKau7eO4n4P49h4xyEBPB6RGE8FWZozsAa3h
MUm5fgF++LRTp/JTIJ2aJwZZ8x6RxPC+pa1BHUy1M7JmVskIb9by8Og7bL82pzGhRs7cS4rUrcln
OFiHrEUCEKcxwMT5B+XWhiIY366/l1fMa2wt3GNV5vLq1Xn8iLXdGcoNedqObKy36Xv3ccftewaH
k3GjV7DfQl4qdPcm1jnBPUCYbydCv/O3Pdesd7yfn7MOAgEfsLQm8LkO1aB9Sx/jegjF8JKqrmIf
YUtlCner9BF413hs8rO+Memm89hK7Lxnpf8ECXkzf6vHmNcf2IgrJVZiJO6hkQFMLfrFEiye04m/
gTbRe/QyNADhXkk2bYZ78pOPpbxlbfo+PhhJ200S2/aRMoA/gZah/zXrZNQktPPsdqHYE+1jruRa
APdEXP9KVYv0xCj6qKTXxklX9GQcgCC6aXiVf2EmcfTr1b0fPM7u7RQ0PVlPxgo8VenBDCtNYYmP
QstyWnnqtJ36FEB58sMRsyg7j4yYHFUbzGjjyhjYGElvyE1A8dEIpoU8SwofZuDNg9PINdhMSlou
55a/rSxG7Gy/ME3ftkP+43Oms/AcKzy7IVvw5Fhs558Vhv05mJSOb6V4WrZ0ICUnc06G5oRWeLFy
P/oOfdbWzzoc4RD68SGI03nppydgLNd4mrVzRCYaZ0ruQubLlaOuAyAWhKXaJ6sQXD+a85Osbz01
K2sVm2kbv0yxYKzYqXWufkZgY4D3p98vjxjE7xOx5eYz0R9BQ5PlYq+OXTNUNefESlZ5rlxU92iO
PpMvERRMjWOl9/H82vfm6tVM20WaYsV5Y9UilIUki3VnTOIfljgQ9Pw+TrkoYSAjGIeyYTWNHCqd
dF5W9cL67Lm9AujEFsMHE/M5IPLBGqYt9LNWtw8LVpZhiIV6x/zCd8UP1jqhcHx4jU51/BM8H9hJ
m6P9ePCeyqjs+GF1AnAXEoVGGOO9rPJsptoOn9DgkLVZ9IcD260kT7QPILWA5Nr6w6ck50jj5lEu
tFxWqCQD6FUxZdndKTLo19oYKbcO09r587JkcXjIMgC/NWMdiBPDzQATbYEcoZpCDZazps6Z7uru
njdtO+wILhPemN14o2+krKkE/HxCVAAwC8Co731ZCPGGA8Vgjt5OD+Ct4NVYRioJo2H9ANK+ZzzA
QHHrgpk0iKQ2zS5ndd0+x9cMrYOhCIrg3DyBHx5QqrHbz8EDJsSmWinuNTgHYl51D57x136Mf06P
Td8vvgHypMPz+JgtkeMkBOIo6Jd+hw148q/2nyWnYo5QLmPha1k/WwI16dts1IM9qjx6kzxcUvWC
g5ukI6zCE3AOfX10r+59oEcIWsilk+lGbx8aMY4bbJRPUvNsa4tM03/lFTk+og3QoKFrgsjpvxFo
+MLxZo+17NGJc/lphmGqm1PCT/wJNad2CJ4cAUS68LL6OG2iHAc+PxL+o8Pv/nVETLZa1BX0zKiU
oJdzLuf7wVcUfJ+chXRFcJ44OR2CfpOGgJbf9gpZPMQkSJ44SnkdVc6/VoAcBNUPvpNkrxX9zncY
5WwayQmfMYQaYNKA1K1OMPWm++zjPGIdZNoTGFt/cXNaJH/U8hZyZLzTb3cPvnY1nJN6jV9FverD
1lkOFBep16Bnci9rrvs26fhwwimD5O5BH3RF/AK5PZjiHP7kd0BkzVwgMwd+0eVzTyGmsw4Blwd4
SZezG2H9zTiAe2N4x+B2JtF821QMhCXFrjmOUIXg9Se/hcVky+vuBFbH3v1h7GhL/SUEDUTwECQZ
U5rMiWzUjOTDPzhWH0cLTykNXdZgn+SSfCySrBNZUUuMRt6sK5A5BIbhquMeH5y+Rqi48yntsw3N
9DB/U84WrCOSErufyfPvoFLsH7FxBMw0VxCw4oYjTTy5TN50wHRarN47+nKpz4zcAAuCqW4e8MwE
7R+z/USeRzR8zta6LTR8cKQW7vYHS0t4ITK145654r4eZ6fwll/dxqqHss47IqMjggLMGbwX6dD2
kWkrsL6u6ksJS8J4SxqOsQluJl7tnUJ2mbXkkG9gE2VNoYXHxvn1LGTRV1+369US+3mOJNxhGKr+
6A6Ti3i0XPJ9GPiSk/tqNNp9oyq/WeE3IDGgotR77ND+HvRgx129cql9L3AXSuQfbGL7E6RSE+t4
5bpH6Nbu0+6NphoFoaXDkzS9p03JwUJ8xM/ZzblTwSdnxtOgKPuQhMlOwfwLmHRY+0ervfieVpuK
LK0pLT5u6+dT9JbQLXjC1FTFavVKVVFOqT4mOtFUan5/W7Tfoe7cBfZ1gpb4jHh8ynSkwlo38cll
syR7+4P31ZWlH58xejE7A1g47BHFZTmmsM0nMPMebmgUQk9fLVk0Xzb+KO9rFtXrRTVH6nr0HiDL
XZkTpITN9uRoQ24PX15KarlK9wBhefrpxQlz6k+JE6E0QSZs+A6CFIej5YdY4XIZ7V0fyCPoHUZh
lFCs95ymxNV2wjsdEYyDOS/1iF4XOwN2wtdezsLXkH3R/CPHHuTh3vYRDjCIdb7uT8hECO49d0Jk
QttFXUNudIH7+VjXptYrRXICHycmIaQ2b7QnmS7Mik5S1HCXMlpQn8HlguINCIgnxGfsEA6gpK3H
9WMe1pf74gxvZgje4w4W4/eBUQ07JgPhdnD96wBKpXQCMEfY7VBBL85fkBNAbZ9QWKz9LUSMQyoY
qWQM3dF0Z/9E1ORF1HuEYnbC11tksNYTF2JAN2IFtSe4Np/xl71l4QjsFzeRvVe+/svtfQazfXoA
vnhZAj8vMxt4D74xv+sczAeBlSbT2fkYE2jaSE3cc2PU9M3iZ3igRWBtfGmxoR5q1kAO3+YLLDZK
2Yy+VCyGaLFdCVk0CeiN9hwlkjYTNOonwtEqkXdw7Di7e49g/qApFTpz0pt9aSOfn87rlBHcFyNa
ulfEEDYR8MMtgsbbngOcs2X7PgWSNxrxblt1iKV532redItkuRogq1xfTomUnCCdXN3JCPGHeYsz
7LK4Wbu33yC+ZXWzdtDM0eWht/pnxHr3KSyRukU5n6X6bkTk/HU0fQSJdnQ+ttJR7Hwc3Jwas5/5
SjRCOI1i+hGkI85OukJuHsnjpEGo28pi2xliTO505xBksqcZSWvs9rQEfW0IAYVV01Jiv1WZu13H
B7pZLm6Tr0njjfQ1GQnY+v0yV6Evp1R/znow2J5oHgDvqdDAQ9v4zLjeRll5+2w72JDz/EGFisbF
6JKM1Ck+4RoqBTSFOYK7uhXKoZH2kKK1V78VWUX1sedt0lD1ZYbtyUhZX7wdm3BUmbh3I7VMnuOw
I9kJIenXhFYIg8tbCM/BmfwWYfo4S1wLKWzCns9nb/a0COnL0Bxkh7cy/8E57W37AXaZtALNC0Ai
rgIx5T3um47K2ZaXOSmnuWsFu+1nTk1v0hh951+gp1t0Xd7Q4M0d3oeLtmr++VftaIS15vklP9qr
xqKaor9AMOuRNDXAva00tHwug6FlC42aXG87226WFwXSqNgL722UkY6wtJjkbxF1vznbnKZ0iMdd
UWhQThh9vYyAnZ1X1nlaIVlC0y1AnOVry/qiXUAVQMedUnseXac5/S/6BlaBJhOI5xLiNP++k+c5
2vZwCdjteD9X3ttEk4MFXIISySsUZR7/UE+EsEFL/p8CUwv7u2d79bjanIi8g6I43AmzPb+v1S/f
qBvm6KVbN5rJi9GdOPFgIdAdQrLcVH2lZf8IL7MJD/XrIgH3Q44ZSsP3OmBaSibYpF2dnJFAzzEX
5WRaVofx2QnQdkyDmvcXzJz6Iqp9stfbLJY07qyyO33SXomAtDytvA9MGMl2eb7Nv1tCj0GJTnln
Wi2wZtFDGnqld9O4epQSs8tk6eipmj59LiECmQvq60SehfiBq2X0GJEgcljSRxqNONd6eoTbC5MD
Mml9Bps4PNJj+BQ4mR7t4wgPevJKPsuswa4DLZKtEYBHxs8BywgMAUkt8EsPf87k4ComudaXBPfl
pCN9WoIuzmWC/3RAQrxQ3RY6/H0FwORdwHUxwSUhYHf3lky1QUde3PfBquZ1pvwhSJnEZEz8GHi3
3TpGKAUjDRbwIAFWiT+g4jHx/FLc/2tAucWAtIeskUAu1MZ3Zl0vcJryvus+CEKvytEp76x77Ilc
j9SH/Vvo7+w+UjDTYDGE3575uMHTMy+TZ/SjRWWfJicr0r1HISNrmT8DISowcVzmoHs6tWm3Rsxh
MY/vjg7FfjW7C2JekMF4GzYk0RCI0jrrxvdci5GHe/LkkKGLkNd8T0Ays58Xz8mHNQ9/b4+xsgH7
EJwPcEhttgbKQS8ICxKh3ljjG9JK/jNHVCF5IfWHrOtKcDVrSNwQtQHdMef+zbqbLp9SBjxf2EZI
yzHiZRwk24vpiQzHhdIMHWUh2CihgIt5jAZk7o+Q2d3UDM9o+4PszrUBg5eOgoOVyTQ9/oZgyHup
Zs8AOz5QCG/xEwB1gK56EuNY0oe1YE9v3nmw227BLfTyO25vmsnkoQAayUCiNWCkzxQ+ue8+TPwv
AUgZD+pa0fNuQK6hUWW61/MQ0TukyJX5YrKM2m/41kzeg78FTihgGRAFeZ3RLDDAn8oTwkzmGaIo
BxiMfmn25I2/wHOq7Aka0XyuOju52HvObYQLtnqvliEmyf6+bwHv+YLbqcfMKkDuDmAEbParMigh
f+VodkMaZBJYibAJYlYq8G1hChBGK6+Tgrpn2Y0bt+FzdpBeA9bz451rW18w/nptevzG0K6XI4KG
GpQHXHEGgPGGUDovviDpDMZqBcUCIKPoYpRzAQofgYYLSwvot5jUwOUZNlN45HDemX0mrSFfZlNZ
t+gJ0D9F4kPgzsYQVLHVhV7Yd3oZg/qj16O9GuxzFDP2oKBrn/4pPKZjcvA6lAgIXh+pqO52N38B
nEVmc8PRDPGGQsYho2WOknl3auan+yPfRjbzYXc235k6+DDXo0ZpHC1BUde5EvNO0RGWt+d5c4pF
9Ce6SDsKS/PGnGK+nKMcexdrXZnxaz1oZ3fGy51OdPwEgjBRJgI7ADPvJpLauTNBMvUxtQD+hvwE
YH2ggZex2Hl9bM4PUGOvuI47oUKTE5iVASYDbGIn1Ik2MsODE5G23CvSWS9+YVaZLlmOrZEsRLAn
gN6BO4lfSosUrxU/ERLiydKEQHqt5/xBqC0StR8aIQuACWsa96ExW8D75/0AjgHgA+MNu59LhKSW
GBGYQpv2NTKtKJNFdSYmraXrvtbMzttcDeNjQhx7PUAA7wPgky53gKFYQy21N8EC5QKp7iMiCwWW
vz1vukRpY0qDmxC4vk7GZzrg3GJGzUx8XJqVKVh3vwTSC6T+XzCA7mJH2PYwubfGVCD/hhEKh2Al
kWEscySfIw418LoAvwegDcetGOWkaWfYS405djL+YVB7+pTplMd0ipnQY2lfJi1cYCtHqkTSKJ+i
g07cfsAQ0trvGm6wkrZwvKVrBKhRICoYw4E6gR4StEbG5noGMRLckAUOgebBhmv7cAhFxQRdnkLD
qugLylEcbFujB33JP4gO0fXy8AUCxEgQwB+Iv42AdcEax1gtYEOJ6DToN7VQgI92DwAp6djmnS+S
Hra48IpiRidfQmtCYSvaU71s9AnC26Q/VPn8WxtLfwEg+MPnt9kiGTdT0aNZNyOIqj5ygXZ/g14g
NMs640P3kFHCggZPcs7DvIIGiBb84DTaI+2LOI+NcbP3BPn7W3cjwCLuMaygrfxjlugO4Qq3QMdk
Z28J04VJx4cmFdiRPfvwbGUMrLz/CYjwOEWN4wQxVvB0mAoPm6zdAc17GZzfSC2q8yaCGTLoTru+
MX3k4zPYdyaCHg6lEeKv9PjgXhpkJxhuic5FZd9GkAI3yhFY3lO8ikGG3Ve6TMmF8PKyl4mw0i5B
FZzGaIrBrWckDuoPoKnQHXQbU2wBvGMsJoxZCcdEv1Bi2ClukQMA6ujlAuYTko7INP7guoFNVDnK
99A4Qalwwn8CNLHi8/BbqDtIKRZiJQdogFbVk3D213oziEWt9Jy0fVrc7jI8D4WS3xcoZnrno99R
MT6G30kfdsmkMwHn/Rge/AOSGELMpp+fMnKUAEcZft10k5u/9HW7j5nX3utg5f3v+A8OJ3YEwBPZ
upx3ETDh63B9drg9t4OIZf9sgHps69IlxA7P3v0fMKJ/cv4ixuMtBfkEiygRhuW6R8cAmQg6GcnJ
ZqlmomN8n4wH+k4PQd0hMTnUYHIICve+UCbQmTpkO68AQXNAlMKikYsD/QtcA212/HFWPBWG6Paa
qDIcgJlUE85tIiCSUQDmgYQR4gZAekE8pK8YELujr26u4TIs/fDQUWyywQY5yBDo2efm6BnKJAni
RKzRX3RPjouH9/iQbkEP+gPW1yOhJwnXae9/STrOadc9ZZ3CAOG6RDtUgl4fMKugQ8DnOKBBXGYC
BNXalsHKw95zUvxH1JktKY40S/iJZIYQCHGL9h0JAYIbjKXYVwFiefr/C3qOnWmbnp7qgkJSZmSE
h7tHY7XUXNCH2QVY1j050lzqUqUcvUdSu+QG4AI6bZbJg4m0pmBi4GEB89hxbbBq/Bg/3pOxmSno
k0ruehuP2r2S8MgBIBRDWOhFXEr9Iqdux6KmTjeDIx6aqzaOhD+/CKLICwpxM6DDy+4vf6zieQeF
bEhfoB00txazp8oTvRcKqcq9usKj6BDEbmAPCpUyNS6JcwFlxR55G0c04kKJ/tg3bJ406yN3+GQ/
81f+9VvMg8BpgG2hjVEGh7hiSIPxzQGwmRISCgLw3/2vAkEBWWFnYAvFwLa0G8GXAToMKDXjw+AI
54ORU+f45XV9Gh6mMsHXc0KNM0P5bw0uoCmDz/gDPvbgLjVCQLnLYECviBu47zFmCNkNqIk4K0rL
n4sluUKltRA+P6WoxDsWFgDkAJtOgCOTAoSQvnMEl6WH4Bjj668qDbogrbi6495h0CXDLYQsGYCf
RiaY6AuUlIY4gOY9PVAN8TXvkDKWDSxJsdY0WM1AXzQ93s9R430ITg6eAszsvCg0nkxspvEzszUo
CCJbpC3nZW0fM96QUrByWlPSuzX+aGikRSeE9yYrTkSxHYSd+ocdwSTMTfixT4logpqwr2n1Cj09
jsvYYpwvRnjUtMwCsSgqc1zmilZyAw9Z18zs4S5seNZ4/Gn2Yyn8KOE5aYN9hBxKFKbSjtpHwkl9
w0mtrL3/MlccJiQSuAbF5+XT7GKeuo9qZxQi3ERXKRLRroekBylF16uXYTbAoMRqxw2ffTFpejQj
aDsMJsxnrLF6T+CMmB1/Zg4G8wTEFFss4LydBVBqmcn4m7gT7jVIAlXciqqbZ5aRN89MVAbyic99
xnPjRQ3ZFJ6WThCWXPsc0yTQ7WxAbxchGwJ76k53MjcWDKe9+3ef+jwJuHJydPsCf7htNcngpXce
9Zm4gNQO4JYXqPbFkl42eBxDPMxtrKwMs5GQWXCuA6w5spU4MqnyJne2enT/afDvVI59JSHKuLM+
OYeEfMbR9JqDMQ45tLzdfsT0jN58DkTT8IJehEBfZsIyhbYDP8ed8JbAELgF9RUrG0xouP2+Q44E
UlJS0Gax7Nq0xMwxLSujyZ0B7WKl68g/GrqFbeRCwU/0Ho4UB19cnr+CnMqA59Shi6LKtdxCrWgk
xpulRu1qfQdV2cxQMDmncoYRs/PBqgejE90yrE6OSQo6+eFd/NAO6HO6zIZ8I2O3q95QMgcWA4o6
EXB1fGYfQkGRgtt6jrNB1Rt3wJXBzM2mdc3fI21EN8yhu43zKIPfzDOYcItvcm0w10+4S2U7XpxX
AX8cI23NrObXO6+mlU9RQvuCyjZVK1zVOtmJShuKm/N2G1BG3rxzhY/Y7JNsk+voZdU4iiX1uuEo
HetNe7K4zulouw/677cIux5k+EJYSwIIHPRTIxYD5qvd8AYJaKL1WojBNnNZ4M1AK8+QD1+CxXC9
cOH0XOc3TNRQbdfMrQJhp+vYU9xZqsR34OdHLy9YIQ4uMTTb2zQvaX7eWHzOoQ91ybr0t+BEE+lh
6NIQcD9eh8sen/8e9PyCj7duQXeC1rT6MNsKiApEkEFCMN8qqpxGT77kK/1G2PS+MQi/qRXvl/mF
yKfaTUjR8PcmSoGTI4g5gR38xBAv3wf7REyFJamWXAdL9kPPOjC6Di5adA+Yooewu1AHzRhHdhAK
0ZQ9rD0pTcM9wggEcQFNoJDmzHmBOIKBeN1oBY4K2pmfzUvK5D9i3BNzZEC3x18Fqg0+tmEj7e31
MYaw1wN0t7x9sGaVTNr9VvJogZZAq7qPxZScCrnf9i/hhTpEGPREu6N/GR0SPr185Yq6PyQq0CVb
Gya9KjAM8ClcC0FhA9tNQPq/ZjLIVsSm7NMDNlsRkD1eMkKnlHJ3wCuP0X2NYHQuckIRJRruYd6C
sU+EEelj29KHojFQnNWBY+CEdYCNO03Tn62u48qrCM3Ff4OPl9pPdYF7VNvdz+m/TFqp+8Rm47Jc
6nCasb+yMIzClidpQe5hQK7mtuO7oxcdsw9NxOnlTNFKffHr2Nh/fReOx7gOmAnE6qZDTpfE/Y2e
FoENujcUc2R0NTEFvYGPOcnBxKaAeRwn6iMkTVD47RKC7LO3GUtph5MkR/LGNixiA2wwmi6ZBgVF
g/5E05VOD1C73eFnUaS+olZJ6AP01jtUNr0nuwQQ85hE/T7nYMel8enOPPl5o7H4Ht6sc8jQTKuZ
vrd0g3Qq7L+2rU1n3i7SjnYdXFGB5w2/MWgOvriTkOQj85Zm2V8HQuKWk6+vUsH9YYXXMWc0FfdE
Qc1dXm0jegR4cflGSo8L8qfzcbp/7+nDhbpOybUHkK0QCsH4ww7hk+kxM6PBXNC/4ebPID/3WHYi
ltrqAYrLacsCwVqg424WF46sbaxx9hD7i9XJcMD/iOswAL3XGBojTWdafk+kwkg6hZ+1N8EcOWZC
NGn4Oludyc6pMDoAXoZcF3CwBZh5mGQUMzsbbX1xIvlF3MlrwbnvXuPz9DkA8AUxHQYvX3wHDsub
0w3aIzgs7/k2rBIluMEc8Hb9CXggefrOXX5z3Voeomb6SQlutO3p2sJG0GDU1fEPvDtPL5yqIT2M
8D1F8eyRytFs/P0ACjvFF1IW6cadRj578jrtkPEPVAZ0oIzesI07Pst7t3j3u1GNsA6gcEFKS9rR
To3sYxpURsFuTk34NHUb7+27YOhkmq1EAB/NL63MtO2JPTilL5Yst+AFF5KdaHBPGuE7PpRPmrJ7
FtrT+ZCwml/2rMVaob84PFlMLpBe/ckKIMfcYBBcVl/+yldH4ph28W/FW+dk2ocMwtXNO5Dk4MyA
WTr1Yw4M0JD+9u+umlA+dxZtHIN+6SPWPdgcHAA5ZAUKKp8RzP52jfkt1Ek4lPQsLUzcjUWjxyHw
8X/Uqw4cXKa4SjvyYTP1KurwIuHa7ph3jB0gXHeNbifnynUOA8s+kHD27unJYSrngTBHZ+nMgXiE
bnr32gTWMk0LpxtCRaNxMqem72mom2fz7d6+gdIVHCT0FDbOeqVDVMnV/qo11QbN6bXcAsTwQdKH
00w2Y/3bo/cKZs+cX854QiLjzA6IANadEvEbshXp++3N3bgJpNoLYwlnlAeStgm80WF6NMkweviz
SaLQBtB7mqPVDPNHaWbMONXuY9y4yWOZweB++Kr7bllb6JK83YuJ1GG2I500DWcAbkKiOvitr629
c57QA4bHhNG+0lznKAUXJu/QSF5AihtM1agcCzKB10rWkIC//TMJMnQM+sicD5BrOCwyFHe062jF
84bneAbpml+4vOfVw+L8YvWKiYjUJobNo9eoEKbXTLUfNF0gxpvhE73VNQo9k0XWzm4R3VbFWnFm
edQFvLLYuqeF6MLp8XsM95JTjkRWFO10QHTe4smjePbKykIpKUrdB2z1SC0p2iARCv8TckXUWI5x
dxZHVuLYBb8JvOr8Px3ECddOrxrXF+u8QI2Bj4EYHA5OP/MoPM8EEayhG07sY0CHGfKCyVzRylaG
M2dnuvRDJtrLkuiqwDKkS0vgp38tf0XjUSERfSefwgB2Ju9NjknHvQpVkL0Giwh/GCVqW1pfkljF
3wo2VTa3MMWhFFQUM+LqLyzyKhuqTMRt43I51gtOpKbfpElASinMLtIyqwNCnKlQyh8/pz6XnPzu
NFd08cMtHneVtxd7v2ohon+sLe28T88gMaLXhOHH/XoMzxyTlJrE7u505DvxHLhgcdF4u4qZ9114
tfRCHlcoHZ9SKMgIRpS5mmAjy3Jl3a2f5bPc+W+c0nH3ZcSW+SnbGcw9gLLyUn4vNl1ecBf2pCCw
qnt31OzutO1rKE5ayM2dmsvihA6xR3sx+4/TF08nFXMXZhqp7iGqAcIGh1cPwPb1GhxoUqftbJu0
gdLtTqCN7n3IAZ4QPa74Am6tN0fU8gW7ROZLYQfZSnVktNF2tB3V+EKWb9NoRrMU+qaCgpxx5RFR
BNBuSbcSntdWd57RFS5Kl7AvFKHNsvtnhMxEpU0O6AJQbX1jBgQPpAaFOA7rmolzMKwPK4irLIRN
H9YB4YW8ybBbZDqUi3SOediaZPYTjWYm03mo9ECwpMtzDt5/AVnQG+afMu1k59E2J+I5CDbd1hLi
uVAtYPdYGcv/QOZHGUaeFI6A5QiyGonXGzSUuiFqJeEFomEbrwsIGDZ+oOTejLg3wU2lv8T2kZxN
Tem/T6Ueyiz6HNudSOEfJXj/C5mevBXjrnqNxYCLPKW1SykBW9EMsi4/+OAM7bF8OmXaGlzXMrke
+Y9z96U5LCWkCuL+lURaxbyxhagRIYB5tYVJ3M3kwu4lFebD7kGpahicySr8Fy9b/zu4tb6Rw8XG
Yon7I7oVerR8e9uOZNoUEh6nm73K8zqyzYwuL7KcTvRNr9aFMtJCFVnWQDtf8CG80EOVeBhIT5jr
8STOU/pEEpxeIfgFzLZdTZdTy2ZYm0idUiHFLDd9FBfCBIL479se7M0VUbMZPtyHyWNiTNYYJ87l
g/p60BqwxBolnJA21GnDkbJCug3RBFrSEFvkJ+qs2hxHpjmQJEPj7qrpJxOh/Ccw4jMyFPouogHV
b87HlfEoNCbNCVBTBOixodxer0bth1he1LgCySMSkOHAm7VJB5oUykLAwyubPgKHONR3pDoJ2QfO
2MyPmgh8dYRk9WRcyMQeu27H/nMnkQ3taP6BREidptnQvgctSDYwJ5PHnJW4/hBfbhZ8+MieB6ZE
qTP8rxnP92m1yAL7fTXosNV5wI+Aw40UV4/GjXTMAgheUcOBIyBjSWCfwwNCkDNRnJHcenBxdgH8
Ptgy6y2xsMuApPaWQ+xCx+NM8fUQUEO2SQYLf/tjr8k5/RqjX4FDSTHCvrzdLKkk4WDPsV/jJJuZ
maL04OQP6RIA1CCJfrgfYjPcXmiab9LdKBlKFT+8+2e0GvT7Pzyqe7lkDIClAzSehrtM8NKDq+V6
oSaQ8n0NgwsxB47GrNJGL5gY6d2yIzKhqzsMGpSkmgkB6HAnOW3lMz4gz+8azNVR9baU4JrAB2eB
edwzjtDe5B3D9gSCIIFH2otezDrOX5aOFZ0QMamzx64GrxOd6qrldxLxDicFH3Y4vWIdPYxt+G9G
6AB9YDgNAma1CozxFi04PrXXwsYLkxewiZ96qAG58EkWROHOj75A+MYgR9BDTvsh2XR+Ck8LqEUk
zmfTTBrOjczvvpJEDiSIlto7uEQb5sv7u99aIryxwoROWdsdDh529J1zgVVGfhYM1kQZ5F0Hh+KR
/P8ZfcEc5mMc8EjBOm43ExZ2wMZ49pjE0/L0UHtzq8iAAdpICBEQmcOzTYNC6ItUhGc8MVgthq3n
VIOr9kSdHMaKY60wr6QbRKBgyBDGMfzpTuBjVDMzjAJVVMQg+zWkkR22FJy1stvME39EGglBITyz
zQyTdM2VyIm6suhYglpSc2DWVvHtNW7XMAkVIJdqiUqZrmxyD5j1BKwKqEsH4AaU5wClAreLXxLc
nCXJkiHGahj+5Ua+H3bfLhKSDWuYA4NS+zp8cHG4LgBhZ11sO8pGcXE0+4wzatNtOUbJsLUfZVig
I9wg0YqMObWku/npa8kTzUaoJjNOyKLhf+pwv/5m3bg95by9LM8er/KbWB8ymQ/ugni54RtL+gQX
6ewaCaPI9q4Vhnos+NLeXZ3dC2t1qJHvuDVcNknaTqR2ENMYney0GL3zTtma38Hvsi6LfUxyM7j8
FGDbAFpCf8adbyV6rl3hbeF6xygSM7vYtcOJMgph5ZC2Ms0cj5P09rLw2Bt0o3dfajlKmT6FW0z6
4xyHAqwqzM/ZUwpKZ7+2LIzgRjf7SarIQxH1F/Nggm5E5FvvI20grfkqwt5s/q8HsfEY9R3uJy/c
UN/LUtyZjn3pdGJhBbFuN1aibSyYYLdoW+9rLzx1LZ5yLQN7bgvgtBBPkAZdgtoaXcsyRq/aXRoB
3RWxqtnhuSN2MhjKoNDG/xhI6hrqE3pjb9JJ6a+cvCshniIhUMn8xI+ChDQ9jWrat4zK6uOdTBOE
ES7ENu6n1vsiUt1GLLdTuI+aLsUbfayGOe3irlNh4lRbUCJE7d7KZDYWdJGfZ0b2lhFoi2IHraSF
HVCX9QeDwEaA2gaOeThHYGEprLV01JyKbjU9qnypkeOhBdYTsLRD7iePe5NCKYLUYR3o0mCzYyG0
gNcwffKaHXU7d2wD2/qK4EBOUTEvwmqWXUJifzX5RwW5IYl48LDskB5Hsi2UgZ5JQc+2W8Em9JqZ
hiXgl/VxsNYrvs9iZAUuX7FQcpioBceNCVsXLwTzNj4oJS44WtxpalDcSz2PXK8NLTKjS2Cxkz+B
FVP30rC6/d0OtoTEZNMiLrYTnLMYnISjLBQBZJWI6/eVS7MWVZso9Rc4PhtcOy4fbxyQz44OVwWj
spAxdjgBLRVUfQ2fgb80fUc6eh2co/3nh3EDvRepJNg6zBRCBpfzTi8Yre29xo8j8fTaM6cFE4ic
tD8j5y2eHTT4d2/VhVN+wYs/+TDDBLh3Ubm7ZUDVs0crrQXCn4b0Dsl/G3cYeQ5VlmL9VxrvoWlX
pgJfB12ipI9dfy39FYXOBLX3+il7aw/iDYLL+2DL7syZOrwachSKGQgx+GiuAB+pQxVnDdmf2pDm
W7g6m5X7GJ6BGY0cG5upeFPhQmVPqaZ0SGOAENxT/x5egaMoVFuQNXUMRli30sBquJtRuZIhCnwn
nRVooVtopYy8irpFNwJkiFsJDC0B282SwXbBnf1X06W42Oy6I3ch/+TCNj23rFZST1oA9B+Uy6Sz
t1BdUf9SA0p+9GXXyNSIGo7DZbTd4ihbsYGwwLkTX8QgE2Yci6eV17QXxyg/Q6ryyYN6o2s1YOPS
RvY+4P4PSlhqZ4MuSctS2HcM8n714A9el45zZ3Hg0PbwNbg4SBHdKnpvrSdCQyxAtv0Kk5kDGpMd
rjabXCcWL5G0i/sL3CgSVDxSMa6RDii/4TjlFBAfFl0+ptB6+P5HBLOD9dXGNRmxy7qJWRNBxONA
F2/BvTXz/94IiHD5wyX6Dk7YHz/WY3rJNR3wQp7NLItT/Bt4rF5AodEOTn7gAVlwq34GU0+e8s0z
YOYgrwFmg3oXd/sGV8yd53CM8fhngk3UwJgECGR+yr9WtTJGDNR9ok8hceMXPUdR4c+mBtgGLwO7
0PA+8kunLJ9z7ELoZWEC9eviqNErwaOr/yic5mi/OvcVmGMqoFDSLauCnI3q+5rDD5Wm6dNHq4bw
F6ho75mf4rTEgIas/xUd+sayG8C63uYdd4zJpo2g5l6632CLiENztWyf9K65qM/A3KmPzJNzc64s
dyXAtMHdhg1LJHI4V0e3Yk7RtUdGNVcyWrf2GzTITXbgAl/GFNf8qqhW9bQbf4MDg65SykWkvdWI
xCSmx+DP0oPPhJNdsZ9/zeesx0AidhXOTkiRNihBNJvk/87YxmUDCsqcEa1au4dVMARYQWQ3xWXX
I5WDLD5RghO6jS/10MToUgYxUYB8EWFlcCbBIIukrCSV1oJbNBsc0Orw3JgBIEKo0ddWXEiJo/2c
v1zSMrn3XsW9//LlFtyLNknDOXitENXVmQhYPotZItrVvwPdOAyiU1T3VAv00/64DSA2Funu3lNR
cMbX7EVPth4C/L2HW7jxOWJZ8w1bAj6IFBeA/vVQGqqoJOnrPADdcKyH7uIMzGDY1vmM94EUE2ee
Cd3xDGtz91VQMOyKbb7PEbqQEN/6p742J3BNeco8djTi+WW1MbvBxd8nIu9sWDWifbQTKbq7YEg2
71yzihtDT5n8D2hOnAMIehKJOIOcNR8M/BatOSknMHjGkFZijoGlLSsdl1/Ijo2e9gdNBK4QdFe2
2F7ymG7aCpprcUIWE2M2A7PT6cXsh9gS+PusIgmzsLcJDihacIUxjzZV/RiKKlRz/CwpiRCpWLdo
U2Dtu7z7dIK8q0G8VVkprJ8a6JGBH0MAftJ3El0bZ3z3MIQcW42PNQ4t5mPcJZuyX8B1tARVUJCN
K//VU2S+lE5Y3NG57rjiHYDWkKtQY4gWWBnQDnZ26dZueEyvPbvEsM7k5Z1jaE17Jkgs4Bsk3wmw
3wvtM6KYRmZM2/gRYEqWPTjQKU1B+WGKffHDkpaJ+B4K5fsNBtBv5aIJ0LzLAupxqLRNoiP3VhbT
cAcKy2Bj90znfPGsne7kylB36xjzc/ke+AYD1rH3RvU+bS6UyWbQXABqANy/OHeOLuCfzQPgFACo
U5xsFAPFk1shgseMEe03kZ25NERM4vMcGuTOozuNJ5Yk65wFI0FOcYI+yYHx3Dp0QOnv2K2Gaeyz
9mrGtDzMmL+Tm1epzmFhwMbub9+B1q/r7DRW+V7GxKF02EgXTs/bE44rpbiQ0qxqBfaXCMcqpoIE
zKukxT/kmmAAN1VW02uBXwAiAc6qvw9Omi0LJZ63YZLwdGPR6uVu1G+z83cE/dxcLSRCLFUa3i6W
L85nDD0Cwd7HGpw4gtEX0MSl3yEMtjb+OS8zWxlDsZxsMFtZCHvlCaO45popH9EmeZdf2Jpiwrkm
7zWG2GDWk/NyR6eNwV6OhfdoGOP9sfd36xpDsWv5wbCSAb8ciNWuR1uww6/TvLK2DAiDPovFS09H
T7aEINXXytP8lJCXbgtsmtpgHtnLZuKxufmakMVQ5KL+odV4XKozCIaHhC2Dp9uxENriDvoh5lP4
EC4bAcl9Mzut9ak6GM1QEpBoxKU4tggLXEsFnEBSgkuDlFxCY5XjEuu9JoMD4EbwvDdkiny0DJMr
8awEkQKcg996wiblHG2xoLH5QIyf5qpAi6lZpMv57CGH2YN143BNJ4njXvgZes7ykCRS/CDkWHya
Ic7Ng63P0wqg2NAr2e+Bo+EldH3So05kmGwZDbPpUD4hlFy3M4B64qR061JHKadd0o8OIPV/5pow
7ZrTV6b6W3B34bqMrBGWXuKvOE2NUctmUgDjOpdKejoB42PFx3eTJXpXYpF9WOBp+nRWRCVaB5Bw
ocaTISNIkVpRJBeQYCf3xd4dGTZ0x1AIAUp08zaLrzhFNhLU573GDzRiqIWQLEmLwf04iExqIrBq
SredrUPF9VqswFVNECScIZm82uyDzorsSiFlCLkP5EV8acfksjGzSCnPSOfpofIdFEIeIKWjFJAK
w5BSoCy13ugUXuBRMPGUasmBZ4ejzoWEfe+iKhpDWMdaCo4rhB0XCE7QwzDLkER5Wba6k8vLO28j
md0aIqrwIbV4uOC1ILdmoecJSvpTbXBL2ixbugImqm9Yn8CzPZ7PikvlXfD3dtBGAPuLKzr2qy4E
nFy4C4aNsgZtjTCIVowCN73BinJOeiO8P9wjPskdUuyW1AgJmvQyTBQZxCgqXdrWlMhM6AZnEP7F
eu9uh9JwACoVNZDgpi9zxMcRTu1FRDKJAPfySaQFwe3iYmiKZHT6WZInQgxo7c0lhOj0OnMVOjTM
7aEm9gs6lTJIxRjBVtGFvaoVF7DbG3skh9SxxIjoXO7hyg5mR+DbDfYxFQn3PoLBrqWKVy1hcqvM
k6cJPG9OldCIr5Sa6FTJRCFyfMCK7GNkxJvRHlC0Tb1NyQkKDIpBRC2PEZwwd0cfnlyS1nkGkcID
0Hg7pH7k2BwYMCtbH3vb3yAILRuw+UZGjElpgOsyV8tN4QXwEH7E9YdF1wt/l+yTjVZrsGnqStAC
GTgtg+UNKAgxrppxl62vEva7Sw0+O6xx5l6fEtLoxloI+BCQRqMsW1Pe/bxImeBmpnEMjSW6Ru00
xI0JhU22G8/+QG9Y8lwFgw0wloLL+SjfS677uYbHiRcU5nKwOUnhyxZ2XTP+3AwO8DCrYj/RR8bo
Xcww3GzigT5zjUCsdLvlvn/sd0suuKbfSPOcIgBxQM2B2QqsqrjNMb77jBgsG+AOFuA6yM95RFpJ
kZidRsK3v0YKoxBq5xzJ7jCAV7DqAkKRYlweHyqPJiGfDWm18rZVTyqypoyiilqS3c22ESgKxIIq
/1wKwIuMjm7hE0/FY1HDApERlBzj1s47hOKJWfm3BDPRbzSDlSw3sZPO4F+LZgCf+kjqgikEELym
xC3rDCHkTDxnNgOv5O7D8bcYzuXpwYUtxkIX8RGsdSueOjta/mKau3Pznu8s0hw/EmEBUHN3Qvxa
MVe8BcxHSg+IPYjeYkfvntMrswtOUknJq9OFyktkzGOvh+cKvRDyRwPw08bKhq6s81kJdUvvdxMm
JW2ph7Gy1bAIQlT994lf+RO3mJ15ghQ7evhfGLGUQZhDrDi8nlDQWQQMN6H/uKNM++LICYy/frAV
yJ5wHpPzqmljFJu1/rqLLxkpQ1+YrIZhOjNPem5f/ZjUG4/e0gX7dcWjXZ/QJMMuGZiVgnDvYI59
ZDgM49PQwyDfgQd9hIIsUxhkdr3wdcW06QlPWbPeoIBdjk6It7teoaLTqFJ4vR7W/wxNew/qVJ9D
bYX7hqmUv8VP9hsd+1xWBWkZQ0FsM0VL9MDZdJdwTfeRzpCBCoPheAttOaW6Ei9JmWhP25wO9XV1
QPHCxKl17c8CMCdNzPFYc2LeLXzSj02eBQtc43kfi3aplcwF55ELtZ3CFonHjlEhcqBwUEIlFo4u
Ox8T6w8yJ0KWdbauDKVKU4sEZbRiiaw/PGlBnLrEZYkY7JVZtsl3eSuQhA76L28kxtMaNwdVj7zD
idUinD9aUBT+ZiwrGENUW/i4M0BUPiMvPDOhBLtJ1qf8VzziWLl2t7cJDznj6IkHAsGx77DKZYr9
+p6f++ivZm7LxG1ebtsXe38Ry+xyuXMAZwwcwu47OiR8qECiGyU4lQC+2ZpTcwt2vLF45Hbop3R6
cmuKL46zwvmn3q6wq2+A+/2zUi5oHYsBLO7mkYwUkEQ2jqdwxCFbcx0ZgMEPG2gvm8QHCXf8gCQG
MYL0zawqPqWvwvjEnIbnIv8+qZ/hB5MJE41ggxoMaESh9ZEYfhq9gQvJPniSRG/4wfIBATQvI+I8
qRGAFGnTB90+/ncgnMSLF3lXOYUW/e+HiL28JCTHQmbNO0qPBGxKF5CTkzl98NeDa0HxP1LSncTh
bbFJiC8VAUgZGAROI5NHIAZ8qqMT9j721CBqHvJnsjtbzVHN0pu/8quzIY0fqcV78MIjHF9m7DAE
EG+SU+JHQdaHFbN4Xp/9imh8mQOieCwYAvZIK2UozTHa+lufs5pliPM6N+T7b/UwB22zYQ5a12kR
rQ8ekzCOq9aaAdcqCJ738Bm7XTzRbr0F0hApEp6YFDgCHkuVoTlfS4dN4nZZlbIQuktuhaw4tfec
6hfzA97pPV4OfPiMuHNNTwHsT6jeQKrNkc5aZ1TE11fwBxi0o0asjBeLWB67jFRLOaAqQLODWLaz
Nu/cSiYjLS0xv+cY5bdRxfN34DYJhw/+HnHiTOTAdQSxIPMOr8HtD2NNASb3sMKGGLX/wiyGwkXe
++v7iGtQGRzsA8agoixkrhDx9jGoUESg5IhPdtch4gqZHkUr4ajtTI/9jdeGDd9k+XIHojs749iX
5UD9glfomXmY4gELKsEp8m9N4tnMMl18iZKi8mnYnCqujBCQkNYKFJQqF4a15Us6OV+6aGMXYt3O
PYdQ3plV0bFzv0gBjoXAqkuWWAivGEYhaxImHgtT3ogSL5GDiozhF2s6Hp+eiR+cIHyFEQRsArYC
1Qd2jrGUrBJP+TvT4Z2legB95YPQbSGe1Cs8F72OdwmuA/l/8QqX+Uik4RIosNb+/R/hWMV9/k2d
y9CLG92mVOOOcs90xm18psxCJpSrHiMxHAnbW8yqQY6vTiGTr+69lMT+6Rb+n4+uS1QMnL/eu2CQ
oMZhIAovxg8COXNu0Hb70vywjD5HTXyLkSu4txiTVb4mowAYv2mJxgVrfXebohNjcorFCRDi9IWB
a5c55xyXMqCBsza4TKsBLqdXRLrDU8Av9gCBn5hJh6LUgK4l0P5z0RcP7iZbdNHhwctmaxJp5XdY
5wRveQwkbDUDeYvi30nOXZEHmmPNCpQBOSRnfmouy08NEfj8SIrCWH7Qdn9znKMm+Y3jEtsMcCSe
CYIxprEUMKZpZHAmkrGR6dGT6BWs2wJ1CY4y7CCOARaBrTN4Vn5f4K1tyqvEY1sEQnINP8dtU9Qw
nKM2EcbbeRK+5BKmiwUj/fhvEU9lmU/x5ed3QivYG2ti2+cKyymlW4lPs6wywCy5AfaUgagNs+Sv
w3L6m2crcZllIZuB9PVrpTxf6rzpghm3oubic//uDxeAARhKtQ1bBuIQ/YK9UzBJmW0vykZZsVw7
3y4zC7hQLrdI6Q3x97wlL///X0WBS3bhp0UhEliu/GD/fgZ7+xAUeYFWjqVFPOBn+/l/Y2vt/N9j
YpwhcYIPw2QFu+2RWEhMcAoW+e8J8pMXzpd8RL7dKYpC1o7MR9gEPEx3S0Ijf8Of5dEWvCvTaMFB
2LAyD+j3QSTxkrk9v0/NGB4//b8P/ycv+u/LnUTeOveZQs2rWS9/yxyEjQ9dpDEX8GF08O+2qL9P
xoNecFPk3omYcGuxEVD1MAadMSdopgiDNGpkYhxLiyEXP2nSG2+5ggW0IDz+3ot4TMSUKz1aj/RA
w0bESuDrF17JtXMb0qNTnLwTqR5TNhwmAdyJAUTtaIFSLPiMeNKyimQtMYFuOpV0AjP+5m+FyCQX
EkZZFrJral9syR/8Li/gfGEPsWDKFPDdiZ24/MEcBkWshfdeg8wZ8GQK/yyeximBSQZTdjmsX5yb
0w4JeJtTQGaMweGbDSGoUGeLZF+IdJSnI/ojAHfmBj/+K9KNLifELaA6Rwm3CS5xN4e5PJ5FNyS7
6CJoBsQNEKr+ZvgFN6HLHhv0atw7YtFEy4+LRl9jEwtj+NXv2O3cKNqbXuVp8R7Fhf/NWtaVOR8Y
DRL+wY49/YWrID+E7lSh2L3NcDNs9l8oYYZVOKszcEvYYehxNTo/5HvEJdS8/cMf2lCnMZewtwmM
SYefXcFEUKdQ6sLHAthTn6iqLeaFb9ztevVCJi9qnjzTE2b4f5KGGxO/YMzh33ksM5aLlv1JRAqG
AbQ1K2YRw2idOngE7RgurbtEbiozOJBHoyArQ/JgKMPPQFobeDZd6VIq0RE4RTqV4AEmcANFAXkL
m1HiVMepig+D7HE8jWUnkbXIlsXx15ZsSYSBMgiBGpUsFVkN/WYqZx4ckUUeppFJXirrCBknsxga
pOptcgnWH9te4szHpGqSXcYsSASR5iSCAkV7yX4EyvzsnSJjwBBb5MTiqfPwjD47wZfbsE35M+oT
hcHkzMxKN8PjWOYxGpMDHWX0i3h0M/Wec4JvyZlkiULzZJ5wFrgx3OUSMwD+mJ6ye46lj/9MOmQj
6BKzLdd88r6M7OCikKw+mHzndsNXcstv+YFhT53w6tQM4mgjl5TDhFzLm61vdw7PfV9uxvSJLlUU
q3KvVyGAiPdBSzCS2SRymssylwNGGvVCRsLtnaSbkNzK6NnLkIpZLHlPy32Th7/5HgYDGdMrefWH
2R3IY51Ddh6gAx2fB5iPW0fryugFKRXkbTXO/QPjkyhVKfR2Sbu8smeD11og7EYgzakdtO2X6Ok7
aYtsleRVLO3BGhpzYd4z5QVL5eQyUstdwoTU3RwxVlqXwAbdgZbK6SEAH5KpD5BI5YC0CktE6Lq8
FcUDvDV4HhlwniwKUXKh0mYFsFhYQXLKyIpSONwkryIg2XcklsQ1zC+xT8IDedHBnDS5s9nIY+3H
1rkiMKcPjMapYjc3ESBthv+mfb3gmTDd8rjANl3UAmx5Y1XL/GI1YbTsgbO4bd/wcUasiOCAb+gk
hqUmFWNEO8nG7SYKdEotJ2b/vRdo1LFdyA3EkywhD25rPZ71aUJQ2gbfEJ4T9FdO+cnh5e85Yv5y
17VpvqDQGEihtxafNUzEnCstmiCw51Hk+kijhP0ghwqJTA9NLKnMyV6kHK5yTzbhVJISmUHdIu4u
SLRu2M6LmUSFwoP9QUb5b2KC7Cyg5d9MmyZxVPyXG4FAJ/c1IuVM7BR5NDY9WcrXKTJf0ZWDzp59
bIK5NtWMzxiF0WGhHMAaEpF4S3QFHoAh3+awwRXb0fsiS/d9h4FmUexYfuH7ru9iC2y5fZfsx+cA
/nduyaw3qfzlJPwjvtKrqcYK229jP//8YnE3p03apX2ZDCe2p4QVxEKcRIQzgRCYoY0HnyRvMnpW
kry7WwPmERYWLzrsDfuJZ2JtHrgxtIi/IYufhPMHtTBolvFvZEa7kLRGCt9DfMZfm6+enQs1ycku
fDK0HUpr7LJcl3kjjszsJEKhcxDaZybADZxZW67cydNiyvH47dUh2n+pHRuQGE4wPk8g7Q+wbnWw
+fqv4MKmI4i2Bw33O4CGosezqd7ubVl+LqCiumQEM7WmwlbAUgBzUxiQRMxMz7qwOrqDx7JawrDE
d+DxcL/poxzdwRczxkXGpODRZ9iACwj1aPAZXgf3GLU098bDKwWj/0ssBhHdHHlzxGwz88C/M4dt
Ej7G9RifCE4QtOBMRDD6DIawX5QmiEsO/t15TRCaILVgez0naqL7lTwASG7MFvA+q8p7eI8QKbpz
M//+lmwEbsWuB4cP2qabo7mhrpawdkigPbjoI22mz9FxtPY0aaCW/9aajJVCxr5D+Sr5Lc4OLHqp
VFjJNbYl997LXUgkZIIHcM+TuIFyFdppD8QwUS1E0TJ3lWmp+cemegepZP1f5NAA0FGLL3Xuiw7x
CiH1+lr85iQJ24Cmx0bvxeInAKIr0zNwhHBl+OoGomjL3cw7qWC+U0Qrg296XuL+EJ0jsfqonCt4
Pzy4btGJoBT9OFMK8qt9hMf9oEl1w/kR1uGsj70lw79kTkU1Jj9zqsWJguXydwDln0Cpmf2PpLPq
dVwJgvAvihSGV8OYA46DL9EJM/Ov36+yWmnv3gOOPZ5pqK6uhpSFXav5iL5UbrCiLthkQw8DT79B
hRzz8Ce2AE2pfek1GGJLRmyp37jWeiw144+73/xt+pv+diN28XW4WlKnKGXrAA2lcgd3sKIW2y20
3giaJIWgmH7bJ3paGfrBGANWfMkuAofsIaQU34eAuoBb5Q4lri+TACaINPwQkw54K1EVMQHTCpkx
9fJoCI8exP6021NgRqEb0Q6fWOhJAwJmt3GNSul2+gHWZ2N9RtX5JDtHlbTYLmMvtC3PrQtV0kF+
wUxwBNnVDxoxUpGjD39ooSRRiJRUC6qMWwfyJLIJGQuFRUhn2AFrlc47USREY5sxKgKYBqeC66iD
1a7nT2C9N2ge57yJQANYreLMa7BKUTIAoR0WhgzTRSa8W2up2rYNRA7jeK6DnH9zaZ6g3BHN6TVG
lIo54zTcxg+mlarAQ6ElEC+cBsP2uRDRY1gZTdz5HI7XiZGm6xh2oyv0/yc5BU3R/c4vRHftbxey
NCNQVa6FGLqitDafRyB/ZN7ylYwDw2gThoVb5gJSX8CP7uNJIlxaG4HelVh/ise2bLdGoBWJLE4I
CJznGqWlZQNGxWMI0CDnjkiAGUspx3nokCqzoMyb9vSTglPBNKs246inZCntBjTXe3gzlNqTJ1Ty
G+1IsHmZUmEB4+4tLDCZSZ6jX3WYe+15koBBBpSvo1GBRuruNyrzbelFbvEcKbTaPHkTcf5g8ePV
Fl8EViDd7kks2/LoGtUmjDG9T3fJ2ilwzonUiX7yiR6CIae42LXT8iYIVUDwvxLrgY18GCBN1TxC
EYX52kE93skPEwBRJaQOQmq1SGcwcSktb378jwK86TIPoKYlKVGqB5rxImYmtjLdAE3CCAgINONa
xRmTGhhyPdsE+g1p0yP+G+Sgs6wAv5Y3+ise5OkocNj8ev1HeGaY9U4RtpmOM+NZHm3AcWVcGn/x
gt+Q1kI+kZ84JCsADHg4PxcPVgT0gYSHs4XDj7QNE9wGRIvNT1PKAa+mEvVx4gAtUL+4/ITkEkOw
jQC557qaR57r0yuI2WwVO0KXNds0YYMSUJMhI5IsYA2ngHvjva+4w7YbVgd7+vV37R4QHDfWTkk1
vThu/pXjvwd0FDRXkR2BX08zToxYo3mHZ1g+e7A4VZzYkGoTlcwVHzDb0r2JkD4aKR8mOmlaPcJT
SDIJG1HwVgUDVXTL6eOcIdEETYrpn0SQtH1nyly3ePIT76/uVA6WgjWAQPYIjhgZlAXrxvAb53Gk
T2aB8WtNsQ8M5iMW1DDcrfNZHMLp9D/CIX0T1Uqkoa5L4p4IUBD1OHBJqDfEw19rcRvlu2/ytIOd
QcVCn8d7MLRawDnFzIF0Tl8+lcZoGCVJi+gBjyjEC1SgBbZgoE7AvKChcQlBUDwYOMfOB8FN6cBT
7PussAGQnaMP4a6qzhDuiR4YEdrXEG+KcIzMkByOt6bAW4T1Ryfx7xtqV1sztUmlfCiEdaSLitgD
jb67g7RrNFOO0eGIvLl5avWyB9iJWMNIiAfSag8ONVy+Se9LfevqfMjV6BQ2GCdMV5X+4S3jS3IG
0QMyOZifEIJf1otW+LorBVHobIyAkKgPXOquxHWRGaClmHknH0+PdIp2g1NUyyYw2bfeLdIfkTGk
gguFJXn4kxS/Do/8TYqPxFBtXhcxEqv1s4v4ziqjEXVHoiLud6besJFGpJQdPmpYzBLQvxB2MXC/
vwm2UGz2cbkDP9pUEU/R7qOlhkAIwus6Pg7zHhRaWKuyuSQXfiSSwx0wqtR6ws9Fzdoj2YAoLUES
rTpa5VYViF4B242CuEP925nDAjBCDbDE/K6aqfV9/V80zDf3cZ86vFvtoXemvmly4XkHeU6lMUiO
2bxpzDe/iN2yieJ+CdIv/kB1YhsgKsUlnQjhMQgcFnMRTm5/6KC2LnRsnKi1jld6Vec5v4rGF6cD
7q2qQyr1CGsjv2TiD0WWBoxnJcfyc1NBbKB0sCDbSv4avxidPiT1PoqYIRk3dgY7SQUGIfZ1ajvr
OaRpKlYTD2sUlftgmeB046Gq/Y5jkJqq2R5R9w98VGimmB0jzqjqPciRpgxOswdIlGDyKdD5uUuA
i/Xi719VsxARe45vO8aso3rEuBXkrX4VrbyNNB/50xB65KtP/hs/W8TnKPxgWQGruA05QSA+HdgG
ppq+Oec92ComsDJC1RyoLk4GVIY5vj3qle59cI8K2DCcChgXR1/JyAkT8aYAcXBRV+2ibuMQ/xKH
SSit0iwG4o4RQfSkw7vzJrDrSCSLWYlET5q8LMCs+KBjCb93hni2IHRRq+scJBLAUiaX4WM1d4WL
gHBroVVNQDLDDsbtvVLJHC5NeG9bwbb0zUgl/VUHWSEPWSt+f7axT8Pi/E6pGguF/2PgF36gRZXX
Q3uOkFrgKMBBJOQdpjUhOrJB/rEr6T9l7fSkWWeqNoy1jtbgcw+uXCIJMFQFGca27Z7G2y5jaaMq
ohXtOOwhcGG5OJ+GC8ZRDZg2RpDedKVf7ajLVOIs3brdR/Cjzq0zaHaBmDt2FNeBLFMtKi42jOOu
Ov/n5YxGhPn80+0hLKoI4UNPPO3BrLIm6ZI4vYhx+ogTdPMhnoDLlOI3R+GBSVCN8kXeidkeEYfw
1kBsI0BIlqje3iTtmSx1zq3Rn1NBKZNG4RncUeEzYNHc1cZeEYBsmK379fVOqO+Q1z/tFz0y6G+g
JIdApUXWyVXstuYRxJCRzQX/hE+k0C9hNnU53DEacExAySGJPFAcYSCO+x4Vk/uo2sNoQI6gzcFJ
JtQL07eAGrq+V01IYcuG/KGNCqBRx5n8Bk0b5tBFRxLujdg2qMUJ5OpC6IAX8xjU00r7Qf/8kQYc
2jKgVpahVK2TLX82ZtLktxg59cVNykV8OTpw+r4jWssjQsVSAA8P7yNekqLyqxP1TiP0j5foWPT/
N3PUJFQmNhCBDLwtxkBPemQscB0QMeNEL6VUKNoEKi+wGkTNeHl5hsAC+oILXTolkhCMBQid5tjK
eW2TSrs2qjfVTkvTAK5sAkPnB9LKujAe1i72c9g+jC52rmZNp0fz6FHTJ2CnptBvDBV8l+FdgOBx
cXKWsNKttI6kXIQJ/Q4tb/ZcrdxnLBvNeiL/32nSI+8OnoBdyLAcaUdhEh39lMPkieHt02xjXXsf
i053OhxQLe/S7sSbxD/hxt7yax1CeQuhgwbd/igf4ZbUFVzHG115j1IPEluOuBu1ZUSHx2Lyw1j0
1+PCC/dVgRC7FL8fldlEzI0cPf5lsidexRpfB4MRciMqR8xaQQqdT5HQwgpMc/7LdpvwMhFaRVyh
isJMpV13N4BSDvkQTmfwhmWLYB7k2AOdduQAft5aSq4G1vUK/jW3DHlWIju5QDIoueDjo6fPvyTx
sGWzrcfr8MFYInNdVGFDormrNdmH394fqu8uehD8EgmJuHPSJ9FbIyDx1RNLT4La0S6RiGm3EHJa
8+Kz5/EXDaYoP82mT5cLpHrwopcLudOsh5KoC74BlqZHauGf2xWziS6oizEqGXhz418hS+yiGsWr
ILehogz7gjmwp/TlyVm9YSQU4h3Dtxuy5l4JMdFKvIpg11A+Vury6Dzb7+5O9coQ8Afui6K6GzMQ
a1G+V4kpHpEqM5720W/MxqpVqNYnqbYCvhLyP4Q1jvKP7QODDg20z7LMDmmSRsMeYg4EQHb3dfD2
MWlfSczDY3ZqFuFHYVusL7qiHwr9NRqIG+L0voe5gjyjBuaChuV1sbrH9FV28k/KlODkgcYsaWWf
FoVdfw06AQAhe/Fxj/Arih8+4xzvLvg9MmUWEpFXc4bnCV3BAJyCU6z8Czq2UKPQ0YBlRBXCpXMo
KyelLjQ0jYKndY6GuB+TdVYjiIZiXfOprcDamVzS4rnNTGYGPTnVinkj9UhA9AhhfNXsOyokZfde
8yvIg7Lny+ggmdoa4QBUzN3cCaddenh1utOs+stprJ1y70PzANZq510hUl3cGzIIK/tJpyNKE93c
s38nP647xU37WUko5lfuzcLxhwAdcMnlnMZ92tX2cQq47jSAjKrzL4BhNsnyozfn/430aD14+kT6
z8G6m0vfdMLTCTpWFXfXKUWvpOI/khrNmLg6mAPHLpmifQfMC4w1aHuTeEYWoKmcM/KpDbGAQFpg
LfzBnbqLZmCWYRNSraN6Q28iqdvNsL8C5RSq4V3sTKVFANxy8F2bcgYWtiVTyDXxyeXupyUNjquL
c9tHm3x0B1MG4ROlHN92xOmj1t+cGGmk1nBDN0dCaM3BTAqC0jGt7D36WuUGF3vcEFOF5Q+hu+q2
64FKvA1VoKsvohQ0TkflrXe/gwQhvFfwswmVldH761CD6N0S1n+LO28MrnDysdSfBdkSpAbUq3/x
GBERWXSlqfqf0uW1c6ZvpcldMOP+TwidbgtNkwNGBTUPsrhCBymm+BGvGU7EaIJVQBN5+rSIPiZO
eV6DKV9KClcm7lgMXr1ZC15sD/QQbND2Zm0y/FWCoiwIT5mnoVyNOA9jXSeMsy8uXj257RVpFCEa
6+M+Rhu7lGjaxiEYzAYDekEQ2Nu06fD4K4TtuzUAaUWjZ1QmPVOQyY28Laqm2JaKVVj/MjnyU5j+
aGIdMejLDUJk8CO8Au4GdVsw1Pamd57eB1S0RtLJFJwGEeGDS2oLt5+Y7XKA5bXT/wkh1AHCG8WI
IP4qFDGrjuu9O18AgarDdRc195uWER+Dswa6MVAWjJ7DzpsRSL3M4Oy/01VcIvNlbtrf5WXlUB+b
0Q5qDvHNEWiSW6y87aDmHtg1gP7xrBgw7mGSVTN28LdpuSH1UM/1ghZYHhWuFftrMleMWkcUiau6
Twg/9EqfeYVFwlfFuJ8246GHub9KckU1o5ROzJ6GZstl/U6QlQoMApm0CEaRSOrfXWYMXd1184n6
114wBj0l6GPQMz/7+iD9QsPeTv3DDAGGv5J1bDPMFNWYh0sH3jFQ8xe00g/1OGUi7EM0NqdTMxX1
IaBcTVEPtdkW+KtkcuECuE/YBihkO0X33srIlKct4ljCFqYF4fVXGmYN2SSkEYFsSYbtsQSEJAMG
oyzTlAudk3DiQ4JDnYMYRwJbNFUg01tVsxjA6Ic4owqDoYTqZHLwRVZ7wuD6Yhzpu3LQV6CFrldq
0bfmVAimPCDhGFKDhLLoJsA298nSNFyuv+ap/AN0d0Rur/4DD8FTjB09qzge4jNUE2rHgK4ZW3LH
qxHCo/2dYj2yHwqhQn81ELT2rlsUbojdvVtypNeN4xnuOmtTGNQmTmFaiE7Jkd2MXAjf4Sp7xGFv
yb51pDh46qD/ytfQfiSF0vZtRMUebSDUdqEMFXCiYsDUIpEiYQfIkLzRo7f5HzAUK1hsGFmn0ggW
rYnuysRRfQqRZcQDPHRNvAECwQiA0E676XGgf4jKqz0gVzkCT0HNCmOAKrqTGcnMfGCHDnqv3Hpe
kcR6M5/tJimCWQ0BroIUMpw/tDHAiIr+fWf9dFTsui85lQsiAIBu6OlYTBdBGjIs8RuH4Ajf89Fk
z3DrCz4AQ4Ay4IjvMXu02/AeMfog1W6F4EP8/jyR5F0NCUiJL+vkDsXeOz5SzcFqpgVsVb77tKUf
x824lOmoMTElPYE4qJR+H4MRDKPOxAWlBfDuRsSyJOUfRvf+gAUOFk5c5QKl6L9mXG4NqgWrCXpE
fqYahoewF8Nd6Ds6xYgFsE4AgS/0kb5I1pmr1aT4jPgXojZ1x0vbDxNQEWZAfQKKwPZmkzeB6wGe
YDRyRsZbGIIlI3ptHd3yLycOllbdq4Dz1FD3togiNrAik8mPjMgGPHGzb5CS50xs59UfGPFqKWVG
yTQL2lF1TwVg/qYQJJAnR/uLZh5QkSCi7CipQzSyK1CqQr+5qPq5OMpxyiRe2uhu4QNW+HfED9wi
JStUCpx8879kpKj89IZ5y7V7fttMgj0YCMYrw78Q+UC0aynA63S3HGT9lxgOq/OL/1tv8/8h7gEQ
h4IlmNKsjIr6FeqDoBNiU8JTS2VokqJLRL8PKrP/VkQMuivlTMo+U8Dc4jJPrsibC/M/pExA3R47
oiIxy/p1RGgYE6WJ133gehCwqIj/Z7HBS/rxYVkjEhCQSBWWpSkgrqghdc6mvw8R4sKBH4Lok1oo
J2D5W4jPCUSk5guyXWwjPIarOCKoQ5mYOAZwwp39DhW4Q4j7xBAILHx04DAS0ALtnAMhN1NAkaCV
8M+qxRNBkLlYUDZfkKXV/lMwkGM+4FqQNilgJaBOEW3NvJc1Xb67u9WvSoIRuQDaLtS2okyIPGh4
6f/umtSPNwfAqO4ox9lnh7Ro61IJ0bFJzgF8tUd6s1vBMxLv5z8XA6RGaOhURVHoPzjfDGzk5KXU
Y93UK2Ptym1OArW/JGOGeio8BmdGaS9I9UsUqPhFcu+oETXgQcpukijw9xS+hr4rYlLdyVH2ht+G
3GXVei/fJPQsZ8na4KnXrS+W8dDZhbvxqVPj3zeYxvRO1+hgAnKtQ6wTvZLAOWLNUO8Tq6fG3OFK
MJfITjkldsL9mj4t7faLQjX2G24kOBu70Y/6PH9ATCq36gVjMcCpClNPbgBkNNzPM1UcLoq+WOZr
e/yG0TCewJ3N/12a5/YqMlnq1Zo4XsuV9glXRYQVxRj8O6ZV8wQ7HYRX+EBU7t5/Vnyn9LBbQCmp
Q0xZBRI8vLqCR6oWAZjbHMRtzLAivxJz508JuLTTguWqtJiK1o2i1octP74H7OkhhWJkydjy43EC
Rz9hZjtO6O03Uv03M+Bq8CPgcuswrLAobwpeTEqoDHkOSDkUddJ7hGVbO0LOxy/aK94xL4iSQZBt
u5BdDVV3i825a7bubVXMoHMHDbEKx9nJAwU00JYC+CIXAY0qpz2pAkh64FZDDPuX11caJFi0P9DX
QYcZTSThm56eX+U8yiPa4nc1ugt7wUAqpb3rMl2W6mhnjlUUdQDESTWAbRHXxYsXcernQAdjlSqL
qsyuNEKBceaBPQR/qxi2EhCsXJp83nBkGTMAnV1O/AdI0GPJzqSin+WarMPaxqIwP5AlXyxwewgd
NVGJtRYQsSgRNHMpQTfuheV6Le7dyzjHZtx0BCfu4cbVfKgVm2iK4gRSGAXSxgYlR+BW1vcLkj35
6+9jWpyK6ODuqINgR+Gc5THSz5V7XxGanJ1icgXh4GzjIxJMS2EKS/FIRrux6sJxiWhkLGpw/f/z
gfbUWpWIlxm78UNWZMRUDUBanZVHGRwjgh5b3t345NvH0SPdRBkwIFuZzgWyhe1QtM87Q7XnhBHk
6QwA+cb34EaDhnUGeCOGQ0NdlTacK875pNTlx2EUn4tsENJpzGCp4NV8dnGNELVveU76fqTpBodU
Zo4GDHbGGBY9ceyj87vYyoVYQGWndVSBbuOJJiPaFmZBddzpWBC03N9apCNRVCbjIiA/s5h5RhH/
aWKyyFdVsc0zReUaX4gqAj10fYmnTLVQqn4/S7Rebos4/KgTzdHH67KpzN7uzOEDPlz6DFdKrTiO
nHqeEB4lt6rNsqK5hxOGD1n5cHanBd4kPTJv/4uC6MKruN5qUUnTY0QsxbQM90olcucd6SPTkzmk
qIr7wCKpWEPrDDhFXEPGjPYayuPFHtzfFSEylX0f+g8EDVhoEI2moLUbU6DBbSS71LAVca1RIO7U
ehoUOi50ZrOUe00teraLw21zkymub0ou+K/Sq/tnBKIouHysbsUug1FrzGgbgrP+o0DlY6pDeuqJ
X8ClkWWkUEjyxoRd5mjf4hEFPgTByBrohkdQAVzW2/ZXZAsM73NLSePo1Jk0FZTp4Cl4uc7LQajL
LjBe8dkffe1aBXmnR+D+AXqf0Hb6NCzCoPMgZ89IwcMZ0n9V5+yTPxKSkn9KSe90tNviWokQGdUh
ZrltKrETXyRX1rHJr73DmeI4M/248o3n6Bu/INS49RsdNCvaDxDLjYifxNyJKsB6GVaDugtxztqV
oI00bBDRUeU8KOLwT26hXQcR0pnjwBHiqZK8SivDExrWvlgOxf9hiFXuif5abRPFWUdSwgkvNZvS
zGMKTrLONN9pSdurtQsU/z49afniik4uHXWECsV+5HTC7tYHdgaeS5bhrf3Guqz93sYg4qheDDVb
7NxPsvOn52xMmzwsIloO7QO3BYC5Qo/xxrjB/CzX2fdJ0pA+fIL1MXUyKrW3LmXsR2vXPfe2Pbzc
m1Y4moYDko5z3cqlO9dAOSSUgHjeaLZQrCPw+nDQWsSf+Ow0yxKfcgYo5XzOlBKJUHR6aL13hpNQ
sc+8gwp4FZK8daQtX3EETRUYZ5ibNAwMYeRCPmE4sPDSr1m3WVFO23/GQjKebviISZw+nSlMLzJ1
Qt7fgJGK5YjTe7JrKtzA7ceHw9XAruGKxW/X6YEQQPMTDTOQO1tTyJZUG6ZDVjbvDRMOFazMerBZ
YKNtz7uZWY0grOq0SSCU0zISA0dFfEXCubIAKOF5EqedXpZX0RvHzsptiadKlEUPJBQ2id1D5Cr9
ikoae9FKnE/nV/aDCEegRNiD3vBg+0dZX3mT+Nf4zPGw0S2zZegSKxAyyPHeGCWAMxgq8PkPJktw
5RXWx3dT7eGWdv0h+TKxkBOgeawCVUaqx0Sh7c/8PuBhFNjlORppiA73Wd2bdAgEZqLqqbTIHY9J
I0ThgAvoy5PJIk/Ldo2Lgt+zRW88/66i0FIPWgzJdKiaZlQsVv60xtiGHxeK+QjKP3KtKy68HE46
QJoPxilRkSPZz4fHG02ML0BujhBMTDhRUgILOv1oRb/YeziEcxt4A876YhFMIWTzil6cgXxnmIyD
VgqYAwskyPXabctLWwGrTrOQmtboG/vDeVM7huc5bBVdbmOHmouWrEL0ddrY9QNhx+Nm7rTF/Vby
T02ZKo4e/kqaVPWfUfexHYoUv20okBqOq11QoJH3Jr0tBDtSJk6Hw/QdQh+6KuNcAj6o8irCz1RF
JnbnxnhDHMg3KSbl5OSulg2/f4xJ9EV9PlJ9XgcTxqh9qLurnpGjRZzWZNrRSyMKx5SPsRuNLurn
3hoykVOhwB9Tj35Sm6IgU8TrlLq6FHCzeK7ILTVozHYSwjcAKTdpBbCQm/WtBUtP6Tu1zpXLJp2i
tDC4dtkdprrcpAU6wpGB8PMxObLEwddhDu3YB8aeuQzoQtTT/YJwVOj9fMeg250dW81bNkF9LkTk
kgwNzegWqmNIftzHa+uSldBC2Y00qeEVIUp8tXujj2mGVf/Vqtj8iseYz5WNxEjePDUb273icW7Q
gY1GzDZR9yuhzELKN++ToihZE0bidm7RY1pi7ahAWD0UZq8ITknKSvXEvzVzKXzCvUawMTujgd/7
ioVkA/wSM+GKTEWWlifSiFjW0SHQ8G1JGIGOVTx31PvTszMfsP26W3730TqZOgqgXBUNGmv5pKbS
fTPP1mEuW7fRRuedsRPdruQzrxVGJjDSdARJiUA9DPnS4pWTYotP+x+N5Hb3GupjkaThYteOW7fa
tQQmTMGt8iP88XOjSSpp3/7LxnIR4Xywsw12lM6n6BofUComi0oUF+4PFS/3QmFcaJkaYB4d4AXz
JJZVSySVDnK/ZEzbOL0IbwoDBB/jm+1AHKAKyyhL9GrOzCInXnHu9vlqM3V9Qbw8WoeMmPOknpxD
y6sbgknEI1RMTsEme1O1cD4SpnJY/I+1ad1RZ7njpBAfRFVsjwSfUkeBAiKi3RBqoNx5pTBriilI
GJW8PRLKH2x0vPY6MNZcUirNMHaq5o9F+Zg3IOIV9fJi98FIL5XFT0F5b0bNv/AIteLrrpiuu/YR
2crq5tY+cG4Q+gJGF4KCyA+6ulYbhHxGFpXPijFCNNwoz3uhSrAlF6C46uAOqfP+1aOq+X2fGdcI
cWsWBm8KKa7u31/YY5o1b1sCNa9BLth0lx0GePZJGElKfsSJCilI9II4+7LBgUr0+Z8pmCJ4gCgB
EgbMwKNEp8HFV0anhaLusKVMk+mLDvM28+ZFqgaIK2SMQe+jMPwrMt9EhKg7VTl2N7NockjG1Fes
tcbBULelWZ44ly+Lx533jyitoudZ9c7ghoYHJXI4WoixqXSLA0XNgaUhhRdWQ04v5cIPJ4PZQprh
WTff/iNDTvOmLAXN1knEoWx4wE5dLs8HdBB8EBeTZKLI+IWyVx/fwlKAgHNwINGMLia83biYVHVK
HGTeIZDdNT20ywYhTXMn2tiHRcYeHzUKHSWHarRzCmWGatkbo31YGZHpfrxC8EkflBh6iH1Q9WX6
zuCMROmy31e+SUs7ATS717EZWOkAxSkh9pdrFivP4efFuhQ1dVIpbnY5ckeGuqK9hrqiDahEWQIX
1arT8Dve8jIKC4podYvJkMyMOdsUdNcutCSVbR8R044luSXFXKRHGQZdcmU+ioDLzrP/7V9Z+h5z
rdd+CTmoKjPT2YIh2qsg4+xkxtj4WFIb8i5jYrcdHsXP66V1fW2ojbkzO/1KyTTP3V5Ypz9MF07J
waj99hs3Cx6WC/Yeek/sUNQuXv7yQ48RYVmC8joP+xvDc/S6zF33uftPxLOjIseuYbIoChzowSNP
u7dDbJ4brpEwhVmKtHYnYmIgj9YnqATXpSRbd6N8iv9g2SPq1M6vc4IZbOxlGj8lwIFon8/rOtvw
DcY3rPmjXUge3XwdmToIEN1egZnub5pbeLvIL1WYDu8eaDQ48aOMaQ0hNYZYCGXlHjp0xQFa7bLb
4VWWUjJ488OgjiV4lfxae92bNC/T082uIDlK7ftW0HfQ18cSH2YfNLN46QhKPT0mzn+YunukNH/3
qnB97DVqVSjYx1vciev+2YztvtogiRCpKIzDCv8BlSrhQyPmICiEZpdYlXm+iX7H/DFY1S2Ep8Ow
+xhw4ozPIUHLNGFQJ4JqmC0EPh42YxMp4xlSg2iJD7jbK4hYve7FXO1LK6ybEPHo8IADeScob63E
gHQ1o1p6qAssUHRABJfXWucWyChemmPCIb8g/oSqvhwXKtQcGv+4w5txk4t1WGuLPPOuYGDnK+5u
g0RfGX3FAGYg+x2SXGVEBH9csMdxg/DtcLxgqrxrZFEC1GEgyoGgskF96n4uukkTlgS5vbW3Zmgk
ujLFpBGfkJzKGSnZqL9tHYtADB2030d/9YENQVIfqNwmIAFGgfj3g89jxtfahLl0aTh9yIKzvuoe
K2alO5UimEk5edEdd/E7/4kR4gXwdCzya1ALSpz/fi7aDJwLs8bRprI6RWDh3fKpmjh2h41jw73W
DE2Cge+Qonk+vG7gL9c7gO0Hy4zHBMouveeAOXTAP2kDqKGOpKRByjIw+jCIyteIYARHHyBiE3cB
SnSqAj4ksUk5iFnAd0o8jsT17uL6M6c0GKLU796Wb1PukPtzO/1CwEFa/X3QKiBSN59l0qcE0IyA
TkQoLId7FNqakL+ZXpYAJDI+t4XsqdRp6/Z3VDrzQrTbMQzaybn2Uj1uy05HlL8L5D/IN210D5vA
fXhZfymuBZsHfgzkwv6Fo7KaRvmOA99kayO3SftiOayi1jTs3w0UnwYarB1Ef+hTZ4iOx6knwCWn
aNEe3BbH7OpalHhpmoBTBGotNVbMAW/IJUKFxBcqJGU+rxuVWiRkzDEfwk616NprVUluk6Qv6gnp
TUKknzCy2o9QgRiSPABwgUZaKFVb5CHUn1UybxkyY8dQl1aXETkJcTNCC+yMYN/WbD6Sb5shF+eY
WgqKoliJ0XzZ55eSJLNmQWpYZ6Qd+sUlP8sbhRH8CbGu9MlgzMSbgTbk4KfA+xlQaqZE/eofVhPZ
UJ/NjkEgiT81Zgyh2N0anil0ENyDjht1HoPvIDeChAVEQYf7QZsR9jNN04ByEKgtYguXJ+e6FF82
duqRIcpvly0XgxvP1qSOYDBb0yrFYzUSTjw6vemeoEcREQPqMJ2axXZ+MR096fvcNfh5h6CWNWun
ho7D+4ab2AaIuiDswk9Oxo4BjvJWqTqe+30IQQLkxYaVJBbotFBPB5a3kkH0iiJhWuxggXZD1qfw
W1bSkU8oTq9o1Gf0dPSiPuyYqJMb8RIvbh3wt/zjqLEiPKsxpFFsnYTl9fsJXS9ehjyzM2SH7axx
OrPQSXDmvHzTsrh3PubVpwdboeozGN/6BS5AB22/XwpUQNiiWvaxOTtvDT8yhoogCFFqnISD+p6B
UJIDe97RYuYBH46ssDS7JI0QeMSDd8tqQRoVh4y0rYmQl0thwKJA6NL5xQtRr+fGL7qtYAd+XHal
cKW2UPWtCS2rq2D3cBM6tMyYKAJyUBTAfpgqR3qQVF+JjdnlbPwGJQV2vqwGQfIKFxatgyGcWe7A
4B8vvpNEyfQEN5WuMTIqUMoYvQDv61sDdj5c/AIsDUbjBtTRYY/Q45+200BtqRRI1k7WKjnZEd0A
CqZw0ht6zlbdE/ObWhwQu3OBdehheDJVgtdGHwQZHDzRs5ru34wMLty4AaVNpM2JKh1AWLW1i1Hx
9sEkYC1OVc9QMy8UlJYxtDZTmqCF3TVCSnLowyZAwXtjAcpZHrcBhb2nzq2AiXDdLlXOLX11VTvj
P08qGtSdEKfmDGQWSvFxunY4JYlyFBJkDch9TteGMRWLjU3cfQ+DBs1tLVqtGDsEpn90rl1qEElw
W9Di6nFhSvbZeBoILhVOuoYiYTKgBz6Ch2QVU6grPCl/DA8zTohnnQ4E+U2YpnGT3N+yyz6jkgYW
tQIj/HSRMmBy/PZ/BXLAZfCdMb4pwt87kZmaRfpFp5zIwXb3luu7FsvBS0sHUpL3joO6s+o13NvW
qTIl0n1CB607ZeCdHP1FT3/To+/Q44VMMHBYMFYrMxQOwb8lJNSIMpgXHHoMrexkOiDosgo0AdJo
hriSms0yJA8MJSrMCe8TrOkd7EenVJVXpvdUm2AfxgAQ0R/fOjTJ4MGGHKJXmmW+vkFFi3EFBIwE
s78xWh3hk61WaarmAxX5NaY1ZUod8keWJ+L015lK0yS5xqu0GAr1JoMMoxpjSqKO8jr5VBgHeyQI
Ac/6hTbTAtcAcspGf6n0qguYANAuk4BXfNgiigcBVafAc5uWBT3vDcTIcXUiYpAlRTAzzlmZRDaA
b7zYZjjqwQUXhODCoXfhBqRBNqU6i+F72P33TCTEKAEkfA6ScodzT00K0iw7A+CHfhT8PT/N18tu
ELgxsAYLo8on5AbsttNnX8OtcXmfIoijwkEtEaZP1fI8tsIKr0H5I1t1EH/qcipBZ7gimkVO5Hd9
yjtvjgc8ezyw04n0jajPzls0XApecFAoXLKR+em1KvxyYiTcmEOKd+rClgn4RhsM/YbS2iM5dmlM
jRTH+z/vmFB28WKGi2E16AXnwEecaLRNRJCQj2Q7bcBqd3QkYp4eIJjg0Thi9vqU8zvlPYoaL/r7
VG2LOxdKAjbNstw/xCv2LSDEACOQwc3mRdGjWoKirPLHAmgsmE4NfXVmGrB1F1cfOzu+UbeCLO8M
5x1sP0/koMCwcwEhKQK08bUAeGaKD2UlWH06D5yaJSRMlTlM1AmQi1cbE0HA9eBeGnwcdlUcmzu7
1GerjvHaadlqB5REvDQm/7BJR9KAJ4oCOiXV2QJd00FlwuIacLB8Dk/ZA0nbWIsZgBBbzLAUtVbC
c6lkzLImEJ2Jc+lexhxg1BKqWHqPHQIPLZKabymCTNh5I4sV8NB4tQIQScrrVIosfpa3gItGEObt
o3KxdVAJszCguo0YMeESymYvuqLXPA/dGhTtwVgotKQLK7ZiqC7UKQL62ESAhCNYxygPtPV4ExnU
kHb69altweiiPxx8fwZpHwuMbgrIctlmU4MyWayDAT7Nbh4vV6WvTIwCbAf+Zhk5LCJJbguJCvqD
ZzS2MlKcXVuxhoaQhD2PsMnaTt4O+/oeoTtLwYtNh3Y6x4QIsIoYojOmgQGgnjiN11vFPuCYLA5O
i1XMpwCEIotI3we3KFI/Rt6M78Le+4kZs2Awg1gl9kvaDng7+y42gBi7A8IMXzaE10NUxGRhPEwX
3RAoZ/sIxhxdcjwdbU7IUnYj0pVo1xSkbMVghh7oTDCm0WkoBJ7it1pHLF6aSdijwsLH0lnBHxnC
1BVWve3hEPCLiomjoZ5EAH+LcI0fK1NlJ4Ilyk1MOziaNFik7Ti2jCoCOd8BaEfEvo9KTpLx6h1U
QGkU5+Cknmv1MM94VwNEzw2p0Q3cO1xZLUgahpaFtZHXbgVUjLxNwm/FOCW2vdsGVbIHI77y5FJM
SYUSx0FIwdrh8aTU7vnXLjx2d/Q9suE5mUi7qfKv8AWfWWHvJBEDFYCBUbJEHVeHxrd7GucDWSWZ
Rwb3yPRo7T72Pt8NlcJ2yexdJup0MNvbYGymvF00OKipC6Z2CNAikZkw0TwMFYoNRoSCkSK6p35q
5U65H6wE5oNtROSpUwE3N0MGhaktnFzDmilSkNWb8ioWAW+ALUvFg+YbxQm3RPH7FGuQeQt3wDcQ
wuElAezYVw+ZXgdckAQztF2dbHdkQ8Fi2f7cGDYnXe94fZaJr2EakgTjwk2Iu8H+UOtde0EJibjH
gaXLhzFV+wrx198Op3m6kFS8lcNiY2JVA2onEN96lER72FnJaKgj3HP/9HIwUUSJb9wtxMFxxGKj
IZhkBF5wKbBeXvocEC32pmMQeHzMOMBUsaMyzgQeGEEp4k/2i2szxwhnh80KpjAb2FxsJjYlK/t7
QxjggJvRT1LsxCyygTcd9gSx8YTA7T2Qpccx0VQjqrFK5riUG8aL5KnFWrP7fqJK4QLjvrEXTEG6
2i5kUBZF6dNB1N0cTslOczZUoIWVwvFDUQS1EbzfA4kGDn/vkKRagZt36GSX8OW1ihQ11CCOhIBO
ToE/YySvOHQJItq4KRvWHFsQgwOezELAB2JfXDAC42ABEbVgt29EsR7nArkFLHJgsf/P1iDAZyRM
zIQqg/hgwIp0uUiLd4nb4HiyRsQpeAKDnddeE6mA/EHOW8pQMrhWasCqW8TGKH4mLRIIYmw2R10x
KRQu3hSmRMAj14NIgwXCU6MEpBiDjaqZQbwIB8/BjL+MpfPY9YR6bCYCRIrv1wDBlGkJAS2ejA2A
DeXROQ/Im/EBSvmnKsESn+hMoHpRYk9qamXU76AFDGKOEyKA4G8M8ZDgzlhQfH5elC0jZsCLI0ep
ycuHighwMmuolcg+vYnmcKSQltGJqrG8ijlKLIyCMpxERqGfyDkNsFqwZTY+/FVKtUmfciGhoBJD
BhfSf0rQMGQkA1aCBVdu0DJDE2xpS0fLc6V8KQG3u0XzHMtNeBLuu4pXQACXMBMcrCYZBKeGY2By
NMJmEG3WDiVHN3TTulIs1+76ocWscKic6c1w3Y2nXmnoCN5HRGIq53Ve2NFPuddGU6VO1hDfOYmJ
X7JJO6gMpqI04c9W1vieiZgL92E9p0+ClBrJF9oNRMgth2w+7TdxmIh5yULVlljhBnmhgmyXPClu
iNTy0ZuymRxnKaCL6ggYSD8pUnqPHOKEHLPTsNIkD13sT/uJCLuexKZ4EeLFPR4NOiRfOhPxFx3O
O3edSvQrJWuEgDqrO/9YOq8lxbEgiH4REYAAwau8BBIgbPNCtGgQwnv39XuS2ejdMT00Rrq3blVW
ViZruexZzDafHcbWln6n9+JJKGQ6CLLgAeuXOWSIgCI9cGYQtRqdHiGFDU5l5LPKlrdgsVxM/NIM
4Vp6xWXopxxbIsfC3Kc9yOTBiweTBuADQXuCI5NJBug+VJAi4CL7FxlE1pNnNJHBJg7ApullGaUT
WmxZN25GfGZdWbPN+oxn0j9TC5dh7U9nZgbZmUX3RrzoxgCMRAKpamfnX4PFN0OjQEYbbBjkVim/
pbjKWo3kSV9aSPP2DWllz9nr/HEKstzjHIYRfJhtygiHwc8jYeFoDPiCHCevvRnGqIDMfaja6utS
X3G75jZgAN05XwvQ6a8gaPbjc6LXIpEgElxs20FguF+2HOpnJBxgVItzOWTnTskqwHwYDO6t/mj2
cVqTKcVTdiCZ3YDw1Cd2UyWIkKR51ENPihANxvAyEASSP7EFnExyLF20Tc82+TpKHVRHenkOwJp6
xqxulGK62YzEXZmnQD9Go2Koay0+MUNoDkUIqR5yMmlK7kwfDy/Ne4hJOnRdLARJdwgCRJVY9U4M
hhpQ77CvOGV52yzZKYDTTAQFIUcIv7HeEO9KWQQqZOEmdKccGzS3oQVSI96slAjnM8joo8RDCrlF
lMT0OGnZXBXUdpEgIwzQdR7Q8qUHzF9wwiOJdfgAVT/myUQ/QwQHHx1e2uBzh6i7etwd3hdlAbVq
O+1mXUQOaRsi40GBGjh7xs4O3BECyl4zT8JWFESH+wjLKorWc6xg62XZsBtC25uRb5I15zOqShth
oKcLfhSTN/Vl02X1CcHKOUjbuoo8/QCa8Qzga0ZMUHX8Wls3ap6t28pECRWLrZTAjwvCdMkmY6+l
FPxpJQtjLq4nWT6ekBSGUMffdfwhS6YziLN3+u4Thr90QyIM8TbLtv8PB7CW4Ar6JjedJh1rUozM
RiTmnAoO7nzcTddfKIfs2QPMFMnE41Q7joCI+B6lO9uaNO/ugCgAO7Ka4KRwH6bwDKHnU9wzGE70
e02gXiHJpVEw0N5qdDadehf9lIIxNtBhsQOaCDNj5ER5qOHEkpWJ9Lc8QvQTqwtCyuATMHV0poB/
od+k8i4DF6Wxu59tusQ2V0Q2NAm+pZkUXTSe9KXhc7x81xQQwHAPZ1RTaRDwP7Y/57Zz4ifMc3NW
shE0rdMIF00WMdgt1B7GXh7tF0pPghjqbW58TBUOs6ZCrYJu1LIzIY1xmdGRodI9lpigzJUeEzxV
IThhKIpuoOsZiM5wkGxto4k3U0qSR/9nRJ3X6y2AfaV5KQUt6lfVN1MSd8y5UTpaQtXqlfjImnNi
rIqwuXaQryLVqSRETmhbE15HcOq2fwL0dxsNa45Qd/Pgzs92cyWx3ff4OS6aDqPdd+Yb5nC4kvfK
ABleo9f/YUhjmzyAA34PoTF9Qet7WzU4Eos1QjzJqdPqrofncWnQwshL7gcI7768CjwYqWq/4XRJ
uArH5YRxRhQKhwwKNZwHbqc4ZIY16wMcZvTFc+MDMNotvt7Wr/VuAUM14W7uIK93y654BVgF9/bk
ltd/mweTQ6Xf52Lz+yY/pFdK8SA45/2FdNTEpHfm0rGJxaXIIRbKCY+2AH3YEU2+n45lMPNdd3cY
SzaDGjgmM9uO6Az7oXxGoMuJTKHBgSaTBHfH7F9IIv+N41ydCek1XzLAfEh5hWT7gJAgk+S5j2O4
zZkPskNUEouSG9hyOfYVwpSSAzbCZ/tmoszaQXoaMfzk75FIBcCTBiT3k5WqdU1CACCI7FYTDhIS
uJCO+aevDK5EuCWmxSlMaNKf6Fn7Ba+jr0d7z4QdG/Q2Sb8Bl34iI9df5W4BpsRHQTyM+USf8MjQ
5hlZH0ROXPZC9MiOcPZc8uBzDLSrmRfJz0B10R8L15io8zCnpkkb5CzagiJLqvJIxcTlSB+yAcBj
OZYlBAbE9GVU8jal08jDOD667WkAkZgGXIPxabUTVoPfk0X7UUWZRDLUvxE3aDsWXs3yfKE7X+Ew
Ir2FF1yZ7OSa1T/hMXn861RW88UhKU/VRqj3796d4cHJD9wUHBZH0SpY/a19mtIbWpRva0UbKKCw
Cji2aHgp9H8Lyja7F65F0g9sTpLFV8MEiLPjjka/v+owq6W8qt3ko9SFIhAom5KGBi0cHLZyFDWg
EmYH+tEnu/Au/s0/uDv3BpeHTjLt0wtuOuIhFHj7rZfz5JrJELO2ZzzjLosOyQ7lStPKwJVif8wB
EVfqV90neDzSn8KVMMCDgU/iF0wobRgAUS9T09ItGBIt2jPSBZF9oSaFXz9rX2wjtEMkotFed9Db
WJQh0ub++h6Rmpw+3v7grhsEhF5lWA/OgJBEVGohENl/srwMPZGFqtdUZkSWSos7oIBIr4DIJ3Fk
BLsZbK9G4AtCaGiOkmKM3/RUXkx83LhxoCMzEix9/+Fxmf/GJv5EWGTAs3rCKZHfmtoEOY7ZW7YQ
/eJ1XxY6ZfqvOJHTfM29HQ+iSUzPteWcszXT3ZtYF0x/p8PyvQTeweffc5587nLZLK4eFT/rTNQh
fBjw6+Aa8hM/d+gJG5g28mBd0ZwWuSV3mixHqf3rS0GDnxRkpDk1DIR82RU86F8KoYNeRxX9YGwG
fRxExjWgjrMJKmQPbx020IO50S8Fvan69cGNB56xJKnT9VQWplkQHIi79S6E0us3XDawY7gzq6yf
o8kUvjzN8tcRCULK0ZaoFxPQ/xP1YaF0xjyAtyb+LPNGnKqG1GpmM7KqOl+8jJbBjvF4dbj03h5w
3TQsLgaeECMIrWwrmpmcLhz90LxRxtRmODH5z6Q9N5D/eWa5lvwFXMgV4/pq70gLgoYW6QOQJX0n
Vf1x6NiBM2b3chSMRQhv+lI1VDsY8AgFgoC78W9h6wLoJajlbEeVCgJ9LC1pvbO5gfOGCjpd5YDK
c3TeM/gGjXGZggoZKJaIySkgSJ9EXyZZWe27k/Ngpsq41ZZv2yvkKdTWYSLGRxy3QT/kbEsJVNdJ
V8rDQwXOLFeuhTgmORD8fieDec8rKwNFRoXoLeFCePtkh7sfYCesDtRPgUd/BVS5wiZGA3WNJKhB
p3E6doKXr5K64vTNhj2QzEMVkaet+0KOmzK2YmkkmEwFPUsmlYPYwzURsbKuWAAmb0vEYySmbIAN
pPDopY+pQyOG9ebEM5P2RbAjcly4u3MbqR/aedzSsVPVMBe0KkTauTBkjy2uvjQ7qFdNj7mAp/8i
I2Z4OgV9JDd9WQaP/kEiiazboCUqe1G1/LL76D0iyNfIp9nQ3x4SuVFAbjoXTRu/H60kJerk/e0V
rBk1VHCOY3FLUOf7CSgFSXW4gRTgpLpglAQMnkO+sGST67mlXrUyPcqU9uoWn+Jrdz8IlEbR5KW+
ofLXqAMXiVxfoiZ0vOKgDXBx5mzU9INC0903DvxCVV/+rSGYBpMfeA3BWNjUtLUkL9VktIGE8Bjd
4wc1IWAdLWSfWXz/8R33on1Pq4hqBJUtzIsZG3Jm2ZO8P6D/Ou0OC7c1ecE65hNIySoEdZqxWLTS
KhylFcsQ7KLZRHwFwptHw1udI7BZ7RbkQ7gTFc8B14NOcKXke9NmJWvvUaGJxgojGHQzip9UY2vg
MNJ569mxU0Sz+xm350xpRWcIGogWSEJply6XFszoP+4Bub1uFeXnxQNyKon/3fa0JZz2CrcgBr3I
whllmc2g+QM/AUBTb/CD8ilhTPOPZj1XiuGKYZHK1ehLmGjabRhSkPXA0cs26QIYscoTGk9s2VUQ
caeAwFVnfb8J8gASRvuHRmEcUp9qTjpWBc6PPToU0ljdtwFRaLZXYQx7VKizkgoGEdO2kI7z9mao
SuDjGHSF2ORK+VFodltTMtbdz5YaAOA148KS5g6v+CfsldOqtCirh9+yspOXqRcYg6ey8GjCUPfr
xDonGBKkzGqVqH5nxa+2DJX4E8etJruXbbJiNXK7ZLhAQY66sZ5H/GLNcl2cAlkcAqjXiNdhLT7L
B5m4iowXig/9UsA89G66JkWGIsCR/gtIAxegPf4MDB6JAS3rf9d5MpjDoaDRzzX6mkRuKl5RRPjT
ogr/FseHYlW38jEWaAueUy45b3Jr/oSwv2ciz4vQM3vvieTeBbLO0RXZGaWv6KzzAEFEukvs/Tom
ZgjdUGRxVGthoiHPfQByPjLvQ+eVkKbx/aHmmZGLir7c5grzyvt+9cwqzzRsdIepj9/ZPs3RDlHq
tXf3wWbxTh7cqGxI+XKlsNAA4Qu/L67p+xvWW9NZY/zAAuKFKQCOvckTzjyeNccm4UL4M4NIZKFo
70Lel30QgqjIzKx71SaXyZCLKOBKNGuieaXhW2QVWa4aBcXlxHmvqDeZtXsCSGfqTpLzNqBiOceY
DJa0e7komNhTmr12Sol0oncgj+dR62ZRKBIayDHcoeKh5tExSVEvKsmq4xdvuYIOyJmxRy6bdEgr
/CvrrSOw6NbToULHqevNmExoMpKMwV6qBQZxws7bD7py0v4SmYJF7F3q5EwHiMT7r+QK38Ic9DOs
anJsg9Wx11zV4UYNK6RGgCzJ+m+bymUGJZLhewxg1at42KjIFOUyNDicG1HjbZGyle33Kk8pzS5r
Dgh543Gay2ZJGRrIFAgTWpnky5qNJ4oqaA3ziFoBJD2VDP4VgS/G68I3Je5tqCsg8AFrB9TizUAT
7HAyQJ1xc2WocobuC44S+ErQIctayhXoZMD74h5+nPI45zoKe2eJ2XVCfEaXvrH8PoCztggOf3r/
l7AlMc9NrxHxsZmtnuKdAuGHsMeB0UB3UKySGVhiaHW5IBJT2wYsxiQzOoC/GSJFtLi7z9RADfuZ
PlOJjmYZoUXXHGADzEn4FJGu25q849xkwR4j+RGsFTGrPfq3S3CKr05zW5kPX/U2KgBRbflMW95m
w3sX+K+BsHP05hD/sCA0oqlsCele59EpIKTxWWTZl+3de5/WFLrddLTJC9SCZUSwNQGIvHMUlRkp
+06AuirgtjaaKlR4N7i2vCXwFCVfx77OqNKkaHdvA43/mZ4m/6RpcGQ91ImEKJUHn+EN6FrxVr4Z
W2UP4AkqyDbwQQiM9Y7BqsWY9k9Hp6amm9Gmd/2F+sH1fuDWO/0q4AHfU/trSlcpF1dvZmq9Kw0Q
NBMSFtJ8lMeSZimh46GK9CJdkrAM3Z2ZOoEpi4UL29qMEtf6eXpm7F84ja1FHkJvoX4CRHZLo81q
QaU9yYHCWxS3qmZbwG/EHuBb3Kid19lFY+G+3Dml7NHkwwF2VTm3Bfc8sOHV6tUybKyqqxYfTRYF
UsHb/BVpwaSjhx4Zm4++zNAInhAHdiW8r3NKmBZNHgAR/xg/yhYyMOFy/iM0pdm7ZCUXJsqP+Ck3
5o+Danh4O9ezU3M+fWN2crdE28WOad/4FjWqaKpuIMYie/Lz8Qu0vfzWaE7JXw4NA9E5I/6kpXHu
NzvVcD0BeBlyzPmlKwB4kxJ/G29HVN+o94N+pGDdeWfuLSkv8SPwbwH4Ohezd1y80sawzMAdeAEq
dQA4LdeghaBLvwQ56MGtUcCmYZHR6h5qMWkh5bGZ9kqsrSO69+wKldvh8oShBOmSj8rcQGneV1bf
vjNLjYPAlquOjBDc9dGSeOymy2PMRZkgikGi2ttNaFZcEMlFV6+ImyGS0+06mDHINH14UJuKWyzJ
G7mTKfL8PYackMwh/D4JCUNCZMNCJB5LNTzc7q5hgN89oc5zHiJ5TrKVZeJbkFd2URZbHX9nNPZ3
akFaAkiMeNe21snT25NkYl+AOF7v3HTXu/gKzaxi3d5uZbSF4kcR17+YcP7D9GyH9PSeZCdeJVln
1fDO1CUTDtalYg8fW4LSEAAGCYrenjXwwtCmYIKLo3oF+sJMrPfeMvHTsrjarOwa7Kg6OQq9gYlU
rwjNyQ1cBRANUMc5ntz12t9TvNrPfnVPglcb8gmEkeD2AbVhNvfr1DwXj7qi8HYwp7FF9oK+SiKE
fzn26tQmGVZ7oLrcCraMTzmAcBb3qXvmtTkSyTj0FE27guoXBZjprCl2YRXDNNE4Gx0J6qDrNwBI
febM9Ufc5hDk37ldRSDO+wQXtfpaHkcNthGpMTEqd2kWMLfNUqlTAyE11m3g1Xm3yDKacWvQnL34
NiFwJpOhNwVgZYAqJ9GuameIjSEKE0Dz1AwEJxMaBBAiAYmYmwFv2MgOnZngIyUAGe5yDfy6XzZ7
Bqcj0+GYUVGWt7i2iznYIGgMtHNwhTJVw55/e0xVqdb8z6LRf0KewnWsydi4HKJaFqmbkHdpbWl2
j73vPBMOK1zSSMcF+sO/6eMOFAN9Acv1TNjJe1rI3M5J8Vsje+LTwBlmAJ7UDmlNRDpqfjF+0NCW
IvOn88CIrOxyBKCPsOezlc/WDTjjZdWrJG9/M5oa5YNdHVy2O2+O7oh1LFXJT8ltxqS5gO8WC9a7
ph/0eH54gJ+C4sGcyX0DseJ5ZzOhYavTSRzcS3gAEqYGT1EzqNvKAyZFWv7M7tsj6P/Uid97gHcv
3Nkoj2zfnQpj9vWgVgONYLzSLiY3r5bfOlCK8d3q1gvGAVVFX6sc61jRq+bJreoTgPI4RQh6vMvj
ddTY4f3grlf46+Zgx4y5Z5iWQMR0PsHOeUJdLqz5AyM8FnuL+InwE/Brndi9hqRWAXTkIaSFIY09
xovmkHdQzfwBNTRopcMaYGR5sqS/eacNSq/+W1gYnRtb5IOe9HZEMd3B8cbqfWjbUGCpgov/jb+/
OPPACwnjtVGT3HDw6Mm3Zt+vgzSpPDGnKn2Qo+MdUznTYfxHLqOyL7jrnIX0eXclZx+1cEiro3n+
oV/zlkzHrdNCOZbwyt9BWdaIu+WpnB5v4WZ6jIRkzaRv0q0tKZSr7unv1cEpZEPt1Ig2UENUjQS7
YYs38sFN5IopC1Y4vx9gBHp7xrQGdYpU5ZkYNNWepNfFDAU5rB/c7fIF0i/iWJtgP1mTiiLZwRFL
QrJYiNDTC/fL9Zp2Jt9UUIc/9vEbHWLtC+3sTzIPdpOn/GeOG+uVPnZOb3KCfrnvTA6IZELsiM7h
B4GtFzCJactJA6a0Q0ikSEBniFvE1WpVkO+utzPu3rKxpaUApDFSB1a0MN0dMSHQVvv5phXZZ8IJ
zbk8EL57RuFNucd5tp0JmtlTQmycJyrSg0vTemRrCOp7Wed8JeRQ+Lqd/fmfmV7KANiCif8FeD48
qHTjEdyyN0JOPq2wHT3d7UjNmCttZSmaoT1CLyRdCgrnLcEXfWR6c7vBdmvlM2RnIy0aTgbRdmVK
8e8spLWwWE7gszydGxy0CSplvfMONgycVimhoBXEaX31oJPgrrPcc7SZ6lAeAmhHy/DF8/GaHNIM
unMQQb+Xd0IzLOLXHC0ZiK38hDpJ1JVF/8T8PiCKuHKbRYtsSxk0g+ECoR4dg2PbOWBi7xmk6NAz
8AdIS4uWbKAJftDRLxq0vY9L3TrfM+/2Z0dTX5WwTGMeTn0KqQscTdpBkDUkUWFVQtTtMSEusn5j
dFho8PdKNUm5Djw0t1fo6oPOadpk3Bo2NSO4XUluWQjEvn2Nqsk7JduSVuoR+ZOS96TMHUPSwGsV
FpUFSC64cMxsHj8jHAqDMUzg8OamMrjdyEvRl3AffFDQGFGgrvoD6S5Uau7I3b/AoJK8DJjbbGhO
THAAOLHgk41YiBQa8Qy60HYUNrBWe1JtzdNA8vYZ7VXSTqhDvcnd6+UhWn7StkLUfboA6cF7C7BN
F5rxaSSQgznDmY8OrgtESYY2OBOFMwN62Bgq1AeM93Kg6ZyDjD+FkEIfVpnz2R4qT0IeBEneMzUQ
Mf7r3prh72aZN+uBnxGKQtCL9KXO2uM7SHldXFzyi359NveurDDTr9gjZjbjix8wdm8nL1pFKOUQ
K2tsPWgKjnTC6qgjmm1xs1jndg/iUsPZrO7eenxy67FxsltgbqZdj9E3tg0kqjb0sS6jR9ycnLvV
b5vp5BqbqD6b7KzfNeNge48JU/uBurvhl7snF/Ua02bGG5FFWq6T2sCMa3ynx4IPIQV1r7MH9f0e
5i7xZnJ2XtG7e7lY85ttzu4LMz5Pd6vnDgnBGtkqgdS9M+DIroSt1CuY1q/7rYtXRz3s14jKi4fb
6n8kqSV5nMN4k3BeuDeJKPPURC6kIok2O4ZEaJYjclhP67n1Bgq3egwa/hx7H7cV2cfec+8hg1H/
2If07bSiTdIw+EyVbdC4RQ/37dwmpxCAsNStgQgsaJUbd18T1g1Osr9b+MYiYAWqxFpc/9yGxGLy
uFht6pjmuO7wCek71knO9hOGQJEa39AGYj8CIXSqrhnMx1IVJg3iC3AeCd8NSc1YJCsB3PKLvbrH
N7mcXFDlNWJac1EJ9IgbeD647t6CQcq4BlsW0mDyT8OJA0d639/ZnBfEfUhwwZtzAU9g9J4fXVk4
FKnKyKq75/C4jstjzhSfMxjmNUKRWGYg7stGgo3cfuIojICAhycu8Nk72TPNLK9aDDI6J6AmNVlA
gO7237WtwS8kaGMaUu0a3Q15WZCF0wFqJveyVJiIJ88IUxdU1jHSYE7mRqrbQMCA/f5bmR5/EajC
RYUDUsotQPjee3UeN/vqvpWJN9fxfYUa+IGLWurufy9cWvB2AAN2EdF4wCr/oqKqXeErrZRYCRSQ
KVfe34/OPr4/1CYZRyib4tWGXwuXD2LlkwLGnPDTA6pn75qoCvxn7Qt95hewzZVFiOpgXKW8F/wK
yDxEkO/RNXpglQWDHNbWFjVuSson9Q/NcDob7cJ9kmHoDEGc2j0ELffG7CjjwQdLdRmpPVc0h0yx
typPoheLslGQ5tCGrIgLp4cgYXF2WnGDQRqNfbVQScH65Cs8js7laMt50XKpkb8OVg0CV4u2drOD
+xQcJkRGfXG/VEzpjL0hJw592smXUqnhAXoYstwUfyb7+kYkqaDwB3Ox7l8dwz931A0QxWHHgQfi
o24qhHGdRmJtcHG5wByE0KLkwHRUoc1OXuvg51dxF1So7fk+idP3tdFBAwXjeHx81TRb6Z43qb1b
s+h32veaS7CiaqehjdiqJWOoOwPrnRzioboklFF8ZljsIiiMdD5W0Q2Vyd4HxY+zc/WuHtMuzgfL
vQffm3sS6kQMk89A5sG/EOAJlCeuJakb+crNuntouDfhSairPXnSx33ZRXh3ngsasWfn7PwknU0V
JyP7HO4S2CUGl+fi1mn4I68Q1ujz/Jjh3N1nuTNQo/UdPCe0GGkzruM1s4LaDw6SVgefAWCbWOrA
ZrBPkSD/HS3atQacvZN9Gx0HF3//bdxqfHtg0x5kQHX09uoMnRv0dZvMpNb9u3NGX+YYlqdGZBC4
8r8mOgB6KkMdX3/Xv/iXqMpYLeoKPl3Ia9DiXaH/bNd5ypO/YRR65+p94KXWqXpvr2K3/GPYRLiG
A4dPJ4+TJhRScJZlAWzK1BM6lQ9Zo7r/lhcEQo6kB5KPje4Wzt0WvVP9LhZdFS9xM5GCZaUjf1fN
dbzaR78enH6QlCHasPLP4KZGe9Otnjnyyuw77RUMATwwX3dGpUzcBeqjCQM5DF4M6WLFApylv+TO
YEnXA+rFrR8aMMpwm+we+3NUXOtJOSw690Up3sO/XjUHpVl+cUy/Ma1w9dZBmcn9Y+dlmz4zUVpr
ViUNQSjqSaNk5UrrIMzggVIH9Ztj7054ZVAVCXVsEI7jNeGwTiMPD7SwB12DKcLcytRzHEI/NCJO
aPfVZw2RgI2xc+leoXNcuTJ3CLF5fGofgsKvpPUEJWMAGtrpSR2TMtnhcFX6H9mVMlzUITjTO9gm
CPKJClfvMimrfEMcBXUAjhhJ7OXiS9UObvvC25jpwH6r+wav2tKhKBCihTwC2Q10xa/O3qnpPCEE
bGl4M5hNYicFRllK0x12xqugzxIsZ4XHsg2bST5oprA2w2d7JUbAmOGjtskpVp93587pd+NMFtxA
cjNlGFAy2ML+HeBH0wgXiEWAvBmm1hRQYEfQPPqldIOxoppM8ms9+lBrVOYpCastywLFDxW6aQzM
URcALmZEDFxI+VNA7QdLClTKF5D6D9ATcLP2tuTkGc0W9T/2IOM7vxavQcERo9/Y5/a9zW5cW9su
I+D+aYkaenxvrxGZU0O50kMrYGMfas5+UukdISH4p8XzhP/VA3+n9fDbR6cFxSWXev8u3P7u0HtB
HAiGDgbSL/Bv9cZPizv9E5CMOodgcEOLfrfhuPv8lSHY0VBUH1Qc0OwoS+tPsIULVwkq2ZEssIjY
HJMTniT+BqoXlHD5Kw2PcRG1Jts+4QpN6Gy7bPwQtS2E0rT7tjFAI2A6BBufao7yd+c9QEc95LRO
bRhBDxqX7ofJbrAfIm05fHdNSgnpblV7VYMxj0Mb4NA5TICz4E9r6srF5GGTpWBuaXpG0wUlbqee
Ut7iEyvGsSK/fDDZtk2nNtxkxO0ReKZ/ftpIGy/8yQ2a/DF8exP33nk6mzGyI3BhDtZ8UOuexk9P
3ptGH0HkPYjaidfN40YPoBJNNPrdfY3q5pzY5wgKKdc81/Q5k07c6DwoHcjkqr2GA7A+1ZF4dUyU
jfOqJpV/duN5t7FQVJRA7cMtzUgVb27+kNnGi4FOYpRHDTv5+Hm47dS6m/HFBaWgBWwtyBCtR5ST
zjL+iB7VEt5x7+wsnj2if8FR1SPNtYrOp8+DS+NeabRrNxBaGVdhFy9OBHKfg6YaTnRU8bRdCU6f
ODYQn+KnC24KAZPApmKTLqGGpxk/YhqIi34EKLKGlfY952iS1PidyKiBjJc90ZsGG75D5rPtEYII
v5hnXGYRGf/pG5tf9rnDFU6STbvsVFxUOwjmOcoVv1Xn5T9Do+rb0dlLtn+Vpp38ujvkLj6IKlQh
FR0xjbB+E7bCIGl0RZflbrnJzY4mLh99Z9Hf7MJkOjrirlHqI8rw0MD0yz5Y4KDF8O7V40dUhHOY
VFPzbZOQ3w0bhTh+RQ34+vbWyRbgw696cKxylHvcOdu08+L89T4uvyU2IuO+nXLbYdIvOb4Z2mHA
AZ4tEwLqkAxZ89/sIQeczgGx0dyzO5CsCAOh0HlAQWJ2QLf9hugzoy8UySpHrB83OrjJETyCtmv3
iehNbYo+Ucf9gVXOieGVEIkkoYfQmu5jGgeqK+6Oz0xyupyX6OIzN2otO3n48SkM6RExJPPzg1De
D4MVk8nb++hqNFSrnAIQ40tQUaV1IrrfhXcjxU1uQF0PjgD9jHG1kDg1VHE33MdSFF0CIac60YbM
Y7K2IJp0Up+Lof5xlx4+LtSgx2ACHFa8/NnxednOQuWpDyWlySgbcsKKpyLFZvSF1JK6hZl80NVL
0jThcMPBC/o/263pvjIYZIAFy2prBueaeljdI1wG/VQbnNhCerdY9CQy8LB3XJE53DQue+84rbEF
VZci+EcY4LFc3B98bcVqMDNV35qmzbKv0KNCskntrSIHgjEkXc1DN0OhM6ibp9xZnbR6Iv0upowi
HLe826WpAsRladwEhrDmMhrQv4CB5edNy8mmaUzjZudArCCrRCOLIMKlbyP1tlRoZA3Rqul2M/4M
uE0QXNxgffoWvqMxMyHAKQiTpYwekfGxAhiCoqWMxc0ynVgdyx4w/kQW+krNERHhEMiZ7e4JzURl
R8svh4j7YHOT8aBoqG0OYuNccusU1HpEFFAkFwRUUgo5IToEbiJx0ZgL61OfVi9qBtwy3kzeR9yX
ECjAS78fKR8oIDjZuEjwJ3WVRMWkaaJDFh8EstSlWeY+cV+WWNo5l0D/IusAag0CDbHkxd2+0Oti
MIYpAVJ/zG/I1RGcfAxeDZpwKkFhWGikhtkevKs0yzElUfret+lUGYKQDPERVHBuwjH2lYy3UI5Z
GSMc51lBPg5LlxMcmEuVRBOEsIAjDLBA903B8+qx5QhSUs36TVAWYr5s8BWHhtdlM68coC0mYa2P
a71cI0Lcu8SwUVT35Sf3xTXieUDV3aG5gjdAZNAskevCAcF9xYNeT6BHI+wt6+4GcgRemfMD+BAD
Nqkahtz13oXixt+16RKydXHbY8owB0cm2LD7aU9zpumSE2lS7g//pbqMGhmoTOYUl4Jvsi7yc/Q5
y1iMAOaoVuD2yMy9ZHv0J0CceE1uFmB9c3xinVUjpgkYC4JvEIlmUwehp/dJf5sDoFNekdxGMynq
yemq1D1VLZPOvgWMJMbcPTIZNOmVPBOmpRGiPiLWldIaELN+7iGb44t/rDLh6ER056UfBAcZ7Zm9
x3QNgkiQFNuyZvur9CSFLNIWHRQ4qRJ2+EOtDvtzoAW4J50zIkc2npX0Qe6R5nuaNiTOHIhvyuxC
X5CEbKPVLZGEv+y37+Ma4ZftXtCfz5S74cqE4/ujl119oQgmCrMgvfo6zu4Qdii3tWsDD7/jqIKz
OqyI84zuvS9W1KHEcJXoABkXVqUZ4QDib33ymdS44WckLxPDTp7OwzWl/8VWRP6NIsWwS29aJdGc
UO8ZHPGM756M7o1miuXdx8f+lPZTDjPd2X7oPTfhXu2Gr6EoBR+IF5rxf25J6hs5xt1rhuRC/Kjt
BRGgBy6saUZUYSuTIeEkTJknDZOIhTy6D469e4/izTr/PLlX8YezD7rjiiSEnhc8GMQU3g4tTRbk
A2qbKp7c3r+s7MsuJOiywNrNZ7wBqzDtYwsQtqj40/5fnxwfNRwEP6aHHoBtfdEwnXwXGYv9eMcd
cMy/N/eoTk/u/hW+2TO9XfLUr+NGS5Jr34RsCpZQoqUis9Lx2GnHYEVcohULkUSEygklioOXtdrN
8YOAg+JxK3kZqGLe/fWAcoT61ruxOJz7qOZuprfedh/dx/Xc3yatHZP39BW9O6YQpNI1l/KEhhyN
FNT+fRpqJtjWDtVI980jtWjefmMkgz1JsqM/FMIUlQrKk4WJLgoHRdkH9KKkiYvvxO0xMT1mgVQP
dGGYUBYxz9RkRnl4LcH7pQ6jXwiYdaD2UYRiO11QMIHF5RlvbzOsL1QF4ezDNEGR6PdnheES9Bg5
T2hzQkeGKY2gCtMudB23QYaD/ESn71LH9kJtjQkZ4xxPjV22zjb0DCHah+8/fmuurQ7GKdR6y8WS
g5hjB2QfYGcHOnlg3W5YT4/BDrpIjQ4kSpscaBDqiDKkJ0uOwrVnpR0mPpDhBc9oOrusZVdSuAOM
Jv9wxpRio9+xCpaiji7sQwuyZeaR5NFSAk/Rcd3k5Ftnh6CnQLelEgOScapLyHJB0S6wSCMW0ftn
IAZ1OjkQoIDasLCgqdtNr+Im5JQ/isf/2OEnH8b5gZqfdE/jcKIMaNBAcn4zmF0wwMRFFQ5Jv4rZ
ak4aP8WIBkT7CFQIb1SV6tRjSvfFCF9v8VXc8eDIMHrJaDoQJo1Wxp84ebgRzG3hdGAArXet1J/w
dhAjc386HJgacMQjhahNQmT2NcDX0MHLlpwwbsnr0KZAcpNMsdtVT2nTHVIoLL/JgbbX7N7A81nz
1KIof5UfGGyFa1sCZ3iPZ7CHuyYww4VIYEyP4wK5pwe2S+/VqVMkgI4LFKScHOs2Km33sUE5Rrxs
ydBJ60mcd6E8CDAi9TfA+8BHBQo5xGOW36zj5Bi8YZtA8RYMekSjrd5DjtHbt0tBg3FPlKTSs7yg
e2aI7KK37UI775/koECMx+o3PWL8ezOsT3N5DDYK239nfke0b9hISthziiyOCnSPNr1CuklD1wwr
iG1DWMdxk3nS1rBCcORfcahCEuUPnzMIV9BaAgFSb44uwkRIA9gI66TnFZtJgE/N2Yw2y93yzmRY
HUsxFJkuXimA7A3nfMP1PA1L0yohWuRtRtTB/Mgzyd209LIvYZQ7O+c4FJfz/WXQgznAEdcGfxIJ
6KnjTXqbXonY7PgcXIHiF567CKZP06lGz9V3yJ6jRkzpGfdM+sRH5hFnJND/xib0q8nC+RRMp7Ga
RN96cutUbL9tSI50ZCjZ4/IMMADNVX3HbgWoIqGXzlQXEQD2Jfg5Y3lvv5igiDjE2o9IeV8hTYah
p4GvXo2pYEBqZEx/1edRbJG61Cf8J4N+JnMFYIJmqhO9EVWjctTo41vbf0cG9s3yEz0sbj8l5JSb
xOwSd1wrYo0/agtDUkmCvjw8wH2PawMZ4Q6FdxcigEbUmnIMkhBHe+a3PuD3yunUS8kR8cX6CesY
SEwUzO4+LoFtUoKEhC1ST2XoYMAJRSrwrurPak/oqInRU0FaVqOmbTivtNlhOna4a6sxsw2b3Ye7
DxXylPdfHfKqeefUXq4ROqHwDjVTvFDG2+J/Tse40S2wtjpx1+JtBz3uRuc4XZPxfZl+nszXYNST
gLX06P7bA2HsyLzlhUGjClUkGJ0jCrQY2Ccl3/RP43VydewBAzkV5qC2Vfo/+1CGKvtOtWvG5e51
Sq2NxTxlouF/mGZ+pUb8SqE+/dJNmq+tT1/mwxcqb9kQH4IbXVFoRppNwjIrwJbeF6r57l2BhHG+
KX3rD6UZdEYUnwV0gzKCRRcUaI1eK9F4vkYXYRoJ1c7JyWkIMzpH+hcUERi33DxoVWMuTHtdiLd4
oCTjoPL4PIULQrOeEDxc+4VMSLtFsCg0DpqQenWmzDgBUt5GtuctQ3R9MNjJyuaZLhM9i5g2xajZ
ezDqrjmv6g88qDzGeG2Cd3oiHKbklp/WDgwDCSF81XxyjcuEZFT1JiUSxltgPCP8OhL9SW+0wIZE
81xwA5hexOcpSKkEOZfUMfjn4XV2GJoDvsSv09n3yLQ8RDRRBb2kSH8HN/uSvvybPaI35zex+pGC
J8iXf/QO0eAVM1ZpMYArUKJqkadqpEa5qvF9WIEd8s2Woqh06SsgAciLoBgflaKql1SdGxB1olZf
xS86V5ofL9qhgvUPwfVH8BWeIz9a7ifqdDrx3A5IkLQkVPbK7GkGX5trreYWXByYajAcAMl0DfNR
SiVJmk9nMhzqYFbJrb4zOsV3l6JTiJ3KR6hhwrrnniq8OVpm6OOH4Em0+WsWCJqule439tN/FM9A
Wf9ioe5x4ZY4yNiNLufuaVWjKuQYB6/SuJj/k7i9D41UWair3YzD2YJW6w78fRsKh6fZyytCvoCO
QPeEGpfXWYAxF6GPpomyD6QkWECUjaI/bCOEpojDjupwJRpCTlKWGNy3ppIc2pY9/hVFJxhckLDE
LyV7ox6pQj6u0uqTvZA48YrwW9hW5Fdf40viPWe4ApQo69DToylsM8TgEB1s2rWcc0YHj2alNPZT
p9JYx7VE5kPK/V6eRPH+PdmLUKmXUEX5IMZ/OeMtzg7RTw9QhNka+lLvbgtfTUCGPp8AAm0+bRd2
ClkVCayqaS3mL2ASU6h8nw0SJcmFXo4c9HtgHC1qHJIPbqzuMFMfkszEd8PqF14xOMRMbdEk0UDY
M8gRtS30PzNa/8aYpOg9VvaiY+bj3BN5WwBS6J0dv+BF90kFo79yLILnbPsMm8f/drw+DLazzDqq
cYiZJV/ksuJpqwYXFvOPzEziiv0YJtUnB2ocvd8hRBV+5O1mH7E9vm70aoK0+Ka4sfCcviQUf5Hq
6ggmEO1JLKJ7X9Y4lPbkXhoBUU3P24e0zynHLVNFWWQG41BSjdeY0Dw6DMUhkdGGWsgVx/RuQ3VT
m5EAHV1IfXjls8Lb9rhBvxEbSMzg5L2TGlNQ+oKkxBb80h1ElNOUyn8kndmSolwQhJ+ICAVFuGUH
AUXb9YZwaUVccUN8+vmqJ/pfZulWhHPqVGVlZQpEsP4y/4MgDhN9bU7Ms/vwNQjE8jvBjfgi3gmd
ke3LK/z8/nAjUcLijIN8Y67xvD98rNekRAtjLXGTNN2FZjp7VCwACbECIGK3RHj8lVFUIVizVEA8
jr/yKzFMppgMuJT+vHLFUlg+jfD3XhXvylOidZtAJ33fuCwseWQX/YjEB3g3y4zV98emkHFWgXGZ
5cmeRzjnF/D79gxvIt7r9Vf2wqiGrNULVNJO6IK4L8tg6lqbvYFdpucRXPTizWpv0USFTqKgq/JK
GpzgzssvF3jlkMEMZSx2P5gQQn8WzF8w+l+QptzrODqgEmbHAIIfDNOeHHkzrKODFu6Me79ytISO
MftfBIj+ol6Aiya3SZbqCEUNwTnb9mcqqb6c9uCxIZzrPp2sOOdovrg9wLdAJ9gvasd9UXefw4UG
7vvynkyH34NO+CuxSfAeagC64gztytLnfAxaYLLLDzRzWuIwdOChicNzCC0brsqX1OJJQiGHpB7+
nnm+eG8f7avMi1eJtuZ57gnV8rnlkkfC70FQDmthuuzcLy4WohnneTfR4z0NQqrxEnfIV/ycNpwn
LdLxtqt6pBVUDJxfkRz5wktB1DB3WqWjY1vgnn/hZn/Joq4gpHDlv0zDdRmU4yyo0vrrP9nNwTdm
Q9D2LMfnZeGdJzT3kYCbtEhox2disbhJgvkK/sv1crQ8MZD8EAxj4+c7ag2JzxOQqrUQgmnYFwcP
SBCfICTgAIlbC0zEF8e/IezCg/M1O3JhxIi/1S3nBqfBu58Pq4kwJtcXln53Vtkt9G8ZGdsHtYsT
HCPvlsbRSm/R5HzkZJI4kDUQSZZnGGt/rD6YHLbx+95eRwfDQbbQOf9WIhu5rkftWOgTggoCGO4Z
4TJJJmXNs4n7PaIrMDgQCCtoHzGIQUupz2bYZ0y0HPb2Nbkf0JU4J9wTspUUrIynBWlvfcBPfM9R
xXRhv92yXkvoA8ymSWHdQWGyZyt3m7O1nN0DfUhWK7CvwD6j3/hJT9WNQWqJXX/Irx8asUDNMk3+
pzI1vm66rgDtH6KajxiCDORRsYt1KGw6H6rf0Airsi93VUWuQOBIFGPgzHO3sBB2Lo195beVw8HO
4P8RqiJr2yquQXFzYJUCfHAxNDKf1oMJPlFlQDjvkekrOZEui6+krw27qOWZy7vbtkla4WFRoeZB
28fBgDUqzjUPPmygMQy5AKX96QIDLMgNAQnhZbJUmSJZdCkUt1yoUKn5W/xuSdGO0N6E235R7AO3
Vy/ZRMSipUG7lA9K1iASWR/rti53HQx0ULL7/a0XNP94Uxp9DBpA7cQ4QlRMwOvhJrP9kZ736bRF
OQTEDiFhs7iM4Jz8vZLoZOrg4rC2B2JvJZyRNjv5GyB7c/3YLBegaEk/wVuP9qt0GoC/5ZNDkI0P
AwZT1oI7VSUN2SidPee3JDn2oZeBp7jPNWk0S0v6xOKCCPiOBS9A+fBXxbeU+ylp1tH/rll0cqVr
JrjIqmVoI/w+yGXEa+rT567lQ3MmYzKcjQyvWfrPPbjgLzmk65LHvQk5EfBfc6HIOdGicktIG6Sx
30jaAIQuOpL9fcdpbckgidO5/e5ZL/A53khoI0/oaCbhAIbxxy6mmiySDpQ1WTUsOX7HHrMfCy73
aA2LdR4/5erV8DrXlo+rNaQDQO9wjpiefOvX7oBjQJDgzbXkzacUj9vPDfPgJyX2Es8kIvkgHxOu
TngxYdIA+YwlxiG2g/dG/EtfTkki/HBgpHi0KfdW/cI75eUdQnWjLP+KpPC+KlNxXtL8ZnPatV4W
b9FsCzS8S5drAxhYyydvu8xYXN9MY/bcffz1aWdcLIW+ae3V845cQLt2Dj+HYc05FJoZXBh6fbV3
oAakgvePYTczl4ypAIYxKKFM4ASfmfd52tWm2+lTDnYrTx1AD7xbr03nxY/2MtZPfIEsuXkxvjWn
baZvzOwYPl4cBjXjL8kVIiSJA2Sz7M7PoZPduI+NQvthecKHZ7KPD3FBYky79uw+7xbdRSUR0qM+
vkOP4XxHpwHRFHQYrkxDkt50Lb3t1OpU6Xjya3wBILNfh/QkeUQfgDz0jM/OBxQZYJ6JM7xo967W
gdfu0tA5yslyJsmrPO3jvnWH+8g4zgfw/uMWDJNXjjJpttLlFXWOizU5I9Gw2g9dCDV0EBUk6t5u
PArXkoXJRIVkvGwXSVuQl7ShB1+ZR1hxswxOYbKsLYBiDSfVdFg43eWXUUguzKrmxfSEMwV0zcR4
YecSVZrdaDa9EXxoNXsPcQioEIqryiLpzKG2YEhDfpG2o6MSvQ0qKrhkzcvmBt+m7cZ6APuqmHTx
gL+768PA4+uB5nEsH6OHzn8xKkaVCti+X6heN3rE76lBnkC28HW7EIcs6fIzQWjXYarPq1DxD4s6
roZv8DbdKkbHIR4p8b5j5/NehCVMfEnvX1u9Wqsy+Ljtneqh9OI8px1mtufQMPP5LdW9PaCx09vl
+JJcnZYMdJ+HbCDYSk9we1pEqoNDQz0o+ubJMliRcZtu9gVnkvQ7vQ7xk9BZapZ7/fm6OhYduoel
LCL+e9vo30ani6MgsAKCOKPZPyQ+194DZYKTVazoWp9WssdY6tDywgvdPQosKl7vuzv8HENuf+PB
8QlntXP96xLPesmDX2Lw5esDTJw9nZ97Qm04TR/OPuYVDlSiLI6PrSxZt485q5qFxi/r/0gFa/i1
+TY2W+gxN8Yvjyg+5puUcx+aLnvnwE6x2j37m2pL03RPrM8xcbIPe4juy8V+UjwxEON/qfJNBGBL
m7mvW3/PaB5MX4lVXSK8lrY4bvSYQbOF7vDzPaa1C84dGrOlRbp869NFJBaY9DhriuruyX1jJWPl
oCFOZ9AZFPAk9m9ijzKZYTQG+t0Z9Jb7FzVouTLZg/mA9TtWEinOhaPI2kO2ZkdbfB/7uEqXiquB
9PmfqJvx3x1WJyErtpuxLVvzM+QSELS/FUwQKNKrau255xXbL7xNWatX2hoJ3wMPmBWbD/gJw4rf
F/bXB9MG0Oy2mukbXFi8oeVVNrKilNBuXMVKGd5uul1Tn/LSiMMfV3Q6EbW+4BXJ0L1LX4K+gcjp
isFVJ1I2jX1YfZxnfF0dVy8eedrhOVErlOCKiJCOJDcaUGOK15M6Ej8fZj/FgowhcDHklPJORhov
8Q0o+TGl0XAG0TAJaZaygUTm95AiN3wZ+5EyWmwH9h4dVezMKK6navSUVg+Wt9mNtqCUymJ2CzvU
w2SL/tuNxometeDwz1+7U3yenqVXiMyH05aLh3n/94dWB9IfPTrkYKbCXwVbvd7hgOW4CbUIh4fw
vUGPZdktMDagZVOWDm4+iRbeBKstMZHojLRhJ8UUKdFd3W0vqhkY8n697SE40x3eSlfT49J+135n
pIvVA44D9A2BeXUSWNQcps4d1foyBu6GZo4HQqYNpOrqkA8S5UCH9URD/B/I9TAtyfO6tCA7iaia
GBnexKh5yOe+ATEIFSif4OibtXzQ2zkT6Ze4i7eacN3E9+yxQwFjTrvPeexQNcFLq7d3DgYWEzCG
kU1pxGDNee0Ef25lNKXi7+btlbh3of6I2hoCkQklIbsRxADZKQxLH67GI95CFqOtJhw5MSzQMC1F
nWwj1gU8CoT5xJ0AHG407wGPnLGmJJyeV0eY0rIebny9HWUMbiIqA3c8nXubTtSbN9PD6IuBEO8u
3PGfX2t2sVTsMDwxqQPenMUfzhXI6HTF7YLYxJxNfGXS5uXcqNo0opNh5RvC9DU2lzMwoPWa9UOg
Ak9WM2mtiGG02F9AjGG0liGLk89TkWWGeAikQ2Ryua5TWPIaFsgQw3d3lBIqKltFtPTpb2RI9tEt
RG0QqvU3/sTVA/n+h5CfwVFkxImPTAEvpTiGAjQY4d3ZNQUv+wCoRmoUDh3Ump9hzTEEh/OA5/JQ
Rk0eLk511PkQO+01B2Of6UqKVdLPRRsQBCJ7W6VR04EcOD2mzDozgsHT6YqC4vocraUncB4xFO21
N9I/F8jnQc2CTKcrfQF5sqiAgVo0iI75xbA7P6dGdBuehs8Yu9BNMfyovKR3GMkkMrOAXJTst9zX
dw1jf0Krpz0lRAcB/QUWMwdCAb2E8n4ffgTraOkJtNnQXD38I4Hw+bY5TqXDI1IpP8UwBy4Tqnp3
bm5ujON/QaVUR3zu2i+ZBOWZHVdHcvq/X945EzO9sPn/x2vn0RPyhX2clqG2eewOJ6uVu98nc4ky
KEkj9B5/54Qa4YbSoKduZxFS62blPVQzhWScP9pcuvYHyj2HUavf8vGAaezey7qVzr1rvyH8185n
07r5OW04qujHKGfsteccLv6Jqh6uIhOpVVIpww96kuQdtXM07Munr56BRBgByqNK72Ot4t9FTQQJ
Bc3WNvsuPmD2xyRQdu7ES/OWfHuIR/DCc0KqGgmNUj+hAIvxl2xYPsMJ3q5lPDgt3QJGoqUcPSO5
nn36xTgbJn2aKrYhe5TynXMaIXcEf8EVRtBIqf+oO5cK3jKC1IO9js9cUAqqzQAY7djSPkHOe9jj
rFfTNhPLFcYr1geYsJiK4cqEIRP+RoL2deCFh87WDLi22kgV9oVzuHtQO/dTFfWb6XtTi48go7bZ
ux0/Tav/1dxpd3zdGWVw3bFnqrmaNXS5iTClZj877nWVE9Dp4IvaxKAWzzdRaJS28Ub9eSLHcbL9
WrK6q+EvVO5bODut3gj1CfleNi2Q7M6UWPEzgtFSk2OdVtBsGJJJqSsAS+mP54hQjgQjhhOPNzON
NdDZ3k8VXAPCFdG55evJfa6hhHCwkJgEWiOD6JhWPf9kJhKEeHcNLXrFT3fc8yEf+skP8rtU4ZiG
wBqJu9ZWVJmekDKbiAmxFqJVoh/W+LL9RGWXUSkorFR3+pbcKq3+aPc8HVHEoOGCTt1BCTc16zGh
mfS2Z/rgvXvMy0fcHJg63DzRXBmXu7urDiS9NwYuhoKiy1qxpWDS0tprIiKqNhC+A2qBc9S4PZb6
RbwN4PzsaZYLUn+dP7x6uNnQPLEPO/XjVmb/CwxNkYC2CAudlvA1BJEagwGjSQ8hRkU4WCBpSFD7
6WOnc0ozZ2uhJvLxtBiIc4Cp6Xwuw3JorvKNqLLM34DCECQ4tQdfoglq0JWDSDd1HjwTUJofab4Q
C3163EmCvJoS7ul2CpKscWrrWJ3IkDEbl89GLM5xg/lSVgJpfgH9qHiD2wNsCbdVas/zHBiG7g1o
P/2cH6gG3bUChgdFgCmefUIPJEBT7QLiK9Apc6n3mTH8znLIagwJjkAdHwfxkUfIA+3n50BnuoqZ
GlwveYJMyRfOjfqdhg01WhemBOv8RaE3VYBpd72BtpFxnf3ovMq/IQOtZCvmoN4J1UIl1hSO9hIt
R+RfiGBkXLe3pW1UyjrT2tOToZtqoLXaG9xiXEIb+znfQzC8W/tduwraBKX5+ezmPXHDRJzpPN2n
V4kP5rgiKuwk1ZmX/LlEwpIAUt0lzxHVGXkaJDpnGAbtAdaeT/oKd3yJbZV+vfyxsJpkK7J6mT/m
aD+SevQ4Re0XLkTPhRmDvQD80+6+obdzm38X7SGtb/KUl6WmhU8v3G4PkfLbapYx6cXfBe64aE61
LPNni+ibfV2bTp5KwyBPqeFw1BxPRECOKXVWmDRCyCf65E/EEY8CN8La/JYo4c3ejUv83m7WGNYP
RmEMgsluEmHq/q7Tn4zVvjG6+YWLk96FHzCHE+zX4LOrQWFNuM1RebXFMd01YdJgcwloBGAAGjeU
dgwZXQd8g8/GK+c2BsPC7BKNShTqJqfoOMjTbmiKc+u06l98JjnbIfZU3n2ClVmEs9l5cHBu/mGs
BzRsw3tKreimXXuC5Z1ETWhJjrIIdlmNEt5lcuH6pzrNbsPOsnHWzDqYBWIQJ50VNtpx9mATgILi
usmVXtfY60U3vIsxBG2sr27ffjvpFkZD/zggVN+wWLvZOA8u778NpAuE8nL7/stP3pKa+yIDDbvx
na7x7rUurvjcmcOjYSkoNJYdq1huDRsxBJCQ/m1yQsdAqBKIVHOn5Lm8WAaVWJLmrigVamFmMCqu
CJnCVuIpBPj7/yXe2BeGOVjvc2gE8FwOhLwq6G/3g+A6K5Os9PWRLD8xx7R3GP/FZqANu8NX0C/o
7oyE/5C95KXVVF32GY5eXdG7/09xxsAKaAA5row7gO7flKH6uVifTbe4RvclWFBZoO0WQO4b94l4
NS8nnJYt93zX5zpxl5KABqOEnharErIFQn8B2mZq1uaShLkyztrhuS/HAJ/Bsle1x4kI5KmhfA0K
dAMtZ17Eg7DNZqPefUufcvR2i9EtWsExV+cqMpOnRNM4TW/4TvXiw3pXZHIb7x7DKFjY7+GdoQMJ
1UJYJ/yNmBOyxT5DRoOFTHols54qMRZxsxrjvi8JeR+fQb+5ubgDRpxXj365rAOWCKfVnC2jg1m2
Wa9P2u5JE0SRG03+rwQTWmSXmSvRsqRZRyzsOK8+Z/ngMGh4e4aKfdZ4dPVydiktNRURxe/mOe+N
P+zeJ6muf6pDli1YHwNawqYTFUGDKUxCDwVY3MlJ+M9T4xvUXWY9/vqJX2TtPl6LCkDPXeF73Ocs
CW3Qyvb0fgdwhWo2GAmH3a55Im0qnTRPEUSkM9p1TGqjLmMnVYADJ5IapsNaPGWSiDAqhtmkASEu
YEc/ZrkLh2e4J3mBrkO7Mt4e1xUpDDuGmyWR5bUmqad14217jklDyc0non3fWrKBti9oPhCH2DMU
DKWD2ef6IYOYMmudlb8SBQhlbm/B0mBHDHVS82t8nYm7qxigKj+QiNa4IO+tM4MYofYXTpQty+nQ
9bGwG5X+F/NdV+6b+M/peE1W/d52a9ItRQCMBisxODHxoYXSlIowqYrV5oXBUZ8RtPEn1SZFvwmf
WT47O5fleVwQCags93bv1+ifgu70u6SzAcFzZ6fxSmw5bzCsChJJ4T6VieLcGDWtGCNnW40kyoqo
iHyq3N3JOPMBNhMh1b/ZUeNVYcthbloh1CVvKqOjRSQi9hYiXogtfLT4RnGE6omrhE2ftrCnorFK
HkzQ3fGpA8IIC/Nu532hMhDoUEQZAZlaVyIhfD4u9Oydgo53YTyjTSXHSDUb9OCofewEGbbb27t6
nU23xPIAtWCcjxWnRLmBhUgWVYJViMeoMTqg8lrgn0orelATX3Bv9g/sksO4QZWGdfvLoNLfdalO
XdCpOw/+qL4cCE8bpHC4YwrQXkRB1sE14T+Nm5LFE4cfKcKFl6QNTPYoeUtFBV25vfGLCjw8oQJn
oqqMENkqpydUoHnx/qE96TPeSnMIlot3K0hpDA5SqKtAt+xLBlno1Y2Z6IquKAqXNKv/eDR8Y8QI
k19Jg5XWno8I+ZuuL/IUdAbpsDCRS/UorTTkPL/I5OjMIMF0RyuI2dUU1gv6E/mQPgRdGRp2x3VX
s6opTaU3aqj0PbavSfV7pzeXHomdKTSvXbnRwJBKW6WL2SFuOzkYoH/6uYWQ+siz0gdIJyyvO5hO
by4CCc+4urgmWGpqbj7ipEdBhWrky62mb5rAyCO8djBJdyRLvIDok1/C7xxgBx4xJXP7rzzs0bGn
Wqz2QiQ9bcVCXvertEI25BDkrJHRfchdHTEwPoUJjuILjNvrSJQFWu5p23buYZVqYADkjWd66fuA
MQ64imTbqJjB2psKZNSCGNYwgH2G2NqspAUoZDrF/ANLzlwI+SQFg8t1y1TfDZ8e8lxwZ5EBReyc
0hQpEvLMS0wmBd+WwCJG5dQ34wr5XrJ86HCSq8jIKtvX/g7ZXf5h94rq7BExpw49AVqBKBZ34Q6g
uOM+N0+viLU9hSRwyAadCXq2dLx5U2HMIY9F23/Mo18fkhan6wiF8C7OtRMdPlOHYurqqO/AWLC4
2EjMGX+F5ZQIEUk6kciYVAwxF157fZ7IGuutGZtaXpcFZflMQZCZvj6883pioh9XzlFsB3JYdiIT
WGF5ovKHL8FKFsrJCWqdaIRS/IADKJvXCtQBAvjI5PQ+oxMJOmKCz8AFhXESwC48sixddDYdNIdU
+/lzuSGuxlQ3pAcy2IhGDIlUvqbxHH8TnZpmdFx8V/dUx0mYNrdufVcGUj19sU0HM2fU9utW4Qve
urY7n8XKPOowwtvySpBzEHb7syRQwKU/2hWMNuY4vPOgsybdecAdPHgSEAPSPM7FhoneW2KGpsNv
9JFKFrxhGN+88RAhcbtGKgRRwuSWRCkkEzrgzcox5Bd7Oy8JjqIXTbKikEy9f69eJxCxaMMzArpE
8flH8du2AUkXtt0hlGmw1uYxB/IedxMQp9BaPMWcgxkN5n+78PO0FIhY2AR86OgYG7CW0YSwpX1T
7q7zG0weluI96C2t0+5jPwjBgvbSV3oi7BJ+DPu2eoTGhuDoHLZft84t+wxLuXEmwJmWGd1HkyKA
coa39RMlByy2HUAi5xGKDMbFVXZGcGfcrOXUIT2GuP0VR/mL34N6G9ixxJUhEmHezVJJGgM6I7AF
rvw2PtqLVyx6NtC06IataLEQA6L9tnGUbAFg4Xzcw1Cm4w2rLpyW6mgPzzD9p+oXaEK/+u06JFOV
ZLjVB1iYoVfc5UC8uluhCesyptFbjDlpSpvzYA9ZN0974YOncSFgY02ciAC05C6n34PH+c6yktNU
vEL19Luo8ISVDZev7k4P3AcRBnIp0F7/sC5JrlHvPo/lXkzG4qOK9VlN2uwqP5KLofdMDJAdy3kn
WuB77/LLIDg8Dw4vCh9rvPeQn4Wy4UjaJPURr2jYwQRJ+o8bqWCRBcQ+1iOq4jqrRrIPlpT76ndL
ios8Pfmfkphxx3dYTbY1i5SDNePdaIvdOPzauNNrDM+vZh+hsf0c/Jrl87HLlZK17WfahFy9uKGT
L5KKcQjTl4WLUzNYX+BJ312QPW2hNCNK5cyXUqaJ1tlxeo+NDCAejLg3OEwF59BIqqA8czrLxyYk
oprhIJQKLVoKsxZ212i9k46SGxXW5GaBtdJ34jyONNjdb78llyxrQUa6LsGGZq4QWN1Jm04YPKS/
VjGoBIvcpFV3pw/Nt1TOtYZaqo2+wNYB5P2IViEAgqNNvlgxz7AN3/QohehBR6/Bh55XV4tUleVG
U65VTvQNmItboLcwMqNObJAh8COk3CQyzPKrAcIBWL9X69M70xZ5qoSydHBC54sAypqHS0tDVRpX
krs/hQtitzMmU7fMT4Xq/LbSdg1HgRG8Yq6s29Dk60aHn47FeFZJxoL1QAulBWid/OYlVKDoxape
8h9E51GwN6gyFacat/r7MTbgF18ljWcKqS+JEbf2L4CQ/bA6cD9wNTjrSnztdzXn2q/WPae9UBx2
wTexy0Ag7HourUWxYEesz3v7iM+QW40bq5nxJrPbsj2h8sN//kkmLxbeTHf3WFckUHBKv4kaXB0W
NBGSg4OPcCSqskI/STtRj/abAhxRe7EtnxA0uURuJU+XKJE1Y4OGEF7k3d92IqyhezJpCianur/v
ZIwOA9/HOpGcMmsAbUhlnN3NnjxRT9jzJXfoPwhvEFFUT8Hl3fAksc379Ziubt8IWNVxE79IO/c2
kdTrsrpquiMa+f8JlXzKcXYKe+Se4Nxt6exIsjbhwC5WOi1P7gS1gR2M5WOwIekUBQfsJXjyCb8C
bth7kpMqJPc1rgay7IWHKUxGRgDIu81AZFdaiDiJ/oRw8Fn1pKQKOvVm+OIqsBbnX7ZK2KYQkExU
rAUowHC8Nx0c6dFhlvGcHvNiEAdZ4RZ3hz+kzBsVCfk+dQWi/wRZUljiBw9qwhQHQyVZL6Se4T1k
7kxhs+3HMjXRxQVddiIBhDS+6zR+15EpNOEhCtLJiI8vCLsJCCL8QxnnkRbQ/w66wpYW4WpBdRqb
BkW/3+OPxABFSk7+pcqXQkv0q1CY8aTclUElPLBJ3OggEBUEIJIIIrWy6XBuyp2TxLvkzp3s20Q+
xxW/hYQvX2pDg1yoIg96EVSFN0qlW/WVuIvco/MZnLkgWlvMyPXGpxiU0Qfb4vulYycQEtkVN1xu
g2hpCeVSIHzgWbYIFzNlMfQFMCGNCsXAuz1o+DlkGDUu/clExNsjqAUyO4UkAZ0Huh9/zMUuCoTC
s4cvCO1KCKh/MiukO2uUV2sspaQpcUj3KfKHYY9UUbqSXyBHefsXiBxwOo7kT093GyLklQAueEOy
Roud7qa0H+gOzfEUkOkMeQRdZrDkS5z8xH2BAUcBL+8IQyPrTSsIUhIKm0Kglkm+G7rEt6GKaK3w
69dcIhowQlF9MN2777/SY/D9G94Sc3eZ0rijnkD1minU8ief8lhqPZbQ7u1/kw/yVCtG9YECzOFt
0qxba2qvx8AIPv51wMZP28nb71A7VotLdERFxfAmH6Lv+lx6et/oPyctyNptu4wu/qP/JeiFPBYS
X+CMsAq64aN/BqE6UWPZkxxmnBW1+k/07wkg94niZASA3e70S00IRZhzGw8O2cwN+NprhiPHuPSv
swLG2IyVxEROPnr92X6zA3inF8c5XYjugnsto5nmsEhEP+YFjPSamWwgjp0EGGjyRc6LACCBjiBv
mVPDe/2oJCIIxlD7lVEH3Ow+uXMTx+qMFUtcAPi6TW7LC9tTBvyRsXRvyRnh375ohV0iPYBPQT5a
8n9jxovuXhA/Pu4xh5Xz3G2QL6XXftrRnqcpAEPEOf70/CJFRiVGfia6rd7ucdiOGkf1Tmm+uU/v
q3sFFcHZQ0HlpDOga3CfeHeB/KShcvBAw3YtK0otHxEDwCLs3jFD2RXuewICg/QgP0m4uFeWHUFy
WqEpH4aUwRNhG+ikYzmaC+4TOT8ZqHA74Yh2gijrkYJSR4jUIwK3UOYgsfm/Mg6gIqSygeaBR6S9
s13Fb2DrE38RLJT87T9hByoIA2ciXXhHtQbtBhGGuLuS4iGpMIPej/iRwzx+AymESo80d4jIg0iJ
rVJ0ExYxL8RvIqCzg72ZkVh+kRG74H7tx34a2QHmZ/mozJhwsNpZh0OW6X06NhiRIsSQbt4RugGQ
GaMNTRs+yrA1fEAI1amkv34PLqeP6gDCRzWyMfBzLeggyNSg2PhhnkbIX3umhbNFujp6q8mYFO0V
7odnWsSmz8eqGB+QxKrlQdvNuYssjVHJ3gSSiBjHnqTt3ztYUSDn3BvQ5UQWIceggCxPzikE4Jbt
hJ3G0hc7GTU4O4DOmRoAQ3AS5SPiI9AQjxhktwA2OYGxkAsAGRPaMUDB7o8zZFcZuMwgXUrpcmRe
rtU/DFgBEg2RDNyekGgxY7GbEUQap4lorOYkpWzJ0YtjD+ePrRJLFH62AbAFaeYEWcgbCJLFTB6g
E7t2PR6P7W0BcWHLEUs3h782AUn5agSTRb6miFuZkagZiTk2ko0NuCgvciWzzl3mAATy0ZFp5yOx
/0qL5EGy8L2TGS7YbXactUNYH+mV4yCH3x70tpKhn3yVyVOQbDS0iCH/zxHuCaJLZoh4Dp1GMHv+
ldw2T/9OdDl0yT+lxKYnb7gmadHROXpHYpRkO+wgVt0HZ9omXqFiof/hRxDoSMKuY/HyaRhVOE2U
4cEB3JZ0iwqQmULOJn1EMPsRLD7A3q2fEVZC/U/FURA/3o4b8yPlxA345BO1Ri8s5OKgS3JyHx9a
1rS9d7Sf08dv9eBizKmA1a6HzQgnnqKHOoNvF7ua9UqnTYyMUHMWBaUcp1a2wyQCWnSmd2eacdKH
pO88VIIiz5+CiEBguJ9h4+v4mLeWLV8Jasbk5J4yMnkCwychEkhXG958IoU+kt8c22DzOrjmg/O2
INUN6uy56MUVJ/6dU17b3iiG3fO6lR7WzwUslWBqCDRcwVPJ0xo8ExiVWHsc04mAYxeoYLM+ACqh
G9zt7TIhTyBCeicFOHtJGnl20AiktaLZh6HEMmIYECGz1jRxwYhfdjBVOelIEuhZ4ZV897huct/j
oCZ9pYJMbvxX6kHW6SmUhIMczN/9SS9xCFCBu5eP1VqT+PN1cbvT80J1GoSi43eaW9F5qEGAmLac
V5iSL0s6d7KnIP+NLervRx52hHvGYh9o3h66bFrJ2E8z7UxlqhFOE+haDlKFiCFTHZzkUREW4bnj
za9uBxU0WE32tB2Kus7W6aTXGbAq+SE8G/sACTo5Mcza0Ej19oPyl7R9qMQdmN81u1Uhl9EnegLe
tmdPCc7b5Qh8zKRvxKu4Gg5HcsczgR/Ar1ll1vOX1XJ0evSlWCKs4rHi06ni/pG2biUy3Kk85HYz
Hb9oIW3GAOAPRNg3nDI0g5CCAL+FcPfE7/P8AxHslH5hx77p/3jC759VMaKrtEXpPTMhbDGPpjK9
QNkKfEP6LfHQ9BHQ+ay6Ox2iGcT2fnS6MqBuNeOr5AZPHvt72ftVwDCy18OJzosCpM+1v5z9LJxA
RSaO48POMG8+98RiCfFganBBm2s+Ez6llBjcAIgB7YF0YBiECiuEEVFisD6TM4vFPg/+yhhEd0mv
i4lsDs7zDkuFRTERpP8RTWmBdjLj5GBJC++r+EHMfKOjN4XiI1NXcM1kRUHpkUElgWx0j/rVK3Ur
0lyd5BZiq2ubUbX9+IVFeUR0GTT9rFqTc1i98HOxKWzECqykrwleMHz0NbIfUHuqihKYeg8u1UVE
jmfsmYvesJopMfLzYz05TNUlSyAk3CnQSSoy3K+HB9/4TqZN1Je0iSP746KT0yWUofkBwcRNV3t+
KYv9RKCVkAXkgMOjDImxQUmL/gtUCERRuMDm4eprQxomPZAfUxY4clnHcbM+DtRZsz7t7SK7QwwF
Ovhtzcqs03/+Pn11fRw/KNE/dP6KSA0kQ7olt4aahiYT4TIfFb86MegF4i0DzTnWNNAIaOPAFQL2
PMHbqwARVGKTsL4AgGF/NdF512LgibXPco9ucKISwHP+uV787/yzOU7PZ2h6pbhcleQ9MiRu9KWi
BkbqMIqiRXX85Nimiz/9TM9DY3MQY1olgUKKCl3ttaPFC5FHDaWTdgaTGVrvNc7VaRv+rcKEpd7X
/15PCLc9om4+eyMSKP+esk7wSfjU54tFj3R9YT4dmiYNPf/+u2d9yM2QDFGVRuuEhbC+ozHYIi7W
M8CbR/8VneKnJx4eUCv6Jjp82YcTcwXnDj30zzxfvnaq31nqSz2BYQRKPnhAD0ADoj4GygDCHFWB
Zrd2qL2vhOd0CZkZY7nmSXsufTIDWp/UH+YAoVxYi52kk3wHdXTc7ae8IDRNWnKPnYLOEHY2jyif
1NmXIerDKm8gEwlFkzPlxvg0wZ8ADrd98OhZ0+kBnuxO+q6oSgmZSgPiBcKBcUmwllqJ+W7YnFJX
ytN8e3MuvLupd3OseeYwsXBedkuI0z961Nld0+VPZYeoAWNf5AA42un47EX2I+zunlOVlyejfngt
ph8xyiKt0wGDFjDz6MF/Yebdd/ufGpwNPgV810WaUtk7tiM2q9j3SHNYVvfFtm/ZJHXpqFIjn6Io
JZ9OJ4GdMRh+niHL7uwiphmsaIXe1u65K8iKme6K4c74gDoQcMeIc+rjth+rEIffZPSZCtP34Qmn
H+VuGDHki9C9j+H+p9kU0zfjUMruuPik1eKbnFxo0Xya/dluzYF/hnhOgrmlpxRNP0F5Id2SeQ80
zruBPjDGB9WC/c9HhLx7gHXYIP5Xx6egCK4/r/AVNuP36DGAwZBeRufhKTCBQnpRQREmOMyB8VX/
vtTXxgFrPbJCoUaQInpkZYH0GKVoly82F7g16rGp/OrBEbdix0m5raanuSAY5g/eB5ggTHpDarbX
mq79uprlL0+gCmquIhE5hceadyDS3slqCblGHyG0AdXJYtKh2mCuBsUGzlR4FzuqLVyqsiDIJCKd
nfGYeiUfkXVKHM97/I+rswPay0G23X6H135rpLv/m9pcMuLXHOtSPGKXAEDCE7aPu8tcG38GU4VO
7zWYdsAq9xyOnwFIwaJFCc1zJlCScW5Z8C5Hbs+RZm8F/Dregb6s0fE5gXp1wFkFTZbe3x2tunHB
sURz76+xDiIxxYJJ/NA/DpSbZvowoVmK0e2czKjrbDNBaMjGpiw9AJKkiwc6LIOaMwUFhLnB+lgJ
dNKaqlTufzQmkReGczDVrP4WQUj0skWm487grvRyKN9/Lg7sUar0BCl7mbYdKIvXDi8m8UU2x3D9
6C5JliKDvWo054QQwpScXeZY0AMoWokzT6SLlqzRxj6QwOB29FP1EKUq5zWFkCs6QiK5De9MfLBk
40ANXooMB+ThYZthpoDMOyCB7aRq+ly8iBjnhs6vmFtBYzkJLacKWvCypNREhCJ6g+rR7fDvyZtW
B+lGBpFgsfjYjIvI+EhI63dzCeLZwrAYE4D0D+X9Q0HHCN4BOhlqrz5/tZDaFqnsNO5svrvOXHau
+cuh611oY5Lc3JdvnrqjxlI4FSOqsWxRjA4/KFk9UDCi1nUB+J67SoYEGo/aaNh4+qAL8iuA82yz
IY1eVHGatn4EJqa7+/Qrplo8JjK8/bwe96aTfyyd15biShJFv4i1kMG9yntAwr+wMIUXRkLCfP3d
Qd/pmZ7u6jIgpTIjThzzjW/WM33x8GmrJ+WiYKhIBwI8XTxlHKzywXmwRG4CzYd//TJaoaPX3HIm
s5kjEDHt46zsoUi/vyxJK10aiVjaJWg+BqtVIqCfGcyxXlDp9F/RHcqPSHhqO+ENJPz/3FbYwKAg
d11Q5Abg+Bvh0dKbcgFtkWoEp/TgrcZiRvWEL7wqGGOBwn6iRPY2WBxNi49p9u9BbPiCGjZxzGUY
Lt0XH71ZHpCANG477zlW19exND08GLZYhYHYtwK728cMb/qwsHOcTlEEIm8n4Ves+nA94w3xL3bC
VZEbVturVW61pzIz43GK73s6pBMNb8E3PQW0uGRW0r3CJWn5epLrrkJZv73CL+BxEtQN7Ez4sgf/
474HygD6H9YhsK3JylQZNUouGjUfh34GfyQJtf4nEKCNBsdvRB8h3gr3iz4NLlb/DHYu5jF73owS
LDdXqtQTAwamWE18CoXijU3PVGzLusaKcOAJiyeZK6zIQ9rtU9uyqlkw1GqruxEMkb/23I8jgAFf
x+jLlqa+YbHNwOICToJQ5jxd4G2zNVmx1b3/miGYkC1NznnwsS7J6kZ1LfYDur+JkhcVSoVs7W7n
0Fm4nhZsIXhpbHC+9rI4PwQ7iRBlWPauTpsRI7G/Kuv9CfKk2KvX9mKzv9PSgyP8qZ60URDJ+ndX
5ed6Y9Xi3YPCxWQoT8UXQrVM0JoC8D882BeCbpmB3hHnH5gRLUh5RAC5qNObkwn63MQRs+UmCXwK
im48klFggTs0YcVwrOwd2ZSFoSLMriUnyM3mbgLEDkP2qQWRAGxUES79tUOGqTGBz8WMTOE2w1z7
Zi/2HIiHbTgSN4i9pAjQrMcWnPcG0vV+TB82mbSsEDo/GHVHIsLBqJsF5UvtWJBK8DeKGcOzzaFI
CElCJGZUJ+dxRrgjFpWir5c9l9hCGgNPPpvksRSLRGyTMJYtIrJXziYfEBsDFPlUU92AGEYr+31n
xwBl9WkGnvDhWZhMzoJPcJTOvQr2UJYAPNHKy6UIAY+XSF3ExE+c4RdwUC0rzDyLHwsDH5+k+GPS
b4jVERzQN9lXvJxwGFtoZV4BRRK8+vQhnsvdwqB8An7uH5NXbh3xj59J0qAAxf968Ta78hECMKC6
EPrk6YWc1W/NX+GLfluaWDn7ACEwAIJ2cvA5rZzH8EmzbHY4imxxWxabAVgVXNYvLyKMIYY4xKoR
DtaD1A84jV1QQD7NA5wZeQA3ZYGECBS8gRPydQApA0CZXItBj88rhHIHVlN5HQuUno6M5cnpnspY
QqcLdLvJ4Q+m4eWPF0lDrk/xziO5CUwZqzkAQXnm6CaZK6HtsDilP8PXObhvZLwgLQ/QkFR1B5uI
4Gw8ThDSsaUWhu+T1oplJeF2CLqFAo1dLFBgKXxmE/CR8nLMKfS1S1/mSQlK4gCDOyEk6ai/4Y/g
NDThQb8drC9XMjp37TsMrjF0mDszceZ7LVwSuwYFTYB3j80kbferPjldqBRbw2+QHFYttxVU1iGZ
fsmnFkAVgr7dWp0EqfwSirRj6nkKBXYQa2zoWCZ1aeFm7E3fmEaQSWTCoRiMm14g/VxujWX4dcKj
zLAtMqtp+GD7O4lZuyUbNzgArySng1d4V0wNp1dYnfA4qHLAwfAVkQ33/nfC8IoNl5dum5KtLB3e
JZBW+QQra5gDGgEhUod55jP2bDNi7cCCG0JhGDd84e5nO5lTCRH0DHXMM2U/JD9VbonlAc4a3q5c
QwO9UBceqMKYJdwotGStQlZ890/w4Owh4gWErVtMHyKNWGQ1gEbB4dl/Q2PpsCVIjcT6FzqJuKKA
6Vjx1VrwHC1tVpRYaLMmWaCzp4Okjb0DRynpLihh+n3J0/qYMUXOFXdIHpYgtKjMhiFFloxUEGPw
xQiX3XZAgRVTv8lfNasbnD3xxUhTiVdFjwO9nbkJPBac0B0k+MSWxFR/YraGjqa/Rmm6KkaPVFIn
YDF9grhGZIqbv2Qy3Wd0rV1oUwqEL++wtzvcqTxU4wu+L/GJqSVTG55vTkVPPsfSCG9APZMb+8p5
DdGQgPw1r0GLgXQBsdE9rt9gXMwLX1y7BzjmWozIkG7ujZdUtD3k1zzr1LTOxyvip/tkYQN+sl9n
EtwXzU0zY6BIszxE+m2OIywdooEshTPGYQ8OLSYXOfATB7C1IOCVYp3M9jHga3pxE5aTkGOHlUeL
Dr1rKy0nZzCN/Z45NTvQ5U8czARflMiJD7OuT9DzZm+4PxLtx/bLNm4x7MzwRbwZawfTPFwqMUUQ
txz0JbRtbOPEQMlcDQOc3r/5l9FdqMPueNbl6zVjMtzx3EPGAxbibsgUsMVMErN/vvSI7ao1m1Dn
t/ztJLbu2IrRc8LvVW2HBTTpIp2Dfo7EDd9Hj0Tb3WuIPwv3nzIcAnA8Q+8E8fdkQKZ+IbgZtBNt
yx9Yv2Cm3znYcdTatkbdEumM8b0bzZTfcu7AKIRmXAUh/dXSpk7G9n/UaDoahJ0vWyIwX6Py1FRP
GxHpabU9KU8m35X9Uk9K73Nw2qr3AA5sGhA73if7x2MtFZuxMjsobEW3xw+iMHxHSsO7ATJFFwYj
40zmWrAFOLrVkv6liNXwjgf18SqIKg+33fRIWv9krwxQY9oN94zlw8o/QDp6oTWmz3x+EGB/hzqk
wNRf9LhVxwW8QnydNhG769lv3M034mBI/YxrqPPYP6m5gc731DLspWzGe0DLpf0BNAL5Elpk2S9i
dh4AtyuLkPhgiCGW+QLpt4tAWtm2c6M6wduPOYAwYWQWzDs1V2MGfQB1uAiA5R8h3ut8w2znvV+G
xjifcWGTCfLoy3Zx5YEjuouPgyZfmdPhp88cj3gF+k0BnLUtn/vjSr9gH/4+XeOefvBWhKAljN9X
2Bjc4PzD/WC+eGXY0oBfAJSFhOohnFEmjd107whQh05DZgFTecFKzOGUtSqrfhuXXvQ9I15nYm8X
4+a6+KupJM528ebyP9n+G7uXXw8fXCtqaiZeT0OhC2vATH6FwuYBr7+CGwpD7IRCgLEIjTu4HS8A
HPdqMO+hVOZGOvyzc6eIa08Ll1GPBFhIkMX4AlWX1pXp6f3v3D8FvCWvoqy9mVL/HRZnobguKIKn
UvDn2Z6pB8yidyxUqaanrj+hNLsnhAKifeAucjK32gBrfCXZR0+XRkv5665lXiIkkDp+gbeogL2b
Z/qF0hF0VtUWVgW9UcDgl7Obnw8Ll3nKHv0R8vVq1KEvQoBe+VHbOUP2+uLgkY/Eow5RilTWV3qi
U3rz29gT4krW2t1Gyg5XjHnT6W567tu++foGa4PTKvcPAMeEMwlInfsgJVjoc3ZHDcI6OgSp4Buq
20XHesNucWrFFWYVqerM4+QmnxnugCFSz38shnYALi13mb1z8sRos+g6xyqMkJcvFfs9VZ1i1XMP
aRkBDlUY3cPQQ85PclvbakOaLTyET10EVVNhkzx84Cvozy+rjBgZ0mEi3xBb97bHjQuz3ZAz82Fj
MNxNWQQnkzDtpZF5muEBt9MjJckhEdoYggDG1cOD27HkriAp2IWUYTL/xxYY6YVs9upaCDcMszJM
LRkh/O4veSf1sHYLpmK3bJf3L8MsC2x87DEgZdAGLVuK+rPjMV/HJT4EIMPyvDbdqJi8rHGSW8Ke
5NIIFfDc50VM2B5/9HYp+4FvXOoH2Ek3WR28tOTkwUIRYJw4c0w4bj4ORnSAUmMckIcjPeNH/zhn
LArpKT6sy5weiYaRQalCTy+Mqpr68sLnfUr89VVLp0RKyDYwaWMBmXgzbEULCEVcJdBYi+qHltLM
GYSz4TCVbdENf20si6/AcJLhcvbfgS4+G+DUBp8AhDmSVspOaGquBh4oyO9YXbIypOGFKkuPyMbu
ZJRoCkSiUyrl5ZdGWH4HWK8GsiqEX/SU3sjDzowemgkuT8GLKC+2gvF3/HZZRPsZQAU0guhmPQZd
yOpFKtOWN8sMKSFuBgJJt+gkpy+rOcNSwZrvzTnY9Nlv9wCvX3wyd0zA/Drm0XOfMef3sFJ/U0sw
/8ZQnh2BNh9ZyQN5OTOphMvOxe3cANmeLoQNLB14cz4EMrmMIaufDU/GmnRuMbM6Cjg9eYScgV2b
2GChwggrBQNSMOQSCnRlL4dEb6CRKe2GBw4Fhm4WmwZKgOOa0Qj0ms0ScS5YL3nUr18IytcRH+Sa
FHVa8Tfirg4WaHrSTsrwQ1FBrTDMZQy5u4zpKqVPaVm/gQYBCU224wDvKgb/ggCZgSxrmf/R1rCF
XmxKDlQ6Fme/hIXnqwmggUhfACzx/GSnYnTysNFfMq6efBlPw72JEWD4asLQk0aFQXblafN2TrUK
x4vdStYQ42CWiBAvmSHz43iyAm/bEizc0/oFvxfOEtsn5qCvAEtVW0xLoUoFHeM0ki6K1G4iubsF
fz0nbZSLaLlHdQ1DfOlqqA1dAs0INZVPEkqP/L6mbF203btKswXzir5ThNsdelGhpevmQuK48qSa
/Isf74lLE6Jy0tEl9buFbwXgjEwl955YMFJQveL1WvTSRKcma3o2nEsv0Jf6+1DFVFpywumRcD0r
KXslyfIDW0iU6EePyhYpAU2w0OnPSZcyCcce/qeguhat9h0QmwpaZO/LuCHGzmL03OG258kRebjY
LktIuqCXj4niLEnxQUx4RX/4geAPDwoFIz+QQDRpQDsHFOBQpnZN4ERHHFs0SwKt39Ey6LPBQrOC
26QKtYqfHyHuhsuPsNKGcFXTagNzUvHLi3yTVy7x7VwRvl5HUq4GSMT9patwld9Es//iFjGzoCvn
H/kioqVHx+Tu46tOeCBTZXhi/1hXQoajjzVvRH/+7NErd4HwnoSDarKgXSan+3eRxFAA30CbMLo3
fUvX1ZD4c6kkRomM0YsvxgZXCLPyDOF/gY3Ej8MFsytAXzAT41kEqBPmPDNRTH4YgzFOnFem+rPL
oNtAsya3SrwzxVmsZ9eYNY1QyUvXfhl9dgjXViJ5l8VQsmRggsnNkz7qNEJQL8S1Nl17iUkhEXML
vHPR+7ManRuaBiz5eCvd4Ie13CWuVg/Q1LKY8G4TnffF6T1ZUK+xgsagw2pqeT1c9w6mPu54FSZ0
8r25OA3+sO5IhJ3xHhFdZ6MN4PKjmJhAL2QkHp9GwHOTzw4PhtUXY4amWbEPI83/kN5HBBzexmRA
sVKl+JeM9dE/e1fCiHjrXUtLnySo5XB4YCBxnpqSEtDifLEeQ0maK3lRHW5XeyUgt+ac5l8gAHsf
kk+Pz6WoFrAs1PYSUPFmaSnTNykhnb1xJ3FAfB2VNegGn3nlFRBO0UUwTiRVKOaKN5N8YyxLqef4
NtjHWwTqDm/jkyW9ijwgBdf6PmpUZo1Rmt+Zoe5HQPLmIJNFwnud0HGE/UXlPtwR2kaMyo82iH7t
MNVfQDbQaH1P4jbCaiTw6GPjWMDg4OugnbEZfequBurFPWas1skelGfuVfiORxycGQszBPjAZ/z2
CQkWw02RHulsga2Oq4LP2Cfyuqwn5uLOi66s20NWgn8AWaEPXNn7n3S5wq4ZvSnpiNerWZyM7/Y9
eM7BVzW6oFvIrsc2SIVuLv+ILUBrdoJoaNHA4jTCzi2/Pmk917mw/nnaxKjYhOhACqP7xvUSFGJa
dow2qii0v8LjOa6b6UmHU9RCvfagM6K/ujEJzpkkNCI1FUmcfN4trE+2nh5iBL+jyjiukfiRPt2B
CTqA37mmK4CZNC6ZYylzJHe0go2oxC6Bf3+TR5p003byWEs3sf1pcoU6CyqMqo5REH0ihw+zIeHg
I7WDYCjf7zsvwa/o2R5TYLMTgnT8SuRAFDHS0pWtRftt3mpw9fepOFLw6AgedvfLlWzYsse2ABY4
DOAOsUeWEwVWCntnzR1gBIubiWybXBOGvqqrEUmaIdamo+3GnYxhLWUrc3FYIGxZM3i3S7Qj9LOX
SMXtGlMAp3DkwjegklYktgMFIoqGN/ziS8Dg//mOP5AXL3n4AzX+pBOx1blG4v19nzEhm3dB0Dm7
1eFMzHHEvkNmR3cYtQUISBsyqox092l8TI6YreguiSScsjbw7JXckof9ANyRJXtgpKz0mwAC10hA
geXi5Cv954YUgv5jd/LxTdwnOb4a7HdEcE5w0xi+nRARE3ebSw4cxcRZ/iLE3pOvBjIcl9YeJMFt
pgTaQtDVeC/orSgqGA/UUTvALGDyGbIGIfxy4dAPc/QffAGJ1BRTV/8QNcJX0GCeH1ctaoCCiyXU
YFklQv+tAq3fUYzeHkQAL4vfO6zodG1IU8DYdPtSdZjaHJJN2OF/MPBe4TIRSKQxsOg8cW8fg77+
9IkMCqmmdhk8uuE/bfG/2Si9nXwX0aVTfGx34nl7YVIG74cPHanq4SoJotkMf7QtqYa0X0XEGqA7
FlIc6ndo53wXYfmIBgB0jfEGXQGGRlRMUFQXADinoBYqbUnLSIYsKoIPBW3byYTXypBJ+pkT5dPT
XAmDRUpiRAv2cZT7EXMyDmpJDds9bQL8RtLnwIa0gBp3beYqxwk3QdjCrIAWwhBgnu3N62FLxFCZ
t2QKIRwO/Ej4TPJ4/Rpqk14H5WfuML63abdy2oUn/UdhfnxsB2itlsY4kf7OmJ8MUGwoLVwF2mwE
/VK3Us/HKhKGl0Xp3cRXTGFkk8A/FLYrjF3KbWlA7hRrUh2qIZNHPko3QjodNtrtTSI4yG7Lo4Bo
1hm0LbDggPGF8N+Gu2AMl8L68IvgtD5QMojtRIPO86EDecIZHTStS9rbLWdM92ZvGzLUFey4A8yb
+5pLNs6sQ1qoEBTgGCAqSHNo0OF1qE+Ls8wSn3/k7pjnudA9VY/Eh06wGo+r7RsVQnJvG6tx2adV
BoJAVXrMGmDjY1q/BkopajPun+7pU6S4JnQbNGO0bmAAQv2sEAJQs4sblEySoYPXsL9xa/KBsToU
kVSGClsWYwvZVtjsKMIxwddA4Q9uE5erE0Uw2B17qd9O/9GVtIH8/HINRw8deG9wUp191gPawkt0
0OP4cxovCugXLi5j8B0+hpsQc9X+4Qgng7chvRYhv7TJiovvdg9e5RmbzivKM1pxjnzaOyo/16Bd
hpMTKYE0h80N8W04YNx/3yTqxE/KfCNKxbsWJ2ExMsXYHu98kdFzU1zMNJ9G2vaPpM//iXCI+C+O
qrTgQMdXU4zcB3/TDmL7ViBK+1pkUHwSNrgWQ9+lwzd4Q3LGMnNYc/TE7/C5PmLEEByc9G/AOHAw
/cvNPFaoCfr3/uNtELSTkfvHaNb8rhEhEXDbATOuYsJsh9gyks10DiiXrs7D1aajon9bdNZSaDS4
kGuxPD4H7a79GbfWOPA21qNHjKFxbhOp6JUwuCk08kUZv1XUmzmG1vni8/cEQqNYZT5DnI0Swprk
TlJuNA19juenX9HUTRvYk3RS8mYhIeOqiWFP2kke3CaTq9Hsf7aov+C6u+KH2VupW1LRy/nS6cTT
DQYxLowlJzXs6ZguMkN7TSRJawi+cfxIKgAukZ9NO+vCEbGI9OR3CNowNpzqJnJE2+5mneGFsYeY
rMNvn0KeEaVOIxZJ9oroE4btPPtzmcFE8+bmwh7T5hOU3X77Ak68TKK5/XtcmbcSK4hxZPDZ3Avn
+jFYBXjRVbTCdj7DtQ93PMF7+FktrBPBYmakf8YfyKuAPO0+LwAZ5MfiRz2555DO5z03itDAkYoF
tMH0JutmvVhhdo6nppg5gw1djKS3E5XoC4XwoBoBkMiOcXbYL5X4ap9np/AA7cnKaPPZkX6j9Sz7
bVVsZ2bCit9v4c0OkExC0i3ZMW7zN0GccHMO8HaacBOQqevM9nu47Td24twfMEeGCOkERXwY0o47
dO+Fa652wWP+TEBwhUeJl0J4CA+e/OmW0Ue77VB2N1EFjlfz+QohWYINKRjA6jjouJoJGZ3djQlS
IdrKlcodmDWgw53SpoMadvY2pzYMwQ8Tby7dApuqlFCdks6iRZMRtRYQnLr9bl/HEEWgByXWbKAM
JshwLGrR1t4T4gPOIx4D9BqTAc9SNJjm0WbvkwNlTYtJk0MDgOUC9b7LNSbZAi69qwRvwiLcb4CN
oM/AzJ7OI1xMR/lo2eev55EdbeTmOb0hvo/0mbzcqYtOQGGPncr2QaYOQ422J3yHMUQHVwaA53kw
LhafbPzklFhi0esm/BuX8o+JBpMVU40EbYZ2TB4455vmVo5IEmy36UeFjSPrT4TQ3jDXCwSrAhkS
mNuOgnaIf/bk5Y/huuPaKV5xEeyShMxGmBnJE8N0+xpwlo2RYnge7PAMRA2Y6+HbiffLPO3AB5qd
fNAJBth43lMIfEKIrVAmuzzCbEbo1saoZIwABDfosCWKuakz1nnVQTVohxpyAIpwu/PXorPjNAx4
jZARwN+Evg/WJdwqwcNuWY2/TA4TUrOr7BBCuSgQKSP2FLFfPlppAP7PJJm/bbAsWGVGwl5MDsSk
I0oQeXMtlACbUwpyZjVo4YY1TyAX62NMuYPRi1ORH7U7Td7Bd8imjhAqAfe0eumZyDVXcjsY59C4
Y+V8kzwEsU7GJ3LTnOPCy0b+JyHYfAzJCFv4oGOmXWvpD3rm3sWcOIV6PEB7YiD8IHqvB3eGQflv
NoE05M3Cmd/gb5KGwbPI+wQ9kkpGsWXjUpks8dDooHFuRtwdrQrYqel1nYBKAWot+pC27cGCyLoi
o7jDQBGeOUhYhjsIBRslBb2ANpDKo/IgGBdw9zKUMzBufC8geXrB+WwNqSvFS2QrnP8GsJHl7SgV
OYb3E2FB3qmA9xMR95+n2y0UARB3fWnVlDwQW1yw/TrmPoOgM4grsy7LWca2Yp9xMC5Ux2gbbxaP
Ow8faOjHP2t4yFqXp6Mzo71abbiBV6uCiUpdPxLd9hfNTZG8JzpfqYtuiAdfCqV8C3VrVMIXxihj
VGB+C7KJnQrgIpslG3lXS/f+y3kBkz4x1FXdO9t1Ixb5jT7DemjSIQiKiuiUStxINNWGJdUga0EM
vhvmX45hvp9qCUKhpLtt4yaBv/RUcE1Rz2BCPUC/I1vZv70RfRcDq3vQdZpIF3TiTB7Oc3hzlJYF
t/iEKQtv0y26UQX9qDeo1h0IxLh0KGLmIkRGaLVcIzBcJhTPcXeaFQCvSz5Igd1H8CLCTMEHBSn/
cQoTwD0ra3tMmobHje4x7mZPoJ4EWMa4kjkWQ3d7zDxs1LRqxKSA13BsHrAq2045qpMTfmbWfo5E
/eRVftdJ5OF/+WptYIVbr6DOV1GLHXBDOB5uwNwyNVqtyug4kLf9iZabS9vQ1ODAM7XcwN2BRcU+
03BRr3IEPiKYZ2Lim8MEo9L+WQo/otWVsvjgnTyFm4WsH5aVzdkIN9sTDF3uKm67ApvXQ6a8rHWv
CU+3Z21DFJqoIg36/7sV9jKGXuBtC9AEs0zKRHPw6LPXDT7G3NFuOZq1qFbH9DAQ1WJ7+LSs9oKx
9YSwOHWh+Ddpmm742ZEWYA5ReFMHstCliBSGLb8m+JHZMbwU+UkKGWFQGw9b0UR0aJfF4aFjgfpM
rizB5AjiSOvn7r0mj3nU2mCLJpRhkAuYNWceH0mnooKB4DIRDtgXUEvfEfzd/4BQLSDl2PqqhcmZ
JekBYC/2egEd5YeIymRfdJGUPRA6PvHyDwlqUgaNmknsHb5DqqaPkBErGqhpR1yC8nXLbzjNBNgY
9W43JQZM4OCOdHySJuW/5w8aZgwzKJyfpHI9nU96phwCLbBCpiGV8c200QOvAc6a3Ueiq3gLGDTA
pFxhGiCOtrwX5tQMIV8I5lVwwsdKhVSAloTMPdVs3cAZFz2QAEEy0Z6KryM+otT9eEo+FVgSNV8P
/VOYmWGLn1g4yhYsBQ/Zh3dGPYLrkAyUMC3wypvVJvV8XUChuePppULMhjDxNPgDlk8N3jXQno6D
kQi+2jcLt6yO8r/r0Y1qn0fpZl7+dltMu1C/YxbswP9enx7GdUxHcDnbzJL3Gay+eWNwGeONc0HD
+DKKNo8dDmPN6ad2eACDAzKfe/xZS3fQMF/Tw+KpG03SfP74VP74haNytpZH5/IGrrBOQyHJnxuW
cNcYucpkwt3tzIDREV7DAf9R11DrVTq8y/C0YHBMdBZdwJt4bP+7NzWoPn9Mg/hvmZ2CBj+ENrD1
96X0y5TxuBEgPTd7oJPuRfU5up9wqpw3pgA43u1aQaI7CWmSD/84qDn9RfTn/qFrlAS/TvwNDiuq
3xiSmi97mu1d6B+XqYlkbEOM6YAkoShiwGhHnF2qXzo9iu+/zTOojcHfiAh2gsWXVtc/EQZraCmR
JuLMzzZKQhgsUb9FeemLzIYtQdjeJy85pftBY/jFspFjUbwRRPYYUSvhFAlz9RtUWF7LOB4lSkrv
uWoh6z94UmtT7Ho3yDLeMnxQVXZWCKEgeCxhecLQxhCqyXG/1sb14vv3ds9MbY8sebvyVaywsUuQ
olYmloxEFhe2occcs5Wzf01Xb5t6oLJ0Yhw2eMlzcNwnjDyDOniysVEzNmfUnbl/G1HDMdjqSQ9e
+Rf2RhmsinX+FXtdXT6F+Sgb6n31BIsgDC+4J9qEWU9tn1KdDvJr685zpU1utXnxhBnVYlZJw5q9
3+iLC0b9T6i/UAjQnhin4SXo3WBzvscHm8bbpPi52DhcsSq08TKskST1c66FGubUmNgY5HMOH+nI
wydjUjnLObClsnr0tTcHU8mxIZyA3qDG0iqnKACXqMKh8NZleHZ1z32RXIqiEnuxNQ8hGpadSJGw
AA0htaaC7uwucJTlm/KzRvy+qPoVLwOHCkjSwr49LPDcYyyHAJKzfFIwdITLS7H+YLJF1+uCdtRQ
z0hah37xxTSLqSU3+LrSgiMd0IqClk84D+QQ+XJ2UUMnWPAyStyPtIA2CzbdefRgiJpzaojRRsnE
mxvTwghHuMgaJNUrjUvuKMiW4YJw0kL2Z0TXuJovpstMyR1s0gqdqlOwL41tKgHFAoKysDpl30RW
Jv1StcY5a1wh6/5JRwcvBFDqlG9idEadqAu/bAdR4TF4J81oP8c8ogt4ToNsqrMry4jizv4yqqE6
PYkuM66Q4hFrliFc2zsVmwfK0b3F7nFE/N1BACDgE7PppsFyFVf7Zm2UeNBTgVMYYU2Pgy/jPHLz
umYNg0I6wr3PdJUbbE0jEJ+k9Km9ob4e4TigvrK0Od4lAn0iiHyxUI7Oc1wy2814augupBJvA+pb
2i5voVjw+M4fnfdek7FAI3ld9bD73kCq0Tdd3caRNerltrohD6C9yckZy2lS8PVpzva1oXzs566N
L3bhY0NCUVba7f5+RFsFi2xW7+iENaE3vCz836Juxky438Nn92UtM7ry+06jqapz+zM7ksgle8iZ
MFykF6Q7DK+TC2W6+MhfjGJH4IVHhkIsS+ewknyeJ8ugRTzf122MMbU+A6fQOsJK17M86tDRLh0W
FhaxhFwPaL8GG0JW4sK+emT7LDRBvPju6qgzBlnxO3Fz22Ene1jsBXyXS3KOkAsQ2n00IwHJJCYw
j6rZ0tOz0hFu/jJCKsNrmhyjytl0bHLezCOXiYU7bRFxuCHaMErfJKqKwLyNt4qkzUxJ+PX27jXU
EXR1rRYhKirhGhj129FqymiH6DhrGZ3I4eCTll6bv3Rs8m+YZ6WK9TDVEw+VOtfnCpVRqs+1tAls
lKAmttsW3OsiN7QYS5nrVEmVVPfbR+I8MFUyNxoeyZA8utt9fId5dieypDvSEnXOd76xredu2uaC
tezDum3xxUlzK0rdw1qiIgvvD1U5qYISiqKPBLYJK82oIfy51XzZdMhNWf8+dILUd+ejRYeIFTol
seLCOJiK06sBw9KjTZV9dJVEkk1SAmTu4ZG32h0V3jHGnTghwdAuvOZczPOP8R/n0JHcPJ2/H+On
RAz1Ujl8mEI5JPyK0S3JSYmE+l3XpMwcSvMDwOQV4UvBEKxLEmURQlLv/bKnyGjci5nYcy3OuDpc
9QFBeL9IoAep9hjS8a1b0O5CLJEZ6ckh5zMm844LfgXYZhCCiKkYEVbMcPdMn52Rc+pXw6OHje+a
fOjokTCeToAyqSExwziYPUfYxsBwGd0la5tYMN18pP8GLKVRDZnuMQAk1CiQzLcLE7w2Hs31Vvic
ZLDz0y/ZbSzT5EcMate/Z611bndCjQAqxov221v6Gtw7TNY9DTqMRSC828PNGhuEhytBb0t/SR6T
Nt3jyEeINFPyc8h3Zy4r3hpiGyeaBBBYLfr6EBqZoOMd97EvugiDlwU16jlctxwpxNsyjzWZyMdc
Bav8pbOJNweTe/7Ce0Xzbd1SvgHjUcbwK0bVRLBAAKeTW30rZu8XRiCoKHfHpLkTg3s+kwHw15KS
niAQhrAAhlyExdvqf2L5bjLTleC+g/WHlQoGJg2mnZKqWhLI1gLFfJgXOCSmQtCmwpvS7dwjoJEx
q0S7nSxWCx19/A3p4NkJ/f3wwK73Rz7Qej8kLG5vk0i2ZiQLRAlvFiLBOzzw9Q+Xy8Qq+Becx00S
2/A9kUKSXMaq4K41sGOlk8E6WZalJEE9sBEnKpt4ybN9mIlpYTWu+BjwQqCEGhs2/tRyKyToj0/H
s04Yi0RGSfrZ25P3txxwOTH+pr1gDOf7ro+7dF8+hUXRNo8GTxGcTKnCsFD8KzB/LtYCWewJlRTw
okv6Uj0Fn7C6815CCGDKaiBFitExaLSdnhy0zzIoT8kMY09JRzfT9/kHwI9D9ndzecokTzA306/8
sBSuA7eAjvlhpvJzCXdyCW7j4u6NMylstNLAJvK+YrlXEIRtGuzwQPIdpGTF4Hk7WRCRsW4c5SbT
aYftTnLyRpK0JxlXyClJm+Lu8QPJ92Mk/jAJSuSFXS3s82g7Fusl3ZeY/Nyx1f/YbeLFoZ1Yy0C1
lRHxvtbegw1wMKE3H6GLyEcOcwS47n3UmcFqqCB1AOlb70iIFHuP8XS8wJOemAEInk1YKaIi6+sw
PBA6LLqTDpsMy4CFJH7nshRk7C4pdJz95rovo3qCodGmydRfTBOBkoxiiwyCXzrP8SPoqyueHok1
7LMqXwRJe4q1FpbKAgfB9XWwLlMSDZJ9WJKLXfL1b252z+kz9N4ia4ggXZu1z9PAz5rJc8ooHebJ
QoFn0jbrERQTuDsrJv/hh9fcNkcS5fdyz78AwwvbCznsXJWRZEleLTB+0RhArOEFHsxnxp95cRVb
0hcSEMzzX5JBNeQq8m4CBxbH22+uhEuSey+3wl3B/HaNJs8p8lm3xL7bPGxyMvQsvMQba3Wsj+9O
JVtWJttdGwtFiBwI9ZSQmcMt4EPUKTGvjMUjC6iMSbk/MkpgtwMW55Wv2bJ4DCt3RMIZrkW8dDYu
lgz4m0xeCo/z44HfWkF1SVzwTKoBLW5xwpfAYKmW1kxSyA1kjyNWYNBK74B3khLIYb109pzvOA9a
p7UciITimpfplT+TW4xxTBF+OSIbxmX99FqU4vKkcaR4JXmyaEKSv4Lzo2FeUFZM9zSR8Jp9Th0a
Ig7EMT4zPHeaodztJbx2H5oG9Gwel17ynDL6WFp7tlCqFo5wnsw65IAEMHFynqIWEbt7aKcNU8Hp
gd+hbRslHaZVdI3Xn8ZxcO8/s/qA46PRb5stNO+/fbfj5V6VqqtH+ighID1HvZnYPRD61xIxz7BG
sYMrtfhMVeZPRQtvzptMaufCSB3M5IFO9WG/0CQML9B5JFpFRVeNE/MMe2kCODCTiPQD3b3od0TK
skxEOyHChI+p9FBMo+EeHkYw54iiAdiAzxOcW+zkTZv+GrLNQ0ZO0yuRgi3GexqkrLv/MJaT04yF
80Ar+rXykqeS7FAeXY0TgUwLX+Phv0p+Jrum+Hv20iPY3NvbBwQsst2wF0ns5tFuwd9pRdiA+Ufv
rZvF9jRX7fucwxZ9BrHtFUauz6PRZd9wjzeEHO3cfn1+PMFic/PeFPToQS3u1+tktSk4WBjuctS9
s8cWIdM0Cq7BHXsBop5rbzlfDvI/kvfKWKIWFdpDeECiRyLqhF0M8phgHgcuHRa+rnD4BCERipnG
psLmISd7jg232V83sJixxd6VkznwxUAXnEs3188+gQA8IblZrDupRHU3/cOT8qZH792OUNo1+xvd
euGDSGqTlqp+BWGX2SXFLeVtX6rSEkJ+bgyaPj5BhEQizKN8RR3ObwaZXSgKmR0tgVzxUAD8oQzm
4yCL3fAMetJNPwZm2cLuFho3fgEnsGQ9JAUXNaKbHfswWIdlH845dE3znq4Y3kBpJvkKUiqzazSJ
eGlOp7mvUqO/yKyB7LzSzFUDz42SIXqA0TyOPmj3jKEVPq3ZVhz0twxpve0WuVSPNnY3LkBABO8s
fdGwCveaVwh7EKLynRf+sV6glk0LzREeCChUS+KnewxTULmC30pM6W8AchTHPBnaX9OWubqDFSAv
KRngSFfJngCNmMEc+s8GQ7qjz3cCYPVYF2h/4CQI31p32uSmyVi25WouOdPDT19x3zSzDCKQY9lQ
j7F8wc6ebz6/m3TpjGXGNi/bHndhtiYieUe6eDUzoFLdUZ3n1S4BRidioHWkCQRV23wkiU7d1IAy
EXPJHmPIz6wRv4MX6tlqIw3Rl4qd6nyg4iSaUD+7HVsibaV+LrxnKInXQDJkSYH8FLbSMffRnmk1
ESJGesZONyV2MtycCgMQaMmyR0S4QeMcTd2lNdgg3HUJcGTVvIPmRkE7JqAN0L/9wJ6BT2737zsC
AIGgmaNGtOJzvgB5lodEPmdZXAMsntBZ3UPo6Tb9lUE9nzYm3xR96JPrhw7Y3g/QDLOB13YgOlBu
Y+/sgq3pkFH8FuGDaHAZXMJn2u6QbjLGYv6HsZWQvU0TGxThC+P0KGDE/pcaMNRGqC0xbQKBMEOs
7uGiSL60NPWmB0Vj2+XDTahPUujOQphTDGBh34itk9yTBlJRBfgty/BEBBuuHQBTeZY5sOPZRNyK
BKRHUZEN4RJ1+uFkmGGIqpigNwLc4yYEWwNfozZE5NkCFLNfO02IDCjl/2PpvLYUx5ol/ESshbDS
rbxFyAAq3bCwQnjvnn6+pOf0+Weqp6pASHvvzIyMiBS31aCCu4WV4xoUQrgm8hcaPkC7NW6u4o3Y
F8MrBhZsVhhuiCeR+24AkPf/xJz3+MN4uVTkTI0uvyUuELdJ9w+cs2Isj3FDcmBjZOtNB+A+GEDi
jPcH+UGINxtaC9oQYv4I3FNaFpV4f9T2B+sANnmG1iL7TJC+CxGHe5tAAdkkZ2GCiD7lZGILMeyE
9ULEffgPpbi48ejxdaDfOy3ka1o6wGC0cbNkiYMXAg3oLAyAoLVoTayM3XRxgVob5r3cp0e2TFNX
54BXV3qRtAYxtOdBGucIHQeHTY1gRNj+9BsRNgklH7THlznyWx1kj4aTP/j5jjWh+6MkB+RoiEbR
/ev798HsPGhChBHhtHSaWGshnsHF30v6h1yQeGhKL5FOPtA+6NJZ/9M+jCGE0I6QLzyPtxwGm8HB
E2u7Fz5bIhU/hVVOOe/3MnrBT4Nanx4S1WylO/0BTVzKXEezSD0W7EYSaRgX+goM4IDi0HEoZ395
MGE/wiOdZJ2EWn5rF6UUu+nOoTnldEy2Z1ob/MW7k/DgKQCOAUY7QglBGwdoUrRoQUFI4V8YYonC
oM5cPNeMbIS4Clu5jDZfAhD45BYKOvjPtw2hKme4NF2hZ8Cyz7hRbeM5tnyDhi+KZDFFWIPZ6wGr
7MMAAdrVRqbxVJo0sNeYhUHLx37YxDLsgS++gW0EM+n2I9YOrUH2WLYvD3YnUCdf2sE92pgiu0FR
cKfvlPoP4o0CYEu7zuGGD46Ml1B8RKf/bHSV5KXok/v6bWCqR7In6lSQpA29JmknoZhlMiT/omvF
85rJAwaCpNV1MA2GRcprA4vhJpCMOP9fns9HpJGHdubP70ywm5KBLsFyPIawpy9PtFXXrQA/IyIN
LVEBU9uem92dH7cSdSgSPY4IPpr0bVuEDkF8pf31F87E1QEsxen7Yp/XZeGL/HUSsnr+FHy6nxbB
Rewa0HTwYyw8EE5nhfIHgs7U5AykoyZOuC4ESKBAlq6PTNX1aWLjQoAxoElfzMx8scPDMYIOoig7
cIbgkQkc6o/Qf8jzJPQNwoFQleCjjHBt4WiwoJmgQZidchncKhQXEY8cdR1OCSIOmjqIjTSHV3MI
daJ+mQHnZvTlRTriyxP+Pd/ENOA7PfhnpfMybDjfh+YBP48brq8BrA02bcaJeI5ktAstPZerQ8tm
juTY9TVYAFh4GUadIxHBQqWPF1hiMEXBoDvXRaje18ecDCwnsTSViTxwcnW6VJzfN05NkFuwUvym
6WGzvGAE4haGZSaPCxI1G5yAijpeDvG13zUeJAtCoYOT57pjTn2ryfG2Jp0AxV1LMsYpHjAtpeDd
+QPD+0XOGX1tEjhhwf/KM6Gjfe24odv0JOUvYqqPXYl5mzGYEUegEOgCQixRQDI8Mj0OYwMKa88S
VxpoaTiqE384zRvYFi6xDTVxcUmZWYPx15ZA0Rs86F8hPN3qhCV221Lw+A2+1DKfZcwLN1yWK/Zh
NBQheAr7lZlTgfB+CQ0usheXhh9egVaHODNUocVxaxnF0f/brGB8Wiiab1ANnGmK4CrG2v2l00jb
jiALX2SIhOapxJ95Hwq8YhEByPluWJM2ho8b2kQ6WR8xvPtnTThNoTaSdNPpZ7RgBGXEFuoPGHt0
RoCBYUNzLvRQWmwodTBq2Ph80ZxvLCL6liiyTZpsTLThNMO+qkUzA62M/bo6bzZ5tC/Fa2O3tY/+
PjlCC7SJOiLBEqnVlcwU+H2PNvAKjYj2iN3EM826xb3JMzrY9E+qouXe7qx6ZhjTaOYMEK2WCqWS
tvnRemXQoL7Rhck6NJXqYu/uLdR95BjmFLwAcHy8gXwCsH8D42eMfd7iZFEsZH8Peg/0/zeBYp1s
fzRokfbshuKV2TRVgD6/v6alDTUQNgIp9CHsJlvVANd+2BcScWERKY64xZw48+6kxJiN4CVzQrxF
B6xNxv1T3jtdh96Gc/NgLQC9O5jy2Sj3dkNxI32ZBCbRU0m61MUFDG4mcYHteCYfFgWanLJ7ZGf1
32WJMO6N+k3fk2Ay+MpucUdIt2ezaSGBcjCo8utYLNP6Di0vUnI1boD9c3E0acRN8lFAnWEo7ZUR
r1p0s5vZxdyFfBp7s+5LbJOJ4K+zPqRFSXtHkn2c9rEdE7l/Pbx5t/ySy106DzZgjNiqas4Mn5kL
mcLHnIljuOb0CrmTzzE+4/xXvMve5JIyJACkXocu8+IMFF8RxkrTe/ubPXIaafwZbfTRi7hGcOGI
SsZyfODZxU6jgIOm/kNJRN0ie/tliESgDee3M1ARN7eHFTmS2wIJRu+NKHqHTYKHvLb9d5p0YNeE
8kIXouOoEVZiNkD+RNMZTSpcGnhQvRRf3rnwsMXYV8jDlC8cRAkbHl9+jW1Rw9ARh18hQFM+NaeE
FhwKuDvsEzg+dbwtWbuZuzQauNuohAhIzLSoiIYiwSNUkxQmJ+H24HZKXyuDUkcK9KCbM4MSRE/x
w5cjxfgbERvInvQtI3BE93jK3xaeY5eQNg1Gr2ZzEYLaDyd9ZxI+fQ3UhWWDZBoKmdCTZF7eZLLz
VEYQQXLrSiOD9fr0L2Yvp38s9aSaKf4vCv89MeB7uWSySSBhQgL21P0TZSQMIzwrjdNVd7O/Pecw
ro5ZZz4KKwYfh7O784ZD5NwZUQEJZm4kcpo+mY8pcAKBL0kgCHzmjDhYfXD8cFCcBJuRCmPjsVYY
Acewz9NgigB+ocTHEDtQW+j24rB3t3tWNb+iGiDJRkNA9t01D0E3P/X1erJR7Dsx4mEj22tJW5AJ
GMMXpxIHzzEx8NiFy0P4IsfHjuMHJzR+UF+qIuql4TwNPvAjMH+ls+irk7boEhvmmNHAgm/fLHN9
MNsznzXgtmBIUQKIpwsxAE7+mElxVguruxOEFj4QcImnuUePkbXhBT9XcVbdjsjXf+1BsZmGIm9A
kAi2oy7KEoqBv+1qG91IVGToL7pFbpv3jFtW0UmA3GuL+TonY0VHRgUdPxn9qd5vmWW5XIPbHHgU
LkQUhtfppf1GK5RzXZjaCKqpt+MxnJsxeyVCUPCgcuFJUHlPR9BABjJnkNGpsPDcM202cWyS0R7O
SmC5uV0WTAOqZ0zmTOj0+NgwL8jeatLiZvyw04elyIy/Lb35AUtx0Ke10Cj2w3nPOPjlYUC0J/Xa
U1NLsvBg83L4OHtalEM+1Xdyi+AiAxIx6BNTBny9PeI9rgi/eTXGaf22Fa4bKx1EWfsl9BD/TInG
FNb1wwrGTFpbYlgjBeDVs7193IciDeT5on8h8uOACsztBYlmBgC+NB0sm7hsmrQ/zG7RJtTn5/gd
iP4l0lDHwH+hJYHPWBGD6dslWlH8NQTLBrH94U+rnM6FIFzvu54D54gTmohf6jVT6/0OTmN3iJQI
phgoNi1FOIVz4oVJxGrJfcTQAUVphWN8NbtZ9zY/LMqaLiwafrjAPzIDp0MjXvSSfsYIw+y2npbC
OUKYCIJrMv30Xlzg8OzDK0PnRIUlLj6i7fyAfOAYb20AovZehxX0z9xi79UiZOMtPj5jYcVq4g4W
KD+AYQXotxSvb1vwPEAyfrNjoy0Ra8bn4o2H5d4DTvwuuvEWp6umw5S0BTQqJl3uw24selps9OO3
Xc+wcsORvug5VNJoTlX2ORPQnjYzOBmxxo296ruXEIWYvLwDqKB241Nvva7Ctf3+MEyZ92IQFWU0
dwGyyfq54GJeflvRPxgP7hmtjDAJ1VixOyDxVUcvhjg/8FLxtWzLOqWaYw7R1exnd/u+kOlrjIXG
tvKw7tM0p+Nw8TB9invRHYkaLeiD1eRGQ2OalgouL7uxGvVK5oa26M4xn3Xd3tnTknHaawwpT2u2
C3M4PH73XGEKuvFO7gOLJV6I/+fj3Rf1GB4TM4WYJwogisSH8QXZhXc8v+1OiVMl4yK9B6xEt5mY
+woBD7ZBeHs0XOUOYeu7fHIOjbpYcpjfrB+eF/0Qa94SvaXfwchjWBHk7QN0N5ptoxNoOTP0EMLd
wCwu9pOExp/O7j+bxGbJqbjFLB6xdXHRRFZn3/wmTFW7D8Jq8UbfWH3rPfLijf6l7Y1WLzqsN6E6
4q0wNsgQWEfXxSfh03CLEU4l3A4kV1CNuL0MBnBvG2OLujjrJWo5LdvZBugV7HmhRrhLrZ+YobyL
zsdgaic3DnLYBl8xZoW2GfpjaQvahbvBm4zEUYrb+MgQAvabqKvEG6Cy+57oyrAdGIV+AtuMxPvJ
p+/qEd3VTRyT0QsQJGYCNys6GSVTbdndwpDBFokzmJzfLcYv8sNwlnBQSzeFPJ+Jzx2/eOe0MssK
rCSIChBoXhMzEb3pgY/RO6BXPBGtGWMkanFB/Bi8LBuN9LyUU+Km/ySXrlcF9EZ2nBAA9nR1qSdK
UibCi/TaPTvGQ2ZMUQkBJJSxfi9MC9+4qhYEkyZ1pp+tcTzQV3o4wwWMQsiFX0pKEMxI+nz61jwq
CWZ96Lry2ShcaCPjf+GqM5kc63aEUMzZanClUPQOLhZEAknaa/5D0zgObwnTwWRG99HsT56geYaS
047x6cIQ/r60bfCTMns+nqo8Rxy9kbA1fQiK8ARlWDZLWy1VsXg9iCMa1f/G5Kxh1jqmBga3hrF7
pIKMWd/k6D2b0DvGPHB+vhp/F0+bSYgSvJ+LPteP11yoZRtvt+5fzNYG/uSbgdlFm5E7XgOiDhv/
sOb8AK9DWsfukZXFqmo53ezI3GQFldbLbACWk7RyBhUst37GyRChU2YbP4mW46uN347DtfbKZtKR
X+ewE6WiSCM5rtfiNC7dELKM50KYqK2EL48aJWn1dZ9FkyMHcrQMpz8Xm/CIAFac0/yWo1Hf+21i
dONqqRGf9W5fKAE7tFBkjUgOOl1JgYhKcrQNTxz8vC8v3s2+ccOdEriSVsLJyQZ7EMrOFIq8M0d5
8cYjToSKailtGoYFmTI5++PLazbcViTaNiTYUE/9plPDXiOaEF2F8sqZQUQX+mdXF7PLRgAtdR/2
ElGKXxfiMPsjy7YzLg2N5eaE0k2cjMAmDQN0zICxBpAw8zPXDWgA7b1CBhXAAFu7A4NFC04x8Cmw
gVMKM6DU5tcsnD3W5BNAF4AVLinhUqYv/dOm12kZ35J5SXTgrdmEjKshc0L1yt/Z5uBPU6MwI2na
vCw6j88hC5NNRSNwm3ln+xWdsQGlPcofORqEuNtxOHuYRljz4R97kztbr5ucEWLrzxwasnbkDeES
62rsACiKK3stqoMX9fJmlWWgCtqSgWgpA3WB7zPSgnWmIZfk6ih2zfaLQcHi1DWWhIw9xaAC/PAi
PjE/KsCt3LUoihmgHNmMhRYpdDFOxn3wsQex70BtbyGiePjLJEmwaBDgTejOV7Pghcu5JwChbRP0
+3o0JkvkhwMskSi8gzFpTBDh50R9nSCPpo8Wn/SoY8XssiDYfbkC1YDIZ+IYxv8VUYCXk+4iGDQi
M5rDQQEY0IuyvA6fjFURajNyYHMploriTZS4OFXzJgJnlLwm7txvrmvj8XO2EvYYKEB72K1c6TtL
9lSYydo0AtS+v7Hq8fwV5WUclQVQlSu+PwZ+SRxHcGTPuo2NoaTXIDyHAYRqoZaU8+boNejyrQsp
Cg5mObwnDx8JzK5aTnQx+mj093YeRTC6accjXf+66TG+OF49ohMIP0CnQuVwTU843fI35FLSER5e
LQdNxs6BbSqtiwnfgqIj7fuD4y08x6I2tfhdskGbNUlqGKQweWJcZm0eAuM2jIEORAvfgQHlHko6
nQI9DPUU7kK62AFIcqETkfap5D+2NkBJ78d2dA7HQLERbwZX4zWk4RRCnkjP2S15DWruFEZrU1/T
90OtuMwgBm2HRAQxjGibc87nqYMlBm1TNlk/I7rlhIekL/Auz/rGMPCgWIJNrhMyKKIBiBb3lCHM
3D5QKzNiDXLPCTQpUriB42DxZvPoOYbFXYwFxdo6iMVkIXAiFQBTkaSpEfDEWOQgyThRWpw7cOCD
3+FzssZAessg0Gjjim0EkTIitrqU3U0g4QNGY5hVA6XpqH9l7hR/lTXEvaSWwp0SclfMs41K5kpg
ZxZFYk0X0KUJCK0YNHrp3U955LKOqFS4LPYCndMJyBqXid1fQkUt68Nmzqe3sQnAHq+BC7dJs1ru
d2R3g54BEOHpuT3noKZXKlyGqBRi/2GAbwZi84LFzyZizoQQw8VHzqWVJEsyKnPSeOgoc5z0kmWG
CxDfTxI2t8a6uzi8W3Dm3vBOuFYIBHiaaSwXujhjOZX5VNx302ZqJX1tcMIAraXhNfSnF4v5J7ii
bed5O+xY9HsbMMReTm989wjR44RHFtlz24xkW2PMh0MfRwquo3h7VkyH12KOA5YUX8stIX8Nonl0
5bLZXXhOkJlwFvJQ9x7/XRwG5SPZXmMgd4mU5iemJQXgWNB1R14oxwaQlwpM1Upc26xwDY3YB5GX
s9s+UGAM2XPiLsKKUw1uPtmXySlqBsQo2CIkMjwwOaClqH1YUdSWI68wcRlkU5F+yUnCumsvmgCp
TQv+QISHne1dRjkPm1KDxyGdt6On2OI6sKEizFlgyPSj+K6wJeRpyTHF8hIqPWvmt3S5E9wWbyUe
Ikg/JD2Jb5xxNNN+xZ6CfwjkirjWL0k7yPFQ/Zo26wiDUq7Azj1WCZZJnp3HBKDyy1HJz7ZhwkVS
EsNyYTItxCOa8CSm/JHmTOyV3HvYRzd9j6doxIeZKzrJILRJHnqeb7KLwQvOc6HD7TOP0vxonnxY
85XMtSoVLgHoR57MPOKDFDbL7WLwQGhm8FTk4SpmxDHAtuHlQZuhfjnYZlsRR9CWGyuXZ5Y29DA9
NSz+AUvQ9jiBuDiMaEgwPrAK8tOImwc7CXq6dG3JWvmorOsxoYmaHeTelkfMoxAu04u1zWNiZUBz
ZVuxIgtsUjl5xTzlBokrTZ0QMM4J0zT3bLrJXYu28aphfKEeT3Y0iaccxVuzPXmwYit3HsHqEnIP
q4QgJIubt4XPxLulQE4p3z5YOfd1AB+P55HyKIWcyJtid2vrq77F0xFOUKpZKz6lPBnyIF5oOoTw
watMUp7S27Q9eDqwQSD5cH1Dx0u92JY7pDs7Phff9xwdxn7ItW8hz8CfCHQ2GtdpT+HkprozkV8S
dgV00IWtSwSUewwFjueThvqADSP3Ke4H8WUkM4hZKZZ4rNycfZzr6Z7s3KthrXHqfCBdsRCPzhLY
a0nzmajL6Z6zaCCK5TC54vwxymMiN/UW1wFfC/bXh9djHTk4hst6E/Xh04QTptm82Fo80wLKEBIL
soOWVbJzNQIMjUJjsdBpDvHJ5fe4m3nKv2xWEE9QcImTI5tN4RM4ED0m0prkxmPGA2GNfSMeK4Vo
gKia7Jg/UdTgzDaDMk/pPDIMy+HxQ1hrh1StPrfTQzbCcvVyqG6nQRGZxDvBKAhPPCDoZnw0204b
lhcDDkWkrP/v2YLzRRwzI/F2ujncrlI8R7uLM/UCM5G3HCMcGGIzz3J8UscVkESbvtBn7uZpXc1w
DCH5upK3CrxAg0MSfIAP4+dqwhdUF/R6av1N9JQhIxeL9P+NgddnLVGPcIr1F681lkRISobLGkjk
basoxuoxk9uJEj3yRfFi7XKYiufAG5hR4BrBQwTLuEv2D9aiRgplGKk2uAkVkXgvNdwvNmPVYDc+
rW+IIT01Qu2oDnrUupQ7KmV6NRbwIAEL+BVOHUcF4KCm2pvqiCkixROS1Nl4wsGnvoB2pQk4cdV0
fG++wCBh/ZGKi9s1wlckYhozVYrAIJvwQ0l2JXcGGsKtpB7Quvwur0A578UNxTaKQ45DIKJFDwYY
8DU1UD/7JL2ITxDK5MAeUYwLnDSO2E/7Mif25eORgd2ClFdUPhOm0yC3yIDQqSLOZgWZmbFctEwV
KxPywhrJA7yH6eAZVfbowlC85I54Ve4nTSzOcfFLW9P3oXs9G7FB1v0N+moLQ1+aeaLXWLL54qPN
wiHnj3Pi6NuEcxsXY6C9o93Q8RixEBIjlJ3tcTVB7tGk2a0yJV46Xy30gxvSBVJ1wMSWmy2ZzWcC
sAkuAI4s4B3hMWBRvovdTEqHy0D1p7463sGR42xnTnmtC2onCAI8cM6aCxXxlsMCKtjQYxMYMI8h
KrJi2WUySleoJyDBw3on9rEUMCdAbBUTGxl+gy1RgW4y75Lfoyw0EQLC7KSepq7pWHcCw9sWm51b
Et+x0SLWPSlOUyBqtkvTZ8wAW5Xcl9oRHt/BP8ZCMmvDDVh0JPpAmz3A6j858ze+ZqB9xpmdSgEl
5Gw567ui9jJXjd/cBT4WJF1HyI0XRAdDjs03xwXb/kUt/aa+ImJzFr311Q0rKYKiPv7tGN6nwnOL
n8cHCrHWF3YDAHAOvyGNudJtyLm9MfuDs7Woo+HbZzoCX8p9Ohg0cYZvPfpAml0Mdx4iDRrekB6S
w+jGoQnfnmgg15qmiOy5i/wgYJb5WwSHJPUcWuV8m9hURnCWGACsKyU/Z5znBKFgV75GL+dQMZOi
Y3yYygMoyFQ3feAuX+CLOBQVnj6kmXTwaMHzLjF0V1OCHv693BGsMgC0sA1iJwUCIBVQkRdkCBh5
/Wi8EqKIfOAplFKCLl1QDKdPw8vvcMMbmG1QaxipfbY/uJurztuEhgNlDgdxQVnxPnW/2PrqP6Y1
OH3NTbkJuYPgLASSynIoFP6GyFSEYSojzU/Ga1STkcRAFE8mzbRryMv7XPXBz7vuM8c7DgksO9AA
U2cWJgx5so1EjMfyt3sbbWxevAd39rMzV0TE0vP0/GHFO1bIFTzPVfR9zO3emDnc5WgP+CQZPOOi
KRPaAJc3JuqQGeFbxdH38TniqVpk4BHHeTnHFg4E1xFHMnYXq+NM3BdypqgIzp542/0fyARUf+Y7
kVJc/D6c9p6ZQssUz3WSBvj0DqoIvqb9QHR7kG70SWyOBC9BeqPcXr1dsrMaxB5nES9XPQm/W0rs
jS1gvsx3XFV+y3sbgHJHhbV7KeXO7HDyo/MAz3JcYnxF4QJnhyf+Q/A5lIpnxqY3Hw4vDDP1JwxA
pn/iBRR8nZ52m0ONH+va+2XbvkO55yqCUwpixjvYpMcAl97V2/y9c/itLmt4av746u9AGygQ3lUz
lbEksud63iHa2vF0SBJi91PPi8t5PvWIw2SyEH/JL6B6GpvsBrE1AvrAR6o4Zg1yn7QHo/Ns9eHr
y2SYphOROJ7h6iPcMudbmz31Sy+oKBkqADLnzeHPU4NoViqvxgI1LnRRxAhvi2YFw7gAG5XVXBKy
KSngLy1jCibupTpH7vDz1zAaGCL0POkLdoYN68wx+EUiQyI26iCU0VHR4HWP6AZ7A37yHNwn0yFK
Gn2HhB6+NRu4Ru6DkMWkDN+I+MDbmLcOSSK9KaDFo/mEaK9wZDVpL9H5G5ywaRQHbQaX4dZJFcCp
lJ5drxtUOi4KEBO5/p2M6oRGzXohl0OTgSRiFx1W3EekIIioBLA8OcIbl+XHXodH7xyiS1SNTuSp
P4XPpC6nJN7cG/0w4lTJiStjkn7yUWMXMc4F/iSr5q85hPNrXnFyMxGJXtf9RNX/nqg0MxqyW0e6
w7gcEnKF54gBgshLt0FlvGfg/cvTEJ0do2VBixMsqvO9+8kuf18m1TfNx7IyHsya15yT14i2Y5wG
4HfWHWTy0NTsrrO5GJ0Y5u6CLwd3qxEJ2/INHa04W6uzpUWPylLK7boxamH7xQ1hBXvHq16RWRVK
oo0qrwP6Gmujm92AFBMeivNHqJbhnU7AULPQMr+ED9+wmi/jPnkGSE+66ANkkb9kAIHVIFKSFEbR
N38koMFSFxXSuwT5uRpare8ZWAhmfEkkaJ5WW1XfUvHKPe6mfasL1zu/Tz4YviJC4/TIW389lizu
Sng2MDy8uI+/HHpN2AAf3GFp9oCFbaweqpy0asAoxgK2FXQQydBNzBgEcCdUnoze/EvI2OjqhEHe
1nPQMtWWpQmxrYeYuUKeSnegNe/M6aX/JpdBG8Sd5BEjrj4jCz8b3RUZWHBAKLmhpYtadASvowdj
Ao9Z824csLGgrf5xsdtzm+UX/Xwjl0EzwkZkqKjMBoIAyQ9UMQhiLLP3ujmJqkPjjX4NboGcnHf7
GGrxYbxn2qo4juEpTEaJ+diku2wLzcfrI2xXaV2fgv7yg63fXe+SBdz1NizuO92NzQhSQr9r9MEZ
0ek+3GPEBMiozj7zFruyCU2mwZXweaHaJLiwnGLE3B635h1dfQU+AgwXnLiupF6Ms7Ixcsd5oQ07
pD9u7HWNGa20irGw2GvGg/P6Zp6G6JWh5Y3P9B0eHorWaVEtkTNDJehCbPmY6tW8eR9aucPjoEEK
XPQKhi02ku4a0w244wtGAovPdW9xH99n8lDx6xh/14rP18h0ewvNqfHJUXDeqRiR9gPYcK6RMQ37
sUYzPFL8DucBSlCG312u5v6A2pP/8vxYNVAg1rdQrfu0EGg02LXHlszQuGOndAqbyEwTeNEfaCg4
Wyf78XENy6F8A8L7sLnRm7fLHn7mKBC7kZLc/Zt9XE9ZDNmU6T/QWmgtLfZwlOWsQdY6aKMGoZ/e
pjM0IMiPeuYRfaYzHTagHRO6+B8qDcVMh5Y/8DhsqWqGWFLGSEJ6fOfg7KKN3R8gHCF/5FhCurTR
vSOtY4T0zm6EgIg4Jidw2yUWmvdg6tUPE15/k9Y3FaO/jW+sfFXXJq/VqTLyL8nH520ogEzdyWO1
8z+jG57k0cU5Zy3q/UQLWuwPnnnZdTHdOtt7FjaShKRx8vqYgD7oAAFFlvXFbgdKw+hOOsCzcJEA
ou0XoY/cwPviPGF8w7apTQ7lBddUGrzuOd5nxC97byN5GVSrKuKchHj+dLsWysu0n5LSGXfi3pag
KmK2OWSDHrktmCa6QGRHbXdrqgjads7GRPDQXNX+Y7TPjjFtRuLDl7TAUcqze+BltJT7/kVJ9tIv
HCJ9Qykr5wWLH/2GrX3MeqQejY4INxt9Xf17swE6+mm1ybY7wt1rdeAOi6CPUrNPHnUZtefK5Jgh
L4IDcBtpitG4Ge+z+3obW0W/otYYbhbq6kMfh7SeQz99h0xGRZe4Ge6O1pHMN4cAMHvTfaeWS04H
80hgS6gGYUzUA+k+NR4kwi16958PTXeKPJpY1GfUjzRC+StFIeXfJ7nbSkbH9Bv3Q4WOAFTHCdJw
dPhbujSnfwp1eHPuNpGt/hvs5uxHtY1xDs7ZMgXvEVxk7jdcJZX2RWVzdhvbsIkaVNcWir1L2wUX
+phtILJuzM74zcOsXFHfdAxoI95zeRvIA+663ckOPggyIqcxIW4iV3yDiIRhI9m19AMzsnBtCL4p
GcM07FY6OloquUrXULTYZGuAJCicqpFE5008Je+g7JjvytvoNTpRUHL9/HxwzbYQfwmvan4Mhitq
huDDqKzdnJSGMPJwTsn0xNU9IhRNt1FvZ/HLNy5sZ7wQ77k3yFkWGjpyyxbOvkyIQDxDcYwS7jYg
FgHXbdmzqqcZgCCbvwhQY4k1t4DhiFL155xs09Su5jG/zFC0jkmml327G0JhoSEd2AVmALS1pDUo
DiYcvTE+JzQ733YjO6y3Hp2ls8YJfsNOgFZ/PYaREDLvcQKhiGl/XMvHqEMOm9pjhiPNAoi1M2rc
q6ksONjc14fiCjoF/TqFih+awwKjUfADOB/CzcBl5h/LAN6GjzsLbybWn3ueK91k/+Ng4NKjv6xk
tB5nDfcM3FDNX0lroC3poB2h0T7/ejK2atT3GjK+I9VMzLrSMawMiOFJwx6vX27POpvf4Qa+7E2I
sMyPB1rdZdiiCEWygX0XAz/19kxsmy7LyxkKGtxORuBhqiJaACGPT40qa8OJgXj6m7dzIZOc3+YH
UlLiVR+bhdOZljOBu4rxQIc3OhJ2+VodMH/CbjJUFbtFb7Pajl4AT8Pu1uoNKg49RsuH1QS6Q9g5
WXAZ5lPGk0Bln+/hpDaNB+3ZofgLY9YKMiGhtrvEOQbnxz9oeQwsGr4CMXTZJh/KdfT9zCcfaaj3
nNsEv1FytSUBtk/rDpn88Mh0o0rmh+NRiWQP01GK+WTz1j9QV7dEeVy1HgacdsGGOpFG5t2FfaMs
7jSvgawpbMgh+xNWHiUbVwjWfyHHrFbvI0np1NMGLXzvvEq1nszfyRBeix52GyMVU9wTwlAO/mgv
DspJV2KHHFGv0Z5mwwleqMGJfBQcmrO/MekGVxZ9b/XO9pjD9CmF+oh6OMsQZsM5JML8vWZ3D+qG
3qBq5+T6hi0LJ/FQ0xuLysXFxzowOtCo0uMBe1zBBhgohquzIO9vj8EyL2zNX3Rr+/ltQtFPrZhf
qK54f6v3B6hHtUPHeQvLAkyTTYZW16gpGkoatJCt8Kp14MYB4iSBID59SDTVgHQxfYOaXEo+OXXe
1DzPUeCHyGe5Fw8c3hvFne5tXWP2rSYXCwCoTTfgNtYKObNq6+E8kTdOHbbp1iZfR+UNJrNCgUsw
aSAFfK0UilnRvKYHunsg9SI0xSCKGClZfjN6OCl4JNVNP9hZintbieb6PKfSJChRR1ClvN09A8U4
Qtx8F3yiNojEKz2abZS40/Fj8BzCF0vv3ma4mXLWiz3+NQSvkTma1CIxSIXqdxEW09xzPozJM5Xw
kHbt+7BJ84kPRE23BeeNAZptTK3sg57vyDLy/GtCtmB2LgQ3Luj5pTw8WB5LBIUnnCbpY21AjUH1
ReHfGMht/E4Qi8txKy2mt/tAF53tytNqnwm4IyrqU4Qm/a1XiYrmb8KrPufvOacombqYa6bESOol
VLArbJLsy6j2qZD8p/tGJN+dH2NyiDOYCKCK2w3O2S6BhOO3mBLe5hO2qeib7Ao1YdLTaB5reo9p
FBTOjRTaW8Caxjj0HNf+Nf6gMwCCbs/PGW9iXeMrybxPJYaQt8nPodWv/TYDslenHRWryCunFNr7
uEqUyXM+HSKhJd5s7DfbDNE++8ju/KGiBdgeHaLpC3k+tcKcXedXJUrM5XVyBnKiJPziTZAhk0+e
CETxe0oO/kVoegeuYlc2Vz1W9tbe+V3SoTY5WIPXp/ZxuqwEUdcT4z6MuseM4gimho0EWssBhc3n
pYv0t86rkcYN/Pb119OSMh0KrXGcvP7aUSu/FJhErrH8VDAUOoVffzuuvN7dOLrE0bt+KFoeks0b
uO4e7rcaNwtUIWhB0zY///UV5wyBxq1RGLcHqnlp6B8OUIyvjD3rMVdUW8MYBPAmuyucLAe0sy/j
wD54T3jEGdTDM4NLEiXok0WsTmXzgnTZ6M8fDguKVRV9kGXf70ZjcuAkEDk3jkeGdE1wyeAfJEae
FjwzOBezY+207vYGAvmwpvM5P5UYxboX7GmXYorA2pyfaXUp4SntGS0O1L+ndxqIawN5brJhC5LW
ceuqUZtG1eMlxeCbUScYRYN6tI1bMWk7T9B2PnHtHd0NcZID0pnaTTQ/D/2zeIGAW3z7tlA5rNr2
QkmuyLWc+gqfXuuZhN/7wbnhYGS+/VZWczxvaFHhj9uMMVcJa+Pub6dQVwVbE31WhT7y6u6MPRJe
Y3WIesM6Ek8RzZI58D2y987fR7HJP8ltSS49cU6YmocfavmlVBZHfwANWSegHM8JqescO4AJQCa3
j+/iH/EF2BRjCMwm5rcROZY4euDrMWmThW/JeZX5LVImrZPxgFHKykQ9TCaikq/es8/qiyk9M1Cs
20ok/HMRBDN/ayX/FjuJsz0dM2oAvIVCQGWzUo2tHizeo92iBzDsu1qwZR46fLmncf3bgyyTB3FU
0y1OL2ln3N04RA3wbbd2lbChVwFTEwFCQLcG0hYS443avedN65qfOcVQuFgU/S14tM1xD2nsEnZx
a6xyEorpQNPa/H3ADJqzliHWCzJbogXMjUUeUugXHji+gvCAn9SK7fKF1gGgtgOWPGMC8ez0Nm+4
GwEc5dvhOb/iHbXsVs59OnooUQerdnyPWvqbgdl3a/c2sSLZH4zux77CaofnBYkCzdKLCRxVUHNy
78lFTzhXiPnwxr6sDr7S9T7RlpB+5iNf80N6z7ts9vHnEXYa1m129V7j02AHLpsymXU3uI0xiGBP
QJD320wiZpxJv+ispz4zENZ12qTlvjdjTr5fK4vttaEjLnP0DukzhMu+7IxP6f7ufsbA9992eCGc
y2iLoke6fmZYx4dKFrf6qPRAa/OypH/OGL+2S86ObYymywh0blYX5vPb5A4QH9sPAxpkwzp60GnJ
Y2FF2uU8innM86hkKCm9hVMqzJx68A5L0eEXJbNSjJ6/S59ezQAJ+frDlX0JUE9Thm2odBgAdNZH
SId0u544DuqliTtdAMscfh31BK/UMc52TLeOPmKJ+4S2eIangbhv0EdbXMb7/Jij11dCdc0jvfBw
qZqOaH08EGOWyD6HQd6ypuvemsGWe7zwB1QhoYzx+ETUnEfYRQ+yeLXDngHBm3Tn7RaBHyLjgpBB
jKAF8sFFgnslRimV5UkXmYbuTpxygkOkHb36BdJJXDm5z+Aa4NQwNami2Zn8Nq/J/z5MlglOUQ5a
K0Sgran1KRh7rAo0/7i84MWip9XozibWkLdOvhwPtBt5EdIWjlryL7K8v35ajyiEzqTPnLvD0+gS
UaVT7Fh7VZditg0UfI+rrdFRzT6KRXs7JM+S8SBd9M92k1E61GY3/sgMC+D03aCxoP+Z7/PoP5bO
allxLArDT5QqIEi4jbshAW6ogwaHoOHp51v0VM90HwnRnb2X/ELdmW6FkjQnO/TvbsS8JhGHUnkf
dTzPntaFrjRFNurLaHkwciFZHVxy0zOSqdCBcGlqA/OeR93WsDwZn6czR5f7bhOy9iramX1afcun
ZnzBNmYvEqXhns+W1uESnL9xyeP/ehV7xkCIQBLRBd6Bk/WhwWBfW4R5t4O7vaZXzWtdYqxuUYFQ
92G5dfafYF4bCsoDfSJpd9exrw9fq41JCy2oWt9fko9q9K7Di2aUVCEBHfK0m1P2rd3D5jtQ4fO1
WAzt+4ZBdw6APvVMLer3vFf/D5x8jRvtA99aGp+oVJIClJU5PwqudF+ZtHAxp7ka3yVNVhVNHSDx
8+gNA5m2xny2G985A4TAZqBNgfgusUl4kGN9gabPZw+qTVggCdoTJDiwyfmMvXCoY8i//Kj2t2Mg
9gJVf0xeE3bLR96g9G9s0hnQkD2rBr8EWs7XHADkKR4m/N2h9A89nkiyo4Mx5be0drdjvuSX/F0B
7ybTBCYBlP2GdqxV0j3+fYIN+fTb5we7WnbBhytY4UyYv339fi67OyL67/AdfeM3VXQ2xGq3Sc4v
UPdjKCdFe+l3LrIVZzdmx/zHMfGTkL/J6ABlwumq5evH5LDhn/9/7XFSLUpZ8iF1wBnwGbaTU6n1
fss4bD4UL0AeI4FCPvq6mfwHBhavFr4QbHijHdR1dJw0Zp/0ihAn9Pq+9a6MO0Vf8rnkc9X7L6MR
z/9eXHDD2C6aq8f0k7zgsjUMEr9P0shrh83eW70VNVfImcIMg5urmg8cSFBchZz+MCtx2JA9pl+C
X0xfAEQ7qtemBPGin/VJG3mDyix9YRLHn8YH+7tIBk0XkIgk/aRH3CpX38En6Zi7Ylf0cW9p5acC
U5f4c8YXGKWQ9DPtDDFCdfAr7Xi9YT+sgeDS3m7iA9Zbvdt0BW5BD0HBvYPlJjyzNhzPbqysunEH
XXZySvE2vgeadSmUYaOnf+lT59SCZXtSYY8/6aUoIwX7iT3NuFshf9iwmwPjd5Vhf9XzOtM5G2tW
GZXRHZooZmGjzvS22I++exO1YQim6X4kFhvSz3ujndDOqZTFz4JP5Wq6x4UGEKzXS5/YltwKdXor
Pjj4RVp+K75YruDI0JnKRfQ9FArTG/a3OFvih6vB+tLivql4QkUDL2vig4wMwb99adh8wgqjHgWV
J4BencpFrJBpNTpowZkQD9BZRMeVrH1HmThWwnZtVjBap81UsQmrvQ4w+m/a6tmlo/A/JFpC8fDz
9BpxnZcEwhAialixFNxnj2ULTQYBx4kv9JN+pNhkSYiEJtiBKb4EeyhIE+NIaAVJAdkhcg4SPjIU
JL2a1J12FkpcRbO4RReyIElV9raH2Bp4X+uYkCcdk0uEmhWMHnqNzgmZD1pdsi58WVpI1iNqXuis
RaISpsRaylc0q2jlSSZnvNwHse/p1487jE4jpMaK00ix5infRUgCUE2mbQ4ZK9XSQ4QqmXWIHnzo
AH6Jw5HokKLxF9JCWxospanEr0CCSYJCwfGQ4B5mxISEPHJMaYqjahp2rGZcBRoFazWnD+O+0AUj
tMUloaK6KqLkXRPqpkYGjZsEFE6quZHmzQnXiVLNJCc35U4O6SCbJ8QJHsXJEbkroS1In9DDxIom
H1J3IisnX0q/didghC2iPOSoUpMjJ+TjoCfk1pFaHwcAv+ixKiSy8gPZs9wnSeAl4IRqwN4+sqDn
Sn5CWA69KjraHR4KoTAiWlJBJgCgg0jNPCDh4RAiXrflc1JdoZ1N1o75GrUZbhLLPlHBcDHM5UCU
2lG9Q+CNsJx00pVQniUWiZ226PiBNCbp5kDSff+l26RPqDCRlqKsZ554YPyhm6hYLWgaNt+MPsEB
aDr9sxe3WPKIqtCAu4rcGbeKh6ulj4Li0Ct4kPaRbHDv56HCbck5M0gp3IZA6unS1tzy5DVSTsVI
e7HCU1d4pjkuF7nc9t2a6qnH0OEiX+SaYL9QtWIrucXslR9LcYAHQN+zla7XjNlo/dH5TlDRrbRn
pVuHDhwAPslmr/z/4Fgvlz3Q+WREVPItu/416kiSjot6ugMG1v2NqwbJIQ68aUrLPV53PYSHONlz
8Lo6iFzUaVUFDQSnezrd02vRo0bMRWAQwp8vTPq87ZH8SoegCrhP9MjPRdergs+e0+kypxfy07b3
oLEClFEMQSqSezm3XQQVxfki7vgGXeBeyd0OZP2gYPi1bCR/tqh1sS+G8VAazvIjNLNi3mBKi3ym
d9eXc1s+u4skCw+uLrXDYRPsAlCyGKXLnOqDrUb0gZB7skVMU/0CSJeD/btDnANn8eWXZLBz+9Q0
1Zm8PHP7btdJnXA8Qs34tmw6LMOGNGQ9Etc2MsT0FLjMOv063cF+U0E6YMgv011fnwNLIIKBILY8
9KOvQ34Mmxp1HEdOsPGUpu5pwuYg3D3JcpenSXtnstMTATivO8Sw5LZkl/x3hg1CMQy0G1BsCBGr
h77f8HWdInXmcGVdhF4ocZ9NjsHD6+n3KfvgJrB1ucClYsb58C1360APXO4i8A4HjwQ1omRxRWTz
6jbBJHyd/aaRyNc8eZcTek6/sTKuUx4eIyisE3XGmd9Iwm9LpEhFykOGttzJNr4JasSd+fhzyLdg
e7xy3CQ/14bE7fbWw4TjA/Fc+9gnGsNvkzJJeZRiiTLbj5+TLk0/yu3dQZut+f+AhDS/P24+Rs0a
szyFpxAGO5fesdqDb4Yqk8+ToIf+tMvx3T6ETacJfSDjdjZnzeyb7Tddtm4PeAxtnY/EbDBj0yXn
D3uGU5K98JwaSXOGDFKy32w9TvvrtAdNxsR+c9zUCXWHh14nOLU+DG4jN+2bKX0qD1eX8yR0Am+2
Ne8q6KXTRFlz07gxMd/L73kM/JLHAOLgIPURnpYy5sWYU5KgXhfXaZt5+8s7yDij0Ix47c7890if
Ux5nm8KFNBxl1kDuk9dCEDKV+0QjP31+UKTpW0PBIAEMcRSjl+csOKBtehYVWW/OW8Nsw+TNWmHk
wBZcT/OGsk3QnXp0PxFCZYmRFS+lKiI8OOYuNDBZFECRJDTb6GsGpLGS9n9MQVyOV5jw4XQxuhr+
n4g0ox4zqX/UE24FSzKQaWJRiD0sH5bOBdiduM08I/K4oPlf7nXhIWlVAOzPc+pHYMxk/T4IkAll
NDJH5njPa009FkepXlLhlC9ZrVHKZI7NKWeVpjcHupeUNtBXVg+qUpIPSqaJFRFbsmYQfB50GpR3
fnyk0/kt8n3C5gBeKdeAFJa1iDyUorKsN94TKPWCNVgatwC7RI5V8HI5eGy+kpWRFJHljir+cOg9
0UY82pfMk82pTw9pnclyebQTTr8aXJP37/s6OpsPpE4pSrLYDdvo5YGCF5nIJLnnh0CwgBTk7UWT
UkcD+09UIc2DO8O58kHVbe6QnZOvg3KsrTKN4GB8gaOB77KZZ5yuD0DZmkTSN4PYEEVtH7A3uc0d
KcDaAHUE2+hD8QcxSirLpZEspH0rAdXFv4KWl0vlleZxnQkOqHlS79Wd4ZeCEycBYE8OzWiDI1Jz
chM7uo+D2e9QURc0Hb1B5qGeJYAxUQE9cit+9pTo31lSMBP8mIQyIImkdP92APbQe9ZzTwdoKEmz
9Jb3rNVrzg+pRJn2Ke2jltC32mATjT+4kmQhvPxhAxszvdgZa5Bv4A9BebMkggMcjTBD1ls6/KsH
EnBXiG1pGhuuz+dTCx064YWMABIbO1yNdAsjNUNU4IxdikaeYSDJ4ZU50grolaFwhQXQNg0b6BaF
4SVECMEqkKrQBnxF0vnEYQowTnLcXK02Ahboy3FmNFX7o4YHtAq/IrAFtjP8MS2HoLJ+9waZKEBd
TmrhtNFOOlax85yn/QJzdTdvaL59439SU2gTOqwiv1maN4arREw2lyb9joKe1KluBmjMBwJUf+gD
rsXr8xARUvIsczvnhasIOfJr4REpiJCHTDXMDVRJeQVZw5Ys9F2E8mkUJVPUxoFyFi9DlJgs9DZ7
BuZkllh5sGgYIMOtIi5ER9v/4ybzrfUXkuChuDTghvrxn4pI3DMUwSLMQ8LY4nbH/OjtidcRqoHG
x/lDN12zt4boWvGIoMCO9hZ6MA6TiOIBtdqwzFkAfTBywlUZDRMN+6ktkoDyNWuKMzhbg4tZ0sC0
R3JklMXoXgd/NeiVrYFWOmIqKtgjpiN+xSZd0Mp2fBS/baSQRDpFt9gVrEXxoNZh3PqqJedio5mu
40GOriCXG+tcAHbtBg566ITx0RDUyjTEyeppohZmybcva3r+m342GnrqSrZDf4mBU41PHoPEglxg
hdy3qXyFYDg7FQUQuse7IXvsOUqG5F9oYUS3tPjBLbR2Q/bcz6zjn5JNNe676qOf4sS1aOFX49/5
xDiRhShLWQzL7XBqoZo1/e0VQ/bd8B5y8NZEFPTE6W7KGYVTNKquemiFIrUfTvWYLy3OBcUS22JL
DnLxeJyiMaP6Fl5T53HPMRBqcf4c7gIUFuSukPCifh1+rKkYHKE41XPYqewXkNDXkFuyjwsNszVO
kANw3RYH5/MFN4Lv9ghX/X7F8Tkt3UBZi59zGXKSeOpxCgfvbU772f6Pu9D05TRj52VpCbopsaPp
TnxCzEauRkuO4y/VE+Tqyz96LEv6MbyPWvJ4mwAbaFGIp1tpzLdmL9t5ataEJ5y0EvzatEFYzN2X
Yamzb/4oyot3JMp+mCoAiIv9gC1f9CgaAIvYwXm27x/ngvHROVZ7Rlmgkf4y5u5yTQKX8m72Rj2o
oBQ+mJaklyCZigCjSUryvOnmObwbVl4krb1O3joTIBM7gy9mnWG1IIs1UZnd67u2Tq2yC2yfigXz
7s2hlYccuAvhaJeJKjnNgyvvteREYMLj9dzzCPy9oechHk+GQd7gXqJvAe7R4BCSKbDsImANqYZp
9nljPaqSJ1PEdnY0q7O+QHmU1ZMV0WyN6tnFV11Z02h1uEoM4oa2IVN2lbCOS1M4EmYJzWl4lLMT
NDsotz/C1Y5Z+wvyF6Q2MSwp16K2pNlkA7SIotcLpVdZY3BAZk4nI5YcJuIu5pwkcw+i80xxoeOx
kuzDAFBDMIYPB8lknTO938zrppUUU2Ng6ESlBQNVcfbYFfktEav0/y4rvnef6dPrjBtDPOsuzpHp
u4ECKT0iC++iLVPQMS4kZl+msFcgtr3sSRW2NqjTsh5uczAonnBX7vRpIdbly8ZAhPwJGrF374IQ
ZdLSQzhlAHsn0MEpiVnlEGYJZUuyC/u2M2YQGqAlpeJCEE6bVjx1LC9vLo72QiTgqfvSYhf5k4O+
CjZnLFhBr9NfpkTPahg/yCqRmXlvXiSs8YPSuhTnwVaydNdgf142pHpx1gWGZK8ysXfV8jbj1aCZ
TzuezZuQBEGMs8B86Wuf6T7nsIHgl/X1hKhomICIV2w6+DAqucEw5kCvBOj7AHh12YsQdEHOcpFg
uEEOE2Pma+4anqvMphYDXncMlAGZH7BBCJn/RUBUMHKUzmlXMRCd5c6dRLOknMjIBlLf10Fpi2/3
kMp8AhQ94Rhm5ZlQBSHuCbRHqi+wFIh7gjeNAwX0FUI7kxkREzdbXf74RrZw40TYhE5ArgBXmCkM
SPlCteEyth2uCBY9lErIDl+2FmVhar8G7EraXtIFAb4ZRBTFCVBhQRHnAHTnoqFhOEi2TMYB1FFk
D1B5+LLLKhQ7cFIs2PrabNeEflMzYqJvqlGBgL4PfglUYZn0h73VB4nKPYbOPVTd3tQpnO/DbHd8
zdJgAMX79dwoR032HChDrDsB/9G2B/fJwzfaYGAkLCqBOqEAsY1fSEzwAnjZza3OUjHzFETkSkot
xiqYmDMIhkIJhvpyaEPqeWc1bBJC8QlSSAP/D30+uDIj04X/V4+gNABMCCIhyoGWXuR5usxBRMPc
W3s2TFhz0ALfnEHdEqYxbiIuYZWhP+3QOCz3AYIAgRBzj8IYhGHYmo1h9MIypMbn30YdadsX12Sf
qA9IY6mVc68TQWt1mNq+xc7PQWzJhCUq+ZC5oV3DLuMMkgVh8/oF0kEqNheSkN3bfSyoGTGrAjIe
Sc6CbarDvJk76bpqGh3i118vl0JXStc6Bbv5pGvAfTBlBKmYJTONPinX0Uqy7ZnZPbhib76nZqw/
gYRtaZ8J646BUaY04Wh49kpLkDR0PMUDfuc+6XvBTrbfsfAI9CWB3A0/SZWQIRbBR2s0Yr0bPQyW
vc/4bx+gbGuMJNYQhV/0iWk7svAc4++mB3Jw63w23b5eXA9uL+vO/V5WEYQWSymTbJ3W8DL5CW8h
vRp/EcoFwxq+7V4EGJwP21frQae8H10wubQtxIbhToNS4nUnxod+HXQtUUETyQJg6shzOw8b3QxU
A038sitMt0smDMY1W0+CixWgnEC/4GFfLDPjnWd1fWxE7Pfjg7AFkGadKD5H3yvLW5pKZWBHhpsi
WsfZXX4GKQqOkACX3JR8nP/Ip9Xs2raLflT0yF1h9yydDhKmRxbZytqRiPMxa0ma2ib3Xwrc8G7v
DKkU0U32+kCcRLhajXcOTTcVIj6SwTp1tMMoXwOB8kTvOk3byTIFzaKFfYuu/sFI05dBoWJZsXbh
80LZhpQyzSUv8xwPNdG0Z6jxmkJRuk5hXXIxldQlu16bukhw4NLEx6ET91GYIN++Wo3kveTCW0nn
ahyPwA+aV6PPpE1h6+quRai1CHNOi7oQ9KpI7YHkZNgJNEAKuPAqZOKHOIlZSUKg3k2VWJC/np5T
rAPncm+b56YlsKjSJD2n9qtqUkRkDpTypeY9FmAJCpZRKTjq6+U2bPEwHLkq3hERxYeDBFmq0Fna
dcYNr9wOPfC22Ug/+X7xhcnlQnJl1QcUo01ZjB56yifYqfNA+sboBCBikAUljmCZpz8CjthpAjsQ
6Y2Ppt/8z6Bhkegu1FDa7CgxoGcIaKZPRSKA/pPYYnA39xu8VUyoEOSEPNlMmH7hTXke5JFwG6mk
8pJlAx6N+qxQrPfd4bFQYMzd9ZansSxBAXJSh9t6LKhEBD+FBcqnHqdLwkebByVL6g2ZGoDWvWUn
t0qlFE7/i5CIxiDDxlXdRnTFn66CvAFer+tEHtr/JdY7VEJ7RocJKOavOwlpWfCcKV5eC6EirynL
U/OlxKula/6igUKltrO4+KS9xgI5fTr8IKFOxpfYhVrZRNtU3tWzh/kVfGFcNq2UQh/vr5djj+E4
aciKqYc4yToMQz1tD+auVKPSu11gPVuQQoiaMLQZgOoClo/RTK7dp4rK7JR1X/ekZA3MC0uRmwEL
2PzxaIfNAI8GyhcLyi4+5QlcE2oaXiLvQB6ZwAK03zhoC6DgZV5DVFtmMv+SkNtMc+0fiqEZeHma
Og6qgGmbUyBGveoPUj9q3wSFsixolHoPiBU3UvwRYsHHLHllhK+cWkaMUymhF8IwJHWWUVr+iCRA
WG24Hv2KQwu4NTtfkHa2DWDXJLqKqLRzK++EJX1mqyMSIxI/lsYMvMEcTAKRYW2g3kfqhQ5CI5uP
2tHriZUzoNiOOQZlC6yVkJqkVXbHVw4xG3IrXaccShh1RbkEEjeXEPViQR3xTmPkSWS+BuYTVgHD
C2pSzoUIONBZt/V1C6HaGPMhalre9imQMuFQCVptC3sKb1BC9z1gOOwGrgNRCPjKK/H13hcLHicY
h9KAuFRRpLqbhxwwYItC2FVAg8P9cN501Ml52EIXDyrbESA97yBkjVzlLgBH2hck3UgVq27Lu1yh
wUu0uKPkBFgDtZauQzcd9V3W78kkekBWJLnPgefROuFFpY/QwlEbyese8L4TKTzAfLy1hcYwt29m
C9N4aFxqfGT4VwG4spwFdNgdNrylGJH3mfCkMNgz6iklAKfrLVNZhGgbka6ADARNY8xX0hqQuXE3
erl9zLm7UzlQVQitXLo9Q9pL0smQlOJFYTA6zE5b75LRHmewHQJacZ6NX+S6GRDPJbNr+sxV+0ZV
a77ZTw+8jPE7bhJKSIIjIqSbExEg5yf1QIfjRhIHepc10wCvKHGC8P3BeBPHdg0ZqwTgaohqAqEs
3CXKR1IglA7ekDfFkkUQeifDDwQM9RGqW9TIkmHO+vOgx4P4/YL6Cf2UPXdVgCJUB0+jm7DVP+aC
mQ+tiM9PlgSQ68sWbcQJ8SKJEslJgBgJsAUI74xiOo6LmZwFaALiNcSS0EfePOmZjokMrfGYVjSZ
gXcS0fiBdFOzcWfFW0RGK4LJ5NJSYxlsjrJPg1cBfaU9GFyp0dmi2iJtVRGwFuhPj2BkQfmV5Go+
3fqcrqBetLQcwNCV9YGyKJBZFoZl2p5KlRjYKUUmjeCcyqYj7VFSR0QeA4x9eDJAcKXYaV98IIO0
Tr8gbGsEaO7xY1Wt2paqoUtSG0nvpYOEPsKJTH50VMLtBG+PmuB8SCsNvsuJKI45XGdhFWoNERyj
LRcEDm/TM0Y5h7jNOazbbfMVNGACSiC8aPMSilzNT/dmZlOBZMZ65xdQUVkjegxUPK+aOksKCg6p
MINVovVk0VvsIfQD7iHqQiB+1gZs3uYczO/sYosTIoo1wMeDvrdr4+5XRt24Syt/OkeATRRuZjPg
pzJ3erfIY4QiRcSDNScQ/AZPygojeGPrCq1/WDmzq9+CObRCQNg6Zg9YvhoEttOAI4YVwsWl/15U
APRQVt6PUPhHwywbEEGTDLAIm8cREqTh3d3jb3BbYDqaMU4YVdsFQf+sQvGg4Tcy/oVDfLPa2ekt
kms2KGtfgaUMJOEDjp/W/QLHFm6aTtd+/QQ6gFRKcl5Lt32Di+kVR/GzA2He2Bi+MWjTr8IN8GTW
OhiKdIAxYFRDNVFSxLB+dTaQ7z1Uzy+2jMpNZTBs8VxA2SVISAt69vuvW0sIgys6dC4LYQ3Kvp3J
A8nMRzprGMTSQg7mxUjqvzvSkmCCGig5gl7ae8JwN4G6vcw5YeofwGERRSOnZvQkvFdliu4F4jGA
mAnOZECu05B8g4BI5iKavURpzPYkn0KOumjWzgddaT0evP1rKsrYCjUi0sQ/9TcoJWlcREy6Vfje
9AAnxVsEmG5jgaax2oD4ievNCX+GPsum4NnAKf30aE1NTmui2qCN8A7GHkeWKClzkJSRDh3Dljj1
vi3hqzaAISClZv7DvaN8h94rTw1GPWhC0Y+TFc8hImWgsh+0LY5GWz7YniHJ8EnEbxPdNaggqkhP
TsWoGLbgT+ATJD7D5TMtndpBvjUEXQNGH3Dfh2nSJjTwAJ+jKMMaOHmyr4s7/0P/bdxyZG64gQ65
FWj8vIsuHypEuBtOYIQ41003KJQi2GiMGmYLL1JSuYpLEBA/KQEpJ+NeziSY0DeJSOQTplQT4iNj
+BKsMqSTKNIZDJCSWAlt7m4xGn2pWLvwJipTUovVWIWTskIXijYfeshZg2SSMW6izz4e89gXMwok
xCQcLLrBmTIzAw93q3TjSzhF3j7Wl8v5cOcA2V/nKb+JS5c6Zyzu8chFkLP803W7zsix/E3PGz+m
Z1Chlpr0B9HRa04AiJ6wlyNZt/otMIp9cLCqe4MWfHPUoL4gzohaT7Ohezt8Zw/C5KDS9sBR9eO/
Fs2zp8IpJ7U894d7HD73Zk3f2zv3AJBmFZKKH2d7iCEh2UFnRQnC1sBgomZ2NY9VUVXOh/5MZ6Ad
02ruvf+0ZrJFmjg7gJO+uGXPb+MIcPN3R+tzY3DPX/y1AAGqChiWik+TDiEWHT0w6MWJAl9l3anC
fcHi7lxqaF+dSjG26dlZRx8IFDvzOirHIejYuQNid6wBVu1rznMM689+tPQSB8uXUQ7B7m3/rhMW
IHUQULC50dn+M+6bZuX18B87TpQZlqwlJfvadt43s55cWuZBAfkV1y1j99Sb1N63Rre4ZudRHXTj
Vn52ADUhGGutdkmr+ETaor8zdopzBMq2hzMH6ucBvv8QdKgbdMxN04sm2teaNaIGYsX0gxuI/eQU
BXf5PV7sn7RBeRNbgKUWbX3KoUvWONZQ5eNUeyZxqxEMGg+ji5wI695E5cdv9303Vi+UpBCZ11+s
/VDX9U/8ZXjqCtilcZ13MIUF0UE+N3v7EQqjSAS0L8uJaMJcunYHTcVxAucE30/Ke39vK3hfLZya
+29mzXPHfC+efbvEGJpY+e1eiJPxvUrfOlrW26Zx7BrjHrEFjgv7oD6hlNQI1OHlHXZnbb/GgglR
zz9F12CzYWQn+Gx33Rvhp2M9NFDS+gn5g8vXz0Gjt6hD+W2A8tid69fwos9vOt09zNz8GRMZL7MP
jO4Kd85/z4PNDRFZhoCXqdDoBn5/SpkpA274NHA1+iOubOvGLa3KqNKPrnq1L5q+X7cIgIbZVtMR
D2Rj//bS4xdIhUF30RgKfZ2SNX7JcNmssuH236Pz34croJ4bX8CeIK7AXHkycT02pj2nYVd/nVr/
kKFuMKs9nuFlu+e7PU9acNMsqu/syKf903eOfx2EpDsiTaJ3WMsO/tenvJ1oSbOyvxQbkB93aCKc
PEZez/3AfRn2owfNj9YSzZjXZn+m5v82W7b03Rp2yw6dfPjyhBuUI2WQ4jpl7by7CY+RLgXCR6Qm
Oh4YX9wsLDvX6Tb88bj+jnHoWy7jWkel0p0AMG07gekb+vlIp87RbSbu2cymQUzn3PqjXfHyHZKe
uNR99BKRYHNjiw7NdTxPuMQL10MViKYMJY46KWj2kUU6+jpc3iZYt9CsMEaV4dPSoG7awcRpPujP
pJ+GAy0NTJqVUlVRKdZLAorNJ6oRHzp05WKtUT2VIhpqXBZ55FpqC95y/avPi+DhJ4PLXFnkkeHU
d0sUtUdd2xgEWelkT5EXj5pQ7EH2I3xgK28D3hvW6ORL1pksS0yTFGB9G9H03DubQReI3gBi3DHa
tAA1SGkJlUlkieyBWyIxb7h9r4aEvoHJl2UItFM7JidKDok4/WxW718FkyUHKnu02TQoIl7NTBnO
LUEUQlKcrlaXAEUgXJff+uOC39ENduIeSOEFJEPq9jvGfrS1d9Bi7zDyWK9YdzoeIrBgG/dRl3oq
h3sWb1pyW+jkygqxXh2yPzhuxIRa7o4Y5+XsrXrReRN2E8RwibRpeHMd3gwuePNT8q9ZSfreWy9n
W1xLSmJvVimFkHCFnvN4jDw5hEcR72fBaeSbDJ2fZyD6gIRcDdzimaDh4AZUhgnKe2mHSEqB98Dm
2Lcgqeiqchfx/Lhz++7YWMDjzHqeZglXLmP/GT4vGcd3ECXuhQGGJKsx2gu4fjCvFJeAfziwYitu
ZWvkSH6jQbhKcMxwJem4uIqt6u3ZeMVyC9P0unw19R3KsqWnoikrmqso9RqEjcgNjLc1+lOsz3YD
i28FeiMJYyIasqvx3MLGh0LNrz51MtKcggX5sV7wPoXSWSeh172QSgFi+VRjKDdJs6T2L0zL7pu9
atZ3wG76qwxHeUTcQL9TzpW65HhMDWiswcFE5L9nEte63I0AV4M7+NY+WlHb5L24rs8Rkqz+x1L8
0r0N27aCm83R+mdb9GnhMHK+YTNDttR/89QHAwmzkWHl58Yl2byDDfcdhy/4m4yqFUX0+9VCBV6M
th4vq5033wB32/k3XQVH51R805u10gxs5scsXft/2GCUXJ0nZfI++pdz62jULg8nYvgSTGUbHBjO
BqJXinmd3ZIrShU1tlb6a4SxCK8UPWwCLF5lbOwYI8J3Ra6Tm+6CyHJYIETkNmPAmmBzCYMyEj8R
k2UsrPZG1gGGuz6vEZJiNGy2gyPuVyJF+wS6TG9Gtr65DGyXjaU6srdc4L9vHLzceby5FH0zK2WH
fE+IZm440UG2WgU1MddYzqOfdsEFB2OqvRmfKGVpNM8R43WzMUlTr9FglSH/7/Gw9hFinjwt0x25
0s1jhhjc3QbDFeVvBmhnCFJCbn2ANuY425CfvjOV1ZCKkD/HQmUgoR/zpGD3UQzXx3R16BYm5kwU
F+nCBKpHOBj85OP4BePWSqihCB1NGTASvZ9WH/kYYnO/VAFQ/mGMKq4ZUOImCzYkEDU4PYJWwi8p
BsGleZjUvlDWREsd2U8Z4fRMCYcxWrA6KKcTx/KuEsZLlSAAV70iwblREaeq9ECEEAoVyvzya5FF
OumV8ADgTMwUuKUZYvYIir5ZvPxT3oY/d4WzeSeHlmae9DE7tNc6JKj3qI+lGaP2QY2SeoAwomr8
LlUcji8+ekQ0diKQplIJhgXqEgBIJUmcI7u+hhIsZI4+MxflO8qZW3InAdhIPs4wonsjQNcPVQwU
9K4kipf4VJNsPK3X5IKGNeUJ1K8gEWA30HBY1skp8O6Ux1CiTS8S83tmCEgDCAtpyMMvYb6/zcuf
kmzzLha4XDUi/HSfvpM9kLK/BotjT/pp1p4aDlmqj0/D0TuMa8i7uxjMP+kDQrSiod7w2+wd/sh9
oy7pocmhkVJt/jqjDaMzebX0zk/GcAEWm1LXgr4cJkrkBA+qGfgPIEqM/N7u74wabhs+L+EPqpW4
NMCL4BBR1yCWdInmSfRm/SXkqpYBF1eewd2xe5wlN3pypwcRQq+nZGwzPM4pyk3PMcgnToemWO2Y
DGQKhSBpPbqgio5hKneZzBCZvNgUrwXTpCmogRXUnxsSRFNBoZ44kcLR02LfnFLElQC3wqjUbvuS
mWFa8JOCyJ61wc29n3A7kCINHdgc9hTVFrS4xJqBrHEgsoE8GyqHMjeyyCHna0/s15zWL9Wj7psT
MOHm9JLSk1opMRd9qcrsbh6wjSeikjZbdP8a1tvCtnhcY2hYW7f4hKQSY0Om/n1YLRHdH5XhdzDv
s/ITy8G5JPgLet7bnVN0ECFbBcHozuD3UojwKwLSZmMGDsCgd9lZ7V9Wb0Xfkq9B8lkaUylr0GnB
1MS14o23lmoKIjkawgN9s4Ha/lvXiFKeZl8h/CaaMPezhnv96KSMj6gVaK7iG3HHr8bVWP/6grMi
dBJ0yxTYlVV8jO1OJ8UkSA/3OvEaiJW3fcMdp2eEOuCfGsqC6xtTul8AiuZFh4gHHA5uYihB4vCE
F9yc9Cbrp+S7zqZD7rp5k+C6ssLjUGN1LR7KJWfgITY0qx2XmQ6J1hXTG/MduBAx/cEskWgB5VvN
WNE/IW4QU4F2gf8O/k+C8rL2lJTaOfI8GL6oaBsY2BEtD2z5UwryBhyO9cTYmRsxNjUpbMt000HN
goRapiXuE6Z55tFirUQXlJy5z9pAtIX/wG7gngbGeQaSMtaB7IClIVRMCfOsEZ0DwxJHuhFBrBQR
SwQbIP2yHohXoqCg3AHLLZ402Zhrqd1KZJXEFO+PRPtT61NakcbPE0/c65o4WXUAYvkNIFMjQtmO
E9NXpHoUxop/97C9Mn2AVH++eJrWpu/LYviTxDo6+K4NNi4zabYZ+CNRipA1erOhKEbBicVwM2Bl
QZpvsxHBppacoQRpNKsDWkWrFZAH/jnog4zVhGVFljXqnyvU1SUGM+uFMj0MDiYKkFxAh3slF0ro
xJHvOGJEfzF+slP6bEVBkD61qBhMedZ79HlwMY3RN3IBhLGCc3ZXRqGEfrX+XKw6+splFc0GJ/Nm
//kDpB+YL1kOedBuZ/ShuTqqWWEVj0NSerC4eVNukqi0nEyW9q3pv7Kjuw/mO13ZbI0eqMJDKnam
bxtOpLkERBUK2swCJUJ3ek1/jmb3NAQ0hBvhaMBV7LhHJ/uRDVjwVRlTv0D1zbAiYHUGuJQNNiz7
TwwCRbIftWNRnef2siFji6WfkNHdDPbMIhmh4JvJHh4nT54LkYrJhh+PiTY56WtEgEE8VI6kzCqL
A+FNwK9kEK2kZtPnyVD7oxqI46pEM5RETIHNTd/m13jbZbxtmY2JIMIM9j0QV54xEicZlDwsIFoQ
ZydMsfCjmGsZ7AlKpj3gV1EX5Wp6z8EZxP7WHK+yci3qoRTPn9SzoU9x5sjYr5BX0/tDwng26A87
vIwrphpX8aRKKqs/MYyUwzv8nLr4AzmrSuhCzEbOeMyhP6zh2vG3jdTdkWtdPH8F5QurVIVBtKym
QFxF7KxB1x+G7TH9hAtK10OpTksBUjCnCwlHQHwcbQUtQ4JudkwbXRnUWKI4TTwsRCT2fPcvFqKp
RBoiyUqXQcqDwqVuG+hHWNhyZ1gD0QBrmv8AU9QXpThY07EXU4RIpDhe4HwXrD4/vY2QH9as+rJ0
JvdN+63TJ/76Be23Ja1SDb1NATZ8g+casWRqRxCF6L+bffo/xOfU/Y1DJgQV4bDSz/iJ3aCOTZ8Q
5ZKFGqAggsoEhfVYQ3DygCIpBH9ui6i8yb9S8RR5bQje3ADE7Xd/LTlVVvKGNbzT0mN+H+y6xm6G
sCAd1y69nB9oDW4sjH+ap95pTbVLdB4F4tELVPM4PafPWDVpJvwQaFTrB9IJ7wDf3mU3+t10Zrks
mhMvkPHiQoKYIT6UqHcckT9Fahoa/c15RgJiQraPTdsmMNovaDHwGLTrpVqMgB+NDlQwRXSOOg29
B6rKkYbd+44cux8fUWH1Dutq0dqDeZ97c7pnMc0/hEVsfY3Yq4iJ5HxXQhP2mqhOXmk79Au0KcCU
G8R8BB/PfOfaCCNIgY1nCxaJ6nYNSgzNj459qQyARGg1oydYczdZ/aVLiAjIgjIdhPbrsA/LNJ37
KLB9kZMk8lggzHXxRaCiad7yA7TtGTx06cfQPNujOVCvpbdSGlsGj85jlSYOwCvdEk03V+xDmeSY
x6eoXu8weYbNIsgAqS0hjhiBuaFCMrf/Y+nMllTFljD8REYg4MAt8yTiPNwYDiWKA6Ii6tP3l+6O
jnN27+oqS2GxVuaf/0CUgQt4wKtieo2cmnGdcAjawd+hHxxD7A0u6I24CO/oD6oWd4RpJxd9PMbG
2uyugfoZ6EIc4/pTyzO/ZVVgCt0TFVeG/TPuz+1Q3FLhindDnE3SZ9CfkztvM4bmnQu6T0Mp9rPC
UGGtw1bnKL7GVD9Nm3LNJadJDX9JM2/0aBSJUg959in5um/+ge3Uo2TD+pxfQu3lSTnP7z85Hebl
XGPuBS8DLj4lN9pgDKeN7II2D75V6OMlJtoa4a6yh4kdHldPznwhSLGpE3lqYY9sUUv2fobp9JDs
TYeeb4Vx5ZKg6qwFejg43Scn3QDf5QCbPlLxukPZUtkCeAtC/YDPOEBGwKKRmaM7ZfsjIkMCbNxe
v8OtHA9TuHNtszOAVO2lGebe+GqswiWacfnEc5U8O5o/pF1Edlpi8E8+LRHicsTiPkUZVpvQlTkT
dXdBqmsWm84Cg72RzYmLMZhHlQtJyOp15X2Bs4ti8gJ0wNl5wimRssEdWNMIWhAaa+86braIoe8i
uCGRyW7Ql9C+UKfnI1c861mjjHFpa3AqEjbVapH3m365PA3eHI5PawMdjM8HB8RlBMsSy5hKa5vj
gEUFrsWqY7gmHnhDtqm/LX5GVIR4HH1gSKgjDTNaEm2w3lJCQNDLXhupHjmrK0+mHE/ZWOXGPlMo
BEfM7H9pGcQg/dGEMvOFO1PUfHmIx/uT/KWmjTUJHE0s3SioH1PcblMevaNfDm87tBjyAVg/tJ1i
cSCTLaBMqiptanLvaCmOUcfvu3SlH+fy9acQ8ziqkVt5T91UNjUh2RNCjVkyN+/aO4TlSG9Y1p1U
VOrPs9OOiv6jr/uFK8fk1RutZhQOd+++vPeUGUiVRjHyGFlVimGlQ70nIBY/qRLWWQfWDapwerdK
ctQPZMiDKSnc96NLpbC3eNaZxfgRwbA8GTgwWzroVj/gom8aW7qcG0MYYit4LgCKPZ4VHhNAS3kC
ziAX2DkRygs4wRwHdj1v2K9HCax1a0IVYSVrh1qQRGiKcOpy0/BaYcjEJ4TaCYmcOtSs49N4NU8W
j/iUqnQmAO5JHX/irq/GE0sD2NyAjPCueb3RiAHss5eTaeV3Umt/cX3xBvtEwF/W/mgTfwi6U1Nh
nXioyLIMSccc1CAMAuZY8A/3l4dljO09YmQHFKJjy3FPn0jGGIe+1AWwfH5DLGLUhJvJIKtLF1mH
OvljNGIhxm4UplC4aPDmOQfsLc7Wyp4OGUMSIZAcgNrLX6IQM7Amhl/q4BbPo3lNacPqO5lgcOQt
MUSGoXLcX6I3L7mrB81U8ERrYabgw9b+12dM/e+O3Da+gTKFxlgzfSNGC02S4dNFsD48ADbPmaqz
VfYEB+Ge2K0d7E+80PQEHzfbJ56N51s+Gn4ebBtRMxVI5rS5bLrDb0bvJdgVm9sn4ncK8pURXDSm
9UooKQE7mXef3LM/4ppZrC1SnVmbIwrdOx0UFem79/ZaU2N6cNQYaFph9aHNwCwUrgmwJmRiDOlp
eAb7wU4Q11oK3oMnlqg4CNmDB3n0JyT/lKdq/PZuHem54oKE7NxhxV76d0uFwM/knKV82irmpLNe
zbQpgjV3RWo7+a+QWkYARdbo5RFuGn8RMUx8bvLo5smTMslFQLJWbcsyPLKJ00Wx06wn+ljZBU1A
oC5a8k5wRDzIO2JNux906M0FICtkN7sNj8fGak5bdAiEJoxVglTBk99EXN+spm7Sn4VJk6BtBl5n
PFIZevs1Mn4tOAIsY6QrBwsb0LQ3fYRSiJY+OCwdmmEBfHWtpkB7lb+zjVgZdi3AXposalABaXc8
fNegx5u88XovGv4UTI9gOXKXCfnEBXPIzAw0MMS1nncMxFbSzvBkyLukM6R7/3gCSUXCN2ETx73w
R1fGfIXlKP97LW72ga85WBNMKLEpeUFI2HypPSfYHjL2Fk0eCM605ZbhB/Yh5YZprDhQl2Bl4Gwo
+DipL0BQGNwzVYb7gC/oLsf+Gvsya44bjkwW37GBX9vS7oDQCIJRMN+/EcuIqaHEUC0lOQVhQp8M
FDe4YQDonLBs4+BeClddRsJSGItIbGnPJQS1jEqeQRuXB++50OGc4KmQPc2IWQU4st1YXFnR0ZWx
q4fmH/OLQJCktlihgMz0el0PMGTuYtjDu+kSHdPlNwlGhoANxd1S/SuZmF0pML9Qh6EVzV6bxhBO
+qSR3BE6wrZE3tdE11B5RkRt+Y3kr+inKHw1CnUQOSlU+IePMea4kNL0vWEcDm4l4gwjEa23VMIa
PBdOaJ96CP/xjYFj6L8AzuznwdEZVSGREzQHn3Bqw/NhyAVcfDcZE81U7J4l2x650IT9kmZ6gPMh
CEJ3yKRixHPr0fr9jh6XAcTvlKDSYOGuV9QueCvR+OMXyubpFzf73tNnv5hzLBmiw589YAGL5IKK
ixJwVfMvore72hdklNWQUhx0DZbSaPLy6MsJcGcJykG048kRPEG+QANFXG0rZdxD+42u00c7RVfJ
OMgkelh6UOLB+aF80GENQi9g/Vd00SQkkRIiAcbyUiMraXjQLOzvpOvDi6aQihn1n/0nGxIJ9VUg
edFfTh04hEEa9Meex3els9RB28EYZv8dKDtVM7sMYGSWT5kOcxdQKs4Qq0uhD1HUixc38xMc5w+s
uQv2IoolaD/koFs7IQjCU/2FHsg7lH1TAXWgVpp2Rjyn1Fg4NJMF1x12gdy8Dq4aygX35oplrGPF
adaYuLZGGugwLas/rcI7zSRnbU1CsHvtODfSqcmvnlzB81skJ64u0YuZdgsCi92sTSA3A2Fc7hQb
hucJjA6ABiz5ovscLxnJIymcy+Z0dN9Ntyq9EtbO8AtAg8+SVVG99igFjXF7ePYaCx6VTm4Soc75
ecIZY9NgJA2ZOE/fL1/FBHQMtkjoaPPu3LZGDOUMb5OCBHQSW3E1VT11+XRzbFjxrX6n6vDWcXKe
4sjYdcZfPS3wjm4MHwcm6TnHMC/OfuqrhEfS+9bh6sEFxK6z3xmhMMGy+NsOG7jwR+dLoJEP9EWL
n2VhJ7doA8+5e4dcTCYM8t0/fJdUIhsVk6KxmtakXVz+YDl9ePBPbjY1DrEmGS8fWoOHQ0wkmaCZ
V7SkZQJ8r4rky57cRE2HfWXG7LQFL94goACA8MTAbnighhU7oiekD1jh2h1/vlt3rMLw6Dpvxbyg
+8HQILlhFjEoK5s+VmFs37LPRnjM8CYjrBk9SRd5TQCFoTkq8rAO7Suk33PwMZwHPmy1W7FP9vW1
Ck3x6jTqUcG2MLxAvxzfVJOfhevzpUUgMEVMY+y2dw+eL+sIdn0ZwPq4H8wm89V2+n1ZGfFNuLgh
U8vpy51Xe9zGIPzOMqeESLK39fAopIHCc68xhPzLAk/gsbDFXUhPYZwwgh7Vxv8DJ2nh2SFaq6tF
ToXWji95dIRLHq2wc3Jyr+BYwNwVw1L2R/LEP8SYd+E6MZFOridHb/U/m/Mp7RCEaTXzhNvdxcHm
CjgbX7cgOZhIZevVx2+yiZdiEHQQ0Uql+8bLyfrKDIbEm+3iVZojqZVzjNMYheAY6I7OYQHh6OZX
o7avY6v69JUYX/b6Zl/xnnWyiqnt5PZgZ5FB3GooM9l7D6rd+ebp2DksMYMvMZNoOpdnYmDCSfLl
7nQJnqA4GU9yu3JBaT/oUGlsVGxOnKvTdSmn2dK6UVE6Xf/sH2DS5ROtSC9nN346ryfqStV9Uuw/
5w3E/xZSX6f1ZjP7gO490ODjc/MCfaE0GlOatSyqDRWb6BnXYsZ2TFlR49mvM7bbPYg4UOB2Dphm
x/XBnSvJbY6JIgBaEdyc1dExeNYLZ1WHxyJ+6R7MokfDN9hqCh+7ijqt5oe2+UrK/tFlZH34w8/H
Om66haN0WNH9rrJ9n9JLv3Peili1KHBETDp/t7ad8wlWZhtlE9ETJ/9BMpHhLe6wjsFx9t+pOu+W
Nsbql1Wv9aYn2FbusYGwmJOohe9WbZ+HBTP3R3R9uw8qDAymedJJuymd73d8AWPzG3AaS1cnnNQK
1btX4UxBEX+0ny27RXkLfalGR9y0Pl9bWASF5gD5MxG96IF24HziRM+srNNT6Whq/wU49AlglYAv
FqNXZVff+NTc4sv/Cbt4MpKoACyCk9KR0HPdfVVW2YrUXnVzSvIl67Az+oT1p984xquOddvC1mmC
ucJ7PHkfnMQ1s3j4K2Pd6F2CV8uNL2OuULHCe3/zppKk42Ch3TneLg3rA3NDdU92eTXp6NWZ4sMu
KlzIWKC/4Yj5hWDGeKOBs+DLxgIF+wYVZUCB2rkLfH6BsYKIuLZfSG5P8E/gW+E5AbUFefSK+Qb3
CiXz0xOxc4u6+LsWmFewW+B+jgUOTEbSzJnPPeKMOhSvjKJxaCYBYZL1O0IkWCVZn7GCy1vm/ci6
E1umFT8t74hZMO0UVs2eGsGp4OS7Us6ebPn+3wxlncgdqKIWfEcQDo4cugumyvI5qB0E/+CcYhIl
PMBuonNQ4QAtH1UYE7mjzm6wB6+TBs5QeU9bYF3CuS9YPYMhKlw4GinbU4wjFLVsI8Apiu83wE7w
lEofMxCUTsAfNudp6T98Mb3SgpVVRo1YysFDb8VgZie1Bh0gWwA/KD+6kP/AO6PUPPFVwknlLf4w
YsIROryCnnQZ6JTOIVYGhxjra6djW91hPjn/ZaPrX4XN7MZomNkoX8LW+szoAO746zKSanD9G4Hy
u87ZKMMKP4Ao06Zw731mjQXfyCf2rhgM4FErjyQNKX7sfXi2lPKfCESeBpT61GBSIoWYzDW43iEF
EZuSr0eqz12fsL57t8EtrNLHjZnWwb8sWAQ21Lr0kmIWY317zYnutzd6FCL13cgI5cDLXAfwWaIn
OMF+D1wj1cwF4IAarGN1Izy317RWdHJLjuqwdM+ycWmTO7/nE/BfDlF5MwvFLXdh0yHAwV7N6/iW
fOIPERo31fuegcAUV6TfrNtQmR8wTtC82t3+spZYAT8wHO44xi/205zpphgcYLjCofuGvHSeUuAG
R3hWLeDXLaAO7g5Um22cdEClpU4GckS4bfyqPVxbexUPCfsULumw/E1GfRVDBSxx7dklQEYnKRwo
3KSGy6w1nxucqut/wUBTNrqvkz2D005DhmXdk1NKA+Z8HR1e2rAMVPcyboU3XChdRlvUN7DDVhxZ
uOu2sWw4Cmmt80HB3u63vGx8wRcGwwg+RxwvdMZ5b+sSbxFPOTPhvcwcqgnvpzJ8melWfG/Qaaz/
QLHGdAQEe+NYrOpgp5gu2EwLLP1POgRRShDAxNVS0Lwd4S93UScg8LjOiE1wVmPUWBm+MF0bnZA2
fMMx8DvI+TDwImHCRd70uzgioHews6HsZQuCvARpl56BNlmF4nh1cucJlwmN5i28whORSpwGG94s
CkSGSSwSdhdXAd/7NfYy92OQYz/iZE3TyzwoQtcLE0JW2ghCuN3YCcPlOhBokT8nTDgiqnz6b0GM
ZKZUMLYmPRvRK/NzAZJAO2eC2wjzhqcB2w52oGOf3voW33qwwSAsDOBCwgzbMMjqfRjptDc8Ho4M
Gcs079oEjFj8FnbYy2iixnps8RTMHiMelP6k3jXX1VjonE5j38IXJODGG57FrO+EqPtjK25ti577
SvPAvWYxf7iPZYADQmV/iNO5BC2P9Yy6cOUfGf5g6CM+WDq6Jm6DvtN6K/8UnxjRmehN8PKBR9fo
vZw3PQjXP1FYqthqOglPINcJH4uJvxM6vVgj4Pe/4IIzyo5nC2fNfZgwFuZgMeu5LOsFYi6gK3iC
V1Omhl/MRHI/YYrG30O5m+yPJ3fEYcp1wFdCB7dPEhkYj9YgNNy6gT3ocZ/QbyHulWhtUH4QpSn/
7iySxQS1GBs32/mOARzGrdHU4pyV2wlvT3bS/TQHU+2AHbRA3sfvqN8EFwcg8wxa8Zu72WzG7BOY
vNLEz6dTMo0yl8XBTNCmJ+SIZrLLKUTUrxwPMr6W+ewe8a8Qa4SwI529C0rFkhB3PglH5yvCkZdB
ksgBO6BYKzDmaP4LebSn0ngBmQLHQNUCKRn4HLIAWqxWacUq5oF8atBveAk7wctBv1ir/JLa4V3g
YAMszoszi/vBHT/dzQNWjrjazq8MU/iD2RniA0glklcPXdxSk9NMfjOHmoOyQeI3phwqXxT46M4A
45Y9Bi+8LD88bcCcmaPmkTFY7W2ALVae0Ctg5ADif0INeSP9PKaEJ2o9BWiwAg2ItN2xCMEmYYkT
oghYktvTG7/+Hp1r7A21HZXknbdEwf20/SaF+NVXPoB6U/vBJ3boEyP7q2ENedoctX7+Gnzqbel/
nhlkRKKRmq465BcZ8avGoJXekFMVFYhzxyCxM9Zo1YizqNwvVGjv27IKHlIMyxrzV8ehMKWKL2Z0
py0oZeOVQjfJt2uADi+HVmAFXqd7NJkloWPBB9AQRCmBohZhogxJ5GY+IoPGDJoAfoAzuohrMxLN
jk9ryN8kELHyD73WQsNCshSjyRRYDrizsIumdURlRf9oc8AaQYs1SoVASWMbCzrtBsCEPf23xKSz
ZgFwj7URomTaVK48i/vOBEnoZnpvNZnLLEP3xPqY2ZPKHLMHDv5iqdDbgzQ1JKz+jZWDqyY/Lh+r
7d67TfaQXr1zj898p7miRqIYApOgFms69BAyK9Lg4xZSFwB5GkL6YPhD5wxLtbAhLlZ+c8HF1w2Z
O/Ol1ZeyRBtTmoDUCd1NZsZEnYp/UTXgZMCzij4Piw6QNo4HonPuEWM57EEseLvNJaE0bj5TQYYZ
RT4AJ2df5iTZ0qDbt0tGFMzmcE5NDbz+cBEJxL2DMHRkmUTfypBJ7BRwWZZRbWT4UxnhGmYfkScz
EkLLAd3eNmwTnqCcnZxZfCCgkAj/DzZDY/7/4TEZHHpvC2EdgxC2Ak4l++5iATEAZ2VLGQnJkFAV
YYmqFgw7NqOR1JPMHH+TdTv67U626Mvn/BQiEY4nuasCvEgBN412YB1QW7mR2O/akrgq1CjuH9S3
jcInBUMsEDSK7bLMbJE2gEYCkf+yx2QbmbN1aOLMwIOPzQivCvtP+4HkgOg8t+wY/pRfO6rZWQUL
FrLDG4GkjOfZ3YBSyeRxcPlFMCo4Ko8LDDlZckzx7NOMXUywWRY/VhqCcJ1oii6jEKJn6D89hSOM
id9gKkos+Sm5UPxqoY+vljdeTKhwsgSa5GoI9qpBI2cSKfYckohrkOLC22dKIWamPLyggjJYr7l/
7DLMfCWFm10NKgBTh49shNPCFx0gnOmag1gFk2bjEzrCb2yskvzMVRwZ2KG2Bw8n4gbIBVsul1gp
AI/wD1eXJErejTwu8ssk4JYLwI+AAV/Wl6TttRmmyHuhgyKhmLVM0QEfeQUvG7tYLnQmnKiR1AeD
PfmmrA9mImygBo3YmQDdcvqydeIxvkcW3DV4kRMh5DeDdRfITnwmKOnpCulBLtkvRZHg3UOq8DlA
CfgQ2PCgduV2y4hFLiLbLzC0/RB6JMxDxLEEnTNtljvNxRNFpxxCANNCmqymYj5GW2dtOtGmL2yG
wwKDehHS93HKCYFwZeACBxROL4mfMORkKcmIxcpmTHa804pdWtbrDjvb6B/BW+YnOdTiowsXqZmi
2yRGFposP/0Is9kjvDFPMkj8q8xn5ogNA1w5hlCC2M+5h5Khqw/kJsNdEeZJXz5PEwjztBSWCR5v
gtnLJflnH8IuNOYCBwdWZgFL5NuX+y501idGMF3v3/U549z+cle9Jv9VpgHRy673T4mdYsYEY9zm
HNYYOH08GX4JMUWeNbHnYzmyHuHSNlyexl+O8FS+KlSYpnsZsvKIUcYDfq4POAP56xsHeXmPHbMx
4mMrXjR/cefnPHvwd+TV5UoicLPFm0bSX4RH+Ipr5xkzhuM2y56U+WL+L7xVrOzFY1+KAxm6yXLl
mooHzpsb1MdhD/0l9vOh+N1L/ig3HMmSGTHZtGGMQaDjtWvutsRA8XzJq8i4glEuEmnILMIlwcQv
w7Cu5ffFvB4aqRA0ZCpC6gBCQAYbBLc8YznU4WYIFI45MNE8Tb9l+vsP01Yaa2pV6d2fVgLljtqN
oDvrIyZfHyDGNEms9dmfvD3mWDD6LZ48fgUlFmAzD8vlau7t3Tw6By0NJff/xUhjpISwpQiD0r0v
c271wIONtlHG8PPlZsM1l6JqGtGlD6Zy97kdsJC1/nHa7r1ceXS0EXs4TjncS9mtZHvhxJMqTjZC
R6vwz4b/GSD4ggrKuBNKrw2Qwm3iNm9BKK8PjGW4LE4zqFeM0Q61NThAyGMp1NaUza+mZxitQJrB
URyVXW0FHoBSFJpE/iscgKXtRts5QGs6Ti78LgaDC6aCyJso7K6USk92/xYlFCTRpQKDs2GNRk3Y
ql6VNte6e2eK/Mm8jF4PqzjDUfxzC0o6YVW/cuMJ6MBEPCFSeaaWXgubbqK4rS8jzgZ04LFxFMuc
c+2rjHJ6l/6BTC2X29KBvYBg9Wud/VC52ceb/fpjyA3LZ6dvqk3+CrRnr7ss8XxXBtm6nBIhUTsX
7ChYuC02yG3tXFW7hbnYzVF5RFUcXXTGzbhkldbn4t4Vv4xbGLpWDVfXaPdKSvpOi6YG5TyLGWYP
ys0D6SVPdnx2oZeL+8x3FREJhVaLNuTmGo8IGFr56zzsRrmAL1QcrXy7SkEBzxQfdPiDgoEUxuiT
P3SJSse54h6ORUiLaomJGgpDUy3cG4wn2h4ehdNfc/yFNXUyA2MDbwqTA1BvXJTAKfFof5sPUL/F
e4jBbmeoDXW7MxHLDfog+QMqVQNbaPJd8a5o77Qb9UVHkl6tl/VEmX6YklZzmybIvUps1h58YKY3
La+aa5KvODibXmkf41gJ1LE+Thv0/fwGQLDGxFhn2AS/6b7QhtG/LWrIkVl6TPNkXQUPbEaANQB3
hcJkLBBOZP1n79GHuQrh1gJIvqDjdit63Xp0BtJt7ElGRaZF49fcr+l+/c5edUsMvsSirojf+4/d
dDCbO4M/gG3ZaJYgt4YowxiV4ErNvAkegHf4Y4DSBdduphUDomy0Bwu6Wc/ek7DNER008+738jNG
23oyEXlYCyRkRZpZmsNT76wBE7MX6N/XUraad4zr9Fhb3vYZbpWUT28WhpkqaYc6b0s/aT0/vDte
4gvSwsT5Oz37qvtGpHc4WoqLJ5Du6oXpFC4KQyJHvQedGtuX3/QetmAt8VYll9HylD4X1tkOPYYs
yg3dPrUb/3+dEc3b40Jnk2Fp6/3ajR1ITkqfX+8dNrp9d9Qt4werNTz9nSasgmZuBVjFUW0FGDmA
2mD/hJb6L03jh30J4GVPyaglliDGGcbshOcEMCmtbd4qa4F+Wd11eL1621rq/VPc6bXNao4JYqia
yfpND167Al+YAMGsgzMeyOdoFSv0ChmTuqGQ0l6boJhABsIvBJPZE5aT/Ld7lPV4e5rgJEyz7mZa
A4ts05OXYtPnbb0z2uAj7iozj8A9AWHXkFJADrbf0Oi9LY1tZV4czRvg1HPf8iQptDVQto1ey4O/
irkik6OmxwpiUOF2PGMg4Fd3XgTVkdUibOc3RIR1slbNEDrVH/9rWrK6FigP71PFfa2/9PfiNEeY
pNeclsGTyxSwIAU4OA8TxrOUwwvTQ6UN3y42FwtYykBNTX43+kRROI4t50tYapdqyWv7E+s51IBx
bnTcEMYJRvXuDp9v0Zzid4gd5Cktx+251nId1RVPR84jgAY7CZMEpQPQB7fIW7CQSNU9AW4JJg33
iVnzxz2bs2+IqzMG3t/Zof9kH9kKNRK7JLH6TGcYt/DpSILNid3EqRlDD6HoyVOMeei2xdNLos7P
M57SfJKF6E42h3430CU57eQJ6VKM66GDwQK4hB2/hZ2G+N3rQb55LNLhH346f38ev+xEZY+Dq/2H
43ckc3OiyfpIYjPIAU4DuqIVSCrTTcH+h2RpHn+GvEMxxydbDw94os0ZcfVy3txMvIy69t/Tv828
Z6RrbGJO18aLu20/arNDI5Vbhz3GTPhgNzNMu3KQOfyVhux6neTSQ1qO2QlmNfyZMo9xj5wrV7vS
zKP3268ertKfVXNx4I7pj2bOqs84wWm7De+9xjCK8bUDjf4KZndMyXK+s6a6/Zw5Nw/LAtRHFth1
ehjCjgK24ouw0TE4ReXgzbYxHp+w7KVSG9iQ9qgwgDPZIS3An8xFyQAnBWE9ok5ZTo5iQ7vP7Auo
vO5feRd4XZoJexW1WGQP9uGIbapKJ/4LApczSzFOQXkq7jyWIG4x2/Iwjjtel4WTMdGAL+rBr3oE
JUBal8LGCYWaBTYjsjVkDrjkauyddALWpCbekkUmwFjXtBakKuNslsB2t1RzBCEIEBlQdliAgR/M
17ADlypsb25L6wXbpmQYKMI3hA5sg+mZRqo9O8NaUMDXOcN9qwzosAiNlGEDnQaZzoV9G9ZjkLcR
hCS0kfuQzRYnC6zoRriLwSN4MyAUNEdMXl8ezKYbRLtBI/atReXKIwJSDg3tj8Tmicq7GviozoA7
QiR/cHtp8iGJw9qBVAfWkTtQmgZ3RA8QFZmqCA+eAaZjdRYyIHCFhaFsVhZ3S2pdMTPgOUdoCLtp
Rv0n1hqZu6NYEvKOAVNM2F/SyMg3uwB4iI2FcdBw7y4thwOtx4wyOqK3C6UIo+TKkUQlShGEWhOQ
ohxqjDiGoCOEJHX44bsjBkYT+nJAQnTpA+ozPgJpHRTz/oCeF0AYbW4VNVKZEN0Jj6Vl89tUQlwA
ZIl9H84WEwwbvVEnAHi6Q7ol4RvtFv9CB0IHDEeJCQZCAHr/vc5oQ27dlCCVwWv7oBrfbPq0MtDk
5vy0NMxMbSyuMA/xj3BCoxL3LsnJl/KePkP6R/GuyIO7jdWFucNQkNOVMvGKJYdQY78uIkCopPSq
MBiRcL1tJGaibLrFbYSmtLx9mqVfFgf4hyRaiZbuMMfzx/zGYBw//5GHo4RfPg2Gpovli8DhL4K8
TdN9BYpkSjhL/O7ebtQF/TzSmR/Si5mPxakD+l+gc2OZ1kMa3p1JNtGgHImy7e1KuneFOMu39/4I
aQwq6yMWejvpyewefCPh7XPP+PA0tlATqPNpWDYCseLZxSfC/JV9jj5Wnz6GeHYlhHeEf910LM05
5kJCI2JH/MPXiLa9+BfjteJKq9hNUu/1uTfzeTa8Bctzqu9FTPgh9URkZPTLLbO9hHXG34Al2z1i
i4RGC9jy7d9dXdpaQojuFMwk4lSKxcJSh/pQTZjB2S8wByZYvpYOLrN2ohPx0myY7aTC28Gw20MY
xjiJJzQz5NcgzYDzZ9hoRxIUGYC6Z48hHsoqvpzxfQ6F1DizW4wAi9mPhIfAd9N8e4atw4GoTZA2
qDgSel4RQGsExtPuLFZDsmT+2kN+H9al/ISvvcPzXwEkmbQW0D2BCIc4FWjYvNCJN+DsUxgRnjc7
yvN//gUj83cZkQ5+nFFU3EYqjEUMITL35skX5QkK6+g4UpjrH0IVrjyTs+TqANxfXPmLDOIUu+Et
KE19M2TfXFwCRGweojSCoIfHi/XAOHDemiKOJIfGVmw8DcIynawrSlR2yRNWJOL3pIgtxOtPPHYY
ELfdfHjwVTYjNsE+IFJkMR28efZ1MPJlhtOdPfoty/hbVxeOEk4NpgWGl+0wXMCilimYjPwYk/zr
PalyMWBwWYhfNkSGWkRBDr8wJBl9MJZACkWDJYKiI4r5xwzaadoBwvi16VeazgNs3f5nWDiASkh5
f9239HwCMjQinm+/Dj9AhC9XBCgds5zCu/NwUv2nhqHjlDRjae1lZwNQA+2Au5Ql3R5Yz3trcOoN
Pl42fbqX6Jvum0ypO+MOKiE4r030AsgLkYT9BF+RZGzdt1UIjY9nRsCpW9AaoW2P1Iz9Ojd9e9di
fYo4svBL0AUJgQYdwJHXRuYL5C1hRLLu0DM6LFBWY4QO7YUIcLSHbX+3RSsk8/Taf0T8NyygXNrb
XScQoiUg36joQ6OzOfsYPhGCzOEZvrhL0EbYZTndZOou82hw0LOD8M3b81tYqw7kzgGOuwxEBB6T
w3RPa0EHw98wmWKr+9By1xYbAqDHuAcVE3QKg/8Cj1QCbeC3jKDPW6/RF9SCifEUsxqI5+hdsN6B
et9vh8fhJQHZgGE5xjgRtn2AUSkaFEkhODpsPrV3de8gybyyQL1Q3QX5KlCln9Hr9MFRYM+vxUlE
UElQAriTS9SIrf4xEV2vgDUkAIPAIf2EFAq4+OEv5f7BKNKLIARZ+qDzQ44+6Iq5r9wpIUWTvwYp
Za31+ZawPTgjUmWl9Fhfqz+WD8AEp1LM7Yvgce0r5wkGwW72cEpSq6PVpMW83a8IS+/jCtXLgzpk
3gO6KqK0K9ejMDPoE5mDchUXx67ItWaKc+Z5RH2c83GrwYvnjodDhDpttBtec1P12gV+lK8UkA3H
pzuQuoUVUAYacBzmladtTzCYsl4J7Sn3y28vewzfZaAoXkZS33NNLlX7Ghorv6v67YPL2Ku5EMbR
Nci9w6TNgIQ0P4d1QBXHG5wf3QuDldzpLBoF9CPnuzhBD0cWnpGDHVyf/a5TVm7ZgVCOlDfDbZK8
PJhhig2xLhvi4tzm5CNfOZDd3AAhnH/okkfGw7kSO3FyH7ClDarg6LSBpHVnYHlz2pNVHiqQcKia
QZ5r/oTSh2IazfYZzpnuqh+zXFcGZoEVhndAPdiIPp3y4dZTLCraZjcPzjrOCBh4rQYFlztLCOhb
DdT1Zf3ang3zutUw57Pyxlb99E7799N75LM37xZ8EzorW/UFvw2NUQ0EuHZrWRdI08lEwSCIOe/o
3HWeJ6deIQcmTAuOehNVPDQDEX+ynWYLlQ1UYAknPjN1na4haTG+LuNad3K8jR7oHGjBDUqg2soO
WCifcRyFTtA7EYJjVundKxpWk6N+kXP0l2x6Tau8wJHEQZ8PKsVIPqC2JGT9G7ztO27ZYQtdLiHo
d7vRfxLtQHysTT7gGzdcgE/N/I6Kte6pYQV+iq7b8A7pz6Ncm39HLZ7uDpROsE8c2dY6yVjxOf6p
/kSe+hhxVAUvNiPaOSTxLRSNvMQ5PpDMDufOgm/ZwpHw27Bq1ODpiyfj7jQbwZu9FjMpUD28yaDg
5H86x+ogz6gOAVo/+HkwqIP8qV79LwFthc0g48FgsZBdz+D9e3z53Y6VZU71s/wuMlyroM8cLG6i
njDXsviGFZPuBJpAO13xBONnAcfPwU3FA/Xj0non0Xp0Of/Ez1goQ/dJqToK/day7l/SCzwDeBUQ
FW9mzsgj/EQ5MxSv+SeMot11Xuf+pY7vLoL3NvSbE/Wt1j/ceiUwwR0ztDtcnm7SbvWoBUqeF4zb
cgYI6vLhLO8fl7feQe7dMDUwqiLsQJXV7QNOpY0oU2yYhRr7aKtvNKPnkWkNsBdoAVZvr94KZAFa
CXkG4DkNdjXa1wE5rnSBAHMGidVVcg8o+FA7YieyNUZfo/8FnrsfnFbmvYJ8fnWNvN9h3yptAleI
f+j0zltUTp15sT4Qj520SZTkzmAOyd7dQBdSf3utk6t3EM7fK78Nn4/9lrRbOALNp73TdsXzYK4e
CWuKuHmUGIV1w9Sn/0q6B+dFSYldn8Lh2h5cZN7yO/oIiUWaxLPackroHePKabb9wzHhO/inXyfK
SdLNwkeUL1Vor8jPIQaUAdRk86rbZXPyJdWVmWHtGC/I2Ctnf2LVnHr4b9WEpb/cSznaNV/jxhEa
qUVZ2PCf24fzNswnqXgKdhxt83CaoLYivvzpvKFT+zhVNA23OkUnKH6bC3gJD/noCWaM72/DKnEF
fDJ89Y7s+3/K5DlSMLEQV75+K36PSSrG89u9jnDsLfC5wOmCWrhKvnELUibH4AN/UNW6ppdhPb2O
RbK1aZr9jcD0N+7ZG1S/pDWQMxNtIb4aVwwhVGRq6r7LvKoNY926dDmTcs369uGXMSCRAgNcG8Rb
LPoUQjxvhvk9MauSodsjbC9laPeCidAyp+9+Myj8vB1r4x0l7kCZif1+O2kunsJ451FrcwzR4dT4
A/KUticPGreM54oRcLvjMkQuCvsBAW6syhRfHXJpKwwGZofJjsmd2OmLD+wJAVo7zMd3TE3R1WF0
OyXNle7iaDKzQcYyOCb5weYk4DuA7EuURhiqFqbO88RRi/wBo77elSEC0H8/jzk1mdwg7bubBcGp
d0x+PoOKhdI0OVjrwbfCF0jvaQxcBkeCtfGaqAeK1wbSpYSipjN7QR8PTYn5+ssQiA7H4sJYN708
eG/ZJ9kl1sJw0HHnQ+HhkcVsUWsxIxett+6dprSpSb77wFYdvwMtfmGe9gQUNutetWxBcq6ZTHPR
Jw/vYarOK8DY7oMBLgJgt1Ph9mn0GxQglSODQVxLoEmXgOV+MwWv9s+oiEfU+yus8WErlJg2yIRd
xhjGVgIfK46xVYgJ6XWhrl871ZA8KamY+BTUHxxplDMDsSORprMNmUBmipVzTHjuaPhk5CRqFMP9
pVZxhlVUCE8HS2fvHmfJr7UatnHqmXIRxQ1RRufI1aEw4PWAybDoNxkIaLysEEgYuNZcCzxUP72a
NKdWfEWO1+8t59ixR9Sl3Q5tEkWHY+A79M8FgikhspBvP7IN/w4HISPxsnCebPy61+XC36ms35Rk
qtdesj8FCOrDQ1wzvPwiPEMRc8IV9D+azms5cW0Jw09ElQDFW+UAiAzmhrJsRiSBkEACnv58jfcp
13g8HgxYYa3uP7UY+FGk8DYO9IdPF3ajx/vosphJXTTMvTepxRefnFzuOCTpBLqiB/eolMjLZr4F
rufT5LaQEcsycwF9fL7RDsxmPHkNk1693iKDORN6TPk+I92LhW+Wlp1F6t/T39NSbHWXKy7/Jyyj
GNifuA1ZThh/QQfbBh3b8AuiF5v0lDTj++ziUup6FK5t0Fu2o2r8xy7CGQ9U4mek7cAC6ljUhcAM
5AJXkHVCDwvuomJeMSiIPwKmqE95y1nkzYFfEy2kOjcEF2LKSWFVOSxcCB6MMZUxk8nrKZZbHPP4
nr1PBVmzsMiyhPHH7WZHv7t6LIxVl2GT7+wGZMABicW1//JohoQ0l0Yfkk0uRERD4h6VgZNTibT2
T4nEpctV1RHDUFbO5hm1dlO5lHUK/gaKPBGxADB86EHUCU645knw/gNpCDnMowEctNTc5Etzkf/b
Q/LeUbUI5ScVuhnIqkbQJTN/odspv6dPJANy/OS2lowYxROqXzyNb/9FhSNjLG4Ywxr8n3d0StbA
dIT7frAUiLFKkmzYNnF0AQ0wNEzAKsAM7MIJwabJm6XjE1RCuyiiqS2DbPcsktT+qHvAuhD3ip8N
uwnEUpTTKNWQbMgkaIsk7Uoi2sjA/Xy+0IlTHfqXYTnsfDx2B59/oSSWMCm+nvHz5HOdmT8r35HI
DenM2wjR0QjBLFxsj+5aDZsAfJI2G+qIssbr8MKofXkq0ULvkUFWINq5g8CbRym2DufzzTZuI7ue
zf6RF0q6F9gB+Ski3BXNKXCnPBKYDECtCsrPm5I2Dv0Pn+XxMjxMhkGJ4YnX5A/yPUHs5TnI/uVZ
RluyDB/IwKkrhS3gWwtxVlLdjkZf25T2Xh7e7Mh8iQVf/HtFgQzkSUQcrrj4hvioICNe6Bt7vsY0
G5GWW5PWDyTFwHJKSJKTiEuhCg+wPvB5gDsuZBzUhcmr5uCjJ5f8Dn4F4JcjLC7VXqDDd5noFvrk
apj8akA5nuA3xG2CyQgNBoopH8cY7NPGYwa6vRSFsIQ95s4C2eJH9m1RccnR/pOHo/MamAhoTK/j
695hVdAZI4Pr+KbXj67YzTUAsxeKF7kSlaD6ka/E1AdE9bky2ZaQTyDLkfsKKUwmQ4HmZ18DwFPw
MIPyweA/ua6BHA7cggZz7YqRxS5fDhpkV/QzONslT0xgBLnh5bMsJaKJMDEHGzMRe4g6Q3phsRDJ
OBfBMQUwFH0kVh/+QGE459nRx30VMGGJ75Hcgb5XhCUS+MWdXXOHZyI00Pw8rEiEpeTYBmVk8KTy
lNJSixpCbt0tEhBZLnwSARACe8wF9oTS+JuIafE3w1DhUIS5sKan4LCQ6Yz0Fwk8CY4eMVAtOqQ0
6F/0cAy5F3EU3kNXwryfwqB88j/k83WIKPkjncLoWNUOP8Xc2L3PROFFwRg+odyI0Aj/4MbcezIH
l3GJQvVchZVxmXeIBIvxPgw1ZpzxZ5otOAWjf7138vzMZJExvJLAjMybjYXn9HKvQ6/LmF0wTEYt
FrThEqBBpDrDcAvnM9p4sXfRdYncbMxU5ICYWvp3d7r3mY+7Eq1XwSN2sILqGCkBGSbPkDT7wPrM
POZ/Uc51+JXhjRgpc13wLm/oriGpCJGQwkUOcSl/qWgqwGDvALdylofkRODoFBHdG6JJhspQ6zBj
C66KZ5XnFQJKDow8Yn5zZNgjT8u1y8BdOS6iIwF5lpUdnPYz1oidhvE5KLJEfkR1KcWGLJtr1/9o
2dgWpsT8jGVoBT8tcyTl52FMHeBWknrbJYh1lu0ZG+AZXHgZg+BDPjEqSeII1se5qGSebAnsNVSx
LO/8LsjkkDrux7IDbwO5aNE4STICryxXm5QhT7oJSblZi/pIUm65GoGR0cXSPNobXoDIsaEE6RH1
h81OdtTfUKIAQLKWvzK9SHy2tdeTu3NNwj5vz+cIL8G610js5NVkI8baeUcphqlqoblg5WBdsk3A
t2HHR26IBBKgTh0mv7+Vv0TkK6lWWKV/w6UIUUQ4xhfM/J6JPEk0Rb2gYoCW3MnyR6RNbEOoFj9C
PATHrkthpCdP1lNhkY6o8zzyBsUYEavhTCHwKo5BbaFE91BJILAt65is4MLcyC8MvhkSiUa5JC//
ctZInICcwEYx41MQo4LIJ3LOSaiAv5fcFP5xHVJOSOiNXEdAD8GcE5FytvqfcdIE7GBC5CrhRuAa
IgRHpjDKBDf5MSQq/Pn4inFGHKhMyAvkcWcf8RcoH0uN3HVUH8CATDhlcEp4+WCCFCb/Xbm8NHbX
RKYn8QgmtJWfSUo8kO6KtxVjhcWufAE4PLtwKLw1Wa+0xCA45+RpibRdBTq4HhRINX5Hzbg7oCYL
H8GeuMKWzwz+zDKRyg2py2QwA3JnucAyYVl4ecoTWSBR1lEwugeEXLIcyyUlmivSiYEMEXLSVvyt
uxa+zs0mfaFqlLX7+KUxu0QWWanVRKUHYcP/QRkE8rUUihsFbZY8G1Jmj5fv/FwiLndpBdVYCs4n
oxvktpCyB2kgLwb0jYKJzBIW323wYs5ZGfX+Dfkp0Xg96QVL5r/Iy8H0UEbCplCfy70khWXJLI39
/L/andqJe04Il0z0iIdRJxU+rvm8Hs1IKLfigVxAhI5noLqaTHuaZ1+0XPIhzNOTpvKMJ176jOda
qbgNFbTn7GqDywAYan2OmjVZEPLTokNFLAqQAfcEBCASMN4D8CimQJ5Z6nmpeAGtuA8ldl7yW0qE
7EBvEhswE60AG/Wqw/7ecpnnPiXYWHZ6KW6OgfgWieJzkWcPfq0BInIRmJt4o0w+02DOseAnPXqu
OV0JpUAdduHM+XltLCVeLwfxxnsFp0P1E0iGLfWBW69y9wapQJbBDiQH8mfL+yZUDKuVlFSUDyLX
EbtJ/P0tdkrT/v5e3CEykMnBEGKAgymJ+beFn4ISo+8sRvEFH7kK6XuOxXB+IWVXiqNP5BovLusK
Cl0wf6lyOfksnReamcfwESCvpnhvSf/BIfLZpllMkxd22oyobUcbSIwNw5w4tXJFGICunbQHTZjT
Ckp9IKdCGsQ/BLYXnInxr6gZoEbkTEkLQYAT67jsCBXDQtBPRE1SoEbo/A0yQq49+RPSbL/Y8mi5
MNvj1JU9NJ/IzixbH7susgf27FCSB2RxYPecHNkyP6YpoPzDRAoQEkVlngGwCZ9ZKxIUiYlkaLEA
TE7yNzmXzB3mfuy7F5oT6XdkrcCPTBCMtDOCk+gcDW4orNkAeXzQEBJopBGw9IFeaMsefJz9zxEk
AMzwt3H7vWe+kdynnwbSP4WCoKnec/aMcEGw5JEb0PMymSHUd/ksH3AWjH7iPpZ9h51nI2iNJB69
uTmFSRClptxUskP9FWbVwErvrjWjmyPuVLCcRkYP0CtKp0N7juuY4CjwK15GekVehhdB3ohAb/1X
B77dct4uRfTZfuehytRiWVsM+hkJapVuR4EgPf2TraXyn6mY9LCr/0q3jL0A+omsuCEZD3sqnt1n
oacaYON/4odBFAU5mFAVJPTHjL6WE9ZVIKDrQGP6dD356xxvwRmyhoY0lIP8dlPp/fLwjjFdjrP8
6dCTSn8K6ft0ZZVSY0LBWNc6nB5Z8eTkNNFrKQeryzLZ5yQ9UaWKVLah4WCvZ76z1KmiuZVlQWS2
/69xVSG1ZVlEeO0DbPFf/1Wg3CsKcL0IxSWJTyZwiAL4ryxmygSbrtSnovuGQsDg3tJ1C5ghjxV0
TY62wjp0h9WGz0ZFe/lszZcBxYH0owLEyAopD2E+ofuBCQ729GcsZoWOePNJnJOcOdmHmpR2nx1I
mmSV+5KN6uxnUiBdHRrgjPkJHJG/AyZNPuFyRDipHKkuRbUUWnL8pLwRy4589/on/eVg/pMdZMvA
62Zgxk0kR75mgzt40wOvzLLAxCTZoURzIBpY4ePANLhZZDiOlPMgr24Z3QddYk9kfLI2kDNMlcmG
Smoe854MWhF5JCw+u63ks5Ej5yiLW/wZ48mspgyIhEtV8x+kjk7eKe4V0oB3bLKz9s1P+Zu3f/eh
Ml+IWsKDaVu7egXq+3tHctFNCTRRQABRqhzkfi2c6legs3T/syfHYWLuCPQjpcNIqgbDyw09l+E1
pJbc6OmS4uDcuSnXBBN7HRzHPprrJUUB4oWhGVdHDprFRe12V/UQbh+kmCZ4j8Dcb5Y1iyMNKJyC
tsMeSuk42F+9hppVs1cvf3QnhBRbabEyUU/ap3Uz6QJYLC4b5U6u1XlSTW9b+z45794zfWIMGHnz
xB9Jwk0Gk4blm2CgM6s6fhFiAEqC54VQPS8ufMYfS8ur8RgF0ebV7TPguUDhhNHC70TW2Ph6JMaX
IcnvCwQFU8YQjvc7jEjsa4+kJsZWAruRyERtYiF5yVM+E31JDAGwAOIdMkjdyrn64rZV/X14GRmx
YSI3ejM3uM8IgSfEUc83YhKCojZqgjLuLu6TcnJL1aSM+zsTR2dYTeRPtXnM6lQPCTuK69n17mxX
jz0RXuZKHtwMdf6uZ++c0K6zx25mOL3ksrmJiYQoMEJxMGCaBJOT+UM4U2dMbMuqPnFw9xAquSvs
tPwejORJtyM+WMwASq5IBqAuAqTM96ESVgSD34fv4TG0AhmUcPf6jFhGX8ihC8gswGYpvz5GbZ7m
RSTi+IKetTPmeC+UDB02xuY2A32ZdSLRXmDaZDpMm/THeP7/DmcHp/7iEd6S45DNfwe4AlP7RYS5
8ZXPVFF9APGsJKOcjwXG6ZRTzhXFw3J8rEDnY+qSyMKoKu5r44s0pv2Ov5AWzc4Lzg9Vy16Iwg9i
g6QcfZOYAQWSkfOOXgPDEakReXrAdi3okgwgeGTkg2KLRyKCBR1VAcoCBCw12RaYVNBAqSPaBfZt
wjco92mLZLsh9YOPK4u7jEeThm8+P4V9vEXZVFZ/fGnsznw3pZtzl78IowCTRBqAALn9ABz/CKMl
hVTe4uQYCNDBLsIOY8w5wOXTMXj7mqOXjjWTmvFIRfr8BQCHOXmwOxPb0wn32H2YT+jUD16vYLKp
9Nj04oA4DUZkNUIPGTIxa3WYyPb+5ute41UkMGBZxJRO6UScwJc1UnCffZ0Wh50KX1zYkumDgTwr
e16J0oGsFeYj5ky3sU8bvsGONexmWkPV0EJDmdQXVx4za0/JLXjBm3EBL16n4JE7jwWAfXWx2eC4
WVW+31LNAwuh/03JdFLwWCQ38Gb+92Ybd/k/iK7XombqYqZl1w1fPBbl7MURyW4SwTRRhlporAgZ
VXavhbXi4e3iMbyk1Uy+cYUpgDSwVhdMPLMW6PW6IaSqs2qH18lrUfKw64SHz8gWjR6UPLRNtCNS
CtHt8IGOih2l8NB3tUODSZTXGIgm1hiPd401WiZqw5RKyq+ZqCEzf+KulIaLgomO8IMUQwZ/v4Z7
WMB2d0mL+LVohzXFRJ5I+p9FIieDJgWFonVK2epB0muAoXr42NVBP5RNQjISL3T4AOw0IufxJ4Cc
/aihCtCIA2XL291nbEAji5YMhjO4xgKH056FhcfxCe/Y9ZShlZQyU1MZvkadlcFDC8ovI2xSHsrv
v18349cQQjOAj0vk7zaQ7xdUjveUHzXCdmQwBYvpl2DRBUoS0r48I2kJuGo3pd9OS/+xQUWBMREp
OVBW32WsTMj/BNvlicedf4qw4P2cSGul6osK/q/r8mxF+AYuOy/0anxEw9U58WvnvETyoik8O9XX
Ga78NN136CXTrTpJX2RZ0BOjoRy97j9lG1yn5cFVl72D87wzJTiqoEOb+HZD702NC222qUdbZZMn
m+eN+6FetufwgJKYhtt0X3SYpls2cRf7dm2X7G/mz8kAd2EXVMKjOtieIgt8m+mtb197JU2emOgx
8XTenTt5OJRgnWFF1tTB6+VzhmpHJ8vRWFNP0QGBHkHz6tdNp4IYqkp4hSCB+LrTnALuO8XOoiIz
8uBxG+kgfLhXadryRKcfCCyVKFjyz+PiNr4WcYFuURlhbeoY4bkJ+hVGOFq8JRwcUYQvm/b6MbrG
1ewM/EnR+gAOJfqC/ApsGCBFjokUfgHLu0S2gczF4BovpPu+R8yGev1rIi4+h7yiPJaBn1Cde+/2
fe+5NxnPRIqYm1B0XJArOe+u3VRrXXcv4GuIG5jzGJNJK7pByreqQ09NiUcpRE4etjopDU/ktdY+
upQHCoxBTWGJViWE8qyoKs+/xronhEhw6dKmcC8x5tQynJUB4Hf2S/89KInxY3F4lOMj2Y4UasLV
tpegUHBbIjGKUf6FxN2QdeJTX+GGDasIfaIEgvSgAfdRTemAZgmhxcXpDupv1VFyp/k9AbDAR6ON
fs5O5Vi/T2/L49yilVN68YkZ7ufNfmtfy/EFSKmG0NhiUCKrdtibGBViFdjcB4oHV9JdumhIjnAo
tLlM0MYQSls9NuwHtBDMJr08Nz9F4w7/wZ3fHKn5m9KOEpe9ZFmOxUclwxuPg9yarUHbKo6p0wAS
zyBlc0QrI25VnLrd0f3sWoBGaJcmfQ5YkZwH+vc2MNFvnkLop7ZhFXvjUHuHjIt4bOjBEOK0sYJc
juvhuDBRe2Tw9y+AgovqnEDefGO9ZYmrp3RHSwCCNF/Wz7SjuOiWrgl/H1vnBqR0dPXtwNDJRckz
nOF7AFEfovn+0xjfepEwBIsma9Cd9QmTRY98w5LOAJ2kAL+jusndXoFUV737GtVvBC9N4jURV3Vn
8O66iuHCut/6YLtUmbelgOotqo/ZkelFZHNrMgMAcHFtrHGopkaqPf11b+u9VaYhoHFuiLkC81AN
ft6wq4irM5++seXC4PfBOJDYcEmpaN1wZMkQVQD/HoNW+s6TOxLbaw+JlteBHTxGh2/j7N8Qf4yL
ZvogoblxrhYq101OydsDfXkAzSAkUCCwh8eBiC1IrGBGAj0WrOnNwa16Io2kIjEJgj/PjA/tRK5a
PyITbQKE2vgdH1UX8Qaqm2/pJunCAFKfCdW+Yy4qlj9WimbGdkMnz3bcmSoIjl/rAkFE+aUvZUQw
OldgDYwmrop4Eh4x1L4YOcYUUh0hKzTWZXL2La8Mt37nhFFKMPE2uFOo1IHet5+0SiYBRaDpe5KV
hlY7vjyX27HFpTQBRoiNlVXMWfrpii4DrIXDR/yEssJVFL88Fnb/kh5a74lGigk1IJP7MirAbLjg
yMb0OiSsseQRlTJG38CYojNUDQ06bbwsM9PmGu9TsEkC3G47LB/3WR0YRPrtY0qAG3G+wjTAl2zO
X49ld4346LFEP/hvfw/6cIKry9UnMhOd8hZte5UHzIDc/yrxa+/Uyy2zpc/kUNGvn0JUJ92tXVzo
f4yEmz5q6d0mt8mmR09Pj9/azWz+ozwomTIWKTPuUQ484Ck5qehs/A7h76ST+zrScslEY2Q8DREu
KT1+kw7Wj2qJWHVezLP4Xl01Z0sWH4gQwhb8eThcdkTS7DF04OMIrowdZuJTepqzymEk09+j56jj
PkK0sy/WVncfXY/h6+EDnD0DUSoIXy/RR2SJdr8rsq+4PvxiQJ+HCxObfXSZ6meHp7eA5QbWUP1A
YWgBxqqZPbEWMqoJx4lfrw90sJWt/1RGsjXC/bfCqViyENBX1zZasivaJwFfv5UCMRtnWtpjw+Zi
1l8em9zNLgkhRBvovLDoIqOtx+WGuWyTQX/SjWtGrytpU2FN2yv2PT7Bb7gaiz95FLtuB4G94a3y
8RksxDsTCaTb1lAGqHVwwRNY5v5IznwHTA7hC5TaJ1wEnEMADcydwLMq42uQDwkNbYpUhCY/Ra4n
0m9tjFLnTsXs6zSI0A8MC8053ImFAmxfxkwQbijADJ8dQAv7XGQbBZ0zROqAPFTnOTd+nhGIOAjN
+Ah3DhoNC5WxqWU0WtoXyhFlKpgpotZgPzuuLLbwu9sJtxd32HdzBOGT5/QdKifbym7kR5ELdx5C
fhqRirGgRBsNwBBRvNym+ZQA6crusLgL1nA0w9eEZrdljQKlZf95D3qAyygQ2LHkrnqz7kEryfTm
6+SAteTiqwtO4RfjJSnsuHrD/OHWbGnndGu6x7ujLrqDQzcsDP8EjtKZ5aFh/AhSrZxj6eHfVWl3
UCJ8s9ucxUZPY4ORzIx0kkuQkZ78W4FOb6y8RCvVLpvXTFk26QXcjtHjSmQ8vW1I54kxaj/riFIV
lfqgv7WpdppBMa2Xx3EZsbuxEiNOgrIxY2rSpJ2SGXBAYiNij85MEDkBjsTMoH5yJeBFqESQeE4R
prGkM4qIUBla9OH1seAUz+vS+0fPWwa4LGkMNdxSOxItmcIk9Ev3d08sZw2L3HOruZU8pbGgPxvh
69Ie/nVYBNUdP2oXsO1JDTdnZThMUTS/QWQNVlzj5Ru0fPkQnWbj6qfw+LWdvCYVgLXunUbsW3KE
uIWJ5WXjQPM553rjcsxHbFPgLDwBSQnYPehPHzIDirD01lZY/gnYaUD4KAQiOL4qNnm5LvjbFXlh
kfxDuBrrHjJSnzEVW//Kgfwlcy9DVXsCjRHVW85UgN4mn/Z987vnUey2pABsWeHpQsPDppscTfuC
FKIZ1COAPpPoe2UzZBjiAD1R720/2OnR9mOqxBz1Lz9ECAw7ySaf3KApbgJmP+JQwdDEzElQXaLR
peaYbySv2LLnpx3jlwCui7AD3lWHAmMrE4NfgaG3OmRSvtOdzcPrbboMjMrZC62ktyymoFqT6+aK
CKnnK0evJPsBHefBf9NRBg1ep330MD1cx/SJ0TXOE4oydJRgnb45QU5bRjlzmArQOYkyuEP4gPkh
FCNiYEagJlfy3qOm2FI7hulzgFa2ZqfjatvPerDQfbd3TSziN5Z5coGbPDqUFg2QJHUOjRWjcr11
hyEWkE9E++CXfv3b5k4xPeJaZOuCukWD3FreJb2Y9hnDasOOaineRYv1h3Dq5LrRxdIvb25O9UYp
be9RLXk02A2ZDwTCaG4XdJVxqlfs6t5tQuOMyDjhnr20v3fFrkmIYHdGno7/aHV4uDcGeqr2o7Pr
bx1SNgkDm5VAp/pIa6hf+2AzsL19nxak/r7sA8OMLoV//eZOBtgF7SC5eXQemy/7sZ1pGjvVuAAw
QSrXpzd4etrqEDOGHtqTxE9kJSVoBMY8VG+esQ9bFMQ4qDuBTnwF6tS0RjP+jjrDnn/7ZY/UEIOQ
fIZwBrJUTQ4uqB3plhhl83ntYslO6POZ8Y7JOI9gakaagxtyn9YQuewYzsn02j2GcubW0vC9ybbz
2PQPCD1z79ZE1iG0ONjYMl/ju+prw/YLvDAfXLKHb01KRoAjvEfdzhGPc3TcJYnN6XbwHpWXcfcY
n6Jr1PeIH512fn877nVmjYzSQ95CpLgvmJ2Eb90icNYtmkJe3RoxHtPp7KzhcdRE5WDYuSN7/DMZ
XD0ZR3b4bsCLT17VdXjBCw0Oc8R2/VEeVLiXfLMOzhVpO89YT2vEnUB/t56dM7Xmu5xfImpamPzj
+PF9n8Nzj6wfkOK0PcZcdNMGgZ6zn6njx9HttXQ/Grf6QW4TTLV70+4gmCN0ddfniHI9hOrVfzHC
U+uHZ0iyN2ZS5MRxt/Q4qKTe3kguRuKCjDaPuSxv0HVIV9nASSxD7UMZ909bmv52dUZWeZIZL+Wq
WJiu6bJdj2VHXt3tcR55o3hB2ZPC/wtb9UcPCAtD7lfm6413KP0zRFJOBTPZjttmeNXG+peBXgfx
PyuoCE14cy0rE8+RchdqLCFMl8ltka7BBchkdDdn2PYtOTEY/rRkrlfZREbXPxOqROUDWniqZyUn
Sh09W4lBrnWXFYmWsODXHBWcriwvomd02hzZStEXevlzvj+mbwxSmJaG5UyvFlWDLwsS0JTgeuXo
M/CHY+k30ABvl2TrdnURf9n25f4WOJ5w6OmErXCOWc+eWQdyAygBFRV2ugrcJVN2bZA+biKn+q5w
mpqkvgHzY0s+OSXwlXj/j/AL6CrJSPtXs8x3v45EsqlJdfOfeSqx2v+Y6ZHbJGoRuoUO1ZhfLoTQ
NDDg130EHgTOlrTL6ut1cuvdmxhYCIHvK4jfeDuiy3JKoHO/mFwXjP0F++JkDJXaqQjP2V02mmpX
lvemXbrPuiXiNwDT99cNf8CFFOoeAETGC2hhb7GhhSWc9JQ9yHgCRE2NlgCxlC22PHo1x41zUHZI
7SOdnnwuCyaMUo4AJAOlKMk1N09HjrB5c/ezrxxCvBRnrCqEDTv3BZLWF7QaaWFUyEioGrfH2Dmm
WOhejYasiFR0Tp2gaebUVqjZewTALl7JnVWCa+6CAQfmATEGMu0h4Vy9yYsEFPBsf4/ukNrpdUTL
TUTy4/u4PoDq7d3+sEJvS+qdd0tZ7mLqk569wmWe7FEBIlhius9pAiI3PU0poSmEwQTtM/EDD0Z6
ANLQjSqBFRYrtO8LZi5PlUeQIye1u+K+eSTfPYbUMlS2JT7p7dBm5G/a099ZgzgyPcLQdR2MbjSE
c6gbahRjWCFwWyk75Yz+1bL7zMrGTtQHXzNzcqCB+/aMir9BPCFHy8MTm+FDG5e1ztATNE29JjQf
yPyeP8f298B1+2D3NObHbaL3OGbHeR+ygJvv3HXuCaiudsmTyvqi1DFZ7QzvlsfWbdU9r1/Ar/fH
KOdFreUR7kYf97TVvjMvSoeMkA77eBH0H7QjdLy17mskOZxtChqTcz3bvqMLSmz6a10ES0hABucx
NyJJJzTRZBDbwwM6ub6jQsBe5okqJJ/Mh9FffGJOqxpbtl9+wXcFfRGdPAQXf8oi9YFc3Uuamt9U
MQCgGVvCNZ5v2yi7IT9nyiWGgNc7zsBdzk1cEHQ7h47rAZcYs720usIQ3pbFOcZGAXB1sDf3BvKz
inTMhCw+xYvm0LJBOMH8NDfrzusRygvpsnsGxWVyE1h/XQ2Qu+KHyOYcKxxyf4IRGtkxaPHBnu9J
JNgVTKW0p9TzeOjt04JgielcJdWAbxnEsNhbxhqxfvNKqLgvlNtAigxGrYQhJJLHqQvvNdEuPrZZ
IQwb3h6ohx7TXHzTYM03SHCpOZAPxBdkZvnBGUJL6zRm2GScHFQWnbU2uDIAgXvR5hxtEdkERQF2
QPvmk1IHrMBDSMwB/WB6MtZLfAxAw/y625fdrThbmzzHxbWhZV4P14SZ22XhX7aBLn1wxnCoGDCX
7scCCkaGXH4B5nrz2y6375lpwL6mGzY0lIdPpjoYtePfOT6XFITRnT4NkcFFc2ABluOnPSb3YXdf
nRzD61bOTsVXLvkQx0x5eDTFO/VLd3tzw7n95MyxI59JCNcIwZQajfdEOwT31aXrTLfbkFRrDj30
+fy0uS2wKSE7ibTK0Q9uEz9fzpiQCawAR3vHiK1mZUwb+8lZcTqWs7O86BoghqKSizNgN89/LXvO
Ean5LxfmO5pHhYrkL7t86c4cqn53IwvIJcikIcYiOC+xDTNDW8jnM8JX28KJgXxrO+aEl/y+nHh2
n+uQku0C3WmCFLuiBESp+LaLzZxL7W0PaZ8vffd05xfERUiz0w1FFMBPEE2BwCJ991yTME87lW/f
E/Z/UDwY7Bq7y/xNfB/cycFGIqIz+BvswV54jO2ORKbhRwNtaE/ZUedZhqpuvd0McYJc7TQTz+dr
iCnDGD1t3PDlOA+fM6Gv8r+u6/zDdA1EHwDypZ0RhBGVqykLmEILmm6XGbhtmmXTaXS2B9t0FKA+
jOBp3na1dXcdZ1wV9s/xZa8CWngdmrUJ2tmW+QKK6DxnYE4GSbhPSkJFhTZmDkMwPirBVP3CJKgN
p9OXuTRd6lywFSI0crtks0XOgon11vOv3Kneg09vpJ/sWpwnzHr9UD9nwrupD2yhoYpbkEioQUlx
SLpDqEJgdwk31CNOD/8YoQsdnJzOt0FIq+Hp7ta/JIfgxOs1Ycc7DI2pNrJIKNLdnTW6J1VGsXJa
FAhhTzFxw8EzzDeCholeA8GrR6V+vcJr3YCEoL5xOpCfxNLNVUEZD2kj2XCMDYMNYiJGqEKZALxA
92SW3x+wNDhzTosLD9Jy18kDRZ6gO6k4sbg/EcgV4ODIAtGAsAKyWiIBtOshKxjKEIzKiofqQXTC
JzRzMhEQ68qwXsCjcc0yaeWKHYY4MjuDw4nJwBHtIPANqlPEfDA0LFFed8WVgvKA62xqRk/esIgq
5KLImIzrde0pscxkvFARkr9O2vDYdFnfKOssJ5B/v8Y7bzXgP4F1mDWGUbz1V6uD0x9po506J5Gf
Fj0okx5Y0fzvaE+PacFvIULF84y5gfAQoP4hphDgquEzPC3MCFrzye90YLVThqyVXruTMX6IsfDq
LIALr6RRc7Sh3rpJP9ESiMTrpJgAMsgMEg2y7xaASXRh187cQkgb/X7CGAQkGzdmK1AV8eRCwfTw
NFjIMlTvlJC3wMBkxiiLTIqDIAWWhx6MTjgpYjRgH3+IKECg60RbAkU32PM+RUMyZ+gjoBjSRgp4
USmBQHIczS+e0JmLbBmlJWeyXYjiA1jiVx6QvRndaKCEEpZPjjzUMQHihECsRdWIQpK7VEQ8WTuS
9VQe8dF2AolygckllgntJi/cZc0gvYZVWD4+kmt5zywdiHdRA8kbZ40pZ7BivHlo6b0TcdJzyitm
qHHgeJM5F4PcVlUiZ+u+ktEzTGUHfufbIqYWeO4Q3ENIjC6bqnMnoPunWtlV6dH/avLzIginPt9+
yc0iV+RHcfO5uG5BN+NW4pCg9OYWR+HN3aaS3YB2m5U931CPTdk2MhFRm/MunjmojpsLou+wyJNW
JRkGb0cnzZq5ZJ7hvL66UwOFuwxpmaK/Dsafq3XHl4i5c5ruqRx7BlXKOWHSIHZ3UElROCNl9m3C
pIh9IjzoB2G1xGnJHyW9EWv1JelHGBUkE6bLh+QeaUyg1wngIWcZacHLJjyhcD3viTWitL/EFRJL
JDap1GLlQPsisf7oU4YoDrF/FDhNkCeQBfEY1IMtPyNPjvBYTeheQId79I7itOjHvXU3zuf7kXcd
5KR+kYI/KQhdUkGeBkoqk0necc7sB9XVByxmjsbBMAhL741VyXp7I/iM+iODQ1bxfNsUFxpf3dzu
BgLeL8Pq5Ta53XLQhwD/P+AkATvxePyzYmBgFMkmuJ2r0ZsCiEoUIfYW7km7ukgGmmzvMwlEp6Ze
EOBkZxxMjTUtk5xyDv9AtT9Crb3P1YCnRKNmMhhqhKskmsr5EcPCVFLSx2IOEBUjD8O8wH5veIzn
XMjZDH52uyIwCTw/21+AfDZPazhKdMzaLx38BuiQX+fht4RjvXxQu4CDRn7SeSqeY4nMav2GvYfV
fmAOSI8jje7FuBwpG04cFlYsYAw63h+yqiht7J88UolyCstEJw5XN7wqa5Im61AFyI7UMHgmEsne
bdFflYwNQbtCKROz0FxhEqovNPDICJBHTNCXxCa5YkTXs3zKZdTxALqQkIlQuUmrNKV/Z+c4z7qZ
CKeKuNrb5sOlqDd6HjNkwI/OkDvp9saME/u4PgGA4ESg+YLbB6gjlhdbCZaxA4qt+8HtLS/M/BTR
YjFC7kUF/ywcBVoRX0vNnK5iOqxIthS1pqzyKMHtdsrqBzQnO5oxPRCh9fK7cfn9ONidIbAQSU4k
oI/e3uIWvUhcg9EGQrl7nUkxl/Cm18GGGfLvXrumNu075++ebxI2923y+5r2nrgRyRXBm0+gWO0O
Shz5NpqoFrRpNSa3jkPfeOWSdKhv3a9kCvD9nySPaM4z0LgXmKlBGmCfO67FrXQa76fmz+W7YWD1
l9z94/pLifobdQbsHPSD06DXtSuY0qhdg18R5mZx6R2GrElPDM28WGnj1EJ5xXsn4+TuMWDAOXL/
gSrGd9bW4PGwleg9JThyaEkhwgXO1dIbs8I4nWVLm8jSF+dY4lBunL3+sM/OQYGof+LhHwMZPnAi
406y8XT8U0hys6cdnGgkE268gHVs8Z52p2qkTZVov6IKCeGNzMaxLu6bp65/LmEfINzOsUT1nev6
Rkpal5t46/dSJSrWl6T92vqstemBZAd+RZaBPla7fwWNEKcdKSd5PJP9qMv6UUSyhtTMZdk793+k
IRSD9h6o6QWSyTngDozfE9pEfhOFm1+NoGwu2Wdp5942vC0l85tyEKcthHqMUmf2t3nqEIs0BPeu
/Zjuv15LplMkTAuKdWaD9DHbMULKfTIvBLs/EynvizKoUBAPzxMmXaSSzX1c7IcgAOqIjM/Bk3E7
WFKPxDFVbm+ibszNR2Bbe/RBYOp5cMd9ic5UOF01vg+KEVgtwX/SusPtwyt6UukuMUCLj7XxmcI+
NNjzxBguW5ksURA16MyN8RIbf6BMW2fNBhqYX08cDo/Y9AqFDHrN7adPuBGVG4kZn7a52VO5hY+4
z/YJs2U4RYUIwbEIRbm5vHE0AGoNi95JeqMn/FP9cg7/ri9XM9Jy3eRu/8f6AV+OySbGR6isdK6y
GYm+FtkD4BsYJ3Q3p8J42A2DSG6uCXOa9Tafg4IbG3UE4DOyC0G0e5/4EgnOwn03+RVErvlBZ/xa
ZBIGrOpuhTuJLU0U7Clflu72SWAOOguvi+oM/wDPUgFALvtr+A4L3TKr9oaIFKKWKRI2IicWLSyZ
UOZEFLkYEwBKwNtww5bR8RcODv7J1n728/dPj2QWRk8NCHOBdP9RJuZQw9M4MVJaWAmEKab3iIgK
Ea1AdpNyoBGSoBOnTMHhpP56ggl7Wa61GTBKC9GPzeFBUIs7lC6e0J89qmEQnuGN9Nd1DZPHs9ND
2fcfQmGC+/9IOrNlRdUkCj+RESqIeMs8iCiiojeGOOKI4Pz09eWuqIju06erdilD/pkr18CcDLLA
OG5txPdOHCFF2nhCEwrzLIYbSqegcLwXQwzmETA+KBxNS3d0mKHjNwjVLdy80RR4AVjCD6Iqik1r
BHVb210GV1R/6ojvCZv/wraA7feQxMLLYN9jMQC4sGFBXhvL3Q2dyPCDBbvOFC9ry0yBnPCeHuS3
a3jQEC9E68qSABFuzX1oW1wNgPkK20g9bzyCY8d+7+jhlrNm0o6A0j7z0wxY7dlF/Y/mX4Wx4V5y
zW54JXZLnTnkSrA5HfK1KI8wSYNVifs8SkwYivHBijG6Rg2C5zhNGkArTiHm9B0QfAYIIUJGIrJY
l8GPQXLRE358xktk1F63f3AxpDf5FEMFIhdez8W0EyvxM5A/0N6LTF8b3D2YSAMYG0Od+zzXBnih
J/ArNfeMH1+JKFRPru7TIAUHaQc/efRyv9hzISExNxI6UaPw0uxb+HUhT2D41UBjUl99LeFl+sS1
qCQeOHK3re9ODUSDowbiKHTkwJk2kB1c7JJ/xISzts/9Zmk2Rz2PC9bzlnCzEbqrEDKu/NUkixxc
AF3/BwwOusl44n1uTnd+h3vofXAvAQ4lo0Bk8x3sY7J2hG2DeBz/YokLXpIs/wzeo89Q0t6xJ1u8
PREjDxv+KZYnCOT2h63AnZUP9j137wyYCPy5oUyAwUByYTn4pLAgVDui7+FVIecEJSpHOM4Uslj/
Tyf92hLWirh/8ZzqGApQzOnqX/3nSgvOKfQujISv/nL03B0ZmHjusXVABn/BgeQ6ZMUgtOyus2Bf
vkYTMVVocCmSisWkYeS4CGKsCWDFKrTtcKYtN6T4vcEvCGqDDfHY4Jxh4ZxBKcDCBJZUdw1iv+1z
bHBCc0437NesB9QBRVvlhwFYLPsyCADBT47jvV3DC9RXSA1sHnVRIqBaJApQGat4+pxWIhMA2WZp
eZy37duI1wbtu7QhMsa8XQBBJi4ZVUhQHlzTInn0m7vu+qkjBWjRMMEFFFLhMwJ5pP2S3yhPtro3
ux7T7Lqat9LnQJ22rFPYY9wQ8j2/mTg7/oEeTbiVLe+BjyTMwi/Nlsjmfl7xMW4TcG0PCOs8Jtfe
ZnqO2OKH7FJFZ4oilIEFgqpw43KY/wOFBZpzmCvw4rhmCmYMUG9dmcyGLsSmk3/tUmneTsvlpH06
hylJDEpEu203Nx2bZoNWs8vSXPervLFkZ7tsyDV9eS+v2BJryFLuxiZQqATeA3oBv13+GxaKCG5Z
FJY1ql7NrxF12d8htwFowJWYysLtJJ2EgQwdEX32/BLxJ3OGOwYr/zC+b9kNO3thQfhLgEx1WHmq
35yrfsNso//tsOslvJRZDxnSjB6/ko0HPAjEhWmumkcaSaTJuITV+HLkMsAfMV9xWZ/9ZvsA6REe
YnicL1KWJjwjCHB/FjBceIrKXMbEwvxz+8VbbirDUsel1S5MMBmbUdVRZjK0DguGvPUdAOcRQCMJ
Cr+5nq3xJC4YjsW1QiqDWDiIdOo0+LJHb2PEJPZtkNtGGfPHdrsH1tHJUNUBKwr3PAP7c8mhs+l0
nk6fpv/M8KHhdKzStX2dk48dLrne7F403ipBgjl5/TereaJqSmv/xQicetB0M8eXyRUKCXTgq9Od
NfKLfSMaxKUhUq7CLMSZhx6/Si+JvAO8t5dB6Z84orIpNlsUa6nASJAwWxB7LKoxhviA52I2oeFJ
LyoVUVN2nPPwsNGofd3snHJYLy/sIVX3s2ZTjVOd8Dj0AOaCFohql62IvViAmQKorks7SWF5YKMh
zApQg/tKGOtYpcFCF2N8xK9TZT4lg0Ws0cSsgV9iY89dFbUXw1wPuQ/nu3ubYs63g+xVoqu6+pAd
rhDjvmZrXaOTRXSIqxXtRv+5U2DvBVTlmwBO6ULwaxHU5AhJ+VyCGTCe84S4iNiMGOMpIzxHkN/V
ZPPfkaFyxQ+UCIg9B5MU5KcQTc9ZHdT0jw6i3qwRH9Kqf8ONjPGdRWIAaokbT3Du98YEHDgS71Ph
coEtVMCXPGKoepRdP6eiZCCUpAXwwfDBBEMVqEPk2f+dgmkwbT+9CeThgaE6AAknV9pGJcwjDTeL
DMJ/zdURlGRvt0K2pxMB8ACkfjg9dTxWr5QP7zk5j++RrDFA14A82hOgwExEs0pOtY0EUQSsJVVd
rrv5Rl6JzyyOCHtrQ6dGDLccnHxghJk0YJIei+klFrJcEIErwMoEyxAokhplQIggA8DUOVTNTbig
1AsGxAVGRc55wg2Vy8TLyeheMdVWnr6hjKATPMSNpGH3bCDuNktBREsPS2ViBYthNYBBSTP6+PGZ
vEE/7oWNh5F+yz6sJ6vioP9QLtMl7szj74BgkQZ0ORo9Qs9rUhehlpw5mpbGa6WYWGDSEKDIaLWh
CXzRNJj6zzqeCIM0xs/xfR5gU928mCiBgvEXF0Tu2bxrtZM21Aq7wkt8qD7xemBXqg8aqVwKCUfp
GE4qZwcGNPD2kdcf/4M6bdPRgAkXPGAo9WTRschRT3HBWE0MtzMYc3bfHQK3J6xwyKq23vQASPa4
ulnbjKYb4kFJPiSOJ4ty0QAIZAoBxl9E/C6x6xBMJ2hbiIkQHJ3d3Qbhq4+EQ1yE5KbxYMtvvAEY
iQOaxBa+vQfbX6zWRE/C4pQvuHdOcTnB54y1NkQ53kIoMWl382TtDDqHnfAdtxIANajBCEchUQtb
nn0+TJNUIQlWUuiJS8Xbt6uIYpVbrrv40faXbK5lVqJQ8iQd3WJFW6CP6JyhSmtuI74Mfow4wmDt
jJcLdirOadoYS2U57e4AUPgcyLE9bUfMSvKNFhGbTOBJXBoEhe14VQxvBzPr5JF24Q559K7ACk1R
ccvWB1BTdk03+DkMaqjycsWJfDDQg+Wg42YtaMPO41cPiu6NrZeEbQg2ebVeY3g2iWj4xA+jHAPX
olfBWoFtFHURAtTPwv+3hxISIiwC7iavEb4MU1yVoOMyCPtZbV92HGaQBdsBnBuGGJEAwqtVKK/S
FrWsV9ygUH0gOBIr48P7l7qLzjJqkeurStiF/KIpPnA7IRIfKIYS/pULnI79gYCpsPMnPeggf2Bp
kmOti4YwG70pYeqssPCOhZWEtDhpJzJYIgx9IhOEbTkXpj6VDUQ6zrNMGsAbj8zUoukxsVrsQ6j+
Yu6psuR+zZvwToe6mwsa5yQ+iySqKiQu7J0gi/MtePv4P9l1ncwKThWVAHR+b9RbBVlIe4UTImMx
5PDDEJ0FaPPXFkvGEx/3MNRH3eFhcEpvaQ9IYNrT0aupQHVTNdQRb90ZSK7swRgfnvAZGwTjNqyx
vRL3GAxpLtagfvE+sRlzBTRVY2X0JFEA7oD9Z8fOunRd83uRKPCWvY0A92ywnwn0JGxMCcTiYXvy
9Xcew7fZso9ex/ymyPUAYonKAhyaC6zDKpz5rgdiWhK2oDkT8cMuxAbILSfji9VdlX85hk2H1Dzd
+S/4A+cI7/HNmmB4Q6ykfRqfMK/ZcpgvTm2GJQFotRmABwZBe0cSvDBowz5chzkA4BgCOAP8lLlu
ncxZJ1rDXxqSbMv52h0Ah/Z/SWG6vUCseDouFCu3mi7jx1RzXhj/EjOKfVGR//DH/RJAPmTs9Irs
GGLrvj6vdEp/vxq8088AYR0AzKoY6vGDVEZt/dntU4x8gYUBkJ1BwVbvsFLX9EFfcCsOFGzib4XR
Y6qLnw5bNyV6BC9TEYf+d1+HYWp/LTXT1jqlasXVZ5TAg/hqt+zrYD8kTgCKS/gB1WsjL/CP3sds
x2LlT1NGzGcFMWrF+G71cAaa3/r3yhuuwWpPblLXBCM20K9hEBCsSsH+LM3pTV8I7kGQjOviER2C
8fjutPttqsGf2dCA04BfsCocDoW3BUIuekndUTkvHXRwYxHgEVfOI7L7euKmgWM5oxbcEms8IfnW
Hov0cJmQVn/3HvO71yFxXe59gylsH5cUDHFt3gGBep+PeQyI9oTnszvjI+8288I5cb7ykb3H20fm
xzyKVTtl9gDrVyheoZbgXx3iHT6Gkv1AYfkNx+LE9PUI7ZiU0fXt0+sEVXQZq3k7X7KSqFhA0qPw
KTEnQBaaY/2Oz8HdA5PjL3jzC0doTxyNHhPNuzunIwZMByoSXvCww7YPVwuRYMhZgjOmCcfNXEnC
K8Gxc5JiTzzczJv+/sZrBwl8zpxZey/82gaf+RJqHxeBGFr+KtTnvFo1ekJS5ZzzSMthLvKWlhGf
mHFcC8Vuao+GsefvXqS94IBwIcD37tSbm9VmsoH8g1b25uDLDtMQvgKehLZXHtdfg7hlsm2e+d7Z
dVROSv3g1DC6jN5mc4R6UGKN+MUT4up6QTB/4jYNgRHxinvxW7gFGMqojefz0Xtbb2uP8BY7JAJe
QCFFXWW1Am3NXuONGoSzLBPPax4qIjYBiyUr9tJvQA3f3Tw58Tvytw94RIKxDY8VmLk/55N3SuMw
QUgKXWyncynFav+ylmSDToDYuBfU8cvlp9b+QO1jCNEJqsK8vdDoatll+HwZ1K8bqQs1/PqQB+Z5
syqoPhvYW08NeKePHGBeEPnSdW4lkMvy6bReNgSv1jFsKGOerZJk934TtzCCCj7u6p7O7SKdd1AB
GRd2GARrrPACBniucQibnL3xeTFGeqtJ+kxpPn/Wbqc1AZ5K09Qxin65wQ6uFq9LuJTadFyM2goW
WrsGUk2L3xlUMOVJoTG5mv1+/0ywISake6tvE0c7EPt4cpF7gggV1mSpG1/F4rkC1pb47MYcFIap
eEIAa/BIEE5Pml7w+xm8M+0QlI3oX6iouoFZGppYD47lICSHEmACzOK8Eb8ULAAANLCopDXA7bHj
vM3wQ5YAaMikYXmCdETamwYgUsiTQIJn/OicbQwFu4ZS24wSt1ZQTJkafoiGsK2SXbUDE1aIFNjn
pQvqfmVh9eD7J7qGs5XnHHgrOdF1mkeo526xu5J9Dsv/15wCce5n4QWM7DfvbBDpniN5TJhKidbh
wvc+VufmvvHhHl9P8sWe4eaOCTjcmNlv3O5ZjYJz6NrtN28WIE/LKWpeF2EiPi2VvBLJGxcDuX28
d4j74zb8Zd8+3OuCqnCyd1D5CKulLSwXBS8huZigplfsiL45+t3drjvcjG5e+DbPN7jVoXeejMKW
b33qoIPF0oL2WXj+4XIRfqABGHcuE3GladgIbzN0MVkrzvA2b5qoSZ20ZrxIo8iSPmNvcWeyCMXq
0YrzRZaBC2X4AS4j3IegR4me7Mt0anIzjkuyTaEhjcS55WRYR9RmUUjuQDscj6aH/pRs00XUSh0G
Vdz45nwLW2yccNiOToNFbaRyNzSFgd9nW01oKX9XFBY5TfHLyTQ3YiKDKM4GmW27OGYySq5xhGIT
hv+n7manKfbujjqFKm7gFlg5emVuHtRKE/MauhiHQZFnwN9Wil+4UAtOwCEsIAUW4EeO8g9Dn/Re
WVbLhWPfbQE1CPEdiavDvEOnQtcK8A9gxIY3SQ55wsCUY0EAV9MEYKPLQkm35HnOxOtDyIDJ0vJT
PXAcH7YIkTrLIAXtSjAtjUhbQCeG6+aO3DhQkq0rj+czcQxYIonv7Ine2F499kyX/hDaI3ySJhxI
GLVbv0OjC219EaW16TcwkHR8bNaf0ygmb1CMliAvDuiTQfimlxXvRaMcfRjtIYiCceAUuogdR9Cn
xaICxTTYgBDN2yBdHc7YErcahWGw8p28EF8RDVE4G/1fznJ7cRnEGHDykIg3XRTB9/F9vzFI9A1x
nvx2cdEMm2L4cSDxECEK4O8uAjGO4A1B7vBxbRVWQIBpmr5JevSfBow2rii8pEW96gn2Ju5M1YUP
lpdDB6qXsCFgbCFCgboFiwVxrToVtxa5Q/y7h7clxMocgn8vvQYgE+KhLaN28snBqWZiPbe0+Ktk
UEO7IoYeYtaE7x297q3zFwSKUNXA+RGdFKe2JBNmEeTLBdYoCYtgVCVTSirwRZoeHNLGNJ+IJLYM
WdmTn8F2w2bA57PIqCRSotrW7g77Ez4f8RjcMJ4tpbL3nVD/+pmTC2W5Aum0uMxRxAtc/xdysh+Q
PW+8ALFdbnm5hD+X86Wh83D5fNx5TNc9zIaFP2z6azcpJp0E9IOLHz9wT5WfC99mizKA0+dt4Pnm
sL9h9OK9jZxUfO74nElKmuR+J/gMG5qRhp8z8n/EQu8kTW8T2CRemggHh33h0BcjLsIUoY3yPdy4
jAXCIIwa/k2S8IFqE9EIyFn2WPP2cDXkSvk+IKTNnb1zdQI+Q1dKewbesqR5hqwAFxYNq6Tu4Xig
MCBfEsbtdGkJi0IworetsqXJsu4YcEtDvIof94Pj0YcuADT35/5pPHgGVeAoOKDjT8uKbrRixug3
ZrnwwwH0ZgvbtoF8V2W5Zn+DjMRkRa5lHPOSIo25UYvunsUzSq1ccNOleEljwOMgjY7Hix1GrK9i
eeBSGGJ7IF9QkPgmprw7KzsSvkk8jixLoIDzpShZbEgUgzoqqR27ozt9j6YIS2ioWesBLhbJ4kWn
YNza8g7h/DTjnsBPIANq6PgpVfldmiyLeFfLoVw+yWnVuYgZsyxTMLjXYQ2l6Bz/PG5P/rowv37Q
cxaDJeeYK5TPlzCClDBtTwpkTnxqIRKeXCQQxHXUgLH89TBlEp19OFMbqo4/dBYYxklTcQZ63ly1
dt6FWZThSwPtSTpnZymE0AecP1Mb4fTPdg318eiw9OCE8v2/xMWeIPJyOiOZPTAfczDZEMFYuKF2
WroyJda8T3xIJuCz81HMU5cX5r37iBhwwU0RLiGvRQzGgn6oBbUWessG+yTKC8X+A0b5hn/LnAxV
BxRT0EgNOwXjwRLsbJMxcMNVqctS/htpjcphZaph5qYMfqizqeN00CERl4+TpdD60aJaj+23JUH1
hGaezABCjXlmjlwmJDZBrYE8TotPlJVK4BLJLmM6JcU0ubMj88E6sAlPw1IYbJDKkkzf3e7NDm+L
Yh07MHbsMtmbNL4ebeSOXRatPO6iPMVZBJXiNMA8kF5j/MGeIH0bGjKMGf0YoyQ/anIMGVx/JFp1
IYKx8gI/Y82loDGc7y7xjjZix6izHotrzOVuj7GMsQIBJvnX6AqPAZ2twgdlLcMU06b+mb8N2Cxv
ow+oRFMwIpLpOyOB5jffgCnt3vyWM3i23dvQvrCUIj7omQtoxdYufe6NXs1Yff1LN6BWhgQIQDOS
0apyQs6NJpzBHzfdcaoxlb58GGIqHBeJ8FOAOKC0ge/5cUQokABgKJIlGnU3LqznrOuXHB1/BuNi
yMcmhvB3zA1lRyCvpYju/QNtPgaE6P6pJ69ZQtVdRPwxnGKpBG9EpBcw2HvAAVz5eRzXkzzvUoFZ
pfpZdrgBVltTHLYdp3bTv/PTxxQby2vIGE1kn9lCsRYLxcmEPs2BBjuack75xE+SBiS9eAf436At
6+twseBoy879u0DZhgKOy8vJSfAJheLUGJRN+LueTxWklHcZmvFKfeB2jfHgH8pzsV+oCNiiEHHH
ui7R5uRHxxeMnOEzCakH0i0tkZiw4ptqPX5WsqVRWuKienKPLay/OUBxa+NsozahsQ2h+IiBAfxz
gDm3/ac/Z619pNt60Pt1N2Kri10eegDuNE0pF5+AmZFke8EgB0IDSTQdqvjZnwrI1/5yJt5zRBzy
uHQMluliSSuv4seiAyrHshG+Tant0553BmwgSGzH88eoTBJ32834v9Udt++5I/52d5keJEj5ZKjA
UjyHa855J00aHCkchdI6dKFGVFb2wcVT+ovKM9J4IfnS8qesaaMfgh2K7yD8Y26a7JxpaCCZ0JHF
XUwauMvcabHUl1Tgd2N4h3jjHIZioNfiiGLXD34tfmPLgLVkxr8rqa1Tng3AL36AQ/fGgbrIIvbq
mDMC8v25irCTEO6BjCrgvz8zak7B6oIIUE1WR4seWB97VzBTnzgafha2xNgvghry6NZBOOr6I5rU
An8SnM1xiuXhRr2a8nwuSObegOeMNhvJNmNtTkzuJ11AuS9xseQGkl2MyR2QuDiJodGhuPO80eN3
vZyy2csaHLVpyZNM10WMBYvwsv/h89ygYi26rNbw8GSfhtmfpQ2vJbRG+Cs/C5XB5+lUpVvAul/3
IgX1tEE66i+BqQTT8TKRzuZEx6ZeZfu25SPT1vw95LRz/M9EcFn2xgEhyOllxPdK457Y3D5mxCUm
6ZnjMiFYtX+HtPCHts1Xzf5g8Nu9LQNG09nQNX+IGmSj+1slcUmSZdtI7AxduqrSIsX7vTQePr3x
0nLjjpf6ukiXIQcSlLa4D9hZ4SHGIwvyu6ZJrw3fFWoObFF+G/172ElDWipCUIxiIOoCiO++w/uW
+uy24/aHbKsr7dsW1SIdFDRiM6VIRW2+k+NjyMZpySfaIiF/OOtE4gdoxHpsAi7GcNnpL/vV02kS
6sI2qklwO5f2QVSuCceQjelACsczyvUp0HCC5DwrEngu8Iz84xCenJ1+cp7/Twva0cWVigZVWbru
BPvgceqTt+shfb0NVJ1yCb+F35xAqavXs73LvQoTphXp/CgeIOLU4Ai28h+RWI79nn28QWFFi8fq
lkYdNuAd5o/dPg/eP7c+2zWWX5cBgpjH3dM//v4YXNRQ2U9h/RKlQTVqhcLVbUNkrZ/pEjgFnqg/
Pwuf7iQ0PGJGkwPPBbPH5OU2TvYSa0oEqLiGgUF9yPStzBpCB+AQ3H0Nh9273fbU8OLgQGMtW4M3
FnmEUl7bLkYnN85Up7f7sgdpA2ScwMtKjPgmhTN5j8nRfbWiz9W9o8g6EFYMUW3YW63LcEttLZyk
PI+46azvNM6Xn9uoMGBqTrS945D6wDjMlPNeFT/R/z+CH7gqGT3Qq/deOadtZaEvDW0RlsPXw64O
7qJ9sXq3+NVn41zYFcag0MFxU13ykOVfe1mi9qkHLDEaMyXknYSTOEz2UXPY9luE4vS3DeAYV/u4
2wcQGFub+JVNz9n+7sruCX896GkHGrcv0ToBsSl0T+Zo451Bk482ZiDgoYz/7hhullDaXvPWuFvZ
7PCwCP46dO5dciN+zqLy60EtkrPeflC0eby72u5FIjHso7DUNz3pLPZpWdidHzPsjW1Ah6ELPxYe
aeAXjIYaWcd54p42V5VgCf/lwDf7ruor61uWxDeYETtdlj9fE+4cTj1PY/o1ETZh++yoI30kXrcd
5AmFddccyBa8sn6qhLxGrS+m5RylDFGPlnGs7DNtzLoBpEcWMfgC0iBOnsvZ+xZmg6JGAaNXzrLX
QVTmHWYDKhuon0NHAVmYk6JFeyAYBGMTgj7ZVUzFVldcQA9vgyGVAQUPM8oV/GwUAbKD7wglJoIA
Bh2NLuCVcd7Rq1BI/wIIzOPDpoYUU+ov3VjJIaUSyHFMtQBfUX0l/qLtHaFcUtnZUE8BLLoGpR8F
muNo2xZGn9OcrqPJ0ezcP6ZDXhqqyQ3CL/KwScdRcILoVF6vxVWYHtt7zhqxtzymxdkr4XDFmTbq
QIciscXuIRO9Q/GZet0/WeRzaX5Y+NitMesoOuchIIU+XXQz5oE0JdyWk6SmFlMLVAjIPUi8IqH4
q2ZWinWVmT4nSYptW3OesCw7aaYff9iI3RLgR0aQ58T/5GKQVBjFy0qf26PThoq5R9txcxncOwny
DJjbeQN0gxsU/dZMW9yGJeqSLIJc2WEnJvZJix6vgVXO856hNmjHDug325xN8Bhe4Ck8F3vesOcI
FANjST9HBNTFXNBEeduyUDpM995tAOqD+YFDCJl0KJznb3sBviGs+0B/+ZBV3JRmDCszHDvoWrSg
uUPrVlws8uOfDGLvj92m2kfYX9yNgglOHpdonwAbWlH0HjgL577ilJXxE0bVOxC38ZYT5Sd8xNIu
6kEjhZzNJRX6Mj0am+8aFxn/QaA85Dho4W+scDWqOdBCiJKoWU4aXR5OyCtOqfNfCA1luHsmrT6c
LOPN4hpGSdPH8YqrFKv4dyF3tFr0SnTFX6QcOF3KUeG0RCOoIO9qzURmoRxoO9EqdvkpKAfphYIm
GOmYx5VmD9yVC2zFNx1zTxadDhcGVGtRSkIKP8Io4dLyDvDuDDvJyfxAn+GYeeC9g1XFxdQ2bOXa
/q+k3eycDK1fNGQV1VQ42ZAv1OQIr5WfwYYKqsx6WDcgyj8hSUPeuiB8XwrsfroZs7VeWMPq6JVg
ExKINj93nNknmLnfCoLSus2CjWfo8LO6RCJ/s9YD4VBXVpz6m8eue7O4lktsnJr8qyW8qOUzXXeo
X3Bp5qoDldo2bVR8CV8vx1sOvE96gCLYniBUa9ZaxTeKFcuDcXagck+5TQ6EnNVr2t1dE1VM1th8
NR8g+MXmyHNTRXP8Bg5wdB1FdcrebF1fnW/LeL/dkvTNLQes1X/tOAL5mmWYUE3+9GHMe+iwUBe9
o7QHm5728ILihKPWaL+NLQhRy2hOBOTLtEXmcBQTUP5FagSP6mYSamAiBejr6D6CN5vi+3QwaFxJ
7n5Nj9jWyF8HBmjEFexrQg98t7ZsUphbq9bHMgHTPTZZI8A6DwPSwbxc9YhaMtSvM6/s78P9nC2N
pA42ticVVzdmhT39BTZ7ugCX9G0RXSc6hD2CB51VEXZLWAuQu3hO6YG10ZE63eX9UUqWMaN3/kG8
rBu7nbfr+TBIag8XrvbXP/A0jmHGrL878N8eL/eDRsCqIJLK8vtjHSvpsDEi4yXbewvqog/xC/DJ
pjGksW+x0/25C84WD+uNk1XAnwRBoWUILiGJxkdUedZh8pf59VfyKt4k4RqT40S+u4l7UmkzztNi
Y+cpZEk1wV98AxXT620gQ4XTqmUpWNrFbZ7XP1tz6rAOCYa6aN50siZdOvPeHpEuIt8nHl2cpI2n
nHRHDNb5p3MfXL3MlPIN3bIBVmHchUnRbE06j5uxub8OosxfQvM0O/4Gbie/DQCdrvyd5J8T7/65
Cx57xx4figsmI5ZzfYk7X20sfm1DUPeWQd+Gk3MPvG5d87q9ZLvlXrLtedYAq9OHPrpEHtyDMKiU
fqw4C74AYVF/+4pOBduV+7/E1J1rg58ZVtYQg2FH/AZagP1a/E6Qgyg9ehuNIZingJ8nYDjC17I7
6l093V9ymcytsHsSrHtcOHwfYcCLQFSUY9iGtIzXhk8r1eT8FAdkJ/X3o2SLIFba8JNQ1WrztqA+
Hy0dE2o8P7U5jhaQEH1RsqIMZK590lJgE/yEFOGL+AQ4yuRNPyGAu1qfjWoufxz153SfQK7geG6a
j7acixLRKUkNN/TvU8ZyxPQ48cnbT68HxLpVN8CsSBQMbQV2+KE1dMTyuFsLWqaELSrsa7gPezB4
ODjb0+8AiCACXJBNAJ3RgVJtNdDxwkoZIO3lh+J/euGkiyg3T7dlXLrymo8Q70lZNq6124DYaeXf
Hzwg+byCAOwTGQFjBLF/st1kq0JDGG4rPiIjvvRmxp9Eqd9xqWRDf9mQ2++XOFDNu6gkQa27lJmS
ldAIZJ8+FpDGeOS9hKvI3tdylQFL9oVLan2ZU9Dn220XzeTfBz7QxBr+8Pk2fH4GnBg7TpHzgiA8
hnEKqmck6w/MgsbEdSnEyRqtlHFYXQ20abUimetaNjdme3/4HqJjpYkwO4DobPVsWnvK0oyydsI4
nKtj+9ty5stFReUHMH8LYl7lA+2+8qSZvgLVAYtw5PYXDrxFTi50pZyg+yAF2atA2xUrfcNNZehi
7cMp9GwYySNnxqq8TtMki0W+Pg/UnjPK/3nyx+L7yokF1axKciowwT0YfqvLVVkOU6wIRfDsu805
/6mgmeURBJ8WJtbeiHWXThjX9HQ5hDDIN3h5YMAgQNdxqk9j+gi5UmwM2a+5y43cqzuhgR0X82m+
vRzqTSBVJMtNbOes8oFZ+hcxf3oxeWt5Z9GgJznw1hJ7Cbv5glO0J2nwY5W1dUDGdBhcvAfMyUJz
2j+zrVu9g3vEjumy6Najap+fG5NuGddKwCxC6Ml3fGvGOomvRVRDprjaJYTLg733zt+wd7DuyR8n
tDZQh/VQjkq3ULPH7pZ/Oejg+sWUAsU7BP0V5HZZDn9VpO5aOtY+IDf0aZc2hPFAvW0bPYxq3qtm
e7S4Y2Vb+b/PrEsxBuCYaj//hUz0YqvQJFqaILwvxmuo+OnPWgiQzp1Fay8vmfSSvNFfwl6Q0+Ce
aHwFsbm0eAjOyakKl1v+VQDFDLtymiX6aQYnHIGaQ8HD2EFGT7sxlk+9H0AXFHwfMBmOGDkOHDYZ
JVQeCS4yPptDtgrs3njUoBFw3lByWRnFThrnMDQxpcEdV8FuzUIKDMI2gkaMAn+B0+Dd5YdIzSKk
6bb9eNsK+nCEOpDOS5zBxCmsjSj24b98J4L0neyT6JCSwBdjWNH4OmyolNLTYGBgio16DkL4bXQl
0uAvWoBAAiwg9akjPycuS/o1CLeSZlAPCu+9evhOD5qVHuAhJTRb/ksUH18bm1cJ+tADPehlPRrT
itXhfSX0tdKP2hh/cuOCt/uiC6afE+beYYj5mv2+WBRJjAgh6oMZ4ScrtlPYdwacyF/7MHyQNAUZ
jRV8v+qfBm98xiRSQuF38M+JEOLFtv9pL15gJe3dacA944ypp5JCQjovMpvSP6Oex2mDrNmg7IPt
Y2Ukzm7i0f9xhOaLnghJhOw9Dm6DyYWMVpKuhf0oqx5ydwgE1EcRxl/Q6pW/qwV/jIegaVoYe+Rg
SOgu7LyB/FAKrlgm/1h2XqCi0WW6x+FhCKFvh+OZecRqc/Doi8HGo49bp2TiToGjZYtJOl23P8rY
tLARcIRYmZZWA72BgJeVgUNwzPxLy5JNvyNQt9D67hzOmOzQJ8+ZOUPc9u/8pzpqU+Ay0BzN4tns
CnNWNjDQrnn58YyOnA4lMaFos7NgxkyLUAJjvlPx4xfe8yOjm/rdLW3B/ilqDqq9ZRW7CnlKxz+a
jNoS8mCRKMGP3WNey75DhdmMqahulgyL3ZbFAhtgmF8h24Louqm5YP99k97QSGVKGtbRi7gHES5w
xtNLd9HeXuR0IRroEXaiK2SOq7HuQ4pvTFXFOu+aLaPfHbXcfmdRmL/R3mV9qve79vYKU17yQgAG
H4ZSmUYPq36qH+IMGlFOgQN9r/+6o2UgrGOCpmutQhDvxvjHRlQWqJbGHSvtEig3mpKKCUEg6hkR
OYo+KnSCFNTVQgIFMykd8l0kgqoxjnhg+/hfWhxF25R3O/sGcAMieRLwPMASE3sGQoAWPEQVMzwj
iIdYXVipLLWY5zejw/a1tuRNeKK6XbGwzDLL211gaGkhLfNmg2up89yJ2AqDl+ETYciiy+RvndPO
2omaKzBUUHN1x3kVOV9ijpY+DRGVn3bDeTrPfrO/sm0oCqylNRiaFZS/GH/R0cGBiLiM39aRHHYY
wACXtE3fCQ5KT7bGLTTrpCmw1pQ/hVHFacuRyTzXQBz7I2qBL9hqGhgWtKF9YiBbDavxqWOx8n3k
5cspJiKJV31aLRiYDPXHvH3k0NsW2zvme4KdYFBNz3oE4KVEcvlaTs4y4A+LZu9rkr9jsCJpMuBy
gLEGZ3PSMlMnsyzvmY+sEA7CDddJvGHbZLOxtoCbgsm7Ep5IpcTj2+bo66NHYNqOOKpLkFWWDja8
18kdLOFFBiffVPzHcYqgRBQDRSLu2Fx/J01EPaI/lj6HScb1/5KjgKuQBJznzSn5weoUFwQ8yQt2
NkiTdKO9LcfL0xAnFnh2oF8UTyzqoIfLOAMKS+dCKWZdKX2lHEPyM/ngySEuRtdYVY0O0tKUjrZn
0tHiVQyOCc1KcIu3CYtjgY9uSqExYy4HozugOYGn3qgYswCDEACwASjFKke2LqdRMXIi6BEzePAw
A4S+Synhwb3ivyZLkBS4NuDSQ2ZABkJ3RefC2I4HCvAEvR+t/YsrlhZcTD7YJ79PnttWTj/e5iQ4
bNhfwpRmGofhd4ik0Z0uLPICOgYF0mJ3wDjDIcceigvM7lROPcRK5jHmxVTyCi8o9pl0aLhVsBsj
WUvx2turlS/kK3f5w7LjDrMFO2zUJYhpOEFcZdadYXexH504Bm/b/agG6F/witeREuYSc/WeUv+H
os5hpTzqUFFBKfHCD4g8W//2FPwzSkaoA7jPKbQAxHM9kybpRm92zg02J8vgR0lyW1lJOC2OqsEB
3eMnA48fvcPCYTOu+CNok5wyX8wy2KZRZffOZqONWKWpNGbodr4Ia1JGbXbjW5XbTz6tHP14I4t8
K39vxWmj+eHpB4JD1OI0iApiqODaE5MSNpi+/ZjtCeikk8udaZio9bGbkEykgjf8hiuiBPU4hCC5
w9Legtm7w/7TkmF8Xvu6N5hjNei+ERP3S+/DDJjsF6+wmOhzbbgdGm7HNbiOSWL0f2bX/VpsUGpn
+LDV9ZcDwNSh8B4HkOg6Ff/rPC18oAXntlai3+BuFf6lDxm2f131EG4aDffrdNw5C2aoeYgB6pdJ
/zQUKuHJRzKBLZiPSQNO3S8KPfuur3WgPuILZapWB/sZ7Cr40l37OFM3rCfO0DBkYYh9qK9COKb1
79ABYR9QX5F7iS+CtLvHnKI/K7baXB3qlp7yp7G2YYpjGnzkHAfo8aKGfc2RefSr8IYL2z+azms5
cW0Jw09EFQgJoVuUAzlzoyIYEFEJJPH05+vZdba3ZzzGJmmtXh3+sCZfXnaHOQgAcJQ7g/EsCCOE
bjQ7pUV5vp27w9u6PVfRUWhg48yBEw8mPFiYITUEXqpn/tb1zyK8o1H4tW+JQ3NkWb89WmoNmrKX
AYyReAIRzNNA2T/Fp+E1J+mSqUqPj8yKSlt3wVIqNDjMKsq495UKyo+mDtkEsgKTbFNPv0H0XOSj
K8Q+jElfozfSThC0KKXcetpMLhENc6f1149onXBK6ubrbKQoUTbOv3u5LHS3EzzpmHSmoJ43/XEf
MGn3/CDpNkuMVpRBJzE/EzH4S93XsvGeYxWKGyjZbKxR0E4TRzxA9O2DMlbSZ/iopEQ9CBvdLQjT
YcLjHhIrR6QhTMp/xi8yV0GaACj2F5C4W1l6gE8BREOrdf5E6CT4NXIiuolICtpRKCLxISauWvBh
FcovUOCPmqg+f234InbGAmJioxqD2wjpSMT+h5l1RHvAhoGJ62O0He1zE8ADgHmYTV7X3PILq2i7
rIcXEwUFXj5qtq7O+kOOZ3jx23yo1EoUJMhBDYDGPAmau4Uc4I1NZL05hD7eUg0pDdE8Ec0Gm+4D
Ik4NyOAL2cQYdeVZtq7QTLzuLvNirW+vEPj7oyLEkZWhs4Fs3x36wbCcgjMFoUG7KJ8qEep5Tua3
rcxpL27e5YjkMj9bePw3sDXkSnrU85NBAJwjHl0HexQ+XoM64OhgiV/AyIpJFjEjdbqiy0Or5U4L
5sqoS4SX6FMte6zl9jj1JpNOIDon8C/3P3DvKkWzMdSH6uAN67CwLlEOtqiwE98YGkv0DxLmErxa
BC28l1dPLx9waT1LwSql76sMkE6a4knHUmQ9t7RPb1cz9dp+GejDjD7flIlW4tOTu1qsvsuitml/
Xsxs2+OlA0EPGu/j9bCRMXxRgQmWuNbZKjzO8c0ul1cyuAnuQ/7NzdASlPw71JkGX/b6+L5Xgpj4
WwUtTMWw1cM5x7Au43SYMBdg0VJKmMn26nXMIqoBQ49a020PfvtERFDEF/jG4uADPK/CBUyXCSh1
+hLD61KfQDuymrVYH3fQtekgxfXD29eNpBfJCSNaLSLaeaHzYukQPVmvaFOgITNu7Uo7gfUKTuFp
iQ1xEV1nnf+UNFrT60wGxYLhxgU5wR54OdqylIxhbaba4NgbI9Gxo6HKGzm6JWZR2umouypHKJiB
T/+72rmYKDeW6Ib0aFE+BsqxG1RXa9thWaOX/nQSALhsTwupTtLEm6iBClMKOOsBOFmJUgeuC0bU
8W8gB90OAw1E62Izd8pt7pDgx8zm6VND8O6e9FMLkAU47ocLquiJ5c6fmjhKCKk7vDs5gCGYCRzX
CmNNjlPIPDAVEbUEUxOmVn/Zow3bn4Ybw5s+Y2gGc3u9Tu2KNiUGZKSiL41N2AFdAp3QeAfxtj50
PRpB7GGI56KYAmoQNQK2HBgZGBrMsIgFbovuNMe/d7lZrDXu6s20k9Gcqe+0YY26eBelWnUL6MR7
/tG5M0bG7O9vEmHPQQscGSNyGPT0YHYBewMoasnBKT5yNFa+0d/jkIb/CKL1TA63X2AMPyQsHxfS
CdrinKIDTKzcLYYmBGqn4Eko49grnMR/sbLOd2UgAi0toQnphNF9hksUYP+gtI3hPfoFHKJT0cBt
HBEwGnHxKusxgs6jOB1Ej+QTRDbEAkhB7CLijBDp2tBFkm3ZG9wXrWnbkTNdGavzDBqwnJR9tiRK
OraIjsnfzLhwR2R+D5ExRFjLlX+J6+4VRA46yf86oLR14aWjvkeXKUHQ64lENpkG/VLcFX2hT3KL
JZ1TgbJiAkguCLOeikdSTknepEuIEOHN0pG5kiE/9y16YmKHSjYHyXMJzCneSq6NzA9yLFxR9IZi
7+fKHkJQPIDHAPebYgekF69KqMfvzcd5rUT4hn3QCWA1+XvqDUsg/7dACR+IUTw8Bgk2qponnR+A
12Pp7t0XIhTjbpto5jdHUXKShxFBrCs0mfrfw9fI6EM7fyKIo0HDkDPmsjCmN5wB1E08uJz2v+Xb
+eL6pZmFL7YB+eg1ayGb1HN+dg5NqOeBLCBK5e4TWgiQeQ5LF2g/jmkGPXSYmDZNLAu0GS5WGHUj
9YK3GBSqa9D2lDBrW9+pGuVB11ajYvLxrx5Pya4iA8nollvzWaArnSHR3CCCxU9hkKYHv1U+qlfy
jOT2Dj/VZVmoTiuofMV6ippM0GDV3raaSH4iHZFHLBQYT+K8VvgBRDxulDUlH+L79p50CDIYejiV
L9/vwnmp/JwVB5gSejucJZheWCm4YPwPnKc4yTWMKsQj/oJk7otUAPfyUQ+M0La1KLAs+3eDY0Cx
ELNTIeb2zQISRAnNkmk58hsS0N8H4IMj8RCrcEvjyhK0lVCFYvOw+4ecdLHnvCcPcbYr0EQJRFWs
vflY8OjKgUs2i9aVOZ96UBTC6Xw+fzulads3+XleMJG3N4hc6Ggtm5XJnAY7nyjBSIEKSYZHUuKk
pIKzDInKggUOqIjCHLohGnsiOoVvrwhE4yPK2BhRXNiVAWpsaAPQiRyjGg1IZS79Y3KOUB9hH0YW
Fy8SBIJ6EOpbdhdcNDeUIfC3oWzDC1DuL0bjjBqXksjKHhUmdQ8kPyMki8wNsYSrufsHIpCiCBlY
mnLS23WeEGy73p0uQoEahdiJvHcIYTGKmFIuwaim0nmhwohw7FpsurohP0f59BoXQ8pyjFoRDUfS
jm8gjUcHG6I1W1kMkX9UWig3uGLjypgVW7LnjrG/e5/KO9HxPoxTGBGKuEOPt0qK49iV7puBCpB0
0JAX8QVtj9j36n0Wu/dHVCE6UEI/SZh4IfBNV5cfg9sggB/5WICEQ45P9EHR1PuvLy1hmCvDAPK/
JyTMcemevUnqpU7n5KXGkQ8uBegSog6/bgIGs5/4gSL5wCc9TNQkMwZNUND50Se5kMjeCUNRIqMk
fl+ObLL39rYfHXnnSQu+QWZ9zYSEMLclGf1YnD5k1SRZLCHughMJKQTMGMjIfrMfSlfKgtqdpOlO
/HijqiNqe8LJ2vahZbadePzF4FDuR46wNQGdakpxJJHoi04b7fXBEnVqAtgNIqHwESX8swdRZWMK
uslXcKjI2xs0xT6WnDOtJep+5MlMM2COFg6mddaxx/PmtCLrIYf9p//H1G0NEI0ng2OVVfktaJ9k
VvDZqG9t2Se3UMweS4heEjM/JCo1v3SE7f+fcOKPqy7yh+Jmz3FBg0QIJLIPgM9xqh7XqL3OZvRB
ALhLeQ0ZWApZGZ7u6FLQu5ZRsrTyZadJUSagLXSqCcQQsBqLjAg1oQHA4Pm5GXhCAcwRHy/dcijV
Qwt+v5gTClsPeiJ0q7sFpku0ikZM4uyPzxQUSFWXCIaoC+cnH//eW1AwA3hkMOnNLgeunAWiq9ZB
FPFH7ttBXEwumpyeAuCTn5D3iltZBzBgB8qc8ZQxr+jDYu4EdTwW848RfWJMpFvzhK9qR5x0pXsr
7XoaC8wQaE+z/HjZT5v2m0I3uw9CHEli8yZKkvSVfh6oFs5TFivvh3yKlGKfY6kTXMknuGaTyaRy
JvJtLqEknSIAsnVjhHYCKeEKC/EyEvYpIm0Nz79LDdc+ahxikmqKmN/bj8eyDBkR0F1dHOjQYyiL
8ZBgnQbdozS62wGeL4GIRrUDFZgw7PipfE8f13Q3BNuKyjUm2+hMnfHzEuy6vFLpAQmqhdkh+1IQ
zywXRCqxXALLeJtjhkRBToPo50Jh3QiqQt5rFa1TWV9slKi169K6paPA9z/M6mW3/dwUNq1FpNZt
ELLpjXIC7WT3N+tTpnEPAYVhQE2KWEzOTipYsTVvjGyk7F9ng83B9ZRrWVnK5nuWUmNyG7WdBFlI
tO/ZRb3jtnKiqD+vNk+ya3Lwf9lCab9WsjuRKEcGUZ4l1bzPGhivJzwhQoV5RG9ZshXAUoQDeeK0
VSR+xBFl++K6VtmEIpUr0UXEfkRWRhT15N/S2uvTLny6fJ99Qb3ASfPf4UM5yYEh4YW+iexgBbCT
CIDgR7ouPTlHtNF1TXL3b7XIXRuo8rbs3lakapDAIdTheMin2Cgm/66NYoM62qv8mYDtZp4G7U2Q
6h30KWTaJPgtoQhiHix2AwqLlrjJkYJ+A8eFKAi0RsLNMmagQATUzi8J8ifjWBEJX6ZT5ICseZlJ
yz3TN6DNLNbLnX9TGMFqPyYNyKc6ioMLo0IRVE0XDV2pn9U75xjC992WsdQu+E7LCI+/do/SZlxY
W5+9Ck8MuSY0JBmT3CZiKfz/OxZplZ8j1sjymUZI3AFcTgGcU5Uzo7r2bARlVglgpDOQZplBbBil
eCmF091RvTnYjLtlpHyp/VwsgG9BNk7NeYc0Byq5+J6b/wWat2NS91Hh2ymxHDGMHEXTgL8759GI
76RkgJCnX39kdesb+hTkePCrYSdwQSYihHIzkeyySYGsE7HM9Dy6sYAagKEwBUYoADkMUbnozyA+
NnBmxSheA8tuROIEz695N3xWK9EDgF9K1jTM1jXDnvW7Y1vcR3vU/SezQedyIAoEv8kpt7pELWm5
Wjx4NUCUR0VZ9wfUTl+A98A2q4X2CwNJn/LVM0hcwPRKSK/pq5G1+OkB1C9yJR5t/mFrBuUsfIt8
OGUU/2yN/qRSAnojWrua+KOTLD0DkVoGmbCW3OTlpHM5Ov7VFYEQpwzSpPFlBwRhIKFP5HhBwZ3Q
JKIxzwibjIiOhdufEEhAj5Dy8BOfoU/ZwMEDoY6GMkpUQFAWmA/ICOMyoFF/I/NhSk73NwUHwm8t
tTUeEGRHNTB0kh8TswnTx+vUHaMX9GIoAVBdlfSJ7YJVCENTFhYzS8CQnEQQzmj7NrYMMUf9QFm1
NhgFIgOiCTqTxW6WH6QmEgf/KVguNPWQ0BusmNDNA9Nex145WFeObUhz6RlF9tvfFguNy4CahJ1d
qU7osnFgTUWcyRij+bMabsxRkg6SmBuqRTNPg/e274EtdmKsvf6hi9dxWFd2SlCafzQXN0Jo1Rdr
FQ6p6KW1Yz/hnTk5cBBeQ8mgV5cueRd+DItjs6ObzOWWc5ZuWKDGgy/Vysv+7W+g7ZxHcNs9x+lf
Mm8O93mON+1fe50vP/jTsJnBhVGA0qbpmEsEKgNlfZ97TfiQVJ22IJQyQLM0IR2R+RBuFOFkJWuS
+h+ploto2w2ljICiT6nQYrLGnk1At36ppc+dI0xXWmLzdvDbAMJN9ng0HLF3AHLlpHQ9j/lR2cFB
FX257HylzZj610k87R4/1IBM6j4rnI1wilH2IIGV1Y8M7/wGY7cAZqBvQKS3c+Lt1dJGnC/4zdDU
p2t9jjdqMlA2Ce8KY2TaQKsrGo+A4AxxiTGweKDZR6f3N1MXv9EP7L0KqTWWRvN9qCG+XlI+XwIG
ix8rwazJOGgUC631z0cIEHqarwO9oy0aT3M25BEQLH1wT512xvezCAT2wHOCyHENX98aE+l+QTlq
fSEzvUO6MWzXJ6QwSBEvLMEuvFRE2rJDve1utUlyUGbNhbbNVbUoqBKSjWaAm4SQMxpkoCxmtKAa
5kC90Mx8EGlz4AEtB8MDuJrPsHbazF/BmQNtjmLySETXmH3xtmyS8I25MQFmSE8kD18caxf0ihbK
BLDjZQg7pww/mFnhM//XWUP24eDaXVtmvVa3Ob541UBB8A/iwKS4WeoJ7VUPx6IN/jBt51Ji+YeC
ko20z7vrqcS3FPuXUZXa8NiwhdOZ+iDjV7vq7Nkxtcq8Az2nYETuZPsBjlTbAI37O8gujMK/m8sq
PxZB1piKi2UFLxYftoLtmINyK+zLCrEHsDJzLbPg57SoNHGKFssNsenI8N4aFef2SJt0/PiPxcoD
dBfQfSI4gDxCdv7CQwF2SOFxxv8DwZeoixAQjPE77JPvJAuIVMNLVCOUXsxAyTxX6HlqY9CBq/Rq
Y/UBpGMP2DunyQSgJooZBEICRcMBHp9bI7saz97UTmIMhMkw+p+p/2PXzpO9HnXH3YdZQz4TLS8m
n7FvzDAtoSHdu1FC9k6pYfVwFoQ+R88xc+luPSCezbhKXJu+30Gqkf7R3c1hL+IueHwsuL7A3aeN
0BJb44QyoW/2Oq6GNi0jc1qa4n6Mjo4PuLWEAQMMe3j9BPgqzRhsVjKIrdezSkcPC7AdiBVGvQCX
xoe6Z3et5o89/TdDhvoRTvpzpWsamx0iptBX5iFip6Yy403FugyjmPt83j9cB3GIflWIi5v7ZGAO
kaZvEnu7UTdiag2MPQHN8MWPYNpjxoQn67EKUNyMLmBz98U+j5Dyr5Z4tYX9LaU9kxj7EeKaNsoj
lntCQoJiK6ksSJDUvFGe5gRGaGpob3Usw7mTrNyDzgzY1VHF6LXcwmZjIGjMb8QEDq5Jsa/XF7vE
IO2D1lNjG07WA/51X3GrEqTYpbwm9xnkayb5d4tRjhbGsCi4v+6848NGq0DVo4JJRKGtkIoSBP/L
fZyKEefhzapADA15Kxmha6G+SfY9FFCwVGMhlcaguJqfs3E0HCYRDQ7kbDXyOcBzaGmD5FTMK7aF
3RDpkWGP7caiELFK2q6odXOaRcr+PWUSHE9AUAAs6/mPNVOzJTP7kXZS8FGi68M5fx0YXTbdoKBY
8XjW7VkRdBewK3/VgFTjJj2fRxBnNlb3u9xFDtblJLoxdDz1zceGuFZuktHPkAhEHGpQy0a29UjA
YufVHHa71jxljPEJb8uMRjD9Fp6jZpKU6Iv7IaY2hEDDZRjXxuDTp7EqXI7+XwEc7vhbJPAgf4Mv
DQpexUZFKOhqxxzePL7ilG4Hd4uPZVTe++ZwXhWH35aQ+evOvpmFcnBK0nTuQFAhMPZB3fN6Wk4F
9LJ09YutobBHlk/XFUfqFEYa0hTAfsm0/35DbdUjjDJUYjK+eQFATQGLmCUy7KfX3wdjl4HCPvhr
gurMldIVM8ZbBc+YPYrHGm1pFGlwSwRgmJpYQ96uFlmqioLT/l4z8rQxVFky/e8S3zLAT0A6uZyw
tr7zZgdYvmAmvspZX8VKpdftXEK4BOhDauwVKKuH/gUh819hlfxfeu19j0SXcoRsFQE2tGk4SgF1
YpbKRJAA9IS9O82fJsjmav895WCCmWfCcz1x05uQVYSI6Ip2H+dbTiwDm4PSHrpBmtWDcQQnhdPM
xwQds4hi+tjiCbEG5Crq7WIdNjUOdSzyitSzx0/wm/+6eCIXqwbFFR57+vV752z1ogioZggj//Pn
AfbHQQ0IjDCRK7DYEHYgCWBeoqP3AWYImArcReoI0JWI02BIwApDyxeaCczegcZAaQ1bO0Va2+xi
HHjq03P6U5cFiogLdawwejyDOMNPgQkorZRVg+gYxXThaFebS85Ka35mOzN1KNt3v5VNEVlBk6+H
qnZypvjFPXXcp5hEJX2kz4vgTuuScNWDK3nZ9xEwYn9cXdR+WaP2ZVbtAWVU4CynyBvWC6SW7iLa
+lci1Lirhg1IsXTxySCKdz6msHD34qTB5n+M3wEgvP6qo+Dl9IU/x7Z9meoWRLNyQ4oTxqRd0Q6L
rTan8amiMzGr14mNxPiQTY6fncVDX4/t4feEFWMBapjO1xvqTwfS5MVTV99INfU12XmAsOn8Zd1O
D2hAJaPOE6JuV0uAckVGrvFvOul43QEcJShPq8wDpNxw7PKUgz6bnSGziQGZgTzkxXtF9RGf40kX
B21IMIcecm5w+FU7nXS8BoYILileBw2tlln8JeHjBApPB6I+1njhDNx4M4akO/gmrl4RApvgeYYX
xkiVRwSdcgHA4HlX+xX0Rwpyvpc9NKUHctH4IM9BWDtw3ID1DXQQITgNH1p8aX6OlOkQoYiIEaO5
mvyO6Yt3Q03x0LcY86tzbph+BFMDehxukErbC8kpfBsH+aQ8VdQv/yKDzl2MfiQpGVBEFAsaV9s+
DwocSlzZl+Q+dFSVAg1jil8yb8CxnFyXt9ug4JTASrGILj33elIQn2YXyAGsQvD7uOSEPYoMBtVw
Iqwvw2ZuRpqNIFp4fJ2RP6NfxiQuh6PHedcZEzc/jXVXh8YJoKaZ7u5cqsIDX4FdpBo+WGo7mu/P
demUkQ4z1IiK4IutJpbHAQfezJjf9+1puXmv6lDdGvYrzEj/SJhIDPrTb8T1giMWUk6MLrO+e6XP
h8aAf0Gg9vjB8L7j5eEjjBdtLKoGBvh9rzyAdBgTWREwOIIAtTqzDHHDSYlXLOYKHi6/XrVSzwYA
0ZKCPRvRoaAN/sN+QJTgWqMSlU/OKgIbCkQhXBSyKXg9XZpqSDVbybAzy73XmhynE+peM0zCandD
cLfN1Qp721q0inscBIPbtrWR6iwllQL+q3sJ5KIUjPuSYzPeQgP6IaZgVRNj99o3m+vqDQXZVk+G
jQgNidX979YLBNqOuNG6DXMKY8XDIoHLOUhoCyTUYoOEKf9zqq2/yGpisFPxwAdam8Nkx1kKQA5D
SkyVGDfGUbHF8io/XJYGVgQMDt3LUaZURfT0jV3NWxUVTGeQ7wPTEls5VUTPhGPAcxWGgu69dxS1
u/vuy1FPBi1WQ1eMya0epS0tzQGBxQAxHju8eWkXteeYLAk0EFD7CGgpC6tDr4Z6tSkG5de8UEqg
Cd33Ou3Rp4OqK8Drh9etwy8Tljokn+lAowLHk08bVJcX5Lh0461XaaO9Xkn16iGRIWl0PPyi5SQI
LNRFylM6EaLWgJNHIZyRHH0toLEIWAP2bJsPUGAIV4m65e6HpIEB8uuD4R/BhaoyYIkKnHs3nv3B
cofvjh0aUP9kiG5wIjor44zL8F28TuLNumOjd++7fwL6ZGqqK8HhN+nMQ80CCfshswzDnouuwdfa
vU4c9AQiBoCo8yEG5RGSBEWYsC2RtZhAfeU506fdfBfqcqysuMhgI3R6RaTIwaeIEEvPfmgIG5jO
Hy8rDvXe7glJkBMUSaYN0mFn2jfhRtM99vrOubMCBsmMo4SOa3s4JqCCwRyiisJlOLygmByeMwCT
Y6Iiws+DYoa1lXfQQI5/6EBn5g6M8u7mAxJFa6KagTcB/ooBM9wwTJcEhy/kVTgJvBEG5T4DHeHP
HR68VrXjV0/QYe09aglkp6aBQcXL7gMg6ZqpwjPmNMNX3SfFuvmkbCH1Z5fjoTE3UEHRIgj7yxXK
D6WPWhYHbAi2zGBdgT7bDEFbhh84SqQqKwLLbyxkfnCpSE4ALiZxX332aFxlwVg7gIuEzxAirkMr
QCS2mrPigrBD9oqe4Y0ka/Lc6xvWphAouQzWcwSqGV3PJ8ICoE7++VYQKhFKGZMb9DFkGbDw4ObW
9LZuwD/oY704F3gi/BYc95XOMb15IUkgK41HkYkD1BFDIH+9847Lw6gPmjC7Vd6kxNsNkQ2VNI0A
CMdoxUODyscao1gJjLr01VVteA5dFMbaznM/5LEwfwD47PV3SGqs9OhmYg7KAuj4jYs4S35kpXxE
eAqc+1i0FpgeLOgFqH2rQWGf/lKPGZaxxmJDqDhErjfNLtS8UZDbygCp87DEke/4WhOToHCKvxM8
naW01TotC4+bziBekcslWajYumZfwW0pLpMoKijzQa+FjcZerbNhmcKvMvY/8WlHxIBAj1z7vtLQ
WMj2QOhFPHsT6oXb1oVZqs9VaHvNOG8DtEmHvRgpj8d1BnUud7q697GTzFQapKIxOe8Nr8hVkoPp
zANexh4h2crKzgr9LNQetBOz3FkvRt7xBkZ3xerhcqirx+kbGccdTu3QLawWYfn1Tz7iTb+SMh0S
xieYYk/OryDBBbOXoss/YGLKwNIMkdPb0dkGfdU5LA47R6JPrIW0fjS+fkW0iT4ScrhIVpc9hELH
yrq3hThCFkM4gKFlglR14EkPNyLxQ1WKuNg/PCz+XlwyOsSNGToHoKygoQVMz15I+uaG1Jjd1ENh
94AXuwsdBGX7H9B4cjqo10A6n6wmAkPWDOB0/XhCux0pwSH3dxIPrwTHTXX36EN/gdQ5w3wje2OI
YpewWjlidgvNA/XMYESVniob+nB/BDzLeMnRLSBZB4zrb50tF82yix0YxNKOLeBrcYLb1TAdrifS
jhq9Q8i0l3Cs3AcHssH2kA79aIe+0Ea2FyppJG0hOhfZH25v9DhvSM2J+doLfH7p72pyQXPMsFTI
eeJcszjwyjOTtSsrh2VmEMm+87HoFV8LtISfox1V084YEGSzPS71XauzQOPDsjYshtg+rXhLqKGw
2EZfpoXImZmKYCFhtD6KRBAwJFIc6YLSMMtg0j22YF05aJlI5NtEN9vUF11hc3PIcK6BrIa/hm2Q
RUzrGlwB7psY8z1S5gv7EVjwXgZdtwXPDWwwnZO23Qv0wbvgJbxXOvoPoJ1vC9kJ9T95Y3TOOGwg
czrYqUxjO+z6wJZ6U1jsKLYJUID35oo4nbRIEvaTHI9sNRrQI2CiqsNMW467uIju9yBOj9UXnIH6
/ed5v6Yr703DZhZOE+Qqh0wW6P0LFWNITkjGF1JYIeI9R+6UMcT5dEqtkOA4BoUjijVDbc6f/8ap
kIUo4sWVAH0tZ0eizWra5Edq7w1afdYQsZJLbg6xY6f4K952Z/FytANyDF+APIhq0TXyK0JNWR9i
qPinLzkzZEw0urK/f7xzHAahVxPAtbBhCb13OikA4RwXhfljnNUmDgYG1A3Oft1O/iB3A9zNZxxp
hmY/HtFXg3NTxSPoO1wTajxDaLJEYThdrGCf1DjE15PyHnIRe2ScjaD28BgTWNIrTmEoMDNB2I8O
NEZYg8tFZubjvE+nhGBI1ldJzqSN9GJy/ZxI1Wb9LU6ia9iOv6B1aD9s2OJdWaQ6Ab+7XtyX7l97
fuxOAUv5MWFvUFGZAAUi0AIT7e5uB40+msaA7nF4blQGqUj4WnfDzWV+bAT7pO3wxTZaQ9J2kD6A
DIw8gKxpS0VHywdJgles8FlIvRH6PyEjkrnfl3lCfgj5AHysEQfPOHBppyZIt3Pp3+cn1l2iQLGj
sK5VyiyHN5y2DmAGBMPXZK7b3Q2Td1DfV2LX9UgBW59I8HSHEjZhrNisf/eo5jRnY6SFtaN3RswC
qKlRNavt4VDFAOiNgw3NdToGXRsNAX+DLDoBWVS53UWK/xoQ9HtIx2wXTyXQDRv0NkCEMArES5Ol
Uy0XHFRXyIGDK81HszX7uxVmnLjPNg4RHF3QEYSNAKAZVMnPe2JtdeeYS52WxhyyXjxOXdwi26sd
hz8sbGFSX7z+OfGA1dOFQzJLMUUEQSxO2PfgVwxgOTal80HmQJkJWp4ZJydp6qCR817SYASAMH+i
AsCQUpzZHHJ9Crl38PQ03EFlHv3D9pYc8r5Lx6K1OPuyQmhr2Nw+yid0PWiXUBLtegGkCcjWPDWu
3mAThlOBa4WnzkQyVDYpSjk+Mj+9UwvWxdhBlBKsw8woAB3GoEAR7/Dp2zCALaaFO0ZI01jLOJTK
uUCHgYR6gr0copVwQzA9s9OFTEkO+fywsUJPcFHi34REVDK6TtJo04MqVTcOZeDPSS+uJYKOTOb3
EiAlOVyg1ZFGuHdxg/wMFzmP+OrlVx2X3EOcHN4r7DLOrfk/qTry/rPq/pxkX9Ied/iDjgoVHcQZ
AHeojCoyH+CweaBwL06q4dCzGBmGEMMc8AsZ7zyqQY5jMcBEV81D1w7hEflnbHpOKCGKRIy/OKZE
8STum2PSVq4qIWBITk8nWeAhsE2QhRui8Okgh8hvhYVtOS1TVEzIrkRgcjdG5Gwx82e6+ccl70Fy
+PvzF4shMo+CDQUPQa+PVIlDmstLonthIklvRJA9R1i26Frg8ZKywTYgYpjR98bAJ5jw6NP6aXfd
66pLiunDNfDVecd9eeWTwT7JNPRojGz1GRAtAiJ6pipDb3hDwvWWEeNXbGeuGauXWTh+m4O//sJA
tx3fOuDR17Oxf1YgAbgHGnosyx3w/9dcxC6kQ37ohvlcgBLpXLxSOZnJZGj4vUj/ETokUv36VMBv
gVaZyh/NK9r5NAEFZ+moA9f1yQ7hqjGO515Tpxh2DvBjH3DpkeVbS0VaTK9gek80R6khgVqYqIBZ
IctVXAdE+8w6hytwLAOYPZfp4HaY8b4DygodJzH/RLvgxzJ0qFhYuSFKNw550GxgY6+H4aW43txd
KrP8AHghTHY6GKjMVv/yLZ4GNNXpqVFsEZYudCYZbLIQrfb+CSmyWcpcOVk+bqbadoBCtO2nasHv
OKr0KKnaHBQtriCSBgyaHNlhIp2cP5wyZ+nvHHjwz83XBPN764PL0ImFdH1QWfEMt35aP2C8TQGs
ByXsKHmaUVcbpE+3aFHamG0oWDa+hIJMN54eYPXTTCj1toyq8Vp1vrTDOQFPzJIZWqTNf3jr7T5j
9FqORikw4T2QqXKqUG+biC6ZTViAets1g3kemM8JvVSri2Q9mxN+Au57jRPXo2sjToeodyg9+/b0
/5Lv9PbyErMXe8BiANiCHSb5GeiEiqtGzlUNO94soUUJZv5YmxmIVs7Ixb7V9lSwpwaSZrbS9352
3Ary/WUCeSL78C50ARmvtk1U+QZ8EeBqGdvQbMG9c7vDexE802lkoKVAi8GMFyWPjDBae/sKC2eN
6RLTI4uODyO7b2y21YlQBbDqqWhkkIzMK1AHn/CUfhd9c5XZ/WHOy1R3N/Mm4AI569B63ldTw2PE
hmBmcb7glEGSJZqqBwqRN96duY9nOJUTJB5gapLhXZ7i1yvG9DMKRzrNIkmx4eIOtAntKw0o94H3
d9kF37aO9mbQQeKBJocJzqIa3IZFWMbeHczqiWFpa/EOcRt69LxWnzbPl1P1TY/wg95vRlX4Bd/S
kxKo7xoILIwBVP7DfMZbtSKjXtxiDg+41iB9vU/bo1RRYByR5pZwu/4NNhCiKBgt0VWrYYaZb1iE
EPZQYi6t1+0A8eVhP0o3YxL3Pv9ohCbU7pJYUoIesLj2Xc1+v8ath31Es4Di47LqfyENK6qjjXWY
2ErQSpbXMmg++6uPalZCnRxnCLcQ5tLBF+brFooIWCTAbGj1q17t/nAMvzto7Zt9pwsq9y3eGd5z
ldE+FKHj2rqVdpv6udqrStBlFAgiXLcUyGMvt+xG4hPIhWYo1feNbJrEc9SaRsy8aMVcygPHz+Vn
3lE5wkcRdBMii/eddsyBXkEEwxJSBWwgHXGKwpcPLKwyuPwXzOnM1rwCYGE8FScvNu3YbvNIBXYj
gIxu60eJUOGzOLSL6IaNyfPcKYJLccjOagOq5a3YraLDyMJLmEGDV718nVZmWCWh5fGiIAF6UKIW
+V7o7O1+lpj394o1p+B7CnnqXpburftw2u1px0ACgKVCytLJacjE8NDr0SvelXfnnfgaHbXOXG69
NZO6TO0nevVvBL6U7Gv1c8h410nBuaDHx96y6CB2flnmH1+Lj9pVt+sWtYcyUquoczn+9BrXMjrG
T6hiCVC1AoRcC3w9E5nE1Xp+B4OKb0PbQtHKSHu1He6BRrAy1h6zN1focV3R0c1am157+eNoqsCO
a1cHcjjFZaty+8VgGpZMphEJ+dLv/3j8Q6+CD4nDdfEtt4/rMUkhdKN3q+bhM5s/qLGSFNWK7ugL
fzKnu9FiNj6LlfH161Ulg5OaUIk/ycepoJIN7rcA281MdYyMY7ziyaIYRQLCfJPyirFGD9Cd9aWM
ww6HTrGk9ERWE2I+kvPdCFEwUfbz3cSkqRsU0ShmVGf2N1uxosVImWNxRnFRTkjK0YnpDa6MirMR
7MaV9gQ0pi7pFWOSxkCOLJ8Um9ypdeydeSHAGDYaihNEa9I7M0NivWHmfiVN3rVmdIEl/QQhAzoA
oELmxg0klpeUOXhp4tIUdZrZ58LJcdn2E7fLmazgftkcfqQbHVCJjH6uXS8lQa5qt/l6LWrSIX/n
F8ZioOD0qEKgm1DNVDX7ekYPNv51xZy16aDgpnj6/QfKsT25t3wVHj8cgKcfX5GLAvul+EpOGKln
aXuRvZa/p59rwe9DbGFiFZu3YnTNwxywl2Hx5++6foUsutbbrqQW+ei2zmjUVAD/9ewLPY58sNYf
50cFYwaHNaYCTvfp4hph0PWIhx/98AuazS+2nwa4Aa7nsUvVdtGXqpWB77yhZmxmj1la7r/3c2JW
sG2K0b3j3F/7GFiHOvhhDf7yHm+vwvoa1SqvBKNXB328jukwG31HBwzuGiOqgbuJmIk+ajEojJMJ
c+m/59tRwYMAEYs57D9w8zq2Wo5bJlMs7mDZ0VzAWfeAjAUtnZsj2EeGA2ufsV18c8llyK2o+Drr
N6wqkT68YPAOpd2CMq8GreNOBNnovyBD+3QRgCphMZkGc2QyTqueMYvgegMs6Ji/2IRHBM0/DQvI
/6xMRMipIGqeNv7H6xYUt6cBm27KHHdtDLN02iWEA0WNLpPtHjdyqc8bWPQAupbb6B5Bo8mcdb8z
mGRdskzzSijteW5rD4OmhHknbj459+Wihp+hkx1sCKXJaEct4Ls1s0KGx2COAOqSl1iQzuD+kno/
rBokMtQEg3Ys1edsi6ZBrQ2iR2auewOy1461/mcoqT//SGUn7N0ZCuTv/7F0ZsuKKlkYfiIjVFD0
NpMZRBHnG0O3CjiAEwo+fX9Zp+NEn7O7qvYuxRzW+tc/sN/wzCmCUL1g/y1dSIEkOHBjSzRm/7y2
lNzIWapo5SWv7EsN2fZw4iHY78gl6U6yRcFYSnHP/YcNtdGd1CI/wtn9A6U0wzYeFpt1Fl3bLt/O
HBmwS7ffAKQksLsFZ6ghO23rDzptGAqmNJ5jAPwDxW5eNMYDuV42TOAGqILa0NOX3Y65BaU05KTt
0Tl1mXIjlJDKrc1CeLFA59bxw6U2cpwahsmjB5m/DqZHChQHI7RjySC9IJN80nF+ch3hmRauoeJ+
H+aHtO1owncBTGiY6axMih4qii7//sYExHlmoCX9Of64f4s0w10C2SCnCUJ+eps7JyGnTffE7B0r
TKJEQQHBEtlunjJLJjvZXGlELufoXo05Yy7F9aYN41YJxsrPmI7BhfPE2lD95ezG6USZpQQCd0KF
RBfMXHRn3FXsFwCMUr6XHZbWwFbC5bQlKLnuyxrfSsRykskZRghADDj00fROlC3CWb7JwOtJbRsO
tdXXcIo+F6ysDflFuJ2ELKxPz74WiIUauwV9nBoABR800vDy9O7l5EH8avlcfTkq+uVs655ZIg9v
kNwZUOoYS4C7tSa64d579r0f9KDKEGt2tW/dRf/ld84u65QAgt/6nHv5eQ8l7gVBSJt028ER81ts
50JL4IcNMmvaU+N9/FPigytsUspmcDgGNqPUCNPL/vwKOGzzEXQHOqvm7OjDhY7IHgHHnAHYj13K
PPY2GkITNR/tlfE5fbAbSPFgg6lrDclyz9bd4YK2j2oVDqqXNw5cmIaMe7r7My3V62vVvxDDm1pq
RFxCUSGOR+L+gDkEl4aa1nIpVVHL6rYED5wDghf4RHDzBF+MP4y2LegeQyWFQBSAeEv8Tlds8qAJ
qlSmrj3kihskSxpNpnewumFQl/C9Lw6fKuwfsrT45Bj8ZQlJqnXPuTJcRldzNdsI+p98YvIDmbTP
w6JJq972ILUrMDu8ghXFJavtCjoE3DTIHz6/lq3oh1P/Dq9LDMnioS3kyuNxQ8Wl+ZN0ZPhaTdIm
enb8jo4MhOBL+9idTM4AnlD0RftPHWBowWeFy1en+4LIrAqh8V3cDnN6GMCavpJsQs4fn93o8tfM
Xt5WZNMsonk+9cdqbTBTaEDGaCxSDYK6sgtuk0eBAARZCADNjGmoystlqoExxFlOPk/5dxk4W5zV
INuWjBDxTMHOWmjTqb23RxBm8/3Q5R5W4CklNlxoXI1U4MDp6yJo2JoMrtYFXOgrti1ApDk5zoiQ
7fxrDkYtZCip00oo7fGkVtEAgEvT3O2Fn9mF/U9XbYChKXzoxYis2lRRMaHeqhn/7Do4kpLAABWy
c6G6R/h5gm8lMi4w2PnohRE6hi33gpguQEw8Y9LIBQ2x+J+7rXYmTOosSQuhsfduc9Xf07/P4Alj
qi/HKvCV8Am/omMDBb26q4c2gx2hEHCoZ2jjLZXGBrpCPgQzNIWiMzEEzW46zqVnQy7+6IxfOszV
ipdHRwLWO65GlxhTLDbIBYjk+pYwLQZ3Oxv4/P1KAfXZw0hlSR8B4fZns6e7vKzcNQKc3rIxV/xn
OStTZG3nShgBEOiBgAmvdZ0NhmG58W5HbrIc1T3SaWOSjg9Bb6JVZtoRndFbVpy1Y0jzx1tH8eIf
XxuhDtYbjcSYAhADzOQCW6DZ0Npt/bfXRbA2UeICnF6xEZhH5ykVFfj9342GB4FPDWPRORM/cOcj
ks3Mh+BBqZ624J8ZOo/nCs1b9JcX+4UOwtZbkIyzvrwz/hS6Pu9wIXX3vUoJxfGS8CLUwXdRo3E0
u6QSPWl7TA2zBMIrexB4YIMOzB/Ns1gj9+D5WsOY77h1zUFj7y6HXY8GO86gjdDj4/kvB2iqoTLZ
iLKuJHQMpvnFzpEeo32FHrV1iGRDftW2CMkjgKwRaZLUnxFPzvycLbyaehM4T6I7Lf5gw71N6uiU
+a7DtJ3hpJpZVEw0Wc2tyfPJqKFLKmo9ZqKZUUdSkWOFw4drncqHdXcGmus+mRq0BlZRS7fapya/
nZoV186SBK4fJOyLOdAhhJxi9gmmSm4ycOd9emgdox3zdfdbkMfMZxn2S7+6M9Cnj91GV5lcgE1Y
bTzUQnb3Z+B91OdowNCGGr52dj4tt93bXH7T1zPJP3b3FRhQJc6RPjS7XfcFMETXTv9De8FsGrnC
zR2oUfMrev/LmYJVrF/NYTp9m5DfeiV43OAu6Cy36B1AOH5Dod9l2gr1DSxvA87WB1LJb1I/3dwg
hKzDicNdbLjGeVMi9ja8ARd5OVYZPCnmdYTMdj9moPYjS/bBhPrDgUOx0WtB5Zdvm5wM7Hveu2zr
GzTURkojA97Zd+DyX7smBrtKjEImyC0arQajRiq8kmrUE9xpy/WD6sbBUn2/ITVUBXJaFHgsbjVj
2+vWZ4wJ5fCfYU9bzJ49ypDjQBMcysfn8lhPnb9BQqqZt2YFhiiYjBF5jB8rDCdUrqExQoeEHQI1
6DKycD21BiL8M+bMmORgpoTwSlbHg+dUPQ+Et993lOvq2Jvm8yPjxw8WyY4RTbHGGc9UcYflYfCf
cK115R64Y58pQ6iL63V6QBO3Wl+6dGQ6iOi17QDHId3rBcoCprqL5XnxfVkdONQi9ULn7h4/gXB4
BhC2sd2avpe1cFSxVv45oQqxvAtrqfxxSStsw06a4F0O5wYTwhaSmHXHR+jdd5/WZNbFSa1CjHpl
2RO1NDhBQRxSrf0Qceqw4phLtz1adKAC2m/+K39/W4IkYPVt/VrN+Ns9lcFxQ2VKH6pSDoje6hMI
C5yuhtL/2BI0B6ON0h6Yg82N+oxRxjbuAsNp/Bozu3/zs4JEEV2CNb/NoD3tjAOOWBB7BpZnIkbR
hlTE5VDtTvmujp0d1BAR9grt7ueJuAgUiywWJj0wkQfOCFO0PTROJWjlJzKsvTNTfl1cmmRwChYo
jb48MyRC/uO8MBdRdJxBAyQ1Umkv+sVVTJkU+jXqiXNy0KcDef8jxXDBIl5kDtZMcZDuX+5hiKS+
tG+5nbTZmfb5GD+C4QyEI/7K/CoYnweHfmRedQoIcX6IWGkKQMjEQaX8QMu4e/YGZ7B3iEM7T7nb
UOG+eETYRq94tPtG+frVJsxDUcEc49cZV8HcuIkFuSoyjpt9TFDcf5ZNq5VG+pKLKTgWvFS9Pl5l
yiWR+T5pCavVk7mG68uIZRH5NzterGDUwIAHQdCEi3aTsZTTvOU82q0rFHhvy7ISDq5gmDCuX5xa
Hgi6GWHBH1rhn4OXAbNLGCWl702dicW3W0NE3/2xtXN9aGhgJUKfAkmWe+zk7+QaApLLc5w8N98E
orKMK/egTU6pnZythFlsZ4IcilAjXEe4sr/yrYnvBwgAWuc/LgtyoHeIeaOPQoK7Dzt1Ely+r0mv
Gz1IIPTbude9BVAM9LN7O8EWIy5yG8Dw4OpA9pxGOp6Q8pdO9U0n2/Sg86uT5anmxZWVERxrwz+C
WzMUauwxJIJuvKG/3VP54bUPAzQcfzV/jIOiIuIxZ34MwFtaY9Z8B3+Gcsz2YCkX+bSzHaMzoElm
yRHfGjeSdcj6IxOKios75o72hX+6hBupfaO4CTCNmKzCMvi7fgTMDUhOvfvszBTSHkA9N3+rfjrK
mmV9nhsP3K3LMZ8d0RLah5khzmmv+ZQCFAVYr/Tf7q9wMyPOEfIRRka/MnUcamOOiRY9Z6/LWca0
1poqmTvTm9/HdDi9jGn/S0FL5YLz7NXUkS/aVDYUj8gKGDIzBMkZqSkBFkS2W5IBocJltYvMfJ1o
z/DWgnX+xkUMLD4m18ghX7MFLUmFSTFkpX1QaT2NMh+8PJmE3KY3LS7hXMAmAvPRMQJ4Qkw0KgxU
8S61+nr8eMoHd09/UTZeSXgE5DqvjL8j5Q3rUzghTEepe8R5vyiZCB3fg9lgon+wTPSNLZX4MCPb
Rv+4vS1CfzIvXrpZpGvw/OuqZYGx/0N1UE5MwaC+TobkujGpuJzvV6Qc+dWbOUTBYVuaashjTI93
1xJr0pm+2AAo9Ts9/xSYBSrZSzwKGsYe/QBDhW7SR0sHzVQub4DBaIL/qZwvs903jGgNv+Z6sNqK
22Tnt0WSJuz9pE28LzOOVJI+wXTfimgp4wGjDPbWWonXb9TMZsGQ8bFYZ9P8YPVtn7pKNkP71F5W
y2aL1zRkHwOCnHl6XqzM+uJ276vUTTehSNnKbioWpds4HHG8hfD+xw7V6F2YlZhAlV9csEhwKo4M
7xAmYMxItyYeth+pRNDiZaOG5o16O+MnI6M237Hf3z83KomKARdBO3v/wx7e2oyA5vcY7DquB7jp
FKUzLzi/DsQtXz7wD4XcUl2L7dPUsW2x8Lwomdo00OPt6HbY6aVYE/2rElvCDpK9r3m7bs4vFMJ9
uFzWi/YFg8Lj+cKNZsS3rsoRRmyAiYYaWWn9AIzz4g9SnEyoXxi8pabTWjhOjzH19m3WRrxV1tE5
bSG7A+XOVGkbpzM60pzanSXXkrNxFRs25zQjY3xZkUoFp2L+5eSF3OswYtisrjBO4MZo5rdkfPwL
7zMYhU+qc5MAbgVYcFj/uOVGlONK6vYvV5AJBJNTQstu9BMrDhI1a1dmnnAIov1jw1jOmmV2Laa5
0/Yca+2je02Ko/sb+cTKwo9wkIWqcft1DGG4hDiUc9ozd/fB1CxnEKrJ3LnBJAuXlWsr7MQ3Dhie
Cz3awKtysazsZnwNsv0V2jUkC9pWhJouA04cNoZmjirQMtyZMlHeeuL6cF60erJThwPz20L+Zv0M
RoYt5ehGK0dDDyfukKtEdKWpxRAKn7E28yhZBreh+Zt8QWTMuPexDpfPAnbeK4ibpXInYgNqZoJF
ics4DzsH3FUi5V8Cu/stTrEyamn+xUf1Zp91scpwAETev7hOYG7LFVWG9vB6tV0U4/fQR1SiYWHL
0IMeUmV0jHQLsBp0B6RBTMuPy+7HaUfxebkgUbq+5jcLQcCV7LEOv5QLJWLV4H2+Zyp3goA+ulBr
k7uAALhHYgz8WtCRdiEYrVTIxqSGu48KyN3zp55w+t6arN+OhnnSixoK/Eh0JgC8HbZUtvk+uOe4
DGOIDN3R4rKghjq18dyFJnAAgN/kFCpsUKle9BYq+WvZ6VrdCzI2hExIdknL4aXI39Mf1zPE0xZm
pB21xlQ+PEU7owE1B6BmSvgBiO/V8agiI4AmZ69Y4ykwAYeplAs0ZBv4JoyHDxstfMU6jqlUWLgi
E3/VX6jeWbF3gH+U5QTUc0UyMl8qxh7+Jvc+YbxcU8xsz/w1eHsICGF7/s67jRIq2FBQqfAbiwqy
UYV5rn5+qTnjhsfYbqP26v2t+tX8HzF0s4F3yK5Tbi3H3HEmb98RR8gJsz38hSIkXRaDUnuG4hV9
+36sMXQgvYIqh9QLb7v2xt8I+3F4nT8xpnKE5uDdgKLkFAtwjMPfDPkL8zMZU3ERk8l+YW/NwEeH
gBE05T8zt1oPTE5uvLMXVwl+EBdrDNNRs5mbcnOrkb8FZeWh2E9lPL6vQYowSlXejzlYCjTM+dge
riBlK8xjU6zfh/KnCOBtC3RM1VnZYTTW5+BbJmynhgm6csmf/ZYkbaJRcluomazXFHdVyUAW8LNg
imA91cwTC22K59Iwv2gPVpBG6FsV/7A7Yup0XS26FBi9P0xQF8oSXqm7+E1Kgyoav7GXN/U+FKct
dzBKIUKh4QhfIhaLuothJyqCB7bDZMmyHvOI8qc2XPREb6ftKzbes4vGCVHm/eV+maQhUoJAgtqE
XoDBGAIopkEoR9T0CbAnAiudPLDlK2Gu2TiPjEljsJn6qC04/nwgVpFOcGSDMCQYgwVc4GJc4AXl
VvtuY5eDn4x6pMpVF4rkJoe0pgRB4BY3ltHWYVIMhbukn+YZ/Ask6ontzfk1NjjR7t+wjGGzsm0+
/P9lalBeVQoDM7N/RCyo0UTLgt6wwMb8d8MPRYKGAy5dA0WKBvE9Z4sUJljzz2ZTm9vthPL84q5W
rYuyNyAizaMcV6U6lRDPrc9HcN36HzvDGjunA1YYkoJdyil3xD/WPdTx4GGVjbydoOW82AZD0BIU
kxXnjeJX1krfrrJfcXyFCTl6d0zaaiNZwFbjCtNEuvz3seLx4E17GJDt6wlc8S6lrPr1Ecx0NFy7
O/E1DZ/HNrZHX4cyWQCs88aRSW6Y5fKlYoFCZjwd4oownSfW2phj/QXUAEHTtr4NJgfvB5X/cHZQ
c/2ggP/VFsw8H8GhUsnLwRBqt8t0348xzDJ7yocb/eDwLk7twA0WK+4yStqffbbuJEue8rESH8tK
fUvqbqen+zyBt3G1KBUK/9qYv1QWOKTZu+iey+hBoPvA9ft3cxvMh34RrbnfB7S2GK6thx0H9BeO
xaBiTNRnbqN6aVgqpU6T3P5bMxmxliXVqB3qq3XUDkHG+PtebXFQrOMahxL5RCcFisxOE23gIZU+
so3cZHu38nHGIT3280P0zaxdYXFyo+fPcDlz+oC7ZjEqE/88NP2ICow26dqIJcSmJZ5vAvvYw6Sy
13gL4HxVWL7P06EDCQKYoNdw8fL7Vpxksbtg1nuWCb4EX1NiNBgfaoqsN2cPsOoZS09Y+aPkHDRh
xPiocf05XEKBO566wl+ZFUE6IKlTmwMnKX/EQg5Vovc5bk1OW0Mgf3hQ6hW1g+w6KEan1DzotCp4
jchD0pq45FYXq8VvHZwRifVE5w9lOgQNmmTnK5uOD5pzF8A2ua7sKAobbax7IFy2GH0ZS4iXO/RO
dDr0wiisTFbJ4Ew3ik68tArdTPfo0vZ0dEhWX0uMxyFqAL072wgM+TkCiItpqXtgyA8UJ8oT8nQx
Tzxn+2AcDgfKWPwLM9g988ylI1BKT4wBIqstJO/vZvN2vrwGDXyLHwwr6eKytmGJV74b10d82WnJ
JQ3pHOhuGu2SlokSReV748ANgExTZvYj2tEYe0vl8EQYjvTdU8+jFJjf53fZBfesCgFGWq5TuUOu
TdMcPeyET2rRads0/6f4bGF3JN+7yK83UYW7W4If0kXiYQJwx9F9hCAq0j94PHyCCirsjMBgsum6
s3jvnrvsZ1WZGUnr7SQ5+M/PTDIxCCLD90t7jlMJzfGiuUG9pxUtF8MEXn7LzZzDdeTyuFjPODhY
lcLHL8uYjZncRzEM12FPVkyFZ5ljaJOeuQWqRDxN5xnEfco5DmqzqsP2ZdVuzGc+0ZTml6K344Mt
DPvudvRgzCLgmGyuE1A1itXbNDtsxnmA2fL8hm02N/0z2WuUPhvuFzIV4BzoV1KBOLmg9cRn722j
VN2+RAD9RejbyePi0vQiERV06rTLpNnycSCW+qcwp91fDDZ9lHOppRLf+FMLQHYgKtB57kXELi/R
Cf/doiMI7R9lkYIWArBGUYhaY1AcZeP0ddpzgLhH9Hy5NNHE7lEevf0WWFO0+XhdOMgcuqvVGHY3
pyDzNHoq8lUlaZ0tKC+KZ0MSBVbPhocJBvKXJ3TXbV/sO0yxyd7kFucuVWYjH37SnowaXAyWamQ+
02iWJIIlmcEMgqZHihzmT7zuK5Wf3FT0QIUF2YpOt6vNUPbyquBgQR81TDjHIwpLuowCi0CACYHh
E1DUBb9KGORPE9zGl4NKRlAqWNbfhJVy+gp6aw0tAo0J4w00Wt7U9iC3UlyMrl5gdASwdmvcHZDe
riEbuo3hu7fsm+AdXBh+04EM/iETOBvYm5xCESKI6Cgi/5Xsv/EzqQOGhNgE0QTAjKPSg/0C9fs7
/1bg+FYFg9DqLB9HBng3p6GHujHm+DdugiltebCVARSxr5BMx/CnuLsOc+e/s/rTb82d0nrtGT29
5h3x6VPV2CQo4uZ3EeMaBT1WB5myGj9DVQSS9saUHdrKBLJp/IWWvHGdIZPiSn1OmY7ixBpdLq72
1xk4QN2EkKRul+o7uPUo7iowyod1nMG133rHLiYo33AwIwTHbH8IT3HRpIuykH+DAx4lZBNMpzcY
7ixnNJtcbXAhoYkrSI5uDx7ZF+2pe3qOCJIyc6iSS7rmKfHemjgEna+MjcrTGxNUv4f5Crdmi3Vo
7lkJn6RdU92jA95/2Vj9wuoorduH8sjMJowGKVMqdXmPFGbKwn+j1sV/wkJi8J3e97AErkHasjOV
uE5kEBY9KUxre3pzvCP0CjIQ2/BRp7DeQEUce7bf21QnrfDA9av8j4Da2KUuRzCX2Um98EMNFd3E
S9GbXmgr6fhmkFLR9qjTgmuSR0D2NrjsoT/t9eThoEeHRvPgWtAxjz+w9hQr/rmGfv2igv5e8J74
UevhbYBNPgzem4SxorrsZv0H2QVyP689H8Fl+crZFAlnTR/BvxQVnOIfB6PMI4qws+ZpKnUGxxUX
uM4dp6K3DuCd31iFaYzM8RhH+dnQ3tchLwMKCohkvfdu/p0K4V8KHeq5nkmN4g4QV4wyiy/hyZkH
rOvEvFuotEs1Jzq9oTCidHI13TwlVCk4u8AChlSatN22uJkpaco49zYcXxQA0Bs/Bc3ei5af7lH1
SmwIrIseKuEv4P7h/L9avrZD/Sr8smUmd1R14A1SSW/6hXd1eB+K/fD1sWkQBT3I24yfb/N6dtBd
gVgycxnhFnLx810ntQJ8MsAJdZ9XNRuKniY1CviGpTPsmk9vSDDaqoLEHiLr5M8QGsQeZvKjSJwc
59V2Ajz34gukD2K0jYcir4CF4QXrp/y6rH5jWJjq+AaMAJI45wzaMH6mZsbxOoLtVzHDFNvMvrbc
l1sxJTUbLINwzXAfjSTg+mFrRJA/0UI0qzb58ZX9wL70bSLTftbOrTciNy3OLAhYqc2for5pEj8u
VC3QChctlwblE45WfOG21o3w31OmZsNwaCbPmlu0HXDnu8XAIqvKdGNOMzQH45Wqi4PtNH59WXyG
n2wRQ4BVzbGEnUHOmyC8O+Y2OBamX0Os1V4yGTyd6hOpEDgCz3n+45oXhE5D7AZuodTAN2lxwnpz
vmnjNjgt5TajA0etgnqDbfSh+jg5+GsufzQud+w/5A+/1x8+HGJ4wifq4xg45RIGdF3+rCy1H7nZ
V9UbmLrmr4cGZrFRxyqsOaUbBtZ8ASLI9C2z1u9FREN3E3ivY66C8p7JqHJDvrKxp/T9EJcmDos2
ePpkVVBKaDV0GpyINTn333FkbccwmDqxE66JBZj/RtBA1la4rW0mrsUFV2Tl5P6PmG2Uh08joHgr
c8Xf14SfBIUKzgKZyH91/LdcvzIzHNzj942LAVjpaS6fOMmWRwi1s2jXkzt9O68v3tdsMRLCdzdq
dNmCinG7YezYYZ5ygsg0xHpRaJkMLf9q4bKrZrFDlSOv3ri01svQcQjlGk3/UsdZdysZhs7yeBwo
qYHDW8MbfDZ01lccXK1/VdhW7M4uJFQ5t1rxT4YkACeUSh1GwBxjHBaYdjP+dP01JdtDC8NdvlbA
Y9uMulrYBjXkH/izIp+ta+v3kNHZWEUUcso6K/G7WNrOqwnnAlNsHIbN3VNgZmkt73DQI+le567u
XjfzG/X/Tz4Xu+3KOO0S9BeJ70fpBFtHPQktBdm5Mg6ogoI4nnco3y2mfszpMqa/pkXfQOUIIDL2
b2ZkhY8VERJe2F9F853bmiRzn0fKQpQwzkKLn7r+4VAMGPzj2VrRXCbbKFHfGoYqCDOE6bZ+YZ4v
b6ZC1fQQ03JHFxNY5RNt5FhR1TXXyy4jxppP98Y5O+qvIfTQdtf8qxeMadqVP0l92M8qDGfkeaUA
G+SZE3UTEV9roMC1Nz3cWCbEos1eynQINLUzvcB1UV6RkOsru8t8oWPqf2DkZ0br+DRHuSaiYXtT
Zs592oSvA1L9ZoQnKPNTdo8J35P2i1GJyZmzAiie4jl6E9Fg1ebWBPNOP4i8qP/vYp7xYbBQQ2BM
kbXH2okwaG2h+dZkOF8u1/kMWl0mSbtkwsW5PD7HpwWhQKuuj8ug7KwPfHwJH4Vw2jhHzB2xvnmo
CaZ+7ahbwFTDpsXqH6IWvG1VdRUwjBipapJlJQMqZTOpHbkeOlYTqrkw1MB0UlsNWlLrPjD/raMH
Drej5GJ2BT1iiGw44O7j0bcIR/rB8BSR5DZxuQHoi+idXCl9tTjYw1w9h89XHlLbvEuOsXA9UV6y
1z3hqIq0E4KP7ljKwqqY9+KZCiMH/9FQGehz/Pj0hQ9+GYbh3+Ajw9oPrXPbpcec+4VseRy75cPc
+fdox8mlmkj+V0dzttaja6KZwIwBldvprcXRHTcWwaihgUicTNotW+v4GjS/PrmqcLdB5xGGiOtv
tHX/+jNQYObGiiiG/TJsJK77XsRrhx8fQn7c8um94YxJBmwE1olyEq2XbKjbZLDqgRSydHD4HI74
lK0vpL3hCHr+RAW+8zNCEaWSS5X5ghzkQkYhqQoeIKHgdyzeUxeCZSj4K4HTAoaR5DOqLybN5I80
U8UcjemlaPBVv8ZUE+IVjFHYWOloSrhgNSdFZyIsqfNJYPBKFfND6DObXuY6EgTxd5TsIOknz1FC
r8hHbhHNQrlYtbyG6n5gD8HB4H0RnGjeRvnFuvH/ZXfy52xdhygMMoZWRjlxtHhJJuK0j8aRZ9Wf
TOG5Xavj4C6mqhQG4gXFx4xIejlx7xcxcfqTG5HRoGdH/TAIj9hBdmkBmXK5P9Bqp/1VCro2FBcC
CPYXDMMYdlFR/ZNd9YlFBtNKIa/6aGAKshf56qNjUTug+BBn8iV+BJQyPhmOuuUMj9OXv9RhzDsW
n/3f+os9iKEyacvwAxPuYoc1fIkMBTTL+MepGL2jHVKVFb6u6kT9pCMUmoNzeF30MWPuQTJfkvnD
euwzgHnA7BAOxzj3FXIFahfOvN4TU9cyu0tovNjGhi3G9gJ6hyKoF8Lqt3ix9XP/kXnYD/FRvm4l
ZIrldQH0tzFkO0kBt6eNxkmXz6l/WVn/gMZGydR4aipeU/cgEf7YH12mcBo83qwbs60rYF1ziHy6
a6brWxr8AI+apHUzd3M55xWpRJUmyDY5jR98b7p3ADHGHx4T+KH089U9BicCY9j9FiBF64rfYIH7
aUf4Tz8qCKjInF1p+rl9SSAH6GJrtQ5EV5ifr3iC1cgrWhG7McQBXWzL7M2o0inKuSE/bm5/uSri
Fp05avEALhHQQNvs7TpcvK9ZzdXzY9reznDJRVw1vPjQWd6n8GG2Ewf6z1AWSltVLAkMNnXgGbM3
/fv7RayrN1Q9Tx+/VhQKEdRoxPfgiYxHpoUrlhdPqKFjj48su7iqasB4FwhePBggwZRyXkg+DMzI
xhNYsoo/251MYQIb1uRlIpToJy9AzFr2GrlcN4zytNaEDY5lYBmA5FxmHZ+cF6TLeeosOz0xZPKs
qAaKPswo9PIwGQS2TowHBy/TP5fOHTUfNq8ovsqGEI3fy0Z8hbd+7yc17gb5KTEENQ0aubaZ42mI
0IOoNFlHfjGNSA4Wt553p9pP1XNMkh2kNJ9gAFI6ovLD8bH7AcycHnt1CP8syi+D4U/sw03oR9dj
4lNJGCfuqPPPqhmq2uu+Ji2uc0xGLmMfbhr1KYU+QSklfwPsIMe9uruCPBBf6uFAjWeT9ptewr1g
6F1OnzXWU1LhTqkd4wRYyA5iOxUkrNE/fmeXu4KBMp/H3BDqQZfPlUB/AF5lYckHtW8VHBST7dCd
LpitXc7xBZ79/Yp1Y6qwuS8aBtkBvXvX9qWhx++O8MEShoYd1qLtQL/SMJx0AGHW8QVEzKm/mKSu
IIGQZVZbAZDKVqdLUEr4jrfQp4eXz+SAcERR+QZWHaL+W2yPZQCSjVyaGRneNOaoIHfGkEBVLxyT
NeJB6b0P5xTP4On96dapBRtG8w5otNIxFnqpj93EF0ww5vPz33/nEF+CRQe6krzQdRBNyFtbMk4m
mF1ZJCAPoc9RoxWYBAz4DOoltlD8FWlySt5zWCQx7rx0cQA7vHoA/xL5Wi9Jb7xifiLoDdGSeK0E
we+gMt7psPtfoOvTy4A15ekwLio5+EH+QShC7jq1z80IYCW08XzCGElZRIAymukUlIhunTaO88na
ZGiWrfH5bxj0WjIjEhz6Jq5THRXsqQC0532NbFJ9Cw0ZkxbFt7otMNqAilKOK8rhBHMT9CEA9q8F
E1REcife8Q9kLj+BQjFnYfi9qEiYp18BN4P6g0eCW/wFH7snPnBV4SuRdXaDaVEzBZKLlk2sDI+V
32YYoSisUKCCdzEf5C4upiSQH4zcYVmk629n10YbAgbLkcQ6aZyANpNZET2Wa3gt80B4T5tL27DV
KAFSVffsMzzInK/QWkJb96Pbno7880ce9boVVgDpJR6AJq9x8UbhDpXtdAANodrZIxcAg388A4YZ
96EPu6rlGmQjPa0METzUrq9MYVagfLru7uBohGeIFzqsoAFKOVu1YcXVPml3wTDAircyTtk6Z9k8
1YLvR4D401OmNs5ABTQV86RkL0FF+lhtGOtmfST+rxDV4Qwei0HYlH2qgtJUweQvey/qibW1m6vT
V2B5kgFv2bG+h8xaTXoy6vYADO3HywWH/64oQgUTDDdp6173Yyt04ov5MyiCeq+w6FftKwQRmido
yhYhh6raZsIIJQtVnDUrR8ejqkJhniyn3I+OCkdeo5zl59IiOBNPb4npi+14baFNgWgs+5MrcUh4
5bcF+cGe4L/wiD5ANihmKdkTVMc//PaWzGoRNyv7EwjdVJgA9fFigd2KPSZ/ApB1f8zwg38sGZIy
Q53DWnyOZy/ok2IweS5LjOq5zZWC5mUj5Ww70E+VyJc7/mZm0y1UkP4fLJ4ntWd9pr7JCWJDM4pf
FUY8eCrad3Gb/WthqVDV90FDfHg8PYi/HQiJL0+3/S9SUiaKeJZDp736yX3OeACjGmYDhay/DhjX
V2Tz7bTlVUGecBK6h34DOxGiHI847nEydqeETLxtNMx8+kOEdCwMhEZnsp5Dffoa2HwDx0LPx/ch
y/++hVu+o4tG2h0wxiXulmZbI+Bq+2Hc3ToA16WmVq11jEbO7CR9Uwb9c4ytbz5+BdfaR9W6PJf2
rwG04XXces675X5zNi0YBXT+PjfN0It7dPvudcTdDaH6xNO/tIWBrQRW4cQ2gSvlYxYs8lijmt1+
+0+KJsMIDZMf9uK5p0mnDE9naN72NjoAvAysQ8VpDKWTDXEAHpkzSNBY5tyM5YTGaHgs8eFAxSje
EBX0cFv5gBqM70XDHV6ZEEhxKb3xZhdamxgma2ldwkFtoxr4IHYCBtDHy2JBQfYKKbzWCJiivr0r
Gq96QUP10FFePgFCZwJu8+Rq1aPXmQCuTpfEU/+O1/Qh5nZ5WBDazIpHgMs5re9d3QQDSUfDJkTu
cspt6H/ktaOUNRzKwWWHUBZSX0uzgtQstjOnGTvLylxbEg9rt+UBGjEwLPLF0Gz14KfHiJCNyQ00
Wd7PZkXT6WiM9L6iqcN37T8+8LFhs5jfZUrD1oj6SN6OKJge0AYAZQlI1T9EV6LFLc+vLoyr2IEO
dGqZ1Ral24mcoBS6MnI/IIGrr84RfQ/qhLsxi5vG9Cm0eZ+R25kr/MTKkdrXTx/OIUO2RAvNMuys
DQQSN9Qnv7DI3HRok8ulcpGSF6uE6iKV10+YBTDwAGnNft/Jh7BfDB22mewDCeWMt/7ZlChpRfnz
0sX97TQxB94CvTMtHNfZD98KolmgO1yBPhT5WWHMmnIsUSRJrjaDi4bPghObi1nrhEYmhvWkQs49
ePKvWCs55ggDG/BDh0y2fzbkBdB14GLyiZksxHjc9y3cIFoAfv2RYpzqXDQON/mC8ff4ydXS8pnr
cC8z/hky2x//j6XzWlbdWqLoF1FFDq/KOSFA6IUiSiJnAV/v0fu4XPfax96wQdJaq3v2DHwwBr8o
qCFMDc2nd3owbZbAegoF4S+omE0P4VxOOIbDrtk3kRYwiE1eMOvVzXn9bnmcI1oRtL/6Imeyv51K
YlGBU35vjI6ZQkaqlelnzgLn8lQ49EN6i8/qeFdQraoxlxp8ns8mvsVnKQNyDI5IJVNWgPdM7Afg
P7hFg5pCxfgy1FYWu0vy015vLXwyTGR8AhBPhBEV7785OkZdu7/34KjHtG/yCFloE0RHrES10lwR
eFCMXPbxBYhAQzCDa+/AZElYFqXi2b1ywn9Q+yewA4O+9po3IZw+g8Jfn7Jb9nNQM6bBI12+Ku00
R0MSjmFEx4DIfDa9ZzNSvWOhWat9nTrh4z3c2zM4YgPMtjI6JTij/BY76qXv+lhsS9K4nvugIP+v
QHzIWuAs08rFiFgn4G1RGLw4pUY21wpXJkqIWv0dOQTxaVUGEd4PgEs61ObSuVUca4XxGMaEN71E
s9CGyMSWHTat5/aK78IlbAKicyUQmWAnTAG1XkDcIyJT61DXN42eM2InAreZ1EPiERfYu1+Tx1vB
dd6BCzycsVk0lPGe5x/S+WT0U3uTCeY4kMu0hSy+O4eSYGswDpmTcz8aPLMNby/2nyglnqpz7CsB
4lluBaYgN4FWBBC8YRa1aTShE+oNHm5uKkUhlATqrq8KPQxfKDH6VKkX8bMdTxteh0UnFdAYRIG5
DJFuDqxkKEXsXTZaZSi4c4CZr3tqUqLr4DYx2YZwqI0Ku86X2cRboaNB5paFB0lbQlmgdGCP9sF5
C48C5o3THmsU19clkDcnMwzpvXpyp5CcOhkSBoYYJxHmEvahYFxHGDo0EoCjm4a94xGjIHjQCDoo
89ZE9il/foeMavUHYzzUVzy2FMrw5Q8TzrMBbtegWKgtn0ij2Lm7VYjghBMyPKuXehcP5jVF9N+O
ohjPs5KyFgqK2RwWMmVqtQQ1NV0tHltPgYLgVoAVAEwvX3ahjqYc31wdnqefEg+DzlunJXpVBu98
YTcodYkEGj7ddmeCfOcnVNSK24E9aOsYFB0mHMxNdZhJH/7WmpLXEfDUABHQqt/QkgNVql4F+MsQ
5S7wWzGmtNuzjy89ziwwt5dyh211MKiowYpPk0SZmY0YYG5+eIItnLxZK1kYM8imU1HkshJVGmo+
jJDNMc/NiNIZ4AFA+pnst81ZR62iOWg7J8bfX4EzoXMfaccJLq5Dd9KlnUVlSH9sCqpUaXiSUY+C
0oL8es2nKVlBjXiYqUGpvA+aAwNEX6wxgR1elKAtCZGHcKwCnQuC0l2Pltv7CmpeOU7Qi5z4sQU8
4j2xoymqlOsOoEY5I5pXbtlDK08AutA4P1/dq4/Gfomg+KtfHhzfHxCZeUudULLiNMv3BO7l0H8I
Wfiu87lEe0x95nnNl+JVXM+bumRuETxsAFBgWiZQQLCdAZMEWncyxkfJIBnIjDG5wDIdviE5Y1sP
FDZQC1tv+L244dfQ+xj+QW4AOVzKHeSPeieGEENmTwmfVd0HQ/4roJ/KZnPRmVPn5yhnuukijRCx
lIV1Cj+zMBR9qUPy8RzHso4N5RaOGV1R2dzsASUliLECBDVD57jHV+muIGaNxBOIUwXMD1QzT/dj
Su1gEKwf8+i8O6CM5sJBsGg0/cfLHBb6fdcvtPOOeCkQcNIju2h+lH5PbdNjYCMAhvRBBDYDq9pd
MdBQSD2iDOYUxyeWuVaPegWpKqKbghlLP7zAUVMutXuHyH0ERg2YGtynAozN3sw70NmM0BQBc8j4
BgqycHfmV+ZMDC30cteViyTxkDPJqjnNGRlEN7pnzeNG6e9guf9o+v1oB5KmxRvNyildEhKpVDH7
8OwGAs7Maw+ECQ4tiAIzj+VXY6pRlNTbaNm5l+AZbgB1msPsbsxJ4mUc1NRKC36TPLH106yz5+68
0+fc+wOzZgrzQq1YYj0QD5Dhh63PP7vBInppoDZ648sPoJOSkQIC93F/hfUJsafOd0wYD3j9kV65
MPt/2Brwiqe0clPvDUCp7mc9gGPBWF/5LflxPgokesSSzFdvZ2V3uthwZwpzTxYotFlClobgQlzi
Wc/RmXT0V0MasYXLwy24O64M0bYk5QNrxkW03Q5U8c3RHjIayJgacDHqzZ3Js4k+j6EIw5nf9NDj
pXDMvQvOCgDSMQvyq1wv/B+EH8rS3vRWmnQz0RwLqjX+c9urzu8fOXMmdxF3PU3uujnvZvLIt/Q+
5FGqSk6lQtttBlq3NHYjG7iWDZZ9YxNbPzBdDRt/zik1WKyZJLAn0JM2IoatMNomwmTqF2LgPqHE
fiqxNPGiCKlwOHNLL+4mALJPtbch5pXPqJ7mY3VMt1GMOeJgAr0nsJsamgAhKLU7FpjSgdhMKqcm
9vru62RmUGFwNpfB7p+Wy3/iS4lzhEHbEjahyIh06uwhqlGmQC4hFbC019ZA+zNFiS3yl0DBdjsX
/OGKjGhkbV6Iq5UvWMQI4q7iQg38mkNOsRLAQ9hCA8zPNOwTVHCaln1eJL8e9LSiMqjOOTEGEE38
TxeAzRojakRaCk5oxeMPtI7L8rEqaCvpgKj3UU19rdvVgapQjd8org/695D23vPLyCgvyUNA2Tpu
HVD7mAQ3fyvjS5somZf83R3vGmQPk7994hDVRjTlx3jwyBsMV+5b+ZK3kdH8es1ZhfTHLZ3GPurj
roH+w7hKxA6JA1V4/pqwBgp2q0F3zL2GmIbBWT8S8sev7T6/zvPg3v1hj3ge1EmWkPeupVO1V5AO
7ub7GFCcXF5glYc5TR/+UewEUh0dg4AD4lfrPIXgRmG9gQIvWwn7S5uNmgEnhB8FWtd4VPEP7as2
oW+5aF9irxpg2OSJo9LhJ73WbhnUNnDGHOeHWYXumaJMvWiTMW3zbYUyjW9DEhYtqnb1nyxDGMNP
o2wSwAwqBeMJ/qtRa/31bMEmyXGAJvEqVhS9qyDuUUGqEWeSHBOcitKi8F67MQ2VOdlby3ZF0UfJ
HUPfP0NMXKAq3YkajMLQq433z5cvjOplEdY3H0QXWLl7B/FfPNVH9ub89p6wMdmmoK3zW3+gDf3k
TtDIw65+RsdB2gHvxyBSnPHyXGcUxt4pA4Q8WkvKfMS8HQs2obtffID/RRqtKXaVGsSBzYd3bNpv
3XuMFG9+leMQ58opO6Neuk2iFxL4dxnpUPDOr8RuUaTIvv9W14+Fzz5753D7epQpnD9Mkq+BQy/q
sDGrHGxnc3NZ4ZGFZk0VpNf/ui+EUtqu1VAG9kGGgaQuj5kYM99fr59XcvYGPF7KjwjkrUyIUL8E
H4GeITlyOsw4LTydsoftiTKKexbuurSFp/VjBG7VFTIB87d9ICPeb7j9FEyK9CfE2UPKc45cOutz
3Mi5otfpNUHhbfSPnAfLU9Q1DkOL/xIsg6FLB0tRpo0HNv5FA8yjOPUYr5JbfoExwF6pLvsW4zYO
9Y6fJMcDpnvwpxQz8t46Au4ApsTCPbM7f8wAWHwRjvJZwLR8cuQCTdrM0+/J4q0sZZYzUKNkcGHu
dV5xeneRoPCcndKAQSSOVcQogGJJ5U5tZtHwsN1RnUIDfqTMniweOaFLsGtSvu1GF+PVZtkMOPoU
tCSjvTAgPjejy6T1qfdK/9wI2kabovyZvafF5oQAiFnJi4HDQAt+fWrYCOfTrjLpTUBMOI2YZ77U
zq7hvM0+pr9nbVW5Hygy15Nq1MRsviH4txS7iE27Bx3gRmZgr62UDX0O/0Pt9hIIwiftCl/HOxGm
p79GFF8Xpsu36ByUWJa2COjWHuew+cENgtc00/NIWy/ShFNMCQvGQZBscbb8wIT/YLczhI13hCVl
thK53Erw9GHguEtZ+N4jmz0Z5Y90bolymOzFSgNFA6aqdh3h/UIZVcbqeI9ui1KCgppRBy3W+DBU
xvBjAg7fdjZ/Y6KOzt14/KI3VP5IshAX9vnrYR3UUFsv4zdQmO2U1ELK4QPHV4HPxcf1n5DkqKvl
bRETzZFcFdjIMYKq7xbrl3kglwLCy9/kBvcNlfmjbChKD95jyzyBjZ/UCQ0fVIVZxXajsv3vDgQo
Ckfq4TZv5nhP/3s/6nhwy27D7j1nN7YwnTDHPZXdrc9pGjDhKVSV05lSp2Gqkydsc/jNo2h8Mihe
PHpDGT4/0kpsDu4OOWnPydU8oK57qss3zwHkpPDM06rMlYp9V59PTjcNizu8/Zbo8uR5rELC1Vcc
izSoaPLY4maFF5Hkqaq7x4x0uTOmyAA734Naj7+2U2x0aRzCHXVURw3G5N5LhRA7T3NSMoNanBQL
YEmUtMHkDAkYJpIVzNsddQ4Y/WQUxnYV82hUqgd5mc8goDqXY/hjDMgZMRdPw24WOA7UJiF/YyJI
r8/F5ORRd8dJ/Nvrr5ZOyz8BVaWR75vvvvoEtzoO5EQRjIqBtb1Tg99OWACQnz65GB3TpXNkWLs2
hQTUIr6y47yn+kS1Hi4oG72+RSv2R59zSosvezB4t/JAXuKPTFw6h2jHHXqE4zEfg8EC3hhcomP+
6RFNf/zYFX/jC2Fj0S4NfMNmWMZX0NH5edOilXKwy6HUpx4GcwB+R5aiicCCdAKLlEamdBxxbByV
0lVIZA2W1EYViInDxxoffbd19t54EmMPwjgMO8Bd04LgfU0+JqnegA1cksvqhtmCKlz2+xbc5ALv
/kk3zy1q46qpQBLsstMA78Uyz2i4/PosOy1hwDCl4Y+AMRRA3JR6jZsEKoYPGcoHkHuIUModvY54
o9/BdAWreKArEnTot+FVAOaIgFGOYTo+Uny8sKHWvJw6poIC4UVlIcJpnv3qxZ1k0i4wIqeA0mUz
Bsu7ceZeHeASa8eZ41rq+N+2aRX09RuwabVlu362j/IhbjsJlqEBk5zxQYFnJ9AFbwGpvqc4Te9J
eTBWd24DKb3RBqqIoAPnT63pyLSsixxVyHVWX64EF+VhTQfUiLcv/7Zlw+DKHSD7EfHppalR+bWM
MzsnyxsHQeVtv5JjRP9TmD7xEl9/lfdFBLY6d5TcPywlI7Br3oUP3kNT3z9F/Yv+urvDRvY4Wx/g
iptZtyblaLpvJNXXw91CqKq7o1oN+SaLZ9A92zIssGJ4hWPGtaM5MHsXWp1ajNJdPN6BasHkfM3G
5wtndOOc7NhEoh2joO4rOITwSRddWwK0JnADS6fU+33/8nTvB/MKNWN1h03W45FlGugemEQPjXF3
1QS8nbCNftACLdhCvlTwanfVIECxxGVkN/756nLw/TfioDlY6m/zqRZPVYTz14Rta8dJBaJFtlRX
GSN3AZuHDqSPpg7vBX4w8k5i/QFRkU6LEgXGPwFabIu7KST5m/VXD1PgNl0ZS9Hz3fQKLuDNLmrl
Cj3Cqigx2ctOdGndG2nUAHtQhuan6K+HoY11aOxwdJAG9cH/YNbQkaD99x3UCeRge8ynDcwj2Fm/
GgcXR/xh7QRPShNwvCZSBeM8sSYO3Yz4fQWc4M64ZNvFOICmMYCPBzrPZkVJ3Qc26QP7gd2cgdUe
MCPg+GPWym5faaNIeJxajqzehzZrxa+mEl9m8Y5PcgEZYCVsrN055sZa0NZh7OdfbFSwLVey6TSG
ZcVOxw4BoRVBk++69FVsgGzzJoOGGDtAQbmfdRyT7yaFws1ChioCJoAbSwwsxCsI5gNWVKWG1i/X
pkO6E/YCQFc+JBZYMoXFOEQpZD77IZeGsJwnkh6sPH28yTRJPCAEyz57v4JIDwtNr95kwRDcgJyG
9CoFK9+rNiLPulSJHcO3KMYO4qiy+3pDfd9Tp5j7PPd0UxdeDDG/62AwzzlrJ1e6JOZ7NrkK5Bv1
1r6I6eyftV1A+idonaHdim/uDv03dkllfl+/jYtEY6kP0NwUURsSRWoKWL2u/6ZAZXDejwU657Lz
5XPeju7NgSaJMq20+eVsSZD7jRw7JiYLrfSuTd9zBiJIp1AQDZibcyHQpMjOcAi07AZIqXXNzvo9
YgD9ZHqcjCwtOwREuqQY2wGDW3hUP8fYF9snP4FlHrbVc4Q+VAQUiBwYSQI4jpRD4LskUfJjoU1O
9V7BuvyEEbA9nG+/tbJNLthFoTvB3IkkmayOe3yYQ9MEfOxFooK5a/tKmSK34lHbwKSZgBgDPI2t
oxn3g03Xh75PI3xRsBJ3Y6tplTmj2tXAHtgM5ErzovcxAztqnZBBCL/rkRuae5C5BYyLfFXSpquG
/cae+S+S5YI7JIw4ZTrg8vpNPU1H4K3Kwy/Hdgqd0s9o3v8iUZ5z7J27Jn7q+SfFT5NOXIDekxUm
hVL+uQpIsBCcSnztMLOxwf9Mw0DsQGAbd2GFz/mZiDE0C3DXahug3CUAePbB3xK5ulM4CUWkbTSU
g3vEvxtnRcpVCQq9P+UqVjHKc3hlgyAqd2vsaCiRr4pNjLRhlBH2I+HeSJIH3qVAny3W5966adEW
KltqH9e2yKKThMjvTmKXRmrXZuaLxSiuctCRkYfAuJLEYFJ0Bqsv4uLH5IhW9xnWCTc9YbrXGhjH
jg3Vzr75D52HuoCHUaBCNhimrd38LD7jOYSMLB9YK4ZHINuoZO0c4oVoU5ux75M2UPClUuNjh1ia
wVLUEZekYt+GQifPRc4IUHFTEKExU2Nl4wdPq5LmVRL66bnFFbeHEZcFat1sRidobrn8q5HxhrQM
NdQ4E3SHgyAjM71ratb44493UgoYf85N/rtS8kPCXeUXDAAOiEplTg0xHgK8jruI7KowNSTjZnCR
BWUctkf8ij7EMyNSQEPdQG1akxgEu/PHwO0R7j8Is74fXl1zDuZ37jSQyWXv4HZ20TcdiA0cu7Mz
raTQ4Omp6LKEhdSoqaQhcUrz2WVaQ3k1ifHdVAYt6pRaH4HhH84avuF3D98RuYbFMjOMNMEl9E+T
W5usTjiUovYQMfiDv/4igqlxhE5ytKkawKMYg2nVisIIKOYqYr8W4+c9SBW1lUsxgceJedDGyEhd
tFgE17zUDWgWSRmwhMhoRQGK6rWFk7rmH2YZW/iLAVxv/dr5xss0tGzgEfGKlQBklUyejePDZjqz
5Oa1rBCRb60zTVAkgQq28UVNtveFatv+G8VsikPCd68knZ8S8WhNkre7/QyMfdtadyOeWZv0Vtyl
cHEBY/sqmcQNQwJirTKo/Aa3HJpmT7O7CAd1n3EMnA3Oiz4lY8PTuJU8o/xKLuiXmRCcqgn1x47u
BNnZHFNupBzTC4eCixhedkvtt2bfyAvrx5JpX9QQ9+HN6uT8z6qYnzBn5EPZP9vAMORq1Vho2slP
xM/gmGdwSVxauhisdulDqG49+utao0U42fhSbW04evW/CIofMTOYPvW1aHbyKgQBZvJRkDGHnxJY
7035JVPOsMU1updiqLKIeQDgbZQ6l8KXT4n0KK2EdPql/eHN6PAK/mLo01bzxmqV552sjej96Z0B
9OogPRqE4Rx0/IWUCwXfhjkSMzZMARubrty+Ezx3qQFHioHp6MVMzQebts0fVkbexawPVutIXd3n
q49WwynWn2nP4wBi3U5vq78jltNjT4HJbrtADk+pne1ZvYWS13rGunNB1apswnTAx3nZ4Lc1MMhR
2PRlAC15agMr57tdX0gQZSVfU84k7Dn5L722RkgAPg3AMsxl+D96bZ767eFqsDzNIel4sh3sNfZl
eE7JwEDw10qZ+eNl8Dc6fkkyFHfIXHvwLhl/OQHKBcYiDM0eJDSoXclUudqjDMW+nH4tN+W8vkYH
y0jP41Vjdh7vjRoIgV+dhifffirmS/MGzlxv5F5k2xwaKNwCRuiTq8iXiGM/xCEAbX7E9IIKm4uJ
xYHW5iTa60kNOqJ2NVjvFGJiB5LaHC/cReejkMVUqmT9LGJkn6PgS9Ws9ivJFsuHZi6LCad9ln66
GnG9u/HZ9vsqMTAHlbqTvYjdZxAhteKfuKe8gBiQSr4/ZxyeI4DPhNCpP+tmtpTGCv/M+Yp72cOl
C58UZlQIVfgKuLIR3INbD/iwqJfeSNSxDmLI6DyUDhI9E9JhMc0yIz9ZPFyH+DbBTzT901Hl356B
Fd/46PnkbgztvzVGBaw8I24ch0GVc76ws+RDB7901JO5MXhwm5sCbYspBlm9T2OjWs7vwXxZp5yk
hGESumGtZz6GTTkbRHrzLypLB1phn7woRGPSl4XHtVFW+sKpBxkGUCjUOlo4RBB7CLJM9Ja2ja9E
ihUElIcimYpGbddu0oijVVOmLmInzC9gP3B4sQOdcZEAHGTwyeejOZLtQo466iQG0lo4Ao8O2d8+
MzsSrYBpr+z+dlXlpwnBnErH+yMjrqRW46n6QEU1sAYgs3qh7q7A2Lt6tfnNd0cT7F7tMXPSYLtB
phJKJKSPKcJoLn2vUso3XiOF9Y54mhgrf9Xp3UC0DP4mXNg/NRyXKY5fzjTzO9wdUikolVaNeTyV
M8ofmj5mTG29y1puS7BETg7Gn9vYB1vLJj0scDzDcAY4QZ4BmMj+CTkFfqSGF5lBKt3lrrTGoOHQ
q+mvd91g08DVk3e+9Ynuo1GNn75VQz3ULqQBrUbzNq255dbyHWRcC4V1wNz1j233d86wA5SwKw2C
fDsHo67sTkHyJc10T0Pi3+xr17VQVjMiqH4ZZBi8D3mrjrim+BWI90mH5dFThgO+YFYlJyUuxvH0
hNgaj2EeQQZpbAEpj5eBk+3PNVKMF3kxtj7kuODrz8szCKKcNIADViuCIPMdqE+DmhgPr5dkqX7V
8pi/GENhw0ALofn1Lj+n/GGKxBMFdaVU92mvQcpSA4/Z5O9+d3WeIHpMZt5sS4yIi8mlxn840WfY
w4P/mieEN6iucTBQvBuWNF2m9KaOC8dyK7CgpP4k9iPr6VtKStw4flZKhol/IyuIUOxmV0sefZV4
Lf+1HLxErsyGmWYlOx5lZcjegJNE2/ElWAcFL8Vk2jqz4LgHLzoYq21ZyP1R1OcHC/klR654Ej3x
TzZFU8SRxquwjzHwrwk+eNzyuMAv6BmopCEWnlmohWXU1NopKuGbSsSI1F/ZCC8k/k7pzSeiFsRC
UFb6b3YOW/wTwM9E/owDDEua6KmFJFABoZ4LrQWN8ZT/VjwPys1P+wzRZWFd+EBISWREQMv2l7ZD
KfIXCIFbI54wF6qJhm7bK6IbqQa+OxJXoELOibhhG2WsKY3DJag/LOAWhEjl49HAkCnXYHZuINgS
96IJLqdLWn3KRgAiUaIdL+pu80JRlOOBEtJpDjVb8vKyBo9GWxvucO5U2CV9v/mlZDUqcGClNNDy
PhRMSfaIJpTizokc/pVx9zfBZabYAd6SnH0HFILdpcDTlZzaBtFEDk3oA0upDsljCRsyDjMpJm7p
qqn/pWdQqhxYQkWCPYmcmxldIY8478u+LpQVWp+OQSzYd0IDQ7L6lMUrRks+QnlKdD7Ogtrd3dtt
4qgvCK6DrCTDB7k+VR3C9mlX7YEr8FCVCnU5bskiMweNAkz/u2cTyo7Vk7P1R6nAK6hTztmX44QV
SJAB83iTiFCuVnqISdGbV8p3G9IWPXbYt1NcQLC5qQmnJ7cpTxEutPCXqXU/pOdKfflwWWfN7npl
cfndmJuUs8JcEVqzzobbxhOZMJR4ArxzbImgcT9sCQUJD9YqvU2IshLHRe6ztPXsB5KXPpAR5927
Lf+ZwvBLKZ0gltAhKSHtU35/6uR6cJXaevq9qJhcY01049gwqkRoQJcp1TRFqJSUid/SxAUZgUqy
8LYlW4r9bnFgPiY21nIJ3jhH/ftRnrJ6WBYpe4J4iqWF3qaGLOATi00VDQ1nOA1GKk4rErBJ3Z/T
zFFcbs0Zru39MSpOCmPCYpWaxpvM3SZLraAjH+kVwUlgCFQAByctYlvp+Q9ty6qlO30K2s8IQunO
FzRMKZIueSi3xxVeptyWCtBJoR/bPle8+jNmngnHDzsItzlZHNxK4gLKmqIfF1ZafFOsZmCjf2MQ
BmIPKaoEcoFZUaElkdoT76SjsZiuPuwPLLU0yz6GO6Ie77etCo89olDFNJRRJd4GmTbw6Cu4qApM
khUeZZVeoLfC648th22oS2y3cPXkwvt/Gobo4QAiY30jCxBzEhllpOmdQKOfJp34kVdJqfIz2MBl
pv1Vz6wSfCtyP+PB4EPJhLxRaLe9vYDIdSpV2OqygA7BV18d3PB31UBpsLRSECLDmWLB41eQ+UMV
hlc5YTMYAidjLQKMjpdz9Kdhb7DPjQcoxvXrU4ejSFwlp9PAeRA6wf4m6Qj9mgv0tp4z6SIS/B0I
KkWatn4ZDGYd+BSgvw1iIOHfMIz0OjFCTOJp2GeADsyLKpGEfOlI5Dk9DP/hvnuI36qGaH374oHP
VBT+kdZIegwRARgQVGqq+Vr3OEc+8GlYyFR0XFveZFuprbw8b/qlMrvrnyQSDRnMcIg5MtJudPlU
+ohiwlkeskCncXk7iDWXg+nyvQyOugpTYQfOuaPimHoQKcQRAgGSc8qluU9+ifnnNZaYHsOV93Lp
vQqm2Yi28rUX9LM5L+Ap5JG2k5mOCtJbvrzgY97OxtKBexTorQe7cBHV2qJh3MmyHujFZNsviFcC
yVPuQ04ZacO55+u++mmo+EfutQInEuU8ixJxuSRosWRF/hHr55G4/PMfk2qSbAtzPWNRIdaBt+wF
zGp10yw1+zxuYZBx8hk5oyid9XowVvToM1CQW+HdvmZEi43va13Ypi0BZVErWNO68qso508qQ7db
hjU8QsTUCD88CdfNqs65/+ArVVyWCokSkSA6p7hQuhw9iMBfMescA7RkqJF2wZuybYXsYra9iBoq
2M28UJAomsnBh+0UHc/W3+F3OWiXPufsyi+oPI+pTxEqiR8vjhniZVnzW2CmBBMFC2NaORazx10h
K454iu5TjUyb3HF19QjEQY0e1tSXAbQbGEzL5aSi9o0cJr24KAdJOTN1xn8qoLLKE5fwscsxm/8r
Rzvcqvhuq/YkJWWVX7xXbdT8tpF8IwqIND24LZCj98pedalabiZTyXo+0pOfXGfsl08TLBy95KIq
jWVEyGHU8SXJ7miwg+o9EwRcrWokoVFEJMKBmultfed2IiPSCKkgA/gkTVeSYOyvvsC40lZIEasn
5UPFLxV3KG3QZ0Y7GnEtZbuVIvwBNFeZh7355DFBk0lmh0jgvA4+EBnaSQSKLTQ8PUkzkNeklUVX
QSfuh6t0H5rJw4jgKdD2yahc4dFJwgsPfsJV4ZkDbjuwxqEEN+3ZAxQJnIP72lDCjFgoCqPMP+ls
u2xfW5tz3U4aU6A6kUk+vJlnJxjjUaJx5zr8iLqFv1Qb7aH5IekJrkHdUiCjWFuGIRrlhloE1Btn
A+U9tYbPYWoAR8Y0s77MbwDLtj19jc6vplHGX7o7//AJKSFXHCG4oyC99bye43EQFhT9wcV/bMVw
eGFTZ1U4SCkRoVpDJw9f5o/rdZ/xmO/RC0blfvbQoJLw6CO9TQ/Wa9nSavNCaiRSdHYBtoHIPHgw
oslPC64wdVjYtNq/WZJ0FYWHCoswTFIpdr0jWSuYQwmP5hHq/JvZ0TVhZ8q4pg+1B+JAA4J/cBTR
7k3jyX6u2FCVbirYyf8MSY/q8DARs9dydbYYkajiXAANpt1FloiTKHIXZrO/dtw2dOahgkDAFsZ3
NhyqTGKYuRJXfdK8+Yj9Hr3uNajS6/TkQYZ4oojsT/oLo/GhG6rC98KtK+ASc9tq6Qt4b3V11YZ2
rwWAbIPCYHB4LWkyql5w+8Toj+BiNpGcslWZMANg+vuvLen277Z+NkYQvr7xm6PlHRZHUrbwXZ1Q
f4V7ht08MnQoZ5tZALlgoHNxn+qIG402jYbW46H/qbcFbOHvw8hXeyHGct9bFEgYphf8osHqgZVf
y/vhfTQdOqE0Wh08TwY0b05POXCgLaze3bk2ZIAxVH9RsaumAIEN2i7SMr/OsaMOv6SyW8MRrnJo
HUOCWtbTts8pyWACCgmCETlbUfZBnSWPldglO4ZZhAowXCQFvuM01GgCr7WDKmigb5qcv5+GwahF
/AxzFAtMA3C49Y57HfsvOfA/tBFvgC/ENWQSGJj2NChE8krKPt+fDvtg/PC+sTmSAhDHo9uS9YDv
Pm46C4lMph1bCXo9mNFur8K8uaMHSls8xvSwzGKGdNFtknxtah5K9jwnYor69TDQCF77wlsdqtTS
+J2TWJxdBRZeIMNq2X29g+2B6uJL3bHh/T1+Gt8OrST2XqxvVgvgYHIkzRVwnlaFcqCvvuLVfowM
9sfqY3XBMw9D1i8G+2bZtwbeD6nNnnh00DI+hHHrGw2Mw3teegZVMBqzLqZU4e9H04WTqH41eFxa
yp66vme0b3zuD8wFlULprn1lfMV+TxG066DodKdxEVrc2MxdxEM/wylYPYJe48e6mQ7OMkPKMWjn
nJBoHiwqc97Ukxasv/3V0X2U14gXcSMHZ2dDOUgdyTn1jo5a+B0SxzMGo26rIU1uetpuYdAonC8g
Xmr+ZiJA2LigTBAolbAh84IbrpqaHQJib6Xhw4iUac1Nv1Ena2H62VyNPb+coelQSULAGR4pqQ8/
N50Zxkg/sht6ncrA2TNm7sW74WpJP1hKxVuu/yRz+5cEgMqhRGjHnh+lnqSLyelEgaTFDbdPaY8/
Up5RzuMM77o+lS4t5ontgxJqFLBSOWGB/kAx2fltxYZCOshnlWomcvy3QHwHCfKGaTME6u2oh4de
U3nRiAg6/m7zUNPpyFDxJem3H2rU+5X6lcMEXRULSDM4Q8Os2NG60fjctnLaYE6KHJt2Y98GRUke
Qc97KJIQTI0vxCWam70BKmi4P4mTo2VbyrHX81YM/Ao237d7n0lvAdQHSIj8dOQPxvQ9cO48NBKi
0t3A7BkwR0V0F3d9QqXoHsHANyNt00kZv+z6TWbXNdORzc2CnDDuzxBxxZZ72PF8Xj3S1/FUrbd8
jNB370am0W3CciVq9yyTURcUiErf8bXN5ss7wae5m1/rq2zKbYxciHUyCAFlDgGTmLDZMcGp9ylo
ttpboSXQfKCJEwM5FB1/5Q35LQqM1zYlPSGZ6hTNdG01sAFC6zNDQ+0CjomVUbTZdJjT0lKEX67K
iDdgHo0dkwnX4hgLQxVlqcqIKUPsEX6DPpsrTz182Ys13UGu5EKAKTHu8HIWkysTg80OSRLUnnMu
BJ0awIQhCWfuwX2PQU2ZZeu8xuonJP6p37c23fDhRBa+aBNe8vTFrkNiQ2hdmFL3XB5l+qOzzcL3
D0I+wfIRo6Q/HUojBZF5OT/xkue3kDoZMx31fdmXsimYWgETgnci4ADT3wX33c81FO4WdLCGLd8N
NSK/HqfKN9NqeQWhm2jhejBuYDfw4XtQuVSI8g5udIBCef60wXJWN2A+9uGHkIfZBNiJkSqO9jpc
E2UU3dm+yEoYWfRMoKA/rVUpWcOYMkm5+prFB3Jlew7p4Rj3rNicIXdAomiK0YcLaLvPYS/pjaiA
0PNl0J/lH6YaVz7HSE/vFOofS5qdqzX0TIiLMyxwiDtMzNOW5Dk2zNZNZ3Gz2E3qIgowMTZAV+Jc
KWFAXc5ersEAYMGa7TtNJCuJ9lTw4yvRw1TUtpFeTMw2pDBJBRto8GiJ1ocVT4+QFE9MxXVeFfp5
F0Uxsy6KcAzMEAwqH9cI65PGFzx6GZpqIV13dUAUVUbhQB3pd7NOpLfC/9cfAZQwvENqz0yca2Kk
T3gIEZ9nYAGZB3+6oi7yyn7+OGpT+UFQ3LeXw/UtldX3HyK7UH4MzdB/MQ+na8bxYs6uAv5w9T4A
LthDlNwKpjVDKUeUaXa0JbMFvJpygZlL2yzuxv5mA6O6/Q9nJo7qAEoMVRY9xSUD9Px0ekIlONN0
Q11iSyINeC1mjVcYkmrVNvPHkNFjd9ceqjxux82NZgtE6KccxyARmAfmIOFHqrioHFm937i9BENQ
bzHW0YOBc4tP+hNOMFg3W9bJN9sNk/hm+wHmt89Ojo29ub1ub6J+h/nJi+YImO5tUdvr0sefjef4
s4Ek8ESrD/jE7IL5jGpX8amrJP9G37ioAJt0GCcp+/F7prSk+VxEcH5pkugO05qNpfpxuCFjn/EQ
kZrQ5y415QADO0BpDQBEsfYhMUA94BNopmFbXw3lAQh/f00OsFRhsY827pYvNt9TV7XgMyn7HKZW
PL2ALrOb1TrPS6XUdDlD5hdd7inVSeb/FuGJaW9b81uZHIOKTQt551FHKk/tmDzdLeUIgM6RA6ql
0FVgjWwKHaQFiuF/eca4+cZKIISU3o3hEPAE+EZPViocZsa7jP7z/1g6tyZVsSQK/yIiBFHklTsi
oojXF6OwPKh4Q0TUXz9fVk+cmOnT1ZYi7J07c+VaKxnlzhlHAaXjGbbUHWrHND3C3GhTHOwpl0jH
tZBGAYetc/T5KB2uwz+DA/HHtPr/tEXnRzIUmlVO6e+AFWQ3Cvja7A8Dy8tAW68odPmOocn8Qtjd
nHRpStXMLHg2A605D7jty+zfgGKotp90dMDoqrmgr/sKGgAjXJhCQAWDkZAJ+RyZJDirhbXMPeg7
Un5AM4hLHvWmjHDgZeKC7jIt0Tf+yqA3gg3XPaVzAzzjZ/1aCH3W2CiLCWUSMAntn+PQCpf+GhOA
Avh0BWOq45lo1Kkc5l3TpXGKdRqorgoNT4ij+miIZElfEXCM+D3liDXcLfxxC9oiHNiGWZJS9Q/A
tHVHsY27e8PciJpacC7j6wBck/28cVR9SCimaeJjDclhzeNNu+NdWTAMMiDVI77ePY+hwUwEczZ3
xFB81+4SdmMLmpEpFygNrH1zfPNLENFjStuWDxJXTupk7tvkQuxBXLXnuUq/r43DtzQxASf2W4Zi
XtcJRXOqoSUvLOA/0irBziH14lTJEnfSsMuYL1qnNIF/Nv0fxepDPJUserG1nWG5w8YKNhRejMQi
+vXDkwacUGJAHhgPPwNbsQ6QerHfxPTR5FlJDDg8bXwK+MYUyh6M8FdAb9yZYJk2nw1d4rdp9x1U
b5NyLsQYQBPaz+QMEn07fau/uATdgUVKT3PuKIQRdg1nEMkFfU1q0H6o1IAYATBPAWFR+NRnZ0M6
u9WgD8OuvGB1MSV/w47d7u8fLR1FNQJd4zIm6eTOevl5odE2KA/cEYZ47Di9DbOt7nRZA4pdFvZd
YSfWcUIUSW6pnBir6D3pEgBomMiV0GemEPNEwhMR0OGJDQWJrYCLu17HxmUDUscvOVAcdw+MvOQ9
gFVr31TxjMAXN22Yq8nPGvYOt0r58k+KDxoHHfs8ycXfn74Gu4I/OKyHKxFLx2eEpocT94nu5aG1
aLbHEQmYkFkEe/tl6oAYuXH+g3d/mH2Abofw/iSUQI4wvPwoDRN1eQEn6DMk5SUNJiznXMgK3KV2
XAaaC6PX13uOWMT1+v52QS5Dqr150cNOFZdFQ7s4AEkXqDntuVKxH6Ix3GrBUtRRiMWGe7bgQtRo
kHLJQs87erp+Kp5/gvyxHBc/IwBIH6gLBsF9QjkTqtGbYJx19mennt/sCyECgg+EdBYP/PjR0SZ8
Z93orNnAJPxcWH21bmWghj5iXhfdmmkLUYL7TAr3DXkxIQ42hZnq654BzIeN2A/eeRa/wu0NL1OO
/1IwOALhXkcpe2JgDvtk/WXN0qiF874ettnTxsLPp/2VZrcpbWyb2svj2BpBxTSGGPYxxWMiXKyM
dsExIOwCDwEU41KR5TzGPUheumMe2MiaUHqfZxlgIpSupD/0wlOSPkHzoAJyhxh0ZvmCFvIfIZhk
5sOB6JF5hL2Rq42Y1bq3YEUxuUDGGm6oCiSMsLnpAKbsfS+Bj0jmoDC6DWcVC1baM6Qa4mUAozdO
uSNDy8C8aQiSAF2dq2fxVDhlEQMtrdTz8pjcaONB3xFoDvNVFlN8RAkJsYj7LucP+Solym6zeUBi
ZifQWuv/7kN4Mc8JrShJlPETjBNOJKkZAfukC8/pnTux00VJtqAQIK9htLe9ddKJMd9LtOaOY+52
MqxJu6LtSZi6vKgn6k1veXBKTnW6soTBTaz5ZFO6m3s1QPHASUUzSmoXQuAioOIBnMmp2Y75hGKa
1sxBBorKQqgEPmc+PRGA1oOXQsFn0OYCXTuHFrfIw4aHzSvlwZVazfNk1so+Vcd75gMpJHSpfvIF
GqtWvu91YgAd2CVQBGgSccCf/srE4Zla7I/c8Zc1wlcPg9aK9BjxicAAFL8sz5RFik8u0+wkn7zZ
/tf/eFbIjDCgPwDLVQLMk33EXebICpdc4AZkY3mrwdxZ8TXeITk1O6BrWNTdDGLw4HStWjv6xbwf
+qfUlfTzNoTtTV7R01FzykOInyPm7KWD3zQ0GPREtWLB+icnR1Xx7zcg93cYqYKnLtIUFOeiVKT5
RoYl18AtTg12Ntxi//ozsq5BuudeM99MH3I63IYUsmDPF/iKoIsPTgTFfrL8fcO2kNuv17WzVny0
NSxUNOEMoJYU5OR0uaO2WEAfbII9q2dGP59OCUW9venEKzNbOHC3AYJgGlBpygxH9PZnUm1iEPed
lpz7knRP3qmwFSVi4LWX/9E+QH7+1i5qSEHco+4WgYr91MkoaX+497+L4eR+zCA33qZZiJEPMG+q
bkZmrEzXHYQ1aNlQn/DtvjjWrdxl4Rcv+JXklDwTX5rP9MJxNqY9sHaHCujlGNo06UPjTcoWUPQR
DJRw3ycBva3S9DTjTh4S78lEk3dAnsuB5p5RldqPqG6Br31aFRw/dNhInIkTRJfWe9vrGmd05Lr2
+R+zrLIOsPhy9Fy4jzFemiIt01cNxYJdQzKeAQYzYRJSin1rYvURmR92Qae1DfKtiCVD/9x+5cWw
J1NRhNwRGtcwK3oORzeLzu3lpycThiBbkxRtyF0KnStzzW74IVe9IicMX8ErB9L5KCD19Olr+xY/
XhB6W+IyS5Nbeee0xnCL73IsbMh49cfvgcCT9UHpkA/B7QgOgQZRb3zFQ+DGSPjhw/QMFPKoLl+Y
hAz7mtd7+NvSL98xmVEDm7X2z4lW8txLhonQ9tHnPP3eFx+Um93w/HEH0kt/C+UJZSLWBq3bbaIr
fyENroY86Q5okTJtmRgzoF1raJOrMu3b167z/nr4euVHwzo1M17FDEt6SN73ZQ8KuzosXzQjT8M+
mK91pJb+LXDv5+Dvenrp5EYHHjj26nadPvrhk3kfg/R8SZ7t6j74/T7WbRWdSo9P6d/8Cunyw9X3
+QeVqftk8KROGdN9T3jR5QNjGU42DpHpB8Ryy4CXY3wxIzDcK1KaPv5Qs8Gi6Lj827eY8JebaQ8Y
OayMy8LrvNIOhLciqgZRTfMW5/9wc++7Go5/d+hIWNMTnx9Or42q86zWpqZ1msi0ICjaq88UHim7
fR9KPxgsDLLbc7QhBDDwJeawTtiIDEkJhEStUAFcKEs4ERQancSAnPMa9P13QkxL4XlRDiM5J1Yb
y5bd+wiluIgBT+8YzwD8nqBXbiTK/IXFLAwNYsMf3kedIPwC0qF/xs4A8+V/IBNQmoTTED1HL4fy
D3BpEeHTh8OdcDVjaPv3LBn8cPhSvpNXpTT+Pr+TDmA/eQLOmnIECsH41neOEdwLniUMfOHI5ljB
QXfKr96ngjmnu6yP9yDGxl1/82B9sxl+kPdX9e/191h4xlOa0APQuzvCE9On2OUNTEttfGW30R6/
VyUpGbIbdIv8fvA7Jsti+7Wbt3N50oP0D2vYaPGgWpzqO2bdKO6MlQKXE8OpuOquB31M6+qQx/+k
miDk4bF3GtW3yeeRrwzSUYXw4N1hnKE1Zo5FAFlnSgkfE+5WvdkRVYdMwdCgDT8BwVBMI1g3XDQ1
nxy+8RqtMH3qX9hWVJICJOSv5OoNFoChzQJ8RLPqf68dDYcNE1xQay4QMdkx8z8pgr8uaSojQIXG
qaFa8zsPj546EhvmdPwTfvHtQw7AMQVBhQYkDRHKkLyZUg7SWwYlmecQ6ZMUtzNWKixDzK0o/CXh
YCKbDHIY1PAeyHGoiyAwZeSde8LObktSYN54iOrLKyTqhOfEw5PVvuZkZ8QtZkw9oU1dqhEPtOcl
MT2SduHhYwdcapJffpfh9UWoHYTaba5BLxZg95BQJW5Ojo6YnGhu0mOQsoQwTYhvnDuWBcRRW+Uw
o15iFOPdO/eT3tP6tC5lQGeeQ/FrNu8B5bejLJlpNS5YM3zT5HBlXgXccV+zkzK6Qi75QuKgd5jA
St/Eg5+rd9kAUKkGxR55PRVV9p71lkIuPcHM4ZeS++yJWtN6ktrWVVSRELNomSgM3UOGr9O0SPr/
ekD+sYzsiGEegZCCl5bT04y3u3H8f8Yx2ByNgwPlHj3/qiL+N3Nu0gG3HetekHBVkB2+YBKvxqcZ
SWMS8LiHYIq4rnYoKyf5bUzbCd3b1j9s0b2PHkVklKNWnJGDz8U5Qv4UFVhESdtP2/vk2YWbiJMU
8hWT1o2M6HzAvEC5IiTqTEkZWmYnHvZj0ssxKpJDbUP3QaTBt+jb8U7MnikcTNr/gbmuVipKguyN
88ZCX7zCSwrf6eCcyBtljhKEwKQ7uzHJlKU5FIJxa6szwOt/bfS7tW8Qv3FuA6tBhPIH+lNTsrZ3
nbtdoQ3xT4LjfeyYzdUoiGwMSyZsrMC4aAhhxALfZPUZwmhdSgsMEordEVSt5ylm2LepWUlmpLZu
saq18vw6aQALxi/N2ay2uG6Rekn2FxdcXiw9aRjfmQoheqUkBhffj0HYn/H0X/RrBqSK8e0Hhhau
m0yl+MHJBjzX+l0sYPp2HqTXT4QJGAxNP6IonP7+yaekoU/CRNMfSot6pgzdJFSLOCwwNpc8biWD
qUSB9ByhEgIZJ5M00dt4yJLZqPwSVMZNnIfem2KEnUTjhnjJqmeJIe0XeEImu+OszRCHgoqRoi8E
UMuTKu15oB31j36fPC70h+GR2s83pTHtBYgwCABAP18iRWJ+IqN92XO8bY7KpBTC2yYX3u9nfoK2
CH84g38b5l7cUO0zJQFo2ZMhXrAZz8ntvxOHKeUgK7yxMVsxl5hjpeOSTB+ZBssckx5bXQXXo07s
yOxOMvgLrIBulF1wHqHay5FIZGh5PDNq5nkLwV5KRVIxkOS0m9OL+/hhGQCI/GOrAOF46WCdZgwl
ENAj9fu/vIuXMXKOrwLokUA+T0uD1Q89X9aFxrbKecYpYMWe9WDuTDYlq14KHYE9tqp3u42OwDYC
r9Ub+Am0pQBl9mZtXfM98IYM3uBBdNjm29DfTVzoMDhZC14NA8Q9blSIWQnlXzoYkYl1HeSXicAP
6K1+aPGcmf4FDsgwuz+aIN0Z6X6y2BCRTWVNflxqQyrvraPfQSFFlCTIYlxyIrvHatygvD3G9Ziu
3iD+hl2d08S7G/5NhxhGIEk4YgVbJVACCvZw4PIO3gcfM8Un8e25TLc+4zK8nn88BNzziobGxXvt
mc2B68DIx+6mPkaf36Uy1xMcbK4DRuZ4AEfoF8V1mOcFrDyQphwr0k5lhUhxdeDu9ewwpKABgnl7
MYP7jhYjSsL0EYWUUbwMm/B7gOc3w+7d0d5Mfbg+e4BYUhih4pBdMBSbEolS/YgclaUCAMPBH0Iq
4vukR9faP4eT/3+9P85688PrYScBtOmW4FUil+hsILh7rZ9gQfebwAq7Jr2tA/GIZiFv0/045OCg
cVRBI4yjrTG4QShAHAk6ySt1uX1ZkfQgg2K/oh8K/Qd0wjGQBxah6ZnRLyQo3ibuJTGZGRgMSAYA
q8djWlUupFKS7GeUMsDcZys2wkTdaP/OtIbiqDcjKSK3z0qfm0dtDATGhuXdUOP8ZV18ZWowoCxA
CwMN1F9QRAMYwa5DYUUyD2sWOcnXYQLj5jgmescc7Q8qMIg+cgQxRS++Zxtu3BPlusIk2zey9rFG
4QS8psNVSTk2g2JIfQaVEamD95rQpRjCC5tTN7fspu94MqIOh3Wm0TQ9wWagidOvAuq5k7U74CmM
FptHdJv+ZWpGEDIEmPOfHUOtj2YM+bb111zSl4Hzy6CIePCPbgUXJyUaB3oY1psEyNSH1jWwZAKE
6y9BeFhfSfO2u0GOII2e8hClTz+Gf05rjvBIfNesRDphDAKmTIN24/qj4wQgWE/8iQ7YWuzR9wxu
QAHM8OxCbaIGy9hnf+2CnsX8KYJ7zbHHcPMTjhLZi4HhexXrHAspu8lu/BN0wmDAdYaT6fRLrkib
cUVLfuDHbFCqr2+K0wkQU5g8frmaT0xZVtl5leaSrXZzNqFi+f6XYjEhAgjBNjv26ZRdaSUAk8DO
ctL9ewrAw+j1PAF9tvY9YFSeDQR/wsw+k0RLFjfIauJJn1qSjCxNTfbiYbkNroFCOBVoha7Gw0Gh
51QxZodO7dVESHQcDT17jlbXIOK+ZZwWIcmwy+EzhEFE81HzsScO8DlDNUgq5Om+zK8GRB+/g2eA
ve2w9WGYBoNh9VOkn39m0p965tm+9Zmfep5s/5VpOf6uTiOMqjNlpIwu+U2MBtgQ/jmugsPou9an
D4fZtL4+LAIz6TAg7xLiJRf00GgieTIBRjTJWzcMsfHPHif3GIdZ+z6iCmUk7pXiyGB8ZN9vII+c
nT4uz0iv7YPMGMefctblvtMuQfmm8U8MJt2YroJn+C9++xsZzLgV/ROsAUw7HEhbELgKho58XZ5G
wdF0ch4goxR7zpu5m1gd/2sQJRep6rQoO47i9oW7MrCt+2/+4PI1l6m/1kQmZC2b8MdkKFThXsV3
cKTPm/jCEd7lfFRpyp08NTKiYmraT1uL1gOnS8b5Dt4BByLAbheWMEc9nTKI1Asj6XzIr59Ij1zD
Cd5UM7i3TI7/uqHmK/Stxkzt9M6giQ9HDY+LDkrbsxSIp8AEbL77fV9zj1PFpUxmbvtgeOd0PM/e
0c3/uG8PD0q65FJm4L4aXTbv2ZMvG8PAoGOLaJSis0upEKK5Jukuwr3gP7i04HyBaJb9JSQZFfAW
qQtf7jl6spgQEbFjgbuO5GPtsFxsuQYwdxroAXoe2PqTV/CIVL6/TIn++hiCOcWQdRspwMiAAqy8
4xRgj5dbEP2YAgtfAGIkFhEc8yqlhYQm+Mq0LThh8V8pmWgFI99nkztPTs8OAPnuzeluEl3oAzGq
yZaWEpQyB05q0INCKacVMDY/xyNPup++/3Q5ZzRWhsLhNuC3Ct5ZxXP5xju/I4KhX/jrvoOhUVhT
Y5TDGmbdFTCeaxn4X+cVqcBCNx+6cAT9etiCVDYu0jjep2NLgkdGzxVe3DLQpxoErYu/k5WiBmeP
iQO2yf4Ed5ThtzbAKjNtHYPXdL2HqM9u4+eoGg/+mXY5Ykpm2HhHuJI1lYYambYxP4xvYTX6YNXE
FSa3sOHvy/vCKif48HhdBKS8HhL0+MrqLbBZJku1Tf/GNCTukHv3Tz7OAFbpw1v9OM/5AyJyL/4O
xWkNNzC7R2Qm0oxnMB1sI3l5ix7u29fh3TfCC6wD5nLhtVA5fcftIqwDVHMx+474LAfvJkccGGiO
2x3v4xzwNDD9SwjH2DWm36EZ68kxfDPdRPSUBX9U/wnGOGw8sb/eZTktCkeeL5gYUxVYe/SoGueH
yZXemhvCnyGeLfM1XF/+tDzn2itC/Be4RQ2fTc7qmPYpORBPeHikBiIrP/E0BGc7ObtuwGhOFlch
k4GWVLL0mNk21PjYhnXgV9M6pOECFoRtN0ui4BCVX6XWBEWtnfnuRwcST282TTe6NhUcMqAWEixn
y6dwX+2JYmVPDmAbvwGXF3P7v/YeSSzAC9biBOTlz/DjfTx6m9ay8muGNy96xPMzb/iy9yDgFM5E
95oCnnYUG0NhST/dZc13wtyaKpMbVAERkI7ZE0IgD+zhphWlMRTxy999msDVwMKGHA7qaoVPksl3
5sN8JGPcEhH+1G6fb0obEYVY11q8PSSJdtZLzqHMeIQY7awaCDg1zAudT5CNC+jML0pVCwmKtwEM
dqRCa/npKtK8GcUaqSU9d8B1/mvlXx0sNL3tpPT7bHkNVfjdHcwYKAG3UdQfNWdeya1qCSQnnqOA
wbtjTJNpUjvnxWnRYm9JDYGR8NcrXBrwAHROlhDXaciHPpRfJ88GsL1pJTzcH55IhzCBohR6SMl6
Zkpsi+fU3xIRm6R5h7Wg8JZbZwcdxprwDOz9gCVLwsMBM/phkN7+ae1KckA4i4Tmv9fSnWNfLUvS
Mz5ZRiQf//uuXyeXwwRPPAu+9HomkjBZu4xm2e0JU2Q/UnG8hfEIP4a/UL0BCcs2VVEKyJsprPKW
9XtxJqAfGFrBrLd+YOHz1zd3R/Ayfo0pdNSQqMf49C3RnUGbYEqMGGRpSdGJlPQLpsFb6vySWGT2
wYWpkAHpeB58kk+ld3RfgVi5khmAjehsADm7pIRjQCIPgY0CV4lmoiuzYrGzJfawDoeXWCWQisC3
oocCKwUuCLXXwQMIsVq/GG7DJ4vNJM5wsnABd4ysAb/tnfCMHjgk04djickN2mHa+vOPQS5/X/zi
tWw/1b6FT/c9fA6LkRYOst64m+pdSrBt9oi2vx0FpYw5poI8sQ2CMr7E30iNrMtGDSg7ppXPQxje
QWnqeZeh6cN63rZuM79DeHgkn/g2/MR3WHfEBIL61etFtY9jQ1REmFGnZfAKH9klLYJ7RiYy7kEk
eo1eoRpIP3Q7eS771KDrMjbGxbwHffy63I4eUWeiTxSSCW0olkSUMPYEFztrXvocIxxfjV/RWpPH
yOSAyBzLmJizwzFDq9zK/3hOHHYXApXJYuM4ExhhwIq4kAqL5pCdAhXiY/+yNlm9R1sSG9pgdG0Z
fgdZpPQpPmGDcmg7XSc/uru1iIOh+RL5Zwo7XHNFr/VxF3BbeGw1d0CAgAfQDzA5nyBvjNxAQAGm
X+SVz5nKBfTtPWrh3Q/mO1z/z4OBcFwagCahFmWZcwyQu3GuQTDh+klYPzGEO46flgcNMYpfO5G3
Uap1nJEs2WwvRY544XDMC7RRClfFX+/IBygsgTwXmG9gXCIbD4wRjy5W1pyVyC8x5IBLHdWcOAYv
AFviD7qn6Wb3snJZ4FSOhCgKYa5dY42RUqPPlAgsoANber/PBKN8sdKGB2vEc/NkOeh4q4gli4Q0
6hixpN0xHOmPaUL1qA/ZTCHpNDeaKoUG019IEAkdN7tlx5IF0QgP3vgmyinakDbRWqcjKjupIjU4
/PI5qN8NXvF1VZs5cx+nxC9NAjn8KQ4WSh9K5E7CPKsLueQn0WaH5TM6koz0iWQIxqaNT14ZQHvx
e6wrWU9Xz1j2ka3hz47fPJPY8WkloWOnDXgikuYIeyFByUzFqjq/SlhyfUcGNxQyyYHvjXrWqWA0
EAWGf1qx4Rnin0Sr7fAYGy5Wm9YPRoorVJIkcB4OPR55PXebnqHL+uNhH1ygWwiCkRyFun8CMJFI
viZlRPLK5qDaI8B7B1ZUFeusngfPqOJdYDF4g/WWB8yh+/IGNlN6rYenjylQXPp4xBCsmZ2SmTTU
5yz5tz3wjPEgvAdnkqFdXrtd0HcFLmVFMOszUBYRBQcdAY6V94o66+fyUNpdpPPE58PQrIUS8+GU
T7p5PTfIDBP+j55XQwRlOdpn5qxbH0KwbmnUYwJk01SktmOzdJx2LjyQN7PH3Pptl/S+9DboLTus
crh0/TEN6MoFlDi6nx4n6/FuKxxuCn/VsIUDZ3iN+z3nY6qYsa/P12m3RCayRQgholqzGH2+fr8p
vW94uUQFxH+zHXeb2ZHFcly9AI6NLe0073YOlS1JL2+sH/fXe7gtnXs7bqv0ZNLPamafGDTt6yM0
GBShkj86TvGd6q/EM4x4+x2229GFUuwcXbFTeAeDb9aOmzsJAbMzmMxqP6gfydEOWXfrdWraea10
skyI/EV27i/6OII+frfn4LENT69h0/cur9Hp6LSXYV8NlWp9/lU1y2QoRzWulLF6cHuN317dIjiD
Vn8ive89SSM0JrpHYNaqnKWfTb35ZkirzrqtFhxHtJwiCGqfmLKjS1PT+bJxe5x9Rs9tBqsB5ZWa
fJ36HJQp7+a1ZdjvhLc7Q97GD/qqzdW9qUBBSkIzBzEX9RX9knv40Av6leEWkfp31vNOHebMUEpw
bw/3pHUvg9XJSNVPZDTDO5R+JYHhcyYHM/3zMxjgPmY9S3bI4eqptU+P8oNlakugOs/r7vDrPOps
sx3YWoXTsbF6qpNub68ieKhA689o/8s3ke4xLXvUK9eO22pDs5r2b+OO6tda1n2EXw2E4rwdqop3
NpOn4j0Lt3nC6n2vOjCSXuGd+bVInv99IUexcC0NavEBb2eMzwirN1+ca/GLh4vkz6FhOV18/bC7
ELxxFd0dJyDMYG/MsFV6tXaNi6I9nM1+ley3chco7wOKuOSR9UjeLI9uKNQWci8MpLwplOH5LAD8
RoBLioGeOoLe+lgp/UAmSUhWWdP6gquarJgdAR0LJCvGCibqWpH4MfOhcLBTQOgAbCgi0gtMC2Ss
JisgYw6IyZmeKGgIM0fmYemHSMGiRPyQEIiLN1CceAJJn3bE4uDI4BarHOICghAnZuqTCdT2cH4d
SgP8DW7uynkfHEgUBzzD7Ck+aHQnHe/u8RRRkAGy0gdouDXwNWlXtGTCYqhD7r26ovR4eNNul58t
BvMoxmoptLaBL5k/eCOa2NbX9p+NsEZSX7d8DLFdskaYMBnwOAZIE8DEGCci3C+kzXHNxCkJUJNX
eksOoxRelJNr9l2cU0p458vbmwwe7BnzIP4jKCHaMMVOsST4Puwd0BtoUQXRkxAk7VJytp9NOyat
vIwXPFk8+2fTzoZaAvo8TeBqKCATN58inA7t5rE+r0H45Yb/dXFgnbiw+66ZCNTAl3TMqKAHwSMB
uGIzdj2gfsn29SlA6CyGRrsShjV07QS1vmT5n+kCETHYpyuSix2sCRJ9uoBbB32a2XH3AF4FLB/o
igltwA1immjDWeSFms6J/6U9zI3iaL6s+HCafQCslMCVvaLhiBzP5NOvE5y5TpClIvoz4B7RCo6f
kKFQNsSOB/buwc8THK3wbysZa51OenDQlOmybynz5dmSMYcgN8pCz3a+nozWGjb42+B+sZCmjXpj
hk4imiW3Vac4umIVThYmNLbBDHLcBJKir+W4Qlt4Bruc4uhTSSDamT0+Xd3tzF9+JhOYHXoPeQHk
diZrXy/QcFUGhdjVDdQA2BMY4uU9hFwYlrJqyTM6J4TDuOeDrVIY0nrM+KHe2q8GRHW7Zg3I4Q39
GdPT1nrmBBEmjtABfH0d/HSAtQ0KU6HPHKcwPDl1UTE/VRsCGDfdEh7qQyUNAhl1FV4qKShKH/fx
oHHDKdjMbz1mCPmAzmfv/0eaBZufXurn07HhQsCj46RvYSzY1YWW4Du+TJVndJ2dT57yHd0TEKTM
UOyH4pAFQnh2cbahbny4jw9RtvJo2/NjtEc6uELlvuHPA5rClkDJdsw7atgzQxp2un2tIDRfhltk
w1b3ZW9O59FxEJ3X/Z/Xw23S07o+xpsGDSlCm+uBGsZ42dUxUCihf3qYB+e8x33r68VUU2YqAzed
LkQBM6wLT7uT4V/VcYfeomUc3Gv/V2lWMAJa6mWrawSUi/9M/KjuUmQe4VsbXapsAymGDHm7HWCi
otlovN9T3MKQtiDiFl70i5+O2rV1MVJCJhZ/ISAcoxuxkwE/7Ikv3Z8ulFEIG8CsYQ4PlOY2D6m2
ZOyH8gE1qqRrFKOrgwtttzIs5T6KaWHk0MuB/P8WxGbwgTkG/dUDiq4vaG9yyriNh+yIjHswqd/s
t1KjCgsnRxJgd9Ro1vLwb7KXgfDfLXgbyw6oEUI9u1SV/AdSp8SZLGNwfAPwWoTl8JRo72zQwsBq
zpNL5ZGcaN8htJ4yOWIOXP00PoIB1bqjNzwjb+tg+G8GF7R+eIQdMnWLABbW7A7Kjub2MNcszej2
XJya8NBfmI/1fUCd3+w+b0c5gsmoiVklJBImqxZn3lf6/M7utdO/R5zVX9zrXQ0HcoNDCB2+thjo
WUF6WyWvUdd7de+u2gyv/Bu7rRrX3emTcmkQFPfo/PK3HL32oYcXrcp0mefqWFEQe69jSpMqPGVE
x2Pau9S2Xi10yB0rZbaNT/REZq/dbSEKRjQG1D1oRfCEiu+E4G3cw5frHCiM8vpY9WI1wHfP0am/
padAd/UkqEh/2mxR98X1AtrxAuIEfJ6MNstr93Si57ozfq71+HmP72Zc9yJGzaBAoRXR/EPXzCAU
1YEs+Gr8PqJ9ABgDlqCaA6l2nQ9Ztfv+7Y3e/PwZkl5UTSoCGTHAMijh+4QRqF1TWVztOC+h+4gX
0N8YxBuayydUIQiGjPkSoRNtI05Fuo+n5We4MkWCs6Fc2pJDubBIhIVCr4Oiga6scIo4VBF5TLsz
OIi28/VYm/SNBaoN4HyiLc5J2060uUyBHujd9sac0HRi2eqQnDERoLBYpplUT6iilSiTBJml70kP
Wgiwovp8LQkMs+4AchsPgMA/8FcNjYeXc8qeoztA4KpHBUE4YYQx0iCQo4pX1ePkcrdz+qypNExF
adENekRDmnMdOp/SRaE7QLfjwWSW/WdMZ1ZnJ5A2UOxNOYF5CuQVgF/DhaHZ+DGVY3o+7TCmmb2K
t/NFZ/gfFKCJoVTjkivA7G1H4Peo185Yl/SQv06hIrB0aJgIC1WUKkYABffrmAyPdXNMG5N4O/3Y
zEeAlcN63OQJRQVYRCDfpbcziCOtClh864HDdRNSlgWJkbBJkg6WMOuKl3I2PjVOexhc61x0WWJX
0N2CQYYZVQrjF+RgYbgWi0hMXP675W/oMWx34BJkupQNQCGgAJR8n8UDvhRqN/mMM9ww4HsKdfhQ
J90+iMxIwUcgJ+sQQVFuRkn+zGD2Jt0lZxXmiXa5B4KxjFyM2DRArSQpWZmguMJ2ILEA6UJJtOGs
gndGtrOpf+jiDztgrTFdK+vzw0ZuvszvJPbi/dO34uJnsdruMfggOhuitIQ6P+bL0r58RxUjKOh6
Ojtol7PdgJmucrRK7nFkrVFQciBQ14qRiM6YPFhq+JphCIohPL3+p8XI6IKKjvOP5LVZwLbzSLQ4
QreTP4oOF6btdeGxgh+Ld1qCPACa5JMawBKmhgj7jsFn3K35Oucjotb+F90nfrknbvYdsBNVCJks
+n5SJ1mSOVoJ9gVO7DbhTLO9FiIwhlRY5uFGhiHBITEhG2zZMQeV36MTTljLuVnEdGyTl/usA/UY
JSrJdFI9wFOOwYUKHZOb8b3FsKtjc+s2KLAIF+fZ0aXsw21GWtv0m1SqN7cv6gaTNPRIRzPHQ+bj
FiRhB1GLFfhowq/m+KOfJR4RSBL+jgc18ljDNDU9+DXCvUAjQ39CG8IgqWWvwdFDLMc6Y2FIk5No
obDk4CeWFSvmMq2hizpniBnlnkdFdxbzIBY94Tjr9GlCD35y/WtzPV2H7ODqsTFB0TwW3TkgqaXM
JG9+hxwpsl+BCkKtx1pXSBRPM5AEji6XvS7YPA/gexQhhwrGmr1ykmZM3eRfdXaZ/foVhRPvJo4f
8q64ZOPxbg9+WPuPF/vMa1P+ytnRLHpeD53GDzU9ZCmkprKAuP1yq0g/YFqIY2646/w5eHD7crJY
wbOO8Me2BoFR0q/KD2Gkge2nqCrYBujAYhg0Efua/Q+NRln1r/6m5+XntwdXHT2F095H2WDdAGPG
dPPSg7cFQ6F3znp6zXSQKnkKYjhQExpW/Q3g0sNr7TeFlkxA20gaj1ZOMmsiUJ4/Qrrx8Kw0TikD
gDjm22TC5YQbuTE9wCSuPA8zFBpkm2/sYIqXTGhlDom0WroXzDPOcQqzm+HVMMTIR6ETt/vnjCYo
Z6y9MWDS95AKQxmLSFr4ANGgATCLc6AGEz/k7ve56kug2ZxUIE04uK54HXggX40sUVxt6wJrHMjq
5ycJmQe6CThooIfruSlwq2/Z/Yi5PnRZtGR3hLch3FT47MtRiRicZpaqjIoRTjq+osek1ZrCWr6/
FhcZ9xkYb8g9/ZZJOHxb6Ipv8toBlH9L/67QyaADohAhk/4cgjcdSGMY3juORvjaepQtXFwpi5ZG
oIstsuGpWzFrcAyv7XswgnuKk6CoxEVAJa+Cu1245mDK8NnjBqbEuRkrNHO/zl0PumBgpV/Nz59f
wnZUs832zzztrPfmDw58NJjpXdvNrhH4/OWqHax+vv8Q0TFLIz4bd8sELYRnWnCDTPu6RABIfzVQ
xq8A/YPfW+aDvSmo7aVPOq4q9p2MG8qOdc77zg1325PzSSZLMx4dfk60Jxq7uHjNyDiF7nc62Zek
k1fOYc5inG0mn2R3qREZHO3dgSEbyEgBw1DA2vp+Ubvbj/3drR70h+5v78LA6d9L3pf5iFCDWRIb
+EqYrl1A4cgpuQa6aV/GtPrFwMV58o+MvnyJz8lJseEV3VggVDRDdVnA/jTgtMFB/fQnuOfJw2HT
YW0FGMrXKcftIWgGbHP7isT91Au1InzeoT0e7avX2Z8OI3XrHWlL9YT8c+dWMvYCMHC7uP/KUduh
ZmIHcpYrs7f3Xt1qyIakNv/+8yqkl4aubqgPT0cXsvYJgaL/HRHW2j1FFDSC/BP3liCL8rXYtfBZ
icVhL+CTCnar+84gQpLC8mMD2m0dn14TY6y+nO74lPyPpPNaTh3LwvATUSUJxVvlRA7GvlFhbCMB
EqCIePr+9umamukzp22CtLX3Wn9aV3HScfMtz2A72dEns6MQNQfonFM3IOT1bz999IoYnAtZ8n1l
lon/+hDM8fnJq43HIuSARib43aHh6DlVKJQBpofZlivVfOm/01RcfPKWqNX9a1iefQ7F3rS1aQju
+dZ2JvLXDWf1x4OxkkG2fKgRmQzP+NK4/fKcR+ZtKc1Uttj7ajLZtsOcvZkt2CQgoUFaBdDXbl/y
0pgsQPm003203xtL8u+euZOC814mlMTpUyC1tNpcf6s6YdNWYFRBfsdnZL1sMq5poglZ4Wn/fsbq
yzX3LbqB3u1WHLlybmNzEqh4/0GJB56OzQDfQr6ZJmDQXpuwIWXLYiYqUI5Eg6c3C5e/D1rfYneG
EBG6WsdKCHmkXKZ/Y6OBz/28+NZc/+QmvaCNrp7lP7gXW8QFbNMoKCzWBVmDRxkenu3U31tug31Y
sG0Ie6nOODb4D6Wv0GRWMHKl4LgAwamEZpO1jupBfLDM1aGENB7Lko/ITkAk9fwdXjE8NCu+YfpO
JXKwRWIRnCZlBVphsblj+2PT4ct/yR+g0ew5wMrIRDR8bPmJF49RDP1TyH/thbesimiGMBmyKsly
pil0AgGDnFHt6FhBfz86H5KggKAhA+rFCSGyqCbOluRtcHa6Tz6YBeoAQuDo7L/fWPbTPZkDA4wz
W2UolKF0Dv9DYvTYNA18ZcFmTrnoYo9txWSs+FcgDDyQ9u3HgjR+ohPJHZGKLCahDbTRRgqtBJ3m
Vtvb9g01sAWYdbl9gi2CpHigCW8C9L2BItppCkhnLQhKcWCLMB2KIo7EhQg2oHJzfuH8gyn+1SwC
COIDEcALpMFOzaEFuCb4RaqD1kHjPvlVCz725I5ghRwTH2fRGi9UXBDrXCVVeGYncCzDIR8Et/Lg
6xCqsistpsF4yDaX+ZCafr9W3BwX6raLusUUIWsqAdugLY2mQEZ/5kLjVIueh8muTN84/jt7PBQR
Hpdgsh/cMYWFD54fV1+B9cA9h0USpQWykxeiiA8UN72zFnK/nn4IWoGrJkYLcJrSnzpb1AlO8Di2
3knHi8092xdoonq0S1Of1pCfhyxzso3MEEWmPbnvoKY7492foEyd17q9f0kXL5IhTBgWoUYlxgap
uZ+ncD+n51957Miy7BjnB/LJfSrmrynTTB482wftcJ/33ByABkHDsFyeiMQYHsgQIve8A9fijHvu
pglei+8msAQNg6ZnlS/wGvGQ3X8h2vnlyAQfXrHyqEYh4IRY/i7oMG6Kmb6DOx+XkK8+FpIakwdL
3PaBPJE9FsVvMvVwdf5ym2b6iQM/Jz2MSTrPjLlk6iI/PvaS30RYAwLFFxIWSELNk+MrIgyIeMqe
b1JWcU8YQOF3BiitYcXSczj8jbFC2wZQQ/Cd30fS3vJpfdT9O9Vf7isSXqYP8gx+VRRZwWVB4DNl
0cCk3evP4/j2zPASKwmJVFBkNaEIIrFRwLJgzdBiVJBxRi48gIHKehQD0nrGfTkjsrxbpKP2gWY1
xFPm48wKq6Rw2uSR9MnrwtPILjII1zF6ZGCXBuS38KhZOCUOtOtD8PumnkukKAtvW7W2D8QvMeIC
kxZCvnPlUqig78pQ/9w960BU0RCMWXqr8OKOr0janQ3HMuPzzbvzyRbCb21sz0XyHt2Rd5R9ABZw
x+cvPNi7JZE2MjABhgOuBN77htLlOct9QQ+K0UlkXURCv/Svqw5MkM/rDKL7F1KtIEcZZJDD/OJr
H7dFvSlQRGJDeX1U7BE4OdwJx94S1MfDAAxXy3EtpO2BNpMWSB/i96pnuUHjtrE8b0M9qkNBrf+K
n1uw09spoh4tOPEhFkIGdGpJX0QcEBCsiBQIyhC1mfNGBzKiqWCKGqqIF4KlO1rEiuG5R6FEouIy
Vn0Md5x0bH1UybwAWZAiQsBCEjER9C4qlTJ4zlhebHeUgyLNXNCTpyU1F4zv8iFy+DqfmZjsBudo
ifrI7fEK184nzrIlxydXgUoe2t10GYHK2LuE6AAhrbkgWhWc6+/s4ZLmFZV7zkLQQCiyVBdpXYx4
YxYJRgpKl/VtK4SJGuQFZZO9l2mYJuy/oArslKKmZiqJjbq1BG112DaAVrkpy4ZzCvx3JRooMUQs
+OZCs36QD6JAKqFB2GBP9Lm4lVZjTFeSVukteqBFHANKpDkbO/IXEwmPLERm0mdvICNjr0XNl2/o
Z8kPQsHCqCJnTMx5P9jSuvW1xflPc60tCMu8+HolqlesBxJzZVepfaK86pPpAG8Hq5cvBsBw6HL8
CCkLk3V5fLF/BRJCDxJEEopD/1vovX9FQ8VDLOgLZkGgp2OQEkegzFGJqx/xKIQyhLfQ90yBt90y
RpT1Zi2iv+Ogyp322/BgCkiCNVhfj/AhI5QQuxLlU2AkRA+h06Ovenq9i8MlrJZtOj0Vc3SsFBOM
wPy7pfCz0pfpZWvTKT8eM3GDELrYmCSdn9dsYLiZHV4ScFT3Ce9+QQEjpJuXGE4JHR25vgQyVTvG
sMWrmkugE8o2MubxKjPasEkmrjK3Uouca3VubEfO+QiZTEjk2awOJvEGsxoXGtKimt195kP4eVC6
zGeDu3jwBhdb94Xu7sxUC6p0J0tMaL/dhIFuZbozYTOOijtlrAS9DmKEm2fybMizPKyd3ehewtId
3VjeSe4LEZ/uo5oiyTpV/CZ9ItI5b/P1lB2XPZh3Y7YRUiPJBXIPGv+E2JA5bLt71AeFfwUsh8pk
eoX46rfZg1wz5xFVkRT3pxcgOeyrszfRo9BI/LWkFjXe4yBH+ay9QBPeEfIsJq62vDC4NSvtYiN9
X+IxvC4Yqp0wVIYrmc/ywIpEUnm+qme33/r3wRu/fgv/5k29C/OxJ9js0KHyAVoGPWYe1zbE78kT
uGM6zWoKHnniN4mBuDDyfMRHByU8he1HH3CiDP7uvtRduzwnWiin4zyLq2UfiQ3xPtdjMzYOxoEg
fIBKHm/fSOFwwFJH7/GjHkHI31ERksmNmQTpYe5wruhPQnuLRN3fTu2GPXkOlgumXi+FwpY6yFGO
HfvBVoI8vURk7kXGQdp3DCrz8vgSqyGyXyePa+c9a+dPH83nJK5j41fNCU0Zt9XqEStp+cDmwOy4
6+E1r+N2fQshiLtNlmiMY7Avoeqfl+/9JLb+Ltzb3O7nF++o26wEH1q5D+pZzBLRN6cnG26HEpLW
fsXuHU/D16pKRLWU2bcjMS73tGVvmCspxAkxVs9IntWratV/tV96+Lg7Cgfr9VNG4st+WB1MCCg6
FoY9h/UqhyTmzGQVfhvn6EYnjQGYEUe/TBBnpJROKA2Y3veucBv6I+aRMkXGrWePc6R8t7tq9Sb0
kTnCozv5o+FfTj3zuzo7Op0x9ka0A6v7oppl03AAobljKnblZQc0sZbWz/ASNBDlfJqDBWc+CR6O
6d1Di5j885pRM7CS3xP/6WVfxR7rskDQtAS8CcEIbWvzFPX6sKO9VH7JkpS/66X1ATOGS/r+Ncnc
jnQe4ESEzAwyJbzmqwRJe0WWunu3H/fx08S8mKfKBa804yURTOdA7zvoQGl3Y5keLqcB7YSdH54x
wVP67wjGkGKb5kBeqAAtPM+ccFBb9hmaZtuttubVLQ0mFDr62QF8N48sX0YlsKYze0RNyuBwKqeH
PUG9JeF0GgI+vPqbn/ITr9p96bQCjFu70jby6/w4Ifk6qLjNYjSPGXGjc3pJBbE71/bMOBZXmvV6
1D19AOVrIjU2hRP/3LGg6aMp1dA+c/aLYbwurI+C0vSQ7acpL93+vLa0ygNhU/2G3xznFm+LU/lo
7g2CcSxQzmkKIVj9YJ1r84Dms4/Ut8cr8+8bBHOiELqGTQB6QCYFO08OomWYtpDPrF6J7t6okBiw
Pjd2kxHpEKiSVqIvTEGbviP0QGBCCd570RBa3iMxdtfIPiEuRIA1u86ot6jAoEZt9CiUj1QnNc6L
6w69ZIgJAv3l95beR7Wh/ovlBxElKQWaEHTCNUIvrLOQ49I+Vsi8hJBZiJxAeXsoOSpndSCe8PxL
wUWVsiOBD5lj5tKo+UvTPpEoSj2Aydarw2KmkMpreNqaGjxYiupSo5mmAQIKM11EAggw3aUUKRzz
mY8AynBu7GDM6vIm5I0LwexyCS5PmU0WArI60ST/1qFUcZqrpCGgIqQYoSCf81x7lketo/OWE8SK
V/JzLeq8KWf9jnPevwYiSii5kyRSfxDeG3KGkrIoei6KXnKRPgRs0TMtQEi2rkSL0RyLHkD0Dfon
gBXqLDOqP+rvF8UvLTP5Bcmv7mY+wwrcj5ejnDo3h7qLn3D49T5fS0xI3E7jcjtSnOzrI00A7dfg
fip2PLhdJE4iQhI8oC6vDeqgJg0ZWYvGkZQR2ns53tPJjLwoFTkzsxtCRmT2/IL1psZoAyDf5Iz2
FrmslsigGd7dLX1GupJp6Oezv4Lb5d5wcTuvXTtjO/lqaV2DKiaTwR4ji9iubR4CuCRjRJxFcGeE
1J3BmbzHGAF9uBqKGwVjCtOwUBHZnyYjnCkVdwrTfEv/Su+0H6ljXL6TudAXZ4YM8JlcdSEzLYMy
bJK+13oXDhebQem4GE0X5Ok6U6ckBoOYFrvJNJKYNtLOCfIoA9qI7wm47+4fcmYV/jRBuVab0K8M
fRVxPWekcR88LM/AhPTm3iBxZSb24io6OoB8jNndOay1LxBg6xlAMKl4WNToLNYqmhZiol5cDey5
4etDUAxVE1xatn4gGwrzwZeuPzckeg+XuIGZnE4O1mX32OqPP4vytHYaeh2gR9OdvH1o/vI5RyjQ
KV83KzR1X5nMNWVZTxmuYt8ESXBN1EcCjlWigOlS/tdKIBikSUT+R9pZYi1I/vwxlycbEouH1KIU
nUJHUqRGo8zk6l71gZ0uhHVc3F+ihYZJeKXMxmikJJm2vNXBu/DzkrZVmYRc1gxjCGLdL5XsFaZo
YEJOafK+KLtkf2BIi85Q9ntIxqw5P3NuYjl7xEzOZCJ9joD8+QM8oMWTKmHdKpTwpPJMnYwxI9RL
iwx95r6p3cef9qBP/7gOdo66OWxc1jsEV3oHjjq8V2W3so4aPDyTTL+sWY/wOqgACc7AuxGToFG/
Apnsmsq+JOef28slHGXsHIDRDmmIGVSTuNubf1xCVMIXA6yF6yas3R2TvrDO1FAmLgFiGTIjOSRp
CygzvIYym+rx+aQhGGvM4nbHPrI6d2jRbOXpm18qIx5xwKPSJCLpzUP+Qi05Xcrz4eK9LMpuuidr
/pK9ixaoy56Zr4b3lpzusyOA97Wo5PhiOroRmWe3R/COdN2Iss4Gfhl/Gs3RRtdg9hhF3xhLit/N
EKBhWRKOqsU0QUv52HQzjsg7JCr8ViyNfna4Mt1g31C97t+ewlbxWGh6UmwN9vrRJh86asjvf3tE
UqZXXBaZdxsdouQG81dCLZovJvPMfSBslgmfIfFgFDnOXRV0cvA0nUsTMsKofm4tzDuARU34rILb
tnii7PMMpASgYU00Yab7UU45rhWhRYMUaFbXuP+ow+FTL9zbh1FGt48r2oYqRtAgbTI9uhsRUA3P
+LN2Pz7L0b9zjvD5n6nXnmfYTtZCUHzdWozEBJsuRHKqxRhcmvxyPSvWdaqumKOIAqXA9gbOgdFR
PlhmcJ7DMnPj8kheKJdNUUSkF7NVDEw1CW+k0Ezd/vNMTZ6tq98Lcli7XDQL5qLz8H+WZAqU8Rt+
QHHFlPvB7Y2kuab9PblQQe4RU+SYT9Jz61XZXKlJxthwcV9zXWJrcRnxa20vYggT/m97LBPtNUfE
yJp5+3nrkVrxvMUNU7ojjSGFDc7rnBQmA00/+lrFaZcwmwp0I7mbAxj+PFfdrHJLKn0JdG/ijmH7
q4TPxZsmzgvNKmJEa6jRvuZ2pse34HWxQbeUr71lLqr0dbgqsTI61yrQZFfH1FWvS5oHLa44fQmm
UekQjGDAE/P9lJ3Hb2GSpoouC7ID2objM2d3cbjqr0PJ8HVCcw2GJDNySuQ6FUhM56hiX3D9zaxY
oYkIjRIfat3vOdal/Oe+47wMS/yF+CqMNSFiCD4KqCZ0+MgY4mszlyPUzqVNJAKz1u+FT47ADRi3
Doak+c4Zm9b7D5J3Jrb2eSMV4xF3YQn+Eg5QV8usdjR3WO2ffwooETCW7LJGL5CxoMXcZcqapytz
SvHRbq6J6nwpLAjKQF0oIu9kKbW+saEpfjEyF2pJTQvr5QNQMLDil4xzxB7EmjKK7+wzDPPscvKR
NaxFl6sHIZXP7om0qg959CZVi95ninUTJlaf7LsirpncQvAPzAjA/ZTDPlveZxhg1AjOg6uluRBU
UBmEannahwC6n4Gi+IFf/LK9n+PcbX7lsIwt9FvQxN0+W92i637QEvXrjc0kNGS7Bvw1o5aBQwi7
6J5ukvsM2u/pev1kovPhHSgbdXOfOvom/5O/5HXe2ipUBDUGAA6UpBK3uCsq771TP5gB/LoE78pp
P1uOY6YCIiRaDXEPhrB4YGsH0gvIox/sUova4BgzyJsq9bOFp4aiOOqnKVazf540V2EbPr0c/TQx
xLEOo0e8pZKM3wPTdQZacvVjShjL11nxjAF/engmsoSmDUAdEBMxLy3Dk95ZTAx+z3i4wueGB6wC
QvrigdmSofStpmrIX2S0zg9MYTxtAW5PB6/ndoJ91VUT3kKn3qGa3rTw4/JhlBDrm/MfZZZHxuKq
2/eJ16aQ3qwaHlFDTtHzGqlKcb1lQdKAT5zpw39/jW14Q/HBdJmG2dP+CEJpK+681Vb18D38vPJo
Ui/z5KX7j/lIXTQvO5Cv6fGMQQOibRq3uv/MgqF1ZLqI9PpT9sGgph1RW4+kOyf3DALQ5kSrivhq
zIo+Z1dSJHuColGbW+2iJxBQC1qex5eRIpYjv97VWpd+jrZQu+NyfatzjR2wGqLM6zKHv7490qnG
c04O1szUV1PE+hnq+B6O2VOgf9evpVqsun/yq0f6vn8S6f2YzEgPkgjxd2CBL8ZCxHlP/vkQXp4V
l9AVZnhdNoA/SUG+Rue8Gdk3ZV4L3g4p0dbTC7ozz0SynqD2rr+K2a1bNlDLeKeo7iP2o7v3zNmw
ZaHNcPvbrCOP2m2plwcEeXbzi4gSu7/UhxPJyX7eapATXw2Ss2oJ8dg8GdX5ZbKHXEMWpbrSilQs
Tm58/f2Gh0XCVqzbqMXCbGALedCfWy5TVC3XmtrDe10ZaZc09cteOXe/BbfpfBUf5pPIVBaq5dyx
Ci9fyK4oPvniD780bTNzJWSPnJyY4W+wY2jK0rNuy+gymCYF1DzGWnpFhbOuIrmOUO4SfLtltz+/
UXp6GK3xZ5gO89jbtN7WnwqB1269LODRyATJbLVmsDsshIckCS0L1dvklP/IfnMcPGMBak8posZK
LI64kzoTywDCERHyBRPjDCUEmcsEwmhbJr6WH9OljjLG0aJppH0KOObFq+fReV9834LHrNo9SfL4
HcPpxQXzqTC2ZobNSrHoRiHu3dtuBCvLV7fZZCnQzOq3S4xPGgJjKWNCo7xaXwINAA6EAA5Tc96f
OrHt1SFPs99h1dA7+wq27NbfNC7uw8EZxKENnCVslwCzHlQbo5CxipD33oX7RI1RU7s3B8/8/ocT
IHgC8XSotA383eBV/m1HA0JKIDPZHVCR4JlMOfoI2ff5TL2XQyyEXXjB3juEVZD/6vMLalj7/i0Q
joGtQePJH8IGcT52Eai4NgL5pajcXI9IygCbwa6ao+Sd59riTbzX28d5/wcmd8wC1KGbbRtNTtgS
0NNhyA6UZZYC+2nOjnvj5OsPckifaxPhLfU50evRK2Xm1xLaIDnjeM9ilG7rIlT2eOoWF5K73nQF
ylEE6zXw1g4WDoyooRm04Go55adwdzO3yR+9Ka90DV+pDtIN14Fwk217ypTAEk7xjgiyCGWX+cI4
BRQGRoBSAXKA0SPsFSMA5Yh8UhB/diXG+GqM1QXolMJRTInaUYJjQHx5lxBQQEClF/vIuETG1gdj
ont/n1U4jbExJs/FDb/ELWyieg2M9j7KfyBoqRUP+N/dp0857fbzBwBHrCdSel0W28lM8iW3ik2/
Zk7JsL2s6etRrsZaLDtrCiLYHUGGnjhrfR3PFKHHpXtdQvU29unzhfdq5BsKmx5GFDqKdj/iR10q
yZV59IxA/GEJClwTpfL2/jFiW2A5cbQKex6Kd+HCuwKBcsb/6WBtk4hgML+MZCY6veZmkq8UcR3c
ga4dYFHuQ2MJ+NYsINOYwKJ+qIm8b1eX2GCMxg/VHAShtJ/2dq17FoY1TG8cTlG2R+yHCmL92nDr
tbRd3lHqEp6wptlTsXCH9fLM6m6EgQhgiVXAz6HXnoLTXD6rTzSSzFQM+Wm6veoTIfeym2s+C0FC
mkzKGQ4AkKAb9PLl55zwAdqtvucln5y+b3hofZ9xlYhVQLT4WS3NmOAKrJOYXyvIZUEfS/vbj7of
jnc2RrQasAdr2RXqU81X9vxpfk7Go+JJ++d6criGU78jgBdaYc4b4geFeAPzJZQrHcUCX4vPLlYm
kBRSATEF7UB4gXNFPol2gOyC+Tvt0DbzBi32W6HZqkHgPIblFc6Fh4J+5udLvHsWYPTn/37pf7w8
pC6xgI5w/5O9BsLBs0ewglP/8zOmIz5Ogn9Qxuyv6yzADbSFADoKf+/zCP7MK9YRTyvypricm3EG
ySj7xZrJM/xms8+XF1gMPif5YjzzbJmHqS9UdnG+LNbGqU4xeHQeWRgxmRwrYrZawicuETKgdIxz
JvEwNYDxET/TT2GS+UL5JwR2AtW+kQgBM/NAoqLsoGzmBhkTkwOVLwJbD8k5mFHFUDTYgJcjqyHY
KKUe9oHHBqlKGTN8E3X58lmG+nPO+qKHGizHmvA81Ys3VAvu3EJibEzEIaNhIUPsUy9KZWGaLka0
flv3zqAEtyn7wy0iAvDFA/tpZDsV5qf1kP2PmNAchcbWdIfWt8ywUwIuAsJxTQh7hcer4u0ed9Fq
weBfo0kbX29h9ebgLI5XMMeLvBxhEUry+06EZfWwiEqAGpvNU+Zi0sKeDxOQVO96hd/ovF71rEUx
txblEd8Zjy6RoPu3NK+J0+OdYUfEtzJss4jvZiIDkdYopokhbchWXZMBPbqQV2jMiuRqbGotrXsm
/di3s6tBKJprQmvJzyNNEp2Z5DNPeQpbyDaVJ5PJoroeS3VFFQCKgrZbf3s60MoNnVR8vwcVb976
k9zNXxx7LJ0H5nqEZW+fdVvyrp26/R+5pR/rrpFIWDvyr8BfCVT8NMV8x1cyMOTvQgJX9Y3msAc1
Q0+EkUXY2cETbRrYMcz3ABrWeZbdP5XnrBw3L09qwneGLb6jKsTM4mWnEgiToBVYvyowLcEn/E1Y
Uil0c/iastPdQOYHViUDRvBYJOU35V2TyD9Tij3MXhyEE3RMdv71one6+pO/Cw/BzbeqgN1N8dk3
meQBiE6AEbt4fCb8JMD8ICEGBhrhZMYOXianZRWOS11KADXKLMTbraetzD6MPveVVJYvV2jZEVPT
Vg12McPuc1fd/EMiYJIvAmLmKzDaePI2SlR96IPDnB10YdPE+ADyZumxhm8/BcDXoZnfluPfWHr/
GjaaJ+BulyZI/nh9QLPOiK7aPWdCVFbEGtAMVs2nYNj/N6d+YbWuSHn+pwWelyhWT4zGhpv3z4qY
cT5NrgmUmGGDWwoLP8k6qzYTZzybOGXuK6Vf3NUby59w/y8uvg8KijIRdRRl3mWInm1ifeY7SFz5
YUu4Sj8ZKHz/q3gFOeh9KYCVmlDNUAIiOhCDqPCcEcKh+brhIg+EJn1m3gPVCxOk1ESi4iiCKVof
5rNg/KZ7FKmAU+37WnoSHK7zvhHgZ1sn9OjD/rGFJFgYMNT9NyZh09cj5I7AzPcwZxbA0+vOkTkG
JQ5/W+Ps7VbK8mH6I80bIt31hZoXMoepWJSNC0YTMNKh3DErgaiCgdTcpE2Q15m90FTgrcKhTJKq
6UyXf3TUZcJg3Eli/EDjnZheNYN6RaTFXvf41EgaYIwh+dMoljikcHZSkgwIiXeGa1Trv8wj9FaL
mu+JeyUVCM0sFxBlxtlmOtmMphKtlhTQZTWx/GPObzOz8HsUqWgOfkE1+PslZJ5LgTp8FI+QNQvq
GNHmcNYbpI+6kgF7GNRXd9hQM5Q8ZbHmPcLG8NBoUutXja/zWIfDAgotAjcYs+TNR3Jh402/RSqA
VI8y9Izzh2THJXsgE4I5PfR7wlCL/PgaP1B3A3+B0wMWPnG5lB61PhX8vTlJf+wCcnqPDT7hrPu6
IxTj0Hq51oJ9jriHht8iUdOMR+ado/rCNo/MBXWMJ7tUZRVOFiCFiTg3NigkRVocJ/gf7p3pATEc
K2vF9WGWx8WMRHfKF5ziPvu3YglyYhi9cEzHFUojPqCNRx7SHkbGKyQv/+SkpJt9uWLM8p59Vo2n
HUFe1BZQdfHdk9YvmEdG3bkGJ5gaD4gaUNqUyP3vciTnrjTa930/iUfaT9VnOkv2la3qqJvr+4f/
jR0P6RKXfa3TzeVMl6dF+6cejs9nG5CnOid8CXCeFvfz2wp6xgDj2TgnteZVWwkTMJ9RRIvdGorn
2lV0yb0/f6X6R3odzzeQkQivwbO52EbFlLSGtGEawe8SbWepBOOe3RgrtFy4VQE0//ZJZq16p6gd
Bqcr/fet3TLCAl+Oimx4+iS208aijMCyWROca/QB5yrHg1TGNdUb2VUo7NavPnjBylAf94SoBzqH
Vxt2cgQ+3/e2VDFndi4OjqMlk4o8b3k+632fAUVjwQ4LdZufEzyshuL2TD/jQbuF5SNRrtFjTFps
WkhhjxYoKhsFMpp/hzFriBtuav7DDAUIqARqFbBv0CLyNW9d/EIl2XD2+m0TcS/lzmmJkcGggA7N
dEzDxbzHea5iRpBoON3yGj0bHzNUM/GA6NrcOxMTkR3raXrNZ8M9aRjA14T4nug3p4cMoS3rIrOv
hXM/0q3mtEBVwEIHTXoTs8UOmTPk1GMJdX+8FNia0q5xgRnP1Z1xfscpahlKdiuYnL0a2j1vwoKy
iSoD1ckDSoHGnobaedWuNfHVAXO/1+zpVPAV84gQRPaV3el4zx/AsqDMoM1wJ86f+1jl3urs0//5
T2IcgTkGinwGS+Cvt+ktxViZn2LxTMCNY4V9U2A+hAu73bfpkewdo/eLGJDL/AEZnYv4CeFkFgkP
Ft5J9AcK+/jIecCzh74UERagO2iIyoEO20qtaNKYvhY5vecPuw2hBYgSno5Bi7yG0AveBNYrXneE
u52Va7CAv5zLzQ9smFMmrgtonH+LCjD4vfL1vDgtB2YqR+L8lhxGHXCIrRDTe1fu4YL5StX8dRr+
dADrnyeV85sO8CwSnOGYLCaCBUxPwzKChPtGhNbFvz3icoVG03ukuYJ2++ubDiGE2CAoi87sA2E0
qiHDx7Xx8lvEL+SfIWg0/3I9kvV/WjQoXx5e3I14eJaD1+UO2KLu9ZvOJBrmitmOjJZv+qKU6S0F
scheljIoIt8U8WRueeqW+eKoET6FQVcwu0i19i/n4RF0oZE+S5oUYytavJTMBHWF5jAsGYsnJkzy
CZEpuREKLAbeXhwFTlabFYwaQkejOS86fArcWCM46+s9pwRePxJi4jbPKA+n+/tS8msKdnKDgpM0
QNPKa27IRxOQToUk6uUvyHNBoIXVwH0uqRD4LEIBzLhwErEgZCGx0f4zqJSpz/YxS1Bw8CpcNlYT
3xtqWolGpGJF7R7bFYf0YXCp0EAQjwUyt4m3JlRtg1+K0DIalMNjT+aYo6ayR74mYuiJBzeasyVn
qG57fpF93bnDdjKPM0IM63ORHo6CmQGdHh+wgsFdaKIHj98B8sjmV7x2c3bJICYx4BKfF0oVwVMn
UjYjN2qT+fJcd39RobEPA+AHrohtEcTkE6IbDszt1/28ds5u+WEs6RRA6x57CmuThKE6ePIFbcQm
vn6STkJayJRbqiZxI0nNhM2N9VP190bEyrh1rn5vp583Pkbpn50KHfK6odLT7OnD6Q7Er37q9gBJ
6MEdxCRyYJ7129hM5XX1DdT8Qre8JeEOhR96v5JxySI2jYQwBNeL54Gb3LgDKSHRiclbcPj2ZX5F
h+mqTdh7cPXpzU5bj+AbhDUddezNqUpv6Oyh8xA0Dy3O0MBav2+H5p6CHNJjKZf90+JNMBHinahI
EkcuwVHRwKFAuzf+Neq5U7Dg2tvLGf5GA8EKIawHBdriStiSh5ymQUxuzqTWmaJNqcQfJoi5ebhF
ldLPVV/+61wtyNfX5a2xs2wxGXYyarYD5Ab+AMcITGEuIaifWZe+xVhO8v3IPTKdUV2r//6s4iHJ
ZkXrTU0QVLdaT3mG1i1Kax0sRQZ2O/tXxoJVjrJ+uBx9HrwTTB2yelR8NOfOMK8juv6Vtun+MjTr
53nvv8mZHIn6/Cr+gBKpOBgs605PRKZ7+Q/SZnbxFV7WYIjF/DxKAbEvcZDaUemsF8IrtZr/JSGL
2X7MYKba2cAGCkHwcNpVOx828o5lYG8evzUa7gK1cXxZF9v7Uj00ip1ZaC7Iw2mPks8XC64R1COb
yMgd4IFzoINLUKC3B2AWjukdwLyevxguXs+tmGIjMhOgRK/yUCNB/MbVLo8nkcCkEOQxWuL1N6Sg
24nkD6THWbEVa87dteJiKSHKOy+NODuZhxsDvLNF52so+mDLl4p/XWY3Xxtt+qtCca2VjjH5yHpq
AWRJnPsbGyGFNTewsVTNV0gqsHlPX6iL4QS0bSAhmQbTlYLN9ezWqPc0Yi6Uz0cywmci/ScPgPaf
sCW4aOAy5mLgGprOqUUJTHjF1td8+qcejqR/6GiA5kC/Afo11f67gUoKBeWbCnAOOg1Cj03Jv9g7
0ghFZCAfp49Z8OTRdp+X7ykpU7cEQwnbB+vOr5PHh7RUImmhsZu82V7QexyhlX3+6w7kKxlxB6zX
LDnpl7ejEdzmgoP/PC9vCGz20xWxeEwuvzofUER+ty1/VBxRWqwc0JpwTav1oLjGHzdOJSIKapwN
bCTtxq6OzJbW2fnE1c3vgYzOUp71X4xLfsw1Rw8pho4IIueKb9oxuj3QXoh+ENjN3UeOHTXRsOln
3QIJtn//rNdNynaYY6zVFA8VHCf3iIaI3tTtRUIT1xlBM3Igdnby1FIjkBDfUWKK+KXQTK6+kERO
lpPPCwLQj4Yg9cbJ6kB5hJpq3ym2iWqqeN+udxi39r4Hkz9tLyHvQgy4rNaXNXL67CAj48M8VLsX
uq1b2JJ5p8Rym6Jf0F8bayWWgbyCPpcWrIaaWpm9bTUd3DJifZ+XWnxeXuYGT540o5WvAUbOszIq
FXtCAaJ6UGHj1En5xxnd4eh0dPzH9u+B8MeMus6pDVc5XY5gqkAAHsQlDP/hSTLd6NPSXfY98oEB
XOC9kjbDpxRJT8ZJ/EfSeXUpqqxh+BexFkmQWzKImOONy9ASDCgqgr9+PzV7nTRn9kx3I1BV3xvV
t2Nuiw9JS/a95tN57Dx1xjUabm/bo+LxS0M7p90jShHtntYemxbOwlpgDZkV8MM2jO00MuL7Qup9
C/in/OJphvwCdh553/p9/pKFCXWa8fSYWBfbwa6Oirl40Koelm2vF2vP5TP6YUKBNxeEoFnbfCbI
ilNKBqN3Jyoxbwm6hzd62hGp0sgYlQACyTjecu/Jnh6/vZq4SZIy0XwQm3l9+Ur37yZbE0hquBba
ruX1dS9NWFMeBB1m9P/c9w/DzsZa/HqFFyG93XU+D6wAmbkxwCqv3ON6mjP6JtPlT/D635cf99/v
8ev3+Q3JsESEAe91zPvs1gouXKBzT/4ORDbn030dM67fKeVAhqXDQT/+mgkaI/594UbbvQPgHv3A
orQBKTpvufB53RA+UTndQzkS8bhoAZ9mNlfOxTgPb+NOR57VRd8RS9oalaoIjPsm/PijXmANM/b0
M2V/0dMgUlAJWKHhHkRhlES6gJjBxDEP5R7fT6Sp3GfKQJx3qZe/ECtrOF9GcPxFhMhJg2vllpeV
CSgF08VyP+VOwjBjtxHmLFTx4e9AJBgnhFgkrBXkwikDtIVIzy3/M4GuCd+jWnV+KPnQQIrvAlLD
H3OvM2WlhVUMV7EnZeQkxOndgtCUi/vDAdOga/DNnUP8BqOiZ6bFgmN0fSiwvaD6fwNlur0UcSg6
xBXs98dFlKNJnMKJPQHj3MXVFFRXDLsgUJxQsDPwOfLiWUMcEgzI/N6dnJLJFd1eHZredEhZ7tvV
QHYxkqPHcIohCq8Ma9hxo5Ff/MeOP55m1CZuKnrccJvU5Az2R7sRTx7FR+Mnj2+ZtqCajrRgtb/v
vFaNDLfFcRZO2wM/hkzqfT5C/Yq6YUgATYhrTTlw4MDMSyrqAXkaxUSPg06GyRuPQ0IyVtw/FlaU
mwMdW3+wm0kgSHi8CPoUosSVWNxEpx0TNr2WOm7x22K3sYBNJFEpphcD7RaxUgfvy1w56Oh0MR3Q
66bQ3RplmL0wpQh1ohK+KfE7/OaM/N0SFMIAXWfcZMAe1kTCPzlkYVJYWNwGmTzJAtvU22MzrJdP
rGPCtvUmgPKOFYfqoJUw0WMw50n5A5bzoQT2wGg/Dcsa1us1eiwXEAjjACfnqbjgx+CnD371tER0
odmAixKlkR9SUNGTH5WL//a/oPXYsh4fB5bNmr04/+xGzJLw0F2sECSqow+gh5iZoRrkxlRGUUBw
72y3VyGwdHGsjZ4rhOpfypzvyNpwRXrNL16UhJJ0wx0on3PzS9KuXispwZjZJ4DONkzbujuvlZEi
xx9XZny+T56q85nVUz0pLeTk59OSWUpdDm8Aeg0Z2PziYofXBX2G+V85fAH42KjwHSjQPPhAXP5G
g+Gh714PoAe4MyuHYzTyq+VtSWcULC0668ndQRJlz5hoP6E2hpwFdFmSsu0/hpfRO9BEExTYbB3z
U1Dc+nYYfxDRBcK0gJ4B/JOwI/SiZwZsclh+LMAxxUnkU1TkPLOI97yrMX1wrLlsq5fPGJd7IGRx
H4ySLWHw4IgElKeclM2bKmcI0rvzwVCNNd8zOqf6hWJy1WE4wBiYXPHcxRBAIe5GjKC74LN/LSEu
mQ6i6ykDsDo+l5fl00O4TSTylN0SFO4TWXKowPiCFuBuC58f1J+oqEft//IMYU7hwGovByLJABsK
QuCaZCDkdXaH9r5Bxy5FtdNMEB3xrGF44BJDXjNPxgPyia9OOdEW/wI1bUxsZBIYe6HXg7Latwkh
JCRmgVb8OIA6byLhlbURvNgCLbDdxOighXLcDEu0J7BhgiqCAw6aCF8MZzU2gldjs88cH+EPhq6e
60BorPcznYomTyM1HdsBUEQFHfVIqiV6CtRJImOtCvspKIU2lohPdpvt+eswpXGlZVxxOOpNfk4N
7UredPBd9Qib7M4gVtXehNNx2HLj55MJjued2T8QIhZrZpAiK9yoaHkImUSrKmS0obpzkDyB6bUo
nEQykxoDVf8eNtAmYwLf3hoLhrMF8zRSfh9rxpSGYL5G8LAOmohxQwwzKbh1v9ETm3oYPxiDx1mw
Sjvb8LgKokWiFmZrJDndGHx/Oj2sqdsmTR+hE3ma9C4hUCMTSAjEyQsRy4gohb0FcwAH8ArgOOAE
wfipccY3Qg3EczkqI30yaCHVuphMwXW3w1CAgJKSnFGevDyEjs7SdJfib7OqYMMSrqOO5xcpINtJ
6zd+T1SF9wOCGyhNDCpyF3iRaH7njd1N4DL9OrnsD4hIALaxKfI6omWHh8HBy4428reDwWmGZWYM
f3cBeK+JASpREhSzD7D/CdGAvRx2iAY9Ob7t6+QRke3BskY+hEH6y5b4CKqqICf8JumWyDnBiLb/
UnqA0+CwSUQgA9pB24BGyjuMFNmeEwXD52bBfarO4AT6TI2t0Fpx8xhfR7cU/zLWVDWo8f0S1sOl
0jp1oO6dV4S94BJYHkero3mxtaE27KFpP4MLNGVMDy87x+yFm2+rBvLkd6K6gcJu1GFo1XjHiCsc
aMx2v1mx+uc8FiISgQQZnkjtWeZBj0ytqUhGdQnlOhCOVAaavbxj8ZLPjwYRJ0k7YpUeHYrJHEx1
bmxamhW5xis2I4AXXkMxNx4KW5RZgmseMmxmIuQlm2LuQeaf+zfHZFdrw7FBKYxAoAHWKBmniQy8
vIxEfoc1E6mbOYr+xmkBJSfSVsZ3jFDy+CB/f6o4Pc69/A9+1ihfZujxIwlYBhjXrnmCkzGNGMRA
jb1rehm3yzS23IUx+vrmEBuyus73nLqCm+ZgBmh4WNAC90XIM5DPAgSGj2pw3TnlCu6gQsCMq+9C
JiR62s5FqoBtcooTAJ01hBgMn6NNCkeWkV4gF6PJDUlbWpw5CaKXRne2Qydvuhz0+Jh+PtN0j6AR
z8BVB8x5P+bJw0Ut6FchgZwoGLZ5pFEU9QPPmEDmg+FsNcnfMSxdfdije5I3mPsa97AFgoeifKXc
lOXMCOPwixYmg5luj7+jMIjzr/ROKIeCXfrASyEWXNZRniNR79ARW0da7irDU6pTzwBGxPSG/5M1
z9wSMGvHhTtLkwuxF5B1HJIQR66ryIIjw5UgWLc7a1EEMjXPFuSKjzkTSIjiUZKXAWl87crAToKZ
vHVq/5GgP3kuCSACJUUHxWcKwAdZYeFQ4xsern59t6vJk1B9ss1RbnkVpGbmv5gL96omLpVCDP6e
hLkMCuQrR7BqOtu4PO7JY/l1LJW06Z9KKSjXClIgh6jXdga1WG/eNb4TyxiRW5trnk44VIjF9yGi
uPJP9EXVhV+79X7vyQ8aQdAxWHC1UESHXfA4trzNxhTColtZOCaI3b09kUrGbyDmHPr9Oe9YPQve
/2xPrRfzmVDkrJ8XhBxaUo+KdpgDQF7cnjzTgeyuHjJ+/AAX2ev1BfYdfhf3WdMLiO/5B1kKbRCH
6QX6c5Fu00TlWPbQGw9RBL9E+Uo5Z+9iOd8TEsUuX6S39APZRPoN2m8BNcMOIfDFTQqxNuhNOh9p
LaMpUoyFwpVDXE6A2ehGR3kxfY4rJDbq4HoJrsbqncfXyTvQKb8ke5g8ZC0yptdatyUJKYOKIPkT
mnc/0272e9Pxc6F93Cqzdv0GdW5YrnHPJr3HpAeii2S2tQclsnSTrexbub05ERkbvKFeD3YgYbOI
lJjkgOQRs5OnJURO+jptGLsbnCL721w631PGOgL63Ou2xuNJyt607xdHOUEdWc2vnrrKt5hcQCmV
/e2E4JmbysZ8Bxrq01HImYNmBngufG3y6juoVsjG4P/4ETTdLVZSSMsvlMKi3S0z6MmRGgI3f0/Z
XRy66vTVwKe4bzUg60BhUAdwzN16//z5DJj59C2HjJXN8r1UkUFrROPSwdosM3AwOJoaYw5ZYtPr
/gmJ19mi2kEgKdJEiR94lzBofMYCJgbs+50fuEsZ/Ze4GlQWhf+FrSzNgKzFpkkLv4+U0CfRdlh6
r9HNB3WrbQ3dEvaAuPVe4KEsae5mjygRRZwnUCNUcxiAamcBVtog8cocPTT8PFR9xft3IrYBZMpU
FiUZYJ1m/E77WpJzhCTOKXPzAZ8gdwV0vOP0dRv1vvYnBJvaXDpWNzMSbtLSu2Bv5hzABmJxHlGD
e6LilC6T7+S6lk3nE0th7S+hGTcfuxzqqUFfhjFUJ1KozHRibvsobz+xMiPXd5PDu3M/oJ0I1SZK
jLIjttnovOP7SQNjqAfwaa7gMPLIGHKMCCBYqmXNAW/H4tkeldEr5un6nXK0RC4MPtcPM387sw+y
HYlVEjN1qG9JAZifJPfE2sIoIKgVelxq5qyYZDQUNRJb2TV63ehn5e8Ibr/2d39IE+3XoOf+ZtpI
0OO9Uxd8YoMCLCSXQ3F8W7ecTBmG3EttLxGtnM1RlrIiUA2EqZh4BRDXK3nG/YmMFDTtBy0hJ56y
LlIYMRohVVR4QKMIO6UZ5JuyRkfO/zuXc17u77lGbDAh3Yqsijx5klKRz4u9TP7Y70QxMs07t1Si
rUKOn2fhVP8S7yx7zVzUO14mWDI7xJ1uBR5ZB4ynEyQjhJ6KXAq6j7b32R1/yQMhF/FYBBXl/vtA
/xHxqjDMsx5+Z3CEL945vghW/syxyA5rRkLKlnSVZ6AEMwHkfCWxiHTDGLqqUKcQmUMMUTOqN7yP
E8RPIb+h4okB+2U3Qkxj+NdxGxmaYJPJpeBMwaWCRwth6GcP3LauEwYbaQRPlxFFiFwuxRSc7Hjm
3m5/yAkyFn/258MAckQhwRE1GjyaSrzYJVX8fL5GEPyA16da6MrWSGxAkWoUCKXvqJjeYFrBd8yQ
C2HR5MhKrcZlonN6u0a7yR3G+8ZJRRNb6+SRZHtuZbUUeRw9SEPE0kAaQGvpZagNmLdXpNjxGRL4
Q6Ca/sfjFetouUBQSIG6ih4vRKZgg9MiRelyjUQONXaHzh6Imo6fT+4ht43wkCtBEHUkMi7a8EW/
G1OOkJe59RypG0+EynPNOY5o1eeehJuAxwulxCDHHv3ePOmfIc4kAs/h8NEFetqO6YGdmLMHktIj
+9WUyBQWZTSxeop34jZ4fG2Vi8qHvEG7BW9IYib88onhvhcxUzQa1GfB20ZILssK3gkf5KUPooeI
A0k1vn1Oy3w4xNpEyCcEb6rxpzHbc4Ds+VruovYzzgx+TAI5f4S7Kp+l2TXpD28wjguyyNhhvwgD
kAq7n3iANQvBYo88IPmJwFo+c7pmA2Ze4+RIotERtOGfyp9A3dgcSew7o3bU98yk8ioeBQEUM6Ly
KYuvQ3Ae5i9KKMQchXsPkxNgVsMqT0ICiYDy32XQztWlCFjcP9F28Rrelrz6ZJsSHJNAZE8vU775
PVHgRqhB4G3lZbsRI/Q5d87yvFD9WGRfGpR8tbjOOPNxnUvqdGtcMgYPLDk/EBiZ+8MJRyKTiNEQ
pCSAky2PoR3GuehtxCHAFVYeFWHiRJ27I3jiagiB5iQGnKWUEiFCYlPPv01/BMDumBegoggBFFf2
x/odIl3xCdGYYgm0BcWqubvxbSGiWKZkGMvDQzXFxIwIyQV15mw4J7JE/BS6zSNbjmGcwwZppMr5
Ft0KgmPmMMGoDgrfFU2dCiZZZG0crsToGT14jhHRMEaJUXReOKsbGI9+1hFd9gnLKCPGESTTBpHw
vaOQXPZgK2O0IKav70XwU/5Pp0pHFeuxECqLweQVdAsLGPODzV5iIloveUlJtQTUJFMba+cLheVh
LlpDWmYN4kns9dlRPDRQ9pK92R0WAyw7cL4WZHTQw04tvvSO1EaflGdRV3lZHLrzDQHo4RbO+c7e
Ybv88LGLRCqxC9RzrC+OsYVA8EyyP56emGPxFEUjkWso5hghh5JjUbtGmNp5ee54HUR8MXAJVW+g
ASxTrET/jCnrxj2JbIu7c/qgTPh/BBJ5QsIrVXjbg2mTSY/Xns8Erah9HWbsI9LowUFQ5DYeBMe3
ZagkIsJjtnnTWzhHqphqo+2PJsRf9AuV6XEF7jy/UYX5CiiA1A4HckEeST8YihxPHkZW2JVMMYVo
QaHGzZHHgRKvEKp788qJyJsfiWhGy0VUYTBlFyFvIE8b79eAVDB7xBrimrOWUAdwSL8DY6lWjfvY
WP7dnVLnPmN0aLEq8YrBsUopcfCdT/wWWjT7SJFa401JBa8gbxKo8F5AtwgZi22IwM+n1hsEjLWI
8FBQGZ0DPJ8zcSvi6UJlC6bmjBnYwG0TrO9k6//cNW/VXnXWtdveuQuk/ZE79ofoGWMSD0bu0ubs
s6Wvr4ExhUAMQHMAgRhLow+wdj/6jgVcDL/hKEGfLhw2Rd6kW8CQAWdKyTGtN2Smes+BHjRrlQWD
rWx4Pzwh2Ajp4UQ7UqMiQrjeOBcifT57wg8oJNmRT5bxlAkTaOGJNwoXPrRZH6KEwHXvxaPAiq8R
XH3lTeyJ9A7kY7/wA1xNwQf6gUeI1iwy496mhCKxLhwlW3yQFQfKLLlE5nD1osySbEZ+0Cw2QW8b
pzcl92X6CRhobMhbhACS08wppdggqQJM9ashogIMAz2/QE3CYEvoOtKMco5AgwQYBS99PlK4lRhz
cOXmook3HyEtW3ecF03nj8IgVmoSwD2J17mkfBYrsEfLBpeZDTMUaAa+S1btUPSE0SvWRHfxXTXm
f1BsVLFA7u3KSsU348tjvCe0lO1UTIhM1+qJ0NnJV+g/ran6BXZ5rD7A3Y3zfHGJZfo8wfE4r9kt
AlANm8CCedYHn1ENaI631xNe9i7E8A4Uz2F8kKoDvERQoDWm9TLsh5vv+p3DRj32L/c1/IWvyY6O
u9Z7px2vBTSyRTpjpB57Q2iX+wDSBXeHMZAm4tPnayOq4uqKBMLEE0Mt3+WDwc4UKQEz9LUJiXy3
4Tt8sz5wS/o8Ww1djIwBwBWhOsNtyMQtTA/V+ut/SOy4DlYqhA/a2Xz/XJd7a/Imr2l3goLjKehH
pGItOfIDyjM9kSrCZGGMXlDaxRzMUopwG0baBI/+krwZ8oBE1NP8NidxCSoLiYM0Ia+78HqMM1Q9
GVEvIC9jevsjc4tOJizEjNEx3x9NLzU7QxFhxOpBPrsossDBIxT/7ge6x/SfQyGy2f5YI9nnVJaM
hwyls3N7O9JEK2e0Be9jCSaWg3excmgfHGBRBw3lQIdtR5zBBCxx+FI5BX9oI5h74xTIpuvMHyDU
J2+MYTeC8GWguItYD9Eb4EA3rnjDnDnprhwkOLmzG8CpP8LpzfsEo/UAWJ1FAW+s6C1k4xv90Ts2
p8FWAUMTEc1YtO3jF8kAChR+VqYz25YmY6Y3vtIurGl2RPIOEmbwTyGqNAEC83FMyaEXC/zPHU2P
nr7+QQ/BChMoSOaGHZk8DDAk3NoCKqtgARa7OL5wzkuMCtQekX8vagEo4iIQjjsvypLnQqLTom0R
IO/f2IuRJPI7OpcKacSB5dC6nHSkWcP79bRHI2RECHsEWS/4VE4DwS5pCbKgTKZhD+bJdT4dWNJQ
VHaIRtE7lzs2J6hJPPIWILNZf7jy6MXfpXRDlFYP9RiGkl0awR4y1Zqjg1iBl5l7wh6VpepZHJrX
HFg4UYCi87CLbMHchxsDUcHsQKIjl/84TEufGA3d3uw/Y7BoQDzqDaEx0Rd9IgZlPwNQutr7PmQ9
qTje4nx14r7oHUxpH2w5VGZOkrAIWTxVf8dkT2Apo2xnLxTndxZpOnWQe9eAPfbqodlzZjPmYOca
/jwOUMeV0G6RsvYkL4QvW9siq0mkHxYEP76BZN+UMvOpkMJ451awIJH7oVOaqMU3xFhEZ6BwtWOi
oMj6ZpVNFuKcy5LBLfrM26U12WBechJxe9S5tJSjnxOfJyX63Kc3aAGECYxUZhV43N2hlvIjghHN
uIHGhm80ed5eSK5zn7gzlHHkWaQICP6VbWyQ6rHmmkPEplRE7mxtqbp6En+hPGC1nIWQtvDC3mEi
nHKvHlmS9r2gZmEpz+X5A29yQumtRr+pUACzrxos/aRTUTX2Gv9YDXnMHH32xSsxJBLnbssngWT2
pnemuxVZL57OOoRp5KhM2vjLmDwUD6Y0MSfF2Fj3nN1aBUr6nB7TNs1Dsfto6XvAylwsrnzoccGM
LdJheKMoCH0x1gqhBgNtAX5eI3GkDkccIXld0MjEyEyG7OEIN4z1M0H3oIsoQxh3kiYRpKf6+hmV
aXPmnmDXTSBJX9TuMXlF0Embn9ekOVSxyNhKUXm5ff44K+F8N+I58FEQRO/zFSJrskPzhGrCQNCW
ZMETyz/DHCspLzk2G3FMYGccMKDM32TrPbD+I7SwtujvuBmIDhLKjZAJEfG16ta3ZIMegFw7YBr2
+6dbQHS4b8Ei04Tzm3RHelbj3jVga2g8VE3CnpgKF5sQz1zmXAxKcPIzI3XTEoBaod6wrQOz+OId
Wt6dJuMnexChwsjW1rsQlQKwuVijSPAgbGK3zfa7yS1FS8wimioj2Lx2vGM5PVfCPi9BKRLXNb1H
z2WT3FIU5D7oCIOxDpyvxgxilLEumTuNuDsTDzDmmMC63D8XIStVIhO/QA0DL9ZQHGe71BxguuXv
CMq9HeS4CpEGcujukycqpTJeYnRfbxcv7/2Jy0dki3eLlibyxmN7SqQtYkDQd3A3Rr1RyesJMuYz
NCKtQn7yPMozE+AvF0JQdaNqop+gWiicGcw155+UNWVQc8PAh9nPgvxssSbjqEWagmXLzxk+6G+W
sZZ2Hr64fqDM6mOx3DEVxuBKVFtYzCX46rj+jcX5aYeUrhp8OdOs8uCODg9wstqDvNypEdiDHBxp
de5PwJXouJh1095ph/IK8lO2FV7z1DqZJ4usB3vwxV5YYpC3C84FcxwSOes9FbFnfYKbIdPR3tWK
ewdaElNpSS88rwDEDuQZCQnrLN2KPEQSFYYX1S6SzwbamOzc8XtgbExMqQzcBykTbTg1CVtTmKtJ
ia6sGDw2OqgTqWHbdiR+pGy08xjPzUjZ8NPg9zWmPbSPG60M7ovzcyYT5mNMf6wfh18T7qbkiEn4
MUyQ0LDcNhzCF4/tffIidOSDzO62QdapIxaI3v9Uo+zU7C2Pcf2KGFpf5GCIuReguVKC6qwGRe7I
SNheA51Wzom1ea4QK+KXYtYN1bimHZknbHEZ1uFnY1VeyfVwImWibuPm4XVNKOskrWIut7+Nx1Vn
fzvFZ++zpnLJhHdlkcMQmarspfDRnJaITkVGQvghh2HFuxHfdIH7dlp0ciRmtU71V3y9VhrwT0ix
IdTmhaqb6RgAq+dmPfLafgArhI6SOQrvJNwXGjAkYFBSMPSzq56zwb+ZFTFbTYjjDwG5OFWImcFi
Z2x9gkRgrGl9Zgmgn7T2EsMVSpc+/9+alCi4JOhCVRiLNHAug4YK2SvXovOdKA9OcF96lmreaZb8
NqwWhEjAiLF7n3lfwSrgm7zcI2ZiIU5d0MPrkoPGLeFAyEH+JebMGGaRc/d4/nE3+b5BKmVt2Vr3
bTx9LnFIziHBd4zg5M06r4Q8tWGGmZhEKiQ/nGZCtP4936S1+R2jgOPRVNCHg7/6+obM9cI+6psp
aM2swJT3QVrCWSd5HGRarC+eCkqeljAOP9YThpO90dnqGagSWoT1A6zjTDIIWOtKI3ujWe8mkJmp
wcTTiQMhZ0b4bLZph4R6LEkjHRlPQaZejleaSYuDPwfeD7Ib7e6x8bo9DsAQ4oBnhLL5+f4HE6oT
mKWXvGci3v+C2vIyuNLUy5vTEXDx8LuL1xDTnc9K3Fhm/MS09SbQr1uCYCKYuUqOgdiQcCZEL3ie
xirzpzqqkif5jZTsPo/QhSz87CM//ACQYBWDIvq27LTDtR63DMNnmctnA9OC27plT0WIjZ+pyUDB
GsCimpgsn0rQZZ9zZ0pTUXHDCGRfc+HdB4003gl4IAma4ABWaJALgClfAJkYPk+wFgDlosbSmhuQ
33eKwnZDVj4f+Qfabby8DvIvL0ePRUwHSq2r+3iEMnMmqYlUnsNChOaAeiMy7ZJ/2OkDFjF67jGk
5CcSGG2JNQVyKuPci/wa2Ook9EbgvRkuNYcPr3243YKoxx/CJPhVOpNZIsJ8A2gjy9G/n94IQFa1
LpUp6QaUOOPR6aOrxUJMaBbaIxFQavENiggnVs3pM2MklTxSSfI1YLGOueA11Ije6rsqDz0XdB9X
pB4Tw/UbqGwET/7DB89aS8rXx0U1KU7/BCIHdxpVhuQqh0XwKqid5RDDAkRJwwAzUszHKiBjAf/q
ezY63KfX5BvL2yp8hihrWa6gIhi7DffJyLsu57wQJsx7fCcIRLmPeMlJ6wUhJ8IBQpo5EuTqGvVm
ZoItpfZh/NEpsLEOwZtvXtWB15JdcnyMzbAX0uaeXhGcirCKFhBwJc/kEYcLzhhpTaZzwTOOyaFw
mCpjNMgN2BtFf1D7yqSkiyTi88XqwlHj67Z7dldABihqj4T6bNuuOj2t/wl9m/i1NkYyHaoVkl6A
/YHGIXdA4VCATO1XzuRn1J3KVS2admGUR/eZgW2EYzxp8XoAFrG89cUhJyrJo2AB0pbt2QRHB+Ba
XgFcHnN5fUcXOn9CK5LxNu4HfJbAeu1j9Mmxu7RzbsRPdV4TLXxTXoy4dlGpPq/V5c8Ym9MrVkW6
gpvVjZEiIKELoZFI2QcY2pHGbN9/kSYHuwy/g4w6rs9AyoZPg8lExV5+m5Y3nwbMK/PzkuDHicJ8
1qPos6YL03/y/g9pB5E33ViuPWNupQ1hPC7/rjiFJdUUggW1yPIVmzjEUOGAvMHagc+1CEzdhWiE
f8VwMtJAvwb3ozVr1ZNlhJfz/diHr1i1X8Jj8j8ChnQaKWjXZMDlXiH0g01DabjteoQIcI4AQ63Z
FhofhkFs7+ZMm13fBJX8m6u0dbm4LtCngLbn5cDI7BexUJE07lehygs9Ugckl43wfo01VuTp03+O
Sjj4HVGu2gPprW0ibwbbDQwhAHpS9AdaTq1aDaAEwzOmTokuuQ56gMA9PUS5eYdrryKCffTPKFPW
aBO/HUdjyCaS/UHpnW9r959JH6sl1ARGUmoXHlPSOjGrIBfM7U+JsxZZBwXNhNl152ce1ch93o5I
xLTiSxfVm0/lNWQKGByB3riF5Jnadymx68N+0VpD/1OWfrXY2F+f4Xu2G5PTttLSbqPOVxKzmT6v
p5qH0g2xOYdupBZOf6NHjIe3GZFPxehOHG2bfknsUW3+u+SsSUrenGQzTaa+atYBu4B19XFwuSiy
AWA4SiHXFxPnsYk1YCg6cCPS7dDlWgPsXhYgxfY3uKH4QI+PmPdL/sML77kcQnXqPt+owOKJO4fE
IJRUG5Fk2C77xzI1RhxBES4kxpzVkTe8PbwPjD/fr4PnsUC1/gWSFpmN+9xyPycL6bc+ell23rEv
nykbTPsfpoJu/ThLC342pKqEAsw+x4pHengfYNgFDmtCUFCGk+H7UAyz4XejGl6Q7jg1gT4pnBgv
ia55vPcMKEimc7hfa3JFHdcjtl2I1xz9FOlx73hPepIveCo8hP2+s/sxQTD3QqX+NoTdsyCSmsD6
BQjDhg3fDbp5JY0nIxhudAE9IYHddHHvXaSxDH8FDaLN9fS1Ml0RzY+jOZ/Xyeflq0hckMl/1jSk
IpnKIfAZevtBP3c4MEqo3l4hScBX/2m6lLjq1fIGeIjAFDv66He8kS2O3P38wgxD+JS1i3TqrGcG
WBGDD0x443GsbcdmbouMaTbBpEf5MoB2EzVjmaB6LJq3+Ivk9EQb4/RJwgPBpATi4Pom8wcqoJ+W
w3tHfi+DzfQhRbeVMUVDz1bbA9foCCQe6XiwJnhVJtaJ8CTczJ4eKGvMmT9paBBgUg0q7MA9inBJ
/gtaYZetuZu+MpJ8iHFtLAdI6aC8OkekoqmYieZmN66PvTlvezmROVTldpihxWXT8azczu6DtWbP
KpJSGRMVfhTBV6FIFKVxuBA5z8CYnzDsIuNJ5qPS78MF4mHi4BmSgEKKxmv62mcQcCAzn6liwToq
a/Pif5YkKJOiDn9C0gZcJ6jdO+IUKjqdsP/QWfr01FRT/P6CEG8k8B6I7E1I9y5bClkQD8CH9VEa
bTMwoo/TKxMFYv3DHS+gqflAHWxFzjvShUmxNzNYAV8zTgucsyEBmUc7HkAN9V0WfI5ZgPEJ7gW/
VfImnA3gjx9ImKTR3TGgorcZ7DZjNuLjDkwC5AYeygV4w3gIEsjuurTo320iNDuvIRtMH42RqFQE
anuEYM1ER99P0hFiMIOA7UaMEWyZHBUEPrLaQatk3IJ68lNdUh7hMTBP0pgKKgRQQWxJ0GfCTF/x
I/kOETLBk8vDbCCNvpSlOYSg1dB46DRdiRMOkcNQkPQMj26L/vxrBk3uf8dVUqzzab4kYw3xeYRb
CDyPUfb5Z1BYVQ8+RdCRsrNRwm9L2Fz0IyRUmhaciWhDkQ3now2el+BCKNFuYFXuczGnXpFu7tUd
oYbHo91EVA7UQ9XAtGiuuFBE5xwPH+5DdK5/s8h4JvKQDf5hX5QID7r5T6T9HlRaqmjRq3QN/PCK
X6J4YfkmALl2rnpUItAmZhIj1XvfD5HToIx5I+go/24zhq/IGG36DA0fwgLjVQM4EPOO49JmSHok
POYQ83E7n3K6cKTbuIIgRZMpjC4FiTkWK0vVh5jdBeRqwM4B/Y/a4+XG7h0ZhDSmfeFwFf0JL3ph
Ln9wAr/woXrkSsjl8WfNVRjOXtg8XGGjQCm45jhX2ATfGBBDcUnLR8Bpkx/mdmZz34nERZ3c3Wta
deyzVmJ80jccBXx0THjXbaYg3f3Q826gLOZ0z6LGYfRI1XfArFjh4wXBuHHvsvjGw4GbgXvwc3mx
akgwaWNKvEZ3mj2H+HJjGIYKbye7955VDVsNyU7XkUyPCS/mJZD6AiohMmoKv7KWgJMpFMBSDsLp
qRlnWixI45Y3/rXn0/gJO7e1FkR0/yugdF5IpN5f4nk6D7sn4AQ1J838PmtfTg/bA7I5iUJL1oEF
T4ZdDayxNm6O1khEVnH/qTfn565QbCi7SdnfPvrxpXHzOr4hcivIw0WTQLUHG6UQMXyD7OJxJjDx
ddTejkMYNliFnPY353AUJRuJuthn2svBsLfEbJIql0jYIY76X9kXh2NpxcvJc6rkh2tFgkw2VnaH
3csn4LtbyN7VPN2x6X/zdWuAbWlu9QAB4qxPjf3NNWCIq315ompc2t0we/qvS/Riq9bp4CtI0OPH
2Dy05CuL8A90ADTUIdP4vUVoz8fEBE84jByKtJrCZHK/Iufcq70BEBbSRuSiZC/hUsxcDW+rEvZU
l5J15IPWmsSRpU4SISQM+DuvFZpSnircEW/6n54Tkv6wIJG0TqSSJbkVxmmM1jx6L7ekAdESQYvM
BKM3tsqroyFfPws6nKSIyhy0vxR//KtwhHQRR9wbpAOYNkOe+LIvbxrLGrLlPK74dadspT5ZPa/9
xFo3Y7tWZAAWfJ2mz/WBbGn1XMK9X0+a3b7NpzpyEHR77M/CCP6DCQrla/DiVItskRfk0QQU8Obd
wEIHSTppJ06lQBGXzC/XPGk8XTxEyKRbgpQjnYobxeNIDQWu/TvLTC96qtPUnIW6LpaZkhHVM6cP
ymoumGxR94KYUq9beyDRPETC99j/jKh2u+XhvQpv31CpwjcSJcp1i5Ds46fTMJXKSxTotzZkwIQD
cYvFrhh8sKAYhGFfhhfMVUTwHSoIQVDG8hFCkyj3sDdF5Qmvh+6SIwRpK8CvAKvYUcv4e+xzR5gO
DQThRig9/XvnPjkcEKk1NVxCxKMCRRmNLmzoff8d1ge5HEtUAaukkNymmuLl/oezGDHzUHLS9uO3
0/zMtMrKgumzSDAxm2ftfDltNsAPEIItGmSaUVTmvx+0fWUP19vDa6jOEX371RQ5qEB8IFCgow0v
vthrTkxwq3c6EziHZ7GKmZnMONB5eBPUKQcTdXTpyMCkNy8HrsWcDM5VckuqY3MTNjHOttcpTQWk
MBL6jF/h51y/C2E6pmIp2EiLJi75IyzEP+yFzYT8HgXPdzF+kEzCmncgdFfP0XKR9ItRr0v1Z6hh
RyyK5EpAo8iFV/a995hldkjal1C+80RLbdrdl5f7QGGhGQLtMCuDDl+QZd2EHp8t3YyMl0lo8YwK
399MtlwqfY85+a+cys+kczzGDTJpZL4gZ/RfM2gUft4XtZrs5LdJL8yY0/nXK1W9Z8qcN/wYlAev
JYIqft5FnytSnE1FeXTvyKct7fwTsyK1QlO8zU5n0jlK9hvRB52V3nPvR3j4jFMLb94lJb/LRElh
vbw+rkvEPI9x+QkeGpJ8/OBy7SNygISkkBuf9nt62f1H0pktqYplYfiJiBBQ0VtmUHCe8sbQTEVG
QUTAp69vn4rTXdV9ItMB2Huv9a9/OJh4VijfIN+jFEmUuQIvjHDra5oYgt2YzWGdQWtYF1PsIQXa
3OA39vWU7uecbEadTd5xN3YTKpqI4iZFPAWdmd9zEqccEu8yG65VZsHK7PkVvR2hJBzZEGJPMqkE
Zu9Qc1Cwf2zsrfSqcCVOAMF5S6f4ZFVQHGQnFaqJSeZAY2vv+dfKz+FHc2OI87/NS4egAZWAYtx+
Sht2oUJ4e+RITyWfMwrC1Rijt7TAXwh6Fp8/D4N0bE/B9QE3OXcCFvdBjnxRpvaYaZ/OC/Y/XbuQ
gXFVL5NFvxyFMajEA6AUqSnS1A9Umc0rZ3b2fQRn0H4g8Nj5IopmbpbAYC2dplkWeExSGwXY9fb0
iiJdA6S5daAlQ9qGP404e0Jc9QKerQIClxExVzB6vWT5YcrT0/ezzxQLw9NECpRBWCNyYrY2veaN
n9cexgiXb4Yy9oWdGY4mE5MObozUEEJCvJf+gLqV6/igtHZR+KMhDkA2vTCa4OHEzvFmaGbPlCzt
C0EaH5VIDH2g+Y96N9R+wND7aE54BmXgA3/3a/w1x7JV9s6YU7n1npOVxuQCqmvc6m9pDT4wfGKQ
icJxJlQlyn24QxQJcWvWlnabhpKyGyGXKddfwAS+Cn5I8CTIKCu9njHzwCKWCgu3dIJkmGTraj2t
g/69T8EYpzNVWNewueO2eSIzvik2Sb6L378vsnJhiIOOPtf58DSGxlfeNW3dXt4wJeisKzRQCOei
1Uid99+fUbxOlhyzgzNUC6GWokPjDQe+uoDN7nIH3YoB+kEJBqsc4w23hX/wO3RI7w0HAUxQjG4y
/zm233PqQYHn1oxlIqsKSOWNXCiJDFffS1z88LBiDRH5zQIDe379jn2aFEaqe6EMyZY1J6WuZcan
nUnKXMa20v1iCSIsVqdLxFS4UTPLBmu7t8z3Ab5/isU4ckeyMClSTrfgu+5P8a26fch4fs8hjEIk
EeXv8AF4DGPyfRxK1kRZKXTG5KdT8awx19IYCh0pE1hFIywyN1MFpz/ZHs1l8LXMAm5kE4/XvC8T
uz09H1C8cV6btSCyfbakmHyIu8jA7UxI5LAMlhCU3TM1XQ6BCaYbdYkzbonBnKKxoh/KtoyEbOUq
9DiC7omfwWrSChkss+qvGYXj3TGgwxB8CuQwR24Fgox5CZgOTo9P33g25S8A4lfjmDuSzs/YaJch
ubUPxRzce9mhT5Pa2Wv412JBAtRe3LqGxEt1jpnQ+LsoaEeo3CFkVqVw7RuC/v9qiNMQP9LdkHud
v36RyE1yR/tlA5XY2thsIm4xxVa1QtyUvq9gyLjAN4zK8QAAFRd0jnoQsAGjYKvx1Mb2TK2t9NLc
vwT40AiDJb4ogrwB8/SzW5XGmcG9TyKfPv5DWeyyEX/KVQP3deSfH3bC4JXON8CJtsKhTrTna37p
+zsIyZLHz7zGiWTTk7znNbDfbg8nOoyEwqbRoVRhIm7IC04vFR7amTN6+ItRGHzhofUAPnA5RvbP
PQW5TSAMVNCVEB995tkfGGbc6YNO+Ax3hctNwUcNvsmhc5UTAbqpSs05QITKDNWmJGIQ1XlXegOc
lkKZbq2Es0XWlTvGUw/f/RMD9kiHW9bskhqPJ3IazD7kwWywme9siWliGHPs7eChzKs/6gFMMj/G
A2icusXHIrrcT3DzftnDtzEK4UPBFxijE2amum9aEZlylbFxRQfdrhHcNBDdr9RjX+FIEJT9ul2q
K+bfbaPLvZidvriGnZXd8bVo0PI/TNnwx3aieI8eloLmMEXbv6wSdae8f9xH9YWKbXIfZusWr9O1
2gtdNAVT/sDXHLAT8+kAKTNPbvJb9POIoF/mJVHvow9m2MfFLrLVF34jVDhYeM9QxLWT5eSKSOgU
EzTGoiITXGjLyz/KiANDzmxqqwqs3CcdIb82MUcHuEmzvNxF+P6qLi+pTrdRs6hpU9VdheU6lH74
dQwo1Cu2mekbjRVSOdaLgtXny6P+UPYjlPiIsr8whaopX5HMG1tGb0fDsn6CD/KxqG7ZtbefKzFG
3QHR9Q6To0nn9ChwSi/y2WwmS3yFIKkoZ9gsJ+ljpvKcsu2XBJIKad2FEw/8LcajHTY+HBpoKZk1
GlhxIDW2DLXclRdve2WuYlNjADuPS+s5JdvpSossq2wro81L88Dh3uwAvf45tmEt0kf6p/0BkZHT
VfO8IJQnx5KLTXVLVddEfjM0GZs+OEaeplZiLHof1GyvJRDdyBu2rjZ0XwA2535b5/sqYBKDLOsA
OQZzoOP5OiFYAuweNggGOyDAt+cPKeU/SAQ+nIs/jDIY6MBcmXBdHTAl/EoJF6oVu0L3D8jxcAd0
5pj0Ma0b6O/r+2PHKUzjniNBZVTDk4fHQoX3EztKrOOHOMTUbPX6BSGWlwN2TgBJmQwsL148ZQN7
fyaJ7hBy1G4I2FnoMZYdHOSKPbi+Kn2T2iUsshk/BFdfCTEFh00WaRgsj7FKYnAx7f/SbCZPCDc5
dCpMXHiD+LgXqwlByOwLHYu/JuxrWWzpvaYMr5R1TSrjCFABTxwEaTbP6+NvDCSJiBOtGGn0loKa
l4wnCY8VtBEw/Gh3viNqBKPCyqly6KcyzFye8OKVXZIHyvOClX/aWWoNUU3AjGDPkz+oP8zXnPFc
s5IDM+znjQSaIXyuf5iW2oSEpQMLEUMiorWtZjXxcTicbyhUOKPtM2imA39ITMGPtUO0+Yyx+kye
zpQTHoy4bnWLNLGkkf99mnJpJeOfFOTGeuMQDXv6c+LWpZBHr9O1xA7LE79kUvLOj+X5NGZdDLEC
nYzO/qD1CvJDRuEjDyqgs6hble9ZUln8j5p0VuZvvS9NtxotGtLgdMa8nWI+8mv5mOMabckQKclB
xHPrITo4MA/AlUOSnF6K1VMM4VaQ4h0A7qUtc3wukvQUxfe3eu05e+sl2yQOypDq3vYoWUvYSEi7
As5mtKTT+GJ+1JIgYfAEsiz/hSqFjAb5gsohxqViaGqAP1ii9j5NpgPF1hzTLBLHi8FQj/dXiJyr
t0dO83aITJEUr4ZvAF8P18w/hosA0xQSsAFr6wm9a+qkQ4MytTiD8UnsMWgS6OSpHca8ImwIHM2n
Fk4DHsU2oAIdDHq8FN4YrAsje1l1Zb9JRwmBPHMkcs9L4XXHmifz5VU4u+2zYwJE+w7jK5wRIFsm
yCbhdiJbHVVDr0svVNBownFcYpCOiTHvy1SVLfYhGS804jl8PawDSjfJFqA3XLWSZMA99Bxlw6WA
Q8Jy/s7+AZLv2aPEpnGEB50LIkmYVi/IF8k1IqllNIDF40zxU4KeRZX+0JkRvVj6Ad9WN9o/+k6G
4filco6AOUF8ENpZdooa4hd8yivMDSj70LusCCUlXYC4L80wxBl2Wf0qk0ujYfwCZZlK/KJ+DQse
YgPRHbrOG8ywxqVuNyVXDZIErNjIfXTzKTZqWGccpN584QL7+a5ZcuCZxXkWBTxLY5j1u8nHe8R2
+aSnFhYjL5WVXs/Oy2mzZDV9r7gZ2+phsuRVMZKF140zzqaoD6P8iJQpykI+/fT6WmBQysx6lrqP
ViecmlMDcetcg06+Hv5N298cnAYeM4XpaUwQA3yA8tJxlsfgRMRJGM/HvU7xVdxgKKyRs+KkZLNy
p8Z4cFQPP+cIcRFFDQFx27Gepn/RiPkVPIEJvfbhPJ1nCJINCaowJB0S8T6bCJY+qKXiVa9lyZ6F
8Px1KoF86QOeSqO/VXjoEyC97JB9GEap2x5dDAP6S3K02xsxoR/GkbPJibsNMEIFhjsbFgTJAacR
UMRdLYg0W01oYAdoHAEd4wrrxo7cdW014QmSd9J5Bvsm/h65GB3GlOsvyb740VSdM1g+roxrp0xq
EpyDzLhdxcU6o9Bskr3cQNej23quk837ScjYT9R6k5NQj1ab4dus3wt1YtcFVpxA7qNlil+xnTFl
H3pKu0qGi1ey+ExP8cPnHKT6ap92umMPxY5lgdoYrxVQ45VEtNKGX+V0MWhNzoTVANBwDuFGADhJ
ljDzsY1K2sTmSSZZa28VS6jABEATw+3iIoDr01+5DzqS39ydXsdw9wgXe5V+OtxoQ7Hjjcd68js5
RTtW1BlDFhKiVl8Xy4MnvJWvWzkiS5tJFrNVzmIX0xfUDPwBcSEeAIopEE7In/VkjumxoxndCsER
9w/CPhcEoQFOKXjK+FTKBCpD6T7J+2I9POvlSjjmq1YXTMs5liVik3a/+/Yv3pbhQzPabcRwZDwb
t7MBvJKzpTqnD1L5N6zD4qcDaiR6DbE7hCMmkjis7eoBU10rC+LDSLUmXMNDRTptX7jDeEHnXyFA
hTsbcO4ODn26+IzDM9VgsX3E+I/dZayysKtSTY3HDnePgeSnS0m4O0FbRYba66V2HGFmZeGhBMsP
bemUSTNt0k5gBctvqPpaB9+HsbM7qXCVgPux1Hhm4U1WMDFqeIV+jlMoJ49DFZEMLhoWMVR6VKsU
SOPCZs4yia9DAs/gLzqcix/42jzd3vlPYd6zY4wKVcuA5Rew+qZorA75sTbhywOrpgzmrHSeoyG8
f9G3/GIzkmTWGBKMGJqI6AiG+sg+OBCQssvIeY0/HDJ+x0HDrpdh/PCEfRuA4aTXAZlozLTAPcLM
eV5JUMXDyPqXV8KzsutKQwVmhyAAT9b/J4uXGFsNSx3nhuzarZ87MgdhwMkDi1xw+g6AeCQXFMO4
O9vlAE1HgzgJGWUejtrfQjp2ijsez8certvV0OwpPRI6nxSp5oNlmYbYBS3e1IcfzIbi2RuyP92/
+vnNcQBPoTNMjcmWSp6dHSVLN2c+2H5OXyTJeDrPFBLV2sRMnmDV4af0W2l9ltyGfhlmVjs23rHN
UI/YpcJoY6ElUIU3l0YoIfriD34WMA+z1fThxoWR9Du8zIlUpfVeUgrR6tceSJEW9H/czRp7DHqd
evZiiod1jR4fyfmpsA2AKALpIFvmMHabWUSMOubO0KxA6U8wEqpxiAsj9YM6m57N10Z6z4SqD2mI
3pzk0azr1gStHSR2g3+sdNql5KpxUXMPGPvdzVlv5VVhPzxMWkoAp5SNvphHQQIxZKA/4m01XE4I
UVQWDPqpVvigB+FNM2VYOXkJU+4SX8gznFxohYiD4Lh1CG2WQq6Plhh8EwGl15+Q/ON7E+sfDF/u
3Ro/+BZBl3AZBDLX1hzNxHzgtjrxgZ89WlDcCw5sKmQZXaTH+rVUD4NLflEzI72AyqcuzBu4+970
ugULq28MrVSXQdSMVAxcPyS3hbxUetmyWUe9OdhxykHK/lwLgS9P/ngSuIQ4eFZOvAI7hhaNqOl1
mEIAmInnkxbX5bPyn+Jp0tIBYIAYU/t+Nf2GgQcAIpg2DKzjEPlXTw7v9nuEKQzFAXWDEmh/n4+V
ftExM23UFYGD9bhpYUWKXsXFncnpxb+SXas/D1DJ7rNPGbzgn+2kWaSdGMkNg/xsjQOazCHONKmG
WybmRcIIRqjfhCHr1u5cz/bGQ4QHJKQ8CQRwaUiRKH9hjFEFo1/bJiZFqDAc4QwIvIXHGrlhLctB
NeTPnPFBgS8tw7vzCdaA3l3pYaqf4ZJRwc+2Cbb8pYtVAlaSwBS4aXG2bGkXsRURwlNxdGD28cH3
UH/ggkiyBnSBysJ1bIFJ9D/CPogjKNospwTmYTOHKWRYzrBjzdd5zX8K+H3Xz2bLmLEyuI1CK6KV
5ofZfzeL+ZKxW+mM1nN09oznoD5DO01Owz2Pod04Cg00qTf6/eFvMIzKfrhRQ931p6f7akgJSeWV
WIT9/D0be/Zn0rwmIsQnwI+EdFOQTn5WwuIeTpSRgprQTik73wVwlUSuZ2lUmzfrDFoQ1lmPsUnS
mV3uNpnTQxvXV6A1+moE5hIE19FsEQTYxaAVgRUHxsu9EADeXTJFJPPbGXUEV7h0RsaT7o21vaF6
L/R7bheWj+MQwynoPIb1WcXgHcYFLxJEtAwYLf/STq+YvFdGojdwJMbXgW6Q5WxxyNM7MdyzW4of
03/jR2wUP1xzzYPgDZ9jREQ7In9E8BFpE8PMBeM81oko0dvB4pm51cAbYeHotL1uquxaYJCnt93A
bAi+S66Qs7oXxorNGyZJ8CJ35lAaw6FbGk8aoQlZjuSJkQnNdJnvQk7ZcxG1OlnNrw5vJ8lU6cJI
TvvQguHvf+0+2PedsJrg67OBkofHVHrHwwE1BAOzET/9+E1g84xX2cf9xpCmPE4XLK3PLnwv2YoP
RedkmhW/IIWsKhx/5syy8yvOSeEUrYkzOBujfF0mWG8aHZVpa5TFPMH2gkUYNvC+WHUFuyIM+AQY
0XqmwehtRIg/0eBT903n7/M6LgBcnU6+jVuci6Xfp7xLsCiRUXHx7VVHqZfpBOslnjCy4pATwq2p
iMBZJQoCBQ8WD/RWHO4zM4FvRZRflMMSwQlwme6UHSBVbsrg0Uus5EEZS6DL5+ILV77DEgq2MzOc
t+ZKC6aSXgtYXMDrNHgP5vxyZvf79xm94lkC1yXNgZPa40nJbYnejwdIMwmWm2iYW+SD5QRoN8ez
jr2WEED73UArhXCkQNJKX64Sma9iqQxIQMIfgoI7iYn6cz8188Teq8/u6HyUkqDj2RBVYNf+djBv
sL6Dq/XQxJ4zRAfYOU8eQR654Q9AXMk8NJucHpSdkftWXQai71kXLzoVwxTmOGTVhnmxrmmF8+w6
5MbIM2pfDkDtc0OC9PFyCeEq1QzLeehpOdtOWu3G5e6VBYK4Sf4OvKQJihjytRAFUwLnSEU37IIH
6iRdGwXZmK1Gmj1vC30SuXQ5dGEYQ56XNAQTe8s+9jN8ziOfewPRO0u320a6C39CWhl+tHXZKZmC
irqZowkvLIzH2EQ38c9jYdve+fXDZrjEIhHusAemAOJPrbAn0QOrZdvzuEgo3rfn01ZkAnCjxGZG
488rnpc2yrtAbLYQjgVDlOodQbtNtb6lRYhwLwR/paXfdq6MG84i/oHnCn5owOh9fZYNVS/fGTPA
DBiChNYEO2deDU9Jtu/vjHMOfe6sIBuin8ukx9HG+W9EZKsXXuaJKV8pEHCsyFbyYfR0M+BbDkMm
MNmGNmJFY1AZnurmK+S6HNjk8YCzkYwxTxZwxVHgCHH2d1YF/H/xZsyvE4HDCH/GyMo2zD5u/NCM
1TfQPT61vQXF5DNb8gxitgCDuSbbLd4F/E/eSFwI/qFdOWxQw/4ATwS83tOY8qUdeM8sXT43xRs4
Nd9PXyTYQXwBrziShItlOeGHMSniN1O4KOLH6oCtkm8jTsLKUD92C87yUw7d+HGPLRYSZDjxktm/
7GMfpzkglKfxEY5JpSA85NbUHu6/WBEbi3R2xYcIGhpwLCUwh28fJr81b0nesTfBxtD2tuKDja6o
JIP1lONU3GHVxMlMuHrxPowjr0EphA225nIwQ9sHK0XBwEXzt1dMCHg4fHg/NuvlYa8X3faamcpu
EREVPqf0X+aYkUJhmW0nsXHdoivybpPWjwLxEvkOVCBcp746azhkbpwkTuR7HNficaoECYtaoNZ/
RsenvuD+IlLNW32J8hgSKMrKhjvS/eOCRk67/CV+dtn//fanvtW1ECWKBBkTw5/YXhOnMeZupD9b
CLSQe/inYDDw+l69A49l5TyD3Lh6n+uWFUkZ24rxDqUNnWRp3c4mf8c8gNpl4eU7bpDLL0NqImzZ
Y8Hwe7zIlsXPszDU18oTZTvPkMD3I0j5SFYQCn94iPH6j9stX+S2hiUGAn64nvfX2P1hYHXVEKUk
GyG/9XgVbwFmLV5xAdPg3/t6PMgP1lD0IxPbQqoic3OZ2R2MlJsodFjlQ6zr9OIqQxBxu3W/wPz0
BSECYF2dmsW1YN+9CUElW1gsNmMeX/Hcc+UpvbbnoekhE3voaz5EQCUM/5ilh5+Vymfnh+D7i3vP
48SZiiyn9/FLOYCO4DjLDUUDAUzmvhG+/TJBceYWwKuBjoaPExuDF5IQqudGTC/O+vN0GTMn0aea
SfPZQiWPgl6GFLMDfJ9IT4O61ahSvH9XJAw3j+X5CemsQ2HytB44ZWj7Mp9Fg5lWzZpTzt8rjVtg
AEVzmWnbfFSZcrwFNuFafMErTjnMf3d4qiWX1mtENDB5acaABTX6eZjMf+Tq8HHHGFx5AwokQjrB
udNg0GynoMg9Ysl3+Hz9MHHV+9ES0K1/zrV4AT77OjOrItjD2LJpcNdFNfhAYc3Ty7OKJw01L+L8
mX49s3q7A3xGIYtPbAkBt1Fj4wiuy1pdsy97HEngSdZy4B0OwPp2aGHvr5dECi6aTYzRKNUg7CWd
0FIxamID4BIyGdJmlxLfzs96QKDtBiiVes51OXOAaGVo8liho76g6FSX6h9ZCTsorLMH7qere7Rx
2Z4ZSon8KOreP0FxPRv3zfcT1FnwhX79h9vFP8CFqIyf9zyAZsoiNNatDCKwru3GXGIMKFpkKLV8
Wchx2NxV+vGYzPcYfFIGkXD6vNJg/GlDc4M9nRZ5cHbRIv6UTkl5Oz2tVvEVRIXUR4yJ+aStbhiG
RTteS/rwT31av41NvpZVzcPQ78LXT494GCzjmcNSm9W1+Sa+7umIUYA6L9aXsfsk9jBfoFFezbAM
EcY7Eh4tlq+R6ARbfEeWIMVzP9uQdG7etVb/Gy2fZ5Nai9OH/txN6NBVD8Wg9hBsoAKKNYpRJL1Q
sfDliWJP/AuNrLn6G9OX7qcxsq/Kvd/d0HKUv3b5Zewnwr6khrTVN/rBkQ93kya+/FnyWOOH0Bko
Ro0S/QYD27m8AgozltJ0BiZylryCzE5SPwuXue46OZsKNvVAJURPAcNdkYbTkwJcn6aIsRj0BAfP
s6d6QK1KIcDOzdbZhotmx6P44cc9D2MRtsbK2mabxMbPwxU7bs6JXhI3UNGEY0IsGVtvRF1CDaNn
9NwyeyUtGZu+mMPBL2H/YuUMsG8q+V0qTFKhZX1ROw0lgEjP4yzkmAXY87GhAE6DjYnv4GKd3jyq
iYisLkjQXHy6QkEkgrHJT9v1LYK1WcPkHAhAsPKZ6KYWhN7qVhPaybfI2XSZZkK5DI7Cz0AVHjci
ImmsmV03w/17W+kiWTk4ByW8hN8YopKv8iA+mJP/wITkmuBbBNsT4RYceROSKyP7vtYXwYB40MnA
UYleIUllcaQR4ehB8aboC3vICRxh6LHlTBD1xFZsebHeOjaWV8cKHgTWN1t8bWCGMb8AlQlkbUWF
yJ77wlvx9Lmuuxm3QRRM8rVipwDk4cHmv1zx0FuQrZHjvOCtOTC4XNRg5vaZWtweiJng024SzUmY
mdog9MNbg6jdE8MujJFM5gwwjjBwpjWgxY3ca+pe0a1yusvu9lzp3g0cQCxRzqyWA4YtHxUW5dgm
Wm09qhdnLbYgHkIGRNhGEw3G/AyWbgV0gRwZaJmL1uuQHBjNq4fowbfElXob6Vthpkn5XKHFj6w1
9RhHqs2zMWzZIibb9cianzgE7kZhXd5hjhToKDEdwjimJq4E/gA0yNwaYx4Bkbe3SWp5UNu8nWpo
5cP1ILXlhjvRWZPsNI727Pivhy2pPxCxsHz96yZ2iqzGdLicPJcgcEywBf8a+itPF7VMjOkMThdM
GfXz5RhAs6baFVV0YXP8PY0but1SNpw1RTOMeybaC/H9ha3c2QlI7opDO6PjV01MGLluqA4Z8K0l
C+ztgzIqwgzN3FJh412KDTdpgQMYeY8D/kSoNzl2S1ybWtkeSEIKTJmFNUtlbIUUNfrqkr7QZiwu
Z4o7hrhDonnAxxiG3cMuias+cPgFQna1wjj0PYf9fzwSBUSEEUf/lqAPithAzr2Xy68FNzEirpG1
CpAERf68sZWFtpPgLYx8sZHyGKjecEn3A21sza6ChSFvSPmtw81BFAslbg2L9rmuhXdVYq8/hxvP
qPc4I/ABbJIQfqrBx0etBhnBHDaG1e0vMQftntN+iXm+09i9ZA/iOWJVFQqm+Q0zkuoKvyJQGqIg
JLThcvhZqecZ6q/mvZCmJvuiuh5w8Azs+hTLtwanmWg+mi7lyv7QH9VLbbCTcfVqYWjvIjowDU3s
wzx/qMn+HbpUW9SsE1G2zpBg6Fvy4K+TywL5Uab/pJh8fRHQSBsMg78bvGTXDcjOwDEnTv01fhZY
bv1bF+tOxwIjNUjvmcj6nLGisi0wQVJgqGzm8/d+gsGE6f+Td2n6hhBa4jA4of3LK2TUOPIn5F1a
qhAHozXZw0WGBAILlRBCco9vaIZYLhj4R9XPdOSPlU2hXL7w2Az2FVGCb+UDWU0eYF1LLheec6vr
dtsdGMrtgNFvH3jpqKchc+HghL6+O9CUgCh6NcV7fss226ti4eRDYtjY/8H8RWWhQuwqN6Jz2UrG
TTNquz2+cLc8aZketubhuyKXRzZ03+gCnzYW+0OzJ6cv3/R6tKALAi0Bm1IOG786XdAX9dQcxNpg
STqxL9/9BQYgNpjUdy8kfWPdGhxT8iJWg2ONIRReRJk976jzMYRH4iRCg+o33kca9px8HJYAtTFn
FUiJOdxIu7d1jndjASy0pszHGzktiUy1j3WhrbA3aztEw+Rl1daIAO/U1VYdOWdQkvqwTSBD/Q28
B9aStb52ipHfn6DASLk3aYLXgekUrc+IYYlx4/RdllaM9xt0Pa8lcnca1mb+hITuZfpHIbXEBj/g
0WddRxZOvG2gMI5xlYvQitPLfU27Z39B1oPp4BlzFxrb9XlZIiykznbYnlI00Y6j4+NZbV58IQcL
IxL9hBouC1970IT5eCP8p8hbZ+EOTfZ+T+xd9tDo94vRfIExh8WmBuzrfq50bB5OTUT8McIC7zSX
EQqBf3e8w9yOvQufuakgiv/YokITvlmOEGovGc1hxakZWmfFcNpgqjERcG9r4AjKe8pQ2k/juuCr
cD4Sl6jbCt+YWkHCt3YXW/2NWQEeUwB1sDlvhOOqlIwOCCgcEYNTIN8B656XZENI5DFwEuzE10es
rqLLI0aIrIWYdFH8k9b6MrxQAbqbbGL1+sY66b8O0wTh4VGZv7VpqQbOGzisrXpNb3R3Y1kOWo3l
1z+IerhA66aH+TYU9qf4KMVvY4PC1Yzg5K7/NtmK0uO4MTaZ4T4Cd0Z6OPioucOxVRig4KQyL+/z
U7oFP5w99OFhI94L8aVewin7cZsDHiO4qVBBGYVDbfqzuUsepMqJpeBoZDBcBZH97AjzUo2QcGxg
p1vS6X5mESSl3i06mfnLGv38fpNgOSZf3CAoZbRi5MSETTYsZnazHTP31Ni0h7uS6ySjg9Ca9/bg
RrJBFEKtr+4oAnUylOYnBr2HjCdFnJdhjfvE7KLuWGzgqcR6F5hgkKZH0B5QpfCOxUlCPk1wv1vC
ouLkgKr0x9UBJa5hGJnTp+3mtp/gXn5ivX6tMmzwZmN2oYfTO0k/JVcXo1nj/t6ND/eBDhDMZjk1
V4YPFsmPcXXNgu4PmHkwix86l+9p7kCAv/dwZ7h/+3dhv5n6GU9h+/rBtelladimWcIMdpXdNqhv
mbeV5r730b8SeV/8iZoFd8BJMCt+aY2WKwVI7mOBSa/YguDAqfodmNR3cfwlZgJbEJEUDXSypZgU
cjtBh54K9dQPxDRKOsELhywJk4AieKQH9mJB877dBosWhgoFcrJEQfvFVLL0ADgCZmf4cbzt7PhK
dHSLar6OWBmU24KWxaFkvLDbIJBvgEfimO3ARi4CR2rWX4udtIRdvBmVaznisrx3mxKhYvlDV8BV
b64rhij7WgNvL35LM0eIC8fxbWu1Ez3Nv6848sg5HCMVfgTMW68Cz5dM5c2/ZGnPKzmKW9OpcsEf
FvlRnfEORiiFd3AaYVqJwKXzASgLc5/Gyk/lWnK+2IxNiRjdtyK751HgUyYFzfEwxtNM+IYlBv1r
CrCbHJZDsznCbzx75DWpzvsO5cuBXE2PlbnhJiKDxiJW3nHfhhHSpJz8xPV5N1IeCmN6gsWr6bXo
2ITAU17gBYpAhIO1cl0eSlamtQsrb376UBwwEPmN4C2m8wRYILFQYPdvHQS+uD10sWztO2TcFRcN
QTekK+w8GGcaYh7wRzsoG4zCSyMXGfS7iq4Xjm8UwkyjB36DGA0xhxvbX6SbtFfHzvKF0wMSCfSl
L4gnhqzNTn47cceKKcF9heF+AUT+FhY/hD+CO2gwqHqs8snvp7AyZlZfq4V++7BGMHQgEvPnjZzf
qFs688OpEJ5M7CWVT4dDFRndIB+KAhB4D1Q0MjBPQAooIK0tDuv/l4YdwAK0H1g7CDipsLVNfgS8
1sRUF5dCDeXk4JRNzSVxOZvfJbgaXl2klc3xgiLQiqXGMIXpqh4dYdww3dEbxYJQy2Y1Xa5IBpoz
BqFzxgRbvz/ZZaHqM/MpnPP6bEFt32yY4LlsWQ7sApHxZXXgBukSRcfDKNircDWxkAz4bkJ1CoGX
PIrPSWPz3+65Ma2+4VdCJGJhsyWeN1RgLTuhvxMdvcgRkLbT5X3A48hpx4YRGbsQXvCCeNTVnKbW
+I3my3k493ma0Mw7YUgrPv7lOh7O9u38dxt4FJCyEU7s3cAVKyFiFouQnT/+5SSSAixSYBHiLlbM
cPCF3t+bGd8qsom61Bl+KfhewFnBePMRJDeGOgwCnYf/CV7Gc6v6B2i1QJKEKAujrvMCBthrb4To
bESeQ7/Z+L3buqvEuN8fesiQnA+zu/yf8wBCUQMMnSqcuclzud9bAjp4cUtLKJdaVkRquxxKYT3n
ATnjNU0CdPD0NMfHkoxtGhfEsJndN5wUHB0Em+vcuOzGIGkSMndNAn5F7JLIc/m0iqus/xjwYZGG
htVAo8J0D8kitRbeYvnWehBqNK+Ph4EYx0t70f1//XnEV3m4mYs4ZRUv2Eq8cWndU/tuPBdSpfvd
5cIxVIavS1f9fWtbG3jZYNEV1putT0l3MomK9a8qxjMDYWRGIOJHDuDcTfRLth7a8ZJfIiGOXWbE
dE38Xe0Oqb2b6/m1Qs8f5baGvcBsKAXn4+vycJnsvFACYvr+vowLtgo5CH0JHBAxskyitTMtnHw5
egQa54VkjfySJYyrFA6Q9mMd/dVevX3Vug8dHnMfG8SQ4vqlx9uRc2ARtuaLiXCy7qz84wwj5zlG
CaSrfC30bSlRYn9j0JpBGMJmK7kEexZ9nFMM8Dbjb0hFQtEeL9G548TODZ+y1HEUkCBUeSUWLC2M
EyVyprA8JhqXqHal91V6ztLGrxv/rZ7OI9KP9YRzx+TfJFUjgCnDKbXGWDCueF61WaHhGkHDgRUa
mzEtAgKHJ6KwKZefcnrcsOcqHz2sTkQMnmDcHCaLblIa/eR6jmm8tpqyejEnxGcNK6vu/SJCblPH
a/W8OT8XGOafdX+6D0sRe6Nl5oHESsCvb0OnOo/Qcr0x4XgjzHq/58/JlVcqVVSfuP5b0qcxTplu
qdlm5LzbHfO3L94wD2sCgokJS9vbcMpyvAsU4vYeuiH2E7wMLCv2esjYKzRJ76OqnCQq/CEDeq5R
CFdFNR5MOvTPelO19r1I8dPZt9dVqpvHksN7OhMRrldtArSPryRnBp4s1FhsMpDJtgR843+E5tGY
PoLL9GuReEAMOF3GBMrV+6pKS7I2ST8cBAO7qj2267P+3UtMQrjhKXnPNa5y/SbFPLiyx2ycqM7e
CCeNgf5kVZS33N6APnapJU0sKj86ngknsV5jeDOdM8juefSp8Q3ff/jUVt3TlhKLLGOcLQqDM2vD
91x9SVqXwBVoKPEjGBCuh/UvYF5vP7pZUwMG6PCMyH1Q/X4/BZ1CjL9o0w3gXAagwsAafUXvojMc
m8hMkukaNdLAGX1mcrHFqP6krGEvEcuhrdTuP5LOa1lRbQvDT2SVAQRuySAm1GW4oYwEExIEfPr9
zd51zqnT3SuowJxzjPEnPzIKyP8JFmBDKkF7jL4U3yBeg2PDsQdMizCeMIjMNTVhUHSvAjwcCLcB
ZNZfmgv1GSwIrqGbjHQExJj8MC2Fx4vriKFxtb5Qa9AHM3ugwQxgKcKELdZZgcwOmyAqdMoTIgF0
SqOlpOgXSjETqJYHqL7xSshtUCd+TqViF5xAvfWSCnqzYgr7tMk1uNFsTxRGMQOTKo3YC+twd5lg
mRWJ6kaZmS0Zn6u/3kTl8rrJ25a9p8Lj0Idp7/2wvGWDg01hAp0wgrctg/EtYj32evbi72bTzNli
l9r65r4XhShRfHcZl8ayZ/qGFQzXD30bkCdKu5dB89XhjxFO6L8DPKRg9Oj1Dhj9CNgVQlAUAy11
zbRUNM1TZT5lMrJmWASJBCUqxkALD5NGSPpgLQ5DcOwm59ZeIkUGV9Ht2JijXAai8p7XK0gDKBj4
TGZ74VmR/C3UdHOsp4zF7omDteth81ltehj26i6OaBh5PHtBv5uiicHZwgG3RnPpYuvXs8erlx6Q
olhwZsv9eYwQTU/e1kidEMGIaSP2jxfWyn23+SFGQoeteV/oijDnnkYXOyqBlT9gSkNNDhoO88Zg
iD0tbTnur0yT9ZHwNv7NwIeUffvb9yHq4Tqo+W240BTkftQiQSvZBTsYW1cynnxih7WHWIn9iqBJ
pAJwAzt9/+HhYgSym33/vsRjGGQ86j1FzItgHnoRrDjhBraI0fU1GO7+EnvEq2K98K6cM/ylZJtv
r+y3xdtcYORDd0gXYZy/owPaF7gRp/SaAspFAIo0uT0gMRlHUvOaCfcHOwTfH4UYQurSe12baDqQ
kRdmEGBiiHQCIxVmNKnEutB96ox0L+Y2Gvt9zzp+1mk+Rx2JkidOgbVOgMAJEyV1s+tuSN1qh2Er
JyTBYYlzKn96Q31GW4wYBIdaW7QxBJHrOWFvmbvrD5zhz1P0hgfMo7me9xA1mACzQxnvesgH2PRR
XZr1e4Lw6UyPUDONLr5MHgVro+8NsV1EcbUi1h2C/B9uAi/BV8uZRwPe0t5TSOvr6U6YjKPql5iI
278g+ov+WK8bAPRWx4ovU9cQA0AVByqjoGL1m9gD3TYn7RweSeLcpIgebwIviP0Ja5id5E+n8yfz
bgFzym/zvSH8SlidT4eOrP+N1pfnCcLzgqJnslot6+1lHKKwDaIrapADSIvaMWD/N42AU4CS62NM
JWLmiAKWuFojE8uz9MDkElSrB6Cb6QvKTvw55cx9lKTD+DmVARJSPc4Cad7R0xmP8S7mQKIeK8NB
fXTSXIXahCrq7j8IhJI5Ca2+ZL1VT4bSgqS23CHZKijy4qdRmzhB7wco37DvxO0MRdzdV3CuKuwh
oyANqDrpe125y2smP9bwzBeK7qCUQSpd6tIayVwZtKzXdpwjyHJb/zOkxO1jgyYBRgyWqkRZTpDf
vG2HZs4BPIRImQ/2byw4tcW2PzCVAcSNa9Os7pE/fuOLgPoYeDNGv0Ee5BWOvJh+kmYlnaIR3kVm
rrEYK2m3YHuJFYuLpFaGdqRfwqh7nzDuoufFMiEau0i4jOtr5LEogHcY06wF4bFe0hgbnpO7W3wq
sQ3Cssnoi5EwK3GCRhsN/bin/yKj/7XGNbNUQFDwinxCCjth9gbAqZRZ1xff0LeZWF7zE4RKhkrr
GhNF9yrPhpdz+IYZJ2gv1+tZMbaM/raYpZ1Z7VuEMqirMAbYXOOpZlT+cL6IbMwdsEkxwmscCH5P
8OuwKquY/SwgeuIoyct9vm7WhRFhtPtfsoWS60q0AhTYhvK2HAZ4jPsBHwFok5enWd0id79+gUm4
1S/9jBa882QyhYrwV22egyCOsCrTIuROjxCXnLhZ9vLta8uNLzRokCZHz9jsxkHR46H9rlsU7sPk
rl8h/y2+EDeHq6ZhOvnJHJmJIMxF2mdTaYICihq8B/bz3gbMEV3ZERZe5y5vwJfLKGR6smIuwpbN
7Iu559ORaLWMut4Pv67y2I3rfftiPjaJBMUMvGddNl77nCKIR85ng4iB+wAxKV97jaXyQZXtw/zj
M2wTGrfoZeQY5CDbSx5LPDWRWyj5VukzHAYyDSyrMpiw4Q7mUAS2Z/DfyuytR3AjGkZqN4SajRhw
PBzX8BfywWHIDqQoDeyedVXxdrkkxUrQlprlHTkJNDa9nK4lmItxzHRRm/A24kMYmYAnFRDFUzY/
qPxSG5ESy1oyE0YlfYNr9ULEgcEOsoOvIFLoHjtSpdqdYn1iHyi+wnWXkMTM4nVGZLSJHUuV8P6c
VzxzgzYc/Thf5QMIcyionMBtX6ALfQ40RhgBkzFoNCULPb8xVk7+cLfAWxa+MurkKSbEpT5rHQDm
79Sw6gC8aY+30kacI/hjBlukLDouz/vNyDKYFbqXvDIvt2XfpZlUOU/8TfEyGThGu7j2yX1nZvvV
9xwfUcychTWVun6f8ia2hyOPiucGT1DUsMsYozZTGpw67POpM3X/O+PXqG8dLev0MYv0ju3/F2NJ
fQYwGqPiIYLRweCki20JkVBhZJDxWoExNtZXZfxkviQX/Q/zfNjEDto3MBuNY+RDi0b1iGeCFsFU
BKH3sD0kwMtoNvBDRLLI04AQcg7wACIjAdhZYQqRpQhZua8wTE5fHHAOwgXwo0OSTVtzSgWIJ+4i
JpBQMaftmfHV7g9NL1zYlvCuGAP4+x966tJl2Bg7iJEJU8GGnP0bAwa9S4zda2i2DFjwe9FUnRjj
n05pCoLIQKdwfwMTcPUwf1G20lyBNQvIdz01HztmDsz8YH3B5IC2cCuuj+stNzLfiCYb8EMGC6t0
foPUb045Jw/vyj70GKq3YD9du5QeI31drNCnxsZI9tL7ZY7uhrOhwggI6ypUpfXL+je3F4spWoQL
2cru4AsydGswPCNT7TflNrZq/tNwxrU7xEU2wiXDQq7OYdG7noPhw9h+doqhSf648H+pt+gdO5mY
349X9YJR31946VKwcsgkvxA07TTalJpThfqPZOOj62H/stg2O4mHm2OA2WIgo99mFsDzmOssAALn
P80k6Ow7bmY6qQNPMSSvM4tlwD2DcA5TDT3FAswPerp+GPrTuTzxwtEsDLaIKVXBq2Sy41j+y181
p9tnYC1jc/XbbHATvhhJauw/yomVI+86bTqrrBjRN943nf5Rj7/MzZ+O3HfKbvb9eWUzGcmTogxb
I+odEnwX7lLILCUbLHt9P0Gs9TU/A5KerCplllgR95qz2cSa/ukhvmFvKaprTeY97If+RgYnq7nl
iGmXP/x0FFLIMKrmngNHRgZ2NuwC119YnkXRDRcrMa82FMix4VF6c1jO/21J63X3nfbfNtwFtAGF
7LArQofE0ppfhQFLKxxMWTFgIQLkeDujbSjYVf5ABAzgIyywdTZewQOESmjaglwmOI8ILAVU/4+4
U+kYnnDJweTfBtA/rDMhEBKbnuPhI/Y/Fayd2N79ikQ3MwVZE/YFCpl2Mke/B9yM2bFMEtWizCad
0DrwZD3eLtgrbFE018/NWm1EXIDH9n8gwSP345jXEnSI9vQxeKeDSd1MRYTpaNIHovU9khAoBVeg
+Ij4Mpt/jC1vDVbE4chnFQykTHARJyyuIrO7Kbg9Nl751z9g+2lGDEqo0QSITFHlpiivKBFDLbFh
QTGbzWY9+qzxaOWFVJkenD4uOxgPHJKWGiD24fD/XJBsiAwv9Lo2hSh7P7vNEPsSp4Hjys+g3IOl
SVODNo8vzqibqYfHnbGLQ02/hzFEeTwNXioyfsKwaIeptPEdqPHfKwKILHgcizpxeMlLFhjNq1Nm
M1Djp3Cc5mGBr9JzQy/yng5GUlbvyTvhrQyl2YcTCXWrGZOvh+PFXBExSYQPrSMzHItWDJu7+TUF
H1Ofoi5AB5wiZ7qC4IlnDhh+SMmhBNBvtFjvP0DfCIThOsGqjfZiyMtjdcDOPJsn7BowgguwMmmm
IPZ8HbWYYcAHEe2sT7c9iMTb5YxLZEfdP41/Dy8jYcav0Ae+7H5sRORpihfma+mVCdPs2gtDrqCQ
FwBw36Gtm+L5izkSOCVTXdDuVEyxiWAamPQhDb7RJNGZb+spbBTwMtX7ULUFMoJ4f8EpEU8a7J71
Dq4fD/5pDU90emhjZyTO0wFxk/YJ5zCekcWhI5FW3/0EgegHFh23JoALBB9EPFQIqnkWdU+5c15A
5TJvMxZ7mnhKotYXF2jBKNwCXKA4OlQPvT8yPg97XHgA4+gX7wO+kP11djR/UzCDkpNS+lilcoht
bWPmJFzGmJmiK9IOP4OaFYdQzHTgn4eEm5tKZA0VrzX2bPqBmAgWLzZwbzBcMjycfY+YPNPgBbS/
ES9KQCTam2PvaUmdjYDppc/YVH/kg9KOLoZgSB4rj2QMW5BudHZT5mRomOxo7NVnkeaORyeSBpHD
UIzt54hyIIeNzvi7BkIzBrdZIO2qP4R/Di2DgAUkBAWL38uR0jDCe4QzP0BKNlhW2TbtsGg1NIY9
OEYJTk6f56FnKbOENI/+aCEtMB5G6EpI8Jnynv8ypjD26i69PB4umAVecjbY60kMpUHeEvcIjr9S
8bBgnr2vaL/3TGV/ul/4BhoH/HLd1cYfjJnpLxXztiIdQ36a+8dxz7xl2nyIsvnn8v8BEOWz4hHo
6AYjF/qmzoZvF20DEm0Y9cEouUHOoRYR4xITdoS2lCBS4JXEBH98HhfmXqdvgHNJ6c+J9Zpr7bwc
u7/c2H4L+z4ytgF5PfqLV7khrpgJWKA5N4M/kgVkh6DKB8XYB9NfozfFtZhujUF6fve3hNyjezCa
cw9sm+nJCgVWUIrMTSf4FWGvhaZrBOJX7AULsp2pE5yLDpXh/6x9uubt2mcoMEPatEJ0OATloBxQ
25aEzLDcFbfWiIfmO4D5hJzc3Kor3gC8TAYVYyaqs+B12/KDHU/LdkyPjKsThU1k1faoc5PbEFwQ
SwnmG6UpOz+CDhjN57chxiakwDY6gw7t9ac9sDQ/KYJBiJ9dQ9GRnGTrebfxdOhONFapPfiwi7WI
LzY8GE1PNAzCfrt+2aNpaW8NjnRRqw53W+WAlIzmS19olD369k0BPHtYRz6/4my/YIV/v8IeOJmo
+Kw9T42fWIVh7JMwCAbUDhXTFl4AhwYXA/ljDBEHnod6HGBBQi8zFH4lX/gmKN0WrGPLN/zlRDaB
7QUC2ExwUI5NowAC3+tbZUMzx6+e0c3tt5bRuCsAQx648ex+whg27B/6Tu3/RQa4RHHwHy7Ezl+4
GM4/ZxEqYemQVf9y2lxFn7iF488gbOi8prtMR3AsW3im2iLC/uNh/LluCejMww/EhTp08ZhqHqMI
mq234UNJYbl29vaJ+ds88I3lkCOBaHijnFCo81M27J0joMHfnsECSzF4epbhF0D9hXO0eBAPsHy4
oupq/4OA6i/rSWoKVdBsW932M/emrC/Iy6epfSldZbF0/WqagEveLsOQlQYs8/ZmAJ+G+9cuZOZz
FLNmQYzr34gbQB02WcIVQMOtPxfVsTqCTH5L++NBh1v3g/jC3zvmQqbyNLn7+LUyitSDBdMxkg55
GPezfIbjiwK5wNyez6Onex44undCohGG5wWbhQWOD/M6aH02IwOg9bG5dRP8GCfm8u2aDLHB34AK
RlPHOhrubaiZ5Wm5mh1BwxZx8EX1bTpgs3PrSKd4q7c3f2ZYC1aDGeYncWLydUu3Vqv6hG+js/xg
OQB3Fujc6gGF+RYTFwhtJalhiiFeAyAxF0U9nAxYvYm+mT1mQdDNufbS3Jq5Bj0pyiZzZQAXwnOA
0QBrY6N8dGM2C55BYB1BXrjnXNaO24EIzV/ihWhchoBmD2P1NNlXUKoO3/t0HEYSbZoF1YPT5ufX
GlsoQSUWqQN7/ALBvuHjMWwAEIJEFULI4cQPF9TcWwTFX35EWiVkmlC6q2sYrtoIe0MJW10HQtua
F5mLAW42M2YUueDVE5dNdcZNqjg9KFJ9aHgwXVodTvgVLrgZ1j09VAz4zM18RpKYTgIR+6RsKGRg
C9Zf6AHoB7anZ0+PXoT629yOCabWGXixp93Xll/QzmesCCtdG7BRfit51WOztLCfyXWexJsLLQ1u
FkDSNkDfy6YAeXbNuuwukJwcC26CvJ4Y/sfbuC6zv9yMGEBZgxVX3dgTTQTJJNeNC7eSZnb5J4F+
eFDIWans8kyNfJJ6Nq5mvk9P6K3wAvqu35lHf+P+xtzTCtRWp7cmn+hhQf1PXD3ItoH1tQxmEf4q
M5bNFr5PDXaSO+wi3CF1/tK5s5vVc45TNH1yCiqjW4bjjC9hd6ntrarPWEyN7m8sFrXmkChl8Ag/
jOIFz1oDgyahB0Dq6Fv7RbvkZ48rw304sgfJ3VI14Ir049QK41Gk98akJAeLQS7j7vPutYbiO6ZZ
HReC3S0T/rPibgI2A/MOJ8/G/m5Ss3JuLHYocEwoiEwuE0HdAZnTBS47BsTlT0P+7wmh51/vH/Vp
W8tJqcAVyTYI+mXj9tpAd7doBTEfJ8vyOVlk0GlsjrcZVpB9tHRYLYLvy9Tka+XlHLHoAYAKP7IF
Cqv0Xe2mfIzX7L54DJ3B76DB/zaBTAUq9xpIgF/gwk0wek/SAmvy+ag6ydi9CZb7wAJH025kSMEn
ZFgvcUz3zXifXqo6BMeUm037vpXFOqczp9Tv3zcShGoWRwCgOrTBPou+d8cFEiNyfKH86o8qhBxq
fQOGBsADNYfpMeCdIUfIC+sY0azXMk/DinidCNgKLoEa3iswUv+Joo5bk57YQ2ECvQyTHSGa/QuN
biQncRjrNsbynROeWnOKiH2MPRmBg+44srOfSazF/GHCm87ohtv7EtuKhRrIjOL3EapvAbfQGCEZ
jqcLzmyJIMAjQ1aO4e7i3NniuOaKf5Q4xHRXDVeGzy70tSys6mdWvYNmlTKbsWEf33HiBObANKWE
YYJTmkxmIVx4xqns1c/FLJpbbC53j5PyaRb4ocyGyFiOW42BT0OFy+nazTREAjWl1TYuxKIGfEoB
iBVTp5CFPZdAy5gP8WV7HKrPX4c5OV4t+8doX+b7uOAG82R8j5R/iNfRRAIXO1BuB+jwCUws+zO1
xzwZS+t5V3rVsec0fHxsigbYfRpdMFTdaMTSHac8XjhtvMzZHenuB1EpA2oVr441sMegCnjj1MyJ
I4O+rSMYG28B2L87jJn0vXJ3xzuQM0D9cQjKJeDuUPPfbFUp3bxXKRP5jSASLJ4oQ+8dqHNmXB9q
LN0QxGBuYt8GAqW6i7ttXz1RXgyJ+2E4+sPc/vQaTOsXXs7OrFwAbXEFWqurse9aqxoOJ/owOb5A
8kdvoOHh2EgXHfiTeLI/e/8168k6NJTR+wrkHo3PD2U33mUPt8DikGAxPndvPJkpdEICqMZ2chTw
zu7SLTq3R6op/pSP9glkBgpYgHuZJHH+osLe/Vy0HN8Ys5aAmR5ulS9K/vSKZgEmRNbsSGXFpKaA
xQBaPSIRk9wfkmXeQMO5cEkcIBM0eCs4OlUBnwNLLE4XqwnyMXuq8zhSgYhCUx3RP1KdUtYDBWNc
Ajc0fzlwG0Y0E7AC7k8ji3dwFvv81s4OtuBZxFFS2zNCRCvsjBpSiT5DPSqtGMNIrJPprHjBxyqI
0zDYg9BFBQlr2cuqmbOPxpNhZ3cY+wkTpNKi3unbfd52AWWADNUbHAzj0fe4PRyk2c9wCtmWRobi
8EiyEqAN4LdauuxfvRJpAt91j+aFQjc06vTo3FviSMd2Eyj3bS+e5n+BoEVCokpmNST/NEQIRoll
ofiF/aOYlTUYT56xs23MsaY/sHr1+HgW9+6H9yPfpNe804f9rUJ+PpltWy7EM5rLlG+0hW/imEp0
9efi7n4h2JnwjkcZrsoYQngF5OYCrQgBKNEUA+L+DvyH7wkY6qzhkbwBRgt30Jgs8hQHWj4cf2qi
ab/cpaqXDZdkq0jYAH7uh8d4wlytsphn184LXE7cLkxtFwm+mjIHLsSwgPg3VjiZDi0N1EgE89Lv
0PYqhJCsY2b3iGMAY7TpnuH9mEyPCRbI985uan48eL0mJc1yDaPaiuWwR6jFnMOZ9606BbyBOAn3
/AgWuQQo4/84HLKhycs4sT6djQ3hJwto0jrQL65Ix+PAgDYLhhUH9n1Lv8pnHZa7hhxifNIYToQv
KrOOqG98d7ZaGQgMDlxNQ8XzN+D1Ru2hfU2ymAVHgZcRWhsft98bhQljdCI32VjiaYWVn9n+iEIL
qKCAYsohPNBJASEYYgP5Wk01PX+YdTKyuL15Dsc7WJX2aqVBYXi7oxVvLJYtORTSJqMCLM9WynDe
v4wI7JDudvt07iRSaD78b0Xa1aUP1I0aEagR393S/zX4wZsJBj4dFvPbkQNi15wrHHLIWCtsrXOZ
TvZbJoTwLljAloYGH1tPycZPiX+hQ+2wEfiK98oMtIdfLjTdAnstAxEiUsZ6EHSxSWFT3u33GXtb
Tpbew+Efkszt5s9RWA5nv6HXb5zxyITo1uxT9GGN8UM+w31yhy9EskTlGCTu4YklpZOmMoHHwDhQ
MvzwymQUBlaTOdF3CYA9ADWuBCP8cQIjfbcOJeS452mY+i/w0kIj+M/TsXIjGXxslNjUp/E1RnPw
DVHf4PE2z5YxuUOREeOrldp3lrXHpkz8ROu0I31EyPZeWad2PcmmRWOMENfov3287ZzBYjzrh0l+
aNj2qGM536NJFxmPaQfjjXZolTM7Y/nsvuHo2lLPhJCyU35hKqjEeNAo1+pQTVVUiJqZTPscs9gR
75UFw4bpXVfm8lrdlITPyat0241NJYDwFp9ImqdRoBHpIyi0xjYNlx5sOv0mm8uYkotxsvmcfFyM
G8zlKhYNqcgC3c1TS7FfNpgl3jvRhcFjH9LoX+bEp/sJxoq8rvikzZI1wAftkdZFXH3/0GFtTA/b
R944PPTDwqzOgLJ27WNQM8l6zNfslqjW1e/ShVCg16NLnlnN8rtPAmWNdQNJfFbvorawge/wME/V
m5qNe21U++JhKDC/7eaGF7zC1Km/aG4VPiCKl6zvf9J05JVM4YaJ/YZUj9J75KbzYjrJr5D1KiIo
N+9FuqiZlowcoPH+7rOuoVjSykrlggIdWvIbKigMHsluhQOvLVFt+JjaYAbRv33+cLAldmOFz58b
32pfS7lwYwIb4GED4FT7ntcgH151k8x5ThRBxxnYbUDLbNx/TsOkFrIXVotMJH5Cy1c7zMsn8eQ9
KwHlZzj+T3/YMqY4McCcEPYVPFcaWlqsB5l0Y4G7UPB3HFDATjhVlB5+S7zt7w7/BZhlBaK17qdj
F82gMLpkI69gyqvNUgTt+2S+Zhjf2DW2wKnKCF85vygFL5B/iVyiDi8HRkF5rOr8Zsho29hcDvZP
guWcaIY9zYGhV3MhLnlcwgTapJ4D9JVskZd0TkZ8SvhMZ8API/RVwjMP5B/bM4tXQk4DvPWy7z1d
pZ25/f4y9zd9HO7pPjvkolbNluMT3bR/xyZfx/EywYhL7wJNprCRl53NJoPx+zCj5SCeDSEEvBVs
96O1TEx2mSFoQjYF5SiZxQtM60KFmzbkvIWvyHH4mCUzGtbxXJmqaTBcdXM2GTBrEPEcF0hXxQyP
6/XqGZ8pzuvbgWBShAQA/fV2kQ/Ozba7rIWTGUuzWea5Nbz052NhnzkZ+T9klBRsgjpEHYG8R/SH
r7+K04tBichJTWnIhawLq0+IpJifMyKDbKrgFy6tKnyB9d+y3DF5I2LC1WhjQHO3tM7gExzO2CAj
m4utUEEC+LmSJ2CmUyWUZ5QbtD0MA7r9eC0RZobuZ03Q2bS2Of9ofohCr80ZvBwhFmfzkOwuGP39
4GW2iHX5Jz2EAoQeRvWLxQAyE64K+jvECMrkSblKFODZjBEh/Ez+A2TLDDKxnSuFlHVWQQqGCxEN
j8IpEFANWhXe+9jEr827b8gonbT8K0D2RDKfO86VHWcMnblmpZkVB6UNL8yqSB1ZP7Zj+k2UFyZG
mnZ3prVxuSqMJqVL7Aye1ELCrEu6qAHCLH1+UJ1DqXsLLBJH/t3bnnn5DVmr31PErjoZs6/D28BM
Yg2IuYZ6JhGLAUbxcxXSmSvjvhSz9nT62irMKylTAmmNXTbsDWn1wnWrIDtPSAUXkatYRDDgNECC
G9aboGV3/AxSDBvgTuSkRMMLvBNOgn0huHGOqoi1uiUtyP9gOlHq2EBrqx3FqJD8YXjBjirMOr6n
91TIjUREdGxFZm8mADF+zeQNFFVv+CWucOoSA6HIxSiBrAtEpXwD/ZcTnsNw3lkeKlNsvgbu4B/U
JDAjtj3jdGrXig01iE1AOAoIh65d39m19p9wTQIzigGMsbcxqnl9+CyTHXN3+KYB+anGbz0IqjX2
N0zz1+BYhx/x2q35sw8JJk+AJKBYk8iMr9ICK4iTeAxLvK2caqJyiTB8wX23D8vRlYSjJMaEX1dm
e3IR+CJu7iF5ZAWjJjTRpyOMAt4gctsg2pWLOxUEBb4blwPyTcVbx1PCAi0ySGwELOGt8OxTwuCE
0Js95ijvgN2EzPhrH2woayPzZw79Rkh2QV0A83EDtVPiBBGHwkmQsa3IYLOBHLsxV/R+bU9cLrSn
CEap4fXTixAQ8VcBDGLekM0xzJgyd8Lh5MGtFaGHcM0IbudhQptcEvrAKyGEFHwStL/wKBzPPux4
1E58NAvPSsmwhfqX+TvgGU0zkizwvBz9YIX1BKCUFV5PJ5RjDmYg4DvYyPB8YaGGn48dOckCIowh
LtfHH/DJ6w1mjLiHsEKFzFkokUUC8gBVmWIjgw1epKTWloiW5s4bMA++HOQHPhAxcR4P4txbNPaZ
SaTBRJyYJ+nabYhfFVkTr4XCMaLof8uOMQ7OgnqLsH/M9f1jOKzo8/Ff7B5IODQ/IUYm+m5swY3g
ApCnE2p6spCgcrIz363uOAiw2sT9i9LdHPLPIQ+BfhUKSYZy1BE2VRhCIvEN/6df88pDOMy3DfMO
6LjmU9AlEo/odd4HTOB/gZisWnYYsUuBIS+uIrod0JPJE1MIeBBcWT6n9bROHKdArz0+Bg+2yccu
+Q/2ED6kWl3hiaOgWQ22aEnEgsXKB0sfxaYBWvWs4vTVF4Hs00kBSbPGeFFrA5lVbF0boOyRiU+N
T3wVJijrD1JmQbrG8TqyQ4EeMjxm5ySojtJ6A3CLulk85zy6c57i/y+DyuJAa7kb6+eWr2HbQhlg
EbztMBXF3IlAKXZzYr9xtRNLXjyDWB+S9CyhScY71fnyS31QeOvF4yfbOPSjUhY6Zba8Edf0JNaJ
WFk/t+a60OozdCVkxMIGfRBeobpCnZJW6B0NCdO6gQ3CKLZwGAMUgWRlWIXZ96c858L/wFNm24Hv
PLbFFqLEiPP2HApeMqb/TJOgfvBq9nXskdob1jsOPxgW6xKWNAA5JnoSQG3uUJT3cev6XnJK5xL2
v5Aa598/aY8Iq6FKeYJhbftfF3g4nVblBM0jzBCQZ4kfk50+/15Ic45BFGTOmLz0h5E8ARba8JzA
rmiYsAlib9w7PNFsD4L858ELJB2HLgSKaqTM+8qxUFYVrsRckRZLh4V2TJGIlgA621w1tvQ01jZn
YJuJUfFdFodxkEXsbnD7dEcYhzBGcVYxEXSEgupvcKnBVAMNw/XiY+PFunXfqp1dmaevfq1Rw9o4
JDiHwLKJoVHfluM3g/x8ynC/t4aPkU6YMn8bB3XNGWA50IKxZl4YvOP+vcw2P2Z41oiX3CdwEph+
ur0A14vwAWySzleZ/7Ql9z4+wd2WmD6QizvTIL5C9Obk6M8Zon2f1jN4a/oCZ+IEF2MjT+bq5VqS
ekxk9hY2RbwMKTMA3FMqbp1aIzvbCsdV4+DWjLmSsHmCbMGzsfHm3wXiOBZlDJnD5Is22at3Njh2
m7s+V49T9LX4tfEcJSx7EY1O9M9sTmIWg1yO7s+yhof3dA9ERUFRKg8nrgBbBJrqPgOOKS5P0Pdp
IjIe3wSu3hIIsGj0/DxcNgMfEi2p5DQnljwEyqY1kWBkcHC1Ju4pDJ/ty61/WjXVv6IyZndkilyw
SOHb7rUFJJbSuMF8+quNKZFdCTu6DPWgZQwtPsCJvFBBcILMAOUfQwd8yGGtCwOqA+WeW6Fu/LKl
a40dMyX18v38c1iLXQIRZG/GzoS9UITzF8h3ZMKugYKVLomVdeorVJPnYf5diYKuRoJjQAq1T2sh
IwfW50xS9yEuFJVu10vNHgqzYjiBE/WKkRW2HipBmpwwceILqyB2HrYzTmOBr6ckdxLrzIn5Fpap
6ZUlw8YDrR6RscZMvTIkQWvD3ps9nefFF2SXcpML/3F42LQikGI4Ls07czVqjK6BB0FiOAe1feJP
Px/rMmEtJUyS1g/waTg63EUkpSe8lqhrBnqD2T33nJv9HZoj+8mRCLeyhZ/2yTmLhPVDdYl8jW5K
6Cq+NmBsBNctPuYpSoDSQlwafI54jjjxBK4L6uZrfdAm1SK/xBMlsZo7yYjiNOGoqdxCPIQ/Jqud
+RhZWCyMdOFQYlc8ky9Mq1O7RZBiCIKRn6y4NHdMYOzfdoCRFvZe9SEmheBunJq7WW7+VSjYSzko
HmF2FxNYIiEXOLPx2NpS32OAQvWfsAZaF1gLo4eUH4oWg8npaTGD94dseHx6bgLs7uKHYQJ6ETtf
tKvS4JRn7fSYm+M6Jl4KsFwAYz8XHjkKxpoiEne7OXQi3CswhUDumCF7pIiYk7wsqEQvHk+l0qlR
8gQPBktUCRvh5TXuyAzmlIADg38XFRU3IlT/MMFn+SwzM9p/+PKHgk/pi6rLeUDIFY7PzmeaiuyP
0QkW/xbteTbHuxs4HW4S0cRX0hDP0EzPkcvuEaQAdlnA0DT/wRZhGnYdS2eGeeoczgKxhgixsQqo
sGL4i+ZJ2Jiv2VC24m7S1mGNUGocjmnAwAdAtHGt9ZPhcg+WqD1W3yF8ThwOCA3aMNqXSMmUGGnu
pTMkhQ/TPOjdP0/N8UXAsFI+9xikYROkGiTS9b3+mZFczpyys5lYWqC3uWy3FIBg8GQivybMEX9+
v3DVnt2JJrKCzDW8faRzdV/lg3ULyzF/XRJt+603Cml0614R3klMe6rHV+Yyyep6yx9JX8yYtZFT
9jypmhZ0q6SyvzdSn1gxWSNVuvhy7vec9LuMcGHbjBQOya0SklEhwyP8erDQFb5FqW/112oyMqhN
dcGZEhkQEwZjH8zgO+n3rlKPiApdRt4EGzv8nij5+R/EJCIgW57K5/WTUMNCq2NPZstBD4vdnJ3h
oVcV3OiH3fDcYNQnqkX2jWVHltih6hk4nrOyIbvWD5iyRtoZ1aq9sPFaQPVDilmGHWQhDf8ejDiN
1t69Kr8yH7Wxy6gVqY6/JlRi54smfMSG8pqun+wRpSCM36/DfTmYfCB04UoizM8JghBd7Dt1oDFu
MX6I14jwdqAI8QU9WQqJ6L1G1qdGoDCPu9femGnTvryviBFK1g8tOwTbDsS/2ymdcc+Cb52buHMR
wKLHb7tiqr+/KnhGGGPUPGg5KXQSVFc2KRApVpcGXHZ6Vko7MyxcyCWsL8Gs0XtLcM+Nn+NisLkg
Mhu8gyWyUf+IAj+Ma4SKZSlyj1sjOTLcJHlu21qqHu32UGIgTTmZKvAoTOFvGMPc8g5Bl92PLUpJ
5x1sUyQNDOgD/HfG+jso8NPmmDLfKn9F08PUcI7BRvpZVoNlaUJbQgKkBo/TNd0Qxvw9UY6peojR
m37eMpsGrfmPpvNaTlzLwvATqQolJG6VAxI53lAYG0kEkQQCnn6+1admPPbpdtsEae+1V/gDE0Em
h84B3nDWBQl8cyaddDKz0yT/9Fe0G+gXqx/34YFnGnb7PVdTwjuu8CH9ZJpXE0Z85+iigtKZkygl
jR/SRAY2c6Rt4qv5Dc2QxXW/8NG2P5e+mJ070qBQQRa1V2eofoDwC+NHDd90MHhrJi4v7lb3YeO7
BwLIaYR1EUYEPF5gkAkgh+N88Hoow0NUko4Z0yua8LTJLA2TSl8h+cmNCvdi+gm8No/h6OU4q/hR
kNub5XmD9eu4BhDmdO2o7b/9zWHWxerOQLgRctkU6icid3yBArQ8ap6x1Lj0xrw2aYJ/BRLHQOJK
QvIEWWbw7zQHsVLxrvwDTAnuokZzr99jHa5o8dv30bUTaYy9cMYt0Z6TaRaE08pTGtYbVpUjVuR1
2+3NQIEd1Ow8Jbbhw8WY9mXifXUFu9DVIfnS3NkMWuKADvXWwbhADw9bbVmX2VsZqnuYs67Ap5rw
efN3Gww1IFPRVbYKfq3UQgRw0OPPTctj2gRX5sq+OHsheJraZ0z8YYDCaIYXb86Y0UM56CvZm4YP
dwiuWWSuH3cvWW1Lru6hb2qJ/Vjag9MWvmloBIjHpBv/osdf2E46FdANbeBRcxkWgoFR7wFzHUZG
xbBgTOr2mdnoX1J7GW2dFJ9xj134TE7OD/++51dYA72Py0iNaRnQwwtDbEc8QYxlsTL63wxkpE/C
rXwiC2VaKPEac1+EYCwUGlDMmzPFsUQf/YJ/4PmWnYAN34PXXkUfg7kXyE+ESN2vmdbzuw+Czb55
GggxK6wMv9OEd2EmJU87NG6xzhii9cwPo9nZsX/ao1V5u07hOh22cOU06Gd/bYTE3lYbqbpnZw00
puWlDssXEG54CFX8hQlCKUNOQpHSSbWxMbZ9I6erz3a7EyHYulWsr0mf39DpCKPs3DY45MfpIYKD
hwQ7BAcLVRq8sZBXqIHXotsZf5jr0tTwuosVMr+mz0AM4wb0AcyZHjK8YVU9zRKwy+E8gTsBZdjK
1DWjRfBV2IgxFUmN5Wpr4K5SnAYaMODz4AjEz/Ze6/YH4zmN1j+JsR5Thfj4NtQ7m15J9sC5wHv3
aScfKP9OzCbox4JdnjGuOjsFeLZeZhKfjyEn0FMmctqyE6yAkr8K9wLQxUzoVY7svtRd8f0c44b6
uECAcM8j2gRftLcMt3r7t65X20m5bEMmcNOXCRgiVIqwhB7bRfAblnxG2F62OHfF3YRO+GOPh/fO
2pnih74JpWzWQYbit8sU74ngO1bB0msXLPXRJ0MlEe262gVX7/g90clatT/jzwrI1ynb/woMUagv
z4CYgLImVx81lNFLDVmvrNCyZqj1j6GGIBJHm3PZ0UbkINXTo57e/giNGPteveaHdOfnDnapTV6d
5DPoIO3GJBeUqzCYONq+CFq6j9U3hIk0ae9RbQaJccLkyX91ss+uit8JhlPUWTw18M6+GBKGfgGm
Kgcj2+B/B4uOMFITrkA93G4MocYMQU/4vMTEbwZ0DJgRGO439OlR/MBhpwnfjPwfkG0++t+5HD/I
ZWiTHCfKmnB/Y4jKDJ1g+PDVEW8WGlovY0i5etPNJPcoF5hpf4c0MPYdvMnVxJ7QUQ2YKbrVrFLi
y46p3mEOMZanv3ntkOmdg59axSw7+BCVHw6gOPoTg0dA10M6FbRRGBhuonaIrHzGyUB7FgFiFIYx
g4OBZolUfnz26c1rU2tM1UNT1cyL9QNyMdo+Bwg5AtaGZIEHxT3VnitjA7XQbX7oAHNgdWj7DOBV
uBx7kTFEv85Z3M8+QeL7ITSzmdGuU0GOAdN6+93dFVopc9yVCni2pvh+1x4YFZrbbYyH38JC3RA1
YtQkKNM9I6Je/2Agml0G+tM7D8qkmBz+ZOw6s8fgZbLboswoGgXMh6R6eh+38RHFF/QR8ve2x00E
PUMj5vea13kX8QWm+PxfJfllykUViVAuBTOF45Z3wc0BebpV9/zHBNXzxuFhep52PJtACtLpAJtp
Ti+IduWNVs3TSY5L1DgYIZmOoPgtYGKIqbEzKTE3SY1hZBO/6ajRh6uTx/Cd45ftNrMruiBI1/fn
3dzyzKk+7ayrnwOOoqe/x4/tY2Hm0lffTD+NhyV77fL+fr/5Z1CE8HHkyOgMduKTy7JUkzKvpr2w
u9TIuIhKQH4HKtbYAp8IMMRLRbzoTY2TXGdYlvIksOuR6DiiWje5z44BPQfYCKgmCaKznpXMQPjL
wcfGOrgMUcFAA82IIjqJotB/z844uKMXMOrFiI23KXIk9eywtjGJGIES662Y1z0W9pgJlw3uadH5
sTDCAdGhumgNgPZQXRxNKzL0wtq95iBb+hWsqEOsh71Ry7lOe4nk/jC9c19YQU9GW16vuzsTHt4e
jIjdm54suxSLv4zGRznAoZIrdulraMGjXcGqXBz/ofDHlf9A1PfiFqNXWk/ooeTEOSrh80gnI2cg
E5foPb4jlAUpxtLrBGcHVjuSrrV3Y5BwT2k2oVwtnJHvD31lmBs3SCy0wgt0fi9ZsyhG5eAF4r9d
1REec6AswfuFiw7iSqLE3QgFgpkDUm+RRWZLZY91ZjXuJtf+DZ7+vpOAr9x96M1yvRJZVxebYrnu
33ycS6UjTFAm228R6maPWjM09gcY7TBfgwbQL0ieydKrKYXTZqLtBEV1jiUVLzLUeEN7Z+w2g6+v
uzRjwp4HeLETUMmFX//2W63uEPAad/uIbdAHXaePDoqPCc47V+JTOPplmuluAViDbLwNGAmEoIVP
eMyKkwJoxuPvFiOQ8JrUcyBhdWj+FThwnb2jHRVFinXOcdpYy8YnJrJSnyhT2/ENLcutFfJ3bfe2
vGNMtAf90rUi9Rs9vvl7DzUeI/Dd+x70RnabImLr33qDzS3uviYQr5rLHJqwLhoDwDUw1CjH3WOA
NeHRGKLFCNQeukkFEqPj9lCkhJMDBfMJRNV0vhlHvUm/nCOCgWqVasdMjQFQfz85ygXB4ZZp7GpI
EbL8kC64gV5Yg/9puj8tvPNkaY96g97u7Vm083RyD8+8ZbiwnkDNeGk7T3u7ufnNKzT/+PUODTzH
0gpUCzzEB/FR0zdcBRKsgdbloHMf402y2X+2MqqsV4b/ntTwSWgJSHCmiwwr6paVO9wHvEdwG1U4
FCDjG9CtmT7mGDXkp+lhCIdcD5oJDhpJkZcxmYm+JOZOLn+6tCXOoyrRf/BCg9JL64IL5GLAFRvJ
c27vW78biuEJBtPb7xKVc0aSW2Yp9E0WFYMwGjbxjVJggH8ZhNn4OC9yZVAOP6jMdvx7DHnxkuhR
j1zmgOhvaK8r25ULNyCVQpZDZu+nIReLeMhunt/I3ce6+NSec4x3wQN5Haxgnn6RP/bX/rWkc71B
p/bx8S8fhyKW7KiM0btHQotnzylpbeYWDHcITryL70ALr2iCQBgeE2KqgIjTW9m8siOIACq3vBqr
pq+Sxc5fqEbbbpFrOBBSt4dFLtChXAQCnvT7mwhQCktxWTHmBLnj1TSt2hnjS8RMiGf+Je3138yF
LuFxTU8K3ZC0WqvpeVQHNPTWTdSN7d9Nv9t//qMqIpIZ230w0xy5IFYnnMJU4xw4PQEDlSzdORzp
fWFjMeVTtBlgyQsP5gjwG45UZreYl2JJkiF9ZVKa0iWjITHVoSFzOmebXxtdchpbvRSAgq8vmAc7
qmcG2vyMZ9c/dEJSYS8jDCliGpoFjJ3ozpHZyivjqL//2HiXVSNYbt+U8ruLABrzDPjHuHkxtGDW
hn3K2IT/CKqo8beLjbdj5wyqPt5KcDAshMH/1LxdscVuwc3r/GI4Su45VP5NvO3+WxLR3hgMw5eg
/MMTKHn1FgNF2pmvwbfTf4Z0lxn44ciGRiKYH3SBb3g1s67usbU+IOPyjNjpFyWwoGQYsTk2gPsU
vh1jyEmLn4HDCI8+0EBWM6xeUyTNmTlo5W4z1Z5xvRDhCxBVgMthyYUKTrJ19MJoD+0wblPcYM1p
+Qhi/dwj5YpDof+Vhg8pklw56H2nRSm8HPawIFOXtlfNaAJyLpd69HgJDW4Tw45nchx2pzcFCYEQ
yWiIc2i44n1J++icYb3zg5Vky0DoQhOfrraP1QNt6AdPvFLPrv7ABilpKRdBrn1Svj5BWM7f3itu
6fvdZv/MERkwKX+bd1B/488G7bp3Ql/s2/FbusFMDaz1a+PTsqFqI/2qyvGiB8DEcA5AMWT+RAQs
IO8UQOI+Q5Bo73q4QGACyg70nXb3Uf+KO9mWe0CSaqItmbil7x+WzQtsBF8v2JGwJND1ZUx/8Ll6
9Y+NwrcHU1cDoQ8obQLL54P/G9HvMzz8GLHxSzRGmxXNT3ifR/c0N8MHlIkrKsCvCAWYhN45/M4v
U2HFV3J8JwKMr7gfXfR4jVU1a9KeT/saPU7RkSee5+cM0MdM6Jx0QzlO1WjApmJXjhmu0UyioUSV
TGMPhQM1vAF/KGmuMnPzN3GPRuYWBT3a49AWMxl9Gx7hYVTEtHqA6Cqjtw92B+t3rf+JG2zU+Joj
qjneAMQosM7M7xykAO7tJfmrEZhgV/W9vke2doluZPzp36imUVihryMPSCoGXJUqdATwmWbX0d0E
39Hi6ZGs4XxMeU1ZYE+0wXMJeUwfmSPuIFhpSqOsnH92dC69KrYnhIZjn5qFomCujqpYqXOw09Ir
KucHAtgOihaR5Ywq7MSgEOp6t+WNUXp4WeI0SoskLGJGSbCtkTt9idiFzNWuH/e2o8jC4xFYizIv
qBNwQNOmdp972NDn/zdFq43s9APkRhs2UQ/KSBFuflGIAG5nx1QMiH9TDaTHkMloi7FACCbih849
TWwdgLtXI5yiMnmX4QzDi9EtofH6gv3J2Lv5vf+aQTPt8BN6H6vaT16lVlQz0b1Obm+knknf8Fk5
z94/5xmFLVXHAmIrCABwRNxCUIQu4L+GgRgvIASKwqSSVX/nLoHWgQf5w0rDi/Cgus1zSKyjt0gf
V/q2C6xtJfNTIlTo6fgeQfXzXYjJUvto/gOkBwnmJsZ5tgXY9pBap1umXJ/XRNkCpjA9xp9ohBx6
wUZxyELRfTi41wohKmAqPDHYj0b6IsaZ7bGgv4200OWR0H0k96FXBsDV1l3alhvVY+PCoiu7kF0J
MaZJLv88u8aulymIuriauv9yoh+48xylPbhi9PZytYPbiUftKz1yAOrM3+luVpwqHa/pYUN4lUCu
zPURzwPylp6XmjMmON4gMYOPZNL+8BXUjt/uQn15Ja1bsuAFFFusGHCuSa9tgGDDX6k6oumNTRka
FzUDMAS9wU0iwVkFn5e/+UWMhO43LGgmXuiFAz255W/EZGfH0RED0NwUFy+v6YDLx6ahr55GsL+R
9kb8jjHaqG8vuxNAV0vcpf2qiE+NW2uw3BT3DE5SLiFpkQq3xwCd7CISsumkHbgT8CL9bw6cGN0i
GIcg4RF/Rwx+ocNEpGSqUuPp30DCSDtUATHakh+eJSgp8zeXmE1A+sZMbHqZwoMgInQ9BDS+LpO3
6Lo+ZWfPzRenVJrQHe/FZB+RHhiwGNVhBSZy0LwjbyWQAwbevuiAPxX0oHr07nTq9KiLHOR1Xtym
NAfvh3hzzYp6xXADHDIciN4abi9I2ndvYZNb95oZPCXFCooZo/LjG7ZsPsaGmiGuyrkU4Ldrz2m9
dGnYyDcVcF2I09FF4nzFHwGS88VH5Ek4spJN0NxATP7sAYXuZdIdRrHK9BGM9jaTV9O3Noti+KYx
T7HLO/a7Ewtn5xEFIM1nAL2sCiinyvZKJ3Rfz/sH1uz2TVeNl6pmj6vTxsb57Lb97/z4CqEDGMZc
Vfxnn/faUqKcERwPzeR+2d86w+4Op0qA7S8SMPTmyLn0OWB8AykpM7iDbYP75LznVA3dpnUA1cOX
0N6THpLHFBU1nH262OT1FOpNAnqdrSOqVS9YFoCcY8ZRGs4XK79Gqs+zd4cu/VE4XGD57O+wPCWQ
Fq6P4HqMqmpsaHPa/vSgtd0LyaBvTLOfTQbO8BvDRrkhGQmRdwd6v/n4/ITNUF/g61xQLoqh9RHD
Ai/fWZ779/2nABTN2DOBH3NhZAJtalR+4etaYTm2UHjPPzo9YhgYdBwIhfvDZsIvV72Qr0+uCa/g
47/3PCZNH60cdz45keIM/BCZNCixD+ekxucp0wtMAqiXPyBZpwchlvImWb5QEuAiyJgDkb0x+5wu
72ZwnN7npy2OYO7zFDCgoybUsPoQZsFHJoAIt/Kyq/6NSSESlIZHGtBwC658UL+hxn3IOZyAQXKh
15wH7FM4zAMohSYd4qTzQ8Z9Wp/cS9rCAw71gcpUilVTehq1kuk8Pk53TTkCGODd4sd28c0JJW/d
L+/ki/RfA3vUJp+RkX1G9gxpghTgcF27r5WK6mdyB8oafrW8bN0TbRCod43oDOtFhCtdwVDJHmEp
fES3DIry1TswYZ8dZ2eSYzhoVr+cPLT0y9bB9ouDgFSws4kuvT/6Dq3MTiq0ilf0y7S4NxM7AAkI
109UxHoCzBrSBbChxe5vt6ND+AyOHGyIw138LkSF8Bu+Pxzq2u70dQ+5PaDXdZh/mQnBnywyXSbF
jNdAzCXH9WV0n1y4cnsNIbmldqXhHChRL+K9CixOjd6MDxmKoadyfif0LAlNMDEvCsHdMlIOcQ4L
Tg+28gcJ2QgR1f/3EhHQ6g5aFf3HkF471Ary/yu8G+++p6Wa2V1A7oLjf8l5o5FlF35vfSdGdfsq
jRAwm8TriyAdduRmVNONX5OhtdIUlaURfz8uTAL4DNKmp/YBxQIeWl4AhmawLEMmFb2EnitdRkgO
qLlYUbvsDljlJR4vNWNVBxGyDY16JjEl/AR0zgL4negElQHlgw6tm3dPZwNNeUTEn/41NYCmkvfr
680lM0Eay477b7vz/KYRINl++iJFlFw5LNnTeyBD2jv4gseEQ3oHQehWmeAFb+G0SclT0F1PGxyY
roKbIrL3QkHXPnYQMMyL/wUnH0lb3RwDqAEMVboaQDRwJAIhPIaca9aY10hZpMlNQsFC/CR4Tagb
OkPB4zFaZdZ7GAANiM4zW3EYBrOtU7KflicEYEq6sjhVAekAOSf14Mcz0YlSxtdFwXnil+QviP1F
hrNAFjdR0GwQtjCoNQGsAn48hkLQZ+me0nbFQCUmq+gMLTIxdVyxLf7ZMdx9uMpQRWg3XaMCo1mX
+wiSqrOj02yFJBm0OW/YFY6JHLBviAHwh84U4/qVon2uqf1Sw7MY90MzRQqgT14B7GZqU1gTW+5+
uQf9jExqBH0plQYz0yBjoI7YE/WC5OD4t0FfPAWBG7wShvdL+BhAloXg+QbqRHXZWeFwjHlr/iKh
P2DfQ2Z1tYP74t2FmZY+/sA6HGh8Iby48S54ineYhJucsOvL2ngNSEKeR9Z4QoMCnIiYlKdfTBnQ
zjNFgxKoy/iCvy/qDyPkD2XKfQmq95SaDtN0MEmhvDryODI1Srje2GbuQ31xRZ9KdYxXymYZvj7I
uD5Pbss0Z6ntmKg1PnU7XXskLadgI6T2HlKs4s6npiZ0YZB6Z3C0pKG4WaXHrMqKsDPoQOSlpbw8
Dh99gBLMKel6gbHS+0jBvl5jJWnGGzRbaq8sBrSqk4ZpClSF07ocX+eMdKEg6gSW+46BwxFuTtKw
+wsUlcZGsVVes8MxKuiveRxcesgJzwtn3kdJ8f5GJhMKbowGj/Nh4VXKQLPTQ0yVoSgO1oA+aMNV
MUZocKNOcwM6FdMLa9QzUz18JacUnPedouRJ/uBY63ZHhKumCIXQZSSd0BNYYQ/G+mxoK9N2Zc5B
hGTyxzvknGn8MMcmHMTX3liayWVq7jl8SB6Y5LL0SlRNaPIoQd3LT9oUbhicZ5hgSgAYhLyTqu41
s440M3tr8lxe9/3xQ96M6iCz2gcvmGTsQ2o3Izho6vzbW9Ae+HQjZDyv78Edn+mFPiYK28MSR8b2
D3ca3OGCygSO1dq+AtQy5Ehw1L8vmWL6/nuFmIAmnLnGDg7id3/aolbxjTSgxUhNYbvB1IbLqNyR
a4m0HSc3YBYMyqvLgE3EnSVZv88vMbM1+Ew0EoatAd8k1PcGgLgllx8yorp/w2t16vw7fzOFt6Mm
vAxef28wRJPjjgXiW9BOOd0rZvjDElFN4NG+pYbHh3ccbpA0i+GeosAO+/mUkxdslo2on5zyYuNY
vAZ6Znj3VpCwQDZO7YF6jJgCMEnaIelgdcIWeKcyKr5MQPXv4EJG2i8ZcxDFNcQgo5cy1OlYK4tD
TrBgfADqRZ2274k1Ih+abiYcCZ8l71fJhIMJIIEiFQV1jkf5axsw3TrM774U+ZI/jqAy6GFnd+6X
akhGxLcY9kD2qOLu5JVYGevl6Szk3NEGDYkIoYvxpQLC9UrtTtsJEzswtgSgKRL9kBMAw9DzgRLX
G6PUSE0nckxgpKjuH6CkBUxdx1qCxJ4nWptgvEe4StE3f4PKoToE98ve//wC03oBOqGDDzIX/BRY
MVx3yWHyh0CUQ6QmcpqgA4VTYSFRtd4iNOeIJMrTu/U7u6v/gZGCHj1ZfxFqwyG8vkgf974O9RZ9
QGDBPgo2OTpkxeg2o1sofVgGB5y2AmqjIbQ4M4g4uxbvwF4dZ68InT8SelIlpgoHEM4HXOMEjchr
d8ckuMkpOPIQSJwOqK9TBeYyCDlqzCqTFolN0w0EDedWG8IsYP7KmBMeAdwd4S1gACQPCAsangK2
WfjvnTOaVw0n4z26WFByek+qDshzXiOVNOBZxVXoqUAfoQfTIz9EMGb3cmiVChT7D7FfOhowlF2A
Uoo7NDzWWiT9z8tO7ubiD6zzWVDI/MTZkZFMdyjnWQUa+070QMRBC0By/Ju130MNUh/2GR/EM5Rh
OSIZ+KkCNAKCU8Z0vHZRuRA5eRyYDdzDwmt2nBw9ak+njYqJcKCOyBIYEf5JExl4MdZCvoR5FiMr
MZsz4V7dokdk52jyR3V2Hnxn7S/jijdbYKskFroNr7DJi9YpI4toNl5gFGOzv4ShOVM8xroUenQ/
uow6Dwn2AVAIQAnx6Bd6DRRdecUXFIwsx/zVf0vM4MZYWLCYxiBi7fHh4uKiE2ppPdN+lOE1rP86
aes8ou+KFBep1gic6O8NbXz0F0mwkYwE9gRtOjSQY4CuMLxnD07St2sH5+ElNveUljraFfd5s0W4
l+IH0b0MxrQ6O6Tf7JAU3iXFdzy0AfyS0Uwu0OtmauW9xdzdDmV+aednkhSA+gAOsTmih/zYNoxq
5qJKxifoB3gVdJB96RAdguvgBddqrfnfgHy/CZuA1vvZKUcdDumgN3/S/aJZbAFGovkPrGLzp8Nf
3IOU5hNFgNkV+f7vDCE9Sto5vKbAniwIF603a1GneO0grIDBc385+XjrcCuBnA42pKo1kl52WFNG
PB1cuX8RtENUovLmzHUKj2rhklrxYdTyy+quTew1zS0ofAzS9sX8tudGIDNUbG/z65QoHGthvSwW
OqzP4eOnBCzsF4DMPHxLatM7AiNCI/TutxD9EBSbYKPpNIxe0zLKV1JZSigQ1WfeblzPhdkNmdRN
7g5v8MpipezxLixWsYRRvALP6l/udcocHVEIm6+39HfPNPkeMkktHeSo8h5CXff/tD/4njA7D6H4
iNBhgm6B4Hj/5QFl8dbFuAVz2/q0vSHa0AMOOq65bP3WX4IO9DiLvCa4+Z+Q9YHrjBmL7YwZQ+f7
FRLiE+4pFN/whENQi4W9fIhGjUx95aWj6vLvhVNe+jIFvrun5OC/sqPXcYxowiTJn8kXsVkR0aEz
ICUDQE15x+IciU6Gg/Txk1sgqJRNSiuLzimUXD4vHsce/wXIFVCmukoi329c3ZefkZ/CjzMGVeqZ
tE6UvRZs3z7KROgvACW4OrMZDRcu5K9MotuIzS+OHLBVb5GNTztmPmz4Hpe7daC64gcPFZqAUvql
j7NmVLKiPsjRkgsyY29C+uxxgfcUQiBkxVayspLvXL7B7V8hcoPb0FZ1c2HdrQSDuFghiA+07xYD
vXJbr49LwLC/yrkme64fV49EOiNn5ZrR7aGvovodz0JW4TJF6dmvueFdTmkAmxBmZDXU/hfvnzme
ksgcwyklmxhYhacOLtF5Ia4l2JsS5YqgjTbctII/FV5vqKzkNtG+w97IGvIdrw7lzVbCUAjFF4c8
mv3HGJIXguiulpa+XC1CIWuC9QdRR4mQ1vaxhpf1yOeVDXVAs/8XOXsuYxXcZ5eJOOwcvUTuN4va
J7bKxWMZHPwo4V/5d5Gc+t2fWD0bPkR76LIw8ohbwA2xvDnsZo8bgsKN/PA9ZD35yWy7nU1Q3pRF
FuGpBHFCd7I5+NWjs+S48Kg7ocPcA0Zg7Og5LzMEPcwEGxmktArIT/+tHOgbRFgPVQR3VYJ90JZv
d9igCJVwU9wEraQt4kmsm8lvOj87Wfp7dJ4o9tQhL34SJd8Z/gmRDVBCHII+7OPvnjKKm4qFCx8f
Z4LNEoGm6+OQ6p44CQ5Jd/FC6EUWuIbMzHFoutuDA0qiG2kevXZ/g5QHhPalePrOVDpb4qchaNRn
/+P5WtAXjMzCj7hGKWHGOTseZwnnCRkq5CuUZwN50wYaMHzMTmGZPVIzLkN9+K5d1L9+wGhmEKfX
93DzcysdDQerx+Q5sIPb8OKdPZTeuH+l6XF/ZP/R0YESKiAd0RQ6ub+0C4O3yAGV4eWHrcR3zwHu
sGzlg99kMPpRPgpPSCy107M360Q83gAfmJRFkHDqRvRdPpHGca2C9OK0lauokMoGmPI2gEfqNUuG
jXUelkAO6DGWKTbmvpW859LPwhCGXR0fSKywQBM0VTl+zT8ouFj7bsX+0/pIHQZssv6LXir9LN6F
rGRiaQCvJu71b2wfXnfIzpOQgk6YOwOoMGJjo8EGbCXED9iv4PzXay0lxHyzPBfLsQWYJhKYvynQ
jYBckEwQWtvXgzhDtjX0VziS+UMq+8rdocixWuXbiyePSVwLuM50nFjOgH7GCqGIJ+i6cl3kGsmq
TLYoXPdXcDB4GGyA2PO0QNzetOu/h7+IxWH0E4024tAmUVfi0HMCwpZJEo4Nv4f0HbaD6+gd3hCA
aug/E3ejQ3IcXPGc0n72b3x7UEuTtUfe7cs141oCMHUW6JEJKfYO0oQmCiw7Xr4oWG0PkcYRI4Gd
LWf7BNDJhLOKdwrrlnV5l5zGmaFThiUPullbM9lOkGUTdjngKhIxiZ6+kVKjA3ABUiQR5sTuIBx7
aQYKjLn9fD4aRZNJx0nO+Iw0YT2SddgBbXQYiTSj6JWh+pb4XN6QlDHk+nDHHNp4vbg3bH84gXvD
yV6+B5XflwyO2Ec4fy5QTArVg5OycD32ceui5OnCERY8w8P/JObgSYk6j5JC9mLHQdDLS1MvCzJk
4VNFJLIhKt69E3BGFACU6NAHns7Oew/p15bOvIzx2ej1RXCBiEVfMtF5FomNiBunSoqGCAstKOOG
w/jpdxLLAXsPnOEaq8E36A1O8SE+9UUAGoCtb4enqUEpAj4j12i3LMspV4lHNuMv01O3/JN39Egl
HvHdOblM316ToVgDSDd5HdOkTsphZ3+NPz7yO/E6gCrwrgPRAJTAiyWET0QN8chT4iKouNKHNd/k
jETKioVBRhh+PI7hE6B5unmkypDpEnvxxiVEFrQAgmavEEEr7v+GCKECfYP8fkaDrDei9UCNR9df
NGueZOtvqI02rPgzKpNMlXk0DrgYBFJsZdc97T+ZctI7fCeqKdLMdSoeobINxN2Hm5L7xON9FP1G
o9+R1w505zWcc9BMJqJ75nouC6n1uRi/kj4lKzVEddNBDcvDBG6vsSgOfmI4/I8N5HmYoUwSjRxA
hZcFte0QMbLkTREEjgEXSDL/PSpwGhic4SMaERg4BVmCKGZ3iCcQB15rg1+SHcah5jRrghyGVVrU
oM/xnl3X9/VtQmgDIfcKARV42w6ZSeGCMnRe4Yw0hSGxrGaYjNSJlotYJvL96BHKO4az9A8OLInC
BjF1piVEBYBYz3hGA987+Qz7/VMEZh21N7lBnOicbSUHrZzoT6qVR1SGpDZ+ylW5+VdPd+YclCN2
SAPqivc+myRIzFkh593W4AkPY1kfonEGwstFAFAiP61shLU2E0EM/lPm2lsjtO6DJ3fH9aMJWQSh
qCI08cK22yvnaU444ACV7FRj3+b56jpnInSOEVkEo0op2ADcLeKGG/IURR9ueYDOJ3KmnL4OWvuz
meuvyJq+7mYgqLj+UMXQpMqowakIUeTybHQthJg+EJ4U9r0oqrpdqhJoyc4boWNcq0luFZRLmI54
yj+yd+n+mBGHCSRroVlX1CbE7mk8DodSqfNMUqnzRyaCJdFe3r4kjvms9ifdnwOieStJ4kDQUXT0
RmbY4HhzlCUNxhY6x870Q6lvSwgodHKljj+7f2IYCt7F3+3eDPZlTb+ImhyB3nYLKpSlSQsUkuiH
M+C/kC5bDIV7yZ5Jif0XWQ/XFvoYZxuCfW2M5gTiuUYgx6PGwiU4kgfJ8bynWvC74zJ7RqTq+SGz
c7I/6lbFA5WX1QagypJGgmfnPcmrSL8ExMkR6v+rniXtDaTmqKidrVhlmPCjTMvQmqox6RiVhbxc
pPuQ8JQVLyG/F/Ok7u/v7x4+JeW0vBm2j2Rn8s4k6zwRrSyvO9YlD+FT2N6yTin/ikGdSSpHSU4Y
ktRRynGWFC8Dzw4SDjO+/HRzqToktZRIBMz8XwXB8vLPssfCI8ntKXumPFVW/klmX2fKShkWx3/P
w8ze/64oZoieBQ9O7cSBSBlN5ltnp7CHDI+dl5kZH0J0XUhsdRjkN78JtBAYmRZSCI9q6FD/MGjB
cawHiF7lGJ94PaphZQfodBMepk2/GjP0679AKMJUxBQnL5F7aOBcAZ+PrIrliVYLS7L1IdknrU8Z
9vE/gMqucTvXg0depFWk+SZ/MlioPwIGvk8vuYkRTRHJjyLcRH3NmkdBWmVpb4B/CoHf5EBKxaVT
XrrpqfEzacnROzkqQNSBrfsKTLC6ckKRxjrmUGoduT0nqCUbMkM5vv6j5yPj6Swrpi7AqyDTQpfF
H3jO/NtnkgRT7Bt0UfZBTjyDXyLn+Ay106tzi5XwEd//FS8aldxNdRJk8v5FcURg6Ybc6cZEnyHw
RLeXiXQgY9YHy1lyCImPkkVfHYrkxhe0z7lvjnDa/Fcgb2nfxvf88tvGCI4GgF+kuKTEvAXsCYN8
Wj5q/0HmQ6ERyGpC3y6VElp6AWywtM7QWsI+F432oJOK1yCZkUGyKj8uH52UBTU4jTawSAXbHHQc
cpbXrKaI3fzMZpTos3cGIwe3WuIdrpv/3ux9jD8TWaLUbPLx31u5O3AJiaf12AikCfuIrUQLaL+e
OSvPyPp9Ez28eUWMMTc4OT3HJpcBh+gC0HJkDCXTAGBV4XkpAcbyq7DILMRiMHwmAku/W6KIOFny
wJTzQI9sZGpdUBe0VI/gkoi2iLAiaiB/NUcEtutcAmrOzkxJ5OVj45oemmGOEqEpTDF3TrXsEl0i
0+tFn1CJRBMAHXm3CZpAmgK0FpDjNIeSg2AYTZQwh3i5DG24KVJ1sJRWj4Usrw2dMwUJy7un0ewp
+0zsqExQ4PYwF+C7slgv/iORZ33x2KB74+PeRGr9tetijtQmBuOJwR0x0U2GKkSioDA00Z+UOWBV
WfBvKjwjfC2NUN3JmiWn04M1bX/0L15egSfaB8DmlWzt4cOuZJOwrj8uYwnAm3W/A1z3HfAtbz6f
k46TbRO7Yoq2ijq5zqCPtz/PRcHhNkGrlSMt2/OVqENKzOogCkmJK/Hq/i8fl8BSknpOJH+Q+rXn
WTRQLM+MTcLniYpMyPy2O0onPN9cd37n0sWTHstJklTAqMbY8h4RHZ7fvTAV/lXFUmQpxNhuLp+2
/yu//GQTPyAwlJmR40r836WF4SGPxOP1+vI4hLJQamHJRxkPc9UAZvGL2NzwfRqO3OBOCN2Ymywf
TSDRwvR4dDkfCm+/n7j9PMknUZqmOIzcvaU8lj6QSCH3oOFmyrUnuSU47Jrlod8ZwesOWy66fBbz
bgYrD0RJ1smLxWZLeep0xtiv+Q06xt53eE5tv1np0yeqxweaANSVvtVvVpAbnF+d66NE+i80Ca7A
5eeBGBa9CDpQCmlOMdmMaRV6qB8w/voMyfsApwfp5vZzVda3c0XaTa6YseQKT0hTrDTWlr3WePtN
0MUWzubzFcxl8b8Cyd1lGeL/cvPVgVycNilj4N1xm/yPpvPaUhxbgugXaS28eZV3GCFsvbAwJUzh
PXz97BA9t25PdzmQOcqTGRkRqSdAF+nhagFu4xtM+xp2J4Ww4lHDJKcY59s7CT6qLvxJtN5ow9hM
o/HA3twLvAmW5S4gmcd6o0XCeoqRSSU1Dz4yth+u0Wl2iuMVJECnOAbnobAgN8KBTC2JH1rFfRd/
lI97d57ZLtgFtNW9TVvFAzZJHmJdbxeMh0M/OgSuO9ZPwE0LK8mBt7lnhb3D+LQq2H7cOiA9OTow
u/844n30IPn1Kijj3q0bp2r4x0yY4YuSpdwp7D08b571cAVWWvTpTB8wnpGxgJxITu53p6M9TfK2
QpSPIs4p8zx+FqwRnlCCR5XnbRvArQDz1jJ8Otu4uNjMqh1sAHgU2UdX/sveQ0kMtk1zH9EwTxjq
zAKAGg4JCI+IKpBDsue4QGgt9raa/enQz+MurPva/WSJd7JfUKEJHcy8aPrD2/i1uIc4MzMGfE0I
gowdGTE4k7BUbGPoB/yUTaSsG1eSuqlzx023woZpRPiMA+XixMvOAfKOHQUVJNJh5QgnZkI0fp48
JkITqt074PF+VBWmHGMhmTzsvx64uftm5BBPytnZR9uKfRyhjWthBILRdkiAAYbLQTZSZB86v3+P
yjjejSpTyza+wbPfQAxTw2+99SBKzAkHu0Gz0j4gbiRx4hvM26KVAlZLsOaBDVadlav4c09fIK4H
pELgWOxZwhcF3TTFk2GXh6grrA4sZ8fv7jwaG0SMLwq6jKJWC7+jJhn1y0X6yVXQE3vkIT37ihz6
HBayOSQQRePWGCdd7xBwvXiMLlwE5ReKWxSqLTrMXG+9M9kG3ogkWj6wlPVJl0uSMWaSG0TP0hzI
6AUojj/0hiHs0x4zKGE2KQncMtOGyv4esdNgeajKhgGu+SFhW80mw7ETrQRca39RHBfAMnVomFjK
NJXL6YB0yjDbeNr1uT7kQvRwX+4LFcPN1sPUTLUjNDvr/qrdxIp4tu4baXFcIOMZgyzqZTaMMGdB
6UNpliB2Jg6ygwEzCgk9Ojoa1rqWLsdD2TUet37mdR9itTm/yhkIdww4xXd5YnVaR4BFOyGzzrR9
AGdmK5fcOaFPhNG1Z2BgoqRcGKmyX3AWkLX2AD27PuEadXTGSwAUZfHQf8mNVBLMZrOJCkrZ3KOq
cq8uD25Usbux02aWwDJJGMbansRw7zviKI4cZQUlXyhLmmXDIZ6fFoI03XLBn8wBtOQMRAoLHsKG
eR4xxox116AMzFLVAhwAaK/AmrLjmGawwgZ+ARWKkq49mNXDXQ/aL2jr0xZ4B0DGw2p3pSkQ71pp
DY29Bk20N3a8qv3ppXH8O5PeofjPXaaoMLeCNIYqWeNGKJ81GB0EiPJpQx1OOay0DNhKGG6WMm6W
WpSqWICZHmQVGBQJA8gHwX4+dYp69L79jCz7Y6dfCoTmUXCUFKv84K78UmFzb4BBSBq/+LiqYwpn
XSnWK4UWt4BHaqldP/FBh0EpMPF54tStQuwK+ARi7hcDpUPacBDhUqHWvEuMvojRsmwR2jYETakb
86ERBqat/VqVLQojtg79fM1TTVugtsh5z7lRiKreN7l5UTgkO0VrbCf42w8wD83zUVJya0DLk5wY
UOwL/bNI7WQJvsix10lOzqDJK8z42uBBOcCzYSrAea5Uopjm5QN7ViNk0gzMs4pzbcNLDA79hqdd
7DPmZNg8id2v7jthW+086VSMFSYoIujHIASLYSTPJAgsRLX52pzVxoPsOlcngz2diHLlhYzOnYiD
Doicb00lDUmIROLTqTl4fxAuPQLylkVfEg7DXOx+pSz1vhwTStx+7hWpPiUp7HH7PFI8pClXmIP0
Elb5FxoeZSVKcaYX3WD0fHPtSe/wCpDFjMBOncqf5mepV7WXRvc+rwekUVTgFNXPOnaqzqjSrwRH
EjwEs8hiafS5tTsuC9WkiHkDnD70mmrlqYmBZJh6ddBk4YaQX982DA34vnhclKFxoxeQEfiV9rjE
tPAaw/cY3k8HJoToYX/eC6f9bulpVgjfMAc4deuChR8Ohjd/M4CMzMwjWvECGuA3rK/QFEoTMFyH
wWedujddFCCRuEKOmD+HDPVDB4EbY9Wixnzn3HqCxentzHet0hFbDLferU8gkRuMPZk0J9TlUBtx
f6f78CAClXEoZHbYbx281bBx6MdYZXtivWzp6ggSwLg1j1BvWhkMSDnRcmm0jwg7ufa0cvC728zU
kixSLbD9nKzbD5fpGhHiZGxKlOOKlZefCVkrckbmWPI7exyuSAJ5UpUYHhZPYILFG0/aSKljM/aX
W49HzokpfSAJ8UeB443IEVMDzdyBoKsachJrkDzGAmYcd72uF8ftSZuhJKRbdOMmBeDRc0CZGTqM
U2Q0d4pVbqbE+494zIcPNIHHcjiw0kyNMwqGlP9l2Kmq5Zrph4kCBJDIp7+VJVYaphY/KkvgHJLw
FMbZdTl5/SjxHW6rDWpBSIKowF9uM9CXNP+Qf3ezNfQ0Is/K3oJo8XOJz4AA5eQ0fbnA/OX4VpJo
g+atd1xMpTLaAPNeJq+74aXINngwdi2wFuvE8AXlAwbYipIeI2445Bm0iK60lFb2dS7AiKYEZmXa
ndmjv+Bifme5Jip4qPgFs3MDQaz8LMNwYIuDIOEKdIGEhY1P4OPU4rpwmeybHQ3ZI9V+1R1OlkNl
eB5p4fDs1Bhmo+VBKu4oQddHwdtnMHmH7KVrGtm0oPO9FoydF1iqtCRqWzmUMRzfSbX5z7fquzsU
m7TENJSCLZt2IO1sNQPVsqTK4G2ikse+9vaiYRQNk4y7VUbtzg4IETZkqjXjkyG1Ni00ThVIiuUE
VHDHohEcqLbcbNBmPAbLSQX4yRwVrQlBgRdgRxO/kxFo2GIaPKYNaDrd3998UGcXnBEKzKL7COMR
Ygq9YpfZBw67mpYsXb0afuVMBmnpWw5zGkDrXEKKQ0vRCS0rTTAx067C2QOnsdcQs5Xm7KyI7Rw4
jy2PJSU4Th8qKdWhEzjHrdGerZSVy8oaZbEk/KWma8Y2kCip0WLfscEt/29IizKz4rkm6fDbzB9S
+ydhwSuohemsnYPVGnPl0DNNWT9JtFQfkkLSHkfDVov7TsZNokYK3clYi3xsW8oEmaLOdoyzzTNS
n5r91luyvuEDtyk/E59iXO9FGkgbFY8a7edhPq6EHpNvhdagTGrL6AD6ZG2Gmlg+W67fInkdc6JK
8PMskCDcus63gy2IqJ6jPDylDiOowHhroN8CY5nTEoa+AH+AABaNdtyHLcTg6qh+udPPGXLB6uQZ
gk4ThQab5zxhQQvsTFhJNhUdCgiiHOnReEy65LE+hzxmutpbrnYz0M7mDukmD7lzumdZxrVZ8tKk
yjR3TL1gRvfJHkZ+tnIVTHgRHivhAVyLxKd50XFdSsiSKs+cpjHME2FQW91/Whhb2sj0csRaGAxO
ZED47ZBYwszw1B4bsHxJAMMsq4Pc6oHiBPScNtp6rHTlhjxiwi50u8h6eOb1oQivNE/RCe1+5z7n
BsKIMmzeOAUfpx2jQMiTSZrObb3nL6b1KcRCN2RrKa8k8eD2KoISArmUBHDBIKANvJZOM02JL+rF
6HZlKzLcHT+RX8Ry0FAg0ZohF+BINrwMSY2XsYHo6NQyvfssRHt45b5hL8pl5u2UG4N/85/WO3ry
qxg9sSRyukxC6OJK5PFKoCgxOO+8khvh6m5zF/bR35zSiDAz5u4kCUuyYNo8YO/34ulrfa1bNTxk
zhFMrj90U+zZ7XPELcUejbW3RvuUvzC8ral9wgGCz0lEhdiz+ntbj/GfhEtfEDXnl2RPEloG+xDt
a71mnz3ZJRiSbfMmS0ItOBbiKwAxk9xcyeLPz9zdwMUK8Fc058EcUa+1hp3FhDc4r6zjdUC0Y2SU
nezN6QBOk+gRCrykprqgNj1nWiFnQhKSgPfiRhJitGLIDOoW8ZiSPFNugDmyiJAytGhikVhePEoQ
boZfQbsAysx2WPKPET2DbxgCs+KZpwh7e824BCkAHUaXFafehPAwMmwuUt3c4LMMnJtToKgDi3gg
Ux6STTMMJ6zRwDpG5A1KqfBPmxgxO07DuYA3Mh2HInG5Zi41roVXELxtAoi7DuRUUWDdpxvDfgz4
V2k+BcRf+R9ETjb2OLKf8HaDB67uZ6f5nJS4M+hvcVdHNsGo0eDGMnzPQQIxo9ZiPXemURHrcwRm
8NpQhlXQA2LM+WG/w093UceH8WDS0N9fvGyD3MC5tLbJtM1x4H1Ou7ACjWnXmvbuo1fFfMAXs4x4
T/uTqW1g4ClWOAd8rOjkKu25p7Ui3mUM7rYH5cFeFCqaZhcYIQid1jOESAw8gQjN6IYnLgVWhakK
S3QKOGscrQppm4MPBY3Nulnc+2jCHtEq8Q7pdOVqaP305W0Y6wHVFH3uBsLnDrgRDbVmxuKRs8Ic
F2lbiHaJlL8k+l+Tlf2jGaqB0UaczISYmgwHalWLMcG4JSIRoU4xMbho4KHJIFlr9cMYy/0qrJb9
KfbcAwQVDo27M6IAi6HUU6InxrPz88M5150rn7FrIh2GYItVIeplHcBHqrnfbpfGIGOFRiPv5JDo
Kb1j6gt/ihBihI83+V0UDw69NliitbhEfOHg1/jCGW3U3u56uB49qxZ+9KdoGkuMWkNSQJvuhUkj
1jU1tmcM/2T4a+HfoU+QRFC/dqV+Q38IqaNJK09ee2E5QjNi9ntBzknteZBSmz/1VpVEom71fn8x
haa6v7bk/djrdVUEkz9s21Ds74D3DC4aqvvJgPa3tZ7v5oigUeMVewe/RDvEL7YPEdnELrdlUzXw
FNuRtOBq66uqi1/YKj9YDVe3bn3aF3gN3TqSvktkODdEH7eRuCl9SfsPk0fgBr3uCm8/cxHXGaXK
nJqHg8guYJyjJjIxaIYG7B1TIjoy96CYiWNzG+KsSM5Da8NSXwZXflqeUjOKv13p1NBC0ZpYASGw
7kl7/iyovYzqsE4+Am4JpajWy4naORpxCctkErfpfavdgyQR9CLZB29XnZAj3WUY614JlTJkbr2J
OkB5j2jxwR/IxPZddlleYYxNmsmQgPqOSl+98Er0frhWzNi3I/4q8JRx3jR7XL56i0bJGOewGunx
Di3T5WLubx6fXfbeB+GqhJc3E8F35AExkIjhzG+ex1MfpVM8Wlx4vwFn46BzxicSwzWyNVJDLzbF
wW/vU2iBA/EIStQ43NdvbDwNoFWBQ4hNYJ9a02jfLfSZh0l7S/UXf2zmKZkwBL/cLnwFLfz12m8b
3nxtzLgse3aSKHUNn4dOFC0u8Xp2/ssbsMfm25sSabI6PyEZIjHyQUJok2Muyflg7jfCuPlKN1sk
030wpWX94Ok5kC8xwxB+EWkmbwpZv8idhU4HXFRzZ/T8NTgRN7YEG2c6/2oogSDxi6R4f1YcM84L
zgC8BRVOsel5PdNhLTmCQpjdl1I3sKNQD5J1gMUMbsS7tXnuPAY1yJs3zubbFE7vBEn2WVJGrG3T
v44Yg1t6iWuHbY+qU7uiyiv4h+sk3bhZplqDLITsBnoBcTljWAWsjDM/Av8igaQEeQhAm3INoycb
NEzoGJJZV9dKWbB6u1OHlEvfWrmpuJx0KAFr2IQF+BQQgJH3+BFZDJlJChMkI4EMyUj2pDg7Ki4o
J0qJVhwQMyvchJyWvBvCEgjL2vRT5vDpQP1MCd9ypcyIi9susa+liRLuPzMCbmxReZC72xEJCtUj
DBMILFFr3AIlnzFxJKPV8v1QCfMO9V/GlrNz1/l9qpdC23BFc7RJdwsWOWvVjHBRZpu8slm+Oqs5
pjJCjVY83giqwUhc/TI/OdQPC9HRi24D2ScrZ2cEImnmOhDgjluNCEqksfw8L3R1WmS4/Lt1p5EW
5TmHCj1Qz+XJXtqpDWPDoSL6hA4LRx963DHfQUSkcKG6G+CuWzGpe6i8WUDWYJCzK2btGa6WAH6s
KIcnG8uE2b57MrUCmy1+XySYxhHKg75GicTkiR1mjFrx/C/oBR1XTitns/Vzd46m63aC/m+PkEzv
E4I1T8AENgevThGnJ4LfP7GGGE9HEaD1DVuTpQNVt2gxbEtfUaQCnGnDQZmM9BhA7sSzCCb6ECoO
BkBYOFZB1c7EI3ER6yiVmRWGj98bg6RV/0UoxXfFJo7x7kVrxrW5ORUhPfZ2uJ6pZEJenDCJJl7P
qp4wJE0KRvYGE0bgBUhFBQkMR0tx0mYypE+2SooNO9CLKSKR+1UZLSvOip7sJnStL2EHohXPNqQb
ajOGqIx5IZFWTGSpckPC1w1La0qKFm6djOeVSVwjJVCO0Sog/XzRk36EmvVxbWJ9BybrMsEGj9FC
gJbbb/QZjIGLIIo1VDT7Fht1C5NanNsBpth5DAvVid/vdzrQEzq4MhfJKeRWjXML7vfoFp3vJnvB
RBfRB+6luGyIIvOL655cOKRswdmju7aZdDEl0/gNgHnDWUhexFxKwuZUUSy/MPEkHnXzf09iKFkX
cweVfJvnp1nqUxJaVthG2rb4/X34PXIILu3kZE5Gaocz95rop3qeGYRwRWXVCR/4w32H/BZ/N707
Xy7wb8Pjm3iiwc/U+zB61tRsYAEEgtOVESs5RmAovre26K7O85/WRdSHF1uhVp8I4dg4tcHkwtqi
nP31jywfLaMnVC/Iq6BzohlcvBvcHmLiQNT3nfguRCvokOE2fPyqGCv5eaxVw2cNP0HcVbWkRUiD
xYuiBUYuJHx+hbRavEukvtRA31pOTCNSbbBYUfgBjSiJVm6jvbIpxuoEQUImxRiDriiwVIhQ9ava
UulOvUUpo2KeXNypAkAs9WXVN3yALyngquFCT0J9cIYW5bBDscvQKqisMqdcJnefaFgm7DyF4/gR
25iv8lGKG3VtBCJRbqn+HgpKpZ0N2wSSD68o0FgVKw7xloCoHKwDbaeJtuLYSeqpVZhQSQWpHYeH
B42+nUH04RgbDiFXiNBbbyzo7EzFqsCPZIiTevu7gapTTo9SgArXZ8NgoyJkvy2IoJqCoYBq29Hy
u7XoQNgj8krZHISzAbtAu2wN2E/ZrwFTuMR3FginmKVMlmUGrIeoDAxyNCIzdBwGK+fdHAElfGTA
1pzA1MqACoi6zFpwxbsRWVXtZ4EMahT8yPOTpgAMoAJNAY0OqYVlGrJPorT6j4IxFOuFdze4og02
uTOykOHFBkFgt+MDkhFDWcySoz7uxz0FBNGhXl/ikFUPaxACPRgsFBBk5rwYLtsgJAU+vm/5ojFQ
RxVzYgyJ0alc2GnuWZUVEIjOSnuNjxtHr3ab+ALffwMMUdFPIRZk6pfpbsNV/PIUtkFdrFY1Ezll
uuFqbutDzmC3+BRc4qdDVct2prM75egymAo3R+SPJs0QtcnVqgI/531DaAlBmdWKP1gZ2gSRgrGb
dNVpNnx/GzyGmjRNl0vARphudzAQinz6SAqlZIZdcaTVybJYCqQLgBuIYuxvQ3QPxzjv/xXTD8sJ
XEakCnqLXIVYjOF3uI0Zm0HXp5HcnTVW1V4dVhZkrkOAnogrj44fTvIu2M/UOlYb8uXSlhyLfFBO
11j66UnQ9dxgQ6b10DTnFep77n12CNbdA5d7FzTT41D9I6hqDE0w3Z8OPMl+x53rYnTmxFRakKKN
Nc1d9xJsuyyeEqNAYUgy3sHfdWFF87vj17iS4PSWbJE+0WQvJV+WR53efsPTnX86f21daExszSuS
wb0ju/qtbAkwrkfHzjmVrH37KbJb1shv4AcPvPJix7OI5t8tLurwHbBKc0uhaBQvV2tLzVTDV9+L
zqheQtiGPj07rEpBHRiS8/RJrXSjk6ZvsQ7oepXgqUHsRI8pPect2Pd4EGYvu0Gs45y4pDTLfi4x
kqfshxaaczalgtIt2PaxmHtteNAgUJAhRULmwFeXZFolki4Wlojauqw6Bj2SZsKgdOIjCSL4BTwz
Hu481yN1R1zZp+EF6+tACMCImq+wSSsVvzEG94PCjbTACdt8SfvC3VVmcrXjLmPA9UXLCcl5SU4B
X9RSUV/Yx8DcJLCQZgqWFaLHfkAYV4Tb5zAYIU5xHTpkruIQOpOmgnRXLsClC0m+AwmOkd+n3wPm
nQcPo5QQpjw9Y+YiABVJqkBRlb/FgA5DO/ZMz5JkS3SnHTIk9hR2EpLm229F4QyUQ33XXXJrDQSJ
0SEh/c9/nONj+0Hggehn70oDRls7fzuuU67csrhWpCkMtGQ/b89wF6dJy26jU2Z7StjErFOoyoEl
iserEa79KyRDgznKZwyoq6G8VvbBPvijjCx7qItJo4qhUF1awFBmlY2nnDFPbNN+zwX6CStcv6BS
vEd7QGCmULN7bABXVFpIdtagztK7iQhveM2QnqU4jSrL9LcYuwMOvOBiXf4lAVLM4XSp0om3LPBT
yiseTNhGb5l3iYWX66RI4Njb6Rr7ZGgMnkVhRBo6At4nGfWILqiNdFGpKi4AnipbWF9sv9xscgz2
CJFfSQZYFfnNJ2XgHZ7uiBeaPJyJMHGOgcJF7eqneZ4rUIk5q9ZoqpPMv4UsRHR13bxHqxLx+trs
88wB5rFYjXioI7OTSkSJV+6ev4dkyfFXc9ajYIGamOKkQlW96wz/zzyZapNNBS/SF/IvYuW25acI
W0iyrXDfd+gbGDadMagGsYQaJyjp/BA7tuJvicGNKcke36ZeIv6SEgAHZ3w+4E0KNkKAOPbQBAwG
mwUPg94Y+aY74PqmKxeTly2M/+V9JIBYUKFQ3Wpw1oj22+TI3qfuG0h/AoZaNk92JOB3mCCW5ACW
gI3DJqSvhhUhs6GKrDIK6lfkAWUEPEoiDnBjuKBLbPOgDdeDDDAZpBxadaNX7VYDoFRGmU60S9zn
XPzfHfwBVKYwjskRkLIhWAYyyAvknCmvu1rw30DS6GR2NXZ9MqNjZLhL9XdIn5Lh9BeXGgr+rcWX
YDl112hZ6bAU01qr8vMM7yH7DrbsidoOpR8gRVhHZikclpitQ42Hzp1tgRjuXiBkXv36BDqStW5h
jVMPhIpzUCrH0UOC5K7Jf1ggIIUmTwoPjFWmluEsGvB6nPvJwZe0vvxAPofMBbWiydBVHEu59KRu
JBuXMQNK/HL/c2I2ppqLNJO3SOfILIMD8uvDj/qK+wLtx5pT+Cmmb5rta688aRSEh0Yy5TzPyULj
O763+LI3y7SFikGptYbI3WhDOKWPshqWkulPDcaaWI5kfqicDr+7FnIWORN7JMCpBBIneMet1+/n
9+xW3ILYwoyZ5ayMyfGkZO/3dOTMm0Gtx5GzaYsr+oLTNGW9sSVufCZc9w7dqsFMJE2HWdtN54Br
759n9BpVzLUlxz9bz1bZxjm0YikPwoeke4JVqYytEDKIfO8Y6QHn1A9b4zFcWw8yGBIpmpWg+PRg
yAFuQYEE5TWuUzMFNe+n6hbY0N8WdxI9zbKYFtOzU0rq6RtT+aSB0an1WDnKLa64+zA3KGmm8pjd
YhG8WxbIz1rH4arNd6A2tVgfCK7JpkTiNkzGyWBZgqnFyWWQHbySElNsrdfdkgch01dap5kqSRU7
cO2TE4i8BAgo2EfdcgtfS6ua3CnaCQNO2Zm9qPSnnaZHnU4tWiYCy6B9PewyB9s9x+d409/n1XaR
wEqR4ypQ0lLf/sIk6DZlG9+i5bLqNNoH7y+9zzPuWoZSkmDKHlEAAiSic+f2+EupcmGTSADtxfq5
MUf32DmgayvZTaa4P9GgwxEv9KucTA2vxCoV+Y0iXlW/YmdlhDgRKKqB8lGY0+1oPfBOn+uANgRI
0P/iAIGafxgYASSEogFbnhm1RGNyeME9REFqxOCZAspH2p4lHih2DbfZP86rkAFFJOQhoY/EQld/
xXDFpELKR+ao+KAmbt6KbY2plPudOZnIWBkeRGx3OCx4pKYLPeroyUiN36xM9bXFxntaCT3bvPtd
aH874k+TgPI2kYCjMYf6RARRHaEI9v1b7WDtJzRZJanVETXROqhwUZmkaCTu15YdBrhKm92F7U6C
pRNmM0yMAK0h2mon1dacZyQ+W9XsHxuCUoXN5WJlxHKAMW2lek361fAb8p6WKso6HrWmCAeScyg+
qim4gh0NwUP1GjCa0hmWXCTJFueoApOCsM1ORkRQNAe9EnZFU5ZyBIF63lJVTaO0vU4UER9aWjw6
dpLLOzUaaqIjXkeK2hyf8qeL9jCSI719Hqi5Nuqk5xzIWN0qI1IPi5eHd1yn8bRmWzmPGHXNGaFM
6erqLlWuiBH8bRPr9n2PrZaIV85n5JxTT4IkZlSSNF94zCXr0HhDfX/IbaLBmedw8MrBMLU7c+VY
lUqb8tKbz0scLFdb24hK8GmPZcTqImjlpDuuGRIgmw+TzEG3FDWOTo2cj66q8r96V1U4RCvUNzot
gumH1SVeFU6CseFu5rhZOvwWSCsaXjJDOr57MgIIq2MlYgNgJGWuAjGeJKwnhn8IXPuq9NCutQes
kjyhU0+9rWX0FUzxC5ARWaFwT0g5BKLqxKhy9UABHfBcEPSXry7VFC3bLxlEN4G+ZLp30y/9jgul
lUXKpY9r5+FJBieNlHQayvUU1yVjVKap9SSiqKpWXB0COqrkqwK6OUTNkFzEyjI4DHZZfo4Fw7Mn
PEDQg9qMeU2v1a4PrWisbkhESzFPv56PQYhvAaCLvohyFM998j6lSu3Z5EloVNZPWjsg1NFrV3Is
GFkwAWfvnpBkCXgRy0YJiwj9S+APlj24Nfd1k6ccy28fnXanHl/dLJ0Qzy8f35J8axW7x1GZayeM
hAedJSrajxYLuLY+0TOkB0RX4gZN7+ycIcEJAP7W+QILKuGmt+0aLFSwACopDawr5JiAsA6hDQIT
WpRaqOz1YrpICjC6hwRN8zgm+QZHW/vYDNllUuddb2rWM0GT6x5KYXfnl+Hml4HBVO7cg+vSCN8A
bHg+BiWklaxfF0afq84yaThNj2IrZdyBjzDbP/3uvAsikrXHxIDk2Dl2NH9gHaID6J5alwHM05fo
p7irCMlibUV1g0HzDg+KJkuj8iTNpeP794m3eOiOStFz+Yx3NVR0L0z5BpU5Ocp6UHlDKf4wE5if
vvzygn8mX7/SqZncsTJ+BDumM+ACxhhFoCKkvPbfKNNucjKZ2w5WTxLx52/P3Zez/jgniu1WYdRk
yAnVJY3Dk/NZXuE7sckaoCL77EWOhFbYWw+KD2eFojw8nBklUyhJtG7XNJ2CHLTcO8yZh/Mww+st
LNjN32MKI+yB8WLvQrVM/5NR3Md4ZZeIkTzIkPkuHaIinlrII+aYndEqjR50mprW88GSraG7N/qM
ZGDVVpNVkS4eQyuZD70b3JGfxBWYBvEtqoM+7t2bWBpcRywObSSlA+0lSl+30WzT3TK9h5FEINuw
xkrRBVVnM4fAaXDjEQTl6S2Fkoe8vak4OrjSdUMPk708OSAMtPkfvMoVpePenU3qVBRbc7IKGMEF
s3MyqEUzkFKg4krAIzTjIlnsQ885XgIsbRHxTl6RUXeMZOYo8K6jGMReznpsLcyWKjsGHZztV+8W
4uFq/f0yQ6rHbFLst3uvolPrNpZ/HnMYOdZye0fbHfhZIx1rVv9FO5rWavgHXb5u40JYSY3hQ/h4
VsWw1DxPwxKoHqB5I71dzOt4lxk/B4zAoDDuPWPrN9IrhoY14C2qv2GZ4ZbWDeqFu8ZrDNV7il9k
Uv15kGxBHouMwSepdDC54sHtfqwVJ3GmWacGLybiMHkNj9lMTG13GnjJYuVJEM4YaxLQdQBSHj7j
grthmMOmf8vOcTFswkzdaJoD5qt3RsXwb5sjghcX312NVy/QqjhoKhPS17eJlRonugEBb6ASZAum
TYEbD35pOiUTC59gE9SBmJghssqr7Q1t+D1/8ILDwYx50MHTfjA0geF67Ybb8C8P++DkMuLZeXLv
Fy0p/RwL6tGjh4FLiGrnNMNal9UzoTWjPWW0R+a89zCrBo6xcKwGHaVZTtcsZsw5VPC7q87sDfvN
DV1YOkQTDgBUX997JRXbi7vwIxL8zNHaIqn+iuCeC3WStXVh8kEq+VFZjm8Lj6yJJSmZjvqy6qBM
pZd4Xc1L77jctSeKXS9+DPNDjB1mHLxvwxmKEkQSY0AhnFjA4VH4nTYyYsaszWjRcsqMVhGPs+u4
0Cl6pQ4SYVgET6aurPpV7LEawR8nhq96uO7d49cQJ6m1r9B3pNd1xB3JOuTdmictcDribm2Bq5Nf
/ymhEK+3zgvcFDEOfTh7JH3IkEkzcmCCbu4Kv8B7XHKZn0aC+oxPbXxyrSayw6Y35U3KVgkyyTU4
9GAeu6jefYO+Cidv1pAq8q9s09fPovVBSlnJn9uXU0XWWA+nQK8WLTvRh9/xzr+jxmzg1kP8Zit+
ea/2B0f11k3D4PDLkLCWVrvLVUFJeQor8TMtYxlwtKETrVyfjgUjHFoH55E88BEg8/O3jvwpKvMt
reQix0SW/vv4uZE0FKLKSNyz0y80pBbeEt1KJHk0qcSAkP6EYc+QBckNYwQ5Aba+qPav0foX55XY
AFUuw3M9+59uPf6kJ+rKNfV0uSutnfR0db5L9Uc6VZ8gf+7X2nf4sCSqbdGu4H1H+44QqFebNou/
/TGC5iRrdrXLHPjmfUQfO3pTgIKvSZqzooB5c5D6pjHZeUq9/joGUsBa74WMaPKkxWAE77mKH9om
cNZ1VpTGv6jUSPbL7PW8OukZsDQVB6IsCyyBJPhulX7eFMHVLmKmFZ2Lo19r76Ny/+hIaikgvYyl
QxOWXKFdDgiPKbpC8I+8NidnxNrQek2KwTV8orDCT0gYe7WDug1NsmADpgsMG601GdbJe23at01U
vnaMg3sZi85Xc54JSXFbhP3EAEeBagfBWz2jalcNGqNfhcJ88s6jBiY0koEqfy9Oyt2zj4laqPvT
7HMMndtiD62MiufOoB4x0uJ1jHqg9yErX3u6Cw0UR6qqanSnl0ZUg10nzSnDm3CGEo1ksBy/7A6j
yqAwG0Abtwnbaa21Cxo/TAThY9NGeyeRmQTcBUrxUyzQmZEg5SZVNtCBJROPSoKQtHenXVGBIWJu
48P4j5RKY41IomeA4IfFflRzLi5NA4lD7kHGr/z18JoFdRoC7S9UpKcoKhGbFagXy91it9TLGW+V
D+jF30glSTGotBDTgdEku/g0puh2n8AqHDn4fLqLHws0CHeaBW9Uh8rSqycTlAYB/8p9NZx9Kv8h
iJXRugVX0KfDH+FpSk119Avta1hoM/7KXseldtPfIxFkSgldhmQdSMe3i2W18lkACGxoCHIIqMF6
Rfqz83fNfMRYg1l1JlJB3x2jFH/DceOYSnja6mibXIKvN5j6fI8WqKoeG8EcF1Ty9c5zG6gAIoPW
vEESGu+ZcKxykiN9hnHHoymA5WZPExoyblllMiXHLq4hc8vnXXNakN5uGFnsBvXJnalcvBz3JGx2
6CkB+dQQ0lQnRlwAmBpUu8ay0VsPKIK4U6QnPG7+mthxYZgCDjLUTdWgyHNyGMOvK9DBuDK6/G/4
WjzcYufVKQZw7jajfYTX3tV8qq6s/WzjJjXE4uIiTfZFVeTRufq1XnFyjv5Gj8meJT61Ksjv2seR
Xr6I8qRXRg1tLKn0PZS+yBewWLJYiY2C80nzH2CWWPRmge1Hb7wUzv7fvKL7KLXNNdogkPmdtmu9
/QjMCygRMTVEFXmvkbdj34TPHhzQJaUnNY6FCxldTqC3avcMvghc99tkMuSB4n5FkIFH+Yf6xjsz
tnwOgjHZgY+8fX6Vywqk/pkNlg+3kr1ohKydGa6hmk9xDt6QHN70xF8QibDvtyAeMFXSLTpiB23s
thnju9MEfdUe7oNDjGmASS2oNk3RVb3gtsaRjwW2AHCh50VHLymQiHaHasVbJsI7igySzVrabJU9
iHXmogKzTtlZ9/cEwW/SdTx6ozjlwh9jIJbTJbGX17R0Li9zATko8BzsUGSBwaw2szyTJwobsXob
FJnqaKgbrn1rT7FknsJTqJofSFPRlItKSBa0asSnXFews/ZzcVFVLAmz/ZfrNgOVp0J/V7hL0CJn
T1u58JFlh5aplyzyd71L4AaWV8EMPEJ+cGnJLUa9B+GqgtrZuviJIn9K/r1BgYpKL5JsvOJXwLPw
kj2FWDi69/SIlZZKSpgER1KLErCbCswB17JfdgaP9pHv8DEkVweC12fvdB2p9y+CVZndWogcEGFc
sp/BgKL8bf8tuY27nvhnMvTSJj4r8fNv3BpyHj1wmd4s36vPHcB3JxQxCtJBR0BJjgO4J+voYnpD
Ii8PJ/AI0lpqecHXuhK6SktiE8TnY0RBq80CFwq+sOVfbGs9JNUByHCOEasClbnAiQas4X9V5yhu
R2AqKlPv/IqK8qd1G+9idqdxPX2NqwyDNsFSNU3qSOimSdlM/4aVpLiYtpop3yTibQNGOiLJfoeI
vGkSg64S9LfBOVNPVersO46IEtsx+TA881+1idVfF6wEKEObX/Wu1vXPXH1ZuV48s2nVNABYH7SS
py29oDSjh/hxJKo2OxKW1TsHNNN3p4mKbRus2urW6v2gybp7kbAVgp4Wh2cdAl4Q5XfBKi8edoN/
ldibvq1xHQRyjQehUm1LwnhcYHtGXp5UGLm1Rfd9BUZoWJ/F6W5Nf6Y/75Dyknf4UO0MZWhV8vhl
7SL00GWbcNmx4d5pExwwS6Dn3aRNYPgVhPmbbDow/MNYaLVCuRGpQyCbB66vrES4YTwryj0EFtX7
D7o1kAjePdKP/ajU9t+ACMzgM29Mx7CLy2LQ5LZu4woZe+vt4ZgF4HeOCsg6Sr3L0+Qn196eoclW
9BZised1ZTcJVMPGXYDFUHRX/gkiQgVV/QG25zV+8aTfO2cCy7F/IG988wwXyO/wkhqQKaX1yQ5R
GghfazcozJ8jBKFb2n1bOjfbpARxF60CIjYafyuK+kvNgmHYJEsZPPh8sP75SxEgr+A9EiSBPeCQ
dwtU3jDG4bPm/y/MG1JQrNLa1C5UPdBprGUgLf4+Rxcmsh4tdIY4MEHR5vdRiQozkk8lz9c6ufye
GGOC1JB3AEtm/I39xPc1BVsgWwRhLhukeXnIrs0vL7OImL517qCqi+i50gA9u42IBLqzapqbcSlu
DiGsgOOmNBeo/TYYNpdD1VcqYw4wT9BCMkW55Naz1ZJy2hdB7MWfxxB/cKhnOL8e2krzId/SRRUV
6sqYicNsy0czmXYKTN7ba0gBjKLZXzBNCwvIweM3NtDrWWmhxgBD82z8w2SrQjzd8TQMM/Vyjzjp
S/+0CQ1smFkjrbU7hTwN167DPMGUgjqgUYvXIv0DOG9nRhozBoGCkGO2f2F/mczmaCLPqXtbDnLT
3VOT6Lw2y2O3YBthiT3sFNIa7mHB+7PzwYod7lzK1bVuHNnj55HQNIb9nwk4sBrR35jxkSXRRE9h
+maZPq3zcN01FuvJujtN9hC7O9XFKf47ExtqpGZkpphO4C+wJpUsp9PB9LfwQ4qKJnzEhn4E/EK+
yL44WpEW4h5LUCXTQKjaGkvFqsmdn7jIGBfmD+DgtpkZ6T0jyTsE1+yyeCZg1Es2eWn4hTmuY1Cx
u/uyBs85uJPHIkYrDzTqMygDpQJ48+A6Os+xGeiy4wBPx6jiSC9J/l4MkqKbwvhvmhTNPuKTGlMJ
uqtRyTPS5p0pJyZS2pe9pHvk8XmZS1TrNH/+mJvA+EKr+rYm4Yp8rDz5j6Uza05cS4LwLyKCfXnV
vgBix/BCGBoLIYRYheDXz5fcCc+dbrsNEkdnqcrMymp2QB9XmVse1Qvx7O3rdHrHhWYzKzvG9WV2
6dJGu4lVa3LZdi+QTlaTRT+srpIBPWb3RbhZbUa3lhpudY28NNNxk5hy2P5X9+mAgYs4rYoOw+rP
ZdGB1xkCCHzgdFvB5Tee1aPGevSGjWiZBT0OPnQmNhIwMP/VMMpxjVIANq3oSk+q6+4dPXcFkTq6
/LtctX+EONEt4AfEaPNT2inzpLTr1NY23CptVWZvv4k52s29R03vxJ+1QXvZDpvcJCdaOe9uP/vL
GOdJl4sP8B6cplZjX/fq3gV3CGIJ3EybyweYOMYr4PA0k22CZ6uIiSIrkVCYUHFOgmVBaB/s4ESF
0EoQWYaOowKBoCo3lEp9/P84ZJCK2kj3G8QuJppvqRUeYMHPJfxvcA5uwZlYou6Oq5zhDfsxzqdJ
xGbEQSvMXDXVWgWE1XZ1e7S7y82yC555M5VeN5dgsMqO1k3ajh/HXa+xZ0/BFXJezIur0V7eOblL
7O7NWlO2W4izxU7TnBUClS2pum0vDwEx9Rw+dZCA9i9RtqlX62VwYYOlCewyJush5MUbA0ww6qze
4LXmM2Bvf6n0FKglbP87LrkK9CEEH7/GGvVPc7bkAdZcPhkcQROU4lDGE5QJEyaI8yHQ2j+XBKsQ
6mNdJZ5iXqbCfcxM4QhHwiCVVyfi4Q9z4ETkDYlDMjBTmq1smlpvGX1qvXRW5PAYgfMVkToQo72Q
DvLYeCQVZISylKD48Ul5PhwJR2DhvF8c629w3XyEeWGfbZThxC4Nrv+C0PJMNsYKmov570lmwwQh
QmTekp/LIQaRgO1d3C53yA89/MgYwJ6fL0F5sUAiw0FPmnGbaGHmmDeE4JgvvN9SSCXcaZHQY2aG
Hh4/qik6DzrvYi/tXLcUUQUFiIsE7sDCmpz1ECUotpvQil7pNNCVH/tj5jQXSEb1frw6c3N1bvs4
luknOBCYymv5hl0jQ6L4mv4X0yfocAVFBT2/oGXOYxloZREBIaKmBw9cnesw2PK0o2ZTKhVRvhA+
QsH+SGh0Y6o9oxpdfi9BlV+heGioSoWz3QY3rgHwMBWD1/QFFy/DwsbXuS13eDOY25SKb7L9Po4t
GMIc/BxTWdqVIc4lvqfrc0bw2gvUy7m5/bp4gaZshnfmnzT4xCiT9kRFiOKPD3tMqSBVZb6hWO6v
C+HD45o8tz1SZOYQT7GlNTrI6S1HWfEl7wtCz4MOCVe34ZdlwJTApJNidOpRazyx/X3L6I5ICPh1
uXfSz/w8y4wpQ7D6tWl9RQWFg7xr+DsNoHtHFtsBO8NzqzyDKFgRseoJsG4ZCRqK/hD0UIeNbGxW
6UvcA+cnak+JA6EBIJI1lYCVdqRA/OjQ4O/4ewvJHnFDeF1iaIrFnySwSjj5eEsWDe/HxcTJXEPB
LocBchFVjqKupbUsMMxVJjFoJdEpomtRDtQ1vSfhR3j3GA8yT4tITsTXg8Bj8jQWxIzktSrk61l1
/RNcFEmSIv6pyFNuOMGxBh0Hg7n8d3LbQCesRT0ExWW9f3IpJTXwVchJFafX5l1kTcjVdHk9e/a8
vUaDQ47BxhiWHSZmQfCR/8goWENsGERbZ5RQOBzOkeL+Y4FjW7HnACI3mhNJfU37WUKOeCLUAKkJ
VcjaK8m0EHylDt/C0GD55J7WKuuQP7HO2U9uTr/pImmNdSVChNsKyn1GJ/v6koUNnKKNklyNdYc+
ymlvuxQJ0liBvIXlUmFRsmi7qIvJLL3nlkcGBYtMIAwfjuTPsmIRTyjinFnA+Im9PbkSFlHvySQR
YddatSeoifiNq3x+5AKAHOrvnyePV6qI+VW2MBKsr5Ka6I/nvGUjIpbeA+3B/vDO6HBi5i7oC6AI
tDv7IZ5GLw+0QrY5zcE/BtCYMyRUgb7gQhl++TxioQOJxh6IdxsDJXb7/q2PRYMGJiqOEnUQ2pr3
EsE4h4HEF4cxCroQLQ9nxHODdLqyiiME06yU9hFHFiE47N37bodHHEecAICo1eVl/kaFyFR9A5H8
DfG965hUOQyn3x8pCxhP/+a/uguKd0hwRSN3MUTlaCDsp0jD86S+nB7sNmJ/njjH3rzBN93wzp4n
i1Tw9Hf/DfiNMTeJQ4U4VzbQ0kqi1xRPjn0xzU+o9aMhA/8mELxOx7m3BfMSHH9phQNvQjPERW/c
CQRF8wIoCkhAZc40EOIJj5HHlGaVOjf6+vgQFtRZcZyDc4BtwEL16KFdQuN8cL7tra/Ug1R3h983
gTXKQOwobvaG8r+H3XBxvXVFL+H0RVAJjyLrjjelV2rigF0sQAd13GqmDevRparv6KRB067b25mi
5Ta1NhCYEFNPp7J+/bzoLFcZFPaNd1IVHW1xBqoAu1KCIguDt1MZvKEBzpByem0DtU4jyP0qwH9M
EkFvuW9xYB06t943oSoALEadP8wXR21H5ovdkIQEjwzswtGGsZBQDrlt6XLGDyLvU3CdNmBkBo85
ju3z2/5EHNDkgKzwvBA1sEF0IO3q4XFM8tBWVTab3wC69pKy7T6BSVJWKJEH05nkTTbSFUAx/Evn
SIZazHIp89k01EvjzNYPGpNxZD6Bhqz8imCMhfVeotP5pb0ty/9IF9mASLpeOBW6OkH7A47R1xU2
mL+Q6RHExFOKF6iIoP6XYIvEJoFbK+yhl6OkA5s/jNGJVb2AHw3RiJNY0y6aN4Gc3kI9U8JGAfM4
oNSo/ztlXydQk2yXRB1a4GRXqeAnVzqseX+OcmBszj3g/n8Hm63uazbIdvhd/MQG7yWEq3BmEP7e
DJbCfjSMKsi//Ojw1fmLh2DZN6tOw6kh5qPvt1Hg70JevDEe/pXutndjEDV+zrg/N4N2EE9Kv4HE
SFYZGMuBcahLClUXY3zm4mGKDcfNue1gflH0UZHNUK1jgB2kA7ndXIMJl6Mu+rk7tmpXm9pxSeTA
ZqCwe8YaTOEH+LtW47S5WVX4CKL+6de5cUcD7mIHsGB1EbNvsGbD4Q1o5IVenJouSjh/RUBgs9pv
gaG8aCoOlIGPKf5x3BpsZWY9/3rTMyaOh9lphhQB/F6FCXSsohP4GtVyoD7cCGzsDo1qTtZ7/hw8
96k9U9XREWVePkdvD8V78fwPsY0br49UK1lrh4x8TpER0hHn6mbeeZQYiTFhc4c+9umbY7dChtEa
37BYSY31xpXUvWbk4/uYZoqZeR9iYG9WaXhy88+j9282ST/GoL7oBol3/tcDEDSxfP1Yx9EHwYhP
UsivNXk6o7pNQ5LgCUvtx97N317NCShnJME8OiMAMDSIVHPkw4ffckqfNeJk47uhal6k93/o2emh
3vvZ4L5Uc17Upo2OI55+w7m3jVzFHC0AWdSI9+FjtnHviwfmsa/foi9lxyx1/cFPywpp40Lfl371
hdNgjcMeeK27zjFszMJOH5P8ZYxn/qyD2HKxrQ6oSHFLzJYH2RQ9RRZ1l90wvhI05k7xzatae5i+
oKDVtXpKGzdOZYAU+pW6GzzT0GKEd/BthegyrKyp6UpOecawMUtuhIAPB+T98gMj1ZoWPUOmbCTl
QHTjlE7st8zMafv+mNVBj+nSVJh5bJTT97phbYCPETI+pqdde1+9G48RuhX7NovDC6OSDrPfGnVE
dL1GRxXUnKpJmtDBCpKKigg5jfwWiBbFXjSMds/qzDKEX1Um+NFqscbBxL46OngGmLQVh2m1ZkPx
9EbsI5xSI8zptoBBFfQ02D/R4eBMYYCsOln6qFAwSiIjwIZ2VCek/kAEShJPaEMIW2jne2JHS4Cw
CbsOvcLfGyMfoV+k5RUH1B+2AiS0vzRL7bPjksbTQKZl0+YgBoUYqUC4nJ/XxPlE6i92tKlsOeiT
R8REaiHwGtj6brLp0IGBdiZqaHKbS65PvjjPpvVtsS/AXTlboRbH4gwfzmYNns+cednJr4pJrqxL
7PDiSRWG7IUd1w2wlDKOtvtc3GDZqgGFLkTHNKiEZaXMlonHtflUmKwzHtTEr5CougdjzHfmFEQG
J6ugat3pYTdMR9kIkhufCv/p94KKG//boLL6ffXPqNpbi653DlChYOFA4lqXcdW4vSX0GlWXxb6+
LQkfH5jPyvihV2HIlfAcbA4geItN+KZdGjULD/Kri/lephbXBrQmAcS1VIKfrkLgjFcjPEYPPIaT
292BcHEDZOnS9NqjNevHeP3e/AQD5i5YLsCbCVSESxuG0LIdR3W9PtPmc9qARiQWx+qRxhvr5xYn
iEiWcQ9C/DRqLp/T85pzagt0MzruiYIJw2uj9sEhdsc3tTt4mQnCbGpt27b3N4ZWJRAkm3wbct4/
hDXiGRrN2BkWe9SjG6hdE2OIfAq61q9ldjpPJ9nkMSsopBx1flpof/v4nMdG6tWMy/QRtRc+5bGZ
6xv7U6iepLOb2kIe8RqLB+p/3rU6YHbIV8zTlKZhA6wk4uBq1ktTnoVJSiv0rvU8IpRBVCH8Dkzw
t+oUtLCTzxuI3BAMZVK4KI1uKCPkJf9yrlbHvDaMxK2BeNkt7DTM07LuJ7Rx7GLSbXPNNlbWfhyc
ojh4ENIHxwi59bjBfX/8J50Y2qXx3je8+/45qFRpipaWZrmsYXNymmbrMyUo08a24TWWapbW8F5U
XFKSMX7v72Yx7S7YCxMvDjdBG1MTo/Spm8K/DniOR+gXoHW1zKwvVIbVwd77bW/p6bb9YKHR9YG4
6Dk6QXRiNcbqf/y0aMB9Wag6twI7iurmRC8NKk+keX79xDir2Cml0LvD3wOviQSfjd7wQCO1u9vY
ZoOrmdj0dCuNDcf5kxbnSZCM8cS4EZxkxmdbhOBoaru2PE43oy7rLaT5W2lcBzXjziAMeoC+5DNU
ZkA9LE6jHi55i01QcFS8F1U782pWhkN5z6EhN/Vdp3980D5tt6zmHydAG/bXKP891w+UnFGyPk47
aP723M+Rnm9Hhx6a3Mxn6cdUr7yw8OgeXVxB+F/9ZZ7vaJuM5qrWMeo0h2Ev5IEjH6Q6nTSHFeA+
d80vxEsDctCT2zDbFesD4eK2Q0S4RnRNT4G7RYieo/4rEaF82OXSUUkDY7C7CEhMIDGCJCqTW8bl
77nDGu9ku3niVkGUChpx0HB41Js0H1aVJvBexd5YB4ShEaAjpBsiVeYh7h3A9k5hTCIK1oJtaqc4
qdFS9wYkGFabxmvf8l7uPTVmN4CQqBced5tFdcBDb4VMqH2GHQir4j1ilYwRPo1L6rzxNhkl/5BI
JXQJZfv92M9Z5Q8fiH8i2M40w/6HxeXDRipzG/4KznqTynlYFX6IutF0Acyrw8/LQqlNuCzkRu6Z
MXnFHCkShcHGMsE+BGTWWmXUu6OVp3DCbzqv/mOIoseq85ak72Rv/VO4VAb8MOkzVSC3BcKZXaie
F/mn6zSBJZpOMsJ84IT+8kKaTER8Ab28APaIk+VFf/MWGkwF/qpOnfdc8vabM+VuhqOmtVS7smDM
sNqs7A60AbXsOZF/UKVeF6gzhewg7EfAQoxLmjwFqGRXFRyBttBVtct7STETkfOyanDuIcyVNS2a
H96nnE//MofsjY/6Lb2+8klzn8OAVKSAjmgEzZ20bDTLlo5N5XOUzkEak5fZS8RvzHxAXrUnak/r
05dzu4Gio1lTW7gEISBt7WVlRL9RysOeznFBdJLLzQ0Plelr13D1J8wG2m4UYsChfhd3S1R9Rm3c
nfbW711nXeXXCvP8tioPJ/uJ3c58Q296q9IzH4Qgk8NfiWiJZpB2c4W1+3X7ek97vap5vDKSHRxX
6IUMuA/Ui74xtaZ/MMiJBTXvZhWqpRmgsMkMBnddvpewSO+r/SQ1w0THS5iA/mv2ns7Z7237atWG
/fhl8M098saV/u8bjxZ6pSLXZFROQOp/Ter5Sad5zGeaFVn3nuEO5yTeBl6Hy8MC2bOxP0Ts8Gz1
csrB3aYa3ZBTLLS/PQyAQM2Mp9VEYNYZ89YoAchpNaTMhYf5FeKxsyIPgLVXEQij7KMfsUuyaUwW
2O8vvJk5j2fKrqUQpBMge6UKIDcGTR6XMhShTG9FRos2ExWfUtUagyiDkQVGLxw2uBXwQjfHAKIR
sGbIwG2em4pTpEBf8Sr7979JOzTsPs9udHdwReAtUE1ys28nLtD7lQQ2OMcMSMs4gGJyzAznJrKX
pqu+O1IFIWomkrGpiIaARPMSdd31oEaIA9DAf9R7InzGW35wGPEXiGVIog2/LUsO2Q5GFG6o5Yiz
bvx823FFk+2abmGSn/9QgIvMp6NuQwOKep5kLT+Lf11zUQ+QES7kFkf9x4ytHWt6fk/1wNTxHGCI
z3hzyHSY9f40O0YlkjxLnh6tb36Qom1SrZLKeQaKm0ViUxQcJZJLcOsndwEfzYcnX1LzCiQ+Hide
O5CPbB3D8q5bp6EE3CNZ0Mm5jrdRx+iOdUPlTCrwZpD1aGFBOMHJcB3TDZeUabNKgjy1iwf230cn
oaUNomXQGbsFqDrFFGLOHhzH5ixFArKshZzH8GZ0W6biCAJmf6DDaMvRGw4aYby+7kvv452j+7zm
XXQiZbGZrU/OhcmGUu9uvtvmc/++Go0lp9X4aJ2nkHTug9M+X9fo5a3f5vSPzsiQPU5JMwuusflU
8+zrXN4UGdoSv5Wa9FrektSN6ecbnSLdJM2zJz2cj9y9nxhrnnrDiuJxQXRB+IygsI0TBR1Mh70J
rhd3oqKPF5FEv5EGDLa0VFJ8UFtO9uwiy/1EzlhKN/lTJkResSXVDDC+cPJBHGRdOx7HUDdWOt+s
6OdKdJUQWJ2sFByH1s/o+eb3+dn5r8gsx1CDETZm2yoPiN6slJ4dzKNVGu4oJxQ7OmfniUPWxs8G
MeEEhhsU/3oQ9xYOiG/mmtnmva/u3W2bPVLI0+rsXIOGdXE6XjHK7JJoFqSALiNtOpRsG3DuH4t2
Ub7KwVRXrkiIqTSbYKaEydWQbMZCiEINWF9R4sMY7RhxvAvYPkGT5Gol2ZB6pGNmBKyEqwnrtOOa
v3hXovZdjvYYv6yw0JCHijyd5GxGm/f3DxXPsph6WTJhbeD3InMqNbyjBomfPH0MYkrcoVouQRag
FrYmrHf03n5zlMyLMCXhI4jBEjmd5ENlxe+/XnRfZKSMVXJhdVqREb9qcCgNx0Hg0W/+qeBOz1Id
MZ+oTd5U5X+sG71VBEOoXP5jbEPKiNgYPuTTs4OFsEMAymas9c6SVp0+jv8yNv23KKjte5OPy3if
8jt7DYZBuimFyeBtWuu1TFFKxB5N0I6quxnglhCUjtoHPFCmsPcsNmMpqTbsAz/UNrG/FKotit7m
lozYQjSCsUGBEkRMCZtLD4D/jUHy+m6se8ZroWujIeHt0MyAzhSUMUJCOyqLv/MGBH7crvBTQcXg
1MgbD5RVYC0EiCLbgfa4Y0QZXvyqO5RtRAuuXJ0etNExt+XDTfdkbARyqpc2EmjST0+ABcki+aHa
wsh6VZ4N9YBxCGC8F82gjoDlR3sVcNFMwAtSMsADY+LyXicGrsPwq9IEXwDG7MeSzlrWkJbJhDGB
4sFgcM00EeeobEXNmivTo9+LNmPo9n6DJml1rtUMSPiHlWjjNmmpQx9alOyjZNIGIWqQPYOaVBcd
lE6LRr/DjhTb9H/Gr+ChZMPGGcehUpZey0mQBc/BObpM37nZ2N4HahPd8rKA3s78Cl2yvbsbswGg
c0BpzrmkkZlw56qaafQbtHfPB9n8wIYoZ5wHEf3BzE2OV9bTOfpgctde0Yt6QoWE1xtelkTU/LFt
USCAAooyRz91yQSW2WDj82XtAKsxygEGYUtLQI+/p+A86Lts1YlHcytALszdVyqKoj/Ol8072OTA
Esohl4UsljFMbk2v/GsTIJfsl9J+CuCbZNhoWxxIA1BHKrSCclBMDh2ns0A9Rtl916vZ9DdGJHYD
VIfCw/ys9nsIX/4hlIb8Y58nT1TlbYfwE3W4fqtGwQK5pwpeZUHXDIp+4oFNIYxgiGhmb8dek2q4
JLxPhILFpC11m3k62VAf23JIwOp2E5ysYdUIv1aNfqtfs9Lw5ebmBN+fM1sRahAX/of2zfQ8VCnL
21qtZI7XNOo+xnhjdC6TG3X6F8OdcWyMwU3IP0ldehSBHKO7W527Lt1zG4tqvxeo05biZqnkXn4D
5lIfkVaymYgIr9pvUkEsCpOw0ykXZ3alJxE6Cro7gwTLAKSBJNE/0H7y7qsNbc0mLec95R9EF0km
0YMSQDltlH1tso9Z2X//XtmmGs6VJk8ZHz6ftFq4UxxHBbif0Ice2KGO6RpoRA3Hl5SaZLpBhTpF
LT36J2bsr+GL10uJGXup13GaqNZwiQ8AMfwPYQEJNB2ouIqhA4VhZhLn7slpcIFr0HMOnALVX2qO
aUz1XjDQdmonwd3Nx9o6tux9nNhUN9/NW3T/doD+mnIY2xq+j5S+k3+MDpEMHCtwEvuHsdPf5JVo
TzrmfuJvt1snNjhJyRf3szbOUFeXAzvsMDpyoVTHtGFs7Hcu4V1/pj0LkxN22W3KMZmblGCEnHvW
jFz/qhMQd8j7lShCXdFpNcBZFTU5I0my+b2ap+P5SNhxzc3D9LPksHfwgmQ1omK1uT3KkVc18/F7
7xtEbmtayLUcBT06I5iXNh+dBnNa492XIgsMrGiSnpvZ3GdtDkoOZ1JEyVukdgI2sdvWJexatZik
tDlK3Sb9ibHEuixZ05flCQ6DVsvD5ugSnrc6Qdv+zZNhZeKel0+0x9Y+MU9hwv3JESs1d/ZO9Eyd
lfqk/EAMJgCpJJegeH9oTsHTUHdSlvl2Vi2cGe+W1LSqbZRn4X1V9SmasnYd8xJyc7MbN2Ycti/a
zOteYxdTzH7Tv/GPN69F3mrhgUkJpBnPG+CQFaPtJ4PWMHHd3Y6es6PYfRj7JphN4sYu5vTc4oSA
W2U1F9p4UchnO1FprR/+dg3GpMCrZ/eYDLyMghejNmlbxy3x1iTmDRJzWcB7dQbcowrFDLeJRogq
HnQxV+vi7QRHJWaHL6q5/GYkpvDiHbYX7xx+XFZIlAOCDU/LhPu6eJUPBWIFTCp7qWRKGunzllud
X5bJvLlK5hv/4FSYBTzOYll4RdibVGKj2PKTERxACTTDLESuQhztFR6gDZ8Qd0hbxUVttGvgXD8d
XCNx89SHVyHWxmn3b17bf3g9GxPRnj3RVC3RQRVe5nKBSdcn+rOxCHCyea9jHBxNnEO0YbGgipMr
movmrTPsDYuQSNGcUEE1qkzywccD72em17w7s7EBXaAdc6t1O9O8nLDbjxruZtqMEDMyTOo+UJAf
K2n6UP71cd9RYxD361Pj+Hf2SFo7AwFYcR+UhlIi2EJoHUqqUr8kTVPLtYwOnf8ZymWQSM3gOOtE
nageSLW6GVBGcceJnUqAfi8SiyTf9gc2U3XyEAx0PZlSNGr8uEnDJblTIxpj/Wjp9XDucfkobsae
HofAZuZtVqMfeXhYYT8Av/Ex9kwW0jtQEGHD8jWBgfuMW7gtNKfovGhlRo5YABNme4J0/sCHrsTi
1dhgYNvE7fhE9HwlSk/sdH0fYG8QsIkx5odpQrPeG66k8QAeSC61BdMzM5k1PER/s8rmD9YAk8Zv
kRK0OJizQeZK0nYDp+yQKfDkeN/W9rPMuU7Nu5ac4yRA7JHsSIT8B3YJnjiBDXWGmELo/jb+IyQL
sCcHR0a6iNq4m5kGhNfUtgeunZuXCEBwkNgaqdYSTIG96+ne+Uk2vzKZWqTn1nWQu0xx++lWaQVA
UJ94dQbyzsi9IEDIJU4otfil3E3sHpMNf9qQACYqojMBVuZi0cpY8ESGp9193wgPNSMjF9rAHd9p
DnMKX6OSHQJTiLcqir0P3a+SP+z0TeycOGNxiiCbMPOAjGVcsIUctxVip655oK5EOegt4jJwcNf1
xWkt9YFpxpaNi+nHr/GoYUqtDpWVxDkelTb2h+WYIyp5c4XTxWj080mdc6fgkNcHq3EA3Cf3IVc1
MeBNzNEMTfTHuVOQSOpSc9Ytr2EV/nVS9A8X4zlUmPHwo/vgTBaGnoWMX2WnPQrtSsIleAxaP7gV
SFbMoNiJSQoWdC/kmDxzwfswY701zWJ2H96Nb6Rhn0D3M+8alP8+swuWs053cV7VmKyinnwiQM4g
ZjYLUZnayZlt8C3rIvfBVUY+6gWH6XtIbIMKZ93qH346XpUsz7gG3d9r8BrWvBxb4iKoTj8u7mkI
s38gSaFVycBjeMbXJKfOhIgyCauDD4kZ4j0MRBhKAwm89fE2PlErl04ZzKJPbQeyMlQdpAroqM+j
24xx4pT9eFtAioL5Fy0glAnkMXS2U+85eVDj4Rx3wOFBMW155M72icy8Oc/IZQtKLTgo432x7Pbb
/gFKtuYf+uoar9yEdGB4NzvL6/iKSmaaBfdBLeyBx3+8S5QGIzy5+SafK/jY6rDellC1zPFxI3zP
4U9JwIPMbQwr842xz1k0HDpQn9DLfofE6NMHZw2eLq7T2bi8caoTg7s3rItL4xJlQYesr8bnU5gO
PKCw+LyM2kEenKPWltFj6wkjqA6WR47zJJIC1tWD6JMxoRYjjIO0xP1Z4NRwFNtNC3gDT+gRWwSn
vTbn3By0jEWHpBowBTYeJyHgmEydfuRXB3HEimVPCBtetoaviHKBzNf9iaWWjtPgQ7/amezY+YEB
ywduwobOYmeRwtAP0HGwbycmsMuLoGz7coupAIAz6ygLQBNIlGqknRI2Txg5D/7YyoN8zc7GgXrg
nd+2yIuGxVUIzS68NGVevlweZtDhvzP8Fcw2vtuEPkP/5yf3OgYbkNah5GG5sYWk3riKKU+r2+g8
Eg7QcWp9QQNMOCKthgdspcTxNPtYDz8fdoNiQ+mEiicov+PhssnxMUpzV3ISdUFbeG8ofEcDx1WQ
Lyzk1qZKClJuMCelyaUlhnGdD+WN0ST3rgNyga6wk8tbewOEAprEQbtWDQmQmYqy7kgFtHxrpIm4
t5Hd1810kkwwkeON8cKzu6dvENf7gd6GrKz90J2VvOxCj7mNCyHGNzafWdb4CLRonSFXPeo7ZJnH
13PB6/5auyYfjsTKdn5epK53Pv9xpsqOG+puKjGo4SOnVa8mEu8Ot6VEPOQ5/qnGUBhhln47CSZ/
ePe1jPrgE112L0pS6i41Kpf+rd9F2EQn126gAW05m0BagT6GjvBRtf7LLf00/Pg9J7Uzu73Pg1vU
8k7IANIgG4OXcZrm45Qw9UwMT52fmwWtMB9nZK6C6Y4OD9nL98coJQDGzB4bA7zVwUrmkG3dUXfV
HeHUXnjxnkCCpu+KsBEx0VyZn4GEz9N9mzwpNm5VxUOksLzIx7+Vp/L9L+zqgONkyfm+8Fo5oUw6
SAdMBexWoQn59ZgUh6W0sRQyE4SxtNTXFJN58EybuClMBk30wgRQNw9F+fkhRqkNxcgxjOO0YuHz
FpiHf9rCxxBQ2pyubpcSgx6G6a0hiXdj2LG7M0IgjqQdx3uob2oErvIkf/9rAnO3LaK0f/VRddS2
oM8J1mWUjbs7tgg4AWNcg8vWdG6DdJcm2jCKCBgMRSkkO5zKQylJGFIWogxudULHto5lqJrUPBNC
X7w6zgK1iSrZ2nAz71G7n6EoAsOK7k5r8KE7lELdGrHXnfbZT0cQ9weX7nb0+n53/Yn99vRGXCbv
5OLbl2Tzc2QS/rsMH0P8BDDCO3q/dYohVOQlq1sse5Tif+1H5Cz7WCB8/2bCFVfug5SX21gFHFmc
hFWl3UUpr35QPVd/Xn5L+4V+eqhactEfQjLIix76uQUhhYldZRyPYOaOwxzDvd74+KvDFGU/5Aq1
7Aikij/1sgXgR66wTvtlUNDdm1jUq9YMuTEUAYp9sHyAQcgCZSn66oz1N31YKuSnDM74zoCU44J3
p3f82+Dtbn+baReloFOaDy75dOpPA0m57mp0tWz++oB21T9ha8+DaFsbD7bi9xczPUEAqGvIg2qQ
N6ImVLMi83WVv1UQxbGD8T1ldWT1Bw8d6fxm2qi3vuTcEOGYMM1NxAnJ1xuDEgT+vIRG95hPy/NO
6djRYM608am+48kg32gRfRQi4EsdCbETobxlrvDl7uSevrL7oxFYTsFMUt6oJKJDlvRfWqrVN2Ga
0JGPzA+6g9SACf3NQKBCHWV4O8SGfDC19SMt4ZJft+Ed3fGaZFFpv2jxc4b4RxYDzCyGXpT1UjE+
HguLtiy4wU5dTf0n+Kpar//3LjhOk47VAG45+O3b4oyUnD+lI+TSN26D8hr+9nQ0uJNovWWRdpVh
6lU71vsI5hJgWMF1BeocpwqDO5PRPvcbaWbolWoMsIMmT/vQVV8DoSUKAqbcy6I98qwVtKhm0nRW
d2O55L9xlRFADHQ8/NVzoFIRcwlWgfkYJqIzRXlCi6GIoQx78e4/fbUYADOGCauhfQfyMypNiLGh
QOeXVRkDK5Oy6joPe7QHU2MLZeNkjVNjumMdML5fvaRsbCQ0jlFxDFdLv8TlVAAmcReHHmTbfzrk
X3nNUTYEjoauDywNvS+1CvL6kV+ACkYpqUDaxy9llHoiBhJ+hc2/7lU+jlRp/R28g5eM8hmwdwSD
53aAB9jsGEnAAcLZHPSb9Ua17hAVo1MZqXk5Ts3UB2EqgAJYpl4nKZNH8iyctsMqGBV2G2aFtpFX
B96dsZKVm0YTLJPQnQprU0Hly704KTicBBHgKHyR1TikSUpjlsggEnZ37ehbGAeIhTuhKeozmpcL
mpaRaxNSqXRyTBdUYUvRM8EsSgGQ5ZfyiJHQq5bDCV2170hSGn2HQE2jeYjASvnvSjBHUKzE2OGg
cAk+QU6RiNjHKSIIUjLhMBxVnHt6XcP7Dxwi7fkmf685KC7CPcqW4JAS++x8m+B8/408sSbGykYo
4GSg7D7vShT9TRoJ5YnMOPGjq+xd5VzMwb4FL7QzsJ6jQ2sJUOFkzLkbPtGgnLg6kZrzIt+QzXkS
RFvFD+tokvIBhNOCVfE6/o1MC3fcM0imYC8G7ou7PahOiE7Tj3fk0EG5SLDjSs5QslkkY44XjtqD
Jfbpv4NWn/tD/Hgi6VBgVFH+SmKJew1Hsc5ETsbvRqJ3+o95IoKMUJ4Q/umw2oD4lV7uEgyAPvgF
FwOmWgGLmPFe9u3pALBkwAnMP5k5j50RYsA0Nmfwa4JJp/0rCaRG9cC0Qf34zaZEh0SsjA7YPDnQ
ioBjshmRPCt2UDuSzSx2b94lrK7oWMsXvQ7Z59S3hd3vexS3+0K4yaWIL5Q+wyo6l9wjfeEza4SL
kXBNJibXP1nMSPKJLyVxiD5eI0yML/rJU0shSdaTwvO1M8YGc89hH53gQ8TRxsF+AjtgRLg/GFqG
7eE98JP0QJLM96hHExnFDeAkAF2onE6hYu3eUJM/ZZrJ6xEqjcmSM0QlRvhK9LVPp+bH3WWkMQk0
X3Rts3w01Q5sKhtm8NWczT6+ltWd2xYSTYcWQSOKdYtQeEMJWnLWDkQqxmRjph6n4GjEVx2qNpgR
XGivgEvpIYEBIwNeBO5FMJUQi/V4VEIt4n1F0zYkAAR8ODAbK5P9gRyM1IeRhMf5zi9lZaqtV6gt
TdLdnNFrB0ySCSykjNUexGQxScBo8TsfD8LV+QgLhdPMxicA07aZMrf1Trog/4G00rKHBIjF93Rf
AD4OjYT0QcFi+dhNOFruPfMERwIMQozw1IXqKBur8GIBZkpuNRp6+BS/hODPX8yNJzPSBtwiOQMx
2u2Xy/6jS+MI25jUjB+IP5ScH3pfw3AT4SfMlKZ583tIhSG/HekVMdcEnoKOh3EALD+O4DnzYQeS
H+tsEtCq+b37Dh+EmcgDrJgfotVhPk/GTwg4EbU8YaZQ8KRpwrS1RHQG0EEyGp5hXBO7ZFdiBY8L
lhRxMDgvH9I5HoDAkFadph2yavsixvq/6J2/XMH70rbZHd2WTcyzV+mgB4BAagWKwoRb6lyQxTHV
s0iAdqV5/wG9q61r6wcqqQOtaYrg/Hf5v2yKs3XjtQYltQxUM9zt+w4hDL+4IUTpg8P6zRV7ABo7
xNKkC6CRj2VDNZ9Wlaro7fE0IA0GpJ084ftnF68atezDEonXYVmOY3CAIU17z9Cvm35nHoO8rDpU
ZTbWNJa49ow7fkU4ghGmNoKX01l31jG/SOA93ItNT1lXyQAxWTZPmRVsESQkl+VN5ltcojHMqSsi
gKMKI509rcPiE1ShQIgH6UeEodOuOfsMY3YUelCRoZAdf7zXoBM2aH4UPVMjXzOeH4gzUOy2z8di
7ZTovnH5BCiV9KVi9yZ8cXqrAAMm+m8T0Z0EhAxBGctYOaw2cAgE6zk/kYFpxf4H4KEcsGZCbgAc
vMqEfIrVSeMKZUJfL1ieLEQ7lAnydGNBQb0j0863OZgxY6ilRfMIPi9cmz5HfNobAsHmSBlWOodF
2fh8pjO3y0ajc+fECaITMeVl+U47E7pK5tUjrK8e4S0kPFTqZE1gJsCfwTiGAje1iDvft5hd2akl
VH3Z2yvxJnv6gdyQmQfK0OTrOawpRkXnOSaBm+uY0QfWAfdhc9ABrOWvXVthZ2148f7bE1tMJH1q
8FMeAy/TvRLAKr06he4jSNnQud8hewmLnAtoQalniD4Pn4P/CB9LbhffXC6w14Hf/QZYKBqUf+m8
pPCNNan7r5pbSCLCauQxL8w0ocOYxCUYsHZdHEIYdfYwjjwOPVE+bL/ASUQOiMHRawhuraDEBLQZ
E/rwEcWBlQw8o45dJAeo8AbmzSVsMIz0s2JOeSJr/tt8dJSKIwL1gJ4CfJLCkrDH1cnvqLP9B9hS
ZvjoU0GGmEKQzC3mFHulVnLTxoKfDV5Iv+4AUguMofQmIGnChXuQHEXwxJlNCP2JdOTBGdYHu2KW
pGhCUs4cNnADRAZW3pLBgygrZMpAP7DOHH5q0AyGB20oCq0H4IGiiP+ncOArVyLAEVwhxAnVhP90
NaY94wLHWFjUXBQYRtM64GUzfUW1yxhHjhlCJuHfr6C3WEtzDMsiQ0FAEkIqstmuC8JBKR7+R9N5
bSmOLUH0i1ir8PAqiwQSQggEvLDw3nu+fnaInlt3ZrqrCpCOzkkTGRlJi4SrAt2+q7iDU9SFvCKo
G/cJ84U46osvgU6DfcZiEklnGGbm9pIiWBkLYz+gu1LVVlGOtw/YxoQxWi42CxtWlP9EIZhaXSRb
CUum8fRGwRu88aKfA8pROCR/Z5ODDZV81kIgcR3Y5Uo7iaZo/BGeQkwQ0UFTSSTt1AxAtHhEI8LA
JswNrgFNEXykwhjZBUWNG2i41EIBjL+UKHEgbcbLUIMEH+c43AlzduRDDC/nIIKiKumpsXfYoIID
Vw1tEoFnvDtDPK5eDf7ZYSI4jhmiQubgpEHqKML8XVMoLEVyJGK1MpHukiEYOlfYCGeH9KHs1L57
7MIryPx5iSPkeQk8jql24dpyoyp9S4ydZRtDbAX0VBl81StjjFcBN2ZSwAIfhTBHLZAanykZPfLE
u99SBgIV9GKRM6qw29QmlCFQzkieRIhELRMtUpaIWYKihXGiG6qurIKFYo8dkZ8OuYJ3+RxdrheD
J4MpwXR4G38viFYHQUcKazEJSqzqvMHBTCDSNd9wYDGlFs+WQi+hFtDvA50zKFrotKk9VXriUiw5
IU+W94BsL41S/EUpKhMdazzRmgHUAUZkmrl3ZcaNWYzU7nhrSlCLXtR466K1gIZGepgi+IsmldRV
162r8xe/8CN2ke5MaULR+40mk3pYc87H7fRPqRrYUViz+xUXQU81kTDXkt4qDWwUb0WSdWq3lUYa
ci2Lh9+kewKG0JljKTXgkp3I/GIl4TDvNcOdaOcHqrF7tCKKkIjosoOy8oUlH9jrskNkVdicO+/0
xf6UEdMpUXXDIDnBVAFfhd8RH+kDDivx1zXjRBjC4gxqvgSIBc5C+IGRAZ75dcYMJ7lhWKhGcy/0
bCHKmdcIAKgjdIoi3y7dVwSDG7yboRZenkqf5aZTrVG15ickZLhFeqylVZvLdGOaN19SvkjJcN7e
zPqAI+MI+9VAl3OLhBFcFq0drkeXoGky1GrsdaL5M0ob69jNXZPKybNbyY6c6BNF530D6lYWUphs
mvgJ8hMM2SCHkplV8QsUeMrOFKUXDr7eszjLdb+sXCgVZu7WHHfOXhUptJvx6AuYzg/yjgLFmnun
TarqfEJocSDzgx35tJSB98jzgK1YBIp53ltUCdWNplhZq0jVSnE1X+CxG5w/zkVmWOmKnnAeD6uY
OMFcuTQrRQVCJb724O0Y6GQX7hOQaYhEwNrQ07wqoanS6i9/u7JWeWeqrq5VAz5ba82wT7rPvtar
L5v29Y5gH7Gy+DofLkupIoMSjcKbq8vxQbA87RXhQ3iEIUZt1rxM9PnvhIQX8N3fDgUFEDGzpmKI
KMsqNsoN6pR764jz+qWQCQyW7tZ5Ny+UGOBSknbBv2znqFH3CIPhXwg01b6m/8wvNqgclhuPgNaT
nfkmHig4l1G1kUsLtClswMyDe/s9ry2gc+LB2t/WoWaVlrcKXDa2CDae6sMAWeI2nubMYlIq9Q+9
61Rhwjld/xl5Nn1Yjgkv57e3XyibY1qF3HP78fLONUzLOJIXhltSYB7q4kVrtAK8U8mqX4mPgInl
yew7MoIQjciWoGV5VIlbf/M/cD96uJBRupnvsfkdE6/Ww2sKv+MPfxkegoyxssO2dygkndeUm2DD
7lTeCoqt9YwCp1mEsdWof52v93cyjzXjAJvXZw5rkJ8eYDlVnYP9Opmv7OXgAZBzX/al92wXJiVK
vweadgNqXtFrlCOom6+gjpXUUniwr9EpfifXaDu/J1dPTT/UDwbMtGELflF2q9P38CzbN9SSNua2
RF/hGknQ2aP/gpAe76N9BDVo9jg1n+BeTN0F3lxbRYackT1dgko9rFGk+dDq5j7X1tk7JrWlavwP
Ozcr01lCqR1nLLe6C3eTVXz1Xv3c4K9/Tw5Qk94QLFXEUdpJTO9Eu14e3pbKuacwN+OKOL6t7ZxX
QGnIG9GZ3oI6EkS0Ivs37xCVfWRZQVnD1ZDWELs0AGCmS7nMaDoNrANs7o8hZNTa424RrSx8OdRo
ZFOXYw7hII/W6ZVW3T8ae6eIQ9FT1T6hZVoc7ZvEchDrc1AkQAOAx5GtFQbALlk1Hv3H16ZkajFC
yxd0haHxi/TMs+nujYpVaEPp/0QleHubHn3YbvUmkZrKvDavxjiyezqO3um6u1dl8w7/b9M5dqnK
HymOXvyTAZP0RU/wJ+tbp4sCm0KypPCk99LA2VTJ7kGEhfYB+vKUZIkZr4AQEAAFCsnxxvCCWvR9
CNiH+w84v0MzZlKZcTuTj1Pv7BLw/v1k3BZz/kVTHaEKrMqPUYU+HK5D8ii+S+PE42HSVoE4EUcW
0goZY5e+ioAKhU/mte23RPf7MCL2Apd8UNSKFVHmQS36ueRN8zTaq2ecP95psQBF3nhFdzgUt5+n
4kLyT89gx0D4CIZUUIMoG3QEdA8tlIZr/GeVjNurqLgUlpmniMFoIREXJfKF2BegfO8kOQPq6DhR
BDdv3gVdwqLLBEg1xsAY8M99rnSVPBmlBwHPPVKjuLQq1ONgIBu5fgEASMi/8uZC98S+ADpngi5Q
Nk+N+lHVjshrlyrJlNqMI26gm2TDQypZ31ADEuvmG67SMSVj7VWGsNkoRjXJBxq1OZROsqGVV0jK
9jZVL8U6/Ssai2sKhmFCT8L2YH1EqSKaWYgfJAyTXAXa0WZRIZQrYGaEUHFBJzogFFKphkHZy4UJ
topMpoIuNcJwODSgXLdo52i5wGJR6rZmAFqQwwluyexa8hO0XPfBmHdOt8Oouh3T6lZxO/mhTFQM
7VGtZhYI6DzMvV1tnLsXd92l0M2uUnWC6jTWRwzwEux6LB4BiaDLmwFBBSSSjIgGPOjAJBIcDzvf
Qv3a/lIlvkZYF9LJFXpfq4D6YPOgojEBCoZp7HK+rTulA4ikvR1QA5wZGuECCLCAIAI86hC1yjSS
DcdJzTt+rU3viommoA/QDSrfufVO7m5Ek0ER1Ikguq3sVRDcocEYa007dy/uqkP2aT3wrNTUJTgW
wfJ3zg6n2SGSKBDo45F0eqCcgVuUea5fiher4NjcTu8oekZgZuGmVz7bW67xyfjNrEW7YL+77zW5
xo13ha2A5n0EhoNbsopirypPBrvBu1fpPLwhAocbAdIF9cvFzJ0Ox4ko6jx3OhfP3aJ6HOAkKLoD
UOchNr8QEU7Bvrvemdv2qXPemVBYcLrtApIUI8Gua5P4cExSDUsHXku1d/cBGhUfb6ht4c2y5Bci
CA5n1QRWtzZkXb+KNvGUchTxQgmKoJGJQCBkHIScbZCH83mO8FfWq1dtYnvsSwdSyH4I7wVGze5g
5Kj9UZTziJPq5IubhgBfqvt0/gOSYzWpuKvdPWKpAcFV+KXkDJUa8kP4Q0mATriLsX/45UvfFm+E
Q2LemrgGe1oUd6ECwrF7hxeqFv69sxoVmyf/cjO2uGHqBgJgYFjdPu4eYEAA+oE1q+chZxON0H/N
fn1ico/dU0ftLN8/49p9jeo14wlXJM+afHBezETE3uMWsYvWDMT0btWGuw7whdAvyj3RdbpH5QNY
KIXE6UH8yk3eVfM23KcVpA62nJKtcwYK+ePzNva1+wAfVH5TiQrDI520m4C3AQUHx2VjVim2TNlW
oxLRB0hrzTjR7pJj8aHXNAkj1tQiMQxFYNU707NOzrpN022POyWUULxIa0x3z3oyDb0LD51VyIta
ngUMq869sZ8W5pCdwGeE/VTNcgD29yT2HH0JilbBuHVuvACUpqWoghum4i8kG0ZPxPx3uOUiWmRl
OrIqbBRwfAz0FxRjrozNG4leewqAh3ubgOp/uAsANfk3OBoL4IvlvgU+JBhiLuwGouYhM9JMBIco
WqdGyShZusb2DTr0jAUENnar7MqT4YOX/j7R9oT+CFrPwW0wi691HYwBEjYxwBTdMETN/hf+/WpE
X5DsR+nsHIAuzjb24ws4wpJmwB62pB4S5BHX1U1ouaWoUDRK8ys5LcRMGpbLIbjONWW4fHfsbToi
RMSqwtLX6q1RjQrUK5iW/P1Tkn0iWhVb0zI2JgMeKI1UY1i/MlsH4gXqExQ4gLEUiILWYfj4D1jZ
/J4KFQRmAiiECEsU3WzDdG5qiwYPcBEVhjCBZr1ZB68RPRHIniQc8ImKCyAQUMLXHetpsPh4WnjN
lNnBkLeyKSyXMGUiDiDlrLwyLTBcj2dKtYDP5HT0qCh9s/4D0u0u5hSPRZGSzL1i7VM5mY35GNK/
CG1HkFaxoR4gjQ9V3H/hdAr1gec0x96XjWCUqCgKN9WNZrEikZFShxFnnExeNRFBIrR8rYCx8TX+
zodXy1dMGPNOKY8QYq1JYLP58KrMMzgAvoHgEYP1U55K/xW5M/pYMV06/jYa3b3nU+mIsZAzpFgt
O5eIAM8Wdkh0QF2yIiVwWL1J9gCndAOuorxF2TQt7skfLKOpqHK4Iy5uwUHBXGI0ZXTtzUgXvnb2
uEKVXcSbwa43Mb43KuF5zlo1LTfbL5DSV0+GHrSKTkjOIy6nt21TsWH4MewQ0pBUUf/DrTZqiyrG
hijdKTfqJOZPeI04CpgBXPI6UjILPDYiFzjDlyxC0do198P9UCNcUaRA0YwZasyx1eAiLf7JGJXg
ddGWCEyBLti/CbQNsfrHLNTdO4T1tsi2Fbs+RzMSgbk0N0Sb4lwxz4s6Pdsn8nGkaGAuLI6oEa/a
uy5qaMyfKTQQo0ivTHK8tCvpvfNoh1e+UBBd5tzN8OGdoTqgv+pJaR+NKGvTpoEE6baCBPHRkUNo
KxNd2FYQVBibVVSs/hAOQC5qI1AFgd88SXA7j2BEMVkt0QD211CKn4Or9GK+88LVfICYaCavZLbR
wqQs/nTLWae0mjtycFlqjS8PlZ4LRAosSQ4i3Qeqfmgi0I0QMX3Jksdtlejx+usXyaVHzDdNj9Yn
uMXA58Q21LVP/iu+xbA2oVddE1AT/nm2UMtRR4TQg6sqVQrEK+Z9DvufTbSokzpm/QVglzC4u0Ql
u8WFI/z1PiRp96jIViH4KVP3KTdJt11vBKqCPD4TdxY/OfA6wmAatVlHYq6CDv4TY5wDWkIXTqLQ
tFCVrfcQWKVFs+YV7fYq2jvo8pbbUvF9Qf2CXL3p07IKiOMX28Uu/FXpoj8HCOhoAJWgJJ1Z6QWj
zIPaLwRbvxKgdO7c15Y6r1AetgRUjvsFOksKZOl/9iscVfxbfxMyOe5lQeg+GRVkiPODA3IrxwQ4
mAmrZ6AgimpaIpXTNFC1ZIpd+oS3xDLkW3Vn3FcUdsYVHsALqlNKsbZQeWqeQB6HTqFXdx6kNiH9
REQVZRLOyatfQ6soIRmtMIFgCaLvruja2sQr6IlVYy685U6XqrDRDf0seAQNfaU8/7VG6vfaI/Ky
oYP/7NBECrAvllmS4EuNPyqSPpznK3HCJRDsXuUgygbI8OJRebJyes80SW4gbQ5pFlJcn7Y6wMtu
LiA18TK9B2VfGu5yg3VDMxFV6mK8K1kK/QEBPsNaUgyzxtBieEzVUvFr0ZrVbYKCPewIBhymCYIP
NLqe2YnEO7zHBSoa+Qce0kDjcBvemE6FTO3TZLEoqpov+Bt5+zWMrh9L9fGFM9gtJZ+06qNQ074x
n2RW6WRDg6nSEGaG1Hhpa+/hVFsFn6HDDoJQjNp1eV7L+4GZeVDt+dd6vt5YZYzm15uOEVyuZ4J2
GycP9NmsUI1lzExPQjYIcnCUy8BRDKzZ2jcKkcMSM1Gc42CNRkNvD3HEo6cZY3wFmyp9jO2cSO08
PyH33S+SKww/ahr2kDbCDThFwL0z5m16RfjPAe/OYWgRy61JzgJc6EqbHQH3Z/QJSS+iSzM/vPmf
Dm0EnZrUwuJ1wPfmOZwaAgGj86zCxcz2rVW/KsnvAspTs8eyCJGb3Y5ZofmxBlAH1fNhruLzk2bE
7+Daqvg5KFnUBQD68sTB+QSJYvwBLHZ319zQjEbSEf8tD+BqmGiWFqI9iDLjf8D/UGpB705cG6Z2
WdXFlaFqYMoIWRPaQoAGGQDgZGIfE5tXfWYYO9ctF4De+cuvdG5LpmHTn3+1LrDx1OgJ9jqpzzgF
FYoO7l//Fa5AMXPT/ew6zKWkHG+SBZXbWaNvyduNHgSEb3awEpuLKBxqczh1Cij7BCX72T47Nygv
eGRSDxicQfGPOuF3axa29iYgOoK480VIMyLtqJB05UquOAI0HvtEnAzboVbyCXgT94BaG5qlbNor
DBXObMYqtilbs5+bj+Dg6/cOBK1URajiUiPP9fccotIQEGTVE3/ixxDbiBZBA0WNMiEiwnORPMt2
gexLnU/jpEgWBginkkNSoxXpNqzMNwTTJUvIwXEpLmF+NG7cnFfE2KR0Az9GebhiJRVDdu49rXik
wpQzFBcpEdLhxqsSYm7sIqdNfX9fgwQKIgOWAvoLD/YAzmUs9JIaYQkiRGTtq96VAk9pmDXzUFoh
zqF0CKJD6ha7acRIAvL/X5imYpYqGsf02qT+MYM1MnZmKfUQ2G+UkQlYVE5RPE0UJBwgpvnUiGMS
8iTREFElYLCDsJA0DsgkkRTScpMkCfk2p6Lh1Um6+RxYBgpZ9U2VDAlWyEFOFH2EL9OKwWNL2gm1
IgU+a5wR4SKJPBcP94c+9JiI0aUYBI+cz1M9mSiairZ4ChkZii1VnNIaYhPkKcyLY6XXMEey8jc/
bHLBvFr4AGbL3HS+zTj2ZgsvjilaxAd2AKkzhR/25G6hJiouGMqaAmHduqqzcLd4Ymuan/QIslK3
V4nuaN2sOt5zKn4wtR+YK6wrzVM12qdU9SiqFUt9sDUeQ446sv42JiNk3VUlIi7E6J6n4lKuXPW1
zWY3BxVXBz3Fq40KBOqKMEpvVnpeQp1ooUGNSa8Gj0E1oEWOStrdn8kmbxCiELlR/CC4KC2gZd4S
OhQMZWBfQJ1HRro6LOAbnHpEAjQDlkDqai+xOhCi7yqmZDHYndCFkD7XwgCG8OAo3s0hOXHJAoWU
AF0CFTPhYUN85vjA+SJNmZUsqKGwoqEUUfYTGqiHrd8T5iEaNQmOflVl83NTvJ+3saAuJ4LlBvbR
FuyM26BMyNvpHfknHg2a8/68OWjSgN5us285lAZIDRfGxcAPyqeqMiqpOJgQIdUnV3qx93Ime5GE
gpKdroOkm3o5MAN3EC/iSivmUuBziJkjIiu2lM5wwV86RCsoJDgeHhRFxyrdFcLd8xx46thUsqGB
kC5WWsdGRN1fvFe+2AM58uHfkkBAM7kHmkfHTjF4IK7si5JCOTJghQDJtEV4ZZGzCn6kdVaZrBqy
4cnPzMWCikNWiOQbObsK3+NHVhfNSh+oBkC1AVdDPbEqx02/p5WH0Z2KkqSiP1hR+Mf51p/1hdHg
9dw6y14mbuAmQGYqHv2duiDtxH2qf+96OfJQPkmfpX+XPFo8Z6C3rRQphGuD6+Peo4hTxBnPnkpm
JFY6a9NEq2u8aR3FVFawBpse/XGgvzPACUMUW+4+clN0UFoZ2/kGk7pEbjX7PfuI0ixcaR+jBK7o
6ycEW0Y6zNjtWXPdNoQQbsCnZXb4loliKKoMIchCiLnboqBnL42GrWHVfzOEoeCg0sM/DHm0dglE
Z4Tbhe3euATo+SEy7sxAf07OGcuW/j2iShjf+kBJx+i/+sW8efL4I1Torw2dFnyZ17+sYc040our
0QQXb/LXmkCr1TzxseFDcL+aXCbeNsq5qhWIuzpGA6ZVD4Z6Xx9xNKbVow7L22q8OripbZ88iZyK
MG7bqCQRJiDWVTP8kF/4QN7u+j6/Pwl7R5thJpqp/kHjQj/pZS3jRSqfIeNuZm6LCe0ouCHtzcge
8FV0lDKuOCGc2l9hogv81tO0h2i1onqkgeW+TTslXcZ20ZwM+YOwaBRjnZZeU3drxiytmi4Db8Kw
1+120fXfovWy5LKYc77mMjpLJKQbJqX7h2UOJzwIhFrV989a0dbPvQ5TF9biggu0bZRxqTqbuifJ
2V480fyzRyPtnjTCzinxF1kbljxEdBYOrvzVYDlZf8ZG5HzWwWcV3/aw4AxbhgvR0HUN3T/z21Gg
b/T8cKJnsIlqcN15aOFkzxg5VpCxbl2mnHL1k6pPP4EKAcNhCwcfpWjy+HaXGTHdrumzLFxPaPZ8
ltpeLsmEpBbFChztbmeJ2hQSxcxp1fAM5kMit8vSLxsNPWDf9LuaNYO8NCKLTH0yy0jO89Xh5RMU
gnDSUdRKQ0ToECmgcHC0weAyrn6XpgJzRS9VpNmzFjKJPE6Umrvd3mTi6wFp46swpN4HaQYU0CVG
0xJxW13rGT2KjzHvzB+m1bG00PZQ42/FsWd4gyXCtr7SLwM1Lq1WOnuy2JxYYgzsaiNRqTVQJVao
EIUqrDv1QBrj2iOHxiwGeBfcGkohtMpCDRG7Rkoa0FD4Py2FzUEQtNtO4iV46HPKf9uA+UAxEtWg
F8oYoEmEKIg1oPgfOEkMkoeJbywIjmysiSykfInSHpFs2jj8deaRYlrCI0yp2C1Y8hgzBqlVnC15
Kbi2nue6LoarIsIH/0/Vbi7mPn+MjZhm5AXGSZUOOZw78RL1Hx/iUi5I2T81y3X36MaYbAc3rRh0
2Wg47gddMp3qT2Yrdom2Y1nnFA0YRhZimia9SvMdbEWxF2F90mN/QqhgSsCS1hqeBw8hbNkuRpSk
y3Xtlm2GnION1ej6vUloml2NTWBOtRjvmdHh+Qh5UiuOAjVKQIs4nsEf5XfpBus0Grwj15nGLoYZ
94qR5UZaIQZm2RXpocN7YzdbbsuNuV2OB9pc3S4d+WRUDDbsIbXFBBOsjXS/tKvUWnNG6noWETi1
eXBebLicwphpsOFNHaAZVflq//sgukq4Y8hfwyFDJzlEgv1b6TDFEmvh1ADADzFSdnjwGBE5UAv+
BDCDzulfe0QmVP1FN8v2u+aS1Wo0uiaTiScyHVveWra6hdzcU2Y+lcTXEMXN3yKFNnw+RkJWkOns
McGm56uzAb10M5tfzF2eKUtxibpJLpR1xpoi0VloMK8XlREGQkL+jPGJ18aDvNor5u1vOiZfAFs+
No3fZsS7q5MF/294EGazfcQ2s1lR3DehHQsvr4XQ2zbchr8ulbde4St7RneMeE797NUgT5j3oFqZ
62wiGX214pSyh/yN6XbRN2QJ5b64U/Yk54GykkIZPWKgZEp2M/w7AYh6zOSziVYJgjm6s4guBIWF
OzPjO656BKHwrGsw6BW1QHbrCW49UeYhaiW7UFXtSjQQQ2Ai8v7QUqzwWcIUUMReMUQGJ7/mFIoc
UvPX8wtiQzQ+0APeUFQmCpWuSjv0Z7GfhqKOiFY9RWiWwGS+oRBhFqVRRLzDp0K6cmOOJyvK2hKW
L6CLnW1Nwy1THVAtUiCF9n7EojJZNVumh5MRiEuEkjERH0ujyBp7QKCvm66bUawrojxlcsxpjocS
dmZFSPT4/I27EJd1FonlVqB4CssEU3Kmek2wZKJP5SukUlj6RwhUpltP8atIZWRJBWIrRVC8kIoB
oR+gKqkaq9Weivd5g+GiLirgFD0scod6GEMYFla+8mWvIt1ujjWnG08qDJg4hc40ePKltgoSEtqx
jtYU5YRRsAlHDlRLzKGaDPWgqWXAWOcR0UYpsyyzeBQD/mASZimyLoc5fk/xsai2NWJV8HbSOxbD
5nlsequegj+RBLRcis0UZAtvVg4I/h1wydCOeYVW4mLNcvx8TDouPh6xKB2Z1D5FMFTZRI9YFDDB
2DBSoMeRm9B3yAWxK6JIAYQmT9DBxpcGzTFG4k+j0RlFy08U81An//HzMBcpZ1zBq/qy9N7ySFcY
f7o07ViFv9ppCi15krPfux/j1VCOT+PamX+AI9waGp+kv2/fsgiZnLDUdhlMY2mABaV6rDJYcEyU
BMGBCXcMUMi++TGwIj2kD/k20881FU8a/5qCPmbAiQbZF5oYqpVm5aBCOe/XzD6xwRh3v+/xK4gT
PSDgIav3YpoU8AtDBoLyyyi+iNqOLlNjGPGR+QXJTGbOnjiBOUp0ZO0BpTUnY4PLr1s12Hxjc362
igYUtTH4DvgrHd5QgBFXoXz+ceeMsxBI3qHXW1w3lHLtGvxB3ghlR43tYuxk9jG9i4OIEkuvSEEx
wpmJL2ruWmePhU8cMdXCfrpH/wK6reXQ3ARE6WE8vAOa9h0mufAQhXozSoNpEQUMeYNJF7oHSHeR
WIrMxuxt8TDU+HPWH0NGuCn+KjeoUFGxK7owrBX6ml0hy/83hm6NzWBv89g+zY92CPbc7y41dAKZ
65qNHoKBVjEI53TFhAlaxnSFBWOi6YISJlX4JCojD43nfnY154JlVcSWeQR+dNYj4sO7PoVUguYL
DWcHSD2/L+mNauaypg8Q6l7JMlp/7RQ7jE6jOibl0CQjmYZ22Jt0NUJJAtma/lFmOo866DQLS9MY
YSSxqZghwM9WDp/IDWV9mAwhwFP9JKDeRP7MHaLsuDmiuDoMiTpkGeDj6uDk+cA/RJyKRIaFbBfS
lIeaqd6bm1Y/bZYJMGCGrcKAmQfjhW8pUyFjhnFSpqiFmjqwsvbBssCaasCJZLXPI4RNeRyQVrKx
nDdwTG2YOgPl90y7uDUuTBUgxMhH82qkXVijpf2kmo94qIytY0M1bjCZLdS8mUvHcASeMNuX73C+
mbmiL92+jlu2HAwCZZgAEKByk1FXiVJvuUTym134MmpM06GaZMDP5CkDHz+YuyoSd0Zi5WQhbcCU
Wf2YZ8+gJQYZeX8od2snMD6Fvc6Z4yKZJaPjzC3zEp0TJUkQo2xtPPbjygEWheiaqXt3s0QsZM73
i0OiFeF4csHZx3A72rTcgquoXLpkauzMpmrozdjw5rzMUd+bP1vA2dMm5UXusgNvdz7n+wjDdRgI
rHE30mWY97dunyvs8Agb3Rxi6kw66h55UTVbPn1edjTMzPysGZmkDaWxqHwmo7Z2HA9eolkt3ezZ
c7J9uxeSd9mmbfZMchlSIEJAXkAKc+YM+UtMHAkX14LN4F415adBCAmcztVzTrtL3uzOUC4Eq7DO
Wi3ZB74pU/EzERrswbegEzi3dqWBheT5LbW8oOrGZag1wfI11sGBrjUqgxrookuX+hO73/LtIc3G
FCSB7NCVUEUT484X3BZVeq90MmRmnvo+oQrO7efiNjhl2iOI8HkdKM+3keAMlSFsqYeiNqNaN8E8
pBmRuN14sYgBl9tqoVSVFEIoXlNudDFTNIXznUXR04zkYwgNBA4K74sjMNGHwwlUauYlCVpbjMiz
gjoFHniKuPgRwoDKcJjFSjlLHGpxmT9m1QjEFUYN8G4FOO02eYjjjKS3EMB8yghLfJiqy1m01lR3
B5p6iOfRwUgoxrVtiJJU++WyiNVFWhA5h9ZGFklUdlosuz/4jQvkBoWAqudjQ+1n5UXoXEGxiQgg
h2jRhy0sScxqCJhSPEMithIGtcGnSz9XffHpbCa1gSqqRQRH+nQQVdBnwZ9afvFzFWdk6FbFcvmh
oFZlW7E8NJcpJJuVU2CklExXK93PzH4hgTTAagrV0XTcXzUd5Q01lQtdF30f7IpgT4EKb4VMmYqX
Gfiqe1OsKyyOq+dyaDL8BcHaMbQZ8OvCJ4VkErTxHuRVY71NwVvQefiLisAXI5AFkzKypOk/VJyz
VP7nAUjct7E6q7HwkvD98MA6ubP5GuxoQH8SZJBu4AaUOihMeTkbdA+2yAcEK6+KbJWmA1+X9UCy
y1rZ/2NWvZkUCghrFMRmyyER0TcOZ52pEMJfRTu6gkB1gf5+9GdBQP5gfr5IDc48QiAMGVAmz3C4
uc4/OtTq9IWeWjXEo9NZOpTCcFk5qj6owoWjXi8QCahKGZN8hzIoZLBJR6WSUCOb+tATD6aX3jET
Sj8p/5zQKeE/v4myVfSFtZ31X/QvT9IxguCgxh10hft34hAGUGCVKQtLOCUbhso3pMd4SS8YYnwI
kQnFb1yBDDMex/QjdmvM9tIeUxvwgbRJCT0pC3vnt5cU8xO/z6QKrRRJklpVd5Oo6V8WrWcD9yGp
BEnyyFM1XPLaKt+4WHlkoQSRVwOIhwBcwLCRcMS/bom65DNTgeBJ6CAYaYqSgzW0Q4woGkTM5iQZ
LTh+2AMHw1QrilP0tlzK4OKmDzPZWr+H3dX0M/5IYvsG0ZroBUdzzhwqHpZmbq3tq1tgaKPmN2AY
ZVkBe3p72tl7ReAdDGxHsUoGFsnp3zGtuM/g4BycS7vEmGXN3yqle+LPA4ZdTkb+csUbYvz5O1mu
PpbCK8Ef9hzZbbybxrjKu2tr60I0EwgV0r6F9Lb88Rrsa3gmC74irs1er2UQA+ifGU64kZ7Zk57k
wer2uoqDt36GCgqNWNuFJuM33K6/vLoNaRIILNwbiFQmYpsUmxRIgd7E30RojF7zDHmnLKPUBOuM
xpKEzWhQ2FDzAQRiT90toKApHXCAS8nDlZmRMZMxVhpG+kZFQbjTyAmsZoaz4a+aVuAgB74xCosH
tHkRelRABPGnT4t2HbxJBeYYzDeppNVQprtOqRSgkodoi4oGsgkIJpBBKMfk6wnonO2LkgdwemRa
eKcjgVxWTj6YB6sFx+HnOX6TISdODF0ODkNOmGttTkLyf7itKJvB+kMYlo66nOr+4vaQFf6KZVn9
j8RPtjsGWdtAp8GNcSso61mJGD1QruBv6EDI47XR4yBOAlQb4VVUCkmwfzLIyjVZNvEsRb4ORriX
E5yrHvQh6p/i6qltTb+KGnOg2RHSuB21K+oMgxnKI3hBlnyTQuprg2Zy7CXldMpHqrNEk9bVvKhE
ViwMJEFGfMhIurx1+u7k4oT5oRAsfpOIFtB9+GdKS8RI/Y4FZEMry499hurx4Z2+TsUVW0pyuX94
TFkQ+c4B5kPnrK++PQGIkuOlb0StavSxJYkyaD1TpZb4fm5OLo8UsL0WT4xMGFqTSws/okErggGf
2hB92yxkT5VluSX5EhWFJGKlZ6HSITnlkEoSy7znLaVApwKssnD9BjxkVR+TZG1+wqlHEOIlCKSD
eWSUCOIV1cY8kBdScsUq6g6VU41IWwWZfwAq+KOgIiw/5S9zpn0mT6B/o+gv+vTKE00D50EeQDZb
sgwPMHXLuCnJF16tk50tCx09NGoyiFXTpe6EHEf6emSf9WfGEFn1rlqfkHbHIFcZEH+zjy3N4F7T
Ny7NU7jKHVn2XFcdVHrngcZz04hiVIIbyvAv9BJFYGmCJaIYAkyOOVCegiIIwRxTFMGuZRLHRK/6
6tT4KAWN87keIJZ/fvP7AyIdEWcl8QfhgbJjVt8XvvEL4nRYqd5p+0Lf2zUO8Hr4dTYieoqWhKDU
cgqriV03hkqjpsO/oArZrwQbVwNDVo1nC7pPWPJLyxeqCU2r2bCaAdVkOixpDmpB2aHN6Q+Jj4p/
mdwz5u6FN12bKCyvYjbnATqR+ofuKFpdW3QxIoP9hmxUplXpg5asaFm78AlDXb1em3AVqxP1w6l5
e6JYqwGukEHdqJbfrU1YhR9xg6mrnV2gUeRDI6sEtsQAUmOYzhAcOhTsinwElMWZlOLAeyiRZuXK
zjYnQ8DuheujSGuKTkV/1SjQ9DVoBnjlg0HEOcBmqIau9VPAk4vZ/SLnMn86ls2UTJWsZ7RIkTlV
WY2T86vV3yADQilQrISJRotRhx7TQwwnq+tMpYvQRtn6X+UU+8AvcNR09DgTqNNhoPUGuuaNPeUy
wAJ/WihjT/IXOqFqIrtgo2TDdCXClmaR2woZ3KGEnOnlBaIc8GpgUDVc3O2UvbbCBeKBKc4UBqXu
TDVLAj+/3NCtcn227D1NRJkwnJRJ1tkNvPE6WQ6xoMmZDQQJLgPQ9PmKsq9NmOysiex9RvjUNYnF
DmWYw6tyqHA/EY1BlbJjqrqU/DyBc4vrEIVq9lP+mP0UcFUorVMlKVGJr9p/QzBAmMQyMXqUPDoY
X3WlATdbphsmahxHVbPl2gSPKlyqtqjIRvpLZfsd155M4YJ6AV6WXGHBqLX8d7sUX0ZOguC4ZJhC
JOVDm5hNc32I5LEi6fDg2bbr8fvYMz1aHLA0T7xkgUGC0iUhlnqcRfGE/fBKNpC8k4wIQmaRTLM9
kFE2eLFWmvfSQ+OHX7rgJDNZpMttP3SQntMsvkE9q9m8EJupYsnV7Id9pzH5gv2g4jOgLY1RXAGX
oXMthVMaem8mqzIKslkV+BAqQkKpJa4pls0O+FBEBskFSf9JKYL+7lJlHVIzJQye2C3YDmLh0kil
7xDveI8IaTFBTwqNKKzZMADYZFfwn96PfDnBmX8cuoGwrp40hjd8EAYb0LYMM9jmA/4QzFYkpqei
CFMxnYCfIn07F55QlVcAdUqshhL+neEKpB30NiR7kltLT8qpsOxrJ24ZrZA3skODcfJKWmazK8EF
PAIdBdqdOS4qpwU0SqsxrdRRV6PWrkh3K127aOCvvc1EfveKx5jBiZPfxna02AgMTsId1/HWWSUO
R8bQJohVMqHqqUHDHQXtfEtN5fdMfDvz7Ti1KdZEHOlNrKbzddbaoMZLrCKdmmdP3Ek1L8Keo/X2
6gVNSzU5BnTgrdED5YvmNwykHHwdUqeuS64wEXWbwp1FcZGgDK0YzDqdkwQ80/ZUAHgwGtzItbCN
Obr7pLhfhcqm5k5tU+oKAZuOr6l6/zexhFWFnGvbZApFOGo1ZqgtVIElTfVwh7ToqEtmPlm//+gT
McAQxPnIcAejqWB0nXetkX47JuVIplMFZNniQWahUSf7STQzYofFpU7JW6sX9fcSGS8PepO60WX1
DnD1xTLKlDH5zq8MiVcjrEUJgRZUWX60EZnkUCNl0temIZUB5j/iZxXeQItWo6mepMqkLCPDu0s+
zv0+2DNQGtDc+YVBrC7QgcvJJ00j903pZaeiTRGaLh9qX0eDamW2m2MS3YUYLfTIq1lIZo9Uf8Hq
IFxjtwNWZR2NptM8b6lPHgSO5ynTUhilHiriHan3ErJzVrMHS5QRDAZPx3IcL3aRSeMzlOBrw2l1
vAVkmvbPeGhlftYKSR3IYRhSgttRAXFMLcFInl49WWxb6xyVefaK/uU+f6HITgeCaNSlsWqya+Yz
Lwzvj+0Gv9GWKnyBwXByrL/W81XjFo7Ymop91KOt8LFpDcgkRtyjQjvNJ1H2QYUEG8czRLGKp6qQ
+dTZ2G2AGEE5rQrjdVlxjY3Qw9Cu1ioRWGMWIWPhbdujEbERz8cKmuS6wOTW1t4d7NzaX9GVnafE
e6RRaW+dK2F1tIe6AgSzt0tYDqNGB9yMJ/GDJ8Se23YRJ8J7KspEmmeEXXYLnFcwCxAhc1a2c33Z
djkXihp1c5+SL0DDQu1AZRpRewDI1EqhrEq+XigSy45xJ/th+WvDHzbzQEqa9gGobfyKhCmVUImk
JUkyiHMU1IluwcQIwapN2RHYpSQuv8dFkEHdT0flySLIB+eJDsQbJ/6R1xAnmR+zb3Q4CZO5FN2E
fKqM+R+SApaalcdojUPsDFVa4wjxC8K4KvSC0LMC00xeQN0thwDj4bFbHYdekplbonyMg1O9722y
24msW8YKUb8U1qJqgEpeVawefiyKzIoiqO+C6PI/OVcC7Aq8Rr0DIAENxOZK6ng+pJdOEUhm3Zdt
lksocBgKXqQalpAHGJV6EMbCwRpqSyAMjwFR2bImPYmxU7L204V36v0aRmB51rkvWjEdSQxVbQjX
2X0q6oBZh5a2Xpv5g7M9boivRz8OyyBJKpHtVL6Fo0kQB30PS4P8FkGZ5ucomPqlt0p79B3tHK24
0kPtaRm6359oxaYgTRXS82DEcqi1zdjFchd6Xtr/smbKT+UwcAMGcyz4N/Iltf7bo98bDetVU9N1
6ryDOhMhdVVkbzFFjIBWOXoIMYjp03TNsvRpqZ3vSF2QFeJ9fgvSokz7e2iq2PNbq6T1xyS5miFy
k4hfKWEenh2wBHhkmaHgS1Aj+keURzDdFNViFa4oFDAQ9EOpbAsO8pfhJBXmfhxtoJXZ3r67+t6J
8ZjUURRXvt2Lc7RVL2J0hUmdhbqIQBtVRyR/SfR1cRiZkdUcTiAstIUoJBOZ648pbir5vCxRroYU
6F1YHy/UHYcTRmTrTmrEEvQQQHGYcPdX2CTaiIICpFipNt+dlxv9vqdy5oveR8gKog/qdM8i7eaU
yLwYiIJXkBQVeKgwro8zLLVRqeSLFcvwwidbbcN+YgolOpZFOsl/7JUSn/z77CpT/m7wjtnlqpfO
EIotDFUvP9uXwWv2hHKQnZBJrQG2VaNklfFYCKVEpkI4hJqXgMYHYRCdNtxhyuTCX8WJewWOrLFv
FQmKtquNpjZ+bR5Z9oKJQyWdU9D5ZNvG+sWfa1ZzAjRV9jNdXBHUHKwPhOpILlf+Q7sSoMhGkShP
B5fgBeEHg2ZzzuNmHi1Y1cpqnMGxmKAzcEZsQoAP4B22dNtp9kmI+vP+ywwspIm2Fqcz8Rxr0J9X
gR9VYpFTmHcavvkjGqat/3g6sy5FtW0J/yLHEAXUV1oRse/KF0dqZorYYY/8+vuFuc89dWpXlZmp
sFjNnDEjYqJMnumsAA0D2hoPh+2349EhmcvoTPokyaBFyNw5SvpAM/0kiVvtWZJEIha5InrjBphA
Ao8xnGe1R3lcGwi3XgVVAkugxM0DCc/0srjBGt20PruAwbYrSoUQJ2GOO5S8N5x0c0rqtSin8m5H
SkN4ypihQcrWC+xDEDr1qSJ2Uhw4Uqun+M0L2uu10cLClHnvRg43mipMIOZlOhPAqcbuSP6hmnQl
B9c+Ka35E7xZD9kAX966mBTQ4EV/1hDfhF9QmK7OoQ0+jFvpiM44dIlhqd+if/Sl6/3zIVHN2UOJ
vEEFckesyavTojasDo4mrbA+lBoleB8SouaSdgDNUm3eTzg9NIVsmwHGnl1EmkN9tfhIVfR1/Yul
Qb93ubsK2/04xTL3YDFzPkySNee9giT+SIJQW6iKCPDXnANNK7lqFeREuPqL4+esOoEuYHp09uPl
D7gpaJNKsol1Lq9Ay+Kf6CJS0oZW1EKmBYirGtZB1Mrf8V9J1RsqxnhSglyA/qgM9AI9kZl63fl2
XR+MBy6nZuqOChfcwOn0q8oWwn9qNC669T+ALdVPlcnETPgdPuLv37EqwDwAVpn2FdLjlUMJXBXV
FVHZnfLEKTkHtO1hyxiw9KaIIuNcfRVsqOaQt2EmlRQj1c7BL+XEyPEqCKAZ8T1oDLBnY84QF7RY
njFyYVXStEDBYNtAAf01Qa8HpvMh6eF6wvmjBAx7QM5VyJWXDxV1O9lOWjQQ0X4m6+Q9S/23EaYj
9kyoV2ROIxPXvHNkbjQpXLJRzg6lLW8XmDaIwrnAsHqHx+1ZST2x9k5jud857/6WCC6pJLsJlnlP
x8bXBgOOUeO3+Cr9F/EQOvF7u87R/f1mw+CJvrza2cm/GszVL7ufzeqY7qaodI9RK6ksr784Q9z9
1jD9ukGVrz0cc2z0Xv/KURkWnfLqPJmzyx1xwdgevxGoTRrD7eS14z4sucx28uQN8C7fWbFQq10d
LXcUhA36jdHMkKlBRdyKLvEBgkgP8A7ZBwUzrD0yiMRW5zmzfveDM70fqc7QEdTk8Vm4PBgQKart
E7XxzL/QCtmiuLzy8XmaU6OPL/MsQd7Yz6FV/jSZ7p0sMXut7u/dP5LyNrvY7a1BLLIqFotWQz57
qJ3DA7Nal3ed3n8OFGCmWed5cZ4JDLjg+H3+5lL+UWYiFJMc49C/TDGrwifiFK/aWpclThp7Rr4R
4kfxwqyklbs2wfcbLqX9z2g5WY1u3uqYzf/3GFG+wiz3KjQZqfdqdKZBOJEihlrKUgHcHwsFAhpU
V3QVQJrffe+Q3dkUynbE7rteZZxGlTG94GynxikZP8e0/RieOzf64wAbBBYC8R3upnd0AVSFzBw1
CRL2BbONdsXHSUp+4lFuO0L4zd0zW5s92cJU1vmHywBABI1eKu336Bog8urfjt7rN0cbHWWTOwuj
l8PjYuclcJgYizoJ0SSboEHdrPD1IBGt0UBzN8rpPYEQFglI3rYIEu0Jjc6onmXOuSn1NsKkVq8c
3bzdxGbMOPJr/2Q1Wvu5Dla/+AB8ZZt6dz9aIMTulhNSja2Lge9j+kqandso+7dH1IfYMyoCy6v/
u7Rb7WZyAKet45+kpH+Ge81NnRVybwWcbzhURUefphaPYMPM6EP6h09VxhQayIlYzSphKLb8S0d3
nHY9RTISjGh+yk1kG7HYHgsrYdcETVO7P9Az6FP4cvLVT3otnMXosJxcu/3VXJyjSmKPy7dbsGql
McGAE/fKhpueiXLBlcmNXs52fljQEXBZYLFCKYOmABeuBQSQp9HY1H7zyeFbrkwl/rEI5aergSwQ
foRckQiwReDJiSPVq4ejJq7hG/Ti6FDw+yUcxsEkbnbfsMJHpzV2BByhZJwYLJj9jBA8dypfmOhc
FqxmJGrGpvVw0sjoX9r26CMn3vWhWXE8ri9z6+UciUQgrsxS8IHhVQj5Oa5H9sjyqrQ2uHv0BsJ7
xIUoTts+iNJxLFtE+SlbVDZxSds7303/1mb1e8c4joGTusuIuo2UKCrIBP3FTA2OxXuxBh+qCbTw
eMZxtSTZ/hGih80fGbWFz1k8IzZpebQGlE3h8bPSGAx7+HZjz4P9wQXwpRS94r3lkIMDIIIysV2/
QZuVwhf8d7Gg3aIYG4qMYaRfoJbAJ3kR+Ehqy6paXKkJyMEM8zSICvdg1kxqQzmp6UAzse+TXZlK
vEqk9xjGzXJ+4hnITu3mZ+6uLz7K8IJN2t4ZbqFz34Ocv9Y5/Wb0oFjAIBFPDbpbQLxOxI40OMWi
TpVTHZBmovqw+EeyqkMsHTV7jUjcIC5ctuLoB9hev3XJ75EeShpe2mlo96yo0k1RjiNKhmqn0oN0
4v0KlLOXo87N4sCJt6KPgljKL2H8mLrQVkee1eKoHgZHxLnC9QViqfkGroWdfHCRr66X/ZN7QDbQ
f1OspVDuMiit8Wp56m6/smiVnLpW/8Bx2c9YssKw5MFGiWutR0/boo9vN0ojYezinAvgA4N2a6AW
qqmpkCSETKsOaIXYmON457O0F7Ozfw8ujLNajtyB/tKIcop7jrGqZFR0jzmOvZwUcAdnbcQhzIyk
P1lTAyQExNhF71SPj0t5LqN4BAg/cds3Mj15GIOtEaBfJwL1pSSXCIoSCTE7QUwSzypdmQ9e2vI7
b0xs/xYr5ZI9YZPXD3CrNJdXrBpUWAQ+8sy8y7wUKxZZGajkRzuUHdZzDRzysoiOouxgVaoqBbYl
KvcdZ3LGs/CzUbYgpXeBzrfB327+9kt2f1pbmiB18bwaLLmGdoUIeFRrD9891uars+eCIaCrJsdQ
TqoJnnLUg6hgxCZp6779xO6A3jzRqiPPFXocKRPVgtHEvnoc3FcqXZrpbzD5Wthc4kIcvYeadUoz
CYDAyN5fJaZhVD6989cJ90G6s+Dxsh1tR2phmvFKQW8/TaLCQ6EbVfpNFM26UGSynXfngguhfj86
Wku4aWNusJu/w0fn7Gfd1RQ7AWT2ZzwedcNCfN+hVkg1fA8vXNXVY5sx6JGqNWb0Y/31gQYZU6/h
YVFAvsEnshhUUDS/h2XfXLKV8ZarL4Dj5ZsPa/rylXzgSNCEu/dYK3d+tIlpf68Q/36ZR3gW9FCf
eC0sItNui95ngpzpFUN0K2IpK7rVP3FndmiGJX1Yrx+HArtzwhZJJTDtPHruRnCx6fjapEAn80Ea
NXdzztPaERfDY+9jlrhzskkTG5Wu3PvQUmP9YHiylyupif2ZA2qZ/LUOUrnwmpJbosYPsm8QPtYM
ywTEFFjPlIVuwbriE3/VdoZFwGxIASflL9hGmjACUIH5BdeKuc0+uCcYUIkCTXNcS2yfDVycPDre
ihzL37+30OmgRATwS0kD3GJaAzvaBalfJe1M/S2UPFEHmz0IB+QG3jcMv8w9xsbg4z/pVThD9mv5
XjQGMNweAVsRq0WbYRYSJLabvtnD7LN95AJWXzg/+AWWEtp7KwH8RDbmP6T3RYX8+XE7gE8TVUOj
Xw3zRb6pxDtsBnLmimrld2/bk7lCDWeFYvOw2CtyVo/eDhvYgTZNLVqVQapxbb3ri7Jw8O3YoF9e
eOdcP3tbolxRiY4eGQ4wiWfjXlb3xx3omZwhqvbuPRATwBRlR3pFLBSlRGwGqbNqwOarTMTsYWtw
U9xB63BC0+Rv3t3axgBTqt4VI5sexqaMRqPLSDPUKhg/CJv5xXrTKDUYTG3clLePFHvwZWJTLIjk
dMhpoeqYqyzw7WPvbFGn2FF89ZZYYIYqRahSYfH9bwrAamgE2+7m28lsBquSj+Bc4ghdUOMm1HJ0
fNtwoesfmlIayTAdsX6YdZkknWaibZj07u+zaanJfpZ3b790TmICarp/LKPY24CHb0Dq0SSMYE05
ISTGyIDKcSagAWgGbFsLa1suqZSBG3OYS3nFSSgoq9lreZxdr/bfrEsdLvJ/xfTWBII436Oh1dgA
hs2/hzMGJ16o6MMiIEoF1ab8i5y6/Fjs/mEBEPTBrmHco+OgIkKXLb4JlPBDuOGAwlH6j1/VGBnq
IbgDiaLehoU3ucTuwvkkSJFuTEjNzz8l9vvlvJwX63RMd0e+fwAitApUBKOpJurPJuzM6kvuPGgL
aPtbQRZBfLOiLRgcRMy9JUHG5rt9nSsBVUMlSekbJPKAGIJ/+T7eNgSNrdKYDo4gsAeaD1XZlL9i
EC55MctZRVVJujhsqZ5h0yNDalLXWxg8Pq0HlfriFgTvaIfXWYafB7aH7BxHv0ovccyeaRink1ic
JKzBVWwPR7qBjz84R4TGa0KLuf5SVRJKtupUrXmQKNev0EVS5wF2OE4+EUQl3ErHPE+Z01dCM9WM
PxA8IYGS6/8VnERdApynQ5Uwfn7zSXyNZ6MZsoYFJWYDvhIiC+gRq7CmjVUbKMeqNlbtpCpTqA2Y
flVdOsVV2+yEb8fsNEPc8Y49mcjYHSqFeSRPspx9WtUVihiPkObP/nOQB1W80jBD8U//sgwKQ0mT
LrnFvJZCg4XH6couyYUbZDT/4pkCSEE53jgNjgnzBBQB4B4j9E9hnqcotFo1Z0U1uruCkRHG/Cmd
EGWsuYWFqEOMrIIzrkhlILI5imIKJ1hK/P6sGXw2qaB96i4aYlFAGjw5SEcCEpRE0Cb4AzzqUV6I
pblJjZgOB9xzJ6d/8lEyKcBtqX2WNB7VAFZ9FdD18U8shk2asGk9c2xEcjzYCB9yKP6NHH8uUmT3
6UL5/awWkDcOFGhHqvBG4mFRD6MGpBuhzsqN4rJP7z0xJ7bYD4RU6Knrg5n57hdqsPAzLGhvlJy1
XGhG+Axg6SZSFsYzCde1VrtZfRiVNDxS8avVYGjtgtdQVxlpwUi+gwp7oION/x2i44x85/FbGZ9n
j197WCyObBJso9orGgzIcrk+qbgOIoqoVFAuCmmhc7QO8uhPdcO1eHMGzxMddzPYUJzSMsCwMNkO
M3p844/GbX+m7AduhV1FyQiJF7vDbh/iUL801tmYvPaCgQDqqu1wEjAuRxKSpJ+ISsVKVMSrCLxO
vqvVJMD2GMuiGl9scvSeHNmNyMZ7WU3hv7/bLmxGlIxDbZbfHpyXUjnOUZt3OVBYbHm2rLO93bwS
pKHFASSc98G0DIj/yc1iQboiuMMlI2ZdLFSwY6tHrRCZfOB5XvkmE7Qi5RPaZ8fQIZvxBc1s15qu
4rHX9mZxxvGQYdNCAwoi2vNsj+DVieniHt/iFwlMziIJrk76kyWHTwLz++aEFD1QJYYazZFukTWz
AxBUQE/EfeaiEeazMzk4DcRqWJwinv4HxpQ6498hOZt6Muqo4mQrWf+Y4P42ea7KPfFosaDd0IAP
c+tER5z2JpNRfbMk1muZnMBE8l/hY0hXn1GJCRreKLSVwGbljl575eGrxvbI/oP3155njbcaNJAz
hhfHT089xG37cEDli/IagtI2TjEMqc6hLGlEDyQeUgztArv0jgQC830/G0LiSfYV7xKU02mPWd8j
ZhB9VPUTtLVwGUVqBznZ/XA2NckhcaHbJ4eVOnU0B/AmTMttCuKpuPTtMf/tQqPXwIXLaU7sb5zt
1sboBiEGa8LmJBfgXmC3OqoObgiNOLx79VHrBjKg8qJqdtvwiSEXuJRa4eqQOQKVsHEBsC7VDAZ4
CpQGJuCUQ27Oy39OFtIO/PH/hYbZzvNXCGfak074+pv2WsNepwOyy3ndRICdDvc5gg7qUXElIjNL
kcXf3O0YCdnZfa+RoIzf6wpBJ99wmvKP+JRU/sn7C/F2QFSZVJ1iuV0cg71ntqfbDy6tYlMreWwO
TteHzC1YWwis+SkWSHNXAr1ufihC/DQ9bDa8jyDg7yihaymFeM5eqRXkl5D7xhAf4ZR/qARLu5FA
oI0OVjhYG9GrEfP515hAgDJlD0Mo7S7a/lXZ0UGgWk4kdw45deTxz0Y7mIKGzYA94013+oKz53ON
0KT+/XPmPzq5B3cfxPQcfYp7pvP6p0poiyN8BAeBvQ4YmCJhqCmGhJ7qAe3RqAjO/0oEIjeZGCdL
+iui+r/CZSTgN8VidQt6PkZA0ipfFJ8apBS/EJhpraxyGmUQOtL6EuQga2NNM+EiTI8Q0RGYEwxS
13G8nj9AzAHMPMDXdoT6og4rFMdDFVRYDaOng0wjWSZRMIo2G4biB3EvRVREKhKOcOKIg6vYVJAN
VLxlgjYe7IeytUZvInosex3wgLgO7OYcbiT9N1i2OpXEXvij1nLyw4Va0n8BnYrQI0EE4IlhayX0
T8cJwaT20Ak9UHk4FFepb6n8RuMJukPzAbJx1bGoE3CNJ9+SE0qUimWf041r/xnxX2ImtnBFHP31
WhREWpZ2CDl0KF+4hrWCFcQtcBz+S9s8eqArpvkIRGjvIs2E5iPaxbYJqVDHWBZEaP/hXbI5e0H0
w7yiMQzFPiwTev4X9CvqGp1pkXR8eQ2oNbdqPYw+lGvEt+583sRtQ0XZIynJlOKqSjdI36lR0pCO
jUTP1/C/KM1+xHnyhihmj6ikMx72zp4kDPcZTb/hwumRyntFjemb3y1fZbbwB5FqRrhyByyluD66
ztGscpW0RWcBiYcgrt7n7D0ilEEUj58xMKcINaqoaV7ptlFhc8NU7/gJvbFkKNzCz4DYgOj0c3b+
aFkNUMmzShLATSTZFMoo6KseuuWIRT8Pr4gIs+EA6lFRpHqn8p+AWy5e7w0c6vNX3CIBZx9Ona4e
HGdH2EHK82xf2X2M6hMECD7OSEnuxzMhWXA6ArsBxoEG0tYVhEdUcOYBkAlciiU0HHjoird0Mcgs
fP2pRdmH3BNz/LTRLuoEQxyAW8XUHX9hZvBFesj51B7SHeFTUv0eDsEzuTQn/n455IK/30MusO7U
QvVNRwUFLKh0FGEIx5neWNDO4oXTX4FRxKwako9JS6KrU5wL4j1T3VfTUWzaZodADebW+gg/B6hT
79L4IKFJEBDnMy8jJwznA9FG9n+ypwme8gT8ehvN6RTagnCh1O0zy5W8UeAiElhBRGI4dmIxIPzo
4iSgbUY1TVymQPOwCuwEfP3EYhFwtl6WXJVaKhCC3ITXBcC4XIDgN+DYPuvpQsgLECFieD/pE2yg
/kJEFw8p4X0APOBKj0SOI5y0E7M1BknlaaEIikpKwIBXp9KeIYdEHRJ/UlClvQRSFLYJ54TaphPt
OJ8oKKbzd9xWLjv7SBwV5rAEhXEpArwBQD2At6qASiCJTqULAszn6tP1+XpyEunVnM6KSuTHOQRj
UH6pLq1TojLdQzarh4NwRLDZZB4R/zjJZ+cOHWMIO2AOeUPLQySIDf9WSIMdPa/Kb/BCOXoVrNoq
h0NU67ouELimhe5ecLAQJpGoFGNJLCcOV0prE2F8RZ+GNqA2lgPT6gYfS4jZ1dvO0gjbTVJ0oryZ
IFO1+gEnYTsVCPAh6CBBEDkJ72eSAP3S/qZJxfQX9vvJ/5hDRwwbyC8glKeoKbTYZNAomEnwyp2u
ILNjvF1LPcrp4MRJkEROEG5WXZOGYhxGMk4TnQsti6QDcI6nE9bSX72Tsbp7GFYtNSVdgxDskRDi
k0Wwh4tMS645qr3oGIUOv0I1GzoV+8jH0LiTIjtUPolenq5q8n0T65ADQJ5KcsHFYF1KOEgAE/vE
v2AV0WkRggC7vXYR9BBiB8CJYktHkaNkQsmnKF9bRkMe58gjdel/NQu+CE9qTlQPa+j2Q3cpeMH9
NQePAgv82Tg68MT9i/4v00NfMok/djc4HcfQk+I7HpVH/52cMI7FYm96H080FsA0VZfTUqno36MQ
NVNehWu1x1KL6DueEkr05NsumpmIo3+/9C+xQhtzDid9E0NHQJuP9eQYVf79J9OYRHwsXXU+vUs4
HvUVuBv6g39Q11KLaf0yGHsNBwZyLFqlbuRYHWJDiGgfGh3kMz0HwmNf6ZBKUEQFRM0MaV8ldP3S
OU1ipUd5Gn9G5fNBSnp5jcxO1P3PpwNKMPTEBeX6PxaW/q0fVfGdGyfn1dvQVNAVrI0lIjyvPYUE
XZmm1xkURBww+QwTpMKXE8byF9rK6EMoyT3GQQJjMWqUmAqijOQWmAWjn3v7R+LSOz3Q7EFjJKfq
iuqyzLbttNFT1g4yIQ50/Gxvoe03PRkUYlNHdk91n8/B4X705xRM1ZH8v0YuB/kZzweEVPJaa4lo
SPw0+ptLYDJTuGVD7oeHJmnubSpM4Y8epPIw1QrGXeOvp6xH+Ecn0ndx30wt4vNPwqmRkhSqTntR
QV0ad72m44tW7f4P60BjowUoah33zS4eCPj9PoCiUU6acWREPCs9Au6bVGCsw14/x8jiCqKxIEdh
JH/wcmYF6fmNiLwY9kCDo9WkxnI6MdUig3XEKwA9vAEPyOUauCKyCnh6/Fe4zkddwb3fUEno7lgI
3Onf3zQjJY3QOEz4cLQCfDRe5XoWjA6jL/sTPThFKiKoY6rxaTyOcTnX8/9MT65AgziiHCBC9H8f
C/7HzyvQ1xxp8X6KMfCIjGlnJSLMjhdFIf0geg3+ijunQiN+Y30Hisf3yFOOe+YF3TXxzOcN+TIE
Lk0VTTsmC9EQX+fNNaRn/mQasB/xwfjbNQf2R1vwmbR8iR8hRwMiJMQZwaHnVp5zPTVFbUc+VDem
IQV6WINB8dwvoainVN2IujVHtIoZ1r+pxNP5jB3bIPwWMZ5lDKIQTPHZqa0uzbkvpqcMwyDaDe2x
AYFZytgdfKSPbSJczYa7x8uYY8+kO8ZxUU/oQPh52UYniqaMN9SQaNA+g+duhIHegmJ4g/75961y
9tt+SKMYiTK2nKDcrGBQRttNPxxPF3EDv5s8QBmm6I65d4rcZXsEM4aQEq9eKVelNKAaTxP2gaxu
RNwiPmmEDbglDTKrd2C49Y5B+xD1D1dPcivcTpQZnTm0H9T7r5KQiQemX+JFSAGrjuCN8AVj4chb
PH2jIw6P1MEwAZVSPbwbVJwAMk+gt7zQgOWvPbpi9n9vWqk0QhE/t5PDVzWwcFFTQP9CkyvOpGz1
DFq0qL35MVJYBZnQO0ervvEmW9PLTdhfF1hk8oOTTJmQASbjqq831m2pKXvJjUFAGZ5mZgsK5St4
L6yw2a8k4mP+URNvBCziNSjCH1noTp9E6miawyPd2xtJE2iRfi9q//YZAKKQbVRPiEfo7BJUprW+
xHf6GT09SDs8+vqyGMF2jF+D1lfZO8ngOJ1bSOAbPMBNgydq0zQU/iVsveogW8NGMHkhj/NMXwNp
OPKseeKhhaWyOJ6riR7xmeYffxiavEVBQNTrV3ufDtQsMHB0FdGa3FD6KY5D8NB6UHoZTSVggiwe
/mpIoyNyuxoJH5ghbvHCtKXV3MYFXIVdrxkmN3awj1qMPUW7qAj0B+JfA9p8bVZSbeN85beovMr2
LijrVJ4WPV5nkcjiMoXnqJwwL6HvPDlThDHod6OXsU7/Agj2yUQGa0X8nNMWhFNyt9R+rdbSj4R8
VD0L1fB3z8KG7smI0ANOfHVSSNEf8QdCUSRtmjYo2r66cjVltTC2ORzKWlQitaGLD01tZAkpPiAs
Rg9f1BOuBi03m2tPq7iqIjxZ5nAfT3MysV1kMZmAbsinqvwA9G4erD6Ln99BfoE/xV7a6NHElCNS
G5ICrZEeVO7rY/Ssb0zJtPcKyhDOuiAYOeoVLEeTbE4Br2at+piItLvluilreFgYyvsMdIapQk7I
Bswr2w8fR7PjHlscuzVmCWkdexY7Pp6pmPbCfVePbMoanxPlyKFHQxUGVUAdp9AnELvxvBXAwlgg
C1nuOxxJ3D8piKINNkTR8au+xI391lxbJM3MZvU2hX/11Oya0xMNST7BXmf1r5xDVqfDQelU1hId
ysHV5ky7EHzZrkQAnJM6yei7iA+zTlkYKxfiTo0b+yt3ckFUf2GPf1Joko2UrS0tQlCi7ntMSfY1
26v2T+0qCgWZObR4WopinvQeavh4leGSYE5Aauj30cAgudw6tcF96+h1baPPWJRFwECaVtCNgp8R
V7424JEAjVl+tT844QvypkulNaoBH/Ck5k/epALbccvsooszNr/n4R7v9R06kgZtSNREhQY3KKAn
rTnGhaovW8GT0ijYCIcKipfXhXDz2M5p7nGPTgMLd/h7dBtZ3ZsT0UVOxTZQbvQWd3DLgdUz4ACj
GgYwz/pNgUmsC0BVThA6l0DnrVHUJwOZZhXX4Lg5A1G7VFZSr0Knph5iiG45vN38HDcmoZ+F4aYE
nBiunzurCV23J2V7M3/A/Du6p3GB+7SMaOshTmc6Pbp24G+2CeABqP6TnX3w2BwhZVR/G2f/AJrs
1kdF1T/hwQ/zzMtnjwObbstymtf2eVEJm216jNUwIOjegpc3TYerj8cLzjAYKsFyvKF12Q5WTtZO
h63ByqdVwSEspk2YvvQEAGKz8C2dYiL+wbwx2NxiRQ5zPLz+0CNsrOZXr7bZxi1qBBWXinRt9K1W
AsbgPV9RWz/hy47RD05BrX98OHKWZFoAQDzm+bTKkES19WFaOzodc8F55p7C2zrzm3yyNcg6OFiB
qXbz4Tu+hs+pXGx+wGCxlakHNhj1+nJ3XvEx5o/DD90kXvyZB684hU6KT9C+f1o+YRr3u3s8EIpZ
UVffsVoV973CT7fDouzXFraT9uzNmVN/ctuG5xa566pn0uVpNbbKinMls6N5pvl9gEt4Tp2yMnis
mn4V1igSYLieOMXSoQ3vAfPeaW7ScnmqRoa8PIrT752X3fLt1N946JubW6VzVxsyNTa7DEO+a36s
4wR+rzstY1iBo/EFTIEqEd7q291fEsiZ2b59uncLWFNbQsfoRNR97l+6ziX1eI9KajvVa/v+8q4A
wdfIbobGu1+FGUCpikq5tckIQi3/grK8W5ZJKzmSwlnAuibWanieza5WcE51tTgi1IdEFlAcyoEB
/W0bVGMjyXurfo2S9survNs1Y05f5WjbdEW+q14Cu+FuV/7u4NQ3UPZJc86UhDGKhCVzHqbUtTVM
bX4e0cPbvR9+818LOfqmGO20FpoN/3ju5ugMj07t5b4e/2ioRRIm1+pDc3JqBg+a0WHLiGll8nq5
9zltsvOqKLGXlwuqzc4F6BOef06MGtZ0Q1qWnKd0SIr3L3mAoouAsPxbwbI/LEaD5mRLH46sN0o9
+71AxfJsEhgNNjpkioazOSMyfTjF0Oixz7yxrIMlTWu3GrprAywLo66XcyWdI7HkhhSxrqNn6W0J
z6pO6xKaz4jqxzU+EHxweOwISxnk6gaPFtcqnZw7gTE73w+hmF7np13/PcD31/Czqutu/xlf11pY
YApAmDHAXtRtddQPD1/NKe+6zcISE5fK9Ebutp3akC7YCNs/NuWsyeHtp/QQz8c3gmQPpAYiKiRb
GlX5ndYMm7Nqe38dmv1y9ITpWA3ZKyyfzYni3jPGP5wyKUeygaFpo945f3/RUqVseDnPWYFXtV9P
Wi0ksrfucWAeg2bFe9BPq39wvcepbfe+mw3HxafqNXcPZ3f4mj/W73hrRYfO6TYwpudq17K8+8/D
jM50JGg67/bVdN6QWAv653jXsEC9ZRJNU1Lza4Ak/QPFkuRQROO3086X9VpgvDu1Z3Ddh49XsN16
+xNqhukZXmHn1b1dvcrwC1p4zcl77ongoOmWzfFq6x3hSxEOc9RhsEsAYDvNmuefLf+86r+zbgtb
gIdb4yiF93Jd5P4LK435c51STsbuEGPQ6ngboUf+2m0e3UZ4fLhMl+q/6vf24dJJb/CCubdIR1iC
dPSkT16Vx/QjXTciieCFBDln0oBuV0ncSM4wYIP+Smax+m5Se95P4BoHh84q9/fUEjGQuQ+/Xn1K
ZeBJd9RNKzZfdg+n5ztcfh1ydf/QMec7r/Jy9mizTKdEQ7nOH3jtFQwZSP7v4eZk1xm5Q7l8Hsf3
+iSDZNMxvk7Mw/gE/aNzGVy/CjveRpOav7x8ZTXk3pNWr0W3pdMcc6OsXSDYuFG/7eZn5QoPCkU0
vKx5tcXe3lTfQdp7qNVpj93mkmG4R98dtiV7k9+7pRHui7hx2dwuyfsanVeJXeue7LjZNxtr6ObP
+6i6MY7+9kjz7rrbpKdNq1d9kgXcO+apz6ey592sjb3q3G6Ah61xrdV/ngcnjviaww+SphhDK0wr
A2toHtxLV1vMMbz+5tncArI8XobvOy1rjdDKN6eGt4XVjgxlU22pb8oS5Qxk19ObwXs6xq1ByTV4
GV5GrbNeJgaqIGPYvCCbeje/DjTCcevDe521vJvezE3ZmlvHPDDHJxStrSSr/qvD48w3+U2qrq25
aZ12HkkILuWnSRXE7zXYc4OUn6fV6AaJduVWH/6b9ONAmYokfDc8Q2KIylFzglQI/KxHFgmzhma7
a3jX8waUKNqRDczBjYIw5qM0bFFG/8OGRaSlHLNAk6lWCUJZpMC//qt7aqBntQlygD+jaAQAjrUw
XokdTlDRvcbAwuMpHDEO+bpP4SSsoYLo4PJGMQdjxb8C9xjFSufgywSug4YGBX5bNUz1SOO4mVG2
k32tVB7SHCETJG9t+h4SrPEQ412ckXMcgzjUHYzFe5QXtoGHOxnFkn9im6lsN/5tA6PP4iFF/DdF
aEhTvli/8uCB9T+WiaD0OvgaqWIR3DGxVGcTXSD3IPWOSGsrVRP1cZJxmAuS3G4L6ZJOeWWjx+d/
mSuHb71T/rKocPXh1esso+gLKOqnoyrJcpNj17EXN4b45BcgEQdHjaaqrL3Zod179h7f91EOUjV7
IG3ZuUds3mel0W7BSskCC34TnYtaQflqE6RkJBR7j4jh7WTD3C0uzhaWvu3m0y0wPDOUEJE0jSe4
5SR2LMutEnJm4c3AFord0ORZAGHxpus3SEdisObnBDD4b3TvLJ6Lmz+dzPKPVAnhvGKg2M+7Bxoh
8jX6zSRW6pzffKZ33axwfOHn8pazJcdBt44M+uo09sGjGvIKjZsQWaLGySIkFHb4+O1nT8c7tUJr
gdkQmiK7W8coAcsd7ocVOL+cUJzHb5gRsSXa79a/06pysaMIA/nm4DyabgHh6JcON6v7yNh3W9Yo
HWBgU0Ijvjr70ZWN8ULPWuCkpGw4dROl3XNNC6V3xYfa1EzokD5IyW3/7efWZDUlrPHey9aOHHk3
uvBkFtjbsEk635XuvRFW4+l9ZAeYqRNlvknAMb4JWhOLrACM3XAbu/DyAI5urww/zpI9PWK+rcm5
fSYr2EWMkQk56kgR5RcxjnNhPnXZEO5L1KrbcZqcitB+e2dizTamZlXoAE+RWpoULPbIciycemCQ
YFDWvXHvmN91QODd45e9b5thDVoFUp/X2vh3WOyox7CrbYoNVI/0HtYftMhKb23bcpBU4EVA7mwB
Hk+pV8ABBRS7d+6IqSat7sF0mu8PqZB9v4kLKMqEVt9mgcAPcnbjwnYJlyuEknXH+LfyC84iWmgh
NGy4PBKk7+ZvPniNHlP8UyjZU5i7HL37qlMu9r0VYlp3XQ+unFJBvX0zAfoIpMPK4o2/wokNcJaD
OgSmX5htK/fK2OnvfzAF/n42nAo0UtMJaEMMq1McH8KB+qAAyWI2wcuqswZ6QilIvKgYfh+mHF6v
9areflcdt5GF7lbsCgenPvIHiCL+L7TSURo2dl6ROy+Koz+NKM28hunZozLz65WoaPhZ0ooag+8b
kRd+SPQ8QlIl2uuDPQyezzrbuvfEovIaF3Sv+3EftMYiqZm33+vjxa/GEH1RUAdHIm7QwxDuLAy+
l/+cn7iagFoJDREhi+3oiZ37BGw2QJeanpp775ZQ4rk7wXO9JhY0zt4JVod7zck4A6PoV6Y2AQNS
25pjIqc6sos8eQJb70KgcfNeqI8O80MtPH5fS9/4td40w+ScpS1w31j5tVVSnhEBIzbu0woZoelt
g/j02+62Ch/fmKbi8e3gAqRFy4u0x0lahm+Dvbj2CDMo/+DZm3xmXjxoFnZs42/uPjDigCRycWs1
D7/Bprv9ft4gA3fezrGf+vW9A+UFd0+DcWNxvNnlH8C+oTk/IUifsrUVQEMOD2kL0ThDidluQG1W
579y8uyuoB0GxrgSrCgEnT3z6JhvL4PkOzSZ+VofcMArfSN40gale4Vgg6Qmm7w7OT0SDTpvlayk
3or0cQQvn77ht7BYGxOr5pQ4UGyayxcqnLRrT1swa+7y3bWhIZsOz86cv9sxEz9u3L0VCu+kqEvx
yfD7bMJxx24GHdLCJuhscKTz1bBJ+ZmKNpSy6vLaokif3kFe7Fmh1q7dRt09j14wt/cX/FKf0/Fz
+IrMrhmbT+IgrJkxZgRqhq/acPpFGxtSMNccmSJNcpucbWfK95sG5wa9M1AaWsbkscgRLA33lRDY
fXdxfmoAGtiHg31XCzCAWuE8CqfKNKLaMAb9Rwl1anf30W4itOQl/0m6SHfuU7P7daDvxQqPjDex
vts6MSkNwKt6Z/Vw/1WG72u7PjRgs6Nbc5t1NWYxru6LOuxtsEdvjOsSjI7wOTfmluHnHHcoHWg8
P7ggEnvRN7jT+oIm/Ag4lMgICAwaUpd41+/qbBXeSucapf+Kb3nuVfuZ7eScljyvTYFvJkqse2gX
QWtplWg4P3EXkGsIvlzvVKFuhkxeGrJcS3reuwVe1tV2Vo3CDmVjIOLD2F6Y2zDvnRC1QNph8h3a
Ow7lR9eyOeB7RS08IIi4DV91r0he45TQjbXVck+ln/esnxIt5Oj5Rc8zfN5YcT/2heChWLqupHvd
KgIzRoMe3ePVqJ47rcFlbKCdwUyism9no7PXAMM5OenZpaRUxQGSbz/3cRT3iM13fbb8n8d3NsqJ
J65vIocbuG+0v7UJfvH/YN/rmN1seU/qU6IG8o2sV2u036tOegrBuBvqOcsit0AoLd/AWDxPOOCZ
mKLJT801Ox4owA4ZMMZrpDopWTgTGnFb2qkTW9I5EW6QZ/xLp9zd+LV+4nxWcQ7TY//7Rgv59gsE
FI0Vgq67d5ltR8WkRGZUG53C2onIyfi388w519jb5g7zR9paH+JOhkHqy6ltOULItBPudXyueuXN
6Xz9u36Vbm2RUgKuUADAD6HXM4NsC2fnAZMHd0gyEbAN+k16ZBdX5/9oOrMlRbEtDD8REeKE3jKP
4jzdGJJOqCgOCPj0/S0rOuqc7q6qTFNhs/da//oH/qp31wedcptvG0zyL+G9wLe0t6HoYJnYyvOi
b4QBDmiBSxO3hb3o5c3KXWZSmab4OacLFPpvexNBIxzx+dfHi99eH5/2A1qe/QCsPPMMOcXd/GL9
oFoqrBL9gUD2DqcCwQIkA93lNMk4SjX/3bPOTXuEEyYfUeT+5wrNxma8w6b4bDQACeQY5XpzAXVA
LUCsPUw+mzKdP5ikdpncmCHqCvOZqP1lF+gqpt8EXiKsYi9F6COuWZyzDsjcZNJYXCjm2CYPiukG
O6ge0MsS4ZEIYA9fbKnB25W3c7ZQZ2j7WcGevC+8DWRudgxYD6ga9XcFXNaGc1pR4D7wLjiv+SFj
BHFyaZgWBLzMT54n9e+RMh6qpq3tuXV5dLTJ5xFtFzIYByGvsEqCR6DsIGJm+gigrdD79/W7Y3wx
MN3QMXILH/TZ39o59Ifzl4uPy+zkUQ6CCxK7eUGdD9aDdcfDZvNZsYiVDL+sCjS8GQtnr/UFCK5X
xFvRjwy/etmWwEpmrCRS3YDjmVtP4w/eUWPxsnm/IClDGzxFtOnifpEfZIjzhP66btXGqWdwyn38
rk7rudrEty1FJyfWoWmyVhUE9EbK6vtTe2jt3xr986AWVXpr+p3DLesF0ig0ErcMDmK9ToXdHWQL
rPHPxq2ySyMlCBUvLurcL/goYaIKiPZtStWqAmtBzi/JMkWmzs/Qj4s5JTkaLXokI7ubO2U3OlO1
GrcOJxBV/GiSxhW7vjwB+N2z6VxiTFhtoBfxWu9xj+GZxIdJN8Ho+xwRmEty+8VEvp0bzcUFwq6w
iCfn/RX/UYXjFEYVBBXkMFfUCPrzY6B0SzzArctIrJgakGv093TdPtyGyBQgfPC1bacjmZPCYP6Y
cMb5B4LkO9L+3eOrNxmp6o2+RCcLcaqEUYykPHzRboVBqys0m8MJlw9RffNqE1SPaHtxMtj29Xwa
8eP7JImKyZww83vOeaoikViqLWNdW8n3TZ3q8W7hTd1VJw/f8DvyAV3Aslqal6c+PznueQ8rqqFT
ceP2kvKFoqYtB3ERtRYUWtQTJjIxFV438rWOV6BLbUZzWhkKAu7CvP/B3MeE3TSbPCjxDlj7M/+b
NXrYwafmEzlX+TZmZ+vsS2aBPJYTai6/HUzckz85FbSkbl9hZ0WnBSWKoBgcgkKAPhbie/57+D5W
PkdbvvoegHsoi9xAscGevX7cQW70/T0GSqwhzbLelFzSWyrO4LV7AOF8M5OBp1CrUE77UCiJBHxB
K2BUTUh9Q/gK9rQWBQBDvDc8b9FE5mKa4I2PDv3+SYy/j3tcSBpXeGs/2to+fZs8Lcqgq8AXIVAO
wiWdgJz3w+a0XL3EE6kuDLo37/RkxlLmEWx/yfr6W/lVZZZvjIpP4ydpJhK0dSFk52jg/O4YLv44
lvWcD/AE8QHNJceqaQ542P7UAZUSIxt91Tmk03ADqyzqMHO4TDMwyRcPIiAbrh9TAiHAnB4MzenT
KRhRxhNSIPA/u6f1+VgdLawDKIbfnpVDYzIr0NL97UqaxHet+Ipm9qH5WtvCE3dl2lSTfY4NT54e
GmfO4qtRMULFGcvsoUguoSveeVx1q72smv6KM3b7xOgec5ddz7i7qr84EmDTp9BS1tQXv6+9AwgK
8bhpXqiRDmXhX7/WKl3hTHLnYnzn/rbL0sCtXkR8H0ZNVUhAQMLjCrYwA8h1OFKCJ4z33nIFCoa3
zlVv/FUc9hQAIW0jdU1mFh4t7Z8vw5BJl2PGUqnLBvSTT2RTih40e3ZPKPYUxz9R4JLY2+VDV8OG
tS4PPCuXQYuHAr2f7DoaPD6gU5JADjk0riGNaN6zTv63ab97IXhCAVmbzcy4k3OdLmdb5dBo6o9h
S0xMJnXy3G8gvLnKUBmKmppwWtXqSAgZDyEQceo0B3e3T4TzlD5RMhZGmwH9c+XMVsxoAZU4r4gB
ts4xfBmPCRPUBLBPtJKQftWOD0x1P1tOBn5vvnMLOto4njJyZEzJZO15YrOgtc81p4t0g4R33HN4
iKFKtCGgZ3iZyQj4DPxgpPgIGDhz/D0PXTLrpLKiWiGqvokPFAYP+vtrnUCy4JmcnNJjqoYZTTEd
iKjR5RI4u9Zw80QGcphsU0rEFoAWZaH/vujt5AF33wBMZktwLjASb4T4BpRRk1KiFzoEolBXHlPz
QwdmFTQDFDhl37FewxlLQuoo2pYW/Eq2I/EWKnR0fLd5Z+RQ7dZ/HVrrPlVMc0lWG99MiR/J4fMm
Werkv1L7YTY8uDEfADg+/MAbQpFctfxWD7TSvE/fn/GKp6DVpIW7Iz/omYNiOGm6n9HbGJzczkGc
4Y/4kXBPEc4fYCDUJsUphZt3OK3vMWEMPLeDIySHOWuQBuD+jBRwTV17Jz12fAdTHvgr4BAfffVQ
IvGFz3smjgef8eQ2mrRf7KQAS865y6uWEtYSH0rWw24XbI5xq7DmCDv7013ds+9JR670mel0W8T7
8+9uWVNYCAGWBTmU5xAkIw0Q+xQQP2UFd2ltbh4mAOT7WqOe0UWJqlcCC4gwdwLgfaHPJ1JB4u4g
j5BTajUb4/cRwWrNgbfsZP4HgzKDdoBKPR99Z62L5TcVtp6Tnk0ORdIdb6zLohoCd3WCj93ws3kf
M42STZE+slpVzlZwy/ecokW7wISpcGPQUzyoUDreEua1d5myy/Is9pyvoBJHo+TAx8JDyJFoWvSy
1Gl60ckRZvuGRZH6GT3UdOOVH27sB9a3uLRd4ETejyhzeofiZq3vXz06L1vmF7/ZEAV0eMQfs2nZ
QrS8w+QU6nfnbjGLIcMT5QDF2fSJaoGJmNlG2NMxnJu7KJfhlbN0dBqwk/X0EyoAe9AGV3iYTgeO
iphtwde0hVxyXsG1nL6cKaQreTT1ruIoRAYL9QoKAXkWlNQaDPHSgcFclziZdEu/kvkx9huZ7qmc
WNO3IMqPo89QjUTRv8awG+KYSmQg4G98Nu1yJqS+dMQMe3qbkO/11bM1pQGOH/rtAx+3nOeFv4b0
6U0fEYe6/Q7BAj8mdgCUFDer/BKL3jrx+yJFWi5E7R5A1PJxEGLzZbCO6wFyA94xIFgXcqF/B5rg
hrTMeP2ArC+4VYD7QdJa5JPr5AqCmE94F4RaCLvyq0AfQzg84bC9eH1AhmFptWq7rz/xPcM6G8eB
K+prgaUQFI4pr4oRGAQi4KaZv8w+g8Guvu5IqdQP7PvRSPBIphLhM5qAWHrsIW0CFNKjX5ih0InF
JZX1KXK+xow7AFmwx3YIZcAoZ6wm3J14N2g2mZbwsj9faiF+wDPdj6tgnMj6UnW+ciq6Vj7Kbyle
TXvMtHAPjRDt648RBK5l5DFrbZ2RrawmTJUkoBxTeScb5WQMdJHJtxpwgz7E2Oo3CFNv/v3ZiRYU
/xgmhcYd4wH0kmXmbw7UkqmFiQ2GKW7ji7M+S6c+w/nolYbt2RXT3Kudc/fj175xN8pKb8t1FXqS
yzA6yhPh8glTE+uboK9zY9fMkq4TdryxrMyr+WF1ANt+dl80tQ0cQIw3skqEBCItaE075hPzA3Fr
aPjp9nqyTh2Lamt9WjXYnZ9wm3pbhiuvMTDlh3e/qcz7WGEQ9HE2mM+8rbjF83X+U4AkGyZAJPxI
uLrUlDQgoBdX/pwi28jhTuhvMCCAO95NIusG6oX5OHOQ3RmpQx2FEUrTUo1JVGGLaAGcNo20Y+zb
XnsFjSiWGJJyn5z/kvtaeNvkuJcGI2qMdXAuhjwnFDm/wmvws28uOAejGZODwS9KdZgtQWI0qyps
3oTC4/uRCbYMie/03cE5GR/3/WdArahtDGjZAKriaV+QBsAQgaOPW49XKuQN2jujyeBApIL8sffw
E7xNj+7lqHORzFKx1sry6QFD532nT53RJr6Kn6ZreOyi30B05SdNKDKzYoRLyUrR44ffZG+xaG2G
d+6MI1z7NXvZls6BRmQ9jbO1cMkaPP4/1fBRCLmYeCkohoCrRbH9urPSKrDUCfNUWhUNaww+C1cb
Xq+Z7V/Yk1766I3G0GmG6dFqTOBQ7pDlUoXDT4TN9TTD4/A9t+rwrPfn+Bgod2OTpFejBe3RvNtl
CvbWhDXFkh717EZ4GeJcp+dzxutRqG8nHCR9AR9pgVETItakmR4Nsp16Jf6x505eeHJ2jW5yMf1N
j3HWZUn/DxhJ4XpzPqR7cXRfus4vfym1LzED0yOYgQEuhJTPoTMwL8uZRsXXZhDWOtSkUVBgUjq8
JCmiUqwBBhiDPnV14fWob3MM2bCq9m8N6zN6xW23QIditGFRAkAddt8VQD3aNcXLLpzBxG9Ys2/k
a18jfZnYpx/FpU+FR9DigwNC1N62Jkt6+xx0jss+CukWg96bTofMgV/bx+Fx2PuTmDLolDUFlZbh
IqmNxD3ywxAyYk68vClcMvHd47wtqcLNRf4as+WQJkgxoxrdZf21GabVnu8+3JH7dsCIaaQtnDPM
f3SX7yFDNQkupMLJtSCiUNS0MiaI1PR3GRPKPA6g7GucxviNgfLAXkEBIEISzT+uNn93D3BI9IUX
6GRtYdXxM3oDpFhBPTyerTZZErxBFfaR6qRD6m/WJeXQJedGHJeTBvKQPflmMiwT/5MLD9WixTwD
7S9uKvgJ6BfsbprGK6fI9RRX9TrTzk69GfOXDzBCg31Itx9zaathTNp8ipRoHT3DPGT4fOhM8BHt
LgfqfPs2OrPJ06HllMroATjSXOdIr24eBxWWASh3RsFokjFUPZMJTMUZMHazaS622lZ0cS+p4x72
hKLdvzMB1vuwE5nCI683ZjfGq9oxZozIMPG+8vsHFYQ+1SkAZ+aurM1C08nUSu4L2mdqd7Pv1uBj
zdHDG5y31oD8sDsTb0L6JDIGD01ahd/WQkI95QoMJFwyIVqjTAN1bg+vyZl0mY81LIcvO1TWYX2H
+2CuTi+0mfBhmKYvWNaMchV/SyzuPRys0DJzN8FQty+6jJfb6bH0GSSQrkyiApjVIB9voMq5JWVm
zU7QsQpYZVix6TBXPrnBVJ58e+AGvSBbiRBPIVRnpS5BV0gdJWFLGuIoUnHXYEQzRlh4xNxQBXOB
Jw7Jjx1kmmb69GKNHeW8RBQMjdoPQ5GPptTADH1fePdDgRPr35ZmhpBLU6NQUMSWoE0ry/J/yNrh
mJuHq69Gb6M1f0O4tv3P+rL0VdAm8zOyZtdxAU2EJmPXmmctcir5UBJWe76aNU0eivVW1/jCrcE7
K8nMp0jnrjQ4/goeAhtZi4+LLnXFsumDzV1sQXrAbLhJ1JYypjioZ+sauXQnGQzKBk81uWSsab1k
1m5ffCqsEbt7zKEHu8ergEuO2wKPfOs2ra01dEZC/SD37bt9o37pNfIK/XK3amR5d+fjPacf79W1
Fd2uB6gFLqOWC/EcJfVCSEgA+/Z+yGmNc3uqQRZmf29Nrz1X+UvxMJw3HobyxHfiWk/KhtcuzSYe
Wejhek/7+jSbqo9TCnMLq2C7QLCYl1T9Ab2DGJJ9gGGo8JcaLll9t3JAlQ8vd3fMLbA4QFYHM4A5
AsHv8slDVjOE9pcdtgyd0vjT5t/V0elQTH2Aktq+OPnVxhqNIFdhyAquXK8/mMrhfWWQbcOkphTc
LiOEbn03inG4sDphHN2mXDvsgXCPvh7aNLD5VdilDaOFoFyzmxlG/b3wcU6+eILoRaHfDupTV0Yr
/4UiVTUGaJYzstCKmcgmOZwsfSvKyFrnUSUysOWvnhZMMsQT4zFl8xhHWPPJ2HVPLQ/x/wJtI9QH
Iz8zJXpYuOK4OqyGzV3B0iRKiOw++u3RxBjAoQ/F77dyqT4QIWfIcwQtOlrYT1yRTzAmTyqv5dry
aSxLGaHGe17NarRg7gJTef0w2RyFXYw5no4gBmUbfQ7fpizTMXrdV26wUiKF49J+8CyaqcYWYTQH
WaKRjmQgUMww8//sKIB1bfmaC5r4pE4TGde6AdEb278n1Z4QkMtxrOgg+ZTKdDiIi6cUoncgarhm
bHfM8qd8idTC/eV5F4EzmiM3M13czeYUyde2cR42KDGSRORQanC5iOM4uCmRdIQNq4CFxofn2dUa
4UP/siIoLTjucTw5ZTZsh/WaljuKO4HERn2GSYZsMw3ickY1Grwp+FphrC2PX5H43XBW+MBIsLVY
RWaoPsnWkV1fI5SM5RNquhJXTwj4m5rlVht4vwZg+D1zuwnIdS/dXXfQQE1+90lhVXCoawx6V6d5
NUtOJL7jA/e3x4NSdnU4D9dpC58asLhpz+8V41ZNKQwSZTcMDfDHCbqz3YjMbTnaXWDMIKrkQmso
qfAoe0D8jm/I6CBmiywgubDt4zeMTb3YF3YmxcnoxIXVxj7tRHl+kEvxnNaDBKgFUw4vvk4uGBp/
hnGTsOlBMS/m6yu39LPjuu6hMot1nA5nTwewgdV2GUnFhvGV2d8g6cmA/wTtsWm3phuyD1MMSInY
RRpw/3ht+M5XBB8t8UgvSqcxBBNi33YfxqaAsHyMoA5y1MSZ27tZ2stdP0NqeScgAM71e3BmUglA
m7juqDNhu6hdACw8E1zS1/xmUx8w0DysBu5khC5UA48hsuhp/uYnFx3XNVmJnx15jiDUD3SOHdxU
vqiFLv7jY8YRSQqduOesH3gASpgQvVdayR5haovLmsZ2QzQB4wkqW5skH6PNiubBxj4EIpb57MRc
Qy6GINCiIzwt2WmY+gdfpIi/EAgEJ/p7Y69xA4JCY7Ih8UlT/aZFGpXXmTaPVG1+YBtMUM+YJeKQ
+msILz1z3aLt5HuI9GHALL80m9+wo1W7JGHF/rYzOLM8bEtTzGbwwscWhvuRx0mBjYCq11HC64V2
EnuQ5z0bM+Ro3mQp8Ms0lywmEw8DlI+mrJ+4hU2e5LJ1gqkoqei9knEmnQTPG/fNl4Bs1HN9Y0j7
5hD9I0qs/W0h6lJmVHwyrjNyEd4ZhhrACyJbYH1d6KqQgEzku/iGPt8FI5W+lSE2rgV2vPF5siW7
h+aPn5v0tom8logCMXxD06ImssZ+1xp75zLCGRRA4QGDCPREbsqjBhthi0GGak9ppflaNAF2VBhm
ZCJbybGAEnUfilZjjxRAdAIi6/pgHWHVSyWCgTm8Bl7U8BHGLys7YlW8uOixXGbGsDgbMYQ7/Ylr
UBXCVALYFx0wj3TNmGF9nj7Z1bFlkbOHFnS95kxhj6FJpkgBVbKafkSuRgyOw7SjNtBMx/hLYnSH
Ey39FVKcdXSdRuw6vDQ9GUMllDuiN74O5b81/r/MEG5LPNcywj2CqAuMxyVYbR1jS/XlqisDKYvG
nqg+kd2N5RwSeOBFd80V5WxDihcNx87bH4PkiEhSbhNr1vWmZDUwsMdooraiuHDEQZR1dT/8Mw34
/ViuCv69OiclNCtH4LL+pDjcws3VfDPz44ToGTgOQSn7wpxO9fucy/R3Gqp2CoXrnyFGbZhLzExN
kstgeEmumDY5YXUH/efq8Sri69hi2FnZCtPGycc+IrGx5zvqgHlrAicsykMRu3OVI94iNTf7c299
8goIz7o6OYePk6G4VZweGCG19JrBMuFikBXxjUR6DwhA0yqfPZBP3zN7O2DoZ/LLeWeUglQ1jcQc
rZVwPXwphlvB3Rd1DJIXPYazNoY1xxb4WTwUt624m491Jfgo6TdYszfcdqQofYboQzAgO5nP5J2c
4mrxmD3Wn6kCCLZ67zQIhDnIiRbwELwJPlPdV4SKBM3yg+XaiL4ep1nQQKglAiyyapPN6symjfa1
CkoYbQl7zSIbZaMnuwqnKxowWSWYTv6RvZkQHkPM4eQRTaFijYlLG67X2FDi1aPzuR5GdMF9YL7k
WRljhAjHT5ofBgn1oK8HYob4teMf3wvY4xSXPvsrfsRAG0i4r4ynXnZnkNN8dai2JU9RDV6YjhP0
EZBIC8V0/JhNkWHhILMX/KN11HNXLir9PLx7snFS/0bjRRgIA2G0YIXTH28odZABUXk3JsLTVQ9f
H1Um+JiLEXWYEZzFw6s65+RBk35QRo0AvIT+cfzlwoHfYBZOUwYiQaZOY1AaOQFsXZR9qrlZZf4x
UJNvcp/1QWzZPjTrlNS7Z1Iiwekwis4P39F3XPkvFE/oouInM0aMkbC6xMkjaTK5AtEsVjUz7pBx
2kL2w+tjAtO7P2iym4AEz+B3E6JqtkYf/7Q9evym6zVK/bXnDT4woKcRRB+FD5OB6z4+4LVR/r2v
ZrNl5vAGdi1M2yCiJtm+qVkNxcNIwPrC0FtxqdAUne9eWjvHNdbad/TAGJT8dZcajwcKKgilq8sS
ksR32/7DpFsb9XkTyJbZwGaMnMZ9/83fZOERgurhOH2Fn8OH6dnyOs8hp16G78MRQNBPp0ztrO6u
IhcWlkVBmiePCMOzisa9ssKOYzH6y3Xj4SmAGhWW85XVxqec5AtRioorUomu9C9khH9NhsOwgeP/
YNC1oVobTZ25WEU0/HX92T8mmdlbMFAkq9x4EVdGibvNiRolTxCGO85XDZtuFgo9HS8sdLYU/pJa
nGZevOQZ2AsT+GTl0YSaWfLiTrCNZ68h3ZZYTUFhY8rZY5uq8fMtiZNitxwwcMctDuyW0wcyKAsS
S1xs+oQAjQ9P23h6Uku1gL1lp2DHl7xKOY8JKoMhZ7U5kWP2+o/Zc4TpAAn5jd1eaa1NyszM5cCh
luVMA76CXs35RYmgcrI+HOYIVBEZf5LgIyyvm4gtTzrg1MHv+WGp8dsWl1kxwZDM3Dden0ALqBHx
Qud0EVuEnGauYZyGlIykRxVz8fLb8E4wUG0tc44f4BvcVuHBO2IZjcLBVQJxOO3otS+17BKEjtMS
eJAqkny1C6i3OA7JZ+DwYboIC0DgkPmV/AJx2XhBfJAPLA0SqTKIQGPxcgeFR1Io1+RfucL+AR7/
JPeX/+I7IEPA0Pvnhixja94n31QO8MGUE552nspHjljLw/A64tj7d9AB9NJdQPvhsIl/hT85oUDA
xmWQDeTlxaNPDlsYg9gcSsColI613JJRZaaD81RSGYWtANmN01f80uTroTcbP6MZimssUoy5WIt8
7WXkBn1zF8i9jNg5lxGs8prGdGTinQMTR5LPxceUfkT8awKcqwUgBOJyjQlZIYVOLPrR7IOkwNj+
Ec8BEYHlDnCz7gkYG+4mS+4ldxAYu8DBF7YhfAKoPgEzMabU/H2wcyekU2JNNzEOI+ztJu7EZyxI
cA1Vbe4wKKNlNUvgHNM1tgYx6e6EqZ1xAGEqJDTZLvg5/1xTg8LYfYcnh7755e+6sFDEafjOH3f4
GOlizicrmKoFUD/EeIVhHMM1cRnGUu/q7O6LLCl1zWsN+R2cJwV3VhxxMQ536M5E43XgEsk1OEWS
T1DinEXUSs1JweuLt8IB9JIL8uQyICPU2+6TSI3+HHwMrpH4CIEKuuJns8NI5YzNK1+seLhvMVjS
2yOxPy90sf6Dwew2HVhFld2UEC7UYl+T+nSN1w50pnO4O4xauv0a/3tUQe5D/ubnGaIFMVW0tpQ6
uklFBmY1F9aOLJxf5Bj5crKI25I9hxcwN0EKCy+md+DnQSyVrNB1dAbcjiAoUkOPdcdB6sLwbiqO
K3Aih6jMmToxNDH7OE++WNri0MEGQqERL00zuCej3MARCWoozocAVsvAncwGmAoyaD5Mngb7XmWt
fIOxqj6xVuHwrYe6heefbAZymyjwxcYLV6Mx7Tr1XxRNk4hWmfcVYwM2fembecLeQo0i3QyFMRYh
5R6zDWZAUukNh9in7qXZ/jKpEH81/+YDMnowswrzwWa52q5UiImPsLIqC+4DlI1VD4zaCh2GOzJp
otvJnP3fAqxv4/IiUlw++Jv9VYcxcmSfD8feOAwZPnuIL3wrHCIVxC2w/btCCaX+4Oe/c3TFZD3+
/KrjqOVR2r3t6o8Gu+kXPLjsqbslXLWItbRzQfBzY+Ib7m6Osuh38+p59quOZav4LO9zGaYp3LI4
kR1W9hVU9T5wFe/uLmMmhO/ixzFl4BkkUi5nTGXFREQCUSjCaA04nkn+nTDGK5HLf5jpoEGX+pii
usWeTQPGtijTfZlj88gF/RUTAJvNAd/nk44d5Yh5O5QQiERirsx7//1dEZQgrBDWZV5wM65IXTTs
0s+QT8SLaz5fui54h0TiQA9UcJsUN3VJqJQnAtN86MQtJI6wTcSKEgfy6ZRaZiENuoRAQyynB6dO
E+sSxbglxz2k8szprvgAwcYD0s2YVYn8WJWBtYS8SufIZi2jzBhJFX+moKTOpZphxuxWfHqhZdAK
Orh9+pUuF0Zhh5yNmfJtKKAlMpGJjY9BIo61vAI9vSQnf91/s1UZiqU0efQkXFz5mxNtG62yZIXJ
aUhnZVe8PYmhkdA6cVsTWxL5LzHu6pnDhgdJdyHjaoT/q555nPUw8MALkpspUzTx/ujSmjct1SwG
7x1PgKdvLYZqG7wApFhEGkZFJt6mYndBwbomZkv+6J+/Q8fqhQhJGWWPp9Atdd3ynZBeju/t4xbZ
ppd6uimOcV/E58RaNIf8k5i8Ppp2Rb7LthPb1h1YUZbzN9yz0D+osvrWTwqP/eQRNwNwPKrg/+Ps
Lv++faVYGhYyfZDqMw04SJz8oq1gjs+H/LlEECDKRwUo7BtjbZBGrYyWBUwSSwGsEfgibZxGx9nJ
xn45kPb6iMGfcO3gqfN/OELruG3YRMr+WaQGLQSgFItlyFJOW6pKIpNwXX4uWBqD/rhP1ywGdmRv
JeIuNBbbnFSfcjRnHJiS0GNP5RpZDj8pxVX9l6AuWUFHayyNwNeV1kma9fMkm7FCWQ3iaHESj59A
HHpYERFLqkQbJLGAbKEqWzf9Ow0szyd9vAy6uY8QKRChSapsJ2xbGb++HokNbIKEI9OtSikEIpJQ
kSzBmc8UNp1fNcZ5LkMB+SVVjZRiL15NbINlvwLTYZpo5eAECIqsDmYacgIg3qDmqGwxTv1xdrDS
I7hCrL2om2iIlq24Ofr0OVw2NE9LOT3nPLxSXFA0/QxkA1CYf2UG/C1ep0kBVNnHQUE/IiVLFOxM
yisSUJesGQ4ZKT24op4z5ACx7mv6SzzjxrjVn03iGyQ8umFhIyeUgqkg2eL9IBWXOJadjEjyTCuC
CLpUNzzMcFkgPuMHJzTIQu6Y4LFgXFwlMsoKY7kmAW0KHtQ2ndBxxlAvevP3UFYMLHSbonBJ6TiS
qmgZ25xeQGYCIWAZhUEUW4Q1ntrgFtS6cugAs3RBg04sFQGy5JTZ46goPpuLIetIdoXL+jS5sIyu
9vj394CE4lEpd1pMTn478Zo6nP0VoMJ4Oa1AbLPFDFNaTjZ7vKx5ulkRvJzPfrESGym+m11EkjvZ
R6ivWYJ7sR6RTUE2G7FZokNjC2KHX4vhlBzJYgietNntOLZlX5/+I0fITiZeTOL59S8XQ2zCZIkB
2klRKgSTp1lj/y63G1dkVmFDZuEUGXJHptwrSmPxSeGHCC7FJRGs+ibvWzAs8ZNDYc1nlMJbfKFp
xPk7ei7+z3eKDyjzCkABcJhiLEW1MC8IQaAKY0OyVS6DoJACBvbJU1hLusJ1WlhI2krryY8hdYL7
xs0XF/mN0R3fLUrauxjCQ7GRPG9umEwo8JeUIrThA8mATAqqJa+6TmQheNMxxThnQ5+3mUgw73Tq
WXCIQl2HJ0M4FOigXB1ZlTy3vzqec1fuCL7pJp+Gx1KQMxGZjsUGkZtkeOQ3caf+5W53U6NmO9QB
FJDkoRTYdjOzw3yb8TKjA3WqLIFzz8MqlCf+WeidDahsd3sb1tYXDU3YHnVH12kHGN67zFn3x0PL
q2/ue0UT9A3fHz7XdYMmDleTKoEGdHcgbKDDYmDifxbHUFuXRH3f9+c/RgFxOVDpyIlpM7v7N3Mw
KMwf2JjWsWs8kZbfOJuIM5orcwWX1gVz7xbMZ6CqPrNIdu4ekMAKuBjaSwaTAZ7i3b4tToSJfg8N
r4dFKXg+qvOz4amM0cBmg4KsLRx8NG61pbmP/Sm2NTxm3mzreCCAWjXsFM++3M75qsqsD5uozpzH
vB9M2WlJdmroU8W6Lp5MI4wxh8YO9lmcaQBT9wgGF1BI21zJWLEeMmhXjAqQSeXYz1dH94zGlzno
JFujWuOPFBMIKu0ab0E5VI206lsr/jyNI2kv0XnOoFfNzL7fEUrKDT0tfsYg8R8HnT86dEwiXqbe
fBukqEG50WaQ7/W0iZNKeP4aG1qupqlag/4+hdyJ9fbXQTLRpFyaXAGU95ArYan2ceCJU5NJ9zlA
Y/IK/7RZfsP+JHx4+SizoazmsFq/HaMkrkIpWTnT94VQlHuA4nd9mXQXBUYk+VY7vDWDEazRXr4t
7KtIARveWJrelcRdSVw8DleFx8AOr4Ts40BsxDSq76H8h2pgXLebfPpYXtQQvf5wVcIKjXOYZwwt
29ZHMysyBmJYGW8DLxE4M8Z19t53YAkzBsy8rO/wNR38IpRhPofliZr9DPnk7SNW4oWxy/je9hrZ
Wf3BdY4FcqorG6vLhCknEsdU/eIRvb9iyHGhCGge1K/X/A67kNkRZ6UnJN7q6lGzkL4QCLnnqtO7
iRfBI9zkow+2UdfJ5rkszhB9EeAOOrfgcQ5VmuiWcSmcEs0CU91zeAIlugH+xHdOszdWnT3jdB9U
jJ/0K7Ykt1X5YstRpz2IA51OQISaSi9/xeOD738/9bAd1zbJuI7qVIBTy8p/k5de2JV/heLaj7px
P3pbOIJgpCbun2+L2ot/QiSBVyK20E+oJd24F0uQI+M1why/cOT8DKVwfuiMOqPNRJJ3VedZA0nJ
D0pxLlOil0kjUdrieMbs02hC/I1bo8ovMQaTVyTYj/WqRV8fIMsrl6n3ZA3AzIta5JedtqGmXc2u
Om++/AZ8k84zURREHlhbK5qR14j9M+PBnIdqxbxmh8JMQVXipmJ/zy705jnMed5jejGP5eS8sTJ2
yDS8PpP+a9vYrJ/stXAnmSzc4bDzi5kuoc7tenhujG5N9zvI2O5Uu7lxSyFrwtisidpSDWHqEbn4
QMlH+qF0JV3yu/E2GUAuaEE9FWHg5LbFKuaAbRr4ovP4u3ddRtCtEtrS276/nXN/8Xos/3KYMGqI
arDb+rvehkf4blWx6x3n11aDUOPbU8/60RWHi9MsZxPzWtxn1cTxpfP1NhNuw/sWvJbfYsbrbxoU
o8/AO842dhfHKjIBjiH2hlSrIO2kMrxcrTQ3cReG5kGsHZojDc3WeXuvFsUTXatz5UHQzKwx1O67
bnvMWqwy692ftNk9UXM1NO/ztPvIsMWOLr8Pen0dJeDjr5uPziAH18Pi61SdoHmu4C5IIsGHlJu/
liPuM+gZ9AUE6nUFaX7UPFpa9LRQNFzkUTIGswMW/DRU9NSWtYlfIUbhz5ORkv74MnlWCwPahzjN
DYVAgI4nBGBAIHWZP7GJ5TIBFZ295UdKr/VUrMoovFJO/i8mC/j7rZvxVRy9nOKPi4ohnCvmXamx
eIGCYl7wgMgz2IJlSr40i9HGgmKDSQWPBE9NF9aZMhN3llZUoHvE58rSZsfwARSBIheKOxKT1FBr
D5UXe3lqUqtz+KJROIYLWXtLZ89q43/lcAi7cfodqb+A3wWpAbApoz848h1Yg92p59AOiZ9dfgiH
jYkE9LUG16S3Q+wokDR1evDae19gZxoIHi63eberBKNJPF4ebbNF3cahAN3fxFoHnLs/EE/HHucj
A2inSfmwOs5+TqMWqhXMQGdNoIdS/2KdV6B8ddq5zgAZLwosHBmVL/g9uddX490J+o+AQG32U+4c
Uh3FyV0ysutYw8jVgunz4WMwDTOeyd9QH2bhJu7pGrz3js+/nTe0mTo+94xyqQJCr7MlOcjueY6a
iFBh1NL8Ug36IklgyTBYW1S+uMnhqOPIdiROlxthUni9CUzpEIUOMwm2ZaCfntPmv7jbPAQagrUX
UYltW7WatPKEObiQ/Oyn8YbBxyxa81/YRvRH6TRHwbltscWJavNOkmJzoszaZnvSnuQHZQbI/vir
4xbHLpLSQX97ZACGgcBK+kCUrzk8hceodJ5xpZj43o7ghvvvSSNKgzQghBL3p23zZtmU/he4ygz1
QYBK69r33h2rZN62RlCVveAPkD9Ga8+ShbyqmUKv4pjicjwMaFh1z0UScDM/2KgfX/yLxbqh5zLK
aWbf7SauXEX8HH2j47IX3PzvLB/Be9o3IW2NusFr8lx39sVE3VfR7G7L13WDt4OuU98CGDkfCjLv
giaqsNtxGuKoqOJWSR77sj05hg1P2Yq359hZ9DiYMfQy06G4blymtV3bHf9OCGrP/o+k81p6FFmC
8BMpQt7c4kGAAHndKCT98t6bp58vmZizZ3ecDDTdVVlpPm7Tefvn5JEVgmfvdoccqZ+Ww9k33LTL
4dMvo57B4r23ade9g310HtAkC4QuOtX266MSw5Z0pQl6VsR4/GEePvbtlzaSMu7PbVIza+S3wu0H
4b5sPfTdDwYM4zHUwnC6Rq8MuClREirQ1s44kIoGkaeG91mKQp3GTk3iinoJV80Z8obgMLlFu7Q4
vPVxUyAf1j2k+86xu5kUZVWgKIxbhJyk822X20foofvubblF+geg48H34lDG+sxEvSAfFY6GXm2J
KKfsrTHAGpY9fjMtt7FiQsCgUcfRqTBB6fOtvNnHjgPvbaQCpbpevw+MmIK4wt9Gn3LwjuOGZLcf
Bjc8Z3d0k0VnivRU31CANa4rAHVJEayugVasYBq4Ocmf82JI4JKnNGsEpF+aUbelLR8QivCxv3f6
BBaxGgQik/RhVZnHsd1ilc5TLJ0b5D6uKcoxIGrTDIcuSAjwR/zysiUgzJck2c3sMKAK+BqY2A1f
lAsfbDzhHzMVIjq+ZKI5OWQw5WxvhomQdQmaznH87P1sKdNYbYqJ51Myj5K9zDhmaPS2gDS18f73
Hpdf6s0uuezMax8LoPwaVA08J38uH8Jl0IQRWi5QbRpDahA2Y/eBVck4iPdEQYTN7jAMpubde3KR
zZlhjxMgIsVPtUzAkPjBp4WRBVWaEoYjlDejFHrY9DNsDGzlYZPp19QgBn6IAYp0dqC9M3YSmJmQ
UaEGQo90+iJ5iV3LobJwx+O4zw37b4UjdJY71e5zpPAlczv6T4A1D2RPkFHBtMOLPQx5oMbguD+b
XdZFCuOhRNZA4muAxhZyYRgWOSyziwm1UOub9PQ3sOTBFbBYJ3UM3NK9uLdoE5z6h2UhWe3cZlxB
neG1iG8TLknOnfl3DyRWuw4PLno7ogMRohMhOJzGbyD9O3A+nv7eL/kkSu4pOMAoCH7E1d+Fzaia
tmtGPcIFDkbqIP0lPKNz4PFRwVvP1nE5uA4EbOPFgt97zcAIfxo/IYMJ1kiFht+c9gntVkOf3WeA
MDUJ2yExeckUp+bzSinqbUDUFJsgcHaEMG7MP9ymgMvTdFiVXIJuCsvwztwCcTdfhgd8+D9zFHcI
aODvYWssnjCyPGLWfNKAUOF6/MaaZ3jrMNtA97SjHzq5HgkuxpPTtOkUkhvEFPYKPds0KzgQffqv
CLpuSqvD03NmFa8hyb5SKLgX80/jGqI0zXu7cMLwzpjG3/Z7/uYdNumxU8aCUdmnN/MUvOKvr2C+
uoejA7QamLsP90wkw80kR3x2QcSG1HrFPSJTb8rWxWeJ6NQIlEHZd3KbjMI4trZIyLeoBTv0cXgK
YWBy6peHShzHE8HWHnNxafKuthSxN7fZ/sRINp1zBz07W9wavjujLjxTvvTG4wurZUoXSl3Nrrez
752jA2dVuy99HmOzpJltteImDUxGcH08du4Fk2t0QtK8wyp1WKta8v2AIj0vMGtqXdCg/236GNsg
0Tq4NaqY5OlhTkOSdn/fvTCMHVc5G+aHJfz6jc277Tuv6JZC9X8CRSOX/qvAjz9ErYJ7eHPzKHTn
B7CmgnHDJ3XNVXjj5ANCAhsVJ5XVDo857kIpqfncCdgy/lac6YLzGiuBofRmnoW/ALYFR67eNFZi
DOI0Vru8ZqY/4zG+OdXJBQcqfeI66Ke7q1rr+evNa5XIfr/a7U2/8YcTTb9pk78YtXiQNrg49VH7
RkqDRKIPk8EHvQO1YRkzHlw7WkU7fnvjwpzWQFjnEBYDf2kza1yMQq+SkF+JZLX9lTHF1IannkA7
RAj6S8rkKtazapbOTobNoeKmoh9+LGafA00sUAbeH8Zq63DB1s5l2Z8FK5xZ1p01R0wfJjMGgEUY
4rDteMAhA6hV507iD8C1YNhur7gfzqX/9fgZNlvt0vJs1dAdao8K8QaLVYnLR6u+WPeGx7C80PZW
cQvqD9nq73hHjpl0sWE/zIe7dwIiWxRJ3TRqZKbbO6/p8GAx/oFVOWgPtHMRSMGEhAc3z1Y3r4w1
0CMwQ8g+BuB4geEAQCNAF0Wfqz2aLIRaDG+k7i/xN8cqioD7bG++x5W4DvR/8xZDAqmYcWXLjSME
HV5sjsuDukuqSnRLHafWd82kED7ycjjlswfQpcmVV/ELPnB/DpOCMwA9SrzV+/bnouXM51dBdQQZ
BOCzDKvBgZ13DLPAwd+JqfSkBtOgHlQBefgDhe77i9Lubn9BYM/gXD+ShBWYW+tEcKNw5SAAHMMH
RuAtilRlWPz8eUco5jmQOfN+ko/+Uix8QbNoW87LKUOgZnI0FxlscZBc6DnY2C8x0QQooZOpRKp4
SK9Zclwltul55Md4lom9kvbHNLW6JsuCYRcP/V9ljH4eDrLXrhgex8GODVZ7qQW6fLeZoWIh0G4z
+eO0hSyCvYIdvh2sXLBB51jTcEdXGYjWIRuIO6XhmuOQV5xyW4nHMr8IurUh1+F11Rhu+j6q348B
yMXIIYWoDm+rll2AfV2mQn9lfOLFx67D2j+1jUUlWvtT5+lQbYItEPouzwAIdh1jIZ/3Rv8Bw4ct
D7kJ7Z/LMLUJ1xcYPlMwkVaEsqzKaHNICNuAi7lVJk7Y4AU4B3CcFI3ujMXL8R02aCGnKjoCNruL
GXc9k2XKWTFmHJ16No0ioxIm4V5g0MLQ4lIdVXzc1uCxwskQjQ1nIG72FWI8Q3DG8Jp6s9+PfoFO
clxxsXGkSsZEwMcjzBiSngWytxD8YrjKMWAw83Ga0can2yW/RjwNKxKA/7SVSarvPmdxMvC9eHfa
wAcSHhjfwujM0KygkWWa4/pSaG5MwzGwNeB92JetMXUGXgdUI1kGC86YMyT/WB3nzfgdLqGLNsK0
Awzlx4gciMUjosnpF9k7NgyuEfNjzrnq4tvHZNbK+Qrd0xLsLnlzoOUgourhFcUjJ1b3aK1WnHIR
k0wb4xxnxyEfFSwOt65OrLJH1nwYYtat6dKhswapZz7FJN4uWnYe2nXA6HftcICuBlzMv3RF9Uy9
lrMZWha8hWjXR9JOWdCBhhXXoNRyrLCXrjueGWDhTRU3npnB3uneWLQucRnGi4eL1sWQ9ZKRGAGe
Eg4dGrUYRh6shrdRz/7TLZo2FMMf/EThBgfm2byx9zD14bEBKuv8tPq2jfuaMWQHYZCCXhAJJxLg
KFs0yG1gY1q40GlNrMGZ8OF80hKEvoE6xB/rZVfGKeK9olF1d51jcJwwwzaz5GHabk+DFKat/aZf
ywybaruZ+xJ4qy5ZWhuHjVCrR7IybhPeTWkhPcxOgytWUagK7SFqhYSKGiayS3PMlvAxWd5bHl3B
GSWTzriGe36dez6DXVUyZ2rRCIBaba2VSsc/Kk0+iJJCtEPC7tZlY+pQ4keRUQbTJSZdy4aJsH3J
l2cMVJnrGihsi2a9SsbVA6jkhp16heaclRe+MEqg+3JbyCxoVrLboBFgRjGe6TRDusXoPd25nGRs
QHuHjyJY+YuqZG/RbbDqDSOwu4+PYa5H8taBTJDyBAY4verTnzlbbm4X5FZJlur1ZYSpeU1PI5HJ
HCZHe2PiSkJg4t5GJtttIZ1ngJLlgAr7VsTG4fQ06eK44cfP165cNht5U977WBVWP9xWdv9Tb3qD
fQL36kUg0Tb+ETiMlQzMLM0Xq+7Vbnkntr+b+Sya33SDY0UEDqX8Ipiwn9EO02a4YE2XYGus/+Gy
YBu2rkEH1Zq4YJGDqRxjQsWj9J4Yg0Wn7oXR657h1hE2y1L+OieHPJbeljHaNfrNkbuiwAgy1wbO
6G72htl/Wyx+MA933GcvRruX0rhBq6P3NWwycfcp+bw9zefK8Ol+TpZAazQ0JcQfnjHfiwmlBpeE
zzF6dHqlIbQAuJ0In5fshbwOhebN7K4tk1IcnC7Xx5RhAEIffIYxT6zSjYOAqiFhz+SyBtK8QyLB
kdkIMBsBTmYnZw+WguzEBg5oyPSTiwT948TIlNETlWl09BODCSsDJsZ98E3RTCF3Ql0+6Vx4jtgR
Ye7Yw6PpAwsqcyZ3ln+0teMvAKftcLhc8o3NOqenHPfXNgBWMqbItW0utSnj1KgJW6zjaLpPwIeK
gg6RiOF39B5dBorLWrgIe4/WyVaVBflDa5Xla8wg15BJqO08b61xJDK/vbd/dIJ+3bkEuA7zVe3E
UKNrzLCWI4EbcR2oiOlBRfprc2q1AxNbpQsPi2om3afxEGs1evu603T4S+ONUZ/fTJMzpAyZ0rBS
TsOWMY9oUMp4eblDt6f93uYPvGwyqh3nOis5cOA0pvQZ9of6m///AbXj7Q7x0YdcuU9ov0v2xotn
3aArUMRCxEjzn7hE+xVc0kFblnZAkv0WNkGOiom7Ovz8wDK4uN2gv8MoLHbhsW/MDowBHxa6WOcT
n+1dk/Cf5RyhJnaigtKWrU62DEPiUNXn0w/rX2WnkJYdvoaKxlDozRPf1muICtHm+zSNrxXuZpi2
EDlZY38vhue/T7zzgNJx3sIwhi3kROu7i1IMFoeNpPXHIZHd242x8sdbSV2eVxTxskOJyfNUa8R+
DqyMgwbH3IqGDuBF1n4yD+Ok4v+gdHH+sSciEJ/fPf2OrERpi71z2/J2OpZwH8FDspZA7ZE0MC/B
YQax9DkGcSY6RavcyGbncnQi/SHPL23zbis9H9d2SlvchoPH6aaqAX9Oo9phtbn+NqqLUGNx8xi6
+hS9/FfG4ZJvujA/WKX7vvYOVOkM0nn8peugYF4kXDBRetkBcHxr9UrgFIfhur+159+BLAuQNfR4
BTZK2CpNEk8y6ASic0NA9iCgmPwOJCKlehSht1Auu/7GyuCHd3YduGPYETCOh3gLQ0hnA3vRFGke
oQ/tFiV3PWmRSNW0MlEEINhPmSZTfyfLHQo3EwpLYHZ1D0JsCI0bpb4K8I1z7PPx4QORqwCh5MBK
gjHuzDENiKeBkh0gOWAYFL6g5F/85+CYvUKRWStQOX0MI/1NciQKW5S0BgPp5srZemuKc3FodHaJ
3QqJ8A7fjOEN+o8yk+mvvftDXuRfY/2tKhP4Tmffbjhb/pn/Npwhhy7sX/6/x1+G0+Jz2BGiwfEy
yefxTONdOg2fd+z4SQjIdvDqQFcYyjzN8drkBMZOyk4KDCi4sex+9oliTUnykHXM4VAS3of7cFfP
NkUpktvBUIidoMbAftkyCJ/ylN4GdSO5O1zaZk5YSvac4h/I58MFADuZOk/Up+MACiJRBsYCrjv7
atXBboYhxsnt2vawbg3ZZfr4JwsgoZuETQWmlmHjq1OP4xIlBSV4mDsnG3RaYtvtnBPyA/ZIl5RE
s9QmUOOE2YSoEOsUSh5UDVwU8DBjX9VthDxkzDEEA7TukUadpxTlMUCngaoC5N8pfco+v2Jqf8RV
+M/NENd4gEEdkIiCMEcHvxhw/sa9bHlpPzxcKTOq+r+LV+wC+gGHe4qK3yNiV7Vi8gvY9rO140kr
/FNcMRdyzM1LuPScEd5C/1YNnGXLjPTukzEeGrR/lC4oRgIeLh4AdZxrLgY8JuhwzPMNDqYImRWf
CJLPcnFqF6jQyFImNxyAL6OU/cDKtN2YKYJtjgEx1Srzo0oJ55np1/1b9ctsNpTU2AfcANjl6QOv
0oyDMRFIoWy3PbGxCDALuAtJwkRsGCYXO8H4shO6oSGgMuMkJakqIEvEocvhQ0uFRdUCBU8KqjeE
9fzRZSDCBOuHg960o3XAPq90D3vsQnZl5epMZ57MQfuf+A54Qr/B/jxpwWtVxCdYxw58sE3huzoA
jmBO16WID+A3c0J8LI4fWFTOF9D9DRmdeVss+o70YnSFWJiwLzjsKvB0IGZh6jyZVBmzJQrqZDLK
kEQhrExQuGf/VeCimBHoso1a8Rk5CZ+k0EH/Am23R1nMAS460MeA9WH48MmgIvJ27FoZDVGW/VDD
NVO+wzy/BGqUiHgNAeBNm4mhws/HMYJD2w65YDjvs/jFpQvYo03aOlYKHRCNM17OTtIwP5kKbWZ8
PKsXwyUbbUmYbSVgVYXoc9molvTAB5iDbI2seAoKCoR8TFh0xh9YtDPOZTshOO/IfcLqB6LhUitr
P4EWRlKfsUC0xsdSKhXVNBu3YIe8w7Pj2dWZxWOhzOPQDAKTcwgjNfJvDJDBL3qJQNLicbhYcNSe
yCkGOHA7PjfWmV9J9BOZi+s0mWjGIXY1QcXOBAbZFwoW9CQHIMvSkc6BCixkpFdv58JOHqGxkQZ1
8mPR52HsE4hr1FXsDx2iYznTBFKWrX4X8QeiaNZDNCJdh/MeklqNH+9gFD3tU/hFEvaCI81x0/HV
1eR3hNGvHYZyvAv1XFF4jSJWJJK2/IAriZwbXQdgKJ55p2ZBNdKXfhh/L7YY1a8eTfnDokKGkU0C
KiQ/SPdSWkDRTdttalU4cuAY6lc5pbm7DMW8QJR7Nhet8zqOQ/p2wDqQ+CLrmhOVJ+oVLmITelCt
TWfOhg68w+nLsaCmgl4nyarW0s98B+bwGdAxgpH98iiaoSPqnITR/UZ1l+UXvwPZ8g3cRw+pUFOe
GBKx1QoWckIdQ0Jj6bJQqJ+opWOuCnsXRjLquMjXwljCYpdQc5qOLEyKkMNxI4Wj0+zCsofzD92Y
GtzjHkQ/iz+eXlxPFTfUG9A+cJuiY8aexyeA9yhZyChK295qtUIAAebuoRDzrJVe4DBSpPAN9d4X
b8JLiIqFfaAIJZI1ZEM6pNZBtwCVG9WjaHQTAnqpHrICTjXRyALHP/CjPWh/zV2PpcBvQxjGeQBy
Mf+FYo9zw1SdBfIi9nT6p7shmWSJ3F24oOGcciF7sIuvXZjLTGsZYR0JwEJ2zBv5kezY2lP7zHLY
uWf02FiMiY2pPgxlJh9ET3YlphOAECiOWg2ZMCN/Opfl4molJHbpdRdhuO3RFXA2ZHpYdHDkBQ4u
2d4y63B0TXL1ThueuoePq6o0pI4pH53LYA2e9jr+crE0oGhx1flqD2uAr2L691egfEbhwbyAdYkp
AXpaOI3EsUKSXvdv7I69TtkkV5Unhq2ql/As6KwQetNTEUFzEy3leJEZrj1Wl4QnBuXHHVgolZg+
tbiV/O2B2OjOKi04fzk8kv4xKOGiRp3eB3ruXEFibAgYIyF8GNUs7idCBgWechgqMm/BestYtFra
sNESUF2EA6ENiRUWawmNhGV11de1McHkCFTiMByj6N3W3IdLQjixx9Kbzyn5r+Yx6FBb7tFAObj4
iwaqjV47EbRpqkG+bNa02K/WsVj+OvkVin5xrqnYl+x9aU7NYOzCE0hwmVcZHjpwzqlyCcQDaVT4
mMQA6JYouxDhwr4cle257LR6PLToibfpzyPTBC6ugrDk2Xj2W24hxRzHoUsl5cKR8ycpOKQYjo9+
0eEBxCLX+tBG9AGlP/Yhpoj72TG4k2YwUPyBC+mriC/ndBcHCioCDD1uWl7wM0Ixuibj46kRLpJp
SIsL7nQzuoMWDxY2DzZaD6IT6vhfgz5a7UhAgVQq0gX0p3TPvOr4FfAgib/7caxo0mOncMW5WnAy
+D060zjfQOAMCnVln1TNVMEstmad2wN4yHeXqHVuKieSwdEljFFqFpoIpwenChwmHzfGHIl2YIQ8
DJSmOLAkY5uVi1QpPvsz2pLVqhvEY54OHpQhLiaxrbMpyYweUDdCdA5cPS6dt90M6Mh5aCGa0h1w
QDR4GvmU/Cq/qJNMPYVYF58UNHJRIVfxk1Zh7GsqqyRIbgTnMIuRDz6k5PmZu4wZaFgd/WSG/7ag
++DLApA0hjRFYfWifvxit/hl8E1o44uCshXxlIDZchFeDrMVbYuM+yI6x4y2CDjABWLdDWiox3YM
W5pv04k4CtHbAH5yVbBEY0k8HTeB3Q8Ut2TmjfMSpQ/THdwPG+Bip+jL6H51YbxxST/9b9P49U+T
S3rtPKKxyxUC1LNqbfwwSgZQo7RDeKZ3ob0iT+Sp1uNR8eRwO1fvxK1iNH1HoTPWKc8VxbfVqtlg
31gVcvWVNioNBVGKseoLoTFwqaGOk1drHNoA2qbCLl9cDpnOwjxndLKAsx1vR9LvMP0+tW/QmVQp
AybB0xB3CMoso5Il0+5LtvMwsYWJpz9xETjpc6rqpGN1700MFMNGnyQqPhqF8r4HPGQusLC++MVV
i6277N6V3b0JlTOO5O3ADDqliQXJRo6CUgv2MHx1oGxt9IO11eBQzsFyDYTPYLscKREqOGQ00rLV
OPAm8y/6KB1C0aDBX0h1gFpYClsC1uQ6M7hxXr/NoltklqZHCL4C0y1LxQhsMn6hidsMRxuKHOvH
UOCFJv1uI7nnLz+R3X8oWm9EKHJe9JoiRU3/jhzI5EW392BLKPoRUI9eFvVAgU0PggmeKCO4zx1n
YnGk8+jqReuT4kQiJiocVROi0VP80kjdWf9lJMtNuPwlSpxJhO2ygyENmeBy7MO3hLO25KsqQBil
+U/ZRm8a1NGcMpzj4FKGsMqDKQU0C4a9nupK5G/OVSkqH+gDa5z/WHN2iE7HUd3+4yTMLdP3pGUB
IOlGPJw7liFS5L9FIIddxWjnQxvLId5+WCMOB9U8zBIdaen4LqMRJwSmtISJQyKh17XazFxxKxlN
RuxaGMn1zngecAzjWMBUQkLIM3OJkjdHyiZ1eY5K0X4PixEbSMt+GIx9DLqn/0pQhb2YLQIRlw8N
75jjEK5EgKQxnPVntp71RVJnQyyDosVk0uv84PHVfjFsgCIyJeiPQRhjGibGTFTDBM9WXHVLShcq
e7FdwOJseGGzpvIPE8KVEd+wZ7OXsPF80uLfokWQtuqKHrUdkabdz5AsSUNF7jniA2kKRf4SVTu7
AUSXR7sJMryxENLzleHEU1TX2GZUHLId34Yc7rQ+V5NLx0r52iPAB/eIh6Ws/S42vfjavTtLUY0Y
JwRP48dd47/MlkSR/BcR8ufBIbI90wJ/G7TRnARFynEqnQB+TtHFLqL9DHAc93R9JwNWTRE04+Z/
psa7zoITWMm4wadcxUJgw+qhd9/k2Iv2QErXzgih6Hl4MFGpRXUoHFKrMmiKHoQCAAJfbzh44tX3
oIbFTTdgpPTtVkNMtMthOcRXMi7NdmBe6mGZFbSpBFm9edV9YNKjwoNFemSLmwMtsfv36lzQq9tj
UWk6T7WEEz6IM23A4ukk+bHGylaN/DRxbuXViLetmtIF+8NalLBR9+aKGkX2UuDFG1xznAFQ5+o6
ShBccurYjcvKR8uwRp3e65FoyuSCDGzkcPkzf3NUZaraOCVOBwCqYbsy3lY53ttO6Cgp/+Sa/cm7
ZgoijjI9wuxhiI8l7sYAveZ0fNDn/xVNK8t6NSqenZXpjRjY8Be0OHjZR1d7NOEZnNO0iOozKbOW
PRbH1AV2Wh9BmwBb8NvJ3IVGNsym8yhv2J/du3Nlsq4kRubYiLORPgW4d+xh07zYzfIGghHwwTBK
sLUvcLFLLtETvMm0CxxEeuNhHd7t0TQ9zsoBfvro0CtGMf5f2vN44+HIHCS6CrdBRjo0rmG4XCIn
lf4On82805FwkJOR9nToLnkK+CZ+kkCR5iqRx1r6GUUY2ZBYgyFsbhHE1KhpxtM0DtRYRSBuEbzK
AM0ieG3an+hoVeegqm9jQ4UjjhWo1tsX46tMCTbrHrsXKhOAEI4m+20Z1KR6+FVGgjyBLb3aUHeB
6oS+RLc2cg2qjgdyCBw9hASga6LQlN/Xo93Q3gnsSOMhCZFqUOVvP7wmuCqWkxYSExpv0m9KRrGj
FGK4J2BoTbDoIsycQ86z6JOAyMkHYgcy8LagpULmHmq6KE9Gzk5FBiMhvuPnufjPuNOeof4NOyXw
D4ArDnTv0C53YbN+IQSXXLK8Os/R08Gv4WhfrTd0e7GK3w46gzuPA2xTcdsKfaW/Qiw2y39EH8Nx
vVsN4lPYInX1SLp036yVn9vIORiS91573xBKpYcZXcl+wfXpixSoqWsTMNG6mZU+lpnkt8XcIhQR
EJspcsRsFASSkJeJMwZuOpJR1mhBTWwryLPhlj8gXjfcFj4R154uDqwzBkoQId1zh3HoGoSJRAjz
2GdsaC5COy6GRTiDXzB8PCA+qAPwnFhhPQ1+gfUdvenbf/pcyCkglzScN6D/5oKaryn9cQyZlbId
m3HqPVXrDxLVeCgqlP7Q/G88SFLhocZLy4EGdFPmaJJSXaAPBO/Zza+oCL31wH6ZCb3jMuDwcWue
68Z9dvi79FojsCgdfs3B/G42hldSq67sHy1e6wkY8A2KGtjV0yPPFWdugz/M9uHUhhpLTakS8pNj
YwmKbVKpqz5TD6NOSvstjMKiWQNOV/NK+csdu4dqrYZLdjVpeLlORA5FIkkyh9UoqYiJIePq/NTp
F+w6wLu0tp0KSjdT4DeeCwjHeBxSnl5+vLwmkpUCW8zefD54q3zL06DjBcfFuLOz8smSGjJnWEYJ
hDeYdYHyfatrg/+pfJIsfxM+nBd6ySrmaIA1BImwgtsvgpGbwc3fEZFcwuQCL1iuFW5RTIWB+H0D
H2mqIAwqjjFob8UhPxlqwfJI+HIpFNJ+t8EdoPzlaX3l9onlIhadfAABMDD0MO98DurFdnly9tTG
VOMCUqBfwrnHp3rTCW1ebPRMUIMvt6Xu4l8BqaZ8o5rYD6oUloN6Wuhqb1S01Iuv8KAeu4VVFHHa
8SvhJbklcrPSJfvhsQhiVOdCaSiBhT48kRfkmbejHfTu+KAWd3VWeqe86JJFhU77JoUfCyGSRYW6
HI5PdKasPPeL/n1+Gcv0TlibjqVqUFjskhKD8S0Un7XX5NMfsyJ87ph5cnNVcXCxfs+u8dqbM2L9
WTdMgig3GZ9ReLGG7F5t+HTf7jvCTqeN69Xkbj4z7GYQxUvZ+IbSfqEbq5stZ36faGp8wBqLiXEH
0S9R7j9cCQuzSxu0ipO/gzworKFwRUWszYkV06K8H6Lvh699wNAQ+MGlCavZ9GGC6G8DjREVPXYZ
DFFf2Wcfy3YLf0jnzM++Fu4t9q49bR/sa/LA8PbNIA/OP5vl7AXY/zGbXbguW7bUEi9eclsTOo2i
U6al074AjyJZm88QOQ4mMHcfyIEGZ2O+/Fp4AnlncfMhN0OhOWUIBTQkP3fqSRmigPcqFByR/yt8
6BdUh1egrZJ2hWcN7rMHInKkMzmEV+yQxM45hVW3stjO3uaPduROUNnVbvYHhP/ZF9oJNY014wk1
wcePGRCDR8d+rl40HtTONCN1quhCV+6Bb3hdZIK8c/B8671kSlo3L8mapczHf/nv2dYrWVxylpGs
zTVm2ntFfrUC4OiA39zMAMaqqICinLSsN54c1fiZV0KDNk4fLe/GoQ2San4WAtu+tFJIA5CFsuRr
tPwVPPTrfblzYHzrQ96ig3ryPFd8gNCDu+7IRIRKrwmBcowdf3lN8IqF4UGbTrbdrvMCeHHSErz+
dyB5H0CRiOr7SJuvhT7pXWGnNMfUQiBNsG1gSyYasb695xCCK7CID+EWdgr5q9CEXzvVZnTR9GtE
DjJNVyMoy5hCByGyrW2EkliFGAECtF+aS2sQV6eXUipcqcx1hASncRDDCfN/83IJW/iFfcaDtp42
CWbppQGLxRP7jjlz48USP1NBIr3JK7zPHowEG9SMt6dZ6LJ7aEvXsFDFcsl5AEbgFFJDiXcAqXpg
AXeOOTWKDDBqFOU3p8DWAyoqMLTIUASwU7e7QUFfwtwsfBMdHuzjBiJd/MroJp9fA/LHDf5XDoqe
4+fsGNcxei+a9wF7BRsBDkSUk2BVaH97LSaLW0yU+e4CV5U6pM5IQvepm6v9mW9CgvDuwYCtbLLF
0b/D/vqxcuM1W2YAoiP2SkzdKFV1WAMJrO0P2lUdj/RhcFj/b1dczLyLxYQ7X0R4CxLseANLpj4H
LCX3gO3iHO2jJkkHznxCm4dAFc8w2l/8AT6YQI0XQ5edfTNee1hyWp/w0bskzEfpRkkatK79yhC4
8VOCzlWak/nETBkmX4PSZisIwaQwqsUo8xq2qosCHxZwEgE38xxYSkMMpOG9QHtyrn0GSM4+ZTgn
7l7VApDAHkMnayT3E4y/GtauCj9jh3yLnMTm1KkevHVEGC+8pHUbTc01OyXX7MyPQt4ONJyGI/11
CYCQygEtOuenDgMZV+TidF1NqndBMvTu+iRqvmHhyISRc15oqXwRRFc7dWvDc/ruozA+4r6/wUW0
e0yx2KvnTQvudMD1HTwnJ3fEPlXJznfJMdslNSwd9/T42v2DG/GavZKzj2ujQ+/Qm7ocVqsrC3fq
NkZrJESDL0F7uPFm++yQPHzNvz8vKhd+jzOFVeKwk5+zIq9PceNuIDwr/RdneuzOdKEm5xTxOZXK
Aej9wqd70FJt27fusw/4NFezQunT5JcBFfyGUxxgmypGsSTxDQoHiqFL0sSMSp+kjKnkBUgLT5p8
Qv6Mv7OyebhbzdXXrjDO7L1nu+R5FNiS1tlGv6zmEo0yGRC6exvLx1DjTH/mrnsoOpnFIZxrHqjt
CjWWWIXpuVgNTFsZxR77jRirXp7opj/9Ow13QzdLdvheY7lsLLIaequdyDZJ0V805L72upj1sPhX
tfagqcmlXYmnPYTPSIPsB8kXbGjNcQMACj4x0jUZA4q9gKUu1ZrHLHvTpVHuMrBZovzGDwVxOe8s
G7hXCd+7YzSlzdhRXJHFRwYJy4BFcrUPAEJ380Gl/KRRBPasCf0MX3h66RqWGX5NJ+BVHidLB/st
e1s31tkNHF198zTltpsVSK0c92B8GWeOvGhggFg19qyfNQ0YZOGSf3Rr2XzPRBTyAB0XpX24tYuM
nfagw1/qlg2Fx3c1mS9UZicNethb+LLmZwJ6gTavjNCGyZwKyiVgCGaopto0TyB+Wacywh61ALHw
6TTDUlww5zW6VAW6MtiGWJNU//h1NLsP++kI0xCHGctV9hsAHG3BJ6gFJvB5so/2bpIkdwu/70vN
IEadjwaymFDlomyNaIIRPtouBCearboP5EujRxJjL8bBu6MJGAh7vfPCzjvuK1iQKePdp46lt8CP
DgZ6IRoLfSCaiThGeDY7F/inu6Z8hudCdbEAvH2ABGoxJeovadH6AXE6dDggk0SDEQCAF5Kk4Ag2
GMLDgBQN6uoDN3+NYeVowyYWU/JNGYSpcvilc28yeg6ufbZXv4yJTSljHTZBau/8ucUefTq4LWgR
S7fYB/JuLyrmYo/JapMVdRnCMC8Q51sElfyr/7XszRzJcN0fqoKBpbFYsgVnsoG5Wosbauor7Gur
3ElOwLbINJeFmOucgBC/rWTBHkU/qCbp3LsSyjJ8BYSEwqSa0YTh4WWnF9hlmHJV21zODX0UrZIy
FssjsO9SsMGfH1039OX3AtCALZG3/V7pX8t18pieBfeIUqDC1+NDQpk+DWlfXHJi9n2eJ3gWWz4M
3/Su7oYndB9do9rw2z84dxYurrdsOO98F9ewfm9ixbo1eSyl9UZy0CPTb1B1PjjgObUVGfXbRJqC
UgMZ7wG19/7OAqcslec8gtDqqJSLv57WL/gE1e4ruFulFKyPDpEWFgqROGlEbFJTarIB1xRRLipr
0nKBxMNt+HQQum9iiGa4GzZgWvzyirHm1qhli6T7Enh2wplwm9xpRnGJ2+c1PsYKyduupwBEHJNR
Z8LgC1RORaLYwNC+wc4Oosw66AAthGElLVKn5I4x6C4FsMO76V8+bR4dwvVs8ASfXTt7uNFBUFuS
EuaBdc6KziHm3uQdb8gw/wrZrUaWIe5/rHrz68ANYDoQ24z6g6tTtGIT1nJ/xrQoNslV2P6BWfSm
xqZNyh1aDWr0GBlH2RDjKAQojXmBQv8VPOlMqGcWn8Adh7UAaOlkwBcMh1t0mk1j21snEnGgQ/sg
LZ52P+AibLC4i9tV65L/Q27V0CbF9c7D6ybw/xdsECGB7jXK92Bjk3jS7z+TDx/OhnbqGhxEzuMP
LNv2lz6LVoZIBfvlLWHyXLBL1yhCvpDccRZ3Ppu6zDaZmKRo4WgQRs3FYwAFsHejK2YiZMBuEsP5
zJ3aZbyNWFGt4DODGwnmiy04ncmXxsrA5wBUZtsjfRRFIQ/0FvFePKugRmSb4NkJcd0/zdSTM1JS
P4LNBtPaumOmNfzKq8x5CDi20ykUCbbllALd42liZl0Hc2aCzfdFCI2agkG8d+QKOhd2ASR0BQsF
1bZ76COwc3CIQJ3jvUvmvgmXq3SFlcuw784du9NcPcOz/2gCB0IxufriRP9MLCe0XQ5vVE9T551w
+blii+HbCsHCd5aA8AUbJ8QufkA6wyh/BMDcMuFqgrow8Iy5ucNKhE182UmMzHFKzkhDxUluo+cI
NdaAomVscMLTGPa/ap5SEy8kfouCZ7lMWtBVCoMXnoo3c0vVrX3n59bJvcY5f3F3LnYN6IKni3f7
rLgnee5af9reea0lGljgjOoGzSgMbd2hmsJ/7+ylFBn2z1aYR2H1tR7o4CqYjtpxLO9R7pZwEpYY
kZ4yXKCNRHwisAuda8MTytgC2gYB+8GfvWS1ZcVtMEjEA6q+pPKhQAGCULWn6u+/dRZwfcvASf9E
opz+/ZNJ+47ukgaeUYhzs9QhakQ1TevuFH5qES8miClxDX1P0T79/SyalKB4tIhegP8FryFidFLY
UIo/Zyi/6Mcx+2Ve/cSDGynMAjmABuiGv1zQn6LqN13HsKjL1Q1pEgWLgh2kiYEyLRjCGL0kgwOG
b6ABnNXMJvlp3lIQu0pnMLqvfvQXzPDfZvu3gKVRpG+9g6V3HmxISsikd7EqH9pagd4P6+AXCNni
PRnGWZ5tMlh4mtUJTlJRPnq/4a8PWWriMJx6MpSi1GV0achDmIYvZ0Q7PSbHTmcURRT7GwCGTece
sSFS4AMhQHdbMCoFkWZeZnFJICegEcEYC5cDrN+7XtkImEN5zLt5xxEYllROy6wHwEKVAYA2fWPj
AxTjvOYSPLCvnNDVIFeyEcuyoErSMMETWSl5BjJVyBuu7dKcD4DbuIO30YvR1oRPJ7ASjJfeQ7hr
r8M1zJFyqDl8Awyw1nQVqjJPwyxTv8T7giVCG+xTnfpngrjWxnMNgaTjNJea+x2zaO0d4zvYhXyi
Z0230H3aUatz2FiNzjeoc71Z0vY0KhFS6RBe7rxXsqp/IOuajBiCTyfbWMuLpvuLt6G60skVg3qi
iyioWZT8DRCh2Q+nrjtNJFYv/mVLt6rykQwH4ioWDVrnbbyfNTrbuJ42Ouv4EiI2QE2m5Vt1tYCr
aTHQB7iE71UBStQAF05mjrRvciHfziRLelmbHrEHpVGlYr5XzfQW3tDEWAOoK2S2cKL9uqI3FgPh
aB/nxLj1Fooh2NGwGm8/35Vb3NOyfd38ikelZF0IW5gUB/9oOq8txbFli34RY4Ak3Ku8QcjgEl4Y
WAknhDACvr5nUOfcvqe6uiqTBGlr74gVy1yh08pY9IlcyYaOxwrimi/4gIQ2zCHsfs0vYXREl3R8
GpqtjA2jFtbWtP+ptKUagVU3n5WoMFecMl2VcSqMMvzu0IxRz1GMMOkXkiDpL1E16q5rCUi1aT+b
JgIA4aZBlkg5LI3ViLLAKCkN99CMDOEAyHImfsW5Tm7OGCaFoDVI7fTbL5uOO9ViXofQwabq/wGu
sqQv+uEsOj9QXN6Ip28gCMrqWBy3SwALLrsD1udfe4aWQO1quBcxK8feBe5qjePut8WIdM1syUUl
A3v7hyn1Fl9sQZzXRgqJ3Lv7lUmaD1Sumih6EbsoHEWMFZpY67yw7oSZIpI8rGdBbeR7KgISspU0
EKcDgYL99YHW5cFGZ5Uz6ktGapg/AnEeFo0Us/u3+20Z+Uba2UMXzIB0BgFFu9ySx3jpP4cybDuk
n/0SgKa2ivhB18vjBazAzBWuMOJ2dlmjGp5TEP6vAS/4Y+KTgbZkEKdC8GD+yfNL9+Yx2lJIGpBE
17kziK9GNeuZncHlaPb/10ZJOy+wQVueSYwid9gACm+VsZoYT764XDCOw75Iqu668NOFSQP5ssPv
dxFWGHgQzyChmyXuHmFJF0MZ250Q0jYQvGAjRYUc628K27a1q9uwOPsrYo+H4EUQm5kDjVvMfWa7
lJmsTGVlsgLeCXzoxM155ggVHVcUF+gBgCSzVKQ1NnMcGY+xxSdgYkKkkL9tpMcRv5FhMi9FMi8O
kAc6UybVQjHZOfGBcqnJeEfUC3JRiCWi7pTbm405Oq8D5W/w2Evp+rGpdzki58yxl5mpbOhesDYD
AqFl5fyHRgw/UBf3Vp0jhWJ+iQE3chLUtVZM3gJm7rgNpnjBfqmoxKAyfaM7g0PC6cP8AUiZ05Rd
Em6LnNkwVfFDuJnWhFSshCoGQYTklRk+FcqN0BWnF4n1k4zMP2Jg8+B7SaZjbhFeYFDLjfyNxmHN
YDTDw3fhUzMrozhFpGFUzkTOcuxl4fQw3HgyA+X9epnDe/LoPl04epw0jIhdQAKx9FODG40WGbLM
99QhBm1y/BNwBUepdNU0YxAp2DVbe81xx8BcqhhuRjOmQ3tzd7i5DE+6lAwI3azaA5UeIkc+I+zP
bD7JhuVo8mPFQXAs2xlKfH/YdYTpMzKwF6JsZRtxuDj9UOZpWMQgB7EQh3YXMVMPUjDY3+KBNfJF
agira+c5VP76TN7YA4jEFt0QJvp9i2bugJ99F37/B9S7AKYeYmwf4dDB8GcXUwruR8shA1HGnme/
YsOCFIk7EH4NBjeWWk6YacchBe17jzSrZZ6nqDgYIXYLZnTPuQY8InQTYYdR5HAx+yxHR6N2+w4f
dEz0ywg7J7io2AQ3v6w8vcWojnTg/S9GwfnqSaVVWe2EonLWQSDRx00M5b0toUKN3dd5ZHgSie3p
TJ91dMaTSp+v7y5o8Z/s7tQpNzOfitEHIXIvH37lNaMtBoAg0vQI+wgvfA034asNuYhSKNBGlHPU
czkmGwck3QuBfmTuLj/1fWbyUBzdm/mC72A3o7ffajNB4OcoIzWk/kzVtLnlYbdPgyVf5WPKQyxB
13pi3jJ8c77r6kKUwh/KU67+9a/4mNe3TU/tsirw9sv1JaYpoMbfkuFBhjlQEt9MRsCfFquNBfpO
Xh/Etc2a95VLC97AE6FpA1oyTsBkp/AV1LhHvVtjMmX2j8l5RlXx2pT4rbBim3RD4blJ/8w4rnKX
qtkZLwfFTPPAP3vg1WUARtHzdCBrnXXo4RxWFxgPdrzDTpsrsTwaF6zxVJY8MBcC5lkxa6f9IdsA
DrG7DH0crxRnPqE/xejugETi4Ei5mkFpG+s2Q/uWD8VNZyfTah1VRr8rKyTq4mn4DYB43ybVps3u
YI/BoplFhnjDWuIo7ECKl1sH8wtG6vwwKX/rOsJ4VgIbU+fr6OzJFUhAiKi1C9wkEjWL0gz9JeoV
lrAMMEWdjihhgdjHkyh0Nm9YGbwGu1dKvnmEBOzPNPaf4DJy0Yv/hZzB4NYRpARYu5BUwl7MsN9L
AU8u0IV6Y41jId5w/+52Z/Tk9nLv1AWWUnDZggbHi2gnP6GMzvjRcAKqJv5jWCZzDbQ2dAGNQEEu
SRYux8q2sWKkHnC/1L5ZllYOoR6+rhPnS4OLXh2NdppNoBe0jSbfLuFH3NJtc65mOqER4mHct9rE
nLGX8d9CxNPoWlTnsWcqlfQIlr7ZbYhP4jzMFygYVF6Ah/IR0iggKjpElleGs5UMs15od2rzOmak
NviYnc1hTG+Dt9qUsVzPwLKRufGeLlYD+YULg6+d1/cbN+MDPndOVeMm4vJLXPUwz+n6JNmfjXx4
r0ye1aZq8JuWr23wFSJ74Zw08QXp2e1JG78vLEeaeD29kgkARkZW4Yfik7cgkJtqPdILnvR419Mx
wEYVj14qOoCQKYTWcyLmMke8L/DPCpCc0j2LSxFekd531QprAt1PYjOFqwlMOKIcrD5dnPVaPGAd
tG8gcxiWZ/h50CCcAKyMDsSfgMwt3XiFSkADjzbvATWQ5sb4RsE0SXpDdNrMjz8SeR3Abpj3wT7d
1+pOJl9m3Gy0ARWYnsLlaFkfCI09KpXaux2sx7C51PGfGvY5irsVV7Q26wFJFoWF71eIn4uNHQqk
hMr3T3yw8w7WhFkkvfWDigTqBHRT9+jnfl8z7180huocpFjVWzy92NbkC47Oh3F0K/2GRqH2SJxf
aFhbYWOJAGuFI8auApdTraX4snAKsLeTgvMJmgDIpFgATb4y47XINi+sS3V1Vy5GSkAquYAKl4gr
KXyL8k38NWxTo+ee5q2VuueFb5HAnzesv17ctaFKeKFb0gTpbSyl6L5l1Nr5KwHajkPKC+Xv8rCO
aXd/ip+EwY45rTmyb55y0Kvh/WJ/Bu2v0RzU3G1wpdUc0CXldGEgojcZbmBX/DV7/mPMHIhvX0EK
35zS94A24ZDKZGLftnvT81aITvcpkmm7ig/uY9CIOgk9KZRKeilA6IbeBaXRT4EwJqjw2a2sudEH
ha6QO8FXfoFef/kKBvp/Z84/+8gYlgIWawMMov/WcBCljmSaShgwuPZ12oMF8CXtCT658yNHQPqT
WoNGXFpFmbVBG1FtegapNojfZutgO2JEby9qK49veiSaSDn+QYcAGmHnclBmmCRyF8FPaRNA3B4r
+EG8o6nV+9PwGsSinOfPwDMI+ARzUQpjOiyznyCzx8UPvFfkTuZxu1bJKtGMcisUCm9t2ws2Pem3
6KEWd6uHCkYMpHU6DQf4V2fL1gAYoHtCv5Rw5GJwZGjU0D+TH8uQnvtIOCKG3jyYdCs0bhU9ZuVd
74is3uYp7duoF6miVkIrvVga9FECt3DNp6VjG0fu9AJ7Q/D0dTZM5ue9oHIek5uAN4BVaFJ8oaN4
TsTrQzVou6fkHpKB4pYjfHhp55mh7qXPFsnvGkrDv5ZbNuCNcOSLlYbFXyYLf1JCiOK51eyeAEAl
8DXkQvPsFtZ30eLRm/CzaHqAJB2HcxOftgRcDOwTzzC3HgnIyFNNLp8y6KGFnCMzt744+gU3m/jO
xr5I1SngF5RmxQSD0hscTOmSReaI71legauWhdkctDt6R4wZubM1SnW0xzChGs7dO2xzF1YpiOCc
n8TWxVggdzNqWYbnB/M27wQ8myrss7BYsEERYj85J0tMBCIMDEYTcDfm3yj7hMN29q/RgZh4KKo1
dojMz9aT78ksk33T/YZni29rBlXYDHp0WHxTeIk+MyzmogroZPbsODjFKbMCMTIpDfbRv2Me1bOb
OvZ9b+jn5N5eoyM/4+i3JkqXcn9XFP5zy/Sz1HPMCBlEN80q7i9xQ4VRqVwgwGi7Xse4vnGEZJYH
UX12VHDR1J+19ZlcF/1Z7fQB//gHEYU8QtATk5arBnyNaCHbLm4VnHL4XT0kHAs6O/Ftxi1EDuoX
IyLOQ2G602Qnber5izV+hhT0VNrYLbhXX2y46aGSG9QlNXgDmdLy0ZW3XHoX5Bu4Vz2MZ3KH/XxN
BF5oz+7GEk7lnZQtNp39Y/xhR2kystQMPg2jz+VenqsOEEoKnWvf8XMcloVQoPFU/QXY2kztP8Rr
fMWNSfW/YEWiBbz8CLvp0bHwrn6mNfsRTDGef9mXMAUlSVyc7O/6GiIUM1QrXLRMQrfHp6Z1CLLg
4r4fTKCJvrxYV//LgeI+Iug3T9kiXzHfVEtr/jXLcbnkBQVZY3BE37FLHyDqu5jJ28Fo8qiD+hFe
iLCmMSPK0KEWw4dAQDZUkzKUpO5kiIR6IQZqH2DicvVYkD4FvdvUOQghON8GkyLJfU5Q7pOdh5cZ
QxH6HsOx6ATUIdWpQQ/U4ZkAv4S9O4RFba0++KYwReuBdTN5M29MAXr6pO/l+qT9we0JU3SYg7gV
QOh5oUFm95sw0BDscjp9Rz0LGBzDKE6lS/Ej9PkrC3qeM9gI5RtPFHAU2iAEJOJ7y2kvBeL+ydE3
wuStM0zq2XMNlJumcdfavVGAs+ET3vF2mRDwVtrGnY8Erx8bEEIgdvj4hlIRgtg51MFOEVD4MT/7
PJw3xVcvo5Nh+rijq9/MBs4QxWA2ArKXwYGGX5C5eW4OiE1EGCdmibRaR42jG96ju/pJQn9DCBk+
yizozupij2cDqcSLQZsVE9efMCZkCINjBPRhYVRfjGrJKSL9xI3zAnomSfcMUxmssr0j1FNYrZ2V
8ITh1aQXoAO6RLczKMVhltv9nfEwkikuKwFqyTFW9kfWMFQY+DcSCkXcHkOyVNu/EIakOQXfEv4A
Ck67sWkpTJtPaYFEuq7EGimEKkKNTd7l0BPXd3ZaWP2FZ16AjZ5IdNVoyUnzskt6Cf4JF4pRbHm+
eO5Bn+u9jdI2uhJsVWBKAzyxwB8+vKDHBb0KX4Ol31u9PGgCi28Dk6tb0+34uGv2nxzBitHY8EdT
1Kf8n+Q/IfnUGftb8DplpvdOm9GGApzF3Eq4S0JypC0QfgIcapYB00x/Qkf9QxcJuxOMvQE6LszL
z6IbSPSWNof5a+yysDn/8ixxuqN4Qnj0ki1PeoWQX0R/rrrPOpXQxYhhAB75UL7+AL5ttjJOq4iC
FuEeBt/edu+OpHAVE4rVyscTFFe82j07oxFL5BSxWsWXJiA/2Dsw5ENrCgnIFt6PkADl4RUifovg
UAGeRYr9U34CUkAcApAnl/jHk8c0Z7GoUzDrEJESXCNuDzZgVFM/ycAZPtnf1wxbCHWIuANciRaC
90/bFBYmB4HMG1F8JqIaMaf/qJoh1rG/C575V4OyhQuKBAjR2FwaEiXaCGpD47mh9TwASyy3Sq1D
rjBKPol3mHSlJ92padxK2WYIHgIkxbXGRvE4EDkOG2iyTUYN88t7wjST0Ora7Q2bfNtPgtmE0m8q
zhR5yBFbvdmTaxPw3kQT0jTWDUzi4csJhJq55xcI8Dl+rsQGLNU5ghE/mRRbXh+ffsob/CQx3yXi
9kj0gYgilNS9ut/oMK0Bz+lhedhh4v2FbLBClNTYpfs/Fwa2TnYPkerzIJFxXs4OTl0TGx+IGVPm
qMPelpIS7O/nKoEcnWtrinJ24o5g4zURIzlHB9BciHZvU7HUwOYAaZusE9p0If+AB8A7P0dLASVl
30bHBNOuGy9/k5cFaDLNNcvKdM87xobbLZPBjFYity6j00iW0c92NHCngaR0LdHJSkAVtRuFFDmp
wuHR13mtKzuUQnjbeI41o0ija28PSjui0uODw19CieyqA0IlCIQSSs46UlZ12sRvDE9KrgpKjumX
qQgJXqQLIeXhRL87wLqsqavTALYc8gv/gtDHWAVh7Ht93RFFOAIrOECAGknmQQvwtgrUtM85RXKh
AyyDKTFjgpI9j9FfE4vn++YwyLgsfgtzDApgu4OyYHPfNE46/48hXa5/seuV72mVHEMVJajHNvlw
+JsSDrL8TZGzRr8ds704Dc57JWologOEKX/RrCedLKzyyVvDDGyU3wfndvDw+ZF8/8OnQP/wEXQ8
2DPzWcp8sjmm9z4MMDzn3xmght96mXda8Y55nx+xYINE/4JY3xsdp2oOPOnYa6Iywvc68zu1np7h
DMFakGSg5bjnwZKJIZetQRiMeyvA36QTAwG8AbXmra7uAbBDLsp8QiAm5ALq18w4+MLDk0m3gklQ
2Bk/wI2oexwl/oLZw7NL412s8U5OnEv8eYqawSJ2F+VsCO+O+ceWsSCOQAqEU7l/4CYtHXmVWKuQ
mURzdCKLVlguFeQmAsEs1jZnH3p6m5UORonN0iQ/cZxeDSqJEdLjuXwxDzyAhZV2vFsNaG2deEgE
TAI9MXhcnrWBu6LmNeNrG4TtwtrYv4z8KzcaIzz+SBsXQb6mpHCWg8ptcsW5ru8Uq3NOvYfYuX/b
eusDw4K8BujVUct/E06gC9cLbV8JxAe0mJwY7F65syghaVdg70H2Ojhdqw+/HSovbR956cZxpt71
zvjAX8HoSslVwvQbD9Ihny/EyNs9w3JmI/LEuYQVbDwh6BvdNSS4BbfAZY1Dzoc/G5CtGn5nsAuT
PjAoTSwFLFtHUM6hv8gVAhJ+6wBxovfCwlK4NldIUxjgI4pItqKfI53E6JrY0uGRavjaAMJya9/1
lxEgZieCbmIfBu80n+0ODtkgHOkNNGPS1+oDKgqB43jiKAOFuC0P6dekAT7GpfdCYfRm9C6RZ+ux
VEAFW4kEgPUgaPWYtVNL8gzV9mt/8nAklp/2TsAbmY7//DczJGaK/tn0Fzf6mX1/Ue4VmMTcFDgX
ufGGTMZESldRy02Wbn9yIwPBWSoGgQj4AbYXFx4TnSdmA/CXoScO+WHxSf7ws+2RjsOyorhJP9Ht
b+m+k6qEG0K8qvMd8m9HGZ0Bn/4+UZupDmokUDV4FvjSZwORsipbYBi2C2X8iX5bxevDoyGQ3sGp
guMaekNXJ3nlOyzdF2PF4R1TLRjCtLBXPjtAq+D+PEMlMtYi2GXOB5qOOOCMIWE9wRGsNsxdDOlN
uhL7oe9IOLM4BLNJuSaANlDmd8i+qYIM4SNG9socIPXkqKkSA/91zPPS4AXeXb03lgEHmkQ5Kgle
my23HbOpAu0RE2O8eE8WzqNqSgbMGTi3Y15rI19r4zcyA6M5+ifHPQyobCBI5JhTwnpa2oV7+Svc
GFZ94XIXBSXEwn8sC051XzzYxxa/ofVCLmKXSNrCvn3l/Yw7q5q1MtSmb6+M3+MbjI1hue0rZhGX
23zehEtcxmLDhzWAjlimtQL1gSqjP72OfY3r8X2MBZH3HD+G6qpnH933sJc7t9op/few8B/JsuMc
fZUw+heG78uZOsFFAvn7NWqKiHai6Ff6zYej6A863bCUngMHkxvwVQv/9eW68I/BA/1wm3YXuEtf
QcdqmHQeAv1hEn7ANbLWRxOcJYQG/jGoZE76Fmc/BPWG+AzuFfBigQ3FIe2BQXYFQGDcH1a3lVDg
3xjpzw64k1H4Q6BzGX2F9BVOzFQS8gjJIPjCIQunwf0TlkgB9gpvDzqoz/wBXFUh1t3IvM4IxZVA
/F2jlTBPovNxa9h1D9ZUB/rMBbcZ8Fx2uBs8P0iMzLEioaavGeH9H8QtaTcUrwd5uY9k5El2CEQp
DhMmDiDlpijR5EyVGDRpDJgRfUn1rAN3dfH8F2q4ydkaZTi9C2lxOaR52rPN911iycQj7zITGbM4
ymHO5w+ZX7ywlMNIgL3Pc9SmUZJbhNsrBZ3i0cyIWnE223njFu8T+4s1nB2Z6wHyESTMW+phzS/y
tp+GQ6fje+kz8Xv42LFQ6eAWuf2VxmMtwzuAWYqxZoTR/08AB5kurbip3GLL/ZD2OaELZGgzu9Fk
yagSh3UgYyen/wTKEWkYjLKXuMvD2+RDwNgoufnY/U72tduI6f3kPq80m3HM5Wfq0saXfsAhyOEv
TFS4vnOx0gSKwlGHtAy6ugcELzhsS8ifTKvYIJNjeh9U04sn9lbgVgBxdjnExA5/rLYhuAgo7QFb
FnzL5W0X9LBXsUTGsEPEFKJ8ZquFWY0kowWFWspKYf+IdEIU/hLOKPaTNNejFQPSFZ8GELU9lSmg
4rqfGXQuMW1zpTaGqfVH6at6fZQVosUWZUMTcS1lH37LGlKvmcXIkQO3ncrpfOpzRwjhGD6YfVJH
4BrF1Nv50tqcoC0BNSAsy+MGrZ9odzcxhF42e3iAy98oVu4bpqKKx0qQLRTXIXRkIRYPzEGHrDmc
AtBInvA0edBQ7yTu4mlWUz6JAOSg5q64/vW43bRkDHXlup8mzsaBWaeSF80Ybwjnb6EuNBkRw9p1
8vQOUwqOnAypXxWTOgxzC8hap3HTFpz9kQrE/BavBl6CubFPYhy8bBnHMzMEXfYx6RuexkJPRdw5
lx+vOr2REh28dqiZ101pNSYd1nQ3FXEnPA+W+aYD0/bMU8ck23oREMf0VS0Q0L8DSq53cMNsoWHc
Jl+qtxZWJ9TO6KLpTeUo1YCrVRArUX0JsweVpZFBAsnRnssTI18lcG2NDTxhSDFbk/TDayAflZvB
IYuOh7E00yQmtZijSH+xuQIVO+T3fI2Z8A4Za8YMTLK4s8niY2EpdNAwgBnZCh1ZNtEP9scJ6jek
MA30MYh9HIyRS/ZdilTZBi0aUPGdBUSInwGOFQIfOyKPrNgMWySjQIV+As3+eAM2tbDI13lEeELA
kNB6CJkb5zz0wCeO5Xw6O08hyxrA+kDWZsPBYR7gB3BS/DLE5qLvn2KxIYYXzCIf5Xic13Rz8u6u
aIL4d8pqxsZGknunmDjRjE0Bfv6gisl+3vLwPRKVG/0zNtKyndV8GKhejHWMCXJQ0902yPjF7xlh
tbBeIK+ZeOJsE3iiIkaVc0GN1W0d3ILbmtKSH9ejv4vIScVIESKUoc2YG2FTrwWK+yKXS3wl9kR7
OXCVMGhueGCmkypE3CqGeRKO8V5dY35lC1jOmjq6VEADXojIJKcN6xOaKHUYpYM954tVQxeX7+Mo
ugPtsSh2oL64yBL3nAhxukDeOgI78jF0BDAzMEgi0dxnJxlhmTfQJ7A5TXYnTLnMHgw1FZjcWo3K
iU+uA9AuF2Sf9McYphkDHjJ4BuyAH3f0cDgiL8z4K8OdFjCVKsc8J9VktN+izGSrlV3yA+J1AfeV
FbI/+6OGx3JZBsy3JhIdchrBLgUJwNySfUj17i6/xkra9o5OB66S15rTn7dRZvXnWCPT73vdknzb
Hn0IOrGMbQ42x4xRARMZlP0+3fr7T92cpv2RuNt2cJEgMKe2qnE+F2T064nylbmNrm7ERqOkFL67
WxWgxcHYO3nAZSrNp4hOOcrYeiVGQDKiH8ziWBQrUqJbcDs1e8gEM9viL+AWaCTOsWLY5zmUoy2D
Cu9B2SuQMHlEnArsAU3v9idVFcWeFjep/Dl6O+jPsSwV0YDkJ0CZvmO5o/pwuXEuejBIzVeinNfo
PtsCDG6kQriD6m9oYQNN3xWzjndCOyF0o4yO/jE7TKjYs101E2J7tUbRsNa8Cl9GqOuUauxAVjvt
eQU+tBbd/+w4uu8q0kBoInCAmV1vnPjihCgDK9lmfra58mnOdmt9mwgl8UlM6sFnp3dvO9xDKRKe
joI5h1jFuLdQFBjybuQ16OcREHIaIDGBzsqO9IthHINAw3EtIzVgF+IlCKa3qZw500LR2PzMS8Ra
TGoQ8QWGzgCSIRZCG7QFnrfGekqvQ4AFmh62RMAwDKhIZC88/iLeDGabXRWM0eIJ0HD/bZdL2C5k
jFLO4HAg2NZuzjp/QEm/eYOYgf4YIpQQiQ9imPhCtY9tKz2Fx3y/pYeglGyfzpi/FjnnjtbK4LuX
tgeJ70AImUGTVeliSsn4Z7KCSHHWsU7agRNwalAu7XN9OK8sXEwH1mbDG2gY4twIqwlfO0oefU7J
Dog49mBVMfKnSMojEEKLxMUu5zE3TmwYZoKl3xg3U16rg1vT+CyIV7yosA1uDi00IMgNX5jzAEQu
/XpndsuYhoC275bz5wpuMEdPc9obXONQGpeKnqPZY6YIASALLwaYI0LvLf6AX85VSdCTVASw8FkM
wY0Ok7txcMcYKwCqrmne0WJVKPy05IExTe1rzhNGZtj6KwfPvbIHSAXegdUIdwi6ljj5oYwVRnKF
ViB5/3Xge36xVBjfpw/eS1wAFIPmwkXkZEN19bvFMP+48KWdJQdh0wlL5jPvUzVwz64TKBVQGOhr
OFEyTuofXww+HnOJtqUuANHRnUD1MuLNJvOK/ZfSQ2wGXvylmnASQgvz+4nGZBn9HXO6pfssDDr2
zCM6RyLQfrIZDAXEqp7UgBD0hcAz0rhxbFqOaqBPlCng0wvA4f07kbLyQkFITZBIquB5OsPvSfmT
7tabD5/eDPann0d9zjqGjfgJH6CfEXPFcOWLW8tMrEVnoMFXZ70AMOdhzHy4fLRj20/MiH36BI4D
rnwMXl7FcKZlvwailWMvuIKTcN0E/oM3e9f/aoNJLMs9TkULKKnWjBsosFIABpvvSM6YUTwdQFPQ
XlsNuMl4u7uS4H1IllB2SrG07M0FBtr9QrjXb72cierx5AOtgziwswAL3QvhFV032qhDtNbdbkxp
3dHijJQRF8LpOq/pa1UwAz1snxhlgLhQEZSrbNva18BlHf2wbfsaHkRYRvQI5jiMW/sehRrhZ9SN
Lb+bfCn4nh5+EIoMJ0n4Gt4H/qjGPlIj2v3pZYbGAFWORgE8er/9uVo1qG4ogA/jYZtGg9vHf0v8
1JIDFKsKU7GPAQ+ePNgA1S3U6yWiy0uTp8wuxzgrVEs9aoZrxequ2Tp8nIws0sYv4TGKertivj5A
w2SvksoFXZGo/iDtANC+XfzFcfNk7hXnqMyEbSjVcgfuDI1C3+ALLFR7girABt5QYWaxGFnQWHjH
YW9z4zxYfRdzhivCU79RNrIHOVqkjWbz1dmiKAgnVEery7g2G0nbV41npAykXANSsxn7/sKdeOfI
dNmRUY7YTCHXCCgYuoixAMxr3IeZ6rMXX41uACBbos3lMWYif8CHAJo2y3L9gizRYDSwKOyowpy4
yab+nNgQWBlgYlYByVmMNu8YpbLN8vl2XQse+gLV9M1laIDoOWR4b+CPyZnNKCA3xAyyYU4mRtef
NDxYg8YWqZbzh1mF0yBavsfhXJDFB4/8MqSaFYGwFMqjK7mAJSVFAr0SfSWejA9OwNd6R7KNtZyn
HInSIp6SnPM3t/mcgNe2zD0uM7cIqf+oA3i0iFuh+r4yxxKzlSt8/Xw4i2MvCiWuguxufU2Xjn6S
xY7ZCo3PsG8pLXtHgUpQahW1vJKpwPBFR+GWOyKMzGW6JIaQEpD0HesZ7BvUFb4S1DOqFvzCCLrq
pUkXCwuyCdS4YdOgbZOrda30cNwfniA02IvtibKpT0KOMrzOqiOViHiZ5s5hva3JnjBzCrmb2xoh
foRPgZiNr6Aut6ZNvy+xvYojwd7SwAXuBF7QynVL02Vrk/Hhc0CFNy026HX1fSMWojuOj7nTQCMO
1Ef7SJBb8voT8yOcOKI2+QIgWWwwpjvZk9Ong5BgyUJZ93GnFe1ATUOq/r66jBeB+0pcRED2lrkq
HaAywepDN88EDmD3+KS0MgAwSNYb+Ik1JBiXxjvpUXaLqYFpTlCXngDLee+V9/bG7F04RvXNJ6tg
cSBBuwHFBWbwQQ8DPAeCYiwvH8DxUhAG+gXK/b4Hzhw2JHlksLj6PxZ3kHRcWoCHzRIkBqY2AsbE
zDBE2XEYnilHmlzFNgWlZPIpCU4F1mWIkgSJtn+Mul19h4sRDzUsdJOwyKC6ms25eDpwpg0AJK8I
cQ2HcSuCLqHBdUDDuw5ZongXirPyjt55xZf09FikGmFu64ONNDyUQGZn+vCQQvf/3l5rjHeLAQF+
XKABVzF7A1MdsP0gwl11/BvHALC/LSZnsrujJknQct2kTDXd1W1s0PgEweILkdqutuvbAj1wzU45
6hjYOiDCeUE6x7SD750mfp/t9wbBuudWieI+wtNob07/RNLLS5+NO2aGJ/R7OdAk1Av6P+NhXMzX
rnI0SHIS3lYQPtg2WxhJ3PaKX3gNt/UB6r9Ol2G9fw86/r+xlmItoPszMurPRTp45M130HcIuYGP
giOV8BNgZYYv7Ark4mcu9KsepHio1w0fqBNyyy2WWLrMJnIikjgaxjKDCXMHrrKaDIpv9DzoM85i
e3jDrOdlQTTuhxBIZEbv1qjAuU7KhcQak181BgUqvSoC/PBd69nN6W+frGmyWU92jZmENvygf3NN
NeK58GSWqeq3YN/2yHxm2O5L39EhGoeVerfyMeuFDryHxkWHwMTkw8wwuKHcfJtIrbDgwICWibV+
DVretNaDfBAkvsRUPyhbKMzNKrDyIZS9wpl8zCbPMwAHJLtYdJjPwUDbtJ3ORqw+yyGfkz4hAp/a
CzaD/02K+TxbQqCKL50at9GXQDao9fu6623RsSB7Y28+xtM9MBcrRnpPcbzQUnXLxqR6rVj12AGS
kgi9l9keMWj4Kza5l3utTSOCDyfsNuoxejNut9d3m0nwRU3w1GtOmkUFiy0fw+YkqHr8BxaxFkec
PuGLDJqJJXtz25l7ftD19JiRcXxc0o+locf/C1BfwLj4l3ggvXSfBfWOblbTedlgrBJ6S1UJDnUG
gTjQtNJ749MxrANy3lyNMDra8FMEyEt5LewocXMR1AIImOY6i+7rYsJ+1LN4B02f3eJqoeCaJj3u
D5FhW1hJfsEcPGSo58AVs5uYChE1xw8icYzs7wP3gyxRIAGwB7Y9VkfyBI4rnQAHEo6s9A7yuVx9
nBI5izhIEozNNkLFrZ4x7ehHyKDkIH2Z/QjuIB9a5UdnZp8UZOgYhXOnSQ9rYFBNTxrz2u3OOUXu
0JE+A0l2NLfgfLDTUBYt2+J1vh7T+QhmFktNwX/ji0u1onsm5hD5vAWD8WMpe4UMVmZSgwojNmY0
Pf+QNiDTNblJH/xL+vKa+CFo/tk7ei8kWOKect0zVBIl5efDgyh+j7ReCFtA99dVrqvBZUHMj0mR
SCt10BdATRgFVAMa8tHb/hh3Jt4dLB00LEPEFiWiaSPDky8N+Qm8LaoFoSRR7Lo3p00RCepH9dW2
mnPJD6AgpgnBUmJGmLz+oMGtArE2YpZBySpzSak5aBJvQI0Y86tgMmJxJUKgsXcNx7yjNzIy6R0e
XpTTgzLPjSBmiZ81tIAFZt7vPzJu5LtwOuGdc6OwGRkFWvIGR8XpSdacKN2Y4+NYxnYoBrctptb4
Q+XjPxw7K/3wwbjm7j8z9oEtB0c2+247kzs3LtMvgkBVhfGa990TQwQjaRBe1oF6aR72ObMyb7ng
mRFwApLJ9MPxhvsKBi2Kw84MadZ4segpLRhkEva4HOYn8gqxTI+aa4Ja3azQ96zLAoGuOMMeRqdc
NjrS7gBVIOMC/RhNquImsNkZ6YiwpeD92jwnEmYHbjPySWDh5M/MrdiyHAfYOPrZ/qLZxd876mB6
5YkLjpha8c67Y6Etl2AjVG4yxpW6oRfydHLlfpj/fttgRwaBcc4DwqovNxZrhX1N5h7cXhkAStjv
UW+aH3WTjmXctp8wgYKbEH2mX4/d3xO/j+fVwG8EOOC4eTF1ct+jI8OIkwnzU9l9wuMm/8MIRNCE
0RGgqw926lKheS+34rCAiSru1HVIg8ni/GfRLI791PTtl77o+DIIkTEpa5KZOI4TyK2k5AXfAEQx
KTLfg3rVx+SqS3t85mHGGXTa++Vw8sTabvDzXv0YYfAZg2gyA+B0rPwuPp8kad2i3OfUbEL4PnNO
7EPEvVAThdfwdevJwa9g1pGYDPgEd5Yz+Wqd8DhjVo5LTVe/TYuDflqdOFVq1mblVXillGMRDV7H
ZOTAJj0H4D5eb3ug0bs4Pe/ilOued+Mqh8zPkZpR+qYnuGU8RhMuT2eOjEu+tJu+6Np+bSxZ2acJ
Xmvxo2VcKU4AayxSUBhSk9cn2IYYhNy4UNE5+sl/0B2oQT4iUXDBa+E7SFXMyJPIu2cIB5einwsn
7YFsOBi/MAaGPEv1f1g86VUhASJuhLVEYcAD1+cwyukDBDqSnhyyxC/qWpz6BiR5RZLn1QgPHnoZ
RxtJCz+T38yYcnXDeOmqYQF7o3APkNUUr5WWbuFqUJAojkTiw6vZm64VV9aGiHKY3nxJVwZd7q6x
yoSaTuvV9DTvuK7nR8Bq/oYhlAzMAM1awwcre8BcI1WHXzyHn3YrkVmTmH4xVBrwGqgdxCtksxxf
4S+3DW2bOXErKfYytG3i7pU5JJhwBBMIgWmxu+uYWQgVAUqGAEZ9IxYaN1mMNBINoyvzXe5ah1GK
A7rnODK6bXpFsJQXG74zSE7xpjkqgsLN14gA1UzXSr2u8Tiu3NI9OOLgQRah8B0e7skBM2LCIKtA
2kXxvjw5Pfw7YRvYPZqjXgzvQlgaFkuBCYULThgzNuS2/zoq1oP0TQcfjYf9puoWk98CchJdE/wa
hhYAgBSv9EcC2Av1T3pn2AIIfDBYFJonbh9EUuCNwASabZ0onQbcEHotDM3vP3lyg7WWksa0Jy4Y
fZgMaIRmrQG6HAwHYDomM8N2BnSyo70wksWH7QE1UfAY/qHHE2YFlB8odFhjyP9u4GYyv+TmtK1z
0OarBWgV/KaPX84GnkgVKDgBd3HsFdO/E6ah7BrgG/QWsrblnxMWOXIECalPmm5gGLAxCBr8IC6A
1P0SSM3IFSoRsyFz04xk4iNLlaWI00EJWZ/4bu4DWn4W64eMF4FeaR/bBlgBWMAulnWCUArMjpvG
pJY2AzEizwWoJrwXoNZAkFixbwKJBU0lMI0Bm2C9v7fLB6t+KTLZD1QQ0GEn67IkuF7ePubyvAzE
i5l0GjLG3QlT/p+NrtAWaNP5Hp7B3wGMbcuQHWPpEWLIh5bgPuE7w3tm8iQ2U+DaY3ER6EFi0gY0
GOPPFx/K52rp/0fTmS0nri1B9IsUAWIQvGqWAAECjOGFMFgWYgYxf/1dSZ8bPj0c2maQ9q5dlZWZ
Veb+HaDuxs5/+sUUmRtRESanCc/wGD6g1tf8kx/tOrl3YTzqw9vGDYCHM35lyEHsRVYfVr8BhU/O
+QnT+wEKveWTFF0RSyFkYylYdU9yKNOQVwDK6DEEJqCOyMPr7xPz0KlBNdmXZx7kjFkVef+0+XDO
2Ta8oxOBtVxCFkLnh3AVk6b6SNcu14SS/nOEEODptS/BdQl7pE6NySmEFZa3wXSHbf+ym6Y9g8dF
AXfRifMmE5nRomUFtNzjhGxmgJKEC4l8r9fqX2Apr0hpwnSzUgfASluERigbtDhgWYys5fO36fAB
G1NI7TdqO7I2GFFLNjP2L9jh0O4uXa+FfvEl8giRwQL/O8LKul/gSDWm27Zbf7qb0s0LB3utpH3l
WIO7SXQFyWD1VzgdzZk5ztn4KaQAA/rb3aHpfG3aF1xjPJR/7naAinSweqNuDOl3O6e0ThGNVqYx
BLoMjLS99oHb8fdhV4LW4f3smDn9JJrUd/v9lpnpd+na225JKP/mw70TTBKr892iQ4y64y1WnOAK
Y5Dt4eo7vnh5cJkWQyMxP8AbqKnHzLN7ciAG8/dWf9+24dO94YMcfGpqlKHvo8dNecxO9HsZu4PE
vQVufvKqME5RGrbt3aGDxjFvBSgji/qgtQgbbFLnWfVOFD0GnNwRPug8hPnoogZVnfzBYMpuYgLS
zpHmoVynLwDj8DxJc+80mwNVs0y+wEpoE2NjxBtpc7ZgqcuYgLudo2INMf4a0gDnc7R+D1zxX8t5
kWTQax2BAYS75R3wMlVZp0hhcibI7pFzqwfyTNSou++UqwphY0t4gV4V8tuWLSs/chQ+YsIyZ86G
SowN1UcfLVavJp9Ou1vxcngnGa0Dg3VcOfBbIyFPhkniDAgChIGuhmGYsyagtVpAJNO004kshHHp
GVDQ084k/tK1kBemDlzeom8SwTNweqDeDJZPQYTivCOwQ1KSQbFvJDpMLNY6bjqcojjydw7k6oYK
WU7Le7zt5p+nYuwg4heFQsH1/DucWKFJRB61+nkVWQzvoKLxB0c3EJsOnhT6X8GnaDvBwOvS+60A
7wBwNvDqlCfRifNdobNO6Lzgf6zQSTbzOfn0BqG0QsldmRg8c4mu8BHNGR+ALEMhm4uTiWOnnr5b
REVUjdEkAyeTbjwZwKs5VNwuEtKxGWHU0EgOnR1fiIryiK8uxEE0DHeLsy3vXRjYpftG92ewGvCW
SKrCUwX+AmfsgA+M29osJ7EtqXhgCFLx1DpNfNIuQK47emlHB/yR2S7qeelcAWl3xD+5IT54B2yH
x+CZVpM7lKNZI8l0bjM0OSLbhdoVGQl3vJ18pogQ13kK+O24bOEmLTDfSO4dHd5iVWLIzUH+DDk/
OFloTepxekv6hcDOpbEyRzg7pysB1xTGIeR+TL80DA3OAXpPjg1uj55Gv0Ou1Rmkw1MP09UbVqnG
qMrI9Zg8EH7UNFgcEgK0pJXsZco/iRuhQbqg/EFJg1ajEkeT/p4GA0O3pnV/9PK/W3wGANaMhJJk
mNkL83fXsPeh9G68EhbZlHOsFx11YheuzvgpKQVQw1SGQ3W+yJnYGQ3WbD5RonWZcp4wQRczYtJc
0iPxyD/nv45dNT3/eZ8vYuRlqPnls6hhBjUaljoR13wX+UabhEJnNGEB8uWSalSfh49JJNEJq4OX
psi/X8hvWxwqWN/xo4bzUQKz+yAwS1csr33wZOULUth+RlOgbf2BFBSseCER+NTdMgeqkvX6XOwP
xk4jDa8KtVmh2ZOBCxVE6EKF/e9y6pH/HCIpmzsknABH3BzSNl31tbPUSAsNHNR4CskLKEH4giXJ
s3w4Y9RFWEvkYrZw+DFVTjRN5conYE4s9NgrfaoJJ8j0D1NZHV3gkaFjZoz58cHnabNTOWtRiCi/
r7u7zgvDdQWUlZhSBzZR022NydK8HNNOc8AmDRtwihg4DKfSSuDgpItfpNskOTJJh0lDBx1H9ITa
hkdOy2ZUn/H0UXNAgOYEINmGFzmD7e2xgS2xS4i+669a7/j9JqcveMRyVrwL/kEkFJQuvdu3Ygti
7O97vPvTY2LhNekjMVmpCStWJgNWsEff/HCZUQjbG4sq06ezBJUBszMYZVp4ItF9whrZ+wKqdqX/
6r+JWTCDvhvee0g/slf6aJ3TFByDLyXnxI1xljGN9t84eD6G8h4OiN1U14xV8G9I4ud7+YDoIThF
BlALJo29XUzkkHyaVgyb0CNS9pVsiOGTUzqjBATSbta1QJtPgpiKSlx4+/hGEm/AHwPuRTS2FLf+
FoCoSC4Hxb5gr53pdZF0TKkU+DpRmp9GpxE6OnahkkqeuIONqP8IVACCaxDSqMDwcUa4ys7QB6Qe
YRFrakVBsg3gxd+bCInJ8kXPxkOj1zpQpbQ5LtveAbXDlswWw0p4jLVE2TyRFhGIkvjdtJoQtjkB
oeePPtgv5Pla8Pim//qETUzGBqQKqMrMDGbXPUj3WiL71VmIt1kFQ4LdMr2EMj60SHEsKs82tO8C
upHy9s3S4r1ykPEvFw4/HVHMf/4cbVRxuykFX2XwmrXGEKypJYDyQchpCTQ56euD+kBDplWAYR7J
Z4bsVSdsNwfGvxhFI1B/0+mnhtKHrY5T1MBIF1Hr4ZyOzCrFh25gRw/ulpFg7Y9+XafIfXoYmTCk
KQ3jKlQL6NUqtmWYavmosrBrwm2pe/wqGGVAKMUdLejTP3CDqdf9Of56EZNrLv2xjFI5YM0xCZ4z
NYZwaruoWBGxMhuh5sUi9EB8kqdLFedBrjJXY899hodBcUpsx9yf/gahFUp+wjm5534Ep5YP9OBU
OHENohRlE8Fu65CIU7wS3z6eDBu/Sv6viz2wMz89AoDA7sSh8hnf4/ULkvHCp3LmUxNQDrjP4Ge+
3E+0Gs41NlYTsowSMh3Ruynl7+eZ5XBEx5sn2/zuwygK6Jv6kE55K5yST0iZBHxF6lsAbgVOiO3V
AcoCzSi3hw2EL8pHPe5F4yyYQgpEhP/VIB1h49mqRzH6JxBAia6QJ3I4cJSzVeY4lIJsepD3GRW2
gQdvfoHn2JFOJVCZa4esqFObV4c3ROBZPhEjhgbvP5obuTFBE4EDuhfE7ORJMv4gceG7hs2ZVAB2
wAyYH+YrJIvu8dDNgwpNdSrZBOI36oHnNTHRt0xoSI2OlMx1m99rHRMnUcSkLVDEu99krArmGJSy
8AuUXHA9QxAFoOkxdnShObvlITlKrXTugyIm3DS8KoGRChfMBiHBsbfIY4rQDm/zq9HdTx4banmQ
1PUpbs5ICUAd3qBBOjhV1lSnbRrCVKfI8OFF4pQTtsCflHJQwto7ODZFPDY9ppfJh0cUF9IZjLom
tfCGalLN8Rao58MuHh6fZ4vl8DaE2N+9fNeZi2Kt+DSyvCFhd5t3z58zKfLl+PK+meYki4GdRpvR
OQD85WCL+xnZKOsAlwrSMIS67oarTYASZs7Zh9MAptk/e67XpzWNzL3K3sV9Q3yVS1in9TOC90SS
QzY+Ruc1nc5OPwwx41JmVW7nBSM6GnCwY+RI9zu5w9mWh3ujt1L9n8gcDngeEz0enM228Khvn+hN
cOm1frkzZITLOb5mfndKc1DpAMzQBWe8Eh0cvXJo2rS9WVpktt0VNGgBTJYnBQlxWr9q7i0hMlPb
d56AGs/wVDrIAtiMLGFxkgSsXOhKSnmBTy0lRJvzHPFuD0ZaXIkkKEIY1LlXnBZj1yEsoGvYTEFP
Hmxnmf40x4qBOmQ5hpn3zTkthxUyQSIdrvwIgu/kIrCygChaAyWXylJKh/bmZ0UQfpWBm8QOY4JH
T7CFnX1jI29ZHFg4y68cjZ1SItlBtXAdEA2fiXekEzoqRGVXfbD1GqGgKIGfi1+SOt7XATXFFTcs
+XEeg52vtG3nQgRLNUdJwQ2iD11EE+MiTeDQK8OkJzUwvmRoQ4nCyhOueQUxW7A12iQgQkiNREmw
kTZnnKy4L0+eHdFi7tw9hklzuFJ5aDEKHiHd8jSXqYa4H6UxlkAvn+FlcCVz1wCs13juI8H16T2/
TnSq5I12gQKK4pjf8O4Qm7mKdRB+mnTosMH3/0b7/rNX+Pko93c9hn/TE1gwuW0BAGjZ6x5cb1gT
zEWRycEDcAzXIQLOweKv+A9s0przooa9vCBed40hXTG6cSHBtFyZIzQvLMrSxT70Q86xAjFt9kLS
yPdAUcP1X2NuTSj0UCnp1jInwx5AyMVOe3DE3LWF4suJSHfLyROMFw5Rk2QZWwiv1wQ5Wmq6/ZPw
lhHfKBiDM6MZFhzRmL9wZiDE+W52pb2p4V+rI5oFa3mr4yS76xuogdBZ7TnYEQTl483X6/t2wf0D
+OaEWwgObt/bX9PoWca0vYe078WjheOE/G0HmFiifiCBIfjBs+TIqAYP//nycOnWhPV2QDsbVGfd
sfCHDndx/RRvshe0mYttxFW8QTBtNWIjqNPJYzD79ts0xgd25xIYgt7KAS/R8+S8T49PKpFFqwsg
CoRDseNdRzcoZnCxgHg6WBao08Xm5aDehkw++bQv+rvRoV/SDarZAE38pflTDqs4pUV7Zn03vjHD
W+zdPF0EB0jtvppD6x1+jFf6c1DlrLZ9PngPc3iARydCK5C6r24WTB2fAeHx9cooQ3oZzKQdj31Z
4TFV9m/Xtb5Pa2/BKG/mQwJkdRs4yn6d43yIc2WeUfOr5lb2S3ijUwa3j06i6EBszDPQvTgHD6c5
pFHs4mkVE7qn1m8dxsvsTgd1cmFqRa/9uwALg3EI9YAm//arSBh5cL05Vn89prPYhL3/dswTdAzW
r3cGFKnxqezdM2bOwnPn1Dji1TNbRzyD801L+7fqM7L+xIg64YvVFTcleWITTmgdE5+nYh1h80BF
zXhlmt0jBkJEVpeWlNXVYK0K8Z54+eGhFixjZdwor5ou/Es4hUSx/+BwklzNZqrjsL+mCpKGQUxF
fXLdhGagKSwl+TNz5KMmmjBBxCp4yQh0iEC+BBBq/iK3/CWudKg/mm41WS+raSOpJfzvPzGmSWsw
5ACntIFUp7iFKBOARTGOIqtTpS2BuRKgPqIvfbUigRj8RB0ZjZihjQQEhEFYFDgJzTVStF5r1oSj
R78naUa0E6LKDCRMiAGD72dPjNeFwPMqg7V7X2IUOlLvjDyUMhhkiG4qDRtGOhbeq4fGH9288ns1
Z5U9keQACDDQdAhMvuWwhkdIyzcRIKAM7Q0umyxmZEMUBBrdjbsE5T3JPnua951x0vIu/yHt6slh
8E9dXaVCld0XdFKNSlNzGKbQl0aDCQsAmewao4+OGeKKxOnSpMjIU2WrjG1RNpBx4GRHVPm4JeNC
uDq0KAKeZDyZrPEF4AOLcfKh61EtKkse5Sww7lStIiZwq1R3mvQCB5HFL0iHxhSyQwFsK4Uivoik
PCffiKurJlfpONEQcrxJOK7aQS2uxnhf+VvAW6apLpGAEM0fiChaZK8NDmAO2nFlUHIXf2vJi3Ih
72HMhdf8x1DNSpC0Uq1xYzqbrTPm9nDIqYzAEnioCoZeAesGcAHLSDEMm/wbFgBHDRFmgm3EPEo4
Z/BYAogZELN0iZaKRMgHCAJv/81VZNMsgaN8Baslu8Vig6jJL5CDKi4DJHBKClCtSyqVT8lPuvYR
zVhEUTnJC4o4O8AaKqNa/wAp2IMsPKW1zCdkFQHB4zZSR7QiiEXLkmYSHETGDBAQ6crTYHozBVcr
npI8mnJ88TIQ3WP6KtA9n/ENOO62khOfrqXQxH+vKERSiOOC1EjpKHUjGKA9wHqPQ1jVbRW7kxdd
dRMWiWTpmmSVQrHurhkOpPO/zsYFTqFComOEupSIJxBSOCcYJ0tH0mqBGgNNFBHsUoUjDS1QRDVF
FE2wsYgL6NXmdgrY+nmXmv2lekFJjAwjNabx7p2wwqZ+GRU41/cFnegj7kEalIWpcQ1+Rb6h7EoA
FQkoe1EpFCoo6OIy1DoyxO2Cjwj6AP68jQ7xhSwDK1OyCNOterfoHJ27FGj11eJmr88O4toHSsIq
Z7yEUfse2xbYgzEFf8jZUcV+7/4q/UrfHNfHi7BcMfwO2jmKO3ZAneF7Od13xt6Mmv0bShwG+c1U
CiIvoLPTwdNvBZSSnA3e/jugsgZFx8C8y3fhzkI8dFnlgKRoWYue6pREWfU/FVRlVOmDnaOxf1Td
fc3Zl57Rk/rthpm7BU14S25mzLe4ad4ganmV1c5yzUXc7hlzBEuVVW24AARE+IiT93Hr325hCQ2N
o4F3+CPMj//FGLEGLnDttbr771P5dzkFjxoayQoSTKZc2NfNsAQvIc56RsUDX4XwjWte4+Lw8PHh
AEtjIzF+cuRx4rn8+TCi7MIJS7PTIQsii4AYOnz3yBZ2ELcWThPd3S+qF+wtchcOJ+M8YRJdAhgB
TzTLXjMsR9We6WLedhu/MX5vcGvHmEUyQqQdbAcb+ocXKKhNnCLfcW1erqwJzSzK/Zw3DnPZIMTg
5RmUOCOxkPVTbw97pvDZhi32ivYrC07wvVeO6ku98J6B9iWqHEhf83+MhD1JBiOu9C7Og/3snuy8
vd9c7kdXPNrqyyuKp+b0tsYMiodDEw2P4d6mt2UOWbUMzWQdlP8XC0KE2Iyfn4Gxv5UOLjgFpnMm
H7HVmWD2iWVd9/pT/G7Yb9M1TvDBtLJq/F1/SLxqvRwgwII7YXpFolJV06oajLd80dHD7OjlmMwr
e8VmgI+Ykg6DIWnfzPu6EOw5AHQM1PzdgFA278/lOYJhKCnXOMLIleo70riPARsQrRKSJWcA2qGe
ifEFEnePV3TYI/Ew5VmpVja5Dl2ubVye7f2wsbwF+6GBkHdtG3cmkCm/sDr1CV7NeLYHY5AGLJxw
m6HD6c37d9grPpjqmJOIKeMwyKVTSftjvC7YHcgX+30ogUvIFXi3gboCzYwZ+A1a5iId+ddK11lZ
eH0fZtcbFhndAp/6BXJKdbwPLbSj8LA+vGws2zHCgaB0tPOkPYK5Ez39HiAGb+Llffua+4ddDc5w
QEQysqkQzPXdL8wY5LAGCwNLLciLPZkvi2PXMYPFBAIQ39A5IOQQZSyHIwplLRYNWNwqXXMA+N99
8n3AEBxTHIzdcHXrYXGt72k5vV7kZ76PxU3bhmbLNwSpPY94p2NDk82l6yEtwHtYCJa0IzDaw5Ix
9RqT00dnzGkAlPBpCYA4MI1vbiF9uZOtvYxP6N8H9VlOxQmMeIHZpNbDO6T1CawU73uNWv8FnOmS
DRXZ4hdlOyYR5sYrsk9DcLFP6UliidF4di8i0tfJzWawZ9zDcgshV5mCQMzlm9Z2DqqKfgdTwK81
J6AJZQUo/LncDgHPvC4I2bOHrakm8MY00FoAqZAQx9KNkitGgoHpyC6Nn820PiD7UV1aTCq4+HNk
IJxqHzWPxyTSUK6uffyg1qMxcqywyPhkdaIqyj/CizoIRh3VOqUVFLS/N/qfypLEq5ifAMsSk45D
2zFxcvUJpU+MaY5f4i2J0Ae8UV3d6JgjTDSnR5OypYCY/qtJHiKrdn47ZXg4+hhBQM4f9kqP2zbu
p1FgB/YA+CI93sHi01Qp4IdIwoFJQUePQpOjQEOh1eVxdM7WvlRiEYysbIvZRGC10sYSBhf1oX25
2NH9VPNLEgYDgf8OPACxWI2D/x3u3NYPo2hhEjwYT4Iz4vdQYwS+eHOi5sEOy5NWz4IEeQiso+E2
c6fSg1IEWd8JuMGAZ5JW6A0yfhJWDfRwDtRYbYdtrxnV9nZGfh5UHnZWH2QZdjqyXMfw9QlmTfyk
jT4udxWWGPM2vhgSRU6yGJBMF/3bwcMmhUr7CL57e4TPVsj12IwhNcSw2wxNX9vfsm1pv6BZ/YFc
W7eganXfm2f0bsFVxTDFLW8DCHaWe6dJtkav+Xe1yIC368n7b1Ei77SqPVGo6g9mqB7+Xr87Osvg
aJuo2+qjUxle4/PGPq8KUo6NnT/x/knPG5d1zAdtyEsboyhhyvQhSVnYSnl8mUqA1yKPARShDJbk
mlYSnU+f1HqpbaccTS4k4ucY3oEFN8gk8cGCnEtDtpyZuAdPyZfuy9aG7C472LEN7wU6PV2BnJzz
03VCmYpJLfQ5qbS+qzcC4hU1COchddMzROHEa1FKYUcTnUY4/MJBoRfBDs7BC2HH4FWgl1NzQ97P
eFuoHw7SSn3EmgMfS2lcEHwU8DSQshUr9F+6ILlyaUTqPZAoG9NesYQ2aABItbHo2g5mgt+Ux6vJ
gz0C83ZOf6e/5qgyaqBc2ZC1GMNX9/LTaIEI7NLm9/oL7kJrdfrZYUtAZwdRF7YjBpMh6CI4XMUV
2rxTCHmCRjyDuIMpFZoKCRYPaTIt13GLhA3vlQcZl1AHpeh7BxMrCsw8TlWf7r139GZW13EiPs67
A+7v8pxJbShemdThgB9gZPOqTE0sZaA4J2G5TtHHqUJfG6gRWwHaCPwKGsO7s9KAsDugXFQEO8vG
ldoNMqaP9eXuIHeaEjoSWSADy1CNcoGQvK9W4LybvzN56v5bDuMafqz2lQY2dwPSb/0vuJ8Qv8mq
iAZ0P6iJSLLzCZwGJGoK2HxqPqDS+gNMQdXQvMsUuX8xuS9pX6gwJtCj0GSHqpARiof8kjK7T3OJ
G9ugQrlGDFEATvdJ5IPukeSvaX+gMI5Osdb7PlqKkllH9orxME6//2RyPSblA9snMusGGcOBj3Bw
gV/5o7BJovAIYN/4yJsR98mr/GNqDOhE6Zfs6dAAxstqgtmTXwb6zmdXOKUoPGJpVdg8DQ9qBO2Q
eJK0gyqh/vQlWwnBVEhBQPMIkIT5eBVBpqMRgS5ktg2C1XSKhcOzhYaN2juAnvPuWj446J5AyVpR
o/wTJXXz39O3bVXsRwa8S3cZ5NrB9Yp9AsUHzSq6PJo4FYdyhPqDM5KpeB86Fk9ngXQwu3W+/n0w
j7LRjzAxAml3FpQraYSgjycWCAwNFFxKlTbTX/DKE8q6T54gAPTS9Ykjbp5It2eCv5IIvIxJVMQx
0+jp1RQBrFjTufgmNIJXKX40KUIpisASdsLK7LcneB8twqnVw3fh5a7DqneJL/Y9XaPVf6LZf3Ut
kDQP+4tpU9YVoRP/TDTkCTUDg1i7hKd/k6dJca8y9kCTghGkB5ovPDg9eQQ8BF2UwY438WbbqMXE
mbPX+WMEWqfpv5ksoSrbvFGZ45YItQ7e5pT5zDjwyhPoSs0WV0ZU0LuAAsFGYzcUz/Idpqsq/pdp
jSnnNlZNuNrspicyoN9Th7PlRopLcJxpubPol4Rp9rr7hvsxrUeDKyth36WYdEvNKDIj5pd9HIqs
XXZ9yZoF5lDexYWIeiosugcAOkHq1BJMP0RRAcsGrKdgcQ4+jeo84n0L+1TUQsBM/F6E70DD5lZ4
eFGgvYdcnrr7GJwuXJHVoltFLEIvMysfmJM5qxVVlzhUPij/grDRxldmRwHotd8RjTboZHC13OLm
oFkqMDWiBtv81XoUhNW5ugCvwaLw6jQf0atRY3/679SrUxCnJ/xEfzFmAlzEpWkZbCJchW4gYHxh
iHrAFoSe52MGpR8WMl3P6PykDyaW5aKgYZAHb3qkJ9VTrfGKc+09NOZguiRRICMMFsDVCSLCtzWv
xmDWfO3dZ1Knw44Ghm9iZgCo+nUYv711eGM8rzrybzbhw+/OvJgDAL92R34zclipcicY9jntzpDV
w6dQ2TMK/74aETLDkfFAlsc+G1VC/ZjMPHFOiv6wTxzFvAADFxzuaZdjk1kVP3jfZnv/Ev8Ywf7q
GUGD9bwfb3+PlNz17xo3Oiq7ZZepVweWuVw10chJUcI0tQsODU3/p+LuB8Smg82CN9Cx1mIPe+tn
QKu1G3RpIndFVy19WapqTBmrFnSKhjGNDVbKSv5qVdqEEEVWx29DbRKaOyMm2Mx+0LqQKwZYdExR
rOBkaR/xwLrSd2i71qzsLJwq0TDEU6G3QbCFcsXRvMHHcoQthOpS/ar2yv7Om/zDGF5ud8YLmv1q
wAtaie4e/Gq9TfheYYOF+5ptlrzF9RQsoMlSMsclCcvma/eld2ZNqoxZbI2Y78B8ts2PpmJS0OvB
GvRuptpxFgKL/9wtGSt/rwuniefBw4VYqPl4VSpg/aRupUZXnOzJESWDhK0Hx6LmzTRDBnWN/+6j
Ea0C4NiH73V0Ydy24euznqctdGvI/vjMa/a85BJkZchiGVqH/wWrwnQpc5+T+nQzvGYSS2BrhGFG
aC4xOsavHH8JLmfZKXEHuc/eA4FqDebcbLEoJi5TJyGVo2LgUP9wIba9Nj0HMs81xQIk549L8MHH
HXjvPaOGr5G5FKoaUnbl6KEe+6gOX4D6uj/FUp4TuFzM0E05xrjEkQQgI9EdQ3I2PD2dSkihTs+o
EmrABlb1fBrS/J7e/BMHIwzuN8Evi5iFpSuFEbzNULpNcmR5bpg5qfNrBUknDLrMzpvhE1o4P1WP
9TMBmMBipe5fUpyLcYF+hRcH24ve5DXaUTvgg9Qzok2my4ilSecOVrDGUqmi3XXCKOeIkpo9E0A8
xNxXczrbiYEB5tOlhO+gJel0EIaA0rg9RrcdYIosoSGFjKDvH0Ac6Lxdl4LTx1DjXslhhs03MB5q
I1oo+/A6gCOLXRjmpPy/zipZpSMxijRx2MSicw5a/P+Rho0Iwdmne/DQgfcmgfTp11t4QIxuGaKg
GjdDMOTBLzl9YYZSS27cLRbR+3ljuaO+yefC0vOJwTgLnCVTdoCowbq9dAnHnIbMlWB4CleRCFP1
fqo9tJFYX8ty5Qo2NxoNdS91/7T4LghvjjQAjRh/My1qHX0iILYn3JI8WE+3DvWK+IyUNwDX745F
LGk6t96BIcLH+bV/He1ZQZcIwQj4ATgcw5BoiVIAyNyAt3UJQacUP554VAa0oQkoOFAyX6L0V23O
GX2bvlTQwfPTi7xD7sbeq7kV7pS1Ehms+DrgT0/p6LVxrH9CvGbSFZLiPNHjdHBeXHy6rBWueps6
DQdYUACOYBjZdWeOkkVKu9ORrXJ82Qy2f8X6erdB84nwcZ5AEOc12EfUfFdUcbJCpYHkV6npUszC
e5Xg6q+7N9vwN/jCXACINC7K6pqp4T9rPMzG154x/AuvrS7RJaK7Rh0uOcrBh/LL8GBcSnprbprO
qGrCRVYLwuAacPc48LFtYhQs56l4+Hp4m637VKWjIv5cdFbIPjTR1fHGx+0V6rsh47v78pWxRuuo
ElSCBxfrFYOnzuvzz6eESXd1+eiH7gVtNjaif/rMJCtcJtYoiMwXVvbY99bsDg+IY6hXgQ3/2/AZ
MIAngXei85aHNRCcBmW9iYOJ9o16IxpZbfBmUM9G8/54g/lI/xpJ10seLXm+6eH3UXWxi+q8AKxo
jOGlq4vw7zJArEnHqteECfU6XwBCse6rfhzFreIZLRV0gDlswPkHVaLVPgSy75WTXYtMfn1y0SnQ
mJgVGWAKNeKxShHJhtCYEeIfIIeFiwTo/5JulhHRsMKdzUO2si4dipsn3nBwm0AW7jWKH5KhvA6h
4HWLXrNyBv/gBUJea37SGkQVdJPdPSo4KM7EVVCRMS8gtUrONTrbxdneNOQfBkuqchT3F6S/6tSu
NlhDE14QtrIqGCp/bXtJLrlq2upAC3WnrUMTQLaRJT3F+e3BkJ53UqUo8Gpv3gXSouSxCPHKO8T3
RgwlDMQduS1jv1NSOREE9uBGBb8gY0CnYc7yAL7Ri5wXIZYooijUpnfYNWGxTSC25DiSsgOdlxHt
0d+T5J3gJJ86SvOojoIcR1P6hvRLxOk9Sr+FdxwnzteL7i6GJ1ASXHw2yL/aXL/L1EqwYuMxoBD9
LKnWTAVoBqeG5JLVHlC2BXY3SX5u0axrg0PCLDedJcEjyxopueaH3W3C7EQgteQzASeITAtq4gz0
z3xseisw9ugjihcB2ANFYrDBMF8sD+InoVizABmwfqSzRJfkNMN6n1X9jwSoIC5WrajC0L9jzH/1
I1rhbciH2lzMFgzwKYamxFx3EEyRpTVfXNxDVSJaveLFCOMQs73WK0hOHritfPibXCTaQeTD6L4o
HmAB59FgJb9OhUK+lRYPSSziioKurSpq8VgPU3NQe7msUqpcrtRqN110LU+vsRf4QNhQXylVnU71
E9kcaFTIPPtKT7gSGYbrzrWhubHPkHOcJ/p8FLtbe6x1SLoDyiWUUixq6MBRa6Zb2qRKuy8pibFK
AjmYEIX5PrVW1R+lZ+of4cuB5UCnhGkNBMiz0PHjSxcDvDCVQza3UHUZPtya6is0W1P/6Lv1YQFB
KtVXe+NkKAAqAJCXpajw0CxpFkNaA0gM9aV2Wc5Jvcc+Pn2K8qROFAXttVOnn8xN76gTrdqf9UEu
D+8ONRfXKAOFXVLoQzHH5YRPKCUh8gLhRDSFCRFuKo5z+Fy2S8Sw9ovSGWoOe4Vne0F2LagScEE9
dIKUaIzfLC08lmFnBV5RZ9ho083szHD0HxRgEQtxzEyzVJBeBj8WM5rsGmZRlrEF3AyIrz6ICDEn
8gj+Qd9OZBDs19Y2GcCSowWIzfoV1yUelcc6T4b8zk65CUS1DwWPngBITQkYyHlyIJYu1RoVoRVU
mh3E77Qd0ENrYauPqdsAk0A1fOGBavO/qf4QqM+G0HL/DD3FAwBMPeCI9WT57esZNrMzyFYFr4f2
t6gG/yjZWGR28V+p4OIkKb7aIoyQ5LWbH+X0mt0FtPJZLZs+c6lye5ByoqlfuaJf+q9zKbdPqeVA
/6DiUVFTfDxhGUlJNwMhoU5S4UrVLUxjoCWNkJA6H5Uo15QrA3rAFSvg8cTy+ie2hAr9EQidIMb7
9B8wrNRJb+afZEyfG0gIAihSETINVimHBBDQjnfKtaURqQZJ1Y7goK+WOtAu4zdpRtV/rslB6FMT
CxSiQFV4HpEz+DEuQB6+uE7HpAgv0Zz2Bq0WvdiSGwMJYx+/AR7BlmBs3aFogeJ+yP28Ay0dOuYd
UbXAQzqi6y91Zy3/xJHX4CDeDOZ0dN7dc8ocsfGufxhtQS/VmxbDTNtAKN4/Cfk/qQA70CMN5EH2
oOZ3au/+C1EBepAd2RikN/iKcJBSNovUPdRNOZ6WWsQDYq56rusvEaJwmWRhriwPrQzqEur9FUk0
mit4BqfpckyrnIhBfwo5HrF6WWkSNO5TgzOXA/Y3z4qJyPBVi4MAzgA2pmzfBp0Qtjq72NJSt07e
ddO/MGhrtsPZcNvhgejBwu9U8nhr+gXv8enssO8MK19N5v/CtgvWS0CzjWcxbApfeVLUZQmnZ0hb
5krSH74mYx0VanicYfjMr2vnsvdoAIMscLbWhiYjYxudI0GesmFvM4+sCI5V/4hY4Rcgtjx0m5VO
G4PIo/swRNfFHfMC/53DFDuVOqMrr8i9pAnvnee3DKAqMPk+HSjqoryXt9777K2ZHM6Zu5mSKjxm
rxmKKHKFNq4uzq7GdeFGGFEFOAeeR8sX8wVtbBcv3b+Has4ID5EjAgCYeCTDUulc2UxTgiXE6qvN
EQ74M2ii2VpPaQyDENEI/shuzQEIEdESYo28hMDuqnbqNb/REw4fpBPXTdyABo8/M8APUj7Snc0U
KU/KCDekDPcQAB9EHzlqp0ILHTDiyngCGF4uyY00PJcpvHiM1TqNowzCm7NdIziUnSKzWj40/wXB
nNSnWpU6a7AeidyDWsfkuCAIoStZle7rmz76sStaPMhyr4acuW4H7G2S6oyygNJ7tMU46sPxuMEH
tILW94uW7+mB4Uv2HA2scPtzuAb9uoXPLbHkOmmFq3gCi8Jtdu97e1XF8Fq8J2jwHKlSIixmJDxb
EizKOBb+e7kfwiJ27owzi4zvF/1wFJlnzEQ65x6TRyEDlcN9zN+hNoKfc8+gAXMD6cmDrHNcfYYh
0/cBugxpjYkG80bxLqGqsgMdx3QTwKyRIWcrxGXZnbST5IXUjEso97LkTpeDjga/caPgfjDUdczU
JcbMPke3ALPykbhgrK/PZcy43kUGzs2+vq5puT0ZfmTvRtZ0nLKnpaXn6mEYvsbxrYux3wBCKb7h
+IW7rV+wP2RsNDkC+gH6Y5BNFZlXrKMCZNuOOBw5SzRGmjYy5cHlgwlgPDWnvfGMlCMxymuDL16N
0P+Jd0vEGNCtlOwUNGVHC9TGz6HZL8FCkLBB811jmr7eu4K9vy5/rf4CO7O/NfjLnTFQf3D3gQCj
88W9MLkADG1NsQqoEjCrKTCIN/8KJOJkfxtjtEX2QRcBYJB+UHz4Q5ndPdCH7Jff7HlwR7ab8SXI
vJGyvgcAzvVfLMTZ64cwj4wJoptgykXiTHHoBB6YiHDzCQa3s3teQTMklcu7kkwbP7cZii0bpi7D
ebkfiYk72MlpwQkQB4E5QjkuxDvEC53IOtKd4o4SzXd+u9P8uaXyIKPGf3+YihxFZARsKzLcDsHk
Pq3PFB83CxdpDSkOK4w73N8wYoLV3NkOT300Kz977jQ3pXReE/HTjuS6TdharmZw4J/QqR1d/STj
Wsn0ygy0gHOHKULZBYRnWMleEx39YjTh6bcGqlBtd8Kp/zFBYkzG6+1Qua85JzmjptWleqH6YjDa
+B4ZNO0XwYIhOQ/mDeA3SaHHGNx/6nSyKM4WNZWML+Dsf1NKH+6N/gc+41HV2SQXkYy8YvzCtCRC
9XLsHpjDCF1iJG6cEuP10nLyyBxf4AmTKJgwGM0rj8h1snR4ftHB2z9oHBHIiKQku1FyCXhYuBuQ
zRaxBU1jHaESHzZw0vJVteN1Uo1emJgxMfqC54p/w0oVC1UMQ579V/p1h3N/YW5M8fdA0df6TIWg
MG73tz8YXkAmMEHlIOx16y0GejeZAV5BoB1g4kqdyeRpo1Mbm4nRbSaV1IoeOE+N4r0LaHV4M43w
HDXiB1TqklmP9y+8mT/IKwjVKbjeXDxi+6fJIzxMDBdbHWxpactu4sPwNGyFJSkUaE2rgvO+Ex61
DS6TtQfGNsERqJczznadNWbldI2JES60ZnIBR5YAHUg6bQ8eIdyaLYIZzMAYIS3fXqGnBv3pJbBc
sO0fmg4+wMD+OEphEo9XutcYMHfnOG014jsdgOV2ee40L05tDGzZgTF7iysJY7dhvjxA4uB2/11X
L9z5gcNBOp4DGLIPU/5LaW1c5+c4TBFLnr4xozGHb15kdMACHM+afrsKVdaM1+P12EQbBQEkNodb
POI4TLCeYST60S5+EECUD7fO5JH5jbZZrwYEOS++rifsdFu9B058lQS+QMtrps1kE+B6tPFyWNn+
bg6c1d/ihcWVtWXW10zzq/1bw4L8S3454As9ekpLBh/9YpyCe5wcmhfO3xWg2rnZ7S6NV+x8N9jO
NcYsoyloznjTA7iTD90JSoO4id9zWs7pZQk9g0YUgBwh2O/1wpZnIf9OwU6byS/Oqof4FIB2u3+Y
8FmcEpDmdrE5hfEgTvIilRkVY4fCz9yjN4ZTAMHLxuw8vaP7Shu06YFZg0rLL6i8ia88VbtbhnWk
GBMcCmrRDTSZN70O6hzhvTafeXIAVmbkHD3zUTvCChu4tcniqQAXy0m6GMGkaqD2JXhTwXE23txb
B18dBFeYDLeZwGtfagBeR3A+DIOSCoXv5Dlj+JAlMwXn+HKatQAVLJ3b/7F0ZsupY0sQ/SIiADG+
apYQkhACAS8EYMw8z/76Xsnp63tOR7ttQNLetauyMrOAeKr2Z3iIHxUPlxie0wN3LMRKr86jFO0Y
MMenuzqH3xMPAvcsq+7XMEzZ/u6B0Jk/ipB1SDMJkc+q5ayg50/tG8REwAkUlJCP49cpWvdXjETc
9g8TFXIb+mUQh1tMe93POdQ+4AFPNppVK3emP0qjviP1YIRQbDaAqJetMSxDxACGv+u8gym9ZZ9s
yjz1blaugwumAeKR29b5zvJ9+gb+QsTC5bbPkPeVhtqTqG7Zh1Xn2N9AHZgDeK1TmUYiFmPvQQ/S
4L1d595v+lDZxnjeUKpRcCdzaJ6cFR45WJDMqS80AgUbG6ul31EJtvLL4PamPfW2eW34yE5ZE+Xi
xUsmc4Doo10H0Tx5lGsUey/w58M339chc+jtQj7WYXCfq2ymdpxGJBngAlCWOAA25oueK1AFFwPq
IecbFQpBDgv1GSWNhpXvqPV3k2ufTJEmIP02kB+hYSRpwM8aLiVem6j+7Bs3AXxmDh3DxMgLEsP/
dKFtQMhmXiXV5Lxqtbx5hd9lWhnw0aYLv4Vbow0iAREDzl5vCwJbu2LxOJP3HyO41PZGq2I3UoTc
X/BGKvicu4lZdfqASXT/2VA9EMyZq0lkRSvXaXZe2SeGli07MYt5bc/o/S1eqXaY8jlTVqK6GBwO
aFCybKmlSGuo6v7VvG0eyj6QNmECdokohOOVLxKcBsAj6R1fXd6OWfRfac8DIg43Q4BSk3D09Zqa
tzvUKqChqgHfgJN/7hNPb5WMJfNJniTkiOLtA2CN8lHmUs/gz16PGdOVroBWYY6MPo48KGsMJKgh
StA/RYqDVrdoeVAQMACgWUGHHIdLaP6i9lIXRjUOYe42xx5nUdxenAPxzp84ktZI+/LT8CtLS+S3
KX5dDf8uKAXOndD1Cm8Q2N903J/2ZnYYNrA6frtSH+4xRtkHULFDRWVwdqZ0weVq9bDNmtXCyuiP
OXd1Tr8//B/XqbDxz/d+nKEcifsOIszlpBX+s2CzMgXzG67ePSpzI6TelhryxRpj6Rx6cntQz0SZ
xpwbL+Jyy2uBvMkLC1sMElDBCWJriLoDtWdy78PaIaeyGzNq20Y4SgA8RB2qFArA+a6jO88aVAqj
HFaGsgYfTbcUy6fOGQ2Fvq/sFvLOTA/sbest227TVwOHbeYfYAKy9+A68NJKcGpfZr7AszkpMIsN
pNylyEcQeZSP13zeJQ9G8iZTAhjS+nUu6MChc+O9MQkAnFEVDmQENKbj59tum8xB5DDtdokSD54p
4MITBDcI5jcm1bB4gXyYcdjVBxQ3XaNhd+z6R1f+BVhX1ek+IBi1uQRuoX78NMj1G3SVRFL4RyZX
8sc8cMz4aA4KDtUmBXXOYFZT40cen+Ifasq9dHKMzVkow4fZ5S6CT2CsxFg3gLwl5uUui7wOl1RA
X7YnzkmlcZ2DYsGt5PMLUxU+wzBDtoZLO014DYJZkLqv+YNqD2tJTCDAfSEqKcGRfwhIhcUgv7N/
cm2xRpTnq6RZ4v6BcxLJosRhUmFRaZB3SkwvmyCJQXJGA4IN0IKSHFb2EQKd1yrB4DI1ckhD1KvU
W8halLMu0xIf/t/v8h4AQyoIVJuhG0wFiANZrxPVcLRovrUN4JLeTeUc7F3Go0SL15iBmFHc/8WY
tEMPH9KSpLXjBt1hMe0paRcA6lRHyMapt4EWIWnIfYXp5KgFAFWgrNjUOFJ7CBDj1zFTdcgPsJzC
aQQq9WAQoyKtMjvmZpcmaj4zHoMhIaiiaEujqjLHtMZxSoHfU8er6x3C+Fyc0MypndTgtpE2U4oV
kBkkJIaRidZAsFytj5itEBmr4kmJWUFgrJ5+NTF6u6DZOw8hsLh4UY/k8bJDJynlY4qxMXcOqAj4
+mAW41iTR/3BmDlaDKJybmORRTKtEW1d2Tstg8iER9/CUSuu8DHLbhvD+SMtRlgGYmBl3Fjx0s6w
JIF0oAyC7cGJJE7QXfo4U+LhIZZ+TIIpjrVkbbMtBS9Jf8IJqJMHWA6wTRJrGiJSOelGjl8oOuuU
3OpiUDiyXBg3CKAMTN76VvAKRMQMfEU8bPOKDNiUj85O1oasO6no7Q3TzCBzS0mdUcZry8g5jNPf
m475NCxmTLC1LlNv2h/HWyeGqIHNjBbwgebfy6tL+AcFxaZrQqf/jbfq0xnUVR/xMwytvRbYxsGc
xQoMF4Uu2w7ZEguTUleQAa/E970FcDQVF3cV+i7pAHcX2wUe7y6gfuL4VqUHodTNFjIsYxzHmHoJ
LSyHHjQ8zYQDksg2FJLSj2jTZlFBG947+g5d44HmIyFRXTCV0Meljp4JPgJfZQtcTsLDfHLM4U7T
44Wyp/4Fd6NivjyBjUBIG/KMDYdwhk0GrlQgGkg0wAYqPQ+A9wU1YGUZVtyHPQBjsViwBdTEHp4W
C80EywA4A6JfnmZvDPpe1iSHOU9uBzKvI1lRGUYfwt+8DJ+Sd8/AaYiOPo+AjeqNYcYY1pjtwzgg
bpqYD7IGdKyBZj1DyJzNziakF4YE6tzgMaPZwUueB5opX8PnP8F1jkYTxiBAGaabnAOXHg1QdUAy
kQHrCyQdAzzxTpKz1i0MvhW+SHdoZ3Bm/GCMQ7z/ukrcO8t7mGbyXsG+yESXQbedM0sXg7wxExR+
CuBvrjttqGmocGG6NFgRCjZtgBWjW++ylEGT+M5AT4xwnKZvK8UOgLv7RR6JJNgLocqzWyTFCwe5
Cq9bCcUTZHKLJn9Vo1mU1oHbFA4W7IIt+DPT3Cag3pOytP7Z3aziKE7Pg84SOlEzAocXJlxgUd/g
U5bdiI1fXKIxkK05roSU80EEwLdN5iOpIjjsBH6tkPQt06MZz6omk2VmjJ3g964+QTlHyuDkwYJB
I/TFZDWw64ry/gdtmEuW0km9W5nmsZ8g+rBScWbio/0xdizNdMR1SD5ZbepYcQ28KHQ1UY/24A1E
qjyKMtagDIIIVWDwukMcwOwxeqfrOXuBLXS1SrxZ1uRfiAf3eTsDllc8akQsef/DESHbByhn7DuQ
ez7acpli3LHnJinguCKSBsQGfD3gZq04QKE88nGVe/xxrHMz5PW65kKKiDtax15Za2YcOak+kmyT
oHfG8lGCzgezigOOrkjA5+cIX49uMJGZvCAyIkG+AXiNkBtt9Vi/D7YPbTXA1cMcNBgA9fxSZA31
V8UmULwXFZhQHQEC3HESjqcjh0jOwbR4Qcc7RM2udNV/XgNK7oJDRfMM9F94dS0zBUG8vtAWSvB1
HkDNWneqECRRPzM+AoSdqGf42deg0COdH2DQ5Ykm/oLf8c64NS14OLOWq/MtwppgATOY5vmIbs6B
/i23G/Sx4vF+8PYdLLCAh6e+YMi2qzGNe1YD6w2eLXGNwXTiVTMZxuKI5mR+pdumiXcOLh/jrERA
EgyZMtvtjXGmrMCAjOQwxaWcYbsq75F4EZzbLABl+lvIWw2XoAAsbEMagtXFq2nw4nIpJZ9wVuVV
WYB8x4y+Y6J4QoXn5VlGuMky2MxWllPoBCQ9EB+CrM5hzbAijnKbCH/Axoy1wUZadTk4F1wAxmmc
zeOiyBjLHX2dvai7pm4r8jhaJPQUuU4bgbcIvtXWUjb/SudqFL7qac1hhXtYImY8ZrkFXR1pINfx
Km/3jJDJebjwEbEIrnR9OA5pYEqnqFtEOCNfvZmAzJmXFc5YfkFcU7q4dvh5ncYNyCyqFRN3qC0t
GxfMnN0Arnb1YfJQtZfxinToaYMcK3dCwJqzVxnlFWh8ddPUxE0G4OBgwsZUUuQwh5WXheVlxneH
GdWFx2NVlCFU3SHLVgikVbcFUZFVZr5MArVGRTRJG+Dc8QoHsOSzyTLnHJGxEet1rATo5RreG2MD
yOFdiKSRVzZseAYNIMNyIkI5ov0+ZoG0HiWClL/AzV5gWoFzKv1dbHYq3oWscsOiWf/WbHBgMgdG
bYIBy0IT0nyvGizucPuly1zSuFHUEslBJ7MclY54mNBt4hcx4kBFp57EneRD38MnwmvktYBfajKr
AVvVeIWxhZzoeE9MZdD6sWrZcbvvpnsMqHtIYU9dtjfzWIh+rIlyWpY4HB0JJ9TXRnQ9lysGJF0V
KHQfUG6pYSyOQxWpvZ4x/UTORvJinT2Io7N7sVluHmpIfl3T+C01y3cecY7r2TH9sfoi4ciWWKLF
GDBapeXzSsKrKOh9fjI2vNIZWGiFCneFV3UnqA+YvSTkG7yBNk/mOTEs3nCNh/rVJOUj6CilZbcQ
0GRNYdh5ljJ/gGxDENXOtvBHIFmGZyZUgCOAqBXN+r9+HMEO1qQDGhezBTQTFQDiWCgOs6W4rVKo
g5BRBhA9/mgljcc4VmrZK1XSRN52XIUJT5lBuCVKsDrk5VfFeolOIoIsnowqA+qArhJPQy1LMQH2
hSaRakiVuYHLBkDvXvgJMgrAgu33gJHOX2eQuBD/ihCE6h4tJI3w4GP/6/eoxyryyDsIMrYxHwPy
Ci1YHSmLgsvQzlPJxsbimFJ2zvLD3siJrUEfYize2GP0HaTVQI9BxuQjhySqz7S7ft+qum8Hcnod
KzCIu0tOyLWl9zEhm3vsVcXyObXf05WsuoxcIcjInMhYz346frKz4hmxfeOS+2EmzzMTfxK7/tkM
xxCkFjhlYp8orxTSJDINqOBa/DSh+fqmy0ASSN9DQSFyMvqjepR2jTLZ9GKEDzFL4MnBOWqZkQIl
NWsiXgRTR/kvToyVNMrOlf3b39lVSVluBMRvPHpi+sAVEMqI+I4T931/2OvFRI2U7xEDM90tKpkX
DYRWJHe9SplxQlCT+CXaRLk+qPxvcbCIaPLSY8g/KbRyVz7N5w79T/XTWSXWgugObf7uFLU+A3cn
2tFyR8PdkRb4vzxcf8smTpmo8Asu0Us9HbEWtGlvQZrTUSnJOcM6/tfzV3nLI8eKiw7ihkHUaNxp
8IuqCOLOwLFvHsrxtFySWzpibw6c2fZgszI4ADmGkWl/uZiU1zAPBGN8IAGSv5OIs2a8QptCAUeR
UYz9M/mSCXcCo80xE2rK8NtoPXeRb/xRk3Fsx/SvAFYOHqUStqSrj7fDPmS529m3JZo+3JJug/Z8
PRIMWEWq0QrXZBPLdcHHRFC0RBbSgG7TN9bm++eSQUmZ6ENBXstpxGOSWPXUaznbNcKWTfVhcZpM
SlwqRYScYc8oP3VUPMw6bYgT0zgYaQFKwUtAMElOv2V0uE1MuzHE1eCXTfzC+GPqiRhIYsVDfYZK
VhYyXcZfloRGXTTBjTrxDfueBlna7ilQqNZ/jUsD0ml55WFNo4MYxUJ1caArFNZDNNvwUj7Mu7Nr
I/xdwOWZ3YjK0rkEVXdlzQb7EJtrNbUOcFT2GRYK+Axiyo1j0TRiEcFC0rEJkInYBap17whvjFny
UBLWVo70ho+lfEI7EPYf1yCUhr7wMq3S79qQ0TQgSRS0eOGYcIF7/sbxiaGjwiHIZ0wPxEDue6yR
b4qmGXTgTSKBCFmhRKQqLDm5S08MX/+1B8vXbWTc+BFcQ5iorKWVVIokHD4+YKNGYlAl9McH0lrx
zwG6GTFp1kaXqGiYlHcw9pl8LuWVqDzaIxebzB2rJbFQqD/YuzC8f35+ttYPjik0UziKUMBUmYVa
3aCOGKM0caEn1HLShI4gmyxdjONZ+NurxS3o7+HszeaB8lA1m3sb3UVXLWQVsiSv3mtFWK6lSsdg
xFH0RAu1sMt3yq29QKe7TxxA6aNE52lCA8J/UQbfAPTYIjGUGFr1E9BubRF0hP0yKJkb0upN5mhc
V9imAXWe+I7cKQRqJjjg6jSAkEaayWvfoSpvZw97EcyBcNMkW3lZiRMI992Puda9KRB7rCxynCYI
DvWAy3b9puyqeGPSyzpDPbeWb41fNvP7Isv6dRwMAZWNFIhglMPpgCRdlnoE27TJajC1L4OKTaVB
iieIgI96QsbMFJLRDUywDojNWHcWEdZfEd4EwQJgjX6BdSTb5xkmRp2SaBdpxA9504CO1A/zReHX
m9tYaAHvGtYdRUnZrOeT02wSpGYrUcrDQaOJbbu41mtR2mtLSfujIXKaTsxhn3oyn8Qayl1mioTk
pE3EgMG8LTgy8xZ6gzPZ2YLvzV0UWh5X31ZR6kWAPx7aUIvYCZqlPAjWyrw8ft05r1VxtX6g+vFg
QQ+c6U+bUMWhShA405MGC2KkQiZNBmlIxitIG6O/a2Z71p5pHMEUezoZsVNJVPDpTlSMynlRoCfB
cQ7lihWxw9VC8GYT98iDc0cP0R4JbVXSSu2SGOEt8mjc3HSMPewmx0MWdCeMOXQYvaotJzN++ZD8
oRuwCg7oXBanr1krFOZf4+Aiz4lbJiMbIcl/i54FLTekYcjxIc+puhL33svmS0A+4Uz50zQnc0Ri
TspIAJtmDk1+uMt9UN/TjIbRbfbCE0bJv0wG8zyLYE1MEScxFZr0mDubVwWENjmak66SdwC2Gpaf
Ul42ofgb3io3PNhAKBcnxqKMz2Gbh7fKdtkzmq/COWAx/dK+0HGKWjPDQrz/nW87bII6f4FCzn7q
NRmniOcAys+fBH0nRc21YMQnaF4eJLwQJFxYMDw2vRLxD2KtwQlEEGDYIddNm8XKknkW4IgA85iY
IodBRhuzgR74X5bYJeKOvgGKE+S23jxbCoIFbsSiMjnNXNi/BDz1/csORdHd5AmrCkm63Zc1LLcQ
ZagTQwuLeHvuZAlCdPb5x+IIFm6nupEnK0MZRvnBKnmLkg6HH1CE24y/DIRjGrxNVkyeFiQkcGDc
XLEhVW6Md2e6FF9R5cUi2PEEIqIetazScSokcVGuHcTeT9/zUuRUuP8ChNTVbKBNot7RtCv5Tt1c
DRWC5tnFli5JIT2DHs3WgjD+tvHfyViZNuDAjaci+2LRxzG3o9dI0+ps2yyqPEiDptnpdfREhK8J
zgQU/LYS4HY5bRNfi2ROU+zgz7lRdeZFTZo8mpolSy0dy2cOs07d7tsjzK6YbbUNHmHJb5qTp8td
m+RPf4ksVoU+EFlY4228GXpu9B10GWAyol23QEDe7mg+51O2gFTWc4R8bKyoGONhtMBGHFcKwD1F
eoivT3BIlCvEicXTWg81S4PHuHOWG+KxGciwMOAhjGwug2dLFd6CAkTOzD7nLBrcv1GUwwF8XRkQ
T/KDgyG2G4slABeuPFweXQl0usB4FLwBd6TiulIIUvJk5Aw0gdzJSBN22A1PBhdxO6rIu4EWWSYI
x8F7km7DU0cUI40sFWQGDkRc1remHmfJjTadktubxT3RmN0VwCoXkG3MIM2C3EtVjqaiG/QsLeIa
Cy+KHdR4wKEUglRXT/ZY5FjhFHzCIj/fESRqZnOCbPLhQgfEe4jDr4ObIucY7VMwO45V0svBjlMD
NqxsvqnrdmR3GfEUXB4x92S1d5sfa91SDtQ2t037zMbvnnAuI736sNjeIe5QYRllGTkG8+Jyik36
FaSze2K0MqfKLw/9al8wtJKEH68qEb5wj2fDVgOYZm2riQYNvBgMcurrjLzZr5EgMgptu9GXqJtn
BNzd5OQ5BTNHmUdSGjAjlYHlkpMeRlukutZhb61/r8wNRwm45mqBephfwqO9WofR62FeER6/vHe2
ilD2HTt384Nx1xpx6/pDwmHgg05vxcXpONbnkIPcZURzpZwgiK30DE6N8ujPKvXa3hlIpsE71gE0
OLjlpLmmfvmgmhHho9VrQoO6xZIBqNWPd1dxalj3igXGCHmrna0GNWx6YAka5gv1Gekl0U+VkhQg
L1I6WF7wBXM641OaFlTbyHoYgEBOg471ZB8LNLPTHPJ/rWusXfCXqnzSiHgxqlZzCjw1aMdtaLV/
dH15u9KHWX9P5KHI7El1Ch54/G9UR9d8lskxKTckaofCwrsgLvCqpGY/1XQ/55WzJuWUf8YNpAT8
CwhQfnZ3gw1MdBhsUMlW5KnhGdjXNThHaq1o47zO2ZOUh6l9Ojanw1Vn/nHe9orz4hLDUOZcfqLV
2bBvzg9r07LWLBKUYciRpt3DsPpx6i3vyLA8a5LAY0NKwRnwv9AIeQJO4K4v9WTv5JOg/U5O8fyS
JSQhgAnuuQ/cpjXO1mkOGMN+p6iDR64pCGwYOXIt2yC0X2M3JLZRHQ+GlJqPkhzaP2jK+Yg3w8fp
Mth3RFA8aAyoOk5mMGp00f65yxoESwr9Jf2RtPEKS23O9sfiD5lom/EIX2LkxOAAPlDG50DnBH85
3JUZoJc1fha1vKjCFTwkj4e5BIUsgtzokJxyqh1GcDNS6pGCu17myD6XrMeyQSEPIMnJTqL5Mi8r
lMnWqXehYY1vrrV7+Tu6zV8jfcotarmO0eTn1/3vt1875zlfQgNskcBqiqtaIx8AsI2b76tWfjhz
HFAxPu2aisSDP/kcnQ+9QI2ZaCyPWyxl7L9I/EQ8ZXByaSIO66yQJzZhE8Fi6g1P/tWGzjM6EDGD
skEPz4Ud0Cn5I7R/9L5xEJrY0Bb3zvCp4akKgLTDM4W8cspgI+Kt28XREfkejfpc6C4WgtMABurD
Jf87D03Qz9vR8hoJWKLpIpaD6R7QDWKb1hKISEM6muHZ/KNTkIMbFAcDHL1MoDWbv+RU+Gum9S5S
cet0AiRjKXyS4o7ylYQXFuJ0FJd6p6jAjZvmDX6qoHB29FnAd5wVDirilgyZg8AgdzSXGVM6aBIa
svpd28ZByYpTKfIWQWBex6sB6kVOuD8aAcbHQQU2H7AtuUZw7Acw6ks6/jhkLzTnsXBGWMYQ6P2Z
AwqKPaDfifSSJ7oxD4TjXDQHSoT+qReczzjcsFOzg/VJUgTI+IEWuFvcxmoSy3kNQKr2nTWN0G3Z
VgBMl82YO6rMzGIaCa0mjlBq/YQXEQYOtAMBmUIMEwPkVKYxNzjb6hggg6oHq1ZEHiZUIXkHZB2f
PXQCYOV/TcxDiZTHFULzPKDLYhYNufuV88REwpUR+Jp4Y9VtA+/U7mX5rye3poYnHIIGCBG5jlH9
KBQQEqYfyyi595uDqhJRZG+9tX+6eGVgiGyPjAoj7jTtLoYgsU3I63jgagNxH4/9vMHxC4tGTI3K
YhtUvWqvYtirIZ5QpyHsfSL4LyxBFlklaVEwRx9vyPBMz+92J3hGmocl4L0cFTbgu/i4nq3ALa+t
0STnSpfLW93azjGcrfU5zf5+GdhzcAqORDK35mA5Pbrp5+e6JpGgDYh5JRzddsUBNt+Y5X/clB2F
wPzgX/usiw1m5BgL78flYZXeffaC0MYduMFmEVGuFpbhYWJmH643E3bZxYZVShaDnWn68pJuGcbh
D6y9/cXEGmn4QL45ugxHDG1UKlJK4F8Bg5ROdmDAWufOUGI9hviT7Ohu0WexU/wBzLjhxib7jzgG
5McdMEoWQ9RN+xh1522XhbB8jAvDo0wl/BHlHRgj1/5HWT6JlCJbMvmqZ6u9EYUQxl9MPGUJE4CA
2TR6BSEARwkLT8oSTBU6+vEutt4/l+KHjyzMPwg+wGUmS4U3pPlMlk+r5NTNshL4FtkgYdkiPh58
pKzAIQBhw2TXmTfClseEY1JyvuTdsw06zbW4l/VaykwisKTy2dq2efzmpLY3E9I1oA/WfJVo37h3
S69IiRGc7iLCKoe+wpknX+pGRhOjzKJ1lyAE05xyHxxlqdg7V9bHSNQ548ztbYramEz79fu30DEx
59aSZJ/9Kze37J4Csi+0lJTPc5ILL+OAxTTqnk66q2zU6t4+VoeV6kLK4pn9ubircY8OZGTaOAh0
dgQbDPwofVmHEKRc4ZqcxRnm90xZ9dGHLdF1QHyGwmbBROQpMtEceLnC9ie9GNNeafo1/NY6l491
tfcRMBLpeMJYrpw83n71usz3y6HBTPGVEpj5oTgoaBJcMXcEjMyJZO0/m37nZpCtJjnNWBYdA0wp
WdsmO2lopDtz2MTgz1aeT9KNvnQZvC4ENXI7a/Hlpyz4xIggQJnwMyodIMPimqeOJvJv4ue5YiGh
dxvWK6MNEU8oMLtA0uw6xCGYsSacx2RvEwP7LCs5UzY9KTnWLEm8f7c/p421/gGtVggZ7oFsfuEz
Xs0OO6nknvwpikwGZO6DDufVT3WFFW9g4KE/Gh1QCF/zSVuwkK52WyGvZyEi74LyGTLLFyu5EnZe
vNjoxKjZH4YdwtOqM7/XHRluN6j42f4YtLZkZm9gfJnGcoKekWQdA4aAX+3h64Dsm3Nxf7BG3ZJ/
x8AhQ2lO3zaBHeh17zWLGuUK49y42z+dDysaAuDHqTCttz88OeXsw1bfWsfRdmMOmSorqvoQYR2M
FsmBVozVtv+OVBZEegiu+454lEHyx7ai/Ve3oOoYvUroeY2xJP/kQEBQPBjOaBTlT/SJgTvfjruT
6wrevuHClIPBGgxr1E4slRsHLYlIp0SWvvyLT6PKx4KPC4pVplDYFtoQCBgmhA0gsSt/XYZylZjM
A9Q84jRI6kQB2p4//uUWIpEwP4UzBzboN94wzbQadl0MhxfwRxYqi9d0ZKghliAgOjIgpJ3+nO7w
r/+yOtw83dRHk1jZOcST482e1H16FFQxHMjEi8RNqLE6Zxw1PsgOfaIjPG5KcGV3lc5iW4D+4o9V
8mYWU0JXtr/GfqvAZ+ASQDGgaDBfmxg48zYiFOVzw+bVcVCgCM9l9/sP6prYz7v3HPEQq9giEh5N
D2Iw14v/aASNaG8XaQYpr7vNmdLQHFyQ/Ji4iH1/1B0dsYe03Llaj5KHl5GVYAPzINWpg+XQUabm
r9Naw6WuE7C1YQDzzkc7yd8MIGPKxmOcSvS18ChGwM3w7U/LP7TTZWcCp6uCdnU/TjBjyL6DIbGT
ediF90mXOP0PrhZ2GD+H+S+DpZlfGDpyp4rjqwX3e+duTYggbe9F5SY0A6kTb4GeJfQROviDWxK2
RmdzfLxgismHrvTo8DTyjIx655DSNSInqljMRQsZnOpIrtA/uaHTGjGwVQ4oK3s/uN2s336Zf43x
7zCGX5OPt+N9EoZyAECMo/OvE/N4sI2HiN6p7RgFj2Vs2Hv5bIf93rL9jXscXHgZfz+5e/cB/G1I
9N7HHDx7zEWoWfWj17rke1xG61dYQB+W1ljVmnh85MU0iKZuSjV9NENr7fR7mHj3jhiU/IYXN35B
sTkBcAQtUFZ8mQ5UtVit0kTY0zpqVeRDMrpFn6ppyDQE0h2TPReriQRjA5kh6X0+0sjTNLvZjjM1
XzXLuQ+pXxdF3QmyNQEOZhSLC3M5Zuwx76mA9UHWtbGc6uiy5hCqMgo8bVaC94wEts1sQXuFZfcf
9I+14OvDyImswWDnDqrmOWt7tU9x+iuaXvndGT9/Yf3V6ViAoRDUQcheI8FlqK488ILr8BI44aA2
B4meQTzQEHKM6ouWuc6+XbOmfXJj1lVlSg0OzAwLC1i4alqWVkzLHziXpzleXyzcWZyQgSWXxGFN
FJcVWK9j/ALQrEl1vSNIKVvK44DaYBcI22EGA9APryy3FSXRwqiEDyjaGEta1xrTMi9vV67SapdC
Owjg3QfUsXjzso6b+KE61on25iaFuRWi0vJ8nEpCHkB4Dqv+SrMH3vYajBijBqvd2w8fI4CQ+t7+
7CE+QFr8+BFawdrFLrcSCAr3Y/qEDgn1cOVUG5hcGQfUnNGTuhPL+49Zgd2zZSh8UK7Si2rFxuSy
+CTHTdBEBZ3UmWr8ZqAFCMNjZZcv/p2xodBE7lYZBeo13F2Cv3LI/5uDWsM5bsPb2zUw26XlCM16
ZVMA7iD13dJdyUOXiexs36m8nXfvgx8Q/O29wzucgccqNqbINYwlbu7D5UGVsMNlJY4+I/qkh3zt
/3U/nUqPT9sesGHrkwcWqoD+w2ly5s+bn4Xagi9ofjOs2wj2EVd4WVxw6jcv0P9tw3lFJbbR1Tsz
kAB5UIPDDxIByCfmRd1ysX8wjDCp9FagUH9YRb9xHYRGwcLex89fmSzvguOwHspVWHqiTVryWCIE
Ft4bvkYsTpF6aeVOGWZSGWO6sr8Oy8ih2sywrwetbJNgCOTf/JVN4oYdUMN/encPH9vBpv/yz7j1
lH1qNxdHqu7OfkIVwG3l+7V1BnxWGgh0nmS9DQWJ1jR0zmidbfFK0tRVWrPkRVHF287q3iloYz2s
CRbnf8ZAaTPdD1orhlTvyRKJbWaJ0g6Baf/MkT4g5jBKWsOiEcD3Gl45nHZrPSJjRAK0t6g71QhH
ITw4drHG9x7J3ds7mBP3j94qoc6wGLPOwPo25kNSUk2tGfdRI2MNzexyy4tVjiGyJviBkKpHCSQG
os1mdlt0GPHIhnV0pQFGxxv20Y8Bnxu4iz91u+VMnWNXpkr78OTii/xzgxzeMLcYXj0x6motjI95
peYf1WWIjZDSqDFY5gZX9+0UqkuBzaEZVhBvI+Hu4jA5YZWFjFMkBvU196RcgWJAq4hd+sC+6+oU
b8YkYvPcuy2A0q6IywKk0aQVb+4hLW9IcB6g4gDga8oEx7/4Mb6C2D/ZhHC8LJ0CH9MqSMfFqyRH
SIBy5dooGreCocYursA4cY40uttfpIAs+HOdxHrM6TM8nzplhn0hF7zvqf2fw3aP7iwOTgwgcXZ5
YzTdwwOKMN7GuatuUiCT9Z/npOEc4wLmqsuKb2blANM2j2Go4Wy29zdHK77laMWjeDZ79nCdQE7X
3sWYpqC+QjXWwb17/0uWQ+5bxnLbfMjiyj0uPz4DzDmReEDbcHC52PGzwSqHO+BcYhpR9NHGZEE0
YNZ94/7N85cGZyWOLR7wav1D/sEmgEwjswx+YkMLkN76lVc1XyhYXjM2JcJp1P7Q90/O/EJb6RlV
3PrDAngcNQY/lfTcXTsveB744W49BFnUiSUgsgtee32Ni8f29XaxmqNGqGQMfXb4juRIiqXKR7KR
UIoMqVpqoKK9D22aCorO+qiUnAAxRga6V6fSBqWpNa0TsguUJd1KH6lf+OrVuhemwb/dzW9jwhvi
fRQ2IylJ7m4lWRNlWLrm8GeICRJfsg97sZ9qtCgZUvRtpsr9CjMku4wksETWNlSKJMMyfQlf1dwr
JZrqyu5m1XA3079d7feCQbnyhiQlRBlIDQoQS45O8q4Nol+tguWGtJU9dbpJxN1tVO1dfj8IOj/W
MdLFNnoc11kToOXnL2gAXzasM3UI+pzsnP5F+x9se5hVRjeV1HVPObbFmGfyvXn0i9ouBSAGXECp
1A8S00OfE/lJsibJFJYgfRxLJLVyZSBrpyCm9c68msJz8ePQc5Wy6NXd2/kcf1HpUh6evjZwgfiD
tvv/X6RpeA22+Ta/RtyR4W5WGd0Rj6wtNXnvAKyYtCFhogHx7q9oEbm83j/q1XSMhPww4Ghlfjc/
tstWR5vafc6WgOVFMVitge1gZ81lYsUCwUISpEu8Hj+jM6Kks1sC3zQjxyRpIbukfyAzHwoouXCI
btBmA4uTu1/DoqHvwLSnM35juKUs30/vk+npic3CnBhcduoUfjBg3efPhvcFhQw1LFp4wQqFoUva
IFiW1qW3c66Jkm/15V9wO8TsmPwBJIKLyFP8z5UWizIUJxIkZrhnyaJNdSavO4QsRIDEG08m0juX
o4epAwZUAp0VTO4lvpYBlZFzosKcxshjsZpuBx+fI4kvBdezfOtIj9eYyZXY9a+C2E5kbzDlU2bk
Fwfcy6551XAT72Y1Np1622gQqAwhwGNOA5+C+pxJo5jLnAanAeNGxts+kOI/bxGkThcH0VpRc9AH
ha+sHsm4ZdN5cPtZmCAFbF3yDqudnIav39Ws3q95O/O+MFAsd7TOR11Zqed/0PPONwvVd6x5km3n
TlU3JzQ/v3MCDNwOiNZ/2YphA+BOdatytU70DtBLPXxcHhTKIbfUicQfg66OJglMoyrTcoFM+I40
Mu96CAmZsoSBU6+jdWo6W0yKCiamn9Cv1PLL1kHBCDN+4z3uNinxxnvjvQTzs5Uzc+/CGr6ncFjO
CKELjHlsctrHi+ayza/Bt4bife3s54yCIR4drRtNJvom0w5uBPWV/l9+4ciD8wT/rBy5YIOeG2q5
+E6e+50x3wYjdEA7Rfp7gyUQeDKDG4DBMlgMkK1Y38xrxMX5XtRK2FtNqeBoI0CxZ5LsEXzy4LRB
nnAoa3k80FJfqjrklvLh9uDVbYdUiIigauGR7aSVnJearNwKPfWKzdDmlQ+xUsgQ1TaWyGRCoghg
WYS4BCQEBcLH3eXbmCZEJIp7jalWGDTRymc7wV300mA3yJaQURegUJnkopB0Fyn2sBrPhTCh2l+k
6fI6h0HhYaIiFROZtBplZ9i30M++XDjoKUHA6JtYOys3IlqT4MsAWKymsDMCqLdHbjcHNvhy0CzU
G/RlmRVwgndYicuBR2kwTcqjMQg7JjzThLqJGojSsD0wuohK6GBhoPQuWOc0vS6DjQOOPL/2rwzy
lugG2jz8J0pwNBbQM0hNHIPJfJV5vXhMxLqAaUZUmAgDJlXCcK7Lpi6r/fxPYRGITc//ApR3AcGH
85PBPBCXd7BY5GgD1OpMbhYg8RDpMXFCgOJOjAw3x4u/hizoTbjoTuYSpYk+J6HC3y8JBPSBgsl5
A8g5N5kAu05R0HrAQ0iKOAPoDitwJh0c3uarbgNl4D1I5MN3D64v04ppYPIAp1C8oCegsx4oTAFs
cH/dCj2NdV4BxCs7CvH/dIhwaDCLXoqVSyvNOpFLU6ndIGbL4TqKdKH8rLCogHGH+KYWTKctvCep
N/jNMhUvsjuphU8uG+hbIHMOtgAEKVSfopqhpLzeK4UOixyrRftUyboTWv2H/2I+myWvWSeKAP4W
GTIVmMp2BvJKwAV3bdAzg275gqEcOWVbxKwUwkr1RYJGuwtKNsTxTXBUr5YXqUCkbXAqtEyck60x
MiIZSuUZ+1sLD51uAge9y9PKYIoTrDGSomcOrRPFTpBWPBQ/4p7CDxbiI0mlEpSm+3dHlgmbIgHP
MTg56A4FuJfofj/cFLYud42nB87F3/EMmwFKRKxiruAHZXvKJogKMaLUbtGhCz30K/vyL+o+tWz2
iOmZX7MyCDhaabB745YN6p3dXigJHMRXyLNgfMAZp962ei2r5fT6voR2RVoajmdbKulXLpvfRnLb
0KuqQc0RjZ1mIxS186+oTXjfdiEnVwAQ+Lg3qIhjqOkzQxIeCqZ27VuxNO2f354fYkxvGs4zpub+
oMl62U6D1rjcZM/mC+jqFPz9GtZgi4fBb7/n//i+37f2/mDKL4Z73CWult/ngzZtvRpjuiwH9nCJ
Q7oSc8NApn8ND3LFeMpY4CJCl/WXvcYIZhYFBFtY/k+eZLO3AgnDCZLl6LHXDGgPxRaZI4mNtRRX
gZWDA8lMipOvsFByrZW1B3QbUgdquXHKuqEFVoO7se9PoXj/WmG5Rple+o2rMjAON//RdGbLiipZ
GH4iIwRR4ZZ5cMZpe2M4giAik4hP31/Wie7qOKdO7dpuBTJzrX/9w/70g9gw4e2L7JfR7rmM9XYe
GX+VrJeLs3pTU5LJXmY3+66lI7yMdeV0+LDpr5J03/OZyUGgwNAivQA/LMDokIwOFAkrrN/FUyg8
+TQbatM+5bZsD7h9jqhye6R86yI1JLdKnBhm2e7awLPIdqqFBW2w3cOCLP6ltME6pahMKWDvI0hC
fAfVKQ40HMQfW1SzFCLNDBKnkyOlYcdMoCzxU1EjDimXhJa79B4rZgwOzrEsVN6WaEYEjVjQ5y6l
G2GhZIlDj4qdrQmg0vJgC3tvQWSJHA0DH0GRAHQV/GSCIQSVkVNMKD8ETiLKeTbA8xyDTmwv/6n/
WNP/UcWF+JPt2qDasdhXxOCVSkCfUPtY+kKoUhjrEi1Vw2RmMQBTru3zlNG7kOQi6eF/xxBJjuUI
kShyNrq29y6BQ4Mv4ZkMClnwK4UCRvBJxfOBwZ4L0q96o5bggM8ux+WSJ8WOC6riJOSX/ewZBUJr
Wug56YuyNdx1N1HkMR1UNkL/LSNzHhmPQDIZC6wwBnSxBbXbbekh7nTSmVCaID0XFbyvLDv/eHjR
cOEQknhQCtTps8Gpldki2wjeRLU9skbWHUK1ja0KWgM78bEahibFDWL2gmcWdC+ogfSHkK+hY1PL
smxplolituOx2UG/PrDAzYEDYfJ1//nwQHYFC1xQMwfEVraX/9p3+HYIYxv+ouB5jbm6sIywkoNt
w4lCUQbJQhyHF9i1nKIx+/+LKCvOAR9xig8q9QZ0U3miMaQWRDFuwIpxz4JNV7BEIJGvohuqAu6O
qG95VuYUvP/mn54wvxfSUwvWAWouXk+ckBwMTCuEuikFtodxt1vxOFV2b5PcSaH22Ja28ay1j/Bg
htYOttZEcHr57v/iKf5ZfufM1QVgUVo5u9ydSwPZdUCbHckisEukd0beZcFEWVmwQzAfyaA1i2ab
hcg4x6CEWewWIB7wZ1YX9nBUOYBZjLG5JScYQ5vI8P9Z+40oLAQ13XlTU9Ml73h+qZxsOiVBO+ME
97ybYMcJebLC4oBWbXOAUBeIAd3aeyFHpbkPePL/EAz4ArsOATs3VrwSRNQxRA2xfeFeL05vgd/z
y2JbEyQ93ij7GwcGWPS0mH5wY7GEG6ggbwnmarrF2CXA8GpvM562eTMryPyo04SeeszZi1pqlUOn
Mm67LxEXixsUHieCvILYVtT0/ZMtQn879vMIj7JjILZ8jhGRhwY6aZ9geIkD5Y8jQ+Ba8X3H+Saw
VuF3CJGhMofAFjPLWN6vV9eYcb6gjJiwa3IaTy68/f/0DtCaYX3dlPVv9gYvAkIWK1ipxTXFWY2q
kYhXEBkYxuI4oyDhuRR6GIoiipI9GXbmcAmQJ6hlPBOo6cCzhSp0ge+MSxb8nySSHL0BUTQLlCug
Ch7HhCmd/21IwohCNGpBZQm4ikmpzSDxpjNq/S0XjpCEUAUvkPWJ1WKxRwHGlzwFFqvI+K6qAe9F
DpEqkPgUJlt5Lt7cZUGngMMmwbkWqXTeALtoclhh10IXeVssHbY8jM0G050DqL5zjCXBqn8WOjIH
YJpiMbWCrWpsA3Mfzaa2rQt1IefbWXiQiGWiXm8/HiDFFI72MOgn1skNXTBkvHtByR4UQfBsuJTc
DW42FHCKYZ3H5z9dl1Dbf62HjVMQpdwClZ9O5dx4YJaPNTPmCbxeNluhKxPhE3Z8Hlrs67DAeAlH
qDKB0IxmaFCDDGfqVR1NUqc8H83hEV1G7b53tFHXOhhADq1dBLA4pso0cP806usnja8QC4lXTHYa
amCuRTRZiEUkEzYw+WJTlmECIMzyYGlfXkwLxMWTnP4cD0Q+FHXmZTgth0i7iDUngSagxarNUgvU
hwXCTD6k7MJTeWDyubiMLbrHGi0rHDu0C5MHfVk7Ee4FGO7wIRdAgqTQD5DQOBEUnCZbCc/ansEX
X83svYOe1ivCnjKlr3tCsSGM7rEYNDSbH0Kp9kP1D65+gV1QIp8GL/f53DNcKUnBKg4f1f59tuWL
0CIhH+9WL8lgFO5GOjZrKEenqmTHcDLYN/FRWjCH921Piv9W6yNqlVv5nGKoF9OlwL8Bcxg6qoID
IcoKALRkkUmRMVLMTgqOzEfrWRaJnraoTcZBF3U4WeATOWEc8Ue7/3QB/bSf9UE7JMYQyv6FlhkI
st1T6kXXjTLBwOvtViNPILk58K+RgC6Tb1dBOxrjK4sdPnZej3mtWuxX9eH9NdTeGtuhr9fBaNTD
R836eDM73/QhZdGqYKKfwWkNO/17A69+30KJ9kT/IqT42NEcNmCF41dLJ/II5LFd97CGGjRumpsR
uO+kys3llv+sjFavfrzckX1lFcn249Yz5KHRMOzHD1xxeqf4HaJt6xLkc6hXso/LjcqV2SsXUjhD
/eBxyOUdwlZ8CxLhsScchmKSXhXofnAvGg44KIYUFAmbS0cUnZ1sKTjWc2ASYRPzw0Rm5AAwApzM
tUA7E2D3TrBCjw0492YFYF5bcexwEDM+b2Njn84OaBiguuEpTbiUxjOlTqrGXZBZQmmaTZLTLmXn
OXyyYDgVR9kpM7vSSQiOS5GOAsZjgWXmfX3Z9vV7q9mlM4CJEDOn4JbE+p1kDSyyGJEaEHwqlgjj
uwSNGqbyLPG/NwvnvY0a4ylT8LgwC2tG9KvRmqHZ0xz3JnXL/m39+lOOuhGahFSc97BVe9sL5Gf1
EQgbZxCXeKeCS33ChM8Ku4PYXDelZWGIiGYThMlSoB0Yk5HEvl9UbnrUZwmpaSuGsWKC0WOucDRk
wI0gFPUzi8U+7v+S2QQSS9yaKUnCxocfeIU2xW3AeRTqxbii2imDPhm1bCpUsiUdAsOp4gkczYAK
STW7qM3QMaXjnV8AIYbL3vTNNUSN5iiP1bDvlSL0x6m37aQ/iXjOObQ48L7L22081gn5EoKg+ITO
uzSpipjFIYIt3RVeWkezU2cd75rstFQ1ms5qYI5bMAxhGVeXB8k0fOs625aV1VCrM6GbDnGpA9b9
zj601c09vz94RWyzYHV47CHX4aI4GtfByBoPrFTIxcZediRGRFmNryKaTaH+LkyCHCjZ/rnRP4YA
NNi1AfUOJtVsmuEl/6t9SZjxjEPYYyDr1xRoCg+5PHhlc0hGPRqUxM2OFtpn7GFLtzX+BXgUb+cF
TG/11sXDblx11Vsz7JkUbhXBZhuEpTaNvnOokp0xTbzxfP8tzTFumdL6XM26Lc81fRG/wDx+IkRi
U21+2IsK2c5Ac4dkN4oiZADje1IJpISPcICUDzh1gOFALGMzHat6u2me1kvoyLpZxDSGnqd/l33C
c/+zKjSyLXjc0RqHP5uJgEYOY6UaLLvnZLRs7hprC6kQDhHjIHnPJbiRYzOtdIh/3HTFau/qdJvA
qwr4sUL0IUySvn2u3ziajOklgLATu5NpM57zNPJa1WoEfbCH8pL79Lvk6ZbNFofOSKgHkzBqrWIT
8YRhlu8zHhmxnov3BDHz28S17Ef92noSEBibElp9zGEhIle3L7JDRTip8q1J+MTbf5PjeVQWlkQt
xbFKogPU3Y10FvA7HQiYz3DOvwG6ZRtbV+YrMadErk4Ss6Gf3EkIUdXlT7AT29Yl5LC/KjbjnznI
3aolUurd8rc3vJPEbopNCeuKt4ZByRl6I/TnPk6EluSyzXXp7KiEfRgu/FTyUdlwsuU/q1btu32z
APkckVUXVqnZXbqQFBdTzUibdO20zL36tW+ZPQxJWfu+XTrdDokXBpkkmqhMAprI+LI1NVhZFTj4
ubwf8CamWc10JHx0hoytADBToI4NY5fIgJwtp1Ytg4rO+qrFEIqfhnLzp7h87Ercmz4mVCikoBpa
+dDMD49lg4NQ5/zw6h1hF6jqX3WJXxX93tvH/C5htPGGEm6mFO7CN2IkfDxSPHqxx+OEya2KWgHa
FY4/fRuQfctYioPtDmIuTj3pvangjgQfWFJv+4jp19EMJbRsDL7MNofq4ZSN+QgTenF0CbIVL9+c
EexbZNlWQfpZlKr1igHlcx44gHcYwrAjO4ffD5RZFCaYcDeMkduXHl2IvOetdKQE1eriyUy9YQJQ
KRgtPlSmxN8CHoomlMTHaPH9OQVxioQj9cysZ6bmC0BjmVgczU36F9FN1kZKzgz7BTERfseclaP8
d6s3Laewyfs0tMT5cjG577OUOXlklE7Oqnz7pPQgaMIrMZC5oKk+Gxqz/GcXa2b55mDLYTuywEZO
au0NYLW9zDdTEOPNK+LpKxtjEObd8yDnLrP4jNg14dwI2WCXEa/MzuM07PovT1sIW09s6tkw9Wrx
6huNlz1MBXlltdjUjuKWHMsDZPSdy9H2MozNbIbHwU4AxQuxnphjkZH4ODDU/Vieffg1DjKaz3qe
sThGkYvDREojIYiOTF2fgKVQ7UEPkTY9gj5ZywsR4LBaERpxO3rDsU6iKTIFIA/mQQvaxtbeMZ4V
Gru8nP7u3zsg4j0ekRrPS04SDswTGcNvctQmO7m0Boibhs4HhwzhCNV9SEVe+s8fUN/Q+E0pl2oQ
ptLRhsb74y0f8zaQCuO4j2FRa8ZG1d8nKNI/502FXQb0z2NBxmcaUEsWbpBALiL1iym20JEiOK0f
9opplSOtGiD0loXKcNuBAPkMxS4WiIkA3pCQecXGzMbDmpDwNsICQIDnomn0FKtgwOemq2z1pIOE
WgkNNXpZHC/ESzDbY7TgHtpThgAQVoEdM3lRzXw1ZDDNoN4alDRNg2Iqle63mz2e4d7s4eWHgG2I
ToqhYG8xonGegQGgOltDBxQySFQrhdfjAf+Y9CgrgVnjtL+a86olETgfkk9cBoS/WT9D4zq0Uxfk
iDaVMt24aIfa+pY6VY3ALF4kB9GyryJC1v/zieDpw2WS3g84DaGk9z2vIA+j01EhdPGbkl27Nm8x
bo+CXJglAWxgoU5ZyNzJf8QA0OBe5km5nzrKn3pNjQ8VDkMdutkShoIFZV/pgT0iQsVgia/BLwwK
SEs8k31OCUo9djeAmiw1B7snpH+4+7dWnRAsiPe+Pl//qGO5Jg5MzNxeJRSoNDqYsb0UL56XZ05D
NgMkgD+IaT8TLOYdLKAUscoMXwC6UO8w0tCLA8g7+SVHHhQe3tWxZY+rqQ7RNW5qZla2cjqrI1Lo
jOPQPEKFHOjMOuQbvZzkglCsKDPWUgzqZdgFDsvGZ/6lEgbtY7Is4SgK4sT+GdL8cI7Rdog5f9lY
2hHlQEeSGhRZUhT5xEvhJNo4/YKZTUWA1gatkZjweefDQWsMXCypfbeUAPt955CUln5sbXHHJvZq
Nn6mk32EjZ8Qlo93XCG+ld2ejxvyE0nv/OOKgOYTFLP4MTq4qV7ODz23Qm7KdN9B0uXsf4ST6/sH
TGVE+3xpPsajE3llcJ4mC/FIFagJW+MunLiHvEU9pLUJGwxAdZmNZ/Jlv9E/sdvtEgA9+zHCdBjg
+nlb0sSvEswGHmYewNV87LTr02EPxft2WU8VIEI2iRhivB5bozOFF6627CXTABE2UgDqGWgRDX55
EPbdMbOT0h+rfsfmpXNuYuPztRTGFHpDOb+sFz34AjOsLx0Rs0XW+dMhIjzdN9hI1FOsgOFvuIEK
4+AJ9fexOhygm7TcSg2nmKCo9FTysto+VzLijA8xRANzjAENTTrttlG+0Tsez7I8LWYZBnEz1nad
AVZJ6aQ5ZcVVGe/jRWs9x3CbKqsCpIeyax1V46BdXprzqbwGCRrsJYD1xfvj5LWdEw4p6xHREtAB
k5WcYj1/bFYfJubBew5yakiT6kStWk8GLJJ/BrHEO1XBaypMEoo7cmyXznifEtgnTKZN6WfXmd3b
azJW/ka2ev/s+GGW3KSfrdxVKr2HkSL/+E2ylQZ0TZGZXEf3bqsStILU8prChoBzza71vA72zwV/
YYQpNUjgTPFzYsaxgu57D8x0Fh/8PMHQBfwqnCkPwvpT9XOcGVT/KPvt9u1hyQrdGcN1xvdcjpGj
XZSOoeTRoQ5nJA+Qi4MofuKzHLbpJQFOgPSQnWqoDehOIUXxbrZSZaUnHtXYUJcJOZF2DwpZ6SnL
/N5Rlkr651KU+nEDizRY3kOaASBW8404fMVzt+r1bZAG5no8E0vOJWN5RNNEHQRk1ZBxJ5yeee4c
jFXC3PRDljXHPD2AKFbcCN+1v5dxJ3hRtbkYqKM2zZk/oJ8T7kSW7846IvswsWNIA/sJ46hDIenw
C3PIMH3PcJdLeDv6NRUCl6+Z/HFNVUem1Ee/uuQpxU/ZW7rh5mVtiHn0Q7hasv3nz/BfIXBBvwfL
aSD42oz+ByZuey4wJQR3fYsaonFHqzHstutSfBRYNYRN4CGKQzVPeo5qdyyMQa+w4ymtDoLhlrtY
WHOdWkIlH/PYrw1LTKAg47L2hma0ywN5pcyuy9DI7XYuTVX7zTvZgI8tzSCYHmwOlhhD4u8V8SQn
ndCsIK829+pGCgnP3AiTWdjbjGTMqcmLcl+e/IPrDyVoCbUicGEygAoc+K6O1WrC398HbmK4rhFu
DLijtREea53SxcCCACxegOfpZHjQDh8oPmgzxTxSTCT9kGnndrnn5a1oK4hC6jQhLoW0+HAPZUTE
zz9Oj9kDMsWLDQW6HtWt/iRPArPzoLW4jj13oMPM0Pct42h0gRbvLkc+IILQslNHMKC7hB/C40gA
J5MjrfZMU3ODAJpryEhytakhNAKSBxuxR96DwKQcwFkrxUxAFrPiI+sU6rgFUaxYZS6KydyX1iPG
IEIIlrACVJz1yTizG/wtD2LoRHVjwklohSe0hEVwPhvA3hJ3njQ3Uu2rO9Ac2w/tpSko67xzscoQ
Tox8miDCqzS20PY+2MtIaZIF0QNCdp/7wjVTvJujr9EI/vvIYNzZZg37nI0uxG9K2IMUOsrRZbqk
AKLh4jwQ3jYPMf4+rwcmJYlA/NcMsakx1oJtjQbkLIKLV+S8yzIjOjhJDyrKmPglpB4oHA+YWaMy
tG1mF8qCQ3+Fb7WY5cElBC2AnCijygNh1KwHkybSw8QcC7tJQkbpqkZDHEs47a8fQT0SliMCxBfQ
fmqJ18hu/0ytELkKoPW3lBxtU+Lego88Tw5ArpiuAd6YQF/C9inH5AOzvdECl03FobiB70JMCbAX
DdAImxpD+IY4r9J5oX9VSdagVhnshBnODXElFQRoD7GB2XTwr+cqWovy5YjTfOzSPWpM2CHuwra6
EBGOY7WhbDXUX4wO26lQvcyfzO5P3Aribi/K/Wtmp17Y+TWkYYpXWxmLKVdlHQ9DIb9nRYnlL3hp
QlrBLRehQHA8LhwfuGgxXsPdgkfnDZHrwM3CBwCeGJky3me/73PUy5yUAHcexgkv73HiUWIivuaG
CsrVGP99Jph3BDM/vJoZC3t0u3ayELp3njKxHoStwxnCQqQv8jx4I5ZWXXSBHEG2xFGFewbgOnt9
zTBP0AMeqyYjOqq+PhEBTh/43FhnxWJEj+lPOoWnA9fF+UtjBlJkbAmj4EOEegjegKh6UbrgAchA
e/E9In+oxBwIJJCBkRsx7f6cI269MNKCjMwQWN3iMg1dOA9KUDXIGBTwbyp6jNt57F52vF/nXBZK
Pap/Os2EXlpkaKBwmasnwUfID+tznFBlvri3kVUGiPXFYLXwUFjbf84Y7yKo+/V27PAVrBg25zWc
utUNTFAIUHBTQvoHDvGvyULAtepRItAyZJufDmwgZjVj6DaEacFcWsGa+YsskbEt6f1b/UZlXs47
Sn6qCqAiLjrm1pB61gThrY4ueOe4M94guDEU/9kKaY7wQYdlIma7vjSdGZ1A7WS7yezZY4E0FtcS
pq36E6f4gQEzPiv3hdl+7TevI/mA/8hltyKHrsx9TTDBqj/0OY3ZTzYPVuhlfLSAcuWQhTMGjBSL
UZNOP/aEh50xygdh/McAgdHlsF7kj/dgpgoeTfRJtsGshxlxumkTB+HIqDV6dGLt8kgbVgsRYQyk
A+lvcGJpoYiO/6BSpsFz7ANR/PDeoLI6j3GHE+BLNTQrp6YhYOVaxbRtvcEuByL4/yiAQEdgG2FJ
nwm7+wQFHftVH7zd7Sv6nKL2hX8dv2G5nXkFJ1PZMp5gWBTO7kGFm6XTkz0bX6ZoOiStnlO04zk/
z17+ORob59Gp+5qj7dcTRuXt5gMQUTqAURBayFeYHtdkSLObEKTFImBx49joENLt8dB2xuIN+RV1
3Fe1aU4hPR7HpBJ83bYj0uf10vHCl85YwSWB9PY/uILSUAgpHnlT6OMr8WbGdvL3fZi8M6aVPJ5+
n7SZH6Ss+mMjF+dDCwaFWMnN6dAIVtSq7QkHJP7/5ZdoBYSJJhAkxXNknL/Xc7H8uRA3mephmPRd
1rqIQGZg2zZGfSc5urPHsTGaM+EoJSdHhLIl0HVVn6R7v/b/+swRqz1ZritIf3DsoIWOGUOzz1wv
ffj4S4HHv35GGzn5EL6JhM1ztZfouBEx7CIqPF9MqAilduslTS2JiTHFtBk+IyCXp0HQxTi3w/Jr
QF60yz5dXEopOw7gHL3nfVkkyyDS4dNgUAV3DV/Rox69ddj0wRGwR5/Vp0I2VT15upXCZO/BGU3F
Jt0oqs6wDL0g2qGl+Noo8RB6mO05/KVOX+edFPN6mWPTHFEGPq3mbYYvBgGIBhKzHyguvdXUPwFR
HHvTo15SG+jR38DoQW//YgDc/+inDx5AjGK3CMWeep/9dfnuWX9Krp+6Sal3YWaSufFahj1mMmSw
GPEUJRTUuJJhDSSVa6zQvxj91WgzYnrgqFa8aUi1M/NzEIjGj8xWRtH690LKBrTqB/4PKAUpaugR
yQdpJEtiecIfJ2bHeN+UHe5UX2ZLFfUhaaWUKWVhV00ALrYrxj7FVsglzrg+YZgJ2CiaL8vcdl3l
nNLAcR1GhaXs6mku6Sg7Ulv7ixHgwfAZ3lIYmHsm3HBndYxhj2P9/jyEG4U+n/sQhKVxj5eRTXcY
3p+bhw3Kd0/nHWo9PXxP5SBkuUIwoUPWe0//B23hDls/Kez0EjP9eBsZmW8mKCogsh+F/eBLqUxe
q3vct5PORHmyecyTTRX0JqgliDUqjTKxBleZzB/QKXLgBma3apffxio60HmPP21LI5lsK0a+3aoQ
zCW7JIdntKmsYkvCj1O58UH7Y8eaESkdPg+dGy8J4mZ75+IcuIDvQ25/p0WYycbLf2BBssyJD3sG
GRwjZtl0rJHBFU1f9udFkyxPxiRg/eGsMtBfmnhEHhCrHXZT4nkgofin6Mqm52VmFv5QmXF//Go+
cuNSb2J9wMlxaz1EJ/5msE30QqUJp6GVzx2MZZHo3CPynR+IwI3ga0PbDqyOee+pVxgn/TOyWRf8
vPRazrrJmEdz+3iYYHBKZmu+5lcLlaHD6Q2EB3Hz6MQMCKhUr6+XqRWGbDZrVt5R/HsUW9mHv2U9
ePXCUGTzw+8rM8ej5fqmAiEQ9mW262aR/WkQEX42iyJbSCN4bR3kC/EfKOBeK56ZGIhvNn6RPk+j
JE+kUwF0/9azgTlg7rDoJtq9WrPI4iADtTQasF1Ua0rQ9vjR+ki2MnLsrXbeAy3a8IhKpwgUcvvV
jHb9dFX7KCySJesNL5QjTk8T/Xca2c3DfJInZqoYuzBTdV8khjOsDR+2yuCabQq1XW0Q8ZWw7eAO
CNDLaDZEQLGrzsNFK+ZQzS6da1D4Wv3bCpk+oPdTm7yXx3QeDSxWiIKRFw4uJ+70o3b7iJFObFiv
H6WhVfROMpa9evsp9LZyZdUbjPbywDgqCFsifA7L5XOm0sHpNTaASPK0f7evg1XHkV7i+f+94wi+
ZM/rLVt88u689LAwRrEJ32SlbWc/GkhIH8Cr/4nVTxKWA/rnMICQZVatw+NGGamPt9wWGCkrSA92
HJyyawtA+he77XUDnQ/FSz/gWixr7tPL7OH5L/ZP9hubqCpPJTe8C4acGtjGsel7b7ppBFvX0l2M
IDtDohqgWGCqWe0v5Bbzi1HelBSCRq/o7e8K+i9gFSFA/LSmLJlRbA1/bjzSf7+51lto+S1jFco+
+2jztP+OuDJGq8a23tsh4pTSnlRtoMFiwyDIklPSEPolwwXUjKN5y2ZKXPVv+hqbj9hkUMoXnF2E
Z0iPOXE6MCadYr1SX5uSLTgRcqQ6qIMVZQkGAuQ8f1doAntbVilWSuRWMuATvEc6jkbQu+A23PL9
DtFvhJipgff6Gga1XnYm4Dmjz9t/WTuYKEAdoWuCaAVbd/K4zgZACLqM9zNHHOQLqFq5CR0/AvQG
Ir4PZBdbZ2ryCFAQuvZlNNkNHBWXEo6Y69/A/8O47QKnJGuh5y0iGGlHl8su2GxqKPmCRyrPIXDA
xZaFbX7vbY3+KCg7+CaQp4inxD/9853ckjOI/ttJjob4kEB4gowcYCr21YHMKbOPV94GSXIAqo1w
VnhMF4x8LujDkdgdVafbcxv7e9yo5phDuvAYrbUGRDGuPCo/jmVaw+FuzXCJTlE4XvKWi5HrQLRD
0SV3NvxyMSX43a2c51VQ58fw2+kvGX6q/nD/Kc2XbArlushOUZHF41u0iRqwjKg1v5K+Nad0k0At
WB5AyxyZFfYEGUEpUZDPSpLQUQv1Cq/9eb0Rx3TpMo+uSzctz09uaDn2+KPfeBMpAuNfIjCilwdC
pORdviR2iSXGReKLtdkLixY66DtyBgI0ffEihdE/WhyJTtsH7vhccL2hoeqsQnIURxoY8FE4m4vf
VJzVvec/CAxMH8gslJctsRUePijedFhZMusxrDBIAsEH5VERpq5lEqtmsce6io3irmSgEz2QYUbo
ltQRvGaDkMGmOCJvSl+gFsk1mw16Pra7EkDCh0Ids7I+dYLKsL23/64FiIAEjDfPRD3T94B5NHUr
QSr82UETG9Niy345tDp+/ezBvrljYUAWCPP8DmGKcgcGLMvlYXQv+q5KYpt5zKxDv+8d60l+DMvH
qochfbNS010EvQ9NTIVK3uhDwUvdIZ4w+rGcFLGxJSJOmzzOkWprPLeMqhkBm/HHeuHRYBRj1G/m
bzGUjSpxtdoIMCw4fCb2eRwIYm0cfs5vqmV2YXioKWy0BYIR8lkV7Va01ChCXThaa49lrWFClu1f
uIbSwEn399Eqj4IuY8lf+5e4Codp4r2Ly/vnVaRp0W9kyeS1bTr72R2015UNIpMnbCBx4knInK1k
C+A0UMPvKyi41aWbVJH16YR/2g/jOb6ZFEK2lJSC7Yeysg2+EjKpn5h7vHrMN1N/2LmfavWQ73Fn
yShxE79owwTc5AixUBNK/O+QKakDpUNa5pX/Sdx2eJbahn1mk7bho3foIWBW8Rzjpjyt3xGoZ2Dk
oxSyWtSz4y8KWV7hQyh8aTyiVV5443KiZhDNJT2+Z8OzOp7/smt/YJb9ddosy74zIpk0W3xlr4PJ
8Dz9vtbzg/ONOu1noPUShULhZj0nb7x+qFT/ZMwZRIA+xg71dKjIRinPf2SVjUaorKkJF8MKLD05
vz9IhQUYPpMxTOl5zk/2+kSdVn+5tnr19pdef3OcxIrTQTR8+bVCxyY22WqWa3TJVGYUUth2qPFW
Yrm9kEIUGV5Mj0uansvBPPle+l9kTB9XUg4fXNob+5tOERjVuf9VptFURYIVX4bdKv+sywSHFzG1
qr6OVDMqi+cP7f4hkjDJvGc6HZkt8JJRPJzhO4x63gBSuaGBX1+Ghx1zMzAtUGgAp0WyqjzKnc2Q
orgzfAbA99SWayhGLtk/+W7Y6oOe20Hqasw7k5DaGDEyiTEfeEIOPVDZNakRfmW7Iq7VLG8/+oCv
4SfW/Sg6C8bA381GRWkhggiZdupHC7+bZb8zyNmuUnfUkTrKQxe+O6TibpxMRpB7vP5SQVDoQ1Rp
jRe1dJosj/BS+gz15SE+fnaR+/2x/hNyzFFnpiBVBAVb354nA6s8qZdfk/FalMWSXbGZ/ZHrdxnz
R89WXy61v6WpsqdVYKf9GYrkFZGK3CAIXMg6r/GNDsYRcDvPR9THUsEeHq/fHl9h+m6o9OfwnFaD
xcDrz0bW0Gv0VrIq90PqAtwQ47hiVMSrk2bosJwXjGo2JdSTc4zBBLi0sxzoW2XZGpXPHhEcZ4Lu
S3aKsCnGzsJdat5ybD6nHIpfwyXzMkygUQBc4TydLeu3uNZUcMiBYG8I6biyexvD1FRlq5n7Yc3I
0URcscntE3LBJ8ECDhwKQWWg6eJHSbd7+HSWV0ZwlbVXxmY2ZsiPreXDnQMiVLc5MG6WWxJeOIZG
mBuw7fhSm5rEwMCIOOvJdYyZPGndon14qf7FWaelnYutfzMGU7smH3SGlb/tQGMIZ4PqhS5uRqzn
tY9uEcy6MpIkGHLqki155OAeb5sxrasC5cJTNBN/ixQWyXgy4mj7UJ4NIGnyzE0jiBYSoE4Q0rmw
gyKJD9sAPw18vs0BjsrJjJZxF72tgGd0/NaXzS68hwii3U9riKcanqto9TTvSHZjSokkIXKvWwMt
i7zrc5Ee9pgrb8DEejJFuWf8JN4wxTM9UEN/r9h+uz6pwqzNH1gGtfZdSng9elJgc8UeGP5QMxKL
bpj5ShuwLIyhcaIozryeswFmh1lCO8suxoiCLMzXNKN/fIn4XUJLaX0rHxxfSEYfK0DP2GMGwkyT
9LPmoFgPlBqP1WPW+V/7UM16Nl0fXvkZ7erQIIBlISJocfHAIWFW2Jt7b0GzSnuYP81tBRuVq0Pp
UhmPsM5Z8I4/SxeULN0kcT8zmHZB2D9z5cSjm0zpfpMbD2MWBOg1D+g79XWFaY9izQ/7lzcdzPfc
qdgIqDZgbZoHmF0PeFEflzj0xRglMcJ6Bv7rN1lD6/EFlJcygHW5rU0spd6T1xoLsNo0ZWb7nJjM
tHp/wi+UGf3qeOUBXF9gEkZXeR95fS85D7GmewJInKyQkQ8+HW/ruoS0Els9r6h14bzALkUPCmnF
Sj1hkacRgGfuIBH7/tO6g3vg8cJq47h2YKtnVLz/ssHwHr2Arv+obcdEO5xCZqxmc45vz+kd0MH4
OjN/IpAeoYliAZq+wF86Xf6ZvZbHcETuOTUmJy9UFNRpgo1Peup7Me9PMbfCDENBxNN3hBNGb/oB
zz+kaBRGkXPy++tOr1IxtHo615HYX6wRF+P8mgr8iMfq7Yb9HV+9uUAs/EbsYt85KzAcXvDPHaDc
6cPhpS4TI/QxT2Jup3vxvGZ0yX/Hi5BuYmr7MVrhsPfVUwiCmyomc28EgmiA9IrQ7n9ME5Hk4YiH
iF4ELdrKsxXLo31grPHPdfo3mWMMQH0Njmc52UTBGQb4nRoaDQvjdyovEP/J4eEm+PS1gOhQvED0
AJ9UXQPl0W/D2aLuTDH+4CETJTWWYysZDckfpF2GJIDvVEMwc49kPgkrld1w+ROjMn2tMxAhQO+W
ABTT1tpU+XMN6Rd6UAw+/0GmP1BqWlVUA2r4B3I8i4z26uPqEa0BnYXR9xf5hmyf/Gi/scY0xIuS
oKEgZ9DKIxKBCRX4Cl10ISw9CFRVLfBOH4jBUbthHkL59kByrbkwIDKLT0cUp8AxVwt1ophyCCzI
1VY0Ha4RrdEOiWZkbEQHGiN3Qy5gLT4+wU+5U91WGmARISor3Fi+bACgyTSoCG6woLOkAILfDmDf
GQawhEijEo7OmLjDuUceJ8hAuFUzPenMeOTLfxpeLTjYTOkZEXgopkocBNj0PRJOT60N+KxzGdU5
BKWtzGOPmFex83WF2lIYp1Oa+AkmNIJnL0Qt2O/Cxtd3eOiHE3X+8y8If8ih4di5CD0vc90f8t1i
r/2PpTNbUhVdovATGSGgIrfMIAIijjeGWo44oij69P2lu6PPia7url2lCH9mrlxD/+12DfO0fDmT
lE/tjxkaJn9KCCLj2KVXMNAB4611WFXnUWd2dEVvAdTcC1CWeI1+K0nFIy7luXJ3aTjaDxrpzXqk
7dHSwYvjJ5q4Tw84zsDPQSIiMQISGKb4aNFYejOYnqE5YKSNzEuUBF1GL1YUWN3rjKVtJ/2s1xu5
X8RsX7ei2S41MD4hBWQykXAJ3GzaBLxyQRssdI6JsoJwYmebNYRgDVjgmy0iFEx5gq4G5SrS0HSd
Ss7TwclIykE6II7uhfVJ07ZXb8XHBYUMSvDeo6fncEcQYYYxUTDy4wRLPiLhZ1u9kJ0MRvaiQ5qh
ZkGPg0PV02dkBesGfOdKlTw5SQuMN9t8ELLg77tLcULCWQZmJljdzjrj4IIdlIknSDOqQTQbpCMA
/VzTDjdyScNm+kPV/gK24e45kvUuMhruyVNYJUPoROE7eCePYdkHsaPKcxOOGimoHXBZ+O7dvKt7
o/Q2/XoE0Onu3H148W4Mi+ZlUwyPaGCudhxzxJJY1Ka7vImkZIZFl98IsMdxRkssp14c3GLniXaX
I7CLDaqkMhyIDdfSD1kJ4AJ4gbnnAECJp1YX9/vlJW5DsXDa3gwEyRoV9nG+N8P4yLIcTObEnQUq
EHuZPO2c5qb+BWpSLMz61tQ/pc+bZKLgnKXlTRxn1PWtRyTGKwzCjnNaIg47jm9bWnru6oufTibc
+snLgVzptPmseHDlXdh3iia8nPydY4HUlwtY8tuaLm+LqA55K0vAJ0iV8EBg2vMho0FGasIqGZlL
rrDsfLBuZJcojg88pnjXI2d3SAv11tjXBlrIqGY+4QWcxh/3EXE1qGGqu0ieRL9J7BcTlYZVv4II
VzwgQIZ4pMG8gDw1h+e4+mmmUTS3ejdQvu3H/KOGWB38gCqzBzODVYVNH8o15MVzK5ZLuRK/pJFU
EnBS3MeIvUvTSWSFz3nIahjmVzhhxD5ho7Qn/jC/4lt7DpAHUB/gjcqW7vH3scE7JDmPeRV3IXTW
SO4O5D9WeAIhxTchv/JLhUj1MZejD3sZi6ETuQjX7bU88Nij+331BZIjjQ0QwCyxCFIn56fIG05k
hdJfB2QBhCM2Nx3cpzqrDmvF/mIIs7+yFuuDEZyuPQ6t4+T8njRO9mvheCrWVoQRFS/neiT2Sje4
A4sI9Z8oogqR0tw3N7IOHPaZC4k62nB6pCA7D2JPYTfUj4wa2MGa6YAWHVNV2TVcBh1ebsvlYV4S
/Caxpc2Pq2MR47YHj0fIkAiwYthvwscWlrawdm//uWr86JaLvzsaU54XWAGFyL5u2w+Y0/4UNjEL
rcCPjCKcdYcTpBecmNAf3zgJa82whWWXEB5fyLMZiZX54ejIyR9fa+8CCsa5aiw9ESvKa4USDvbJ
ofJ1+EhmV/5/Drpmk31og0jyK36FpLZBoW0R+xQUgzxvOf0jIP/0/ICrlhR+wPr4SDjh1XpNzrDF
sApV4vVj6vCRgmmyiQK+ZbQA9cf/LF88vaMKXPdk8E+VLEVQee/n7d5KXeruYqz5q93HBk6zCuzj
epJLriA3rLOakLiO8wy943gye6EyN84sXs0TE3d+u/P+ssulF3GrdJLL0qGOQ90ZXqy3qczGBLcb
dfplD0BlYUczelyDxQ26PMJZ2NIsc9Dv2sXbNbw7SsvzCB7/sOa56R3mkDqUK6nGr2dvgZUGZzfG
sgcYJRgjEyDNo0kg3RkapYh1QPA6Y4hf1fhLpvRh/Cjdkxq9Hs7LhiSL8GIK+aeBzurnNKpPdUNQ
KcQSRnhuensMYNiX4mC4G27L/tD6DEddOgpiZMqmU3tDxgR2Y73vECIqycd66VdO0QwqHAERcXcR
/T5VOms8c6/bC96eD908Xd1OvB8Zb4YGgO2jg9ngiOumWSBGb24GBkBruLMHDJrCC6vX04tqdmEw
m60iWDQDesUzaNk5/opE9Bi8rXHpXh36CeRa7mOi6M5em7RtAKzxYgPPKmnro/rp9WDymHvqypaZ
2v3QNcCEYtTtWgY+siCHbbFXraffbqAfo5cN3ncsCaN+jPFjhqgDr1My2+dt2F5gFZsFXgIw2JiU
mdzboB8L60dlY7TQcH2z2Wr6oVbLY9cQ9hrbvGTnNuzBeTV+zqYq51y41/0u2nYs8MBVJUVpvnol
eX7Ap9ghBuRHVn1YJSIVcSyCVABa+GH4/+BErARG9NeNjZzfiw/rG1MaPWkk6i0VuTa2rIwlqgeG
+rGAAZsWk8p9O2b2bfWBCu5A6TO8/Avnq/QO7f6+X9JytUPd/tB89G64cAJTBfStD0cjDuPhXHZe
u1KQrTG389Iln7xY7nPUZPCaXvY5FvogeGeR1RF0Fi2C9YEmmbil3ilBdzK/voM7onHy185WQOO5
g2/Pvdp/Z9c1dOuo8MuD/chIf+H8eIVkL+KhT28K/nQYXO7+EaER0x+2EgqdK24EYgPThKVlwOrq
hBqkx8UvrVyCzVsWtz7fK+IYF9pCv2bvosC11xEvCankgRN/zhYemAAJgwsY6ZU2y+eoMlnw4mwC
cfFv8O7tYMICeZTuj73FXYd/Cn4zLeeKyFi6m2E1esGO7msTMZD6rgirQ6IBLcbssI2AsAGYxRve
Oez8hc16x2+YY6mHDnaBx+ATYsqGjjojM6cZiKkIywHqrTBp+KycYFNjCFK5iOOxCTUIgeNJCShS
Eti8SBbD74c6x66BkjK/McfHry5tgq5S6h52k9RPlgPnoMgBHpgdDn8G32/FywaGd0C9FLidNErL
JZuitKKzCwj0Q0O3GE6edIU1l0pkPUeb95oZljehriJDb3taOEkn2Q7s2vyAyq2nlcMT+YpsHVQb
M93tcf4xd+6gx60oQieawgMisybsj70Fp4Jo8GeyJwkK1SEffBm8uv43apCi1LFW9BmcPZhPlQGm
BOwVgDODXOxvOQY8dQ5ujh5csnILpwW3CqYV5rWEinC95xTxGQu3CRQQJhHkUHwglAryCGW2SlMd
d3pK2AIR/p3x2piLlPg8FcMHzh/OJBYwl+SBP5gWZSRpL6kQVHe2uSBXPZimdFALWrAZYVkL64GR
oj9aYudRBCqjRQwV2r1HrAXxouFBZC+BswpzLisQM5cOn7+4x2WzROQcjuPsre1qJFOF5p94Q2+v
ZV3yY4qgBMuFt6VHV0zXhFOrYqcE8ndUcV5rr09BxzsFsl3YkcnG1YqUdTE+BfznB4d4tODnqE45
fIgvOSc8ot58wW9T7GtIaQsb61Mq4SsXHhKtpwrN5+hCCeJKzTRSrg+FSdr6YyMuOw3JJsDCbnpZ
QDtkkRZJAtDvFjEyHlTsDrj2KcQsf0OInUSC7AjfVOYi3KYhnM1QhGPyK25sLFJ4OXIcV079/5N3
d3D76IHHgJyWruHvPeVm2r8z+4CUAs6SrwOeQTA3H+HNvvc6mTLrWpz8fsdZWBe0/c1oNLoMRKPz
YVJ4m/4fXD2ebUh5hiu2R0KjgxlIqMJ1fIskCrhBiezMbqs2izG4irqVia0Ibhzi3w4zEZdwI+4C
LmBchfQWD8VQiwtitpSJBukrX8GpIzXvjI1YORSi03fFh2jv+b5GlhdhbWY4gwi0otir5OvDxGSt
ua5wgPl66x3IAZdjxy+T+iL5xGRar5QVakQJHjBwiJAZAW479m+5jl5CaJ2ulGzcjRT+rJwSkEQx
b+XkoJVCESMGcwhSiHnos7DpS6AQ2/z+juw0CG7+c4gf1N25DDVfJ51lU+J218WNhzID0XojByb8
QRK8fpm3K3nAzvNDGGzWXy7OL/9tpMeknIe8HijnFnIH1FEQ9TbqX3ZtwcyxsnKVnftB3vb1XsJ+
E8jj7vHwH0382YKNCjWIAbWb4uxEyDjzY2SEKS2dWGoTiOCvquzBWyEq80ROpXj5otWXfwZQpeOE
MNoPWpp52GREQK1NZzgEHObh7K6K6Shub5lKwTI+YqpvzhrebIIrNGs4sQ9hyRicngszBd7A6ZVw
gduur51pPrtk13ByRO8pliCmFsK4+mLODLeiUO0nxpdyqhQ55IBTds4ZboAdxZP1nAOG2l8HL+S0
yczAst+KQ7g0YZnV8dm+DLA6ZobGFX0s2Ox+cMK79NhCYmeCmjZyC876d4xy72UxhXYT4YCbgCie
Sc7oEjGBf7WvicywytFupw//vurSg9un+Su7D2/e8OIgNRupfnNyYfecdWItPU8aB088HtHn4lfZ
yR7CrMYXBlYaMmW0fajTK7+aHJKmX/Y//tNCJMbAgJsCR4fo6vGp1UIcQ3CctY8Hi3oBMqn6qlkl
d+gw9ZyYF6+YPr2uz+Dt3inUJq6oQ3VyG/nvZFRNjvgGP3qMa1+LqRJZiq1Z+MeK+cYzhlaE86xq
LlsuNN+pEyOOowG2GUZDYOYTQ1UxVX2MoTg3sL2AVWJx7KTAQFhoY9akWGsz4664bgjMJJ619uVe
XK3ECegRdzhTuZvw2dp5G+wPEGpuaJAhouKFCAIsPmZXHmgUSw9cFDupBBYgEzmapxUuQSYhZos/
Ag0x5fvb9Y9C3RPnnZr79tYkAAaoqsb/ImjEqGl90CuebDLrzD2AGsmhDM0itpd2gbp0Sm5DHtdb
uhJDNFmQ/1JqaRpw2BLAUDLJdri5Ida1ORNSPnpC1hIZksHA1DxN327TPUHGyb/O8g3/A9CM7de+
t2CMAcjCyQyPHPxXPoD8WPHiieo4oIQw9WzNabrMqYzH9LBAiQvwmyNFDJVPOvz8+wdYAX63NwrJ
MsibowrVFLxyTPqOL7eU7KoFs65fr9DkWdqP+vsv3ZdtHUQTRvIJ8bhnlHHioo7bwaiV7JdgcrzE
jsvC9eSoTMH3/JHjrz2bnMb4aoELvDji8CuUpGbxGdlt1LQhhyykSnIJBamOog0MDjbPsrt/07Cj
Ld8N//Scv+uzHgKJPj16X9JGpDXY/7WZIPFuz/kcarRqJ04TukC8em58fZ0rcH/yatzaFhn6vsZJ
XF132ct+jM9LFJ3JLj5CtCH3rQmCR6kQD1RZ1T/5JWL7Gb1c2W7I76plakIXrlKvVwyiv/q9N1fE
9qwq0HOJU/7momoS68172KFXncvyQ9Q5dTTvhNLu/2rz/JLf8gYiIJRg4SIEsNV7OHayZ1dR8DTH
XMCZ7q7aPRC8R0Y3L8y4VngQQQO9FBWAgZcU2MzzDoLxo0mkUgjNpHXEJaacAH87LBhOVmuID8TF
X7hiJom9CyWcVZxYF4MbwVICtPOJdoTNCswJs0AWObh6zFgt04rVlFAUDKo0fLfSfpG90MTvJBaT
WTGV7YzG2M01t1zU65LVqJR42sNkhUODW2WV9+6/+/LJgKV9OcKsC6QJ63YNsa7cT4hAa2I60xJp
LOjtxRyVYag4MR53bQckhPdqb95vuLEwP/Od9yKKQ4s7s5InpIX8liLRatlN/odeoxHA9gJfrdzO
0blDFm14PMSyBTijD5dSTR9ib25oVTM9e4FV3+Fw66skw1pD1gPoS5MAq79yAvGbKYnTBSY2faBE
H+zCXG+izJxstBYR3epfp+NI6AMgKn4Tgqk9z3YVYdxpvlhkPQVd4xJaEMqc83oE5Q/qnXamJ3SL
rxt3kJ7BqmtSwMIty+obGk82J7iuszVcxPevzSenS8G4WPfhyXmk/mgUzxwBYdhJZPxdVDj75T4G
yaodeLmgZMWUVjYcjjjNHwETu2iUD34J9naQZE7tjcOFBKPvl8cxyJRgcthQs2VpYfWD77miQwmO
Qwdk840ln0hPb35z2AYMPYCiVTbDyJk0NRYG2P1wTrWBXGefI44apX+aqHCznuZkcg7ITIapynkD
+pocoLmqPVlJjuQU+1peBH6tpl2wO1hoWGHgbLHuTPk/XxX/y4s+yWPagh/WSgA9kR8NWE20bHAg
LFE2hw5nqpHde+3UCARhua7OE0mlOAZHJtjv+hbBsE+IKNpBHdIVNk9fBmnFJS2knWDuSLwN2/Rx
CUPNYuM+HXPgwP9xiUzEUwspPyOys1pJF4wuohiLV3KT8voeoOqCnW2zWz9aA6bGRb/rlURtWYvB
P+FGF2Edng8uP7DjYVqLAiiBG+6u0H6QOXWiyeebJXgZs61neug90CWb9/DmPi/9+ROFKzzQHlaM
3fSV3lvDhgw1ZyQMXoD0xGuyszza35VIFxSxhGCbgzkXhHIkTrj4Fqzys/774b7PALbXeE5Tk6Ok
zRWaSSl58NCw3WRIvlEQVaomINNEjn7y8ZiTZYVTTyrxYiCUhvgPWP1MzR3rlV4zmtAnuggqV5e8
sEXFI4B/aYOBl3WKWUDZYrP5DfjEJmwlj5JAgdN6dHNS76Y4EpgQxbRVS2qznFoFRu1rKbHP3s7B
5SLp1weTqXKXtacyOBc+nayZL8ZQ50jWuVDIEXaJq3I5m3e3bXjo6/mKgXLCMi5LuuGLFno97z9T
GTfukERepGxrrhatAqIgIMtzpTAEhm6NSADhwwTeXLuXn/vSV0sfTwwI3fO3J1x6HciPZdgJH5oi
6JiHs3UZI5dPsf/EA46ZmOfLLIeKeYRzz6fBp4XBNZ16aSdMCJQYRGiiJTmljTX/wl8FIoCmeNI0
2JwwT0ks2bsb+DO/OJa8HQkREFUKsz5OShlOceJs5ZgbnAXXcuqzrwXasJD93dncOkEFlWGUHwr5
cWxCNknFmbYLYfrYr+TJXtUqWCVwmEE4kOGBl41GmtdusoA6OPd+xWZqQCMy592om0/L/MKORdfr
sD9E4r7nfsBr4AC1T1WHBzgppXWXgDZEF3YjzhUaJ2m2WAhhLPXqPdqsTJAIDQlIlTsObpSfs+1E
BBF8qHcc83+wLtkJ8viCaAPBxw0nTZkWrfhembFTjisoddsHenVbcjpzt190zP4N8Z2wCOQhdQNv
Q4aUPl/TRfAt7itwOdKzXXhKmhxTGX0YZ69K7ZoqBgMma145Gm6V9ZpSy2qXjHPjZRW4HFDFprtM
c6u4inlAdZwnHWRAqVyiLysqueJFuBu4+TWEoJk1Z7yVlLYFu/sMXlMTakSJiOOsR2+m4IbJYLmp
J/IxytYPg2a0ef6G967s3cYhf7BAfZm3SRNP51Zwu4ASdV/YACgTUqAMUhZMVmf/JCN5rh57aFr4
LFUkg0GTaapx8TspqV4s/kgzxeu67rFH1hQKeNUwywVez5s6w7dVYzUCkZmkFpjP+pE76YrzEGIv
OfSrdcuElxsrzjMbzbixi1SWFoYTNtkUfakkFIvtjTZ+WZLyCXGg+7BIgrH2wDrwtVEBUJqxx2qk
Vwj86/ialll8oZr81it0p5Pn3vK+2bolPFgIvHRH+W4AmvQiiJhZkMmxurhZSx3y7rhkd6BIm0dT
jJka5G2hFivCk9tFWGFqK7aWZ8CzDzsrNrW0NEUZMMqdlrIcMwqfZYH9xTv54pQPczlrk/Xd4gO0
uqwThdcFqbqMl1Vk6BiHzRbTHU4g97yKmPFIYfa4MpFTkreyPDO1MPZU+Mow+inbBbnpJba+ohNe
fLFZHXYm/hb6uR70So0KAJWltEbs1VP4wWz08FfQNY9zzom4lKqrhXTp+zH1NN143AQyBT97m2uD
/mxDDCPyoN7dAxrNuS148MUbuhQZ6I486SMnPF45z8m5zzbA1vzuFp34wf/mZ/znOYWBmmW4OLrY
qJEQJzdObdIkeVzl9dd7Hn3aLciFxdFBRNbBCC2U1/KjjIBRe/WSD7vbsNmCRTSGtD95UZsYE1Hl
bTxfMQMKgsWsNatwvTQ5DHBYp1LxbAnXijNvYc7PcdPaaxEa2rddVdn7PlZ+mJ12MOfFk2YHgFCb
YjVl9oDbL29yHgjw20cYPNI5glZc3CQLss+MI7D+VZ98Rfnj8J4n9V9SR1/JgzuYb93ufMx+cs9e
SXcMzGU9uN8K/z2GI8tWhJO26Om97piHv1C9+0n+BYTm++ATd68WlfGq+Lq4NZyBShj3gJwj7pSX
w/MAAIA0aod1wD2AxNfAbJM5GBDrtgQ5La1hA74UQ2x4SOPQuJsjZzaDC57WlZtxrduEakB2nTTm
EyFl42rcgMcW4/TprddZQJTtEE0lFWfF4aDTl6dpY4QfBnUdx+5Hn3L6ZrKFBXkkDcXkR4Hhpw+7
8Nmz4aKEiY1b01DAYV5Q07F4/oH8x6hNfiEB4esmKnrgtTs0YfqdRoLF1I0Z+SZC/7l+AFkV6vT0
DToG6UaiHuAfyy7ofvHuZ/sEN0iuaGOqvUK4OaBmCEa3j7Pd/1gtUQaxsfi6h+wB6IGINkaaxmID
GfMpNczWFoRXXmgTBh1LleEH6/foaSu8tJt0Rne0cSr55A4qQm6kEKM6FU+M9Y7Tdfpq7BDrWy3W
vSe7/jitd69xZs8YKbyRT8CCC6Y/TfY5WLeBhU01mRAhhFLGXBpVFJPjtLvx1LJlJtyp5riLD2eQ
msWeVpZDYIG2BtVOhqx/SgSpTyDqs+etSd963dJZ+wz6IE31mnUUJw/gHtRe7/gxv6jsUXHEYOex
MZAmmfMKSMk49xi48L9DOQvYziFkihMwD663cPl6O3tEHIczJIpmR7P2seeQqZpJxiwFhIlDVhCM
ewvv3iHWzwxkCQkCxZsyMwBYh8xYsHKK9SBY7Xq0n3zi4q2+n8HxppMwP3HCZ7Bi00K8lUy79CtN
k/oP8iZtT0t8xy5IULhadCQ4jLVpykwRu985aPnQQCk65u665cHp0AuCvC9ey8abv50fIP35x4jV
S2/xDeoWA90hBkbmxzJ5HOxEIuYhAwvFj4yPlmsMcZnjAYT1Y3624I/Xz28IJKy7Y4F/svho48Z/
Wa1v/roN4N6/wGWNCHhmr1uRiMBehOR2+od3g7hUDDZmazr9BcxJFlCSW82HAS0OE0Bx/P1248Z8
dja857JmLaIsRyUhbywzYtpM78BuJ5GENMHn9j1qVyj6LEiFWyNqlRALDNv3S0v2wpEzCrGY2sDl
uDjLJVtn4Pych9cqt4uEn41YzOlMZ84GfyInECloc8fp/ADWpP2a43mtDtDYsjp79Hod8TK4m67u
u1kjyy6Txd9GRZuCfn4/5HPVfMkcudDBmiBDmSg9nj4A6E6xNxx7tY9pGkEWVpsG3esc7Jd1BBOc
vcZN+/r3wRgZfrrTJUHKKjsWRNqqAcePtbFiDVUK3CfnBR/vKRt0u8JRNJ4dWtzAPDn7DPNA+9hb
smv9WroXl1t90CSkEG9FYqdgSiDwJgJLYfCCd7he05Bwh+ZFr/Ky6wZdsJUYbiMh9MRlEiB1T7P7
U+iQVx8/Dz399E6jv16Dhor2jAAnjg8tutg5UwXQrXSdlyFnb4Kyt7aRSyywHbZe0c438M7Ba89a
Aaoji/lI8cqC8wAX74MPzkGUAFJ9wb2hrg6QyP8GLBJIIJUmeBfggLfHZ6Qn/Suvsf4jYhFOIbtd
EyU3AwPkqRmN0QZsn7jOs5gz0vPufxEDdj0BBKRTZco/2e/Now93jwrnUofQ0loH2aVTW4vwCmC3
wNd15tCHk+iEgumBvsZ1EMyIETHfxxu4IfHjL2zcWCMxH8manla76M3nx1R2QtO64Wpr3dzhDsU1
X7exCWN8xBIH+Surav3uS8YJulJZ7LBCv7JasjpYYbEwfQX72S8tSLPeGICbc4NtM2O4OOAw1XYH
wEo1cnucr7P0Lg5RWfPoNXGT2pkdIGd2YXde5yKF6EDiR4HZOR8sAx8z0a6fdhl7IHxeXe5Vu62b
FzhACfdA4lLmGR9ZuTFv71gKtCdn5zhd7KwvraCGQTUgSos8vxbUQla019pX2v5nkx/m7F65fLgM
QpTFRXt+7fMjDhteEDw4uJLY0jENkED69YFVdjj4YVfOyImF7Id5kj6ArdyKeUjjiclZ6CmUzr2r
wjgmwiLYN3EgtAzDYibhsnOUIA+ANeVUEVgp7H1S8eLDMf7MLhB7OVnECgAUFterPRcKDgnP3ESR
eVcmXqihJGLDPuCVNuLMa9nEhsD9Mba/ntYxWO/kx/FlPKmmUFKQrDklTe1vrkcpiCEMGaJ7sGQL
78uv+6YgJsStEoxsmFPVe62nrJKBxSSlYk8H8qmB8L4cyEywK64Lt37A0iTLDvMsYJbqQHRpK+DL
mF80ufTo6sFn79CVu+PPwUpOa1xsebCU1ZWRk97ijmvDi47M0sSJPMtAxIBRJliL0352hyfyRfiC
S4Xhl9VY4lrI3PT1GX1Bn/k1q+OKaRdIcAJ/NaMFVKxUFkiAAb0P87/Sk21ly1l9OL9Q1nFGgMMw
+8lmxno0/PcRKOAbexNj0EkIOWCZwCoGU1fEiZkEbj4wCIGlyGeedTATF+cDB5R69iFUTrYvUTU1
amfyDQlZpFIDeBLJZTYGJJGVDzdkPLHOHHXk2zkh4tUWbkX+rbZhRdJmP5zJrGQlEbynz62KjzyJ
gSed5bbc/PXkTJtNffxZlxGtvGfFrUOqIs3OcpTaHM0UuDwKShFta7XHo58QW3j0nR6A+m/Li5X8
WmB0wiiGYXzmi6sNQ/YCu09nWrTYeBRPf8bbuGzJcaN7k+Zmohqo7W4MIpezyZLY8QrFPnf8tPyQ
TkMrWQpf7GpLdsidZTxtiPEdrQlKHET8USqR06hlFwA/6zgBQPnGsD/ZhTRdDQ7gzMFnHirphhUd
VnZWW9jCyuDw7hVPr31J1UcIgfgJw+v+cDoNV70NTueN4hV04B1/98HUo+oimrUOvEwY4yd7z9P4
7YMXN8aPt6Xi8U4uHXf6o/KzzUK2Ky8yQoBTgVlA8PfwBwhbZF43OAsFv9Fd3OMNh7X9Z0sf3uxj
0hGYdLOTF1JTTDxS/d5bF3y86lTZvu3y4lixcYAd2rW1LoAl0xTD1rYTI4R4YqMoF5o1UAvtvtLX
ML4HTmBaOrm4KHKDmoAQpUUf3aDHwMgf33fFijSvyw5psxv9ZhaSlYTfduRdwGtnE8m4KTtfjiim
gF0f3lpp2Brog78Gom4Gk5cV6YPoS+trvk52+uFwxyn8NCF/9WCnh6B01IpwE8RZ0Ln4pueJbThM
ZeGDphE8g5peQjsGzSmsMKCuq+nQsV7Gszc3M3RYgzu7M5xwfK0BqwEGqMwn6KM0manQfhm0Ar6O
2D3SnTYjNijnoFowX0ZV3ft92yf1iBY4yixHuqwxXvJK8hlUPt7Td8IBEBxXXcb2CETW5+fV5h3L
l/R1s7jP9MGEPwkNpcmdmr7XYMMEOqIKR1ihWMj/gc376uTgHtv2rY9mwER5rPLkUQJPTEs2cuDJ
jXeLSNTsTL93YXEZ9OR/9Lz4L+jbPb20p8Kyx9P2YDKqozeFwP0yZxoyO/Lb6KhFumC8bfBkGm0M
HPrdYbG3y7P0b0vVtuDIwQ/uDbG9Q4P+gYCMg8HmbX6udmthbVk6Wp+VNar+IBdXaVc1R1W6m2LX
aR0HDfucbA16ZXP4wrgb7wM8wPDDgz3QHt5suvYXZLBH2IfBlsjGB3iIcdF8gKETRfhuWvgYiGLh
zbTl1gH/TQn2lsBC13BVU5rnOrYu5rSddKGHiTacHdGegxjYkNxKbfansaAPCOndD2jXThypp3Tv
tJBn4bDu1Zuj0+xt8diAKNbC0SEsB8tnvCAt4WDtZH7piAhd46ZA05HBzbxb3641q5eLtfGBw0MT
DMiBtPBL89p1h8O/42Z7DN8TxFn6rAjw9UQ8Dda0o9RAawm+sJCu8XEGf27BONiWAR7P6hL0a8m5
IbrTviLAKuKEi7N7MLV/7ceXwc4rg/bOq+3G3hYD5Q7mRdkjAzYnmJuu4lo41x1+G2KZQp0GX6TA
gokq9IqdjqWtxDGfjJXCorxf8X2nBaP1FfLyOWJYmhV/YtZqeLN9zF0JoMMGHQnLIBw5LCq4GWKM
CUrzmkfG4FUS/dO82xq8cCoI0WpgV/2M16xAsXYQBHFteAhBK9vWpkSvBjxHWbU0Ko8QCgI+TDyW
SCMC0QSl5JWVpLG4yD3YBwkRpMA2C3TUI0D3bdIM09fRxdU/OTQVe7XqoHiiEabVY8W872L04bxf
Dr1ynhOZU2X6y1rp7mv47QW1H2xoVTYbMs9MnKM2uTrSV8Lg+OYSjLB+uJ4DxBtbo1YvhMHsOOmt
NNfx7RRGYOOfNKMjyor5AZG9vVfMVQOeHVAR00JO2BNLizEGadseviW/fDqdQYPG7ZWf/fzuEded
J4xk026f72wkGhiqzOIGPZVbhPl1hA/SUaq7i2PqLRem96EDjqAnsu58RfP5M00CJlHhZ8HNCN5p
6izuDCb7ixNTtyvsnuzZ2+VIMPpM7Kym61/yxuVhoiondpVQT9a+ZkoK6cXuu6+9Q13AgsrJNlrT
Sktnpn3Y+bJsEhG6qiGYShc5hyCJN0DZdCzw/rYuRH3H1nGEQ6vzcfe5DqDRrjyGrjYeOcEUkfhY
rA41wTrYvXzYuBYgHMzM7en8GbhluloQ5YWGA3vHGaNwjPMUH4l5gRDG4hUKJoHFJmHGGIvduGVf
pcdY8YTlSVMlbT6Wq6wJr6F8oBQcjPBA5+ROaYJoWK8rYhd82Jgd6FHz5itH3LHoXXio/5i8uvib
MmI8UX7C20En286U3YxOq17twgOR5Az8QATnUU3HQlwG60gemN2M9WN1YE6EQH0r+m9MNjZt8X0A
0UsVBRcn42+NjS+E8H1vzdEuHZ9ULpoQ3BYk9u5duN8DzaDQks0OViuO96mcTtSx6Y4QanckE5Df
iGOauxZvv5ZmGypkFFUDpj9NPHrv+SG6tNyD1TpQ6Fp/0NNfbJk6kc7+1Cp1org/M8pJnRUWPxTC
QKzq468+e0K7NizwcVze/MPbujPiV5ph8lRiwyIub0ZWqG6gvk0QgGfv8/JBg8FD6dYxC2N6YQvP
OuFG6WVwAfnFocfCaH/9Kq20m2OGabHAXHu3Fe1/TtJznZ11B07ym204ixZ6+l3XES5mH53W3kWs
nn7xwmiMKEMD4PDZUequJz0b3deXpBktpsWRE+vhwZgBkeEwg4xofhU6Xd7v2UzRkc2KPELPkW4u
EwRQEyAO9C/ctcJPbDf507/jD+VRwebGzuC07ofYhRXAvqy8akhzHO70xsebQ3OiZPSjC3/xEqr/
lwyai702rPZxgG/x1d2AF3p16f7rE8yShCToUydsp/kpdADpmd8rRWj+zY3J/QaLzzt1BW/M2Skw
8zbip+i0Xse8xXTLsB3Q+/Aeg6d4eG00jWTCVoNdzG//AB0wyA5dSdVkcr5yEF40f7O7Wl5Ve61O
BJfxEhKve6DEsIwnObZHQ58h79qwsK/NtlhA1+yub9w6DawqASBQw8hdgpyAz4ncBH+xcD1dtwDU
+BCcN2y3eliRAFzBa7nKKEdbpMzwEflAmG1VQnQxtjhUV9E5wKt6PMGvxZnFxR/4n/XJY3r5aD8m
IuRjTSr4IUyYVknbKbA+qYO0qFJreJgD6sms3pL9g99WupBYiew8ykxvfW2A3zk6VCRBeFWOMgxf
bihkWy5OXg5gkboSG9sT+SHoNnW1h97553O+vWxQ3iI+hSR+NwcWzDSTWIm1Y4YoAEr+45uVnamk
gLtvawEq5QvudBm8+toGSXoaG2F8bwOPOrcMPo/S3yOSHvr8Ob9LgIB7B5V8wwTYz2/88AeSoluI
udEewbiP+iCe3T9DZhjVvec8cTuBrnZ4NJnXBMgf3Hz5GoKqsKV1GvSw1t6a73xgYFKm7S/1Dett
ojMGe8TzzOtMskOIdhTqDYWVofYv9QKSRDAcjT4xFOU2mQs8CfgEOskCBlYPUtNuIBu+5wXpwkLu
MZGVwv3mMdgxlMsKCH4jgjHepPnYMQvgLfgU8hS5JowVeQLXtGLoY89M1gIebjk5ZYzjcDTgS00C
0MN0AURa9ngWnEPq0PLF0JoAbYSkTyM/2ZEUgruLKP3iKmpydsXt8HaLVRD5M9wSFIYQslawcRjK
ETStWY0wkls4NjKrT4G5afXaVMIqY/eMv64ynWpEkyOcuCJhNsxrBmlZw8Jo3X07OR6LWN1h3tfl
ipH83DTdBLoP/uJTTirW18hJf2X0ZA2RNw3ufmW+ZnUy7vVvlSdxp3sgCZPCzFdEIwIezA3zo3qC
sN7aTh90IJqrBDayY6GrVLk4zzT/bBLwWmjX0PvbUuzYWSJ9tXH8xaKcf/tpu18Xxi/Y+hL4bI8l
SwA9lAdTMZPulmxrmHJtbCMp/5CmrPm5CwxoNqqQqAmW2cnx4K2eqrWDukCwTAHxlT5HBW3JAGc4
FfMLlmG2As3QZ1t9GNBBHOCzXtx3n/JKttLb/ZCqDfwsyAYnZ86moP4DR3I9tuokUf6jMhzO5ir5
YAVMEBOa3nJ4S96savOEPQTm27CfJGSYU4oaKGz0/LSGvBtd9h4mjjaK1od51n6YpBAUXvbbM9B1
/0fSmS0rimVh+ImMUJzwls2wBUQQEfHGcDjgDCoO+PT17ayu6I7Oysyj4h7W+tc/IAN4Q/CGe3TB
NgkC/gDXbNwoxPx0x3t5mKr67tRi/T4ns8P0D1vAPiP4g/lOuXIBWqyC8v47b5L7HznV9bSN3gsi
20d84YUNrG8n4Xabv4nescuOAlBfu7pyjphjzbvOetpfnZ5Bb4rmi2lFd9J+e9VHdUmQx7GBwCqi
k3dHjHZe/vkpFV+fg31dkIk6iMFm+lxPJ1mM+3DV2+hAy6USwlIDH0gz56Liqvo5XfayOjnpMj8m
TimtVfOJaQ8ZWTz15Il/Psk45cU+9O0jlC1R4ciJsE4fHzVz9Bs3NibrMFdb7iY7zNCuU4Q61Buh
cpPSYyRZZrDRpWS2metBRENB++hw1jw6siuCgv23U2N7tPIP1U1+3ZS/AiQB54iWZdPzMYGIlXVE
YfczivjGFkFST9z+Bh4ITbpHihkCNjYtRQYVk/UHORKWljMbjLG7dJQqjIMX+RSYf23kBZYD++c2
GoFDTjGko111Rrrd4AHHmVNYlO3HCFDiBNUY7THDU+aiEBlYkiXukRXML4V2mpAvrIdmwV0e/90J
JBeKMsDQE5zWnfZ7ggoQphqjwo4aeCGhoNXFPxAMT9FKjBekOfs+47LdaoglFordd+BRYmXALSAv
67F+dfGa5ZABbn1RDFBErskLHEPu3j5X7WI8UMkajI5cOvLulkVJYEi3I666byvt9jFScFr0XD0T
+Kld2Dr9o90qpQJcTg6OkwQof86W3pJc0AQ6Ky9QqGh8mSdV2XFRzq9w+7tjlt7T7AF8oEOZgH5q
hx0MG6ffc37EtMM3Au0n0WFkUhJVHpVLmzDCrN0XgKpNOFACE8jKGyBx9xav0YiY/aB9I3gmbu8Z
vTP1YtLSmfHl3Vt7RUToodFSm7tfh69uUK3VZmGZDrqWvh7j5tWeHjF95txC3wLJkqlVhK3l8Go1
HZPwIgjYN+s8GtftcT1c6k38AyIg5/NnX9BJTG8Xq9M336vvCoudfoLzX9bzXzR68/dInFBu65g6
PsPnnPKY897QcPpHewcBCRFsm+AOEABCTRrgAO5OWMvsxyekhqtdTwboUqJE0wQcO8CnagVd4y+C
XK6c5vgj05MMdG4pniFr8lQ6NVCGDT5xs9zPwKlGBGGwvWKM8OAa1GONtbB7MZyG1Vx3JDvu7+30
vMcZ67avbgFO06HqLTqmFyC+9VaS0Dfent2X/7PK/T1MRm0pYF/3S+98nFnl/Y105wF5GvGewSte
dye5KShOEJ9ecYsRcKwGj6gY8bWI35CzpsDrjzIo7JxcWGD2o0Hl/oUWrXQeKkN+ZBm7u+n4vzyj
wskeCBXb87uNoGweDF0Qz0OQpW8MPv85jN1NggkxrleVG9TojFvcWcuQYdxtukYcprAdfQSw49LH
nvebCweFoQDVU5CmKG+g0C3406BD3MGXTd89yedIIuxawk/Tjfip8bkGKbSSrrF5DDicvnCAIC1B
LSalU4VaUTSTMk5HyAm9UnFyuJPenS4SxHZpUTGWuLfgYuh4EO4muIwArt/sFioQ+cD5TXQpVrkW
ro+Qy/uTdNOHHpHO0/z9GDy20cE0CVA+vDpsB1DhUBi9DSZc/WmBotoYEcRujtr2XWKVVazNqOHc
AkT85xPTh5PMzdpaQL9VSSHcdFyw1sRjGroCWPKWHUi1pznT9a+5apP4wh/C8Zvm2uzsmMgrp+fW
DtcqJrrc+Cc60yPqvV/0Gzh9oBOyhEj8FgAr85L/Kw6IXv5oipMtB1ZPMAygGrjMazxY6bR5cSpX
qmAdk/jXDFJcwUfftifTla6mwkyiFopMtbUPOGXmT+af8H1VwYJB9Ogfh6KyywpA2NxeLR5Po1oe
rhWmx2dJJAO0QU7QQnXKc9KXjphh4xKi/DKms0KBKf8wH8CjuM9o6At1Ay0eZtwjFngp533dRi7C
tBr8okcJCkLR4Rd9/tgtfk0eLfiN6i0jQOVV6cWhW8sTujy7WdXx9QJVkuO3nUMC41D27Qt1LqpH
8eq6VLALXXESqvkDdvm8DKox0qV550EE3Rj+CDkRXbdDQeuTU8HeqeCekhD2uoeF7h3v3mvWhg9W
j9stq8rai8PIucz7fevzE+/9LYTc0kvwHNcXXw4XhCC6eWNt3K3v+KB4Gt+n02n9S5NS2Sl4/PKh
+k9R0YiUY7RI/ju8aVhBezgOn1FuQeOrTBvmFx0u+/II/viM513M/s1hn6jeC3IqeV/dMVQfBcPG
JJXxco4wz96yDLjBcEkHceh0Za9L9Sd+UbPTNZ851Q+8+D4G4v+558L54XGo+qkO3+LVPD5ke9dx
cfM/+s8MHKMdjyDC3cwCfzOpf2noDohq9/rQ195SH4+GRIS8xw9SC0hF+qpp1ImLCxLmmjAZhYWc
vj63BqNUhOPaMRy8I/rjW9pB+4cW29MxN8DFAmiExJ0JiHG5XB8tWkYaXIDzj6KED/xu36OU2Tw1
49gTv01JQImWYs+EZS6lGC1uQS1x3I54M82kgc2ESrEw3CGpRS7WqFfj4dAijXXvPKU3u8YPd+BX
nu5jIK3GyjVO5EEv/oTQVRHLN/vHKf6C7h7s9R5/spYmCbusf1gkyurhXBMYfojzjePmjuy/bTVf
xYdk2ndmsm6yb0pGMsk9Al5reWRrDhl5z8ZOB9+To8fuAzD8yTV2nnNmLek73eons7nN3m/sgN2r
80tfuCP8nBt2wo+kdbdoItgkWDYo8iWxdMiQARi7NlFzpejMB5s+1Xw7b65WZ/nc6O53D6OT+Jvu
cngRnbV70Nj/5azn8lSBhVxuU8rjYtUo9cLjYOnNGFB6NO/j5krfHRBw1QOIwmiCZh3+qqHvvogp
CYe2r34LmioKJ7Dp1vhCnsNh/p1qjYnD8SDo4G1W2oPCuJBsdsfoN/0B7wJLrrrhiZS+7HHE8/ez
eMEDxfUENzFY7CD1undz1mCXes+Rd889JBdqi3nL83jkjPFH9tohgqXP+Oiq6iL2RedOa/mTZ5Rl
gsQoctvaL0A6DOdXZ92yi4gtcnsHPRz+DaBYZNMcGuuP1ZTWRbnWUVl+kjN0AP56JcewpNt9s3c2
+aEtptk88Lt7eHmdgdO0AeQplkCBGSS7Q46pt60VkpeoJFgrbxteLKcv27aIQHHoSpllrtTMmj1O
30LGJY+AcQ+G2ZxZuMbGxzmgDMSW1gwJgTqALxmbSDOPMzyUJ52v98LXNx95d+J/0dH14Ih0bi4V
Uw/jprZRff7Kg+zRPEWA5p97AgNVowLEjGdVxdS2D52he9S9jacd6s8tS/dtTBmA8fbWhTt9t43p
FYYRj4+OEQorCnbtFDLVxwreJumvCz5FuJv5LcfNIHwl32es3mY/Xb+mB7t+OKx3LPF/kpmvA7z/
GYjHw7EfZ4Gs6c52QDEG8Tzi4Qxb4pG1lteg/xKabnYY5o5vSL/VX7m7sDe/WGJYJwABvt8QL0o6
mTuD5LOnvac93qCreGGbx9O8b9paREv4giHPgKIrHuMSqrFu9jZYOHMgvrwRzwlxb9r9meTu3ZMr
FyHg+4l8jj9uotVhybyBnweiAQoFziBG9mUO3DG9eEM9wPuic3Y/681z2S5Mxs3kcGnmaTPgO6Yx
aHA1qYiqgRzVNeqB/f1ZHzJwnvI8bzF3QCuHXmo6iBHLNTtVxaD7ewl8iOaX2f1gMdfq9G19yfl1
tL74nCDA9+u+/Xwbr33zL6+J2Rq1N9USMqSPqfmDFEdkcMKxhuuXc+xblUs5+eyaPftEJuTD/C4w
WA4/XmO8o6p09GWh4PYh34DPVK01AcctxwFawG05fe7XsNAnNBN7hMp0JWR+DZ3bbDhgi9eLGmnO
KP4SvMh8F1sI1BznF84/vAoa4SHF/NpGmDkpYQ3W7rHAYbbN7IOxHLM3ju4U1ryNAkyyvGFQfjjU
XRqLKxA9ZcLd+W7BbBHDJGeIo8R6n/8u6WGrguwoc0+LQ/r6gAoSf34uvIvVA+2QD7fYn7xWBqmZ
LQY2jfZuu48/KT1fi2L6l1Ojp1y/pYVLtl+iv0LIi8FmeD1bW5Y/RAnA32bHbOzMITgK2iS79f+f
UAJkj0w67+tDQuREZHgcN1OIL2/sDTYocqaK4gwzN68WX2u4Yb7cHZotRri0CJSSfOYh7Bj4Sw+v
vWck0zwtZpmBIwaQ8OSDkym8UA3gH4wT1xF6pIICcbZg4w/2DHbb2E8d56fZQZ6C1t8j136IWr/r
4NSZaHZFPTWg+ziTxfhDkd+DQQADErN4nGKselmh/s4TjcQcIz9gmAKUZBKCyLh0cd4XP7u52I/T
WOvNCIjTnWFjVRgPrbnlF48NhyAD2t70fp2OJiCgUCtBA8j5AFwjVBw0fbUGBifH0rw05lcX97fx
JDxZc26aU99FckTI4FzDNYQ+0s7W4rdfr1pPawXT3WzynlNiXy66S035dNQktwYfgzv6TsOPX+K9
Ei1/FFaTr3Pe3yz1iDAgZFDEg5oUdIWI7qlY2lNW8ktFB+wGT/k6MPQhAhT/C7wMApzeDYbJDJr5
nOX8iAKCsTDY6g1HSBxQUYe0qZnxwnTy9cNh5VyiUfYF9kdr2zPifvYDd+u5BZt5We8GCfVCO9Xa
Znun0zu9wh4XUqnW2NX+p4GKla1YDwQIdh2DmfD315n0bHZY4Xex6HpXzCPsYmW/ZbPvxQi9xFWN
bSl0oNmkr/jrfIwi7WYP+97g0bF/YT8gmqi6iE80CFphD6fC9nqspSdqoo5dkGuB8x/N9wdqgNln
uDvpbfMFxLklV3Zn2mVz9E1AwPn7CBMX9eHdrMEfxCdFx1t9nRdzLUaiH2MwW/8N962h9W7JA+5F
ML5Qs8J0+e0uB/mETnhw3zA+sRKo01c1Pi5fU6zYWzf4CLIh3BwSxmiiPL73rfx44mQXznmOZdGW
37YRZv30uODXhV1uNWhCazlCv49tlYlH+RCnfAQcb/e+Ju3Dh9hw4mxT/uJ954qZQmnUtV8D9b4V
taSZtsD9Vuuwlw2Tbn4PT9jxLmhZe1SAalrAyQihgiRmjtqnNaT9PEISSWGvKA0+Y14UxQInDyyX
aueFHgdLYH8MXuuOqbULV9nMYUUY+EcoTDUTu5GV8c7xEdOnvWnfpb3sFNxKPO0c800iHKIuTR4y
7W8P5LzjEoqqQhNLn1ugJ3Uuycl9rl3sjvMLHkPjk90k3I1lMT/M7nikG8lFft2v9cQ9ZIV/AUwg
k+KoHeDn3IaNZR9TEllNTeoEUKmQBWwf39GZD4P1tXEEV1/CqzCOu744Agey2jR8xr4z6l1mBpKB
9nnCCfdlns7UHJEt8A6Rp7kWa/Pj0WPqDlRTP9gxzbTjPEH1YJuR/I67R1dkZDTwuD7jX16L1sc4
WI9V443C1vxznOOgrzKVrM85Ylxxm/TSGyruzmK0OO70bYUlsPlU7QrXo9WGZUGggebQ4ldDsxjf
GM2Bk03X88HV54MU9Fc97uDJHbcwcU4ooahkiCbdAuKXiAK4WjiGKnmYdlOGo9AECBt95F0eHRXp
0EVxDk/EIIrAw5U6epXGg0oQ6uy2sLb0P2uO4N31JQhZIK1BqQ8XGsv4Annqkly331CDmut+otGc
MAAia0F4rm1bO1gYPx15KptaMKz5EL+BDiSGOlaGL3xQFvwk4CyT7VBFzFG4TrvRxwdFCmv84I1X
jGeWzq2fwQ8vsSd8Ll87yw8q3cTOTboc2kc7OjlRHLlQTzaXWYBQBqT/Y7TG0M6s6Jd5bEj8esD9
VYI4yMEWMBW/3TiOc/XknfyNTd743TUiL64SUy4WE++EUzI2PMicdbG/f/0IDWjbu0TY3h2GDH74
IPmRDMiTmyQdawMbDAHo5jXnk72oUHiUkBSzG1QCd7RIXM7lSJ0euKVP9oTR8ctTpJXyAB6lS3fT
mJaTduF8fWrHgTxVbzZfJ8bs7046ReC+4sRVLgD+0OHu9sNdCLMHhqQhrGu2YViHxm+RdoTi53kq
G5zD/YUJARF43uS6QXb1GoqliQp6uaQzEe3ZPtKH2Au2t3A8nk8RnW0ObfgxMcU1iHMjI08XCziw
cGRRam8XHn52jYwLG5tiHHlHkqrLh6vpLfJmC3wHDY//rmm2BZQZF9gYphDfCUWFUwCeleruw7aQ
ZZb5SvO0qQzF1ButBuDpulJrqIdxsNRTvTGwa3ukMAhhYkNHPF7lA+N4CzOuz7xHl80EOJom3wD+
X7JWXjpBtQlAvTesgS7OgsoEMrD0Fz8c1wJyIWClkAkVQG4zD5MIlxJyEfGhGJ84HnBTlm1wSnhw
VZBxd/tXuBD3h/QtsSFOIvPJ1rVq4T5vhqiHIon5Qs2oj5+VZ+IbFif1z0j+nwlSvRs/igWjj85W
OxpuQyYi06mXk8IIUFQx5dP38YP+AkdaSDcKCwVd5wKnYTKeKgTwWLrQkzlzfybxMFxntBArdXZu
2qYPmyOtG2ilfRe34xkL5evw2urpYWJGhKPyE2wOKGTcDN1DxZg8y3jgBZZ7vNyGUKBgc7MQzaGk
WltkB7JMoOM32MOywf29jKHy8+0MdvQivN/+wIMAx0XwW/S4qx8uxLTETU54RFs4bqBDAymWTEZ5
p4K/yOT8aRA6u2EtNDLnzcNImXCtGN9JwuSAZ/fsCNa+LHQjF2uCd5L7XgqzO45QAUjhnYQZ33mO
jXGMc7flqg37GvPJYmQEsnZivAv9wGK56zI523LZASXFHo1ZpJV94ZMKnDCMM4GV3U3yZlVfK1MA
iKqZ/XUcYC7ZJkuT70jIZyrd807kd2jXljoPoKh9Ii9ycUODCvQvgZIMVebE1BcvQ/LSateacZTv
26TPRrkUXQbGgmcZRHmJKXPMlJiHObiNMU7O+QW6x7dNzy/ud0e7yeLpqX9XYGKpUoIwdo5N9iC/
ne5zHIQf4gZRDSzK5fuMqFU4dRoKVU7OccBpSKlJSojaMpWBN6Ul6gUfi73FOcl5I1kDUOtAa6Ky
4jVuzqJuUQtFN45JfeuWWdCC+pimZ91JOaHcxI2OtsSZWIp9Z8zWuP39s0neL4AsWrJ9C5Y/m1kn
Y9JBdJjjwa45iMb+iY0GTqtl/0+45ref1mjaMBbCTgdvpRC5ymJqq0HjrN7iAsKAebLy2o1YToqj
wBevP52YBDQtV9fZZPneLZQlGz8WUzPjzU8dTv8Nh5mrKndgxFbwjX4SYPbmIH5ZrkpQdF4KalXb
LRl+cUY/7MocJFgFdBnH4Ip9h6igUhVIRbqRw1mWbsweAwo1cTHSJMCR2WUyoyyuwfre1ig8TT4l
382aeS5sWXEpOf+fQlJSt4yjue9zTajVkHCZJ1cbtf4HgY7xq9gZ3xWLUfmFM45krai6XHiDYC/k
ZgiCLlw284WzQ2wahuYPMcCy0qXIqdDOsLlr5rm4hMaDrRvleVRA5oN6ELtvRxQZZ4nxDdQWauJi
R28wjR9s9KHLufoO3sgM8bBWqzSPSmnKBO4noBKxRKZVBQJBL1v/uHQ7yAEMMdxsDnLI8lZTH0V8
7nNifsFhKOp6/TFLQTOD+xiLGBcfU94S197NYjihkKr73XTXS3qDQCWW4EHAnDA7h8wrfajmnABs
03hIw8+88jMtBLbJvkFJt+PYs4SAwcFX8O9LQMe5PfU8XV/hnXxm5GN0BoZLOXswiKjHhQJ4bLHB
q6EYWB2MmXlTaEepUn6wW8lVhJ6kBkLKcwHCpnJkIWrihmAAKqxmYAkeJDc3GVyxScgynA0M2OnZ
92lzbJZOsN7BRrCOTxlY1xKxLJpcoh8gTUwIttfmNSPo+GF1GqEGvtTVXAtl4aQDwzlcsTi20K1m
vu/g28kw5taY/7jCVsDBIS9JMcU5AoSZgyDGYT2orQxoAgr22oaBwQTfZv7wxadxumVC2RFjsjnR
R0CfZGIl4oMlvW+Lv67+qRyRwNLN/NbKggrPBxUsBNLBuMoQubmoksTmNOM5OykTpfEMAc0clRDD
JmppZj5+x/V3vLBDQqNgP/79hRePm2FhOf5hyyTZei+Cg+fSPEN4SfqLgMmKm+E+jq+sxXlnuRml
MZOlEy5shOCytrOF2XYxmN/rlio3PA6EyarrTydL08O5L8f/Rki8l5Rhg+dR83AqQSjP5ZUzauik
mCuHYRca148AHotUUSiYl4DlIc3ehB/h8swWFQVOLOWA7lZJPxW/0hsa3qvg9cwXpY6Uroutqkv/
sGgcnNoiKYRabyxEmKiCHRpH8kU/6MFo5+LKP565tjwtWEgkaIZrYUel0olgrQLQ8N/PlNqjdjiU
o/54rzY6fJyTkVdCLrr7KGokdiKSFcxF2Wz30cHxJrTjBPCa+48RY4fGTcCxvViuo59tD2174l2W
e5OPTyXIhyk9GVvUQnwt7DOh3Ct0i9sPL0C6USw4ucbUEW5ixGT1XY7n+DjN92W6V+WcEgIuzf0p
ifj850ZUS3J2b3NzaZZy36WqiV0hfOUKjJB4kQbkCrCDTTIp+lSBJsVgaUy84cHYd0MsFosYTz2J
fzknxHX+zdOUMWNILOzpYIcplwk1chR5v3CvPlLfRLdHdZiv+ULwEJWJy6Kj1B2uUmyRdeMNP4IF
zDsPuMdicimC74bS/8NdHuf7IUUOnC1pPmxzQsqwO/EaZ+HlHuaciy4F97+LhDfYsLL4HdgPD1ad
Mqli1JtwrI66hloMhc2aJP6Ni4ygL2pN6V0oELtG32SpyVwybHbvWQEx622F6TdycK0KBvYGgQeT
aSmAwDvUYy46IZEJRPU8AWvkqMqAUtsCCtMxl+abfKZ7QYEhPMIMZMzXLllnJt+Zt1CmBROE03hN
kFPhwlSgQqU6Zbdry8A1n9Kr8Odhj7ys5bAwl4srOjNVMHACW0P2MudhUAebL27lwQB5goi8l7tg
Dki+CZR4fuBILmIG8rwC4xXlHkUpin0QmkBhhEyY2CD4eqlCqZjmiydjB14OKH+1NBcvyYaFiMZn
4YhjLSmjBoeXpBNjDzIH6rrlnKrbvSW5O1y4cP0FGY3UP4wo4EsdqK967KLGhgT9jUKanEAcd67l
9x3K407bCQe+88cmPovQdyzKeRW/pY55Fl3k1ZlEXaRB2RpnrKT8lhS4UmoBj6CRPAT2Q5CBSmW0
4YjhVwhOCc20WgsQ8xGLGuIkduwFLvrhJ+Mwm8HCEsx3Z8bfwOS4oNSJhmOJ9t9RMRZBb+lbDkYo
uIswpnbhVtszDjsIJeOxg7UOFVIQbFwOhOiYslFuM4pc33FmTIPD0GDXZGweyb6P6EST9wZKv8ti
InxYehHvWhDAmVEy0YWpa+yo1oFator+rIhqDHBpsCim+WwFXRBYgJW8xgXtHJuizMCY3jNErvYI
NpRxWempilZRATcjk5UNGuc7N0AL94eKeTYbb6ddcOsZ0K3iejUTrgpFgX6nCKlgRSvXPjTs6n6F
WXBh23luxlFv7Q65Y/jcjKx1lXQSecBkHokXwkWZE+H+4uIQ93D4dkIe+luxd2vDcnR6NU6mPh+P
v0gJslgofx6vQfH/tT9i8X6pxWyaapv9WoaM3DPBPMZR52g2S84SQTOb0YiJvJVJT2tTDAGjEdnY
813GtSYEUQwdVnh3c58JzokkfkywW/pjvbU71p7YcO6RCXZExqotbDbQc8hJ+wJ8B7p5MceNKpco
ScgfGkCNCVQK5mjCyQXoB5rjLOQmAaLFy1uQ+gtLHm90xFtHyMfoexmb1QAnxhjxIpxHWHFqWP5E
1mcbhpH92y0JcZuBOIdQII4iMBzkBwYMO2P+DldV+HHs2d0MLZ95LqAEmnP24jh00irHL5sqA+Yo
RBOX9cEp5XlY/p7BpDg41XnO1nAuue+37cCSLuaBsctXxq3HTuMzHiL6nQpRMnEo9Bicy8ofn8Le
Gfi7WS3/KRiuvNuC1nP6FPNOqpY6v0uIHX6M9CubymXOUf0LcTFzygd1IyDmgZDeyaEIjKn4N2p7
Ijgm1B2QSylz2tu4pvS8SJdHQNfuEvZJk5dwLZCeavB+MxGcXxZ/AId1vnGEzwnoK9iAN1HGyzx4
6vChcTsa99xbNLNnOynXYn/Fs8/slHSmTO8w0j3atDJ50+F/z9NqRRuGtNpELGSxCgSa/6QfRvuh
v/AUuqAaMYJq9hfWiFQaNAWC3KzkPeknyoxv6Pj+8G2S2eJzViXxecrGVZpRmn1+QTTKvlsZe2zs
KQtOxoaBzubOaY4QzSjTCMUP7dxmQKY1zSPzVoPSlWWvqcKtmLa3R9O9ReBKaprDQYU/Rz/yTwHC
7lr9ygKxNyQtrrdf/1F6AF3k3O9mFF/jgfz9oPIwBdrg75gT6Sh+D5g0RKkxcGvZUBHBc5Qb/mOR
gQWQfoVTGXrdEDvVd8RqYdLvgCK3TFbJYEv+r3hH9dO446+mhOgaVXK1ilU8xNChuGyU3f46xm5f
uZC1HHVYffZ3lrtNZUBC1bDlNNBkoLBRONKDR3hKbmFjnSnVkv6mnhWw3nnCb4e7m7Mt37fme1xv
0SS+LF0ct0Rm7J8pqFpp0mZQyBVcdRlLA6Uup3Ggfig7GWDA8vUY6CTmK406GVXg50FH1A25wMcj
k3InqkzApdYLIwzcyRecEvm/T3M0BzOVt8RmbzMznT4b/6WsYwZbCitoUZwb3Be/XKe8qXJk2j7H
n50hlkOVGlOS5AV3NLcwh8hke1oexASWz4QCFEIs7dQg+IatI+eXdpW0g9GAea3Qes6ZaCmMylly
mBRRPIA754DUX/J6uz3D/ak9UnGomeuCpSGjmOkCH2R2coYUY0OLVUqFNDLzWNt+cH4eOIBUhb3X
kYCLl3dxGrp5bgViHpCGgIFBgreCVwhu5DzvYE/ELd+ZsPCddiYsHE5qoMgW3Ts15WP1Do40gHeY
E+ZvwhGoAAJWGD+uZpQk3jOajnvMPVhOO0ymBZxzle3KliAzlVe50CW2Pf6dLpUf3XlPtcFQkY1e
NWP3xIgGXykB3/5AEKOi0NVf3sm6lvduCJ7KwdCYD/dGFt6QH8oLkseKfSDpgMF3wqxWBR0TXbth
WSKhSrSRLNDzPCzxvNonhfVuupaCTVsuAzbIeDmILxNHEOI1Yw5StRRVrTHJxD1C72MghkMBLT+6
tyPdF33ZfUHz1uL2aJ3pWp8PFHdCW/5Eh85vaH4FY44XEYPGGnlmx+wexGHzFS/7uTxBYAKwZLx6
yA9X/Ayf2a433pUkf8I37lxZ/LhYEeOAYGsdopPFJwagf8yQG/wXyQdzyKI0nN6UGWgREnt1kji+
HoyIWh3g75QIFAJJXtqlwsz6rEyO6+Hk3oSwuZXip0DywiHeV4Wy4iOCHeMPg+AAgEmh48ifKS+H
c9ic7H5jQdgc2qcVIWvPfGhg3Y2FnlGiejxDkeYPfBA8ZS8i8Z70gAejlXE41KuLS6n+qThJ/2WH
U9lPIwKn11Yfh6vJ+Uc+gXiV5vnrLzqcs4KJy+mPfmEE6ImAE54wLnkvE60D4PMZ9WbMYow1f9MB
2VbR4Z8atuCvtgHR3hgH8v0/3+qE4au+2Z1JHfQ0g69aI+3ef/YYpDYHh4Etxoh28I+0SeoDScw6
WQP4RvOwoUK5lxHNbDniJO9cZM2fc7hyN3prU/aYRnlDl7BgCB71eHOnt4cRo/MmWAJML9BhMjMF
/pAngB207Vbb1BjngPjY1xaTIeuLGkJzPlgwqldr+xuAW/ZRV+hLt6bAAWLmbtywgjCsoQkXlGvX
edkTVWfcEY+bNeQYirBNfVzcctz6SWXeSGeAg+TrNBvp4kc9jBpccyocxybtrzfE5MV9Y5nweZFF
zVdN/Qg4D1fhsXkqGxzMcQaoBVgo5dmHk9CikeqERa8W+lOK3yIbYOH0Ip9sWl3jKgA02rB0eOkf
zwkfWc3scC6Gn/6e4rIKW6dxaxQckHRlWo/Ln/fKzd6xtDh9UMf9+HvNFD0o5Bmo0rVD1VmoSWCP
9nB0HA9JUOqwYH4TdE3GOi7OVPhKA2hcR3Db19gGhH00HQcEBqrqXBOhxa9/pTnsTdBtmqfp1+hu
Z+jN/oYMDhn7AzfwN9HOK6AD7auv3wgM2etm84FmDvdlMoC8BBvMG/XdlkXlDT+mFH/sx+E/p+8R
VRrlj33sGTMEUkbxVcU8RqpHyvp2/K9wpKegcTeslB+ukGbnYaVfTHTify/KW4BehMeGoqgqt8UP
+V7iKweMCUlDYokwmWRzcpGwOWGYCQc92l/3JP7gkRF8tUbhdqI8L5mkITXQKa4ZjDIks77GEZeU
P2rGGW8bwqm4dKVSvgNEUU0iG2a+pvixqHSmDF59bDuwcb9D/1YEt91hWy6L2kRuWePsq0rTFwp2
LMiUMPVnQLJG+WAMFqh3TeqoEvMxYtLgly7IGPin41Bu3ndaIhv3hy8jWaV7ozy9T8YzCLq+nwV0
MI3hJgFV2wNYxblDNXa0DEa/kiHyPYNVOrigjVUa2x96Hp5e5tOhoQV06CgYjqNnFFAhOXmwfEMN
iWjvlv7RSmHLiqkyFNrplVjncXfmzJT0Z361WCHKp53vi38eOh9mhs3j3+yHfQnEIKDjtw1dFIhY
PZLxTHHlhyKlujRxm5iFtgoHHBuzH8Y7JFfMnBcDQS9EPEfljf9FmbBI/gYVHxnW8YnveDi7bHGV
TUPaQE4qxUH8pHnsWsL5U1l1/xZSMfmD8cHnxuqAzUvfrAQTlaQjIAIL311uYc7QOOqcVNYW+VuG
j2sf6iyT6qsj3vLP8J2M9SYoZQrmxGLWGpl/PArI0LRPTEEYoOgCXOgfxlWYOdYJHFoYx2KOP6Gq
cfHR5RvfhbOZ/uHBqFzsGfPlkG8ItPDfKJHaxxXAPCcnF0xkVbanZI5NDgGANpx1xYBueWDKVB7M
yAzM78hpWXyJ0NRXNKd78hfxVzIjEZCZ9bFBsw6c69IbmpJSMqGFVw04IJyKL4kiubmHQQe5FFAH
h5FCEKgpRMFwj+aXYSCIwphhChwpDL4oCJklDM3zFoCtGy/eWYQFX8JFvJ5m7gZEJ0eiEkvV3bxJ
zCKElsXmZ+ApD8oFN36m4OjswhSnnYU2wTX6IzzPBAi3iBgkUgtEUzCwwRhq7uGWqIkzjq4q2TCn
p4QFRC5lBOGfq1UJ0+lqY9oHkCmQvfUIlEYkgjg0IvIA19Ukbe/piE+4J0f7fURZapGiBsKbOfBe
VOmlZsdg8ZTbMVhdQxbpgnELIwWvhwrPNmn6+col0JdCNikgKVal90yZ3P4wLpCS741iV+6BrV4W
43xMGBXi6b4jJnQX+Tqam/M+W3cV/oHEgQlZPsrUbR3GMXh6C+oeHhimW2Nb+MN0A7n3JoFj0/AX
KwpxLtjuwMaOY0TbjPnZpwZWI98MCdgOTaaDRLWmpuk66eEI0HCbMSsIvnltUafskC0NFJkYIG8X
Kk2RWvJvMM4UnpoF0u8GKSXTMgRkwL999mV7EWN121IMJWxGdpSgc2z5Ee9YCKABhd47LFYBGDUy
mf/mrMSIZxVJy1JsrRQKnNjEDJAUthgB/QZ4CQQu0LdlkBXwd2YEZIQGwHISA9DF0hVBK1LjAFwi
IuG6wZuBwskwY5X1e3BMXroPK4UwF3NHVjwYNr0oi4llQgwt1zeBLBqOUP9afnipJgr3K+afIkVh
CJmFyPoraaAhSkrOD2TMwwC/nbE6aOHED5SsOeTEE/yH7+61VZiXVOP9jZWqkenDyGoFMbny8hdT
L3AeqQHh/o4ixWhm9HhSuIxi/V3l9fbKgDcFdwBFZF1EwHwKsY7LaQxeKvfXLZFE+OxDN/NT/KOZ
0ZmLIo2YuAUiW1+ERavPz3ep5mrHtQIMKyEDOzMFLuCxwmHLNUULzpDaoj4HZSxtwKK/a4KAGGNU
A3sXEZDLmkMppnFa0itlmYrLI2IJZDEkAfDotChsOaKjMYqkv4vHKCPVlpYTEl0dcmF+U2429AJe
SygLfiooAzhtd/yPpDPbUpRZovATuZaiKN6SzIiKOJTeuFQExRnF6en7C/uv073qdFkKSWYMO3bs
8HvmiKFeI9M25/AcG1HARGeAA2qtqEz/DYdUQGiNZdlnxONURHrXuouEYreI7lDEv6OaeuNd6Uh+
zKRJDEorWhhjakmsJKYCF+L7w3NojgSgach8j8odI0OKfgpzIOksIzjryaVI/wm+FK814xmbvRs2
9Pix2QUQ7JHDBuCzQbzFXJ1CUruK2UxkyhETtXwtnpbOFAMa4O9uovSHvZDnm96wkZnqI0tIqzIk
iiCzMt2Sh2O7Ll0BbjED55QWwCMS7/DdRby1Ex0wOcedOmez4s6QAET/+0D3v20/qXtnIJ04H3jU
2+0hLXojV4BLPAvwbd6zibRYqdKji31WIQkLUgj/At6i0dt07bY/m2PLCkAkdhQCZ+QkoibTpBd+
gitvj3/+04xeRyBoONs+npu6O0PRfL9CE+OIQ94ij9ul7dAiGAOTBWUqzYnnEfF7E4F1+DeE+bhJ
Ii2R1nPGW4TLbNe++WjVUld5KIYgM1s2xTjS+npwqKnaU1ktWqv7ggs168SUtC+iwckcl+EQCA3L
6AkhJw4S2yb3ASfmXKD3CnphEwxTLEBS543Jb04p9ReRx9AJrERlcctyMPThB8Bgxzvgbv+gF+Gc
mK8AU2TC7HnOBpMWAMMFzJ+7Qxr0fZQ5lhZt/z4A5nzVp1LwiBLYKpxYuDMfa4X16FFew2ebIwPQ
j7lKHiohewk1IemGV292+6MbbQB3gP8R1mNp7N8D2YAnuwdfmCpgP5xAhc+5bg5mjs6qajTZXrgf
NTfPNC5feIIf6vfAHzw3TDuVCYhwJHnszqI0qXpR2pm+ryYEAJAS1M7UVQRvCh3GKYykHRb25tCm
T+ULCAuXXJuDjdTGIEqOrRDkh+jeY6Pb+GXSRvY5HUQAWVRD2NYFFdirjqm+0QVqDZuLDQMvKfK5
Zfg0fbrNyIJXnCag+lWwtIEk+zwLdgeuPogB3/hKqFHSkBW2/P94v1K0dngeRDUPw2LbGwiuo62O
VQebBGAgyIBlRUAw4SFSS55BTJ7hpWXwHnOzB8l/KwlEJKM93NG3P7x1zSFEY9KVPmEK9BklJVK2
FR77ocS7KvQFeAoBZTCpIb4HIeJ87EJyY0i4xEWHGQV+ur6uJp0yqt7vWtU60WDt44SZkYUppNLT
42D1SAsltKBOaAOkoh9ac3hOEnsFHnkw8A3D5KhshTf7OwypbcEj8dQP1RJxJkinnT46VWfFJdOn
S5mU2Ahw8EeSwelyH3vEahl2wnwIxeSDbZfo9MkHf8j3ZDs9A4mv+7isC9zkOjDvC/ZL6d4cfDti
Cr3ejDKUK2IfI+RW4ODSFQ7ST7s/DwHDPZtBTEcnM0FBU2SggDjZ6LIXEMogIMacBze6r8cj5nAN
0cSlYA+1DXsSUWjRvLxhgr8QnS0HbkM3Z/j9PTMriKyDzjqni8cTjewCES/I4VwJXgfp9Zafu8OD
787YOv6aCVpUJDjhLuxGzGQ+Jp3aEeYhQjMi04WQg7Caazp+00IxfUPn9QZKO3uLrUAxhDAuEMTq
RMNzvy+4rSRrm1EdoNUcN7kM8obZqGu7u50aiqPxwAkteWwQqbEkUhgWblLuZGdGsXvq09PVRIdg
CmpFyV/06d4ARNDu2PoIegqD04ECPty7hkUi4SN2s0scHOBTJMfGl4UI6xn+CHXlwT4nwaKH/2+x
plUfQH+whgU9jDB79A8uGv/FwDbg4NgSEj0pGTHsQ/AhS8JeoaGBazNkCI4NO+231VqJOYeN0D85
WXyfZTABJhhL2fnLRCbLwsgdDbfGsEmOzWO3bhE9lWSubZ+RT7pNJu7OqQ3+9LNXBySPJ8aM6lV3
yDJak2pMgWKKYbLvO5mpSk5PENQwZ6D1bHCOMap1aMuRDIhPnBBX0B1qD3Ofmj/putwFMxy+HXY5
DcfidMhraAa0ULQ1EbQbwR9Ww2fg9s5TtIXwmF13RnxJzqQyL7wUKvSs1Rw5MUEeqPImiSDhO2Y+
aO77TzejXQ916c6mi0CX2UmoHz3muvXSoFUTXuIZJ1h89zMfIgPSZBY6e7r9d+pxNl/Mu8ZQhoW/
NxQN/67Udo9/wLpKTaTMQiza5pTC54OSsAqO/X4fsmFINNpQzI0jDZph0qkJbZDNcWeUiaSM0l0I
40NCBEXQH8f6GPKeE0MPCiPK6tCX4Da9nWh6sb30R39s8ckGu+AU4tCelBkpHaQkJwyqeW90qh/X
DRP3KO5T1KbEvjOnaTcFewOHo5JDCYWiCq5EwpMN6jbta6QxTQpEz22WTo+lm9+tc9abzXG21EI8
BX4tFXnc7kvwwBgaEhwlUGDedO8kcOlko11B8J9RMJlXLBZB5V5GEaHSpf1dfNJHhQI7/RH4ynzY
M2fuR8bWz4ffeMZKk45CNUhaa+yQMDleANRYUUouBLSBct9s35KwP4vTcFrCxPozXNpodXD03fCP
aiCnD+eMvS3JbihkwcMPWNbeixSB6MlwJtwCBNL4i5NTnfmZwAMGE7WCugNXoIE/vfkbykHmzBDK
NwaQ6pwpuAkaPaNfaZc9VogkY0MF6jKQO0HPWXDtRwRhFeblOM3OkXAgQuvvlf2oukLM8hJJbzKP
ajjwNjaDWgfUrQ8XclQGDLy44X9GKMxBS1nACJacs9OrL252SQEyhkuB5gAyoTz2Nnk32Osd5p3M
15FA8motlXDiKF7sKf93zuaUKJPJI4zaoX0TIGs5JsGQYqG0AP9gDybhmPnqlj1ze1pjLt/gr+aE
cUbhIc3hlRd2azS9gK5bb6klM2CvDB81l4whfYXJ+W1m520cQA/NneYTqNXMIMcajHF5ge+o903y
9h/vSyXAwdo6wdjvKGYB0/aPiK9DeLoZkCDypfmm/FdvEWh1hMTELMY7jnou2jhUCc3bOqZ+8Pse
PwxTDqigBMNnEUrHwCtjibF9ICeMcdn7PxdPOobnn9Z46dM503EgK0Nmh9W7W4Is0sZj9cCCFVsM
xtDnqsK9TH+FpECj82f6siN+IbkSM+YWzOzRX/hmi13gyaJWhEJ9vQ/DxpwEmLdWArxFVoPvoDp+
o1ITzCj5GkC+88CGWCPki8iIaV6DD8/jYZIvah0YAorBnDKTkIpghdGzi5d6/O38KXTimHImRoUy
IfcpP+AjEZRgr0NqMPcymaKAZ5OVVuGDwjysqTEJ7zZbYXO10Ozb9SC1gAp0elYsDB+A3BCKKwQ4
KLQteM7ExswjAK1gzsGLyWJ3iwo9TkH6l/pX8BHAFfifsfBLoHvAlTCtj3psHhajNh5Qtacwrc1u
uoRnqLrDF7VXY2mRiIIikCJXBk0FdVzdgvLRMS4jaKNBO9QMs66RUBaLvZWJKYnDaQUBvOEsUKb4
hveR9OfRPjgo542e9MqXWHFXpJEPq6hLJyaN8p0NQ6dw8Uz2JA0pSd2fNSwDIxxavQnFSEIGlpqi
KdyUNxBHvrm2QgpB4DVTY2+uZKS6RhOE5twclRQxfVW4I3Yp4BZJSG51H1bHb3QYFEqsnjvFwfLy
pHlxzmxDbo/RkpTEEmJTsHjg/RMb6chJp9WNj7whtUmjZlAc7ZphPyaX5Pmyd4Tlzntbqv2Nnk8L
pYa61aAnDCmRjxvolBIcqNnvW++WBFUquZqgQr8xEQ6ZLbiSJkyDiZciMVDJ6MAnEg/2Dv5MZc1b
iStxIa25hbCcVihdMuStxS+hV47+k7aHLjwhEqAuJHXoNwfGBI6BJDDS0HFCwq2/AW61aTZUb1fI
9Bn0OerGQpU6wVdUWPUSC1YNd7dwUjWt4gJ+9O63QFTv5gQU6CapI4S17RbYdwxmi2QaiSlAHFie
20p+qOJuhFaFmry8VPebIGDibB/KPsMGwysQPtFWQED1tXm21GFQPDPBnmDHo0/cXeAkeooY8pWW
woBu/3AS6BLInmwJVagMAhvVYQ0KO3qCadpFBxTMLAvcEwfJwmDrRSFL5D4rYKRWP00rMh5ORSl1
6wvs0pJ2tynmv7QQ0iR6qRSSxTTjUIAmreLr7jPLsQc42cG7C2EQAZ7TGK+w6/LLn97k7V5j8rys
orZF/98NQ0BRzsdhZsVbwTAoL4r67dXleHhF8NgWO1oSTnSx4kYkhDSvXHxC5wgaRiFV4H6rf4UH
ewV/Atli6SjmmvrFHlYOB7jjolvAzXEBIZ0r8FU3H1g59sM9VSFJh9WkYJi/3PvDRy2FPdsmu8EX
nQbCd6iDBjVpOSSju7bMVoM0RWdeIGxewEBYtdRKO28qrezq1XnEM7l2VfWwV/0d5sjSmK5FTdjM
K/tA6YhmxLNVt5btlGRXI6v/tgFpR0l1tSYwRmbHjnU0GJZ0nRZgONAhsUCkThMGOjxsbKY5uzMo
wxvqffDF/kgnv3mcJCkkckIBlewXGWigOdKm7AIwluHpg/7Hgv4A27e8usSWhL0kUEB3snSNnPYJ
EOHOtCEtbXyYJHc3IehINMKxShhSY8Uhya5ksgEuX2Pi3IGOzaAO+Y58bEV6gjCK+jIKo2frUrGq
RXsm2V7hZZoSiaJuN/KLwRgQnoCeJH40Qgh+BiB8g6vzmJq97QczTnurVHdOdg1pJLNq0ZZNujrj
kEsMQk9N9pwAn3PdUQKQEWBavkp33fqgI5vbeAF2sSACeAq+D6LWVkRyMsGAfB5wBKj17mA3iJRm
m09KiiH6w8ygG+oS9+tMbzO8NzNttEqBGZDcnb2tpFaSd4C2zeAUS6FuEl+j5Bv1xaOh4ek81eMU
Igj0NBkpq4y5P/6uq+2eBurPYkyCxDCapigFgspt785G3prHQTkPAUPN34G30Z0nQB168kBCECwR
HI2QkA+2LQrcVKuI9buKvL1Odt6GiVTaLpBrH6BDUiyOBW0NWQJqAi8Oi9IjUfycnQ3VwJnmb/yR
lHeYyGa+z+b6a54NfAiNoaqGNRbZJ3N0nUlpyoOYhI2g+ILMxLCzGBLs4V58g0fB+EOuGeYGEAlp
ow5YF3cKiS5I9Hog1xtiElsBK8CmINImCqPph/YPc872qza9/ryv9YQVivJgENBBkd1mNJ5C/wjQ
oiMWEExQkEBIev07xAMIZ0Q7CNW6LiYzt6VOV4ZyK37D87koVB97BKPsIyC7ZE9VYrL6TvumO/R9
mS3ZGA/GZLYuLHfog5MJxAwC+wUXlcV/YWmRQFHXMqKpRTkZ5rwzfzB8FpCe2/CoDIXTV/BHYwV4
IhwWezmAf+WdIyiv5B1N0kv0cpwFiioyh1hiSdIDEb0hVNH6XipsnQm/iLg5CS9gSdzOOUUPl5gs
rPdDeVcFFG7bXNHHtGLQEiLHbeLdQ9rdomLMSBD1F94DQpV0idQWwMwHJ0joyOgKSEZCE1iOMnw0
xarTmEdB7I82EjHQJ5iGXS+8hek9IASGVHMaaepXyCshaROKk9Rr37BUOHV0FydhfGHaF5LNx4aF
FBBUXxdCTo2+CR/O7F8klPfFXaZQ/GeMEVEVcsf34OK956RQfgqLZp/U15B+QipXx5XA5cAHiySm
j9eCIdfVGCilUSgR99EMODyQ212OkS2OcST6eK6PwCjk92DPUII3kC5gC4q48EONHduIukE5Vf3J
xKv5ntfqU3vHTvEpsFbD8x/FNueGw7qvWdIg6A1nOpIa6uyRr9Nb5MVvcWy77VFNYV0DSXBmqO8c
eDWhVm0se1ZkcBmdsWZOhEUDm0ENE0XONUFugz3Be1+C7ISb+/IIXrOzOuAnnpOn28F7Xobd7I3K
0Kg3PApnjHsM8HcqXdpWfrEkF5VjC3e1ngAC2UpS0irQIoI8ynSQoOTItL1V5YOM94Z0sc5cZdO+
R4WAxIxU9cDei1XbY5YXqDU5ALuZMGHa2RP3GHaIA4cAJNzq/TwoV+3N3NUGxPVzAhsqrbCmCvUd
dnuw6GXb7LxVATCGNjjd1dkugFgylMU4RlC+pO2SK6QwNK2PLAJuKI/ZfHIfUP7rwb/vudR2oK/w
4Gl2IvlmfDg79tCHpORE1itOH7LeJTp60PzB6iE04teYXQhhg46oNC3QxCWV1a2U7EMoDALAgux3
l9R05BErypmYKwi2NDuRBZ5abmXChqvIr1wAaJt9v6L9FqBzwiqT/BeM1+tA/NVcNAdR6mZKpUP5
M8tKl2wf1KqhUio9B5jttwEtEwSJEEN4eDwnUlQecQ5sKh0BwDTAZLQloBIOWBnf6WnGD1J1as84
GzRqNaDFER4nwDoJVeAkaTv8Gl8cRJhBKU0HP0zde8RBWHVMtk9O7zBfjJjmtgWFTrvjeMeb0IDO
6cbH5oqced57IUwFdm/CyVNJfJlNodTC96JF0aLjaB7ivjN8dx0RNT6QYydyAY9IGo2IszVcwofs
IkGghbIhSp6wg3tMQOiRjFFShkXKnptKlyiN3f6026Mdvk9oP/wvF0QxzAMDsV8DwT5LF86nm+WG
NBQl+QCDhLOk0cUnI8d8GCMZ6ra3ym2WQVBKoKtdnO+WxKrYErdLIvjsk4f0SP3oLvTY7HHptNj8
XnyOkgT9BdqFCVaSlziU80oCtgfdGkxG8q/bOveV7F+SfKEXMofGbusjKqSK0Aqsmi4X9o45LLFC
djVv0UXyxl4HHrUEL065z/3J5S7TKQTGikV+mYHCrmjOxWeNRSTyLhp65gUmLoHqj04vn4xmHOv2
zSi0E7hKWQ5UGkc22/usBG9ER0BE2xkXAftSGhhJSjTE6IOgPRNCA4XvGQ5InDSyehTU2QCtnUNL
C/cQ/+CaJLsT5gr/0VrezVQKpAzlUlh4tjvtlCAbOihONC3PqimzFskzESoyL/Zhlu4g5oMwcJ9d
jMtUW+jY6orNyz5zPmZKBgr43rYvFOdpgZHKJ9E9dkRq4x2MPadjSp4x/R3cM50YuDaQJSiSR7eG
l6BguQuoW5KSSiWV0i1PkXAzmMgqYngSeBLi1PlnwjEmHPzobPyM57jqU3iWnjp6agRo+HAD04qj
W3F2ZCRgyn/sgWnkRGsYMwNngP4rLvkvhJObQROg2dnmNXHMuY5T2MtWEgRCcv51onGfOOkQpGtB
pf+Cl4IXTcCriF2pR3GfEOghwoMXkBLyyujvj5cxWgthV/mYiP+3iEIL4j9sgox10AGKYiaoWSlX
JwuRZlzIhBFv8NcmS9Bt2jjoPDCF4iRNCqORQCszelpXajJht8DCm1IBke2nYqANwAFux7MywmwW
C84K7IQMAn5w9CaEBvC3ZPgaX/3+hL0vsZy8jArNpM+GX0nGSnGMtQQqIeURBiEXNUlIGSYrkmyM
O5fQc0GFQX+JQqkzUkvfuC5Wn8dBdpWyElO8DwUvzDW+Mk0v9Opi3WNSgSxjq3kWgZPbAz/k2FGe
4txQ+qaGiXrxAX5Q62Fth7SfId8dUa0lILfYzGnKLuAPAUoqfUppgXnmwGFw2QJsa1jZmOW7Bw7C
xCteyXUw64pFkVik4QAzg8Wl8nDJM2JAIBgbET/82F2zHUjUQdGo/1H71Rl8WmBNgbekhpROj5hm
aXjhSQFPm9NMzCgO8UxSm7NQ/7s5L3S5lVxbaT0ErXOExCLvws5LtT4KiJy6bA9MK3aZW5qmX2Ah
ulFt2Q2plcUB78pj4+LTkA2roy/wdJBWjytbqPPSR8Izlr2ZcIzZ77BPuAuCeGHBs413LmAzCCz3
1TURjbakT4ZNK9MHQ05oiNeMFo4jKvq02tLoxhOTrfOCv0lTkRyS/0+PjaZIiuMkZPUxfewU2TPC
SyDI+2UPNKDx7wk5sMKcii3gcbOqWJJowdCDyOKe6FeGC7MSeo28Iy8TMhInwmFG8WKwiCI62rz+
ZCV3TsAYyTXLn2jQMS3+43gTPoDYenIA5TH+1V3+4pvwj4vV/aW6ezsXVpAFIs95ivGJVshZd9aM
J7uxcLIasnysAl1kFeZh59483Tdoy+obtsGvyi/L4ZWzLx5Nthv91nKiWVK+JRwSg3IPcGJsAwlW
uVWdji6I8JRuPsxbLWFxU+LhQYDasD+nUx3IWbYmZx4bxnLxgjOnYTqVrSlNH5gaaEpfkDJx9Gwn
TCK7Q77kTcXnCjxNRkHJjvMiPHGoIjBHV2LNCYmEapXgnthS8lswFZjNTrVFgCYSUnFmq4DvQR2x
1S8ODIA7ewhiMo1OaY1dzcVxCwmbiOVL6TCB8pLIS2AsYGkoJQeJ3FYcIwnKduaOsTGyTjCgJFCE
20WlBmIn5COI/jbAOqf9FhZuynVBdbPp+RDbLCuGpaXHgOWWjzuzZny0rIxcHn6DK5F1OCrpghcH
wwfL0t9CQ11mkC+tu8f7EhtwvcQRv38Apbd0fxfdQ6O/tLscKEj1rOdvPHuHPfJbVrYfH95E9s5u
oPK+cxvDtn3CabWii31Do1Ra9j7qbh/9ym5s3g6NWxyMQwb8/7MIYhnEmy0ZuNmhDf3FwVySkckg
Tg0Jtau/G5a9Yvy05KcNh9MnUqMyseV3FOscsurgnf0STfdD/zz+2GJ8XvbZP/Sbf+1S7NVHFb4R
3dCmudsS6Hb487DOvZ0P2ssRRZ5epdLYKucxybgjYjbKHJpiUKvs8ekf/5VWZVf2w9KC2kALZPuL
O+d8ypdcsZYZrlwntbcqqLs3G3kWFqAetNx6EL4xPK2YZi5cV11R3VkI9Cx3ddb4i0Z7l0FmHNUB
GuIMZKfIwc06a/r36XDjPblRG3nWasdystcXTks5mCJZAfmRrOsD+1rStEoZwZ7iKPnxF/lVbvj/
VcpKa/HvuSQSP7axqGJTd77Y2YdTKYlUObu6la91q9vbsa12kSyI1F0exCqpFCzYgikHn3k/v8dJ
MIItliGTd4IYNqG7tDvYQo1St60PK1MjOAmXcDR1SKh+1z9Gcixz58wuyolW0A62xJ2FdFgHbF1Y
GFYqjoCnQwUGe8VJ57CyefnDh1Ci033ZoM1hq79z+RRLTLXWl5i4iZA6W7BkGUgDucW7LXb/Zh97
n+DOE6wHNFJDXps+f65gGWvB2dcQkjz7T3RhUb7eoOY2/dg8oibjFTW1XqD0uibq4PFN2+7XMWIh
CL+blgFwTzUbjleNWnrXPrjC04Z0RakbLu56wPKL6q0MVELodr3GU/xAjhw8RNAcXrNgT1uOhTnA
DOCyKGrQ44BaDt9OMBlicJBwAcHCXXicN1YeYfOF5kbo7C6iZku9vpPPLfwwIA786t11mI9XJMyC
FKVF+K+Dbyh15rdXE0qsaI4blL3d7dIZbh/wLaRiD/8MyIxSB9MhpTi+Zw61TE4XAm0eyBS03C74
u8nkyIOte9r26qB4O9ypKyxhr4MDeiGxv65ctP2o57N4iwErA4d5gaCEdmKPlz3WXhkuTgT1SwtN
2c6OU90Q3bKy4vQcHr2jj/tECskseUTk8H+tuo3U8atO9znSDrn1fEZ3r0uXGRwSooMNDxrtF34V
m9YtbAwh4TMbGatO9p14JMh76yjGFQ4I1ZyGMvYOmyxeziRCltar61a2VoLOQ53Nx6vhnpnxVVJy
Nt5xQqBEbxym80ze6xDxF7iUTB9Ov00RzKblxGkxGIfuIcAj9q7RT9uEICkivfTIT6colXQsOFrZ
1U0CGXMh5pmKbcd6NJz0TS8L43GsLytoLkdyASeSXM1Gx1+k36+9ukdt7jAokH6h25C0Gv0QCfIx
zEW0tA1GRdlnbIMoYNQXD+dUinlqMLyW7elcpI4WfbK6ekCswXCevubixeiB3I1qCQttyV5CqFXA
v+XkO0CNjCo64FJ6afn3dVFZSGKRNsXLJdfWfEaUCK3kf2UpKzSHq4svR/hMzZalLdVuYtglmstm
DangoZeQc36HF+8Jb7tfqBvFy+XZgoHFxTJQSkp+JcbP/R6cDhO4zVpy9J9Hso6dZuYcckZ5+Pn0
jXv7e8537qtjvvFjSyIIUIhOvKycoypfcYdRoXSShC+mn7sI9Y4wOswyo5YcfZZD3AqysL1u5baD
X+mNLScxWpsEiY35xwhv6dTHyulJC8moX9X0LJDass1fUKKGdHP9gBis22XQnuVv58DIbBopYarC
IVMFEyxejvSNo5TUoAuQH17Vk8VrD/DBSDZRJtnDJbVruno+bfz4hUsuPn9LJjiYtftc34XTzgP9
2b/TlLnXDfOvGP8h7fxULyBDpqQ8vHJMIIpicL8Yy8TUOwGIOu34lQtfRQ1mPHxZjgJPYbtUP8Cl
Y71ov6ycYj9MW11LBnKAj/1pUmdvUfkDkmeSDAxDecLNISerzaqevbjVYGe9GjREIrVHORykoXJ+
bymMOgPb7GTPCDjKlcr6XcOlhyj1gSuCrpnFfbBc/ultux0xmvUa10q7QOBxudJKleaQvj6o5Ibl
O8AHvKa7HHCPqI1Y4k7VnFMoykpMim0+BkQf+bzbsQXsOtiy2ShWMkYuy041+qEcKlH8hCNLKfFJ
MdgDYuLlBGMiNXbjvQgi4XZwZNnHEj7VKw4vtEJyj3Nh1dG/t1L0e3nV1yLoOzeg2J0ZlefCphVp
ROqSNDEiZSFNBi85/IRPYIm8TGdiA5PQ0Pu1C/UZ0X0cMutmMX1JjvaYEJ3+91j7C8rO1I6h3azb
DwwAzDrqpwGMA4GEOUw1S0NB0d5vzjFn/NlWb4yaI82uN+j8nQCFaP5dDFUmQv0gz/jG5LX2Eq87
z5pQDpyE36pZQFVn2Wm587Nb3FDNJyxGpCjU5/sGIM5n51w8noMGGmG+jjA6VKH1WjSkqZb7KTzC
Db1rfjd3grh29G6Q6l1mtIvrFLPVi6t8Cw0ipoI2qUt17xnT0kileq8uY5o4aJpUDKbWOh6Flx2V
j1dOyaOtqYcMgIK4icDq7NcBNX/rjj1nsMBrQJlyAJHaAQ0jWQZbSfY0oFG/C8nKqnOAArWXYjVe
BJdNRvxO2XOGuq9PjOaiWN+x72v6ZD8M/mZpuo2QoiQX2x1mCHVMOU7oqOIBred3xvCYEq+DBPqJ
zoEVQpE31Xj4eq+Kd+ozqRCZ7+HZ/JthRTh3BP2gjMJWYnCXaT14wAws/oDXBJI5t0bAaDn7QYNg
siusgvaxXreJLX7KaUQSTjBI7CkhCxSKgrjoU6gMwUogJRQDMWK1Hqp3JdSDqKIBeews1meoss3Z
eI2E8XlcQxDVNqbr1zfY/TFXymda0A3OxJJB6oKE1AOGIWsqEin/9eU3urGCG2saMTGrBHhS8mAK
GmE1g6gvKwk0T6K8//Yb1iLKR10zasJJWCyZdvgV1tGFXipCDDN9zE/mPoMRcSClwaS8g0JyKgeW
8oSssJmC+cXoHXStg0yO+OZB5ekPXFmbI0EGUb7k3IHdnXOEzzCChXQNsYNx5HRkI93H13OCHWWL
4nFvTc6sykSh4BV2/GKLhsUWnBBTgGCD1aHRWjVT8PI3Zq+4mOxP0fJntHT1MfVN2TuObytNIaa8
rvqHcMcAOtYK/U2KSnuLmWZn67boSk1vcGCuQbxuPvGR5gJyRrj+vNX6QSNZk1ZUWqyIQkTlF+CX
AGhvIw+b1KkYxzpD58uHKhNeVAwo0X1gGvi3aDyoRtQWVovXnWk+DZS9mbuHS+m27NbJbruV7kB2
o700etmkFotyuIhqGwgXH0LVRnsi6ASaD+KUWLXCQwQDxVW8IYKrfj1jYJWmBs0eO5T2BCSHgyPt
dm/ugtjzFmm4GdOv9Q0ZfkmoFhdOw2sw5JGNRPvFjniCvj4KNQwWeof0MOQMrCICjYlADx0GI50W
yAkzh8hsmH6zt6crgYKR8M+mgPYGKUT0/GOmYtnL+zW2h/NgGzLkO5SNy1MhKCWRffyR2Dk4B6r9
1dJMcdSxzv0AAnyYl0ukhT2ABOZ1fQzdA5QOPTYMdne+o8Pi6hrr1rqcFHg+rBfS6VRizXLn66Jt
BYkBmlXQmJZmIYIfx/gLCcbjNVeleZih9yR4wEMQSsmkrKNd51wpG7zCVJd6CK0BBF+FredMk0Z/
W9KKGgSDVi2gq/ll3eGSrPY+nLoe7SFAc5Wlo5TYdJEReAh7mYbO3IKRqRHO8xuqc/ClqbphM9ND
6+fYI13dmjYVnhUEgan0B13N/ViYWXRUZ4h/3f1jfdBkJAtshRdwcfBoureX23mbKFqCzV3Gq9Ur
ncBOWNGq2+f7tgbKqDFQglsGUCw7YeNsQ/XZP2LNQjWjTffXUoT16prCNwhLaYiXucIdb68JNFf9
6qTmVzSQuz66z3803M7RRL70qu/wDX9Rigtns6IrHX2PK/0hTEWYTa7xktL75JJ+qeBRFmuTRt7U
vdcy4IgjhPeyqhoVJbpWh2irWDcHwYaDVUZgL8K3wMehgZHlNZVI0QE9KKM1YKTuB9NPYzl2j4rd
NJ+FD9JUdOQAk4xgcCpV7pEVf+zd8GkR96BFh/Dc0Zx26Wa42DrZN7rrrt7sd3gbVemRRqTzHRnk
fThir4VUvQ2bseYt/W6fkRoN57rOt6/n07weYsMqHxAaTgyzjHNaDospDAgq3MIIK+t2YHOTBezN
YlWLvvGGLlcZu1af1ws44rTAyKE6AYpdLRwks+RIl8HtBncTi0/CRJXbOsBPpoUXrUa+aM1hdbUQ
CY5DwnQC6t9UwEmsvt5tUt8e3t4hxwxdXP6dvqkleYQ1Xl5/sxQ5l3dMTzlomO/k1X8ZTL6wcEEj
xn69rVbQbap8BLSBSMQ5bLta0OWgdpHRt5cBxo6o0HwkTWtx2ivnmTK3vLP25Q7GJXQt8/e5YhZ6
HxUdVgKGLL8R4zg63rnjdcydZiFc/7YYjfKoAnnH53At1q4xG9cMRpM11wPsUM1kMC5oxRcp8v5j
2FK1P6aW4LtqS5krkOPDZbIMlzZvqUN4k3F7iw6j30Z5brazkrb0t1V+k8Wrr8nglCMaCGnzpBq6
za1MtdwZ5B6O6m197EEx3xXkLe2sazZOCp/3JrcvEc/XlHHjLYuhlj2fioxcZw610g/qrp5p3Qhb
ikkR8xr2zz0OW4YyOqT3LyxxLWHgRD2q7CZTM+3TTR3rQ43qGGCmk3vGlBw2xiAGX1rGQdEPLp1a
+pqhLzS3kr021Gvr01h+tY6a0g5hdXUYcjVmDMO6gLAEuYwpb23EL5CX0H3mPrH34Ugk1UTjZYUl
Hd60HPymgdF1XD6dZtMrLNGpu29vES8/Ojf3sDhfeQ7md33aYtYx9jy/LjIKDFmQWZTVlVGOMGWY
RYaRQafjwR+97jcD9t5quTefoyIUadc9GSH5FfXAByyECEZUkhMP3ooBmRzxSdPLRJjBSpoAMMXV
zRUjlpcX7AE13DFFX2F0MECZuenkkjtFQuLUu+aNLM1pc4gNf35/mv3a3WFcOR26lyRpXeGKaDMk
rd7eqf5ryfxwKAtHf1MFx6IhTICG+eGPtcLPIc3Qpb+t/+57u9vo4X51bshdhtDNIfpRc4FvQiFL
1FQp7vZh0o36MxSASSqOlCfVnTnd2fyZUaiUAZfInJ+tWSPmZw8asx7eCJfXnMn6oc+3Niz+P2sN
bsMBxodvtXTLsDNgMhqxgTlY9Nyu2WxSfPH3jzLKkKZN+FBlyGk8mdtaRQfH0h/R8mgUbo3PYJyN
g8q1eWKoXi498IeoprpAb+qK/y6YxG5tG11r80lxMdDCkKdowoIwGEX1Xk3acBzDSc2Fa2+igCjN
clCy4QNMmpRUYcHRg7Zp/82porWo+0MmnNtb5D1rHHbHN33u2OV1mADzuWIimHovIAnhGAidoFfC
Xpl8m0xh5zdrGbWnulPeeGOU0Pm7ko41EavmdqAtnXg7FLWVdoXCRA4r3RubErqTvaUXGzKPd4R2
ZjY65tY9MquOWbrCNHq+e8sXNrCEDQJFckO/28bOlU6fLWS7g4ugJZ+FwET/Sr8cQ0+8Vhntnwon
l6NoqFCQQOeHrIv2sZlxs4qpvsQtnqe20C4gF718+AtIl9WkdaEWixMW8208ceV5xw2eoyOP9EjF
M+gcbKk8wNcF5xdUfUkUpa65yu57B3lqQdCfZJTfCzkSwanAljoxqgjMk9rdkhvz5VygeO3skeHR
3NiKSOkACroEP4xYMvWdja3NY7Q5kEt5guTe7WUEI5GTQmLdxVmRNESDbjgoezCLyR5qDfPyQlqL
2rP6MKGt/6sF1dcouxNjmt/FRwgdoPVJNSNjhWRF9EOh4Tb4JO/+niGDwiu8jz8WNFKeTbxs2bNG
gNjFvcdkC4bQw8GiBfr4tnYas32tou4xFHZWi/QCTg6zMFomAxT2fr0Dze+Y1ZPNtQ4Dkhr7jqDG
0XOcm36en4+OLrSoysYXAN19jiazD5ZNoIcKQ8mUsCcJosijmO/NB5C81JgYGEgwmz+IesEDaZuE
tia+0c9F3QXYEWhR/F1unhPKXZj79eCajGXa7tZIjcpDzQLxlpczg8UHg/I2fhE3dU/2rM/xzk9y
wpfm8h1KqEL8RJs8FKzlYGY+g449dCEE3hZfNL6HGnADGGfzYi0t5h3WbKb/uocJBvb4pOGG6+Go
wzt82u91bja9O6g7/FSFXc9p7EXo4QCSzTgW51nZ66tzLkiNAM+Wh1nDua+O6dqYDq4D/M4WQ9FW
o1aentyr3N5wl4wO0bZFwCkzr6E1whWsZC4h5IZWgzPG3Mq39O1W803jwxlrdkz4oBylkfRJj8ev
6JnueLbmm+HjzXDdAWOVOLyJxDbfED3tSR3YUBQMWpQUtPNQc28ZdVE8+ZHh7QgnCgoolYcORwFt
pX8sndm2qliyhp/IMRBB9JZJJ42KqIg3DrcuUezF/unrC7Nqn5NZlbmWDUzmjPjjb/yXCxNBfve0
nndXZPUpy3u23Fpd51yO+Yjc7j/yBob6w2afN67J3XLy60NiNmus78Vcmnjo4ZciTO+1nW/X2SFw
bPcMtm70U3KWHQaL4ajjvO5c83vAFomuGFUdjTSVxpWbTs6j7i2c9jPo/VdOgX2XF6/KnjtvXHHW
Ne17wzmIxd541Gmw11o1GWwUm+L4T5NznUgUyzn9cprZOL7wpM85miGlcg8PSaf3d8kRAiJGoOpW
8RXJ42vokzk+Miz28QfQ9W5YPgOTc7TjteEhPpIu0QbIGR3ziBTQKDonNUKxuiUZXCwvzud4PwHN
Z1f/lH9EVP53AqNvR52bXP9IqKTRonrkHKi8OzgUzirYhZTpqTu+PL2/1scR0d+WVoNvNv5KTCwL
r13sjD53qvLPh39/OLs8g3blCpUzIUpmdbB+h/qqe7NsfTC84MzMWHX8fEzfp9BvY73nNVtsMLBA
Ea7hFGLZ2nA0vJ49/mlnSDzoB84hajKQ/i7JAer8nTVbwe5q71/psepzAcTGxNLQC1aKuKeWZ7pt
51G5foUvF1EFQqsRl/hzD9nwcYx178V+GWyr/IH+EXAEX+FKvCkDTG38vsOYpTpVzTOHQpUvJCC7
pIaCz8WXdEfI0N/B/Rwsiue/0bupzgndaEUpS0v6vTiUTpcuFh3dhQPhlocRamuTRr1Z+y/aSByl
XwiVZKDhjPk+W0c7c0cOwnAlqG+NJWbGiU+BTMiY6m6VGbbfUU3d0W/cKE8e5I3ApOfRu4Ezn3PI
qCz3RyM4AAgaXJ7POR79UYSP/8bnCZvDM7jt03vQHeEw4/AkGxghEdJOycn3NTAoJpThJj73+3uI
+4FRuu0GwUJWEq9QUuqlg80M3T8EHNZjl3vknHakBNq9tpip3HeD3eRF7Ogz0J7B0W9c80afZjsg
/WIXkrHGExm28q1DhOr+77bzFr3bPyoTZY6GJPJglbDhuktkTLH/ZC+HDXIxWOwmb2Wm5gUR8mFT
AxbisMT7Bqeucwk+BSzts+Vecv2k/hb8f8l34DRyj8m5RPV/ZQziYF9sPr0DQm3W69cmSQuXG9WS
pKNGm32CFb5wDk92qVZwJ7kFmS4bTd6ioauM3qLiHvEbb9AIm1cmJXpL/iyvcvbH+73fyk84H0my
8rbNQOiRSDrtQ8xvqJDEyKZhhrTFO1q0quN1TpOOGTeW5hNHoOdHXTb5zYJUX8n5B20UiFNGiWbB
bBpSrtQupEfARO1U9j65Bz7FEJVDIY4VW/StadNtum9poKloK0wXW+51qOHjJktaCF5GoDEtJ87Y
06I9rCz2zOATQUeBqMu40n/kBx8U2jV7xPYEvPXb6OunXunBnhPC2c45y0yH6vmmTpba7/wQH+Qd
DNMKhd+tr8VE4didfNFQ21rabItpdctpewRuFUYd1DqWS1/l6isKQ3my3mrFWAOS9H9/eP4c0XzS
djhFkQ9XELyHyH1JIRZW5nYpfhzce6TGdxuJa5tyjM2QzoD2/i5FlE2hzl/lV8BLpUB+eNb8He56
NWFVvBq/04DOLpR2HBgg5GE21mumvx/+k3OsQ4OLYpm99HS3/4CynS2pnoKQsSPyR/5+Zj9mITf/
Vd64ST8jM0N+ip978wqomdvOf681lMJyy6vtJuIedY8olaWe7Q1wOuqNWUjsYPfgHt0joxClrF6U
icmckkll3I63eeeptN6C2hPN7ZesCOKhk2d44VPD3bPzIkbPCl0bTCrFbyFmRfClCyiUfdhcaPeR
9mNThyXRG6xHxBNtLiX2HM0QR2YftyaeQ/6MfHEpLQh3QVIqd0AuIj/x321BK/zfr8ot+6C13I0p
SET42pEs56eEgAGWUMc8sMwzfU5+mIiIMOW3pASn0sVN8uXwOH/5HLm8eh+7nAKnJPmswkcr4Inx
BfLVsOk3IZvB7UFRCoRBb8P/scxhySMhhd7GwpAb/N/Hk7eVhST/5OHxiWteWPik8jXk838VRiMA
XbwaWiveBVubX1qt/PVNC4KhZIgLqEK4cA+HyAT4Dz8vVDKo2XfsPsR30uYLQz5D6bexhyyumMss
RgP8MFJAIa/QgDIGAQhioM1I+w3XleE2HM89ytWz03LfEO1J9+0jtRIZ9bDv0uBBsDvbuCbwtDRd
WKZFP+bdpY7l+uZ57TyJ+TU4L0X7T4nIW8GaE54cygZ8qumAaQ6wAuA/PxVyH16fWEf0JRacbyH3
2MbvBIyvm0CQY6vhG6EvZxnkiNi7rr8SV3O4dNiPqdFqhZREtBIQumGLsKpwQsO+sAelcPQ3hDue
x7Zv9zz4YGz3VBJYOePOgZks6wgSr8tUH1JXAFEv2OCFmUIukjkunKN0uobWaFGlzeA/hZj5LCBp
MUMEJuzjh0fWEl0Lmh/Q08lXHGdMdgxQ0f3ge1YQi4CyMJ0/2Dzn0jkWXPO7cJRKyGQphCRxEmZa
BV+Q+/A0gArJRQiqCSTWLGX257o5+nVAMaiSYiTB7SHCqLCcSwWXI2WShvkl+QKTsLj2CkTU0p6i
4MsmYFyKeVzGTcVcastTgoiHLgaOiGbZ5ZdtE0N3w1mnzQG1aRtqJ4N7bgQixcVsidJCZllVuCdC
FG63iX5YpuMPEJMkA9YF1pxngQ4AzGwVdLekNpO/4924RmMPszJl5sLwOc0mRvDpWW9140/GlNCB
08RMnBwGRlZqLxN55v/B5DxswU8nkAkSAG/9Vhf0ZDADt8HVCm97ENkxHwA+G8XKiSX73LttEb3h
yQGrir002nAJAZMviqEwX9xqD4/gzRjgygp/XrzWhQ/7lq5uP6uH2DBkW/DZR47dVxmAvMDujnRu
YBddgagRScpi1O99yHLlIZFkieaeIGIC+7ZuExdfyjIPhOZEvAvEgh8J625wCi760M8brCODhoVn
HUyR+fGg5upc4Jz9RkxClhSWWRPOz2K+AOqDGOVfeo0WWBdtbJd+FmoAcOBsP50uoL6omwej7Flx
8Rjao70FfHMbKK04LzcHu/32Vk8elkcxateD4ehG4/PECxfwqZGC/RuKVO63bH7u92bnX8Ozkh3b
NUBsbhQcHfhEMk8FSmxT2lNZjG6BmIHjB0/3PYZqt5+1g4qb0372J/sZ957QwKa9bXlASNo3NoIO
UK50zXf/hnoDe5o/ZgQ3VS+8u9/Yhodtbwftxf28POsC16MCgfvTLsHtTXHHjBWZ4ub7h1FYNwqR
9W+0nKFB2KxtQiWDxgOXUaQDBF+Szk2wCkhn78ql8LVTsoU6xCTg5ZWrXc1twrr2tneM6Hu1uTvZ
mkkxbEZCpiErptzKB27KyYOjAHOSYjHDFvNIIK7/tfpak+0J+L9twrnnA5cPkjjYKWWRBEzZO6PS
CRANbcDLoTJAjoSPyyXlsLM4orGWpQ3TGrI1ddnk5ejo2I/4c+dO+XTH5HFOFtbqO70DydgPjIFE
TPx1lxV1cNivnz7AC230sSjVJxPPX5QCW9Sxwh+UjabzD2YA+l/tqT7bqINVaM3q9e6q2+x9m70b
7olj/D4vfYAX6ws419qpBwSYv89jhuen6bIKBOFib+c54Cn5YVGw7mWUCBdkxMPQa/V4JXyOWgPi
HyHlgrDawgDSLypiP7wu54PnEAiaaZPAya0n3CGocUKnimYo3IXrvRgx8C1wXkE0in8w1g1rsYzD
Waz4IvzbjnQP51AWZsF2uCVYHLB2ulUDXXkMgHW1C969f6+EajeneKHeHY18S61yjnBXSaiUqbob
htYIGfoYkAF4xnFX8yUACOUkT/CSyPd9i87JUqO9P1qI+M9/8eSovzYWnscJ5pX0yFuB1ihRbbOP
+QyOLHudm/YMh4dXfJVT5yfKjHPgDECRe/CGw8ULgR1IWgb7Jbuq9g+f2U7/Sv4CF5J7xXOCIAKV
9OOAI5b7fItMq1x/8R5APIpGAteTVoJjKQjEznCJzsyoPhjuK5NZOXYQjy+OEOde1a+W+QmvCOyE
eLpPkc+jVoyO6vkPcpjFIQgLDZMKxrNd9KbcQBYMpH3CFEQUJMJr/zvye1IZ0vASp46ri9jc+KNV
jBrn3Sc4AnplCtLWGHMO7rhF/PJ+iCQ/JfsGlG/ljxil4Psuyeo9ItPPas9WIbirncvBBLLHgyaQ
dUOygTY8+bBBxKz8YbdvCqIAvEjghEEvAdp3UBBFz0bPdKYQCXdC9WyMhaVa/ou4lNld8ZFEjEVH
0cMxBjOi0wTuv1BTyT7iiWPsDTucPDkOIXQt1BVsaoXYyVKD7OMc/6eYtiyXggcnKTkzhRpCQCbn
PONvPqeHuJkoPCgpGW1HX7mS2NBKv1xoGpYRHdLfH3B0/QpXBMTY8m14/lmGyGs4ahQqjT5WXEkM
JxDKszhGUEuhCFm67lCjjgfJo14UyUYWkAFAQYVQAMY0CSw0SlxtohQg+szfQ03Dd2GBWoxzi7lc
qpc2x2bG7uCyxuBxaPYfH0Lc8Zm7+3ChS0hrOHXWcuR0GdDLI6ZDlOWLEFdTLbkln57bP0wLKkWk
H7hoQKV9UR0tIqkI8bY8ux/wRaBFkb7Qh0Il0Eox9L5xQdYL+Ej5ZvsKhFXCDHhDRuiNVLMXCU2d
sB48CKxd8vCdwIdv1CVnejoYVnOUp0Ta4UUR5zVIj5ihh5PTnOJgjVPJWuQk3Nf+e9pHncTJzL+Q
cga9AHvyKXxlITkgn6f9iu+ABn6Nx3xBBjCuv9QL7mlDqo9hM4mCEXn596Sb9F844XBZhMxDLsXE
zWvPZz8Ns53TLcqM67NeXyMSw6fGiCojkPQwC+G0NdJAHOxX119gmQT25PS/c4j7kAV5lErv84+7
bDyHF5JTOd3Bqnk5TNkrv12lj+fUZIoIUwqWSYTUJciayGGx/1wLDeIoCoObs33AE9BJCGbPcfRm
2m3azE3Fzp+DW4cfazktU1g/pW20x9rcdGbC87n/yB4vzn9rR+HZ5YARI54UTQjnXJpRGvI29npW
oS8ShmYinNdHf8vhCJHm0AkY6gXXUdc+9pPEHEBFb1FmwfS013KzIcs0BvM5VBMdaSUMX9tkvOec
S9vS4iPNNl8L8EFTpyt07u3DxVGZGtQ2ISPvFK30uK0WHMkyhe4TEK9MKIv0AiZc0dFxG50IqD24
zWvE7OSj0893iKvqn3vScYk50+qdcjS6f6dghaUA3VCrQ3of6QBif/7hfz+lwabRqZGQXZ3v08Gs
Z/8BxnMh3WPdBPG2U0Ytl7rgyKjSP6L0YrrdJq8azsGbjc7NSCvbs6T2DpXqRd2SRVfuO5YXoOJM
GGG7PJVFC4YDF2g2ChwCwL5KOFGsNEPcSaSQ1hHKxq2U1AgWGacuMxv1EMJalpWU5hgnojH6j9EV
mJjBhhkO9KyVavIzVEMBPBOZbzPu2uVonujuv7EG3Ots1Rw+jxHKREJY6awW1BKVQukzZWDBMBRn
BxVJczCF+Xy9Kgasq4ebJNxoLv0wmWsW7sPXORjRIzHB9K1AXzLm/bDkIE5KyFofxT6S6eek4jgy
AdB8JP5TXLg7eLJtS9rKt2tCsuh+g3jPfomBZY4n3mvFpe+mcU5fBdbmj9rxCpMcem0X3m5AKZTh
ubkMC9xYO9gEhfsauCoiz7geU5UcLIXhSIWIgWHEl7GXzgRQHZtDw9vuEuqRZfidT9DSQJplY5ES
Ep+nnOLm34YtT/G5pSs8AdJzbFtuySS+d51IRMlohwQr8GGAyDJykWXhYsxOi2vAMs7ROXMraVGF
OSkZRn7bXgGff9OSrllmdZrzyfB77PHPxeGywz8KmxMUHJAMgeXNDIUWxwraU+TccDX3F1d0ZZwl
BB6j+0BneUUCwowvgFFPOUM1r1AsOuwQtEYMhDxO0yZClONTLLlQnXLYv8Ob+2HqpPDOxAY81oaL
McUIbmtnXwzGBPbtUjje7fwc54b980fu4ToXx6jCgLt+vQsymCuHefFa8Zp9dUKhabt/SNPAaYye
z3zG9H82shnFR2lzhmcci7z90PxS73CS8KnRQFIEQ2c/In0L6mCd7gYnjhB2FmGeJi0ngWQvmwcs
owg2X6TgsEyW7yXLXEoaw95wSvHCeAiI57k4NHBHqDTgFu44tHUqSvrwmwOlbsUxHTkUmcqNb9R7
rRAcIFQNhzkzZ2KoSOnZ2j/OJeeHPEbkneAetHUl86woCIiJADtEvBmsP6OptJKQhmyNWj6tkrQD
PwKDY5AQt3DzVQc/0Z3fJOjTVfJpNzzHpb1WDiaKT/WL8CLrBU5TDzrttNxQg1R0o7/PhjEc+WJE
VaFRekshbNPUQdeEQifSGqI4VIY5p+A04IXITjH2nDrIuzQ3gcwXTbGeLHHC1VjPTMZZwUtptXmi
A2eihIrEFxYt9JqMDwLbNiIbEZkKFHXMEjj63Gs22ewgzEqjulvRb7xqlfGmlBlQYIiLkFNoyxf/
W5vrz4lCDUZemW3O2W5V0THrOZ3ooALUYb5Jl+qoY0E9pHmuH1cbwDfT5oGwmLwzOSowkOFAx016
udKHZBg/vJWFBwa7FxLlDpgr/TUQCFDEZFmUQ+z+/S98auTBv16fKooD9VECmugRlV4XSG+x5GlG
uRNJQhtc2E/Ox21hVclNpoPGiUyEhDDVpShk7UWt8dFussFJ+bFF50T27GafXdiySvmN0rOkauOW
sTZf6PkeB0Q1FH8IaRyCswCH2YUpHxYfoIxmAxknvE0k4sxqdVz4UKCzX2VZChZMdRBUJR5dJ//C
vJtPRHNPrg3X+kVPaU53NRzeMe2YoTB1yuTEkDcwAjRAAKjuEc4V1TVU798+cl6LRrf4jXu3wRlR
gT1xa91xj0OyZs2Own9DjkQBGDhQnQnNwEf2Qd6h5TBi/lGp2TZ+JpisjIOCfBowXmbdGWAEvphj
EzzDJYbuuaX0jGTqrMMdaPuvTISxCKk73BZcXpdwMIBhCrBtttGI78thwv6FbGzRX7d6nCtTSYWb
3UlmQKaMTunj3r0zSZoJEclHONJCntYZVCrY36igv6cR1PIgMxt8tltbgXMcJemc+2gTxy0Lsf2P
KaM0kM0OsSio8EBdElGtU+Qy50J6t3nlgrR3X6xx1kTagHLusjfxdbZ/W8nCTfG4TtFsANXz5XgC
6H/ZREJKQ0xPMku4+O0zyj86+ArehHQpD5vQ4m82fRkew7bYSvMzwx5Awhe2XDZDodGoDMfnEKpi
KHkHXc6NPxsemAHqDSsEy2QGvjmFOzv0sjVtcrZqAQdmze1vP+Fh1HIs/GFJxGTOq8LWJ2wxEIHh
WNv1Gl+k9X2ntgHd+6fH93+7E0ygFxgZkTgz3jEr8QiQAhrvSHNNKvkvteO1PjuHECTKIyMlwO7i
mqPE0lRrh4rYeouvB4W/kCfDY/FMJxS0NUcLXVR1n2/T1z8eBG4Ofz5pZFQ4QjY8qnKSdzwXeTsi
aZx4bvY24rybvF6iephzq2BrazbSeZ3BBsffNoAvuOyfNPfbxMmLrAMh5RRg3oCy6D4EEHDleBaF
IgAUjQV7Cf3Y5I2xElAYTmSwkXDr4Z6KA58RXJYUZfoKl5dDxnqEDHBoJo+4a0JbXG0fN1XE1RKi
udM+eKDpnKWCmh6mtOjwJ9327DruhkuD2F4hliLLOLPDXFrUBJBC6oujf2NoLrNmAjel/01o+Ko5
EIjuVpCm2AAHZGKyXWMxfkqvUF5npjyZb5ol7tLyhxwBN9lh9wHphGwxBuddvlMtRQKQJs0IpAho
B+7tMXrtJDqtQ+iH30BzYzPBYTp5dFdvJKXqdvMQU3iNZaMLyk4F8VZkO4mXLE3mEobLEly83+Fo
I9gRrE824uWNWrXoMlfibcIL00VuxTbArbKPf5V8UjYNMKGLFJcaJcUrF42SgLr3PgZQ8IvE7wzr
ZnSzZvwao2LPzhA4DxMC/+q8HDQcLafm/VMEy+HUbsAXkWEcaUJLviinSa27+DkEr8GSePuydsQW
elnccIRYtj2SRTtgSUTVTRawl7ZAs91h6ejsReAXyr0sQVGU5DlToXqgxCgkMcBt5INf+Xqe4oND
0cR+iXcft+bHWiNmr0b7rCf8PJzqZC5cxXIkhMYGScf2eQqFWwknp50s/kQyt6bzhFdT0becOdhe
eSnCQ7JGzxmMVw7S0oHKn2bsO5x0PFwAzb2wxjRiIZgPtI1TNKz+GQjrpcaSIw5/Vqhwq9iFzCX+
sZ817mVxF3LSa8bm60liJC0s2AFjJ8HeJzhve3tea3gx8V4CuBvkLYPhHFDlDRclplIPIR/fTO9N
oFK++vZJUMAsgFkRNowxRuEclH582fJv42KJKweM3w2HjctcOI4bE87XI6bE/p8Eldx4RXjix8lo
uIhtW7VZ8fK4Cz4fZJ1I/EY4nHAm7fTl5CR+i64WkyqOPDQya45KmL3o0bGbw4/aYXlxG3V6D65S
xgtwxAGeZIt/bK7OCdWOsMFfGJLxlzY38hRYvTWPz4ZJKLULqoCfks5pFND8gfuxouIkJd05NHIE
NpvU6KM/HYPVs3Xz9OB0FB5XkMX6Fs/68ukK1iQzy+sKmxW1Qw7s+K+ujVMwnj3EbjELqchDDFlO
1F18zkYPo2++BqhF25sEm5+Cr3RERLpmRYU7gDpO5R44wUCqcja6GUZkR/KZsY3yN/wYjTeW47KJ
ubEg9tnvrEc2mAn+iIz6TFFGx8K74f64lqUlWuo1uA/nyyYElHFJ/GUVEOa36Vj8khhCAK5vxLaH
c1ns8eTqUEzy/esPNeoWKx+nUs0e/rYe5QlTnMWfiANmL3e+Xbe8xoCQyGnzriI9fTRD0VrfCHdj
WoMM6BMw1LgTAr8b7D2DZqRJJ8Sjc/FIwjD+6aSbuuKj01VcZG7B7y2opK8XNZVDXZQZi+UZCwz2
YFkzcuhnO29DnTqtS3tKKWUOBarOM6HeyxgcM8XNxpETowEkz3/BojA0oenpXgFxHbREHH1/jlwy
MAzQwYjXRGDhgkdDRo0cN33mmcSWSWp4ylJBeTBeOy8IjH+U2hSxa3DPNRDMxcc1TLbFLC7ePwqo
6dM8nThTeUR4fDdYJrdd8dilf6bKXLOowwxbLCZBdh2m9IBZWk14yWOWkVeInJT1uRHCnU4HQz9E
8d0hwA6CIA5ESG+7Q1kzcmFuHuwqQltiVChqZ/jsNJQ9Z3teBtADpbeRflvEVZgdSCn9wrHTb8Sn
Z8pFe6IN0zre5+LKG3K4ZfwdXOxZTFvgLQ1vjYJzgxM2zH6lhc+WMpvYoep+Z84NeuLQ6EyBncot
iO64X1CbmWGcC2zlF3W8hCKhUXYvYR2w3HgueRrVC/abn7X/8eUcFj3dSdoart8Deq8kmYsR2tyy
57Jhahra/MVER/TnLMManosYA4vOi1v1QWK33bvsv10WKxvpg5J9mC12RefR/9yjQ9nLakZil+D1
ksFeCzdEstlqH0jkRGXG1GbRoDCl5pHKd++UN5cv6H8yFAwnTKddOI5S7Umrke05ehm23PyunNZX
78rw2vsunw0MVtzJL8GjtQ3kRz+95f75O8YkrAAdhCUVJb/MfEZc17Au/h0t049qrmY8VfpNHXFo
Y6Xq6gtc9S1QcJVcqhbL3es0KUoDIEmwOV5mIpLczfFIredgZCnDO8hAx+nkoimd+TXYFEVG/+g8
xckJYJOF6gRAmMjFHMt+WM6h9xGkBVjF80ZvkH34WR4M92j+9Yx/vIV6AEssImzVZQp/7MX7XlUm
4CPMjcVy6+Wcx2QvX70j2zWV+yactIAKSEyhJP3exLIopsCiWAcKwYXPJDSYYfYhMhxD8zCpN00b
sIVeGEbBiRDwlNNMI793RXw5bB3hYVp9xh6MkFt+ztcGG/+6Lh1FAJB75VsA8MqZIc5z9KBseziG
Yz/68/9jBEJGqALl4lET5opLUgXgFqUOADYNHUawPC8U7XQYEbilyIWilJ4a78u8s/05TDFMES8e
UGv23FoeCJNCdB3gWQKLAJyG7ygxAjy4v+ML5xNJV5KQDI78qyON7sePaE+Y0uBJuYEKwTUCwgCZ
7sbnCsotTeCdjvgVMu28HpE4gfZjVUJ3T+VN2GAf1jrpnb0oE8s3FziRtIDq6A7Ft1bg3g0kYZ4J
+wZBWWRFQMFQCSz11WiAm4rtTiTnCYGb2CXAlGT+rbqE91DRhhgS508mouArIUcBBIB0C+yKwdPR
6bOXxbcNEMOEnZGD1AZQ4BR/cdYD/yGRPPPcUNrzNDMUFHdfcRNXEd9hkV6XiMqQYv2Mkt4xOOp8
fo/x1caye7ORJ4RJKk89tlTkafPdSZCF4DnGU2kfWPkAORzjsOTpzGiCgVNIMsRhlF1/0iA2AEq5
BH5WboDHetfBXw4sp2FnUYR1nEbLrIHuEfrp0I/LEjm40jFvzIIcWcA2iO1ZlzyrGNbwTuYqcpsA
isWPMWEukEYlyjD2ezyZsdoQoWLDfo7n0oWzrSKN9hyuEFSQy068VzjRxaDJzI722/sa3Pzfhwa3
CTKDzuTtt5TEGi5/3l0nHxufnzyNkZ3tHLb4QrA3w0pASELvosq+OGSAab6+zBgf/rHlNe32kmEj
4D8lCq3KY70lYXjS7nrPBEyxHn7i5xQ2FvNYPMJWbwk/rh2c9Hm0CCwsPrGS2Fts3jhl+sURsRZ1
vizgZh+Km/9dSGAe6o+rGv0JucaG96/Ic4UW0saCUgH+KdYVyc3EWjgt7PVP5KHcGLTz4kAtJKzn
sZB5pIllb8L5YA2xhIbdxWMZn06x0EhTfAUhmq87IEKQDNgZXL9JFa98eZGQTYtNtvRw0OeA4jGh
xdozTfGJ+ckZ6JNgPFHcagHu0N2zkYqJl3Bx2H0D7LBA5wNKB9wwC8bbYHe4zmYZ/wKChGjusB/C
1xtXQWKlI07sTRPvAY/uW8kD6puJDx7G6K/fP/BpUoYrnHyyYyI/ZZiK7jGKpsEGokj/JN0GiCjt
L6M/9h3CWuALyeeF33OhzZCNr80sD1A1DRxuuFD22agUW/SpT/HHeM5Jm2seHPEW4phvYv28Q+jj
0c5G1LSUvqrorBY4N1Oz8wYM1FjOE3QLrtZS1lblZY+9ANZduiO7D+ICkKfrX0sc0v9GvdofjxbF
224PRz8GIs8ya5/eSI9AikLWhut31ahXZa1/DKIz7MikmIbBkNG+Mc6726C0b4iuSI6BEyANQaa5
jDAM47NTjfz222efr8iJxGDvQ9NCjl3/gHOzgMR0/TxFUyxI41niWd6Ay4+RDUL0QNHZ2nUPA1cJ
+pL9tMlf8F9ko6GgEx+aGZcMG8uemN/TJUX4znBiYeFhMY3dp+NB12NPOS4TihDHYZPmsQizK3DJ
ho2dCh0WfplIUBFNglSK6/2/9S/DRsG1Iw2+ONMM6Q57mFTKqIjxFmCymGSgjm4MlQvjYAmcYuL7
1yNfC6PgpTXNsiM2GICvfYQB7rLjTSpwNXY/DsFOLq90Aq/F7ZJV0z7Yg1vm/UucuxcFG1Yj8Iq/
bG+JRMHexwWPDl+9TNJ7wG4L62Mvm+yNRP9Nb0IVZHB5BCQkk5h6A7u1hFIbakxvfkesO40yDolJ
n5FGfxFhbc09cTBeEF+XCkW6Z+k4nhxdj2wtjuPhkPZLxtkkFXAnGoPZjjLx6pJrH0w0yoVAMWoj
hhbsFss9Tkrc4m62IFIBiPHRonak5WI4217BOIRZDa2dQTp3WscDgT5DTsl/4PN5O8sZIikH7n8X
RNy40TRA1sfU682nE4MPyviA3k+F7NDivXWVvmJ6dZuDX96tJC3g/UUxB3AfRV4iAvRj+oO3Pnv3
qsaGS+nyRvIYOdO1jicSc9KCEjkLmPRuSLwWR1u8+hoRbv2z2aX0WTVLLTzEM1KeUwz0oVzSn9aO
b4Zsmzz3ePU6QRItUsiPWEOxKU/xV2B2CiopTaR1sRmTiEVoZILw2uhmNhtd8pxdpHrkbMbbDqTJ
cggMgWrNzkLaJ+hsFPxiR/yA7njHEHzSZsHTO2Qpr/4sOIlvNhuclQoPUujEN87blIiUNEkM1KgY
kGG7ID2xAMh7IkECzGxZoGyJkiMvb8XZDVGG0++TSi2hhTS6PkfrOuAi4NzLKFSA0FNvNr+P597M
sqcWvS5Jtrz8dziVSJnog6tI1Zttx7UbfTMIVxuRRz//iIj0yfigzuObiy1TNFvIuE1u0lpD4GBT
WgS0DMKn/PxDXboH8wOMdYGHRnzpBugxjEo6FpzCTZROWKLQVUyTCDE5/F/pThao16BL8S/rfwL4
3WUbiHhqBWLhe1sQBahCOMAIVVh2ZhMgeZgRXhKd0bTz+3MZLYhH1bWfoGlZN5Cnb4fag9sllQMG
deTpMI1Zwv+ZwKoAUeU8EHe9wbM3p2RQzkw6McHjhZIgnKPJc9SHigLf0odTOd679mgIibJoUU9i
d8sEDWAWqxQpc0CIHq5lO1NgW2qrLFv0Abd+FLJ6SDSh2+AGC96o2MocZ1p/FJZVMq6Sw6egF6ej
x1B1E6ynJdo3h5mo3FS57eL/OMMFsDfADZcihQl6rI2EujD9hPcZP8mYfM3B6NN8UN9OCr/Bxqdw
j6WnjRiYY1PtpUAAUtk1HAolXCCmUC+4NpO+S6UHLftGoS/TTmnGLCxzxYNyaXjq4G7QOoY29FlZ
cdIp83DhLyIOZPuA55BtHa9NNizJ4pLUaaYM0qKztVEmEVIO+JGSs4WHQJScdIdj2OWZbRZ4TXgN
r9PyoSrgpIDX2/HpkY/Dv0CkMZzWN9vhqzWHJuWYRsuozOFGW4DrrMum2oCj4OcP89bu4FKOBTRZ
RUJKXzCdBdT9MAp+T4WVIbwYM8mBL/c+7Ifh7R8aryETPKNJMUuZwykEwCIcWmviuzypSxcRebAb
UAJ0x5spb882uHcotlz3In4iOxPdoBjv1wtfc2CvNToc+Qw7IBpWow+h0wDTeEylb5Rt4Gstjmlo
IUs2J0f6lm0o9TyTdDpS7/HKrpDIugOolVBH3j4Fl/SI1PPTY0SZeqCzN+0SHzjOhahZsGfiKUSe
N7k9L/9KgV9NNhiMMHYQ0Muum+7Br4W6U+JGpDZ78AfVjpi/ELeew6ZRa+caMAFh8igROVLw/jxa
mF6x8kXlqfrGjOeWHkNRvIEM4dvPsc9HT08rMSIFZvE/XCoi2i8j88O3y5n30hO96bnKoq/84aoB
p6irSL99gD4WLlcwXWNgLRORFPQxyAgHX76c+1UtBtt+vqXE9KVKgVwrqSgR/uqPD3vUzSO6loI/
IzIFteiBUouSZkFR6A+F4GtOmMM4gr3Kgm5+4OG4sbaScPVyyEW/YW4cvJAr0ORQ02MyMkfVfaBH
0EbRzACoxogO/7gxp22yltXQonz7TnmYpIgktRZY4tab7/tILiNwHAzWXSK9lwTXcJ8w6qlZkl7G
NsnjNKDJo23sSYHKw00GDcgspZY/MkfkxLm+NhMyqqT8Cs0r3UAIAmsO6Dewh8N798VJhPs9PClh
uiSDVoR/yBzbWcaoZssR87vZcdnx+ekZ9uwYMa4fzEE3ZwjLrFuo/HGL3V14dShTk7b0d5KadPPo
OCx7O5Yp7GVFRfV2FuH/v9VUgxfGioAGdIFWckjxkN7A4OJ4odOnXjWobu4sC4IXYcgx9eOuCtOM
LVlxocnbGponZ3VzpStu+JxSGRm7qTOdSigPE0ywQHhibxdjiQ7TX5ce4CDg1wfscQrGp1lgbPH0
R3hDorr75X5hEH919ze7zDUCOphAo7uHbkFvNXkzEpG0FKgKDGLSX2ztj4iEJTtX7zvkxqjA7Q+N
LM+XQCib1AHOx+hB9IposBawjI5L7FXfq5cUIMZIpXgKbT8+/OjTH3Pzi5jqY/oChwz1os5qnXDX
SGaiIqCc8gCiOaJOdMCc2ypeELjKzkFJyQ/hkuTscu7VqcW3PMwkJeyH/2D+tpGVKHVrMv8su3yM
k1ihRQnVF6eVWpoMfZ0quI+o7Kihoa1NjzwIwBTjdI3rFF7RnM1vm8iNkPoMEvWMszlywN05Q/iv
HIlpgu2gQ79NCSNbQ+lERp9OiDMEq4KzPa1DIMaMzCiOGOBGLCb3X/Vwn/hgRPeC9+qdc1DeA24a
TPfewtXvFriYM6FgoWOPqKjtX6jmPGd28whNXlzw0zmAYT44Gmk1PnD9SLuihSZAmYOSai/tGj+A
nxE+j/RVDgoqBxn7vSLSWTCUczAGz2AYM2vv0glQnm5UCNQm3SEdxabOUQ/gNgexDyYh4FTlZZv3
w2mhB7q6nVE3rqygnnZObp3gQ5Hpfau4YM7uGtFxCm/5O1vgld+NwTZxvGL6lG+bnEG9S4n3axVj
1P+oVeccbnWvA7xX+dRci4sP2fw4vX09y3QPLcccPMLWoJ08iZiC99L/zjqJkdDcTpvsrZKyAI69
M8QQF8ioe4wpxso702wnX2kv9q7rbAepFVF7gRp1wT7NXOTNX4++jicTAnZzhNYAXOwb7u5ue6DD
KB3Ut145vK4XOqSjwMCg7OC0NLdheZ3hd+fV2+CdfyGkncMy+Rp+84R2rvcMGdwhgmyfICiFz7wT
X5BxT+se+vZ9C5pCozjQ4+z9pu61ymCfYRECOqtf/c/TqyaNyr+xeHae9ezV56D7DCrOUN0jRKLZ
CHZgoUS8xfCk99+gEemjaoJ7w5Fhoo5bAK53RtLsNYa35GwEL7aP+WXSjR/hGzRjeNx6jWHNN3r0
Ot7dUq0TjXEr1YYvSA1v/1j2Tje/nGtYf1feQ/fuhKO93NbV78AkjGq26uUrhi6uq/bO23c9q/JR
M+D/d9K9J+VJx32ic3o4371fkiCou2gqqr871r26e8ZAEGjUsJlbM4O4GkHzFbQqn+mErrS8S8+b
cEG6bdXRIHPvO/b34lkf39S9T/6gUZnUYJIvFwMpZofF5eMbQVt3MUm8IW/ms3L1nS92bG+1vwQY
6dfEgr+Rk/Ijqot+A7mBCDuUbvyPpTPrVlVLlvAvYgzFBnilb1VE7F4culUQsRe7X19frlP33Np1
am2XCsyZMzMyItJ6LrsvFygCaQBI6hsXn4xvyluehpeG1vhRsbsG9mDOfdnHZKNFC8XuBP2kwqFS
pWuL34zbbqwVUTv+DLsPfBasflpNngf7N+dHbdtwe0+z0rFxKSc8qi4nXSAuc4rfd5To5RrZbdob
fukINDN4SmvnX5+5j9fp88vE7M4Y1exrxpICl8LuOi6BIfjSuMhMSw3ZU2sCyb8/1FWLNqwy6kzY
eUSze9CBbmdp087bub3dH1669PZ80jJtigY9ZDZHfki7KBuvbsOamn1RmafQvbvDM0KTc05j/KLY
rx6sHvPK8kDXcHPeio3FUgXj0eAhFP+utfPr2b/SN3o2BnW9o3MAoDsgIXgPz0ue2/1IJfJG6xGi
pOxZTdx3rzQgF/fkNJO+0gzLBYRWwr7V3ZtiVy+7jzGIajVcD7JAdgOGgzDpCPOYM2rcbZvmAB4S
b9W64qSKvasYL9rFzeZXVsiG7s7ZcMraOdC7fMFitC/Q6R/2pSMiy87HPoMkFnZ5c6sqrFvhqmu1
YfY2zu8nnYavzYA/p1j/cKA7WM8J4Omh5WAn052exiAKh/HBr0bVpFO7p4cLZKhW/gvXmGNYYWzc
tru1U2Eqi8+rfzsFHdC2T49YaV4gVm3rLjWHmDmQ0I5eCD28PphotfTzFavFbG8u1hNtsfmmsekp
mDqis3xeHT2oN6c3xiy2QYNudoJ5QFDA+3TlVDg44NNT+XrWmteD1vz2c1F3VD60gPbHbsFt7QIS
VIZVINK5WcrJae/PWOzo+As6DyYmqPYdSUjfrZ7ute++zk4LAbhqn2ig6DAWPH7Safl9wzsy+KqY
XwyvoSM0vJPb/dwz2sBj0Cbzti+6z2Cmpue0aneV3c/eBW3otAv9x2ae8tcpJkeaUg+3/6/1dbUf
gUfV/GuPuXP+4eG/foHBJbfDL14TX1fpuofG0xW30PzV0W1XPkMPm6d3PXnnw+zNav241677aQHF
OWrfYdZsT/WPbff48Y5FaFxCve2+3/4V203nNF5uTl+7wNrYKt/mM5ucBVETe4e2KK2ZvY2f21AU
yjh7msdEf5u7g0dLhlIdm+XEDVw8Dx403uknW5Jk/5gO4zikzwKc0XyiB0zNJr41oEjOuhlxJ1Om
ZpsjyKzMXmKI7w8I78qRA1b4C8GJQeD/spgU+CbrAfgdJhD+B6BZ+XsLhEoPAIy4lY1izYvNf81i
tJCx3T9nwMo1DSjrVABM2MylcXal/Xkf5MZ0APEDFi3ylhKN6oDBMHAsyNAWP8YeLiASkj++0h6z
uL4xX5MNSRWkJJiczWZCNGHuQHfBH4yDh4XiGOw508h3OwaVqSPGE2OqNez52B/J3Zu4J2dTIOoe
907mGNkw/R8KiqG0VumeZ+iKJrSF6t1+391coc3soU/qDuaviN8jak5mydTkLFB9GE466HkLZl9Z
Vxg2uPRSeot77r5OM0aKC57bNNwIJQdwpXNC0D1FM2j53ozxz7RZhzdoAKK9uFElkh6vobuEA0nG
vcfc+4y93QdxOdKGEQ5JIEUw6dq8bvDfnEB+Pv4udu+r+Y/5xVKIQxol+QRXO+DuNsIsU4sNTCxp
dB1n7OfVWJR71GP8tWAEgOE2fbni6bDuxSXpby4sJRBeryYEDyXvIsL24F2cUO/3AYa/mFW7cHL1
rUiex0VamJteRFfRnCAh7Y3POFraDWyoK1zjWVyCocDYkvIshPoaWvtIBjILZQZwJd7toJkVydFa
+UhumbqOTsUHFeUaBMv3xjtlHOxm/Cb/dxwydorUzxWch+yfqnZuA1wefZr0NNltbZFuW2PwC/AI
3PajfXYZcjPhjPwb7T4+lBfDgX8C2k5/AeUgkImkXBmKSx9gZxqxbZC8gQQCBfATJCcJzvR1bk91
i4qaCuorTSJMGIETVwt6jm2TZvl0+5i9feplP+cgAfu473Skn9ZhuF+dKNdEtfm3a8SJPE2nZRzN
Py5gTkOOT08bqi5zKeRIvSJPiLbqMZluVztK+f9wv5Lt1YL48rMGTg7lGtj5MtMdiq8TEgnItTB8
RSDCNO0OxNWFRZ4vUpftk5FBKTAxXTmarGBrFr2vtwTyLrSlPb0Xw2M4GexC/0bWmckIH/iDPkNT
5v2jjzklTTi1hu5MRs4VODSVs9dOaqIrA08yOuLCbmQGp60jsYWwOKXRMtr/+UMLAjxP3lPcMMxD
tOQ+Hfm+sD2acJtuw6KQbpiAA5cNgiGmcIwp9+aKmUywq5zgr+MmW1BGiDmiXMK3PUFMN1TMNgHx
5g0xhyNVF+LU9DvmapDw7rk3uLxTl3/Nn9sKqyCZktpw7y3gKFk5xsjAbVoccMX4nSJxyoEjxjIo
AdwIOEwbUcVRszCIGEjWEoSSRUvbQyRni5esGIdeoKhe0uMGbsweVN+BvxMDWALXtIbcZwsmiQ/7
Un+wUA8tPCUX86hmhMjV/mXgqhpgmppM0ya6TKB6Fy/4IpBUBwxWEM5OBgGFMom+JGWdT6/qPhh4
orZzTAI564XhGHGHlqqotWSWMlQPoefQ5t5TIKljiOemcgOL2gsVDJrqQ0DYL0I1QQl4DuLvNK8C
0KGTo58GDTj90y5a5mnDorlRVplAZb0R9skHF0LTwe3iBW1nZJo0rdxvxnqkuPNq7LAwdfxgZ/nE
bJBmo714wflqowvUaluckHQcWBZr2tn5BRs4cEREvn64FhxdhnPOkEAxywM6QFQ6f0SFpsU9wxSb
ZqsQvqudemGJUMBLt+g2W+GeQuO6a56wrdupYy7q/fVfR3d1c8+KWz899eZeut4Ny2eEnJqjnd0S
W5mVr5+C+8v/FT4FC/n8owsIo6+s08V/9DHdDFudQB/fOj4VSJHxh/Lxqq93fwfaxZLP0zFm9570
dr4ed2h1CQ3KjZcLGwjHYLiv9aCC4K3EnaAzVJDJ9TGUmKziYvR44chh+JfpJ+6nakTVenZ+u2P2
fDlSEfYHj+A8xdcna8JqchwjXu6MCma5kvIessfsFJGutbB0HT2/AMJl2uGXDhk+1NNuSlZe7SCi
lCm1F5XpB4lL1395GjOv9Nlr19080TDeYKRYfG/+H3rucbiidMLm9uVyx185STAJcTs557cIUtQK
PsL8YFha4fVTSgb3hpX7ATXMWkgQLcCcli002CO9d5OupfR7/hTm1Dw7bgSgwf2IjzPiMJdWDhAt
zh9mA/hFVMIQOxHbYILNI3pW9hbmIhvz8I86JN1rKOz3PaGgQzxTTFBPKN4AYh/Y8hBiSgdUn4T0
KLr05fpF5JLhOYAUQK4ceTJhrTPiBPZS/zQMsYvDnw+rFGKmC/+PNNmUjH2AJg9jZvuP+42jSZRZ
ZPA7yAqFbjKpLUMsKdStagdnKtKk2ZpiB+jqSFExcEDpY+oLUdcC6wN5QkWHXSJJ1I6BWyhsmNXL
HLWMIKv8dS1XUZ72Fnu6cY6wGxn9udj1HqQd6KeGCznmaRKKBNcS5kE0hU4Bn0CzVYAr+gL5E2lL
+phJFxIcE/ERECZtNJFdydgy1d8fzhBceAM6sGsaHsLzkdhKQeXE/46g4EOEiZXlgZRic7HnmxHZ
GCSQIU3ROBj4aOlG+mlrkG7pYQH30fQJQBHtOSsMmty0VEwgsOlviDP4n66U6Aluz11iOjc2F5BI
MrSoC2iHhkdvnf5pTgfFB7LSrkwPkEaR4JIYHNuIWBmt9QDq8sGHVfM2Wec/nFcJuttpb0LnO28z
7ZKZPTWTBQgEjMi8otIlDySLYOnYSP9+fzoINmCDHuqcg1ep8DjvPG+4Xvex9L5lPng05QK2AFLg
s0ykI7ydNjAhw3B0O1v/ECstGFt85319LCzSH+1AkjfAODJZfFFmVCwwXY7BQuB9ULJMDnQu2ttG
TzCbfdYE1p4FTQvGB/6KODnEsa9dgOP+zVxg+iSZgUtwuDGdGC5jthoDZPTTV1BJlVaMlaxcmfUI
v9IXBee2j7xlqifFfqW5TemuxkQgOAp8Bmfvi20Tys4/b6/YK5U0j5KX+7bUvo3ij/yecEseh1VY
QNlCK+HdJUFHqFFh2DNtBc/ZKa97XvVyVZy7WNJM1KUEw6wuvrhwEtogyeAZd+/Y95QjUhzOzDb0
in95dicvI4O8Ou1X8Gm7xFeZW/b1kc3RGeCc4ZCFNYMrBw/CCp/j8JlIcgkphC4peCgysK3SONIB
JdsgzxaqblbzEcB0bjWYORVM9z+9ujCk92nP7ky2EXTalqRjgMOoVMRlE6R5b2uwgJxvCzmMHwkX
kI/CD4WWzQVYF2kVi1nyqiebHvZV+vdJIj6W5JHlsKWRV6yhdKx2JQNHeSnfUAdKlsRSbfEHKxq2
Rxh+hJ0iyUNq0EEB1pP09GALALp8foI7ihUk+388YcN+oyd6ks88P94KLG1hxAwOQD7dhv1n9nuu
ruBd/pmvlgckJdQC8wJ0nUGp5a7xW0BF9g2Pdd9ItFQLn9S62Gsgd4PSc3INdL2Ae2QQ2F2pmGcF
WIhhE9e1eLxUxLeD80ZibeT17InPrQJaEFBKqmBPb78BG0iLfMWIZtChy5CwqkbV8gqUaQimdE9B
WIrGPCPeoN0jhtRMaJeMljhq3cckivp8NYd6bBWsfukdp31ny6ZDLj2D6uVlpC2Q+Vkv2Om7ku6f
bHCpLdA04iUfWyiXh0ewFPIWt7zH6QBDyxZBF+xseibHA0abUPUy9hDHhsNYEh6XbYA3+DmV4Wh9
WdAFginOkvlTUkmSiw3zymqVEDVI+bomdCDUf8jKIIHThoB0B/2scUfqpGGqND0nNkKu02OQty5p
b0cv0vc534ko/wfHOw67nfHT7GLSYhLCGFyWJuVvSPKkmW3QT4W6n1JW5YTjOWkPMqELB3+353Qe
7iFjTGJ0Td5h59+t5z7B2MYGnGVf9ZHvnbGs0d1HwPk9+c1BZOLiafY054VbYMS8ETIXpleE7y/0
+tZcC5VRP33HfZghYb0ufdIABG7n8ARlIyJdiG94M0aPTV+TsScV+QXhAVc4681MD/8RKOmjsZQU
GDUmKLw8eUUD1du/FF7B52CYkLaD07ozvEwvSPrBQMakM90DyBf5r5YVN+sV64nKmoQ9BFJSA4Jr
w8argcKtOldg/iKtnlaxkvENjlPC0knM1elgIUGGxNsjRRTjFC0pB4tiREsTls0r/NYuHuBqVOfh
MW6Cc/4E9B78oKSGHFulD1LKXqiHfTqu52ntF3MAsLNfjMvsChJIQrUgf+mneijAlu6+QDT9MsX9
Bog1h1xCwY4W/KY4rXWVl2OyseP25anR/slQBwjfvdEFDieXbDVeMe6AlA/OAy2lBVb+rGfyLaGa
a2GZNvHNJYUHCFOyKucD8WT1Lx8SXqukm4gng1/OD+NH2BudnTam2hiYhO35N1NG12kd6mPpD1yq
4MbzwoG0C1+p66pRf9BPV/wOj5P8iqk5Sgy2OTnENVlYAzV5rAbvGcTQNUYxiT59BnjAjHosmCuz
taZVfmV0CSOHsRVhiFjS9W+kmH0A2dv2muiJEVPgGXFv+GssA+PcetAEh0nfbWIySB/4nbXxMIuY
eYqDItOABB4Wf158xtbEjBVBWcU5FNEIIeqTwHWG9aQ3rMFhavnSqeHXIb/SCb7QECNWOL6yo/4A
CyAYbqiUfQY8+9rbavohAUW7uB/OF76OwMXdrneFSI45VQyhoZ/+MJQxrIbp9D/HKLwVBurt2q10
n7VkuKQAbZJjnvAr4A3PFmMZmlDJVnfzBlxx9joAf5p79rt8PZZUhSHd+okUReW2fLf4HPc7ZoET
0IwOgFnrrhq0Nc4rKABqx2q3vcMI6FB3BXaE/rjFnQFqt26T6B6GddgEyNW08JYci+CY91mPK1zL
hqfw2bLb0bECW3Ewiqwad+X3iAYHqEsgIOxxrNK+Huu6Z7NbaxWM0cMeiuLjgPLmwjSJgO4C7PD2
1X3iFPp2WGsk++yiVQIM8JCZLeRI4WMLTvErQWf4705+Gb5nq5vXunkovvo3R6z6hvjQ0KHNqQL8
b2aEr5TvcKyk3/LV3feMTgXNANYF8zvaLhUP9QwNjBoGa2GBVBQd3MORyPD7lMc5NRahCoAaueJv
V19dcoLjsMWR4lYp6kPMK/rWgRJzVKYvJjI/Cfv35Oq1IvTz5OjFkBI7p55zIXFhpU0gRSAn425a
orATEbvw/CSKU8tdcxRjCGx3TI2S8eIksIXNsChsYn3SipUGRsDLvj7HM4ku/3ocGm/zvSHNZUSs
8t/xe83rHUzlIVobj91q9yMVH6rWBqPwnZSdrVl3Q1CEgZ9dl6/dyb2mD9EQtfzWjEPL5jDkSPxC
d4WIlOJ/v6scNUIOc4RV8fBlCAqdTeflfv7hCwHZrnD5xZBXI7mzqo99HYg9Iv0R64oOSCS5dJyp
ZfQxkiKq1/y5g3ZfhycCgyGqUBSt8g9fIuXm5Vza2eOxneFebupliWSPu8IJLOoXoRZRKamzY8Yh
JxiNZB1iIWnAiIxorjKexONjeJevr41AyXgBSX/Iv8mnQ2W47kQx1YrEUJuPIH48KQ/7uJv3ZwSc
x5CRCZvXjpHi0T35+1ze4JrwnHFwAwdFoYW1x+aMUc15p9jyc47IqAU6YNjtUTF7hJjOTBtH3X/i
h4NrZ0IPREwlV7NV1BCE5MlgRLXPmX8xKDEWpUxC3yuLw9YHH2RVTFlhtAzadLc7u+N8EOGFHB3s
CipwvTy4ryLgcjzkrRs+m9upouc7wbWgzeLxc1bDqF7eLZRIPDkGONmtqORW8hetjTzZO3eILvsV
2Qbri6XEzrt7JeQzeRT8uWPF8G/yq7wDvTRENwxtKZdQXXZX77oUHqc6UyMuq7s5ghXhhWqfc6Es
lsHT/obdJdU27k3Q0igrYekOOzuspSdInBER6XNxS6M33qU2KWzm/vQZJ1YmSiyvLuwrhRDlCzU1
aoMh4LOLLl9eWYf9CO2TT/lRk3IyrgudaNsqyaxJQ3iBrDjDVrbCfuP3+BkQLijrLUA0ZXa5UbxK
XhHjvDZ7pjfenb67xx3DGpQJbYQREUfiowqzmO+o2vr8G/fIqK5pzfrr8qAPVz6pmaFqI9HHNsQI
+OCs9s47KnO2g+TJmMADFHYC1txHNtim9qqkYAAWm5CbK2APoXty2nIN3Gj5XrXMf0NOAXWLGQ44
rnAjPXXwJHRAin7YzVz8YsXDisUSfvjxbwqZnd10T5QR4YG1ccx05vwAEyz5o4M1E4WYvnlhqFMM
2btAb2RiFnb8lqwAURPcrXdwsZtsNSPyLbkMAhFetWPRRlw2BleqbKv8QBB7jF6D0/YdwCZwUC1b
2pYRQhtqpUyYk1jNUXRygMvj+ytAt82E+TxAeqt/QiyTWpSsxzl7D1gBFmucG0cIq8DXwcS6G0Kl
zZyHmKdFOlw6z+SZk0fytGgtk4herRUdxyOWrheCNbnxinlmMotS1IoqcPeV/BmNNwx/Ag6P+juD
n0VRUrg8k00fYI+J6ESZBLP6YeGClNtt+uXjIpMLVgu+vG4VMxGDkE1D2EF7j3s/PYJBSVWNwyDz
uzojZWKMrolEbp4rEVydUSXwz3XJ4DyC27KEUcwjJkS7z1xskHYERDxn+Gvyvi6hn+jTJrR2Kdpr
0v/V+MKndoIP4ly5ddyDqMUCIsni4gBlfI4VeVLD97DmLtEAcJnhxHoxAgKiLB9WG0SilflZr1vm
I8OOAHSSeRf2dfKMxQhQxhuWiT5gwJPcLhizCjxyBCHeIwPS8tmbRGHiZaSMZNAvu4K7oI1WAz4B
4NEQne/wNmsvyMxMISQ2zn1CB1cMvoJhAhwiy0BUCjrj1OAb/jctCLJ7F2BabIQa6+YI+vGrXbAV
CDP15I4AH8atSwbSodvq0AYn3L/4Qx0WB1o+mgWXXEzgMVHO8SJLSrsfkNZjcYtHHdWM4aGsnz5Q
7P4Tn1ySJUT+Yx2iosYobsKr9UImASorTzRn8mLajbp4OnGg2CXmgVuWQGdBMS56H0e9CC+bzckT
on8iegFztHv5o5EYt/nsUn9teZ43PoF/0UuE00ktzCoO/dwx+Xnpjs0Rfqug0jC04KiGzujfDqbk
mX7fAIoyJp3YOOKd8mPyAHzuVV7SeE4agBxhSnKmoXxAaSIutl4rwFHsr/GFTBgWIF8qzfAIRUi2
mNH8wzWCdkcDR1paktZ2evFR3mVvC57d9o/knlH6fazfV1BKPM9oBPFavJmscYkLsDd+4bZ6CQYh
+J+gVD6LliDRpn/TJly0aYyiXYph4SpHYLTjJKYRhrgBcB/mPV4wOeCXsLHQ3SFNtAQ6Rfj48EGa
qFnhPkKkApkJp4weE+pwqM/Y0vz1hJVNr6UKX2Q1XBYRnNi91QKY2hB/bsLDvtcWkaAbHxboXTBr
oFVmJDMcvhzqb+j0OMIaqMFdodKhY9kz9fvs0tIYCc51py0LK1UxMPiyhVpJS5EVDlnK743S8sL3
TNNrLiAs3wabHnL1P/sROTOBAanLN4Bm6P+ywSCetZeIwwbcclAVi7b/Ncl72NotxJpzK8gu5ydD
/AgKKGsYADX4aLZTjhcDRCf8FKLQ3fJlicnw+qdMB+pWzC6RJRReMN/ZK7JDf7wZHmv8E10P9IGM
GPKcoANX3tMWn1OUSDi3CzEB4BHkwB9gH1eb+KIzimRBHBDZQZ2IGxveifSF9NrmTrqcxo2Z2Zy7
zqA/x/idEoyW0nvGBDhRxbDw+RjQ0NwSVnM5XbBoJcT5YN30WTHExQhjdXafJ9MbwTWBf4tVm8xk
FVzJwmlBgjRSXUjaCGiTYdvG4JE55dROMo6d4eeHwVzYfI0FlwzGILE/5z+h1UyEEHyyDajp0N3z
TBRPtDBtvoCIbX6hrFHwrNvCAraMptDGv45bLpbQQdb0I+1L9I0HpxOdQVDLZ4KWhswBfQzQBzZQ
F6+yGTQQjGmB/nWoOKA4Q0m6yQb+HjeVbMJC2EZoHEy37pgbxUR8Y0GKlUbCbSG7WU4S6fgXik1/
ynG+qPZZmBiaJAMoG/zLD5FZjvII57m/Nu5O+pRsfRJ1FkkKaZ5CkX+Y9VtaxxNT//5uSvJYY4tA
oxAGvA+LihYquqtIY7tbhGH87qQbwKLev3LWymGYggTKx38shIg8BiVc66W9Fm5oizQQezkyYlLJ
O5YsEFHpw/V96O1T5xPGoy/CAoIBOBMxivSITo9LEBQzRxYyPUhu4FW4kHs0Vsg4OEFlQwtmKCuY
5fNv4dD2F1KjxDKat8Q5x3TKL6FPeu/0KUVN5qO7IprBYQBORifhk7Jg/szRRKYAuRLcCiqrJbIx
8d1heruPEtWyxPuIHB1VkPQH9yRZNAQA4IF5GaOIvx0JB6TI7V4Zwf/Fj0AmkWFQCI0Dmyv17KJ8
hcVMw+DB4/gebATp9BZG0ALHB0ual3I7/39X/wO8HEsfwp6GASx977PYcQJIous/u6A67Mwot44Y
zUCL97I7tmgO/sgWjYavyM/EDlWCWopzJUg9VN3ccSi+UbQNiJRHu79hZxAtPaB4/w6PVukTqImu
+FaKPVesZzMICGv6KzTi/yBzfJ+IxSfvbRU6EVQbRt/0AQJ/ukvfCUWwwWQAMeqFpR2K3cLKYgDq
2QnXDuQTj1b/KxqPq41YwFMxe2fzonKsDijPQlYkYAVdcTjsTMcAM5nOmbwocrCthpTA4vvP7s79
i/26mMJtpXHKaoz4xgRtkmqermjJiRS43HviGEYvZtZBjyOMmuxskQDoSB20uGHEHfdaW0i1xmHB
dDq+hmNenbHHLCUIFWLIZiKzhGYudlvpnk0P1GUNVF/aHFLRsjwlTbpQhJD70eh9E3WnYKeizXmE
2754MPAKGMj0RRj6Pp/yhWOontApAx06jApJZqF5OOQWFkxfqoswJ/1prHWNYcE6C4/Dfb2TFjsl
oSiR65ihOS8TI+U5Rxe8cdtBOCxe6z+cyAuczTFtAk5cxB7cey6xLbdA7AY5vuVMieBek/RwxnhQ
hNg2qA5jtGtU0hxALF6ePl9mPRA397f9o/nVx4djmip+N73bn7nGOL+QqRMeQiHmnnO56GWMkfrk
vDQCiww8PSd7v3ZwM0MkNUezjJoNsaMFQ9jfvgvTB7uHkoiWG0/hvfgK02r7rMU4vu7LkdmzahoY
0qNn5vAqf7n2UvdE+cb0Zn9J8gyBQJwEPjebA3nLHZYGEyuoaZv5fo81iHxCqPvhcZTrHJ+iOMQI
A34tZlRo8BAPIdTgzmjOm/J8gY08gfGKLyIbnbfDD/mmiXsaEgU88uBhz+curnIyoZ0zovTs1CLR
6DiVf0e8RPvmC/vqjx+fEeVAIyAS6CiY2g9o3hzpLIOU7RfKgWLhkStMkM+eZNfj/OThYqNBUcA0
YhgVX/y2QhJ89PV7kdzfUAljwINsAbxDqiNAas7dt409PElkYULomqHQWHFKkS1Ftw3CKygK/QQ2
QYfnZdscWunBJkAw7+w0QoLKvtM0CxoYZ2iSOzCLsJYbrVr2P/GTkv24zqjH0qk2ifw98hFJPkk/
bJIqujPzOp5ehHITqV8kFzDNCXcMPWhNOBpT5D0PUZFFBu1ZjlLwC53kBeNpOq1Z9hiSfxxedFg9
LRFvxC7k6BEmiOjbv4wdiT3M3BbxA9dAklhZl9K9FFrcghRrrcLtCjkEUJPdXXqXCCbERw39gFQt
MD0FurrvMtpSOFRQhuMoNagZeQkD6wbOCpRjGstb2746n/Th7jQH+78ZtUIXubYp2sLEbeDnla4e
fJh5aHUDGQSzcmetf7cDv8yToQMRgk4homYKcUw1QOZ03Yz/eS8OwHqwqPw8o9EmeaaIAqZTngTP
wsWMIZHemLSeyXNIr/AqYDjuHGbTFu9V+mQ8yPgHRQPeF6IBLgYsYoVFiMaoKYdUnNIdtEY6KX33
s7ZyWkbMHVnToILRRRPcMGW0G062rB+snz16djGBpiCpDooQllWA6AvnBLTDpDS462H/3/0HedEa
iO3iGop/ht92Rls9F/ohNhAw8F46Vc2FOe5UF8xWZrkcRqK+g3chDeWcL0lGoI5p1GALQ70ms9jW
C+c8jRfVWDc7X0Lw+188UnYjkelyWiOUZVFINVdb1x5UD7tnP2lc01pmx/KM13Bu7lMLDfbVuTq7
ESOVzPGHGhufSRTQ3QCE3xVxSoyAKMxtPOJoNTK3TpxQjwECUJI2bmDF0S8koRibXabLzCYBVmoM
yvFhpfOjFfQrkUGTNJLEkQlLG/8frkjUSzSaBTEhlrG6feJXSojMKEwdzJUREo9HmjU6xR5HheFg
uQYXz8dSiWcIUZKyRqrjXskvg82xsxEOfL3ETlRrGHSg5Y2rIYzHzTLBSQHCGRpCHz2BQByN+RtO
t/3xdivZPi3SWYrAkgz2Gsy5T1GZk49PkzmUYnJDkW0/09cYMEQccjJOHeSGCTatQ5smO+diBikj
z1iQ25R22hGRJGIciATdlDRVY20m/TUcsHrSDeF2BZM6wxsXqB8dCKpFCg8v3SLYjsigX3ebtlyl
ggatkP1RZKUtahckykAAgudi1MpJCwYyQGknNXlrucrnSfeObx+pppRyUCgosmR1YT0jwhjElzkl
oD7E4OKvtye34SFHiYVMDRh376MbhPAQone6OVFKCrnFcw9aCSGRttpqLqmhcCe+ApToVvchBaAY
v53hKvDSMi720+Q4uJ6sJRd98Q+ctg+yLiW9T/ukxn2zz+Y5xKN/ul0kyFdtTNJH3oxzkJ4laF1L
NzW2ZMseaGuaLRBOTxgPCbVLrCF7sCK4bhKePyO3hlTgnNCAv+BlCfeDCS+4M7ys75CZOXS5XBGa
0yy0a580edHZCxjgoDPacxWkydqi9gRokaBWms0Ir2myKlLrGoMe/qimXVL7wQJfKQYXUknCOcMc
hUIrI+NTx9sUTyOQggHQCxeKCxV8ngm33X6K+nnvg+fivOlRj8jWx5KrR979JuICD5EWDJ7OTGhs
yM1otEOtGGeZcIppFYdIpsU6nItlrMjTxTiNo+Jqib8O3iT4S6OLhy1CnRcl6h6dnS1a0tLjZAWd
rLyHr8T8T8P/UdDHNbb8MgR6lX6tI6elMPEo1kWJDEq/x9oLhhohqU8NdS6gQrfxpJ3oUPLixaxv
ezt9FKCE96AYiw0zlNZ2wtWS/ELI8KOoxO1f5IaV9SJfQ6b+8l7jJ7wBzkv8Xh0KcTwpbjbOCUAq
L5MZQBxKZExU1eh3S0keyPSBFd9wQTlnOOrE+AMFG4Ytuot3IJBunVQ7i+Tp7nFWnh28ACWZ61Lv
n4Zf/sSHhk6R5y14EllGRo84WObceCbYqWB6WiiZFgnCabKQ6EnCMAWPiV42hwMxQLN7ZBVku9Qv
wtfFwueBfzBkL6l5hJMhRGhBUqNubXMmUh1RGp2GGL0LjL/nMv6yC5WIRvJDzBoRT81xPYN75Dgs
X5IkWuh8MOuDbHS/3ctd+3PSwblFEysbdP7KaMvt4Lu9LcZWOP+ZclfQAoWgicjxRZSBJbjLsHvk
naidOJwb3Oq3+H6RPbSH0yckjw5TL7mbewqbOtWBHFnVtMTM81K8P8s3OI79SjDSxJntr7LoZxy+
LHXyRD+UTUFYSrbbPzf0AyaOGAYognkI0iv2mqeISt0CJwKgEaEzW3Yw6yEqBHG1LewTDOsPPguh
yMCVMBZpeiOjTlRiDOvVj8Cu/6hmOal/5fRxpqISkHZTsdmekO1HvIpwNH+zJQlsIE1iqbU05hR+
g80SM4M5tyvNEM4JS4L0idshHBYOU3JCyMHnAJnPfM4WgjIjbq+yIkmNlJQsmDVABQX4xp6lgSHE
MyBM7AVQGBNJQs26OuoEvnqD+QthzFsQQWctlzM8k+hDdc5RmoUZCBlOTYyCHIxGwIV4pKGLhu3+
byRmGCdLkyF+J6s1Gp3O1kjOUvmqETRMPFSJGazvkGmwsLN9lCThv11/6/UcjyoLpxB4GERXHr0C
/GNz3Aowxw4atc4ua1t0s5wekhQDDGMkl8BRw2aMDR41EXzgi6nfOcPIqqesGk6PDLQLQMnixLV0
t7B6wMhg5lwTy5hNvQe0kdTz45KFor+IWUCQ/dnGMm9LxhWQ2FLK8VWkcwTkZoOiceO9NFXc878p
CF9GaoNjkD8lSaWQCCGZMAe8VZPpX/HcQJ4YUlU56zv7jLfyUEnh9cl95IKJKqze6o8HyG2iZsMO
wo5jcfN/AEO2x3g4NvDYrUXIdWRShUMQQ5bgrM+D9foLZOTMwC1npLgEEierwB/XbxoMwA5UARgl
Tn1x18AiYDgMfr7p3pDk4xaMDNGh3mLNNc4S0GFI+nDKSSHAursOrgeYVCZRMeVEr0Yti+OWAKKc
ubIB1G8xC6ixMLj1yfyI0zVlfy8gEm+LPR8lE74/zP3UPRsDI8ov/I2ua84+XgqiMm1BEsQBKkbt
hhVJpzQ3S1eCwlRNhK6tesjZ5KslECl4nDxlS3iFYiyBeSaKdB+dr9Vfw2zQLKrSnvkLFPO8TZYK
b4gyuN22z3IUrK9B8jA3TT4ZJmiezPnNmVP+/Tk2JQioDHNz8ofLl73UMi6R3vrJwkthirKcPbnl
K/zc24rx25CoQSdEqAx45nK7JmIyk6AVABFujbdTmcMhRp4fg/5gB08KloxpAwywxAB677xuPm0H
eBkAuV1Qc7PPX+KDjyck4803Hdfthk86pLfkXZLVHQ2mCjBQXLWW7a7FDAPs8j+gBOEz1r+ODJy3
qgkE+D13uTY37wG+reEXh12rxauN+WWAgLllHR7uKn1DXDN/hnmm4P80vKBPeW0268e0G5aduEsw
AjIK3pCabgPVYlh5AUMD6mr37j5+ftXBRcrp9f23ZTytOsYWC64b78d4phXz2s4QRnUNBOdqM7mF
NMhuyuFFAwYtmHBpnudg7RybpHu2UvMQumpYcCxKe+Q3f7/tk2Z/DvlV3Z3p4Rzyqoa4PuXGVv7X
aqDnBJ3O9veOOsPyvHh/ls3dfc2/YU9x543TCq8QjNJGGUEa0Oa8vxpqbVtujjKsYEPftKj58aGP
GwYgl3f+dqomRN7/tnswZsyvo56dV8HdU3C53X8phJg48vBJIWg7btHP0r6xXgH2WkwbOMjU2iWP
5DwiLjtUYOSgbz6t6NHfYZiEQ1I7V6vgsxp+9IAc5GQranzWg4q34WYyU9d6zdvDzpBGmGLj2/5l
7O0VFhi+ugClIGrO88VzA5S4QZn5zKt78HFZPmU5npMoz/WSv9Ol4WUYZv/n9z2uzPi7lJ+jWo9x
/xS24ydtMkimwctgtLL/+8G6QzdjXlehet/0zJsSH+nE4khKnEtf8+Zt8/eH77AM6qDWA/6HkfEd
tZzXIjR/MM8gbnnPQ3xAytcNwY4q57Ch3Xp2P/r+A0srfi7UKmH1abQn3mpwUGJavFrQY15eQeZP
fZc2jtHZYfHRsuqno91tDbJW3YdfghiszzaoCEVftncL+zHSYavtsjR7jD/DId2BJJQs62D1ZQl7
rO2PrT38y9nRvQO+CzrfztaGLwL5b3C7DNp058gHDyXyij0DRygYOBuWy9vAEGU/Y4QaS2Y4fdyD
brHe33ZnqDHWF1CKfXnnkXZ0j3hTQ/HlMXVWy8v/SDqzJVWxJQw/ERGCA3DLYhRnHEpvjLKcFUUQ
AZ++v9wdHX369O4aFNeQ+ec/3F3j7uXnSafUsBTpdy+comU9xn3g+x4Wxeha9Xvtn1c9roRrZ6W0
GiYcHFemPW1M5L5m0OlOM7dVDb7amWsb4iMKSfW6DTOGfYMt3g5MDe4ayK+Nk4sZ5W7WmbWey/vJ
q/pWGt/OKr32tXOs5X0tZO6B3hRJ1l9XdwXH204NVnblXWYtlZ297VSvV+fL7PmCR/bqxfbJK/Rp
aimWaTcnRc1mU1uR2Z3Z7Exym8+Mw1GE+QZL5Y+HPTz1sG5hP4kqASxX3gjDTSyRMHKnK4u3Nbcn
L4Iq+yKOoias70fXe2WjrOu9rZBTjEDomaHe6I/81jn6XpEy1nv+vvpfxpvOe8JZhWjVFiUPr2u7
+fx1RYIMHGPPLUAKg5E6JXFCXUVhyigmZBRzqw6UaJQlj5k1Q6jarlSvHUmzJlMgAzjxy31CkDSO
P/hiB7tWO0AXDFDrRA/LiW4vh9DcPN5uQbaNxMCGj9Dnr0Or2lpk6wKpJbRzggK8thUyYN4GhqrQ
+AVXpslu5z0rmND/pr8o9v69a4cDP3PJS+8MMlJ6UCaecneQIvfJII1qK8vpsUODCpVCaPaome3D
ol9sKVfctVismxfKcGlNcXelSZn2GDGu32/LOW1dtzn7VGrFrnJu/2xNP4s7RIwTDY3IgvuNa5Oz
ipP3L6OSrT9BkI2zFLY3JobKujc73CT42Xr6J+dBZtIHRSTySOcDj8SZR/zHT0wqpAVS7PbW1tU5
RPZWzRzTmwyMH4P8eGeN0fkDu0mSsoR4LiZUdU1Npbf9dxvtjPqFlnwOMyNY/0OLO9TWWAtiaYQB
vBid0m0ad0IxBdG6RYN2pl4uZVD6024H3fOcAk8cPrMjYBO6UJDMKRnx0AJFhfVbnr3yBFcbq3S3
l0dv08VFl1mgUeNjEnQD/Lng960HFFcniBZrnZr67bXpAZyb1n8yVmOC9c8+317nRNuVhXM+9V+r
czVvU17QybQ7Ixw3CBhLqfdt0zPeI3gteAJmAW70t/dI7yrbqp3yuyNV1/TO8B4QoKy/b8rpPSFz
C1hUsDPpNxhkwn8DT9QJLCJ1OLJuQ2Mmr8jhsOxFy3TrUbT2hhoFhj4BX4B98hKJ5mUszLQccu8H
EJd1wOwYvkhimwPWvrBvGHuJPKZ7wOhdUgd/3yBzfAAYur5t9Vu2fEYj0vxA4AK8AMyuK2gK7Iov
xX7ub3+5gDzZX7WvNz7cYayKEDg6DTIlFAY/bYgHpvul1fOa48cdcmMbHRIR/Ndjv3w1qsrVF5FV
GyeYoh3d6R/qa2BicHi89lRG56DsdZpTn2tMQijSkwyA7zS4T/MMrtJtnAfHjxG/MpevhUJuXWFU
tavoxgTtjI6CKziC1SEilxbvQohXxNRrRBZBQEqyheDuLWY9N1XUSwNKlPeuKfK1Kmx1QobPULgw
+D9qVw9Sfw4dQ4yfC8hEjiu2bVzf7u7idOMXg+l8i579DNieuWeoOU79kBKqo1pLLtXGAUGrqTtf
tOQ2P+3F0GZ2PPcbMVXhQzrQ5WFARwf2pUu05+15yUf69hljWfgInKgjTTJl0GsnWTY9a5s2DDDH
HnNNBUwc/MKpamdMbeL0OLBBz0AnptRDyOysaDul/kJ3AfejcODL7sz44eaZs3tMuNLfhvsBbTPD
D3Vc7puA8i1KwOp306udnXEwuq6tqZ4qv4u3HWbrG6ha45rh+BRu8sHP+0f6Zeyz1l3JxSt2p7Fw
c5jfEBfKpPF4gTq5C3HF/4ZP0rStjhvN58REgJVyaHKkHN7ksK/e9C9ikDhK1xD9avXIxaADYL/l
vZ9ejtOw82bDGF4NID6yj+urEXDF9tHm17ljiyF1/zIZkbuok279rAChOUNu+xxApjwFj2rBtj7N
medtRTX0vdH7iDkvIC47HgAcuUseNjZWKcbhSUmJjUWmymxIaTo05u2Z5faouxWvmdn4UN7KC0+S
HZaXsBImH+c7k3indWE4a5QCV2ZxVrigw8pqdWx0BUWIawdHCPSBQAgQ5ZhbvGejHE93xH64ZHCo
Ee4+/Pv2IapgM8R52O4g20QP9e3B/M5GHSu8fX2Ng+hGTeU+4VpT7+gpOVAEfCNfh0LleGU+3+LY
H91OE6JfGfJCZSGpk8xTyMmeBrFRi9jQOfSkyS2DYbrIOc8tDoLj/TY6JmwKdElAexWYAjvQHNQ0
Hdd2clfttYadPFnl2s8rrGn7g/sl/pTzHkkXTkXhyTLvcds2HlZ/veGtUXkrNs7j11nI2K/M296G
VwjIyTVIC1q+9ql/hJ37neESlC9QEZX18ksb9vL4X+0UsR0zWAZo4+HyfTnYzIk5EXt2MNSv0xrl
fu4/0yDLQ8rMO34yXkWu46jU1+fIsKRk+5oRFm/f6HHZfOwhdaOto60dWPqUouzibJqvt7HPONI6
RY9d1HZJCzg5p6FVeqBPH4BpaD8NySvhJyb+W266C/HuecFXpf15HY03j/mQcpK6HUa/dWf23NsU
nsnW/MoR8Un99CGg+q3nUDfR0I1pYIr+AyYT+GnjGqh9TO/yoNjoeWVL8SOW+Y9Nv+ek28RoDVss
FifD4cTJ6ba2d1e7DKjRGWY733zaYjPPv6eg1UOCroHeYGAASbWv206LGnybcN9I2hoUyWUqbctr
626RilcuXtutiHns3cBmpm+ixBtf8FRv2UO4smTD3fr18QP5OirsoH0keyyFLv+36gZ2x+9YQf4d
Qz3ppm5H3DFovOhuGi/3NHRsHQ926sAs9xwv29gqI+yhX26hu72Ene1gvnCiVEE6GF/++miLiS/j
wq3ViwEbtNkU3PN9bDH3gWMDS4xzmil1wBVxHSLP/B6IJvHZ9JCASzi1TCAz9Xv+ijxHfLOmsZ7Q
DPtfizdGW9OC6Kb5FPIU0FqyPJfqdu2/tahs3B590ZWK+UqDs15+H6obvXjp9d+ziM0o+0RI6YyT
c4WPTJG4eK2BZszJPxd6MOMurAr6gKEoHUEOMwfngCPXl1AhLWYPD9bfxOpAOcyN6FmGmrdd35Pr
GB5cqyLrxG6pbQ9jdC045CsOFkJPD61o0D0Tygcfo5799fY6HUVoQWjA8oPt4UT1jrlfRKJp8MkI
AyRXkdeXeZ0yKnSyfFzj5Naq6HgPBuxe9zts0aV3MUg5Da/G/MOyebJLzOh9ifhKiwrePRUeWW/G
AW7jN7TTw7PwCl75VA/er13x8F8awFH35NzMQS9qSBN4hrPLoXbu7lxf8ceeVpBj/I31MK1VWYVF
F0mhU6fTl8IzZlN22FvqTXFeeTgfRFxOUBE73ADIlxzrM/2iN6EQQOG8fxvj7qYs+qXf3dwJbqG3
xVgRhZJvYUsbvFuqg2GY7aa633u7jw9T0JnWUifOUIQGGO87Df+dl1ug9+gOm2uMM0oH3ekwy/rz
VM5u/zRNFyb+DOsLikOXzT7954PCSz77LxVdiF3sKqj0V5KMXhhCPVWR+d/wnIXlcL5dFpjDhvl6
h+YMTxDO0fi9QxyOsqMdztsDjXzV3tzwCHRs0IV4txmjW5vNOzzZUAqTC3mQBCi79rtv1vEzFTXK
pSuiivE2yMy/aonG/O0RG/nSo+0XLbhqhjY+Tqpl+Fe/Otw2L4UoL62dV8Ovv1HBJayAMeU3V9KQ
OlzmdtJ7vBbPoThNFMgx30jcol66OxFxcZB3zWqif3FPteJd3tzv6nlS6EwDVFtXn7xoyLlMh/iI
Vhdu7nl3N79AhW/6T7XVJCSYSYhFp+5zSEJUZQydNa5O48bxtCm3eAC2r1Gp9XNUX9vkpE8wAX/f
QqFTcLl+VPk3sR54zDRwUrfU1VBUNThVHltghiE4AWrLQckeqPAn+XQC3MIzgnDPyf3lnSBa5Mnc
uqicgZV0+XWkQTf7Una6tkFRtqWp71KDpZtuoZ4vXu75prBwMaEm4LVGGo42S9sUws7hqquM+cMj
yvB1YKYX3hnmNnXwkT13HeNRfnIuWmhcYvuLXQxibt1vtsxhjLUVvYu4+wpKbM5KSH6KVoeY6d0J
hw+jmluf6AGjjufIJKI7tNw711YZmV7ZG2RppFW0K71wGxYENs2bmugvfdkFv0vjxhjVLfWiRejh
kxo/UBHN2nygkNSHhw8/xWUz3nd1MTqlM6vnpeXU6HXdG1g09Jfzn97yni9OA4onG6+Y5j0EOT/v
LHvfTcO2mZTGKCsm3WvSOc0anX6xzfj8juKXeMbgbpGFNWvDkpZsJvMNIGiGup08vmNGkHe1hpHz
jDp3H6GUkU+3P+gS0MK9uKjRonnd4wl7G4vBdIoTU9frdJY5fkld/+Nh72DnfuPn9FtVgjRMGXZf
v7udEyMDuAsC0XgMe+jc3MyOH8Uo1YL0FYnVkXfuAWVwFDE+8bqtuY5hVnXyer2wZy4eBOK83joB
pyNLP1jMw3Q3Tw+UPVvvggGpo9mjM+vwip6B9MT84ZltWuT0tqhaE/v19zkRTEoU1TV183vyqcBk
AZANAs+abM619lX471j2GMasPbXs38Y3urPr6EOYBwEq+uTeA140WW6vdXqdkT7XmXeK8GrGXGt+
QQr41+NyupsEALYi2leuzfp4fZwJugusjtd596vXnKa0RcuUO0QqvfvZmfC6Mcc0v740UGfT95Tq
0/Gb9gVx2vkRcNJawbaKi8Jr2typxsk78xG6cFQkCV3CyrQjFNR2/zxCAmZ34zSPBjY9F8TnB9EP
eDR8J22TE9PPkbK9+99mXCMStYc52EwVa9fkDab0GFv64KwHPR0X2lZ3ZkFNqS7+/XfE87TGsC7q
3L9wlKZRiSkRvx36xeMe1mZM3/38yKsZe6uHlAZEtphUh21FrTq67ZlWQxHEqw1tD5AdU24w3H5l
OB2AU24tR9vQiMLCpl4GX9Vda3xKFeJTrGuD73HddDw42pzye877DhydtzvRFqVfuN/+G98fUc2U
82vYZlh1gZzlU4pLD9EcH+bomgUG1OPOSxz1OH+R+kwfCLhA1jrUSJhtoV4oZNqP4SojFY0mGyw6
qOhj72C1n8mLewOPwLvfnFT0WI85Lh1Q1Av/aFTT720A7L+TPcO0tZUK/+6BjoIP/TCN8RrGQbOl
ZEpScGRjMPTwL85wA3ysfphj1uuKoqP8uhDXkKuGT6ziPYaAVOpoVOwJI9Dnyp7nV3oK0RnA4YKL
fmwxgxKdz1EbTDWmWFQooh2ohRdG91mp+w8ZYHvAoLQZQAQ9Pk6kxMh7XCQoLTNBwxogC2qYk3+T
Cn1f0PUnDIkBAGjNod8Z4cKuVdJDu4FcT1KCIFSZNPHqQ1XL/AdrmFVhOqdCwZKFz47sJy7CgpEk
hXwTXivsGrDryJQ9OZOAI3DFDpMHGcWgcGc8zbDv+JxcZ9syGGVLQgdgaqs8ThW945OS4obpHsdy
Twv/XWMpOMHZmW3dd7jFRu5gt6M2SREv8K+T14G0gdNAH6fYHPsWZyYTKdwJ57rldDDZ9mc9pvNf
px1Hs6rNHDKY3RYdvlVx/utOlD6ltOHc6H8gaAVci2XJ7WlDz3KsN66ZVLj9yQD1hXdeTkCe8VGj
zOB6PLs6v+Z2gK95uHw8Q+Nn8se8/P+j4WfbvfYVzk86PHm3Tb3i1XCLQ+vsRJJ5An6HQ8m0PvR7
vkfAfWtMTR5D9gpA2HjBK+Qdk9kEaD8SlhEJgeJ0Nttmbh9dmpfUwix/q2v8hnL7+a1OgczL0smI
lrA/Ou17/q++6D8TUCDQIA3TZgwMUa3E3lqy9tL5r7DqQDMRBRHPCecOXwihoTa+OX3CD/0t9iOP
lOM6hd9hqiB6spItYEKQKarKzthgvqTOxB53/mC3kf+pYAEnC4bk6/JPqtP7b+Feopekh/gZioyU
g4PTloeJRAUaE94FWwCAMfwWuhNQPNC7UQll89+xAqAX5B3/pDmH7ogyBKs5y4XDuxrQ36xX98ZZ
4XrVXyQhZTnkDrLDoawk8Cul92Aoqm3kqrkhgDmkw6fy0/7dvbpn/rJcE0pdT3ceZ/Wh0ZhyqqKX
rzDzdgxw10xxQd54KibDbSxVKPlDBjEQdB6/lvPmLWDUzzdw2bASD1bE7CFDuyD5JystU3iIq0Z3
ukMq9VIRRsI4mEHsa4c7v+oP1pzk2jQDH+DPcQKTz7G/fkHlT1X9C4H6E4haVPjTyBYwNb9uQw2W
vTjBc+jC0Ksb9QRBciorooQ4PgfYKaFT5+HSePWc87LH0x2okcja/0kjREm1h4p1bK4+KSo8HQjk
pVCm149/PJSRWoSwR+GeCsvKJQ5dzpZGmFf/Ul62oIeIEKqdUB88TjuWILR7QPXtQWD0MsbYjlsV
+ij0IThw2sZyrqNF7hCchCjlb3I5wGvh5bMsRWcAVXOr0tURm2vCcJNcoTclzQIRYPiMvr3YksuG
EbgS6+rlJcUf/rI0nfzCEcqYg2E59B04LwCAnbBLlKs6CSlIjCYQecUSE5vuO83qQYjswkDn84EC
w04Cjh5Z0B1QcIHe8BHQoMKWWWCZvX8wr5wT7U7i3Au+q5PmwpSIgDweA/rDzxSw6f5VxUAiaJs5
zDoCeDnOTRyOK4VaJrl7FYyo03zAlPv0pwBbkiXzGQgdx1YMY1OtxcoE45Pfayi/2IDZDpO065yJ
hXf0hJwEzv58QUu8/6x59sIvcyRjVGxMLsDH3AXwGS5A/+YSK3xmY7CU3LriYVRCxWuiCWEkH68/
EvbKrI85i8MMCdto+ArAhiR0sAgXayxzcKS3uBwQv8J1APImiJcJhDZMIxH4QRGDpZ/8a7zhNMEF
Tger8wxuLrpmn7FsDJGUp7/4hU5mwL2C5mDDEaCdQ38DUip7nY8bioLCWSF5JWiFg+SB4rPArgR2
GVTpBF2KMGkQPgJkw/Z5etw0TYCOB/7zv9TU0ehluDCczzEe9/x0xIMP3oHOTS+vHm6RQJIwoAiY
xvlgd2NUHaLqvGLnduQ4ePl904JOsAjhaP6LvbIcLGzEvYdJBbsQ01sJEQyxMmkGbUtloz5JxKLK
ZOQmSi3Amg9WOrw4iD3/DGFE5Ghw4DVutSXDVS1qoEBwO9SZZ9SD8vZNRj9eAUfcvUC+na7z5Whk
o1KDvqYBhQvPEvM/yA0JL0B2dd3HjIlVHFFgYd225oX/YmxKvLALY4hA4g/RAo8pvrUZx8ax2pGo
PdJ8GaG/PKbCOXwL/PtRf1a7pGBzspDED11w5Q5sxB7SgymOOckVigsLGV/N6whdCUqq5z+XHjzd
uHAXWFMhUGFfeF1OcsW25y0tYIf9GgyImdBgIC0uKETIXdG+A3Z7zLSXwq00vgwtgAqZ8Q3lo1wW
UJAWVH4LLpZfSOc59wu0wceMv51VzXQH5x7WuFC1oLiRegXawsh1CCOHiDmVbQgXGBJVA4SMKQsZ
UKhkgD27qGasJ+kXUhAt21jrzrCEa8i4YbEnPfLrQoB/PhDOBuIPftPIC974oo5nM3AJtcJSz3lN
WLT5EGpPKBoV0ZQxRDn5+1IN4WL7OzoTypDxq0+KC5/XyT/28yljCLj82p61zsziuSN2kNfAbt2T
SI46AKR+0w53HY/L0ZW3sdwL/wYOngQZCc2XxC7qNmgilMCpki+BIHNKODyTNgocnsRlnLywTiCi
81BTUWYKqRAHc6Y5kibaNw+SJovM4fHB8FZJ9Vpz+A/xRIJnLwfgQuLQ5ERI8XjYQo57egKZkY9C
7bZHM8VjhO6VkM2O3FPA6jN0QcJ3R4pPRw/gcREx+hiKuRJXBRTzmU0l9NdxjTGO3xPQ0hW3Kr6D
hVv5PfylAty1wyzGhJy71xI1AEZA0PlQQ7NjIYPUfg4pmUqhfefFh8t97vc2PBtiPFClJHi6yxAW
RC3G7X36T/z4z6fJDn/kSVE39mDGYY+IVx3Ps0JHXAcjLWj5vwtWARQ6GHukrvaYNU35pn9DDvcc
QeIZbi4xHCYoSZVaotdIxNeBzfUvcBDGeQi1kdUKG6ZwGgb+ZHrxtUMYpKwm+MSwOZfcPSx4+zC6
zzgaBPcnL3MvXGKZd9sEtexRfZz/HdZr4w/WLlIykXh1JSmspHZw93jG871y90nqgKTPUz9rvPRp
tcKOVAB5rtN9kcF+D9C8Qe2FxzkbLboLVWJOxzmRcJIvf1I2G7QjGNS9jbQBe+6Eab1+0mGuDNiX
DLLbYkqak4U9xHt2SlaVE/u6C/vbUpC8zx0hLObwLgBxPMBrvwrGV0PtbJheVwoPjW0tjO/5wx1b
vxv4l43CU1PRhe+GFjo0fvmNvAu2yabZFDC6MSjiISzD41d6LRJEprww0fKSAIQukTSb+AelFFTo
0869JWxThPyuOz6r3dUd81M8rihNGomYj3iJnydt1m/x64/vLnNnvF7Hu037Z0gm5+xFskH3jPVS
sIeqBtQn/Kwx+BErctabPKGQ12cnmgPtHBhZtw5zeoAcXHUuOgsEmIg2GGqWfCsuqYphHR8DWw+0
UoLBW324EWxLTrOfn2Lpf6ICLBTjQlC3+Zym4TWU52ID0EuNFO9ddEuScDocF2qM+b1jj+Zj/6f9
98TwB3rPxvaNhVAyUWiyiAkjvf8NfTfmLkaNiTJlj9qs8LTkK0CipDT5YHCu7o6vfnQKIkdzGMXd
fl8EwHDSwkcbVwE4VO1cn6HV8k5Y17x8PrEBRnPLK8yKXgB3BWng52cI5WgbjHcRPagPZf/kidqy
slS6/PkwLAs2NogDvxTaHg8+BiPPuuSpbjqjLZZGuFl6nQfQvxY9/iBMcwvO6QCXBF/1qIqEafNc
ZgQC2SFZDDwEv9+tWeHI/d/OA+8yq7PRJ5YdaxqFDTEIW9aQX96HjQ4CxZQahjnrDSMtnj/QYZhf
ZQ3oixuVFqE0Hj432MjhKlOtaC8WTH7FQ8DwOrrCVf9orLjl+MYdwyrT09eStTg+is+F9fLkHznx
EZzV5JzXAVPoVfV1yfJmQubwmV9gQrD/SFLmEGVAfx31utQR9YmIgLjY4QjKesVmprXDm7RmcvRi
oosWdaEBEEA5YUrPUJlZvl3NKW1sN7n1Nhzw1PrFljQ+BvtU6QvJ2qBBL2Wks22cjV4GpiMD80pI
fsQQsCYG+hrTV20Oz9uUsoM4o8742vVbPxWFbxO3TRdOSMd7miEo3bbjIa0pIhRGF4WsV+wLIKeS
BInT4I897o7bfxwAdrhvaxGU0RVjFLkPqxtTR94L0e1XXCMIh+fJNrhdDVyUX3wW2HeciFnCc8Fo
OVs5V6+bzo6Sn4AUNKe0I7WT1CeFWShF3Mk3GciZZKPxy6WsqXiyjLAVxbXNMKc3ambcdT8/t8Lv
gMjBlopvzL2cJxNzSW+DdrRlOd7nAmGkLlPFV8NUlDEfq9jAwFVdIYWdsOxpwgzXsC7Fv/ZW8igZ
dtnj7dltLg6TpV6CfXzxA9ZY4gDptCnQ/vSuMzAgR5Z0I+SYC77Flz+l7qgpksDJ/qk/TciEZCr3
mDhlLZjyPTtouaz4cMHHuB29qf8YDD9doLTS4br8CihTYr0wPnY/uJmWDnTs8wIyOcVErjRgbHls
tRS4HREo//MG5CNNcfoy91QO92HYArRSlXwk0EByKqe3czyXkIPx1+tcfA5tyzMnxdvZs4gKiRy3
owakXz3F9jQhMYH4B43r6X6gaPhHPtHmlugGaywoXtEZyLJRyxQm27fwOFdKefwp7S7VmWsgGd3J
oceHjtPIDTo+izxi4f0BFvccMXRbAuXRU/KUmZY6lz36xM7APJC6XTvHuoqu3vFC5QZTo42gJC6f
DJ0pJVhBWTbAtwwfCoye9KcSo9YuNSuBUN2mf95UcdKrt7xdjxeAP69Lzzgso9/LzwJzNZiGrM58
8wWroDfAy1e/Bd8bdT/vFjirAQnb6+vchylaKqIpfuy/ofE7rmrV5oR/Bn5ANQvP4t/kSnfw5LKW
QHfEdCJ0g38DlU2OMUwG29DwuOc6LeZlfLRymRcQ05a1yr0z2o5Sc8Dpc+b5E/jm51/0L0dKuFE+
o+SjYBo+hlBHpv90vxuGdxTW93agL6W4rFxJtL8vV+ampQ+qnwyajGLtrUc2QMKcm1zuSQrxk4I6
fx7RiBeuWXspm2EJ+xv9Oua0eo/ShvUSPOER0d6G/J1gbkSFR+1a/HN3pHtv6wGf0GTwnKDErpAL
iCnS4gjcPSXAcDZdlieRPIEzCOhZU6bAFXqLLrTrvGWmnokXJvY/h2nCRn76o/4NX1yshjoDuPA0
G6guwiXnfkn1wHmqlm+fCxhTVHAX0s6qHQ2Y+qKcVZ1X0CEzJmq1FH6qCAEaiq2knPA//FL6p5ix
+BLZu6hj0f0indhLE/ED4wW+dhDveyM2zI6+CNQ26fMFvHRYM7R31YBJfgW/lDHuTcygpQc6YzD0
4DG1F9ItSU5gIqlCtDLidY24nuxUdX9JvgE9DBtJZNKUWSY1YApF3GzTN+HRgjnTkNgA922zOujI
3eLsS6YVhQ8JmW0BRd48NNVFKtQJ7jn/Zj1GkJ2b/suzaYVIk6LSp3RNPlBCuEZjZ8ZM7aVSkgXO
tBLeDRbbBfvVfhfuwhb6Gbako5Hu/V4m6KQsDhf6UROZo2jYJznl7tO75s419/8uIMcvtz0F8srI
gb2D04LjcDyxOpEUf0Z9/YitxlNoj1McT9pO/Yo4anWG1vAyOME6T0mJQh3lcIFyst/INxkdrTeO
SGEnc4uHw5n+2WxX5Cv8kq0xyonCdmnTYMkN8NCLzIeL9QyOH4bN4BYAtgzzBqeUxsczAQXQVTUt
Wg2aR8XgXg2EtdduIkgzI66h/QdYiCkAqa4BULWW/LhIZPZcp/6Z+S/AQwxWf/qr9q3BkxiZ/i8H
e++PERXDyt4akYsaACQcSwkI8FhC9VhPIOtiPOTC5wL4MJxL5YiJBQ/SMcSFAuWnNJxvR99MLoHW
8mxeFa2POnYo28z5LY16eLQkMXQ7t9gRm9M4300GNS79S7Zv+JX9c0xQOHENrF2OaDgqIOnSLZm/
/XPafyKdxwcxhP+DPxvMDOa1Pwvyh37WNR/HL6eV7N6STvZIPpD4srEDuvs36yQM6cDsAAWdIgWU
T1UplPx3ll58hWbcO6vH4C2gH+06wFtCLNcdRg1agV5wI4+Azv5MSWXygSJYkjuEMuQlKg7ZVCTh
CRqK5ireZzCVKfooUBHXs+gwV/cATrnd8DVG9UIEAb2v2FDxhhHuTnr7ThfUVFN/Ogj2aj0aJRgQ
/g8cjEb/i/2IhSb5MGitTWnikeDy7E7UbIBQyfHacWiqei2lC/miPed+o7mTQDiYRjib0cGhadFA
ebQ51gkRZvY4DvsE8a29yQtXgtV5dItWa9aRhH30fjL0KsH1LNIaBGchlwClySrkv0teAyAYu1w8
DdroOjCilOYLS19mJXj57m7AUlMsgrSgRP1SHy8MHHARCj6m8/fFwoiv7eNhTCLGZIlcdFnAX6/9
p4eMs4XMWxx7eKIP1eZ8P5AigWnkkiiGeo2tEwpTRLKIBSkJ8DGHE4K581NNQa5SndPnwyEKoMTA
rE2oBDC3ZMavYF5AaGMrtaK/ru0SiHTQR0QViqIS/RQ/wyp9ukKpibsREOvb//CzKn5dceJiF2gF
VyA54KwwnQj0DmwMozVghHi941Bh/QmAP++ycpqC83EaG5tYnBP3e9xbWWgsEHRYk5nFgJ4IkXYA
JolUOQQSYJgsel2OdQwEpyURI6Knp3HEm4VIjRj7+dWz60b4joyN/s+PVXuNOhscm90xD4b6GfRN
C8ijN3n9GDVKCUOal9Dr0dD6ZC57MqYZ78YbGgduQX48WIHE7Y4YPoOEAUsDQN7Z1WL6sjdMBFv1
eHvgZYgjIOM2nFSEN4vrNLeHiQwMT/bhxU+s3UKyoMmJQZsIJRCrgW78RoX3PVrIxZmhWBjRX0oH
I2zsJZ4woiosNQHsO+5FnXX1F5DqSu0R9OX4AyY/3IFavRUG8WIUhNYW6C1ZqJU+mr1XM+ceB4Cl
ngHwCoAoti1T3isdOuN8biQc/0gFiI/HRAE5ZCPK9o6z4lQfiIRtLb4uoEfCW2+36YiXtNS9/iYr
vXE9wIewQ6MN2C22GcLC3TKc5wdL20m+IDuY9vHG+Uibg96xRbWIsL9agUR4baHQXsZfqMpJWIG8
EoNH8cjWWbUrkGTqR4CrG6E2gDzlIFuyYDg96Wi4ug5HyWV4z9TDcn+fQMzJfUiVuxfkGafPHN6e
AofFfGe5/ycqHzaj4T+9VLzcqxdgdcxTogYGK5u2J/u28/gTmOdlqSf2KiDR32SK0zvd2JG7aT/E
QzLQKw4E1oFBu//PzJX3F4qB/9JauADjJ39pjH78jtrMX+pC1MfYChoWIJJ0QdexMyAXIx/Ak4YB
ydoNr4cpIM6PjaqLsuoJ00FJWcLiD7mi+elsIXzrhzHUBh721/+px2xuxHidgIX6L+UWoKLkOOUf
X7Y/aMqRf+V2P1kOfR/nbgDSSq9wWWMFiA2Y+kxBh8QmUd3xNlu3GwZh7dw/30JustIN6iN2QDnf
KTnfoVg5mMfRqWK3Rh9GA6d5wAa+DZ4FPrLEQ4G9QUZpwzzJ6fI5LFvqb9aBg2GS8BNgSPwQLe1f
FF0hxFz+EWcirEXwDiAweC4zjg931OXB/7m5XjA5JxCSAUdmZ8wnVAAitV6U+wUgbIwBHJ56U2wD
qGapkXZMea5e66b6IqeOns62vw20P5PlN6VGrAYIhYWBwN2FgADPBjf+QZ/G7X5aSmu3IwmT/Z+x
tp87jjJ+OFWgOKKQvQN4Z2P37K1FAt3RMWjAzaqJqN+ASLF3xfuSQyGjXJwAJMnqR0b3cOcwfaK0
n43HtQgOe3TT2gXLqJ89PklyjYx5w7x8cbBkIxzFz1S0ulMR8GN1ARpzc9gyMAkZfe6ABTh06MPg
NFO07uPlxm++YFz8zimVTNJQdHMS8vnv44wROVSRf2XzeTCkMmSzAj17BQ/+OfXBljBiIhX7hywE
MiumXUIruBpMqGK09cgDuduR8JnAAOkMvBG3fRnbIwMcwwk/H7jNT+HRpBp+oHEGkOZ8zzdYrryo
kcS5y3twqVe4eixjwrx36BQ3CA5jHNuO9+EeiEHyuMEu4bogO2d3EN8uCmlq/X/uCcONPhj/nDWE
3Z2gERgPSgLOWy7s3uFLPTfzneQvL1szSvEpBkvQcTQmHxw8vNWW2vjfgYCBbtepOv4SKwjOXTBv
Iey25LDfi12QseMnU48DYDJCYZeABgBp88ARZYvflWcNAmBjmqR1WwGIJuGyFaQUkAwpEKNg/UKz
Atbz4iNyFn2b7UKWCiv4eNT2MYkOR+DFf+wNjqoArfioi8lGP+GYkaMSoqztDMsA/u4ZqpzOTH7X
EaMWbj8+Y2wbpBcVOzV7T2io3NuE0y4awyEqGdqDVFImyAh/if6e+inOCpa/KzUXIxs5yRloeGaw
Kn3GYgTb06th5MdnjbhDZnbcH+D9JU0aQ/EEm13KPs4PUjv4iQz5hpxxeww5xNepR/WWNCsq8cU9
dXBu6ad/JJTgo0BjwmdKqC7XLvY/kOL0mISyIZFL6JepDt4sKhqlbAOGLAM0+rw4pA5eS+4Pzn8l
nAvpfd9zMEeDOQYBrcDYHwawdU+cFPCkWS9E40xdjdo6Xn7/RBYNlDCic+PTBSfkc2/QzG2Whth1
bPxbKBRHttxSp6ykk+ItI704yipAik0eJuX9PIbqLGEeIYbN4XGP/aAMGxlDCSDvN6PxrT8vnA0b
MpXxJI+1WokS/gt+AL4R7b8TljGD6AAXfmN42fGpKeTYIx7Wfs+8BkCl//ZbgHrMCm0magz8cMx9
KpIK6HUuwm45Jj3qTZB1yDkYbv/DGYnZgoi+5+2ZzvTcD5nf/sR4z736uNssGJxxUCYJVcwZHh8g
B8Nr8xVX72DA1T3o452APzOgYkFiOGcMGY3/roFhoh8EEzhKw4qXIv5+9h6Y07HoGRRVFa4aTDSP
pPzEgC4rWEjs6YcDz6YlDCleIRVkxZtn/fFeq7i1exyKF4HBb3GETHRW5Ia2jUYSq1184v8BCGT/
4qwu6hf+tDagejxEYANHqJVBMYFl7+7PB3K3UtpdcCnLWTDybivm10xxqfDuavnKVEiPLeuCX1yi
QbrXfULGSoUlzNScSNuSQE4ieedNm0QHDuc5vA+ZbXfYvMd0Jzu3QrbMJ/F9+mLXyTxGvqDUPQba
MpXMNQaQGN53+dJ2IjsJ6wR8V6MPVb30Gbjktfu8sl+J9sOvxPuPpDPrUhVbgvAvci1EUHkFNiA4
4/zi0rJExAFEEf3158s66/S93V1dZTHsnTszMjICAT+NwqtiRqLAgS+vbRSQd/l0eCHSP511Xjhr
EvrnRATRQKRskcks2YK8W6YAUR9zl415H5M9KHc0ZOjHkI3EQptBp0qMYwC3cDt82HR4ti0ySt77
GUFRC6PDNg0w5fe2/dTxIaTgdxKijUzSKf05mnkB6nJkJ0Ugrbno+TOhgFKC1dC988iSEIGQZ/tt
MOqPc2C1AWHsT02VDmCwqPUwBqSAqVIcOHixSkFiROsPW0eF7CWd5SWMEKqD5Wnv/0AOxKQRXpkT
U5BMJ8egoidIy58cSXY5ukB/0/30obniuwPDd9pdw02Z4RIyEy2C3ZW0FVRaUqKHt0qwWltQp1s9
uEFoD9LSd4bZj6QyR9QNsfaqfTiXUI4Up/IQU8YHcncA5No0IsoQxrHPmLcogO38N/PAN/lkKjrB
dDjE0W2RHqCKXQSEkP7B0AXmXwhCRciM/zSdfQwUgUmoDHjeQx7xbzboIExqeAptlTVm6ZJB4S4v
7f5jF2BBTnCasw/yK/Rof9Tu/rKRtSFk7y4KFy75BnoIwcGcoQMRDlHK5RcOicsC+CzpRRw5jEUy
y7HP+1+Sn570c+rlrBV50tlEFwp4c87bPHaAg2zhVk0QPVvGDgshQbx2PZQ27NECoSeJRM2hByN4
GOz6QHcVnDNFIjTktx2J89yZS+6yuPSEE4Ioy7cEl5rTMjwRUmGNsICkskPPYSiiP0tasUjU2U3f
djIvEhVQTgqEnyBYjcfN6VjYYizzKDYCtDHYO770jsL3KPTHrekvjO+evCpBU2hncLZETwE0kUCZ
HMCl+GlqPQSiPpSyfp++Ob1+vkwWR7cXrGkskkNw03pT0bG9IYPH4YD0jCdBkqYyHElwtyWCSHgJ
si15sLHDgSGHBqossB2jdBkxATya9eDsM0YFV2zvDcjI4UeOOw2SmTv1Q1stGBOkkThwiRXk0PX8
HOY+e4FzhBzAdhkyZnye3B76BvMH9BdpmtHnC7bkcRc5uyfgRgiQ0ql/BWXwjReyI3lY4lUBYfFD
WOUhJKRsLgfL26Fd1g4vs3sE+QqbqCnfCGORV8n+cduKXMbNPFyH6OEnR4RtMVfDrQ0hzsPjbB+E
m0m/2oF0pdY78QNzRG/pkN0p2+jbImv3B9AIAU7eItrJnPPSFuZGAZZcugIEnEYPpAUW5OLNKBEd
L38CDDKhkH3bZA1gPKDunUHS8FiITLiJ8E8DwWkynxy6LZQaJMIebDGmX56eMaBZt2KWHM6EL4OG
qcsoozCpDIBYBKA4l1B7FV2eiPgtpAkmMLg8xFJ2rfjU+6NRcQ6v0KihSgixekS8b5LtoSqhzQg1
jD9wTCehmKxSjsB8E30nbpVcYSKRh8k/6m9+P76n0v1dRcnxHV4GMharLVkXBke9N6vtUZPusD4R
jQ3QFIhOg79RUw6RExbbNEBIwUpqrcaIzFxcEwmoNK4RD3LmuH5CpqlxEkRFbs82FbRnbiArzSDh
37WIMhpSOIKYkVDLrM5/lk6DhhY44TwTMEODmzY/wIXggQUUCaFDbBPVIUhj9Bi4q11rIRuM+E6S
yK0h4RwZsKLYZPT05XvhQ6AxC6zpf8aXiNhMeJHZJWFX0vPg0DTpeXGgJqUTLZqxyP1uWsyMzjzG
RJzFotOLxbBt/kaWMjZQTaPap4pfSdMV/K3b4cOAlyTheisDKS5xdriyilmX7meCcoWOIA41lNR0
Ckq6xEKkekdAICRMaDvTzyNL1WjX0+4HXoxiMBOuaBKjuTOvoWMzFIuqP+I6vHomVkaGGlg2sE57
s7qd8AX+QDvIBzEea5AGyY1bvN8taQ4DfljQMdXHiQZ011S0eqmqyF5DZHLstV+HkhxpiHnxG+g4
RJzDk4ztQHHPcNVswYagHS0jNDItI1Rl4WgdDuJFGhlfQiVtSPhJzRRWWYxyrsAkTHzXia3PROcb
s2nC7oIzMxkjViOSjKQLzoJ+1qS5rtYTyODfBaqFMUH7uIDmwoQdmpv6tK0Gq/NsResCMy2OsQYi
pAzwQRg/LhjWBZaA60N/wBmRovBKFsVf4/Qw6cizR33o3Zvr3o2QKFkaVgg+SpSwfb4/jATSBwGz
Zd7Ni5FGt5d67CuksJ0Jp8grMA+gEhz+vDJeJkEU774cFsajpzvwK7Fo4QL5lSL6tHhhvHd1hx95
jF4g/QmSdyI6alckESTF5B6gyM5XlT0GmHxpM/XpF7E0iZ4WbLdJuodeNOB5cEp8ekCaS1Ez5HyM
ke5FQ4aMWhfsaBE5MZX3kUA/HMI0ocrmcdiiNlNC62JDIGTdRYetpYYAsmcbidIWCmEUNUEAu5zN
69RjKluhet1MB6Vce2AQ1AHzoGMQ/qyAvRPLFC7JDLXagxjUQOYpCc/wuH+YwQOZW4dQDB2MB2jm
EUrELAGcFr3eGHiXg8aBGW2fl75ISnJ8AmO4EtaJaKDc+YTcAN8L0j7Ene33Ht3eBmu5cm+9DRbo
dmfftOWI5xi5Mn7UDEYeBdWBOMyLvTJwKuhwp38/DlbFzZfWTwZMtLJITtMlLSbgIVKbCWDBBKke
UHZ6wilMppvU1Ks2BFDID8BHlPaQ1VGs+8koQtQP3TwyF0wrwmvf9PNvjwwOQcavIpu9Ix+ah7XU
83E+gHB7YzPnMHSEfQoaHnRGATSprxM6bsAKPjsSvEOsmVRIpCOhtoPTACd2hdEfrIsXfUwI9hPQ
4Q9gLbWXfSCPKFYp0uegemsq0Fc8zKdPONZ/pocNTxbAjSNg+xsBUz/nWEAJbA2JEjtUWWV03R4k
1ZJPHY3p/QbHZtEZJUj0Me9F2QDKQpF0TtiTMMy2LrbAL6mBODIA+wjBjB0hzsapfeCchiJ7zENe
3eTQ5PzHMOvJB82iEk8YwRd45HT5JdFzUfAkrR1AEl9/vDPorIItTcFDEXWHKBITt7HQNEhhOvQl
bGqxkBSC/6B2nAecyhoJMVZCwHWQFxhmtD4upgS1jaj87y1A1fRNLt/iTCtazjYupEdkAHP64FzE
etPVJt/MK6Ur+CZDcoa4bgFre8ZqCFdWOKbuwepHjZhB3yAUIhtYFbH21EuGt541On09BHyAaVcd
t4yhPiMqfnW5NIEVnvxPi9pLXRYv7RKYbgcaOieGskSIZQAFC5IaE/fdqebf+rSkUxG1gy7L6i5D
LafdfaAhYbrJkcpMQo7OCXQCtW35jbY4LEcCmIaOesrZdnXhLwyIDJO7KhSUukDwPcqFlvmnbUmc
h3fKsh3/TDO/jYxH5jCdymgCIQEKHk8XJNBHqYumnr7h9hkfpxK0emVwAAqLUM8cFtDSHKC2yaHL
RXjWa0azwnnsiCD0ZzlfKV5AxoGP/e2JZtbBAiOinWvSJnSNVarDr0eagnVUcZOJ5AJBOEdMvc+8
/e8ZsyV73FgksoUY5XcePsjL5B2B4izoWbdqrzvvSs+RgwjGTyAzw7gm18fCxdEyx5OCYAyNcvAU
3zbBoZLRkx6ZYCc1NTabCSELUq8uEwWdcIgwfbBAoGy0mATHEFVQ3UsM4E0F0p8OxmrIume0/nkS
WwUAeIIBiYdlIbYfuWSgEOf6x2BH2qJLI9jq6RyDVCawhu1lY0FuTWEUusTG49s+sTNhT2u8BLv/
QRBwyGyD8Gt3sRSV1z0HGNEJJMIFoyTbIQ8anpnHHmkejToG63lky7PuPWk2ESBtdO9+b4XfcHzE
OcVmgUeGuUVjzMtKltC+HYdzmljKZwELlGEzHrhQy1y4EORkU1pCZKq5c2i20K+vGcj05kcCyoHG
P0EBsrSq0I0UIroP/bOkyd7jRdHAkNqyoOAG4BOcUo66I2MgeKiiu+s6VF1ADEds1+kVrK47MM9F
gB71BfMJ+VFxQyGzt/1L9PXZNIzujGhHH3cPWwTvgogLKJkvQh+PM9dAqVPQ2aO7A12wkTHFGcQn
R15aE5MCah6YEFty/w6qcvMRPCZYDwbeNxqNIMABka2Qph0gGxcZww7tcSLRYvAixZ4Us2H/vEM0
8MiiGfp6z7bJwzg7L4NjiAWEYgyGOaQt7456iycBwSXmkKVg47wTzSaXPRVO2sN6DKNh0AVx04YJ
V05cA4kCZnsv6e8Pu45UgNm+0QfrZ8NBUQaaFxnEXzQSIYlSAYgMIibLEw7PWFQNH8rmhfLAnHOD
pKBLY1XElWhkB3QaCH5SF577FH10zM7+4i9lHCzkSQFiCmqt+QuaIEiJM6KdKCat4p63GfEy+BlG
uJZn+lToa1KaE0dEiO54sNaxlC8gozvATHJfNEBsa+djJDAUjsNxztrV4ocSGJT3DDDx2k8QzSHh
Q+pXchv6/mZMf7S3GjHzjOQIVeF3PJmYiDG9xWhBLi2t+6gMS64O1V01/Q40eAErkCzxt5MIuIIE
i345Q6b06pDhYKxB9m+BFEDETb15FnBOwF0VnWD288n2RVOZ81LSrC20V/jhEBOcfspPC3YRX+at
MUpJ3VI8GZhhJFABbbh/QGr+I9ArYBjxSTrzKNBKOyKu2A605MPnkCKSUZm2v7Aw93hL7k6RiD2C
JWcJAFUQd+XWDvclB0QNAXhKZFSBsT/S20BgYI2+HdqCpMdOI7e1LTNPAGdIJFZoqYLCSAWW0ftK
sS0ZH4FRPraIjfKECI82y8ZHl5SpCOHhS1opcwoP9318wtSl6SXX+d7zKmFNBQ4xBsmFZdpylsRb
Gv18fRyDFEvYUFq8ZOJGIdFlB/fAtKMCdh2PFM14h9MyQ+gWcP04uZIVaRuhlUGUcK5DhML4vlIx
ktMR7iis5cnk9ougahwA2vDGwBCUGdJDlRy+4YunDutUYEeaiUdy+L7f/204z/00dfro2fVDJ8BJ
nW6SoMqncMKtbyFIuqvLjIo3WrBgQIM6MB+23OUPQDBCipwEnHKTzKMUadsP0jTCH6L1rttBfdIh
zCBNL8ABTD3GdERXBzi85XqpQsbK9ezRXyJ1EOOVxQLBGyaeKJZoWtAiaKIjwaMtQbYbfeEDysSJ
EUkFqog5fc5ZYAQ6IU8PE2wWz2kQ/b8gSCkBnj7BwoTtItQp3F0mBIwhdLA/Q4QI0AyQgmJdrakZ
YuqtXiMaeLrauFQHtFeM4UES/xctTWKruCMiyytlI4+8EtxlQruARlNXfaZPlix/ZmeH/MqVd6u6
I2PU2bT+dkI0KVCwbsR/lU93vuhuYT/DDLHPHWX1F4LxOKyadE8W10PlFLy+9hFrlpNoeeBBSnd/
db+yvFZdhhaocE0XotE9IqMD22+wMlFyXbfnJJVScscwcV3aG68RqRRTqfTzIjrRqm9u1iAL3zVQ
maOY/izcpeOg1ifeDbEQVERg9hYslesc2Jy82suAryuDwwQC0Ifcid0btNRHvAJ+YKsAHRt9aSOx
ZaBGaCShi+Y6edoRGxNQEpCXt0kYZygK9svLlWMjeJcOhbERPxIgL5JsYjPLa/jax8FzLinL4DRH
pE0cu0Bpu9F8t77sQG45bYXfxGWydyDbuET/8VFghSaEDk9xlIsxE2mRBzjA8cbuLJbiHu8iew0i
F9OuUpgJ2ZIGWliZcXEvTBmYCRUoG0bilObGktJZKmGWNBPsNmpKJLLb9cn9bU078BEpxsAHCLhM
KtrtubC8DkeYzBysgIhPrHjI5cHBBJKg3KId6HymfDrpJxTAXec4Z0LDHBdRe/qK4AbEHP8t8fcF
nqRIlbL4paRBOVgA1fEgt6uX2wz7O3GWv884ikS35XCVPu1RBs/kiKJcxAla2FivPUZ2YkxSol1i
ueIeMsh76RfGeTJdiZcMmWuDApDvPXIhGFaQK7lH6W9wyRWPDXcw3pO67YyfPjQoJyIhdiehqMii
unvA+pxz1Tsy4gBqRfQd2newdVYQfw7NXrqU0zEZfnC7ZSHskNdInR244wCoaaWjzQKczpENZUBw
yrNoIx+ahD1GmEYHTlGaUb8cnM31fX/y2QFI6bAWnKsH9iC3St39F6iJPEQXAbyog1cbQoxUEzwX
MnsqRsgzVM04SMtJQoAFwpMmHG5CJNC8b1mtbKrNa8G26g4W2Q6+tB2BIVPVBzVhBYBgcO4TY6wZ
fdkp89/cLKEyyNGhZ/yQjfmZmpw7TQLAoQhAAOWwZH1e/3cPOFEwUPHpPx8ELWT/hH+VFGOKkm0w
uhe0WUX0eOVXHwS7INsi0J97XIkgya01xxhpoLPtEEDNJzfHsviblzwwTYIsNQxlMa2kNHAOnGh/
r7Cr6AA5h86s47LwUzeCJM2UYwp6ffIDKuwaHrNQValbZAavos8ho12V1f/O22dPHKmCg2DVkLpL
m1R4QpulM2Eo9+pzax0aw+pucg9lT0Fecc4ip82zpwnVGmpm2ByfmGo/fGBJ3t3k8/OpFmwrPJGk
jY5FIkxjn8brhfkWwGUZ1CKaARHxr0I/ltKT3sFJ+psaKVtLgYwFbmu24HbIW/+IlBr0ZfVF8YCd
scDZzCHus2qk3fDwUROiLUXjqP6dazMYRfjO9A0cdfl99s+0tuuo57f7eCLNZeg3pa7+pRFO9BcR
UkSX8TiVF4lMoQpwxBa3tGpB0o1WE1wSx+9WzljZuxAohJQBh6G6o3jap/5tBVkBXm+lAN1XJMCM
rLDFJNtjAoiM9kTQw1aR909xzuX8ngf3JbnKiJmXzxHdyrfisYBPFbgqmwA0z6c7oauIwBlUDmBS
6MS0Jhs9TmUwTIYQC/UJLwwUndEhFSUvDDVH0vBhmkjmMryHz/MGCuKA2IixHUj5Vi1e/CSyWQwJ
vdVLsWkkeSmXIAEA4Dk/omG+26Cg1ukHEfMYZdiLtexnT27DWp7cHxTwyJ2BDq0uMGrEzujhEBo/
Achsgd+m1+i1aIqq04CsFpZiyUwxgCuPAXtWsKeb9EkhNrX5VhZ/GTyhfsv0J9MwUJHhBJyJG6wr
BlIaPXwEJrz6vHaq3zvaNwiX4F182VR3B4YLCoPeaS7n2dM7975e2/cqF96MbWE64+jqw5+vJ16a
D1+DxSjcE66GG0dnawCzmJ956LbVCWoSj6vbfe6vX1UxkUTbvRO1EH3yigKtZv8xu95iSK12hoRv
/HXPSADfVO0i3oYEPJcFns79w+GyLwwO1JDjHw+/HFzcd2037e+soI//WnR9poHqFarIX3N60l0d
1S8mm8CyOkHeR3IZy3LnWaprc2KODBNW2yeEOcNjR/8ZrUCvdlCW0SGS6pyJWU/fhp1v74O77XP6
PfcKaZ+qmxL7TxlsMBvoQzx1D/tl063g2jvtICc9sDtfMYkzITcKKtDwG5cwyZl9IGy2nBRrylTd
6BPrzTGHlNlQt05EixgHI2aBu87yvbrZ5htSM/q8AdxhBjZhSssYeIeZsVG2glzxdCDez6ngkxhb
cgAuE2YiIiKadOws6Ou83+6U5jn6eOjv13SEaazkThmLlXMTzirp3tXDftdnbclqYcPq3I68eRGs
PKl3l7hxUd/NjSyNm2MCyaH0E+95hhfAG+Dd8cH8f+oyUdQuGSDCUScqcCZiZzT5bRnrnq+n9Pj/
5nUySpef7dKQjj/kgO9Ub/j5vqERlSvvZbqfy+JZjQ0amrd9+dy0dGVCAGdi+RSbXNu+/PiVNm3D
jEBDx/KeUE7QoFqmma99/LsBVMKY8qnwO0h0jozfc/yG+fPwUdHQ6yBj3nJP2Za8g2bhn0cIIrWh
4k3uL/cM4Rh4HteZTthKEQ65a26NkM3DR8bxo+MU5laIHY4SMGBzXg0gC7QD2vn5x3/MUT1Bsh2t
lRCCBCYWg3PjlwSMtivK/0sDbaDo3Z1kIwDEJrR1XNqzBT9hGXEnx5EdU8igeEY1gyXVyHwrrfL0
2+pVeYWucgSNO4O35SUViXEnHbS3+M1m0bsTJsa8OHvPQUKnpAiNr3v/Mgn7dc3s59Pp2J2KtB9h
sHQLjsgaatQT/duvM19HFoA6pe59cpdLeJu9J1HmgWqOSu5IykV57lW5VxqB9umjNPrVvZREsxu+
NdeseywZsuMRQYNe9Bb1tODWGbOyQJNIZpApZkygK7gqb+WJDErAWUnq1hBDKwgeZ9qwYUxOWr9c
Y99E/O/lptWwweGllcxa+eRQk0Yr5mVntM5LAWPxXUwD7RW1o3zzYOsTAHR12YhECyCYjAyBfZDr
u0ELjZiwRchg8GYEHeXBG6qFHXnkmjgksggJmXfu/kmptnEKhvE+L9ZYj7U4rlnYUhHxDIWE8uIu
7r37e1z9ZtXwmHKjznVkFApxaWuWN3O+2Vjeu8Q+XqCZ9BqnsML/nMctEpo60iJM+ml0XQjKDjH9
/YwSEO6cfuOr4Zh6JPcGe4t9wH8qq/H3Pbi+vXM5b+T9E+rUKotLy/u8hn9KsVYWfS/jezc8fX25
i4YDo4afZRU+5ryDHBU5N2ugvATbqUJv7RSGedG/pcGtVlbu4ca9z3WPlVuzzJh/S3pAFGygPfs6
6aEs+0dFP8EudVggmMybEBB5pUjV9w1dxZda6V1eRvu8BvaFD0euTlaQMu6MOSrjFxFiLo1FnfSY
vjirxmWcW/3i29cCfiddty5zZpKN3NpwRMmHaEMwJD1s1TMp4bd3yeazET/7Zte/RsZSCxqIfal3
S72foFitzH21/QsyM63mKjOZ0eqxjNDJywNWMNHoK8aEcQclhsf8cgqzTmhm40sL+T3RY03P667l
fU+BhSqi5rZ0lvg8fcbZed18M2dmv9qD1Jjfm9NHNTIsb1uj1DHTNZrHxjWqV+2bf0XTz1JPpO0u
0e02Mcv4eZmVlDKn8EFB3ooaurK2nJvDbabumX9L1znQepYtvoXST8F2cWv7VsnUZu/VdfNUvW7u
6aE+b5WjagyCUh+22qr98QltW0J96z2szH6zdNv6IEGBHXl8NMSB0TvDLJ++viighRW7EktkgxNc
c9PbzwPl+O3EtIITY6O0t9KBnkNOe91Uy0MbvXBMy6drWRyeJvpFT1Xofhvd2KcykBS5MlGMAGNT
dNHCT8ngbjeZJOiIlpRQb/QYGdsLaYgglaXb2BjoSJ9zrn8RhnHQ8e9ef28GDRN3UDwoklvUcs2D
XlPIcoJxOsy1Lhwb5vxTj3k5BI7Zv3FjfFIQshISaNWWsRXS7DL1DiQ7+WNjvZjRdjsHBqXODOyK
Evla73j56ad+9azgiujRR1NM69A8tahykPSHMb9kwEdrnuyfmxXdu2g8Nvy6wypHtcEprV8kGSuc
FGngcTChw+S0Ra2pDlCFZMFBXLahFVtGgLdAI0rs6us+mAAuHQuSFwN5YWsqGqXr1PmAhh+rh/du
OdaGwFwsSBBIqhnqbhiKNhP1kkv72g2/6nF1S6T1Ed5qqK+Gp0JMmECK7bvr3FTzGn76te6f2p7u
oV2CdEcDUTt6JvgDMPQFG9/qnWs3zUdmaJFEnUv0yO1dXvVfiZjynV590PPdbUpXa/bEicbJK5fT
9vbaPKx+2YZFn3wWucjrtslVP/fVs+XVrUgO6CsCOKQe+Ik8ezrR7UwcRBZm+HSKjEmnbv/7VhyG
58059+Qw11wDtkf73os5ibacVpxTllCXnvifo35somrkmWht4sr7Doh5jdPvI999yuWTc56TXGj+
w1Sfas2pETUvw6Q5heLfkMNw0N1O0mSMnlZx2Xwau2fby6jnVpesZyY/X+I7igBvVfKwa7sk+P6f
/CU05JJoPAdNhiSFKX3VCB0ZcUOC7SksUagfoayWT0B23Dt3zfXe3RIkFCpeF2YMVJuKjwQdIoYO
qomZOOXTeTNZG6e6g0TVi+kOfHEGWNBmTiEDMoCakCVaDAgil6SsCxXNKSjGJBDPr12s6414Y7Vq
+zFhzPj7a/JSJvC+BiRW57rXXXK6NYlf9HabdjnibT0H3OHfEAS/tx1VA42YKn+nfpAjFgBwavKZ
V1d37zytP9Osen4B8tI5Pd0LY7cAR6SROGZ54KB0qUHUC498jzEon1l0j6v445mRn6EKNSDe8hc3
w5CYsT+FJHLnCScYRQ29e5AouoazprNdkTTyYU2kgRlj5RdfXdN5xy9OUDJJj3wOv5F29CUfxFUE
ba6CkgPe9FVWYTHi0cK+vzNPSH3B0cov1Jc3n3IqOEFCEBUc3e0iyvJlpPQJObYdNFninPm8GT5B
WnB3nVOA8x02BY7vubwzHMg2Bq4CvDESqfZSktSTOoXkCNcRCcLNP6HbxmnGsLjfxVfnC4N2zuSM
dEtbxwo1WTZlh83XxYmsn8Ivd04yMN2CGC3PmN/xirkp5vRYPHCZGUGoBya4XtSRxaBx9HWAD0tl
+IYvFAqTdBvVRFX0kkOXgIm4xbEr2/wEB4Imdj34m6a6e7KKvJoE+yKjxcYyQyOfdbUtHX2PP+n+
s38vt1NqfgZO1/d+GwR0O7qgEyL0l/uYFB/FB3k2rxFnxZ2VPGjOuSitK1+kkuBKyZawUCCpkYQV
awZIqbjjOdQSdYqksUinpD8NZEJedr0hEYJG10XyJILtQHeuKyvEZ5ldvRvwVr15+hJYJue/zb6B
2MDIAGeqwZJ7+jngUTFKQOex3pp93GysuU9kSHpdz+T1ck06L/FM2fFAD4arS12SM3LkK2Uu6kNu
x2egDLlEZVzx29vSbHWb6hJIVcRiTUAnAQ8IiEwS644pi/8MeDtos2U174+WaBl2uyucOQIDVz16
1E7nReFNhePfscDVQ1qsCE7ehp1JMs7p69WMzBWGk67fs8/MdJpgfoZXju9rOAFouN3UlfHTr50j
FyvPG0MH+afvgGmLDSWYyyL9blqKldscFCM94DcTLch2/mpoUJjutAPcxaKT2cuGX/QZB5yVFWia
kxqOeaxADnV3Gz0mrDLd5k3y9Ok0ckdMjiLJ1Ny1UWxPCVYpTdJxjfK35ZSHS0BVptv81aTb01IF
ZoPYk1PwOuyheohBhrmzFhcMSewnJ2SvwZwKV2tBLMqx0+OVTgh2ZJKf5XaIV0NqUyUkh2JrX7Fc
WrQKh7+yA9rwODOyRFCRkFXFOuMFecgKfHkaaAQUXMD7GXzVi2tVlS/fzt7pc3RoSMfN+DtUkWHX
4xmdEsaweYzsMw1ujNxBnyWSONB6uU693/W4RL3f3D2m1gLlqrb36bVPvuaylJxPj2X7tc+BxswL
3yePwqmGfNtbLv8SvONqYMJ55NKytTw6umdBKZ9b8alslgSgK2Cn3yXUwCN5sAP5Gh/+ZWnynS25
JvnqZ5YzJHeyiJ6nAE2/r01UP0fdAO+Rd+/Cl/Qthb3WlydvUDm7AMBQeGUJ6ThLOAa2sgwwQnKy
UHUNG0itjY1+BX8FySe2YTXkAx9TVvlJlvkVzb3+dW3dWIB/z5ZH1fZ4861Fc1dZDj//2doM3LNv
9avzLkUtQ57kDzGd854qSgNMev7m4aunj9qHxu+D9BqJZPxsQHu7bln596t3vvvnrmviVF5OdPbj
afJBzdkiVXWqS3B9BhqCiDOLqI2tOgkfrhBMHAJ5XB3jhMKzfeHeE481lfXujVH35T/atvXd6A+X
z9U4ml6hThMNCk9Py0ffS6h79QLz+szqXce5Xb937YvXBAsSc5VX1k8+kcmCe+nEcChiVkbcRwk1
mTzeuzo/XBN6XNWu5BFzM02ymwIFXLoVVRYY5ao6rpOrg2LuuaBQnWUv/4UjFg4kSGTAano5JRY1
vj+8FIsT3C+z4LS7qpZFr/ANydK+QZ3p3bG5uTDOqz555WjZlQtZcD+tbKmf4Y8yft9+uDqF64+u
DXVDTgkLwBsxbGQXNhfF4S5tSO1BYa+0e9BIwms2A/Q73JFaadiJ0RPtImPI3IQwUL78/Ew6qm1m
3OPEg3zA0bB1D7nhMg2iMy92/3CWz7SpofcyPajrIcClQNZNFO+b4bPpphlyag2EqF6fIL0cW7CP
SkzENR8s6In+8mixQD7p+VNTsl7HFewSy7H0YYVhfOqfz6So9+yYlsP07m6fv3g1cVlrAITs63bW
k29DBqH4Z64KPuctMAH2s45w7fFUmRfLB5eCaY5DYKNJfrt7Bxi0CIc4Rek87v3EMxNwafTFrnRQ
AaEMNiwjv/AGfmVIEmj33qcfAXTNqAZ0ljQmtyROLx9zlEfejJyRx8ARDyhcBXJ5udTLzDYdH6cQ
p9pjB2n3wYEO5YP8jJlWZslRj3fpoyDEWPg3w7W6C4tO8j1KuEQoBhOAfNBPKHdr2JBMZ16X9GYs
aJUoSdI3sqtyBESa5AqeEc0U4shY5sGWN5gqTquNWo19Qu6H0Y+ci3FeqLek/CNN2OPbqUcaTAgz
9ROC9D2izYDGgybkpMNdrXRfC2W6GDtRMOsTWs1OXa5lPDOBzoLihdDv6qYbndr0rJlBLi68oOao
u6GZ8qBM65Xq3HKyjsu09mfcyQfI4B9vF0DZK/PXbvczMhP1uHgdeEtoD0Oaej56AFKJ32h4Lag9
lGmcDPbJmp9PINRp2y4LRuBubt6yR93wTlx2toi1Mym++75xoWD0Arlhu7S7GRN1zeBLowo5aiDY
ek90De9+Byg5d1N1dgtYd84MdzkSosy5jNjKr49gbiXpOueh2ub9JqruQR6X8yloW7ohywN1n+B0
goKxc+oMGg8/byltkOU+KcPOQO7NTZjSe4loeouzzDMNitOthiPVFcuzSmYOLXj+qgL7vYxNkW/C
kg8rr033iKqD7m62YRbsC5TjYUtiR86g175toFzrntGa5a4ae0j5T8sDLbZNbsXe3zXn/DOymHKt
BN7enegepbxn29OdStSRBjk6U0xGIvCDW9oPTlN/9jqVhX0DfmVc4Qi7mfYLsnRGsmxfgdbsBImi
U5ABQTC+5xXz2SMuBq85KvZ8Y6aabZR1Z+/EeU1PzhUN/t0Vr0C0Ce3PgJYbm8c50cHZMrwGK49S
7IUtyUKj2F1B3nvnaGa775saZM0Am5+TQoRnNjL7hTMTqJzPTknpvR4Pwpt9mFWvl1QFjKYtCzHK
enCGkKW6p2SArnpZKuTwhUZWXLyaZUNz6nI7YLV2n6BWGzI4v2RGqullmICAMIM7s95BPWg3vYKr
CZfh2g7L5eF6DzE8ZcNDVHv8wpCIC8YNOL3nl2l6SNbIw94r0h/YZU7MPqP94T4IBGRwFCLdhnO+
RACUbfQ6VMXhjPCIw9Erw9hMPpGD0JaS1p5ICV1juredMUNKv+A/D58CYc54BKZdtUqNX9NESt/r
fjx0/aWQQW/8eO3pP5+fJWeASZlt/0n4QivddUdLqwPztTMHRfs5o3szRvOXLGdxi6wdK9p9MIrV
JEV0TdQi+o/Fepk6PxZLHM3k9B2ibE97Ix2ntGly//Ec52eoUM8tkZtZ/+nVcD+MjQFRbtHBVR3e
BukWgMMVPiKzhqqoVOa3Cj8b8IDmzWUN/pB8fGva5Tk7xW/6cme8R35malbeqcsX05Ca6/2L9vM+
Qf9L8cXkrS6k8ZSCSBI1pnha1EFj+zdVfYF/4W8RxFebDfBP+/hgJrsDEgx7EKlc2UQdxNAWL9W0
hJvRSFSeoHiNHeO5fwZlaWJAdFOgTMg5q+zuD76NcIPBUscWK8LKSyGJrO475jw7lb3f+u9WaDDt
1fQ3VTbHTq4HMqI5T9ei5BDHGyGMMgGNGh0a1Kl985KHPdpk08I+Od4smYx61wCvqAtx4L5b3fpf
T+Z89cVmRPQq3H0JFcv+LLbPPvM2hnpwsW/8huD9LFZJ10GEi1vANIGsT2wuLTBy57LeVH1ix0eZ
8ICvzgZZW+iD7LaQfL5HSutu2OUaYiql/NioQ7PxA50oHdJHxKvOeanvqt2OthNMN/FJxHpAPBh1
v8NxeZK7XdXex2RQwPzBNUPIRcJX05xicSNetRcbHqOOCSOgGlwgpLTqEXbwf76N5IcoutgJ/oNv
J0I61I9rnKfRJ4bGxuwih8texAXcRXvzJlNQVhxtdxDm4MMQE6Qv+vxZtX6uizYDpy+mlKoHEp13
u9jdsfq8HSDso9ZZu+JGcZ9WVA9eGySVf2cRyIRx8kG6vNjssRhapdNNORU1AQaacNMkvF55NR/R
f9tgPsufGfERRJGXT2/NK0NhHLdGf7QLIWzEh8kCsj4vJxZBwFpYN1gD07gGLobVCKnLHLd6+nDR
CPJ3vHgjD0qzlyn2xBbGaGsGUJ7ySYHObqGgUsIaeiMps8p/OvZ59lKryHRlHBjW1oLe+gvFy6+7
iSBFnuZv+lQQW6D5K9r+TK0/5GUsYFEcLqsOyrZ9Gn8c3bY2ecqgE75EMEWQeKS53+O7jjp4PeSt
1OMXMJcQ0zs/SxnynMLouDlwi1vgIoKUQ0XJEUOm5gCpafigfggKrdHR2IlOVXv/jgWeoDvr0p2l
EvHb84dr5JCRtHDgtfojkYIw1H7TbXK0saU+g29vj2JTRgLhyO5CxZ2e94sccgGdn0GUZHqZ6U5q
OTr3jJeVKZIPH45flf0j6cyWFEWiMPxERIjI4i37IiruekOUZQmKC7vL08+XPdEx3T0zVZZCknnO
f/6FL69zu0uXam4rmVeTceFIYxBQTq5RTkcQSNoxX7VYDjxSpL1WhUEYYIISkwOl/SigXfZBvZiD
cznZ1PZg4HRj1r450E0QXCYrBhPz2goZeIY0qjaEWs0mWY4Na2xd8A2fbD8T+Ll9YvWoVw5Qmo7a
9EQe34fYQs163uxvyQFuo2IYKUjXqT71i6cgPYL6MS+2T3/gcb7GY0zOxSOkm+9fe3Do3YPu6pUj
F7M3Xk+HYzuXhybBURC60uTNh71bHN8vluF6dUEKiAj1ZX2PA2a7QFMkEYJEz75m/jBX98PnT/Yl
+lMGrrI15Ev+xg24s1f8SYzTsV57uKt++dh/h2YDYsKRnltpWAaq23g4Yt3XNIZ+JXz0n/Ft9o6G
+zYcYcpuzCVHwRzQkv18iQvDbU7eJ5g8HS8P5TELq/AZMtE2gd3R6vDKmV/4jwtOmap7XV1PIzan
grxWXFISsgLZnTm4ybk6jvCVOH6oVM3HUgeNDaUpEoJHpCF8rKw6aMx+XrKFNebdM4RwwMldbrcr
b3n37sh722yYIU+5MGW52v3x6b23WP064o3deONXtz9qc44Tv1kTayc2Kedrk6wx10KhP8x+lM7q
iba+7UYeCaPn1BvPJH5hLB6yb/mwrUh2f8Gn9Glsrn/Po2Rr28ssZ4+CfXgF7RsAU1A/Pq1zGas8
W6BHlnG82Dr8bVGT/yMa5sEL1gvZeZw23dQIH/Z11Qbj43WmvcgyyryLZwQGgFJcrXnTS9lvLNke
/LCnHhqT+8M2Tp5kUE+GjsHFLpyh+CBmvx3N6yOhi84jukzwuK/sIdQ94mmdlm1+PoBJWVDXQnKY
qAmMz6CMcsIz0vklljMzt+tIcphO8rRKzgJdZ0q1PF7oU3KrtuJyj4+r+9/VfUeK389bwmbfO+m3
5XKLa6+QtPQ41XtIEYbJyom/fkeqn1VZEieCZl2c3q/9rzd27t7FcJjt3FLbQIget/7jWG51CkI6
JxqZBVNEp/bvXr5sfdXRrdTuGXUBy8W1/4hItplzldY9yxCBgafGDcKlr/k7CN5YkKC8NS8XHPgt
xtyJYVLbUIsXbglZ+Hizr66I+fiuZtoZIxAAggAqrZ6BcrOGN9nxPRds5DgnoLnaZItYdaXUvJSW
W8VKhLXukDqUAiK3W3HwRp9/bj/YVnLyX2ubwmIUElH7diXZrs49CeNXmlfUbCGHB+vniZCSKm/+
dBim+CiIhXlSQjPVwYTcXmPByEvBdEkOtsTujnGDUAyhuco5OsSY0Q+nFg2+WQQOuzPi4Ygt/d+L
wUQ8WyHcMSxRoZ+RJ4+6smYbD9dwtGhLEyjfScQXcEgkLEUs9ZA1Zm4DJ4nhNQJ+84fKK0AcEUId
/Ceas/PwYqPfPIt3gI8OXFck6BFiCh3x6PFwQFja28PcIjR3eHcu0xvmZ0Srp9PM3gvFg2DP76fM
i4El5NBAKssN2vZOPlXCIYQQwFiBWBjmfuwJ722f197tuIRij3xZu92B51DY5eomNQAtKA6qSGvQ
bGBmE+EEvIn4j1A2YSLyDqmUl623BiPyKK2F+zit+ABWHxLUf14wcRwlURIK3lrhDpBgMit+/9Vc
S3irfGXYBBgfQrXl6OMo70lFBOzhtIV/ZXFQ8jqq0A8JWjVwnzeMBzTSQoTJLRx4vashBA01kkPf
Mzy9Z8OYvnu6iTZvN8LBBv+aGgOUgacxmlhDq2K9deF7bsMvOlEqoLCpnNZVloL4u6mczRAtGab2
GfdY8sf+d7ahUOWXOEfxjpHtMesxirlwJMci1hN6I4CHmVDTZLa8BwJ15LnkShNhjc9gD1IlBMeG
fwThS5A8OfAVNIvWD2SBkrWCWwWjfbHYbnzqAlIYnkPJuWS0LfJSHx4kIU8UbqwobNvAu63z+YRz
KoIAw6E25QeBG8CXEj+wduWlior76XySAaNDeOk4qgZ35s6kfBPkSDyq84F2lDUuxxrbQ/HD5OQV
4d1Y9yJefUA61DtCO07L//n6WfJRrPv61S4ur7X8WuLZNIz6nSJ8g67WCdtyySd0PkBQYG14fJQ9
PlNw1p7OSZ7DEYOt3rpdWNVc6R1VEpxQLcnZFTlDcLsN7j//Sj4gEBCFn3oCUrcchL2t7EqcbkdY
rJT2d76BoMGO/+AyL5fIeFQyTZhMeAqwNesHvm2Ce7Q8F0JFTMrQS8CyxbKB6A9oqYJFfPVQ6xLG
STHGs3XFpuPss6JTVj1bke/Qx9lv3P6mXHOu9Sk5CQLwmHXOKoeDZZ+ptvzldCpcMnh0355GWjB8
Qb7mw/MGM4tdEG22iIxh7ib02JD7xbKgpoT3vdYA1w2SID527xi8SHsuN3J4Z/+PP24+xR/W2qqx
tiQnxuxcxcMZE7PI+6Rxmf6zx8Irmk+2nX2fjGaMqTCAHC417rkLt+dXZEDl0xEkStWj+2PYVvOD
QKt6ZjWg55f9kyxYpiOEVpFBna3SmciUYi4sJc+VfK5/Rrt09pzkP+rdI5wsz3Iu788UWJxEqWJ/
jQb2D/IjY/tlRFG4+CrAxEyf+D9K80w4+uD/8Xf9+/jjoPOzpQZnbP9CwfLysaDBgQ2HGLSqRxhl
U+iHPJuCYP9EFGiJ4YPhKpuf2uLZB6IXT8R96RPt8LSGhnkLa+wBbRkI3RlRBDDJfNo5WNcI4wXG
LgWIyUnMSqgESHNgwtovrv57ej85TvlTZd6emcTlBPj8CpTNS8y5ZEiUPhMn7SvILvQIPJ1atW2f
k/fVVrnDe2ERO0b+ohNg7V1UdzwTtSM9EIxCuAy3PezDeNxZEt1M/ftWJte57qaA8csBBRka6NnF
VCbaF6TYelDNj8wGCiYzldouyXuCPOhnviFOr0eg/CKlfYL9evWvzoTiRrJDHiDFRpbwgHVpXY4U
zdQ/qCix+Bl62VTshup8tKgwjpsrJaCaUDl0BEuu8nWL8gX7vNMN0iZdxgO4FSKyUNMOEm2drrPc
Lc7GenT4ziXMcKAvQK+CyOkS7/JdsgFuq20X5WuZJnJegb7wAMi4L9/40uX/XmjsOQCBWKYwboa0
SkfCVB4FEWZV0mRsExxxS4aRaky4vAydIXWWIu4Wm+TPERKP4t+NBIoQniHMYWGrn8ZzVXZvmGZh
grFCwQ9yDJoDVvIhyZe8azuB1+pOu9y21twsRC/gBkf/RCpAHTod6g5h9Ypgy4bGgUkFnnwMh48S
R582l+YfRr8HMZyVzkxfUCqsRUZx/ba65aBHDY7yPGEeqD3iFBdvrNnbgIng4+aV13jAZK8Pm3qP
AFL+gywlOGD4BIN1OsSKML2c5P5j4Gs7h6Hq2gK/fyTrsJlPmX1d4FXCzcwX2i900MLwCC98ou5E
dIzF4H01csM0Yp5+nb6uK6Jx7+10qIYSuuB7MPjuW1hAQ1q1q1OAtHEsdUQnMhn9kGz7gfuuhoOR
V/N/v3ZZQABy0RkZwx9NCUbIlB9wn4Dhg+/IvrEqaYOhe6RVZDR/+oDbgDTkE6dgMJ/HvGEjq4Ix
pVO/7o2jgXfwt/OKRb9S3EcgFujDKX7KSQ1AIJtXXBkVryXCiZQLHhl2apoSFgnx8EaS5+Ht46XY
ImAWCuG8Jrr0l1YtrSeX3HqFDVD1eNvlBF8PrS+pU7/fk/4K66t90yfYiUNP/8KjUxmjPcp1Y6xu
ZLX1iSQvB3hQpLvvM9YrvyTfGKibARRpt9BzL5LzQv0+63D/Xqp1+O38tgCUzbHbpzX/fAAsaTna
3B5yyoFRuxLROqkxqT9/NHogRrhw0ytJs3frGNDJqDx5hzNaF1y48SI25BA/hM3XZen3cGmmqTTp
x2gMWxptoCIo4oMRwfDzUcwhnE/fe57M6Bq/hmu99/OXPyS/lWZrxme7Vw5UWZWZRy/5BXzY8w1I
R+1CclTblze4+aV7lBn3fjFG6CzIUS1zqBz4Hqqv9zwWWqjozogcFudVeTx26dBPmDvAbyKcTusP
xcjrr+AfpTe6JugitAXWkT5Mw4tNzF65Rrv8jmE+eOom7DXEtB7OvV/73k0VmZVwqAyXGuD+xIbM
bzF5L/HfoP/iEa1mVRMPx0G/0Lawu6novn+DluF8/wdOC9m07WymNReInygwEFf7TEJW7S+RPFiv
q3WQ0aNC0lAd8DVAhuFzSpB1JYdYkT8hjvGfnl//pmDkHo0oV6tmwrhqeNCHyK5JtAYpMwiGMwJS
psZdBbagjlOooJY+60eO/nYblZtuYqKRkwcDIVX1eLz6LPw3TkpBAF7x8+Uag0VN76pOL2pQM5jD
GFybUifyNgHm5do2zuXpwhl6+vx8BrNO8Oot6SibRJdCswNlnJGH86QDZMHDF/jD5753W/DHdxu9
PkDmQAJKvQwKOga/nvXLD8Jz8/mlinyMJm+VhpRxAFQuOjf0ikWozto0NBB0gr6cM8MmFvdy8wdw
ZD4udieAkGLm8xZO79rXPPXs8X1SdPPPe3JXGemx+eunh2Sy9jdKwVynwrABYwjtt5FBu7J2UjIB
vW9080XbCV+vM5+kYhjxpXPFHgLzPoX3LDbkf64HsHgeh+ytEXBAAiGGHiOiEZPrGoyF4V+2lZf5
RGfvku33btguPmJUDEjrQZEH3uSDDAlhGptdDTypedWP24+sG4e+4gZcvUaJKvgvkvWVLMYpOQzY
4yqQjt/V8XaxD++hXfRMqhlOvljFFnYUlyJ81P4w4Vy+X3f3kTtUGG3jVnC3ddm+9TiWVnQdVAao
Y3wjemy0N25xoUTF24ZvMlfXb2N6Ixy9xmnOyoiwfjok9xETJzkdDPnlqHB1zMcYe7EGgbskqrkr
KMDcOK7hcKule/9u3nkwLk5d5zzYXM5m90uzO1LsLTVa11Y2wdPZc/aGJcRpyjr+zvjL9WUr8U03
K9RzEhQ/T3LeJgHAqywcDN3iHXxLX9OsFf+CAGZF+52ZxfoqhBYW9MOh4nzvka5bXJCwp6YE12+4
1MQIlRsUBjjUMZCO0b6oDSJ0eRS3pfMZ2Xo71QXaqZgP2VG+5mjJl1avqMaEFd9ygN2ve8kiNP3M
00eg2mUyab/+czL8nSovu5dI1WBmD9m055j6LIWrt6WU6+vLyUb+eGTzF4Eod59fsLxO4iTdZkhc
SCIRtH7Tf1/CLsXJulw03+21dW80aZvbLZA8DdQS+S3X5q5QyIIqZLHeuWTOs+kXlhLpkO2KKOdB
fS46gWzIz6Bmaipb/Xgl6aYMWe7hywhEnnZHNYQYIbeGMzWZqLfl43lmtv8dL+VBzPLrPu5tg+Hx
LymDjHpIHdGCG/wd7BTxRRnBkw2aNK7wRtGiqoqldD5ExGWUq9ErGjZO6xDAOK2oAK35azcuQjm3
VBCfsQBAhqSxFkjXkSTqoVRCyySgum+sKs4hf8Idf9BSWbB2L1gkBkXKaat4n8OoMsWwYqwTsmHe
tHDMIz1+T7jzAVuHXiLFDaq/4J70BK3WI6ve30OZr7RX/SlQomcMtKOOzZsS5McbdidFytgDg4yt
Qvyhsemu9mtkv66Rzn27Os1LIDbD5YTS5yc7laIlYC+ob04JKAxaSoDtBc95q6EANyxO1jh1h8EX
RcjDH8iuysiZe+AZhbN6VmYLdrttnhi1dkgj1u9krjEElRPGXl/s6WskAmflIJciTLID2a5WdBV6
Io1EGLJeuziaZLrP728aD1gjjTTrRhbubRnQqCCto4H4XPfaYJERspgDCVP3u2EGiScnSOJlo9gQ
me3ahQMrhpPx1exrtx6PrQy6qDJTGtP7IjbctOd3/8MawyMCJ/lmIl+28jXsMcih6rju4PN2onj2
P3ONwnueQZTL9nnDWX+ZSyOvvLhs68UfUoieJ/JPAydUlm+i5F4WGdo1ApGnDS6mHobXq1WlMd2c
IpaT1/w+f+uM78pBjsHdrtOGro/ABCCL4HGEd4ZEH8oS025yY6tDeSxvsZxGD8NtiN1dbd8YF4IX
TmHZjMqZVkwu85QZfH9xLp1Xjqdv+gSrwIOYNYbweqbHNbC+bI9WDYq/DHLlAA4L6JcmMX5nKjgK
x0OaMkgaiq8+w2EfcGvT4B2tRBY3iPYj6GnnRnGVggnWQDkju6FpIxJEYrw4LdT5C30EP1UhiHK4
GsLMHodt+VtRA72GZ0JDDQ9MkIvLbRmd1MUlXlRxCb8XKluYOdflk4pfB85OocPht4veoo8mBD+M
fgdGoHLz59CaZTC87xxJf+N+Gv/Se98y6lIvrWbK5rsp8U6E92xAjrWo/LoeBg3kIsK3L10ofRyx
M07uANVUe40zmBVNiNklj6+x4wHR67l2d6U7giy2Q4s9iG0QLk/3pUY088VtwSBC86Wc4Uv792pN
u/I/ukvYTQpS2LljKlJlHnXWu3bILIbfwXFJyU2ky33I1Bh+G0wm5+2FED0huCKTREX+3DZh1O44
lXabaFn/pQtBIqWV5LGzIITMDy8sbV/Ort/FKvwLvCF6PaBa4gbDNMOkG2I8R5qcpIRDNz4g4KcI
cg7TVUnPbuq7njZ9sVo9luxCo7lGOCsKrpcV8GIN56v90acVBNsPDTviNjtuJ7chkkuXmdW9nRg3
ewzZ1uolIlvZtaV5sYTge6ZMZZjmn9dM3QdY4Hz3lFW6MMYCQp9Ac2IoudtRbNn9/j1HCJtLdKPy
/PuYpAPrJsEEmxo4+Eq2MXQQvgh5LsLpQvUoNQxd1DHlTqps6sEyjWvanGBcJkyMqXZzKZYbZ/TF
RW5C89G7xZRYGrC6GwVFaJcg/igz1RU298v2z4g+E24m/dZtStHwurmvOmCrqZ4zgxENjNChW7nW
7U9qZsntj+xni+QP4LP3fqR4tTv2s/NAt2iwQR0xbK6d8foiuUMNjxHQVAseOi1R9Alqw9ZyO/et
eoNPDoGRiwvpwRM2dOZPlwlHSQlnb/nYYMtUBaniNLsJYsD7x60RHtGdlBCgcWC1uMx47ZJxFY0Y
KEK5OD2Q/YhAayyc3yIvCh1oORFm1f5rhjwT3FlCT+BHSkDSAV4aNJZaGd61GI0dPjNvC/UDc0qO
XWcIWVso19clCFQxQ5j3KGBJw+4mkntNfzo6Pj9/BV748J7s69u/5kG/xnx3UAJDNsahQiLz9dpy
oed+fcB4VFPX+vV8VXY5oub9F02IcaeWIz3IhR+JYTtmiGgRFYhH45k+nnLyDgzP0IPLOxqMf0bA
BOwMg/B65lIJ5t7kuiHD1bnvnXRWb0WWcW95Dm6GT9vSjjffkZJJ0aFcGO0MPtAQArK9NWYv8j3P
GWauimV6z5dZMW5ARf7Aiw6PkfwrUtVDuu3JFxMxbC8uc0fZjAacEj50ideMn2A+d1toDfgboHFk
lgjJCKf7+OgG7Fcu4XAxSCL6u1ekPHBhSu6S1WcBDOO8dEdNdJkRYsXK0vneZOgTV4IvF8XjxPoB
ZeRbxnazZef4fP4PfSIJj9VuW9D1C2YF4DVw+Zb+EvPB6RCHDh/FCjI2YlbWNVaGKFs9rDZ5eTD3
JaxrNANWi2QSko2O6vRP19yv5o6/7PlB+QgHDFxgE+VAfV84ULetmi65OCMdd2ni6ivYrpa2kAOe
NZoxxgKLwRb+ecIeDaYZloc1X/CZXMfsowJMLbHX+Rzvx0vuDqYywoIWqxYecdGU7LQQwqCx+Zb2
8b2clas7luXsn78I4JeYkibjFW/6i/njy4x2sVufxjuGrnzn0IsQKGtOdN/E0XDBkmewwnWDiA3r
dZu5EU7IEztmAItdPAc3eVswl0J+bPjc4klgQ+Not1Co4XoAnZjZdkivFtvfJVPoIU8wPYI5vefM
33DY+rEY/BhxTu8DdP+ySZzLYA9J8BWRjyHBmTx+5aWBiBOgsQEViWAcXlWsbgGaBskoFs7loyvT
Md1BaymZDB1RXNLfxOREYIr7stqX3x0RNhdey9hXKsgTOtZsPms0lGfIhXwvSZaNtWQTDdMjzsSG
uSRjHoPsuV8SLT0OzlamY/V3+8POJAKzUK0Kf/6oGPAM0li+yJVoUVpiu4Af4IwxEAAOLxsk/vCY
E+qKoBRxbJ7QgJ+JoU6dN9trVOXucMEZvT89sb8jQoJRP5gQKOIL4ggeSUcx5/KZ6uAQhskd5XBh
oVHkw3HrsaDZ46saWmz3pxwbKrwsgN29/GAg+zdLxUVbohfOHfIbGsZseYaRtMAjaQlEsrxU+IXh
0x7pLKIFVireSd/jjMlQBtp80jlvIHTBl1wuzx2sDBxVhWu0iB99XHg7n7FbW+cQGQ9+GaqvE8xm
r/eUCazuf/4aJzRiixsrhwwOcUKjFKUnfff/XFYxniq9C6idNQ5A7H28P1KqFs9YXGMQJUZGR97l
ErAa5fI0hb0OMzTAGRsiyD8JKDDHGzM0ZAwoT2eFzaMZQHSUNuIeYKIJ2n2+Jt3YxTTulK8r5nxL
Fjw/52wsEuEVMBAe7ziBixtIKctLEL7IUATvi4xhoLAfBsQ+84fwhcc3FB4VhbUwRigTxmiQ4BDD
hJDOyH2xLeSfQtXyIgUAs1YxIQQWHQdi+KXjCI/vC1GQ/44MScdCBg4rX8NUKxprTDRVhPnA8MVn
guWx9HB1+26sxnxf/icsH7lE44ALf0DzWXjZOBken7OxSL/NwebPTzoAB0xhVGNDetL4BLwZVJGj
I3oQ7YhiKmYQdVsz6GTIVVvqShvOMD+5djGYk4EqzXz3ZNMk+sgmM506AA05JsUs7n/pdcvrOmmA
kaFy4OCXu6jygKwMqxisaXnZu40aMZ+p/+P3MtTHHVJIUNDIcy/4Jcb/rPyL/dmi/m3XCMRGjGyL
bMIzdjdYtgwJAXvsRH6H3xfBKQy9EHfR99t+e7VP1KCYfQ7wd6nNdaHyRKorfbPmioSISqDpwLAC
ZmaiSZ72ku+EfcNC7cmWAe5mfUnwtLnFKhUgT5CZqWu5/kkNcwDzPVTH1ov3a+Jkmc1OrHmM1f59
mjONMe9hlij7HLMFQV0CIF/SKr35VEv9hcGm+0WQyLBW9TU6slnIcPgF3O8LU7+Rj8qhcwYpT0Sb
jKGWL5l+oKSjccORkh5KMKKwUMcAQyRmvxDhqagOoNtnLtnZaDeYcInrJ9Ktuf6Lpdj5WK+IT+2b
kOcPJas8kGsp+FLE18HB/hzPIimP4ngtRB+4C8LVLDsSOICSkDpcw2HlIGoCdQOyYEyH9zLUa7Kg
4Jk9Q+agF1jfNY9ZETf6qqHy1RwcZ5LNQ8VozlFWOJroHKvPFqrHi+vmd6p3bqKTElCX5nN8zxYf
MP2rIPpc45v4mlBADKHYzYQvqGpTfYoN3tkMDsiYFKYSJ054MSsWQ33lwZcx6HcMmCUXl402d4Q6
m831E72wErlgZMdCX2+eKYSBTfXEP4ZAq8TGe9oP2dD99dSivdgj9nF8Brb+KQXbhDQufm4HwCxN
wOe+MoRH1vHjMXm2c8N5ppigKQMs8Xju1D54bXn02UiEyJjBBz6AKn06bzZR1XlmD8VGVWcndS4D
7448NagiEHzxCciJbWWoAUCaeHOmnEteNd4rwUX7t8NgFsrEBPBliUkC7DBGFFwfBO3cILrBFt5F
MPTJlBuUgYJyzvhGyo8KZgKFlqZlwAGK15pQPyf43v6jiAEN8G3e7edBsM30sv/B0CmFdGOxiScq
Etkn15QUhLmwm4x9UhYJpC9quJ6ISh+8IGlJX2owisOtMweawkxTtiwEfWdVYvNkTfIsyNDwRVpA
7QnUsTmemVVQJ3GBHqzUG/8kkk1jgi8v4kpLWNWYNksDMgdulQwGK85f1Jg8cuUwQG+XBsrP7fsz
RgH7WiAKevSTK0mR1rq1lkwJreS2FntWO00K9gnf2KLxB1qDwDHO/UtnrmXFy1VmxDo0QeYeQgvK
hB5Hf0LNP4saE2dncIieUd4nLdEZRrUcyGsmh3i6bztzU2NLa6noBeJ/nMAXrrpD7J0JmUrnwnbK
UGHdyXMxOrPLlMMaoJ3+kuajx4K34SJk7AjMRzNO5acalIdnsWd7AIItDxgPqOjutWkuD6yMqQcc
f8O+zxE1xgxegQ8Ie+LgIIS0WTayOerRDrkVQjVgKujR9+0IOc6Euan0YfBahlr0OFQV2L4R8Vo9
BcdlxjGDE8iHwN34ctSDh2c1AyHYbIBD0eZO2FXGHq047kEkAiI/xKzwtjYW6p6PUhguu91wSnYU
1wDEGgLFICimtxUKeXgBbOyZ3eNzfyIredoGhidMoYrw8oMNTGIkJN3mcA7vDiQXUv+em/vPZXFf
NNP+VGnwSz8XROnsj04fPKBpXJCYmCA2TF8qhup44e6qxixb59piNYC/AcnO9M1w/cH0X5WVYeAD
xQ0D5J0+cgrJuaD6UaxHHVzTGNYmi95sj+o0P2orYzKAAtO5BUfLD2CLsexQX0MJC78h/2ckGr2N
ziVII5oWGNRo7h4bzDqj61GugXFUZO/kfdjXY74dW5/TGAwWxRKSH5gnQv6deaArj384YD67uSVK
UdKxM//5U/woNNMQpah+bG1RwtL18R2adec771mDK9vo0RN/P6QdsKMosu8Ol+uGkmnVnEdfrJP1
2YiEKsUuZ7LfR2MiOSG8Q7ZnZUPwK+Lu6rzwHuYTrzNUy38g8pxty8shGIzsxWj+28H12sBdm22l
w2OjJOVGTypbE/AXenfzC8OogAF38X6fAR4UfkcdfluA0zo0ZgGUwRlsNjs7AFxmjpAL8NHeZrUG
4w1wgh9kIcw7FPwMiYzN34JAafOCYASpxGOPGY8SflvnMVfcF20RKcTwi+E/w/aGt3PiaOG0SC3d
fsgurF6l5QkaTqkZY7WHNfTPaayCuExS6QQtx5zBBqM/gpTtFywssoJ2xubYQGYm6vcsSM95AOUp
O+IWJc6gBsMYqFqU5Zy+AzOhTKSmkth8OG7IlPHwabrZjDIBIn4fk0eVCH43iOwKGMUyNjPyzQFI
Dod0Q4tilSPrMT+4TbKCjs6zHAdz3fI6tz+Tl2Hg20dO4/xz+hsjuQVq5GKldtCDJbssWUBXRB4J
lITjiqHTxfzEUHOXO1vw14/xgRxfQUvjQIJ0BpNpF8/6wI3/JRRFAAknkYp0O9CaUSHbFKjnE0HU
UbERBCGjCGHlMZIV4p5h8uDYXj2PJ85JamPxG2WQOG7xW8RFY8nZ/IjZ/6WJ8TUTGuhXZpIUwQFJ
AbGN+Enwato974ZO60SVD72mOvMbnlg+yRLkcVinzfODy1W8k+GeoWwiLT064e9AlclEeUOGvQgC
Z9LMRuHeXkvEAGBWKHlgpC4gY3CZiwvSo5GzyuGLDOyVcHG6JMxOgtxOSbfHiKeNJOtDkiwnqt1d
p/8mC0AUR7YX1X+PfP7ccUFWX/RyuEcC3mKlC6extZ73aFMwVTBBxLRFdYtTeugIQ2k29+y8AwJj
zNRsDtzQfl5EsNyDt2kGwnps8dcfiZ6rYtB82lTQOKweJGvwspj4cDH3Pe4A7i0CkLQXjBPYVG6m
Zv9ePFKht5IlLRZBOs/A+Zu4eZurL69hXJGFaEHt/31OX4gSzrVzW3NiCPADjYmtW2NrwYAZqjFM
61gEuQQqUK5YGbfV4XB32FiWK713V4wPCr8yD9ChqczMG4Ivxowe13c8M142xlasAiA5YE7EXtbG
3XHRm8VBRjKUwsX6hAy6mbQy7rVrIh7MV7JRTpi6wjyhvKauiZArN0em0oRkKULxxZnnrQDhuCmA
zXyygbl4+1T922ecM+95l7zfNzOTp6VfZ2/ZYmdgdppaQXDrpvKW3RiSNd/K3CFz3NljDzcRx0Ie
cWz3sK5xkZoEwMrTg2w/w5Uiw68G8HMEdRRdAootCKjcjobdRfwaix9IFlo9f5xIfjM8bnx6YMAa
u7zCjOfT5C7q5h98bObS3En1wXuCPS0evMORCSNTW8im9iaf+EAlsrUZTKFRsgHBgGYHmB8Mnvlj
jr0UY36zS2Ys3B2xWhLWzWZ81CPkaWw8Eu8wBUsyeVhXLrabQE0mU9jM+WWZSOYNboffptYCpIKf
rfiGxh/N39ec3f1ZrO+EjTAM2g8Pbs5fBoek8hPcsewGIShFRmR3ziFOw9nqngQrHU2ED+ObrsS+
2YP1MX+RRsLxgaklwk+uALq+3haKvlUVg6VPr+ASnYlY8u3hFXnZhbBfRIGYoJE86SdYQdc/aDy0
i1h70AyeTzDvmRCzXVA5UTZRjT7+cvxQLGzErJbN3hL5LGcioKgoVBhlBIRqv85rx5hoMnB/1rQ4
NKY2oHp47rYXGLHYP7iotDNrOm0b92ccrnFUcMkB5D+FTLJSXHtxMkUSQe9GL+lSP/on0DlDiGRZ
m7BphamDioIMWT1dGSVlVlhLq5EpP68eEs9SlNSnU/qwT1R0lexA6j1LAbLSEpLuv8yXxlbQwuKq
3TuCNQdmDfI4xXWUSg1BhrCupWY6AbbwZPE8iDzmwSdQLhP4wv8EJVdcT8zLkRzBAU+cOuMgs++U
5DeuceNHNAEL4F2YYPhMMnUhABV5CXii9PaSUwOA1WBC4pzHIlEs5VQqBWMKZ3rGE/++1HteXHh1
bgEqM2eHvlOMpuWSOrNb/SO40oMjJXrAsaS6xb8XlCVUV5jsTkgeQ2bMa9H2dJBVl/mB0hu9cfte
LZ8zJhvOYypconkX53N1ZJd/kRzQx+O3hypvtizjZGzL5DWQ9CZUyf5ZxFh8QHc4QuBe/n+OXv/+
UXuBRkQLSovC+igTXvPmidCs7mlT6uOyzI97W/v9GpdlkfAY1qY1afAIpj2FMLi8z3C7hd7Z3mxo
np/563e7v0LMFIYz+2dgbmmOqHZV6/dibYkCINw4+DOCu8f0aQGQ6v9y9jL7YxN1uDTrEsNOGnAO
A9K8NJEyuSR55o5VCTadLOKYBnwsGkqcRr5AAxTrYIkZkz8M7h7oBbHEADiqhT8WOvp/3iY/8s/P
GiwHP0i8UFFxtxyZ+zPDhaEDBmDSUPM7Gp9u9tOtDBAvJIxcdOwUst14g2kCRyD4DFZZTNbMvFwA
dTBEAYYRbS354lo/h8oIxw0CHizZDjVUSg+DlwCd+ov31W01oC10HyIzbrjV+DyQ2wBe1KvNma7h
i0HxQ/KMHL0ARvj4UK8vS0ClD7kMXI6qsIbRezqgYIAZAhSTJxhWrIHaCbnIBBjVxx2LaD50GfQy
Fay5bZCEzQETrs9W2X8iY/HcMgWAAnCb5lNjBlKe4dzU+aOpvNQD/IgODYEo14RcCC7vk2YZUPgV
QCdoTlCVMMdmC+eSPOev2TDKdq31xkL7E+hhMS8Xg958rvSwXnyCS29httVbpYK5GQx3aTOGILdP
3VQ2nSKo5lcdW6Sxl/4O3MfXKnJn8MsE2uis2097Tmd6Qm2vo/entqCe5gSZoWnVlv25BIFl1Ojm
zLQbag+IbOB2bN148rORI6tt51+4HewkuomeJ0dIbT7wTGnt8qhxLF68L10TZyZbtOYXtd9TERI3
oNlNyyzM+/QR4Qzt2C6xzxlx6kBq2j+2jGP5m8GUA4pIFshHDsfLx9M5rvBAAC55hjfZUrEbmbfM
7Y6oXs2P21v5+e23R336bO3XHn0KTF6eKNQubBc5LJcxatVd/xUNIKbR0X1mYBG/LXleW+5v/Yam
yHOO+aqwD4L7eVTlKBs6rBSwvM8xm7FDqDgRQO1NtP9IOq8lxc0tjD6RqgRK6BZFQOTMjQq6aSWU
UYCn99K4zrE9Hk8n6Q87fN/ajLOrAaXIqJ08ZB+c9RJkUcSA6lzbKB2pHwsDV7PZxxZSFKJLkdv3
gZ3HwwfWLPDrLyT6ynbo6R6dCmInNzxS5qO8R/orXUlZ+CyABOjSfG2REQBo2QdkSr9qaQi/d1w9
/tnHxUWvaw8uigAkfRCU8j1mPwSS789Kjd02g9zkfLIFiWVIMRxFUW+NUH9k+F6NHqkryS9fvHT6
3mlKp1I2Y/r8E/tLkuQvgjci+7cA+oIQOfzYxdhT9hW2ZLxpmMDdBH3HlI5lx7UHgLqkZ2uRlmHV
oHNbksVaxSUNbQDBudXyc+DjmCG8pD2S7HpS2DteVvbxjj78dGQjUaLEi28XhFjFy8ABRvMD/Rtm
j9TtdpHbfI36FG6kS4nEncz3LlwUvoFDSUSa6wbShtqMW6O8fzSzpZMYming02g6oGjx63n+ls7N
e9bPxKe4HHHmiPNq33PcXF6Rk11fcBm+1ig1qs3k9LmX9/pUJq6E/yEwM28E3pRed4szo6HP8sEy
uBb2GvwyfYoK83tJUKz/Vfr0/YOgDofXqn6MA04FYdH+CPtwg29VRQtSmRiC1y864X/qdtyZwUrd
pveXP3AF8nsrGTyedKVjImrkqfKQuGg3LVDX3uQ7izITzIfn4zhbCft0mFfh3/Q13j2S48EfQ8OR
H2bIjCsv/sWj+pvZqVNTQrWCyBurM4IqQnVKHY7vhmdlheABhUZ7Hi0097PCH8yLSU+Ue7iLO+OB
jsLSDzV10BfFRqs9DWRkxKxW4wJDG6/q+XiLsK7h/Y5BbciOCmQ6eLyvuKhls1j4hPRU3zDkkW6B
dUAIQXnM6atpdgoO0hZx1uy9UK8xmYDdrFpvPE9XY7rZlrZ/Y37Zsf+ma4BjTj6vGRkIw4yK6bu3
Q5ILDzKG0rTsknBTTwWKkGYzp8/GxwXDBmqaDaLgXj8hxZbAed3o9hbz8tDjMLQYOIibi+M3+Vcv
5GQDrDi0eFe1im2SQGORKZsaFcQKfw4Zd0V2wCm0SpA+YrF+tq0LhptbCj3ex85P/eV9IeRJHpzv
c/GMPxPek0rlsD0SpJXrEVgiJ52h2nkTSqEXq2z95qOM0aCpohBsljXDU/ffv+A3uXDTjDFXNHb8
F4Y2M7J20qYcrDsKhfLSxPBLL4Cw/oBQTqCZzju+FH/4Q3DaIohCbz3ERyb5u3RFnzynZ5fiXUys
942f9zWXjHglKTixcHAehZkqU3CDFZc7YuAUU516Hdzfr8FdkYPn0WidAwHwBP/8BV2w76HgjEyC
DA3dIQ73QYXWWiX+Cr80dSfZVFv1AYO5c+4ZOBuAVkdv9CewOMcHGtk0arNig+SKBe5IWyQeAAd7
rALqsEITCdLgNPjY0tafvRZPYI8rrJs9a/acWN0pQldaTKbNsVtVVI5Wkv2iWtKa5ao0ntEsXuWM
CusUi2tSvWhzegQQqRC2Q4VGtduT6Q0A3QzHkc5tfy0xjiEzSCy9Q4l7FHKGt7f1QGAqCSJZsGa8
4J5e0tOkKlqgatvxMAVeKzFz54HkND+Lcp0OJED+2sNTys0vDsEfWhwNbv/ekMU9RCCoTUwugp+l
YXifGBHlfYxPNJaps77ceozUmjzoydyr2PrtaEQQcAAd/H4RC5riBOGuEZ4CD9A5Q11TfG28R0gu
lvD7O97lC82cECBPLDTOxJhgjapjzAVVMKj1NU/oXDABRpjFBE8aqYY2JlP8pz4fQtd8ZNElHU2Y
WuF0e32j7j5IDJ32qckDnetQ2sKVoJf8xvtQBKA4ytr0aQ0pp4h+2tjxiclxOudT6TWNkUEjoodj
dhe55jUcPUCC7oWF/DQkNe7p2svLYGKNg19qajK7NVpIkCNR7fBNNHa6rLNdcBwxaIQbdFGtX+u2
pUpoBMDeeqdF+t1h232H9nsOc4k82reVZTpLNumPDPVChDA/mjW4RijJ8uVN7psZMnWX2u3HiE+a
o8/1U2LCz3ziAXP9abxCugKqcH4dSjVoyOilbCk1sAat6qTQpWCnlLPJpfGo/JJ+b4t6GoLYeztc
SXbBcIkh1vDvpHtLTAbd7IvNYXwZtlewPgK0vg2zqyKbK514gVA2ZdALKbDM7FMsGBCp9Hl0qMjS
YgtMIfKmLU9kvKGmjZyqXUYXKcHc1l+SM0A+6Un59c6WpbAe0dvKttGPbGuOxP+UeegKkOCgrxJI
1x4n305Y6TuJjf7wOfh7DhZ9Fq2Z6iNsj2Dypsq8cEQ0JzkzsjrmBryImv4HWsAA0DbDWXrlkr6K
SKksYmPnbZWejjaWcMJqAmA1lBKAZW0IymlCskuo27N5+sxEwTF6uaNTb0lOfY1QYvIu7I5eJCJ8
meMqsiB+Q1zLkdvqMzZBxUbh/7wFvMTwZRbpUp3JprSNMyfndqLlzs815IKiM6LUfiR9xWk4jK8L
Log5bBXthi2a+3jZckWYk0V3UOatEXnphbjWamYD05/vEQb9vf/7zmFJG2/MxwjslmOkgxjbeIHc
Ic2ci/SXKxxSijt24UomP6OlDGLtvQuDaQJIrLYlf/VmurGwfL/mtb8WUsrvs7DZyfl6nK+1jzVS
bLwsjKl+f9cRAFmiIqQ9HxsdsP6Fam2OxCXaqASaxmv6HcFytlBypWP6vFarLiIAaL71JXPU3IC+
PP1sj8cgkbkhO8ogfJnDTyUepH6qk5TRYD8zU7V+RPve0eYQBR3l1tn3yapxCfCZocnFc1VJ/VdE
i4SViDv/NeqJbj7QgM2888SdNqP5RJ+Kc8ITOOLodB3rh2oFp2IQNnBKcEZ7eIkGpxswG5F7cQet
mMcUrJnqg5uwvBYDiI5or50itAl+0xknHpBZsgusdtk9aac67pPTZwb9D7UDbikaCQWPez6ak3og
NRNtMaJDRpxNf9ZMDy2+0LHJ04rv4qXiuJsggzc03Pk4dRC9DMLQkTKVf+RLsepPI0pEoeG97mDN
otAU0BFS8v3hstGXjJ3DAFhzVmPVxlTsRTMEc/x7MJ5GB3XNA5pFWyRajmIVZFKQB2efQ7XjHJes
/tjuSMi2+Qzm5bx5hHOYV/MOk+HqfS9nnV2aybJHdcMwtsHvhNSIWtXitctQHN2zVc6xoqHN143U
GblPGOHEXGNT+pOs3E7WH3TAnJNUUgmKoCvTjrxKzBPJje977X/M/EG0T4ru7/A74VOj/JTUC4pH
bewkvimj282HqbrkrmbFO8AJF69Jxs8jrN/xnMdZPH0cxQzJNGP6LzIaRCZs0Z/PnhPc6ufJrnjy
VSe7aIhgOURRfTT13ue5pl5DbsoFM3kUQziV2OSpB55ZNnw5FHr1o3NRj9WP+kHO3TvoR4ZUZmR0
eP6oXqHee2ibEU5SbfBOUU2jy0kaQpKQatPgL8SsSQaMfwsaYIoGaAAlLcTpFawQl4Xp0VXZC5lH
iwLJBRY/ykstSQ8CM98oF9Hj5TGNE/wvOStVAegOS4mBtRffKQ7ZRuWIHbgCVnDHT0gRGscCbJW/
N+zGzHwfio2Azo5AHtXV4XMS1Wm9osD6NdII4eEm+lp9vwCiW6yoH6YKVbI3ungonif6KHzK18sO
X3YbDdSdWPJqweIrShWsBbe6BAQnFcA8I1dsOzxQgNvAoPGr3bec1fG+IAcnqdAcJLDty244oH7i
txNOnK/qYuTic/B7r5EZkpH4dAgG6Ad1MwF1ZKVZPLaWDKDuvZonq9nEn+R1k2rRaFvsimgP+vdw
8yD/mQd7jkthMxhwliXVJERD6XTenSMb0SfT2BbCtbrxZ8crPbLG/Y6CHfIFVTRUVh/DP3STNJGV
l8qzuY5EeiHFDKeASPk2qT4q0kplRZdFPyTCglkw54OUaVsjSSEm54z/hyH2YxuN7chSHOHuzz4Y
4lVHWSiQKIZZLH99BhF/2dSEi+HmjMojW5pvam0A9l7LnNkGzQTSz1CxY1yYij6iUZaU85Qersr8
Q9bdENeI1BYI5VWPgVi5/YkOrwt56Ru6M9WgAPQd4l4lOKZM6wKmbyMOqRq3ZCaQRoJ8KLMZCXz+
SGUnKHDP4zZNqTzL9rslp8OBM8Yc5bbv+aLw1I8xjt1SdKR1eyEfS+BmpvMXfN/I/Jq9/8Et5/ap
gbPB6By6ZfO0sidLrXKxOKXZQiOtku0AZRraMZRA6aMuCbIJH52R5iGqo3AmjoYp00wYEUBdA6lW
3HofASh84xyGCR6S4jxVyWUjctijfpdMbHFvDI4an2OmCbf664b5tWfO52I0cWgH6+u23IpG5pEr
Z+JGbe9ivhiPA1OKptVmwGzAkMsZ0TplWxRH6jwfeYVT5WVLhOO78W+ypMUwaa0CDQuhBh3Fhd9T
cReBgIyMdYhb9FmPAcZPe7fplgHdVmfdMGkFYRV5l0g4ZCelLULb6majr5mtoYi/0mUFRIekiQ7G
P+diBOA78UiO16bqvBvjAglDqKw48kYafNp6HisGxsyE9x2CQWpMNXdJ+qgu4HjV4k3xDPZzhFEp
UkfEcUSpbzbtWupciudIs1ABjiP08/OoMAenbOJU2iZtV+m+/HhVjFdtW75X5QP9hPAix4qHweAC
nDUjOpGva/q8HXCD/l/8m6zkDhudzIl/SFliG1162gvoVsnIqeUWRRiKNYrmCNDJWHXB7tSFtrYX
NqSp3lbWLIQCvOib1UZc9UdP/5V4E3HZ5+tFOp5LwZ36ikwzfvxMxSXLrvXnjfRh6Ial/ehcSM77
s2mi2dCuYgLq2K2IVn9CXr9NCQgbWzCh8J5d5HhIlX1qNGTQ7+gkpHfhi1Fj9RJ2CnpsigJUrvTd
aPDc0R/oy9uAuByBgfIUHMY9HXhbfLCXY2TYiWXANpqbX82TqhsXkTJLX8shyyiAOQO/lZ1Q3nT9
bkTVTkXllu5eSE9SrwIextpxaKNx6cUWmMJgUCQiuIO8+0UNv3hH8xb4HBgPF91Z+3Ky10BYzrNt
EnpIjEV9+1L2bhNfq4jRTV7S0trMJWykwPg6RwcHKZo6gv2nQHvJislZA4OKLnpltFuEJ4yv3pKx
bSfnBhRsaYFZ/76sqJonVLn1S7YLdQPsnqjPAjyMXytona5aTsRV3+7K9uJnNzHEoI80dM2PFi5R
Q68BiXeDd260bO/waU1s10SQSrBGtlbWpj8wBprNu9r4BD8Rdz0iW3mL1H4A5t770a1+eToZnzaI
zpGglOMBVVtmtt6TNxolW3NPPbDeIz6Lifr2GdLE79NXXL7vjH6Stsad4QN23/pcpDBpv1apQwLD
nWDoTyDSYXCWz80mHyjDLaDFfNY99jS2eC6Nz2hZTV4dNQ5NYPuPCaIZh8K7aFNmOrU39ZyDfaTV
B3u2WxKkYJtsIJsQsUToV4Ez78o9Im+NKfb9H1IsNTH6ZYmPNHVfNPCAs4ar7wjBE12EkyC6HaDt
lPht4uBCbH3rVT0kZ6QuqJOQnqxQuPufhXjQXqegmmO8BUAc6NOcazYK6U1ObjS59G45UZzi9r1h
t3NdBjJ9pCH3D67FaPnuTdlfB+pOeu01imUSrRA5OXbIb4hGK0PHQObKBWrO3TdfyJJHEkZMhoMq
Eyz9FqML/dj4Ansmz5kTm+OWRhCq+CGsQYpbWCja5pPSyZWbhA0NAxS+drzV4Foral6KE5ivG9Xa
YtsXeHwYqslyKF6WQT1nTCMEzlAAXD00RS/fANanNVLJpPj7F4pn+jvXxjyTe18RBpN5V+iVwWmQ
KMH6UKeDDRMEkXZkaOryxVyhHTiiBHPFYEwqdGLr0S7wWuM8DFxPxiZbiUhBoR7FXFbAGAYraZhT
lDBtrZ9WDiMLGc+FQi2wxc+PjkSvc5PI/leSZvBV57rlI6GDhQiubcy/gCc9/MBrbslqCTx+jy0D
/xeaYTRdQ9GNk5nBAX/8tovRza2A/XPMvzYB9Aj01dC7oRIMWP09CmuIgAx1Bwon/JHOw3gHZ095
4HNPN7k/vfO+vtBIagJj60u91rorPY08UzSDeDrgB+6IylWrkY05wlRq/1w1PQSViX0sB+cUpIN2
FeCTH89ypmcMSrK7RhK/Q5DzG2p2uSloXJCFEj3aDB24hdM/lLDRwEYiuh6ANmAHyEA1Umwyz1+C
HJ4M3I6e40WYIWBMIuo35xjXDr5qLKWYPbf+UzuYGoC2Q8tFsYoht/N6EpPOZvfa1gyEjxvD/3hZ
sfPfME6Yd8xoLeMT44Bn4Q1D2phulszHjcxIg98Mcow4LXNX5ToWM7cS3PJrovnlBAKhqzAcRdyG
o2dCLfKNLoT/rG0nyVaKHXoVwZrBtxTy0bl8mb5u6K2rB67vQ5ylqZLvcqoyHyK1bGLJsFXyHV3Y
gRfRcQLeR931o29LdZmBgAApOYzG4LiWkgVTZ0Kq15EVXHEUgoF7GyqYNkbK1B9PJHZppMrI/kmT
+Yrf6Id7VczANsxGkAzfph+tvyN79Mt3n7An+3pexzMJ0g54nY3e7wmhmmbX4MzuKA1VifetzPrv
rcNcpbissWOhCwKxszFpwLLkdPC3mcxhgmcH9TBUDlcCC1MbcvPHfuXOeTGBp/Awx4vpUvvQA7FU
9BehK0vH6jMvm9Uwsai+5fKMWFf1Fw2i7WotHQQyTaq18uyrWS1rWRK3XUwRzdmlTotFwgyOTkZ7
LHKIQFmp/AOx2swhXV1RgtyR1MjTw46f4obWaXYYNAo2TS6VirSxw0T/5XADUYfwaQiNNXi1+ZGi
wy24xWaDIggWMJy5UJlxeo2tJnQlxem4IIywWWA+BNWX+VfCNopqr6Wc27sENU1CoOYbPwjh0ovw
cjbn+MQQrYrPhumoppdC2aJTfhkjI584kdGJQxXPCUWoenNQ/tTJcBzrmfMNl2R0EUJos/bqfjFs
5mk7L83iY/xUi+nMVuy1vdsFMTN65h+41QsSRw/i627aLp5P2RxGzN/3EDqRdkMgmqxTerKpq5rj
zZPKQLR+FuS0YBG5rQjD0c/R3Pp4bFeXDrKdGoRRxZmrUXgypOL4HOf2G6sOgfqxfK95rv5mJpSO
bz6bfi41m0FqU+l2LiPIeei+0U9ftXGgtryVVAf6WrtXEI3aI7NGIiOhONHHliDfsU/CZEskm4AU
iMEi5sUIMh2U5pnMCVWj+eGLccKBQpsD04vmOkVb1CyWjnAR+9QwJ5w0iH1jQQRCSTQX83uPws1U
OzQ3ycRC5GL5vJfkAKH2o3nye920S1WYJkc+GoYDer/YYlFMZJMPCH87Ig3zLbHxvSfSynaqWHrP
8YhF/Lz5KYOfD0QskJPT5oJAlAL8mRezRCxWHw/+ZrLxTXqsTPUorKfTad5Ot1Tc3EW9goVJG8z9
rkiqJaOyNMKs6VgHb/cFAoKjxsuIbNEZebn8U1iUnjTG0TmbVHB+FMJhA3f2E7kVWqip4h4OsCHW
u7FmCagdq8jup+/zbodDM3/6GxIDah7bA7WbQ2rVhtgbLOR9X1r5DchzNK9Jd2KH0ZhAB3mkmG0X
PTIEXgwPgbq29S2snHrL4qNZ38k1IS2R3EaYPt9AWswXex3lKehbfgSKZeeEkrUvW6UToclarDv+
yeMP7UGlhipt0szYqYXVCCjKhAlb3oAXhFOQm5FZRWazDHSrOaaFfVgX1IVvfbiiWX4sb+zCAya7
AbZdoDSGYrLk1TFDhPySaRobWj0lNI5pjXLg+ICJmVIep2570lt7vb4xIIkFjnYyQIhnJOPlra1n
wKop0yM4s75ec0f0W836z1nHtjXgGUXJyUjcwSFKJqrm+20Yc0X3TFMd8onSEphw15p1QvWULIs8
nHoy4w+tSpkx/u/gJ6cDclfajSxoYcQYEY5KZuHZh9kAHGjPeL+pqF93B7W1djvMtcH0MLn2CH0M
RWPhTnJbsOSOX/mjhZ5s+f5zE60Yb1MlUu83SWb2qkV3ZGKOGZEz/cJJNmJ9pjQOgZfqoBljCC2D
jWH4I2pAGW+6/7hxF2TeaHXNy6WhgWsqa8ARxjeMSUYYEKPRHuG0TxVbZRw83VSRBydmfCHAHgtU
frEpMl922iVsTrDhzLtI1nlyCrrld7h6uBsCdAbC5DoZ2dXX5JD+EGGRjyPJffTn7lm9QTDQdRWP
Yx3bocmuZwoGsYbuUMzp35yZhv2ZZyEbwtQhxRWriFpm1DwAU1YHkVm0hJzbJufcZZ3WuDbwzY7N
sJ51ItDYXQ1OiF1mjbz2N6WpQuieoj2FheH22rwk5SEsx39ybGk2sQ+EwBsTLQZMteKGMYPInfRU
L8ibjO+hw23DFALrS6kV3tasZjoTNdFlcA45Kf44a+AY8Zhk/xxGuy7jnnQmcMWYRkonUsHlvBIl
O8Zv83Xyr5O+uP28Fxu3YNAeE9JG0xqGZOHCfEfH/HHs3HmtRZxAsV0fEeaBYgWPzQmmK8tw3Z+/
LgpnTlquno5ZNxlqCAZu/NDAfodOLs0Tel2pAeuyzaDzZpvit5fMr1eulAW9/nKusjbIMCiRrikC
KYozWoC/52DVxpYM52kfbaWHApidBmajM1vBiinlS+YbNg+sI8CFyOlaQaBGcx1n5140c0SiZwUQ
up3jfvTtYl3rlqLiW6aoNa2JGL70nMcngZYlszj21OpgOe/EJy5n8FBOdKbgp2pmsoO1k4XOB/V3
sEGXXbVGzLkumuxF8eVI3AOfpVbzgxJwm+9fmRkAoiFyHZOv0ghv12FvjyZzShpjijQq+Jzlp19K
kFnH4JeStf7wtY2UbuPaCSAitmuNWUZUPAepQjaZa7glKXtY2XWkPovWoS6ppfgbcBrYvJFuuHj8
jbZqrnitu00ozRBQfnfppYsYGvP7Wkwo5pX1Wq9XcNRfQxA2MiDs+xsdMJ87IQe3voySG67HmNFa
Z5YiOtYOg5r12vO6fQrOdBkYz7H0qfHReOg0AKqtboq+K62agIOhYrdmHzPo5yUlES7jjp05uYqZ
3X7wIs90iCuwwBKNYa7IHULg8q89hl1Ztt6fWwvXhYbIq7u/2DfU0gVKt0zF4KAivxuf9NvoFnHG
LgqXrjkDChDkfuCZbPp5RqtItiQ6oTSYvwy+o8E5cBkU1CgU0uizvh1xPZBcRasHaVBM0yVne3RL
HRG/qgJ3fEH0IYU2bXhKWHHuwqdI2EDczgg9403QmM/3iItrPF6MqBh67ImqtFLVOLSPR7oEOZIu
nYgecrPquiXseI0YKlmNHkNwwJfa8jd76Agkjo83APwxFCZSk3h6GP4KC5MJesBRJoHLmyGM/OTc
l8id1ANqq5x1DdphIzgv9zM48WWqY2yZYVYnjlC2pINqrVINRsoh6wsICu1iyQRSxoTNSKaEa/EE
giVca2Wd0hdRzq8QkM2enmLP8FewCUw3QrvMOAppj04OTtcc4RySuupIFk2tgg4do/JSpkmAK3Cc
MaqbCLWeenl9mQvQf6yJPh03jvb37c1aMssWJr9lnA21P1f0gHi3K1LNpt8TKYfG9EqyaGnZM6cS
+Z37tGMSO6DkmMCb10310DZ2Lp0b9EIQ8dB7P8BJ9Qzh4t9aNxovoGlNIyhczM5TnLRdj7ykNwlf
4bZ5YQnaukAyYhN6dbkto0W7UkekqEs1sBtMKDEklwWhE9r1FI4T+u+fUv0ZB4wP4HxiYPBowzih
FwQ7dZoQ3J4oRaC0D6zXsBjpC4v2CptrYHgfwBDH1+KN+mmm0KSD4YDDN7e0QcLQgLWnoahMhae0
68kgWW5OEjsy+Xgy+65SGHI71ElIqgh+Ypt+NqnqCG8Oak00MnMgQighfbdf6AiJeFRk8uksQCZL
VYtjp19rL2dMONJRy11/hYuIMUhDzogudFC8MJqbsurQNq9IVM5JskKSTlAcPQM4FbnX0IUBrcSb
fq/L3IuBaU1gNsyl/qeMV0rvidTvhI85koCPXKXM1RVKYghpwW+2vwI+H0E7TEL6U+RCGqIsoTm9
sc6yBkfZPE5nquLVnFVRpTHYafaud1G21qNZeMppN/K+pXr3qeekDqo/zzX3NboOlM+ohTlJ1qSu
QQ4xlaifGCpC6bbYZIRxmYXSUfTo7O50zNXkqWhwN5/pipcDs4WjTMYVZ2IYWAHZeROYUUdFDoKD
aYKY4BT407wdaBkFbR40C7ZkfMzJGgUk0W0G5590M3WgvNBgbTgqMMWA/UXLS8FdMrprRwsVTTFD
9ZAi0ET77IpHnttkHBIcJMTI+GQQzQIjFFDJWSqN5M4oW5fwFMsTGJ0JHTqL/d0+RtSHRrkpQ8Uh
VsZk+hT5bU6Mj1NwugDvAniD7/yfHpJPys1ag/QmHOVUIjCukfAxx43eBs06Mw9p5aMsIBuK8SFF
QzpJ+RZEj2xyFBfwtxo7gGo3Gb5ZFgjC4ORZnJvATY/JktW5V8m20iPrhUNIpCQQ2i8F0pATEg6L
0y/qSGH2+QXzgz+BVtSfcOoiZ4TkQJyuebwmWDArWgrWlOOYacjml41WmFzhEvg41aKA4aPYRb7p
myRHEQMGwzm5DFUVdOQ5QBZX8o0RAnuyVqzUsIiYOZnbjFv5XNvCedPTAEPK0gZeRMH/TEq81Vek
swKIBmH4NnnE0TG0c6hFZv4MLM4An0oBFqzpe6+5DNaYTEyuYSLk8N+QGU5kBfR3xvAKlR+AMCBF
vThEWCN+QeyyzvZUWNIjT3Ny5am/9mDDSeo3wi498n2zW+H4WP388/P6K9zJb9pCPWf76y9LHE3F
35ILhjoIQkPm1lnhhwL0FCyZspT335X/q1jwk+j9sy41HOTU4r+cOzbMJ7Fmw+FjddkDKCPQkvH3
BIMfm+eCaFeh1AKrEemVYnMuMcWLf7XiO5io5hLehZcJvastf3oQ4Xdtqw44KD3bfGkZvu/ymOQw
cxrZUkjzaFh/eoJRRzimEwfNPxrdKjRQKqE0124cbnAv/6KJP32PD9RkPz/FaK4xu4kqFH8SpcAR
ebC8lgYuVWl2tshWsZF3oZWBu6s7+cDl8Lgf7kxrtcYX5qfs/dLlvxNgnqXVeKbcKMjMGMmySJaB
g7hinm8a3aHbzzMBdSSjSaSDQnw/6K7ZrhW9Mo6QauqvG6/YtbfmwJQ3iFHr1wlZ4Vq8pCjAoC8f
0KpMS9TY9Og5er9wV/jwD+qcZoYD90g1FkO3JjCuHF0OvKQpn683q9ruPKioM+ZX32TUR/v6oR9a
qj41ghi6h3xceMwfIJEO3/V4W/4Ja98RrXoL1I4RUK78RxYQD/1L4h4q1jMazskKbqHrO5OtvBWR
QXNkurqnaaeEgG2DFKP4USeQ1MCOfombFh9+SPTaWzyK/pUOW7Lk3l8W6wmCaczlm95LVvEM79hC
XWVOsh4TN9JfmjOYOTsq13BJQWE53mJw+v5QXwyYvnQZrVOc2SByxd2XSVlfu4h3ZWbJN4AR6MVa
R5iXrH3VBrrKL6mBBjbtxPaaik5wnmRzP3VHe2n9vZRokn/GlY30Vb2pRyi048LB0vZqrjyVX3UX
H8Nt8ygfKVDbDCQmjSVaq8GaGeMLtsVPRcmX886CDo/umpejOeddQkXnvBqgyoVx/9i1ndGgQV8V
3bwR8uWYAe5W9wPxbSbbgkMA4NU/X7wNANf33+bIuR140LhKIIlol2U7TWw+fLzXLGWlMuuBoj2i
+MxC/E2LsSYGYPKa3eF8p4uGkmMAxjTo81FeFVsJhHVwja6MUFxUzIB5IqxAuk1fWDskZ9A4DCXh
TylDgye+DX4CcphFVnr4GqjPfrxkT861bWYTIoeLiDraxF+zFKg6DGMe6Mkj90cRJWyifcJoezrD
8CSeaNNQjND9+S4HVQ30cexIqh3VpvBCKTdNNqHbrIvb8HjzB/ZnCu8ZOHpEj2iUFjEj6wdhq4pK
hCqzBAhqZDGSkC/Omfpo+RPotjbZHMPKWuMbyodv/taseyJBLlKfjUZVyUzbOSX4LVNADYTrMDY2
MDDQwvGFcFXyKAoHNRn8TstXrBD++ns2Wmbb6kiseaYc/oGD4FaBGwu7CdVQYUHP8LXtftPfirAA
mDfkU9+huE1Xq9kIjCofLesDMxT3GDXAnDCrHgKyC+9lPXpW85xS3OW9UnWnBOuNuGpivE8MDJy4
SImIDPBI0BaeEol9rb/gayrX/EE9HFF8/9oF1QImbiPb3YdKHKaCQcQeY2Vvr8IvjQofC49L30Bh
ci/W3jFivGJZbas501GMyYp1S/U+dkZLtGmr32F4zWvL/EgKEAwIg0BZmf09hdmyopgHSgv63mUA
G7Edx6z10ktmSPE3GF2/u2gWHdo/nBbwkO+sCdFOUA2J9muHGtGK0elOIdts8oVwqDB8O+PHiwbd
nuXAy+lSwwegOjH1kDLhcsQUWJggCFMBYQHXYG7a2ypwr/EwcZXlTAn2d/lastq/cFVxD1T3fFNv
IjSlkQXNimm7G9FG2WBXcPkoZSVGk4C7YcQsoMkp7HOSeSrIJjog5Zd1ZpBYzyoE0ZQ3psRm8voK
42uQFmE/qc3P7O2k518mfuI1FVZvBnxsZZ4Vw87zVQCrlFozog3N1Lc9dWvng8mp9NDlWOENxSxa
3HbnX7TEHS7ExB0K0AfpRJdqVW/gWx0/5wFAUsOroYt6CYn7M1QuJsnl6C/5HXt8LyZ6NBBH3T8d
hwwysxt0VNUTv8e885IDawZxG5KfGRWD7NSeGJjr5g+0ToayHV8qa6LOEJORYkrOSt29HEL8CP0n
4q+G5lu6748fNLQIaetHBUt3QvxKe9+IBVclpoKdwK8BB5CNHcm7ZEzVnH9nxJ+4g2miRwpqBgwW
DI1jB7AhmsIMRhCF6dgOCkPazVxF7SkkVERS/HbfOz0wgBrICK1+iQ+YB4px6K97W2GA2ohd7/AL
/1IfJKoioLU7LEVcCaj0B2q9eKbbdVXMwZNUXjMRngo6zY8roPIfzRgwEt2VdeiVrsyh8BAf5IUF
ggzKLoVJEsidQq8rfqIwUwS8Uih1tvFN5eC1qyUDmN9L2l39C2LyVP9772rGTpKdShM4C/Q43xFu
merJC8DCJnSzWLfey7c8lRfVXDu1qzfjhn7zkOELFmlleQD+i6YQRRjCr8rYo8V8FE557a2fYJu5
qddve0PhRjqChzXyi24Ng+WNAtEhifUceeVKNWqjXaRPYl1tJx8qiwV20O4xfQgjCpwXAzudYd4A
fYaJ1+GOakxSsnPh9nOkUiiLgTDabLEC9cFUt3RDnKEpB5O/S45MJCQnrc4VJBwkqsGMdGWTz2qb
ZJuxFt9dKS0EwlBMc8dkkSz6PaU8foNo/UEqQBkgxywNBLN5MoQISDNytmSR3vJbuA7Xk011JpaO
OiMifqTpwchqfZFTMh/Z5H/Rs2XN0EeAZD4t1hQFqWdSaYhu77NK2jr7LmoH7CWs/tF4asun148Q
OvWuRf7Km10xrSqHgYAYi9EhyP4oZYjDp3oN6Euze5bH5tjPfPAK/5F0XkuqI9sW/SIiEMLpNVMp
LyEHAl4IoPBGePf1PXJ3nBP39umu3gVSmrXmmmZQf2SNNbcm5FhYAiLPIaaWOCMzevz1148/8LPb
RPu9zmheVj8GeFVjYV7IXsXiwbEqIppy02kGyJcQ73TXoGj94BDugPr3IHTa4CDqwenW+HQApQ3B
cOxv4TW495iOH1U7W6ivfWQtHvffpdzkdXLwbgWlPJA00nLrpIOoUJfgwdBSr8VxUGfv5FE++JWU
hThfUGiRWgue+0Xu8+9FbMePAnCACh7g4WqQOUXPtsF8AYzqH3wLuIKq5SeBrAkwICCz6xiw2gCh
SUPZ+7/lbHr0W/IOoSXg1cGHggfFPJARiU0I0QlAfhPQLuwYqXu1dudFdozLV/FKm/M+WhGuLbIY
7GN0v8oZYDdHjIns5+HfsLrdTfu+lW8yjKdDwunEsWwGqGYhfLIXrmGnhO0c/5ztBLHUuAl12JmN
8LYvDSpmBdp48i7piQKzCSde5+PtntEjahQP1K9MVe1j8WRONCFzqS+vo1O+xw6XzCXcKIAX2EPX
NgiPmAWneTtjcA259mObkbVo6vfBsyYN8zjgj/iUxz+UwA4o+0eiPAeMYT4QvonkYseF3VGdH9sI
joyQDhNo0oqAb54XPY1oE3JemNXDa8zrMW7CF/XhqB6CPvrXnF/XUoewE15XJoFkCLeQlHXGxO7B
TvhjKEeL8rOfI0xPmO8CIfbXW1PgmzbQmOTO4aPcOG/S3k50nE7U5wyq9vwN7+zxRlR3dSveq051
DaytIl1xhD7qLrrrnvPxTigv4zr44o4sO5FFH+D9MzO2yY4KP9UuI9pMv6CsHoKDGkhDp/e4E/78
l3/IGTMfjmQtnrKP7l9ZWptgPzgxmEA9Fbz8LS68BcyQVb26xxfn4eOAfi4BwMLn8KyFLJ1wFx5f
gRG9XcZefTpSyzGvAeMB2v1LwdeuX/abltHbKOYwOhxt75xI5CKTi97Rr5Nt2sYPcMtagT6uCDkO
LBjsfRLjJBqXGIShO7kz+c+PHG4VxA9Gy4cvc08H82a95y5OB2VbdOqPrzmcHopxuQkJBJtv7sjt
TyRnIN4unqotIQskDVXCMwIM7qaH+Ffd3WdCQGRL3V2qRgnK4JLmVoGX0Vb9Q/DAmuthH6h5p74c
MfeEWf2NqBuz+BJsRbXJYEsS5MphZnqzj30IdHqq/wobueHBUiZn5B4z5CoPHtohLf/ZFvhGAIcA
gQM8oEdlDgjQ8ai2BVMCEuE4BD+0Nul+0l8jDlJfxGezVMd9baJ63MTDKbTwp2iQD9QcGt5M+7u8
qk9lVkw+zsWlaCsMTHxrgJ2iTmk7pswpY2OBCTWTUp0P9wqP9kbjwUgIzbD3s0HN63gXm0m93FfH
RXtyiDW/mrPtRgxbnTBcIKpmvOU71m4D327Y1E4XmjiBcRDBX+GPoRXQqr1NCePcpi/fgi5Jalp1
GhqIR4Yvr4eNxC4723VOmPC+YCD3CQ0P3we5GTZTS+2dOkOZBRT6d886jGgeHjO/Pat/1Ix7VX1w
7wBKb8yQvS+d5MdrHdzDMSG8pY3EH1eXHMCwz5EDBFWwHkjjzd+qUfwYMZ4HB9WBiirqYBcAh+wd
y3mUz7k5vo8ADXnXBBxETcrj9ZczoIvjoGTCw/TPku0hBs7dwebjt4G6bliniUsDGullp/ofj+UN
QgS6Ra4m/GWQCW4q5m4dhVDU73gnM9gkneLoX/yH/0w+N1zB7SYlXQGTlAes/Tg3Ob0HFqgeU5qL
Q9qyFgzDTREngo6Z37wZz/cBgnXKudg+uXT24x/8sOV2ebDUpmvfJhjM8ABP3Bkf4MyMY7TD8QEl
kCsk5mJ49iUc8PA8ufFBLtF+FnTxfY63eC67EIm703ptLHF3mW+8a9AfcYgTVowQ8ug0V9/kkUIH
JYnY7cfmEqwf8+1T8nJQELYCiNsIVqGiU72MztjhI6EtL1gigSDQ5oj9oMX1H8C/BMmgYHJPwXXV
SGAC+Sj0JO4n3qd8amMWDvQNlyyYHuxRmKlkNJ/cjTLts3/2Wwoaw6Nor47FL+zltQuM8IteBBQe
eY/syT31O2gaQ227sYQE3xo2VVtf3Tv2GLeU+SADm8lO8hpgeei/vAY3dp1hxk1yQcZpfE4P80M3
tIh5eLp1jvG2DZoLBISflEsduX6ktQSMdXAU3rz8R2raGyo4iDqm1CDm2V4haZc0t3Zj1UxbmEYR
nEnse1K7zGfsXQRoT+PUiJ/Oj7NWoB9wuH2z+wQCjwJU81tvKjeU1xR/rLjZ5NbH1H0WNQ8L6+S3
d+mphmFreru3B76imR8eUhNYoLp2aSx6VW/BSG2T7abcBxTxUEiWhB8zh7JJDBzeVzMdCD3gyrws
2O/5o4BucOLwOwQWLG3OLQ3VM2ugHiRHsgZ+oFlbGmAOwNF/jQU+9R+7T4vC6dgaGWJlBis2lwN/
JKa44w/5ZxpeD9ncIIxpn4itGSp3Bi5IRuC5se4PcltwVn4qg1oTpODJDf1lTXEH76ZURPfpsZhN
eomZ9IZ9kiMiRFO5EUAzn/btTbx8YdEnSO6u+UM9Izy5F3gPMNZVTXKKOE27a8qk8qO/2P7vyzda
W8Wp6xwnP4RhP6cFUeDg4rruwLck/mvjc+JhTwZKwDMcMVoBigdz5iHVpvbnhrHUBfUkdurI8XZu
pTsFNjdoOmR/88VujO2pGtm1/YlRHbp2k9pXXhaNnPuEcaHTSDbZm5Ftdgi6KYJ1WoPB1YX6gt6t
J7Xe6+4/Rg/Votp/o4Q759TvdP3DlmcFtxGKVWot2k3uxHIX64P7h/lySlg6JyezLUHKOEGWOoaV
GSd6ZUtsy77b5kYzeY0yNV1LdlP9LzLl7+i40a2zY5Jjuj23u9SGCSbezm8HBDtvqKPdXVk7SBRX
JnfBe1yP238/3UHzT9o/yT9qzwkBosXwqRphCWG0H3XtBqfPQc1Gm49g88DR41YjoECnmGpXHgZz
wdtlXv6CuTGzm77F6fajZqrlsl9sk80fSOk9BYZ5RxSHAQwejju2wgIq2QMH4dIYMgXZ7AS33x4S
OSIb2tUh3YJ4DS4OfX7F0DXdZB1vP7bCc7HB5ayTbNSiKTGuoJwBLIMY1OeTQgZwGPQl13lz2H5F
t8F5sC9eFYkVcFtuBZwZVqD/8PDTt+uWYCJ4j7qDQ9QqPyAg6Jh5haD8G9FLUBdQzENveraTPr/9
aPfCNotCEyWJVTlR95+Ch+X8Fq8KSkn6aUpUjDQ/IJO3eONssE1gPi+0d/aWmYSZ7IbU9ahGvV08
i7ZAlrRqs6idWnk9rDVxXReKFI4Tfc8kbflqc/nueMXIAt02rh3n+YtUCSs5rXZxM70oEzuQK+Xr
HxCOM9fJhQSPsan6DlgKk4/i5N/9j6pJqYOGx4ZFgYC/DZVD/NC7TjaJtmf04F7yN0S4R4BTHx7r
LW/4JkDcmT1QboKK8F9j5xOVRft3gycOvyEwXIwzugz5lucR42ySFr74xT8u9v7mNK7OkywaAklP
0ffsXLCiQ5t/xv9v2nrYu1U9nNk86ONr1Z/846jBWGMizcXBUr7KeENM7tnRQbun4b7YFzQDtqXg
LUKf8K7uxSEUYaMGKGNxCpu5lBnZeXBm+7cJ8sWKvztCQqIw44o/WSvt+z+PwSujWhzMubktUx5y
00ZQDR+twUbBiEVxVZGynb6wWDDK7fKU0UMdXCM349bgbr/HjQ/xLnK7lf0dtjJkCUmEQMyr9gui
YWySVUM0e/HB7VGXgmzyLW4F7bTpUeqEGBn+9RKSFjhyaFiaanZSb7b7TmIftWEMmFN5yZQEyL9r
hJPJGTUt/lMfycyAJaJ5fXSkxOIeMelivejjt+Wb+a3qptvxjPUf08SQKkunyl5M4AY9M8B+yGaw
XHE9rClh+uhUcdKgpWHC3x+RsvPWn/PrMq87/PsD9wuG0ngximMKEQ1+HDcfMnlSNWz4WKPtvJf/
Fg+vxwgF7qWq2n+bmAGdItyFuwdtEeuUFAbuyKdzCZl4gUOwyJJz2B7MvPdk1hv1qDj3/GbGbhlX
l3iTYH6ntry7VLFi570RyzMd4+Xw4cmpoAOg0X+kTKdA9i57cvkOo3qEZ0ZwtPnge2znOhTJkAVt
5uTxS/4CUhWZwfPH6F9wTlEbMLWVcKAp3+l1WSXciQwSPPif1lwTrRYces4TM4jmGpcHvAGJBUoJ
Jh6/R9QZvCq8VOzHAl4DzxOasNSb5RN8Ar4jakmwGHXf260JlZ1uQujWKXY44zCt2/K10CNwjZ3k
8gVdcQb5rMWnIdJNbDV5s+csKKRQZm5tTNgoO/Ryag070Y6/gpqhUSF9rizxePXAvn+yP3hzeqFu
Efr3NydMa3j6+vZnVK/fNyZ7CKC4ynY4+XcHd/81OqU3YUg0zQwcmK2j86xLcFX+YALCeM29wJCX
+QZvRn6EtpTO/aDdD/lLfuIJELoPzdGLJaG33iGoZZeZq4OEGeYr6Ba/kjYc2v8A4mIHNgCsj6+6
U8jL94jhN4f0ewRCwcP4sTmo5HyY8kPqvgvA7rTjPQr8H8EZhUHjhZsXBiz6StC/j/kSNzTkNrlZ
0azpb6UpKpoliSmSr786NzuvlfaigM/A7JbHH3Yqgx7z5J74qYOE7czX+PH/sQIyGiGAE/g5nhSy
D5uPcYe68Im2M3b0HrGV/c5pjXK2DRo6KhF+ZT9yBXIHYkl7Iyb+hnsMOWDACroRaAHo0RSUi1MN
Vijeh9iMuID3g0hYcgWvukQ0Tg4wnFw/d+9O2hevtRuJ1MjPXuRa7pvRH1wXk8ffLdpiCcmi4cGD
bBBhf39ENfRwMT08nFPDh9t2XGK7CiXviBTXtDsVL4oy5DnYBXD8LrZfWnlDtlNNSd465dX1Ua27
KR9JvRRajc8ctgCKGRGhI169xMrIK/emKvhNUKZF+mzzJYzFnlkQBCBasRaDao4qcfv9oz5T9WNt
arDC8lUtfYf5Rzjwuf39fEVhzLBSbtzoprRvttr+m2By7N3sKLr0E2u+QhoAsk/zzxbWnEIRH+Zx
TKHIvvEbPPxPwBlxw0ME4rzHr7IZ//MyOWaOyJg7qMp8/YH4kFd2CVxQtttJf8jyUwFEvpWmAgJ4
sTi6k9WeFgNBuXwtNEJhtBage3E+81MI35WIXiQ1861B0Z/8BTVKEnDQiDXi4a+4xUFLJE8Kvrvz
GqK0APK+xRjvITZDTw6eztQgoGRGrjS/lnPy2IizqOEDFt6QycidAuEbGDEzKVgGcg6TRWPmCdqp
fU5eSaVoHHpqo8pGZWKZuTq4LPBl1UVaPKY9pHdlsHUR1dJd+hRgMDHtHBM19xeoX+0OXyQuJIeX
TPRh4HLbwXICjTGAUwlKn3zacsFWg37PDilNCiE2CO3spb3qtJTzBgWXdGp51+9izClWvM7PM+l5
wDOCAnvq0NkteKwYoIr8O0jpSUi5KDC+XK3O1aqnlk/nOY6aFmIfCHHW3/Mc3cLLbtDB/hpD47eC
qkPOKrYlAj9GU8Kpopqw9w23j2sZ3CuNLMwmOMBcWSn2jq7ybL80P5k6xYXvAFdHg7D4A4EGaq45
vcgMz8ReBWeEOvVnT/HtbNmW6AaYhziOyW4gV6l7nzSfXrfp7GYrXU/KnFNZ5GxD9JeSr7QL4GLA
Ndy0kxsWFPp/nAe8ABgpMJ+2u9Lskg1JUHPLm5XbvrNDU8vxDfepqcPk4XzXckXVBtL6pNfpBjov
qQSHDO/boPkbW01hzpzdLlswyYCfwfaA9dFTr2N8gkn/8k9yxZYC4YT6Hq4OaOzd7c9eoc6P5GTv
/dQhzsu7W27Eh0C2LeNed3+t8h1WdFh1Yt/pD6YOrOXxYABLusWlvZiey2uO5xf9szbq5G8TXK83
7o/GBb3SnhPojeE11f1ging8Nu0XR7/oUPR1KN0GAzOE/SjKF3fghuH+JiPqB163JU8ewD48GdPj
EC8X01s5PWuOuOlMEeNGHWyapsYz4AiPFgah1FB55GAD0iquCZ+oLzu7nAgTH0YeY8SO3VjAcP6U
VjUwbNowNGMvPNTlgiaKRLerGoCtCQupipximsabUF/AOEIbLTkdQOvh6jCEAyXWOf+ZUDhZsgce
2THsvEjiwZf2qcssRpP6Exo2uO8dT7i4RSkJziumH32mJrUIUa+fxPg6xy/LGAA+66VvabfSf1/v
lP9mgBEWxg84Cw0G55R/Tq/EhdZuqPHe1waON2JX7J64YPSk4DRg3QpAQqeHI4bzIOZlHm/h9CXX
s/vv89T8hun5weK9nJyXD+0f77OK4cyZ7wPWzfOkPfdrMSUM8GPT1e0ezhQLMQPLZhvlEnbGpCze
CUSfLrDeUqWeMZWaeUWlt9K2zVQc5NzRdvNY9lv3YzcaQTvg8/S8pzIXbg92KZ7Zux4C8BvtYtRz
E4WyVXfgNgMBBOwvpA7iIV958OuK+ZAljroMiFkHFIAsqiGSRCvpQ8Dvig0W5KPbscCVqfcmTHAE
M05TqoKor4V5dgU35iMnMwtHjf7TTWafCtVg1UO23ueabCMiIB/r5tRHB5QNRhEyHCsITEyD+F3o
tZgMpyf/bdhv/pMkLbRxrgIwraroDBND4D+Utv2lGafoUBE1c8YFLmHRkj8do9BoebNs6xZByIIb
BKtcnlxdlDVxPBMPQs902DftMF0i5ZEVb3zg9PWJ6VfXv09Q6gRPWB0PNXNoFqZW0kqvWP3Sw2DC
5xzS7rg56OUPjPoqM+fnZe0f0o8e08nH4lLNokvVS3AR6tqwJHQR1uP2A9yn4/Eh8L2ugEybqW74
n5hEoQb0HgtkN/tqT2TqK/7+WVim/qNeMyyhVH4nh6bUaGr6GFwGm+zGv549h4bgvK1dDHX8TgUR
ftpNQeW76FWa7HCYOVBBMQZKLv77ZEPhucDeKjG9xccN9niPoXOJtL09p4rpzttDLgj0L+2D3dfs
PMRs7le3qW9qFVLtJPAyowATOfvOoaWgPLsz64HhJpo9RafGw6H5h+Q3eeDXiOkk/n15K91XbTyk
aHJg6mF7tMZ+hUTUV4GULf54NLs3Bqg0nsSHtcePtTWExgVMBi0HtLhknshhzoPnLtfDkcaCowEw
z4OpldOYtlFUNVSK5IHSl+zT5WnjfseHu8eg3DYqOHfKkAUhpJAbbonlnke9abPYEO0O3ZNmr4Bn
uU9aSwLksUy5kia2ieCLwXklE9e5jrfVO30yhwUFVjfVHHcHnWlj1KfeXpEvHoD+uZYC9u8oM2N1
9zChwbkcdCnY/BmjQ/pEl3GiR6/TV75DbX+3exR80MrQTBMrW5hUL8wPBr3VFuUNEP0dd83HqLXc
zq9fZ9/X/jodl2xpp2fhucNSZ82SaIp8vZMho8UDEwXKcovR3lcemA5b2cz514QBlftGQpIMliiW
5BpCv3SuWiX0yfuS3tZ6ODtrq1ml8NFrKKt72yRs9anZ9DXVk9aCZXsDXJfG2sI6IoTDaX4i1t4s
hVSKS/Tl5n5Xu75qnAQG9pAHCBzgReMMp170MS31/bq/Bv6JO1A6KoNvgNKlt9hf7VtBG8Cwgjrd
knp6diGOWgCZ91uZxp43XjtoZ3C7tPtew8Ok4LU069gYdAD2WPaUC4M6Yc7qM1+cuR//zBz555xG
nyXOf1v7QxuSI3+iv2yNv9Pm/OfrDFvmI6/igvd/boG0PjKtjhhyAV22IbKG9sgEQzm7+DSQR4Bj
PYg9hLfvfIP51xXnOsblw+2YKcr7Y7/+bqR0rrho1qc5MaUTK2ol7fgwagW/qD96MZKDl6x5qJ0E
EjBkJofDoXqEuGmVv5os5vBDd38Rxta5mV77GW877rmNdIX/zlBdILrjvABf2C54R8cFlF0yjlEL
cq7g491/i42JRNRhE/SjXtL/+3VLPFEM7T/07zisAUVeNjTx7bq7TUAwAEONSwUZu/lx25NXRVlk
5Tdv0xBmBkbUyyBC/d0d4GHcd4YnqDc0RpYD75fGdccgg/NtJ1q0xFGHqTn4O8K2xMS3DK0Qm2bB
Txpw56inXg6Dcw4ETnPsmry9qZ4uYymTT0/5dLF58Qb1eXRoB6zgIcM03M5uyZfi9g8i67q1ZraM
CwUpuYrc9mQKy7AtZ8H0y0TFHvxQ9WG0RbdDF2wvYN7rD8CQQ1dp0wMoJfDJnonXN6alRKfzEbi3
3QpNWGYNIItZkfKKVRXr+h9/2aNUhiXMnJ8chI3P2FQjv82rWHzp6yeUV7Tx/YPHKXzzO3c8yC/4
kFqoOfyn6lEcUEBs1ekZfdV7zjRXlvWKKryxuAzKGvmgu52pG71itWKuhQaADoZS8qHvb4OPA5rD
L4Tu6r6nWlmo/0PJHf3uWs5qfuMm2MIvj8Tks560HDOYVI0hg5vr+CiSee0MP5yhmBYSAvE0omZv
3sZzEQrlTLrLxmjJXkYJgQxytbe15pfuPOkiTpLs8xc3DoJ1OrztM81hqzBP8wevv8EpoHw+Yt7e
5q1y5ALddalxBtd8YAmGoBo9plgHLvk3F/6uSkZMtRxQbvoliss+3QsFSi80q0VXxpetavNSO1s1
Pb/dTXjGbAVQpMG9SFcHPgBoBk7gNXEsmmD9/z8gpDvM/E63zvkkc5om0HnmzlDg5AVGa1BT/NYX
Kl0KrOeoi28ZU9wtqDi8Ct3PNPFsjkCEXJZE6Ohh77Tljm7g7+pvU2QQT7B4Wut0r9HFDjuMgR/2
BqyXRUx9x/eMu/Of3ZQfjvG8s3Ep3cqtw15F6tcG5zhRXeLMpceERG6J9oiKu4Rd8HRL7GNZoBcb
LchJnbwFVATpM5Knh+qpnezEZozDPBV1DnzB88V3H0k27VjIG3ryHvDMzm9hSnjsaRfemDpheqjV
WM6ivwM3oVEYTHXG33T6KlG0Ldrz8x9THew1TTFoVJjxkrMAjFpAPQHfPvvHRviso28bqNflEGlg
zsQOYswIuKXX4kWPGBqSSfab7rXSTfjqFNOHuzTbNA3fRDdUbst/aXUX6mhabKgQMPJFni9RGr/A
ipgGI6rd8OOgqqp1ho/CsIXAQmgZYGMQfLDXPUNElw/84z/q+oF47rGG9l3/mQMrWILVR+OA7whF
OW3eT+esthTlNDW41s0G4PnuK3A3JTUg+BDrAtU6YR8664NXY9oIXPWLAAfRAC3WpskPTm3+dI5h
umrw0xo3Ee+0gvIXKU0cB8Nlh+T0nKeA/5O7M6C1KEGSgXZ5knxBCSaM1HrgtPPcfQKM0ZvIe1wu
Pr6hW1W4DUxPhnRuARPTElE7thgTlOZ8Ph2KceVB0tzyik+uz+jjLhYWgNWnMMpND5tqr4vfz14M
rMXAgJ4EIfzsaCPiu41VU1NePunx4yBQXr2K9ykd9Bb4r+vJdaf2m2+GDECcuDSHRqh71fewPJ85
wGCAG54jgDqoC1SAEkC0Fq1X2sEiHPe11o1EkotsdWN42h6pFXTZHx+3mYOp+s0Ir9rTMW9YUUAm
KPUxBRF2z1ZQ12WTsqqTvbXB9oyLGeWc3SpeAeYyzgdva4BhrJG1y94FW9aoJ3kLrb++4U5v/oDT
TJ8oGq3Bs/sMdkknh2MDA6R4rw2doOmALTLpvxkcNwJ+DPIUDRqhq9tFN1snmlATjuOpc5kYzPXn
VMbgTTG64leBcxi095/NvdSWU2vcXLMoDkz28C+4EXff/fhHMF/7MOWC5dR96fVrQOnSweb6foD4
A6ZYAlbrF/XvKKbAe042oGpNRVaw47BY7tjfv4QLD2LvoHCQDO3pMntjwxmfo/H0LjQ+tuqXvs/K
v9DbjS40PfoAxVL5X5rF8KTKTVvkzQsLo5ccq+VzmXJNp/6ron2nX+HcpNNnXnHbCDdKgr4nE875
nnS5UjgdOLRXeyc3c04eps3VR/j+SQ0AGtwr2Nt5zsaW5GPjIEYdGRyrvimubw1iwPvQKANnrr+J
0hV/f8uHohDiusK9dphzzt5Z1spf6Z9g2xBygolB4/YP3Fz0PL5Yjrs/hVfOJkOC5rigmMwjOBI0
PehNRSdbk+fkl+386LdWoqKMiZqDh0iBW9gV5Fz4IKNkNuOqFkwEGGipjz1Qsdw1sk0UnfzqIFea
GMeGdNUkSnmmvg+MSgo5eLXPpIeJC99GX/Wo4ME9Qt8VSsgAxuYVP5tDwapXksY0MWWAtWhoVD5H
cO77e6YA/GnLnV8RjDZHMSzVa2qNsIyBWiqfi6NcS2+olJUlG5mg4xIbn0+f/8OChJ+3hVB1Sebp
3QZjnd9T5pwE2dm5fysgSYgdN44sAfYF5zjroOctoMKofNVJViXri6Puu0Z6PygbSc79wfPnmuFf
Q63L4bcoufuAcKvjHDBwtdrx9YCQWn6zqNQxUSkfYWHafHW8E7aOz9iggp5sqmDyjJIIz32xFM1x
9XTuUXrUP8RNs7XL8komCUdct6SJuU9AHjmlWBPlID/afp5GKlhro8vE4oxIkgnLSm8Lzqy4FH7L
r+42aLVLPQwDAtpC7lPV6yvgvNBrijFdJ1q8V36+/AR0vm4yx25YCTflFNQ12YDUHvBrjik9W3Kv
kWu4S4rQk2xPYBlUb4eeeJJ85jSM3nAz6YvIByneIxQZQTOJrifJnxgYSil3pc9qPXM1slTxDv6F
A641JqtEXsf5SsG6Pc8TMF1pe6Y/KuTJTqJGbH451ztkXTzWfTFp2YG3tlEOHcRfZ9KJoxqfBuvA
pkOAZg9Ptqf/ZZvY4GukfirxPPszyJI3e9IYBl8yG25DzInCM+ZbzQqvpN8KeyZJZATcdNbtzm8u
n0cZ5SxV7E4Tn9rQZ7WwVJPjTwCqsIrcT1aJiRVIkVNva8oQ1Q+ZSmxM6tqA6R//kwem9I5JngPF
gnzgVapUcA6CSQQNoGsyP+rl6QGwKl2yKy8iShlA6NiaOishArDlelJN9uFDFq1wvSkkC3xXToKu
x9GyKV2Izdr5hGYQDgLv5BKynIHfKEwqH6iy+sgoSljsxiriu5RM2pkZUSgyfaN23TtidQ5TZuwg
NDdlTqkpY86n1t9SwLBn/jrhWxOOzpE9YM2yvk1XuCUn7SvVNNznFZ5Szt0r1PztTyJ2KOarAwYN
AmQ8YFkq12W1+k5L+cJ9jylKffb2hFXiG6Xj5zsekXzkvFsoEq4ZJMqzSWQZjW7jvgwzhQcwcwkx
GRI9zAmxZuhRkEgphjh0o6YgbtGQSqSiLNtyABbJqi5dboCZXb62gvMRj46cD+U/Fnm65YTKK5Yo
j5XyIEuCzlxFs0iJ2biPPDdFDMO0QNoHMQoJnfHkD2St2BRFgaiJ7Oyblp2Q6+UhxiZLKTYdmpkB
cNzJXmchCVF2aBe1nbR2InlwDplqM8Zf6sHuaEVDL+vXqFTW2Wh8Lnf0fvbWr53Cu1Elh1O8L8R9
fk++glWvf8cf0dDxHTpmspXXhGL6xMbaiSkd9EtM3znxXs4C5p73XJFyFH9lfAIxBXEOP+nefYay
aIquFzyGxKWvuzlpQrfVa8XHC3b2DVWS5NvO9Xd9Zxl0rZzoPHz98/OQTEzQdsyrmtpELBlKz74u
PC8JkDDP9ePRFso21sAbeUnmH1eu1+Gph3mVSZp1U3L3xx1+ZpZQsh+cwORdDVm2ZJYntyzwUFgL
8w8RBzRqW/LmdYgT0kw9v+VZyaL4Lo7ujNZZ/Vl7IdezBNVItmbbVL+AVb28VMRXOol8kMvsANvf
RfZ3jL2iX91cQo0n22B9coJX8sRr9zUNdo7XTxA17CF3CpBLjpeMNN0wjvvudPqew1kf/5zQDot+
OHzPRIApnRc+xTh84qBEJlGM2cgwaUaBbYetKUltPbv39xYeQTMkatBuH+Q6bCenixqRzzaexeMW
Sc7/Qpw874gWKNDJuMFz4KFPKzhkrEwmxlCeBpn3d+Xlj7H/El93hCkt3nGyuDEbBN3dyEOqei7V
GSTxAVBB1csirIi1IxtY/3ou9Z7Qaei8lQmzZ3EcVVBV0T7GDI30ZLUxAoRNMGUC2+qLCm0ODbYT
KR4dnymDZg26znjN/4y/Aco3me1ILeFKYdnqkTQOAIxRcVeoXmoeyOwt6urorm9u8Eiwc54wR3yt
LfzjJsZXKDbP35WaUHzSjJQeT6KNOi9x6QXMBznH0WYrx3FnCb7vDPDr8Jz9AJGByxAmfqumDFvZ
Z4kIxfO8ky0p6BNOc6Ru4a4CtVJfPVz4eKVhT+2O/UfoUBh+QftjWv84fMqMv5Xt5TiMSfubxnbj
LEY9Hp5EuTV/qvdv0Njwh9BX1gnNpsKr+zSHF+iM8MlmVXZViIRaJ52Nm9xnTznaNV2S+IJvWRQZ
cA8ut1/eFHlQHXas6cQY04zOS9MnpZsXvUahV9ymxRebUCIYD5hUIfHgoIkUTSf5uI29OLre6Cnt
sNbjEZCb0onjWdaDO/GXWSkBtU+i2rrs5lkGY47hxlSbOMrviOn/Vo1HFiR12QL1Y4Fm6y2Z6dgc
CXyPpWfZf10FTK8IrfK/IGw/PZG4lUwy0g2wnB5cJOa4JxgAYfeEy724B6O9/LP8jI56TNqNC6dq
2hGEYLF81tf1qOHY2TnOyAlgoYzf64eNTYx3DTOiEZse27MJ+2TVsN8kkLUWxlUEQWf0U5NGNqGf
2EruFmYODIii6gXom7t9ipa2zfC5+yQhmBJR5w+6IqnTQG4zXrviiRFQz08cIhAef3LGB0EMJXvi
EgxPRdAIHjmxzX+Ai94oBoi9wRNUs5l62B9dtZNYw55qJp1u1Ff14i22CGhglIsnqhVi2T6rK++P
hoVRb1js98yTt7jgj6xNRpAKUleJZouwtK8tgXlxHg4CxdSjag5cV0clgqGjpivPYWW4igQDsB9o
D0Nmi4SA63+2OoYMNtgcFFOT4WfFQ4hSZbnJ0BxqZ0bNP5Me6cCJoIRaPqhcWCQoiJllS+mNjIck
46wocByF3hV7ezJunaK9kFjQNLn2mva8xuVaXv/Q7TF3YpNu+XzYRT6JFjjPjwSIYFrun1UfqypQ
k2sx7I3A06OrTUy2KdxKbfNkFs7RvtnYC/1/HTzDDGBVjHDZOoq4qbcJyomEvzrxVFn1TuhxpVwn
ZI2tsowoxOl3ZIDT2KM/ToxptymG9wGJ9SOjeAamyL6LpnfndFzqpG0uSbzudKpcqyqGONgkqCul
JF7Cy0zRjm92rzAAEZYQ05rq8pZZoyONN7pfBLdrYog7IBDQOfLnImOo37HfB1nsBo30xHbbb/w1
4Ly3xpKaPfFjzMSJiBZ33Ui94W/YrtDdjG9ifguGd0YSojcKniAAkx/sFHX4e0d9bUs3+drt8YTH
TLZezXVRpzO04cleDNcX1wu6DtFpr9E1qqJDdBTs7YTsPa7Wb4iuNtl6X3sy6Q/Oo4fqxWchuJ9Q
jFGZ3in7JPdeD/8AJyNWXQYqrfuDKLgl1MU5HUVqxlWEJTzR0OeYbDhcrgK9SXB3UqAeXzvgbP3i
ag785e7jAn2vLtR/sjLoXWSkJorKN1BJtVz18pWeZVUc+ZSbe0qJrLX9//eywjqBqyAI5Ey1e7Ql
atjFEZo6Ye89elTArIbtlCfXX3AZ/kfSeSwrrmVb9IsUARJC0JV3yCB8h+DghZNFwNffsfPGq0ZV
vsxzQNpmrbmmMSKJlQz/z6cup22iCmMwuaSGmBc6302aL6nxO1Own7g3P5tdBF8Dn1H3lEoz7kOO
tI7DsOfOZa4sBVNomsdiEVn9xGUpsMKzktWLeta0ovDD5+dPr3GHQfev0w/F/JSN6OoQHr64XX43
fRddE0SgxnJJpp2zXvdMrrKM6Pm5Ee4Ly5tyc9oJRoF33pVf8NCuNqcugfFIYXXy8Ch6OHdCp1tP
w3Xf4K6H5WRQch5IVifYO3V5zst8IDK+cUkNrWeA9RydS1+f0rd/6GDrkjpX34dWRcZjyq9gCnun
riGwXDPTLvjqaYsD3JIcWJ4hASjYplOlYLSd9tdBx91q3O4TRdHb5emU3Uho5M4H4HzRxHL2izig
w5jgIP7ZCavIttFPuK5zTpPGQgXhmkHP6CwBlb70FbdUjvSI/6Myqbk4DUIc5lEO+1KH4TIGoeUE
a2cKJaspv43MzQ6H0lrhoOlPSFBmZh9hGdSBoK7uXkfjBYC0gxpr+Vy8h/EModaYP/264q3jDDiE
67b7RP4jPqXU6VyfY33V+VwrNexQuFY2jgBhyvP2B/ZwNWeHZwYLZBrxLUcIopNzfDgA4K7yhxE3
s83ImdTcuhXFB/VPSx4k9YN4EtVeskcW5zcqefKGsjN1J1UnaRwqpX8EZBftHuZcnJHZ18PxFyU1
BFmL5MPCOXHJcjcw06/6ZvBeB2wpNghqZgbU+m+OHwUd3+HujKxFQIXCkbf5eH+TfAZTxoeF4aWn
jKNXkN5h5zEdrGdU9KR2nlLewYJCNycytuGv32fwPBr7FRxEpYqtz1/J+U1FAUGJxfbyGHlSAqzP
h10vNKhc/r0tfzLgfh/xAYnQ6XP5TgozxUC3+eguvu3jBEcAQ1OT4iitWbpvx7A+Fgu3AV4SR4vf
45cczksqkclrp+mLEW9Y1a9/nJXIac2eGWm7yniyPntuNbmZPbHRCuNEfM1ZP1l5SkeTkb1BZCZ3
TmkuRpZ5muN6iVgZ9ErWd78FjKmM6Mku4JQbTQcbIb2+Hp53nwCiKQjNbe/3DbBDrlrzamjpVm/S
hpzQbvn+OCoyz9JSMBlmcGZ9uJLs4iTHkBKZSoYa9idPF3WCkweMv+0z77rvVTYgJ2uRl5AOsQYg
d0WGYZiMk2+g+o3/hXBPp4oMXEWfjQsPVTIkxIlIGxunD5TWZNG5KJMmPUI9UrTIS8nWvDYYWXxr
gZS88CVh9updesY3ZAbucQ9YIIw0Fj/wAzycJojrQ0yUXJ6URWMjuQNHpTzWILV4ws9gSHLZOarI
EMVw4niP7lQkQ9ThvDOq9hEHpuAiiSgQjCXpkhgG+vf5fXM5lkt8oje4VXuIZRiX5aHo1bpl1ZKW
yRb237Zk10EXvOJ3OrBLuHBIAla1J6V4Qi+wDIt/k5H7O1bz4vjAEsN/E3kyxhZBR6Ju5P4t42Io
9B60UTTRzzmBC21wRUVd+LfVF3zauafQ4vIUATrO5hrNGAxjqKEbefmSzEa2WxToyJSpHyodYOoM
a7YIwtK+tvowuPhEN83h3mHSoZcJkHSW46Xfg2eQXJjC2Qo0lLNd4g8II+WcaKm8wtbC7bb2eV9t
rvsRkZLYHYxQmONfEUr0U1/mHeCPZrlla99AOc3KJ4dqowxMwfIrQGSh1oFbSCYVZ3Krec6th2wB
k7A27gX0e1YXEz6oL/D5B3I+EHFnn2eaA1rzWJMjSRIXMaAMmtK7/6HS5OdPJKFsN3cQYUYZrcs5
GXCSOXdcoQ/ajkCv+8+59kz+c4uxrBhsCZSlJdjhpnO/GjUMZspZGjO4Pj7emai017W33AKQvqfg
UYsbBN7h4bH6+PL+vRj7XQxzQHUG+2XDTBUoDboxa+7l/IKPO0gGszc2tsKaG7W+Dbtpeqe7VJOt
RYZjtmaZGgUhq8g1Q1ADyMIiO7qa7G5cvvSMvPbn2aj+EYXuzoUZsIXZgvFcPv/g59b2j/1aGafX
3ziZn6FBWtIkYjAuDoJhVBj4PqBsxLvSwKSeaTXVnoh18ka6kFdR1vaDD0gRr/eZjuwd1FF3BI0a
Fj9taAds/ROiIQOzPwy7C0xH7lbnYhHHR8HxRGxn0NsZUCOuLWqCxfjxbCqz22kEWMkhxglv/SbK
TjqNOcRbhlFu7t7dLhZGOm9SVb8hxxnmCX3up5pk5Jz01oH9sySM5RmKMB2zicCaS/w3vshBwwsU
2idmLVMafjQWGPolbHoPP0lO8Y7VjkEIc1QoHHdWB8IMJLA9/8BwnrQt6wyuh3/dM8Ucw2nRNF8w
S/0xyiYLhZfAfZNurXF44VO8b4T0dZyVhAmRTVsYJFgRK8ctaLYsyQN5KruPTW+Pv0Ll/6zRKnf7
Ewio0lpeDgC2cEUzti1tjmLMS87A/lo7tIGMCxdEYKbPa1xchngXbAWV44ItQHSeIJaixQkH2Kq2
/pOUwwbTNCuf4t5BUtDVeMxuSG5bn0qJTvQHx5LW/x7JqzyqcbJoww4ClkZ2ic7CgmPWcx6nL0Xl
l2gygPXFdj86ohh1INGcKrgquHBAI4AchbwKAtj0RiVY6A6ozTAsV+qGidyV9JpYqYhB+q4gMTSE
Z7Eq8OfZwV0k92u0v4hYo0HfhO1QQQiZ1MCWU4rF4Z7Oh0NOdfKHeR3rPREm+427Nfx2PIe/iWAc
kaN0Nt9W6fWtkc0qZaLJ8Nx8Ru2BZIWGyOXPbrjCok2iNYh6yDF1KaUNGq5wbAIkZSuwlzcXs3Ch
PhgaqmAKLTf3CdIlpohfg1dOPcujbab4XJPBNamIcBtw5DWGyCmkOVvdhPcrrCIllTHhgt4+V6bo
fP5+Abwr+4UJ1TDZupWF0QlBfJ3LwfV2XiPWbU/f9X1l8kUtsfWukz51ibdkzYj2AFifIwoOkkOV
w8Ye2kN7xIp/mNzvQE15CJJmcfN9RG8gorqobgwlufh4V2Ya4LzKj6MSlABJRN2Mlbd9XeQhDksA
DYPp2MNMfz5Oz8mLuYuNJ5I+mD6WL0smkVOy+XRB7w/RpzOM6V+pfjnJYbp18enMJUCMYe3x+qvF
lUO3h957cV6jT7S/s9+ChEA2ExmJSpjzqXZCmvdg4Q8II9ZMBaSWEgiDO0OhqseQz4IVlbEfube9
Ow0DZpZWCdOICohcG2CLn91QPVKuOGcubYzUNk/QO77oid18tQli4O7190MYjtCsiMhyK0DmJ2li
L2JEfwzztmB6iq3p6Rk4544Xi7rQGixLUPxt0YXI2EUJYzahL103xjUbcwd636nGrr6BTmNJRuTB
2xLHbY2KgOLE5TfzAwi70yuOS/29I43dQQXhbCOy2i2Knj1GWCFMQFcRQa9WcI3B6PasOPNKi4qT
lANpcz7mqVysqLN/6dvi/CbydAvIiq3S5mWyrwDrr7PaPL5S2DuQQ8TzOceFw3mr4T3JcNp6kvUl
lGuqx6PL5tul5I0MZeZ/2MT0q6fK3CIb2xBBX3o3cGtFojZ+3hgoW6P1diZzKVWUWtL6C8/ursH6
vLucK7TVHF8fTKg8SRj/mCr+WH3ujN6MAIc/icf2YT7w5diwyEJxtFBOif8ylJBEq9cin40Rren9
5O5AyIeyeZJXitELyUnImR3Zd2c8++pz1LzgHHUinGa2mI89wx8UDlTcfCIKiOJ4999TwUw9O9vD
HoKqw13ryLjD2lhZgOB8Nb0jdoRTV8UkWJQvHVHFGFay6ru0tuC0meIuEVXeF48ibqZFH2SMBohb
Aqcz82QGAG+MtyGZwBOxF9g1WhU4GCMcAjp+1i4PyPYOuiWumbik4U7L5z9npCq4mrmSgP1+CS2J
i+mejy0bIpWtNRTAkz12a7fm7mTDaEl/LRYMl7nHPsYH5wBVmn8LHp7fzLQO2AvQ2xIWkPHG8IT4
K7Bpy68DYihZ0MOYa/XAEN/ZQx0BUfpMe/E2o9Lm2/EJqXfHIRA7vk/DqTbL8NB/+63Jv/+SHDy0
VFaHiDEEGrRhIL5JrhVh65iVTVVMNzv9mrVL7IxwFO2BCHH48MTYoRYbFp0z36rF7KMGnr+ZGekT
8Ycv/SW+nDVABcmlblam7I+c/585PQvPCS8HN8eUDV5l9lyVIkzq9od3m4wp1xz/NeMyHTtNRNCM
07o4TIVqfCW79+xel9LZBa+hwDzbKE4JZ205mPCm23/hbyfnkZ77TwJykIexSrCvTTmu6Mn4tQSk
402DmQASNILsuJaaBb8JDyPVhMwAu69NL0iIrhUVLZgeglt77AELWinzdtl+O+/500KXwfTJh+h8
X9SMxaYKJdJlo67LJTWXsQ0qJnO5/WOm1wRbG9nWXgMvwX/RuqOV/0EMGjAXFLOWa1zagIx35/XX
91SkN1HwDQ61pcW1RcgkHmOSw09krfb8L9WCBpyaPi2FbcPicGh45/ieco47iNQ5+eFpaOnYqfR9
E2BDxJv6FzPvKF6NNEu25OktZpNEZJdynygC9gPGkU05kHJz3FHovz/kgenf7MKA0Mw3pT2wGRKT
VZfdY3jWUxoVq4TeLHTJ7PCLS4KV6FeMigBrPnIwCFT+/gfc58xJVqR3jQdc+Gy7w9fvsITiL1Ec
oTr+hH1OZlcs9V/c+ir7EdjhTkOq/Psraf/4w3HxyVqiiKN97FuKmDaBz0NUfHpswV7Ykl4v/+Vp
aSPPZhVrZL2C/NYh1gf2NXvOSUgg5wUR+WInXjR7QFilIav96kAqVr3bnmCUtdNr8OgZyKFbR1ki
PwtQBPOEy2UpwRsbOcNJ+sFiXH/YOKGNlsUEKADTMmAW8V/g51JP4ZA+zlLImIeSn97i6SGT1rUS
sYd4ifk0C4hhFbBR3OEsKc49Ei15RaQPTQHfNF86/Tb4tXPSCE4a7DxuGIhwKvfeMwUM/RxvlB5a
MsYliaGeqLtp3sCINw8bz1y6yuDGkYavFddac3geaqxprSbFSPkTPWziSs2OP8H6C0yJZrnnKkeR
US2FqidW7iUopoW4QdkCRSifVP2As53bC4fuc6ouPo68bIMb3beZW6E66TvbuE8v9cMhilrEa5cg
wUWh1xRLgmZn0mqBwk9+mPR9QzKCqd/tZ0RopykdQIvIpCcEjFOKITuYLceazl/NEI6z0ts/LvDg
i9xRhSouLllyco2Obgiy2bJX03kj6bntG2fAIrpSwFrPJ+k5Ogu3mtLKdXilY/aAbTviV35aIq/k
2qLoHMWfUy8sgE0VlQQt/fw3/BJp3XIi88FMYCiEj2vVavzxXCYQAG7NgDhTYZlVbl3+h6I3UMog
w0L90IzSlBCeog++OSQmCCEjcRDGXEM6OlhcEHLC5EL/iBGR8zDhn/eNubh8m8lXD3LgMskTpopY
CAgAegi2MSRreLmTTInCidErfBiIovoXzPnnU61DxYFUZG+BqG1wPsNtLDW9RHjeA2RtjfeaUp2y
6pF0IftbrRBGi7ZswP0Cd4IKiVK7thnDpL1gXVnIIEQv6XCTZw94IHtOtPcXg1VsN45bs+SoUyB6
/mbkjSAXOyeKBf4Z8PRpXvlgVNgdxxT9Ag5nWFg+jfRmcyvisYd51MD5wqf9MH2g5xXYxgAcmn1p
Y/hL+nPhvzyxDYnkClei3Omw6unbXHPz557bkWmi5kCoB2MvnCGBcCyMu6eKmjR4OlzjxsAZYxxZ
TUgFtewDPnT0wQrHoTjPxUZqGMWOHV6OCUxC9TA8sa+k+MF19XXGWT/rTceapXRGPxnBNKW9nOON
qwMHIuUwuaFQwOpQxkMKmIgUQGxYBEVtGyn6pkrQUvB7aqtvd4un1/PvCQeIZqMHNiscFDgeZwNq
ltofE5sBpRc/MZwlmN5SwfX4rY4UXqQpeDPXKe110KTCL092iTKr2QIJuIxG4jr+qE6eFjTT/UUX
v+fFnLZ7a3FlytEFeu2KrOG7U+PPOjhTA7KzNR7k8nOUgZYm5Max+e++KLL5JOYjZguB3Rj36U1B
BQoRqAs/UU2QhgVe4W+NkodLI8k1QBDtsc2uewKfiffbXa6T64FLE5qFqCGxhFAKkXg7nlxnj+S2
fsCT2T7d+yRPB26uoabBKhMAdievsNdF/6jBG2SyvCp24/QHiIzf6G2vzJuICVSxuzTTbYYNQYyn
eUtN9k7x1gD0RD73kBFulOTp9q27y4+A8rnpz5l40d8N3SHMd71jkk3eADR0snPFPO6cIMfE2wju
1CUY0GwIoO1slUhTwse68LlMl7V7GiI5+gipLm4PQ7tla3SHUx28qDq/f90yN2QgK3F+/+Jmr8XK
arzv+Og0ew4S9I/dc/KzS6HUILSVqBrMEetD00mofc/f6RiJuWiV7q5IUwW25jLn1uBYNnMHv2no
oczIHlts73WVSxWYj6+Cywv+remQN07S0GdLiKPeg6f+d4aqG7QBCFi9xLCTWKgy4+0/N0MSoVRk
EEbv74mBFwMv0FvOI7IgEEZGF0emDpxhavYOhTEengL0m8BlhXslm+OjdyD7GDLyh1S7Ppsslqn9
p31T/eN418f81RC7lsaFA78YpT2sROzaBWWiAkc4TQt7y0hT93EWwgmOwLyxy3Hk0ul/JojuDAz4
TW06XD/telHqx18kx/Ie8zgqvDJDXGoDsfLWeB650WBrnlPdHXJamyWJxbNbwsle0lhdvPGC4kIi
DhB7QJLDUUtl+Hpyq3+YPo1igkXHm7dmDmoLz4JQ3mN7ijr5eBzua1K6uW2dh4f15XDPWjE6/7pQ
Y2R+aE8u3nlxmP8M8iLGKciH9wT5f06GD12kUVNwRRd2GeHiM3bJa8aKHa62cbWo7SroZV/OuC9V
fxlsI9BnjjpuJ3gUJqlkLDzhLEDTol9XosFRk6tpffGhB4UDIlKwvEXHtMNm1pC8vkGaPXi1OAqo
zGk17ukOmplCjt+YKv5mgl0lGLNOMeY8/jBoMr+zQXjnsAL9E3DnhbnU1dxGFBdwe4dZ3+fJYCPS
pLd4a+AF7amJ5iFdtX+T8xo/TIBPrFZrn84qaF3O5QktK4OJfE6OOpdTZ3xHVG6cWfd5MXkfqUDJ
5wnBwrzyjyVNTJsFT4CBVgYyxElUccFRnD/DXnpfDTccfwxrbzuOGHN0FTvhx2pPLimLlCRLt7fp
Z+++qUBhYNEtGojhMf8OodysnzWr3xi2y8cB9jl7PdJYYGQfXphVgfz0FyoeFqWpcIy542lzEVq0
Mwk1YIFt2LPpyeej8OpUfwMcPdPXhIE8aj+o5filnL2Pn8Mvw2gffGZFhibjZjEBfzJaRQKHFdTL
+zjNhMoFEgDlSDjqcyECmnFfR4UDIKrSoOKLK7xYFL/EhgRGH8+RPgTi2fPF+2ReDlUTF/VEZU2c
vZ1A/jFCnUgZXISfYghEkp4ZxuG6hhd7AVp9c2qwcwFw3BE3mma+rBLqSYsZVcKAu38zXxm97H0+
gOhCeO6MA6FcfsEGaGhIs1eiM+PRC7lMiiGp/Hpxrt6X92XvGT6XVaDgGVMizcKCUaetMQZebao+
0jPEyaJSqLggtlOq6aRghVKiOHNpgZEcBRwhohOaI1ZxzQlJmJvLXsUGUDRcgG+ATRttIgYt+DND
mhwtUfsBhvwsvH0dsGGrB438Geia+8GOu+VyBzNir8RPeIpPf/0BtqjmcgAdLr0siwClt69h60VB
IkxTaW5oCfGJRXNCE0hleHWu87Nz9vr+UnjxvN0SpOGcSiDafQdYEON8g+oEY1ZTJS4GlK1CwU/V
ZJ2pLbbUz/w8ZkntUptdji9rONEgkixBUwnJthURKa4m5Us8Dzr6pBe99/JE9bAOp4j3BqAMHNiY
rMHYZGr2d8GbYsm18TIIWSfr916IDm+EKJ1lEoBLgJP1ptX84QF84NBIv2lfPYxOnlZ/vT1yDVCa
Hs8rZfHhgjIA+E3+7Lsc4cR4wm3/liCADbglufnw2aEpquz3fjt/gXjNR/Gu00sXnRs9z9lorJbM
ZzRF3NIOaECUL5TNh/f8+R8HDyjYP3t4TQN6jA1uusabZBmjdH8JZ/BgegcE6bnMw5hnJ594KIUD
aNBRMSljIlZljEs4RP+2zBfSWxO8slfGZEF4PpoU/pg6N5v3BCJOj5iGI97bEDavF/Op2jtMEhAw
4ocV/nzZvrF/jdHqvWO3sTUb9zYfozEacG6iZiO6V4cX/3BekyZ+OTfxjo35w75wwVxBJciwMA1O
ERLFW7cX0UjGGKhOpLD+44YVvq9DS0nyI2XRlwnteNd3CqqDn6+kiDnfFuze0tWIjjiCH9TAJVv2
C5+VAjdDShx/2KTMKgkYSD4OCbHLZkLjaaMg5ZOe08ecSnkyMlWL84g2k15m7GlHMUgrJgLxA1nj
3KYpQ+2ZFMLN+GwryRVZ2PLz9pT1JXeGCIQ6A6Slvy6hY2qEuf8jDZ5j+WrfjxzqoBoVB+uy/pfP
Tb2azx9LVmbZ6K8/aliGFN715uXMuNhPoJk54m1j8PL7b/d+JDT1gbhb2CLqtF8YTAFKmFvv5bz1
PTAshSrQcoM50JlawsJH/uFdjZGH+FMU/bQAVrOhttdhBQtQAYoxoagy06RwawpHFURLzoi2RxSy
Y4/sd3ZUYz6Zzz4RJq4he1FlzkXuuV7Mn6T00vXdLbAInCRcYa0FOn/6we5kuOL9ksGmB2KYG8Kq
vHTboJ+oCZYG4YX/HxPAqTwFUHKI5HYwCwdz1XzOehqkdvVlvnU2zwieELvXyZd504tfTqa8OQyo
RDmwvl4EH4eEBuHddQ9ayj9hzs2xejOjEvuh23zEQTgCYsPVlXpjS4vF5uYz3hKZBFfMADuznX2c
im5KAaxCjm7+1rU/cGR/O2lCWHFgFqiqEdgKuNl4MQFGoy07zz0+8ybNePZai1ZdNW8LIkj49+0/
M/03YYsiUapYcBafUCKxsHmSrX5IC0c8J6XvXL3CEpZMqJu/K1ExfSyAc1eaaRDXIVzaNIoO6St/
GuIFbAWDE1U++CILGMxglrsZHF4/HbmqVxjr8YZu1KdwpWr9TaTTN3wd7ovygEcGETYcPEmNjTrj
mPeE5AH+o5z9oiWP4Ju94nPMDcjZgnRejYq/EURqYDW+uIsUUsUY+7EaCFcyNvtUeGSrBvCSzImE
NMRsAtWq9z0CPd0ejuF68YfjyeyTXkMVu+y3gcP9pLAezofpYW1LczTR4cD+WBnkQixdCWjTuUop
XCbNPx3xBNRI34GCtftb8luAqDCHC+V4FN9mJECx3u7peUXKNHA3YurB6uKe8XGJUTHAXv5r3W9w
ZjCIy+RsGze7W8Jgy2YvgW8KuIw1HNLG2o3DwvJQRp3e+Fox5eCnL/qLARc1NQJviRGvOodKJ4dy
yMtwqVy3pA/7z8roLz5RNaEz+Gy2+x4D+EA5FWOjnPVYU2dqvPOsW12mxW5ki1vpctTWBVCCA2sv
+jH3RuvSh7PXHpCQQdlm89d/kvke08RjTDwtvffpFiqT+98NwQmGwu8450EvMRkP1Tmfkc15PIM3
0VZTIb1dgmRpe1Tjutew7cCIMbrsVCwK1IgMqWHrfSqMh4SmDvCQxBVB2yjnjUu9EH+Thkxizpk/
hdMBRR38NpSqiza8o6h7AKSIMgF5NNQIVg0jGvg8ncswri3Qslj4X/kKUeyQa5jF3qnCGBe7tbkT
B8jrj+IH3qpdIJfMLkH/xzeHdBkR2kuWAEPIC2PzIep4JjOWaK+aqGPJ4GUA0CEKmdrGD4tJEYiP
P/Z3Hyo0wB6KOugF+qkMVHAHapkZDMA2E0FPZZCJJkXxkYv7yx4ISg50+AVk+YkpCiyLyu4MxcPh
mJyTZ3iOWoOmr59Ih+oJvwbKz4HVGV3S4khXds54OQCqkEk57CSTxPY1NnoGUmjYIl8YmpTT0xF4
xnZ+p1SCUwHqhfOpkK9SdBsXnFHDt3PCaMJprRVT5If+wUwD1UaEo336PmLPNiXrgwsBN3VGk2B4
MR2IN5zDPvBH0XfJSBvZtQCyaVZoIyBJ0edIgBwZjT1rUWL9M23/mXe/JJS6ib5ZgYfW7VTZJd/3
xsAIVaEuymIm0iSLsfDyTR33F2Vy9weQ5IFTI83kgILQpZpj737EDSY4m8+55ikeA0Uft/AVJt9I
/i4gN1hFehu+E7xlMXkTOvArA6R4SLT8AzjwxiH5WNx2RUjGSxfcMjjDKvr75+pxqlZPxfhlYBzd
6nPiMHt5TLZbRTB7COIrw3YFhfhGAbT/gRcWVJpiAtLFpYdXWEa1Yl0P9+id5gteRCtAJVTvqqGo
TIGfqYwdQNAALtHKwviF1BLm2PbdDNVUVuDSzFtbFg/FXONwp5hwauEe5cwQGaEwnOFDciptDS3M
ETb+m/krQwtbg7i/qhlBxNpe9juf+Of0KQvcIH1CBKvC69i4Tu9ez5Hcuwe3zjovwXb+QPe834HB
DEEYPwHM4O0zYdQKXPbFBpalQiIF1dmXG0BsThpT2EutMc56ztPbgqjRsIdDnGLQtCOfrZk8dReM
+XMORl/1tARs9x+0fvFui29KXGrSBlLCUAYTHIeZmS6FPwXHeYiHpJzG/bkQVGsoL7CXm8gBUzZO
/4v/iqHylgBcN+u1ZpbIHE/YU6qbvj+ir2TwiamBu/ykN8aFYphRujmwcxc/DqRRPSgTXASeZjMp
5uPktZRm6vqp2EMCMz0lfXn3ace/wyfPxswMn5bpKOythdem4JPsRrDyhgyty5jxwO7t3OzdiKUu
vDR5Hmc0B1SoU1FfMQMF4SE3C+9mPhafXjOzhhQVRod+xlkWXCawaS3JrJc0WacifM7eJlc6Twaa
hYcH1oY+habuWC81Uwtvla54l4ni4YcJiBkXOPvoSgbsv/4lKp78ANmQl4yxB+m9YrrB4GPGt+RI
o+0Yu/NXiC2DxQBHDOCsC+sKQvSbGFmTCtXtQXJaiAEscKvbh8aNIoKmsQCNDaVZvRwV1igSoym2
NNx8iQw05lY4YBsNyr356GZ0GZOcurO/FDgFWSuGgFPY7n/tmiZZTek/WuMMQ6udjjkxt/qHhLer
pTxNeUumIYA3Ygjcnki8dB49TE1iLpAcJidVP5/2HL+ZF+NrWVZEwRng7hrQtZ6/LMa48j/iEyfP
fSrDAsDaMLxoSIF1ma1FGEbA0xkfOS6p4a/WgISfh0l2kSmGwPpnPh7oYDg4vrQEz+0Qg5f8vMVl
cVl+OWw15lEI3D2stSnXCtaBoCPh6LMf2K3HyUmTCJ+3AfyovRKXGeKKFGuJ7V8CG5XKhqv/Mq0i
jTtloF+d23FsCaC7v3gjCGI3m8w9akzdGF6Pw3wOZxarCSgHtGI0szePdABGwLRZjL5cLCRxf67c
LeAf3tCf6SB+hTBLKEpnQpqV4168BQ3evI+UxdPBdBDVf+cMaDkuGW6JUehvNXSImXev1BsK3v8C
3xoBtemrrSMh0kJDzOn6Wxesx9cOG63X0yqjZ/KlasdYa8U47D777jAEukYD54JbSefmRrXXzOfx
YQ+CAedSpHlPxLvMACZMkxuFASj0cMwop++BOU60g9ThUcIQ6bF/xPmmDcaMlo4ACpRzk99mpMPd
/gquHWaqmXR4/HFfsTLHHuex5JH+QqPAksQef2sn3HXAckT3ApJq+9pa9SKaK7oemwkQlY2aULx7
L85tiB7j9TUWs8wt1xOX1JUH/XWalRyVTM4YSwH5AmVppjx9OmVWwX+kOLGe4ZvpB00dZy+nyc88
r6oIRQkXxmgK/jf5Ogdu3XB8UDu9wpsm+XG9aHhfDiqH6wuQfghk8znhuWGUVKHRZ3Gdyba2kO2H
t82ujeBR7ZuI9Uvu02A19tsESiOMbZBx0czTMOypIfD0o9pBq/dOi+l11bLbzB6A+gPGiLj4v3jI
6eIrw8mG404C2pyCOQaF5LvdrWZ6sy/4MrHwoWp+Ij5t0+k1GFcEf3zSc0VtIh4DhqwpvsD4dkVR
flTXXwgZcWN3XKWgaRyzFh6o2dCqXdxKCGcFR7XffX0Eg2quHmXaI8RhX+ZmDSBvyZ3BmMB6B+9A
JoaEy+2RIZ7gyOT3kPgEVg6BuI6F+uRhC8rTeI02kMm9wpd5wNwsRE6Vlwr9UBUurvRX1Nf/prPl
ogLcvsUSTP/t6htWfrOBt/+Zv2zcMV7OdZNjsekMvT2tpEsfNTlnDBbN/kTAbnQIZpcV8AakCZmO
NGoj9uwwUI6fl/ECUKGhgoqkGGM3VbkaFWbk7+nDZqpRbYpj9/cvoWIEtovH7GnovuDZcV5TxqMS
gpGgLQRswuo3pAxbxcbUEAE2cJBf2WchM9ws/2AadzyJZvJm7pJb30BZK+unE3XA7iYlIkMsejcY
R3eYmrCbKZ65QH4m3flXX1+FA4eAe8XZLbik4Tlc55Y1gKdBYQdPgwiKOUmo3IYc1093LciVJT2r
89jD/p8hOWa8DJofa2t+rgf1LB1Ta+C3HGwXjI8ZeHzBmS8TDoxsPYQYeAlkkAkmse85r5fi24JH
ZKixusI1Lu0sdY8V+Ci9UO+n1arhkahzl4Tb6fDUM9SsME9V+sqex2LTBag7mZzhaxCRGrBCwbbM
5yvCtL0CAmTI4aHO/Nq8CLhPg3dwt+o/jsNm1ZvWVh3ciXfUeZRMJIlypbPlHGGkAfDB+0lzukxr
f8agtBK1AQvqY4lQrYHde0Em6ENZArRi+u1B2/ahbahpaTI3njMRsyUSy8CF3n/XDa6RwY0wXYfF
y+ELPkVYYoxvMRUda6zDNR4nKi4KpzmV4MDA6Z7k3f11R6c0st/8nSrYD/ZbqgQ5KLPnJD/m/xJh
OZ8kqEmDiDuXs+S1LDTr8ffWwu02kKcDvGbhX1b6c/9Zs+2QHF2OzJHHCaOXM8v5iBoEOnw9a2m2
vVadEpRLwZEHsg0cAMxH7Wr1FeatMCDhhQm2kZhACREmnsEZWCLgErtrM+QyuDu7Muw8dJtUahLw
xSe6rrsYEhgNHlcvLQ+9l7b8kIirS2I3iwVqfJyPNT7x8CHi9L2BUJeKAaxGKFmH6gOgD/Yo8iC6
6SERXVsIF09eN3QBjQLzxKR9mrsnrM49ZQbFLh1g8/nSh6fR5gOTn9nq6rp+xJe5zPEdydgINqhU
rDMHN51Ab4PHOkVOMJw2WJbwXQTaKIDTyj7v+qs8UZiLPPzf7CeHaoYTJ2Am0+/c6DRCU+3eEPYe
7LKPA4+dAVkXtH/PIyz0tzMEhnGoP+DO3eeVI5vU7aBIhU/fs4bH/JyD1IPxcE1D0q5DmUM7d+lj
Ge3aF79Fi0qBDIjsXiYy2AKjFqDeTLoSTci26TEbymjiGU8brV+ezruy4ki9EV2Whxrce2QXPQhb
sew0F1M+yb5KXsHWqcLW6mevBV5B3wXGhFlj/5L31+78l0qi0N93ysA6rGeUFgRzrOrd12o5tbVw
HAr1A+AchNoOwk2gxJYLAHHomQyZx2hYhTKaLosepJ9x7KFAMiBIWoaRugF955PJDGj1YIpcBQEs
OvJ/Io2MVPNlp5+Yjp20dacj/qRTga/U+YueJrRl6dPJsv4RLRzJi6wAanZ9RMPmjtdI40JSXOmt
9FQ5ID6CGUkQtH2RbGX2wqheMQ+owx9o9z5OFDHYRUXzTzsFsZdO+YLE4Tg2ptNPbUxnA2vA8MjE
AsKdza4WvhdXrNidbc8kB68LoDcacBTKkctVoVd3plxQ9Ud6XU0o+cKlkibOwMOS3kO2hrZfgSRc
IBm7AuFjFHE1Mz+Hh2f4xSZDfWMAeYX/lHYD5v6LSxCtm4WQpI0nAqw0/Dq+rfwUoceqtUzUV7pQ
spH0CIdcCLSzIJ384sA0DcRs+AiEgL+wEG+zxwxtH7gfijijQgWWyfCrufhdt++ZZjZczi9Be4E7
OHIzqiIzxRNgkieoHc3V4dBudSNYSC5S4zd0iESQaAKJmyeRPk7KHXCRBYvi2EdDITSdvNwgmGi6
uVq4KNllcv54Jswrr/9xdF7NiiprGP5FVhlA4JacRBDjurHMIGICBfn18/TUqVN76pw9K0jT/fUb
QaIxmgeJ4e92m4b3BpELsL2EnwUV2OL807/CjbFbPARKouqXzeXAwfrSF9AeZGhgmIh2rvjpCJN0
TBTDgWuwC1v4GTDi4dN3A6y7NfgqFZvWF4PtVl/Iu50YqJvK/cp2g9QyWggTOUBWcgRcPAid+xli
MkH9wV/vC2H7mPGFi2PqaiqLFi+CCQyARx5liMupbyAZw5r2NJdDh/s3YmkkQ1djKXzTeReWgGPw
4tjv8ZApDiVG5c04rMJtetdXBIooD4uDwGjQyVsrFPG86oRNzZ+kwyAz9vF7XZUgwnTEoEz23kJ4
9YWYQgV3QFETqtOxzuXiojohMerrzVPnU+Yu7aI+e/ArJDcnSWFlaTOdkR+ixehDXKgqL4s6mDMD
9IGfDeTso5d8MLx4VkoemX7mx4ZkjtShALXDYQ/gUTuPfMjGxd3dpanr0vQ5O/P7P3cPdJ7HeqmS
sybSTp1BoJ+UCLqyp68Y1yLXcKUhdkx+LNgzsjEaeFRiEUTqRMuiQUuNSJuEFGYNgjlu+yvaQ/6p
Y0W0Lf3L5W26XWFije5RRDADarjUjxjwsKNqkxXvyYbVv4uymcXckiZJf2YmAprSF+ItJKuBG39K
4y6dRBOeIEkpPuGphslDzzzmeX2Jq/wDnoQ8VV+uual4EzItjse7gfGbXks1GbB/AT4Q+/vxtOON
hXJfnDHjvoZoclw8U3jY0c8hwgXN1Qcqj2eHJiB9/rGvG82emX2aEiYR1kiK77g6WaS+C2THdxUm
x2rF3pWrunt+pVLBVeXMw2J/IwSuSVjkSpqhTKT7yF6/7SRI6kkUYRDN5yuJJmO/6yOkb40QLy+q
QMZmf/FIsQSwHh6mYYVPogosshwiElSEv5bUzusyjNSDxY/zRoFnMIC0xIDROfR4EMIzI3uHPJ8F
hS5jU3csQmDcSHfUUOwjFi5RfngxwY7iRPNcY8iLC45goZ7mDRSRZSuh14rjWj9RFUGAx/+0KbhS
79WQHkORFWQLq7yZGpaISIORIbuSaKWZnodA9i+NkSn0CQ4kwVbiJcU2EIU6aTo9GsepQqEQHOJ4
fw+2lFG2jYkUnUJFlwlXJzZhZL2aeIzP034jcQ9FcykClfesZo/vVy4LnaYVORFxMv0RtQDRDQUy
UcQ3v5NtciO0t/1DdBxhdM9Kwmi9MZJkW0A2b2rRvkZGLCB+K018GapFAbAvpgzKfNR2Hxv2iPGw
0hXuscdy3ryRpKLiuXZGFr3PkDvTjpyKLX4Ckg5cumoofngHME/o4S/GF/3HJyRMdddwqAsbozhJ
MdNZYJ49jHIqMIdOUSmXiuQ7a3fcsy/oBaP6p0sXMxb61sGsEE1W1LIMEQ/Bg6P5J14XhcvtDEjw
YfPDskb+D7/qw3whfyyE8DrJSRWD68dNnwUdW8Db+HbTH96PA+l7bMMyLaQ7ClRMGbSA3nefwy8l
yPEWjGbF5IsPMKAEpybWtUdq5y0QbAczMzSvIIPAEiYFmohZAxy32YJYljq19Uh8CQpWIftvZAga
XTI2fxiHY5kYImISVpR9bnKYd/eLGrld0YRmZ2lLmHRf5GdSlNkzIMhCUZgiQ5qfUNujmcii3CvX
d8KPe8s+imRes+Exw4sefZf3GSh0j+gNlDT5nNPq1yOQFpZoQJ4LYrjgZhOFeP5ZI1obFLBLMGtk
fIioLUpD4FAMU6VMPeGmZNCBdrVVMqco2QCmpV5go0VyVCMi8goimzsrLo0CGv8WSCkOHSicKdxL
47GsiB9j0Ie/cz72BtJlbFzxAdjRbYkyg6j14qTGA5HP+gxgwvuB5Dp3pAc6Jalu7eLqgRSi5fi/
K4guHm4QkMjhonIZcVJySu3/Mg9BZmLM8lApcm9jRDeisasijbxwHAlFJ661oCFCIKQxKwVJYchj
dFy8gtGcCXH9+xnS38dIowKHKK8jQAk/K/HB3Av/q25RyMY1dDNvk4e4pWYOCpsNz5z1IzQK4oIo
yJACve0dZCou78ZK4PgVnOjI2+4IY5whTzzgnVk8hIeqiQuR+CJMNDAo1s3fObU75kb6NXrJrvAQ
HQBvfC3OiQnk3d1FEZGblLy9wa35+9xr/EgKkbQbgNyQyqfXHCfA3wNLKASpBC3t+cWczli928Me
o7gQjaKKiIOiQmh64PLlfRC8DIMK95W4eA9/psYvBP+N11Oop6K4m1XminVgyB5QyVEIWrE/TBSz
uBouXi8x64mPc0g1iuw/YhEjUKMlRXa3/Vteo0tJhcpbP46mSw7CP3WFqNwtwdQ+OjvFwOfmvcIK
bOWAXcQpYHH4OcLvozo9ttMfCbR8LR97IN/4zaUMEQgkzMPaTh7L13JolIAvy466aaietWqcZeMK
09IEWBQx5cABoaZ4TsRq6feNmgV2rs6VdUSXY21gNtERiuCWC6ZV3KRxn5+Af+k6OYec38qkhFNB
2xyVez75p0UtBn4zoLUbGjbIRquHZ/OajCOsZu06XzbW2GgWsq0QlAm8J/Lkq+WHNYt1ykKYIYRd
QGqsiZ0Au4WY4UUSTm9CWy/AOtikDXM/4XbEzyBYXuXvGTFkodp5w9fWtkGK3Je5kURJC3i0hjr/
uDkPhCudvLk5ZdBiFsCpjk3zhgKPTdNga0Y9EeRYWWYD57rsEzezxJ4HDsw0jzlP3EvSHnqvwgbj
JmuE0E2EJ6jc+QNv0FwdADBh3+Huch4Yj1Awl0rCvTh581HRmayKn5dkqDZmqO3NW4aM/SOz/RA7
1+9Y7/ru59CVfAmQMabRsELTw0572wk9F71ErhTJG65Y4M3TLePAABW6y+mwGCRC3wRBt8pYBRiK
TIVppp/QekuspD8td0PnSlsnAsELsFG+QrCTOWjmvMwi8fCDJRxKk3ER6ZijUMIuJ1goUDehii09
TssPysEH+ihWOIw0vILz5XJjdRtEXJaUSA4QCgMvrWDkGPQFD5EBqmt8A94SlpsUoDvEnSOhyHco
XSNuBF1zvcjQO2Dag6dWUEP03KH/2tWEggEU4R9Ei+WOJ+fdfTc0u/P3LODrO+Mi4BILGePXZ89/
cV4UND9ixkoZ2ycSNNGFDuk+Gk/IOBwKvCC3qXAu9WddPF5IfyN6f53xYujk0YiQXY9A+ZHdvs3e
eiAZ9+Ptbd4ya7QudzUiTEaZmw3IpKWd5g+OvfB2epgSpS8CjrJ6/tVvAh7EmKts8MAnn80p8Jly
S+6OxX60ge52uKsIhQCSAf9y6DapjDKe+2f8CtQZwipX4uggKuPqZsIyWXIEv/aDMwwQH+0TDZpQ
ekNMoJ1Dq/Iw5BaY+wFuF2LXDlY/0HBMKAmrjEptb2xzDQGBsN/hm3jN0qfhhZhPXBLweifAcpVs
Ib2aD1c024GGCtxQbXXu7fbN60372OkON0/CAXJDKhmoL3255CgMSqYBjV1d+J6vdgl21Z8iOAno
CmZaaxyCnHlZDIYY2vik3XWdB8+0SL7p/XgJPgmZ0TLH/9NsnC587N5I8tft4cM1npjUcOwM/1Ak
I7NGozZd3pxa0rmO5qkSt5vLXvFKpIfCkAPUh5a+F6szQRwMafP4OGXS4E/YDwKqrEmFa9NuXkaD
dbuuQwl15su5/HEWD2gX7Ym2XooYndZ8MiHO3t6FvF1sSH24igGaMesjKgRqWkiQvoJHBV+iD8l+
tjTSyWlG0w7oG4UiSYsqJP0ASAkIYnfIQWPz8LnmUiD9AaihtO4DhrTTzKvJq1l/11w6GrOPTQgu
F6ikPVazO+s5rgbOozGRFA2hkKOy7+VL6W0/EIw/aQ+sNwC+g/Q2MoZ4pbj9aP1lJlnI74d/bF7V
z21fLq/ifTTQzedhwFVEA8eT+7JeAwHTeLriRsGNq0PWCoeIpozzbk722x3VD+YQKSie7nBPcBUT
0wIlY2WBN2UIkW5cLtZjAnmVLSAJEQXEDrDj5mkn6eq+ArM4YasJZM24n750RXiV2023LVBAuYdg
fX+9n0KAOwXz3CcMBZkiwM/WBJO6TJX4OjZuyXMCy7KqEf9XOBd5rqiD2UcWlynyMHaRj2bKuQk+
Byr52qOiIsNDtbppFj6vVs4V64LUgHJwfkW+IwfSIL6j3BA6Yxnl17F2eCzeD2yIXwgK4Y1IBYt1
CgSK7e9uoTxHeo1uA6IuStnZ1jgKqKOYKp7ivc3vmp5xfi044+MYpA/G7Jc0q8p/MF3f/Bv8nGwN
WBY+Qnr6Oamwe9sdIyEjB99SsSSCkKnN+doo6HuKxXYWPA8//1WaFCsTrqAPAPtB3TmWFnfnQUgQ
bJUQ5tYkGYDQN+wFCMyIiOBs4xWHdJ68FwU3ZtZo1HLICHZYyJ9B5/CFkPzlq7xFd6jsT/qNxuw6
8xYVJRKwE4YiRTWfNcVLzmCnBlxpYOQqQkTpSsNr5GUjb0ChSKzwtIj86NPWPIqI2h0jzuqwl/2A
Li+xVlrqNONc/tnI26hqU0lp1YzBjm6Hp9/t8Fah+2BpTkcQH9pEQyrPm8zO9Zhy/EvD/ZOvzCfJ
a3Pua15FHQ5EC8IswAUqbhFE4/tRqYvYurRoOa2/TRFDDNdvxeyvs91PwxI4XOcxjomnaP5xO6zK
p+tptPnieok/Ph03VpebD6zKvjaVHOlmAm5LYH6VXnNiwiKi7QLsmYh3cY8vxG3SqyuCCfjUhVRn
paH8h6FwRy/Yc8grjOQjLHxY3sZ7CV2sWcUIDLfrmwsBZJLHdptV5A8gJEW8M0FOwXWtWN+pawh7
5wahwZPD9uUyNP5m3SabqBFHKdi6zrt0dwYblKeXoSkub8i6wD+o/PTE3DpcAXXCkwIyILUzIXPR
xTDM9MImaS/mh50elN8iMIJL7uaFctCHl96u+Tjl3OB06MQHihEBiTNrCsKgCgh9WJNreFbQJt8S
qCUP3AlzHaW227NwGPGUEAGEP3/rKPYneWIpxOfbs9uYfdOmJZ2WHp1QjZaK8f9eIf6SpzpV1F+2
5Ix+qVun7Q7oa4AamzWJ0wLKm/p2SoRaNI5PE9WGK0JTGoLmlQC9JDvwVBQjACSa9EMmz+kA0xiV
REVUVbawd7w9hOL53RyEbToKh2AvXBLXH/SVmUVo9hL3pT+2pLv7+UGiyfFtAvmEMrnHDlcn7QK8
/ohvGONtFwPLUwaCj/Ma0DzI9hG22FYEaD2gqtn87PsrKUDTwGWpI/eoQ/GQSHuemN3aqogeVfsu
mnl9vJk++SFI0Tl3h+7QsCeX4ktzusba8jG9IbLLaLxurMvdHO9GNmTVB+0TIaWtSSXFqnG+vUn5
Mq5cpjKD1pCitNi58eEMr24RYcH5GrINy8xlAGaTa9OHjRWLPQ3vdJF9bNkUgLli1Y3RgL/UzCUi
SeaBshtYrwXV8/jzC4A7j56j6Cf7Mgx4z2VN/aSJjAoUIujlIIAZR+wxOY+TR4ufa7BjUOjQueax
AjDWzLe0l1OuJ6jc0dUqO5EacT3BJyHVZ+MlZ1J5u/cQaEwQMwhd8LdsSxtg4jY20ASXLF6Jz1kN
OnJ2WmeMGKhDpowq+DfH2GGNmRsZMyifscdzbE+YGrlBYabecG+qcMCmyAStodAHgd7NFnj6gCzc
aHULBn+5hwgNCx6P1bzsSIghzNHf0gg/u+/EqIXuYnZ1gCTeaH171PNWNCXW0WNzTwQX/5iP7R8s
vIoPlCQ+WEV3kDTTMUkJqLS3XOeFprAHOYzsuyc2jZHV+e2M7Pjki7CxYKYmjRKx7GNHwieYK/dU
0Jj+vP7rTu2f5N6EC+bq47HD4wGbxY2C/3Ap6YVnZKy+EAu2kzLthrypQj845jKI6YJbFEqGiMs/
UcpC8SfWMPzjETK9wopQot+9xM36azH+Y/hSLAwjZOsISSpkWiq+yXaGJlZGDYJ0CT0DhyzTecgi
Y8zA7sAjBMT5TDWx1dqDGcn/voZMGMHfJguaKTYYj1shGPf7xP2anQtL3FySjOoon3/wd2hzbr7Y
ghY92ivZP4eKvmhsLcnj12Y0wjEtezdjd4vwc+fWI01+mJK5Nr/mNAgisry5EHbQNJiDloMFmjxk
lrgqQ2nfTeBW8fDXk8L+sCEIMjizuLTwxwbFJlEz1jsq44e3nRLVgsybIdpnuiW5SYgzd/B0k+8i
+5r8xVpw7f39NUG9j9vIGbOkKCdnl8WaP0VwJQysyi7fFCgB/CwirMHwsJCVED/kBwE+sEzJgvK1
3OBgvKEXB+B0C0bUZi8F4EcEKuM4FfVHInEJ3umoeNcTYjcAOYXwKcrUeEaIAghq7BMImRRAwmhj
DEGhIsXtgbKPHKbeVr+m72CYYghClv7St8HVeqNNfIogrQ1IAfdgszlQ3I2o/7VpF0Qf9X/HrcX2
QD8V46AY4t6nMiX5YrhHqPVD85jbiFafk8f0TXuVA0BV/D0exmj1U63XqUV0jygQNGlfnLiANxgf
sH+8saZIwa+CscxO4q+jc6qMD1Y/9HkrFnD4xaH9AmAX0MEw+dCeU1KPYSirIZmjf4xNbO9EAXJv
hNrER3tD345ua/y1Baah51wl8AGckj7v3hCHp4LZ9+USv7oemIpbnkQurDTDV61iMPyaBfticx6y
SQ6whBfLfhL07MeeZTwwy5WIi3oe8hQjzx61HLbSE2lka2YwDAsMZnCSFzMXztIRfPgtEW4ghUnA
Gnc2phMjZwSDkg2kPZIcjzwEsascKkgAsHLFiCS3PBA1NR26JK5S4dZF3IXAa/YSyIN7Y8tC1cGp
ijyQr8m/JMNaX/DPOkVpAA+/kDWgh1sUU/ZzEK/V8yQ8N/robeWZMaQxFIvK/sNJiTXAZ9ADCIj4
eJCDCpGmvGgBB5p5lRIWwdgDOa9sGNMiLCkzLiwIB4XHEFGsiSsbzwcIFIBRn7ecYVlkOKAxQBs9
Jv89g5liRo4esP/HwoIpRriUg//ma5UTjmsxMt/9x1f/nolyRM6HoOcHPUMVe85dlquIcE4jPfHb
HWA2XKPCua6FyQvgESEDrCdvbOQX6CZxvEBjUDvHoh+jN8di6QB20ofM/dvYEsSxw/zuPk7VIoND
FSlag0Uzf9lfQso+LqTdoWfFQlH5NS6LwllVcwm1DQKAw/lIhNz8j6zIgCQ6ToeLKeIY8mjsM9r6
tTe0UIySi4HmhSGB9CXMpkM36W8hGLcB94x6kk16wZcoQth+7XyzhrS9DlhdVsdFHv1raW942Rkr
JqOkf5DmCA17OJCBRRHF1+j2cmPIDI1lbcP5QuvasQxJMBKCl0nmsLVceBDZXmzJ6CJ4Rv2V8M9d
l9qEuH4uVD3iutEE2MP53R052HDmMB0rPPtBlXZ/4q1DNUUmmEayJGZuil35BXGjYknDZcogT7P6
vFzlaGxHgKlXfbUT7vDrhLwIQmlEQ7PFahgReKgGIrqnQJv2sLdETo1X7ZQ354omgWgw/HVC30PA
ywJ23UCCs2zZk76RRNQpAWXoIVK8K/8hX8rYSdUw7snFHiPDxeqpLJDsuTeSehy0kKm2/Oxf3Onw
kMwue/VtqFHvqIWoQkGOK/sq+myNMVuwCAoeAG/hEYfeoLD1yY/aXyFlBtt5WRUhTR1TS2PcD/jY
9Nwd4qlHqePc/NHdGMB6k3vNHjt7cMPjHUSGlocXjNm4aGjQI6mAs62PYiuzhqg4uQTa3MB1KE4P
+I+r4WLHDXfCuAGKTJcib/4RYXxyE+qifCbKNVuzIiXku+pbiggy0ab57DuX/II9YL5lcTESoNLE
ze29MFS1k2HPYLJ/JqjH0P4TFQMo5UncjXPrFl+iYlkCZuTTUasXhychHOV0C3IqE6GpuZ+lzITN
lmMuH1C8Y44elP/Wb64hqhlMYLurcISloAFSq0LIVuN7etgAc3gQ0Yh3+OqEgjcDwiEKqVi+LBf3
gM3nIHIf8cHEYyK+wSsZ05YlX5G/8gFJEsH8+SpPAUtBq7I/bgt+5SlOTr1FFvQDJg909D337iHs
4PS2srA68wcGVjTFZAXcwrs3PveClNMJaoCAbut/gHNS8xm16E9IDkhKAiVBvhF/gABd9qwKvTc2
aQok96R2OMCnGcg4u5Xz+Flv9FPYAfzXjA6aoJrA4XVGHX4J+D7ywQ7iN3gx/Tg2LbkwZtM6zF3V
yXcM3AEBmlxrPlZNk94v5to3I1hyStsdfaQUYpkUGr1cYg7CEekvwGpmaaEWip5UCmyTvq9MqeQx
u4B8dAJOpOQLOMh1LrkfpIn0h8cQQcAwAYoB8Xh/vBF1fPic7qR3lUtwsGpWp9slYSdkwkjy5kPv
F2A3sxAHJKQgBlpgN/IY2iFVyHrDPFQgXFJ1DSU3RhWBsvJIO0qMWmcLSI8+i6+5RQV/maGNR4rJ
uODwdVDauoTbrS+Gyo4ETNmQq40enlMPL5u+zOYqOLgddFSqq2tsFaPdE8x2jkyXxcuZegN2JG8S
nkzoBNnGqYriWbw7NJkQe2Y9Q0rjvOM1/J+DtOg1HWn4Nerll5HoyFnQGT+oaEobZLPhEiqRM1jC
QThf9I1lPHALRgTwUY2vBFxKVevAA9Ba01uBrJgB7jfv+TmyB7q8/LrS0wdx1ctmDub4LX1AAda3
c74wX1ciMvM6eSAa37EECMK82Aj6e9zUhyvqggiBQzig4JJiyOVaIZxxJmM9aBBXG1fT15cbd+e1
BEx5t8FKeGnfTITErdH3Fgu8LieJWF4wyzYE3TTL1kZH/zn2fNUeVgJ8/fmg2RPl0BjkUMKJfLjX
PE/Z5L8gje9DioTB+Lmdycfvht1NJpcDlC/nF7fN30qLYZsEEgILhd3JZ7QdgqWROIh09TcdyfSO
4ATniKOC+GPa5d8ludVQeTLRrII3ah3FEckOXF5mZ4CEP1TbDBa4RNqZbMlE8mVkV5EyvoC63G5K
h36fuQLSsMhSCGaYU1ExwQKK+zXuTlTfJAj0HGWJXNYp1jX5E5vWwB/H+8BdgjqWrSlZmv2dvvlk
WQ2FRR22/d5cN4X7TRWC3tGrFzBUMsD8j8FE+EM3I4dDSDoxTVJdRctVQdcvlZg6YeKEytpojYhJ
YBHjaIlRYO+g/4iqNUYoygM2Mct7OadLw28JSOfuuMIDIYRbdGAg3GhYhWOkjw2H96TGyQ4XA3sd
dlG7z/GRPf0B2cXLdolYqFvedwfIdzIC1blsS37fkgVwcfqY1xmXG4SvPMLpc0JbQcCleT0mlqTP
bdCpKGp87r9BMbmTOxcxW5C8icBV0ldbnUOwsjD/6yJ38Phz+YZXjsMyZg9jCkPI+CHu21u1UXuS
0Hkjc+uRujYwhyAjLweEFmk4dBOAWeZLXuNtLSm6mOA0G+ojjph2vKCx3jFidIOcAEHNMQJiMiXc
hmNrfjUuUeZBncFe6bKtMbeha/li2RIznXRuSRrFkYMkSRKnPHmzwoPQt47dtOXWjSnF7Ed95xm2
KF7Owr8ig0h2JNgQqzLVYi5wWDGEDw+a0u1AO71+XDGaHt+BGmv0a6BhoHuWNMrZpuC4sOsISTOl
HPbAxSU4/6JfrrzGfIW5Vcc/dOnk8WA84uFf7PdMfIwqZumtSxqUP1yLZZlbGfVw2bQLNBQilG0S
ASQOElw4A4x9VQHGTdE6IQj2e1eDtNmlK9idC8w/YoTVNcX04L2+OHb5JCh/Q7D+yIIWmSR14lyV
e4zewQtPqXCAd7NnsPXG8y2n6zfqTn2yVrl02wDZo4vN7ExR7mMOmZKBt5iy+ykoyhIwaGUW8PuX
hOrNKyuBpArjCeU/nsPav8hj4QbsLTkRJ9zGQFRIJ5yBPAfc8da8IsEgglc/ijFrwyirq0ta6SVo
oacrgnMrcidH7Golw78aid2NT5ZPW1xTpUCNhP9ddkKyU2lbal0AZl38fmT9TQdOtT4oxnU3YLJc
FVQ1Pi2cyZjrZYf0XWEQAqi34XmQohPAYbySit2hEFE3OMn4lh9ASsnt4wEZO7/lEb81KpE9SvDT
Yy9kxs30k+vSPPeuLna9GakrfbCaKswCdjyq+rhAij2WY54VejFbojpn3IoAacW/D+aieje2Ru/p
cjw8PO7Z8WD383JboANj15J5ptPxlGcJUPk83U9Eb+CHNB92XLvlJDvDD9sYTtnb2TUxSSDeN9B1
bKAiuFimXyqNxswC/QmXdoDhjkLBnkhSiLdEgxKAS9zydiKwOVyh3wl/6zKlUpRJpcLLAKvf2Y9I
JbuRAYvYbUujLRaOkh4hQ02opF5Wuwu/IJFeO9mvjvXkOPIAC0mE7WwlN47CWfnzCFGDwbBW9F8S
NIWREYqCwQmtjlkhCXCf8Lq/mEgALkGEHeqdSPEr/49+UpIHGuf5m3OUdmDgSIKNeLNytCP1jn/i
4somJRn7QGdoOwihM7BFGV1mHNj4+Op0M/jYjJdYgEi6FNkWmD5tLrj4GNBDo0Z2ybed4qRkgi6X
cF83b/l2eiR3J/5lXZoikifoY1/Aos/w3ZwvbhGMAHQvwW83sEkTtNmLe66Q0t+9Y5mCq/ZNendE
ofh3RzhXuSmFRbFyZXPsLHHjnJglVzdxL+KsgjAFjgMWxRcjOff5lKQJUanAjehlqcFl1d8RXM7V
9MJGrpFwV2PYwJQIwsZwCLh3FD/aFZHFjzyZYgiUvWXF4IpLCUt0cL5yUW6YrgDV4+0s++u/0IXc
L/qqeBjv/SNsiF73USZCpGS0RSjHUmYHkv0LA8j8wyAAvmqc71yWP64KKyjqfAnCA4fESgKXBEvD
J8qVDEcpAAoLn7/iyciO2MEIY2Wui9+LdkJqKlYfchQ5UP6ra0Rok5CUSKjzw34802zEAjx6iYw/
rHQ77tyoREK0SHhwgCXMkqTqfiBOI75bOSBjQBOZFQKxwxQ5As6n1EHIZobYE64TpNbsM/4nwLHA
FfNN3xw7Da/DgdR0Qj0TgptmIpoaWXzY4TNagu5cmKIGx6RCbIG3BhmG18LCP1zmEKLI4o6cqXnn
FWTDy/+ZdAT156tHhzv2KO4nwj1MtrL7s2rA2OTFAPq2+bvGhUuIAPeXjb+9YzoWivQceHaxTW8R
w0YicnY+rqJL5xfTtSBRqDH5rRKZ4WK4g0uwhGJJQZgG2Ibxeq2eL7wbCQFfCXYZgqnMUciHA11G
rtu0dapUWg2DmhQlD2YHZu3lNiScVtSBibsi5gKYPcLRt1hkyqm6IhnH5UUFUKsdXtHB8gco+509
CYcUQl/BLcvoKVpuhVu8+zxnJ1twYpOaSLUQICaexpvTJ5Schycgb+ZJkgiJcIzvdv5XEWouPjII
O+LhSE+Nh5HKbZ3vOKkJmemhvdXIVbof0tWD/YWzB6/VAp5M28gYeS/65DNBZkYABr82d10wAAwH
y+wOsbJskAUV5By9wKE4147lajAfEBiVoBj6v3gYqZ7HJZHgfrPCWWkOkfgsyxmNpUnB0DV9ptsN
M67ANgf6fa6sL2cWHshrzAeKhInP7HyfbGcFCJ3d+GPnEzUwYQ75axhxNg2mvl2tr14itA81VDDk
WiDE2hlpmW/ym58zclgNyHOyVQxZIhmSTEBzu+fNfqXMH7ThHL+YM2T740jL75zuIvZAFiRbFbSR
/c3N/h2+/UFccnFQV690uC/B5zEnAQho6dB/uKPpLbwai0wEM2PWRyhz0TNzJex8wh9VwuixG4s4
I8LJAwA36H6NSQz4FQAIIFKJubcTkEq52pNr5Js7IsgzAXGVnq1lRA2gm1wPFti7bTqTQIbX3d9r
WqJGEo4nzATmpHF4Ii/UKPoRt8CX8D9QTP7trTNGi+0+oIYstliOGMRmNWCW2NebpeoQvxcnjynU
PPccnOOWvK69gnbQkdk/3w+44+wK/ghDhZmiBiHDoXUgc8WbSdA1aNc+cg6nDQkTDtcjluyepeVd
j5LRy6zbRgxcAPRLCRVVLNFq1vdVfzire7QWENXDtAoFhzc/23DgMBZhHPdw2nnDWbVCYRqXpsTA
u+XJ4aoXNGcP3KzlfGSNY48+VucB9k72YeyKd6+mVDwLxRXG5ArK+U0gwVJlKo1lrrSY9f9bTPEu
6d+/iuoBdV1bBOEEGdPSJc4CjUCq3PTFMKGJWQSzopmQJUfEajd5OrdFoSv8JwFoHrDi3vrq7bbu
DQqt1fOJSI/82fIyc89AhQ5/ixRFli067AZ1CT843RlzzmgbOouiyD4JSF/7MlO5oaIrcx8AZJuL
ye1+CT0IiklqLQuDX01kZ9o/5+ZBc16Ca3z1hklvWnXiPGAfvX3xEnMNEdInY0wkdXwRV+2fYgSa
i9sTVmzOywx0DU4rzVBV8j5doMLvFI1oxrU2f6CMlfPr25JXXM3H1drivzLu+1KxwALPHdshUsiG
gwP96z3oOBCHQodnqXuZmMAu+a259+qkksClC2kxIVSFpyRygqAw7vmhMrug34LKJAfCyBcSNAN5
JUZNVDzXSNHQwZcBOrOyBajpNFKsDUYyADDQXE9ouMjpr0mDYfNhauCdR5wsLJTzihQxji6xAeR2
bVBnYJPiRhRC4zztn0UU8eS/KR4n/WAi6K2hzuZH9gDGxFetI0jM/wBtH/vaBtHTCe0IXo7EKlTS
borkhaAhbgtNMIozFBEL4Wz8mgpuC1RGBsEKjEhDEHldThFCE2wx5seoVv2gA1dCFWjcia5mB2Ju
IGwqvSJP6Zzr2FRjfHSsw8at9k1Q/9U4MoX6g+Ii7CSQySjXKAOvmKt1pksIQGKJcraU/0Ct/Vo9
DRKeRg56zAgA6rnrUd3ysgnzw7ghbtvgQnZujCISh5mDiXCfc7GzF2/rugKuXRfh260DYSnvJui7
9QqpDTN4x0z+pZuMGwEb2NOvCdeyVIvoAHtHWEywUrkp1s41KYfEUqlQdi0gGrwaYb8k0WAs/S8I
RQgn7MuwBw60Fmv5d2aqspgf+MEdUhtxtS2FOuJYEHMjoD+CFkxyQpEm5Iy6hFJbPTHw7uF3ML5d
aFIRQVHUoZo3oAHxYtUAV18AU4QzPcHFijQtFhQHfg6Prjl1lAU9P2Oq4qRAnE0i5dtGAScxWH74
QdFcYo6GQ2RC0GwVgbXHdMET4+PM+URJUEXnjkudp+hfUZFaNRsfzO6MYauBxXKvAd8JzQ2yDBIA
i6mgoRCdEJXVn/9CYt1Hm+tfLyx4Z0mzgPsmX9WhttRUDyLHXowsrBuiDXpTKQrM9WBd6kuNxft2
fNZ2ZH2T3XdHxzOOjPjMcXXGUUWzaTCxaYP7m9A4ZS7vRcywQSPUxUyWIv6YSQJ6+W9bEkFaeZqz
yfMZJh3oZpFLgDld1E/eeWpvZ9Hg/hDZZTWeZEyrSKBA56wcxb2I59fM0UjHErcaTSjxsnyAhW2t
+2dgBsCnWd8lhAwtHIoRm2EHBlrkxOjhSZ599dOWYkvqQ8+Ne6SlUmBN/PCsxBvRNNCCurW6YHjV
QxbQhgppjqsrDKSwMzPbemucscJEtl4GZ1B6HSXP22CaPKMBSFyDAl8KRTVrzqntcbewNwaQA8R2
ygy0izCXsGMGbm33cEGxBRhBUJtriDtMMTd/GxCtmdvJk4hkxGDJQKiHoHc3W3cTLVJqmRg/DKhG
yr8X70W6UG1+E6ZK5lwS++iYuftaTK8W5nfxQ12thchiw+7X6uCDIIT78xmdrGWswtlclODGuIgs
wuQxPeVjkSIB7dLyeWchoiaLX/FFP4ObJkKzUOhBZ6+pbzWTp5PSing+0qN5JFYGPwvBzmmAZZjT
mIVqlzk0jKDUkAN18AddjBcSYG/GMSAT25s9bEQYyCSezKCdfgQHqP0GJRzP73gn929+W41Nusk1
a7aFCukiZ0Yrhl+e6DPxWsAP/j8iunW08fFs9sKKTWyZl5NxJtlWqBkYZB4TWiTjysaNI4CWMKwG
5iq8xDhHDujuw5VS6Ie4cE6H0MEJFgnTVoeJZThFTW7tKk79KW0sC/7AY+EjTP2dZTnjUKfI+AvS
UE0hGAeF8xXeN1NcMaDUyQG4Q858Vke0uz/9fmKZiJ4s2UhRudOUxZ+bKdZJStqwEOLRhze0UhxR
/JMFpdAz7QqsLWWkQ7/vt0Y4cHhMG8gxhpKgmwia8GoTLwKBIuE9dz5/b4rziACgx8FIubb/8OCh
cPVEZ2/inktWO4VzpjvSJ+vbvLEarHLvGTBIQAYKZEKT6Sl2syMvcGv+AVEEPGZ+aZiOkTAWcjlP
/JTODt6C7RkOg7eUHr9dOf+Zr3hAKlwzNZnc+tbfZLJmbNITOnz9YU5FKNON75pLwD3JX6+p405c
ugTf/g7MAY6Gbc9HhzfYaUvenIIJ2+87y0B4NEf6cTKZSJY9sP8CEUyk87+m6Z3N3c2StDRTBJHi
evx6OYkSswTfk3PV15Ot4Z45S88N7bFRfpLQA2zNLJ1Bp0CKW23A2SXPToqRxwjKxME0mNVcLACL
8BpQzgDFxWv7owuEYy5h4CfoVZTalcd/LJ3XtuJYtkS/iDFwQvAq7w1C9oWBEyC80QHx9T13Vt++
3V3VlUlypL2XiRUrYs+eup3MSsQlzMTR6eoHWIMzzEEFWN+XV106WgludjzQu8Ok4AOlBHAq2tsb
HX7+K3yzbnECo/0k05kFBQrANzieUhYGNHDI1nY+icOFJRzuCOtiDgR7o13ogQRlBpePHiW58ShG
5nkVTRZmnuPAu2LNE6tePOe2PYMOOHbrniaskImpp54S6Rwdh2e3/UCTIPGdXVSU/mDswM9gd/2C
flwrwxN9ubQq5ChISchmM9/+Uwo/QxUKemhtOV+W6CTw5X/ruA+bqDulBoHqlNTUlXG87UNQZvUZ
qAwJbL+vo41POUKTV0jAGNMY0+MbEOZTg5lAZ0uGY4Nw0bKsZW5nlM31Ne2vmZaSnsuaU4tX/Ibp
r3YXPexvR1Z4RIxHZuwQYTEDGE1t3KsaigIEMhcewJ1i39S5+ea6UC8kE8QTaIj1vdjF/+thQT/w
Hat9mrXQWGWOoHWmBXmcxwOF4Fd7Tsre5VRlU5X0EkNX4qcRFObLSlbCNqg+evFnZK2a7ZNpX6kT
LZ55W5dprhprbtYnmnNGVUc0W9KFr4ePmMbYiqvF+/hLkdFYBvWJ5COCBZxkfuQEciTTqQMenG7C
qH8maUmN7qNYIYjdvumyzulzbe5ciJhAkWJMjRlq9ErqzpTCm3CXo3pJTpGsHoyL82BR8JlNNwPn
CPzVrDGk19M0SdgU+Ngpc2iKdQFAwrSa9zTOi9s5rB1bYOHJ6a1ad/TbOiWlD+W1kIO4ZqyJaiUO
6rT/WaBSBmQwThwfJEmj0mKRWPjMC29O7C0VN7sWLcGD0AY+6jj1wUlEXNMD2SzVAHsiCxALM1ic
54CHtHTE72u94PxvL9YOLK6xtp2qrr+sXFH1aByIxDrrvCECYa4EZG+SZ/ZCBImV6Nr60hC5CWvc
dKYgqgM9oSgdAioGMTIlbFQXZ0Bnx3gxXeBJKVXD+l8JkUYVjoioYpDYUO4Al0Rh23MtTvonZNeW
TefkuYOPa7G+S30MEy9gixeUEGaZ62PoyGKzq4n8aNWaJcof0B8xi6ismhMGbZn0SerckgKhpz4R
eCUBHDUVc1RuHA+LIo25KldQGIqig2aB60qpw4K7ZWGWEENaEoyVsx8fTGmL97MN+vy3S4RzKHo8
Hyvekl6I3yGlH+Hjw8LcVB1vPP3JtFtshGEJVA0alSSKgTBaMI7DD4PKObTtCBvQp+r8Mzrdm8Po
h42AYvMLdX67wgq1ypV0R6QABi5L3rNIQHAl/u/2SkYFWchL9sct7goeGZig43QtaXEMIDVCJN08
RU9YvcxYB3dlW/PdU5W8+4lMnU17K35QPmCKneBNY1ChHRfsKJMExKauZ/6e6mb+zlGcXoy4UY3Y
ZK4pJS+QBUCNePMqNZWDABzLs8zGmPmJ6bAJux0+m/PKW7zV/lh9xtWER8Qp2mafGB7EWeVgs+Qt
f/mfLXfISyU2fjhqsVsUx4Bil2MTx1xZQm58ThHbjhOEClnTp6DLzXwChBQfCxBzUiOVE/Z/lFc1
LxwXo8hiUQWPu2KKVu66DRlVQd5qRnSlIpdS3s4R/oNytPgak04E2JHyV6IRQXTA7dCWBU8UDQK2
DcWyIo/4qlCeoHeHO1Lo1FfTypAq8EcG4zJDnMC6hsPGLsy2fzA4NAJGtOgJiTpMRJTxZszTpNBR
5w1EFUhYkUlJtMKX1joQ7xLu71JIDZQqD4rRnEPeemC07bKsc1LxIhq7aUDopJjhQCO7O2IhxN47
+8pW5rultxHRFv9jh20FldyLSkSMixJFYEgaO5jPDTdGp4dddSoOzqjQaGdCxAHJcAjnOrGtGPIc
iqEvzM2PxOMDjWblUJEcNQT1Eo44vEBo/L8Ihfl+MEZ0r0dswF2ogMVKbJT1jN0zah2iWD+3LG3L
/WcPgfM7RPO3Ic9kWvFY8WonkHeGhmxKu77GVD7Qzcgcjpi7GlHuXS1lfjHnD/A1SoU/5jX0m6cU
SqM+e7oYuSGI2lc3h+zsztgB5KBgbrY5u7vnes6AIfq3OX6ld9WpxKnX1cA7qrt7vttFnnLh7nPh
MWdV5vaLD11qu1EAU1LH2FxLAf44jlaTWuyO6rhw554etIug7BvYosNmZA3clecTfIvFPe4WILgh
TZAemSQ929zoChI3geJ59EQqmYymg3c5teiYbOV+Ua7512H6o9m73gpNjYBgP2SOsQJFeC1WpQ5I
NGesbFAUw+OdcbD7FI31nTdNaELiWlH1EtKcaZuntKfudjS9i8ienxx8jnXCADETfXIkIQYJag+8
RyGYQeyfGaPdmP6MxfoNHsnHPd927pGXqB3eJ7OjWGyV4XwrFA/YlMcjG8UEGsflmqOgo113QBaY
TLz6IRinhH+L6rp4BBSaBSTdmD8HSBdD0QTZLWUJIkyUYuecYHDFpRhbuj4qPP1kw8uhDAALTK2a
4Q21nrLNuOlsv330aulUp7lxckUBSyQjkBo+gJjhu1n8yH+J4NHIxDjRqvGu6GHJZbpDr2MR+wr/
o4dNo1R4hyHaRLhu+fge7R6hK4BHwozlEgnvxl+5RQ9EbHX6mfjuXGYfiqFSSFQOyDH8TjSyH3dL
IeGD7/r+a15BvnDdIUq3bsM0mjUwb5pMRFAIHKo+S0Iv8sMTIIcwFg88jMehK5dDgCwkOKhMPmrx
qRFumNK+7qmWcmJkEFD6Pgm1sCU1seCzomAiN4/JmhxcC8RB86uK2i3LNKsGK34tSMFMj5EIXNwZ
lIxEUSiEKqgINLZsmfOJL8rfaJTADd71+J6jOfKwtsISHkvlSRHowkfoG34LaErUVfyrM104aiAI
FCDOkDphWawYiPEUknTVeg55QvwJvJNOoIYxaC9YMxTtLZQ6ThizMTCmL74MSW5+uMnewZrA4wZb
SmqIs4gGUc1PPGkOfRIt4kZixEPbzomEvwfXUUnGQ+pgxqUS/A+YEy7qGSrvIl26/AiIm9CJPDks
MZGNmgwiv0sTQ/Ff5o8CWtYFXA3zB/2ihzfFBfrQ4prIx5HEUubbcipZLvMtrRbv3S8ybpMWy17M
QUmouGMroa38zj0zoG+ZYE5KFSbUepq0tui03e30RaWgqcj0ltxaOkdRZxZIplKBuap1I1KKr8mS
FO227oPT+gyAMutfPwjl2aXWUh1G8yiAyGnOikAzo5kvx0Edt3m8HZSspNf1e6zUW7bQOLiiNG12
NT0OUUsNHjY9TE7yWwWdnap1x80kWtWMEjmvlP+aZJN5xM/bKixjTPF0t8ksrLDFyQAjTfUF5UlT
ObKeHhHL5ooBX2dQNci8W4JQB9lOYIpXLDaJB61lwRf97X51oHMYRALXZ4sDpgkqjvfnDHKFE+zD
l3XG6ce5BwQSHgF7nzWoSIuk5yuPk4ZkgNouZn66UNXhPr+UStz1m7KuGrunfdiua+JB0pL6EblQ
2jXFKs5QiaXmQcnB44EeEOqhsBuqhX/MMv+wIDhQnGJdz1tCnGpAHScRD74p6PaKup91B0eucX9R
IO9490x/bJSSIBRwtkVGM/hh/n1boRkDCUOnm01oD5KENLzpmTotfvI+6Ugb4LkhTnrMuK6//iSI
AE87484UCBIIjjpDtbH2jUY26e2VeXT0YEKo6E5rdSLmVPwHf2SA9SQID39s6ujXFRU4v4buEDpR
hKYhFQ7vEec8zMqQTxEywfDloNRF2a+kZaA9CYVWkg6pZjy1y7FBy07noWj8OlYtOfAV15JBoPZm
A95jXRk8TNiJJ5zI+kaT1AFGqpTvNNNfak1mXxY0sNhlE327579pcQqZz7mjhQaF7+xJMJf+aIV1
KITsKWknwwrA1VgO5wR+NHTU1L+rqF/QT0k6N4ZE6RZ/ENi+BmJLboazUzxb/HupjusDcR/VopCJ
OsaQdhilWepy5Qix4UkMG/PXNw2KyAqE70eNhbyJkk5EiBfLoaImU9o7+x1CnxGbKxSniBAhLxxD
MjZmJ2xhsIeDjI0QgUKdjGfTultKXmkrL0YQQZsz40gcC5W2Lh51b+CNheaRlLC5DCNWPQhePNUX
crPRtN2KqTZ48IA+Hb0Y/XR3lkg+8E2wP+tFlK+ZlNA935q8hYdh9L4Bwb0XPu0pI7MPGersFXAj
yOvgWXeFHl1FGSeW6PmOYgpLuEFz/gDR3WIjIW5My8Wfiu2HPf9wJq49DkP/0D2LVhVj0kScQXq4
pZveX4jwiNNiffJOcYaAEybgJ3Z7sEnAiqoRT+2g/7GrrrTUMh30kVrWtnsg4I6/Q2gLDVni7qmv
UVmed8/di4NCLmIbyqFVrGPKORpeXjyJGV0ps8Zogjoe8iQcKhidwD/HJKFnFq/ns06o8IPDi45Y
uKfyyQTtKeTow9wJEkuOYDZ+TcdyL67oF8UsQNTMJFsm74r0T82IGMoTQ6eIN6RxjKoHHC0ANi3F
SbhURQqtl3PtSynZqq9pPjoEhOMfQ+c7BF/6MEdk+pgfj3l33UMdspZugJ8NuqEwgkBLZXZx+GEA
9eIXFSlc9thicLQDJOtBJPp6jByLk2UAuW98f29VvkRwd2SlgktNAUIDKBDjjNwBMudrgK7SAkB+
FBYg8zfuDJsJuoECk0Wg7dzB9m+m/JBfVLkTf4XgZtw3/Pi+31PWfqG9dLcz+5XLgjAU0PgfwIA+
cMcHCdu2kREaV+2bP9ePlI103COZK30caaSP2dyOR9CRZ+YH6emmHvk0XhjsQo2A4i4m+aJ7SD52
8FwBV3k/ZDHhVEMlqTfLpzOqbgwcsVwt8FRYTF5UaBQiVC0Jjjk/GL4+pJYxAOd9PgWE184Ww26W
2L7O+0zsoDxHhm2/cdQrnqrF6mG8d8BnBT+pB013wByZYvy1h342UNU0rZGQYuCgBgFuKwQ+Lr2I
iFShJh9GqA4eDLBWo6xxWUYBKYUHXuAvWYUviv+9znOgw+8B37JxzyOLXSniYu+RWKZObUQRQMmZ
fFGvZYXtV32GOmAGyPEPwpNSfkkC5wz5XHgz0Y624qDZWAc4C+DrOQMGKh16JhH5SYyq9z5TEJNd
n2rawv8C1m8tMGHOBqiSkN2CsWlrf5QhGOAJAnv8539/rNPo+c/MTeKzfiLfCejAzQ5eJlp2PpsW
MKnvOwTT0CmjmmGFC9CAmsd6VpAG1ZX8IOB1X3e1YsEHedyyZMGQJwk/itbTK1nquqvnihUQBTvJ
YCXV5PD9Iu/dVQacInt9yVm0ma3qmW1J8zE+Gx72gorJ2LmnKLu30MMC+RlC/WF9W1xbVeUtKBHg
Pv8oAfviT3HQdY1iOC5EhOzsj40P9B9G3cSfphJXnrrDcnsE9pcjWJ+cfKhmRo/9AgrkL8S7+EG2
eD2VYmBnMTWnyuvgOboSFRkFAM685+1MGdbUPv5Nz+IDVbU7rkSOAQAALW90sHPqRnUV/LKVI8rx
gMRlHjqdJrxvBCr/UONO3yyqAJ9xCKU/n8MOOjJqbsbpmSFQy2Ix6xB9kAt8dhJR5Y59t1qa4qoK
8QbcJeEAXVzqLgBBREThEVIHmVsKfInWCcUy/pQ1OQTstaV/YZmTpRtKZDE8AGkY2NPYr+gYhszG
lOIJB4IVAMRYJL36Y4ihzaDkT/jzhiLvPPAFkrjYZ0+ULjdUCtn8IgVPNNSu2MzZMOzyyqCx2MCb
Kn3U+zd5uQyDB1I6YoGPOV9KQTphspvsCb6WzCXQCL1DBSs+to9tDrzsoH3CjyKkBQtZ8bOMzt0C
2uBvRkXB8+YUp9u65jexA4KGlM0Lj0EvgJk9v5hZYq2hbCH785GLp/KdcdwgkFsXg3LF4un6E9P3
WcRhh1l9enBz/URF4XpJwZGwYWhl8mLKOMqKhTuLonI3UTCBmng02i38NgjdYsFHzGKSN7DQqrzZ
JZgMXLEpc6Q3n0UvlWWVbPiV6C1dK3n7yYDxOzpKN7peHbMbxpYqQQQ8ieoozvpBTDUPQmfSEHz9
lHPkWhKieHdPVrJ9zdsBE/unk4f+PfRVT3dQW6zdu6RuufsC65jmCUvnDmr8fIN4m73F7IUfYzIf
pIi5tBr6p9DDfsJrBzkrFUFK1OWImlx1FtzBGkVGpn495QzkdugwgCj6gzg6Iy4R3K0PfAZK7s3b
2YCfMu9bMZcCSb5QQ98uasCI60tRQyuF2pQZaz8Uluh/bziPXRQ818Eibxq/CvyJmvjjWtYTKdLT
guhNQmZYQRPLFJXmw/7FOqnBoX+sGzMWb0Go0C0tc9cLvpD5YAJb2Dh5peSsxhifTTalqHcpcJEj
RR2YGMjrh+oivDX4OvV2vwa6aWw2HVCZ28wUeahUiA3eOREfHuMUZwjAa4oui409dYXOO/OJFigR
tDkYG8EII03EqAUl/qkGDK91ZiJz++SE3U8JFRus5DoxmokRrK43nQiJ6LKoCNUAsewAGixcn+KF
0qcYY0t2bJGiEvp20xV6ABAF4QFoTKnWB/VxUkII2OFX84XAZQwi3Tj8EGQLd0/RQ9x66MIxm/Mx
VenO2MpY/VYUjqKMpeF1hnxfnRjDDiB4pVATZeNbXPEvVIT7itWPyyJw6LhUjAiJw5c/gCDRq28B
EToWrLnjWc/NCLJgeBRVzyz/GCXYvYN7iNPBMbRfxYueWgxuWEqWo4vru1QaxskK6UzBIFo3pvFh
ckhnbGbnqbkfIPzy1B6QiYDxitOKSEp3qfE9D7QXFOYYHnpcJpBhhhaemor7KCYd5Cp+FwmUgndF
tBLBiBrFSXWWfUkaPElOOVuSTD3tQUhApwegOBtAa2Y+dF7AzP4XtWR0imXR/wPPotmAPN1qVlTr
LjgqB5b+1LBaYpaO5wW/GVAV6Rq5uCEY5N4Ft7EBRYcpvAXQpVCD83dk+wdRcsfCK0VlX5m7hkHZ
4KIfQtY6tztElXeHpRoN7c1dv/ZpVOFVh8cjpCqBM3NImcZz8oeuo74i1ooO+uPCdrEB9q7n74PK
AeyhwaOwY9RpCGR4UAkiSA4k1Ast+N6LbFBG80Vdq+xkaApcjFHAX9PHbRrEN6CVh5ed2cvmij1b
24Bm8+hu8ds53vuIJDsMPW8Fx8gOSsVDA1K5Jm8A8B95FQN2BTBdVzb/cMEN6ZdGlK9M5wZeov4Y
gblvg1IX7RYXzgLvI7gsoAqo6ZU4kF5anTr+x78TLeaN9dVqnPkD6lMfJInJDkWmoqoMfxHnEVcl
3jaNPtKZdXqYGeVQXMoUxujqA+AmugTaV03XgaVUflJFKGIGevpJOBcgMHSehmCf3jz8gUxbsV+K
YrMH4zFuAgb9o1ayF7YYgP9lHh8yqkx0VYaFbUZjhBQhmPWVSNIpFUaxFyDQ2GmrDjjTUwCm53b4
6quGPQeu3PxMc5IIKr93gF600emEGckSEMy5bcOztl6Kbf+ANwlQqAmzfIn470cZkmBEazfOaaYY
I67oPB0x8SDf++yx/Yd5wR6ne3ZpekFVxUTvm60wLtdVoJdznCzBJnEx0e52+GWoj6kpZcKDOfsb
wBBrLsN50LAqtzc6AXROYnK/z6n0DkBAyTtY8d5Ex4OKDzJMXvUIHgL7p/5PBCsPTZCh9rSR2aGz
dIuYuXKi8W14dSCavnGci18DGU+UTMhV8+sB5yl/NI1TwL3mpmOywxwM9wTiqpgL6cw6HAL+M+Ud
8Z10/SIklgmR8gKbTh3BPSYUGFd63jhBTRdIBhPHMg1GICFXYihsHGAky0pFqSdocabp5TnVPxyC
t9+4kO6I9+I6lR8NXPYTcmq9HK9txhXU747Ibo/cqtEAehBqyDOM9qnrGXg7qwQU7OXWNaWkbvb5
Enw11aLli7MhOZkiCTSRE8lZv/FjMqEU6rcVoxSWX4RzqjFhf5TjDu9GnV1VwgKQmhy+tSFnnsTJ
wy0GrUL71Ev+xTsR8CgA5xRE6LSnsk3f/MAfwjoATgzMCAbTGYBfJVPD03w+DdRjEdQFwVNpmRQv
ihSbFmCHjmvEvuhUcVYps05r+5Lh47NjUpJhHTgY7DGT8yxmByebZPnm00D8f6w0BuNNSfCmFBZI
UsIxftmNeWVJeSH2EsldKQYgv4fiBLRMtP8dyrA2uwflFwDqDr4EBmsEpQcdIefhBE76mULwWchA
IISeoT2nX+GiSnrJI06sGoRNzbo5KcHRS7JJ+So8Qnd+pBoaGrr+1kkAaBY/aIbZzo09Lr+Q9E7V
U5GcnRrwudB6BA5IQwzJQBfoUkl4wTlYadYwoO86m1vSjYtWD8Uu+4OGDtWJeq9nZNQ0iHeJ4XnL
dlCY8oDo3I4Qq/guAS0+haiRcDcCE6ndnZqT9FccDMTlMuKUw9CGVyYqQYs5SZm/jIiQpP8BtDI1
RN9zNRXahdQgCWQcQmGjBHvGYFp8pIydQT5F/xRJlnpsnDyCiWEfCCamLEYlufdkFMwOFTWQypEs
9wtvEOcg8haoyiSABkDMM833RdnlwwQnkruKDl0AVgHA2YfDXYpO5qRQ1uKwDHTHSpN6nChC/PvC
xBtk2OVV83GMCIjXPs7qZ4P8ht2Cnh0o8YeM7FQHNpwoNWoNyIRiYZD0C476JDHB2sRvdvvVeUbe
Bf7VvT5fROefcB5WojaxdPUnTGexmjHfGRdL4nG5gsvHajdoO1OImLdmucUDBkZ448KSZMH+tjF1
4IxvTDFi4d13UmYxrTiSeH3z7WEtZo/p2ygG/4T4Z7myBmlnw9h2SMkFkUimKBjGL5b7bi7ferS4
GKShEsTgB2/85UzQpcDHc/OLcCNm/oxIh+9SQ5CEwrMRguPCPxD77gLHYUiyAuj7bb7FYXGrJ2Zv
w8xvzIQOtw+KHv3J0s6ep71nNof63GzLsA2XjaHllCQjVoKezLxRSKc1FoJMmGlibNE6rIvEEtWy
RmzrwUaNpErIrTbIODCoph+d2XGCvoN6haXCnXY6wfsBBDr4jcnhTGe7oFy2CvLp+4OGMnRPFX46
z1qIcAd0N9ziqxL/AyX4gFyKTTJgVfnGWLXDuc2hzg+UGxxa3guV1ijOS1q1RAWn563DzaWbJ+8w
FDprTLfholh9btfNDho3eNmS4yk6ZDiAh/mPvHpU30TccSg4IdDlVQoxHoCji/DueU/wHf4gaACk
OfS8CkTiWfzh/8QRy7JfCIFHJjgJGYVTQpwhRbO6+0burD2zRGVzrNCNBd/m5rvyIoY3TI9gBJR6
4klPE6o+lcvGUwl17plgRljbpEGiXj9kOQcWvJKDekU5Y/OnmqR+Q2TleSQoPR7jPEpG9O4pYgRw
MnFx4iY5t0RHVEuVocBH0QxhzW5EYOfaJ2p5sRXOIBkd6BvPR44/4/uIJwm9G8WwAr2kUNSqFKIs
QMDiCSjNySsQI6as2+n8hQA7BUNIlF7ipND5qtsjxFAVfAYk7ltkLydjHcmGlWHQSi2cEljG4VfC
aguWIQIfusT1844UJT19TjL0vOVZ5CRvrI3tzt8wVGe0erGFWLiOYWBJ96Sz4skAOUL+er4Rv9Zj
ekno70VkB6czIMTEvGCo89rAFZpGoNkUiYPKxA/Bm2BRh86VwvCxvCw8HdVk81+qJa3j2ceIhb07
hwC/hdsJrYuF1FnqoY4DzBAPuS5Xi+lHYmGknE8WsPGfykakB+Z/Ef/Rsrz3wBNY44GIxjooc+rM
G/dIfKZFttRVwjXJC6Tr32eO/kU8SmhzWWGqSI6rE4bCF5v0yMiS0uKFnw3icmD6aqojsJ1z8gPS
6o7C8eEvzPl3D40lL/mlKS1vDShBCk10B76EeDHvgIjfjTliYM2UYTBXeZ8ulAgimZiXwRh46aId
hyFnx4J3W/iXlU+Wz0CAh+YJuuDBINKvfZ/a7FiDAArAGCAVMHBqGusBx/EicaWMSioqXj8brEq1
nxewgseUDgSzluDmnEt0Rfid7K7E04veYZIORUa0frqbHKq9RoGGAqqr+WLQbFz0vdKEX7YfdDu8
Cg7m30Fj+5A4R/PVX9dnkx8BULyYYTmkMj0GemJ68hIiOduBLXAUxB8WlBjzMDRIFj6MbZDiLSmW
K2Ntx8F03nOncV9tV+FEXbCey8ocXhUdctI+ymqjQjIW18TgS4spLoshM3hW/td7ZROV9fB9vDDC
oR5WT1hORF/AqezBPJT+V0Ou3jjqizH8T/gYl3XPc69Ea5azkE1gnd4gIlKBLl7BKyvw+CWDYVqF
+yP5k1dJpnGLn1GFD3UdMiSVlFv90scVVxLFy4PikvuedocBFOrajf2DDCMwr5+x7MSTVU4yReyk
IjidQUobG9Dp9aDkdcXLlvEcwBCg4+8pnc9UKsob5qA1Q2tEfH7vbfYv5oeEFgPNk9L4ecIwXAws
OxRY0NT8j6sIyKj56z0rOt6eZTTxbrpawpuSzmhZoXvwsL63Rc96dZoEA1A2Gkl99CBSwzO8zwib
4AtXI9teEWrqQ7l/fdnOykhrQ/YnhxKapEu2TRtGqTJynmOQHVA2VglYbFMhDIqaYTsR6wH7iXPu
CiCFYz5DYxS+PnANDxtNFHBD53IxEUuCQNrykRiDtbClRsoeeWoVX7QWJZovkDn/+tz1bLT4nRFf
fbEI9MHbCrIaI00qUBT0GJWrEjueffUhigi3gL8bfunPur0aSh6AB0dnRms+Mf80kRjQcMBySnkx
CVd4iQOjfSkSk4zlXf0iK7FpWNbE74TBmyEYQe3T6Ph/1tUQdupZGVMLSTnVFwR5lX1QICUq84iX
ooTQfgzIbNaKLj/crQQ4cKfb+SA4p0yPalWNL+wfLTOjl59cANAvFOu6t2f88erU5ZHhCYtz76nO
BgsTadCmP3wu98zZmU925oG5TqfSBHXoF8iU/O5lRQNg0GJd1D8aezxLqcsAIQBQKbLugpzfjlkM
zVyUMql4gjt0YGOSZmx8CZAXMRAEUxBV4GuOzXPBn3XT+Xn28wunZnVhEz3rX83L2cGigo+hz2Pb
hVlAtHVnf7SW/6gDwqUnPoZiWLQV9wPAWWiZEDeol49aTFZyPvY3QLTHqqdLtWZDn0UgGtEDW5+s
TsbZZKafR/NjvZ9/sncU9tbCi2fZU8LFtzEWTfJll109svHFX/9gD6oPdSG70LvUkP3dGjqEu0av
4IjoxE85v9X1evoynshpKPwA6nnMJht2OlRVYKD+Gz1+RK4q6kUm6VI5RTiBMAxVluCd42DKDDLr
c6ezaSWiIgals7A7cH2PAeMNFqMV7U8ETOIudWb8G3PbFQi3LtqkmV+09XNv9llZBcNfvUxiWOXv
54QiFsr4Rle7ugp4Hxcz9th1edOncxOXCw5aj9tHtR5hCjOCaofuLPirDL1poNOxw+CkudbToCfa
BdFXMjIooIzyWeL7cH5bSRlhJMDJvKDGoX7GRjGOi/OQ79xJjL8nOK8JgAqB76tHcLtubrBNhOEP
FDs6YdBysBcYvfGNoHzXCrloFhPc6vcJAZoPOHtDTKcQraIkZBP8w4xUYVe7Z9+mgss/1noeBcrN
In3xgLChwHr0dQgv7hvZucVoc+kJmV1p0/9oDIblEAxtIlOLn4s3Z/MPESdWQuq6v77tPagSYh2A
+Qe+TwnoxKGqHQa2vej+0cVOAf49L+u4VLc37N4xxVK2fMhUZ5D5C3ujDSQ8Ekl6fLqXk3+nsF7e
1x/kHSQHAc0rkpqMLqQeiRmODr97FE51CDRwtUaFEX4CyXsSgx0OlfJKF/MpVtMSz1XlXEIOc3BA
vqndF1jvWko3FpWtPqr+9CbgVwDkDLDiaWuwdFbzJwiCD/hEdY2PrILSzSnPvp4+edvWDzVv9+3f
CKObfs58+2O16KpijOMIx2pRkqCkOCo/nBODxQlFIgQrOV/NpjK/aOjwt2LKMV0/J6DAdLb+Vy3L
YAI1TAjEJLUgBQCGJSsdGZZCp3Z1sK2BLAfkS3xFrHp+ZtmM6Y7AbgTBQtDOs22HhaWkwAl4GzeY
BOeKd0EeF7XjUbv6NZ2gg2BLIHrJmUY5e1xvYSUz225coIRc4K1iLoNEOh8ul2z88q7ir3/35S1O
1c4sRV7GZX+KoUxjorzD4j/qFcym/6nxIBHNLqJL/Yraco8/gqV/45gMA6gl62+Eg2J6zMfVACGl
q9efMx3pYE7xQyB7Aj/84PO7IjmaeR3jfznGw8DvWUKFbGY3+B6y0+pMxS7nKDoZp+jGmLBv7/1f
8Mcu1Wf9ykfGyWerjb0N1Aiv9ik+2AdwKV84BJ91CSeIK204zY2LASeebUeNL++8jcl8GeCAkTw3
g1AOH9nEumdjng7yvXTP3j1AI858it63Wc2qXrBEaekXyJVQTpO3x/DnA2ShESkjvjYNJrG8va2R
OIiWyWHeVIOoWyP8yOj6DfTnjYODd0YR6uPR1CzDkX+2nv7Q6qHZ39JE4ViDjuBaRu3zsx4yKOD7
N+k+OLpSzsjuW0gEvITbvK8nL+VbkgKkuyJvT/m1mDrf8pIf7F/e46fAQtgbhR/nNO+vZiECykSA
1RWqNXAdHyQUoc+oAUyYCbMeXcnmfUdk7c+x7mH2Gr6gP2aD6O6jjWpD+W6y86rTJiwfYUZ83w1B
I/eLOy7LMMSn1nt+2jbzJ/4+R/z00ERAxbVFPtWfJl2JM9aXnys+4leMUIn9w4rzE6GX4SEDkh6j
kYN4J6g449m4Yets5KHYxqI6MrBw0Mbrif72eKIODscO4qGsIXkvBP1WMlz0BNP1VpniM3OnMfo5
XfFa4ENtY35MDsrH+AkO2UuROSaDGFktP/haJ0ah7hff7tbG6BIXmzsPnsUwlreO0Zti7Yddq/Ld
TOJRyF6rf8PK/Igs9AmZtBs6Nq17MybwpMWwvHWH+du40p9fg4cx84YOmErfOSwO+jGaFFLNAjke
zPmgJCu5FxDY746x+XrEHt6O54SoYVv0/LH2y69sCqUvZuDveQe/GlYMQj3e0f2t5eDKo4GBkQ3d
JyMOmTkttQ9WBLPwNR/ryOGb4/zto8X0YMG+I4XjyjRJ7mBI7WLoHqpRBHsOISf/41Npzfekr499
C0fpEwHWaYrkdPzQ0bG1P1haXPBax5CaBaa3g3Ad/tMIIrtnXMClhNVU6nv+Jzns8OVpTKgUX9gU
9bI+b8/b1wRBFgrhprzFv7zxkGWuP2dh9yhhlbihysdIm5VIAMQRh3D1rN7mZ8iz++r9YohpDV60
yOLNOyIlYVnGrR1GxHtTT8JJgXUtO7ERIVfURXR6BD/WhO1LTlBg55vs9nDH4Z0tku2TYg7N8b1y
OKgzniSYyOayODide3fH9p/JeAYtCO/Ji52wQgTHBNSh3PMafU1eIGa/6eJfOegpoy1V7SH9ppfF
A1L2RxmwILh7Zs9UNkdi1PKb/+Yn5ILcx/q4OYaiFoRp3IsxRnEAqjv3GvONid/biXFac8dPYX/e
JuNiXHxXy6CZ/yFY0qxa/7e+Z+giViP7A6zIPBYVN7wnEYE92mNsQnAutT/+3n+id9B3P6h8Li2h
3nfnZPz57WJy0FDzyG85+b3LEeBG5RZvz+UKgZLxvGd/cixBDCZuaPFcbcw3UcL4lq1DN4YsgyvW
PBtXtvGAtzt3nDcsQkwC7qFxqKbzLv6Lvt4AOeIev+afLSw+wKxnUwEP7Puiv+r8a4SIN+SklpP1
NjvrGExVZLZctvhYcB4KsSLJFrLjL5f95vyRXzffCPqZ3QmwjvW8p48vRvBhuCaKkuEceR6upMf2
sHOtvmjqfncHxggzbtE+5NlyNC7uL/qCr/fC90ZaLNPh/BGy7cA+CWrS8OvtkUOALnkE7GOjTCqh
KoA3RzwLkeKGgD2kQuiTMD6Lcwrzqj9nB9g/2d26YXF9C27c2AMh/iJFvMH8WbTEg3GOWkJKND+F
oxInbBMc6Jt9UybN5oOouiOAUr1M/N9GSnCxoOafxpcV1WbPpcSSyJ24FM8H/iA9omnLfNWYHlHM
5UwejbvbzCHFpKNw5hJiHPTOgrv3mvBx73JY7TPasR+qJ5tPzL2bBCgx7nrWryCkAJCxvYu6aNh6
JGhMe/oaq88jVs19vo+o7jJsZlnb7nlYScHZTXqLv5RoGl79LrkZLQYLfYr6czRaS8a0kgilU/cF
0ZlZOrv/o428ua3I7HeWhG5iN+iaCkFbts5Q/hjZ9+iLntrSfTHHYUHabtF7uERj74A+BeY4DxvW
YcCSCiDPGodVU7Iuccd4FXaxxSrLBNilQ2AFdUGrjfdEy1c8JQ9Am/ana04zTen/SDqzJkW1LQj/
IiOcUHwtFZlnnF4MZ0BAmcVffz76xL23b1VXtVUCe++1MnNlBnWf0MeJDnUUUTn0S5YoKDVmKiMC
nVnY+WVq1hfmVOrd1OUxennkRiKDUUNDVAWtF5MLK1zfsTxlHhFzjhbL4/GG/6A/R3QmC/bUZMSY
Q2rMwAKvv7AX3sICtlWHDgXrwJ/fkv3gNnRfO2HCZrjQa7liMIN5AKNTB/LHZxrFGGE3Mz90LlpN
d37I0YbgZXBOHOoqVE80i19bxIFqNTyPcUYo/mgFKbIX0HfpqmCUkeaNwzpc8Wf9qB8/CxlERxbF
agCKwVdmf5Qk9b5lX32pAsYKbKMAVaMzsUjNGbNwlEsU+v7X+lmpHW/nwddl+woZPrmG54Gx0ATt
sxMPsZdd4l3l5Vj/t3fxEF7AMbsr8UvIAH5bhPmTx5xHCKZfRBLoQ7C+Vi+CJonCZdz2a7DYiCEh
qbhfn6XV0j9w0UvrdSBJl2+P9l8DNUzw2VWPjulVnrjVR3s5o93IaczaxhiX9GSClW2+atKhecX2
tB7Zi8PYbNDjYOI7dSf7hoX4NJ9mZiTO8DLWiJE3FrZwxRbkvJATv48JYaTTzaUUHVV7ya1mO3qE
nBhBbwETiCthl3jCOtoXweyCT5SNMj8LRhyHmTeX31hCY0fjVEQFk/62r/g4hGq48wfBH155Ka1O
52qc+MmiucCP6mnRkaiVzncMOKnjPvIan4fxLgxELXFnVyzgXjRUBlhyfGYZkvzTv0LiCls0SPJs
P8PScUt2BbbDVr3zTpaw5qKXvrDl6cHhCMEwftjgSgEc5Xs7YGc0f3q7Ey/RHidhe/qo/ClKQL0j
BQTJrkeHEpBcr4q7t5b4T/NHS7WvxdVEevbLdeAXnM78yjPMejn5F/rUeHo/A0OF2ptd+A6iSf4W
7mdXWvExOUKSJY7gC/7MGQbt9O+FK9fkGuEAtLjmbmfkj/Txo3/FZhkzf/LNaBvwc7Mz932INeHe
egueDPZ9JDhuc3wdcE66he7petpjyF3670O0z218tpyJOrPe9sIO6Sgn9tObmjGDk61FPvUN/6x7
dK7dkoLXi0AR3JFHn6uWNyF4Xav7L0C6kqBmYYTZa46nHXZ9LL/IG2JwJPIcc/hxIeVWXYAa1V7n
V6DOGMtVfmu2cm5VQa0WfnZYXMi32JZGv83zHLD0+x6HcbNjvRN4y8W+F9qKa3Yg0eW25ExCgi23
FBLxPdsnN2GPkHdfb0MnZJOyYkr3N82tBzxTOz8KZSd140Nsv5zOqM1o+3QH18QoLQaBlBIPutwZ
PtJtsk/BxWq1sTJ7sJ8FX6tzF4C8GOhXLsoBzLEU4OHx9u0Wh8Lugtwd4sK3UIZufIsPDc6s1/KM
WDA7dMVfts+R0RGZ8hChJbY/Ylt7mRZRHcP+gSputRM9/9jtRZQ5RMenfyiKfxx2c0gt8+VN3fL8
ooJSufIV77C5tp8luP4plUUzh3yRY4BvuufyIgCbuZVfOp8+yLr4C9XvsaIZro7Z8VnTkNb93tC7
abLbqycjVsJDoogaYfHs4pcXkU3DDTfs7b4t5Jn5ev7+Y4e+fIOcXolD9jZGpk7xR0E13FVHOh/h
8PLGeoauEid680VkusONmRw6D9sUu1RPVyyh5aG0UAfsSu5U/d0H9pRoWrA45XkVmP3O7rzn9Cw+
xMeEmY1aJtsFHymtumNZeUDC21cTwe88UGGm2M/ZoZ/8hHJXPj7++3zSap+RfBSmnwCO35ziu4gu
ziEg/YbzFHMg7MRzvVaabXIEiSn2pK8Z+W7kZffC6XY/I31EuzHIMqJoShFPvMyIQelLxw0u9Wzm
irCfYNzAZlH7nChKiVad13yd4TsLBhizI23ZtvZZZwMfI2Yz5NgEy3XGGmXbvsbVbbrrdtVekOfW
fN/ocLDV4q+4gghRPhiitFBmfKj3p/Fbpk6I7WexrKzKZnOZIuB+ULuczt8J1bAs/Js+gNUorlkL
9zk1Xo9xuOT2nDbxIZXjR+w1yGeAK+8namXoMPtVLofHCV5slcEizbA7Ly6Y4o4qgiDeexjsH1MX
D+GceozGFPGKTeT5W+EQj4KC9KbJj7GuFb6oAywgsIcVVsAzzRQkejWu/pr3kmCEl9h/CqaAqEPA
m5Fn8r0s6RXFvw4nJbYGbENzaXR/D/qpB1Tlwn1ab3hYWKon9Aw3voHTgpGNFmE9/zBa8yfRShgX
TmZ8nXgfkRoBGQLDohiFoPvAI/WAfRtf/s4k4becoA8DcLqGbkXoLEM74XLyW5a3N6g8xcv3D1kE
djV0hIKw5L/NdIW/i5Dp4q/H2Af5itKuprXDZmy+BNwXobBHK3wxEzzFUgJtl0W4moVL/qZA2HOd
CU5+QNKeRctyvJrVf2g3SDBHap3TDeDYnS+LfDmjyqhJXCTZKUHLvvjDtxINwo9TI1mF4MHYU1JS
8imk+mHA1cEQ1J07Q4wrLwU+YveE2RgSfebE7a4EWI/hMv6sBGpd5pQA43E7ZUlw2Z7LLxNw07+4
/ndzv38zUjG5t3gG81oVAZHLmi/tngjyGWxhLIbf5/ILABj4vPKwXJ5ehUdzLs48EsK2cPDFnGzf
+9nkL7zw+zzzv+axHmGlcZ71DfsQAgQ3iO6P997A1HLeAbc9RuKSg1aslzEZC0Dwt/eVdvDzWIRL
yiNEZOnn73norgwXkRHFRGhl0DXFx9j53Vsc4bv9jKj3ASr5ey1/joW6OCJy/W7XJVFZVu4VzicI
jbGZGGTgbFof40ssi+jL5NIr7ZSuIPSf8tvC8XTXG0PGxtRM1L6pSj2SqA1O2ok9UTARNE9Sqyfm
4jizfgTW4szrZecfib5T/OPeRnnoV8hwn5mUF1rrdJtKwib6Khj5tbXHHhGsG8wMSSRYAFJVa6J9
jaeOPxhJhkQJa5lXBiOn9wx7EwQ1IaZ5Zg2cz/a7IcE9IPQQTl/ct8pYJ10Ft8nS7KvuN6DCT37a
oXyS337mkrEiEzJQ4Uo/OJDvdAkojc2fI1o8MeNy3e65FVQuH5cjysAKR/2S57kA0/rihgYIYoOb
BihgjyOssN5W5jR3AAumaYn8MAuDC8p29WNw5xNQRN1n5sRP7NyNTDpaJCw9PDg1pzjSpbqgHl4W
hcye3ueQAyn3SZ816VpEPNM9D/XSZpkzL6GypSEXIuU3AGXato/wMF0/z+zvPgaFu1RLkWliXGs/
dRyqqLpKgLBMpWvMaDULo3LYVpfj3SfodpH5kgfknwy0TO1r3hK/Z4fSgPGBGAeZ0I/MhPwz0Z06
cAuvc/mYusmd3Y4giIGEncYj1XCLtPAcZ3KCwiK+0wArsUt3chnh/Yl5rStKhdMc43WIt1LmzM9j
nQQxlIcZppeCPVdqIoL6VeNPLVCva7PN/Wb7Itqa7vHNQ8dAk/v0nweR54WHUM/OmVmdP2rN4fEx
RmomT1etIWhfjfxUuSa46alGm7eeOVmArLVW8IqjTSdNwVkYwGlaFPBs2zP76z6N9D61T4eTJJhI
TTX+jt5tzI5ifJ16X22TbdxHqCWo6a4Vct3rExbTft2fGu2rJtJxzPTo3hmLS2JlmNQGYvv3vdSb
jyweKi06pHa1ffqh25zBoBhoD0JGbXvFbG9S9aWWEw6RNNl8dqdbjKr0JL2d2vhQUdl9vuSuYsiW
LPKB02HpdbJIR1FyiRAxqzbqTWWlBhFx5AX1DjwV3joxsbgh/WhD7NLYmq8p+TQUeGoGPnk6CtRj
hYG5GQEMkT7gMcjW323fuw7VhV+qb/ellRyVz39IZSc3x8aZkxgRHfCzPjJAr7/s3CuVBOBadBE2
wzZo1GrgG0iIrOFmsV/sExwJUiuXn+4MNDj1wQOSfjfMYY2yI/+jc7Vmm5DjmqrRmyuV3p0LO4k2
893k0hIILSgcKI0B8Jw5uZc54wtQtzbYQ2684eVE4wkp6BZ+i8krrmWIxBO16JOgNALVfVIInUqK
b6GdnjMfjC62f5IoT7ZEvwB172NXXA83iNyvvVk0OTYe6TJB6jXGG6/tnzYhWf5ntP2S2YSbl/vV
ezPRASc8XnDyi0pUfETay00IJmC/zddvCYs4vJ4W28aYK71f7kAK7R6fnyILK2zAAylZN9T8LdP6
rU9dh4msiKvkU4IoNWsIHpE9jhbNGMo3Jt6l2XmsihsS4vTRnSuAgMhLgrkfuZGcqi9mSyjQe3ta
rvC13Lbbkd5uhtrkfsJ+frpn1tyjKzp/g9ChdIJsAEABOl028vfy40GrAQCYHw54MvqkJYutD6CD
KE8du3kfc1my+SL59kE+hK8q4cI50kTiRuyJjlzMzbfJIVfrYLaMMCCNj0Ptq2eWyHfMaLKAttdf
CfM0iq/CTIJ8l/MMg/17lCQNfEVEKNjcHCsMqg2cmha+xBPwyULpfcHbXWaoCxe+Q/+paE65JUSZ
YLLE/xvYvfW2M5C61g90Z3KmKacf/937YNr6XPnituBe1hYlTG8SyZ6NCcaMVDaKcmbCwtuJnazZ
5Ojlmv3i2kR/xfiv8YeU5McXvNFIh4y4t0EyWL2PgvQxZhV9IvBM6iX3Rv/e6mPHDLM38k+8Fyac
jGHQ2ES3kFJDVwc8dAS8lltiyJ8uEcLyx2Z33nQqGSHNH0bU+kn98X4jIjgbfxx0m08wIk897h8G
r+f5cWx1Cq+6VfbLHS8XwNPZLXfj/XwHuP92Q7+PkBzgmo31IQUJOZMZRrdFtRb07rUa7U64amJx
1kgDi8pqYuFFTgkYYXuaYNFc6RlTli+byjBz8PKFT663H70yM7cGvESLu6SrdksTNYNBKYCla6RN
t62Z+WMCLWnRCHm3MpUG9g/GVUo3A0bdQ6BUDUdta+rU22idSbESkTlf6NLLjbTSbYNG+eqzQ6M8
ZTa10BrtSmO87dMeRvqceOWZ0cFaffU3pNiHNJ9vUDg83tyx8UNggGK6wY95mx4ap6YZpNnbISHR
Iu17+/rhAQdx42tG1+f+eYWi2M4lgq4Znutj0TO6mM9xqFbY/jO8GbkFZHNvNj/VsfmD0WA3el5B
/HqwF8xfIWnZzo8cH/mSrYPuEoXJoTOn968fIwIxx5u3x96wSXRELTAPoJ7R38dPFGErbAcMUokm
aWMHupv2nDvjYEwDDyLmdUZqUi2plYMGgFahRKfCJnenIaOn6zFh0jwA+d2p2UrireNnXQFi4Y2O
7wuwJHgcvSFjwlKnUXMxpwTz9NaBqwKKuXLH4d7C0eWrBI/H2X7R48oGWsmh+4YJypXhJd89d9jQ
2liCOGQTLXGwvc1cFmaJn/MEFSdKkxvSIQr1lln90WY8+uPUo1qd7gvMLwfek2PiRjEU+TnZdnMG
D2erGUkNh/iSbPG509rdR537H36fxQotFYF9ELSXye1J93ehndM+l5kNJAf8jkR0F63oDFbJJjaC
mX7iwdgKar0L7wOFvFP8XUNzyAwCVHe2E/0hrCOmvjaTzAGU/Z7bdxlIC5uQyc1IXliLHmLuib78
An0FxkH9gcWnXHA9fv0xmu0mbq1QoYjuzH1y3D8VjLEPyASsVgNxJlab3Q3o6IBrlfTpjc8Jjuu0
FP32WAarq9Upch3QtZ2H86zW2hjQQbbwswk1JfaJPYpZqIzY2Kd3YpeZyjS+sVGv4t3c6G1n8YeG
5Qg5rrGPdhF4IVse2IL9swneeUCq2PmWDntybc232T2eW8D9HiOEgS+AFob68NrtoN3cqf5R01Ww
cL+MHGMM+zhZDaXsBx9YbHYDeGmtuL63+VawxfXbEiwIdr058zapufR8R01ll9Ycln6X6K1M4uwa
nGJuD2RxeTIXhx5exTCIC2jNKLDgZYwBvB/25kQFj+VwO7NfvWHKdzlBos17gW/C0zx51LCu7PJw
QeGR0lpzVOQ16mmZ2KwkwJjCj7QhmSvzxwKHhSmJJe0KsJdP9oVb3j4cByii1dk2s0O75s+PNYME
HFw784uVdaeym2ItjoC/c2uVGV0mC+arF2DTYIVJ+Oa75x3m2wFpzlxmfw54H6sdcRKNudiKcD9v
L+lblBTUE8IHYpkfcZvopUkYB/q+OiiDxAL/wSCak3O843trrea0784n1AFfM7+9bXBX+7kfa1gi
kFGbBVDFVk0GFSro9XdVrViSUq59dHFJLS3Ks11D8sQb5/LC5tpsPtbwLmgzUFYIse17sVyQdWSl
6hfDBVJxvdmZK/W5zcf91pLQlp1R34Hh7fjr0k3NAl0g8Op+uh46sEZg2thBUgjfxT1q0qx/z3h3
9WhuylbdKY0LDrrpSMTrexHgpQ1V+HqKGX4f9zVD3f/px4DeCHEINt71ReGAOvm7wd+equjlMQAi
qbZIkyVAriZuodYyRK6U672xMx6U3PUKH+lWgQbXxhQoXY5mkgT2bYUv/FudLlEA0Wkl8gt7/69O
cARDpBH5CzTvm88G0lOZrudyZhGp5A14RMYUHX2y4wmyUCApQNxMpA9ffVL2TR/gMZtILqxJ9Dd7
tMg2x5u5zst4ZLOgWc7X7Xawf7o8BNwZ4s2koTlgJDOm68EBmUwqwNGSHD86G0MwB2R3te5g15rx
ofIze8jqazeLS37Hc+pYKXhtuJjh6y2HWXuujcYjvs0jD+0w5hGfuS9O/dmFuES41P8r7bEKypTZ
7RYzC/yk5ltckvcxcFrKG3qvw3XqtUvaBzuzu424BtXCEudNIdmno520jtjBgZy6c6k0iSdDZYsb
hSMSMTixZzKakF9AUSx3gF4vF1Rxoo/0ok839L7HL914jA0+s/2IOD/2dCYRbsyR41XW18MbnoCb
n/6lQM3sOfRi6qbywi2UkAPn8dt/SRAW7cR6b0M7JhQtdBI1MqdwS2eKpEQf2PBRLJqXlq4FGak0
+X/C6qS+g5p1C9WJhgDRIibzxCQYGcJcuFKC98jptlDdu0BxcnwozcKmeG9WRAMdYjXZED10+CnD
ba62UPgLrfEbpSAtLVSbVWy352HwdmKr2fF1Y8yP53fWTuh0OODgOuDDzLfcGI0RmY3yUz6MkTab
pzSRFlSmPTL41YUrsgdzTgc9k3MtNRt/omdg4uG+DupjTvRedXu7Pz/v25q/+X76yG5cWmG8iphG
3xYUZGDKdB3lqj53ODBDP3otqUhDg7IYfr8XKw5Bdq58pX60CCUy6pwFYys7LKv1+pLdoe5g9oqg
BPyfXrt9BSgHjH1uTGIMdpS1jZMBhM8B9n1albkDSRxvASDG+scdnUcBmAN94x5Yw/r088VuAwNU
Q7F87kVQBU+aqRNZuh833BCzAlLT74Yu/ZLXbHAs11Fk+ukML46/EZwacOfJoAQmNMLKtfe28t8E
OBEu1sOkRyb/LcDp3z59fO0wyPbVdXGb3F4AosBkGKqwbS/4xpkDN0Jm82Dyh8CfE6vX4sarUQvd
h9hrzyTJyYWd40SmLAVwxiUGZLDq8UH+JUDqN1v20iBSrETpi4EMA1kgZrjlIwob/mG+wgcL9KeE
URMXhWsNil/ieuLlCKUEIXC8OMPKDmcxvl5B6Mc2oZnTv+z4ugKVCXTvNfAcPBAFF+QHQWnPEUUf
kb2A/EjgTpfmCJgqXubU9Mf+m45sqtSUQWoVoBlY1SMwa8BrxtzEadkHUyO+nBBwcHgjnGP0ekc6
CTTnj3ZPVLLxqs17IHOcrpi+RbUJijzrlgzyiAB5mz1CA3V8rZkfROwjLlNoDaYJDlSFsFwYbTXn
9z/87+ucGNTYopd5Hsb46x0YmkVJ1x+YnyWoRAjESEUO+Iib9SXy43M7QM73BwA9w432PqF8OEwJ
/kQMRJEK+16Y+XVMPMt7FUGB9i+fubEGdMqnlMpXPppZlTrazPZ0giDxxEDziCJciLfpvsCl9jIC
D5VHPP3aU620uZkqYwvsJjIiojEjpTtgBeyO1FDuVv38ClAQ6xP/MKmVFnTdwFzrz3qEoIdcaMTs
E4RPYTA0GSTcjx0ACjlGjSU4jGGQ98Dvt6W/weqadSjhq4v5fkRf+SZLIpLEPUE+ZPYgVjN+TE4N
V4hKJdH9bLrVQKmWz4BfrJQ4niVqMQk8Uh6RvM30kUkSAYXPWENpW+Lc5keET6DlGTsLr3ygBtgz
pxqCtHDdcmRdxIzq5EiuUJw6Q50G2aVu8MfGwB7oGFa6wr0j9i7Vn5tuP2cTFElSCbVuNbpQgJqt
0ulolf41btGKOxjdap8WjEfzxy1pghRTjVPAG9u010EQblOFHwoNjfkx4XyTNTwQWEEqCSrWI7kU
SXPvZIjOZE9lhT8DKcOo8btNSYHUkcyV4IPQLHkJ46NiaLojqpLWmRpFjiAv6QSPGEr6gpfoqG38
fzcaIKO1au91LbgznJPgKIQ+qHNUgoQhWdn5bSdy5JdkPJZ6/Jj5xaW+p0aBloCcCJXzyo6onGM5
2/aAL+Tw1xH6AY3cqbQ+pXuuRuvpOgFteW4wBnmjgAOOW7eHE9OwaXBC7xibi81ofVLqDW3AqlOy
NaqDXqu1JVCeOA/Ci1cge6RJ5BZtjHNSJ/pXnz5iP9OBqcmmGG3RKnCpJ/htY/lh8AbRtTEdxcgp
Ejnzq779aklPokQ2yewSQwkch0TW6R+FTAOQsVJmC7VQLGrRttL7QKKMA2T8KBhTgNxjaGqERytZ
JAZzAvpTmcoTD/XEBpp9U/hDwJKxLDozdWHNHuy17smZmWgJ3afNbf+cC/iU88/gQtv9k+W/JNrq
3q2Keookan20Gkjk9vHGXnJsw/GioVmAyzJkPl+d8PeolRG5ehCP5hAVUmKHhw8/hUQpHrP37UOW
Z32mr5Zyk2Nzg4SOCsvpHRS4ftBs3MMDawRdTh/zHisLURl00kyQhD219Q7AzczyJeC4WVEcLvSh
2uvv13iwUn1gG4J0cpWpz02LQiwC1OQcWofEyUL3MbEs7N4BqZK3GClR603BgXIH5fKPJ7e2p9rI
IhgV97KXOdL743u+Ao6w+T21/PBxYhlYG+UFHH4qcQRWjN4tMcwKyI+TWSLeRx/Jzaq8kAwToLGg
f0QIWV9a8svm1kTK9ukW8v+njx85DOgAoWWstxd8GwJPlGIn9kO7iP6O2suMAWfg/3L1pSHrWVab
E8EtVKkgFhlKHoppr771KpeS+96aNZgqPCJ3eeFBTGawAQpOCcpE4h3VS4nszhehrKimzi8ELz0t
30gc2FtAboga0M/RYB3dinOLSq0BYXidI1cq/IIQ4BfjPYz7xOkyvHEU8zr5WXRKRrCzO5gpW/D3
/N0W2xTGYskMGrnlawFUcWDzFDHwmpDfmytkpyZuhqKKCBkrPdNVk3eNEz5D4gkhUMweUroVxCql
aCZzC5wNMU/s911No8S2iApnoDGya095RFwiU8/ivjBnCC+RrRmAFhSVp32zERkXZBiGJm6ip0e4
cKM/HckJMec6srKfnT7eZrpFTYDY4adG/jn9J3X+bAYygAnJHROQX7xb5A8V9E8qrDfZucQAY2cM
Cr2kLNNJSpR7d/jxBqJX6VuSsUoY73qG+qvYdvi/ub1aB3FNwxZLaa8iG5d+FFH4yhmkEtEhhspk
H/XArb5AN5MSEXltdXH/ssmYJal5Qq9TQ5P8bhT6PIzjrahyHZZfAzEFzSLCZRX/XGl+De3ynJof
Zcg8Jhm69Ok1lFZJAzO3nkC4wOb0kB8dZRm4Egy1RGtNaeW2OgNN60RndMJmqpaUa5Q1aJepEVUQ
xzPJS+Dzqb9QQ16kn8fgKQbKrVmrU3nK/A6RQ6EvgGs2pAlzQLExJUbF0i81hhVYQKVLj6mOoXjq
R7gO3Y7Aa1JrV32YXOcNpUoT2WAnoF2A38tYijiwx1Yflplj6kk9JWFBZCHsk4es7N6znnwdI0YM
OVVTj1Pm0EtLYiI8MrJqkXk7NDuyqI2orYeMi8ZQO5kjLMVVidoUWKJvNQE9MuftT9Y0n4eRMQG9
5gEi8I7a3q2s7gjzDjj6MyagtCdtEpxoydFp39GOXmYmarHR9QSH+4B1Z6G4eJEyfhXbDAvtU59g
IhkU13+CCp+43FjMKi1S3YVMCpsz4F0SNSfKr36zTbnZnZIQ6F1gvJH6tR/ZDezgmH2fuGpZ3GEc
oX909lD9aabm4JqxyjMzOnzOw+v4iiStMDnbnSkn55zdpDujHiRFCv2US1MPyI9rFu5bGPzgpcYE
c0tSVLp5OiNzhGuyPfVTvRc8I3ixU4uJ4E4DSPorL8QHqqHC0ED/Hpal8vTaNW0OUqS3zNNsDJRa
/VkcA7SsCUPHcsCjx+DKWIU1eLzPifKWmm16W6CPMpvt4PhVv5eX/10Ts2yKWq3H5wLKacrECn06
hvMCNCla3dXrPlZ+asnu/2T/5+5tCDylliJSEP9QpNIqKqfVVFo4PFOcR8jPl/gloWdBtaeOOJRN
URpQgBHqAwyJrbkxt0nj0XMGaDzAWnLSa+1M9ii2H08I5JcimJCYywk/FA5Xyng8gE7/GsoEJgMw
kJhwDgvLmh1kIE3XjYasQGmkk9owQ9kaI5gIpCr61HmvWMLsj1QhOJ9oTIhuCLmYqrn5b/lpdKA9
a4Wd+BLdNgqzFQnEqwWbIVVdfqaZ3YBb9B57T7+klPaz84I5aCKDpzI2m2uaM05qtOJauK7ZAhjl
M1LMPb4K/AzLpA8LYpywcz/XuT47Zvuh0z1+ZHV+JeHaHmMdXJH4JU5huC1Q9VL+6e9/YpUIFBtQ
kaYM/KkfkyHkjeR4QQGRkOhbTHF/upAITdpQc8dRX403KVVBfAQwQeo6lE/uGHBeUMhlA+Gj1kWM
jD7TX9wGeqJwwVA+A3s+LXq8VWwsVnO7RFPa0avEAa1Tv2rRbodGEmDvbGAn3JOMsBUkcKxnPGEF
pIvQE/vBGw+0uc745hxaC3sJPVu9qCjbHUNAqItK7YRTA1QUIiI8J62wFxDyCUmgAV0YEK8kqiPY
wUG8RpY7ma/p2VriPj5/FfC1S1Q1T117HeKZLFIWldZQZ6N8TPc5RRci0w2bJQ99sw5hl39OTaWb
BKUEcboa0uXGaqqg6D2GzhRJ7AeDGRJajc+xp7Dmm8GmwsWeOHOL5US9kAVzFGXgd1gNQEsjY5oC
CX62pz2OiWs6rEottJoRpclmpM1WqTJfJ1Id5ARuJyvQDHtkPjcTVASp/ttEAarS3UlhhHSJTd2K
pujZN0jfBxEj5BT/lMGyI0GdkEBlBAwbe2+9RABGmhXLaQKYnbjeYCNqM0yPM4Wge6XPFASg5KDt
k7xDFnV6rX3OH5kIbaYjvv5JpRhGTPg7LvqMNhZfYlLertizUVogKFuy4iDRydgD/WgZe0RsLhpg
aDtBfjlQWc5cHhondWAh97vg2ujm9ulaAekVRl954EHr/tsjic7kxbHT4unBnq2Vvo9W+RA9KMok
HnuAWO4UcCXdEnCnh/CZANdO6scub0DqIBeeFpJ5/EjwYSL+jup7LyIM/1JAMiW08RbOwBCWi9u0
j38cQQT0uaTNlvCgDcmgaB/ePuwj6ngyQJAxh2vYG3oeBrSOb8ujR0+tkuebdDKcNpkPNqYQkzSE
q84Yr09MOTO8C3/63fRHd6j1BShc6qXrKzX3J4VrsntUqAa995XusTPQEGZw0RWwyRXMf7zROxFP
Rk44fcdmDNSWbn4yEiyo7ZeFI4YRrgTEr1yTZYT5WK/kYHBZHVmJgXWxvgAn+xjksKIfYcYKHVwK
f4XDHyMMVYDXqtx3MJB1KpmugFiClknNeoIkF5155uDr6p12zFigywVPGyPdFkicjZY/sNn+8f6X
WuiUKHpgfuEl7Iro1pk886D3vXdAmLH6ZEH3L15iMzBc2SNonycJfbkRWsmKnyn1v0+Pf1cY3dZc
/TFl4lgZS8Lyuw4lCCp5gAHcZNnjdrDMTuTUgQhPTElB5hEDY/5MS/kNmGRCg/NbD/kd8Thl+pMJ
JgjiFrtK8rIx3CPo2HxjqTBiRxQ1+EoVG0HKjQ50+sXeGJI5jdeayZZnJJsvmfEjc2FGAanOMoEB
+GJW8lThNeiRtcSaklk33rEnav0NGGOPh58VwbABUjQ+YFfF/w0JdaehRauCKGazG+6SgKne9VDP
jlQjVBxTLTvGx+x+cp/Lp3E6PLkQJHr2LqH7hfVR3nIWQJTT+yHZ2lV31GIko5lMONmIG7vHCLUs
Jkze/DDxXthmn1xmkSHjNEyxf9xFcGZreiHIlwnGsUoxP7KHF6TLjLPQ9t5O+u/B8ofOgUlisip1
WzMBFgS7gi75TP8+/U+EBKYieWmwzMMAziSnrzq84FjYN1V2tnuNFgApxGK3qGhgyCm/I6BGSn3M
X0v6IbxW2ewEO9p+cYVg9w+/fLUF80fExYjKRJveScxe7GZGfv7YxMHLJ1Sow13BhUxIT+7O+Q9l
tciMWmnHzG1cZ5fIexQShTATzbdxL7/toNpn6w/cBl3s4DFjOXXql/KJ4YwgoamDF2cI32pxPoCn
RvDebcBIGRMLxsySa6LRHCZ7OB1/gHxXpSoTkR99jIWVHWb3xivvjRZRSTW7EeVH48eHj92gGZtc
mt3ELLwGlUplp84IiRryJbZyf8xmdkLczbwQ4xW5OZenauUvtJcMVLAhL95og55W68cGE29Gc/zS
TnqI3Jr2K1TAg5QT5PAwYDRNhoR7uQ3w7cAtjeE5vNHcJSkY3l+H8Pqr1yrUGGfKd1kce+1jTyi9
vNEdpAZtRqVU9lz+6lSEGqBk3s+vfOCFM/2LcL2vmebQaqnHw9bt+lFdQndPu5aC/gdNzt7cs2CU
bUwW9uLiGWhAjwTgcjdk6qgJxHUBYsFBt5lhqSlu8j+NQS/iXycaAL1Uwt9gQuBUurCnRreZHpYI
v2MjoqKAiJnuhvB6AAPmiw6ZgUqzsgUl2p+0xiH+POhTN/E7DSZKaM82q5aWqLQXyNAgxlU8IAW5
4e/FHZ0A7Eqm4MQUdLjQY6PKllBT7jC6DyyeO20wNKzhGubE6AJQgL5gwIRLxZuQ2T8mVtTw8Fbn
TOcs/LT3tAyVk1O6cGB7IV+FvSdB2/0hHEeWdFLBmClz/s2+BCKdyuSaASWzNffTR6dAdE/ByEv2
zMqN3dMxQvJ8uv8OgxuLFxh8TLXHN+6//gXSDtXLpx9eZP4B8Wy/7GESYGsnANJco1oCjabce+Gk
9g+ZBs0Gk2bu54+Pvofp8bVl8f/2YAEo+UhR+4LNs28wQtgEqP2oCfrihDaSwo0e1pkQE4dbyGI/
600glqcj0+A7aiTQ8QJ5AAD18QsLFvBUsYSnc0b+ln35gnqv6iW9cP8TZLH6fBsd0AF/nM97WdMg
T/uvtxhJkkCDqt1Nuz8gilZA1FxSxF1eXgDDIA/ZCHYdA98ItjtUpKTSYIeJ7Hb2Jy6I2FkBUtTh
ZjxY1nZL/7pFrjqhNw7DNbrUHzhytmTlinYs9aDynmHjgDk87gcRAk0gBOMLF4qJE0xp+VWq5xI+
eaAOjMQK92WQcjzv+IdoLuEg44AmEfuyv/9IOq8lR7EkDD8RERJW3OJB3psbouRADoSQcE8/3+mJ
ndje7emuUmHyZP75G2NR7CC4EkyG5qpYaUhZa5/OyyFpxLsArzjy3hhXmxoNi4jIy8PnRuIQRQW9
hEaJutCcoUuxW7LG89Cc05TF0+cmC254TIKW2kQi7rXF/e+LwDub6EHnV4mVbkpH93BZ4LB9z22d
Cl7MOFfF2UoW4fbN0Z6we3uvMCSByyYBxn7/+EPTJz0mYujZF7bVx9ExISlYkLWRmI6+ULyF4FmJ
siN4sfdlq8cEBiHPjBBGwbS8r6kD1H/RGS/7Oww+zClbqZ1OqT+wUrj9UV86lgOC5QAd01aXOR5R
WCWcuut7QyqAp51fQDUULJ7/g7kcrFtcFpYYLMhRE0rLN8QbrFOS62Cs2kCJMxbX2zcrP5b84k2C
wbE1CNb1HqFeOBjoPfHdpvoVdnWVd/x/ovLyEfxG81DvlHkO9CvQzhSFdzliVwCLgY1vh8pAHuuV
k2xui58PqnFlI12TeSD0731Hp/L8Ns+QGowlVj7kzYoX7Rba9cgYVftk8919hXinmOSL28JcCvY8
oke/HKULeVSxnH66goqkrZFbOvo0/buN6p0x71g1/EY9pieJq2zOtbG6rCITkjCDzFyZ16DctIw2
NxydfoIV2NNNoySUJtlWm7QznIBhYOBMsStG2ebt9gjRg0kz1p+O8bNQTiCrMMPUL+1kzmKL5bm5
5/U9ac7tmO3woI4PvQNyBwRI0Jim+OYI/UA663YDunJklgukRevvSR/XyKsH6w6tCaQCsAJt1ZHn
x0S9F8BX6v4DJkBObqzdXs5r1Mz7c31qrmFQENjQ2wp8JZ1L0NSybbq9T9jpjWnWDspkwEkyBDGg
lUas9xYqUKFTfg3rq7nEL6hd3CB48hZO2ABum1lxba+kH7MFidjl3Rb8AnCIlgCdO7orcBcoAAZ2
CQgeBmvUE8kfhfI1yY/ZAenR7czRRgehXOrVYIvygP1UtQCtPbCrquYUIl5zGGHEaguVZQpwyVwc
madmybb4vpNkhDVvVMane58A9OyMWwlqlTR0djm7cbQBX9oBxBcrPjsoKjqDFStCiMxE+JXQKWUS
9BBBbCmILBDROlBgkVKg5Drfx2fHRuRKAafLm3Jl0tJucKLsqKBWH68G2hycP9CeY8BzNtaliQqd
xdn3yuSfYU+DTJtAdWRY8ZZjVlkTMVacyYRDpF0Bu+bnx5k/U84GRyw06Poi9UwAqrobQAqbSdf7
4rYnejN1WeP8mNGqNXsVrFMEsT8l17ji6FoiKeClkqmxIKsl0n6wS6SH53pVnI0rArk48QFdU3bM
oBvklUBjAp542Qx2/PcLieTPLnYmHHXey3zHyo+fzoBElLgy6MoN/znqqmL9QkDrUcvzgZqhs3qc
VgcU2Av5+D0QF4N+iW0MMZCcHVxI4ZDEICFY6b1FxvDRQ1uK44Jo7XMYWPIROJdCTnXn9eXYZo4e
DHMw7NuJoRaB8t/rLH6eCdsipEr1/HPq9o1g0C/LbQOlL1585+WsGn8vQPTQiWacFeWW+4Ui+zhY
lLQPfE15xGqbWb1d0hrv2l1HneWDDsaY4QB0Ksvu1Geld5vcV7Fm8Qg30GqRf2IpQ9HjrFuhlOIJ
oAfuHTFM3DZTdfFasXxbaTvkryymvsygj2MzTSsRvnJkR92ozn0tOhw8HdhsSzQNeMfTO9PRJXR0
37cH9wfmc/j4YyU5e891vjzq0ocNX48hrBuzEPkuUhajy1wk0ylrroWyuZ1g6qq0y+oxY+OTsUle
m3tEbowxyGn/rcljyBDELn7nJLiO8alhv3c/3BjnsWKBgsUaDn67Nu+uxfm9YIHw/MOwI17CLdyT
oTr67RTMbiZda+FpAjuPRdtHqEDuqEGZK1DuodKnhzhUx+82PRoLZdtfKPMePdBCoUvc87SkdDV0
Hvyz5TjsJsnqMaOm7NRtTHRIfGSXREaLgeVFtRDXpBFvuX5kX053kuq2YCNi1MXaOXcoPsxczaY+
65ItMvpYeaAN5fJAW3GocK8jNYlHkuYBgwCaAs3OVHG/0sZuLjk/FIgA0mrMclUKBfhchRTHvkHS
gUIJRWAr963XP7kpaip+XK2zeMvfuFj+++e1libfDQtqeaefNPgXBxVedzziz0hzaoayx+Xghq70
seQTtwuwKLh+6eU7r1Vb31UkXXMsoybD2xI7qy385kk1NY6vxXf3HBsbZYPSN9CWj009vK10Txl/
GWbzI3/jpEw1vO4M0HS2dna8lKffKx+hHmn7f0rOkbzIgwFuCbjBbGu4dQoHNfRTE4oakXwrg6fs
bj1AqrIDCHuksuBA/1FTDzlrQF5QIJxk5IVoBHEcXKGohctUXd9/FSMDrCE23ajs7WYrUQfJNAmN
eQGvBGzr7cd/5gwbFCQOg2XJVAE7l/d7nIQtnOCXRIyO1WGq8tsKWHOesKQKv6cW+Yi64Iq9tjix
xHPesmwmb/phfVRm8mRg2u1WHnNOQM+iZIyl0335RkX72L4I1zn98KWe06eiajtk0++UFTWdVQtO
gkb+mm/Q4iUTBWM92p1sx6s4mNA2NrP2aIwaOgO6d8b0CjPwsI9CipScFPo4TTlCdKahJTZib4oS
1fRQtzaEFLCQxOLjygcOMK4lV7SZdcs+9kvwW6Xx7/SjoGK+tc8wgj5nBiW5Zpg/wWL94JOWiv7n
UaHM7sPM2LHa588i+Dnf9rzKqGUoewF94oPMXSvnz4kYkxf57c8L7zlCfX6Eg3TqLXpbyilsSoi5
e8qlzm/csIU7lDOjdkS9BAlhdT+SDvqJlQyQHXr7dA2fkj0MAMt0AHNNTZ0PXv4QKPkhFyUeBfKx
IVDxnyUR/iTLJ+IflumpPXjaEIR42fqb/G19cMLEpwNOBuqqyv38tRBNay+ZmVG1qIC5+pZKFFRI
ELCP+AbNXYAw1Xtb/StaqnHuFGHCw8jrANWkmsh3rw7ZTX9dSMIgahzDW04BHQeJHv+6xf1osMRk
mYPaYxW20LmWk7oMitXAw1jKFarRT2IrcJJI8g0LSB+opGjJMDo0ptjLs9Z9BvWKiAkVzIERGcLk
DJMk3hBhgcU25SSxHYB0EYqRPiPYCaNRFx6azyTE7u/JCuk5ZnPmS8QMKrRBSETIF6VPOQsGablN
pnBveLT+yH7IWZqZjubo7hMKp+DPv1Q7Js/1XwPAPMJXM0LcRSY3VlFgnngQoIZAcsguBbINuJeg
ibOU9JR5y7pV9zjnBx7QrAzBnEJc/M/jwZk028r4pNns+jlhKY5PQfKdUkV/gQw0/3AEZbAIqInO
b9ZyUT3Za73etAE1y50+vljq9MvCMKJmA9/1grdu/wIFcAp0jScMNgonrvtZ14CsBjSHD8E1T/fp
mjAH0MhQ2g7FGxsjg8uINbd96Dubm0eNlqlANIU2HDCwvpsIYsLCr7cAteV1e/KHkdQjwKRLgnLo
8JIEmLWtoMps0IX5+rZbC5D3632962OlwaKAYGfhTRpJOwXXCb5YycbJjIRlFcBTO/zA8wBJnjc8
RbAunAR1L/FfbJRs2RdIBc4E0R2+M1ICPuCHGIR8JcJzIHWTEdGSvHxfGeJf85RgGmi3G33zRHOQ
OiXbxy+0KdiiJVtWRBz5X6lbsC4bDDnYPrv6X2GJv4uGxyX3iDk3oCa6Sqgt6/lLs/pCs4GdGJQZ
nHv5Y3xbn3eAWyl76zPrjwkxaPAJPTrjYJk4HRr+O7qKf9BeAfVit7ktE74AYbakZmH5tNdxso3t
j4N2oL+DA7oRIZw97C577iMyjl846ht8faCwAbKPs3GJax5GlgA9GtekcYhGIzlKGv5/RomEmwsX
EtocGraYwBqymQAt3k7zcIEKoaIJJr2luWqoTFAc1t7fzcFfcUm887L2oLq4PeZBMo216IXd+wOK
NEe3e6Jl8lCgbP9G2DDT1LAFQp9rC36Ipc5mA9bjeJNgFHVhXsJYSDwJLWuRiqgEAH6Axx7WIfJW
PAC1jSagnBLIvaQMC/n9j1f3nNlCm2xvB2FHzQBIf/PKk5b9jFp2TTSXFQuNxvrQX9L40FlIAre8
8xRy5ECaY2sHtlJRMRI2VLLzxH3uQQYfrEDrDIIVnIVjROvip/GSXRRO1EjujgNksK6WrGlxUkG9
GD5haYAid2SRkk2OQ9BYw9H/t8BrwkVz69x66JSEaaFpGVxvhzsUuyQh25CH2HwL5ReQM4Y2F9oX
vpPKrtxvwxextCISOR2zVHCpdfADUpfqzwLVUt2H7hhDDULMEOZtFdY4vb1g78wSgZIk3sfPPnaK
ALpgoML8Dtk3eV43QGzQcHTfUFKwA8eolY9ICjZT1lJLcNTbJi4wv7vlqIUazcKNHa3uYw8xKj92
gieQV4whJLboz3nsNkQDL2syEXgIz6zVPOYW7t7QnElkZpXsnzjiBkHtpBs8qrjjNDie4jJMQQHn
XFv8VB87Q8mhFQOTb4HAWkd19mI6pQ9xMJuLeCT5p8M/4+PKhPjZ6axP/gtsvv4UFxgX9HrB0dSy
KcpnPzgs1A0efc2pUDDdOgseYXrOzr9FepJwaMSDzO17yd3G2CElrHTd0NDSNnKww3uFtHbJGHz4
9Qzma3jQlMVf4q90wKGDuRzlE6bN1oU5sIGiWs9vm7fDthgFyRhV/f0Qs6iH0LVEi/PX26Q8tdAp
zz2Y0uA4/x4Ymm2b2jREJsDj93Jlu3PyaFcEB62yD8Ovr2ORqB7JgP9RQpshtgRf1AJh3zpg0Opi
ABolQJoqXGh2/HNphKqCLB22LegBhSom3xZuDzEWcH4oBBA/CjIHYvdnZtzu+CKNaugYBK4vFJhJ
PC4z2WvgxWFLs8id678yrbLbFoE/1SY5pyDOb+e10RQ7pZZg7OkapIZJVBRUApVjeDEMk948G31G
9/3Ab91qWTnyvJ6rC0GcRvJ0+BFtQ7fX8T4/MVoS3kif8buxeTHfIpCldb/XxtUo3d0SePXfmygW
Lh9ekedIBLfWWIv/ESgHWRCeBo6PypWzo8T/5eGJatJz1JEUQX8zUbA7N6oaJ0zDW3lGBbDgWIyd
+4WDHIUVryAuWIQ7Aifh/QyhEUHkK+A7hYqoPLwvVsqW+CbY4X47ehFU6Wf01gP/Zc1hobCmQraH
80st2byvg9LOWNYMXBku3B32EbAcTzpDEHVRQ/DyceqwRLYODRll0df6AGwCQUaAr3hV3By6N1ub
MJrppFlTrUCSoYRgKOJ8rvqyHwGlDasgmUu4y6jOVtxovBwMQCKqHgiVWwWSCyP6mLiCT4meijf4
Zn/cP7oqTEuFj2bn64A9jDR8b7o/dhlYahYjIDn4Nar1J6TZHwK81jq5mQzWtXPphrl/x6jA2nO+
zWEAEVsLJsp7CJ1qHxPQ7VTWdq2LyUMApVy2bTLuT0oPQuSicbfWI/rNC/sUB1R8wnferlgm41OE
04IF7CKWyydQWzjsD0gbhPPhl1VPFXsrQSfK/RM46o+/xSzhKNvXeOC8XZpnk/xEOqE47PftV429
9id4jYtx4nLScPn6Y6R4o2/w9MqDcWys0X0IL5yfUt/fve/bKueveXPMSvuzRbMlaIDgyHNcEzY9
r8+wU0EDp4PEGGDx8plmQXfetE3/9w1SSOPmFB59EBlG1EkrDlnJ7u/bbNibwtmORAEyAQBw60sx
OK2tCSv9sQmClJ8eJBK8zgWqQW4b3BXEGPT/9K3cSPfnQTZ2wJ/K0i6337v7NFySzqa5u7ma0H6z
zQnu40yYvG//bljLlcJEUXh63S9i5Yf2pGed35wwtbshaS2As49gm+KKiB2MGfUQNGUkD/jEs+/m
rGM3ILE+QJzNjXhh7K7+/1aPfhZuiqjAuJjY1+AEz+xMwDyb2h1Okqh8785zevdmLB6jSTM3ATTh
wYOLCWuN2geT90xbbHrs2WBmwH/gYzB+wh6hQ/qr6F6FjeiLtvAKBr37BLEDM2L8XmJj4c1QYQJW
28kFoTuQRXF5jXkMS4mHxIAxQawQdv+8jefBzJxornYAu/Yu72num2430WmvBvx1KFKM6AVBEevE
YQS97uuZaBR1rK4GEwSR2s8FkGLc6kN9oiiCodwc8k8sw8eQ0mHbvddcmJP8Z38yE+uEWCOaSbYe
Jn4XNbyZkJvszGGbiU0IL9hnKP1lgSADg6HZXE0SMiGPAT4M+J4czOn8T3VuoXiW2MozoCjuDTrC
PZwT4XPNXGAbgMeWugGsxZwGD4r+N5219nUQAFx4fMZ2zviuKRS3ZTvKKR0Yr5MNBNXZntxqGwOy
t8HD1BCpg5EFaNFQGLLVNH6mxckNhYNJWfSDOOXxOrZT3vd/TZ2JakVzEhzzNI9TM5upKG2r4Z0j
qnE2Bmd8Cd2CXR7aHkDVJ4EPCvObEZFutWASUkeo8q1vGEcGTQo1DB4W2pSS+rahWoM5wu51IfDQ
T5xziDeIKwY5PTvoWsIsoSCpK13SIzkorn3nibWozcKRd4EK3fKXjv0hD2MUz4+Si+RjLtuZlyK4
pfd1vSYA6h0V1x+RXmxmJIYV0hOYzCAYoubeqsfU1ScllA4p3MmupPuvYMMJ97A0hARHzOod+ipb
vmQY8dUTg04x8f6d6MA81tMTQiN2TAiRdpwAibNBl8tyme7gx/97zynvWAZBO8LoGuriM+Rac8Pg
nzk7dqAO8UtR7HZL1acp5LbSbLsYv1RL6RgjFVOt/FLRHmI5Uo6TtV5bU8I6oPJY+US1fz4b9exh
4+cCxKhHbKYj3Hq9jmfvYb9soqm9Gy0o0iCoYyDdImERnj0pmilb3bdTbkQmnslgJjbXDQNtxsCL
L5dV2FBfIbbtgJFX7Jh53o53b4r6pO+BhXiadwuqkeyKRyEOGQ7slMYWBOvl9RE1ynDjP+FjgdQp
3KhErrNShGVrvQIccZaxaDvo957RWVxcxauwe21Wby9xeaGnGtcOlpdluhc2JNBHV6Ut2fLqGzRB
fXkF5AEIqRCO2TalFO0Rz9exC5iGeZJzzBW/azG2oQQINdBqk2NwyhtPuLhowUthRhDUfm7jXe3e
OdxhsXFT5QC2D1yF8RuU8IjnzJQZ64hbOu8eV2UIQ+/jHL0C4fnhSTACboL4ioGC0g+nQMXFUTqn
obk8oxNGMyG881hdBs8DFX+ArP3Hd4eYe2E5QFPyjtZbcSLuWQsFQMmV4aoL1iVLZknyQKgTzzlu
2eyC+mv0r5h7585ywlzoP1DfmmS6VTb6K4LHMe7jeF1L9paKROvoayqC5JTIuzd2HD9YWwUzcCY8
tenNiSNbmNYZ9hEsIYi+Da/F9wRZDp4HfztHGoNnjSXIdZjEJ96OIMN55kAnu72DHH1bY/WhAVwY
6RYKEl+6F3S2/NIhnFBDevL7w0/roKMJWf+G78tzrGBAXXMIgXZcWKC0UBzpoaAvZTYnGuVPOzfT
mKdxnNsrngeM3RjH0HUFsWHLE32MpA9C1UD0yna9fjHt2Cx1GFux2YAqgNklRxh7FIIujXkN/xLz
5DmgcXukzcGqmIXob4hsZwryyIcRlqR3n74PuEzj1dn3Z8+dCNU43enzuBxw1teim8kgbqVrpmwv
p9sZA8lh7MVpsIcDX7PTU6DeAuHiRgnXIhbasaq2WDm8yLbYtb6JLs2Jh+AmFmucOAu0/QcKhrrI
6ZUlDJ+QYFnNUVrwJIpEiNztEILDOp/XaNTJDakclagGhNZHheO+cVIbA6EGg/9kTvMPiR1gKZ6w
JuCvM9CR2+B0Xin+vduEVIbX2py8kKzhz3x3cksdi5eq6llk0B+/TsU1XL+dnSjjqJ+GisprgOIC
zezPLyJqqIeLIoYaLO/pVAao9USn+0Ug8nCfQO9fy3hZq85DuxchhuOZm8YrDMKsR0md+zhxx7vR
eab3ONwf9oDSjH/s3nSPVJerCNvY8YpPYodYYAqA5BkrfJh23GzYtAaV4jcuLkkEmDJlFvfgfdbW
ldfjj3GXYkO6AACZ+5hTHs3FAT48dlt8FW5IMewvvw6MnXjGUuKD7W/D48IZxEspneVF60usp1G9
cEVvbmErgBz7Oz4MVG3yN7g13FTG+Bi5PhnA1sMtIaZxCHBpSj+1H5MjKRG+PsNVn4F5CgAuEkzQ
Wdd2tyc6BDAANy88Ub8OVhxuMeZPAJ3i8N/zqaI09HT6/W11lHEPUukAbPoc7hBYNN3B5One16Rs
hq8rCAfMH0AbtNJcJ1JAFw2i2ZVpxWtsl7gshCxDTeENOFLy5wVdtWiKTe8V4cE97QcP/9j34IEc
Oq8iZFcKGh4lgXK2lN3H34+RTdDGgOwowa+NzO8+IQjfRyWVfgt2raO8wbI4Pjwm8fyJ/gAIFDAE
BSY2r+CYaOPKIYVGZcEdLx6xAzuDjfsMdeGG70l5ZeKeaCtkx1YSHcWzBuIBhRoAlUxE4TelCyUM
p2RQHkHctRAUiiOR7uxxjP8waXVNb3AlhrH+g7AASYHd9bDGOvaD11RN48h6TCeNh8e38QjowPLU
RsAZdUsWd4x6vQ8oBMYtLO1sEpMjoDb7ccDCza6GjOqil17x5cgRWeJQD1kR+xELbTyzAek9opYy
0BGWDBBLzfnybQxQhB8B5MwpNiCZOGo06K4tATT4mMA0pIcmhug8TLxhhri4cjbrGzJnsomJgNMn
uVte4TpPoUTZLfYv5w/Wupb4+oOfo/AgcKLM64fQ8E8oQbAn24D+H3ch+w1gTGcPMefrMLBg6vtb
Zxzk8MWTAJ8swZ0Hgp5WB8jQZJ9szfAhA/qT9MP5bg6hQxGfINmfpeJAy5L79vPAZnUrzXDhDWKb
b8MxgO0f1krsaOsjHCVwZQmHQeY4W/WPhX07fFAebzO+iuAfH2qLYZdVUsFOGcSI2/EkX2Qt3tgO
kGn9ZRhk6QZIiwtRgqQBigXNU+Z1w6eThUrQUe5EQQDhDIdYwPIogY25EFKswQWx3e4WqOv3svDh
izj0m1v2Itzvry/OnjQacEHPjKFIUG7YgRVwQ3HZ4BUksEB0WzRoXG1ym55wFDkDUfpSXVn2znSO
TEcbdcPHGscsH824YV323Kq3BfPrTcv3XCZRMn+NO2rDptvj+W9fxWTFMQa4Q12XVhjB+0TNjDld
wK7BQjriSRsPudmRJt1Ooh49Gbm5vOVsFaGp3p0CUDZdmhN5xqbd7QeZ86GP3A1scBo+czIB2VjP
zVm+5Ts8fdKKdd3GYgfslTFwTe99aKm0ou4AWigKanjxLCnBy8WH0un2xHEK+yXWuxc+Zjw58yLQ
EY6RrzEMQzPF5MCj9E5ukenBO4keURdiBcX4wD7a5H7AFhh+qfJLuoB570INm7P/T5fUbN6qjtYX
pIG3DJY1xLLMKcbmYjC7HaptHpXjlMeTP+cngBAPkggkt91LLosenwcUBwhCzeliS/cA7Z0fIaf5
KVzeydJGIbrjEtLLv8C/ndzv0zmZ+CwcHoC1HAwDqiMnqae7xdbgdRSFkX+VLrE1uw/5X/0trK8+
xi8kkN8W2QinB/ZeoIyBANZU2wAVNwIgNI/nULN58X9DBKT2jrcDc95pPga55nAueVg4Pjw8adDL
oX7bZh5X2yQIpsf78l6/UYduUtOD95Z62TG3j513u/57AoZ8/5KnHH0a5xFuWeD+zuPAFawAY/Cq
pHs93J3M2ZTDGyO5gAdZXxIzgPsWrwMXjjXmVn9bGeXUOUJhiOicnYLpd0y4H+ZnHFFPG6ciVHBo
z+YpVcOuXawjM3z+qLx07glamVvf5jxULMkDvoeH/kNj8BqDmvwYEngL6OIRVdg0vWROcR+fUxJG
u+MRX8oRHQy1OWZf8/QOLXRPIRgr/S9F3ueiW3S20MowlLmgWmVoF4eWZh2wWeJtgW6jRpu3aEeJ
fEECjOdIBESImxymV1Y/eF2MY75OdPvloxL4eD26ukekHEvCXZEX5tMe1NQUyJbnIiRxZiVMH8R2
BqwOsuMbDtXHe46+NCiiLuZL0xHeNibSK42yfht+php9G32QavVgxjhHDhaVcdDjZ0MjTz8Z0zYe
0p1sDz8Fu7w+a60a/ht4KBs73D+sQ9+SJt6mYoyCVs4F6vlivKqh8Ash/jI7SWyj7mO2O+GA+z29
HSQGK/ZY9JYOQIzKlxWNzc/tubG/IxFMsOhb4rJonyDqwlEZislkh0Mrv0n1oOaRJdB3aMCW3KoA
XzGyOOEq9MBraW17Q2gMMEQoNX0rAxWkH9EESJJZU/JJPiyGOB5x+0YmBiWP7uEsjwnMA4zkTvwQ
6WTrD+jmEf7mv/3DtnPO8aSl8Z/FiJ4girZMcpRYIOjh7zhg0B2BDNz9HmsgsSE3wIwo2542ekXP
pTQRDzRSrAAbsYS+JkyctUCylnVw59vVYldthOyw1mC+K1IybM5oBFUvloV8ce7XGm8S68P9PVfc
9sd0sKAJo26p7Ag51bhJNQkJYmXF+0mHC+rA5IACNRO/bkjnYSf2vbTHmkQa0hkKl66U7nOmBb8L
dKUmwnPHWMFkcK6ArYxbzCEaVmxfB9NnI7aGPOU0x9j50WLBleRTvYWvRKdgSwudXsz6CpMpqDDZ
TCk8t3bBV2FAdJC6WW8aSdnGxZB3/tHYh3O8+MXOl+EdCq2r8bz1McCn4nE8HvMj2BqVDKMEFR1W
A6vFzdCsUM9B/Pk4IR+OfTX9QMVKgUlfCQws5zXMnm4YTOcRHo3aVsK1YqzKnrLVjqLoBfepgt+H
4tFzzoohx/asg3U154TPl8mOt4UNgdeHxoGGbpj6oCyMXrrpPKvQmL1okLgHpX+88TBlTh/CfAbt
8/XP1WENFRdUlZpJWJeDgbCKuy1KVqAGwmRnBpHtoqdThticL28RzLfXGg6COKpZkeSLJOACOmzm
gcsj8F2RBHW48mTy8y14ZHJXIAM97pp47J+CUpcX+J+Bvr3IHaKV5Po/ne8WD15OT7A/DgWb/D0u
KAEcNEzQKVIrX3Oe81HF+cvz5JjUBpiJ2MIpgAMte1yCqqYo3N1b9M+pQgwwHVBAwaBEnU2i15jf
Se7+oaLS00pDmGWVO9EWKYcMpsFTKIGMKz3hwXtnU4t4qba/A+8btDP9/ING5Iifmyg5cOoYpet+
oKDMea1vaxSGbOQCbUGjwQ4Zoyjxkd6YwXQD67O8TzkyCerDebyhJcBayMLZs8exw47JAf+YFPaB
l8KvdrUru1geMpQ01PbCevnv4XNLTxjl9O9N2F4MnDiiCidYDib2iELOfLtmTIyMdhdZ7KjHH7S9
dSEua2gyRn0yMRX2j/n4tQbaZoSfPg58+xaMrPMHG43tMzYjfVnsGCNK9G/DyiOoLmBc3PsKIRMt
gK/vUw+altWbfJ0DDQbWTTfbAH9P5ndqIs80FAReKgU4mhuMZohZ6OXzXwNWBslY3dOJuL9JoQv7
qRfhInd+wd7EQXLh4Izxw26UZluQM62i4wjnDrP7x6+CWHv2NkCcHu1Noc/oRkJ9xVUB5CE2jOhL
FfBAQViRzEveVtEPljkQGZ1ViuZv+2CZOuyvvixNRfCiGNJBFiFySosbR07uygvqUthMZY4ANr8n
OqkeW1DEbKTJoatDFnHn0MBmit5K5ZlNx+2CFoczO7pTtWK/Wt69AVuJ9/DFYXKbYFcHWskxBHwE
RcPCNojvEy8EUtbhmcNJgkcV7bj35eyLOswiKrS/X/zLarfvvD3QZTognVQu8V1BR2BY8tP70oID
j6uaduJUKS5YR83ubD+uuW5V8D5hZHMSdXbBWhbLRLx650R1CuRPjcq/YtG6ORTrGD+tF/0h8pvf
htW4ikYO4yCOws7uXUXgG2qYR2ASO9gME2xY2BLPmyVmqvQsPFnLl9v7E+1twmIhLPcD5wVJettf
SZr7O/A6CFH286ywBmOuyiCF+1ja3O/TJ1K8wikRYzSuzDqdhTUgjupJ609rvzI7p4b3BOUWFmE7
TctJ/bZyZm+8Fii4td3ecZkJc5zASZ/jBqaeovodEdgQcgjRIO2y2eW0hKpffJ37Y6zk7kC2YWtp
cyW1IdI9Yktlq8lUz2PmGJDpU/ICbZ38X55nv/bwDKwIVOPCGC7+3c++rTfRA+AtKvzXWHeaRYVk
lOHKhb7540B+0clA89F8Av7IxGvVaSLZOZ5YBDkKhisWH9YrBHHHQh+N43N+Y+avWeihcoOQ673J
t0GVy8KzHaYViya+43KCi8e/Dc0epSmBHMbs7X9YosUrTno2OXeM/QTjFWEiwanWc0JGWijR6USN
2ESkWArCmSEQT8V+3fth+9Zatxl2PDCQAIChvaNQhfUYaW7GjP6ylIMyF1LyG/aKgwCHdM3GBheN
o0ZQHzZjoXZV3IIXDUB0laz6V2Qf2jxhMYLtcOkRyRVTDuAo4XxGv4qwMQ0QTQbNpnKTUOwkjRDO
piy6gl7w2OnoTgUX6UkCDg0MO392nIANCuCEsKliD+hohFB/kEay4LAgbwIPwRZCyM5Cgxw2VM8d
y50SlgnG+bMHFjPY1OCoM4OqBp2IYCnuKABLMZY5zb+Xgdcn9Jk3C5CG7R5E2Kz0uFzC/x161qT1
Ss8ct7vbjN/sECBvsNNy+RD4+UA1dTT6e9OFHB0Nps/JYNpcjS6s5REc0rQLGrBtTMaBUn01VPcy
ipXtQGWpgbO6w2MaJLgPnBgYeTsetjb+8IB7pFTNJYposcu2Faw9coOOCYuMczWXPUGp4f1FV91z
ClZgJMSf+dD4MuK/UDDJTniYf49R8nX5x1LQwJI/2VoV0MU/mneOrLEvvBB7RvArxsXTqxW7yWfK
j3wVOzGCWzfrcH1CuGAYXg6/atpAsJoOnPv0G/z22Raq55C59Cnb9QMb49jJjsmaKULnTMxZo1E6
z7ojQVROvR52n0cGXxhy+PgUMP3dL9q7m2krzoXKFLaz0rtff40nKX67ryHtbjnSk8uHibCiVeCA
QiTKxExs61pfpYxEcYQtCJj+zeW6oYrAIykUrQQ/zzq/POnJoIng4vbWo0TFvsvRJXHa0XEB+hU+
pOtFfP3S6e84lVHWS3yo+5ROoBkCoA3FQEYLwS50z+GvLdj7Po+c6+bdziABQJLoHPDQvI3epqcc
uQZsQZeDGaSV3j4DZl5qncPvjzNYypccEKNd8/W8AVolW1lIbscOpAXZaELj2B9Y2oilWNu56fnf
uq28kfJGw0CHFDvJhY/fcEwXjVX8QwBKv7/CGo7I3T8DF128hzgimM0bLkm27AKeSFeeagiIoHl6
OBmQWVDCcbqaa40fhDKQ4X6krbHE8nAzD1e8l6hQqnMSKFSFCGLrT0OdUT29ZNFuSOjFefINiUQd
a2G6plumh8eIhXQhutpJCVD5Bp0GihqM07C9YgnIycmpNlawcYU2dAAeZywWkYg1/TDUQJbUcPoE
T5Kn5TmK5zUxxmKiwi4F3yvMtfz8+GMVg8kJZh8JjR0LWjHjgbXuTQomBGEbjg10yu8YYe62PsKf
oMddNh4MEkRBBr92nrb8gOuywx+f6bF1ADdXnmQ2gbwU1bUKHibG2Yl57k0EQoR1P00KqM6lXfPk
/7F85KjDS3jBUU7/Ahoxgbj19JDc9qIWgjWI8gpIQFg6+SJCFGzUfXslOeUP/5Lb2qj0O5RhN18o
zgar7zABh6FwcWZH/YCngEDDAhHjzcVShPDe3pVdh/rvzG2v9YCn5LFRI93XD6Q/gGAlF2oDTg5v
t8BGgJKKb58Gy5TkWdXLWYiwOOWg9QbgnDN8Z+cvHAqG8kzXAIm74ZsJ8AwIirYThjq713WH8Dx2
Plv6FeAS0BkmPNY0kxLNcN9rN6IFyW+26NNBEXJUdkCeEHnGUIvsfELStjKSmXm3zFX1zW6xCOAc
/UVQ6vonBgtPWHLiP+ndp5/hm8Z5ONjLM9irSOzgxFx1a3FsYPWuDp/9e1+iUvEbD9sS4MuW2GBc
7GL/u+Iyjwo2E3prUYKg7duQe+tIXJPfRPFkmGUfp2H+XQ5Yw2ceYd2Qoy8t+WQQoGeMH6xNQojb
QBJBDauQ4DyW/2jvyaT0qjnEOsdcicUsxD10rrCWWMQ8gjxCNDlK/uIxX1yl63oxULBn/2eLSty5
hCcsC1nkfsv4L9GiDupT5apMlhiwlwFzGVGdfL/6CCYrlvqNJSN3VEXqERs6yJba/i2AhWwn+3S4
SulKwEZQPt97tt73HSJYvLWYcKAVPrCQMIefkLCuK2tIo0+qeg9cFVLSToOOBHESQztedhTVpmUS
OSphZ05gBBbQJNGT723HrHTuDl6IjLqZXy3ePVseMjfe/Y5yg0REIgmPBuYO7ZMsSP8p8qPZaJuX
vgtKSEokLInWB0CDQAb6Qhcj0I6EvK56+OPP0KHRjRlWAlVPqDS5Xj2aZKZ7EzY2gIJA34hf7s5S
0GOGjj4ctzJMhB8v04BkLGCz2YCHKmQxAATyM6xOaB4g3joJ+24QQpv4IJR8vag5sYGOpCVwv5k4
AkyDQIFwh4fksbjh0csmgFMjAR9rPg40z/gK49NgNR77yqh3udP+/sfSXS0plmZRAH6ijMDlFknc
nRsCSdwdnn6+Uz0RPT1VWV0Jefhl77WXVM9GiaH8qx4KWF2mil+Hsg4tbewVDzS3K4ly5URNYCmY
NaZ7SA4mfZibfPM1zMO5TSK5DE1T01g6G/tmP/x0PH/lCp0IKBpfnqSCRy02ih5nxIA3iAo9tSaj
Q2t7a02iozMX2NB4Eimn44ukN2pH0/Dt2c35Bvofxl/e/92fXEvba87iO/m6bO50Zq0y41kczliL
6XAmzXTW5GZ6o7ZO1BIydzciKYARGvh07r7NQZQ083s2NL3L6Cm+7RuE30aVaoaEQJIgCZDl7ize
8HNH556shqDNHbkE3Y60X8tjc9K/1bEZH6azlyyNlNdfCcSaAPpg46PITNfUMxaluzgEak3vMjT2
SQKUnkP/8Y7/pFZo5s8jCDOLMHLB/CLtAteNDxLB2ydQX6Xg6BRx14yxlH1rDZu5Qg5QlRNjyoz7
KIzV14S3GBxHtUUmeUMn6+SYvfQeU7P6zTLuoO1+YoGM7XrLoped/lYIL5sM7zOP1m33oXBC81mE
tROzV+u0/CHHHIIiNioQu7Tm20aWD78ZC04IfgGRBwX8/NFGaD1TQfel/dw/Mj+zqFcvHNqfQ45R
4CI6/86jg3tDoJlTenybKpguYw+EknWKp1BlMSuRj52AQcfPEEWc5VtTW56suF1EU3rWl1ZolP5m
jrNtw+P56Txq2862u+1o9Civ/GSmbU1gJ9rcfcD9eHpn22Dei6PkpFe7JCuP9n1wwd/tRXrvbmC8
Eem9auDyTcvfu8/SbT9s7G+90HOzvu4F/WTgTf1QrlFN0+sQ15u6N9+cE8/NfffZ/Q4w4o7xxrUT
63mt6CwAYszpao6p6+w2Qq5rcFUABvcfrbUopoDPcp+FB5s2H4jqsxOfeYlbL9ZPD4+H4LILBrnW
MkloPzIOB34B/fTsU9uLhVIJGTzi32/q58Z68N97AqFBQTyBw9/VOQOpnD1+Mp/R7SfzMgdU7kHK
ISiqjGCIAr2J8Sj5VqUoPEDQ/u+80MfC+bphJnuLFHPT/o8Yx8ToNX5DYkPTJy4NYH3i08fvkY+Q
98D+vAEd+oy8Dylo/JMMSGlrGnq2w73oMfPtRqb3xUumQaJ/bcbY/UB8+vdBspdwVhvTuaMMiGxe
c0nisLYuNt2LdUOdGN01Ydn5kk3Nt9qNQCHkco9eM/qpVXejsVLu8y4SLFIjiMttaiqBwJdzru4y
jvhKqmL4xTbUv+EPWG/RgNkedaL9g08irLC6PpTt/N6J8AX4O4xP74wUmVdQ7tg4cdgPwGZ2Gt9T
majbHcUHABsL8HTj9NPfD0D6z1ct0dufhIjPONRLTHcr3XYuNpWRhE25ymfM+H4gIR6MWAmSKbyd
ZyTjineuMU2Mmf4EcsLKYZP1T9jfNW826sWW03CZNR7zVyRP8OIq527dEKrTFBklL/evDFqG+cRO
86u5fWWP798Ilr3L8CbYBB5+aanayZhWOrxMhE4rmfnp2y3AkWAAj8L5DUSsUWfRMm3kNvBVoTx/
z0a8+vqL34MHstEnc939w0IP+Q6z/WDtzDmrp+4zZ8i6/xq+mvvZ5g8fYtL9CC+udNVGxQvGeCY+
+3a3YSFcb73t32OV/RnYAp/eWxDz9OMuya+K8gY7Gwtztte6NzfQHgiKB/vqXQOc9zB2UkBUyRHV
APouezExgvha8N7hpzdhDGLdRvohuMOut/sDbe6EUj/G4WcW0z34A31WMHAMFz/T7UJcTov8vfIY
fweAniVrrd/N9ASBa6aD9W/vbwA86IZOKptmuhr0t9mk+bUvGYlxiiRVOLeCqJNFePoFKQU8P3Iw
XvpjQwLVBF8vB/WUgxQBd6T64vQiY4Ad5tns7qd6W4Ki2tvhlSkigtxfpOe0fLTcmQqdhQfjVFZm
JpYR1xnKljRu5DWn8zxGPox7pqffZyFR1tu98eh59mfggFNKgaDyNHN7ZQ7gNb9wH2BMP/J+e9Wp
+O03+Nw/o8vwGs9sl0fNbOez+BnHOj5W3+YafK6+Uaj56XF56j/qydO/5brOsp4+uebogJdubpfi
RfyZFFGPj6bHV9rMrHO5U/02DdxFP90D7xa8WyqPdTZKo9gJsxrtJ9lFDIn6nktqwIsLHnIX2CQr
ra5/aiX/vONZ9/Bzn1XSXaNZN2KECNXxpnTCi1yarq3TgQBx78LEOqKrMGozSjTe/nfDx5N5855L
KvMiUu7uRitCCsDzN1B2bzdZr06AGKHEG0+GG146xkiL0yRzo4rSUYO9Fskpmuh1nBqYjSXqSu8U
QSFS9D57UqhRv0nLJqu0F7khycOc/7gqs4oEBVucg9+/P1s/s9bMqpgo76bKk9Mrp0hYYxx/3OzZ
NGdkY7/S45Ahyb/Ctz+5p48NH+2kgGdfioebO8G65JRo17RufxE00lAmzg0F74Be4S9KRDjwsk6L
FNEAif06B6v+Md0Vb4CJu/gesudFqi8OxWH/bDxUW/GB/WMq/5xtxma1p78tpvPfBkEtu2np8m6q
5PE6mk/P3p2Jmctr/Ghtsbj6FqihrIWyYFekxcFC2n0zZ3ivNv6SVd6pBVlwq/n8e5XOglwVSGk/
crJi72zMJhLmIgCKezCtTUxhwK+8m1Zq1+xW87bSx5Iz05lgDuIftzdO+r+BtBUeMcq9Zi3yGDKA
mZ7+4Vi0WiMLGtPPIjw+vYIZCHziMwJer/6+/+6lrnHFHsve2nF0gB7PMEjf2kHihDGBsJ6owKmy
wNAer6phcPLKo9ctE+HXBJKglgH4QYuUY5esw9uPcp0EWzVQ4eW3i+PojoC6Y+kFMPgd7opvNqcH
+WrkPxC8fhpM0UxN1Q6wNXOYd+fWjlcoAeiepQJ0VcHlUwu5LBhQV6Sw5jfFOB+lSWv4rYZM/yuJ
/pPNcHoeDqrg0NK/FG5cO80EHAnWoSNKXFwhOqTuS9hltejwULYSP0sWFDVmoAPmdUGjwYHY3kpl
FdQuSEsnlMw5aYKa85BNRrPfaPC9EiROgHIbZazCdjCeluc5ol3Qjwb1JBaZmngZqz9Hm2VycXL6
LG5YR6a4yhHN4XxntTLw2+T2LEN9C/OLSObF6xKB76n1yUfj+Xspgk7J0OwLb87fSUuOuXs3pHuJ
lJli7FOFlLn4tXjpf5TtfJmiBRvmtC3uf36fd2zwVXPfFmK1THXDbbK78NiGBmTDK69LMuRDsMGT
vH9c7w7TeSQcBEi+gQnIIrqjdW41oeflxJ1cxuYr7KtKvL9KZ3xBwEcrSlDPLyGllOiezWKmgM8j
/c+DV1Vz0jj3H/SQY5KbR5cefnSFYE69BHxp/BAxOYCrgyUedFR6Y6cIKf7q92O+OnUSe7sGA1T+
nU1XgFzBO01PvdG7JaRUiP2GDcl8KJ9M/IwdFRjH3BnHbLJrAxU1jSE8DAsXlnFG34/hd3HdA1jQ
qCqavUFmLBJOFgBW52VKpmcmmjJ5zXxYG65zL8XSN5vkSPNPyvyauNPu38xl9B7H7JXhBmk2+P8k
UvBP7tsLU1S9M8nAr9+XNvPN8ES4NYj4uF2Bow9hF4jNZTXJhAIvj7cSZiEspn9pxvtuyZUdjLM8
ZNm0c0YG4u13LJNQvzDrCGep8Zh46Mg2qUzMVBxJAJ1HIWskhIQJnYkH1Fh8Dr2v/gfH8sRm+VxI
aaUnWY1Wuvtpsw1o6toW3yZ/KvHZiUbU3DqTXoS3ua1XY5vyz76JWIiWXmsQMo8lhH32hCFvKFFO
I86AtSfvx0l1988Q/lXdYRKfyzdA882vtkWBL7INTVS66+maEwLf9uZJhmKytWu64NJMeTmLvPue
R3xKjTXy08f7k3RRUEr9XsA2iFV+yscW29JiYnYKYoyfNYYrMy873GcKLJPy5Q6nWoG++1jQ8hFW
JQbqC+/Z8FtVpFdJZlwTiYoHxZ0THwrtp8HTkj7rTF95al5bK/Qf8s/Cu4kSuAEtSUxwqfeT6cyV
p8c8ZXjupnXZ4CV7INUUOKdl/v8i66QEAEx2I+1ILtRct4/teyCBFH4xgCnth9EFX0DzlEIiqPx0
BDmaGITA+WOo0BBkJY5IL7TN6lz583H+puMwRlGrNCfDtQ0noGUyCOFeIAtrSv2b8sra4LnG4GId
JICH/33SITMx03gkUCdKMiPON6Xr6Non3hL0/t6mJ69/YGdB3LsOw5aJjnfpzEoj4bQAkClfJ1nX
RmrxDeWPSxtjO1X2xpOmDVm+LepbfdJ2cO5TlnOsGQeyK1i/1C0399CejnS0XKe/CQoHVIiVxgBi
exmyibC9Pyh9M7eLVq3xapa0TKwFFTOcCRAH7fdr1s+uXf5iLCXhlNk9C27EnHBWMfYTvPznmE0s
XgaVi60vKue0DuGsbm47aO4rtDeFb/28zsZANfHMIYBAMkekMSZruXQnTA7Q/8GjdAVXlVyOCs/i
1f2itXfZl2jg3Fxp585tfqGEGP0s+ZF9lIBKolN3a7zdZ9DDA8QE8BPhgfeSa74XZ6voHX3oxMep
2cewbvb+S7lZ1fCoddwdZk/MqIEd++5tRjY4U7IBMiSUrcXVFMVw/DTpCKiVKrLteGmSZdNxxp2w
J8GjmoVHm84JAZ/DdGHfizddHoA1DqDZt0gwtQ8HWQEp8dKCXd4s3p1Mr0TclPmqCBTwmhyBufLo
B1K7cAAKDy285bM4Lh6h7NOa8t7r3x7jl0/G5+ksDA0O3oRC0YzUklIlqiP0oEHAFVT+Pv8n+phj
Ojp8fhbWpZ3lcCLcVYTtAtcmzRzE5mYNu1ZadgFI/aZKqf1zYXBGL9OtY1+Thf/w9/p1nPATTf2m
fs3Mimf5m+fxs3Bo7jjM3OtfFMKx2GAXTTeJZrgMfCamF3VzK+5QchOFa6lYMI4NzdPQtBrBvEvl
TL+4yjwQ/4LKRoe/GStyJqOfqSZo5eDSOocWNp3u7R7ORmeRXuxPD9bY9cKwb8dxa7J4zlZjHUO4
lepM5vj6LBFXzecy0nE3RTo/BRvpa5pRsSpEnxyXnJWuM5fQdrBe7vtfB4K+HNbuFjQBOZi/8X3f
3lSx7pKYDQm/nIoQ5L2DvvTOQn1f3l7IBzB4K60HtxlCDkeNoTrx0s/VQBwadXX2dp1/K7IZBNC/
rjj3PudnnXAkC/HiSLIjXyTRBmOgdnZ8HkoPeJrPRhfA7A3OZ5GlrALAgxt44LO8oLnssmltai8s
Z7GeFVo6fs7B0h3SsxZPcqW/bpPJr0FIELj+akGCCr6dJcm2vPsZXzvGXbe/Q+FXnWaOlt/VXzWb
/VaLB5GJ5Xdzs3x2992QCmP6nSubns0X4EiVJZVXcD0+Qzc1vdTTA1gFjO89d/tdmNuK7mocm191
GPqZUz6A45Q6iWsWbQtH6eNKdOrAKHDxXkY1ZkaVcEuB4B73I+6CtJp3Xde1W/jKu3ceU3M8x4mB
v4a0JPRkTLHKt9m5Cur0k27/7NOfkQskOnJHRipLAVplZuazde8L2nNcVu7tbw0+H+7JPWoRU9sN
M+RTOxsfaKat1Yd3zoQPquHls/YzWkrL68hB5B9ynEcXrmX2A1Vpo4H/mU31mt26idm3GWrFJbue
2E0ZdO0IiM5/7+m+bYXvFs/2++9Zc2hElQytTeXRf7WSi3Qz3okP9ci1bynRko33Z2OGGHisyh/T
0QHrYRSyRboEZqh82qGWScePzlh9i4/iRHBvoUFKI/cEfKLJePah1v93++wG12Gs5mgZ71fZb+SX
J9UBOPbPiUtQq2M0MPPYNOJ/4dpqLrU5qATD/Q1bl4pI3+FP7Z6/dQJm7LGMRB7FBHKkpxw2pw73
f3p4RfPiOQJBu16dI6E2qFYDy7WoEuMDZhMAOxOtZykxffVfnwwQ24J2AB7HzjB/7HjSaiZ6pFaR
4DcwgXDjqSwE52N522Ijq8YVeTXccYWb7HnayWB24CWTI04gZm2z0yA+jBZPveQgOd9KRZh/ubqd
lTzR5j0I4EkP+QjCemt7BDZgnQTtVCXVfpWTw03fcWiHYazdMER0Bs7Lc23fuvc2HXOBVoRKQIk7
+/5kJy15ZfDy+L2wuv6CsQV69mFZX3YSsd+NQCuY2z7rnzf0mt985WGOyANLphNKrvsU2UzOAWca
xKMnSqd2OygKr+EKkIUkzHvw4ZunMOwYSRE1RD3002BfOzQ5wG8CUL96r/GmHC3Gi/rd8KWgKzQA
j2Cw4dENDj3D6ebFLUsQfso5wRM+njveZlab7XwK13zsLz/rv8+fabAz5Zb+Ddj+yYx70A6JzMLw
qg5vGtfA9RSQiXcpFW3uRmVJ66qf/Ml8j1lHVAJhsBP6h4tCmkA8kux5Xih0fLLtbU1mwyZ7nNrL
t0NWCMI4Pp1EcqmBHmPfh6A89UP9c+/+F6pyry19mG8qVmJFe/oW9F0KLR3bsbtr+8631qXt0LGK
AMrvSyB5+hFP5O6eZG8W1QsMiHgUlFqWzGYWa/PEYRkfnKS+mAUZ3fn3UJducjecI3Qf61baNTYW
plaTZd9hpGSIcF7R3jAhWWXS2n3NufbzkN1qoFwCeJsYnVohZ+gl+51+4NjAEccVgcaQk2clubz2
I8NzPb5cV1Qb+7byJVyPLfYz9u3F93K3CMRnvfDfq8OS4tb9DG+/5UkRgDALlmA4rxYM2L2r7E7h
h/g9T6UyyT+t3HuT1YKwbEpfaO+50YSgo+vccxm1c0ws8fvSwUN9LwHMHjJqgDf2bm/98fg2FOYw
DHhR2rb5e6m/ckdzvr8070pgr8iMeqB7SHmYrfCfJRKl5NBAhgL3PiM/IG209M/r+r+DTKV9mgWL
5I8+78m8dsVbFpH5HXRZsU1+p6HSN7lI7/UdW4R+un+tB/EZm4Uwd6Fcy88iUhIcVfFad8CctATS
RA7XGFONOieCDoZ0cYKX6A3c/1bzVyfCBnQWfSvfQug+x+JPDzFzcBOxyvCTgmkJZ2do5RNlIKBD
jMDJ3fNmxur1iX5XFE1rMg+yvtZ8VmPSXG7DtcT0e/vUTBg0fbMqgMjo2/rpTRYxRJ5wixZFLPbP
6F2LTxPD91LFyXBkzK6morxTalcf3Wc7mDFG5UOIbfV4YsqNmoDYrgwRgZJQytpqce4fulpTn8y7
rfZWE6fYmJ+EQqxVmeu/5Ihx1/KHNiPr9nIiQiEj7fS/Pu9qRYyfy9jM7nMrOPNfLc2El18NPpAN
klxEKwrtf13KaTYRWR+AUwyG7VR3gs307dxHzk+gG6ltbMYMPZwlfkQmdra/jLOVMdfCrqEQcQCo
xYKE583o072yc5mfhoCB/K2bfOWeBdLHGZtHH0vrsTiMvv3Y/OnZqpTuU33LZLha2B6p+e4JIpUW
17jNV4Ghx7UfXorjbSnjJrfcOUg25FbaWFXX/UMpKTbgJlAtiPNI2beDJHxscRMOxHa3js5x7R0W
52lQmT0DGMLE5WcMA7g018nsY8EkpvqdBhbUoqcohy5dcTK88nspvLpoJVR7tKWNtUJTTwbWfPFj
JwPYLeHh8A3YNFEAAW5JtlDr38s81njlEp20ePNw/9Jw1aizq8dZaHSZ/1A+SSCvnnngh+avua6j
aj481ICF29yQVn/RsXWMX7arXgffQjRrqBOYgF2Xz/Kz/Gk8kzqvT/3YuA7g1GmaPDSYMkZV6VxJ
NR65hBSeIyeH0Bxj6u97LG4H4n8NEbKrlmWzHiTcSrVz4V72C3tci3hcBjW0AWu13OOzLeziXY5Q
LwtQIjNeFWR0/G5n37b/Oh24gG77YWg0jOhjkVnVL0a3D+5W3zKnXkkDIcmu4axGSrJeGRWRH9mq
FcvdSqmG8Ic+m7YGWhx4Il1Ec8DcxYnMnIvp2oliLcj8mtSkkVSFBeA7ngss/4XukAqVD2wBXIK1
iHjZG7feowzKQ3XXPWmYVszsBSGPT0UsXlZaDLUKP7l8lpUgr6lEPRbEhmJXxnCUTtNdX1WqaoDv
sfN85DWN3saY119n1eeKWVt10sCPC7NhI+lHPKNCeSHtMf0jH8jQL9gydIduXAeQ07MEc1qyw2ma
bbRDw237gxUFmfl2VkusKQ+q0Dd8cOudglmBfYhyodtC/7A+HmrPheLEUekqvYjBO7fU5qtAhIyo
uYFyjw/zs94+zVglPkYE5Gx4aHynYBX3jFMFGIi89B477J2cYRYq5uiQesm9GuClYWFvYCZcZ6eh
Z44ENtw+IdQ+5q4GI66TV2YTsOT2Orx/oy1QQKIkWZKHJcRhIEavQpZIf5EsTJBZaTmIyyMDBwB7
5dy+HBt43mXT9ZrpRWffC3oFPF6mEwYB6luGD4xUDkHwahP/phduBU4f536k+ik57xoyCgcKr166
GNZpSMuxmCbjVd3x41s5d64CVl7VUHWVvQ35bJfffUFLMrj24qFuBExnViVpxscv6RtS2qeryr2b
7DgJQmOHnr5U0XsZUO911l24vOFEokeR6pp2omb0tOdxRBVdsWmr195p8KNILb5aCV7p/qP36P6v
b1L6XP+AdbGBjqkOeniVknyVJ8h1k/ZWAhYQt8DDiULzKaIvheP2ETmXqMP4vjWurAyVQwE0RY1G
eVmPlrz8trirngdPpO+QzYe0hkgb4tS3z/MlG6fr8iqLocEWFYaapvhCTt015OCMV7mODJTWdrmp
PUnIE91N7d3eCbUBrfI72rd+fgnnixcehuz3y6vixIa8c0Xw60akrW1X9IQp2Y+t0OBYPjSkrPW3
io1E5V14CrCISDizRfMXVoRPYUCn4qnxKazabDoWnKVKxxpCOjo6ajl1cbSxYtMRnq/ztxJCkIzL
U/B2S+jGJRl4DIJeA8J/wa+aWekEXJl+Q/I7sKxaYnHlYh17+rB1L84Jg7qr8JoFJkxpc4H3fPd7
6N5KXEtLvJvLl8G2Jl+PXbu6RhBeuthJF56FnUy4RC0QT8dtffkthU+mtcotXpniI7MIbM22tWQp
cEK1FzEzntWDKCdz2vG3RGYvgH1TP3aTjbBcKd1bENJddEKElh+igXTH1g3+RqJPMw0P6DyrZrIB
b6//bXxmwfz579gLjd9NEZ7zy3RVjIyvQwLlm1aExFSv9cybYymPoswRvwFoYo9Yom+rUx02Tw/J
zQ88WTGjVOBxGk9d5UDy0gxwB7xSqpnVgQYXWlHX7fmddYbw7aG3vccNFCxMMMpB+ihEOpy1ot/v
LFYPDZY+IBV0Ysc3mk6e5d33bzNMVOyvrmMj1bgut3XerbcuFW9xOxO0xkQr3P6WY0Lo0+NYcz1I
ls0MbkPYL1OHz2w1OuE0Tpr8/hoKvn08G1YZhZcrhW+DkMP/Qs1ITsiQhD0oCSKXdo7evnuai4Zd
bMBA67oKQTk6HPE7KNL9OqFfrr9ktnnPDL6yUyIBY4+r1D3PwLSZascb96r4Qgo0jEMO77ifjXv2
IvJOdlUuxVuKd2VjV9o6pF6cVXov6yxaP1YM8enOxKZVxAStfh+/a1l6Zo0uusdv7NeAwSGza+BW
5wuvHAMiVvCHjrPgN1pazaLMs4IYp88sPnqO1l5kb8e4pORc/XSJQauxSiA9FCxV3RZDGOI7nkjB
NXjNpn6jTaeYc4Qj7W+8hki/7cdbgP1asDmC0J9t9duxaTCkUO5UksN9/VyfyArFRy9sGkEZXXhA
22PMdB0ZsfZPhWW6XnmuOV7NInUFNzdPYQuldE1gai7c/L9LOzdYgUEidMgI4nTz68q5Hhyb+95u
EGkHNoVnWVuBsiSeY7WrJHa93SoQSQ+bk0oFD09uLWqqsL5YmWFke9slpcihHjkbHrwq+R7S825r
QgWKt/799zZQ9zZT9VV9044UdoNQ0XlUCBwGDRnzqTlVaVWoYD8u8+dJ27frxyUmxjtKNZAK3/jr
MBIwusKAZakLolhb1HYexqNqY1oBmLVldghBtbcb3IcnSSSh4kp2O9h8VYw3DsvnUAUbn78K5ypY
5ThM9ZwXcidREVsXIB44d2mcbR+vEP/Jb6ZueDyIqYvhrSCqxhub2W7mQ4GhNcABr953pndW/am8
IF7rmYL/08TZ+7v04oNzY9VO9FZ9HqbGjioLr7D+i9ve3bT2RlJHRTakQnYeRLbLHWCMcxnfu3Ie
uHKUQ5VP59hKji4VF2DzNQiwkbaQYEAt/+MkS8DVDMA6BJRRB/fEVo1k8sygKr9naQTR5Y81I2bP
AxGhXV23ngXYk9useZ9zAsUPxO0nRR57KsCH9PzZSc6iVWwk1EgFChKamxbrdDVVIJgHzkBKCpyg
NtFSFAxf+DEBuvUY210ujheJ7K9jm63bJl336XnJD/w0ZEHd+1GqYsP1AUM/ZW9oLVQMlHvKibnr
hRerWaJ9r4n3GX86a/EYskPZa35mkcyItU31XmY49+I1RjYjvowr19R1+1tIlSaLazFwqo1VAwfj
+AjLiQG8zx0qlKFwVE0+ZlFfDtNsnJrHb2Z9zIWq8udah2sBJF9O5NI84AJ4MH9kOylkdRyFO+Qj
QUZXVhNy7G+qVTz07KoZLkfrcIBv4QOufveetU/1E8nl9WWf/e+peicGMnaO5ndwneoOUHIO+Cb+
hmoqhrQZJJYkTezIywqbwqR4y6UyHORqoc4kkk2PjWK/CqLE75Z6e9KOjpSL8h/Gq1/E9NMALL8R
DEj5gJIUTBrg7rfZLSDJPv/ZCO5tRoYVBjPTLxfaazVY2PtSpGygmP+0tlVk1cylCN9M1H8qL3bA
KCAtZ6cpcGfSi7Uu/dsyBisR2lGdlK+lBEOUU8XRwkvj3+OgafgRFvEQk3drnrDyvvXLrXR4SoRe
ZVOOSQw8QY2dwEWOVXI4T8wku4fmJu54hCY4x28jAHzZtJA58zb/U3oE4ci95/xjON54V++lXf2O
N2DZ/XNLKK+bT1mXTL3ayW6ojderPIjTum1LsaVEj0oS9RRgZNQvrwGkHrGSaSN27fMkc3Xjlw75
Tz1uoBfvLI4tmJMYrj/ZPM4V3VXHVZHTbd50SaFqeJka/lya9WtbTjUwIDC6Thft4FZMo/AJqAPM
PajjzuI+P3nwVFK44plISdXCsXD4bIex1ZjVYZjQfZNVJTQm7OHYSE3ycuigzvPDIR9r7eq7qbYc
A/WVbcFzA1fQ3sRzCMoIQH8n3NlXiW6pVnaOT/4qBUDoK3uYkUI10uSVTGgMtJjYaoHOOQVP58qo
bu0NG42X4Gb7Uqz1fWQwYJGBhZpEc4eBv9ZapFR2FtIaJKMxYqIbCAFWVfLx5fTopjlOg3g/vi2E
FJNxcBJmyc6KmvHnNCwQ4VhWVWw6k7bBgcblPjph17F2YxvwwbadTCu5WzlgZOW/zckfSs9qEO1+
Cg6tXP5OlkUdLVePaL195+PMRrmwXpMa9o/Kkq3Utp+qiDGbiTc0h2Dn5cJs+zhEu2/CV5m7s+P/
ZEKtWMFM7ztf4aBn92Qn/lAGXds1HbCFzpyABWpvizFCrAiaGptJTiC5i7gDO2U1MHGsjdK1TSlc
/inzMy3E/wjLiv+aMXe5HmrDyNAU8WguLQBlzP7Je74M7jqc6X4l5y+kueTLKN790I2WWdN0dlWC
Ko+L1KO3/xdJ5L1tc2hMslruWeQQG+861Diqjet3huadcBp+UzqT7DE8/dLosIjMIyVRTvS/1LLI
eJxp6ufuzxz1TjIzt1aULX+rHHhY8AF7+18yF2rtq2/6ZznOLz2mcdFPR4Z9nEDiNrWnHpw2/GX3
1jQZz69WmX1z095M6lFeT1xlG4e+iuP3Xn3m7rQVCvrgc+NL5bF+R8pu9HQTLUya8qlNxxGvhnDg
dvkTMUisd8re6ZC88VCNU017hTYrtvIsy3BV5KpBvNyKzh4FZiS5q4KzMWY5YFoTLzGczQagcX35
zU4TA8w0EB43CBN8u3c0yduySh3dWvKVuZjvOFS5iSWyjKlcPuceOKEcQSzCXXdU8d1JtP8Nb1ad
u+ofPPD2c9xOuf7D0StTuRkbBwlJR/LFUbRpulNyk/YDU+JHJj2C4fsu69q7EVU7/MMlZTT8M7gz
TqgeuB09hy7PUBmiFm2kAoEP5nM3yltw95dUn53zCe7pq8K9yMLL9KtA3yUMaZ1Lz4MwZUoEj5Cb
lyzY+rf6yes8Ifq/0RwWgp0f5htCtHvTKxyb6GFhKm/T88AMhmJZW1rdiy06zQLJ9KS9aQRGIVd3
BD9yDKek5DSRQMszjkv5rtM1l3dcrrjDrisxQeY7NtuoEQyENHkwRyjsq3iYheqTv5gMs/CQOY5R
cZadUl6EXi5aTeEEV9mHF0SM02aRGR0YX3DByDly5ZPuqM6lldffpUuB6yzjrKRhceFbNfAopusU
fj2s5lczoBn9vvvMaYvnQcqlePrVK31NGAwOWjJCf0mRb9PHNJARl49VzwUp2S3gfkqTYyQNfYxK
SpdkjjI5UjYSutVDtWv3wM6QblKI8WlqF2kWymlO17tixLTZe0CPPRXijAzvqrTirfUJPKk3rQvX
gk3lyNflpx1vx/MEqMZgpRAr+h0pTeXyl2hKfcww5cu8syf8crbMtetgx6RzwOG8MIH1V1fR7Mop
2JwskgZsyQzX2dJO7/2unGqnXqp52+YAJu/B0Y9HDH7ElvS9D+M1IN6AaKZVQz1VsxYiJZ1UdBwV
P7lvRzDDUJR10cjY92x0lixGps9Ydj9CUyE1kcwcXxhXyHJh8nXuvhfP6lj5WA9nSM+ySuqXmMy3
75VoxDofk44yrafrWbDlfrb6YzkUDYjlMicNvPE2YBHo3jjfOMEx1m8AMDVgoqAUxSK+V50mgQFY
pB4pJDuhcVRkXZwr/pYsfp+7sdQJ/0L5eZK8c/h7480Yq/kwTphnP/zxev6QjbhtMFDgrQLlY8KU
u4yfsr139Ug5/puLtSTdj5K/q6Lalz/0JqgCnH/zSOvOD8xMlH0KyXh5n3OqvG6Zted4J903hiyE
28k6GslPG7f62Nl20EguZk3Y/x1GQoFU7Q0TpU00OWbxfK9Gq5vivpucv6apwi3Yf6v8GUehQq/L
FFbqaNNMmo9g9PdWZzCKuvkuOY4tO0SQTo3nBpebkt15h4aqVF1xh9zOtojVeNgZCTfuv98GcODb
+KlEtT37GjMQdcyuffsLnBAe+adMom9jMwiAw9KhccyLCecZ48bLCQvsp1pvfPmU50AqqKZa8ekJ
8TV9sIs5CnwT2Eck0HQ6GNxOeCJ8lgQ4TUHVMWaOK9UhA8RVfVu9zhUA0a4bNKmlB6txweTn54My
G42zwVCEwOefxacI1dkrGNefTtk9gdMTVMjAnR3WCLZ+qK1qdMSFQrSyGa+pKd/lWDPRfDXRJRSz
xM+v30TujwiXQZqQIMmr686OHQGtSz1eDAt73/3R2CRGqe6xaDgX6VyE1z9K8jHMfJQdUUmx739w
fpdncOXU4yIWmH2jM3H3baFE651jgWu8Ccy1n5gLFNhkb03orjzx7/RSOpSQMuiQnUu3+oTDbmNT
XtOCn/PPT0YGbA05LWO2z6P2U588tKgqxoCxXYxXT2WOIMFKFyETU0DtFx9Tj3ogtfqnrIoSMwtA
pnvmeL/NffhHPwer1rVzbThOlYe4bZkrFuEqX9HrrZD977+uQQd/igOdabIbuL9zGcLKf9OcW9iz
LxEddMlACQVC4Ge7mUaHXC3yNEObfLwS/3Up3L78QGRa/B7j+bCLfu5YvJYO0930PUfxWRWEauaC
ywBF0DyQLwDvoOLGgHzsGqA1dDcce69BhDP2CAAS1PMuulIMNr7OTGMGjNvKsx2E2+1bRvyapxvc
Ajn1pL6UMIhS+efN9hOXbOSbDbj1qM4/OTBX0P32ks/f8082yaamshpHi6Fe6G/DWVn/v2FelUvc
OvdXPhUvXH6yYkBkVhieD3Hh6xHHcDL73WWdx1Ql4QqH20dvUoqb5DTUEag76eLhk7t3NmzsxvZz
OvX7KCSLE8OoppvBkSGIaRqqX3OxAhYvSxcP7lAO1RDHs1IOH4w6L8ULsADCN4IwGFaN3SIRrZY2
D/e159lk9QzLTydcuwVTp8Mth/d5a+qeMzsDXhzY6ffLz1TG5af0wB465une+V9h4gB7j+XPuYjl
GfvFCQMr9Znk+8EaUOmARJr/9nejNI+LZnJ5Lt97kulbcWOnrpnS6MYRq3koOZjj2M2mt2mtofFi
tfmeXQd8rmFk93Jo8QyE9ruSzttgUG1xk2Niu1QT7POH5p+X6ldOtJ+rdC4+y1GoWtkLAOSD4Fag
nzCzXwD/bhEtf4bhVqTzaT452lSP+LP5VO5dOZB5uZ6RO0yPV6XTHKwIrIOvQvAoiT7Nz2JXFVYX
eI7ze+Xug5PnFvCgQUNF4uSSgzQ+5LOM6HvIEmIO5JjUV4Th4mOG6QhzTsrngHcbQH5h5rC52PBW
Sv6987Gh9JsXtYFdSs2txPtUJhF2skr5sqqFJ9SusS2q8nLAc9r0a3/fDzA8/udcoeAxeHDhPEXp
P+FpYFgoph0QixEUINRCYNNNEe5uWsgqIu3w/nuu1nZFWvhcmuqwxeVfSd18Lb+/zypv4bTNdyim
ptfShrkz9xaHtLn2xzDDafWVK/3LPa6QRpOZoeICZ4+vopmnLWh4ui4fcr3XIv53H3+jv1/YM82U
KqezzZtn7+Y/AUUYVvupLEKF/5F0ZkuKatsafiIjRBDkVnqkUbG/IdI0FcUGQemefn2zVuyIc3FW
VWWmCXOO8beP89N7rqqfnknfGC26BeI8uoaW2R/KU97SEPiJeZ+PDeiLn0WNCAdfd2YJ2/Ga4yp0
sD3jCOFK0hKKNp0+gfV37hZSdcTONluiMfvYaDyQpLHDYqNjVCWEBHQkhgGjUIkZDBDJlDDJw+Be
Y95aXtY7CbsUO6BLwY3Kg7LLVliujTR6bIEtmRrN/BcEh5iAd1DRXkTlyDvuLc7lKyK7wV8xU58E
FPXHiYk0BfW4RnXQZFqsAYyASNH40hDvIWpREHh0gv7n6JKQUK+RmbndrCCDgH3rat//XscEnquz
IYADEE0fGmwiiQAQLHAoqtEUrLU/CacjnI3/QhcARuj+++58yGUUBIS8s++CQj+IbHLqCBKNTXNL
PLP9XpFUAj+EJoiUk5dNqjVh2PXVkH9Y6K0hov+zTDw64fVQVsL9jTGXbR6G/PXmbZCNzsbGJdB0
6Cgy2IlFx4jL0JoQmGo0xwIVHg/Fc43CL1XoH1eCp25oD/OzGSnWeCGwbvHxv9hbqWiGzyUYG5wu
HJyvJ26ttcp/vFs8d6JtHGdbBSA+NlH6qBEtLp1TYpySfu/BUMjx6NuR998ZaUHaVEEJSF6XSz3Y
ovQ/gNdDG40oWZukWXjY2m1OMVEVR8obwer4IshY51hTjv9iZnwWc+IRu6NQ95DzibBwQGPUEFt+
uxhDRVcxQPMKcJmJnqoZEzkL3cnAbxwTI5uvNqtEUVdKmMLQHKC4PiKSWTXc5Pbnj1IKjOF3Mo4I
jmPnR4d3hbIgmGnLUxGxQIe8xMSa44RGMAfWiMKItnW3DzsRzRiQwUy1lvYjwD+RsYRYi8ODR4Pm
+z/2yA+B8/BohNYQcUtE9eHDa4f+iC2+NOsAuIEMZzR0g1k7r2ZI30ccFdjO0Dr/Ces/oKbuoZhz
SZ0gg5QgoTl9BMbLFX+b7duB/KXDRKRsDoISaDpu/N4sglHHYEbwMMkcr0XrqvReSK7M+3Szs987
QSenej5cA0Ovek8vSDIfGif678gEX1RbkSaOZtbFhcMkfsPE1oVabuR+kRPOqs10NpbHX4EB/ciN
W9HezIb49Eb8pjDjkRdRcnNe4Ofw7K9vOzptkVl6o41qoBCIMaVLB4YSkkHepBrep0cSyUor2wkc
7VKKu72GOFm81+8QhzFQCNp6/EDgZ5WDWtNpcP7GfaDb6ea2B0pgiFy/ViBDTBD8LgcUcwnnCRF5
tughQN/3WhXTCEabOYeJlRAtWgGGPGP8xJpJwKeD3Xc1IbPLRJoI/60an7/SB0dl7CXKwefkadHv
oMKuBaYbDoO8MusNCDOLGbtE5hQmm8rNgHFBdAys9I7lNSoOLBoZSsjqyHP4MBBuhcAvIAXNbILS
+BPJf1U8CohAOrzi51qbJwTghigZTf1lCBtBnkCboW5E0C1Rmxve/TJkoGgZG0HmK34djCxsPzDy
c9ZuUw3hCtYas3qBVBJ8cT0vycCRoo/IWzd7Zzs066eZkq4DA8bfn8z6dgpsjmSfcSLZl8Bu7/2b
LBA+AM3vf2TdUrcP9ANC9TnmBZuJCufJluuH57QZgIVCuwf1GwlEJTk0BjvAvFdywW6E+9EStYdu
nyKiSIZCyyqCK0tCMkbcaAqIDyp1I4OGQ4If1hbwE53pQq7x3oLAVO6Xx0mz+YX9O28mBu0zaUSu
IlTkXI2wzmzy6UmZIfOi+i1Cs5mQM57oAYEC4h3mO+Q0ViuizhHr4uRBYZzIe6E8Zjkh+NrHRmBd
Y7wVnIvN8YHekHdoLjJWiA3oAIB1o9m8UPL8QnGwLNGCIPL9rvPrxHvj47UQQH2MU2vzWE1HcNo1
apX3lvSJ/eUIBSY9go5dWp8Wu3p393BauoRwovUxRVPBxepdzMuX6TB6kjzcx+r6uUPc+bIWRGq5
7x4wVVs9jgBC0GKE/jcFsxd+MrMYsCvNJLJmuXLb3RvqiOwXeJNijksfrn4v8QIAhENC+LeQyTPm
z7zOFbQKugwcc/s6AF7j/LTApJhKJlbhiJay82fBScmrnDP3TI7XXRtiYvYqemYqWwMPX7T+cDeJ
ie+4Mf9I1oMkVw6+BAYbeRW9LbcwLWlFuluqne7KDRgmivSSYzMTnS8Ipq/H4VKj04Vv+mcEjUF1
1nTfLkWzAKJewRxjOtkrOEMwQQ6EyPhxvB5vWNE13KSzbuzzHyiczuwL+EyiA2iwvSGu4gqkukkC
/cUI9yFYQTO7M0mP/ttio6WToyIU72s9g9f5hvJDiGxE+o5MPODAkIk8JiV48XW+S6JL2H0YjKkO
UUDwUFpTxTE+ccJOIiZNt7IIefO+vEoO65XbcPJQqvf3dNrwI8oKBihtamC8SF5VorquP7Ee+COi
zkkFdNHtYn6Y1+So0b2EYuFxLMXRPnLGcW9/ifjgvbAER/Unz0FYwB4vIJCnkuBYWF8mszCP0OwK
cJobyk8jrk8RSyIC28Q0Cj/KT0wXB0dRjio9XGShNEcK+kPiObWI1dbHLWegyWR4zcLLxH7MxLnR
bUE6L8nYIxMuqFNfKl3tQyaf8dBMWbG6clojybTfPzw4uBofY7J8+T4I4Hs8LSi794/8i1aBOjES
UHh9xzbIBCF6RfDlNwW2+BDZRUxLMOJINHL/lqR4PJBKms9Y3yrK9HVowusM22rGpyGCmnMLxMnT
gQRkE9MsGTOOKE5B02cN4c2P/ZQIS0Cimzc6XLeIR26ItSaOZPbuZ/sKUZLNpWwKKMZHIsIR8d4W
nOInchQQ9jkgnAC79mcOZBUBMUz8cSC56I0uB1jsoF8RU8hWzHVL6J95X90AcT5QC1I8SKqp5rZQ
rP3qQ3w6vzUuI8kE7YEVhI1FJOd/ySNgGEjarQh2ZK4ltfDh3LcVY4rzWg/A65b8URFASGiYhRiO
gipMfZQCNXsdEb+InBjEkpkKxAYOFCAVA50BMQr/zU6B6RjYVNSLj/yeUduHUf0X+Gg8fmtGFv53
ALPmuU+db/R1arpYBjsmQ9GuMqLe0Khh2sBrHLbOKKeNIfUENjECJqgWzUGxCFvE1gQ+hiCF2QJa
3SZ7nPaal8iYNHhdCAEiiZtouYl3s8ciCO0SYtyc0qDhEpCwVD2OOQKQSpKRZJKWtbgOBkm64FsV
xP2YiMabzdKyICw1EB1/7eq5v9vIGeEhCFkCAWOvFyFUAPIkiGG9rQXAq9maPeEZeLlcFNDqQcf0
T7rpdbGisvVhHECi5rJr1+glt49FwdliMnjou5p6SMYZlX/dvBEEhjm68MBPMsqTVsomJRRlRPbb
y8f+G6iSM4jb3aC1JwuUcvSycP7jyKX/CIFnxvnQEaTV8H9hRlQhStjjU7QK7+blG/FZPdwrDinS
wNGfOHh8xWJEGOeIhhxLSGJpPqhcUaswEJFclFIBd2Ym0wa1BqL/NUqXCGaIJuIp1naPZQMoLkod
K4doEnzIz9X4tzoDk5tgF9meuywG7s3Dnsj1j8cjm/IE6YniPyIsypxo7x+mLr7Qd8OFkS8HPBIT
xlFMHi4ErAVQvs1C3JyC7kQAyBpo5TvkNqjUBYtI5j++oSYhwhH6AxGZfEqNJzPTGq00QAveqZdd
gVKIm4G7xYbq4M5hXu7cp6NGCEkMnKysOuyIXhvwzXwCDNKDSqCipCh6zc9n1bxtaQUu1nvAoNt+
Np7VCVebhGKhs0qvIL0DJE8jFYNH6DnvQqCgIq5jkUkN3bxpPVbr3YC0eX5jgCsJsiZUBqX92A5m
oLtgmHcSUzm/mKVhQt0C08rXINQXkBSU3X1KU/4XaL9i7+QcipqIADFSlYacPhEZsDq5xyBtMGYi
7pS+DbQ8IbiR4g2TLwNNL5zuQCWF28WsuylRvFcgDo4WUOqt8qfg0KHOknioXW32Jq/kmld/HNzn
+k5hrA3SC1A0Kap0j3tFMAS3YE1vdzlcMDgHpdJx8dvBINC35Hx0Xo0y6Eh8fSzGx3omL6t9DQgT
KXABnEfmWwQpYltDv//h3gZEflhvL3M1Z7z4CjkzDbGZWWAe49Y4DzQj5cdfpKvn8RoSmz7je3t+
MDEYb9XsJwL4HsNuIyJhivMVuDr0KY+l2lIf1REqk5LgC6rGVToONDIWuAAkswl1BC7pIl+OOavO
ouMIvtlmv7/DTSV8zB8QmYkBXotu4AUSQpOkyQLLDatGNGrxIrLaIObhqJg3P2KIIg1jkYZCgcKb
hR6AtEI5ptX+J3WaJdO4USJx4rHh1vww6PiTCps91XEv4gTy44R0Cr8wx+iUft53c/K2mSL61s7P
EGu0RLNpfw11Ad8OrvqCZ9X54LUkh0Uj6s0rL85rAyVZX+DTIVHzn/tK/PQy9wVFJssM7Ga8I/A7
Z+EBy/Y6aqrZKUiDGCdva3M5AhyR4++Tjh7ww47tSjMGR/LceE/zHy3WEk5JOR6FohxFsGMVOkN1
faUUATMxkuTtmB5kUK6nIKIZaYbnl26QkoTN0OBPEyjwcFTNmISfQGCTEPDLgvs5P3NVynw7Q6vi
yf7EkKiOtsyOo1Nmhp2R6UIXdkPjpc4uv1Wciay45kglNXpbLDh7WqEeqDe5iIYUTd5YCgamvM/N
HBsF+mZzo65pQp5/MamAD/Gyw7jP5D2qpjUyM+Qjh/wXqW5qwgfepoLol1dnyDGn9ZHJ/C/eiDJ6
otvwi/Y93zFbkxJZYOjGC4HMDcxmB7j09ZTgXRvAJNjvN3hoq4ddrdCDfHVHYX84P2Lc0rz8enwb
mdqFThUCvuh3EZlp6thu8ePj6ud2bpYvRpeeNAx1ymTDIo1hF+YE4oMECjChhtDELDiJDpekDMXc
9kLQc7decZOwCel/igvWTXbamxgSQgz4BgeQVw4W0RGfwYJGaQcADUOMhlwgvKJhxbfsFrn1CenS
JleIgJLkHlVe3gIBjdhWJlMwAYCbboYMykPuyDzD2W3JS8X82iI3r/TTLUK+Mxp2xALAsoHu9xzP
FFHhC7Dxb2d+D8TARoi2lS/yCoa2EpBGCz2nxhJK+tLlETNe+/FZxs7z9ogL9l4IFbuEpRrYmfNn
TaoI8ya3FU2005pmzUuCKQt89o1iJXOxKlBwSRRxxxBja1SzNgn42RXIr0J+jjTYRCz9dFDVBDUP
VbMt1jQfi0xh1x/ZQ5TB+hnA7AerDxD2Y0UgoNf8smJFpa9gVzvKfxSoUxb7L8NvissgzFhZsboI
zmB4fP4rE+FdClvnRVO9YpPCIL4W3WlcRTdsvfrmAwHdq1MNx/ucRIgFFjLRf53+IJLtnBrNIUtG
kdvk729xaoWw2izsZAkPeUoBM61iicea557dxweN83EsyefhjiOUCjE8/bTXDbw8lsLmn4b5dIVA
JbCRXXZETVnGlnQh1JlnHxEIOHiaKInmlKhFqDmiijX/aWiXoa3V5Y8Z4GNkR2onZj5RgOm9bKxF
XOxmAfSLRCFE1elQimp8ftkJUKkMzg0PRWMj2d4RijH7zlvJe3uvYAyjmwKLvu1xDkz1dfPj91gd
udvRPYXQ3JwBIoR0AtpKFLXfsOLS4eVxC5E3fmh8pGH2ayGO1tpmmUU5ArMokk5FcSwF9yQhZxai
YAQg4hhSFjqYCM/5jX9QpiAdvV6Gfqvwc35S8PGPSawMSn/RCJNxwnfWfX6ZtVwBHDvOBIDHu7pf
RyIotoR8TvrjzWRGg3iRtlAwd9qjHi6dS+74CAzE5yaRap7ZNxLeaYjme0dmH4ixsXW1aDJ/OcW/
wt/WLPd13HuDneZK8P5et9Gguqplsf+sMgKHwHcPFxd/Jycv3uZi99hQ3+aSH+l8zwjKjf66yUm2
Qa4tgDj8ImDyNQWKzzUADt0L/eljH24xXbBmPqO+RGQTXcldugXyCaum6KJ1MFbFt0DyrsfRgVbl
5LtRFopfru5mOkcnMIJB+7tf7dp9zgjUGs1LMVEDxMnbZn314e5LasNyi0A8xcQhYejRQ7DMz7hh
WmV9LIWLoLRhXMEU8FIYn1lms3vxY1dwzZMQTd0vHnCi1/PZx5MYG5gt3qh3hOgJwrhF7pwd2AR1
7rAn+Pm/HhFgX1SBBSIw8ct9WcjFbZAGNoIlv3LJhrx4fqwSJBE7MIVOzCQ2HsY+ec/IhTdZE0V6
7plbwkPDcf3aLWnpWzVfYBpNLYjhMT3mc6IwXB7y5sh1o3ulg9CQyjwaxXmFHBmAmRKRGeTMawI9
cQVW+sIzDnHaoDlEGgAlYbd2d0bGh1yjDkr0aCEqFDyepGg003HtNujPt3WoumSMey8OciJEwamx
jNwyt30ZqltEWPpcwKIJq7N/h3nhr4gUj+IwxvfXnnEK8XlC5C+A72xSPwHuuVQIHf4DpwEuwZI5
vbtPK/M56WGpgLNe9h1IhzJTiNYFwjVqF0f+BGSG50mfc9BzPk56E8Ep1QVVXByAQr7iUxgtQUlD
LabJDthBaJppClqMQjhULjZ+psptjk8OngbVEvGmZW514vu+2M+/PnzHMB4fOusHQnAv8d8A45Tc
SGcwN0hT02gE0D7g6w4oHRlFPR/DHzu7oD2iq90hmaapBShBN79Eg8B/gPqB7lX+AuUDXbwyul4q
H2jfebvcsph0hf5nTF3NxMroABwt6akFvhavOYZjkgJQ6kn8XeP6c1sNYjKRfHkuT28rZF2pcyTk
3kb/Q7QEFaBNh7aOWUknTLIOGurADzo3K4xANPwjmxH+vD6BwqCQIHSpN6rl8O7IaFp52Lgwl8g0
2gdqND31wSTTQwZIfWWBHW5aAdiSWrRRGUdhrMTHqYQ5cWm3eRnsKmuERaX4q7YTGlDBFfjwH0fC
eWg3EKfKCEwqvHPcpA5EI2mGOIWRM8xZ2EcckhKlM+pS1RH6Ne7TSLed+dwAW2FgE0JJLZYxrPyb
r8gxex6epVGr04nNr50AhxBJFRH2iEFZBEXxtMIPgbxHTcozBsS89IisOI+Ymd/UlXj8KSXubCER
+sCkDkK8VVd+t0/ud7YjNGDsEugB6Q8XFNsNjQJwkj2mGgyJkzcWKFjBsYyk1YSl9luEd+QZPLY6
qvQbthOOb1HBa4DbUtEkw4XoQYH4ieVR9PdxxkxPnTM5PM7tL7Xk8yzQSJDcfFGvHlAADO57TOxw
FVASq+tywMgmYj0lTrhtlmA6NieOMoZ85sMVxA9WZReH6cRWjhhvZi/3+YtIuCABB8g4rKjbLdiG
QPsCkHs2Np5G8P7n38iFvQhR1S4xffCPs2XSR2c0W1E1T1TjOmXzZI944UqoCziXCiY1yE73VRqy
PaGnWXTn+/wDE+7onY10l8wLHjoEB2ewAYAhGLwze8aHEtlNh0MbG/hg6IEAj7mbRPocIUL9zwXU
lbFp82UK0TdMPl7RmLDWDQYVgYJCgjKDoXZV2If06QXeHQnM75NAbmafTb+Ahr8iWWQrDYq7mV+s
MXpxln9EqgyPAco8ZMIVhDvNSZSqrOvlwJF92bCw5PXhE/qElDfwehlo9m6JL8YTIfk8MthYv9AQ
iOmigtuNWYOoaQSp5U/50wXDCgG9qQpmTJThMBcZX/J6eVY47FtgAR4IUSLf0OmHvmPCGey3h7cN
nLf7ei0EG1cH2vAR0wuqDgDRBwKNv3f8/RgYv/E6N6WFb+QWNrDHqBFOuGzoioFbT2fSX73ODpPo
5uOtlkWZIju7c9k/9mq1YGYrWoLzLP0sVgV+87Mbn5yNCOKA/LWxODtHrozBiwmVTHZLcUfIbrnA
YPUQpOMDHZkyA0hjDn+plODhIH/EGaxeqVFy4Dm3A+Rc8k1GtXH5Hf899uPeyFR7AOMgcrP6i92H
o2PXm9xRcKg+9MzD1Dimr7x2rTCUU59e/sH7YcKD6GihuhzMevy+CAvaPuKhbvP/xny2IibHvOzG
RJrZNXszIOOGefRSuZrkdPS+uwrK+8wv/YGjI//gdrn7cORr1l/YzVEy/GUnYJLmUPQhoCQOWQh/
AHHE7X66G2bIgMHbJYP8wWXx19+YSKNfjgmIjegSfE3dGfjl8r5MicOS+BuyjyRyqS3TU7YlP0aJ
Scz6aR0SzBh8281rEFajKfoQr12+uepo+1gO1i9glg7OZszUZ7a0ZHObrbItMxVVSao5Qux3/tlf
Ac9YW/DWBHJnKvPR2GjGxliz1VW/0A5w9Cw3qztXOb6S0xhxlBY2vyQI/ItGa/E02LKDCmRojx0O
MxzE7yNbWH4kuly0cDQz7kfBNMCSzkeuwlNgX1YTnN5Dsr8wIZj3kAupWDM4+xPrerxsuTpoF79g
Kf0jucXo+as833hLS2PI0nKEffjyyrAu7p9cnoiol8qSMHIUJnkC1854T8AEWUlrdBf3NX5b4k3e
VzKEuqRHu8AF//fa13D0NNLg2heRb/LNY2l7aqaKc7xFMoPMRPAmCKUKGDUXeB+3ncLtEFZHZptH
fKc88kHoDFAHU0hUSRa5pT52ndfmHrwLEE9WjeRlwXsMIxb5t9vi5GOqSnoV/pmOrRsFvaUJVXHM
twOb5kbhRkm51288XEK8zM+q7a82NkCfodR6INKHMof2XZMWcznphI8az0KYfZHaXM1RQOLFmiA0
gj1Wj1O7ubtD8xYBKfUwmqRJ3DieEjy4V/Kc2HareOgyUXxEYKbMtha8Z+8jO8D+YeNe8ICYAP3/
tJtwl7qc1M4Ps14IyZ9DNPO9hLXz5nXFwUAkBOfXCF+6Zg1JMrjPkA0NqIseTMtjvb0lINEOkbmG
9tMkDDs6HympncYWZg5c4E97iwTLizWHV73b4zHdKpTC/BTLzw+QAf/0AJ0Kwo90mWzTE5D9GtGN
r5LDeKqWD/rGiPdYgZaCmiJnc7IVHR7g3Zn5V5kN0hOC6LBvKDPJegWc4KgKx4fOpnUWf0q7UXYP
wucagavpnOsGrxed4EwJyWCTbXvag6b/Nnce+QwK5TfXHQ0TcTYjuIcJEJJSjIb/Ivk/rLac3V3Q
HkTFIPuEnHwooRvhIAa40JIrTuOCWY5kC4gqMtuetfWR7EbmGsTAM7Vgc5ZydHU+28/xeSwQFn+9
KcSnc7MVhnHONnRGoGLBJB44Hw70DbshGyEXJUkXWQR6SDabVzUCXQaQ52w5phsJteX8G4oscsL4
MRPyVCUaZAHBBC0if8LtNw8rM0cexSBOE0qz3BlSd8hlcZuB6ExV87KemATeO3ya0/qvdSTjV/Eu
69Hq+6vGnw0CFPiFr0OV01/vkErpkg/T8huPGsAIvpHu0K+klUaWKv5S6nSox/W+YX/8rj8nmhq+
rdlEN7j9nLKumkmejWOleshtSTd41RBFVK2txzMNM8CW/BprhERrRnx0BmdRwQT2LnO3L9mEjZrv
9TesHKFwbpi43AcSU0Tbz94kSm5EKN8R3qJGyLtt3Sx5hXQlGpqba0YRCx0roWOpd1l8eUjXHRI9
a8z/Ay+Hh/46LaY3itwkIdmY3WOgZT5o+rkIJecDSM3rgW+RznkGUGii77qB2/6hw9pCwC7zs9jl
PHcx3chEl79Rflfr3kNNjW4D5LxePQWc/iR89Ye1rTn0wY2UqC/E2mdkSduOHulx8F5WS3mGLrpC
lVt6/INMniSz/FSbQTxOKBFdvnyq/kR+LZrpX4qjv+7xMnv9NI05TnL4SBlB+Ht21yzJy+i6eSx7
CAB8N1z/EGAwQoN/QX8fUyVNACtUQqgpRleuyoY9VxI/XZAvhz7nGznlsDkz7Cb58uFqs2fycMaR
FMkhU5OG5OuD1iiuUAPV5/L82t3Ojf09CTgpuHrIgSHoos+2nrVuE6amRjnBtEY/L+FiC3kM+P0T
0TbynHZR7YTcl2GUx2mykqLxodmBaDHbILsnRZsvlB0rGU3Zw0MTqdCipXipyRZt5AYlEdF9RiSK
15308aIUSkbRLnc7a1YHghMN5y0liqDpI4+uk9rU1+VZC8HyEE7SxISCeLK7CUIWdbHHx4IYnjaq
QWExJ1cER82ZcDZMnmhScV58rTag6o43Sjcqc7RT48Jq9rWRbYQJ6E2yBFn3xla3eNY0S0OORqDK
MuMenIlLtrD0BV5XRwdpff1yvzoTIk7JWwUpP5YziulATV8WivQQq7GgNWwCanjXSaTiWb6APb6E
yYK0jjTBm8zUB2RofPe13/s9R2SitaKzTFWtL6W9+0nA7Z6yY8wGf0QyKt4H0rQ+apEcjSPNYBAw
6JfCAvGZDb0SIDaeJMp0OTAQ0n/iC53YOs+AbGMLxXAHABAQfE+TU+0qDa2F9B8o3oP3kbUIZvhi
IRyH0yeQj76zmqtBhbw3lfjijfjKotaZf8ZEZO2X7nUd8yhMl9eAt2/C/NKSFvI2deCySYAKf4Hm
29GXymorzD1COGqnSU+dcfxG0q0LKFZNxhTc9EYD0IZdxObB/PDnEjXQliUONVSOwx23ZPebcmQt
ihlozZrGRMVUTpeATIfN8BcXkGjCudKx/vL7z5x3gbOE355i1tYvuI11337KmSKb6irHzHnKjjAY
GfOXZigXsziPaU9vrfK10Q88Zk8SNhwasRS85GrCmD5HuERmKXrcORrX+w8RQT/tOQVJBJLgGQE8
ZF1ckuZDvkVLfez8E1HQFeDAY9q+O9etuAJ0H2nsBBTx65GrGpF5O4wZBa3LYeJ1+3qGJ2Veu+np
yfi0zn0NFwac+GZkAUC5Y0t2GCOziKiBgF/F6WuPfnkXHUSIYWEp88sfQk39wrFLQ21UbVSfwD54
/olZG4R+enx6vIP9UsIriMqZO4P3RPFKrNo4k/J1lk1Xj3aaJalX4LN9rOoNBKpRc5xXlFbeKTeU
mWvCujPz1L0ijNsp3iAaWCxw0zUm+3Uqu9LLJk2oV9hRTKx76DZGh464CoIQHtsqsxlkLqjNny5Q
J7qJBYiQT6pVhcNycmyj8c97rj8xoj4SEuhQLd7XCGwZLaBvUWqKLWGvRrrXhqJHlqmvOg725B6o
5Fl0oo+XfUH3kGowvaGkB3I3Cp9BzVXEL6mhJwIxLhbPJXA1cXnyihPW+R6fuZUXyObBDl4lewE/
jF8hEVfBoDCj8UNALTKzFUtkNULEPTgM7RehVWQR0rj1WKHIFOqr3qoXxIqi5xqsdPxd3RLbupRg
Db+bDeaChbp+zFAuvxB+Ni5z2iOeuKQS96F6JKaTUZZQqZsz5tLiRGbRE+lsElvJk8wAmIQueDMe
A26YKuNRThJJQXZtngyIizQjNSk2D4yLbw+SEVU/hiUGfxex1/sIfMdHT1IKjri4EeBzBSR7wGGP
n3eeoxOwQIqeSIWBH4Vth2HKq3VIXyxEgBEyljaEGSWaiS9z/PaG/DLFo4e0Bmshs6vTbPl9Ytcx
2zsnpom71L2A/AMh/18633i3db8f70mQcYU9AQ6IWdfM2UI9LJ3gDfzY2RRbVmWyZNnIcYlms9Eh
ol+ckTMVXFeyc59dCGPJRGSGumKlT+0Wg6NTHjOkEtFLF9r52YAFadprhA9d4VKeNnFnVwHxMFuO
JYc58gtYcVCD+8v8NtPrmoDRdF/OrprVfMwhmiO+kRgvVTc2LwveqBIkhWlrNUCKwtVyyqiEY09b
XgLtULOfYMF1VD4wetOjNNYKTreOCOoA38FzOXYY7l3OFr5scNmz3juaxpkWwdDt9IUSa7zAQNOL
2qpF2PZwx9amOfdNteNmyej/unogGNcABJV3DGDyTfOk+KCxp8xZfL8B1FHY/l0oqT4OZw82rtHx
43Te9cT6O9y9WRtVPtQXj4sSs2sYLVGR4DmthYbaIX/D6a0R6c8XsmdyiK2nD88QdcGHllSTRXgQ
6gdQhiuB94zhKHIBkFFKxYSQS4vybo4jFaMDHzljW1/4GWrXe9xvy+PFGXovpDDOq6FfHf0rqo4Q
l8KBHlzGDqr+OHiu4VUxCd+DQkvN/mZwro+t1+67JzjrI6bkY8VY3CKiLZKLXz49hj/r5T9Nohjr
0tHJLjQEAI/cgI7Ft5PfLV1x77JFm826+cOd8q96GN3S1xHGsvhfMYXmdgRcgLPxX3O/axfYYQhA
IGTKI/4f0DP1KWdTz+WpXTVL7SimZRwGTo7wkk9+SwEi3sQZ2CXsAG32DkUDJPW0209lYMTqqOOx
LiznXi/SO8GcRjHP3SS5KpaEmXKIapm5lggBAnOYGLwrjlu8CgcevTexJEtei2avUv8YUgQILyEc
hJdFQcPTRdS5qYop7ttgcoLfeOzuW5LKMGiuYL7DYnNbIs7GAo2UnzQEXzrIS9oUAcNYs+C2MoNO
mkKoLLKYWY3ah2muWPyOecqMclu4fOUAqy/iqKDxyDtYMpbTxt6ctfjdCfsmivL1EzJUPw1JUGKq
xUpiEoI84ahJSCP3SWRjGuNJDx/BcAcE+4Vn7Y37+cMzd3fBsqSvWeJSg/JmgI0ucxYjwb7SqIEK
OFJLlx2fOAdQ6N/2p5oD8rLT1ty3HNGs0BTxVIDy10SoGnQT6shhec/N9T2SFz2L7As2GtIzxd/k
8q2KJE2wTQLGJnTmWMN/6vAZlMLNgTx9eESlpWRQTP4dmaQ5D02SLpsj4PNMDGfDADvQgvP5TuhA
Q8YKYleO5qejry4ghJCFZk5w74ULz1bK3Mhk4IwUZTc5T2AJBftxu+4V3OxQ3RnyH5phcZMQLb9F
LS2cFAbbNC33dKxhe8kOt3D48sFYKggOxlbQ3YE7YY98I5ykLf3cuQ9btn4iBpV/sY7MUdcgoy6n
IXrmc37+PDcYEjq7P7OhX7HywdVcMPsOYBFkSHQwGwwRmp/vVWYKJlD3syGWs4haAtauCEINJNyC
ukWttK3/Xkl3HB5JHOL7Lv/uC3E5d6JPEY7yQM/CDB2WMRL6cfX49Lk28QiE8EEVpiVExv1OXdy4
VW8uv13AgItRLoBPtc0DXOXBiDb85Wghsme049lBAcpXAHoW0D9TGouUrcRPEqcpPw0eJ/IAfDlE
w21pm3qp+QooJkYBnoycuLlvXOGxxB6I7JEr4OYgw9K+Fhpi+AtQelQCCUxXG4t7DNADqS4SQiZc
621xydm1jSL6tr4kijA9KKK09mvUROeOoouNOPQac7vPsG/ZJaWbn9L4LBovQ716g85BJD9JCDKx
a8pdSRrmmrbxwogeYPs6B5qBUbohdYdebBGJCfIAvCOqzhm4Jirmfq6v0FbXqqFucZjkhtyKCYRP
VrVhMUxIE6KDglfQIJsA5h25LQaGY+VWGu4+tLwKkDS/8E1GkANfY5eGiHHeLN9MKZopEf+gGVBH
qJUZB4i84PMhJBjyTtsPVvIKIXB+5pZHkyIB4I/MOhMeGKGV4uTPRWFFRiMWEpHe638LrzVTsklq
ahQcDJAsWRgGVqTxEC4kuIJHgWgfmkGsrTXeiEIY+14LObifbifVb4Mr42rKdkaNx/yNPPUd9ayl
u9s8nya9IW04OXqLM8hBiF+GJR5gU3sbMpGewcSlLmArASPHsxl9er89mWjpQY+1neLj/8Rpieod
Se84oxd6ys+C2fxX4SFBmsNWhZ0N9cisRqZ8fFsE1yJvljwJEz/+p+EWX1iYOW+rJoMuZZaHkHTP
/PQRHhveVhTFp2baAvthIVrBiqKn4fzivUO80qPYGCHUe215xoTkKgNEB59cCxKJsQxXoc14SCgM
kkQPl0WigrSjB16hsT8igzCIvgy7eJQ0vxnoGBGyP58DWOa2gmnsD9cdloOHROQo8RIC0/PIBZzm
LK37kVcb0WiWMhN9LLxO1CXjiGAJCwl2IKomh7zoMBqWLJM3NqQIXgAkE+sNaBLn5T4Pwd4J5OLp
QJ9RWGxv0eWQ7lWPKmDGnBUxlr7kd3BlRBE+VpF/9z/M5yIOTqCyKWGVDHAe8tyCAZE/HCiDaXgP
OnismXxqIbe4QRBr0b1G3s5aPgK3uGjhWDC8cjvypAXD3WPX2GP/QVROhCkTOxplf/xMLyf3q3AQ
XUNHM1hOrqEwIjPnQSZzcBCSiHjjuxMRZx9RTI//T9sifAgRpfMIvq3xcGrn9DZKxgMkSwSc345M
iAB39dO9/vXgAETB8uVI/7Bvf1AjHaiwAQiVvEHaEStYtfHkbWRoNx7GhO6jxsBHDZoKu/TGSYrN
T2yTnw6bnvUkcK93Qekz9IILJkjWsaBjwNiCajAuUSj3f1cPFWJ3aVrPPytkyCDdKyw51+Vn3h3G
24ElpIfKbwOliqnfZ+9iZa5Iwts+t0NCpI8TT1/eY207RPivGzeEojzmM8oNCV73ZYQub9y3Si50
0bdYliyWZMasbj9MQAuIPM7xkrd27ZcMsw4YKmdNBpABMHBn4YnIOyAdi8jafz17Jdupyt6pkZtG
ezFgxmj/DvWjtr0cPtuSAd2EZWOQuUyCN0hwGb9AAHSgU/iR+D+SzqtLVWQNw7+ItRBE4JYcBMFs
37jMAREDKPLr56k9F2fWmT27u21C1VdvZDo8dFNMSvryD10w4SUxSJkR0YOKlO4VFrF8+Ka053yG
17BxFdbkbvdFAoLslIA57Bd2u0MEjD74/ddxHlzQyNcGBUZuTqkpgkv0Ur4QTGrbKqdwF7H4fSFx
jAVXBRPgmsHm4j+33oA/bdAcuFZlfvn7xCZxBkHjrChLdt4kiLpy1gl1+RqivbXesxeBNOF3XiIN
SwvNMlkIad9gaRaXmPbRIroId3MXc9lpSEzBzqFquSfaQo1fkyZ/ZO/5nWx8Dc21yDNLdUTXm2fn
is5hY/7ONWDzV3anYLpqA22BvNIAmOkF6/kTN/R9rw6xuV6EA19YAWhKcxHCfpki+ScoZQ6ADH68
ePtVcok4VafM3E0CaLrqZy+yKD8WclhCCzxhCyACGbD08senrcnwvolyqgfOO4hrDP9b7niNV2j+
TB+hPrqH5Mgh0Y/Wqw6oV6QDgPu/QxVvk7BtMFNAlxGVhJFgdMGexVpI3O9koPuAOejuOAV9GxhB
0ECAiAf3QJD1xdJYPPLrzSUQk8m8tmXkTUl/NmAV3VdjlOBORewtLU3s3bxRX0dFluP9sQnJHNIh
znHAQGBzJjfRdo9Arw49dhyICwrDSayhoeoEuM+GgUAP4hl5+r6/uXlnB2ip+HuMdOb1uLL2ZC6R
ZR6opAujH0OVInyW7ymk9GnVZPRST4SRiOLT0TXEfjSa/0mLNUVFS9x/J3+NymIIJvzC2vRHTM4n
1lMyzWJqh6LnRnYV+GQWpxbwVkSrnHdVVAHlE5Vd8Az+0BBSUgMuw2N3xjI17JOPBniVmT/HwPOG
9mukjXkXgSBBvvDOU6dH8s7snXAkAcr+ErhvPdRgumRQd2hx5tQ2oZoBo8hrih7aa7eASlwZGIT8
PAfyonDlC6r05BSibH4zergoQmbIIX3o1fjUU5i7OvyMvuOOAKAp1xtqZCe7vw62Q3eJouUFxUMg
MNTCh0O4xcWQ5GORJ14u72B0n223aJJ2IuwCHlkC+SeGPCHkxdy2YqeRHZbSgC42vIm2Gb9nvbhP
YeJzTi9Gt9Mg95PeiGwtdVejGX8ncBcO+hcCpXh0XZwidGXfSBBj8iH0coM/wwXvoTNLqLaM1EiV
RM4Zsm5LIhUdqHBigV0QptnHl0Kcs4N7oCIux5nduDwuBA6gJAeQZ7NmNFKnxfF0vJ5ciXnrKI8Z
IjUgf93+gQ6B6N1o/nM5BOOSKSLsM2y5K2H0Z0siR/AUAYwDYd+ELE/48lGXeQWC5QA4utsWpC+r
47P3noHNzwgC9epI9xmubeLNYcR2SOCvW3lVfAPQ1V7W8U/SBx1BGVV/qsMTjReW7JU7xBZu2Og3
Gxx+yXfGcwCC9xywL0UX+Ht5e8mrmQktOuK1Pom1qd2Kfz1b2la0AxSMSDNKVUrUh5yiQRsmgrYA
BcGvUgMHm1hHCI9REFmdE7o66xttkt2ymp9D4Z6h1Is8RZXOyedi4NbLbvTNRZTrD+P32qXSwpnf
/B/Euu4oicI4VZAhpv5zwnO7pkK2XUApK/kT+cpk4GPlSxT36woVY9+uRy1hptt+Hx97cOXRl5la
ulwQaGyk5tkDmylhRhZVrtfWFkoFsTcXh5IRD63Mc/Mmbkv1hNNGQWgl2wA5A1IJdLJhToULaDSh
bNdXDg0SdpggLCxv0tksztpE9Xgf5OrkIbHJDOYV+MCIpEjS8FufnXHW0h/F2cD+ehd2ChTBFZHr
zjoYg+Pjc5yQMxr28SGGZI95h9GXYAAer81rv/Z/xyLtU+Fig6yHfec8v0BwABpIwsvoNzME1vEj
UPba2BBVgQBRnxi8iSlniDjJfR7W4SWBEeCVf8HJlLASymodvhOKaYMOyozHTTBvE8D69Dwf4Lj0
KVHTotNUzQfO/9i4nIkOqD5napfIBSJRz6lQQnOopYQaeAptAmOcD5AhsIoZ09Izqbf9DIzMu0EV
8fuCPtnr/Vt3YWF91V/pRIUTmwUmDElM7zZmTThf5GqKP6AFgPe4G1JwwRDn9YGTzZSJctqfqIkx
PRG12ObKXkdLT58vgBo29qCHgtmM6G8e/TI1+WZgHVDWD/ecvp3rQkth+3T37ZxTMi0Ky8el8HBX
T1bSpCXkYVHhRV2pq4vmo07QKD5n+RdNp0+R+cFSQSwobbucnwUe/pvIznuIOOx/VRg9as5rccqR
zXqsvaDHuqelL/ZJzrzeFhvZUc4ptwRt57WCp7SZ2ng8vSq5OcrmGZkYagF5CX9i3s+hS+JbD+in
y6kQQ6zCEeIbE5MbCBYXAAhM2GcMDo05Czo5PC8QZcVJd68twTzcaH38y5i8hULq7nKWB/Zz4Jmv
x2YJKngQqkLgHcY72Bh/HfLueBoWDqZI3RuR3XGk1d7jeMuPaReFq5HpgQ4MqySgrl+CjzOOIsUH
oTA9JqgiL6Mm4aX6pRjHX4hFxZigwGDRO78AO5Iznjtj2p/Sa1tzcOoS/Z5eDXvdWBX2QHbleUu9
X9oDJFVvzh3NJKL2xBhi6cPbCShGlpCRcZ5lckvOXoU1AulPSNY76qTRJWXkY3s/pcrxiSeTdkkX
LRl+g3v4BVhavu+MgIQzuIPpJ1JABCHZeD/uR6BUMvD5wDDr5PYDbBPXq/oq8ZwK2cGKZ/owOXlz
8eWR9MeU3oB8s8uILBeFvEeX9JbEFOjC5orJIQUeWUNI5TfyQE6WiWqN/g1t/h2ZA6I3RGncL/zB
niZqxerdEvlGzMlMedspj+MbvG0FRcBSvKATm6HchUQmWvm8uG/5n7j7ZCc92U6jzu/GWDlmrN/C
1Hj5U7eiG3jLGte/xpeErK+zw8RG/NRr+hiC5wfvc1TxQUl28XGCuucRExySzk4Mjk/6WQ5v2/BV
Ua7ZL/wBbqJtEd1GdVziRupnRh+q9OxofHmikWsAGIty3zYa53swTVEgymGdguTPllv9PPA2JL1U
hlpkrHXhHRciCuoTMJz0s7dHlHXAAOX0hxx5oObju7+hjcXZIJmlAUBh/ZqZSHRw+KNlyTgNo6kh
jlKJ4XUKgzJIi8SAGcC0yOC8R1QxUR6I0v9GpOOAAYjfVbL//4vEj8AK6dg/EeTEp54IxC5RyPF7
xmSJAAa6LwJkuWXVfuAtSv95oB40MziYCpqRmlab6erRDjGpFrNu8U4URhLOvXgsKyp2WypyQAmR
k8APijf+AupVBcjFaTNKf/y2xUsIDxvHgnJ2T4RBgPRg6PJNWppNewAm36Jfmp3Tc8n6riZ1VPVd
MCtmVx9KjWmnRYPmrR0VmyfbgMY56gH6SrPHhIOI6YidbXZzqNDMmOhTRKfZwxshmUCyzHHEL4f9
EUOD28a8uQNYdf8SUoIZhhqrMcMf8UNGCPAMlRA1w4zMpgWRphECulQnKbTi5NYbXxcN+UPgazzZ
J9CMOSyAz4kFbdWc/FuvdJoprhp1I0/JLxDZ9WFp+HdS6yd4zcOS0fWZrFefxU3Fyrolnxjr6xla
+Q0fBcFvwVviPRhxKFJQpiOh+Xv9e6SUL4kabajGFyJqDiUFRhcW3JCBcEEqxvb88RCD9CkFfMVU
F/DlPNh0HlHsi6t7qFOIw7c2ic96CoY65rjJXM9vyuu0/L44I1g6qR6ley/d0wtxWPRlLl8pGe9V
x7yvBgYf8MD3ZafEOk0lrzA684fq2uGOn/7483oh/TjIOvoYA2CmZCCrLBz2i6R9ydlIfyUGK7JX
JsgOGXcIPfUIpSN9vHR+WH9E1Asy3ZGJSED1IbPDilWOj4rKb2S66+w009xvxqQ/um1qd03Y7i14
TzZ9AStkhFFhYrVfAzaJllSE8TOAbBaCt8JZofQYaeA1DCmw3ERr3nK2pQgFoTUgn4aLldQfXAQ/
gRkDjU/WtoiyaZ3e9IeQqMNB3Y96u+vw56MA3PYR2hiuVKMzvf4p/wLnS8U1RAwZIr3gPjOzN+1d
31yb6KOXYnVL+XgZ/5N+c/YlyQzEjkZ64TdfyewRpA5+lgMcA2/Wv0gEc2rZOmXAWpPNbbcQeZTo
rfR5vSk+9oDgvV2HW3FqEANt4l3jYnlStI5pdztQDYrkkE1tRhUbQrgn946HC+CfPRVi9RScfkOi
HH5V9Iay3naaCNfXV5SPnSYQZbQcTEqGW0edgyGiczUdokO1Pbnlf8/4SzFENZIcfa9OfyDFzmXe
RACjOP/1KSEJBUl6FMFE7chwEdgN7CvZvd1E20uxYFNXrFuUDDPlYCC1ZkC07+yDVLlx4KkdaUr0
Gg8oH4fPbyOhNDMhaQTcVa+OuHHE3BusLKy+sRRfXhYfjtXNzPiT5mqTeoLW0BB5DjDFMAIJlg4R
9ikNb0m5vfv7PopGhtqrC+LLNGE6UOxfCIDOGbAmwmVzZEbSuOakSfHJLSFLwdyf+5ie9IwaCaIj
1KhO2T5+4FlUkszOcHGYkdsv6uBuImw1A0wJjyFuP54gRE+5ITDRvNlyS7i6EjafLVd/nUpitpI8
XIyAmSRKwc/Ax0j7C/62jtgt4vxlUs9l1lLYfdxAKEfRzAESI8DjOoCc48Nau5Lznryh3rbVqgp1
VqLLBGrTLSEeucTyX2/FRZ0a2MT6sXqYnWyk4R7kCexOA/OEyGtG6lAGRk4MinVeSDMOuvKuZEI6
CtHvLbjm1G0wNjF7T5pRKTT+FG/y6U900Kiu7u9M0D93wGhmZ9i7ZyonIQwwxKewByKBRKyR3NlR
8EmHFZbnwuUQ/yQLi+VWG8uTT0Qd1LCaCr7lhrWsJh+AQ0Bt4KxU59pRQRMMSc+yz3bD/sRCtkRT
heTxepRHUDb9XTGEyVkoq7pi7SlmT2ylAwK41gLmDIVLgZcDJx+dg6w8yhil+Ino2DOLgH/hQIkG
48Ipe70306v38H4HeWZsgMbsdaAlj0DXYVrr0mKWrhcomlk7dRTn5LZP2AJeY2X4oP9FcvopMmuS
Rer514NW/7i3AP4Gh8YXuaXz86XhOo3oxdKQimiRFqHLnJ6Yb74pCX6RyCEnm4P97EWxK47E1/Fn
Ci56CDtu/sEhg7XQyEDYMFEHfzcPJerwjOro50JTdBw6IYhfvEbodaMvi7Rfx12qEIL6iQYTKSmm
VAsRbXbSiCkS14J2FjofivASXjIpqUCngfdcDkqz9h78Vl2q6oDRQB73yunG5VLOLkmfNW+h7DsY
IuCL32og9ocT8iEm/EGou7uBc49F/iWbk87SIXAYRnHT/TFKfA+/ga0gHAzYvEmnpeAlZAjL78Ry
3LLrssGCSaQeuxOZKOAJLIZ03feZnpkLkYqxge8+DPMbxq2lmmcG2trQCDvQS3swR49jm/bFwmA8
ZtouISlaH463zVFFpWRbQIsRJ3nNKvIR8O056yE7lzVV2XXCOr7AdRPZN2xV+vAcAJUfFh1qEW74
ZmSKPrBZ7KTdgHxQfgABpUgaFRFTjS/EnHREq+Tdjgj5loC9J9USYmt7H9lXMzxTpNb2EYhcpwNf
YE3CE61zUgwGP6z+DACw95R7eScRhox9TCGkWSFwULW1HQVNCFAuFiXsEnDO8J7p3mMitHk1h5ET
aaav0Iy/hCsLKOLkFj6JvFP8eag05LBPQ/BQU0KzpXUY/MqcrYMX46RbJWNOPKv7omO2eVXigAva
wVzEVs5J4ybZZeNIY5By8NLoEyP2xrDzGpI3r/CmkOzlPYngxizIbrQHzFfFO3JfrNkzkVLi451c
Zmq63qMoBDK2EW1QVNS3Qmn34UB7+rt/vBMlLPQI9QWSUoBaf4atR/D0iEtN4ERAWDFfakxa5LAY
BcGdZJunYh02BwlunsVAmaLpQmpDopzAdMz0QoWTOD+9Fjoqv7eDsk+shCL/zufYdB6pZCOvI1oo
ww5n59l7xXUEn5OdogrQxHTrCOXwgc46gt54ayyOM9fYjDTczC97+Nv1e0JbZyOygOAAHyG6BV3h
uCWilWMtYkCKOzw17hYPyFR2W5TbCk8MAgcNm6iUyrXTF928Ks/njN/8PDEQL9mff7q7LwZYjIIS
sJs94BVD68bLmd1S5Ahw3TcHqkTJ6h66tQfgFgf+jwN18steWxqpmKyHogJiELSMM5bPIA7mHDVj
spFJ1CaWGsHxVNQeQZIHEJQ4KJDI8n9UtLxtwLwW7uroMiRQZfXYmgyr9wDJoSOWXFtYzjga8kID
R34dZQrH0wK0itF11BLDRljP/JKu/UeGt+bQxiQ4LKplgWmMdXtrwBVnDb8Zx8OtSMFtx+thf6r+
CW2Sw/U/XBEzB82OxIoTqREc+m900SAWtWnEzBjfYW0wPaQSGwSZJx8hV07IiOBgKs3rBwoWG4Xk
d8ntxMrnn2z6Z6wVWEtQoot6uSwbjePfQcJYvEkVhfr1WuvuTAl2yj4RB26w538J1qhS6OuMoT04
H3x5dDGb2u+llLMm02ggIX0QtoqNRnMKFBMtHWxwa1ScXQ5qhMInqucYjnjanCrnM45K14jUIYG8
cTslag78S7+5v0ZEQwxe7nMHc3dK+iseibVTx0oonCei265hkPIWjcEBqZC8R/BEh4Ky6IzC5LpB
lqUCh2ScGrp8198b+9/qxbbCLLX6rpRJtXyvkJMjNB4MlTZ9BMYeBDqSVdtESUN2KlumcHyhhJRZ
eUp7y0WFmaFntozgnlgV+hN+T91+Y/n/B5W/4vVQRAUMB/sBqma235e7dpCya2mzUhPiH5wzsT59
0FEQ8tETAksf//9kF5hBOzRNnc8luh7FvPodIk0AYc4FzvAjiIgbT59FN634PobzG3X+esjHX3to
Sx+gQHVA8Fb0ipFXa+MDMn1OcB0AA0/NCvEuemxOeD7H/waXBC9239H/UKJO9RenNqHyUWl2wJlg
3RcfG7aF0g5SSRiVVPERRGGCeMvYaGTOGexeVaITgFLh8SbV3+6Dgrny6MvJeMgRCzEzeQGI115z
QD8z4RfjGIc2WEBTP+eSadFjrueX4XWOcYQl1e6CxwgqQNg1Yb/Y5M9O35F5CvxHrAGeUJlJWObV
5YbASJW+Lh6RQYgcbMSNLsnbZjQOyIb29YUAmHFcR7IPVMMpuF6cvfMSSsN5SeAa/JW4YaQg6T/k
2XJ7wOY42kNt1y4R1LOilz7MFmezcTvufHl3mYLhoeYphgM+lohVFFHMAvcCfnnC6t7cj5Dkt1Tp
LpE50ARy2ehPpzjCIymwC8RCodRkIuB4xxmTCC0yQjQ80NgryyMlAwxumToh1uQHsIAtBSCUQ76C
dKRvnyJw3KbnrVWHA/B3xSonQ2I+oFPZulF5UTexF44LJgxOxluAqgI8me7qMV/C5w8pnLkt+IM+
dQQLvpmAshCWsmcRkPBwX3HXeGsQWXKjOtINyIW+2casx/sFMDlsMURicC6iKmFRZxe8HOD9vacj
gRTUcZ/iqtN0x23x2y3rIuEHM3VcIkeCpHmzB705gv0xGrJ8C4CMrfxu80JO7kgHdtKYVb5dcCBG
OQtsaBhDhH01wjrDrchJzqscHzjKvIaRMLgENdeE92hlLt+oDDKaxH1Mbf+SskofQbnFoDUqbJTI
AY4HJOx0mTt69POIuwfTLqEkjKNOB5346L205REcIFcuv5aO2QVyDf0YwNe/5JuOsAAYtUsuwTPz
srp9a9XZjQmKzDMlWyHglkouJdIsRqezVdq4ga1Z+mFbfix2sPmHQSwPRcQjmy5L9TscPh1cIx9X
aFK35gov18Y1NUuH+ZX99878Q3m6Zrb8kD/M0Z4Xm+j0ZcNGrUx7rAocT9jzQNiNCRiAi4YlVTPB
dnSjF7IzagZRNs9qfnMkrZLqtfbqbs/IbYb7xn1YOpcpIDu0lUgruc6xHnPvekeaVEXoB6462k88
wj6zcg9uk66RiqwnJ6KjnwDZilOOAIURYrSRlCOkEZUsaFzQfVKJ+dg11gzQ54Hwrj7CDnCARMyl
2cP/YbxNQdOEdvjh9FVXcm2BZbNKSqRIAR9xXKSmCUd7Reu3iLA9inxnDQYLBTOTJSu3SiqeaHmS
8s+RhRUxIXKS2QxMilYGX2AcBWQaTwAtyiKD1Mla97Iv9hRduRd6kiTv7ANvcGnORzWV98zf/o4W
BdpfNJ9wl58otivI7Xh5MslN9xCWxH/YHzS0yLORSUFTcNDAXJSjaMiewXUI3y6Cw+BpMSAOOP/i
T8IpTe0CnpyRPOa0M3nMyD4Vin4UMB/3HmiwsjijuY+QOth8OFUoMRjDCKmu+1zCK4Qv63glkw0H
LHpfGdE2OcIE+mKLcS9TonRYlynOsydn7LIIYPIurZgVcLh6NeUcWghhx3fFUjrDucl9ACfgSAp8
jomiYVGlhlYmuf/Cdq/mP56paoSNO/ztJPqxRQXWxcFHOf3mc1GgItOFSMbamYAEiRxoQmtWwrEK
OQJayP2AJveP3ArRFQQAgBTpF8sIgC72etql0EugVZVD/umelN9dx6OPCA/EZNpE6xt5KhivXdDB
2+a33BwHbj/lMUat9CjC++Zz3KD6po4OibojPDnwmM2qwcIJiuFnYzdjhvUMOnSRyZHgcUMMhxAG
33Tfu6LPGl/HdBbZpwUZizQ9NdYEO2DIwT0UQbFl9lxd3YaEC0SXBg/+wNWHm1NGAnb0GBvgYjcb
DpEyOGzDA7AUCUUqyf0UXVRuMOnc19yM+PGoDgg8wND1iT/WWMiTpNyk6x5aIzIz+lRwav+sKALb
x3wNaO0M/K8bP+fXKfnZV2Fg4VsTp+XOgYNIGMCTRRUZqoXFORCxxK1FMMTLcpspaTL/VIUlcY+f
4c/ek5cBZUoC8l4j80OxMaQ7kwG2S5l8c7IDwre75274WEV8qUfaUj8ieO53hKuekQQBqAxKRCRe
KmR2LS+fxNcQpEhEDnsTwy9b1nMj6j5E5CaVTyj0CZAJASjs8weuCvFRRNKZzVkEyvs2JXsAFfOX
DBPOZecMjGNDUOLSwDSNGABlonzUX450E102axpRxbGxgRckRJnCCSxstdfL+OUgfBxhAHa/MKj6
kigo2S+2v8DMaO/ztUlvRK9BeqzpAxb8y8+ac2xj+4OzQSliz+F+jsSR9ZY1ySZf1KJr3xwtlyRb
8EPtZXzftSugh69lx29h01XecZCvmdN5Ax/EbzZBbqNZCqQ+OBZMdm5St1cFag/2MXZiOQ2s778q
Zh4QbJm3gGSDpOS2UdFmDSRRqXm5JydyUGTnwoVntw+CMxJmxhRWX9Y7S1hTNB7wJ0BJaAS8JmSM
44cnQf7qV/HxTX8wkV4AR2QU8XFuUcX17qzv2dePIJ6qXYNnlfQJD5AjU18avsVWw8d+YO1w0QsI
n/A1+My7Oc7avL9AocsZ6u08M2CrSCFXYoEDWQ4ANK8zCVn2AvZzU/Ljyc8RKUxN3A8Gb96tC0Z9
Hqn498/7zgtKqkY32Z8jifMfSsT7DhGVfBNujjs22591QmnF4hTsB2Q2dauOuA0krEL5ahKbBOxP
9S1A8bby5DUou+rjUfs6G3xTzgVvmZE0BLizL6CH4F0GC95854i6PhlmrsTcPEB5qD3afMKfYMAK
tCCY+0EVCEtM2wwhQEYGJ4HoFOWtqEZ942IwHbpiyEJGpe8vH6LGGcUR/GZL1kIj+rw8ZS/iPxnF
P0iiKvvEroIoE4XLFOBdWr0SbkDLQrx27zu4G6LTfhNi0qgPTFGVM+nC4axbD4qgu4QI1Q2LCR4D
glWRvc+JZ0ZmGM3nydMzkOKtTiusHDPzcGWMZ2rkJOchcz7HL8PpCKsCqpnKPBD3CHcLZ1bSB6pM
IWBTLBiESJwwb3zm3+Fr3IyMRQtXePFefatnELRAd3WM42n/DT9/1xhUXEOA2/Pv7FbCtSJOGEJv
mC7QEZIGgEjvQ7yYlN9I1fIwt0NrrUePOUJ5u45E2gmnavZJORRks5lL/romWTbuf3z54tZ/mJzI
ugFZ53qv+/4NP1mgIFLVULiCqjdb2lpRg2pUMfMAA9Q+vf7HYlaQlw86HZtMhxzBzzgjsBJEHivK
j4B67ii++bPV51CS24GNNSvUiMyWLyAGsOfOEwEuWcbt0fT73isleC3RcnZILh13xEdjDoR3DSic
puUCucILVURUwUaR+PJcEMftXy0Lezm2EHDQiigWNKf8aUW9MKryJwXvH3ivp0dUBIBFXnHRruPL
tCFrlDCRI1Lix5gWCrbzhM1Z/F100NRfoSMv2fl6GGO+4AzJb9oM16MffB1uP3b7BYsKkJ+wqsMx
zggPYyz87dVcaBQmDUJBHifDvoScI1GqOGhR+2z8y3P63eG1oKWDnpUAS6EyKTX7w6gSX+eNp7uI
TRVJJFzKHyowOSTct2RdMmMh1Ym6GCUPIhfQmUU1Q6/6HdjaZQUfu87KBKIeO4qBIRwLHvztLyGh
V8Zoi/XEBQtRIh17JVSUyKCFzlw7J81poRvZXxisHo5x6Nde2c3U0n6OX9O/xIAqe4uX18hB8lj2
q82bB8Cjfp0JNm+Z5cmbhNBbW6Qj0m5gDShQanFvpQ3SOu+CiJMuhOk7f0YfoCOc/myY7CEn6PqX
o3OwWAL9sYc8iWslEgyZztvp0SR3t14jVaAqnO8Cso0pIyNWK3jgtu6mZ5KIfL7uMe1HBEW7T8vT
rCW/4JEQbkKzPkvR7LFcsoIhKbPJoKjZnHx1wqem9sojGidXEA7SfeEXQT297rvGL8DWUnz1ypFP
dgm+AKrAeDEBtIdnxPESbwaEKApaYHPUkyrQ02tS5rRLBTIQtKDr5MmbViWoObImPuC2fJFfA4gk
fbsbNv7XP3EOTDEHRUDEZPPeJr2tFpzRtux1zOlkkaFk5xriaf/6T85FNGa9sZ2jaQ3ZpvmO1xE5
x/krrAkTPh0Am5Ax7fEmvUZNjgRVrTlzWVV+I48Z4YkWAGSCAhthGxsbEIu+wOxKDomoQfsuJqe0
2hgspwWd2FCpVBg4PHkFCUwqSR0kGP2dYVGX302712L+AvfxYPBu+VSo+fc9P+uZo38igX78QMDW
cuAC55SEzhc0st/zhMLKLRBipcytGuZU5rbaslpobq4moMJQXtVbcHD+jQPZz5w/OFhodum//9Al
S4seqzvrOykPLgvZXI9uyNLPcTntovUIhcUMxdNEIZ2gttcfG8zuWTtV6xO7wDdCFOuixm2dPwLx
Qo7SJPcWPDE8AWAEl7gcF8Fgc8fPh5ENfBbpCGPQzeP+Ckc94efCc8faueDIbY9Iap5CrluDAwFR
tjLtxi+ovdpuJg8RZ2hJc7ybcM8ZI0D29O6Juim895YrPuWX/xMdPxVpvFAsMEOKTS4zVco9a3wg
TqOgwRJbjPeCr0FRIR047LJ9ywGUFbvVc0Eh9opwRHL1e/aCaKzDYEj968DuYT3490Gp9iIWAokN
qnLIo/6ohyUVC7X/mGu6/TgKsoa8J4zlZrbhvOHUqNTBbRohTyRDFkMxZ6nFRgk2bKTg62vKedch
hNOodqamy6+ANV14skkgZuMkXT2WhgCLoLica5fUKlAq75irFO8tP4XjMnqk0TWPaHBTU9QfjnAI
KA7hbVkOF3qOKF5wq+l9o+ecc/iC2APIIVoQKUMbAErhK10CVS6EeKJj7pd8O7Kj0rtMZKbp93DI
NstdyiT8+Ys6WOAJmD3+cP0ge+Wh0XPRetSIvZ0kK4Zw9mBDcK82HGQV9DA04WeldTDtUVtRuVJ8
g9eUhnR+/Iu+r1cftvwDIZgRjTaJtNcQZIH9f4VYbPC2Yo7MZ2R9f9IELDcWOPMpxb7zdjE2+F/L
CTh+4ET8ugRVNi8xXo6YKqm0IWLq01lntKrUv5aR3kueKAGB7Br/hXMCXIZ9qbNPDFZQSWAZkvvD
rqA46mNOvFU1rMjeBPxlrbmg35JdIOz7QgQyithAPP3sbeCMbJZEEV3JsXqkyhLG00yk2XuJiZYM
qD7sYvqJahKBXy4Ac8fhHrnAF1ev09PhGsoDL/ZtVOZTMJ4EGMVHm7SevtRgoLumjoSDt6TMS3cq
uyZ4GTQNPGZ23heuDgtBhvuQNZruqwAG2KuiArEv4y+eSxQB/IcJsFTy9dWYcOm9NkQJ+0X38nYO
pz/gV56EX9pZj8V5VKJwZYOieT48eyS7Eu/cAhMR5ILaFcOjY2DDRVMGnSJIj8rOEIXxKp/cL0g3
Dw9KMIQ7GDIR3s3Y8NAnIUsie4mTKGplm2GR8q10DU9l7NfBYHI+8tUJqh7O9sB0tByydIBKmKnB
F2QwvjaKsFSDr8kq+4+gR37qwUyU0Y6Dw585Ll3g+8NnWx7uNBuCSvmX/BQJNpgQlKxIOK4AZF29
ELlJcVBW3L9bzLoM2WJM4QE4VNmM13COVwNCSCBXVNzf8RT2ob0BpXC2bEhos+/jL6g9chuairS8
CPGed8frGLVpucpMdqoWpwgJHbSG/6iZQo6PeAAyvM4vKK0uENzv4MUzr1z5ru9/OXn8pLPbro41
yhk0CTojSNRD0PY4INLi6O7hsGZzd3dFS06bDWOwUn1tbBLYysFhVHkVc/ZtxlKBsZbFc3bymnhS
W4ExVle8f3d/dQkpQ2N2XxnwzOQEXJNJ6wKr2exxmn2gf8U1kDQyLdgHmdXWFGYbYkHACiiboppz
htMWX2YxLENrCx7mvf+e3JcpK6MYduCiHJ3lvPFJd/nXXt257wmBbGMUWByDhuwM4EwsUbSicda+
WozIsMqzx6TyswWlwES+3oJm2s6x4KTEy2H6kcKGSXaIfoRn0AHdjRB7YF2nx+LsYrYrrQnaqBC5
Ro7oKruwc2zkIGUO5FkkWBXEezBcnK1nHFVTkRFJsVFCuodJeQmC0YhKUq7Xzxpyx/nlm5C4FTAg
YYFy3gxC/x8M8eLs2KH+MI+AWQJ44mLh3nOE3JLQOyrIihIzICHVzoGeIb6JsCY1of4Di7paiK8L
KN121AcEUeGrgKjQpiB4EYfW6BuW2cnprYhoYO2rtuQRdiSBXV1jW+5ugcIgwyEHsyYhwApn5XLi
picrK+x/kFahOKdiqHch43UbnUIB7EnW+eGKMQU6SwF4Z8gp/X5WHO4X73QoEiwtMBIrZf9m+JXA
oLl2zrt2ak6ZKNG+wwXI/grzin+hcBRIny1kb7rNJYYivC9U3QPULT32TmqIMPr89acitMqw2JoA
MJvYHkobToBU9to0wVnaVGg2LkjNKlBwyssCpg/oNy19AO7B2RHezJPgSwjvlB3bJZF9q3WwMlVr
Ipw/5CfpqPIk97CmTq91KROMqtHGPzvcRWuFjRk06cq2vbtPzhP4Gad2wxP49xXMGvI4/qDi+Gzp
Wo+18QAoof1DBGXOgRVExzor8FZIRGCo3c1iIw4tf4PFCkdYwvzVU9yyteVEHtjh6Gx//TLAqMQg
6ZCTj4aQbSu+BnfwyqeHCIO4HOtJudqakGplKPn8J95cVqgIEb1FuSYSDzCtBQucf2GKFmsrsztg
+ZN6CbYgKvE2L3fCo/C1XH3GlYZGjAg2Ger7xs5Xd95LqDP+ouheEBWAQ7FXnwPqsoWrvEXidU9m
izq9idBSF3h1iYmz5xrAf0swO1ebTlgGUF95VLvw5K73rZ0+7BmiMNKhdXzYi6gM/6Fhcdp4YKov
Ktm3V9Jx/kHjtOkAvOmOGVwTdu4UOHAb0WLhYmV7xPeAKDbWsPdW3T+AY7HocGmohiPe2W1Re3N4
60UrSvzEofn4dHYPjlm8r7C4EJWNR7sVclIpu+YbphAoBF7n4eR+mPTsCJXwQkBYqXHm5YxOjrq/
Em19S+6o6s2cWihsPaAXWBB/3ttpOOoJBQfiRn4ve83X6AmioTpeiMgYMH73yGsHlirQCeJhjLTC
6mwGyvgsgiXTWc7k5iD9ov4uew/FSCyIih1PP9PVIPwsSO1BJX7gDWL7uB24a4SOFA5KT64XT3WK
IAbY/vzweKAkMItV4e8+0DadlTXOLZWijy/WIKACLCd3lwXTZhicYhLyH6zjLBK4DQOWwe4wRPcJ
p+mN2aOoEeGchnVZQH50fUrujrWPSlqkMoVPdbbghNPvlqfQAv5ktVf957/csqUsTjmQpzHrHHIw
K0JDFmX3eEEEXIQQjW0e9DuVYEc7Tr51/CFWUXae01+mo4bQoBWv1gbv3grW3OPYzan67B0QxdfW
QoFj2LCaskRsXtauxw+RecBRTAcFH0Ds+gca0vgkncU+uuP6cY95G8BGCcwJ1qzInb2y7f6DB0Wz
Mw2nQoIKWJCIPiJF3nVoD+At6zJKC3tB1I7I5sNIw3UEobbG/LXOFu9hEWbbdvIgj4mMJP79Ybso
KxEygylb2ZONatezh4cSc+qJMKUL7tqDGilEtadEO7tEpvvy9DUjopK3LQvHB2TgGPhVts0e69yP
D4hggXNF/EBgzRkB2TjCgu2JhchKj9UI+6uVGdaYYYdXW/Fq+O/3qvNd4P43qq4VjlKUUSsO9PFv
248/5LIT2W4TsvBJ/iPpzJYVRZco/ERGCCLDLbMoiiO6bwhHcEYRUZ++v6yOPkOfPlW1Ff4hc+Ua
qM2gF6pgX5TWTjNoZtaiiJpQcqLLHDXHdYEDNmFd/wIKcTgBhUdlxjN7Txg922b6nsPx65uoiGi7
0SG4Qga33AOT1gQXebqDFLc1T66gQjTKESHV2yoyOEdYiD4qFbb87rg4r6uHIxlbkFURFpNaCIL/
O4BGIr6/p0U0/A1h44ALYXsIugZWzso83IZQXDw5cR7MqL+LqkWGC6w4uDyKC96E8oZPVYK8eCbQ
42VPRgGFhAWJBDCZodK/cAWrZyXfjRjJw9Ls9kqXiBGsehkl+yAPX3H7xlWSCEc1UKamo5MfBfPc
M3rs5zjz7t5rlftQpn/EloyOScMbwssG13s0Df9yQPEwZByBxxKzCyOBThloiK45c+jSephfDL6z
k/dDlM0n0gL3RxRr+FhAwupVsBMLLo6O01q1+1Dl/7S0GnQRLEOXJAgUr07M8OmJcXNRWbQtlzsP
bvJJdxaIKBRXxxHsQed/DPXFMcTLOcoXEMOYjW3hMDMkJdDtQqxkMecEYVBzcaY/snRnDxwMXtRj
PGY+0vgSfojqyvi57ZQrIcYE1mlNC+dPj6wRKUDB08XPO655KXBxw6xfTTXMPvhVL9+NswCICLdF
AA70kV+yTG49Ahd5V/RHDhGlH0I7Cpio2Otvf1tlpMdvNOdMFpvdm5ZL9wjcPIh1MjUbjxWH+KRe
5JPX/zHbkTgE4Lvh0I95pId8aeTtMS2PfZzU68eCKKEzRCJRYxKHNGyPDRvDmEBo5eTALUz4qUjg
YMXB5iMzOSLfCWLXbfakgWY+8ZqRXjYikIBY4WaGv/r+nyfIxVkwcubfEvzBbA9kpth9Bq0RAFm/
04fHBGiNmdbbXRBgOAFw9Qn24C8K/ODLr7/NFCCpCY0f5FIexJr1H+kHpjHTF0lpxz5cGtxN6+mh
f5x8/PfMjNoeqeyM/XcHSR8n4ZOv/PNvWE0jhHURx3o5vwsQ1cvX94XAZlATF+VA7/r3YT15IUgB
qEDUgcYz/DqMoaDswY6zd21MHE6B0hPy+CuBqYeOiKiTBXYO4QOkPXguzfjWy7GqR7qHv8hPcmh5
zgZ2h+Uq76tzktgYVhGANX4zsmtHiyZc0EhgII5FGcounBBFD50FzD8AuwlyolPPN1zYnZ3MQevd
HSfsbe4u1GAHvd6BMBSKoVeXYR3Q8nq9QyDqNhzEClf7DUy3gJZdeXzjlRnogcg7a4gv+lgBi/zh
YL7MDleJ+/Gz9XlzYrO88T+iNpbgduJvi/DUJ9GQQhijWh+XVSJTDFJGhc19n/zcxW7XeLwohCQm
Y2TMCdFmGFjla5K2QxYgO+WgBj+y9jxjWUCQCY7r11b9Z+6dsSfU4La1ZmcDs49rCkIBbtCmkOtw
sM0Zv0zb0dnmeOXsGmOBS48BqVr4bbDj+o29wJioh5jZPBAS5Ikq1PD21HTQJm8DMeJpyJXSQlx5
mSfklm3iSi85nvWiBefB2Rk26aD84QCCGktDDMMPiDvsdUHxz9iVGasUdMsiIS3U2ZGtHW1Qkw14
yhjZPLdygjX8b34tbgozfQ6+QVuUuzC9YD0pkAd94dH72bwL0jw7b9rDMZl7R8ojFNCM+kASw7Pi
VIaNKZs1YNZS95tNzvzhe8GfZtF1d/0+UcIY4JINwKjXdBSsTHhYdR+js1v8geEIqpM+NmSDI1Un
wiS9sn2DL4PJG2sF+7Mp+b8m0vjekzjhb/TN3BMtEmQ6y29BEtCGxxLmDmu+d9Tjdtt+1e6NkokW
/d4zFY+fk997d9XLTz4URKyNXt+IcAOtEpOf7Oc+z25X9RmlXEcKyFzpd2Ba0GxwUb+JKXOp8c0z
UU9ee2ahxmx7HSokVF1gAXAw72+U9s6bbGDGbpzF8Hc5BrZHFCNIgT/29Q/LUiqUH/IkrDKRpq2F
8lFQYeKw4xc3Fn5HzKOfWENYE6mgH7Rg9IAQrGMdh+EKpAwWiViSHDK/Xv2jeUN+mWIl4ZCSFZYQ
MbYw/CAYMrmVvzDS4B2NBfbj5sch6GsDuba8NCrp6x+erCyKKkIaePcojtziYcOfacFNp6KzXxTQ
HeeAppqbhpX2c/8Yq047XLPFOB8xZOkR12Kz1rgAiMSAwYKRX00AX006sD4xkprLAcacd6PMEQ2F
RVLNWAGWmJV4bMyV5L7pyjLzCHmCoow5myunU4ao+Ae6zK0OEICKirhJOKg72tmSkbseZpZ3os8h
xZKRNPXVV7x3fugL4lMW4gbzwxz737+MV1yDiPU4fYyj+87C02t1R6T2WlTG9Aheubq93Kc+ODHm
IUAIuonmKkjCkGWtSDxu2vYJiQSNtdbrSLRJwXGmwfD89J66p5Pf512gu5ur7OWCp5HFwuwJ9ew+
Z5m/xuWkGXQOjwTEEPf2x6jEkB4gL2f+qw6ew6/qcgl3MbE5aNsBJfd3VvUUpAoFsgpmsiII4skz
Gq6mwiE540tlRND6xHGzGxT4uV+pK9gCA2YqXJr1lCvLoxzzyae3aaduXNUQ4Jnr85C5OrSwOkuE
Lt6WVJqddbU7E0TEBwue1HS8ZIn9onfncwL12jvKmluvhH1nj+8uaAvxCUCmyxPm30ggUBnTWpZb
mEMM1CNmbxz/TFxNy9mRt0KCbSq4x8OnpNhcR9/KOZ58tT8AKKAIorCmm5r9PFwSNMrWMromRXit
aGXa7mf/3q9xzoSWFuQs/GaqwBzyINH9le4BT1gYVQvMdSgM0R3YaNkPxD2SUPHlBob39ECrDg3n
r4G7chPdIVIzBFQqr071OqEBXOIuKQibce638Pt+jZ94ZAmlS+gBIDP8J5UerVN7qfoKNIcCbBLX
UpWJMBj4CocMrw7bk/vGkn0szLCP85lc2O05uxhKBIFPbZevFXPgNXa2xFlD/G5zTgR+uUQToyDB
5Y7qhofH3RJ9tuf1iQCHk3B+nktB/F4HAYspkKjpT2PAHWbsxHomH1++DGmjt8FY7ixLsq9dbfH9
ORitGLzw1vTFLVoD7J5m50U7kuvcwArjvOkmzeaadA6kSfkEvbtjAEUY5OXcYKJActczxnLzvMUe
LcZfhhdvuVNspYZ0ru5OjcIp03NtKXd2yzVFLkVX2689ik5nh9ve4rh7TxjNUvs6n8Ak3xChUWQB
p//+mPxy+nNJyGDl/adErcwDHHWuDAxSZDU86uG7nwDucpwi7ilCVhkNEj9fNUK8inBGy1hZyVbF
z9gaT4z+jGy+Sb56TdqDDvc7kAwgCWsRngqmWzbJDei4MiHOHdET4+obPnqqq3CCM8fCFIRxR9tO
y/7gur37RaRT4Bn2hX6HvrQEyOxKOSruTesTmjGCyd0nbhO1LRVUkYjjFYwbn4jRCVxnrA+VlHKZ
dQpNh8gl5ByTHD8+Ypw+voY/Cy2uqP9eSzf0+Cb4dt8ViHhIhaEtdRCcD4QBkjmEJbRWiJqIkpzU
aRnTPBlUfhQDrOwnJe9hh9iAaTlnBDqwTg8bDVBgH+MncoGICQNcVcZCHKBjwPf/iouUYEfHvxdX
AjAPmjzmTEt1ia4R3c4pwAy9TzglEIL2j03AE4LPSU8OUIyL1OMbIEt+C/4umKSwEa9sX412OqLU
iQxZ3OKXWsNUfP4769E+uA+vpLweQWXtjCh3kC8PdzVUWWbLjAF8YgkZCgAP8jwxJwzrzRlHon57
TF/mL4hVBAIVgg1IN+2neHdR93jloLuk1SiE7L5GioQSbIQ9fPidopzzd0J2aUPbMdwnCja5ZNfC
fUHaNzwNzDkNRkRb465L7PeCnHg+4urn5EvcnS+n0HtyszvxG+CqRc9sjYEJoMry0MAaKkZb4t0E
UC1kcxw4ETVgvcUSykcnYu+LiGLrwMB9/HQPX1c5HGc0fgzfcPJHpUb7aaPazZEN/8Du2n1oMB4G
b2bcsUQcb41wiNpJr7GDUnXrIas5A/UucL4AlgQQxScFVtgJBTuWc/qkoujaHKe8KHwayaDa/bNF
gS8OidTFLQt0lpmno2PTMzSZuFIRYgIOCAvrSB5HHR0XOsGGNaHcROr6B+hcW84tRFcKwnKw8yNK
uTtmLM87SVX1oo8jHpeZDRDoKlMtKHtCemMZznHv5f2JdJayLJ9eYjKvKd85B3plCnHa13xtsFLR
KWvLn3ehm+809oEoJPTiuY/bERU44dRy4yF/DlrbBhL0x5eCGGFxH6dzF8S7TjsrbUihN4BHd568
YZDTUgUGg2ZOoORLo48ks+M9MLtHo/7Grr99IpLiuX/NEYv2yJRlm2QTeLAQbIXXDqiFmpGQL9KW
588g357GBVWAraYX75Eo8yxt6RBfMHOJsDcnzmXEAgC/6xJIIEl7RzAK94hpPPDKtRTn3tXRbbhl
TQ5TNLhjY4bJUFpvcCXu/wAZ6YGcJ2hdtmUCDvnIqUu3YEi+R6b5pUwac81TA30Dnfcd5WlDW2YQ
xFCQeMLVTJfz23JHBFCsPHSDQTlv+Wr8INEH06V6BOesRSEKYWkslw8pjaTeA3R3ZGPiqp0P8lgI
KrsPECKrUCAWfhHP9hseR1j1sa+GmSLeTLBhdPc4J2rCVwYFzFXEREAfVpD+sCrImQgeqTQxQkSe
BNckem8SmDVqyFgEljxyx+jpyeWNqQJx661ZvaEPoToVJgG2cEwEwT3tlt0sPj2MnaDI4D09rEUb
aFCGvjACwTQdFmDOOfDwzz6qUEyduJixTQJ1oD60enC6VKgd6IgT0EfCy2ghiEBjuxDAhyOC1ylE
DHI6oJ3QexitPCGDWFStEXP8c3Rm/KL6gWSA/sK9aX+AHNO785nuX6IdJQuDExYsljSIjDQGMYI0
AXkwMbTbkKDgIrTgnZ+DNxh0OaFkpz/bEijCnsjx2aQ7OC/hPPzdPCv6DkxfDaG6QjdyLoQEfYaX
YbE+kl5EirCd7zl4wdwNKmX/zrHXbAnAkIfF5EIfaNMmZ9zGP4Ya5VredW54KmXgafjxGuDH1/js
cmNjT3lO8P08MtooOXV57Q1qActLBzoxPybMgu5CQyr0HDKv8mmJ8BZ++KjIIroYGSqS73gJtAk3
IM7iY4pLitT1nFmAZ/E1AVXh66PI2gqXQAJPtBDXgme/GD4ZaiyhYXWj20Ri3kiCwRMiUQEfUfsO
HruLV8ZM06EGsied6BOtGAwzQAq/s3afokNlZE1eIBbaE5pS4HgdjixnvMNR0WHONZMhxNvFpAvN
tf9DBaI6tdMVgXfDFaENTe/QwLu99rX4cdDGDbldTNgRVgLtLCWXgFDn6ElweSvsjhpmjG9Jpi5p
FuEOn4DCSekD5FQnn+SFoZqbpy3aHaljEM7iB/AgGrFZX9jrTCrbwAHHw8vnSGwGVHUDOPUbQFcq
dTnY0Th6LYxa6IDhyzPTt3EI4gLvJBXZfMcFKnOyaWf4eiFQo0Sa5xA2EBB5Ct8ta2AxCRuIImVK
lPOsBiBp8CgtUS9/ZjWFTQArPFHw/S+SMwb1NtMx+olBPW7wvPqjg01VD4qv0GSA94EFwMeuwy4+
PtUcA6LblJsXs2RwT32er5+Mkh84r6sby30h5CImt1xycG2spL25xI+wFR4XOQxbIFEYLYClVv8M
Wx86hWGbdw/f3Zvh3QDeFA9P8gpIETiE05cpO3prpNVpBqI8Mxi3wIuSgL/TfDkSORXvwFz9bCX9
qzYGjvts3m8IKxwsnlfLJ+FRw/HGIuE26eQRfvQQhe/tCWgAbX5ekhVr58+ozeb9u085d9/75x4P
3/kVQoHioWe/Uu6r/nMvImvGniT+rL88sDHBYlxycCkgKwYPWin8t5ktvVcGLgoYwyrx8UaWGOV7
1bN4lLxE7qN1LrYyR9reoYnsFfYj5I9imM/uM021OwfV/cyvvFCX3dul+7HGN4BsxN2uECNxEplB
WgXsfw8buph1Dk2lT1N33sEmhS9KuGPmWDx58eId65t6hOuJEiMSH70IV8cbPTlndr5qQcXkczzx
oVtgtdvrzLU+On0tNMW3wFGYgPr8wKr3nDx1twNlAoO3SZdSYoZFMPScBEdbRupQmVtRdF0B33vs
PoTiiAze+zIgaec9x6kF0sy+S3M7vkIOaB0uk2akEYg+ek0ORfSOgeYn0D+p0jExVnA8e3qMfp8X
iFONm69MjIRrqNt19Ow4Js+XCjUkUyEyOXNYJRAL8mlrdouRLlQcrDEU/RrJPy7N4yZES+N9DsVQ
ggJlBsDEm6tNppVwjEet0d37kOKucBKcBWZ8ufGFVqbN9hydYrQYiKAGP1AGPkNSJRojuRNf2G4T
H/not7lYcHYVKlqrJwlml6idfpmCuacQk3qID/gXgSSDwtEcf0NMKHjMHGwszjMuHEeXm0cf/gvX
hLL3civdfa+s3RsAgeJ8mOE7srsmH4hgNbzoAgdx9zVnXuw9NyL4A8rBUjymviaJ7Tj6pvrmGUAt
egcaDtIcKu9A33zTjKFEK2z5GUeA2pdMKtjsacYjxXkFO2dqn9wBiQJFwq4+bIdq+gqaHVbDxN4V
FeucPGAwReGhAJG4UtMw3hvde+JyfNwhMXCZ2OXO/sr5zqQT1hUvHgBqRT00faQmQ/fQGNwGxgic
GML5CSCft/ghJoUrlouZ0hbTSKcKydWaPf3sDwPpELvt2/4S0Cljs5rj3sXzqMQ/t4sc/e0CHJYu
U6AuO25dLr4Up2dIhDYPyFxCd+Hp1LApNF8dqP5l/YGth6ZoqOHDI2Ika5VN6Nb/WPIE3V1Hb+ZR
DG1ixPFzk8O37P3BUL3NvmAaMoUyojwphxCm+/JquytBPC/JO9Gx2Q67UnqO2HktrE0YmANFC4bA
32Hp63X3MrEB+8TPg8VhAVSc+tSt6Wf/Gms+WIQwGl+RuuMC5ywB34ZwsprjgSXEpbTLx4VKDX3/
Zb8PEg9yn38sDCu5tdmcoNF3/zWHqQw35TIWck8FOiMxZJ0khw/BAcFT5MwgOAvCDmTxdY3yQP2X
VK38KeOuh6noXFTWGLYx/Vygsmbn5txFGLd4rR2A3cCY0ompgMMWYXtAN2DdqNlmt4kV1RxsXrn4
kYV8TlqYBKMIWFuMSDFvfy7oxaV+wFkPK6mEa/8CRKX5sJS6Y5jiI1JH/g1syuAxbW+yDR7jNPqZ
VEFea2VScLO1sv57/JiB3KWdD0N6ijo4OqiIEMommouSD2tttcJCoouV+Q0dDiNsRtDUXOkxQC1V
u+Vm+/YotZesdhQ1PTpsjDV1oJrrUsVjKrlAt0CjTHv6r7d9PmiHGci7evial+GepAAKrBdDo13t
JihxVSBz9CR4tkNoasUkjAWd+cOFher/FmX0NYFlyF4E+GRWwiAxQ2in9Z9RCwbQmoskfEwLb83x
a3/sGUk1c4NuB6DIe+7/ucJUIY35w7sw/TqG0KvF5j05oxK79hBTYZ2JVSCT05vHEqYNKOc4qvli
8wTLVCrfDtP6Kz7yqi/PMDAGjBkGpYuEAwoYi45J3jifnkdihjlvpMPiy58DIU6Iro2X0Gc++Nxz
ZlorSvwLysSvi5ATNihd+8SKX95puPr6a4TFgBFo/sSffUOT6ikLHZQAU6bWRD6j7rcL+xkDlL8+
bNEyKHC0Y0C3b9Ar5Sm9ec5siThxLaW+A/U1VmXMdQSlhwhLTnbuEpBhRx1f8eA0BGo+2ejnzzMA
UZ8nuZKwF08JhExxlh/2nnOqgCd8l5bYF6fyKh/oAq7+Ex5Cl7Hxyzn9EWwe07h/mMRTxvCJf/0f
KmRjcguhrl0wduL+YuIT4eNI7+xrKwM/HfhFX5R2axiRZ8aF/A5+EL8bQW01L0em0Id5n6gaJecD
42g8WqrZLy7orxCHoaRAOcNhIQGbfdQFtKYfomsNxHhoBRHEcfgTAM5Mi6uMg0kEdCc0IZC7PCMW
GqYoD1Qf4wf+gXOasi5pu8Hpb8j9f0zcZVpPt9DX+jSfyBOCCPo2Q/8fzo5n0GPGwellDurK88dF
pEcL55AIcg7U3h5Tec4T9CDP+SWuU+azGPJDffi59YYB1T3E2AbdX8gceXL3n3OVMyuHpGgRYoEx
IEdgvXnOlX2rZ4khEjV5ljlzuFADaCfMmpCIMNFHQ7LPwAvFm8N9Mu/SXJPcvf0XhggMCSaW8y7X
377G/8z0NTwVTPeVudYwwz8BQiMnSWtIJBLLHR62g18i68/MmJdRK5FEGnDpMD2Fz+7K0v0INSLm
ebJIpf2c8Uny6EOGN/rfY1T4eF4cP1g3JrjR+7wlvU8XE2LGyNMxZgC8OAvxlCjtReAIbQMNlZHQ
joAzipv6OdhXmAJyABk0fKTBD8FpeGHsHyDzWwDM4q8lplKnQequGNmHXGBYH2GqJXZND3RgFc/P
ciaWx3qCmd313pDK5GwUdKiVtOlu9tnkFqsT3SOO8ErORb0Be3LK+PR3hJSoc7znnJpCN7iMGa51
ViSLnumwxFeSdTdrOKBBT4bPKN8Ks+I0QUPuUQbz8LZEQHkkFW304ZvC+49xep+ohg28RnBZGgrm
xKhssmnpfTHTYTl1YdnB+YTMiXGM7vABXwBVMOnU5N3HyLzad9Nr/ExlnNR2zY2BjmjJaSX4pzlh
c4H2QlIDv8TKEJslahrYyhFPK3yg43kFVSLqVys5twjiRQ5ucGZwnHQ8JkYx1laneeFhhFEtrwC3
eEczxRBKJXY3MQiABBpuK7eqqNPwGFpJno1CkxGAVkUop7BNo7eCwLLFeQGrmHKjyfHG/UTg956m
ZfNkEgkycxoSgc4l/PHkBckY7uu3xqiXiFwAHYNrJnMKqYloo3nZXFh/lz2q49uG05S7sW13uNrj
JgRMq1ZYgIzIBvBXeOnHncl2VRFtdVa988jbYl/fYK6aj4kzYWnBBIwQLzJSTor4s7pvXnyaAL7s
tfeKiLInE8kMOwFmNoHs8GOQw3IHXjyD0KIKru2xCokJE1Y2NXm1Z3r+fJDBLG0FdJshnN4K/KFE
pQucx0LOwtb62ONO8mD1QkcXvi3qOpp3bkxWNquW3WnYDLYM7DST1xy0gZkrZyWPyv2M7zxw0MF+
C3ABmL5fRQhwBxbvk7CtUNtALXWQw2+tuOMMj1sCnh0MLQGEnxQsgOfZcI6XCW4VPHGbZxYShGw3
KVcCYDt0+jnMof3ZTQlpI181PsbJED1C+Hl7TXqeeoBSOUi1xlH23EBW5Vxr9U5zfUIrSaDoYyvq
Y6ElogaAqOTAJ7v0FebOQKytwFgfadXcBmd08bngu9+BOOSKUVNOFIfmcweVyVMiJXhCt7sOvss3
R6pOnLvhcltjhsTHBYYX7lrJYo0gdv+j9IqS+zFCyJZWPQEvGVwPqFUVCC/cMF8UciW6iYAKD2CZ
j40f6AcHLROTQNjoA/HM4j1iBmRSOiOTDsAV4T6C/gb1YawxytPuzC1OMsbg0sH3g+vO4OvJpY4Y
kpgEKc1hApzsrel+NnJnyYYH+M0ZPZUhFgjvcM+S88s5jMcjxcgKWxB2HXWbkGVXVvTzUr53LAR1
UkxAndiV5/i9yefQWp0hGTAfZyesBKbxu8cU8060Im/4iQzbmQNkvhLwwO3kivGAM+l6K8adey3k
qOWuLO0d1NfRLaba5LxEaWEMYDDK808+cSfp9k7xJ0G9UcwhOjM4og/4otZX8LU9D2UCjIsvIWQ1
XA+4UYr/6XUZdl16yMzQcMNiYZJkgBd+5xWyJ2uEWEwff3z6RiR2NbYi3VRjvIdvU8JMgelCFZEG
AoR8w9zFmvzSi/vky8lE4jj8ue255V95OVx5owZ6Q/NFMxw8Tj3hTBjYenRtYuw/zHDK2ZMXmpgG
2SjH9Zn2wusuu4qLA69LNPoEggjUorgclLMsOi1/vhbkyMvFHRtsxwXRfIyrScP84sn0QkcDDjnm
Aa6O0eGwve4wBqm/timFZjPRCE6AjDV5wLLJgvPTWX4nwDSeMkDUzVtN3r3LtlmjRnvNjGXONCGs
CRvQKICcx/iy/RLQgM4ORhur6w6YLgoxBN9To9/8CVqPWR+a+n4LVhM2ctRzMVgmL8vZnIeKba5a
w5P7iDI0f80wO4hIY/az96hPl7/IAK8hi9A2Y1xVfmBr21b4zQnEI0EnMVOerpNDlFp1B81E5T1e
2L5nGmXT2R1O3pn5TDY0sd9rO3iCB9V+A1NqglMY8Cs80oEePYaXVbMA3ON3X4c6HiRkyBCauMDM
fqc6S1orECpQsKA9oZTzKcEFcgexcC87PllMYfBjmihsBXUMVp40h/vRaQ7XCe/85V7edLIFnj3Y
4YuECISJNlrhBKuwOKTouGBCMflprrV79LswCmGhmcF1go0MFfCo1RC3ICalV68P8enyR0kCzQho
79gv4BhwWwWoVTBOmUh2mZ78UswCvTNdHDpomzLZcL9jPRYG1puv3AnPfWNZDy/MatW/zixnzrQr
b5T7XF/QKOpUKOwnKHkd+0bI6QvOkLWCkjCX0Zqs/Zv//VBCikOZznNrR6eeOccHtAT5gJjDIQ4w
HkJ3ueESSbi7h1scS69fzFuQdMVl0tgd0FiudZ+mS7AXrDow4VfBNWrPYjPa5fTKOtbJEfgl3ekT
fttjSo+KSzDcn/RIvVGT7nty20PDRRYN5/o8yobW7CEWkWIh0HaOYYcYIS26JcIlShetKSZPbN8A
MZH7BtPHz4S5Zz41ekec04Z4D/B3Yr4RlIduQNYe+dXv+LVvp22mCMrWDNiD/BpCeeaACwUturh+
HwfrpgVCQQoHT+b6R0wrVMmHzKVOriR9PU/M0F/+DY+ZisAYjGGruQZDsGvv+GPQtEGkSo1VtYE2
ycnUcXF/u0Yy4MVdFRadKeUB639IYBROeDpCVBgRsBXp8uq1FiygVvhfAvfoliBsHDAlBfy5cDKI
Pfd3LOQKuW74yQt9bBBNwJ+4b81yt20L2AZ1VIBwDJM5drtJB5QDjhi+mncYhi8iOwzFPUH/6iQ4
l+46Pa5cWFbIkX6hucKrDIS7gTzUK2rYKEg22KWEFjqPRXU4P/COJgcSVB0A1thZ0AM43s7DH+M3
PqNTHdSIndfLomZCjAHpe8cxpu5+HbwxGD/2VaI+8BONCDz5kqb3SmD6RTjm9fAurCdXRK7wMNhr
yAkYubMDO059DjXDbRiXIGC2pvkQE//L7AeTY/WZYsP/roL6DzxdnT+iHPowmRDvmQpHePbrXS9k
G9kXLD5+CC9lFiorBss43hY71VMLR4MpZLj6KeSkg0mkcqzyWfJ+thhBSGSoTHNDn9N7bvPNb8oG
Qig0EL9cyoxQYrrakRYXkH2gzbOx+BqFX7NphrDZHuFvhF3isoqoPa7g4KjQOQL+8NOXeSXy4wPO
mJGFfIcx6VClLR4UvSOyJ2APv4m0sTk+aV4WQ0WFSvCGCvnwdn2jBWRYIqzBXt1RhzAWmU58PNCl
1gDA0c+3tJV6+qUxCW5zc8iWAAslVHVuJAsRCNaLN96/QJEsC1bihQqLRFrZBDBK2BMt/sqH5/XH
35VBNT1PT9SQUrYxJGZsz0/wZZLOsDlRIWecSEFjjg5S3BprgCL92z/rYA416pO/fHt4z/Ple178
WW4T7SAUsaBRiZF6BrUSVSpE2T8pX+7wkMh0Z9PWIKEPsjs4HaSPxTh7cZ39ozVB/aJmYwo0fMCP
4ujkWcJrZlDyZryCsbFfhFnHMUQe2o20LXQ3aZCx24taMTGonb+3d01qiNE4hXKLwKHdapQbLcZM
PfAu5GzF5DQsJuXwnnTnvNSAwC0f6B66gk8jDryiAPSgM+1STYmv79VdCVzyoSUE8OdxBE+/GRMd
PL1RO8I4zyYy1f5Nzbg6sKxf7kHnwcMVvFBpfTk3iuQmNBB/rIxaqPK0TcZMinS5sahIUYy+P/bg
1q+Q2VXYCX25DCEgBNTitEhOZ95286QT3LcNfCE+1FRgcdYZxxmoayrtEWkU6ctOwXymnEVMKbBE
EG+S7koadYBDWjCTDdyx7zgpfv8M3+BCPvX04DljTuHnI9Mhi2NpBhxVX+/7Vw+fsGIicbE59a5D
+M9lj/SVCGk/bJYemwRWkt+ByYdPCVS/CrLne2uOScTTMLz57PNlu19EU2V+oH7t2tCLqKH4pssX
RnADbWHZZ5oK+akq/M2Lo5GcRmjIGK9gF9UgzSilXoNV09k+YNEwIG5xaPLupxAqnQIrfD4Cuxdo
VmOMAEM8G2cxkSnT3xKN9OC9fUItGfxW8IWhrtGvM4d/7KC1eWmHWd0n/q1vEVQd2xiVg+tChfT9
s9G8U0jgrEMXUBXObcllhWXMz6MTlHHpbSjcFWD3UARcOBhWA0a2veTkjrDB+gf8Q5LPYiAJ2G6U
dJuKhXHtv1ZdCL7VQll+klZIfs0ATgJ622c/p/CsPRE6/JmAHonM7O8Mjxv/R7Zi7j/6ULJsxnLE
1XgIMxAlnAkIPo6AXWACGI1NWS28l2/ahQ+gxdCtQ0IYV9iPFpCUjUFO6/TCv0KWnJSix/5r8BrA
2RVfYxxu7esam1YzbsZjUAiQUIBsj0uMx2lsDb8KTgKyiixecdtR0buHv0RnQNt7Uopdh53a2YDy
/jsoOWwjCBfLpkuppZF7w0+Am0EwNq8bt98hgddEeqznKXB4L2C8h6q6JL28JscLlSRomvjit+wL
URZVwO/pUZaPdeDVEyQSNBVYLEBHZx02kYmHBE5gZowbRZufUeFfUdtqRvrfdZEx4bxsceRNOsTN
vVKJUrv26sHdHXBZ35GeOYqMN91qTaV/4ku1QvyNvb8S4n07foy7ZLJIavseBuIdPaqOhKqLUW5r
RKvggwxTF+Bh4G4Lv+SA4lX/ofRKlNBiVNtwVhEr6S75Jr4iMmbqPQLq0RTV8ZeKfnNfbFqw2Czw
/8sUN9USgib3xTzvP0e/PqgXD3jUpvzmnCbzAE8shrXoqAkEQ3D8CLphJwXLgpsQvvCpJPwlQl/a
M5tIckBMyhniavt4H2J7wUeSYB10hCpwA06p/GNtXuGvp+HH86KrFRM4mei6L7RiXOX1/NwvmRv/
OOaqzFEg23hqDKN9Us7QC1AwKG45UjAUYFjwGamweOm1H0ff0NwjWlQsCqk+elymjLMJfZ2R2Tvg
JwOHhhpnMjAjwkZcMCRuohPSX/Um5r6e88sgeSAgxfik65JRRcCcR3QdTdtlhGkFY01RlQHfMyTp
KzjwKRt+aTE9S5DRM6lxiH3zdc9Dw88w2EPXwDQ8KP+gyzhLa/ld1GSywG1hZOzq+yP6EG4UNhCU
RofZv/QGv00BUaUDBAUrnMTSKX97ufceGq+y7T2RMGJf/FhLSUU1AEVEE2tZQf5z015gjjsnXU0U
7r0t2LVDjq/Sp490CNFdI44NTCAVtHTUTtENnxIh/MvjICeA3cl/B2aCjp7vnC1EE/uzN9aUGeZE
W2hz0vw4va9D/m839z4DVkHIVT7CZGLwU13j6XaF9QX5c5CnSoIqifjaL6ndB9Tkq5rgdeQ6NJVv
V8Gs9Ac/lNITYgNkLPhFkIs4vP6agPilGxtTZ2kwkgCYjzvoKnwsPxNk7/3uXZ5/hx6dyxOBFWSL
WP2jQO6zE9gWJB9GF/IsTGgNBrW1hRpn0SWI0NaGMDQqGlp8bQCX3C/DCgQM/j+X5heEi6dbUHRj
F9nHGvUaSGHZcBYdN+2ADQ7nR6d+ZY9Q43JQU8UtMPmLv8FlUB+osIpZ9lfgvp97NZjLlJLy4+Jd
E16gH8xoXzGBxqcZCBi3fCBZEeveqGGrNXmnbYpOamZgtwKDJS4WHxuKEeCZwrHPLkzL5f1r11fP
mLYwyOPdh/qwSm/zKwmnLEfoTWcn6wbCTwGJ3pxKv0lbOwCjKQnmzt0n3HYPEanNc/uj1fpC/2iP
GdnQh5jjN+3qJajB3aR985YdSsd9zlKms+QWKJEz8JLQg9NWcI63naUeiUksUQL7ouV0UtHc1Ov7
GjtkSreQSq8BjXuvLnGTnoIH8X/wu2GY8ueBard6FFbsVGh4VWr1RMSBlqFf0BFJ1dpl41hSIYxo
R+jB2Qrd8D4pe8VM0hLKLlNci2YEaoHpv8YwWQBkCNvlVWWMvlViZRAMHPmh4BmE4eHuA0nlxirt
9m9TcaiJVJy4z2szZuNwQaOaor8iAfFm35seUuewXnzYHTduA05H5m/4jfJHFJhXdzEcZyw7q4Zf
CCEw7BeXpEhQxwDJfJ3LMoNBS9qoNe2OFDFg5EKFYpRNePCXrstLYo4m/8lhpHq0ojxY9B0MojXg
QYqOyc6iOhapzyc+T28oXbouy0CKkRuaNYNzhzxL3LD5Puk5n1a6eIG7NaY9KOCwEzIjM0CJBK5F
26lgEN6nAuOpcxhgbxu8Y4p3/gdXt8XsD2iO1/qx6wznJpst2IKrKKTJ064LBnKoFyhFgowADAci
E3Sk4h8p6SUHX4cH9WLmrscc72Psk5i4MOeiZQJL6JNndv+rgxdOUf8Or9g83CdXhuyLhy73voXv
JsZB/o3tizeTpP/qX56C/S0gmVbrW4KsD4mZUD/9Z+UdTQdSaTGztqLZ4mkXTkeRXF1kHV1yoEtH
eXoUTkJ4rzg/NwUFBdNrD58AZOuPqU4xj8E9rIo5RmySlgItnSE54SVsjG6iTgAakk7DUOcUKpIN
gciKu/+xaKBqNylNDXVGg9+Uu0CzIxIhxAdAECHr75/RixkRfgl0wRqF/osKi8zZy/Iz0v+MgTY5
xeVeTSuiA4jcluXAlpryMk6eRP/WqcLD39Wb2xx0gqiJM1MZ0PJ+PoPhjMBYNOoIxemQGDZBU0GM
yLwp+4+kM1tSVNui6BcZoSKCrzYovfToC6GmAmKHKCpff8auE1Gn4t6qzCyV3aw112z8z+oh8Hsm
8LUQO2VOfw//pEXO9Z2OAFwXT2Mgpr6WTL6UkANzFsCdqyAJ3oB536srMC95SdE46engfcEklHXB
EN2JmcTXwSqOw5LdPpWPFcINV5A/hRwLzIktNrI7BIFfXdzFYvwMucFGJ4cCk2r/C0Rqk8i2uGto
DZHOIMNjBxFejzf4nRXFJ+a/go99RQ7Qp7OHPrvIQPAsGAVbWXtv70v2a5d8V7lNbhhS17DlgNrn
zNOA1517XIPVERXo9TTuG1sM9onkZksjXChCOt4rgo9TZuAdzs/h3PtOEVlzqWJ09iZsnVvW+9CT
942UQEh3Mn0GNVVReeTW2fO350CFO/ClM32ZFTnqqLPhXc+olq4wbhg2B0MYONaIJkKxWuCMpztA
J8+xv26WEO3rxavVKg/iPRapQ2rSFu9h+DHUpyVNcjAwszUDSZJmGE2Z1LrY1TADZxuhAt3m6P+w
hkQKJy3U8WwUZYawz+RAGuxviBkEuivqJWGegx7bULQWOFhnPKx+Fk017/MGMu3mNh5pU5xiQUWR
j58jTA+qt3Y+SQYojZFg8y/OMiRfP52/nsC49K7brl4MFGNUGC9cHQKt26u4DlceaRNcQHteIi/t
45zZL6A5+FaL0AGgDOnwAWygpmXNkcFmnVW9xGP+q5Vxd6ALuxAaB95Ckd/TBsGLM6YPOESxzQXJ
QUmircIsfvVDm0lhelBAiJ5u9SbsYF72dz96r1Rh8G6B7nIjchmCibSAB1DqcXdj3GaVSRZdT6LN
ea5bVzZJwoP17PWPuTnQwFtgsZeKeGUWdkqny+rioIG7MHF4zIrdDSL+jeEfE0GATjERLZmhcx5A
x4OLBsmr0sfBs5j93CJpudnRFyLAoDJkp03l95zdIli+VFnIBWmRWnEbPqhejGxfuXRHOAyOkAkX
ImSoDK4wBrKCKoWhY24NlirzJAhyGJOAFOwg/+Fxe9UvDoGoZj+Y2AyGZtCh4BhQ1yRN8tv3IWVJ
iwbhIN/6sm9UjZGQQjVUuqcRkgmy0QBhjElc6xNyWIv4RyP7XYLfNH0oAGIWWu3r/Q+Bof0FIYG0
h3DhdnwdEXbhxXMH6+018x9FzapgSCcYRh3mX7LxIjGX7JGVfPqEX8G9MJhXMbgewOfmVjcGKSAi
GqfXtj3GV4e9SPY8JcRFXHVEy7VT5MwxG+nfFf4xMuoSjkNN8QjuDRU0hZuz90YCb4uw395KYue4
T3yv8EKFE4csxR6FrFz69dL97KHV7pl30zA00PPeyrSPpy/+fDRzJLsaz7UkBMYQ77jwztHjTh76
x5AOnOIAdV36ERfPYI6g0/jiMDtejj0642v8+wcPjmb7fPfgM4b64qvLnBuYYpFwOaewhJel6smH
LhXl49ccQ7+Nvsk2s1+se0prvIq4KvDyXas1lS/qDqtzCZCX0trBsxyWndbqD/3zIXmXOmIKBtAn
w3d8Qj8rjHeHy0squVdyV/jXiX+VmTdNYOuArxkFST4a8mD89LAbBKyug9+qoQAHBic5mmx6twFe
MjhuUD/N2aetTk/0Rdl91iFduaMP7/m1AYO0LmRMAVbgKv+xcrBx6GR43XBZwDwCokeIuiR01gf4
yUnGMoGj5khXWUTwwvp7HqpK5SGQbJEK1kesgyT0NKKn53LKcLUh8yhA/bx/k6qHsksGHH/0F8mh
M5EaFJDQoQXqZ1+ghSfhzvQyYK1hclJOl9JCOk6O2PMBTSHURzIuhR8jr2nC79AUgDt6m1v0ZbF6
LCAkV+A/t4hBsUbbacJ8BlHuH8j39Ikjnm3IakmYQwJdUazgrC15L2CWifHyK53v5nXwrTTsBERp
zQJX4+1TUyxZH2x6YQMF6d/Qw+NsYFbMAWQ/PcbcY/PlE1A/xIvRehpv9zlNcP+BQ9f8/YK1YL9R
kDxnQyGp/jBS+iF6fK/IQPNgVODIBMeJ6gnjwlnfwpuaAeTIe1hDT4yCuFfxbAEVFsjb5ciYCvjn
aYxw7PsexytYorh18KlS2iCajeuLwAZn1QMV1OCIY6CORyLI3NkkSV1HvmgDlSVkfhlj3GCeQmSh
ySBTcIcy8+rCoJxxWIPFQ3NEttILJb3vTfgALssrg1aQdDFtJT2PKTQfIISNOdhse+yDPaO+hHAy
v0NIvXm37QvZIcAhskkTYXn8Fa7wpqcw/QS1DiR5DgnGYriHuVHjDiD4zDLisIXgFwUzN+J8WywF
09gWBtvCth9BC8yBJ4DxTRju40kjLYWUUXwaiRAiM+Klg4dKs4IoLDiTAG2/WS/9iAxjsXhK965C
dYE744jUiJF5Y1WJSW83Z1K7wqpxVWOVZFeO5DIe2ve0c3jW+7TqpdYmACM2wSY4WV222HNR5iBt
0q6rfNtOD4JE/9V7WB3dnZsOemmO/CIiGBacBiIQ4QFw77DIEmVlOR8lI3O3PHBeaJlpjYhKeGOk
j35jL7SuuNMuT+psI3DX8+LHorvjNAunFHYNlsuMonhhFt1gtcONEzc/IrpvQgoiYw8Tvb2fQ0id
Q0SxYLfx4JK/YvHY3nBrkHHBaHYAV1qJuwVNWA8EZYjOfHoh7oPAJHDsYvX5O2ONT6glv3+ds9Hb
wE1YwvU1wdg4I2kgkgFh1ggGyVwbrKXwMpuV1he52GDapAMPStsohQPgIBwXrEXo0Xrv7+c/D8p4
dWcezPiVntyqQmYgHgY0rEJ4WC6ESjYBsSo6VqfzX4LLw/psd389i9K+2eOIZvZDeCsQxZKzKbY4
+hYIBCzKZUcle96eARveK1AIK+cssAZB9yeHfeHUOuWXiigmVDZ4tYHL/XgNMXqinIbf4w9QmKBl
siFhTxQ2YDu/+l8mrNjmrF8I7HZYqGIkqwJXcvLGUtDfDv0HrlGUhvg8/XBIbxnGVQ76Vu0OXC9Y
SH2Ni9sr9W5WoPp5z1uUU1qp40qHuT5MIJHfDbjaWzGwW9aMEpFV/SiQlZWyr5nL3A6SbjLGfjCW
scp4MmDAxMQY+S+n03cDWk/XSKGHLoisDPhtVJrcB6fSlM1f9AxandGfke9e6Thi2IsYPuUqx36A
Rp2meSlWf75TDgzl+b4M20tGrPCeoarDerVESIUY4gg5bavJcNt5xAwLwHhHC+XwJLfvgoKvRFn4
gWef8voeTz0FxObKzpU5c3j6tQZjBwJSwrqe5ZQC5KV0+v3UQ9Qfjg3QL4LkBkSuUOEbTALB+XqH
zqr5G5WLchKMHaZasFUFux6brf32TenaQ0VyRq7NtjnKqy58WROXguGAWy+Q0FNnjsCMlDFPe3wn
f30B1JFLqt2nsUDdFBgJNPZqfKHMRje0Z9qfzZSNWZrvDkfJh/tAVGUDqjvCrue5HhKeU836R4Xx
5ANRWabDaPw74JwQPAKIftuLJc4DkN1pb/9D1YLH/d8LhD+LJitosH/0f6BQtfmcUyrML3q+q5zz
X8b8EMlPKvyf6C2weMQJbn3Zrw8Ulyr+bgOCb+FAAKPgr4KfooQFByOlv7EzdBhT4LBazBWWFEIU
XiHjEo2q/W73nLEucFosGNYlsFiPLJt2dXF7+8fmx/Y/65NDn6ast+JcdKA74Ds80dTlnQYGgPGC
9vyPqC/MpTGgHNHBMa1SQUV4vFpl0ARzjXFkCvEOKEsD2ovzCga/sApWIu+spKDZUk0sSuPJGYk2
De9d3CmBk5HslVsCAXTFZebLUAgfy5W6hgDjlgQllBGmnDz4/mk0q4yOohqW73IQfj6LN1dDQ6wS
6PJwd/X5dOEvnJfXwawnQGSrdV+BRKYrnCTMPYFt5lCtNMb1Psuamtso3P2FQQTJUts7EsF2tc2d
Ia+/W1VHAEcEVzEP+VGvrorg3mRj1N+QWdr1DS3wlYKtwZV0zEvLmHdQJhK+sWyBGjNjQkjZayU7
ZxxbxVK+x8Ajs6snMV1/x/VCGE6BPYru9EK9B0aF1XFFCDMKxqC27wahtAJb5LihESJU52UJ/EXl
ni0XbVDMGDgppkgR6xEiR1TvfOK+TwJmbAgvgss8HS0eOqAoBs9hJXBIGD7QUFuoBtWKdQamgPp1
VmKTAHcANRzFOP6qd6fVmYuPftSJ/8ZyOKqSx4oJCtsIH5g5HeVSCaorHj24zZxUO4/zHVNuRtT5
Cs/tH1VlgYD8m2aY87ydLIbSwgy73vGaOSQgn8D6J4FC4nNiJWAHnJst/4qcbu+7DAqxofBAmkjh
6BJurBOzSM+9+QSIVEGPotXA9DyCcjGaMLKftiqdegY0uc56i0ZM3xdvqNt3k0r+h5s1GBhzxOsy
v69fbDQEwXDJMaG6zL8XHHaDXj2ne+SYysCZiLKEAUbRBxsI0Iv8Zni4K64I5GD+EA9c/FCKRA0f
CalkDZZI2ofKET3A9GswK2Sei/mZ0FrDpzUL1AbPxWX3PvSDzr8l2I41D6jSb1pjKOtIEXRs0auo
h30ug18mvqJ0EazsAWa6OACQd4JShg6Lnn9VrrkryG6Gh8g4WEjkJYeE5Y6Yzpm8rRkBAoIC5R4k
EpchrSIsVoxnDE10iXMvoW6ZTF4SanE6S+jl6fRmjv/QXBdzUqMgauZLIgvh5rAnIaOsJBOkhUA4
alDlN+8jM1mgTJUTmHucSIQaNqCRkJpQXL/nBfHBz6W8B7xppowmKuzvmumYDbQkanpVHkmoT984
V07wOpfMfnSGpYMrGof8dVesJ0ijZNwSGwIpxKGmhN/N15UZ20AFWXTEd9AWLuhYhDEIlkhL5BRw
nSgMwQ5mtCUHEpf16/6SCixK0mLqTQa2N6s3BZTIV4DYjP6Elm9ROlfnFdL8c7UtGZBB5ctZWE1U
mgwvUKxfzaEDoo73BnyOTIzWBekFecrIB+fbQzNXFgNqunz6RUvOeVsbRNOgSeYU/3K9nJf88aKX
AjSBSQH7keS37Xt4CIgaaS+60OsC3AkSAOAAzdAPjc+FKmwUC41RjzQfBW3D0wCMJX0cGw0G9DDB
uPlxiWbTfGb5fvgTGb6gCSXhksHgPuuzCexc+9JVaRlcIbADDcVxTZde4ii3g3bwTylGRQiK/DFY
7soXyiF49773N3IQlD97DOLbgyAXqvY4oua5M6ldQfeuQD8otuj+qWpIqp0DS8Ffoq2wXvF9LfR0
v9WTPF9G4GhvHhgFIpuHtvr1WTIjiJMahTj9kVEcBbSpi9oBuhpCc7pHQBZu3+fikYKat7Ve/aYF
Rn7L/Lqg2ZGVpQrCli3YuDUfY601l7mMg1Op1wzVBtbHq3/6jRpFiV+UdsX6AatWmeZoD9qY7rSI
0OjRhT4i3JxQIjyWQC7wdpFcCLgDKFn/e0BihUeLx0Sj478FrVUYBUFjqej+mLtrMmellEqpCriI
aRr9qXj2vbVw4RWM4MfsRQn1z7MSQFR8GPdQhLtAADSGhklAB4EpGSyd36z0YV094cwTLT0vcO9Y
iJCoAmEGcBH8d0zzstlwiyXbIhaOOJiskbGDHofen3wCDusOopeyygkJXTfewCwNFXPhmcSIiovx
FZwPIyZlXBLHdrq/kFLJCDVgvw7xrawkAvxqeOVQMPwRtZc6v62H8Z2Eu5/RMiR/T29ou3cKRSWS
lbcYFjLeHszLmNKeubQHmUEOKNffvOnJ9EdFTDGHzFaevtIfrcQKtFmf/E2o7AHkfn6+Z6Gin5Xn
nStTWa16ALoLCSIFgyFaDNrBPxbqeaCNf/PrfZ6TT0jQ5NeaQEp4zWEzEQDF2KtD7CZN+QVRZ8jj
bWYtGeqqloOr4U820AC8ay6MUAlIfNOoF2ycW+iQJ4RbKOL3HDJz1ATdcQROlsMB7Sdl8N4rIehe
tccGDNwQrBn1CS9XYP/EuUDfBd/mJbE32CGMMiBETeZ8TTYRmmHkuvAGh/c5Xw/cxNR/sADsQ0Mo
fH3gULIAhw5nVS/E053u+K9YMl4w87QJnl7xnUHBvmD9xS881NnDZPpSEyCHGU3FOK8/fRKVAlXo
IcBEBkQSdSbQCxMB/pABN/MBhit/Z0aSFOXMXA8I7q9Ex7ER/QzFxTfuTud4HA43lDMT2g1l+bZa
E4iYhMcuxklnjp3Iup3jbXHzaUOoOmqyvaSY3sSSzLt9h2qJB6wDL0H76dNqTYuPIckYndDY476H
BuEzNRkl6h6bABdXfFSW94A4MrdGs9K4+V9mjiw213n30TMTdSRll7xUtT497vcEfQVO9s3uO5yp
HHk8J4yIufoi3tp1U276rMi/O0r9E9bxRPLimoxa42eWOvmR6O9LFzaoW5g9+2ON0yy4mMNNnXYe
Mglv6PY34LKKTyqqKwHOU+sRfUl81LLlalStcqF6FRllAw99lU56KbaKEG0JSmuNYdCL6OHml/gS
D1c9r7edbCs6xqCwmb4TOAcmBFoytCVMwOCZQp/Los7toRx8gB/hY842f6/u5lkQ3kY+ojifUc/r
ODhiRvnHbHf0LxyGbNAC1cpmqNfpaMMgX5edKiI7N8ysPCRD3n05GAiBYd1N+LT+2VMPBWna5ZFU
4gDTMP1KhPP51N+AcG8b8fQ3lZFvZRSkha88FuPNFyn5bZUbL5PWNLkgWZEXExsZKgJB4Ck9W3OF
1hQksP53fXOgjx0kVQRrMFce7ysi6kYOFDFDThmiKxZsXw4N8FDci6OhxeMvwsEaR2iL7fmCpEdX
/8dGQPSlmrzfwzX+7HHr9F9R7k/SkaHua/fmMTtjj/T9HrS/pwdVxngeW78OPyn8HKJ6MR8O3whh
+xY5OsRffJLGlU4IrrbtUmLG0zMwSEqehnT6HfKjssVzyZQ2A3eYYHseQpTK12LxDU3VrtwCa9li
9yYXp/DB1/DtQmRzcYCuDWoSYq1F0C411HX9cm4e9KigBxNsfFAP44CcRRdiX6wYGFgsL0YNp24S
keirSVGLH8vZkzcQitPOKmk5a+cavLGtbVgo92CC1bGqlXYTvcBNHl6zHlqfRHXaVGHhtvHIvZki
bkQJJzhe8uYicPWwjF4MHXyCN1+UgPyQzGEdeUwvzbvbRYht0Eb7X/MsTEhQjDba/TjxKdbw1ONS
STK2X99q7bP+4yP5bgDE0Xg9mDEJFdAD5w58dxygxIXkUqEwyr8tyxA5MGP09xphkaLD/bVfUJe2
MD00A07N+q1hloKhBwYSPZ1tt7g4k8V3fzsJlw+daECWDcNmWw7wQsX45mKQV7o7416AY5ggJJ7/
rn5mwMXBQ++xhxxsT0hvaBP6HacWgMc2T8hiZQLiEfpnDpcMkPpgZoWPKl1vd8P5ZnLCo/OA2JVO
hXRonU/FaJj1oujuo1tXViwc7e0inMmcQTpCIIrZT3L2BnrPHOM48pl38ctWIOF8nGanQhwHF4fu
7DxtRJNw3dHVU0td3Y5Iem5/D2TN7Lm0KIdzePfpbiCyuy9t4tL14ICENth6OSOvdEanrwbve1fS
yWSzF5sv9zn5ccABnoEyRKAm0+bfPPak4Em63BVi+ZPJjHsDUn/z4uoTA9d1u2OIFDzmaZtmvspB
+fAY65qjADqsK21eUO376PIwPjv93NHqh46sjK5rFGdgv0NUmEX8dMZuHuJRB1U9UFyaIOjemXeJ
5FjFSODmD1ceEjPuvrHD7VeeOHlR9Dx28CgaGH4bBQ/VqEmIECRxq9vivuJnTDC5z0e+7H0Ob/23
L453kyLxFrXpV7+SNzzAiRUoTAmGW+QV3vgERe/fFVV4cor16Xlz3T2ip3c3uZlvhORlLmV9KkgT
b0plyMjF8c3dDLkVkwvMI03UOR4po/7bqU9VIBTl6moQZEYX4EW8+rjyGtCTwkta/DSyqSnpTWCs
YstwjdICLztljaDPqp2R0Vr8f2a9we1YUDNeRIqnh1HBGtCzdL4uePCLIPPeqksxvoWrXs6V4HYY
/DEHQWecwIegOIBMWYYcCZxYWGWvx87HOoPk4wAMaZwqzvsuHvsqRBq5wujaGga3uEUxTwAb/oKM
z/lBRNmEVfi1xfRdBoHcDALmlz9znD6MJviiNmJ0wBiA58hEYD82MbyzqQvxitvUe0ocnpVKXtsd
cWXm381y906G+85APYanGReIlh2LxTVQrOuJor2/hxrkDXxFhIVBoU7LzUXMCJw1ERiBtSgYcjSH
KnxEw8NlMdoqUGdlrbfBE09dsSbujB7vf0PzDDcflz3OVMYLnwSSUhn3sI8o4bwyofIe8xX6P0w3
YB3jy0vtNwgerII6kfjZGDusqqCgZOg2txDrXTqXPeSNyaHmqJYpDaI3NTacihN82oX2iRsoRJSi
F/gEuafiHl/hJYUJDnyKbCe8wFBKKC5HCp43GoF+BnN/S/kHsn/mj51gVZ9xinviCg2DZU27JwVf
t1jCkiA04LfC8DkH+OV7LNXL6Y8wbkMKzezT/BhM1SBBCS2ozOj4C4pztWW/0Pr+yEFJB8+vJXYm
W0K+CQno6RN4yReCzTXYb2AeIuy+HFvIhoixNvo+VA6mvvZJItH7q1cL7jlGyHAyZ/QlJBmdERqO
vPO6HzOPsyC3IVjIURhWT7wFpM01uS+GHITwI+PKzLxroVGi3ibTkTfGNm59Dn4nHGXdh90j/oX0
Z082r8bAVNxsi9uO1V8WZONpL+1KmuEdymZpyObTktbfs/nPMAOzB7rVZgevULhzQ35gTneNYdjg
V34C86tjINjSb/Bfe1JSfFbXvbJ+bVSIufzH4LDBzhvnHwDbLLqleOI5VQID57uu9gDSqWTWBnjQ
8ZrU+FZin025w5GTIyvmjV13/+4HaAJFeNO/K3RR9OlnPvjRgrzGHXcFWHT6TPnXORmse3yNRyd4
YXgF/QxgfQ6y73oIUZkNcip3A5EMs+JLazH7Uo2a0gLHY+gq5bx030bHR8xB1QH81f4tVKYc4008
9HIIir05DJ/GLJOzVUJxnGBZgA/Ewi53n9MICpqXn55pdxBLU6dHu0yrkwyuTef7mA3pTIWNeb67
xuM1mB0U6wohyccjPDx6JGdy7XvbXH/Rajr9WPWeeLrnSb28BHR4+88sHi+6D5hx6Q2Bdy7aCOex
h+AFMs5Bq6cPAaIwaTpbVdzu4WIRMFZoCube6k5OFdrD0leNNqx277jT+xjYy+nTLUIqRqu1ag/q
P+/6ABTYM+VNz8oijtVTR9OvIgHrrMFh6NOTIdfaAKAkTFPZ3Ob91MR8ixKwYkwCtiOG8zB8FcKO
2xlFKjUB6U7mMBzpioP9l1dapXWcEGvQHKWk9r5Wh9vv+Q/Jfsgbheduws2EhwLi+8cIGrFJc5Lc
y5o08SD3YCGvgVMwqIC4Vwl2JzQyvuETXbT7VrA6YarUMd81PjVM+BhQsXVjGSYEY/I6lsopC/YN
al3CnBWjg6Eq0mP5EwbqRTFn9p6hYudrMJxPH4cqeNqqPbR/vuR+XTBd/90Xs4rRlmyuOsbIfANy
g+PNvoi6PwjkBx7y9qE3dm7/yI/ImO+Uq5yIe+iCEWQhf7TudPX0DZUD/bQcwMKxJn5lSP7EgfLm
SAC54RXrC5zYQPi/+24/8R974H4HtopJIyusXAgl40LkuGX2sSK0m5SBWeUyXPokhF5PTU6QT9w/
IVNKqFYAV7ZjTKyziK/vOw+DWsMZQ/zs++Po50GSY8V2weCvPiF06g4ZHGyPt5aMcRRIYDZmIR+z
ZKknChw+m8KimS/jlksF5dZwi+Injx/DaROXpwoGahVfT/WJVcnLCrJN431FKKk4wTuslgb2ZQvV
kYvewgMxZA40sbJtl6pbth7DiGhEll5YHxuvC+sdm4gSsbAeaeO81vJhAPWKuRoX3hpgth+/dMIU
8x2bfw6pCKkFP+SOtTdeieA6o/3ZlE619gFKSvj/k81IyFdjFm0ka5ijbdjFTMs0Zr4OWB3sGfQk
GFMhHLnM8lNHoinBTHwMKXyHsd+zIBI+lu0OlgkG0o7897Kl0wXtEw+DF3VzIT09wklSefDDX+4o
uv31eOdz3PUurkxaNUZomALI16kQDNgklqUoRGiUm8tUED4ItDowBPsZc94oi/TunDc4tEfoaApP
XcwwlT7T3d6iB4w0nkRSH4ZMJJmKMgZdfwYzgAaQuXE3vaI1YfkDfzCzzgXXiHcA3AIB4kbtSCsG
pAE6ovQoj+uQv2RhIW7vJxTMFwbRWarwXKhCygDmC++vEYeXHPLs4YzYPNALdKi/jqwntQTd/nKv
Zs474Dp/7nChLLnAR0YxnKZpOYZ5PP1dF1Cq8uGSn/U0fqQWxX1fnNlrqmoeHDyDm4flYcCnMOSO
H2/HJylgXPpJBvGDlvNtgRt4nNoZ84fdjRKCQcQgZQF8TLAFfhIfGObGMWGLOUv7Ganmm5JjRziS
B5hy348U3DBvUREiIfjs/mmLJ+ll00slag04PjSFNNCUwBbamd3tj+vzjwNjEvx8FGu3Oc/ybQt4
ekC1IFM9/m+vBEkExLdHCtcfEKb816jaAHEN3fRnBsDI34gFz/9AolBoxRF/VhgatMDnI+AR3wvL
tjhSvp2PoEPgUiACvN4xYEr0SWa4v9FE41IzaWFiYsa+p9TkWXebgp/8pzr4Yno4bh2z/cdltz8g
0rL6jvyIyoVcb5yemClNxwkuNt1WPtIfypC/6YtuAL1oHaeTI/EqBYzL91Q54ulGulZDEwmBjyac
wWA6GU8/GM1MCAN8THOMFaFLoo7Bk/uvJWgJMHmDCRzoGDx9pgEg3jwU7DHeM+mnIdwpkXtj20vQ
CHRMdFYoE3F3KWfaE14cJp9caGTc/ZvXICqpoI1Q0nQzKIPj3ZP5CeHm+xernFQYbI9Y10ReUKJh
gnzsV3Mkoown4EcSBCUl1CVYXcrqtEegLGgulgPcm8xljwqpJJcZU6NhxDR3eEQJAN7J8Ba/tb1k
oodmAewgCl4idGgvfIORhdxnyKpH0Jjw+YYdBC8Taj5Dxh7kBRwBp9gu17LeQtnnw4MqGnT8/baU
+Ej4fMp/JBh5dwYMYfYGg4uPi6a9FdMeXM2gvG2HV1rqkUUm9I9jVnzcPIIJ1cNoJtztrjMExRT6
20FNsCQPBYQP2A9z4zP+24C1A4EU0hCcCQ0VC4rJYTeCY6Psqg19j0r70J7OvmT309oCj2D7WdAq
tN4c9lYIhcfGwxu94TPOFujRcWeqY9i4m8r8xdSBTi+8ai80DBy8P3EFyAfpMJo9KCGxq+eyeJ/I
fymgOOe4tDBleB0IbKEkAvtaI+d0XhyuX65kW0o5oD9LJsLxyH8ndTJZyQEN5klJej73epuQOCtM
2lRHBqlp4omlbBD9Aayz1Q4Q5tYwjRg0pSpGqzDfUP5cyNzopxND9cfeK726NPSaFGAnAAOOyp9T
4bLmljNb/BhgSQAsTfRBiuDdY+IsKti+DZS2pF8zcr/aQz27eVXaguT8rCJ671GbACNy30PNlsLe
BsECJHfO9604B75J//SyBn+tTZ68rTrFakLtxHBVYxV164fxTsTQyqrDlmuocnk6nAAfj9nGYAMv
nSzg9BIMN2B64PIkbVUUMI9gtOZWgEiZ47DUw5Eu4DfSYTF343HKU86pyeHtA45YXUqp//HEjzo8
w6FNgcDzve+kAOsLmiuVzrsz7w71dsdu3XUpxw1sT0ckxkp/SITVqIrP62xb76gPxONRCVuoouGS
6sG7HtU11LS+jognhdbepeMtJe3kT/qDwJuM8YJC+7f/UQU3MWNpmJWUX1qb3u3BYbSdsMHYeP+M
01ZjxnSwvTG+JdgIU+pfCss1ktfVqXIe7lnnhcnr3LmDlyhhYZ/xT234uSV883KNXc1njjJ6DauJ
FKGL/rVERM5NRCvgjwhKWbpMNG0R/Dj2pUCNBro4Y5Peqo6uUEHW1Ktc60PnHPcP0GqjNxUCi+yL
HpHZ02JGi0oyg8vllDMxpralxdu0Gymof9BCilgNGLKml7jwLzAAP9Ydqxy0r5elsu0W3LD4AW/J
/qaJ5Snqsv3bIJ7BeXey+cIaVLYtmSW8hD+iYKATxqyPx4FOGOHC6/B1G5GaHjWHdwq+6V7BLy9Y
tn3gOO9//uTQnPLk6sKyBVTlRpz8FUfuDJVs7cofYc10qvBwNb9AbvNHiEexh9Aa0QSaCdQYeTBK
wL7RNly2Vxw9RtHElCyOZh3FPB/jc028cRs+oPcr8dgc7xFiBsTO6Y8IEk1fYCflGieAI7gvze8H
oIKCCqiBo54iHMIUytHZ0M3BWIIhJfozGSz7YIlDd+Bd/JuB8n+fJexTpBSQCT2edAerYMm4Dxs4
PoTujz86H5U/OGrXU+dKU/NtjMia+mgyDnyYU/SRttT7dsm7HvvIXZLrXlpXiRS8NnxruVfgI3qK
eTfk4G30iPttt1z/zsX6xFDsvXPwShSekf2JJqjWIEqIPcG1hbj949DXjKH4SEgkToht3Wr3DPp8
4gQjm8hh9at/NSkDFHN4HBsIpUmWPGHpsi+sxqsiBGZK2pzSPgr8uJpqyz0hhjYhbg6cJ9AEbN4S
MIXZzZVWH1s01z2LpUnhJQ5HKle9W3WrEmSlv8wcqtQ8uK/GHmYIYA2FDhVaI/521ZnPYLR421e7
IrGZ6PMVzuSQ+y42lxS5lnV0wxOMa0CMMRUAxHLXnJT0vjuvSzc7XMMv5hj5GmtWlM9ljCw6GBzK
+JFCRnOZaYici9YGboxQSevgp+ubV/PfI0L5QhwUotqh8dRbi42Eiik3a2eiCQEqs/S5uikNcnj0
zPkZbLUVEyyY2U+bQqW3xpvdl12YIwzdIVkfUYGC0DW7bo01iHYjF7izVZKNXg4BFnDbyFkguPDj
crm+0MCISNbF/2EFDOGwOMLNWPjq4owvaJFnA+rpCiuSCJYReAGcyYf+0Hhy9nd/jS7ux1bXPOdl
5+aknPH5IjDEP+MeXJZ36Dl8svNWr7HPAxRZyCiBc6OyRTI6Mk8XFAVX8hu1aa29bD5x1uCT+cIQ
Piecd52uUTdfmkh3ADeEJ48b3dt8AEP0uLfEAiCP0+Sw2j2tx/p8+OpAV5C6lfkKvsKqmMLYHdkw
Ab4uZ3HndkQrAqNkfpUQXuVLa6rC9x6nYGkDkft0th76/VjW029CYjvlJ4R3GI9cUSsa3+UEkSLI
Bkp+TuDTKwU0J2PzasDLOAf3o+K8TAGXQeMRhc4j5Up4Gz8sA07XHxfBD6V0GVOzwiu8hEUoQ2GW
OIrvgew94kYfcjSDW8whmcKbXODKaOOqtc225amnjbwe913Pa6gn1C3pHwAeYQZf4Z4AbdnPlNNi
iMKJ7Z5h1M/w2GjscntdTEKY+Fy0uLiDQzK9RNmG5bgatIVQD3hXpOZMZ2x07hSk4XU/IuaRejj6
HuAYwsogbmfKBNrKwPl+Pqrv4RbAkIP8M2NLoRmns1JhhQLCuGXYxz5BxYL264oX5PQdutPc520b
z/2XmqZK6JL5Yc59rjIHmjDtGzJikY3x4SH2zvG7nlgQQ78bPMqt4jf9bDqv89EizAYb9i+0FA7p
XsgROfjjRMPwzL8dsggW6MhD0A6m/VkCi0oBGP8BpyPU70yC+brxbSWzwpG7YxBVkNfZx2aTev7M
JQmvFPlet+FmYipGIyEatkPpXyO67Hv0wVvospaSIgSG5LqlPt1PwvYgbaD+lXvzbsp/Ldx7p+HU
yLWI3gPEWvoTv627TXW6AEswgueJ72/Hvo9Zv4c8LXyt78l9jz3umk4yT7jPlWBy6CDhAIO7PR+t
T/J0OS6Ms6ahVUcs0AXUBZRwEeWPpYDX5dsSURbMsrPF02036pdXLoW84bjQYWisnss3kxr+DvAd
gdRDF0Q9uBTJ0Ll6isaCeaW9FTfPY/meMvcpvYcui/dOxXaNWvSIyQTqIAwJDNpoe9mZIS11Pxqf
wLS+zKYktzvwUAphC5Hhjrdh+LKl5e7wU2Hb8ba4gamLiNobxTkeNTL2PE3SxD8mzxIBT5DjaAK4
I3zSL4AidzSsd0053alkACtv2FratHkFoNnZol5hDiARCsZN/8GDFHpLYeA/7JabV/w91Qxtc72y
4IdZ3MwryNKg7vgpMJeI8zXT7m3GYdbDOaQKe97r9NFHJE9eXTLZbUws9h4lMifr7cgd0vujz6Tt
GmyCJ+Dp2Gf9QMp5HIFRBxsWIb+gaGa78pQdwUWwZnots+B3YCCwueBN+oz7CaSJ/0g6s2ZVlSQK
/yIjnIfXKgqQUUQQeTFUNs4DDjj8+vvVudEd3Xc4e4tFVVbmyrVWUqf+IEhpTgyhh94DEkLYy1Pd
sAVEwMS9CkhKB8imenE7untU9HV2wUyzO2NuKZZIUQ/IgrOUMjKrMxvyDBlJjr7ds7bFBo+v0fXv
60OUu+tkjOGJSNTR7fM+gAxgTSHlZakTOstMrWJV3+v6r+3RFk1uCUA3p6WeNUI6SpsbgPNqEH42
S26k32YAztXETAkaMjbNkDfWcG5h6+/ys0tT2ux4X3qIOKht/C5FAAf+F8JOR0vTTe6Tn9EFm4dQ
FJ9xrodfmcDm2byGjMTCOWgG/4UY+vJxzeq5R3jSKI2tDhh69XcLwZtRDR4moCG0kP0+7d6vyzDZ
zWXWyL4I/LtqNH/4wLF+j+LmN3tjih0fcHLDKAkJHVjq0GrqsOu+phfvOm+ghUbkMWn6zdXW7SY9
DzAD75AWWMuiuVpi6Af48NEALbiVdw7AMFH8rCAPJN3pLapCSv9ddMsPmtpENnCenclcYOAEO0pq
7sl32cPepQOe1tlsV51Fc37gBtbGdi9Squ/0ykCBLnrsKrxHLVQYv6PVWyy1U0zQJswznCCqnHoy
iIdW172Cj9L6tw8T7O3I8+gGu8/xI62mKOecJgXBb3xiEOc2RpXptGm3ME8GA+d9cA9PY9quk96i
71yjKsLbH2tn8k20seQfqL5glH+w3qW9FHWtfvle9bzPBknBfLuhXl20Mxr2MwxSRwv4ZkQG3AuQ
RzClSkKrjv7l9VhQ36jMTvkQU7GBu/6hb6fJOUcYnl1mJKDrzqIdvcmoDt4F+WnZwKmsihk0i0QE
IfkEm5MQVYCHC1zwgOaEqbUPdXvKxAIfSS+5IZEx/aS1dcovCdGUHmbwwyWaiakE3drrurS2cu3x
1onpV4VEhA9A7Ic24dm4zvCF54U/XIrdss1Q9GY2cDSul3Y3P1Cb7xSzK+IXFcKGMVqo8eq3MSCm
lXvu2jMzINuY6WOfzRC8F9ZFcOppGQ/CESowjIWgnt2ts3H0HrSpaw8/taBK2wFta4e25HEGSSfc
lUgaR/kHgOCBVILUYwPpoNzPqvF28/L0JA6Mn/iDiMXGrwwXY5Dn6QMLzWaEYYLsoB182cOck//J
+rB4MaSBAaCZtDoaaO1DJSllD5OuJQus/t3WhOuOuR5dk8x9S9earA2Ml7qW48Lgewp8LFEgqfTD
pX0JmSkJMeCRMzkiBacmyY0/Efmy3Uz3U9BSQgGOxxs+FMyoPx5ND6RtW4rjAVNI72DpkBIYTOJ1
jNpmfOVqP63Do3sKt/54FJzio4vOnBbAZ/acPbM9Jnj4mJ/sa4oo+DRpJxS9/Oou7ozIELEks39/
rXSULuGoPOZYFUI+5EKFwYmyMKrSR/KGLXqLH1b1NyAxvE7R2z1noNpovBcdD44Ncwf4ZnSO88aa
4UDW1n/OGMVRkJV5MGdKbr01KQ0oFByWJ2nPdgpTv+285wf/MHnkj0B3z1FrBtBag1Px9j+zdlqH
FzpzS7BN0lsHKoA1jBkqB8Oj9slKJpT2r5I6nd7/PT3gKcR2i/f0lpB64LwAXj85eQaBj2ZR2MJD
AXztOq0SyO7EuyX3/E4iTIDagCR82suO08bmugLPoasSDr+AQjUharKLGejNf/dJPb/MoUSx+Fql
AXKHK+UT6spg3tpUVnOBE2HxGXem9RwJQoUUoHYxLIm2f01VpSO4A6HWHFyZjATKC8bLdc3V2jB0
wc9pH0y2Wd8dIoFt+6R6y5y5ljPeB5ZKGQgInTsSLUKTe/FoyizuzpljBy1pNZzSZ8cZZEZnbNyJ
EW4hJrhgeXQHtGikr8UO46bnGo8VjZS91xAjQBNnnw3s0QmQ8OywAPj+lkfsCbQm9M2xZeFzptJO
NXn347WMTwhWQx8BqiR/AXJFMxcZy7Q1GwSww3FzonkB7QmntXAwf6e3GTtbK/0OMxxt9VheOrdE
e+2NBCpLffjAWIlLWg8KzlpPS1sXdbKmpKpE1tBdggVgiaHeH/XoZi8n8+HLDxnQAXvc/HLI3sIe
KgD+bsevF7SI4QhfaoaqwD48PY3O2HitS+ZvNySsK2jgV0/DXtppBe9FNHG4esosO81wnzrjvkHq
RQ5PTwTuL6VeC0W48QFSA5H8iFg2112k4VgzNmRJfYbQjpvHYAbkFCvgrzyPg7gxieO7kAs1f2/m
6m0EXy8ACTYZIPRBe+6gI4KFxGmzIdFJadcWszijmGl4AXjoioBhB3RKFSfVCQ7M/2GyFViyPAkL
C8b4Iu2DLZlRy489RVmQ+71pEpTFCYtphDBG9Y9PfVkC+hSDcQxPXOE3O3ac+CsidHJrF3l5ivTJ
ZrLD2B3QWs3AEpS/1kPmqeMt338abNKxj8zLpwSnkhIRHzIvAUEZt7EtoaNG59TN0mgZ4B7qpd3c
/WTuW2Kd2JmwtgzT5p3Bke31x6Smru/XM9PPyF+p6KnsynS/LgocFZbr7rwxMWDXUoIxMW+HERZ4
8h6xIn0FhcsJs74Zvw2UdBXZIK5wqmS2KbZCdvG2IzJtamrsGA2bx6H1ROVq2NGe2RuYjsaA1IzI
PkjkaMxCQxpqUxkjF2UVi7OLPhdLOEqol0AVAb1hRpcFpZMRHf4ixt5+aUnp70e7IIiiOE70wrsw
lCCse9keGFMedgb6EQ4ClqpTsMsWXI3M7cRG9vG+ioGDGtb0B/QVZN5WoXlNxjNGZ4G4KxY5o8lx
FAiZfX50wFQ5ZB6YN1E3oWrBTwBLlrptvPF/NUbZ0/M5jOkyH4gONwDNY1rufRzL5Q6jnIv614jk
vmkMySNptH3QEyDyoOKgxyNJARhX1HdyRI4OzykwjIVrKULeCrWn7sgjFv/yaMeUXEOAuu5TjKWj
4ntTr4+3JZV8PTCCoSUwAMnC5kXuAUhAymj74hcoL8/witf2D9fD6up8odjJ08Ha78MOTqn+B6k5
hFcgNtLljnF/iyb5uEV79wkAoEu1Rt+7dY3+LhxCOGELwHOhxLjYH8RrS3vndz5WQZfxjdPNoGgf
ZITtBeaMU6bzUSIwUXZpUCtwpqt4KB/ukinmtV0BvCAkRCtVQXr/PGkpuA8Qgh5JRkWZRAOx0nq4
kXk5WM9t0W4lP+p4mLMsANUhZkdXpuXdMYmvx6PuhN5rRYrV6MzrC9vnO5LdY9am47L8olh+glGC
6lOTXEmLFUUPX30rtw3KO/xtyge6vn/SB+3uDROnqUsdpiwww1Y0r0Y0vLsR9SUcbMHGp2YeMKbV
aAeDWfG7KwQAd6Of0w2SdcZ5oClotFE+/Yyw5824aWbV0d2rL7tH4I/W+RnAd9xXW+B3PJia9ERx
j8Bgdxdul1MkOjf1WcrbuqHeW2c46VNwoU+69yzMa8azMa5GJ1pM0RaXC3mWfPcF5A/2xghJDIZ0
f1txTn5izAXY1Gq079F67Oy9GLfWh6Hgo4Eg8UXbqln/PSPvC7EGw2RNhCCSkNduCsPi8dn/uX2E
o4KFxmdUthCiQ5B+UzFx34maxgdYtsJrHdmvHO3M4aQJVdPeGffanDIanuqVtvN4PEZ6JabjcfMw
2eEU16moZaPmwUB7M32i92aC2I8/emF0GkrZpH0whgazSPjvKPixbft8dWu6NLosWJeWpQknOzwY
s8Ea6GqOr8+LfLY2/8a3pvjbmVOaou7UOjMUi6VCiyaHNAj2E2QpoPIDdcBFnR4puuP8zaYRPUyY
6NSxs99oRY5ec1x3xgd4d9jgDRYHNMhHFuEJFGw0iBZMO2HO5TGYmahFmrIrc9/oiJTJsIg87B4W
lIRk1/WPtm/4DZsymNLAvEazhzABiEzcpGbPMc4zTGEnzP0IhJWLvTPBm+ha63BKEONedf1saIUY
oOI7CldKdNY1aTaxGBYPf8FO4rXemgZ5KzjH+Y8V4bVGay2y5VXew1mHBXpgJoEA73cz3ngxMatD
LzarjhGZ7LXUhe8pPy5EfPInzRPQW+ePt/9cT9vMihPvpT1Q1nQAtsRrQLrLm3f1Cp/C5Xhs6ZUU
tGo+4g9avmSnj6e/rzGSI3XFgldMNl5fzIUYj2EmkJ+xEdjH66Oc8pgu77U5sQBm5n/4HvyJ2V6N
ebnGtDOluJ89cv5uBgi9noE9Hpp8ygmVAOb+09FDTPSnHkz+CP9yelRTtKTtxRhXxDVv6CjJ8fjE
jz0Vk8dB/E2fczAYOG7u36anLGu2d6bTPX50bJDpEATA+B7Yp5jVRHuHlTz/9XGxA/KEZpJj9ZO0
XBz11YXJg/HV764a83q2Q2nKcB9ttnXtWGcsA/AR35p3uEI9o3UdXxj8yvOxd/b+RzRw4jQ/+ktO
ydO7vMBZDRk1elY2tsCnjtGHD4RDL15ka4SubsjfN5jMJiAo4e+LeQbeGI8Vxt540WDRQ4mOjB9X
fIoauHK74bgH8st1d3rgsfilcfWcflsO1gJD69Y2LjMa3O0R20/3x0e82Qn0SS5JWsME+aUgOu3C
VhOGBtZ1R0xYMDJG/KFmsEvQzzPvx+Qt1FhauuvBenZigxnUEzCoTXbbbwzb5GCMxw1ZC1p3k65W
9G3Q+TFpZ/L7gMGJJijw0OB1bYUwl85gzqwP6+Ja87vySMPeY1jHX7ETJWCMbSf0YvCG5FVYs8o6
KjbCyISug/CF/bT0jl7/aE6gGvOBHcijrLOc4CQ1hZfpvms1nDDTnbuTWbVI/AhI6jqQeNRVis77
XjUTlJ4X9J/5d8VKghijreNQ91egAUOjqdbLVH9BBgASnB5Gzj7kUD38XcxxY0bFu8t4JTDu2az7
132ae6C/C/7zeE2l+ZkZM/IOQoD/34AeEXb1fAg1RjCC9GQcinXHGJufOZpyaM5ydjuS4HEEp39/
S2+zW1uESq7zpLJozyd7sc7h9+iCUfuvDXDAYZAkNg7DPx745wF/kYZAi8mfDR/bhH95DfYdq2bP
vFKm6pIKoTtC1avD2+Wz8WGYtewZOC4fsyOyKdSoROsKiyhUkmyxU0ECxKnHEq1ZyYGmODFyiz/Q
fKue2yIBWuPf+OnhTtrBUeqKRrOedDV3AiPrfkN9G/HgqeoCOdIQDfavlqO2QS51goO2XzVwZ5LV
B00ZrfIB1RzuVZDHUGUHlYBvSQQaGtOPOwbK+hl5hR/kuhJkcF3QCqqRHq0z/u9nZmG4J+ESeasW
+Y0PPGMZ2SxJm6lTzivSaZD59EwVynd5SqZAI+hmT7J4r2AHxPC23ahpZdlu4mOGlrkE3SwrKlrA
xc0wMn/rrsGXg21YGm42ED4u+ZisfmWKqx8Bn6CPYSOW1Jj/FAXzpCL3O3UjiHEXUUYIU4rirbk1
F1kWONhKNOsP1ry2kWa1ZEGFZtESdtMmWCUANM5+L5XnXEk4xjzdF12rLk4mbZPXdg/Xtw4NUHmm
6em+ABqfxg4J8oDa44TVCfz5swGNarvBALutHltvb9z+KGX6kMlT/0R2m3+DlzVykV1Ru6a4GlYY
a7ER/bD2lmg8M/hdI6KPmT89Y3mTuvIDfRWYDGVvSdM4JVe3AbxLpop8+FI0Rsudz9wKhFCwhWCg
d42tnqfMoF+4I2fy9STikV7CKS9/+mxvM8cuSb+oDQ901WKwN13w4e34Ef/msayZ33Y248NfuYT0
iBsp+k6OKRp7bZJDjYUvhqh/Tu+I14u5y/H1wROPS3J68qmjnKG9ugXJzbEpQ7Dtws1mx+sAGZoU
tBQN/WHbOW+KMINTh1CrHtpq2Vs58JSWNyNu2trAmCx/EvMO4zpJsGnBxpnXGeFGIs7YDoHZ8+ow
8YjK51/JEqenjHkGBK3aApuM2RYnzDxkFNk02x5xHEd25HYfwrXtAD8fKtKILGyigpi5PEBupSyi
i378i8MDYBcuCIUrzJjVFYmMUE7cnvNL2wMR2bF0mE6DK8miJS/T7zi+WeVrvlQRRjaSPxR1xpHt
YJB3E7ItWC80fQLdyHLu2Pzrt01zhk59+UzikdGYsU5D94wbTVNUd6sp4rZwlBO092LFjDG5U1Gf
ubDLpnqJkl9++1eqjYwoKoCfXKrK8oS5+vAzXaIy1KX41mDfs9osfM7HcT1bZRfNoijPYeevyVvm
hyHsUKAWEaezcLG51LaYbZIrxRbWrirJ03+Hzme12uHUjWQSOxracdebfbmoReCsYJM16cBi2AIx
tYjKE0tma3keCiq2A+iBuFtJHTmPXtHgB8eLrewvhWpJ5d3VwqlZnaqgt/JmhRxHKeXN+7HnNc1A
skynv4jyXCqYFFT5LzHvWd4o7+UWVkUrjMwkp81qtE39laubAFTAl5ytHHeORmx3b4qOPrAB4xaz
heNEJaM945tEyoc8I4AxmnA8mi5kKvyo48ATJzH9rUmHTu6GpxgKCYkwQUZuTVqBpz5K4bvmqWAo
FHObIB2MMJPBZUzwJDETK7dm7LRFwNxHhvb8hsaqTvl6njef7PGx434tvYGlnLKM0k+LZHXEMYhl
305W1VKskNsdjbZIAubyyZh2hj6y7yKJbxxgDNWfeC+Yy6di3JPBMtPHN56Wk7CLf+Ui6KTBot+R
i5ZiEpHDDva/opRNERwnQfKaXKbs5LjcmmwVlA0nRlXNG/mJL3Go8A66g6YEDkU/kYTQOTSL0b89
Q5/JjyJ4jeVoXLJYjnPDnmrhNfx5I+LdOYSInYInIJfIMKP54rbqVVL9MMbA+SAIvmMeFGSEORrY
lEedxcvlCAFKGTQhgRpU8mNNk3PI+zOT2zTQhwkj9J/84EzGSC1WuyIKISxtzhlPkfP6LgzThj43
fRvtrfU2UF9e+fNtM6CIkM4pKml+lReLCbCnpKTpgfEWP402e0swAYvRNwGmqUeD0Nx0H+hR/nZf
6TweRjUL0F2e+kix9pPFLdC/cZU0h+LDlnqLYniXNVyk/0PGRXWShBi3WsVg9YI1PojYZsvXSW0d
B9aZ8Iki96BGzDk9cieAlO1QRWPOhNFSGw147yo7f/15iacZTno6aOsrRAsSFbOw2jx5c02HmdB5
sK7oJ/QpweNVfGq/5OXyqohVlzxpc9x6P5ZyJJFZGQEAGXxPjg2STRB9ptX/FKcAzWwM/60A4aIX
fCxbjEDnRrQql/lQvB73Z+070vN4bxQkYrV4eXr3grRdxJw+gf7iIwYWRduJVI7D4zkXxX7YT1bM
9G2wIaiCJwr1KNIKrewfX7jZJ0xwcVYYKiKee/r21y31F9KQEfJtiBAnyfePtwZc49Jug8CLIQJ9
M9oiGiHY6G4mFldEFOccl29ce25cQ695RAwue8xvkKVepJ2q3wwui3GjZ0IqeaVxvdoG35YROIzS
hYvIWOfCLVkwWmRfzbnVRCQO2RXZ/r/soeCSw+co4A5rQbXl5lnwzpv3uIyu5Ces/b3PvYdiV+ln
5VJiZyUdsnUGbB5DfjV/Zs2RjY6voOSCbDK9FBIqEzH1vSCfXaNoD4E3HgeZcOnenVgHqaF+o2CX
H35dSczWNweOyITjh5NSiuK0zNAUI3rbpeR3MYQXOipTxEIdPCrkE7Q831Bp5sOLfV0D9KCgf+G2
hzlCxmQ664I/uv24KabP9chtRguMheve5HHOmvVWvEgcjXZLxtrqLqatA6u1O75ex/+eCKZrfTNv
2BvdVHsIb5GxRIrPKS7k9uLL6uCn9d3gh/xkWOu+aLXW00lXKCb6OVwfCUG2y2hncQMh6As20zcO
Gs5S7LvEVPhg3G24qDvBsZaQjbhzuOY4GwDEF0gHtGCS2Cav00NduJQGjTHQ/WsA9lhiigtO+dbK
shscdlgA9diuwDCJZ7RAlQa9OwsQsmrNz7TwB+F4VqJk5DKTGMOTX/A62IQEofrFQr7dgk+o3Idd
6lkMDCkXLoQA0Ak9oDVqt207YhAO+4s/OwAeT1PX/6YYSYkHg/xAHHQVOGIyBl90pTCfa2DCL3Rz
lYCZrj4XA70kKYfn4YXXE/PJw9jSUtK355EKSuzb/E0L/h26uq/52DFC0INqkPbvinYFVhDcTQdm
fqlqM/fqu/CuYykdDfHiuCKiiLSFrce4V1GWnGXZHIgCz+HYkUyxh83yy1dfSvaJjpfK27wnGwuL
mKf715sCD/ymyvpIoaAUTw7ToUiaMyK75HAr7jrrVD4MnhHzUE9NEItbfW/+ANMng3rJxRxDVHEI
+lnb42bUNzVNNy4lnBDER707wPlq5ATOieRtp0jE8NSQN8HdELRN4i1TsaF/ZwEXurSNyraJVIH3
3RBEfpJgtiV9ujhPKyb6k1tv8HGGNcJZoWTQkSytW6SCKUhxq8DTX5w4ONt5CsToDhjmRj6sU9Py
kuM6Mebu4tF2hLmbgNpIje1ULzx2QAAgOs5o9jhB5y4W5BcEdtaXDo7Wr2Cya0C2xZhUY/RU80C8
GcD2QGTPu43vdCdMOwIThwLMKI3OTcGU+7TFpOmH+r/u9F1QZNpl9HCyE4NcBKoty7hi90SfZXad
u0XTArCiuDfHZkOOTRNwCkLMhd/xw6oMVD/UP31cDShRAM3pMGHQRy1Us85P7MlpKACzW+6P4WgQ
sqEqnmRKzaFX4VibBbRa+YvvxjNDZeUQUrS/Ojn9w91tZXw2zhsy+iThPlaIbEl7Vy3fwdbzO76T
hNJQFg75XhLAdPM8Ul98bEe8osNhDLV1j9PiddM1QECvxuQbotQesQvwHfLmjNoDOhabu/qdjL3H
3N7FpBvO2SieFxDdbWoLso4tC6d7Q4z8ltwIdqGpfjwgyfA7xGh0Hbd88jUuHtDf5C5XC4XlZ2AR
b/BG4q8Hajock4coaOrWnPq9ZXn3tJrB+I2IcIE1yudv4zwa93qwbzgX35gLV8VnssYriSQ04vJB
VVUu1YEq6XiUlCz4xKPVsBgsCl1lEd0QyrChGIClWMAhFrY3475Ju7qvQhfmKsxwDwBj5r678+44
o2Hth28ihZo2IWeIGJ5Ae4GJG8DhQT3XS2BB4GeIAe8RLKerwh1PdiP31eMfUooy1CbvGLlJbyeN
SGLiT05BiHclRc1VZUYOWtJNfuPw5+WHyVsN2BVZOmAKtwACz3xwEErHtvCxP8qyhwIHuXv7n/Jz
IAG2sPK5XtIOaQETxlMejZEKNLzYWppp7odHO5wdTIpW33Bh6bGpTxl/lI4kv324k1m1omOy1qyY
kGkbUxr/bdgYH7wItNr9K/JLzSPBfwb0tyPeBA3dMbpWkSJEpoWSbYOX6n3i5pARfx22f88zZ+um
v+4D3oO8aaEZJnQzjhxGZXpNeoZBbVjadLAQG5Pl6TkXb+li0SSyNhnT1X3imQUwAaeRFm1B6UNp
K080TAr89REHIo59yxb0JYZY8wofDuREOC25nj2zrhgXhuIpAbYEF2e+hcnIj76MHvOyqevf8rXe
GtQs/2rmOL5ETutiQKb62u91eZPxRQVUGJ8gkSQFF+miuOG94mWUwofXI3ehJiM/1APo3IGR3lgK
HKqYrUpaEQ91ChS/5iMITXDnTwzIKrvrMnKhRWuuYoZcTO3GwzzjtdFzO5uJgyMmBi8C2YI+N1Fx
1cE/UfPTl4B9CYLnQ6yC5SYIOAiCepPG2U7oEkLZHLLUx2it/RDrZgLANwPr9kHFZVqU25A6sk56
FY5IeUk2xEM0XLe4JEbUE5mPHOQ2DnEOX2NFBCmct8M7crLsapPjjXQRvzsL5y5j/daXa8d5dKVT
R8kvfePTsfrlbWEjaKmGZEA6jSsZyyXcJyQ22pcIOkOar32LEPf0zByyBpK4Nfhn3hA0XQsDltc7
lHF3zXXdWdBgO1DSnhI77iQSX3pKNgvv3qWHvaPFbbLcYFdmLGlKs8LveczHxlHDKCIiT8GvsJ1E
qvkg2SirpjYN2gZUEKreE7dqTBG6H8+50xWJrAaSIsbRj4yipVsNqO4K0sy/KOItZX4+Mp9h6OsI
GzPQ4V/Gi/QGzv0ZfWa2ZwAAaoS3vH71z/KV74cgtvmEL7Q8ShtB6ek9DHVbsZGIfnfC3m4gHWyB
IRmRJF2w2cEymfqVjETPv6HUN6LLJiWh5h+MCnqxoAbQjRhD/ZyuFguL5rhiQtqQZ8dVnJTn5RaA
YhExy0357O5mKBYBxSiBtDKEooDnQ+gEK3kIgtWdSxmfc97iNK6plwHiDgnetvR/pa3xDa/lKGsy
GSlaF3yUWi1dm+NJ5x6EJsVhWJz+eTC+hBHvGJi1DEp6La5PAz0MwyMd11lutq6CKS25T1TyNWK4
BTKMgADvJrNWsPXmT+ch4K8Vwusz8napD0NPcP2fXfffG9RpJ/1udlHxjVI6vuM817ArsKYaibQV
k8Q3FnbcXzvVZBW82mJ14lBo6tjXHU1omDMwE64EWJodx6uOImfjnsrmCDnUnfr3oOzy8HeSe/JS
AYPxzkrKNuflDLSJPoPYAj2CQESU0iUYdR8dL2eBh3AsDR1rs1pPcoFo42LjfbBPQ2s3fl2gBsAj
kDsr4jJKeM+vmSTcR0XnxmKpEusn1AkgZa3EQXWG50fgdTeKlad8Yt8urG7sWYuv8TVUBR0KPEGj
966LksEu2BdlzMZdVdrHx1LWg2/UzTzv53hNLYwz3uaLW33gqKQyHU9OujBK8WukgS6WlaFrwO2O
7JWOwnQ0pZvroc7zDmULDIFzsdClocAMpKXOKE0lj2F6jINHmyc8wB7AFhkDIUCQD2B/UY/emzKp
YrLtsklawVtLsPohMgWLyypQPDqlGmCIXGb0uA2K0pc5Dz7/0ADmyN9FsK9JbUkpuQogxWrahJv3
eyY4uRYc/sx98JU9GtAMW+VS7NMsNW614D5kE0Eq4j7F00NTN/bzgvnq6MlsXU64t00UfTVeSDmC
vTKuZewxIGcYTj59QdoHkGBMlJtJyO+6jaGz/zJgx5E98jr6zvXzx6p5NugTOJcaGDwfHm1YP3ha
CO2CS+KHSoABR+jsULypJiMIvNNSk5aQ2IHxwGnYc40ut35tMH9Pext+LRTTgQtkF+szRafTdfs6
QWjcVXr+Ym9e9MY4bfj7FED8lA3VG1T+5RdXBTrNFNGu1T+Pu0Cm695r/IIRjZRkzdn8By38pqhf
tgZ2NhQOXFk3XgULi9Dzb4ilGHdQ9Jvo9KDH3BIdkEe4l/H9njNiP7xYaGC0HaaNKT3wg1oatK33
EZaA9EAP5jGvZBfdp3iBRtOXvL0CvArIfujnfpgtx3gsQVv2FeS7Ce8NCe9AL9A+6Ot31JbNtAvr
j2X88B8jezIepIax1YnfZCu0z+QOGcY1zRC7YGX8M/Z4dVlO06DsOhvBwAkWT4Yjzg8pr8K6kzpl
+i92qQdGBZS1wtxq0eqL+4efuJ5Berm4gagYFQ2J6c4UNloEt78L+DAh/+BrBGUpQRbrq4k6oyxx
RqbWwkNzepMlyEN8JfKO/pjB9wCiBFo+2JQTtxUfNEpBhjpEkbZZjXc0hKwfyGTNiTA4PG8KDBGs
zosk+DXUamdfa9m/Cif4+UhJewDIuJ+Rxb5jjSNrqEBvTpQLYAQEoHSbZpD5ll9ywpe0AVo0Jlwm
8cpR/c1PWntvIxh3NeVGFN4yBr7YKk/d04VsC5BxjTikXa1rGRhciiXFJP+ijlYrtZ0tOJAfDRbh
WOUEkECXEDiXWVdYOJTVWqKznUDzmnFXAQdyyKFqHZdU/IenWf/Uqs+QeXzRJj+nHc4378VmQl1J
7bi6ToK3zsEddtnRIBWIk0HaQOS9eXjzEf9QfEPMECbHt5gMfKoVvCSJLW3BxPvVjQ+4NZQK7hE2
BSiKBYsMKMe1B2HDCpq1IGp78y0cIzEnhHSchX4bTyDlmHjPuzIBAMrILqAAZMYZs0NyRkmWQ7rC
Csikt7JjHUTd7JrWhr90cj1FMPOZ+s3uPMzQb5HfSjLgXpZBGOD39FVl6yYHI6PJQ/B7LFZUuoC3
AGGEyB/1EPU74RbXJyDr1aunOpLmh2OA+LgRd3lEuws2VMfMcn4l97MtKXb2xMhmW666ZvAOgRxL
gP2kpErhTsCmktr2tVdg5i5uJUUxpPvV9bFdjFGMskFcTPnlyce0ky2UJEGnvIlV0v7XUfmHPUEE
EhFtFgIqzBqegsenJuQkdVQCIvMVFZX7O4QA7GKp7SOfcXnVLzhf4rAVQKVDcN3HUYKmgj8+Xuxz
FOMBtQ8Xj6sLcN0VeUFqI1JzWMnn/BExEaZFSvCEi9dapG5ndie6aQ4PjhoU95E94La2aRMR+LoV
Yam8HBWoR+T27nCvItZGOP+whgW4eeKQcxEIU751SGLA4XV6MhhgFSC5zON9GF/BmqPXnC2/YoOs
QBYPgg2k2i4HOKI+4B32hI8NF0Mb1QjKIwIH+Zv16VCrfMDzWrq+Rnq/xVLBIm4aUL/f6HY0Ra9o
8ONYqzFmMmtxDgCIaiOHh0pWEDHfDIIYHc/8SEpCb1Bo79trPjvaeU7m4OdbOwyriKjaTbFqNyFA
XP1ZS4T8mwv5S6PhjJaMd0STlyLkDukEsyWBhWD+iKpvvo7jr+r95tWeQXjQ5JrvVcscMJ/W+r9q
qDgf3Br9iO1+RtXPr6SlDH0BohRNXFh7m6eZdv/l8cvcdWHTRWTGbsStwivD0lHz72A68D9Uj0w8
1qoIxnZYeCqY247F9yMmK6gNkIMh3NShOYM8QHIHW6Jo86VGgvbwsFwzzB0dOY3OgJsYU2XyuBGP
BvcGSA0l+pAxVKq6I0m/UmLvrcZR23js+JwbCUurHR8PM6A9xFB4bg6AXi51tLzNNbB8qnWx3QlA
7SCBAom+BTx8RsYkX8ioQxMDXbpYVolhGk5yek4ODNW38az04dJghyLuDt2YXgPaeqD9EUMgoEsT
qO5EqE7SZNrWVhdQx9C2qT0zGtSYHD0YXA9BiMGp1XTd8WYviik/90kGr4q6xIJSSXt6YuhEFVrF
6jx5YJgPCkpdNnwY+B0a56VYgJdOdeSHEuuRRSe0WHRa+kV0CIYkMngEYlnSRX6fRD6iV3xmxK7I
m5B0i9a4QDtDZ6/DjHjOu24YPCjYqCIJdkA6CWYCO/HxpYPnIF/SpoAoam5trm5Z0i47RZ/E3hPq
qdAH4+LypiVK24xoSLAA2oXAS6/qvdfPqfm3ukEp7w7jIiJt10reTP5K+wV74g7fszyGoPN9MFwd
ehBWYEqKGIyvWK9kBU2SNwIfaLXk1zuyPElKElyFWxq+OGXFtilo1ZfA5c4vf1G03lA1UG5ZFe4B
MmklMZduCMJduL8YQyIEhCZ2HbTBm6SSDkiEcGg58INBq9QI44eKCp+y1TukdvrX9idgt3giGZEM
7RjeMaC6ulFwxQ8aOur0AMTdLlYHJd/zSJITBoq8uNroHuViRZ9E0aTCQkIhLVS62wFFmXKJjwZL
LIEv24ZjxxerNHrsyptB4iIPGoODJgtVkgyUQir61004OL8uoxiN70MSpeIu411eBavN75LOvyaT
hrULtG48arRTdFu3Wiplxx/SCtbPjsiEDx+W0UmewMElCBEVVI9ICDhFaQH+oonQBys9QLwAvSpf
WHGaJQGMuHkCrDgSZpN3vDpOaDvjlAj7D2oRuWCblTwb74IzkF9uctQaHy8y6LLCxnHxne2x4+Vm
Yf/Q1Khivc3wzc2pw/VNE/C3jKuWZJlvKB0axjpvktUvPYgVIIEG+V5rbptAAQzGWpJikSDcQIo5
Kf+j/zy4zoD4JsQ2ri3H3nJALV3JgmGM7MzoWz74TQ62+jNbxKt/lIkXhJZhGQ5XcIvP0/BZNISJ
YlFQFEDgHq46yM/BVqDvtFxe/XLAVwD04JE4eTs7OW+IFg+SlXWcNL3k9+OZHG5dXkB3GqEgzXEO
YGFPKpCHKfnHENgcBf5/hJ3XcutItqZf5URfD2LgzcScuUDCEvSevGGQkgjQGxAkyKefL9UTc1Q6
Cimqe0fVdgSBROZa//oN833evITOlfE8goWAR4OIXQt5qxwsYS26GrSd6+QqGgyMifhgkfDCKhID
ureYBdNw84jziEbUNvEBZ50nQLGiycgALF7WNMerHzdlZSn7INpAblcYPiJSwWagQTYUBerWh1hf
R4zWIXfJgvfKc6G55CznPbwKMwPvfK7wli6PzDAvSePSAaEB8SC3XcjtY4z3mDEoQ+z8wS1wetph
/yJw7iciALY02w6cdQlUTufzCx6eij9/FQFNN13C2uM/AsDBzobIB5SXkgwLxxtdJkA2MtGDRMSn
lzF/0a3bQQomvE2En94whacpDyQgIG9IlCHEnp7apsDit0+dN6nl1MWqYPc7Iz+4wR97tJFyHyJy
rAQZbk2NqCYYeYLBDOqQz9rMLPnMrah5h7ygytbsgWIzs49+wz4n1DMMniUy1AsevVYA7GqO8cWQ
1zU8NIwJVQA5kQlipVdUdOdnmFT+8cZRvJ/pYk6twP77jO0we3LUC9oDOoOa2FA5mXnH9Jq3Dnkj
QKBsWOgosdG+XP0xeDKk/nPoUrMPwtDtAJ007v1ksE7I1c5aJp/wCV50sNaiDQVaDSIroluStKor
R3KgU4wiaMwSuX9j2nOI0Je4vFNS7dsrRjfkleAo9lawptgeSM+WZ4QcPyI0DsSgGtDysRFojN4C
ZbYe7BtM0RIH1hn0Dea28Gd4/Xo2qZW0u/cnoVSYzgcWfQnG3ZvVeLxtfhLsWq26OUchTAk0VrLx
jlRoAIjdikMZOxOpMP0srPcNWXnfRvyHA1sb36n1vuX2sWWENOJvM8pmLvX6wZagB8wK23RL7CI6
kwIM94N3XqxjjMANyKkYT5rgAwAC1z5TJiADuuSgR8Wb7VwxBXUW73oft/QOTF4PsKmEYZeHMKJZ
iR3FX01rVsdUTluVJi1TjwSODNLa5QXmTFHlH3J/JXt3OnuemgTYr2mEeBU0oNkyyaxgihSle1D/
RxvnG5xnfPXiw5KUORYOvTfkPSPAd2JohvMNhtT4kJAYQkf7HJOb0YS8jBWQBBUw5+oiPuBxL3oS
uwe76lhHlm/KRwGCbtMWRFHDAxdzaVZUAt+6z7FSsSK2ByZ+7IAGcqOIxB9WDBRBgaEZoewMUptH
JboGWpqBNOON0qKYY4s8osuiBKzhch5nF/9ZRnPslZinCkxZnToDkt8p/AbsdCTN8UhZ7zNvIAsO
zG54EL4vG6wQKIjWMjpHHYAR7QrfmvfuJRnAssAjoxHkhM02ZTNoGbAkIcuykZDhS/d+BZQjXTgE
v1iTOCt7bPHOVEMiIExcxpTJojNF/lXwDUXG5OqeA4iUeD2sQU+5uI1O8LJ99Vt1NC7QK5Vn5Cy7
SY+J+SCpa+Y7C1jIuwAd+y5gcEj6GxsbzQ7eCznbgTyCIahdgwfqganFaekwZXuuDz4XwWM2w+fc
yVYI79REPkmK3tUzVIX3Ri2GnB2zLcBNRC2RfFirxUWsrCbQyA0bjWdYlREkIRDkpfkSlLAK/+gv
Md8O2dw22G6AmuPU0IpWG9QfLDPPv+pBy4HPzL9WexYDg5iC73m4vD93AHsMSSCkRaZU1FgDwPOw
7rK86YBfHDSJtDFFBJLSPSlJBQKm88JGmAl28VcM3tdnnrMPyQ9qEf+ws4bvXpKREcrziObgLZ+3
+RqMydIsGxpe/xLiLBsS2rr63H9EFmNqdAf3pPm81YlYSrxXUyn3pqt4gdP3y6Xnr2yBpkGSw2/J
R4q0Sc6BovkiZ//n0OAP7ZvcbGT/vQCgQtL12KwyA/Gv40cWuyyyHhTW7LbcZ7Au7OCs08hCHy1e
7BHxw1fkv2sz9F0vqDDEL7HQY3Wy4wSWw0oAQiXOxTOFg1ixyQYAf5v+PGeMMp9em7egxUsvBfT0
bIHlo1ZCCISEGbepVIrsKXXO0AgZSlOwS5aGi2AuX71nvfV6fcehhckGKrbbOIS2cx8NBsAE0pNi
ir7dBtO1zwKG98DwtfcxRJMWe6ATZvBAWS3JA1fqokGlRKFJ1LU/HrOkS4iAxB5ADn+JKt0hYeg+
tv0XSvzJDuv2Cc1zRXdJGzGR/BNmPwM3acDXHkBrpGDG/MSLETTon6PhN126kBL3vk1I55miaT8t
5x0nY64cbFF7SqL1S/eLGY+D546LKPeDsQp3ZNyDg4uF64vwTRbGTi5ibGZgu3/2Gnki/4gLsRd/
9nSxSZlIK+Een+xIb8gqgV6WdYSPYnPv0XoCbObZHEbvZ3eHMcSAgwxLWGbFmFn2iau9hZtTvOtL
jzEsKC28U3GcqCKDae+o7cTUOzhWAcq8v29hdEYkw2YG79+5CK+L5f4gCj3gr5QHIWM9bjmGFbxc
LjPBhZDY5Y3G64I46ITjrYe/EDHSQXDbjHsnK07gXzJHBBbAzHx7ADjfTDl98IuWB5Os5CxIt9SF
AJIUpbGkC+5H6qq3fmfsw5QXgcaU1xEaMGcAMTM69Wx6ltQQ3oPOfQhm1JqSWLJo3Tmu1e69CBlt
Gj12B4xipqcHBxDTSnnPlC3nwfXOW0/T7NHmooyONn1Ezq2pGbtzgAmD+dKhHJdt2VHDg1eJRV+h
LxkeEkJE6UTwHAkV3ecV2m6CTtUfSoT2ACtGF+krBUwwks6GVYA1HjDsbcrEstcbuy2GRxc3gizw
multluIF3yOoN2q2ODYuRueyyN7zTZTvWx4RvDmbxwYWHbUydcRIDyC5ECrLrI9UR100dkwPEpP9
P+IrrMiazSUqyvQE2psbHqkvIUHeogwAfaVtgvk8YKq8owuZ9BIoDEDfc4AQrBKmY72fMTKBjU0y
jDgdktInHQhKCItNbJJ5zbh9KPXn1+BpB3IcJOF4ILxelcgiQuSot316InaMMoHhnVGstfSle4vs
8fZB40yFdRzyAJZT0xH8HTi+nuOD18Xd3Wpej+JOdg/Giw7T+6yCcIUTV4VSHHUelZwxlENaOly5
fVHVkz9kxF6zNDmF2DYgbUP/TYAb6ak3dlwREBZfqwBlKvQCfgTO349eaAgo7agCHWk0clidb4HG
rp7D4j6dg/W21WPfpqD78AKMOkj19fPVGb87vyr7jL3HqtxKT8yT2KwboAxcfJfGqEzOdJswSWkx
s2sEmCI33DFUdyyYrs0n4XeYzxNS4i8+FiNmKLg7oR7cTC5JRZ8GiYyO1bJDfc+oU5ontTRyQO89
vG5kSwJTT7GgRbyfJlJxtQJCgHJ86+BD+iK3y+rSRq0hcFFVHlGcYirRsifYJOoKYIeZ3SlAccz7
XE0VHphWyoUnnO/yVF1575+wBXxOOH442ZmBe4JIz02IrYfkoDN+f3eOAinz/R7C86Ml89JB731t
mARBZesehK+i9jnvmTJJKMRlNiVPDA17dVANjP/ZkLgLDfZOKgCb78u20MNiZ42p/ODB/i8WJClL
8JKPRPJAL82YmRa6smIaYkkpgjz34uEf4Yz17L5kGuEV6a5IoyLUfhu5E95EL7wsIhDRJ/SwD3uL
lE2sK9eHVuLnoBh6MipwSkDNG70gO9GRHWVpLruRrJC70IBo9ZPEUeTzJkRIpXaOQeJJmpbMY321
CWjo+EIzGs98QH+jNN/fB4QzHBhfr3lwUFgKzs7gmfHmAqS+PiEafIr4iIG14cU90Q/wEYC08Ose
C5FzlFHyicMAdKGtHpA6BkUm+aVnXyFBDLLrjokkbMJiTsPKvbIDRgMgxsQfvyXLhQHgbUc6zKoX
CKkrJyund+Au3yth8TGlegTxQfcnkyuIfAhljFnEkdZyCtO7UwU2fJVXWrQrQ+CBg2dh0zkUfvNx
6jwiVYnsa6I1HKr+B0oTeOWQ5eCwko3NXOcgMcLUpkFWoYzXop13GYc+hmYEhRtqHgPIPb8rhcO9
X7aln7307ucd9yfqNO6eHb9rtMLJiwOTGA2CAMDpuTLgiKfOjqJmsn0Z0WE/g9fSg/RNPjrbIeRf
nzm6r3eaIcJomnKGpyualNf8FCUSq2ZRLWjEJNxg91WN9UaCKPG64l//8T//z/9+q/9X/nHCHeeZ
n47/caywvtocb+V//ks3//Uf53//dPr+n/+yLdswdM12DcPRXNe0VYtff1v2N8ec3639j8uuVI76
XX+OVIn7im1wI98g1toE2QjiDIj/ueK/exNHQH6n29tMULZhb/z7VRjqH1dh//MqcktxcqfiKvQW
2w7kNwb6ONvhM6XIFLmemiPYRclkxy67V+SIEnvI4SbbtRZR3Tiv9TcHV7V7DCPUbv9+bbrz07U5
rm1amup5zuevf7lDC6uqPG/DtWXR/DrT/H1wIo3uo/Y9Ed8kfQGph3zfAtgyskoe//H5Pz6hL5/v
/vPe3G6KvbDOfP6uELk00z61i3e0haSU5rvgjjAZJiUHTCnyFpxPvI+vjXst9qQky6w1+dpBxvr9
ooy/Lsr750VpzjF/mq72BJWZRsN7JucOVK0ZtUKJ1C/txxvIIQvG+15DNNjqkfRFv1+D/uOi+a8b
87movjyYp7693Z/W5zUYVHT47cCDRMwah2dYohqDuyD5/SMN+bW+vy2WaeueaWiqpVrGP792/jjW
r7ou65Eky91TPXw1y37dNDADB9LH157IxktgkbhLRNZyvXYQEvC2r5GRUCXivjyCOhmBCSa936/M
dn5apl8vTT6xL3fjdj48rMX5Wo8ejLnNHnmwgz35P5GLL73GOWkTv3bkACtSyX+AmwfDjdDK9S2I
+h/9UwyLjVKSSn++kvwalYaZiE4ax2sgCVvSSMSlLmf6Ipsfyx8LyflAURKe/Vk+rN5qNtfZrnlD
7ANvdoYmZwCrqAratDwUjQbwLNDxOEPt2lyYkb3oWhRDZVIeAuPUofFnDASpRy1ayrQam+LaLCkL
aaR2Cb4Nzj5SnERf606g7xIDmakouo6LutZg/PGKHlXTVcJFvCnZTbvocEtzlpN5mkcOBaeHAU5l
RxaHZDlUlBZdssvRBizarcYupj6IR72pbNWvmHe8AqInn7vUXJNrB2Li0vsEXINxDQAy8eFCJBDl
/XrXtNd4yRSCXL9oVYqVAt7D1I/0b8wxekz3JDXyQi7vU3pOUGIz83q6BJuH1w3JldsufwxtODPD
e6qGG9DfmjBJaUKgmYLiHDufEtN5PAkKCRvabNGmIIAMqKRmprZJFuMt/uHZvVPNh1Aqut3JpAqM
xtGf3cJSh9TrP4qgAvQ6kiZqQ8DF92WYv2Mv1y55Nl5iEzKKB+D7aROoQz1gEiFIj27URkwRznQr
bPa7YGBM5dxx7kSPeBPmDUVIihhabH56hw+muzy/m6KmXJ9QeIODbLtbcOMe2b3pww30GsMmrLH4
Hg+6mUcoMYzW8CM20YmQuiuTevCyMjvV2wvpM54mT0H63DWpIrQIweQZTTAqz/b1/HHs2BQAN5J6
IBT7TgsyxiN4yORUVhxn7IxxCwQkFNbCNOkm3Hj/GFEvQJZ7RmRNQpY3nKCEVUQRtiFuyhD5u9Oo
Qy9e3hiflKkGvH4MyUBKrvP7iOihuxEt8GFb0Lv6D3z/224RKk/fOkJe/6wHyP4aU/lNK1awQPu3
UxF2Bztccs4dNYAnsnl3aAe7BbO+4RX4fSOeuGeEl9Ti/XiFNQpe+jkWkxefazpNUTxHXMYGrxmQ
2dDW4eTGtPd5+4pPlBoB6bRPdog27si4nX7+Xc5CGd3yD+YFmNwgjpN3ZNLv9j84oQQ87bK7OzRr
DQ2JnIpcIiaZorEG+UEPwCvJ7PZdVhcqk0OTsh4HaWJw6ohXtIRsKy0ptbeK9+MeSOiQSTUkc7pz
NgLaHGxRNu0poZ8k9o4lCgXKRn/tgvuaMQzcEROLBATQH6Y+vAzmDlgOMUY9M6TzLUJc+RkjvjEw
5AtzF+Xze0QLMvQopdhmoBtShVAivdUN+XRdySGYxXEKithJ+29lgKlP+DQYdlAaEJdr8gdtvnn8
cfffujVM/pCBx6w9QofGBK4MZq4Pp3zGMxBy8Efl+579viMbuv7HYfGttPJ22nV/rW81Z6TUgEu9
NPDFAtFzExTsOIQSWwFaMiLHXplc224d5AlZm31+gU71IeNy2OYgJt5p9zd9Gvkx+cc4qqcHLIbh
u7ATM5nHNg3BRxde2FMJy2VJwsPSuuJmIn9x7LkpwGJRNS7nNlJsyNFrAyK24qbMxxGl77vH4a1p
rnfMY1zMXbiwB8buYDlGo3SnpjLAJUE/NBaUFDolmIkNAvGHeFFgKvGxE44AO2tZ8UPydtrtds27
W4wRSrgDjVdkiVfBUhIED83yMcj30fZAiX5mY1mGzdp/450MTvqHFT+1QAU5auR4ZkW8GCxjhv8S
24e98h60J5TcwBVRyMfMFKISj7HbKXjuSuhi7Rq9xKUJCdblTLpzJEmTKPdtcwtlO3EIFm8emBle
Erxwi+nWI7huMX1AN0S5VhHUuoSMyIgdg+7gFe6wn6uXvLbc1uQVVin0oS1xf16jePkEZjFP69dc
24I0Db9CvglxWv7JZ3PbJ5Icp2J+/tDd93fvBV7WUBGxdV8e+2bEiFgLIR/BZULfSlwUdB6Bpw3o
I37LuL8TusKRyqG6tMSdRQ4X4QzZN+0XAa9PqMTPQOOTGiLAp+uUAPEdskrkE3xmlSjHA4tDPHmc
2fb8CiVV95KB9korH2NmdY0uszF0S4vQg2DUlGz239e8/VNZaJmeY6i6axqmJl+JL0XIqar294Xy
qkeALlsF9olaB+UpNKWjwQN5hf+0ox0h8iQdgQgk+pjhG2GFh+YWDNbv+OgxvHkJsxltEeFqrOhU
h4FgZjUSzMGtx6x8wTPclS3vFR7eTXO9ALdot+/9G7wnWt+G1kK8FO1tyBkjeAVQ5YM/vqOst/9b
DWgZmm3rlqu56rca0N2cytvJqmtqKznMRCbBxnv6kK83YKc2XBE1w04sNQgFrJ4AYJ5pJ1MT3vMG
Z2kj7pupRioekxLpurH3m681EZdTTSBqfd5Ruy2dQ8AqEXK6RZPP7GrbR8IF8hgNGG7+/oUMV3ZX
v32jb6Xj09Rv+7P5rEdV4xpMtTfDDNnJTcqRkImX+5rfr0Mw18dGHPLhamdhvhyAhvHCMtllgPGu
KcAG2Msd2pYptqzluzCNhpxKsA+1wPb7UmXzuDWs2Ge0pYtyI9xTxlRqcYxvr6h0MkI87jiu6Wgx
chIbX4jBeiDOBnOXZwjJyQOYJEzhw6Okah8nLySvs5fju3CUBBZLvG+j4VE6esih1LZEhCLHZYac
ONyvicMWK/02mLskVJkTBaALB43r5EFqTz+/Bd0byAISCJ7Dm8VB4/mm0tLhLcIbviJ5TNZ74CRA
FbJyswH8uVQlRIu9BMvUqK2sZ7Odjg7PjB6ddkh2Hwb3nzIxNMpL8lOhVwSMcyXpEkqKn4Gi0RdI
gTP0ciXQRrqLaB5BBs6owSeZbTxteW+tqs0AfNGrNCrxji06+NxoQae1a29hLkzrfzPViZZf+BFl
8HQ6/oSCFtnySRDuK7rx0J6Zjs+KObu7AT95gu8A/IG7BxCss6w4cHdDdIZx/zUpsLrpOoLjcuLC
4Au5Gef1ZMauqQnJzUaVx+RXUi8aM9RYHKhiP4ceFNZoDNuXM/vhJ3URKssd+kfzkZowwcVZS/Db
ZJoGAyNSYMS6bbjGAd5rZJZg4UjUXHxygzlL5UUBQ5kYaXzrxxLvWwNydsvC4yOR5grs6ku5J8Li
cdg2o/VF80cAZ4QnQyYJ72RkrQrLH70oMr3kJupFk5Bxa2zh938QRqOplAjROC2OZTSTykhMBl8U
y4baQrpIzAUal3UPduHvL5jzYyHwZcf4VgiUp8siv1d3+X5NW8chNIeShBeBTe1NkBffxKqmlSP9
Yo7Fq3EhtJtoeVZwPQAAwXJpG4E2qN3uInIRNHaUuSS3Pqo4XPJoR7spqCADiUKixDbUGMPHV1b1
Rw60HODIonfqCCUXwG0J2o8yMf7Y9R33x97zyxf8Bt88teOpVlS+IAgk255Dd3IeSjdWt4FVZffQ
vlPDTqlYDFB6giGni5jRR8PoEOqQPERUuMlc9hY0Gn5MuR874uMAIfyIXK1O78NXk9eGd/gKJx4q
7QwRP1xI31Vx5SI6ij3icu6qFXHqTN2ZA8DrMdzVdfgMC9JEG8dzh1buHenZ5kkrNVut7ovIQ9vM
bEMNYS7gH7SwIno6wga2VLmMUJ/h8xAwv8/jeh9doaS7GPFl90BnsDkv3tkLkZ7wOy4tOC7I12gk
2maMNo/YR97wTZvhqyoeayZNhxA6Yhk90aB3uBGyIzTHFUU47j4rLN6kk0+6QXXXYIjO4NuLyLXz
5zaLJYOr8Z7gTCA5OMFIstGg/pXxrU/yUi7cTKxhPjRGdrRErftAkkv5XIibKyykqP71tir6Ty+2
lFDF461vCFNpYH7DhuAGdw9FO8zb2fVAe1i0z+O2RpvAtkCWRNhYPLM2aWKjwmAkwms0MMT2iHay
cZoVWZGdbjiqwgihNuuRuI4ALErYfHTAzGeg0y76pptSxaEoYu2xiVLqhKETdvH8IpEv953J8Kb5
0a4x7Pc9wXlw54dbEvexPPOliBDfNcny3I2lqgEf0X2MpXvLbDDjjlaOlE4ugtyPJXr7iPS3Ixju
y/InVJ6TcEZzh8vDhq72EC0b6hF24REGXM9s42VKkZQf0Wt4Q6bDPcYSKDS51a6A9gFhYaFMqqr/
wHYOrXp23jWPV0Rl3nPyxOuf87BxLmJdPNUOZyKgwmPTeix1cdW65trKWZYQy05+wPj7FGbA7FCY
M9AiS2c6uu2eU6OKlSo2Fh216ssN/HFhHh8bOX/nwgZ+qdPVmS+3x5nAv/Ac06PKLCa4FAPtua5I
yQ33b8QhpseZvhEM/88zjlvWo0OnmTyXzyWOZMr0WgavJr5KvG4Hglt0ktU4OjZoKZLHkT3ncAwK
iZQcwSAubSuqU4q0+sB0121sZ3B31SXMYDUs24v1eQg4gX1d8z5szWWdc+bNcgkd6aSbXh6mHoZs
e5z8MKUSYDD8uAg0nthwFyuCPPE27gHP2YIkSim4dcJz4pwmDsFQH5ejMNMNE62mg9IAcvuDQxSe
yIvqmowMurUnTSIKYz0qm+7UcGVrSHW/lYoIHMtZYafh7SWuY06sFCS9velSRvHbkZhHpyHnDzkO
/DUIt4jeUGI9qvRg836nY1diTjYiRZBd+Esl1lC8L1ADaMJZU+ErWLUUmRrccI6VQoBLiho4hStH
r4Cdh+C36MEZf+syPXSthjbWm8eQZIfQYpQQOBihGWGREBw+XUzrsRLL73ToVv9OFL8vUV4peu9w
C50FBLDrWw7y8IQSX/EVbvSIZ0kvPkjWGWzZLLjCgdunZwnFmfpQ2452bcslIQTHhFdbt7Mjo/MX
D0aSJZiI809Psi+lyopLNuusqtQMlcVdhf6x131QIEtcDF5nNc+WwAnBY7Ajw1DUsXoTLw+AwDsJ
jSUMY5OOxeLajfCxiK3bm9LYGIGmdrR9w8mn+3rpwaqwDoPyHlOcL7eZDj+XL0j15MvHSXMf1KEZ
SXU+E1YBlsC9kT/iGpRizkJwED4P785FELfLnIvKRHIPXYCOPY9ODcr3fGZHly4EEy7xNVr/cT7/
eHzZhumYmuPZnvatoj+b9zrPTzTqJybCcGymKLUKMbyIIbBVa04u4fgpAgwgoz0As9/t691UDscp
/M/BYs5AnvTU83BOJL0y4FUvP99ckj8mnGcOS9YBxfTLUkYh7/vgbvR9Y8nEFAwO2JSy97+OZP3H
RuzLV/pW0u/1Wnlpi6oejYkRglYerrBV9EJHmMEFsSh3GTIJulvoJIxT499v6J+f/q3gudz2F3Mv
Pz0rDDGdO5Ki0KniiLcf3SBADxN53lIBXzYJfv/sn2uRL9/8Wy2ivnL96V6A6A1aM/BrQuLtRjV2
plA+m0WXTe1JeQXRijTv83D7jkKijXqdhNKAvOQEwm//0Mfyu6GGiwP7Jy51qxayCXZPLdDHSIpj
/96ookvAWWviXWA0iv4p1YEtmmrzULJjsL4FZ2nNItfC5UsSw/FFxKHU38y2dFU4fjR2M/KMIG9C
emjSof9+E0x5g/9bR2ezlFXNMiz989e/9OH2ojy97vpFPn7IVyHjZEQebA4XYKS8D8zCAbxjA/ZC
hkj+foDJ5wdQDBWDT8TZSO5xwGwzfFfYsZkbc7BLJcIfEJn104tne6Zqapprma71bbRV3m6Lw9Pj
MqXSRBLjvDdFlomcLTwhiC+fhNY7JG1WUHsRK7yZUdQHVqJDOS8ViopGFUzaVLtQ7eNmiHxKCw0M
yVJZIs9muOf03n+/t/pPMyDXMD3N1jSd9v/bq2XbpXW4nt0XxS6XDCAqpYelD0RfiFXa77/d/LcJ
aFSqNZhH403OG7YVp/D3y/B+giG+Xsa3d4xHfL1We+81ukJblXxTHnPby8zlsbtoEGJBlb0F2DNA
3U8Qt07t23CVyuTuTWMbXEYb7DUfsZNdxJ4qahN+4OCbWa26X0V5WlEQkrALHKayjSN5iWrhzbfj
Q9q038DA0ciHnCuPjg505nF06gGpV/GBcp5Qp14yeLWkNQa8oKycQKAi3CkPoAtsEIsBSxkEf1l/
LPkfm6yv9+Pbe38uzfy03/NYxvKp3PjSLexQ1wxnIkf2/P5QUpjyxhDyWAsX0OiV8J0lelkFdyyZ
6yyO8xhuQAiep0vgTRpNgzPGsoJrweaRxyrk/JH9RoBXAKuoMUL+ZrCZxrDC0K7/sdLMnwacnsEq
MwxX1XVH/vqXt9iwn6ZTmsfX6ATygzM0oQqVzMkpCHQEFZ4ppaCLUTZ4LkWnDxxxc0dsQqddPvxd
7C1wDMZMeku+KdonXx+ewxNWQBYuFbVv4z1kMaiZm2V8hZriBXX39wWqaz/sQZ6lOYan64ZuafLX
v1y9WXjXk/HIX6OaZPE8FyR0R90YExeBbuHh49IDXSqysdH6/YO1HwfDXz/5Gwq5V7duYVkFS6EM
K2kl+hTSHmdOZ3VmOkVCEbQ+MYZ0x+J/JUy42AptLIjxqO7MsWaO/UmMOgBUKcKX+RL73Y8hJTny
49rH5ngX7iN+t9Qp7INuyAxjNEGRUfhuwvhMDGiLNkFPQPp7gurIsRAmmiDON2mUg663IW0ubqIJ
wS3BUAHt2IYhCcokyRv9/Wboctl/Pwk82/U0T/V0INlvW6x5cF1rf+MpEJ2GkFw2nxQ2uR/5afy2
YfWD22Pnt4t4JH/TS37YpHj0pqaanq66/P+fa6DW9ULfXKznqALUsGCWmEDfmLg/kt+/pub+sNr+
8UnfV1v11F51xSfJXblFLy3DAyo2xYLcpvlKPsthP/XjKzDJRbAmMslersEILY+yeXXgqFHJFGCD
GPK7SzQlnW1nJQUoLSQmIBJ9Hv6W9dCPn9iTMWVs2u9KuGuZZ//tMI351Tg1ffTqcdzNUzXdibS/
SlMGHOyez0g6BIpm/JFO/PP4FtodJDZPGE/snY1ZLUJZGQuWAtaW7S2dOo58sKACCun2kklmxJqR
8Nl+BCUKgZ/0a1OCAlaODLKCiWn2rdQVWFzhgZFBgs7gaEo1G2pZXOj+n3/B73fd+qHM+MdN//ai
ec9nURzu3PSDHz3bpRiuMOPpHKBCHKNXugtXyFL3gcZ7ZiQ0nVmHhkwyHD8pa/sGPgp3uGmDEXAD
ThIAVDDL+N9VSNsmqRD7/Xo17Ye3wWA2wVq04Eqo5rdK/1bsqfSr8xP+Rjokky7btA4jJbyvGMxi
/Ta89NVzd3NrLjaTUu0h2YjObnRixuwa7aPV2qp+3StUHNExWgN8HnaLRXhjIEOXsskeh/7bNcfu
Ise2Ld4WfrSdRX07veuJafQ3ixambAe8Dq+J4YjDsz1jYqwi3EefvT8JFGU7I1kYLaKFLLcIMCE8
kqDTcnt6w9N9sgpuRxGcR716g2yb8BTGnKxBsQ9773hlTnr5qpIWdZS9l8HJbmzjs/Qg3J+aBTQg
KVlKiPdJiw+8WDp/nFTaTwvh6301//me26e9d62fx+eIY5fXL7p3h5sPJnFmk9lq+Ccl66dtxdA8
A8aabjiUjv/8uOPlpNvX+gRpDROdB44GUggAlovtw2qYLjCzJ2kmvYYuRLJOc8ltwGu3+gP21H68
Cl132VY9h2HQ9y2n1HdlnfOllQQFOAt+H+0+PraTLr6GTRfSvrcN/ljBP5HRIOz912d+e+POj/x+
0woWMLbSsdFpAVqNW5TEiyhO60wRdnBvLKK3GU5piBNj5Y+K3fjhO9MmA/U6lg1Z0PvG+9rWqn3d
HyFVQA2GaY0FnUhpJVp9d/i6ij7U8l0vPeDmrndjubVBjAvJM8SgOcqYUZJp8nevK7/ztyPuyzXZ
6rdDpjAfF/W+5ZpenTvNtWh1jCBKrZd/ThZRN2yCtYwCqFjj33cT64dG4B+f++35XxzL29+93YNn
ofYOayho6lq6kLHrXSg1C+rqS2t4HQz7KIDbBjRB8h0HzDOlk0a8Se/imLwdxIf58GM9jSsOg7zr
xU1UJHCHSDc2AZH/umrWyh+369sSMveFXpvm4TFC6ECO6rwKWxJMfWXM0IS75XyTeRknJyRqDat5
CcdCbcJgXL7ax88fGHACAfl3118V4tTvyMJoBzdgtwsvF1JGh7X/Yc7sbo0AVPQ/9qu7P4zKOeZw
aX8TYwmJgZTt+ZMwZr369wQaAU/qFh7Hm2b6QXwIaRCtXXynPFHfAC3650msfFCaMy0fbWHMSDS8
UQKKf5pkdu3g8hCSiNtcNhJlxvGCtLZ5qiixznB6HkNO0Vn4dmvEH+eJ8YlMAjZrsJhewosbTGnF
vYVX6k5CIt2ejsaufYTFjecGymQEX9Dhr9Opew+yG148iKk68NgSXAGo2hrFxkfAaMBIv6zgTzNy
yVFMrvFa9bUZRHX2J7j/HYIF5EgA7cLYkjKm7ZwkLPF+cXxah4tKa2G3/345fjjxTDYnZvKmBALU
by9suTheNp7LItXR1bFCRescDQvu+iZ+dF0a6Sa0pwTvi4cfGBjJwm///TUxfjgbuALLMww+XVOd
b43qRTE8+15tHyMpqmoxxfQmBFHkftWCP3JMYJJh/YhVWqNCaNeAKanEywGXI+vRfPX7xWhyL/hv
e8WXi5G360tTYj/M5+O852Iu4bHpxpDVWovE7myz5x87pS5Lid8+SWIfXz5Ju7nq67Hjk1DDXZu4
OhKSQBFqJBFNdBA38b3FZbtoUJ/9/h1/OiP+ccPlBvDlk3NjfzcuBZ9MOifTuAoUbD5neExCw0f/
nEwg2clXSVp4Y/GMwP+Pz/9xg/lyj78tuYO7OJ+vHp+POIfAaKZh0bwT7Qe576b9jw0f7g4mXtzW
sDfvIc1r/nUBf9x699uBsFEXr+3WZM1fwgrxMXJ/2fn7d99bdsGOsKUIE7ozC5HrH1/9j7X+2aV8
ufUbyC+lIR+6kuAog7VtAw7XPCLHRHxY7biJpegGcI3NC+QAT4c/Pv4HPO3rk3e/be0LxTkcnzu+
+HGaochDg0cTy/ksJ/v+E3YoHEuJ/lIdDM4fVES9Py7g593m/7/r7rf6ujiczO0p5wLGuEN15CBU
Q34uOtz85OOcwXZpwrxrN16tAcLsP5678dfX/1YWPspLdd3p3H3CxPZwlpm3HXgBjk29IRHoHSfc
PcNhNJx0oclyHWHbgboAP3SyhTiG7Z503/iLmm3+hIT847F82wE143lSzw7XhSXZZT1ttZhekiQb
XIAlcmaAOXMcMDoxZ/M9y+CLcaJ0e5+w02kpDQOi1WquYCGHSwF6TKlYJjuPoIJ2o+pI2U6VcAql
WR0p8kgvGyQLfoaavA8wmPDbEylRkVssLuATPCJoMnntEqj7G+xS56DTIeSrea0HCOfSvjuzmQyi
X+ZvwqzmEQ/Lj1eyD5AB+sHio5U9xmjgUbBiZMh1K3CsgNqlSYOU5al4jMlQaAvuFTezMYKE3Oa4
LkIcKbjLR9/fryWlE9BWFuZ9hxmEG6r9SuKkIxTGbivbtBeSgdqKmLJwZPeBj4bHrfhI0xUTYGlk
4DBin0d6mG5XfVJnQGP+L2fntds6tm3bLxLAHF6ZSZEUlcOLYNmyqEgqh6+/berei+OlMizgYGPv
2qhaZTNMzjBG76074EWJAcz0PR5Jhp3m9zoNt9CPiFtomsbz7cpbuzqFZrKU6FF2epcuK+F8GXZg
VIfjsuMnfaIfsGO1nsY5K7gHIX3KtWsf3FD6Sp0xShPaNgueKrw32FhllI/TNLVS2tY0ferSYWGb
Fkeyo6pw69IZtQQkn6O+QJCp31dvc2Sbd/KpM1J6RBA7Cer4SmFGWGHtT7Lue48INwd7avZmxGrl
/OBF0gnn5EwMQTYt8T4xTInthnYiTETDhkEtwmcguyJ6A9QwASFRnvtDscM0CEtAKS08wufCAAfG
v59zij1iUELrfY6+yIHvfEXuB81CoIZibLz7Llnj/14LnwK0H9Pixb4dK1t8mE2aaCMstfL4Kzuk
rdaOPbKITdKKeemhgUDPexxkR0b5LRiB7Xw4ncU8rsAwCMN8TK95PoX/31nB3AiQ2gnFSMHemWgV
uteunvmonZncgArBpkGMwM5m3l6Fq4wdmTbEdwH9tRCqhRW2xjPMZsYjL4gHmLtdaC2gK97vwd5s
Op4tqx+3v7Hs880W0/Ke/iK8Uj7/544/FSsRMuw2V/JmIhZT3R+7D+tlD2Au71p1uvDESQHyW+AW
aGYyksLCgUUE5tdl/WH3WUVvfq848/z1e1/WfvlRn2VdLIDicNgSdSDOhOFmmKrus7gl5jX9zaHY
FsvaH7/Uflnv9X1dXW4NcbME94nzvxPAVWix8CFSKXp6BMGj88gLHBJ4PEFN7gm+s65O/Ck+nZRU
EJqxjIHCYQje+3QIeuQaIstBnDBE+fsB57Tb3UzuYpvcxIlHSvjWOQVf6B0dq733hZc1ihQHySpT
a5MwImyLTlvhcDDg+PDu7f5mQ/q5oNgvJ8/bsbzvlefbRWeKihwIYihW+9vX1peJc+zshiK2zYrn
pp86KVoC6ofRSRNNXzq/TaQ8BGzUfQH/erP7lI03o/35tn6M9ulZupqHiuO46miYYjMpMQWiq1zQ
QBkJUAmQEhhkTf4upaIJX3tvnzHPj6w+m1ER4ZUBH6BSj1kAaQzSN1BAAk9YYjVDwsk2+hQRSLB2
b53QKIz4WnD2NH3pi7KrQUOWg6CGQYCZ2eynKMM/GrBfxEFTECZEyR5dDfuSkd0VyxcEEsoFtl9U
BFc5cnt8Bfz8oR08mP47l1qkaNN3uxDxd/B829+As7GWssQ5CIMEld7Nn2wp1lUAG/SDyORw676H
s3p5ePNwn4Wtv0b6y/7q0DhdFluNkb781lsPolQJ4oZGgvIDqbHdunn0vLi7Nusa0gPjCzSG5CPo
ZItTpWmZhzlyfCAJq0GZD0vLDYkyRtXJrGjXThtfGqiIKx2Tt6fAd4cS+2Vvph/r+nyumQO9LNMD
g6pRm9UZ+e1iXixC2kIHmiRlQtwrwciUK4lnezMnquLh/PXwXrZhkn7dVUtxEAXbI9rN7BGgUMGm
RY+P3M7tAaZlMUmXMS8WIw8Fe+SuYGYEDuDNnCWLifCvixE76R9fyelwrMptzcUQwAsQVFAWOp+k
KoptCE1jymVvfuPbN/ByINXs876qdrwBAGgj/CWoEEFhBUyXpyZTRoeITbI38DSAje3Su22/OxG/
ORw9O9o/bnmqnU6XrZi1BpC6xPIPsCogarZDpsjQJ2tElP9J6X13IFbfLEqvRcuqcV+oRsUvxjt8
dgQxPJgpfbbg4C7iINXFF4IbqBK4QkxzDxTG7BCa79ap375eXTI0y1BlVbFwrv77zo/n8+58PjUu
fVgC6xySGbpnZKMNdCVXj+C+6davgaz05E/pjkwr2MOnPp9SnUDFgN2hAyAzDsN1qurOaiDhB8QN
17i75QMjsEC91TT2CsuMIGCdS6/+AKa9+dDOLqv9m8Gk/TJ8DVU3THp6tq7L+stJs97dN8b+gPqg
8rPmpofoCS6pFTKnsvAHDXpth8h5ukpXn5z+1v3wXhDYPtziuffzHTBYehUifgclJuL4XVsIoaBE
vPnmjV9evaEapoRvWzYlxXj55heHhn68Hu60gpffokkwbWNEGUx6MrkbMlEoDor6K3oz54gRMdOJ
DNbYdIolIpvIXs8RUxOqhwUCYOqVgJB5ymgBBdO4b+yezjF6N9LUMwUAgTwxEIkLTzLxgR+Anr15
7Oov5+t/budlBNmHq6ntb7cH1TzoMRnuPHUB0uNpMiGSYkK2B1UWWCLjdSatWCKnJKgUjBehK+Qg
hjGRyLeV8xBkJ3vMVP/3/s/4ZStmqKapSbqsWrpqvoyLsqHq950lP/ocwUUW5cXbpBvCa1Q2Qcsd
0vPpjZlX4MjtK2pqhjvwPAUNNqfM+1yWxBFqTf9QWTutjdcjG/rkLBDzaKNbwx+foCW1Ug2mnFdT
NPxMhzuhMNw0OLkhVuQ4+b+S+/xzRy9L7u28kK7nG3fEWntE2+luyTvV6XDNNgFQcp4xjEanGLOv
xilGtOG8T2G6+04rpf1yhvrnOrR/J4+TfLxMrzfp8TxEgEEUUs9lRziqKC0eVK8BL2OfEtLa7zGW
KbjMeutM+HQR1MLsSHTU7utAR1h5fqBP+7gA/TzSbxZMxyYZqH8PhN9UUoZKe840JctQZOllpCpl
bUy3GiNVy7wJRbBRVlKO4bMaiYhoZbwZcqKlDgjDg6wRtOMNsiX+vgb9l53oP9fwsuLZa0m+bGo+
ftKY2BlB1/+Ak4Cix8LUnmWtA7BJskwHaM2d3ewwDOdMAiPcwfQFckzTwMiJx8Vwhw9N5I9RowZ/
NHWXs+P2zc7ut3IxKg3bMDGWoZmRXg5sp+XiujU1mokDKiqq22JHTGJyoMCbENZlIBMAUdt0JEDX
vJlVlF8W5n9+98uh7VQ+qql+4HcL/StsRvngTTijBvswJtkeLRtVAz2Bj0+fnqv43wyVH7f+rNn/
2BdUS+XUsJQtzWMp3EPqY2lE4s9i17lE4cmhLzREqZI6yTnuXzJqHm/uX/5tNbMkUzNplMiq/Z/V
zL5KW73xMME6eJjNiDFCbMXk42IJmYwGbOMHAt8kjM0T5ehsIzT1OdqQKgyQiRDfDHXuiivxEBiT
AaxAqC29pggzAcnp9i7RMovZlSuUYRx1xnzt7oZKD99rivkU2SIUqWJe6NlwjEraxYw179yiUBM9
Aly0lO2sIBfmtBAle24Ern/F+iI0ef7YCvpPHS/mi6QkrOaUiSxV6FLtMh7gZ8Adfp4RTQFdJ4Kp
+e4r/01nyoOzFFmRLdPU5ddJSb3tlK2qI/SV4CJgf7z63ugyJh65K9KNPJwbBAS1enVrRdZ459Cc
b+eV6zxCLK5jKVgiIgQgS83q3TFU+W0CsiRLZrvFB6Vbr7Xw7eNyny5sBQksHk2BrLhCciA3Ic1K
Gzcd6g247aC63DV/gHS2u7vl0+MgwCsjk4tK1BXjppB0bt2g1Wid/QUsH8zxMBKXjmAyoASDhkAw
nkOVHavKE2RnNKk5M92BSGe3CXVLuflG5umfppj9OKWJ1W+68UdHjIC4IvENfUzvroxRkbMt51JR
QVyHc1Ny5ZUbs1kFtOW1xGxwcq7o56j6fvhgxz21oy09TKRSq4C3cfFhG4ypZrAb3Nrh8yhLvKJK
SAsVzWXA3lrIvqVoeHqeC4+BblAYtDO7PTxv6MnoZFGGZ+8AGMEzRsCo8z1E0EW4oLI21rlYOxyL
xgUVcsvvCqcPg4spaaBkbRG91yjZGW0Lpgoqac0mNwt2m6MpM27ahADgY+DAQyiQq7A1v94UnhAM
//dAZcmyrWmqZaqm/UqDWWx1pTrcNrxvhVAE5D1lELeCDMzuwxlkGik6WlswMM+Gh1AS+slRcCh4
czzvcH5CBf39uaaUTSKMky4KBF/zh7NDSBDPyfiVJ6EQN7AlsfipIvL8+jGhaEExgp1t0Wnk4WeY
lp2iCAO52fl0Up3e9FZ1D/4wB2+39W6IwNh04ZQVnuQ2dZjuLrMJAjjDesaMtCjf7H0t+5cDLwZl
DWSRaiIGfyoBfkys9Xm5qy4X5NWkvTw/Am0XKjo1lAnFcaIAcI+kplC/gQ6gHtJkhSY6dhuuoWTV
+choH9j2DnYigFAU3EWCm4gDeHQbaQPQcu0Z/j0h8HDUNPwvEHDugH3JyRtRPWAWHBwXDHXMlrA7
JQh3kdfHk82cQP9ckEwei1B0p9BYUtxhklgFwUQebXM+A9VDONdwgxkZLUTFuY1P/AMi5k3Olryo
Yp+37CYyxiqLOcHuCgiztnuLALgGMR+PEC1UbnAYk5/n9Wa7Ma1PoQBmnV/n2SUQZR98pXuwJA3I
I+iGLigaMG0/8AbAsRT2bfNzcs0ntcB/r/AcQqCkeXNOvlh+m4NsitNP/wS1O+LvZSOcW4k+OvRI
Y2TU9dZNKtWPKOZzxuNHiYkWD1hK7OF0LvhhmJBhoY5GgtnMmYkMC99Dpw/EhlYt3EuOh80jZiYX
NBufC4cK4U1jSjmkTBNXl2QokVcv4iwkTsx6/EX6lrDsUc9Ht7zxKX9fKX83u9S5Qzk2pzjVKzC4
zvFOYQNjHdeAYn3ODLMleEAU3a/oHw13wtTGwYfjm4aSnUJpCAF0+yEHM+jFfCn0ifiukcZmrWs+
425QsGEZK8diA09htco6Ii0zp9AsPheWR2iLHh8L1WBowChw+Rsrco3Y+G96XMU6gva6iUkgiKch
+w6IwQ2uZPvgJfDvDESSAcT0sF3NzmB1Dn1CSxiK8MLdzBtQaW3zOC5eowXzkSmy4fNfnvOstQnA
NI5McOpwQkE0C1eeWuLZEQ004H/H5uBCv4nb5dfg9sES6PRQv8QtwddhHRPeQw1sME9s7zYwhLqn
T17MfnALmNipRRrhxEqQM8wAOqOn5da0U+e4CyUiPQj7BPHB/e28VkfDLXR0Ww2/9JhAOs6cSuPi
7H5KVVveeNre43QJx/5Dwqa2EoWIO/J73AzIl7z5mTvIb/xelQ+GoqOqhgVBOkSteWUfITUtjQVN
IJncmzj95EfUPs1MR4MP3l575JD5/uPbcI6g8qatIXMbWXFM1UiNYuZjMAsf2MEdrmgInXZHJKvK
gaERSl7ZIbkbnsrd10Y7kdCth5sPy5Fd2qREx1huW0zqz38iA/ny18iFsPVg3Ntxp/hHjM9FgQOG
g4ZQF7cB5e76eNn0OIqor0Hsg+lzcdfpeJd/XDpwaXkxIuExIwGu/e32wflg88s/Tp3E30DEoDIV
jaF5HM+hdkqA0hEKlNuWe2FZjqctEkxsJ9UESvADbMRH1RONIGjhiRUZLEoik+jGbumGR7mBlXZL
zsMR/yC/Q1lwz8anybzkqHfn/Awa7RMwcSaGym1+QVsnk0CAJyDoCpcr9j8nUUSyepf4L/qYVI8/
DXoIx7T8wOBE4YVe22HAVauTAw08VMBWN132rLMjAtTvI26INRXNKY2q4Doio/4AvBXvorVOF2PI
siLqAiPL1DFw64Ey6foUalltpUT4+7xuP/eV0XWkfD7co1CYHz6OcRndPYoSicbtmoazsAGdY4W0
cV+MWf+J5iEj7u8zlvbLGYtzvi5zcpEsSTNfzg7mxtgoRuOAvqg9ndALGajeoq2ElX+P6vTEjMUU
Gj6alyFtPjazPCoCswnS3GUkQwVyQtCWfxyZ7Sqt8yrlTmIMIn9foyp2oS+11p/XaL30h6p6ebue
FK6xjo1wVSxykd5kt8pg2a9cRHouxjh63Y1oZmG2dRSyp2oSHCViybf4O6Vm3b4Pr7PdXI3/vrJn
+ek/V2YohqVptmUiZv33UH9fPXaL7YGK4LSG66U3zea1v8hXWTkxOoa/DGq03atMjjcJSrLW8duO
lLYZVdmuawe77jR+hKfuoTi25+EDj4vhloHu19+PfDG/t/RkmRqt8mN4cpv91QQvV6yH9mBf2IQq
S6kRXaM7cMrqzXHuqaH+655ezgSX2/W83+2W6AvTBsHmPO2BLOrNYptT5bt4R0QCYsPmtr1sH4mC
Ff6jlWe75wDC0zZdFhzA1z0r38faCPF1IWeH/N40W5d0D+rl/G7jiEz5l+GBQk5XFUkxMdq8dNNO
Ztk4VdOj0LQuO+vcmixzFvN0D3BZTsus/lwP9cLu3YerZNqqhpeRmS4GD85gHWbgA9tbiDvfJXh9
vcnyuc/NlNGPwf1rMVvzMyjSTM4DVRSPth/TyYW9BaEMxFw4EqHPSucGa5gTSHuP/xc0E3suqkue
uoSYYIX3DsToscmvB7y19zfg5cR2xbsONsV05Szn/I85rINjf9OScPmxt70FjwJa15iL8BufVedU
7Frnud1hcStbpArGazDJq5htYDXcsfUSDcQEy1j4aB1A3QGiDg5N9jMRiQCk8iarLw1qEmIerX38
tpJH3nBvo0a3yvf5oVt9HAeP0T2xJlv0BCOiplGIql1jYk3KnsJEYLf0WCMCtPLXg6p5HqJqTcij
YBemcc7BGBDrcaOnLMg2reNHpH/iis7X2NO22ePzMaK1qWVmus9P6aOQOvuhmR4zs9no6sW0Xw2k
jsUms3drlcXl024RJ2F/KR21W/bquO41UqWtfxqmW6aBxy9sL1pac9cvidVqHsJVVAWH7Aiof9fa
JjtEw1SBs9XXMqqSc19LoJz3jfx739QLFPR60WCzSE/Yr7JF+zGjhuZtmTbgJNNy3cW8qCYJW9kl
XtBRBHkE2Jl4NyqbnYC7ZLyb4CzKrg5xwg6mbSu5f4snMu1Q24+APYOytrFobvjTUKubZ8oK66Tu
gq7w96EMlv2O6+jeF3NEa0nGc7Zu77zt4BoajJ+sam+604Zzm93zwBofWrdhxbLjHMPt5CE5x/aq
y19sWBznudVw6qGlOoeuPTSb6nDZ1FuHILD6dN1WKUT3Rrds4V5YzBf98gJ/oWZEdsmYsHT20NA7
eFKbYBqYnXWb+xqVqcxZFJtDWjGXL0OtkOEz1sEpPaVWAfwi3ydVZufX8J4obSO8NC3kMGwBo1X3
0Nwx5LwyVrv1aEFcgbfuS1dHXwAXurYX0XK+aD4+4cHWnpZZBDoQYLJIbsk6ZOtaS87m5CjYaNgb
dbij6dd5vBtcm2WktyH/Btpo+Wn0LG9+IgmCU295csoZJz2iv5p7wk+NDvlIVmfTsdtGi9ryLj8W
55EaokVepFqMCgrOYGylaucelBnruNZrDKZwGTjIf1+LHal1/RVh48Ag+LaGwCWHq+G0e4V4sGse
Iutr/9no84cf+WNw/lRgr7DRa5MTtklobOuQ9rpyu4qFJGPvURMK7LYUSF2eDb68jtneDTGWaL2N
b2ZXHCZdu1+HCjk0qdHTutfCPDpG71rInXKmxGi196kWaWNlfA2n42Wy7qvuNli6CnniZbTqy4mR
8ldfilcwU64hwwcP+2FWUSzu36HpKmN1AdPW9qm3h0rBS5LGvItHeHO5SZUGrdy5tdEmnRvOFHAh
rBMW+UWoowrnIXzxiFU4gG0FnMPXcXymGkWAgSrAtBciw77M/iov2/V84xvoq4NLcmgaK++Yncen
IS98N7Q79sQMzcxm3FKoXs+JcBBLg5E1ckw3G8mhpUHHWGoqzc3k0Kla6+40Iih0ASxYxITxZM+8
Wm5j20aHrsSLSd00mWbchYZVezc/D63uYaaMj3MjNTtc4SNnJIzuxbK/pqjP770KLNd+dEiOGFc4
//Cu+teC+1LRThdKF07lIjZZB1btfWtbWF1hpbdytbinN4ot1+E+gIZUR7um3ln0aHhMtN6dD7Qv
d/TONV7uBFii0FGvcdzauXp+5HPlDzBMIVGRJ1r34cBbQYmh4jQ8lc5jxmUdsquEK3Ub23gZKeb1
zmwOEZrR0eJvjHkm9HzOAfdvX50ltRlKRfGix9YwYHR4DvhMPhTCWpD9HdzDkGfC77SzmlrQFVFE
PTRSRG+YsMo507K0cqe8zHHj60byxmVODgwy+GzlP8a7xAK1fBxNhfGdd3X41iFkVTN+qRUprSv4
V+xu4Say8zpaF2rnRgo6LTVXi64EleF5d899Hj8sDWMMWePmoPpGez/WxjysNolyTMd9VPRcA9AY
QIht60sjB6XQxtz8zRkaXYifHsS0tjLDoTsXVI+PRnZiB6nnp2gZbvKDXwVlv/G1DxbFhzAgIeKg
203lIANhH3BvRJAOw2X/nmJZXnoLtzMtHrNjX+UIe3Fiqzj3uW4lrvoalNFcaa7aJ18JStLmWAO+
GjUZ3yqPDYD3rO5v5utWV5lVKZOm3Xn07zPkmwvaUqTYJnbOrMNTkZxV89b/pvwD+hb15H5oRzj5
ANPz6I5kLbUPqIz23SM/sM6U2W3eCAFvxKem7Jts065dKb0WNVch+z63O7hw/+chA3Td3Qf8pBsc
R7tnERtDg/KIrlL6fJBNDufk6txnsMR3E747W3fVlaczDnDKpHtv6ZadfXc359aOs2OKQYVDWvsS
jkFwgJWS8o2glgztZA+JCFKfr3wqxW12mp0G06b+raTG8DAvO5dwFdcguMyQTzOSYim9DxedMrS7
7Fyz405MaCd+9HLIDuE8ZDdNTbJrdUjK5W65Frsl5ezA28gh1N6ie5hfh5cM+se8P2yMoezLjOsu
SNVYaarFJr33LzFEy+Y6wJBxTFYgHiS2EPBmb7MqsSOZNVzLt0M8SmMjWefl2T0nLG0czRO1J3WO
kV7gRZfHSnsf2YX9tcrMcdk+zqS22bO9zfzalNLTt9YU+7hil5iFlO9bdu+Qacx/IPXn3AADqpyc
hwsG8NjqT/MyJNsb1SznCHUoe9tmXbDyzY9CbMSIPgTLiD0se0nDP/LxThpd+fPCHnlKDA5kFYoC
wxV1qO3wRGGltx9yz8RrROaXziSarAk67t0G626jZ4WXYBmoban5KHajafZobaDEUYbKqBU/NP9a
uhwTkt2g8m6Da/xoH1BDkQna+/v08twYv+70abApGJ0UVeYM+O/pZbeuqL6r9qVvtE/xoXfONEhG
PT5TCI+MLCnQw1vpnnKzJxfVjNHHaH2M/74I7dkZ++MqlJfT3Wljre63KVdx2nurYtpeflTtR0Su
JzGsdavKz9kZGz9bv1BuXth/7TOLPdqRQ+ltuPav+abQP9na+jh1yIk0uudAYAoW+Z1xpEQiv+AY
2RExjIFKMhfYVO+anHOobeOyWKVIloo6kSKw0vFqsuUbKTM7okrUe8TiTy0GWgY7qewvW7fQCth/
3px998C72zZvn5wi+BE9g0LwdmDldrTOyXkJ7kPM8QnkJ3gxmRUd4ypqRHv/OLA/OQPw/+zP8muZ
c28f2w4FxvugHHNoabGtjJdh6W6TMli1riHHq4h9CNusB7DpXav2pdEq0j5hLB8oypIyRC2CDuOM
hVWNpL6cmkzCFSkpAyM9zRoZS6RS8D/TwsztzqE7TZbNRyQOxovEamEgwiEVWzESiSNkaLlN4GyA
XDowwFmfmEcBexWyf+Y5XkIzEZubRv4I2cxoXRbdpOrwkoBVVKHRyqlPyaHdbvhqZMQmnTOzRdx5
85E8kltz2t70ILShywiZVakcyeE5XXFGJJN16dxYkG/JJdZ8IwYDla6Da6ziqbtEVrL29Wwdy6HY
aR2aJ3ZBdUTtacWBY+qzjGYwkAICuhHSH1viBW0Sejh4j5dd4jWaNUGXd8AVvLZNe5UoTVG2uAYW
N6q19BBKU7CNAcn6qwTUUZLTrRQbAUC76UIgMSjqVHEdnsISv8sHQc6tRqy7y5ag4DS8R0GJ92y6
t7HZY3tr9Zez9fDWOlPkofUks9++zuvulejofW4H9/AyP8zrvj4uw01PJWyJRqEdwA0vC9KVeseP
86AsjLtACtdkoDFcsrP7yPbFVXGOve14OrqT051XxfJLS2/M79NcLlD+Va1jS4v2b47W6q8Ha42u
IMRAiWni5WBt6+rxsbxJF9wwq67euQW31nJYxoQQBfaIPkRThYuChFOm8rPksEn7SZCfQUJjhddI
c14lrHAw1P6eMn5T0TzjHP7/dYnr/tEXUa5XTTaW8gX78AJNTEpNLVj4ZmeJMnGdLTMjXoR0AfLO
5xIVrejwTVMjvbfO6YZvURvaBZNzrPfs4jh8q/F8e3UvNaGLdLtPp3uuTu1OM9kjSgUAJ//3QG10
x3U+Zop7iQz+wVxA0K0Ywlo27VKzCoHu0iDeMeo2HCbvAeisN9WdX96pLuHjg+mhWMBvnk7wH89u
d7bW9n4xFXIYLTk6QgFTQWrchwv/AjqlM5/fsPTZ/iMBSQYOJvKBlZH65lFyH97Dv9/kL437f6/m
RWWiLaz9ba8iQ7uHz65AVhfkB7db+qxXdjudawOzx7rPlq6zwJHh0tDrAnDokE2RHmMCIEVRePUI
S7/qsrtYIt2yY5s6NPl4JJm+qUOa4mr+Xam4WllVdUsx6Jc/DcU/nt15elmq9RVEjYE8yuw+21Aw
23hcDlxoL+4tb+6COACSuZBBxXbOWWRJN+sw9SQ5eMj+jWg5HVaNtPIX2WHFXnXBAQGqRe2jXvTz
a0wf9sbHg75r5fST7de0mdARoktge18EFn2RWgzvK9sTxMQQueIycb/toswoES972zeDxfyvZumf
G35KxX/c8LKy67NdM1jkLt12CXA5IHRa7BBwq6gJkfEbkxOhnu6ktW3Tar/0bnErVpvxukKpL608
ssrd+TQYDgFsBWQBhEj4OR7CqX2EQ9i6ZpKG4W4WsiQQ7On2DarzSe2Wi5iN/be9cr60tzpi7b/l
5H/v6mVaW52M9cPccVfP9HNI7lOQ7sSn7ekgVaR6V9lTfc15mDmtU3xeMNlatOOcczfxFcWD6vFM
uV/WXokLxyywgL7DQ729yJc57v7YHBrnExdJU/fq2q2RkDMC2xSp6hvomjOtb3001i590SaG/fnn
rUMa8FP3XDtmQh9n626/oPCxFn5zxnG/BbXJfhP8o/13iRDP0jBtat86As2Xy9xbJUy+qpSESoMe
sJA5NHwQoD0uMThdcKX1enEcxnsvnHYFrv0xSPrkXnNugkeGU+7dg/tl+uWKVKJdLJmMF+1VqP44
HPWqUvVHf7T2gTBnKP2wIoi3Goc2XrACDItGzLpX6CEN2Ca2/w1o4yvx5JvsnXn6F9UfV2PKpmFb
6FftpxPkxxe0rpbW0jpdHn1cxBI6FMWnW4u2ZHZuryMtob3c7PW2ohp2c6YxR/c+FntTTG/p5uET
wlInfQ6YlAQIA8P/xFmHze07ma3y6yfxP5f57BL9uMwVOVPWQuUyRRzEXSgTwXVfajRUHorl1CdJ
/UPOHpNaxLbr3t+rAG/ll4kVZbUstMgiA+dF5atsdztMzwqy2EmT4N1R9TEaDKDieBBjMY5s3K2j
iARU4MSikXuGVHAM0NmJOFzRu5YJAPXWzX0+4R8pRJg0RDRiC4wBZtEivQdDPStsXywhaOKc67hY
UdRyTAAOVDyJOUN3QwcwhHT5aLCp5G5XZAD4e9yCjkGM3N0htT7v1wlZ7UR53ubkgJkOEcyrxABK
JZ7KN3qtv5/LL4YHIop+PJaX1fGom6v6dFCZqB6tgehX34gZpp7cQltxc/QcVR1brpQUjPxDSDCX
QSREa39fxS8dQq5Cpr2lajotQkMId36MjUq+3zbW7vjob1Ar00bApUovRxkIPPxDBcA0IfKY80Rc
6P6Q1radSVj8TBeQL6ImIhU+DjmkY+o4IgsVq+gx2ptvluZfLxKeiYlWRmgwXw+Rxma3t7frwx1z
xOCeIJSw6Pz7yPLvd1r+GnG3FEvjzmYWHurwGHyqOJv2PLoFjoHgg+oO++r+Ktp+9sVyC5zp3bv8
b5+VN/njAl8Wnbt5uyr7HRc4sNDy7A6Yy4WRphWHdfQ5fzRF4JZYBAnH0Ai2picNROTvN/mLpO7f
a3iZrI3bqtyZB4Sawj/jCfUc0+OkhwYqLoy0MLrj8RhiLbowgg+dN6eJX1c0U2IgSXgoZN0Uk8CP
cbTfG+eGbC3IYRs0M110FFutWW8pIhWcQvvqgGQdxkIvOn7GZCTXFjmbXlvGcdjt7kjMEFGYfz+R
X9gWumRKAM4MCc2Z/ew8/7im+07Rp4rcuPW1NhbeqMH6QA3WuXDcIhHs0+CYB7/LqeEHs8vZO51i
riHVE6/p4UP799fOQ0e2/m5K/IXTw4XJ7NFN22Lu/c82XV5VWASnNyZkxf0eTc40btY+xDo251OY
d/MN7t8uxGiK41V29GpOXaiJmm5NYrDTvKI++PoofeUNm+9pxXzdAv+8rpcpaX9drBv4YW99YVhH
WOWfgmWu4uPWgLJeyIgCT52ZQz1a+5qrQVSnu+Ytki3cStmre2QlhxJot2lo8Ki3YYlxjxp3qPsq
Ogo9oYUCeXnhMib8YW/rc8uJYN7ekntAYYCC1P1TDxvE1exJPqADFJzca6uialMF20Bp1uG9+dXe
hZuQPNN8RVeOjOfoEPw9bJ7umL+ewosw/WjVZr07IpulB+tke7EJw/7SFWIlot7p4N5duJ2U7Xkx
DsISsrZLyNqEPSO7pGTjzMXWmHAvcUNUI26MJRut7Z2AVURgCERYXHiPf1+2rPy2n//59l6m8pO8
MXfGmVFVp0dSXg3KTATT+jvv0NoyuvcQAejxhRrn03tCUhmyQYFYvOHwRl/lk9TpnPu8uTaRNTeQ
EEeuU+HuK1qet2hS+VKyIBF81a2RX937jxnBnMFlxrsHJwDxyt32rV7P7iwymjAoNA++jnLn7hFf
7J/Y/6BU90Bqhxu0MiDrCdAm6obyjl3gymHfRo0YqSXHPSMQj0+LSNgCo7YNzl6dHAGEy/1ld+or
Hu0CUab1RZ4UwQp6fCUYV+YpH96iC/VfH6pmGMjP4fP83/rmjznkUl/ls2kCMyNIfZQp35UzuLeb
aAapAIHPQ1vWKQNLF3AtxJKx2OX1OCJtXSeE4tLfyw7xJEtOO8U3Zo7cRU4lhElMfe037199d6kv
Bd+71qimt/1eLACjJm/IP6MyIppKjloKZU2C3L/ZtvdklJglEcbJw2nZAdkKfK1xXAA8cIcdog6S
npDNnxCOtiYS1Vl2JCtYT7iC0U8IuEOWnWIJYOMxg8XZMX3D68D9XTRvKXuFXg92QxqOczlrJB8W
XfxdG7REAnF5ePr286SLWjJq08xaRR9sfzH0YhYSUrKHD2OQac+YijXqOvuONFYyb7nDDq1W4f4U
Q8sgFfjvx/akGP/na/+fFyy/FKi17b56HE4w20iTp1Y3QfTY2zS8xQY15RaVJD2nWafXuww7yIln
Qo+0n6g7xMZs5Ysi9105u0wqgFJ18k3Cc00Wa1ddO5xzV5BbryfeegJdt/lmwTV+K1eY/0/bJZvy
6xpyl9fX/UbZiLe95qAlpqrn5lFI+VGvtJC/Tlq9ntzsCUErdaAsDhqdi9N5dEIs0oFmO0uIYuTu
IgmtH04SJRsXt/wgQ/iOOh4QFqrglcFegcaV+2a0/j5Yf1z+y1JjyDt5Ue7YrbBdyPDXTphS4TDF
gn5KAwAUwjhBko2S7pomef8Zf7z0ALL+/fqRWv9yOjGhyoPiphvCYfffjcu1XFj1YYcTgZM3ZDh6
DiHfBL8av2NIkiUnDmSvzJ8jsplxvmiEwoxom7IWQHBENbIJ5GidTEyktBSA2AeXfpPaMLpawoH5
9wR6dhnsXGVG8nazwYO9CYkQfz0RJXnoEsrIx3nxIhU1wFq0N/w9CU84Grx+zXXcvAZeYMXtUE0K
SpaavTsXfg4WJeL2PtPnAQlTnjBNb1x8p+5AwjpMFhx6aYH4UWEPKEz02GaCErSKjQT3yM2uPMDS
tN75jwj4IygFgBuWftnZMQGL+Eeq//xY7swZbjysmf7/Ie1Me5TF1n7/iUiY0bfMOM9avjFqlago
KiCCn/78Vu0nZ1fblfLkPNnZSXffdxUsWFzrGv5DDtdVSLc+fZRZfX5lgKpii1/rm+7d/agh52P9
A7QTvZPJBptPUDIHEDInlFvFpSUOBVIsPiIhcjZvko+VYFKfTgCmt3KF8Llph8IetnIGZ7bCx+5q
Bwi+ulvonK43nytO7cLKQLo75l7LQONiCLDyE7TUwCBw1qhuwDTTHgDlIgt3CWfo4Bkg2cTbLVlt
CjaiQTO2dvFxg4fJ50kDDlxrbc+c1pNGFRjSFNnfE/nXAcvCj8yeoxmKvcGa9h3QUgIVb1AYUkzX
TCN8mJEsJOb5FU5CDEhcwLQHV1A7xIRb4vzn5lyH22yBb/4Oo3xeWI5C9yTG+cKBW6K52eDgRiJW
cj26Yzsx2eDW0Lv+1Gy012LXelOd/540/Nj+L0nD5ZRcEiWWSfnsbk3XRuxFkZUKMWV0/kDqsxUY
6fN01y12MsIkqfMmBv9auvz8Bl9OLu2sPpPshjGdeDIPG8S+7KBRhV5oRdkUAd7uI9tK6U5C5U5D
GJ3TN7fw3ex8PQYadH1VWMiKpusvFdyl+SDIWhVpTexCQhGSgLQivGK1hpXwuI9qD28CdfaMNicf
kL3kHBEzuQsqp8TRf2SQ71xXznOUo6thN5fzOBtyqEH3Pky02l5tey0wzTJNxme3ZfJVzjKI/NN0
ecXOPgf14CBK8tnwTou/49uvLapG02rQM7NUuJ4vj/ZYxjVMcOJsuwaM3+imQgvKBXyvCHYVCLmo
u7QIBxF1IqfDV2wJvVyBOr/7HejgvVYxbPW4YyatwiMkfF+5GvovIfjHPWovR3C5uh311Vnc4wFQ
pNwxxgcajhXg/CL8mvhLZmacbu3ZkPMfLgV57AymRXcDE6F1cRglfD17lnM8eyp8HiOYl4b/gaUY
/b9x+ObY/b6Xf+2T/z5P7WWfZMZZtfIT93o4hkIxZYm+azSJgAEdpsFzhM+yUAr9TxG5Fgf/8Pju
czHFjOmve3ip9M+JmaGlzT0I4xla97QcTvTumUB9v8/NBiBbf4NOJ9OmMuCcPzh6K+s84agIIbOD
TUeAfZoDt+mUTtWal56gOqorv9UzUiAltCnOpf1BaMucgizGAYHxrl/xLXL0uoomHEB4yBh2m/pL
BnCqaumqp1TnmSuOLpFwAt7ltR9GcDZzT9gyPqNyrIhoxJGB4VofFENk08mDxIJS2by5ntO+hJZJ
+37dE07BxF9nCPVkkfQWwhy78F2Hvn6HhIc+J4B7fPA42AndH9LuVnjrNcGVvOdNevMLzNpATtOQ
6YbqKn3ql7B6eKBtYF14RWKYVPr3nWXj62ojAcAsKZwwJEEICI4FiZlNRxi0IchOyx9ATYNPAGOv
JQk9IGeoUdsk9mfBRNz7OzSYYqv+6wX8uMeX0FAWShHftGNNtU/DSmklFnIAl9nTX5493x7dNKiu
UX+zXErbZc6uEbNEYl0WEiZO7UElB9Wx1TnCS8HRTNj+mgs8lloh2qpDt8o8LfocXqexT08ZV/N3
/VNF+a3e+e8zNuSXsGEdDpUuy4n4DAxoWbSSQ8k3p7MaVUlLyN4hMHkMczAuwjFT0b0cuxnsQERW
JCehssjoYS7IdrEP47MQHU9BFj5Fs2Q3A+BLmbMsCZX5Dt9reG4o1WNFeOFo1ObAFqdnYn7j0Bs1
U/dx97Su3A9Mk+s1ENL3Ksy/yB8qJ4eVat+vQ1nDRBuCYfg8Y/98UdmJFQYeOE7bANSmWUvDTdlu
EGjhiunzXTz+tNwH6MIbrQN9JGnIsuVNtwAiBjaRKWhF5sK48O9NYf2bbf5z47KB/5kOq3F9eSgm
D3UGdc6y94Iu2yXarobYEzczLP0E+Xzig65yo5FQeRro9oqifict580V68aJGFU7Gu5fWQg3M8jh
S1FmtMbXKXpN4x1d4tgn/bUPm3bBWwOWRVcrdHciBxJKt/ro7V759Rj8uVdeQuY+rvZqsWJZPLLM
P1lhrdAKgRNetxalSBSfWwlrcXgQYKMazgmvs+vWqvyCt7Z44iKLjyAL39Qnb3IesnhyerEBcM0M
thrZtFAgqUhnC9PtCOIukjkgfVTSWeFCdN+SkYZbOGKPBxUYWqOgZLBYtpz6c9AJPKP1MWXYGI/H
pLUe+c1zOOenFvPg2t7K40GzC0iPkKcTJrYFHdWncNquyWSFn3bSAfaM/qGya5AhoTjRJXUfpxil
2nNQg8jYgWsMn1+YhtV2RvshRnBbA6vKmHmK9ze6lm/Syu+q6V+xBdp5Q9U42f/DB/7RNkluRX6v
RDtYDg6Uk5dZjBhb9T3qac32TJiFC6RMZcV4tjw7gtV/ciOImZVdG87Xt/Kw2uDJCZbb9QzyBLvp
2GVSi130B9/PhUDJiLmH8cLYHT4/Z9Kk3vuMzYeJ/7a3rnwLMb+sR2sCpGtogANgMb9UiVgWHNJK
qu+IMHDkGsjL3YAcB3toIk46sXy0gSCewQKonyGsE+3mmsMuJ6/AWnB0YSpObeNtmA1sKw5h2JQQ
rmImPXvk/wrQkk9fBVFE26iBRrzuflE78c0dAQjRpINObiGIvX0KV18q0wFUKD2CfNh0yrnlCdK+
yNdIlmfXNFhtmzugnn2iUHOI0e/kNljBEiZ7njUE1FFAap+ONqTh6iS+5IKiPC1jH5T0W26X+kuM
Rn4fVo+loEfU/P7zH/tglRkPmSr/Pn04xve9QyQGj85jEyWuY0EPAJyqigQPvkTwpJD8gBU80Sgw
2S5qUPjPvtXXGA7KQUHM2OOgzX/zQbpRR+IUhHVJbYDqtGifx+4Nt8y7k+kOIukbt+rTCntSVpbz
lQumOp1XoSBwMGnbqk4xECxSOTjbM9ihzuYWTHRnhcocZUf7KtsPYA6Tp3+f3SiYi8Gzvfe1GgqE
Fu6PojrqTmimrZASvZEneavM3WoZKGdp1JRRs8Wi3TaDhyO3OBugbmLge/9YDdKQIdoxJU7mvuQU
8/32EvtlX72795GFIJweSlc38RBhGdT9D1Lu2s0XdE6RJAVUFDXBDg/KUMja3Oibp+s0rGmQpZF2
8pAesi+5V+FmBngazO631pQFPcjRFzI+o82ektkltTCSc9veDXOoBwZSrTI4DbWvY1cVFsAP+gOR
CgfDsfBL5FcDyq4hyAOs2yJgKoyUYD77ctBYisbTp/EB84Z76FW6p++d097DBem8a9BjDORewV6v
vYxS/MGPPYSsZ6XYjcq7O5c21U4A5D6zHPLUyjUNVnvw15n38Mk8Y2rhxkjItPN3d1JbHq2++BW2
zjSPDXwDp6fPq8DTx1A/AVQfXMDNgfGZokGCW2nmFZarIeJ9dQSpH/p1XwuMIapxQ3kE9ttyn+Mb
00PQ51jD+2tR+zJRcHAp2CJ/xP8/YZhOIPC+O4ysX9J3XdG/UUaqqpuvgmf3czM97CuzYPpj9B8t
Y0sAXM4+x+b87Ma+xXGfERrB42BaoeztG08rQDA5SNgyR6FMa5I5KrYFWxjt/ye4RmlqYj21hIEQ
NFuGiddd6RmUsC0hj0NC7+4gB2loKrRD2lPsLVpRwpbsNsKLmRdDKcjBxcN9110Tx+pL2PyxVOs1
RSvVR6HVWaMQSfBns00OT+urRuQIFrlAUFZsalpAmHzVfjo6T6wgXWsEJ86oGdZ4MMhnyuDvDMf4
JcNhIkitj+oCtnbWS2qulJKs7iutQOvQpBVnEXqWYGp99CIYivibPgMtpxFNuvjZblbRV05nqwQx
J1wvC5o/aMCxTeN+7Dod0cAqRFc/OLBdz23a7l1ymb/v+Ldeqa42VQp4S9XAUbxUSvmh3lv55VwA
MzlFjQB5g4abflZR6oqe1opO2qGzn4k526F7Da9McpKB6grX0Hhx9FLH9CiEXLW10zeiu/gOOfeL
Z4UBJgfdPBPgXNN8DfLYe8iM6FcwNPrmEDf02lF3gtSve3u2Z9bGayltx5OHCrNDuDKuOneayozL
HtEF3ptk5+9m4b90FP5xRy/vWJVL7XhqNvOp1EYcAIS3pZPHUhHgdR5cWqsoCWTo7zuq3GtNUw70
b9VLFneyrOmbl/dLlYWmoPotfSIbqiJu9ccJWK32q7ySzjnciWPENGZ2OXtoecOgmx54UUHVdFPw
0k/cKBvOfg5NUGjwGy09lME7nyOBU1a8TgzE602ur/7ylAwZJJXVlIHlAH38563FD80o02ae4Xx+
4QgkX7H82/LZXkUNt/7Ux1fDtpZa0OT6WTf2721obxPDfFOH/gYT/cdtvDwhrShUqAqPbFreogV2
4hzxAbQcOIvt+NTTPWObflp+c647TeB8g5r6K7wFl+m5W/D1YatTHr/9qRsB2Hhtz0Tx4aI8oMxk
2CxROcyWhzHp7vEIDacKYj+jX2cye4RhEv39ssW2egl3/1iJCD0/3nVyPKvnolllVKQmPW/LC8hb
g7+v8Rtu6B8XeYkGliGVchLzuE6LBhWaynfWMoO8pmN5aOddZB1ThSOixM03wMu7CAvq9hMsgU6e
dJLPrHXtwrTrHZlPfN6f7jvKx3c0+ushvKTKZXlMk1oqsum18hsn1wyS8ESmMzhGuGBenW5F//Tc
Ki+IhbvP3mO7Z8Je4Ofu3A/uo59137RivsFBf93PSyy4PG65edpzP034erGng/boaW7aNz+ePcyY
rOWdmQV8DoeWIeIZkv/3+/qtTQFKsEEQALsk9Pb+uSkainysVCPjK9tBOA5TX+pJspPJEArn4M4u
bj6OfRNNieO77/uX05deNgJgAmmic9j988ppA8uJq2zeKHpRwdbobZAw2Hw2obUCnkGpETMpua7r
juYlftrVR+8OW+XXWxBwauEyqGFM9c9bqNPzsTjWj9vUDOiAdSoKHj9tg33vqDB10fvo/388bSTF
/u8FX9523ShrKbe4YD1EA6Al5KOtQlCwIQhurMAMa9zQGXkhXOm+22nvFvvSUDuaUqJmK+U2Lfza
e070i0NnvXu8wPKpRiYMmmuPqC4x9mlGjR69HegdZJ1vwGiK2FCvG/7HI/j+IH5EIesoqWkpHoGU
IhB1DvuJJ+uuQvtAcDemegh70X2XpPx6VaCEwGF1qAfyaxP/Vl9uchofblR6tfPcu4jrICy+NCOd
/s/z4a4vPtHmXTL9GyDY+J+hjWGRfbw883u1ig9XSbtOKRXd8zru3Zkjfvt8CYD3tmR+94VDg94H
reg2g9SeAmofDnkYdA9Ex2lFNfNmD/6SYf64p+Zr1ltZ1bW+nPQr3538feiT4diTkm6NBaIT6mb6
5pX/NkCzVBp3uqk0hZzuy5euypcDH1+ZkmcjXnwmqSXPsLsTOFYSZITBqd1Joh6sCiEq1GvhpGC7
1hu0+G9pKjdhIWpGh8SyvuF4P/bdrYnOX3K4pyybrppAtAscFA1jxsEPPEsgZ8ZlJNcLBeaj0T07
9MISR46CuVDCcYaK0qZL5+CMbadltIducOSMbnbexYjfepwWYGRTiOCadCde8p5MlpqGYl7SKc8J
Dg+4dg2LErTB7hdnFalH6McgXulE6e7ezUrfPHoG0l/H9gWjDwjX+88jQDCG6HHrqEdWtS3DTE7s
L/7+19c1HCC0gMDcB5Pp6WMTu2rDv1462f7TrDoHPVKfG60KzqeuiflNc5bfwOZsTo5+ofg7Sl9Y
ayGlpedO2CCDR3Hn781p/NKRQXBOUclFxezFemnw7m9mYmjHJJ1qY4C0oNSE8pgpt87PaJ+5HJCF
m4lyQVEYgspCTVEhmi3l9abuTp4MAWqcpp3nxb0/xMRTeTJoh0mHSw/d623t3pXBin3+aEQfjxJh
JypuE0Bzl95BuGtGO6YCb1YkNvdLvGuSXls6TrrQ2ZoiLP/Yd1AUzGeMq9X02kSzxD4j1yIUvMuO
BsMjcfYr+iFhnXhn9qVunwm7EPD5h8zRwInnjoWXy6dBVwi1lc/zSnD3DyindU6IcoVNhCck4qfT
KGxZ9eiiZV3p09w8UL8xjm55cR7A9+clVK8L8k7hfV5BQd1kqIys3nzl5jff4p8rBYem6w2h32wo
xve7/bHSR2Ua2QlGxlTxYSE1MAKf3L8SOBl8OVHqV34OHY8/Cy0f+b/AJJlZHZlim04RPSflHpRJ
WjE/ABKIYtiGYUgDkQgmwojR7L+SXjZJwmvENwp45EttMTaJsj7CghXyl53D2Jg8WmUnvgRl7t6U
UKG7qTvXj7wbd81tFq4S10yAgyahtD1todtrbd4FWtFk9BwEmn37OubBqU/vvG50CmYHHcx+lRCj
+4t9hXWaenLXRKmVMCD+/YnIAI022U0qT736yFxchiVUbI3V6JRJ7ZK3gq4XlKlV9Hg6d6wnFCcH
xRImXSbyx/F5KV8chWILaZGVfar4mlZdrcNfJBGJYzTFL9N0st/qbrF+bupPUnZGp8hWWCOlaSM2
04qn94Nd7GjGfcEEW31UEOeSCK+sltBMymzVdAxv5WoLaszDMms3We2N/3Shs4Go4LQpCLnDbCJt
sd1snVCojjT3ZtpoLhukAohZ6M4+g1Z73GX9JpcaJ9M9fqElMSNE54ZRSvdet2R0Gk9fWeJCou8U
UUUooS+EMsR90NwVAVpmAxqWFVZLCE7zblczdADWTBcE3w51iXOQRXF7NS39S1B/rPrGzozyKapD
i0OkLFO/ESQC8WkNzclqcEM8ok2GqH/GmZ1NSlp0RvCgYNY2Ru/c5bmZV7vol609SCHmGp9aR3O5
PM+iahPTiw30X81JQDn0kqX8cfWytYIcDZ7DTkYPxWNYDjVZv9rzu3+dx8PzibB7oGO4zn21CYOX
IIxzbOxRm6chrmjDgnfP8/aB0k7kuQaAVN0avdPTURewpZE8uQfmh4YIEiWGSvEMqAjVVMiqCNnQ
VGsGZ8Mrg4dlAyEd6AjEHeyG5mi1A0MAz6fnUtmt+gl8Y3JTtYOYqrQ7tVT43cBKDUSkZEca6v3D
Iush23bNnAu4bNQvU6cB7ip35HaOkOr0yNiF0WLHilZ7J6Yg8x5ttZthWnByyrsdk2svKELk1oHc
hOWstQ+rcC+7O11o2c7qABVI6y4ohxoeV6LTqQyOS/ojlnunv48CVQu5iMe84I7WKYPkroUkLFqp
tS16ai1pcPziRmQOTVBYeFam6Jba8YLCBmZx4lOVWghcxNwjopIhn7/kX4jNy2qdBMYu2a42BRbg
EBUQ0pM7eWgOaeJSjjOs7CnrsqvRXLYbT8BPbatz9k0fguK1DvIN9OQOkTPP3fjsX0dFYqMuAoiE
dGRbXn1pl3WpcMDtPhOaujR9LcZXtAD5YlNHYSBIRbaqwyb8SoRtjg5rvia24qkh3cqc/PHgrFQ7
C6RWNqyje4nnl12MkujwUQEC2dbEmmmCWlfcvy6lqealw2pwnMDz7/L5oiiSod2x+kL3avjcpotr
xONUe7f1FYL/gCPDWEh73nU5PbflkEIBCJSjolMzr1EQNDe8k7wfO2Uvb5MMPN0iOPbKLyt28/Da
jZE56SFdIrs3mq1HVCY01IN0N6Evgb7w3Bo0jk5utTTq9Jv36PAQ8ujUk1rcOW9Tbe/baiGAz5xC
b/D8NHH+dTR+A5dpHtI+bPxrmnuL4/JiYnA3XX3VHgUH08x9aZ+X52HS0+C1to7d03DVq4FdCKO7
JLM505INLXxz+ZAhARgR/1x8nD6g+AcyKO6gHOThoUf8YVgqtxv+saUPr5PHqGoSXenwa2zcdrVr
hOcGmcyZRul1y3msMv77SGHIGRy+y5SY0pH85odxtaV+3VP6me5eO1VJ60efVW2kdeQAco/4ZS04
qY+Qpo0UXtZJmMEs6Nb9VQQ4txyYSB4AZ5fAoxd7PnoUMf2YvIaegumXuO7Mjd5AHVzbkuScR89J
DkFp+gj2RKJ2dfDvXdSw9H7S0jqlz24kRWW0hOxNj0NKIdfZ7seam+9AhgLR9BiznruPXjzSOvu+
IuRQZ1e/vISWd+g0PcJ3GTLiNYzg0qsG0Pwl/7hgABgV9BV1h2Gexlz57Jrr6tJnUoKmAH9J7mlw
/GeX7nlkWCF7eEF9qmwzurnIm7T3fa0bt7KoHlr9xroK44gnmOdEPE2246fI36pOyvYdXDuH3jNl
Ll+F8gecwzzF48HmeeWmQ88hdWVktT6zp3upaJn5B+ZJHBalo98cEFYricDf2kstXQlKdCJMxMOO
cYDIqoaAixxA0WPuedx7WJ80GVoNU8LlJr67Z0KC6pt1IKleE8R2KJXIfo2Up5vqkTYyUFQ7hIMH
bu5MyGkGX9D9SIk6TFm69adFFoan32A/0reNPdgzd7XZd8turTtZwzXkUE86DfQjrr1G1T4jwruy
78TsbHbSWko8rM7jk9U+5NGZG0tC7eHuaTdlvhyZg9RXGSNJ9vnL4ES5MeigXZg72Vh/OGm78XlH
0ODiQjiJTJ9T4rGtO/GiHBJ41Dl7QZmm2HSNFe88l0Jtq0SCn5A7t8R5Lq3dI2qodnFzGJuYc2kg
dENAgxyHT/R9UCEHz/QgocRVg1/GO91UD+exeT5CSSUUSXf3IrsHxa7zQCn8I/paB+f+mXduvrxB
LHX26DDFAT3AUXVLHfqYV6EBdPu8f+JWX9r7oYSg2MEVYK2VXQAgpbkdFM5zp7rN2lb7eyxPACzC
j7TY694+zMHQO7URKOt9C7mgbdUKGlti62N8Rj9uiWa93JYn18D6uBGgi2WyOKpByQyK2zi4FchZ
sKp9kmFj3ZhbHxf3bATZw7Yezql72B0uLpz17OJIIetn5TJsjRVjV2Qy3yT7/y5fUK0BVKCpBpbF
yrfezI8UOJeuavOW3oloQ3w1UWSxogwxOwWZiDiU11WHcNJaBRMtbEQomTIhvnRLJ49MN/eb3WeA
/kcKY8GMjO6zRXIRydEDlZB9eKALZ7Wy4OoeowJxhIZ3jfKw9BX0QfLwzSr+3SgW2juMxmTd0JuK
+tooVhpnucyKC/MJdY+YBnyrzmpJzqm6BqGvZ3L4bRutR/fQQhtFKAyTASm+AhYAcRR370tQY1B1
QK4v9+PJreNYDpoy5/XJv/sZcdPRkUD5yKOqi+rcJkX/RF0gJ4xkVNppvikpFfh9/z5nDBmVIaUp
K0ZTN156nPHjGpu3hnyZzvwrMZyKcpEuFq4CqAFgN/9GmgMchj+52Jv+PUD/Aeb4alCBojGjfT+C
NmIft5P8q+5J9v4jBvwAW9eXVmjDe5ZdkpkLyekLvnUcW55JH5lu5qx0G5n/BMblVrlHDpTVfu5R
ud4st6GDCjMSf5+F5FwPZF8mF4tmW7sZjXELHCMkEWAyCZBLkPxWzr77CeK4f1rcQf9b0aE/bg7w
DZQtv+FcFT8PrYj/gUB9hDtIwtYeM074HmORnXwli6uTdXfw+EqPyXlketXda1suEvxgno5hhVIX
QJUYPQfYp8GnQJEstAVqVXi2egzF+2a3S18EGjlIkOUhFC71gcDVYyww18GIO3DsKDGY+1I/2CCi
jxNAvCoezh6nK2BpWhkUboyNWWQ0k1B5x8JX07yZBqkcP/RgITxWJCCVfWw+UXEWTDqEx8Lx+N4G
N4NcFwA6QRzq+rq3gQak0Uc7jxiKPoVWuuLjZme3P4G9j4afT7wTQM5ZdrvtnF2vnEGghuiCbbLh
sixruxDtBbPVtE+ffeAPKK9OxYR1QX23EmgP0Q8mZ45WXxVkRoHfA5Z8jZBF6gvonVuPUiLY3b87
zRAkhSAuVaFiC+cHd8Fyh+f50BqIYSbZ8ydPuSsDFRiikonEV3tx7QhQE0+GVXX5Yeoen/kWIGKY
50PQlCBP2gtsXKDnn8kFRmBP7CiBgLLBAvXB3DziZ+8eP7Nprrh9rc3IyZn4/SbDa8vub3xUcrFu
RrTt6p1W7uMIfElDR31hbcHj5sC7vSUE4FF0vXqIJlyCyKflpqVCNh4gC0EyRb9A9roufE53bBBJ
g+EMGyO/K8rAp40B2kZlTg6RB2LPyb2jGuIK9GETZ3YE8rBYtft7LHJUZyOIExd+7ow0A+JlUTwd
Ac9TbAEhgM0CjePZDIBY1HaZ0Ri474C0ASQSfgD7vWf1SfKSBGI1MuqufEROq1LEc72B9iA7tEm+
altH1syN+zuOQRJ2PBKyALudNTQG5Wizv+LZtz1NH/JRVBY2QFfI40wQQTXZ9SixD+jpObHvpNNx
uBrFsCTOY2JuOOSYPDkI6aNGB9wCqtQQ6GGbLY6sPcao0oi8NQRy1x/5m2VXAwirMl1GhtO5oUmO
rBrbaCFQJ4gFzRYCvXqfCnCtgNh+mQMaoGwePq2uoTp3oyXffJ67g00EocldDN3x2QdWfmJP3du7
9tWdNSjD7PYM3f/dsP2tA+Mqk8kobUfRPeiPvlYdbumJbymcP5JEqHPgLRC0GlV2PIwmaEVK3qHh
WUitjeCPAWyjr/j5zWMowTprfDtyr6b94ODCGp2/on53STxQopkldk0XmQjEAGrAbxDy2zyR8cUN
QzdhhV3EmagnO9TEcNUAs7ZY2D5S7jbQ6cUeoM3+Y0N8ZatGdCtsPPQUW2bPcHYs/faj1e1uoPeN
IgUaH4+ZWZyA9eL+HUV97BZGOC32McUR9BxZw9/3Av9DEY7HSBmTDz883uv1o883FY9AWBt9Ydjg
Z5PKhcFMwOqTAjOdRZKjuNobOnDg0KMIYUn6P7TjvOAM9PG581KhJJWtP85Rip70R+u57NmdE3iB
0p3fkcOnRSLgjVBSF/rNvS0YZyJPBytg5VQcfPbX3v/iQaNt1O3vMeG2BTUTvwJUiiGQlTZAq46t
Zf5+tt/JkbRGMSoTyjy8ueP4RgoqWplBCf4ENKZXeJ6o8xv22sCQxZU7KMai6oePNCNB2e0ZLepI
gIighHzSqgxdql4SFRlStISGLlL5lj1aRSOsaGj1b6JRaedouaCPc63dkzUhY7+5zfUhyEKNmlj4
OoiPFc2S6eCiOR7MKYFc/6AlohiI/efRtHDG0oBcTnJo2VEc8u350CLb4XioSWHYCleWTZl+7e6u
S+c+UFEUsY9Np5qVctjElvA0vu3XNEi2VO+a0sqt8EYXD2+Qyyx5Ds53R5reFoIGQAaeOCp7hdYO
3nq3IYGkSxmTkCQLHgi4XnQqp8740R7TTXA+GJ08906j8rNjaAG58h6sy2iZn0kQT4Gw3QI6qPiU
jxpujnUEicuRE9Q5QeriGk+GcRNFZjg0AcM4aK5RsM1d/Y4MD9h8fn/v1IP8e7c7HUKW13O0aasX
Dz6SSIBwVpKfu0DYjtnmGVweBMI2p+OXyROmE2hf7RbQ+RZqQydgFM8etIEHNsEyn2iK24nka13M
FBg6GA7yGiBASICp1i+wwASh7D7J0U+WvKenOeXaOLVkqXtdx2hAZzZW3glXeHxb9OHi0ep10nWn
AzOtygBsVC0aHt5c57a9dWa3HOLJblpxCo+zqbC0FoInkKcabdiWxEL8AeoFEP8dAQSLS+G3ZLUc
sN8oVAiXe8ZSjxZssKi25Q3Cn3QLwAeDjz7jQLFJuyfYYOPhZW6knTvxeHiHPWSRnEA3RH1nF/vq
JnVouyAWPGeJPeyosNJECQXDufXabGfO7uB/hoVkD2NYaMOwtZLtaeqtadvQssdSeW/vrGh4WrTd
XRlgrebOmCcmtjR5p9Pwy/TK/Ef2+DIkLsr9oYoNuhRSCLXS4XsW5mJJMEB8WOjwHvhOxVfKsyf/
ivs8TIqs7uzvpPx7QvnSXQdYoemq2dQsctgXPsGxoSTPWLtdps8+R19tc5TQ4PQnzA2OHOSFPbeh
DbKLZ08IKE4VTDm+3tFi/oPm+us2XgY0dX28NI5HKhxgkqDjjTaZUSPoLp+TzekabYpBbpcru289
2/HR2XByrGWHUh0KxxPr2HNv2Wz3tfmxX7UP3qh5dIxVm+MY0okGYfXGoXycQFqKIrbdHhbrxTNl
yl97awxrycdODkHEdS9GgBbYmN042FMD2h8myq29sG2G29SqFRQi6YaPU7sZ9C4f0+uSomXSklrG
juDpnkLIK+yf4ov9SGITH/zdjlRz1dOhVzjEEbxi0HZrRsOLhrkSPb/V+u+X+S/DKQtbMbzPQF4w
igR29fIyLdNYSUV9qSd3p73ErQ52WxBBAVpzS+7/8lovbywpjHK1Ol9rvowFB+OEpE+3g14PI5a3
2+O1/n1d18uw63F41Gphca22IJ4JiTmkZToerNI7Xc6/F/YvYN/rxV4GpbUS3wqr5mJ5S3hFicQc
pHs0GeFd/lV/AMH3ihGuK2hshcM3n+M3avDnd/B68ZeZ9v2qFvdnzMUXXV84fdmYrlVH54vlclA7
DvtxzKKVgfUJ/ej6Drv6dge91OjmWTsb8v5WT24emCUxTf/irYpMYeqEb7aQ+lpAvy72pYB+mHqu
71disaSEZNBk8dR+6Ps7g62H2SXLRYWqOhL53rxj8Zv/eswvwTe/xM/7reDK8azckkMuu6nLnNeO
gg6Doh6HXsCCd8PhmyUrApnx14VfkDoPmJTJac+F2ygvsJdHJj2rju2FDscZfeQ3C317vRekSHa4
afd9xvUKf4Yy0samJxR4HMZQst03DZ5vjM0fi/v+8x9tqrSQH6mSsnm41GYiog/nh02G43Aq7+hC
/P0W3y1OfQ1BatF8HHXxMNk+bJ5gBEvSEUIadCH+vta/YKMve/V7Sv1jbUelKkv5Lq61WILyiaJo
+4WTbXAVgiehM2x4dFLeXFPc/1/P8yUSmYZa3yAyc02MlCnbN8IR/eDMOYg9ZyyM+j7fxJ933//3
Y/ixTLWS4iaSKjX6z67bzfFix70LzXYeK/zGN+sTYfuv9b0EmxKD7NP+xH5BMZ3NCVwoKOyAdE0o
pnCKvFncu+D6DeL8sbiToR2eDeX7eLy3UOCglwD7Kvj67oUMBt5Hz8H0Nxoa7uffK9XerfQl3qye
aXKsGmL3UFXSwDNw76OQpVVyC1C6PASDAqVaxVnLbsvD1RJX3/8HjNxrA/Z1D78EH6VQ96ly5S4M
juw+And2sO2gOAITePj3gr8/h79e7Uvceeq52biJRy0uRLtpNDBd+z8PeBjuA9SW3lxQpDZ/XPA7
z/3xbpOV+T/pSOF3XZElNFzT3XrzjsfGpUX5Zu++iz2vlHj5kDxvTfGhdBf+htgzigadDw6sb+77
/3JtYnf9WJtuXMr4pnOtmesuIx/i25flCL89Z/f5Pur8mmw1sC2lTQ+Q1niJqtZevtZFMxWJXbu7
7PeFcuyElhQOovZHr+U+8J47u6H75omqIpr96w3+uO7LKi3NlPLLgVXiJdf1aaDAF29/Me+kqO10
Ph6dtSA9qk/776er/ZoL/LjuS5S9XRu5oT++10u+Q5ilvSn0mEe+7+uB62989Ayh9KIVYNPJju2Q
hp2LNsnf9/Edff5av/7Pt1xd5NMjk7iPdrG90Nf5tsSEkp6GmGY4c5wxAiqxHtzV8ZuD9PeU98cj
eAnEhxM0gUTk8i6kZz5YH7CPFXLEgVP0yDqHtzntQhqWpChvVv3rGffj0uLt/Nzbt8Zdv+ucAUiN
dfcD1JsiG3LwB9rRa0qJv6/2+1f742ovcbioH9faqDlR0Uhgqb5IOker0KbXw4mDqenf19Pe7emX
iNvc5/IqU3mns+4xwi+qctHHRHIRvjIe25KDp+8SOSOTdMwNpQ6Tk08hlff3XfyeZ/9Y9UswPpkP
OEwKd+G2l4v+hi75RDSiADb4oppBvMB62J9v1v77EfDfq752Fu7/h7Qz21Fc2br1EyHh3r51j03f
JeQNypbGgI0BY/z054vcOjuzXKy0/r1USyVVlXKFHZ4xYzZjjtGqtloh/AiBhGC7Qmp8GnCKvFk0
+WyKJb6abb+cHr3mtVbnlmxcztiRCHSf6QpQ7463G/g16d8zhBHTpb30yuHCJbMSmM7O4ZZB6fAK
gTLoD8pmgajFUWtxBNfP+4hTPjIzD5v4n+7GHxtTc3TqhW7iRnyOeW9Bd+bkKK4Pv8dtAc+TR/Ys
8rvO7ybwdR39tj01J9fOE60lt7+cq07/ELQyMgPxonBVz+8cHOFjDwviWa/87DLJn9hvQjSXoO9f
enm95uX0Siqu+yMPcnXI+ny4veDdGL89XShHk5OEcB02lQ8e5yU/Nrzm3syWfmlJJbZBW0wU/+lM
jJlg7PZnM5IggF2/b3bTedNrPm2tbkq5BdvpFIZsWovPhxCWxLEtjQO4hahaTI6wToXvYUN8+zh4
//GeNe+2MVbn3eqCYcUUFNH/83xeUhfVz7uLYTUd8Ich14/las7toJk3yTqy3JUxdfBlPUpA5HuM
GwB08rqz0G06OQ2XhV5zZMdKNg65wYqC65fr+SS6LIaDU3GgCVu7YcOCf6H7vyLm71c0agW147Zd
HW5f6Tq3It2TccvrSDD2kbhTSYd6gJjW608cNvdKULB1R9enUcOl1eRIDbErP67I9tq6mooIjOYL
Wtm+IDceB9TcbYh8QgcBhaDBfhu22ag5qL2SXNZadWFBWugOjejnQacjsl2ParTXb/LdTZGfUXNO
2sE66zp0o9O5qIUfIeeCQ1rz3rgr6G2wx47TdESbXrHmhtqnFiwNqjgqlJ5uQWdsOYFNwCEI7Jqs
qPH9av5HshKNkTSR/Qn2/u34mW4ZXojZ9iePrtcmpM3UxE0tiTf4xeN/UUD+sJpdqrbPas5HPIPp
Ubj0BmIu09tOu/1tw242OR6j5ngO7ZMKPRdh1U0gVISWA8QcQ2BYIrl0mtzAXz2L+qmsOZ691tpK
mqgzUUPrQUXp++BAfKLWYSEWJqR5iQhqgBb8b/XZHw6h5oFOZ21jZjuWBvQA7IoIcjz+UMZjouTo
E4YZtFvsaDJ5f//9SDbtsFlzRPeVrq6sHHslKXN5YRj4+qJYYndnI3PcdJGI7/WL7Zg1j3PNTtnu
TO1pulgQj6vojYozOAqT14b3aroqzZqrgahcva3ks7Ac+vzPR2iZ1cL7aDkKrS+KIHCOhp+7iEK7
0TC51XQqzZrXuefWljv6a2kgJ4MNBJnU84aBB/8fgQEXyhlCkKawWBVv9NveinP741y2zR0kDcJ4
e4QGC9KCBZY7DYz+mraGhHbRwekYlU3iGwy7xMpCkibMXKsbjhIaUqOm09SUE5k172RK2X6V7/G+
IFnIfmn6MbhsU15gZG4EbOtfWnItOMqKRGoXEu9PjwoGKt9/PURvqFHCR+DNJvemPlXT7WnWfdOq
km/SV+mNuhAgEZqAwdvQ9qK24FVs3M7G9WrOabeW2xdpzUlVbOJ7cXeSa4yJ/eDA/gTVEjeFYQ05
pll3SXB7pkbr63aJB9RQ/YPzQXSShd2AeJqQBL2BhjX/7tfWXPAXqf4PK97m2+P9LvKJVhh/ta8B
keGIn+NqECPrAZxsFI8mCdE18LkFqPk73KafYlATpB+xFB+hoLITdDoQM64BKx1GQN1AuNwupMUQ
VMQgJHTGiUIqeEsFgr1J+B7DgdnLuiCMwgNpHfhQH6gBiDtv9B46zsvSBE0DM8wTDd2ndIGGsdcv
AsfuK4HX7Ufo5/mjcKR1mnZD7PAvR9qqucvS1HbGRdQCCSZ6wIzAgBgeB2jC2zdufdNiNY+5P0up
dBQ30MkTrQgCYGDOQ7oen+dw1RQn/TXgXP/ONSd5VLfnzUbESTeHa0eA3OwPzeuOLGgO/51jqKsc
lRfNOp51lroHgBQHU8Hpba+54ZwimHy6v6/2uBfwfZFbNa+3b5eJqZR8s69q49kZgBsoYh3fYHtd
URLXaK8wCAMY7veVm65yq+YAS7PY7cpCWEvv7vi9vTsNhGwLJf/Ppo5Hk2+3as5vY6zlTEZDBme7
cIUn+qDNQQ2R92t4rabrtE7+qRaQO2US16liw1ycjijfjsc4IaJqJ1xDBT66AeZprOgJd/rb2at5
v2R1uB3PGbvp+mcbYtHgw6I07tBxnFCubCylidv5n5dj5P/P2/ueSQfrWn7FYYxyTHq0yAadFRVy
SOmooYjO6m7cn01GI6spDfw9ZTHrJJWr+35trgrRDYSjiQluHz6fryChQtqJoHM0aipJ/4P5aPDH
q7ImmfUSXnVVjxcEm4Spuq+kgG8r/6vBSl/8HDUcC2H2f+/s91o1J7q1IGa9X9lZdzA4+gJLQvI3
Cxu99eNOrvm9UM2B3sr/X7aIUeWy8WlYTTIbB8xMDSlxC50gyNOo/jW4nMbdrPnSfZkmh6rgDbkm
BPc0eE0iPOqvLqpxjUWox+by/ZrCkn/c0NXdup3MitV2FikD2h0UDjrjYBXKk2BJzbexsic85m8f
8C+PWrTXLePA6xHX9QDPCwRAh0MhoDpcv2H4ibzt/3giv9+z5k5zPT8YLRG+EmhQZ/YLRJfCMQod
T7YELpJyLqSy6Af9bq6NVlTzrLK5qxBaEm/L1gqszhZEMUENsFYPV76xqeM2ZZ9/cTj85zb+ftda
bGlcVpv9XbSqwKojSAYA3VHeBM0gM51gqYGeEwAOOow1nxy78wZNNPvOnKwdOl7AlGHL+QDQt0Si
0rMTIMl33xuqNJ5fnNE7UwyTyOl3nyCNLnCgzaXfJousueoUHpXq9FXHItOgBuJ3AsN5k3hK7iN3
hIxIw4n7h8Lvf/erXr5rHVvHZJ3ivxALESfgeerjqIddG0RcM5zhcdb8vVrNg2nF6XC+/afZ83xC
qg/Axioa+DbdfdH67hdjgWq4NqOZHt+B3wvXPFrJDJJ0FDV1LAJrgOkZalmheTMeUqU0meEktZJt
WniEv01kNF8om1/Ofb16d75V670p4hkOoJgb6D2/0rUExkEUfvzCGTWe+ceV5+8Xrvm29HpX8yIV
nnSxYK4H7Fbn7a0LtbTjtMPG+muD3X6dyh+etL2qNmZ6YjUXqGNqF91eGygp/TsyEy+y5lFTZf0f
2obf71fzaZtDrmzWwpW6nPDeKynrwZlOOdqib8XO0gc2AlDY1J4jYqtRfG4isVWbtrjm3yzzDkOd
6N7FQqqG0N9DPX7jXBMuLiruEBogyG4vl06f+swHAIuOGOgBvy8OVhNeT3uc435vSM3xqXQvb1ab
p9kvFqW/uDnXiG9RuM8qelRcpGVIHmm9EnOqgorBJv/tdpXoaVg4G3DxAIoYwgFL+DVU0iaoNzf+
lVmaecOt8Li48/2cNReX6ffiuFoJU+ml0VTktV/oBe9lTYuAiTOgRb+v+BfRWu1KqBcGL8WxvU4S
VqQFQyUJBzcmnQDK32iV/5C4/Pfl6lXBUl2rhSXaWmSevV6Hnhaj2l7QdUTZpqlL+g/RkmlKsmIx
YPlVOfxx6jKtpRrpeS8uWKKlDZ0exlYEMow8vjFR+oeb4nu12olT7vIpu4jVRIuwJ1TObMCEgIcI
rYnOGqKHv7QQ//PVvpern65dgfqLlgjka+HGQB++YBeviFgNKhdS8AFpqL3UYYihEMfnpDImKOTj
/xF+8f0g9YNl7cxqf+G9F4TdgCE6468+j/MizjFTbr9b6z/cFd/L1c5HctBalSTx3hRKXs8OJtQZ
i1IjImciTJnEDcfjH8K0/y5Yh4Upu+PmdsvFRi/yrugr+bbceRvSh6URS/3PDedNzqrJcuvQsLtx
gIX1wpp0KXsD8qZxcAw9j1DUHbX893+3pV/Qwx/nJFEKtXUvWE0Unwiq2NLOUNQ317TTR0yCNqz3
+GL43tFaFnPXyt2tECcFlakBc3M0famZ9y+OgEU1VhUeJxXfq9Vu+pu2O+1VjdUUBBl6fosrkDG/
gDA2eELBOWTIAixWwys+vvC/F61lMla5l7N9xpYK3ApY3/9aqRD8FVYa/r7gPzjx7wVr3kdbF8f9
2WRBPqGKLgAzcozsgybc+k0g7QfNMyQdDcVE9w2OTCRo/swLleyabE7mTZx4MZguBN10sHYR4zKl
/YF+o7dkwtBGnXbr5gF3puUCTW9wgA/Kb38+RW2Lb5dNcT0VJVZLR5SvqoSVrUMewX0paw4ugYoG
fFjAxmGZcbWd9+7+vueN+1Db87uiHytTYx/I3K5VcHIMNuCV3gfKlq42FkKWUft1Yr4miwkjkQE0
bpBSZI3olL9lFgxd7IWhSBb0fG3+9OcXOZ/XqXXZsRcMfa/ntMEWrcFuaMDmxmSTHSPRYWpcCrjn
vZv5MjLZGfjz7XOXqUFmNbdCbVEN9fgyPjnHgRCt0brQ+4T7wfkEB5lko+wI9qp8ZbxiInZYf0co
fPzxBog0QCf8iammCwomIqAjI9yMJefSfymhg8gMZ5Yg04YGrf15rtxP2MSOzlEoasiv5WwC6IGp
ZN0LY6b3MocbCtKm/7tmT32Dai7ncINo+3Zng4RAGYSXYKbm0CN0oRPzFV/fOmLWV0avEldkeG9d
ZfS0XCnO8knbhYEJfc0KieHh07I18mR/hXG3YIhh0050a2EKTwZbH27kd3VFz6/a2ecYJpNTyACc
1nD/fXUC/syV/vzUtcN3PWaVtrKK+zT1mCvcMlkbJXdoEc6fBnPPln0Rkk+DW+/ScqbQAe0Heosg
iyFeZTNIHBXqiNSBqO8ZIV4xYj3db9Avw2i97QcDwK0d/8g3ZyI7WvfwkQK1iloInyb72I+YSd3H
EM3YjFEenRkqC10x5cYvb3J7QhHFjS4lQ56ngTh5k+MHXCPx+/YVroi233D6/vbrf25E7fyfUsgz
jL04fcYEIYs83FxhUBd6Uc9tz5+KQaCPD3U6RHv9+SmF4MOFeCfawrL4cn2PkIRuKl9Jf4fufz5R
zR9spZPOLALl1dQzR1p47UHTQY9q378xnNqYNP+dsrOaiWEbdHs1s04but3c1NW1IsPLtl1ouC5r
T1b9Fd2ss3/vbyZr2uH3CDo/E9lrzBIhapgyg4vBIDDUxVBO+ZkG3ChZdzMVgz08/f59pK+svW6p
BN2qrGhCpa6Op7yWaWkqB66kQnq3qBShxZC9nQ6e3jttnDv0HdAN3XFRVJ4ubyuEbRF9jo4W59Ap
LHvVDtJzVwd6uQ5gKkkrz0RpK07mvOLpGMD5sYXKJevLcAAWkHtI8Wmco1AuhD8X0tXZDE05WJdu
1dlNoG9+2dxgQ+CGus+LgfF67t10Z5O5/jqxpysmpG0VoXP40KFoONn6Mns6SBBaRXD7Mdxd+Bck
PVFjjm+ao1lxhmjyLjanhodryD5vgJwtR47kkTJphUJqIPO1WLClRwqjL8ACUkjMjr4G94cJSHOH
cNboJLuts5/Pjxwi7wrvv7VALbyPUMX+CB/UvCtPVAliFls7BPp2dlWZGTy4RUuQ+5lvTBu3Rjs0
L1DO3kcwcaKzgAKn8skEqbxgzLwyXPyXBHGiOl8zjVpVTmvrtI5e9Vw8Fyd7D7mxvZF9yPJP8ixr
hdouKFVXV0J+z6SYAefKmJ/ODdRqD1CksiAWtVA9EAyy9abZWlLSc6GsSnIyCVIQNEiWWky0QhCv
ukHACD/kp2tnH0ZyiBzMkdHseLTy5r8b51+j0+I++PkYtaN6UFbtXVq0yi+4ul92BtPyqbSV8ZuY
NvMgNRco0jALJmsxfA5Lx+/rPwwdIP0x+GXJulkPoazSvBz2RlUS4KMMPi18TnDehRzy6RImqksA
s0HcMvXbw1UICVF0D29PIbeLqQY63Iy9zDmiad/kU/RHPkVm/Fdwrgsu8No1qZRaUWWJxraIKBIV
N8hQv0QkS+gruCzszkcgQCaJB70I9ZKv+eDh+QbqZcn8u3MenMj63tOn0Sf+deb1z1ubChMUDeSC
XIfkLtzwk/97tC2jFvj92LU7UfsaGzzw2AsyfRg24tczKA3aP31PEdl3Ixzv0d3zc8Ha3ZMfV1nS
ztRyOtdswi3qwj3mW+yOAVOAYDHu07Ak5G2k7X6QGP75pjW7zZPdFops3jSx96AYBs8dAOhppLve
bTIB4NQev99Gv9vqg4z7zzVrlYa0MKRTbvKysTyCZ2cx+BrV/ngKvOITKHJTetG4Xq2gcCiyu6qL
zaWvDhBEYNXgNcDEbO/ciZqnhoR11O8pWZIUWbYUDaGBmvUYh8uuspjOpMNNRfBrqHYwtUnyu8GT
53h9ym5N1ZsHrW729MeaNQO6n7NLAYIfA+rBp2gf+gSiBN3guEArwAEHIXS6gg2jcXdV8bV+e9ua
BV2zg3S/5qxM7m3OX9MIIhaqRkU4Lu3hfcgU2s4ff4DTbQn0HB13xKSAx8Qhh3sS3uPPxCenEpxL
v5uZqNv89VzklFLbkHUVEdA/U5j8YB7N2zorwW5sX47uh4HaYz7PGsLnL/6C35apZUrJLVHy8yot
6X+1ButwCsGJfZiibvXv3qbmSKWUeahrLt5mdJoL6XHDMWAOnPy7VWqWW1zkMtldWOXir/tMoq7C
bWftGO7vq0jiYX/bs5qxng7Zea0fWEYO8HSn3hYCPSWC3+oaxmlDIaPJDGrmaWyhnjfE95F7ratt
cNe0J/JgKTe9098FGg7gD3OrOTVVSdft1elr687ou6+GppuFXjohshz+vn2P/dmPpWr+7FymRXtv
8kpXzYYU3Lr7r1V4Jy9J3ktGZiA8qvpd6ROJjS7yThvyRqvhEZo2tVYzLatcXucaT3CCARliqrOf
CbBkk5zCA8D4z02V6tAWebPaZVXCpkLGKDR20GwhVqBnfAyT6d67x1BeNGzuA7Aka8I6gy6cQQ3k
K6T5Ubzcl4lcKLekBKTejrJOe274xtM2XI8LaJohciOwHugRpM9PRxemSwiMo/VL6Yrqxmlsmg7e
d89IvG5vpsk899NQm5w+d53US2NpwNjXXI5g//bukYXWwOjkuS3feIfiWegwekhmePkAmtSNgyBn
NiVcGl09lbw6nWlhtnUPR9cMrl7masPMLRbS2/wIjzfcypGFZNTOfxuenHKSTbZeEkhjfbga7gfw
zVcdM4KFt0UaFKjerXeboTDFCS8FybcrcMbxJUamiAae5KSAFhE1HJ/cF45kPLvY5nRLeSI8Q2pJ
tqCNDgwIHDrQP1klRFwVjE36K9mCOUmmMt3Il3yMWqKrece4ihCCkn0ruszVt2M/66/NkCSCTMKr
yCU2rhZlc3nt7V7Uxb176d8KmJ3SbttVvO37CtLB4Ca7x3EWHQa3WGvZrSW8rzvv2smRmUYJnR5a
tQSqEpS923QXyyG55z46D1V/368+JU/x5PgWt6bm2JrCTdJgLA8dGbyh4JBUw/pLuOugFkdlY7Zu
Uz1afZ7GQspSQpTOG9tDLzjq9gVyHT2sYJvOo0vvFjahoZSHB/HHA9QcNowhW/WcbwlUW2/r8ESN
YoFUt2lDUNzVUdDM3XxYQTDUftOnp2DjbJY0pi1A3SgBeGWIGk2U9zXL0VC+PHkldTxkQvqmL3RI
GyljH7rIHw9bc/sXXT9YO/GwqSf52PJ96yi5m2nQOB4qhzrCB5roMZqhln/r3c0vFjtzuo+vlMBW
QHZO3RIiLw/ibljo3VbOTJc84BaM70+Tk2/CIW7DdZ36swPsCVHRg1I9cWPo2fYN2dZjH6HJmgbT
t2RodZrVU5oeKdPy3e8OdQNrIXVvvWRk+dBNw8ljZ2c7HardXYzAjArFpn+33xss7+GH//EEtesm
bSeJnGY8ASo/cFMutM4cOkwfSVTXchgejQra4WunnNlmZ9WxaNhhjVBltYZmX+79/jBfXda/7vMf
D1O7kLZJXpg3bXWbtuItbI3g4+Agh16umKCX0Fk9bzot/xhAmDYSVKQJ5gc77ElQhnppfz/kq4+o
qQT4qexKVrhGLVm2T1BRH6bKPHvZvJzXXhto4WG2jrQMuzX6G1h3iS8rHMepY+zt2dpFxKm7grMt
8Xe9w+suyKgW40eirZD4RoO5TwniDMPr7y+vPirSyT9evnYXXq22fi5yvoQ5Wo3an8fuLYdGf76z
Xwpvhtx6by9D0Vi5JektQdszwY4Hi6z0SV0TUTgVVUvFyYO1I0XIcfnX7gFF1c8mMorHV+n3Y9Zx
kzI8I0VrxzeKb57SPUUwq/tUdjvoEbj5KIsaIsnHcfGP9erhd54W5e3MtlBA7d4gdUW+EC56f+/8
vv8PC0A/9r/eqlDzNL+aJ17shrLkdSR7R/futeeoynxUTt7nLA5N4BgvfIVJbqP0vZyhrkvP4ADd
3qRJG0aY+l9HQddlCwUcg4Cl5uNKuUrUds7TyJBfW/Hb8jpN/6dQ88ca9ZB2jZptWbC1uX+NgJsg
RMx9bUQXp8HLPDaaHyvVvIyknHeto8LbSP5lxZEeo3F8PTrLFR54d3UhnkB5oeH1xP/ztx2sOZPU
WKvW6Sp2MDghOnnq3l3T/91mZLFDv61RO7Org2UVe2GcPbRwA2h6dzEEq8fBbYaITbp20h4R7cuK
HNpJTaGOsco8mHHPF1tGtPdO868RHPvQoX9v9dd5+hF2KqdjomUXXhsK5mmLnsoejFwWJQ2vLj28
hIXYlqpabUup+wHtfr5m2n5dTqXBZnjtX3vH+AkvAC0rbbLft/mxD/ixVs0HFKlxQgaQtTJoblVv
5+7tdHpxsqAJAfB4875fSvjoH5u337b0U9ZmoQRu8qqz9oovXWqj0/BCTZsn4sEf61Qt81qpCREM
lEnjNYNxmqfalz1kqWu33VDZloSr+MtIacEaiMLCnfiFI/mx2A0BRem200SQcfdKGI+T0crlwrBb
QeqXs020auwBPew4yT/WrLkvbb3XkkRVxZrIqo3TCGADgk7TDEL+UcNmPrw4f6xVd2O6dcwOMmsJ
ebNL5+ysvberuwll97OpDv34wKMz3dZVhZmBenl8t1Lu+z1ByvSCGAgiIKh90C92qqnlnwMJPkM7
iciEJm1E1i370Lk4rY75ihhH/z5GuHzZ9ECPDFZBna8tw44Jnqx2Mi6psYGtaV9OlTeaSMyH3X1a
QH6jAuLDWsHPhWonY5shiSzfWCh3jxxCI5bca2DO9bunQNrU9naDe+/cO/e3/fuoEHr30StSKKex
tpCdW//mJeieWK8QUus2rPY9ktvrOHUSZFeUJ5ioD89miyqjCi29i6ozYFs+5TQf7Py2dwpUaBMV
N4V9eeOfndVoG249FLA8Y0P5SkFgDIh4AS+DPLy52rx8SV1U65coBCFTQzsq99rM6BwusM9YqBEh
0IpwE8y7l16yPHXb8RoaXFfq3Vf2sa++rZd3exdWnytbfSKgWTuXEblostx9JJP1Uo/br7/b7xfp
VP18cjpNhJtRj4fg9E9noFbnU7VTduX05mk+7X4h3KO9obLiJyG6CbullpKWH3B7cCTTY4GoYJY5
68GGpHRll84aImXVP/kqCaK8sCIVBNjJzWJUw+zZ3W65xnDrk9zQ5LhRMf796R/65p9PXzvp91K/
Hy2Tp9ds9DVgtNcJQ2c5MIrfF3oYn/1cqHbML7nWPq1VFsp981kPFF+da7K7DfMhZQuSvgBeeGxC
ibJ+8XIcp6iF3Omsy37qsi92MtnFG7Qcfn+qx69P4qagYIJa4VeG98O5tvbleddeX29UeSp3A0bB
gvy68uiRNaykonf+wJEruowoq2GqqD3Wbo2NYqqtbSZ2AGGF0tcm7eAQa4M0lCabnrRMqebo45Yv
j9qRPqJxSo2mvXE0uJU/r3fn9HmiooCgHkpIlJY6QkAdbTJGvbqabaGHgCwZjLNW4ejPKCCh59bP
9845ao/uUe5qHXncDgr/NFdE+erkbFFS2AxLRNDp4U42/KFrOq3MLiS//awMJUEUbOfu7bPCjFG1
DvaJv/4sKHud7W10eT2enY27RclwM7QmZm81Oy7U/qfq504120coZ6K6YXo39C/QzCs7KI9ExZse
sMko3yICiVzDKdL880u+8c7cnC/680rMzCoTHVnIESWz7qZD01593nVWs8tb9WYggDnYdVPvQh9T
6INQyd3Y7smz3Dst3bur+u+7rvK26bbvQv5mdXfbSCPgiiAvfT9CcYzy5czsUcxS7BUmuA5fGY/D
7ra2+mneXOUcUrHLpocwG14kNB+uNw9hpGxghGhugEhDhRHlP5qpne2YP0tviBysETxYPyWvuKeR
ieJBlGxsY4ifSp6kodI5RxT9nAtpKb+7hz6JoFOijzOt4uf94uwhnsLwCxz0ZXgIAsvbv25wzFI3
7efd7UvyeQG2cCWY0YPTi0ltz/Jb3FdoeO/pnWhDzVUGV/L+c+CTUkPbKCEiDbs6r4S2gredVwMs
5B7IiE1IyIcgm8Q8UOpA4p3ikrNOhT6kQCUc4yIab9EbEFK9GnaEsKF/hher5SEFSOXxNteD3C2W
Giig4ulZRyAc5kJRirUQrdy+3oOSRzs5smMG0lvhnnitc6A62qLwje4pxpo2AbTFLuoVIJws9HxW
M8OVlisqmeAodLcdrF+QtRqpwWHryCAnUAHh21AjkqObY/b1Psp2vKsUT3uboPVuerm7mpVvlWW3
Jlj1jdw+Mnw+FfKJpPjjhJgeEY3ICPPOts82ahMVTW3ZsM272zp24d6P2cfLFdUELD3eBNX74XXD
KSndPXaKRq7V1ztZuPbQ82B30GJFhbGTvWpjTLBD7YHnzDrWRA1WUdvZdNDU4Rid0W2RA8XetlGU
uLMjlNhiOPdhtafIenesSeXrEUqQz60n2Vmo49toNeNHerzLoD2WGSI/Olrn4u87N6GGLAeodmBL
PG9X7Qn3oEbHIQFM/5Wa8AiYC5ETv4CL2Tuu0vjEq5TLlRNBpw/sDXWVTcfCeaAAQi27pAjT3U+N
gYKmCH93orNduIWvAJ5HrtFD1AiuhY1z80Q9eyUUVxBV5WIY7rGgYxeHoQbPUgg47EUOEqLSUb7I
UztHYqJrRui5nl9aA6GOyMNJg3a/XHICxdfCKl5WoxsNihc+WvG2yhzxQVPHV0d6gES3fUH3V+IS
usRTBflUabJDQodK0Me0QAL3NmoH2dU57G2TAH+xmbJecHX0/iZ4ptbVs7gq4tftuESlxnSOvWts
Qv9kTSDkjze9lLfLmBPZDw74eg1zFFiy29PmA2timEW4V2u8Gxg2GLbiqQWMj+x2cAbYFsgMXva3
o1UHfU2AO7sBmqL+ea6J4bpoO6pMDNih2Da4dCivX28zCvfrykFTTlqkpsPWbKnH86HERJw49ykp
7dbTxhWdhEvnQO1VWBgbAMj0M9+4F7Qurw5tFRmFEn4f6SNloX6mL9KCf2rfPfPuFIv13ArV8fXV
xLjO8dlcFsvsInCCBl2B0jfe1n34COLDq7G0Uj/hKjUXbeQSZXu7squ54iHp0TP7/ABCgcZ0/WpN
zf6OY3rlBtp1yqEF6kjFTZuR8ZUYGtQXJsriHp0/S3e8BoiGxqh77IrU5Ejv4+rJUettw9UksY80
oGylz2wfzAqlf0DK5YIFvR6clNG6U/eNvCm+PrdnOnpR1Tv6Zi5bEV6D7YjqHh0Lvxje5go7fHld
YyeVn9oqHnPdbwMkTYM83sIadCNiQf/YB9FlYcsS/ukelf5+mA9P0W22HSEp6xJtRIf5rrvp6kG8
pvhEMXh468uQI6Oqe+uRVo20eOcn+OBoH/aHVWidHaltZ6/7LX9reBdkVCrEVSVnPbsptiZ3EvDH
PcK33v6Jckg1FgJmxizpthFzM5yWl26idhKgbQvG9b4fXiY6Mn9kvYot74PiPUXK5Ool9/B+8rcc
4MreI66ruHeIZhAAWObIN7+clCDL7M0WpJbDT2W6d1TsjWK3X7L3O/pB+3B/6dyvnHv85DrOVygT
tHO0qNZhGu0yoUd4yXuXc0dpD3XEfKvwQLkrCS9k4dz7g2pZDjadwxypLr23X3BZ6n1jafaRmeyq
z+fIVfsVXv0c73qUe25+4SGr6W/ZwLnI1Uo3sd/pKnmz94t7no/2DqqSLs0lhBIuBy4gUGvU3vMP
Y7mJrvilterTrFSpBJ8/dWLivEMidv5UrgysFwttQDYdGqEUGq/iWJRu+xkg6rGbzLWJHODD9z5G
4NECHOAUWVwPDv3ClYP76Ba1JuJ2vvcqNweux78v8o5OMmm6hTPOgZYifIRI0aL9oaFcQzah2rvC
l4upfHEV4Z3P/fbZH6kUKnfeWnKqYQt9Hjm3TwiCHV7buXMK98E95oLnv+3gihYGXWQDRKGjTbXO
9XUzw3dfEaBmBkzpWMOst3mm6dQlCAvu0boarA8uUk+LIzrPXxXhTtHdAi88eNwsIdeNgoxR30S6
snhSW7a61IdCzJHiE86JudrlxT/d3Ly7CoyQI5lPwNgePgwSLpzmpasGSHddJPd+CI6LVmiJEnri
oprNDRsdO18/5x+hr9Uj8WVWL4XmqON2f3tBoatwN8OKDHRICBDdHeE6Cz/pp/3r2EhQcFa4hsBP
kA+3pml4G6mA4sfVMPeNyQ5Zz8mmc2F8NFr1cu4AJNGopqER5xcFKEQg0F65FtrEONGgQuBr690I
v0g4vPaYiTnkrvk4hD/3Ie1KWzk4SpeH99a9alxG5iSjUg4XpZ/Twaq8YnpD+osDGayuNmUQL50V
MUriu0nxRJczLneOzJyAu3mTMncb7wUWs+WUoypoI5YW5gAj/bQjRdDlVd0jEknGmMxzuPLRaF7F
OW1OTH6miqbUsdNaSBA/0Y1kGj/dOkmohdtexpuJdEXMJdCL9lTx4zRPc0fqawiZcoPzxZBdA3z3
VviF2wIjmgbGOHkuwvVM5DkoJzt63EK5tnRICZf7pxXSq2NasNnEiC+drMM1d/OmX8EhaSMaRbbK
rYeCH/pVChLweWe33LnGztlPjnC3bscaESAeZbwfFi53b+/iWoqTTdEsC3bujbLR6USj4Riu/B0U
NHm8jylzmMh+IBLEdCIX/pUl58nYeFPI07fPRbzurYPNPP/UySSuzhPObXIhoF4edv0dvVjdOSbO
qcQ8zI/E2z7TThi/VmgQT/ZLovuno6/O3vPZzslpkcsvJ5Ey9K7L1gvRHmpTYRkmyMINUmzjfT88
dvadfGFNLl3ZSUenUTm5vCMvvuAqRSGyHH0Q+mLHwlaqGJVGTwnFrfuMPCwf59yXSSPwHvcPFLKz
JbrcXYsf4ACXb4Z7eD2TDDCl4NIC3rl0gsmTiDD8LW5/MyHzfceLUpFErr1TEPZcuoY9X/sHegS5
a470CJEj10SjQO9eQuAHKf0bFEa7Zmc7SiIkVF3L37yVnf3QCJNoJ9TWTXReL0Di08S79s4nlOvs
3tXbdNdPh8w7LiwEhTCtpTrOdrbcS2O9v+tWb8RV4SGSXLNvrpxjcIzuT+enw6u1bHX13pGsQLg5
ErjZasgpR2aRyoJJlEqcQlpDfBxuI7ofw2xYwQKnDDWbD1na9HFFerBysyezuxXujt0S8T1tEctL
uuWnvtiEm9BkNxFjxx4w92J6DcrwSJbgJREKa4R9K/cYy1N1og7WyEtR+zlir2WHyObYuTkaNyFD
DLG89xCy8Yj6167eP5OBEgDopK1tBNNdCOQjMY4hRxWRtoUCd9pvLcqO/mnOz6N0TIpy4mC1nbn1
DryBwEKLq9fXpI+6Nxeu6uIUKA2hoA1KgO+AfDFPCe54cGZAUiIXUvsi9QSdEfPJELQ88feincz8
QdCat5foQXeM0bYD0oG9HyRoMVn9y+t2htOJD30zyP8fZ2eypLqWdOl3qXHJTH0zqIl6+iYgCGIi
i1YISaAGScDT16eT9f9JcqlDWU3SsruxkbS3b/flay0fML12xE1ERpo6rSO+pat5TnDqrryVLlBC
aiT7uJA+aRtQERNjriiWRC/3shdmB5PhlcMzs+H3qH5fSBFH0oaU/1VyDwwGNUDABO+ElADZwPon
cxWKjJR4oi3SlphmOflEGln0ca9YRuxNuvQCQeI0On8mTMLt/2m6p8RTaL6td6TGUOmeLkkLBpqt
zRtCKrMih51qXwhk5oIx076w3PPzTuPaE0AMLh4H1tPxzzPWEPcpymr/vGSAaVgCB5rByX1dCAFv
X2c0tc6Oo43lR8PasTx5EPk71wAXUDg751Hf4D2H7Phk3Zf1hD5at3RPTHe/Ya6rdx4mqwMWA2fg
+Gh82SZB4+djxrZB0nZSOCFtkPv1oBoWqEK0oB5nS9nNhrl/9aShEtRfe7KTQUWtzoN29pViYlV4
F3a7nbvyiL8qznevBBRzZV3pgJm9jGZgTou9+9JTA/I3fVaR6mfBcFtgoXchIajQPMbO2HIOG9Wt
vP1UZTVErdVSH2XD81RGzRCPG1gw6JgmogiZJP1qp3TxmVOf4Ds/zxJHpWBeiWgKJF4+OfXOPVIb
EUsbJif0QFI50Nlv6ks3b0mMonmMe1hm126C6diMpHVkTYvNBSX4GSSwcsZnm2qjzwVkNuZuWg6O
bjJXmQQV7WytttV+OnM8sabXsF5HNML5M5hI95MwyXGRywXv3LvzeI3FGscjRvNe4lajoslwo9V5
Kay1QEFchLaHZ663scENK38fdg4iKxQB8uA0PIPFUUsFak/6G6eDZnx2VJdNxoakfAQbftVmZ6K0
CU4sD89f0JuWTGGexO9kGvWkPy/zfpZga0erjDlX03bUfsY/guVGg2bNDfRmEgT1YeFzaNALiHY0
LrEZb73a14mmJcVD8tqxf5k/wUnwlAAscN4yR+4PhcedFr+if0ICWIfC9y+jqsbY0C+MiTLRx8lA
ZCf9lpvpRpkYgRFwbQeWxQ2eL6ksJtQEjhRibtWjLvp89VaicDbsz92s2vS8psJTV/pYmV62hned
KhOwWRKJeqqNlE23VJ18mpHN/atWjBmlOE94K1dXguvq7nlvKEx8IZS2ImgI0yyJPyG4fqgPuDUZ
HDwsB80qX12H8cAI1ovKV2wvXoEV+Vo/VSMfAWvZ2xJsoXFJDbwiODArun3dsY2YYOhGfsz3zdfm
yTWmRwKLYetzwp/frgyQcuY54jfAG0zWUpj5mNatFej1o87viVzySgkIekwRtN4rr5/twX1JlD2v
zju7XhNKpDAlfMWUpX0/y5iqduvER7vOHIZSRy8aQwZJuEjv++GH7lAhNWf0WjfLvJqc2JdtRpWR
QXxduXI9fSTBBTQmhtPBflmZsiO9N1/irH47js8LcX7s6YlazOiofoppzAnt3C99XrGX1qZrjvvT
J/vaokTbqM1lWrA0XkfXHliD0pi4hquPLu7Z6ST7Z3ZednMZOjFsk69kfBqlP8Wm2XPZlcAK6IMC
dY6+zL8URDktaKH/WoPhVvPisRL8103SgJm9beb9Z0yDCIqbFeyXLaMP2co1p4IJsGRqdLs5P5GX
LTKvWMq+NJT5v2oeU93dAwqpt+yjAwh5Pb/ueAHm28U/D6FXTUsYKJJTOUzm5XWy6QonCmHaTUx2
munz9pP3ZHgd1NN2rDuZn0woBnYvh5k0ymbNBHLeiYNsDshN+Z8Y+JWuGSbuMUGTf36hI9L6ZrTi
Tzwx0QRDQUxdxk8vSDqoY6HVzNKJTI6JrzwhRKgc+ZtBmNY6GVgLCd3Pm05EVpzrRPHiueJpP7tQ
cpJBnyfvECgmjj5H4mRkk7PkpMxwLTlA/bWsjNqwCg3mZwKDkIrHtqDAMyo+peVpaEzygULF4371
2UTfCEoD9lKt2NdFBl/yqyUHPk2it+NcGzJOkhxX4ozuXxJCJlxAfYbiaBjPhaDhkL1ni2J94mtB
7COEnXl1fNhQGuUTXgIx9yNzz2QnK9FJXw9UVmdXePkXLt542kzx+4AjfbKHIW3mi2hbr/W5MT2H
xQvonGHvP0WQz2XMrZh6yqjvXUXzgvTNfivpQwVRQFXDyNcQlIbaPOaeHR2ZQMlE32IGYPzSrIud
zfxvx+gHn9LnApiIBhXpNs/l7uHfpU4D8KHOEXg51AHDaFVvi4o7/ytZq25mf1xGB8a0wEzmgmA6
6SBepWPhtQTZn5rzeNKP2yBAglib433tZJuKFzuQt8r0hHhmsmIItU8dRbYSxW7n9hNThzpXYOHs
aMHR15GRy2b0lMA1bHPW323CoN6c+fvfoOXgIp41hI4ZzWR+Z88f69+uilNPx6V6mVkTSKFuzr9v
/NMwmRwnSii5+ZJy7H0/s6bVBswXrBCoJtRoK1L1nWxraRHZxS8u8oOfdoTB+o1dsJRIQUBaGbTd
eJ/n0Py+zM+LZNybklQ9i5kYMmSoK8kXo2c5OCDGy2H8LQNzGu71JVordij62Wvz1l+TqbtNeNfF
6Dqt+eiBTMeQaTD00Fbyy4kaHuhoGxOM1FnD/guEST3u/6owjzkO9nViQg+ac1e7+Xj32l8l1oSH
piWXIZM6wT9tXNUlXFmIn9dAgOpcHpQu81x91T6E+oswacaye0SOuDG2xZHILg6/D5PdROdHMLRN
ujjXQJ213sf+vX45TRRnXrpHC5XflWGnqYs0jZqwrwrVUUQgLQfF6wXlRnCZHfakTRzrsJ6cw+pT
3wfJ+gRANo7CkiBpYBfbh8YcpWy5sVbCt0Y6p1EDO8Y2cb2zMwbdoz8huOuGHMommcjZKtBCh9FX
RfjVp+mmHnYLfV358YmMHYSeeF6sjXn+mWyMsTk9TPKXOnUI6AvTVhYqRcBVd6335u0KW7jzLyg+
Y79zrUXjyy/pIEK5mwXp5yFAE6gNNFeayQthZKwAS5j0PqoCawAsKQTG+LKU5kys1qdq5RyYOh9c
wqMvu9pv63U+VfWf+wQKV8/tizzBL2g4kMsVk/3QGpwC+rzfV2jEpwCMdiy9mGuATATUm/glfTm8
V+/p2/X17DV+7We8yIPfbBk5WzHKah9CtuuvtMOHNGyd1kAp2PEMR1cNPyqPrrROSCfhKjz5q+LM
JdRCzWT3Iu8Da2oKjLGN+L/HTj6DHXRo3IRyPyj4p9IJk8sNblGLKAAGOcwJzAmKEBYOuk+rc/aa
ewh6IKLqqwD3GgpQMy9+MdV9GXac/a/jno6jF2URc+gjcv+GYgoybEXEtabxsHi5fubrUwhth2aQ
y05xhWF/IkT3uBW46vniVA396bv43VhiI7TOBd3f1YnYcLmPFnAqfp0yV50JExSbNnSmxP2oxwf6
n0rX9xbTTxM5hkT1I/v9Lm020fSFjTNtfBLJMFvvJgo38qfVZ9oNpM3PL7rb3D2l3WygYKNd1+bl
p0T+ubRajwWOqcNEF3OpT5tN8nLZ7HQHhDHWAqMdCN/WClWgXwTNSJNfrsDP+rvCzuhCkYeR/Fj2
6LFFbKDAmKtTKnp1aR5Cma4pH3++mzCQ8fryRvlo78dWqDUeBTagmDxhOYRzAoUnzpSqXc5OjjY0
Z9UvtPReWE4nIkw+9aU1YBPaKnDazhG/rEDyxPAwAefj3TtGzoGvvCJn++RkxtawGjYHe5faVRdS
CNs6VX8gchiqIHVJTvpeV7E4rSsw6c2aTyHxi8lZyCqsISLMkYX2fTc8BMpcpOKSXOuzmJ/dztkF
iXvgz67Nz/a9mR+/NS7hb4ELphanV/CSHTW3slK6dVMtujgw0rBlKHF0gf68NTNI76fSiU+emvnl
zqtqaHtT5h/aleC14iCOaO66mhTIe4oQwxWPs6YJjsJQjSbqcbbLhsJx2qZhwsDn46gUhko8gaYh
AOumQ1n1ImtmHacRl1qNvtSpgEryvh6T30gRweTqtyhstiLd6VnVxINSx9iAvxIPktqrpdf0MJNT
vzTWkRG0wHygbf0NF2012onsNcHWaZVOEjAMegHDNDBXwuu1AGuxSKhzu6Niq17k45iaW/msF5fJ
MSAyC9MeEiQFbL72EKWWAZn/NF7k78Dj6XCg711t00yL7922HVwmJOYjVN8e6Kl8ptoRB0ge0Dq3
jrRs/HjVffGvjL+bgFItgPNpBIoD7Z053dzBLl2F4DQy4G6cfrPXAngq/gFbf9+/ZYAn0FN+O7Kp
jLHNkpOPZT/vY8PO0zlz2uspQH6Mj6dKcgH6tk3807v5WSz27xaDnsEA5trKGptLGCuWvwdhXMRv
zapd7IcCXWRhVKPjYc8V783LDvSEYo/UgvTk6pzTQXr1LwAz9UD9kjpI9f4JKXzj1G8q5tX1D2zp
zbnwqpHhbUU7eSG6UZmdQlgDUFHORIZ81l9CEJF907Hgm7xEMMglldJo+Z70AheSNCoQ6vp0cF7U
Lmkzhf1Qn1mMpHV1hhZyL0x5OZ4yyV5/khDczD+NOKWDa9AjDf3F0DF1u/FTBIoDK6AJB4nh+JsN
wEtcLqrf3D8F4mc8oxHhnr4ojGRbbpzql3uUhgg7G11HNSQCUSrOYfbuR+WMQ9Q7Nck26Xc92CJ/
B6WyPxLSBsEl2ea26y8RTtvkMOk5JYz1sQF7Cc7cp0WYMosGBMlT5ju76enQPgC+Iwy51E37vK5n
seKeKYuuy4xfTa0Kj37dj1kBbKAYye3vhh7q3rUGxaSccetV7+dAHMM9H1lbzFmipUg00Dn/zHLP
RvIgXrO1uIDUkKngXBdbbj7HsoFp7Vdlm63ZCfKSENduI4/NkrDQISBcHkXbmjehSfaUwc+r6NGQ
wem5fVh3G2xM6Wb2sSOd0XQJum6cbpoQGLGPJsQ/uFO7SfJ5ApSWhxaYVQ5//gAwdNSBR+09lBxu
k3dS3pLTSO17dE/S6GL69UbbNtp7h2GBuarBOi6HwbH1LW0uUIHEQ/kw2F8CtZn/Cp2TquGlZe86
Jt3/LpQa9xQ7NaKMvX+h3hIcS3P3uispb+frorU8FYgN5TH8B+oI2Ynp1afEhq+mnWbvSgrlw247
T6yCWnBUfSLWTkFnQ3tBS6B1Yava53hQqfR3FrXlq7Vz6ia1PkkOtrF39z9d4dHjgBWy56RD8uuG
VUc7yM/4oTTY5WkT26dueI7CAsZt41fJKI8ccuIey8wmiU9aZ22Nbblpt90iG6e2uDSI9u+5ff1S
F1fJlkSfa4bOf35ZynJYYelwXGct8q+hXkAhaUz72nqpFpgAV3hFnHCfcNLSEzcM/grSb9BSN8MR
tiA74LIhgdtP9hNlUILZoj0LtBVUlrb/uW7bDrKfeCZ/lhxgnlZk+LywOji7UZ8GcluiJdsz05sP
fvjR5rXlypP8V5u19PvejBcrzDc8VeQUncMXro2+g5VELvcqrXCvXZCZdbbMdTvXBtfvbghgyLYY
gOVSs9rno59NuGl2C2teh4e36wv9Z8lTzVW3uWxwrRHHuS+PfpMXwGttW4Y0IewukNwOpdt5JjWc
r3bvlftVZ/rxixheBhw09OzX2REij7AF0+Vm5vCGwmA30bjJNbYq3fqJNRfm1aTEJUed9TkzXVUO
Qh3GG8EX3FPq9r9JhZHrq3j+kLKu65E0kKfQH6KrzSdOPtVpFpREZJp/n2Duf+eSPZjIJKu3/K47
ImB1EPfRXqu61dWHFDLrsd6ai0OYpoTE60JwlkkoD1WnCRgV/37aUOYy3e3s7UM1lPtDDU1CGMDo
XQiDEmujZyx++Qn/7I7qx6jls25mbQfP4+J80js8BumEfI2dSF6x+fvbeOgooBiyyZxOURd5L/9J
i4wr8XDeReeuN61Z6+91iCEwjKIzYNh5SYesZwDMdXrJ9eiZHE56xM/GGVxWLd2wTOMPE+/rY5kc
4vp//Q/pf3aXIjJPOl/iQhMAkhdGwtvKhoj15BkfqTwU07J6fT/cwT+/42YdtWh3chvFHZgD+Jv+
qn7EI8n+2hymx+/jPCf0g4nNL/brk3Uffsmbde/e7UFO9qfEZF3wP+cA9uaMKekdmAqu+HSxftve
81tVUVREqX+dinS/2E4SLAE7MjzATvA1iUMjy9uMv3okeedF3t+fTXvEksR0w8L3R7EMXMf+c98o
anQSslruv10UtAMjPE6vK5EOkA+zRqUVeNrEQAjGRAt2XMVIXuCPYLMzaAGdKRxH8Ysw/+jRD2t+
mlBwjPtaNHKO3mFcjDuqz9RvXk7LwnnKpX34pm5++h2bW75mrW7uYbKPqoGiOuiC7a90sJF96sz1
fnh54lQn9YTRf3yZm/XuvkzMIGO1qVkPfIqmFI5E7pIqUHahIM2eOhz04eFvq93RV5O2Ou6uOR8G
ugXwXzyk53OwTyebnXBY5FhRkYA9o80q6qO9frsf7qLqqexqRVB4yA6W0O5bhksBcz/+3UPx63G5
tyS0/CQ8+/o7LKNxW7vpxb3sqdimF4/Uqp3QxO2Z7H4By18qPZ1ibJIO5yrUR2WE0Ed0CvpnZA+e
4gpvmWJ37wB9V9nLh0kImWEMnDppN5Y3T4c6Cem8q2npwSip4ZrQeLejeW3LUOThS+LxroXWZ+wB
rksIJto/5T044RF2A22rzXmUueL6MEuQ6EOIV10AXdOtwp5fpIyS3M62qdeGlhf5LdYOzSDfWmcH
1s04HcfQHqAJfZXvP33/UgL1uFCYCyS2rUPb7QcVNgk2Mt4lDRfGsTMsUx9f6TtEdjtFhDw05rhu
fMI+J92nz0GDpBlcJ9kiYXxTyW1Mv/awBk11alo/9KkCoFYD4ODKLyB5/SrdHsUgqVaYmLGpISPT
uEpXVvWnc2JStTG5lTR3D39fj0AIEqhlL7K7W6pvknfwDkORPEcBrBHdmD7IeVGESs+AsPnvfrIA
gGZCB8WHE9lnxei7RVorQ2GignBEc/54+HOGSfFlzkyw/cTruyIXsIjcLdBVW6tDQKoo2x8F0H5H
8UVJQN1vLotA+hHIlIVBPrsAsAhDYGciwcG5BN2CvSROlW39KeFORxntwVSaiaMLVLFdoHwfyaqj
5S4gX2rCHoKyQgO+KKtN5LC36esNJRAAY4XGb9eXxvzyKY70sFicf/q/IE/VZewemCTkP405z2LA
3aV+PJR5Whw4lSRybNjMpXtBHUco5OmSl2cKqz/R/p9RQFU0RZEUzfqjVrq58rpLJApJyrXeE1vb
F9rlAXRMOwtF3oz55DJ44Ossq7gw/Pdqd6KBGOvj7tJdkTi6vbWC4Ck05XCympju10cGKfjgSAMS
5qeCmce30L8XvlM8ppauaiRM/7phc1gwYCc2qgA4DX+/76T+Ef72Qu90jmRklsw0+m5FIMs9EJ6c
4YtXZ30ZJf66A9g+wHR7subDUK6ouo6DtSaJ0t0d20bX6Ji0dbdKoRhJvgnHFx4n/V+GtwvBZbD3
nom8Hgmd1JsV767G5FB15cEkI2ugv9evOxqLI3FdEgN16IPdQPZPXjmov3V//Wzp/k//4wXfLH13
SyYXJToKDUu/CrNiJY1BS1XwUCuQn73Wh2dRMUXLkEUTTeXdDZkepSIx07LDEZjxcZBZDX/W2h5e
gr7ihU++4cN78Waxu3tRPIrH817Me+VK5wlvcMxRISKsHMAJ9eonq/3RwfzjJWqmISmiJuEFe/cS
jUtyOuz0pL+F1d5YEJptAMxKX3IuefNzmCBbp2gFUSr9apKRbf39ceWHXxGXBdSqsmZY2t3jakIm
XSVl1x/IXsJQrk8kAUOTng8kPLowKHHBdeBMedSCQQfv9MkPePi+b35Af6ZuAl9V6sqpK9I+8OnD
ONy/WYjaIDvAJcVV8ExjMqfrgecttwzU3uVzibvUP+M/PsLNT7iLhudOyvIi5x1AwaOrPSAmhfNp
zc38uwuezeV+nF3qmmaqFDg6ufh/PnC5K+SmM62WIPHHqgbyWBoUm01k17Onr/f/8mz/Xu0uDCry
UdfMKmpXZrDbXkmJNtsEt2fXDEL52QBa+fGL/PdifbS6+Zbmbm8IQsJi/dmBCkIYerdoERt+RioW
jbebcqzQE7BA8xRHo7B6Wjo+3k7/9ROor/7zJ5yqrLjoBT+BHPYVzcQggH0EKd8xfQrzJ8f3YfT9
70+pinfRVyn2rVnELAYlDhaLwAhCwKPvv5+QP7fGP7fnvx/pLkYwbOV8anesAoMacljm/hR2R2/2
mZTw2dPchVnleGz6cQ/9xkQIMLqGOAGFbfDUderhLXnz1u5Cjnow2/rcr0Mv1zGQcPBIYOi0v1WG
gm7RBrvPyp2HyAUi0v9z6FTxLsoIanPd71Le4dltPmCv0w03baJJ5Ty7Fv9+BlTxLphoWmYk+E22
CD87j94b7J9iBE4FIt1Owcu9/Fm5+sjR4fbZ7gKK2Ohpfu6EdoW1u/2nnPu0KFKu0AGH5HKA3JH3
zO/kwRRfMsibF3oXV3QGH10OKh+xd9OMcCH3fzb1OIAU4/W4EJS1wdfZ+aAk8pU5jUUkMc+yWLlf
4x8Hw7AU2TQt1TKMu7NuFK2Zn/qD0brdxwglBIKts5t7ybCbNIivbK4wz6RzQSmjwjSnS4G08+Sm
djzL8DB/ck4fpimmzOQ8UzdNsuv/DD2X8trk8b/QI8MXf2Iv6NxhOc8oZDLn2Qd4XDDcrHZ3io6M
azeiGqwKxQihdkJvnC29Fu0u1OZ/fzL1YS59s9b96bkez5Iq8KKlWUqrqqSdchhQxwc/79UYNJb+
/d6Fgs80TRdiwUAZdu4Kqm4fEZVXUm0HBjivvxmDHrlVrzqn53MNtr/t9u8/9WEMu/mld6ev0BiN
s9/zVjroyjMdvl9PK3t6yzw85DfL3B252LrkcZKwzBFBHwItMhZMMewvdCLBaV1MnpajD9O0mwXv
jpvalAxcv7BgjY4QljIC/wqJFq0rNDJ/f4WPj/bNWv07vrnF5ePltOtOxBPRuY7R9IXEML45lMI5
ZcU2+NgxaORCY14Iok/IkqiWDsHr33/E44D97x/xB868+RGgfWoun9hywJVDnHG+THsqebj3P8k/
pT8Z7j+iyM1Kd5e4tS8MrYx5tZW/RwBSfFMt+vhJ+Zeh/G4kwQVY7kqRfFwL0xbu5d6xlukPuph+
uJ46gDRGI1V38p9oTuTbe8I0Qg4D0bXn8hfQ33tzBugHPa7Ve0JB4o19G6xL/UBLBoVWtUU/+d5C
fu/3UAnjRKcLG89lVx3JI2uwA77Z0ciawqRilh99Yyd7l916IHn5iuxG8n7xSrePOJGTWbVbgpx7
eaMdOC797qXnRkTjwjMptFM/Q58QSggxehFH99G6qJjtihY5FgiOMStfkUzav/i/ba/v++HO6/+w
ODQXdEOXCA8gC6yxitvRDNI9lOWwmt3q5+lt/TBDuPkkdxmPbLZVeRL5JCXq1tI70UZFTDKzYMAz
77mg42u4f99vypMQp90F72O378yLwpK9wLO3V9u5pitMlg2eaDrcwF490OsRUs4dZCTnShq7yAa/
ODjyin6PAH1754L64lmB9CSi3Rdoam5eMm3HD8MLj8ps3mNvB2S4f39+6WESgVmJKJoq48PNu1Nw
BSvRk8js0xbZ2Tkp/J6R9Xm1OXd4PMJqKgIL+O3Z0z1Obm/WvfvUTSQncXk2+jxC+SOhn+Ou6Ifx
k+/7sG3Gvfzfz3f3ffUuyhu6V+1KDTgoEiUJtxg1L3Eb9NOn/tJlaCVVIAwukfM0yvR//p9B5t/L
9xfKTTgrRau4tiqP2Wco2VYL+wIX66vwwqvdP7VZfYzu3zzu3Y2t6DohrWY9GsO+FB62B1i6AJgI
fRGAkdm3mMqmA23R0US59NREl/kk7jH8rRZyCAdyjgl8j8v1OTqOGUDOMervJ5uuT9D+9lbubutM
L6NzKfBRao9Wgr2yOFwSP+dZ41J+9Pp7wziMZERDstS73X0RWtHckcUw2pBR9DC5zzbDcGrfs511
SNB0v5+VhsajQvR2ybuNbQqSdhGKHGt+MXglTZhfAPt791rDvjjMtbq8WnZNg4FADg8Yl/6BSlON
1rVnra1FP4+pnJnoCLztHgpOwGT73l7899f03HB4DtbOWH7beuk8YaCwHeQZE3c/HMab/fbTRo/P
NvDD0v72ce7Oz+kY71NdP/AGJ+LPanAKf1BVMTAJC5mKwbGd/futL58kAQ/RsdtF705NnOSpEkn9
Z2M6vGSv0pjxRXPdro8MO2O8ouB+L8pnj/owFN6uend2jCg7iWXJl2M2y/Dka/ZbCp3r6wvFD3WN
Bwvk/wv9v13y7iAwGCbbmRUPmtojcYgYaAphyXLMr/2ZxlM++Pu5kx+du9vl7tJX06zOxiFjuWY5
qyK7n95q4yBfJM7WOXjMAaIEf7Lkoyv9dsm7BFbrjubx0PWfsmH3p9N3iQmuK3W7DOz5dPvRzJn9
tfh+9mIfuiPdLnuXyzIor27KE8u+MpnPZ9AScpOZNl6hC8RtYiUxrdpygmlhvwzPpa2o9osTPvsR
D3PZmx9xn8ueykqpmPzTW15f8VH5I3bFVwcblKdAh/woj7ld6y7SGVqBjXr/wC4DQQaDdLLC22aA
4KgfDC26DvYd4WLvfD/rfTxk6dwufBfvZIaz1F3bx7uJzzQdZqxDu7W7g+f7dp+2Kgu5sT3cJqfh
fvh74PSao5fwd7GbvD49wQ/DvSxCciCREeU/u+LmttWiTBM6QJFVxvDe7GU3O+Av03jz4ab53EMU
1J5dZA/f+s2Cdw9fpNnlVJ6wgbtc7GKsL1THCH/oQtODyTz6MI3zsXi6rR7BH9rNonchuW7lvJZ3
PCUAwLSdFzOrwIKIMYlnxG256uh+4bjQxXbvT5d+eJpvlr4LzDs9NSU953mPpIuoQKiEYPEuDqNT
T/aHyg2r+zLCgujvUeRhtgiIp9AoAfZR7olBSnHomji1MBY1wp0P+z84LbsNgozxk4X6Y3Kfmdwu
dPdB9VTaa/J119u3iRg65WjNkhXkWHvRLf6+1ONL7uaZ7j5jVBySSr3gTFq9Ja8YBu3cfa/qQhE9
NyaRr2/V+R9hxeGjnSaiK7jC/PtpX/bZ89590L2lKumh5XnfGMeDqpM8BHYu/Z46FJ8Zb/bv7m/v
9u5+zYX8eLB6N1GBsZcposRsA0W4b/y7ylMnyIftltsveXe1Mjylroroj/GrhvPPVPMNGSPGefax
033ltRo+w7f/lIp/e76723V3PBrpZceKuJzgfmbhyGG8XaYFY8XSIP2R1KAVbbkXI0oku/vXq/Sh
fp9IgMFNs9zVUORUk9y1Av4dg6RyGL125r38JoqN5CF1BTRt7+gslc7pakedUIWLUxlXDMi3jqgN
JfP1/MyF+2Gs0SXDkhnbIGr3TatKNDh1qdk/U/NLp1LCwyP3pVUdQOZ5l7k6x+bv+dsYgQViz6U5
p2pcCeNTZZ8uofV+PA3bocSmXiALupqQaquAyKQuz0aQJYCJ+OQNCrcyPPRyF87zwdEx7NSCazsx
3Mvy70fu8Z4wZPyjJdPUDPUuGbkKBzE3WrHnF+bTovdE/7lOU6jXcDZh6V63zzB62egP0D82xc2S
d4nI3tqpcpdCt1IPX8fKfr3gC7lzM9n1Gy/+lYNC7j2qtDfFwGDGCLW3Drjm44CfYW34Zuti4pcp
Ti0F2L0ndrxJ1El6sXHL6z7K3MV07AtcdnlABqB7NcYwR/vyO3utmSqHJ4G8lZF2fV9XBYNFP/Ih
ZgJ4YwBe1acZjhAwqbH4Yn9KS0mBCEWL/TQ9b7IvBVln+aEkbiP5u2xxPgzydT68fJTDdB00P7sZ
2i5jucPva7ZDa4DEzZber1Pk0aOfJDB3OLfYcS+5ZCY7igAcH5DV+xWepPMlEzAWAo6k4MVJcDrN
8x/Er+9IT2qORaDPpGAP32n22etDeR4HMTBMkYE8q7eIbWhNIQjpQL2Y3ZdjQrNB1KcsEsQyWEHt
F/vPsvXYiVW4N+yMWYa+sijfrA+EqZsG3/7Q4sIq0VY3tqTZ6UBhSzvocqqPbCm9lvMpOlj3AgxR
VAB9uMAZ9ncORTpp7SM+b+YfEdCZ8YJ4SCeba4Y/nb6bdZVzLt/y87LGw/obuhKE6FnPSMfc6exp
a+0KjAcp2PR77iKg20YRUE5ECFnRTSz1zfR0touf7upeO1v6ofusrGr64utDMtcxi8LcyK9QLMHp
wKIAJ4LcMcNItM3wfPDMUT5TQzRIsBT3fuKeNDefCdlAWpck9KLl4r2EPgzPHzr8M2WLjUNTBMkz
8O4RXqX9e6PfJ7v6USzF+MTZggTPwULD4CBBB118coYfAVa369wlupf9IbskpUL/AwU8rJAGNirx
3f5MaF+u48FWmlxTSuEnyz45x9pdYlCe5CyqLzweg15+cEVESHAZZj4qoMVhqIbpV/os53n8QjVN
0SWY15J4d4FVjXS46nXH+BUsevCw5FnBJ8n04CG+S4sLScneo5fuMrs1fvK4j8sJJnD81+J3d1mZ
leZRurJ44V6c3jZ9B0hn4tXTF8OgScj3sI2RHGZABBl6CQmvmv1EACp6tq8eF603P+UuaDcnMb/s
NH5K6YHhoR/f+RbZbm/s0Y/xo81Hh/HgwPD6f2gSPIze/34Nd9FbUDoxzQv4cvFvMcAgSbQH6EUB
DiHqetPi5zhD+/H3nfbweQ2Z5qYiKoZiyXdr6toxq+QSflWLm1I8QhIOXbZ3FMXoC/bEC9qmfRAh
1+Bfp0+P16OE8Gb1e6q/YSb7QtmzOhKR+eeS+MvEoV7H+qxYe9jFZYQcsJwowZu7b81Hl86KmXAH
Ua/DqVd0JgoAWd/KhsfrH16k/lbBUWcbMTwJ5orM0GKpJGrGs9Pk2eQZ7dFhu/0xd4etMNU0imJ+
jIgdqOxoTFqRg9NXg4HfBMnDDhNYHTym94woGOl0HsVDaMFI9sbWxxl/1x5MxssKBR6eGPTgoZ0g
pYYm39uqNE78wcGYxp8MFqOr1HE79AR6w3573U+s8O8b6KHB/e2z3J1dQADFqqLsX7Q5aZzQQynw
1IfiiXsPgukGE4GnwaqvVu7znNtF705pLQnH+pQeey4VHqKL6LegXzXASO1TLO1ueUXxhVnPKp2m
gMr4r3JJ4KRxHJYLVXc62mgYlLUvWDEWOPe9WryyMKU1AK0ZCtGs/DlOKnQK8UB4x1cO06+el4sa
W/2OEPK39kZ+01+uSK9XeABIi3gVz7kqMYXp7N7i9TCOf/FBPkv8pzJsRmL4Us9k3MI/ZGRcjnTx
8Btq+CcLUgq+oLjnLkV2iT1UUPtKsJtS244Aag2vt53ZLZUAQeQB0yeMKSNE53/8l67/m7Qz21Fc
29rsE1kC3HLrvqfv4gYBEWAwYGxjbHj6f6w4pdKurK2TUpX2kTJPZiTG9lpzzXZ80J6K5DxpCxwN
8FlKQM3oZqMTmS0v6B0zNCnmUwvOY0cPuk031oOSgfhZiTNExPX2ehMQZUn188D7zUAza/wcA1YM
98X1sWLHDze4FSWDbsyK5Hb+sPEZer62H0CNt3AqWmZl2SSdaUACW8CfLvlU5pM8xXvG2XeGUXlz
j2LGvNOd+tfB+ZvSyL92GeuMKQ00gnXxG9bKP9Iwr8etPp0lFmB1yMEc071Pv69PDc929KQ/EcQo
1M7s8vYX0/mvCTf6QVRFNOGSJ/gjwlQ+21x6D6l+MIRsFSlYOoCmA+AHgnHxl132b6mff17rD4uR
GbLcyBdqGNEZNmjO9MYWEZyruRmYDPKL2YCg/H/p+PnnNf/Y2XRQ6V13FtUdixjQAV0DTQkv2Lyv
vN+mf8wN4jF/K6P8a8/JP6/7x+Z+XmT5se1zr19P6KQCv2SKMtEv/STz/vuD/W19/dOS/PNif5x/
d6m+DbaK9pozwM8ZD1cbPgXdTIyrwNEEgQ6x1ZPFoQ+4jP8DBdliXL1aZTwKNMijG/MaejrET0Ji
wz5I02E62EiQI06OcB1gBXjbNSP0VMCzL0otV8p+ojfRYO5AS6C2x9u/pT7+zTr+456UP3ZE1ZOq
IRNaYmHuLzaoMrTC6ZgR3ps0/+vJ+m9Zun9e7Q8X+SW9+9XwTI+WQAoB9RFUQSg24JFkBiowZLHi
P8VR2jCW8SYAGjDVAVWQCtVfXua/Ju7++VX+cJvbTtKvuWiyYJh9h8YkT1+mi0SMePz3ZfOvhap/
XumPdFrXvp/qXRSUxSIZ0BqFo2jTjnFi0kUDDNLH+go/5uTqjJczz83vRZnzv3+Nv20VRcQR/7B9
26KRLu83W4WHKUhZFjmuX8HHi/fXa/1tVf1h7u7Sp9fehDnI5mAqicirSMg8vul9oukk0uf/n/f2
h8kzymr4vgiTxxgoUCdqgWI3gbpyDedvddR/Ld0O6f0XQsNqHxf8/3yQ922nPXuqChsS5vvHbZ0S
6sSFmB8oVgZN/sWkFBYIjjJoD3ojBGPnr26NeFv/ly36x5f4420ag+au5Q++RBYIWja5O3trq9NV
z1WAO2Hl/7Jf9N5vo/J/u+QfL7Xa0qWRbdHQaigb6zB9e+igKh7c8RXz6jvGotqltCYxlLzWH/fO
u1Ap9sM7H5JiAVK3vzmDXa2ZxhtlGaFPCib0DYTzPCV99zkUxxP6Ee4WWYDt1zWQBWZUvVqv2tFg
Dw/N7pNKVWDkvgR545P2bjNK16DXi50MN+cSvNbd0/scPmslhMu1rV04B01pNTe7vprV1b3Mz2DL
U4QmF8/xFfXVrXcdHkpmjTIbcYqB2V8P+NnSehO69fzLy+NjDN0eHF8IaRDkrnvH2/QE93nX9oJ+
422LSEU5p/AuONY9S6Jv+GMiD1uC4o5BwGt4SnOZRsvjpbKpSegH5fjmOw0FGfxGHypA6VA78h1v
6Z36zEHpe80Svst4SIZq6CloPiOZYdgqcUfmSIfrPH9N6ylZsKgV6Nt8wlhmuyjDmhzNhqzhuzZz
wHNzHAxatW4Chr7rJfq+Cy5jcnnX7yZFcrHO6bkwaDmJ269T9F6iwDmqF3Ub3MLtUl+VncnERf2j
rsDIDH4esxIYFT7jJ2ozvzLMreE073kL9gYwA/To1rkN1nIOKB9fPq6HFo5Vz2EmE2T8awQjGDe6
/oRPyS7L+Hrn6/DbAQJaZ3+r2tUjaPEJs9lepgVEspsuOJVu8/FyIFqZ3z3smwwiyFHVoNdZQwgL
n2XbjsqKzzR7yyuMgDcNtCV4XJL3dwf4QX/9bu1+YxUf+se2X7fcH86k0Zn+6mNj2Ipht8vbDkA6
cgrFLp8Wou9N+ykmqCItDMPpIHt9ZXfrfjENBX1Bg711yHm/+3OUI6KQ3nw1lunHK8NP3MUCB8kb
ZShHiA2gc0n8n3u8Op+mmgE05Jsz3J9DyXpBkAPG/t0FxZcasVoGkJR7yev7PmZTdJmDDNONFXpn
xocoAzFXZkR7ScMEK80YkXKsmDKSYbDS3Tltv3pJTqyB4y+yndCRBZ/54VbbuWI4j559ptPuZH2a
6HLIqRhBpsp/oPEAK6GR7GTfOofHrq4IJeCu8W1dac2O0w91epXt4WWaSQuJJXxkPUP25q/YFT0k
Pc9WuWyO2y/JL30gT1tCRglQO6QygT8JyG85W4QQIykgHLgg35EFiHdYdYTWS5iRozI4bbg7cO5C
+WRJyMVzdqo12hy2huXoRpWreMakAYzRYA80PgGPADzEiw6/bdJDIqRBnKKiATG9jzXvePcEjR7o
vwU4IgCLEhRL/aBL4S1VQNicSA1DLxzJUYmhRsemz+cP6JS7zi8b3QWcT/x38rnFZwCqH/Y4MPky
RIoQTQmigSHweNHKeOqBqWchIqdZLIeH7Jt5UyuDiD6Cbc8GU6Dodf7HPtfuGWRM5qjYKVOPyF3H
1fgVn1NpJojPmMbKbnAc0dFOa3S4XmCFP6n39Vq/j80Sk9KPBa+c/hx8EWl8STTntGzgjVaIxeSm
LQYgZDQ3yiXkZuvsaXM8zNF9hsoIzEYmg7+Kr4ZcGNkAwS1SJwrjlB1MuecMlqHykyMgBIV7LlOK
rneqm4eFt4VEWiaArCH6nZ2BYb+B6cdD5Kv1Ue+orhUkYdhje/E1eiFXp2miPgrUPLmv5LHuTR5r
FoStmtJI8agH0KHlNJDLB5yRQz8LzuljLmztWnVV/+LCOfuWp/INxADC6XHGmNcWuPWY4bazPdyy
y+7Bk5MkT0uggCjujhBY8Z7uOb2Kj+lmosA7mEk8czVC2zgDxhZiow9AqL3brkWrogyFXIoAa+eA
/QWpg4082jcOiBOMHz43lDczqWzmSpP6iI/NvYmXCXjHgnwcgNJ02hrUFsdXsazQq+tHUG1teX5e
ZUHLaNyaaod4GnTDggFR16ylXMiw2FcelzoaIJURIxGLdszdzlyEHUZT6lJrhQ2HpC0Kt2pizLbM
Ug+tVwhLyzVIokKCQrMZDQrzPr7PMFMrZSPvLzOhrbFNqE0JbSXhsMKPYh72A/jwk3amtBKya0/k
cWVKpXKqjZ+C7H5p3cvTEv/DDVODbQ6azZWxGNBaofB3vszrIIUgmwzTUzLRGX5mR9STMsXYgbsF
FXROUTEPB1OGpxvrKp5q1ZoFOc8BgiGPTT19zDG7AlZ+c2pPXt0mHWzoARDtEiOFfA168VPlWO9e
8Z2k6NtUpFieISTT4EB8C6mzEjWRPJXdK9jWCQW7lU7+ovCurGljyUDOZWxMPofKHaTduIRJwH37
p1Sr0Kdp/MK/0JEswq2Bo0cl9DY0xvpUyVGwoYwHn5PZQYouVH/ux9wi5MgXApH6SXXHCGjjpZma
u5T5TQHx6+7Xh1d43Z+TbIRfZx+ogaLsYV2GLqcfWABOXuUHNQH3vhqm1I+azkJxgjN2080v6/oE
FP+d9pmWnz4GNgcx6LXBkb51H0mBzDEoKqFOc/2GG6FRnaxNnBokXs5CVueMng7HgNhvWbzlnPaG
Jk3GkrUH0Q4xIOCMm26xnVTgQmEp0GUFzUnxKN2yf9tFEdbTan6d40UhKHbA6yh2mC8BXxc8chyF
U0gKqYs+K8jzMa1W1zmuSoOHxPjE3VX33X44VVhrvgzUv1sByA36kUqTkuB17itEnEl/EteP4KLx
ux8Ge5BpLn/UPYeL7jbLj12EelR9K3Ru5+lp9yKKDS7zLuhQMusjwwCPBt2KCDhWB0zSeq9pME8r
/xRcjrD4KugDsQwaSHwLhkhQaxk4tZnRihhK5OWs0mNhX9F7wKxZanIC1oiSViKm4YHJzpS5Ckt0
G/DVmfj7gZmi7lXo1ENXL50tKquHvuZUsq2+vBaa3DA4sTdhPX8c3FFj8nShDPmvtTS7wrUmPZfF
rWC+WP2GIyYLSP+NYKzWMF9Tpv2TfMmnfqkjsXoVp062m+an/Kqn5W6ppD38URlQBGqKy4+L50BN
GVmDJX99t5vlmY1jIChFjbQ80YvfBTBmec4tIQTuRNiPHm627iBPIMHmUvnMZmd0r0orp21/r7J9
hvjiOgMfmXvZa5vTpAiJSnAR1VhhjYm+vS4Q41D439i7O63FF3ecpeMhvWZ2k3bELExKY+MoaOrr
HEUeCFcufvUtxUF5BdsrS6djNFNs7S5+uK33gEiG+wqgRci3zLHO0Q9pQ5OjFWi8d9mQObWaqcZB
Mq8T4wd2Lho+48N1c8W4HT6cxnpK26TsNynO4ceE6Xe3B0t9rQHhKDuHwYRYmHiFfSKGXxX0GBhC
Xra797K3I+6Y5T7KY7bKWWvAjWkmAoCt2VCLsedkZKfPpz/BxTHR/GgItvnsSI68tzstvekd/Pj4
7JQkXTSL28uFT6cctyEn32MEVqXaoWICL3BCahW/AFGZD6Jr26CFfa88XHl/mjQ/Pc26jLYBQh7U
qKVVL+H9nSJIxCxyIoRyKmQgT1Ne3OTmPOfERQeyzoifM4XK3YU8+F8vBFywYBmLXcuDw937ueGv
CnUDnICnaJ+CT9J6zCPSpMDp39vJsbJ8jSF5z6qNQm8A58/Ww72YZ99V3FILuo911rRItW295ckW
ek15RFHdOrzA9EKmALb4CZqk9BL6fe+cCvsaF/N0wkFFVMi9mz/54joSyI2zP66c8/xjTa/ImdGg
eLHqCYSTirZtyAwnNAL6896iWXyCMmWMkXOwcwmk3o5ytnoJ8dW8i9m6jLpBaA95OyDvqI5feu4W
XDVjFOTsAjSPpK2nRu+dbHsgu01NEuoxnOZVz63GxdRgNOtmXTev72pUdKb84Jnp+zIUBcAP6gTt
rm/LK93/xKTI0DHjcOe60X8kigY4fHwzZKfQI37MQGV7e/q6SdijxyW0YF9sOM2sdocbp7Jm2Pnu
5Pd2QpqqDL9UHiPHyhJXe8YLBd0dnXzs5QnmyhKBEafxJTdfGl+EmG/aI9LB8Y0+nKjCauHawC3d
1wsbCT0qlTmFWVFcwFRttJ8bIHQ++KZbnMSsPfZaqBumzipmY1zGnIRLBBDhzN98XFGSgMKngfdp
00ihUKrZczadUcyg4QBUa7EXADW809EtFZohwK4jIdEHadHFlMWt8Hv954p0zMNGrEaosUn4urD3
yWGqHDIOCjAOHoP5upj0SqKvFfUhXo8ya/8hETjkYRdTkb0iBGLXDjmg4UG6T8zDh1d8eOGRkPBk
PEbwQjia8NmBCvLDgo3/QeMPi0OOVMMoMR1Jmhjda24v91vvDkIaFR9bjLRsIVYjYMcnCOU1zBEJ
QibvAXmz1jEEwu8544VXs+EKMQYe12DxGu3F/AJikzYBEvkGaSR0eHIWqNjoLGyxiXFe3ha+19eb
80T8wz5HChYPEZrGKad7Al7aQPi2XC1zB8xQWfpUTOV2S6JerDJaxeTtD096Vw8Mj9vPEScqX/PC
1z85+wH3Ldwd0Nw+3KBROWk8nQckM2CBjI0rrwjXLzZJCyayzuSnhsKU82uH2wYRGuPIvyMbkLyI
IxkaxbDjBPIMdbR5uTVugAG4YM8jFRvfyubnaSUOVZQ8ug3D+wDn4BPxGpCUYmRm33rILowZlvvf
//USyXxi8MUoJOEKwivAlfhb4IncGnhiri+G5PEkWT98jNdyMmG1CMFoD4Oew5aDvc85UZPlpoUD
/VRU98j4N1Nk1hzO6d5uj8g6j6KeqCt+RSQKF5hlwPdegOw0t0nHNyTdDCyYPCRAWLzj24SkB0Jy
aBQT3WD16GkXmXUW2womGBklnuLvehLp0zwRs7Scw6x5XM/f1yyxJIE/uh9LWwPmD4rpFd8UKNzh
PToIxYbthAWJyUV6mgAdtCmXNewTJCPQJExDG+vW3o6gO2MKychjZjikPOFYZLYGS/534mqucPl2
wSOdv5Ob/06EJBf/8epqQJ0yk2xij3CSR5cRgH7O7ueomjXJ7Yc5PBwrFuPNyhdbG01QX+wWMS0r
cTk1pWLHMc2yFIuWXl0JMrmQiOFvXTYnWT4JqyVKK8P0uhI1nZqepSE3IC1x8jirWyTTiC6JZNBl
Y2syMrnD4BLlI3CBH8kyRXKQtdy3oFiyqgV4/cIqxlMgk6lYeyRsxBrk6q3dxndkC1mfmEP86DMn
Izt/ek7EFxULprGL+Tsgn+epJLEBjrplUkyEwX854gqvhE4bcPQys2lnVw9o/fWGJEUXpG3Mwfz+
i0WlW4Q5wPMI2PvGYHojM98RfG24RqBcQc/BabpCeITobh761kKjO5PBFX7sgZrM1aPPUEtfvHnx
xEStSSjAICvN3BvD7a54RqIjhTlkIkuuXTGMKDBaYhCXP74wakQGPBDdOmLMn1UXnl1Q4ckwgL1K
VAgIxSMGXIJ54hNx/2glzgHN3rmL7ZAbOcf6hP27RBJjmIircb4d8u8HHfXi/ZVWORVbPXN744rA
SFRmydmImdnHPmerQWYkU+ypY/GoRS1AbCrK7/TVDqkI/OdOqh2UMXJNdcrgFGvIYO8YNoOfcAoa
rsM9/yCuZ59ddFaopj9Abmm8PO6b0mtvRS1YoIgHK25ySnEH1Sl40RA+euZr0gckJdaE8DzZViw+
jUsIhU4qFTZR0bha6Sw5sQPg2GKExZaV+BNwXSg3Aw2mWMzW57EJdjuavJh3GgppzjCmpd8SJBf7
4a+LAHUNN6ElIq9Ijvd4qJpf8S+5AVOZDROSwmK4D2UDmsKoV57tBc+aXDqALUfwlHkgJ9TQeG9b
KJ8Xumu2AFXFYibTboET5Qf4aeylODKffAV1jGKqjTSmrY634ijjEjDVWAonFlLPXEAl41HEJ2sQ
ieUh8xZ63CgQ/XEdd8sTX+3BT1bmrmIBgjPX+cSKfz84c+E2bmI89pAlyPMqEmmKyMfF/uyNVsiL
WgY1gNXwl7ksW7sTln7Ht7e65AqimLc81/m21c8dhNhloVvEZ+xJ9pdoKOSs+JWLkhmA4c3RTpTB
bG/2gkT85D+OUVvsKaxwJJF3EKaT9hvkC/hc2HZMd+Cpk/FprfO+P5bmQBN5kvAPvC12NuN1Dce0
E/IwYQJAZbMuC7GIMvYtkGfetzqpMaklvS7beY5WBKR7tsrJFYsUXnEi6PZAbylqkingJksIdjhu
5o6pKHYf06ELsMys6kURn/nWgtEsHnDfqQPY0LYgzYmjRxjvT6igIypYEQM+obAXCCaxKJtg17DI
u/+11MWvAkaYSgTsW7uLbgjubePKJ5onzffha2DQnS4twcUKmnG+4gm7C4aag88EfRarRfRJwMwU
/5d/zxKMdqtugjA9LDXsDzI6YIa8rQ6i+56o4ze1upSQwn1MEfUh2zvEsieIS0HKb6ObfbMrMED0
TVr8ZD9QxOQt5N8kX72nBWw5QPTbSPE1pKekLx7U8cWPQRprAmF0+igAywdQSmRCSKnSs3Nf7nhI
rSXNNSHQvslIPwZFLHmip+w49OhSpf9CJFdlE1kaxP8YbijRFGHvY6nHCsv45TTr7ey+eyxZ20WM
9XdYiKSMPlvrWUfaWHW0GWfLlD8y+GsQCW5v9MQmPJPeHqQpZpg0iE6tWnFLu3FTvik5Oect3ilp
4bDv9daINGL7ASMJj/CHHJ40PaQDoZspn/xF3zrgKaPDps2pi8A+YHGgD0IPS2SAGZ6hXc7RJaYz
tlPeNH64tQH9zsC4mAGto2IvBc3s4mP4ducrmjvo6fRkZjJldAnELILqPMO3K3ntqPpiGQbnX7N+
s9FYgN7+/bI2mi2UwEjKYKCca4T2mYW1UD1EH17OG4QmOwp56tpZFthgg3tDA4Slr8PXRDcoj/Uv
4RGAg0nQf5vQaWj/dm6YV+84cDX+6m4uwg8bQ3dI4zvF99O6zbAirnAY0czwMJmh5MnLB9sLWAJ5
gL5LStLfpuUYg8nTyOcy9un7aasH4N5WOeoWVzrujegdoFRCg8oBwL/7AO7Yuk9zLrHXuvCNTl0+
vl+Dwcf9oFdJwEvly8xoc6LvtvX176M4Zfu8D84ETv/OqecyuhFyiDRRYW6CAi2dCclTfJPwPpNQ
nhGbLd+0cWXY9Bx/D3lp3w1T/WdW+WfckoLSItHWWYI37pMsJcX1LdlViJDa4umd7DL6Jsm2FN2A
TyubMIcTl2gLQY/87WXIe6Z4P35P+B4Zy+5FnxPSa6HGhvOAx4OO70/6oCNfXj6SAnksVBF7UY/n
2q7ZbkQ1eDtH3cr56epuGg98bWE6HmYsjsNVJjiU21EJVrkY3X+cB6I8nfUj0O9jp6SLIrduZJLc
iU7Ll+Etj0IQgieOL+tvTW2ERpWLAvfmP6EXMthJn7JaqNzcEzIZ5NsFph9DsLWw9jq1+riI65i+
Z/eSpIOZzKJ5B51XjtsA8Q3qF/SBkuU+DEgunsxV/jDvaT6WDasO7g46Z7EWGW75nTHSHGrEJOEH
dmYxo4+qYNyloj2JxpApadWf0yRfPGpLY4ljN+aA860XdPD0Y8kT1FMOt0BPkHyB4O9sIL3c6Yr1
Yiks3VciCPyI2hDaAxrlDbPYXCDGogutxzanQgmoBkA9Y85w+xHuHd/5A7qFIjD4buG+/Qbg5kRw
xy8JUsj10MwIE1A4A4buIFRnZ0nWeVJMx7l5u4tGNbT+nnR4TEGeQ9Z6UzT1V8VBCODJVuk+YbU+
p7u+hxmMFyfSuoOvbuwbZk1a54HyDH1uHGAf2az9sHEvy3zAd0XFBHrQdvH20AdIuGf+jEoBXgFI
fnrqx1RqrPf+4oWVI47jzREvzlqe0nWINgD28kMTffgegSECVQGulH5AwDtMWAhfYhh34yfVJpLb
9gdJYhbyIH5a9F3inVRHIZWApUiY2qM5v3MG8cMjkYVXHdBL4QnRF9W78m6vTs7RqDO+TmzF68zS
81gKkUa2numV4+5kWRBZsJd3U7a6BfXrmHla4U4SYn1dvq6LK+qRiPIK7bmP+7a+n2kuQHeGuRiL
WpYyHuI/I9x89W426/FrNkYhcEFKr6V9k8UxJncTEtc4FDC4t5nkHNA2eaRZhPjQ7E1zPoGHgUPF
rvOZckIvp7QhEdE10GCigHsI2KkK6TNDh5lfBEL5ZB+l0EBZfEky0PIxONSfSTOoe0GjWGXTJpA8
EBSc+chroD8Fntm6TnmRnP0D1JAufkVTVBaEzUhdvnlTrQWkGYWFlzUYmGBD1uqxIhke6qHCEQys
11Pe1nlJRyXZjxgpA0aT/Cet9NHAh/dfr66LU24hPnDG2+NJ9risCHEK2D8CuP7Eut8A+5QRvbJ3
HA5sMFhaWfsFpparnplv4i3ftnOeFsTwzsW6gRdJG77xW6g0mKuST0EKmQSOd2LxL4h4NxpdHuFG
St624cJWIdgyvgzcdXJ7oUrbx8UBLwSf8Dy7Tui3g2w/9E8UzkoY9Zp79zRHiiSXCgpaN1G3EMIh
8Gs5JzL34TfIzG1Q0l5paeVSRvtuAxxXG22WqMcrx5D7ZR+vfjvLWqKY0HC2iyzmspzRbGzOmnmf
IB6SA6JfHC5AU3tfUTo4IH5FHgo1bke0FxWugbeogVrZs9TS4fjsalEvOsMSscrvmuhrwSkYDuht
7mEuFP8uVHPseqz5WXR18I7S6xSv2KFJjdX8hT2fVctyzqQLE3oaSkJAjkBstTRThhvdg0L8IZqZ
aPtqgoGucUsNXyUMkkNl3ZzN67JDnceqWqGWV8IoLYPDG8M7VqeISq402tE8+bdBc4DizjBEj5Bj
E0ds2SFk9tj1gEXMhyEJGvwQapxE0Pmk779WHAmIoeF2PUhjfH8W+pKDwX4gRMouxcue3AEnr4rR
zS7Pjo4MWb2+LJ+4HqgxEGnURCcDziq0g5Q1w+hVig01h6lir4gykywqSR/uKK599SJiGbIOJJNj
UM7Qit8u85nrHO2wH8IBw9atyzJLO4dFiC0pAkafr6GyemiId2nTfvCZSfEl6UXG6rwuvm/jx06q
XOwcUIinf0tKZKYTHb/GMIX4E0mwBaMGRBJhjv/3Zh1TQkm0OVJMrE/VejkEpt5jf8ZZ3o7eQ1Mo
IOIoxUJrjCtvMUDCXe+Wgio9/ZBDwP9CtYbYPf2Q9n1irQY4jlcTxWEuIMLq62KAhEGF0Bfc6Mfy
mqJogLOhCmi0Vy1u7o7WweSJdiJ7z1YQ8XUB/+Of6PYts4mPD4KZ8+Z93DaUnsRTIRMm0GyyQzBE
VI2nx8tRXGnCWNEtMNb39ImQ/Rzlqi9txHuubeCnq87aoJ6AXnogREtBXIMsObuMHK23B5nwjgwE
SGsTALVmlodT8MFLLjYKsvZI1npPxO1vkFVkzDC5PGHP+84DyT98jhNYJ53FZRATc45vtutqaRmi
/chHGzNb3v37ipZ65h+fCa963kK94KBvDzTb32lFCZsLn7n9ZdRsavwaDM41Pc/fitMzPJ5CUYxU
YmPy/qyt32Ev1UhlVeh+vrbon7gfxr+uboGaeWYPqeDH10v4IYNGuZrWvafNiMtlNi0mpwiRU0ou
SMWxEqjvq1QYZaEhjLQKKdZFf2tTMSPVTl0wee4ROwTUlXtq2j4Q9lKRZcgQYFORAWS4AXbXMBE6
uzyHAXq2vXUP0k6PXtAPLebbGUkOhyvrLJLFFQVqtlEtpH0l1B4mt7VO5hDkfooC9n2kkvoCFEIo
PGCaTEhjlMzMwZGniQhCld2up2QBj918sLiTkn8yM8qIwtMRkPJmLBIMAyxKnCdC9UzM/eIi24M9
S4wezcIuZsNl5g/oyjpKTKXSSlGY2fT0LdQMP4gQMZTEeUllAxh7Nn5SISDxjBgzEe7qtMhZGijQ
XNxmoUcw4OU7yTrBVipt1IcUc6q79e5XApyVVjP0iiCP2Ew6dLnSG5BhwlxDIDuTaJf2Kvk0QiRP
dPeQEXEUQCQvzvTD9BMzNb1lQtB/uORnOfo3HoUd8qdXbPQZmV2Rd0SvDnDmjfwCbsUNX7IJTiTA
xzciVeSrm+DB/PqYB3/7QS4Tcg45675k93ipZOhJF3oleTikGr51v2fYPQSdxhf7RUZ4iAj2A914
kXgoYz0ct14zPVPRiOhGovfgPhINg3xnGqaoN2wg5GdkGIdCed4TCdqrS2nsEYBCx1VSqQsO1/TD
6Gv8uplsU5V/xZSsGVAgydFQ1lFX2lJFf5yp4jGWY/pOe1Sk8XqviDZgNQVZG87PHfcdee094SgZ
jvusY0hCn1TLx04og14N0u6IWTOPiA9Baqlmkb48bW+4t/Fp/KRH+EHDfpaq4Wf5Sl9fmS+HmIqC
Ks5IaHZNGkb9+y46rLAeSOrt1fRE18bWHjp3v8/WBwcdG1EbI+uMET5ING/TgIBAUs9jO277HGUa
ctEUmklzimYAY4YKFM7uy5EnpwBTQC6H7Lh9XSqHLnz4Lz8fRFKq0Dp8EWyzfkpogDgcMTvTUc+b
+WBh92JOJxJnHn6aWGqGMMJfOep097Ql4zowXyArSWdfFzkNOHHlwTpKsaFu/cLga76yMlx0xvpW
TmyhIYOO3uSHLjornxMfz65dcH5aH5LT+MjdpvUlKg2zfDQgyznuCPo9NjFg/Soa92zmPkN0F3M7
RTLjKRSj3ngBg5R+rQlLsY+I0xdhDC0HiHCm92nP7a1v824HbqDEgQ+/Fa9cRqr4vvVoqFl4ZRhf
kh70Ui9VcxgYRIqyS6nMpb1mPAxoDaPOxHDL1RIBolPPuOZ5dHJJENKHVeGalKvzSklIaGG96XQf
iUaXhG6PSBo/PLmkJdOsEra1yJgEzx95wWdMaK+1JH95HrX720jbt+gk4aahlCWKE2gWIhUUwvgX
hQpyEcXAvOyQjR5fQPhRH2ytO9uWuuySdTycvcGv39Gk1MdXyg8RQn9fTwZC8mD4RtoNnWOXAJKA
ibPpOuXWMZWUVxbc07HgTkXPxF4mqKKgRjOc/0QL5CeLdsD0AqGae12pJCKYt3WV/dUvcEaKGW4X
akkXIlGF6S4+PRqOO3gH9vfLpguIdrqTW8y4LdQOvJpE+x0TLVIuPTDYRKJXzspivFHDx1JPNNtA
qHKYosPKkUoOZtRb4cN+pkIeAR20heafqHDhNCAzgS5CXdlX9tzbrr+R4cJnZ8cpfhsRV7gszmlH
9E9FKByMRGzzxg/kVCAv0szl4/3Gv70ifqOHF/QBSQahBteyv+8+RyzSkxuelvv8ufgppe4eexqH
6cWRff25E0BbbCEhfP20ZOTtpt1S1e0t7ROVnZNiprbWp8zLyYfeXsx+7kiDp+hFqwjZkiRmMeCB
0JGKlibhtbVdvXEBRA2OGSM+/JXAONyJHcVSYtm949P4vR4iE17xxPBesrAcSaEOxOrjfazNmxDY
IKv6MNVQJtdxWaCPYfWXGRnzUA27I36GeyeGU/bNjGVOV+OjNTWqUmhlUdMgmhb6EYk0lgm1qV3g
HYCGfHpXr4jOewS+aNKgiwPZEbqQT7uSC5KyW3fjloLEyxlcrMEbn5NxqjGhsnr29Dm+OV757ObK
DjKTbp+ePPbYiVEQMXQrugOpDSd98qrJe5WPTmsc3IJQmPgtvkN7pN5ZhIQqCpsy6EYq2YJNsWIQ
NngtUOBIyRER1xf7OxZECJDnpPQtfd6g7nBndvcJYp0k8ns/FJzUC+Jdb9SKI/5IIW0sok5tX484
rXm0+M0sCdxEKq+eNhReo0JOBi9QjvtH7KU2ag845g1BZv/nlfQEPJ0kPD0oyXlW/eBxkWO12kDk
rShRVD8QDwzruVZt8tzIdFbTe0hchQOMp7slluRKRXChroJuiU4XV22TLmVurSVl2PoDv3SvU2lS
xP0JJ8Aw4R/guw7tG7UPIaz4pC9b8R6kMjOHXuOgCFoXUuZ1NqYfZNw5bxdN4pZ4akG+GuuDEgwF
IQTF/BPnHwlDwndaeTgVyRvR4s4VRaDzaCgeNT5BasLLx9cvqaPwdom2HhSTar90ajoiO5sT1SpX
DMPb3yrdfNf4M9NjNRD55fxEMCv6vlqH7nPmen2FEQN59hlJMTUCYlghh8Y/pV8L8Wm+zWlWJUr0
cfJ5z25ohIyGIXK66xcpyZw7y/yaToPGv0V004TEqkjNn9avBQJupPLGIoppqL2wM/DOW/spKiBT
xT8u17kNIChZVjES20jdn3e0NM57X/le3rREZB7cjxdezUjHDJFAd/VQLqIeY04kZ7RZL4CcETx7
yNbTSrdAutLJcXi6EK1O54WGgIyR1JEFw5yP+y0yc4QxBJaaecACtOYPqF4AIifcrgP+SzAMJbLD
4W0sShF6WMZtTPYwd9s9R9S0dLUVz9imJSQ87z7MsArTnADtyDgRvRtCv8yeODfu70QR6oTBVgNi
1yykt4TC9KhaDDc1QXc3usSn3W3ZIXka3yI6/OeMH60k1GP2l/Dq7JS1UZHLuRA/KYxq3Qiz82Dx
8NJsqUJXfqUXp6CuF9oxhpZKj5q83YbZ9Jbc6sDuEtWwkZickfehRHEsvw2/on35ScqJpukXRYRv
0kaNlbEyBJO4pQtqPPtWd/fwyLIIbbHqxCnbLltKdEjJKkkv1ckF5bOSBjjfcOtgMQAs716fbjm+
OxyAU4XsmIAvIQne88mLJjX5BLRrrXZPwSkQ35SyK91xACYgY1DVGJ2ssT5F/NlcdESbF//pwXrY
FOuO85/a5ciYZifGVS+ORSL96RQBGZ5pHmiIfbvAI7GPZFKoQ5KkGHDSkvZ6Je38iVcjWmY4aCnb
icyvAnbCoJqljvVvxFCDfCZUsfs4+qQiQPomD3vgnVKa7+x+Uo9a81vzJs1MnPLGZMkkq89dse8e
8SOgQyWS6CfNJmj1iuyT4RorBu9qG2+ahCqnq13RrqM5VLpwgFpbG+Wot4aioFL9SJvaZxcX5i06
rVpg6ZOS9E27okF9KGOiLs4lumKI7jSRP03ssVQCvrCKkViIAPDn/cUzfe6yaRE3LjVUxaNjHAfi
ERorGu2cyoe+hblFY7IVE3aUEUYUvSJ0dfCd5f3t5+ZRQt+Jn7l8DVYfji+/jC4/96Sj3+zrg8Qy
Sfy327pvW7UeX+J8i3B4GKp9Le7OZ3mu7SLYUkMVCXgl5p4DovjzvJ9Z0pc6EW5sNS0DPSPbLESa
2L8IWiC+ffdlT1iqh3VboU64erLjanx7TNQT9u9pzLFcB4bbTy4+n+k83iahX7U8bRpUMKIrQuek
moP/Ie3MdlTXsi79Kr/qHpWNscGlUl24xcb0PTeICDqDMaazMU9f34qUcnN8UDh1UnmRqYwdsby6
uWYz5hhkTUTdbm/HbYpE0IzJ/LuTKQWU4oBftO6dHU/nIKOi8AAGP9BYuHWVxAAZkdR93ZxToynj
BietrNIOKajR2YxPAhpDcmSAZHVwl44E8pUAkYIa7PWd86juYhi22cMMezdPlHNwa4IkNFqcQuoC
ryv1gHPvCqhvlSGg1wVi4B48LI5xfrWEIu1rvUW4r4q12/K8fBPV9nRX9AIKRZ7nuOJR8cCw+ssO
hXNnjMQ9qpSr8Ec1FraFLZEblWjpZJyQlabnxxgTF9i5VyW36t0CBVPBi0hlbooPqyO2CR4+IP/J
Ea06bA0VGbvGoYXE+NCuexQOEcX2HiSseCFr0LZo4xe4py9A08TBCJ4TN3bqoytqmXQ00XECSUFt
kJHBlB2FWpxMFXlJjY80cswqnYDGNzlLh37eqijGkGQrye+EJgK6rgi1AI+b412Xp52savULUc8A
XRfytSoPSaVNPMYOq5O6X+kjvEcpLqO7SuCpBRRgbwwzZnzsju9CH4z8MEXFF+eUM2BysJClj9od
2Z2Lp9Srj17reEYHAQza1yDnOap11N4B6zjF36ntDHV0AwS5OGGfkQ7+WprVTmTmhklFSHN4lUJg
IpHdmSZ2IHJVUV+k56pWUzjIaq8KrzTJV6LCFQs/rH7h1MT9q3/u1X0orPlSATVJLhSaBwpx2iAF
3MXltuT5DmdIwSRrIw63cUfHJwHAwsUOKVFyqiEnAIZSx4UKv1SP6MrDNMk9vDGXKIt9RhevS9GP
UtBpSMq7c0OSMOzyUwR4IxK0OGRR+9RNx4Jp5+yRSkom/OFDh2umt/GObrM7F6YqnmLcYs6tL1KF
wuuyGt/gVcDWYCyIXh9e7tU43HqwXuGMk/U+GLQg0GEBT7Z17oLtoHnJrTX1Sa1hRH0OnVBMa9gy
LsiRsljF4z3AJYclnZYbl4fSRKt9iBy8jDvEucYBedjxaMIbqve0joTUjVPxsOK+mMntS/GUEfl4
KlDYDiw7sWoXV/PSOpF6hWrl0G7Ai05xYogTOVCRWRbu0c3PBynnmMAMFNPsGpk13LgmYI6uiuhs
owNbWAMmCh1Fs1b8fWq95hwKjWN9di6NEf+3/HTJd68A/LzotcYLuW8QqA27Qqjt7pzAS+oUKnWq
UfziC7TH3ufiHrtXrXf74gMbgwb+4c0kMMKw11VTp/u4YSSqhTeEbmMf1WT+VywgRQAluvFCNesN
sgRDtIMddOaDyjpujy+jK8n0AzQZYjm4jccX/WxGTKqr/eDyUpHAtxzsN/X1+WuJTO3ekL7O1mGg
4nyoeKDEkCAsQMh4OugC4lM7CUDg536lpa9vU0VI8A4PuIgVbt61fx5ehWQG7woBSNZkCGiR2QTa
MeTe5SviarNhVVtqPZgMleNbGW+H6IX+rfOz0F57yGXt8tJoNr0D3XxaoMRO1Cx0lxirlH5bdOz/
NlaBSQDSP/mWwoU2ys1F1daBc/4LwimwXZCX4KsRGCIlWzqw+MO/DVygEshuh+QQRXT3K6AQSe+B
4KnYwEsE0JAwSxj5wQ5Q0f/6n//9//7v9/P/7Dbn3r/+/v/Ej1PvHMZ3NGnLplvgFHg1KseD+mRU
kI7IGQibmmPefx+k+oFeV5VUdPw0FU2tqlpoWdb39eN5+aQ/mv4sI0cvGjihABaIzpi7saJGawEY
8HCmAcT8E1WUv4xe6FWWottVvimMPtsrVpf2ohR9zX0XBMogQa6X7ayAIuhcyYq7Fy/taPCxZtOo
vesiyuSVLMUHCoK/fEyhi7nSkPKw3uBj2qRc6KFQMZ0k/4SkGp0no3hr35ydSwMTlYLpOCIOzlo3
eox+/4wPrD5/+YrCjVISJYErjK8g3Hcy16N2B8/x+vdBoBH/cHPVGprM0M6qdQl9QQ799+rf+sh5
VX/Vs0h9jMCsk8fFGNGemlqet6gzZ8QSeFYygF/tQ7dLz8R6FtotWm4N0edGnsTROwGp0/a6NZON
bov0WnNRMV2H1PGsOds53M5+hrtyMEeD0XncXW9b3QGaHFQZAJw5D2NW90Z7y1kLo6yDOh4EvBMC
SkrBomJvUHg8m5uB5CJaMetO1oo3Io1hdO9WfZ2Aa+ND7P14LVLQVPJb3uZrw5NudT3VGBC9YYKX
VDhJvJIFzGjsy13IjN0FAl8vK/GOza+z6e2MAclnHlDaeywKF664aX2ylNbDl3zw2TvUngYD4zHv
CrTZt9yc0Kx6B5g7iFs92ZjgiU1mVwspVirfrxmMiCCgn1Zufwk8ers98zZWe/F1M0eqQ1bQaM50
Fgbo9tPCTi5IEJA8MOx+a2FJRotM0cOYVIx2s7k0g/7FniXW+ogbBzgFjPGAtkIg4vfmAqAQaOuc
HhjNnOEl2jtbgpZ9RERIvv9k9GeDr5z/RcWb4AL3lkxrHJyNydNSAslumG3yN6TzFzJ3fjQV2OpF
aHxrLnUTY9QiqwDEcG8RNevWYm+vBWI86AxEb2FAVzEMlCwWAMqD1eWP9GlesFrtbQN/gXlRvrFE
dNNrGETkNbsvFhUEDufLdaa0I27adYMVn1KeuBFFygRhpMXpcCMz3A2CwWC6gVar1abVyH0YC9dd
HI312Ri47f5igV9k9Bfts7FmFnQBM6l2F1y1fQhqIBw1v/W1tLvOROD/D67WbskiljUb1DUoatq7
psPcRVWEIJGui+as9eV6rbbMz2omiw0+m99djKhIuB0+mZVucr7NGR0gxmzHP9r5mxEJRaPV7XL6
I7MLDtOkWugPNrREGu1W+2lYE+E6Cfg7TRIZRHi2rzQ37b01AyJIEcSkVKxZZ27Zy/H4b0j+6xx+
UzO73mxntJ3U8MjjM5pQqEL2oEeGkNLwoDOy+x3i9bG97Q1dc5NZAxpJNvRYWUbwtTOMuajxBxxu
FwQOqVn7i1QAAGNrY7kDxwBf3uo7Vst7Gizl3myCI2BX15I9d2xvDuO1ZgTeoM3v+4O0mRg0qAGi
Bz5+M7rWgqPbXE+oJ7QUa5AYRIE2bWk/J1pg3Te9AU1f7SaATi9beGyg6Q4CvGYEf93MoMwfAE+0
DsPUoDhNd4PRvvQFRmsBBtCf4yxT1xnJQgPZDiJ7nBnkTV44sfOhP8HxRdEFLAbZDjYl4l4nxnS1
JUUo8kVWZKzEQ9XpCVhh78Uiu+MXL/URNO/2u4MkxN4fnF13uOUMEuaTyDc6LDQ+6NTvE8s4HVpJ
7MNQHtSMrykRF4uVtuYggW1aggaDnshSshodAmlCRGEIKlYg8CqAnsyZUEE4uAAy7LVmEzHGZqfZ
nPUBpHNrOipoQIG5zvm9LWfDBWLJH/NWNCGCr70b3reAU4JZoGY4zwyeGoGiF1ignYnBU4woGE9M
E3UGanhYhHkLiC191d5xApbiajTniel+s2HtlzFtdgY07g++YS9r3djfGwAv0as6vDWHdEYOImNL
8svYUl870f1lrwxvdPGIGIa0LJKRljGBZJmM1WSSmRDOgzMVZYPteO1shUu9bdj+93xwMzdzzLNm
+MAi7c4Qy2OTvhr0RsgBGKslE7oY09TmOH6Pr5hscxW7PA3bMyAmjgSDB35nK5gwxbsynB+MjU2t
w2oDRLY68wonpDdPDU7AFBbDINlo8z2Gekx0+pUaI+AXTQAlKoD1+VahU8lbtEz+IQn76WX86gTu
dDXo7I0JBL6dBRAozEVLN9YVYybSyBd/xJ0QUGUIKFpdZzQhNmk9sNuLJm0imORLq3ltkt49GvY2
Zv2WhtHZYFUptxidvt8nHU6BzgCU4LkEorPWfLX1mVWHLw7mXfYKfPTVAHbG8eyArOAQn3hVIZeH
dGvbGQI/E/wHI+yb1bFNoMj0y1gZC86W9vmcDXhXjIV74jfHVG86/UEwH60Me70CnmIAuyZZN2bG
lk1d3be7l3YgTrPZQhiFTNnQWznid2lTWAfsLcvVF7hhQfflrlqjvTFDyTs2s2bT31urYLth0LQp
nsONXzHn7OmwV7GmzogyCp8yXeyt6dOgrzaITbbHMMF6+YaDuRobgTPYDF17FZCLm3ki6WoEQAg5
aX3FHPVg4IJAhIMo2gtT0yU5r7jDh7EFN2cAcI7N/lR0a8xaBFnmfG4Gc3gUVg371aUHPzOHApd9
xCfhpk2bE+AnhK4Answm1w2Sqv5aNfrg9Y3W/BvwkUH/SsQf0khe9ySb312NRpuFk83M72mXXYsn
dyNo0vLrdKCB/gINxumw+le31lkjTGJS2fd9ewisVjVGJ2xoyIGmztKhPC066kOOJEXnyHCnV7ub
eOBX3Kcx3TLm1QaIlDB18vzgg8H+C+osjhC1reHe5UkygNcfzQEJYQrfkvfNe7AabsY2eYvI5O5b
+FDNzZDLEblDZKDBRgAX6g0nNPFj9cExGpiJGeg1ewXhoDVc2ihhkf/hZHTIWjXAJIqeAMVY6PaG
NyUfNDXDGfiA7YzhtgcqORC3jJ6TudeVjSlZD3NL/8N6SMPRzq7OezRN8TSv6geyLNidbacP9BDL
sGr2zaDn97nudWtGLw0nHhSDsFb8YR43+thothKWLQi2374nekVC1ybzBJek2RYJNo1DjWBTbjR7
T96rgRsMY5P6WMNKvmzM0pN/ERkiJW+CQfJp90LHCjDfdPT1bW/8/sQXf2Hfpelu/GxSk7UARfM9
ZBix553+jFzbYOQ6nFJbCGh+kbtlBwPw4/iMW9t0yQ6fjO1KfDAfidGcUzGecR/BZvtBXzGspniT
j8aXCpcoKAteyjqdlzickTlZj57NxYKXTp8LDXp+2pLMNoBPdo40HTUqxJmuFqfApVBbHawpMJsJ
6ZPf/fj6B+rTv3jxwst/8+JDtbZ7PDLlMZotZkP8Gc1utyxv8tVcfM1HF2yYuYisOehkYuXF02iB
pac9kXeWVcFTOJodAdzZGmCdwUDmrajNwQLPdzKxPBl4wKWFQdqgFLtBD7H/+9d/DD7fY5BC8Hnc
y/vj6VV7INQDxOrnERjZgwUvnMBnDVzJGP4+ovwpunofsRBwXmuvHEl7RpzFljeIjWmXDvSNO6WZ
wKQ40Z/8Pp7yIYj/y/4UYsr8tatnV43xFocul/3QFbQSFxpnjR7e2irjAQsNVtbCocEs9Mkkeub3
3jLGyoGW2WbJ94jgsZDJ+MvnFILL8FJLn9KDzwHW5Le2v0+2WvbXCwmapfSUorzGX78Kn7IFaZTl
iVTJtDkc2LHb1w1xIYLhzpr7vw+tlO1rIUWjJlpUOVYZugV+auYMMGcbrGjNa89whRq90GzGBqZ8
vrNaHO+9O8cwDOvAUQ4ecWrJ13zKJLyfMvG1b7fyER/3lVfKrdzRczuC6QQ3tL3pNjptqd0dgEYY
bC5WZ9Dpm8n4wSu59u9EC7Er2iB//5R/UW7/suVKgcYxuclZmC9ZGRoHCO4ic1HrtK7WujvqwrOP
ZPiMc0bEPBSe/t7p7rsYDSIGR8eFBmvnpV/yCaJgEKE/D9voZmEAE5umpzmL+LD7TxPFdavHq4+r
hXNIRDvUKHDGzWBp4unZPDSaMVTIE0e8R6mQ/Wq64qU/EQz1A87izvV3jp0T93a2JUZG3Ojf5l/I
c1RTKWQ7mP/MK8udlf3pgvFdHs7nyi3iT+dmtwvQzPiiIxIGARyHzGoioDyjYNnfTnBpf99VpcTs
KwXDGUnLh34QhnM2SdkyayRMZsKL+TWo4MvPLcJGBSd0lpjBsJ+bw+GjJE0ll1x2pWBJYXqvqMcd
+aOTgTWjMxwfdWckXzi61PiabWBepfeqbMEL1nSvK6pyE9Pmkrcji2ObGj6+zQhzejCgUvqWeZpV
G2MDasicaTaHDLM+mfy+/p94wN/tqCIW5+2Cx1oehZUrF1w0VT4gYoisrWw4XZEeGUSGw0H4Zjua
E/xt8baWvfty2QEomNpod5Ov9ZCVEK3cgsHlaE5Vn4ZeMA0lcxWn+LcLVDCtaFbfXqHY6Ib7RdDV
JV6BIcIAtWucAoh8TeBMitHxY7zw34eW/z40hMgNVZVqsDLX1Hph6GWcpUn9VjvD6K+Sg6DD3P7O
LHOMHfl9pL8/H38dqGCwpeiuvPKIgWCpJhq9jKkLnvCOfx/l51r+dSn/MkyjYIuv6jV+VGKGIYjx
LjAnnJoxqHszGQnunp0vI4VlfAe7/rUpYh3ZftLGJIrA90Vkh12SJzTqXDdl5Lvy3+/VX7+raCNr
SiI3jnyXEFSFmebYp7CODJr9hHGGkLhktT+c3r+OJ/b97frU4+suv0iMd4JtTZxeMs+8NVUDbsCy
4yvOyG9rXjCVF+1aSw8XxhIcHyBpcmM4WfZ3zZiB687J3ztLIkl3M60D+xOdDAAq+xE5ld/3XhY3
8u/fgfi7pGn1qq4V9v6U7rTdtSafkWWADQKmdCj6X7yoUC+1X6QbgfqO/wOt3L/Xd8RS/xm2sLV5
XUMPfV8VRw4Ooz0Jr6moUZb6GZ+P0J9xClv6zBJFvmhMD4osCDUenRvkzfdmAihF1Of3funGfr6z
f0YsbGx0q4aNNGVEMA5uuIpgHIRCE5KY9WXwGl27cvPQDcc7Ie1zo0kDkDUtLOMqmVfdO4OXVK0n
dd6kbJ/LFkL8/O1s7yuVRxpFYsHt6uRBXwBC22ASadLt0yu1c8rKhB9Cmr/ucOFR1Pe7vZwq0hnY
h9aPvRrpkd6LRD8+J/gX2U+BJ+/W90mV1tkyR6RaNtvCQ3g7P4TWKptwIvdPv0Q6vEG/GDdfdYDR
Ao6X+FUK+ZTE6WxDxYAewjsJsKVdcrvEZhdvFzdLRudP0WoNqfBSHHfP/HmKFA4DlKCuZl7JPosm
ivPoAKyx7Pn/dKneRys8F4dlvVbR9oz2MHVIPwXC2zsSOFOjFKQsN5pkGg7ZkodZ6naJe/TLROWC
GYkSRb89jgx9setkKgWfErU6kyqhvS1Z07KhCqbjqt0b0k7MkuylJzsS6GwyKaKBS59EpJZKhitZ
1B9n4O3iZNL1sXvq+XnUho/Q2twN0Q9XroHw99hMqb7tnVwwG/UMV+a45H4qImcI5vZFgh+eOCNo
gPMRGI+SeX16gGqSrqoaCg+KXCssY+NYz8NDzP2EpXGtU36EW2t8wVt+oSs2pujRlGKywvK4zKn5
KeH+/az8Gblgkx9V6VE/Xl7nUbVf9WH86mkQLsFSSz8po0N7d+x1omY4v3YE1KlUp/GTbXifeGGl
IyXaHeqXp7glD7sBuRclUFMjIwoJDrG42y9ZaGFrfptuwfJGaXRqHFIWmsy4v2vCyQyV1c5dOro5
rzbz1oPEQ5kB/BAGcZxkrVZt4J/qDbVwH/d6rXKP6mKS9tI9Dyj/kuA+B1I3QLGbhuqBNlCtkol+
uil1SdZkRtVqtR937v2m1LPkebhxU2h5pvq7h5PpiQWIqWr9lyMV3paXet6fDg9GojnMEW1sQgie
awmwtmQkcQuKm1eXGkL2XqnJVbXwkFQfuVBCuJ/RBahtiTMUCP/2A9GnXLpln5fvz1DCU3tbPj1T
r69dg6Ggi4VNB3g/jTPAhinzlEyqbKTCq6Tuw8ZdrjLS1apy/jHVLfCfdO6VrV7ZQIUHaXlf3pHP
uAkv70Rd1fqioM7zS6t12ZQ+PQpv+1R0Y3fS41ivvJgSvaD+axZ7o+/Qo5ADJrF0rJIzoRUs5zFR
nkldY6zU+Wp/bVT7YdFyX3adPvow71MqmEm9mkt39cYwcjdFpEBGpAnJOop/KikdQeFA6bbbCM4z
GsaTRXAFwVoagZVsoFawlRdVeYXh7nEeEZvEpIZTIPD4LqX7V/30/L1PtmAkz89qnh1qTDajqHKz
tb15pN2AWP6bmlkNFjkSp7Qy0vbUVXwqTblFLNQqc94/RoDvn1EwLGGmV247tL85sD8lCirEorx+
dNYlV7DsvBbsSro7I4F4Z2EFcvUO6fiNGdYAOl9oHyoL8EunVTAtUqWuv3bqlZ3zZAtmVfougHGI
gmvpiREn4heDqRVsy/NRC6ODuBwUUzUybyPBxAob0BidtsHvi1h6QwrmJdWWx9dLYqyq+3KiUb6S
AMkgbnCigHSh7VHdyvSfYkMncQA3A+RVBwx3GVrwx7f9Zcp1cYneDPd5WTmmcshe0qaVGovR3cjg
Zbwa/8TxrVer6PvJVb1WrxUOZ3yQdvH9wi5enXZmA7vCb0moVgMSAfLx+9p+ntTbYIUDWo921yjb
Myk0P7YC4EWGKw+WrUnJOLWPJuZtoMLZPFYv+7Ce/Fy526RRseUqbMRQxoadnM5AAabHF4T8TeRJ
Umhh67pRp+cpRWkguE1FVwA9MhZUwtQRAK75J8qjzXgDHR9YhcgWvhW4fZI46YrGOScDoHeFAw/S
MNQp0AkhUbnsow3QTJ2oipYArUqyc/ar8HLAhA68cFMhEaJ0oLAeytPQT5tP2FngZiSkomNkehsL
GY0FShdNuvSR2ABxLKhiRaMcVgxg4c69Q2SbNCvjGKzG8AaJQ92qfVfcHBZV0MJeupVA7ENgdaM7
dR+aexgngtjP4ISCz8e6TwSCPjrb9OwkPs044rEpFUT7aJHe9qFwcY+p8myoV95q+CM5Wk+j6g2O
4GXGNF02Sza9bKzCxY0bqfJqRByuxIrZBXgXXExE/aeDpTQGFyf1b9fzz8SKrrB+U/RE23PAEnZG
sBpD79AFwsYUU5g9Yg08CtRCJVWYjx74221VC17C+Zo29pnwfSYiyngFVbSEkEX5eUL3g3QRzrVm
aTavZGFV8fM3UySF1VNNOrGwkLBXV0h7GN604lb8q98v2UJxLX9b1YJnUD+olfx0Z1Vhyop++H7D
pg7hwmNFBRvagBoy6nY8uJtlA5fYC7XgKVRex2SXnZkiJC3UW9CcMwR7E9bdKJli2UgFe3tX71FF
zi/CGXjO6oCa0LyAtrTU+RGn/belLJjaWyKR6BZPJqbWD/2LNRd90aWhjFiY34YpGFpJvez1WLhY
KbosT/7TfnQUwD6A+Z5WQkxTehrLFrBgUtKHWr3kJx6slA4McieCS00wz5VpOZbd8II5SZYInJ2W
zIxuHj/mRFZhsfW/nvBYQMCIJLz/nAAT/EfHQ5elqlSvi0aFv961mx7r6UFNziMJwlKPZA2VzjMg
udJw7fPG/RmoeD72iXp73jmHKEZ9yzMQPbQhwagIGcA2HlSNdcnEPhuRP+MVDoqePdRrVImFb4pK
9CpbwZeCb5oDw3Zpzy27ZsIQ/v1c/hmucEqiODvsQ5l1hHkDAyLaZ0Boh2ta8sqG+jgzhW6ShqRK
er0mfv5mHsNYfsnR6ygcRtmZod5i9Z7QkTyZVGn++6Mj/DZWwUDej9LlHIahmNa+V/URNWg+f/ir
jqMdoNiyTfu4im/DiUP0NjVNvbwu2YHhhMYfjOqBbPTgl8Hjzcpe77KhCge/kZ4et4t0ENfthaBw
6H8TgWrNsPvfzqlw8KX68dRIn8xJ5Oge7m7REzfsiiDsPwpbSM//ONYcjx9I2NvySVl4rGSZHo9a
movCcUcGaXqz6n2B0qSTrewgfno934cTS/w2nLxfJs9K3og5HLOqv+w3fNGkJgPZTGDn79QckOX/
4Fa/D1k4+3FeV2rLmBlebAEMp8inAd0U1U1oXt1/MpjcqAnVdU2XqoXDX2vc8/yo1mnJpKRotglu
AZ8IRwsSO6tkLHEKivaj8TZW4eRHgC/064m1FIxPDRLKNDfaI8pNK2qXkrFGB9vcloz56WV7H7N4
BepcN6mixTzZd0/IV7gNOKQOZaZY+WSw3scp3ICXEp/vz/PPOMnoMNoDmYRGVoJjIgxEp37VuJvw
bX9DLOukk6vZOngVmpV3LYEHTdx7+9Av9SM+Xf/3byo8D8fTOTudb+wtpP2WSlaPdh3wLMgYlKfa
yta58DbU5XNcu6XMn5SQuySe2tSMxrfAvf6+oR8gn0r1fVIFFyKLs1tV2TGpqrvvCfKJsDt5Oqhv
5JCGCXW12/cdPqAccwAou1mGZvkYbr+NX4TD7WNZiqXsZ6I6OBZR0cqc8X/g1JacqB8I15vl0S6q
Kj+qDATmGf0zzACBbv9JkuQ/qPKLq/fL1fw53m+DxfUovWkSq6r1le86ahmRqPD0BUEHzFzkuRrm
7/v4Uyb7bcSC4dGU1z25iOlNnrNjB2wO5ockItw4VdI//ZLRyuZXMD37l5pk1TOmB88dUfgqClOi
vps5KjQhvIjldZ2SC6EUDM8tk/NK5cb8YJodaD65Jtm/eeVRVsklLyLJsizVqtnrZ+cWCm9hL3ME
x6Sg+ilZw4/mG5dMAkpVU/VifVVahvUzb1NM9gyKQFrhjmjcaV7NgjOdrpm8JdiJNbtk1I/X4G3U
wjnR47R6PywZVTTfhL6gKH7hby7pQhRw0P9ytMI5AXZzqdQOVRGa7Jr0NKLEA/KD3MrSLs07fNy5
t5kVTsj1doyOJ2CQIpPu6TQMUR/37tvcoh38v51X4XmSn6fw9tRYxYvdhloGJQTRP+YLS3Ip8Tp/
XIa/3ey3eRWenctjdz89Qk6+BQkwQIoEuU1Eh2hiAQFMQrtbbxvakKYPC/qCIbwx5Wn0j17b2ycU
XqM4v8vnw1ONR4fggRMlhKIafsOPve6TNlUjXD9x3krzEB/T3I23YQtvU6Mq3/O0UhMPbhLos+5h
PZqqdJKaXtQLmfqOLic4megWAgDNBYUSr+ySiuvwy+IX3WP5FtXTu85GX63KsIJ08ROPHA/5u9aF
2dcsHa9kpX8gBG8Px+N5O2SJMArwjwW7pmjAPop6lwF/NCIBe1iN92ADSq7pR3P+Z6Grwmi8j5pE
aR2EXAwGg0wCBl20itasnqD/pe/tH70eb8MVbND9qr3kx5J9FU4UViE1pB70AvDq0RGXN9cls/v4
dLwNVzBCNNzfkp3M6d11dIPkCEzwzEq0YpUMVGJbf2p9b8t40UiKZCmbB6eJ8wxeFugS4xtK4Tn0
YCWDfcqdvd2Nn96Pt7EeZ+VMGIVlndzpJBedmU/zERzLTkbZ+S8Yn2cSp7XrhSmljlByRA0eZSe3
DrBKII7KSr+fvcG3rSoYGnX50FIl+3kvGohJjgZwRsOfWVrkKXl7qwXLEqZSfFHPTKvWv1ujas+D
YHx6saisrkXNRNChl5yNkkNY9HNP6TVhtxiRwBCBblHXhUfGWdKnXDJSyWX+m6N7eNLEtf+5Xbsm
wuAQFGKmUQ2EuoLqMY0dJQOWTU1ci7ejeMgOl7wWMiAUAcueIPP2E/gxS12XsnEKZkO6H2tX7Ske
eBM1ZwFeulgqSgainFsypRJfothMsavlGuBwhro76QMBUDFYvR1P9oNDWTr1c6j758wXPdssU/Ln
8caZF604h95hLo9QJAS0GJrdZ5DSuS8SJPpUcKY+ILlO/JzWyVYNlSKhL36gk/9yp5BTsgQlL1HR
Edb3z3tN3/NZQii8AmDGVkEBUXhY8mE5jv4FvksEkuD4/W/dK6VgdbSIzrHHXVgdS4WVAVrln+ui
uxUEPjoQMZslky2xBz9tg29HOLnl9fC244l4kkQQ5vTs6uhUvQDsjkPnMqVNvjQA+NCLSOj9tvEF
I7QM08rjqLPCFxCr1F/zFeDHACZ+nl5qrOAB70TEL+jVFQhxBfADIRrgV8htuMfO04HWmZB8OlxJ
3dVwXbIiJTegJi7j24poj/RxOMpsASorwVdoDGrIIyS08+66JSOVPDFFPGb82F+qWcZdo7cBT8A/
ruic/z4FMhy0fl76cH7OePxZ9mIu/LjfK/uTzLLLkNc80WGEYp63LKdpJgVqhNK0cOaHy6Hgdyp9
Bz6vawMQg0LqrioVjNj1XFeV4z3/KdZEdHeozgby5gBpjH9UqWxU/wwlHoq3LXzd4JfKjnh1OUnW
E7LQe0fzkHTy8u4VfuvEvE1vzWdcmpH/bKf/jFsIxFJlqef5ng1VoZz/uUzmNCzPEX4E97zPrxCE
aUf1elC0l4hKMvunMgSFjRAF+w+yR2VzKlikpaaHe1nPRLBeNRcgluBBSfAhS/Px4rH8e8DxZ/EK
HlCuHU81Xbw8z++9t0QkdvPqy32hoimICP7R1fszWMEChVm1luRXDmOjfwjuli4oKg1aYaMTXPSC
GqVkPLHzv0zux/17O5GkA8Jl9BBxxpBajSuIrdBFaEtrGXJvtM8eCO/8l0OK+/g+ZPx6NnYVNq7W
PngQWl6Z5ajhxS05IfFxIHKslQEgSq54MbGT7i4C9pzi6r2csAl/DhQdUNcPS1Gm4iz8tpwFWwJc
7xHqVzE3XoQMXm1jFLoqIsS0roUQN1/JScC66NyaelCyrCX3oQh5Vl8UgB815kjyijSEIJgab0+l
IKmypSyYkmecVirpgdsgIFAiGO5pSPDhg5Xeu8+v0L+vwg+q5e2cZCdA3NcGExLMNxmEWoCXoMyE
ehhUFYwTbskCls2sYFBeSf2s7iP2ToEmYoROIAT3GRwd8Cj9M//8z9QKJkXPn3J9eeHWnUgzghOE
TEJQsv7jIOfPSAV7Am3hM8xkMSlIz8mUACJFYZeEVNmUPsc4/x6omJZpaPfwkR8Z6NWVu+FKc792
sEyFQQCHsEAgljqIJcejmJdRtPP1JV8Y8Ah+jlZ8tHHWiKoNZAqlnPv6qOR4aLpWNsdCWKXXTnf9
IoOjqro6GD2FvNv2STmIq/At+O0y9/D9XB9mSfeJYFDWidZPeLVjKBKRQJ3vHdmgPtfZoTsOqA38
OcUV+0VGqeam0AJD0+Tkk7qTeI0+6XtnSaF+iSA1tLxG5Cndl3MeNFyCYfCWCs7/TPUOtI1oPpBI
xNpzKPzimUiHHVJTnz2D2IGKE7R21r9/g9FcIZNoKJ5geQcCENvayWr4GSLryUjjBEY38zpdeqf+
0qrbEqp4qanaDR7Ul/Wc3s6mOq1CoV0x0+Fhto/NaJ0gdE506Tb6VytBhjXzKVLZavPu5X5d0BzQ
HIwknjcJc3Dwoq8GwFlrdA9QkHfP7WgoN7OF/nX2lz4fLM8uSGkemycaXeuQQWyk7mlG2yfdrxoc
fd9UGM8E598vb4SALIi5f7VXQzzZUs6oI6HXQOuq1t91mOrkhMIASpUDXPili7YPmbuaz/ydRx9l
EOsyPrLum5cvtDDh6ktNCLlpr201ApSPri0NcZOpQuPIehmEbT2xOVuWDjnOY/NqNeC9bSfD5xeo
yzPKRqgJfKVf96UpwbLWZhUFHa3oOOcdDTaoezQbgTS8wuw91VfVHmKnNipKUWzUAf9JRnV84Et9
fYnMfcNTJbMxSltP5JUxQLYyTWl7VVpHYjq1qb5a1bNLM/QOj9iph8aZhyU1lpOTf+/evVPVzVBi
R6GMwg9kx89WAy0YWLmhGQa3evR2KLnp44Qq+8M94+JG/DNf2rWzhklI/aqRNNe7EXLlkFbvEQux
otx54PJnw9e3RG3nZEtLW727KgqZVyudPaT2nTzw1cuuhp7086sjXR1+OWyYx5cX0x9wsvPQO9ec
CMSse4ctfHjilHdliBARNTt4V8oqiHeh+bKStqenpW1Rj1pLE21Sgwfr6ssj5da+nd0wtnTd1YHG
vswstpOaqSCf5z9gG6266reWWWc0mdA8yo3LsRnv7RdyEiTAvUQ3ntgGiZPV8KORBDU+RIjoiGVW
5WHcIZJOjfNKB4WgIdf0cJfx5n7pL1/e9e4ztwdM7DV7/3CjZTuneqe11Lr3eHmN86QSBtqheTn6
+tGRUSt5mEyjRk/njXZ1T0GDRRsnjC05D/jHVPMI+TaJgbN1f7oqwL06RLWnmwlFcwSJyOYAd2EK
5Tw0qs69H1O3IKrsw4Zm7uZM2Gx01DnM5sZhNKlCLJ9h8jLI0q78A92DWzmI4JSug59DlgN9y/ka
cQNfjIFqBcE5xPnAEumcuNnrHDCysqVSB6HQ8A4BMpIw6E0+LCR9ERc50wOGppEfB6R0OASVbij6
ldv1YcKwqskxuYzgEOvf4UhzrjilUA5+389If24bTaiXgYZ1pcGze0aWCLWTZAz5gY1czcVEggN0
OPJwSL+eUO6EQL75EpyA4TBe3PvH+X1V2f9I6SCIifhXbxq1EkjaTs4L0VNBQUfSw1RBFMA92xIs
p6dJtpXc11DrqBUIsBPrYUtogsBgzz1IevHBqDuPCc7Kgt8TxNy9U6fmyt3c1cmRiCLGsi0PG+0Y
XZgrxKhnlE737WpuSZ3r7DmTtrUtvhzNXKPwYnJnXjt7j00JveN2yZ1MzVfvzCrfjBQgAKrKUNo7
SZAGr9EOymyhvYDpkeyarQaXwWOQjy+Yt5oXPg1oDJays8wgqjeTbmRd2lw8Ql0NPYsLmDqktLZL
kOYNNLBJeYFswOIYi+NEgqkPzSc/mifd2LpSekotiU7Xu1OhbVgyk7UAJ5xRVJY7XmXIUlS6Mqr3
Qh8B1S3SZjfcw5N7hsv07tDgiQie8f9ZOrMlxZFmCT8RZtqFbrVLgNgLqm5kQFdpR2gDwdP/n+Yc
m7GxnmqKJcnMiPDwcG9shetZgj1SrOpjQmDykkAkZdW+76f3Jj70J/EkaNZDQui00634izHyvrJi
7JkgsLX2PN4PaE1//E5128FrW3vVSd9i51SIy/NfXCbhqNspXg7rMl7fuUv/VOInRuyI5iGNeQNp
4MgaaCtHvGdO3uecRPeAwzrbc1U9516FFNFAXv3QfW6hHLX4wo/VBQ/NjP39vq5jJyMCJfbTMDs2
prp4Js7r7c+Nl0lkTC15Ta6QAiXlViKYCRZu3/rD5F8NxVP8csFuaIcmYYfNnDPJkeEPHWIvHlT0
tnGBR8n8O0YMT17PXOPw9h6351nDcPArx2+LScNIQwp6gaY6t1265L7TN3Ok/ol7yADhDcSGIz67
ixaN//0ku/5Yvv+0rcH0xNcjYNDAuMVb/FNun3XjzLfl8u1VV/kfhsk4IwQSYq2sIlapqBGH6u1z
zg+fM8NsChmA4pQHxWJIF1BywMXexTfPy2rrsxivzVH5FVafZXsoIp2KEjUWsk1QPJtIUR6qejHw
Ls6jbKnciechZP1w8lBvRVTsMv/tMIwA9/KvXOZYoHItZl/teb4FM5fPijca3Og9MviObr/NZJ16
XVi87OaPr2C6MSq3co1lwzL9zTnwf/nh/adgNDNfjaIpqSa/qjJTfJN2CD6EczCfzC044MIiQfZe
XWNChKb713AdMNebe51mJiBt4xoh/W+stCPslf+pMqFl3CiREon/Jk8pgZtmEkRMItmMKWNfJiYk
QbZTvM+6XRrrd2j4+jINjLVxq/Eiq015nRDc1ir6S7d0wyx3KHktAx0IKHJVRDxZqGFHy3U1+Zri
/3TVrh3BGd+4H/xgNwXmVnQfA1xa7PTYu2824JvMLg30ZYNucYdYyWjet7MAd9ocEcIS7qDmz/3c
+Tfyud5f+Qb7BirwdPNYSl7G2ot2h1V3sRiOqCOSkGFaY3qPu9msnr64SPfVEce/8mGPV2nmG/fg
jsAgKb6wGpd1hMpBS1nxZwze8JVc2iXJUALvbSIWUFH5ySk5qZI1LaP8MDHECO5MQOCcZcv7rxo/
hOmRxZo4DSZWh90x23akWOXBWBPB1zNczItI+/ukDuNxBbAzGSCCLbhAReVGWOF07CncrezdIEe7
bgLSh8uISXR9Sfxn0F2SaL56bT8YRyfR7FZisZji/u48l/J08FvM7Bw2NzvkeRt4N9y8k7Gnqf2k
bN21ehAhQ25xaghSj8MnBsa/2lG8hB07jZBr4Xsl+vOZma/1q0RbXrCeOEopVn/Q/mQumIa9WOMz
zrwWqUC6qXZjUIc1Sxsv5UiamUowfFc5Ss0lA4/5t+Jkvjaa6a3yFc2U8IfJrPzjioM3QquVv4Zy
PydFIA9Zvthd96WBjUxrDn/MDqV2XNotDeTWHx9bsoQxW74ErxO85G3GykL7kbYdTNLYGnNcIFIY
BfFf4gtYvSaugAtQZb8r8nrs3VzyEEIAA8YYDqdbAqpbs9UYcn5QTcrYTZG8gkvNUe9FHbmEWPyG
sNbftK22IorjzM3eqiO+u7DyR9y8NI+JpVCJeoD2nk1Q/yIxiTBJdTR2ErDMHNbi4rFIQn4QJeFs
J+FuNEMC9/REjJT8yaIAcShmnoigkffKS9y3yB8pdxC8MHVSdQgZu/xb9lNXCsqrRqzZVqN5IPQp
iaXiS0BBmpgtcqwJdoUHnbkfIRjwFeZoSqZhrElM782qbLaSeDAG82OYC01dKKU95H7VuhgOfWZu
8vEHxX1lwbu5GjEJsj2nfvjeTh5EuT2X/UG0EsOtG+fly8HkQCGiDa7iZf0Vqyduov9aWKHYUGAN
v5tNjrPQe1UsathNhU94DCoKpWdQReKZBfMeh+aruHxueuESaLo36bxNsqf/SxtSGwNtRlKyjVLh
fU0E4vVxKcdwQsI3dubF6zLSL/JFJMbi9yKHlRHM6sSUG2tgTGDYdb3TPc23ZGYxLC6BGHFWI2H/
YJERQ1jOttgmbMRVsZZfGGjP77aM/1gUMz2WLosvbCDlm0Ai3ljvv4Fqr3O5OQcKV+C20s0w0/64
iTaRVoxiSQHGH/TWVkgAWDK8k30dGeUPBSsnCPvP95renkVGFTxcvEGp9V6Iqzf45yYrPaoo59gf
nvIy40NC3EGldPKJtfugWNxdAtDMn3/Xx4wOMgdPQHUAXeWlchNxWtNsYzd/Wdm23hLYl5ynxbSJ
iOGIAE0CnBXlHlWonXwV/HpIsiTh1RjTGVC+Blw0GXXbtoOpXD5sRmxgMNBsLKUIe9mSke3nhDGJ
/TOn7iIYYzEfkxRYJOxla48UJn9lZRWj3SukTpVvNM6nCYMHFt7M+k4FgiUIPxqWlJV7jckA2aRI
4nOihWB2i1OLW35sVkIRDvVGEQ/1nVu//pJKe/6Tvdc6pt9zT0O1+m7O0DWnoDBMCen5j5++Fine
PeTW1ULavkKxdbLcem/nDIuoaHe/ST0mrzFCXGJ+SKkHpsnnk1U6SpiY6lWOuNYiPDAZkhOYT5RW
ym5Y4C3p4729wCnMfqDUm3CDE9FdhtvW04XQppxG4h1ZU4GtICFPCD/rHkNw1ZpDIvqYqbjITtyo
4xpbJP3QxBZbuOkwCrb5L84vs01Oy1q3pxic/77xPIzPqf8mYEhI8pee4Iu/lJpfeH5PLu+TVygB
P+LuzlApjhkOF/4rYQZLXRPSnVg3UdB9MJGjnZ8I4rvvoJrUhwJUccLEln7IpFo3XlGukZCtOo7n
a2ewgXb1pVy+/rrGqiKoV9D17qTEz4MW9naL4Pn9GFuvLaGR1nTBHYT8fBxeSY0tY5UcJFcu6fj/
wj6/vL5aeBRsn6VuPU+1h5JLuiG4oewOcgu/CLKTZo3ouPMnE5Dr/FEcUCf7OLX/lFVM22FaYwRM
yD7+BkvzJM5Lsq3pXcos5dsqonfDRp7MkpmVdWur97GT/n/n6e6ikkPzjYIjdbBgBzO7vIic6PXD
NcbJAO505U4u9A87iyZSMFOd5xfjoXQ/ohqzGyzWqBayqEMffbbBuw9PozaoUFDrEVwXyY4a/+X3
zH24JRaZUqQvsZGknpuf8x02gISMpyueuW6Hu/eanSaCbMfOevJFi9grSn7Lp2xtIWQotaYtIZo1
rgUYJtx5l/dj+nMndUsPyQ7zYyTsjePTxEqC3OAR4Mzwcj/Ql/9a4B2guv3HTTd37A4pazAw/sE9
GnQlxUgVRRLVxYqLrG0KYHdXcADG3vBavqbYPjNb/AI0eG7d2+xF+/2wxL24IUguJBMS+mgBJdGK
F4+THHG//NqP3mTgNM1bGmfRxeVJ8Udc6CYPr1/dRswufJUTb88vuaYKJAWYWan9zxPdeEw0DrFX
OAlXIs9WYGVjU1ZPpRmQDY2g1q6uLc95bbzkqC0fOM1zV2LekVzmW7a8GX/LPCHuoIiDhz2JRI9q
x+iIf9i/m4abo7OeOFeSWshCBixrlOiDjAUBltIx91CdDPyNJcCslQ82X49sGqZTR2e+foYt7k6Y
0eiLzkvCqWQDV0vtflIixSxhcV/PyAgRl5pBASkc3X2vlJraTyQ5opv7e9XPE45YhJtsyVclMalT
2iBTo2CKXMMxc0+LN8VYu2TRD8iAuP0i83KY56wGeQ+miB5slmii3De39MqNP9mBS5aCn4VO6Nf9
D8vV4NxZBnWkWcWWhRyZPJIsIu14u6N75rUsSuoyxjxzOlS57mjhilHqygvVBQzi44FMggD2POPM
7C46chovq1nIXGKd1awmZZJycpnyZhR+iIdQYXv9Qvmef4OwdaCbivNAMXghLoeLeB7d/hthwc3H
1Vbc825DHTyZDksrrC+jt/MMar49fJQZo36tSLQwRKGexS0CppVIdnOT1jdqvRD3KNYh8QoKberJ
j4X2C8LWD3zvfYEtvMC4/PBZ6v5wzNczgnKyf4O0DOZVtH8Ep08Zn6vmdkF+ojoP5o0ZKcKG9NLr
PjUf9qajK7tYvHPVad5jydBu0EUEcOjdbdD9zX8+tykbVF3wK86bO0Mj2SA7NNvEe/1xvU+Ia/k9
D5tLgjMgpSxgDf6CF7BrGAOAlV4ZUEKCk1B+XxJsHdWgRY++xUwz/fc80IVHkGxysyGZe+LgoQQI
mIaM1XIxTttVxeiVYPwKKep07oJPICbOIzvyv6MeNAD+55z6xalMGzibf4x9dRm++qeFeNXHJicM
cXzh6AXtWV2TgTPpnZkkuhw1p1+qiNZPxmwvJ1vMqAbn0QySEReCXXEvHHsmHdlZJ0Pl+p2mb+8o
qFvcNBg+dIikD/DQScGWfxq9jr8XW3Vw9s0hITWundabgUyPLq83JcjPE08JwMir4HRAyLMlFmdi
lZbuB53/PswZCi/oBpG38xsDcbcMksv05lRXpRKbIHPZG9wdgPqqDRjbQttiArnFK2jJ5dqtOOcf
btgyxCvmw/cBIBFO80f4rnhEFLd0jR159EG64PA0eHeWuaLQpAgi/+q2ZJ2+ZosoAs+sGHy43KuL
MUi/ZYxlbqCX/VKxmp/nxkBawDb8wZm67wnpmQTHwFWONaJSBqL1D3aValan3p575Xf9M+NVal6F
wZnlGDS7zusAiI7xvzdn3k+Www2zSmnPH7nqX2YOuRfTFQEWZTt9AZc4/CCqgYqhmf+lf7OLuouD
mFCOXj/xbV/eUqp5koetcqzC2gNDv7uFY+zBybAo71NbPAPj3EEUHe2Y4xmJg+819UAziXaCr7N/
Xo42welvT/PGLlCXby4wwSmccQGdfFn4ok9/IAK52kkOr8usNxgLyI3VrnDn9QUPDLYk0zWrKCYX
XmV+7EkUqvgj801SYjqz3VSocPaIkznXwoBDNFL2PANB40rMnnx2di9HBgmnbqY2mSKlC1DpsP7p
N96p4dt74YcEfONBFgpZ5Bufq7gIIQmoNgEI5AcTIouz0l7DlPhl4T7H0UZRGklT7S+L+ErAaqcv
pj3M32Z1mYe1+dMeSHqmwZHhd1iRus1OQJrDzwjSQG6OLE1Ado3jfEo8qsLxJJr9QT8/luPN8IlX
GOgBGtuCV33dg2Fu3ze1ZnaRcHfkc29n1E7o1oCWr94Lkjs345EAqJVd7YQLd9h2Uy2nG67yi+2d
IjjdgFRMS3u8e3PYAo+AWM1+YbbNypcf2j9NqC8kOl558FkbB4wjzrQB5Bt3G+B9iw9qVPk0MgDf
sKoCtiKOAyuBw+LdqQY9GZSEw2QAHEInSXf7JVV5bIKMPUElyuAx3QGYkvcTy44UiOI1VJx622Fp
7otct0X4PopsLve+nioTdddeP+hqTEjsdNt/KOrVqDri9b6Wgvk/ml7Vr+grjHpUX28ul9Qet/fF
41r81sdiK9su2gV4DnVsCrYhbxr7WmLoczE99OGPi55azG8DjDH0TQH00UUxY39E/Yl5GRbOY03c
NJ/OaOEFIy4MV/1P2KNdAr1i4TwDw9bJThsciMjhuToeQbsxePuFI1ngoFPS8Ll+SIsSf4JMyEmO
JPcsPkfcumO9aD85PpG8fB6aaMpXQ3B3Ii68kWhGqKZ8doXfhtkAdt9ZR6rErxfYhwtRvtS2JQ4R
vZNF47lmP28pCmh8UE96dBro/+AIeyj/CZcmmqF1HrWHKwiIMtrCcSQryJzil8qHxt2WNlSaOS1x
IOE7hh6Yx6bWmgAiw1+yA/PhPWFaOhkjGRawRmL8BzWk9o0JUwhJf69/r+Vtjs4tlz+zBOlrQljk
pYaYb72q38FwRM5kKS61r+xj5hpfFbH3IH2x4a6yPbtxz3ryoj4+/cZu/0ZrjucEjYuOuK2fq2gk
6oGFGi4Zy4UNjlsTd3nGdfoz/NF8vQdIsJxVYPKn2TrtlzylOQfgUdIWOpdzVEOnoZLJ0LCF9Emq
tRpI7LYPt2IjTz50ySIp7Rl+ltsMU/hdspqujdmi+GuoD4FnizAOdhPqPqW06CzdBr7gzHmeUve6
laj7yWsQCki2At1PHXuUKdSw/yOKG0uOrg0ViuFmgDCxPWxj7po7+rgkoz5I73a27rYSbQPvQ65M
vPRBCTtOJW87HI60G3T/sac+xzM18aicfOgoqyflzKt03iPsiuld0e9JfH0B1NW5ry+QXs5NvUNy
50B2Q2nDdmXbTsIl7Zw3l0XxTxL1nHtUweyreBpP8839lHMzsnCzWxZVX9gc2J+N8DOE8Wq6/WiK
2M9QWyYevM7HWV53+NhOaej7OLtiLGU+A7T6WKUNi7w1kEz1659+8/zXbso11m0Y1fVufJzWrtli
K0ay2DPnBkqx5yUpkw8VuS+dx8u0sw8TmE2djz/8G+e6nqxmYhQ+N1ATVho9tIVu/V4npaYzKAFw
AQ2ZUOc6APkIOO+cVj9xbjoXXI311cypV/G//xItHN0QUWHoBvHaf/yc8QLzcVppP9M4ULYDplfC
fEN4DZUpaQle3mOdQiUBi6OLasXHzy39J31lifl6MreOD0TQcdEWnhJAMaMpEAI10KzCxHrqog8O
eTaJsARwDLvHACce3enFn3RuGjs5vvD04h38m7gG0xstjr1PO8rRCfrsdHs8g/YgwZ6Y8XJNMcRd
iOjuN0F8+KMpQP7BskcxGQZuvZgLp8FPY7mPWx487TokaKM6RJfIJGETbWBCJih1yXx/oB/je8Ce
o2MA6gDfCUQBs94JbV839KGwf5Q3NAbIwO7BCAINeRaNFiCdXSnjcEjCOYlzTVv+SUR/Bvpi/nue
Ew4hTYRTWvvhmBqWchRpjxsOyD1Hgh/KqzkvfVXPjF996+w6hIwZhCKAWDnzOG65mW+nQXaDJHLq
qKXrVfb1IOoRs9Ec3jW8Hh2TBoypM7OfgvoumpPfCrzTnjJg+gvqRb/y3xPY4sxxRxR98UROk3Oz
l7FZ9g74b7oR6MBgWKgiMJ+jHVqU9kK7Plb/0mBwSOKDubhuNFv5VQwg4StbpWOLTjf764sTN/8p
gxRMya2c7gjU79W/hf9cD0eult1nKZPLet2x4wGiPaz6jTZawmiljW30HOr3sQbbgoXA0LNqc/+W
nfcu7ObnZViqf9/3/9p98gk74Awy7NVjXXk550j4urtPNZCvpT3OqLwhodqJ7LZ7mRyFLBr/DQD9
P9V5YXCzMkUdysPMya/t4iNOSO+sxXo9O6boBw9+R4YKZYQbewJZMR02jQjcPVZsMF756cbfd9Eq
qT6Q+xfMKgnV1M1FC/qErJvNM1B180kCSfqWMZzTrApP+Na3Mjn/ulg2GfwHxsre68STuWd1s8Zr
HaIUiUBu88YKxR5rW8XsmPN84oDMh5WwMZz5d7YViO1x0DdecSwKu0ao5Cjk06dRmM7HHBxP4G8O
7+i1pxRhZsFsr+W1HVyjM3l+FUhnwqqL0YrteImj1ZHsWL6yvbTN4/T+rnDvTEj9lc0sKtcvXA2N
4wcx6x5RU1ZjwxIxIh7QPg3mAW7sgbYBQaLC59uY1sZALKhYiHqYC3b+xlSssNr9qAb6NSmYb5Xd
Fx7kUG4Kw+krPJw5iVK6z3SrBwjizJRrraT8HofFMAYa+UB9zWNQcDKu+6oUKZDT1imVwkxyRltY
GuH9/Ym3NTdgTav7+XOfr3TtUt9vor7W+4NU/L7jZfsgclQ0pN8r2RaqTY71WcOS2J9D2q572X4i
TkvpWsGXcD782PC1i3KJq1DtfaF3lYr+qalp0yFX1S/56Yn4ij4Wn6UqbjLZq/EQ/Jit/q/HbHlu
l1x3ktc8r3Oo9BRX4wUMGnbH/emNqgPOyp/jR1Tpixbb+i3pJP26nCaA9b7QZ7e7aIikX5KyKUsk
kWMYQvsy9vIN4gb1cJKOJs3oN2YXyerR+bPSgrHV5YFAtc/PocFEn9STSZPINh4befAMopeKNUhl
SX9tTXLSBbznQvbu/7SP5faZA/8pf5iJElJvwcF50EOiOn44PRZ4ojdn1Rz5FtP+PAhfYmXxscQh
lOf+p3fKp9U1mwQ8IXUUIRDRekObCn04gjJUlnYlsRgQYSq7b1ck68+lke2yzCr4y9TR1V/eqYox
GKuTeiKpsbIsNafrTCXdTpXWfEGLi9esSHol7407cLLIwP96+txuLWEhlznVc1nKtlFZA5DLy2s3
oxg9vgfD0qGYJeb9MfVjaPIPVLxXtqGW+tLLL34MzLm3QGQp+zRzNZJawdToZTyc8elW8VeGP/fD
KfDy6fYfUqWCb2mTFF5D8uo0qf+5/tIU6IoNB0Duzc/i/rAfeO6gIPdwqQmyH/l6L6aGzKyeEhjg
XoTpj8rL117fTQG7J5QGm7xLFi3+26IeIlq5GqhXsZioVD2tgk84h8T1WPYzS0rDDAnn2nqp9vvl
UD3d9/RLId4lozWeeCu94lOt1pLbvVYlzvHYt4Opsaqv6Jma4/65yWVHGWzt4Zb9/kUQ6a2aLFNe
jJonJktdDweIab+UXyIS+6TsVIlgJjyk3Ew5EhKB2IiVHiwuiUv79uTgPnZaGkrc7oYDyjzA1E0s
/vLFTDQoHeZ/PA2vVK4fd7oKNv/CGckla/h5CLZGMVd+kRW/sJbXovnD7ek5VbfnI6i3D2pNBYD0
w4+ALAVbGS2Koaz0QEfoknAbJA/red/OaysvvhPmSIa98Dvm9MzCe+zeBxrENk/eS7uRIqawMj3K
G3ueBhDqPpJlEOESbqF3uVBzN8nDiaXVW+n5Jbs1FGd0BhugfAgg5r115nwK48dA1ppVqzZ35fpM
f4YOB7vXTkHrcF+/V/Ms1OYbcTjV1PQCzDZp3dHJpKhFc1BeZcailDcJNfDzs1DnVDdV+Cl2crFr
Wmr+190uBOfVkZIlUaJui8pv6M62G64lndqjzs5DG81Gusdc6Xl1lKVNMdxeyt2MhcqkH3zXf8t0
0VHNVUsZ7GBsLV3i/XAHvuEUNLVZSD+cq08cjJ0tJG4G9l4tNWh46uEh2xV/CzovruN4bsYNzSgi
zkjn/f4jpt4j2WgibQX4ha8r/zMkLsdU09xU/x3KoMBTSnBVKo+nJ6cAMnm/1cBNu8PbOOuKNdb0
RJ4hn1YwLDk274Oflzs5hde3afV18dkmjauodj83e8PtBt6NOyinZ7cgsH4IjfVybE55Z8l9JFE+
5gsikxpb895WFa9UV63oDMN3l0dD7ulAhLVbqh4HXBWdEvYlG58oGFvQSGLVkl7mi5h5941dM/Nn
kFQab6Bf0pw0HMx2auPRD3g8wrQ4yFpoYH2Ty6bwOsiNJzZQ3hz94UzxkBbhy2pFS8nt9kNP2/1Q
fIlWBbJECC+5vmfmo7M64yvOIy2P4uw2Phxp9BIMlYeNlPzm8Me4RzCYrG094R6OCkzCmNASXQkW
mOgWv/y91tsx3kNPvwP+w5b+7muJn+4NZT0jh3n579cWApaQ+BpkinIVj2GP8Hy3+ChrFbUeJff6
2u9ZD3yxlaiaO7S8+U3AXH6ovLZSfemrc62Rc31u3CgVpeLcIZNRaYh0C/Gz0+mckREa37JCK43N
/fb0sjEhajT0kpRAJA1Xo1fhcLcNaZiMNZDOlN2BRwKVo61DyXDf83+lBsVh4vWoSzDkeWGLPp/g
05vQHRdQRwH2VfjEPyqJ1t446dd8zWZPTGnYjlNf3cpy2JMuX3C6/pz0U+kKOS0LIfO63iZ5S5LQ
UEP5bTekNHBlHuxHt6kn+dr5hufRNmRtPrjkRnJo3frSRt7xdWRHA0RFNo1d8TujsCxpAnz8eKP9
04LZDnBF2P9ORdrsQgL1DYLaWiOvAQ8KyhX5Dv29OnwqXjzz6jFU67BiK9Zul4TlI8zePP4Uf7OR
yUJnslfoTgM0AXa0EhXvnTu96OTl6lPbAogc2roA4TRjM+j7edTfp7xSGL0O0OXu99zneh0OcCqe
zkf2db7hBy3Zob7kj7CrlykP4NR08Z8AWY69/sm5I7ckTe+X1b22nAS2APv08QSqZV3+r1M1b02g
+3HJNUsMRn2VMoDaxulxkoFFgWEj3SKM6qnmb4opnDlStvKg8GRjwEFeZvQsP4uZIwT5m7bPPIi/
u98EG7ldk3t8IN4w6TZLLYBBH0WoChwCEn86VBzlgc2z4Yk+YfEzOwEJ7xMfXhcDqh7pvupDe4VR
yG+zdXnL1NdXQXJfv69fkayfHiPpPw29/6SF8kOygDZ0AZSF4ZVcqgv5FRzt+5ppuBnue6kTjVsq
9wPVRsLHfKIOqdB+qd0n5x5FLePSuQxpbA2nvs3t3BX9dvG0iu/ikC1/x4WyAS8KQTWYIZyv37dk
qR0aOKe5KZ2gopu6l0GnZK9vMzDmaBa8AjDJ1Ez9OhihvQUAquts3a2FZZtZ9x3XKYluajVQ6v6e
NMZEMtLTc9H6Hy8LRmeMso0afkKqehpmjMeW9oOtyTzaw5oVpjE6PTzYexSzlXlMaas/72o90yNJ
dsT3ahijGOmXetUULg+XgkxcjFA9N9xhykb417aLnaIt77I/ik78j7bba1PmlvAdH7JfWXQYVs2n
lpT2zeI/laD6gRCTTlvE54IbT++CBOixBtL5eZG+9stkl/iyr15JyP6p98kX+UR97wublrZig5IY
VWlYs0VmlKq/3DO7ztXWyWZ+7lDq9h7ugE0H/Wy9xWTFEpd9DLccrBluDr9R/ba4KGUWFbhPSfgT
/+NQsCoZhVyyve+TLVenEjCNQGZqZn7/7wXpLPHYzp56hVfoU31NVkUk/zQjgVow8lsZO1qUU7EY
jtfPiU8Lq8GKw2HbhNm2Oup+c6zQ4+LtQP3pzUlXV4NkY0ubxv6Ewj45KgHV0+VxIn1Gj6kPk5Au
qyOGCSo/JSUmn3O2y0KahGzejk/ZeC3dqNvH6r/y6JYcdayGO9vYKngLQ8qgo4ettz61B/glUviA
wjTntz6LbqX9vmDZEmigsiVWTJUYu72vUrgBWf3XwEt+ObA+MYrj8rjmdB5j3POgzLqMzQTkNHbM
UIUj7qZvFsdeakQNB8glYyc/GTX9X3LILGmT/GjwxqiEdadlWNspVgpEqp7xr080m3rNe+bdrgUT
zfcr0wPTYhY/RThzGoq0TbJ8uY+LDuH4++PgLI9n4OK+0L4T57mmrpKO93383V95km9tA/RNUKNV
zPOAGhaW9i8H5pnhXpIdQfzsu/86J9T346lfCIEczaJ4M9K0mhpbyl5Djyp23xzCl6kdZHowq4yr
XqJiA3VSwLrpOPlZUH4Vy88udQeP5A28DliJbrUUFDgbMEJRcOsVUMjzqKZ48siAmgAsdJU57wi2
hH2dgWHOQDtrmOigphm0ecs4pTagj6Mv1IUOv4xPuBq+J5Lj9LEFnnlAHfvcLDtcSuf/Rr5/zaoy
S7kAbbgyMsai2RybFQSyx1ruLJVmDfb0bsUWGX3duQ327A2lQ90SbOJDueCQshsYaumvs9wST3fa
aO80ZDmD5JhOAF33W7GDjiKXKXvaNyKqhKdvIGswX0vnzu6++dNet4hpxFW8u1qkVumNwpJDBE//
0/GSYlncIdC9ntqfnWcZ03dotXRUeci41SPxhw5FRDq5n+/n6xn+pjm9xsvrXMvW+9xQirYmcQev
nQ+Lqtnvde9Ib5b7vabpGg2H4qz5kssFuKwCMqpv4DEzqt1ENL8LqzjiX++0DrI8k5gozXFngJyT
wB7NlhN3ACErf+4CwAS6la5bMNDRKqP5OT5T0YX6kbb8GYY2qoW7YlMFLVS+iMbyb796wLZwkn/V
MnbnwY0QWi8HO2EQFjNJCLDzSNodSYP3Oh7YIYDKRENOAcup8k0ejRaZ1bhk8XMfXp+X0oRI8TN4
+8fvzUeEETYJ5XcbhPJpCZDf046FpoL7z9Q7Y9zqIO5Lr2IAkPgQdrjHvDdZoHqXv9SLeS7WdIbM
xRw3mT2dMWiKk7nai09a20Ugesvear1HlDBnUS2nNYU/Co8JpN9B39WBJBxUm/GPywSiT87hSrb9
9STYwEO7adJXDgbGI4w/7fzi2tQt1ct3VGQAtJozWH8tNgYVymQvF7TKFZ3GZYqAYHypEVCeOcOS
ZHsvO5ILZxK1hi44wv9dCKeBNh2tbsALWtl3T1owLW2nUX6RmAlbp7uWgQ/FF64sBw7d/9KP+fmj
4qkkk3F8UDJlL4imKkAfs0o5EPopaadFMvEXzjANlgi/bw0XtBpUW4G5OQ9g6v0ACvvck7v+mqgc
QhGOus/VlrA6vvSPhEvBgmzDsVvOjuxXxjC6c3UWvsWdEMQAYMv8RCUABQYEGzUYSz/qXhp1G2xi
XMVkltfjUFrGBu435sJ+sYlv5Zf4RwSw2kV7nR+KFdxeV1lKvtRZR2IDHAsI5VZC6kVhZ7bh3PQY
NAJ6Fnf9gngxDbHs863A10+5z0QW2gdMnwjAdivDo/P92x83tJRPpG6Tp4SINANuiUdDsYVls07c
rTrh16q5bT1tcf+BYQbWfV/KyNIKi2ofRwwFYI7Oow4kyttpr2XfuZNvDVv+B8WI54S/o0P7oFY2
BYh2zOp4xXrAE7xaj0fJz25D0LE/o/ofI0nLltmV1HysxpXEWE/rUdPu7xwqOSyWk8eTdGYuyBZ8
hdEAFQLEnFTsbvHevPz4Wly4SovgYTKPk4Y6HPjJbPwLoNMj42Yw72f05oTj+VqwYd9B0Ers8WWK
LyYEJnKUK5DOnmabcst00paGLciOpyyefDGiV5EgfVbqL4nd5X8sndmSqly2hZ+ICBVEuaXvbRC7
G8O0QQERFUR9+vrW/iuq6pwduXdmIixmM+YYY6K0kf27d19oTt9SwD3S3SqfSZ0BRcrqGy92Ts5k
nHHCkTOKAF/10h8aV/uS9rgH7cUCInRlX5p9zTyonS5o2K9xtQlHE2QVTKBvlAvAEnyWp/UIZeO5
VQvju0BVRghq/K+d7VAU4VeGlQqVlDCT5jvmzKncN6o8fqN5n/QC9o8nF5QN/JcqBz5Uj76DBoaD
IflIv+yb+TkVfV0NclaBUk/ClPg5bagGnKZPlG9TuOPmhpm3nc8ym3o+vs53jIVAAfX3tnY084es
abObj8w62r/gahXOYf8kaHyiXgCRl+HrGFpfu5Tt4Grms2ZgPxIm19MbFdMEGdVtJbllNPiTLVEP
vw3unDm26jUvwomWOuaUhtdpVVmfs0KapKi+ri+opHKm3y0qnyqUmMdrHIE5nGVUR5SpVC+OvCn+
ZDh4RAbqN4xlxvOGuf2pPPGcVHC6sMcFMZ4zGSR2rrK6m+AtFrnPLR3Ymo7EaP+57XGwNGQRUDoK
o5rl2yqST4OwC/N4xNOjOUtlDpngK8BFcDEWWb9joDZTnjf6HiUa3odDBnpD47ZQXWKp3zMba+fC
+giZDDgfo973/WbZWCKQ06fZo1DQD16r8jRGWOBJR8nLyAsnqhy7hvsTS04CIzRVYv5eeSFlU+bF
HwdXgaG0Ip9Vb3Z2DRk6Qe/3ZXHXNFLpvDiq64uKra6aZCHnSm+cgdnsn0vNf86HGCVfzY7aXR+E
DxtWLtdSIx+TGFxGPfdKSkJ9ieIuecOjZwyMTy8oCjqsj3EfswrTflOQn3orFTXnSeUVGINIGl1H
RzC5jSY9zgBT4JEBfboxeo3RXz5e2DN8lu+l5PfYr4hmpe99IWx+dQV+C8IK4NgdY25ZtWVVL1HZ
TZ9xUfFRXtP32yxHRrcY/YzvzlFCdt09JpfgDca0yDXs8C/f9MK8fD4kZC8V5po/HXL44Aofx3w1
7k5zdkNLoVLPAu5ODRKOCAO6ICxNXCoulnYzNXnREouoC7FDVMKx9vcl3SzU16y/f/Ixrmb1Qw5p
XGtdIsOO3Z2+yxxK0JYSGhyWsTUDoRfTCEvkZhXFlJPdbL54eemNCBPNzxjL4fU4hBhy1a8vs4Mf
h6UzmYqt17ylP+PBMvPKarn0i1lBRrkaPZ7nFwwjBR1RWuNeT7qBeZlXcf88Pty4o5bKVxfqGog2
zI7URQ8ajiPfn8/HstFSk9KAwsqf9+wq5sutHF5atrGbChK53aQo0ufLvn2T3ddW5OUA8oXEFrie
OyxctfEv+GzOhw4STaiL9fHSzseMC3cJtcqHSlzJ03Y3uX5XgxI5j1n+DHqrD+f1ujM02GZ1XNbT
+mHw19rPLVjRAs9eNqrSv0KWRz/GH9769TovnrOK7gELD0hmT5BUn9w+KtzBY4GeFTXqbrL7JBLU
BwTQ98lANj5qQGs7QFVFd8sfUCwpqG/9IVqH0uaX/Ja3mtqif84EfzCEr5BNr5eUWf7ix5xXQyFW
hd8+mJyhotCEw3Cb/YLnSp6XwfedyKr5qaYvyf6+/IrK7TuVFdqvvq9KW2lk3J+u3HO0t3lrmCEA
aBuXm6PdgvF9VtGKK9ZIsfnbx/qlWH3UKNCOqqB9WfLNKpF51tPeJ2nvkzvQSN/5lvZTsnhcMsTi
l8e50CRrxHj7Gv1+FifqWSLRYwqkDy5MMpjXGSWsYY7ufSINwXPC4X364UN847s22WG6hRhrnVFG
sk7n4Q1f+mCSK7ZoBaU0w0KVfaawo7fZxewOF0rR6PayOCYs69kWZBuPI5SCWgGvAGT0cq6aEfMP
Bgld7tPduaQLa3/3AH8z78DrBpIjx+CX2E9kHrQhLzdfW6EAvzl0n4ijGHaG4lfOFNnoHYpQYj8Y
5eVc9h8huA4cutaW55UL9Jh+J+XquaKEcJXSeK253nG4OwKX3k9AfBdzqrLaoJ3gToKp1wgeSaOZ
Oxf0i4Ch2IWnbYvSrqEReOTkjAy3C1GSIiwreQmVQ7XsO4A0UZ6cakudyGzHJt+h5/2TCJPs9ALR
phI3qU+nz/0PIjJVxqfw+1T5e96vnwUE85ru1llj8SBEXhivvh5UfkD8pIYdmDy32eExKSShFMbI
ZFwiSUP5iWwE3Uvl/BSdNN0xxKlQClB7uDxrGD+U/iqVztitKGmFXfj372a2Hi/gjIlNrg+jmkbh
woT6sMmMJqp8tNAUmoyNd/aHVkhY/oo0IutI59j7fSePNw7aJ5tPhC/mPy89CySYWXij3xMuyvhM
ciPJgxdYCLiWBWIC21gCsxA/7huM489mZ/gXt4x5r9uQOaxVRjRIFOBq8mYPIVxxfozQZoEa4ToM
XyvboygwRSoV9gsvK7ub9waBQh7mGvzAFzV9YW6enJeBTd0xG/TIeIO/ypet+3FIYJOitz/iDAJY
0fr/4u7QgJrQWwyha3ydipts98igb0rg0moQixZmebrZ9C96F/72GqPWM3cjKewdWtLXqkpv9gsC
FWWZqcH/3CECR2zYC1+TwtSg539s1RfkvQtauX5u0qtQekyyRN6gN1MtjMYX8HOiNtORWjwgs1G5
ZUlBmzob/3XJa0pqIO4/wg/SC9KK0b2NEsK6Oe6z17CKh8YOP50vmM3dG1HWnKEBcNqWP5ZdRagL
lQxDPH3I8MtQouqQIb1m3zF6sJOE/NuvItS3knfxa+dpPAD6KKg+p2zywl5vRbrOt58TraKEYcFc
VK+MAzYD73F4gafyGHV1Pp6/XHwUqeWEbhKjf8j7QvdZsqN+wAY0crtBKRQq0TiSXCqcaRmV1Zwj
qu6MMs3p3QvredLEfgV+Ir11cSzHJin0yoe6xD8fHCc/Zx63YDlYa/7YZYObu1sNzM1vBpCGoEXs
yamBUyHY/g2nXVBuKRp4+AO39rl07TxeSw4v45ZGwJKX90W1z2OmolEf5m/6wWK68ptZ65XxDU8w
dUFhxenOLQp32tv+ZtTpF0UfQkiYVP5oqV71575ePs9Ypxq0HkCGvsJVteAHs8wDp51Qy0zo3Knd
aWRYsscfLqZyoHm2KxcuBuAQHRfe/EDMNnLK4YbxRO8vt4gCVskhQhlMQZtveZ92FLCFqazK7Scq
1rtVHwcetK0P2oWrvZt/KdgyStWEn7jd0eCiVXh5l6B6GleMSJz6Zt7Z2Bhm67A3vR92yAQgCz7N
fKlhQ4Auej2EiLN+nhlD+H1gK4LyyKDOp4j1pIh/tMFUEjFuHtFvuw9+5MhBuPYETaQQSFhkRnhk
FBAQIsaaOdDQZlRO7Yw+MIHbP87ygzFZKkr/7yvQOuO/r9wn6h+a5e1r8ts+fZqD6WX+CMksoAbA
FSoB9UXP0iYDCexj5Itw+mCl3xjUuqL+vS4EvFA77R+UC790Nf9BSHvddcKRCmBUrT6MYZLh7Gtr
LL+qfVCUh16YFNYppWfHJ8rOAxjJkFtxevm3bYlzqsZcewQNSrgjdCgdeBNy4/HXufcELahdznnM
3E22bWbGCA/7Bv2IAvPmX+lNDfZYvKZqcBeNCbyYTelkeCTkUR49U4L4CI0o48LklxIbF8PzK6QV
B2gr9y9PO9+8bg1/37qbbGI1O2B+fTPgUrPkMvulnF7GEYF8AsihIqwYewDR7NYPGc/t7LRbqIva
+rHsdNibfCwRxUswFybWq9efFAYXCvHn7Grnjjof9K0hZfik54KUwp+v9LQyms4YzIvcoJX5bPo7
986Kiel9hcFCfRhbWGbc//rHe4Akv3Ndwkc2GRKVjRHgxVhv/74rxhE3KgP6jPg9/6XgBVbPRblG
More5NH7otz/fNLeF407wYO0dEukKa+ZxNh3hZjTYf+V/2DxFWFplJtf98MLsr6iNCfBzZq0XUGj
XbTBzjjDK5nfdyaPiJeIGLL7md+g40iRhb53t7AfE3q/lAYcppbxTrksOc0wdV5yjTvOzoSBbeeN
FLMNvisakJpczeEC1EgHq4apndkvnGpWfWctWCAuMRf/DSVAolnRb329mzyAzDTWkAJOJzt9bFNs
GPT/GpSDWDtmCceNcMrYPYMJfxqdhunnOe0trmieAcgPxuhqPGMkqCzNAEyCrjkjWLMi6wLGNzL6
Tt9Ir6bsvVayxwxtyVbAWIqyEEqKU06wCdL5hlADNmLuZeT7jyXNoKhNBC2qcN50j3T+9o7zrLh9
4qSq92etXRNlHygihTpW2jwjNbgELDaOR06GC5aG0wcZSJ6+NxwEfrfYEo0gjPvy94XVhG7+t5et
0v/vs5W+zJLwb7CbZ0OnTMEbCIac8jIdedkf6YwEyfGgBOL/gCNw9NJiJXkgI8Ti/FTYP5LlYgxH
+KeLytynOAn4OoYD1xhhXhHzhsbDKWBGMorB43dgXK25AzJ9eJ39ZEwf9WdStJu8wS5tOVXsNiTc
jQ9DR57R6NLesGwsYS9uQKIMGEw5GGmuASGBP1rv0bPlJX0tKOka8Ny6brpwNfAcpF47YkWHoo2P
OAiU1Scu58999TPeY6M+l0x7ZgN7QO85Dfuzbn0j7vjUqRQK44MCIqKhaajWdz5M7XwwLP35fYLW
mOb9iEQy/NhCSj6aXixY6VjCjDnzIEwfkLExnvVPqpKRAzRkXk0lKI1fgjbDxKWPomiMprDvjZF7
QtGeFbbIwBljFFPin/OrsCr8Gmvew2AQqOB/ksiStjajl4/x1sEQBiWu/VpdhbKQ3wJoyJlgm733
CqDCBH2a6d46W3ypkm1lUf093uDs3ZShHdGZDkiK7gCxX3OYUlLqb1hxQM7/srCDf4s6Rx7/dEgP
4R4kAhLyzqqAZtQ/IKIbtLh56WZ4OXiWuv75YrHSIHhNxnSR48nVgwJhfE6vCRllcVsUHr/0TSK1
8rPANenoucwHKMWc2tf5Afxl1ILPdU5PEhXA0YTrPELWOgBDSkiepNUvsUD9o9oKJFOZvzCP16YF
KCO+NbwD99ofl9EXnOKU13OgiHxkjE5jXq6P+VBEk80RokulDQXXL1pYCTbUyAddKYimVbvXFMyW
4QbDXg2knw7a2q32Q+e+Fq6YT2oy5t7WcwZAR6laMu/WPwcVbcEEhUpHEY2ioO89cO9xtSnEKaBu
ZJMDoWfdxZpHmZg7lQMgck0IuBtoUoeeI/D5an1xLinwF5WTArltegfZNOn8c0syjzB/RyKs5tC1
qHLGcBjgLVrv2XWN68EPYBtJFppI5UAwLii6Rv4KbCYWC+ywYFl1+tcZmiUxQbbIeyDl0FRchNOF
PjJxMmspzqmXa0EhM5+QJ1zqxCdFzNAhAFdRxWPuXhQMRWb2AUZ+DqBLmU0K2RxCtGOHyNUqn1Nf
W95HzufqZpo+fpm3YdhdLZT5LSjKWqHwvjOo1hwxJkAiZqSXeQYCVV6NB6IXmHtvJ3tsQEXGrdPD
ledq3BTj5g2/Rr1smHohqp/2xybolZI5Ten3LmYB5om17icANuh3JhjJJc4IO2t1MkiERd/Xri34
t1M1AXC3MT2mBzAqdgdLm5uNUprRIiCenpbON7jZFINV3FuzWWMzXgMxCBCOObVe7wkqQzEkUEGq
BK5fGE2jM+tFnsDc52epVIEPUi7lZkMJ+s84Jf7hupL8eF+flrbvA5D0rcbJ7Es4MiWzT3h7Lm8k
h+fqCeuOjnkUEQ3pWW8T4gitabmsLZnOhIz+opzvubs5kw3K0PE6A34cTTlPw0V2JvpgASKEyXwM
Wg7zHTEQcbUFNYLRhQyWeN4t4WGiJb2Zan0m2YozSR0EEyLhQgJxmlESIMUTqhXeOzX+4pEXSOxF
IlhNaSFy1aioXBnHrcZUxLLZvHBwYvhACOaDQWA085Ts3/sDFmz/kNQ/mX66FKe/rw6+1AigEgYP
cD1P8M5w52X3pmooBL9YKnhsbe0TOz9AkFUsMwAcUId+JeNmMk4IvgOTx707iJcXdeLXfn95IQwg
k+5gXfY1WAYSVXHeNzwhwK/PGVPzJa0ND/nw8K6bpz+kI5xktFti2qYGmonNDUZEF+tNUoVpTHOK
kgr3QOS6zWHdCoeQPnG0jFTIjsmQ9mx+nagr45VcSwN08HqsftZuomjEtNbOHOScCB2QQzAAHOtE
oZSHZkvRFZ2usb/4TfpLi/Vt04YMCeGa2p/zwO6FLAKIL3tQNHXym6FYYbQ4WA0wFwN85dEP4Ssh
OWBQxVR2OeYOApI01l4M/7TNk8qiwUhOf6yJYS2AQGHLjK4nN1v045JT2LRJBK+WfpDxHc4hsqeD
6Nst+8QsweJYjpHrt6ZP6zjjlpsj54efxJ2gcRxMoHFBYtb0N4oJ4j/9fmF3AcNEKFFksDeRexd3
wTtVIKVT6r/CJ3A9ZRq9N+l5BqT24Esdou8enovM5ugIUPf/MYCIvi4blSjVrodd8PKAqygkPwwg
MInHsAOHtpC81ZK6TMnphWOiHB9vysP3h9EjVJJ82a55XUzq196q2tIgntuwWgo2DPj6YuRJHmfE
1nzATTHKaFxoUIycJQveLKiS7JdMl+Ev0siLmNTYxzsYvzKvDtgGIy0T6WZIzGcIkXC6OvO1qI37
irNn8nbh3YOvpFFFlPTU47lf8zIjPAWivpnvpTJi9txEuLrHzHc0Hq0ggigTECVoI8NIij6WlWZ0
2A9XGFKMqe7gtJo/S8z3GGzbZHIwicqiGYrFYGAMulGiGhSzTZkjdieYifriGedzwNIBu1z4O76H
p1junxbz9EXlvoi6yrrPg/DUYAe+JraEFEAvI4SKJUKZHVJL4bsuFsyp+EVR+VqPfR1el5rLIAVF
czGhp1dyJgt4BQXM9hoqKGlWeNdQWchYVK971B4Jtx5mzak1e2/SOz2nhSgVMaQ/Og5pu3l2Yh6D
nHSuUQulQK/+z9hzoPAdykw57Tx8K3TVKyJpDpmiZsKsMqlpog5cg/KVBn40rREWt+CeIfhR+AP8
Jw+PqSRqh0ojkFEL/T98IesaO7voBT+UAbKtTRBlOviArYZTpmBj/RcBy/JtQDtT/OqsfvqcA58W
DMMx4qUlScdiEznVZrOkh7UpbP3CzN1mL2g1jV8z80d7QIFMPUI9DgWEQfNjkc/7Pi5T5nvVuKP0
udKs14Gh77RG+PFlEaqwsSHguJcImCj76henir5/A9gEv2UZ8+uhVPPAOPL6BXkDot2heReNFyAG
A0HAKuxIuiBn1r6zJBuLIuG3x7Rzq6yuhx/N5sP8HnkI+mXbu5sAfTic5mmVdn/S3eYGdasnKN1F
H2Jw0RGsJ7kPAkEwfy1IqATqCrj5yYQHZloDb3Dadwrex9aQAIdh3iVXSCyw8r7ToQWnrIZ3J881
IwvzsxqWAThi32faRAKv9pc5yTHguhfk1XXL0RLBXz1Au/CYooD1U4m9wiFw+8/Y8I5pszfzJ0AB
ly406IH6dIt/IA3TVdZ6E8Ve1oWynaIdihB0VV2MyHmklO/Mwr0Win60czmI+oO8RA1r/hhvyj6T
rlH0f/xzxLfAQXmZD68Flxo5tOCgSh40VLysmIP5AqXEDERf9R0RzAkLNpYrDjYoGFRemaKT3cc8
AWakNJRiAMPYjtWN4C4h7Tco2UKsHdPM8wOfmZYMuxyjfV6ibMMwkM6g0Je5wZfxutOP1K6zc0Lp
F3yxgI7AvXh7fFLVhrI7t3zWBcSiNJzNWn1JJ6UHZ8aPzGAJ3x54VQ8AirkzeKxA3Ue+5pTMct5k
xpaY3T9LlPBtktYgXLmf67x52uwybxlZvkIIw/qG1zC96GfXXS7HiLcL3S1TSKz854H2LGNcCUWA
SOufAXKt84M2JqOI4SUewIqBikoC5f1G/Qx35OvCN9TjuIzjWJSbnc5lu+crzeXFnx2PlL2Th3sV
jA1+FpWmkUKMJmLc7N2KvCUYiib/30/izrT8MzZc1gwvFhIjDb2RB4g3jNei9fZlXOvcmAQ46tjT
0w43TND3u0fV6KiTcinTKF2NYayaKz30LzpWX1+dDzqgAnjqm2oPNWwDvZ9emyRKpTc9nD7I4u7k
8ptxEsUh07zw47Mn3La+YRxeF1xSPHZLuAIFqBUYJnN/8B2KS0V/2bSGDtw7Bo68KXUgvh/vTVdQ
BQz6+x5MI1WPLcmPYx6MEbfT0vqkYExmt8iMlPo01/csw7p5fK4HRyLthQNTtcEkSD8qhcTDrPDp
ipE46IfWDMd6nJQQRgF2Qb5mlIQgYMYQrTzPRLgXUQEU9LDCLXE/5pe3HPvW/jlTWoTNDvKBEg6X
KZOScL+HDexwd/5dwcvkbu7FqfPjMeye2D/Pah4C6cbnj0Ki2bM0fR3MUNkYAEQXlzs8m4n9ewyJ
dJN2tvI/J4z8eGzpz4rv3iblAQprP50nTu2kb742g5drWOrhxsrdngnXyqWpRqzJG4EZTRCQlyyw
dF4TEgoz6MQiaayc+Sk3velqE8vGHgcI8T41OB4e+WdBkm5ih5nT2z0cwjBNOnxw8DASp9nl5LIT
g6P25eeBFun+vqbafurG3thQ2BJQpqcCMuOUGdLIsWipNeMQ6lb85Z+Mg9RNuBre19I5LtVoF5mz
zPSt1SqMrfR8xls194Y6WRQ+RewbM8zD8A3JDSkEEsA+Sq+Z3LGgg7hc6GeIMnrKAzAsSBO8vlbs
pnjANxgEMMOHZVNiRUd9bxxxn2V/k/71dv908BTUurKYgmv595BD0Df2fkVzFfMWZ/Yj4D4gA3Bc
nzM5DTdPPUndpRKt13d9MvHsu748zr5uEocHjoF/IwW3OCyhUETZ21lrIVD+twBw+/eHiQACfoS/
JmAy3NtgiPldY0cRuk99TUw7zo7adDidHRv7upQBzoAvbBAnJLI4zMA7G5kgwd6QqDfSt0M74qeF
H/M6H/iQevm5ipOH2HoBtg1helwi1ZJghhA8JU6KiA9gDxwXRLVAhVN8IM0s4dUQdCAOlDj5Gamw
NI43fT2xF/nkhxPJyKUu4RcOEaHiCgUc2hrrka76T0+GEjQvF2/8YUZJHtbm0Lw4BTQFBcsvBoUG
tUbndkywQPQZcTgBozhDRdjPoAp/Aj04ugacuAaEVmwMCjEm+Arc9RPJwrSuxuwMmoAhmYBtGRSe
ayJexNuEquMOokirWTFSIXfYEGh5diDPS4BgOjsahpsHb4vX/cd5oHaDgnqAiEcV6rsuPSj+pfzP
YT6CEzEn+dzTQV6AzGLDlXWT2Jsch9z4I38J+4QuLHjqKZNt+qKvWLMEA46Y71U74wE0eLXHWiDp
5vcV77kUzvAsd9wE3JaDZM4SXlTBJC2hE1A7+oI6MxUtlDyj+ULXt+szlmUMS5xVGUpcnRsg5sfF
5AQ/fl8Oantwshfw7fUptK+ZUCG/3ZMztUJefyNkOdnLHlq7EO4aXB8RniowrNV0ipFtpJpPSAKw
YlF6pm/gudgFA4GWwuGG7jf9bESYSGK2vmAMw/cPLd5D4l5lwL14cCM3pd6b8JogGcCt6UNljhaD
Hy0WLsQGiCCzq1jk4HQvGyFtOP9W3O2pczcWnrMS68Itwz9D/zRGSWssz37cWNQWXhiK+ucFKXND
EgIYtrn1Tx0izVg33GN25szo5K6HyxX60Jv5aHiMWL3JqjDmF5MiqcGqepOLrG7MiCIikSYtZ0Ak
p6ehBOzx5okkF//799UT8ulOQPuamfixSFvadv8kJ8M6ASi8YG9NdwBhcsAo5+5RZ129N7+ihvv/
nG84U2AZKk4ko7gwDtxsxu1vSqaVlbquEovOjLjZ6I7zkHQn5kNzsIx9vN/75PTzkcC+5HE72yCg
bGn1JBnYvu+ewbjswE2hz/Amchxp14D0c4DjfyNf1611/xu0uAIH1CnuLIo0ZNg9A8ja7QjzwrIB
PG6CmRinFkIZTstfA3MO1BnMnVv9vqJWntVRE+1W6gqPFmDFsb3vGzTdobFPyMCXeOW8OdMn1i2K
IbdPfwbaHnA08MfmxqMi1Fes9+IMUvCaq9VhijcZ0Uc/rMa6TwXfM1Nm3d1qdrzQbsxcwxfJVoTZ
A13dSHAb4t9cZF0qW32z36cAc/KUoFPhu8Ldd87Hl9thFWOY64lguy/skb7GumHPjTsemSh7FE8i
F/JmHZeltwxmoBtgnrDFiJYig33xU+r5xFTGChGu44itOEScC/+6TuMHsb81OW0D0zib2HABN7Lh
AImavsTGCY8oXJHFLf33LCEto/2mxJjN3jbrAEWkFh+MYLH3CRXe8djpprXaWL7gQ970wOUAp1QC
rEDz/KMZ9HDh/9mYoByEiL9PSqhDXIGgegIYWhjgzkeiMbv4sBmcBp6nTAqHOFX/i2iQgMKUkrPi
PzvjFogjNuLjzio2ILw9hjDIUl6AnGsYoPA3Du+ztFUzlKI6Y0xBEsCIdlbLxohFGFewDeF9XGJs
rdiYHEcMcQEgaZYl503bfKEKvrgfKA2tW61H5pXqHHNzk4EPlq6XqXwYTn6TwbzP+44AXsFhumBI
TQTO59Q4MxSL/iAsrcyWNxlQMwhuDh21XQnKqBrRZsW0mpRPYlBJJ4qDINsksO98nHFOpyntCyQX
U8ndHLYiNaH1CnNY67wVX305mqhfmuoj0y2gc3s4fayY1wUyi8/414YU9NAVOVfIraVPIc0dz+Y9
pk98+EMOiPQEitU7Qj4gHi8Z7jAkeJcAQTON4ySCbI/hDgW/gOCZTXIbntBaZUtdlQ7NBS5z8+EU
3+hQHDhwSqwdqSZ8MLAISZ75iS8Zi9nExFEl8tSglF+nJLkI1sIQnm0NRBpB/4crgyk1IQaUCnhC
4o1lJ/FEoUJ5/JGzsSN9W3T0vPAu4AGvNvNMxQS77rNWo5v1k7eJF2TQeL+1AtcnqVjMjt5nPkJO
gFKOH4luMTNeUBcYHMVQyS3orQzw95Jz5W8dIK6JPIPWJTNfyrmmFUU3T0Yw4OHckOpRPeOU0UeU
Bd8dl0E6FabwwFtsSgqlhL0GI+y71z9hQQUz/jj6R1/4gGB+HOnj5+DhjBzRDH6w4Aoq7DBp0ocM
MP9gkjJVfJ8YeufF8t4E+JwBl/8wnIBjMuv+GIjXivgI1EN9OyMwCdSxGhk9EvvQ67gwGrQTlZxC
GGoM2RoydXYOmfcEvQ6hVEUaUNwPagkDK11ORmKuY6CtO36wWwU7fSzK+e/8b2feyEDQDzXEFTZS
HSD+cEp7jU1K6XFI+pPflIPSBpcPHgz6FzMvyX2z74NwszP6m5pzFnUMw3rBLi5HYV/Siz6egM0b
GjgV8RJKYRdiEJ/RzA43lSNsQIU19BNLUDgmEe+WwbTYbTgDmllumQ7QIj+sGjsB4Wqr6cvi74FR
+wAvKug00JukYAAgM7QfVH3Y0grECbJwp5nN5uKM59nVrpze6oHZBbsXeP2SHnYWUTapTmJiUVMM
ctZDZuJGwjD2NmEGAEqmJJS/EHyIRCmZglK+B9Pxs88hhdyTt9DCXbbjEVgaDC6+L0tef58Oj2jn
gfHB3WWGDw2rKQL1arfYQ1TMh5CmnofZuartMZKKSDupbAze6fWWUwK7psewLZsSybdUpiBjrrjK
MlJWULmCi8jG7ishS5E9igh8gFDM7DqCsAq/hahOYMPxErYyPTUnfGCX+u7YMUizx9T4jMTZvAJx
QGyo4EwvidvXQx6IgcHLe89fQMaM0tJd8Im+Ok54DAgH7ju62RrQgISx+NN+wAoaQrd/UjcDm7pw
30G9mBYxhrkCG/ys9Lsq+UhvShPRa/M4dRW7KTs7ovRbCi6ECq5Fs8gfDUGBSN6kuSE25IIQtAvo
1uzvmqmivuf14AEKS7ErlTieEg4XMmFW5DFNo62mXiB27dunMBMK8dMMn8B9XoElG1SAiBkjZTat
5cO+QTO+m+pfE2ker+WcKA2tRHGLdbvIAAWIppmjajD3jeqsRc2SQTMgPHpuRrKPg7SFMyLI9Txr
irhBojSU0OgWvXpeWlczaMxy+iVDAjszd5NZ0IFzmHmFrPDZfuj878Zj8o4fC/gYvdDnpvvdH6QH
zasjeNp0y5Db3oLpUzoqTv286bs5fwnlitnwqVtVUaPQgL7YrHVF8rcQRvcPpze2JdxVGf2HJJP5
UJBUtsq2h82+Gmkb6hK9BrXW/CFtdB5L294BuBYgrtWcT2eiA4PB2VOg8YoT4sEihB5QoMuZf7Ci
X1IXaOiFGh/iv1nSOCAt5BCD7JAjUQ9R5e2liKVpABJyVGKrYKATfkJGB5x+IsaDoC6y4Ncl8CN3
Ghyqsxhwi1whoNouuUIlgECybz2NAPxzymB8lOdfnGUECJ1vswT8lX6TRk32U22DChhhz8gB3R55
5/3bkkHeBiaESWpUoFz3Tjp02+CZKm4zU9D7XJYwjNBEwJAxEU31USKSSDKxIOKvdu7mmIMwMvMR
tRK+RMBZYsOdDDlugCsaVRf+BpN/IOBf7YtRI1UHBcm/7YxPs7HvANnFpJ7lI1s6Nw4jMeu3VAOm
hnCmRFJvGMkPPXwJfRZTTHNURWzoMT7L1ntvNWo+JE4yznrYleMvrn8AMYHhTVwqAvILmRBzDyo1
Bv4zFrfgDUxJSFPbnxCZA+hWnG6HJPgItLC3VeLOfaZUxA0UWJJ+xHkabQaQjwR4UfvvH21+1hhI
pnAsWvYJHwGU9StTspfIGQrhrQf3NJtivmwRVkNeQBDdmlIDm2iIFUYKlc5TEsZEsA+MBhOGDVcB
AgygOhvbfB841SCBpqzSyd3DnX5FC4NI57/5GLTdRWP4sBaB1B8bBWYRuYFuOoIq9pshmBVclRWe
ANSncec8nLEnaHDaOTyRmc3TqgvZ0QOkBlwHivrwarC4XrILB5x2ADdWPNCs4D/I7gZgb9kaB1+e
cJ/zf/dg4Abi89xDbcbkkFfXLcwAXjQ91o63rj613KXd/LJtHAHLF0ntkFeb+ci/efny56geO6+Y
l8gQpsAm6SSgsICOAcXy6J/7HOccNM1UqLQDQMWAwy6/lFlQQcUvZuaFeWRFL/UqJAmEQq3OI4Iw
c2OuxEkDTLtPX+FljyUF0aXctzbyP5y1sMTe/mZi4IIGiFg+ijqEdmB66RfSLklqCchzooqiV5rL
iOR+serdyBAruF2HzvtsKQ2wVX47Ldii0OfQVdOaXA8NJsXQ5t60nmNuzjOufJGoEryNuBViOK0m
0gmplKYPWE6Hs5BRgDVOkVvzIXm8hyaCU/LHtUNhAWtoVAiaz+UetQtzp8p/HG/Tvq9tx0mxQDxq
ciT6Ub3tXEFIQXUCxYfGLptgCOrfpwwLbpwJahugRsgrdunypd1aFqR9ApcWDYgdNHczBZlym3MN
tf5x3h9OttD63Zm2dasbrf5HRycFTyVn/cW0EP+IBdCAAbikJcX6lZDlHTAkQMM74IUEoeyZQSQc
EjmO/eN/06+nP4BLnDG6U93PtqPpkSKFbUcl6Ro3ayGIAyif9gIfn77Fw5O4BWhVIDWEn/MbX6oD
Df2RxGgu3zYAHmSNS22r5He/hIdtXQgUhc2GKI8pJ3oc6smKlgzyMP0PGz7/R9qZNaeOZXv+q9yo
5yZa83Cjbz9IQmKewdgvBAaDmCSQAAGfvn/LGfeWzXFbFZUPlVGReY63Je299hr+Q7Y6IWbCQPfO
HSlXT9ahS7rjXiHzivtac7dwMHHpxhkAapTBAZDyh48DRhXkCJJjO8194zScWyRw9EKTl0fk+o/a
HVyo92KFlyV4DKqlY+NEZ1wkO1E3jXbAueK2CZ4srY+3vFATyBH1J0ABxg8Bs+ZwRysgmo1srgPe
Gxl90ZdOhyAKOkcB+pIfkEGgsUavynkHpHCtjg9dvjXnXaYl0tZQe2kzC4W594ouUZ3eUZNkhmN1
IeneU0Ok76BaYLO19MGxKvN3kc2voUtIqHboZD9oPf/FcVLpxLNhaWGs30G+1tNJRg6YjPmdI7mI
BTUOZayqeKtrmFbXTAFISHoLOPmg2jEFIewDECbkr47QZmHBsS9QqIfUmEAzSGhU2Tdm+0ozrm7J
+NEijmyPRie/CFODO4Ea3AQsWJimayLphgGq8SZcrvFhhKMbl9Kty1uinsqbCHzyxhiJ1m6AMTCP
fbn1BTUNS6E5qzExkaVjqjYoZmOFjPmMkZOX8vYAlU7lV2Uu7cjMkTrpsG4dyG5AVsG/DJM3dDt4
1lnztISKpIwMx6sQX3IpHwRCyR+cP/pOF1j4sakxZkuqDhnhIbwm1c4JZlmlAQg5s6czSBm4lUEC
SoGpQPpl/wCUcYGXNmdOZGM7BBHEDiw0gdGLtOpQsfHhhkWca7QH8iAj/okBmdZEw4nQSwuTXuah
Xi1aUBoFe8d1bD/qRSAtQLOPzDwKgVZQYAeQysD+6g/WY9F0qCPpBU/e7sTBBk1MATKi1NU5MonC
d3fX4oJ4N6tgh+qE9QZCMvVNex2JQ+4dpNqdoHkK2PYaeWQCjdlB9BhCLAXZxPXvdC1HFtcjo9M6
piYg5PMWDABG+nFXvAErH3S7iLmHnoMdxn5FZ5LwxlHAziM0Fs4FZBD8gF29wtqX8IodT51fGxld
dlbd6c3QwUA2DWljF1GJ6FAtABtCdeSCc6vIVtR1xn6jGzSrOiPLCUSb6aFO9dEqgmxlv1kav/Gl
bb4/3t0B6mmoJqjvcnzFDshB7xYxEyLxBjn69Tj1Ed/3b+9J16l/8iiQhUTBB1ESBFsQaxm5yMZA
v3nRXkHHVNej80rAepB3+7db9bSJrBHiCe/XZvIul64cCUJ0/MZZppmqdpDxm/HT+McFhHKT/8dI
Vluk/Cx1cHwH++DPmTlJ5UcJjJI9cxPJfx49l9aGNA81AxiKjcBILLi4dXt79j4A6vX/MlUD+aQS
4cny3FYfihuXgNhYYMZEv5L2ACUUjVh4qSTzM2+xoe+oLPZzi0tg05hByAHJ1t8yqGRAToeXLGFO
nTDgRAKNpWNz78c60xqJQTNgdQtRR0AXn7wB3gB4HVIsc6F70FbuJCa0MgEb9ojoc3DJweWFUM+Z
JSntQoOg5YrHCaqqtProvDMIi7mOqx2GQy/ohPIqQDb3t7hvUHIQSKBOM4JIqJjS7r2GyhPkFARe
HiQC2gsAZo13Zo0vDbd7rF9b154Ik9JIoP4i2OPdlIVGZ83Aba7Q2LjyBJIWZuFjQeqAYkbwOZBl
pvup5YvxDVfM5EhHjWqR1vqNcCZylns069+oUropDa5ZV6wlNgEYyPcKIQc9pQCxzaqKqqbCdAmQ
KJkXVbiDTK/GF4UsG53fYgjXQod+YJ76CUPllp5Vc1rjf025KGYI7pt3AGme6DHIPuoD+suwYKuh
e4MGqdHgn6xshQaTRP31gmOAweiHr0UWdVjiN0T3aoZL1X2O9jf74AymB45IZ46xZPX8egZVJuYF
OH6FV4R2BfRjvjL5VTr76X1A65jdE5O03qMbF+/eH5PDUpp11kwFAYChOjAWwCzDoSVRXdpvHSyZ
QYedJTALuLnCB2HFWg6ibOfizQfRgUn4wu7cagA/ozuzSFxEh6cpoAaB/DEAtBVE48mv2ZjAGG6y
X7zzkUzrVfHo0fGtaZJyrIG5S7VMq9EYFFhk7acmU5XVq6EH+ZrKGFwTmenc7p9BtG782WuP3iC6
EW5rQ5Igh+V+qyF4V0SafKdmACMW5DVpz5JPOD/iPbAq2DznqGglA7ex9vsmXXCK/uAxYV5Dv5yH
qgOx8CeHOf1G9lLCpUW3UO9R9GzbCWRcurLMPSk6JRWUaj8dIvzOzXdnECdwq8RfTZSGYD3JaxpO
U/eZFsGP4T8CpulvVliIoghPG85Le9c5KXXzFp34axffYRcyUQYHy8a8N2h3gtac40JG4i7sESiN
YLpgbB2DVcdYHPmgdl8+6DoY0z/vX0G7UPPekarAx6/OzXKsbl9U2j/MombMwSCXMZVFQQmVcsyw
egI7tPqa2OBA2eCv0RMA0Q5xyv8whhD4GGuI9k3RojaywlMLARx4wv3OjG4qMnDgp3ZBn6FiC7+g
PmnmgOy9+gBVxXUXLcf3ukq1kdGsAOUgSt/rM7jHyb7qTh7MekafSRLS8u60smCSDYIk9hCj5Ris
hQHBhIe/ypmYo+4ETQbIqj/r0gDR2jPaDq/uOKeklBb/HYgBzAIDpDwVGdAqWqf0PwB8UZvmDWl3
aMyOzCrCYPiZ0ZC5vZ0gQX8sM5rtFJi7HDhxc2I1iknhrxyUl4QxfK/vgsqoEh535Ee8OrwjqLEo
3m4TknlCm/DuaATDPKE3dBkV3by3r52GzEoR+90j7DVa90CwtyUJS2s3cpPm7TVvFs3P8MQUOlLh
C3tzec71EEZ4cxPTmuVPq73Te9wGYHDmAQh3VpM7Apw9OTUb1Y0kUul9zaXrcOB2E+cQSBP+GilP
lGHah+kDuP4BGRrpNEhmmng9Cie+LaivUAXqhBwJsR6RoAZ2l3DLCFeNLc1NI4JbBz56H3V6+Su3
Sdce62+nhTYy+6owKaCCFURK6S0wOSETx2OQ4SsHlGyQPSlQHODwzPNfwahwkuWu4qORIYCNjQQG
IPT24t0Z3N9j8JKAf5BA0V/pZ/lbwOxXjhUCMdvcN9hPsPtbkIJbybyFNyAWxWeGebM1jKLMW7lD
o78jrvmNl00LTlY8342AF11Gp57LkbhBS78s70OI7EhUiKxMQxwhsala7MlZoj451haqZwMWEQjK
bEXThMaYBJTZB2OQ8+KMPTXTIn5fBbwfHSJuOZCSUzv6bIOTk3NwC4SXcQOjp+GMMYnoAx+t6iuN
YSH90Lqxkv/ad5pbOnZuC3RmAzsPLgDv1SD0R/tOMtnQN1lRfgOAIxHH1KGuRCfuGm/p1Bzvzlln
LMhX4jYHXtV2yO9EQ4ITOcmAtTD+tLsYlWIrZfEBWvjaXjuwGqmM+uLrhzUnvRz46DSKMtye1sGc
GbAB9K3A7oRjTQSmwsC2dWEjyeF6GF+ZXQPr1qTOF754Q5A+Og1MWrdwxJFkB8BygjdJjgCFAbAe
n1jtSm9aUg0TVhqdXPbcGFIKQ1GQn2z2NwbH1OQCiVeiJerGwUvygp6L8OQKFCUwYwbyVTTW2NrA
96lCeWNmQyVBvXkOJW5ewedxtzMsM/qm660HMsmhrxEWYM7uQdKYFyFAWO4o7ilmRu4io/WJOkXe
FMqozGZUkH2IlzCvvZBUov2CuxQaS8xoSG9uk5Q4/Xh9yGyUs+VrY43ovg40DfdCAgB6J+KqsaSr
24ANJxgHE7wGFVravXKE8GgBzuFULfKYTwebbU1O7CenBc8IGH6UidI2pjdPAiZQELlSSB0keAVL
0gBo34IxZPMwbOAmMxqTFEKc2Fg5jSndREAPiLOQN9JIlQadg/LWGiAA4+c7gf6AFBcyAktpPElT
49T+EImiooWY3QcqCz1weswUGYluwuWWI7ylf6L6PTrnyGu5YOxHa6+XEd+ps5Z/Da8ASQeUOwhk
saJMoQ5zoB0tSjtuS6s5pOVFeydcUYhDXVyl8NNIZLBnjOsTdJFlzjVpnbTANtGp8GBmVxq3aCk7
C66d2shWLpwgeMO0shHxP8HFHY73ID+ZaMqHFHBL+uLWx1Le4iXB/JEL6B704hCOP+wMwr0JwRgW
L+L8HmTUOwd2iWNKN6YDLdsSLn5ohOYKaIcnGvRYp++plmU3YmZdCT9nkky5ppK4f7gIwLUXIgmi
AQ2V9lAxlebrUvAtDHfaBISW2aBrFlw5RdFhua+uaBSQG2x5spXj92nj86n7By/jyPqH2iMsfPY8
jUzgRpBOwTlTGkm3nFjJJEcSQPoSnFLTu+Oizd12zkj8kSBio5CXIaLZxu+FewpQ4gzd/pUwEG/k
K94DEZRNl7FfQ/5sHAWxi28dGSMQFKpo4nb0UUTgeakR13WrSy9OBoqrLVsSEaTKPthDGd31irqK
xN8bNQZO7x6MVjDHfhfwfM9azpZskBGIkmi8wrKTqiIif3TO/EjqEK8SMlwyGNuOHwz1qHi1sOBm
vNRlt8G4B5nBFRqa08scuUfsDnQG6ksEWgIZZb7CuyRDvHK5XGhZaUxOPxm6MsqBNUJxzk8sGEkt
3RoQW3bZLiA0XTG9ASWiT+Vg0wavcjXz0IyljoPLUIgYN3FzQz4JVJ8LWlsm6GmAHiO3Us5POsOT
O3SclRni/y15ByVnuFuekKVr/FWyWTuiFZcXEE08THBxgRxW4yJa8MKTaHINwI3wxbcD7r6jZw60
Og37CZiX8ZruxZXwgmG5/1IZxENsaaYbT5Trz2sSBKI94BPvPh/dQETSC6AA9vD0MLBdAe0Ii44W
m0kmB304XB0DOsm8YTYusW4F9ZAAofeUjhLhtzTdDRhcofnDnXj4vJIEF8cMnYm44NvvEBk6u+6Y
jw/jiQ2L5gG5PpPR6DRxpw5qh+GEP9640ozKJvBhQOMDcSEdBS4+zKvvUP9peLmMBT7R92SoBI46
rj0AqThgZC0+8yLeMN4JBTc87jkywL9EXXzHAhIsroNd63ULEuvSekWYfnquQhHrrXkhPUnjmJfT
l1o2INfyo3NUwMTIwWngnyHdL2xBoJx99uErsFagL4Jl0d7ks6u0adGQBwkkLLdzqC4IHxY0R+kx
YRwY7KWzRKqW1Hq4qUAIMNt6dEU9YmJHCTpxhTel9KqmK2pu+E70+oCkzbdzwYUJpvTG1G42uHCv
Trg73sc9lA0pvQ8je2WD9oUvzLWqUNlBEWY27JjMg1EX7winP+dEk+twpOM6XW3/3cDISUoLWDGh
Aq7V6mKr6n1IC+dECvIKUaVKbk/rRk7z7P1CecgQTeJtsLxRcy8V3+V9diZDSAZYB6IpRHSuyC0H
o93u0T7H9whPiMybUPjvBye8WTkxtQswlPz9grICcxJfWU3GzFG490mxGxvqjVN1ycRvuhvJVPBe
s8HQEIpwtEHnmkviPgQyQC1S89Edo7s/G4CM5epcJsC6BMko3VAxVERsoVUM8Hzjr4EipX8LKGNf
J/jRSzC43W/8dnRBqXURl/DJXWao9J4pbmUILi+LRsqVa4aYLLthx7fJ6biuqbQu9FHp/vkOyQqX
dxryty3MgffM4TnrdAz2/MslZt6pQCJklkjv+h5Ai6nGSOBxIOnCLtn20tSMRdaqCLgyNLzs/Pvq
Ti74WRprpAJmw5mCwqhWaksaiPzS3vJK2z3jc/CTcyyIgD+8nKpCTGGTfZiALiFUtj7Nqs1A6edN
tSt3Pp+QrBrlZMAD3CCHzrqzrdPrEFoC67gNuvl2I+sodFkoR6iTrkEfW27eB4RrBhSB1bgwI8Ui
6QQSiAuV98D4DwQvKYhTzRZpU4l2TOcqLe5AGdahhDN0gC0i6QRfLR65Q7G1gU7zep6nPX2cyN9n
piaWS9stwZjrB0PnjMQ3rs7dVYU9LXiTc1BgZdYySI+2+Ju5QV6T+R5+5QE3wGA/6IgwG3AzOqpi
znpsCRxhLlZTtLI83tenvWeNT0lgBvxQGalSNRCrmfZCGJK0EUPVCB8jjBllWizpnBZgNUdhqVTf
pMfSR+IE5q38yrtJhpspphvJ+xaPMUX8/BCiiblfZlVm24Q8C7Qxv+JcqpJ9dPElFILJ6eyjcVoH
AOjWnDcADhA9sOQOdu/UZGiN2NwkMGSb2pt5gcBiYfN4meMmP5+98ZpccEKPbm5763duhGxRQUIb
982JsTJQq5zcFvwG65cjxRb8WkanrWxxworwhMnPYVKYyEZ4sw+ToQK6A4zhZx2wLCiz4fJEsm89
cFs1YQsiHtCLI5JPlboHHDM/iaSiDqtvqNd1NQTo21rP7WHeyJtm0ZdxyZtvvJzfjgOi+m4BrkiD
hUmb9ADSnakoI6zZEHIm5dqe3aKRS5OBgkKtghog/Zw4b9Y4YZZMvwD9t4y3ZPdiBjEXpKj8GJ72
Jjw71ROjVyWAhYw6iAskdJrt6xcKJkbHEA030B3RmA3vC7OtjWjXL2c92tN2TZmI6CpSa+GtwTzT
6iokiaB6p/uVtmBuJRF6lWxaqelVWvar3ePQROrUwlhY8tp4ANoM6dC8hXJVivj1CkmNoneCCDp2
uKZeTPSJCgwh6xZgN7rbuu3Zip9Q3296TCf5+JA0q0pg9/Fc4DpNaDpeSbBofbBYpX4dOy8nWgXS
c6EfKLXMsUbJ6bROC2eYUQJRx8hIBEIoqfQuOnsvd6rAhdkRFegCea8C6oEa8UchgAC5h998nNgw
1hoHGrNDoBSQkOkifw6UgCfvulZNn6NHkIfbifmmR2ZDaKoaWjyw+2DvJg2kIIyXO2A9sEuf0KzZ
++yFLwaeHQKVDN/WobynGCI7E3t2LJ8SWHBj9+7W0JBp4bU7RNMP9sU2yvFjliG50X4sc9BEYV61
YrF/NheCScvaZNsFSQwdQVh8ZLm1sUkHILx0bx/SxIC6QBKwEvAMo0uuQ7Uv0jG36iUmTEtgrnR3
nVn7gJpcKFZpOrjFc3ho7t437wYkbOFR7WtaSBr6WeZvSfh20uKkR87lIK6JhHOKZVpMpPqIyM9P
aI5Fh5rkh7CtNghwFC/m66EJ5bZ5RhycVOONucCJseN2wpCFvg6Cf3UwC+HlBWIxgYlZMT2ZCjiK
jH4f+HsDSzTkd0ONxtx+eiYNHB0DsTo61hUyJkq1ll636xvuBkHtTYjbfKtZNQsxfuQeBGvYP6FI
QNWetVG/ARWgSzcVcVlE07kLVHroxDIhYyreCzI/jAqAEtbIF0J5UCLxdINMVncCr1IYbloT0vqW
xIQBGB0wIhQF+sUH+5l67T3GTGCNZTK4kcJGghXxEzUV/FYl2TrQKmUOx6vWQdeB5ywCNjVwNFIe
8Wi4tuJRjHDc0O4q/S3QChFNSt91wgHaQTKAENGXK/iW6bYGI1dGrr1rdZHVzjVhWYsOFD1ymMnS
sKZFNXTgMSH5CCysfof0w74hieCXFpl1uaZSRKQ2w+LliF7kYaFhWGyEOV0Bb5Hz2xj+6APfBXQu
AXeIETTmAKDu2EM84VLmhDTSMTGurlKqXi59n3mBNCigIMNV5nBCzuXfqo0t+RpbaixoIuLnQBqv
FGQI+mRjCKgRg0jKhCMCQJUlFCXo7yyDA5NUAafao+Kh0ZJDMwZCLzA06HIqQgUU91DI2tCfW2DO
aEzHNZOKfkNb2YrOzAxBLrnLC5Cda5SPGOg7orIkxrSQW7x07jBQlcN4eD+howKaHKEjeiKFB3+j
nrTZs1n/1NsPEGmbLUzk5jpQkHjmdWdHlrjlW+6AiTG/vlPlwp0ALejWQXXfaxa5tDXYfiB1xOem
13FmzAk1hC6SFjrE6LcDMUUQecpLzBGoBGdMuJFDQO5sSGIYpq11b98p6hcJtheuyRWfjxQN9Lq0
rpQGgxW28DU8c5/xG8PABVwNTQSrS2YjdczdURghTR+DbYQTuv84tpO3lP6eDhYcQtDRX/7jP/73
//0/i9t/rj/SXrq/r9PkP5LLoZduknP+X/9QlX/8x/Gvf11f/tc/LNO2dM3RHNswddUxNE3nvy/m
g02ylj/9vyqPLKmsj0UyusN5oVNZXTCI8txarWQds2Qd4/s6puXuZ87hmozUbkJS4aIhc/jYtEGX
MKTYAwVFtC0qWVN+99+eTX6nL88WG/HJPqqPZBSTryImwXSSSSVF9AxN3B0fomS9H96lYRmuo6qG
qbqK+7Tefqtop/3DSkdnfPxO/kjqMDI3DmHJQuqfD/ZtIev7g6XXs2vHCgvZJJ4VIASo4Lf1xpwp
n1eylFaylP19qV1e5JYuS8FiqF/rJIIyXNRCusf0sksWk03w9MG+PZfzfTHF/O/nstrk4cCtxIUP
yAz0r7nMRC9lT/fDrvy2oPt9wfP+sjmdNJ7u06Q9j0QGO/ZHvSOcGaSbwdH/vU+nKrKHvuxJw1jf
LpcbK+rUQXQ0c2+R1EQEqSh7th9fpmlZjq67runosom+rDRL3PPVqZgEzihH2a2K1yE2iCIKQgtS
QHcAdsrW/PEEfFlTdtOXNbNMM+LkyprSixevxdTvzbqXVr9ko8jP+WOjfFlHTv6XdeLNLlm7sk5e
va8w3A5HHwV5TzyY/xvx0bC+rPQUt86aU5z3Od8LEVDv0B4Ijo47GB3mkkf68Ux/WegpeBwMPYkt
i0c6kznpIeB72nHa9EHHr+ztle2Mp/BxvFz3yfH4eabtrnb32rMI7fe68rqwI/RVSQyDkoeT7/HH
97IUVXV1WzdU+2lf6DdV1eKLno6MSMWOVkRTBcZn+gx9KXRLo9aP+/DLek/7wzlf0m2esR4mTxGo
TZgCNL9lxlPyYGULPW2P4hpfde3MQsJYEkwNFTyjG2bKvy/010X8/Aod03Qt13E0VdWfPtqpUIus
sI1kJA1pGQLP2rRk7xpNOPxjAaPS/fCU9hutHpidwLOPJFSq5tnhdXThkiADZ04OyI6uTTaGKAGR
WmHoUQGCiDRpy4BPxB05vkF+nrj1ghG2IPLQJKjr9Qywg4CC1wDr3GEBBUIN0GKpph6FdxZoK6VK
PdjFV0qlVcgAAWDQmbp0Qya4eylItSvCmozMAU2KGt1fsfpFxINdN7gGFxoCZohtbKhIqlrpvF9Q
ui+qKhwDZllxcKiuG+9Q6UbkhbSZBfRxJFm0pwpYnNrG6wEI39B9SzC98ZPe6UF2ca4lNVFyVSMb
ojuCgw13DibCwOLkzIwkR6rzyNC4RfEJftzqzV633Wz4QDiIlkFPValiaP3xK+BvktXkL6BNvUx7
ZO9AN2dNUOQHQbakS5EVZ9jXSCYoOYy0jPT+hK5fqoEOrAClj0zBsq+X0GZvQHavtKHuDDNk8Pn7
JlF/iCEmh0uxXcM2VcV92o2qZrnX9HRKRnQkSecYLUm9Rm1CX+9vLvUUro6OvV7bVp6MpkAza/fx
pgEQFnjzZnH/u0s97fz8uN+n6ztPBbTN59riUrl6aNjLIL/kqX44zt9e4FO2c13vrM1mliUjt9tW
vYF0HuRmXpYs80M4/LbMU55z1R/rZGeyjPS+kgBWt8tORSNLSK/0tUuWK3uqpyzHuG+O2jbnBTbR
ha4V0QDk7RHFl7+1zB+pzfVh65mh81S4VATdmG4Ns2Z4En93HTkFXy5/VbvN1of1ORm9nRrYo0Ge
xqj35e99I1XRvq8yS4+V0/7I00j7mB465s1SrtCUYgJPa+P3lyef4Cm6f9kRqvJ0YR2S48MuNI4T
WLN6hanpufYiHgq/r/JTtfdtGeP7QzlmZs/2Nss8wqT3LhkGiHLaz2UZxu87TlWeooNjrM+6afPy
3hD4whIQOBrRgTuq5LWVPtBTbEjcTLcUgwdSh1OUZiO3KuM9maSVvDk5kn9+INNUTcNwXNN+OkP2
Oc2v7o4zdKo+Qja3Ub95eb9SnTHL33vz+Eadp6HfcCzb7T/Hiv9Z2JFX/WW3H7X8oWQWux36zfCI
zMYdlimR/bSn2QWqoOQ5f/5y/1zu6XBdi8zcWQrPORVDeRBcmK2NER4u6wf8fFX9c52n42WcDWur
5ny4DGm6qdxVFohWjUl5Seak/lDjsef/udLT0dJ27kzdJxcuRcHNzR2SjdwbfYC3g1kGCoghiFkv
eYtlT/d0zhLdik+7LWve/TtZleUPpGtNyhCUfS/5Sb/sS+fppGWJ4TiOfpTAofgMNts4FISiAwiy
Ugis8bjk0co2yPOJu+0qh0xuY7qCVS7JD0R36AK6Qck6Za/w6So29+eHHV/ZIMfWveF6XRSNISs8
qsOyNyg77bc3+HQZawc7Pm90vpU6ZPw0PQcPcr7Kx3F1D8fDkocq24tPUWSjrdXZWi4VRFdQ1mUE
CF7lgo/Vxne6omkgQ7qSNUs+mPsUQPI4N7KDSQCRAbN4I0Io+RcaifI9fnmN7lPguCW6mtwtXuPF
J0rFwS0GJRz7NrH/NkdhEDyQ3bAb0ostecCSneI+hRJVXW9U684RyAIai+Hb2qPeK1oiiFqyUsnn
c59CibHPijw90cQ02tA8qWjOww2TV1Fqc2oiRSZzgpI1S7bnc06/f2ysR6XyecBvwaOev6X+4sEM
BgAKULeSxYySj/gUTY7aY+e6OQ+YV9MOMklrEKkbvwhfmaowTS07emVf7imWbKxkq151Ygl4hrdD
A/qN/zKO+5Wyxyp7h0+xJNE3lp1fOXbXQOdOyzHdFWTy/DAsmv2SV1j2TE/hZHbZ6/vLg+NGvQy+
iKqXLjCObgACSj9X2VpP4UQ9bjP7GvP+bKByqXdoCK6l0nZo7bmjkuf6PYxYz43LxEhUK7PYh0LG
C6UEE98I0Ahlh+z3TIsmDnv0S8LzUA2nslN5gVdESB6okKerBKsdpk8wllw/B7JETV050WQRlcjf
H1P7/ZVaz2n/df0wDpkUMRjp4Yyofeyqp34covSBp+DLPGkgsoEET/LGnBktkLJY9vtOtZ7rgMvB
NW5nuc5lHLMhc8Ze9XMuDCUPeMnvD/v/yZ7/OzUiUf7+qo/FY6eqCnesg/KWjH+wbfZPCGiWjkZ+
fK2Opju27loWjYjvK6UV9bw5XVLSynv12gOh6X28Aj1JvFXJI5Ut9HTUZyc3nSW7JBlNFP9R7+bR
xwuj48a28fs62o/H4csDPR3zrV1ss+uVB2LaHLpg7/QaxLVarwMHg5PxagCBPwEeUmql9518lT9u
2i9L/3Hq1UeWmYdkdAPqEJnNfQDyMO8yIPGbj3Zp6/HnXfLP9fTnBOKQpnqlwqPiPw/d7+S/vB4R
RPy3SmDHZCHdVgw25fctomfZ45DM9iQQDT6dlzU3PpyGf+8+/bKMnMAv4WVrXJKK5rCMYL0ecfC+
52iDA0fYN4SNUHb1SErw58f651M9pwyXdGac7S0pA9J2Nog3lN99cuZt5w5Rq//7rvy5Afjl4Z4O
9HWW5jPZ/qRC+3r3GG6DhZhr4TVbEqj0nzfhP5/rKVPYbdM8r1xima2CTIe4B0KPbi8ubiE9U3qu
gIhOGHZWOp+Ug3NEDggSdSwt2WKBVYKYcBkdYWe6tZK38GMQ/fIWnoJNfDnFlfzM7/YXrwBHEDiW
KIKCtCwf6MkP++0DPwUc+7p7FPc7+0nk3bJ6/Kqj1+ZvQ+D/kDMQ/B7NgC2XBoGyffUUf4xcIt15
nYys9g1SBDDG2gzKM3UE8s9IdpfdymXv9CnonG8zxdJSHvPeVxon4g6IjoaOZsoY17Xq3/uA1lPE
0e6alW/XG3pvUCtzry4Dbjyjwow7v/Rq+jmS/89Otp7iTnplYnkxWewIVw/LG0GeOUDbS7O1n44M
cx0LaICjWabytFPOZ8O+XLd8sisTvop3ayYhLBGB/ziwd5FhKTmjqvzA562pWYbDUpZjuebTN9P1
+Hic3dLDaGJ77XA0EO0+SFUtlDD7ZRvkEyjyy2LP3+yh3HeZq8piMHz87onp/aheRzMDcrTltTxM
+xRvCBCHU1+yXX58sRYoFss2NFN/zhgvl+vBuB83YMS9CgrHI54TjEIBxAPt8GhSFmTLlpOj8uUG
uWWKk230w4HwAv528naoPmpMoLBLBF4Ir6jk6X46eRrjHJNPqGicsu/L6Udndlc3LCfb5g48AVAo
GBacv2mplu6Zn07D19We7qvsfNOuWb4/UL4YDFtgl0NiFOhVaZ4v5+qPDfPlueQ1f3mNiR3fD+cL
K0kXBGE51kIECW2Zf6EH8lO0/PpUz7fVXosflQPv8FRFB6VuhyAa2ZkPXCttZnel0fnHk/fl2Z5v
oHs6m7kpz9Zsb3vMRFXPo0tQ7Vj0N4er4PcdYvz0dLT5VMdVLEdxjKe7QE0usV6s4z0bMmsVE8ar
V7gtD6apgB3BlfXWA5tb2eoht9GAlhJsQ7xe30HWIr+G0hD9oBPAtryu35HOwvYCuzFEiBpHKvHd
yxk+XPj7b6xK5Hn+9palGxpwAN0mIn7/9lnlcTNvaw01gChpWehBLtLOrf4p71W7sq+reZCOMEVE
1AAxztKQ/9MJ/rL8Z3L/ZevtN7ejlrrqfkQTrvFo6QFWk6QIYuwkhi+GYOx/f2Ie6s9HthSHGsvh
KFv0ZL8/cmLvZofHTd3xkYwG3r4AUbetfUtllB7OGi7KKvDsTcYyM9o8Bp7Swe0a7V+PeMvcgv3S
gjCOOL8TWFCnOvex+Z6bnZtRe8Bb2TZ3sDFQLgbeC3nIYtBPCBzvu2vT099zjH2hode2oV67dIDA
1dwBrBrUTDbhHU1K0jC4fW7ub7ubttG7AeA1qmoTjHtdB546ez2Mt8GpAQifRFmFAqhgAo2GzyH1
d9UDEsYvKkIXrq+CKeAiax+Rm25CI8bFAI2L6QF2SXSj+TF+oFiXwSQ8IFMx4zi4QNZypKaZ8HtO
54hMuY6+vwbUN9Vg3ooO1xmPD0GbATkFi2m+KoNtBI8Ng3GIvAhfnEjt8I6nE4EpjPqBnSMABXu4
x2QGjM4uwGAS9hR2KSNQofR1p6I0fApXKWLYLLTQsQyBapI3lnf4VI8qP6smTDxlgYhEzX2tjBB1
gMFrL1Ek+AD0DFFkF9o9HZQy+MxPXxhoQZCXAeYqzGag18J37ezHIimIVv4CLnATTSRUJsw6zNoI
m6viBXS6DUADHaNPqidznCH/gwGLMASCJ0IhR3p/+ujjeFG/8itjjooTLNIsSjdbpcizXLorkemz
ROkCyysoZVxFKFg6kQ6+OY6yCLR67d7fvKCPNqDPxcPswMhj08RA1mqrkBzWZB2ihoaCN0hjWCXB
vhE3ARx1VEAYfaD1WIvdQEMLAx5ZCkGMo6BwhDeCvnAd5zEBJ5tTAByo5l65+oq1kFggaDeFDmYH
nyDpXJgqWQiVLSxEuMFd4gRaAJgfFnUcbuBkHN5t2BsbSGKwQkrvmR8O+7eD93TPaFl6UY37A6pV
GwO2LeDTYjBAG6sbd5KV8NiWvx91U/1xRdfSTcvQbdV9bhO76/t+ti2K3ehS5bRuBojmWFUoasi8
1w/VNJqhndjOutfRvZ23twgnA6Vp5Mg2oSmFihDSWfNkuQHE4tnw3U/+tpeto0QLbKOq51P14mdI
vtSto5+vilUK0RtXsvZNH2yQCgD+c4jUoab4mGHB1Z3TResjQ6HWH8sC7il0dX2YYx4E9xL5fQDj
QOFRkRPdMjYKWHxixgKMDVwvpOZH92j2dpjYQ7DLzL1BvFDW5PXD4DI43Kr5WwHB4BIch+ud5259
FU2fD6eXR6c2TkQNA9k4XN6rhBTvMEKjO0hhA2eoId3Rxeqt2+IqoePclMNMsv0Y4c2l0UvCeEgp
82IBU0cVDiFKCDPwwhsH3Lt9RCViTggjkwugtU1E0lBDnim8Qje7+RgBqv7absVD1h5fKDJ7lc4m
shAXjC5IdExEwWGG9Py1uqljVOTvY0Qls1ohOJ9dQxvTYqSCUscg0tG/W7eQiEIIT2T9hPvothvw
6N5FLznGTo2JBnIjg+uEexN1CBXpENipAObHFXFwv63sPpYytNKnZ4YER+/aBPTsn2Fxw3FFDyZM
P51n2hsoaQj5vuDq643X1G53rG1F0QkO8Wo/1yMbIb0t0ndKPUN9CGNexC+BhF9AUU+RtfDRcIQ2
zxTiFMQvCt7ijyqUlgJdGaV16YmUbDzZ1Xejq6iswtnKcWpoXIDc4+ZHlgyjMbLRXUUspMAwuoJE
ipBbVxClveOHi4vQJ5lr72vt/qVbLFGe8w+RhQwYBiCXqc1kDoZOvXXzFjs0PqABuETM2rhnog4R
vhYInQ8t/CYRGREl3TuewY09cgncP8Q68VE4+q8b6OZi6IZsrb/vM91oVTCkxLUDMQYV0KoLZV5q
+BB+ZwPSqYOBzr6/4QDjH7nBaBypIhnlLs9Ca5vbvBYBPgmv5BrY0wSxICQpYBUgoBbN5gWyuVgr
7iAqIMYWFHUsNXdcbmQAJIU4jMLqaeyQDROxO2FTX1NiG58G8UAIwuK1AYmAHx83kPCFP1vpwlac
9WftR1dRfHNUaW1eVGTeV04NcjrnykYtxxZF2xh6HeS+6rF+GhiNe6MyzFocqOpsfITg27feoPGn
PXc1m5r+aXiDSv0vABd/yFAt5UuMeoqKRjpL91ftRozC2fGIQg2vp0OnJEQ2M8pDWAvnKooAamlq
/NlU/pb72abi2oJFszXN1Z+z1co2i9V8MytGaNfk2itjkpZQ7VV4Sn4MOxS7OP8Nkk0lDtzpzA40
sgJ0S3q3OggPbWya9d2+s5+FR4iJBXOISrAhLKD4C95Oei741TYP1V3brvYgj3xKlW9rRffYIPtf
FOgid3fb4MUxkB/jv/uotB0QeoAPj+ykI16hduR21sjCkX+i+nj15vk2NCvwp/pOeOWm6pEioz6c
+iYmIM3ZHKGIyDUCQ/Ftbr/aMfWX110T1gjYPyT630X/ryyD/jPnf3qLTxn0/rp5uNqhUoxOSOsj
INEosHttaerbpR9D40TaYxecja5xDJNTleh8KnzU0yquD2rxo1FgYXAaAYl0/Rk7DMJx7ptx7cTR
0cOkqF1vjT3ZyY3cq4N5/fnDNf0tKPVtSVqsGn9Ut1RJikLhYhq6qerOU+2yf5zy+/3hFCPl7bEd
X9D0MtGb22Li0X6E6sGvvORRhvZJMlAscbDmU6NJgz4Wok5A6DFFu/kaQzZ+U8uvGHXXadysaH/u
Z121ZiGF2S2iyEJJhhsDx2hE9R7bkKtFQQhHIX/UazoSarZvDe2+tYBqh7hPcIAwTwoUKUvIhUPj
itHJvq0a/4+wM9txVUu69RMhAaa9pbdx36Z9Y6WdmXTGBtMYePrzse/+2kdVqqWtVK2VNkwmMyJG
jBjDkcpxKnPiLl1KR9M15tfVm+y0Z44al9KX38/javTJeOYkte2iqxkVR/NBR5NmVV4d2h3vA45O
S6akXt9/BZKEmsekZ+T1N/LC1xkxB/QxfWmBBqcnfBiE9otDcWFC1PCEI4HJCBuEemJrhowzMkOb
r/R3QonOFBJnxgSNCue/5zIT9V+5zPh8JFkVJUU0TMaE/m/Z8kmEOm0l9UOlJv4l4YPOX+4nbr+E
dJz7wq6XNzqVJoItpi1IThv5ORiaGzMETD8CjsgJzZVpX/1GlTW8QdgwCWVcz5/w8/zJ35ONUupI
a1NYUd0Yki/UbrntF0/nA0I/OKpkG4g6N5521hOvCyKsRk6V4mjC/dcgTWhSXxGsGMG/aNYVvsiL
ykzezUR916ohjQhOxGiRZD13r97XhG0DAJU4b9QZHycTHZsM4SAkJDEZjBxeB5NlxMTEi7EBPRkf
Ei0CaWS/mQF0OqKwYc1rtKjBtx6ynYpHpBBrypfUpR96+jztNW9ZzBkSqvH8kW6jYOXddNxCu6D8
RS/RMNyWrScWcyNzJ/ne+Gx1fQZxfLA940gGEs1qZI2RWZgqZ1FZ8lEJ8p8Ksu02W5fetfNJLIQP
541MbSDCseZQXCMr5F4RWiF3w9z3u3ZH2cAHA3oSoeMcTX/ftxzdW8TA1thf17/SKP7a3JjB/lGU
0XY8NCIydpzC0WglwyLxWNSyJ/IysbqYybSf6QPtVUI+r8D6ycWAmqQeNsTqByFOK42D/lSd8Kuf
EJdHmX+3ZyD5UnHLp0w9wB9g1tfDxTcO0tZhpvnNkbuINHKNYokq4yiUnGX25nFQkTInYzxVgq3z
PRuOXnH7/mJyOqqtl+SmbaD/qFO9QXRcRkycc5Y6Ew2cF6XwkzlUqOFZYMRsG0gLDxsy+2NhUEEx
oUcvfllKVrXueJqL3YGszlwbzc8HuWQ/GlX7JogfJWjZufIcFXemyxc7/TWPMSrU/KGcy/psYrr9
DdOMUcU/rA/mL1FERvvqLx+5oR4f+WaQ90k1Pr1+7ZDYCzY54iMVeY8A7Qf52SluEKhTCWgEI77g
mGszqP7CLpoZW636HyesLP8LZ+MN1qSJbjIJJCrS5D+AB9MQYRpf3589yc5kV0doMw2So7zW0gPB
FKScIu+TBbyezdteoelXq6tXbtXT11Ik2D1/W3VbxC7zQ8dklmu2uXyG6ZNmg7lUGF53EvfZ30nR
Mzf+ykVbQLX66eQvX554+UZG5SasS7c6XPW5ttbM43U6KWf+k0VCtEofi4Yrsmf1vN5nwRAiyPm2
lJc3kB/hboqOseh8UNFwi2OMWFlJ1Pf7LRO6M6UMhMV3eyEWC0yN19une8AGFHF4s7OLTcWzW39O
sWq56MfC9VPpWjjmJY8d3nMNnc3nGvI+DlCyYDOU/kZ8Eb0PgvaAGfwaJbAOgSX5bdtfr1MTNrc/
+4tZTIr6zEPEmWFiEzhCytzojyq4YP7+gtRAPEPzIxgHbEkQhPl1S1jVTPfVeBVqlDiz0Qb0ogZE
NR29Lp1U8sABZMbvER4bFcmo5QS3T3wJM5F9fSoCROG4/Rx1fOAOW0cdswchzfAR8z/9aVQ7PwHg
ID9KRv+y0REow81RfXqMsPZodH3FmGJa5rkP1NGrhqrieqOs++9BwvwXtDXuMMUA1gLY0g35P3KR
9qr3EQMB7R41S7ZW85fJm0hcIFljfCPeUL297E9AJSleNFkQY4Ii5/6wMl/71vBFxSt4Gqs3omRj
VcsMy4MD2laplZLIBsjKUFS4KWvlQ/SOkKJN0Kk6v8Nf4XV6k9VTXTBfkodF7+Kx80xPiqVIls1Q
hzQ3yq8EOz6y+XyrJH4WuengEpr7yH2XtnH1fYy4BZQOlUAXAmOsH5YNouIDLtqT0VEzDg/DOA3+
Ud0SlBDxRhvP73c3zXD3Qg+Ta/qfCPy/0FzwUJ1RXN0c2RJApP834upGWxY1TmZ7dTeKlXGdtFEV
tOuW893/JIT/C4jlywwwSVOVJ+JE+09eRhblQlRJ0CWQq0YvZvV0KptVcgxnTQYUA57h2jgy2/77
lvk3RPLP9zKaKMmcSeZ/strkt5I+rvT7IZrR7HceBHbsH3y0qKlM8Z31te1//0ayyf/fwpoTWZS5
TZmp5/9Y2FT9XItJAlvqjRN2dWznMtMQEvo92OXdVSSXvOYvWgq7ieRk3y80Y/7qUR/DzhBHQBh3
WCVHcaOoIeHGBC3bTXbNrD0r2+RvFMrDEGgaH3DTQWL3VhL23GHF7y7fYJnf5pcMXvEgq8gRA0p/
ijWNqpkaPh1DsSZzlaGMSZhtcrccERU5c6tfJpGuiDfHq2jzXKFtjQqHsTZ+OETP3dWZgr6akEd/
J6fXhboyfO8nV6tDc/ZH9wBI8pkeRsuFihwYZjizluZiMeeMV/4GaEVXpzuRTYT8tIl/R8cPsMLZ
2D2o4EZzps+qcRqcbO3raKCxK29Hewik2b/VwITBYEKdUFcMH7t8LGrnSdDRlz3GfJDQTD+b5zxb
Sl5sPz0TzwZ0SfaI1NiXwfH2e28PoOWhlTArlwA9e3ktr18sTQ4oPjgMgTkoCIwMbYRaeN87Zn56
QpaKsk96MH90pDheQJ0ppqrH60aZ5cuHY6zNJfmzvYK9i27L9MUvEY88sJzpL4Nm4/TZXmRUDPKF
OwkqepM3ph9iT3Azn4m0rT7vTD7vOf3HQrH/i1DN+8qDYvXwMlfniTJ6tMTkZ6EsHlNhl23r/WcR
r94BwmMhx7VFsDzW648/TDHaxZmkC+tTtsj9mK2t8nCGeTdt1zqmgePfv3y0T6bt6TpOXa7X+SLZ
Trx4/djDF/SQVZmQf/U2mqbpHz7g5CjfZH7gLe0t/81+cz9ajH6EytlcApSFk0uHqt/nLuOyrs3R
y5pH/G8Uk70Lv93W4Krw8kb/GokmlJ06q8QMBklu0BggfJRNsGi40EEooZD/qpmtlHMBFfLOkk75
oTiJZwlDXpoUn1kOCAdSKQR9O30knix5mmDV+KcY+7pZtqr/gsBPuckwBIoq9Oyxl+/sF18Hlw42
Cqb35biL1+xiXDkG54nkc+txzg+WdJvcxMbRker1ubSc0Jq5b/yqUMk7ZZfHqsN88SpY1WfRdHaM
JD3mJTSyPp6ISBBj9qgzIbiGPOVgqfrWlB2GA+maRIOlJ5aIHkhifTQrprGAvCOyENW0MwJNWrw0
r8ln6Zm6E3Hw1FOgasp2czBP6lwuQmnwkse0QKyNupC41IUy4lkgq5UVTWaUNOWRXLMxgOA5VZa6
105VLwoAg0qObnlDd0u/X6mITP+VOwpKHN9RaXO8oMEhsekI/+gqj/8YG05kXUfFjlfOjn+bi1e1
vaazt+Je0Y9S3CFySXnFTZOcHoLXmrOEz573m4rR1rdVZTMJX+bIaZGoqmZvPptMpLdbVLxQd7pM
9slfjdCLzO5nsmODzjZiwsX8g7P9O+BqEDRhGFj+a+f1VA8ThBkKV5gE/HBl6n9THvLLE4CAZGn/
2mqzzsEmC+Gv1itoO8hwFdG9Z2vmvIgx34KsHBI44xxnjamOTG7GPDNKqr1HumL36F31ToOYyV11
dZcxz8nWmF7X5aLys80TdEf1SA8ZKk1EbKkwM6H2sB67RLPbG3Bw5pMX9ua2BQqorPiEh+HmrvxI
iKNd7fetC6PLYze5Nb40b+ca8iXvubCafMl/eLtum81r9tyx79mp1ynuJq55kKfvQN3ygYPTgYMZ
Vncypu9QXH/WvWSJaOBSHoR1gFYKSvjJoSZZfYQY35MPyzsN5Sd9UTloAu8TekooE1YeYkkrFafV
NTYsZK/GahRUeW9Hh5arl54mVzvJQuFzfCHurtnGuVQs6kveG67iH/XX+6lCMonnV9sREvSF3VIt
IKCzZXTab7xH+FmnmD+m9T/2ASoGmBptzPGrjVWByiSaLMf37L3RTggM0SErjmSPO3Qk45MysarO
5y3sngG/z9nwfvsVTPaPDXQfFMEHncgXWMbo+JKdHwGeCTSKfd3FCPVgYjaKTt9PenqGOXYFCSY5
owIFKPIVoVHgOs5WMxSRONlq6+E2nOgIkJO9Xa6bunX0Mx8XU6G8bANFCAhwnwPvvswxvqFu4wEv
ohnNTU69+lazJEvTfYegI4fRiC+zeTG3XH16e9xiL/XeOOyGySxdCVvAu0t0oWx/7qhFPQ0lmwCk
wn0tML8OrvNkYUxzn9p1JwWxF7FYwoUCIZvriOPN4xinGzLxP9RwhmLZHqW/R3nXBE+l/4UtBDIY
+N4nfhsgJQKiS7OUmPL0UKnUVtoXiqvYDCD+14QJkrHCTJ0JGyEP45P1SS0TxSyM0qhh8TRxgf37
L2OFQNeOH012D0np2DTAF2JR3duZj3uDQx4gBaNtNwczrEGUKxlctuo/5K+YXkr2pq9uknl8AvqE
xrgEp0AOVXRQI0Usrv/CJpM0FmLKywMemmlfyl0iMP+BAFamJXxfgzrMcAsIefCEiToswX/1hRqO
i4aowmh2lc81DLEG/+q1YXMgsNoqZ10S7ImOviHPrw12ny+moqlnc2SdDqPTAk4VLKppPdF8+hqW
bCcEiMDYmKJUpoQ/R9VH0/C1nLr6kh1YBM+w7acl3iZbeiXUPO/wukf+IxSY/k5cNRiPVXX+cNKd
uewiK5o3pVOyjbk/XgDc5ShCAWDXkyXAnHf1KAMmCNj3d/PS3M2DfuABV+f+/Dn7/bl5eh3rg1p6
C9pJt3rssOa+ziEkvGizWeJPda5nrMRGG3sxydz8lriLSrW1H74MKFJfPk4DcvREMnK184u3Fzca
aNv0wnDfurxmeWeNYuG/jJKfmoV5E1+kRO0qR36LiXmNQ7LZIHMCEYyCeIK1yOTDVXmCthUxhT4W
iOPt3mfje+LU+3xLiPJkOzLtmo2DrRp6uuAV+LygDvzgSDa9zzL9Ug5mKM37ztEjP9tekdzdxyhy
05iQN4zmjB1CfTcwyI9a2gcd0VDhFpZyBL49mUrrjD7QGW08HHxw9brFB1BFBBqmkxXfx2cA6vUz
ZQPos3+eU9qagxtnuofx9EATIwmaS09OWp8I9F1Qk6+oiLYxVH8pSpcEwwTOBY0WcFykDeqQgFyn
ErAOev7IsP1ObvotJZsC58LjurIAgLXvK6eFYSNzn5ElIKj6U/zwf8WkQ3vlmJ5Nsj02P3Die64i
ex9gcQKZBDu8I7khGqSm24xpgx0teurGcgGDiq1cu+pGABFhs995ykTcO0iBjIzA032TJ2BGWZR2
tI6DOAJV6I5taX8Gz6DHDjb4rXxxmI8vIaYvFwyjgXw1HtfMQBCLnSxPC1oqq/iYz+tR1ADUzxfh
AS35y+Cf1OwDByOu1zGa2ItsQUV7ig7y2qD7WVtd4WrtdFK4CcJbUZCpTsnLvcpnn4N4iL/ExbCP
wvQn/hHuaMFlWxQZ7dfCgIgO9AklYMbLe5mc5IPxbRpWDXXScKR5HtTT3i2XZtiu25W4SELlSGv6
rCL8i5vob7umfqie7iubarg+DHbG/UvkPe4HL/YhuBZ2SUvkrn6R3BT74iff4hjXfDdPnyQHKTw0
rtyawiA5ZjRgkPQjulPM45xwh4aUbBskHHmo/XeLxoQ202bxfkA+QHRL5sQDBQoG+7g6TnjP+X03
mbVhvKKYqS6psHok2yrtiI6u+aUrWPg4UrGaoLFMQs7ZFa/LzyHKHTXDaEmaHfvN+/7pVuz2Z7+W
xZkQGnmgiPv3PVO8HDHo8/vt8Ja8ZVv87SGjYPxB1nmZBO/ze1VdMtWqV5Vpx7H/arY9or3kTYQw
XgrcPmbJJpnRUthU9OiJnuzgw/uUHERw4N75QJD5NvbGvLqL6JhHiDe6QuRV5bTbEEB0twBfMx3h
mwY1z/+6R8D4ohcuGO+DEc7W1UhNPXNJbbIw0HRU9uLuif7m9BmqpBbS9nmTn7ayrgMDwJ1+uP1I
g/I+LFNUMe0X18D9BUTBTbapFkNYYmM3TpLQ3cT/aNzS/dTwdgi4YcUZnXW8sQiA/R3zG87VybLV
x3Z8TjP14XJmouC7SOY6haPiJAdzG68eKxGqCqfpYmy9m8sifNP8374hFeWH0h8gD0XulpRAt2ls
J7jVzc3LmEpUSFSD0Qfi7em/F+msn2LbeZQRW/qDxIP95xch9BulXc0r18KsWNZHPbYHXODRFEcm
EMlHhAwvz29z0/5JqiV3XlX7EqPDd16qDpfC2BJo56C/Ac5ZOp/7P3c1IMoNbAOKQiLBTJGJe4xG
13OVuNkvh7e2xrCJ1hIg56ImDqJhz7LOqfIl1Ecddr2+qie2ac5Qg9uhpPIF230q4PP4uoE8OfBK
KBFoYz7mn4J+aoeFNWgWIrlHrA9EUms8ixbZN9XqlmLk890cq2N5bPdmZsud3RZjNWWCeUpeky6J
Gv3vWBPRIHo4fU2nwqm+9IvU20VMUm6XiAwfO6bzEIYkEaMpvVZ21bxePrc4yKU+UY1gViElsENf
jeMusapRZBeos7g0u3aThvkOyxsEAjfSsfge0HBF+w8x0TEGgmmxjpQRJQ/PeiFVenov+yq4rioo
Zebt/dP+YA90xp02cqJ/nLK4oAFiGd/E8fzE/9Z5o7XKz5QTU3UJOkzVMJCa0EuB+0LfDn9cFI3J
hiF77h53yrOc/hDcjD+VvCM+8pskYLFpcxSbuoOlIU0lhdT3Jz33y2zz8HQMfSlWnsRrfFb+3uM6
W9Tt/PcNlxQPzdGkATaBYGlYGGiURb0cwFDiicgM7QiejtBsazeEtF9iZQ2gQG8LsiMMErgJ2XSQ
xs4CJ5fROEkcUBXIR6QdR5PqysYg1bg6BU2Jj9P3IwUH/lKJq/vDQexV+hm+BlT7iHmbBIGdTYEf
En8667Wj/+yZcyfD/pCLmbfTsvCqw2em/2T6BtFvT7obl47djAHs/krMViq7RhsxSFYg+B1sBVr1
qpVQT52rC0n2bJhYHXqxpUP59v4a7q0eqEzvo93K9cS4FtqK6E6uwRU8hGq480x9mmVBxyLyz6bS
1+vjJODuAN6ii/+KnE8xxqsd2jwR3D4aZrpVNI6Z4ss2FxG/BFJGam79nMd3U3J1pMJv7TQ7te20
TV0gZ5ZobH/jE/y26c909OSYRQchW6eIM6MLjhkTzgK087AV4riivSX4FR9PRYQWs2QnjUMdRg7B
s9pWyFqnjonA/e0TgFlxTgNfJDCTsEltFpwwnehGz7lqhoPuqfJUNrcpkiAckTX2dMETf9N6Lehe
1zsVWI6xyODhPZzieawLH8ujNLavlT9JZ6/My5Ol2Vkarmdv4OOAFLNHsRgL6HeQdpfMXIi0EfIw
xagY53fUEfKgJatnFRqvwfwARI+TBn8XjvY/qfAFGkH0agerb4O6cAtIaHB/MEMg6rGwn7EQjj+O
ngex4leQIXqH9iTtzBIHNJojrc0NCROYKXXsffi32aKVg5qd/PQooNXXSccT6x0+dDbMSYzX4mQ9
qdbA3s9iN9Fp5s8rRNwR8g/5pZzwnE+r10GXAyNZUvt9PtajnHHaJB3YugG5hp2k25XgXctpBtwN
NPB267H09EjDs19Os9esEy01mQqYxzA7SJgjkbpzAkz68d9zKPeZxy1zC6A31Tb6bb6EMfkbFhlK
z3CMslllrhrK2q64P1/LWg2Fh29QSbaXDA9LnBpSNyHbL0Nlsn3lZ0NfXev9wPTlM3i/Q1kMTTII
eK7LR1NZpbxjBeLmIOVh1YY60Q1zzb93DMizlaDh9EGFlE+xgyKCY2CVHgxUjblEzVEhsdEtEigW
5mnjfVKX81OmtM08/lll3KixCE/qMI0enkaQfBxqTh79S9ODl7ptqIAiv6VtlZ2k9NSQASjbql++
9Klmzp4wLmvfSC/9sJaHtSDtX+ZKRKVe2Qq5fy03L6BfedM3/lN3Pu+gQs+8mpWGn8KvhKD68nKO
qCxI5Vlr2F1/EUCiyz3uhzjJdH9Pc6kRHNCX5CjHAWkMGPXVzQCUhGTK57HSD6w7eXzIsac+SNsb
cWPdFT82cV6F6PmZIpcqohQGArH77NMQD92TfsyipZkF/cNLOH3g73H0MrGF26UYKJXzwL4GYza5
sRPaIqgXALbAPkCUW3U/4trovQrYhfwSN2Nxmi7VIXg8Zk+VHeWIjPIgZsts2O6K9Zzp6ZREb8oQ
X8gdGBQyjt21lxGAIf6+FwIVYuSXlLK0Ih6e2dtajNGklxEp8Aj4OGrvFoP9GKAmWsSch+ZNkFWA
MxbPZM3PzZnUOc/ae5j2gAUAzq/P8fKvDwADV0faXnVfJJSqp2azN3O9SAIXdm5MyypQ5RlOk4Mx
atZWklXSHsH+1nRj6K4lKxpcrw68j4+Xmm5JN+gngVHC4Z/YEfSIwYvR9tXcwbQnpDiapzZzreYj
ppmwKifwRLxIdhAFflZeIU4NpjmgkEmzj+TwzPOPTQewfThq6QkPl/wGZqWROtJgTeiFYshFwdFb
bRa8+ECQBCy3kH8jK7elBeBXwQHqP1j23qXOxxW7RwlacTlnij9tNcDVI4uDum1aWoJKN5rfHofu
leZuagsicJ87QQIDL7aXM0k8RbGkDCjTyzqOBmtkWFJPMfMKowZ8ewnnhVjP9mCrVFOEfv4w3MWi
ts0Aq6YS/l+E2PfChJhIfo6Q0h/mi+1f34UkHlFL93TMCsomeBnT5gWlkbNT+B7RFIYk7+V+uICC
Na2Vw5H+kX5rsOTRvRXtZ5KLDa5s0IkR4cnc4lc90KMTYrvqvX5iS6WtQE2GioKlC1IUhT1shj98
S2B2CX8YCuuKx9sm37u/5OeByxsAT/xNCZgGKLp9XTO7PBfbAcMeMYHAquFJEv3VED1/pJr62RFF
S8CvCqbBw5GXREX1rE6FOS0Xd4Kss7ET8EIR5t25PZMWyH96kC1AwpYNfHEEq4GMEcxHo/9xoPyO
58pf863f8/BzGmtufCtC3HqOLy8+vP6YrXyum8PjnP4s8qU+TyEIPX7zMNqme4N2uvME4yarAfLA
H4hySLP/IKgD/Cbbi/6FzYGBEh/NNbAhcrzaoqnBn+c93oM8F7zmj9HIhqRg97kQYJWjlEAIAAsg
0SmABQPtnq8jyeKkKE8oFR9THO0Kf1OtUwuyiHhCOUW2FMOO56Sl1xBOPOHfa26T+3Uh4HFNneVW
3x0IsDCLoEjhfKl6dF2a0YUEvKgGOmQP8zKT9lL1MIhCx4eavoDXAgzwl39jq3AvoYCuIY2H5dEE
v6ITxbc+3aIYZ0gCOPuMmSYkXjajly02v2G6eQQzHR9CHHSnMca8Rowc4XOaQEu/F/f2bsBix4UP
81MUFLCKoQKNp+ZeP8cwAemDMEuA4CDvyYEFHVZUtF00Vsf9x0lJ8dAD6EJ+FsG5/npS4I8T9W70
9mREDwWyaAdLeID+AghWtVIYv/WYlBnQ6OFHAXQBPqt2rZNA7NMoEEYtbPWbSlcVrEwHXbI/ldXt
KLkT4aSRtYzJl/fChY/zuHJTaNa5a9I/exFAZ9xGegfy1Ie5aNLZ8ehA6N3pKR+1TSdcitqvaCXQ
4HyuxfjUV6AVxaXtvirxu4uPj2Q9ie8R7k0IgzNVYmx05CIz/4p/LnMFXSB0tnET8dQY7hp6XuVC
v87ikq5YHyTn9Pezqb8EmHzNsbyA55SN87hTqE/CyQ1EFzOBHhMgzRY7nrMX4/5RUfW7ejV7SbMq
mcZaQGWupJuiDR6a3Sgj/aNJXAFj1W5MnlHF/uxq5MQ9/jMAmWc2dwDXQ0SWXLMfZDE/2e4xhzs/
UILi1sIUC9VD5BqjD59n0s7WXdb6iT+9ailMSsDdgbUDlo4D2T9pfCx4vOJAbHrkxIAMJSwNB0K2
OSFhtA0csCgQeWDUwjAF4IFGwYupMmZN2LfLepuc37/paI6iz5UFMuJ2dxSmJRjBD64TDnMRfnYq
2GmG/aAPdXW13G++2VSwcA8aOs74uwzYP9gN+JG8YXmuGB8z3oIrMea5hhcNTo35N3V06qtsFk5j
w0ruuYnlwh/cCgLRXgPeA/hzi4P+YxZWvuL84gCEHsvew2EBCczbdZXvdMkTeYytxWQG5Ciatxgi
kg/YKjM5v+XtySAz+OT6/YWLh6+vX66xwRVgwfo4yqb8zuiQNy6FCrei5H6VETi9XFxQXNWkqn6d
ujVzyflUEMNH6nZwUCHeM4VCZsVZ4Q341dE2w8gHk/rb9YLrQtiHE3wE4HWC4/CPXoGQhuT+Iqx9
JLsre8jWHVr1KjHQUSa28TUccsox1cbmkfXL5+nt5Wg3CJlxGO3hDk+f/gg6qGs4MY1o4fkw/HZn
CmeqlPfTZmEfALy4QOtBC8Uduyui0rE6UeqV09f+zSAEByl6HxRSXv8t432KDwtMzTM0/CuDCRhK
JFZduQCkH/jgqLR/cQjjW5ZhAQpAY9MSyb7UM2KqIe2/aUdH1Iq1cRqpGa1zvvoOPVTT+Ys33S9P
0Hx5ZW/RaaZXSkEElIxBPIZHudvCcSfP5yEzr0A7ClYArXxwCwZ41NFEM2sZcmeOZ/G899ty10+J
R2F3pztJuZmNPbGV8g2bWiET+IGT2Y3QFQMU8IpokEKDli2VuSiwL45iHBJ2TKe0J+lm+NTSgmQT
FCryOBhgNRh58MLmDyIkdWTiMJ9lnDi2jK1C9xoxireXw6snS6G2xi1xYS4rXjYi3ncbqF9U6h8I
/4fXLJ0OO+MS73OGGtZMu3AYU2PQXmVfYcpKp7fbGxt11TNRNGe9sxPQ9fuL8/axbmkRXH8Ava7r
/KIvmTHbxKssFCEkOkyhaNb4J7GlfYZrGfnWnbehOU3O0i45XQ/aEYyEuod2M5zRkWAUdkH2zYvP
C8rpweQSBjRcUgX6hDlgbxFlC3q14FHzK9NWutO79Ben5QzcIAZ6u7zhhpwmHkQKOArU5Qktrdri
YEKQN7rxH3Mu26ZXLiiBSXOeq/LY/Km4ykLbZCbuUP2Cd34O1aHFI0dxxgYClnYJzXr3JbgdTJFk
05QjKVU+t2G6JgZiMmJc5K3IEUNeDz2NeAbI6uZhHooM8iVLQkY9VWsLHBkQ4y1SkJN3yLyepNA2
eQjPPP6KfmWMqWFwYU1v2GW0GNeBsUTIjJjiMLbAuIRqEXLkYcrXJp3TCC5QQykuPh9Hubo8d0x5
cHu4Gp72cmpcyylpdUiHwz06vhnxZfEhq1Hn40QCmPWwW9VWWSRwHQ4o0EcMOgAzmQsYSNss7WWj
w0t/ZTI4wP1GacuV11Rey3uYk2NPJ7TlqtnEWNWeWjpSbXM7reTlWDgZXqFCEfBM4DtEVdm0wPB5
KGiuJhJQwmfqi9388Zq/NB7esX2C7GFEoDid4siSO7RM7xmvmdS6RXuWIPQBjH6s6w16p1osSBXY
nQOSfjiFkAg2Xgx2u5c/Tg1djO3JsRNPtRkIugxVtIG0jsWoK0qzZ+Ozj8TvNiMMWvTTa1LrX2E0
LBnuRKPsz2SOgQyKpJo++SvQU/fN1w942wEEwZ01GXzAAPZlp2C6EwtPRILjewMr/M3RRrv0rC3x
26FDQl+c0hUIq3Tqu7zIgB/aoKSdK1oxPQJGVqQvUtdJ5o1uRLrXx15W+mYaGoXbgAETvaiKAZ5w
ewJZaja9tinxIzSOn3ptKItPufvUyxi7WH2eABe/zHMybKHoKnhA6oxEOUXtRIo3gJhSPiX76zPI
ZPeKuqnsJfjlMfjDxCXwF1buTo4lDSe36OKhYlxaqOH0+FD5hRCEHXOzUNQZhHr9Cu67BjkxvIcQ
PNsgIHw0OImm/gTvlc5vX15LSEaf8+UlyVln26WuqrsvxoXIR4w5vFu+ckBklcYX0AxuRaqfy66C
+t6SZXtoYwaZ/uYnJumI9zl3gqMWhzKMVWYAdFclv1asp8rIB6ZQzEVUr6DhBAfygVLAqJK6VtP7
tVnHvS8pp1YISBIIpIJTUTGQqZ6jVRLja+IYW5zJoTideARMIkBT2vAXH1DqD5WenxUzcDSWibvV
UpvIGRWO2gYk+J9byndBoIFR7L6wVYVGc3UmykmRD0m1+zD6VdlEkEk6jgz0TFC97JrQVdnX5TX2
NEaseamaFRniONqwFBia05i/cYycBRuN14vfZhxCGBMrroYr584gZmsnJRRhrzal30VMjCxNYSu+
T3W2TAuvKOYPNnFafD+L7x5UML+1lAND8jPJlhp0J5bwFyyUhRut3cEXMSHgSPolSnY01CFaZDZh
7bVKL8WvSMApreY5xjo6N8vh+73Vj0T2nhG9X2CbVb1hVA0zTZwFj/qGNtzjOGpEpsF7xlqBcbOu
3uSbUZe/3qTfyetpaZwzs2vwGKaGuSiLhQKTuQ2N9fr5PZl1391ytB9kvHcx6vVAz3FEEDmLDArL
C4aCdSzCGjdep3t9hU2uo54j0+tor0/caJ1MabcxHVgxIUfox2JzWLwXyrKayRtgnXU3TwLK16Xi
M4sWPn3qvlDzJcT8sEAh3cjXBkZ1n/DDEFwfvg/mFIn2Y22XJwFHHFhctmjRgZpjMW5RAzvjWCPu
R52rnx/jJfDVo2h77DdWAJvHQ5HQzXav0gfbVffZDZRXCKWf5JacurUGrfhUQYwfCbFWlVvD7v1F
Ske5KrIEkylUugV50mStbKPbG148aR/q81jEMVdIl3TBCZWTkXpYMXFhtowDaj5t5s34l0zRHVJL
s37XNT6A2fqKwfi4q/zXana1GoecJyj9yn8tog08AzTrNq9VsRDO5ro6iUuDWb0mLMmiRb9iRR4X
9kx7kJ18el3hHeYyaHLAkpamlsiUYDONfurv0QOaPMjB5A728QZ3Wgm3yI72/XnzucXuuXLmHdbO
nOQCBm+FgzzxRYNy2N0ZlOY28b2ajTKZQP3wlqKlbn1dUmcFRRD+H4A6hk6+/kNQJw8RT+klvUQ7
ntH/EDSZ/JuyjyQCAgXIBYiixozc/6UAx/og5UlZ5/sJXlmTnxfJIkRgko8evmk0U9pFReh/++0w
N4y5kcCIm/4/0s5kS3Fs2bb/8voaA9VSl1IVAlE57h0GXqmuEEhCX3+n4jZepmeMiMbNc4IkcTxU
723bbK1pQnasijeR5pjUpqRXSfuUcz/OZvcwmFSvfX9thCt2sZwJTOwpjBh/waLI8n9l4ONem3Qn
GH1CkvHDKmRc1KGKJB1vvk3q1jIXl2W8vr8LfhjkX1Sv3xQUDyzRNFr+TZDLSSggSCwxE0rpnDXh
Ax029oM9mcdF69WUyIazETy/KRs7/ahJsyi1QnbZ6r7oTzZ35+6QOfMqNFqXA3Ik7VXaVriYbcjM
axw69VQc5hRoEdp69Om6wB0gI+ndPT7lgg54wZCXg0BAbqIxd7D4outXSZFt+jw+12gZ/DCcEvKS
2BgFmiZNORqYgP1Lmi56SqrAxw1kRPkavAJaWXU6mS3JjM0wSa0Mmwl6joIRlZHohmhcZJ80Pn3W
wy9h14BtqwOMQ8WmXINSQM5Elv/r4l0+e+pfo7mC/gWuREj6HlPJT51H8PBrH3PeJ3mkD5Zs1LlY
GzqtLdLK/YkGaYcEidXzHsSHVwIQWBUng0IY6WMckWRBOWbir0/8YglGwJVMouQ2X0yihUISjyob
SV4SYYM+Nz6EAAJDTa+CaE5OpqPpPdMg2l6cFd2aeeXx8Jl9Cgi2HS0eUGXQDqKf09cVrTCYg2oq
JXh3xrxRspBcOmLPb4vFsbNotYwAdY6NgrF+znzyQJ18ozrIugbl72uRLBiGYhbzJNk25j72Hws6
pdZu3MwaS9wKVkvjZfq8itvyfXit3TAlFzkvwpnxMvRjLkCiXzVOHtx4wpjiqtrFc/dw8m+yTLNs
na0nLmtz5SWhifhl1zEZ7hqLwc9YmPbTuq2jN35VYO2AFGAuoZ8TKFEzAdWI5xo7s4qFSAqC9umP
d+GV0YxEJK/ZFyX+ZK5T1yRWoEfZX4Bmowfy345ZHixDn0zo0AVQQPkBjsIeaZRaV+WH5vvhi9aE
2Rg5xQerwf/3x2Zg6n/gP7omTVRVl0Rk8vSwGp/wf3BRnrV4b9U72JoGJfq3iV2RXPTIHxDe77hO
SP6gr8ZrTxoTp8/9pBF0g3SgLSDsCYoPyrIhV0KfvdtSZNgGRgHQI19W6/yd3AkXWqymHXlIBtjb
Ug7nNflqFOQktsFhlcuKuEqcE/8+J7MbDySd2p6zPx+iqMq/sTxI4kSXsD9LBuPrj2HKTHv9ckvq
/PBsr5d6WyjHVAkqRnP1K1Rc2J/TmKXYDbvYwB6b8Ev0iH7gyecNS0Z6FB+rrj5lpBFixhyR1TEO
gOg2VYm+a0zBd6raFUX+8rl4kJ8tTziu2gi3lx2Hr5147IuddPcFYXfrg7T1DWHN6j1tV9ENHx6B
vVp6xmSXd5+VuSuRIVRNUD3cSLPtm7hto2usnu/ZLqrekvvqriEYZs3fZXZkOn1+Fg2nVA+9tJNu
13jAtUcwqbiq8hWF14woppW/nvlnER/z51ubkGFhwTZpdwot3R9OgSFAJ5Oyoex3a1aTjpIPEeUK
kVamHMVRJli0y1R9STPeu4O5NCn4ZE5a7AeWjTiILarwj2tva5nN34fCOm+WqCHIfEqvE1a0LFWH
ek7YTj6hd+WzEqTkwuVi87zvyu/yOgxb/ptdxQanPHZ3BLjQbANk16HPS3ptMgcffoF0xFzR/Fh+
FWDoHCbfT1IJxqwIV0ogbGLTF/t9f7MmwybDX6Ugz45hARib9IFPg+pY+SrQ8JSsILIEmSqygIwk
XEvZgl6tWtCOtXSLvFCurNTwOJkE5mUp9bucUiPJv1aYquZ38/K4+4/Ckqs3zZz33YrcUQnDoHu5
3HbifZXcrIETnpafMmvl6pRR8wPSgZxCLbmgwb1YDhO363dP41UUSIGUZEpo1h6xRLe654IcZDMJ
BhnhEHK52E+ZhEyT6SreoIR+qOOXkb1JjO3S/HLfTUq37/c3ca4i+CVeMeaduiT3eclWNS1wCLzQ
WSKSJSBWA+wuzWKgt3G4EsV5Z/hkqWsuj7loLls3YVVZRxs0B5yJVnrRJIuFPEtrlu0pjgmalmrz
XD8k7V5mzDZ3LE5FlLDavEtewtJ/CF6CwerCOsA4aRRm+5UMXIcNgQEHfYG2EuHqACmyAhKufd/s
chg/4oioH7CFG2Af/GGs3L+5TXpy/MZqYLWs9EiA7vo0qg7ix0U5V4iTzG6PPOey0tby+JSFO+QN
ovTV9G9PGEcXR7w7Y06JGge6D4GGvslbWwdh856Z5NgCkiVoc1ovQ9EjxFQbWL3gutqoZFC5PzC2
0EFqXDsNX1o6U1lkPLzbW1nxIdXUQ5yQcZ/fyTVG0+wyp3D4dFplcwmpFx0HcZGn89T0BMHFuPCk
PhfDla+cGsdbVDtN/q5q6zRySiRLMJhYCoXWrV3WpCofW3WYC++NtNRRf5CuKe0nfXFRRBTYYmkr
mM9i+jFfxUMkjEyU7rHIvo1apFg9ahBQx9fzCwbc3M7eFfOUvyUoXb8eDLCFpbQBu3NHg9taHasR
ZZqSzNZwy3stOgYkd3Tn5D7vPap9Zbcoy+tNsUzZysl4t7gtjJz242g9WKYu5QMmXdwGG9hPFcnE
O41lEAX3ePnUjVJ6mTamutKFInyJBuuq5GPgW1pH71/kE0de87defm+rc5uT3cqtC22SDIfglu/o
fTPKcWR11TbU4ADtie/dgNSMz5PJB2Bm7LzVtR9tpGjXq3aZX06TjjxDTj1y10rHx33D8yMPtM9N
5qNgYHEnYzH6C5vvDCX3Uc6tvjihELjf3rvnVrws+id5JU9odpirn6Rw0ZfKxSlGw9JAMEW00UaA
i2cDVUv9hLcQ8UmO/osfbhBTcGaV7QUDOF1mEWwwiDxwAYCnQFRRwnx6GbV/uJYno2r/1r+LJB/L
9iXFUnCo3job2fKifxl2JnI7gRQKed+SMtn8ErvVba89zxo+FnXA6u1MCk962CYazJplckt+YCWL
R8387im/dR9JElwkxGbnwiq9PNxFfr/rmIsmzkO3Zd1/NA50mxAQusBcFl6xOBSD9TDXkR+/3k9D
TvyebUU4GS4+oyW6s+K2zPC+0AK1m4sBzBw8l+aTKwajA83UvNHtEFTgJ5ZVXXQiKSiZRNHl6VgH
+EK/l7t55+UCAoiPAc3ECfpPcCF4bN6FxAEdo96YZ5HjfaToKmxE8U18FDA1VGt2OYyOj2ptUm1n
lwQkqlOFhF9hURSv2BuKhYwqnTMhZOxcgxo86aubq17OAttBly8GCg6W9kXaCjdfn0UtM+y2Taw0
vxYJaVTpJXos7xe3LI4yHc+0gPdmuFE+O1I/9VuiviGBHMkOWCWQ5VXBoM37+7cxWaIWQrmEMwrd
hvAmaYuI4o6AupduxzM0/7glnt1aNZYR9zJVUIJ0CSn1J+E9NXHod6RrCUtrBOtGu640J+6sSb+K
L6fng/JMmq9bFcL75CwQwdPQFYHetR++jHQ7XF6bblG0fq5teZRlg5wk4iiPFaJYakyIXiES70ZO
hJYNrZuxkOtVkp0HGUOwFaFHb5MaFWUy75RtZhzwzkj3dSwu76STJ+ISf1YZf9ZUmrR1lh6aYnfH
OBK3awxdF8UnyTYLwTV4qfzJGPZ8WO19qz6QUuqLi+xX6mpgpZAFQ+81j1eDRHlnR2SpcgwYuL9Y
fZFyjhr38Uv3xKtJC22Wr4afkdHRp43uwWpJecwmjvxWUWFFMoSQoereEEr0yIbRSDyFlZkSic8l
mrCzdqsfq4e8eNCEj8I/rjd8bKxuvqJhynJoVNDIM62Z32OLTzp5MRDAnMPlQHBDnNPbPe3xinlp
ssqemRxZ7VyIzzaSTw552OD4/ZYY6LF3UzotAXplEQjDcoEgLgvaIGdZvhye4zArFxbL0/QNLRe6
FVQxl2iRKydEJRL6zci+5dYk9MW1KVOknWbGHE0ICqMee6A5fiIj9julOEpG4Af3r9BbSr7MUlSi
Mypp2LnEsZSYuAj1pTWBnJIt7p6KOZ+KTl1tuxtsAwlgUt7Y4Yd8vSAhZV9y/K60h6NARXfTDWpi
VpHEBeieXX2tnOPeF0/IbiqR/D/5dDvVVqAaxsA0mZeo6hqfDLv2dvugRkf83qOv1+yWxhc1TvT5
7SN5rPrLpqUgX/Eu9bpi1YvzyXMjrXtS2QlWr4WAnbmfCwnRLfowFPA8erP05fEiljAoWHKqR5HS
oxvtGBFkRzowrFDSr+kVpDKgcZcoIM+silGvnxHvaLQpv7+IEaSVJcYBSlT6Y4F6NxPn1CTNXzWR
++cNUhDl283tVdz1BOn0Rw9tPVlGj0Wr2k8R0xuSxLqYJc+NPljmsBlS3G8vA8WPliFMnDJAhMIn
Aj698JVu1XDs992jJCeXMaRfH5GfN4da9YTMmhCHhq7Ru5G07sKtMNngIb9gjlcW3Arp5OU58bkN
c/CqJ+X8egeEGC711itDdwJ1L1skvdWRaufemT72wmv5LmIHlxy4npdlvnt+N47wqoh+WdnixSsv
qzJ+ZwmhsZHizVC8NtxUN8+UxkYJYC+4vVRpPRnc550IVAnCdCeaswLT7YSl2gZN1AS5LmUUCc3+
nRpkFNyJ6vh1aR0262ez1hv6nyPzad+hAqaX9yo6RyGMLfTZevV1QQCrsUy65y9C9lI/9+w2IJGB
dta0I1LtizDWLPFeVzdSjc3KDO36NbI60mzYLke756z81D7u0WzxOLBqITeexPuM1F2x7pq9SfK8
P6jhd62tItzwwqEJPdn0bvrWVOd6deXvl+nbWCG7C0R5NdxOPaIu0TYf3nPPfULpW3MpDdy0WY79
jXjznLmKDg9VkxbNe3JqyqW2F8V1S/K9Tr3qssfv1+oz1HTTBBQPN/IShTrJVs/zXj3f8/2F7zu+
M/MtZ2bNLP4J5oHlJjMZ+KQ7vhAYLW7znNwd4Qj8MapnU9dl/cv/KH3MH1P307UCK/j+Nt7R4U2P
0nRGr3imSVbQkw29GOYr2ufMVvy5L16K6WLmzJw9m9p3U9Btn40GpWpXmWtB3/TJSWdG6bu1EXpk
Q8z4u3CEMfhCAWWU50Q5ZM+r8nyZfOGszScv1eWscDcMMWNqISyyCawZSCUduhTQiA8unUiusLnm
xYbLk9T2HUYsNIqGKGBMdrTPFwF7H73HcfDoCN/DHP7ME0POyiTpxQROayj1A1VwyZSgoOe+qOdn
i0liHUaBcZKbeVS/5mFwaa8dGvEkRwckkTNqAvWOdyrQmE/THCEBNRr1iQYguZCPIuWESEFtqUeT
P2MYvskqWCbS17If33cZ90HBJ11iVXj3JuJciI2pfJvMJEaXsuW+NHFzEFAqjBuCBH7pcYq7t0l8
KAuaffbkImvWvfBKHqBa9MeYh1A/CwxfSl9MS+Uxy/jlZw35ie8/0kBMP+I7lXSSG8KT3Uq29xRP
wxE3XDxwWcE9qsY5NwIT/H1/aG7vOja24rWjigjBfZrh8Og+WrJS6cfjttIxRxO3JG7SH6SE8NV6
ZH6DkI4ms2LAgnJi7EMSDlIStPnmPpwp7+VkuTtinc+xklNjfSRlg9MdX21BCfMlebyW8atCyq+7
vEZwJVJUmlbSBeVtf2dZooYo4L+gd5it24rf4XOXcsX+nHmR/0OcG1vNk14SNTJL4N9+4hfKi0An
tlt2oJSO3mU0VaCKIieB1IYTIU1bbIQ7jH4+gkavD7L39j3+Ag8wmnqlLdo8tHss/t9lPy+nCDM0
HIewVF8MlMYI1P+WDZN+k4X/1w7/yMIn2iOLxbzJDtU5O0eH6PPx3ZOyIHk1zZb3Xy4u2I5oO8wp
7WUXmgWM6/PPJ03/TU5d5h9zIquGTu8U6d8Zubuup1qnKulBRFyiLc0P4DzUQZYY2+dvnIzL1IxW
uaWn3ro5zc+2+rEW9kBZN4m5aXmIrm6rfF2eU8QVG+OrV65xf7Cf1dWQp7uC1R2+AluILVl0JJUJ
ctvPHGbU02KcDhoNsepMYUH6S2YFvsaYxufJIcTw6JuIALJpWi8mFgqsjaZaj9sCZQrhJIr/P58F
6TfkDlkzRYnWi5qm8/9/n4VHciv77qnAcFgp2MYyuwObGIKyfiyHVb642c1KoZ/vaDsVIUnhoAR+
+5d9GK/2jyTsv/bhB6iuCNU2L+/sQ+w3t1lNlLG7wQw9Xg7ZSzvDhWejucWCfd1TgifUgcVG+TVb
k4hu/8aI+U0Kk30xRFEzREVRxB93xS3MhEJVpOSQ0GEqnh5Q+h2QT9t/PuTfPbD/3MqPB5ZmDzQX
MNnK8KE49Rq9VT7vt3/ehvi3jfx4yPJcKlu1YyMtZpBp51OlcJ64PRZiUHvG2ZlREd+QbMv/ck/9
ymX/vJ6GbJimqCsiAKPx6f9HrtsQE72tn1pyoMCBhxthjLADOD19TUa9HDgxDAmLZP3nw5XG5PKf
tvrjyplF8yzbO1uNbMmhBEYtWN/kjMu40gq47JUVg299nFM7ohptrkbF4I0mBn/tc/W3Hflxcet4
0DNDZEdKFg1jF12KVlROnzPWDrPexcKIqQxkwbgLEytZ99ssnn4ytfy1qd5vig7yPy/EjzsgDR+i
ZBpycoC9MzaGp6C5ERfH/mge/nzyxd9uSaGPgqwZpiL9rKN0panpF1ohAzUGIHPIHZ4bKvtLjWjt
/7ipH6OFqud1XrRsCg+gNUwvy5FshOXA1hb/xy2NY8U/72Nl0mfNnS1Fdu0Tly3kFRThbNH8peOV
+LsB0Pj/Z+9X8egfG0q6Mr4M49nDX1J5b+12C6OCMiyswfQzBTD9lwP7b9XLkPSJNDY2mKhQxX48
oFKlh3ml3eLD2HFXoiCPk8rN1zrtCFv09Tym83SJKuJvqP7f3CZs2DRomEJ3AklSf5zROO2Z+Cst
OijOO0nZkcKuLA0/Qqfxl0P87w35ry1p48//cUoFuTfjrFWiA5Z6StwXW7NLG3vyPPrbxRvHlX+P
O//e0o+T2UxUiV4wavRrBpXngyu9XpYl7luQde7f6pW/5p8/be3HKGfo9yHtBzmirxyuWO8GVgnu
3+qyCbeqc/vLmPrfGeTfh/ZjJBMy4VkUBZdLct6zvfZRLs2/zP2/mSv+vYkfQ5SgN3STUjh7z5Vg
QU1fG07s3FygFQCw6ZBp57Zk/X2K+ttF+1GpHNrMHJ7Dr4sW7lqm+hrIzWu4BbKEIubP9+LvzqIh
mjKRuQgdTfyxrZZmQTf5KRHm2nA2HHEVWebfbvffPNGyzliuKBKQQEP5cbur96K6a5IEd7nwHyj+
6aveB4n5auJmfFXllSyvYvRF6LopHT3maYXJZpsT5bR/uaC/BDT/vEGZAViHTCh1I1iBPzfu6T8e
vAZxS9WIoB5xngbqh7C52zQ0Bouk2blHtXHRQt3D2GdNXk3Gm2o2oyEJMieMhG6/MLcUuuEeYe7Z
/vkqaD8v+c8d+zH2VPfYkC6aVByH5WXVraCH4JuwilUEaKZYUstb1KvHDBVtYwHpmAuLd32ZBjTd
YNZupvcliVbg++2Lvkjt0KPd7hKFyojWC+6u6PZe6NxegCSv6AOxV+nm0XnZIvPDPRL6ZI2NB0zl
4y93lvRzlPv3MUmTH5edrk1R1PYc02SFwX7x/KIt3d3CU73qHXgnC8GmSrZEgoyiWtr9+YSK2s9A
Z9y6pLDm1LmpZVkdb/x/XGpTzxolp3/6sUFpLuwLxj6qz2ttMVKrGrf7vgSakyy7RedgcbHgWL31
zNg3DxSiZYDLKOaPdew81hUzebeuQXUke6qjqBaRn4yq8RCEzuDDQaWdF8oI6zI/jJwFIEy2TvOB
YTVZZt+1rTuVg5tUsB+Ogs+hsaBus5xhQbHMdpDFS7INaGJ3MI/g49T28xOZm18zSuv1VHE1bjye
jxFiR7SGEglQFqXBuWhRWJrj1Jq1TuJTdMVB6ckbGMBsdlG+dF61IqcF4QJM/0AHZvT0i3CjQ2GI
Vp0DK3udrMeyOdn5FS1gpmdW2w7kj9ENEsH+L1bxWbEaoP0tvnXairwbCHb/fJl+Qd9/PpD/vEo/
Hsiwl9P7I3oUR9Iq4enuwf8IgH0FyRIgyrJZi/NkQ0GjfycA2HF+FjXgI2WZOMLWpAEh5M41uRo7
d7W1ab+SQnPMgKYlyBAnFg0GbKQOduT8bYWksRL/MbH+ur0M+quZyHNkffJjYlVMPQ1bLS+PiY3c
ZSNbYYBnQhvZjmAyoOi6mZft06Ow42PYM3ucBt0KWJ5X+rdN6+U+TUBmQAE9gIM74YMKuPmBCIJi
eHnCgNB8D6z5kdBvJR/7f7zvXrT108lPpmV6Ea6W3L15oYse1Rszj80q28a+4Y9aqRjeRIUUDaO4
9+CcIti1Y79z0lPs00x313qU/FfofPYKTQcM+vUE2rodjV3IIU+U+c19ekL0qe55Gd9TUUhP6cms
5/EJm5sUINxX97gK9X184n14Uvf59/hKFV0KxI3yNgnQUXTBw7kcBbrlVnPq47Q+uC1/3XlejqUS
D9A6ol8VpTsfgT4HhciDu/PiQx2yJ6Aq0g32ISdZdRZdMnhoBp5W1v8WWlqaI9xXFK0WlEz4N2rX
KWwqh7KVpR9qFxbGexQ8Xp78fhYg/gLaLFkFdjV0tSuex5XmSvQYHbBzUC1ywREws+agehObErV1
A9r8tPpltZ1Ywic9aizEGDyl2K/pGqW7YOSWonuz6ed0NDc1x9XbykK36E2yDRlLzGXuoxVY3w65
lbqpRT3BTcc9Zzp/+Kmf8wd0+qJ2TLZhODmF9BuKV1A9qAZlrCUd7BYIXMAx0ayznQYCW4OKEbjU
orCrTWGXlrbGwe1pq4uTuqBb8fHL9HuiKrC+OMKZy8xtGVsNEh6wek+AMIpNJG2pLlKeAPhcs66/
hpfyiALSLOcxo8324mUvz42yT73mHJ2MfeJTZj/9art01T5upwQyy2UjbQyPv8s3DrDwXqDSbE3w
BdvqvXrRfZDjRwbIsX4y79/rrzgQ37MNf/aMpbgoXNUFZoSy+1g79323Fo1p7eCfqR2FZColr20M
qGiwB/uxG1+1U27JXn+IOS/9QfQyUuy8Gezxa7oLFjKQvQHK5vgndmO3PxTb6pB8Pk/VAT5VdehO
xne5K7bGd7q7HRB2dift+3nKtgompu3FQE/xuCbb+ip9S98xD2O96/yU4q2PEtQtgX7eDs219PHT
ltPkgJylp0R9Tfkr6yljKOZO4638Dq/5CcjrgR9iUsL5gqWOMtYHfMUMF/P1BmnkqiE8IcV2MnDr
XHlRzyLaqRM2T/Vc0TLrrH+MCk9EUXxUXvmovJZXvlNezY8nz925OyWfBYeofRO6YA8+oIoZ//U4
yaTHz+o5h8H6zOc6WEW05VcUNt3/nokHTZvYCfVj8o0Xpb7qZ35DP4/+Vxx8wGnKAoH7WxtByeVX
zQ+2juqMRy+f85bXXzus/rIVI7s6FAfluzvlu+g12zYndlI+J1tYT1PyRicOozw9TvWuOcVXhpD+
/LxNx1SqrCw4LxKY4XYaX3lB1fp8wsfkLf/vsVD9Alv+70/k8XzwdvwVaJq/vpKf+DcjJbnk9Ior
iJNan0gjxdeGZY3g6oxsaEk2pm2spUWxCS3wCgw34RIlA6oVdZOfhP16XkMDGiPB3Mdhddac4cys
vBPOSCt6W1pJzgg6KuzBqxcmrV4kh+o9eUh5pAcv4czg9RH2CvGDtKCj26bwgJx4d/rvtUtoKQy/
T8fcg/Ji5VCOk35Q2dKCkJPJjdjDlgIQ5kSXkjNZQK6fCXT6Tgj1MvKaUE9d1DMwkoclBCFjLW/y
7/G4OA+JYafca+jCDbrOPFcp7FRrVLrOIBkigMc1hxNNtOEdr9QNTWFhuou/dNl0MFhmywIoWG9V
gNCoPM+G890Trcq92HgKRxoQ3EZonGv1pdpUmyYQmWa6Y+mjtzuZy+RTPxcHLrV6rsc7erw7w2FR
UmDifSMs9NFYrX+YH9zmz2/9o+MT+byWz5G6wFYmnvMrlz5H401iKWdaKTkseaO9iRvjTQnMffOd
sO/cGExouP+czlGYJzon3DGjwo3ul8W28YFw4Y5jDBgYMFX4utH2dhh5yhX0x+QA1sUygvES6i5J
4oUSlD6uLo+Oe0zMhTcOurBFjuV42hH/T1bxbtPbd2Ch4plRfKN6NUf8/OYKWpLP6beV3X1J6d65
2SYLByzSZ8bP9eRUbLNtvUutOmjtZIvk3IHf/No75fq2BxJjx+vWZVhL12UAkdd7rh/gFOtjRdtD
1b+77fudOjKaIAuQmB3D+qqs3Muul01Vzwq/8OtD7ZnrPpjYT9BxK5AJ6g7lV/Vyw4f8enlF7w5K
ad98lcdor71etslehTqouu0m2ybbyUl2EZPTDBCkcXMc3AcGCn5sleyz8Rrts82T3iaMo2+MwPgG
68CwM677OJSChuMU37ehi7IVUJPXHhq/u1aHdKd8T2Z9y13OGn+FYsSe4JxQl+Ny9W5fAF71Xu/V
9EC78XdUnCPte1Rs1vCv7ugUfYa7w8UZr9b45dammLEsefYQLB0oDeX+GCelPMaN3/gAL/zhLNq1
iyiTcx9uklXvJRv6m3k85pvnia7o3KeTtbkUzjTA7u3nunZUC/Ky15zucOfQkwQY0jlOKINcJctw
ulO4Uz9yP9nG1mCrVku4pJ1KR7dCa/CUhemON1QZ8IrUDMpiat04FaVvng0ndFvvCUcPwQXTdLUP
uewg147xW70u19VmXHkNL+JL/2L6+fpxlNkXYEkEAlCa3HZPcZX9u9GmRvZkdr0ZpiHAaCgRQAzr
3eBJJ5b9XofQ81D6CidvQG02Qgo+OaeHW05WQDoNHob+ExitOzNC9Nr4xVZiQJ6AQFSYH/iV/Ppr
0snGk/r8ls/iGW6A+sGMFB3oIgfp6ySfmbJ4qFl9bxntEWfyU/GsfiiM0dGC0TW+lidUL/g0Rwv7
ieodw1B9Es88yvIHLwwipJFRVJ51QkHKoHjqP9JT//Hr6nDVm+/LW3/msQcN/FzwjiafY+T4K5SM
UccQTBKDEjgOm+KsgI74FUAi79zAFtgjBr7WsCdC7pLxhiQ4CFQ3D5qvMaxogtTaxC7QHy92aVGz
AXTEI0Dkne1L53+jgue14NqBMV33rs7QNtgKJzj7zLb5TvvG9DzOpQws0unBSXxey12++xU98IIX
lln0wU024XdAML7WfrpjGt6OU/FjnPmqA6BO/qM7Pf1urRPisD9+S3zzaz/igNadLA3St4Qrj/ul
dtp97dROhe7iLQfY9zh2X9VGf9fd8Ud4XL1mV21rH+lKRuRSbGXM1OPNcUhQYrkavlHAm+Pww2YO
Pc9PGQi7+Mvc3V8EdAd7libFrwECt3d9ZC2SAvYu9lBKhxcDV/I69xQ3Cgqn3k68eCu8xZ661t+U
TUlh9oldO9zCYjmkHnDLQ2HdHWl/wQ5RL+Pt/VtdY6gMp/FapvkR9uFFC/GS2cSTbNE3fUYQN7RN
AIKKXVjPDQRZp9syx7xmGxlaYGWZvswODA6cc0vehfZk2XmyIy4ER0YJkR5kh1jEvWzU4HGWHc3F
9uln18iPfM0becCJL2yzQLMedgEyRtl0wDzvDkhFr/TooLmKbTRNqCrNQF5gQLUeS9XBl1b4QpB6
T3ZFZMfZ4Erbs3Ewt7IjOKUHk9pvQHxN83NIPeKySU6RVW4RNjkDzcFyu7NVR1h3W2hjdsSana5E
iEmqU7g1g9t3drrslY+WHCFc6tUEyLtCbldbsvagiZgQVN+TDfv/wrAPYBwVoHAMQUaXW925LR7L
0hNXYwsoa7HXXJRw12TX2DeHY1z0p8S5r4c13W+s1s+seNtxfOaajJQnEWBa1a6zKz/81KECi7vB
kc6Nx6HPPz91jDf1EnmNV/nyNx2erymMxcs5PejB5KOA+SwEKCWdCYD25thbIBY2GIpIHeCIPUvL
iuwGmJJ1tgQlSX9RsPF2McXpb0fraCWpBB/du+aCAAIriZvGIcW3jMCCTjEPrxC0IJxc1ha9Pjxp
d2MmjTwcPPscAexGg7QE3miWtrO7jy8DkQUtBUgGwkthaEF1ik8JU74y04kCsTfMb9eon4sILQvg
VHMgUE+GrZ2Yz/NDKeHShTc3RwPxYNyCOVAsmmjR0poPmh/cXELtaPyO0SwE08fzBEGJ1jAy3yea
hPpBhHkFaoURytMB8S90VscbCuYXS3gLPXithwkn/faNVUIOlHAkXYoZdCtYkZCSZs+N+AZ08u25
GfzHa7cVfTidky1n9hO5PKYDl0TBWxwIfvFubPPj7V3Y6bvLZ3zUAUpgk3uNlhfyTpBebaIR1jx0
mOH9OB+QhmIkIjBDUgrTNXeG98tW2SL0MV77l+YLWwYRSbG/b8xliv8u2bOGdC4jh/FT2/Kw0tvX
lXeFO0EbrvqTbca6TdrSU41vHMbWajuV+/5Yr8etmcv7u7pLjxU2N36mvMbHMUiB8EsPrtu7QcOc
l2IjzxGbbupj+aZbHUPjHaAl6vpw113zHfaOrzII39B9MzMfTVdH882d70wS2KfVOEqN+Fu4BO07
/a76F4jMNFbgqfXw5s7SmbbNv+q16JbHu0u44yrb9EsGi/2CVjj+6upptendx1q0ko3xWoI65at+
sby5fRB6469Ubkg26cL5V7DlMRfOaCAagC1Dg0zviB163A3SsxaJ1to8MiZY0V4aN78Pvcztd9pG
IPAaJWD9TNqLwUDPUhx6WKI9CojKXl2MYF8A2XCn5VW4/VVY8bVZZTc0PaVvEfBs0nikFNKNthQd
+nmySDk8lyGTEJURd3A1xgjJJrbb6Gt9pVmRf7FEP16buxsPJo4+j9ZSHoAUyAJYYPmkd2+WydiZ
XWu0D9oeoePKBHUC5BSy+mPuadNuCWwd3Hrt5fYovrcASs0Udie3zSC0RUzStJgk0wJ25YVcqHvz
L4x1HSPtWPdlVFuKgb7uPoyN7Cyyk8w5YEhGYGHQZ+JiGftsUTDAKXMGXdy88vzCKEGoaoG4XEt2
vU4dYzt55fw7hHBbw4sZ0JVlFCCwJsXDUMHIISxjstRP74nfLvxMt/L/EHZey40jy9Z+IkTAm1vC
AwRBK4q6QYhqCY4gSNCCT/9/pf9mTp+JObFjT7RRkzBVlZkrV671Iy3Qd30Tl9jGvTd7+kjZ15Ph
jU3LTNqb+v4g0L6dkLNCeR6d/fCaYmYOB0RbyAFPLy+JO/OJlT0T7iDEWIs5UQU7Tz1GtxawGQQo
xuZ0+og1n/ong/7CSQVnfdaC9PRrEfKe7haDOREi0GefXvkkLoZ/b2V06bCIfKHAfwos/xUiaeap
xDczrz47pp/79QXZO2XRTQkxsB4JIRBqt2z0BKVftHSrNymDv5+LkcLDDAqRnmsLI4OglwKhLCW3
JiUkQYhefAbXu9Kj21T9goF6ptbLf3tO015ox79JHwj6rwjVxaoQMvIybAL3kFobOZdz48PGCUT6
MHgXhy0TTnGzxRpjBhkzBFCat7i5SLMOiKkmaCOuzCNDT54c2cAaxSAEE0qjMjumQv69zR4MuQNo
4zCCbgf8XGQ0QxQXmL4+floslHHOT8eMLYc2FAqM1L+KlbbgmouVmR+Iz/WUy8ylj+KKar2eVzan
6pPRZm+uhGrONEZm8f9D2mxRPsaVvA1ROtGmUG2z8oO8CUT4zNEGhJZYS5s8u1oJQW3sRyJt0fN6
xi9YnIvjD49zIedM0KJKgc9aekxH8Tvu30YDu+auCN7vQtnY2ZRTXHQXam5xsov3RLiOX0x/cH5Q
L12+lfQR1glCnKHBKoc6mRQe+ti8mFt6dVGoIR4OkcGmPRFf0eeLtNlA9SY+qYytDLM00g7y3CkU
JXaQw6kDRR/v44Gr4Ono+fXH4oKdD3b07Lk1lsVUZs1Z2e0d/XBuVvVRzGQdo+icXVPNQ8YDcwDx
JU8wUC3Q2QX8HF4G1gxkgdqzDB9kBKQw/i1Giw2iFHffhahz5ijbhhPymOSZcH7EY8okfMgy9BCE
jhTfhA8hp+iiL9sMhrk40hZS9kqalA4YGU/N1TC9yCk88j7NXJgowvWH7F7jKGogis8xODexjhhp
1E/d7RZGGbkRdxWx8D+rNyNkEJp5FNwAVgxDkHb13OUJWBLb+ETDStxAoN1ZMMrLPm1m8lc7FYxA
8RrJETNjJspbcSscuTxmNX6wF8o1YX18NxbomKWnlHcrtrZI+1ZVYs3rleqRSi5J42gQNzGljZkw
VrgVL61ZOkmz1AOOpmWV3DwOKexAjvRKcGZjfhXXP87WZjGmyAcsT5EFPYmnz8mB6WSExUGF/xyq
GD4BK0RUE0sM+Z0cOT/zEuxITY+ZtK7zOh82t6mQeegDeVuuylXLsX1PDm8kb1431/iMU3JBnLvP
rxk6cLykQwpwEGl0fXSfXZBgsjJtolcGipUPmYp58zlHrS06LCXaRc+3aolS4fttan+x0Rad6lXL
0yd5Ym7tGKvYADtOSnLRU2SS0HdTsppoiAB84zZEZBZzyMiCgPlkMocBMQQtGhJtEyCKWjXVTxPx
XKxMCtGIp+9t8SxIDDnSDb/d6DGXO7MnTLCuRNbLFkjZClET9KyZDkxB91DJheHwiC+xgnUKs/qp
tHyBiXe/TczX8sSWFglKzzo3/Cq/p8i9zk8ko1rGFOa8CAYB9PgFLU2d0GaLnDp7bFU6ZmYO4ZX7
+EZzLO7xZxJmJU9gNmH9iukQKRCeIoTT02cZUv35VDORPaedEb546mT9WIMcgzZpvBcbS6NRZkLG
OBIkYblkJx8t81VHABmygS86bwrCwRh1/P5G22Dc4lYdlTSmANFzHCp3h0wk/HoEiysWqX5B4L0Q
IFiJS6Yvs7Ov09lVcFiRIoiNfrMZI/RGCPNSasSdRyihbThOe74TE8JtQ5gyuS5MvtG8OCwQUE8P
CzpbEW6fPtk839/Om+SUPVmyl6mcV7k0s5ZGWC0OrJcbL4hJLpAndOTzE/cuPAZNEgItqaEVoO2a
yJxiGtqO+GgmRgjLPmkiMz1kj/RJmCSxJxIY/iGl1MvUFPHZBWqXPnNJok2BNkdLaXT07eCZPVgG
ZViyXvW4nSoLwhbQlT2nQwbTHE0IvHyKP+fpLT7T4GFRrq94IBy2Fm5QFiuew63CJuUao+xHfnRF
o4XQ5Nc5nJ/ouBkDiHHsU3VnzPS5udZmxkzjXEJENKRL6LfTgbyh8XGQJJhh+wQ780KCYjEn14rj
FyE7RlHoASGKSNpm0U8Uzi7kX/Du23hLTZjTtnU5+uAbPVI5fKTixxlUnyHum7y+LzETAUNUzJ/Y
SlwIDlwNkcxYnNhADvWrAufF4FcQQn1CxronAIiK9plVkRnY6dF3kkuupkwfIQlNujekqP0lHfUQ
2TUHnBUimJmw3Fm9li+WP5e60AOECCivBqpUXSiwRmVwXyKBh+jKOeiQURnT0+aWFrNuxewcLbA6
V/nvYcMUcjxkd9KcagkhXyRa+gq2eQbnOrwmEjfX5yossmE/RDB+t3V++G5ZLsetOa83jDSlZS5v
Edj1TQLgYy8QWTUl7IUDJbUZHD8PtIsoh25TBRo3ws8kYc99yZ11YI/WjKEvSs03lSVlrY/U7weQ
ZjNmAoM0lZ2eYrieXwIqp4RtPJ0jbqMGBQU5Pj1LlhP6H4zNBPVKos/dYGGgpyqn22lzDrQEi6UI
Q8mENjjvK0InhQTPjKy5EZtLmopEYDIviucjIIKdm7n8VXJMtZwXQ8rJHFTpK8G75o28h8OG3ILZ
Ry1qCU44LAR3xHwGdgFzPuvbtEKEhIeSVLkaXMM6b4kvHEOET7xhKfLF7xAg9pFcjS601qanmMnc
SEN89MALGqdtYMUHrPIafFdwmN4c0QQSL4zjgxICA9SFQUvfWLQcT8h4x6QfaUkf8Ep1VAARECtD
VjA9TPiquRTTz08ZPgxvyTnV4vNWjw5JBUb62//MpDnvEznUISQArZvoHhKewCTO7BMSeOgCVAPM
pCQYogcqlcOBQMx4EoGv97ocMR466QygZc1CqCCh8uHMx9TiwQ7chzQ1fcERIJugZytDOjHoZzCO
zcc4xHRkmX5XV0W20IEQAB5wtPaeEaMRR0jGFikxZyodkkJ4iSUmZgzl7I45vImY0T20vJKmtRYA
EkOB2ec8S1hl/Yy/jXBapfd5hx7DQUxHWVyLxsTN00PGPUfekEP/OmXMjkNN6HyIQw4CBnnPVVQC
kRrS/SDYfWe5I7gPPvx6OBo0cH7/a2cYmEKLMaGIIAVpzaUY4aORj3ogyWTFCqROXEJQ/ZXx6YYu
kZ/Zjy8EjBha5bBqA9RW3JrW95FmEg05WDdtgBJYyN8EZnaMDc+evQIDZYRHynbijEE+bl0COtNw
iosZvBhiPwMd3i1sEwuWjxoeNhWejM1axCsLQgZWPNwSeiuRMVcXx/iSKlioCc3JY3zj1WDCy309
sKG8CwvFoOJ7GZvHMKoh+tC4iq88Dn125WcQZQm0AGMolwYKVBBWYFgFRM5ARXplpAi1F1WI+++G
1jX1gFBpGSkfu/TA/bUYHDRZNS1nJyipZtjE1RznotCKMQyIe5973I5hiYOGnNQIBtOsBfyOjjmQ
Rohf7GnavRmenJ5XairtUDEFBD7CrhimFo2xivY4S2zL8bHT4nJG+0emN0SP1S2Xoktj7JxoXGD3
xi0aq4fQiomkqFiMCUF2cUZTChiI4rPL9UCOkJCYyjOYAtktwb16hizWoplaa/FSmdBirZQrXr93
JNSeMYDUYmRQEYCxmV1N6y+ZvU5c5o/7rQFdwYZY1HnX7ByZCxmRr2KBMnsmL5lEm/Z7Z27NlTkb
fIVAhEDqpnjDscmraIwHjjkdmgI5RFoBnt1BAIeEEcDwtuUCoJ8iaR6h7Zrfpv44Pc76tcXhoiJQ
pnJwXdbtGmR0aVG5q8EwOSxNkCxOKWJzYoLgqdQiUnYRZ760KL6qJabJn/LNNb+qGRkEyX2/QqQ7
OSzPwSE58+tTNmyo4lZ1TtNrNkK/sAPWJWmwTr55nt/icaq82cF11iS39OXWVOsdJcBL1GmU3A41
bptjh8xp7Qk2Bek3aSoJMRWgk1lZOT1FuRLZbwNgcLmovxt+135gAz2Rlt13taLphAfQ9f/jsaSG
IA1gzybq5TrozBNGm4ROEhMsGZx51ity3iKsBy7HsA2NX0VCjdFdBRdxRHkXyIYg07s4fZe5Pbvt
ObHzK38/7pERcnYwUYAihlinpQOrw8MaiSVv05NF+snzSqBLKCZeCRvZDFn/rEU0/Vkq5syc9Xt7
2QiBaJHUy3uWxQJuSXB60yARWoQMgwd742XeM15xhpkGJj+gCC7judC07u5zkixNwBrMKL0+JuGE
ywJ5QCSwmLc1JFliBBAnDP/mWS4vFbYL2jreCVc4ynHSUXtCMkYx7tDnFfqjB1ecOdBXxrReXd07
yC1Lw0OjhI/pAS6URAZeK6hDWUbpSAigIWm5mEqQyFH3eUiw0h1Gm4J8iAS5ngChcCaODDuhKwEF
RybUjJNd4d+4XpYy6TLgeSCYNtxB2uRNDrYZoXXPlYodx4SOqC55TSpcngfrFi4aH0X3e65SG4je
QUm0Y9l5IKukmCf+Vywtjg3imk97F+65Nu/J/M13FNyRE+AB6pHpFfPfGRz+irENPoDdAvYmcvun
P/JxFx6bQZbvoMl+I43pOKnNvCDMtgvqK9YS8qVkejVAEA8/6yPiwznCXzMaOLDPHnS74EFleGbq
qAh4ZCTKJMtsyo469+FVEUh2lRjzA23Pu4dm+EqFIirydYeH2noauvty2uaXtAw4IfCKbxaPVP0N
WmXekbpQbVDL4aOH0zgDlqhJGbQ6yT7Z0jhE8PAOIdrXQYGU5NNj1LQnG7ZCGsXI5E6OFMLQK+Al
GrPX7M69YjsghvOpaXSqCqwC2J1lZq4puiH90NykaGrYy5RygMs1ymOXCWVaVFAxNV6Z9ZxPagS9
IdRnvJL49NZS1tHiSHqSicuUnhH1zOGt5pv6vPe7nCHNYIfwhM/qJe/tpsdtQU6HFFnQpDoHyJFb
5okSp1XvSTw+bpz5kLXrLqaWo5NBxhPV1P/dGq0HjsJiOYTk6/FhRunDAWkTZA+/ye8Z1EIKutSA
08h5jtciNNms3/b05ukRB95AWqC8l7PxB6F59KoFf2TNH7q3+ATzsySDJC0ECjZY1DgMwzEgH9sQ
YmBz8E4zg4Al+KHF4pKIgogKemkvixkeMsSFYXPIYGqkBctLDulv4s7txOaMxeazCHiFsNB88bL+
iLQa+wk2xtE/JM+szsmwpkTrBDZfdM3um2bRSyhz3rb2DGOiqQR/jYAaMZANcIPZAyF7mIrFoiYH
gotDEBR3WQCxV2ukLwBdnVii9IPWS51f5j2sOXjKHNvnSF8K8ykYICueDbJEInLl9rKk5rRW0E/A
J8ZU8xtilclpcMAW5EDFg3GkeGc6afTdv4NHUkAnhGVCHqlO0NGscpIqlb0ebJ7Dl4+BikEi4JDm
DAhaFxyJty0aIAYkzSfxnx0wxRAFKDcbtygVesh/Hjfl6vh9JIKeYJ5z6UxqL0maZpAWYsS7M8Qr
cG8bWJ50GDJpeYWVwrQh3Ln6E3kUbX4mrZW4LE2k0YGcomRFUomMBFmS+LXq29BcuwvuBhCVyCEv
gsFAX5d8qgYZ6BOkqzg1OiBkYdFABEtaANjLjF5/ONBXhpsQQx7eV/PjvIAcoU1FUqlEdFhugKcK
vymp+aj//EJ8Mepf9MShN/Rv/Rs6RsPgSSua5d3bb8/cWUmr8w8OAOefF5rbX9AvF/2PvtByBKpX
4vdYa3+gGAobs5rS+l5V00vyzBX4reOyT5X4NT+nFebw0gouVfc2ciab2SUSFRtH3SHpcZ3ckv7M
jZ14Lv2+An86gdYqSDOaCHVdxEUvMBgJanJYXmfUelg3+TUzwOyOckWSxt4ckdNDpUocl6CDgjUN
3JGPrABzZlGzPLbHDL0eyOYHUoBLqvHOhmmzPjExc31rWG39CtmT5LixJ0AupH7m8sFKdubXkD20
6AM1NeZtAISVSvPb3po32chEJ47dsRTbM5HiPd/bmZq0nwg05YLGeo8NqDxoomzt8LAmsfyFxYhU
HHMvbgoX2OCYN96Z13bMURnxCpKn3kfTh31OyswMh0hyxfJApC5BnABWUhlh3yX4m4CDF45sbBB9
hP49RsUDCJGMHwn/dscjPHAXFuk1RSVr/JH2MMNuYRFXLtXEtzSvqGcQzI7wtPeOG/RO0d6i5LtC
iGHCb1UFb02IoPLW9HuSctRf4ZpCPUTbVSJGAquD2CJDAYor8xzOwnAzRO0irrFtL7D93iOiBvFM
pzZ4BXg1E+PLnJcDdihBEsMcHUS6yi8UNQ6MdKThWLuybwUFO8zkTQ+BznEnCGIDhLaGhwC1KRxD
KzdDNdRWFgQ2sVZIMZairnG8BYLwPMdbpOVPj4orPHgA7qkOH7ZeUj0xbHZLaeWIoPvbFDgspLk0
f+zROc5Fo6fhpERSbSFY2gqpvDVhv6mzCj4yBCFioxmBYS6cuTPHc5RSVaAVoBYIQcykaUey/0oE
9eC5AJWAAW7HAkqQQG6ugFDY9YJbi3RPQCe1V6Tl+3WDPCqp7wW14LQKz4HN6mYpshB0jkog3Zgs
4bfcLvNqMUb0sSOx8OHnp2h5stzFUy1Z7A9CRcMhROabSHG5GiM0sdjoqm8J59b8FeE9xIIS+6oD
rlLejxD+qvnAsiCR5ILxw/NYbL7s0xH0BcFPjvAqADDePHhup4VI/E8LNdXTM6AuGeIGOS7gYwKs
QGPw/qSBFmopAykerGQfXQrGRB1eUZ0DtwE3oCr2W9mOqQGWL/JDKb66AG98Vbt6RCdPOHVz+4wh
Tp9QsGFCMVVXQf43fcI1Pz5uy7yY2SRbB0JbH+kE6YJQgl1xVn4VM+mPPTvvDYIKonrW3JxJpL7E
QOJvD6BCgKOHSLm5IWWAl8+0BzgEjO8II61UBsQkMuzAKMibftQManbEpPhzjhK3tSYdoBMGpIFc
MdMKVGpurOyRtApGxDnZguRGRx8lbIRaEpvL5RKuG9Uj4PFsJfS2eSWHaeErLgkNQC1tf59z2GIy
YsR0nPEdAiJdRw+9FEAOQH+gROZo8DlbtiT3g4d+HyzMKwVE55Hq+xInQeG+XEyIcDlXSPeltOZc
E3+rkmuzqhMg/UCCf71RkuZzBPfkNWa2j3YUST0VW1iTTBMYGFUfyCmPG7El9KUcIudAvY1vrkeN
HxrROUOGfvb8o5GzMNCfjqym53s17Uk6BERx3jp0TMeYlz9DCxwAHXnoEGlHXvoZjYmIbvmkzZFk
daE7JnDO/XZvuDJ3k7juauNurlm1EOAH7aLokGNYDZxisCCQQsXWaQeiRylE2rwoOeGoYYglrSce
/o339ZsXESKOWSGqYmJ8lTQbiZY2iZ9HWTonY4MWIdoTVsiVUCiOfFZBoWD72NdOB0Sp5ZSCjJP1
gjc2qxx7Ev4kkokhz7kCiaRewecDaG54NUc+HWdAFgQF8O+/UknYKaaBUtBB4L/SnLcN8oQ2O6cL
Kb0ATziV2wCFc94hIASor0blAVDBmS063YiQcvZeWeyUfAVyzxXIvRiEQbWWA0oUJgdSmzMhkJ3h
E2T553iXZQ3IqZ5cGOAF+YK2YnGCcPRHxsqaOhS2gmwE2Jzc9sXSpKmkzygnOZQKHyuRhEmNb1H+
SLzPkZ7fE+xWheN5Ih5fACzQ1TOx7mwEYERrypnbFDUqx44NT4YeDY3zV9qFvei28RQfdFDU9ESt
d0hwcR0JYiAjaJ1bcyjbLEuu+tPilD+9W9CRlS+QmHcp7dPm+7xVhA8KCRkNsf+e4bHNv+f7xCyM
ptimolqm4ci/s/7/GLVqXqVS3Ry92xTZ+YU+IvMqNzaSIIBDVibKaF+4AHb4kk7F0z2Eylf3o55d
FLj/0HCJIRi+vmAMjsakQIvz6d8VTDJcJIFRH4vVD2eKrAIkZ7RX70uamqLlhvZkCR8be4TPBuk8
GLCKL6+gZhzOvrY1KbBRPqfUgNBF3XeZPDBF+LKESBpCzMfRcxy0sFBzQ7AvOaBOj8AzMzNMxbYT
JG9hDiKL9aLrpUS3TAi5cALZqDYzsIDB9R/RGsYQBpI4sZ6jnXhNrjL6Z4w+kZ/2jlN7QXaMIjb9
r4/2W/Qqr4mGyuon8n/mWte83nAlx7UQPKWPMeBmMLEcT0EmObvbWA6k8j1CJE1R/IGLMMIrPSOf
SQKgPXSTf71BFEw6fu1DcFTq3nSQCZvA95xXCKmPPmjK5kgGwJgORmHI/ey53e/CO3/TqkV900yA
OnYNRhrYYl+j1zv2E8EjEzUYPTeofYu1hShIKOe0P6eo4V40V/6VwsJmllGS0EpNuLndd3zdnj9P
K0wvfDxVGrrYHaA/KkrwoaCL7FXCcUCG7dYJk5bAsfoG59DDOEGc0Qrb8J7gNhnImu9csHDDFQg/
QM9ZyvNn0qLRwK0iesY/YEykdKv3NrSIoHCe8ZSdgd6ueUqPTwoDDAUD+wfzcdojQwov/aPOHjs4
x9Qw5HE//YceDrGJ8G38WDImo3gUJFBeZgDUKLtgwg6HRoKthVWzskSbB5YSRuksCUbxUP+hLcUI
17uJYNEeHgq8SDzapEB5Y7jvFpP1flohvl+7K9j38E7B/kVTrnMxujOyBl607T3pl+r79o+s+9yZ
jNtk0KkTDCZrtB+RViX2X7F1mNzQ66aRVS1xUEZk+Y5j1Yqe7Q3PULfIldD5xIUUbE1e68H4TqPB
nNDTuZF9PpCmzh97NMIg16X3bychPqwgHfWQhOwAFhwKSeev4/qwYppwJr+Xax3fOkYrPPqVYtlD
JXnA9EHhCIYTP2wkIwplk+uPwiYl/j7xiw1wbf64RHiOqGE1abJig9sLNj0l7QMs/rBSPAGMVfDy
wgH5xaPtYkTvH7LrG5mPM+mQ0nFWtwgVRx23ge6nwsKDaI2oEd5sn5Kv7fkyKazx1EmoP1BI1ABJ
HxGeleDwd+EfvZWXKDQNK/tHTkoSac4aKqLHw2V8hg8Nnmvpa5gztFLtnjjdTa4xc20yD1KI6uIM
6Vl/8KI5+eo9uC45moNXcElUoryMeCPd/0SbX7/wMiGN1FEQnxoxFkfYOH3LIM03Ga1VYZWEwjDD
L5t2xDfivLti9BtfZrrfwK4FeMX+mZ2CfijBsoN3i/DUr9+NNrGtSfPhvA23vHWCwpqUUqp+ACJ/
aC3190WUx7jcwhzEKnOvUingShW/do/EpnIwCEHnNxiVb0gj31KdXEaof01ef+hPBOcmGFf6tuKW
N873TSw+1sYh0vcqdCNkBCfmBmu5Nbp2e3DZjErqhFo7FIpLB10DGIbz+bxlxokBn4RMCpY29kyZ
jVY+Tjf4W4cankdThoZoLzHu53ElWPiFw+64biHz4FaVIpAj7/RvxHLOv099BFo38hfaIuE1psEb
GDliUOgZ9qiv4GvBJOG7ssbfqAPigdD/dBgIci+oisX3DzTIRKnGhdp8TWF6xy+CuPKn/Wmw8j5T
vqsfYyP8hhlmPmZIuL/mDDfTfrn4PCFOQMwt5xeW2/VMkfva4JtmAw1wgr1TXcLCTaCch/2uE4go
ECj+Oca3Bcz9YJTLPXFo74bkdEZRkbKW2X/WNdBebKF/BAMGVv1WXiA+RmZa71kXHkUm6bocf13f
BHWAjsE1FP4UXIy9lafDp4rwJVpBtz/XD+XbcMTOzYoPK757sLpPzAkbHCdVxHqSYm3zEiqH7c6O
Ksrx5xeaaOSrq4omEJsBEz+vw6VDKNyj4zbULrp8el7D4qRDCEaAV3YqVOO/YWjtrgx/3KPLANr8
+kF6PKzWbQDpZHVhcUKsTMw/7boHHbNWFrDlcwOiFbMOreT+RquBN9W6qJsdsmrDZdSr4Zv+5n9n
E6rxb2Pj/8wm/hoJrsxLVb8KA5cPCsZjrvOCiW5+G142BGcGAsEuQPGFiVXsbOki0r9hgl1xIzzp
UHRmmOPxwZKiAidjJ8NnQx3NSfHuH5YKOAYnDqRhpleG+Eka6YCGd3NM6gIJ4ofHikcFmvzDvafd
Bs8yKF4nGXnaCe9miMF29B+2PcNml4mTYkcbPffXk8eAVCYxVVl/a6n9g4cV2tCvlHSkzbpvBcIo
spY5cySfmkfjg753GTrwWoSnxYvOMK1m5jttb9kD6rasH3WCZw3t2cfGkOF1fh0mMsD4xbtsQLPd
6oN+f/wEz0c+lzbLGHKTABw2gDoJtU+rkmFYyzNnELwiDS1BH9+YmeUjEUDFIC1qOJDIP4cAugEL
i86EQ7PwTrtOFFW4G0A8zG8VAx/41hVcnLK1d1DKaDiUU2gOS0noS4IAbqq8X+NzR+OdfPuDXjM9
bCoIkHKGRpfDAmulj/63t/0gqS4+Dc7Yl//a4PXkY1jnYzLz0fv9vligb8bE9kbUpRC3XZWkH8da
bB/+e4EZf+vZiGwVIQrDRFWNXPZXtuAf2WqtW/qr01qEAQrfKJfmBrtzxLqASwmNvOPBaz+RuikW
D8vDGhIPVnqMeK3xRzS8UTsm2cuC7vsZiQOrd5HYvZ99G/4HhE71j2ZN6liR/AoCEZES7vbg9RCP
4ynColdLcNNHxtbL4Ik0MVUmhjJ7JFX/+yadv2U9fm9SM3QhH2dqhvmXnoShK0op3blJ6+wN6Kq+
M2DJkYqf5YkUx3LN0W3FsFa1xwcFxEqwsG+G+9pqKfzxWSHDQql1pMNxfqgNr8D8Cu1vbWIepwOc
QgjhuCRmDTj6G24mGnN9rKaXW/6p0Yl2kfpleCCy09c3UQeriGvjtt/SvkcBk8DEmrpNn59t5WMe
UTJQhHUiAy+V69ie9q3gpQ3NB+xh3ynu+eQp38Ale+3hHjcD1zNxdO+qBA8rUFa4pKJs30jBAUlP
XXSAIAg/XCzr/vt5Gr86KH8LFaAnYVkKXjeIpfx1Kj2G5+2iHcsjnrxaMz0eXTN0Lv79Bm+A8c+3
G61TIziAU+O5VopBR2JYB2oJHISlYs7w1RUHvUVz9a5YLKGwQAO3n9mg8D8DY0lvjE+i22eevy4d
Thq4KbyY67Ukr50c0IRNzEUNrQQvlxG3ahT120R9ZaWSnDkA5PAJB6Sh8GcLmQzF338eNaVUkVrn
j8FwRydlcEuaUXQ8R6+xA+M5VfTc6Y9YMTauw+jB67pSj3vLWVyq1fGF+Do4XHumXrg6gXLyergc
9POPrrO3uqyGKcnSOO4HlVkiRtIMr35i6RdaOJK5vbHV7Snq9w4+U5UR9/TtgMthWtQB2vYIDj9R
w8aL+zjBzYdk+h70CorDFdajWIA8+qP3aN6cPtGL76e9dor0DD3i4db1V33+MGGRWusrjUxmegum
8u649aJGu2GEqvVZy2dM+PxidaPhefGalBySFVSvJdu1sEYosGTE5sOFmIH2CGSdH9InwEPmGPoI
npvfrp2TYA6XEBMvgfqOR44aaGB4X/0lcsxJ+U5QtZAkvvrFOzQ/PvAyQdd5MHlPkwvT2nOOTRn2
HL7nvEm6srITHgg2JBWQqV70dnUUOw4zmZR7a7KCJ8Pe2BoDTgjui6g1ouWACs+y/XP96cib1Um7
u5HR1znJCKcFSq1HxwVzWtyXz6cIxzbOMyTUhQ+AdmMSF7zJL2hAnnb1btx2uxMweP0JMrGVMFbu
AsoFkxzmu/ZOjnue1ichqQw0Av45f2Dyk/c24nMT+eq3+vS25tuu92X7WqGeazGIUPmnnvKamUVn
o1uUy0TD5TMuF4+nW0xB4Ffdd4FW+d7ZI4OQWXQbsWZ1H1kX3qmw1gxreMPPcPSx7CaBhNUaVH9G
qHzMR5BP47cWMseKx+Ee4nmHRTxK0Oh/Wvi2MRSUGR2a+MIurlLA3cpdvTLOroxLoXeIzHfFCAAI
7Iq8CwR0zb1dtoAQaibpPp6k9ArgnjEvNSC9GqDyb9oTff/6PoDkvqn754fhuHdUj117aaydFVn0
6VufaiusLzjTKAgJ+trkaPsEDIOqdfhghO4buOLIzOibuQHwQc7lTs+BYxYtY0wXz453xXyD178r
CpeMXpk/fo47roRW2Rj0b/f3m077oaezyFHIOXgVrpEFho+aJ62xN3/AlsL6A0AExOzwgeQsWAjJ
YR04yCFP8FSigbjS5q/3eqtjHxCMDAbLLhkr+0pG1WVqvt/DGr35Kcn28P7MByY8p8VGGIrQG71i
GTIx4YYCslDOTevtoXOFwqgYCpUTg01Jgv/Jj+IJNIbCtqcRV0ZxTDYsLYWp8iG7gQdWsMTIyzQ+
kf4Ffg38SI/IaNCiGH/3e2uic9YoE2wn//t81v8tqP/zeP4r3r2M80Wpqle3sTdUWYcbXVLOvOd7
vWTg9EYBWrmcuBd2HzO19WUi2CXahwwyCCy4R1281j1p9DiaAGw+dRiXCuwAZq1NXEhKFyVtPKfr
LzYcBuW4PJPRrQo9/O+70IRozP8KMrqh2ZasOYqmqfz9P1KTZ9U2pfp8dBtsSJyVg1aGtj1vNL45
gT6p7G8Z1JEPGDYb4wMMnI5p8GCMHpvIibMel/KUd9JvEcVlo3//97WRN/zbxRno4tlo5Nnyr87v
Py7uKA1aOcpXiB1rJEc2lI0sFFq6LwaeHHA3xLzLya3zXl/XLxHjju5dDBAzugqq8H3ZOHuNgdWR
Sgs50S+lxa7TQ8fawl8bq/kyGWnZfQJGb8c7UUIYgt2M5Cihd+wK8fvYgcLuPxaIymUKFSRNup08
k1a36/S4JuHW8DHxymU3u84B6V4Tadu846HLaLR08lCWDu7k1Bfh00EowodlXmmgLKXhWSO1GopY
75RNoQ36tH2CKL7C4878IWwfYixpvoT3OQO9zqReXudYmW7w7u3h6J/Jc6AvjbivMJisT6TcPE9Q
P1F35P4MoTyxDJyWOv66kY7G/ebB/M0te04H2PJ2OuyKDw2fqZXqYxvEwNlzP26ea2srjMxV8v6W
XN3J7liHcML5iKRZLk2wZ3Kvg1O9Y4CuqnYlpCLjA+Sqgbx494dt/wAvYnZs07W+sYTH6Tf5aavN
mreHN2Kxg6Z+P9fQCcA/J7DXtYOnyqT9sIJuc0IZKK6C8wfzfeoJs5HJA2132E1oGPQiF2R0j1zO
nGqZUrm4m2jLakVLEEpXS/hanNqVqkwGFiBDox+PJaoT+KOoyG8j3HzByeiYXhB5u4G9IH00M4A4
NtoefNVcm7xQC2vr7ASTJ2bMD8EkoL0BaR6GdpYYj9lrhcbQArS2kiekoAw/yflrKS0YegL+4A0y
tFF6yNf8MWbkmRfcBiihX5guAJuNXwptvKNHmrNsJJcZe+DGVc1jAr+ctdiBHt+gOlkf5Ej4Nqjv
h7cb6N7HDbMO/Aq36mefHd9eH0Aqh87TvRch44Zt3gSnCob3TrDL9S+J9oMYFh5d/U8Zapn5G9Nv
umtHmHyN4XHxnFkh0vLPT3ndLKR1gyktLtCfHNPSDy6yjYjok9tcyfTWRUfYmgIztNue1c2wwLpG
520LIFL/kelNFRle5C+PsPICWZOxnUGfnEbm68r8ifRjIzH0QgRiUX1UYHt8uDM1T94puaGOUYpy
XtWJnON2XBl4TJO+3Jhy1D2cPlQuC/JON2cA8YCvUqggRrMbluZeWmvIQNMEO2zwVYwMhh0ZQL1P
Tos6wArDvb6/yz/l7ACLcdaAzmNEhauBmE/2bIopv4UbV0XKrpo6KxsNBxuN/mC4k/BWfww+BlcY
4Jky60yRQZMo0yv4fLyhEX6aGwzHA6LIL/dw9a9rCDAzlBfWV6CfnrHcZ2oDI5KFI8cD/FpQ1YUF
7eUm1PUQb2AAGtx6wfGgNONuGtuspj2hzXZrxl++MWrbokRTLMBOj3HN9PEtGyDk4El4HJOSGTHG
vfB6A9VmE8kcvz6O2sy+kdPBuSRkL49fBuUS7Dv6RLzRJuSNHjLIKnbn28vXRpr381dGZWifPGl3
Fq6GaM1/HecUkCPUk5uIsAdIfT/H+Fl6LA4i7Ii8VQgO6WBTslB2p++RbT+VVsXDK2FSn9123+mR
cp5IV6/f35/J9bHoxim+ehaBOSq+rd1/h4Lffs7fYYrC2UYi1VFN1PX+Z5hqNKm5D/Wp2+A7Hlzj
087Zw1JuPfI6f8T99pSUV2xswRr/L9Fg9d/i/D+/+i9Fzrty0Evj1HcgU8VHb7tGXr5Qmjj8OQZi
wICUA0wMkVPGtmkvL/HYnpQ74/MODcS736P/40H8W+Prn1fzl3imbV8GQ3eO3QYKxbL+/H+EnVdz
q1q2Rn+RqsiIV5IQSiiHF5UlWYAEAkUQv/6O5e66Zx+3a7u6j+3toEBYa4Zvjs9AkF2OmNBztVXt
mENgkj01jOk9/kYll0U88/0UECRomtwmu1e1b5HCLTtlWZZkxDv02o4W0+34pNN1Ul0dT/Ij/Qkp
kDbqWhNlZXpXp46+1n6xq5XFef7bi/h2HaiZaplV+0zfDwoeuB+aQC27akH59+tF6lOTRlU3+eWY
/8R1/POdf7sC7rm8lS8VT/oifu/IiGEYP4tF9oWNO11mxDnsf8Jbhvuu/q0QoCq/velv5/wZy4Wc
y5zzCj9BEgohQifqVhAW6CgMKjcF94Z2PguNU5fgpD2+fhAsnGbbAWH2OaFyTTeTuZ35xUn69HQC
VmahVNJYDR8R8QpgmiMhcyAH1BTR2TNaj2aPirzOzLg8ua9PO1os9JVumCEz8BjbORi3V4/OIjaV
RGKjEwIPhqAmSepVQz0oD+fJc1PUTgMO0ZEWWIqBCAJw9rzSv2jTUD1YvjQ4T0r/0kb7exZSULa4
CrEwihtEY/yhRZOy9E6L1oLImDi6ryLVpq1bzNtr2oXvqJ6c+7yoq6vNpJF0QBCAnHu+9bczNLRP
J1nUEwpI5qA9fWMNXTK9nixwYKOrj78s2A9OIMq8tsPENxvGaagxxoefMfL1hke+ujr+gV3sSvw2
LimiqASvdU6sw8zR+/AICRBUi8ihWQq7YY/OKD7ChFAnFA9w4pbweJYMjD2Z21Y7NJowShmS/42e
VPRg6SRu41H2HGZhizyntLMN+oMDGArJx6FicwoQ3aDac4XReHtFrcNBMLhMhSyWDhtl9jb8m/CO
BlyO7sc7c3uiATEqY/JJKgbjZFLNgHIIJSuhDeQ5dKug9fCzG1dd5uJJ/P3m7N9wH6VDuXUMk6KM
Sxdc50dc0BNKTelOqD/bHchNQzg8reDpvNb8Ln0QfgM9xAmHCIrTyvi2QoPao1Ej1DyGh7BySWSh
ULshnHv42t0x17LpZZpr9q/HZ45lL9QNnHiNOXpICXJj0ifnFZrqv9++P65bmmaYqg5vmGLav7cO
TW+XapU/srlpdjLs1LHvyqgIvVyJbPb68S5+AWD/uGGYfzzht4XSuDVaflHv2bwaZ32OTRJRlHA+
z326kvcV08ZeE8C/ElbNlStm6IQTzvK6NPt/f+M/5nagj9ttyYQZarW/0XDjrG4/iuuTFbvTWg0S
zaHmt6jwKOxDPG3b+0/QFLN3dEUWMMFyKLj2kUkfrjM+LrGLzxhlAfuKHfLfX5em/bSgtk2SZ1jg
pma0vy1o8uOUGeW1zSmZQvb8UMIL+G4kk28RgElD88AiygVkOi/8Tih+rJCSKZsqpufYkadXlOf7
hp6noBg2vtoH/N0FmDa3piSHbzSLT/tCCk6Lr+VXQHfeNqBRhH7jc+M8nh08R+9hTv/K7GO8KZii
72GjMiQmuKJARIwx3ZqU8FRxB+b+fkQthIDibNPLlY7Puw+9kS+VgXXzWpKLhdE9c5XBuaEC7TLv
w7zKQps0hzxxih22YCrOLb3W7AKJqv32ngvITrwigkBKAwz5YIeLL657wpJw3+pb/So0Z/fGTQle
vce+2aN7Gpb7FkwA+rndx6qJ2OS4A4vSs15dY1d15fVlbtDOIRIX2bDN1oABKTcniz4yHChYj8TN
df9u2JR579xkR+UDXcpzflqROqIuqWo3O9BaiOGxPcAckpMAFoVBfA70Wzd+9C1hsygAXNjX3sAn
a8774z1k9H8MbOYE7QSd1rre8aDyTouDi96hAY5sIQWI8HbwqkQDAXAGueixoH5Jen3M30zXKLOE
Q411uIyLoaPjX7XZMnOoDrPEyXZx2KJpyZQ2i7hIGQFKMHIelbkbk9eZjqY4rfl7zZ89mWSZY5Wo
D02SP6YX2zPS4Lpn0X5HsmpClhxYjCKlM6n/OAdMMw23U+Ycp0p/i+M684VjvCAYvLsNTy2vgbjx
mt8YPAAhza5SQvTKa4B1J9lh3z/zvsbXDeoPxAs5QK0aJ/jpTadz77xkB2WHPLzWHbX0gCJNWjjI
03HDxW9yxXUdTzhic1wCxe6wO+1MJjt1Op9Ym4Wkwtc9aV3OqDp56J3kIXZJcsEbZAyUZDsMFs3w
Ah21Qhv2HDFkjHRg9NLdS+lQfiX5sc5B64zNpic3qDZuFASoO3y0dDsZVUJpnIu2UIHGlyrl+r4i
37q5T6a8J83beyFf3qMSaY/qowJIY/YGxSIA5HH/vregVyWBOY4/84EOKrzDl9418wn7GI6apS/U
KdYRyS3jGIgmqNXBoxk9sSLE1Sp1ZGdNGkZ2THdNlEl78ro9qFAwmn2MkHe3OSsN2lLG9XL05IjO
yajKlX7IPqXdtfJT2a7Zg1PnWuD95jJ50AGzwVU9+m3RlKWfoi1LUy0Dw25Nkb4365L3yzD1a0Oy
CV71hBBPx70eyy3SSte8BS3KJozuU0JBnATXiG24c4WsTBFCbpjcIWiyYlfuAYW+Oc8BGhCgRIOc
XInWAfQwyDG7cvfgUqctwHzEAYNMc9egwvo8sWvnFDHt5G1TeKFqgbR1Bp1qi7RmVtIPzyg6LIoo
3tpAzDDx5Tagw4aZDZJXilXJBnMbrIn9TGHaVeoxXPlZD3FMNfataP7uqhDcovrTWCEJIIWOQS1r
G11zt4VLY+O2Vzanfrz7zYlGVn5a70ULS8VaXlXbxrcAWk6l8n2TZGbCB8qYNdpi8WYVmenTeNJy
UWmPiR3o+xIijUiZa+Q96QeJcU3d5qPBp2WAo2PmC0D0qkBJiqrj4umrFmBVHARIz98s+IG+3+pk
JlS3qPxJDgSJKyP5MrbkbsGD9lRY5jvkyj3WjeSDAQW2CP9k2CkMHXlh7LGopcLSQGBU4NywWZ/9
7OO2kFbvvdDCAhQZn7vttQUc4ASt6TTRB8mOXiIcCrcMqr6GFpqsvK7cV0ebZBgoKKP0oKBfvTCs
EmC7WhIdfj46ave+k5l7sSLG/UboPEP8C5loTu32L6mLav5UQv3z0H/bai+3Yns9GxqHfiw0BHuJ
lHWl7rXKpdc9tUaKp21eqwsdFibcmVvtv3gHdFaHZBZXvHdHLPdl5qv7M4M2B9F9gy1N9awE9XWK
0N1AT55mMEjNJaQ92ca7HvE7Y05Hg972UG05rWVNiI6Tn5gco/3deTPEgfLZoJ/Xsczgil8hU6dU
luUO32HzoViu7tMGXc5tRsqgy470Ifee43QDc6vyLNmpPpN9e5GlHmkoHEXYr6tic5tpPCYVgVm2
bi9irAXpnsSOr8yb5RZ47hIOYdm4iELbUFxq9HYgwIpalPwkOr2o9xthrt1C2FDAPnhRcB9QSKSc
aDBMIdBSZ8gjlADboza0CWvCl8Yh7iYpZmDZQh5ePihgNp5ElQslIXACasErgy/ZsJjyegOyUAfv
g7Iq3Bd6hNcHKqrXE/k/k2q7FEW7EcRTeS0kvMZSY2Jx+7S12Xb23EPM2MOd4zq6rpSV+nZIIUod
wJ620hnNwS/ZKxfV6rri1y0qXzqrwtl/H8QwHAswzCexvySLa1fvnhf4BS7OWzuepYcTOrTHin0l
jvTN5UM/ApaaMKGLP163hPpXDtk24AotzYDcKhkC4d7TzbLFmvP2yZvORJX9VuXeFozR1XYSnIYv
pungtmwKcEfIv9rObXgWIr3sQySQxzZwGeZTFlfaHMdbg8MxGVp1c09jqgYWKadhn6N8hj7IWDLW
A/4av4mpBLk+dgzFVpYXAc2p217VuNYa7Rg8uEEKi+g90aN0ZB3KFRc5NrHPZ7SdM/rU3Nxk1lqh
5xrczojzqWkSufjQkO6MrnoFo7JvBne2qHdVqKLG4LF6M7l+w3kPqb7AkmJSGKD9a2KXyJAVRqGM
e1tRSru8MB/uWnLvXYZV0b1GLwKs2Qsuzy1UlvGaQzyCZT07j/4eQqMA+KEQYrXbBvpngxD/yyzg
j9YI37ucstMtm18ZmMEykIUbtKy8p27qItUjVZsiyWTgRoM6euQnmvdYARVBJC2PHusYaF07ytB0
su70mxWA2cnJl/mcIadrU0YBLi+BHnp4SDBBOTPD5SD7FIILZtnQEndS5+zhrEuQUyEhfwN8A3o2
ygesu0zoMZKNTyp1KRqDkZi4lPwHJiAg7zjdIfdpt2LcsOnQfy3RF7yZSLJcZSSoZ5nXwGKhOcoE
1LPbCl9Aa2gmjtQI7WBQzrM5svK/H88fM5I/Dud3v5iHkmTV6XqFMkArj4hwAun6PIFIjvTufWxX
bnFsDtbsCWYCQfJM7qkYJTy66XwbWJtzlC2VKaEJIMCAN3RzBL/vvU8xOmOzYwhqTzeiFZ6QeNLR
/dVg7X/8LpHeEK0oqinrunAb+7bIp41uvM5Sms8fqxO7ZeWyWLNtpneRUvEmULszMbSsXSnEtpld
FAB6RCIAW77c2o/De0BGwsJ/90qECqpL7pAgw3761RO8ApN3dJcYfGYBuI+sB8al3qWPOITudkVL
Zs8+THU7xmjzqEKvWTyQuO9NX2dWMaNeXgUIyhAMQO9FemAta6SmR7jv1ct9fqqusmBt2YnuC/er
HtEoMfA4tzWUpkyrY9YrVugOtd7LqKqh69YPO2UVrd8CoojFr3GgKfUkMqaZR/IzqkbwiAiCBhJg
Rdb2uKPcw/jpbA1arOxc13Fydt4D8oOEgMGR0MZi8NU/0ZDFr5hlOz/UjnQgopVYrsL8YNHjsmMo
Kolbf0Xq772CxmOPZkNGGlR6CDIRGs0fDxFWS0Bz0E1fZyzMCmE7lHlGedr2AynFUKWvaOfr81Rl
5SMSFjV2wxayx3xKWpfTjZq3jtc+eneDiu5jyMDsJpYha1DW1xdUe9ix0A9IFPq/9BlzOUEwr3+g
KWkTo1gMCrYH5APh9aBt+bNnWPQe21AZFktKK0IQTCV/Tr2p7uDqvjfZC7Clx6dlQ5OidBJ7WLP8
Mth2gTby93tM/UFlieWSblKJ0HFas76XI56JnJnapZgvTMYy0MLag41sd5n+DrscYGyf7Q6wljCA
RlsPpw7TzIf7b8WZ7y6n4lZRGB2xTAwlddn6Vpxpv5q7/C407JgGg9Ggu10LXREuhB3kkVF/DXVq
Ki2r3jSwogrN7i+H4Idewr+e/Xv5Om61XqWpXuY9f+PjplnvyNXdcqQuZx3MMG696BIQCNlr+EL2
PHSODMftHi8v+4wpB+ju31/O16r2rZr+r5fzLS6XtPIuWQ8OxsKcktxLzqAawqBwR90z5Ml96zRI
HXvtvIbqQuR1If7RSb+XLhat3qGyqTZenB6D539/Ve0fDxLrGa54lqlIptj6/tjaivZZK94qB2kB
wsU27Y3kbRKHVGCADNIeDbRwsEpyZzPQvF2xYVEaNfZkclm+7CrCeMLvE5ysNbvzKfirz84stqMo
8pQVON/S9k524KJUG+i2e6RRkgXPXTaP3ac93n4yf8pMrFfa6hHAFcsUOumD8ouJnCpW4/856v+8
v+9luUTdnmUj5f1V4wUis6GFxhw2+I7rIXFnZBiTCCokCtqb8OEWOyKggnnAIBmDg0xV/XJf6j/e
l3+8nm8F0nMi3x5GLDM4PXcZMhnKLmKrq83EOrRbGVpFHDsz1AFiqeu+Si93lOiz6bDc9z9aIRXs
XoU7o71dls408Ry07vRfNRcd9NuOR9PEnoIJdX6xcfoppzSUP171txu5eCmSmljiVlq8HaqGpN3o
oxm1sj9bH1BOlmIpLu1wntjW+sjo9N+vUu2HMsG/nv/brVzX7+T0Kjlqzc1brAb+zM87bYQMn2il
NDtmUUGnO/3MHVi7EVbuw2FiM94o2R/EAqU9dIKgssfSUC7t8y/RjPFD0vev1/btvm4linK/pdig
8cJqd/Aa7Tbt8GonTpdX9YQroz7sHXcPWA63SbyN5uTACdKQY0cGkzuv3QyzC7s72Xf6w3aPKhKT
ixT7Q5J2igaLO9bsjHBOY59lCUrFEbXZjmnOYLz4+1H+ec/44yyLe+mPtUBNjXaaXDnKymBFTIsY
ZjhgDUDJwanufqLhACm2jCMOqOrM2dKZB0VjyjDuL9eb8YNQ6l/HVGwsf7wS7Xw1crx9uWudwsbX
gmXlBbENyciM6mN3ZPo7dMeFvVFdvzuZPCyXxDEyJ5+vZW1/7rd+tHy74F7Upxtue9A4j9wVnwdG
cYLxMX7YlW25ScdkpBwl+mlw+PuBlH+yPeP1q7pwIqTopX87kuemqaWWuCZaPSZJsXUgTzxsQLEg
pfZwMhA6I25/017RYEd97awuXaQH9nMyUz4JGfsKjbvNfWGNdHhntIaQ1jXTxct3K28AK6eLZCc0
h5/Gk7EzLapLT2rRwaM5nmx7aH6NB/puRBfrJzNWja0OlnbfUewwmFb24VY5T7sKxgAuQy8W8oba
qWIvs9d6OPyQB9Bu7PcOnQkrCgPyUwrbue2sK9cY0UMZivSXtWfDBRkc6cUClxiV9MDHb2YzObIP
oqXlmG4TuxZ/TnwRu0eyDuARfz/Mys+rwj9H+dtVUkqxct6eWZUe/gD5UIjjxqxmd5InJIZu7TE/
wXp46VQ2sB3nlyf/+bb/58nFz/+4ROtSrbM44cmxSnfSydVOgxHw8EnUTKIzjO41z39z5sd4RBZ4
ONvWL40d6+ed7Z8XIMQLf7wA85Vtnzdxj/QYX7aLhnV5Y/lYgnG3dpDy9mb3+YxdmWKocz510J41
9H6RTFAzZ918qAHBf2lPst6enS9rnP6SGU4HPRUFtF709C8gZSn+uc8onF7Gp42gICFDsi9M72Oy
5lgRZ7ho+7RoL85h6yxKt7fKugw8FJ4CN1/+6mCOs840G7AxQUcYg176+2nQfkjNSctRK7IcYO37
fX9vmbF62tKv5xroIdLpU6Lyd3SIL7BpgR4h4gJ1KLkQtsHyn6bsFl0LblOn4zH55z82uWrnFEiG
RRRqVNqZ+2eREPQBK7o4U2WZjcvOmMDk7y8bi3vOzve4BAEoIbrE0IFhfbt84kedJrdYZ97AG1j2
YIf95yBlJ5vQa5/UrLhyj1Ekb/T2KDNTFB/k9gZxU/RyRy17BibDBiceFftoPRyGWegN14a7b+M0
KBEy1MvZRDt0X0Fts1K8eggUUUCRnL3oWrmGvVwDlXDZI98iXAgsqZfenQWOg2496kF2RB4N58h5
SvahdTjQGHA4iafxkY+hQz2BbeBig6kYOgR406xzfNp0wxAav9Z/P04/Bh5/HqZvF/nrJb/NVs5C
WhJHUi/2B4bT9eGEiAhU6ka1gyLJmRP+jM+o43+5yb+Mmv92lr5Fx++X1OQopLjHHn5u1+7mdiBk
T21CZJB2M+Qawaz0t4sdwgE/trfddveOQ1L0QPz4cqzBco3NE7fQMLw5R8ahnID8Ej0/itnp25ba
NnzPfBoUW/eYeNPjePz3w/fjPvTP4TOlb1lgI1dmlYrovhnlok1bjQc9UDIEJ7vdLPbYKx9CEdo5
+SoS/gktM+sj6lP7pLa4tsZ0h1Y5W5etsRDUXkhjl/dA6ToZ6YdfbokfMxFdkhAmQxmg0PYtMt42
xcMopVs+Z9tD04HIIrRm8igdxkjg6KXQfRvrQRzqPioT0JrATubMy3ipxxIHh3gBlJeBuwfGagyN
nMMERAtmUOinnm4OaK3c1B6WTQECQhbJC0XnO5Yp/8nTobo+sG6R/At2lMbYdPUFEhCa994FxDg9
hVBbwgeDRfvsMnQCToW29xsGNDalv6zrprikv19zuqypqswxkGXp2yXfitVn+1RTX2qNNBCdVE07
5qGhwHhmlUe7snh/IG9JGTgimmCaG3n41amYh6VZys1+sqFGNR7TjFXmacBprgOmd5jYpb2r7i4z
2DZLamouq0IfawoPNTBls016sq1O8/GetQOUOjI9sdyhnsbcCrzA7numC5df6kR2NWIK5kTIrTky
lBtjLNG9JBhLHRQ3nwzjlAMULn+/jmXqBj/st4RScrvN7CiJqvQtpLLUdyUXiVLMq5BatqsMYYLC
NYQ7jpMLwiJQp8J7D2iDr+Juy3y1QN0A6ok7CJvgqj18yFE+StE+9mHMFaPmEwa/bUqztyUwBsfA
s0KbQFQF0mZg0lyO3tipCZrKeZy41KOWOLQgi+jK/aZ/WlfUkkh5F1dhjce50PexwYCujUiVj/xf
t8TH6sg3CszSkT29ae3AeKiO6p6WnLpnUER80ve039R9XB4KZfxgSoyKOY5UFZBczA+RBlhwkMzg
brovJlTpgSUuNedmZYGR/KCcTDPv4w2ocMZX6YcpvssHipM4/aYfuCqePyg4pB8t8RM8LIWdV77g
l2k7MYYw5at6ZU15TBSXTNY2q2bFk/F7wtGLTxZgM/EsAMlw16sx/kKe1OxfK4QV8cd2Qz8ppvXK
mGjmppjuLAqMPUvajwoGbjGGsgnt23GFDQseYNKXgex/bGRvlm0ARCtXwqK2XN1DjX4+aESGmcDu
Jl647jPKCgMFTF4Xywc4ieCq4Jo9g3sIyCvIASdjqA2citPr3bB8rTuaoKZ3mIOCtB8LbS38Wgbo
wvM0yIjU2Ef80xgBL1PZCbPFsmd6FahJfjG4gzTxevCwYHB6iks50VWZtbW6GdjPE3SXpsNg2M7g
jzJP4CszOg8K+JvrVBOQJ8i2YMx3BbTfeJLgOHqepPhxmH4DiohpJvDJdOZdmCZR3cXlJ1SXeXjH
EqPhEj0vqBPjiHHxr0PTb4cniJMS+ELYBsF5YoSv/gv2rgyBXhCHRFh7RwzowdqElQXWlfpKWEyZ
kF9eibPg6Y6pEw8v3QoADfOe8GSE6V4R1mDWsqg1gsfLqxOsQGNQjS1aqjIaUqrmax0I1HV3hxJl
rgVaGqYmbQG6qpC2VPZ80J0cnTZNBgbxwSrcnBMb3NkvQLdbjAgjGKCGJRyksMZi0FwMDMNk7bTW
8Moh27+g5Ca9VqcOL7RxIRQCTJcg6BScM0HAh0o9xeCLZ30NYLd4J35yAosjCEnnCOB7eIMl1ori
6Z0zn89anZtYogHPobBz6o7gHhKxEq2+oCMlm3j0wFXujkOuyQTTqaMseb1QcEtIWPFQzGxwei/j
lEC1WraA+d6BlSUDGHLQD+KJAvzTiraT1gy8DXRqmBL9J9eR4F89uVZNyoVKkDKNLnVO/e1mO2Bs
5ZgwqI6bgYe/B7ZF6eT5cf0ycqtgSqbDO1cf2AD/yWmNoSLC1MY28OxdwLpdAJYWvHmwpYwFJpt0
SvzzmQLT54IeQcLeCbrmfZlBuec+YZr/QE90mPqGJ2N/A10l4mUDLm3BmJYB18HpYHYcyi0VX67j
zoOMiAvuPkwxijEJ4DV4p2KvqwJYyAJqDPsKLLOP5L7T7gizadY1kHIJkK12N59D6evhOYVhedkV
xL0TEDzsU2AWALLGw4GfOhre6hdXC1MIf2cErgaVAnEhXCDciqy3Cu4A2dLAhK7IfCZNQjpQ3B63
zqUPDRBvSV4bWlXFiyF/Iu8PavjwNWxWxmUFZRZWxqMvkFcaA10ylSdfxTWLUSqa5iA6WMD9c49Q
IjQfzDLnn60J8mWZI650CIIpfEPjE4/vGONthx487lQJ6m6GarBeNwFjx5AsnhQ+U6iUgv/4gPRu
jKvw0s8/wGj77YHJ0cPWkuEA5uw9zLI5orQAeT/nsAUU7k2JG1sB6F3xEGUnBqXWjgkjbEplUJMV
bpZiz6LUCBK67rB9YgNxZ7ij7hQjMFTYfwP7+Wj6ca8CWmmi67X8ZwesMk6lujhuGIUhG8Pt0sIA
GlumoJi8uuK2LnnfTzjEV/fkMgTDhR/jQZN7ZYQcE7rRDZ/r85h/+3hWU+m16CJpQAE5k/CV4pDZ
pDlqym6xUPBnveH1+WTp0IMMcUf3NsJwwYUGHQjPzBpTRsiFAXD3Dt8B9v3s5ONtN+++hkK8xN6J
XwX4RhdXaDOwqMhxa+x0mO+32dWWvKrzwHcsmzLLEjHrhcSam+U8YTiRPjaOmMK0+RQZx4LrSDm2
Q9iEGF2yIeETPPsyp2xWg699K1+wzQKJXSFskGnUIksscAJmzxSGuhpSUHjzk1PcoTs2/vrVqnIr
wr02rdugRg1cufdz8OVQ+rXl/Zf3eV2cxGMh8h4z/TKJJ/zjzveQ/rT2///v64KnPc2SSOHmR2yD
2d1MOt4XqIQoEHxk/OT+8eqTxKW0NZOZujdHrVE6IRzbyxZqmisNxA1X1ei10kcnsSH00ZSro3jx
DDPawVTiZMHc2s5RSN7wyZ7lXCTMS6NUWgMgrxw5Qg2JqAF+9UGPzINYz1tfHxklmmgM/jtWP9+p
0Xln9c0+vUezr87aICQGxhy0+xI3+iFapXSKq8TnVmAA13DHxgLcLOwIpJ7RA9fLSkuzDJp5KUDO
c6v7mAu2cU69B/zlMOvyEK0u+pIB+HHQrcxCcyfANwyR4HKNMzKPnKyCdQb1h61EZ5tm06IHrQ2v
XuXJvRw7QtDybjLA+Q+cHVdheAX9io9nV8MpHtI/dZVt58WWr3XuzhV2JYOrRKsYsxEFPoAGWag9
cFAHn8ECyApTRiV+yFhgjU4AM83IxKmQnn24JaeQXQlIJmS8oILXin/QsEKN+4BN/WTh1P0rLdU4
4N7yUviYZA8DgE44wrPGBBmPq3I/5njhNF0FDW8q6Hk9hTue2X9uBx3bEz2weqX/6sr7BiMBmHdB
xd3WClS/RXmYO5ZXm05VUDivrni8F5J/MCS3rilooN0XD5x1rFXLL3oC1VnMz9AGFa+mjENQ/xRW
VkvQj2EKnh8+gcLtb3oxL1G8gBtwkgJvZJb04DQF9BkxA+vRVwfPJ3MgBAlP58XUIyKXYRu6LiNS
jCyC1e0WvQb8q8pLSsPav7BwCPdlZEq9HO+BUyjQgUzYiedh+eMzH4k6eAzArvbNadh10DUBG7wH
7cEd5Cr8Zgi9LLzOOUyFJRSgKYXF58bJWr3cs1eQt2Q+in+YmGAqg4cnaHIJfi8G3tu3vqDDpj38
JDpXcjsJxs2QjgmYNgV0IHQofkH4eYkl8sxix5LGCdY8sQyKk6DiwICuFB5+SmQmTqqGtTEwBr/5
hH8EnPmyfrDRU0XFd1XwhCHBiafuQjjjCALyCS8wWAXjEeoDphZtVj7itg45Ncvt3d5R4yczVbC8
YYN6dprlCezGc16EYGLwaLwAj38SHZn4NgCCBhzWOELpcfKvAGnywu7HEMy1kc50J3sXGHnOJWbl
KcdLWKXcsArRMMO7+8RZToVPHwOtvXfE72AN2UCqYV5XZU3dwo5a6j1adzisAbSh7UBezJ7Yu9oK
kwTGuDVi4JcrNR+nGMnVkxi+rjQQdrMn/B+18MZeXEyuuDQn63xyH7YRWLVdc2WtFOE8/2VKj3q7
WlQLmXSHfOjG2caVEycmnMIoaiGFPhbCORwhp7xCMEN65I+hbRJpFL1ih9CDlQ5GFl4N3F/jotMa
YlPq3gWlvZMuDBDIJlptREURWRuXKTHBcBuW7GkxkQZ0Srwi7oBxAc8GraHhPoG4wrAdVuCjDTzd
8QlZFnRntImKtQbufr5OZGD5l6mMr1DNYxAE8n5PU5HwNat4chevkoXYf8Eb/0qWSIKIqdA6TE1B
Zz4vsDYXiRNZkWA1f1keC9ZzcbSm/92MzgvoWuIXURueF689+vtFfmRJL47KGDr0Rh2ZU2bBcahn
wBmPdPHd116fKuP8KPHLjCqatX/FwnKP9P0Z9mR+iXllCLCYZ5SrZpRlfKkMLitloPATs2/Qvamj
xzpPfGXSRNTlctaiiRypBznKl/WDSjylMnjqS5nK7cEsv75WKeR/WmtRzx9n89aJkNDsQLng/m6D
CifFoKBegmYjdsdTgu84DBLhEChhp5b78UhfK71LKIONTaPb5IT49hpdsJ2UjzWLPCtXX4+ofFmk
GBavBCny/NSH4jes+61Vickyut/8w5oaGwN7j/sRo/Y9F+dUJxm9Ls6T+6AIL1+G619bqrCpxv7E
M6ctXEAg77DKQ1ZgcDJANjliNqyF3RalyVMHKC6jCUDZRbogOKWghyhGv2lTGnhB5AC/AThDjZa7
wkviMQBcjk+8uVJYzR84GEDISoCzlyA6b58UgXapGPFR2Kfxsx+1Aou3jmXbDshw/0aorXazSAmV
sdCDWFNeV7cegY4ljbNI5tohuR2s3pEFFrQVXXhCQkTA2yJKL6ZwzpkufQcwegcMtbNd8sJxkzFQ
E936BJHIVBDescIyC8QGyLY2E9CpV581ieEXnTTiQnGyCHcsgR7ByZBJ3E3lMJLaq9fouubVTvnP
KYVRbPSepA7FjMUId8B7twC7rvROmzcpEmZV3RQVGDXKlgP0dXL6xElk3eoeTPe8a6MDpGjQ3w40
AoMTg/1qJE8N3nWM38PTj5mcgv0IFLVg97e6Kk5GStCaCUAu45qgFVso5L58g32hiksG9ag9YOf9
UNhfFTjkOo+HoZ+LY/vw0jMOOmuTjF0I+OU+3YUTi4M60sIiSD5honfJWmkCw3dAXnsBqY3RLSTX
mnIPc2+jR1/BuUXuKkTknBUBcBYpYTrOxzAjuim1xfeACTyG8wQKudmzibBj3wfwAgjZ6tUzvOFy
cKKqJCjtaveMqo/+PK9Y4ANFaUKcUmX86lok8Ainu88d4C4GGhA+j2J4oQ+RV5FkFz3QdzCD+jo2
vJeo6ctfZvDPhbn/MgjAmOCF7zvD0c0aWBw6ptkpau11LiLo9gQh14+6j/SdGeEB2RXxh0TAyRvF
Tlz8IQM6pMAQ9rspC774T6z4IiO4fmKHQb5AKMBAYE5OJXFbiQ2bTXCTjbJR8dn0SKO8ONTwHeOg
FGNUhhhrk67fOZB6cC7Ytetd2St7b2S62Btjv50trYmwOlbWsfhtRvGE2XA8V1BXbGftrrRWh0qE
5TCi1gbHOLmjdGGDPiFK4mgbob9yT0PMXtw335GdjzxC0g1dGccKnL1Q0grQ5SghHLj3W2OFCywJ
Gm9tUo55gKDcBkpXlxwpqtawC4ZQDDD5Qmc/Q9+vrbV1SfNjHs/fD1ef8MN43tbc1xIzmk57bYif
GhgV80lluIQmnrF+7F6IvNavHQK4eoeWGVfnDV+DBRPeyIbmpho/aJbMGtRLEuL5a8eXWxwGqf3v
0g0KZ8rTc7H97iDIiUepdxYitLPXLJsdEzvMa2LZ3iz5Mt3895O8vAJb2sA+TTf8ObqQpQwPgIfi
8dislnxLXqri03l83jw/L1N+RDeB3/76ta+/zMVjYN989a5znoKZo6ZHIeIy1YmFKhbchmQuD5g5
PSaz9lhd6WyIFy6gum+uUixIz0QaL4AHXDYB22hgckmoLkED6aQavIUZAiZuqSeFcOi4GQ3C7xME
7oufQaOnExJecMXKukZojdD8kjnoLhmReCy2XZWy64MWRBwIAD+XFA61ONXysxd/+8IV6NrHe4TL
A482N8MoIJ5c/NeuBV4yJr0VKF5o331cYOCMNTbgW4Ux2hJXGpVqyLtDEZXaxXUs9+hTTBC6HyAS
QL3FYQCQGVEs7ozEfIy3IQLgWA2v8I3OweaOj3XTV/vPz3JWDN+LChlWxtMxcSJy3566y8c8C5WG
ITwMIuLLVBVLyJyQI2KeCAujqRpiZwT+qQHGkXsSK0prGDMleyYQV3vnsYyddPJxwdqvwUSy5avC
uwNvc3lOzs+BQvkJV83E8e69V7G5BmKD4a+80WbJUh4a/Wot4Tqe7OSJOmGAolxeHlzhcHUZ+nrs
TJMrFFk9Fyf/tiBsMAI0UaIZIM/OfSH2ievnXbAKC0E9rnc5rtI7Q0x1MWvrnCAv5sPnomYJE1de
s+R6Ep+s3DYn0oUbnzoGFl/m/sXFUlLELMJqXo7ysbmsBuauHN1G183t5N9GDMpvqBNs3oNqcN8U
49toW6AElebUKcLWkumF1pJBnrk0IHnZXJ72c3PuvQfJyurxv91t1FreRsW4TLj1kMEM2wcQvtnX
fqNP1VGzT2ZU8Sequ+NEM50zvlKan6miFjETD/Sa8rhjq8fE2NTqYbc+VftWz1ionGBj0XSz9XOo
9utpPoYHnXKn5HP6SEyMUU7LwC9AQp1lM9ANs7RX85/af0VW78yjV2wXT66YFJQeSR9QgJ3YIQC7
u6Ju9VwUw3L29naa8+gWEGnCuvuayVTbCI+vBNFPEEXvj0tEisnH26x9LKNiIvG1CA7K2Vccnbwc
Df+DWT7ZHm+zIvbpNdDn4XvljNkLEXmnbVf8+U1zUBmL3wSzcf1gF0H8+wGy+f94OrMlRZUtDD8R
EQIicCsogswOqDeEQymgOIATPv35snfEidO7T3V3lQpkrlzDP4g/3efVWvX7S0L89I3M68N7JUij
eBDEp/WExT6uYhTFQOxzAPC3YiuZ7Lc6lH2EDoAmftlEhBeHcBTwHdGPBS0cifQQQ1canAq1yCDG
jRTL54ErhYJyK44PrDzwtMNTGt4KTskz2YFnCQP95QxiFMAo4PoWbTsIh/Ax3bMHFz6Vk4/fuc9Q
dT68b+8FODN8jUu3t3q4En1mGqYzLMDGZwTl8ZSgN/1yv8fTHF5cGdNSTl4M8k4Iop3j59JA8kvv
Rpft+Z+iC5z2YlkthajSjKkmdNaVtIEoMZhVx8GsW+WkcBVo5aEOr4F2Bg3lraph7ukhd53p4YWz
S29A42lptVPDz5XTBtviUONcMw6nhS4m96fFv51ERMB2K+VAuWcdhp9Zk6lo/GSDdQ9GNrLn62aH
GnWzG3yG+fqboSn+Zbu1hHNSXEQUE8I9R4KI+o+FnIF7GsRK3K3RGlrw8+/svGD7coLVwzP3ssku
O8yZ/b4wS03Ft12ncoLtKbN62Ssxnb5OoVzyKfkg18mrbxc/u2gtxHf44g1DBjII3FKDqGGT8WU9
94pHVXj6Uz4WsnqoxSA7yCcosstUDaqjFqDHYMJXeNnKPiO2/vP37nEj1PSKMEsqQhS+3BzsTpX9
cP6q0iuTinZuevnqHJcxosU5dx05uMFsMGOa+UvkRNv8/v2XK1YvMpgugIbEkvYyBcYEP5JQCO7/
Aknss8cz08v6Mx27uedl+F4C4oAjdiymnSsHX+fuNSnWFZG0IP+YfNC5aVdF+EY55E1ohZAKeQCf
dmioAyym78vX6onTw3V5WXJhWqLBqBFOrj9sbm++shKQvBqjJz3Ap3uEeCp5Kzqz9HxPM5IT4Qrr
iLuALZllgbLQ0X4Vb4T35uzpnX2NO2DMWHQF6gqXI4Sd4LLFRGta07oSJ+rHQ6soJMNjgLalpUmZ
vK1DIRkhdgaFPJHGhCwnTDIRPM/wN3OEeQg2jkgBM9gEjRexTIThopr9pnMNKGkVcRTUC5SSqD4R
qlRsaGGUpqLJSZkuWsmsWrzSheYDGk90JcX+kJPS11JmM5Me3mtkAcBSuCScZu6uGfVQxqQdjIcF
fpGpEZBBbPphi5ehNLmv+kE/MEC99QN51g9ArbWYFdBbxBNWj+/oe+IFIVhX1GwX/+JD9Fghjx2a
e7rYhNOff07fEZNqSbbk7PX3zcQy3zVMXDIpPDv1M7rk9vuzvKI0aYz76uxV7XUFFVSnMMfn+/iH
ZB7ubOgb2HW9K5RRCzsIt5/yUCtQYE7FhH++K6N3f1J/IGCsapwbG2eAVYGZdEjcqFM9dzCSesOx
3QCv672THIY0tZYWa1pgmih7WhiDC8H8z7D7kKHRog4+mG2mX04gzJXr1RWI7mNhPBZ3OX3dfYlI
iinJaSLfRz/Y/oyyNGcgTa7lurquvpor8kvU8Jn53CYnHhWtftaSPIWQAUX4DPF0cd2ifMkx3HI/
CusFoxj3LqzhIC0/GYUIQ1jcN4H0XdCRRuV7qyUKMRdSBI8VaoY6JD82AO6QosDTJvJaNJ4IHdjH
I7cBP+wCrwxuxezS4j+Ex+hwECpBL/nu874gDGqzX9SlsNwNiA/oieEcRGc0wNdKtqnZnY5RAqXa
yy7/CJqV/eyQYLQeUnp7Ri8mVy8h/CXp8/Np8nqPiH6/q2tW84800fAcfo8QDu2jDvfiB/1Hvjx9
RlV/IhlJzeUgVpIvP8A4zs6NkZyZyJe5qkWPDlWxUfe1Kpr5OCGeraecGgNrcImNd/TEfgShBT3o
6LpCr7sxt7rs9OSxujI2BfGG5smmwNrScOXzDEed7V3fvSUxejcx9s6teoekKzMybBkxxtSD7xmY
Rdj+PHiW+sNraWWrjlQ4l71CSXReDuTp7xmSJWn94NG3ZWP+z+jgh5MqWt2jUkpVOtdqJJfzx3tO
1M1hSSrj73us3j29HLcn9/kYnZhbyDtcLurOOWMA/l3y+z2ff5TxjXk3JdFj8c7nXCkfQ6EHjEu6
Hhvkqo13Htif0ruZowsGuXpgtkjvWfzTmeZo9obYhQoZTB40ERoowFYHdQh7anlbvMKiH/UxJbhO
xMekHYhKOOZ0gAu469953g8JJeyv+ob/6Pj3HsPkaP+0QXD+Bk+M2JDszdf3x6iUVzXWvLQhJOvz
8Aeq8GhnzvCe8OhNpr9fp11rxTifXZk63dwXylaf4KlOwULlDw/5Eh3sHpYhd7vNxw/dMRlNgUcE
D90OkTP9obEOZGLbXO2THrWEJnUIAAVK2/did3uNb11e2jFUm+P1PFHKYb3/bavTKj+N8m/YKJPT
nJS4QcuvFz9Pw1sb5Yfb8vuwxUAH9yufFtqh3J6hoW5wEVCjalyx5QMcpN8TyhAaR+mZvn88COod
I/nDaWu+sRADNdmb5bgvPUDrjiFKKWZKnIAIVTP45PDvoACiVwSXFRE2UnfIbtuT4cKeuO3h6yEG
94RqbUF/impYvptad8q9RJ/12Kt8/Ky4zAZHoBGaBR47GkFTVN8ruNCO9rOKkC1sMCPiY+976NeA
3GnXgwPrj/IqaN3T1ZL/7j1Lxs5kO6jH6sUzg8srvSDVzfSrdGvJ+ciA6nlEKGU8K/twY3ANcBTZ
owQzYZAe08qtA7UNv8mPZquZGpL7puWEtMYNz+q34tzxueaGl8MSHVfMAaJaZ97mgK2gkRHmPnfh
HFzTem5Eff+9eEUyyTFJ6uGJeOqxOeLMTY1PauD35k8oEHAgoT1CcESgFoMX3IdgSrVDHfVkeIK+
vqmWZHkZHav5L2m88tDQOyeXawl4gl+OhSEOKm+hYUB2MGB+87YQ581V60Fwr63wA31PtYjkPfFM
rBuysbWNpF/fHNaF3ZlCrJf4y7HN75fjJ0ZI4Lbqz3jt2LTQSP0hk8EmuuzA0XZrwgoVGWHl9Ac1
jVj9RKUKC3dk0mgdD9GC/w0bQdwuhkyNnNe6yIqMZWhzpMbpGfszNM2gx91Qbqeed3ugj54Z7Qp0
lAm7MZzg99SYG3jNk8zyqRRX3fCReN/zov07JZfsx2BDnPu617rKykwUVA7hea5qvx8VS7r70y8m
56f4vv2XgfWjLjKi9/F3VFZfZo8zLTnxQLgV5tBpgHsh5cqipf3ZWvPbn5kCn73OetEN3xIcDxB5
PjSgLgGEHH/dEB60LDJq/Ad8RECQepJryKZD3UD426pNF2nfPkoLMIRLSylsHblKmMg4aajQhsWx
Rh7P8+IHucMZQllYpeybI4/jI7QXhvwMSDOe//thXUnrLUUZotVcYUMB2PJhaQyJSgRV4N1ZKruC
0gwpQdNqITgqtoyqM+kPyRoUNL4Z/Xa0QzcGWHxkmF/W7TmCdPir7aYdsywGv/A7GgAEot2BFmhj
d6wEVBIKq3sNq5/F/WLZdLwu85DW5SeqHjYyQwkHDsQ6gGjB7VOHb8SYWV0oe9Kv417oNstswAIT
pMshQa3rDREb/ur+fWNgfCN00L8sA1Yas3NXTfMDrjtw502MhVtmOIb7+uP0ytdyWO2q67Di1Jvd
1wUHPHq+ChI+FnXgF2Fl3DAZA9b2azCs0AUGocEuAlfWIbopFGbgjsIXxh2kGxoXq0aCiwj1gJO6
hBxYISH1E+qgPdm+ExFQBgDkf5QdOF+w1OUNf/xtZQYgvFzYO7DildkHes2fS8/toTNIQvZdOdn5
0xLKXuwSBI7hioBs7sTO+QglVmwVbtbrD9+HSkYAcdiFGDUpK40cFcAJw0PAWmDMUZ2DyQtsds93
Qq0thP2Cnqk+3YE6ESq+96FMM+SK3OgnRRW23XwWyKUZB2n71DCSEruFwGtuH8TRAwB4Qigv/NVR
wG94jQ3VD+GJx/f26LakbN58zhXEUkAVeltVCK8f2jWK6iRSP32ICA0+AKY+RILm8QcShn2fcd16
xR9PX6GeT/8QrbY2ZeZ3s+qT9UNWhKG9gYzjUOfd0y4kzQS452lw6CxEFrEV5ZHN7+vvoX+8A7id
aRl5PV1HLfshmBA+Flz5e0d59hpejsXu5kkbKK8fFztl9MnB7gPHe1vPH9ZXFrIlHC4lKrPo6u56
q5q1gNrEw+L3/76AoncBV8vyzdGWRSTJBvYpo6VM4MMeU7clACBYD2EZoWGjNcSdiH2J2ZAacr+/
CatFOXRRw+Gmijihb7h/3GhpmeMUIy0fe+3HI2h2PHaowTwgHkkXU+3xCWZyyJoaUE1zUwkmn7ja
8Tiuuw+CS2TVlDIfEdlO6G1XeHVgctlaos1pQHQhzwbS0xeaxBqjrAUtOQMZRsmuVojirXii/NKz
C+qi83zZAJuY0xTREXqbmTs9F0LG7JfBkpXyZBCeL40lqtHbPHkt9CkOP8vT1FhrE4nC6TqvQz2j
mVZF579vakAm/iWUy6Ts3UIC7hEpa9ZQ1sVcuajulJirrHbtHvfuTTmvNgQdlYKOAAftm9ThYjf5
6Ivw0IVoZZNR5KpNzfzAxYrPxK/1J0WtF13vxTP6zttND6UMYB8besmnDWscwZApSBoWmPJXAcjm
JqQwyUzgyv/0kqQl7b/Pn2gLn6ACqCFS/L0D337fIReAAgQRiDBtbnmK9LKbx+i2QjiCw66hECBk
0QnYXbuhipQXwN4AmYiOMHxd3pMbTTg0FzA3Ol7/nsm6v3onBSK/HDBQuO/BY2cK2WgYVgqrIsm3
LccTxKboAYn6r2J0Zq7zEG3zrhiig9Ghd/ZxWpjgF/dNQ5qeCg2l3HlebdRzOP35omWGdHNkBtfq
sOhRplkfWmNwm94W+aCge7+Hv68toydbCl2mLh/y+///SNqQkzDepy1pWu6YP+vTt/iaFxkwjf6K
NxqQJvStcvWC77LRvK/XLGXrGWIfRg4iAfthaIiczb/vImLzNRqwHCo9u1z3cAATzgbW7yeOI77Q
a1o8Ivp/5aAGLYqN1RaZKMTt+UXChU1Ie/aNW2S+6LFIcdk/SvRVG2Q5AlnYTMDl8gx0zMTT5Lik
MwqJi9x02Rwh4X9p1W7oyMCKl+GFIN7Eju1iBI/ajzWQXFEgop0IsBbTSeKQArqqEwcWZiSlOswZ
/CATgzl2MSk/Y6OdclQ9b5NPu1Ebp5CQL2nWaApI2TtuL24DRra2WjNE2aLQRq+H0HlBePkuW8Rm
5LJk2PK5/UKBa5pvkT5o4mb1c9mQ6NpAfKSz9US2adSwq9l0iAHH/L92AIW6axkkI4OmW2RIbPOK
kr6yjCtCCTZJFEHgizY0u71n0Wwrgcc1lsoCqCwUvTlubn8MNrqFutNai84VqYlJk+ojpJ7oFqu0
29ijckYL7ZwQeTX/w1jb6hNbcotTD/FYh0OO5IU41MkicHHawXZgH1VkL7DmUP2ciyNrUxyLrP5Y
WqiiL6a49ape/RJz0xwv4SUt8XuQRu/lCe0CTq06RpPk4rWY7BnW94fZwk7g6Fs8GUYw8x6V8+2N
vilfskthX5hXm0vigdJC4JjpcP/hu0yqIfuBF+V5TKi4yTbSlC1CxQZamGSclBlEipxggfMlA01p
WGQkD65rjsQpBP4PIYcfhxZ8/w0tFGKBycCA5+FcIXCesA8mkjOcZHz511+VrrQYzJrR38AGqBAG
pYj6w/aIJ05Dww3R5Hb4YmSzeG3qzWNBzJV23FdUHYjGJBF0Y7DmQG8zoOQv2NoZ6D7QcL68eoHN
rDdMQIj0UqI5JE+EIwT5Lxye/w5dGOXMSJkKJI+UQ/K8YXwmZEe/NFxvlQ0Lg/uenoHPU+PMdDw/
HwfMM5bXI21ZWsaK+16Ck/WVQ3/eHUga3ke+me7bjPOvWf47bDjbB3SACFTX5ZBmFhmBCpnlj6CF
+k6Omhja1YwKyVIAyn+EiJ6eW8+I8MhSucPJxVqW8A0Q42KT5dzRgSFcEqPnyr43I7YyeaHnS17D
R+ZxfHfk8i/NQlJdpbeKfRk4ZoaAMo0C+7urIuTQ37mNpIXeooAkJoGXGau03iC7Ua2Mvy7E65DL
gAn6WiKLOEduq/inFoWA1OFHycshunxtb6TJCHGFl/UDZaTtZ9tuP+v+zEwHdPh0ytlTwhVoG21J
u3bHOqii3rIfER/fm5zgvJAWXDIlE+aFpPjXuYkngbT5Ji80h/ffhFvJ8r1n97jAYupwTkgGuWtk
6mTFxp4igRtZHX//zms8F9Jy5H6T24rimo3EMYNpEs4nL3S9lBXZSLEloH1gj++rHX//icVdqYS0
CNvtehTdV++2Px0es+vkm+Yx4YznTtZNAvJ18J3n4M+af11aJMvnVUi9WV/G9Mh+Rx4JH5eoKC2q
I2WaLh7oS6I06x+q7AtgGxr9nu1DsgJjAdnGw23zIy3Z8U0aSwRE/c0idWDWAm6pmZNyouG5RII8
us7utJsH+8eqOVKs0C9N9EChqEKqV+j31+LkZFn0Djg2/JWUeDRIonbe2zeFRb72wzRRpAAW9wNq
jbHnY76P1PC8GMpTzfIHbeRIljDY40/XLJsthI70Si8KtoZhCXZSF7OWb0KKjoz9uhxEpGJI2NH+
YiiEy7kpMub+/HkURzyZCTMiLCjX7EyC3uPDZZK5VhlVnpPvca1Cpuo6mMrA25BoAIPMuImELyME
KofnzojVpArNgFe6AvPEbGfGMCh5rU8+XQppI/LAn7i7Yop+EcNykvFy2gAM0BLEdMX7s8Fph1HS
3mf9JZjnab0SSM+PbaGwyKxm87JB91+P7bpAezLjwAOGMaUoSPL1I+iCy4xZeMTPM0Old9A69zke
a84zKhMuTYNhoU5dwt0dLlMBXuA9CkE8+3zeUApe0cOvXYlOPA6vY1D4TpViEzc2A9E5OM1h59Hb
cvszZI39G4HhyiRJTttVh1ONHHLdWHHMxOLf3uanuRacDgx1ua8/i4kSpaCZ9ETVTCypDOvNqtty
Npd/Dy/3e/uPb/CSRUrZKvS6yKyflLumWMnXj3BHbQcTNoiIK6xLdqApahI6J5Qp14IDWpxGd6ou
AgOjcuSC1lzyScJJIe4fKHl4L84mlh787uvNboU1kpjUYKUkTn0SBEmMgc9//1CAa/JJfYBkNYJF
oi/Rp3tB4/1kPQYWxzllBsJvL85TROjHF9wNYYwS9Wi+Zd8ryYAouRijSiszambMeJ38IIVo3c4M
nItvdt9/LrQjy++2l1NtY8zlsGEpqMlz+YjpYFKA0VpeQNrEH9lclP5g/15+A8bg6WclJQ+Xliho
cWOMmB/IDhT8SSIRPqkmLwCq5Qwy8q4HYwAEV6bPMVsGhQ9FJZPc+8LY5dN63caKT0F9nitRy0xH
9Tr/PLuHVP9krKd1R1sD/bbn9rQuD2TkfKt+JF/LV4P9D7IFG5U9v0RRjM0jBZ9xsQTgAgIXx1D4
nKXL2AZJs2f4xfMg6mU91DnfHooI60t2dltbG50BmM6kTY8jlQHn30gNKLzyWTk3N2IUV2bFqB8p
EUXxc/k9GpG0oUe2ale9fRXefKAm07tboHT4g4l4nhtT7Mvjasmex+kXjA08qNpvkt60mmIc7d6z
ZiIQMTk28RcPeblDf3VfnnxUEpLHfLAajHEMWl7SR9z5z6VoFS5p/G/UoAe74ebj3bc1g3Ldz17o
5N3mqN8RnoUimMBsmeQ2UiKhnIDju5OHnfua074wVpQDrW8GJ4daYjLgq3Os2D9algoIBYRGx0jF
IWHWhyTUgeTpwPZYQHqIeGvMK9+b3/bqFQEjmixPybAnzcSIQHDAODvet78jm6S/oon3AmRZMPaw
6c3o2OnhCY5kWT56vayysLV8JFLea0SbhSDKbtIutoEtG8Grw45pSPOqPY1IT01y4pOt4gxdWT36
JfA+d9+MxLIgvUS44l+GCarg2rJlbMor9sZvd3PUzJwyYa/p4GKDCuAqcy+cmkBY9BlsCfe0vceg
YcEI5l69ZZweft0i7o2MpAzhMESSdZ/RqIlbDDnPOC+XKUfqsmBq3K7ANeXT3hgbSASh7xOSDjIi
xp9EEY2ecDciS6EpNeNg/ablnw4TlpeY4NoyN+aPxcAnMhCVFlCPnTy6Tqn/6/l7OYBozPnqt34/
7qLrhAOdDviWp2DLx/5KIabTxKKgIWsh84vfpK6KX7rYGhKjZ6QwhKAVCr5m8hG9U1Ki3oxjRplz
dg1m+oI4RHXIL/qjfFyC+0B8i5me/i47FCjSMgE6O1YY7eZRH/bW98juDuGK0oR9bqVjOVdmenI/
5pNuxVQx4KSGeMrs9rtlWB3S6KPQSo2s2FaTrRS3MfqLGLvU7YgOEr9K9NIKRIBFetw7cJZyKVR2
Fcf33cLtTTGEaRhTBTmQgx/an1eb9lvH1qSSRAKYpghNxIelot2PoitUj9uQ12dBEcppaBJiRap4
sbJvf8xdPa8RTyYJojmJiDnDhMG+Px51Me9MRs5D+0E7/YgjluqEKoIADAQsAXr5b0z7+TtvNLQS
rsPXH9jt9461xWFpxKWPdKQwOxn9PHam31/Vh2JL6OzWNFSIBiniksE14lY/jxw3VOFsIJ7whHvF
DslXdE9pgCvzJ/ubuMZ1sL85uru1qH4mCCjvab+SpPG5aaHmE/80N1bG5BxzvawzEgjGNYh+0H1G
LuFYbQdczXTgk2KpzZitdwf5IBITGgUSbIS31xAtpABSRxmrR2SNCQTnw0cZXlLz+FLIw3orMiBO
NZbGJ74vad/jEHGgRq4mdEA15zTXvTP/5SPV+zeB1BlaPNx6/sJKTwpufrMUX5Vzjc51w798PTk5
+8reTE7z77HCVefm0vwadx4ma1jtNdw+8T9cy7WEw0WsX/tO938wux7lpIseq150mSrzy7TKaJmD
39BBKN4SKGVwlM6BsQQsBjfxCXxcIN5AJsY3WBX1QoVYAMInuEQoQxNjn9OB/fUwVCWcXUbaSAPt
Rbc+PPvdmMQkuE/pYY5wQPM+43PQTPo2ZGtcZqVpB3geeYD47FzB63/Bz6GJPkSuEclFFg3CKCDa
7GdQj3Wb6pzXlMN/rfpQcq4OhqugfRHOHd+npYNAJnNdzWPJjwZQUvogqmmqkPpZmivjiFxN8iGz
yYRza2Jirdofg+RF0QpumvsZ35dAKIHU6eRBd2Q4H2ASwOgGYhmaiepxhwvLRHNX45zBARTuCJYB
EQKruCZjTWUBL4Am2/oqfFzFvtkM6Ll3Cy/84i9/HmFLDeelZ3+3yE9jRWBjgmOBOYPQKGG9oHkC
/PsM0OH1cnAXJ6JEs8ScMIZVGlI425dQS2QHUwiPfMAn9R31Ju9Ru2ZyOyHJHRqUpvgsOWS5mCS8
IfI8pyeXZeCUawXMUT4WxzZFDsQahH88wbOtHNO922eo4jfBQbE1D8SgW8aos4ZYq7mXCe6L8FgZ
BcBWPUMqYs4SDcTeI92DXnGfAJuZN5N8PnCbrMae7Twi1FOOT6BMIfoNHyMdJGAUx4LvUnromXPH
dKvhiQ1Q9BbXUsJPZfs4kJ/Asb78u0W+4559xmbsiYdbpVVIqsruoPc0GtVukd74x/Mcw8TEBCJ1
iV5jmX/sxmQjIGUlQgPC4SqAXLbniOmJx/Ph2XCAkG2C2x3fJli7uyfkPSETeveJ9EeHzoW/zPrp
uF7afaxlGi3wbiFd2fQBvCvDIc158i8YPY20zYVNp/O0+0PyEigUZQBuBLvMzhaGJieA8ab7mEhw
nRUMcC6wS/HTgjipAJWBbzrWrLsgb6HWKwU/7/zPmpiF6RmuiFOhxjo0g9p98mCq0d05xSpMHtKB
UQHUS/UA5fimV0yBbAAAa91i8nHz0Xn5GJm25CCs7gIAGddAQA1IMA/+rqJOgYr74v25UWOYsJMT
GJpBoEZG0vjFvJ+QOk6M8TWA0Dt/CDYFaR2Td/+B1yTEtFHnYH4N1w2Gc5iDyH95V2CaPV5jkPDW
E8gAMOpK8lRKjETG8EOBR3Qaw1xPpMlSYOwBD4LyroJmDJ9lqrl4acNYuZH/YTLvgxtaGynsgaxK
qqTbPYH/93eXxMjuIM7k4A7d4s3goUpJSKu0PNzD3iqf5P7PkcSz4dYocPA+7sdt484tptoRkf5Q
Ptbz09pYPZf/fqxI5eMtLtIT/0HDhisHDy+uwtfqjTBxTUoo2MV3HrBgVz1cMwENFzTLPDqRrqMx
HLSrE/CkwbwfY/wZAkXJBq7iSikOBaiq615vbIYymrdVwlKIft59pAyhV7RZz8YPNZGA/bcuE+KR
EZUklUjtOM8AKxjn6RFZxrwl3SK0N6E0N/BD8pDrsguiXz4enoGpNE7PR3cC9BXoqaQglVAiLM7d
X6in36mU5uNfBihxfJurI+TY4asKKOFrbAypNi1BAFchBHSABbmvcLnvC4gVbp+/BYQAe7j1kGd1
kdyzI6DzeznqktNOSQeIuKSam+Djo8CIrKemr4QaYrT6HFWLR/bIcIh/ZIznLovK+wZviL/FAkF1
3iZPIY6MlCl1B27tzaID3ivNiD2QIyTAT5B7x537dQbjOib8eo8YC3rO/5s/8L8EYFqJRKZLusYz
x+18AgZSBjVru/Ovo24qxRoWrtiq8uTE9YGOcQULUvqnGgu/ZVFAweyywmucS6giVkBItfrjj68A
lO5cyCXumYZJ69OxpypwBHe/tLGdY1t9JkZ6dfQ+wqZ8PH7mSxvcmBXMQCvOWk6U5BYLMhBEQeF4
hXaSPCog8Yt92bni3XvTU9RlinAqu3GlrV+TjYpDPKdtIgVYgxC8WldlXTzDm80AVPNYEElNrJMI
TPQh/B8lQRkTwpOzvSDJOMU3EIOgsNDnpjSEekqgRrWBxcTt7/PuvEKMYMe4WQCBolrkkOZtJOQO
GLKMTRYVNj3eA0pNkeCcxyUXDg8bcLrEzwrO+8NVR/JWmbzQBNfWVSCxSirSFIRBEAElfyagcxQ7
LwtRag5qICDiT6C2K68KIFBiqqDbOjdRhpJztwufWcLEnInvfkwbR3PrKboAjjZc5tYbGaMLZ/8b
R9geC/UM6xBG54iCJkRlIrjhnexWEGoH49McFBLP+TV9WjeRJTl8KhfvH4JrDYO0Ci5Oz+YaEORR
3YYXrEOQTnYvhCAa9AjJ36j1cHmAk6bPjIWgAp+p99QR6FgHF5NAi5RAdjGUX0gEynopEHnIW/tf
5B8ErauFXPyDa66MeosyVGdyZGzkSI7qLewoGOiCp/oKznBJjL8mokXwPZwhowgmKKQTWKSI4H8M
rLG+5NBgxs8oqoPoaMd1eoY003qKB8Yx+cYSgbGB41ovzZnSWfDxN4VfQZESYfd11KLCRyNlXgmB
Ez4ebhbirwscfMtlwes8MtXVo+5YzRFZruaP5esozQr+v4hvgnuHkpAvsIpv9Ma16HVEciF9eUIi
5lliCHiZvyEBQC3wYRjD8DcnKgxsmDfRd1/5Kj8goZLy2wvGnhz1HCHGY3J3TURIeqEEj1eOX/g2
XSPwGZ64N8wPofDcuE8Dr11KkRZxGniPSTvpvHN4A1jdJ4VUocrW4WN7Su9QDGkiQn/tOwaGDKyh
f3Q+EYOkaS98rnsp4QkDj3z7i3+xduinD9ouKYQ+YIFzea0JGp/+H5eP2Zu6/hep1PUpt39M2qsR
g7kHZzJtItHIbzOcDPNUQUPiaZmChTk5QInme+CEcQR6r50JDhqbdu94yBEf7abtVGWnNUiQTN8c
bV+EW9eXoBea/oczGuGkyQUYosQixq7dhbCMDs+NByO7KkDtepyn7BMIb6ZrhP3U5CuiqEbhlL0y
E8eambRmVCitb+X4DJWmfMc6gMi/TpiU9LL7omQ6t0DR+b5Qsuff3SlG9ey5eP/dZjfauch/WR2Q
7803+Aav2S0ypq9Z42GGGX8dRoci8OJbuDrbs8KBdras1jLGsqBhb1uQf4Sa7XvVCTmb+qgCXW04
EqSJPRUIxz7F5uq2bYpR3k715Hss47PAnFP0oNGzNDfMBeinFqmxZ2T+2RcP6zkYAj/emwFQL48U
3gdvZOxPMUN2+hR9jtXSc9uF0FkY0OpEz3qq4SrQjEZ/D9S0HyTI/T31j2uATMSFjcGCKFDKgLSy
wAsV5eIpL+6ZpIUPl04RgfkUEfiCJxJZxXjOIRsJ2ZRrciNdOwGnB/xMa+wH8VhlhnIjTRIh54mP
Ia0l+Gumy5A7JHHyhWhLn5/tTT6ZHhcBEgJgnUu6YBQ9f2VwnwARJoFlWIhLAdWy9/Ze0EMVki5A
PyIptEkt0LuhEjiPYCSTFRfIh2D5wzfosSD99xIUfKYqW8kgP7v4gkh5dVtPFQQekqeeI8j5BXIo
zH0dcai1cBxhVCxhq48G0yow/Tfy8Lg4NeMHfMbbWOEkuoLO5kT0CzItWJyAlI2gWRlEOJC20WAx
YHiLyIEcK2D5g+daJ8o81xIU9xN/fcbd7ReXOyVUUnywEWvjrNfxyLCMUCMr5vC7ZR82soL2D7Vb
KGST9q02vK9KWrooVNxCQLTQqglgfQiNgq3fI8ZphE6BjR4scHz11YOMNkPLC+96vBPvlyrpeddP
4eSKLOOW1WKT9ms8Stqs+mOL7CrUQXfsyg8UWnR0aBVk1wWCm/++7rJPxv74ZJ/dvz0krZ8vu1mA
JKxngx3wEC/PEG6YyguDMxv7WSajQTXt+TTm/GIqLzufvLEI9aTa4kjkvVZ0yRPwlAlpHOnnmQIM
RNHoA9kAlwkSZHqbtqB73SnfLmEdC97sD5jky72nH/9Cz7CDSdCitlUDJBcY+oocroCFi6iQkK3I
xKM2EZcYhEbY8ToD/z45B4JO8nPOsFDNP5XHzGER9CLIVnzNoNM9BS0MQWMi8td3CrnBeVOowqqa
9MhITha8Jvfk5XHD3z4n5kgK7qOWtKMbn13klf/R9+8jB7Ez3ZES+Jse0+EAFDBlE8R+1AbumN92
E5QnyE+e6JoSxezXpBt6aGPBRzO8A0P62ZOudI3QEyfv6uMZyWl7Xn68Dp0XvMp82dXn4ro4mGIG
vmjWSBN9llP88g7Wm0Qe/RrWKuWZO8AskpJr9HU0iPwP7m+BkJVs41FM9gfpeCySRYye8BasKFKE
ciAZ5pnajR4eWxUdJlKjOwkPie6IhiIv+Bhd4Bc1botEjRBKACCBIkOFGlLHhVJy8NI5QhEnPISv
rGMVgpqKEaQ4goSoxoeah3hI6YCxEQp0kl9QS2NoYSG8h4gP4hYT6AQ8BtUykPj4TE8z0k7UsHoc
IBpMnQu3kUKOpYLLIBclvruxSP0H4xsiRZ2PQBe8CQQOMPCgJBshn0VRIwpSiQBh4HoAmH1UBTC7
PbSHRtgdw7K6bY2kmGP0dA7N1WVOsTXP0zcQV7JK50GyhDAcn7bNcJwjWeo8VC6gdzd+mXIn4IYX
2O4gcuMNUPoDmOc1LmJMJIWmj6mRi3LKREEY7jqGIDyFLwdZmCCSvCzEMXX7MSMLhz+KOoqS1WMc
N/CHpI+is1KeZI71WCK20kZAMpQWCNloycMRIiolyk0kId4d8uUZWYqb19EaaUO6yWQADZnXCwUp
QgwUsOu8D3P9EoDttfNE8WDj//AuUskdeWfHtPvYHPWmF6SZSupb0z1Hl6CDOCg5+IeMWAcwycE1
WI/oGRjotFAspFCPE4E2e5GMkuR4txTbrFUV16lgofFB5gA1XCKjS1ILsVjaX+LL3AjQ//KkuOdc
SIQ+KIJxGFA/oyvlgu8JjOCxFGofpFsuaUeF+w6FtH2kszUEJchjE9WxQj1dUdY30JIBmdDt0UQL
EUmy6Y8Mw3TJp8WsgdjwTD5uSeZQIvOmren4BZjRO/ym2+HpIG9L9F6ko+h2CbmrC2YyzIVoUTyJ
McM4Mzl1uHaPGmV/Y9DYTekDQdl+eaRRTjMuOCw6Dw8iPtUN3ZIGpjiCVXzHZ6JMTRfhHUs8TGpR
D2EtPDyQ7SYsPd0WgXxpUi//R9iZLbmqJWn6VdLyurFmHsq6+kKAZgnNoYgbTFKEQCAQgySGp+9v
xamL6l1pJ83S9pAnYgeCxVruv//+OXPiNyUwGvunh7wSQlkRxBOgRCcADvS+CKSFCWbCXkoUqjjb
LjZYC4pWY6E4OOglEgE8H32asK6kOaNh14T1C6LRpblJ5kRqoLgwzs5hz/lRwGy8keknOygULBST
NAKH1p6NgX5b2g09nn8gOmuTFekGPLxuJK+Tuc1cHaLkRQRYgyB1Yy6lOcEg64RcdHLbMn8RdYx0
hfeCnsNhOykm+lp8h7ZN5uJudagn0BBnzSwNxEO9MTLmNRAjn/Href2woeOD2H5awlbhqnmUMhom
wJwxzQFsoNh9P0Nw5eV5XYuPLpJhNhHTd8bJSJo8xepGzmAvHMWwQCx66h9jjdZLplXQqJ+M0kDo
FjRZsDdULqKv5IV+DHmuHgPG4gtqoda5DygKCX8TdVb8Y1OLHUx0cPKcPGb68WPf7GiAdgAtGUP+
++rFnqQC/sQQOciQa2j/FzvdlEmScBkIHnjOL/QsXkT6osulWOWVaGK6+yIal2biVx7Ph41H6NMk
AGbc+YIq3LIGnhbvrU+MFczm5ldGhLiINSwsexiTTxmf1C3XAqzXnIuH6/B9j1n6YSKhxF8ZOXPK
MwzdLaL2hEjRwxM3VhGhQOuxJYsbK407WE20HkPBqSYPZj+FE5hatFWTu9Cwqh2fCJS3E3MhoZ+B
v0Hs7mc0iM1IeQ4Fjy2jL5qGhaVFw06x06eYIW9jUVhvZ8bGWnLQj3LmjaXjfGUNBa2HWcVLQmAM
KNqF6OsX4dgH+LtutFTOH7S7xtik2Kl0WFfJ7rbsh8yYA1HwWEpkbcpRpZJwkLYN4VG5CSEjNtcE
J/ZV5KViQN0WZe2qg4UsSbTKK7gTW5BQAEJCOdH8eB7udeanPSmIH/mZ79fgUE/bVc0bVBoDZSvN
xF9fU+AOC7Kx6e2AV2RoEXKJxR/umfAuEuH0g70NFZBk72zNGfLZyW5BPnR2Jm7E5h4CpXr4PH1Q
M7xnv115xlbA8CTmJVEJdfgZYrcuWDLyuhuJnyRzgOBf4mgpdtGGdBLEAL3WQNt5/+K5snXGzlgA
Iwj01nyor5akm3RuKZI4EWZa3wR/0LJ29ib+qWc28YPIsWM8YyTc1UXbyuv0qgT6l4iXlVXIeAeB
aH6zNmkw9xVonOLuCXCMwpwk80vcjm6TcW6Zm5L03xkrzHgEgToF4kaffXqyWdHiFpegalLcRSJZ
Lv7KhEtoc+E0RU0DLSAGc+1S8vwXkMTn5AU0TVDL+GJ6r5OVjE9WkOyebEQiP4e3dlXubggSw9oS
bfATzVGyk7bMdxIh8OOKDsGPDRf9EZwUcxt1evLzlc2FCYzafcf9S1BsTrTkXJwteTwAuFBQVAVY
hwyt8h4H8VOkrRRAuUNEsDh4ONQotCA8IPSL7bWg6Z2n1m8tHn8OVbTfxiQEUTcQfI4e3CGnoVgY
dCkGYvlY89uHwA/Ze3nZkJcoK4MQVXx36D/G9AEZOybjtnDVgKd96CDSsrO+hKOvLx9nGVMh7qUV
N/tJMivhPj/H+1voYZf70JIBs2oNoCutc3DewO8mRr7piVBD19I98t773vmMtvwh3//Xb90ZU+g2
Tj1pJdCVZMwr1HEeeXOOPIaF8XVMiQLFQk8qmxhFIJ9Djny4I++KAr5mRrKQbbvzbZjvu3ME5xvj
9Vn6pLsZ9kvv5SP5Mb5t5XMM1l0XXSr89FtQ/aRBGsjnLGgxpDP+6StZ6x/36XPBgQO487HNghSt
Xv9Igx5Te5B/wUVdPH+S9X2tn0PwGENiDkHiTF8DdSbyAZOxjoi9FFzKOakGeVoBwIaC4IKaBtu5
vedvUwt5kCakXbzEDLGrKVmg+FMcgtBMTAjck5beB0gse/6cMfWLLNgaVdhF9KG9fJMqZuR+5oaD
nwxQWoHOWaKwI8G+R8BAxazZSXWwg/shwg8knA/WQt/2gMdQlCnLkT6Pq4OQLE0cBivzYtPJ7lCg
IKMFUAp4VMzl9hoSedqkSEWQG93Di9daBNUy6NoHlWnOXAHIfTqDjDooYhowm8Ob7hL2CxBh69aL
4L1VQ3MNnga3uROky3hFZyuEUTR1PoPgWZYHBQjD4yTIj6z1SQJ67Q6NltF7oxxZ+VfPBsPK5+PI
gncI9scGQdD+/g6SAFDcg2mxkc8Oj9IEqe7wBNDRQhmlW4tXUhAd1ekDHmW4qHm/AM5F7Op/SV4S
e0WFfAML+SdhsvjrCgB0HYOoVL3K41ZDcYwAW5Ih+E8G2oloyAKBF435d4g8Jc4KGaRlxjlijIwR
dryh4BaJKozKa64ROfTHcB1tIDCyTyQrgeqAZuaHVzCfvgCh6hx4MlFNSHwbcgZrnjYDoTNUYLUx
C2+R0uJE1zT/LoPsIYn1Q91FgGGulD3J1s6ln2NwMjbl4hkUqTuhW+AND806l1P1kAfpXqcmbG3q
n/6j/XgCwnhP8UsujIVKa9XjiJErv2pre1tcmSg6V7c44cujAV/tjiEVBBEzRrA3P/b6ytw5m2xP
bwD9XZuWdgxAIQiUu5Jr2oJR3CBKs+BLwK35Pv5hD18Tg2AKiAf13jhDZZtqVKVve1GbDj9TRK+9
ubrjE1GW0sGcZ0f0eBoZcH3cZ/HHA7/Khl+6T7Mfx/AiO1cLoDdzOMTz4qjxKz23G51tnbEjHCu6
OFgMlMB4T9lpRTx6NjfOqgxsSsMtBF3SU7x189+vU5cl5zMMaY5lfdl+wjw7Jd/RDF7KgemeE2cL
box9USVKrdlOUOTUcwb2uN3rMVTwbnL77OaU7le8lgiiSqCu4U8XldfQVXLhj+npdpJxVl+0C1P/
6mt7hBhNi6Si0MvppeS+mc/bcwfUZATiBSJYC9SRONlFUFodqyN03X2FiCuazGv2em2nTNoV4S19
VBvCMXF54uLFrzcIlylusSZxBdcY6ZVMVhpmsGiYNQvLTFs9fut9gPnh+oIFroYG/5fK4lOXGdUA
UanjBlFY2bcYkRHZni7ZqYd5fMI5gwiEOOXd0ZgKYh3BsIUmuSBhoBgsuFuiMs+/BsAvZEnfiXch
vOASkoRuPGDklQSM9j3vfAuZ+LZMJvIUvzFpYTnSCKeyJQdrxnFaoDD0aPLxQiJP5KCfR9OGs9kK
0hMTL5b5DroYAhph2IG0OHgcUL4nFV2YYxG/iGyOo3Kn+7CNeMNuS4X5nB1xAf7g7V8nmjYhdkWn
4o2ck/HO4IuSPo/YJQQOXAnIjtbJTvU59HkYBoDMcF0Mq0k7f9MiB+NWGuqUgYkM+C55I+48SwCU
dPYhDkznOzvzHJijzTYNeHMnQHdRBiRIHLsc1jt5XH9ACSRgQJjf1NwhGlCnJEkkpWLgJkHhgxoV
VoeJvmDd4N8h4C+gdtKsPstJXuprChMwI/0niR/KG2LBuUZgQ9MHg41DdjzpUi6fgTOslw2afHaq
gP5YbsimQRWDgbc1HnQBygS0ADCGj7eKZvcVLuyEGwuKE6wsfqBpTPPJlUqEFkA+J1AxaF3bsl/v
gPhB+Tv2OKRg/oVrohkeEDajIGRFm64yjhYdDdEP6GDlMtuI+gACdMhEWdF4D3w9I5RztuFXf4lO
ogoSHcRbDUqBM+bJGw6V+eiMRWgicwNFWiLKH+3qAeewXRENBf2RPX4tQhoCFNZhKrqaqKBYfF5B
g3twRKXLGh8gaHGXrGyWzKlP8cRMZAMKzChYYjsnJVqLJyNIbRpvYLhwjjYnTQP5GYzIONo/2T5T
qJHZ9AFj7I2k8FJGiuRnCO4EBZQ8TZS+eiZ9Ch6/M6nP3ceNErG2agl/4Tny71tz8ca2ENHQBHlX
qbaCOuHldb4pkn+T7W0s+hl+t67ybC8h8REEBcmPMwG2R3p3ZiuiqwQeNmXfn2j7K4gS7UifKREU
LEMErzOF/B9mFO3RKJFFCJIQ8yh2TqjvUdHQJvqGkgCaHdfrkc5RpbE3RPcuEw+md8G3G5mj61aF
Ge2uicKQCojHQNAQYGEFTW1GgcdrAqcPQqnnnsAJnwv0cREVETztaet87lsukr+9Ud4IgaDnwmon
Unp4moHWrhe8Qh1MAka5PBf0lzKPsQXbnvtC6TRnfNtsS98ojHmOD79Yv0G+PwnKqoVeE4ghRgX5
Giwv4oftZzDJ7SUYwRX2fuqeohwd84mluUTVM9w0ZKQSYgCx5SfRJWh6aUI2iqYYVA/3egtSnNzE
mBSJPgUL/XVmYvKWMJK7S7gqSjammGwZ76ng2Mvbe8hcMlE4v++ZD8ydBpKYAIJgSBSDPJGmrUnp
c45N8fpwPwgdk7VggRT7p8nF379+Sf3NMPnKAmq6HE8W/oT3JpwVOMGEJ9XG+jxhivGcHroWCL89
p72GCLKcN1g3wiDd4XFCH6YDcBev9BG7ATsL4opL2MyEThwGMOo32hRvLAx+eZ7QBI1sTVm1WBY4
rPA8UWTP0KkYK4G0VA4r7oY8TrkgzNUEoTmxXzk5ARtkoADvDNt0T10P+WElbhzPCAi9UAHfCFzx
jxXgt+QgpBTOIdPMo09nwrAxoHXYUw6/MsNe7OcKAkL/KXwGdyLhehyd4JxSnshHmniWS4NdlIyf
HnxY5dCRMRvwpv9KSlQ4EGJZqRxpVGkkxFCS1x0JiA7QHI0TTYkjDXWEurIHmpIk4cVG8aAKQxUU
PZvSNnBl5DeqorflC2Ga5YJ6RiXalxCuxYSFmhekBgvPdk5kWAplBy25ZLRIg2ra4GVNJ45wcKAQ
oX9xasG7IC0UUSPYFzYXaSyvDRK2+lCfqAXTajIHBcVwo5LKsUDypn5HBnML+hUi2Tg7Me6AajSn
fiBENSuACc7uB3cVJCisT7rhiFJlQGRM1z4iMFwIqWnXwER7sgJ+4ySwXSZd5CM7HQD1zghvod0f
TLFjcg8h6M9eYypdVMCgJX8C4B2X/AnW1rokHc4OVH4D8kQN3VNExPm8GbXQjiExexTYEQHCr9dU
3ZQsBu2YExX3RymgGE78xJZOIaAWYs9EfBXiD5mAPe3nwPOZBy4O7IZ+WviiNTVnPCzUjfNtsn1D
h+sW2vw2VuDLd1eS6GNPRfpNmVI7Mnnj4ZN8890djVXpSbmgc8+eLxKPdkUkT9iG6DcHucL6EKu0
x9iCNEgrJiqeuE5UnF98G/QG5ktUqI/cRepYhZDj5gDwQZX+KgyAIxs0RJN6OSuJz8AGju3nOdGO
Jol2jsxkrxlkznf/qovrcsYKIuMv/RePNBxl6DOhSDD46o5Dhhhwmg5KXzCOKMjvuP6lykQPghVo
gC8EKg5L/t36oMJDJuYk4mBKPQ/M4m4qF5vYo5/IPnkD9ELUzk17bI8WntmpQjRpUPrHX3CUr/cd
c9CMY7xqCIQwHJyECQBo+EGnHlJh2JYCtKddg1AlUbgYyW4lJAVU3U2NYHXbOMgQHNZHoX89GESe
zloCKyGY3TbyFTQ1jyxeoWEBF0bsOJq4genCwSIQ71h5zuW2aQic7XUviO7muiJrMnknOsKBlnUK
wZOK8yHjwmSbkXXo76doaTAK/AnVs5s2pHRYXHkfUaOE9cKVXQJFmXrInbpWCdfYuRDhnZJVuZSv
GeNfyuvtoAQ5t8xcKEfBle+PMiTxOzUj+FQUeZBg+OD1lSviNRqXZ4m3UuN1Iig6oG6NhZKPLsZ4
A8GhUqfJzuK58IlHJtYEsQClwJ52PCeQyzNBdUs59jXvBaQ9HWODX3dX8erwFhLbEnskcJiFPoPt
Dmsk0S4IbaEeifti/kb3pMtfIjwVTpzbhjhwSFqBfGrB+zvYjI7xck5ekbtqsAYpfaAVPTY3jCMP
JG205BnR79K48COj5Vs8cd45jUhszNSccCRCYtbfmrbuMTOoCWOg6WC2qBfK+B68z49Ff673xTYd
l9NkC/qPYuB7Go2wgBvLdP9A7boHKRg6FRob+n6NuHqDHGmB9Ja2TGQjQEMNzRjlAiITLWRNcxKD
HbXfF9Y4grL5gsvVuhaR0S/YFXIhJTk4pVTzqKrqQNQJxNEuXoNrz35MwCuKjuRZt5NCGxD1RClg
aQ1v+27Vw7/tl4UlEJMB9r2pSZtJuaCgKajusM0D1HlRFRIyjcPOzZoihRJPtv1VuJq1THFZp+kU
gB5g+3jWwFHVMJg2nIXZpMWXfEOCgbx50tE/klNywo0L5oxELPaIUpvrX8+XySYv5hfZRJW8ABdp
q1yK+X0iNDmi2PLKLyh318c1/CLEt0DokFFG/GauWWY4W7IQPiAVp98J5oTQt0PlMNGgOrYXDf2y
XbWBCEgbfEEilI/nvGkkVibAa+ELUCD5RhtyJTZvaU6xnrK9AIm3QbtipAFGPRns9WvmfDZYWPIf
6bP7EOp6QxgTbpxPEz8EyteNwzD5kj+EAhZ/UeLYVq2bbbMg+Ur4K8Ib4c4PMRLkDVJAQksCUYIc
fhWRKUVACVkwAZqNK/6+lz6FAe2OuMW9W1KZ3VOcxxyDRo3xqhtZW3GwK/C5+0BIx86OZJ1pUzpj
YBgazktMHoH+DWScvUQLOCdEvnFjW3J4r59sxAYepMfhN1P4HXPxODClSQjmB/IM/AXCy+SQdBfk
x8pFbNEl+5BI5+g0BCDdcQt5NdjcWWTjbgMFmRj8JSqSQTwRR0qMNaHnJjZsU2xaJ4HABx1VMKqk
gJv/a226ZJwdDBlB0/nNTkTehdq/EVUH2E9Li71JTDNQuOI7y7h0WT49Wvi9odjizJlTgR/u8eGI
NHNHfkxKR0jyYeNaU8gDnPGT2RfSVruQAJ/e8xZ9uCXNVDhgsyVzUEbOsAFeK9DJzDw5JJAEd+2o
xLbyHqWXBHdvPBP6BiZJatdYJmblh7NKA+XTRrlAqbU3lOdAhmC4EHqu0HubaXuEKOuhVuOXTmkN
xEs+KRboJgTR2qe2qj8Agjle+YEnw/h0Pi0ahKk6QfyNRKenkG9/JDo8EFgY1DagIMZYDVxiuEeZ
qzGiCIqEw6DpTY674YZnFT7zulqwusT6JFNh/e3FuPot05F+nvv7GlPTg9CYFGKdo8OmW4LylC/S
z+8HWDVoZyP+l5E4QGlqhr1J+54PSyvEQQgqLHULjNOS23GTGF3w8V4QW59/U5KvB38i7F6buI9J
IM7vYpgFWfD+EV/CG7B+/mCtWuS/cbn50QP9+QKpMdLJMojPtyag935hM6Umxo8qBjwxN4PwhAXY
D3OineootHMhwzCPhLZ/MgVuFSkHkgcfl7slRhrxt+KnIgPgA4AkWDHAiob3wbcytCkTSt6HJFoM
SHSEmZbCYipyhd+bkQUdWi8pVyvyB3FZD+qkfBiqgO89tqXBgl4gfNIfYiqX+C+YRhmdnU/fe30m
5GxyMuHhoLr88SAftPmPCii51MW9SjNRpPCRM++9qLBdvnAwWIsHFpEChwE656iGj8oSpxCB8/dM
ZZQRYildEfH4vjb21oQd+AsgPIK5Tlm75VYl0w7RXGw02HADg/a4eFrgvIDshQm1m0Tucgm/jx1c
A49OXLkT1WZhGWGQApVqjjsy3u6cYzsR9QFSujNjVT6YcTUmC8RzL/Z+eaZ/RAxVp75M9V/0YIg6
bMJPwXmLmZ4GDWGTQsvV5/qc5YZpoySDw9jmmwxLoKJKssiuuRcWWxMr8O2IUzdQKbK/8e9iZwiw
oOA+iYJwwx47yReY26jHCscB/meGU4k0XZitQf4Fb6zAWzEWgNx0hmuGhLcM2lE+pfVzapIGv7a/
oFWqBeiIzGrj/3TFjCd+tKAg/7z4avAgxbSb8Bv5YMEMeaa70bhOuzbF4X7RTcJZi8wvfv3rz3fQ
ynzNWKH8IP4/0U9NXv0IhCWi92Fb0JwgcEfxQXyknOoqbguMdDc6L8jS8L4yiGxJmr6Iv/gIOTUO
MvUX/dzCQ6jPTS6hDkw8jy8+ET7ZrTmu1iyu0fsrcm84h0QfQ0t7RXcmkRSVGWGX4Y0Xd0F8OrYn
hqDt3dZ/Y43j+CW5rOeFX41x0XlUi/0Xh3ToNhiEgQigweCgFFrrSIHHj2GLkRqiwZhySXfE6DTr
mYl2W2mYw9kJMS0Lfw5G7W3NWBl8r/P7rsB8IiqIHmNedjj/qC0ViBHpr1NKdG1WgxPdfSijBDXM
artjr8aUMywxQDMUlwt5D56Y/CnX/77utu/QX9LwbjR8z73FfIYbY8zoMQIwXK/48DI+uxgOQZvI
TLT/qGRdzFwgbWKXJLFEQhSJ5FIiSX2x+EH7cofVeTKmUQyNnPLMk6tBXJwY+CkgP4rBLzDFGTNG
ja6mRo/Jn+y1EYWsNZsq1jQh42azv+wGwmhgMsMIFwhrNuddVpkw9yS1TlfoAEgM8rjY40xZNh73
a30LsLyKQz9oztZKDAuh1WShUWzi36eJQEEeBuHopYNxIYKoRccQnZANJ2W2QUjKzLwhVDXMe3xg
IjMDX4a+rob1OF/ghuFEkniLX+RDzqQbMO2IH0SvSE4HNZsFnnV1w2AH7p5J65RCYUb0MAj7Dnrz
UOgAmGxo/WI2zgTvN1/LBe5ifubj48XACB4wHx+vGQ4apieQbspogNiwqfQ3bId3gpGO1inGqosg
cc+BKHRuUo6ceUj3fRf9m7mdhvIvxjNbiuLIpiYbpmbrf0ztbKM+0iytuKOKUa8JdU/uXEv9tuAK
AIMjDQZOwHBWPHCnhB7qGUeIhfktY/awi9Nx9doVC5ttEt8ZKJxsZEIASYdJNX5boyxZG9oq1Eav
fNyFrskIKF4Fax5p98EzHhe94Hk94JKB4ToDyMq/7J4BxxkOAqCAPap7U7t9IMXe+0nPMXYjmVFl
00T3tKMDxgpgz1y0CR8jzAD32sP/m19u26oSGjayeMP5wAMjZpV0X76Gk/JI5z0ZIS5JeGRLeOd6
77/DoAv9XvnRecit34BYKpcmmIvajzqq9/3Tj9th0Q3bY0MZEvWnJqbtoB2080wbl9X2UYJlHBGy
ENoc8DB33LLBM/LIERfNqStWdzIw03NMFxNZJCbuLPqAcHZgXKCUwn0dhACMGCnQAhgbJk9Pk4bq
oTjaAH6LUc8AI54ADLg+yCP/hZ+IKXlbSfoKO1dmtGE2atIBdattwRizGKCl97A8LK9MNaPQ3lde
CvdxpGDnOpohyRFOFDHIHks1gdORSQUG3Qw1l+W9Tf/GltKN2/esYvojrYwsO43j12sjStLLDt0d
kYus/KjV/lPxcnCN11fk6qkHmQMCyRNX+dSE/aDuS8ouWKEkFz3iDWBscmcS4JVaAH0VWwUqHpIQ
Pb3FMgkyMSvYhgUepNIUSog8b7svmmebQfHcQLOLGLHUL7snqG+dboIR0LziA+RSt7uFYxqgoUEa
mRduoZ6DLcTG6QhgiQJUPt1qxaFUhw12TJYdFDBzFDVuuGKsB03mQY7DdJVta9YMjfy0VzPLgTl4
McDDoRkOpQogkXg2uBxulZdJ4xsUl2nDHrIDsJFs74Yfo1DUg3bW0xv+c6cb6D40rYlPr3ZOkYKq
2R78AyA+W/elU7nQS3FURkyeYvLxMVNm4TbD6tINlXwGiVFjzKkKvA2QO7b+l9uaM3tlH/jTE5Ii
N+XVD4FKEBEBvsoIFXjKV/CXBg2lBPKWm7QeQNburB1yyW+C6u5KxUGuvfssXdGLr9OKu38uFQps
nU85XeXVeARgD+EIqqvoOcbj1LhAd+CuyBBloORRXwWdEgo2Z9y7L2cAznzbbhSbV9qzsFW/hw1l
Gpk6QA0dErreKlcGJMOmPWoyF2c9DBnpK8JhP6t5S2K/39xSz4S0sbP4L7l3YyWdyeThXWhAK1cJ
C/jzrgjSlFp69FA3R4dz7+1LdEh8xKxUFjZw7NrlvgL66xY0x1aHLiJQHYQXiyiEvm6AUd1Q+3nN
X9WExVKdKkBtS5Az8oQmc5SECuLhHkgjzeigZhni1Q/4VvgzDka0eX8yP5q7l4L0WtCFTjd1s6OL
G9qNLJMHNLEPEKQD5/cYATp71JABPHAW4TKN8cLi4DYYaDi4RyM2tKjwQ7qxcw+gHySR+CdP8Z1W
r02zg+zX7//5j//9f//Ppf2P6Oex+msW9T/yV7Z63PJn/Z//1P/Vrq4ammyasmbKqvrHiOpKuj0l
szPSvf2FMpCoc42ogKGPp5Ljnd6RTdoOCnXP6Ee0dSYPQTkqfBhMkPx1VHGTkRc7g9XDJUN7OMZn
oNBATRQBIDTfA5oo3suiHLCFKfhaqQXBgyJ2/bJu89wZyEvjs/pp/t1hpZr//Mefg7ct1TRt2XE0
RbPkPwaQ395qZLxVJd1npSsdzY46HaIOVQt66DlRQmJOoK9tPIR4VY2BW0zIuMiBokHdD2PyQtoy
QNBt4sT/+/utiVPyj5HglmpxkFq2odq2/McpajyTd/fSa6D/P5bDSEHAW304iwEVjYEb6tw8NP/v
WhqFNS3eGX3tvE7FlR1uAr+NqTnpjNKNsWO5OcoAiY2K11Sd5z/0NJTWvzn0NeNfXq5t6aphWbrG
PHc+zuW0ueURi0n5X0qYSg+jK5DRmBxvcwi68a7rwF0P86834bc865n/B0NkHjKGDtcDPRnmLET1
cTzr29E9OpkkJI0cXkLipmdMA3Ht82vErY7E4Gk81xT33gfGEMIzeItB1yqUWWqAdAAAcMndJwzU
o1y4CNUrmblQ8lAME+VYcGi4V72W4TnpVO3HeTcrsTLTQTtU1ZF0SWW3j0Ydvedg3dhtpKkEsFOG
u595isLmPcGicGOoITTAeuAobgG9kU4mP61cG3iONni1AzXa9oUHZy7JFvl9DVRHBgu3t7+VL2CW
Ckni2chch+2FUvJXaCOwGOxawBhUT1F9EPe0/Jg3lwuvsoXdjcCe2nQAyGNUIRNBR3c7CkIR9MQx
THE9HJe3CwuzxJyr7jRqeqFf4u+0BL2iYW4kGdB9GsHvMy6hsbkxrw1ggcy5Ajhl8WbyF/7PGij1
uWF6OiNCFz39EOtcH0XqkPcWBoXBtmuDaYYkIp0AiUAnipidNi8OdeEZe1ziLfu52/TwNyKM/WtT
GkyYfdF3bpe7uu6FN0/+vE2bz2Lz3puM/0xdQBYPutmhtNgTdm3pPY6/FAbj0LVRrrJLnPrOZ4Eq
B3sKGjwkH8Zk7ONlt8LMxaY8h4vBPG3FlXSPThfqrhi9aFbogRwOyhWrAQ5wh+Rgu3HrNa8RsKYU
89+FTfJ+1XfRPMGmyRWpT6/8yRgfJQleoWzASRR8ql2z1c9QccBz3HjIlksu6DRuvTIOteqyn0ut
D7JKxTSSCzzZ2wY76VYAKp2Bw9r4YjcAcV3c/TeD41+DdzKydnE0ikJXZN0fCDp6MdLpk6kh/LmU
HSW/M4YC48twnAtrjmkDtukpj8UDk18CKtm9XVRa6giOkgmORIkeLYaOqNRczXwq0y8BrQ1wLxmT
V0WIvJACIFNbKNTwOsxZS9v/NAcwXHr0C+rLhGmqtAEyVweRBojCtYu8tzG9SHvjBH442uauuW8K
P7XEd/39pqaK7fR/bGqObJuKpduqpvyx3dbh+2k6dpzu0aq/G9/g/Ms8XqsEjdsjqhvQzK1ySmYT
ckHNFx1Pu+YDZubfX4f2L7f9/3Yd6v+/W+mJJZmGlKR7hDoA050ff5t0e1KmpPaUfFszJhDAWIR7
kwBxHMgr8JP36/0UfXe7HAZ3un957P72RXCKEGJ4EVokBMwE0uTvL1XVxc755z3TyKUUS3E4B1Rx
MP+3ndVob5ZcZzcOXir9kZ/f3Va/ZJQNmG1ETynNXozSolswhFnoNU3wDmooOg/hwlLXMSqc4b7t
kVLyWg61aJQWs1LyyWsI8rN89izXKpSAymMh3usxmUxWLE3Jt02BLjY9c6sCN1wwJgmIM/WCaJyh
ZCfuvRjr9IwxzRWp7EuTBNCwSWc506ugb9AMhEOCykzvqY6rU5QCbYIsTOd47MfdsEkmtA7rzSIB
DNjDUmN7ncAfEkha+t7vQx3u5X0AaF7SRkBz3/5jBbMU2AyctPijxIVr+dV7CJeSoSdroGjQmRku
8byvazHdWsWVQpT4cJVzyvyDc05oW/iQs+NiHAdp40M5M6F9kQcU+QjyD5NwA7rokJLZRi7VKv6Q
9jFdjl/qN2xR8FEVIKSxwBFzFct+ES9JBoiyA7i2lPN/5U1eQt6/tfplNIPbhbAVxGtCHYS7mM5h
FmyyH9BvkBflbxAuUM0R9xi/DURuHkozmQ6Y9yR+DN+Qg/i8/Ch9/FzLuw5jCDtfwogEt0Cplucv
GyjcZwPpAs5+ij3N1JC/3vtcHZqg2Vf4Y9rl/QfxVPTMxPogwzUzeTK9s5ijx1kuF20DjjEHbBX1
ALaPsdZp7GPHR9yguAbS2xrHJw2L3JKxAUYyyc1jjwpTDSsgkjeGocyLivjUa5zhs9y3+DOyzVOe
/f3aV2zNEW/i/1j9tqw4lmxajq38EVcYsX13mq6/7w1qMwpTo5AtppUHIJcujwJDes2Ac5hH3/DD
Zg8mCJDo4FmtLqLI8WRcWT8hhL8Vrn7CpDvA8ejr03RjABAeVh6VcpmOcJoqNoqoBAf63bMCskj1
LiKU4k0V5eGj6OPGMO4u09REhYair1Kxawyco0bY9SZsuZHsMAiavbVfSXwhtJXGc2r/1uPvdSjU
dGv8ipwCjfVpYe18+6XYYtdJMmOvlTnEPugac/sDaiGSlEXxUmfkDnDK7eu73Rd0CdDAfOUmWFsJ
ADy3AWAloUSRDx2J2bcUAQ50dTBXz3MgOw2pzFyY4MKlxivpWL3ddpducKqmm+d3wRhn2ZcuOcqS
TGtBh/mFZprR48qrKcH/L1x5XRFxCfGiRb1ILfDl3o3mc9lNyd5wLNLMIjquOTFwvqxtWhpuZ8FB
AR9M9aYfsiF52k+MrcSYPDmVv5LbwGQITTXgIkomotVL85RtfnsQ8OcHjTWkTdf4tr6TfU4DWwrS
GIsNaIax8AyDUxs+PXbrCZ9OCvSrdRvIfH8D4B8Zc1772E73nLfEQ1j3usNtlo35GpBuNTM7o3W2
YP/CF327jznRh2+Q2h6bXTGRgTYLxUG/pqeWVhEkys5NyQYCHjDBZ0VNKEeLBntFMMqmgl4kT6Bv
6YCQIfvoQ976+luMwNUvYEbZGDwLIV7264yL9aNw9ih86zuCOzy7MSy9XSoRliHJq8fbkyxmYTgH
3mLeXHNsHJLBtXNrZh3A7Lmyi7ccT+v2yKcm6rUUYazlP/GxJXJmcqkQZPZAxR72dpl651lwzSBL
ULqlZCc23dYrgV1zlzawHVuG1GIkIL8FncO0sdfgmQpzLF7Cm+jNRcK84TK38R2RMHDYPDqhp7CI
kChYb6/Di4UNj4ySyyQ5MkJx3g7VkbpAFCo8h2HpzYLAg7aYLvNafBBc6YEK5TKbJqprM/rxxEiC
mMFSd+aljEwUWAxJYFzZjLzwetuwPPTOp1Eo/pYXytAclT6F/+0z9qRtxJmB6wqyZuTrX7Ll5s8R
HwJpjHQ6h5QhDQqkOJ/3jDWaWz5hkkK9lsbSp5t+qgOEWpc60UwwqlDAcBSvq+OvsYecE1tXa+GA
pCR9xCRBLeUNZG6Q6IystGbGULc87kHK7EHdbXybfh9+KDZYZf5gSGTlq5v3p7BUdPC5W1ysJa0O
31wP0V+CtiQavGce11qy48/kNe0CVEp5qsZFvlJvTYEtH94MUNVcchYUJ7S11yHbvJbaTEPPwNyO
ltoe7cJtj8qx9ZQjK0G7COnoZFzQPZ6iVwHh9+bHWwlgtUVET4PDBekLmn93MV8DC3iptv4Ix+BD
dcYaQGCiL4QR7A3TGCiE+b0zfERuY3hyiQmB1UezFCnRPMVOv2XgYth6/LGrB6TKmVcCRW29mEOA
gyQcIO3xNO/AIY+ketmB4uqQ/K2aZMyi2GGgZUh2EDLrG8S72CToy4oOrC75ql6NofNhUdvlhAZ2
Dz0a10e1a3waLsrZEyGbFcd+6GkD4ZEjm/OKepxRfEcEJCC4D1+dj2VnSHsdc4STIQMMcfwyJxFv
1MulefCMli78taYXLZ+8WoKiPDCvzUk/DeNPDg3pQt8R+A4YymLKezGuGLkn8Lwkhongi2dMRmXX
IDHU4Ztvd+WP5lmcBgwa/OzMoTJXxsrsuW2Yls7h0YBlKX9e+3JfETRN6cSbvmevn2gtBrpQWkRt
a5jsUi6408o4W+BoBaw9SYYMbUfE/VB/2p0CtJ5GwPuUy1OiEa864RtbA1Oh2frVKxFb/5w6hDCT
0h1RSJq1+HQ69/5j++ng7d3FTVczP6nHYNyRiDv6JeB6E3uwdKIRDSeGL9GxRW9C20KD9FhKw1Z2
W94tgF91ACcypBKnEAW7nTZ4kAjt7/X0VjNU+okTi4nl7BBYoKnea/5b8VDUu3VEb6Oov9z9/sCN
XZlM3PgwfdrTJw02Nrz+o2zGeTN+bK8ZZgbqVMzX7PYI5ObpHcin5oBhMKKxC+DKZ0N7NMan1itW
xbfypvtWF52EIbAm1gTrC1d4xwVSkwHHUB3JlsnW77SR8Kz5qEAFyCJ4Z4WJPdznjA+vfFBOE42s
duCcq9XzTVbqv7HLERRjXjkSo3a0L17D/f8j6cyWFMW2MPxERCAzt0wCzrPpjZFWKgLKKJNPfz76
RHRXV2dlqQmbvdf61z9A95tBe80YzHxX1RkylUBYKNucWz8Q+KK80rGqaFwG8cT6Jqzgds5F1yNX
/ifpAKk2qp/HMBBe4HDBOEGBsFDxrZhqWSbyzvctwrF9qdAyOjqVSx6KqPzEjXhp8PxH/wrMY6OX
4DLDi2crdr6lkzOzA1MGkYTNrVvpLcU/CMeTm0Eb8iOOTjCI1HRL/it4cmpciMnrscVtQ4wfywAp
46+4iR7d0xsF3cJOm/KIDbCS7Vl0mvx81+9T+/PEFmjAzoi7QKwxI+r3DTpH8a/kiRR8QHhnwGyJ
SUBl/d8DIZkDf2Db0cOhRBEZLWGdUCVtbgs+/Pl7Jp5sDRy/J1uAn5MbQEmFtriz2VEXBN27dOQW
ZtXom3EUs2Jkb+MsDxNlm0OxgUqozzkOIJhywjpsATCyuN+oJffsb4idzlzjs3jhJVG3ctq6cNFC
HIuQS8s7hklBYuPsSskBTUW5TPB5QGNPQz3H9eOVOOY+vTWFC1/qebhuk4WdLR7kZEGOZSAPk4HR
VDDyv6HO9qN6DgqlA4kjQx4Nz3EXAd//Yifn+/7s4xwFp7BDGlrFQpOM24IHwcAWPQoE7Mo0yy2s
A92uM3jMYF+uPVgbvG6tXWX/ULF4lv1wdXv0Natwnjqo0yVDXujIlFrqGozfhXn6xnFqNCuQnfPL
5mcXuHiETQQ0MPxu1mxZGayqP9JC7Bk5Jfaisy/Ibny+zVpcFpl9xmrXv52vh2HL9Ikt7sTUeY6E
kYrggaVjRWX4OIt2aV3efD4aqWDyk91Tp5kV0DRCXtl9OAtvoVp/hGizzw6navrBxe3t+OfLwvdt
xSMZHhb7EjwQ8xVe4Wk92FmdP07FxWO3cST7/PGYizl/zw2wL+s65FA+X2oEExfT2nsBukaLjDv7
vCCp1hZyyyM+AfLSZy7aZHyNH29Rs+ON/8cFoVGFsxuonm4dgZzGot9++xPHeIyLrnafgbr6eNTG
AzC7RVmKsBvjrgLzp6Mwb2aJLSN4b6yNZD02HNAWlg2sdNIOkaeUMwMNXOs5jxybh8b6O5KQxgPw
cf5MXMLMYDY7VwFuSCNhmQph/ENeTeZTLP4j9m3hy2CrEmBQbHtnAgFYyN7la3mXIrgA6iDYa9ie
ULtQulimJbkp9ENONpQrHR+js9+P1jte0eHjEO+NNNA63IiWfzyq+OpI0C0xEeGopG3BTkHm7Ymp
ZHqd/Jdx/Ao2GIVAlgE34mcsbJ+H8Ig7Ms428HkDDGWYT/NpcZ1ns5FZQnwZz6cnxKir7WdA+eCk
SxA2qO1UMAhP2XXtx7F2sXnYFI4fYvUeYTbJrWTkgnVr7PwaVujPZI5wkiAge+yw9nV2Pxn952bG
bXBQZ/jU9T5Si/Gnaj0EMVPI4hCl96yBxBPcGxX3hjGHndsckO7b3pOH/lsE7OHeEwNzxmVs3Q2u
J9xLylJqpHK8eqh63mFpLUb3tQ6jteN1qhNayf8tPnuyBF0Fi5fSWl06Oi7IN4dv5Jilk7L7F5Hz
7UI1aH/ehdsL1t9I289v+W3CBJsFHzHUsY0tJnI3IgrMtc5YT7MFoiQYR6KF4d8gcQ/mlJWERPrA
YxL+ulZvWZjWWEEQZP78d5fgxlWhMEnQNoV0Y0dtOq5lkzVvs7cEHtW3FYX8lE5tLf7+IAagMebG
6BYP4hFuul27E4+ZgK2ECxb9izo3dWKnxKjmam9IiAnlf41r7pgDRMfin4iPR3oS/oAYngcVkRte
fDgaYgJAykAELgiIoaKCvYARz9TO1al3NrQnSP4YK482GvAgcPuAF2JXS9HZRbBfRtAxs8IdJHS/
gtO1Qwrhbjii3NCcitbuEX5cNfzd+X+J7T82OsurtLBgwKoKb1kvZJuGhT0dAIDmsjVa47GHOGea
istiPGHBomANPsPNZlxGUO3dy5bHCLbseAiNvnvIR0mHu+jzzA4z6zQSani+KA/Y2+x8+WL9f1dv
XAJ+mhmQ9UiNqEaWW9IHYCpV6zBlfP8TmHPistlCvJ8xlpLmDCwNM9DxQUQYxTwIz94/hUwLoGk6
ymO9hiQUN0C7/R1ZzwvFc2pzxaKXnfK519WWCeAHeWxlT456aRNVhNs9A8k3sGy+e02fh0oYGxY8
K+AWuzV25g/onDy9wDE2LrGx9cJ28+020AVCiXQ41iI7KdYSJwHFeqp4LeSKdtbxIEHsR407WBKh
LgBG9OnsM7mX9vMKvKwD5A40On6Ya+DR9aoCOuKAxK8IEgBWKeai+S4iHOHek03RnRjGd1zVfFOq
FsP/sXgm0Zs5EvgcTpOf8Puv7BxNgZvh1G7HCFlgEI1xL+WPudCQUuHobu7aYSlCKMArkQTSyRTa
cxpq/UXBH3RYfq6hUDo0Uwkm+RwdUEWM33Ffo3BVqGW5v+wwXOu1dHXb2i1hbz+aeotuFFLIFT2I
7rTmrzksaemMfE09q6Vh9V0q0eLzCa+4c0kgQbFwivN7/pkPlCDlvvts0+9KSsOJfjMmG0RsRXqB
66C9p0JyGd4P8m9lZGkAAjFNtHZmBtThfZLNSvxP5Af8/1QMytdOFBefkRtBOxLJYQ9hBLEn7vg9
5eVGwlGZ8HW2Kz3M7ymWbNANO1/Hg7FbmLggJSu5Xac9IyGPmNsvXh+Nk2CuImJtPW1AL7ERAD9N
gfRNdcWUSIdfoDqtQaL7lXECFji0yOnMjH9e1/1bZtSt/HaaLaL2Q9sFFquHjersGWqbVJ1F+MKv
qXQ70i1o1Jtl9AwJL05IjtTWH3VFlquqMZfeVfjAFn7cBxNCjXs7jv0W4AkT3oIm2DeZgEZzAT2P
viYHloZNvkW9X+D5jI9E4xSS/RHncuJ9EakXDjnLhuRdMXfqPK1dtYR7YCZKflbktFcvvs6V77Td
6Z8T9XNRkD8bfkQnon2p3AxAB4RGnhnPUNdDTfJ445cG614ngPm17AuH/GbeQIYGK9jV7pqAAKQu
8cqT+lTr63exHVTuz/rdB7l24grKnOPgNa+1hNp6xIcnwo+UOu3uS8DvZ0be70dbDfikX73BnKu8
Lm/3IbjNTU0XtDou58brH3nQDW9sMIGfRf2Cu9Chqe0XvM0Lc/E4VFR6Icz076a24DNPJGBidOqK
z3slEDP7AHScHzITnAwLhMpNKebKUCdBl0/a+5KCZXvIp1HuAgzX1BEVEjBD4rrGTwjgR7jgd/78
2F18l7kHKvQDV2kcAWWgthwKT7wn9VTp3DwOuYMpuxv3RgOByW6xm8Jtfy81bp8MIiERmMO/ajN7
VuF7+InjyKKd+ah+TXVUmm61KoAUE49VXTMx+9KEelnlJtxAFcB8PvQAY0ddcuPWSWRXPEiRrd3f
JfSTxVdHTuHEQOA6S8kiWOSqWPFgd9uCgReHSm+/4NXDMyx941c2LH6yQbNxpgmujzwiacqm6+ZK
c12Ts8BwD7pB7ydMQOyY+dsK4IRQuctTtiQEDcOtz09X/TiN5hqsMfAbr3mvCqIkUHFZvNzePPdP
t+SQXRF7b7fhhEFzPOoE8YkFMKpptW2owAyVoUjnu55an+rpi38ppd91K/wYtZ1iTABnmFUCDpR4
WTEdYqfa8IWRhkMqJyOjOXyQVlp0NPF/RM6N6XGkcf6IGsaz4py4gmMekGwrtRanSW/ab/gwX8DA
+m80zz+2m3fk/J4w5Fi9EX6//YE3dKq98WANO8nPZ/X8B4eouzCR5g8PMlYEOItuKwlgGsiG/So8
fy0B73oF7PCo/CsJsNlnW4mMSGSGjLwvUepx5nFS1Y0r01VQPC+KF9wSV7+rY4Jfu6021Ubgcd1U
l3q8KBYMo3bTspprSDdzzIMzzSHSDww0AXHCG1K13pCn8Njnthrd2oSGSN2gTTkcq9cs+sf/5biU
YddO8DcHjSVSS6rOOMsOmh1/N9Gc+mMzeM55ww2sdw1zUODaxrne+GstuSWzpw5ZdwAVfJhM+PFS
J2Gp/tcWjM6tfnByzR+gATY2rpw5sV+qJz/0B1Gx0c81tiphWcnhEwLCf2EPPZvryxERyMocM/Z7
rmL9Tyoylu3E8iCI4fIBecI01acpMwTYgVANQoIpDBYmnmUlPCfCoXDaPA//DEwIiW1gqAOx37S+
G4bhzDJVlh9JAFKgaUEC+sKLm9Yk2RXqLMpWRX40CDNRZ1nlRZDgBr/GQfwCGXZHmKD33UaBhjyn
BrhyUmeEHED7oDzsNGD67My4CUJ5HRA0qA1e8tuH5sFYPbewVIolaTcgYICwGy5GFLysnx7HOBJX
xp+emb5s1zwZQO+eitsxGbnU2aUtHi/PP9DvbK2ROgDw0IEAlLcjrkpTACrFruYpki3RvuF55fHj
Dv/y+XXVgwzC13DMDSmRR/MBDVtESl9zj4aYOooywh2k0cy++o7T9PTryTowcVg/nc+DIofQF5Hv
KvYpp/lO0ByCid/8A/DSrRq6mcQilE+UIReRa1EcJp/li5ONjlL2Sb42Ejf7bjXVllo37XxsQIhq
PMDJojYh+qUYk5uJ8ImcCoy/HsNFVHFaQEAi8ETzAfW5Iib8ZnyqmZ0QnUvlh3kpHzebmsTSO9JZ
O1cYo0HN/sBOGclLIrnBw5L5Py8rYcpD19ZbcMYIwmKh8FFhQ2EChG2W+t+tw8HDgzeF35I8+96u
P6NBQ2//fGztxsKByxVAcLDvX6vdK7/NFOWaH5MhkXvIyQ0ABIiDJxNCksGls4Tli1I2cSQq3S+R
19aA1wObJTYZuZPgzL8FbVTWUIMUIcg+jNDsQZ9/COJRgnfhSelSGObUG+mlR8RpuONUllyFfNqC
NqoulFhGDZK4GMydhhPh1jxjYuCKlKb/9F1CP8+EnOAveZ5+3QQPMK4UEzESFjTr+abJ9vVzJo1r
9fkHzh+btiYGCnCaEOpEGFClYTOIYYfuv8lqIS/oI4SquGYZtnQNiDFqX+9nAM2aYX+1rfaIDKeU
ptAlvgolDat3GiMKYMNEqvDL+E/FSerlNwjF0CgOHmWZQZBOdqfIK6SjrAfxy5IKsKHLigvs74Wd
8WJMjjUY9hQs82FDrMZIribrYgzLEAMd/EO1iYBcqdOD6dB+HNFVbW2sLWAMwsrtoWJNXJ1Ms8Zp
UzdVAz11Vaq0nmrXYv97ewkn1I0J4XSiH6hwkXwxO0J1CPh9VOdx6UX4ZMiVJdQ+KDrKVfvKM0kB
ya5WB9+jFlsQTa8rfUM2KdEbGMGtta/NDeKiElziRxvgUHuhnlPC41bpQ8cvTKHeDoavb2L8Td7h
ARSC/BU9u2t8uSFZkwSm1v2FU+yIaEJbR315nUHGtaeT0ZScBOSZ6llk93+Vi3S4yMVexmWqP70M
VhKFAu4ussLqdoA7P89tDIF28Grs3KtAiBw6hEqaS4QY8wH6bGVC4b6GVPnFBOav+wSGBsXnB0wC
okbNbtbwrcIInJr/aoT3g2d8KHBAusBfxEU2B2qzwf7XOqzf2muEUHrR+YTSiP966vRN8Fv0l/2S
LJVjQ5/9wv5OimWOESEGEJxxLhddRT/5Cat4+8QTClnfx7idFW02MQIBspmOXlV7CNVCqJzXxy0k
J4ptYPcon45DNNV7AcswoXmjnCZXu8dpbzIFO3IjNMMDny92M6Kin2RW94R1kM9BXifnE0gkIsKn
23zhxa0I2uQy56r3ZKAHcyM0uXx0VNoZXgZT45wwI9xg6RNfvhzNFOZrX9dgS/7aEFSewI+UFEiw
+Eq5NLH6/JVqazX88qy+KWj6LpgY1EIWNVvzcpvWuR6TfxFQa+uUvTvhftDRvgIVjxQy0GUvF12e
JB1HJIYhjRTQcGTtTCcw03RIpL7GNgNmApTzwq571+M1+A4N3iN+n1g6f/cwT1LT+cbOpIYYSeCd
K0BKoGZiYAQE0xP1zFZti5Gtc5jca1LNzbE9UCKbApH6kqofAsnARXppvHk9vULCBrZVHepBycTa
yaHyriQ7w7aS2uE1owL+EGQLXTRbFHDaNoURVpN/tFqUuPWmOzz/da81tWVSuaW2M6M59a44vsFz
XrbOtwheMruczXdI37AHyERG03ncQwVGGX0P8O7VeyOREZ2GD1i5kyLIGSXwee4GkOOl/TNP0YxX
LDnvWodb0EoIy2ETW0bkZSSv4IwKZFw7WeZpv+PlTOginCdUlQjutCUoNt+r/T4bv6V9D3vNlfkS
j720luspFzVpXPXjZ1CH2ylz3Uj3YPrDWvnJGtfonX4v8czXWxXtDyRkEmCwbuy2fE8mO4Xmfmq6
gY3yDuvIUz8QSjiKbci6bQ3grtZ7E5XYT1U7YrxgBk6mI47dWG0Tw4zR6LqGUVfQWL5ZN/Pv21O/
XmL6MnrLj/c2bZixbbSsXnNe4FPvG1BtSodhVsDbqx325+a3jbCkWyUxcwKRLVtcRhNfQqkvWVkL
E8j5EilV2u93iIXlc1oxF45dZAOKHH5wsojdCHdIrgY5XDCtMhjqTBANZ6WTDFOykrYN1M2n03zd
VPN62Id7dRaHnxMVwvW5NhqXXftZEwZI3PZuMgSc9bV+MJhiQ8x/Mnku6TAt01yT0vkhabmyTrnu
91gQwMUDe1g1/4wPC3R5TT1jYnWEPUzmX9jMFM3ZEk6/iStCthRQiBMNhPV1Y01z/kzdlBQBL7Iu
cLd+nppuakDFRxKKa1S6KJRFjhgDsGJZMpXJ7DeDB917Dlu9slusc/By6Mj/tAl2rIezBN6KV13C
HH8qMkrCvhVJqr6H7fQSLbk9foFTc0/nrz+9QXeV/MDXn1p4/eO/hNPmE48/z5MpCokJu02Of7pL
yTYtAgiy9hupPxNuK14wjkQDQ2VInJMt7bqzBNwEw2UBjXDAivQ1ZrBJf9LVZ1BJyK2J+WC8erf+
CwlO90fgraBMr6RVYPCnTmts77o/ig3l44wf673FzQXCd3fd8hMOmJy2QdwGlDFxMqvx/CPDkpL2
40C6G+pVc91+cC+pbJzvGTtClklvOlCzwJwZNplt/CX0IW/s45I1LzzpCZJbEEhs6K6Av1rhdtk2
Jtu0bBd8MIVUXsR96qWCOi37HwjEI18y5JJIPKGfdd2Hny9eVQ7JyqoybQu3TJaSDlZjv6EsJ826
ayHHjS+UU4/J/nuqL6+IewX3uaoXLJaXhclqtiPOF7OGFwl5BE0rzpbEKA+fXeueebgLzLITKoHR
oBjbaon01BkkIzu7EVJ6JNzMr3FVETa1Azdjo63asPYGAkHemKozO7E+tIIXZY700+sP1R2yGkYw
foVUMUT4OJbX5oYCVqUnTgIVxCw5Fd8Afv3ruo6wAZvMr/lCw2W4X8q0KrI1wVTzCvGWvO0AydNn
vFBTnp4cv4N6RTK1iGRX3pWRn2OYD60YNFG1cWK0ZSR1BqzTPQ2JOv1Oqa+7hoCnKUtaXcgb45+2
Uhev2XU+ukbV3ouMoXpO5OaZR6E+fwkdw4AvDhQHous05RgcnfZQV22an/Ksw0+jOifi5MjnlvaK
M/yLpooKR9vqWsxyRibYfGS9jM4m7tXRbW1nRK4KX/tMKeRD3ogQQCDlorjkEvufVbJimfQ4HzQN
O9FCnkwlNCsPtXOg6SFfobrq3p4B3avGsoimuOp9ODmv1KlvGXb4sGxgphYW3HSCrhXNBoh7FsFw
p/VGj/GjlcvXa862h4MIqVnvBcRHOIctvw5zPQuyIvye0Bgx6sC4EuQ7DknovsJw+dF+EqQfILI8
F4AwtSUvexh/BenBbstsOJl+by8mWG4tutDYAK9MzhOOV/nUxh729Tewu7l63rAxTLzu9IAmWBK8
yRhUsmm2hQY5l11AgJuJDCnGWRYAO44ImAQqU1UICBOBYJtNvOvXqgnAxnKxszYaDZMIlyjIQG/S
VUcSkknfiY/Mb1qPOzj+GFOolPhRPGEC9FYA9Osg18YISGY8h5DNxb+DCVj5+HjfH1mwIlSdJOAx
0qBOgfPCY7mkHDEKT6MhhJT5Zl65gwJSN873ZAiWR0/nKOHoacEL/KS5DxGSH6KmBWKMZWCYAQAI
6uwpDJ7AfbbMXDj/TyqIFvLP8mn9wrTM/FTzO29U2aL9ptd5Wg3QucKGy3rV5hndmS/DhYrGsX/r
pae2syckgzJI51d3nHU3v3CamKbp6+GE63pk/XUWJrCJYuU3GZoQVx6e50Jl+OpKuAyiCLnUu8+W
jAUGMlhjUqhfH+QQYjln6lZ8Z5OEVMIOmV2d68cRhq22NjP/id3l9yaRRpr572RmykFGHkW7KAlj
SzcyXLIo1LLfl7rgBQbU4piJsWbZeyvp95MFOaS5hTSZGWhqYT69bn2z5vdi/itLB1UhV3ltIrDH
k0X+fTeOBAekISA5WWZKQFBwK96uQU27Yia2hp0i8kLSVISHoc9zRaX7/idIv+rENfVN3x0VpGvG
XG7W3+9WJU8RiBKeEr58GXoY9qHhX9F6EegsjuLK8spW+qEpbgDYmvZHahdiuzBhQXboLoK4Wcns
idfo/tYY4eKlloLvLXtz/4Y19QY9TLCyiAsAwaedYPehTlF2AKqeryT+1bOIQV/s5doa/PzLsn/K
B41PHLFWvrXNF3v+9F7iUIbjPCcs9kjIeJNZo+xeuI3h4TcSbi3TJVzRIhiqmraGq9xg7J+LrUQe
oroQ1+jX2BHVpQ4ywLO6NbfPFecEh8rADccKlwNCsGrwGFQsgEOlDxRgzBsc8afdD2hAm4dFTuos
aUHoGr5OgzFf6mqTGd4OPpIOGcXM1ZdUu1FQwbEzAy+6xh+aNQ5D3l3CnRwmLJWEN1Q2Q5yMCuJU
k7dAFtvggNI2AYv/lUw/nFity1MsllPa0wne4IqF8UJinydOtVPnT+pKeLNIdQbsanHMQhgjs7sL
Xj2AgbrV2C3B8+jXMvPGUW5RQq2z31jMwR9V4LJ68B4YcOIZj/EFg9tLDYuDHf0PUsV3VTKiviCD
xkxDPJUrRmJjGgxAkV1BOwUENm9i6nYGND3CbWBfqyvuaa8ERclkQXXKfNto63f6ry5Ic2dNdLT3
VcXGqBvw5Z73nvyf4ndgt88Xr+vPRP4tAS2rK1BhEcJATyUPRWDZiXZDz6ZDKfrgfNUsMzD2hq8v
Bt54gLyU6aGIprA3YU98Zm13z9l/vs6LJzpl+bybVVudrkmD5TNDPUYZCWRIBGLPK1A5PSTgW7N+
LyRhq8k4x84n1c5IHIXcvO5eDXMpYdtEm5dDXUB3+KN1m0+z5Ff9QxHPMzHMY7y3tUtKVZf1DOxY
ve8FU5l4IKe4qhAE/sTiWVKRcSETz6jMv+dUWysdexirLFnz8ER4lySrSNkV1UlXF9VrIyqn4Y06
IJ8XMoLqdtEnq4qH/S2eteh+TdZCs36qK0ZCVbOMh2mPqMZVq53S/nxyv+XcEm/RtQRTW0dcx/ry
FWatMONx4xWYZGkKt7Q/Rj3Nnddigwagy+X6ILfJoTW5PMM8lGp3fwIX5TVz1mPkvjvD6qAT18a8
Kw86gwCVWCWls8p7N96K9yJNZymR8xDVEgE+RIqIx+Fs+M46aYYwShDwDFR+v9cfjSnqV2Vzlg/i
9aihlIyZibNxlKmdp/8Kbl/LXvHq8c9hh9Zp5eVD+b5l/M7MieP9/osRuUb9pn2f2Qwi1TFlX1PX
Bh7CwzyP7s9m+eFethw7riLvZPjS1eWZ7tm3rrhBCGhkHYmqGcU2sk22yYQrrOqWyWCCbdDoeHr/
XbPtgDbN+FKAwBhBaa62j6w6cdt0dN6S1zIHblZxvyeHFky1fznfCvQAwr/IFWkKHuH0n8FIJcNG
pOdnAjVkgqekkANwCxTGrfDN4uqO19yrJJfvYUbEaExlUNHbGbwpBn/6hev4QgoHVIVwBT9HWEK0
EIwQDg0WjwYH8MKE1JA4kBJhfQDEZ+fWYIflDVn+0+9Jvqk3+Vbe2U1fPLPtmjkTOVYLDfUePmHP
xOPnhzCvWBO4xjmt0izHT6sE4n9UBpMMdmLZr9k7yBZiJKmF0X2fM+t5GmFNWhWnYTt732viFImn
6Layj0c+HfahWCn3lulgZqmchjjdQFHIzjllVM6+ySPkoirmyCc1jAHBsYPTQybIGMryOqCyqvH+
i70DcusgxXaj9Eq46bldQ8YmWMSDqDMdw/0wkgRcVXaEbTGStXG82fBdozfGSGdB9TKBX5VNnxf4
WMTozsmc3wHCEdkzplQw+58ruv2C9zD6tni/aFrseNGgUixR0aibwekvTKzJ8xP5LcfHnqQXm8kC
dLASEF38mcBg+lMBg8lx4udBdL+qLu2FQlRlvAKuTDqI7E2IOisn2Lszn0Ch4HQIxq1q08DBOKTO
cgx5ztB/AL7MECpjYHxUcB/mQYNA7zM/ngHZ2uYOrvAD4m7yB8D7/FPeTv2Lcv9RybYDRopnMSC5
rVnyQhkL5wtxy4iuX0tkhQdQ/fY3RUoOTG5jqQVN5XrBrcuFGlDCi8PlAZfOMQnneoIgY90nVuLQ
K4GzE49LBO60cpeJqx+7lYgnDSYp8IKKM8om42BqAba/2iKtPB3SFSS4g+aqf+IbySsIOxy1YYu9
2ap0xW3fQZ0cP6YwfW7VKZ4dLkA3J2V7nUV43gTmb/LgySyRP+nMPqSdhMcPBxCNxJoeiAHA8UNk
NQJwcCqAm5N0E0UrGe1xchdzLodkBswS8TIi3iiHgzJZwxCDwiST9QQhyCRjjob0ate1rVEN3pUs
wOE/Nb1S8WOMcfDZJuaDOno+N+AIsoP11kBUPFmdqWOyeEHJ7g54sRChR3X0JwdXoKunTtwOH0tW
Tlc+W0K+be16o+/45AZmf3+e0YlCynGOzMWe99iD7/KageSQC6kyggtNitMbTQCyIpMKI/HYl7Vq
akoeL/9l06K66e1v4SXDT0/yFogbTk/EXiEVKnzMpUgSawpH+TqlATIIb44Z/rJymCITeqFz+MDX
Z34dyiTpbvCtDoV/xB6qVv71YWWQByFu0G9Ll7omRYTxiFOxf8A8VByFEyjvHnjOajzK1z1z1hSM
jYv/ARaFVTFv8D/EXqYHUw4o5PSeSaGEcJTKgoFr738VSyycOsFopofVCxg/03TrlVPAsMFRATkC
fM7DpCMyAy9G3cIvKpzM8I33OntUPaxw2rnRRlREdF+qMVwQyx4QS3YkwWIBp9zMbeXRdMyLfbu/
HnNi7u9PMnmnuHBBCgmY2EF68HEWyUmmvob1tiOk+MJA+RK7o8wILicNIiJX0oZS3LooN5Y6Ajlo
A5pbIXib+GoMwMqA84OTTX0zR4MANiqG+BuMDveQLZ8XLsnnEv3Lr8Hn8oUFCT4e4PnXbrWAdhgP
+qTecWRRorf1jOKf+gF4qGBXr2dKMlUoQqgeEYPyazxiGFECBKSbjFh582H6HSnn0V3YRuz38Mue
Yy0znrWS+0kBeyH9N4Tbvy85iVrDsskc4yge30vpkQQYK3A5JyaJJfr81eFICos4+KwzMnrTe3Fr
oLORLGluhz8gHJpbY89/RcUBiok0khBVES2EFRMVuPnwRPDeK1WwZQ5/S9ga6+tcZZqzHMs99pd7
TKwgf4F8dvEuHQqGarWVY+OtMwimeBaW5V3CCciwCsb6ErfRUwJ5Ie6M+ccHzzGZ/MNdg7+uWLBc
ynt7dXgjZupAvqmf/CiPHCvgGHtQc/fx5J/6NPl7TeOR44YWZxnZfnuOl13F7a43+qk5jAaSEdNv
HMmRFeluhJEEVgy6peylPeW/8sdHN+kXpi3qxXCU8a56mLPg3BL4uPvtbZYeoE5/0Az6IqdfGv6A
smvG6bM0zv2yC2B3106+n5R2ve9W30VxmWBlJt4yMqbx8MaAl0cVQjIU+Zxx5g7TG55XofOx1epB
AYR9iyKVWve/xR0lXpsSPP/fYw5rgXn+ZMHRQTlUbNPnVCcaurL6xyv1tbMmgxzYlW5VNxX10pbe
JV2Ud2EJKJTdULnjh8BFBVm9UfaSjoaDCtziyhbJ1qpQGLs0F3UzB38xz5FpF296s3Eq2DFkAZgb
i9zmoJKZBEH3MFECaEl0YBQrzb07mDiOjgoxxgelDQ5PzAPH9UI5mLNyCdhmnscX24LoTg1Ikr3V
LOoLtCd7DEA3fyLWEzpy8CrwFswm4NIIVJN2no/lDQUT07ZlSaM28XrOFRTZlr7kNiLV/OoWHyo+
jNggNVICGA6K6Bo/z1UWe1EojClP+AlYX6wMBJsHh1+7g3KX50xMce5HY8EgJttzqjJvGj9/zI6C
JfFNAxNdUXIVkKh43tjr0O2CNFEQ36mRas4nw+0WPbbZEviPx+hB+6VAbjbJP2hNaKQm0MuZ+j/d
QrH19FAzK0aNqYKaTzVIuIDlaFpIsL1igTBN1qP5PJdZWKqIAegAR/iOTwLAQnLFSUMLxFnnFbhL
gauCbnabJ9VgM1KNsDoROM84QZgrxwxCmJPD8uILMNS6xQta9LzeXikAsh8JAV1rJz/Di0GrS92e
b2vDKf4YHTBX4k9l/EwKC3IWVRvt0h5Uv9wiJBRQYpJM5Oacs/2Gmq65wzrTb/nFZHGd4I+ArX12
VODpsmIgAzA0WtgI8IAKHPv7vTmynCaWjEHkF9sGDJ6eC/ERk6wH3XMN9/qIQNSJQxyfcJbt3HZP
bgI5LIP7hR6ugIvi5Uf45nctbrBRItSsBqLTGIaqq/YfskPNgiHen3HiXFx/KQCZEqcA3YRykY/B
k1M6ReVP/qnnao9BKanAyiV6QIlkVZDY12OxKewwNiRvaoEB0A6cidJOfmRsXehrYahAeabYGmsZ
WmmvcfEuImNT3rIvg2S6pqus8ykUmSNUXdhKPQHd2lwBOGW+tCdbOwATha0STqbJDdjeY3/C9k+e
Dmu2JgsfBxdrU3zmhA3j3niPhwMia8JNYlyBRZuRhJF56jJaGNp81FSj9Tkln1HtVDE94DnY1JfX
6unwNRIAOAZYUJ70YwJsd8sUeIyL257oBdgBeFxGeORADxEdTLclqb25iIeWZl8+QV92xYBPyuXm
J8FN2B/HtK9VsjNt/QCbBi8vkuZB2OMFcPJn9rnpWwyUnlY6FTvWcBoyO3PAmmewGDgPOCUgxaLK
isNbS/TKC0GAglXL1ZH+tB99y4jKRYEbYnlgST84OyX2gI/Px5F+rvNBAI2PFle/OU/CZNsEE5cY
O4jZ7Sk/oIoZwX02gLXxJwUx9D+r94XtOABYZ340Rc44rReRy94hbz8zHqkU0I0aDq1A7qL/I7wQ
C190eHgm4x+u++Wi9zt9PIViwoHlRTYTZSvJHaRhtraaYAgIBxqXPXI9reGswhdn/QQgm8TeUrde
d0QgkubnYAFzJHflxA5AELEacmMXg4OxobfM54y0LBypaIq85T+e9tb+hsKmnMcB5GJ34jOgYBSB
rzBeZS/MFsDUnXzOlq9TOauuvsz86zwDxoMQ9FqCOlBtxKwo3uqfzECCrkrdJI/yDGFqNAPh7WJE
BJTCFJeY9fj1qZyVfGaULwzPXV7OUzfav/f/SDqzZVWxbYt+kREoKPjKpK6tixdDXSoqCIL112eb
O+NmnHvy5M61FGYxRh+98IHOI4CwX0A3SY7SS1qjIrcBUm49QCUMv+dXB9QgzDvQDE3MAxwsXEDK
f5P+9L6Ahyubs8Zsozv1llmPOQmc9x4TEdWlq47P1Om5TVSCWTHpN3+iE3ydF8KaWrzNK1EkkqD+
3cs/jOvlOLej2jOi1gJMpFfpMWah/4ooRvxifsUJoTJ/cm31MAr5uTgbiHFrnbJ6SwUx7lircnkm
WvYz/8yZvIIP50jZuHn9boBnoFkQ0EWE4Q6nT9q6xv46BGXbla8HtD+kBcLLdwzzf1aYpMQTNOuX
U9w2kU/YgANuV3QPNKYoIWNGBJN8Xmx/Qb44xf1x7dHjMHwZHq4ORh38NvREKVubg50mVSZ6dEm3
uKEn4LmIjXfZGWeOBzWARf62JAEObn81eaOqonjYAcqDc+dBhKabxZww4mMGw/PQkCthgxj1aWQx
NYV60nGvE3JyBXGgNrUxyaU3TBXL7ELj9Qi6Y9m2nvAbBLpkWQ/HcHNgr8kd+COL9yw0q+dTO9AK
w0lrxgNH4O/QWRfJkzsEs8lCNEuk3nwPEjDGQ/cj9mxiPFbPyB+YOtEpeChNLaS8KQ1ax8fejiV+
2eWQpcXXKXvmC+W3mY90vpG9UtIB/4bqnhA8pnUyDGCGjSD4zYcz3u87q+0aUhJZupewTLer53Lz
EsNZGeXJGcV1es4uCescTs4mLWGAZKX/EpqPqlTcrI+5H8a4QIjsFHfHXdLC+u7V12PlD28ds0dY
cx7gXBb85sDGLmdQ8oAmtmTxdgP12JFWpliSzjujfiCDTAd76OHZJuzaxhIDtBIyBmbh70yeyJkq
hwUgs96OMiL5WZ0d6Y4I33G5CDYW/h+AzTGsR+rl0mzCMmo4WKePZICmn9Fegg2lyzTZVyKCyjkw
HvZLcIYuGDoyc/Hz7QfnWJyD6VctY0zGGyQmGLi5eV/loRZdceqL4O+9kbl+LHzgFM6e7Qr2Xp/h
ORMBzdYmNPYqlwiK0kIUi156C9VETeBCjOAvBpto43XWr2DjaX7fPvvyuMmP/JkR8/V8UYcD/+Zx
rs50AcdqlHsXj4HFYsjE55c9GBdhQypdh3swo6JmzrJpvmZtF4vN38MrdhRztcfQnYsaXbuLliAj
301s9tryNH1n/45vLTtFmynnf77I5eLUiBehqmV2SA3G32aaP23psXMQUM3/Zt9sFRjjk5W8AoM9
BlPqH1+zsZUMcpqzAKC1ES/Zg6gOH+HGYUoOzAF27+UJx6X59RBFOl0+RutDt3VoqwV0U+8afPie
dcg/Ca6Rka6G4cnmVyIEBJNorWDIMT/hdLNgf9jIcSqLcF85FGy4I0CaeGMbEyYX3rBuIbZqUM9/
ojuWV3/28vjW8sjjIGF6GGCe8nZIjnGlHQniQ7jiAFy167GlOTdggEKVOv+1EYszRx4ZP2heLGU/
pOR0PsfH7aD3UdNm169D0aCe6acwrRpv/igT9PHdbdIOZplcmrkAPLXpSOWT/yH/6jHqg1xid7MT
yYGAXczx++PCpKX/dyijlMMdohCzxXDLIfl3QewCuoNOjPGMWDSC1tLEZaswsQesXvKjaghNW7+G
nstthnOACekSI1qlxWXT1Sn7qcZKmyG42rET/QhhDgeobs+FhP3+OXitfIgTx8y1tGDD4lX1bjBA
CLEevEmbJkArhC23sA+mA+H0xASnc/afmv0jPkmNOmCceN3WwI3mhwlG1zTunnKCue8+bkmhrD41
OnnnhV6SE+HlYW+GZl8LWrMlY+rzd7YPePdy8g0F5Q9d+nlGPOvsteMX/xayFT1B62MJraoYM5Wd
DFMBPKYYUt7iFGfEI0y4GrgRUMLCdSTTiyEHBQukoNFpRAs18PGCNN9+ZBBPxwjFNqzzrPaUCUr/
3xjOpIvbJQgMPl6UVop5Wl/XSLXnsGE66Se6BxVzSX4lXnFOlzbl5fXYBJKrsDFd1HcLLCWJfCrS
O+ElOXFWHRPrB3+gMcRlLOrfF3MKes9wye7gh0DmBZPVuQFV8ZGMRfHz7zHhhPDtsTV0WXokAF6R
xevh9/BMvltsNSc/v7OQmlUDqTguZJ5M5Eag6aN+NkEc2SpM2KIBicOseQ5cGJrsOqQT4jo7zzqi
SD8Gbh+FQxvz4LD5ebGCJYLuXDhnHJaRfXUvE3qv3qzrkORjnUeHh32dUmwPRb4FMw83nBf08mDS
2DgeShcAAhIENRsMNrvFBRiIiUGO5uu2wVQEaLrhbQFs776g2gH9Pkr5ztPBBk/ACiJ6FSatJ4sx
6dxXpAgMPMIMeR5SiirKt90RUstYjZAZRJoFvWUwnT4sKWh8hLyDlZ5ciU7gxqkiZQm5m43TXBCO
Bz9xtzQLuhV3YfWj5mJPULtRY8oJZsv9P2sC7McTxojmZcTWyrBcFe8I5pf0nU7UOZTd7QljMfpW
Cqru6I0Z01KxMHrH9Aqwd2yYJnHnGIdxcfBTPejj864AD8cq7Qdy7Z195pv+/gngi4ebyOcKROqo
YI5rcVE63cUmA1VzinRD7FouNi7abpqfR5i2UFzPLBAst1XBDUT6UAU2XwcfoXAIkMpBn4O7XVxT
0a9girCUoGjp9sM7xzfcy0LUAXKmxnOW4DJAMQenNDUnPkIWmAgFRGd08i/JNfsFGdyyqBWKzWJm
4wzojTSw6GEAd4zapCOuo5v1nqsW9HY749Lm0mROzme5SmdsseIXdwUFyZnqmGFtqE0fKBrlYJiC
uqCxeYQGpfbLHrr5Vo+f0GqhkvDiIOW5EjJIMuqFToIbFtVEa5WipKq58WBO7isAkuWgPk22CGWZ
C/hgzu5NrFrrubpBu8oMn2RMnGicCxUlbiXSfoUvfXLfTuWjOLAORDa6NwhFMG50kxko5uAur8XS
3e3RsH8ThqiU1tTJwewjkJRxCw2mG7CqU1wtG9ofJvcC2QShM7l/nhAzhSb4JnIbyo+pkLedzzp8
SN5zMuQC12evoJGHxEqN9bU+uhHFXvqYl4C5wHOEokRObIBG0SsE91iB7zS2+ZzzeJRihC+rkKEt
yVSP8HmxvtkgWmyo5MsUqbK7MLhDTxPMF3mp1OzmH+MKiPsrI27I+8be0qRuJs1c93nn+xon9IEp
RznTxc0bTPsUnNxwMfFm+Shi37McKQwneypVwsvzoPMHaj+wJ8wbQyi5ztv/rRssfrSQNF2/mnxx
1IYfYGK1TnzkET3v18Q2ArUtAb0tsPUO+b8sM9FSkA5zYpImtSAPOxiMKX9nN4FadF0wGCGjeEYh
4QDdGl6DYYB8Op5cVDd3gLcEOcEe/2jarmhrmAVRdoUq7ByMnHzq2ztnvqwmFhz8cbs4W9FtwUHv
camGoMaEZxQxdRYkMqrOXpivNzalGLMryGXW06FIY2vRRvB/VOuYVHgKXCMgoQwABzkz7R1FO9Rm
6zrLoD1A5P33wUpmDyvscypmRXAhwqE1AU8IAQKcs+uCJDiU4H1s1k/pmWYGMhD7QLf/7VHR8XFh
LA2cIHSLiE/sJhhUYqaOjsJUHcXWWVikvmc/GEGkIxQaNg8/3jIS8x6nLvUZRj5Y+ee27v9WcHtI
2kRKSl7QdU70uA4QRAbzJiG9eLJJetKdAwM+llZ/Ovy7881x9lH9zt+bpLSW9YTPP2BBxjDjCXKQ
grpiTTK7pg9mPpi4PwG5Fr2w9UFYZ80sX8s8D5VTn8+2GfczhR+MrcVhgN0ujewYSgXmEgSuwUWi
SSMFznu5PVCXniPrnoqsQ/hTkjgkkwtZMOxr6xL32V0GHFYMV0waL0REWOOfnozj9Kw5QEUfYsoI
7nJ4DtxmpuzkA+YP7XTp2Uiz5cJgZPi4pfG0qQcsaW50IZziuudR12tSEexhoLqzUzpcKd5vBstv
/p4wN0TYdV3eoQAKrfUuN1t1aZLzbes3yTP6HWtDYEIN564f1x7DFY91kDN8uNGJZher1AWeyM7J
jL7Rhu/3hySBcos0ZhKNhvQ2b5nZ/HdhFL9GyHX/g0P3nnwO1eQ5qVn66CMqj1z2lfQ/6niY70Tv
LboifgNMLla8gS+m1f+jDWUWCk5HNhx4mJxWKqiLcGg7MnOz+jKpUDq+aW7X6SwV0mnf8/Ax/mAR
9oSkIgXwDKYIBgajI/CiiHE38G4M1EW95iGceSNApR/rBuUCrh8ILbnQlCKCRcgxDcwO2l46QRPf
ZkYnPE3k2PjsKC2FHWIecWP8Diy6llNW2N7R06+mqM4iTh6rizuajViVA1Q9MMSB6XiK6FHOMRR1
vufZ6a/quGfVCQkcOLYlJ6zuI/ADto0O45aLNClI6aNW5wzh/rWZ0UrPKDwBRpp3z+7TIhlgmhgh
Jb9PaUeZvVLGNqgIcADDPhuzCKll6v2dwBkfE3xowF8QNo6phRyJOX5sePVmJ8Co4eXw+/AmDFYD
S25ZWNI2yxNE4OnD/gWSubH53tMHU+mXabT29ykARZRCwC2h31L8zgxKE4wNCgN6DJRtXyeoB2JG
xUdHBYmviodcTfKawrraq73hDDHcwyYghCadHkAVZ+bXiB8+TA6X9x0a2LU0b0PdPceDzCNiiWBH
UK1bjBmsWzDdh8SCk8WQWe9w/uY1cwBDALSh/wUKmiNuhQ6JhQQquuQurw0cKjpkl9w8wHEXr0ZE
dBQHbJsOW9k2QtzliJmcVn+DpT6icfdJeQb3Y79yW2OCxQ15B0Ydckmhy+MD413icU1sge+5RIYU
LqcI3mlK5VTtX9zlFH+CFmnEfUJeLG3PLc452eh5NFVoeOztf4Bua8nQHSn7NhoioXKpc2C+/gLF
aRIADzhOLqok6jh5patjQHH4hG/aQTjDEUJZiLP2mS5sAUYCPNXHqomPzKkG++IXvjyZVf0P+GXN
4S3k6NaA4M9mdnewKZg+5n2GUcQoUD/buLsy4LnezeqA8Jl6FMNrC4tlZ5MeTiZGKs6PO6T3R196
Ai9hssztxLjMpBkWPxc3e50i/ElQiHSJ4Si6zWg9WWjkpcfwaMMzICDhPmKYNdhgkIsoiBOllqCT
BqBCC0IF/5ozyxENYARhEOI9yb3KR6LEZ3w6j2MbHSpx2TNn9YaU/p8j/W10dveY71PYnPxkI4AG
odaYXeS+/Kr+ilaXGFJ+H9chlQp9NFVp5V8zyChLuqG40a390G4Zgc7vlNQPDBH9jcfp4nymHEuM
TMJrDOB8ol26u4YPURV53t39zhAkxAVdl4x9WTAmwqyK13sjz0fmR22WWgRtboVloOgbotjqQScg
6yarRygl2I2P4DmUSW50L7nXZnBYovsSEIbKPZTEbxYJ7xRhRIgehQUvFxD4JPgRfH1vi42z1U4H
+OPSsiaQWUdfTnwtgp2JaTOQ0SCl6ZuCah1pUgFD1BhCNeq4KN/2ljKWBo+KW7BdNOw/eBmhETLT
cfUvIjCqOdHhl+GCKnrEk8q3Azrl3qmwWu+MrSPFKEBpOy04qzQHtXM4w6EUQSerAct6aaMJUGtj
NUPrwTSTd7EhXEhSMyDAYmMEsPHLeD4AFAXlTyQJO7eRgvWHXMmSUa445ZTzGXvvOaS+CAIHAOTV
+sUyDOdktf/KojF1ggFYSAfCTJmbVV/Bp5FumIRbEzVy7EfvGPv9tB/2iJrEBoZURJ0IdImX/LLl
zWKCN0a8bRkuVN9mGTMB4qxt3C6e3ZZOtBcxLhlhYrscPTRRK5IqQPgvlxORhQm1hjSuefB8XMBO
3r5uSZCjJgToRu5tP4MzS2xPzU88Tdgu7eJLEO6LaoIBjp2wbqe3RWtFqsA92qrp4/AJ4Oj6hsYY
Ow9ATfnsdEqZ71jNnvgp6T6hN0GPiZ5gT09UoB6WduV3t6jV2+yKmrdldn6A/T0t4jqunA27FZXt
Cht+qwdAvZodG4IW2Rpfry97CqA3Gvt/DYczoOSVGWmcErGB6Vaqg4BI0EgG6wAl9gM0npbM+IDM
9rNazAdoaTDKLSnDrB+6ocbs8tF4nR/riT02dS12LCrWxELBdG4OfAO5/nRPB+iwf7iReUCJpT6W
6njMzrtZw7/3Ix4AxW1ggMpQNPZgwWCOSk00TL6Qcvv1vO477wo+w/JOJJcSXmJsgpZI9iCfqlkL
bDYeZrAlsSN9kXv7TocHpBxTvMrsLxcbqxa1oLm+J8ye8dHEyrWxjg0WMxWmF9yzSN1HMDVxVbFu
ziODadq6VQy+ypvDWQ/9qSO+EyUiSgh7LmyPZp05OnN6Pkj0lG6QQQBmR6+QyxZGYiM+oxsnIK8A
o3Gi2szhzboz++SE6UeX3FGeNnCS9rRzlljHbaqgPLOimd3gTRHnXfM6+i2YwFYHI3vTuYXvwxeE
IDBQTGycN0ebFF6K24K0GnnLMt26ug8PNJO4HB+40WcoUKJQAT9nJNyF04cmgSa5mAO/ssQuMN5w
+8GXyJ1hdcLh8w9v00W92Djgs+PWV7cQiq2X7HLPZj5+cBOWoms+/AulJAhM9OEHIFP9cAA/iDi2
WpqDE3ZVz1EZ5I5hKRgcZV3afUZ8UAgq7m37x3Jx6xDENoZR9lze5nTa3Mt9a7A2xLGacvJxWCjr
jZjobjG/MEz1VQrb9/4cdbFbHTivEbnBzgonQLOV9svcnAoNdZ6gkHY/LuKrmRx/8Bvp+0BQe9K0
aoESO6JAhWg0MRyE8d8NVc6/1gvIHmHfQdVQVxumlrZ7XLHDj3ebyC8B0DxnyEgNRduDqRKUN1fx
m/CMSyWGkF7GW6UaAEl1r7Pf4s3WSIHnura2AucKcFei9gCdvB1LkG+Yp1CHLfrzao8YjddSTEJW
PISIewx086AE7DJJuTLJlMKhTwCsfsA/0muyWwYqlOpmTJCMCZjQF8HVh+rqgi7RYU9gSm6y7sOU
EVSgiAumrm+bPJs5/D5KtWJO7ZHhReOVlIKGOX5l8oKTt4+W0sa6FJUSq4NdPC+cwz5PLtvGrvYo
iBD0ATct8C0LNj5umHrLGHHYCIBH/mrCnv9g1jfoAcSDu0H1gbEmVwOSJCg6vwX/U2/VeA3YSCOI
9RMMhfiKr0UT1mioignXroUehE6UQeysStG+slYMOdnKvZ51nyjWCi3Cy1wQ6UBU2IeqrrYBOXPn
ln4AhPAC6QFhGRHTxk02YFYDmRn4vebSVtIGqBNK2v4gMcBBesDMcn1xDvI2b4hzkxD7OSatwEL7
GMmXgGSGxVCScmQOFhxD/IFv2ICkAX+NyJvyTpp5YJUdkCvvXD6r14dqQmEFfTSsQKg/ALOUF/wT
Ch7gfp3tqZJdLsesPBqLQZRtnyL58dtDnmYJsY/kqZH6G4HqAAZ+xBR7RQhQtJwMi4y0pe9TmY4V
a8VcqQlTNBh5VEXqmBqgCXU58gC8Kl1ZwyENiTZAAsxouGMnQ3/+th9T3ZxzhF2gMeKg9O8Gu4Pn
PUIK2iYecveoIuN9vliDpdPbabuT8/RmhgkW+vEyRMM8ESa+ZBuSV8msmpvgNWvcK4vVBPdGEcyB
Ame8I7b4n5iobzpZfoAJ7IJlJ7OW11eKu/swI3m54Eol0waq1EiMMQPTCZGJuHHzMwIVkBFOW4LC
AcCTKUVnxPhN2uKKprT463HsrGsm1F1LSYnudc+YuFHDUTX2XTnikNr9T9CX/vUNzqrOwMex2QKG
xx/B6XITy+Q2g9A8vPstdNnQMAzgtZ4g4s1gFElyMDmSz5R2dnlFjE/933fqO5SVoAcq3XcGQ/Pa
Q6Z346J8WzRiSru836FPFJPzyc15h58Qv67NO6wpM/Wdxuqv5z3s/JY6TRgXTojsiouW2IYKxOMP
72s8hGzcQ3u0xPcd/X5HyrjenpYoY4y81AypBbmDtcADrGczhPR0kP4LBTnrv5p1vQdzI2kmyy3J
xL0k15Ch7+KNwaWA+ANr4mTDmtj4m78NO5798pMSVCPiXtLRrh9LokjWxp29U9Hzf0Lj77XrLuhq
7MNWpYjOCqdwOGTgQggYVcwcDKuYbFayNjcyHQeLGOFQ7a5oDALQeAe6CE2Kr6a4AfPoUxj9qRzZ
8zTD/4tEnrQ3AVWIyZEfWquHmXEapLwlOZkH/xmTJmRhyWVnMjLxwyx99gaK5LEsX33zkotu6UNt
KhGhnULJi/35r8ll+Z1BKedm4rRTw2zPGMfcS+pBBOSa9ndf8qCfLoCpVDnJE/cSYvDk98CYgflN
qGccmN3xCbOFMpIt8gaDQzwrBP5CVOD8weTiEA6CopW2Gr+rZEu4sQWVi0KBYhVQDbjcht3gkzFH
PwtR09M4VqSDJ9NMisiVbMdVCubTjkmi7Jn4/sxjMd1AT8mVjhAH9YmNX5N79qrRKUjuzoszE755
wG7TxxdrR5kE71SxZdMYfa09NI+knKl89QM6PMHuvDBcoOYyVyTNm5dE0rVXCqiO1BtRTjAP4XrB
Pb/nlxHeMpyrXcb1PY4n6ASTeQjfHJxQEcfHKA90v5fgIMstI4K3o9urCx82B5GHBeUx60kyXjqt
LzEDpr7I+c/sZzNV0fxFHmaMbmyaNc4yNUbsytB0YG4VbuDCXNxnvYx4FnP/s/FJRFl6xGCUp/kR
GfWYB7ZLz87WfHr9FS4mLKrfmEMBto1PVhfF+GzVp625Jf4ODxRGPrtXSQOLBtvd8+c4R5lJUywX
BJzqwdDdywsCfshZ6HMAHerb8ewZkY2EoSWueYSo5uOnbNW44z8wq+GQMeRssvu4FLCYsFFCfgHB
ZMwgQJymcsCywp5DskosSAXYq153GO3ZPM+sn0TUAh4OzugISl/i2lWKxQtHUInR5hM7QnD5ibzx
njdmC9w4zhRSrLsAQzblYPpj0aSLmqIdSoIcpnGC/gh8HVonJ7cfJLvQgZSU/Vw+PBjY/9sInMhE
jDEEuKvDxib85jKumBFtmElED2sCc3D1G686QZuuKOVYgudURXq+q2fMb6n/eQbIJM+plBS0nuLS
IzAX+DhdhzxiIGVGqbV57ApIhHy0rpvULkyCghW9IbMTy6OA+Z75W/2RUmNDmSP/+W6fGEfj8ofE
jkgtmmHJliDb0CGRLnsu4EzD3zz+E1zoTJso/c2EG0x1mc+DRiLxsFuMZ7HIm/dSuCR97znbWFki
6aF3NjJ8oC9B6SgpfFSfkl1hpIrTCbA9sdG9elgoW1ARA5qWL0jlCgQ13BMRmSy4FjCvAFiXlxu+
bnSkMCXEhyYCA+UxeHNIGChz9YYNuev4+K9N9MMnwSnyaWL99Z72uDXHPZKc+MVuN8jnRvpze/4e
shVIwmnmGgtR7JpwL+9I6lG759VMs8R+OJYnEAGuBqseBuub24h2hVSkaBDJs1Kf0/B5hHoxkiCo
m564E2yWcJnsfWEPwjcTnvOUArO3BHjSAzC7qy/dsKw+GJxhPQLme9rk4UHwadm1mo/0m4oUDZCl
/H1Gv1Exx7qgc+Cfkj6oYSPaNTEfyvG9l3NH+WhuMOkktq/JGfj+SrVFcUbrz9RGvqduAPw1uopV
Rbwq3bx15ajz+r6MSwUOA+NW+TAtUu9/WBa8q3AAmgXxH6IU4g+ui8ac0bcAQ0GY0GfY7lgDpMI6
jCahj/oQ1QZZdz2c1XYA9xnKtdDcPxVWy42ud2MHILqry6KlLUb1Qm/z3T2QA1hV9vTr7eeIMgJD
AwSjx3apr3k42D8AnJ0jWdR3DjX3CrA2o7TlZYFdUou7wZZb1TyPsRJOLgu4ARyi4N3gPJHCWQn4
EQF+M78VajyMsekM7k7hgvtPmgAfLtnoQVW0b8wEwXj5BmBuCVRRV00W2MvJrMHWCxbalGOG0+Du
ED0FyEfNDIbWbJ8RwMwtkcM2yZjoWJL6R89AMUSRRUHsFMkdWoKhQQuheDVvjNxxPXBAhQmi4LF5
PaabwFwGD/qFNZhEjuo5px4vVnW0425P+yXZWdQBn6Cm6AJNwrNYGByNZ4olyeIaUNAAbPcTPcEX
e4+AGliqDyjgvpjTzwZ+n5EQ47vNqpcRP+H3IklMg+oEKngLcIf44aQluXmyRuyspNjp7TMHO/Zk
cBc9/Bh5KcmSJmAPs5cRVBWOsio9AVwqDIsHpCFjtJVKdCTHwDc3f+uOVU777EfdmmNdMz97LSdv
0MOl904W8ctFVbxg3kUwdbX4unUhfgCbqLlFJ+Kx8/SuoHhkd6aFqK0cB2mdM/jt1W5/dZpcse9g
uA0kBnEQ+xzuvOGKkOtdz4LNdXwlm93HBh+0XuvCI508+8CAY8dx9VRnrD9puaHoAONOKSWwIMJn
TRQuqiiKGQzvqHKeoN5X70VMyoUuvHFHyFOCX4Rdg9BXl/FtbDg9OK9QsS5ubeF9eZyDg7QyzfZN
tZi9HpjXMHoDA5N/fMt51jcX2uolEuA1IB5QyX+F2dGY8My5QmuOG24YwpG965xvB/Dz2TZsko2o
D5f4ThgFOiu3AsaDSo/IB79jJ4cOhUc/c0Pt6bQ7mo7QIOwwO+2QctKqZMUOjhShaWm7qBY1HtY8
TpePKQGoywjwjNpWW3BcEoceVas6ofofwCNcQoKZ6XG5vEKZunIdYmLhfKE943LBbGQT3leGg3MZ
99UzJajwwTeicWe8iInezXu/YXa8GQ8sOT2cfLRJqt3dNvjvMKXegkFdF07/qvMH+Z9hJ6DWl0+8
+K4G/jmG0iupERRcM7mbCBBedUco/Wzu0lW107GRL/w8w2XVWT4ZP14CmTXdi8vd0BuiynCKDNP5
CJYUpuPhk+sD1a31wMprAutyUdnFkkKdh8dJfWSXI+NBWBh9x7Ald5ukgc4z1kYDJlhDZ/0OtHHn
r5uddyosbNpicATaZIaj8cBWalHBljg8S34HGNei7yPDntyPenpbqqkGiZ97aQs/c/pb6bXMfxv6
1Jx8YDBFKpjHjBt8zETKZVCFUwZILumAYcUSkkxtMfyTH//vN5E29ejFOfxp2ayHS5idAueMnmiH
zXdc2Ccm0J5GDfZhYGBAw+1mx6evODL3lmvELadyikdMDzlJvfGgQcNEyo9AFVHLpITkaYj3cQh/
bHIltSDu/jE8gY4zArKzsT0AZ2td6FLpMM3dpTZ72r0Rg+Os8gbxfcc0RzoHQgFkr1IYMU1gnHsm
LL5nBoVXcCDxmqhdGFmNqtoqLRol1iDNPtsXKYfz8d9rUqg5UPimAQsKMIgDk+HFgn+fv22cJz8j
d6nShQeGZW2PSP+cN2UcUsca9/17yGvoZ8NsGJ13ul/MUMX7eiZrHdIY2DojuyuinJU1MGejweiN
wQaCSEGOjv1ashPCp/hrxN/PUUY6Ez4L65LLtJyTNRQT4bUFiL6RgG0RHs6z6pvnRYlLwMXu5Q4b
+kRhV8+h7drkF9gDh/N1cQNSQ1yUEVNBFjL7G58LaMXeN+j/8fffi6A428xAsPltiBXNnhsM4y1u
PgDO3YmevmE68sW92T2j5qFHIfod6B/qc/KxMDczvb8v+ri4nbwSslC5BXRQukvwDIvDC13dSs1O
ROaaFZy+Ze0vOSEOvBtY18w0I3zilfHd662HXu4DjovVlRuToXOQw/slFYTbE2zFuWcsMZelGhcz
3SonfUKvSJsg6AI0zCxKXHrNJUcnDsvcBWcx/qCmwZ+VN6avruYaFQHW35V391qiRcIGTw5OcxYj
3dQfaelYnQyopupIpsDcMbwGihtaXewU2RbokO806mMGgv0u6T74NXg36riurSKs2hUId5nTxp2T
d+Y/CaLojPOT2PzGbd/tsBpO3pPRDQg7fiFplcKyhhz99IbW9idqSKDH2trELALWpL5SFmAW4iQJ
BvQi3OAhJtPgOrESfugrYZGuwP1H9aFwcdq25SJFAc4ZJaecG3vG1MQuU7xJuOIlpPmP+2UmvHfa
sTxAJzZ9WsMPM9Y3T5ZUUfseUWUzXhwBX3vcSr6s8r9sd7mlYAo6DC+pU57R3fkyiYf3c8exPazS
HM805md6Bk0EYStTgRAQhjDT0Fi8IQdd+J9knD3xXPAaWvgyLcF6MbUemB5mgs+wEf25vKHxVvFP
O+zXSVWQf0Ax89k9xCrCZNbhEcoUqyvutGAhid2yuO+gcx1OaBaA7jGdIKqSKBTD7Vt9c0m2mtNP
OU69nDUDnuTmU5WLqhcAzwRFhssikvGH30nbo7HW1j3IuDa8+WvUlXMaUaLJ5oDC9kpBxrOJtaBM
MJxIUW3zexnCQCCQeSb1XvVlABkBXlDk4MaktJcCciqMEfM8oS5x5Q7HICUaxE9gJ2TRZn+FAVKg
pzoH+1xd1eTPyYgLKUfpiPEARP8udqVdT39R/CG24tLDxRsls4w66VpXr1jdeMOEm+CB792s7sLI
YLza3xjfxRniJYIfzszyqfPKMeY7JQHzJFUWzumXPp44iPkfUkB4cNx4buHftzJa6cIA6p8c4zTX
Ycqdzc3oviWvCH9DRJfm+o/LOuSgsnvsIs39js5Ef0s6Rof+sJo/vQejDzqz0ty9FoYVtwHsdbNw
puq6jKfdkMRJhFXmDUJPJz1Ljb7zwx7NxJd7TtKj9hVPUKBzdOf0ZnsCIEGlB9eEl4iLK3zfuIjw
26yjOuLYw7ZSQ/WNT/+x2f8TMJjw6CAGGQRkYHPHk0G/w2DxETOi4iTueAQJuztctjh2V/kE60r3
Ox/uh5N6KR9EJ3zsv8woGD/AGzhbc5zyRl1zjIYKLikWR3vWgXddqH4VcrvTEZg/X3UIUyJSigg5
KC5d+TxKfmY77+8NXDv5u+NtX4UoSuJBYfVxW5GEV/WJrYvZHlXz74Epqpo+lnNGohaMu697JrYD
lkMsfez3WKp80lEbzUZtYzIMr2PGmtM2+Lov+KiaeKT6DucWeBLQXpcYK1GkLFAg+WdKEukdJalE
lV3OUZk7jwl8fCK2eiD2kAnhRFSmtfM/FLgKKTv/Utvwj2AWHZMlbOv7D/uIcBOeCs33d8WiIgsh
lWc+PGUe8y3601fYgN4FajUf10k8pz7MTbkdgLoLKkSdR1dMECNYGgTg4YQbywteLgM5njG29cxm
GTe+xLYWPAXrTAOpe8MUDrPF7N+CRBI07FnyCTrOO7yH7eIN40dnVlsDLoIa2VPVGQTlXIt/+DaW
5jMn3NeB73rGCIv/goqTH7uoqOmYgVEWfMfG7Buw1uwyIcwGYjaXmJag6cujcn5KTvg/o8AcYw2G
78Ld0+LTFnWPR0KYVaKmuJFZhO9iWkdlotNGrYDcx4X1mp5apI8WprTtHItbBJWPSGaSXed3RhIN
Y0XQWKGnLQJKTnRxTk5bQs8GbWTQxKa4yE7OoOYZ9HSeJ0xXG8e9qH1b5EueSrtLyae6L+BRSBYI
ZitOvvOOL0waQ20pLHa5aIKbn/saxtHkMcC55kLm+wv0N7iDIg/j7PW2rzlgo2XIT4jZtAmbyVYE
N/PXbTgvkacP8IaIfgxHks5kE79HNRB9wl6vlzlCdR4lJSdUI4LyNCABELqZlNG7np71LT694yBo
lXaO80ekjW5Rd8mayqMBBGFFqBTTn4DX84AK1SVcgiOKW2OXqxIumalQiw6Ik2v4p2RhNHkweDmE
BIBplzGSk6ocnR+Tfs8ZfOYaNJ2r27+4Xci4kF65Xrnm/nUub4RkQOYXcZb8uRHZyV96KPz/qq7d
/4MPiA35RAk42W3NZs4BiIF4bLB+QU/qODcmS5CNFJy8nTusEqIoYw4JP19B9+gCrciASNDgsIND
o1nCsmdgkLazR/rh+7deHTezd0jQxo6KWY+GU3iw/ovJ/qTwJIOOsYRSYYcBj9jGZTv64NSH69FQ
+n//GAIP/BK10riPVnp3YwwIH6Gliwe/gWHx29IXiXf6WDexxzikQ/NyCTuQy1XvCckQKQEctCH4
EPUwJYkxeu++XYw+g6FGgvREuU4rZdx7JtUr6xmjRopvH2HVTkrmOAr2WPcrRuSbU/KBU79h5qPC
Tmkxur4tFb5tFy3NA1D7I5qP+A4x3EWFHH0qrL+8IbokhsIDcqNJ4LA7vfBFbWdgeiv/UnuOonm/
a6gbUW/X2zWwIQAbwcW4/N62pnm4SeiMOe4BBg8qODOYKH0x7iwJ2N7FfnstgB1FhGb+3rax+F7F
V5v9EP8EdzrNAeT3crThXBm4cMXeDAvhcL7S68bhx2zuQc4IG9KtsR4irG/di+pgr9DHmPVCFCBT
9qvoEbAJYxJ7WiA1iv+Px6d/XK0a/ucVnyWMKtxSjyF85C+rWRfnoHtQ6USuVk4Xteb/G7V3IY8J
95VPfAP6eTt3WvgbEjYaMO262vxH2Hksu45ca/pVFBo3ouFNR98eEN7Qe04Q9ABB0JMg+PT95bkT
la5CijoqndqO3CSQufK3ZuhgyiJM38K4HvzoveTcxkVEQ80nlA7kA+0qgFmsKm9aTYSxyxiShjgv
Q2lWZqcZaNzAzgC2wHSfe3wBYJu24KwzxKLo62Cj4RJGnw04cyJNtRCvFlQER2nhziStil29K3bL
aZu9IL4o90AHZGDISO7IGa/Y+PCz2gOBn6oM+AFHXY6I97kxUAbsf9w1BlEVZZ/YTvc1AyAOP+Sy
MA+xVL7pdToirpSjZ7/aQp3z50qu3qTx3lnudMi+CQH7kmXB2YVzjAj329fg16eZljQZxRuA0kXC
Uvy6gDachvWfN0TPfkKZeI3N4BVyPAdkEDKXJ1zgliYdA1zYiPiLUyYFt1IdHS+Bhmj+2XU4wZN3
F37P9PDE9SuyF1hSFSzRxwz3HW4nDKmIuZBK4Tz8uXvbm6O17UOv0G/8g3snFqR/7X5QIODCdr9T
QN+EoyC17SwmpCCywTI7BM+sGpS42Y7xy68nwh4AmwhvzC8eT9ugjHkTQh0Nwn3DZC5vMFsxiesk
7tBZwLyp+b8uc0pwcu/+uIB1IVcGXEhYTwUkWgbsZlWAEnd2clzjoCUPobNRZhUH8RFoEkwlUgdE
pDHOMiR+SPuEJ7fonXtENMyqxXfPWtEQ5g7F00Vzv8D8qOIy48/WbtInTXyHhvLWBdQeyZ7E1F27
dEXQ530aixpsJ7jv7Rgoc/wGH0s+uFCFol+PnR4ulZI7DV7DGopkbXwUZR/ZfwEETMnpWBsCOAJS
fUJSZshOutEel4orUkro7eZ88N9dUCg1gH9nZjjj7QfnXRoojg62W2QHpPQ4sAZvaBHyXZGeHHfO
EHtbgkgSx9cf/ZqJVw3dJfexJ+zvQkXyS+uh8GYzV6CJDAUJ+cSHxJCED+IaWiPM5zg+gXKf8ZWh
Hg08wosa/42R0quyOUOGYNwBx8aQB9iEg5taYNJCcUC52mh+6nOohoMllxZCDGlAgnoJaEQFwSKq
KD6HY9QJITQe3HW5A3EefHjliO8C28v9xjVDjiqd3TUYIjcyYTp2licaGx4QXj/AaDJY0BXQAfgH
zoVhGzBUDdlBgXn1jI6XlPwPTuiiwu/jWWMO8ww4BZwKT2IBRFYNeC8Yg9nCGD0EE09RNDJxzoiD
R8/BjMy1Q27ZoPWaoIGMY/ChxtfPE9GZRvAqi1D4m10YHm5oMND3EbwaksjExS0Q7BYiU3AcB0TX
PRGwpA/HthB7IzJusgdsPJorhnNZHLsnQhPYrcePIemTn7VNdYTa4fE/cAWohhf8VeZjiJTZ5iQC
zjrHxSlV0NHw8tvRF/82ohRKTZku6KsjUwl4DwXrj94Xg8aze3eAzxPJwXOCmIdpBzehfxrxev4s
TyfPqe1T2oEvUbdiihwuAIU1kXPUNJ8wIsBRkCWAYhj9LYwZgj9+tI2dCHkSl409yZeTCwNwAbmN
RMDHA4n69QrRdAUoZoxyvDxW5lVyn0oY3tiwqYuT0aoGKlN7H9kGDwdz2ldDWoSJ2qBDDkmsEHDp
g/OGHb9cEX4KKV+MrR6CEe6wejIqO+bsPlS4dPHo8tCQ0uxQQzmyU/aMNpMQo1w4zQv9T5k8OP+o
0OjlkNDbrjmhAwPNKILJb2+kYJ9a2iy2IuuLrhU3Q3gdZglSlQEI9e4K3JX7SvyOqrEcrTPGj2sX
7gmSFzNHneZsGaQ6jWD5WMcodkNLRbgCwsGkgGsCEuCOtfhvNF+xk9SD17qIuBjcySu+IJTRenlY
dvZ2Xxnxfe7UibkXfok55szHRiR5ACEETqP6Hj18mVsSdoE8BYQCsBcsFLwilptPyr2K/QmXlwAB
gQF/CxJxBX3sPhd5cNrgjBzC5IY0l3wP2AS6YgmmZwSnkJ6+hmToVGP6nP2mRkJGGhqXGqeRW8gc
e3N/fh2zh6J24DtDrMMIbxC5EP02APNEoKosuZ2S8xQMBR4K+BPOD93buXecKJe03bZ9tC/QVFgD
UPkLX6U6ERbxfDx6dtFGT55b0BVIPCM8DnQQaH1T968eqYpsnUZ82QLhwxvZ/ZqfaVA9TYBufF5A
9PMk8wVjo5LofaoGQ1QVQsMksbuQrBxgUVFYb78J+5JwlDojg9xFwnW1UMFd1sD/FJEAYd/BJaU3
DF/xY8xJYkJCaeh0neEFz5uWIAAuDmrMhc2zFTJz9CCmeDJwwvMfQhdhSUJD3aUvjuVERBOI64b+
S1C7yoPP5VsWQnlfCn3lROhum/jbfbhru4+Bml2c6/HVuyQylxlr2Z3tqMDAIAh1ZNGu0ef5gy3S
k4ojx8AeEiEgGDWscy5Qc1dhRUV5/Ax+PV7VviCQ0O8JNdJlaizZfRJzeMpsTqsjcRQhUObaWWAW
6JK1BhcErSUz99zCXUsSdDlygBNA/ZrkHKuHH0f/+57R0de2OkMwQtunbw9lceq6pnmv7L+m52Gb
CiMUlqLBJ/5xRM+OgGxkuQDInjKa0td3jotWn6O+BNYGxLcl6sqZNOQKqgS/9R6Bsv2+ga+v3Gzf
Accinq0SSxk5wQjXxPXWABDN5KTskX7Vg1VZX3v6bNFQZMu5hfNEQ79IyosCYmzTYczTnKs9bXLJ
NI721rZc/7YGP5LTHlDugswYsBCT3BwnIF2RxsQvM5AotMWDSJc72bgoKAjqenZkQCKHtAuLAGqi
qQfFhzX51YORO4NfvrwKmfQ1MKTD+7uziTi/khA7Lqr0SRpmG56q3p1MzzbUnJlS7F6Q6xZjI7MQ
so9jhJ8K6PJJSOEYDin6DlDU7mlXQQjOywnY4gP+huBmb8KU46KIsF/dCPawIb6xIXZsGhM7U1Gh
i8jptj+iIeNXZ7Jbv9fPWYXUijpTecWh93iJces5O2NJISF8Uv+KX48VgOgAYapGUBGAcWQmsWkM
ELAX9wCPH9vqH940ZsUDfLZWmBhocarihtngwcgp8OnfUu0Sc8kuo+1h3IecsHjiCEMHgI00ybMX
9IlzQbPDd3Re7AHm4ZW9yaU8Q28EtDUIlJomas7F/WuqjggHqjdSxncmvCOctvFebXJfnZ+m5ug2
faZEu0WPBcpvbAQq3EbX4a9ozkaI2ZnBVWgtqJfos6xyhivyMLoKgwDYEAWzIi2SobJTTew+HG2X
liVoZSYn4F5m/y65xvhhQCZ4/HOcD5uEoLMUSLzPncjH8+FvZ/rSWOjcWuB/Aazdh8SlhznlIOzb
fOwJrnMffvoEN8kz9dASC+Aw+LsSul9qYynnJaKoSr+egP3zxMhBJEnk8uX9CnNnZ9XnSzfPbima
8qq0QMSDnrd2begGcDiIDuxElFYIq5awbH24XR9ZOVK8vpW+4gZx9qBdW/0fdS21/9k2Q3Wk9ywk
OiRiWW5rEJMb5VMcY+BATk59tRWL1JlHQJt0QhlFoNOsCXSDXIslIpMy6BDp7Ut0L5CWxuufibDP
aqMCzCmLFvfHSF4rk0+MaDZFJ5GAblRIjpnguIxA9ejjmtmwOWtb9mtMAN8Q/gNahtRFcVjusMi7
vx2X6XVu0n9wm4NWOHL6ugakkRbstiiWoI1sxJp4CsElY7t3j5SY9oSwpVH4E/y5dPu8PPjSe9/B
ry9axU/d34Ag8QSc+hQ/gqKL67RW3IZtgRMyO/jG9oFXQOmvhDPrnFo2tz20TAxVJWUHwV6JSJhz
l65YwDEtsBP6fXDdgcL++ub0sWhg6brWBCJwXnL24o9nDbhfeQmHbUJfUI8ZiPSQn1jUDBQvmOpc
kM4tCoOdSto0OsnKxx/32ksEuaO7Un3l3sEs+/VsccUOQaD7t26+IbGOgE+J59P/YbDYcEoVYatL
NmlpwsrMVHWjFB5ViluE3wHEMV4DeTO+st2I4mIYcm42Lh8e3qBpZ8wOwaJBJKScSgNeGDyWJs/D
8BTiCHCJGmuriEjB+5AGqaPzAN8AHFCpshQAwO6sBQ3HJzM8Ob58TwAATH2qlfsHO5uIx8l7GmRf
CSCxeUaAPoQxjk4cSxXShj1LWVQqR0eHJFTmpapPpqbgdDBbSU33NsTrhBdN3RzZfUBDsB8yVyto
morhES/gFB9Ik/KzsXpCw3KGM8H+0CeQF44lgehg2NMdl5YsKEeynGCeUNSOC9aOJ1CpMDiRBypv
zgnQw5f5ilCRItNvHtgNL0rOsEt9gj342IOrnJVWeCXbU3L5YhvFDiwSEUVW70Ob5dE745g6pxfA
Wi3gUzLCKYk02S/hXSsJ+YrVUwsOa51qm8MY9QFCvmhcurYRNf2KczR9mK8pbFZjIFZ0tYvHvzkE
gMWiNselanofqnYAUxDDYGuzel8IW9U1ivh8ZtL4AjVjzEN9Lw1le2TX7qmO7tyf+JwgsjimczY4
UM5wsb38HORbafgGj4Onzkw8bfi8yG6Ja8CMI7cP7RDxFZJ+1TCGb/VNOweKNIV52vFQmQR1r1HD
+uJd6L5Bucu4N6sxP3K45uxMRuDMZL+Aync6yhbc3zgCVkvbC+6VLUsgQL909K1xkxznRIjWB4qr
Pm+X6LcjUSI4XNxj78So1xKFh9enIx/gEI4jNYE0gKdPmSdemeq/e9LCeWNdrdflqFnzHSDMvza4
PWEj3RzvtohWhTGgJhCp6mX3oIKt85YQ7nosVuDPMiQBLTcEgXEGjz5EQaP5bab20bUREI6KxYnT
4ZL+Kg0BbAb4PJLmZ29CssXOHByTy5iQlP1jiVOGE+Hbw6tzOoNyuSXBeofzmiiYJk9MEucY/DPt
TwBS/fBuB7bPN46s9TFUkRsAJ30mH5s067QCc5veV++pwo2IdIQ8CzKGMQrqnedKmTyW1G9AeZnu
pS8prm546lSfASiL4rPX+Jo0vBLsQQTKxu/eNzPZKeJ2dl1XawBn/5d9MpMRkoug7Dzw3eBCRerG
i9plVyB+yP/uwO2b2fcdmuhmQ96JYmIsILqINimje08i4RTT8Z3Q0kf2WdxneqgmeVjUovy9Wp8H
CnbNBJ++Z2xL8gJ5mY89M2TNZOOXiL+SMnlUHwCao3J29bUBx2+yd7I2gbXCJX9Nr74wd4WMgUqs
LRUCG8KG+rilE+UfNvFneuQgx/2hwqBWOKExviYNcRcXmCguUYTJew5KyInQki9NqNGSZCWPa5l1
hS/QbMJYPaMa5J+gIbXt0mUBUk1xV+uyR5QUBW03dIOlf939vliTq8AZoI1JPysz+M04HAqEV6wV
OsfFLqeQgRW3I7ULz+xbE3owUPVKY8rPVqNtI84kI5adPpQW1AF9Z+pKmxyRU0A/US04Moda38qo
CjnSl/AjYJYavujEq6H4ajN7Sylmaca0N5ZpTBDSklvw9I1q0BqKdLoKv6A2UKlR59B1YZSO1OEz
UeGbCiYOHMw0exuT6+Z4S3DL5zi5PsGrQrAjpBIK9A5Us0Uz0gbOX3TJMZiDttgrhT0e5GpWzpuE
mXzHE7YmjOKeE0EQtS78Z5vke4sDX2b0dai/fPrd5uuHtyqCjZwQ5lggC8xqQhWQ5mMI39iALOTF
YrB8zItvx/4Ep8uGSlj7OUbrweYKJcXyAqzXdg6s/308Exxs5I1McgT7FglqCE6Z2lnvBXE3PiLC
ubH6Hw6XsMFhjtqYRztD6bVoIIUKY7godeGQSewIhR867G93ikXNM0ANqb9Z1cyuxj5PH4menVJC
5UCHsTu4OArIvA4vCQJV/p9ccx+4fqrP9Y14YurmhiuafwhEYBcfnvg6UruTU1JxzHvhmKr7FWnK
RK/5txB8nPx1kNsi4duiR1eYGYXPQ3xSTvHB7GE3UfkVGDGRvpLtYCFrQ2xCRDpJlvzv4c1sFyE1
czcMDlubvwPQJcbb46a9LV4BbCjMVsihbW2GkJns8W1iMZ6cJg6KQHi5gcL5h8jj3mrSGTDAzxV3
iW18R8oeYW9LVI0/dClox0ehiBfqhNuQM/qozLZ5oE6Kw3wgMntsbz/iKuzE/aDbtcPFwuCohsRk
vKDZqbP4BdZWdfsxwZRgiO5ksiISwq3giD2g/Q4tYkxLAY3H/HPvrBRvtSKxOeajNkE27ClwR/71
MGPLfndSIZXnjn94goM0V7++IM9pukIl5ETDaJwc3YQZasiCIZQ597RAHwJbkFoThQ6rwVcIJhyO
f5yw7hv4tOeG2ZbTWsjkIAklpbNsGCUweIcXFqoNgQSMbriGbregWEGoPZhhAMvE+3xK1HkpeS+K
L12WD3yRoiydRHGxquib+/iyUjcvLNtFwuTAp8/D7x70oj9mZCMNkIyePYsP5I3UxB/UG4Kd4mrh
aocxBf5O1TkCDsigKfE4nHmvrkbcitmDGsMey4M0NjJGNVUo4vDItIDyYcaEUw8Qvpx8fc7PInmc
mgyXlPuQD0I08fGoJr+UpIWhvvlMYZp40vYc6olhFg+ADYWBoBGlFbxR6Kz85b1/Dg9y57DbiRcb
stl/80/d2e0anjDnpdXNPXODSLZPD6d/73O9Q5nvHUySVHR2zNSMrpwZkyVHSt+PvLTupCmXNRc4
hukvx94rwRBYuTnromfu8hxT5FI80+/xzycsEzE+iJkBNrzCn4tDaZWj3UwEL25uYDlck3V7IZ/A
PDscDMZ6hFBy+FS5a1t+l2ZQPfwGmIrg81t8QcXq+DaM15me7SjnqFvhplqUotfqjQ4PNZsCw9Qz
YmAvJ2Kiz/dgK8pSHiFEjOuNQPMoV/VrjyCWW1do/txTX8R46O6IxJthSdUU6o5MmpLJJ7TKrQEY
98PzgAw5dma/tQRDQuLIJ1RIxqJOGnar6ZdkQL6j/AjJdByQoFAtTCKxcIkv0HStTDupUETwijLd
imfv0wzNlgMJBz8mEXTKeIoX/uLVTgKHAV4FeTJhMizf/pkw2g/lu361tF/RY/RbUUaNwbm6BLBA
Zt5RtFBS4ivLPEYRxBCwpqVng3eD1sNew8PLPugyQ6Tx9SCbtWPAB98Yad+wSf6pda39lfgH4unY
PStxIKDAhusRDPG24pBS9e16+MZ9ecfy97Q7RzkritihoQZXhx6xiV4IhyH08e212vRTzdiWzkav
vMakzV9A1EnAYGdqCEBiUaeY0JGixgEaYpDNCSD/LAsdt9UHvRb+f20tge4dk5O8KAkGBYIFM87N
5FTurPPmSYJb5ef1AtCEBi6OC4fHjcYz2KxyqaN0pPaD+t5Pr8Ei4TBmFUQ34H6r+tysMKA/ceue
Ka3643e9Ua4MTx9zV1E9wI1awq6QsIQ8mPiGStwEAI58VtygPGE0wkdxW3JJP//0ZNSoN4kPZN2o
YDJTmHdZJYZDI50Yx+OxY+vEUAQOdaey68C2zQqc4Vb6xTX9EKJoFreDynxFXAmVj+dAfUafZ3CR
0Zp5bZXVEC3X9HWnfNuva+KYRN+G6ascPqXsuxQ3MzoFVL9ARO85Z2+00S5Smg8yMUHnRISu4ylG
IndjJyIXh4MV8fnOhaVQQi4SPuzAfBFxA8b6SAWb9tkYVgcIHx8ClAzpmh9CSsxBQUkf7gmC+IqN
tJdp/WGdeUECMGACRj7iHzecdsLOmpZ51xxDWdgcNhBqERxSL9rlBHuj+4VAekTEbw2x6/jtVh8f
4wb8cKaMrNFnflw1U9LcSG9w90pqbcqk6lI7qPPe7s/jG6ZIjxAyMHB+BifjIz5ikzR5qUOzJfMS
vxcosOjrluEOI7KHhXcW09r0mFTwGc/1fURXa8lA2CsWzfQUvCJINNci34ITwg1TlPB36tk3aoFp
7MG7CzwDwsunaKJ0ZYxScFakGxiJUaDpPy4vHaIlt/dYm9GxzB4HTgqhi55hhGcK6SBKVL5chFs9
U1wEFsoGQcIdTuFORPZeHFdAxpr/xSL24iT8IpnoOjhFr9EFxb856tG2hP2YYLoBvv2knbz79vyU
SIPXNEduSAkEy1+esoMRQU+mBUdqmHxoLM6Uw1f4xE2LlHx5D974huEoWbUuCTd/rrvvvspe9hXa
QrTDgtkWwDbXVTC9zESVOh1XO2AHDHIzI3xiz2M7HFVjTOM4LJB0YCjQmcToMAWRR2jM4FMHtLrF
YkDKGeQ1X+HEb7vgBDsSP4dSF5sue4OKnekaPXBRy1s8y16FmB0XFS1mAMLMD32txXIohWCAhHlW
nbEIjjOZIAHSwz9Y+QeVqxed1kQO4OCw+9XkB89zgrIpSMzj+ZBNAV8YCnsOlqIeNmXegCPK5ecE
Gj4kVALtKdSZR2UhX5kzYE4f8BAHhjV+H7QVEeM4vxPSIQB/AVqinax9tHhvvgYiwKdTaggYH9oL
59Bk4twtExOLvOsmFEoB6t4em5I9LGIBaeIy4bhg+AVqSZ+YtmAMCQqZiDZZ1GmL6JuE1VDz7bRI
G1havARosQMbGBeWBdsHnXGeOqs7QzZUGJlTIuTcX3DwJnQQtoeC5mGRo5iNw4QPZ0WQBiKDoYCg
j3PRFAP4d3hBVSINc22EYSeEzTTE9qloQRiFRCyrNgIvpOUhe8UfYEdQlQ4pS8XKimlGUzGAwnJV
0REpB0PtIzMPJSwxAx9+I1CcIgFZGL8Be1+IT1sOk+x70ZelkwBDMKoN57BusW1niJcJw2S2SuWQ
BMuogcyo1uCfQ53TpTBXOUTupVQyaRFwBEXPPN1zdn67oI93Tt682QShsdw5qba76N4NYy/KBoJB
LF8j6QBglHo4M9Hfg0sTyeDrNFmxX5Fs3sBwgT09jVhph5RNUEDyJSUBIzBJi7hXvl2DI6WBjYWl
nhHEjnph23979aAlt+s5eE/qyWntDMuBNjOZJoVhovVuM/TbrLeCzf4Mb6Fw+j2TBqitwzR1DUid
hGI2/gRDHT+dF0ncaEoHNhfwY3aKQIrEPk1Um/BZljNAWgYgUVLEHXoZ4hWh1FpEZ0cI4aaM+VsH
0YBQMdsiECBCaAEfT/w1F2ZL+jRznQ/AbmwpEJ/AKUJqymHePYjwB3VBOekErYkY8M4r7loOFxeX
Ag4U7ykGqnHVt5Y2EN9pLwVQPaLa6eglrCtCgtAgD2GEBWbjrQNWJl8rOHCHDgm/wZNE4d2QLMDk
N20ji4w7tDEo0mvylp3JKSsbb0asxcruE+/M7c29AtyB4gWSnVFYHIOv/mvLJ2Yw/6RtlQF3K2pm
unT6rUciX1AzqXdoPKfF4JE9D+rqBg4CsmRzY090RLH8qhEgGDZ8efMNuR6JvhKCHlBtKHeqfY2U
8FEWCeZASgacDtD69+1qCwNn0wHZ/imDBEb4soP7Y9FApQOGLcNhY+Wx+jVIh5Rp9K3DuFFpT7u8
IKw4qffYf8mKcUlm7AwefG87N5bXuZDE1n9QLVD8XpWSiNjRR6dp4ZtzMOK8h0mlZMjCAVKui0nd
uwwm94Q4lvVvcSIayiIiKQQq5eUkpoiASLpqYGqLkH6EWT2TiHrJp06Gs6ElbnX/ngOm41waGbiq
+jZU7rY+mMMXr9KdW4w5j+wc8b4Ie/H6ahMUQtGJDAKKlo8Swsk7aZNHBq3l7aCMsvMISy9ZVIID
VweQ5RCyJ+b9Id3iXxEItWzQLbO4iyCwatxqkdFMFLqHmxn6Ru0a2Bb4qgDEj6Q/IHekso7tcHzn
wEAlIWE6X5T7Qk4iJC8itgwbEV6MaszAhaCr30yuk8+siEQ0ANBvk7KYDC49bEr0XyH4HH6mQLgM
0Z8p1siFENcguIrMaTkX21dNYTniDvZ9T1sW/m0IcMVvT+gVZ8UifAR3f1fyztqJbHstQdcSKIc1
IH0ILAgglfqBNmizueN/XcyvKPmFWfgZKQMnHrcodQgo4241Brl/RqiSsxL+ENsrAQ6eTNB2AHDB
cX7pPiNKoqBsQ8d/L5oAvzq4J+8f7qCZivBeJzEErgxVdd9eaeA5UyuTCZwnTQiry4EaVTo0QmOL
ID1UR8/00mUPSC1aXKitG0i6V5BwwHKzq4Vqe8ddA78Vg/zjMqajC9yGBdfo8u+8B4ZEPFjreHdC
mE5dajLFigPeSpjET8hq8AjeuXJL8JUTrzwIDdbmF6Y9gBeSQxpcjGBpsG462OLr5dtJA0l2j64b
BfsL6nHhf9G2Hxp1PfDN4LV7TJqQzESfRf2GML7s2TU35cub5avfrpzfpA5S3++SGw816lfIzXrN
jeJ59z2HLJL/MEYRnDTiGuZleqrs0YNsSdxNPOyXV1+ERmIIjpAxdplxpQkUQcV5ekpiZxvVY6hx
KgaaFO/2ec89wtIyvE2PYyf7jZ8MU4xSwaknrmJsXYEI8gRbqPA4EFNCOr6VqNmvq0ZA52/eTciG
L6Y6smhx0qCCeSPRgCX06hlXLTIPxEaBnp7STxfQCbMKhXlYsaZqhKplZhzqiUOIB6KKmcXqc8YV
9iOqV0Tv3geo+/nMI1FTwl067ZyTcHztN6JZl18GjfMZi3kbctYEbPSdQb0xdkiXbwuIom1zEZRl
CUnM7tC7TN44AGk4x7Zhgz0JBwRU93mpEjW8ksCQvgu7y8E4VcOKs4UJsIMFq1pfD3ZXGj9FCLYC
ai+7x2OgZcUW8IlVr8fqxMJ9xgY+3rTrkhMDVoNEPOqaDeFN8JgC4sjzqD1QfrllUkVgTmsjCQmQ
hWjb34crVJT37OFNQBk0fQ2IvV44/VMMmZo91sflY3ThJZA31/4p1WbHHUj854AK7sXSCmBDXMKQ
I0bO2Ay3658O7e60oSeQ6DwJR5RoPDBRVIPnhuZK/nU1oWaQ7tHnHudwOoSVbZ6gS2XP4KkXQUuj
9DW43wU+zQ2lMBBfsp8SwOofnQm8Eslv4z+xLSLI7It+6iEG23x6jWAG1S7+NVIRt6LxbGJ1+jmm
EBko9409jOiCOZwoVZYIuZsYIbPe7Awl1b7JtQzITnW0cUNsDPWbOIv3CHphbziXktQ4fDFmcaGw
tw3twAk5bgl16G9K3AkWYSOWe6gMu1gJZ2edsW4HgT8UTpUn/UFsiwHvEgPVD/BQ2QqWOu/9pD+1
PigVdiZPHrGrJep1Er2L9MPVsOtIqBMAqxhhqSzoWt6nRT1gkhJlBLSkeMDBXIXkCU4gScfVzFzB
+nDaZGmec7lm+bacVLFQGmIKSceIDNDLStmvf5wdD98AVwYeDWEuQDrAiZZ2rVZ4uI6wAX//2//+
f/93+/0/x/11cD23x+vlb5d3PbiWl9fzv/7uyH//2+2/Pxzv/uvvpmFqpqUrumGYNpJtQ3f4/HY9
Ki9Hvlr5X6/y8mhvl9dp6iAE69tUc6CsICJKokILJnkGjo9DCkHR1qDil90Alyv+gOPojqMf/fA5
MtDUsd6MiR5T5nJXXdtbpnTk6whj8+wjDnz+jemPpmkgNnjJkUQqOtUT8kDac6F+mVXxIVIuMHru
LliLAShii3gGjeXFYIriZpmcRxicJ6xIHFvcy/7WY+QRgCQHkqSCgWMQOq0gklnP1E0+YkMw4lf3
Ov/3r5amGf/q5TIMy7Z1R9Uc+Z9eruojNfL315ym3K/kmF2PwHaii/zJHYVrlCXmde13r7anABMZ
LFfvhtqxhuD+2v0U4a30Fhb6U7SJ1MXPiKjFIOuZ54RCdIss1qdn6b7BpXaaf7k877TkOVQC906X
fqPGJ37cjSjG3HFBEk4wGGhWnskZbRiGKLj9dw9Fznn03lzBInAiflCupzoEQLt4YKAlKYL+PCNx
4H2k4LfgGYNUcYBMH1Jg/7pnLVON4POMnwR0obez/SsZAL5ZhUijPpky+aXOyT1ekVSFd0ZKplYM
9iVvt2+Q8ZsfnDo27dlRQAp1E2nPsXL3K+SkBG2hNlE8YEZ9eJ4cGTaQFw/L7PoWwdf8ULWhTBv/
hmtLHe0d3C+Z2sAgo5cUnXjWiMbEeS2F1+wzM1O6OR6RyFVSOk94VixwhaetOTLIO6BKfXLX/WPO
kb9B2ElcQc0m7tcLOjMJ7qESAOh3WC0kFPBYeUq03fmW/rtb8jogZ6ZtaAeQ1Nau+kRh3Rb+A1oV
gJKqldu0jfMF6W4konEXszx2j1Pqtwffu0uYELny4y8sEomaYO6QjRyMZ+rW/vYq3nI2TYsDLCBc
2Wf3UbtENt0jIMjzsBmC1tcc4zyFeQ3wBs5hgNnjfLByJhL/jMUJmR+Y4OE9vmBuZYCKZdhN0nwg
5mlTMDrVMSWnmCwokdTp2lVgAr/ZIaBp491IZ/UhY/WdMSQiEamYoHkQRRqNGHi+PV3kZb1LoaoC
QYPi/0X52b2MPlN+4LEHYUFIJhyWC8sGHt9njEc6LbgLpaJ/ePh2ROcr12Q7qk8RKwn+LBDl5K5m
J3jZBUd3GXE9Z9EFeJ+zFMKEplNz5FEGBVmWK/yxJBE0Pk/3c8YxG7wJhw++PdZyNXo4wmH0h+rZ
su3cXt6/v6t163/c1LYu67Yim4ohq45t/nUNvFbP8nyz8mLqXWFpis7R6sjkBMZnTnxwAMTWTY5+
HFp+OBclAUsHlVzv0lPc3nsgd4AJGdK5sjEuX0kTWrcdSiIgRuBXIAFE0Pns3z9hVftXT5i12rJl
x3IsTfnrE24U46uUsske0+muPpkF1BeP9r8eoYWhv1a96VDyDjO59+8fVhOL21/3Cl6nf3hY9a8P
Wz0t/f41eNh3gsNQxC+bhGfgxutsTNivWPLDke5t5yQxvW+dsJMt6UfqJSZLsw61ed6zV7r/YQNT
7X/1pCzDcDRHlx1HExvcP2xgD7W+v5TXD28wZwolQPSgeR9Sup5uDPOnMJO+P501Rgb4GogsiEf4
1uF/eBaG+NX/+tKwjTqWrMqKZeua/U/viPO6nU6qdObEGr8yzQnfME4R4gwDqDW1AuWVloLEoPbw
T/kd4aBWz5o/Np/kSxyjaMWsK18bKcl5yAmf4Y5F54FSxdpXu7oMpPi2QphzXrVYWKfF9HqJTnhf
GIAeKP8Yde/Rv3+vLf1f/EKGYjEeyCrjgSk+/w8vq/R4fZTWPp2mSp9DPTEFU44/H0rW/GuLDC9y
FkbgNMGt/8RV/8Uc4LXQWQQCe8qQpjr6EXbXKZwU6AHRdGhzSee44ofJbGTMII/Qml2JfBUsSvdA
HzH/xSTK6Pe4JGAwY61ComPEehfoqnuhTCymTlcoeFsCd8WphiK4iYgep24iPAbqSv0PF7uq/KvJ
yNAUzXIcheFIFqPAP7wCD/OhfcynVfKW6g+EhUZfm8hUuWJAYTwiZelgoPg9u+WaUfk+ZFMGsuMt
Rg3Udo+E1sPgHm4x3ZZYvn430QYcc+CrE/IGkx/CDK6GBajgcQYeJDzdSv/jnRl6hkS3nV8Ux4bE
8pGFAzAETUO6HhqKyaNff7HhPIACBs47fMiD62tkofv2NRC8PC0+gUpOwbK+EeaDz5a3h6noFOgC
BiGyzbwha36QlY7YOtFBVyfmWB6cLe9EqyW4TMKqb7Nn+uaYAl2uy9NYI2DQ5wjWBrpHRkBfP9K0
qMZs3G/SsRDJSQeImteQQ2OBLd8FsV4o6+v4qUc3YEd4LaJqWw9z5pkqM+pP9uwH9KvAGItRG4mr
vTp3TYbds2fS4kxMKhamODcpLtQDxAzXY2iA1vXs7cXnC1TP7F/QUhL3796Div/YcyK2V8RWTIsh
Z3Z8gS+dTKw/5XCfvTMrB3cS9FFk3LrNBMRqyDz/IfU/ElHvpQQGrK3BKg0YxE4B6A0DkZXbfOwc
eMD/cGHZ2v9csUzLlGWxWDmaoZn/dGE5iuNcleu9mj40V2p7N91H1pCTL2SkN4XRL7ojONFHb7lr
WyjNvDOaNzCwKlKrxHogmkvsLh3n6iO9U/XIUZdU0GfEX7QJ1BVnOAfTDvl5/d8lQKap4duEaqBW
jszFVYnM6hOd5VS5CP98ezgtlWagVpzJ7iN6WR+kqB7yy45sgBtxYWTKngtLjNU3+Ls8RbjzJvqh
dU185NKgodQDMRbq35bYiod3Z0tQlidsftTeODQUZ08GLMkt6OfBI45/VmFtSCtwTPphSk+591sC
jog1RAh9g0nK/ZyQbblr4DmOGimAZ36QwDCxByp5tk/v2wYnivSmsukWLALkrliBBa7G+EzmYtE5
/cYOJXFntSPpFDagwLHs6f01arq5PihXOtGUpOo7gXYFxT7wwMTCYlhri/jDtxlBPftkT2RgHqWk
j8HzFjRr8xfdxavQedEu8ifCrFjks+MMc3SObZ2g/XnbQ/TRTu0DC0XLuV0IT1DQayRYdeo9PKAe
X3tq40lzzSIwvd6+ouLFnAWFzKDJ5XoeOa1Pwz1iJ2ZzMACOP+De/RtJVwNt8+uV0/IekMX5IgoN
HwmP8eIs0LF3d6BSX8Op0fr3yQ94gcwemC3EBM/4O3z8kOmnz2b40rsn3BcoEQmHu8fqK9QxgP1/
ws5jyW11TbZPxAh4MyU8vTc1QbAcABqQ8Obp74L6Rre2pJBmJ85WVdEA+D+TufJwNyhRMb5ww9VU
yt8PdGsg3fmURhOTMcIDwibphYhRVw8+0pbB9z0eQmDYoMFXTYZ0NYk2eZEVTr4Q8d4gP+zHlM5m
F+iEcjFo5zK+u3XvA/5q99lOImKALTGTewA2D+8KYyp3K8kSs1U9ZyZxPQiEgyFVQLUEFpMYKBNa
/Yu7skNN5ZIqG827UdAQtBVOpXPKSqO0ITF9Z2CTv7OPkQ71ie8FEgOEJrZaz0nM/uq5Ad8UgyeG
rQ2brndZ+mVwMku3uy3bQ8hCVg8wDTY8lim24TLCZ+7xW19yyGcJHxxxq/FYB+5b2bR9T+HUPoMn
c0qex3f4gz2VfOIZ8jaLtvfEBZmq3k9iOslMHm3r+GmzZI+PnOt8bbrhJmyz8AIYOLmj11pNggeL
t2RaFJMc8R6oN43FiiVCo2NDlO2i6z6Pxk07Cat5JE7Z9uM0EdnBjZhRqVMuxBrxL7NcO5X9UnZe
xTZEYjbsny00A0VsC+W8YmrBzqiw1N4WgKcz5ofxiCsqWZUs/+RP3YQ3i9h3hUmOt5x/x48J6pGC
fa5KFzJOQW2jADLXnQgrtH/ZKXfJE1acxuIlKC8PWM+EepJ6jQgbIyt68T25zDSKreynyTknX+y2
1k+vU7u7qfZLGJsIRj9RDV6/b6vrG/WFfIDdrvgGrVnnqExHzs2nvCg3KCle+qwFixFDviomw1k7
40K9Zy6qgFhlkGjELnkt6tcV9yReIYxfSP7dkrdCpuKUhqN+Q+KhM/Hcyfvkm81j3wxaNc646BSj
J+kAtnBWifv2YasLPuNcm8YQ9UwwsLpu1ZsXOyZ2L5LXsl2+xEcIT5VbH5iSfWN5Rtdbgp+WOPYW
r29xLzwdNOoICpnFtm7G3YDbusT5125k+ldtne65VxiQsfA0CMJlVsmm3s3zAX2cMhplOcVNgChm
5Go6utRWshvsxOzyyUEJ5ONrddPtezNOv8SVzqrCcDQW6sfnO+tNBBM1TDZEGlM2eTKLmHJG+ZQu
n/Qq1AA6gjDrwRIxce7idDDZf9KEUpbFAKGkWW2i1hiL4RfLiRtYxDpQurmJ/1N0t69oixAn39fX
FU8Cpm+DGF3xEJgJeIrv0xKDKztn2DS6TQuambxl4heBenFteWAExMYW+Ky/OG2rU0XsCCjwdbZL
AXbA4KoRxFsVg37NYtXfeSnDiHeR+Lp6xZqp4NOZHkQWHmhf6T1XNVtgBBZoCIRFefM7AfsdYOdM
dUBtn/Ur6qwYGRhLSsWRZij0EVPwM/yxPmMLVr0TQv5kfjCpClrLWXiKeMTOq7m5KMoJuQRcPw8Q
K8Fox8QgMvGXOQ9Qd5lXcaZt2vqSrZ5HhVDbzC5ATmR2Us5EDWYJLxA1+FUdMAw4rQ2wSpAuuY/e
5HPL6uI6KaOL+X5l8n5QuA6gxMNDFRkrsUlHnPLaEh/9lerDQgf/K5qtvnJM/b1E4sj/Hrlqzsdr
ZUgk+MfsGU1PR5x287XOMeNLBK+TWxRIg8XgR7nOZegxykDSqQkMRsbNNlQ/KMWQMhUy1JQHJWAK
/EM/anRN0VcGup6jH/9WG3E9FuMbZBvsU6vRimuOsSs55kSFtLbI7of468+r7NwYavJgkp6fnbmN
WDzVO7gTyqI8qVsgdUYatDjAzG8hHLwLD8miKwhvsxHzABD/9Zr3k1IvfpYn5DecoFU4xf3/99bG
+H2GRxurm3T6pqgYsvjLDK/OBF0c5XSMytsg45Qm8Wqe/ciat+6r+ZOVJUv0kz6Ow/FcZSAuLG7j
dUdhOghRr7MDaJyZeaKYZpc3XUaTdrwZsRDBZIZ8yS5GY1K+PzhkABl31kp8TLvRekUiz5KzF88Z
OQYzJtSL1EE+yQ1EzMv2O34r5998Eymr2RuSRcZqO/kTKW04+/u7F4XfW9X/vH3pl4a57eOozdIu
BkhV9fOXNEtuKAd4np6evLixifLLwuTQu29v8JhwTGI2RL0qFOP3grPAI3zzPdgFxpkH7IamjnsS
coebOzm4ZBNg89fA3I4w2f/gHtsbIVg5IB1s7nywcrEdy5PnbnKB4jdm5JW4Wx7A9AOjiSPkrHfU
9bBbQra2AorSYcDL15zcOIOm2M+mrXuS5tP70/3UTOfvH430x0/G1CSGKnxE4o/C/aeOT6+1Or2n
Vbw3AfTcxoj935bvgScujua8tc6Xy9by/zHKEX/vsw1FpBWgD9BNWfv1YpQ6jS9DeMT7mu1q4xH4
Ccwa1MRFZIdqMvDl8vv726TF+ENvr8m6YaqioDL9H/77T+8zLJrRS++k615RUDli5RkP92/slc2i
7mcjLMiUF/jsuklprgXOWAKyKTNFp3irE6cxsLDXU1lw5GM/Kyvv+kG5iuGjRSSx15IpEAwFuTkE
f7QwOFumDVLzfvxERwWnkLthTGGFubg710wXsSEdpadVLORTd5twKIfoXnVbgIdk8QvMmXEb41FN
1jnD4clDWvPEQZBwP9cMOOGtkAyE7GfbxFbK4ZdQRzrY6JmemoqrAgVddZ8p6iUGLOubYT/4B7Nk
j6GwhQYNJH9skHEY44AYG0+ru1x3WBXr4PFVDD2k21HIciVjiQo6nQ/EGkkH4cKCv12T7sskOeOU
2HBSUmmxB0i927o5F/sUwihnHWX4dJj24wziOTwsCNDbZaxsF3RIPRzVoPkyOhKCvWpN2dqy7qCy
flNBIU1j9/VtKN8ZB3PsmQablLxzNEJ0kfqTJeCTG3uqVZDDzRUFK7hj8LUIzwkICS2iyCMEeahQ
sFlIVCV28aHB+Jrp2H+ozA5hBBA5ZtFjJ1COR2PtQ0NRwxPuXQI2w65sNBGxIl2D/ru/A0hBXSjP
0WNGn1i02jmqmK3ZwfocJx+kybVOt31UnlB6JWg0xe7WzCvCN4nxwYJGG8MLtmI621h0ee5nvS8i
6Mks4z0CUAyPnSsQUl+KgDa4xra0Tr9Q5VLUld+UnAISQuhTLO6mVPXPM8/hcKqr0/o7woxKZuIg
YeUv7Po9JNXkPs8Ut18lEgwV+i5sRx3EgS9gRO22Wj6PCXM1xMq6y3tojgVrvXySk+v9NvpGG4+4
WIXPZVq3eoJcIILOJp71ctkkNJneC/0jV3I3bS+ofO+HdHK/OgW/cPd4DeuXF6KT93QuzXT6NBxM
ZBoiNTgPpKolkmLzEzbRsJsYIYieR7rdbdDiy58K+yr1836C5wdMloBWVlizO561yuo1i9cJ4yh8
/utZ9/sslyGEouiaLqiyIv46sHw8b72hdtV1X0xe6ZnFTBk5VWZJX5Tu4XX6wvpV72Sd1CT39gVJ
PHQU3a8Pj+3onJJ71oyZ6wg7cntMUtZZ6JTXf0zlxT+NSXgiGpJiSKaq/npOpWkZt7crU3lmZAqD
dCCP854t6PJ6jDMWW6RN6Azi8RInKPR1mI7cPOI/Pifl993Aj+fy/76KXwa7ShiLD6U2eRWGFwP0
YnpkWNpb/Jlzln2n3bReaiCOqN0rb8So4bEND4+9YkUo7HB9QC9zym8FUttzPrrb1PZ1u3wWTgL4
ukCRH8ClYOPCw+KAWDpGH8w8QkCM398WGKNUZE+1qxTjvx8Bxu8nHRNN2TQF9h6KxpTzvydAZNzE
axvd7vtecSrdbkfLoWq7+7yVV+9SOmpovxgSDqILHUMWujbQJj4PPqrnKLe7pbzpo7MAFaUZ2tAH
2PvpdZmgAnwAc5llX7rTfYTQVWcoP2PnBrSdxwedb8e4yuUmaO9kCtEAaHCdeb97hT7k6dBD4WV4
nlGzlFEQg7PiOejpQcmjY9Kf7/urj7n5amO2Ygx8fKwYl4+ruy1HDhYtWK0sgjd//6z+59j/ZbZv
CIqm66rJzlcShnryp+Myyx9m2ZsxkFn+KutpSItS7KP3UO7DJlfSMWTeXZV4NcJdJ/lS4n71Rtv+
3J94ncjuQmPGoqTBC34UJoU2br4yTrsSTvPhyuMcz7K6wEUhGlY7qDJGey6brHcrpGytjSg+v7TC
MjG99nKFcFCsUUY+eU7H45VQ2jV36vpVOT3Ca+Y2t6mpDEHtDVaZq0M8YEtXBxNPdKB2mkzeAAZu
CnBDSPBjsGB0+lm/BR31gj7OLTaaDFAsnuyfQr8A6M84qEwdFfzr/Jb6rHAiq9oCXsekjD44cXvm
HK1XUr0jQmfLmFqasH+NvFRxzMppP6QNJGquo+sqY/5EmRGIg175fh28XNmRPT+NQLJs2X58sYyu
thiFrntdtToBP/vfv0ppuKz/+03+p9j67ZFS96rZx894r8EE7r6jTcXYbuRApXS/hOCGSxTNKcGr
K2KkMJwgk1qP/rEpYn/wpxfBRkFSNUkX5B+rpJ8upzbUq1p6UmUOE1Dai5ZWg/U6Gk/I+u1uTgmU
7ljyFuzX8LkxFPVaDG21YtG3C4dEWDLqTIOKPDo8+Nje2EXUOf8P4+t0+rIP9QBbqD9SgIv8Ixsp
xFbBbzZfZtauIMeQNe+S7Hlz0V+tAHMb0eQms1NX2309maoR/RIG2ARWSTAEynQcoW58QaA85H5x
3Z21D2LXteXxAV6mJxGut1rVPWfBA0Fnu9j7mUHgyrhaqYl16dm8NUNGMseshZ8EZAo9znVN38O9
TvhQZW/vE+ZYn/EYLoEZfMKaX/fbv3/xovTHMlsSJE1k8m7oP/77Tx96I5Z6rXb34UPHJp+OpyQA
6+PTnGyhZQ8q841FjZ2jSHyOwXyh+hzX4/H5go2BVKtZ584Wgj2e4X0BS5GMYeIETMAw+9WzyF+y
6TTGX7ul5ARL4E/Owwq+CKvyChuKv0dc4YCe3nyQmupcLtRjgO2k43ZtBo0PPwax+kDgsyfbzwpo
yCf/qiOij9wExxlb69FsUN5X/zgBxD9sLLkXZEHVTFWSZEP7ZekdNWKXVNEt3k+bibgsnNoN5yzx
S3zr6pIKxX5z2aQ4IJdsEgGDDUgs8GczaD7jzY6HC92uB8/1nX913eKKgRwKQwr5O+IgYhCRU9lX
xAdz1c/WWJ2I/ia0xW/5wZFlwMtacem1U7JX+MGn5wWrcbg8L5wjHfL5bIyJVhtTijG4E94H42Dk
+tv99ju1trEzWVx4Xo0v20+fq2Y7mVyqwHmNF3uO5LFkl9YCOlNxvO+b8RpVFvyVcMN8k1R2/L8e
VstqUp+fSP3+9akq2u/X2aCj0mVTNOi7FGX47z9dZ1HfdqmqaLe9QJUwjBiZyn6OsCy5I0Re8Nwb
DowJrJd1dugi9wqlzsCmYy47FjrrfiUdDV8EaClaN5hTuqs52CvhN+CKZZOC/0P8CPfa5LlGzHbO
Z8yC4k8aFxqitHdjpnyHJykCCIrDacV1czshKbvkuMaJKZ0pm5BCmwc2PjMmPttkiwUfO+k1mkZD
EqfdjJybT9MfF352DbR5wwiWgbQLKPKKvY7l58O2UQ8xk3m8M62ICOSCVYZS+AiEwuAcR0aPZIRK
rGOOgY+ZqBrTJUngaT23rPoSlD1jTA3CQlrLZ8pburet5j2mpBrM0mWFf+kLNk66zC4qqmLoMzCM
EMTsGHaCYOjx410YfilzvN4822j30p0IPoZ4aysmX4nxPCAm6sUbmJwBHINkk6OT+KLEZkWjHPBs
sEGayScpdaAaSYOcUyDXaafszZIl1vgB6AUeByLDp4+YiD1shGyXT3DJU0Nb841eT/070/0rg/Up
M/l7Gpg0OSAFpzUpJ5+soU4PHthcoQwWWS0tbhNtMOuNBaLUbmMQsRi/Io6YdXW8mOR1IaO1nnNR
H28eylgBPYs2E9bLmXlb5LFdAM7A/nYX02JeGKUD8pxk9tO0RupSNcYvYKQCkwIr++K1y/SQ03JX
XGpM+dTDC9FvY7c/VmsTLyDDLibqjqHYBoJkm63ZXfPu536acbNu6YFLRB1EoXEpUSHg+2KvhMZt
0hb4MjwdbK4lI+dCHYn0a5F9pLD0EBuhGp0ruH2elogFkbjTl6NWixe+HFYLVr1NV80X6wmMhbMW
52rqJy9Xzresrp5rE49+FHSUJcEwAyZUPLqv4nKKsqxofJPgmJzyg2eBU/rJ3aOE9kvRS9mVtXZV
e6SeqoXbceli40K7RvpkbBuCLTzcnnydT/3yeuvfyi82pfma35SxjUehvqbauX2aX73TnF73YYLA
RF/8rlaRGVAWFSS3SN4VTbe8Md6fNVt1XpaF6vTu1xpo9+vmpm5EdgX59Wgw377hh4DLgcVnaKC8
ghuRGBiyqb5u8xiNHIQbNnqkOOY2WvjWuRpkQ1odXkHsWmh+82Zu1vPbi37cKggkIY4Vl5XLlJlI
PBA1ry+sl4xl66/kLL0Cttti65uHEaJJvwntfP+U0Ql83Fv/iixWtKrGrdqvSJ8U75IyLyilZgqp
fonL7J6BPUaD++SK2Bkn1D9qLPGPrQWDVYXFtkSx/Gu1LJvXvury+x7FK9BDzPW3ubQCLoJHK0ew
8feTXfpDH4sI6v/+3C/HWFXV9TMd8edQ7rIJYE0YgKCynhuJVY+vU2ZQjQcDMXFo2kEjuHJGGi/c
C0wbwTDXuzrsQv7xsuQ/nQOirssKQ2ZD5HP47znQxtdWM2iy962LSqQMqkNIxNguxB9xydaszVqQ
Ua9DFJiGpfd0f1hoI/N/FM2L1UAndS4M3b3h7Mdy8o8RuPZ7DaoLoqlIqqkpgkyH/d+X1/e9nIhC
nOxp8pqbX31TiYZfD3lZMPBWHJIGdtLNqcGDnWXorewKeSaqC3laCA5SVWFeAHswWD+/WHizYOB8
WNzOGOOTc8q6YMxjqmKDRj6W7DfKQmG5wEJHGdPdvDJr9KbNupOIlj629e/Hsr9idxkMwj00Y74u
Bl5oP23QPdqRzQn9hU4sE8tNDK//GIebxu/fFKotyWDyykRUM8xfWmEpVnMh7WV6AjhqBMFfA5IE
4m5LmyLKDreQFp7yqxNd+Jx6PIu6I8Jee/gaQCwmainWaz/W/e67kjwGKHq3KMHyvFyINuhhPoSH
V6ublITh8p1Di1l7+1zXEvhBSGTFJXxDUlkxVTIXt8EFOm+JYgiHe3oQ72IJunplNS87T78fBGFG
UAgkFNI5G7t/gE7JoSLzHLU0tmuK6t5KN6Xpwq61HkFXoOZu2P5NimLGia7GzoNBYsaDjWg3HmRY
cOBvhAsBM7XLwEfs7LaacBoKB50OEuVvTt0hr2WWPrrdAwQixAyDV+yIJDEBObzvTRPXjShDW9vq
JFeRWvGRLdSjiVYgcQuS6BneuQwOkuuiD4ktpmn0mPg2OG5mLQbDeBK1wYN7cCmgY9MmORm0cN9U
/85Jz/66GDf1oDSvDJshcsX5VrNEcggrDYME4B4Ja4HxXHQLqYcxZ7WYUQLG0MyvC2PKG1TEIEKA
ojjsckoziHv3rnxBBxzxpI7mj7jFbU+cBDteKl8R2k5Mgolkc353pPqyRufH2C5XTm2MyxUMaUuB
uMtAj0s88sID/eN9Be34vWbRytG2e8W2HRtB1y8NQEBkXBRjKimZqFSWWXtmASVH1XAmFmKAJYZ1
1/2NNeq+fZ35hcMwUXMI5FD5eIjpey6YzUN0YnoQDRg7fCXowwsOxMhLE8e8D8owSpLkIMrUFyzf
fuDnnpqLje8BnIOG6z1im7poiBXBJEpc5zdXGDKVbGGQljGApYTvhJi6yBmkNbeZdD+OoEmwPMS9
vQ5DpwyYsrczhTSDDbq/bC1kVlO8VwiLGo9EDmBXbes+TDuPAT0ekpHTC4vqWwRpu++L6fU+DytE
cBSVyhLdeN1814L9YDaKrhbPvmyPwAyenlAZa6ccfoghtckQ9TmL0yDzRh8dRXRDviHYdMos546v
qJy1LySWk2eLVHlzx2Gmvt0hgNSTZB0n+FTcEWPpahiItMwvLrKH+KNqdqVyEfHEkDg1UhFFNRYj
eYBeFRkukq2+fIo2FuzRumkskbg/LMPo5Y0ZywtlgiSKGc7FYDrbTXigIbuuzrIyH+HpXBRbdCWC
CU6CL5jaxpI12xDt+EBBle3TM9XfCydsAY6LunBR65bSjOHTLoWdyYIRsToTQuRTw07B5mKZ5SSV
40GmoRFtZsFpb6VEmcAvvwbMoKsVM2SygpkQSRUgy4I1HOMfxBgvx9jV33FDYgKpChi1xdQRcO77
+d2TKPcSvg3LbGx+Vb0XPx9bSQEphOFjD+/lzO/JXJlQG2MDhGVIZABfmy1lLgAQ5dOhLGHSS9C5
MdZZ1GDMEGx289uIqhQP+YQndrgse18X59Rfq9DwwW1UHGs8yWPaQYdYYodZ3ZO8IDyNgo/yY4SZ
g8qmP7CCYJIbU/UDIuKoXuj4opkvlG5+ocpsRS8/mrn11Fg7Ar6dDpkG1KVfOfqAx5uwE6agQrRF
7gnw7WFXw0p9SzyxsxTERZPaxJ7DciKvbdSArHDntwPSZeotlV2Mo31Uu/atA9/A4/g6w/nox5GH
QO7q5XvsyvCCYFxgQZZMT87dsreSH9OibGceolXxaRwTBOygOhFJ1mPe1gNyCV4Jq0XCZ6A6GvPg
0Ile2BNf6yXncJaQuEAbUFCoWU/wcw8S0qAiSGzGl8/AwNpwHRvb0cCLfGyZa6MJkQtXnIeb0YQo
JczrK7WxE577syfLZSDMtgIVvPLOGGb4e2HuVHlACCSnaQD1XbFIYgK5i5hvBiooZylUDDlf0tqc
3deoY+gKuYgUtzDHKHHTyx3BE93OQgETutE20FpD7qZJmM11JnloUamTnzv2VlcGujuDoIJTP8n5
wh62vqcaHoEOKNCTMA9wGdvu6guBpyUjSUuL0PGNS5LqDK/hMoHE0ro8h3lsSyuWYbN8fwuA7PPp
+8rmTvIADzfy06O7a1xh68Ju0j7N+ZCH8N1fhHdhV7O5Zpw4FTDDviMC0olejm3CrJif716b/Mug
zcC1ldgwjugGCbsJJ4jMMlS3B7MDXzeuKcC2ve49luprBQ0mXYOYYbw72t2AiRyNzi4qh7ZBm5oz
gUcSjwqsoXSzr7H8GGiKgBt7CCmTMrFefL5QNS7Kd/Ugd00YzCaN/HlfCNPwpPNPwYrweKUXm94W
6B05ouz7RFxxMrEyCt9K4k5V5q5WB7ySRvpcoWO6T57nRrTLA8LWiz4pD2GCZxIXVui0I7g2tnbO
Zs9tjBvbsBG1KP5td/toZhnskYBtpYzt28dZqqxylqMLLbKIjueyRY1m59/CiT0E9BdUXy1B05zN
3s36SJzXNNmRcnGuGQC+tZOCl3cOffRk4PalYFTb4cyY0Io/kC96mZfMkh27s/WNpQb2/+ZIrwhh
FGFXDV5dJqRBQvTFV4V16+t5dZFq6b7oVKWTcJX2PmwU/bqN42WIlZcvU7V4WaR/Mg0AO3a5f48u
oNsjcVUgFXitR9UlBAaWD+WQlz7sNh9ySblzqF6fX9VZ/e62sRDUfaDzbVbs1W7H+sHgKVyFnCs5
G87XB9ZSUV5LyiFH8dm4qjzNdE+IZtGJD/LOMCYcm+xTr9MMa20YDNjP0O45GajvUub5Ds9YA/Qg
RsHrwJu6RR62IUV1XoSfi/8Y3P3B70C9ynDJVExGmaY4lPY/TZgaSVKSXBlF+2fOJIn6giGIfnyV
W5EXMuWwJ9sb6eikxBPE4kiHIcgJw2H7mSLAGYZJkujgHR6ZX1SQ6shrOvvvPZn5x5L6p5f4S3fx
jBUhRToU7VX4+l7ki+TvgVdCXIvblsEp2Z2cpOKYdQW+Up6+kXU0Po/yBIe7r5yFMyfMWd6MrOaE
ZXVZLmMoPOKCGCQ0NSxnA6gHluh+Xr3EbvF9yo45Ybo2JbqO7EE0SdZ1dQ1QniHYiex8/kks9Agu
A70UnufKmmakJOlboI0zAPyE9Gy5AldZMKS0F1P1Hx/HH2bP//3GftEbSTgplLIIo/3jcq+2zxZZ
9C68OoJqVefXc5Ihce4csXNCarGpFk4HnmvjIx3UmpkquGaAJGpE2s7n378mWfy9VR9eGDsIwZSZ
WOq/9M7ao+rlRjWiPUXFzlw+SJIj9GLIF0Uqhl58KS7B1zkxnPiN5NSzcM89E69kt9zB2SfqYrSI
35Ux6TyTlHDT6GJYRL4G5lFwev+5SBbs5PrP9gQ+c5PwfKiwJFORHoXg/o0yVwhwe5ERIGzN1kGO
3K0IG6kYPJU2umVkzpwHz0lvU5szpSuDdsrqjGsABzWOXo2vl0c8+ldPY6PvNmggDJuoJudGEkky
qTCgEsn3OAhWHZhbfaZ4ZYAMdsXBncwB7xcWXojSqUh2Rbt+HHFdyU43DreqI7H6HOJDJJgmA1lC
E37E2qE22WqLO0A2VJq+NEAVJTecmm8soxsVRRtREIjKlzR3Q6yy9JkfkwC/H/kxtkyKHFQjYpee
wPdTrI5wdfDE2RSE+d5EJRg83HqdOme2KhytGtpkuEPV+yWkYnTy78H4mPqjOaXWKp1GE1hnWBf7
efF+c5kW78FRsVlg1JNbQyY4J/1SWfEiWLc06++YwK0x6meH9vo8ckyosbhNxwJPUYSidA0B/eXg
grBvW3ZyzHAbGApkWXfDrlX8VAfCNNX+ICLk5u2tzskhMA4+fuoL4Pj9EvnwDBY5VavXQUBUT4/x
d+YSREtsLepwEgWpPcCH2i87ogMzgSByORmkXwBAWAFyZyoK6bA89RSMzOlxSvs1R1aPShOMAO+s
lQisj71/3Abqv26DX56ot+Yu9PFVifatfV0lzJwL5x31ic/HY2Vw+ckiF2GbcFyHb5z84slEewl9
o3SvhL3zUZFZdSrxcmxxa7NiyJz21GMb5IyExLrFZ8LCgZ/W1p3DtTsPIXkgnvg2tyoPJESoTjHM
yNDdvofuiJnzezo9Jo7q09xVKEAC86RZ1fzpGTaxXxfEPQ5qdrv2hfPtSw5tjRvhA2iX2LvMlMBj
b5sv2Sbz8QIRkarRp6S1MRczvb2TzspvJXKlHH9x5wUoe3YN5wb5xl601+zHxPAo1ldwv9jPiGxz
CBQXN8k8Xmr4Cbh966m6CX3Moxk57Di5ZzysmQIQoWwO+lxulQapMpAbOFPqBFcBVdvABJE+htJD
ZFe/6EmN0U75BRjQrl8TimPT8IAi4MZc6pOnO+tWAJxt9bvkQp1BKFg1W8yU+qpCIMROKlo1gWit
bhNG39gcgOTsqyUXEKQkELM2Om1wAKIlejTt5IajJVikmxc5Kfvo/wPAoF9Y2v7b4I68TylYuQmo
b1h2NUwpay8/SK7qXUk/3KnzW2B8UH/uN0fkTbAu7M5Szwrg1co/JVPZHW0H1BVi6unTzum4QmBh
xltyoSgi25cZ8ieLfbRRFvOdycgHUL3mEeKm5E82k36ZAAlKINUwupmRAWTFYBJgPW1+hGmfGP/Y
5lJdErf94p5DX+UzTjxlfjyvpnv8OIOWWZ+wx6fXAA6zJL74RPRd/IUTaMmJN2OGtIYb4P/9rvnj
TSMrhoFSUpMwof5ydqSirhaPVxTv9WIQ7TFrYT7WurX0faci7pEms+6RcRA1pxTCysfzPukGiQLu
EnyLQBjx+0XuDZnyoMkLDwqtaulotX9Dkof/Ar3aLcZ7oY+ZBEYlreWsOisxCgHgZbeZGR7xBscC
rgKr5mGD1/rRTgcx0OIpOekIn0Lw93es/S4e0AVFQi5j8q5l40fV81PhVaZV8sweTbQnIDvIA3Um
7LULbr5JgTu9WOfndqvO8rPoPwh1kYIXrAdGS/RVDm3bpvcYDxjEeekTI6HLfln6CnYKsiVMBQR7
zSWI+9KU8LwcNzQZsdQiwhToAaMHwEs8GuN1Me3PI7Cvf39jova7HpR3phiqJP54h9ov9ZpW9RWj
sDTaD/Cc1yz2sBc5QBnJSn8tedwzHl4Bup6ZYB3GmaM5JpNbgt8acivTABiRRycCZcWHI0tkVvb2
WiGVIYIQ/lRKRAOZEiwCmgXKogODoBw8Wk/6A3D0iB9hT1Rv63dhNahIP1/THD2IFwMzwr647Nfd
ilKBCEcfw6yFzcvjIgpyjM4CVLhL5z6g+0JxA/xFUMxK8sUJ5CH7Aw8ltSRnYmTNGGP7rVU7GGqn
uKIsFacthifSsDtK+AncMRsXF97SMyk3jD3gW06RMkxuOyCeb5zl2uY5ZZ3xJGcFh+/NHgWU0MOv
WdzIUyK/5l1bAAQDJDRQ2hKOO6ihttjgg//7d/WH/TJfkWaiKlEVXdLFX6bVUXu7mWXxjHA7s1qh
vkW5vWA/aUfv5YC665xlsyiXss861QbpOM/fWZkFHWhH8g2d13eIq31cD4OUgd9eDRxxlgwlTzES
4YfFE8kXHBcEPE+eAc2QE26LmYl447U/Ny7wxMjqjhX189/fmCgOe6H/anP++86GU/qn26u9Pm/P
sHtxCHnoctjZ63bukjNBgIVBD3F3QbOemA+SbaVs0VQ4D5QsEANoVHHlmVbpvA65s3kHzYN03zu9
PZxoXPLVspD1vxKrnGZzY5VPhe1oT7GnrkuuiQ5Q22jecDryYEd04NREpSM2sDOfOtSD7ecTvUpg
lQIZM5yTIbo1FvqKdZwN8cdrh3gmV0DFPtyiQEjdaPEKRDvdds4hdIiBfrvt7hChuFs2XJa7O1Fv
f//glD89lljioJSERyKKwi9XRFlpdyPKhGhP6O2y5RABUM+hgaDDHhZhZBxY+dQAGzyvFPbJ5hsH
Bpr9hiBTFumoJoPqXJ3glHnlF7OqAEQax6A+folT8lNNHwXCv16y8acHjqYpPEjZDyK4/+U1X0up
ya96yTCMGpoecY6kDw1pTu0ItJeQ1lyY4nTti/MrtXTOcHYxpMVkO2XksJ1pIEtAAGV4xDfcutkF
8eLjcIWwFTrqY2n6Nak3Gv5Ij5l5fXpCd/1gAjG64o/at9VS15k2uAUPEg5J2ZapQaFAhlDbHMyj
D3DPJ3klUFS/N8ztbscCwTXPLoohxj+eRLQmSdjLe++OFCccOQZtKVArWstj87CrS5ZbKiGSzylM
IRME8ouz0LnKM3AAL9E2simoeZGCwPAe5cbAhZYuh/MS1w4OMnGidfNrMjU/mZa8IjxU+5iFC8U3
xNMhnEADkEhbM87lT34KwTQZpsayuvkG6l3QJlBQ5hLLhjWD7bb2WtNvGpaixTpZY5SMlG2f+j2e
o0X6sksluD/WCi0O+FX6Fqbr4RmMCdy1XYsQS8U6+CQdBRd3hpdsjNhTCxhKc/vg5wMnQwaj6qk6
V5NdKTi6FLDp6MkZQLzKRalO2rWO/WVVgcYxx0yecfNV3g2jJoS4mf5WO8wqsXYzTVQBt6qE4gS6
6Gn9qkQaBlui8jQjaGwz9R4Sp6dAvwFKnFZq3qSu0eCYcl/sBd1cmYfgR2scurXDSqB6zh5fyRrJ
/xA0zm18DA9yOH6RIiyy6kdugVghilDpwl1Apc+4j3zmfppzaA8pl9wXrc/XAiyRIUka1EG0JgvO
rkeWGzPzI0kRMBF8eqiuso8DFuhLXS2UM53jaP6kedwQb+vUm/D4egFSIcNtSEh1bp8seUlOjO3X
giE0c2KDlc4BeTnsKxCYTcFOb3xNbX4dGkymsy5TzvINnA1IF17dC93LCE0eGzMdBzZz2g1OUgxw
TDqJcML9q7qjecZ0Ydm/gQgcMlkbdikV8ThLHemJaaPFEU8i3mEU8HDHpCXAMTXR6YYdho/qdfqo
FuTxpNAEVRt2s+Snd1vkj65jj9awZFYNLQfQVzRjyB3yVaMl5Aji2otAvcd32zScgiyJfVlf8u9H
c1Si/0fYmTUpim1v/xMZgSICt8wzCuJ0Y6ipKM4DOHz697frf/F25cmojD6nh6puE2Gz91rPegb7
umJAcmc3VeyWC059UmDuO3SleOnBYgRq4LniD/7uXy450t/rSqvt9tHoDh+qI+2iz9x+o9/DrJPl
UVoyciT78RA0+ctoHu2Bpenl8W1+Ip9LGWSq5BcrJlB2dwLGJGFNx23d7H19DZ8RYiKYWA+2HcyN
nTDa2BGv7X44BdFDk7H6sesIFTYrUF4fFpdEDKVLV4bo+EaShlqAnMj4yEsGS9Xii18CdIUf+vRn
DCgIlIRnU1CTDJwpOIF50P8vAZ5u8qqD6oXKorZV2W5ODjPIpsTwkPeHdLxdl1gcj9AKOLUHNNrV
5N9HBYfBT3N/tdduIzfqAPl0xCH8n0O2Vx7qZ/tEpacxm7NPeETX7jGek+h1Y3Szea0ukaB/Tavp
fSGv6PxvVJ7JvWXDAMNeEWu+qoAk2KO+2ZbUC+VIYmR5s9DsMAPB0/jMi/QSwSiN3/aQgyOrQWZ+
LaiuSgwQD9F81vJrwAkAcTpiWzoAxDGsrN/WB+tyE31GK90fPLaxW019T1NgXC7GPnsS8cinYSXu
bBuMSNkGNS3ROORk+7Z3KH66HV+XAYXd8zk4X3ARDs5XV28Gl3OEsOI6hnZ2EDsO1pW690o7O6eJ
j2AwnjS+JcKXtp5cVzAWgnLukp+Mzyr5hGWbp43b8PK4wmJw2R1jZsxIFimSqbcwWK4iGvuz4nBQ
7DY9F6hrO93bekK6ACPIbV8wEONOIgX7rKa07pEbyLAWXw49vdNUopQSFdch0QuuLHqOSeebtMJy
sCVxq+e2vHOIc141012VsVE9JA8ZZRUdEtIi0F+sUtcAYCHDCTWqIg6VHsMwV/9CEbqHlQ/wC/GS
IyLmh+k9X5Pc7tF9rPinJ04Lb1v2gOjgHabQjMvksdKKVqQlpzWGx8lxCcZN1lgq5yhccAItaFz9
B/sweSqdDC57aXBx74BPmxdXHDClCaajLprjPeaAtQEwXxM/jGxyhoJwdkh3ceMzVli3+Kfz3bgh
9oH6h3o2eAE1Hnx5QpybA4KgU75ipONgkcXoR3ZOaVfE7Rw38hfs3bQb7HROQnjO4PfOI7pMJDgL
H4d5yZLksfgy7BLTQ4oau0P86lMlAFvNg7bwncCIeaiEssWoZVtID9qWRwnltRL86na0J4yTPW1Q
cVdmW3YPycYA9I6k1jovK5Iz1o/4Rew63lSIuph8J7BW6ki2T/iBZntHwd6SsYb5WH1wnS4DduyH
B5ZCDxWw5VLTSME52+aEg0HKI1oezy3zHm6jy7qX9YJrLI06/dNy59UjCl/ZZI9+wHuEH2NjDJzt
WDIxin4BqSvjanL5YpPMyftAZoWcfoLQWR6ikkEwxeaUPcA0ICCSORP04jK8uk34Wm6f5JfDBHBg
peIw7sxd+WhKo3vWpDIpxnsAWaaWhYZb2HNFwjiWewnqdAmRL1mybxRnVI/yMzqcgzknWZcJM94j
WVsb4q6wRQxqPsa72SV8A9KSmQxnnXnwbB51Cn7/cQm2XX9f+gSX+4qnTcFt0a+l89E+XvaQ0dmf
pcRHAlosseigvqC276ancXvJRx/hAH6CTl8PtenJgrOoZ29EthHeHHr4DmSnxJzdnbvcKqapsFKL
LTkpMYr3y1gPD2lvCCGiXN98cUzgvB+3nSq9pCr2fZML8pVev5XdgI5vIdY55QzCpLlNdKYr90Sb
SgX2+gzOTEzevFN+Q58ZP0CRgLz8q2zsW86OCyro+V+cpV8SVVB6j5EiMo2YstjQVKNoux392+i5
PAy0yRYcd6POGOlJq+IUqkU37fTvenw7WKeNkm03kEsl6nPrhnG+BEVe/P3pbWk5RxiD11hhxink
Cme/m2IhwmIjzsl6CX3Z/ZNgn9CFEXC+TR46W7W8qiSipfLTK9vtEv1sf1jeR8hxOvuwcs2xcehi
Pwy8ye7NljO57ezu6OPWCAN9qjSGusjdW0En7U5hv8ggnPISRgYkp91AX2J4vJ9xtZ8xMKZ/Di8R
vG+G+Olx8In4pOl5rWec6814O9FDInsIEjg4Fx+b28nxCZZYkq/CJtkze0+wIfMYb4eVw5N5ZRQb
fTmXNk0On1x4wFJ9ManAM9mGR8phI1ucL8nbaW1egcyeJDKntQlevu4FZ5NYS69fjA3idrhzlQBM
3GsvoUHkSPJO8WsCcQHYPa7cay5nW5JL7mlAvB3RINaDhADecZfgQY5o67mSgPi2yRMKDr7YEoke
hGora9pI3ogZE3zVxTSlzgE9X09ru2DScCCDHoUGLPBQzVpk6+BZJeppCYfS1vTt4XD+2mC0tHsF
t2Xt3oSWv2qJihWLVX6yGLceMXDyGEC2MH7KqmXpk80Hj3iArJUbxCq5E79niOh5rCIU45JtMyAm
eBk9k5Wyd4hRHD2tR/yZatQ25OJFneA6xrInf8StqLIfNqUolmVWp8+dA1Z7DK7jnv2Kn5DnJ29v
t+TobNgUXA3xwtdt0Y4vC510GEZqySmsY8WWJs8pnGAKR/dY3KNdpFDoCENA7q4W6vEh3OcaENCy
vcbiQcPmhqIvlBkOv1DbYI+4Z8vySRA8f8GxqNsmQEsnZzsjcSpS4HZnPa+cdpa9ZRPs+8SGU249
2Hkgxl5m5PAIj24J8hfssKtFtafHpwR/Y95NPJy08DSTGmIdDpsX8/T07QuPjAfGIppKoq2QrGIN
N6wgfzMtCfCIwqyLXrlfhaz5iLQOBDaxOqv7EjbXn4JRDowYfBgl4y42X9UHwrvniNmqkN5ZRsyO
3gXeLiz/VghdZnexLrMn8AJZd5KxG3PE9ymdewnn24tzX8SNPvC+7rp89K0gsLV/i9Ai4y372rvn
8QWouKT24c0gypIC4GlS2khZpRvbWPcv8Z2016/nAA9ev5UrflVUQP4kLMnD9tw7as6Np3A3sKew
qPClpDug08TTFboe6uQlF9wwXlSJKDDkvuKeMNYiYDHS+/dQH/Bn+oPpv0vRP4XmN7Sn3ZFUTW3r
nU5b+44AXNSmrnvPzxy5NVPPhnb2CXhMXk2zXWqt9X43eggYgjj4LoWMwnF2wpDmPGmkQe9OP1zC
ocbb+MUTbu+s7qPYnRJdWWqP0fuz/Pe1tjvKD2Uz/NCeLuEyKHf+B2ORDvJR71baoTjbIcgIIiBI
klgJo7xSoe0mN+jfJ9HWI5wcQHmBh3OgQDuD5uOFcLRGe4PY9LDccMedmIcTN9GM7Aifk2uYxjom
5zPy4aKr/ZQCGeAj34+/3nwS45rnQscYN8OdCWNwxePt7As+HnZRq+tCUq34bZJ1jM31YMCK//oa
kUIHE9N6HNAsPI/2ZKJSWsWHhvGZwexHYY03rqiv/arPAtoTRXiIHqtzlZcbJDG7MWG5l4na5gvU
G+KmAdlIVo9SaHNMjhDjo99Br2/K0fLWuDi53Q1cJAxuDEFlRAJjD4+KAMdPtBmtsxFDimU+5PX2
PpGAqoU7ySXSntatAytAJyfXhH86u97Z81rEt3NhxFhBu5H6JGxYTB1vFD7Iv9HjLVJiFgq/V1mc
pwzYPkZ6DZYtGhcBzyCIqN374gZcWDN0xGWaj79r1suiQaEE6NPphbQTfrpUnbS12mUgRidQn1WN
TyPHSAc2jY0Fb52kEkRVQycwjrwSzGDtWfoQiHhnhGOYFryswzCe4N42UVeTp+TNA7VBm8EY7gu2
iEtJar1W3I6It8s4fQGbp3zRtzE7yQaX+x59sKThpuBF3xhLmF7CzKmFXcvVWKphujMyxrsGJ+oV
ZxGTfximr8bkYOV5kVDAv58Cmn8oLF/hcLgvYBf2+lkT+mcTjgSN1o65G4VYVzC4X9HN18XVWBLp
uDQOLSduLMe5x5zPd7Me7Izh1WUj8vh/CDWGv3IeBWfsO8hK0AzK5SEbFyWjcWQmSlH5TpxZY10i
NOz4IxgxtmDGPVvSeqyXnYLLdy9hVs64PEaPFEiajy0Z4SHQOR11zFUyI2GciZLbOvLjiUo5WBDJ
+LFVunUqRgiQvvnmL6pnap4KhaEc2EXg0U3RTqDsMvXphrPMNMkZSTSkdpyzB8NGDWPUhHsDItLZ
mV7+DPlv9L7HiK4g8Schf820LwgaXSw2ltDa/c/OH0dYTr13hk24TUA8Q46rYKF3XEBFgOFHDFvJ
SXZ9fn7tDXaOF9yCtr34bOyo356hkKbTMfq9KOOoRk1pPHqEjvSIjgBWdoJt2KbTYf4nhRsaiOvy
5OZeYriq2UcJBH04XOkz8e8SwHNvG5KV6O60fwj7kZ0koC9Mikg6l5yo7X6CqV1wKTojkHmNuyqu
EPD1NCeZjrcjzHuMSAmSl2vmb0NL5olwOv3ExdNfTAGVEuYiBPWc4qBSnVuWJE88CwyRg2ZE43dt
9J8OrsrCemVqKgjqkkqwLRj/eyhWTobxnOiDKcG8N2Nl11ZiHzyz470Na8Ae6CPKE67qHctMmAfj
7LN3VrXDbUijsq8ZCVGTR4ffc9tXZyy7UxgHTws7JtlkzvtRrXlKMB26vlMAwFTkeOdyqXxyu/+F
oeQiaW/I5Gkr1vZFbAlPUll0URKIzyDEEYzW2Pm2vImMR1At+/fpijLIThgx27aNFHUbeEXAPa+n
kBVhLTp3i6IHUqptZOwPWR8OknlaTFtuOd33E7hE5kDs5pppeXl+toLGnvJdrlbngBbUmhuFdOLz
I7t01x/VWPMsmRUzxm5nLvfPXqDtKey2Gd1ggdyjhESWLTgD12CX7L6j0+JpBUWOlrGeW5vT+us4
/lyEVJHYYaNL4h+qFYeNyS2HT0szpnwFj2gBjv/Yg8Up4EHm3zABcGIxbtAUSF1enPvz0HyLOUaa
b3JMVnOvMKeRaiIm7w6pDzcSHG/z7C861mL6uJpREOQo7MUqObjc8r1wnmix4oNymtwGiwWiViPa
mS5EAH+bszMYLirpPt/JDsydlWN9bG8zm2/p4rTXcrEdWT9Cd3Xyxh/zjm8PXtSm985I4Vp7gTkV
b4ygw8aUPqtpsuhsXRrpaYQ1V+Ta0bFjsaKPFglRHo9e31mjXvb1Huc8joT6sMH/xOhNksUjeVvT
xo4iWqfWLcJ4JsBtdwu2aYzHDyiVhJ6JMEZBZ8ZW6GqaxgWqZTTdDfkVoGfUpyvEiyTpofLt+C5X
gKIr2kcX/JA28GQGiSpu7RScFvYDUTXBzShILjS8JGARSyBTozlZvNhgpviuJcmF4S0U0MrwNvPM
G3k8q4HEaXyisjPZie4Rd00symakGYuSfQYl60DhuXpEteZfB/OrLYVfZ9IJ9gb5rvnR2jy983jA
vSgSM5Jd1K1FTsKQu/MZIwiyeIuDlK3BPDsFT5BP+/IsybDdJoA6a/Ea28HRYiFQ1Iuk3QdWmPUQ
R80X1kbqF4EfOT+nNAMsHJ9REmhhILbL0b+LJ+2HsR7zna6kKZrU6UqSGAX9B3G8VLu6uvVaonQa
TSTzMEwll3K4xaz0NHlMSFFFQ4Lx1NVwnu4QewI8g1Rj/pURSWgcZ+JEEoM2mCQGbCpB+epZOrNL
QeMaR6fRGHcag9IwMu2TzSu1eZCz5A8gHcH9wC7CZCsBU+RGCAow7njiTQxa/sbjfftliNn5qU7s
dNuKCj1TkOq+Mf3k4/HWuV+rIypzFAQ1YmoMPcAEqfbqZCjeoNLoK3YEW9mvkeMM22ZS5L9cRfcH
PlPvP1fR/aY92+2Ox8PzyVVMcPMkDoyyAnofiSS36CXD1mZmfGaMmswcSg302NncYeQOAezOjA2L
fYkjp9LRCrDOsOyQbbYEsc2/s3+vjT8iuG9NABeqdUmfwJCt1/3GIbncK1lvuvqh2I0+fnt5mF5n
+xmi2zNlYEYXJ5pjlzZgrgoDeLjd3aQiXvM3xeKPS5Tivof1Bxow9dtTO+n3Rrm+uIyn2x5zEkXz
fhtl5uwUcmzWX2q/mz2XEDH//e21HxaLKtSBihCKax25+/ebUV2qS0va74/FqHEgDNhPJvpvaK0v
65iUIjIuwO1JFMPU0cy/+12IYod+xbtPG4AHpE+6I6GEk3p2Hqjjyspcl32obb+Hgpgom4ub8fQl
9vOFZAmKLT6ugiPEtszULuPgMEhE7jlQqUgcnLN3feyPLVn823hA9yApErlGgcHxafyqk5d+uOeq
jFC+o/DVFekPNfU/24LU2TfavcMaFTnOxLBYzEu2RKXBmAPKTImaco/JMYEtwq8AnyoTGpjr4jq6
bO0yw7vRgXREQ3Ne3EhqoDolkxctCZYZiOyFlQO+DLgLmvwuPchz9Fyc+oepDD/inLQjrIFxEkKc
BjTDk7ZbJqxSAuvnnhbRpdAVd+Bx6KlkP+PtZB8+RX0cDtGvG/sBNRnXCMHOfa8hmZ5dQdU7z44D
SBfUzhV6HXzQToJPRgHfEoMPPG693Wy/3uatREGEzUn+ISKVql2zNKQHKmDraYzL9QxpmfnxXuPh
0u9/4EMjModf251qIIxu+2xJaJYyoFMuPGlIFmvC9hUTcBIy2Bs/48eDYvvo8nO3qcr+Kci5+/W+
OMb8zpyc6imeeq1NSa3Z70INazJ0UHDWJl8yVFb0hQ7pIpxlbJ1PUiChZxpvrNXAcOBbUcQMJHeQ
I8WGcfOaVYQskdYJxXTnUJbvnEOo8SMSzXvFdb9x36AgRXd5m2FzRYb4upodUGKDJ1m84sZMpfDg
/KfJsg4x5jEh/EpqBVhy5juAQ8j0BWY7Ht+w5dZS+FqLHMHnQ1SbmDAZR5KmCfEryhQu0qXoeqRM
x1uXIbVdk1yz3wgi87ln7QNwWiiCYmE4pITDG0JzzejKeXuQkW3wpgv+q860WiQdw9gSOvZ0NGQe
UIO5F6pLHc2HFvewtGqK2x5sEECrCH6ieQ3RjLKDdg38QRwGHSbUdczehZfrJXmZU9432MIvFy/r
EH4rw8GdUxkBX6EblmZ+KLYzkgsFj9jr4mzETyK99mLe4mYm7i+sBEO3Whb3Ltb7eKeN2f+2cUnK
BwDd3duNpV82Q0XsOt/25L9ezG/n9b6R36/6sj0WQBUWcLz/8Y/eBb8P+52onraQuBelqa0l0DIY
U0J6aV8DnAVeBu6loA5sI/jmQRmqPLQFPg4LJs7Qi4aBxNcr3q3kEo0XlOU1OvTL7B0eqF6E0hkO
jfHvHbb323f5tsMeFH1bavXuSF4Fm4sUXPzSg6z3tffgVzjz0aP/dM/E3rbHcqiA6V9Yc+68/wmr
/BOe42PcyvYFShFLpfJEzjJsDbpOk9D2iDh06mVMkYit5HEd6cJEHFkTn2asRWoPRqU8SxRe+dwW
coN/f7U/Kvq/H5PW6Qg3KlkRwNT3SuO1Lfe1/sJDHocM+D7MZCWkdT1bAYJCAezgvAUP+Q3IIDss
mb5kp2ekE3MRC6Oaa+xo3D5OKyR1MK3oQvdCUpXLjE4N2T361KiFWHl0JXcPqWOhDH+5/v9lLXHi
KdjgC/G1KJb+PvzKj/YoWy+5olLC8GLA2JlhwI2EhLl7BTniHIw6cNb2oYgVxiXcEZz10kWslIgt
kfoexqvg6hVQt3B8IXk31DxUo4SFkq37J3H3YubPX4+uH2igXLlwztNE3Acmen9f+fFw6Oi7VruC
gSfKO+S8KI/5EsAXkByFfyqmOEx9DDyIGVewyZtLn/AnNgnKGbPPd1jx11Y8PhiRXtAW0LijkqTR
w6+QZqHwSmuT7y26Prpgi0RL8983H0Dzf15y/Ox6XXwJOhDxsP/7+ztUt0ZS9ofWrkAjyXz/vZGC
l0OowAhK5nyg58yXgAf5PsEpuo7aE0ZEuGUtHpP3gMBWzlsRSdcOD/keQrse1tRN5+KFS2u6L4A0
OeoGmLm429XRUx2ZFCxIdH7pPgIdq5/zDKsbqpqXoxsZQgXBpHR7OTgE/ETohkTrgDJRmUjMVQXU
0oUCzkCDjh+N4zytHXkmYC4aeVbCnU4HU2n45Egh931Rw9RDUsEKDAdgaRAD/eR0tF4p8+pMj9S+
Op0j5iA8zCQj5zdjhT91y/f3kooWfjBBOZS131bHrWpavZMs7Qpy9ECzWuO926f5xOwWYWfnt81a
EHO//zRcY3UVFydii76vxc5Oq+7N875jLaLWMGecquKu3LGR5c+swdlENsKD31gTfutq+EO3v2Ji
SrkDGx8+BC+SWJTY+4GmyJxDRbJ4QQAF4uBQpXGiMz0jgfhlAUq/Xbiojf9T/qnPx/WsELtU0Apa
AjGex90B6DcKLTTGRoj40REk5NpGzWUsd0jFhuCUGcnnIHfueg0kAd7oxJORIBdfLMUKaSUZ57Dj
kbxm8p8MtxYuMWwc1FgAbf1xFJESzmsmWvqpgHw03jpwJ3O8Wu/NfmO6WYYcEj91gaNY5KCaeUGV
LF7QthkwzyIEW/vlZez9bxugyXQdKPk6ELDp2/6+FVtFfuxPr9OusOJ4DnY8e9s7T+wf4iWELGYA
euOVSF2Iz0DYGH3XNgfm18DL2f34ImPmnewu45NhmoN8MPIA5XKBLYmQ7hNlVB4kgef9YmMn/0Aa
/9s/7NsjvD3bZau7w1EtdLqmE34NvuIZ7bwoGzT35G+H4vopjoPGK43sYO2LbGdmZF5DXPlDMO8w
OwDPZg+tza+34dUGFA6itcmANoR/2no4Y4PgpBo6LognHn24wrp+FNnjNn10lkE7NI/cKGdvMxwV
hHSsb22mJiJ1GQAJURarSVxSfAVFRw047fmX8LJcX1f4catmAv6SRIxX8azOXuZ6jb2DkYiUaIEI
8We3NJyU7tk/+Q5rw1w1RgYhYu/Clglextp9YwxC5aP1T5hPAHE/PNzfisZ7IZN5Gc5tqfmMJaj/
UX+Xcdfv9cuYdB4HXmVrpNhgGiGtt+m+kdi907uDwZqcCZ808WW3WKutbHPDyBCHH54q8x0dr2xg
HdGotc15qqXTS4AIGZutPCdY2BiEWJljTzecWXvjK/eO1JPkXXGTeS/A6hvOqYcFECPGOqoRTkLT
VihxrWkiTqAEFNrLrQO3D2kS5nT49oMtka3roPEiVrU2usnVgyPsQqWEukW0gTGyBhtvxDtrWQNd
AAUtQjQRo37JcJGoXjdfwnZNONncybzFeI8LiE0grhy0DJp3i593cO8ewbPG0ck3B7dNg2Q+l4IN
6T+NX5buT2/cX8533+QOne3hM5eaSqSnifNZd2YTrmjmMF86m+vA7pPkATDeR6lF6fGnVLIbTP2c
5TD1DUC3JAGo5C85dzsErOwuL/HO2WzuHoxLFt3bG/y2TfyfIe+3vf6vq/6GUnQuvXcpN7xv0gxK
EGgOXe/g7Drl23UgRmiQ7eqwLsoXgWPHgNjZTs+sVnS4LxjcZ0LiD+k5PptuZ6gwCiZ1GkG7M67I
Y0IyPJvnWCqszozvGXFrxjY5XJm56AO2SZotaP+jzkqGeyqIqbakG2+cIdDOK5y/UGCZ5Ys0aIIN
qdzuhuLhqYFXB8D7wdWndGnxqXjE0hgRCzqnA9wuSACoodrpzSHiC9LXw9mPFXLBoADBIRRrC2Wi
rdAT3MMW9R3qzvQI1Ist5VhygkW+HWDe4GwOphczMdoZ6WzEXc+gUrEJijfemIRfT4NVO/DMAYYD
64O7jcoMWapqVB3z6E1uDtFhbJOfGKc6tYH9aspEyle2HlWV/e8j7wcclO0SGFRVu8TD6dr3x9ea
H/T7XS+LcDIRu7v4I01jggURgjoldRQHHJVjy5hpLoF66ZD9JEtn1mzo+8jxMxeuKnDAy+gbzFMo
Dk2TocQL3YPAg/8gwQRxs91vdJ93zQN1dyt3s7U3Av7cBlj9MAsb/PtrddqioPmfZfn/v9effNn/
nOTXdn2Y37toiEkTYK8tF3Bb2WtmsnOnQoMAgxMkY0l/6/AiMdPT8Ijk9C5t8ZXFpDElasykO7Ml
W3hJZifDBW3xfWcYL2e+4zgzh3DDzB/OiGaI+fth6qT8i7wDDpOJoZ/1gTB9Eglc17W9ALA+CBDo
TiM3Wq+jPtaSTHxTH5if32eSkwTsk6Zpw0xtse+7Nl26uH04avgFZU+gogG5GR2LHMWg4zFJ4bZR
B8ET5w/x5eLlcJgul5RUot0aKdYZhy6xVr/IgLDwWHyCZeRUD1ujaNykuPvJwsw3X5X5pfEx/34E
fxIC/vUEvhUQTfmsdG3eEZKgEDogaQ3SBoEVR+ScCRzepRJBaJCZss2/f3BH+aGK6yptTZO7Sg8/
AvnbT27r27NS765l8cm3fh3QyLlHo91m//+kLfpGzgE2KmBIdlmmviU0PLxlp3OfA9TdxUcTbp77
8bbwt5D3kC8GhAVdDvYXs/aP8QD7r+MX2FbPz65gMW+GuG5DLSBw9L1JMceAB0Ze6UYFfJrL+gip
j+MEQOgGNrTpJZ1M7lfmRmWXn/LrbD8ti/GeneCgzPWwvxctu8KWJZ5HPas7ZVh9XtNuiuGDjJOD
fchRCUDUJtqwQXStZuyi4qSHiTi39mbP10HPybyEmcbUd5u8hwyzY45bJgCcpMiVDVxvEJnf++j6
8LA40JoScmgNCP1zE1GDfuhk0ZpFatFQxzH53f151Vd6dhv3ECwJEEx2dVNjte/td3xy2nQ/V5OF
34dTRNXqY/6HQmnoGxHj1Ok4chP2h/wdFt6dd173BcIiYS3JdLBevr2nNwd0myd6/zrWzJtzD+DX
DeS0WeHMASALxAOawx59DtUhLjZYRCN3hV9m7se/9QKAvT/sIP9dRWKc8Z8dRNVeu9vrcy8LCW4f
Tl3m8owBKC21r1OjzAfLBsILqcgUxXNqcJLku6RQs9Vg2eVgeLUdKivy3mq7A4z8soSb79a88QG7
YP+CAwrZQDw9emx0Osa835seiYB6mfX6jq/mUhvdZ5e0h6tQqMARRU1W4PiFj287xLoQ+Ed0moxt
GruLShCVNKjt3KdhgH7oPkISrcxOHyI9v/7V7SNOMz669SCM12Ca/sBuwtGIkfX2Mb4rngzSaN1U
I1OOBpo0sTVml/HWcilFUREbF5iI+WXWXIXMgpVkX4oqvtogO7GgbMnu7mYow6v3mb4qC3PVedvG
L/uOY+rshLNxgW8s6RnDdyRTI5o9FKcoSJrRx+ZoqJImiSpWiqBIwmtEmoB/OcPTNYx6wiUN/FDh
ieBxz9d9cLueVgsLseTIuEofYMYDC/TG9NWu7gbUP9XtOPv+Mz0QQL9Pd3l9J7wIO8n7WB02itnu
v/r7peZyyipU4axz6DWuNHsG3QG5WDezQ8wZ+tZASxei3CTxg7qfshP04+L+e6fq/rbEvoGa5135
kJonqsmYFpFdnKL2ybo/U47GsQMHgLreXzKgW2erG48ogmhLbwhrwzuYlTuqTV6jXyC8H4xctL92
z2/o5PGgfM6KxkVN0iFlwHA4FLvZGntl37Vt0yOHvrSe4cb7980gQeGnFw6Sm9RT2nIP68y/Xzjt
Wbfa3d2xLIDWEMMIw+uZFos+/ImQG9Sqcob6GB0ULxxo3JI2ATydF0w12qlge3yJnhu3Q5NbCRXH
0zj8FONthpv/g6zEWXkDcoFNxn/DDMvGXrtj0tcgsd1xrNP9IMltDH923TQUCEfeBPETaE0AIDnZ
Zay5pbgG0/hiOkDkuUD5kEcZoxfr5IsNvjJn+0A3RoSoDYRNMNRZ1jPvDJI5yIw+z0xJKejoOUZM
vo0e4yK2zZ2N1114FWXy2c1KFyIbJKhUCmIGaD1qEzw+uCWzId5Y1i1XnCVJ6vgawb9Pr/icsBMF
3eCBxvNI/dIeg3ZtTR1FgoqtlqCIkRoYQoSiI2VMMxxinGcuaRG9vYsfJvsPeipwjcYS7C9KPAww
bbXAECE6UErP82vUXU2nEDJhH+37BwLpED/bbwwS7lHHOWUY1lrtQOYMxPoVVu+Tt8o799voocUZ
j3aVLdLbBrBWbm5yGt2MjWpt/RAglzd9dSzmltvBp+tO+gK2R6KErBLGOQMBAHWjhagkWy4zjUge
0K6zE1ugLl4GtapKICaimJVWbZe2HFWsw5BexWZBFKGCpEJ2VWkVxO4EwjfugBd0joUiA5DBzUC8
jtDYFsQGWBEb/K7o+SjONzS2FSjFGcKD0fLn9ubiQrTg73+BnP9Ayt/rJAA5uQPw3Ov9j+9++9Z9
XB+nsiywJvNibVEzqgE5CFKCEo/xRWIsB6vQGJauFo3FjAtK2NtnW1WfJqa/ajd5q4YGw/OX1uAn
zBCokByyrizxP+3bAbjXNOW6PbdaQywg4L6twUGfFm8SL9hv+KQsdrr/uQl8eVB36jkYuN/e/etT
U++veWt48GE9nrP6gLtI1Zg7IlgxgqGuGGhsjeMdK7J2iHwhCv7oH9D2WGgOkNCbHeIZ6vASS4qH
8E9Lfi0IfuoolP9c4rf2/ANQtj+rXKKeE9N07eEZYZMOS4wP9lCRdDHj5d1co/7olN7DUzlZUO0R
NbjtTps7eY6Hohz/e8vs/nTXerIuRNbcOfm751ZrO5/f2mcuiUTXRLbO5DRso0PeBtuH/VpuBz0z
a8Z1cfReEDpfxiGUB+02TJy5ZNWTj5m8MUTV4F5psHCh7Gead+thUm7eiot7WL8xUWhsBT7bL+3Z
nwv7/rj/e+Hf7mU9/6jq7q63hpiWVP2Po+Z3I6tBV0A/g44VBKfg+Vs/0v5husBwgTR2iDBtlTfu
7zVWyrfup/VuWsPQYjuPmT9dQKDFVIrKNQazldgtQ+flqOL0hQQKtzSbuxPL8ujcUGDY3hfAwiiO
ZzOkED5juToGedFNtktctGLgXFe3u33s1czIdqekfDm2HY3tsW2eOIvyYOF5Zg7h08WVfIszGLs0
BIcOsxVYEUwpkyQ3Tc/6BVlCR/nD60UrpEq4s8ngud9e5d1O7b0Pt5qFQoFxwnbhZUHYTQDmRac4
CUcPRxogPQWhmIwAPo0R9UVMAwn0PflA/ZilDtAf5e7ymiD7YPPNRCQHW3XQwwbqbmHpBNjzZ2hE
gUeVRhVsrHBCTNYv71rsZx9jueRuE48FGL5M1zXR6s6KWR9mxfYKrNHFyd2NwI45Vl9xFZAub6Hq
tPaE7W1tWH3IyaKrg4TYy2tw3d+grB9YUnjGED/UUWRMC1Tp2+wPwo/0fnbPrWGKf61o+eUkg2nY
M1YXe8oJQqg7hhTgihpdCgjhLy/zT+WP2tG6HY3BKfSbbyOa9kN5nl9lG7snePE9F9Xd4uRbk3kP
MSemzk9I++iTWbhpCHsKYhLhmcYxxrMb/6zsDDvzQG4OHs1WghxqorWjd2l1J3ODBEN99ABnov8/
Lwm++e2gUERl9vfrrEvixsmS2iZcQv/2ZjX1q358WmpvCHTV0KkhW1ds2fq0gtuwIqaSQuPuXfpv
+03aYvG+J++MdvwS6z371Ha05Ip70TG8L8nvxEzJ7EBvMvGvIrMqUyMlRf9RvyE1lASAA2S2QgBn
2sakRi5bxW0f++vqS0a1h0uUAgLeWTwIBjNeYN8c4DPtY6qrjo1+m5aIigx2OCSMKt+7H0Shwjzg
jY/VCG0eR8xHMw5YBxBOI5nt2Y2pzwAN2Wl5jXtPE2Z6l3QVf7c+jCuoGrA9JvDBupa6z8+rObRl
QH6snP0GhFgABXcH23H3Mrr2dREJBaJMf0g+HFO4dWNrTgVG750Wp6D2uzhEgfDs4At3L4O5vNF0
TL9xgz+n5LqS6bZu3O3ZlMLjSu6Zt2A7OP62BLEW/98HKciQuqJh44IFxrd9menhUVLesjKk4san
8O5sv15P55C3+KajGywuSudNLyNfFTBU8/eS39ngRS3rBl6ro9t0mwNawCeFBr5Dbyljym3hcQn6
EpaMcD3u6+UN6lYKSybQTKOpsRz7f4SdaXPq1rZFfxFV6puvqAXR9/iLCmyMhAC1SIJf/4b8qt47
8XEdJzfJTU5ihJqttdeac0wk9vcAkRDZKtPY0X2ugTKvZ6wWaxwXz03LFtM/D9U5hqjOSRf7F9sY
6XW/9nsQI97uNhtarmRDj/n4IG3roNjlG5muW/OFbbEfHh/BrWB7irv7bF8ClUGvLSzk9wdP9WMV
viM6vZ5IwcMYzDwkctYEAxJEMuSKIsDC0LEBJyf4bCnHD7+Y07NxoZlayTTfiusc/xfOLqiu2p4U
5CA63FgpGAJN7+PbAMa6H+KX8gADaO4z4G6VOyVRcEXvDDrUDd9e6wsDkB3nE2eJi41bdrpJUc5W
IRpi1V+zFt472nyH4ZWA0QNsKQPESyymx+vaIKWcD9OY+fNsALfq2LD/XpsIZ/17dTIRdCgqLeIO
zvidxZTFTa1fwW3hbrZDhmEv600uB6TDqO/Fc0laJFZmvSWF/aDxfjM9gOyPTwWZVBOwF4tpoxpO
9REtZa4t+Rm7O7PdWUZPjkmZl+vYQaTMVVrrAjzD6FDksmDnBqgVr/4wmZQ/T/iFb/ifcdZGupcE
CS05Hi/ERkyxarsqpxeeYm2eYkhr2a5fRqAD5KUIIoNG83tKa2z5onJFOKByEl0J/QsNsMuAJRV3
fwzKo+jfpU/9vLjcp3dmqrFvRjN+XETxJEf+fW2o0yzZiPHQoAVFVnzj9D4h3Rv9GHkbKqPJiwk2
ACS2hpLbwwp4d3hbvd3fwon6cV72aHARuhhPah4Kk/lONLuhx0pG1ao2jrpIYKBXAyzhlk5tWoOA
Vqp94UpY6uDI2w1JG49JCGcrp7kD9rgEV85wscT4QteHz7SvDztbqbTT/PNBQHt+yqQJVUoRebd4
nq9VF1+3aK7L7tueY5S0/QYQvWmbkW1slKaf9aysYk7TfEp7dhldSlvuPSEIvSvYnRHqIKeCrnLM
8WRueoe2W9ctFdGh5DzOc+GAcF3kX1ndB5Xh8YXA+oWI/Gu0zSkuUFuhwdplr+vo2BiztutoFTMl
kOwYqjMXSwb2wMxlIKmEHB+I+xbCLRy3iKEgXj8i3MpApCG2xvWI81d1LzwhPGAajjOOvkBYiZ/D
4dfCQ6Gvn584rPEE60cWoIwxGmGr6cVRyDTRhvFQ21xRO5+t+MSqnfPrSXcfPou1iFV8asDlmBqy
/bxUkGC6AABWtlqeAgGleNbZP0swyhkEm1jwFXRBer8lwwN5Q2LX4B4AcfMCKMYFa/nVLoHvYY1e
dswDwRNwhrA/EFZFj05CfrUb/tki4t7GoKse05tTkrAkgNIPwnWMxAuxjjFB7CJKm+uHsX6g83pm
zgWvcelmCCGzGSFBBeq7YbjBkBYxDRXGmpU+IXk48brTlMqjxxrfrIKbku71250MInOZBLLeEXB0
eiox+b7KyRiBY75u2swB/yqHTkLgXT3OAVxiN0gmr+A1EMp++AXCIJiJJ1RSiZQoXjadixK7c4aB
lrIktfjvWxVtfD29TJ+EE9QuZIDQBl+SHTM6M2NM9PzzZB1DxildXE9zdaRdvqhFfsI2PxIh4n8x
93QrvboiRrvdNRlItCZgqXLQb7h1sB/zEuexPjz2Ema2fX62oXfLtH3Iob0BcmyvYxWkKgJJ9j/s
XhFS4NKDUkqOpVf0bLUECaqcNI03iH2fVvQKsVFsOyHseSCuQl4fef9BR4TOm2k1gDAG2UeIUGrR
Aq4ehYgq/QqF1Mg40VtNRrUfvZPBpB+B9sekuiek3drl/Dw3KpvaWbYEjGcI/g/tDixIU1jQS7FF
GlgN1ikmeQYHvGy9diFMSWUStaBZqUCHSirt3hqQkBB7xpJUIIg7F4Y+k+qThMo9Hpfi5oTTdsx7
lowLgyL9UAi+sVMkaOL2a5gTbRDw8mxGRMF2ZJ5oUeEAAxxzIuRpkXeOk/qAqpWxvnPGLLVSeaex
QuzvUWesbE1XBLYR6IbbIFk4O2qzlsGTZLbEZ7ksXfAsP8XD//rWDxnM8dim1jEKr0kHZwiitHbv
jvnyHwxbiObQHAE44zPoCePUVu8QnYBV6YPn3b0HLSLc6+LC2CQ9nIclkZbAFk2LsAXjwH1hGv2n
winMr47cuGaNew/u62V6HjWRTSav8tHTvOqjnF+QYrGAPwLyp5R9g+3lUyv83s0RUDeDP3TCnUmf
7PO+wbOjsJmnfwR7jdZXO092Rdv5ndJ9hmn26aiip/dGMpuR0tVYYgxPYvt0Hlekj7m14F9SR2cC
M45SJ3ozNyZrZOyUMGi5Q5hmCAN1Q4GhV4v7dcmHohnT3p2ccnhphNOaorQYn0v7afhai6y1GDPd
rmJLuqzNT27na22n+/NU3JWL5hNEAogWTMbSpAHWale0gfbCqrfvJU6Ewk8GUM+icaeBdHENw40r
ixcPtcFrrB1Nosxp6k2zl0duAx1UuvqJ4kA56oUWEL6bH/Z8HXYVYieGtT3njsGpdNTngAF9xhNc
EqVm99bnE896+ewA/9xIySxdXV8WAVJniR9pFQQh0NwL8KGnblhaxuRBsicZKvjJ1feYRWrIEy3e
bbhCzfQZMBO42Xc6tG5N/xJ9OtljyxRY4fgy59oABH7Rc0QbMtCnT6Ofm26+JPqgRU22vHiZbEUj
EhbagGTI+0KgX9SbYlHcdX5fTyZMdlqhRw35jNe7xhRypCIsl0Fksl+RPmUo3cmwZj1F6z1M8o3w
CXjmFXUoGlzVGr0muvKbkPEU3AV4xpQ9paPcAhwgPdeklsWV3HrpXgctwWsEStUbrq+aGhhoWf+K
MZoSkOEJHCyADo/JbRtDSR5cVUsntmuX2lR9+d6gZlrelia39qhrsmfDZ+SZkpu7Zbww6Kgyl8n8
xxQYfCrZyrKYcLELjwBMnjYUztmirKwLqxUk737VjDNEEfPmWC5h1StwpGmibu6pQ1SPeraUo7y/
+I+j4mmTM8KGeQRVGGhvz9aO7RSanbHOhgoIJUZYFezv/m2q0BkYCp3svCYDZ3ReKjtxw0XgDkgF
FxTPdcUcmbAlhHq7K1gR3g53C38cazYUAwH+IRN27l32WNdBtKbyYrUIb27xVs9DFNm76mEnu4yY
ALoJT0+723U1lEDL5LaoOK8LdSDn8eEUqaukhF/Y6qFFJxENoUAUmVvl7v3AM5gcr4OL94R6139Q
nE11Rpv4N5a64ui2/LD1j3+Xx+ZP+ybRJAyauQWeGdH41jrQ1FZWw16hra470exwfDI0eYMoQ+6e
gt3rZ/60AeuKXmSCCvZA4+ckVBfjHBLfa5Z+ohKrmGKBGVfcC6JcpBaufCGxnL+nfEhKtz075cvP
MZBLw6KYEygGfBePPOVOTkoVgU8g0/ze9dirfbJw9T1apWhIzMl5yfQZCQR/Ot4gE61zYDGtpwIN
8kJK7w/94jyWWJoSzWvThfxFkHihkTEdHaorTwR6mF333lL7WFlw/xBrn626nTUPU9o52Tm84uXi
WlfD4U0aPoYN8lmXr86M/fwuhmOYDsy8vbbaXT6uj746OrNMMDkW2dgN82qUTloy0VbpATYgH8i2
0qCP9pyKbZBrbgKNrVmn+N3vTBVtPfQiSyR9esOPeuS8Zkjr6aOekUcSaUuXtdZRDR1ZmZZSkKr2
c52RKA+b6iOEScWGm1njsSWVpwIBPctJTUBrCXng4RlXYtYJnR0zZo6fx7J5f00p1JnlitM8tx40
CMCVZ5awMY8Cj9nJ7PCHFAsZU4qZQmqbuT6nC1W0iGIycYr11e0t8YSLU6vjy5L/5LWCN3xHm8Qy
+/TE2/jcEm3ei/v6w6pfE011BfRGOX0m0YbmnWCXxp+whV33FCBjjOMt8KXwVIO4h8zO+j/Wpw8q
roXMGoi1j7gSsOTAJi3wFSDDibSitFtccl+4bUqUv18F0BXAFR5zS0TEyqjEnF+xOSAj8dLTCyU7
khOK6b06Lnn/nSSQTsymCF7KRvcAKJu6jBsn7iB0xiwz3Rh9VYqC4nlCbQhVxKfg0mv3/hzxin4k
g2pVfcR3sAq8K2xtnBzyCU2BgroPOTU17YOsKcINIasTr9wGj0kc+xnSEEzWkK28kwOlz9hHlGxe
0bhsF1t1Q7EkcYlOdIyltbrVrYSiZ9jqO2WK6xqO463qSDl0gpjsPYYsYeGOIkoCPEAm2dXKZZQL
14za6a64PVYmaozUmko0PNdJoM0wSV1ZctA90J5dClPuslvVGVLFYTyWIaxS/26laYpxSl7kbEKW
wlJh4nhzZGJAOrLyW+uD73tcCIPPek48OteO6HEIcGtJkCBfjhCR5wfw8tY+O9TEEfKABkZN91h5
FN2MtYvOAk/hWzMhBDb3SVJRdrN7b/U2k/rZ8u5XQCtwYblNaRcH4k3eHhR1W2EE7bxcNkhBrdeZ
SJa6AgP5rgI0DvEFlza4kKSY5yu4hWrrCO/R5612Yo38JJ+NAyWyyaMEg5OCf9BbmNDFLTO0ijIA
qQmBkzpfXxSMDOwXXu8ldzph66CXc+usWHJrU1FoKMZes2SFj35ortkCEi+pM5wfh3dKCqohl46P
Onpdx8oHP+41Ibn97kO5WpPSBEwen/BAq4ZRbim0QeitfN5Il8tggEBSZf8sayMeA7Bc10Hs1Lwi
p+IMDR2BGx8a71H+LWblZAKgb5hWLMCuOmMTSRaVgGGMgqTdhRNok9VJumAPy9j++Pi/KVLyaa8l
w9OPRcfIXQ3VZAK4pjfiLSJsX0yZmI/OtLKP68ln80z+i0gxAKzS0phQ0whkN3ezU7p7MklI1nnJ
exYss9Gz2g1IVc4rlQDOfucCQWJyX0NufDS7HMVsCawPx4Npt28P/8YKzSbBje3bljd5PVc1F3Dz
tW+umLnywMp9gkWm3I/64T6maibbbAkaU9ji8KHrkRz5XIlI3T3wWF6CeYYWIjOdanIjLmOsxG6E
GmTTK1x6SrCCadkCFwUyy1rWFS+3Y1TZD3kA/LAJrkPuL00mwJNi5jWOoYjQiN9qjwKawkj7SGmI
LtlOvObhzIgdtss9LjWTYHnQ47wQRV10dFDqO4G5FOZZ9nHuZaI7908CbshjMmac/Ceprx7hUVQv
xC8FGpSp4IKfRh3zMmMmVQp2QtDqgFqHCxaWg2pNDR4PosiiP3E5pLg25mS9hn74rlvlvBq+SAKA
be/2tCAr+y0XKRklK2UpiDY7YNZ4psZD0AhvKUfG1Bv/ZunXgsWT0HgNpFBaUP6FK7ei/dj6YMAP
YELp6xwhyMnsYv1SPfKYhqVz7ebddgMrcYHZ47krVzwKMQ+p1o9oeH+UxUA4271FpfPcAru9NV2E
SDu/LOsBLyYzEEM7ehePZM7qR/hd4iTt4LWUeuQCov6htVm6Ofu4mbpQafZvTdLU+HfHlztwUJt6
UXnPXUpkwFPRV0060jDN6N3ywRUlvlV69a8t8XgWuxKBDd7m4p0brwfalcedTRy8VgzMPjsE9cCb
RkEkBLWWe/Q6FkYa25EVzx4h9LTMJ6QnklTFrc/t8+q6o+JCe08+6DVwX7wLbM9xjHYO5X0y0PnZ
Jguyo9N0QCK+kYqBzsgPj1SOu8ao6fUz9SLIoAG47LHHVufNoBzJ7O2X2kfD4/8e9lwoFrf1BdQb
DjmuSkHkSklOQxzZNDvJzWVfle8g+JqL/K1hhoDOKoV592KmRsXik1Pzioc3VAiyLRxzF3HCbR85
Dc7lI5uonBjla68vYPLBJdC6IcyQBhbnfX0+4o5Bvj6nuUrCHK8qkwEz3QQel7ZvjphlgaJdvk7i
R8df7ydbCvLkAPJvx4+S3786flvAkAvyNxbZKZ9e1/8uPSWlG919m73oRpd0oEsCAz65m838IVO7
Xag8xXsirThACSIZCqkhuCPCHnPnsWH5M95ag+0AzcT3Z6cThXy/C2l+X6cJV+dqC58VKXZTidnN
OytJz3+5IljKtU4RgeACA68VgeBi3Y3EL8JwYudd3GCvZ5FYVdDHBUO2pJN5fms8/f1C9wBqEJTa
d33XyOOr4qs7gaAaNKhCX4M+xeYp98sjB3mszlCXLUiX5vmQ4+sHKvx4TZPtefMwJ3qgdOWkYqDQ
iT7I/gF8dLvb6YGREpGfXUtAnEqIWu4ObchzbhVI/MlqoDLrzXivQG8okPsA01C7HCBY3ZhCUVS+
NR2ZSPrI19J1kTfD2kkHF/paS15T9JMklDrUeI1XZ8MGO/rsyAtRW6Wkm9Bnt4WnfQGMdUJ1bmxJ
sVKNCe91qBvFyw8hVPXZvOZYYgsbbwVPR7l/AvEn3rBfHrveDFztp6/PSaGrbAEGrR7Pe+pOOy+a
VRKjhZHRVVLfdpmF0Zv48jFv0tC/n7p8xMuAbMMoXAojynkR1V2N0C2fCZFTwM0ccEiXOWvZy2vo
pBa87dNxQpa9q73rbyLNON5z8/s2fy7DdB6/R42fiFw9G1M0VD1Zcgsw4czlaIKc2ocXC/YFvn6+
QHJSDszWbw2HrEiDnDQGN7ojlHZJDDrTrwocrkFv9ZeRKGG3329ukuqhsauywUybGNxv+6p7nEuh
2iuYW9M9z0aNQ0Me39+lI4qyA/BqlyS8kCLYAPakINgWLIJ8Hj6ZlMCuso6QUxwIfQ9iUmDUGQ/p
+rU3V+ejSHaJ/I6j8At8HM6Nt5yLSHWKEv+gMDBYasNwnk7oi4yJoC3xoXJWaWzuaMs5+RyMMBgz
gm0sjWtW+wXhBYMEqeKVAIlmDC8EJhXSXHHeA2P8QETeTJrxZQqKaXiD0bYDvwtfwkUxFp3EmTx7
4pbFKzevbdGV3WxKpR4y4gWtAO2TiJ2Bia++tGK/C2g+D7UZJavFfWhz42CyE6zQu/npnBmJX01T
j3K2XOfz+O08NPYXt9hmx3idrB/jzoSGddINCdS5sETQV/ZZ+G3DeXrN/BZgQVz1iDHt59tmSB9/
EPu81wctNmSyg4axRwaGLYEeK3m5zfJJzdcUkLTh1nRezProMQUkSg94W7qd1LUN4nFvoi/0RYPg
GzL5mHyDo+ynwxiVY+nzyOEYAbnpMjxQA3FrWvq4nUt4hRDZjGlee/kIaPGkBezVOBg3g+ca4NwC
+sCM5vXg5SkDWs9IAr+M1E4EvzOE/fOyteET4JR3Du7TlOZ2uQNLTnKHC6928dxks+bVJyCloyKz
i/Fvvhrc3hKgaQR3kTqPy2ksT+LBw62CaJrBboC94PV2l33d7Qc4tH60DAf64r5tWFuDI7hP9LTh
4BVUPlHyA8E1gm3ts9TU/CW0m7HuX1e3LrhhoE6YEQ/h0qLLK8fZ8sIR6n7is/G4TIuAGy15w/Q1
453t0tpy0zHI1qGIuM2jCpokEx2ML1sm7qyzX88YiXLMohe6oZ22KIZDT8HcZZJFka9zL12rweBM
OnEnK6MV1BXbg8yHfd5FNfHUcGe6nWSJXFhgpI0LB4ZACxFZCxphEBMD3LT8/vKkAXNwRibznhOO
qu1tnDh3t/Qil6/Ndqs3qQITJi1d/wCPuqc6hBQNIhSKMNe2QBhm2ZZHCeQHK5/zQN++lGf6iGHm
OoRATTfXqcY8rFN5RhPVKzyY42N1nc3JmJw2Qen3Rqnf4+mmrPNo+129p3938kEKdkoZKe4VWfsT
omGOZOTOj4L+RWxTwiA2W3dcBpijHTem8qSgwPyTjUleIPD1OSDghkYUwvPMI8Zn8AzCBUFfwW1a
L2AoO08/AUp0GZ5tQJZEsBZAWZ+D3lCDHpZgRkOzIrkQtMAlCCPDlw+692A+HNtQFYZ3RwoMP9mX
A21XTpH+AI9JP25hn5Y7EW375z5ZR9OuDlyQdLOhgXx47pJRywZxqr+dR08KVue+Md5FOPE5SxFb
SeBKjH0G+uclUNDYICGnuAoSFyn9ofoE2wAuvJizDbrOlUCAEEFY7bs8S5bATNEStOPrcH3AXISz
CUeJa0xN70arVfCrPS1fh84z/xyX+qW/N8faVPRE4ugR3ZTDEvjK0z7DtGbHM0HGBPQOPgXqGI/w
yy225kG9aQYwkifkEZAm2/PQPBQO4SX0MR+jZFYsErYV6MvmGvOE8dM33Nug53XAgjyQxjSvtfF1
hPrfNyZxBAnjuogHt1EyuK0YOA/Yy1CZxVMSnlb6KD7KS6nDYqeBuuQgaCq57Zgc2ODh547ECK1f
RtZrqUyisT5CTDIQu6tLlXPdyTQJX2MuHe0xXewXO/wgRT+iozyL3Q53EQ2JTOMt08Uqob/vf9Cn
IFTo7BoON6gfH6WJCXBfCO5jEjDGqfOAWHllCSQuuevaoEd8ekSzs8zeR9DM32nzheMNeQ8HDQWP
g6TJy4PXL91Irav4/lMRAi4SdIBBsiKbKnqi/1aEdVUCaCi0cAVV3atwQk6jESAbCwn1ZzGQ0Gt5
d4+oJIKBcv9hNUO0o5uKAXMzqLgPzhb7lCclO0s0Qwf60/QPcDfrXjThwWUW7hBOoMJlu8KP6yIJ
4AQguefEFYfswDaEu3sZjQs6/76BZspwgKm/jr3Vb/WB+JcoAdwBzVaN0CtJ17QvR+UftW9WVef2
md3DFTscliuWMMyp8jHndXntT6Ruo925TEJa7b+U3X9V3d8++ds5TvVIuvUqPlnxsCawADLWAslz
9iNX9PBo81B1MUUUrFMMboG5T/1fjuCHqwylSJMMEGboZb/X/WFaPprnjSPA3oTBhKPgNUZRwtJ9
9nAhZT7PLOCGaoMytltvPYr6X5RfnSr3252GYk2APatxDfD7//dOuz56GLzEh7kyCUPllXl8nczf
dJt/SRc5039+xrcz3UszXYyTGoYwW5T+5UOd6HOB7a70m0jyxxP6x5f55oRMm7OZ6SFf5nkqAQOh
DuW13E40mPAqzaI3NsUSHeDzb7rUv0wg//mCqK/+exLP9+Zl9qrGpDXcB+R6ommL1BvJQ9R/HS6/
7BfFnz5NxsVLVC81tfzlnfvjkTHOZ1OvtdxcKeP7hx70Dr23ywKaMUK7f9+gf8ml+VqybGArJflX
VE31v1/rocti9brdOZ3DfK0tGUHP/v0BPz38f37AN72kfL/U0eXOB2jjaIAUZ3ENBFf55a5Qu8P8
fovLCihogQ2IiTLzv1+jvj4LtYgu5qrYUaAF5Vqc3hgv6Udpkw8p8ztPAG689BS/qUf+Pp1VXnvM
T8Y+W+VD6jmGnE7OLJIB6VTzr06P1mt1wKA11txsqO2i4LHMp9e5Puot08+W/5weQjW+ev8+W+IP
WykWif/7Ivq326xKChJWnpG5InooRxZjIU6IjsmHxCuWpgWtUeGX7Zv40yKpAVLrtm+6yH3w33Nn
6HmcXtWnsapGr0Gx14ZEvjm5jQRlIbDv+S0v8KfVSMM8AAAHSbyhfFsp7mwv9bxpDDx4d5zJELPm
4M3WRSCP74T23fs6BpymL+/T7b/P7U9L1J8f/O0eqe7JS79fW2NVDC42ahDSL6/+0//tpfPLx3wZ
Fv94dLVWP7fZmY9h2+klfrrOgfUjGt3/+9v8+FaF+8Gyi0TfEJRvd0paK9dL73YxVvEm3kChQqt5
887ePUB4ARRHpH5m7uKn7q/v85+W4D8/+ZtxNw7LSCnk2MAFYrA/vE3oPFqnjlabD3JXGf0qeP3p
lvnzA7/docnlGZvxjQ+EaT+jk8ou0nQRB7i6s2cUvQLjTHr3dfjvMyz/tKhAa8K1DmRRVL63NRSp
7QlpresrzKEk6IYzc2FyTVNc6K8geWOcDp8k9+TteXAwAoKZMQqwaWHfEY3DRYGE4sneh6BOSAH/
PrS/TRIs24BfVAJFVSoq6dslMPLKeDzDUF9FA2nYKf3hYdudEXE7Ar+Hy/ns/vsTf7wEf3zgt0uQ
ilKmJO3ZWNG6wLtKXpErD/79Eb9+qW/69NtZVML7uaevJBgfT4stM12JaivgT6s9eYaTPvjt1tJ+
vMY6KmqcjJ2Z4NtnGmL+lM7XEtOpnUNdQWUETbwDBpGJgG/iULG53XeXeXh18/FzjHoL43bHVjE9
+hmW5NBIxUXRuEw03du0c0ozCwLr1fTXHayQ5i1Wuc5cR+cPfnYT8P9AGPb80kHSjjBF7v9yHn96
h/BG/7/v1D2/f6xAr7taZ5FR6CsOAlM0msjlaQsBeXy2//1JcnfVv712AckZWmcD1bs03/9+kvG6
PetEqLSV7CqnatBghriuyHvdmQxagV1mq3qFM18Dsj9Cr9d+Mgw7727vveF9Uk3MIYlT22pt7i/z
cPHvQ5O6C/fXoYHKgG6ndWaib0/I9aFXpSaX2qr8fDBe4T1fbmjBQEa9LtkqKfvnmKj0ZJeSMPTG
qCsg+XoAyvHp/3IgP1wNFpH/P5BvT85VabJaajmQcExi04B2pdfBAeUJJBTaOdnmudvXtFWIUX1/
Dl+/FeY/PVXg2vALQGqTJUXunuw/7oY0jc1EaFNt9bCyfbdTn90FW97Ko9ck3F38KKgoh2BJ/vtr
Gz9+7T8+9tutUeWC2SZRrq3sHXAcoBtTjLIEcUGkwhQMOnjgDk5wN3iSOsuyd3rHxeM4E4fXiGNN
rCHcFfDWPkh3a92RxTrH1fzOs2PjvGIhsD9+OeIfXtz/OVHdr/9xopQsV5pC4kTtgjG/ccTTFYc5
fXNtGge2HYx34zeXYNjxdHWc8g2gjwz6/Y7/De9pD3CfZsGQvSzHDjLL962h5YBbcTynQ55b/nDe
9P15MP/3cf92gb8XAsbjXN/kNNNWjLW91yAfmttyrdANWEVBPjLHJR1otpjlb3XjT08YyGN2fSyc
qvL9c1U5v8SpedVW4jKa1avLsjhWw948pIp+bmkC/vIG+nGxUURAz4IgGGTVfrs+8CyL6qYr6iqA
ocI9dASNyL2kWW/vLMBfV2E/4TfumDXQqo479RsTVPphu4T1C+M9GYjUkuq3pfVyK++9SHqp7GY6
MlgHk5AgHoSDwgdQGDzc0BVmRAv7xiDyb1MN9gJbUdwma/O3t+VPt2tX/IkYgARZ+NpC/nG78iq7
yM8HVo8vGC7UGCvANd7C9NEtbwsY/HPzy432w6YUNqEmqKIK/ZG44P8+IHJ00ePigX/sPhI2N//l
E/+A1Q999i+31g+Lt8b5lcgk5lqr7BP++0nGtSclBpjJVf0gTgzl+mNhfJLP8vSehNdWrnjb9TYx
oU6IzF5OXDk0jOuyfwX4YfUMkgzxqf37yyt/r2fY/RRuL7o43en+toz3ioSyNzJeq0r3Sjoc2Jre
JSi+2AEAo+L7L4gf9V6pHafWjVFTR/TYGwy2MmKx4V2sFfSjKYolBS2eS1O9RRO3jD/QjCYfhn+d
n7FlwjggdvR4eeOZJfHz31/hb+ckF08nu1PRTZ5YItv/e1bDwiyj+KzXK9T1RW2dT0gFEMY9CR1z
Hp/G8EW2mrKMpk9ej0ve1NHmRY+4hw25f0EkdpQWdCNOvxzU30+UrpkaS4ii6aKE5/e/B9VoD7F+
xUW9KuwroDy8viNjeF8ZUBI08AG4hpCcYFQaEsLKX5MZoqOuic+S/O8j+YLe/rdi6I6EHTDljMFv
32666GlIyTXiSLB4xE68ICINHZ7Yb5fPEzN1Zoc5olVMS1zBk0rgn/LRUgauiaBb1ZNqnr2J/Ao+
ntNtekbneURqEDEaYpyeOb1Z6a9/rfS65eavQwYKBgefhCmO/L8n73G7as09jOtVJVtAbDC8t9Bn
lhKZtQgiuTV55x/UTe/jt66O+EOjgrNlYs9m4e8yuL+drSx/3XQhNx6UFbWbkQmnQRBu+h9YkwtQ
FlTAX390SF4SEz2cn+7ZJ7aXOZYGoSnhdyFcKotcNVA9OE06Vzm7VuwllgRmka/Q+bOxMaEl0Wxh
BuiChY22hMU8my5B97vA9EZkDeIPWx0afRG+xGFyGK7XB3rgcJEgzsG2nEHjU+eEzCGK8hHVX8fx
eRKdiPZIELXQV8csvMEu3JFdO0Rn98evl+rvDVR3voxu8YB4JSrf3l69V2tWzyyvVxLjcG0sju57
2k7nIc6fUzThScSYeMRU1q5/a0h87VO/3SUG66nCp6rkE3ztgf54U7TtSxXbc92uiNcd3GDvMhb+
JE3WO/vkmDtgnt2HJxHGSF49rJJhPtKW9+CdVtggXDEaZQqKxfTZf84uh8uWadGgti6T8wrhxpgg
4nE3pjNnvX22NmeF2+XjitM0kCYqQhQ/D/JfKuqvivXv78N2Q6eghcjxbcm4JEkbitec7wP8I+0j
8UOVjfwXwSWjZN3sktPS+W3BTPcKtx4H+zvV9+r6yZREQ0m1VlbP/W0nF312AA25lNUcDBJDE/Ks
+B9BhLErpL/tlf5+gTDrUTTTEAWt44d8e2CKrH3ksVK1q6tsiajRTITzyCKZzNbH5uwX9HrVGXGm
BZQFRp6Ke3+4SXIU55dFs3zhmCPNlGZP4RTr9DYWz758cbLav8Wr6vHLGVZ/PFZdxCsOnk0Svl6G
f9wxehE2vULnDBtvylwY9nyUQEFlJz5L8oB4TOzZvIedum9Mb1bLo666WEQQP5zXxgp3O9FfmYMR
hwFl69TWAxwAzh64YfcxmiwPS60v2RWxERU2738v4+LfXDm2ovofB//tTX01tUq99DjRyltRI2p0
zuQJYfSx6pv1HBus5Fvjo9nLjM/eiE9AWIzivDyROAYaAWkdI0P0Ik2/BemHxmbf+WfmxNbFmNOi
fow6+bMwUOrbDzBGlNknyhOPQUQBVHVl4prDOttlrNdf9x6SOtw6SGFffWXGJ7wmmIMJfcimySnd
VZsCPvAGAZL6qa7rCdOEyAH1L6/Vw22f7NXPGzGKPXTVk+RCFqglfpYfjPDqefVGYYl6tFD6oD8Y
jFKU3MlSQHtcdWqftte/deuJ8YbAqqbuWCIXT5R+c2p3KvbjVbJt+Y6rYobKV99KaxnN0hiLOCCn
ei2+x1jZZuY0XYjT8GBMJOIUybrchwtCJF9I5Md4EXQO6T1bozXC63pH0TBTBItXXnrEGSLC8AO1
1O09WqX/74us/XyDKoAgDEhUivRtNS3ust7o0bVdqUubb43C74XlZBajKz5V08cBMWhMQAAZntts
ijY00OwsSIbVst1eZ/r05qP8RV1CHAEF0AP35Dt2+NtMWMU7tsgl0Bp9mC+NQPdeG/V0/giDcoBu
O1mp6+QdJxYnljMiExtO8uC76efHf39BlIF/v9r5boJAaWSwbn+fN0WGkj5fbSusWN66FHX1nevY
W+K0x3tPeDABJgSvL+MxyjGfaILPYnQOkPflpdUUfY0UAcBSqaMCndtKnzkBwJSmKIkJgjh1Odkv
94nU8fVxQWalzK87cn4YPauVLb31OD/FqBy2O52gDpJd3HNQcnVteac+mKOoI2Mu99sYbzSkdoxX
SIc/ys90kU0xY4EFqEbx5nlCn9Usrh/ZVBzF83h9n8quND5PHosXIpwevqsZNL1RhIDoyevW8NLM
ouBqP+oRU3cEUuXaAKywvOe20hH8Xi6R6GeiAvtSR+1r+OKAItL+DLV7+yFYj4kYoM2YK06xkoP6
iDEOFQx53tFM9W8nGKFejgMSvvJQRPHcIPInYrnPbV/O1QsifJQdsdWbyNv6KL5V2tB4zEUy1Gh1
2hjcSHBz5WHmUxfXh+vhMcKXAnjl6jWkOUDZGr92d96GL0taCjsU9IgI850welnLIoCxx42DAzxc
xO+NbR6U904f8mSpbIPrEZ7WqDfM4Df7d0yWItp0m0hh/166MAfF/yHtzJYT15Z1/UREqEVwK6EW
0TcGbghDgRA9ohHi6feXeJ2zypTDROw9NW1TIDT6HDmy+X9CUVYdUjL9vE2ULuZG+LmQJofatjOt
rxMvIQeCwKoRaTeEGxJasXbWk6JnfFSCc7wOCN+owrLy8VgUfbKmG0xs4nDDfWcXnghUn7raBAaK
thaQqQSNKKv8gtJYjQgFfyyy5mV4IfCSacgxAHAcEAR/n+kVEcffd/OKyjIWqB8w5cqWWGj/2mtu
+/Sonk7aFVfndV9LOPxcygGIymDOg/JPxABwtgTek9d+628a5KlsZgVgEqdqtIPcoKBaeGCLFlGh
vS0Jk/NZdVffacOq5cy/AOoFihDcMa6HW34SE+nuSVYCEBSLK4pzkHpWXs8wJeT1Famv6AvkN9xU
QlaJl29+9i4g3dXuCdMyBnrwhpQlkiAc5p3HuXYjBi95e9J+eoleegWPHMe0somWQ4DI917ZVbMz
/BwPo79pbgKrNR1slpfRZnhYqvMEcrkUZPfCvcVJlEdZrAdJgxCz5s7d1zhA1fcfj261We5MB1oD
MASSQHL3ElseAZD1xCfBE9sz7oK2RqR6Mjh+gPnaKTpGAwBW1HP4k2JU1EEWV0KlfYn0ppqADLJr
ZqN0SRhhew2WcqmJYyuC9KR1nz/+nAKzveqDYhCeunlj20rgHJrGZvP4MR1XxqXmZpG6autIKkAd
ENeGGazaSVNt72ZGVx1vhrdY+dRbj9E6hqV2kDSqrX173b76m8E9Bq2pSXPTAICS+r6ndpNGMtiG
RVSBBVcaBD3RAO4kYpLyCMYZKCOONXW8q4P/1S4Te3eJ1VgNkskUWItrh1Oc1b1Fl3oZx8k6Jlu0
8WhNJyCXFn6pfhtVJhcgcC99NdDCbV2b4xJonRZGpLf2Yd4lDsuzPFoNgl+1qRFWaIRwvTfy9q6d
x9eRGa2aR9eMlEDziK5vJtGxlURGiCs3davdTYOQwSI6BGcQRR7xsbWTINTOrX6pHwnQOfgk0oUk
Ds0kXHE72wPj3F90u12/S4ygY8MDQhg/hi/BhyVs9oiX4eaJHQpfFInDDimJGNoRUGAN4ZFrycmG
8HIHIDhBDh5OJpMZ9la5DRBl72QLjDvJzkJ9MCoxpYAtFNSoxBaI3IfdX9darRERyTUQ8XkEYOt9
q/YYr/yVX4YuhmxbfvYjuo54P6z/UDGgPXCmKHfOHP8IJ0dco5rwWLCcvQe/U5uQZfBnDzhRSC90
D7RpNiPj1iNDhVDZO+49+SZYIUJ8LDTToyqG1oMD+hQKJU0DBjrcgP8rTEo44ZyEaFJwqw72SEDB
yHILlSduv3xb6Zo1C34HTgRACu/nBFKxEQyfeFqTiVii+2e736etCTjRqbMgQhJuZZosZ8Ac0K0R
HWDZpyFBVjbg+ABOSWcnDX7s0aUm8c3CviZxtaS0O2cQHVXafHIW0s/4O+hIwtsEm1skmmDnTzDT
gSjLY4Q7T0aLMNoePzXwgPE77Ry9K+9Kw1Yeidt1eQ+SCc6uYK5mrvwlpYJL2GixjXD4BYDRG+/t
D/JBeOQHsNQw2hD8p9QyO07s/tnpc+AFUUNoxg7EizIujITgEQsnjpRA/i/RsYxMbeGDL4v8hOFn
0QVddNFuz9sf4EbGH+NPsOsFQgeQ+/QZcAoqnd39aqQYxReL+XxxDOCaiNvgUpZteJJtaibgkBrE
pKsAbsyP9qIdNz+3mMulgkf7kyym56U6n1P785NISUA7CWx3YoKZBfk7pct32AIWMupSUbp4Lhhm
AoMMs2YEhmSB+nz0hbkC9JqQLPTQBM5cHZ/AIBWcWKC7I/D3ofCUa05KDk0UEg8h0REk9DG0plGw
J/ROAJ+XPTC4D7XBQKi0Pj/HFRucd0foduQ7pm/YH+2wr9pAcUo/yqjaPvP06La7JXvCvJWuXgEM
KnNhTokfctAUFr1Tm5YLdZUDODhIIMBJu9VaWgNI0l4HiaPwqVzEN7p73MgJCS9rTktWnxhwFnZI
0n4oOO0kD/JhCeDq1BMwtq9/y3t7PxWWMjoEIGlCO7cd4YLggfYnwJ3mREZQfshMjsnEIk52Gjyi
JNwHlVaZqTssdTbhNV53totHx+pUie7lzKH3qygLJaCyQLPUugrmbQJgD3M4zQjORfGBWnd4aBv1
fffkkQDX3zbzOPvM+wpBwEad1ASS51cTCczV6mrj1Nu0Kk0UoejWZb/ddsiXZTsZH1qFl4QFzKqr
7rpeaW3aYAxEIB52wSImyz3D0bAaZtF+oKGlX0hx4WBckO6p9MBsitXGZVFt01HkBJ0/iKQNiOEn
guYYrUiXnfEutVfH6Mmdm7+G6IJnN9aL42LaJbCHWEQg5NorWMgsn9nT0wIJSj1/6OPNDBqgePpx
rQePtta9jH9Xh54ehN82/heTXn6xpsm+krPxI/mGI2KYEBoHQmXkLwZ+RIesNZzOIqXnzCp+BFua
5NOnXFB91GNw/PdOZ+oscTlxBctC6A6WYMy/BZAXTeS1wlWVoCuFaFb8iy8V3t53h81jezdAt6w0
0k8IEiXgfLADAFRjMpaiU7sU/t5J2rsyXyxAZpaXYA6gzMPyNlJbafM+IgUkgtMyc491vY5vd7Lr
l4NdjbCQpg6U5inGJPsusNL41/5aMaom5JtYdfBXKC/12KdKKb2c1waxTDu7vrMbDw+1tV44vAYX
bGN3Rv0+/AwIAfYNhksoFzbh3eFcMB5Dm4vI6i07nd+7x/ixe/6q1ouhPzfVZG3mVGs0wYlJZgBb
vggh9nOZNiKNKsyXeRtp7kJoMOh1hEvlz7Ds/hHqFkGt7sDF8nu19H8dht976+XQvk4qx/tdo1pD
Qa882N5M1IH+8/cZ8SkTGs0EOh1gKgcSSTGAJw8RlkK39aYu/x6vv9Xl1Xx93h6T9f1GXQRqU7QB
dIEW4PGydcsmtqqhdrXHHzf3WhvjVqQ6vd5yKVwO7+Kpyv8aM77XRT7/6wR0znPloh2pC4DYXJhj
uEAe42oxbboyZmF/5bDRbCEzQgsYRCLFhYEyan6C2N9usylyH2pMn036KCQWUdDrmGPZW/783nf/
wmhAUfbXrH91hW3Ot/S038k4XlDSRFkTsiZYO54+cbbBAIQlv5vaAJdO5EPw72W7bYuiIHNxRwwV
wx0lnRRcbl/qjT4q01K2yTJTE64NPLkDqDaW9DpEYn+YmEORZeyQRNUAEeSA75dz7sZew0b9tVfD
cn10AF3/X81c/JGmZel4qTSRA3+N0Hr92GjVQ0Xvj4SgStRvlntOy/qLxaI9R+J2u5CsVGFTiJbY
CIn363XedPvPwuavSrweCc9bVTlVLb3fQleVjiSf6Pl30cZp4i84JGjs6zH8DTjBm70BNfkToEPX
Rf39I/rvvV19Yyp+upj+Ef9/1epF/Gfn9X6bbugaJB6op5PWTGhZFlD1sVvJzEWTXaDVLrpoS76v
9cafLCRonVhLOZJmS9R/xf0DBHztrbdeBMq/dSsDvIw5WByf34dNT7JjcZvqDJvF5Gyh5VOZS7Bz
4pg1jc7JIHXqcNxBVfWucGn3S9mgMLIh4sVWJEbze9mYLK/X6T01+8XKKc2zugKEpvf7QvypCHbd
slWBPgUzwUvXb0+3jVW+lwxcSo9YCU9h/mZw3xXwsr2ZpUK/K1cKgGI5nHLOKLV/b8EPXkTq/lcT
XnaqJCvriaZIEzjOcBLTO4ew3IK6l7yid9DgP8yGb2W9bD/mbrotkuPKJNQvd0nfhLGZo4fz1qD1
w8D/1aTX+N8kO22vxYMmFVGxXPfS/nwdPdw3/SbOotfZVQWHHV+iroEV/eJMumzvd/NumkYfY37N
Gh2iwyIj96wSvFO11B90CQhWifsAW57ogadU+kv0ER2rlk5Mvj5nZtOedUXw+JxiRHMZvmnVD5vy
t7JeJNw2K04qASaiTk2IsGLXW3Di/Bwsl++CpvSfO/C/zXpZO4/ibt426ynNEiMJpN2YHQA35z+O
vv6HH7typhxEkLR13m342g8mz2/tfFlXSva4li4nCse4wI4i2/1kJju9/zEec7r+HLxZyE9/yL/z
5b/NfVlnp011o+33lGj4oz9sCaJ+EUPFhv3cs9mgUblcMKn5n4b3em920GdA8m8VeFl8j+wwRZQw
tKIogErAD1F/XT8e46+P2OPfzaU3A/y6DC8Qm15Km6rR38ZApDQy7CKWw3G0pr2hUf0hEB8Z9t8V
8nSm/rVCimSz03LM28QNih7U6ndZIJhm3KMNreWbJfJmOZoytf4qTCnfbto+pzDKasCLBY3kDUKq
CP+O/aasn05Z3xr2soVVDzkxZoWUhQmexQg0DxoHmuYihnCot6wP62P04ndt/HHXMQhnwfOlEFn8
MlerxWF/u0MRwIES6Kt9v1Q4ldHv3fhjL/5VxMtsLKbW47xVKMKY7DHUrru/P/5NC17nnnrZHQ/G
jseflyn0JwBSHLzfS1BFdflnPf23Ba+T7nIpLCWpUATnTTks9LuLBS6iHlrV7yX9uGsa6E5ljQgS
GLe/T7hkq8P1nKoGCYzTCBBwRyevOXGWv5fyo+T/q5SXMd+Vs8tqN9WMfto1CfsHpJI87t+LeNeQ
lzHfkXVllAik6qefuH9JlTAn1tJqm7Xfi3nTkteDZWqm99O6pIjOtGsCGBBeyUT/vYg3LXkqVX/J
gLW6nd52a4YEA3c3h0hoQ+BxlbDX34v5ITHsqVj+v6F/Pefp6s2cFhvK2bf3fVweGEuBnSbRXsA7
3wZI/bwm//9EU1+kzeZ8MZXVjtLYkScTNn9szlhjOfv93qwfBwhuDRX+Gk2FjP37hN6m6d0y9oXR
z/5s6rDpQjBFCvv/rYyXRWNax0R/6JRxdQHf2dZKHfPzHRHGj7Pgr3a8LJn9en/PHiY2sOtQ58jp
bPprMiywXETF7PfW/MtLYoDpUikL3Tt+WgKfv3dZlq+Vx8Y6iAzIYAvMBN2SKBCVwJ5Nw3TVaNNT
x1v3HGJjw+Y7/r14aciLqPtW+suA3SuqftYfRwYsFrPn3Xk4mf/uuPaTQP1WysuQXW/Wea3fTka/
1LLqWrSp5wRzDgDraOE3XqzrCtE8b2bJDzOes2nZ1NjqiLQyXma8coEYSKmeKXKOlwewxDfP16Rn
/um5vwqQTeQvQWHuDoVqpZen7i5q5gS2sqd1iy1cTG3ofEJd+gnGxNNlYv8Z/j50P50evjXxZebo
HL7T0o0myi4l2pFYse+wLJZwk2EpOD6c6rsyfzCnfSvzZb7sbpvr1ZRWl5f6Bzno+FeJ122cSoKu
CiDz701818cv84bUzOL+KGihMrzXCVGNgBT7vYSfdOdvDXpZ6ep0tc8ViyKAyfKE0x4rpTjuum3x
X2FJ1jz8XjZb/5uufDdBX7ZMy1I225JJwbvPMhBb9jvB8ub5/+hJR21zP5d4fmmujI+f7wB/33Xc
q5I0vZSs4rBjJmCtm8wwNeOn2+BCvtgxeisBreiu7x0iz3X7suysqq4StaHK8Vh7WXZHrbpHbldB
+g4IkrppTtmfDqDbXDX2MaipvenaP0ADqEHm2iTDWyfCofCBeTYIjcy8DDD3odpHwirOFtwb8tNw
OrahG7haTnmSnV3i04HqTWarhTXed0pR3q8E5lCp57NqfzXQPlaT0yzvcFd5kswuxFCNlMzWBMvc
yVB7DrZKlOHaLn8qxA6SUU4o1NopAyGEc3127+s1E+YNJhi+VRIEcFWmToqzbGUfr7ZGshjODt5J
HQNHKG7kCrj7zg5HqmKfruFdcc6mk5YE2OwMo2JeuwLIePVXVq2KzEnsPXB/owOIjLivZxo4ZiC+
nom6CROi/LN5AbqpheMZTPWrA2RtaXL1zJ17IUAaxvCzDRI3cbpnxYaDAxferqaRzFC2z+1scVAJ
QoyKd9AP+jME6Z8BrZR1FRwTjC7qi0S5bdeV41pJVVFN5BJBRsjCyZ6MsALXRxOUcHLcznZrpjli
Be+fhJr7mT1GvtsEVzDmeXE3Qz/d4t6ryymxuyDeYN5ecGScY0YWa664icTAgpHc7uwkOKG/8kLs
lvB2y7T1yTlNeBsf01X8TVKVFhBXie3zfT7Bi9EnRKG/czgZzu4e/cdju5wRJSSA6IDu08XCnfD/
irk6xeDehTF7W/OF4Ror8h2j9vMl5uwFdtv5tRa3OT1jnRPLLhYDGtjF8H2qpYgg7l+AsUXFL/YC
EetAJNb9MuQD1G/jnvQJHdiSBRdjJgcINyzaRu9GU+b+/OMriAGbB0YATpIwuuKz5HgRRSRRi+/b
jga6M+Cz5RIy8rQFv2Mukq6DP8CsDf8s/2BLxpoc8N4VB9/V7kxdVnWHeH4dO73OxXt/Eq8jHq5l
T+xWvc6S0IDatW6F027VBHClCq0A3wa8MJQq/OEwjb9hKNE1ud3DQCHc6E8RiyeC0ntHZ4mHtVrL
CRaVTLM/y847E8ZPbjzBskDvEj5D9XXanYkY3+QiRx5zELxL4LKC7A/LL6BOo9Jcj8HhlHQUVuSB
iHIgf52iZO/wcROPS8Qkce+g/5kC7spCTEHMosuiIgQUq77u7Ag+IdYwd3CK43IvcB8DP7lQscoL
6j3dgWf/zUb2w15ZIaFLMUWdrADD/l0fKZLrZaOWaVBCylFUkDJSRo+8+mcg99JGpX/vVAdpXGq0
Fe8cbqNVJFg41XYVQKvfa/KTK/JbTV5EtFqUramxoybH0XmZD4vmeWJdBDbzSvZW4hw5UZ0d4GOL
3JkC4a042RQMYFv5A0CkMco6R8OGUCg/O4ALG0c3N/3VxgXdm7wtuhT88Tf1/WGnJM0SAyz5/irJ
HC8998iq6qEyhYvmQRxa2l31S6O8adYhhl0kHeLTxtOjvVdsvWGC8/8HdF+EMVF7++BOyKO62PS2
BweqCYKDBbN3phG5gdWRpLk3ujq+sH91TsE6qpK1BzkZgZ3fx/hurozSaa+q/VW/OlLjayP3s/6u
W3yS3eWD9068it6/zSHugY6bPaoalOFZICR7Vuk+xkYz6+fd8wSIP6iIFipbyqZmMKsH9+AxSxpp
XG4Z82lLIyiaTeJM2HzaL7emAS7FCMAAYgSZ+lld7Z7nqyHUo12wrZ1qHTQVAPPOMelK7fIMilo4
ZHJfB3OwUjOgJi1ithFzuQoyd+3JjQR++/cl6J4lEFNHhIQQOhYVfmVyJRTw7FbcbQDXVKMUgIvo
V5rW+Dw7D8vROqw0S2Exo2v1/ps58MOBD0AgBf5Qxh8Kg5c5m1r6dHM671Ux+cglG9CMuLIZkV39
flfi1/w2abDj8edgcEF0fl0oOfLf75V5Jve+bIlUhq1SB34CN9frlpg9Ev1mURmi7qjPSPNHgrE1
6x8cG3nvs6t0JTJqA2MyOw/0ZwOyPsSrv3feukbVirT9n+rgoABqiyw4YDG+z7ptsTrjC8vom9km
KNlqjPugP2soTt1iE5AL/nk2DALi8YVunWUPUE8CvMQ9XscEjx1+MmlIPKAKPdPGZYtjd+ffE0Ct
HWiIgHnA68qv/4TyzSRaMaEoYtNTphGJIODPJpMDtMBgDhOC1yL+/Y5jAY5EAIkpiPA2xB5phRlR
XfDCZE6q1gCRB0oaMFtyPBTDCYAE30Yqc58shD/qcF221cI5LlF/MIPqS+Vm71i1sAW0jgsimpLa
lKhMizaxC7jwZnvmM55B+LQZlobY2i0CPavP2ErhSN9Dpoo63KEHwD8jvA0+EDclN5UXT/CKWgGQ
RQ+SZXzsPnOZATvC95Ky1bHzCZX371NJM3+c2LqBrdesgAekvBwSV7dqlmibs9rfDTH/jVbQTZHz
h0pxcuixvPmYIY83JiwjkNAdGsdZ2tgtroO0WZmkZH3N049quGutAeT62BABLmEHD9w5LQ3wC0ZQ
9x612TRixIg0baFJnWptQmpZOtIvDPnzfwaWKG/hrF50220UFmJ1fAL+mrFPUh4Tu4BQfAYewMYN
0axxbqPmPUi55s+1sa3ta3zYEuUPS2z3wcMIWZU1ieMbVcd3Yz++uB/P6C1iTE8O00l0wPbCcnxb
7OgoJgzH17mEV1GGXT/GUz0gDiLqSSygxkVgR+bwceZEg0FzPMZj1IyIluSLg96AlxIIid+qt3KX
vU8JqZSoS82r+kTxe0L+CqlFmLQlGhO1K7MHp/axA+66oLlzSCG9Z8vhAlNS4tzuNhCVk/NbdAhV
+8EKJ2H/IF2RwkcOj2wjf5kmVpZV2ibmXeQHyUQ1xV0ROStxwjDV1bPWBvDeVkvWmJgLWCAOMeK8
EgPC1wV6PwENYk6QKOMnrgRLk2EBvsUlqZKfdQ/udVCp10QHd2NOydJ2wmWJkHnqwnOJepVw2dTx
27g0K/YZhFLSsEknBSc5lNs/8XSIzGI9QEJpn0VlRH5MSf7In2/L6qD3bCMA+KWWAWa6qQFcDqUP
vB81RgXFVOJXfl805k8KgQATQV5HQj4S+Hv/KavDKV+XpwqxVOJR4zzCfEpcj6NBA3F8QPwSY/bh
t0Nmd9+PP2Lx68VEnn1GS9b/pVbvdXqfbtARMfimduQn/SCPUVsFHQIz6z9Lemtqh+K8RV+pmche
ossneBtH6N5ETDcKpyHxGCTyMHZEe8eqV7gSPoTM7rNg7jYjDyeKO2NJyU6HMfhuf3zEsYpnFqeh
HFjkuCMhxrxLkGqN4VNGz0CtJoimW6JBv8IfiR0q7J4MeDxGRZdQt06vuQmbnWUH0c+BTrbRYYc9
YELHTZ2ODkB0hwUWx/OYp7q95Zve+Zek06BT/uqcl71zuzpts8fUUjBLyMjVh/TOhKbjevblQCQg
aIRwEfvUAXz594mjKj+YxyoUjnfLLAte98tWmeTH60k5bUlVhN1tuR5lH9uLswVvoOxAt0O27JpI
8k3tCE8lqdgID87jXplFerGVYUJCNWNB0mcgB8lnTPNXKDqHy/EzqGZKgLMEeX+eQ5KwEw5zGb9h
lHCPzYf7ue9mNhSNhHtLwPqnpOVEA37HcGGwgLiA4lQCAhmsZ4izRG5X2LXlt+x1OhstQe+8bKsl
2wQuPFVsCN/CN/30PIx8UynAZMWMA8s0vl0NZfb7CrvsCR3aMo59a+NZWsxOpLeuuM6tGrwMmsDo
kA9o2YDaKlD2AQw2gbEMNkkruM0UJ/k4DBX3DuVhG8BqQKVaEPAaZe9M9KfhrHVbIUoX8hcSmwbw
E93n+nzbJ4e2U7acrJ+Bbz8s+6uQVHpokePtIv+4jE9LKrEpggMqB/jy9sVwyqRQRGAUZD2zuf80
bL2uuZZdCdUcljYc3hesLlSZlATAXREUg0KLIcmrTkl4W4cAZ0B7h9qxySBntTWagmnpEuXVz2yY
5rB/1qrRNfGLm29U/cepCWosOvc2D1TL3c1MmAM/3nR7+Z/zg0lUCzgVIMWyOaiv0B/G7pBU15tL
3s+jVVgCBdorBQeAgAtfIcskG/FmoNEzq/AGccPFMyLOkEA3GeCkXzyYl0LTO3cE7vrs7z09OMKI
fva3nv6xBv315KuB+kGSu6sDs63XYDGs6bWjJ3AEZ//EfeRHzOS+fLBxby1gdd1rZ1+TvCilwXcD
thSfkMUI7kdAXkpuFhg10716xIm7uxpWC7eo7wGl3voSuXokBF8JVtGRfwmd/Nolkbt28BQ450v+
bQiIGF5bWNkAxz6EBbv0OVbIM6z6smPLZYBQew417wGAtnznFGaf8r5GONbdNdjZS37ZIxkQv5xG
mtqG8vJAMIPfEYj/YAcTmGIFqEEWBTibiihyf23aellRzitT1/okZN2v9m7bOythDhklqZSr2j0h
OQF4KzjFYDi+uTpJDCTQDe8t5j+8AJ1kCFrKjn/nH8bDNrGDOvsRqt4aCMPpHhxilF1Yn9QQcyQz
tkoZrAUw8hW1oT6aZzA6r865OW2sTbewnJzc4mPD8rLCQwmHjj2+9c11TKI3bJ/FLoBQ3MjaBJZB
CsaCqpTrxicupOX6HFhkJ8Xks8PaBYkMtCP2ynRBLEuOTvJZUmpJyb1C2baFZxaGgDLs4joJxbg/
0co/hVQlsddQe0Ii4e86UGVr48fBhfnpcahnCKqVvbNAX443JA1MHY4Eh4cP3e2mAUKMik4KDyNe
OsNOq26uQ7iqDa1LyHGB1DVkKuDt1a2XQecAajPpvksNJsT6hS6va304fckzh3v5WtgH9ONM2ABx
amAbXvWnn9q2pi1v8+ketio7udd2ChystZNWx3ixxbZ8FJrIOyr/yi6j40HyUiZVCU3FctfguJs1
eiCvxCUVjO3e5WMDzcjezqa1DH1oBU9XLff59j0mZdoYGG3orsA1vvsw05rNSuJsTpzqvWNhn/qE
5apT9/hZ2tVPGrn0rlG1CVDDaNgXU7jZXCeOqJgr57Jb7oVFavtwTaxbSU0hYvIEUbJtAsS9dtTG
VavpJP6SDAUvO5O8vd27FvOG5JVGtjzzKWm3O2ddOJixVM5HSyUuZjumV2NVriG9NIynyyu0ifXM
1QeXcQUYbeRdUnt0YQAhQ/3S1WGOg/zsD+yOp5L3yLxqxaENm9FjV7sQoVy4lfbtUAc7dvXBjcnW
25iufmpbYzgSG/DMqLiyIGgsfM4kUG2c1o4R6GwHK0cnBWK90CC4gCMMbj/U6x08sDUyfnOZVg6s
PlBD5hxbhvvrrAIOOXS0bHIV5omzvfvJGHu/OYbLNNcdvnJcwGv9YOzqq3vtQu7czs0m2jy1QsVw
hbUH6BOlYSrhVu/crjUzF/QvOlOttC7lmB30AsS9hSm5d4fJ90Epdgo1e6+M4dBwpqQhVew1Fs+H
nS2Lqs3YqIVdZUshCWvDVHujkzyV/ZetFhh0QL2AfkXClF/kynpduVUfBIj1lQgCV09wf1QIK66L
NQJcRPnW2yOi93CH7Lj2tbN/hEwWtuG6CHk1EBEPSSKvBZBT/nWAgUFwg/ZuXiEee+OtJyIZkcKL
E7lyPslIk52ngfS7duUvmSLe9EP+BZK9i6hGZF+D3zc3bDX/6MXg7BJCjl1M1YAQq75YxyppVrmv
rsW9f/GukeZvR8eR4ucYloDNZlPTeF0BJ3kdKpHhk/lfJic+5hXJqmmz1DuSsJo0MzBPuKWI9jFU
MziVyh3DT5qgckXTxjYkr7nAEJU2rZZsi/v4yBMqnS3PlB9gX5rHuOJrkfx72kmbAHxcbSWqPJ8i
X1D4CBFfsANrbLvbeErePhtrax3uhmuKXvNcEovjfGmRfFPpwDn4/JLUW35u3ldp1Z6UIa9hV5IN
em7QStD3Y9nA7/P1s8oc2jU/G52W8kh5dNoExgIC2Wg3PMb4rtY0/whkvzxoH0tVpo0CEH8l2gxP
y2pr2pBmSa3XYFBu2QLoIOaSNCOu9vZxEVGGNGMdAlUEh8uW39IMzZfOEc1hTaXEJr2S13wCqoQB
t8y0Ab+uZ3TkK+BXY/y7eHLTNrZ4rjwGSAT5U0Tc9mwcb1F1aYfmS80oBQyBZsGISqWv0h75FDDb
WG1J3mweqeROwS7uax3FZ60bnVKwCvmnD3USb5s9qZ4oQFIHKSqPpE7SizJn9OddvO6IelSeMIPi
SkMeKneKCnXOaIZMrSv/VHwIYnE10hSfGwfy+zhnBxvw2eQQZNxxwd4Jg5Kk+arhwa2C50f5nhqW
ByVv+lkKIKFBxbiMS8E1yublCawJCM1gHRc8/eLtiKqFHAQiEL4n368MMoqDvsrnGaQNK6C5faUQ
7+okEnOe9yoQMwcHnidpxdfoHE0/n0qflyytuOya4covSa55WOIpJZCGDvWSByNpyTsE5LR/1Rex
n8wO6Iu8i94IAB8JfyiK0mDKCQST7zaWb+7q0rozq6/sCmUJqczzkleiJBAEqFPmSTncX9epsdxf
ogXShhKfaY0HIppSLFq8q58juilYxbv6xcPh2uSmUu0QSJ9Ju9fCiGvLmMql9oB97Utd5Lkr34Lj
4kwUknik6O81BxrpOGj+eOOKNmeGVShNzsGK264B+CSzM7hKMoKiGcPhx18pSNp84pUV7+fS0Yf6
wcUhupZWBFIGZ6czWD68x5//XDpsG1KYtJICIHCR3FLpb50iM08nj77iAgRSdouuNEnKKT/LkaGQ
OsJsG24+pH6VrgwQviOqxE2ZZzTPgdGUauXOsESXSz2ls9d+Cf6QU1BlYsNMyXlvO5LPYJShw6Rd
lENbZAyZj8zMDCImRx6Q19EC4twT3h9YLnS6175DvH50QVpjXwuPbhIqcvVMdwsFSrSH7CeHKgdk
hNQv/1G7GSwU13F+hDkdSITQqJWG8nfP28qfBOu/0ju6mSvcOATXhfqflW/+gV0TEiHGV2acTA3w
rYLMqEGWHT7G0mJpmMYSIkuWV1L9MkeY5/yuBscRJxgWpCyHc5R8XJ63K/4qlukp60amu0wQWeby
WyQF3FmIP5isjGjTTLry6hILrpoOBZXFj+ZeOPTcicw6enq8cw03H2w90qsiuM5CuYBN2fi3gD87
3+ruYLwCo7L+CCB+QrWE0kk2zwOwlffgFmx86T+c8S5UQOGNU849AMVo41v0Lo4u9kzZJ0Hg82VS
5mRLfx1vIBoelOGJOYeWf4+u4kcBD3MaHAP9DFmCFj6ASzDCfCznJRmhqSfdzXMJGjBqwCm4MgiX
4LETKhMYucrwEmXBJZDBsgA+McJynwOXvFunmiSGZwE0rjzM5NNjAOuEqzdNDmUp1U95cjlMuS8D
7gGnmMHDyuGlfuORcqW+jgmmmdI1G4rlI/7Kb6MNDp2fNCzXgIFp6mX88HRKmXq8V9vXpx5zpCu1
Aq2O2kn5jy4lBeU/Rx6sta9rm4ToY90kI/W2e5bN1OJmMNqD9ce+nsT7AMyX2oOqUnm3EsujoNqD
Ej6QFllQQ0lVYWjqykAAVSSnT5ScwID0K22ieTJPRArI0k0/RJzIBLyMy5Dc6CxfFjFRKLLevgSf
nJ1l25AtRNaU7IJsjbJdyUYlD+SGzm3ORESQIbLku7IGq4EGr7GI7gOZOWVXa4gIlmV9QKBeyb9m
b5CbZb+QNxExyF9W85dEQk7wER60gUa57H8TUXtEDWLDGsjXDHxrUvtDAGFPkHywUtgNtyNp33Nn
Yl1kbD3CwSbtu3i3+So8LL92b5H1Va4DeDZoE14NQUJbMNIA6ww8oQJOSjmCkOupQIoqCdKJd4+x
5EcVJknKqCTM/K+J5Is8SMNpoPq6f56D68oMMN0Vw/aUEAzUAyYLFQyQo0CqhDIjoNhj1PZ15AH3
G7XTPEE+6Tw0AUAvDe/RhqTop7za4RiK4GviMxK35tVHR6wISijzP2PBZMHqI+P3pS6TMAVa9rkU
6rIQZGLIOpLPZQnINJcJqtEKmfiyOGTRyLKRqQiJGOONCmfVGGNsPE/Ng+wkrjsDrQBI+DUrpCcV
n61+xdDJ1iI/GRJMOp6Bhx+P84X3qB98QbwV8SDF3Fg5ZKCHRt8ayLqQlSorBUwT7wHFVhqDK8AE
v3pfV7Uh/XL1dthzYdCKdN/qmPSz9Ie8b3ZEOMDzKb3OSpBr6skASSedCOjwbnDCJjzWdG+RfHxF
1PCACGEdQYzW0v3jUjpXNogrYEvnseVKFbR2mUojEhqX2Q05MA1vZB4DZSvSkjeE0w2Jh2ONFhyD
7ayMUFKREMazc4W6SORE0pBhymZleRyyQj7nM1hoZEhkHhBYHB/roRYe1gBNqRNpEdUY3ZCL1UYx
0v1DXHilhk67dxh+MB9FGaAM/EMlWb3UUP00Fgy93Ug6dF+nKn+YWv0E+jhsFbUpxxvTt7hf0tuN
2kHIsquNzN2xLwKXEO641OiIUYO8DVKao11s+mm44eJMt4t3MSXzA6EvXSevTKS2PEMvCOyFthLu
O/ldnciwJPzrSB/eIppB/98iqyGD9ZDpHUvj1ku5SwZOBl3qrh8dvXP2ZIzlDfn46F4iGVP5gjTk
7CWxPE7eSWkK6yN8QL4ZpaHJ8U2PlHkOV9PRvVOudN49SmOD5qk+DLdRuXUDsALaMUApr3OjlYRq
Z4WXlerfIxOIK93fhLcMiAq5v9KThhZzJl6ED6x/oJ+xxzJryldYijdQQRVz1qe9ifWO3rlTQBqu
hzQEJDCI6hk1WbUyglJTmb87Cq60cognpe80bFbUSQotNUqNB2/t4mdf0YfUSzpFdqvrc+RpL9U4
SWXofZE0qswKSpEvgrOpgSosIKfRKax2FOYIZsJ4R3kmBViAc2zifCRaUJWhSOn6FXWtMnXUSJbC
JtwPZdBlUp1ibW7xdL3zNUQIO5QjkVmiGclsl7VlTh7UIY3Poymd/jXkX3VOQwxFyX8KktGxOuXW
Hcv+U8LRLwVamHQgFeOvNOyrEqKmmUyxTWh27iuQUWQO0PJOys0P6rkfylKViSaLlRuRkU/+PCmk
AZlhT2HqicogNdNQ6I4ISpkUzxXliYpXtIS8NR+LlPja8yWRfF+rQAq3DUGmlS3OeF6KK/bhCttp
Jlsz6h0CvsZqUCPpqVJDfhdQX5v+Y/m1OqVuclvO/JVaSL9g8J2cMdveh1tXEStCtJ+solKooVij
PKMHN8uuxd8zO9uKvXLVgJaVg4XsiHKMEp39hDZM3jNnEHRuNP8Eqj9RquQYkKPnoxML+iOs4qLA
i64NLR5Hqunn74aJZ6DtvwaY/5olXgww6vX2P5ydWVPcSpCFf5EitC+vLak3oKGxAdsvCoxt7fuu
Xz9ftWcmoN1BR9wb12AbcEm1ZGWePHlyDpXaQE5RlMX6AnCpcYp0METhPW2Ln8IfQjxXOGZkFyjW
34S/EfhYK/iCBfEL9BeiCZsLXzgIhJJEEn8jNl735CUKUJo+kPzt5w9/osGdP7xNqpEeLaplGSdu
yDtUuoYoEkSVNH8tKReLgjs998NwPTR+AEOn3DX1i1O+qPFBTX44xabudol2EzWzd+Ux/ik4BNqx
rZM8uGUg2Sagn3eP0YxLp+cUfXxFJtxNIlSfJdz/YrwxQTUnsmi2FNxp8R9pDDdXhr6EKr0f+iyh
qMq9quWGOX/V8wdJ/ROnLyNUd1tBLX0vqWgr9r03xk9WeFe3Rx2h7/opKa7soX+rhXh/R9PQzjYh
4hi2yDu+e//RSK1Mpdnd19Ci7bpMPK9BINaOhV6spTbdFyVpvPZnoNLGV3+djSuUPtq1MMDZPnDI
TcC7tgW0ds6RG+TRyJquR7T2Sd9UO20d8LG7FQkioH3rGzpy/AFIbK/up/WdvjEBmv7iU+iOAzwJ
RxGtWBVPUQRb6n45fRSy5OLnip0AzsQ/F4qUABkjcdXjh2By0L7FMRDXjnB70Nzk0GghveFLrDle
DnbD4rImieYvnJhRJK4YnQTH3xBRxPgzIKTI4iy+uk4D+ssgOKrtpz+KkGIUzo38VmIbxV1B0MAN
UXHhint1cDFNQm+Hj9yayl5dF+Si0rXIPkX74ve4FWGasCjE3OvPN596yXh8mPezRKmep9MUKsx7
ApR2h7IgM5UiBahib80NGQzhflegkAKgE+iVAMZm0E8RHghbIeAn4bILpOtvyMs6nOBMQEiBaYof
FUganPhlm9cu2tWzK/41QmPn3gSxDA8Ct/yLqgm/lphmIMgoToDhCWo7ra5APRuWMEagP8VrEwuG
f7JTM1R5hJkXfyEcISideBrWxryPDmKqhYs04VniVLCY4oqwNsLJEn6EcN1Ezo401BsYvriluXlF
S6AU1wZA4plwDmdZGFCRNZy2Itomc4SdFZlFYXFVHGsyjNxNsk+J1Vr8qsj+htvcFz9x8lT5LGJX
8S+lG/uXDBSxFT6JWHaFh4zxI32aiG/oWk7eUPXUdfnV4U8qhlpeh7/EZ/E77Y+6FtlEZxPw3Qbu
hbqekC0sgTr4Oil5zRcZxZwdVG2SHzJ5THbQTQCqAxyVbbipBGgloBgRCwqA8PNd9S+BxNAdtG8t
6C2Ii/xTpRfpxTDoDQrUf9FY0XVbbJu/YOZf9UGBvsxsLBO+noD/xSw5h+xneHKxhJMxrp0j0qq8
P4dpXd7icaskZRP3+fOn/ZfBdva0Z2wcY3FCLGIzfSUy3QS0n64fhdi9WM3xINP8uX1tdijKbkTc
Lip4BDAPtj9jSmh+t5GexLYTnpZAnYSPUe6MPQStg+HmXr7u3OYgkr7Tc/xr8RVf9mBn+CnN5DMc
jM9fRpEv3GQf5v4sSdGp+WDrDQLaf0FaAVfK4OTTmva4HFyxDgLuF7C6wM+NNx14SgBSNPf2NWT+
p1vVVzyDWFv1ZX7RY/x/97gqcu5k3cXH3C9xO/u1yHovz8KVEFnuxRe7t9wVrxrnT9l3f4L74Q89
3naD3/nCvhm4scLKCYsnpsz5gfuJIcC2liTgaXZ8I9ylkyfit4AXn8/PX7Wffy6ad3vz3Ftq08pp
jVbsTdB68IwQXoBYRhEO2w9ow97E8NoVz96LSyg4XTR/TaCYMWZOBOHqxroXyQbthAkLSFDAfyLu
ztbiyNPFHXVgAcotW4VmudNNuIedLhJeHa26RXQvoC0ThX5zV2JNQIYozxT3VgHwIUYSsA4c+w3d
1bfjId4qnrAurNKzeCphn/U9rYa5uQQGJTaesH+VLzajiKTFjbKc3OJTCEFh0sk8EqMRmoqFwNzR
SphDRaeAN7E9JRZBXQvL4mzCXzKfa5S021vBbZj+WDAd6t3kW1ia7CCCs7+Xo/g8UEYqaNd8pyfB
ihCWSrAbIijs4meETaKnIeXnaPXR6lsA1AIFAu/ZCKgnA0MVlBHty7g3T7kUgWyIr8wDkqUCrpWQ
8JN+tbQk0CCaC2Dq2t4Qjtb7nUF/B9E7xIIWL/xRWXz9nQ+0SHEqS83sHPPZR92/Lx4L5S7tr9R1
nmrIPxvmzNx0TW4Hkjk4x3HyO/1xVPe5jWghOeRU2sjclGHhxUjJf77xLw/rqCgyqAYNnbWzYQ17
qVB6apyjEuzbYu800londpHuslJ17dKbtd1kXulP+4+6hphSiI4qZSOWLmvnzaMLXatiSy2dY4qW
jr6uG/2LVtwNUfO1poZgUaJN4OyNol1JerOLcixo9Fp2zYrKvK99C+FKpT1PcqWJqTjh5wvw/qHO
LKTlNEs5j51zbOhJDmtwk0uPSeE36Wr6XVZX7sJ/mGinKbCUU+W1IKWd7aph7JshiHvnaA6xN/tB
1nn0KdoGU+DGBg3DqXygPGUoUGk2EeuNu0OlG9diDLG456+MuCOiHJqDd31eA65O4WSpee4cp+El
aLsVUzs1st81iet0pWdTFch218hm51CVbQlCBv0S9GDTUpkSggWbVxz+f6qbxbRw7xJ1UIRAA5oz
M9zynz11i33MIXLErelNVuHL03FqbnRo9Au1hnqrrIYOxWDA+44WBQWGy7RWY3xjdsVD34zeVP8M
UtWLqj+yEW1UFVYN6TezHd00j+DX8ZvPT9E/BTKnx6bmWzUMrl7dPi/lqXI6aTqyfZScPQep1PYl
MvK95M41XVvH0VXMcF0tj0q+dZSjwa6yaEAh3ck0GxvalYPPAHWmnloU+ClsaK9VaSnn0eTfBzRZ
ax4OQr74+jsj5kip0tR1Yx9NimqKPynsqenBlDXXyO6kfJXlvhz5SZq523FYE1wMz1dm6Nz/+PsA
tAdmF9PIwxGB3rsHyAPHgCIx2ceh3qakIOwZGg1CfwtQRLNs3trs0QZnMRISXgldC5rnad7UIwK3
5WOs1XuDDAp0Rxb68wf7RyPg/MHOls6Mpqwwch4sGb4U8SMWfkYgVtqMEUhd8KovT3lmrRbc+DF9
6pQfU3rF8l/cPDaicujZwSExz03BnCayiuybfezycp12Of0dgtWUSSuLCdGGamXYoK41LRJUz0g6
byTB2QWp31FBMRQHSzN3xYrzhIQwikH18tTqd0twxYMU1u/MVIhOqoiTyTCN6Xr0cf2KHnVWxc6t
o27ezBQlpj7XRLAcCgDK6ZpdunQrvRuN334czUpiNagNRlNlVIFr2Z3JXxkwLsbXcHwrnFf6C7jj
JMzTocl6z2lfFNi6zreG/ieF9px8Vcy3VKerxhysqvLFGX8YMdcqzSUoKVWL1dTBXHO+VTma7+JH
ptE1G9Udc7LBtVcYEUTp22GZvDr70pCCKiF/mq82E99CfEsfSwODCFcRtgcw9moe6AxhvdROu0nK
vQRzzIRd1xUc/CV2DRJMs3rfDQcLHetx3KFTRm8jezu1AQ1nFE/KN4hxuGH+Wklw/krJHYf0IR53
RQ7yJm00Hc5l8TLNvV/H5oMNwc6qnkI785LJdDUDAK5xJUSaNQtuYNC4BmzKqm02TnefQF0bar75
LpNjeJX093ECL6Arl3QsIa9l2Vsv3cwZRrW8Tea9oUErs5zt0v5WdOXKabtw4XxY1zM8Sc2aqpJp
MnasivvauhlLX1ej1Sgf1GsX7MX9KsRgKFlUbEM7G8nsB22e5sI6hsVeMf4k87Me3eC4adwidv3l
cyNyavT1z+nQZEOlF5fGJJ+djsZqZ3mQbPOYqKlbInmdzIk7SLsAPukg3dhp7DW6tir16p5GrXGM
5lLT7K3lpquIuqjzHeSD5qRUQ+0WLgFb0laG89VuiM0hRFYaZU118SNQ77PmuxTh1JfpWqul12Z6
GshDO863pfg5lfWrIzd3emzuDQQAsqrcUOPuJtLDUMHypGFO97WoaNEuIdiPm0nHi8/n4YILJfoo
/t80nI71OyPfMGKcZ6F1pMeMFEL67O40c11wTg3QMrp3wLT4fMSLG+rdiGfLPEbLMleVYx7t5rZo
jypoSrzL2jdb/y/2791AZ/eX1kvLaIySWOHbpLyTlsfQeBtKTOBj/l/2rmLIllDkhTF/Dn63fao2
RpdZx6LzTfNLW95WfU4rKneBB1Ne27yXFk1hHAqO4IDjCX60tfLc2XRrZNGadtfBCRlTX9UPo7Rb
VLwweKWFdGXRFLEq58dFsWyVggDcEdihH4dMrZBwZ2DVTI5KSyWYfjDLn5CVFSptu0fD/BLjhnf3
n++VfySPuOottFvwuflsO/aZzx0GoTZrTeQcJao0IvN3qnRflzymPKLq7vP2R4s8ED22seqaN0ul
O0f5Nqmoo3lw9NTvg/oxl5v7PCOVHECj+/zpxODnc8ISoPXLUlj6yYN7d3ZKrc5DtbOtI0YxlG+g
LmcsRH5lG18b5WwKnCZLGNqwjrio+KMjTI3Bvx7dXNpTeDQGDjHN5mjV/XGBKzmMC6PDqUoT/O3R
wo1BE6DUvWboN0q7bDS1oJ7dVO9je5M3x2QBu232SfInmo9li+bHnH7N0uD3WJdXZuDi5nPo1ggl
2UHa/ryYPQ+sXJ6y2joqmuLKxrGjsmEMnhPnxcn2NRUKUvtMMkOynz9f4Etz4ugKQgmn1uUnvPHd
AptZZTWKPZHi1du9Yf6OtRc1RUfbFP7/Alt/f30dLi33uzHNs3Uwx2bspJwxB1JksnbsOqh0ES2l
m1zBJkMZIIojmSbPQFtS4EbOw1hDp69kL0uudNv9p0ROHD/Y4OgdWLaodRe2/N0E6Kg5G2kUY9ai
4jBOkzs4FPyJh6je5ukprQZPoxmf7Fcp3ZBgp7eweCBFDjd0RF73tnQbzek6GvDoTPlWqbVVQraE
YqfZCdctIg6J0RxyC2ZW8Pb50l0KEj48+pnBKoYgz209sY6B/L3HWeNGy0LQfrr8UbEIV3qofbvO
tzOs4ILE9NT0vo3cxuePcSk6Fq0+FQIFUR56no40VWnJzQJTHU4A4DRRrvQIUv9rpIKRtdbvpGle
IwnSit27zvAnspMvtVNuJ+o95IbSjP4xmGmukz1mVf1SUwFHGVJ+DIP61lLrlaJS1+kY13QuVBFB
nVu29099ZnNCI9BnzeTqlPJ7azA8fUohBxpbaZI87qVVNX7LqfgFcO27TfZnGan1LzQ/niW/bCgC
ku9CxEw4kk2uflemu0xNvCq+EoVdXmKSvNgFLl6M1sfd6YSqpi5mah2X+TA2zxYGOFLSmz6gV3I+
rYz6xi5lijiUdTrPbl7W60WObw06AX++yJeQIaLk/3+Qc9vZD0NZ2xU+ctH6ufY1gC6avDYytbOO
s7IWb06HVcwjhEHpGiA0pXIFm7q8YBZiLkJ1AR3qs4OqdFaVJyPe7NBb3miGaB0qXpWXt20ouQ0S
V/WSfdOMbl9XMSozPE+Y4ZzY1JY4vXxIFKZscbxFn1wZOClZtJVUL6vWRqkAYjCEgytTdsmfcN49
8NnxdKSgzTWbHZaGoysOg7zsOZVT+yibC70kucNTP0n2PTVDV4a+5IByj1D1IZRRTP0sUdqiUp9r
rW4eDZR7yhmFq/jolIVf1/kqKusHqVHcFAChI3nfS/PKLmnNixDWPEBQIoXNPHM5ZrvPH+vUzPWf
M0cVuUZvc0V0Mvm4m9PWmOZBwmAVPbpyiurlvbZb4HjM6uzp+xpsNUpzl9o7Bx+gl6lUMslyQ01S
aNk4TP1dHuubnNrUQk18BR2drt5GE1D9RG/a7sukIyykvSb0elA02StDhe5M0uTZZv5bktpxNQ2N
myf9DZHZ3omMe7naUhmW1j4hZle9fv66UAH+tTEUMdK4WtXRNEer5uP7BnlTd0oTYGNqYzW1e6to
9nWf7BSVozuHb3Y1PydzO62yUrlT85d8mJ8MbaYdlUNd4/JnsJyNQhWHEi47VdJ29SG02kOYDjvT
ItsYQzhCqYIKbO4cya/y0Ssbc6cgAVK0tJG1h+wmnWMqJvsbU4l9KbzRx/lxlCtQXdQfsvlpyYBz
a3nTl7XfmWj1JJVnROYvOU79JpPuQpoxy53zS+mibYLx6WC4JW2/0bgMu/5liZBEc9bL9JxkaejO
Wjn4Ra7dr021fWphOKS5uUrM5IeygFbP+6atXUdSt1UX/BmpXlFr1wp/NFQgZlGxWRzVNfoUdFXZ
dCZybo3zBEMv75zC1brAM1LjqA/9YWjzb7MQnarNGyX5NbTRna5FyLO5UTtzBRauLj1JiumVZfMw
cN7FWTPAsPtQ3Sah5leYzzh4daRvdkYzqZAehBoNmW23Lpvj/MVqg3UfOWsVbbnMocN0VH2zzN7D
tfxiLtWdSULHfpRbTw3YW8zK6WF4F63DfVTyW/EYc2l5SpWua/AwicuXs14lELP00hv12wmCfFFC
bgp2MupEVLz1asUf22VXT7NbrzuV1ohS5ZbIA2VQKIuj3SkukRldKIF8csOtApL9FUp15eQrEax5
fAw5xYHCTbJftNJ+GCuqJctZR2psbA+dheRG+WgJ3LAL1rToQM9rGEPf1qBGOv1RKsfDk1F86XWQ
zoo2G5STNoW1ipb0oBfpBm1RP9IMqju1LdGTvbLTqVrlCczy2LiCXVy6b3DMiDUtqD4wrc4smCSF
0TJ0BsFYawlBMl296weq3Jmjifqk4UVJvszRY1W5rZxvOjW64hdeCssAFRV4Rly91IerH8+ukqLc
jXKCeQSoL2678n6p76QGRkT6x8GHigPqfGk+T51uX8+ci9cC6SYL9vMQ7fNQtBhprz2SGPLMfNLS
G3FsB1BW19UzvzmX2qprzMQ8FhKHpPFKUGun3otkCD7KYhaelO4qWjbD3LuWA7ngs6OigotMNkvD
oJ2Z7mYcyEPWxCdx4RuDO4fbSrkzkiv+zsVRAIXJscCvgl31cdLbuknGMomIDPp9yJ6e1L1t/Uhb
93PLfCHoYWXhseGu0sH7POiZerW1jBS7zH1BSlOg6xQIcLPQCLRwyTx9PtyF2/j9cOfxjlOT0VJD
hkvZKNKesSaDnr+bq6D9P1wWgpmT1rSDioQC4He2aZ0qWwpDY6Q5pvSmU1ZFPntBTPChAhBL67b3
rJLGp224d4Kbcrhrh7u4p1X3+D2uH63K08enMIRMF+5G6t8k1bc7xw+zdi9VuTcNQtdtZy1CVUrZ
da29jwGzuY7rYFOScKdeZFp32SaqXPObqmO628VTynytxShsVldshPCfzo8DoTKXq0mdKymuj5tl
iCy9bOQSbGIvWRAE/AR9hp2k3IX1Fd9T+adu+DSxhmZp5NIEfHC2MZPIzh2UcTl6kXasLaKF3HK1
NqR+riJdBCHLHh+cPh/o0W0H1VcRi1XSQIP2etw0JQJCMdFOG2/LtEcDZTG/5JXmOxCbBi/rNkW3
SeyNnWz7PnyJJwpgvznB4DvOfm5oBq1gYsPSq8YXkZGlnccq0Z6rbqtSvNqMlBUjCFeix11X4OfU
GBjKsRun28REWdCiQJu+Y1b80vEIiNTSEDvwg0F6XZr7REm2Vdrv7cnXQDqk8C20LLI88OfDJ8N5
NuubQDXcXgILDt5IdnvFsLfV9C4sh+1ED9xa/1LLgwtMMY/OWserAL1/VHp9w/G7ja1lW9TBthzv
9OW11VoP3RdlfnbkYp3r3B19ApiEnmRy21JcnnEhaviqIWVowWsU3Wvt4Mfaoa7vmtK4LzY9kpNS
+iwPmzT8oStCSLJjwN+ZjkaDbHnSYK0qg4LqJHrSrKMEaF2O2ibDoy3y6dBzCIbYeCgMA6eHLIi0
3E1Os0sU435wshvbUV/rDGHxOH2U7NlrpY7Un+LHKRx3ZR2ASgQV4KpTn8IdGkO7ws004GX3ym1R
x1tLK/Glh/WcPVUFChsFxJpF9RZ79J27rNDflnDY2SFlVzL9Ip3cK8p0ZdPvV0NkbKCDSK4/tIW2
T5dfkQx7rlQ9kxaHTYdGxePnRukS3QHRJJAwXFQHvPPs+DiVNuej1p0C4Lh/lAquUu1Y2b9FcNCi
l6gM6974GeDssc2yvkEN9zhVr61U0fsz0a6Y/ksIGLeLKQi1mqLp5zd+3DjhWIe5eVzkYtfO+WpC
LaGtX1XnMVebxzTkb5BDaWz/empPvOu5KRH6O3C60QxFceSjKWkDuzWrQTWPVvdixYWXOGuDWiHY
U2QKQrN0KwtN1PnaEly60N8Ne36hV/1YDqazmKDKmwTlGyrqm+9y8lzQbi52nmrj1pm8WKfX/bUI
8dINqJ1UmSzaLZn2WTBtTVKqO9lsHnNYVNmNnlZe3yOAFT+V5bc+nt0Jn/vKhrsUDb0f8ywetjIE
WZdhMo8OScaQyktnUNcSanta6KzC+jv5QA3gCoBfa8btbKdeYhuruBndpFKuUDouhaK2BvMAbpGq
yvoJbXgH+ykENJo1sfsNdAWK7kEqi5UCZZjsQrFX0ahISHFn40ZolTzFjbEKhl0cxacgCCDE7WWi
5frX7CKLdZs6Nwqq/TkyiU08ob+4yZE8cYbXqTS9bLDctIeOaKRb24lw0H45cr5eknCL7ciHnabe
aKPsO6FzJd6+5E29f8czHzoLlUEdpMY8ZvV9VO5RaCI1NFzlTV0ahnNDbogEhvWPwB4rOluR2MWT
BLXXtv3O/mmq81rEfn2MzcReWgnRfehSteAFqA4089Nc27to+JFjoz/fZ5fcApNkgX5CGEzzbJs1
spHa5hIYR6nL/E7+DSBgNY86gLaSNng6z58Pd+kkwY7QDAv0XrHPeRJ5VrTlnPfGsSwPyeAO3Z1k
7sd6mwVI9kKkKl8+H+/k1pzbKtqjIRimMeWqdQYq5DkPk4cloTDOa/rFCF7LatPVHfe8b9XPXUFU
d40NcvGyEBp7kIm4MMzzaGiesrQux8I89umXGYUQk67P2bNBMRtBGFeE0/wWAXV4H2YGW3trdnst
28ji/u7qvQZN5vNZuORSk6UTdTh0BIYr9tFga9IUFmbWGMfAGTZl2LkGHActxLQA8l0x0yfC2fmM
czPgWSPKrprWmbG0B1NN4oTB1JHiL3JGeVX7Ee7tpA/fMyvx6/GtNHs/0ZJvNuUCC9QMhw4K4zfN
W8DeDfhpdZe5ZfWmfevLm5iZow7AlOhGzvaXNV+Hr1HIxzx6akbdBdVVg/2copEXQkH6OeGdVQel
fcqy/Wj8VHJvnr90MxP9Y6Zmu9vlQHhjauyGGlW4YVvDkGhKxVOtwYt3+Gg/TS7PFugm0IwvxLvl
qk1Nt0KBiT+s6avptuFwP5dXjOzFrYqEsILQjkZ65WSE3xlZp2ySdBhAbaCO4ts5Q+gq4KxQ9wjs
JqdeJepN0D98vjUuOhLvRxW37rtRpYpERdAVxtGaDut6flLHbUXngGVw20CwHf5keI0Ctvh83BN5
459tQt9CDetjqiS4zsZtx9aYM0k/ckD05RgjrqgsfjMnN60J51xf3Bg9rgj+XYknHA4/0j4lC+L1
8U2D7Fi+rWrbT4cvke1sowQfMNiaSvslAsw3p5/mXLoqPFiHLd7B32sqauat/7JiZMANipvoLAkf
9uM75GVR5nZeGUc7f6iauzk9TIBybMCg9XXrztG9qC2unOVLNEBbMD1lFOa5R07d4d4tmGNVnW6z
NscqftQ6f0T1Lx/HjVE1/hIcB+117P1peIRs4sflcJuiPJ5qkKas/r+4KA71XORfbaSfz++OMoHQ
FyWhfqx0dcsaJlL/BGdnMyA6lyI5kWQ3xCOhhEaW1N/UxuCV9ngnleCFYXQl6PynkyIxp+juCRZi
E85DSvi4FumgTYWcWQhrCQjbIUeauHa87XQSxEvs1XPty/W8CrVqrywERlCRgyV40maoOoNbGo8C
P9ScxJU1ycUTwZHlDsz3ep0CdB4FSKnnw2aGf4YM4urqTXXhZvzw/GcXVaZKSlJmDvXNqpsEr9qg
rOzkxtLvWvWQ4RtwO35+Aq8NKByVd/uo6yalbhtDO8KVhjUeWXdJzwX8irHJ0bwbEXL7fMBLKCWv
6JjsFBkW/gk2eDfi2Me03loUSoz7R8XIVou1rHIi8dxGBltRVpzVvN7X2OLeIDRNNlE3eleeQWyD
M7NDUZzOTiE7B1J5djshcalmVd5BnnAOUEUdDUFx8+tYP8Vhs150mdTTcay+tdlxIpXqwMdrks3n
z3DBs//wCGculxyP01hbPELS76rxBw6tE12z6sLyfPaaYvHfTbU8aNbYBaA9BsW17Q4GkjU/qvFP
9EeBpobgm1Sus9+T8/vzV7vgTb5/Ne3M0SgNtG2nsmLYGDQ8fyqS+wExR8bT+4MyXDnzl27MD8Od
3SFqtehdowKzyvJGh50W7XL1hgO6cG0uw1PYH6tSvraDLjhTHwY9M/oVFk8qyaoeQ+mQmK+TdKMn
CBYyJEGwonwPgl2tvvSU7tfxqkv9UrHXvPpkRutZfv18vi+eYUO2RbbbgRZ1tpXiNLOXeoBlhrWo
S+qHeP+ufSAMtx569cpgtNS5sKsU5F/hmammTKz2cVfZJFBoiEWidG6Mb82seEoh7ZKADmwSpcXN
uNMhU0CXNIPBJXapEw3KKzqV449O01fWeGtDXR2CYp3AUFCQ7xhJfbfzs5p7daT4CnqLc/c8D6Ov
xqE/ix4pzsEo0FRMbmsd3jtyRYgexnX2WDbPRkQCXTqoCflLAwoMVfFFiOZC+U2Ey3hNqDkSUU79
S5xJB1OffSWGF5PeSk641RGwnDSLdXNceZ791r6nADtEqlJJ/jQy3Bm+oRpvjcJTUy4G4PUShyzq
bqci9TPwLnMw0Gpo5mqvkUUYC8iizLzzVY4e00VZabb6POnfKwlBk67byGnrOU3sTfm8MqgImaaf
1XdLdmup3xYqvTFqaTiOXe4WPwf565A5bq4KRd8no33Tu+04zX/MqKH1yV7PMy8jn5Qo34vmOSt/
xurTiLikZhu7Up53Q6DfO71+TC0qq8zkaE5vIxMbRbonCKNhax/k2edwdmG6ytincfA9xXMmyRwN
TzPlScNSPuplcaVi6NJeVaiWEUEvSMK5t1CRfAXr7cEQ0FgLb+ELDrnP/85zjqRD9fT5ybhkiRA4
xzlRRSfzk9v7zgDmCkWsS0AIxtw3ocC7daWG7u1DKDeCx88HuxDTO+8HOzMJdh2NfRLWZL/a2ya7
s/IbRV8511p+m+J4nRv198NoH48fnHJrrCPeKWt2i3Gr0WllotzIEJUY4OUZDHXHnRpEOZN81ZmW
V09PwDlEEt9Ly/Yq6mmS4vuoVp4pcQ5RQAmLXamt5/hPULd+m3WvBbUbUnZM88nPHYqpu6epvS2w
YtpAR4Uy8RTQp9GR3JDbcSrZkAH0N0ghc0OSPplubVR4E9q19F4JbdkeUxqcodRooTw+bWJ7Typg
Awqw6mJ6IzUwxcjTz3/oeJQiDjnZ8ZW79lIoTmUcJEE6tFCndg4a4oqEHaR58zjK32EZr6WCQnG5
ZLaAztXbNviZSNCmil/NBPkYRD25a5ZjaGK5QNW01CvMK27QpXOgw/uitaQIkI2zzZK2Y62kBjhT
bB9SZZchSYBErRz/0OqbE3BaXZmDS1YbvpnqQJcV+Kn4+rujUEzK0BABEuFRHt4px8paB9N/ONzv
xzhzJidVS5VYYgxzPqHRHXDViHP3KCFSbDUHDemqz8/c5beCCCwDgLOLxTX97q16qE9J3gBcUQ0F
ZTyOHq/iONeGOLtdbbkvRrP4+1Lw/Fv9DUrz529xyZmgtuH/3+LMT0v7ulvkgSFi5wZPAiy0RbyC
g03hwecjXTKI70Y6x4CCIJxl2FuGcBUUeE68UBA94O22yaMzXBnskkF8P9iZo0ABX11XA4sz9Zui
vxnaW+NptK/MnWIJg3duEIVLScWGqkDJPZ89eUwq6H7okhX3hr54phF69QiAHEm3vWWvIzgZVjlt
zPlI5aNn44/gCUMsJrizPfw46DjfOYB6H9LI0HkypvW8NO44mit5HLdBlHozkmrD98B6SAKk4kTD
AIqbDzIyEmYwvcxd8FvK5qNqPU2NtsrmZdNZtHItp3utKvg9MA4y/oFmuy0ouVW+5PrvFrS7IlnS
IkwuyYubJPdZG2xbvfby+HGSvydx5OZ0DRMegAm/NhF02QYkEfnecdyHuXw0OxloGOagOlNebjRu
t8AuWaLEl/rUtavXJb8bQAQoVlJ7XJqGzNhXM0AMI/4uqBdTjXxoULmiwCimEtSUfph25jKhqyqg
l1Ec+RlJN1kLeGiqYXBYtNhXZro2UdAmvjVpnpha1/iK/qjxy5x8btn4kLS7nnZi/SZuSIvf1u2d
0t+G+C/Z2qLSCbVyfSUjean40m8bz5AmlstBVQ7CoZkdfQd7h7zkd8uR9l1X7STY/LmTI9GFVlu3
+EmuriKcRj2vvaX5YcnPmfOzUCivKD0n2EUQ89RU2+HcqFxvuXzXVd8Xp7tb8tcCAXM9VLyQyuS0
KWgQN+Kc1qg9vBVlswvbZqV2pCuZzidl8mYZYmuKVuvUBa5wpczu5fMDefHokx+nTxdpefm8QsRK
hs7q5BYoPN9k2WMdPXD0o+apD65cOJfMGD0yDbIOUFL+6sS8s5RKPmnjojJQ1B8ZxbEeRu1aWcYl
6/J+jLMDb7UDI+eAvrLUU7tDJV1sUXd+n5PRtlcZGudpTXce/Viw4RU2sWHeCGaE2E11OH+xlxsV
D+PzGb6EbTrvn+rsqnX0ME5Lh6dS7F0V+R3ochK+WT2Aih+3PjS22EFR9Zr1OxXcn9slqlNI8ND3
DLz9zFEbpTxtIHbqx8FGuj5CYzpCmyHHg8L91ZEY7DUcJnLkaOI7c72XaAVphdWu0hBujbeBdV9R
NKgV9MGDZagrLzrTVAZvkTGsFC1eD0W27cEXo181GXUtt/+HszNbTlxbuvUTEaEW0C2N6LFxU+Xy
DeFyAxIggYRQ8/T/N6S94lRRDjvibLZX2XSSpubMHDkyZ45+iz33OCdvQ9WKkU/Tn24x0jaxzvrt
mzHVmP1zbQ65FM+indQ/mqtF3tp4uGRnldBHiXzoJb4pDg8betUGQ++57S0uCZw82hPWNwVdn/kU
7an578BXDv/Szg6H7ZoDs5CZSGxuYuvqt06llo/55/pctr+BKlzvn31NobPfltbJdVYx5Ym78tiv
vMet/dtlb2dQPXbz55PDpgUqJlK6k56DwZmws2vB9BJEehF1nq3XvPVUtlP0J7xeStuV5Pmyz27z
PWKu3sosJ0bq9RQKVvl6UMSoDBwc9g4eXw6Vw8bPhVEdx7twu/DyfEGl8SBen/pOmGKNJg6LpyLM
W1OWutsODKo6g3KNZfSoBrm7FKvLmi2tuTnZtanF+C7K+ZRuYXcz+5vYkwn7fMXusDW5NNOwILSM
yl7b+rU5IqgV3x26P+wNNqxLlWXHP2y+ayT3mW3BwVMvRLsh27tWIcg7VJTuoz13hOZ28cg7PJrJ
HZEcbfEI5r6Z3p8Zyz8O1rm6xtAIgygvd8wvwqRNdhemVAldXqtDuUqAAxuPdbanVSLrEshZbHZ9
IvqxsytXjvPdfoaaLvt7LhIue9o+SKGHQtm/MS5qQI5XFht71bLO/RNxHunLwGoPyJnG7d+B96M6
0lnBTpYXFlwrcfyQLAhMQTdfkSBpXcrxzzOFTzu2C5ml4XcNZ3KK2PuY4++KG8c1aLm3pEjlRLKr
dL/pxfGJ9TVpBicNOYSaCLSu4LPjli4egQKFXWdAGoue8ZAo27RflXV+2UlHbTo6Hr9xq/+0HaRQ
nlx2x/LYBULQdw10T9W6axW7i7ViubpU1LXdX0cPOd3KP8WbAckZl6pnxGs2Gbu787tjjPNZj/MA
theB7K+n06d3kNpCz0CT3bH+qYu1tmdC6XVurWLq/iwaJeyiH5szVYa7she2nEWw+1jbJrIv1bAb
01Mq7N6W0f6+oti4lS/iclztvLF7+rEN789s/bK3YzdYo5GCOzjMtp3dyLSHYXxXoPR9oc0MLJP/
9RVY/5pd00TNrlNvWgJjX91FyyyLznpz4i4e3lpH5263Gyfrt1YXWRZQJyUfgTMMkpdjx5vR5m9c
0u3B9GYZClz0f4hzWkUdbndte5BSqL1pI6ITrw5ZMTXPd9QedsikfH2+n95+1+paJhwlRJN55SaM
9jE7d4KUuAYts5hqGHbJGZ0ftM0ILtEgR6CscqqpsX/UeKXGe0B9eRgfBya7vY3td5vlP8nWMXwE
+0RWlDwwDf5ewsdo000uRmitjnQgj4Zbkhst4PqhS9cspJ67J4nmsL86eacIclBQSHbJJ97Om5dV
9fDN0OhY1+aErAe5QzaUUK19BUvYWnFwW2CNVZI4wy2F9JnTAqXb5Mur2a7y5mTPzc4yR+LTrShe
IzND8nDTgeUhO5OfzsMNVYTfnNS/eIIBansOlAiddEBMfw8Qi6MIvA6VRJ79w6CD/WnqQBoVzPAz
0kpZa0HBOVp3VMcWP4z0mzK6GmT/MySUgMAQ4ez/SWG6m21WWe7ZWmXsoLAPlh9Qoo5+1rq9XV7W
1aiy3XFS3JOt8TdsynM9Ojx0EEt3EYmiMS0BGJTqIQ+GMXtQINAGnvWaI9cTVC+krp9yt392rRvn
nA1Tj+7Nh3EAf1aQWYz30+P2MneSqhcdt5MLyf2kv996iB0dRwf3rtM1+qn7ftlSceABIt33LuWy
mXGbhJNt0O4VwMVLjvxm0k8IpPL8wt6djxSpuPBkM17dntWdZO0P04iH7EiwCsripiGbiMKK7hTV
6sLuRgoE02g/TUmR5smUd+1oDE0s3KMDjnGi969njROvFxzYjcJUbcU3DoUY0FffWMlPPYXLflJq
HygaocDs7zlgb9bbo9k5Wivn9KPIw4HtoTNbjFRMeXmmcr6djo6o8YJpv5l8/0IL1NtNKpG0SYCN
cleTz46PeyqHW6aKEKyCBCi6o+UHjVx6Wxv1Fva1tjY3VOd0wxfz8pxFtDZrVzwXjorObZAt3dY3
Z/Spw6CpFhvbPXZTwBD+PRRV60hpcGib5EjPVImfe97h0i/Y3nwK/A79Qqy4l9uLU2yPJmYU9csU
8Qn2qGQIeF2oTCHrPdp65WBzenLdZJB5kzhBM6x6dt1BeLo7R3dUDRTIrmy5kWfzG9pHfMvVarIo
ejIlR4fLvzYw6cXtJMfywskb0AnkHE5DarsqY8FMczlLRuzrG1jDsX+OSEU71WRsMwVo/D1cdpJF
hnOJTeoQR610kNOnMH862/PAWJzcKRdZtaLehm6Z7UnKnpzAdzEsnZQNq8eFQa/X8425JdharLdM
vB9h+LArKddadtmjHFFSMcxb7+l+mFXTmJpP3pFHFQTJMG+/Wfm9hSZZ3qW7V/DTSRYna9jOEWcy
2UGURL22G/TtjU2x/32y8w/mrsc19LRd2gvePGof24ggVdMO8skL8/LLghrfzylcyi7TuPhwSDld
RkQ6KeXOcfbNLPsEyUOZ/jFsV8SZd3AunSoNTejafsd7jN1W77JfnbIxO7ou5vOGXTz2d7tVPnOF
lk0DS3AlhB287d/3ymJX83of7QxVxe0psTJiZOKDIZMkatNCIiKBGr22oSbZJmEk05R+ONGatt3Z
j68nTc35X08al//RK48iGtu5WvXhZpd7ccju3FMR9daHdW8f3G1aaIOurR9G8QJuLM31Y7JVYd5N
vEmouO/2aEhB16Zomcb7weW4mezoaLmbmWxw/vrsPslYKPCktptNGq5JyuLvYbqUxaFqd9j2GXTv
uya71ozgZ1iQzCHLqEVl05qlejRLti1e1n5hsZOYDdmpw0YJozswT52+ddpONnCGX5+Yo9DnethQ
kuQeOm0L9HB1YhW5wrN7YIfugZ5+Q/TTC2tOYnYLJZcMTiTyxmHca6/M1/3t5fbwHN6cZxEryF6a
Rj87Dc50nm4P2vQDTT52k+ABIN4PhzicXGp7zrg8gw+Hj+Ovz/oTkyT5S4rY2B1nE7T+PZrrdZHu
2e5JCJUOw3RES6qBF4y31oJtX2t2pqX2y9cHrIs7r4bpryNeWXD3dMzCCwzJKkXVA+zUTd7XrTvT
mbFfyszJsq0O7cdwuxna3wXKn2H1vw59dYecVpg5xxOHBkulOMy8gv+uqgnMf7/Y/TpuINw2h+mu
ZS0Ld7H2iunPTvEcdIATvOMAG7tuBcP9xvajNg01KCPQ3uuAYlGSxx5er8r+P2roaCPBBj3sd8eg
ZvbK95cJdFI3DpxVeEYn7G3dMm4u8esWqBysOmzOPHRpvkVe/Ju7JKx7fZfUxMJ16HEC8rw6bFCc
Tu7hbNmqC05PP+joHM08F1plSeScU4AZ3AXtIf382t+ExZ9ADvvPA4uA+IONjbbnwDsRMq9c8g2B
WpFuTz8O2sS82n9XIPPdsRTb/Xms9HAKQ0zN6txaXNof+C+qnks2MKn47bs9j59EF6T2xQu1CcHJ
t/59sFZRJK0wp7oLREwlWQJDAri0i0VcfGPAP1vT8FBOB4F1UaxXR0qC3A2DC0NohGPuGcXMu/iO
VQ1eJLrcl9+Ueda7Nf+ZK/Q7rGvG1PL07yuz0uR06ViFvSrWj7t94JPbmlhB5Cfxyjv3ynI33tEB
QPMmMribiNbyU9oFHZAew2qVJ8Yic4JBcMj9ziac2t9tBvpsPLrworZNDdC/mYTiEnodmj04q3T3
M7g8t4lK5BbArWz4zdvJYOt9cwfqVXk9JDA7CMjTVVe7KP8ektPaYBNxdRYVuEWfelVlm3F1Is12
zm/T7nq67RYfp/1+Zpyi3oHSmN2WjR6WCfX0ksYr9XBo56jTHIueEdGXouXdeWn40iqRZMsNf0eY
8fV6/wxX2x7Ag76VSoO4V0sh9tp7e99O7KbcOOgbIYw8nMzZdJcWoDo2UZQ7pYj5JsHjls0fZxdS
FZRyagXoMpz7GWz6qdPxywwJk8vLjvqL9XpqdmdEkH3Iu9Og66acPZqmO4qXk2Bq5x2/aCHn+vWl
fAbeIBKwlRRhqQ37tYMJqVtaO1wK1fMba9Gh3TAaarTYoVrV2/3Aox2+W9ufzDAOKQMNhcX+0asV
l5cXd+0eIgxJZ5R0fxMY75hkZbmElIqqUfpdatf+xDw75E5sNQSByjGucL3b3odGvO6aqw3llyX0
GJvxIzoMIiGUb54u3nmp9gfbgISIFQS0KmgPKHveRjOXxKPHNv0Ouqn0n9lyw+hw7bj99HykFU3r
g4r2VvaM/af2hF4SGSLta3oBHCrvV+oAm/J+4UaL5HT6DnNrjK6WDH6OuwYVZNCM+srw5908z9ZU
Sq8OCNdHrXTiIr5x2uxWlB8XVIR5bjLbtPNph4TCmUmXf6/E8U9iSn15AeA0U2Qzl8Mffy/bzHJo
XZHV3fvVk3uN7qi6kasf+cVPUWxDThVpBke90Gt5Wmtqv0rloZGJkIJEd9V0TK/8dN9brzZLaXVI
gsND8AG5slqQQ+odetseMTz61Hroxx4ne7pfzNt0q0TclnCbI0gbFpJn+0DrevQfJKq9bN3o1QiN
BeQgls2/29u6I/p8/xBxBnpWyh9VzPepWXp06R35e3N3nqMYrl/Xo+DusKTh/yutyZbBHZnkV32I
BoMT3u3dsFN+lMzXKylilB9k3vR5KsFHR+QAnKnxoUPqSWfauolfdLjtbflBW3ZOS990WDp8hd5z
5ju7o92yS2ktv9TSGBvGJGRMGAU0rrg4SV5IxkSaGYigBDx5pAgJqQwNUjMS0pTURzZLGmDohWCp
wdcHOc5c525AXXMRGtw2Hf4Z8OllQMcHhr6RDpZ0CmLENNmgDwN3UkeWhCCSJjFqldGE8Q84df6S
CIjBFe0YTrZS3kgxWIrGtZjvpHWDNLv9qpur72yOh0wufet11rrADrLDmifrVf6hj0nWWNdCaQMK
vBMHiez6qjVgGkiNTlILHOtGWNOMT+kMpSDCcPARXZHe3bpBjYHiNrYH0yWf5/leSYQc+b42nyg/
9I3JvEUMVDfS182PJgVNJvj8YdkdPZu+hA+kM6UPSm1Gj+aO6Vm149elNJPbu9GJ7Cf/GySHm8bf
unQa9SO/rJsitZQ9p6YT0g3QoCJxwu+NECjnryvQzNYosTr0Hl0aN183XK/qOnVQlADqF5GDxgeh
iPI/sUeNMGKPtxISjV84GJue6vml6+Co9HiuPye1Ah1H8jhocDBmWnLZB6PIMZrDrtkhws3WhNDg
6tzrBTyqfA0xU3VOollKLu2RBkDa1RHaEbor0nLmcCNKfbEOCEPzGvOYb9Za5kjUv3A+7DjVK/tJ
uUX3ReIZUnfmaiXLvEbkmNc4wy1zQ0ohUgNoFBC2iFbL9nSfdb6Fr3kmjWx9VzjpLqQdgAw1v+m4
DA6XO+oiLi0lmjPCk2cJCNQnJgHJLrIJ+zctY613ibQYw2CM6MUA6HVnTTcvunJruJlS7DNohAkt
2qQMtghobaaoNNRSox1EQ6XYSKVsrbgg0bsEvRIpzUhYzrrH16FtcaylTaNxhVpt+03ajw5yhPW/
iLUlM4mcSo5U2g2NwGLzKQm7STJRsm7StJFUA0wTapsSdAxHCYoo6L7oWTQYpNcmCRk9IxEZyTDq
zJBfQ4jOHWVPEiSRFGZnofchJmgizeGNuq/ZHGkHC+k8ieJVKOQckR9sLdo3HB1tU0n8dVHUlB6g
u5I8B82lEC4JkUw7oMl+8IvHcJhwPtFzfO+gfxQOYaNGVESi1B4PtuPtGEED355KXSeeBBcEEk1+
LX2UJyTTJtG2E+JtEsY7zaXH072J+VfyeHrdHp0/JOrGvldGV8/rE7m/XQKdLyUyiJJgrKboACIA
16j/VGiObJf6/G6yXZZ++3WLVsVpHr5IUtEd7fm3w1El6ERnzJcOx2l0SYqPC0dDw4Kiq7nBCWuM
9K/U5DhjifLxGb63edgoCpkYSgQaJ0Z9B+hkGHOQy7C+Br0/9zXefEiTQ7dMioRSGwyXUhqincF8
v4yWrVE5qH6cJjGP44s79UYdcq3cZX7hR1+q/yJlPK0lqJZ6RuKAGkNdia6N66hVpMpXzUIJCurO
H54aPcfWDwk2SigQ8bQ2uoH6VUKU0tvlSabp2s+pOUNHBAFFdFnoYFRrfNCeSCItmlwgqy3jx1Ul
g/O+959Mpc70gArRaZKiS+T243omUPQ/orh8jnreSJp6UhqSEGlnwt7afkcDwvnsf+o0AgQlpQaj
M04R58tej8P9h0QltcZMBi75aCPUqOuStmQ6D5frG/1suTmS10LcBCUkqc+QC+Ffizuih24gSiQD
Ce9sx22/NZJekl4vB7UqT7NouaQ5k0pjKb0hfqb6TPZgDNoomZhDB3WbbI4y05OmxY4bdZgwBJpc
EZMIqUsWqiYTUzQfGOg0nSanST5vlFCkrFLxHcGbYfUijqt7rWnZGYXLYs+08UZ7npZwUHPPDT+4
1fQ4TDQZmSYvulKpVzHrmFnN7NLK4Fzml49mNUl1R4ouzayh73c9pSSIqLHQN9vTNlovNkeh3HKa
oe2SIazkTktpXzlPHZ7WkjX89Y2+TLPZnrr8Fk/sD4ZtEA8i6Uejg0YCZA89Z6E4FS2LIaowzI24
lmJs7JPBSk317dyflOcldiUNLunG/Dc/sTwIJNQ32biX6ZLxlNFZ+wY6vcVdxXPSHNVkaZRovccM
48vuXkyq1JulJn2enf8n4SOZrvOsmDVCXZJCNNHgsce74WnlDD00ty/YeIk7SeZoN5aoUSNB1cWs
oyp2RK6NTSGS2trSTkB6TebwfHdmWh+4+oOfjPbPzu9yvJ3SZn0UjUoMnsyeh57TfpTNcjS20nGI
cJvUtrxaaEtiyY0arz1x3yQjKd3IDF0bdN0RjEzRtTnNpKeGnPojjcJc9Nq/CQlN5zpgapA9KRDy
WZDa13UrXhEEbmZE0j7azp1VrTGE593cgaCmXQAxAuX8LY/cnu4f2ACDspm0iaTQdRhmo82M961c
/LQ+e/bLafdR/7VvjJHUvdrP0oeW/5aij3SLy6l3H+LZGyQCUpG43Hl+xhuDokFdwsDCrcLKtr99
c9FEl/zWZS45JGn7xR/ujc0hpbrUXbg3cvkgbFCV8QH+PIM03Ffc9x0QSx7cfFqvbJ9tI+PToj75
VcdHN/JN+Hg/F6AQ3BVMlIQ7tXCoJOcgB0GLJibpjs6ICGZIQkkMEAWngdCgoOV5vmMu6eGCHXXO
xzrU0OcEqAREIs6Ny+aSJTdo+5Kqrh4kFWcPkC8d2eM9/90NowF1z/5umjK08dT9fRjmdx0/Qm6r
g/gYOIRj8BlfUFXwCPHtqleiNC+hqQyZrFOjLIooUrjw3vajw+/OJPvdmlDBn7w7YzlnzdAE+EC6
GHWtgy/dMUkwZRO3bw7LgUyO1ryF0XTmcuvlrGQmhyPNXahv/SP9QU1xA78ePevLDCZ5+nu/oEh4
PyL9IrXTUFOZCR0jh+qh7SbA5aHxDf4H8ClsAO0GS0I5Ar42/3FvtCJm7kBK5DSv3QyiJwmIsxJQ
I5UGWK0uyCxJiHKYIVVfM5XwECQqhUKh5C7BpWKdOsir4wPFGIKYxznzgSiMt9e/2uwfnbbuhdl1
MopzhJYhdYGVmoeaO8yJiT2QGF0XnfrzmGgbNyVx+yNeUpJdEgpLsDbnRiJSJoP0C24U9PQk3ToZ
M2En+VsUvtD7CxZ6+xm96oKvDd4v463P08ffjZh9922zSOrjsesFbW5pWTPnmCUm8+wwleRa5J+e
CZF9652GYLwuG5eMjzPv5TLFVmIf9ZCrl0JvisuU8LjUdC/TtX/grINFIAA7604u4wvKZCfmoYQM
Tf5rcjQt8vSxoptWL15wCudega62JA83KJkdFq3luf5sd7L+1Z0gJSMlQ0pDeAfaZnvWW/HGDqCf
5jgddXzKVkfrj+jX+dYeyNo6Q2b60GA96jd7cH47s5aIy1nTWpFaOc0dULxlMbXdCZN5vF9QXcD8
tcbZveQMmXbjE7OGzmSsiHpyEa9J0lOrS2KMkX/k+y0svc6JtYXAYDBtrhSSDl9Qoc6259VK503i
d1qMqd8Pe4zJQpe+Z4TDm8N7VY/PDm1x8+d6sntfMyO43QAtuVdgTtaLQQf/ad7JoV8+hL02SM8j
/Dxirz2i8ZLP3s1jPLlE7hw/m1gDmML7eOCihxYN09suaJnNjX40ZL8t2p/0WEEIb89fBz/2k1Ux
MgZgGFCLwOhhEtzGYAv5WKl7C1IKJ4GCOQOavqIGKQ02vDwC7UL2monruYGeea09j+apJsgO/JgM
iw/JYddy7TjVMxqMHbaF1crtgGq+4jKsBUl1YtgSNv7p/PTHeSXfr/OS1lubh3QnDz5Okp/9EKjg
Hx/pHIaDPI62U2O24wvojqs/yrGBnTmO2r+t3/hTvq7+0sEFhCEvq4sPaO/hn0eNIWveFHIEIg3/
uDozKZqj5TeMF++0Bqdb98Xtn24lsKgzEjKJUZ6jvgbnfVny99wYCPu5ABzpFZ5upX5ngemEjfbg
6hLc1vzF+KIPar0KsVhP1qtCFynqCalqoVWMPp9lMgjXSFa6HtPnC/Bei5DQUcMsc6APhCXYWn80
0aHiuw06s2xzYOmjZI99aACILIoE6ztYD+nTbha72izELDQEBWfV7DRSLFphpC4zRZSyLW1NTmJK
GSieqZVGA3QGnQdrYj0Al4jobls/4K4F5FPfelAEq/PRWSsyzBibg2+wwBpX2/L1QJYGUUP2gYDg
Tyy9DE/QmowDnMB22vgWg/soryJ96P0iG1Ps0JlsbgSDMr4t02O2x4tsh+ZOoFtYvPohZL35pdt9
YHnrC3b+5TEZsRWzfuhrSZ9Pt9PjIgJG7dEsBWAt6m9edOhHPWtJk/o9Ghm/pd7dukXZimlmjc94
uhjUxk3H7+3H5/75ros0qslUYOH51uzgy7qcw+9o97ql2p8E7jXEuuLd1yfTsIvyWDzs4VMaWoT+
VNBqmDWZK7E7sGGLw77n3lNG8nH2G8hEhz70UJNBACNpD0xu9WHR7p8BYpux7Jo5WHPLkT1hesgH
adIE2DZnePRDf4PGensi4kBB5+Zhc+mVr028QAwsgdztsrU4AcajHwoYFDrS4LEOfRVC8FZMhbeQ
QcleK1TSQd21E8Pz4QODUfhTPkpHhnaY7rlhO8ZQwZ2mhR7uQ/TUGsfj3U86SI+i14TpU/06Iaju
TQImlpZ/CP6IAArAhG+1Pal6vmLPrwf/KgNxbB0jWvii5CoCSFqn+hHZJDcT8szF11/SPRXNJ1pO
z9KjDEyVTav7/wkaAwzh4CbmAKD2nrLa6rXGahMYyF4l46xV03pkeT8ZWFV5eoMhYwMSlkE2XwhA
Kxj4iEBsUEfSteAzt89Ds5OWkjj4I0DQHOPgB8faXbGieQTYYzEm6PaONIllGhOcnx7bIVu+WDEN
86KVo0E9EoZIH1o/knJnG9mJ8ZXovO5Pyy+hyr4OJ+pKjq9muoKNP/LG+6jVqXYBgy2WDRG8eTiP
h6fhIqs5OoF5Gv3jiHewXEThcCLeoppGH7I+ociDLaLWncnXZ1UL8H11Vlcpey9MvPx0YP2Vo92H
DFmCyPFpfJiBJ8f7J8mManJAFh4+anIQ0haSd2oPFOkAyoFaR6BK/g78mqUjAYVslAHXTeAAoAEU
18amukPjxsDrivspYBYEpw0Yg2pYzrdJj+6SOKVsUryI9REoKHALjdpzzJULjWsdfH31lCR8sgK0
G4AsXNug6PUqf9S5bMO1141ZAc8EN8OQKIxYDJAr8tNFmVqzXqRsw/i3R60b4yP9EP2sLMDxSQu6
M2lNmrAW21uj/tq0E9wKfGk6JUwoxYAGcZ7gm0yYwh4hcq219eO2pnn1jKJIexAAo9aT82y38IY1
BMXzBSNB7HrOzxI4Vnm+BFgrbyYjJ/Btvcm7CXDXry8u440U2/3wp4s3dSuwCm1TAXAmGFATTvFj
l0uN0OE9YK30cTnC5gtI3uFUAexwCSaUJ77Z7dnPDcuEIZwH8GYFoo4QlPAeuqk4PNwYMYmsWsjg
ZAAZDYsG5/ieKxTi9fZQMb1EhUtCYTlN/Z68tp9bY/NeA2Y/dIds3ZrswDq26CD4fpBT7Q2Hbfgo
UVHS761AErIi5khxRTQ23tIaNQh5NJyw94hwPNiyiTGEIta4A+GDgt/1154A0hhe5gbu4UgI2oSf
JqGEmCJp+3amLexLZ2pybHt4uRMeFe6UpZGfpZDnl4Ljlr+ueu5Ejy1PEYNKu1cCvB5Bmhi9xPd4
19dTuXtdSCZb/udMvsrF79NjYcU2M1kzTbO1nJ6Yp1rQOmYTBOTT5KnBJxp6zUKFE8paak4qGJfH
NQewFzzY5ML4aEocf0tCnr2gOE4Fe7t6TgkNlTfmaJ8PkqH1KqJYRJ7+6/EjDkw0J/AR4KtImjv5
zQqmj9s3K1gVNH+YVXfrhs6JNvAPewLRPeenn0r01Sh/bNS3ZVXteprbkBAKYhUyKRzCDGPi1o9S
jiZSJrllQ30oxaWwl7wTI4TCMsLa4gxW6374nnETNVTE4340IHp7lNET4VPxu4TZd3J6foJmNCAR
uCgrpgVDB2WoW9k2cdui+cQWCjx3nwSyaYM6qIlUX7ximx/FTQpMuk8KaNy+298PnZ8aSVlDwcQc
DJmzzr6eTHVB9F9eocPOUnrSkNGm9oVde38PauWeyhSFyPMDuax5OWRLN+aOyudZ6zaahvP2I5TV
igwwOG21fi78CvoJlXPf/WmPz7+DU8/r/wxG2/t41P4VLOy76KdULnrJbP1GE4guTXXJppSD/TK7
TVbuaj/L/K5/XgT3gNybCpfdGcTYkf3ILnrH/u6mu6RYu3MfD6Fqvr7Uf+qQ6KX416VeYaDtjm6V
x+0meyj7a2aAMUx77xSj9F4hx3r5gI21fXILvc1g46/736n0/aMoo6O3aSPRRdiGHRvXpdZdlE+c
duClD+h/3B5vKZ1NH+3x8afXZ0MrgS8H75dj/ZsNytl20RrYk+439d7U5362hhy11TdokmhcN7Mo
abePSuNetqOD/xbvInuIewCTQOKReiQxLXgI7wMcF063RunHpjNInuA/X61Rtu1T8KAcpXwYtJDI
Ct7WGovX5BuU1c2nxyeDJSUgYY0EKGoSFFNkTlrjFgUEEUtuO0metPCqtxhOS37kNJP5NFh14gyb
dHnli3+C0cSFynmuH0X1JT4NVg8ECR6c2v5Jdq/zFvxswa8pIwv/hVr62VcYcfa7K2Xa9dNkVOWA
oJNlox/j2kqn0wQEzFbjjzUJa7bMMARItvANjZMS/aaYD+sAbGR6Mjib8Wa8ru0HCe4XAwy9Xqzr
jCu5XxUuKOuthPB6oQSzeFml3sWWcnq16TksRS8r02riq0mgsvZb2AwFr7C0I9onwcaLiY+wPPSK
fj3C3ZhAMsGvAicYENVgQ252BOjVtCLds5ukTy0ct02EDZzck2vmVaWC9JDWfZPY3EziV8Hz/Fdn
2FO+VWAAaLAoIKp2w3YfQgo7u4eIVVxNO+wp9BYYRfgk/FncBWAKPlbnIQjaZfU6APgDfFlUZxFc
TKw5ELQSi8jdJu7Z1lmBEnwrl0SumRyDDa/b7iewxsncvWk/Kh2W+NmUfUXMQpG6JZt6uCf0Yuy1
ZjE+NvjZQI7WWwc6jP3dXUpD4MRZ1hFOLX2P389pH3JqoYjf+oVvm5W/HCKRzrC6iwA+ikHaRCjQ
gRCAuvZgIV+YsCIgFVeIEEMyCuPmmH0IaUi0HUj4wNaqSVdOo2ZFExh6p07rh3Nv3B1mkADlOCQD
omuk5z6Q4OwPLn73mRlY30j3JyXBrL3uZDO8KxjyS52HEcw2HgWxOQg5GVjHethFbAjHxaNgbPNq
k6Nx/exO8a8yNGGN6BpOssMNEhGS8m7Nse5UzHrMHRHAxTkOTivlfArgum6lskc16vPbGIPdO9Jp
dTpeE8J5gx6Z1fklv1hRtTbZvjQJRaX5lOGT5zoSN9sQQun8ZJGvi5buVJlCJfKUKsqUVz8w/2j6
0SV1phRaRSEalRN+8CDo0CInrd+UDTf5rN5xIFPpTmkeq+RphydSwiRl2w4k+JQf5IhNfll5TOE2
nZhCCk11pcmUr00I+sVO7UlENnl0vYrcpea986BVBpysr0IfFLjsEKiqRICs5bQYAgI/9LuSyAnZ
yHlO1YC+s3HZ1YeukDSlLrhJKYpJqC8cP24Ou5A3CkNDiEthW3OYTja/ALdUuEK6KGmoKBYpA1F1
emdNBcIJILQAIedA1TlkIDa/RJAe7yDwanquCX5FAhLy8hWnOrmsL6MPmdjGcx/OlGyzOEJxgF67
h3R2nZLEx3AmvDiFleLRmXhvLnk20VEKcQSBlGVQfLwdaUZ3Jg0LKSJRx9JpZ/ymhLa+XK/StgSB
+WF597XXruVR/gIoQrt/eKwrtJsmFX2KzqC+1nj9qPybnIOchtI+CebEvJeJUOornMQ4Glluletg
flk0KeZO86KEm2gy6SZ/Rx+5f+ZGH4etR9k9ZxC/JhhTpU81CcgLc9nfga3u596XhiVs/qd0/rrG
m7Z3+5Zl1d4Xz1Ri0HAjg11Nd24go3f9Wxd7VNxRa/nEHL4jSTEO3hMweTGOMKyKZWQIRNSHJHDT
RTQ418VIYhX2VKVgzZjhHSaObvK+nkb74XHkIKMCksxhFsxfClY7pKXE9Ik6jH+7E9GY2KrHli/T
+l3QYtYbnf+9j//v2q9IkYvptbNiTYZV8Tem/1lpxWhS+XFP5UY4OJgecQhK8cjXmOMjsNsapncF
KUcln9BPZbhOK+F+KL4aXueYB6Y1RnfHShR9RzHGkO17LPCKccRB8U5xyZtpu0/6ZSCvTa8UUVwK
DwjDl4pMy7v20GVMTpC8VDAOXT8YU4D8dsARKmJWURKFN5RSVGy46oUvzbySmxX0J1cvm4iZodQD
XMsac+BVHdjW5hEOq0V+c6QlEkB+S4EAd8OD/1MePOOuMN0WYqWa4BKGavD1Qmr06f+5A/TNZydP
l61+10XB65BNtmG8LR6AXlCnh6FI05iRubC9pU7BxThAKsHqwpTT2GDzGGsgnVmHXkOeiUQTQmvm
Sjr77x28S5PJhU7CAoy6YCpFo8GHeQ9D/iq0ZQGGFErFPyiNxEl73FvRs2L7FFDJLcWraCDoINaP
dNUgfpYrlDdWyg+YAC7BC/N7/hhQjAZb8vsAU0KRAyTG+k0cv7x6k+Dr4s5oq0HCmNnlK2HelB6q
+PCII1QMQzaPT3bgSzRrBKGSD2WpRPEa9wI3kLsz5xc1xVp8ImVIHJAykOfokPmUl+S/GBGlOZXG
ELnZ+lExW5RGIG0EvDiwZOkWeVoQOHJG+WM2EvPjPanIUgGXwOFuacCkRQAha6iZ3+G8D9SzNnWf
Qq6ybBfYJEDwVJidGJf8ruqQhXnLF3tg1FUJO9g6gYcdJLiSdJtn87dwPkBC/x0rua5Rtgfn+4ZA
D8Zs3eMbyx/tqUmE11QJCy8rABayVRxNTQOVhWSkwdpbgtKUJKSmb8qUaHPH9VNimbNpzDxgCj9Q
TQ7mIyvZIPaUFxRZiHqQgVZJBYWdzLfuY2scPYmUS14hneuDUdyMuS/rQlm9D3wHkban5Fi1ycrT
6o7oHrR+CNY1N/84bj8kYV8IlZ/fulGyAM6kVQFyWy+I0VU9zRRxaKgfikyj/am4tvrLHqntYmMl
ZriZSEpGOZPNovmXHYOrJmslN3FEaCfzqRR7Jh0FKSXQoTJDsWcqyLLJP28m4GOzx154XtT912xU
kfSJmetAG4gcEKjJ/eOHPBJoBme6hW06U2qjCjyq+jApStvI+cubYW2UnBTcEQZToZ6gEzqTC808
nZmJy9uIho17BWEBQeZclYIuOTv9Rj0S/Oz6pv1KfZMAlz3VE6AyfaVLQKFAQWgp44iqLOvwSDk3
wYdLG4JONRJ6NPWAdOB4krVjH+UQ4UPQiwodCxCPSHqqJzB7SkymD9GdOCLZQyUteScICS6RrKdS
aGenV2IOkeORZ+rSIQDyQ1UU6e/wEXAyC0+9jLog+a+mgC5cbPwcB8DHZvJw0fvmRrwkb6W8Lh3b
/CgBAD6Ru8tm3WVnQgHHlskbQuaBdmaOMnNKrLu36Vh1GtvRkeYOTPR0zGua61bY1zdi8xQFqiRp
S12JDtAAKBq5odTMNciqqzCkRZpCmdxEqQnygsbv6L2cUQ6y0PmEWFHi3TEUoi7jG2MvLuwrW3+1
U4F9xNm+fQmU74HlBmoDkRTMKsEjwls1vgkVHfqtrvSloemDmH7gCJZVnLMmUdF3SNXKtCl8dOFF
ldMXL+v2H8/9Ou/NdSoFTRFszQVq1meUt5FGHjRp0q8vrSZKvri0en/PHzTg5Ug7PjqiFQ+i8gQL
ZMzkJBQ1KTJ2oTJkzPQ7HVVYGypbJLGKR94cgcFC3IeB8qqsM0Dwd8mGuln+V6d4RarZkZnl5yOn
CKcgqwnWQZ3apERJFAm7ZodNdUdLWOPZG+vOiB+picqyV5d9jOhlIvsXzakLA9ilOCTKJ7gpykE2
3KJsjfesQKfzjK0BhgjQvjq91uNxaFBtXaxcXhZBoIiFBlPfXmvTtfqri72i1ayDdUnibSsn2yVY
QRUOZk5F4XLt/EC9xwsSHIDY7sRD8A2vbNPb9taBdyDtQRCunC11ib83gNoAaBdjGhWgU0w+l31W
vrUuJBpnv0gAUmep8Eb50ladTnfDno16qvAs6XSSNPP2sl7tKiRkdUKkCWTpJSUlBL2Ux8nHfJBl
q5SrCmfqnP5M5kJ1uV9P26a91z/jBO9HbweSUNZ163w266GyE4eaFIkfzhN//V6ONh85VfgimeRe
5eUyeoOxY2SNhb/JP5oawOPcu6FELNHOFKr+6mI+HKj2SmyWouu6K6GD5iec0O2lSe4qmdWQXlr3
SdxTjCQUpt0CJYSMsIQOTCxF+WDnRqcQQVk12WDvXlkCYZOmCMmC85JDhh+jcvFUn9wep8x2lZpb
0xlADOojzWkpoa8H3A8C2Wz30KfrFKMOp1d18gKGXFOTazOJ44Q6qAKwyBbt55dXAUilVJTOQNca
xK7axvr/zbm7N26PTkVclw6tfRf/ZfXYWgoCqstcfx4xCzbYRluURMCJI+zcKMfpsMFFiPA42YzT
F9d3US2YKOQ4gPVOVP2GSxU21wQDplCPiFfoRgVddJwpObKbwLKJHvDPNV+g4hlKrCk4pxQJYkMV
w3UtQV1RoLynag2CyR45XiBE8qH6/caVa6WGmE99SESH+At9eEc7H0wx6dV7jv6gqruoTvkJ3Cid
3hS47Fg7hxGiiawl1UGICVJ6du/b45ysxQm26LSgsm3G8ys4JeGbgZBC/kTB1IvFlRaExyahsxKJ
MiQiyao7/a7r4aQgdvbL03Ygu6IdHvRmpBSIqxVgYNvBSr6gTqJx9SpKF07g3zoEb0BFwEgI9ugr
/o+wM2tOHUqy9S9SBEICpFdtiXk2GMyLwqMmhBCa+fX9pd117+3qulXhOJPNYZD23pm5cuVayUwO
rOwsp1rK9+WxUlRJjiWfWU6C3puk+fVC84QS9OCTS85djLXLc96ng5LOgFb6n4Il8QJcM8noJYZJ
dp/fVPDbMuyTctVTVESkkhb0W7J/qRWlwyqVRA1aKF0vYQVJbgaESqNaoB0JJEIEkbpPQFb5sMKt
FwRLMKiWGy/shnhEninvWJq1rXAEqa38rVCY5F0L0JhQEfBi0Jckr5T7V/ITASakh4RaCliXMODx
ZCAJG/D9PxjrH8itXJFfCDb4TVRBLqWduzA5SOtpjC3mJNoF82guRVI06QF7/nV75aMBh/IR5a4P
WTXyTJLp/n1cGSeQQYG/4QBZeJJT/mPd0nzlw4Iqfwp+LNwYyTr/LjMr+ofGKSudMEOCKXQw+SSS
DfRf5Nn7h9HR5/7/3rPX30qJFSw584D8XU54VgcRoX/ovciAhdx9Gfhhrrhx+tRi8lblUwpgqgs5
nfqoPPQ9SiuehOXCS0ug74/xBCXUS4wfUoILBAclf/fXmETQ97fYliSNlBT+FFoyNlh0SF9C0GZa
HITr4aqtnOFxeJTCRToMQpLQfgkTg4M9xWRGuBOSH0rT3/gSlFeYmYIgQDEhh+TbQAlrbTlaSqeY
2phGucALUhlLRSwvaXDiyt8ruidSOUuSBndACh8CRDYduPL/9BlBCtGhN0kn5Eu6H4KlG6DLUo9L
Nsmf4Afy1IKeZ7xlbODlue+fmVRhiLN3wDq9Xbj87dQQ8/4APnkCUmB5j4cKxg8uID9A77y/4Uo+
3m+tR5tOXkIAAP7XIjmRs67MPamxfGoJmTyMXFreA5ntVt/KZQOau/DK85QZy0XuPcb5yCnf/trj
UiDKJ5COgL6FTLeISKazhb18vkE2Igz/+wAMkf9f5cQjRr8Zwx7ABPmnrCxNcfownoYkKsS7i8Q1
WB4v96UM80ky2UFOoLPD+8TugBmAv3uS/fKwpecjb1VuAagjcYygDc1LMgzyhZmkdtJbohMENxn4
opogn0xb1BFYXgpVQ9ij5DXfJZxh2tbzCjYbOoDB1AK7k6RVWDYFnRf5Eoq7tDMeNJ/l6QQZeyzu
U2FSF+ffxO8oiKYckMak98mIjuxU2bHSb5ZizbeZlKqvTK8ILmVTJeYz6zwCYJcvwZafcmSyRex5
j1rt6UHqkNxeGtDDMek9mbIwcp8rGW2RUi1/iS9CTfpP9cq/Jqgh4/5/bs4/ZZG1pfVuDOw3ZEfh
rJrnHor39ExgyzCwSE6gsW/4G+mzcGuY+pSF+jdOIQnJH46Q/vxxnyVz6E9IuK9nKeB+KfOADIPD
0LsvZfxBTng5Cm1veOeuPKa3j79qX4AfOZskk253kmtLeKAAmlYtR5GAO8ODHGF9mUXEZYlD6QHV
FDLbnl4cj45PnKZkCBIthTwsECTRk0Dyd5ZLcT3ilDUhNZco+PQpRGQaocexVLCXKCrZkHJY/J0p
3V6S0+j0n8TGjP8lEvDLI8HLetRHN7CHZsr/bP3jJp887rUpl5y1TfcWbh/zpNQdsvQFZrcu5ack
f/ZGksJ/kJkk6ZKCRk5L7gHp1JOY8heE+KSBcz11b8NZ/IHpsjTYTCLfHaJSc0M2wpFYp7MVYOT+
4nYL+ZuUAcJBQRP5GStC5yL4lq0iuLfQ6GX/SNiS0C+/S5JTE1pD8EOkk6XWIM7+AseS7Em+E9P1
ks10dQ+D0x+GKKmPsBZppe6eUPaljxlyUioZO9BJFVOvWyOnMTaWfS/fD2DqG/wKt7UrPe2/eWra
aboLXuaxL8kYZVRC8kZh8wluLfmEgC8snT1aSSt7ZW7+uwMxbn/+yKVIZgkLRL4EO/lL+yRypiQR
wq6RVAM+smxiAOXQxW6Av0iS8STKSrpxxTb9LJy68v2XTjJuX5lb+y107ckazzbyL9gkn9Zn/Yoz
ECtNmOSCRwjKItiJjMnI8WURtx6l+xu+DqHmxKp/kaY4JzJBTEYTjZn+hT/t4CBHu+ymv8ZBN5Wy
P9/cfwFswtLaqBlhpAbjFf7x9d/YSbySNpK8sPxYfg3guMx6I2ovwVIkcEqcwYhZ/pACLJ+a62wh
Ry6BlD9zcBx5P/8+Kvx/eIH/zy74J1qkQU/iEd4GzWF4lPmsx7KcmbRQJSGT+YA7qZI/7khMbixh
Usd1spLyVOZVfhM7ssg/zqogJ7Y05ymBZbiiWwtGa00ihnMo0mymx2V6yp/oAK9CQcP/yZVpL4bB
pa4qz5IT3CFECONgeKHUYaNZbD/GOBh0Opv85W9G+3f6iw7iXDpiEkLv5z/eoRyFgtZeM+d+zmAv
SZiSQP+bE9DRk2srq0DIbOG8P/3jgcsciUyS/JFnryub2yFj1ZKQ/A2t/fFAfv/FjpcFb7gCIwtN
93dzLQy2ADxsDhE5bnUyEyiQMyZMvn8DH131j18WI0nxbzlBxi2F/x9wawLj/uZw5HHxq8Q0iW0y
EykZfDSzjwKsS3dOUNQCEFaOVwHfSS49wevlyBaWoE7aKdvn5iCKxmTCYCK7Tlq70SwjbsrjBO2X
V9An2Vn6gwYbT0CilHlYe5JsoWfRchW0VSCjv01KPfYjj+n4t1C1BAeVZq00UZsFWeVJ8KT0d9yC
Kxx+59OOU3zoyWaR/SYwpuw3SbfQH0et7/DvlzJ0+X+Z4PzfA/2fKK56NvSbOOg1B7lvHUmlfEkK
KCvhl7HzdzNvhrIwuWf9yACYFNSyoERVQvQXHgBOLFQK4Hx/Hctal84I+YVk/B3VoUwEyy/p6UtN
IPm+VClyUZmKmd8woaX8kRP6l376AXtkRRCkxOtVTs0wPRccCPqPqyIDOybt1mh8A4+ViU9Jku0v
hC8hWQobSNbSf7hU/5v2Rld5RL7R7w0Jg3j7/s/YlzX9rH3ezO7wwC3xMcZwffQSgQoF7r2c43OJ
4wdKzTWKWJDXL8P16KbsaZC6ZejW2irTV9jyDUFaNM8mgFuupXn5pcod/60EJC6R6lRGNn0OaPss
GtzJEG30tNvUN90uxjPD6b2gFvf86NEUuvh0e3BvPGl0IRLVrUZrfE/SSz9xzCOCuT1O6FZh3VpD
FWIwat/76tBeqJzy/TrvZsHRPHBzfIY78rP5mbyFe50zfFsQyJA/9Zq3we427b7a52yUON05MZEj
npRUwHRDPoJv3N7jn2I5DD0D6Z/v9hgNVG+DPXuduqK37+lIVYcOLnE3z8DEk4Za6qI4+Kzc2Paw
rUIJCDvzcG8PeFMqMhU2n82L/v6IiDmDoaNluLGs2kvZ4i+HJxyjLpMoUYPYHTQqMGfZ3evvG9oE
sVucrGkzezJIGQwmDfrYVxW969o4sNAvcqoUJwx1bZxweWsURhkNPLX97T+JjiN1/icN/89gHbas
FiKy5EeW/c+1QmQUmqFrSOSvEPOM9qU7cu+B0haG0/NQPCBrHN9TVbrWrkAH0+mGKJdO6sAFvrs1
k/vAq++bW6oGn50avAwckXac9NVtG75VHhOCKsnm1/PIoObr5gHq847140NYiO/Og8roPi0fbpC5
i2iNzA02fspMJtet/3Cs1yJ1C1EBarsXu1RIiIyAzn4xZUhQKl+ULsQ4BjYWC6SIW8PxC7lyySkJ
VT/7Tm/YVzrma4qIdsQQzSbD2xbDVqeRth6UhNRbjPKp/lm822dEnZtgfKOhZIDs+rt4Xqrpkz7a
K9qT5g6DZcv1F+byCd4SXsKh+7ioNlBu70QXh5NREVT2X9ki/G581dsPEzVnKZkfeoyarvOyuK4S
XY3uzivXc/R2XQ3HrUqXj5wlpLIDNmO02nN1fYXp03elp46y9cRPVIaeKJK+I4TfkQR3jK3xNv1i
i9Kieb6MEOdQo3Bhrlgqt8/6TUMmemEaq4Y+jnPTnNJtXZO6i5tq647GWTemQ3JbDkbT4BUviPQ9
WUet2xo4GzqVzQNv3HF6/2gzYLI2zhqX4mS1uNlOXU6gQxo4LOquO734q9p2jIeHf9HD5eHoonWq
m+Aq7ISxe67mxXzTTS6x7i6au2qhikVe/+q24/rhbkJ/NjjDrq9UR2I3mnLP1gkua/N7hVvQtEVx
mKunrN4ceeXICejRjNyroZCLiZfB++/YFMMbLusQJZ/NIx1bnPpfYekZNM5YJU9DVVBfj+Vw6ieO
/z70rspcQbednttw++QWPDajA/2ox3igL+7IaI3LSrE4F3zAV21qL+NV5dhvnYMnTfeBcfJoq82w
COiIf42TvPmRM4kO/fH2uk620VtXOtjD21vu7PeUfqYTHeBhzdtJXjnX2j0GyA+pOSsU9l6gqakN
NYJ+X7gaMTv7oc9EW7K/9lX10S2A941tjnLqokTZgUlz3jpCAOU+/MqRiTi2Dy7TgnA1D65ucUHP
X6vHce6ZjULvn7WC6YnMFc4LVKqdQaKG70g5al4EKrLK5sap0sfb586C/DspnZm/lJlCXARKRsa8
dFVlY1a64dQnTe059chbTwNG05835/o562lrzXZutMNTVTxVa9LB9+fBog8ivOe35j0NxmbrNu84
dRZr9FrdwJgM62VEuospxSRa1OXqbk/DN44MgzzQnj437N4govbFwWY3Gs3q9lT5HouqvinO93Dc
2xtv4Sq3xlq44NLhdeMWL/GxGDm9tb8evFWn5wbY/VZ4izNzPFfHzJ3EOyBFTqDRe87V5UxJ5vAk
p9eTcBnane9Uy9Eclx8UT56n2A0kpD1PoYuaeC8b67pqo3FsTn1/ijKrpqRY87/a2Yf4XOHzNKG9
YyyY28cErECwWZkYqoCml31eTd+So45UPq1jB/+rSUbgkf1vuz/GNuo5iytCpSvWQrEw6hn2UfqY
6uERe71Lt2+3QCw9DHow4vKq3ioMJv1kylVHNqy14dPsG7woIo/FULhx41Qw/uehqiFqao5mLK81
Qrlu7Xaq2JeaGh+eztNyernTZAqEfHV1k3lzzHYxGtNw8WJHowpGnSCzoK9yT8MtAtOvfCJt9HWL
3NuXNR+xB/GRcHrvOlx1H8P1wDF5eqOcZvtVc0dP8LfjACF1G287dKoA8L2MESi3PcuBc45+rLvS
SpI1ZOLdhjo0HutOkrKuDex/1T1y+7A0lrNe4sZjTaWN5x8I7uk3NW9OG5zyYKD8QxZ7e8fpkUr3
PCS0U8jESNJ6ba5gJg7PTB7MbW7/lPO3vjx2ydcQkraDCdloFf7UV7fbPNdB7IY953sWHSNGvZ4u
a8TfOgMOIRVxC36n2e1xZC1bx4zdJ2BQPU6+cSf0Z+kqQMjh7pnavr57Q079Sa9aBUe6I/HiemoA
Wnw3SlxcfmLfnT1Kx/ndTxosrCBQMJCyadEiv+wOcT3ebFqUoot38zhCkUTIO/qyeGKHMRtZdBkK
DGxgCDC7XrwGgG1gQ1sjWPg/xti99B6vJVjNIYG+VU0SPqN6brpOtefSjd45KLXPggLffB0Npmz7
fFH0ZsUaL/gn7e9iZoTu1VSlvh10MGvqzElen9vK2THOpDCvhZKQv9oPV7OOnUrf6bqtRsBQvbsq
QhW2ixIb4402Tk7aW/cxujm16QW+1445e8+dpZofTm12Y/p6h7Xp8AB+OEBY+KMaHWAMkGIccnqb
Z2NMm48B3Gzk4gBmqQcn5DpNXUKIPb0vS7c+Cwf/9XaIps0lGjl8/Maz2mnzjpZm/VXc3O49D1c+
1NDCGSHC/zLClGE6/NEfO+s6NVXydCwm+wgTuqQX0d4n13X9HceFb68NQ3UIw5WDTy7BbeZjyprv
HvGl8AgvVTq52ZvHY8ZljZe+3rmPcXDKFhwE6ytBH2OHMaLHt0n/477q5wx4kPdZ+zRzd8FLenOy
F2jRbnOqTgwlmwxbjBr1N/Segvk1TneK3Pro12MthvkRfj8bbmJ/ZRaOf4leqU92r8GJAegLXsQ+
4D+ZJxSFhbn3PVc7PPXFcO/brqXM6UvqotovSZvmRCjpC6lktgiDuU0tr3wVmi5cjhiN+4yfUxEV
8/JN32gS+e6q/5EgQv/xWMXzqa97xjb5eL41paPp4118BPT/QlbkerQKdb0UpUOoGh5lGVCVdypD
ptrVUczOlhUgye6xwlAi2TQfcTbmxLPW6Y2akHPwy/h65Jx0DokFHn2js4YaPht4XjKl3F9lDnJ5
QtsmV1Fx5d6PpE/ZyyKeUy+9lAM3GvedxinYo/fpz+1ytbzHKnWmOGPdV/fcCV6ibvlV9ByGSe64
3KJFjXUKOVlBro5dikgoxoenO84jRQZ7iyZdPo7ieU1qvXi8ma3TvsThoj5gpkHK+o6ma/WDGV04
W2B+CLnrerZql1XSsWALN1Q+laflaS9IL4JZN+HUh82GB+HFrNzRKSJ9Oz1PBNQGDLZ3d+6vsqUp
HPuVNyqcST92+CHVgRM8J8N8WffVsFHPE/5h5WI0ZiVzcZAfB0jEsNlQGOhmFRPhfcvzYeu44SnC
AZq5dsfRd890cf+hIimWBVf2R39OJ80y+dIm/ucIxYF3rT9Hocx8eAhaMsbHNvLskkPatfRpULtZ
s7EXeBxwuPSu82s5LXC7XuJ3b01WVzSBt6DrN2+Ija/thFsiBv3kznmSJtrOcP4BFzd2ekPFR7iV
cnF7VJfXsYtmTfzVYU296Y6dMW4mt8iL35p1P5y5vXzde6VaWlXxmiTErLyacSgL/8jxcMPQOhgG
9sLzXsFRqJLtFTZ4+a5doaQyTMSVObf72rFcoNOt1Thpsg0u9821r66Wg6NCwaBc6zw+ktL9HG5D
149UVn42MGVGKkVeeDV6ugfURO/TnBg8qdkhrtWo6LJ/tsv9dzAvLSf4bvTxwHcNXgiFsvfHe0Lk
Rx7CIFWaXKf+ixm4yH/lSts5zWOWHKDKYgdZdQsTGQ4YaZN2X2AARza6Dlbw7vrZuPrW0R2Nb6te
oEi5MpYxb9bJdgSH0fpAiMPsuLI8llFJWQj4DFhnedGi57Wz8K3nSVPfhFfa3b/w3kHHNnQxgKiv
qr9bQQr7eJIEPjGdGcfqa5EWnDfD02PevdST7sU/0YFnI1KF1LT83zrizUtKCqQ4GdJOsW9MsKKR
nELrsFGjTdo/DEcKO/UjXcFj3rjlObM4MfELGVhT40HCsLkwVFqoQc/pbzHMqBkMOmjekBDGgfN0
cbKjoO6WdqHsbGqcHjrHveozeUDBlqGxY7nDL9Zk8V0mrH4/Gw9NqKpt6cA941gcLYPvx9NtnSRx
oMXm89HCHj9d6sQJIXV4fL7QLIT/FHu4rVTeBhijUZnv7SP8MV6rwbjq7+q+y5a+VepOyQKW73va
4qn9jr/dVlS8oWP5igO9WfCbe22d/kI9QCRO0XhO9R6NA+xHM3XPFHyleeUUHyTyiVQ75vXFSpzR
YcPhD7P1FSYLlVKDJYbBnMPY5FRL1uPB1NKc0Un38dR26i2buV0C2iOthZ68k+5qJgO9fW/bYXs9
UA5+7c5Ef/f7vKjXX+bbpJ6kBTN75iEcZ98E+2anRWPfXGv5iQv19F29f8xX8d0d9he0xNNLvmJT
mPFEz1yrdHvWa4v96xsegJrXkrva36gf9+YoXG9svhX6btEc0L4pw7dHNLbzyYfHXaP2XUQtnGTA
mPgD6WFnW5JmdmpISPg+BdmhX8yTdN/rjYdQEbyYCN7Mbwi5uTLkLsoI93bfvJV8+uKmrOWDl9Zm
NQZvMZ6PXvvxyKbozGxxrqgXjxOYkTn06mLdGc5gb9KMKpwU+IMKVD3fbba+eTauJENu+sYQyWN+
87yHMQkXojD5fI22em/qnwdXxzPU/uXuNMveUqO9DskqXTEjrq8NBvB7hnOf9nQcZxAWd5/JykSm
B2wD9fHhW+tclhGxp1onQ2ALVetKtw9J4+XfSfx171MNXa7NuGjf2Lw6EaMXTctn6MivWz69abtm
71uLyloY4Mt3Jx9KPdB06CLsNtbQZZ+2/jzRdwN9mYbq4cbIWw0W88utHZfahIKd9nF/DSqyLOb2
tGW0uJxotbpThNwc4Dotn1IRxrPX4aUql8X1pdG2l0fo3YKPODmGpsrW7nXb+iSbh/57DQD5lkKE
I24yb+ZP0pTTcddEKmldHI7LbTbHMbLZPVGKwBcYDymnWhUJBg6Wsn23G6yJFuYGxSTHJPU46k83
yx3to/yKtxGkHVLJL/5v+n0bXK7dksg3GK1GHPn5hEX9OI1I4Cfs3DxQ0S4aqiycJ7vAXnJgxGNj
MUwmWukQOgkeGLzrJ4u+IDA6jSxz4BaBMrXWycDdg5fBiZM6ondnFSzTiRZWjm6RD4/0nC3OZm5d
iVvvZTouLPemcZj7TLLPBiXP8tPP1XOgK8OaXrdIwAW7pohR0f4mORxAxr29xEhANUN4Ge9ZBKDi
UUI+OQxMYxfk6260uCXHvroPvwqkwyySQ4SxOJR668BW8fNU+hIfKztVNqE96G0GxdSnG/2wpgUQ
UgOBJlnmQ4SUafpU6FqlLzWJ+ZmkdNAubtU5MXYAq0/SjQh8VV/poRtwMD5Tz49ap7Smlv9SUsk0
2eJaU+FbqfLxJWxiqrxcNWyKp3ctGbbtijHK1tSS6RBjMc9/btru1DDMxZAV/zHRb05lHEz+8LEO
tI9X/xgxWlfWjAlXH+Q5m2jcFEqjxu4wr5pWYCz7+zm/K+rS/hoGnDYuM4cMnW5+n084y19B20u6
Ow+3DrxI86o9d/dReQ1rpnILpqW22gYs2bady91/v9O2v6I57dmjWdssiseYwjD7qUezoPOi12pu
vOBDlnwYsxfYKn40zgwn2xazHgo+tx0HPfsjv7p+B3va6+Wf6atJdk43OT+Ywfn6RYS/5l4KPP2F
K2sPKAeLKzKtI3f4/kHUSaoVIw7aOoOWSSHweA1vY+yFOLx3dK12saHC2fCSOkx/I/G/9F+1j/z+
Xl1BFy2vmfRJFL/uXzZzy/6H9VRdpB7armo26WCXLEzveRgwravuj01cq18t7ZTmftOBfIWH6jLw
1Y2CMhwTHp/TrlVUvYPSAzjos3dbF3PeOj5maxSxX1hbJ2Y0b45luZzzzJiTqyUg7IxNTTmgGPq8
F8oINz1zy6namw0L7/Z+vS0g0x0eTlUrnOnmgVdurlsND9gV4XmRVK7FjIf3oIg1nG97nR7DF2Zf
4RsM3IySQkciMd33g/HdvjTxykCS6IaDwTIlpW6WceRqDBLe1pWnbVhyt2bRPWF1hOrDII2WxLXE
m/rLn/tUSK6NEnLiar7ST9Eu3oT3ORMihJw+hHFfZVDV0NkY2hvr88lIre08mBWvNCfYEb94TEFp
HgIOZcNlEXoZJszqeiKi9d80Y2xzoqEoQqQiuQC8yemp3+ePRDUB1rc0FOQ2WFPy0XTE8cNpdKHj
9ZXXzihdaz6EuRxaoukkK40UjWodzOfJe+apLMvLIHVNtedymCxSY3En6SuM1YhC4/bwUrYD6EI+
bdYGYVOM+orHN/40joVPV/f+fI47ULHuOh0Mv3F4gCZzqzmMuAnPvtNiotPDzFcWXb6+x+8ZHE8M
HzlFSlN1YYKfl9M3D4154P9mI9Px57dtUHzlOEgovoXLb4ioTD22T4C1X5TPMCh8G1MKRc7e90rd
oVuJJy3zpPFayzhYJnhv5IkTl6cwn/eMRTiYlf4YomTtu0ONVEEmaW+zTJGANYlX3uj9mCbZ9Dej
OcFhBN8DZAMnUYzSjhbu6rBLrkeNbDIKzyzeYfEa+Wd/AnP3ttQrFd4dLR5jMnGHMgKg65hv2bFY
9duZ/xos2EtPfxIHr0GbqTBcPLRjBrxex403ivcPC5oluH6DM/0lDmAygIFzF2N95A76TkxXOezc
OmEMttyFdul22cfTPIZDgTyP0bDBLlUZ2gKoJf0GpevHbk1VC7423VwdGC3j3rakmcRxekWAoHHR
20UQAdRiiT/zgtBRjryerxQYB6k58zC2GuzxZW51726gXknq3k1uN7LsF6OH2SXsOfDGJvlM59fn
F93wbwoR+8HMqGA9M/1kGELDtFwtWVUjr4sdjiH8Hg30OLstIo3HGoC7/6pPHgBGrSqpyi3dGb4Q
/cBzY7CoxgvHdbxh85d3RTSF2eiUc7yVLaTTvcHAqfRl/9Bt02Qcnoyel9BgYhSGEzru8bMxfekI
GJIeU0CI/B7UbvVmFw5vJYFZYu3Sb5LRrCV1ZHHcNFXhbRFusnZiBV9WvB5uB3spOe/kf/MQqFd4
GlExG+a70RCj8c5JZ/5LLibpDqSYGDvsiYXlYDbuopFq3mxV/pjQM6Kvx7oONo/WtVFl1NFDtB/w
Q9LKGdEmcbpaec2L6j9cGxKRjn/mztoz8kIHznR6g+V13pjTK4AFcxjwKbpT+jKcDhjmGW6Eq9o7
08NZWuUsGHhHdVfzHmhAMxu9xw7o/CyGHqAzTxO9kP2ZNUUPTNfo8FTNua6OOqw0qi9rnnJ0lM71
+04ccZ60ft3FfSfzv0nktl6Ji0q1fJIRGLsrTIPXnFoQjH7CoHX0mG7zMy3h+wOTGDexN4EFn3WI
zluqiN7F4el7XCGjpw6U7ZXpVjfaIfgp7+3bOjigTWhO7dFpPvgOql0kGWxASoAbmm0vWAv6pfgU
48JtP1oifB6F2HIuumwV6a9JxvGkrE3jBtt1vDeOz2OjK9OYjbbZB3AbLc00WAZ9ryMtQ02zXT2P
xpCKsH+l6MOeYZFF3gO6DySEk72KGVsA7JjfIONByDrAtzm0+Tis92btPKOd/ti2zwkZQrPqDj4M
EjqYkxGNiHm37I32D6Ya92Y5bw7JmCMCUO9mfI365CsqyD26r+3MOpUXeqsvTXNu6rlNWzacOPf9
cEqfF9ZArF6fsbP7qj7w+hta02z0XW2ozDC1mAfgAZCTPUoHmrf4ioeXiC7NKGZTlbs8xq20cBLD
LbZGevJLz78ee/ra7m2uDaDMephvgmTPP5tid7PVEFkUokHttPqsttw7Z3Hbu6Rfab6xf277nAZH
6aVf131JYvjTsycmGYA2uaYc5ORdZJTvBJiztaSYUDSk48LR4fNn9IK30KR3WALsEnU/sQPtNeWe
YTnEuPTYxzWNbCKGnd1icLDR9v42P+rTuFQFhh+IEsEAV90ZB2AdIWsRax2xnD22YIjfRcMGRIXy
PCi/NDmaWap02SDZX0mTKZHy5qWkzs9oQ6M5mX1WonOodF+lzL8G3uEQ0ocNFR1q5qCWKwADIYNx
SXMmEr766TKjgPx6xof+YUJBZ9mb3ProMcWn09oumJJjmxgV5/jjPm4qOhicXEVDBoHTCjfpflUP
+wQZ3TVW10WztePzE+eyEaa1b8z2IJMXaY4PKbp4u3t2KxH5lzx4hO15kRms2zT/hKIN3wUCgE4O
/Vbjujghdwom19MzddJGDWz3AaHuMaWmE+IigEmlbAzMGfETdnTO+BNSqPbE3/zxzsJpfwxeQ+w1
fuQhjFNDdBEWt8w7QKfBmgL5cVRERpMwUhoKUO8JPRBccB3/4foohA5+6nfrTOfB4EUQT/+l3PRs
CCPyjQEK50Jtk1mGlqcWkupgQl7D6XD9Ecp/RL5jTOLXjIMSM4ZoibkedCB/2mfe6TkhmSTjOT2J
BEh0Mue0EeEI9jWoWI0gGHO2s+6teUsb6JhCQYkYlvKJFbkr0o1U0LCL6P1pXJCIyycv+PipeSs6
x6QwY+l6QSu6Qq8NP6SxJ1KkwmvXLsLG+6MPydvGE4K6W6TnhSz0/Lm+/9JrGcAkxRAeLRQ8HxiV
RjvNVKf+wSn7UxTorU10ENV7URWTwZDslzxvryK0UWX0AsVZpkBEPEq0AFlov1Mfogz/q7sKYsKr
yxRFP8IA0syc69o6t6/muF7nWxnGq7bXuTmY1RNzGl4n+eaoWS4PuwGTMgzULILHapB9FaPjAB2O
ztHrd7Q6CjgGh/hdiFLlbVJ33sPrB/sC1iKbaeeXq+c6Wt7ZKUueJFwH7F2WwTJ870XH6sHzb1qG
5wrHhvxyqEoogsrsuQU6FqQIxURL3EHihuQ7Y8sHt3UhJP/K0u2vP/HC9MHor5aLNxV2X51XnSNz
Hw/Gdud17bi/AdCsdxSQPafVZG7TdBN3hNzU98By7d404KBP3foCaegyZ37U5QgheVDtj5ZMO921
i/GDJNNUea0K3bm3s3oVnIGP5haXmUMEN+hlNcP3macB0aABQnmfbWMWNhNE5Xy069gNd0dP3a48
5zN8yxhwoJ9mT4Iv4hBHY1RPsHCrDvNeyvErn4OsgFs1KN9BmKExMLwDOrY3VDD0QGmEdN2v1DUg
PWmtl5a8fF6zvQK3LkKno0MczEa1G7+y/fEoZs1A+4xng91wM1hhl7LutiMEtiqA5foltN6g9UTL
LoejQRmw95m80/bDg/DjmjMU0d60JxxSNnAGgZfFhG7OR7QCRLKqnbDxsGTjijXhvkrG5Cn20NVr
nFC35Fc+7YJtzVyhyvXvmCVUzQxzEn3TTw9fevFCiyHNDpiIzcafN5Bi4L2Ek8MrSrdchN3eT/f7
G05qCYZj047u1HDd5p4NvSvaxAxYjcOG1MqtQAbaVdoS/p04cGf2GFK8BUnjcH/xGzgP1Eex2+xB
MtrDnZC5wZoJhFyk35xDMHDpgmarWTyuVoY7WOpLyaU7QM+HGiztel5/GcvBWKO6sZwQRqkKhx7l
BORe6iAj3xT73Bm+GsuPhEgFoJmoZN6tjKXOtkzJV6Z23+Gn5tAJIEeHZ3qDVv4ajvaULGW0Nzto
FX6wohWI53t/mb3r42uFO9RGM75t+1geauQCvGykekd6u2FC8Bm4zEx8A3uTk0fNzO7tuUjEwIbp
DHMGrBYkLvVTu6BFn3+Hm4T5oZxpLpoiTyAX9YTlkPAk9EjmMXbq/JgRSwYKQnYABGSaF/NEJEIY
lAnHIRFxmn+DnHNVubjZfMQbatDVH6r25c53igsCYMz5MvmLGmKkhP3czu7A4RsSnYMM1SIXPgew
Qo7hUiElOQdEIijWMGPhcDPAhAYlJM2Vvb5/kPYsIAUMv+j7viGLcLhD0vkvms5zOVU1jMJX5IwC
ovylWrDX+MfRGMWODdSrP8/SfSY72Uk0gvCVt6wygYX7g1b8ykTJEXg45GLn6u1b0EHbwnKTB9yb
hTaS6cJ435vg1mwcc0APMsLgSNHI+stUFRXKnAK4LC14Xm1X8vhJ5/HRfkBLvroSUlfIcqhvlJHB
hUtdSaoNN7qAwPNFt6LN9UO2QVBuQzMFmg5mW58MZD0sppvlV+vV1D0Qb1/IkcCo8x8yGYTj8M/Q
H84Z/5zRl6cqkLBFEiXpqCvo2MvFK64ZEkYjHyc/1D6CyoRGfk3yFWi815ArRH5Bek8l2mS3iOAH
9DCUWeHbRezihBGyJ3WLKvAWafMuaD35sj54oEslngjIwQrEEGdymd1m2QDH4KAwBWwMClfaYCYg
ZIt0+97RcUmOLhGYAfFxxcplsDAumuc/CelLIF6NduqB1jiDDW6hMOXQFGMnY+pJfENj6d9A4xQv
kdSXKdl+5EudMP2h/V+rTKSIqKudocxPwg23HFG5vrE2zzTIpLN4Zy5e6AxmXUpjHYbXc+BMjsG1
Q+ntiObFdXBCG0PjTXoVJV9S/1J43EBi3PO4tFvE9/oeRDo4RlBBSsnb1p6x/CSSLrUpju1wxb9/
Jpy1Nb5TfyL/q9kXVzJrYn8oRHruPJEOdMZP7o0OYOluiFKA+ld4bosXKhO8wq9Yo3cY8hu29c51
8IBJeRadILpI2UPnInsCZKdRlzFDipjp3JUaJdjOD0hamiaCTEuG/yv1Dy8VSMdsO9OV/U4mQWZJ
P5F9C8F/UV6owlTN6kCsE6A77I0C8sCa3bZBiZVRCjl91Dz2tRw6wEfSReIo7xqFDZEgUFBeck6B
SYX6THH59XfmOrLCcji7Ln2d3Yp2s1CFkbLiVTEwiF0YlKb/wnAd+bP97EjhiGVly1gUrYLX/Cwy
28a/IT0SzeI+SH5BPXKRKdMc9Dp86O1WSLRcdEh4tQ87w2wCcVnuWb9TBvOR4tuQ5aifTDUVsm4F
ZobtUTrx9P6LI65384IqjLrJ+mDsaKrw2jzMKbJ89aiB296l7zDeaQLSl2RalBnP2dD4rmmMbw2K
wyphRNcfa5ml0ZhqsHoL/yweNSRlwPkoW/J3ZigfDQA6IsSYONp791/pq4g1jWgJIHw56O3bDOt8
rHGVI9zCid3QJzI5Ncb20EIukbt0qOfrF8erUvzbMjCSH71J3E16xdZXNln3XlQC5syH8ELlmw7/
TND6W69cK7a0SJhYq7CI8GmNNcFpNmMXy9uzGBMWm5np64qXwctI1JSGdfCOyWEzDvo5tfoJRL5v
alRrweEKX71sKJUE0Si1rMB1adz621o2LBvMMjN8LAA8MaoYZtb4yo1hRoM3keAhnUU8y1dznHFw
2ePNvda074zPhREhhh/xXXxD2pJhzv0XCiJcBITyh+fA31DEFglB6vkGBAGUI5kRmtOssNR/xcIV
RXaOHB07SGAirSKhNgXupPviU6HgMoMTSqyfuiIGiABQDnDoevalfwzfF9xnhVdCQYsST2T8bKPD
Uks9xYUfAdO/2i6QB4ZKsAiXLvUDFYrAGABQp600yiCuinyMkW4akPzQvIzIMDGNP6xLKJtvyDDw
laDk+XsH7R4RPUGBNiX8Ql6DERdNwcosXeuPxTS4UIqYypTCRCYqVoSGhMNMrNYLryUOg1IO5XhX
8ovwIbcxflo7qZeut0jfk4QUZjaA0/WZXAVzNTOyfs/xGV0IqB5ro+QXZpzBiwg7Stff/wLUeotw
9XK/PLsR1x+JSlovs/8q/s1xuy31iD2fu5px42WLP9vTqGTUTFpqD9SpNg/cRqs/G/hT3D5OKn3F
6XP8fq3mLI67Vw7maeMWqzErk7X5Ox+o4dBsasq2OksbrzLhVKtwaZywOGU5xM/x9VO4TwpHOBP0
EB9E/bfj2My75i7Miv682r0i0n/APbzslp3elXFZ8lLWx97T6D96RFBHAmO7fsRbYgmihOZYMSWg
Cgn2CJ4ceniOf/ndg59x/EpCRNOo7gCdBQXW50r3MSpvYuNvjx75xi8+W+WCVwSWdImT38qyYtVu
tlclJSH1zoInbMKkUylR2nCaFQBZc9/YNMzXr2W1N3mtmNU3f/Nt85pOjGfmme0SbWlwhrlbRFQR
tM/eOyFulYWPwopOBDFquRxV6PBfkA3r7B7Nd7m+hfrA75d2Xtu946vTK1caHTZNMPaGlxXj5917
1sG6OLe6MR8Qix1b16b57EMcuEDUm/u02oiYXyjMTzJGyjNOyp23Ezq4oKAC8uwCu9ncRlkV2OXB
L0+eqX9CK2UTF1/R8948Y7e9G5iTG62o0YnA0Of8iMnzUW57w3vKxlte4uPE39Fi7VWhhhKsg0tx
dl666zgI+/iMAAcE7RRphNrzCePFONfmKQkZY/OZHvsgrodbgERZ/X5tWUmraDbeR5Cvk0Kpy7qy
p9PLWkWmUdks0/nvDRohRf3U8mzAlqvsHiQmJ18tuAQF195x4ThuxQroSbcAofGvWqGaHCBMdgtY
qukiCvqAQqz3GFdf7jwqEuV3zjQVAvM3GZZ+c88c5BXPwOKvfyOcAHcQgTBNrAnoLX5xz6QPBPwY
dRDoH5Tge/vQmrxHWRuxSqoWR4z5cpiyo9LoNLos6cMdenmn6hq/1AbzwmzCOQ3MaPKYPr33a2ai
drQqzt3y6AR68OifKP/3N2F29k7R5e2DGF1RCya8dd9l7+X4Vv9+JCevnT+2r3EWAsp7sZed3Ts5
Tx5dvMqWnZ23ChTj4j4T90a4Vg7paabVuugq8+5476aAX1WjlQtJ9mc1t78Ak6rg2/zUsyZXb+tb
tBej0b4Dx6Lg7wcxEjgtaO5gi6gvyiokBzC08ex+pW7CBAHTSuN03iyf4tXrVN/9HXLGm1etHX9e
8AikzQ4XN94dapA9N1GhsZi7RVq2Pli5V29aplrMLrtbGd5jQS/E8KBaAzO+ADBMjqBmzmPg7e9j
5ziuAHB/sAODhT/UAXyHkER9WPjP6t97YM0MMBSzkttfniOmlTU8LE/N3Gn8HpoXAYTCaxG16UBo
G6Kh+ArrH6RSP4o2tK3sLjiADrjRjXsanD1Q4nSPDLRkIXa2QJVDsO9ul5c57BTPXNFmMXG1tv0y
NjvQD4YQPbbse6dVMSgrjbrMSk1AsmQ6tdJyeJnZhM0Xd8wGEBoe0dS+vRvKXNlu8Oc5UsFVYtr6
9eoDFS34NGeQBUDM8jB8jWEHEUWCOzsQH15/yIDqRS+/eJnfssinaJlHUBUe/ZsLHejaMSe0TNjF
IM7A3rEau6s2kshl5qytzq7quZHtZnSZDzBBbkGymMwHrjVvUBmvdg50daN7cKDYF29vNSZq4QKc
owq2ql55BftrL7/6cf5bGBeAEu18UtAUkEPxb8hKi8PWOy5MLwtMhZlflFrnzBYfEPSyOKbZhYzU
0d2Ai8+poDI+7x69zotHyvQBnwGHdJ8M2Us12AQFcrusliZhmZ41KK0wj8/Dl58091O6HgnNqbBM
mF30KgEAvZPXjzajDTJ2Z/GHqRHPTzEt4OYlC/pwt6VG1qC70p/njcytb9BpuHoJfqbnGniLbQM8
2cBeVMeWlx29zSlwBqdDaEdleCOGT10BiPycEhYef3SbXXz4jMaFKnzPZC5Q0DWYNTcgSn+bsMbE
wrSwfZyADdsvHmBd0TyiOTq7mkF+gTQWlcHZUQSgh671CKttttH6tVscEdblfUZHlGZekaUPVPgQ
/Yr67Nx2ptXGvf4iEpu9oRTN4QRcN93WY1yo1OiH7m4+4jTT+Qs4Ww4lxWO9Y2qQVK0ei8J0Vspc
YL7JygHJW/QKncwXShMAQGXwKLvF2ZnWerR+NNcbP5kZtcPePULk7RWqMfU7EWreTzebnbPwiG5v
+zx5NAcFnz0+MJrrOfSL8k8yIjHm/N0arcmTB+zrAhTt3t2yjoKIJVRtsG1XR7cAVksRka0FoOeH
O52aN+YeJZIMZfmS5bGEh6WY62T69EKf8dO/gQ4046uBi2CCIge9PC8vuz2qZfW5VwWv5kOldI8s
HidOaD/Qsra2mgnqyhlN6hPNFnC12w7OR83CT/J0Hb/QHTwmvQc9XReGARjV97QIJiPzNoxP4kuk
JfsEPBycU3PmncoUqkKVHrpm4amzFUzi7AGEqEfs5LVrQOyGJPEWBp6X+7Rwe8kN71o0W6rdQnCn
bkV9KcSBbukUflgCmtcBtAKSrhoQTyoXwS7cDaBS9Ei6wyMc8xFhBigMi62P21ii1wsAETSTv23N
h9emHWOMmwVUlMlW4I4gns8KK3fbBajE2iV16f4Uh8X42P0p4mdkMqWfZfpgdNCwnSt71XtH2T1g
nCYAiUI7IwfMwOHv8ftb0dnkqLTc3f67pupXobOlJ0Mq8wK4HGTb+F1tnekzl93rtDJIeWa1Xqgs
LwUAK4ysQ1hkkmz7+Xo/Brlsrk4bKjA5ZNbD3W+Or5A8ndUbASPTmxWeIQjWaa/iXnElK9ADGrwv
fvJgzc/OHXMKsAOxefuXLcy+/p5ZcaenZzN9d6s2ywboy/virjpom6X6Mi5M92U32XdaYH8YDHaQ
X3+LV7BjYGxAvm0QfXpRhxIghRoJ3BkkrzEgOC0prjx6VCdIlnPQzU+XC07ZiLKT4x/PdGPe71rl
VbPMP0x8q4MKWlLh4RWAn4lvaHvcOsSAndSKOqCLXOCvudW1nP7WrlUNr/Hq0DK3kJ7dLGhbBLtD
y9q239ACsH6EurnajbvO3i0+AnASNpFnTVgWMoBbozxAORyUd3DmmVwGqj/XAuj9vRE9DS/hqg6r
i00aZlWqctRfqD8Sy1DphymJ/kvLbsKGg5I5MizvmsLAKjxaRhkpxOe2edtNjUSZKyfSO8E9vO9D
mqY3VA7Y0ufNK7jALrRSkg40IPd0uW/xZt/oQEGwlyDqLOTHg2pvtkMgijY20b+/mZRNxgIcu1Oj
tAL/oq1t610q4NKbN48KYuLM9gSCnS3NemcIxqCV572Nu9xgsdJKBoBKrGejApd4dI6Of/19z/qL
pifIWPfoDcoUG0Oq+inAHy4TZBorvPrwGulAQ61cw1PYniPzNzt2EqipB69Emg0gzjWJYybxsVni
GrE1VGJj17pAz8gh1B29XeZC8WBLHlfu0zshHE0Pilr0k6xTkI9ZAxYf301CywyYSJ54m8V5fKLX
YjezZ9OM6WKA7DE7CMVZVEMIrxo0dvawe9lgw/0urCyyMWbhVFYB/h4azGU6aNVrqzo13x59gXMW
wZe9P/396o4Mpr+ymxbKntHeJNWbWHCKO09asGc7OtIZb5yIOo/h+ziuFt2g90OBkTDqjHjkk/fm
3x9Ic1zI/6lte2kpLAxvk92mUSg7bnqK386qEpeOi0Jc7hpm57lt40hTNoPdA3N5LtW+DR6tMKiW
3S3rypoUfd4hvqwYPgoEEFS4F6xV4XFkD2l1xfNfcqE1dhRbt9Kbd7rnuAEreF9h4/aqCfR6A4BN
fKoN6SMHThsDEBjBtNze7rQUz5qFWwtYDsSaq0VdPpqXWD76u27TIgJ8LPIjCFzvMk7rT5rRqNOB
vPAjMp3C9Pr7it7d4g5gMW86SYG1vAHPsfMO2mNWhnll4FxaZXfJsPaJNIrd4ppAifdgct/AGPXs
V/CMC5xr7fQDh6p57r9xnKJ4kAcOyELCkFITuBu9kmNsIzdFWvUuAYJ+4xNh9KQpDoHUn7fJg9li
2DCN5R2k5y4sDqHGHL0DtyVBnZXA+t4z2BOcRq8CJLexBxbR2CFOUzs96vO/TeZ4x3RwG1eAv8MV
NjvvhwfMg7c1Z0t6N0mWH0060kXHB8O3CXeF2uCAk32rzDpGEJd79pWEiIwazdHKLdrc3VXZxzAw
fvX5HuhAzrLungAZDA9g0fb3+ZHSR8Fni9g9IWR5tLqhhYxOkMXQD99hawI+w47nZ7SuT05eR6mp
EjgnNvm0Ep/ZzKIcalLiPn9L7NYH75b789Z+vGmXzh20HWCi1jMmBEUKChzPEETpDX2/K2VTeEHV
BbzY7bue3AKLxBNol+hCl1Ij3Y540qu9H5/XZVpW8+BmhWUXeH2BwtQjOJ28lHPwH55l1IFU7ir1
S8ARyqAEuZpJDMrvySR3Tu791WapPUUpzWPDNWhsI559hSTffpSnYsq+wBW6ptt5lHr3OzAp16D7
YvvWCwmh98Y3ZlLYOG2CqXmpd1DmbMAxWdzfoF+ONXDrt2enakaDWVb2jsvt5AFfsVCOoerO/25P
QBwe6UITGsAgv4awh6EQ78M8yIuQk+saNWbuvZq3yYOdt47dI8zVnc/KwfpBQkQoRc3W4yYVfjbh
utjc0rlsFt1izchceoe/xBqVHry9xQtPV2D29hxCN4IBElP+SKQwKlAF+5hKMGRlaWQOhbGOtgvC
QjKMaFcZ74n28cuy4QEFFdqDvcTs29F5vaG4OzqPbMSHkH5+eZP2u0ep6dUlfQLnR1kRSkzu47DS
ckhfhJuz3EJ/t+xTeaMfe5l3MG4nbiaBeHoIQfiH8S10Rs7ijIh+JT7c1Tdkb7W6kBGv736pFFTa
AAnpoSShXe46bVehCUDoEnvC8LKpH/z3Mu0+gnkrhecUv/0dO7NlR2AMx6Vbq/muX8hAvHI2tXeN
QjZgoyrtJZ2/izFnAci69aGBc1VQSLs1CXW3y7kDWNl9Oy3oONPS774NUZBmj8ie59GdXbBFWBaW
wNy8/irQYOe/J06aN+ieDwhL+RyQbYKFqxpdgNca/pVN4xXA1c83rjPc3JhUtewcrpkua4RtquFu
9GimLRtPhLl/p6poIYTmmK7dPpPwTPiDF4r0zQo0viR8wM5lOpudKk4XR8N9jGfH/pZjF4LNplXp
GC+AdBASuBEQsdn1xscx4ywzgbUiFnCee3Y2vpzql+VzvibA5Th3eol9BpjZnQeH1mUyB9zrJ3/J
6DxJrDah+oPQPcsCEvnLkj3iBO8HoLf3aG7CM2R6FhAwKoTZVfeW+q9JsXkcsKTc/y488kfb+u6i
znwicOptN/EgLft0lmvp0wNKxg/Sqr5wUby8aSPfeO8Sp5yNmoOd7cl7dw/E8fC1qLCwpex7e4wY
JlUAiNWQM2OBWT6aJiXb5Smrc/su+6mEh+aL1xXJA9A07nMTzNFKrfrLXdI2vPAJ9Ypfo8i0JXtp
lQnaOc0ShZ59pblpP2kbOfDsy4AxdwFr67z9opO7ZHwwQKd5T9weytISyrOD7ZKLAr6ejCL9kwIX
10C6gQAZUFQyP1JqyJw0TotNV+gZqcJwksiVYPjbzBEr+ToCSbAI8boar4YUej9pUUtCHw/BCsSR
WMyW+poLqF1A1Jpcynki2UfGgx7tC1oiv+s4UqRtSkfmGuEzF2QjBAR8w4fHsSji1ythRhssD/9J
n7HUsH+B6pH8AWMBSvOkZC3kytcAkOkHkIheJqu5VBNxwFHfU2JmD3jwcu79qiU6qDk/2yIUnv52
f5y2JP7kR5DX5B/LCdYk+YaheSMnDJF+FI/h8wd4fpZGxeV9lGBEq5+vo2t0jawJCE7CJPk4yu74
GHKbpL34kaDi/xPsc6R1pEolNxNzLByhMCxpv+xtch488FAJuaoEBz5IwSEYwbHNH7yDfHUKnq07
odetk/bk/alw6UIxSyLj5zAbGbU7ZZ3Iiu9tKwYYBY0WaTuDZhwv8Rhufq4LgGow5xDMalhhcuLK
3mRlsrBqF05Xhr1MChn0SrkniU7B9kdlLim2nUm+OA62J6EBBnGG/jW8z4nePuYaM2Ny2vsiRaEv
XPxIkfMSkN1Rtbl9tN1M4GV/uqSHs6f/Np0XaetLRFdCjfD0dz8z7aQbXgTSyWtSiOO6Ii50f7qn
Bj/dgbscQ2ifzWLNmpx540azutxRDN0A2Xu9wYXb+9HljplfQMYQ5QconnDh0d46taxlGvEC3K57
69SgLMBNkjQ789jgrhFXoKY8b8vS3oE0vmLNqjODpBoF8BBZ5fB98hjDdhtrPKhqP2T/zCvJJ88X
5pCsBDMu+WgYM3OIqBy6ddkPZUT0KJ8dOLEVohjpSVJZ4cHDlG3rgNiBEVnXvg2UFhIgM5MIg/6+
BGdTaFV0wzDdlToUegtTocUkhC1lLnhLPclB4zJPC4vCCqYC+NpL/veyloywg8tYiqQR/kw0mpAQ
HHAkjgZlG4GFK7pIUsW6yFdK6o1S+UyizfIFVjf39hMpuzOnWT65d4/aeYlsWRMc5l+1LZcONbFg
a/xYAEkYJjYEpedPZcX1QL0IyU9kzXi5E3qYiNWYQwDpxTbct1r6a73dAuuP4IAcNJES9KLQfEWX
GvZlIVoher3z8iLBqJUdPIja6gdi8R/Wq8lOZrK8CLTrEk+rogghjdDaG7hfnWUYu802Z/FTqs+h
CZE18g7VbGuaQ1h4aml+1C9bx/V2DPuP6OqJp5uadVw7jHOI5jYLyUBjKzHjevWK1JAgo9CsM2b7
9Xkt15QNnc1kSDvUEL3cosZCy7ZR8vPZ6w/THWDp3TLN41uU90uxWogYjzZOwxSDL/nFUW44cHcc
BKeh2ZueBMXoc3PPJZlIh2f2BNZnRtVOoSVRS0nfveHWNp5rUnO4pS1MnIVNBJsmH/nXL9rIezSo
qoOswaoXf104iitw5SuJjtFKkx14E3xsOwFckrqgLbtp835053GVHGaOzPgekfKsCd6gWap9+/Qk
33U1Pk+WJ3loDPO6G1ry6HXQB93Sjk261zpmfjF8tt2Qgj208yolvqdfQruTTJ+kbrHDWXHfTjBd
sejdq0sKW3iYdOe9a+Lv0JEQ5IIyKmSITe3UVc8/q9P+8p/0Tuj2LmjJl6m9mp9PiokxBnU0oqEd
Gz1GQ51pU6iVO/ewMiiXsEHbycIXYesTmRAt7svCRtzrMabe3pUBCio+Er9Ovf1YDWpoJj2ISBLM
thpl0puDWwrPixO3yl5vZAlYt9ZZDA0nTrqqQ+If0JJDRxITxrAsHAqYCzg1TatDTFF0DE6iXoo3
DtgR0wfNS7v59CPYQ5GW8j1GheGAWiqiZJ890zx5jxokfxirRHAsVSTvEvO8h2UUrpD7ZMY2CoNd
/SZRc01ulFp7OAehET7f1SScJ9nz0oDGyWatkHAXoxVlRJXBi1Iuz+b6SCdUnoZHVGx5uj5oMzLc
cwa6M+ABqY2/NT8wunyhyU/ekMTlARI5sTWrDFDkq5c6+Ud2acpTvgdFFkgmRjiTnFE3f+OP+LU2
2WL7N4+cjpxbCnylpqw5U0WmHWchtNH1Bh5XF69Ag2o6rcea3StLipz59kKUXJTIW+NydfmnGUnJ
GmN0lqkj0xD4hxZ1upQkwGj0HhQRJ3Vi4vfgRapg43u4Q+NXEp583wC8LXCDpqAMlASoSclqgfVs
gGGAWGkcg+pHWtBiBVjsfu7DA819YHNT/Oaw4BbgQyKHCMEBGrSH9kra25VAip+ov9R2RLx0Rb5W
dHLKkyGdierbF6kk1IaAR0AcgLEJ4VRiZSgGVyFqtOTnDWuGaiBW47hSseDhQQYpF13DanBD+FEm
rPlnIZPcaDE6rlFIlHQwiY9UJbUMz9vkWopL5L6BXQjUllWO1cCPZHvlHqjVUpLMMstB2viMuD57
DfoXEKDZHrRHSigP6UtiQpWfL01WVK3xaGGdPClWFrBql60H3eISSFdFLIpuSkQ9qOcSQKGqSOxX
7kKB2rjpb4aRjcN575gwhzj3jow33eJ5y268xlmMxAM+mOunCHUMjTVJB/2jYLcS0yk4krCMHwsg
KzLKkdwqwT9bOtrTw8LKIUS4zgw/H7IyypFjceij/kmV+BUrfrLCIzkNoRFhY3ffucPQ2nN9pPJo
K3ZXeBkp3DF8C5TrO5C1ByQw6ZxTyXgGkhOtTgl2606PlAspevn9Oj1remif2sBYidlsIhMFYIob
pF0rvdok1g2TCIq+wq5hU/0+ortbbTGtO4LRfPVkGbWUXFuKxV+oqXzvwaOxX8vBzcAUiE2HlQAh
2lYBjeVD/GDG4qeNIYDkZ7WFy9lXq4lMNL6v82JbT6khzUeSDiwPs5/tkpoOM8Ksp6hEBFxAwg/M
mxev/qOh82SUME4UlihWkRwuezjP+Cqgav/Uhs1IImrQc25yvtoun0iLSUiVrqnPVaU5gdwAST0B
vPxuiIO53mQW0U6fAYHprQOljbCYoROWgQsc8vpVSoyFDtoDWJm82gX6m9CNccSi77fp78dWj2uU
ULyQd3GxwcJHLZSRK2/UL5KJpVALzAPdjTSmDCa3VMoaV6a9xfWBE8SKquuIRiuL4KvHwuj8XodQ
22htX8MbKYjJHUQlFF5KwXViO9CCbr8UHnxN9m7wJLjiU4qc4W2NIElbt8iKvsYL0oWBBYWj96OR
lQg7Ck3sWdekWgc6QHhTf9ZhNLNZ03esxVhArBkrDGmDUzI7csCwmZdaC0wixe+N3E9Ip+y28iQJ
nEsYmaSSY11DrYKlAa4TRG4KoHaoO1921ErkX0ioS48pqnQN/jzgPTmrIu+e2TcxemhHr+/hscmW
ObjiVFWMbqlX4SUe2L3qyslF9AUuSupDYAcDQRgk+HslFNjW0MQ7uCmoJcRyGG8FBD5RiHgx/DTu
FWelaNhE7GX43H5+Q92dqpEGqUaYjLL2Sy1fDrp4itG/4yqJFYsyGkc3pOCTeul30972Tbq8m1tX
PJQMsK6UZYt04IiJyQuszxp+Exf2gBWgTQfrFpVr6aCEzWixcg1ZzreEKYLi6asMReXlWmL9vQD6
lQno4w8Y498OziP7AG5rzkTAPEFSoZ6bNI4E+eNrT0hhDNiaaShspbB7ZfxEsz172VrgOQeZJdqd
b8BIRAzXer7ILOKZfAH5FWe+fQhZLRtlqDxJMpIfNDl2AbARFpFXzWZGGPhKXftkdt2yl7Gknsn8
ZDBJkzaAMKWVmH3hI6QKRkNpUdan/4FH+ymA+vAcOZZLxhyeSUWtCQkU6yCpE8mMhG3PoTmyw/0P
fu4sXkrpHsNb/VFPe8XaiUGj8cWy/dEZHtLeIGpwLqg7XtZ7fAjIIxR2JEPKjtStbwtB5JIfWQne
O8CjucRGkBM1Metwchu/f6stVFZlSmJEjNhd3fw9AIlj4zEaNDk1zIQiTBlq93pK1KcIWG5wAuWh
BsPl3WKL8nVbQYNJSDnVPGVidyejKa4l1EqLWVu75vkVC6wT15R0uyXNWnFJFDcb1DGkYiu5cdxA
SfNeS6XwyexVQwGozXUns9ZGVoYVRdKtBFhP07qlQoRNUXime/UYPFZQJVpZ+1ZHQgNKBL1Gwy36
aV9mkyqZSDb+Pd6vNqv5bzmiXSYDlG8EX4EUBMt9DeGfbWo8nxrsOzo90GxEE0rnCpw48gQcc9vh
9lJZ36+OG8oIx/A+OiJPrFPTCV7/lJyzRNcrKyA0TPNL87kjbkBFroKFgEIIytgEp0hGsySwNrC4
SVL9+ZM7vrnSvq5fF8L/jRpAmzR3JTT1nj+Ui7b4eGk+npt6MSIA5m32I/VpzAD4a1ZI2FeUlSqs
degv0P6jhYn2CR4O8krUwZIIxShlzTpY70KN6dKknTECdsTKoBM6N6X0joRfDTWLSw25T1LP+8nD
qUGJYiU2V5uJnlrYoolBCRBpFx2iPFTeaM3j+ULSvsSI1DsLNUCWqIJ9NkG7Zc9ssjei/K+/D+go
xp89U2StffITEycML5AUZCkQ3ckvyOCwSQQMy+6Rxrc1CSGAH0bqjaSveHVvbMvVnjIFpILrCiBZ
ToBqKsMCl/9xE0Et4gck5qZO7k5aBahRseJ5Kpy1zAfv0Oqdcs0YVUK4HyBhWVXeeCRWKEupqiXf
TH3AU8Rs4FsIeww0SHEUoXyljy1g0TOoTosjwnJTIAr1t5YuFY6icECZgSCTBs8WjLdOEGwp6OVX
69UWaPbOFJId9xXjT8GpDYUjvEuVCYTy5lEK32wYigQUgGgO+5cgnSoS0fXUBvVgmS5+CmWfehAu
CWUsqTSPqB+GoCoJkPSbAxFq/smOSCtIkQ22FCRYAb9XoAAoNtZiCsqHwagNRPUR1R1Myv0S4dYg
1cDTOLCD41KjmOiUgEUOdPod0mifKBe9acW6clvURv+xuPhs+gqflC6R7GjDbOgdKdP/fsjSUalb
ka/amdnJSKEUrVEMIdTWfs1+z3onH+9P4oNNuk0WLA855cUfiwq8vy4cnaIFp48eBleOIOWLrz6h
JQ0ovynsuAy+vsB5hJZAGqeMMGWxLJNkZIrrUJoIVHBRTe1BWKVC44k9otikokxtTQuTQqwdVTft
DlBcNWrO+ChYE6FWWC6oQKrMpadSsVyePhU41Le5sJKw12VWJGcH5BmbibIKI7pOEb0nd/pmTtz+
KXkU56WoS7rZukjEH7p+r8Z1+g3uGTTg7gWyJmSHlvHGrkDGQjBBYL3IIUp8CZP4AcAPubvRYM2W
AR+h/hg2AwkxyMYELS3e9+GTzCo8fjMRuXxa7a8qamnSCeCv/cEMC7+odTNaE95QGj1bVa7Do6Oq
NZMGOqA+8ItcyX4WBCmsM3bQSL+TuwcrObeWmIkrbzPugJBxNSllctHYFSEZihSJjhllZlWJRQM9
x8A06jA82Sxo/TNRy2vxGStRDt7669erYEG8AuDULOs6jnyHC7JlXBIhUyekgizTNX3Ifk0Fb5XA
0wh7kX6BE9QuwolrHYAIKX3xHRRYGT4g/N7QfvHdyr5vxODmK0hQnTfvZH25YTt/GbmN6s+HhurP
8ij8TEgm5d0j+mCGAoFkn/RNDobTZmCxD36r07DWOWf9JMveE+bd7HM1nZasUqxQNWh970DitsND
7TVUAgWEJISi/qer/7HjVlpFxKEr+qodZh8g5mdDpbDb4hMTyEKd5hEtS0p8u5ZR4o7M27dmpUsm
G5RQN4iq/KjHk9aeQiA5x48D9pepRX2R78p0DF4fJ7sC6S423tIDIO9ll2FrREiNZtgeOx1VBs/L
pJW0HrUqHngco053mU9Ekfs38ucEM0r9Vqm3E6NCxHM0+/RimspE3i121x9JsWvd+Xz8W4N4Lqem
37PraZPVgqWFSfskT9QnQ63A5CHvC5/MBAWaIqaIFCOCS8peM+8pGyQp0dRifZ198nvyHS1nLF4s
Pya4BOVET2oWx783fiBipJTguIjnAjSQD0zvFc1yCBGcKFywvirKVVgMUG2mZ6Ob0dHfaPPS9nWD
C6NTOYX3jmpu906xlX8MGkzYHJxirVy79eTVm0cvmEsWxSxrrGeynpEgiJul4E+P6/nyfIBfw/Mq
ECpExqh8CBmgWOAzUUscf5kcChf1QUGmLx6PXqGCGCD7AXvj5/VpmhBns032cjh6bBU4LnyYL741
LvnibIhpprL3nOWEomFcmWaxfmc3qBLW9f3XL0IOJid+hh3WTroWpA3EbNj6AF9RIf9U2IgAMH5h
QVCaRPWX3eDOFqfs7I4zpXZBns9SqJUzYVlmQWbYvWrMMdZetP0I2KkKEGaaTClNH827z/xjOhmE
4FrAWbT1O3oqGZ8naiZMGAI7TTr9lZJjTR6L5xfZAFSp2KEGn0bpn3oiR+Y6DSSaQjriBRa2E5Vf
bkNLXLZQFCpHHdYZzo3Gi1MHhfUdxnPmktrmjE+2UpX79b7t3oMBpqVUPoQ7slp9/90dsUDUYOSZ
+lSxQdUA4kCE23gpBZCaHaj9czk0W/IafX0mIrEY9q/bELHTz/7TtCYKn5WMZCMtNFuSkF1NLT3Z
k91JR7hCXDFdJ9UQPksmtSz0RVusD8wr5YnQQ2s4EjbEX4G0uPzy1uQkpRn1v/vpvV4Mkh+NCBME
MurHMkLVBqWassYre/BEtjiiIpLQfdhA4uOp8JRRtSR9I52zqV6yC1Film/Ep6JMtk6yrNGg7PxO
M+JbRflW17a0S6qBFpeCyXUH405cbHMapKLkMop6Eo8p9hyQJzFBRGOEbcdIvq/4JMMGhfahDFIT
B06c1h/kWGyUvAElr0yw0XOpBcAmnGQGf2Z/79FjvjHnNHPPPVhTTBGFlEjPaNJ/uY5yBCpRjnw3
jzO9wvGPgJDPL+8PxuonSBSp9KOHk8o82vLt4Sa65C7RpHZxMUhTzMb1N0SW/Af4+w5LMSMUxcxr
plVFtDZdW64sEE3enzNFZYbFQJdXc7bKFq5miGImgEpIu8pqQ59W40FG98K6Rb0XI9qOP7WU0KYy
qlmpFokWDNFlvzG3KKs6GxFYMSo3RBti55VRIJxvPnFrjg+LIlMjXSgTPCIhIGEH/a9nnPA1ZE8P
1WmB6YSlhC+7FdlL6/Ncv8XyeSyGGES/16bAXzkvoAPoaxV6+sl9evnHgVHdZ5ms7OPPCyFOcW/M
axf8/eY8rnaOaFCSeRBJCgNr+jTy0FTmIDomETsWUBmkVxWIjxHKoCLF0bmmcYN2A5E8BGPeMrxd
sbmUcxQxmVJDWzYwG44jQ5jNp01I/6cmoxcpPei4ciFEjAJTa7kSmpHTKrT29XfD7ui85bsInaqD
6swxll03VxJt2uDeoLkYK98Qj1gjR8UT4OQQALjJYWWiQom2ApH0LPil8OdAOmt9TevbNu0VYmyt
IQl1rSqOpwVidIdETWGuQk6CTNhx8n69h9QcdPtVA1Xq8X8USksAO6brlPR0pkVEzXKWSaolKMGT
KtOJZSIWWcDtRv4hQWpmy8bqsy3wwt8JWmA+ovqrLVVJ47eiqc1bn6++rAG/CYjOZUewq47fdaqV
XyNSqyTr42JXf/9+O4CfuLSKPJwe1JAFf6RCd7mTMWJV5iakHyt4tj7tRWBFeiF4ELzQgQ2fBIWn
aFNJycS2kp1+k0VotKts/i3u6lj0paDgpnyXr5V3qK2ikgf57Yzr2NBffbNWfSWkJXvN1yXmmEkA
wF1jxgj8QO+CjFHs7jL31hgyRpBT0XiAr9dImeGyFUNLoEfBjWxYx1FRRvmx0mbdSb0F7R64GX5/
VD36CT8UD1xO5ZNfE7+rek2WzVvhK431Tw2Du3UfvbSlsc3t5R3IvdOt0Kaqy6+bodxHEZlgX/wc
E599visPZYMjlyddPZVJX5+utUrt2pKBsFAaMMkbVWTEeVJIlP3kRn37xs6N9AMFcNJ+Xff751i7
liApX7BBIoWnV22fuEXQDAJ5aLtm2/18qPKi2suuoapa2tOWzWb2R3xLsRuBD1Sq+APtW8Bb/mSv
fNKLN+f/EXVey4ksSxT9IiLw5hW6sQKEDEJ6ISRmhPeer79rVc+JG4RmJEzT3VWVlblz504arYd+
dm9jGgqlsV/2igqIIh1oDX3dt/RqoAz1UpMTJTNayPEvto76OzyjpOpXq254pdN4bFgdS1Xwvw+7
h1l7bPs243wtMcsUU73sFtkq8/yoCDDHyGhiLj/oC/MGDxACcLYP0rXOHXdZERQSZ3gKoR0852/b
QHvRG72ILp9xvOUCuPEf2aVJDf3RaYYWUcJHf3ySRKDpQAjbddmFoLzViUdjU0XD1sL3g13fFlOP
OIcHY8h0+x6Tc1nFj65+kaGKXbkkGy0Ipw6cQQKCORgGwR4RtsbP7q8tqBgynBAgVcDP03u6OSMC
0odClxL4U+MhTebYPzWOrxoSfTGDHUHUdAiH9EISIDbx5TwnO0MqJqvHZRjk69so/7RoEu7UToNj
3xxYjmPM6N2ThUxDQc4LZLk/x2d8vOANigvS1we9mmPrEZfaEHI8Av7O6V0Q+EBQz9y7g0o60zzR
wt9sk1AOdNaaD9FeLzrLZS7aklVKmIUcXvXlz/VlWaodBzQ9YB5ROM6o6oL7c+q7GVOIBIz/6nQL
HnZU/ksxNG+2eDp45Uw/t+c8Op0+U/5r5fg6IOdu305PfBiq7QzjFRPI8RviHi1aQkSitaHq+1k/
nu6Sbzjuz3P8fU8ox3GzeF80AuHIniQbBZuHWHzpw98Mh5Imas7qFJuKrlGJazPWp8oa80P0jyny
+80F6OV4nrJewBGCW5al3VfxSyjerqG6GFSSESLgS+VQcNViar+ne/Q38w17EGkJEBrVAtEB28Jt
bREUuMhYt0C4bcCNDiCTU2GoeyT7zX0H/tWrU9jpBAaDQ+8gGkNqg3SYNftiamKHWkU3E9IfVNW9
Y/Iwez4OGLtcqwJXRoP1D/xiPWkINYmuGSID9mkclIm+iWXSZ/bqNGCErky6rriS2kjr1qyn15KB
sid4oYPjv+NJhVnrnAWcC2vh0Mj/iHOToeucnHmsrHy5eu1LGRPKlt2F5g+L3ZChQNG6VnolOsRO
+8DxpS9wuIjE8moqtNGVP0eTzx+YCSL8BHo6kH/A2teOQBqEKrg9N5yKHQ5LprGL1fJCtEpPMx9l
gy/jFeqtHCkLzzT2kYJQOVy5NL1bRcsL5GGzdUSKjq3Ni2jEluW2rT+6Lqh1JPixZb1oOhwVAw+D
KH80GYRrgKrHV42Jo3dowGF3KPX0HGJzwQ6/8OUjFuABlZ3ciev8MqiC3/SPeGIr4LCmdQDnOIhQ
h8DcgcKGw+BUe9U/MecAve9XNMmfY0tjk687YJSq047v6c7EytZPWELJlcpi+bFMnGrnAxLsqJ3p
42AsqeWbtdPYNlMX0ijnlKR1JFaGOC9BkyCs8Yr/nvHToZaIbaSA7J1esLkYSeYnbIf0UBf8OKcU
T0ZPstOfnqgZZec3fg5LDxPjElPq4L/fjt8XMD9ja8E7oeMN7CygOrIzD7J2dLLnCV6mhTwRlmv7
PhQmLJO4cRWLPos723NvRaJv9objTyWsHek3LfkiiYtjdeA6tnYruMe4yTrHOP90TL0QBBK4IPRW
BGpMYPF8JLfTZApA+bv9R4XBdVsLdCNwX1z/nbdxZfnUFChdR0gn2XmYfZVXN6W937Q1xrW+gJVg
q7hTO7oB6l5RTMLvtHrl9ng7jCk9T706nCIAHtc83iqAZaqf6s97//oIcs2mi5HkZFvVSpl/AA4K
7TDtb5wBRKbdC1ef3EzAZT4hxcm7ZV4cIRnsJjVJbNkLMpiLsPNrwd261WjRVdPrEsXXzF2kdfgE
/Rl0KcX7ZTtxRJ5msEMSw9xZ0sE1CcmUwgCJ5yp0BDxPZ036S4cg3dA319PNc43p9vFXP0wfkL7W
I17h9w02wt1fnp7ogA/QN50JPgXHI6C3OXaBDd6K0h+nnxMg8bi+j+5od7PqtXHQHWN91CPQ6rSB
Iil9c36Kb3ox6GK01vg3eDgf+0YGHk028GgMOTaEHIIXpBsvRBWGERpiTxh6k16ftlmYP3Fl8btb
qjmV+KKkI6aWya9GC+P4r9WmXdnRxGBmfZrMQTZR00W+rqnqxrR1iM80UCGFh2De06mtGIcvM6ua
G67M6gAPZWzqax7Ouacy4aNxnaQBdo3sDGSTcF2Mbt+YE6jDwnvXQXOv09dLYENj/GQ/Nr65sN+J
nJe/9MPZUrCmMehniouHR9Ij/GYflZlE5pwamHdhPzv90qUqRuqSoUA1hk3ajdoHDTtCnK0g0pyc
f5LhMDcmsuZfRRrnJJjbiVjvQGbk0nI41wEjMJMpAF7A2NvYxIActUv2LiMN/w/xaJAA2cWFL59X
vYQIPjqwMG0q6/SG/IsfI2zo1MbSMJbm/hzXhM0KGc0hLld4rkI2w4wE401t8G+qeWVvN9A7fW5G
brSUweL0EwKShAJRcCtzcme/JEJoEqXLVJqiXClCloDtxJk/+sLeWBeDyE+mb3qGuIsgheZJ7NsG
KR5LFgO5pTDrjCUFhd0YDWtsow4vYlR8N2VWhpImwpZgbUaHcAhYvKY9zLJLwUpQRpNfBUhehTfO
mADJ58m7khltnRaR4LPpsKQYpniEFeI69eJMcnm6xa+kq7X2xnaoXraEHwPgThl6rJdBNs2ULG5H
SycbhUbgAHMeNjoVPnDHfjQQ3Oiq+pKGYqpOyxlridWcCDo4nxGhjNJhC0+gCJOfLuZkRbmcL2Hw
xRcc9BJ6j75G0SQbvJMl2eRnzVMNWjwu9iXs0BKJwPgpIEiATDF5aDFCj7kW+WV9rsDBNue87xj8
eVGOifd++jH/2cZwcsATuD/jd9e+P0bg/i8DMjIbaGrTsfUWik8w47781x6yxtm+RkQvl8Hw3n8f
E1Tr6cQHdO9hzDMavcNs1FLCnGzIeZAsbADtTuGoyIfjTRQY1zMQLC84VM4TSVqOsVv0v4HE/UL4
ESc1Dd3nwGoTwrz2VHrSSTZ+uwpl/g3YDOaRzPDgzEC4qWk912q+qaQmRqePzR4YILzFx460NSCT
GyTNmsOxAN/rEDe5BhN/XqTz32y7rV5cgelBAljsf71HYgHelVlLe+umMX7nX4h/oVejb6VjI9dM
OMl9F0B2JnI57Cje0PKXH/MQ3hfH5XHmroAIUe3lPamwXjagRVC+caD9sI/DyGmdTGXjVdc/EBHN
2xNUCR4WVDoP63qjZjTzqjVwaJMxdwE6sFPEisn25jkdVu7EIfOqghWBZRd2N1h4gZfnTKGuzBmh
JfHYIsK8/AVz1tPONjq7yHNMLlkjxJGCYyBlc8cm6YWGmcWnnXNeNtDWEFzC/Pr0t/x1b984kWSG
ASLtAoNG3MnHKQKNRb0rcIjd6zQaielwRjogfqkgvlCNV+yJeqre3wq/OYyeiNNcbI2/CD6SPLsr
ZDNKcBvxHa1GMG0A/8nN18RphjVxviKB7TDxnVCvHdDki/wCvwYHQfLxZcIK4b5BW7w3vBdenrfX
RQFUxEXootAliDx9cKdaeJHS+4oN63QTnyO5BXCbTfx6hMdEl9FN7kCoZ0hqYLprpX/RT21XaB3m
rfE9so8T1mUR14e6c/LQ+LCh2TOOKm4djK0hjCZ4v3JAfHhWOn5pskTQpfv/GANhHDwudQI9OF/4
anaQNklQoJzS8/L60u3xV7LoHSD1wPwrx9BmQBIdHCejc4QzZCigUjse+G5o7umVjS0BRJUyH99Z
8LDg2WqRuRg3li+r50xw0whbf0/sv4S4bpQ+vAFmMZJ0l0mwZW/cWAOw6y0kgN6BDIf6cGM9dG6a
Rz5wqXhPzJ8kas1xa/XRPXn9Xr0raQ7G7piJDlKa7/4kcTu+coeaQkL/kEjRSs2b0w60/voVQEGA
KuzmH74xSUlqcUKKkn0eZT9Y1vgiIUF5AfAuUstwJlDag8Abg/kgmh3Mvs8g22452WdEKXH8kZJF
2iFwYqbVLIppKyxboZdnJ1r9pP+ozVmGjlA2X4rA3BTuxbyNsAupFP0pXA06gFAT2diq9+fl4BuF
//GS2v625JK9aB0x6SqbIDu4mATtUFKjnDnPhNvC6+FKEc3FoVJM7trbt4MvQylFuDf/fKy3ysgh
NiQy92FAgXscsF3jLZ8JkwBRNgZ4/+LxEhctSX1ee/RWXFLdn5soIKcKn4A34UVzRwWayBjb5gat
JckGd4qlrKojov8BuqMUly3VlzaNAz1R6yv4JSYn7x3CWhAmWWYmG/0xsPWHSBpc1N2YBB9I2wdv
57sMrMU+F3/llWhKNAuUsENUTsID7cD21/CAfbEIvd8lqW3yJ7HKpiTJpBPHbjvjWOYAnAlARllu
CQxpEtCt0BaGCzyVcPJdYFZ+Ty6GanXoFZ5OqpVgD5uGxeDmI/Ud/Ix1aoTRNP/5EJaYxZAk9HkI
rwndb38P3AUCesRVPAqorvitCK40AlOeeNZJplN0xCo3bwJdcbirQqKLLjAkZ5X/ERigqPTKHdE/
IyvI13P7+kbx3F5wZkqpfK91j4yQj46EHW/qPGKjac9I/Po9Pnd4d0CFbBIUQ/hmM1gMfg9hcISi
hTvCpcT0L3RUTw06k+/7wlOejpfOBTqkpNYZ6cMg39kDdJSBGnYve1inJLKbJqA5wVDi6lmlYK96
TmCT3CPBDlPTCbvUg3pWjgECIkATYiqP9yTJLS9ERhgpX1CZRXzrcnqmuQFPblBTTHdDwx/IBvfv
W28T398oyQdInb3cgVvl4mTrq5fpHwXK1Q2XkVPpZtFjFya6tQXBoFmmUIfexWlkzseEXcQVIdA6
1tGpL9UEzEoNAd10VGjvetPnJCxB7YSa7mNLqMXXzi3T0fy8bQB5PastYK7J9mzwRzNAvJdBmWvy
/Ql9c895wdTlqgWRRHxSZB3TmKpU0DPPoVqYw3QtSQ6e64df840FUnHAc400jTd4chevsXY5Qsgc
jvcuvg22I4LDFzAxMrOQ+zoC+AaN0PtwqXW+lU0ni/dFQNm0yYUy7/74ikfyXcaoxs9zTCA9ncnt
mOEd/zF7ioUl7MyTDcpQMmHm3clsuF4GJPJ//2XRBeQemYsaITDzWK/aPVwvpoCfjncwKNdOdalr
ib+lr5aBWG78c+yMax3wgDf97GNcCp4z7LZ3nSy344ACgSUsWqV+UshkOKTPonXQyTJSMcNzf6HU
nfCMvxIDg6t8qFv+r3lJ3MLp0N91SaFzivqWSJagEMxWJ9sDETbeCJuvuyQ8lgdH0ulZwtNusLGC
Ew8yzRfeADBI3rNypx9e7765i8xwAKNRF6Cbl3lNvrZENDjuasZCbMc7iUkoIAbCTRj7IsIgqPzr
ISkv4BbiHKL4FQwfniyxA79qMr2tOgIEo5NtfAs+FZWg1lThwaGJo4tpRKM3rl/r2d7be6ipMjlK
/TJnYizr80QWcGzpA/JiLPv4pOidEiFSalCZHF2qAl53ozvVp0aqFhAltlsyry6fQIkRbQp4XAs2
o6C/3IOUKZ930RXvTcP+pahfxqPOI5fKkb2nJuDkQJ2r7KjYTo8PPcpkEvWcFidh248/qy42s4N6
PQqb3C4Nuwbex7F5kmPigfE0p3yUlsKB/on9DUExh6UqlELPaIBSiADogjOk+olbbw1Usn24Mcza
qWfM7N/VX6honCXVEFxql1aW5BahMsP+SiiRxsDrU3VrHotryrQyr7rMxBk4eEbmgnPApr8omumu
Mk/1aUM1hgOSDEnAujiS9RrhOjkZidAMBovHWyv472xglgcPi5kKLwlYctpG7FtmF7gQ8bEYp0TK
G8LgY9iDyG3D3CAPL2ymTPiSdY7UPpGeKb7ND/Khvr35oGrh0ZkOtt01QNIN5STJIoWOWaEChZ2I
JTdUxiYd9DxvsjjMtZCZ4Wf1nPiIenvhsvVqfVjQV6SUr9zYU8P4H/6T+Cj62q4BamH6iJ65cgn/
8JYTj5a6GEPtJLayaMmV5axzyhumEAW0kdpto5IW4ZWzSp3PRRKZ+lS6wLqo0+byRfbIsokzzKoO
7iuBQQKZ6tHjsx+q3XO87HmemxZxwYhaAW+v2Gri0JtERx+He18mc+8I6OEmwAtsna6UMP86/9IA
l3oOgCd7BBu4U6EXCIF7IjcXpaRd7QmrskmhT1LMI7prvOuKTgU4SRioTPPVD9cBmVMmRPKv2eJ7
J/sDpo/EEbvrqRyHjRbH596sfILu+yfZwC8SDDgMfK5IazXMAGXNn6A8A76eUzCgMqSQRqO7rY49
mtDU73QU4z4Ab6yIG+b42DRsi8fD9LdMnC2BAY/2tAMrqZX9RjLMTB1itXD2Ev/VHJzfIGbKhY4K
/RxltlprwiJiZ24VY3+n2NawDTueJRwad6WVmxUoNypktA9PjAGkX/59AC9Q9wHtrEIp+oVA+Y6j
uwfVLwcPXfLwtis/Gn5j9x87EafaqsnMj/L9pssNF0x3imqu27rfSPYzuc2OG2rM2xQISXb0AAHr
BO/ccCnHd+Y/RUCmAgo/h1cVz10Tm/qhbyZetkRB2e2uIKufJVSQ9RInVEnI29HbCq1mFPphPkmW
UH6f9IRrUkKWzJgcqvBJvGBkQ2dXEFYXmSGXYKyzWLid9EHbtCqJ0vr921hJ/eo535+DY7OMhWw8
7gwGh0e/dPTyfQfNMNtvNNfgJIMYNR8zt+rlOvp+DUz7Oje8YGoBlNe4xBsmGU781ilvUpJatn/m
L/V0+0wmbbL5gkzgespJnH6a9AwyCVjQAmiU2zDaAYAq1EOElSbRTYl7yXN3quPMtXoc645dO5T/
cHJb7rdJE8RbqLqnjFDDD32AXUH/2dJVTHoLI09iEfpu+ovtX7daRQnT+dIqSInyKUEy3RFW2sjT
0ZgAwiDdB2wBBswuywoJ4Gt9B6Lhe5EyovVwZfggZVqBE1Yc5WE0mxrdPy86mZj6HVn05+fsP2Zi
4hrOmscxvZ1MP+qNJj9yxM0Pb1tXpHJiSWaKo/BblIdCXoB+liV1rM5HCqGsSyPkW7nI1J9MgB+1
c2E/aV8ENDSyAQQJANQKqgqs9I/cH4rLkx07cC24Rd4keCU0keAuaEpgsaSqhkHaE8MieanEHW1r
LnXUQ8EQvy3rszghE0gzCDyVLrKRnJPRgcoOcCfYJw0FLS2AlYpapsGYIRGBTnWDKogDJhPkinZH
pQXPorEb8K4Idvm7KVWCg0DHNnTT9dFmUppcaXlaOz6OTqXnzWXgLuhJ4CqEvZJx3fxl0nX1DGB0
KzW66lZaSBIffxY867X+mUZmNv/zFs4dVSkodcQhSFBf/Q/RdpF5v13PJbHb+BV4B/o6i8a4R6jW
LCFjxczTdfAFf3AP5I9L+vao+iICznrCHodHR6KRyLtegt6CDBfCVPg+foOekP8ntNh/n+BTyIUQ
d8uc8d36kh4l+NnhGMUe7shbOHc4cuX3VMdVIwgzxSKEpg3YGROh/z0ENk64C/oC4+dtt0LBV3P6
RYN5ckn0rmneZIl36S7t0xf+kFCoU4FVgQ2aoy+plshpx0od6aQnmFrCBUq2RtEzXHVL7hPw0s05
QRrNAiYPUxhJjlEsjE2BPdA0tPHiKq78lfBDhx3o8N5pJ6VBcIXpobcLeMtK9XY4LxLCrytWdFGv
Uecwme1oPAVCM7YiuGnuuUgK4HSyA+KxQBulFcHqD2z5PyasMXkYVYijvCJimeM34wyhOEuHvbTD
SLK3jrMpANU5EvNsGad4mkbtv+qTRIZCIzqHipwP+82VPLHE9BKuFdqBmFlNve/RyOu6CM3Ihlm6
AfPIRDYs8Bnfw9m1ndDE+9w1C9H8bNbWEH7M2tvkQ+4iJHufzxh5E4I2stjA8KFJAl9xgHdoVCLu
Iox4Yatlu8WVMe1qklfXLsnbpUaeYGrkzdHtc/Og+BpA0Dyf7+bHFhCcmsGZtwwlHbxhnQFzFswV
1pcrwEhJ38/JgKAEUibOWmBoYFvKydjuEw8yIXayX3wR1DGFTJObWKf221w3sCu6ytwA14+pqB3T
QTMgfGB1k+JJM8g5ximnieae93I2XjEt6FOU2hsi6LwbUXmKwdvmf5NnFgwSSSSFVQZkrlvSSM4v
l+uZxFFY2ix7DYALf0PNiMs4SSmlKXXs5D6D/WU6aoGA0zqrLmbjQw6cb9U2OTW1MpZnSokhaqJM
XsvgFGSqd9DmwGs0knSs3B+96m08TYeiaed+HjUd10WGGW4gl4R7rJInroMrkqBn+oiPssX6N1Ei
zihIP9xITEfIXXh4AHhS7+R0zFBpU3DeCDQlP3n/Uk1QOvqKow4BpccsYwUFA+iXLEWvx1Fgo/nJ
E73j1erTWgtmQd2pRQF/59DZBIbyDjJzHlEM+MlgFk3TS3KUSyjP0BUBrCEP4nBoZkkh8hy4xI5/
xSika+S66f4xoBcmz6mEHYr/mjc2FDoD4Bzr9z6N/1LVnMAI37PqKPSVbWVJHovzjuv+RqftbLCQ
ldiWSdJE/FHehnJg6NNLfD+JHaqQSEcwlqDDT3Qg9NGAOK+c1ybQ9fMTG5xMUdeFvBdXjex8vToX
u8C7ZJdxIzWiE8tgBUkD3zEOnaqIYyyJkQqzpEhn3Z03Kj0zdV6/jyUwFrxyAIsQznGp0VOSMec1
8uRm8qQPyIS6juYtAaVyK0MU54r1fLraMoOUJJYR6sD3S6EzkZw3cRq7SMLoUXSkTHSV8Iiv+GqG
OyXeuyD1QF5J2rKZysPojl+FV8/kCaEcE8kowE0icRH9zkI/pAvZpjQVBGPBVAj8mnPaBphiRfIu
iSG8vUi38ooozQXdpWBUIIknKI6TVNghTyRITo4JDsLiGt/GZXuMda3LxNF79oDjLm1ZY715CREh
CHjaBUdYpoJZnTQbA/4PwNwGSFF407Qy5DagRzd7s4uuvSTXKNygXdAyACpAuxSzxe0I25OIiP4u
TBJNncbRfUTdFNP7Z6y3lseErQdMtvZUfU3yWROZgDJe0rVATO0W6mw7sCXhH1k3gofhhxLysivR
GyFG49L242YMCVvbV1JBSzYbC6bMtOz6BUKjLBI26Bsx4qZrqOYhU3uHJM2IMoW/jZXcMG7NQycL
ROjySqBEp9IOSjIwAVkd3XOyWYAd5cHOvJb74Qsy7mwgGnQGAfkkNxgZ34ryeBfcT5NUm9GdqbF0
Ozcp9ee0g+dgoAdh5bBnfXHgd/cVSUgGm+mh68/cilQxy2MVyQHrJPKhaI1UDd2cSFtbwzInDDRE
lCCTxHZka4iUjM82UUKPyZCxkWFtJsd0t3xrA8obfZfoKkfPL2JLAipgkUuopbPdFd0M+Dr1JbaU
5SDXRPDn7h6YOMgFWWGH2YBHY6GrzNNH68c55+buTuyZExgOkvOUWOvadP0h60WyzR3cvJe5MDQq
+NvATZcFXSy0IkytlRu3pyzkWvdpIQuZNqTtukQzQnwuAzROvrcE7wd2TPOEhlKw5KbIqJNTT9Kp
7ntmaLXVZldMeGoR+D/Qd24qlcn5MwI9tS5vUKAoq/Vbiw3iMmRrQV/CFC8zx5Yh7ST+Mm0Ko1j9
AG0WeFIz4QI28NcSXvqrT2YjYyuKA91sxVkl+WYQCj7KVMAJ0eHw7S7dbQicNdME0aG6pQgkfYQN
pvHfPj3A9yUNLVsLim6fiuh4BtT/zKaQCzD3cXKu05JzOzqOwMJD1Qu7BO1iqT+mHD4UyyjTRIge
toMTXXPZEnSbedZNSGhcaSfV1+itzmbEs2wThtxWU65hDco38ywF0d3U/vtZfYybs1CKY6mz/MQy
7DThOa6MiqgtQXGq3+pv+tsGbXw7aKvWcujTVZqlaHaOkNsoRToG5RrIDmp4J0g9xfd9vr5kFAfk
5g/VTkl5uXw71WdszmjQ4MWit/wW/VnV8qvRelkTOhJN28bu3BofqxORM92Rs0noqasvqmV5aHVP
FtokJn77qzusLSq9urQZT1arC3rcvUzChGOJqwdzy9XQzz5ERSpVb5Nio1PslvbRZtQtoL2HqGP2
59LNP+mvJcirxbnmCPnf1JXpsB/Lq4/E1mtSivM6qBepLNNCCRXXpBDE6z1n7eOKpkuoc0TUiUha
qU6b6FqwZSLFJldOAbfM/EgxIZU5CeWw6kkpCToV+JGcg4kuVIkMlpPcpCo0ejYGFVCJAII13YlH
eB3gmUUdJcdkB7pQhY4WwRKISNkYYcmWroUQNBLiScCiNf8nKWJTwBoflWQOr+t4O8g0D+gdaKh0
PpIKjdMrpkkmO8bPSECTkWaxuUJOfLPf7QI1RjihHEiOHnwh2ldx1b+2L/d4dP1ePI/bK2CX9Uum
3qV1EJLfX3PEMygaOdbe6vsu+l70OrhRi1mj88uxRsv23kvh5e/fCgn0dYO2taV4+8XO/uiP/7Kp
0nOguqilX6b9TR5u8aZWWTQen9TsP9GoYjx4cCweqv6h+Fdsl5CBR2W8p+Z4alXDdKTbyyFNaybg
e6sIBboa6omkR0D/VvUx8gbRJYpsa5OuASbmEZcZ0WSh/EX7BjKJAzyF9GCbaeeqeSHHc0zfVPgY
KhHtaxkk1spDRNmuQ4zjn0vrC/T6MK5288smcs2L53StG3LpA+QVKWvN/Z32UB78vsa7p9GjPh4Q
SvcoUAUVo3l0f9rDk43oJoJ9LVQ7s6cl7aXS8fkeDY+l19UhOl9QY/6ic94eS0ujAlQK0Gm+8STt
hwzNjkNk0Ad0gO5ea6a2u+d1Ay3vdGO5PFYBo4r0Rm+laKo6yQ8quNnoeQt6It+/Xjf4AC3E4vyO
DBm5NdoCwfRHtzvD/INWNkHJO5DNyt1RpZ+u/aTBaC/cNrIujxbq5XdENKG9oYSGwJmqEOnOKwrG
dRoAU5FcQN++dXhU763rW44y/iKFigi1dmhfH9fAe27naP56/bkiub79oZfAMymu6qEIE4qTmV6+
M5PKSUVyxGUALq48trt49gWIhFkpx2cIBs1Dt51t1kB9irVfCOi9VzR863Qa+yABVEUA69ruQOhR
6ztC3f2K1HGxt6OnV3r7sSe6K0aI82+o5bvWUqjeI3iXqVc+xz2y7iG8P9ZWtUGxl6cy8wXhtJfp
z5KZ2ch3vZ1ottDrocpNKlVPuVqpz8Dg8Y7Std3zeF8buyE9parUrNNbN6ayM143aeJAe5I89TGH
59VzlzGs32jXHhWw3Bcms/7xF5+JS1kKcffV/uEtG1eq/dNbJurve/U7GtXwCSLoyHgrh89Hq3Vt
gBfTuAhVFyiwOxr7nhtQzRXbxhRMmekkNc615S810wSbv8ePXBW7jZRYrlqjVqqTXTdLs+pomEnV
u1FmdByio/hCP5uvr3UTU1h/VM/bGn3eP8q39rb2ss5Xt/nqgmYfg8Ur2M6svngd/5lc7tH9uVKb
xmiLr9/nNFrJfSCeH813tf7PItr0p1VaWHUru/iCPhBLoC8NBjG5KvjXDVpKf9ksTejy83r9GB97
TKtdVIiEa0jnlOqo71yExQr4ZZ/0wPlNUbqaB8uisI8DLGqdy2dneutnIYkg/BSdIiS/UuknBM3V
r0816bHTL6P1Ckd13TlFw3v7eK8epvFhMqyk67PuUNF4uufVrrSvGa5qgGSVpzJ6r4un3Qjp+nRv
h5DeR9Rc1GbYq3HnlKt2jpshImPjWkQrsij1lkN1sII6NpL7p2gXpZodJt65GZV7NBvIPA8BB+4R
wlU02Dy85F7vLJkI4aD0APv0VXpaXN7IrIw3UedEh/HsKlXLrmIFeQ1j7u0uRq2LKw2bfr9ozn/3
8bAMLIHecpdGkn9ZF6+0dbaEa3FD8v5pnkIMvPfL7bF197k5WDTWH9zE9C2O7jJGtYEFAPTl7+pp
H5+vUaRtosVRRIBBnSddFjq56vhr8TQtRdsenZbxqkRxdLbFT4xMod7/Klw7/U5CEv1N8Xgz3QGI
A0zW1x6ThzEyMHolAfZsFyZrSsWDchhUkiZtVufv8Xs2iwCceyQpGqhmmtXTr5Bp7C6Zxd5BDxCn
Qid0NB1KpRZ3uL9IU5bG6luDKiVpLnGV0Lo8yctW+OD8A7EZjuSbLEsB+KqOEf8gFkP38v6C1t5I
FyVDekisxIhIJPvQsIoIPHEdzaNXwUMx60U8HWHxkMG+vlrDd4fKkYmnn1loGPtWfI1KbXkaQvCW
7qQaOf6dNRV8FL0v0Ft+RUeAUIGYgfIBDQU5sEINQR10+3E5LKCiKIfAF0K0FI4p7qgEf5rFkXld
t+CPzFv7J4Wbls8W9cloQQgTMD0h/Bze8z+etzwZJSOAzV+FkALuTNFiwpwJqUDMMim/HXQfH/Ax
KHc2a5AOKWQiQGIm3X6CARX4dNilPSaeg/6CfrWlpRA8qpcaxewvNGSGUm+BucX7+tizvr8DQUgr
+YRu/wwzjlJUw6YjdaVplBeNb8yTOgQCXaVnh8FaMDMqht4kvY1P5K4ZuVjbmiMosVAlyWOpgHei
jsBnLGExtlDmEdRvtPwQOZOslciG67eB+Unmwk+T3jRrzzfkPqmt7SPIra6L8bETr/Am/0GADKSK
6F24wPkyRh7zCvvBiZkHwPAknbsyHJxFdCl4KT1LMBOdq8AWIEwn+VDsOb89YoVgiVo88DoBwFxr
kyJ6wWcmuGHTntDsB0ZnEEcyFk88yEX3SPbBm5PvbTsQNMTbLN5ODqnH7akkLFnhA1EOQSXxD2No
cXMViF3Sh0AwMHyXfGrot2Ud0vU2vnZL9MGVQGkgbHCrf3kMwRlbRJl2yTqWQdLl4/6uSKLDSRoU
51XnVKTg9CdLESZNbsqGjVqJENIzLgmEr52wQEiLoJXwRHyXzyel3bQq/Idc4OEowOt1eL0iIEZ6
SQmjBHYsHZAI92VJ8Y9grCMmQzvgLYyX/CCBkn0n/5LviemgMOaXCUnTzHrF+HPvqCWmwwhwo3CD
Nw+6fVKAL0YhhOedS/AHKzqT5xJEYvyVcGjyX9fa0JsdhICDQjo5a4oytaEPICiPnKDWZluMgSyV
0paa/qfxpq7iLzryIiBiHua6k5p3zaxcCeStn/d4pQrMaJiJuAuKG4cCf0/Ve52m4Sse8vmXQM6T
RvcYv9hSryxFZfIXvPdidf9lidFQYAKYsT0RwtOTBEazVFyLz8ROxPRmn46ndeMqZTlWYu4eJREz
Ee9jRzhU0UVN8XlPUjKw31aG0UFwKVXa8/KW+O9/kL31C85X/Hd1UDKvYc/haCWy+l5RkiFyGriK
TPmEglEZNi5PBzUZi/Q2RgzGVKLMwDLqU1R39NS7pAQcY22VrYHdEi4PAbkMNysYpmDGor9Ja2Cb
BI+bCXSl1jmiXIiet1RVTLiBlQa8u8Ze9l3DPC2/Y+X3bArZiB+ekYcnbuCHH4hwoA0Zn1FxNM19
GqyacvgU8/F8Mrzuu6XYWANcaSyKVatPb+Su2UtMSqTQFaMFRes8skuzsDZiGqQqDHFRCcA/sJx8
jySQalumlT2PZP9Z9FY9WIDt/VMhnNe1Xu5bBaMUB9/IBQoCe7nWzIrX7WJ+51mfm7ckOVpTxka0
q/kRdUkeKHjALSy08/VLz6uR1ZhlU/TE97ApvUcoofHX9LnUmD7T22rRy08qNMdiHysN5q2gLM8l
ceDlk7oly6flU+rdb/A5UWja1fF29ck8WcuEvLFG51YfS9K81ovUzCrC4i5ZapQr1QxXeo42wDhh
26TBVis/8fUDKq2c+uE3udYr9UZTIPEpX4WKIuA3tUftDf0PgMOJQ+BGmmhI+JDnz2xLqve0Uf5z
xmIHWlQZ2uS0XbG2hYzptoZ0N8RHd8JkhP6bA8nYpu612++RjL0Do2zhsS9KrLuhBoGioWITgRjL
BD69Z5tu55drnMa3JTRiyFK18bGGpmsanH31na0S9NSzlVacu75ncoPVrreh0rlAk9ILzYW21R6q
e4PLqk3rT7pMDPbnWjHzBIu1VOnBen20CM6IKm91tvl4S0+iP5VHVQ6oai+2BEfpBY6rt8Zbtos/
bnRkC2PhpH60T0RGvCn7Wt5UpyRFjuAl1uVx+U2zLwl8JeglNf7UoZuqYkrLbpkvocOoAJcli64/
siYsKSeOC8qKPtejy2fJ4mIa/cG9GiRjruSqpZC+vn0ip9G6xGtq05kD+knOYU84mUrpetWpyFGZ
jLlfRVorjdxvCqKu7tmNKavr5vFdkJfvbJR92lNYfUJmrsBfPBt+ZixbhHMJubElyUkG48A8CzM/
wP4ZDq6/dxsSDrLaXRsOswdLBCnsNWOyUUBKQoMu5gHPDWWQIBKxDxxf+Mq9cn3WfHAUOuTEBgt8
qdiUBXOXGI/wHpZDpvapC7ltnei3UuKrvVsq+4U1QYZnzR3yhngnaWTO6xor/VBPLIcCOUu2pVN5
wcP9/8nR4ol2oK+XR6PwfqUj0LTTbpdnT6eyix1ti0WxNqALSulp+nupn+iLfmpM0016yar1zjaG
ovqMesvJdgiq9zjGpJ9/c6Xm/TdPGXStkPulwrmxPkz2pJ2u75dDtB/ud38yNIYqYjlHtM6DzAXa
c1jViREKj+drKbpevosEZcve5dygDSsNXX7pi7GnN0L7a9hflen5lqMl9KhPi+fhhuzofjCmnLm6
3VC2+JQuRWxDmVztRKy8E7RhZk+yV4CmcqE6Hb/ifU0f/S3YxLlQP5ZrhYltZWfQBbuASjOcUwii
/UWlMcs90VT4Xk3RQ716mjYKpSb0GhoY0yDzsv0kKwZutSlzN1a54bJIa1TiMzfX7iV6jH4WeCzf
m1Q7T/484rKWqRhxylSf8nZExNPd8ayWL0WjTra23g8LoLF0bq6f2b4B0M4Ndtj09X2abmVG2ZOk
txQVO6n4uGnMX860RluluSMb+BilCT25UvF90yhSvvLoDaDTXWt9EsxIWNJI40oStN2lKwVd5PK1
bndDz1NuV2o/6H/lafhWp+VnadzlrHjLKDcqZj+3xzpXtijEmdGVSKDezdQHxVK0yT1xzsf9sDTZ
7nrrR614B2DAy2Hr3Lzt97QinI97q0I87Hdnb+vetVyr0I7k2Hy7P/p0ESQpv1+1V3T8EyEZD7aP
WorUST1Fh11KBBgIRbAr7/tHrT54RN7fGWxHmlYdcrXpOl+7055+PO1yqznI6E4z6BEfzBZHM7oe
rl6ZKdy70QnwLaIdwD1UFD/9eaP3Wq4G3nmN8VhpY5ktRUy6NTSlR20LAMkr6+htxI2kxyQYYfb3
wOBza082Q1y9MSbMP8629OgVM4U4N6IInnYDE47CSNcZKnruHsb9VA7b2+DqGKXFKSbxuWl00/m8
bZDnubcpbs+tM325kYaiPyu2m8vIZgflRes2bVxj2ovkRoN17xw/6mtkKTfZ6HHAkWVGjy/fyFvP
Xxyo3NP9MPHW32z6mCPZQPOVFjDlfkgvcDqfjV0OfEP6l9uxXrWvCO3MSPWwVDLnxoWo/PbKN1/m
L/RiW71VDnhf6+9LhC7U4A0+O/rj1W21MOky98+s7RvzHX+0tHgvLpvZcm3+iLuc6A/ju/zud8uP
JobgFuGQkuNhNnJ/DwValMPggCo6Q1AZjw+nkrJ2NiftBxfN/Rima9OXR91lW+AriqeXcXbAret/
0TGanuZMhmiwrxZpkIk5uK/aOdT9s9XpGdvwqC0A/2mHfqk9bq/jQeVep684kzTjM+x+VXCOIl2B
jrXT03Y64IQf9VU2mu56DNe12JnSIW47ZeDAa7ffGAqsVqnUtDN0vB9yBCIYtut1jTaYF8D1Y/Ox
Ismyen2ccIyYjzvUTt8Ki3fGg1G90A2SQToOL7nhddm8uwbX49fKGXVz5nMuN0S2IXOr7dZMnNfC
fnDLPe2Hd4wdt+L8kz29nPJ/L+M+g7H8Lk1w0GkBfcCczYqTsmfEXbty5lz47faKz3yh22O5ge2t
TDLkiVIxmtO3WXRGof8pMwJL53YzJ2i7yvTNqvs5H79qaA/kKNPPLOQCeRn4zI8mtm9PMV67/Ojn
aGJt+5rCZJ/dxywozCCTNwU7PTNKzV5yt491Cfg/053S8btUmIwv76sK7cAI9h9fj+utvtl9TlMf
6VqntO1fb+t4cRjM56tmjoEg1rjO6/nsvb44QDCjR+Ps+0JwTkdjegO/LMo/qXGfiy7vSK2mn8uP
LhgFNZGEmeUa64n1sEFTcMxk2NL2jMiWdZjuLce94uEQYW7LzJRHs3ACo7uS8GH/X9X2hFKg45vf
BTXSC0619FjWuKmzSqO8+3PK/V6w8mkKZRjAY+XSLpFauGquC6XWvXCMx/vJ7P4RWN7T7pX96nz6
OR9XNUw5E7OUp9aW+ZuC+dyboYTfKxfqbDCQiEi3XZAgH+QIpUcPmgWn5pfnCo0h6b98WyDo8OiV
pt/7dPeBdEr2LYvgf+bevKW30eE8plA1u4VhcMcNhVQ82g+v5XNcptbqUHjJZYfXbDra53dtJu2O
LQwbm6IH6vQwGbGw3RaZwPthBu7IG3Zr+uLjuK8xXdZ7zHY8e6N57eJtx0AzdWZvTHIgb95Bd8cX
NoTFW2ZUHnAhszeOxEvZbWf5Qs5m9MjTGIOtdTtcvOXAmLFQdJMG9c+xjQWP4Pka0xpzPxwP1liE
R2tzJi89e2PvZ21jAfzc9GU/ZHZi4pnT2+/FG1YWqPJtP1y9seVwZzno68030zSAJ7FaC149clRa
PU0bfON2iC3fvE1f0jDNbfxyPdbTv8vvymtpGuUHhMNH9tByjW2H91yjFE2yz8McxDr6CKew4tMX
9jAul6v7TeO3YeBzNe4Zz8742hLiUoPNga4FudEsX8v++tXbYWa0t9Uuxz7S1Hk73A7tPMVppPrT
l8X/SDrP5tSVGAz/Is+44PbVhd5bCF88QA5ugMEUl19/H3HnZHISYm/RarWSVnq1NneM6vrsSrlk
PpSZKysoEy1i6PfcspN5isMyXjJj+knoTAU750yScrIutjIu5cRNmHJ6h9SSoiPEId8ZNnTN1umS
800IiDJCPgH1D5gclEygT7zsnHX+yfdsLcN1FpQ5QhUotjzCHOxAP6dLBDMM/NgyMLYOPdOEzBmx
AMdsk/nzPo0Wl3WiTIw3JwUXDxIFxPgePuuWyWrx6WXN8jMuynesaQSfNkocRaCXFST865zfIarK
Y0vLgCUsGK+z0HYM2BAmEsIIeaA42plQ5XqfZmuay+afwD65Mw53mUKy5hUOtzXqSiI9Q5XH1p0x
kHj5ScIv70CgZG191yNafJdhzanEAShkx0kivCszVFZC0C2LDg2uNb7JbyvUUYhDSx6EpNHiFbB+
0YK+WKmUzZOss/Xzy4ehbBEZDSxISAqKDoOjsAsty2w6FWNjnd488f/goVupSOZHa/hwNLydrNNW
dku2dmf8xIeq1mN6wHsK48u5I9NkfvyOWsjKMoFLoD05CETjEHWEncDYVPElsbdlw9MiTK+dLnK1
nkjvB2WGbsveEfZZ842FMmmDb2zHbM3Q+D9aNDLo725n/RgRKwVb0KkbDVlXxs7P/28oRhQvb7Ai
RBEGpwkRFY8tcgom4n3pmUHBac01gEjRguVjH/EkjMxbsjOY3nOrieoEv+lDeYfp1mw+CtJB2APC
9MgBd0Q5StJl/RpW6sTs6LR+dCqqG6LfNZ2gDI5NUnsp+/G1lFV4HjWu51oAAwkuI9xQXxw5CPNb
yBcKk+s11shqBzpHTH6fW1LcWu7mdZUQAXq8G+PE6XOQX9opfeYWurohqgY6mEHp5vynIKmYSxdD
eJgPUQhKdX65Z0FbzFy7zxiOTrNncx3R+59o3NftU//FDODOmvkwQ1ZKTjWmc3JhSVGjrubHyylg
AdK620MLEO3Pcu5c7QZ58c9q+0d8iGdshAKIH7RFLAW7j+Cmw7y+ehSXZgeZJarZwYnCjjr5FIBG
KeSToP6JEWT8Ay4A9ksOLrWBqbfR7/TYRSw5LaMDvZV521UvK7aFSq3G07F+rBmQpa/5BBG5g5ZF
tbmT31sFWbk2EOYHxvMA48s+vkmRuVUuVXCxm7Wa4tgupp/vWLuUn44wt1IlchRwJnJOuE8M7H7F
xkJMxj0ObmbdJqHpsC5zPZ48Q3gtcwYYYkjSyBpdAMJV6Tvn2oiTHw6ym+4MQuYPbu1u/57q5IUi
ob5Tv3ZRWu9/ujUSs8Q1Er9q8ZrLqGzW6Bc1nUOclVP1da4v6nw/+wB5cG33iPEYujvxxHktDZqj
GewZjLOOLmag8UblogDT1zjFzhPmsNzVVaM8cLpMUfNreiFXpvjlZFFC8zVEKyWeQKtX2LwJEfuo
0EbH8rTX8AUr18UMZTNLlxCoRbFXhqk6KJNDidWDWuAMbKfXdhWCPeXjUIfR0RIa++4/1AHGqO3k
WHKQHK3GxemRbe7optTCY1cVZvcToLmZyRKpcaFvTLZUmyCe0ryPOEbYcOjbs6cyN4tfXUHd6jMp
Uag7bKVqE1m7GKJg2UZTOkN4YQ9z1Ba4zt2eKDxKiFxTXkPauZQLts8tmqFZO8VfzAiEf+mthLia
8+45NdfY1YZu2YHF/S8zxm9SSwDMu2P7tDNWRMv3LgAV54fyc3/tGhYauXSHEam92ISv+gcG1S+r
5owiytHAToT9DJyBgCMnPuEkKvl8JCNeQ7zhvIrWC8NesajLAPrlFDJCj2SYSRiDmwmDAjbfhKUz
QB7yOWRmEhi/iCml7GdJeCtmGuk9GEhJeAfaUE5rmA/T8WF5GJ0pVg91K0X7GhrPUPYvdSvZXNyw
EH0Jgpcpbg00tE/wZtoHswzYGB0ypaxR3U5Va4SCbmByYh07xOQQRS764Csg9/G5pStUcHguUidK
03UQPdaIe1VylAi2qQI0SY0GO390j0C4uGAUhDd1Xtzn+DmyesRJgrjQKKvJNY8zgPIvXqElUyxu
fPy4lLB8nqFmLtkeJjcAkYfDoMDDiD6Xig/lTmwO0VpsT9GZqzthF1hGPdtjFWCK2RPHvTKEW2c4
Hz7mMq82EAFTVYEHkFXUivcqZa7nQ6TO+8wuYwxoyS93Y7FGJHTGPXQMKIuj5sgEmmL6cWedfJhf
hhBdcQaYWMhVTgbWrBJl80Lo0KXL0YVBj3X12LLy4hm5ETKD9oDGV4UwP1fjyHd2l+quOA+ubNgW
f1reL/GvkH6BGtkJs9eQPUpzt7jHGc3XYzIjwxhsY+gPBz8vQ9genfOOZUTAXyx/vpULOphxsl1B
XeC+ON/DLzTNscDBwkDxUuC+QJmF1x74Z9jpV5g0RM1kbnzCmYDb4JWzAz4eK/zuYHSeYSwM6Tsm
fRIYj4lhLuOnlzrBc2t0r96xC0ezAHHrP29nsxrZzzChvEkT4kTB7oR5MQnEYZTI7seIZs1oCUaj
uuz7DIvHxvrazthHme49MHLVQaSJjQcpi+IfW4W1QWuGMgHmo2ztAI8GH7LZv8ot2x0LidMRdYx9
zqp/T5JtLTulj/MuaVaNvkAxg0OgXAWk4JgzPqP4BzfKuI949RqiDmTQuJgh3JkUhFZx7ShhzR0y
WAsk7d16mKicuvi1+JnDoniBRO3cRpyYbT16ojl9PLX1tRZT30PwRUyJPQQPwIdvzq56laJSsuqs
jiGlYSyeYAFv7gap1uIJS6uNft9+ruge5tIlnx+p83r2I33d7thhEA0bnTOPvXxzqWffh91YQQSo
qi1uSZCXJ1G7HmuEgJwZEBgTvWyn+TP/nj4JK0nFe8fXE+BX8r1aTBE4yHGW2Gwllrnxsb4jZBUE
w/oXiZjvHdifkx01h7ZxAGCJsoZVPHnhyWEAHxJjH9vyNUSngPEwcRV9jCeMXcAJUhxQfCAqHzDp
tBjBmEiEfNuUXTnCqo2wE+KjenFfQq6EscVLYBr/7HpVMwxk6s5Quldch8QyPyYVNr/qTku0imho
udO4GL1F7VLC68GKQrZvczZOUArT8XpAz8QZXJ05ueRjZcV2RTXEv3aAYuIrviShwX85sKro4Txj
8++yvmEZXnF0Kat2JxeaSYCzBdul4tA68KRx+v/xHXbHzl1pu/+7WfFOFbzFoEwPATF6uEnkcQ6F
6oyVYp6MnbajBuDDz7cEFe3yw3V7PahnrmNPcP5VHoZkZxmFw+9bXscpeiKC6nCFmDLu8LqVqWgn
TGD+8QZtbDEFv4NCsp8wpbcIxOr8/1/5pERA8ZsM/+FLtwUOIvkHE5niupTm2x07jyGeOD3Qu40T
c2Ym2o4T6V4GNZgQ5+qcHlIOjy8ShdAZnzUHGl0UW6J5iH9qpwycB8wTlIayW+eO5mktjJO5M3fZ
/Lm9iQ3d7gpREttdzO0EImJBqwRWsTIye2lQ/lidjd13NtEkPWC9bp/4kpBohzt7HT95zjP5gRFv
m/OVvSjUYAXanUXG2g6KisSRBRfiyfcOSYPY5THvyFqn32kz1DOH3pcpmCukrM7FVvr92qocN0A3
sDDQXWja7tBxcS/CH8WBHcl2ySEKgyMVLglk0eodc7q8ezjYTrh08VwKG/FZwaKbQlhjh54h0213
0NqGinAW5xL98AWxTs0ZtZzqlPwIH8tvX/bAHIF2W42PK5bjCk+kzAY2kRXWdjIQbfe9jv/yO6Wb
eTXnMSEUxEENaM4wxFXe4qoZEpgnOZyhNn9uzjTV0kBNL0LdBk8GQoBRf6krf4ZBoCpc9F07pi3T
kLEwOPr7GvEyOBkyv8HhaItnSItINWTPoIlsxWVM89dtdUbNYXBPlCGfgXAYc3QU/w8PPciuuQkk
jNCQ/qEaLcKbwMuxGNHkQSDZgTmxhRXWFX0dTXhbf/cGAaqIGso2fh828FWjO1DqmiuWr2cNDU96
/rLq9YCUkFnAkqwfSgi94S9juWxsavuEvwAWQmDIh0IU3v0+8l0WYYtaWmbHQBtoIjzGRcyKD3LG
w6OyTrLrWSY2MD8f+Bu9CscQuoHhxEfoTrIgnD/5VhfB/t3Z1oID8ImL0HdX5sxdMSwsLsZTnWEO
3Em4ks8NO4duhKZfsZPj1PQYME+IOf4lwpc5cCZQtmkX7a0FlJNBwQ+ywVhD4VZg0mDrEtIwQFl4
mseVyw+y3XlAO2l2X1iUNYUzd/Tw/1ZE06WFdodfwDjRNu7LL4llRIyBLf4+uzPckb54rGTaXL0t
xZ8h/CkTZ42MEwcCAsw4vRE3bDcSFXaMkLnJGJBV7ERYTdia1SHLE90TSkiDPMYioAfxGRsewcPG
o+Jthf+CeTEY3GTcYa1k28BWaAw8ScsM7XlmcJD221y7+26PLz3RW/MDM/5/f97WWIxfKSu9SXnw
K0pf3o+amcPx39RkW9j9NAFqQ24LHgUg0PF9XmNvtZ2/VxL56TXyXlxnGxiFYPgtK4pxvuqVllDp
FPv0wcWXQQ5spw3er+VdPyeZ4yEzTHQ+4A04WF/Di3PpOiSQOwNl1ZgqdxGcn9iglb42rZpwy5XR
4gWVuwdWLw8y/NUFQ0miWU6Ibt1RfFzOiRN5nWJ+R0M2s3EecxH4ONEH5ik3oC8UGXSCFmXidr7D
h0z3in+idjaY5CalKNCD9M/Gwr4t6x80QIz8N1UbiGvSelcUTnVSMODWR/nEq3WrRxgcb+7+2evO
9Yz2hFM+avachxoRZ9QtbadvkM/R+LlufCxe9zWqmFXMrc/GBh5ArCQvAUsXpapMAxRe5ALaEpD7
Ll4TXDI2HpvXMjES79J0GUf99SZj0ZV9UdIzAtd/tYjNgk+cFF2basx4sqPJkZ1CeKgoL1txpSfG
GWu1U0zZBVCwsr7XfPBmTVp1MS3wij4oMa8AcPh7Ry1BWmI5IVVw6ci1GydB8fugIns0eZZdZCGG
F83ql8hroh/sLOe5ZC+401u9Eoc5yjF/Lb0jFgxd5GhDH2cjJHR8qtBjJpmnDKeGeJZIoY6dzIfv
UXTV+zaKmQz7AA+bK8pXCSbVbdYkvvXCC0FjW5Q3knMJ213h5ccwxWjjJgnSgtzfKV9ehg6H+f7B
mi3mGesaP1+eTXqkZRF6ju66ZQBY6znW5OsRMLI476NuJdlTLhE485V2buUrs1irWT96jsmmwzbD
LMexcI/GL+3lO4/SN9LN053mXB4UNwKK3r7ZWTpXyaM4XqIZv9saqHavHgvnUsjd7ifcqBV/j8uq
cqeIKdyob9e7NsQOtLggnsv41vo3yA+51HyV37cATJSDB/PWmmltWB4HCRq+3k4coGZM6wjZ37jl
n5WnR2Ebd/Bj+J9m6sCTzW30Lv7saHjDm6HDFmk+jNIBPMIpg9F017ea3XhO7vrF7Z9SNONWC7L7
4vEcG3bk5daoZeWbnOyLrO9am8j2cYc92tkH2fVlrRWYhoTyxiGWDBrSHe5mVLpNAsszxa1gBLV7
eN3vnn491830Q8kw+0DInWWN3ty8PZc3LvFeY6KZi3bCKqO4Y2PjVU+bWfwkJt9G09dQ/V6hqOts
gLC4b7POsmhmOHsvFOm6/lOlKELn49Wnaztok03STIt4osFbaPJFPvwkm1c5UIu/5jkutX8MPY1r
74YCBjNinqYbmpoosWB5Ebn3zEP7zXmqAdDidvxHFPv2U/PeREgbUdzPlBrjC0cFcRxPiHwnJLaZ
mla/aPtN8XejyCk8cHM2TTvJwEEoldZP3ZX1JFdG+725uBjQ4J5p1yzuJNuAx0+4Qfo8RigJ987p
Q043JMy1+9BpADK/zdSYcGx2SKStFZ2ILtI6H1yjVNwI3HMg84sKAMQMu8jyNZPU8o66Tqi63aHi
u0EWHcWdc4U7EOPq1w6wWVoHBFs7drzGvAStcvVi4+Ml2KLQd3zMBsfqjEej5rajentFqfuKhdRN
f2rK0JsjTlkMR9FF3vlQweGsewjJZygv0kKJp4Qvf9a80m66jQm/1qm7kVieTtStRvT37dcsTU8x
nl52+fhvK/NZSmQAbkpuAvD6vTc6uZOfDd6STjRHl67ZGJn+T1NcP6pr33h7D6K5ShhX76ie21h+
G1Wj9g3Ar0q5B5YsSSR5J/bdh9ttgFFmrNdB52X7KTQrRLuYvUg4vLCKNyDlbiww48lp1bmnQYz7
HJOd05XcqmUOY7FLlTgd6gvXbf3GJM410bv5lQinyjeyaXUPORWtfdXMsmyPY+ROVrVj4iEaGeRL
vGyQwp8XbNtzy6A5fMBhMGDh+NojV++WvoNrM9PdH8PgTm/yueIldH9uksr9mHAbQFRPyNUGoJ4U
X6Y8MvLics0CW+mqQyS2/RzaycYpth+SStJtCp1dWC7mjKvbeeaKEKrqvQn5Yk4elt/VdS96b7Ry
d+lY8yfbWynWGtz4huXbi/9k4zU3Aj7et1B5yTEE810IVKJg4olN2upUXM85a17UriOQkA2SMdoS
daOEDp2uQ1oVt0xAea9c6IxUe2lcH4NVrY9zbYFMf0LV9HCn2A3hc6HO0pizd9rxLYvaofX+w41z
2GGIhPa5oE2YpLegcbhTjZkpmve5ELMSGDMStT7By96Ayfvh4ujcZP1PwLmrpDgb5i93wp4k9eiJ
d/wSuMR1VICWvg/tqewsP2XlIbtcq9+epH46BagRNswo0Rl8Uv0kXAOYxB+1c8YpzNGe6I9xSCoa
UL9e5w5u3nP46OzKzknWz5nRkJ4OrP2Fi41sz5GMxC1d2CfZqG7sN++NqY2hgixu2bduUxV8CDLG
SYXUKFDe+NGt8FOkCtl41/LYufvtfVI0YU6Fu+u/An63yzChZmey4UhcxdcwKd99ZvNCQiHIPvcF
or5Sxuntr549LAID0kHTzFhVG7dboN7mF6WrPR+ekoJhFwf19VdRFmbd5VyoaYNF+7x6Ef5td66A
F5p4rXNw317ndajk3b2RbAxetd4tvnHECff/aL4PmyLjyCPDv3ECfa6/z8oaKG8wHQH4igOzmYMu
h4xkHAUba3WN5m7N5cifrnYI8zpUjxfNTTJ8XOZIa+Y3e0BsErk/ZBs6dQiV6qcZlDg9oBc5Wk0M
C7+uXJ2fmERLncPmEYfG5ycnu7Ozcx7djNWGSgw3qm8EeJFJ+HS9Rv/wP3kC7tCxp1k1KuOAfD66
0Oru2+80E/U6cp2J/RlZzSCjgFEcViQiqtmTexwTR9bRdIe6igo+UVJMHYqHl8QCvvxaA6N0kJd4
PgNefTrTTgPoGIlUNyIuNC+FH9P93epfb/OcjxwreJAW4f68s1UWLxk6J6BmLFV1rT8oKGYfOqRo
1rMs2aTwmf7gIvPyj6xDKFpfZ002NMFFqUO7WFjsNR6nLGUyfqcDOx0XjZ/rfUcdKsXkc0fTKh9c
thILoo31a0awX9dqJnGjBp/PSHEm989qZzHL9jp7P472k/LvDDz7/ER27NdM0U0APLn8psXpWfyU
LE8zf/K89TyMYmtBqhZnjvSsn3L71032luxRICjhjkzRBpkzq5pBzADV/Nw8jvxim58AOqtTXR+k
L2CdryO1XLY6euoLEdeP7z/pGz/2MAEzwZnlZPVce4niWfpApUyx3XtX+/fln6b9vTqR55CF/IlO
RdP/PAbKyLjiE1W95JJ03Xr+gTbl8pVsbO3P4aSJLwjhz9tLkgz17agoQUM6WPn5sWCoB9774eez
0k0VMfavdC0/4p0CnAmtDEub8tSfkiuTl1cyPwhSq/8s6zd5segvzzL2j6QbJ91HNuzctnGLljWJ
0sVD2X2qHl1AUwuPoxtvFbLejGT6UTpdhYrTJOK9NSI7UqC77h2iTXTfVklSy/BWvT1lrP1d0Vcj
ST51bgGMSaGEqPbItATRsCZox/aSOCx4JukalJYlfxeOf/kcGSbn1CN4kEd3IYfTE/2EsFQis0oP
gA/E63XKXtNWQPGPn3ff7buUeo2D283niddJm/GhEg0upLG33ofQuZO5pp9uRUSN5uWEhCM2MKgI
LkLDPNsrdUEfNVi0KFkE1V8C5p7+UB+UutPvEMozzEvlPUGPO9I2FT86MPhS+726ODlDyEcv7d/n
9x4HjJ+yABwrTIps5wZG8dKjaIagRZQeH9DvA+Ax2yNLVZJQOCpaMnmV0aeifXaLcE3rBTUjj/pq
6dO19fRcElHnjI3L6gIimsP0yCFOJm0cCZU+Bjdq49dvfLyCzSr5Eu5Yn37IswYO7AFcH1ECIVI7
UIL4WC3KkwsomARHwSd8DdR9PYdi0b/OnrzRz44KAnFoktZhnIhGgVSTjIAGCZowuE2O+6lOquGc
sK5Rsohn2QbQAWdKGnyFska6HuCn2gqC2ePOpFmoS20OOilhjYoa1HNlBIwnxSlyPAxhfO5YAedJ
emYWdG2sJWmHG1CyXT6/nQlbf9HOquH2OYyP+iRzvc843rKQzfI5JJuKXJH7oDOBCiwNpItJXYAp
yBPFjiGejED1M+6BEjaA2rKYmBuoZKb89W37DV+foAP+YDFpILbr3esuacR68oOstW6Ba8+MMswu
vmqjw27htKamCm5XBwMDBKmCaP3gEoefR6AZAcKUhzkySPisFm8ZR75FuRtmOMVuHnmhtu5Xpe9s
wFI6aXOy3kyZ9edXX1pLg5xZUk3xAdTEfa60ef6T/8Q/zBnO4hDLucpcpFtYCkm8gElgEKgIt0E7
dX+1ZYsxYzsN4FB5gQMdGIsd/A3zMSYmHBdBdGCdzHWzfP3Wc3us79s/WFLfx2e4i/fbP2dD66BI
WBsCvi92CGEz0wczEHZV1C4ryxa9g2Od+fFR9thudDsxL7oA+Ze0TxGkHvuvPN12NFEKuNdGL30y
ax3qbQ/eLtclo/vJrXrRP3X/+TX+jPXnV20CZUQARZYF6t5Yg6gsya2wf7tqllSk+XP/GBU7pX4F
L0q9kxdz/GDuLdGPbmOFrE/ba3877DnVI7/cYob2OPkI7I45z1UvR+a9u6SbamyqqfnXIXnPNLyU
0/y3zELtN6vYttovSJEVSgNAF9z+kTv0V/xo5AEnGwWqmQGJ6HNCAkcNCix5aJL5B2qhMbiOgPm7
/pjzaNnOjTmFm5egh42BSGZ1BWlQEtCBINYnzbICT63dRahwoZSQMFeCH4BfEeW93uFJr3fgSE2w
SThVvNL10DD5U7Q3V519SqazM2l/Uf3r3efEBXG0VxfWQp0mA5zGfaRwtGcNUOgA1chRzShcVS3k
KH579qo+RRuDPZX+OBsG8NoR10Pv9hh96EqUmDOByMWZiLfxHY12VyAktVm+tSYqud/sRKmhXJ8a
fLvl7rZLUA5PGsOqFvr+thO3xx42hxE+2CT3Z9hwCxC0MwG/ALG3Jzhl0aTsBmR2LzoLc2XMkPbX
8/sScDHLRc1CXzSLen7fmSAld3r1LLdxOWCx6JNow33lQpsJxoOxup/g8HhrgKQtPyHY07O24gC5
79z+JyYiJ7D2/GRJMnx5giy3XWfPLkQ40PkemDMssMJrFtrqQm7qSd3H0KRdkVm54BxD3horGGgg
GckZ6Q7XXoqaxoEKAgMn3Ypm1T0930/R4SZDKE/wLK6oevbaQe7i/PoFS+Ur8lPQV+TI+dRdBCr7
UbQs/mKy31gWdlZNrcBJIZvwdoIOLBx/5+XXL0Hemzuq3UJdCDqwVJ8lPBoOupPGu2hXyMPb6bL7
v8VUWqAj9t3rhE4qU2oWxvrZ+HC+MQAEy9pQvQqLKqQDyPDoU1lnDiqqAEk4ErjjAdu4f5KJacHe
5O23d2Gdsu4K7ASza//av/SM5FFG0b9qkf+IpEe6VwSkkDWGFY6G86aVe8DuRRfgDHdqOY5dAJQi
OYndNOQ72gG52ZzdEQxD+cfcQwQj8W4nBPYqPraryOhG/5CJtEMLSCJ0DwNRu+KoWNZzWBWRxozj
IyIqxr8kko+FkaZ26tQFe2rx+uWNThGaAQAXS3nlWO6QRSDeNG6QHtMfjkp1iWLSWaZHt1/PmTMb
311zyHIS5z/Ad4gU5ZhxAzTT+hfRx8nZzm8Tcz1CfKLRWKUfq+j6eI+8qPW03wpB9PLMv+tPA0Q7
YgshBbw552788tw/IoyQL9ZUA68SKL832J/81Uas/jwfPaXZ5Uck0uTxg7hOgJX4FXRQ+9f+wzf4
PNLJUyPEWwRdDqiFsRJJlXnAEqAU03QGVACZyQHG+BLlz52bAUnvQLM2P+aA94ojhrIBXAAhJr80
Ys8vm8tG+c2Gt71DfloTuIeYJMeStEPSmrwyJDuP/9uQVDqyidCxNzcfxXRC8qFHFAJJeMPYPzTe
Ci9JaJ3BYuEuPVhIrqIaXKi/df11dhbYuMCF+BU5GyZAVwIbQPQ/OVEkWwEPi74fQsjgGd58vS+Z
hp+Q/cI7JRlXxMCAwmAQKM4Nvv8EjJ97UtAdyt5UsptqCkLk3dhPgyh0A5X8+ntIMFi3GUw/AOLF
A3Ki0t7pGZBv9gk1f0zk/tTqbgQk4uInnuOpA5eZPAaEofovn+GEZc+do+HPkjAFDkSyYz8MDpnr
v0BEuUMBFhFEisgvVqZfAlaSr8peRfYYKaIjBCjYKHkA4puvH6spumzYhEFOIzgfQlghaEAtRTnn
T3uiVWjvDOIKBqPX7HDTdfVgE4UmZ77ua2OptquTHAQmjUaKTINH4hWw1/ulvzUHCvBzIOvKf4Rc
kpFLrLLfSgWcQPB3CM0bZl4/D0pvlXsoQuMulybD19rgDoqlMLr3NfdNyZz7pCnBWgA2jCKpAiM4
12TlIIu7lu8Etp8xAKRYNXQ9oKhJrrVDxW/7nFRdG9BHi1TgoyCngSFLeiQFwfYv70qCETJjBxhV
9zYHEG5Yjz8DorW6RDWB4Cxoe69gR4h/SLmnHlAhhO4IuDhoZAGg1UGXKJTKN0lsaAMiZwOHfxk/
yYGsEOO2B+m6z60KKCm6/+k++zttJTsTzBgo5BN+4hOC5BM5C9LKiOgefsGKDJpQwN47fhYo4R1n
V3q4jSeaRzzPkLCWkPRln/yqtQNTSorfNg0yfGbpkghmIm1Jpo8GuHq8p48jiMSCCdfgwJ1KXSOn
J2QH9opkbHWIv26ojUFTgIcRNz+kqzEXbvIHUuKK3JSpgCeCeBcq55jdAaLZOB4JBELjE8vkEcTB
LmDLcZ2VLq/QQpDcSeCblbAeFVtnzjD5jfvXaWdbB/ZsBDjRRF3mxxj4nG9dHTJZHgfChDpUOyi5
vW/Hrxm1lX0BkfsALAlga5fbvh7RnKNkAuMOmz77kBRzLsmAYI6mCpg7JawS9YgInwBuBb4AKQqE
v7fEJwB9g7MJOIoOG1deR16ChqX8gkIGS5DH4htAHIFPztbmmKZEi9PXR8b4RsWAFvRMl3/YXMEj
dPxF1UcUBlhujCqbl+OaS0sCLAXCgk358q2fe6+CvhnpQcqPoBdYvuXvpVJRTYbt4uJzzUECVU3i
VD679UTXqqC3wNRnq2KCj80zg3ilA2tl9K/D451dShLZEfOOapUUvArswE+RTArQz68AZwbFlkBX
6pPbMnC7cQh0IDACWwRQ1xw1qE3+ewKqVwD2m/dFn4dvHz11boGFmA6TlSTFlmQcP7sYPaB2FSiO
rHeXzGKPSw2QF7gVDiwAEbgUHTpB2ksCLngG9wC/KKAYUqpADV0qs1Kua1qTnP84ACkE5xJlG95Q
B8mL/XBJM6RLVwrKDu1ugmwZPabNliAY7ijL8WN6nYLGP+YGiUqeAuVPNXhg4u2T3MEtXzFJGuk0
PyRzoovtGZeBRIpIuVqQMScykGQdH16kZm/fJKKhgtqk9PkP+Vlu/rl/5NryW3ANHaofLdQh9wkL
5xLUO/Adov3zbE3MWTbGjM/PFVIIzphhIC7wEb7RVKlgO0YD11ZvcCZR/Fql++aqi6Jvb2eaiUnZ
4+zW0GBxtOK6DBKAEdKvGxzdTpTGO87MYTQx864x4xkUZykalclDieigoBlwKdiZtH/xGSQOEWR8
hno4Bj7rMia+nra/tQcAAImJ5PTQhcZvFC7H9m9jHIw3aQtX4XuYEcQJXQQnxO0/2Km0QDrfmKky
ZZDAVwW660JusChegUqNr3WMjmpNUM95UuZBgDq3NQOaFK/GG9BcQDl7NyISZUB04xLJhifIy8QV
i/bKC1S8qIZohzIupg1xhtwDvIfYoKRrqWs0MJQzxDwAn+i4+gJ5TQva7D1sQL9nhjJohoLjcoiu
ShsULhR/E6BtkIs7z8m3R6VPK/oCNNJJSmkcoIAbXPieiz+P4Ht+fUNbYH+R+9VQ6RuzzqTGdJ7E
Z8yFy5jRy/0EIKv3lFFbE5liMmbkEEyHDPRNZ8DMUuuCID4KO9IMuGms7A3A0UfD3PAFV0M0UOmG
yeD2hSKz+CzOJvpH7ZRqmjKv91C3fanpgwaMjo6Vwx134d1Bu57xv0G5PT5uhumZpZT5Y6o0PZRF
vk3oAReNBV3eLGYyvp8wpG2qjDMkgEQqqdjJ+BmNwGELWrGsHcgr4JVWwwfubfYK/mVpDXW76cmY
pDvWQAYoLCIri1raj8+U92BurGefpYHGPCiriCLNQ0/eZHAYGAsaWQhXyGgpJ4sVMcEMgfPIVBE+
4iHU6zIFABfXg2yPzuSNEwx9YSZYMZ0p60aaMwsI30X/mh7rit+M35sejiq3D/06k/+XT5EKNQOo
IG4yVplxs1RxFNr0rQ3wROAygbeqoS2wuXJzIH9ALo+5y8aq9bmnMVgOaY4dzupiOb2H0ARI6J1O
N2wSmpT5oMpjMxvgAy7p/+5TtHAvBiIU4dAWIvxPiOeQWY+eQ3HtwGZFH5Q33h9dgbcsRjJGziHh
ObGq4a0oZEP3BLFa+FObwQ0T6PXlVfBkGp+OBe8a5znTxXuCRKm79Db6f8k6k0s9/e4ezE0YOfqH
96bghe8s8MPgJZEn71xEsQ+FMEJoCPldvfQsz9KR8H37J6C7MJjb37Z/zyGmFP4TdS+7XFC3kzGD
4UNeVwMGzW0T91f/ZBWif3DCCM+mRoVNGS8bQwmoczOmqtT3b28O0olLniMsWvSxgt7C3e9h9O/C
2Ql8EK4WPDgAWY4K3C6Fi4mNgaZO4/NbNjGZji5joGfwyBSGiPkkw3X70UG6pGmc3UTf96wifGNx
XFkw3oMN/91P9Ae0Ud8e03IfWsrnPMziJPhRpiwVnhbxilB+zx674xIrhFnwCGGoPXwtdPNPSNVR
WcbHiHjEozHgKWWMGxOi1jKJ6In71ccTyrJ/dyWk+YPVR+1fo9KEJnWhRsD9Mb5ipP0lWXBHLYAb
L6/AgUCoqpSEQzVhNH+XuoeFhlnmKj2n9HEYyReu9V9zTemn2yckY6izpGwCJYvX9m+2UcbNEivR
2ThSMEI9co34vk5e/5Tf90/yT/t119ZUnwpTsI4rdY85PsNrZczbeWcpEuVorJyJTlkgSuqMtPl7
9CU50DgOvkvweXrf0uLxtjgLWI/KEUlA15VqQzkKYboUpTBeXtbxlIAZa/EGmu0VEJJCEJUZhyr4
n1suMYFN3/GhlJJ2JiURdGL549fZsQbcVsC4yAyxyh9BZ38/wRUcI89mwKJZeDbRrLb26kVEWrq1
ZxxECjEnecywBajIXkmI5Op6zkm4wGFkEiEy1E72qgSok8vNKR5d9jr4ibg+D4jH+EBlxkFnb661
GW/wRbTDGTcRjg5XBF19+sQh90H85RE2ONjfPj9yFiHa5R7SxDkI6/HFzn+dIC1fxRln8ClP5FKu
nY1SAld2SEAQYxGF5ak84SagUu+iPhG3h9eUK4AOjkmcHHCqvhcRy4VNIVcJXOr+x9J9LaeSLUEA
/SIi8OYVGu9BGOmFkMV7z9fftc/ciBnNGR2J7t69TVVWVuZh6m7scio4p296FsmPa1ZfUUA/bHcu
MR+rWcE47Cy7TcD1b5TUwgBY/QbTrz7hYQI/PJN/kPJjXQnQCZp1OFwEANqEfMT9AeaOfxxwlIv/
nFd2U2DR3/LPkClGxaFPs1Fm6POOZfj44Xt3b0Cvkn3OcQ7uD3gtXHYRrpmEVX8kUcLh3+CmgLk9
ui7ujHJSASSC0Ox+E2Vgp9AVJ5Sa5JDf9IX1R64VkNbZ50xSNZ39+sRENwBmJ0hLHHL3+kmlikdp
M8uKaRh5tO6x/2ZH9/7u+x9WmKi/fmafdgq6rp+m0mw0Hy//4nYUiHSKBwG8fWIP8YTT+eTRvffz
hdJSLq7g8gwYlw0HCAT0uoZCStbSjhUVUbK3UDrZb5sqG55ru1LLDnUSmLbdOfXjc0EaeU+fw7Cv
Q40Kt9KWcphMaNH11aDPfhVkLkvKbAYqgLHeVPJZ9zfeq8c4IlVQNLiHyeDzbLT+10jOfhVqYU3j
dHv5ZctYTy7vr2F4ZJAKjO5ZNLuMid/0Howx1Cg9SA4e769eoZYaplkpt5DUxuYXsexYKNDYcy67
gHZ7Bs8jAJqNgjNeeHYAUCrgWBBys8WNuY31nxHy36CVdoN7brmcn4u2MRuJrxD9cyNIfbit+cT+
9XgPANWPfXE+OXz7mPxHWt1TyjUFOs0Dan5796VQs5TNUgeE6y7BkZm35VcuXvE+VQ5AuzYo42F/
KwjObtOY0rCgmt+OzGmYMirPPli6Zs9+7UrrAPYLLdSkAkynBoQbFThs/vu6lsk2vnMsLJS95fkf
PO/j2VdSeyQiv66iYAp9isZaj+5COv4WH9iAD3Sn/9VEFABNh3DYuddnpAwTW5bv2cgU8OkGX+lF
/dDYqYVZlWoZhVR0yf+GHe1cdD4oQJhEJjCA8V6InFjOB8CdaooJs39GihZ+prBUXMgC0ptWTV7l
eLrUyqVnRnpaKKnuJIYWv6e0KdqQBOD7P6/WU4qKHGwezlh6eFGT4o+VGs5BRUwKA7ZR6lqhSHGq
bLf1B8GwDd1XRdmKK5i8PtYTwHJnm7JVEDtbqoKjXGBp2FZCICZS0IHq1R+KgD/PDv5Ob6nhDNWU
vRlnvnd3fYaYws+4loXwzEZ7XAPfufY9goGy6zjwzBUD/aHOHEI04uUKgVq4DOVkURi48fgzLLUs
zO0YzTNNgyx4fz0qanMIArOCXrn3e7wqwAwLyerblWzy6z3hnQjmmfoxeI4aD++9eToP5aZu78dF
SUJl8Ijrdb1+54zVoy5zIoXrtTiUCXTGqz4yBB7xyKdCjNXgPL2cSs3YhmjQ/tU4oZ//dri4rTZV
zqcbthIvPalsae/ehIDUFn34NonsJiGGUkyIBfzcJuZ+xJuXdzXGqfHzTSOt6ipeOCAzmlyFsDV5
Tf5sVwzf+d5MQyYAC+8lAbSv7kon0bUWH/AxAYEX1A/QC5d/Htf6zo588REKDkBoczVkcqPlX+FN
6OWdmi8WlkH21co7i0McywZU1cHmdd81YOeWwUPRCGCnUHlEsgq7Wzhh5LSXksFwXPhHwrBoeSQ/
6DkNmWdzdQPqhlfHYJ9qT/E+zFl3tzQfE+hsZfM3lFmeYbgNioXwOEZ+ZBOZO16c9/j/wPYUZmJu
27J0/exyHxaN4rD3Jf72RiwbO43d9fmsw9oNl8ns4ncv5xjZq2QebvB47rl+WDPPnhvcrSvhFFUy
AENuSg4Lx7A/mDxevZPb3RknX71MA2+JG0jL2pS4vIfd0LYdrzgvQlR5CP/rIcNTlS0HtQyD77me
fd6n7tPgegrL0r6zJe98/lcW9dJVRRRYYtROioJpu0vSrhVmSSJg+I9dRdnyMF1TI4tTXwuXWebP
be/RMXgqWTk+0zbj+2E3ugo/FxwMPalJbtPMLKPw/r0TEPUulCzMK7fm8b13v4UYo+BqsoT0TWjE
0Ws58ZNG1f24CxuAxyef/GMs7C7X7Q/6g9M8k63bFoy4TzcdfK6SmVtZFNp+P9FNmKrZDrCgZfZv
6cLuwkyIc3H6CEOB0UEM+xbKuAZuu6hYAmobrhiqOUqvdsvHrqSKoVCrCnIqW72zD3uTnp+UuTd8
mczPKEGc7cuGGu8fQwVn+WVI/ZL542r+CUvh/fAd/n39mC6GGN99syq/rjXXcwnbmrdyhNuJfqgp
54pOJGNtQbo/NRQy1j7olRI7++M2X1EvEckrbTzBnefSzNjWFVRHq+qFbUaKgQYQtbIhVbL8TAgE
URf6oZFEf8mfbcj5O4c8L/9My9lv5scZKeNS2Da5Vd8OxfhAwik8EheN5GDVgyLtYE9EdPG7fEX7
yfLr2fch6f7yTzfiJFfPKJ0H0fkAKB8hsasSUWb7eZEADDtKqrK9VR3atnvb1UlfFC+ji6LEOkIR
gZCcIqde71mTqzegtX+82HXUqSLcg18Jf8ZEFAxgdpr7u9txQZcFWQVrHP8vvNCqRWXVs7L5Nu92
SNAtga242G7gCU/qEqEuah15jrDiL2EJG13nkb83Dx0UF+TesBbnf/OJbdUK8PPinYBFPGy3ba8w
wB8YFRa237eoXMJqDxvdImwBThIfHRaOa4h6t3WbdYgz/m1HyV3DqrN6HZiv3vwr8FZyYTuxB5wd
xql/8SCNGwV4YFA8/NzzGdlpHOHmweMaVFo38WYsdi7OUlVy4bGkluOwcs13MYKnsNuY2xaug87J
couFrcHqRsTzOGp9GVjPSYOdaGlunoRXbYIKe3/cnLNT3I1bEOqEReUwZADp4H/Tz/IIlWNUai4C
P+5SjRBvR2XPFd2qiOj9QeZNc5KkYfh6V+BLSray4b5236Xcj101OLSiHU6yA+Oa+NkfqwXyKFpy
MBo1gjUXMO8UCYuyhfUcJD8Kb+ER/hUfBUfpj0ABYXPoJL+qkKZltqXMMtRoE+86EGZUZUNGbpfY
vqhSiIU+5rff/LK7vxQlz8skVaHi+dKZ3yR7zLcS8Pd1pD9m92icHo0CJf5E+ZZrvUTvwszWI0c9
rs4LL3spMkoMj+OM32uyQPOspUiuJ0pJpoPoIkwPP3zj9DvjwZcvrp5Vqso9yoal5Hd8um8V2onS
KNFeR/FiUCZkbV5kzwzQ2TdFHxUnfJlhYxNrmebrRZUyKKIXuq9KsnSJ5t1kk418LR4F50sVvQux
5udXOlFaR4fGuXXdF1sZVWXShzK7VvZr2T1Uj91FM9dITlPVmcSqtflMNK7fs+GrdOnsOqlGopPp
yMrq5/qppN0nU3qVwSbdBzo1WPg2iOOGj7dk2KaxdnxIofQvL6vMFh9/cbih+rsSdCm2ivYJXKBi
trNp3D4cerWbOty5oyTV2Kgosh+MTq1X69EqdJ+UxOOR0nSFhzbzkUU/F6XsDjFOaYdRsGnITLO+
l4xSpWQTWURq+gcDzURPzztRmVa6Twy9/3Q/Oys9lUqyk1RjtWksOtdWrFH4PWfL664AtLoatF7l
PIqX8m5RoUkenO0/KgoH9E/qK5di21W6VPKDZXfjlJzMh/ngelcOmr0ikK8gVmvwmrF3v6t4o4Z6
LBMnUA/Re6xK3L1QehELfz4bj/fNrw+ZdS5TyBz7vNUgWYz17hNWkz09U4VEM9OL9ynG6PbeRc9O
ujGOK8Y6y/s6lF/1vJU6PH6eesf27Wte3XSvHdVM5n9vFwfKgGtQXyNgeUWPlS4o65xyvo4bXBJT
Rtff/WjXTdXm5PMQUcEoHjJalGfFTSdezA8yeDenirpOTYeE0tyiwkBXcW4qplVjXDa4OkXBQXDZ
0ZvV0Fqh0U35A0BPR+fyrdbxJOPTWF1KSaF4V8Oqb+lkBXuo/AGl0xEkKDe+tPNMXSeJfHmN+z85
XaNVmug8ro/aceWCEWfh10/G1HpaftGlervMihkl2XGWM+Oxm4Qk3ImzlS4lsmKjxFRXLhdMGWlf
UcYLqK1eCk7Xj5NsVfjcenbOoXSZwemJdu+qTdkgdv0hi83p5Ly3T5MkP4NRYZDubb3230xn3Y9n
S/FXcfUe+y4syoWk7aq52yosphaBJBbOz0fPiatbZlsO0UIjFxQM583T8LksqTbvmAcU478o6TyR
74M1f4fl4Fa5JUO3/ytmm1AnHuv10qCjbhJUEBLVOeFNbf0nDK1x4olvI8kMoLvyTjpdeS1HMTx7
WzPi+6vrlLunK1o6Xt3HtPA0cU7wozW5WsTyi2ploStAdPDJa8Tr+tufMxXiXEKnXxX7e6cYj8Sf
jWZOIbI7CXqTZ/nohdRhCADlXsn8JH8VPhKU/UN7z+W6m90IGzb36O1wuPtHbQGJRg4jlQSejrZN
KY9jQThlfhlkjtEzhMaqOVWXB6hovvoMZJr+aZpatvDEqpdL9Ui2Y3h81c9f2uDCWf2H6ZL+yGaa
yb4DUyiVP7ek1iEZfnQx2IES51VtTiFkJoDoZwX6buFfHOhxSPN8GxjdBiwtpBJjwTqYTPjpfkI0
p336UVmnK0oIl1tTQvKCdomAN+XHvOzxhXgB5LyVYk1JKoa85u3icVZe6eWPV2fSXkBflpC41Cuz
7yOqJ2+72sFucxrsCz2BZuHtleptsjWZJijLWEqGpYenZRV5D33CIF1G60JvztYrXl7sKxHwRPa1
3HVudrl3H+EXCJlvykLOfNsonFf9c9PR97PcNyA9jrQ1ZUwlSra1OdjTskJYUXVaKO3vUI4PI6jw
v7PvuW5fxObtWflg0q/qGQyPWKTWrKZvg+KYeWdsEZxJeRe2btP8hyjm+Jf9EAYosSFfJWsHqv+z
Znw9PcxrvGHindXvqp3onSqF7vmTsNxU/HRuZN5csyxmIZEfqtKbFsaWkumhlRjuBHrBrCCovlOr
+lx3ct9BHP4mRqIqp1cg2taW6sMeFzPvHn9b65XR8OzEr5oL8VVDUK8vo5Ct70oSLNz75aq2i1XF
P2e8pSUfjJBgKJjfoGno7EpWyGXnAKGFVz+rSDsEKM/arKk74CYEYtP8/WxQcKsdf1MRBZFsSfNp
pLj7Kql71ILgmto8edBj8l3/pyYypZE/PRuY7tbNnYvKB5wyq7nh9OjsKJfXvTRAcnl7GmSuwWso
HcY49xMaJxZvp2nu1MBeEv+FdgaE0IlcQ4S/wqm5V/MDDCdsq8KP9yjU3iI+7uqxXHlFdlVKxP1B
jxniko/Fl3pbD71iSR0Okh3oPCCt0PX2lSZ2YpeiGGv2u/w0NMlAaRIwfu6UH/AOtsGAXpSm7vyO
j1mVbWLpEA/A5Qlvala6F12j+Iv+XnY4/Iy9PeWgbXOJnYDCXkw5KYOHQCzi5cWH+qwoKm/eTk5T
Y/y4cGDSJrat8ZoYwsiAEIUfNwMT5aNqQkvvbEyv4pJaLJW7BhUtvbtd1QOUrWoQwWsddBp3MSyB
XhCvU3U12k5U8/Klr9Mk0cyWDnUwOmC4m/tO3fS+lZPHkqZeyUYn0b2RMTzVXxPs64Cyg9gcjbs3
lkExrC9shmd797blGHUv3yhri2qWYZt4/p16236KCGusTvNA0vKZb+wbr7AHu2VU7a5crBckX0rb
TgFHzQlQKnSt86QTAAQfup50Y8DbH5VToWGxOy2Sq8bengy8E8L6QVdagoaGSS0H67/dthu/t+Sw
p1vtETJqEQDOE3uskCJlEqVz/04x4Ib/wUc5jRNa6Kq9/pqwtyHhOSi5VpgPe6SCuSxAnrM6ToXg
h+/8rVCT5iR+xMF2GMCcsccTDnxydG2pLkRdBrLu6W5Z3foQ7gscsnne/sgo9rXl135yaAfq2qv8
OccMStQd5ThWm9JVtDXe1K1eFDC237VYd89LB+nljJsgF6znfnjKiZrzg7MCFLJetG+uRvLWTO9Y
xm+sPiJ+BKUU75Urhgxiy+g+4XvVkObUdu1o0af0Hn1ukUtCrLSOjrUnS19ON5Ei1/kLE9UJKW2T
NT4nhR5Dp1grneNNVN6M9nhmg3Mj249V7l/n7nJdsu5Wrdu70gIwzUmQ7BR6Oevta+PjeSb3yep+
shhpnlviCjcEkJeS8aK/fxmyzYilVyuZL85XHEnSX+tZ9Py6rJr54xDG8fi24QgdZTz/LNgKFSq3
weUh1JskZgncRMmnkwX6IAu4/iXUQig8UimwdGvSUeLQ1THKh0w4Ob6RVNTcw96Hg9y6/HUsPhFp
RH51GQy/qJjFgSflVEePY3ZMkCRT247eMM3R/EyFZJ/jWrRrXlh3vmgepT8osXQufh14VtqNZqXm
ufwQ7q2nweHlOLnPQDMCVyyW18+ufjtWt1UikliFUzYc5f3oxKOzMH18UQfrF4rZW43t1bZGf7F2
nMF48n1ra1tM70qv5qEubxTxUUNuYNNEW7Eyi5W3u+gcbeWcLmaopBVX38S/lO50sjknm9Si180E
HWy9W9+mSy8/kRSgQH486eqUrmQWYs3rRYnCfdtcGjaZ3Xe6iidbWs2w6JL2BCdJ4LFRfePNE8Yq
BLPEphC89XKEfeNWK+DAsdZkkCEYwWRTTKnoXc43YFFlrJUSs+oy779r+ViWsOEbzcuCtWLYyg9R
4H/d/sEMBAVzIr404ALZ6qFNtyRdfF2K6Ucp8fbaYs75pZJ2n9KugtFXZEWJAUm0j2vZEzFkA+LV
8lbPNG8tfflzaNXbtUM6PmJN2Tq17u153yIp55qb4e3rqUE0ICXoT+2D5idMKTIB7xD98hKPcF7+
Eh7TMH7gGL44l84ZFcpksFDPPBf1nI4OrNQL0zmc0gcu7OSlNXv2W957PI8yLRKE6VGqlv9MfBUq
+lE6CoOd++Dcvo+fbbp29cdERP2SEzwd8OfqvR04ZDaRah7n9MSpG+oR/cneqgy8aIVnKkhYcCY4
udbWuIjL2HnDhQoyc+U0KXRSnUNtO900H6XdWEtXPzhXvBqJUqavz7u4loAsj8X16FUTMGdqDzYG
tyj/uQKGIh3V6VpUdUyfSboSWl8Wr/dRbgm9OPRoYq0pUOZqWkURYZ7PIj1RPeJyR1Ku8/bs5Wht
7hYauFVkBRixXFWEamNW/Zhlo0QBsUlVwj8BNA97ZUnL9ulaogcmVqcdILkJihEHMo0h34eb0oaq
z5qp0exSXChN+WpmgD/A9KDD3/2yIhrI/YQy8mGaeieK1Yl38v15Z6VDXHNQ7Ds5jh9L5IclGfTB
ZovSKV1K/+qbk4w9xITFQ1IVR0YVFFDtw5KGMfwvs1M9DsVh2rtGV4fpqyh/WaepCBR3L4Iozbye
gqeGstLjUnwGT0rNh5v6KbpU7EmqH5qM76higoly8JEPk4oGcY3u2ExXZbTuhPX6E6Mlg3imhXIe
zTqrKuQHUav7z5uIxV/WjDqi480biVocOXTDTg2KGGN9N//YVllyRPcyb/kDpNTuV3zVUy23Qjr4
3yuiBEEU+p+RgZRE5+/aEG2rlH2XlMz7ayp52ugvDcS6m+kkjh2KFNTRHbxwvIJWuVhrTcDO9qQI
QDJzXfGz2PmueCbt4bjQOaYAx0xyqxZWcjxDJ+//UGI4kyoDvFYi4/LXXVMRd3jV8DTTIhgqEzKK
uTiF+vilKh0DguUUWMN2vqPSUMxKoWNvsQCSrjg3QqNHwr7ETq2sdEP/FX7SkLpT3n/fx0u3c5T9
y/6dB/tqoVNoBvVWmjDTdTPnTXnhPcyt5mmUrN2qy+msee0l2mLWeFPEhgjTCLglgHPVi02PjZPz
za2RZituhsdBnp7MGWwL4xeYz7+kqUpIeU5it+b9/YGP/LP+PehHI6PzgXOjzpoRbBbj4+vHYnjR
6wO772cQF8M3UeS8f4EKnUC2eLh5ltBLV/MmkntqwQ1fs6GcBzvMZWvCj+WTjmNZk6yUSrXHKCsM
wt+vYLeA/jHRM9jfKRg3MSaM63/sv1tFdoQs/AzxMZyenG5n13uWzXVt3SgbAdWUXv3DT3UPAhLn
k1D86e3H989j//WVHmWm4Q1deWGU1AV2Wm7I8p4qYif2hgox21cbzU3d3SUTSkD5TiFXjTPnDbCs
E0uIJkMF6+JAoHeInUIaKz0nCimyguQSV1S+LPRkdLJrnwrvR8dbZL9WhDeftWtcPX903pHwp5ZT
3aYraA42kOQrbBEiOAmhftftqpE8VsCZ8GiILFBTQUkdHtJ7Qd4xV37Ur2mTqEuQYSmz7+STN5fr
21mKhdZqBFoSMxTqp6oZ1jlI6+K3RrwGH8OVCa0ZgWmUG/LndMqj9A4x6WWFsXq8mfjPVIWP3XFy
bdI9KdpxS8mJJBnALlPU7BDch1fMVuaVbAeKuWsz+Rtq2mAsupM0PvGcTe6KI8ZZiFFdvTcP1Zzu
reuh7M3gQgtY8Lg7AZTSp1VBPXHsbRu7ymKaczCesMpQ4PqIJ5jjD/bGhZoYP7RN8GlCWNN1EU5b
/FUo/8WmZnd5W7dnvWORLHD54IAJh2Gilqht28tqqhMT6Wxrd8zcXNN5XeUS7JfEJDjlix/qKp3r
JwirfHAsKZqXTrjr+xL3vSKDleDnuGZf9kAlPpdubPhmtdho3WLoxM3t7UEyWk3Pcf6Y4Ckzuv/Y
1K2a4odd533euDXPJdkrMJbjIuaYRmFtBAeNn3eseyUz/n9A1NIML/lcwkzHKMXYNiyV3+C0LXeJ
8h+4om5kVtWrOchNsTawlo9O3BDELCrYCn9hRNU+B48WD9w3mqV1Wm1FvmvoUAWuqNvGS4yD1SjQ
OEVZ2pJvD3yp0DeQQ7p/FbPj+2Dfz4/XOgz0EFcOOm9/0p9LJW/hUuvwc1bl+F3bzrLF3c/hbdN7
jpHpuw6h9ce+j2fduo83rwrc7G93Cvqp5z/7piCl9gANBr1uW0a2TWaJlL8tjpmZSV/ZgxyDBRmV
g9DZWc3qts2IVUFKlZi+iBBgfZBl+fdGtOXbgtrCXg7E5QWm6LUcGjKu5X5wAooWoNp7/8Cj84nH
7Z0yA8xJ+ha9JPmhCNO4+MWbr3RmWM96WczLyl2quW1vR7ju3DbIfguyt7XgLo95otJVcduaALUy
0KxghxDOAXucBj4oN4mj/vnPdgiRg1MRZpT0jNv7pUJzMMBwDlHrChDolgw4eVibluPbTwc/+Ye+
gPDL/64wzwYo7vXtKHqp/cTKy21ELknI+z0T3kkYxbB2CrwGt03VldqWnxtfvoEN6GIwdRpsoY1v
O6ZhgWMNdgNiOebsTICvU0Fn14881DdRvOTZdjVSlNoRwTSqKUM/AWlzRvrsdEhZQl3IKZj8gMzU
Zm0l0a5mvtD4J9oAwSHEqXjpdEWT/TAeMOKB1Jzmhq8unBVlPotO2QO1RfQftXZcHAyaTOCZ+79Q
ctuTicPM9bae4X6zo0iNRM1XRVHC4kDGIv8roHTtvg9eSU2tsrKt7XghyJjhEqeq9LaeFLM6MZqH
KIiOP1qZVvpv5gR7anBWAgBCkCkiOkRcCKzqsE/iOFsl9wDwbD8ZrbeTltKPb5/5OPwbhgC+5gMK
mFuH/sTQLj4H4VQOSJ/OH9j0oYQquHaWGGRn0TE6S0lP9cAN0afpo8LLHwbeNnqL1mgYpT/rTLdH
DgFGYpPXtxACW0XLOMHtX4eU49wy2I2Ok+UnsJhg57/XgcY3G2zSoZolrtSmCYiQiC5L1y+lJU35
QzGVdGHxA3ofYDas/2Yjb9k7DJid/sIQq+AITIGEG4S15Ef8LzY1RZ/90LnW9U4zfuseefFegTK0
QFU5bu4DGtuI0FHrXwWWZ0ZzP8PejjXJ1+966T9t7PMymWFarImux9h/CXYA2ea0cxeg0dEc1wmW
h1K077gu4fAEujY+tl+Pnnfjc+6fXhddZAT2n53n4X+bH7/etA9dTJN0H4hxew8djrKxbNH8muua
VeQ9/IB5cqQMveWYlHUFJ9iPY93nH+m6Te88IGPrRZpZ1LXruAoOqPr9S1mtOC/t67MiKg9ns2xF
WtmVwXdmI9tsjWZBed7I6PnBH2+deG3ueTHPG4/mrJdoqikyTYwPGGHWXjWMuWrovJqprOxvxX3r
HFF0HcZHeA7ddWPVrWRaouBHdNQF/rH9OOKu7loK8UQq2lfx9qpXEOHtJcWJt+M/14x+ZA5Uz+3V
UGA0uXOOP9QFaI31YN48d5Ljc1+pRTh96r50Tjkzm/jbUNew/887x8/VT+LtzkU2VUuPDsNbb6Oj
9efWklBDytLQs7d4O/G1qwVHxmVJqaN3eZM7zf7SIxmrFP7AfPagL7AZ6xzbx8aiO9+XUs1CJTdd
/bDu+lNdWRbTfzrdHm+79/mWZEIU/8sN6T8EeYObtmmgKGJ2nzJSk+yyLoqDVq7glbnu8JdtbaWm
q0pC4enYeMjK1feRbe9jKMHkib0MIekFpJCmPrUK52LrO95N6QRKR6nO26VHlaecai7L++qi8qht
Je80c7013kYVBXoluq23tPN3h1qGl55gpW6ebeq3SsbRs4qyLPLS3TtvRi9WX41+rxG/gvJzrBIw
1mLSl1bF/4KUoo0xX7INL8/Fxfupt6+GkUNGm8ZKi8q2nZpc6qHMludBf6tzWmjf4KwJWh7R9lG6
flwkcsSb9HTy6kVW6Obomua6LqajaNO7qW2mvqnLl6FNbXIN8NN7DbOPu1lqGjL9vXqeCqgCRp8u
7F8gF/Rm5WUl9nMsf2Fid64MfYmjoYhqVmEbfS1rDwKka2vv4oYkfuYTlfnWy8G2iA499qc9hhoi
xWZ9Fc3qZ8HCKkATW6f13KDL5cpPHVz1fec8Zh/blzEExj/x71Jy7N1W15OVMKrT/m+hGJHo/rvu
Z2rPj/goJuiZrCqxTmjROv+Khz3jomdPKZvW/HtVyHtxbqrzGuMIAJf4s5WJlMHQnaA9flB9+qhj
b1171Y/tXPOlQBCr5BvLMkWsdqayHexas/6yIxvUQ8LZa98BsDrbJKwEMxhzOy5DD2noXotPqGfV
Nm1Bsbp4CIDWALIXt92sE4SCfaSGUgRvlvaNlMa1szBKQ5gu0OxA5tZLA5yCN3YGPUVP5CHS5Qcn
UtSAcGTkrncwxqqqMU/HKE8R8A3FNbWLVQQJqB565pyuS9FaUx/yQLTR0DVX3lTu7YRoLfStbkYZ
TmPHht2yue1v56VFlxV0M/iqak4mOLLEX091+dG2yH1ie06fMuas3g4Q/CTAKDelGnn0WNW14RQu
x9BCQRElNB9RY7Aq36tcHJspCJa0p3fshGKMgA7KMKsKAimWDrZaNeNVuJDUYaEULb913oKH8eH1
OgpUk2/2Bea/6c9z9Vx9NZnX9JIjFcIxG6kbrw0UPzzFVwhIHAdT0Y6uzodNHw57uutfmLU1IdXS
zbQR5TdNG258LmcH12YwZ863FwR19Rc276NlP/cVhz/loeifR1HotiRLdg3aJd1Fy5XmLjsH0/G7
0gCpllEmItejRdmeMX25MbrVzjC9j2MTcBCqvySqEmAdtIAk7O3Y2Yk11QXquCGFt8JPcnCRtyTE
bdojM1P7ZedYPU3SvYytpLlXH0dbBvgW6gUH08swXLrnj9u69Bxd3tjxlogJ1c5akTn0lVc/p97q
HRyzHZA+7OlVBbul6kBRuckDxUoGVM1UUq2bcv3mJ4mgxKtBuQJvKexgcUYz68Hlbfdz7jimkQ70
garKqYOEmSxGXzefHapKr1b88/C+ml5H8VFeS3EBV1sOUz721SE/8tUAJtqImhd9m0QxY5NCc9cz
mHsnyAKAqM7V2eej0xuQaPYnUjYZ4mOHRMHGmO0VBuEtZ1rJz/wfWzbQkMzRenk7lwrNdJn45uDZ
ftVVXQ+VYwMG1Zb4Nbjh1Tgg1Xc9Vh+DwJ94hN48fcFVIGIp35q1Ds1EzcnSu+irbueGAJtwvuX/
CsTGB7KOvfMtdMaeWgCLWm6w/tgNzQa/wQKhyUipfG0mvwxFe4V6gbP1BkCHNLIL61HZslXDAwlY
lvadzRvHczd77NCv0wuyYkFUlQFUV931aO4szckdgejVhINj8fusHVmRk4yST96DOXpj3TTQ6fHz
U0W6vXgXZqW149kzT2/pcVKOOKvu+2bLpxnKniCEbebpZ/yT2Hwj/ntlC05+zFH/iNZNHlOd7Z/t
c8USUOCiy3bZCCDZUtd3IXjBl0O16dR92FuwPm4VLNn37CyKvS9YQQddvuna2bn6OrevUXqYKxfK
OyibE3FeTLztP3Zg1mUnZW+Jm22o3u1dfz7NhZXxJ3C2oee0+IRe6VslNRSLRqHn9Wqkn+UPkVzd
fF9F5/bc/eTKicG6ukKXbJI/5Te7lopprI2Vnr1DE8MCli24rmVyRcdoGVh8hMs6FRXFpeEH3IgF
020ozkTiBJoOnZZ5qkYC5BKV9E6II7TfjfONx1uumZgEIJn92w06uKhkJdyiGCWF/lqDcehpl7XW
MRNtKvIHwCw6RUkF5C3buI9oIDqfvLHs+NCjZd5Pl2aVOPtco1pbRPf20nw91/r4HmqaaHEtVLeV
4+dEjmd6bWhb0feOlVdaVkPqvXhPw8wpJNaOUJEYJz+H/JgAX1MY353Vcx3eFbVT89HcdbeNYyMz
U2/dD05vi2fzwRGu4+6YGJiLoem4nxLmEBio/KD+ik5E07deQh+2nrpT+fa9tSMW6nhEeD6qlPVX
DSxQSWtyvtVezXnj2N7WXq1Ui8VG28HCqHFGB/vzya0hqdUBbYoBzrLIrsWuq8OIM5zeYyY0iAqd
IH32GXKdrJS0vN9LDGAZmPqZMpXg+YD9TCn5rjtD2wJG1ao315Afr+p07N0qiUp6LCeS9IihE5XL
8Ny5mcTEp5U60DnOjY2A7/qlSqzoFNQBltHwc1VGdSieDCl+VyMk5NeOs6GMq1veVTFyu6YpOhmR
IrlB3e4TqZ73llUWLNVjIxXd6hDAIop5dCZyY/+MmxRHIKiDrvoq7uEDZ8HrP1jHQSxoAAdoSYry
0TFaChNMcLXHffGtYF2hPyE35MNKi07NVffRIj8xPdXnzX1VNB0kGTChCp1b6VyB4TYZ3yLWd/aD
29uRnkNwd2d0WT/+JRuQxfJ1HJrLn6W+NVkhCsrA/e7yj0U1/huCyJcknAh4jtfBoXX+o6jacEg6
N0KBLUBK+DtDejCUMDWCk8BUJlYWJZ1loziw7fBCVcFBUrPo+0Ak5FSmVGxKLCqz6FELnK1DZbtr
xINBWehgh1g4oOGhnnOxLGd37FbBEOEdCw8hqMwA454yhBNzm/O+mq/Pq2kB4CNa0rvqhF70wnfw
KpWOutnDGw8cQqxPlDopQxRX3kmRyxDK1DKte+j2mWza5EO0V9uhIATEjvqC5QLbEEXMLQlWdrWC
bri+tGBpH14GOI23kLNTPC237dOQfX2rQ7MxuCrDl0XaABDuNdsc3yDhMAUFFakLU6Nf9KXcMIxX
yPCQOM5K0ckPmSbEgzsZ15OkfbxC5gm9ZNUKzGBpWuOi3Sf9kUbOylaTjSyNhWw18c3ggZUACfju
nCZoAEHAGH3VgNerp0u9MNy0klVoxXIMFbl9F4bAAshNbLiqp7rADPpLnktL0D/5qFtO2IckFQ4/
VI+PZB9bBr+f0us98gcMJPU9zmadZCMoscMpkA92nQCTAyQcm1qABcHo2AWx/R2sBbBRZzwWL8Pu
Yfio5XvzdmyQSpReX9d9afsobtSKIZyHCaOjrzPqROUG0wN+ORuIiJSCi/hish0thlh5x9EBsfcj
d6HDXUx9xef1p318ch9tyRUcPzJf198tD/ZeuEo88N1uX4/J0bmVCtS/JnGDDUH4IubGdNan+5w8
l6e235vI1AEN91snvOunlsKkcyToKdjYk41g5/CAjzoWP+1HkrpFpB6V7cMdIGaxLp17StSm/M0Q
XKbI/5VgVXFKwrMAYgCzTNdmqQQeHB0E7N6YkTTyO11ieJhSziz6IdRmXsC+gDCgQuh/zBO9+2dW
cR4HngdF2Wq41UNLhbQM76lq+Az/G1Q9LlML2J+yjfjfky7LXdXYfrNUO97Z73BEkliEvi8SNvWG
1/GS/XVhGHrLVI3QOojmJ2DVoQ94YZc3JARRYAT5fsyyWhbvukW7uS7ETQyaSKhteCanf8eDzDua
w77vJY/S1fmZlJNwBgq2ZEgqMWi3Pu6GslRQnP8HvR3/LlNPTRPiQJmc+0cHSt79b1YjxBWGB1N/
Z2ILUoGChgsMs9eQmuoS+0OBtySBeNpQv9OmKSlsCbp7/Lu5yNCCDiRC37DcQgd4thxgJJ0U8sUh
PwHmHwTHQioVhlr/Hf5n0PDOAcMhe+Y1BYlcXSYa3JRmbWWa9vwzvEZSxg3Uv1B1pz9eN0B0Iead
oFChsbWpdHVFmQRaB4A1M7Rp3WgwzsdguOyHqxmd893tXWmmbKsp5LKh7yoqYRLq+ey6wyzgUqHv
47DrktJqGLwg+EEzfv/SMEwPFGewsv0DDCbmg1NiTC33hDWst6HhQ5Rs9n8a48OfoUVBDTq/sp7T
7S0JhbOm8GfDq7Ir0wweKSe5EGYgqR7JFSVGEBrVo0eZCCah7qfTvqB9GfteQ33l9X2b6ox/f/Zv
GG/pqsAL/nes+xgbTWhAWIiE5SmFSWi3oXIyRKAS1HQTx/prmBHKmCkLvLlElwqwKpQf02eG3/ga
HsuBO2yIV7VnX8+gutQegHN7xVAWY/AU0nmVkALaCjvMFnXC6+XTTP12JvyY7FAIybU0ua3zlRQi
gaNoQrbrnUog+lqiV2g9NXn8XHf4fMhk8EI96uqwyDURe6ty1jnwwzDUsY5XmJcFBnJRUPk760P/
r91zfijr/F9wSuuEdsTmHeMzLVgVVPBIxFIlzX1og4WhlOltoHuZpyioaaBBG1pKOWMEVNJvpqvu
ezkOxQ0Lws56LXEP6uqWMFHt2EBy51A3lRtpNRwpZOL1gPQEnLclkYngzUN9E2MXOJUOksmkNFTt
nMCvb0ChWQahdjeBuRXkGjQKqvLPxc0Q/1gtiUz66hruEYrpaarKuU00CpkvF0I+xBEAo2qii1cv
EHT45sgHagUdmpxt2iZbhgGKe065xv9IOrMtRZEtDD8RayGi4C2TDIKKA+oNyykVEUUZRJ++v6he
p091V1WmqUBE7P1PGzkoCmlg6lyEzPHzoToBkgmGU0Z49AYcf0BZ3xCLfuOCGyMpIq33B8IakPdK
2Cx2kPSMz4z8UQIOkH5C+2M3Svfo/z5vYSMEaoZaxLI0QZ/5wb2cJXhGitIeNR6/dtsejTBRkADI
S2yws/zwEZFEfD+KPVU236hOZs9EO/F9eUgCwuy2GgklImbZvO/x8DHdwHwdgGnJDCDtkZgFbZnu
YWJHqOnhU3HmxKwe1VIVT3r7eLo8zcI5ku6/cwIDCY6B4Oot2BfweuBJZmSxB68HVokWQLV70JB0
uJeHJZiqSGLs0mt/iTHzfw1KW/DO3465lznQsf9ZI7bm+qK9F9OXEaVTETuPpfzX7LWrBSxBhYM1
Yioyua7o6Pa0HnyLziSsNQLPPV2b2FbZMTxmqdwqj3dBP0fdTJHMEPoRW4tKe5y7gztOExNREnQM
k8M4scQwpAa2gvDICF/LHDxnDSkB3vEWzS/VPlsjJ8Po+EDGhZiUUbKUeTxee0Zt/Dga2KtlGigG
znQQmbBoJPGD+RU2YJaYbtOfdg5SXLi01/rL3DOfA5gJIBxDDRfvryaaDhSTjZsTlqlTwOH0VmOA
RoWBWgK+gychZANlBcMoSIS9EpcgmDnSufnTVrUVqgeYo3sa/phlRlfGy37wHxBb77Ic2V47OCeQ
ya/DMqNyo7Dhy/iCyx6NOWO8EYew9qko0ejy1GLmI59ynq+pDYmyIkEEEkKcD5KrLSSRdyBk3/UG
UciEKM6UKH2x9nQU27LQm5Olzi22mDcEtsfJRuuQiTu0IZ1xIc/ZxfnZDCyACEh3LKR//BeTGDiG
JgUhASK9ARH6CwiA3WRTCLqNSg+dAj9CJRkTkoyta1OpTj9HLW0StsCWMgzF5o0NnXptYMBs8Wv5
2JJSFHFgIuUdEjLH3kQ0+Bz6AjrtsoZxYdiCqAr/j7Ih2YbwB975kXRPYk+AJTErVXRJ38GYSc4R
Y/CYkCtN0GHgqXJEQAf96KGCe9ftkXdf9QGxUQsR4ndH6Di/j5VseqEZWq2waxp7amoktvRGiZIS
3aIhDPkCfwzxD9EGIAoAbYe5Z0QrR7XELsz+QbgbGxOOANmkx+kM4eggqSzMWi9F6oazFzQ9te4I
gox83sCTYtChFe67Cr6eBOWV+14IcvQjGA982taPtq6GMe0t+wBqsl0u3wyCELq1D4PR1L8fUhz+
mx6Vu8egEXu0YVRnlXuFFgw21FgRPAcrlQqeEVXcYOZ9fc0qQLuEXHRkBAgjx3QTZEj0DQ4p3YQN
A9/mnBfFAxKOAnZQhq3FIQHxhwYPiPcSMTCR0TNl/09psdvBe7A2xepBUcMCF3Ea5MiJxDnyhgUv
QDU4Ymwaq5h2arARKnQxiF2jTWBCFAc3z8H+EinsF5WrADuvn7rzk3y6GJLxZy+i6DRizEjfosF4
xWT8wWrUS6bI0+rAKCFHjNol0kmAVA2cj4wEizyQ2YDoxMt8iNMxKuxiJVDfnsvydIBT3QaUgf8H
wy16ObBgBAZ+OkF4DsihEjeHXzUqVjfJZJTx9qobOXU+9CGCh8FYM9Fqhs9/JNTF00LZJZF+loUP
moncTgmoq2888aB2zzmY45ArlHKP5IkMF0Zjq2DDsJ9DBxkdE8M5FeFPbXg9KLTe4jYHe3OvbOaX
GD8u8sLcz8bPWENzIYbSs2H9pqiCQa0Z/TCTECeogDEoZtYV0WqIieAKkuf5ao0O79nbHQGPldPb
tBe0ySXgKaL2vjmPRT6XIpUm/LHocSGR44BLoewwsvEvoR5BJqGDsYNxk/LWBUx4RWCG8hQoqpe8
E5xRXtVwRBlSnNKfA1CdB8l92iWjeETlAkoapVGFfpxUVuKhO6dejjaf8QutiHgPCt76MB+nPlHf
AbSOXQYljBINjgOx5ineEDSPVkL0W7TRjLcds5FhEwFt9mp7ACrUoKjKuG9Imidck+BpvhcZsg4A
eLc6yO6TMD5AOErNH0hZFfA6XusdsElYmtsPCJqM+ihEJAOcwuZz2+/pc35ZVSDHrdszy4ib5+uM
mBNoCAmR72nmv5MykUH9Ep6Ib1TEqW7Sf8Gw/79lEWi8YnPzOBxe0S+4LvKzbL8n4HFjBDhxSXze
g0i8FpxJBoQXK4H3SKAiMOABQcuO+QUjsPjozR4JDjkF3RR9FHJZxW7QqYfMZDshR0PpjWwfxUZh
vE9XnBeT5syQy/1n3cxvM5m0TWCk5T8mYXWb6hzA3YTbi31F6Ete4xrR2nUGyAFYotg/XIC9yWv1
Wen8HRF8frZr5tzuKb64hZZUoQC8m3PuFm4TM+As6rzvrtppUUNCBEw5w4CMZowON/t49aE6v4M3
3NnHvh/6QbmQDtdpL25JIU3eUEOoikr3ykN+STIsSlcvzeliH/6vpSJidId9yNBN1sv7FWTYaV4z
Pp/E9ODnGA4bQNsXCgjBeYymVBoclD7pJ/iwqALyPVWqtKRF8Bl5575n0vGzprz4+HTMPw94O8oR
tjB+kbVZwgGU05EjxYPktgAAq3NCEWlkF7+kE0Pcjpe5fqrErG4gFENCTIWziOfv1IdbuzlQeqYU
P0NkRBFOIHgSECeqlnwvr3UmyxnS4bHIwlF8cfnIU+JdHQhu9z7VvecKPmpFwbu4TbUIRRWVCQO7
YqiNSQkzNwrAkN2+DWLB6QGp1SDCUogRmMmMbSOJNQZPBzbhynz24jkc8PSXutHhEq39a23Ixxvi
LOnAsRGm8yoa0osymQs+j8rGrta8FonR02rcP2QTpqI5CMmLswSLA1PHnJHJK0ZY/ZjyJ0BVJCTs
f4d83h1ot+XwvkSesMmCQUIvC7QvCEHmnAUyRvYLeB6mEm12CbRDhTtQMEEMW5yTrnpOPX2LlNkv
YMPIIY1uSIyRFCK1t+TlLchnmYmssud+nublrDi/F0MXDHR9yFWwLoN57u9A7E+/Zl2kaLAm98UT
bgSBOvHqOc0nhS4qOsZ/PRj8ayLgoIK8JEGfASRIGtfA5veZJpp2EGTg5u1QTPs2CpQfA7+bP9mT
UDm1vPBol28VpEQUaciOaMdB15i2YBUXO29R27nMFlKlc349A+4LpalRlAxXsB6lxUh1SFoMAyMH
HRjCC5vNZ31ZN70xM4c0MUvuxmHViPMO0vMApxi17mXXBZDRodC5ZX5JfG9hS+z/vWA0L+379OWn
TLo01EUvyuawEWErFBTEk53TbUuv34F5H1WLzaqkQIb33AqA9rZQZulkuHxMh15q3ZIyqBdv4pmM
apyeOBrwUTo/EscczmXM2V8NVw46HwUIAgCBVHf2IaicGmc2jA2t9aIfdLWRLjm2gwHlBRnidKJ9
pwl5sJ2G3RjgPltpbL7pjplsUzgmyiSJvNcK02fcj+HdYQY5SNa5zWpzXyutMHDrGQPGPSEyt78k
ogntm5YMEkk2QOd3/HBUI+qWhzSbd8si/G57UfovjyAPsuBx+rLZ6uJIPN5neQR5ShotoMj8fhQn
HZL+4LnTJy+0Q397DS/pQSGbhw2Ecw7H+rbiehFTEkiJxj37sGZUW6cquDpi373jpxgBK4/4+AXy
mVg9PdAgzB/Je/o5dxwVPYr3gHG1Y95gFZZorEXxD4UeXKcK+tnDY5nFj4Uubk82v8yfkHFfCj/V
7APyDC0VJwMa1Smn3QLT6xLvqc9swSPC59uUmUqb2oMUsR5JBWnI+dJSAKLqoDIaJOzaLAHkeSJy
FakiBpHpcPJFl1sR5duzYBDGl3Fvnpt3kmtLh1RSttDWw+G3+nG0021OWcMExKZbKXoSbDgl73Xc
Ty4rdavPVBSbJK9SbAx9MmT/YXeIPSBQhl4+vi5e1LF9aoU6qA/DMRNJmHBjaHHm96OOaKXdlzgi
btEN4aSypczwmHe2He4ejhYhOCxQSMPTUpjmHHnkJ0+ucO0gfK6oXeU/KImwnnYLii8tkexeUJ0b
jExSrCKt2CpklOJPg3/qRU8uoc0i+CVyWIUDsoufVEtkYfpYM1z+liL7sVX39ZT83a3MppkHgwmr
DwsnGtYfVHmzh5h9LEsSlrMEh/ekAtJ5UtmCh1ulh8USpINBUpAeN4pI3puQJaHmEDQCv4eDlqij
aM4s0VjRvLOGf9D7F5c5EXDSMmuYEXmGQvlIVAfiAyYMc0uggMjeHUAGS5jzs7FqZOfbQtAx3UEo
+dkd/Ae36hM+FsxkC55zSr6xBAlFnrGv+oK863iNhgi+n7UToocfQtwn8l/Z3C0F1dmiy0jZfIRT
BRMmrQVvaIZNfpzTgoiSGSyDfSF18HjDEn7szqP7g04mTQkmqIJKGto7nouggw594nCH2+Cdo5Pg
qigwQNj8Xi5fgT5n6N24GKgwA2bGz+9bLhRdGJuiw0UQ0KWtz3o8AVTjqA7VqArbRPaQRiFo4UwC
Ej8/rANJ29P7Imei1pRkCYoOTG4ueizYGSXsO1nIYXIxWu91lrdt8DrzqiHkXEAW3eR15vt4EpkA
SP0/AGVX4c2fZnPuH4bncknpNBLd7ggCvDv02Uc51fpBDxhP1Nm/A2ntbh43q2KvJUJTzPECpaWa
w33OCFpxpD2cy/gxfc1TNEvD+YWWoQqV8He8Oxho1O2m87QkQ4RUU96x3W6FZoj+FmwPE6dBBRAW
mM36Mz3iT0zh1ZAiZJBAfgrqbmkilM0wmi63KETRgvaMSwg9xGUlP1ponKvwQB3s5Cu0rI6gplQU
BWh78YpWPhgXjyXHNQ8b1s0JZ5v95NEFCOP3I5vxro5qjVacnHMG3MfU15wD9D98hciV76FBSZc0
HDgfqcNJe6OR5OoOnB3VFCncnNERgRJ2GgliFSHLMg/ksH+g3NwSdGMJJTARMcFr18f7RED59BXK
K1oiQzuIc4Qz8yH2U/KtVxq3505GdBVhOVoMgs8fqUpQs9BQxhA5KqpxXu0TC/qlj9KnDaDJiHqH
HmdoAmas6WOGjmlVsBZSwv2ZXc4zKpov2i4ofNHBUqihymlW+RjvionjTQRfI+WCe5OMA6w6Zlqz
hn1GEmEJ9gVohgR5nXlK9AQZn/nwMmk66cnYPvs82g2ahncwCmn3cF3uOMeQz3JhuRku1bDoQiH1
GrZhWBHWy82TeUCZYYBgj8gcEA90CfPrAhFMdOcJh3J1JKpEmFngIkSSnFTWz23dY+pw2Bx4GneX
OfsQyQl1QHWA5Av+BeFkxxOEwS0cmqKxoLQljGG4hlhed8sf0QZmhp6lnjVxPatncrbR5anG0J6f
RuZOZikcH7chmt61TM3TV9fNe1YO1lzSYz4XIR/BcP+gOC9MWPB3awI2MJtWSINOgIn/voD6PxVG
G+0y7g/oVKxeazTd6kK6RDt+aPEFGZg66enHvEhu1HzFEFdtAQzB3KLP/UEY5cNuc9lU8FKz9/Ry
M6uO8hOdLEwSYustwx5gv4Ell5D+sDU4ZABDgJjeM/0PjoUuWv8aQwZ7V3bL6DKTzgyCS/zZuk9h
3ArAG6oVbg85jaIy3cP8Ed9ENEeLJAoIC5fspIFTR3L0IkBHfCVbmq5accZ7XfSRu/AeKfk3H92S
dLcsxA94HCEmQDr5C1oRusAnnPCkRpyDUi1GUFwc0OqTJB5+w2ekngeTUZKd+ckarz25P0x1/V7Q
OG+RxzzHJSnf4CYKqhUApMrMiWnnrSb5x650KOLe4jdV17jSRsng2B4IdgfXn5SVyatR0r9w5hEk
3xnQjR+cADxArzmdtnL+xPJfO3svlD/0OtS4ZyqVx7LPhKUPAm5umNm+7Bc+x38GNpYGZlnKzRHq
AuZMY6LYoV2lfFZRMpBrgxScSSs44+CsACnR/HA5b5KlgAjg95SNkhkLsDVUowSCHMW/Z63YyrM/
mSlgHCB7Zf8BCaNGk3B/0nWBlnPWgYXgYz/B3EGhCvfd5s3Jkujbvu58GitT0Pqag9ykDxmuuOzK
CuT4AYD+YjLx5LegB3yfusV7wbCWm6UTbEk+AxFdpC72bfX0oVejYEUYwAzTTY+78GTQM7iek5/p
Asrp56hTHq9yvihueLu51U5rHdBN2qhgZDNpj/eUaJMm5ogmQSq3mKKnulzFARk0klmcu6Ad+uqN
gbuGsqQTk57MEDTk7eiAXnp9R9sjapVsaFLXKEA1qfh8fD+X4UpcGEoK9u95nVAB83USfQ/60URp
Q73nXDpzRC6SLDy/PJQ6TmzqZm798feXLuhOm/kz7Mda3B8rC85h7paUmgVnRWnzXVwRfkoPEFPF
LoOE3HxzC3pMLzVfd/Oocdi35qcwG/GAFAzSUL0HXtwu5OayLHgeUcWo6xw/SISaoL2SomCC3LF7
Yy5a0tvzdnsBUDYpc38sKnzBMrq397bajY5f8smMnw6qbPNi9+OLmg7F6ci88PWKPUQWk9vK0xFn
9oDBYzQDqenIaKA6g9fvE5JAyp8uFo481cEd+HzkH5fCr/rQna5np899C9Fd+gVVFaoqGhmSmwrv
/nT5HDq+KqKASi3W6MOGbazQ2vdaoZ+7Squ2B+t9OXSEl0iXwqlxsd1Gtf2BBrn+nBoMr0CD8yDR
rn4zaa2wMr0wVWazD677u+5+UImgtUWZUEZvcoXTvVKe8nJWpIu7PMM8UPsFydKpT0aPoCfAvOn+
Wcc4C3lyMST0lzg1NrcZSCUPn4P6WwV/AfsB+9TcZvVBfsgCvJFq4sgk9vDUbmEwwA3vi0G3yNCL
dItnPal1T9LHr974zauiyMj9Gk/uKBqmSaeREWZBMLxGkQ6IpPeAqsSQ7dxlljfTgqEpmIX9w1VX
2Dfilr4uc4YV1OQvRqY5GHZwazCtGOie0apEuyPcJpMTX2fPQt0EXcwQRYwYEHA4MmDHBoDesvFK
yOb2QNDj4jCMv1CbI6oS3XyMiVG0CVYhNetnD/zK+4Vd+A6L6d1XmVRWWwdUI+grxReuYa8xZpJP
gJMOs5p/939maZ5IBjYZdIUvj9SdydORkb/qoJZCbQhgL1zSwPya91ihZdwpIFROz5bRqOVWH39L
5rAPjitv6Liyq0fvMUlRYbtSwP/JhPQa7+Z2pIV9mEZESm/ABTFv6GbkaBh/SPgeMM3l6gl2WIef
rYIrukmVvA0hySc5l4lqCoPOvn4tzN0I9JnmgRoY7QuhC3aLnPQ1/XgKOm1CUyhKCEACgme74uOQ
DBCKP6f8dXG+GLUNm4X6Cz6YPyOQ3LruMkezUmiKbIoIzRWSjTc/uLVEWgjOwhnTN0HSYAINPWnP
V5f8M9D9OS/gqG61qPg8BNPAnHWTFyEbV5+3g0WeSpgVXjskNlHd04dFzLBD4E1UpX9370w1adzm
n3oUdTPll+DcLi/rjujIQVyIeLNCyQS32Bk10pkNKjomsDHJxeMAvu7qnR48/IyMqwI5H7Tg9fTd
v7eIpZ9gkrD94y5KE2wsveNrjUlhQzJdEWDsvWN/5vQAhbcIjLNQzJiK9SO3LZte/dN9jCTOWT3i
xuvbf4xCwvSqmAfYK/tv9ePqAZgysEkQOx+uqGBwGE9IIyNG60jGuhGVmbEeLJ9Q/Sc2ZGuO6u3f
d21vNuFCCzHrScjZc8CIH7eLuRPIkkvTmhPOwoO8ptNwhBaPctOYKwZMBk0XDDJVqMg9ECOOWCP8
+AEDmW7ka+Bes4vgFkpbpqMFI7ynJMcjt8OkgRpCWnRIZ8R3U3CZEFPExdCoW4BHprjxxfS50AM9
UQkbIBncfpODaxSejM6fPuLE3ud/J+2+b38TPKoucWa27hIsNCXMafPDXpraa9wZdMi9bTkuV4Mt
uQKQ2wbReCHMmYcmcDxcsU5sddKFJekgqChn7/Bufya3QMza+tlieWgeGdMRb8/tze4rMXmctiuW
yNEnXdKTZj00CPkfQo8IsB2BI46CxQWVCL6bejmgP5bR7mAmMH4hGyvEWm/63mALEzP0GGsy1ZZr
Gc8wejUancbWrJoEmQTM9ZsM445BYrPHsWHiGPYBMu24tLycNLn65DAkFCXWg0/z5s/6whfCbUOV
wO96eCVq0jDQi/F582kaj8TK5O0gjfZzfFIK+X9imITIh4CCY1n/dSKSxMFKLNLMnBcDrOSYkXVe
lTwX1/n1zCry6g3gGXe7A/lCAr9No2/AVoMJ48NjVzH2KhN2THq/AvEjBhg7tQmccxvmBDA1yb75
N3s0Q9EqOl6/Y4e5jpV44D241HLwnHYhE4KcYVD6koW+liUPxoSNmH3JBGdjppK0EbPKRrTbeIId
6hSnw7OMosvZD4NiS/JQxLCg8Os9HRaKh5mUPZggIM5c7+UOFtpxOG83owWnGjCT7GMpM6XxCeUG
KlmhNGa74I6BhMoY5FmQPkArI7DiZl2zAaybitMr8+90pamNqwysC3QwvLhNJO+z4D25LV/0I/q5
P0HPj0rqBk10C5/YkDUE1I+QUXMiEoULiDUZhU22AAkezRDFuiJFZOCh5hRjy6ZcAZerhAioBXBg
J7KJ2dxumNJAvwqxA1JP07DKHDhNhkaRq29XU3HjrvhWRuBepKSE8gH1FKOWpMXnj6KyXCJj9xhO
OyH3O1Jjpnsz4qweX0MOH2F7WT1WpOAM2BX+HWkkZspGf8bgzNUXtzfBdkjmsxjQ3wBb5c2RI8RG
+TQ27xUMq7mmusFUS2TWjKC2MRsHAM3yEyFyn/fEiDGiGYdBemgg6QPZvc3ZmNlun/g0MNSM+HxY
eQkF+np/ZNKN1UQhxLA6MH9iXHqYMDldhhFbtJmthQi3iptIiLbRcMBUI+1HI8ynp/dlc48Gy2FI
tiKbPRgwdl604g6ndNADILBLnlria7GlV67O08PZ7yClWtLf4LZowxLqPV/fl4MjwnOzDG/BN+nG
ffu14AyEMb7Q6QFisN6QQGGnJAOIfQvpjldGL69w1Hhklb4QF7+YEUW2idFGJUuPpCK02x9DcS/H
cvcN+Dh2FmCnwJlqpMkNB9cQ8YXqI/FQxyAm1ptX0dklCesiP5a/FZumbPCGUEnzXSINhU9fmy0O
e4b5mg15h7h1rXZOGbt7Tl8OWylcnTqWWfWjSRqLISbAbc6QgSwj67JBUMG9ejlD98PdqzzVVV22
YIdZKJA/A6SC2oT5TzxhI5Yk8z4ggPFRD4y/dwQSxYdjGBjvDb/7MdvfMXzBfzN4DY+mI9C5vofZ
tEigMyEqcZscxbTBHPwRle0kx3UmhIaYqVAXXMa0m4hyQKWo+tMZJiaAkH7SdzW7tGe51/d740F4
Dy6Aoa/4PW2nwFGwoPUE6yT0cOdWFsOBATIzA7oBi121T8d9YNM+YCLQnkk+WvRw1WnnE+yHj/M4
AkhCDWuiT/E/+xYkBKQMU1e5xelUADHsyoROgp6jgBCBo1KNHx+KOGSCScnpOanYQVq7P6avwteD
whbH4brvfx3k8zjuM3t5Bf7QAXB49MCll/EyJIuJ+OVxZhx6CCIqdhJE1uKi1LQoMADI/FFA4KUa
V9vrGhyvdL+C3qRecmWn3afOcEvnMIhBm+g6qDHuW95SW4m+Wt+TctkC5f7mo7mOeHEBoek8wJJ0
70fOMOE8m+HmNZG9ZvUE2V8J0LfwL/MbEE3FeoHd2n1BXmDvAINy/qYL6lk5/RGHcIHVBnoyNcgZ
BAkQBIWtAV49N+8DOfVbeAOAg4gwENKJQILB2S8AdgTdWII4loVM3ED141zXg0kVjQ533YDsukwu
FALR+5DT/K07NsUDm22zaw8MU8u3NEfN7jLm+8IrgcmTJ5DuaXhSz8pqRBJWrK3qRF3qyJWP/dQc
QGwSMnAeckd0QwgWPo6kC/DjGWEMga33pZVKWNB3RbrmAGivi+97QYehIVPNvYoTni19mJnK0OgX
5k81MWPeMxSvFpQmbwZu7x6ouL4wSlJvsex26FWKH2lNimQjoVfO8DCq94tQWvA6b9240jiTr4Gu
D9kxxw7YOpobcCZwudT4UVwwcABEmVuMyQ60IDV7d0s/lcmVspvBCl+H6QV0H6AoV9LDWwuzHKDR
XbZUXHsMMvzhHiVMiH4dh08FdsE8zMZKMesyb/Jlqn0idUgy4H8aHsmMoX8ZLskc0UGO9xCZPuhm
z8rtYel08yq31Isp72mN+TiZsDK9F/0wda9/WvhAHLnqx59thtsAzAKpMtXxU+jFOy4o9leeAcDI
BSY6Ok1SAlr65PQPq8kLlR0wMhMAeVxPwm8FGAYTj5cSULA26llOICAISYsHweDK0gbDd65uslHA
byIZbATEyVqUaCXXdOYQulpuDs+vOR01KxLqA0gPXEfBTPk05YHJXzcQmsBC4CMNAIBulIkM4NGZ
oBDgZiMU1a3oxq9rjVhOxWkz59JYIAltz+YeVeS4/43I91fJyzdu5CBBjtF08BSAFyX06/nP4EHm
B3FZCYrlSSPkb6+uBE2GIh/qg03pdDFiL15Op4efsUScQWJPEXaGF5+vspVqtorrAAExOUdvo/8z
VcXqi6hr69tjetr4crWfBWMASL236sYB4mliYgN+bDhw8HAb2uTC3gsqQroXVHlraxx/pHlSWSj2
m7HmfABmDhyGEm+UuGhDRRRLX4bTgM9fWLTJJDAgnC43T0oitCdMNXyhKjaeNAJsT+iCCb8mbxzM
F6xLYjiHpYxENDV6TlpjtMXoAlGE43l4P8xr38QdhfZZsyrVAA4hNZDsntfL1BTjwo0rRA6OGvGi
anylD8sMDY1efnVoinRk2Ix5AAsHyNkjUccHObJUhKYfo9l/zoBdCPykY7vkYfwiRcKmeFDOL2Bq
nod/twIdDwhPc25Tpq8YI/A4cLPDJ34E+UpZXbds5g+6OZ7P02hbTZkwweMZ80J9zAVY2jfq6rYd
IWL/K6eQeixXgS6uSZdTzh1IHnTzGVzyd3h6MHSAcigD/gGw9eIXy3t2cCAPxIjog8ndAExEgJn5
PU6V1fNpjkCeiPA9gQmX4nIZNfsCWB2//Wv/Rjj/Ek6YjNELZCfz/HCRiW8gK4DYPfTKWxYoAgJ2
EohulTaKu3SuNvoMkhThI9gTOSzUHZX5Ug12eYDuhpcjsxK5L7MxOJJt+PxHbiK3I9YczJd/UO9W
ZExlfJ9NXhd6WYlnTxWr+1ZhZTFRvuYJIRY8JR3SkxZfCCwvq+CNj5KzhcMRZATn8MX8YNnL7d8S
aw73W5wFLaz3D9EMkG7FBNsHniWTdfKErcWSO2Ox3+gk/2F3sNuVSdQDekGJcAsQctTOrcMKFxgq
kAFamYh3APbGBvPb3LfAtnwu9cy2oP+pZ4I4wNdyC4c6WxhqQDyinzUHKB8XhF3fs1FxNdoTqCsk
OvQ7GiUV4wvLFeXMjp1LPz9O1yOn//KKTYoQbJLXJYHPjVa9BH1FF/MEsSk9T31E17QHT+IGpI20
qXgIgfWIwScgmRnWSckOeubOgrAidLmcwZDlziy3Gqmtxu2oHqVQEhnn/KMvRmsUiJDNSHPO1VmH
dAMrod/eg99fk8ukRCd4Ofc5GuskY8kwiYqCF+IfgvJifonmB7AnlWj/27AORwhVRV2izlN8Ndn6
fSpigOzizJnM07bh7GVlkBaA13eCxkMn5OPBZ6hnbc8cRdIfj9zP513XSXW8Hl8rISxZga5CC2Vn
wM6vKh4m+PD69E6JO4Yxeq1EsrDBMcrHkw7wlSCzfHwElXvg2+umHomVx57Fd/QQ6zHuCp//6XO1
ZZgPfGCsfAwQKLGZMdWZWme/gAsQKzJ4F2nLzQZIFVx5Qzxl7tSIPRrniVmTi5AG79Lvf0mbW77o
lJYqGBUpjheTFFaZgdI9BE/O826XSbaTz58zPMuMwgCp3Yz3PgjuCTeH9Lzz76Bd48uhJ3S48W3C
8G7vuZc2JcFW2zyW6AxI4QBshOlDZpWuUv+x7R85TLgDiDdZ5UNENgZMUsHs7q+FX1QM3qC9PKrh
ACU8PybGhpBplgyWp5qsNDk1ngTT4QYW5ktIHmRXbJe943fP0VoffvZ31h3QX02Hp8e0TQYu3nY4
sI9BKsDsN4HwahfNjv3keVZX3BzOy1/czFnzzzM6O0kRRRDSdFgIMHygf5I9/wVNpn/Q1ClZvoIP
gCbwyhm/NnsFB8JZY0tAm7Fvdjgw9kOGMKIchC+kABWPDOt+CMT3NFskd5gNKegOACZL7KD+ffE9
68trHx9G3rOpXkYLtjq+5IMMHHV6TlRLdGKr/O4HOkNyTHYTBT471CSTNyxw9lYgxwq7Fk1B/W83
Y1TM8r7IvOf5hcAKrhUdhb6lsdzo20F8D7JJ6sqzOtEOOGI3nz02fPs35go2+yL64jd7kP4FwUz2
ySdqF6OAZxgLMj3E50xBrW55i2zsrzOhcb4+f8/J1A/ZN17xD5e/vIaP4mhAnQhhQzPDN3dmEQ7+
yrhZPCLeQ3SLyZ7cv93bhkivyWsiRe/kfSjYdzb3i4FqZT4IH4eK0ayQ+JAvW2Uln7/TOio8Blw7
xQzhraeNL56yRDI6e/LET97NH7h8t+pFn/PQqybyjOuta0yasijw+gCrjrTREoKMUG5Pvk42J+BQ
yEcq0RMMmBZuXc5V1GtmmVeEPb84tj6EC0XpHWfJodjBfamWflSmZaQvb0kxvkzU5QObqgbGwXJP
QaqQ94st17kn1YQDcRQ9Dj8XlhEFAXPv0MmnBIiRxCPMbEMTdqu0y4hDN9ISCvfKqTB7e/ddvWci
O7u3nZK1TX2nAHm8O+NzzPxiN7C/EQrKX6JDUyX64tUDAv96etJBY45re+hJ4ycRwl/A3/r82L3n
pa8ieG/jx/wWvE7Z8R1lA9hW//r3YGbHgqeIXWsQUil7uf92XzONqIP3oj3whmYS3Jo7GDfYx6mg
USd+PYAUr/MlIuvwJ9HRlwkyfR+o2n2OB8T3XPzKIj0C5dPHehBhaBTOlfMX1WJwdbEsbatVZV28
f1tlOxs514HJIhkhObstsfUjcK4F3gRERiOwaCKOJVbqcHJ1gXMdTgmK3tZ8ImRozlqiMoHOvY7M
0m8jMvZ9SOk7JCSKf5v5YC4g+kJ2r25cu+TbG9hR0OOgEkQYi/xVCt5Bg9KAupL2dZzuh4WBI2xz
XQzQ4XL6/sZq8BKVN/rJ+QOIlPhfRjhppFULmQelaz+QvS+MoPPjC4tdjrSHQuiNsDhhi6H4bHKa
207zW5NNP4CTg9t/lx4FMf56h58hsekf+md5IUFN2q8zL2IWMwAguk8mTC01/3ViX0pNGfBors0f
Tul+vHzCWActRP/JS+7rK6U77xbgd5+tuIl0mi1y15rmPosY1+lDqw+eHs5OXorkgSsBvMRLUGel
T7PzEEqRUxcP7NGBNfk0c7xKzqONdCCP4txOh1vVqffpNmX13Q81IV3oHjpkmhohPsdmc99z0t41
q6PXudifnpFptkKCJOUJ6rex3o35vFd6cUaohYgR+Te/osWcvQkZKsLhNl9x7nzQ+p5vAO57wCEC
KtGN30UU9hhNzIzDuIdES4m41hanPoomiifQ/O8KK4/wGCmiuyIYz8VHuuEY8lJcF+4A+Qj9EnpS
2t7dALk5E6nJS8R8IRvNCgnJX0YIVO+oYrDgWEEj9LVf+/qEVWhMC6yBUtdz0lBcyrhsfSMrsx+Q
PHZWQVNQC8LATvs+eccBiAG6F7QY9mcKY3EV5VDt9gK0kWRQpLP2MHTo0dDlZ262w1DJBtC3hwRg
XQnzR/FPvhW5KCFdg9X6kJzjV/i2FQu+3/77hXsG1geDfbdjlLKNBhAlVcz6Dd4299RgfoSJaBml
tfSXbvqrOtQd3Sm89993Qy8znA7CdEsyswr/rOwfMy6VBgH3cZAS9q0uYNlNhWDhHj2QO4MoZDbF
fOZKB0pT1EiOkJF8UKxWY0o95xdK44ocJujneqrP0qXsEF3tIqSwBmMpysxeCDFxYZFImwHyxJ9f
xygx7GaOom3KOECPcPSwmvX3w80j/kImneAwsLdOG+/nE+nu21eowIeFMg3gkMxiMH3J3N7X3NOg
Q+bWm+Q8yL9IGmczyRReFdkTP/5p9eyPpx97Y+h6VP35vHBxx07BEr4rkr8DNP04Rj8MMKnmb0cE
n0sgtyL74D05HPEoMkU+swEA/OumXbBauWGpV/gZyubO7JNgg/1l0oAFDt064uqzW/zsq3uPemMK
BCni2Xc+nooqmxGwziduQg7tXbnlkObUMdmtjWwnAK4LMClnLaJQlIvIPbidGsIQ1E6R7tWLu/Mv
lbh/INkLEg+tv9B1xihSx8eIGR5O7n2cF8gZEEWomYwPIRyt9SSzZ7JpmYWX2Y/pB00XrgJrxArP
x/+RdFfLjSxLFEC/SBFieBW1mMGeF4VlEDPr6++qc2MOzli21F1dlblzw7M/Crb9+GSMpq260pPO
ZBE9CG372+DC0ZqNTUycTw1bXYQO2L1UC9ESKMgRNIpXFs13c4VMlm8DTerZn0ybu8NoE8V7x0n6
5/TLbGQ031W+ify+9MDN9/RYo7So3r+XUFLUqcVv6Pn1RPMM8UttYwy77ycqF8FimyhX0S91Xeba
d5qXHJIn6HFR4V7dKkTG1b3lZFb91m9yCWG9cMdCPvVPv2mMIGbJtcfg/pPFci3M171AwWN8ypOT
oJwbZ652rd8gKXi6jjCz0trl34yt+2W+HD2CF0nl/MnYfOTs+Tp38WPRQL3SzDHkQuWJ8GV3NJ7l
VKtQ/aAdw2Yw6gCncl3G+MIm1L/m6+farMYGj9eGExsPbQk1ClxQnluj+3Qu540tDuOYCI012Lxi
Q2ccnAXH/V4U0LIb77+tRHMVL+D1UX/W0cMMdrKIp0pI3GSoY1SozG/BsA1dWSPB+n1Z+s0XT+Vj
0aNZipfV8xbd0QhjKhXPwDRbfQSAl5KHp0r5Zeu6l/a1abKaLH7djdclP1Q+ExXufdGTdTvdbB1u
W0GBwIfbd7VJUrJCQYZQV2kFfxsRWbV06+QaOHcsON/RXvWuICA28oY60yNScUqMFTizGYzd+LqU
HlWInjcEPw97U2fVEx1a9XO+34179GTZcww4fTXpzzONdS07tEBcTq4OwYHBW4/1E5NDi7q7Dilo
XEpHD9snG2TyrksZn0PVfvtvzIEIRsCTav7ysWNyJju1nMM3oF6rhuf1CjYvlCw6NQ/Hw9KigQjM
C32ncgiDr0fLSBvZ+eZaf/fkk1TyxZgH4W6pYpy1s8VYe1Y/RKF06S1r18lD2ZnoAxmrqX6+mm7N
qoq6TV/jM8iaPQVuudmbZZ42gcv1F6VUYzdSqZbv0a516h7qPbh6sxBdxYC9OjkP66rPCarG+wtA
npteUfcvzOWIbius3ds88giffAT/RGivJEaLilKKQw9fA6KoC57hdyJg+tGpfG3uCBODA2yKtZzC
smY71MTs/rHoGRam2mgeuDiOUuctyFtfAVNJV7+ZWvEVdHvbNEHMUHDQwgFVopAsPYffLhkuwL11
rb3ceZxLn39b+Q1msBxO3EsAkT1chEZJl9VOojESFLsKEAHnRKC5rmwkTNRrqq7vYzfNp3bHuWgb
9HSC44s5ciXIWDOlwg4+K5vaJLgQrj+I6rv32vQWpWq/txFwo/oaalLWTlJc9j7juUhYeiVucX1f
WrnKVeUVs56n36bWXUUKu5bgwQSLqT/yqm+gvsRRiWzJrlLT72uvG9micW//4i6/Wtcv7VcXV5oQ
5xcS3HKnKivGZwU7/IYBI7B193Gp7yuHz8zXyeI7NHJNrUppVntV8WtLucE/Vkitbc2lbBtTfBw+
k610q1fQT8Qlv72jfA9juZ3tpRQTHqRog64UGbi3bx8Zz3hGkZlsPbpPzNbA/kzUrhV8lebDA5pt
PaqFzhlPoRAeO1pUKRrfyeqivqtzlhqYYAsqbM4+luYuoZ6z2eiT50/4zdj++m/doaCvvKrxVmfm
hM5/76zhQ11oSiOHb5rvPRCAR4urUDs1g/p98zpVU0pU5kepLT5yoXVu5GtLnPBe3lnefo8338F+
ePH3n8k1qE28DjtGhKLoGj2as4EYgQ3m7jzzE/SPqYp24xJMmEqLH6C8JJ3J0TZa25o2z2ECy7aY
8N5Rg/MYJb58nLvq4VK+d5KtsxLhKMjkPL4FuoM2+jeI+JXUPZB5GGn6FcyPxm6seVqUAD/gru4g
+dEODpEsdvDC1rtyJui0q2veqzy3ACiMuvnlGCWePjapQfwYxhHh1DYX4210rh1R/+rX6ewT4q38
Hx1/IBs0ugtyxfP0Vt61Nj/vv+PkNFpO0t1L/dWjyxwI8fuE/ew+8q1c5wR4Pk+yrXc/XQdtGVqd
+rGBPtUzYt0q0rLVDafATSPfuxBe8JjqLnqv7m4cr+cahej1s52TrCLS55p681WUsXCXuOqKAI/8
htwv/zldVe6NQuVRzhfBqEo8+3xkOtkpQDYm+68kdInZB00RKgsQb2koGNymT50X0SZaXB0MXOnZ
BRtLm1Ks/WBtk1KonKLjfD6rF0o3BPKF4gNMcxgFi6hlLXB1Tt0XNmVbWRnnJ1Y7IV3EWjNCY8Za
qi3itnUlharBZ6H1uI9uqWli099QuuDXM2A9lJ96H8bI6Xttfx5uwdFOozevjBrs5cYglL3fqpq9
lnfJ6hXpgOdpup7JtP3vbNE4sAhZdxeL+uLRfqGqEvNIGOkeRPudh88hVNn/76v2kfJ2FJ9cvuiY
SoX2Rv3mkcXVCPzzQyPYnp7sc5ytfrckqNfmsfv6NZ+5mDg5eTe9d7ISMy0Fzf8zyjn2FmMN7LYX
54T9qB/P0ebXuDEGTXjXru+a/05uq/tE+4zTgFWTqezfldS+krQUeyftNofbRfn694BKqZthyX9Q
bA/FgXWOnLcPM6w7Nty7dMeWQHBACTmXz39Zlr7SRwX5Unw/ole2dU+396n6ItcqnJuzSzeRqh8Y
biLA8Ds1+F53tq/W5lHbJKuJJPL2sri9DO+psUb7QXa1rO0v01Nskro2l4ePFV0PL3o2gyIQhSFJ
qKTfv7JpipPqgpBHITblWc21iHA/kl+3/nEKNDr1N502IGTde09VOAZFZuMaMhysIA6/TM6KMuiG
KCZ6KkGYpyj/kwNiulHPaRi9rZj5bhpaj+bt3zZV2aNnMFknjsWbtKi+Hu9grK5y3Pc4+k2WPaXy
+DnFkobmEb+6lasS760A9k3un2C8YuGEWr34QzliHzi5E6svQp5DULDnFbqXYPbFoJG+X8L193W0
GyRqOehgWx9pzpac+F6Fj91gwWE2X8qxxiJWUuEuy5e3vEOM2ZgQH1wFLElZLct2Gp3nSOhGPAO5
w5PTBKeCDa5sBgzyhLPy3+Xv/T1LV8/B9oAMm+FMYJO/cSqn23HhMz9c5L5u1XMjca808tV9BSY4
zJ4bn2lWVyKTrup+wyAJelF+nFK7LFm9O1sx2wMCsFwFNT70yUQu85FnzYVb6KAuhCmkGcJqwn1H
wHR2jKPqpnZW04fh8nCFZxEv3v8Fl7vRo8G5O9Pbf9yhhC++0evRs7WUl/YDoIA3Hv4dBgzS2De6
Wpta3pLV9mYqvArEdcZlHHoVnkQiFaxM2caQbKYfKK7F1LcEmdufudfh7+0sNuZBySNtMr66l7KD
7CDxiadUN/1gmhLo01KFi+nB/sNKOv+EkXz75LlWwQzuXQOMl3t+KR+4nNIugsAreVE+jAnwLjWT
iTDXybEb2VbXSz4OqW6hixEoUqdEwIac4cggJI9TojwDnYmUWiRs6fJlXLP9gRRQQxBCZEGvtF/8
gRB8TTyHInjFLP7bmWPMb/niGtKMBwktUdgyMTaoIKOBgaBynobBTIKN/rL08XeWDoGn01L0sebd
jraoX8t2irnBhSKmgUQCTo7h0rxHxN2Evasqg40qhUB392f1vAaOPty2W4NJjvzXfArh1QmLnqoN
3Q7np0loOGKINClMJvjCkGn7dDURpfj5NJApobcNT/BK5eps97Gv8BaaLDvGqwa7cRcKleYlnC6b
Uw5jCj2KE+y70qEl0rYYr8bauuPS8gvk9yq/PjKZor8uIa62uqytG8dx7vNiVOU+c5cyWi0ER1v3
YpENVzJk0xkm/zGt7RzHgLjCzysKxsJHUvocuGdDhXOuLtvrX6f7YwpdKaa1WDdErUb/rKcIhCBr
rLuvoPfgkC35YrJkKSWLiK/TzM+lEa8xzkHbe/TJlqmXOrF6IOIEAz6eSB0GP+N0Bz9jegboqSNR
jzw+G3lVBryWADgLIYCgU6pryyfo8a/qZwdJpKAZHfeFFYidFkmhvRjux8n5tt2/1eB/RHjpEiSA
R+rHjw22su9zErK67NGD44dJIhpYY9Z79hODvec3wU57EylvkEUDSyhQsa4ayWwveD+mUCIZbmNt
7es/+YrWfSTZshyke+dmakCQYBFd0J+2UAUQdfXlrvFf5bC7GShlFMK7vodlVZnbX3yjYDYj2TfK
wJDq68aj5sauhpLKuN4aqPYpKv378S/AD8agBGXB8BPlMsivL00SDtbLtzZ5YD2wmZ91mk+dc6b1
+hVIBAjjlz/NzM0SyxkyiNKM4cZBgUPXhEJDK10jrqlkNa8LMVp7VC1lIEuULWQkwdoC2mr+j78K
IBd8/5vv4XUAsjhXt06YQiM7Vnkm3yL4e14YO8pGqaZKbMPKUw7QCDgg/Wa6t2pBQIcCfe0EaF0e
CgyInkzKcGcaWpEKja/Zaxn40qST0wClywGMylqzk1Pvrcd7duIt7JhOXq/tWhaKu3UZzLfgWlOl
AlIxSQvBknrW+ck3z25Kb8YqMdZdMEVYUa3ZO5tXIumdOh+viLeIjFWUYAG2lbDIry12B1HgGr0w
wrEVbBDpSOdfjEFxQrzGo4TVjBOXlhkZjlqEWmYc8Nf/ti1njPMrVS3zkC8jQxZt7lS21xBGma7Y
ogDCqwFrXG0jL3TMWMmm9o1gBAPlsOFx7OMswuEeJ8y7dFW18yVAml773iD3vro/M4BjuvjtpNNh
arRtj2nemrZSfjcFN1OWH0zlBulQ42HChJ8IgAc5bp3kWWI68ElT90dQKcevCypkn5nCABeodtAq
7Uqfq5J36cwP4SFBp8hJR9mNLEVS6zpUnkTSCAAT0rqINyDa6rkViOw70lr2raWlw5BdSkjEybrE
24AMqOfyEYtAKCTZt+lKqp+M1667f+9E7+k2ZatxzotLqXxhaL7o5y61h124mkukygQaWcafzVui
nXdCZhxMqdPIyHAdI9WJErcIi+HNbDBZ5nW1uVT3AhW/HGq2uBxi+x2n+9ncHrozj9GrkrtU0vcx
cyjUbupemUdyL14ilYL6AJvaB2i/e+t/239Lg1TPFUSqXaDolhfGgDrZPE0v3Rvt/mLIQltJc8HF
Loj0Wwx33Qffo8c09xkbIU6vvf73ON4NbU9zRd8gx983NSr0jr+3OReksKtwZ58Z7+9Lsc/9r5xe
ve3wQJKh/rWgDs1Cazku9Pg4ctxB1D+3s/MXzVjlMU+Mr2ibfcbsvdToIJqq6JC7zR9zdnaXv3T/
rjKctVOSgSSM1kWftag0J8l/tyZQyRu52tV5Mkp5GaRrGQ4iv5a2hIL6eXRXMWqnng9rczmWfTst
lLdYvAd8zODyggZtELXtb39Pw3vnVMUjazoD5ZUHJig/GBR7chWM2Xg52UzXjv1wQpyciFdKjCOL
eYyNziH8Pd/gj+dGIqKqj+kCU3ornJbUcnBpMhhAX9WIIKre29f2dbxiHRZ4xmx1SqY6/X1f7pP9
LwEO6S80mvKQaAv2pWFSyvpWRkbtJ1kpY4HTp+CRwTPC23y2V8Nss2D3ZnLkhD+EmVoj24zRVvVf
w0s3aF+CCsYve9/Q7vgvWZuZVVHjt/j4fCYrcrIccNe2LD5M8WU/3rxGXkJmc6zHcAxREqob4Z0J
Ut+XLSI8SticFlTcw7+Uh8vTTHCQ9BayGK+ELjGsGaL4UNaaXdpM9CsmdcHvVfBhK12S8MKq5lpl
O9F4fiBuSoGKVWYgs/dgpgfgZyFl2DoBQK8ayfp82Yr/w7LvJ239GBVyQB/seg+D5OQxeZAIf3MQ
csm47MxXHakOw3UPnbd+n8Y6BGy45uxHsaWDC8F2mqMYjpfYIRhOyl2C906NvJw3TlE6A7LqwP/l
qHViMKAUBUeCyCqLCK7YzRf3TX2mDX8lBgoLYhgDCKzqYX4BryR60bvbisfB3vzYewxORgM9VrX2
6Vs1FGLBR1r3rNF1meqHPjMXACjWcDE/4v/RS/ahu/KczP/y9eP88blU7v8cGra5h176QQV+MfFa
/HrLkg84p3MmWkSFgfOpnChl2rlOlW/3/PQvMX1i/jZSMuo3A9LNbh633xhgXBZI2KGZYrVN/8MF
/cT7/1DZgMOcu7gTN0kMJyKdq/N5i5seMleOdY43GEYXFGWGXgqT9CABGqCH/SWPjYKCgj0MG4OM
3YUgAy09Cy08sUuF7oRFSj+TtJdjJNg+HdA6TbRdGng65r3eOAnkWvR3Ar04Z9mGz9BgawFpCImq
PmaQ2YIIwP1EN+le8i70cQhRBt1endrLri/8JGqZU1Q6b3jmj1NtJUC+t/vnaDB1H8uV+8zADRNM
0Q0YatrNgHlslE8Xb8ptpaM+1i81TJagvFaSBJvZZe9ZD4r04zw1XNZTaoJF7c5XgK+d2ibBnunc
W3FaD7MqqnNRDPYh4Sov9r9k9oPc51PRFSjlVF/fCNZMnNwXwBTLiX33EOYAD8cEa7gq5sbAoLL9
/AhW/HcoW/5TCCMDI9NS72vVzLbNX0I8h0N7QevBfbQXvm47xwfuHYd3gFB3WYZYgiCCzQTiZcNE
ABuaosGJzCizluessx2G4gVp12lnlsyBpjOrIV1W1r1DZzF4sOq5trDHBtbNAFAFDzd2UgDAebk3
8ar8Qv2XbrFsvfl1b7scwIrPhqPe4S0BqHKcO93YogU215h3Sbk7h5eBYtfW/qKDJz9g/j0M9Aee
VyrldOXtLFra2OzAWNAHkKcRKLE/uV79xXN91T9TD73Mv/Kfm3/8KqNME/fAtsjvuhQM9gmjov/0
caYdhepruqWmeKt/DROHy9Gz+VBrZuVe5G7q12v3H+3cf7VNrIkXTJhGHhLWL1XXsx1rJro+rqgg
xmPIe6/JgbRgN1hh67DrixgujHwOVjWLSvJzWx4sWfI/58cmIhd7shOFhlXA0YEJXRXC4jHgSu4R
EWJUfsuHubS3wxuDQYpRbgYF1s6MZDGFw0mnmikbUrRjnY0YXSzO1n9KJ1kE3Bu78fa6HGKRWPGM
N40l9PbKangJNsZSHyKOJeZg/+HjGThfT8HAd9i7hCRkNNs+59Vt6/QXjGovTWkqP6jDIl5C/3cg
OSL9Vagv286/RXE1P1g29En0M5LPlYhP7z5WZHklRcU7I2EI1rLbSq4Xul+dUGXdNuiupupBo8RC
u/SagilqPKpUT+p3Q3DzQ8uOLRadESSusuVewY0dWOPcJzp5NJC0aB/LwRTioNSnS62i3oe51X9n
hE/9Ll6bGEVHA5wN/QRzf/UipLJEsVnNMXQI0BzuGeOHlaedgVUna0xM3ATcf5pt4K3w9TthRW36
RMlmNDdirTBElg8EKU2agq9aaVPR0L/dfWi9FYHoopWRqbHkT7Ku5mxT4d9hqRNwmXmBGhEFoAoA
9jCDCmHGqci7rF/KD9Op6b0ZXUv0jGHGpgcN449gV8GUwZiNoWx5S9JzRZm5gkUf1dx4Zef7ZL8U
CmnkkXNtX9yzDTQt9CFjpbmGR20vE9cBbOLV27RuVUV2DTLSLJR8FM9lSVnNbYJDVM1AS7LFrLWy
trLlfe3LTJSTy1uMkqtZ4/KCUIBBYkC0at9Lv6ZJDRpBPyvMdWe9Qke3U8du5e/ImcTzvmX8EvRr
QXsR0zfdInfSn5gTGYoJHrLRbbzbrQYB18TZZvdwswJvnqGKbSq4B6J62/GPRm55/kXr8of9q2x+
BDBdhCl1k9uGLQgJ1izzbA3bUzDQEh4dGio+MWfml5IAPmzMkzMeEFm3ZvbpYytMZI4ofrh3BiWo
FDkO4ki5/k4Ke1yUz+1lg7qq3QQuG3u/HeYcWxoOrHZ2tOzenLwG+TxXYpWMX04K2wsClwF5zvGN
dGKapG0J4bqReA5DM9iHDVYHJ1BO++AE8rILcxY7H44P74cADQ97d+4fzxCfJelgYVhmCTVpvqs5
yqh1w1SizK5mvJxeK7HojnuV7M6Gm1Z8uGi9G8heqcZsGLdqV/XY5FLHqj+RCGdKscb6C1Ks8/m8
0Db/5gArj1L282bXQiBgC3WoZ/A8YrXVo1IwUOPqMFodB7tnPzYb7eG0SvtCNfmo5FbV17Z5e9Ze
432+ccgMs8/2Ojk4UdCy/evabLK/qydWfANPH1FB50q7kysugnt65UQPJEfVRK8KevXbM1jWFkFE
6B+KY3WjtdqXF1jsZkuv8p4ZDc0O5Vy+nWodBujFz28hbfx87iMk4KGYzG/2/q3UnIlYB08bSJyb
PgK0uoLLPKJNrvo27FyVdu66+hVkT7iVD1zVFRNloznc7xVkjkXHwUjziPV4eBdn2SIxCjASLlyY
FR/UNIrsJO0oU3Gg3Qz0vCpjse94yw9SHw+2BpioHf/I8AcA5acCX/6oQn7Vz8v5ejd+3VsY3NdT
N03Plg5mIZfR+eIjlpf3xnm1q275x92fIbblidaKTUgsUKjf3t7ygd/T4iO+nRZY53EMOnZ2WKiZ
Q/dKf/3+VgU40E0bYFAhQe1JsAhGtuUpTV/F3QQso/oPKSD6vSJsVG0W8jce/P0hC8qHF8PmR2M+
2Hvpze/DN7kS32p8aoVJ1m7kfxdS/BcPrJC0FnqD3Gdt/8/UjWrevNfAqBRc1SVqtRfEvbnGPkrJ
fD00lprMEEvK7anMrDjVw3fpcFVm1AVSqZMkAnM/JEiTzm5b22hMyttbMoylrx865nzLvay/oGJk
3oRL8WDlv/p6fjy7mW6BIFavagwwVgjoYyRU/bv0D5mymmae6RzqKITE+dx5zQF+Ev1bPfuh2zQ5
vbECRYBo0p7VqIF7J0eieqWz7Vwnd1C9YmD8FBSEp1w/To6TZD0huAG5BX7PgeIXn9Xwdjjrrhia
cZ8wV0uVC1PhwtVfWSmTQj/9cRgders6fVCVi6rtG10gkKIr9+EKTWoveGXxe8VzXBrN2Dqzk2x/
OX8Yl/pjA1kj+xqGGuSrllfaXqqQcTnZY3Ej0arJX8h03AyrBi1fVzmdSXkHfkCni88pFUDpLYDO
qVK/1lRIal1wNvvVq2DVMCuHOZXiWCFXsuB88a69ykVHP3fNWbFzNC+GVkd3mSYKxN6qXygZcDF8
bGQo3q5YkZLm26cxznJ96kIg58q1lwaMAYIRtmjwcgh0hWLyc93l/lM/lfke/b6U/Qtfd5SryBM3
R2Xk7H6LzrlEBBiGfZkpAVHgGmHmXqo3LlZSuabJDY7ccnjBcOHAUi2M1sBQBU/J9JF486SZ3RTR
rVwHSBVnteIkOEW46uHACHgNLs30Oc1jweFr+xrfSLkLFByDBpAK9BsGr049RimgxVDCFkr77v/x
smV1inFd/vwWazhk08tXzV00G31x5+x59DpqQN96qxc5lOnGYbdfPQeX3iIfGFbjDWbVppSJvnnT
0GAea1kHj3wHn/naCKNUPI/acXBCYxFF7WRD/7jUC/wlCv1UA8OhlWh490T6+qB8uaBtJAUuZirG
MbBYHobleC9eX7RA6MXOO0L+jGIl48rewWV822rLv50L3uDlYz9JYtmsB4EMc5Htg4Q0H0Wj0cKV
mU7HEG/ralU6DpaDWxcFpVr4fdQxetzcTTU9vUa73vPfjoaQ08Zw3ccJr2/uxRzW8qx4o0t7lUCa
l4/jZP2FULqB3n2bQaYTxcMHXZoNLQaSLl2+Y6tpNsWC51BbXTPqWJ0/ssasdfdeTb8U6/hhLuq7
AiOsLwwSH/1ZYVLgoHb/2yzqmeA2d+MLECgMiJG68LaoEKdxorX/SYTMOGUQK7toPUkHqkj3WZzL
FYkIJCvzQa7kWgUp67GTrD79zVLlvyxA9sRH3FDNSrnl9pWn7l/pc1f+vJemSEBWqtISwBtI1SkK
mmfpsCnnMtEbkPB09DxIy/IPSEsttaqi0yfO0XbNf233rJ3Iai3xe4/lzzbfyD8qq20leRzMLLx8
e2Osvqqleevg4LdTMQdoZaEAdLQ3X9sgL4vJ9GZgf6reBBJtSgkknac+8ryqFLbddf73fa2vH0FO
marFt9FbOzWrP3YNh88RJMGO0bnKJgDhKN9M3KP4EcSxjHK2mHRsmF+j/x7/lqfPtXDTLWwiPZmd
Ju9jd4eJEeu9ccq3//bHzyxAOdjp7rBdBOTxKbQrx3qp5dfxNLodO6tUP3GNNqoj8pS0ar28k/IN
OWGryxECq8R4EDSswRFoUuBwQ9AGNRN4ID3IQ6FtUJtV98TjOUmAPGHrBcmsIFRJe3meHDW+Xt0+
B+AKxIKRRqoXQ6zFv+S0kABAsTQoP6jYGalUgvz8RX3t/Gv3t203phls2Ld9KnhgJ8V2OBvjhgbH
aNtH/SjGetYy85NjtCx2kOC0krxO/jOdCV9aW5X7uzK8MF4cV1DI1gZCpie8Ni4O1I8lPxCFZujx
eKwVf14YvI3Gz0KpOZETU67hKJTG/YzvCFFwIO9LnXWp+cdwJXyBYdrfWTvQ6XR++Io5jjPFyV9r
VvmY9K+lv6bBz7A/kZXGM8MfNnPFvwZHQh93G/Vh8ABDnPf/yoHw4p+LsK8/80D7o1CwqYvW+PON
uHS4iK6Unvda7v9No2nrP2ZMaTftWNlR1hPz2crwlFiUss77+3hv9hg9zJH6WmNPAFW7cacIZb9C
0ZDlZDOruKaaFh9lGdXGQbCfZ3zwcqcwuBkPhHfyw4JK22IsF2baPyH481Hsx6r6vDBR/2u+SpMa
4rKeqagcuBX/5YwJ+PFkyiklv3IlzKb0ipkinMkeUPyh61LQTPovFuxmOf7b91BW0rXtHAXlhXc6
yZc09pnyH5cSVcdPOEpADKVuwQ/N+9q/sWvrok+2pZ9NUI+fy38/k257ciuOf47lEaDNSzDFXcuv
YarI6nbijbP70BA+TYM0qb5N+KJccRTC7OE4EnMDQJPxug8zen/ChaTYtCY8qP5o35oki43hMFuM
MlahaxMWH5TWheNu4IVUMhAAN9O1nojkKv67lSZS+lB932xBZOH5gR//VuoR973Y7S6KcxhhG6fT
LHEQTrRb1fRC1GGFs1Z5AchkgvJflxW+70d4VVzD/dENxwjBTXHgRPTebhXfC81JN/0sdhnecAyd
z9Pa2EX434BSmzgnEdxCh/fN2WagR3wXP9RzWhra/Hvx1yuxAsGI7S4NiD0+F5GKG8mYpUFhg6Uk
SV7EzcY4B2nSqwzq/7szwdKIa0tHheAoeyGZKkyGw2up8/n9OVCfWIXsdEu/XqR8aN0rlWvRzw8X
pFDs9a6VhOFbsprpC55rMeWdpBymq3qeV6x8eRMJAsIrTQWmFAAy43L9vjn/p3kee3/wFzybKmdE
X/mOhP45lok5XUNBgLA+DSYJAUZ89ajKIIdkfhlrb9oXpHr1cPHS5uIK/ZMrYRrVHSkiTuVzhQTG
B2K5o6P104ujOZvg0PPqgZ3tqi1XZz7iRsmvAUm8eoJ6Uqb5ueFEyzJ2DOXQ041iuAkLNDAxMZTY
yh82hKRwOG1cxksNbaqMtEQjIMuMzMFXYXUu2hLrlJa7NsuEenB4fpAqfye/1t9OLy1Z8smk7nwk
IkSGCW59daTjnnaHv3zSW2/Jrb7/cCg7BzoMJ7b7PQifC9+nv8Of6EhOmXikPGWwYcx5Xb269BV6
if+m5P2bYYSUdtPkZD8HTg7eScGZp1AHMUH7Sq9JbAh2hUOF9C/Ow6OkZ06H7qFOA2WXn2xwO5fO
vrfr0FOL1rV6LVcgeINz6UhCeNVzwrwQwMiXrLxoLpqzxgxIsOwxENiPckVt95urDm9l9sKsLUzz
4gYvuw6n3Qabrk1xDirio53lB5oBJF2qvWtzxvs2XgerYv9iFvsC5DPVOhVO+Vb9NpX2sKDfdVP9
Z3/RQsILGhMGkjZUyh0wzScmqb01YPrLyap+bQTbUBU2RmMa0+5su0PEX5R0gUjM6nJQ+bG1vZYW
22gthHvbzPPwWZTz2epK/sSulSkI+Xh1nO/P4ewv/rU0UGwRIV575wLH/VTrQer4J8w2VrzWQwd9
MVQsv9/Vp6fjv5Z2oSH1NdFhVdrsy+ef6r+scQkLj2stzU6QiPQexXhWQJiPRQEUy21rDac057zU
Ode9453FsZncNsw308v2S5K7ciDRLqgvG/tzP3kwVMh9aDc2dSGY11TLdPNqss/TFK/HNY8FRs9l
U1MMuu0wx77FUF4zvQ30hqdtDHTezkvbflS4MFZE12vQnNuXluphqZb/WTYKoQ3cG18JDuVXxSOO
edquOevEmyt94lOc0qu2t56wpswdsTemjuDx+ncG1+yy4Y8QFsQEm5SOH6VnNS9D4w1T56rMMj3f
M5yZKuij2cC310jHWgluuilKs1NFLm0j1U0yxlm3V4JLdN3H0YKrGtcgPQ38fmu3PTZzNSEsnl+O
Eobb1OIfRwChXRogdCmfWmBB86/7n+JZtiFmufJUu/Quz/O2jWXHfIQLWjVIQy5aB3GTgjODpgDA
qvE/6c7G5iX16yQTpdGzobLYiO/WHrUqV0sA9VKN4+R2KH5taH9SHZnX0ay67hAh1pO9s1VKXgR+
GrMpG/MTN3orSDhFm/H9r6wheGiFLu8NQl6E88WgPitcUjA3H5ufp9wQmV/l1JxF9e8K3xlGisEb
Xf9y41wl1X71+DraJLUtfjBgT4iAjdiWRiNlQ2ukvG0G0RUeBT7/k4wn5U3j/uPrh4+0i3p3gO67
MkWjMlYAlUTfDx897INMonUNKzYxHSJejYPXOy2DDbb2NKC40dfGyG0hIASbueRKyl2382c/8zbY
4390ao0VRsVM27iSNrtr+/QSGzk7Vl6VDEGV5h+pJ/i0uSJmW+4A9v5CS/iUBptozsCdLhJaZ76e
GOCbOGp3dc3ef4NTdtyOHaemwZHZveUuscC1kBJsQgZjTEhZEawE748hOnhkxbQy9L+Jcpkjkdjf
A+YdkhKd4yqDn2X/I1Wb06gJRkz6fosB5oxDxAGPtRRCS5d2IJ6BQhjtiqBf4x0WQSHE/ahgTZd6
lzK4u7QhoUV5+UpWKelv1XspRYbheTJsNjigJXFQm67l2oGnlWunR7PRCh2GsXvosPhPz8/gkP1X
vLyBrCD0/jhbv5OPUgpoOyOfrazhiNkobGyFyuWN4lp33FzjZLXV5UlrFGltsqlqPl9exuavXGd5
q9/fzeOit1q38xgWguvzg2OydwhWdZefvKAqO9SpU3hP76fPHAdXCTHAO4KYWPdyntxc9Tw2b4RA
mV+05aXGrONEOXMqz77ewywmQEwLfiWTXJmvpxqXFluNeoaFVpyJXkj1m/DTQxBZd400P4Mjk5Du
uti+Sl4Yhr0BBeXO7hHUhUSYMd/jEl3JdtQtVcERu4phZssqguqRTaRLgxUYxPwA35JmFwj++ltV
MJcXPahMtpjv2hSKJ4OD1mK0a8nP6r56BZy0RynPYUVGec+hh4L3ICBayMc+4B6x/Afy8D2IjLwN
4Evp7qt6Q8Ea7MYX+bjbekIGLILMrnak9GDvSh3iqE01tttWLl9LJupQzBtIYTE/7absnZ+Xfnu1
qL5IZtgrXaurAkZ3BS31mq9lL9Vdvuw/1iTIy/KzECUK0W1b26dbkMlTMhIhtb81ckaNZnf2vNk4
nmsez8IAG/FjB+NltqnJpM9nqrm806xx2A2Txl/bRixroMziC/cb+oo1vmmtbw2kmOUFClpan/sX
wlDe2MJvSfnoaYwu900mGls+GhY7/g81FenKNK8OEqPlEbiS0cyGmf5htOtddXfGJdVVlKiEic6z
nfldJIq36bVlqtXhUsmu/Dq+MmuoxxvZv+NItzmcTbeRgRs2jAxI2TcZSCmi3pQvUCeY9nQuvez0
gfSSFSBQXY5fGAnPcor9HT5R50IXn/uIfR9HGYH3dO0GI08kCRd21fzprz+PPwaZ7dvvYRxH4zr8
Y6RE/Kasu4vIDWWw4txA0UQhTEEkgsPWCkiKs+J34PYFRYyxTbegvEl8nJr373UUr8V4x0jvylYw
BC3ou6irB68/3VNvxzaM71JkIEJ+xMriPyaAlGLbx9bbS/VSnNOy1SPiGO5qg+2UCg29S47Tsgpo
04lsDNpDxgK5e/WLmVx9PbLLtM7RC51rFdwA68NbI9s+Gz9AMWfFlsSqFl9149hb8wqGPjhBcSJx
vdm9Nl66ZRhxfdbJl+7GuDMTlxVmBms57BDGcj+Z1rbL7WSmMMbN44tlC2xfvBHPaTPmSu8mEiFN
qky6U7q2fYulRFSoFsh3QzTu8vMZos8ug0UTDC2OIoyg0jCylP3L6Ck6eF6+7gSrlnPIPWY4+a6m
efILyhua9uYco8EFfymb99zFFuYIa1SEZFXly/t1rAfLrlt0TQTz7UVlOXS+/+RF2TTDDFpWU+lu
+mSiUeHKU95CI+4k1XOpYzVs4/IrOKcKTMnodZhCZE2DCJVrx9+MLqyVrS+Zb6faq9FyaN7f2siW
Wn4vKIVfv5d/D3iUwZfk6WW1d9T57BQYhUFAHGdmPI8Su54DSLcXJ83jE6e2Zf2r0dAajPCvOvsK
G8bh3oTlXr/1gfuqZxPg2qa7rJw+X8OH5v/Vv7cYdpVV3KBdXIshgC6SwkU5Nxsk40DPZYM2o/Fq
BufSI2S5kfwTDo3Y9ZwsB6964u/YJ2mrxz3E5cCSMBMvydFw/R54rIty0PBuK7FveSeFEhvFdoI/
CYVNqq6EekSxgUjJrlKzQ5G+6iRau77dvpNvXE2CnqNz9zk/1a6fiensh97Yo29Iehlr8UiTcoNY
FJ9mQMbr0sUpGuQeldx0/Rlv3AIHTeCfSiZKfXIivkoC1nQTQO5o0IsX8MxHmsd4yB/aNXJh0pDo
opJZtOAd9pqUegOKbeyboNtiFcRkoJTpFbrb3m3CKIenDKYp7F/zEMiKGRk3sQ7bsfgwO9rRIuDZ
oEM9/pa9oDNd1uOdi6AMvsrF/CDBRuonZRCT08V/JD4Og9iHveOt3BZxLZnSECH7eZmgvx//R9R5
bamqblv4iWzNjNyCGRVUCpEbm5izYvbp99dhzXMW6qpZpQJ/GLGPPoAwFQNWPqiwX+dKI2wQV0Bm
IBMCtiBykSIAafdNz6lydHNU/lW4W+9xNb5T5QQMZbu8BYYL8QENJ6Nat7j6zsG+s5zoJ0JtRan5
/gNbZYwKkz20HEAY109qiB8xxRYIg3JUYzrOfm7xmXziMpELTLdbBJ0Bnyyu3hFLClAdHbu65XUF
6PPfbrL3fy6ofe4FmALkEeSmaIUKhxTxNix0ckWnB00YYTrJWZXlIeZjZUJEsIRCb/3uVhan0WXI
amoevWRKLtAxRgmz+ZeEz6D4Ze0cx0WSJ8xQV9syMhhXwy2hWEtwNX4w3LfdDf2PAYg1fy4MWd3E
LfSo5+6DhAnoU91m/oyQTZif35V9JIsVwPzDyu4AfP4iPknS05ui1nnT4u0dvTzghcPjkLQYTJHQ
v52ntwEpulTnk54s4WeKTboyBSXuFtrxb3IYgqk4/5379BoevDr5OfC/7q3JlqOYGKHu054d7lCT
0OeGbjJHr4rrQ5OGG3Ajuq3Rs+dNBSPJJKy/C8lqQatpd9qBlB5INFQB3g1nvDj8LKA2CYyFuiDS
UgrR+sYJf/zth2Um2QER78MH9VdxjBhqicmVSixC4M3rcgZ6FF7RPtuvDbQUrtqDC1kPhCXfvnpx
BNuoODi4XxoEntqgZUXCByfEkK5U9EiYwG7gXP6qHssQNALNqYaVHlb1Cieot2BTdw/IwDtwDAhl
mpAw/ib0HJneVk+4e5kB90YsAEpV/MAcRWTX5TswaByzwXY6UV1zoxb01WSfvjoXljAcVXhlNTQK
CtkE5LcnVUwx1WTvnscm/XIrbsEDs7bDZDNG0BSsrqK+P0Atg7i8jiuDx+RAGV6RRPlmCIobVkE4
WcjIFH1vK4O7S70QHjEmym4tvt07RLBbxECxW6YUVEnJ8ggfEKAo/ak770kuZeDd1A/1gqdt/WZZ
fEemX2yBwiMOQrP1LbWaRxwrOiDrnkntwPji/sjgnSieL0xOKMqkWRvsuwZIJMIshECBeDZqoxqn
gjuIJB2Nv3tb/zmHlYDwGrD1kz1SUI3QHN7FrH12rk5+AQYeL0tdQa4Ng9+j0DtkEMgPPtq31WdC
O4AtRUnsOaLxq1e32qMF2BKo2wAxBoPpm0j+tncYfAMRTZbrm78anhOUXftxtfNpxzKktvgW9PeD
0pxob784ACzUoqZobPbuEwO7CmgbmvveoJKJyqIK8azx/WuJj1X3AKgHmEXFrw0A/PzGFDxRnVKa
UuBz9S9dE2YR3M/my2f62sdlyTEBVmHR9Q0wf3A0wYYAmAWwqc9N0MIJGg2qf/tK544oi+zmF9d2
sQNmgvjYe4AMM3WK/rFl9jaj3PixnAUlEtkFPlXsbPxSF47DFlVnMDzQgAL/GJemSGqUVk5J80eh
0yTX+7ytW5zznsCeNg+0iMm+TbAMKqScad5CG/WQlB1aExD54tw5obABNgHOJDSIh5/vABTpPPFN
K92NB7wR2NNj/KFy+AkHKA39IJq5AKGiJb29J+51GuX/nuyyw0YxUhDVWCfABGFJdOFrvDrn9osU
Bq6w8xvg0dIA6TIHidk5TQ7xb2nC4+dAh3xz1DIen4WKYP+2pALjlLOTYTKAihGNizrMtW+T2Sj5
o/bh+rcZf7vsKuJjiUc9yyA3AJsSrz4d6m9+C9PPLW9twtEBoNcmXtcHw2Ge+NA5U5fHK31eabQD
twmO0IWmR7B8ULECXIoOauZgT1RnM3lMUTw/6wpIFwLl+xpQEJvzRr+/o4+JWR2+24/hZkzb3ned
ziW/kgUy4bq8DA+90rDsPaGGLkNqcRnANxqXAQO/Bz+I0dDFFGL+wUM0ecW0gVpvBrSXhRQV3NvG
Ang+ywPKsF5v7uMyAMezKC12ozf9O1GUXiVMeolLocVELtyaXS+2EFWb0Lp+AASjAyeZDcpeFNM7
thcLASX1e1rUx/067KixsTAm2E4TEEnecVleF3rvUeKVAZRP0UlQdE6+Xrlim3/5cDYGTkBYsQDO
aF/3xfZfcZ+JRUy1jdZ5wKIkQs6PD5iADfm1XjCbEQKfm2ExoAaNGAwkgDnUIwU1HejMPIaosKB2
8E3uNCqvqNUHBItY3sZVrtczWp/uezHrPcNn5/Ox8wRglGyGwGdYgBwCiG8dpuVejegQC78MiKnW
Ka5x9QmGkC8TH1NuCF9puMVC6x3pAXKmiqu8/DkiesHQiU6rcvgJ8gpBOzNSP6N3pzL8GBZAnP34
Fdw6xpoU4TEokZouDGvuGyK8RtV59SFIsIvj3JyNDV1vrp0vOMU9XUGcXKVfffWhQLuTEy2Pf2da
ANc/lw4J1zJdlAG13uAc7ddUpt7a0Xb40ymDptsA34H5qH6kqBk6GgOFQSC0+qmb4CQTu3rq3ijg
Ojd2RnO7dXCU85smUB6aiOZgecCxwz3cOBcA7/n2oeYckU15t4Q5uus/oGN+9pJHg8aQNBq98D3g
ja72p7IiL4oDywTAkoy5WOgXIIyGfw5UHHR0dKv4ULVs16IcAFRIKSaf6Pz3XB9xtmGPypEgWFME
WFg+KJsZFbFqI3UfoSqcMAzR8bkw1Ap40RvaO1OlSSu3Xm1ojD9hiRZiCT1Ky3b+Xcc4fBB9JeDJ
ek9WlNpfQY1MqUdFdoCc726BbUP3SL/NGb4I0VigSyzugo1opxb59WpeJ+jB6vitPjaFGKaeOQin
M4EjzFDrlkMrGUf7sdjbyR9fljzqRfBcsPQT0KWGARpeKhcbcBltiiQCP+Rlt6D7XuMi0Yo5tFfI
CNHTYYjEV7pyc3OP9EaTxan5JUdCUIe2nxtYwAkdUhbiXbjcNXrjNN9PT/P35DM4Ld5+PqKRs2+S
w4A/al4NXiHEpljzMK6W56fuI7UskZLV4ArTz5JSL7FEPof38Eml9HpHcByZsG88jhal09+QFQv1
ZEKClK1dtgo4sGCzXwN4t0C3FVhfdOYldvBrHAqd+7lBmOKT6yYnWmpQnngLPuGX4teNOwNKziIQ
bdulQSmNBwFrk4iH/1rc4uf42N7Ed1Uh5EJKeN6QhEaVDjNWi14w5472LVX+PGlnDgkBjgn9IW8i
FAUFsKHe5tHYlC3Ytx4vWrTXd5CkAlilljQnWs7NBxMViM2mXx2fTMKuT5rYglwQuel5Airk0jcm
Rz9hHawhiYL5sjQ89b47C3KHWvjs1caw1fkJ9PBX9Tsynt4dSjQMhI2d0AkFOA6JPNxo6AFIcFDD
mbdZQmXQn0ghuANw66qWWQJ+R4Fwh60Edu156ORJzAgX+ipC6OYUAwyyD7S7dwHFxImKs8IauMwP
cHCZqKK3U1o+wtnwhsAZV8LL3+UPq950+P4i0RCTfNrFtPdYLUV9MHHPU3ML30Lr87Lzv8aR7A0e
ULF+L/R9arIQolwBV/YAT4OTqdgp4eP5frmd7pfP+ZdYrw4ldJsR6QWSkG/+rbT3oxMps0l7ATzz
C51EbwP+z2+uajlAjRzRkjUUP5heXDkfNa1IkdnLYF+28SSQA5T1sxr4+ezTlfjsy2m6EUOQwUaZ
W3qq3aiESfgNOOngRGfHarcG5U8VG1fvIcy7I5JEaYGPxR3A5eT/QKyQjMRKIDfGiSsqMqC/Nz0T
QcYYtHTf0DByxzNBSesCr1hqVAf7uN800yBbPUAPk++DLhSMjAgLyCksNyQu9S8zvNL9+TCataDq
pTeCKgiBbMMoRAYCWDsFAnRZvwzYyvhzYoRPOheG5sPvPj04SN8Bs8rs+rSi7zAEVSC61S4hNIK+
GOxUwWsS3rSbPqDFoS69kp9iIW6cMsAgQkvpg8xKJTz694DoWjAbzoamW+O5mxcWn3Azn0UgRd0q
lvQWxCDgEuLeBgGJJRn9sw3EYv21hg5+JiCCHY0Bfk3dPzG5OjOSMAzgCShgAMr45Slb+2ZFNyum
y1+JYHkuPRQ0x83hialodZSw7oANSGm/hbwgxW9YMAAy9fiwhOwgiIr0UX2o2IirNt+nUN7dEujK
92OdhrP46T9Xo9VoBE6HP+fSV4UDqbawRl617pkAkihzJQ4G+x5QaQWb9ryqIpSL8N04inUNgg4I
IpEfCEJAkl9cXGCPWb0h4FNSDOHJcvht/2a5MUzZ1gsuntHIF/J6AyhUtzUatbxWa6QfSZKR4EYb
aTDy9A8gTdsgBMrgUaYEJhfeQ6YcMg0StkWM9DcN2EnkgIImeSc8OIPMAqO+mbh/3SSTQaFBOoZ3
iyvWgQpgz6kt6sEK3tb6bS0ZNygNALMWbQj9+04QBKwJLs7fMSZuHEf5RsRa5ARaw6GGXtgDoF4f
a8XNaBC1H7QRtTMEXHFf1oiCVNfXrRPu5cSMisMgEd/gn2Rl0tWvrBotiAhgsCZEWVYv9Lh7LRFy
y1ySFg6S+M1V63hRmKGr0K0ZTc34rq1X0s4g1GCf5UN58pICYmTrSjeRjuiPW2S1K3dE15EjX/li
tB4kcdSaSQAS3YCOFN9Gq4U8aUGlwVXzV14TXpyzQ/be1qNaC9QVkkKjyyxQ8Kk5QEWzKHUILOJG
O63czqhGWzfgAkeBeEJYCrhAOl/2VK1E6hrJQ/BioEZHVJamE5GhZshRWE6wt4MA1yE9XmSqNA3g
rsEaqNuQ/q8txl90Z8rf839mjwyQMCEsxYii4zpVMXyWbmR84kk30OwbiAynx56GL2DXSLLRIAnc
hvxsmqgTpFFlXZmAGe3uGWLO1EaqMNS60i8mCTjEnsFIfuq5xX9jx929uCpKa+mU2CpZQIKWAbPO
kGi7aqHoIjFeSNpr0cfs/ih0nsKekeAJAoSH1hgGJHcahsOvpbj3prleDml/BOpB7VR/dZQ4YxYt
+S8I+0U71MBqaeIYwg1aYcj4ZiRBoVegEFLZRDbhyGt5vcnZmq7i2PWfdCM9W5MWO3AkrYCvxzkJ
inClUayVq4vTfDBxpkU6FQGAic8tANX47zAowimCngJVNqQef8h96k65fUbKoHDFZUXHmoooYsFw
KDmdQmjY7cwTAqXfVswa1xapgSQVQulttStWH3kS6zKKjKrWKJA6YiPwxlGhZ3f/rQ2pTa4UsDrL
EEpj9ChDzrwzFEDAgEnRalhvEraKv4VdQmx10nDA0pbDQAOe9BjsOp9i2CKJ2p8VaxLUE1h9qv3e
ZOG9rKbXYvRqbpVxY4PT+sPkTQABWB1HvuJR74c5y0XiRppAfYM2sSREKmA/1mLEF3ybPVIWk4lH
dIIUvlb/q4PIJlEw60Bw2vRZ9RS6U+yOBIXy7deG45XVcrGWGdIO2Fc9CFEmN4us0ckqtxj3mOA8
l36zWftIaS0RjfbFXnmLVavjUyrBmbiafq3FtOJxKt+rQ1JWEgFsT+/cAzcBdK4KOizbe4FhhZIW
etfJWi6PIO11qJBfC01PzTlBM16l+rQUtVclqP6t+RhV1PGwiRqwGwEth9TJmnBN6h4ubQCOa7Wi
CogDfFjEhGnKZOPE3Bi6Ar21UD3r0fJO3BSF++MdI4aA8+kHMMXoXt5G22meDlPwI+1sIKSvkz3L
d0r3DuY+jy/zioRAKP5gckK2SpR+6MQmKF3IIj9QkVLfLvfertp8ByYpNfPZus1LlIKQyUBQBmxp
hkObLZN3YCfRJcPlkr46jvRhicHItnDUj31mArWCOOTmRyPaU4DUeViLVMF0pOe1n1/18NYII9pj
g9sLWYTnniwILk5KMLUVNBT6DsBVYBJGo96UY8SCSPcQ0RSpjFA2pS5rORzKCMH65km7NzKBjvNq
OiweVF6QiiKuyhnye5BK0ZuJvLL3+l+7DzxyPd4ChmSJTwdj3AJwpCQ0UPZaDxn2UHOTmQAz5Bt7
mxWSmgBsNGSH5IP0jtYiJoOExj/B0aTUhUPaE4gf+yRcSmyEKFZmnOGSxvK1Jo40tNmRd9p1f0BE
Nl2J9RMwi4vdofOGBBC9ATFydKDhZcLoJDHZdKir8Zm7h8CAp3QXEM55NV9kpZbrrhCYa1hNgFXy
wAK42vn21wK5w6+4kP/UDVdBSlTdqd0oCvtga2Fr+7bXWujM04wyAW7ZcYbOUNIKPC0fX5asJaNQ
sDALJOOzJ7clVQO80lqCk+UETqhNKRmj/Zs95WiTdOT3EHJD6Qd2p96Yzgc9zcPiaC0W8KVQf5ez
ibL+t4a27Js9SPYP/ajZPR8KDvZjmlNQpnFuxpoCjQ2zw+rg8N1QRhsI1f+WqIQhf0VYaNAhSuQr
YjaClgO88Vq2hwY5a97A1mUBoyeoi4+1KyXh9T2pzg/ydKCe9aWfdUY1LaRxEN+pe8NlCGRk7QiY
7uB6zqxcTB1WPkaN7bB/tAaWuQ5CxROmFkspE52SiiaqPYriGPwBjde5PiZtQy9IPqEFmYkoUdqx
JPhy4iupHdSUBMGBZy0n9papHi4DRL2kkuQSaDTuIAyTehj2DUxjGaWp1QA4mEyu5TZZh0wkd67d
6rp6P8tbxjIsIhTZwHaLfaziUgKPSpGmN8y4l5rlLpwC3WvvQ7b5RSolqS9pxwjPX7qNkBEA2HjV
dHAT/625M8aEEwZodDalzpWzMKIg+WeKmWTn4xAmgMntw9k+bZWnqjgVxBCH/B5VXUvTE8IAP6SJ
5wbRCkRwuHzS6pZBG7ObbF+YbaVzQHVmGohWeK1U4IZhkEkJoy7FKCknKan5kJGfAJpTo099WSZb
NP9BoJsI0UFL7SF2kbSuLK1HPRBMPZWa0sYSahGQXw2rz4hyzsilzZf0nb5fXDBc8g5hz7ir1bm0
iYQf4QJC1znWKMsPo4vRe3MZ+mO6QEIw1PhgToROJFPDV5ypiNCT1AdVqHtgX7gyfAOsm+yxB8AG
oA1srm73byyDkavQmy5sS23dGAsJHknmllLMFsAzCq7l/mDQYAK15ahIs2m9E03CM2fiJfPY/VL1
gGt5kSUv519t3AGCjX4Eho/QjyAkNyNMWRSqjOCvaktw7CnDh5oAlBVLFFU72Hob2Er36iM9AxUC
cBGOSGiiQP9hchH9ptAuJEL89x7W/k5ODYGCuSpVDeYLkNA/oxSVkm7qTFlRGPmf+p41lk6Af6Yb
4fKFDyZYap/7G3fXXF9tWZ5rloHGGQNTuljLS33ZdItYjqsRFnbIs48YQU5oLvU31PlKpiZiacug
amCkonRbog2iTq8MOCM7mPLh/m827C+XGCaYOs2Py659sGsxBTGNtdrSS+hrPcq50aolzIbTQ8QV
vBqaAoHNMpe4oO6SbEt4BVlxCiruI6xFGqGft4WeSqtENRZvZMOXwgng/6+WWntCLQxV2IGqjCO0
XHAO1lnMMJBZ5IHRfaXU2T3atCLgONsmfCXj8Xg+p+MZx7dJQcWWKg5wxyCPSyDvtUBJpP3nuEn8
S+ts6jrzoblGiqkVrp57u4aGVbWBtqwWdKFJhT7/l/1UwdGTEfmrM1NxZjhLVoN8L9fRbFTUfZtC
ei9elpdqVe3ZN9XX6YzI7MICPNkexhMRswE1WT0qfrH7F5rHGCoKlnqlycoWD7f4nXW8xiIj0iG/
HBHYONmrXu9Z7/HRXouaNBmmqSGjvSDTO5tf2ZHygXT3GgWY6jhK8ErQlAqY7bX+beWa3xavIICO
lN0gBJfETdZcWk24dQrMcvUNXR83TXoaUkUCjxQehuZEw6t4C8YI0CLK/NtEQFlQOqXEuqwkH7eb
FcmClBOzQbFBfkdJgQmSaceTqHs/x+9gZYEgyhuBjT3YxiDHDcX/zFUkAdlLAVC1vTNTTwxnUKRh
lAPhQKrJ/dzTfZXXThkbPDMLVZfvgyPylNyVov5YPrF0aBVULSQ7gL1ErUSDrXGh6mElo7Aso/BA
5EWI01gWNc4Pe0n2gCz/KGB3Qx5Fy9o6iSmJ9Sgaib6qVh/JYrw1kH/S2dop8p21jlguV+4AleVS
ZihLAcpb3pFpd2ffSj/ztjFo0a/xzUKEHzv6LAPnso9Tm4I8+KG/sfrpVY2LUNIX0WnlVhWc/ZeV
FseZOFhRYth+dDc9RGsqAcI97JqAkuSBI8VNzi05Tk87u9jRyMyo1liwapH1krgYB5Q+ZkFNSaRf
3XVJV/umFQZhpEI5MISZ+bNiSCX6KaGRNayh3vVa1Nlo98t0QJE0lTqckb/WoaIe2hPL4GBjpIEh
vFCZYKlbxSBjVkkjaM5Go43cXtNi1CjP5LcEji1YQ3BhZfco3Kq72Vgt8bDN2gvAZs902VPdjkZj
yxE4S6kwpKgL0nOaMRd7StwQmtbV4t5cFAamzhdHv5688xzlqcLyLxZl/Jwn2Owyd+aNpK27KL0G
WLE66nOFMbhKPSCk3x2JrIVfYr7YAQpACM/75RJ9XYmvb4QCzXPjb4OODor5aWpJiVAVep7IroQF
B/tTw2KytK9wb1SpIeJ63Vj2hzkgw8Ly2acjdsd0UABEfm2NYgZFxsnF7+oGStfjXwBAOCinD2/z
/Pq6rZMfuZOjCo0OnIFegR66lGNThMeuFuy8WXEKQD+A1l7L9iwgQLxh2BeU734g0yaEf+yU4aDA
Tp/f6fgQ0ATBv8PP5JPN2BJgvgfPwBASD+7Tq3f1ngNa95LaPsHfQflGeiQdQsAjfVIHsZzwg/15
GVDIBDXs8OV+I1qGcnwhUqG0wbuPykExgB6KCPMH0CxULBcOErtenrYHkNLRfxgOPfByhPu57i6L
m8AQ4TMiEDJlkBLNTMDjdtn4YzDZpNpAEaMvFkEmbMCEdmRRG/IsCQBpr2htw1Gk0CTPOzW5spop
w+9HMb6yTE+moiCvJ4c6LHc34NaKdMcly5XGw+o5V958sSsMZLF7wkJPmmILBTAHN+iebuHyWmrQ
fjC+IDX3qaL/NEmd8i5VyYXIH9lRLotXBgQ8kjo6Qa2xDLSXjAV4Vbb2k7tVgd0XbGbqBhGSurSX
2A0y9yDiQjZzU1zQu7H10rCWPrCU9YETJ6Erq0KGj7YJ1TvpQpb2w7asNviibLcjOAPsUzmxZ1Qw
GC9UuUQeAkyWgXYBV8zYbLAIMnNcu0MGcaXJWOEm6lzoKbiGvoGCrpiL7Gq8z0xgYgcVYMaQLYS/
43nexJsSpkiDP9owWHWs1x1dVmGTHuMh9vcUByg6Tnx8rIkh8djfApXMpki3daEyRjtGUVrFvzBX
KHIgkcu2492pWyfZT2tCTNQ9f9s1nqvEB9tQ66LFZNNv9VlCJWJTYOVjUnHW7sWmbyE/7YmnZUEr
mUM6B5Gff3cLGykBYa01uS7ySaXOZQmfbBxLCKGQDweb8AragY8VeMVZ5LsVkkE8pyV20kIaEwXv
GEi8V51Yth0FSh3AUlC3pOqOtoQWMPeBt0C3cYPN9PdZVKdIDcSOD/yTJYwZXgx89ow+0ZcTMwOI
pX4f+pRGccHaFIQWMjP2JreaCBfj9gOdpWCABNgr1VIkFBC40tkEVh3dHFft9TxPNg8GyxF7dKUG
C6r8lh/NP72VFO+pJ+VLhpPSdarMOmW9Uj4P91daFd5PaL60A4EHyQGF2zO6kSgdsmngiaMzKMlP
D3rMtqrUs/boDYHCkCKBAjR8NlWfYdB0yoQMYgV7HMDZGd8y63zAax6A9NOF2eiWyu2S2Uzezde+
eTIbT0qm7S3k/lgsANloE0voHxpm+jPCCJRYD3rWbTuHb9sw2wDwD9DVlVSNfThBRKpHsdrMHs9L
i8eMYsx784Vo+NE/wDqNEkQlwtKvdasndsOBLm97oLwHSpcQCzKNoURih9FXjENVtiX0J/250XL/
JkSrWgb4ZbiT0e/72ZSQFGaaWIQsfROZJ3myT23mU/PmjmWthGEa5SUAk6KhmGnpe+1AmtwSloUO
GJQ39dn2kuJPHewe0cF26TcA/nBLykEZD+hCwafe7V/nxT4uN+SzxVrhlMpYfoSVFEYsmtQo7qfn
lUXoo2nxLmGtTLfkz/I053fKkbUltAdFHqRSRpow4V9jI6P2weVj6UlOlJSyVZYU0jnSnOgA2El+
ILRldcvD+ZBN+HRg7GmbTaobqT3qXgh7ASZ7wsH1g4L/AMWGSWsP9ZL5EN2CYJSwDQy+it1oP3A+
zP5UYjCw/Jdta21tGsN4FybwHdzm5D3e6weRlXVtWIJ4xs258PmNnsMXCOrT8Di+Qz6xH2NnxpeW
inUzOVQFdabU4ocS1qM1WZxaR/c6TkBD6Z43bbQ6YFH4Vwc599HLHJEsu6USqMx6QXTwUWKEZ8uj
hkIycKj6pBLg/0I9tZM0oZkxlmk00P94wpLFmzZtb0B4npDTEpQqcHpR83WgtvXUxy4ANJkAgAV+
DsiqSHQSjC3iB+uRbPVmtKOK8g1PWeZfKBKlIyClhxsxVMIlmypNF3kkytkJqWS2oaKe62F73R62
URtazRUSTQ5V75T+DgjzZjEHKStp6fv81VMCuoiYkr+poMu5mclCiR+JEFLM1vzXuOK7PNSOxOr5
sqZBj/63BUJoNFP9z9KnOiNVcVJYSnLKXsuuQz8rlqGR/uFFoMxIWPMbAtRorn/iDlOclAPJBn1S
Ibc0iI3l98+uFVeFRHgWY9WlYscq/LxqEU28IqTkn2de+oS6TPcHqEphdWQ99FiIdCTs5N970IfK
8+Ws0XQ66WGqSzEoPKKbI5PHaif2N9SlyBRQDbdS9Q9qDaRrZW9uHGkfHSbupoK/q5PtxyRKyK8i
OOQT0DMeJYa2y9wEmajKZvCnltCj2iqftlZxjX2KU9WV1J41tQjP1nwKKzg/0dUV54JJoW/k6a/G
vsqr+yQVYSXgmrSUpjkP9a/kNgK2NoMtR0G2CCbEBsSe6Sa93SADSbCxgVjo+ACq1sIFWp3qX+nb
bDKw1LGvuWgZfZo6vV3iSWpYSk6UxNI4mgTdUlxkiD44RSrBY8E+rWF3ChKBos1ud5tyA6hUWRtH
h7NrXu0hbAxfCu9k1L/qkPOyXPJgJYk4FfhaRZy4Ag0c4o4/EY5/1MnXaMFfFPuNpdMLDKa01sUm
7KabPmFuBqUQ8a/GBgD62TOwBAFIbd4jgEbUFQ1qYY27craLknPCfIBRzztDa3f428+r/m4ERLR2
tfJQTbYf61pn71Hw3a+0q35pcurltnaypgPEdUK/dgA9C/iRTNrCYxMAOLUP3T0FjakepK2UIkRE
9TFoieDEfU2MDkJLR39PUyWEF9ZGmXr1d9PEGRXUhJFtu2EEbaOyA9ARtQ/R+09EhN+/4oc4mX2A
uYNoOv0MPx0AQkCxXltqum/nLsXmo3LjQfxTTRvgTnduXRhEmsB6mj+f/9P3C6qnX+fW1Vt2BYg6
stDmm8uSspJ5JYNSposGlJ09nDUcJkCe2o5eQARz1+2/cbdLpvKdDnkW36SXGkAY5Y7NegIuxyQA
RZ0IPPlbKnyqNF26o3aoTBoU2x+kwOA1Ga2OFvQZLbw5bWpvMrMGvTRaQk8JIhjSVzLdsvy/liHy
QpH2OzhNrhFRr62Eq0wzLNaa2k/BL4tdm0nu47jg3Pt0TILBXE6HbE2DDfCza/NirX4zQd/1isG7
0Hl5m8T7qpDOK5b9hPgkGNktOL3G6TS5FcgW0SqSAX09gBjWQJDY1Rz5zVqBBLSS5/nP33VJy+yq
XUwC8gTw1H71SOiqiv/AFwPkIUc4s/D7APXw/Tzw+m6wKeKpAHwUZP6/V4qB82fRWfNagi8dr5Sm
Yj+91mp2lZ4DhE/B3LWe59Zj04LN2kBz03CLFIFJ/5jG5de4pQ8j14XJuUrtP9nB95oOuhTliaoc
2PKB3hi9FxizP6rLDbC7e7NV7JzHW3iSAiLBMDVsvRlVyrlxdXihVOwQlIcFFyrhAaQy3t+fck7/
nJU3wS3ujOfWWioESOQ7jbAWBc97QbSl5IMkpyTKG5Or/EaIPmCSgOMEYhGUHiF16BZe1gk261mj
ULBAUounmzq2xC7X7Au4oOZ+XaJojpZ4i82lBWaXZQcJJCV1Gwv67mRaXr4HxJX37md4G83Gzymk
SQkuH2WB9ITpYlTcB1jAjJvKvehaJpdGukDoB4BFxMJJzkBW7gvKoYyD1CNLDtdgx3LDn2itzqTr
81BO/hqD+XQAa6k+bjQx03zvGNzrrTSroh0kYI5inGgKdrrsgRTuxJlkskhZZQqtCh2CeLsO/E7L
NCYaAhyM+IwibcobEvUSfp1wZqE+YseMcOMmvR6Q/iq/oXg8hd4o2H4mAH3ulZipah+m9aMValWs
PyX7mqf9Cv0nE6qj6DZgev1atU5l2a5rDkr4nBD3sQBqLr2f1shDdmmrSlByqw6wZGjUwlIuVuql
Nfbgp5TM1M7KJlYxqiypAkCx3Kkd7RoA3QO40Qo7iPhBwPdcYfkEXk001LvgzoHHe1kFl24gsBts
l98phe/noNa8gGuGCrj9GSfTSq9K5RAl/tH9DzTgy61sGy+aHhjQRVFgePvZ74JdS6zPYtY6+7fW
hN6PL0tdkVkGuGq1lrHYEButtMFDrF+xijXWbEoI33B2I2BDtd6Oxj+oGzsXs+4QLLIjszixuG8z
VKPibFRsKS4LTVGlbnSgNQAtx0JXojfLun+kx9BiehXQT/8mTBIOD+P75O5Uwh10BogAqhVfY6QB
NRoGbgjrrLudgPUknk6c0TG28ATTDrIDywQeKGEmahFd6i/n9JIj8Moo0YIDS7zKwiM8Uq0phXKh
UIMb2/Sp9n20N1Sab4Pi4uc8oT+oF05I3V1MkuKwOqzKPpPBXr/FH5rGuR+UJ24wgRi51YlPi1Ra
KcjgeYPvRPhBU0DIKHXeqeiqdQVRzCGobkIgbMnrYlFWEB3r9AWpU0uRknqlgpfWToAygR58YRyn
7s4XREsgrQSua2JnoemWFgValWaxWW2LzLRQ9smAEOPVO1EnB+6w82wgxWjJwAHpMaOrVECscE4W
YiJaxPG2l4PuYNrYE7PcWEWEMJL27x5cV7nlfojEqxCjIY8KZBvi/nHyhxguhQi7RT4qOd/hhZYB
7mH4G+KTTO7Tarc4eAbl6ET6/Ecqw51F9/aHYuB90WKdASEDCHn0fAo7h0/Ya0AxdctRdQDRZ/sd
f0fgpvLMoYdoepOIeq+Lw9Jic7POU+butD4vqz2uxoSED3fYe1NFZS6OM1g3rUdMSU8S76Jd90nI
sQ/4dVSDu7Q2Npxvv7JgTz/oSQADEUyEbFLThbzVezWreBMzj2L8AVdWZPeQLx1BgtB99j+Q3JRi
YpMONgw1O3hF9MG89eE7R6A6rwDHnY6Z0DmEJrVqxuIH/wXcrS0iDW38F8rtoivZiAVlOUMTtm0C
2OGX0BFbtGWS6tp1gaUSD/EAOuM/laTuf52Cv6jS7GM/2HUqrWRcwfx6NWZQZldaUIM3tvPj4Drf
Dy+9V1yb4mqOLnD2bpjWnjq2XG0DOosKnRc/4PXaD05mUJxUGdDcxj226QKAjUx5TffVoN+cV2tW
/T3g6+bHLkHp+ppUw8/8FVSwSmZgdc6rr/90iyly/dL9usTs29fAsI90rL7a4/HfYNCd1ohWE2IR
9dCtTjPFAe1hJlvATP51ooPGaG9iVLRH29dLEONOgXo/JmLFICZyI2SqKl35hJQXQHdvNH2yqCzW
Xde/o1QEMlYWOjMKIboKyvNfu+puF6eO2TfCmQeXZFCd54ZVGrrkTWs6AVu1yJyKWWeFMOb34sum
heHPpemc+fc6WY1NL7dCvd0hDSPUAx0RvSwoQAATX7LKeN/0k8CIJyAA4Ri9uIeE/er46HpEBdwK
dZf//eq3VSHOXIzTx4IzMDlbFLl+V9+VGT8jGPwRPiduak9mFgIxFL8MQaVwQEs3YKWhdd2td+sc
HHwbMnC4m53dn3IoSkTgHSHC3PdKjOikSCjNzEDXpPiJtJDeIn81UoiD/A0egGM4SUBX91sfb7wt
DAul29I/HMKIKjtwxwdRDecVVPVz/g5ADWGkid+LvErgBDBpc3MijzfD4/QamMpl0Gqcmp5AI4Tr
597oawML4O+gjt5bYrL9WqV+G+b7B1iNz560Nn1LKKO70C+Neibwurr27yBJg+uw2DuHExWmhd52
ujnXi8HDM9oV584QOmZ8j3KT3AR7zcH5P53k/7/vepynyTJZXpe7jQWZ7v3RpD8bRRvGq8VjV4IJ
RK+VE2Si/z2KsA7BPLlrPJaPJSULbyJz6aMK3RowwGLd2DZA898/9cTnd4mf+CZtt9JHHjLlWh2c
HFEzdFD2WqY8DH5kssXEUpG7j2aBsqL0cSJIC/VAVUYsDyBomKy3eXFtLswFwlSpiiOAfIHLEr8I
QfiA7zl7PyoTqDoZSGOc6jhlZqLHb6t2ZOSbMOrOjdu5gVbHyv2/B8YwfBjUr++ObaxqrAnwaliS
PNCSy9s8t8gt7tRvUXMALM5UqfFtfuEwFua9cQZLj4xIgQQIT3oXbtZUt2CC7mFnF297HkK2BwWv
bE74eql2pdKObIJQt9QsLY/TZLpf5OIKM0epOXQtJwATshX3qbmTus9phIDmxVh4gj0LvyqMMZ1u
BkwpphqRwoY8un+lAHK9xZalAIcSWgqCbNo3bMQsPEAAJeBvKRRa9kMaUhT3xZdUY6YtsTWUGoBy
D0w+9cLWNRqDiSMI8+hFwPLytsMbHFAsgsPIBNHFmeA9FSW6otmVuVAsIgM9xIqgrMgjI0TgiGjj
+dOOVxETo0Ggm1QuQRMFCg3Ib4SbUeTp/0MZWA9WPzzCRKaQZBRHvE8RK2FTo6gZIe42DXa6gLHs
6UYarVkYNo8qjNV0sCaowVOpwcWODGsWdL7XoXURQAzKMX5FugI3ihwy5ElKqipmj6eN3MKFWimb
E8t1ha3Hi4pklLDgJEBWuOQjgfH4O7/EfpZbm5rWrRHpR09JSQ+WItAmhFzukIzdwv0NnpEjBFVy
euT61HB96Er9ha+K9ggUTuRclXnM4N0TklxmDe0HvwFrngfsMLye8Ot/avJHWPrqQ5hH2Sn7ifav
1B4WLWyjIxmr+WGkzN0V0lGqYCoNXrEk7qxoY1v/Bncib1SOlHYY3w22Jms/tyiu4RDNr8sQXrDj
cgug75DFlNeQzAACpW4EOm4iifc5/jdvBuJ5kWFCbcjO5kS70XO+XeawXbf1d6DtaoTUp9NzBFI+
HNUc/aJSv9Vc5NdUYLK5+TTfwf7Con7RV6lsG6EBT4CiK08sOfzKw5nyz+Kavp/UqOi4sz/F3mIu
6JRENBHDrRRe5icAp6UQa5vbLK954bP6GrKeRGxugepzLvM7X63LSa+Kd+TXbzbnmp8u8wqZV+VE
tXH1TOBHu9Dwrn6ZS/rgN+MNcO9634UeOUnvzsB1sdYqFPTuiLDqIFlXlBvCral0CLN56x0GhHkG
eOMQ3Q1w3LELtx4cCzveDb8Axiddlnu6JZNhya/p4E4dUidROavHmB0GBUY1NBeYcwieMmOOP8KO
BsnCHJ0bvNIC8UIASvV4N3QcoR9iPDtbF4sgrIR4Atwqj3uugbW6ybfx7GmaSdHOz9aI4zKohyax
zdTRv8KJwtvSBz9zBizT/JoXfqQD5o82mPQcDCuhzN2QaeTBSfCUGJbNwHDPaROLWr84rPZN6F53
9D86NcVvs4nZ7/SdeHa5oZyvpPLGqTxt1JZMDjXO4IniVuqNrUWoDsWPE6SQkXAJLHCeEN8QZUAc
OmZ7SxlTa9uNQPVHCkNn+Xy9l/yAWwLrkWJIkHv6BjVm3JOhCc6Kqhx9+suP6f1FHOTvMgdzBtC0
/gb1sRqQnCIhRt6rJekBjKfR80C+7AipgjxABlxaAHxEZfgjtQ0qLXjOWZ00MiPHvvWIxKXTkNyh
zknX29E3aDPJ6sYiZ7A/eY8fWCU8CLj8j6jz2lJcaZbwE7EW3tzKAhIghOeGBTQgvLdP/39Rmn3O
1vRM724QUqkqKzMyMhLq2oyonp2I/p3EXf896QxJCvqN8SCUYNi2FYlLH4g0cuNqCD03w5gUd+RD
nXuKLAvUUnrd/M18FVz7Gx//IaPXIegBLk2mBwmV3hkd8THgkXEYCkqTGtRGpq6D8UUwXnVbF+cX
EZtyrNPEAUJdiHUh/rmzBiV73qSOmTSYahHeIMQ0xUVF6MG1oTvpqXOhEkIpaqHMT9Y2vIuHUwBE
MGgGshjmmgWJGIAOxXzKvPKuqtlw0ElGClqpAX0TSXNzgiaE/6pcBSOHLVfWEK8BZ0r4szZPwRZl
hktgO6IZWOG92Y5TsphyACk1TpxQjYLGQVuvYvMfl5mW/DBrgCD/22DTqigUG6H2ZGBU6cj1Ph0R
Qd7dMwoYYjvpYUDFBaBd4CVWxYRyC8xAbXYsdmb3VMCPcm8CPJRuWohOkCZnBPLoAGJSCt3Un4si
djPkIIHVArxYHtCrVcWhSk3EiACE6H0iQAgxMrLuDKUQB5BvgzWUxh94kkpBiI0guq3WU5WjFlJI
Gt7h1tGa8B7QBi/hd/qcNJMFa8KW3/WD9C/QHtQKeFyZfMG6NUg7emw6gN7+AfkUhYiJJ89EzkYa
jwhl10lZ2MQqR04r3oJuWnmFCkS2N0S2qqmV0E/TWxUQJLwjrfKgiJBhlHB4kWaZorIlkRY+SXGK
0kSSELCW2DWgszT9v0FJnLEmClVmukxmWoOjSxczHkyZIRHtXKS1O4UJGha6sMLqkKciNPhfJp/r
xhO6BqJ86HkosQDbygI9FmeMW8bx4nb1fE2u5l9eI1KqVAlTsjaaR3LT9PhFCCDTLhkQZgEpWk1d
FbqJ5KoyUT1WxhBoi3kp7oihlfD3DVmLDKKurFnumpkA1SW9qQVeqxllXUY69se05IV8rqgCauio
aCQFpARgvygGAk32FhpoERO/DCc7H6cBR2DL01BXqA2VJR4PmS0q1KL6YtyaMknhcDWUneIqIEQC
bdLYkovCSejmxuLU3NXekuNpn8YXIC4xOEUPrFEVA3mRY0vD1x3HXPmdCzn1Na1NrEsLY/O3t5yu
5ofmiWG2igTdIWMQDGGka2s4qm5EpFqed3+BnDw5POXXFejlrM6CyjiwY10RtDKT3sM7XS5XCZin
mNWak9xHP83Lm4wbseS/uJrQGpqEtSJdpmQaEW4r5UTTid1fyrsku0tCHBlBfYlcCs2UJPkT97dY
JNNJyE/iVzrDhlxhcod8Ps4nc6JGs3VdKdfKcqJOh0O1ADnoq2DGabIqXTxHq38ELRH5Rd4tHZbN
5z7oY6FPFf1Nh36bntssxWjm3LIm8BXCSupHHRe0VFFZoFHS3Sdmdg9wB3WoQ6sW87lLFgTxlzTv
z+L/U4I9LRmT/a4hEfPzePgLpdV0Ps5C7whT8KBr5nlQpjPmFZBLMyqWgYrUpf5DFIkK2QIRnrS6
Ne50Bw2UKISmY6gpgn7sCreS4TJ1OQKv4byRTKbGpNNnxnFilp4JaBCp52wmLwk1tksM07vZzZ4N
LZoS47WYGZDdd/6Td3gLytN0w/2O1zfsdBg69XHKkcowDRX3vG2Kcktco1lY5vkzTzByVNyAlcOe
gCuoJ4bzytyQw4LWNtWbyEqymmNIrMIh/g+Hh4AD9AgUJrKS7pKJpoWot90NMwrUjO5L8Bq0OhWH
iOxEcXFYw+MQPQdngotWlMJnMr8Q9tYkEddDGW/WK5Xdmsb0mGWxmeorlip/mO/p0LIX+HpMzAEu
KOnEKRiq/Lw4TrJUAuE1FwUGpUlb6L9wlVor0UnLHMwvPCCpoZKphdtzxYordyDMadacHpgmKhcR
P19lyDL8VaivNfhsdN0Uvc7f0b9Q6aKh2RXL7UC8VVPzyHAvxJcwZlQzQ9N+iNQFD/jhQX/rS4QT
xR4uWHci464MPEmf+xKQshwmQ3q7ju/T4lu/JlN6XpHF9T/9DEoMIeQRyPDkEurHwZL1xeNgsGG3
fCzK69oFHBboJnx+UBjRjY5yaRphhnSjDQEufuGRrolt5LajC1EBIDWyZkQd5Zgimr9nG+gik4sA
G5KtCymSNOVhJAQEMBASb6I45dvL79DjtHHlf8AEOjUQNA0t7zUbWeCIzpYz4N5bn3eUeVzZDq3n
96+4Vl1s4/K+zmfiZaNX2y8cpuVf54ONlrupqA33ssAVEfdE4BwKAaEWEEcgmRO+XdE4PziAv/Fv
fB6Wlt/1EVBDIcd5ngF1OjR3fVxNwvca+tLy5ffty71RzrUKT/85TOw3UwQFAMVZJEYSCpt1KPqp
0WBdhMpK54pyxmOysxG6ZgfF8e7JbaQGAC3njdNNzW+aDpZhETtPfEBBATwdCjjlX7IlUDC5YftY
6DGLLqiXYKegAkoDXFum1kdf+B15edUnnHhLzaFoKQiwERixK5sD3BW8UCc7OtHJjm5HmIHuWKZJ
YTsnkUqwUvybrniIkCxg5WlRp0wKilxgDG6bbIlTAgulAYwHyy4G3AsbYONc/Ju/92oQ7HXgLYwX
/KepeaalD+gn9lX/5kZnG2oRt8t144ekbFQNAAYosadYA1UHqMhN5l8WLyWyqlyf7nZsztc4dWpY
bqTRaK+FTcRhZA4vMEZ9k6f4z3NkeUCBEnGvxi01FD6NW2SsWNCAMOUGNynrxPBitCgT5c5hLThs
SClOslxq0ev1hpeJc6oBY9xQrPc+ZAzZffu4mAJA2YelYkDsteif7T6JClKdrDpzMMDw/2SzkFAo
O7EsytVhx3xYEfsvrYTYTFOjI/OjB61DNpFCJEfFriU6m6lA6U56rhYsigPwfkvE4yKMYNRQQe4L
OEApm0ZVFJoRhhg8lkeA941pgZ6Gqvt/6UQR5CHUqb0htF5UyClU7OLKBPgPPIE7Rjq3AMK013+0
JSE+pNq6xSTGXanawwDldHwI9gQ2gJ06HjGKiZcaTCaQrKfuXpMH64gTLu6jD5nIbw+IlNzQN/Y8
fdXHeiwSKhKTngZAD15GHVwHDlCFYddd6ih54g9l7T3Ou3hEYjin9jELjVn7aOpyAo3JgGtFdSjF
1IrT1qj6ubS8RB6rDr1Bk5qbYRJp3skV0A7BLGzJssoBSb0PRlTeV/cPp0wBntphsLV+bVqgqMye
OZ9uZ4/EOnZTt1LWWWspAoOLRM8XY4opw8RMawP10bwNsJ7th06ifCLnuVpTueF3lzW1Tmhb8qUf
zMkeQ63/V65gLhkPgPPscfOY/TieOH2ctjNlQ2dqyl2LVsCBtKySU6SPn/zsiR/FGUIWyhAZccTd
eRIvC1ASzI4lcdqbQdBAaChka67dI9xSJPv4W9bnAXjYIVGlXXzL7zWvyMo1RQU5wmwAof81ZsPi
YPHpVRCDv8Fx6+vI9cvDD/qT0BvRTwHN3QZ5dwaG07j9vZDgFIZwR7zmp9wGJW9IqUL1MAozaaAn
L164LYhswCTE8nUI+5jdijJwGVT2yzyU7fv0EvtLi1xShYbQj2o87RCLtLzY17fBk15PqNjP/PuJ
LfvRzw9Fy6+SVtVf2u1Qh0EBRge4V5F/8khTik8lxEC97JgOTAYcfxbJAlVUm/pTNm6RyI0Igoik
Yic/uWJNLqaXqeqGxhrIcuCkN6iwX8VaQ/DKXhJBkXlBOuRuTYnfFGSYz/ljfvXo+0PqLHGzFB1/
/9FsCQqGENGZSqhspq4WZ5ZBU1j6qcvmtN12GPoAu1qje6ycH/OBBYepoxkiYxzHzIg4/mcPZSAU
UItYoXBSvkt6jPNkhgl2FGBgOPkgnQOzdlrIA5S5lASM+NL8Da0ajhaH1j9K0YruSQ/1SyOtNPX1
ReEUAqyaYBCzh29Dmrzb1dWCmcHjNOcWHU7hgRx58fTSo9QuIfZXalfaD3puPghnXwE8srbqXbc0
9tamQndQXNVFkcnAHITyW3BeEWEIfKknWh375p4X4vGz1Zy7J0Mpz2gnlS0giJPfRC/Trl4hEka6
8UB6YMC096Z3q0tLtwfM5Si3wHiYcxfqF8h/7AdUQDlMV5mgBc19oTDy5FW1YUIG6CgeXvwUDERP
TY/IuH18fr/B/cdtHl5knoyS9n1cZp5eRAVlDdeziuvJg9VBxZMpqGPg7vajd+ug43iSfWTtUu7r
1UbfAWnFFtq+cq01OtnBA4VWoAfWhwpfSKeRMYctJzxCo6VflIdapfSI3NLleE9OEhIbckQMr+xD
GpTcLaT9ipjiPkEJpmuMdEAw5N4VCy/6bIjKTSyY/lOGlwIOqkIxXcxC5p0dN5iJ/ShSOlIVtaQk
CXN0pKwh5QFUIAV61O2te72z8ze+uzLoqlmBugykJd6ihFwkPddhdgpWUExFSMuOQbKCmW+r91GL
ghTECrrEYAHXIiuaLjquzmwT6blYulqyehjxYqpGTV4PkR/MTc4xYTIv0EZvyhsVivigo1tCUVI7
8dXmtoXsCJvRbqVD16MOS2KxpNXRyvkIHmkRxulJE+utKi5pE3kcMcvrriXgj8jQmBXbl5Ox6PTF
fZajJnV9LQaFhxu/SJEEOmrk49/oZJysFWRiWJHKSAnY4fbgspithYdmvIvgP/9Ongd+Xxy6kAPb
g/ZGHX69wfxkhSTEY0r4+3H/6PKQ9HC03hWEIcKgsRMtGVeA8eozObeyzOmAYkNA4Iw8PAALlWts
gkuecuiGOT5AKEcbAMAHWq5xNzhZTozXEEXLUXiB19oeXOg7xYsmjACFGGW+01IoNpj8acTWqSJ2
oJ8uObMcDh08FK6RxaB/+NDVSsZIS1bOCIvZg+EOzMi14XPvPOOp8Do5HBLTurNA+75ftHxVk+sw
w4jF053DDuKhE7ziI2A2aAN8pisjZRn1pKeFq5G9UzbOUEBV1SYqcOE/kyGfBHJvJJOhI63aSevx
RSjVpIduxmLWYk9D0NWySNljyZWB1f3Jn1AZShTFwnTS3KYezApXcqW71ODgO9oNZrD8Zk041XX/
lxVQBCoXHi7USalav4IPAyCrxmepVBXznGUbk80vPs1CjVZxfjt4HN2HejSnB74BOfpXYkHz7X5B
MTvnLjrNdcivCZNNKdpTL2UQ0DcTDXwZ3VpQQ64SjTyVGmCA+OI9AaaqQucR3kifeCyPbM8/nS50
lUr1BOrSG1KE+hnL05UAlnKEyvgq+TpuMe+IRmbKjMo0BHD35R6AxS2Obienjmz8mbJ4p7Q+E8v2
jQWg9ZIG0PwgWO+tgHnDkmf+YETGgDSJ0WWjhJrpLSOGGkb3Xu9SQUp+zWqg5TFESInULLnYM80q
CQXEr4j7mATzRxlVtHTRK3PD9mSCXH3sh8tw6VNYZEc0smtOJtTzYgfJwvIAtQ4U1yWdLeHYpqsO
oKryuPqnDk7pVC1IBf6oWCu1j+lGTVUiN3LCouhp6pAqghLU0juREUBiG21A3e6+XWN7V15E59HO
I+yLwkm5cndrUVG1Z5CzRvMbQvk7FqHYpya9AQOHxfvxWZ/tCX6snHs94/+fw6JGQ5d0LhP+DhU1
At06amgF9TumzgT/BqqHOVQX0leYSvGKepiwBFAjpM6DzA6k2pxHGlHKY5R3Gfmqg0HeqfAtYuV5
ugSaqpnFLqXk1xctIXRjakej8r3OQkEOsS4GcNpScIqGC7gWwjHjaatqjyk5yXl0ataU+QPrqlgt
bVgdZpMO3gvYAiqD3WXKEPRoUzG2hYmkoWam4Yh2Z7ZIArKGOi7OFAfP+C+4hsw41pNZoTGiWRT/
+uHoRQL+642QvrfCsI2YRBMuf7vt4p8LtcwQIWboXYvibgd6UAEDYBhCeN78ufQQunwPLr0Xx8Wr
BLscRJpaADeu+6X1WN59xs/2Nb7Gj/6TstRHtP/yLC6TCzJlEsIrIU2/i6TPuOuXfVo1kxn6kYMU
zC59RVqVGqkECebJN0D1GKunrKQJzZgeAudkD/Ul/RhZs6NdiUGSiXWx5tijHcOG9/WDz6M1TBkW
PlcOneJCcO6qfHaDRMLGyZF9KtpvPPa782xT/hLrwy+oXIGjidwFnseP01QAohjYMaX3FOUrB0CP
OED0g0lXlGNVnIFwj3kaYPLaxvkDStpZsNvDUQJq41fUkMjJVZRJuWK+YRT5EN7jol/WxVVNo/Gh
uT1anbI1IzgYshjavnCJvcn1sD0zu7S/Sl9POkZMMp65yBj4NSot4WHT75Z9iVKOhYnqSW3IS8OY
teRkFZxahkDlR3qoVx3y0CiA/vRfHIpIsrB9ZOCU6lSVbppAQIr1XyUrYWhzXe9xYxej/JSAJ75R
ANfIyKYpM6ZZyihDLlHCQP+nCSrN0DHz1pQ3iarCpBcxGgdDzuHeVVnues1CCVooOaTKSsxotjL9
XottURIRHSMqooy+1qAH3TFDfQbdTqPhseQq1lcIlCpOI4413VNt+hQFejGA5jgFzXF2FPhkCCfY
dv5t3DF+AYZRCkIrppXGTVrCKcwq7rCmiQBX5WPkc3RYmHglVOcqL2ciAGlc8uzNUtQOGa3Y2FW3
eUFCQAmCfKOIGxWFIY5EqMmtgF/XIv+NwzhLsshH24+BRgcPnBI5JtShW8wIqXiE2G9dn9AGpQbO
YFS6Gs2nBlNnFUYTdgFhA328i9WIhlYn7kZTTI6fTh6PLpZ8LZ3DjLfePHo7ktxgIoW+Ngzpb6Ie
8HZGBABaeZxdtiKKXG7gYg2aAt2jFV5bGgtq6CByPpp0VuSdnLIvQE2prbQKS3ohLD/KJT+0bFNV
lvxUgy3g8BRXnXEPOJHWqAEPS0UqEkas0PnL5G3ZI1tY0mBMfMqz1Mwag3/yQo2eFkcQKA++DngC
5r7kSwJcESRInoPoVRwGmB3MTk62UO5UKIimGdv2Aq+Tb/RAJPYo2Ud8BO1QCk8N+IEvlJKZzciE
EWXDYbs92NCKk4EntLjafCajIpfIh7wA8ZTNl6EjvuLZQFGKYkRQPiQSRIVaau2DaOFRjkb0tv7Y
KKZRp5ez2yEPDSTl4iI+itOqcLmv8uH01rQuNLJgVUy9E/zeu628UQmR/q3ENK6osXJuv6GiHO5K
y4jiJbIlvrzsftyIJMsS7TGd8kbBgo2fLh9S1c55zHpaTpjO+jSlnERS7lSAYaYrWfwNfpTmv87C
8mFqT7jwaJWFNyueV0IcXaVrRFWirYoeTkjy/9ofmsJtbfqe2kXnHVVgA+OMyCPhn+UShZjU95RX
i//Lwijh1YM36WNi/U6vJP7xo9GknbMnXyfrIDwFpZUV1aLjKGUWHQip9CotWuePDb3+0NEvCgFH
vQBBGEIgANK2YuNTpn/yq+IqP0jGxYGOUrgB9AcQYu1vcSG/rfTYLQtZ59okBqUStb6vMO7ZViks
hUnJ3itq5StPKgKle6NRIwdKlqRUx0thR9zXVcC1Dc4XuKfaLR/IODyi4mC3fE9z/dOfHBhVGnxU
PqMVLnxnocsQGiYn5uA8WxLBodv1P0Th5NABCSKq5sLeBV/AcKX7GhmihsQhoYX9yVGi8xsbroSR
iVTreow6r7wioCmk2fHk4TJQ4cFM+uKR04Ye4YkaZWbGlRZZVl9HajnecXGQqdWpXaPly7A6zJI5
G87K/N+JrRLEGoI68FdhZl0Lfu7uVF7WEzblI8Jdj+Ua6DpMKS/SJGmY8KHJWIGf6Rr1e/kXlIvT
qLVxZFMxf95tcNoXJ5fb/ozFzqXHDNxbFDXSYxNs6y/Anlnz1ZfOx4siMOi1xXl5XpzzzWHyrMFV
de53FeySYQJF5Iaohy4Ok8l7/p0nE1JPMM4h7vI3r4NdC7WWP3xDf4HkYgEkVi+BToGCBl1u6ctK
p7e/d5UhhsEL1HQNZluKWRpbdP4TvwhRrGY/otdhMCs0nx+HIigoXM8hOZ5D/yI+3w43SWradLfi
+jfBq/GTZse9TeODO61e9VNGdINPq1omEVRFRP/172hk8m2J0gpgRBDMWz+V69UoCPaa0XIETBHR
6hu5L/MKilPsC5hGeKL0zZTDylO+xuLwbOrfYcmD6C5w8hWKIXlpiC+H9P4jJFNFUytKPyBlD4+x
8mmCM1/USueN2rHoQ+mWqXoZRXuStoH0XL9MeI3U+79D5MbG0GlJljBy+FupE64LJMTCEyGT2Tec
IJNoSGPI4nQ/yiAr0CIV97cNsmUmNaOwfo9O3RvLh1qoXB8d9dpfrb5b5vrH4ZUWdWt+nGULGf6Q
lWLGn+0SOjJ4cVDnaD99Ad9Ig+yUBaD1JWUAOOLGMB6Ayi/A3v+tqazrwQbVoDFMczqzTdB6Zrie
7WebKZ4L826WfO3GEspMbT7dUtz0aeo56CkxhzRcYrDpJOnwEn7geYk5VYVmJjaLqLc65GHtqJRR
RpcuJkrN7i2amGT94a+XDD6ds7uNX3QHobsgsgu4Vo138Gnngy3zeB9gXyCZDM6T/GhH5xRkjVvJ
8hwfVrWI9Ob8068tafXRREc8Unop00ZaeHThBOfVKyojU29vSYOg0V4/YX7taxe1iPCxuHMNwW2x
61XpYlYDRgOW3cfocNPf8dDJth4BMcYXNv2xm/dm6FO8/WSZa2bo2d47Uw22oSzi3aDbS/DznytS
S84xeoezSW2QGcDwuLV39EV6Rlk4gGmCTPuV0Cel13ajHATms3fbdZ4byl4BaA9U9NJ+blAaaaco
BSWST6nXq5giBVSVwpLc7+5tYb784oDCBzc7uBB2ENh4zxiLFNJWCquYOv56BBr+oNx6BpVOJVQb
5yLp1XIzE6ErQy9nt0pjCuIt57u4RWwJHdrwdZ4omZKH7BY6H//bqDQwFr8BzMj+23rQBPrVy9av
9ZdXqp+7BFvBdpKzk+WzsafLzrOb9L7hs7e3k3Fh9HBni8/i1HusgSN6GOH459egsOdGpyALnWrm
HVdG/GWkHVHh/L/dnKhBCJSym3IWFLMe3XOzEizYTXTIYZLrlYbwxJvjIB8XekVW7tlFXsPfxnQj
dJlJpLOvQUIBSkCbHKQ8sJ9l995ESenSqro8adpHeNXOBgGRY+/r7dBpu/Sow3g2ykHNf/dnEa94
x78gqc9o9eEdAYocNpYs7XefjYOaT/1aJxqSTNh3aH8yLTR/I7qPh8mo2s/T0+rol9wTudIds6nm
0bSQDu46tNnSIoQCluLg01dWHxH+kCSK/1z/sDNy9wWGgapPz2QELpqWVHZs6UKanc/W1bV6RW/Z
2wCJ+KdfHH7IGRWHiolKtPkepgmDLztCuiscJtRoHyYH1HfTVDyGlamj4pGUtzCjtjGPugXvVg1J
uUwB2JUNiH4UCDXdotLD3U1e0O+Gu0lxmGX1fRAGrqkgpnPrXDqFurJKkpPddZLeLMq0q9EB/nmK
OMh91kZZ7io+y0PDK/tX+I2idM1ctVo0/7qiE5b5KsGN3Kwzwb2JCFUoFi41ekt6IMKJl+Ajdwm4
NaOTGJUejeTv1lCBEyXJpkfCJ9SGtKOd2w/Fxb7Y3fehUpppKJzxCH3XTahja4JC5cnIUBETQhrL
wmI06SliowUB8ZSssDz6YdBVKlN16uu/P/Y/y5HMqLRXKM7hEGeBL+vRLkTbA/0aYbK3i92Md1wc
2zW2/1V2hWM2+JFr2uAcGuLyv6zgjYJKHarhWcg72Adyd9JDBD+VdKSIQ85Dv6vUu88LlASQwNnK
ah7dW+NIrTTbHs3IBH3K1xfqKedZ+Zjd+NmtefITPg3xsjbBKdLOpx3wI9I9O6u2sZkv702s2zSh
lUIIX4IZkxDuYMKRlvrbkd+eud2ntfOr7nP9Wp7gEa0rZDN/dGpLOp/mh6bhn7i4I4+FT9C6wJOv
9WrxF7NMkWB3H9x62Xk12kwxvngGx9Wme2zNIrTDJicaWFewZi9ypQV2r/cEUsC1dWqoTXGRel/p
pQnWRwkK5JhFIp6XgcSEMgDlcSUqBpGmjJ4lPqgJqjQZ4QYNdyQfUpsjhF5I+AeRhF1PmykMAwXT
AuvQN+VRLDI4mxkK/eWKimNAnAFuLQtN0sz4toznLwRjVNv2BBKs3okDrUywcFh5MipiVZsNfWnc
tYkqs1sB/oW0gWutV5ku91DDuVB6+TQpcpUK2rW5mzxpxlj2Hi+bPC9p25hPgu/D5fAgL0Zo/Er6
lmUQle/eFeGI9T445xq/vMNufuonMKYpykLugwRfgSj8jTIzDWdA8Y+0xBNGcMcHOjzoIVR0z9Ux
dRo5ej43cFRzzG/ax5TtQmWZvPzTy96xQPPOFeUnm6bBl0uHEvh8FsmgwvjwxzuTw8HJN+VxfgYV
KkSZZagMvEKu/T2k/IRqDJhBXoZmhpcGC/QR0r1yRglE2dhAuKv80Wy8NfZxef0j4n6xoFVRQoMg
mqWrr0rB+y/tjHTrmkWhPiSq95A9kESKfp16JrI1Dyp8NYWJypkjCrzRh5m+m7VGbjIzKLWWCvEa
HqpgHsIVa9EhozH9zGiyNGsKZ6Px1/S3/FF4AvS5+I8uIcJiGYVmLAmZ7WAXllh3fxR6iYRLBLvl
9wBxUNie0NJSaEmA6B5jk/JTv5CCIT3WLCbbYqHL0KZnQvstYI8iKenfPbBxaAIyIIIl4PGxVF+O
2Fr6ToGX5OnSvVF7pHbKDP1Pt1T5nvr7Ad1yob+mNQ1DsKUhNH1Yi9hCKb3Rcji4oMS+p7t2sVVt
0lGze17Xosrfr/frPSbP9S6kZ97Xv89zMNDk7lXGX8y+fJAi28iG4GrTvrcezYTm4hev1KkE20a2
MZoA1rrnBuXxzsQPV4gyPYISsXCaUwd7GZV8peLIWt3ctzcKWZ+Ip0UCEhBVsBCBbc839py0wOTh
CumhGoK/U3W1orVEYMokfi71jC08WG8X1KTlraQ98JGed8dhbBsNwAvQDBqJtcV6vQWbwWW0aW1a
acJcfFiRQJAYC/Md/V+N1uliXOtQIsxwMj1qVEe5Ou4M2x5b3+JecnbHkoWq2B0mNKVf9Et3Sq/m
9du6Aso6aJ5g0xOwDwH/t0gZWMVuqbFXDoefm9yEHmISaZ6AFKlIIzHJCvBZoB8A9nR2aGqC2aI9
QAehAxmN8NaqwtyhVusJYYoJdLUQGNgi+IqLR6pyWSJ8RHNZALvwvwwjIhgLkSEO2gcGyw0wDxm+
1PPCNnCYPDYzULNQtQJl+9l9T38YBh0gLTYNAUBT/quKSLV8LiifqTRKazD50+xM15wm+mdyG7CL
s+rwnzAOdx6P8iOaDyCZfL4eGoggCUXxdFIfUAsCO55lWSr2N0mqBYkqEjCYTtGMk0kyUXGAJJGk
EfmG9ahmNUI932h4FJsF0+Cj2MxbHxdOEvUMKH+Egh14XZj3SfsET3aWD0QZ+GN11lKnTxeQxRTc
Ly1d1IBTN0B34MZ+rsUs4srYIbfh3usVhB5L9jsgCqJyBLV1dBm+wcwtE8J+3Z1NAwE0pvEVss2N
M9iQVtrElGtCk8kDIxGCg5EK936jLg1xhloUiERuDVHfKQo2LlZKVwb1DlhQeCBEQe8CJy2hC27V
vUH7p6UK+QmESSiiwWPC59foUTDDZQu4zHmAljaNhb0Pik9QMqx+pvX13s7VyfmUHNKM9AdC82qi
lGevKLCByqPPZJtCceKB6WX6oliLjQehRz6Fp4auhjUhSGBjzLg5O2e/+HtnD7QoNY6b5ujpfOz2
xZ4FZzBk3t18Qn7fsQbtKu1GEhLML/SGRg/7x6K7kpZ/0cTiiyBRFbz84m+8O/ju3imnBGKI/1m+
sPi+FI2rWAOk0gAlLy6YIHe13LSKjVK76tQYVJE/lNhOpSW1eunhDLFGhnWqPto50lCdKwUwLwfP
BOx526ZMp6fy7RLpuh9cTHTYXlDm4fixbcmj2DmTMtNUZ6GpIoQGIEO7xHcqt/de1ByNLgxLjRtC
RIZX3on8pERM2ZyD27lE18laas4LMpcI7kS+5R5x5sGeu0Z1CFSUeoCXyTAwLE77gymqYvfJDkM9
qeIRAt3wAnwCTNTJejNiCjPJf0lrTaUDZ8b9Q33BE/0WuJg4MNVm0Q6r1mhFqtgZVbmtN2+SOwWo
SrZd6l+UJKAGZkWD6OqUkbqZrAtcy49joGJYpOO44QFtxtbonY3E08MEw1CAp6l6XdG+02Hf+7eF
CpZVQv+pvxYYUNpgkwWB7rSjofZ+KlMKj33fzdWFCOZGInMqCBYpEEcLciFVu+aZAUn2Tj2x7OR6
gYKM8gPEEWlg/m7Jz4Vqo1zR3VYZfNEtnWgM+Iy/IE9v8mS3SMaqFKKT5LCvip8j28HOOkQh9YNC
rNKgAo4u/Qei0z/C5JfZWNWYTf8n6yzY7tMX2AT9vptB16IGH2zrvhZHCA4I2bdg67auedrTippP
8xRXAvkczoXk6MkhqwDdhB5iC9GjZPVygn1x0I916TctFtxIyRAAckgcvAdP/8vdbSE9ctWLjrzQ
KROWW4SGxHHvYhabb//aFBaqVI7eDZbOd4ommHduGlugeelpIWcsOq7Dw2svUFSETEYM0MDtaWoX
T02+DKjAY733mKbwFtB5MAw0WNVAkatcyBprYHLOAuzeqy2lg7tr1Do/fYJT9C9MVVVg0TQSThKB
H2I1Bxwx3hJcaUT6od+ws1BFitYR0D2GYnUXpQCIn61LmQ1s/87RhqdPVeQv6PffNTBSUtOS58/F
KP/RN2USHYwjLnugLAkDR9vhfgcsi4oHvD8Ca665ADQC40FQFY3bEX/BjaIaMkv0XaRvBfgJyVPh
uQTEShcQUtBoiFNsEZeWxFye7YluqaybF4EDCDUPmuir/kMKQnTgK++mxzmv+bHBshFRbkE/QJw1
jQOqOZxvzP1xBZjYIs6pKv4PqucT3AhTSyNG2z7MNgwEXRGpXLY6zCnjx6DgO/C91gjtQxmqxOko
FNHiSbjcjFISGXtBtMNPy/b4J0w7PNpkI2Xx9uSoI4164jCO91TNabpQ8khcPLZF9j0dVHrh9ypC
UVe4Bz3F97H4EAwsfxbyMEWbqCEcKcIx8l90WFDajKH6UzdDVUWmzcjESyd44bV6vQZY+7Qm44OQ
VGsRyhhvxv2hakJ+hLoXptgqQYI0CcRlRmiONyre+s61+VNywebDU9Wns0z5m0FbSuBAvg13y60r
dhYNJkfQ8JyD06KTQ98IdeRSFk+bozY65S+exBZK79MNDyAERFcaD5QtUIC9jY+U06qbon6usm9h
DsjCUjuh3+/6dMB+UXdLM2x+vQEvna3PlNsTACkaitWAUScgPbiWgnT6mcoapG5TFmg5VfBUFiHv
TuXqiceUkJESQob2APFpBtUCEk/8jWvKoXwSywa9+oZ09mttenBgclX5lXRmEXLJHbFjrq17ESWq
H+JbsCUI0k2jk+MqA8DNizZdhJiMYTZAznPFOhVcZ3gIpTqJpmOzWGTqXD+YpkL9uzp1MlkIzs/W
rSd50zNMhRtEyfTogPoFGxadvxu/p4clraCVejG5AdGX0/sswGHBKRbtVPO0xMjq0NCJUfGM93Xp
inwapA6UDxBdqmaQNGlaIG3CTEUgRKkN1I8YZxpVs2P8lU+mulVTWO62OGPiamgmyhfT4xWLAyQJ
7gBKB4R0euhq34mnhlbI70VdjSR89/F7uI8p1C4gNHKiR7vaX6l2W098Q3dr9KDQ+n3jD8SaGpqy
l4ZKaW7hha/K8mj0QM5z+uz+TOF7YfzIW9c1jfOQWIpfdTZOwKY+KzFlwClzmHiPUeK9RvDl2C0l
ZfRcpbvKLzgQFgW498gbgbfdUaARb0wbKFBkYbGfnjfIUpBKhFsvVV/yd3XzmKo8rXLVPXaPXf1M
B0R1dii2X+97JVdw7F4ol7p1vq0TPiOZw9vdp7BpYxcJuFhHwGSdkwdlNrHyG/vRYf8hx1YhO9El
nwiiOfomjR1SLNZhSQ9ltQ57x+QLiX6KA5gbN350v9n66a+/oXyZGfFul8J7LLBRVkpK8rIwQJpk
osi5QESHG9NXVk1q8BBy4KNLNZ4jXWTauE16iZSdoJYNtkczaDcBdmHVp2CWxP6QXfJIxJN+l5lv
TVXvgWJqXyZgQYpWGW4kObYWm5jslCwVKWkV8AGR0zc1lhOwAf/+eJXOF7gP9m6VfQT6oniPNBtI
YWmklcUAMBsFAUNFKnpnuhuRBSn7NG2w5llrqJ9TmmEvF6LJP92gebF6Q/Ds5p+SKGYUCA6UslYg
j8UVkYAWBX6IQXCChSgrvP7NdnSnBQ1qK0UAUjTJeAcQGFsJYJ0qyGFzIfWtGEqly293Yw0d8V/Y
OKKFFEQWBGESTS3wgqkiMIEWmPerNcJm4BiIRyTMQZv6GiEn5vhPMCw7JLYOswTHA21JfNeVzH/B
0fPT1kKsDSbHTk3VC81pSFri1j49fERrlDC82tcU2NA8QU7mm99s2TJVD89u3yZdx1oFF/h6D/fA
peAuEQzM5zfaFOYMIHe3fVzdxp12OAVP4p9siNzO3h6RuqfGD494MicFw4aYs2fWlzCHmn+r4Wf8
t5fxz40t0dclKOH3Zr0Mvm+h/ibQ/3pf5zZP4o/bBodgbqzEgdja/hKkoj0Y9PDV28gusqg4KNit
Er4VaVQj/lN7xKJeRbd6foIYug+jcd6e0w5n0KbdmGRe0nSQ+qXMwk3rsKgZ5r4EbWsxSSvVSlJw
1myouaxmYV6UZKZqDIN3hFjphO5l80Gz2evVb5YEesXvRZgrKjuMuKkr4l+cerx9vHS++XWhJ4jY
sOICYMLMBxfLFVOY1239lKSP6BryQnQkod+398IsOeeWKXOj1kt1y/7oZY9G5C5d4q1tyHdfj7OL
ee2vUuVZwQcE9HjFMmalRZqZFDHubRBufEzjqSqtlWHvVTQPTRFk4dO45GMVAN4clIOGh1PNy9eM
6hbVO9x2ubJ3Xq+Nk/37xZd6rv3cEW18ifkxnvhgHGdQqJQ9RwbL30/leiv3CZxO93UcYZS6RDuA
gCBuQ0rgp5E53H7gKiwlmcFjUyUB3xYlMDBqdYjWlx28MuTisGuiTpzxuCXmCnZrTM4vlPnR3qTi
gOqGW9UmZQIFHME0pSzsRFm9B0xEAcNKB73Jxs6L/I+2KKHNJ0+VQek+Kdi/gHCP3Bq5MiKDKv4B
rphysZAZVCK0gUTAfsp3+tKhn9Re/h5rgDo9Lp3yNUrNk/rPzl+PenZ+jrPDHDBLfG8XXnQV+YU3
5Py+6COeaaJF32m6mqq+6NrenBzkvLb5Vv6E9II4kTiHBMab+nNO0alsNZgMXTvERJT3ou0bMdQY
Fi2lSXe+ru1yE70eCTV+qFfCIbq2uRR9ryDrgaiN0CJK1uIOuycXqo3caNWhjckrDtEdxg3uF7Ka
pJj1VQPUIc1O4ZN4sPJNZfbVwjqVaHyFaOtILEd7vXq3FXgaF6QoOdRAWw6cXMvMEtfyFeaPTgLJ
l88qrkUxUM9rXR+n4bixoNppan8GCELMcKT5hwy9LkS7BEJcRK1zxBrB2sk61ZaQQcao7FASxa2j
dJRsJTu2zdbv2Xrt0Tz0qaAt/dqPmk9LzGu2nmTml5pfJh7INzcfB3WX8917n4Nqzr9lmpdPcPsE
mbt7uDfQfjmXq9YZwB2Nw2vr82g+Dt6V6GvWOZB2eTTfuwb968/07zz5SbUxvr6dbMn6HOzCxqk9
JLh7Zuf4u17cE/6cc2uBHHpV79jLTKh9nW5gTH2sPAgLjiFAdRaV1lvG2u/s780+sMt87VnFRloI
Nc4nnBnM/s8q7EW9ySFXR+VbFlQoIIFPdHd0ql9d6+xr3wp2Qpk5oq9kTTulTGODWaWA/t7Lh4AX
Xo4EG3iKe2m9R9veabDORNdFrV/oX8b5bi66BtV2LnrDie9fRwe/2t6Qf45Kf6U/fla+2U/69yIR
wJ+NhRxJblKLDv5ttSWbi1+79aob60g/IYI/3P2TXbhIkC07reLSLAu947rWO/RBv1E+WudQfnrP
r22ak+KifefF9T6uYSD6+/oGdzBLMoCKWtRgSZ1F+TkJ5lt/BpeKhChSCxe7hIdOhVDvE3yfncK5
/io2tl9/V25uzt4TdIgKnAMaP3Z5b9/z7oFgEmEkGlG8rerfJu9dtt7+5VaIFhG6ImB7kJ2hcsgu
hu+/LPDtzDpV7RfqBjmndvXyxKPZoLxF6hFFRee1IwGQiQvP6PhtZq+D97e524TVd+NwapX2neTU
zZ1ah7xdKjWK17CMNCg4VxIWT6MCG/mxnswa97I3u0a3h4tEXuHmUOG9n0NBGV8gLq6f6EmNi81N
JsziYZyDUqO0sxL30KTy2800z97VqzQuxH/n+IUA8Jl2bfd6uUWGhwW8b+NkOLXmw6/1D+EZRsIj
rHYTlhS68ARNxe4DjZkjBuKJSakFl859cG1dkVBWq/Izr9EZzm6hQW6vQdhNKaUy2EeSECAoeHsi
7OzcvXcd7fx894eQELADruU2oNmAu6ML8rY3o70BRcCYEcqjhln8i4d3rmf/R9R5LSmuNUv4iRSB
N7fySAgQwjTcENA0Rnhvnv58Kc0+/2jag+xataqysrICNa0pqEQ/HVR/AQpQnPJTr55QDMD0R/sm
efc2rQs4bxpdeeY2tPCn2UzK3VJkhJXObrGJTuPv5DKuTsoTw4doMPj20jYhvvOIbvA7Nng3Lxcf
p3cgPqlJmNvqvpOi/xxXDyhimsX+CUrx8vBz/phVoLm9+f6YFdAAFoEi2tpmAfSHuRx/QPhOdoVu
rY81Yt/obD17BcJBSHMk47f2iZ4qsKRvLsLcBKS74Eu+/xaUt0iR2TQ9b3/qVvGuSXNi3XQvvUPP
mJAdXc+fdpradcgtl+V6uYFc07D2/We/FGEOB5/5uXeZP7vX8TrePaN90YK7eO6ymmXSv4iP1Wck
epnt79/1qBJ9J9+/V9JM7oNG552aDf89N9AtoO+FZQTV7mvebNXccou2l/TC2MdnGyU5OBzBOVrP
EYHdhVCs/suJZWhHMJtcIZMgRHe/MRmrHG3bbhTitIn9jHbHzreYPNJ483TOZWTo4rTePuKvUyxv
hDuyL8HH33aB5mmFijFEa2BmgQcpja9EvloP5l2PpJfD7wdqxymPBKQYlYxyN1MUA0+nqZ4o3eqj
mNVfiRxw9lbJKs5WA7xkOeeSGMkbtFx8Me61T7V+3tBoTqnzvXVZ0Js8RMAV4YEUedkNsQGtcKFN
0x/SentX6zs8uAdXwgE79+zRtYU+3kw5Oh2GEiHRCzewXgrAsgKOkRcGDIbkJz80NQ9u4W6+xruH
WRvX/2qAw2vrQ/y4Mw1SFmOsJLDzCOm6OqOddMay9ofpKreJUGdnS+rDZ/teDxolt1S1Sw0bEINk
JOaafMHHudNIhcwhcA60GwqLiOQpMFjVUTyCIgElZvjFzC7Tk3WuoCNq3SGVw4DdmVc0X99WybD2
5JWXuOutJqj+w8YBw5rSf6fwV1+s1+a76d3LVrHmp0TOy+vLqhSdF7x0KmGofx0/ug1g36LVrFqN
KfP1hShEyYTDCMuyNr/NyYsdANNAuN9mkWgESgSYmmEeMLzjIvrStDP7BNCwbt0jcio389HdAlGX
TSNJ0ZSGrniyq8c2CxWjlmjzE5Qnp8UmuEZ7v1gx9zjqU1wZsvFfdCbmH3rioRxRRcDi1N3+FAg4
hqeNWZ8beMvk/ypmY1EYv19mBYv2Xjb+0sHlky2wL/NNVESLP7jjZ/w2e9a0uadPIIHx7mhe429F
9+ykSzexw08De+DcqDJKnUbBeswsVrrfJnsmD5M1L73A30nA28n6nUjxLWZxKjW+yqg5vk1fF/QZ
tx/zUjAvF4cnsYlvYXlv3dkzkgtrxKitN4EDqVTqlHl6RXNG1R3oHLAupUx4tIxACZUAWbze1gm1
2rJV5pn3Gzw+7ufVut/sGzAoGqxktDoFFolx4eZjy5pRNd4OX71b+9y5BgbJIPge4333O9hPULGE
8Tgq+9fuF2PUPrS2rUpv512GRpFYaYciyys6d+H2/dBms3MYHoYlFIcN79Ayhg3ull2On8R8S6O/
HQKCOfenu42fi+b03Nm1zhCo8TLB836uXQhdYEr+pzf7OczICN7a2zY6zgWrSOntgBhs02BE0Ir4
sLYM5hA5UiSuIWYNGJfHttFt8LQlloivO6oQUwJIT29v67pcE+zSUnb4pBi4aN2K1qtgfmna4J2D
ffCOtgi2l1tXN7y7VKu03xjHA9BBghQwhEuIy6Odd3ZuVAkFld9CdzZ4pHblhcK5CQjGKkxoPt2O
d+MTtD7bRRi0/5pXRneSA1xpwRzAsO4BzrchhkACoRAOcs2w0CrGhcl1H1Vu3ef4wWyEuGG+0KFC
kr1dbBUBPAaM31kkOBXV/sc4ne7/tivJtON4n5DjuPyhRQyhtzE64kWCOYA94AY+aWpYFrOmsjaZ
m/sI1+qA3uUURwzvKh2UYv5+rlpvgOcrFJB3exsj/M4kP1r1A1MGduG5d5h+pYh/GtZpEsjeG3Nq
IJmw8f1j0idlOzMPqOBsrCsEDlQAi7AX3S1Dzzvs7OPZfwwL0MfLYf3ipGWnXvMK1Rh35ji4brx1
zUX8histebgz7e/L2kfHC2aRGd70j7j46eCIx8eiHJY7D/dMdTq0fbIUKHdRLE8HNq9in8N0zAJt
/DGQe/vxd21WO9/+ZwnXwYfjtygznEKC5tnLYt6du8/uLABBbJWg/p5ZLFpGQo62dYkOPjRE4BI0
cwyndnXhpKz7M0LeN8//Y+Nfr5lV0X1w6ryCSoQIM41S9jSSNcbF8DmeLSsTCGW1XglInSG5WF9g
JXrG33MMnerN+HkvsdR3OBAoRc7vW/jDBdYnpIjB1hNZtc7lZqVB2UmddXcfpd4pRGTTrg7wgaiN
2rdIirTo/tU7DWnjAtT07R7CNGq2NsEx2MfrxGg9Qla0ABKalQ5TxDpf4SZ6u5sBzeEHZfPkp1Br
X516eEyY/ogKUfFDa9pSp4kj8Aor/r1zjr/weC/YVMPFcS91vl1oKm3DhXzeuULx7+6HZeiaJSj2
4hEo4Ct5rJ0Ba6JTcYfXv6u3Cfd+swWDNTywGHtwp1uHjvFb4XJXxx5uYVJtgwxX28wEcnLU1cI+
vLtV+zvhCpyzd4yKeB+0TAZaPgXltjBi0kKkg8RfYHEilfbkyPidPDuC7g5PMDgNUf8enyG4ALai
w75tlwN6RbSMIPWvkEmNzpbivQu5T9pIwCtxDrzg1b7H5/jZufS+zLk53Sf2YaPX7HzDtXdpP+ez
jV0BxP7dstTF3wCOca+KuBEDanIZbv92O9D8Z1jrraMi/OJDE/M4c2ftOjtAH52pU7yzsNFl5N57
t29o8FU8ZBHtj7+JUJ2MS1P0puOri7/6swNupXUNmWT51E2ML4XGXUogu+tg1qoheVgN791deF7C
ABgV23A920+7PChNK7HaXaathvPyG/0y1O2aJ0YpSXOG83yHGMkn+vpQqKmyL8f7UdFrDo+o4Szq
/So2meXB6L/HEEXjLQ9js1S/MQLs6u+bEog6ZdEvKl0omI4qE2NedVgs+rUJlFxqrBFJgTALYPEd
vOFO+Ky8wBNQ0J5UfZeQnEUltfjzWl1YbUesZmss2cOczcu9RmfWYZV/hMbgGKVvi5gWkVIeeZPL
vADWlN1juxI1B9UBarQtai5CykDJwUBbdwt9AppoH1/cilu2Su2SLz062iOHbypSXn0EaV3ixaDS
KfgNt8pAaAZMLHKK5e4lRIUk2MT76BAe27Oo0dl266n5nMAg6RWiw5Qr+wwPcXFcpoUW39BNLiLL
Exx9KJMtUdQbkDpZWoaUrZJnQEkMAQt/HV3HFFVRow/kcoSY1Fii54E8POB9D7Iw5AsqxeEkQH+l
eQH+Gt7h8LXg2JDuR7V4S1KiMGpQNURpyinWI2ewTpW/5JTU206reHQZ4j9cFyzWP/W4Hje6BlTO
SrKluqvK+Jy5Ve8L3eONZvc+xLn0txhNClu7jH/qGA40WjKQ+8KbpOGdr27tFWSQ678gB06R8rhK
3KC2Amqwe6TcjaymW3MuLIw8wkZ8GNF2D1J6tZu2Nq1PxkVRze2OjA55e3A1SgcAGbHOKcJXBISA
qDSgHtZaBrWrpMNqdtX5QmypQP9o8JnyPqt6chrwOQiZqEfFxyCPMj1RVwDMBaC1bthqMvKUBO9t
BaELH+uwuL+smrOngdke+/TxbyB2RR9zBNOtEV8cesRHr8Dwq4mRXEbUr9C95ht+esfFAabreVCL
bjS5IMu3s29/+Eok2sodCgycZgc/6vJ3TZiA9CpuptbtYWPC08l+UpqnP+eEzOLafEz5VPa5qCMJ
t3G6KPRq7XtQSI6rT7cxKPTutEvwyh35S/W4SdsJWlYk8puIzr6LfYMebQiymSXqOWET+E040bc5
FTG4ip94j0wqQQry4xgekr3dFymFs3WAdZK2rgZnHZTIKCKIhb217x8bwvzNv1ASBTCQ2vcHvFGC
Bbypah05nUEDFSOWJ6BSDK+Xdl72GgANN4I7OrkdrQN5KqruH3SZQoUvAz1YzjhJFYYVAZxaRW77
BPIM7s7VqkZHtJsHV4Q0eVrTc3KEC//sveazuJ6Ur375h5hRmccdySPazdOCB+eYPDohGKdRNi8/
d0xtfz9vWi+WJlZnPLLUfhadLQ457mqBkpRW8WtXmYLERXfzQuSV0LZMGb6Q+XHvpmUctEt0H59J
NY+rYxJh9TFpzy5vqIcAFNPHdNenFW3yypoFQ0b11uP65BOvO6SM4DdzrO+YVCvznOOUJp8f7mCR
8oBT60GpRcM1AtqM2idK0pxjZ9Opdb9BEb40Lja+8xaUCkbLVA5Y59Xjrd/gTkeAa7fRKnu17qz9
DM4h461dcj/uNqJ8ovOK1vRTmrnP8ORVwzNcpm3rQqP27fDIgEAqgX42tEajvCBU9z9oQi3iGKuS
3OxC+0nxx4aMu1P1Lr93XAbDu1Xsz9qvTd5M1ob5gI2BrAfcK2X7sBlPwjtMQNX7tDedyhK7cfvb
rceb5hSX7AbkRWrjF2bodLvCEwMwDy/T0/QzPS+rZeuNKDghNjWaD/PDjKx2DMr6oA/QrwL+epNS
Rw+U9Hm1ayilQG0DD6G7JUna1lWWv/x7/QVrMOSAXqrehiAb0K97H+4x6rsF7riLp17+TXuPmDuz
On2kWvhtPYbvxTtsMAMYM/iTRErjA+2dtl4BzV+UGOqs88XOZv74+fR2QzHOeRqsOIzCw1+DpfI2
uYfrmKxoj946hAQMXWfT6kpkpK+a18EC7YswpGQgFhYAfZ5aAJJ1VJbnnQinC3H0ij4dtAajpk2q
bhnzKpUhSHwNJQVRFKg/QBFxKeCBbu2LhWpjBuRZyLSICi8ljAG5xOy1U+nSqjgcdAgeJWTPAbRR
pRBOph2NKN6h2EFapSh9SlwQJgq6HYx/V4lG6pT5l5cdx7GOLskMLkcETV0RzGcSqBJ0iJcUp4+4
mhMqQJQhq9ZAklgHxEDiOBmSoEJPVRXyK16Z6YzwTlGTlaHM9IGorEdCBSk29oKohHKtonzqpFi6
+KxjggOwqZmqBIRQGeAk+J/xYaWr2rT64vrwh1Y3YkfTiL2QLNO73pxPeLclPnzgUNw13HS0RWCX
dhe0+vyBiENzCJLAHJZsE4XalH4MMvo1uVBoRLopTV01meMFL2yNkDK+8GC5sQJ5EBJv/XEWvH8a
QdIUJQMNVHhI3OFWu9adOO2J6tD/KD0XMEPSLWstQRsdUnL8AWKuzX6VQMtv8QI0jdSCmuFmxeIc
Oc9YUyYecPTsluvvytCKTJZv+b3q9/9++3/ZQ1389Xp5/dgAZYaeKsrRdUQGicRspon8iFTv/aZV
oZKY1O13YFmjc1ehMx23uk0fRMnat+cJTzGZwHpEkJh8nxKKf6RXJ50kSPCH4oLZaXq6PHG16cgX
fEzU8L2eCNZI8JS99tYa9+AXU/6qOvMSNo3U4n/MzFlWyKHBKMZJOVSCLt+qcK7UM1yyNxLhkhiE
mIw5P0kEI0Yj41pM+kGuCrDQw5wuoqmao6sHGtxZsYEICPpTpW2OyCBIzBAHgFAHWm609JOAfOjM
TCT/u8zm2c70AyFqpEn9Zc0x3H9DncHOsNhY9MZklgrQ+2FUaJtmXU+oEILMSQOnoQQfJCgcIyS6
JBXPK/XIRLOD7KFcdtHkUUMI8+o8cP6ojZ0zinLV0gHnKxoc/xf5aOTi+JG5ruHFK2U8ZAcoUWL/
IaOOHu6hZiSPGH0NyvYRO9Jc+Pv3WJV67tG9+2IDMzD+NAIojoW8IMpuX5Ik3u+bXPzDBq7jV0BA
KC9oJ3qphprYEVyDUvqQkqweTNKPPdPQViKaRDd34JVtYJQB/H3+8rXa40zL0hM1VZxdxAF0Xp4D
uV9dMzV45vM5Ii9Jwi3jcka5DiRODHWVZ5/ehJ40hcudplNpvUEcWtcQ15UP0iqA6rBsRZPKigkJ
hkRtEvFUjctPKOtdhvB8HSIlaPy4J9BqilJRp/RSmeJzAyt8JtKAUrMLpOZ4hYCesVHDImCaaHNS
v1MSV0o8UjHeWHXKMtWCCo+kIwoTPFJCxpxcKlpbTnBb3HhWYqLRkEgPGNrkAuIiRgzMCoIEqiiZ
ZdRjZYYiiNLvY8J4AWxR3CTgGpEp2I32zDPWsEZtaQFtCrOFyg+WbDpgOGFKNYj48e2itzRoIZAp
sgtgHSOepreRFEmzIoKFjibCnspKtNfFYkEB2uDPQ82B+UoDQxNLxWyXaZi87M64PWYaSxVEha38
+uoYUwlvjMtBMYB+wLvaY2cetDvIcPwhBsNjh4zc4aEGyZBGeDOGA10y7QBaxfxjg1EXnZqrJq4d
y5m8nbdDkce8YDNmgN/gerytZkRI7ZglurO3nsEzmFFwW7G//QrO/c3V54qNHlzN3o+L/a139a/h
F8evVVvWlkWiF0YHymChSHFw55xmH5+bceLhskp88eAdt3AtxObddAEUL6i0bqgF+463U1jKiHDv
GQYwqFyiTwZGCVAA0WDVVTNGiDyKY+kfFn0kHGBUKR+FxCdo+Sk+MYLetCuDMmCMaZnHwEGq4E+S
BzJoOI5UtRboA5aXhCp1vw0hucG7EvdK0gVK6JfJxYv4dCErjdInftvWpzXqYDY6kcQZEOaBn02O
k5wKIHIdhFwep9pD5dr8cP/hQ4KPQyaKWN/jBsV7fulg3vwV38ahxoi0mFqoovTxmWtQWXovop4e
1vo83nmViTrNMe0mlYl+0mfNu3so1Umcvet4O9wOIYH01eWkgv3i21oPH2k7vI6fPr/aERuS42rg
WW3c3VA1NchW81Mt41GzIwecszbBixf86s5ad5p4tHZDfqpTAJ5Ryc/Ma+Eqf2CDhJpHXoCDm036
hkSCPW9GTQXv7lcoxhzv/ggcOA4WAMlLvtMA+G/VafRqL/ZGvO3Xesi2jZv9jXxAA0Upo0MAwSl1
dBxOusfJ4SOm/G43bBKlEAs1sDgoG6Lc+cYwtgbI0yDcO25XcOxZJDejZsQskalT/yitmvz74x6R
A/Hvi92Qm+QfsioASfprZ1KZllgKNqCPE/GXtbBnuM6onwaGzKj6h7/DH+i1mDZvJJGzBQFXTqUj
ItTnXuEJD4e/ONnK5Pz9wfKRC3ewWojgIOVicsANyLt6wnNzuUrdBJ3ajM99Q0xseY+U4GTLD+zq
EzrnJ9YBfE8EjviJcgkdLHfUGD1US2SdIjgLvlIcjmU6TeWqirlyQDtUq9XRxUyJsC1xbqIavsAJ
InhneuV+jOTIDp0uHhxOy9mRgB/ek9nqThd8K1erNRhgqQkXEWfkPYIEFuiynSCOsUPUCyHaDxB/
l++AkRWLVstk6kKoGkyh8+l/5qFlFnfRbc2oe76tnpWteaAbXLK1z9HWpacEUky2BJnAF8/Wrptn
4ArjbfcYfe7mUTjy2pX+ePrXRHk435SYu/kv8omGvVKe8GMC1HpnSx/advAetu6Wt+kNeuGLUujU
qg/W9ywXmZJaz50LFS0rqHircwdTePW0GxRRizO+B3UyfH2UvDUVfaBdZLKdk7OcoUQkmvueWoaX
pcY8xx+AZhqAUPOHcPohvKccR601SuCyF7rH6oM/EmAYbrG3HRtAMXX01at8qN5Z+Us5O+WB4VYH
Nafm7MYfYv5lI0tnbkhnnnnhbP7uUWiV1VorfrnbEVLEaIlpz02ynqzs8rHkI7Eldyu5Jak5RKIE
J6DowKorIdCUWPI4V/HP0/XJWJoEGng1dVy26CcaEb3xuxX5h6xwUparq0ptHGOtceLra8ONy3pA
4y5TU2WOlOKlswdro4S95AfWSI5D5eT2alfIy4q9LulRUpqWarPoxQr+vO1L0liVWtro5EPlFbUE
fBU1H26ES/OwI+IXTTCth1P+FWsTHz7IzwUQtQ5jaDeXMpn66Gznb/eMpOS5nQFdwDAoNHSRmKRY
DKLBm6tWI6FyF7bM0704yj0X6BqkDLKk8lUNr75UI6WsNXqOVrwadoZJTDrR1n3F+8QJTzamtZKU
38acd5LkbHFHdd9XSymax3BpuGoCvmW8SvD22x0neJkqYkUTTt5l7K9GhK38QgrgciqnRD5ErL5E
TdFTnsoNXyz4spgOjrTPQVWMSFKhJbQo3TTVPGi0lrufACoKvaCvDLeCd3X3jMhvYrh7/AEaUwE0
9enbMGZwjhvoAFCP6hcn+nxYsF6lXupRxMc4IpOe5+jlk/NIuR/aXlZ4tWNGjYTuNFz5TJ6twQsa
GtjWsdyZkRX9HuaUzDkH+2qtUb8qWlDRnI99Ni+tY/85X08qLtSmZYOSg9baKjMo6W9G2yp9nplG
oN/od8wftjU7yTdJP5b8gqwEVXnDuXq4kM8xr5a1J2XBH+n5qredXL2Rsc6RZ3yHrUnkIxdcPs3n
JXt49wLeZzZcKcySpWFq6Ohv724diSvuHh4s21Cf5vOiU7AnzaBgD/+5TU1PPNdJMB8O94FORy/P
/SlcXP50ZWc6E0SyGSFItQ3J4ehFlKZlvIGMzcAM2+gSanhikyGQNicltVl29Rx97Ake3c7m/UxX
5jHzeaU5jak8WyX/zLv/iwGWqnX+GSH6QiC+b4M+kFKSx5Fv6UASC+hKqoHKqIzic7zy47hpL0eM
UN4iLvDPSGwKtZPU2IcfKlN0cUZ+goaZPEVRcE8tcXBXgA/YG8BMvCAylEGdpns6FCMYrU8IRj9x
kuCLFi2u7mVLt4xvH/akw4UwOZCvjMAQ3jb/GfOo+wF0MHOSBC3PDo0uR9q/mhnR0AZZiSw4n07L
ruqF4IE533aJsrKM1IoMWx6z5vxI9ARUeQaqxHpEkTAQuxa/XOlB4cM9kZKBqN/ikeTMdennnGnJ
9qSsqhJX4iqY+GFkJPqMJfmpkm7c0luNyvOrX7n1DXow1g6r3ahwDNdA5/gWp94ZsCwttatrp0bf
Y8NtrvunY3hYpSUa5oKLV/qzdxdKwGlvj8pIWIg/gDPafUI0gpxCglDpu1KnQeuvus3i1DPaanJQ
bWXF45GskBg1WtFe5pp5aPQYAouPpP+vFrcVsesTa0zDGr17kHF4gpuW5mmMZH+8RJKW5c8Ol/QW
XcbMCbos+PEyxbCxYBiIhPB1GdftOF4t+TnhcYgsc7ZQUUytMF5ZBR1KgXcKJhEQYySstPGXJYXi
8YBna/maC8NhMBwy0r/OXFN9npqgVDusZnKwiVEwo51JyU2kV/uDAnbsowyTLKWEXTaXZDYxK0sM
b7V185cKcvdYVabw6uhpwC8fhLyxHIK1u2xSAczyTyOhGyAJaSNuFn2FaDrEO2KDuuRVxkFyap0X
+fflDLacbB8LF+rfy6bNrhiqgUAWNO192N57ixp+zklDcehzwZz/ziZmfmNcOkcn4HI6gt1W6PtZ
hOJJAviWnTyqnkh2MBu1NmqCsCpqZQ5HSxhIDybUklkm4PGjRZKBzWykcZfQi+Uo1EgHSNPC9G8y
Gq4RGuEFWH68YdnsGO5z0iC9QplBm8QuqexQBLOw3Np4KPRgpdkfhdKwV/h/WkAM7Fd7OBmtGgBG
C/DzFlY4PWSHbuEjbJJl5jNiZ4iNpMM9hcBr6E8G3tUfN9s/D9V/SRZnQyb7al26VxwrmVrUsBEi
5D4Mk4CJK5bWAeJhJTwGz0hi2UM6EGL34CRMS+YZwyZ7C/2OsQK/wZW1lT3ESNTM33EPYIRCRW8S
wOtHzoBXnbHJMo1tItsV93AVJDLSqu6OV210jTrBHK8lwRSVzZibWECqewWuu1xmvg/OH0PRaMmP
kdWUVKZIXCRyZP8PthYOXYhOh5OisLyQfVx6904BqF7lFthqcm+gitQXdNoALMhbPpBQ7qE8hcUO
AuknHPGmhixGHfyBDo4VuvAr0pdaPfxVgpldLdttBkzCydE8gc4mUbj0eWt7PGl3cMdWTE4hjiMB
CD8/MWOtw78kqaLtJTcUn0y9FQArtg5uNQ7CdEqPl2muUNofDCgwJe4UQvfzkKoprCGH2xIC/tJa
ZSmjSyFFwNAtmMOrla1rHES/Zxryrh+IdauYMYkHQhMR0exQJ5Y/AlxC4DBdqGoQ6Bdb4EOS5Pmu
Rj8PBwO97cjhutsY6cxlAUIBw8FhHGSIh6T7YVS5C/ZE9SKgK+6q0Okcrrm39LUJDAOqIsRNGwIA
P8zMzLXk0dNxmKpcnZswReEsGThTwfnTexR75J0idITcMdWLdYgFZ0OYorrgTDAYdGeKDDROFNl2
JqD8mkJs+Ge7MJVa0tVu+tfMY5c+kjog7U5MsgpWudhrOKV+A5ddhunhVwhbO3vUlehGQ+calmZC
GqYHxDtnmFC5AizzBpieqNZ+jPMnZwTNQOaB7vs/Bz0I5m+n6fFqvHKezzwreZlQxdLrp3Y2PDJP
Mx/EGxPoJwG8w4LHAcMuoDpG0yDTsJWeHg98h/CpjI+WfBZ9rMtKj1g3hjQH4OWI6EXPOgLDIHTs
GvqjYqDMZGUOvzR7BcLy9Pk/uFmEc2BdA1FEp7gHDFce/pRFXOJOeP6j0bLIYiPrpqGswcBYZg91
l1EhZ1/Hh7Wa0Y+zt9Cuyyy2RjWEG1gFJ2fCoL2FMRaoO5xrwiQo9W65odhy+KoZl7TSl7YU5886
JW4pwsCqOvtZMsf1lpW8c+xKVqKPUmr7twVmwX+qekDWj1T0X2yIc5Tsa+6SE+WZaJvgG8r/vLLh
cEEMNylxxOQjOZQtXjwy5+Se3Lt399KgFN7Bf0IYg108O/jQ2rbwRysN81DxXwB4FEJAXyQVamqB
Xe3c1NmzpU7FL/5V/Ip/sEl9M1o4ZXahSFhEn5PNcfgtYnjWNdrZh65MLt40w6eJczzjNMu4xJwo
RGz87O41knnjIzqiY7DFP4C7Ol7bDwyxhzcPgefl03LLo28L/GzpgM0Yxg1Lnd/ObWJeiW6XPsii
KAJreMK1lGoCEQWJENOvMlkLekK3eCz/NhNQ+E/hacsMlyCl2jpckAtApogyfjU7QbCCKlptsB0z
OEVYBsvrkw60iuNUPKLqOOpKxBVhUy1QXjaE2aA2CNyXehdqt6m6U+WdGuGmbcOHeqK4/cWAypu5
f6lMQ9QFhW6VvhappYc0MpBkZ2H0msvfU7nP29YVqhgdET5GK7xyQnaDzp0lRY4BPaHVXgcPuDG8
u5/+CU67xOtldFQiKN3fDYVQ6owwgG1Cp/B6FyY1o5qqwLjAhlIXTDQAgcK/XrS7OqQwhV8GJHg6
BIdGW1ujky/AaniV8uTfUercozS+8nGPSn4+0q7ePdp1S6xa3VJ4k+dVCI/D/bCGPzE2Jq8x+pbe
Otm6hbAQpvBmYZChR/gI95HR2sJqFlcfTIVXNJlgD4gg6vn3RW9EpUW6HsTLUNuSeVTWQV6xYu5Z
rFYnC1QVBLfvMkBetf0qQaJusC9AW3dCULz2oayL7EVeUa5OgwpMn8QWupvySoEurNXajn8EDtER
B5OCdZ4C1+cG4tj6+dClJl9zaHyj0ngK4+cUr2ocYuXJAgmNM8ilSDdoZyl1omyEyvLFbtGgXWRZ
AMmtY+e1BOXnlRe3S7pA4gv/pHJpZSC4TAGEYgKtHrmhSmHCGf4VhKaA94BDvFyebcOH4IWGwYcB
jx4uyQbBwML2M+1q7ZZNMBiJUlRSVDbOJ9QaSeJInqQHsu/9HqwdiblKr+5sva0nWpDUO9YBPSCz
SuP6QnIHdKxAtuVGSZ+EziowcTS29718oqgmQ0k8weMSXFGpmop3Vba/DRUa6Sn++5DwkZQIAfGo
z2OfCH7Ep+GJyo9yKK1YqtV4RZESYJVWF4JjW1ACUqEAXxt+1nPMoQbBTmkbnQfvsirB80tZIRVV
zDA5a0j/WgI/xM+osDdZQK9MrBoCO4LpxKc/eoQtmYT3j6pmlTOErsRao6dTQE9HX6GNIR4gLYoc
PMG1yCv5pUtQ31uAcMWy1dxbzwkPGb+IJ4++zYFbgdeB4jRi11I7WDQCDUgZg6xNA+wBStJYknBN
1KMqh13VpYyBmGOcC97Nw1TRcv4g85ycwK/uzzRU4g//HobAKBulLI3K7cKG5+FmqddfnjhKLY02
31DKSQpOVrIu7FcANA+b1wvLBuQl4bSFm1ZE+UKnq8molIJuRz4hFFgDhblGsu1I7FVmSJMt78U9
IFersaZ90faFSbzp0kp2oRyvOnYwLLJJrTCYi8km7mek6rzaqkSxdCb2BpNaOVyZA5aBw/zrFtFe
0rbuHNu1+Ib9k5eUwwE1B1IqIcYbuJ4lBNfH3Q/X7oNqsYc/I6zSJmnJDOgEF1LTU9Q/8A7VERB1
Xx52wZIIwBvFFxkbXMwMN1AcxDCC1bdRkKkQEkCN70E9iPnkp8lD0U2gIBw7LT0KDMkic02yGpYb
mT+NmP98mR8g6j6Fe1mGkQweTEZkTEgqZlNUuuTC2gXya3aSkmDjGQHJi9ChZ46jTRIQ77vsYpYy
l4fnjpA/rjCwBTHqMsbPF4iUhcbQMBStKtB7yCnCL5FLpVEoM9Rk+ZAURz68cU71KItm9wc0EreJ
MYXLpJfrGpnHSJHWEMfSGxiRyogvFpy8Pxj5oUwY7fay3wMUNsk8Aa1KWSQfPfSl4Wh5Dl/jShNK
o+t/v6ES0kKlOc/uN8iP0xaKjZvNPSe2KVsgXvOCjRuLazS5tfVN2SKV/OqC65UJ/4j4AZAU7gpJ
0eERYXF1vgJquJgRQYjKcXQ3sitjng1yL70UCKDKWubIaVSB0N7yQYHw+oiGH2j9aXKrcY5gT4ro
mwhGUFGCdZAKiS7m3DOyPWi6KDiAOSu3VEI0+WCB2oXfKSlbogyCEK0RElLbhpd+kbBE0JC0zes+
812CIAv6hmlv0Y9GF1HJjXeXXd07HGGSvWRMyJBA8VDOQ7+m+qXLGufMqIVTNwI1Ua7A+tq3HqtC
MIuUIIB/rtdwUmAvId8gD8wSq6/Hk8l/zRIEzfwXnVp1N3aMojguQEbZEkhuXfAehRmZkRX6I3he
hVThCsQCt1f+IQ8DTznRCqfz0sB7WdxH4dcE9NaHdImwI5j5vPMBJrTHW1R9qPxF/U5jlzacbJDO
+S5ZETSPt7wOGYYyewxjgCrlWx50j833qfA6z7joc8HPEwdYezdHEx4ZLEObG2I6ohBRDvJRppGm
vdGxYbRk19m4J2mgkYxUY3a/NVcZMUrP5ykw5bkWC7BGTUpNqdy4KVZRHKLANyKWIRKWwapKu0Ex
pybW1yUrr4mlsTAl5lFjKZy4vZr2oPXjXTIvQvk9Ko0smC7qmsWzhu2TJeqyrJ8oZ/yXcRDPbIH9
1wqQb+qs6nnjrzX2su4NvGrQzfbQnYqOppFIfMbowu3RucuAiwcpHypzhv6bGloG5bAKpMxNmoQs
JK50y2awxOLkszc5ky+SM6Q16Wqafxj9XLNcWuVqEYNnhNw1+hk45GL2sBJE+lzkCJqycojQp8iO
r5OSvdTFy2nJSHDSf+IUlTP8d/ewu0xMjfQL1Qv0gYnzGy7+nZ7uEhBOg8pg8CZHsz3UyBIAJpgj
C0V1UU1uj9y5PMHaBbmF9pE9bC2MOrRstC4wX+ayS6Xll7oEQzHRmqd0LYlU4SA8xfwNSmVm3R4x
7Vw79IIBAloYTF1iV2ut7iQICvq5dvXnwpqn1lRqUCUsW9clWE4h89cFpNMVUp0mT0fXB1mV2S7v
WVS8G7yR3AMW6qybp7Plq+w1dlm167kfXCNeowhXMPMbAcFZVEHLkpxclygiupGAUlQEgs+yES9X
ghcV9H5AwfMuOVjTUPDCxhFaCGRO80AIGwDCTGafuU2VhruKt24Cj5H7D7z5An9areTAan0iWswy
I3LQsoWKp6SHtbc2WTNdJVdlbWRfFBqR22xlVspRly4KiPsav3p+H3UuIuAfcYSlnnIepasRTY6x
CaxgZ8m6uyUQpQZelkcWJ7MZ/PHskRjBcim6JksSCG/CEDQswwXJw2ilwN0A0iBmjJgFT053k/pH
23A33sbDqPAiSi6d5cZb6hZhEsiJLZSn1GQkVmVIFE302bTsy3rwM/0qx1cxskQR6IOvQPAUFTIf
g3QXEYfgF+cdLgPDTnQsXGwGIh3X1JkZph7YpDCCzhU+DR0xOZI8hv9oWxp771CfWTq01DEcsCw4
3DqQfArti2GbnZ7sEVZMqNcUxikqJmPvaE4mY7rH6AV6l16sLnfy5/JzQWSW4+lvajot20g+ECww
Z3L20cGBGcH7kQwImfVIAKa0l4cG8UeN7gmGAVpHUAUk+teXQKzeh8MjpWfxPIgLOGlOngEMe/Pp
vixur26h5h8nxOzTpDMyEmapVXe+feJ79E3ekNU4RNZmVacs+WSFZbRMQDCvDBWMsgq0tVQpYBC+
KYiDa5JFR9ml6QLpMg2xYaE5JPFn+iVQJ0TxSO/DnJMEMEjTvzWErwJHqWggL6wRS4FpkqKH99+a
l69754wywPywG+TRVWqsKcyw2gEjaav1c5REi9pjTFaMhEJkLG++RhqkRC5f/rncGq0q8nONQb6q
aiVmdilTAnKXwUhwtMYdyJnSDT0ywSAJeHAN/HKLjIYy/Rn2AgbTUWJCUJaSqWW8l0/W8oRe8qwG
+Qd4RVsu2wZXD1lGYFWKTsSSo+oB7x45FeyybpOsucRPdNPkUtKUHBQlD/fKoRayzFI6atVq0AOc
iiiKtfjsrKenYdrgqYpkIxqP/vz/LKIqtyqETtQz+lBYROuK5CffiWlFZ1Rsw/jXWNVIzca8Fq5v
trjUsiVHkbUqSdTQZQZH6jDXIpzrK+vK6qGIftIlkxy1atBYr+dIA9IKjwZ2/IQMCTn9V8YMeBJQ
yJN6ZVnpLGDIHA3hW+objkQ8QKGgwg0JcEWvqmtRc0nqp7DtylMiJo23i48BhP4TrjK/SB6Wq4hG
H8AkPOlsIQPV3bkfPDAsI76N7Jc+5Ccp2TQjZpG/xBJo0QaC5bA8uFDepodW49KQyyR8vyABxixk
wmlaKMyHVcQGRYmGwc9Q3ZHzGa3WbFrFc/5Ug4kCp98RIxMpOmonRZXbBs+w6ajkpsI0UgijaZmN
CiLdknPuVVHU1HSRM5pvQK1WqX+2310qf7iRisX2PeKxlYgWLyA/eRTSa5Tv/AkebMXWISxMFcGf
qNES9ibsIwcHvwB+irk0TOXGMGXHtIinplLjEllOzEC6wRTmkp1r2EyPoYYhzL/MUXn7s9b275nd
Bt2K/yyCKLI1UsYvpKceiKNKvlKZIbFl9SG16ktLLe20gQG6T+vMzahb14wx+XBTOGGqopp1v1Kj
+t0TtuSvHY9/EcVqAb6gIso9pAq5RU3XH5V/bG9IrFIUvaG6Jy039ES51cUiAOg3HCy08uX4Oq7p
hdAK6c+IEju6lRgHk/oGxPXhyb2xrurtdMO+UnTE497wCClthWB5s5vehgK2N7Uob6/m1/yj8wKF
fnN9aFnhZeYbs69VopS61vpf4+oTQoHfTC5Qnapu0YkIJCgvpI2dnyxFNQjLvVkTXpAjYWqpjxWd
TvxLrM4edQk0XVC6f0WPNy0aT1ReNpl5uHUXC83hXGr9wzA5ZQG8EB3lSsVgugPWlkjx5CjQE4+m
6oJ+CVISsHRH+VU5eNkfNpdwTcvSjnsjjOk03OKnMeI3NrqJWYdqrWUZPsGMkFlTA6wm2K+0oGCX
qf78xWWIo5mJ5NXDalihmlgtqCjpJyu4orT3/FSBL6VJ1FPX5tfJc7llOVsWUMtdbZabiVxqtYK+
dU79/6PpvJYc1ZYg+kVE4M0rVt61Wu6FkAWBDMIIoa+/a/ecGz3Rcc5MGwk2ZbKyMstlsSzFWjny
MXxmYbVBeJcBPD0/ykeMqqkQ0B9mifZyg+0JosjwD8V/cljs3k03AW+8eojgP/7+FExyYpd/0i/q
he96p8En9VEtiuVxkvdb9iJBjEmYXIfFk61CsVfI/4i//fsD2AIxqab5A5O4uYjiaFOdXTyTNUa4
gsuYNCbyQom+CmoEKWaQqvtgFIHsAvSEfx9g4dSGdJoCRxMfApCsq61lrjpW+Xl6TDdGy2Tz3tSb
6yrZfzfGsUz9fP9pvBxF2Jf3/vuPF4Q82/v3+a15Mn2X437//sRZT1JcFZGcznUU9318H++X9zF3
1XljuAnaKWJ5WeGOd65Gnd6I/2AJPT5XUFbZ/cLVhQ30rcLH8/A62BNj5lC0xiyMtkOpjxTHMB38
G5+I6UfJTFZ8JJ4Zqr4exn98GuWPEsTuWSTmtcZKdcUkpZyLOYlFmR9qAdvBfAgiIBu59JWSL6Cp
x2+ciYgNSeDhOf3qIFIuTagoDTpXGNiLEhZonAmN5ENE4O/EtJhhKGXAXNwAkQkgBgje1s2jBYDT
y8AJYGMFHUq07aIf2Il25u6KOUCCgA4N/3/RQsQMdq/R5hVcPTGfE+lPdF0CVRCQM3LfEwGeiPP6
H/d8Q80lIDPxk8VdPVCLiQJY9oTDXot86j9QiWS2Gw6fPZCj3SH1pkVIXytQNdE1gur5pDj2lDkd
NajJZTDRAuj/sJb+0CpRZ4uORjQeH4qof9bmQm1VAI2b4XwlfrfAnqhaxQfIOnFviQIoKpBCjk0Y
AomH/h8tH3CWHihFm02kBQFniupFNLECiKJIoVdCXJA3zP7nUrxIO6LForwSv+dfiS+QYJNejAS2
Ry10IFAf8V7FV4jZg9gf/9fC/XttNopefyMLgWvxgv66YzGmYW8FhOUB+MIOLJlNNHlcSAH6/FMo
FWlP3Bw201kbRpAahEI02Yc/gjBVsYDhxF20uEBiEAx08xIXQcAPguX0LxuIrxFAthgt/Z9OJBq+
+yTc7QisQAx0zyLQ5kMQSLFuIr6RVQLkZP/1HaJ0AlWglFoQ8aPF8SpGBbY/OzosfkTbERX9N4Lz
PIr6C3CJO8Rj+o6/nQHBPngHuKOzg6tEce+vqkahXSysCTOFf+CnAID/AQcKL5PqDJQODX3OkbgL
AlZfHgRJmJKFkK57mxbcqYx4vyj298WxPIjGXNg/CghVQ69YlHMgFCtaYBb2xXX/V7SKmy+q0MyH
gs105gggLvjZfxw3zp5IxmJ6aER1oE8/JHk6nr/CuQ4KPpqwDJiYr7eixhTqu+DoMMfWYmQrthRY
6i9Rim9ZhhGsI8ET+WInIU/fwlRiil67JwB4obkooHZWEIS+xJ/GhNDpxTrnOhdbKddBiVL+zmDW
0p7Z0/+TBG/oU4QfI3aJOIGJlKb5YvrEMpRIJLytmkdB64nDIapTsSQlzrnoTERViu4ox6Gh9BKn
C2xdPKhigP7fWhztJq3VjtITYsYOCIuzz6NL/8YSyr8fSV8CakzjJR5hAc0080xIuxpr6NiK7WY/
94FJ4OUIjLpJyUDwWEAs+HoZsXFpNJ50fE6wumHschNifReSVEc3Qoob2atscx/Ivw3SaejHsn5+
Nijjf7KffJ7MtcRVZ93M2NWJmx7iJdT6iTpCQyYw0ds5GjSBV1jsETq96kpNPOPAkmoFTYIYgqmD
7WoE35V6saNyZPDU3n0E+i7NBc+aWV65n6O9Q6/rhKoBHdDr8K0GcuGJJAgRZ4nf1S9KKoE8aecl
+YosSbJ1Nk8ECi+vVT4hc+JgIxL32Too4o3mXwxzegh8aN9Zgq2YHdm4p5GiqBDX7QHuuM0691mC
nd0ysfBJBBYWu7n3YKYOZJr2VNaEySxs/KKZwD7G2P59okDsbDBx+klPKJtgimOiWJZMlGnLUSON
dqknt/5tmc3KLdKdiWcd7qZnayh81odq3p6pdijDKlBy2JQfrtJtixIQAyDKVXgfttsSzQ7KiClf
jse8jNny+0fFewY6AndzUy8t3n9xtJZIR7VuJ7tVhfyQr6BsxyYPOQaNJkoEWIOehsqe5j5a74uy
leQWR7lDj6Sq3BJJZxPhZevYrrRNsk9WGisxrxVuVhoU9lc/S39b2NC0dyH79wYMxfsiQezoPb8S
ZpuQNnfOo80+toOi8CvSWfVAfQAyVM2Khv9hS158j1gjeR9QFmIpWHcTzFRhP+ASfpDQlQFGXn5Q
vigxwoJ0Pf5M7V/Gd0YX2iW3ttur+3rKRRB+Vgl7UtyBk9SEn4MNUZ1b07IT7eZnmTZnUq95Qs+v
gbKuc0/+fe2dH32M5R7KfkGCLQWCubl7rbySQnytz28jC/E7Z4oiQuy2ixs83o38mx4F7l9sbyGC
BtJGMPnTEfg9h2qBzPicJvFCsWPPsyVuPhMWqSePmQ2H/IbeHmNMaAcaWX6Vi+vZd0ZpdO8Ciiiq
RGvYILGEKx/yB2i1nKt5M0FZraHCYnvYcHlkqYuUU4OBDPxmaEBkMTvMck/LvCqDZeSp53jFPyhI
jYOkcBRgRP+qvwixVR3AhoEY60xH4wWemjauudsb9AVQnUC+sQpydUAty9c+CuFbqqD30SHa7d0p
SfFG0Dx+e3FMJtjhyGIBP+H1MGggCmxLdAaoQEsEofO7m3KjKXGxDGi87sJFpYbLL/le0zz9wiye
L97zZPIdzZ6NvbUeiOjCeN/ybreQr0ISp0iDxvZthk4rHvyMV/n1UuIzWJ8RsMSNYpgEj/ds/aDo
NX6Ny6UNp6jYlGD/9K2Qyf9+Bvvjehzk98C6Bi1UOI0Y56KilpBxodHg1/72qhc+a1/kDoZqFb6X
csntQcvyR/tBPnFOWV3301mH7Chy6sgCETZpj4lkJOtVs3vPUCnf1LBpsCBI4a97JgyznhkUUBft
g74WmjeEB0i0ayXzNXaT2MdgB56On17i5vOukWfTCQ08teXyi+jpc1UNHhtE34rNvWPr4OO41UX5
ka6B+VseP1vUgawHumOhlQUqgkw81nCFUG9svTdSFYfH0ZjmB0bnmgehZUtMuFKBTIuHe98pPAPP
MS1e9FhKmyfHrhFlupp6CZU+zRABl1Icbkw3z0bcGAS8qcLxcGc77pdk8SLJAD4WgUUFfrrD1sjF
7hV6mW+wb1zHcGCR3PLwVTz16eVs/CW+imAWlGbv/fZwKizQmX1jVRvP6VxQtSioLZnHn4zTFxb9
8rHJyzBJQ1RQ7R3XJb4gTL/jzNW22+1QMkWv9QOHiaL67jqn7/ZjRaLANovI+gyujHZ7Nhk0JqIJ
JdH0/PhtDveDtEx/m145v0/jBfs7OgXTxfpRL/mk4QFo3EfpX2lgUo+exMKYIxVHxSQ9X14L7e0i
MbpC2KEb1yy+oamQuYhFxFuSOwMZR3RfNDgqSwn7jkqF7mGTzRDy/cF6WRdqCYhAlWwfZMIT1mHe
critn78aC4M1sloI9c65roZ4jl07DlvY+xSSfCUXjpnl1dNonYADW694+kU2zabkiFr/TeWRFofO
PbSqsWwNJW1Eh8irYH2CInmv/iIQtLPW2ZZ2NDTq4IFyzLYxQ8cI3qhHfPx7MbSQtFUjxenbt0Gs
jPHrTRbwGZfSLPslS8R73pt8+S5RpD8jUULN89p9uCAm3aTd0+x+/RmKCFaQSFg3qslDESqR8wRB
Ps3lJsh3t2A1hpKAcyykxDx4behLsbo3Sc8tRCNl+96mfWXzmpTTavI4fdm1OZK/LSycdHDI65xg
xlVXreDDHid9AAIiJGVPmxzjH3PkTLgf5vZ1LsBLzBUdf264yF68r0HHjp2Cq2jvaYZcoe7z23Dl
tbljHiVkBPXB9QqZkpxv2b8NGphEH3C5zXebH2ihS6855LWr4J5leBrdyUO8jwdWlelJv1iaxwNi
NUJBuKz8+orOKAR95K+NMrgeMoazcLJo2mT3s7Mpb2luEZMmJl3/JEN/7hvkV7SXq7yQVgm+1GqN
uNTIa5T8EgscA/CEXE15z6biqTgRxkkfmIzyHALbEeRRZwST03tIs7Rj44C2VLZBxUPZVJcrmWND
1lDpRjGbIuqhuXSB+H1dGRtguyVZvqYVU0bFz+uMM4osTqAOm5WCYE0SaZ+exQKM7Vq1253ji7Mp
TkAnr8rFuLr9zT9uRuGq+yQfi7bzHC9j5rrFyNH7uj2qn33r2cvnUux/C79juasIZZjl4FcPsQco
QaQuwOmR0rEQf0xINNRnEaPw8LnGvHLhbI2ZdtLH8RyrkV9t/UCKOBeWaQYGQj/Zw+UPm6bvQ6OL
wCb+qz7op3R9W6FRnO0fPJNLlEAoDJ6YWdGVMPvJPekPlrFpa9BpxGs5IMao7GyoE2vbzh0UXIBS
EZl/I/0LUqKMqLnA55S1+M2H9Pha6I4XrzAvslfOQbyos/UMEDRsZ+lBUYL0R95GjwNLtErnJ3gB
tqhCetRm2DOoyFoN7mjWX6mTvDs/pxM2cJ9NBqGFqHvJrm65gS1zuh6UExgIlWhShq8LAM5tiZDn
poVNgIdHs9DPlAoouky5lNe5tCjW1v1PfefXHGlzzlUJQYf+ZV/v85kyL0ApdWo9mHvrGkQ383mB
eZRBcvwgJv7tA+j98hMomTQ+U0TsvpEMFCOFFkWm4RaoPR1fyOFwNMmJvDTy6eW70BbENd6jng05
iQ37bzTeTF0AXaH0L99ovX1T8WxIG0peqqL4QghCu6o5a+tmXp3bs4UCYLGEr7ZuCX8+0c/231Q5
w+vO4tGRqIN9+eNJQMdQyLKQzewW4CCVaBTzdoSOXhFHNssDuEj3tVN+4fGRoWBWYYy09Yp/oaNZ
vRgo8uZefoUkEWDF/JEGJcti6/sZld6SrBzpyzdUbX0mIRCPVjuubi2HrJ+imAM/vAvIdjlkNcm3
if0ruxOmnmii5olXI6KUi6fF5kjbIt/KYJyq/2VA/h490ScHW6joXBE0z1KPl0SuJW9UnL0dYqRl
HV1XneU7QGtVyN2mUnygmB066UK3fDR78VPX7t5jyScVAEJci95dR12BPPQpo+oTmNKEgFduvzZ6
PD0mMvo74OwDUdqhwoaG+cumvfqJki66lVFrIP3JxfXN66D9/iYAQyQnx7NtH1PEhsW7h49GcfZA
hTpI76H6DV4AK4w30fHrtftXHWqIC2ojbFxoH3lZbDS1j+hKx/0FBoBIa/uNNbyjki4F5Y1Jil1Q
cvW05fOQjex7JOc91fb0vRBzYhub66yIwH7fqcKv++t1xblKx44eJKx1g0Fu47VB38Bo+VIwyGLL
DtXVLxCu5b9hU5ZIW/WTeyDJ/qfpvWs/PctD1Uczlq9MvFcY06g+vYYeGF70X8d2X5dhy6IUlc/A
3ku4qdtuhvnPrV9Ruvy2Bkpllvdii5Ov+OGxKZ9o8Prc7xKxx2SkGv6LGSsmrS8PM3ucVNjZY3Ms
VCDktK9JuypfS5pTcioOpRIo1P7ajCxIEftPPnKMhfqdJhlLhM2iin/aepRJA7Ek9th+258263VQ
3raPyMA6Lo/a4RNB0e9U7zwMI03+zE2kn0iMh2qd8kPYa2GYp/Xe2wbAsGUFQWs98hb46ZeZnkqZ
b0IThTC4MveIY92ZmtyWhTl2EDmDFk07CFvipI/yH40kTm4L8/5zI89oqzprVANTaNTsaiirSEZm
Re+bjF5OUD7nBERHH4lTkIv3b0Lxd/rSBp1AROeIvnSTsOPKfoVv7917WaGzuRczcHAOUbN/0713
YXUTILlBPuTQGYEp9+/p2OrW6NJTTmkqOnCkogMAuVP1aB/sb08rsUjvP5zDjcsdP4df3LNuA5n5
JK3/PTSdSUdTDy5AKXPdf+sBcv32IxKxSF9wrqwmglJhceWAORD07y7vKogxlngO+V5O7fMR0AO9
8l71PNOapKrfPgIbcQfgW1i7WV8BiqsC+znEC6C6+y1jPr6xXuTPIXczaa9ehQIsNNN2+LUjUWbw
SJPE1ZhsHyKGXcHgYAam+ymqVm0vxjcBrbgMXmoS+4/rrCAAMZmlPD4aP+aD5cJ6a87VMRgCFwyZ
Z2q4buKg3/d21deoa6gOEYZH7d8zjvmqGRZPkkndeEiMj8sn5TXCkBRW2B4pUwnPDDTkGBJA4JjF
Si//Ru/cw+4ewVa0E5luZ5GaT57IjZ07ihDLq7qxvOceYkmPfng34PgB6QPg27wo++ZTMPOWGEe8
DKbllIV/L10JNZ92/voOvhYCZC8heWgdzZ1xRHfPq5gjoRzxHNXVkM5fhokNxEXfK2yMgVKaibOR
eJAB6FEHjOI/8b52fN3xXWaNIr93N7zuSIa9+Q4WNMxhIIyCuDLEpHWyeXhpKpvW14GD897fgeDy
D74w2cu+YUcvagG4+9AIzOOtnNMIXaFJ03S/95a2UqA57LVpDb10cYMIr3mEjGL5PsGiOFhrWn+T
PPmW9rE6L1VfvQ3q75qA8HB+CZuvR6BkOsUOJQBSDiAgjsOEwBxWlug3iP/WScoiXet9lBCaP81H
jl4wLWEHSorPMwqWQlKA7EUvmEaf45O3BXWDDe0Hh5W5GU+QfdCqnpSNSrZADBS/eWDw60Tc02e2
CMeWsgnq0Edxnynr3GpBhYsyOD2ylQayGTLJKmfoKZKzUBFs5CkDBiIzvrh8l8KqH7urtnfNx0+G
OLFXIKQQD24jjC2uj4BbnrKhxQp0lKde/HVpPxvBS+KMACKkM8aGuMAbItfxABS4o9LmbZH3ft8Q
U89tRAfZamiLQHZ8DS7Ie/negkld7306j4rZVJv15XtgKK6B+vVnqOKCyW7NNItDjenhHxjRYHGO
DIfpU2QpzxfVylQvQqSmPui9eU/y/o5nX0ObUJKGKZl6gb7kR+2lBLVHv469VxaBmdRrS/YKukeB
MXl31ZXoy7kodKw83Zv00m015AGHXJ3HqdimtGoA+jRp7wDBFb+l+6+jdxdIQEI7Te0r0FqXHygw
pIQ5f1lTcOKZbpMFUTcfxyt1j+Mg40EkjgBPzVGFyPvY+vrZ8dEHrSCgNPiYLG1rWGkRjsWf3EPv
ujhU25jaDEYcujfLZPnE85kefC9vKIcQ3CPuEOaP3axrPf7tcZFPojrE5qGFP9M2vsKsRhsXla9d
3Wfe52gC86hvv0WXZ2ta5BSATgOIPwCUXlFiljb+nxQDuBQzaJk42oqDRruSVoFCt/oZ/N0zzgc3
uht8aCIyrwyVzE3pU36eiKaZg2poa336ofzQfQJOM+XYh+NI4BQ4zYCKKMU3CuiIUvy+fJeB+aeI
+VkXsqstqDqfx9coQ011SwuYB3o9lZFFfgfcx5sdPriV7SqDBffs03NTE2WFv+BtfydG59/gsEl9
FZ0Dra9MXpsHlsNrDdL0ujsTORgLqyuF5wFuCPSOknNnTInM+uK2AaUg00ANJ2RkCwodOkspDb59
+RtwRejF6E5LFAhvHJn+8ygFBtadDHDluXbSqIx3JON4TumETyNt2scTYAYOLByYDKsJCyhzoHCJ
naBekfmAcOgazED507kBbHkak5e8EZJXFtwjwu1reNeH2EjclLVdrXREr7ePJbgcKrI022aBrXwv
H9pqZIze+kih7jTTcU3DjpWN1bSuafkpzdO1Pry7MH1Oq9aXoBIQKwHZcf/4jOpPxCuncdUP19tU
+7i3eXYGNtHwADppU6CRB532b+ex4wSsB9ciDVRycRoYNImPR1gDqtIfSn4DbQjvCqqwWbsrs5By
XuDbEeAvDefjHUr6WJkgH0pLkXB0UTTVvfvM2HNZSjLl8oF2AlDXQs9moMjqu1dlwzf63zAgwAJ0
t9JoTtb0CzUAEMfX8Ut4Tbh5IAe6XnAGZHukfuaECizyPk6YYFvc8h0AMYgnlcYAmR6n8FPKmBty
uLXkgfMoDFhZcdLRS645WaHe0e8EFlKsk1QLWmbXNNrsuRXDz08sTdQveFQPpLKo+yL0U5QiAe8g
UL3HSIcCzQ4R5B7FOyp7GQLXoF3QqX/71ESQDZqoRIAK7SWyd+/5K93H8nOhb9sG/77gChL66ksc
6y1AHGcw4QV13HHaDDpJOp/H8vYeyCaI5pq8KmOoI5wRLftgOBH/QpGAeCfKmjGoaOHSd9InEVUq
ZcyBKa/Bh7FP5YNnStPMmZosWMLrZWr6k6K2MxHYwPsVvElcIQGfkcm1GFIhpd0QnJY0U35+iiRS
mki+DZ7xpLn/cLwAb5rONXfgii8qPbuXIAyKiQoKbt+QOs/Rzt/uR2AvQJASYFDnmV3wyvtcsxKF
U3XUFKcS3JfT6bC8F0+lsveKJ5y0qznM8SYn7nQhoYuvyZ7bogvjbmom46qDI8fIAMr9d1aiS60M
mm6qPthZT1xhsYIWqzbiZVMm8pnaTi1DMpUNKPf+zZDed+khNFet9hKLKhBomEGwsv7oM+mIg4ZJ
Z3hb1oWbNlyFIDsBAolKS5+QXaFW2DsBtFy9diLgVh1Y0VUmX9Ty3yNn9GTyMaY4ypbgHGuejLIN
4WP90AHVWNYg/tC61A+fylfTMUleYyORJhasW1hIkUGNME2Y7h0z/p/BFbtjpATJfcJSCsBQCd27
eA+irBz5bvPuU/8+RlXn5dCsD9IwI03hDruRgd9iBs4FP5G5gLbtqhm41vUCPJ2vDYD1X27gE7YK
lf+kGlsaOt6+2kLMAnghcb8CDNSo0uKEcYXwonjM6v7jtru/IAi7d2md6me121EdlE1Uf35uFvYu
AVUvOsWWdi4loBkA1idyOtTVlBmy6aNi3H3HFKQamxk8lThmQMTbaIMc3H/yWRmCigEvk9Lx5qkU
QaFzkkWxxkFilsewobyKRYh8zyzBMHstiQiS8Lhbf3fFWR3nf/QUMRpoBpT9+Qd2RNYXpDQ6Txyp
Men1u7FwqXxMX2whwXAECXkyJcFCmLkWEHqvHqS0Z641fvQM9PLDT+W9SETnL+aYkNbGOpp3UDoq
/NGkhTGhWL7oK6mGHGcObM7tAucOB8H/SOcR5IEf3CE3MSzNmbvD8FIjLYBQsmh4j+Pq2Nz2tKDt
NgdmHWAzRJA4lZi4jEw6CobLG5Pm23vE3Bm3qn2FVOfGkqv27beXLImf+bJigWyi/3wnJEh1q1hz
mSPAmI1lsi9qe2+xnEtB0dqjwhqQpNPeC4CDvYBDKdFbMGnyM/VI7f/y6hNbjmjkEcC/RQ/zEHRP
Ha/6BtwLlUGDCEQwT6FyXTEM7cAoACkRhF9zXtYS6yWskUb4acEApbukVwTN0rB+wvc4oVsBlXz+
qQXrjc/cil+PQr0RlU9Yx4cMmjrP4c0Fi3itkiEYO2H2ynSceyn3GQ4B5QF9wxz5es9kgymWijfV
Z8jBKM2FXI80tIXSgDCe1sHLZKqRAgzSoxwYXwPhKFDbzBAnG4IKzxtruAN9Lt/Zj7htPvgX/bVa
ed+CrJNS63oIQbU+55bBAZVudyF+4UsmBS322+CYSe8u93KkxIgZOJbUmPTAp+CBhzmXWtGziChz
6Bzw74q5kjFzPp6SO71p6hPEUDy9fD5Dndo3s3u8UxFm4di0Q41XQnYB4k+XV4ijOPFNU1yjVARb
xLqE2A7WQBrG6YnZnOoz/bF71wWVvnbUB+/rL7RNtCkmchSPv/57FM9T0Lbr2nLby0p5IdMj94gw
114HWwGwBWMcBOTEb4TKb5bHJ24PAIDIMlPqzvUIowI0oQyX9w90Ge8I+u1csqfAq9XbZxkz7/Fg
EqiaiwQZQcJwkDoQQUvS0DUJmbjd7B5di0gc6hwLPUARCssv5dp3k0yaS5WMr1Jwb39t4EbVB/P4
9r/qhYqFBsrkAZKgwOSTF9Z6n3U3kN+W98GpCvIhSwqPoVl4djUiMLw3jhm7b4jB4DQMCR9DGaLF
dXSlquQ2uh/zwJfbnVdgO+jdVwluISgYPCYNexUpwXSeYbQGH9uZUs2lhII8FC5nb/pyOSIbMWdU
x8oP61iCWKycXsPC8M1siqUdrXx+sD3qZAMDL1MYAiEkw0iEx4VWxctj/6VHxfl2LljDFvPCQEHH
G1ASiteUvPI4Jp1rI3FATMtb31J8oX93MePgXh8SWMmUzgmj4j2VbPv72sFafAc6kWBW098LFOtd
T6TVjdZlQdWJQL06YzDuLDCsYJHyLgcmo5etwV4vuBBoKzjCtGtA1G8Mncxhc3F+GsvXbQ8jxHjO
M1/UgYzHYbJp5L4O6Leg/ouZZFdhQqDXMZSYklQ3omwi5deDDDPl917SmZPL49o6UFO/sv7T+WkZ
0+fymCIi6zOBfm/UO5xRMYHVqxHUwk/Zz3BHQx3+ydIBbN17kHx7bHnctyXlVbzmIb3eL13+05TU
hL9KR2Mlng7+PlOxNFjdeFqxRnpM8EYcJMBi2U83KHwg4FyZOxVTgAiqwtNcfDHvJHfv799+ZU8k
4IZxffOKOqqrQQoLk7Fer6rwQXj17yUMrEjnc6uA54sRpnrtp/w+46fmnDUDqQycVy9/rlS4fIAh
txhrj+IT3u+RY0VxaXl3YJqKHWkmDg9r37K6/ODcshVbX6Pkkqa/mnYkp8vRvBpQl1OEfLa54jHE
b+Go40a5a16DN6F0l1ZuC8LY+OWGaS4jYNou0mc1SA6o/cCZw9a03gt0ZnDdUwaZuf+6yCxhG8cE
NxAdfT3uUmWzS4jN2HFzX70Ymush/ZlTUmWa0P+uUYYG4S3OoXlubR1oEWDFS1kJ5wtQohhKoEVL
tZm2Zwxu8DKhW99bKyV4hTfGDaGOoMXwTiHWu8LBLH61bYU+o/YOeAh6RgvGOUg7ArDwKnsIdXZs
Bo8FlvYOpi7qJV6BDEuLu+zVSww6xW5kfrkBW2WBwkYUaLpXqj/vd0+OvefXr640IG7dBmrRc+AH
Y4nzQnXjSDZ/IkQL7oM8bqf4EmPCY4vU6XN4Y36AeYCbcsbiwUOJniNn55xB4P3H8Tujo70qgXMq
8B5Se692xM1gBo6a4LJMEM5D2Es5grHWYPRQjLdvuAMqqTVwkoB65XphmM7uCUsFSe+qeFSCCiCc
DTbuXWXAsb4GN31nrbq+c2mrnhFpsCMxn636eTMAi6UiSMdvxzMTXj6AVsR4DuTRLVa3fQWmGtJA
edqv1PgafLgAZBzVk8JPysiZMWZNIGED7xMNu16yby7KsRwRxbMjwrhIC/MoMck0IKOyto/z0iYP
40OCehI/+JbO0zOt1Yx2mCtu3iJ1TIpg4AhViOmAcCwSjxBBEkNVHhiCrUZfCGiUHN4Se1jpAAPR
kxQpHjXJYz+/7WVc7BhGzpzf6sjfSVFFzIdAgZDFjevkPTirIH6BPMJ7D500AvRT6z31vjYrxxaV
pBJZ1ujVbzcWgOPszq9KMRtwraUx5Y2iXazzJOuXGMKH+728L7eVRvMXieOIkqVA6b209wWNiXkV
H5JWWK9KaIAotq5ep9z/VDBbeoCnL8LxPBHLqCynsso/VUyMDYJHgLMap0dewhBDSIMRGJaaDcoa
3bL2Rp+VvnF2dsngBHFkaeEsclGPVSP1hK9QvOalKiw0zpWxA9dxwGwNvEaam2QcaDPaMpkZg87/
qtilhi8cH0wgiDkIEtad7RDuDlSzN5F4gdmridXfsZyIwQRv8B1dj3mxfd8H8VCBND/V8QMZMOgG
7i8jJD1QG1UX7aEZFbtyDolhavJcbflEMEnbILNRy4HR9mj8VgnuBwynuLCBZmHbpLBpdC6qDQUA
CVUU3mBZlNx/ui+i0BphqzvAsNN0G1x1N1gz4fXDxC+relOI5+WGdg92haIHStknXyE8OZI2SgxG
+Gb4s8KHjhajQkUCj9ADU144EeTdKrjng2fr3/e0fiqge8jJvWu4Z1yBLqXA3hHaSNaWMmLwF+sI
vTDk+LGOqmjETVadMG+5C3srCRGJH2wV1qQj61hNmDwgU3+SsbsCk5AFUX+nDsAxINvBbUL1mQ25
nX47FtPngO2FS2PRsmFLlF/U8TceOzd8MunZjFALmTkUKrTYagW7kSfjIlrggO6QDsiRqJBr/cRf
idFN5xk/383rK9xpQA0ekRaPTeoY9CssOj+v5oYrkcmxYqV9KSm+1aFxqnAn6mRYYwP9LcfOI2Eg
yqNW4DACIkp/35Qrhm3wUVAiDXi3JD44/NZ9VA2y60SDT3TLfE7eB18oBmes6yiezB3GcvN2Zm7U
vn5att39bPFY3fu/Cs3rLzEL4Tfqhn2zNBvIAR4hFGi0UyZvataomcYHQkRg/NL8AbUsOlilzTJj
r/w1hABRNeGzRpEQDdGY646d8W38zKbyJP6tBk/A8+hxtOF3C8EQxRnTFjsuoDaXEF/qubBNUh2P
aFPMbvQL4ecEXJ9PwMWZl8ENoSpiZnoUC7if0WOrYth6yM0hSVYDAvbAXuToa1IRqzdfkk7KSTL7
2jRXouILurEEPugKT4eCBBFyascBBaQcFUjuoa59D+glJ0yIIVZdF6qyY+BCF/Gy/GUNuO5E9se9
XxhDAcjXxy660tB6JTOgUQMq59ZEPrbZ/dv8SYI/JutODt5wOeSIVoXOpVhS/IIY8VYm+YJ3QlnD
O3Mi2H7TD8AMQ5YldPSztUgvCfUwzwWE44Eyzz0jiCnq2PZfVGfKPizCIMviAYJk30NYRyeXFyjp
9+HWG9Y8fAhu6Bm1Lw+Da3lPVyc7YjnFEJ1BaQTgajnzWD/rhtgq3fdgP/k+ZouNeM5s/SGx+2mB
UCyxUPwGadF/gRz55Qxh8yaSYM716l7VDprML4HSM++7eGeexE6b0XvgCLPPmQNfx1+HDls7MAha
GxhyxYN0xvrNbcYUnWdjCm+w3XOx+ZUwQHsNq+b9uuyZu/xC1W0HCQ5TQhqJ2p3xhR6Zu5o4hYTM
BwhLQFPNsFIAKlf46LDQaI3l8XOXxnh3DXlKMb/+4DzHWNqO5Nc5RdwSIgg5mCGAHDoxprSoLxDD
ij4xAWiANmWVOz6sKBjLdhcwtjUwFPQ//cacQEp4sj7lxTOuzWtu9KAyU1ZRRkvyJEtgNgHSB/rd
h8KI82+FhVj+KyTD4WiQ2ARAFbDaRsjRnVErthnuvRpGFfKjvj3OTo8THm8Qj6csOTLLh7CDJxDW
00xS59jhYAwodo/0CwAN6FlrhAb3oWFNAnus8qQmYX7t5fnaqYfGWoZEngjl8ITVVY+eGR1lNbTN
DWgTUxRM7o0pCHPrxaHMrEA9dUw0Sl7mAynqgbHTFtpOUXtfetqIr4KB9UaWSVwAaBMplme4kD5+
TC/ZyX0DzQnScRiH19GLbS0Yx+2uEUgc9cxtFbNw/9MlfvyjM4qFXI+uvm9Du2Nc5mOVxDQMtKL3
Nd3XUn5ttdWHYTVPUPL9SU5mMS3N8H7SNypx3J5sNZDA/o32ku7NhsND4AweSfiepL18A8VnTWl8
9Ru4O75aYbVMOcB6H9z/65L/JVIz9JvVnGeMtNlIPKbPGdZSxxsA5+3ygRJKSkIo1mCm5lrgH0fu
JG3R1WF81VMoIQfOXNmnLF2ubSIN+6325JUEDzCFvSmH0GIS18Gq+4O5eHCF4GCA6thS35ro0G+z
wOEcyCe5Xx2xEWMCurcCxlTx9j4W4gvcak9KQgu6oWfE3ntKAOTJEdOKr+Spx/LrudrgOrvXgXq8
d2GxYveBnpC8xlLF8rOojvgAKOcvTkzYeYZvkKwWf1u/QpZfhnkPyUl99//H0XktN4ptYfiJVIVA
pFuRUY6WfUPJbhsQQeT09PMxNV3nzEz32DLssNaf1grPaS0bcu6VhDVd4EPeTBEGiubVTuSrhZde
tIv6AhS5QDvHSD8mvUzdMRuMsEOnFXpt8vNmfbGVXFoFjQeE+5Loh1nLqMynQMFuRCPx0cNbkF82
o10TX73KHf5R4o/JzN8TNovlrdmInRWL9pDAUyoG27hQ3kbXMDbSXzDjMfTy7NqnGx2i4kXd8uDo
vFWCyUFOR5NraG5AtiJPFtZBawq34F7HErqC44z7w0nzREUrBJUQ9wlALyJvXMeDB0xTp670rc4k
xPQ97hKfNhpMM1rBYGX30SKfgQvWRh/DQvnq5m+QuaIfu7xVFEDxSeGCifxVeo9VI5KNAWyj3Mix
tRrcnGZuwyhR7CL6LF+GnV4hwgBdZXL9DAEiKc785KYYBOkwvvandRCJzmMqzGbbHIKjtGl3BItR
Y1vlY0El/JHgvbBp8GGGZAstCj+SqoZAqOv8CuyrnXNvZPJeZMR7rqs1DbO/eqKBNNQfUtecBFZo
aUMwbnv+VMh4jjcRee1vCnJX8ePLD2qdzfB/hZ8w0qWZpYCk/pdI+9awnwx55HFrT2qjIsPRyZh7
fpoNFzfSDzAtjLtnYQ5xSy+UcfP2UXzx1uPg2VZe7CuXyJz71esLY2/zM9Q75ARJ9FAAvzSc4TSu
AxMQc+FYPynD4ApWp77AeAcky0WH3k5CIz7XOyyv81xEZhu8Hd5ACXtuWUSrn8TvLoOrfie/sYFT
4FHtJV9EemHm0GvMMTa6v/yDfjXcac1O1Q0OhYaawykv6j3AI4TWFvrjPt3038htrKVw7SnEaLhG
1HjqdnGn6UjR7v1Ed+nEQ1m29rrIPXGxzrStVFiL3B2DvzI4q+Wl0TiNf17juWyRjaxFLTeU3A5D
OC3QVivWnGlfBMx7G0ZTZXoEash5QbIDD5Fup8yu20hLGJyPNvmXtqjRrj2KJvDQIPLbLwX4qDYz
iGb5DqKmtj4lDdfCzEfNdKO8mSePgJtSVYOT8hKWDbakUXJkDbiutnGopf6IkZW5sndewbTl4hEk
rA3zAx4tfgE5UkbT0sFuwIHos/4B6HbxLT/qHaeJG9mal4MF8KLbdfXd0GmY2jVm7hrLFbTp2byB
PimQZwC0CrcqyrR7PJp97OL8w3mUmQoQ7DRu0qN8WJIzgKEfBV9PaoiyR4z4jPf1BxbiLXK/k3AP
aG+QG4JNGIlow9yyxKD8B2HdfsbMrwA4NaM9H+NXuL93+j5kxaScbHvupl3K+L3MkfeDT2+I7oew
BzbxfBDgGtgyg1YBRGawqSltyvvIo3LqOzIHzqEjz7U5VKWVbBQuQoZHgImgE0HQI20Y1+kA8FeI
IkUmPwsooQlLiZ3VfWqsd/u94hSG6avXAa6b/hn9Y1YePNSw8AXp2k6HFOEGNIH6yFGEjuX9LTCF
YkZDXrfvDr1JlNyaOEAJ/LYmEHRm7GFzCMOZ9XF4U0K4m7G1uiAadps050HOEO/ddFSFClmoVI/V
thLvNdllKvLkBc5WnLLy/1pT2vpAOL26D1DJmnVaOtJr81KOtO61D5E07Rv5R1z6dF7NTr6tPgoG
x9RGdau+5GciznuFq06EYjxFK0cj7UE1RNRRHggBfnh0X0z87lwOV6gOwhgPwqWPASsWXrPvSc1F
q7fPd/JldLnZSY7eyOis78qjtLn/yH8J/8LLneTOa3/CvvW+v2kxycU6kTz973XGzMuRZHdfIzWj
R3+Wb8sNnDiHRfhkjvwnaAenwF+6RVTGxGy32qK5wDR9RExC+YvCvD+tfHiFeA4aia7ofDhSXJK4
jP4DKB0S1kl/uQukK1AOy8hKHQQs9GjcnRNPUNjrUF9QbmjpTI6pXfxc/OgHbV/9TEDmGBAI5aEq
fjDC43u1KyH+96uv5Du0aa7ovXgNKweJHKF21ugGG56FVz2yDTzh+4kgmZKQlSNv+VJQ7Rx1rFIq
6bOGtje7UprwqY44JYnsR1HPtjCSa8n8G+SzvuwGx8SIr4yNAb8XLSTb46yVR0SMej7zuMCo40/Z
Dcyq+Vcclshq1W+WOtvJ4ykNV+ghL79Sjy5QG6Bf1O38wmQbMgleny9zyddXjDfzZuGuGVDJ/NTs
FoNo1B4lZ3NdHbXOAmIVZDO4v4AQzAIcTbd0TATRqc9Njby13NEZLKxpBryxijTPosZPaxfxmIwp
q0AA201428jYeX1ANRRmncDpMnOK+/LNeIrUqJZ/OGnKJSujCvwXhiLEz03LFh2+Yx5elrt6tFXJ
mI29rvh69X6H/4NTTXt9VCHG6vQhfA2fMVYtAaSJmIoOxXFrs7TehRUDkI5num9p4aXRfW7iJJff
KnQYrXqT6BivdS4V3pb47CdTTtBJg4vaGgh+D0vrhbAnNzQAKqRTLDsCzi/8kKJdjb5IpVO+PRFs
VQZKwQhkysTZMsqXWTcC7/tf0KzTG1BsFFIZeFn+W5b3Nr1APsECQa7w80Ga00YhkAQ/QPuGWNhd
vVyR4iuW1u5SN1RQB4b0faEEGcN9QhBbeitorKON0Pk149VxWNaInK0aicPy2STMmkdAsZVmtPin
F+/oKTKa3oEUvkcvNIYCtyczkNMbwvX4D2l09KQQrwOg78p8ufqxIC+GA5mDB/zlMEB7neTBGEUy
hlPUgpWTorYy8t0U+eESwY0jQsJRFpVACCQDhcbEHF7CREHXzsLXC8R8C10tJrtUPtKwL4+iZtdu
jr12NlShGdqVbuoARYxODuJGYXUJH4wSeLmpT53PzYYs46QSFbDAScbggQbtNKvwc/Whq7T7QGTj
jOlLHKb7v+CMCQMMdflPgiVOt1CCL0M4vd8mWQm7AnMmUhig5/bU5FuJPFUCuoONioETzizGXbS0
Vu1ReEUmmKHK3CrlEOPF0+3RrdSXWUBmRQxB/llSia8wLWIQKiieCM7Rb+CEkSug9kYYAhtYeT2/
WoiZ20pch+wp+OV4LQcWxX6xjzYT5qerzkg1bls5ttX98iRyvqEZxpLQWBm7fSt4wJsnlLvu4m9w
emARYMZbgEzSSa7FniyEGoy+3vYopAwWXL0NH9CEUPnoO6kYO6u7RafyID01gX7bWNJJZb7kDzDW
fvCoD+I18wCeJWwdk7VMkV/bKhRgdVLA8pEbwBaSqRPvMTRRJLwucHa4v8HsqHOPzmIP0Zj96hDt
H625sktb+ejw+B7eZkRAw1ywrezIhwrFwrsB7mRad2YDgg5OKa75Q4x6cyp/9R2cAXIe5Tm6crSu
e+p0POvf8jNC6Tx/4+X+Om04/+IdeDPD3kU3uOgOKoXd9NUwVdrkuQhXKbeyn+DRXmENkKBaNSOw
7kJjqbytydLcDHpdnvdUS2P/WqdLT/sZyfuA3MZ7hhCeNDbkEBSyKeHa/UG+F4gtvuLuohZ2itA+
NVXOJ+ba6zDRnal89JcmMYlz0c6tYPL8NZrWDY96whhUnaPCaZgrUpjT1woTtlX4irheoQa48Lxf
+/xcI4tA7PXLuAXo+rW2C34B4pt/ILOwoH8INK/UEoie4bcwQGA3ZLNjw/rlISsAzIOz+Myt1x6I
/ncgsbzHOsuwyMGh8ediesw48QthDCXho4RLOyyJ0rl1fwsn96ubMAehs0DS5zpwBfB1WPR78njb
obn6WrjE1GXmCoRuwWzxlnmOkonUFjtBskkP8kd/7u+o+fbKLSQOovDiO6JHRglhpoVYy0qj8qiX
nwGJ0+mRct8FWAYhmNVTK2ozDii4PhQuz9UfpTDfinsyfGIrZPMxz4hMrGJuUBY/5T7TN+k/VHET
Xi0Fd6SVUqaxIHF3ue9zuENtu5PO0XOOQuLyS5lbB3/JR6b1qs/9yCCIRDCF77aebdMdAkxM3eE5
OTd8bt3luzQtOlbjzfv9rH4zgLPE4g+j0EECLPWexjjrwJSKte5Ou/clmIVfpvLonpPk1AdqgfoQ
MKEZQ9jCzT7A25WXVwJdcOtx/SS18U6uaPqhBYZjRNSLdhb20wObkgCHgxANCwSMfvuMruJO/YfC
VvvmrFYTjy3DI7pN++AQIBNK3BaOxa/2/0uBMEG0m1j21M8ahQC2HadUSFCu7PhSs/0HA7PE6KrM
vVGN4qsLPXWGwOGLeI3QPif9t+3t6lbKzvQJ2yhw3PB716n1g5NIqm/lLygxz60x/aCcWH1J156L
y4Pb1df/DwZH4H0QP/rK4miePy+QFbOd3eWOMzNFubM6LTXvbfXfyUPnUIHivEHw9YcVPQw3SkFi
7CzBpUawBpqLsFhnOG3W0l0d1sp3gnjta9yyVUJhO3pA3yznxhCU3Shao8zBvJGXmwV373K11xm2
Oz24uVb7dHnPpXOgmAgIIDvecMGV5nLDUp6QipNQMbDnF7vljKDmrT+77sYPEti2/e1dIEMnw4nY
EIG3Q2TZH0c+YN0Sf097Bk0MUx/FHcjiSz637yMPZmBPc3CSlXqstoW5+Bd+pKNd/QjAGVTSF8pi
+TqDzKCUnO+RCcuOhQKT0finqx5KzplewH3S+sj8yhPIgPA20s8VHLOWOlxx6Rrf7IrOvsZihOZi
MkByi/GioqGLaVBCStIaOeoVETg4xZKzFCHJysK6ENb2WOxfnCiMvNiMlyL1OA1B15JLSlwsZUUF
tGjiYAJEHXNr5mT7Df2Cbmnf+vH9AQbGnYGyrzXgOaLaXYxHZXkCWMl1p0z9Fy0/NVC260h6+R9n
bB5Ib+A+UgNPreBCruAGQa+eSxVG7rmenHHT7DwKO0QiQEKZgdRRHEwgzhnXvQK4oPQJlA3KW+Sa
aIJDXyxsjWS4OTWWEgDfVkLTtcbyT1cEeST+4dOZiL3Gnzztqan4T7VnMDqLhUENWyJginzALtWm
AMjJoeDGYPQEN/ipvIPuaDidmD8KNVf/dLUZPWoHu2F1zYZnd0Tu2kOhQhIABML/31P8Yd6bs46s
ExZsug1RhqMu/kDrhJ+DFwl7RsLyudsyq25P853/oBMB3dGeKlwHQPF7P0x7rtGqWFc0+k8K/ODf
eGw+iguNMTAMUuOM8MyXiaB4llrAA8Lr1EZHMBfGjxM0rP5X2h2RdwsSSS8hLgAO8OpEOdcfmnth
hZT1fCGWk1bcSGTADdeL+xBtfWL2N9zdfWgzh/VWqhBtYWHQ5K+I36WFuWNSWA2IgvEw3nr2IghY
YyR+esmYy2gyIhMd7EvzeUTFAR3W+0YLce4fwYHa4f1QfYWHcEKRAvtQfaKbq/HsrbPEamht9I/V
bSJZrvBWVv/LnV4iFdSfweew5BRAu4Tel+xk9i98caE5SCjjO28KJQ0tbtFjLg5eHkxaDI9ERRPY
6WcguJJ8x7TAa8BK1zW7kIOPC52um5Pw7bEA2l1kK5E/XNDaxjSwSXMJzs2P3vjLEgLgUDP8YXl5
o69d1/eOo+LcHZIzFKIHpDhCFLigMPVT2KGD8lE4nZkfALFmlb//Z7FEPyGpV/ys0TH6RYfnxfs3
YgfufjPZVAcS9oxubtsgx1gYGRjs7FsqZ88+CwnGrvopG0aBxUBiGmZ2p/tYsvxAWPZxgYbSCvub
4vMzNShHSb0guZyQI/Ec6evyr9oiBSCqCyH3amlwvA+1BzikMxwAaCrc0V2SAzefZ9VPU1uva6jY
fPgy8ecDEvVDyQBfIgN6iuM1aZXWeCeB5FLfufXY6UyLgP7h7GrXHJagU990pZfmnz5XgUFvyPto
L5CnR8IDmsHvoLviB8VyB8QGEI5yx4sOmEkEDcsTyym4Cxg+8ZJsWDs4Aljk2BxhZvYIo6SF09IO
xhvk9hyHWBKF3SC5TeEHLN0FTXhyZyO/Jft1kSoDSRT0Cl9keDPcNaBKEY54i6O7ynyF4GKhIfgd
9suM6Dee43qGQYYvbiKKR9KEGBH3k/TriSgRdasRLdnhZeXfCoOtbbVLyjC383t0RJwotMp5yWT1
Y3aaT2lyQ9mSkTHZpUvOiolFC/Ztw06t3PHBzQI7v6c230nfYI4QlmtGqVBOQKXYg1PMrS3J/Tyg
YDs+6KdmD4hde3ODYLC1bxGSKsCDneRX1qDhklr8LsFK/5YzOTLhU/Hwe08fAhpYSiqeTHdh+3LG
T+v6S3dZNwZgPe+O3tlHG4viLWfMCnMfHmRIkVWoMG+hhv3BDOIIjwDoxuis5mvCObQX3PSXWldg
Hk20Y3KDFXtvJqoqmzf4xIElDkjX3PW/5a56pq7qD3/FXu3N97HlJMXdR3ujufwoPWPQ6+3bfE3G
wg8O9VX6awwKf3HbFRuaKEMk8+u78uODfh036mCU/96ZIZ80wG2cSYOlEXWZGolHJ1JhBiWdCRlp
7Yo/6oJmBQ1Nby8YxDd3tbRcrLQYH1dkUuH3W/Uef/IhMbaEZqId0DW1gz34CuNr3x9dZegCS/5R
d144PdTKaECZNbsrHaW49cGfTBQoVzJaysKSz5PkCTlktsh6Df2qxNmMa1q/DtO5jyo0beslXeRo
Kv3sBZBlB8NbJXyX+p2/WdZob+AhyLcFiQH5VOJ/5ejoqwOjBdveFYXaUKkulS+l+1yy4RJz5iUJ
crSw4FcoiEBoMbhq2TdYeXLK3KHjtcJjLsBztQkTBPeePQM5hR1UX+klzLw8MYJPVfIK2SmyR/y1
xE+vUtlUH9K3+MuV+FLVdYRaRmS6L/2yMhsI0/zRLHCE4ESxU5QGyWFEYyzeyADAAD958gZQevi3
+MaT/36f68jtALNwIkfuoj+q+qllnRkBO0unKFKq20TvrJkx6JhsRigMZqKEqV+Ts7zWqMJL7OUW
dAuQN/VPcLrnu/QRUQm/90Ak5MJeqNdWs2WzI2+MFFORYd5odq3yCy7iXG0zDvBqS19ywXMxgZVN
dvGAxx2hOdvPgbso9lXUGBwuK16OIX2hRSSmc/Vvdch+ZQXHNCaNtdxwx4k2n47WQYNVNdJZql5w
egLmrHLzjQLMytmmlf8ePK59/p14j2KnnRyAsUF3UQYTHofARjrKJL2CFU+YyWeKRxctJs4wYAd3
DEE7FCi9oyIF0BhXn2RUCtQ3WCMZb0duDiQ4yhcUu+WRjwJ1+pnh5r70X91EH0hCLsAmtmRMaLuu
vpZsc2JZegjC3Az8kHKO2rQSbCglpCUSl4hoDg0JQU73ui30AwUrChvsuTjBwn1N3vJv5MHUvD9o
vop+TvLRjwBpsk1FA7wmIQJaEF1ptz62KOWXqGByNsmATje9DUfmvreg8FBNd5bt73Ctvkm3UK2a
z7qHB9ukG5ogZRvZXWpKJwpYKNYffG29nb2BnXUHNPlUm4GHPOdPNSDGRn328HHn0Twdw1+G0ON/
8fpjXJnMn/fkao3C5NDdS1vyhSMnFrnl6nFx2qpOsWYy1ttOzM6Bj8YisQWMyZk9xPLut+/BeWk2
0SzL1ab4huxpvgM4WkmzEavrKNvfvauLN8qu2U6/Y2uO9IXa4Oilk6u4DzldOeFJzv0lsmk6jf1o
YsDvd1iAoDRZ4LCSw0UXyzn9CA9qdBlv6c9IBFdzX8pbFRbtfVrEKCotBQJ99tIc3rCRJZ1ghMZU
vr6o+igMIwP0fcuKtfq7Tv619oy/mn+Qsslsn9a/VycELJzKfnKpKzi6iXHRyx176M0EDOxaWArR
0uPO+dHtxZl7efK4L1F+yD9zypHKXAD5IeM4Jw/1C2sS817+aJbzXeXP/SFdEi30ZcYean91Vnb4
bDe0Jsfxj76++9cTkSX+Jmdo9QwUWd5kv3CTm2QncMujJXibg6/vuZGhhuadSnNbnxkJDdmHE+78
5j8dd9MsYqR2cIITOgSmEN0PxdutH918rNP//VETf3Ij3XuPV2e+g2wXDvlZZWTYI9nKEgv0fe5X
l6VCeBTILVZH0cYmiaci0bb9QJSZk14SxIUSoFjiRIIpyh/lcO1wBzKqoe7YdNgdlZ3MmG7uRUf6
HgE8XYx6EhEGor4dI08MPd7lK9/x9kNL0uYdyEGIwiwAv8zXAXKtaN1jkh0/F4FTXYI72RlJ/vNW
CX0iM+dIIFjUepgHh38chDikR2Y1IV1jWItVw4iTjUkJyFSZTjxKVGlo6vLG5X/l2iE1jlovzb9S
ZEKRw5GzICaGmpyITgX3K2ClOzVXmSO536cLIJbVd/pJBQwTOJ9Z6I637Unf8PEGM+VifaGtstPk
iRg3J4+6e8RsEOUez4IHyl1iH+YwCCJlFbtX7JUvqiQgWdpiD8mhxDvamjdqShIbjPqsoKtpLED6
2Q1AWAYB3nRfGUWDEVa8UCiCXHcjxMa1/cKhs/gWkKJQ808SDA/yomx1ypaegD/GzGWoV2SflHqQ
eBIVC25GtvBEFsFPl3JK4WNciWhFFZsAqtyblH8vUvbm4w8xPS4hYV/fZUSLAvEXaowcqXBaVkNL
cAKyugI9AHgLGFoJ6iCjmK5CO5psFB+jvZK1D+wjwrJxVOkvGdlDKOxp90vWM1ESKgdC7abh7PAQ
gks1fojS6HTgoVTXC/mMNHG2XOd/RPNQqaLdVMRrQygwhpSmIiHRHVpkdy+vDXdvgnPZfhxB//L3
pyB+tujt8wOeAFrwRoDjkQeP3Fn9UKOefsAIUMC91O8YxXbNhaLkx6DetgS1h+d5K99etL65Pput
43wT5/8AmxaCHax2iDqR2VJj5rshMbc6EAQRBOJ5CfflADpGfrC/BQfhm9mwuZ+ilkbWQWSLk+85
ktFLMP3uRRBafu8c4HTU6KSgQ1/+LXztm11VnEpKwlKjlJP80uQfLmiXr7NFiAGG0Rl2cVaoMCGz
3TQ2oCg1LjLDHj237gOVLeBuD/13+BBw1uHv6/j+yR8/5ssK+Sr6kasMhgiqey9u0lvywW+9L3xj
+dpuotNwe33VAcVp+hvfp0tgxdwLHoi+x4SNA2mQv/E5aEzpLDtgaf26XqO9KDbpnD9EkUyY+gmL
2ABuOX0Err6XUccrJkMCbaa8ASYS+3nEkvR/KAPWofKEtYVXgUmm+wE/o/5ihW4mE09bRUYoJQQ2
oV24wb3LvYfdF8cKLkIn3dAkNOi01B1lowc7qa9XT67M0unP0UF5luhcBOQQ7S4lcj04fRON0PxD
skGj0PyL0BHRVe3TCxS2fuDV0vHd1Z/pgbgtfjafpPypBxyMyZfsNXS3/+fsAafgOopM8qv+kvPi
QCmT/FW1uwwdALc51gStO/4hpnoAuFM5l1zlvfP6l2wyRzxmfDRYUKQfNBbdN2oRGgn4dFwy6bF1
3obOtEXGKPl0f4uXrRxf5ghcLpgI/eVtdoI1VD47MhvjG7MbkMRAVyFtJKslp6hAooEsgajxO4iK
jagWBgD5tb4FhEGNcpfBi1DJvPHzzSoYDBGAY+Fyhz13X3gRNhRD/kyRYHBfzFgv6WVIbFDVzRlC
qB0oWMJnelxe+TLdkew/U0Rp90VcGFYvZt1El+agPzghRQLY55DWuT9C9CmSnDNrfMq/8S8kOjm7
VzZw7QJ7+fl/ANsvv/NdH9ntd/6DbyeH/sYQz9uGtuA+FW8YxQ30dco98JRtfBIYhrh9sdJV9IA8
Zdgi2siGkaBvO+gsarbuA62PnZXwLzZBD4iVVmv9g4eNFw3B+tc8kQ/GzWrJlmV2Xf/Xg1WB337o
LZBBvwGU46zYIkUlb9LBFf1ibOLi3O+Dk3pY/qOzxzpKgSF5yR0XLJcWUoYvrKj4pnhUs+IH0cD8
/5Jb2NWRr+ILDOjl5hImZ7pSH1BNEoXCSxTHTxoCkqjIWGptrEgUzphJpx6asfe65MC9mc0QklVE
GzVygtRdTrZwJ/9gXF0jQlZbwW0na1RQmcn2QiD2Jne09EMQvNd4WaUXilVBfcTZhRwXthqeEr1D
ZrzNwh2wW3QldZIcSWA9UfASwX1jxhbIEHg2IgE3tr7Y8WUlDKfENWW29MKv44YbYemkCARgZ3Gj
AjBGO+72qjgUy3VFPw+mNfkkBmmr/VhsReUolxYdDqa+7AxG0p6BO3GWkYM+rmzMhY4pOrhExZef
SyDYWNnEU47xn8QAoA2GSHBfUhMySlazxP4zJKi8Q323bjSaMkK24sQiN3OLXF5VvRhUZfUjoF58
nafSr8tbrd/b1/5NWZLtCszqotMkWzUg3M/B4jbI34vyofYXhdsXi9ViRzmRvuymv2f9tUofo4we
+DTiJXCJv0Jfx9XHAbHpKVwKwB4YUrumiWOllMpm1dOuGO/zq8PgCitpLghxknfgFgiadAZ4NWbB
3xPr5ELv6bIXNzek3AUwI++AYM5iB0dVac5qiVP9jMQifywvy4t2kxS0guYoernmjaITC9bY2BXO
0JJPlvdbrbWaggwo8gERo9XrPLmRYdz+HwTX2XptjHsSbP0RRqg3pznnZJ1+0jclOASpwjtL/5/R
enPgrqyC0GjGuMDKrzzC4qTYrtGtzPEi4H4oZX/q0tArN9IdamfxSfAHUYiLM2jR63v+WSGvNb58
RNOz9HBE0HAC5eC3mYR+naFQqZmECOauJC4UFYc2+QLIJombooICDvudNq8LtXnmztQwwYGqlRL2
iAxJNibV6lUj+Iq4DenJ0WkjHECViZuVD4QqD5kirVbA0AvmSzHmxSDPjBwThXuHcZqYeIGTw3WB
uBjdCokkxPdmXjqeVeb7nCISk2oL2IOm7/FqryHBmjlKmthH4vGXXBuowsQdkX/dKfCKEZID5HYS
rYmYgsRsGoNgaA6JYLDiJ4wOPyH6R5i1pWB6QWGzO3iMlLjtnIxmNyS96HdBJEvAIkw33SeMKR69
qif/bh+KhLp4aUAWFTYColmp9QT6OG0WBRKWCQVAU4c9HOYPYyKOSDRcS0e+JCtHRSytnzvgUvjz
K3+UwrVPXdpckpEJvhZ0CAO+JW+To46Lj1Ak4su15/DDo4Rz1H8AStCKgR0TboszmyG1VJW9ij99
XqwsWbJAid/W5oBdHYsRONz3AO/hyOeKWcGWzuwMtEkkujTP8SH9BY/VitzlNdwzgBE9hOyjhhX6
ExA8CGchH8iiSAMU4Tvu8nfkqsEnq4I6cwH58ESFmmeMRknvmWSrxB9PJwVB+ZIoyRN1rkJQQPnZ
kWdNaTFD2fJZYoZEOltiyFmgPkXDL9WWSvfEnObaptDksSQB1kajJFKUI46l0u8VjNzUUISerWlG
6EQYNHqN6VrH4pZUSIUgjEa/osjRr6+OK5Lj6W1sMo60pjsqw7UPdPS8uyb5nAKWlwRUtJU7cnA2
L8LNEbSQUzPtOJCJZJAQWujvg8I4jo5Zj8MGzX+U/x/izfDh7rRsjG48To/pkb3vaeXRgNZf3Gir
t02vOVxEZFg6HZWRfIm/i7dLHYH4TDaIM1kmRruPedhwY3lNChWgC0Wu3m2kYIZhnBj1Vmx3twqx
eWuWAaUVnS+64PbtNkgx1H8q4KlwYo8Jd7qp946Tdh7NBoVOCfm7XNruIH4sUbMobMgblws2YU23
FiU0EGlFvu5mpFZeNeFT9+Q5lSD6HCAkE0IrZr8/Dv1XeSFdUCJ5CGBmxS7nt9GrYQLtUdx2u+QP
g/JLOL6zS0j7/Rc1Zrj0m4WzUkxMEZhWUSwCAT4WRJaiuescyIsaAodhq5xMClrjxYfSHVJMQO/n
i6xltk72mQauSrZAYIT4hXQbpnNVfdTjz/Daa4XzarAoIWu4l5wlc+ISTuID50WLuIxu6CRRh+F4
nvYlFBRakMAlUGJE2UrEgEyeOYYvSj7KgX/9DqjgRSrdIersnrTU1iW/hfOoWXloPMT7+IfBU9+q
YN9LYxVxoJuIrxgUV7vIeohcJV5KtGtXYVBDY5ClUbQO4js0fPIHguJtEXvNxxDPnmXxt2XH7mus
MESokTfzNiiHIqwGl/HJGqgSm0qb4BFMvyy+SLf75ZazUCHjrj3FzScF01Q4i10MOx8vjzJoV/CU
qRt+lpUBHFAzQOZGJY3GSSkoOBrjlZlI/1/kKCW2DuzH82SoxEdzGeAK9M9a3dYqvpFdCZxQHNkW
Y03KiIniN9Nm5j1QHbJ9crCE1hSnR8tJiGE8wK9iFKM1IH1a62Vmxohgwl9i9jg5FSgmSgtqPoDW
2ObjhOSogjLyLgh4RamXUENT4E5gE7F/QNtLo780g4VVorHgF+neIbY6tx6/spenhbsXStPSgIta
Fr4IJ0qzREo65dpri/zwjk5mGvAnoLU+pt/UAMjknIwJ8oGN+ppdtlKOinyEmOk+ICQQg3fXAF56
OtZUutJaB5ZsQAKeFIpgFGDVrakHmwQf1PT2YT+4A64dcdBJ9QXcshquL8lafE/A7ThUWNfa0hVG
aKbnKrfa++tIy1yoc45ALX2KOpMEK2lLAAD+tvLlauR4B75A30qchZl7CHhjgTFGphYbxWf5BWWH
xK5hWwabjECr2hGXZsTWisxpscWuUS/sLGUp+hPyI/G7/G27g9Lm6+iHqNGhMUICT7S5zPhH0JKg
5pjjZ3TsKdCpVvc3h0UtXVGmdhSjXH6zKQeX8oGSWGMk24hHGuesVUbnAZdiYIyy8UvFIL6cicxQ
1oTe2UXhVuWsNvFp8bQTpZvI/kMKrs8axK1GHJR87KZzhtsg6ZBJrIVDqprS0hGwwyVsEiuAPJj0
fj0ytU3yJnzgcuYRIvCv5vCNt3Aaymi3+NLk3FH0dfQcdR8JfJPhSV5bzyXxPKXxGSfbLDN6s7hT
Wzq3yoj2v2fKZZBW6YtVPKzsRP/XrdBunNiILmthHbYonz3hwhltErsVfBRcOzvhsuSSyOhTr5x7
mKlr83WHxmECB1rEA5zUF3ngyPNXtnRTNuWhufFRTJI117Ts69BYMYoeK+paslb2EjAgtTgzkVMB
cENccfJZjDJQzhXlFlhu7bWeZpN1tVvyJ+CN638JHlmolxl5OAy7+goiOG7f9srVPlJfobuqyYI4
LBJTQuDFLJD5L8Em8MHDgoLgi+aK55B5k5942kVyWjtwpS84JWSz23kwGHluFe4b9P+GZExWv8Ux
v6cIt4o9lsdttc+Ouj/PF4v2BIW57DWmyinCB2yJHgLY7YaXF28DO/Qm4l+WAP1MNJz/Sje46Dp1
HYc++nQZ7B/lzuoiPKgW3sd06YTX4JI/tUu1OKqBRcGhSk7IwC9pz2WoYEYhNWbFPqIgydpP2Mi2
uK0YAUJODFcOSHRJVkC+ljtGYB9s+5eR1evj2vkEKbRYJSbwqW+97oVLJp0+EqWxJvUcWJHUrzUE
XfDT3WXUcz1Sc7e9ttf4M/wc9sO+PszJQunXy2qc+og7CoNXhI5HxFwBFvsEdNqqfwJDzN5bFaV8
4C+DIyj/ijFyzLjrrtOI72x2alVkQdcIY+0uPmTdDikvKcTjQf+q/rBRVU+dHhSp0h7VZPOsztnn
atucx+ub8xEea50c0Ap6KMj/VWeEdz9vakZu2Hi7+I+m89pSFQvC8BOxlorxlhxUgoi2Ny4jYsaI
Pv18hWfG6T7dtgpsalf8669xb3E70t1LVyvTMNXhkZ3CKp3j9yN4lthWuETgZaB1Hn/8kN7vs+Oe
BB+t5WxdEA4t4XurU6gNMWefj2SEuzDpdo0G9FUn+/Nx56r9fuJoBDQboxgbzukLHVb/eBjWGC5M
qguywTltxJ5ShnvFKhtrkPoXgF6fAGNL9rLznL4VU70E2REindvfebe40gmJ8e/vAzoXanozA2J6
7ZeFUEjSH9wjXUiDdbYgf/Uo7U6fstc5QQ01aJpRnMvm1XLxWZuNyQPoA4wvamOhMnLoGMMDkjlX
px1kILkcaqs48MynsNAkeGJFntwgmljm4as5qc2NU9veE5iqUOzZe27lTcsVr3VXBY2qKv1HL2ye
4Iu0OifA4x7Fkbxrnl6Yrvag0fDnDXCCNEyCqGrYsId8VYxGUgOmWs7h7WJoQKMPXwbdA4zCeUJ2
ENe7AyU32jP6p/FZGSrRveDI06CHtQOzGtLSTLLq2ARiuy6g7jspoyOYEAx5sTgRkH9HMM90iin1
qDmYMcrHuIh06n68TgHY5613rhOMMfbpfu23y6hLuehDSr928LPS2TeYz9ZaHGt9SEjmkFddO2Af
yZrk39Udv/TUsj8RhAkAQlDobRJCqlNXF48HCFO/YCAwjiUpXihxieRfJiTgzJy4H0wieXzvLx7r
e/6m2Z3aKIz7ZOPJu3WcdtsnWO3Vw1o+aHfpw6KObx3fJC2JXKVVQ98z16tw5oVFk2/nPRng5rM6
PSYNP8iL2zQxqKaa/x2pWx8Cle7Px9wgUoYZRTsRC3HZlI0bb+dBtjhvGceOd6NcU5hzfOn3sABo
17ag767fzZpifq+BQp6TrDmOuroqp2RR5ls473Fue6sdtP27RIh8F6TPCJJaFk29F9o1umbLaAzq
br6Frs7lpGU2bDVbih4kZjBiVIymkds0JVvzRK2CAMUnAe/RJxUyR5UhvYB96ViVzgjkbk37EeQv
ZFDaNRsGnPwA6aOt9LwvXBVAhEhAetDlwyiidCjNW3sYnHvwuwGWg/HLONFJALEUSUXG4TqXiQL/
yI1eOcW9MP2MbgAITS6Tz15vOI0+JnPR7PnPydeau8J8VIbtIW9s/alu21T6b0dxC789hArO/viw
P1ApoVXNbw7VdS1WQxkc8iEzCglGH1LYI8QzDa8dfTwGNgm9WMfP/VsCqiu9L65UAnHiKPCT3SNP
0ntotQ1rTYqT+sWRtmA4p3B9PibMs1w9cQCEI+WNtGP4Ls1jSyZh0Bwz3r9BHdm1ipwExp0ys4ue
jijIClpuYmkBIxysZHnXg4BnaObQE6ZJMZj8qwWZlvDP2XLz3xNv8qkHvU4qf5lFLz8fgMxyZILs
g9jYpNxvHpwEZOyS+Szmc7AftYbNsGM3/NOyE96Dj3sJGo6u2F1/PnzYSl+sdm53KoZ6EulzAHgM
6Fg2/3BpiYDPWFPuy4CYFXAmNTVC66pbBcwcbyJv8dnQS0IWWPXJbNJxWjuYIHsoodcn5CLYZPdZ
HVbq2kC6ummadk4Rsg5Jfwn3SCwkdXEtvSbH9SM5JvTWQ1LRaRhg9CiAQcp1mbF9V4jYNzikQB4V
p1w9mICqTEhHd/zm3qZ1kgKvu4uQMS0HwVHfHOlBYbbZy2pRFB7Uw7tHrU9XHfA9MRlN8Ho9eFAZ
1nIlPkK66iOmMlW4yiYTTqAJ7WlXEHIwW5xtwFN0m13Sj83cxoWgL0fzAYVSWn7eQP2h8vu6vLck
ns/MRzH4dm1yIVBdoYhIYtLp1TiBeGJ3QsfygtkGLjAYDOChdTrusQ8kfLzvH6f1zBSKH8WB5sA4
cj09w4fEatxeAvXdzaCoQuFeesanpqP/r+xP6Kl2FA06SQeXlqYVQSKfV/W5O+/pytGllUxhyPHD
aKkW6Oc2/orGyCgu2ngzIXRnsTGgfG0SvBDUQDTughd9bZq0lDK9AZjd+LL+cNKTXtyYNvrl4GCV
W5XaCFEteaoIDP+X6U3rj91aP4Aq/aGBKKyTiVqdVyXIAuw3VM29ugCSoQSCzYoIEtpqMC1/nb9v
+J5ko5PPr0QmQDhkB7NbOR1P6XcIFze98GHXfPoTB+fo6l2jedw2Gx40G+6135Vd/wHkibDWrYzU
5t7sYtzp7dlZxz15KhNG+46qNR9h5uY4ct0Ra9rPlxnaJYVsZJWDZodQ475697HaanJhOCfow/KP
rJ/PFTVJzu/6ROkEdoFibNUQTd+jankzQZg/4IGOrpeknhk3Sw25jDd+yMc4EB7pJN3Nm8NAsjFx
WQHvF2bLr5ktJgt29a04yN0JO9IARW0zJjN8+kq/cBpxJ0EoL3OdMDwziNR2QjQsCFgKKj0STjCM
4XvIXFHci7dkSBi9po4AQPdKi6LQCfYbQoL0E+/GFzcLmnEJbyQuB6BKaA3INva/zKMOe8SM3TDr
2DUFui3ngwrQc9rg+HUHVTelRP/p9PpIjfOaPWgnZi4OcxYctUPErBFkkE07bp9W7oYkzLSh2QcM
xv8FeZVCb4+usBdcSfLpgNtB1orPCN+B3l4DUb2xQYfNaXv9CWinoIkvOChCMdsC0wtCWTpbDPpU
QdCVRByUdGAYdL8R3cB0AB+53dA+Efl/jBceNYSEpPqKhw2FQe2vBZ+Vnm8AYZLr7lJsqR5yQzoa
4R6D86YNSquMxPyuduGB4kzX7ZmFCkI1ozkLErVc63eDu9GC2pJWdaBCGtwGKtQHdbfRhAKhQZb6
b3fTgLId4a0CjkKMcjPnLB24APpn3sFTYY9C7I29NSht0yHHnmj2C2AX9y6FjoupnkBbfyi7gA8C
/9Gbqp/xt4YlaW9PbCQowUEh0Q5hXJ7TD4CQe3plVk6LZirejh9Jnr6nqzWnR4afpi20FN2kMMIc
rNN+tj84XVLPLp+kfD2yZlb3j1zAC3eS/tv2qB7R4H/HYtfDOgncI/mU3KlfyZcxA4fxAU9E/UFS
rbv7g+WTYU3Ns8KMhFgFQPgHsLr+dls0OH+4XAiWaoVXHi40QmGCGVvUPRs1hhvA+tSbL/Msyakv
tWu0luVo2Q7R8D5u4w0eAEO3AHY+boq7I036uiXgyBtw5MzfZBgAvF9boBnPeUwhdv8H0mkfXqR3
Yse4Jestg8pgtYUPgoyc4kPLcgvhd+dYQGL30mwtbaXSwoS2hjp3rUxJLFMWzRbKqCPwYGwMbirj
henMI51KLwvFwTZxj0eSAkhVsSgWtVTK/h+ZhoZ6f6bNLZ0qVEZuQjlcQ1hpWk7B5TQge+y676NH
CvfxseDE68C3JaG3z4edGB0BtTPshiAc7+6ZqhdZXyZ7JhD9/qxLfrZPoAOOFrB/6bNL8e8ALzCS
4f02ShonHx6MivxReHiZmUIunFqOhtNMbwLzNijRfGDknA/ovT37T4bSQJq6Oq2f7tG+TLLg4jdi
uomcu9Nz2p4KlWoR0XJnsS9ilYissFuArwUWZTw7QtfVpMGIsYMwpkLLvs1Tlvit54DLozmcfBFm
KkBN7ccXxlKvblM6c0PIYy14c2OmNT7o4dCUdQmXRtxKyJ3SZHOZdOBjak3K4AJpY83rubRkAq/T
uuNj/E3v4YtOVD4NOd37nX4+UfFJ31qLlBUUSH3G3G65a73pLQSsT7ISE7ImYyJ1Q3vnXobvYW1A
GPVdZmPyQTReW9zt02xnkZAb3KPTrBerwy6cHt0+iY8n2T+yYHg+wNhoV4oJpvejywacWEbEOKAI
AME3IGKDss3eqlUjijpArEj7LAHcE1me5xaYecplNQCkIbOVoPFK0T7aFEHXphS6tVlPG4C5QfnI
l8wOrUbHQqyOHWaaAG1ho0bUjrJFA9VKHwGd+8Tyf9BnN4L5moQpzLNXassdeDliGd4G5hDwNr5L
R3MzUv0wSDj0TjkZHhjteWOmUQ+fQp118F/BaXAZ3ABtAVA2LotGdKKEvAuk+RjkQeZ9NgcP6ELT
7dLEJ6PboSa3nxsWV/g1VsIVeCqZP+Kcrja4xovZaDCuy6VSAa8THR9AOM0jk5l6CBUCYTE3eHaI
jkHdvzCjos5Qb8Y/2ucAsIDq3IL9aB7WHchXnWvQDrtM9Tsm9/GR5oROTAbjAykmQABKzTpnR4W9
GLYo1dUpEsEXZ+/eFCEdas+tHTCClwl2apfTC7CBK2ME8298xO6W1geS+4wU5/w5uncHJbClunNq
w71jvIibIHSdkhUzaobq3gaP+J1c3JP70qkvDlWQ5NcFfQgx3WwjZvdGDIOCrkg7ucwz8CFHXd+G
V62Gs+reUpgrVsDLhyf3oQF5pP/agNgitMqI/pNxCX9dn3SbTosANA50Q5kQEj0ZzgUuxrgzqVq/
QweFIaNjg8aTjnnzT3suyOqGc6ArUBhGTVqq23rz7zHBWj4mLcLX3l/3NbjvvMZ9Vj58ULww+zD1
A0yaxCUfAMkQV6k0k8CZklLdK7HTEL/2lsdVxohKmEnqcKDrpcW4QWihAOTSqKISHncG7f35715/
6buyNOsg/gcEotTCoOx4kuUjk06GXWzku26QAAGa8QRpqZPcxHrzvTdrB/cZ1DW02DLx8wsK/fgH
Z92aUivJfpqViMwpdKE2r2Exe28+YwBX3/MVILHJRoKGRpvd3FeoWjc3fVjNIb2rYWcNXNDJgieB
118WUJyiQn3SZpeY8Us5RBKYfyWu9+lxIau+K4xrYeyfTDAzaViiEi5Jko8UK3bR4QzjFYgK6d3c
2V8KwDXaeR1AGTAJuPW/u+8VZ+v90EkJFQRWuMOMD2Y9Jg2CPIKVA6OXFFzZ/jfEojxIe8uMNFoV
SKFfX34Tvhkgc9TqAY+TGabs5zQJGbpkD9olSW+dcTVgCOBofAzyVXd5tju0HgjjXmd9HhejAm2A
Ai6wwPO0uIFYhiQZV+5kdtmQ58vFJJLMOl+TguvwmZ3B3xrfUb7Nlue50wWFIkNU+mVun2t+7WLW
wL7TCZFke+eOS3zxbsA5bPXl0IJduziMyGX0Q3PAJN9lAQM1bMPcgqv5vRhQsOOqqU4TzBSdNe/+
9Q3SngTubkiij+4gEiQ3W/32H237yDgmSAGZdt5yD6X5PNpPvl9MsELPMdDQ4mWQVcnbAh7a38xW
GV74gTxn4dOaxJwwMFTPGdQh/fOUQQNkMvG7SZUHgJAGwO4WvXFzRGOrGvPPYG8dqIARrqGzDgxT
0AFVE01SBSBzRCcfkI4W3FewadHiiWog+00i8mAo1NZV5m9qj6//ORtgKWWSVtqh6fXGqAWhUlfo
eV0AFaJBjewPDTggbb/4HWuY2CBBwSnjs+E1xIszeS0S9lq3U3Jej9EOzqwuREoMnsLdIzjQaul7
ofaRGa6xyAcFRAogR4AC42u86AvibQeg5fgpZKc5Tw/P5HWludQq93FBVVwiamQYJm1o0EkxcRg8
FZrCaX876YCKgTlAdrdfPwT4ZeFKQAwNcgGSEsgGqFyBolfXa9YT5lXCe3y04W78/SMag+Qcu8vA
ZuD7o7vziV9MD85pFckixkVgf87JjgYwaH5TJp/cgOlDNbHMMJ5oJrp5CN8mT2no2k0ubp50ouPw
aO2DzrAzpIGdCQkUdOyj8bTffEbmPfy2UbfJsn+s+rBjtui8AKAP6QnVQ5JWIzS6dTtsaziW7JAq
SuB2d9FRDPJkd7zdK66VRaoDZBIOPeMO+eHOhpodSAp8Ga6AG0UzbHpagGll/tLrTwmAKo8bydX5
BLUgy7VGokLyDyudCSH29DMEjOmdomJcX56DvYHzlKh9JtcfTVBsCABQDWUKvgGIPVh+blMOWcYK
FxGGZSDNSTv9DHt+Y/wa5Z6yaa+Py3Y/84qontz+VKdhdsf37SPc/zXTHnrtHKKsfZQ6TEYN/blB
fjsY0692gd4EVXF/WEhVEfdW9T5L3c86khThDw/Gn2bkws8GcsOL189FvjjXJlkrAejUw9c9MU91
sNvH151d0jGPDws8mMHAJCIYl0sWjy4DijagGAlkSFY09avQD9XSpke2xQUyDKIcxMpt0CxS4IKw
DD4Xyt1h0AOTtKAeql2HGHv4LbM4J4fOfDBM3p3pDg5jScmMMIyTpAwJxvzokH6gEkjRu2TBWxZE
nTSC0k66oKe03oUhQgefyigECqOwthCMnpPG+LJ94CfNkiA5mMkXLvPCJvbVSy0Mw1WMz6Pl2pJs
iyb2ASAfv+JQWKqTkLfQyB5S42JX6hua4WgFpQ5N2uheGmB58M4hDMURYvveh4+EC+f6uJzW3WEx
KAm+GfPX8AgiLrDkvw0wvjdisp0B6Aq6E8rar6oJmhZuQKFUP8FWJ4B9W3d4l5jES2af6xIC7X5O
2uDQB75VANk60G19wo9VpNOOlsYG9xjXnoYqDPvovGy47TCbvUb0WlzGlHkzn+JAqw+QHYgiyLUZ
IQmo/tXc7kxRr7YS7EL5ymJQOmndInXtnV2CBIIjF16jnd5ZAfp3G8yxrvF1Zr+bDMphYL0MrYfG
1UA05OU9fM7SYoSHAaSIB3082uwwrFt8KB/cAw9Lzsu9MMGePGRCT1uArw8oVB7M7zGecVPPHZjL
cWRBTUFlWrPZzsTV3MWCR7CU+4KK4kFZnMrVaUDHDDxmhR4sl7yALDrMfXIrSVcZ7AJ9Qxupudns
jNg2+3W9/zc5a/1Q628eWgjHuU7lEkeK/guN7ii+E5zxHHUBHYNM+L6j/2EeZubOIGdgIxUDiDqM
rnGgMFrqFDW04Wg0iqI1FDxWSj5KR/b42mlbkmraiBG49JzT1EOFsatRiYVouKwecpzn9Os1A5wY
Cp9XbTHX/uQM5Jwe2mrF+fEAYmK2/w5212jFck6KjutQrYDILyha5Bhux0qw41jRwxdvDTdJzkg0
lXlrF/2rbWThFHOD6G8mk69HHt47a+yGoA5/Jiu3ZB/I/mCHwKm/H+2NpNDjhI0ShvSk8OHHAHC+
RVqIB81LJjdvMJ36/ttj1oY+o6dQYhBvGiyBSfEOWvKrhx1QbOLR4/Ytg0Q6o5jsYsiVQcHF9x39
XnI9ML9wZTAY6VSrWFuivGr3yX2WXfhwTrq9wbSSSbIAYcFaCXRD31vCrik3qnRezgnCErAg9M5U
ckEXTLSTecnkkr/+18+8r18M6r48VP/ktVvGc3weXavHKcLLNrlK4xDJ95NJyWGItNNIVwNHFjyZ
nQ0bcHQLbkEb9Lkp+WObjgq4llSH3Bhvkzz5wTwbuxWdhjr/6vS000XxBZbR1Cld+LR9GGeD2IXc
srymaTaqh2q8bbjQHdLX3g58Y25+H27nBHdal+5SX0C0ITrmBiEcnWw5wxUBYzCwhgBBf2Nzb3cw
Oybf6xDIQjyGHQ9lX9OWRJIK9c1DUL8SSMrmgiMFVDDkNm6Ln6apf9D8aDv2xlt/7U99As1pFWXK
3rto248WRX7qT6c1fZD6W19+8SP+2yLw9llfQ/vLM9PS4sOmsxkC5c4GfMpgNqDmEDC4WVvS5EHm
koFoRoAsZBq7M5xM+o2/cnnZMKCChAEq7U9uU+blHoy3vsrSgsPiseNRp7W7DsoeaLfT9bBFeDjn
kNDQqfeJHYZoTbrYyj42qRjSjXIMiyEk2Z7ol7cpy/BleAxAdG7LAU4S6AppVG7AWI2dUS3agCyq
hnxRGXXb3hUlCNlj10Cd7tb3hTxAidNUQB8dla0slphbHjQNWPIAnQiTsCxNz1gf7be2nuuyniRv
TVo8+bfF6q/TFpyG6ZoZVAad0mwOtquoq1LbrFZs4J+ak9+lUiM3YMCAserOpYXmMslPo37Dqthi
u0TdVRsdSJz8VLDlSy0OJ+FkRA7fAuVl3mz8Im3YD8PNJpbSj3zR4IxqAAPM5/HDJt6EdjixUTc0
eMGNUMBqq9HXT/BDAmv2jrMPTIuyyD2rZ8EqiTQ/IzaII3f2J+FAJ1Hnl5hS84VjEJIzE4bt60J9
x5gJfAnxixFM+iNwVYeYOzKlwyyeR+D6LyjdhM4CpvFqtL73Yb1K7+bLYp30NF1H28yISDUb644x
5wkRZWowfJfJG1BDQi1ycQi6yMXK395aZr216MCqw+mNqqKYz+OiJVL2ug9kzfHoeZz05ERnwoWn
pBolCygP2tDGsah+uRcwVPgKykg020rS0qLLibo0e4OWRHXZKN/NqjDA9qHZ0MIYHmRcFJq8fPIw
w0kMewJYnzkqqqSehvaiuSNDTclDDA1NKXwpKLGDTuCOQsTsjDco75hzTpCUgMyPXAS7LJBtxPNd
I+6Z8UbU3u/zOfBmFa76k7/+ZGWHdsxV/K70QslOjELdqTsYDhMnFb13NMQPAp5iLdu6mAN+teU7
wuW97Ss9h3Cu4ibR2WQU/LsEYONDJ0rnKb0uuig32X8MEkFhyAsPvoJ9B9DKhF2yMZKRCcXSQ/ld
icoXUy0iI+9iEjnvVEnyME4o7srr1z2Eh/SZxtgt7eWiNPqQ4/DKS/ylhYUquihPPWiYmC/KIdrc
lu9BYLkB5qhaog6n0qNlA7IZC2VG6kzu/08GQEjos5o+m814+mag1PylrGVsYwh51LUBKnHbM3jj
TFZOmv4CjrScSeJXLNqMP6HhZglTavQ45t3LJcelPYILnyncJz6GX6RKUHL2zJ6hP4gDgy3m3Tgs
s2Wy5D/GZpud6cccMGcayKlJ/cm9LwCwm4f4mkBBTfdjiQoDDMbSgJjxuh586dPMEfcKHlGo519G
PnzzKrkuCpZayeuYRAGtfh2VJw8o/hPx8OD64Lmf2wVzq96yRAWW/Vdf3kNQyGf8tJrkET8wbp+G
n+1g9sQ11Wse9T7WSzakqC8I7XkJnQ0eOmo2C3LtbOBvLwMmaeoKlIlULblw+WLpcEr++RCIMWvJ
qXJA2ZIAjVGQvImXy8yHuU5opqesPf8vxYLgQnJ4DoehWm8jfyriwGeAFdICuRFPWNtZdUUOw73g
ADv8TBcNOkvT6UGTz+sgTrNpdceh8tfSqS+3lw/I0X5f+YlEkRxSzqJKssptQ3TwQt98vrisIh1d
e2bNAE1jyNiSScIWPIkurfwOtnWSuEGw5OO46Dm8LVe3azc8ydKeyOKKAIksotHWa6dnRGvM5xpj
4U8HDXF3kaqbMW1pfmoc9Yh3TLlarikzOVAsut0ON3b80twLrq/sOPyxf2f9/ynSgiRrzhXVLYRF
FvJ33JTl41hPDT4PbtnNOGmfSjXKOnDWggOIOY47mJLEYH3hFiLyrJnozNje2KK4YsyPaAdcbnIW
1X6vGzNc+zYQA+Q5+Pa/iOYdz58CjSdiKTWykpoALFUEB/JFVxTsJrRlBwBDodp7iJJfg7IAAFI4
O6xntI5SXJFlcjQ4IHvQyLSpT/7LwBsRcalukdygC2LxROR8/sPK4prihWAlIQril/WWNexovvgm
YrJl/yZ2HIrGJPDkk2fTB2dS+Tziu8QJq7wpoyr2O6GBxU5UPjV/REGSPUA7IpXilcj6K9XXDDw9
8iK7jBYQnpQTgwKquttP7nd18x9sy/8rh2n6rM6Q00OIq8v595lBUN0xOKirR2nVgSWIrwbXH/5b
ypyJKJIPrBbiF3Cd3SyWrV0Jg4g5cz68kzEmEvFUfbHgh20017n3IlMDETQjIu6Q5UnTxXg4AsTv
dTQU46D6K5/ufzRvNHprW/YdG2EwC5ZnDMaMP0XRKEKIYExmWzH2nIv+WtOniQQLmQnyJHIuKuJX
pZAw8NWn1Fa1BxJ/6t5NHzW00Wi8/eAVcSVy25B1pFZ8Pvbwkh2EamGrbLej3JBrPmmD0piKOpD7
yEu50XG8sf+GQ7zJi9g2DCVBppthwhUzfkwkhogfTpfQTcy6mHj52wlfZw6FtlZTSPzZ78Fvt/8E
ij4LcEiMZbKRp8JEcDh7hFbusJwhB5WdGNuyV5KEE0VFoP/LfstiHyXsVzlSfNBjl5ckpNzRC0FC
0FUpBi4sUI1lINqSi1AwVAHKC9nixaw00sJFYqXSiDs5XRY6WkqWQ+7u06ykQ86DetEaxgr0PrOF
4TqGCGMfNoisab2DjUm4lJVgHuV8V4I3Y/pExe8TmqCZNi3CVRqiKkT1S7usvSdQFwGVeyY7rG2L
xvo9J+sjPuzvgf9FyYRb/LK4KTdSxiQHbZ+n/YfFzeRVQUtL4ZRBBCTYAOTCTxKIODhy6zVpVXmv
r6L6bkYqG1eOBGdf5aHJzSJ9NWalk5jIjiXH9caCiMuKkhfxCErNDvvhmfCabCqRvWiJHI/4l8+R
eFUkKWCJQdhzSTV0AELLsaqfGzo3PcALmHJGaYSKjgqzBEiDyuJkqC6xpWXIoayP7FrwpDwrdgZa
DjZ5nfoTVCuVHw47oCF/kSNV+ldkhuEypFJEWL8ByyQ/HF2xmczcOgoIhKgB0lgWScyq/CR290hc
9vP4RbGBT8OZlfxC4dBLoEPhxQPs279SIPIjQdXJXPKTnN9yeefKZQ3OrIY8EKpKIFF3+JJzYyM+
I0mIuYM3ezUJO5BmyFpxc/gzTC0UC6oPqIuvt5TZjr/LprsBPqDcgc8BRSOSckTNkjD3qKNfX3qL
uqd5ZAzWPrzyoZaoXLHNyPN2NPK8xXCB+UkJJjs8h9LmkUoYdO1zOb+FQVSq97CMstlQyJsw7g3j
CwoCtyzd2U9aysXFl1USmRFJRdkzi1KSTGwOyU/JvhH9ikSK/pdPNcrpB3Iw+fUXvIm4ze3SmAk9
RuU6zlB9YrHEPRT/U4S+uptoRc7w7P7sDk/KpbFH8XvEF5SPrzzKRJwOsf48yf+oslkgh0FnR3K2
4vhwn5YNc4aimHGJojDlGRE3ER8UyMG0lmgEZBzLZyLtfN5sCveE+BvyrkoByBu5SpZx/dFG2IQ3
ciIq8rcuMzwnuRyWgjPlE5LKVfLXeB4SNPm+uB1iLGG+xlrokaqxG+XNTFXGTvI2lmZqSHpAFrFB
gPuWjcFl8T0lZcktoQbgTRnhg/3E/IphmeETSVKEZH4WkYfx4ffwyMWYDFoj7AiWuMeoaHGSKkMh
rNO5Q1pAFoRlqIn1YM/iSONtebOy33FgwrdPXm/67ZFvvJFxzJDIliXiTghPTD6nLi9rKRu74clG
E4dDpEPWVMw0r47FlTnFBP48pl0bWyJbm67MKlcjIcsXWYe5L9dJys+jN66KeM3iysiXvE/eTdBi
tbcV/JV24/f2mBQLZcoeICl+gGjo2mfQGvkDZhdMoXOzxPGRB+189imVFKqkN3GALD+Vu4aJfUqs
uqYIyUbEeUFowHVw2hLANCRhKlshq5wRCdvEyW3rqEFeHleR/M8rW3LD2UtivJ541fJFTA1XGJro
acp5KaTluElIFHZcVI8odPEEGyh7+df3WwbeqLyKPXTQIk5NZGCbG2d9FG3BDlbSzXb0B/yMsmQ1
xR2pZIY/wvKn4Su4xL32amXHJ/FXQ7SQKCcXXfRz6OZGThAsP4vekYvGjZzSp8ZDwsK6pCIT9DMe
eBtLzFkjIrm2mthEaoi3eF5iwU6QIcoD2lcSkR+Aw3LzJToRp4mpGhr9X0MsjSQK5HIldfnLDOBw
KLwOdhEDAwX4E8npIZ8qxxbvQy6vcmz+98yR/Mpmi9oRhdXS1mQkcOXkfjIhsXJE8Y7YDBILyuKI
FhJ3X5ZI/CFyELi0hCb4vP70BT0GJACcT+HsdUmycWWsERtdrP3vFKg5I94B+0WucpqEq03CK2ei
TJQqrbZcAgEXNwGPhKSEjY5H15/wX8WDlWySZDbR5pXSmPpvbRQ5ckZyYbJPRNlW7jwmk+mApOck
vxHSsCUJcZK3+DnBUlwviWZklX7mkONW9hZtqeJ/ys27kUBrID5fS3ZyrqG35C7HvyxEZZfZkmJD
5ZAi4wFxdhh/cfddgpuE9wQdC5sm+YSfWyB7IZjVRTFIJhEfDOX8WyCRjCqmUv/3bcX/RWRJUQLd
08bv6s8o6+UFj118RhvfTXQpRuVloccQ5UgSm+nbSxt4nH66BueppaLoRMUnM4J3UaPyKx8u5hl9
u13j6kzlbKt75YPkTJWfFcYsiBsnlo73LCs3EMU9W3JnMRDyrNh6PgsRZDOSJs1JLNf5Wa5Kjsaf
fDKr5BG3aNYPzbc4//AmBFzZyBuOvavujCDfF1HEzEnQiP8uOxuvmeOK9xDx6bKckpr/Lqs7UNkQ
VC2qWmza3SQURoq3OxNXf52iw8XB3RtssZSAi+mBa5K86zQiZiyGkmBY4nFgldw4t5V/mfsmGX3y
XXKHRRGxj9EcPtlgdixHxUfHGbZFU8mjcknktK7JzUWo5Vyq9VLlKh6onxRLwyWwYdAl1bVst0T+
cmHoLB6QWWDDMOaip9hlA1FHBAriga63Ci4mERLLxookDEP4t6zyiSLuhG8Yj6+xnOEl4U+yYmLM
WboJYk/ODLUjTtCm1Pu/YkmT1D6ZDWLMGZuTK+pP2A+swdyo8muoYv7Hpola4KgDkRXR2aWfKATb
v1sia5uIW0YZBfs2m6aG+HTAWKAE2dvtocTmeJ2i5lzyehk7OE6WpYHNDFz83SZLyfFYSE5LdnVB
zJOhEllZPGXeQr6SbjWdesvO4EwrCZYtZ1lJ5UpLfI8IcCIs+pSk60iqSCJ3PwUq5b0ZqRK2Bkor
RaRkyabrFGH6aQoJokWpiRPFrZPMDz7JL7sq8j17kA/AH6XsaErGn9RdWjOvJOsrSf/dQ4SVLAzB
rJTPahCc0gNCWonyBxZXlPpA9pQcmkI2hxPD/vMHOUDl1CHx3Hd2Gdu+q7cMWIgNupcrV1oNCJiD
t/jZDLL8uYDi68m2E8tI5FO5B3LS4jaIm8C8XLSDlfrRWnIu4jf8nGdZaKmfrahYvMxJH+UKugKd
qAwlWyvlKclOoNIJPo8YNXnI/iHo40kpxyEc1YYSXUcSlRLlweM1VNt4LYdZLpeyNhIxiMLfu1NJ
w3GDelog1iNFnEWqt9FaVM/PUEuVZjAjEQpBGm8SB5k1AcPHj6wMxYc9kgXciYQ5C/SLF7jnkgOS
SqX40FdQy63Rvr/v05MwYEdhPpAkd/mLl6RQoDNMRMqeO0Kyf2f681r/97f+vzEEHQ4QpqCR9hCl
4LU8XeK8Ncnawz2mkZxdButRG/4GqF7fXC5ShyuXyRDt76p9gssH8ElBQYdmorNddpw5C/eMIb7q
UsN+9Gnn7tDz9nwvGsUeyr0FU4ke4Lj41A8kN2dSnJIqPQ3FWZPUpyRjnun/KU/gGNin0rgvyDvi
ssxhNCrBbJKmbuo45FxbcvASaHBozpdc9+erWVfGS1LpGLaoXNC1P29PdwQ5NHBcD13YFNMno0yu
m0/LareNwZWRNHWQYnZ9+vY6AeMnWwFMJEodGQZZJomt+9Vsq/aHPOe6Q4ucQvcCHcQEJYRfO0GB
0mA4T2HNrq/bs+ughANtBo8QHUHn1evKePSvWwxBzyUAdUkYPyNgK/CooxNhykubQ2BsQsRBI2TN
OXRAa0Bo9QKG8g1A8/QUT2mZXUbvMtF3RmvBiKFqhXk1LttWd/wiAxABwWXMxn6grj80qKsafRWv
ugZrOhX5j3btA/b40tvmkawNC58ZfcI2AEyZT4R6v8W0RmluAL9c29KN/enpMnUHMabj+WZAaHnw
i2GuCpNF/cTAHWXSwLt+mOfGUNAwbua3twBEgJcAsngX+lyZPNSURqeuvq8Do34tupehAkEEF7Pv
d2+0anuDxocJW/q5Qacifd0m46pBmOvF1X9mUZuZ3NGpGJ5PcEa3GbrjsXBvKJIZKcOclZ3FCJnm
W9EgNq7T77Lvw/QbX91ja33uLvMYnstCvwzheWZQNjRmW5ndzYyesrX+NozuN7iClwE58BmBdnkx
BKW5VQv4z8FdJcQq2aLJpOT3pAeBTW/AzJoaYwnoUAYZfWPGADOztC5W2oParM+kHu/Wb1J5PCZ5
fOBxDAH5DOt9+C2IoYAGUVu/ed0vQA1A5B0ZB492pEuylAHjatfe3QbUfxvU+KfK5OZDNNOgfxb8
8gtjM/euNPEUC25zawpuvMeR6US8CYaHwAC8d/No0GXTwQkGmY/SAy1GToSeT8HCA61nI35oYUrB
TT/+wBWqwQuviJCaGTYu0PPu3oETo14YYGW5B7frgEM04vVlghjvBjTj7QZ3vzucDzsiYa5iQbHu
wFhEkjpjpBgm1qIh2N5bxYamBK90aIVe0inIyNPsADG3MJCcgIQBOIKjk6zxzn48IJ7REA82SbEX
iW3R24ctoSvrSJrrTPZdkuBz+5NCl7aQGopU3Zlsw9Hei9yBPuVJ3QZC50YfUiIFvGV0ImFDv+xb
U5lBQxMRLdy96qtr3tnEcGZCrCUbR/AwUnSRwv6BUEaqihe87em3TYlgqtwcGOKZ4akDqGPWfT4R
B04e8ISgxSUR1aAUlvlA3AGU96hAS8FaSte5A9qJ8jbZF/rG3xoI4lnLL7zvy24DuCJXCy18s55k
r0yoXvYt87SgLay+UgJK0XQbLA4XH+pAEXomhDV2OiQQLZp+qPAghk37cYOl2EToV9eLTDJPaf15
e/t+M4JV56DlkzaTPVvYD1lTSGEYY/PKdaBWzy7I90YMB4Ko8IlAnmiq1zoJ3CXgD2lZnRwU87r6
dRUxD4SB4vERGFBEt1HZZ1nZgMe1cZ+bBSQi9IXoe3KNw1r0ch/YR+AWj7+an9dtZAKrHrfYKYMG
XEyj57I5o9mbLoZyVUTNj37xS8pugtFB0XbcIi2WEBKdaIC7WeBLL3Gd6XTYZwipINOUFo+6895+
xmxRQO2IDcBJGiA+GvscCq8VJQjUnclSKD56q2miuegAAMwBD+TOpDGg8IoPDlPnqbGIhHPOC4Ss
fbhZt7vZYjMt6NWgMEANS9qBsGWYrQPUbgDievZ1lQEt9ru003svGIypXTAozc5QLviBkUom3S9V
/SQTb3P6ZmycCyI3j4aOHrM19Nvk2dVhp2qNnsO3B3Sz9ndM2kJGd0AxtdtWbwTH339MndeSKkmQ
RL8IM7R4LUkVWkO/YGgKrdXX7/HMubs7NXC7aaBUZmSEh4cHSeH1A3p/GxzjHW8LfnqdG98p6qHL
1rjU+izWv2G+5Ny3AT0Xz/PthJtzaVzopjD43aJMLRuWrh46eWrIEufo8UHd3COPu/Ke8d0UpPev
hofHwi89jleEnB412tzER2uHZoeUCo/z58l/3N29SlH8Q8RSwhBx6BWVQfOCdcq7pSjR5Z6i/gYW
2qP+5UVM9PDKVOHNucOVHiN02vmm+ex1Vvyjnf2JWJ3ykgRNC9KRh9XlT0gWd9rNtJJhqfeh/UAe
VfNiWFg8/SsLR6qFeeapWaRzCr1TGpXeqX7BysOua+Yp+APn4X9YeaXxdUZpMcVbYsW96lk6gF4b
O4od9oAYC7CM5+L7hCR2n+SXxegzyo0+o6KXRUB6np3cmfM34pm8nyAkvi7ihVEAfPShj9wQNhjd
ovQgM+b4mTWpqNI7VtMf/7JCU2DXRzYf3c2SKopuL//ydjbz77ryaSOxle3kSB2HcB4vC9a8I7Vo
NMWs3KJ7g5kx9X4Pv9CkxLtSLc9uo+x6Dy5cpZgbqnTv+Ay+IFIdjCMG+cr9pnHgBAXPLpf9+ofQ
/xZe2tc/AKJwoUmIwKxc/RAZaxUvtGkJqFX5PkKIrnTsKEFldJCheUO/m5Tb14K7Ce8BNSOH+alG
KUlydn9zqmIAD+hu8cN3xgFBBWrI/Wd05Yr+tfZp3Wsl+mO1to3sH+sNDQ/Rssm5eDtU3hJuPeBR
uliLW4tJjfypf6+lKAO9CL7xfwXVCVVoPTrIqkyv+VpRFl8cnZmbJbFU8yXaEx6/wDU6EQxoAtXW
+87UsxmiXYJAL9RbuAYemnhnp1NcZwcIxlXG1w7SMQOMBk3Z0xX3+3a+w8Po0Pr0y3/4gHirE1aX
0x36p1dCU9Ap9mk1cljkJ9/mof1AQYu8zzidD7JN5GpuFLnj3P4l9f6+CzqIZs0VIdyihyE+r18w
Go4BGsvYAfTJLgndkpBIxD0p+bQ7RN+AXOgWyTicNNILvSJLBLWYcF0j3AvIUUTXow9MsMa+4MAY
z1V3aFjD3T/5WsFB8nImglA0QVzGXaHKZ+cROhL2KW05B5/421RBjh7QmIQyniKOEs8MDoGQSWGT
zCkTSFGlSK6BSj7VSXiHhvIQBBjEEB1qk52vCSMEOdv4o4XisLcTYQh8TukR4bcchTZFqayMVcVJ
Si4ofwJepZgQvEuZFNAfZe0hsRA8HcnahUihOZN3IGYkUflq9aoS5SozBBkQvnE0DWBKGtSBMEsk
vgxtIRCfg4gi0tg/4pgiUJFPhFhV0Lz+U45GSy9hugLMGulFspn8ABwCJvxHwT5hZQequEelKZg6
HDn+pOCRYKxWdsG+32i2Cv1T0kYLuf4IgsDZ6jorJTgH0xAKeQu01BuX2VkytrhoONl8IZ4lOJu9
PHPRR4QnCr+0yKWwS6phARZFZgHOd+fkC/nJBrG1YYeMKAc9BjLZRgi2UoDDgmjuRcuiY2QQyVk0
hGuAx+59QCmBQthi3kV1BdOUkFVwBlEqKIPGQA5ghMQXKDnBmkmlWYBPdB6h5Ro0YoaQLr5J3B2a
BygzFrwA5M6YzYdZclq0KMEIUY/aP5PUl8NEfXV3P6oCJ5E63vnxpM79rdcnpG57a3G1enuvR2R6
cAvRwV3zEiL/XH1hUpwllZ1cS23gEJBAOkuC/id+iqJhSwXT3SSZASZk8AEwaLDatD/PAE9g/Qy9
RFQTBJCCvdNgKSfcJfNHhmQoPmPn5K4Jrz+ByR6RvQKGYvVnh5RQhcuhbjBYsLDCNRmXYe0banrU
J70ev6/hK8ghZ5gIIOHm/5Hk0fEopcShAKzpVgn5FyQtQEWIh45/V1eHS6HDLF+4EU46tO6h0Aob
bFuoc9yxuRugxx6cvibiPUWEnDgAzUKAJ/bD4XGNgW44F47ZTk4wzFZ/bm51dwVtbcTFD0fddrvb
BdmtCHYbD4+1YUGoEDAleSt9FNrEPWbMjJdTnwvFZSt4y9qyY49O4x7ap/gCImHwYUDK8RLMkouU
dv/tshutoBZifzAIDChwRRKuU58bC2ZnwDJBQsw4YqWIC8gU5B5yonZmlUNwDv4KvMcdWkJioKPj
vWa+YBtqANQEejLzOD36k5AE5pRkZeZKlDU4NaWpNBV1OXkrOLZoOyI8K+9gDaMI6IKBHnU9CwAV
oU46GsKCRGHWDkjjCwkHnNeFHo9bf3AqmMtcApA9g2uusE6AoY9q0ujCuOSgeF18XwH0RXJMMCaH
nyiPhTpWizxnBZVpJz/vEYkLQJcJzBU9oMjhKz0lW6lJKIup8EAohtLEsjp8VBYEiAEDkXHmetcc
K2FZJuPhUiOYnCm546cZdwRmQbqjtI8wvP8bZgbRXzO3sZMCSnAJbTZVZxbw5ZDwqwI0ZcuVU+Cs
EkiDSrHrzIi4OQUZFWshhGB/AeCKjQcEEbMKkOCxNhS9atZCJE4wo6oW0OFC6uPz9lQpBPGuAPiM
aVqBkpdiJMvSGRNrZ4IOXEMbWElXhmukA9Dw1wkfYIgyEfkAQ4fh3GqJkA0mOddsUkpaGZUX7iW2
nrfIdMi2YDgqdWtoZIaFxgl01MWE3MIbdQGgijutR5tTZ79C92iKWaONLr8pE4Ipn2soKU0JhAhB
Votx1jWZZmwAJ0Kmb8ngb2BNZLE5TBYjfFmyR5pHej90EEBVzUGbneNjHOpfIxeYfJgmKSu5zkYH
Zxk4+omkntLR/yGEutzatH4ocWzPXaNKuxTO3DK3EdY/k0WXQset5z05tfHfV2aADwvzD8xQgydq
PsnFfXgAD3y5pqe5xhBcNKv6GVBEDQ5xJm0iQ1+i+UNY73RZrH/QZsy9GY7N1ZKZt6ZeeSmYyx4p
j5xm1ZukqYhH+kaSonzNXHv58C8+TAP8vt+NEh0huCp/1rFr4GG6SXEDDbNyjLWQsmaLL4yVw7oe
WQ642yDcU5cVCZTN75D3ZGEwtl8cKLosaDQqpSY+T6RkkSacVyCvBA9JF4vOLmQrZFsa2ATldYD0
/8HoGkbcTGvGUk/u5H8jeYiFNKYTW2fSTrqImjT8zuDAfO6U67GpSGvZhCBTh8E10PyG/DjXMckM
3XVdSzWUkD0B5q0cXFrl1LBGmrI6IAwgQXBQY9hhynFiWbgf3+A6LxA34Xu2i939GlHvhNpAIKNl
GUAUoSzG7BAUo9i4PTWgEFxFPWf8Q1F99aNwFnsyo6TosbjhSvxl+pnFh4JKfCyk3IYS43byODtr
AiA0wXFny40nHsqCNs3DFAOWiHWG33mZPP9+dQK/0mL6Vwlyo189RZedwhiUkhBtmMAXew6LVJlN
qM6tTSOkCUAKs2u4/6tDPf9VLSbVGCmEVO4OERNq7gX+Tlb+6xFJI1jFkT8RgRpX5hk0+1BI31Ar
SQAJ8pX6epvOFNWzaM8e5vk1vUKB3DbDXI8Y5CjV30//PDz1aaPQeaERvHxNjl10qI5/qWG5nfMq
LRL9gm2a8zMIXa77DF6jH10zrt3zACmz0XFwbFxXh961UxmV4zyISqvQTSgTpD/c4BXf0M7H0p1H
kOjQxEo5pToSR+G1Sb47KCAPD1E7/kTXTqqB/Dc7BF9zSHe79OMMFrCgG0knQRn7QhkCOgnNUu0H
U4K8RPhubBqoiQavOBlM+7Dv086CCko6n+f9YjOZlYIUmvjvBr31MqHQsNciQwHGowoLCH2zwigJ
c/UyvI0yRRXvGRX9g1/nGVBzCvug4qpGnS4+cdKgX0N1mnHStV+cauzifPXVKIXHgOrzepGmUvjQ
aCoyRBvZFjSPfPszSzXpFBS+wqT9Hh+6r3jnVxqVsBiU3F+tsj62f7Mt7Yxf63SPdvL+s55ZXmuv
5neR6pbCx2jfvnQPnVfz8HejCe6nkR2d3I23XW2CCk6F+FHF5oFXFJ6AWLvgEuSA6ZKX87MU6Gf8
H9vXs9vHT3vHtn6mytRs36AUlsLPejf7UlxKeB0WOjm2G5R1xcKbiMvlXfzzzkmtvstTNTVMzdBI
rV1qFQZgjQIALl0SUqXU/6Kz0L+MSj7KypQnkTAidbd3RyQV2wtKC6h9WoSTel3MtSRWkukIdngk
pRoWPXKQc/7DPXtV9SKs34NTF1XLgoyrVYqyA1sjtaeCCrHAZaEpmmOR+1OkVupFRRhilTe/TUrz
5QJhbCIVIyDYFiqeWhA6wZ6bnKOpUwr9JjIdbgy26+6cAXRR2WOtpeTQ4Ylm3CnNgb/eJOOmUWal
aO0aoYntXvBCN+4ER3Q3Q5+S8rIMRWao3FEgV9cPI3YF8uMCoNQnH3+C1AEf5x/a5cHcQ3oEF9a8
kXeMdHwUWFBC8XKK5JT3bg7uiOredmBJXFV7ily6Rgovq93mvS5gFR99eqNROErccPEMtMv6A9HO
UdFp/ji8SZlYY8XKI8ev222XOWyosfsAPUeqY5IA9coG8Tgrz9YZ1OsfV551vVmfzahJZnszFrhx
xDmmoINOXChnXPyCvyjTaJsjLHqIbPpce5870Fat4B707lVVuUequfVeNVSDX7UXNdGfKnXRMfke
mmEiJtnDEY3RpuD/Xy3BRHAtg6RDJzBaC00j3l39VSH9BDSzoWgZhHl1pvoNPgevYPanMb6H9cs2
+GW2nG7vctdv/uJOxZyK7RTkyT2FZ9FmMCD05ORCc7nvXK27d+SUJVjBKFkg2EQ5XqFpbwF3go5j
/kPNBzsE3Cg2mPulskm0EofZRXp8mJ1m56gS5tYU8I41k15c/EyM0lKps48evuRFc/ET9dB3/Rnl
kDvKMaCwDMGT7eY/fNo4o44kxdWL/0Ra6ESHsFM1HV1qWR6XGuasMe1nJ/nJc+d9UXHsbgbJ4DEq
TgCk6BnCtVx95j82ruN9dV9h2XLz3Lz8rubmigb2f6pyFGOTHJv+eaK+QKWZCu8K2OHtgmI+ROTQ
F7m0crVT6xDkHoCz5B4b90aOskFVpPGx8GmK9d78C0hWRROC1k/o5CE6gn2ktzOIfoG896YKO7ea
4aaZYpvWr3pGT28aUaxoKDUM32ZzMJg93LN3VGdaWpABWGGk7v0X3csz6McidRyUg1eIvAGFXMfg
8EdT3PBb/cKiLbXBwRiwZ69gvmHrJwGgcbD1keByAVjdLL0gawPaSMWXBhpB4TXYVis00anQ8tkt
BvpyOioFCImHqhXb+o/Bjfbf2tEjPAcn/oYiQejyIsK8u5ju3hxhzs1xpPTk8T4NHuE3OqC7mpll
jXHNo6OrAfDlgRngMZl8PbTx//vctkZtspv5b5Ok7rWeiWVKtF0jxAUwLsxN0V6X6x2uG3oaFJSk
ArH/RX9VfUiZTdl+klNKYFIoplyMLWARfUA8aNH3RChQvl+5YGWCT6Byyg7nY/nGy95g0MQ2FAiH
KcNFxZfj+PiIX7URP3By5rhk+HRsByzJm7bnyOgyWhMiiPAHCFrwaQ/I5MfkYp80+a0Rljiiylo1
H8USYRf+ZL0k/Ujw3sME1uuyMXcPAzlaaHcIi2E3r1EpRrY4WR66uDBI8yJLxQNziUrxtqarva1V
VlukY34+ebzwoy6cXPtnn0dEEi6+8xWF+E57JVZSlIxfSLZHMvMF9xtlnQTtJbcwfLjlgAJ7bj/t
4BgtrJWMHMtHUQh1cbV+orZBKaHGEiJX3HnN21k2aM5o9hRPmNgy2bIJSJBjVDDvwcWps7wkYbEP
YwJLr9JrjPpCEjmyRUdgL1uvqEjSFtwdseZhV/ptpsYOo+XePT0obkXtgrLgfWRL7tqXahsrlYML
k3d+HWuRUVNgbfvE/4wTyzZyw2fEchI+poVGddh65INnVBxvKM3mMmWdKR0O24/mzZmhf/xlr8f6
wzmsP51fibW4fO78KL51KgOaxA1JyoBlP67e6zW6IGk3vbjFDrlu5HLo3iS7QNfH8Ehykc4+3qNN
z2/KJJXW3FOofgWLFSlntSp6K0qyadiALw9MSWyouEURQJ56mX2TUgNKvzReSaHzrJifyjlKiRW3
KS5QrAp1FMxPPBFiSBosdj4wCYHJCHTyHdXiq2TrQ9j6AaR7Un5GUT9cVBpcwU9Imgn91+neZ6pX
i4BOttLSUmjSYZrMbDYke8i7i1Sc5QLhFira45nvUIblOtR3CnS0uLGIl3YP9qCvEOdBEiBgHNq0
hCLT+aEDejUp0knGp8fnvolu73mWCdBiU9h2HR6HqrNQrYtgysRLYd86lIWA4ih4NGjpnLhX7xYj
jsAOyUFgNNUZCMDV9TjPpnD5YR+CnOhwLaRwCXS1L8E1FnFWBKy5QJf/CxkV1mbdcqwAWJx2i1+k
egKlZCoUVAlq6LepJ8GRUDA9NvxbArENKIDusN4ACKNv1m4Vrr0bl+AYC2jV73YQnAcwo0F/AfNj
cWZyNWJNqoqubjAnTFchlo319My3zecqsRJhTf/OeQU8Y07P+RCRIE6M7+7MT4EKk1QjIbRIIIWY
bT+H5vbOCZKXDkbft2EGsozLRcLynFiEyZNiduGzhPLyLjNZokpo7dHPTY9pATS8DCVggEukxR/r
FI3ADldBF29KHk4XxOtSQ9KoqqLXELfsRiUso9JJNfTTyPho2h2RTLRHHasQSnlB9l8P6bBnmZ8b
nM+Mz2zEGuMs4nyhogDRETVL3PezVxnSssnlrxJVwKAeHB8/D/vCz/qW5kBu/s7xYxacpmxPffL0
SCIYX1Qf0THc/JH5SDrALXx7aEPoWDfRC+V27JQOezSZ1C9OjB+MP8j+5M/KXOPV8mkZFNg4LhcB
r8/F7idytkUEo4EO1C/hhpWAmIGBpud/pRjKbUi2QNjilBI+4YzcPd4h+MrwlywhfQMcKWLSyUPu
it5ouqfHWAxebRZqs4xbOzXFX+MvgHG8hxTKVakhvlpcMwi9sBlVTa9BqE2Y1JzsgKAtS5Cfa3Tu
MUmUe8wF0v6jMsgwE6f8q2V+L+6enLUHowaZfBzJ0SIbIZlSk2c4Gmkl/WC2szhzH4ypvEpZ9FO1
XKdVANv1f1cM60fKT2RZZe8I8dJHWksdziIDARXHRloDwDn5A9rEGUd8uT4R0/WazbKCiNmg9632
IMbFsWKQojOhIojavonA3W7IfxNRgJGBY+OT+oc1fzDA+aLCT5Pw7H7mZKWq1wFedQuP26MeO9CN
pH/LtA2a3LC6ElLg0NK+J0C7VS+1suJgXjHln0JEaS5Bf2AUJ84NSHSYBTJVxFha9Nr1sB5OnInf
bDY1vGcZf1Cukn33cv6udnOo1CPqMiOf0xiNRm2uuLQ0+Dge+4g4RuOv7MzIbXI65CNdpMcayLea
VfrrpKuIXXPRdpo78s1pvMHVnDC5aVxgnXWtgHShCPB42MkijcjcNDib5La+vRQ+vS3ggtZmjZRW
i8oDO2Co9GdsSNoxV91TxK5CdjRW4ES2OTS+TxGhvh7giIeibYmfcChfoj29XAw0xxHNMaZGPhbq
LBJWIfiVqoFmwj1kxzWphtsbs/Hxl7kDW2iW9BEzwR+CAnO5VLryVjVkSogjl8IaOF14kY116aSo
AAuePaiaTOMbG4uR1O8pRWwMzrvH0ZOLd86RrpjGkDbr1WjcyhUpExbTqhgnZiRnhk8o9tFm7gdy
YE4qns0eTXuF5SvSrI+YRx4jgkb+x2/6dMwynrO5RNwp+VRE1vkA6l7fmr5rAFPHvE1utnVF9QXW
QOqK6q9pXWOed7hrilhv7gBDOatzMSFIueR3dBay1m9CK7vJaVUY9jSurNxZxfRXfEJ0N8y36b5N
JqWQk/sRmis/tAJEcB6Y9YVucilsfr3JBOPvAuDgHUGAnrdWisBpI8umk9VeF3h6i5Bv0JDQB1ZY
Sc0a4RQv59IrqhffpX9aZoLn3VlkaJPr3INpUGrIaGjTLSBJ3kd57AtNlEXq4e9m8ureAZEiXvML
k6v7u0B14c7JHYaKH22kmQ3UzUPxh75FobtMkkyRhGPy3NRLdRNmlxe06bORgt3tSCa8RP9pmvL4
1/+Ows6bDe1JsgxpxVR7rzj6OucWeriAB+feDYENgiUtm2ZkT1lEZzN5zieaSwt7ojEZ81zREp8O
9gFNifv0CeH1PDNC00Y3484y9OTetjVY3t6uqxP4gU4RVQ0QMHYv3Sxhnu5Uli/DMrrf/ifMmgMT
ZiEzkIrAbKoU6cxiLY9gb32MyeTtabCaKc8I0UzQXJjLC1Ly69iYmuqEPn6G/IM3vpbwZv2VjVWE
t5syHTiqAfqQNdVNJ75WJy1tWLmuvhTraZL/VxcR+U8t+4ZW4qYG6B7/wvf4NvW3zyBX8cpPEI0j
mOULTbdNo4xxzGtCaeboGmpIpr1zG917jluLjJ4Ve+lO3lk+Ln62dwchUOilOawVWMFXElZ84Wy0
Yoi0AbYIfyHeBjZeYeDDK92mz+EPQAXdBt6ZhgT938csZCbY7B7k0ZYzIAQDywYgWpP00KDS4EqF
P9wN+U2F+BwpbivTMlyOTCXUpZZl4ATqVF7rDmudohi7iIme4V3JyVAs84lHhIAXrA/nf+Y89cFr
9PNxWkAF68Kx0ssUM00lX4ZagawRV1nFdKz2wMVKymi1vvQEB8m3WJF5XHHy5sSlWsKyBSTFYuVP
+2/ycfxIt41oO5eUkvOlX+9/eCGQADOLKU8UtQB65Yk4bjF6Gzit8kc3Hx2v/MSLc2hqnB66etY6
I8vyT+BKeJIMqyyDomO6AZmV/90uQRt6T0r+JlwkwHb3QAF0EuVCGd6SeZY+FTCi8Qh1KXX3YQmi
n4UWBAPOxiEKifCGA+lVUJHEZApBtqEeSIaMprv+dJCCAvgNvyE9uqkLyCxVIyC84A1PAopy+CIv
kieTbRkMCpH0ZXL81XpC2dUPsj4vgicpdyi1KfqI4q23qStQVkXpOlJIJerZqWRVWodcsJJ/euv/
L0FTRMNbd+6SSg8+BrWOT4gJULPHpB/PPpwAdRookLWt1FN1ahABO0CRSZY/q4XJvbYL0YuoiI0a
iJNaaus37VwfUOiuImGlEdHCQYNZwvwN1ZR9+cGmOG1R4JFC2ogMnipqVGzSV/zSimxAVKG8UhIi
UmEhLGObU88hB8A6A3rFBGycojZFpI968TWA4Yx234aW7SGt3z9IkG43MZzZ0YvWHGim5zBTlSVK
9OENFjIhr08G6fRS7EqmbxchXHrfOFOaf9B3yd8h7IjeOW3LoMPn/G0928iRiop/MN4rY0TOE3Tv
0Uts3R5IFJEeo7cmyk1bxLc99CyTSw1CeAkBRXxceraOv2S9kam+QIjnQtE157ZAHLtEORWksj/I
ls+1zZbiFqsuyJvLPdYDu4iXyDQjB0mSjZwa6U+pHejp7SfAiNk8wqABVLZtHbUG2Icw4nNjxPWG
eOmEd5qxhIl2w16G7YVVYBIZikftEOxJI+s2ZDC5VxcJLPwtxXYmD+lwMCJLaboTaTaoHKFcTDZa
Jt2iKsjFgT2RFmBBy+PbrSr+qs0aTnMpsCr8GBwjfCFRsPTNfKPunqgASv7rRH91lMU0frUpAi6R
Js+QUlTNq2YeUUp8sUbnRHSh/V8NriHHA9cMN0nOmCqTFHf8izZKUJmzrBiaFqhVDsuokmieST5L
AX8ZkkDanduzpXhaR2UzoKr8UX5bx0dOHH4d0/vJBCz0XkZ3i6/oCuaD6R4+gUXoCgBsIqaS5DBy
VJJazrcGrUAV9aVBW7avvwpWof0qum0seNSikp5GhikCQKagh9+O/20pfk7iXe9Ff0UyqGX6CFS3
+eg7eU4Oo9cog12ii1YtX6SBk7+5+6nGFhJc8CATMq2/alYOTlQPxVp2sybi49nrYNEfvWavUVpM
MGEZOmeIXzbrriumKyhWgW7SlYomeI/AMqJfCOmQBNerr+8QAmJnZ9pU19tP6hpeiRQ1hoRni7DH
qObUaWdkVm/dAoivRI9yp20mmVxyl6AYFizuEUEQiVNzt/M9oHkIqPmC+zlGSeOQJxB+A9wU3Dyg
E54Namo0D5n+FTY+nToyi1ul9b3RHyB8RNfZYflq31r31SuNytVh/pxMET+/u78qwDwC7Ih1o79X
Qr6tAQObeuAcyLpk+oihEf2jyM3cnZRPlxowjeqnpCal+7/TqUP5yQatah8x5SQusUib1hAkeitN
cqF0AE6cL6zG2RnTQ3RxbR8Sd7MsUCviFJSkQN2z+a5XYvozAIF/e7T77gkO348/4YfM5SvMDF7h
yb+Cnwqjf9KITqhrhf5oh+6x/xrSQnd4mGUh7wLq/dpkSJq0jWOC0Rl+nKb7GB1ko5I7UqiGd6AY
VWRDemdW99DegPJRPEl5l/ASnnC7/H1PbfBu4CBy/27uLk7XTo0LCVe9plf1Ybl/EuUj8S7YYgCg
bfyPj/8vvfnyhYoe2XiOSNRGv3Wq8yHgVpCR4Sp8/HM/G3y9O6KZ1v8CryF0iuSMywuyIY2iklL4
DeSSkyeNn3Ao2q/qrffsZovwoMnSB8wVOt6WaHGKfaGuiPEMAI3XAhsPj4AmpzCMQUhaXCSuyf7q
PIidQwi7iOzs25kfHW4h65FJ+4bj9GVwueJMM0CO1PucoNj7yJzvRp9urlEo0Q7Ve9zqV/qC1vm6
2/rlV2jN0kH8uDMlk4hpSjbolvdSjyALPEY+oUGvkBbB48F77Kol9wEllO6GKN6yWCIpHxdbhTAH
ezN8+NvZdvYGhlcslencCBCegf33QsBwlRPqIkSMAwWNgkRv0kgal/mjVjgy5NJvlGjKgGQIWOKi
Fr1ct9xXxqDklusKOhSWFPEIf3GlcQaebBU6HxRGhXzXSWvqUuvubLs7MgI2j5LBO1aEqZBVWwWH
VE6pjXtolPegXCIsxJUwm+BSVkgTlMIzN7wU5uJcfCQbUIizQSWkxyz6yhpAClBuRJN2uzWowPA0
BumlE5xC0kp/ifn3MEAWPYSmOdmujCeCHzI9Irc39ZWB3w5Q722IMyy9gK2v3MHXGVCGDcJBTzRc
3DKggILjp5fq7OQ8QubmF+VCBBjlQs0bXH0btim4K/aKkAFe8SvOgS/ZnO16QHBDi2V8Q0YwSxxw
AgtPu63YUZtyNW9v2qp0aEaD8542MeFjWAl17Z512rzM3jxr3L98ID86sFYILsDGfqikqLaTlZba
JoodaI8LJwaeCmpn8OmnzStB0OK8TnajrTB3VW8d0IyUNqRdO63/J6BeZti6lTLwMsF2+8+UszMj
++eX28QvA9Re6X3F3vMTepsSqJSJl5LVFDFUfkKexeaDr2FGKUdUi+WZ0WUZfcx3txTsEV2kaIjF
DTXioxSBjs1Xvbh+znYoPe+WtGeldV6BEI+cBakgMPGsV76zTG5fIWwZzg5yc7xf7+oULVbfVFJR
oxXSPa16rV5ruajAdq/qWfWMepZoF3UzQRG+78VL4dCm6eCQ6z0CmnzsR9TM/Ho3uqs1nnGl0ihT
Y/UJdlE6Vqsh8ofkEJ4k6lItOd9ISON1vIJsiNZ8eMP9zvXutGbBqUXCnZ539/DXKqXX2etcEnPv
IgKd3o8GD/t1ajvYURAanMmA3cMpZcO1I0yqc7XUl08t1Zyns+a/Jd41jUe+Hdhh5+oSnWGiBA3W
NEYYLFGutUq+NqQZ0VYOkpkUGtCs70mY+DLGu6P4SxsMOLav8YzkR+CQgevuFdkYuOXBmEvTWlNj
E1RqhXOEATXwqQgOWkm30Nkt0RTvmlWci8VrFUERWJNp3UKO4PVAKoK9WK4g6NCBg2hb8blg2zme
jfwi6qjPfvEPufKA6re6whTlZjBnCymRKFujDJH42ToTcbR/vcviG1aqZFDLULR3tPCjxWy7wFZi
e1bzueqj7FO0gm0oVoIs0KdJBspizJRP40mgvdLUAh8VxIuWPGHhAbgA1BwU3AGrVNqQK4SKiK8D
djnQeqXwpeStK94aDo+/b207p/A7V+r3NNgQaWo1o2MZJgbkoFuKKlGJrehDq9vV92u5g5wyN6fo
b2FjU8zTLHip4Ea2uDigY1T9SZZ4x+sKpgr/VYirbg+17TDV+4xp8/dfYkypMasPK2RDHhIYshGC
BkcHbAsOPSM3DBq5wQkCHg7z0SYs+M9J3qM7h0ufKFYCfwfhB8gXEEsxMEunRbVSfzsbF18JwUUT
QbUTVgue/pVnbr6wT24nrJ9/gqoEuB6NAqRakx2qGpAD4wEbWbon99kXkq4I+ZRVQdnS9LG3WzUE
0PPJcCvoIx/4YGTQVYNfboTCFN0/XYZ95wgjEIbikBc6RLGijNMYI5a60o6qKtLt9QwyfceaLauX
YN9No8mIWDGu2A2pRzjxCptUlJoJYKTKP7V+ps1uVpTcYpQKdiVegBtKh2X7G8kvExMpPR6BN1sV
jHlf10RXRUFXxnuRieJugHiYC6SLpE2ptXmCMzuHwqrQTGCWwiEmCD/tFa/tyHsx8T6maqQryhXr
c0NsmFVCvAPZH/WcLkg9VEq+xSLEXfL1HxFUQbgFfvF34qY8JrnSFNC187r12SgMCadYcdDSKk4q
XWlKKN9Qn/ms//jBUHG5mf0IrqsOBxSaY+ygyrJaRV0yPzjdHGB/hzhKl4xiGC1ghsHN6c7/8lEc
Zx1oVYO015xNlHNPJlc8SmAiZhZY7DcAbPInEwYHICc/f1xgaRVTkJnXW1Zd1gpODtXG7khEAyCn
vEMOgn1xlM1B79LM+KCKJBOCyRSaYL79fNEN8n7lRL5gS90XCrR0f+UinFV5Ir/bTAheovUPAQB/
CJXx0kJpQSYulNG2Zc8faCUpmqVgpPQFoNJ7lmgdhFwWAcNCvsE34RL8804Koc5P6UVt4iUdiCYJ
PGzAYbTAwacSfDlJEsCXVJs1b3WpLnRjdUysnTqUKXUN0stlfPA/9Bszve6U0l1jmWloOsE9pJMI
CyiFuyePfjelKrwg+c8lCqCq7npqHGotBYmXntO7CjzXeDPyuNPOq7HHYdrFWUA98W5kp6YYUTqY
Yo6uRg3/xuqmOaOSEjq1MkskVSRhWJvG13RVxKocs3RPThR/Ga6yClue0Pb1fPaFMonYuG3oseOn
KUUypWUhElwk4ZD9nVxQibqZYteCQVKIExx1pL7/hgjGkHIKJG0oDJE09ZuPTbUean1rU51+Hm65
xoQncKhVMcM/c8WXwgQUfYuH/WKpo+ECESc0iPaJohHZHhjL4CBycSitgl4gYGTYoWiqR01bAQ43
ftBkR8w52K44flaYqY889tIGK4cGhzOi6oera6h4PbUf5zdIh0nQoyCnqrwY8dGaN3VYKTq83Em8
zrIDmLZ5NPm/lIqO9HAEuryFG4YifN5NfL6zunxOKrcHlHlxmQHmmJMvZAK6dwK7W58WQddHQJeL
cjo6USTr8vdtOz9tFmka/uoiYF17z3YTxdbYHGN9SiPw7jmbQA9lrGR3BITwws6bTpjrsZBwLM7H
yU8qPplTOqo2YXyQKbt6cPJINRdgyiiefsTo75EbtPZG9kpfZwEfyr6N1UOrmRjdaFraggALUenW
9IFTxc3DPnX1UUxpdxt04fKjnOgegr6SkCAXSkiG1FFHgId4PkPVQKH/JHKPFlqxPBkcWh1eAUJV
VPicq4U+Y0bDh7qbDv34vJ7epq3gZZt4wLS9lc935aoGZ1zAb3gYq/3lI8jgJolrf/e1PEiMDfb4
ULjpvllisKjM4VwF5ISHL+xJNVTahIBKlJ6q9pBP8HeBpkKB5DYLGbF34j8knOttUu2Q6ux1+xk8
DIPd0XwXQmlKF0y2ryaYSkQIfUgy2NIds5vWDe1aDwBUH6y1eghPDFOBrBXvhGu4I/be83wkf/OB
Inc/OUrlJLiIeqQojdzQ+XvTYuwwKvnUfTRtdjaB3EiRWCqAuBseB1xQiW7xf1YR/7+NxK2fdco1
k9kJH6GyesfWRZQsJ1vdxdq99tRBp4+LzwHCjAs1n7kttU2wTu3UXQ9Dhcel9QLeGHGN+A303SJ/
hZcm70xTy0ADO2OAlXORX5bAlpaHlubZJG9NclBMLz4pn04+nmK3J+3VaazlD4pVRElI8eLc7aqk
xzxyh1ScG77fF7YanFt/RpqdFUs8X2UHJqxCvGzze0oOKOQ1qZB4D08rQyZASVdl8MTSwE1ygEcA
R9J1HQIBJJiJwUhI9+vE9SD7j8Ve8v9SaLjcxAwWPHpS1QE621j24gHnPtBJQwCwhDa4/lzjnVOs
iVSAzAUAy4m5wC7YE98Kv9LpQc+VfO4t1OPmnltvEphk2tgYDltfd5eo5r/RW/CKvkb/K3gjhJqO
UShgBnxQoZF/lnQpEAaSlM3UWNZolo80BZilfQFFwdG+KloH6XbFAO+msEKLBsrK6jt2KIciH2jC
Sfl6lUXaFZgpZE9OIVIhmG1tFrfHTKkgBLhaFltoIPmOUOUq2GylCHIU1u8k8MHUk5iFjWm2dI3J
U+pEr5tipZmQfMGqp1r3ofb0BYG22zwFPNefP5Asnn+i+ZyGdPzl2US3ERcV7wzfVe88tXmFqjWb
uCHTQM5YrwPrI3KOuygomLCak4Ziphk+p4klX0AlHsVw5sT0dTyElEt92Uil9Uk7/m8qcz5XYZwK
glQXxWqkkrNLXbqib592guaqCwY+dilqRb2fH3UQOtA5hnOKpcRbaM0p04MXoypbnOyEHeCoQYIQ
mgwQKwex1SJHo2WXy6ivENF33u+v0AL+y8da3BUS/rt3qgNm0Rlid5c10gqbS+3TRS4ETF08PFv9
ZTEBubSviIS68nz3UEmBs9tdgVBGFcw8sl/YeQ5TV4YjkUep7VUtc4xK/Ct80JohugRGDseMVdAs
U/2cZ5xbjGDYhXvEh2nYGKgbuxgscvJMCNqg/QZfZNpLMAzFSZIii1ylO823dqY9igjospzKVJwh
JB1MAMuiF+6oQIJTxHUTo0N7kfesA0WwDHWfKg64fsYjxi02KsmommuVStCog9FH5VPnq7XGiJnS
RoMlnoV+/a0qKF/jkXUo1U68HgEk1pBust8qOCl2mJ+ME0bdWG+9PjRODa1sz2qH9BcTQK0StA1Z
AWWSExw95ztKcDAIMI0p4b1EQNpniVltXsO+qjBsx9qpzJpsOCadp6WkywAfUJijGFnFymjTDVWm
PISRqLXLSicrsyGHTtXi9Mtxmjt2S9aRoWPdKv3YYHzMiX04TFWlyZOis1KgvIDWPaQD4r9piHop
dwPTwCPPKLeflzHQMkn5MhZRwZx+0yGAsxtj8S/rdyOmS0GjHnbiWSWcKIOrSJ1mwu6uVsDoPyNZ
ea0Qtw6tsclTzyypZzaDWzwsJghCEmHQ9Yh4pNlM2kl70vz5dK4U74rAI745/EKFVSw2w8TWTcBK
gRLj+yMlqIg8eNss1kKkXTxckAFRI1hGBuwFO63kv11toPHVZ8269slDaWBWgp1ZMrUoNicTqFQw
kC3XSX/lm7NOfIoHRy+GKBinPeXgm+Tde4Ofj3hghyNrQrgR2Wc24L0zEu3+pDlDS3Hv+WG7DUkw
49JKhwNcExBDFLvB2W7CDyT1zfpWdkz1EMwzMUMMu+UaTeIB9OneYAZTA/aO926Va9eAtW+WD/g8
+xFh6xywupDE5AKfwEZLjMI39MI4ZmnSym4SyKAa8tPNgrY2PDe5afK89DDOPpb7McEL415rqNjt
XwQhxq8cpzeLEq36+IQepsGA/DwtglrvOCrdqQLsdvGzpmMNB2gIQ/HfRUcoj+U/cJX4T2etoExr
9T5iAJTCl3+ts7CXTQmQVn35GaKuC6UWbRTi0nCmL2BosIrj6yqnr70BDoEb+fV62PYnujhZjod0
C96P7vvUqUBdEU3qGZHN5WdtOljxUW2aAjhtJlLIkXapOoRzJL7gz2X/X8LJs8YR9LoLKSRnco+a
9uQ0TkUwEJlAN+9E5GzuoyVKKdQEZFscoDESCkQiPInzpCIhvAyOeBSid4kynoLXf1Q3jWRx8f5t
8r50Ojcu9YUiCtGz8tUHHsQOXylmVIhjf2kksIdw6fi7pTc+8C/yVTl9jwbGL8GzWDMKWDR20BVy
mIUc8rx2dsugCNN7AmDB2QYEy/XtLCerQv9ja3zSQNbqzabCZqrs7UDg+8xYwMV17rhN9ypq2mgD
+gA/t6CjEaaRpvoE5PYZf/Q8bVKpTNKdnR/ce1X+K4GBrWmlmJYyRYbbgeZwn0CeeoHQMJLtKYEK
SRwC6TZf0vNW01EZ1/8h6sy6FOWaJfyLXMsZvRUQQUDEuW5capU4z4r6688T8PZ3mra6ukoRYbN3
ZmREpB6GYvOsWYBqsXlQpIVSYU4+o2ku0+ymniqaBmXslwUgnI+NK6EHNIzM3l6FTi25/8IkAiWm
bwLr9oWQLr8yDPiSuYOSV0G+QpNx5rt6m2FyM1U3k/JB1bONp/DyYha7O3sg0rEuLnG1+WLiroyv
kYLQ/PIywnLuVt45LiPzmIVAtQgNLqoOvKHi8CKkLbpV8/US1/5Xvfv/MgthJLd+E4jyKfdt4zU7
o+WkwhcMUOcaboOZgguTTwEMROXFFmEsZZlWIdItrZD2FTxY8FRgGXG/zpipNClPQKiqM8E4R1Na
OqEoIgEUf4WhaBP7psp4X2noQ50Cc25YEcKKt9no/X+grrCcrBWy9adXBZERu+cNtikZWdXi7v5H
ThWZiVnjEBcRMdX4+KJic1T/Pi8Btf7odtCFWYygRf0y9BhSrPSskHwy/YJ/lO9TdzIJw8k0mMQ3
cGW1VNRQregmXyz0MVkemLPCwdweQJmS9yk6v3lPrHYpOZmuJpMHvZcmFK+zA3U0E71s0dgHsNk1
K7F4sYuPVW2LkXd1P1vmhipSJ81PGiI6xVRiuXWPg0O/CvqEXJBxkpHu9EtqrTcmc0KPwZpPJzIm
1yHfUNpkeJE+QpY3FIhWVGKgYEb2oEld1IUKk3ah82g/PYGvmraLoW5H3fTEC8Aq+aKv20SxvLJq
Zc/Z3Qgerudyo+bTPAsIwUhXzvoCZkFpjBZEC4FO3JrcnmJbKHfAWWY876tB0H5xHG/H/ObZqp+s
ytV9yS+tlFglFpB6B5uv8k3GSkA6xMhEyQQsiuKxAkZGR+5CVKo0BqMMoajIEod/kE/+hmCKRF9n
7JYR0EszoTsfMwPFiQC+/CygF5LygpywIJcORTfa/VLIrEjISgN6Mg3gNQLB1asG8osOgj2qHWHa
MqL1wen018xxeLkM9hZMyH42m+km+TDmBmvm8jwJvzKV/SqY+xXe0R+Q+TLOBrjK/I4JM/uDzmBH
cxKGYgdbaCxfLoyDMGS88izN0H3ckHiD/P7L8mbGg4ZIufMYwQsN5uErZdI2rHL/4N6sZsO5ZVaY
SNEGxZ83upWCc3j1a1Yy10lvYGOpVGuaPvxka2L4xsk2/AfZadIyqHZ31eq0U4FI2ioH1w/eknx5
kre7D4wmrqESyqW4IsNDe5lJQggYdVmE6alDlqoa4qDUCSJlR6JNrhhij5R8bEjGFO272o0MQOQ3
LmB/ycXLMw2JFhREk3NArKQ22UpGMdc4nkRv0zFMZhun0LSiyepEETZ/prQmov02zT9Up/wYSFps
0it+CQgNYFlpy2H7jMPRGoJfiW26EyUcyqZ0rtoXWcIRK+Q8exHEJvaHCqJH8yvG0RZImp0rj1C1
Vb1fsUN2JhEDb6iUs4ejvSHgZcx/MusM5Z5apwRtEoSLXaUNiY1yz4QmgfRqddV7Sym1UjqR4qDW
jJXEi7KTP5D1/tfiS+MWq828fY/8QoSH5ukt5RuezttbMv5hbdW8IZYw9S4GJ6MqQxsewY3Z/NI/
eI3JwXsxmQBDgIx+/xQflLtCI3Z29gpWq2ILWgrUdH6onSEMZYcCR4RKnLEjSvHLMlWzZUrJsn2h
XKWevtYzWFl2GCDOHjmDs/M//CsZpfBqteMCWmDyoPPW9E1CvQ11vvRxwB71RyyjRl9EK1x341yt
9s7sm5W36CTlJ6/kV1HIiT6GV69/+s07xeF/nZOYtM8mbZnNFNcGJJoPznG23mc9AOr44+iyZAm5
8mHGEIImBq0cveTmlCGVzdZSGevwyBpWC/4y6UJmR0Y+vc04zcp+lbiqjpSX2pZLTV5YXND2btkr
KfdngmKQEOBQ8lKcw98ymItsBgUPCrUkzvE4a4pP1EgMDBTsRNO0gqCdKyRfdTbFYdoYWTpdYLjC
MHJ4B8wYSaDoe0rZKW2BTG557o+RvUQfV3cOJgBizKMV1F2ntS0/ft0zYmMeMzeiv1uH4lKB3+Zb
id4blWKWodOWLgeBNIQ1/rSOcAeMIYcyTbLMUrcAr2StVaYLS3aA6cR/iKzWJtE4/m0kJjlGmitE
Myjz4wAYXzu/Gkx1arCcMC1JykGUxhZNgcdMmZsWM3Gf8ojJBKs309SrtJqmCNMri4M+Muc+oGCg
oapwSEZgddZA3ojJWqHOCInF0/34VMbCRbFNCKbKM/GFTAvQOpP4jRbhzDtSiebOyenxN/PaFvEa
BopcKfiNvhDAkb2ywj+UgmqlNkgwMOjMvqeqLVWGUhslLY0WbDC63ntEHBD8yTnJnNvEDACLCvg5
EJhTkSI+JTAXwgmWf9jgUJkpXajeLRCYKOFg84IMUVVsWe3eOH5lPQVY45JWJ+aGbBztTIcYNa7Y
JRQAUgHIseJrb0Ba84woP1CFQeHMFtdFUY1SegGxecKU520bjoUIxw5Zv4llFNPkv9Bn4Njo+jri
my/iFKVtCl1fNik6AXB2lnRu+CzIV75Ism7s5hiVCY0W7CrROUf8Toyn/6RkbLXs+PVO2qrdo3Xp
n9jbAQYBl8jCGrVThT1/hzNfMhE0+zVyPIBqq94+89uKfZxlYTJSv1Jwtq5IKyT7k/aBmNLHdtJ8
O9JBJCiZdQBlUFzFaIo0w2ukXzXaZU6uvrt4Ghf1jg4GehOQvWTuyg0UfikIa4SCjHWFPt1mlC4h
NmVsg+skYyZECtEg8hKMSWiqUE0DkutJrS0B5efmcO4U/yPDTRjOd2Bn1TI0KWmu0LQgzLbGS/9t
+rksFvWMAgZrqNuxvtfWMEuQo2vDd/SOxFVowH9W0V3pnhapfSisV1z0pRDREjNHvngSFmlyqdLG
KG+LAxZLgVmczi2824f7osVjw5N/V1lkUs2Utc7BOuPzpg2fUgffVrBV7VMbkw1Y4JbZC8VAX3ey
VgNFZQrF9N6ahIgNXIdeGrHijDyB+y9wWxLd/Vf55htCuH+LJRNQ9leRqEqfecqnBaDUPob6qtgj
J+5qbr7yNncet8GJYlsRM3bBkeCGfwCimsq1rFQ5MjU61NFBeMKNYbnM5hPwZRB1ySJkI/2nNIeS
vbBRCdi0Flz5yrlznsEJA2a91zKHUQXA6tc6hVBjCX40BRNvoKGhzs1fR74qNEhpmjFVvExppqWp
1N3SE+y//bZAs5dZvKyPksHxZ1UWO4K8lbLq1G5DgpD1E6RawYvSYZ0PxV9yL3gToGgZEfbO7zEJ
0hKsKJraW0/PT/kNi4xOly58ibOgxVdDRmIFbXqy3o7LL36RIF+gXqboKq2JsFjKqrs69/ijYpet
tFyULE3iBie//Qwbw6RbjutI5OnVML6btX3ry8LKvkE0a/Rb0BXV6pnaQK7qZJqh8flCyVpa7BsU
iLMsRmoCTgrVU9oWb8CThRRj0OFJprwDI+bk8keQtkSscDowB9X/ZLWmU4uSh8OX3yf5wN189Qy0
rbTPZkHVcsojO19qkMDfdgCjhvOjUy58IUcYaFMnaOXCfSZpCEvNvaO7Xdt/CRhJmdKylKgor9Pr
I9KZIcB7U+tR51Ixmwn+TaxcCpAEtmjZ5z2NtozA8hOieInbQYdK+UCN73V4ih3rnGidFV1eghEG
Is/UMNb1VX4nsEc7ObdodvdYCup/dedWfXakMRJvQGa4p7Cowtd1onUZ9HrMyi4EWwt0ylo/xTSu
9Ztk9q1bll1hCayvBHxKvJVD6pFfPwzp9GY0laCxB/UzvCT7azVn5J7lGLJYipxLYDXnNW+TqI/H
/4Te6PwI8lZDTcHemtLUmKMab4L/ogZnR2akuVUrIlD+uthV0HoxB50wzNJ1Gmwc7Eansarf+eRl
D6DUBPYYJbA7PnYyQFjxgQgQxuEgj6HpIUmQgbCWkiN4nVeCo72rdK+8qAiUdUM6noN0rGlacAcU
W2meg5RT3rJi6qEZhhkTZ4UIquwCqbKwDbMcumIDdZqg2HNQgZJJYMB6yN9DuIul1zq1rhy2xF8V
z3CafbmZPFGu1VfboWDKnEXNGvy0Kp6gcq30WilZ61nPFVFI6TnTki60dDZ5mZJQC1THGzX0dL2E
B/SLJKCZMNMnDgHqZJ+FPqSgnAGsKEDvBiiSU4SLvt6pzmKtKOKGqJPwgKjmmiH9REEKk44su5KT
JjjyaMXUennzbt7oAmo9UskXx3h2dMrAMyB+T+XeCrvSloO3Wu6FYyq8ulFYBdl3Dp4y6vz3+p2S
k4vJO9r3QScXQmoxvmJ1BChy7u14UPJu43BjC+fRiaEiUMpE/1r/zxzomV9St7Upx+JV4ykXErBO
DgxN/vK3oUx+6H/rXF5pYnMLnHrnRaU3P1xFWadYZwV1OTY0Ou8N4jRhwiJlitdtiEiljQgT5wEw
HiJYgBuh+KMFEdOaYDmLl+uh7iVFpqoWSY6tAU0q52WVZPCpBZZaGtwapgRaCwCqB5Ec4SphE74z
XPV8MOTnPwEn6gsb6j87hd9a1F+nnd+OQmtgCmZQTS5KECRCC7bEAqpwsn7QQOG+VtWp7GUTrOa5
7DbOGrFpDcBH8eL+qKGcZj8WYPrddslQMMdjmskjdfVX1syoHYkxeCaY1yZgyXDxf4XjQMikzzzP
QMtfuAg7c31y5DU7HjfID86dDIfK0co5nMudSZMQgih2oWA/T6NE/HhQJpdtsepV/2bJfALNUW5R
QbJjo5mBwK5zlqvnpJAH9E5lInotn4xGxk3WPYIi8mtdkF9EbWLEgiRh8qj95xtO8HgEPoPSFLrk
8L3CDP0nOcqe8LM+PVvtig+sMQAzvZqPnfUcX4NmeI83gwMpOMHaLA1Kk/L40j3H85/TkD4A8XNx
X1faF+uEk2eNLtwNrw4+TJUvKIOVLgDNSHud3axJmAaFIqx7lIdX9aAY3NPWNT6R3YU3HBuwNkvN
EuY3IAZJ6x4X/lDB94rjWmjEpe5jko6qs1uvGTNA91aihipfXPZLE6TV1dYqGlIRZz3V+qH47dWm
NNo5/syD3a8x2kPsbhWIrJq9b3eH+1HxIEFOjzawfs1/T0pFDqzSRirT7H+ZHUZXlIGbYW31whDf
WJ4mJ+u9ogFoF/1deKBfF+7v/blX6J7Hl2mt3ZgdwxRWTfTwWTe0sMlborFu9Hkfo7tdfNtJWJPD
nTbVw6+ZwQrNjeF6EKiv4Z71r+OUlw6aE871vl8BYh5vBmdeVEB23z2i0Z1H1xFX4RwY4d6BS0jv
MZq//kXI2ugY9+rE2NmJjOigfH23aM672poRnKuCGTXNVYlwUTzPmIr+0QRLWlLK4fk6JlExFVpc
wcaUX29h1SPGs9ORknRtR2Jog7anKsLKo/drvfDjUCAsSOjNDab4CR2piGZ0bxrSmARw8l+dtrCq
Y+uTh1SicSghyLcgCwsUBWGrz9pOWGpjQcFhKQbKXIwV2SPVw8sTVBaOv+IzAoiF2v0eoiuPc/jw
te35l/BsE4nwf4zPbKfoMqzT5KDBdErqFel36oVycysos4QcNtbp4kFjJEYxnVKqnvqlaEfp0boj
5EbPoO4pCgyb01204ypvon2IZHMfPjHn3Md6PPH7xCNz+hzjO2nX+Lc2PS9u9FmQzdCNfhGFXhIf
hnqcjuZheOAH8/68vxvO+7TloefNza1693FlSk+AcWm6wXTzONZXSS+w2HRv2UesCM3OGzSUP2o7
tGf/2zBha9Raz/VzfXD3C5okTWlG9KEtFkMM0JVzuLqv76nFl3V5N6FDyDTh8Zrux6/pdrwH+a4N
DLb39IzPE11SruPn+gbK0jqP9SL9rnoxjcGz5O3At3EvYEolfoarco6+eJe+psag3DcG23GlB8DW
K/fpY+LV0Txs/GaHQ6j/HI/0X6iVab1UpkVa2aHDSBO//tbl4VQPFi03KqDttEsxzDNL7M1mRlXX
KJBZKjxZY4Ty1k0J17K/bxS/xAngDPTMwar0F9i++FP6fcySZbIsVBA1tVLAvexvhYAhaRWZP2k9
tO0BJT9SdLo0dzkvDcpO0DSpMBocSm/PmhiX0la10b5gS3heGJXBBQ8goMRteflt2AfWia15hH59
sZvYJlYtul5UaHCBluNm0anqDg8/KBqt6k/5D5HvfVFfMC7vvAb4AS5YzH18M1qbi30nwGiYG8RZ
9DYAjr2YX1ZLQJefe7HVwEJ0cPupjW5xcVJcnsj2fWO4HZdWNR+z1fER79WCX/UTeCr95wMRMXNY
MuHybFgZ9+MrFLz7AFVDcIq2g4zqTtjL+qDl6JISH/9mjDBaKYYjliai3FwbzbwoLTfB9JjcNR46
kKjxLSbZHWb1hrwBpGA0oDIqs5hNU0Kl5tAhVBiEXkiNyScW3bR+X2129Xsy5cywNlx4Iutte530
0ta296F8IMRWqyUwIwEegSxYGdgw/EOCBhR+BBYCIYu2sfp2N8NqWOheRsf1dlEMSzhwokiiaRcU
irTFGbz9Mia+U/plCF/LECdbFU0xF1nCrE2/6aMECd69gmtYG+dC4x/KCEZ0CpNB0+V12zZT2CO8
Lj4+heHRfnGjO8TB+0zqYWFWw8AQbqaNjmdc+72Cr01r3cbPYzr/+84KMxiIG2/evXeZ1+mHMajQ
04iKE3LsOctJpXcPGzSrW2+G1xH0Mm8zRIFHNW/WEI0xSMcl+l59nEaMBjw5tOgdVOxzKefBbYhb
SL/Zq8bH8c94HkPzI5SQi3kGqFC/hgyNATWrD3iy0IwSMRKREg14mCCUmrDoZAmKQieCH8UEgmb6
O4eTqwRLMZAyMsy1lXsL8ibRk3QkL8ZVdL4CkHRFRiTkIvWxT+1X2bheo+K7gqYrNTcl4mAKolDn
uMlu+LIgwlIFlw2hUuu8+Ka0MUVwli8jytjVyk9vnuPuD/qKzB08kOlaUfcanjGFvHbEqxITHvyK
dn69f8S7kgm+f6H1fGXKrPLCGZgF3MHH/ty6/VaIbjYmdxZj4x4+qaKsDWji3I/xNmmVuIrL6l99
/SbswdgF3fjV/IQ7xLNq4fWlxVbr61bXlclzwSJSqpgFTNWq7RoWU2Ssd3mSi+eoRmCZBfj97+3y
xP3XJE17RYVj6/rXOFFzAt5/ru8LzO3oy4Wsl4pX/+R/gvqYIfxMLTrCRKl3mTJkiuviuPp3HW1m
ybo+ervH0WdcXtPS7TI02jREwluMNOdiIS7YYDyFSgYqLdypfetUMq8s4xUrYUFnbGumqaxKgENj
PuBuVfHLdKNfg1vwTPZQX8N25P3LDOnGb/W3woyIrdon+ISn2e3ROo8K02sYq9bBx90ywk4RMY6u
O2St8Q3Wc1YJoF2B0CQ9hiT4SyFpwnsE7gjI4TUCphScoSqSYxprvA3oTfdVeKEal8fwR4jJMRZq
ov++fKoBmpLEZczCdrRKR4owYjfqwSDym717vftZ3H5Zq7Kg8wUuXYJmaL6KrTlIY/uEl0bnScS5
s5qYtyAQZDqsEuJccOGjPUsVO5RXhOjWvPSwee5/3Vz6TlMqW/W3WCXXYa9XwYi6EdxDg4CieqN+
cRk+F2+3NrmtNoNbFxL2hFi8F/DmxFBuQnYLtxX7gEfrPTjSUgSmKfcKKNS5VYLws2k9q63y6Ph3
JfT5tA4zFo4Pr1iJfI9z7S8dERkLyU/yt8O8oUEIbn2qrUp8/EOeX0NJ15uvz0HFv21axnKD9Cpm
IryPjG6yeDRaW+wYKEcP3jNuDlytdwOEynHS5wx0a0mrwqk1UQAdg+OoEs/bRXpSUTahP3lg2A4T
fsw1gjIRPyD0D7c/l+7XqVpnp9KFSEFAXguTIHG2dpNFEa8bSpz9B+yKLfco4af98HhvrGL3XW6A
BBvOo4sNDRChNmk7oUfar4l8cFA+kc0voCop6UTHIvImKKOZjMTbOAYbJMUYZ0LAkHhGWX7NERvr
7eUEjSdaQ2H/A+SKyG7lCgJiQo6JDkjPrvMqCYz1yA3Z3uZnVes/cEz6IGmuZnQOuSPl1CgyX9Jb
kX1+N05/kIMSCJNWEeE45TdRQaS7ff+nUH5a2+GTV4tgkX08AuzVG75W6hto6V/2vCd+Vn0l7XGx
/fSfLyopFS9ty8lHplSyzflYQhi0Xag7KGkGoQchEjahTYk0pCi4FSWz0MdyBrWzyhK5z+x7Pe9d
fazLfHkL7t3n1G8GzeBEgXwqr8KSU0Gm/uC9dChQgXgPEeFEC9JPJTb+4pO6/W/LnL5vgAZ2DUeq
va9zl7jH6dcpId3QVdi6WV1FPLL/9wzLXW8wpvJRKpuPFr0+rVIo9YcB2eaasWbqmFTJxAhnnKDY
e1Gt1Pe6PPp66dzYqq4oaA/2Ib15dXDDEPkCNnGxLygLUSrZn6jq0nzr0kG+zvEUIAMG2R7w2XnH
1eE3llNDJZbSEEcQzKgRS1GHdyDa81deZnwiX29uQOQpZwciftBLd4ekVC/MgQ4T6MF8BrkiieQj
uExH8r/jwM810zJu2ilRDJjY+lJr1UstSdtliIvzuVWNGpb0WtqlHu0/XJAxH49wfTriDK1hj7G2
hmniljk7+hzSvuYaSfxzM/eigk1Tv6zfrlxM8NLDS5wrqQsgDtZhrLtBp1Yvz9lN2kEdq2iYx5cJ
3uH2ZSLV5RH5WoHDURJJzQ8YTV5LGvz6jCtyOI5fThemTm6T6yirOT04kyrHchx6bNlL0y5RYeeG
5gkhThTmrVsgl2PO1ObG0STCQonPGIo3khUOc3RpgrOTWx4QArcNCgja5hjP1mz5LErzK1Hd1vyb
rCZYtP/boFU4p84nqvt7DuuDvbD4XFuYF3wcumPJ1U4HKandRDVKzvDRlVxQqoqbnVsx6lUYW/P/
u6WRrztDJg6iR27ir+mDvKv2odRTpBGVX0icufcpeByguIkymcvpZUeg2pwMrFGwdD5dIt2ugdJI
auIGxRD33Pn+SiJUZn20iyGQjEV+kMHCIr6dAhkiCWj6wHz6twmhprcgoZ1+IgCo7lx87FZZ7zv0
J4E4L/BeESC9bQCkKCpndB5Fh3QYpQ/A5q8R1oCeDAvdOgKlOk3p2i/uWhXcOAC9eW6dpB7ieguV
KoDJM+BcS64qSlnTF8FO5Ad5kA4hfTCHjqNS31hqPNpHYqMITbw029AnqmGXIpKu+R2l1MY5TlQW
x5qJWPKJMKTsvFdlOi4/UZBfshNhcMSGjgS9kY6e7CTb7h6IEqQkdMuqyBPO8tDH0dfsyYihU873
B2JIFX4ShCcLNO7kEPk7l5FkixtbXylMkkloE1J6C3Y2hittIeAMD1lt5WIhWexxK65iLn/MxZYk
R3ZgD++AP+VUY0arkDiOzPfce5ibaQrVRJpVszuidANswoXDBE+/WIuo4i3y4QtvXBYTYO884eOP
cku880BqJ0mQhHxKQimWwL/tSf9YSc34zFxSUfcLnCSNCy5wIK26ygs6kU/KDVgvDRpweaADIHiW
ecB0ucxJE1pDmcS6VevTKw8SvxYYZrF3ZWIzuFuYEjIVRL76avST6AEn/ggUTbPij2zGFM7JG+Kd
VdCEFRHpLRX75yz/huougqK5CKq+6MHGUFU5RMUkwwfJ5/9E7oF+ljkX8zyVk9OOyjhJL/98KkEV
gDl19fXamwVYoDEjnQ791f6DnIj7VCVM8SjLO15Lf9LwpDUqUvRTgxpQYB0AFDREdzIGwxrM3E6O
XYR8OdtDN5JwbF0HLb2qYec3l1jCwrYHa+YvbwFiLZIBKCFVBY+/xBiyg/zKXIo78xtqytS51tfJ
DNZCOMNuNOdLa7AcZ3K73wCCa33nXqMaREXIrpLXDbBwDamDiLv6QdYcDnRQB5OUmkYMWmbFswWq
573oQe0isj+2XgnKey2vT8xZUuIZbfl3+WovQ8USpH41/6CEAE1ApQFVLNDzURxi47hy3sdKs3wy
koJYkRktOxD6N3E4unRPXUSinRP9PWqsrAbzthwCtVWYPlMkb5+pvHDyTT/V77XMNggfNGOqKlO0
VBIZeNyy+WDGB4FihcgRuBr/OxDZuMjMBVv3rBuJ9nnL1v7EkbeA1mC9c9o++1e2u//0q5mbf8lu
SFEqKm+Ts6L1/WphgUNNTPENnRjIH920fYyqaK9zdkm5nULc/7C2r3SvXBn91GI5w1U3JsspMpgu
voaToNu87v9tGdDIflJIqi7Lvk6/VmxFC9pk1qr1a07oarCiRTrkPS5/+iCf9tHVx0rbrNJuwTx1
9v1S50R7n31YGJwXtelnfA/FUdgAylKsbjft4mzvyFxXEXHMqhdNSg6xSSRIl5uQxEzLLWlH/IcC
f+aHNtScxERqMDpbFFrQG8gV+C/yJ9D675bvQ5pBXEL9noWS4Sb/a4kfKKmphYkqemDrdQJAhdoq
6D1sfjOTpeiJAPyDdkAb86UPydURp4D1LYCvmJWvxZhUIV58Aoq+go2ZUJYcqUsAyasmb36nRpkq
YoMVwOkgqcwLv0r78rqFarFkj3JUgLF4xTL1Y1Pn6DHrIAOypb1TOyyhVIKMdc7JWSYOJUGfw5WQ
UmTwBXL/0cCHDhmF1+EiE+xshyKq69ORFmD4eMTdsdrarc8li5ZBJg7EejXlT/T1/zIXMaiNYEtA
oVQEmKdfC/iRimeTScTT6PPHCdY7ivJFsO4TAE1mDGxkotkiIaLi+hSsVZAtoiCV7VDC2K8wsfzb
dFhywyw/zfqK6IxTPwIrAx3TRU1MJoXfX3YOAQvX1Nkh1HBSniIbhPyxdzWF5JtCwtydqTjQQNTk
oN9sMAd0trRQ9bgpKth4HqAjiZB0JYsoEelvuV8U5sjy8203PdIZt9E+U7bUCrttq5a8uKNYIv6J
5Ncrn6Xv+uyW2/Vpk3tXUdKLwOtpQZZ4x2UaLNGV16SZQFSJ9w9rd8G7bPvqFNPWbZliVnpyj39V
dORp61yPknL7SS+lkj3HHgROiazi6UXiqAk4W4JIlK7FGP4027SpplRxwilN/UeaXX2lrGTdoaz8
HPtX6hliBd5H6imD+wYGqFigErnONu3civWVeabW3Vv30ikz0WmOLYzOdIMGY6y1n+XW9Wje6Tf9
6RplBD9GXCaBDOeDo/91Xh5OSVgudo9kAbMjMeMmrMSbZQrAuQ8OWMTdW5XgSyZUislJ3ASjL/x3
NSec/RrBQDbLFfGBgGYXFv07V4/SGJwdbPdEk+zQLRv+EsWLfqEHP7qzgbmcd8PZkN1kc4796JyW
dxxBMZ+L6HQeHncWfWM6mM8yUcpvnquNh8ZjvI8+/supdh9BtVO0Low2bWAPrToHNkiDY/9BTNBP
g7pZsdKwYt1mqZM6RxrBYL862O3N80gbJarRPCpc7KT/7uISzu0bJP1NL+kn/V3vGpS6dx7X4D6i
qjY6DI79S+/W+wTN7h6jxwOt7s/IMMlOaHFDhQvKTtnD2hJcOwWG9eVdeGh/u4WwEc3dx5KmN41o
66XOPbyG9DfxHu2KuwkK/rXL8jmsxqXo6ZVxLpUZFV19x+n4M74Nb8NtBygWWPDmPsfnxX5RWeEw
1S8MjN5xXOtV+xtXRk8XwhWv2Slk22Wlf2kHTzmLair1iN7ObwT0hh9U+/txc1D0gHLaRZAgHwhp
9V0ZA5nq3O0d5Q6Dm9/HOgqrP+/WvneeHZpWu1S1h+X4G5Wi5pCOxaF4NnVbteCNW3SqgeEXKDI2
AgmOS0iLaqv94uBeqwCxDTSzsxRo9+xfzE7aLROLksSiifQ+gP68WYPYk1Zjow3NQZuzL43macBT
m4ICck5pnQEmYgyOitQSqGBvWEqAfp/WGzME0OZ3e34A620OrmPj1qER3sXdfm0sbbDUJL5E+D5+
xukP1sj2Pe087ub75F4N/3vqJFWyTIY87WBu6wNGgUO1OLf3v1jY/5wLuJq2bhD8kZWVEV083ePO
SfbYmt9HjT3xi1pBHwidXIxQU8M6fs0agYr5eLVKTzMJy/htLporVo/FOaTKotywbp0oGEZzq0II
0/6C7HvF0a6XBsnPm8CQVP9qc29fIGSM6q5xsQtx8RUUMODHKLlk45IKRDU5NwRenZPOPvEKcT2q
R824GRfiubv/U5MizMhCfhaS1saMcbKhqMCv66hUYvYO1gaixSzRPQav7h67u2b44F81uNJP+Bns
fHXA0r9zV0AZOEX8mjxKou7/adp50NZJkVXZrbtVtgQ5UsXR8pu700mFU4IDu+nWOxh8eG/n0Elp
cKMWN5fw4++jPTJUPRfRKa+qOUzcXg1TwxI/4f/gO97+1TqDwPE/z2AY84s7AZNe0OjJaa/WbwbV
nvHf4/JpNUGO6j32R/6L3ZxIIYJeXtjz6U30Wi2dTyLSM+6Jant1dQuOiK3QV2mchBM/mxR+W5IV
hdJ5AqBwXGG6lGvyLBUpNGl/OvKbQN5BsiDWg/zEijiKbaGzpbSUUTFaU8XVOQ3weGbaU8lBxMB6
f+eWHbB+bvgDdduT+20fXN2DMuAAH2f/eRhfca/dGo9rJ7dCPnabFPM/GG2QOFjy1vz6ek9VIJ6Z
eYe8zeRmN3eSDnRAOrh8qE3IYlnv9/Fe7flPmdcz0bwgsL3ayuiVlZ7MEXcLjKEP8bYIzZI9pdz/
ggSUpMkUQWeCWoiquaoPN5wCtD8R3QWeKMxUBUaUj29m8Xojv4OW65IlOfM4pR2zPG9guonncYW+
nynUR0N5iShDFrnsRkcrLdS4ZTDFqEe1EHjqTsAZamWt2v0NWPpkpiR5vdeqtE4twxM1ueDU1vqO
NoDmKiJ8VdgpxFa2X4JilQhzvysA/7TheJDRKH5PThlze5eN0adrEK8R8F+S1uFsN0mbX+b8ztxB
aF8xrNMmqO0nb2PaWNHViWoezk0Fr+A16ZfpiQBesemTQyhRbJ/BcAhXwkJQCN5YRArPvLcTF9M+
l6SExISIjViFYc6EyyFpqXuRPWw6YlUf25eMmSSSHcS6ttp/qUFUyh3xZDAX+pdxMtSt8PISd97R
plzndsQnX++Q0OCu6H6iT1Tk8Q310zm92WTHuPWrDFt/y1YL8LPx1BLvTWM8w4y+Do5oX6cM7uQl
2RMIHn1lAXIeNRzd3s8hdw3ZmdzeK5DVrtxD17YxVuuxevtrGzw7JU74QLdX54oMKY4/JCzckyyc
t+6mTc0P0Y5MJhjJbYqXSOa3HUjP9Jt8Da9x2d5TLpuj7YY/oe1I+WPv0auDhOLdUvSgrEqdSZRl
Ze1qXgBMDydx95TovK9TwSu0GJVCEs7dJE/CdD4OnPs7iawvQKHoNvxb59Gps5YnJMQAiXjJC2RQ
Ipb/RmFPtFqRdaghnkJLTCkB0puBvC4VKWrTBdekomyxTLpa7ZY7B4ymZPqaTSuQ2K8g4nczYfEj
I/k4j9QtLjc0jIabcmmfFTyHuBzUYMeRO1LlXOJsxcYq3E27z26FuyjYBeBXQT38Pqhu6tv8Rwop
EgDCbrbB/IE0sKUNWLceVsOmX6q0quFpZ1lnflCKCsMHZy8uncxqXI+vk/tkNyoQEZdMfJ9Gh1E6
OY020Bkb9rZXiE5YcnIACgcUENQTTBquSwGG7413xPBvx2LsnOfW94VFVdXh0wG0fZzLfFyjszSo
z3f65iLXve/OaaKBBbUY1VlcSVjRK2/tedI1uNKL+rT+glqZfNu3k7N/YMcNKFUbF4fPYRHzy8UO
k9r95AUH7QMU+m1GZThqcl+dlyxsgd/rJjTSonv42o+Cva3ZjdXLLqetGgso9Ka09Vo+02GSdhpR
yXlaaMk7XA7juG+jTziElbLXmD7pD/jtHcLqxiJ43s+hclglqPeqXtQxni0R8n2Rp9T9O0FCd7uz
K8Gd1hOs+avPdBfPe/IvzYdEVvEB2ZapoNajK0GAygtKvD+ROiBAY2Iu7FGQLmI5/kUPrWqzVNgq
TKNSgkl4I8TMTVbq/PuloRjcefoTKUmVD5qC0tzlLaFkQLdSfJYLJikeySSpsZQaCXAJxAbhSDmb
QhiNKjUfhMkiPgoOJFEbCSgCYZw4ONApOR0KWNA3mk1pUZJl6A9Qy4EgJpBCwYJKAZHmqvGBlNR5
/xTBk287MUdolEAGkcTTwmcHJzdUIio7RUH1lw4u0JdOCZtKqxiB+4M6fGPd1IVRlU4xHITm8Dft
ZQoU2ZBCQ6SmEkBN4THRMani8OmpbCGHXjWUqA93kzo7KcVVV00oFaOA99fpLfEmBBNOou3FLU8/
IG7tJkDIliuUF3RIqHuauwTevEwVPSgqbkBG5EOY/7unCYUqE02yF+JO5o0thpK0JhkaNqsMfZXA
J3I0rMp0ouvdZAkSXqlDFsyici1GWHw0pXZECINtH2pAb0iGEqgKHJGZBFtsyUrEiz36i2JRxnYE
3KJGSQJCd9Ienlg8rnTJYGqU1zaMLwrroHj4JvN5tgBjtPN1GtbR4XmBQfLOC94Ee29yUw0bMeXE
UdPUiwMtw2lvP2mJ+cSjVtqKU5amGnx3J+9541sjL9tS1lEzdcp/Zzpx6nH0IB3QUr0Dn4l89mDV
uogzevcgb4B9BzQ5e5luBSGwlCxZsaVPisul1VWRNf6dGElLPFQMPMNPaphB9E40pbUCbCnHl6Tx
GEpgoF2IzpDtiq/6iar1IpNsKA68rJuvnOpDOT+v18uUQM5GiiR0+1w9MQJfdFDQXnbWkOq+JDOq
3BtU7UUvUWmf2sVRVCO62gH4QEsR3+PbhsDVNvj+R9T7XN8hJYFBepX/+7QxdBirg7gILKkpykHr
R9V20CWhROgGsr3pEPnmZ/rTw28HpqPCRWQfAp/0sQRNZcUcFBYRtSUfhGUSFX5US9OSNe/QNxiU
bDUBSGzaqHzp0lKJ1YCVNrChSniUmezYmXmLkS3UR++C3HY5dF03aSHLAfSJWP8lDHJikokMEhPZ
8k8jXzTHDQ6gqHUbFgJeZhnyCbzD5UHEyA4Qp0C3OpMgYNBZ70MrwFpTfk9xjCTyXyEu/xy5LFIo
IMfwTZxqQWJIShemcF+1J1Nmr5oex5lZ3G8RTgpb1KVTvPu2OGBgPv7Cz4YT6jo8v0W92+GWjUH1
2IoUh3QVuXZtFF3kjZNYU6KMUHxO7DD2fUC2df/T3hFQRTLSRGwqkdFVHxggQw81zmlwNtyCpO8Q
ynTqmLizZlrMjLyh/q9JBdZFLgFR6am/7lN26mLkAdAJU5Vdk09JHq+nDnEqHbIznWGJ5/6HJS9m
zl/B5PzuyB/oDpPJwa66j2z4F/L7vwfSicnck/TXxoJLkGKhdQSTCSNiGPRSTKEYlmJAyG2MXsw5
/4gsK4Tp6gllqnV1Lwop0UNxWMkqLl7DGoTZSrswlZxIumFYg2Q3Oc9KjFK5YGaWIRC9xEPHhVZU
LHFbdBtwc7x8mIEavSpCospWhBfIDkSXTsmKQFUYlMjfy6bMwm4uTkm6Fwo93aSwuQyZn3Qzzpdu
RV3KucNPG04g3yUWS7yw20uw2RKTBtdRhOCNxRem6uyMehqwMeN9ym257KEpV1OhmFvrjDTM1aIG
m8h6Zvo5RL6685c/D6i1XONlryfGz1DUIG26+pjAM49zYiOt4i8vIypP6I09s0MgzZkDPE0zQ5Db
SWNQ6zP7swQgqo90PfbcfYVs+n/x42iirop6ApwZ8Hs9iPymKtGRw7Zm6GIglgim9kmDGeHNPoSM
mVqY3c/a76TaO/o+93oO4SswBcKdkNqqeAKJK6BfmCe0W3VCrJJGyDrII7TNITiYh75MLahhoOyg
nkJ1r9G9oB/ZdekIbC+yjIZMo+nJjjD1pfhUtULNaXeh2tNu6RlJLZzaiSzaZ3SRnp3dtz6+8Fzu
SQXGzmT1Bz2aa/KlXQ3V6PgvMxhQOMGdhdEZvpe6dGJXDd/L13Iz+GKVNRCeoa1BTK6SxpbsTVse
a6sxVi6ZmXOecrkKTuIIYvT51L5rLc4JabwolNKUSCBDood6J+8iL+9aJTMUNyh6/h9TZ7acqrpF
4SeySuzQWwREsO/1xpLEICoK9vr05xu4V9XZ7mRFYxThb+aco5nkZzphX9v6RrcM+KNLAzFmy1pK
1BNZrsvIrgGpaChqZ4C3hkhBdbjaELpyMtOS91U8/NtoGHhy2pDhHsX/A2pEuYxr108gI4ia0Mh3
6J/v20nSxPUfUnUmeeIgjs3078hLg57H1iNxPv7ljztljtocGn4x79dNzV52LEo3dAK8ReARk+1o
r4kJ6xDxtmB6wj5A8F84rRzm91b0P/DS9Emgtc9e5OsQsUnxZSXAk2azKn8XeLwCDhwKDBEkc2n/
9QEFLmAw5peZhg1DCZnVMF5ItDCzL7tG9lLyehIwIBBwCaRA8V/BInQ3vov/9PWegc9RaCUDCj3E
qZuyrCrlMPbfsH3xr4ByObYImsY+zj6cxMXlx51TDOPxzi/OZdCUTi80Q1wJP9czhViiG84tOTUF
LnyYEqcHYbO7HTQg1mi71HL+hYexuSbBNAIe+Xb8zFcGrcOUtNkXFKVkUy31GUb+ka/6MQU1ekpS
zhaMRqMseYt/chixzGVUHKlcAM4WqWPWvrZVcTL9aFAYNoYFbmrJZTjysOmZft6JUGpwEkOqExT9
RnWXmPtinQeHZdSkyADoIlXb9xRKNo6OvZKfz6/o/XvCddJlWMvKMLhZA62SIfFVk8WN5bOBsKjm
KygSV1ViCHFZZTqC+TMR5NcgESYk5ecDZfuv9jiPRJzvVqdVUfs+O69WNyaL3kusNJGCsHXztTPT
7ZNLPjUcnXgByYKCJEXrySJbY+DlQAhiB5eQj2Vc666iN8VmisxM14AhW3Kuoyh4gR97iIUWsqml
0uW+6Zd8yNVIcs1/5hpGlYwQD9QocqkbWK116RAFbAp9ySOQRWNSUfPvm6+h1TcO/CZS7KNskLLL
ViqlnEMQ5s0TGYmcgsSkQYSvaF8xvwqk3yKpAnKCa2xN8u6jCujRpEidDNxHMCr8MFwQOs6GAV6F
+A7KBfHUpR8H6ResAYTryRVqiCyWv+Lxql3sYSME9+Tr4K66oD7f20fP2icvhEUAO4BP+rkThOb1
Nu7KfAPAl4Kgwab+hZK+jWtVL1HiUdCVEsr/XU4VZWmx1oj5+r/Vc7M2laEEjn9JY1TKWan+EdLI
XFx1QVZrO10sRfI6gQqnBYYqOhN3VmNLR6i6IcfKtdEngP8Nn0b1TUqDollgEYGqFBG+/pW7tShE
uXo3v55SgWmRgh3C62mM6h2+oXveLDnvybv/Dw07tC5zpWX6IrfmwokORnc8Mk2VtgxmpSB4VYcP
wOkquglhUlsVodusOaxPMrsFydeExO/AqTZZXTfTvQdr5sQ4nmp2ohIELp0voZQQEtN/Kg/9yNWY
ZijZHZTLJafckfJHB5xvBQ8AMAn5K38XqFBUI6ji0iiqX/GV8dd8Rso3k2EaiJCsy6UhBhlxlBPW
GHXwWEnwgQYYbfYLiOkRaENhuRoqR1Yo/iWAKV0iLlIUq5UNBjKbE/jrrxotzKBdiR5CjWcr+g6G
XS1yedkny0i9YX/2Vu4Zd6VViNH+VYs6yiy42pWt4W8W8APqa2oTqDPYWlQAx5CbwvgMjhRXbN/+
EHF/XLHlRbP/VsYlMLtaeLVqyHxv3/lG+jtUojuRNxTdlBu8RH0IvR8ParNv9l9u4862pVEvayxo
M4wmzYX1SnMiYyOWo+csC4i2h+Pm+D9CwFJNjbUeiQsqdsmVQiGcueErZ48q7NLuo56FWkbzZqxq
0jTFP0razzcniR1UsLU+Il3CcueYr4Lx3TzSC4VuKLn3+5HvlaG0kbO6RJxM/cQaDi/UPPR0DfyC
p+nMycduZW5IggIJrosZvEhSnNS6s2tJHvl9vv5Gw16TSMuzImbFE3nZnCBeq5TKPPJHYDw4JkOE
WKlVn3wSi/pDaVDuadKqtFHEiTYviLNW67azT/NRsenq5P1Tq4urhGcOIhPxnfi8WomQ7YQicRU6
QFyh+VsD+9MpEWJAQVLrFwUkMH6NGZObOIJyk8n9ZOSno4iILn2MdOEQhEEZo9J1laMrBdIm8k38
xbpQoqDNZ0eB5OLlxTURKmFpDgq9BMh2NwakXUWrIxLiQlOF4A8wbexfM+s4voLUnsaH4X1and+n
zyktrbpm8OxmvhncKY7Qzp2vMpWOCrXk++hbVa6iypOxLxSNmdwrNBFvHVUNZAikcyEo5rc2ysXc
EL/ysZdTyl6sSfIv/K5Jqldosd22YGDMaTg8GIiFp+j1G/0DsBH0VclJaIBMkqxdA0TPA5J7qd8p
ta4Iamo61+VUjYfomIasYHrfzkFabtWb72hfdta1RltTo0LF/EglV7xGFdgI8jR6dNq1F3ywqGYV
so8/DZI9upN0jDU7PFLITuUv29RQtuwHtb9yx3TrMyov+U6vDFsXQuu4Bt5hpEE3oUJAUiQyi9SU
CiBU7dgjTCQhS1nPVrhCUySh7k6CKIcKxckBy8AiN83Npc0a0LfYakCcwyl0BgZqQoowYRs95L9F
6ME4R5yy9nUMYfuN5OaAl4T8JOQhwZLmkDSzUrA+agxhSHFikzYIuQHc5COBkZry2e8OwcLLgPtw
ncTG6ePPFsPnasKf4xy9MRrP7RGUeSr2iQMspEWb/eAoxeEYHMzq6SAtAtbft9c04EF2knBl6BpY
2lY2pU3G3gkcCNCNnoYRUqZfQs1oxkX7XSDZoAcL9FRID6SaIMMPNH+0smjM13CmgRYotRLIyZsP
vPqe2EUgMNR0lNCy7Z0UBXvBYiv6q0/reI2Eh/k9oVnoh/4SaCMXinF86bJOg4b7rrGPIOCqsRwd
cCkxd/THBORHX9S+bs7E9895wLWk/lZ/093Dqv0hPSUQHtSHxEkrIYFrQM0dcGQ8k2+4sShWLeS9
jPfaKvvjQMHbD3/rVb1rStKuDOhF6eubTXyNRRfnv2x2bD9ZFCDKjcci98qwj+ovVNo6TTZ45OvD
87Vqjr9MwVZkI7DbOWOZ/WnpVbQPBsf3SxOvXczqN/AY9ZshUgIYjXgejHFlhcfjgydfeoomcYLM
HfOxHyhjhYR3guiLAgQFO5Gnc+7tjbozq5X58t4hEREsRRQqbwjuaVvfCPvEQAHHJDwTcClQKl5t
9qa+POdJtUQYgh75BnQsKWTX7uHLiTJn1i57jZbRPAxS6zz5vn2e7ixxVjbgGekdT1ZE+U6hbykP
2tW/3PhT6M5RKR5OJsmk+s5Nejsk9T8DuR3zTlhV4mXIe3Fo+qJBNFYT4oiDZvpZu4wz8LWdTOKB
gpesDUrXxn6hg+6iDSY3O40uvdpi3UfYQaaCnTSFQw4fSp+9G+WfYMmOWfad/+NyLnPvC6pltKSm
MMGBPJye4A3OJ59I7QfVmpAnUOuA0E5cTIw8Mz4r0JoCNmBVLy1xRpbkOL0T/LBlPTjbJ0f6ENRf
i8eWa/j1uODcEF1FaBMaGAMWvD2tC8GZbrFXP/v7p/+IRveidSKwfbeqhItPBoJu0w0pEf7UFE2m
DCMS1jUQkX1Nnd0yvgY32e7tDiSL2qyeMKpFdn/ThRF5J+5RlAtWZIo50/o+lxVEke9gUmxvSqQF
nEh1ctqsWZ/IJo/DS8midnUN1z+RzfTlLfVU/ZGGrSiqB/uzJYiQwR/ZOD2y0Ck5dF9jg6RZMNOH
dOBbH2bBVGSrrV2rUOxp1S2ySD0gLsuPJXM+fZXYLliUF7zisEYRCiWQj5CTJAidHGZY3Yn1JArl
FbTCStL+L+Jmtbi5is1KLb1Uua/EqUynDx5dcHPr3aePYhDOEPx6zXYtjRQ3/k4dk0wDDeL1D7U1
BnkPui+ji6V965WVMJ5V+BKlWe0H1PeGnmxGu9j79GV9pV/kb4iSQBvosXPlNMItMnKFdaVr9E8L
6Dzv1npT8Ha8+COnDNDrzMdssP1pv9oN13TFkTt4Xxl/7FVmbNebmAYvNMHr7Ng4ab9QXltH2uFM
QshGKnZmq5NbCKveHeoXEtS8xKmuBmrHVQUe0Wagm5mTMTix9mNBj7WqS/Uv8p6bFAo9qk1p26W4
T9vslr5aBIilIZ4GWk2OVh/6nxZgzxIn/n9q33i8lNMWxBlht+MW6ERITlBz4lCMbTHiATdhOQxp
O/2N7HREKrdC3sAdRFGZ7B3v4rH7igUVhxgY+RWQz/7Kjk9XSbmRttliczcoE5o4FEvRJYpVrtRL
GeFuoBBFxA0NCw0MpY8aWLrVul/jyK/5j1JniWT1vC87XYkJxBc0mHgI7Adv7r55qdySU6FdjRzb
pB6LrytIggAchfCqcVexlr2zI2szPtkg903RXWlG4ELEy1sm03zZV/vkHPpyDj7PBkXS3zxbqIi7
qSuCyMk15/RK9IkVKlsuLHdS1wwa3D5tGVSiiiRW6ONKKpNUM1Cn48SLgzNqwc4JBJxn7uh4oJ4H
MpaUE7+yMJUBxOdRoCSDVVXGTzxDt7uEugSL6C2bjeCyzPxPu8ZP+ihqmCEqiqIiKv2cZLqnyVpp
SNGC4IF2VO2EEVrbnJYHCHyV2WciEwq1Uv4OQurbKqLnqTIhcRnlfe9Zt7OrVaZOCe+vyj8MRRXI
G7QgkUXVCfkm5iV1H1SFkIQ3zCzsuvDxpVyt3h0kj2UCszzDQsjluZCNlSgDL306xEGmG6rBJHER
7FOjo4KKTCkovk/whWN6CFnWvzvWYbvqHiJLx5sRJqcDw6ZJSacyg845oYDvmO51dPklnOxcQdDA
THrp4MSt0lzTztE5/l4mRTiMtayZPlpZj2hEOmXu8eGes7qfMs0Tm4cZWQdO2dnaXe1+Fjf5KaIo
Cme07l8qTaijoz0sO/6o9lcjbSZGn5U+MHbs9d/6z2i0T79myT79FmeXB/6uxdlpcJncCHIpsz/4
89Ou9b53aJN5GkTnFuw8HiWUKSfNZxdmQknuBuVO9LFg7+3BfT/NuOa+YX9wdPfWq2SbFzu+dxr1
dm7x0qLdVOnoXw6dqNQqR63na1r7NC+/DRrnIPuLWumnZ5Y6+2zyKfiAILWquya7S1oVw4/OvWc1
eBdbBrlVuzx4Ez9RixxdsQ+/vm9+sTS97U4/Rep2qb07OpeX93y665LziJrpBVVRne5AEDcO9Fqe
JkTclAdf1r1o70Bq2Imx119dyCkPTq3smRA54LTvW8WdW0lbFbhUmVt7OWsw+Yp7ujqXe/Ns2h8o
PGA4ZP11rpR1qTpn2qs6azM4f6zn2akzxI8OHjuVM+pxq0E9Yke7dCsZJqvDdj8v/txL1mcWD65U
5AstXqF9tIs3OyvPT8a5WSiiS8SpJsR/h9p7gf6r0LpKDecKj5K63U8UpAPz7hv70Tnu1g/tddGr
U0X8ZZzkJiRGv5rZh+uIwy5cnPPaufvvYRwWQXjwjcD1IXzmDd5yNs0b6k7UrDO/UX48nfTTquGf
C+0NELhVi8D2qzesNCCbiUrZjSpmtxETcTacs/tq1d37b6Pm7gIYTN5n2qAt6Hp4wLHwfXSfEEzG
+2ElrNCc7GbdjWaNsjnFKsw91X0U7mczVVGS1eQHMOBUss4f+CEWgxUTjQeBQNFOXncnOjqVqn09
N2GKX7tnKEi7tVuuNpqfqOQ0zMZS1c7CD4H5dYbYPaMXMGzSuHn9NBNipx7+DG4jSN0PsifYQrt2
rWq/X859XmUZeTaL0IOd517/PljR9/YTsRzttyhhYVXSaxBxIs/Dk/pmnbZF+BgIF6H/mNaxZdzs
xpKmzetesT657O0EdyHiWM4yvkbz8uBVbZ4g4ZP+w31EQkY800u717Cw9l4k/7B/UMRsb9Nb99E9
FzkYy+QxjqpsffaOAcREoImuHUN+FPAV+3Z2S1Dc1vYVJ8giHbROG7XuXgfPeSGIRgWvujyR1KP0
Joc6NK/wNtFFoD0AXyCALAV7bLzpt9DOwsoo7v9BKuqbLpTpES4G5g82Nf5l8LExrCH9yBsAfxb1
1QFvmhd7VNw8XzG7iHusXYKIVVkcGs67I1Kgf/4tz2rYjyJsnxjTNW6NqJrn2RG/pecfJi6MSmxZ
wsuW7tM+sW7r2kFh5NF4evx0i0voqZP3GeDDRJNe6tfHxTHElOFneNrRN/owNXulcbZ42xWWlhza
wW727+nyGq8wbldXryFeUq/QCFLY9KsY6XsEB/+CJpptAIjlSGpxqVnJbx1y2WdLX7NV6t8H5elt
mk5f28cqWV5R6Yfr0ZXMd3kaRnRefk8+NLgFDuzuhu864S5PqVNALTVPw3fVKgWPtHs8Pyelk+E1
Lpl7WfHoYzq8nqnxQ5C/LVIWmwWCf4hkOGXs6Ve/q3jJPp7GpUrzRnNxtsRBvLhE7r1BBdROqlBJ
cK2JKL+llLcb7TfbA2BB6xGaEC8RHYYNcBJ1dz5D/NyX1z7tqE/dM3kaFjI3q57gPkDVMd1ble5L
pieyfHhb6z8W7DJALsJAHESxbAbLBVmnP3zdLiU2GW6FNpSQjP7eAIugpz+pdBAg1FgUfdz1W7+8
dUjJL0Q26EDoVoHI8496SlJ1k6yJZwWMbpPtv968P+3iB9GF8yo36xXXNHj9ZkZ5kLuUYq6OYdim
IeOTMzw9Qifyfpw2Ia8KfDx2+RQXFw8v4qoqSecdU2+0fjGw2x08qtE+z1+DEp9nbPy+IUJBeULb
TsufunuutgqmkzENM2d9tp/Y7SK0P3NcMNKs47DR3oEb3TukVU9gSjE6z9vj2PAKFDzB0VoJplyg
zNMixMHfKlQgQrOy1bhYN4yDafPilP2qX+zcWmf6YEZyFIAFjQTSP7tplyWl2o7cek9Gf3AnsNlU
IRABrfcmESm30XjCKoR+OIXPd9yW5sdh1k+3DLJb90xy0p0+ZuTIyAXJPwCbCnY6PW2P/u1gr8Ny
ZhnbGJ7S6gwXhtAXvsre+nyaVyICvBboBAGrM6BECxCXuiKjY+AG6CCWVzx5A42xxVGyF7Vu0wBr
Rn5vD4gomhTGSMVV6Ifm7mArTJfQP04Nk1uUTsR9GCvSYp4/P0J8rjZJWzErZtyQ6dNDh5qwcPE1
Jj9IO9sxZM4y2GNE3ghm3hZduth6DuvdjHu48hCQZ3BTLjDGMdjDvIg6tXcNdq0j0PPdS/HJgUvt
pzgUq+hbbcfUFBptLIS8txfBI2cp5N/I3XfT0RvyI6jp8gZvrtEqDDGggFUXYyiQOtOijWttGhhe
Cvm07Bdd2j95nhi4LYwiAbixomeHCROyiwgGMa2lMNMBTBopyj9TkwErh/5XQENYc0372H63XvQG
/dCDmGBYNr1E0YRezCrYuaFKt/s2LSEkQroTLVKupz+lcBc4MaATDZ2QqHeaAG30bm1jQOctaqhn
sDf0MF7Rb4zLGAE+uP7S/jBvnKSXtpMNC3UATNRnJiyq40KAsDqy7liNsCnRAZkfgMVoaE+t+eCi
OUWLQvuNgVo3VplVwon2rSsoMJRxzFzWJN3qWc+QlAy2uwfzVV8tqOgYghaYmXTFaEUk5nuQ32Mr
g8rK1HvCzI24vLwRZ2znx/0SztdYkrj7QFxrKhuIy15NAhNKRx2zpfoSvICoCTcDFTXmE5zyD/xf
+BcmZSaVL4rgvBWeLkfOHiI5VN8nDDTr7nKpCtKhzyPMqCsdAAqDffdNZidJwR13zRdDgvpDurq0
9n5lriarhz5Aob/3s7E+NTqFjhQPRUjskw89s078gtCCQYyvOsURxnGZyW9Rf3TLoOduFWcOAcXH
PAaoQSlnnGDCCZ28xSrf+gMU79JDTR1bh0PaedO1jZM+1msh1idRfLI/ynQW71ysrn7VNs3GNpK6
Lm51TjJqdB7UMJRcqjuWWoAqEV3saWOGBhqFUoOX4PNxY3q4VYqxJCkIojMuzZ33Kg/Gd1LJOhUP
6oBj9oKgOri1yoNsnoxf0yM17ZNFjAD5gc7mlR/WvmtwnldxiLkTheA9t2HxxQCSpLOdTlIX5BSR
FBKbxcGJephhsfjPzs5ugqfb4OKy5otyAl+IDLDCaH+1AaTc+mrfkc6Cuqj7wi2v2n8NyPW7MI23
GcrrSxc/VCQCReSVB/tIpHOm6INGPzTGGOVRM3h09u27/0CYNsLThbV2DiN7oOZLybg6Y/eOl9fw
0XusskFjeaCitIh/1z8syqzeBivfhJX50f1szCWmncSf8wsdWhA5/UKuJqSrRFZjUV1gD5f1DrPX
2Pi5TYqOiSnopPSHkc66g/Qtw04I7lZqP0c7qCI/qIumlcl1Uw5SSNBhfZmxriAgHDy+rYEb46eP
AgXy53GQLs494v6ye+zsidOAD6oL5E0lEtnS1Og8VAHqFsb3vwo0M+eJjWDDq3cL/U8by8zxnaTa
IWh9Xq1S3MwggE7OZArow8CQ/GO7uqiy6cHoG1c4yE1hgYKq8rbMRRyksUV+GI9W7Mzs5c/eBU0Y
9ayoyduTEmaj3U81JIg4FS3eJgWkxp0IGhpQJ6HS72VQJ6Q+NzGhRNR3IIplGgJJkoAND4AmEzAH
+sxzCLdJIzhLg7d5d9d+9W69fp6z86j0dedqnK3qT2FxHiY9NuhLm6SR6LeXbc1gv7i21t3S9DF/
02QkiLvrZYZWsKqGu3/vt0XJMgtZt9ZD8mA3mxbpUtq/jJ+j1ySds9r51Xmy2o2RXyO9HMZD3FrW
tJ8n1kZbz0kDWcQSt2KZN+u5jf07b0WK3TG92CL3pIJz/sNdic9BxpKyXQ6j8G5an/EzOHZwX2t9
7CcumAPKdeCQ3Qu2iWafTIQxcGEYuJXVevrkqlGuqbpU1sZFbap+Azj581v9LXhRj/J+XpF74E/Y
+Szv/u0HJKCf9cDMwKCqrOZvDxnQ7DBbd+NZ3Nv/nkE//nCTGj97cZBNP53K5jLmFedZ79y6jAkb
6dnugVWvoAW7u75gvCcsCTLT8b5/gPqLWWvv1Mk27AbbaFgFuyii7ZlT1kzHtIeB+Xwc71k0Vwkw
zhrwjLQRZ7pk+plHEKKnj/7RRcu2pyYU+RUW+tYnXKfWY85IKeMLMo2GD2/ff/cY8+Rczwo2su9p
cYsmKIixlGK+MMoQhmbbDMU/4jhK/hl06+c0gqgaRlzneMWzXh86j4dZ3X5jFHFv1VlGCBonu040
JhHMEBbCNFgWWbMRZao592cczQsd5JGtI2BZ54NvNIxsIIywQFlmgDMdS0aLZn9LY29F/RNRMpkr
hdjBzmdtgA/h70quUSCQP03Pfb22QVJlXwOgY3DYEfKOyXq7pvhCpQZDlY7xU4c+E5i/SWgsk7+L
e5zyF8SU2LkoDMHszy216j2jX+mWhoXOehPPb8v66OI+hwBUyCVZJ/2djaGoX2VxrzWzYY0cLLX2
P5kfjbJebfve1tsZY/NAEkpae4RLi7dX+FxVePaUu4/xe8PECqgcXIdlKvxcr0FhjpntGPb+eE9s
xTCoLQ0o/OvOHgRijBVZG9IttriM/xNmhVwxzmdwHl4G6783yliIBJ0oYHkdHE5OFXD9BxvctonD
tW8sCSDcEiS+cXm8XpljADQQ2l9qw5RvbYScb06vI5nco4+nWtw1R/ELLSSrxOFllRE/MjQYLeRc
yTRaNUY3D6FIbVmiXx22QPjlofgnksDx7MmajAluocnQOIaVZxMdZVp3s4KHY1u9bL0xtjBJXGyT
wXazjWrrGjXvgOrLGthA5lQOrRdRDH+/b15ip4BrGf0dGt7x4RuIvSTXe6hc9jh24rj7QURm2tRp
0kU83yuGSYKzF41lKRP3VECP/vZwwVzQvCKWfDSZIG2OvBpnRSeLj7+qDx8EXhDax+j/JkV4GcbP
aYKW+TrLvPUQQ8HD6NJ+/sXep01j+J/6cN+5twgF/cMMi0K8VO8I/WLvvBH4h7Zjxtm/kDenk4OX
TJmZBWiPEPXC9RIV67z+i82f9hemUZ2dPcRtacokFi/nysTf90G4WVK7IJbLK+ScOkyNZTRFhTo6
eaWnuElRl0facOh6peV9GW9f80Nm7RBHNEaH6ZX5erAsdAyoBuBCr5eUat1oVKpaNmM4JkGP50fO
xbq72LU//epPZVjpltEylO2+HoeW4+/HR2gGtLk/z0zMoy+d+/DWL8vfP+lRjO5TNh68V68QEbj3
nEo/LJhlrnVou17W6EOOJJz1KCzP8Zebo0UZaf0iV6cVAjoI2NxBNixg9DS9Ew7xljOKZ/fRacyk
2rC1IvHyLhMqiuaCraNr/qynuGeyUJs/oLrXDeSWXhXVN16RQ2QhyNfP00YvAdt4eHGXe92da8wZ
fTf+Z42K4f7UYUwUB0dEbuv2sY82YkcZ94mbZDI8tPDko/ZVCMtBTEGe2af69Ow1T8cJjtXp+M4C
zSQdvvAQWLNQU55rnSFcAph8XMwlqdGWsmYFlgkbAK01SjaoN/+X8QJ1ocUMiE1wLvpFzN4jPrm0
tbY2AiN8YmWsujY2w6dJBQfjwqIxvvtcCZJI8h9+qmGJvseemr5drkSfekk4Yx2SEpKKK5PC4PKZ
uoTUpBxWCT4/rtLwnDIapNnnaeQzmbNWPDxPj338D32G2eqDhp+CP8aA8B8Gyai8uP7dnXKbSih4
yq8061VyB74Rf5Mc7Dr8lKpeVcK9mt8nAT+ve43fIZWy8zxzzMHBpka2RWw3zQIUfDsSZmqXqkWy
sbKONlD0yzW40iIodbAJ7tRwdue6Rt6jc+7hA+tDzvOzHl02KEXbkk5Azm/S1n6VbGvAJ5DClqw5
jVG0vaNPfwUIbRgIaMj9KzWue7CfXomOr9hGHb0j+lyqbFVk+ecgmUPYnWfemadAiGrLRKs+qvUo
QwAxee/Ru1UAFHq4T4yNC5z51w+O0Fh7vdHMRyPiYPLZCs6HaO7hKDC/4P8LA6GsAkFt9GKKMwOS
baFHRcg/9HioxAAuoi7B3YBWggbN1CbGvECMhuYpFGcQ+fm1u+sn/r13Jd5SoF0WAmTjJ1kfsNEa
Hc6OUCxBVytIGv1QGg+gIsNyJ7kVBj/1gVdAMvqwMvogFobdp0nc3nYnLmRWdawRL7UNK6TtFrsJ
+ItQ1BXtIFA05DrpdCJa0XsmToseiwNIHnTkfC2/fGz+sB+6+QuFsdWGocSrjZDBoP8P+GmStcrz
ZGqE0l5IsMXXGC0+9Qipi8XFypjnRGC8JWiSJA6IhnrH3xcbD7gEedJxUPNN8BwBZoLO5BWjLyBV
0qGHS0jvJjOIbvr1Hd4eqf6vmLCClY6IqdhDeQck3/lNl+06SzZUpWooyE9t2bmK/lNvBne+JXNA
SeikEo6D+PIWEC/B9UAWQQVFWuKscrK5BrLPYP3nvLxykFBKdD1ddDVgAq8IR5UUzm50zM6V9d45
O3JQFTlFnS9vRBVfSFRUT93EvNVB1WmTIjnj2eragU3rArebm/4TpiDJ6NJqBZsrF3TL7br9dt9q
uzYUoi6NJfnH7YJw6R4XPwzRY7Qn1uhhpaE4VFI4VQYv0bR93DzgkrHHW6QMObvtEWwbPTAnHpTc
AyGHxhNhedOc09fHkFwEIQiyJ7cNsZ+BsrJXZv5uvK9QtbDb76oDEKPGXZ3Axlb9VZcD4pcS20za
/XZbygaIlWgDPoyXvttPPFQ47bDslb0+IGF313ThKX08hguGDwJFrxiRMj9w1QXcw8adTVpF/bOM
33FvLi+STQk1+4eEurSfXToReXXUW0OpfNrGT/nnZqdUxMEFGEURPQz2FzvaGD+UKPHr/3ktZGce
z26Lx0/yd/t5HKCI2WbZKdecB1rZgWm415Ag8URtsD5PW7thum1ULACS1E/6Fe/TpXfuC66D6iSw
bDC6aI19SCe+3/yjMKFahqhmOBJ7Igj+AvrPrk7AAxB7MNKGDiqKJOWML0FI6PQ/NURmRQHXkqWv
o+EPgzsXUDBiRYSAP6a6QI5YctV108O5nki8BqHceohwklfXC+wmMkl75virMFwxuEQhu6IUUscM
9VGWHYG4FeEEcZlkVt+BYBsWYkaGRLFL4ZYVRZ6/0M4iDzRVB6F7obi4724V8pkYtfGQIjPzXADy
lU8BT2r06qx9kh6AU8hqFIv5K/HmXlDMkXPTboANnFfjlRhwvPnBucw/OMkt6ECI+wpsOR2yYGeh
5OUdObeMpU6068nfJqdwU4pWVU5PYHERSnvw9r8HQEEYCF0duxocCMnNl06OjuMVtxKaPhzhBEoh
0QCfJeVlOYJ+2r+uaCFG9oXAEo0qe87dLkDeoGMEPZm8j7cefObn6X78mRtIOG8DOBOBuBRHjIoO
w9N4//OZ3EfExf4nRPXZ3/H6RHzRUC0Yzr4xeXel2SxtHp0Ty305qEwJ3T0CmdV9ehqfV6WttP7s
7DaRR48k/wV9P5nd6DhwnaUTTMP99yzbpO3SXzKDoti8IjxL3TUJ67PHXmIBAGCg7e4H194KXwDM
qRsB7QkGhL+thGAWKSyfGNYB33UxDRtWIKdmZehOftNJin1Y7ExfXeAM/ubEQN7xlYJ8Cd1MWV5B
2wvZIDedU51ZtnS+TvYkjAO95Lure3quCIc5TZLNrEzvUKoFbY0P2JdcvC/NIHHUsE2dIGFF9LXt
waF4NyFSsrjIO43aFW8pSqxkBKGGZ/6yPFM9vtRI5jo75fQATY78HREZ0FxXR8UfX9miCe58hpwO
lVfMF0mDcoI+KbVdbJE4/YeA0wIJkxDNDhMv1OZadaMAGN8SCVNc3DBxWIAhDOgoKPLaYYXBSNvN
/G05JBboSZ8rxPxgaW0jvtziaIpyXNJ2XYXvmxKRTVkPYXCGExmglV1kdvwlczKfHlq7v3I7jVad
8+9Z/6euHNFuMhfL86phKGoE6lhtDhM2B7pshLrUfIJ8AvdIFHhGTmVyoCqpLkleaD9hjWuvvZS5
I81i2oFBCU1djFntVaK8cuH4UHqlCvwMJVBRTsvCeQSrb51/3bTYRIG6Tmmrv/EbCR8kgtCo0X7N
ceqk6aaLJGMUrWNq5KzVTBdQase3o2VRmhsDgQrbTzMaiVGr20KMHfVdZkv4youpj9ivNmyTMMbp
Kh2QkZmQXJLhK7wSgiyeo8KixGAGMyCf3ySjbEiliuLrrHqyaGgDmk6+9+6yTAxf4zOopFIqoqGI
NpOEvj+4rmtpkoqVuKy5wBoKnRhUWUUv32Oos7bKY4aoMScAPWyerps+pMYD66EuId84AzS5EV1G
a7k+tlijtChbdfvMRq484wWFMcHuf2JLbdh51MPQz2euRtqtnXGH14MvxICmD7FCo8RjJJc9zfWj
fZ/q7zSzGNugDTDXcuqLFkztKwePoYIMTyRtxlYg3jk+88wwutQxZawQWgszR+uxyNyk/kR1LMRY
sGMghj6B3ILtHAX8w9mx6D2pQFFNrGxZQslRqTtViY7wRLqMCUOhqWdw0I/jAji3E150oY4DitTq
2J01mk+KKUUasLw6p/ELhJZS+JZF1CQmVG0w4uLeCClSZP71Dux+tkP/Nb6PiluKKNi011kxp7dr
k3sMMj75V6iK+zo3eQqy4eD/nq9F7qfDD+IHhd/Zhtgbs3TUYTgobJEs0+ixARl4tQpDrgi/xOih
NVAX5hH3M7os/tuWvue4z0qpGc9JYyEIFWVzdY+Duq8VT6tIfrk0MVmEWHs1akmMb1CEDgGGWPTh
MayQy9XVS2stzivycP1fVAs4hMiZjLQGTOQkINVardnXdT6NT7wq1ko2n0SiJp49rdsDfeqfHxhE
TWSIauEqEaKMryX3FuVWDlLANe1lDzlshIZOndymkIvHRW/Mv9/G9D3IqEh8vgGQ5IP8BGojcwwR
gf9rAgs6AlVVaM9XsChG8Bsn9AKUWmlP1JxMQshcJPlDJ3vE+Kg8Wyh05Vop5q8YvBKc5K8oTvFx
JGHf3quD2RTwaJVkVV9oFrkJosKjg0NJuxzwAehm73MHaOFN+fC2JTudIyHzTy0gsFUptg0c8/Ar
WSRJk9Z2tSCOuNwIXyz10txK0S6VlE6b9GA//J+ha36hkfq66knCaeLssblt3pPq9DLcDxvgL0ko
IUTeXixnKF4gtFbt1yC1lRfohn80yYJpGynwztdMF6VXLieqtqXvEvcb8A04CN2LRGBUPXHMlcmU
+IhSoEovAyLeVzOz1EbWABa1WMz0ekhTiDUjF6ESPF76IOPoCC6Ifn/vH7nVwxu97IRpE9pe+6/W
k36zEHs8XbA6/rdcdfzFHOlAS1KE8gB135x8vNmoHS2M88Q+OrjXLtfupR7UvVJw6z3taFB0C0MZ
L93tpH23D2104CwzIYXGiyeRoNTYP2s9jMxovjm14ExL6C1s8IEn0i1XndWwJ7267z6+HMg7JM2j
MyRxUqj4QbP4a7suW3KMjnP7VTnwSySqUatGfZgxK0rf0HOYw6e7Ht/fnU1v87bXGlwvoP06b6vB
v0EirE7EtCT0x/54DJLqMWjGDJ8ezHpJct82XG6aFnIXlrlo2HDNp7wFT9d/T2/8Nx4n/RsJAr3M
/Yf6BMKgjvs7n8HX5GNi2uJ//Ad+TB8PDgJxY0I95jBNwxgV6TxakTCHicwXc+cTLcH6uiLbwLXW
wTXEFa6sTTOPfXgUaRBuLeB0iJzyGIbv6jAa4fGpU6yTkkJjB8nHQq7RlU+uiab22snaMtbdBXDX
nNvwyLSQXTVgOHx+ifhK1mOkrok1rwS3nyn/7qTYd4nT/3FYCKYY0E7hb2sBoEdhrkVAcsQSMN04
vWVn/mQ3bu03HWb2fLDFSVbbmHI80lHU3QlhtNR7NXoqSG6lwEbiPPxe+nlOSncIyUR1+2+TURtU
iodfTeX3N3JFyWufn/nOjVfnFmFhiIcEX3us5fSFB4RfDvjCYZROu0T0Ytoqn2B7JGGQa1bsfXnP
hUWi/IR6BCKX743dMwzz8IsteDSwMOEVCYIBo1WMfkSgT4yiOrau8UQerbDaOhjT0xNCoklJmw8I
J9VKQiNeklG5tN4gUWgBXGv0SfSrAfpdxx6tb1tHdajUWCWvxfED9hArzwWG1SsoPQO1A9DtAZQt
Ux6TL61buh2aP/+2OI55Z+NTwqFvR3QFgGIqpaeDA8pyjo5zTy/ICh6wcrRjpnP9j3iUAY3b6CCw
XQbmZ2QcxmvHbKfdvY8xwql7wGr6/qu9QQKFD9kp8PreyccAVbcdnI6DXQupv/nqYbkbnrpFMThs
GIKr0vw9N5ew4aLxGjP705a1Geq/8mbxZzBcsMwh8lPn0TqMd8NkjA3D8Aw5ZE81BToJMrt3AKtq
SSNUtiiIeHDmz8F9LlvComewMFq/LJqmrSWQbxK5f1UHzGh8bXkDRCt0z9aahhAGYUvFlRpl/d8+
qPUIRfio0dzWbGx/UaLMkZDkm5KepaulD07Pg+Z4OJbZ95+YF3qjncWbiBqDQ6Vd8WoBgLj1P6LO
q0lVbYvCv8gqFRR9BRQRBHN6sVq7BXMW9dffb+A+dQ9tnx16dyCsNeeYIzwp+eJkcIurrWeU+Yfu
c7ztpxDAhtBVo1s3DbLBJb6ONhSfswUPyNE+DDauOTk0zWAXS7IPnVM/EG74jNfhNDTMwAzemApw
J8M7fYcWLfiheUG1UmiUy7ZZ5tY8M2MeWm34MvVym/v0jhKZ7c4gQMe/fkgXckIIs3XwtfWBjx8/
0bXtnTKzeKyecVVhlUmrne04yRrbVFaBC5/JLkM8kqNwGMZW2RmCALIvekRvyFmj5OCTweZRtbkb
G5L0P9wZkh1UOD9R4tXodNiiR8iSZKZVDZ4drdPyf2MhHfEfQbdRSIqHwVoFG5VPY9r3NgTQOZKX
n41TwYLvMVvc3GqYnW1PcRFKITH9x9a+0bpgcWG6Rt1losVbCdoia9myPFv8npfn5RaPr1HNpwTl
reaXuQn/7ogM7yRbaCKjgRtLr3r1A4urCq4LAC/9VzxU/UW7T3MLmAlkS4nM0vIFDVQwq/BCt5s3
WNizBuRL+di6UNbHlGX0LZR7EgbSDEqpShlJNciobPjtidRRyIb8hJtS+qsOiyFdQ1KVac2jH3Np
LqTY3/vqyQ52OiR0iyYIKcN2qFxGeS5hOsmqJeumW39JIUvpydem6RUyDF6YQSf51zOpI5oW21Ps
z5vT+RTcLvaHS3qOX7Q4vd542jnSXqnV+jo/zVX98nF8PfVo9DJ8Pv4w71q0QH4BAKb4Q+wH1bP0
cUDSZqRuRF0BtTYrOieW0tmbhHhyyyojjZ6shNwgFTIbXg1ulsho5MqtWQMvDA8qJ+X+bpjx0SR5
1GJ2oa9zxgn7FGTos1GbYiRSLT6RGeG7ewyQV7XqsMCwSmZWWYlU7Osb0MFSHlMl69zoZ+PMzKf0
b/Ohvk/6eN596JT4Eb5wxh+wWPePmmW1qnQezXJM7SwDxG4Rk37LoXKdPVw0aF9nB60dqqdZLwhH
kb+YPlbW7N1Fy5irGFLujdZ/GTdLVP9kZsgNhS/sxdeGglcFm0vEFtse4SpCHdG49to/0c1/syxr
Q+AcfSt2Ve16RTpvfHw7L3exd4mLrda6Pej9Woi9W+zSLPQq26BdQs6Rah8rkXbExqPNfTQ6uCxb
sG2oOv9lFyDB+boMXP65txaaKmgLzd4v0CiULh3kcxXw4Lz29BuFH6gYJx0rUMWl7QvgfWOnrWO0
pWsEmKZUZtVh7ajUB+kF/B43lAQ8z3Jf3Mx2fq773Yk8FbrwXhfNFW/fMypf2sOwxunhR6X9kFnN
NwZZO8/GvVJ3mctygD+tjfquPi/MIXs+cfSD5zot9cpkY5juonWbadFg8agOtXZkM8wYk9F+qb4e
yR/1JPRSz5zhjDiS/BhtdQ5iA57jx/l96r+WUoj0pzenPMIeDdBKIBHamqaewDOzslllY8P94/0d
AV3fdGTZSRfahyL4C1bytSakNE6deM6rRIMK5Egl5HP33luYIf1nmTHIHezU/2GmJXc+QMuYx4le
vdwAdbLyplWLVJwEeiCZ0mj12vRUJAne55/luL+aQbn1UCFQlXkhDg0Tb3uKVt4LCxTd2Q1MlMKw
/m51K6bN9Tkz1D47j4ftGSRSDTZ2Md4G59SpzC9m44wMde9sSMYsebX3enuI7vXGlQpi9vngdene
aUyT5nPjHKvNy6eJTSQkaO6DSs3hud7VvRqLHPAO4eJYwYaFzqf9alsdLhS5C6bLnDZEqc+esy/a
i4pDf/9HoTs44He00kKd/bHytvcx4ZvnwZVqnzUvX1VZ2w4l787cvgElWiHK0lp/17OkVWf6SjP+
BVwIp9OCqbWYFU1Lwpxl7exLic8Ibfh/gO1P1m2Ups1CHoXU92EpYJBIXfvX9/Prh2VWvuRRatHS
C2+jAU9sX1Xqt0YnEo2/ZDnhDe9BfszuhGdXBnVa15Rr8K3nVMcx6VfnCRDB1ttdlJpHhEfU+YzT
2IPmJ5IMUavk+0oHMD2sTzc3oWEP+E8A++0z7sM6vpZkUu7LYKDSlMSqjJ/hG039tuaUS/PXcW4B
rBS4W4F2qBd+4b7Vm7ghXoi2m4gUo+2HM5JXwiekKnLVv2O28bV25FI1Tfe7Mmol3Iz26GueRB2/
yKhvlc26czHAMy4sMDQB/Ze9UqgV6/ciLUdlnv7dpeAXt+79B2If+3y7fmzfX++wVvR3la6ZPgKw
o133ETyLFLPczezPagyA0wXVspzrCv5+JaMMWbV42+egUoUE3QdKWszK2Eq9148CHMwtT8FAGOUZ
eFHBhHWQTf1ao5BFrwjVsb4y2/pT/X0CNsb4Lz/Runv0p8h28J2QBBUy/xGlRCvhU5Sx8cj+WTmo
iSiKSgCvhX/Np0EsDgbFSsih71aQp+7KN1uqNmBN4NTcyRJSsDbFBg+9nt00z+eq4VQh00o427wo
jNhqZFIjO9F/rTfGwwcgaZjr6H0TfnFH9r1HkUlLcRxUbs0KqEbjOS4S4yB3b3kVy05LxVpxla0e
q8u0OLjNXonc3SmeKJQ2f88l3MnPsrSUc4R8/i2EhQbStjPDhbv/3oCxboKXD81RUxA1aZoIESqA
AZReHwYbH8wakvbCp9yaHLzqDEKMD24dvIJPy08IgFBf9zUYAn3n8uYVlaDRa2EkVLXogD4j+AdI
kwwP6RvIu+a+ckjhEfO0WMs5QmN1wQzafFVAyhNNN6VAG4DDisWpm8h8vdosNSzAh/4Bt/XDcBHX
exZHMlTyzDa6heT7/Od/ro89osK404y0W+s1Wx13CDiFrKW+TzChG9emWQveVDKX4ECDtO3cE3tH
oczOWgmf0Ho+wc8DBwTnmAaUrK9nyO9qm075d1cJV5TY/b6KFNYdVvfndVarNqs3Cnf8uoR/Ns5g
X9uD713O4ZXZxd5NVwif6lemqnK1qGAAo3B4qWPf3MvC7HXquLlEAwBLHg4PPF6b0RWyMCGg6e/7
0XoUqT6rrWx7dTao9IjxMEYPpFo15zUxPxDH4cndii4AYKT/dn7h2ux/WkU06UEHXmEKJsf5bc4N
7mengOuLfbg19qhfHNgQ9hVmjV16HxzKg/GlCS18j9SOGgsN2AV1UUJhEC8IXICoZ6xxT2PnNdAK
eYfzsn7mjpB6+cccvgw2idLHe/c/nduiSeXynhVenRMIAlb1nwOc8YfjXvZhcVaHgDOvYNFNN3XB
SCq4dG8YR1vkp3oGtP7a4PhWT5OUMHirVGIs5KzdT6nW3FFZG/b9Nz7i8x9vl9bNvUN+l/HuobEn
08HJRKDf7Z3TpVkou+YDJMgCXr49nZJhJ1Xq3UcKd/cVQFLjDJ6Og4v5csqzctm1TO+F5uJICxld
Nn3eOENHNjJmI+kx6byKo92lzJN5Y6l9Nqvju181htl+ooL1245QjP4B4k6u6909bSyy4JT2VW8S
2+M+Kv7nZZ/h8NktkBh/18xWA4jwthnLG/CLD5T9pIMfcyfpZBl3Y3S8NauZfSl0jOsKXeQ55Ubi
saFCn3BSnePPFumAnaVwbskuMUA7LbfXW2dUizrqF3sAzNpr+Mnw7d/7Re5n6PjJIImxx25lE9lW
1fG2V/rZo7Vo3LkityVpnoRjLSK933vWbI8WQyClFN8b6uLSroFqMDv5Gb/s1j7MszcFx7gSV3jY
NWrlsEqA+BabL6rL3fhxb9/KTciuoq/ips4EjIFuRXbX+xc6mTrszmMyhwFlEXi4ZPds3+hqTO+4
LHKP7LD5JdwEnzpFmdw4joPvwqVIGvqEpUYd+YibAYeaQl0LTHCd5RBVd14hsM+zM/Ls+v3LlM9Z
W3SqVqtwaLzWt9HDkH7vFO7HdwsVLzCXSkpCWIexwWQMHqDbZ0W/DGp2heKAuULJNoCtnxgQAp57
BE0yLnCgT8Jkhy7YkV8xMD41Vo77qPmYAJln7mImg8jn8r7c/VmJfV3yrsyP2uKdprZSn2sPWmpD
0/LwZoFA9YFwamgsdu7mU/B2T8YoYL9b756Cr2ID946eRmNjkKGbYSHtZ/fwiSZ6C+/vObxGi/B+
fwan2tsuLT83I6xMnmkxTh8l1qKkangHy33W46drEDu8MJHTnF/NMuxGfH/OfxeFZ9fTeP9xua/7
+NJunG7y7srTVcL2vUsVlcIBYDRC9Zz73+Dl9k1PeOI081NsCxaXsw/mLEAk6mGkc1G8osHxSyr5
2261QIV2w+MuqjnyjXsBmyvQ2uyYnaLoj+y8ADehMhyyNvB6G45y6z+wPvUKYQVg34IuVkGgQAXR
uUzKfRGHTjkTCGsbDsqrcYKCXCW5+Aj4UaKU6V3jwgJ/A8c4dJAWDF8X71aFIEjpemxmFOcv55EM
UneH4w2Ptx7wbveCQEazCDWUPPAn6NVMIdPB4zXAZ/7ZIF50bUKv5sHwv6ijkMcrgR6P5sXNyEkQ
+qgIDx0VIqAOvursEuG03xpTdSZfhQO9mPNMYFVhVGqm8HVdYo8pKCdPd417DSVCDW0acb3Dd40i
Kqk0gHRekzlTvsy91pavVnHxs3u4ly1W7q09SwgPIaxDhIXuk2cLr7iJRe2M4jMDLmzRq+cjTQG/
VwKGCw5WvtTCDYv268iu5El+0tcjJbAfw+HlcEiEerk+TsghwEHx6JQmZx9F9vu2HOO0JseIW0vM
G1Yb8DiNT95BRqwut0SwiBiteApMz0EUNQQgImAzN9HmqPr5k+kYxPC3AJJYCEs+BM1TUOJefbTl
KiiuFxjMwz6XE0TNPmITVE/eGTJpzBP6CdjJeKQ01xbQg8sT0/FSs9jdIFTm8pmaHcn2kSyE1Hnm
URRKeDB9K6r6dyrpJ0vCK6jseochNGCnmNGBkONNurLjkTncrborow8XmNZUPoo0gbynHeS2wI3z
wBCBQgou/2Z0UCBPkPxZby6AXwDuYrh6Ew1PXat4DTKXE9XCdGTq9fUwFqtNuSUUta0jACG+ZzLw
wKrtytorgyrKiTbjpTvpkw/+TpQkMpryV6GlqHnE3XdwX5qPm/dmDNgsrjm1AEX8a5TTsQhJZSgG
/6hM+fB8PA2gRImS92xCVHKynmGPn020Uxh1BfkX7oBJ6dNnDj4gtGpcMchPQEIM8hF/8pNzq1oX
j+dmItxQ5fD3gdCMsdIuAUoKRwdhr6IbPPm3EF/eN64MjQJrbP0H49jyq3l8O8fGkTEBVRnrYJjG
51YRiVJESgKhWtCcqMvRhN3JFeldwKlzs1f1bGH4csCGa7kZUcajSSokmQlTgeqmXBv4i9dYclI+
D65AesmdFBCDt1vqbv7IYnNqTOtuiL+4n8hD889IsqmaUmdiENWSIcgUlvpNXdsxScjcG3irhrX0
US3qiPdULpU7H71JbHg85LmDY7EZWiw0N7qKl0O56h57x7ZQDrWWPHeLGbhn7lrOsF5tKvyTLdRo
MQM1ncnnnurU9BVlAQjR7epx0IEZPASMU4N7H7lVk9/yA81+gPLerDDyP2KEHGFuqti6XbhCwLW9
2GEXnIH9anHuaH4y2zK4mJchYv/tq5jTHpAXAm23aP6ckTKRFBajUduVRjhhAIXF4KDSKfVKPewK
KUllV1kcFGNkuTxhf3w2THZDgItPG+jiBMqYNWsDOUbneNwXS8KROsztoUL+cFIi7/sSkhbDRTzO
gKManPbNg51IR3fypJ7Fq07dw9ne9p+ErJ2Gm98bYToaoL19HWlwjU7dfX/fT/v7n+e6uKrPb9NN
SMJssA8qVAz9T782XAz1dN6VIcV8S1M7tXYIu/I2Zc8ZEQCoH1etm0HGjkL4hHopCMogpYkk7ybT
BpeMPhOx3RV4EIcKmjoF+ZWoY3G5qqBZZsLHj5RG8u7UCIrClwMhPnfG9yeT8Z4yxpEKsw3ZVFcP
mPX5mwFvHfY6hFDU7G87vDWfbZnnk2c1JBEFZMZEGq2akoApTs4OyF53iSZSuvay25LG+Nm44Yed
f1eLfbNGNuu9lYU66gQOliEHfAfM70vJvswqP7ffy+8CU6x1fV0huJBCaM+oVk+L6AOCAL8Aq361
6RaQSVmNAkwHpn6ttEk7eaBYogFs0PArzYEjHwQyUGHByt/EDKEPlV+ggudAFQqgr6NzkPZL42Rk
9MvdCzkj3frZK7Cgg1n0E9IydPle/YyIIMbSD/vIyVoRoHO/6q2KTB1BPTFD1ZjxieF9mKR05V9d
nllRvS9Rl+QZ+8EeamHWgTIZGiSUlNxD/4Q0eD/EziFe9NCisIYuOjKcerS34T48YnSEJ0Z05ldl
yMTnadnTaqjqJPW3vtmrD6q95OIUBhu9KwzemDIirOQfthedDM/Ozj5MLPfytmt8XitOIq3zaRca
Vx5Qpc9s9ooc5U65cyJNOqP3l4tenc3wEFxz+cJdegNIXF9qtUYW+p2ADJpK0fD8Pht10kZeKHES
SCod0yaPb6nkebKaUX5tRlWbaDaaEd2qmKVFc4EsXUNJM/cQrrPLoQcMVOjqVf3mktwDA5lWHk+i
3Q+GPBq5TVvWliXMqOVmycEtCNxAnhgg1xczOPra2VSAQri+2kXklICBnKM8X4wkMAy+kIL2XjGZ
d7/PWbJMJsmkOjpOayNzXp2XiQV8IdsdXKc6knHyY6ysVd1O+vVVeW1MsWm8jStTpFbG1Jgqx2Lv
b34e671fWunLbP3X6t224gourVaegGhhkyWTqE0LEQERlxVEB3KV0kFTEuZ0Mn1XIonIGBDj00jV
p5olvMohsVg+Ggef9O9A16gQ3FAsVLm+SMl7lfi03uLCJcreG7KeimY5QuHKOJBfU5nCOI8fkden
XmI4ytKyzK1Gyl7zpFAdIhIVmPj2VF6rkFagG/4EdGjKgVa/Vu++xs/MWXjwVPL6W1X4Vtpm/gHU
eooxJSGaTNbyNGvlplfgwLDHozWWgfEDHss+pFWljhB6IeRiWlctJZdLoO2vC9U7v/de6O6lVBds
9vTnwGVgKxFApQnLKJLANDZP0Tv4wDu2P3X7yIL3aYVHhlUomtZnqOJXyODLrQ2Xsxi1T62Y59YO
oL3ZCEXN/g7IEtgpYwKHYmXHmt1C54MBDFPjcnsGMWmy0r4pykKB2vUArk4jqBkguQjxfH7HD2mC
xaR1HexS9P+nkQx/EPXl7IYvW1VzREF6/gkiArDOpfG6t1/LxAfdTsouUjqsP1EjMlq0ekTW0LBx
i+/jXaGR9BZQI0pvJFRfOgNun9zrWuNO9Etq7FhGec/0NpddgDqzPBJ9CFqrHV2jgC+rRHw2/sPw
48MElrl/JeIr11hNGTpsqg5IbL2/gQ9e7TIiDQqNxa8So+XFqi9XwoOMuajRgpnBb1GV07/iioTy
LWHpgGoxyljHP3Nr9PoFAiv8pJOLYU9g/MDrcSchebq8MQRhZrfr8AGwBekUYJE21F7TwZMJCz8G
xzMkXy2rdeBZ2SFbgU3+T9sBoR2/kKr3AsJh9SPHDdfOemv5bRvU65I2y4n/w4Uxr8/MfPOoDRgM
VLgTMM84N5TpjZOi09dXpecQsCqgRAl0qy5oy2XOKOpQDpmXw1DK3bAr7KM7/7q+sslrT1V94G3C
p6N/lPjG/M5aO6gN+J9BfeReSdt6E5FJEapUBlVyVb74hb6LXbR1RysfviIwyXxgrm00oSbDL2Ty
4EHComPynnIlREd78V2msc6P7jyYHWoXV8I2RVg4efZfzlYQocQB4GNEJg+QO8Vl4vzUmvuWyFDo
1tlQE3h5mp8h2HpLV4tIBjWiL/cSOqgmfiUWs/4nFSkOkLB83vRudMgopCRsKTQLgWCvthWe3VJX
jfCtDVeARSgNX9gbSlVDNCML1C2w/MvdfgQpLPqIBSHC0UGWkoztRHiBv8FTqKKHELM8wvLkP8ps
78osJpeYUuFGIsA92gbfo4AfS6F9VUjmr7Uub2xsNKnO0/51XOhthsmQDpGAS3yASrCWVtl0Oy4w
Dcym7+licBy/p8fx/kcx2HdsYG+tWo0JWKD4SxVMek+eJvuTLnPWZBoVJ+E+uLdlkr7hlf8fw/E6
XtJKxFMxV/Mhu3JciI9i/n2g5RdEDvE9vEV7XAGlt1CKJUtTlOTHm87y61x/dWk/yLc8QebXcfVF
ihdXQERR0UXLJBDIA5fHi46ZT1JmtvNuIziVKkoqkVeujarmHtJfj7r/iPQSNGApmI9KePbpFhVt
hR6wx5rS2yHQ50ZqIit+sZSg4YJNazYY7QFgfCUVGETkaq5UETv0dkMM1KmzDiwH5L3Aj6wNa0Mg
hO/tnG/2V7xmdJPrVlfJNmPET63PXBvggGdxcpMbSOjp9xoTqxNQea1nCY86n8lYG0TZO2ITEuOb
tmuG1djqFTq1WPmnFsgGs8O8VC54P0w6SFbjs9KLlZyfBwWzmr4Z3gl5UVqzo0iPASw2oPoZdq5q
ZTBXxg0W5xhKVh3wYfKb8Avmq2f5Dg26MEFvz6BAbhABtjz4hLtTTD8Yd6lSkQ31HTtqpoKN50Qn
hvPEiE6DQ/AFqeno0RkV3cmZBzjDtu9OXoSwIaQl0NOQXHHaCbBmoRMxeyObUo1BLPShJydfDLVn
QElp6/RDSJnr47mq/Ovc2pw6Ux7gSmFiHDbaukZwYYFgw/AK44QrpGIMUIfjiwBkOS0ZN+t8/HTC
j1jMdQaErqLMOLhfvlksGrQBN0jgB1UPxEhzFXOoXksnV5cYFhG8DYX3iX5hOR8aJy2qcumx+ysW
Ob8MfqG/UtPwpT/caBLVINAvckvQhGEZg/VzrTEa5fkBUH5/8v6dy6wLrR4ehuYV0q/cge+n32p1
WScslwd7shikP9ufd7M41RJdavPYKyR3g0ewjh3jHD3eRrvu8TlGZ3orvqo69yPzwgwa7Hl+nG/n
m7jeTeJFnxVqtB2lHIXhNxeyjtRVhY1KG9i3gKb5CcOrBw1rU66lrHStio//k09pRhQl2Her4JO4
Emy/DbOn+FyZ8xShyAE8NPcMkzDaYRWEdNk+xUp11Z9CunQZLBAQ+tp0LqQ+TvdIJfhDLeawBEdv
fnBxxJDXAkQVINoDoMC+pr1JmejYz7/n3yk2IVfpdcNwgDsQgukf0B5U4V61BVcqPvfwy+HbO3fS
djk4zl+jz8hgUIGRXFwNRp/Otf32f+CBhinM3kv31D32T8Nt/z6+jhfx7DxOf9TjZqvC6KAgURXz
cmCCIjNYsXkKEeHp8vGZor3OccaLy/xxfpmer/YZoFKGcIsmmnas943IomVYiV+zSPq4fVzX9PDb
nC2QMHfYDyxsOyrNlKkQixPI0PQ9sxxgfGqpk8sIQ1HOhz9liqv60QRRC5mBkf1b9e6xWUEIIYqF
1M9JG4m9Ro94L/Iy01/9RrE2qjvUQijZ78A6qEk5DpXeM2RhxuTWosA2YpXZD0rmPDKcQTtxHf59
ag2ArDZ7bK6S8TZMGeK0tCFW8SFQxDiGf9TR2Kzwe1XpZu+OBI/uMX/Dga++KnDMs3EBxYNCtqSQ
w7yX0RNFOqsFa0QbAwk6HhYCVQHgxRtP9RklZsqPrcdbhAUoiyKXUhRQZvXBOu6UAyLqk6xKdpwe
k0uoudEH5nG/P4xPvQ9qHDbNd0O1RA5Y8kBajcVQWBGgYm6/L30gZYaWOWXYEajtWSgWWoIvk6oD
RWHh43Wg3+5GB47FTKsSx4P0DWqWADUdA/s/UXI5WjB6uUY6lKmWtGq4CstxSN6WhNKQHWF66tR0
pP6d2kN9EXZd4Pgnep8C5mpVHtfL5DI5TepDSPL+qbX4ubULdEU7zMrirPdo4xUHpI9nDy11fXAY
F3htYYVRPsqbVl0FHBr52tPOakQi3Dl1cU3JyTO6n1RZAwbw3avK1gXQnyKm5/dgkiLf6bXwTubA
JDMTo1NeShdOAIHuYL4fMndLvAjd5Xi1S2CViS/OxLf9Bf3O0QvpDSi9PU5XSxzonOHN+6RRzeWV
wnHPTAQrePY+uMu/G3YSYCNArbHr4yKESPbws/t5O2cyNyz2Hw3O1bEf/XK7jNPQ7udrYixGoIiH
JAZVpCLQ2Fgd8wsfZzWjJj7NTIKBg2kN2cW0h73cGwag2D4npGGmM7EcJBi/x0VgjXv3EV36V0xs
5UhbXhfXdxhQbGrrJBL4kESb6MAhTS8mKE0rP3D2hJJBcY+lA//0xT5p4d9F3LEObZ/64rlMNSdj
f0k5qofvLCFKdWYsTBqxlpUnU5ByzJqkvebiFinfviTREmGnx8kCsyHh7SraeE9Do6TQb0xyhdXr
ykss+XfT8qQ2kZxAANu+/8EWX3Xzwwe27VKxh9f+sa8VcTdsFKkqT+HGP4SC90VTFQnxCrlUNYI2
Z3UkahX53rNudT+uT57bZv3mfKx2wiDy7X3wGkEM5RbRIeMPr+RqHfDkLg/HOjtVbjtgYVb9v/fv
haeMWfVyu6yyOyZy8kn+Nn+guTvsB6DEMwYMDqNa94CvyMKlxLtRElwA/8WV6HdZFlJAM3gDj48n
Co0OVtN/Rx42qFZbDAuVGhqAfpEe5dDlvRL6I+n69T5hoWFlkCdG9kfKKhUKJPwWikrKIVK/mOzc
4PRdG1qXtC9AAuCsfuG/7KhlCdPZHcEXazMwsK+aHzkF88VkMam8HKw740WwbwkP3rduv1tQ4W0L
JiMCBugbC0RjcO+wrbnBU7Dfxeh0aJZ5igFov8B9bZVRXAGBr59r8PWdb8aFeXVAeO7g1SsOsi64
Xn87qQ1FFTZn9PceyOBsO2Ac3KlMzhTzGFuHm+CBslYl/RG3jEP/jGHHA+hHmvRi5u4Qp98OrjHd
l100bLxlpP+tH0jqcag56I3yHTUgvukL3ouEtvAknJTvtUruIw4e2ny0CbFFRbtOtWtFuL24XdhM
mvrWgWCBzFLb3oTMB9hPG8cWDbb2Uv4nRuo71lHqGYCRNY40qveAwst8gbwvKk53GDuex8XpefxO
XfiYtVXS1U18HW+G1ZW5Kq/Sn+pAS9cxWITfw3Jqv1akb4mImZh9krtIzBtu19sG7o3wOBWkEqKd
+XFk5y2H6iquVi9309/0b2MsTKhg17QtlzVONFfaGWhqtKFQoCjZVp9/B9vpEbf8ceprFPtmE7hi
S3P/VzobrvZmXIdz7C8HQuCyfSmY9SYS6tYLzwAaph62AL0d68wtAmylGcPpfC4MQdb5H//SvrQz
IQwdI9jHuKzH8CVjMBbiWp+YfqX4hWVQQ5NRdSaBCgMRWJJ/aOk8nphmyftQU24j0YReax211aar
TIv6+Nl/9rNh2kpbEBPhv1abmb/DVrFVaB+6WjCeWGFM72OEY2NzWl191p+1udr+XCByY0gGNdJs
5ADFZKXecx8YkRFp4dL0rzYr4KbVKTGrIqb4BVLywQIFkRR/x3KWDxLh8mH5gJJIICnLeSkont5w
0JZpsQegZU02OGv7vMPlI0oCAwjSyA/1J4dI8T567aL9UDb5whL3AJlcuWovDQU16jBYqBKXT0wn
G2LyujpgMfVY736sFbvQvzZShZe+V5nX6z5P0KRj29PfDnla8MeTL8FL0BGWcwdem37Sx8457Z4i
bJlZkliBcMqvBBgK4fJzlCcar+91OgBuVbtm9x7AE1UrLlao4qfVo2KXBfEMS/NJhXW/NjT6++V+
clw4+wncti/DDUsrVk5YjPQrUBmFQVP7PJqrDFmkwgHvJHdsMrgXbpmc7Hv7mLO4LfYYTTmgxObS
mcS8495LcBtk7ow6az831tV9zU6KPN5XWvkrsiIMAJLupzyv+O9t716MK15ZfGkgwt6te0SQ1Lyz
wUN2hTJV9h/FZjHcIRh0S6U5OOYOPLKE+hafonrdbO5LIJaM2Rvd/qqvdsu2+81m3Jx3pNAW9DvN
Gm4nCH7PbtAJZMzhA1v62HDg58F/Hez1GaQqmrnT4R/y574IGN3u0/FsZ6QoFdQYkNtnSgG9jum8
KSlP/tm2Gw3PaxD8eQ4s5+9uf6KuREddhiMXF3K/DxEZl4in/+ASNjvYljSHft/nO4TfYXshdYz9
BC6DZ4mpbeew+cUOj7HRxXnhbrgv/BgMabICJtcVI6oluEsBLM6RHzD+RTYhjxu4zjBt+azQaVHi
osPtrh6vaiN7TopyEKyiRD3YbJJ3JCCI92awnVKQTszy8rcFPtv46zAbBe5kap6MFsNKvxIV2RjP
rZ1zZj0F0QiNThIW42JcjqsDo2fG+3Gld2Rj3tSfDeNwn6XRKTyFB6jLld52XBvoo0pM2XTcmp+9
Wx+Jdv7xNAUpjDVB0l7z6eM0HNbzTlq99NOZMLVshBH3XzWsH91T1n5a9nZbty8PP0MYYHls/9s1
tyg8PxqayIrMmJHddrxoAa5RA2WzA10QqiJGE8BTRr92tI1+FexIf8p9lU4WdJPw1K5OKYKLWPQv
xUb51LDwrClGqpero8/gOH28W2XM5BHn4n1U0duTsEPqYibT+RtEiORtL0bnfCJC9BLEKqh2f5hQ
Q5woR6XuFb5S95g5VSBI3NPBGbfOGW5OZsNm/OCJQmW+W+/WKT0eyB179aJxxZKlOn+uavM9un+q
P/I98zeTOTg0XHyRMBRIccSVX3mvTqgs/qNQYOKXydaOeCpj3J7UkdTy/wruYnxfvyaYZMV+hEKK
wYrzSYtCRwScXRqlgZx/KgMFlRQC9fdfDolibwpdgE/0aLIi3rloKApQS2r9uqvGnt5b4lop18Q3
QaaL5ZwoR4r/o5JhSWQwMkeR5Cw6IhVdKKNztICJio47g6bn7NSCmtYrND9n+xDUaVLuxEup11Hg
LKA2KcWDU815TV941ugb1uvSeDMpgSLGJXnr7by64mJjY2J1sHh8mG3Uwyq6UTySLPtOGzk7YXd4
Wt4mJSwrIN0lsVBd7Hwx2UUycnXatKBNpBIcUPuyyd7b0ps0s0nSxIjXg/8EyFFo5rSYB6s8M8ET
sYc3WFVHp4XudTBAUteObqQ7liO6LX5+8TneONzK6QhiyOQaqimxVh9coOkj+5uoEJ9DvHxq+79e
+QIEDIlnz8wo4dRve6f42HvilF8NqgESwzuiSIy3oewugIZlMrzj6pCw17phSJv6p3Xql3yNLDHF
Dar9FAQH1+2jU5nVmAkV/AwYmoPeEfdxXviPtwXppF6N1CHZ7kq3KBmLxtLCB1EJ52fkLDIR6Ld+
VlBxv55b/LAHMystzk+tMWpv/+wWGc/iccbp4kM4sB3bd7IAR2wU11Ww61rr7T97x8azt81+FgAh
MFYj9OIFxOnbP3iRj+V7ue29QF7MEIIKDTojp8vsAF84KIeKna5CjgCseWFIvMfYWK9j+9NZBJ/O
p3PsYVwNovNuPTgl8i/T/DhpLRAACFdWQo8JcLz3Uz+3pZq9vRMm5Segq1LX6Fb7RteCY8hoUacK
xj2jHMAs9dwqw1KmzRXGmGav2kGFXu4UgnKnGFWG7z4Or5PSzMRPTYfVzSbFCWbniD2385T3+/l9
tFje55tpcWiN2waXUUfaKkBYL3gXvwzchZ81PdalqcNsIaJkNiHA7HMdTURwR/fTW5PsxgX7OnYJ
OC9x1LyHPLvyJw+LySMDPo0S6XbBM895bXMk5FaDWaEJwhM05OS28Sr0thhs+7ugSBCiAKJDO0vo
eJTHY+AxeGjU+euDJlAM21SWi8NeAQWYWLxb3v5KS2OZjTShkq1aQuzSAvs6ObnRcSENggTdpdpl
AH942wnSiPVx9eBiw4fL400+mdzxmJBUMvv6s5jeho/hMyp1BgMzECa4bXCx529uRVydD/FrneyH
j6BG84fFFVUP29zEwA9hWJmJn8iUuF8Axtwgni3CpNF45eFrjvIIF4Do8BMWg1P4aZ8ARQFJu+dI
zBXxWD6dWgCD+DF4DD6j18icXFGvb+JCd9+5BdVI5LiSX/pN1oRhsUazOoNeMXUzqQDznAByEEEg
DhT7uts+TGbbZ9hvWErfQxNTzmk2PuB2+KAev57tekBqyqVdClV6LjxlTKrb1EG6ZftE8VmIcb5l
wcMvgcuFuR9PvPJXi8E9fwAEcBKmEWuZMFsSTt+9AaesR2reSIcWCIGxRwwBvp5dI24xtuxC5xQi
hEd1NpRfAevv8DS8QGcVz/8M0EPSRZHZbTuDg6zW89KUx3gxaCkWLYkf5AXoSbm0hP4KmDo1tntH
nMECBoe3Nut5aPABKefugZe61oEi65D8bcGG69g81HGA0M7BtWQ/+YK6LANpR4flv1GyAfRqTmfT
PbDQwmu1B4gCB8KPNYl/T7SEy/ZCguTFRI8MUd5NMa2ZbLEW5Us1cVsL2JuP8RFoRSgX7TK1F7mR
52MH45XlUmzA7wE5WBNUzL+4DiUwMUgf7JoZKIyaVWECMB11V/MPBCwpB+uJQ/7hJ2sE2kGOZBxg
i8Yipbu3nXKwj7ZTLkqKlhtNd7yLD/HHtLdtAOkyV/OtQ9Ly/84SxHAoA7+49LEzb3m2RXqpANgJ
ttLxdHN6Aw5FCku+usWeWAvy2ftvC4V3kc+H1cCIbXGg1XiR9SUQ6+NS+boLhoXsbxaXgS/Dpg2j
rXGDTywmoxzU5ENYxA1Jq4l8NfhGuAztASQ4fB++Mm+23xzOvzqPuMz1KrOdltmc0Jk3tj3Kh4Eu
0fcCwZJzH13CmNgDHl18F5zNVLJJmIf5ceUzyceEoWi7yJN74unTiPTAn+zcEdr4hpLPAPQY+mln
Pa01j5DXiDZPbNShhygmIb+zqEj4wdjsdG/q3GDavip7hOuRTizi8p3PIldCLYtKIBDLozLkbCL7
wQpP08kbzNdH/jI9YbF75pQlHP/25JyhYz5BIwCH7oAHIfoV0AusDjr0tQuiV/4qb4egRNxz+Hv3
bxpdGyA6HnwH0AB7CUd0Og5ULXwz3BSzRwJHC7UUX1i5eizl7K1i1GgJF4JYZ134rgyKl4MkkweD
P1osiR8C5HluOg8GzxVft3/R0w5Ww/fvsyqtkp+DCir8A/Hn3kS76BrewfZrbJGKspP5g4hZVMYc
xo3bWydJXJxf4p9VAehUq0ysu9uOij9G2dz1aFp4AHUFNwOcp0Gjzb41rAw/g9rIYoQ7x2wQy3FV
PTva3Ccw6qINuArAfxuX+H7qA91oup53V8We4FfhHjX4Hjj4C/zc9c/dLMI0Nrz0jsGD6V8BFE8j
yKp/btHf0M7SEM+kzNt5zGaZuZGaNdCU5dhCOyQEiY+uN76OGwXHx1Rqw0fC6x9uvFLEL8hF9iVc
XjTFZqCJEdyBy8sCrOnG1LMCmKfAYRptlJD6woK6Tb/Y1acXp0HsQB1l3+RvTdyeLHhcBdCjQqQZ
i6YsmrccOrv/MXVey4lr3RZ+IqrI4VY5IECIZG4oY3LOAp7+fEPqXf9ptd22G2wMa801wwgRVTfX
JcyGQd4L9mcrUmxe1/721FXvYN/et+uYQI3Kybejh7oFjY5KNP0OofjUZLxC2KAp7uzjK/O3dRfB
d3glrd7MxjKHUJpDFsrTAoQfphu0C7MCo4W4IUsL3xbQjhIdlR4nkcVhMWI4div4T4Tt4Ydj5acE
/kHuzcsDZOlB4kHhDLp9kjLGF/1AMUgrV2FDKOU5u0PjBe0qqfGAQyfmx8kqKya2ADiBcPLG5yhm
sH7Y58QOhfEVDPzMaZwsnNRbJ58sMQUFQ2WUBFnLT3tbX2FhZv+vXaB0DvcvFEdVJrS8+hCd3f67
VxnICGQTHcdK80q9akeXnGlmzIA5qwT02vh5q43SiXAiB6ciofTmjJp4oYDkYDPdw13G1eFRRYV2
ng5kYBCvSFr1JFAoOLytGwiaG1bfwBoGb+IqBQPuEP79KXF3oDA1WG/zJ35s6MH4hZeP7gxaO6uN
W8WelgO06NYjYcL3Bsq8hqDgo9SchLwsi3A0WizuHg4b8Y4zIQyxvjIWI+yumgy2Xv4JcaQVx2OC
IufBHhKjhzpEC9GN/cDBmIdHUZGeLJWnt0hSbLlj3Dw+yMrDEUnRheXTz3zPrkaqYpiI0T4MkqDp
XYLM7fblnkGTK6/CXscJmvihKECX3may2sodBOGRRXxzmsOb899YGJsgwmnJvNbczdr8jO/sMAc4
ja2J7xFxpg1rNY/ces031BFSidJL8MBXdARanr9SzmzdOfFOZDU17/3APc+CKTiYapavKx9MN3j9
MIbiCRQxAmLH1qUgZ+TdawE4kw+5SqHsuntaGzV/416zUuDsnUn4bwRNKdhqxHbNhmy6XTbcVgIm
6N8sQyQ2O/V+vV/tl3qt9ugh3aobeMXDjkh2I26n7AoNkHSM/L+j5ApmsE6pBX4WGCqQgXsLHwOH
ouySPNKLtNiDfan7qlMQzi+JDD72ZuoWF/Xfy4/2JNhA/vJH9E8BvfReOJdcmo4hB1i/3luQT5Tx
tV2lmpHX4Xxfpz6F5sOm3v7yHsl4CD2uDnhZlGova21d4IuMmuhvKZlqZoJdci9NYxV6D4eNtsns
7XUe7bOovuFQTCXzRgCYMxOco6fMpzP3hLZyE3lOpS26hOkF5ElHINw3rCc+skSVQOfUh7cN9RkV
Gm3vEzZYFUcDNv2eeDQxYs0QJxIlYHAF80YoZnFqm3T+vyfvSzTF7+dXKDcRBwTPqIOekKAapoZi
kRma/D6dd/+N/tjGLEOsBd4aYy0HLUHKP0BncDA+Ae8QVk+gXdkYA9thPgwk/OxvvAeDNRlFXWyN
/cFBl/fAyjPgDjgQTcBa0ZEaQy5uX2A/PwfMoEW9OENCOje8K6Xb6lL0IJjdgJHfOVx0jKCFTef6
Mq5BXkBQnMM8G9M9mKPpAkTC2ZOfLYU395IS+wkWTdk/zE/z2eK6LDyd/uXzBwKMhjlH1/2Pfhl4
7bVEZdTR/QZwlAAG3exXBu/PgUs6FOHYgxYUC2JvF2rRd77Dfs+8rwOEuOmxk9Uc4EkJKQt/nqxY
l8aqgqPe/EyPOToao6IpeVNWwNe5j/L+6pN+LN3YFDSrqPgqi3jGuLtcpHI6s9JqAK1zJPuQ6e6D
Q4T/BCKiX/VpSIbScoYkyGHNPB8GRcOEldD7Q0pFeNTduA6FgP/4q9m9Xol28B4UDrBATfipmgWz
aiIjJeyhYE05iof10uHYZz0pJctH3IONCRaAcb9IWThZhre5Jv15J11wa3FmNcf0zssNN/zC88Zm
hJxPdBFGuMxjH54ARzxaQX8sZRK93p5fpWohFs6ftVFvX1OD1BBQI83sDnBxgKWadzNzB8FCDsks
EUV9vom4EvssTSj0hfAogKUXsl85T4bzZ0E0gJdA00VaS4gikW++2Xv1ZvftVjTzytQ6p07vD+oJ
mB9ee3ZAu42YWyforJmL2dVb90DoSDcZh5OfzpOJSFad1KXJ9joLL4Xfl/jpIhtoqokkJ9hLJLYZ
OtPgjQVvzx4HEjcnfmUEzzJUBlgwQFq03h/zJgaRcNcxfQTJzqEENxmdfsF778ygav8ubHKYGlx5
ZhjU0FwnXRJmbx2IM8JMF9wBvXAGZwzt35wNqniQZ8BFTD1HlTE1nRVk1prEPbo14BvMFiV1Vv3N
IX11Fi54L4KzTgn1w7JC1H6GW9Sm9t1iSIlGBaNicmOD/QzJSfbOCpPuVQw5S0nOEc2hymQW4/mo
OE5GhcAoVKqYxAEyQQljbPU8pcwqvzOhaHCX/oVZEzZHdS4QAwMhB96DZ/xKWuMi+P3GOB3WeHtQ
Ds9b88K8MAa9w9/34rXYQatvMzhiMoTuLr+S5oCwDcIG0zFgFlm2SZxgjsNMZ422EosPWVT638C8
GGUzvbgajBa2U12Iw04Fi5TIHK9OBhUUdYzzNQt7V6vcrUWCD1Sid786gIDeLyaV6fPvtDqtiIXv
ANKH0lOEajIoE4Goh3UKsBdknoNjUF7W0DlvjM9TqSBcGewenAY4ZvWJMHJk0HbsZHBAplv7WDWT
plqtfqNf7dUgC+3G3359UPw5zZXOb5ySKiuKJumbYzfWr+P1SuO95SmDw3Mya39WOY2rtD/r1CB3
Lvzah4inBRhhlsOy9xpek9fwnBTHm3idSK1yI9KHl5mPC9bE2QvAKQfytkgJdP6tHaWiKiY5rVgt
Sqh1YZUT1eMGzBVZaKuBQ+NrJVBH1QYgzrK+IgYhzqH2D4LL8R2G9exnP1R1oouCRTTI19Eo+0xr
xE6vdRo8A3Iy0QhTklvwZKHNNMIr1gvb8NErj16D8ujef/QevRfGRXe8SXTdEvScgbQeqAiwWvq3
cZiI9ggrRxraDAWVKvCwMkAlEAWVoIB9hGgg6BGCNMWWQmCd5/fdqw0ag+NY2a8uSBjkwHR+vGfI
UzJUnV0nj24wEU0h02wA38D690+4QalXWGH9Mazc8pBy7lG6TJc3fEej67QwfsZKjMsICJov4jsz
P1SPCzz79egZKN/YQZmnL221ekr48UwPGGn3KX3LiOEYa9hoZaP+wXDmMviMboNzf/OjZ+Y9ePSk
wyH8aBqd40tSGWMXxTMiONa5YdzAy4DCXnc/SPHt6MyqYaOe8wtIyxZ1p37FRqsPsCX1CIZ7a3CH
RQsYDJQ8VD9JqKlWyNg/L7MwLHdJzgBhfv5AFQBrEkGNsRR8shpSAeCvDmg+zf5uv00am2oyKo2u
hucuvZF4j15m2ZMS6Wx+dD5N44jkIM0Rt+rRFfIEOqdlCltDysRCJWsejFQy5+uIrgo9kkNMdz7m
bujOEb01LCjOcBayzwAtQS7WRk2nQm+l6QVv90Ibnn4hq199ad7eRrFonHAixI8Dgv5DLdUGjX46
UeyxDDhJg2o2/yRNutVoBd5ppDKXdep/2wG+mnAiEVrh8T6QRsQpMSO/qBo80/w70zK9hxgy0ut6
RPQr7W+EcyKpJGOeg1mN8n17pKdaAXa/iXASLgwEZLuyabG7ovmqUFyeH0CnvofN8SN+xY/+Z1Cd
GVjkIexStq49ZiNlUDWM4Dg0iu03yo+gonBfQoz2iCPzIYat6ZYhCjJCoU36ji6ULJ/kZFdsyJW8
sjnLsPP7A1fzwMj7BOUOGVX0Ubig3aVcs64uwUkESZoltbgWYz5qF7uNCKdv+KswL0mosBqFvKqF
sEfyMr9EUj1jQ7onu8JV2E/JsfqC/iQvJlC7Kf0uHuFpekNFVP0TqXlRp1ACqW8j2ducGKQWpDxQ
XpxdEr9TU0gXTAS4aipnVZSqXFGvmkEEyiqdzfBcMjdDphs88SqqLlbVhcysyqDu4qpXzPBwJ7/x
pxnB/9CG+u4nDJJuVjkux2pGcewBg+hd6F8/O5oJlIgqcP3fqHBdAL4oN0ivQPSkR6N0/b/D9sg0
gUuQbaDZxymuO+BNnlhcQF2rQF4TGhLtjS6qFwStUvamG91Rfq6F/4FbMEnKDtG1V6HM1kxHMgh5
l1KctiK2JXJpFpqxCrlMm0Xcr1yOXVIwxWAPY+DbVSdDDcBiR0PLNZIb6lEixAjaQHs/HZRG28X7
9/3bOmQt8Dftc/FJyh5qb9ExqeNXRdGqFnQR2zT5tLZ4zdQZ4wORU5U4bLLqNk3YnmzVIg1wDeJQ
A4kYd9l3hovofiQaQxZFhVaaegEQcSbzkBqqEPtfW7K8ore+RojfMRbbhJvw7arTmlNcXssbXonZ
BmaAogC9ifA0jyQxQuTkX7WA9FWVtmotpihAfHvbsfbdC99keiEP/Lc1tObvzj3PNRei1xM//mqD
27L0R9pww++PfiDzoG8FT8xmUESXoX0aqC0H2A7tKDj/9EQjPf8ZtwowLWgkzYVqvM9g9f/gXSJn
wRRBxk3k1B1we9UU6jtqaat4V/mOorOaOw3NQ7loaPmaj6pMVaM2VbDhY31NLSj6NKz3rH5Vc1Iv
BaNq2tWaUSuOghDnjd7SarGizXFgmCJRlpl9Hae4gopNWABbe7UrDMXPTHv34zNFGE/aGSbgx215
aVDAzDLnMW4BCQnB2cTSU3Bd/M5EJKUPpE7yjpZW2drQ9FkDvmh/R8+jyd/DP7SkoI16E35KnGZJ
OW5GyuElIZpaz/bHOvY+FCzAm8zGkLpGMooUNJw2F7CVuzFcUXI20mMXYkGEBjQ33GcVnb6q24q+
IYFxAaFV+YgVch4U3I2ncNRyqwS5M50b9WDqYzyXCUIXEzs+Vi5AKZJfmvd64jmKxVvcjs88C/RE
vMuJL8CLpe3F+6zHw7rLuiPPkGkT056CX/A1y7i4IgBI4BTl3GtX11C9fGKcI5BBDhtQK+9inf5O
fyJdqsOYX4d2IyEzcsnTYXi2vJKfv6/wamlIy1wJf18p7pbxXdbEQe81btHAJal61VBy32XmiJds
Daywr10gtvjTYGmwCBbatXG4CMMwmjKRnC2hEk1K4BnPgBkbf1IcPfkVilcQjtQbF3BFLbiJ4qsK
JEzjlB5dauZzGeErxODUW4WAqQ5eZQDTM2lOZ1M1309tPI+76riLxScBCsBf1ND7TtnckUKqwZXP
AIVlF6s763DAgiIDwNwJX0Tgb9R+sFEkTqC6klI1a2j39HUBbWlMJ0Kdi7akSu2II+kRwTFRc/Tt
aBmT5JX4QfnE69jf95+j8+8VHoy6LjveX1dPcsCYRs1q09O148KajtUuiByeHz8f7FnkSYRDEauf
JJidcV696B9ndQ8zF22jJpMJDSBpJhMZtd1mtpqQRMgs7DLm0XyMBaO5ppSSmAzahYEACQe+wgvM
7QrWnlxA91JsZW1mCQ9uyJFEMEUMoQO5vAybKFTBHfTohN6LYoeAW2AtgOQgEKzUaFbbkrYmkqlD
QoGn4MBQI95aLKRYcUHzMJbEaCRcjJi/Aj4wsSTQLGLMi9DO7cqTS2GKtmzFVzCSQO3LKnR1yEgo
UEcQbhMYaMznSFzBG5sXAWXx4KhFsyoaTxm17FXzC2MvRL3OK2BqEvcg+nHa5nFQEUUTKp3XWnWp
XYDMXV6luCTlcWfd0XAKNGwFAfu8zZFaLVeXegHCGUuSVJdwHWv+ZUonnJ1INUc2kDYkYu3mJthC
dsw2kuJlzMyeYw7EmC0p1jIJ1/anxAGJ/ugNjXQmdGil5+dQEUt3DTY15kwZEWsIwZg+G8NqREx7
Pr5QZ++gTrMcfrLAHKGNzempl1jn6JU1zYccrcxxH+Yp0PAve2zZD9FrJ9Hqkv1bATYo3ATIJ6RV
LwAHri/ROVZbAuuJa5YcRrtRHRrqbgQTUlKe/AMCmL978voJWrp0EbB+B1SFug1UwgwiDYAR52zg
0l++4n9t1LHRjtXpn2UAOIArtNDHVxubNcNa7CpK0r3m185X6CbW5xlMhsWkroF+B/E9t8wm5buu
UaqQUhUjvFkhLf3FIp+qNGNlNGqbfZ0aysdNshwNb9U7k2gPBnd0qBAzLhJlFH2yDobatXmne8Eq
XTtxnNDP19OFrHSqA9N/ZmM7yPM8xoJ1IGUIWf9I9XOjsrYJF/d9GhPGDB8znORnq4YtaL3Nd2QQ
RzS9qX3gm6gS1skMjgirN+niNm1kbFKAbUoUQStZEgwSKkUzEcVLVi3teylYMX0ntilHlHw0PTRm
p68DcK6ZhfvpPrVrl+Al5vuuYH3L9ox2OhmCcklmkqR4KXsAHBUP8mOOCs5ImzEtD+Bg/32tNc9t
JRbiZ51J2pdVyHZ0ZxVO10/0JnoJagtR/mo+R4fBdaTNM5tqm+n4FvNDkqH336ZL4wY1I7Ma7PYu
qu+boPIjFuR4hrJ/yWy4u87HoWjjMKU7XKS9rE/VcoSSWYC5p96z8P5CMAgLne+/X1YvH5P0IfLy
yxpnLOMTeZSkMA5LSDSNX43EAKMlNJ4Yp5Aj6rN8Oq6JGYQBw9YmLvNYaPaerFn4OHjcLdkOmkBr
X/ZllFoFF51fOtYN9zwgjaTN/SaVlByQAsOG8meGhsqMFlfBKuMYwkbUSmZWt4vWvLhZzCbN4uWm
ppOogdyF5VavklxyyGQ6kZaI4nrDB6PCus4RBlJYnfOywtuhoxore39kbKFvZnZVzSAUOIgbJVhG
/9zWMmUmlbslwiisPf/w8/YlHFyEcLNlVC0O8ddBL8TDUymyGJNJUEl7pkHDTaNy5nhMqz/ujoes
PbGLNLOmA06kR1T+Yg5rgSp40jPe87Rr9Ah4T+rPnAKv6dpiurYgGWzPzBqAOUw+STaZvQvNb34i
9cBVidND4RcRcITpU+rilqUQ/vZrDqMP4L943jA6tVC+m+4G3xRjz93ZZMo163DMAfkYr8APkLfz
am6deBF6K+AfRJSVHl1nY/weOodOw/2SuXEbhOOpXOMDaesMS76t8+EBb/x39DQeo8bq8fserWGM
r382nuC0T9BinAHBD0RPKeKIYk6U1Lq6mddF+YEmdckuBDuvQZfj3iOsUu0+zID1wNICtR98jHjF
gI0A/zEWRZjzHAXW2Wk6EFSZ1RbbB/D9TboCz8H+R8D+u68eAS72A8j2RMYhCRovDnM2zv21wyiJ
Js6TspW+2XF0mQiiGTCEPrMD6yiNAFeVJB1INmbK+1Ea8Pwbo8tfGpwwxDuOUYpgEPuBB1ej/XcP
LtaBH8AAdFXkZOH/HNk4AfHtfb3mj3rld0jYfMAXwvV0jcz9I+uw0daWEDaggDPH9Bgh7AVU9rDJ
/VBXPNGLvSWV8NLtTq7qN+JqJuLYbsGAQoVKwVA0Fp+sCTvsaTJQixqlNlBK/2qDCiaVBc1h19H6
2o6RD0P/kUmT3/IullaSIiPTdgYfOs2VLVrlYPp2CvTimNgFSFkRI6VZfwf2jRzzKIalBOUQW4K3
5B1Uz/ou7rzmEXz55Ets1NhPWrtCkFWJrup80yUqsYc+dsa9jw/tSrfgfZEmYDBpjRY/Kyx1LHS8
CDraIQr/K5YfZJamUSAl0gGgL3MWHhvBDdG9v3v3RIaBOB1UaBRCwuE2Uy/YmsHTfMQyQYLLVHXo
Pb3tda8W7HukRhf4vue9CRw0rXZTo8hQEDQQ4JeSTfXZAiQbts7Oh95E1zp2EZwblqa3szlZX23v
NvyiQdfef0L754U6KnraVCveK7VRUkSu8zmvob3lIWxHK/GPxmsoz7zdpNA0ynbaifpN/MdecDxE
xGG1sIJSQkSbKeaLmZC9IfIgn1flqfBy6WQgn1yMr2izpS50pOE+mELavMHQH6El87VPC37Zwa1b
8Z59AwrJA6DQY/H33VqtMCptrOfotnbdnQSG7E+0aBR4LeiA8Cwan6A1dqLIsjYs6HIHzPJ3of6X
WmW0bCRyQ1uAjjUvGwWNpuLqDSg/Eyiqjp0v/dJErGlxp/d/7+mziy+ndYtpNr7N0pXzvB5ek7Mo
ZYdp6jWiQ6td6z5cUJRD5u/1kr1a8zKFJCUkvHQXLc+zQouITso2/4izve+dosUIC/rD0Ht/zUNh
UX0zuDPmFav1DWV7NxUkBN6EBjAf0CCoCGHYqdgbkhHzYoQji/WD2kWfF/o8rp3ad9JG+tNgqz/j
x7L0tA6Yk5SvbnSa3P5Urk/rtgp6NOOgcTG+QLdQucnGiJW7g/66mQsUDa0kKVjCIMW7KAkDZR81
5fyhRyJgEQ3D0Ati6jnwEpYXLyaMglTmzLui9rEn7gYWshtarOfO3p12o9CaTjIJRAeLPugVA38g
dNwe8ctW+DKx/J3LSjh8190e1sLY1g2gymY2r7BNFAfE9cj5GZ75a3oNvuAjB8X/QIY1ujxLnFXT
1MbN1ooA8pucW0QWPjka0YRTzPM8FsVcPZRoUbIMJqR951mzSg38t/AfdcGJwtGNcMbl/k5kdZm2
OpjKQmKBtvIJRt2xs/aRnyaEIMizSyCGDFhoPAyfWp9/Bn0+8t2y2YdOypPsOsdOH01MOFMXv9Z/
ki7MQU3hYMApWJV7LHwd6z3f1ejRYHcPwmk5G9T9FqGf+dJ3DueKeQIEnMpwhvh6g/DDRPMWjgtv
1kAxUIb7NFqDzd6tVK0VRR8Q8dNJhjWnIf/CDvy8jXRvDGpYjsOtHNMXtJaMHo32YICOLHPgq4lN
ZZePfQNqjj/IzAGoac0+A5rkTn/pcyXu9d6adOEbcERIh7vCtHl43MnXJ/q0z9O4XA7qENtO3cqc
3exsA2P2Gm4KgTgOvAmiSqkYY/2x8JQAAIlo2mQHrLjUAz4768Qr9mA0NNcVr3i2QK0flq2eZ3r6
61E18T7hTdgc0ugQq5AJr9gEq0ioR7JiZmt4s1j460/wcm69Edn/KB5ZJO+Ld6dCLFyw9lUwo0w8
s9I5H9ip4YH0aVihIBpga6yYpW+FXhiTfgfecWY99nY1hqchGgInd2DjxJskLSthkkETp7Qsu8NV
oMYIOgjBKhHIn/al5hgJPejEDDzernwf44UsZtlJi+0S8tRncwbJnBBdpEVCiG3q9yRWPA3ixYRV
jSePPo+qfc9SDGFZhxMCMWyrMNLSdAbnjnbdhA99UjY9HwSPsumw16h1u9M5FQ0WyBHeyF2fw/WO
UkGNZB2fxmlt/gaNQOI+9v0BSI+r2b8zCONWj8BHZZo18XA46cp+On3ujUxIRL7KJwAj/Iv7aPvC
jrib7LUBCE10lCDezVzHNXAVRZpDG2SLlpTv17w6PxoMjhEtfRzD5fj8NnxFOu7FfjQHc45kR9Qr
Mj3s3Ejx5Jkwx0Rh1GUPdqdsxnk0ffn4Q2pfKkhaDhvW4cmgYNMTwpZEJYubstP5wpz7iHjGbfCL
hiSGpzg363Jf/gMHaZ5A3tD77DoTy3Hm2u3codut8cUz0Q45V4LeC7ARvYthMqxQLqN8nUlq3Mw4
SGTiRvamBH7BegBuB7BuQbeDVTTiw60Dc4UcIAh+b9DdfgMEYkzXNDlGiiwlanwzuZmB/qz1aadj
AspmMOWtsHujNolB93qwgzxy6oR1F+C7kshMJTWSjW6F/QqFCz9wxb+sn+w+eycx+R4BDwkCjulh
OmcOySkT+5fVKK4RPysIF5a+rX4rHqDYOaTpw84wAYymQVbm3EZjHoMFdeDDy5CGBVUt9REMamRC
AJvTblCTcG3N+hXxTE7mI+tMjFYdfg821ccjQT/iTEWLiW7k3S75CL2x5wu9T3igD67dKPjigq6x
zik2w5Hh4AmTO4gttDjUsWImKtUoa7MsPYBcAlCjlvh4whIA3Mbqi74IkMENvfjaT6vNnYYPBhNr
I9mjVHjy+4xHkgan0y5ZkwVH6LTiy1zovOfkpQUQHmOAD0FpDGYU9ez5e3yMZn7V6M/9JaZNTDrQ
6SYz3YYVPpMQr+DpMgadpxG1CqMZKOnM5FnmLgZyzhGm7335Hc/8UgjpGhbwhsQpQKkWfA2qZtA2
sJMfX4NHco3FDElxKt97RRNWFpCLQncNmFx5sHoVIHgIs1fUHFQavRE/9EtGV2bBNtmqL7Q9v9nB
4h0acZH80h3fjWhhYO+ude+Up2zn82SrgC16Pf6/SPWzHfZBd9AnqPN1/YX0iFE7uJsBZEpG1YLi
CLoDLSUzjpAsgkRB1sISsfc1ldJHPJ7BAHOq7IOus+EH+4QcvuXB4WY6adhWBoxKHq+/tbGC0s9B
1I7bsvMdfZP8+/AY6b9MeSHz3D1HbWtU8TTJtKzZ73ehRvZ61URCsTrVGz0f8CjusVPVuOmyQC3p
RgBRhoBRCzUOQLvFc2amx/YZlLuaNrqEwFS5pt1Awa+rTOeSrtsvyrIf6xfFU3R1S+YFSaePJdnT
lotishRxQXFIb3nLjGDLVKCKuJo8ZqSRKqUxiaDJ6fLt1rMe+WXIQmVYqpEpNojRGqWdrGsvzofm
W+rSXVwNckU54XgQ8YppM5yTCnZmMNO4uTrt+c3xjZ+y/BmLcXJCLdBsRi19Ye0lAtbiN/9r/VEG
0UKuBx9I3711f99Z9/Nes/rNcrwvTMQlYgLO2yzYhhtUH/zy7xbFgIdfHhVHGj4JUSYDZjVdGcpY
Fc7cNBPOUOesvFLPQK1TkRH1JkLNJZs45FBHjYpSxh6Zfx8xRk1GuqNesS16stJvTWTpE2cjg5UC
Bdk0IRLZLXyqKKp1n4fZCTDS23i/muLNDNxH6M+Y90SedYQYXsyAJuovIk7qpA7PVtotRQfvMxDK
QDZURWp2Xkzuy8zI0lwa5Y1MBfdEn6xXYgxYYTzUwo9AEk4aDT5YHGpuCPUk+kZOVQCDyYD0A+vj
3JGcGuxD/m9v8M8N1MrG3Y7z31+a8UhaZk3WOprD1Qwkw7Dk37WZypJAAU7zHYFkxYIUcYLvw4Kv
E+moyrviZYpIsf6V2GcOnW21q506V6Mn84PWTypyBkMA4Y5n9nm8cwuDBk1StUn19d2SW5jA1+k4
qiMsMSikNqkqjzjqZVMxNMrQN+sMaY7oVVGtmhFVrcNQ7Vc1VymXMnkp9VCSYdkgobV2YbFdB5nX
Of4cf868NUZ12hgVRvxQUMBa5EtdklEMqQAqgBmAnHNmsSPFUQULlvuYnpioCjJUJx/rqdO75hI9
NH9SmAOhONvoNtFdKE2uozsX7cXf+29rUph8Ri/kLwZ35DPEyUNeDrk5VOjA9m0jGhOk2DnIKQPo
UM5rECTbcIm/qK1KjIDpRoCaS51Hce8YCa7DKJVYDb6I1Y+tFnGfIM/9IQqDQ2IAixCFwFYIzlC4
e6UtYM0t6dEpk5FgBu9tkbE5LMRcO3dK9ILB05yqZmuSi9PIiJ5pEWfC2QXGh1IMmkeS/ssCi0aO
ZV8QpjqAXIEoG8hM3V0lYu+9eQMhEEh4CqOW7DE1eEyfX+kg6JLukSBwpww7IPkM7nBlsXqkkWi+
0EPauW+m2qyRWu8/Uk8+5JXuq2rnO70HIUk0mMyJDhWjPq1Guc2w1rdSXw0zFYw0ZNKERztf9AHR
CHSpeUmiwDGer3QJmtXtEVwh5kBSZ68B1deLoLenUfr5hDv24BUJPSTfw/OcPPkD7G82rSVVmDbb
39rftfP13/7DL3URiOxh99mvsBXrwTpsOYzQ2qXw+DY/xC+S3JI1Gx29SvsMjt5qOPMBbhWM87YA
xfbuCd2Lgl2FJ8k/RdKJ5TtDm4KsBK0r/J7wFuqS89Qb5NR3Fop0VVp8JDKbVowSYE5Pll02bMqk
nLiRlo0YbZ9MZwiRxbe6UP+7PlIeAmzydWaxGA7y15lF6u0LU57jyhXZNSkTqVi1SoMtjEcKqR6Y
yWyXRvIksdihiQosxSvOPFa0Tk9d+6PFVG3U+kMxBlbSqIbr9+q8Wv9uf7fAsktUIwY4+UL4xfCZ
wxSFlEfLOLQ/8a5dnp7+tvMLZhvzRlIOijjXFn/v/Vq71jTS/md6R6nm3HlOyzwnU1muX1iU0113
P33BWqJbz5KbMp3bncziq31+o0tYo2Fz6x1+NvCwSFyQD25GZcBSvy2sYDqXbF89eGWlHCVfJg0l
9OTQ0GP4+XBEq9eTIdaUIq2mJarrROCEpDW8Q5yfmfW+cPWaooikpttpzQpbL7XpnDSgp1hPss6v
b4ahF45eRK2ZW6GcKYI5LNoz5G3Ak9ZIrT5gTaFJDRT9NTbKL71umskI9S/qryaz8Bv4oQrjQmw1
cZ8t978/4m/DoAGI/6L9F19tAJYCRejhSGgzp/7oQTTdAge44B6CcuvwVcgS0FFvLDnmOwSEiAC1
LN2JVEBNYy1WiTuKYCxJJS1cenAgfr7EtPVwi3ZSDZxCDJAItGCExguJECgI7LN4ra5DwhCgaSGu
5RUiawn5hFQzpEPNxeGAZCPBcBj9HJQqN7+53/ADROvNbk0z8TH4XJcMQQFwOUO9iiSQwcSLnDRr
hslvVyPlOsQWzINoQ2V5wD92wIdT+gf8NOpwSEsyhQeGzdvaleaVGGJ358J76fLfISuhePYNyOva
X/RLXQgdu9/UOY1SZ+tv+T/dkECKFm773RduPZdLPiOOLzcvybkL6J1BvWm6ln1kjgKEVh4SDve2
gG/XlLDtfcW8oyY0Kq22i+vPM7km0PitmqmcQVkD0CFoDalVxHdTyuMPaAcpjIUUr5Q98mwvdF0Q
/Gijs9NHBqQvFajbfLt8zFsdGum8bbrqPufwgc0GVDZENnAEgHrHV/e+t97YE40xlo7SSBpYiHqj
3OO8k6t5Rt34ZRTtPRU2E9cP1od0ytUEkUi3XLr0BjgrO+q0lr7wD3UoUL6QdQ/0UgOWX/79lVyp
xYmQh2eog2QmPoiCQYi2kGs7b+P/ZJhyFjuYM6FZdSDSvaRlrqvCd1fILbX1HmWbXL/Nf7UBNUmX
Sjp8M3WOySO1dfR24wIblKVadIbUjqHRoxGuaD4CLD1oG062/QoKh2aVlXVzb3vzyfGwN7bejjQh
qPLtzW/7Gc/ggFqHB09ZBe78eXpJZK9ZQPiGzv0cePxlXG+fvFr0DmZJld81W05ODWIBnOWwxalb
RDXyYTStWkcLEMfASHwJPReC3dO8KX3sTUJ+gAZZaSyYFUZz0En0fh3vkl2yjwW7f1IQpm6V4KEN
/OxoQMtZjcBUCRDv09XT00BDoOGsAR+//VL72/6MPqM7iU1jUl19GUjoHX8RMGIgQOp+GmxBlGz7
B8KQUNEZsZ3zB+0TXku9mjdvyZ4x9FALoj3w8gmuoiAhIKFYJtlUI0s8RL/YB8TpUiixpyP6vXqT
4DCmPIgOC0dYIuN4uhItEPavggPxnijhn370CuNBaAmBDl+jbrK5uGfTh5LJdhNUCr9aXMiZjYHu
/U/9YufdyO93CK5JNxrbtkyXAe6bo6JHufIpAEnqNdG1YGDdz6/P4N679fX2HDCarSKRjstQ1TxX
TXAKz5dxfxlP0lKq7A9EJKhIXYye2col9K1QXvs5Dgl0znEKYBryA0jtaDt9z+Vq1fxpoT6Gyts/
X4AtzgAiALVgjGJsn8n01DOpPzq0+YWvQE4PeToI944fQbk3w4Kj2Cv2hB/rjXPCiGIENQxip5CP
YqpMSyIAX7vgvkH43kZvu+UKMSZYLKNsyoUiJRKFjyodDlnwsUK6ptlQGfWA/sYDQcndNQGvBCnT
oJyTUkRTsMZVcW8inUCPkWCbNCDfgNRAhHRbP4flc9zym5LeAEZCwqYiRAIGzzm1ZF9Yvg3pnFI6
2lkMESjLstm5F0N7pHJZMh1HFkDDk71zTQRwO3fPXWzUGaboolZwuJNQSGroKJ1UCSLQWgp8DSAg
rD9h3lN62NlYTBTKHD2T/8Z6X3eofz978x2piH67qX/104yFI85YzfaxOqWHyCmBaatlSHvq1MN7
Tt1suDN+XxuBziZtji+f+n13Gxluf+nTqqaD4nK29fcQnF6GLzP75RKZqSrjS34iAlRIk5pbRoKK
fn9bknJ03tGv7w18B0rUw5B2ykEcHyRQMVs1DBSoRJHiT+/DY38Y8HMyoWK1CBQ3qkYP5S8JOfP9
e0hViboOMwCvWfxNYLq1zPYRY6txz+7DiOMHpFhSvxAAO+OSt52ULXoO5sJs/9DoEzVUY23hBFRc
JzfDxqI6t95FA5BNX1j/vPERnO+g/oOS4D/tWlBG3ablri/dIpWAyanWXOzPzmb1oTe7qhyMT9Ws
jQ4wRY4WmoZYANUnsliZ/b3timbdV8AWX9OACmX/1PmO+IO2UNV+AssgqfALcSHGKK8nltTVf7av
2aKWPt0NvbpHvxQxSMMgSIGg7Hm0zRmmXznbEb2Lqj81BDQr0TdGfrD3LFKk26GyPwY+0j4tmjdq
7QzVx5dkRz6dnhb0oiniaJKZnmlFvuFrHqTZLO91r6nD8EkGvYJ9vS3GO+or6xTMMnnllmJQqseR
UogI/BIpG8cCQlZTTNcYE4O8hVHKLJLUii7Zl2UiUVUE4F0Xhx9U8ZcN03AN23D/DKNv2n3GeoYx
7uUv/YtjZMsSwGQLxLRV96OW+QvEGCk0lkYvgHdo/o1lS32FHwTxTsBD7HCCh8Gi8/FhKuLPhH5X
52HzpLfbttluuD+9tu2aPy4/0GibHT5x2g4PoQMOpSoVNMOfU0QCTajcDINQczKMtuEvB/voRGfv
aHZYrC5jHG5oGF2WJTuCzjzPYU9THf7LQfuMQvTKOIubGH0k030XAv+4B/cOQbYq+87m13L5Hms6
hq5N+gCUVs8JkuxtKadpB/XYjgOftj8zNTYlg4HI+bvC7hvcuR/txgG8QB2LQl4xASybU5kkZwIQ
SlsmclfmnbAoeH09rAmVzST3ARlJUws5E6SzBHZVqv/McBA5H/g4AvPczeuqA+q8JBMZwV7FhEBg
qrPU1VFBoJKpxnsVFUJS3Gm/5hc9RBVV5L5UGYyTVDAIPKbr61zKIGRy4ZA6MiVi1X44YoXXv7uM
Wng7OADzgzvwRjQhxcQDu0jmLnCiakwYtp0XYrHXLFPTL1oEa6BMamNO1eFugM0mbHrfxTmEEMSv
2SI8q4tzhXWW5FIgwhODA+HRP5zZcONvEcIEXKwRhfo50pniBtmFiJQx2rSr2Sx4djO/FyOqsNL1
bF82VgltiAvyyCdAWx9zMnmzASTlq0Sjxt7QNnnaR+4wWgln1+AHjUpOAwha3UXSjf+IpIUGV5/h
CSUbe/RqxB/jDEBRExc9WyUHgv2T5/xsVIB8hohTmpgJZQhfKGBNtmPM/uTbX6G+VDsl4B/qKuzM
5GAW2qM4jLm7mrshgBA9TLZ+ak+mUZf2sihXEsSl6uGjUmbqzLJWTSMrvD1NoZb9Ci/e0dxx3NJd
79OfHrAH+stBEyXOI0V9i3TvjaShFmmbcanfP8AXu/P70vChdh2QzZFcIRhYMOYMvbSwmS6ViDPq
nCrqqAdNuEIMkUDEhO6NRAzBZsriZh7dZWBH2547MexmcsWdNbjTHI/ZFjFOH9DQZ2OU6LN3547a
82wmh2kWyfscpxmiH0PcL/Q+HgITAPrq0PgNBmV6BIqg7Bg9HH2qgUJLT5bioqprvs30ZU0Jspq7
8xNRU9XoULNE06eNPh/wujKZXzJkFWKn4tCsERxXoNyHFVLZumr7SqMnbwsrRv+77NS9OAVGA7eu
+CnnWE0oUmVEkZtQXx+ZkxPOaxFvzLd1gDFgoAbdOPuh+HRnJLC1R8RLF0e51lFA0RGsS513Yl3D
5OWTE3PemX8Dz8LbJjurxMm+WuMtqqp/7h+Bye27ZKQ9zmbX7S0NQilhjtjUZwDuK6PgL2N9t09i
sOyTIPRpvPV7fTRQoHGSEkDCL/dAGHKzpYOzC7dTsVojLi5dlwOgZZJiiFzclz4K0Y8bUlCJS42Q
5LI3Fo3p5JgEWO7ads22zaNoj90eBkAnw+ZTjteX3QkCNatv8i/A3aIJAhIYAcl0p8MhgC0Ct2pj
jPDDg6r+rS3oVXyd++tbEXkNbswULiCbdCrByjZNzIqMsQ6Cjt3BbuiHFOZLXKcwKHYT8LiT1YdD
a9z/225lDoQ2yv/xdGZbqWxLEP0ixwABgVeg6CmLHnxxgKgIIn379XfOqn3uKfW4FYHqcmVGRkTu
K5/xfWHvZlBtzBv0fWFrsPPxB2nTc6YU/jG/4VLuqcOmEqXwPlfwOH0pRb8My1Mt8TF2GigH/xOR
tG9iPM5y8jgWtTPTemp/8QnpRedKexyUAlfSEjcqS+qtuWOfBrXBHHDNQvOn1AO8m1u08u0rTn/M
HvxkDfmMtiw0pH6vhcpGxyCuFq+bU2vAAfr8GXpLewkdwIK531l8P9qFxnV0jye8sqJg0HiowBoQ
a4OUGH83GsFJX4xGsJhGSGDOLBAYWfC13i22QTBp/MLEyYHILWAMVBbvEFQq8WJRsS0Dz7eMPKG8
OHHTbEbcYSfw5tYvNulnBsXr4wgRuQQnWMY7AoFjgNM/MXPkWsctavz8eh9mzkRRSA0QgZg/3fyG
qmmfRyKuBg7gvVnK8F0860M/9yd8R1XWL5E4eMvpl63OXlsbO4gqGaxrExyTcKQS4xlnl0MVRqby
irjuju2RMVFsPuJ2h/AXjg7c3IIIByibjiy4Q5WfGM/8oYIw0QABaYK6YK4bXltwP/p90NxV0IcS
R1cFzr/SI5ck+sgkw8D9kmOTzXHNdkf4KT0MuxYxPs36K5635WDI9IBRjGlE5zLJQnl0JXdNT7Ay
Q5+wgjBhnpMBWMSTKHDCSU0KCfVQH/SaEgcCOe80AZ/FIdz+eBa8H9OvhRhz3dPL1gFLQnaM7jGY
DykGllfV/CvKDqy6fyMEG9gt7aZaeRfZ9oi0t3yqwfP4qxlhVH0AzEZuYFdB9FjSNjloc9tzXqrL
LAZUcJt0MhYX2PdkWa9jK/QVjkxJ6MRdPj6XnlN9/C3wNc12joOJQwpkIF1dDUQzXYcYecaF8gxW
kME2h0YgzOz9SGOR757W1/YJLOPBDan2V69brAP+1mWbKJgDqGEf6od0YSsGJ5yM3XZf60vp2l6x
zALiCe49ytMdMyFthj4CSvLn6m/4xFyxIp86An5fSssQY0DGY+Hf8fR2nqDx7eth+03bIzs44MPx
A9aXJRN2DrGFbxEIG1DtvX+tCjMe+GUuuBJs7piSlmuFRY77iHXANYByq3ki1wEiNJ0+VzG8dl34
VwLHLHJroZ9Grlt8y5aW8zW7Vjtuq+sa5XIGyKQY7uq7seM/TqvyBYJtecesb2x6DhUrE1R1L60j
Fx+QeZiD6XiC3kk5jZYOo8RSDt5BJ4cz07JxZsjitbnFkOj1t62O/TvUV/a9q8EYSSOT3Pi6R69C
GzELg9ICx6EHP/UL8s81o/vwMOSM4NcbX0XCFasqo2/jmxhTi2LwN7exlcNmmhQAy+aIXXDwwJLH
rIdYQGAEcRu/TzG3mCaz1QgDkAkw2yDs2/D4xGiZOH0I0iyiLpfh1NFX+IivB++vd1j38aAPHnBh
S1Xh/CLKzXV0Dgcfae9a32Ama0VQw9v4Nv7BuDrFtKcLEzN77w2ud4wt6Tv5P+DMuT4FSWpMWGJi
hznwN+EKYVWMTokgPhr3EB0+rOb3nkEBBtkcJ1yNFpGTJqEBVj8/T2j9tJ5gmsB7/emDQHSNGW6S
6FFd2xj4z17AltSIcMvHpZKB05yrftdB0che5fHqQ64mBN4RydCdQkKbIo1IYcJ3veMtCjAPhjoM
O+hWVT5nz4pcFYYKiXok8pGO8gQtghwkHlX8NCJ6iiHRWvDVgBab5BL3jH9a/OG3SHqeNMKl0ivf
MeIYfZZwnzHIfWh5VMl24hKHmsCAJlPzOE++U96V/BkylJKhSmjApxImYGVqLZ5hdPB9OjKfXiAe
wsn2/VxdxJQ6KYUSCVz+jP7UHQDJmn5YchlaNTpMs4algjdboUnzNKme5FLP7ZvCEalr14LVPReq
TukCjzYrNiR/gjLm4wNxGcr6RabBEgFvwQqMUaINLmFInRoj+qK+9JWF0IXZLe5qJWsKqy2DnbsM
YC+EVAGLQnkE7ZoHtGB8sGZjs/Vbbo1odPIwuhWU8i8de2Otlhkzz1maXHkR8leWaYdE0//173UB
k6tsSfHWYR02euKmRM7MOpkhd59QisKBEHaYFMm9g7c3u3+v8E1Fqb9QbpBzwTKxS84G1T9xXXQa
XqqVwgXlCX8rz+AK+7UlVlg7fGIVoHH9XUp7JhmsBsvBM9Lxw49mDPvRo6q5bhIiEssmA/aaIKEG
+IoNxpGKUrk3syHVg1cFajXKUBns8K8EBfYEHVnAH/h03hoyAsGBwPBdXvQq0U0GCxzY53Sj30nR
CyBrdqQNz3SP4m3DIIATlEG8Yggm7rsr2TxNheGCBqoFxchPG1C2z88wva0E0nVrXvuqy0rxjWlM
ZAad88d7/Uby7myUDHGeOJvm6mvcmX7ILOHGuZqnsWQn51ErDh/d++tvSyD2hQC050KNhyzCwInr
ATJxITXtBH9YwT9v3Xw5mdziKsAgRHLvA+wT3J1iwS/WbWTBDCUiB3WlsLbQL/ATUJH3CgXgxrBJ
Fl2g/Q3V4KUFLjzFLaWCNSLT0vFCIAof+N2pnngkfe4rEU85HgMRIlsa62TlUsTQuqbegxvsDNgl
elJ4/Xd0PsyQrJKRenQvdXWkGB1GT9hFmbFylKHd9gCCnht8ETW0JjX/3eoygrgn6U8j6QE/eFjg
fBTZS0zymqXjh9+wYwibbZ3lggK1B1aNbtkGixxVlaaNJsa6VJE7U9D6uQe+T3wYmby76jMeobvB
7CM312yGqQvMH8zQ2m1S20Fic5KmZzr2eaIcgGI2cOALcTQ05bjTP/1mAFOS0iTiJEl0OzTrEH7X
lfyc/gKXcKZ17CQjGH6daIxfE71OLaO4DOO67/LNkVjOi7Pj9IlPhojUcZon/xgsx8vx82ALo5YJ
f6YDbkCUQJYbPCOeOglt6xB8RBQXlAi+WXjGfx3GEHEJu9lAEaKFHk09TWufuz2eEJ9EncWhohrV
uCRUYgzED52WuKtWslR7L+EvJGHAJdbot8WYi2UYUrenjEyQ6hGYodfQbycbcN/E+6hY1V95dj8L
Fc2zmFoWPMU7zw0Tok6OmH3FzUO2x4FZwd9eVf5Qfa0q3o2neiGD2yS+WoydzhDwoGPilyV+/UcJ
HKefNP6zyF2wBHXbj24sZpSB23ieDGIIfT2QAl8iU3E/tTVUuQa69C8hh++JdliHBZLxq9bSMJnD
FNNOY8++Yj5YDc/j1TA/VX8FH0mTXXA74ue+9tR/YaIXsT3R9Ord5PWRrsZAHzaPzQ0IF6I3ZJy2
J35iFwjdIGBKxa0E5/5eEYlq+pAYPsBvorGwGkoXUgFLhYAidl8vlFO9R4TrLvRq10gMIyg/bG1s
8Z9SNAoyBttWYa4ombJnt6SPsVqXlm8bBoGz2/cxnNo6nQ8ebcFC64SEY1dDFO07HPrVfkjSFVEf
f4cWq2D1iANMzQzGp1Htr9URBQ1KQDUn9nq28MzSsM1gnOH9YguHWUIP+1e55g094TOyLyTFsGJ/
eXM/7KS7ByGH5CQhhj3XiJkI9NwA1sDrnG2Dpy2OCnt4Tq+P1+eORhQwxnq5aIV9qT79mpjqtOjp
k3+W+NmiL9hhSuJ6m9gEaFssfUIShfOU/amHVzdU0gycG/NTM6xlLT3FLbRxz0O1L1iu4dVOsaZi
S0uQXF/1uhQOCYJ+FspL/s4GU0zc6OQiDB/ZhFl1qSwEd3whEBu2cZCaHGJcVD6ErVQ39IHxPWs0
vJlWuPi8zvkx9IkC6+l/KNU1TiDcgZgrAjekAJ6K0tIcy0vDDVtzvhZjitxfGc4xl42JkJuILOiW
mlhyCD4UBxsGRPfMB32gnyjl0IDhpgTP5B47GouV3UD9zDBVi8k6+4ZF7Nu38qObDZfsH2GVSBmX
aDZ197SL90CqrtVGGD+hf5WMM44eRPBJjnzs4RdI+Z8wjjwAv9VBsqRrMu8Cfxvk2r7ePFN9A1CW
MfyMPk7fbZzRMTBb0Uu9/eIP35JvAWYCKuoqY7Lmag6emmxST5TAWbP6Br/rGiwkJvmSVi4YFkDy
CQtf3tRSZrLwpN1LcUg30ig+6MRzeUmP8eLwvORJd7+U5w69UXB+sa+IFnJF90ghrbeAX6UW7qtx
n5hhBRofwZmtuz2zyaRdvv3VdFJf4YrxXLczeRjuhn+4tRfwLdO5TOcr5JJo5n3lE5D5ot+f0bAQ
mjItYB5AsuWazgfdNgp0JIso5UI5qXRmv8vNciip9BwdaFNvuTe1k/k3QpO7OtkMMTB/obmEMOtD
ADu9QnC7/APYS//TKydTIIw/FAwL1MixD/RXX+b9N08p0RXxygheaya49vcwK5etQ3gGGgwzo9zo
PjhHp66MfTj7mp/3f+JtyX4bk1boTpmzSZCB0R9zTfONbL7kgbiBrk8P5Dnj4zwfcf33kaXJSDXy
rqt65KQqaUaGSuPUMmvZPHMo4MewlBZKfLyny+ldu5Au85OXOdt49/YYIp7dfDzerovzYjvNzLbT
HLTh2X6R5nO7WE8zo/X0xiyCM1MoVuEjODZwm+LQAmE6u+3I8eYwjX/h8WixoluoAvBkViuTWjkD
ymsorlAcEGcpuZKNVjMrgBYYFlMH3r8k4QPq2ySqW1oh0ecm1zIjZt7KTTQqxFWPoc0mkFEiz7WB
tB8DEsSEBKkv0NE+ZCVY3vtGml5+whnHW4hsefHUxKoLP6GXySP4jk9/Yu+SVKG2wH1XhjqrsgVu
+xzluDbzJ/m4YPSdoFPypSSmg5NdWX38dJMUzRgzOLp3mLqr8Knj0OLC6wWZmNCwi4dUgmINd5tB
YXILXjLlX5qBgNXrNoZisAcfZcCU5ANvhty9lCY3RDq5OA8CuAeoU7jpmnWuOsoX1YE3LL3+GJbi
TXQYrvu74fLtOn6aFiPgZFbUUn8E4w41+H6epbCb3rCPWLzPUm/fX9m33aSy5MlhGub769FtshkJ
0m1HUuV2lZdgMzYzQPvxldSe6GyYEQmYwmif516q59Sg50us7U03cL9m4MipQq/Hxu7PNwOs170X
ZqGna4dLzHS/YJ5yaa/IOWc5kpsiw0Ry+Ka8d4Bb2lmGdZdt87W69MRA2SaebArAzhP5yKoRi30m
ow3+Xp4tlwIYiwBLXGuywO1zSVByVSxAzC50Uqy6rmKslh1CGaTtO6VcYehqGa93CFLpm5X9TWYh
fVavo622PjFX0KL6mTFoujS+NPV/Qc8Vz5NzsLdEILij2Ro+SRVds9yKzXODGYRPzbTuAsELsYCb
9PNUNkyeEYivEJLfQplp2Wq+mWsu689EH0tR9YKW9lp0abqPf2wAdPmVfz1VPK4eC4/IMw3OHBf9
rjKhjG61ZKTSwLIwn4wmoz1tPzKE1qjlXSNyIAZxrhd6qvpQIWF2UCd2oVVixBctCDsW+zbQH8FV
uXxsizpz4DBiDIxP1MNztdeyc1IsoZA+dgzQWuWhxP90TeDJRBgP3M6INTbVbdWY2Eeu0JHA3je4
RvlyBBkIYQZ9hxotBl6vTawNCTAhk7uD6aFQvkbUX7QAP5Yv1b9wWU9zDN/Hj88jwyQwGNkc+8dz
+POH2rd2bb1/M1IN2SIpCnerdIs4Y+SVh0OC1Ux2Du5vvTSrBVFJCZVHmjjxW1sO1wxgYmTVvfeM
h+OmhenXIBPlGlmwQhKF6KV3nGd7T9U8A3+0O9xyi5/JdVLg8AyyYhZSfFvVn3t3GKP7TWn3QRYX
3mE540A2eGCseUZPrq/LlVEc2KZ0v1+x2+SgPdfPr/eGMirkyrHuIGHpxBGkfMFqI9FcCDfJ1omT
HxN9fn7orKuH2oWMNlXPHkl4HfrjQvoMjz9ZaFmKCXHL1qXLRBcW3tvwzCwZSFzRc/s6wDZmkIXE
dccFUlHWI3YuOjaX7VM12wWwb5+5E7nsD42/9q26Z8DlqXEs59qZNu4CrXwLaTCc9mtNTdR/LkpQ
X3elJ1KbY2UJ/4epAZny9gpzOn2qHXFJvAf7w7r0QNMMNMqhAQUIGcCrG9Q50Dcosa5LWhdJ4sVL
MTm2kWembveKxQfDIS/TdJSeHq6ly650zFfzg+J01f3u53npXSm3Kq25S4f5aymLsAOTjs7PeDkA
AXoTCYzrQdncNj3s9mTBBU0NaakixORRfKgnFFgDVKYDTMN320sS2SUZlbxy0z4pxmZUNjDy/1rt
0hW4EycTnmU+HxR4zsGcIQAdR9fx8pRWeEC/TV7n9KIvEeIEhvfqdpXCTM7eu7178uIjNueW3efQ
vNDvzeS0jvHQ+P2GI0+WF6fVFt5uN9S/9IxiNlQEWMz45zF3csjnvUJKg+VPDJtseERic/1Nf8mm
gYBE2i61u2e17MvE/7TU1p4mBjFKsD9e578UtbYwQB0i2xkam4gV+aS+AK1UbnAarhbIbj7/eQiP
D25+P3G8seRegSTb+qL711h/as7FdNzgB3L0e4XCP+JjHIEEMeedxEKWDqgRZKnh5vNxKp0/exYT
NjyT9/ZjWXEs0213N9aBc5y2DPfM14tYh9o14Ve51gqKRwYlRvXEevA3X//yE4YqN5PtHUz+0spy
X9N/74/qlarOxu/dLV3Nz7MDTo/V7FMpd649X8tPp/ZltOqMLqMGapAihMSfzi8GUPXcBnD/pZEC
tok3+hwCS0BLNEs0F16Gj7L+6yRjcdMjy+6BdgAc8cEevSIH9uwyFAQHh7gfBDDzR0/7PtL38RCj
3+LgcIl1CwREwIRD0Hvjdeb/zN1HJESUVKzW2thTEMVSpzYtkPpoxeJg9ZMUe++oNVzoEnq8pRQw
q5zA/1qCBHxGrZHMdYsOSoA7yKKCmRftUZ7XhEmoVJyfpIiVeP9qlCXGmh2RMcc5s6FSCHcLaQTb
4oSu80uZx8wa6jtTLBJFCv2fPoU7/zdInoYq6lSPqdf+RcOdSJ58Tv9isWCBM5skZJOYYWqnwGD1
qbXhe5lhZiSdLH1xFQmGHHshxLQOohE3vk6iUnmS0PD04ezRTXgeCZvfGM/iaKPkuLjsmmnmBvry
ZiEymWpgbAJooEHFMwZ7Km3kyYsluw71OQYoCFiaU5hAsbCVRg7eTn8cvx6T2wdt0dyrJopI1NrL
wS9N5T+syFCjkXpI01hFL80joCC1zPyM3r6RY0Fhn5M+qGfJOm1C89s+gqZEanPjDJZ8W2idJrkR
TnMgd+QMJ+hWkWci1RlMDyMcbvrdlCtucGhU0FRqTxtPOYzJVRKE7kBnqpfoa0KAzAtaBo11qNmF
BqxLugMm5IdqRcqo7qt34D90FJv5Zv5YlRwbwtlxnJUDrTbVzbJ2XZEgn7KDXbay/B2mKxfsPrOc
wOM78+Z3RzhcqF1eT6z1NEle6J8LXmN6Q6LymS/hQF/opj8kXIkLCDQxKEu4CZ7s6u3QSbZV8zQE
SKoK6Tudw8F+BxID08XZkq7QZH1r/aCKg/08KnzsCFSVb+5K0t1SYVuqXUa3YMc9ui/ngIdqhtOg
Wf8rMRoVrUSueRpdK0Xsp6BStfPNVW8T7Qepyl8vRRKocW6Gmulcwo13hTcj1wcGwReYue2gWf6q
1MtlTC+6zFcth/A/+ib2ihrNvgjXfMRtVfBQmnnkMNa6VrhObyCPIb0xKfMTVaY3WpJBDlfsoN5a
RdLPXSlVsRIbDrknzeC+uovugh6KF6TF/hPtHf/lLX+piqT0J8yLnfDu+nUsFjqVqm0ZrzQZYzjk
stYlGEERI3YYqbRaEv6UF8OmxIgWgw+yZtZROWjbUoFe0a1ynN0qdkfcbKS+19Y/5eNsP3uvXUei
LhmEO8a4BIWAigX+0DJLp+hjhNOythnnoXUwo4R+mJc7V1NEIU7IYfebQwW9M2bVqo+ElzMNk+Id
PX/z0DXJajYdz6RGH4cI/mLJjfqLUQTzXMImM+EL9SMMPLrQ8D/wXKjdr5XHJPPxUrOx49wO3c1V
1d4gUcl4tVJB7zm6QMTD2uYGzcAAKmhi1IW59yb9ETcfcnbFUAm0hSNIe7FDS5+EME9Ln/sOfSfF
3RD2vR5CSQ47DNkjOcOoGiQkMRKjtkXr0rDovqNgyeNxlqpmJ9kJeRbNfIpOTjq2aiAd4h2ikVtE
pNprs5WPkW6nJpZCpApH6XGSUhKomqaiAgmP0RMXexFjQRnvbpvGunGCT+zEjwNC/Dx0Ujf7KWJQ
Qt2qdWi2QPTuQZ9iuZZSJKs903UGhTIjei0CBcIEEKUsOtxk0LvnzySsBTAjruhMJQ8pMVX+wfFq
isfWo/SExTmqoFzp1ntn1G7jSieOYxtl3tbF0mZiJ0EOt5Qz05D4TdEgiJdTeml01uidubbyk+Ap
tFUBeA8ZKqpBb2pPA45agYGTLy2GKOIBS7lMtPpzyA8lRYUEOZINjX6RxXPbOq/KxzEIKN3TDvMF
ozPU/GVwjnJYN66GgvGAQI1t5InYhdkqHIvL6J0O3OcJn5ZPPDn3DAqDWA+U/0nveUAvvoOg4hNV
ECYxVIEYolNttVSPA59Xnoj8mWgzxsAY4P30kXnFtfr4RYwkT6fmWLwMz02ZlyB0NV2ws6FGvfSi
eW+LG3ilcjnm/gGTENwbBdbcp8G1ngMTZtnoFRfFAf//LmUJ22TYi8OqlG8zTDbffu45R3I3JJR2
mck6fN6Ustj7IpPJl35SpeJOC4e/4qho4xo7lO18O6Z78POo/BzLoMxHogu19yNKL57aZOlF4ONb
dKr+xYap6Bh/RqePNJ4TE1guyENGeTzwqz9hoXbC9Q5uLp3+ffPeKYxSw8vrvrua5Oer/lN4an03
M+M/NDx7Zor/tA7Y4ayq+mg/sKn63EWnRoEI011Ni1VETk1giGLoJGDe/EcerOF3sJ1tWXyzTV66
n/44jy5Mlniv/UY56vpMW0vYHV9N8X+gCV07d/qf4V/EAs7rbGo4kPyWJmDFbQfRb2nEnXGJWHd/
uvthDpVQpn1G/fqNH8U7OTwGqMh6/ipoYWEz4OE/SRMuiBR/uOUlEZGZ3QRAYHGALhWKFIyuVlxU
rPx4p8FZeb0zY0BRFpzmygEn3RTz47atK7nRdyXXYAolact19t06cFuiQjLzzVSunfcmwkismg/w
nrLB7wIfSPqDm2C5KGCIpE3htWaz+gRfTF7008duwJxgmtsppsU+Kqf2PsxXzY+KpOkHBg6da+8w
qXjuGjprNEhPZMCZHuNk3r7bx6kym2zjvY6ypZ1D5/KAuGO4OtItu04OzKorwhDCFg1+KDQr5ZD4
yswh0NoqlUyKDRKh5EN+0YngMf7YYkbWsy5SGOWMHOjCUBTI66neUBBTi+0arkVz+LDzQe/jQ2oj
H4j84C9Op8NZcxq2YTLWeG43Joi/vs7Tlbe5hY5db6g7MFntskv9EqCXHk7lwqE68sKFkQc01y7S
sxfF3xP7kvKIF5V0ve9ZoSn/1N4zEYDydN3jp+pN3vKbjD+LnWLPrxZPyR4/sHKy2vKNPdGYl2Z7
ILw6F+fGT2h106s8QgSQeMt9RshDvMaMiznWH81Nh1uhWqjQ4KvyZ6o1AhlED1q1UM+q9Ik55Hme
El5YSN8xFy7HVywhf0rZiTNPT2+bPm7plS+NWEnqlS+T6Ve++I8Vk+XyGURlyJI0mymkFFcBUYF8
dKykKRI3vV395zI+MODgt8wslmvpZXqp54mgMH5IIeYZZC6l25zvv5nbxAmbx0XbgB2m5rOrDSnX
oi8AYUZzRZ51K9dsDUt4eindPyyXbBcj3FGtU4AdWeAPYUnCgrCmlRjxDvnLTd/n7+C3//v6BHNl
XUtvOvd1Dal56hrkL2Hm5TWFT+VfCTnzb6WKKfF6X2VqMB98n2vlU5UV/nasvNnyN2gmNgLMyVmW
8rCI27/YwF9/67+FHyr2463yyzCGGFvQet+iAcFNDA6oYrkGPzl8HmCgdkcvAWx4KjNzJJMqtcik
OdJXW0hY8MIatcQAIZTeIZ86K0zx8qOCjp7sCNdDcvF05TXXTnUgnzVVpa5ecehjW3eX1QvCRgWA
GCx75hlgoRr1pYxucE0ns/4OWNkttrYPbu1CjGbqXf0C0JMmiUU5FNOr9FR2syhZDgrd5eCFOX7O
orTK/G3bt7wyCvrlzU67encZW3ylI6ipRb5CeRS89BKQnwKJTOOn8jzevJql4rFKBmJ1J3hr/mHJ
IvSeq6R6QvpbMj0lBKqyfX6z02S7g396pN3sMfqZsNhBUnAi1fKBETPwaYgo3LcZCPc2xRITcC8K
t4RX9xPk5vgAQL29Djl6CFRv3Q0cFhhRP/TcMHEkLmZHmTYC88JojbQpIjFpPVGc3Wjv3b+BER6V
69uWZY/IaWCQXhCDEN78D445hi25OgOeIN6d5jI7ID+2pfdIJ5CRY6xQMq5VairY9F7QdwEtuV6z
JnztGpmqC4XiJ86QDfjz6E5CCDFxhL2mrjHgYulz7ZBpLyO+TX2l7/3c+yseF9tU/ZKnnGPNhhAM
pS0ETQegQmMFL/dUee98h4wZnX2HWhQLLKviFXyGerug0D8yMAH6Uwc8LT5DUnxJty02qPIBsIeY
pVJZJLUFv0lKc6bKQwC0z283xZqUzgOjc0YLzXPtyFpyoFcwghLIiKHwLIjJcWd4E9BlBX+6DYjM
v1PuPTw9Wk943ghPMegnxkT2vRxrfkLpsDYlULO2Pp1Kd86l5Be3w+u9c+8kU7w9OV4pCeJ2aXtn
JnDerirrackyidqWEyuNdxNg2MGp8RQZlP+/cT25CZnpISEw6Bvj5Pm+DrR6XZ34UzzS4v/zPTZK
Mq0SzkjCofRfLF2efyowoJbFb42q3vGWrmAd/BaxTR9IEQNxi+Ok5DBTbXE+Vww8/Oj+8E0M/kEn
JwxOD+TAnSTv9W16gLXDSN6RIstMS6vBv75vXvzQlnQ24ExI+IunucVcT//4CG3Mw8pYNBayFROT
PBbW4RpqAG7aW347NPjiYUhz63l4uf4HAFiDZPTQ7nXTpazuEICkuHvvsbizfIHaE7qdafcUo4Yy
nUQPWekN9tpIf0foGVkFwDI/PlV/fsqqcf/FPJMbW+IcVJ7XS9/TmEXKUhjtpn9TOk8nEhiJo991
+zXO9E3F6qhkcPH1UV4CqmbKV56sdGYlow41aD+Wley1sqIVy06O0gwphBZw4uYyroOegKRYAnsz
AsixqbMyKokrYw4GLZyI/sfQ3usIb6caI7cB5vx8qaUnO2rmt8nEonJTSgPWoR5ob7kZxPEoelHU
SSvvFGK7+0t1p9cg49Ys0TUpIeckO36bL7k0uSy+Sz1QQ5QvFDKc9nrPb2sRlRbqkh5MOI8vlMBc
iLKWQ1hTKjiGRof+JNoRjdoXNIuPpvPwQFkdk7Ft/OHmveGrS2/Cv6NuU+bqBEj+0EUYASSIbFQb
x0+wrwBnuk4LUnDKYiOJWBcTzjCDIl+Y0YdZ9vh5iC24zk1WqhSBL1jXf1xpjBa7z6v2qqfdPOKX
3jU7unyt239jsofsKihuSnvkOstK6rtyA16AhR6BG+OY6aWwLzeOrHFYRXyyfJ/f3q+lFEG1n+aW
AYXfVQenV3L3TZfrsG8aN/cGxZrtlYjTWzlu0Wgcq2U4oggqkVR+RAxMLbOHU5SWKFb4EXtLHsmm
jYQsA2yYhkPwBXAEhOm9zJhTAuaPMuv1DbRfagv/A6VjeAcctTe0bwCrsWpl9DbvwYv/lOX2SSOs
1uZlkq0XqUiqKWvq9VSn4uBLOzRT6uInEz/RaIIZ5uLrq0u84DpiZgPe2Z0REVYI1l6R2VuM9Py2
/738aBQjwvwrSTlGLQi1KGHiXGQ0AUPtEoESM5p4ma3+jBzjgqfMjCyk/Ne+N4USL7RNvFwTuwrH
ffjp47DYpeF6iGljNiS9Mbw1JrYi0dhA9PUavwZc5OI7rVHOLiXLDV0n7hkOFcgsNrG8xxz7CXDN
dxxCHELdH8jRgMaydxTcMIIwHUkDIHfyv6c2aScot0PETa+03R7BCsSCtAXyvXgJFgLPaCBHZLf0
tHnsP6qycKrvA2yaJ4LnBFQO5UlByoKHJCnZkRdnqh66TgbikKQ5aGeDGknat+taQkPKYKwcvzu0
kWW4VxXwz4S5gOl3qChFJk13YfqTUBPkj+SwousvTHF8G76FxZcpDgg/8FkBovWl8h16NLH9ocaZ
gNYfvy7VBLgTiUph0G9QSiYnvDGEyEvNY8gh5A8upKQidYaaQo34wwEKQNhuFY1/eQz/ypekdhur
zBHoYiCy5odJh+GZNyEE+N8mVdDeNB20VxlXSCfibppZbXwkOUMSre1AcOE5SfoYvGCapH3OqfJg
DIz/v+Ic7hXjhSGV+oIP+K6dBFSPhoZTzqQ2Q/GN8KwTMG/26Arw7YXV4gxdQeJ84WVD4luqtg8m
rUN1lO2cODXd92DRGp3LXZv7Xf48xds1XNsnUcwlOZ7xDOU7ouMkDAuNKleXGKA5uXeFI254P23T
dFhj3ac6ajR+xR/ZS9x9mKuykHPNxB8mxbhdwnME+mDKFERFxgt7aLiifF9ePLYG2J13Dh6Uj/4d
mabvy1cXdrCuNQ3RHwj2KANRoZd+gl0VAQQ/TtCqmVLXSgbgaMPzxGL6VFb+QyuLrzhs0BuKfjoY
ZFJ0Kkay64aXyJyasH+jgv7uUvk6Y4eZq5jZ+EL8iyqYNRppAB02enzU6DFvj6S2xIB1YqWQGnnN
3Byj9xm9VKLPXm9gc5AFiQ+X9hzm0tKtiXCXuppebBo046Awt4pbY94pmTxeXOAdJAuOv8HgxtXI
2v3jWNHm5sWGIIgdawBPKaDoZ0TO6MZTi45q92hPbd24gTHor3GmNrVf8QNkaSB9b+PBXs50YOwC
Ybo0FoNcLx8ijYHPrcHYGsOhYjxf9inEiuYyt9je0Fzl+Pxrg5L1s+uYlDb1YTJTSpewVMbgDVp0
jV+uHSnKcYkTNx/rIzYwiL/jH/krk69sQIIrLfCI47b4kKw9mJGDHj3NwU+TBUmuf6wDIlvUaSg+
VeikoQ7q5R3fuS06ygBBunajZeXQe94wieE15p4piIYsbKwjtc92G5H/QJr6oPFGzufSxwqIIBkP
YNXYSYrqjn4H7jBJWoOR0H9h2Lbx4HDAkDPTRhjKKGWeUpiXMUw9afDF0ONkP3j1CipSKzBWQmY1
0LBfN59KiPAmAl7hgoonXlCCwXkhgz0OJWKTljqbEwTmO8Cg2vfOTLwmk/Hqe1X5myZuZYxUzZae
QOpf8+PcfPuWn+fHm+aNpCXwEWfG5WXqm+YfxssyFDrnGsX8+P6JnB+XHz6Zi0yWg+Zv2zyzfjB3
NQ+ZgXSVKW2oNMJzr1hdTXCMnVyYNf77cX97+dQC9j489Rmle4qu4fMPxWCufaAf2L7G1pyP9l80
JznrXcMDDzgBvK0ypd8pZeMuU6Fy5HEnnN/Da5iarabXW+VvcQwP0CTCXXRgmuC+t+2dZ9mv7NfL
13mWmr2MCqPH4DRQyPNdP1AHHhpPH9mv5WK5uM5yTPJZ7NjyHKRF4avwleEM3ipPk+LkPLuP+P37
14MRG6MDHNAR1ouQ0bLl6yg/IfH9RV4Q5fDhwe4Qn8PB7+A8WjEQhXsKK1JbMH/Ro7KKfvmN27r3
G7mtAS3Ps3XvOONJUvvy3yDP2vLTK368XytPH3881brn022hdm1m6Um2S94GF2kkIgJKN/faF+ay
FOHO6PxwmX0i8S/ppVhrj0mugnY0Vg8RQQ5C96HHSvXlNYtFkP2wE130E0oQbT24CJshcWIXROfq
OAiH7VqPYIBCexoQHOip16QaQTZiAnUse3ai9aW0q4/HoY2WsBlwZU95ufHHd/tHywwswAk1BAnn
mn98vFQMYD21UBjUGFzRhwM+kR0zOJp55sk09TYPHH8YuHgjmAwBPP6gaDk1L6TK7/ineLMk7QkC
mLAkN9F0SqrebrcBu94JfkGEKPwSBKiwb2XCYbv26EakyP+agSSbd97xrAmjVVYj3T9agDZPZml5
TTJb7Wsm/U1TiyEW1sOQT4r0GUm5T+Vf7sr+dhbSW5oN4avRBhv6tzC9eDiU2WY5aOKma5vRHF7+
lTs7vVfpTfKiNMyAAg/lob3G+owRovE7Sp77hG0qWOGQfH82BBKg/d/EZ31ZwhelTTPLlo/OOLMZ
o1Rn7BM/IYFuzgItUT5iTJGH6JtEI9RSIn5RGrazAkfpWvXr9NgOvyMwwjCYBiGXA+L8YVDmGTxg
54rtHPT5UZszEuDJwiF2feEgT6dhUGpHHF0KS+glLyU8cqZTVxObrDw1B9oDA8o5pFfIsWuG5RBL
8PCrS8s2nDF4i4kxSv75GW/eWoBXsyxol/AqgOTGRkJX5k3wVKlKE9pEazbccT7K9G13peF3uRn2
V+U6R7tcDgIOQIljyXHniZJTOGwCsAao6ksY8M4CzhaHKXas5w9k6RGQpzOO25DrYTgEoIWsynHn
3PDK0OkCLqopBgS1IQ7o5eFXlwuBgW8BpzXol3mXOORTis18zWTTu3cKgw8fcsgeEptxHfJ8zxiI
E99orsrnynQ6dc8gSzv4jBccci+Vw+E7hGv/ugvTj6PHL2bCQ5imr+r3RibADJgPXvZe6te/+swZ
4n3oo8C15wnjlvpmieEaKdZiRuAzp3dXKoflJXvUnAb8LlWhs8sehAHXV6Y8nbU55yVavSHdeqwI
OAm3YMpLA11/9cOpp2ZKD87TKqJ85LC1m9IM2xwbi1yzDu43Hjmt1SLMI6j44qvOX42JRVEEOBX1
4C0iruO7iOoQWytQidpcBglhzahGJ4Lie0z+g9fEB+GriHfEJyFD/yrC0j8ICJAF4pOrq1MKWSyH
cXG5qfU+8yHpTIJoF8ufLxUGy5dFxXo9F+L1kCehOxCL//hhkvlQ4lurtulp1Fj6MVooufVwwhAr
AREnExvET0Amx0L9atJr/gxmYwYBePOoMEhqDuLETsjPGgzIH8gEec8+F2+/RqAiSJ6r0fiPYEb8
igxtUZSEtWKZ5C/q0f3dlt1V325jrpWKH2+0WHo9I7aZAwc+aHOmeE7iau2DDiwSK/4I2F4cMCm1
SWQuccblSiFSZFbR2NfMZHgNs4xVdYBjJr/0L+K/smHSe6EjED2Rh3DgnjjKvQRZfNT59yc/pd72
zLzXI3AQ15tul7K5O3Jihbb9MGIVARh0uTa5agL+kAM6INn1uBL+QaF8B2wJjrWk0WyGZXJ2w+KF
E/xKDsbB8POn+YsXFYfk7YGDDYpb33OCzYkLktxrBmCW6I/1UmGfybbpWJOZm8Xt0d/5Ffth/iX6
tuE7sUquvz3iE7d1/TWKplOMoWG4siwQWqfhlLXlFKwbRESACzK2cW0DflMKOIe4hnyw4rH+cOXL
LAEzekA1aZPvwXohz0vM3gx0Te51mBPccgm7S1ItIcFxCNsKBBY8/qqSTGARiA0Pmy4nM25yBo0V
qgQFm5g8mJiPOMPbl5iyhKYwbEpPJLLxClPu6xPxeVqs5Zo5Wj8CTeJ+jahda9e4hbl8+IgQa9bG
xyrLf9SOjnBjyPar1Ap4vOnO8jfibuAUEy3+cdD6s3YISjMjhHpTu5bNvP3bbQy5pmVCHqDUsA8/
mQM189SzDvPlxtKBRRevjKZkOGP8t9gk0WHKMVPmgBjlhcuEqBQv0jeoGC6yY1c5VriQmN53Mdli
qbqCO8yyaDhMB4JGPIZ1qVDaN8IpL86jh81pjMCFt4C0BoCO3Q2nuTJDyuSy7BvKLjhA10o7Xh3d
kXjN58iFJjQsB2GTfeHJIWMTi4dTDR1dionSRD6yqxlL2ZT95ICh6q1CFKWOTJKTNTddYr1q7u81
6gUoVPYcgO9yqZ5hnb6Ur2+O1rrT695hcPRXoRoRKR7zOs+V2Y49hnpUHKZeCTk9AggnJsKf77PN
ZdQM29EFbSi+Lt6vtDdjSNuWiM9hJLVsSu4f7iMKB6qnFj0cpidULRNitWafSiIQP+e+5N6iDlPk
bLnjlq+nhpA/gaLPNVB/VFhA3PM3opGdrg3zWLD/JlG10yLdCPwXqJZKHBBEMADYo9XlUmfhBomx
J5fQnzpz2cDU5TGol7gKpJojxWZgSuAQasviDVcVkXwpUOogrOX5U9+b+9n7zOVL3xLvDFxPSH85
Dc+vEaNqMD/aU/Fa+z6aL6STBs6PjzhHhqhGCX2oY1zZcH34iNPVJscT8ugT7ocMfKsQ5JKNKq7G
Yew/8AvV1oGNVjCqYEpVz+u5M6A1UOMYdexW2bI2uiAFCebHLsVQcGeymph+jOrHv6CXwdWQ8mqo
kM3bQ7EDdwCmSgGg7xpuq4G9OXhfTX2qoIkBFa7DNfAVzStAnCIwoZChwEoKekGqmQBYwh628FUO
Jr09QRFXK9tFouQJPOW5aF3xOge1cvqLFEihpBjGGrX2QVFMk4FQQIpn8JkU8DkIFICRoKTnFjjW
xiWYkMPlDf8xtGjnq5WFQYk9wOIItUtgiVPfafEivBB1zIpWlpjjhJYNT94aQZDF0kDw0t+DYZXn
WMkPctU0lR28jkjQXm73M8dHf0SvNPt7EhYu7V3DoyN0575jXIC8pNT5b42WOfcEN/69q/V1/Ape
V+yYb+hehlh+gKPa0XfgL3Yr4odevhwZYFOa0cB8pwr2COw54C3vFEz4fzSd11Yq2xZFv4jWJMMr
UBQ5i+gLbSNIUBBJIl9/e1917kbdSqiwwoxjjnmqMwKG/zgTBxsufxrD5JDG9sIJZi5nXiPJwbAK
EnySWIHP0dzIbmLJcDBvLcKADGd7Wq4RE6VlsI0nDXG2l1wEh4CWiYgm4yTyd/kR4qkC33Yrio5r
HypfbDW22ZCKL/KGpBhlETLxSMUvPgQC7I/SMdOI86hNLE9AwiYaY6N+iC6WboT3Y2o3DLxNXUZc
ZbkB412HU/PF01YTEtvliuCjIL46pFlrOwR46c3THbI8XBXG5jAIhmx7o8BkXozzsk4YLq6e1RRa
Ixsq5xiAT+MP+jMz+Xxs15WIlT+G1DQTIzRCb9sP6NNh+SD8SFUOw2q/ndC/iuR4lYTpB9jnofNB
lJu54Mo+pHR1tGwf56NU3S6EBJWi9nK6bDBcgB9rnGZ4bsiuZ6RxiqfNQFss6cmo/IFhQ2gi8U7l
0Dly1r65PzdUd0YPtSDxaNGlQCOH0B7OxGzSS2kIyJsL+fhtfAxb6OkP/BcaBgzHQxDNFLkx2LvI
PtLjIzV7KH3eQrMTmx3B0ENTxPGF5ltMUQv/mn5JmRr+DUqhR5fNVou/0Iv/IvSfn1QrP3BH8MJC
3kj1hBuSAAVfcUR7cGh2MDFeXzt6xgW0WC9CuaHRmCbyHpt4Oa8up5CBwTU4ZOiYNhOp3kuxxthP
ibW6DaDoIAGgSIESkb/Z7Xym3UXmJ1Ht2czGYrCGMBvnwO3vUXzNn34/tWYyrDz+Q72mYWmiMCze
ju7sE9q1kLzXGrOWVh4u+NtJDyZiMDlMl/dhFGN2Y3LXyf6il+Dxo86Ev3OoVSKBuWp/Ac80Enex
oLFqeMaU66YK0mNbKaN0ldSkyVNgcDHeyZoQBDRwbOCejcudMRRLtdcwZOsBkgnB+NjWQ7sq/H8m
klJ5JvQYM28fEq0Qjfaub4r2xErFI+DsALNos0l7sKAbFpgDATTOuxZk17kJrxxGQ7yHyYIGiQsU
S79sagcRFLp3LvjQ2dSYPkWk4QyrgoAnq6RJdQdL1nFxsTI48FO30C5vNPm6d2T0N3NbrjBWCEna
J3HrCaKTC8Sux4MokiQlwZYMP80Mu7wzS67U+mYpz+hA57V0uaIZfRt5hyLsbR6/LbLQC6UwoDPR
wjEn707xNSXRXa4LqsYJA7Doe+I+SDFnV5U24xIW3CSzZsjWPzD64z5vkNkxUNBwHlpVc+McNF6Q
yU97n6TNF32BInzCjzIkZsRpz+Qdk9JANoFqxx9ZIn1S9TxFi18ImIQyNMvmZlz5MpOC0PpD2L1x
M6RrJNek0sn9nKxnEwjJsuNlf6HNd3U2ZYEgxLlSQoa6aEiA9oxNgiHDNppSMICShKxN0bB4W3Sp
+CSzOGQljcfsrOms1uYNfHCqmKzRZ9KtgS5pf7CUWHOKfjWJScE3M9m7pjkZ229f4QllRypoOaG2
kko+z115Z6rXD0jopm5Wc5sipi1dSYg9GJowLGRzKBBAnFtjcaxmIFvWuPZlpG4AnfR2XS8u5PI4
H6k6ZI39xxXRM/pWqcvaPJ/X6ksy9Iwlt7FgMotc3OwHS5Cr+I5QDGpFhhm44GFyASVqOf1brrUe
mQU1K2f/ZT+uKOHCkcrl5nAOn9QQpiFakYcySaDECEqk5v9Zh8bsPjoqjrlj3gXRHZ3izHPSKM6h
vNA1SWQVd4oaVWzlGYn7wAHziuA5SPprCLSigW2iD4POUG8kSU3GFp1CJI55YnFydzv6lP63zQSG
SHGnzQ0JGCsiNAIlQavpJ3TElZowD7lK9cT1xX9wD4SQCMeUT9D/N1WLrqh4mzRjis9wyOQJFTmC
J1zfjEVV6kQ4kmwDtssICIybH9GBnxebvrg14IEMsdvVCNnIxiN7a8kR9kEpmsI/qzzFkl7ogBN0
QahsW3QpNqtLq1OnnDXSzjtoGGiu+wTeyZ7TbGWTuSnUiFOIUhdsQdMyk0llcI5RopgOZKaX7SSD
3zd5Mhqx1pNd9cT0KnYDyDQDxz6H40tz9Y+XNMRY+SyDfzS3QY4eGW7wJyMYHGLVhhTE97qz5xx+
kp61666Slx1lucQn2sR+CyYVtYCsryoibzQZ/3heQ1ewiRle9Qp3BytMKN1irY7HqGtigQ10IOIN
K5Es+VSREtTiL11r8iztP1DgyQ5+CwbRG6hppiYx5718xtuCfW0bbCfXkalOzR8WkkYX29NsKQY0
G9SDOSgIeTeCpjXbh5jGOkJ4WreIQDxXRtsqATHSmERIdFEG4HAJAhGjIaSzItr/ssJhhAMe39Dg
vyG20YTo1hfzTAQqhuT3bbICdlIZoQTi99Vo8kbu8dQgePZiagC/aXSnkNM5AwBjuMcTsU6YFJbc
mj+MAMUDozoTQkmTEZJ3QlxsDxcr9YQSxPsS2iyJLfVJMmN6M8xQXfczkWkzIDYvxDGIDJLzfDds
A86S9ZRIghnvcEUttNGJnREtIxkB8HmUoqnI5ypPPGvn13WYbxwvle/n+bR8qZCR7d0WhdffbumV
lhek/WbFoRnN0UAWUO8iZNNIk4l2O9A9qzTNAVBWhQJ2rDDUQs8gfKpdR9kaeNV2JsASXZqyIIGp
2wKPg+fSTQjLZAbmjzzclXa/ysPFwsaEaA0N0BW1Etp0KhFsKDgRzJJsgV/WOZ13F8SucL+RJ4EQ
3FUzQz7K4l5mH4TxvhNFDH+Dh/HDbvY+A5nmZ1ARiRi4NBPSqXuzSALu3pyDQE/XszMrzyxG/QZz
fxice+bYLpTVVi+TI/k1wPWkT0vgWG8dyDG5PLZfgKM8QH0V68fXIreX5ZGa7clgiec/TOgFB7L1
0LS0+dQkT3ZqJukt012g3SlEaYmtV6YFGRhOfiD3lSdscKvkwG2Ayid40dv3dgPb9a1Hu0mqL1S2
EOeCtrOq8lizzzhu5AwWVGvwLcKisucZY7jX00+ZgZWZIQCWuGWGGIoIBFQ+ron8fzS3BQf4huaf
ah4C24hmZ1aazHkKELQXezPoWlm+f/HxOMZvVe2eaHumY4JBtlCuALr5xn5yPtkcRIyBh7G52FaE
0QjgFkKbRHJPgxdLa3lhYFYMlAHRNxJtxoZSoa4Gak2Atee4uDB4QCCSnKoASiHxuegOt+pn49G5
NUtUNcr0cM+QIdwySGWG6E5KUG16qwMoqn6ALucOAtUjSgrlN06U9hJdJTpIS3YKYnXaXlrBCSYV
Ux+HJ2aRqgB1Ydr4nfj3wXXjxrX626jfOaZ+TScITxgXXnGrCvXx34dv9XD4IEG1DRlaNDzWHoKV
tUTRhv7QNaJme+ZxgqO0EICNPUiBAbbnbrx9M2RrAEp5sSfoRGMGgr9EXhSAKEmT//70LwPDBo1R
OouFZ4S9kvNTgxBeXq2IkoFoN8L9TQzbDyUxYLqhtCRmVIcS6eIU35yIB4IbpCbTgNCaWI9NuxuR
CfxN2+gJV0o0AWOvvwiE0OjKCRaZVrQq/o3VQZcx5vHcO0xowdPf0dTjp/q7rQJEfpqm0ViFZflp
cCiMNqn+4djPb/79HOLCCD+XhvNLjBTqBJnBtv4LHdvxIGTbIAjROnQk/32Kkzpie4yoLmTVQEOM
k9Jj/Q114gMQWZ4NfwcXo6mrdQinCHBMstF1DSpsduaFrwSbo4yxo6Wg9Bt3O0o8NMp1yTX7u0vD
Ja9SM3yp2tcNuHSQP2THYe7NwMWcZQhphG2rPvkPkch1sACNB9Su9+aWnps2K4SFILA35tu2hSUP
4Wzb/YmdsMFugkyzLR+fm+T9XAfm4m/buAB3OlS6YGo+oz+ibM6m/oDrizXFXeHSuyINgH3ryvwA
ldCwoXABwrh75cUUFXnhTtzkVdZC9A0l3mj/TK3TOPvy9/wzvI0v49SLj9xz5hn844mIOjX/pAmw
Mm7V72P1SirvqXrc1r7PlWymkg5f50IlQ9Txq4JcKxK4gud2XrkScgxfv2RDPz5HEB1Qep6tJ6WP
lBMlSHQ4nNlOWYIZuxjLNBl7qTHdfYilKdCmo70ZrrTltlua8Ttf60JOAmQO08YwD/2XccAlnSZB
uvzDkpTm9SbkVQee8GDYlmwa7z1hzMfM0M+cHBA324aE2vBYqxQJDKup3DWalWzdxGlQSmhsGtu+
8L1nWN1ej0ph+FdFNujs6OkYTbbI2X0m+klbZDTqVAbuXCHQ4nNsrSCndo5A8oUDonkk07oHUpvv
npJuO6Ky9ToFUlycUUj+8f3vCL0LUH6WHeygjFEGZ4iOCny7zndVtpLEp0RrGD3cdrSBHhZBJ7oR
T+88K1wfVxAK0Xvnj+cusL52hwdkKBbvnJIJHMYP/YpW5xXyllZrPHZdiXNDlePstoc0dxY8Sugn
uOTbRr/75rboL0BIOit+QLGKB9RHXiqB37SREFbGgNFBYf9hR6NWGCtXtWCepAaKsiYyWCLqfWwZ
6ALQK+jjF2HPLshvBbpzeDrt0rPuiq4NxpZxeS6A2JYI0C6+7KaJnf+fDgsmOggptwvXhgER/LMi
V65pQqaHo+loOKNaNkn9lRf23aUFCUOMe2pIxqtiQkFAmThIV2jSxtuLNI7W+yEgATi9mmfb39n8
WaBximBXyjZYWZKvInafaXbAckORUluU3L7tJH9MQ1Cj5XAhYIkVhMt7hGXHbY6MIOiXM4z9NzRF
SH34GQvNsKFmU4kM0OhqQMbWBO7cFxZ84hPPmWqK6tQ5WGCamjcJj4gsqvc/Ij+qqljQ4JnoCzN1
oR87rSuUg4T9epvJCRp4o+hGm49NiA86XJLwojmMd8pVV0MiKCliuiEtjUkLQDVCnWlpAopo/qvS
dQS3l4j/kPYg1A8RVDlRzZl4v2JKD00Z0rU69LSIvLDmXGWGqAqxgg9YZvtJh5y4FHftVhWO3NPl
YB0QVUbzF9ghgCzF854xcQhSsjv0ZfFu2RkaElNsApzDNoFOXjPWrKZPnKvksG4yqAlreYwlPRgw
1Lg37SFXoBTSxRI47AMlj8Hlgf2Q5hUOD1T03KrCq90GCEE6rnWo4l9ZRh9MrbcFlsDkO+abJ+Zd
fTkFOt75hygKuIaWeQwzn0kWtcZyQEThKihcjMMQcFz3uB/iL+02q0fvus/5vbopriEqK3RDHHkS
qWssR9A+LnL3Q4HgNpJOlBpNJdUzID6FgcrlfUa3ZfEBvA2ui/NgbyHz0P4TbFq6ZAO5qoACxIE3
G0S1B+enuina9/rk6tncrikqUxieWUhkoY+4by5c509pSS+tFzKWJJ1AhrFyH7jxLx1dMO/RTY7m
wpVQC7o7FqpBv0MEqFbCbCA3wrPpxLnf4PS4zfw0dupoJJ78jlO9ZU9acs4hXKGwGFhKpD3mZejk
jSwZwuIhGOHkmWkSytueUW/JTapW2Im+d2FFB3aHLdIXWk18nK3vNZpNxE0xvr7jAETzyECxYojy
E11VaatYJhOc1gGuZ2eRhgKyj2kdo3vCCTC6mhPcST1KpKgG0hsr6qORhHPs0OI24kLwS99HFKTi
KLl0XC4e3v2JhJZRWItiBdutJBxUziBr3dkeYKJvyLCZlntDOi8YaknBXXH8GrYeJeQuo/bbps56
YYO5wxCOLGNEbZnjhJ3D3Ap7noJTr3LRTJnBg19c/nU9mOZGTBjV6TJZyBzJW2Xgymwe55FIF8sd
OYVhji+ZdA1++4m7BdpPpPRM9kZvEOdUDhHg4Z5Vfpw4TB/kSJMRBquTbCZ4YniIaAzDjVoiwEpG
PNRJJKvPbKwilWlgbN0Zb/0BXPnJOkDOA4oNMYXBPqYFYqM02D5/v9/bLKzP+BsuqsbPnbrY7fBy
rp5udfoKFitpSlvHNlzFvC78gFwGGUygwNWOtXwm3224m0ggFzwhFcylM2i8wCp1oQ5GvJHrwuRh
cvqsTRxvAhhMX2g/Q5caJm/EynJpur4aS+8idDmjvs/5LxsvYe2EBc3dgPhWWe4DtJvVAFpbW+dB
Slyhr0VJ+qg9ZnE6p6Th+ApjnchkjmecWi8jHFL0EUsqZm8KEQr3lq15rQ77N7rJ/DJ+iHfk0BIw
JdmIJloosQQUqRpJOg/K0ao5Id3NliCkirpZ6Im4opUIq7UOTRiZCXAXmvcwDiI4wAQAP3k/RoRz
QGiDexKbuceE3lffbexn17X58pMnTHoHjALvBpPJF1zGlFLuTpXU9FwvUvD8sL752Cg/VddxSa5p
qDhHudrjoBZHICmSvmpZYQRAjemcgXjiN/eb1kcZ6zTUdiEhSeAyl46qsSKw9nCV8XlFQgjk8/NI
yuNIgiBNkCBNnseV96gtEogEOHA4ts/gmDUJQNOP9dWSHaz5SQ8ljpzQhuPuOalCILRgDK7qwu1q
1+cyHnYO/+RKkR2WyQbpncWlIDBNTGhbnT+iDbwG5TrpGSI9kLfKl2YTc4v88XOod8PMN2Z4R4i7
GlmnLJHpVxUV6HqTqCVPqC5FdCIJJ6vgXZVuR3StYdQkjGyBi2WbKcrEarsOjcCoPZE88YbrpkxW
22cQlygdxNwbG13plccusGZFIZXUNXgdOfrU4LH5ZHIiRaBzoDIoc2Wtcr2wekPlKfsWWJuLyWKS
biigF33tmyApmhucALvMKvedLoc1cQDWLHQswfAzDD7bZdv6oVUWb9QLQ9+q3XiIrRM5UaB8nALy
pkvwnX/OE3MGY7zL0m8rLuadA21nsz3QaeB67VZioaJFBqki1cPV+0ue/98+n8PvADxGwW9BSbKd
vWzOH2R9MRqsngacBaGwovq9qevuLueL/TEgIMMrbKR+uc6mvLXXb9fPaI4hRNFxCNcbVtfxpHmI
HUOo3bhgv24COkZ7MhmBxFtWomSwl6jBsqzfkLJ+hyHdImaERbRntsMIafB+r+RHOK6Qu0DBT3tk
Kv0YJlE/CJkwDNZSmIj9rW1GkjMcpuvJDyVPtHiGmaXz2fwBY1kGryVz2w98BDkONq87ou9lCLJK
9fvL5tJOg1/e1Y/9C1nfS7X8VEkX4nKquv1r0ob81s/lWnlIpd9OYNx/elnq62k/hGO7XAO7obiW
xsjLPR2K9w3ayK/bmX8/uLZzKEPW7Xvnadsts3876/Z5Pcn825erXwOCnBjjnXR6kJptKQlmM49O
zf0of+bH/FHNz7K13S3eDOZ/la/Bgbf1AcefuqDee/tHlKep8Zluvmv4FbHE/xUn5FtStPLA+OQr
5NRUhcUkC09F0GtSHLbpnFsb3OvuT3TvUyvWTrULEIPTCRlicKrFmm4tm49bJaYfV4QySusy5KrZ
nwJOfhqFiFzYEkCBpgMJKVH17tWFomiC5Ka2B8mCqHZh6w1ZJ3uvFGiVZj9TQIundgmjSWeBFYOw
sYkOqoginBflT6qn9MH26iPL3BscQiwjXsiG9+4pYUfKRimgpUJY8baxRdYtKoRgnyACUqqvqRbe
VMpccAusY6l5vr3mzvQYLo7Su24mGx1OdC+bQ9vZndMtgp4/g7+vas7GC08wheRpKvp3rfAFVeyu
8U3e8KsClcS2ufl37qQIWPfz8Xr5s8wSnyqBVi+3cgtoxDb36pZKOGjfpA4IAAhGM/Sel3gJgIrE
qSQboVwiy2ZolZ/AS7KvtGWhHww7IqbrbcMUuXTxR5l3XqhXjo40Qj33M5VbnKmUGunupboXui6l
tJzLl97PctOeA6VqllupVrkF00+59duRY/hrdOwBNu5tB9dbZVeGQAwC4NeI9qtwK535uYd7Ph8V
MClHmfrn0qdl1cihsE/dzbly7WT3Nf46PKILuEzq/TMVuMZuxGtaklzbuLXYOlD3NM3UAUy2Mt+8
ApfsOfwHdVOmdvyXpuFrbiZD1BOc9SVMxngPoRNHEcFoTUCCgC53wVXYRgh4IXhHMBlgBu0Ev38F
1nkAzgEkfvxZpxgXJr4jEG4oAN7+2ofu5i2B7ehH6a38Hlv4FlQVpFqX3gHi2037B1anL3iRAf8B
2miNM5X7dA5/9LlZ/nhirA4jx2s/yAEmHJWAdWfBvh8lhL0FphER9l+9PcXvI0qDqUzwid/aGoGN
2oH56jT9nDzVxa1uRk+YOdV7xLtfC++wd1PaTHfeZmG2GV0Yqaf6GVDsq1RrnBDGLO7zVbo0Kagk
8bZ+4rv26PIbhNpSsm7Aush06+ow4vJBC+beL+W33rAN0NOGYBK2C/oGoBh4rgQdYuJerms2UeOv
WMiTjQXEIu1gBPmtlCcFmkJRTgHDLREgzAy25bK0JvvGQVZFLO82cCA+j1lNnljehcZwA9f0sRqu
5Qq988dn3QjaGM8C649AkFgcehxA8HUCn/PtxzThdbW3fSBH3II0udwPz/pa8Is/0PdGGa7EcwNl
IocSvxRYG794L4h9rmIMlCfVgq8sQ+1H4H7YVS6c8FS9wS/2FfEz/s/rJdneh78b7m/vF4ZGSKfm
EYcnElzJNk1d79v5Sa67nkIc+Nqupd9T4+0USkQusWQ75Azr8636Y+Z+X09zK19R8Yfl4brZUJZC
6Ul0Wu0h5a19MICH7inecVIbP/w2jt3yQP6s3dseVFKu8V3PVwt8p7tfEZ2c2OWwEtdPEHdxCOiP
349ALd5PMPHFt/g8hqYE4sBS/cKNydN7iEoQqVEkYy+Ia39egS4myoBf+uIyvhqp1q03b996X41N
m7bfoeqB1s3Q4mfqqRgmXjifrYQ4N59qFPIwoATGyf0IZHriWLtIxq9T9xt01eYzYjLppwWuioGH
3Dc6xRR/M8lwCfN2a3/8tpTHwfnj20H7Y85ZjX/Dx7WSyVd2WZo2zT9BLaVV+QQaiZ4Um2DWaMbx
ItTOUnFBFAGZ9Y+pJUkFsI4dzwjaPoNdvqXxdXczfILGByYXT2aDDeMaJz5pTcqp6/P83vZCktqR
TLjMbyTGDpnh+3wlITMG5lcfFmv7fhrb+mk+uuyq74/hiVAubRBGp0Zqmpv8AqHG3M9nmsXoiw9f
Kl+3+ne3sHvfDm/fjW2ukt43j42n1wr9cYD9f6WrZXoC7arbHW3l5vWf2bWOZ3DAmebvbDfuUAD6
fKN6HOd6kFtq6eGLpAhTEO4df7Z2tQOmegi7ZGvEN9Wjgo8/v6t5QkLtw6VyoiiKsgzsJMIPdchi
E5vTd0mWkSYX9hnl279diz31OKzc3beOfRxKbDK/CSpEe+pDee3Z92wDzGKxwNJF6aZRup43eJj6
vwvDhlrrGMHq5An+F+8N7qX5fdBJRIVMDPPanqgkCQp+hefjwm0ZyU63v/pYh/xlkiqFvYtXQkRh
XflczYnuGrUNjxDSTOxTHcDLy2mhY5IaaTEkPH/6n3oyI5o3kUEEPE8VGMVb8moiNakGOqO9YQKF
mh5NgWXHunLnHKI0AvXxVmqUGvO2rVRynStLH2u2AVk/j2M4zC66dQ8QWCcrnGOyLzha8vKlWmpz
Hra8SgPNgJa60/hcIqqfJhoDmW5RVlJA5b76rttWQPZP/6ch4PhgIYNL0eUJDJHtDCUojwub819y
DBHsufp5oo7w4fH41JHyq2RRqwaTSocgQhtCJejrBkVOaXR9KdOx4LooXCo0e1jBxo81R6dFIPpU
6SXdJBLtGsDlCPZ/JWqqJK20fqrUQLDWwECGa/H+kjoDf1rzXBo/vVOCQL2DbauOlVeqndBgfD0L
8YeSp9SwIcSOkVLe/E7ygQcy3b0N89XbMAw2RIsZGEpPo9OogFTdNK7NTcOf++Wm8fh3ba75ZBYD
Z32EP/Sp8xueoIohw1R+13ZtJ/WEHEBK0B4hkQGON7BOrtyqQYv3vGbv7Iqutk19vrXTNrlNy/Gd
JoV5uoj5+MMwKcfbAfs3Pne+erveT+cHN2K7pdjvr+7oq5mdKxZRjQuqZeqWWtju3m6V6dYPpRr7
yR3ikD8+8TXNx3/13b9iTPdKCEsoMbJOhOK1qRSW5e4F3pMzVifUJbSditfNB03L5hihh0am+cQi
aF/zRBPmnXL10LY0goAD4ib+bJ4+Ppu2RMvGRzoxpvmY/bos9tzPDEkcG/YI2y3K1SOOopyd5tVv
/J9ENnSCaDD//vKaGBsZbmzT/mu6I4or+39A2VlHPbFkNyx0VFP8U4J3//AW1BGU+qeh2itpW7FF
ekt8f218L/LNc5u+DvzX2C/O0KQWa6CGsYg1TPQt7JfxBdUvFBQSGOQr6b49C3U+zM1iSZcnqQmE
kHRoshGS39SuWKCTVEe+/kPdU1TySgXMS+dao6voncm94gtaLFomOE5BDG8mk0g89L1IbCfbY/R0
lZOC/U8cRNs/X2ul/qP6B+1LMd5ObCDqNxTxTG6WhZutbjHKTsHWdsmeyBMkKuSpsmf3UeBE4a4d
WjyK1Uu/2M7p6pXntCz5ZvseK8XWkcXDbg2k0YgSrvCXiiE7u8yDXfgDphWym3xc5PFgAvZ1ufSx
G9pf3Wt7x3f51YetrrDJ4ms7i9XXhbaMEUJ9Atqb99Z9blBL+plQ/Pi5xU0DYWLksJfMyVl9xaWx
FoFeEMO05sqKQ9bnAwv9gb0LTS3orX9ZrGQgupqWwcb24rHrhIXgul8x1sYUWpa4+n8fhPoAj7sF
sRU+Pg7PmGSQ6sC+mAkNQR1zk5dIa/t/uiCPkEWwIKm5rhd+4zLsCGDQnqI4hCJOjXdftV750spV
MuOY4un3+1B2VWctmblLtPnHtvxIdW8U4EKeN7oO0tHnqyLFrirZ6AWqHexm22zB6sxDi0spPn85
j/cub+wxWuDUfuv3Owmbr+b6e7btz8HXEKj5aWaOhIQebLnjtfFYHh+gSF3O84gvp2EILn3cGsNW
mxSOWcqM3UIRM0VXz18NGPzqkvJQ0GWdKrWoMCJHPVyRCtKeUWL50Iq2jkfD/AgK5b8hwao/s9K4
LC447ZvEsAqAQqwvUe/YZiBI7RS2rl1AUmbrv5f4+lvJHqu53K7y+KxdU0WnBMhfDjg4KJIypBil
KA3FYj5OzwXtwiNIzBiNn6oU8Fz787i4IG9PQMwM6+LtAeSZgpVri3AdYCBLTJYfS8Ch9FkFMMM1
UjGwJGOL+fjTBp43LRMfMEZOVJ+APM0xMR/H2nRK6rGmv8aXanA8/hiPG2SHa2NGKAzk8+t4OaSY
AvwNq4sd8xrnKnGJYsGvSvygKJ6SO5asVfLEbcEFUZ2ELiQhgxn0SS/AfeeXlqfkRWu3TXWfqX0i
7OhKWc3+xmwB6gk/J51HhKqCQYpVT2nwv5YuV3C3GOYxrgsAm6vIxQ+ye3QW+YUbcDkf4VixEYo1
meOmTAGTpecyXI+v9FGlgKPSJVNN5m+oMmQT/Ws904eEHcPXxzCho2tF1Dpuq/J/oJR5aCgoO1j9
0Tu8cJtKbjeF2n//uypV760fyAJPnGVHuUOmrWW7Rcom3pIJS/clLiDkdjSxe/1e2HSEU7J9SZOA
4DVddP+HMGlGq6dbJQ2pLqwnlb9b94mGNL/L9AA5/bY/4t5eiB0vU8T+X/92FXLiG9rWdUe3Saq+
3MRyIYa+a+0PEgSsDC1BmSIRBMwV86VAACxu0J/s/rr+wbhRjsQCEPzAs/wtBXyque5TJ0+bEx76
om3KSzLxdDkFSXWFQges6JR6EhWFD/lspsuxZRqUQyLq83E2zg/l/UKukxrIR+megfnMBPpWwqNH
1OT/8RVkwqD5JDL6SQ/NRPSfa+rle5Su/sOUopISAeY09FpM6Fg2AReDVObuK8t+LPtoadE43GMj
bNyML1hdygeDLnJ7MkHV1kf5eVtdd/6IScG/jL+kC/rdd1/j7o4pRwnYMtDr7OUG0zQO4ydMjNa0
HBl6U05GXdGU0ZrqaA25Mn4uAbIg0nmFbeZOC7gIZoA0dbE5J3ogNiemCpuCPcr0BqlohPDP071S
Shw8BTs8k0ng2RWJiCZhVjMnW8Jaa2T/Hik2H7WODA1mFrZI/NvZV7P1FTuND48mE/MT5OsWIFhW
JDRDKqUZcg26J6Qeex1jx77Cy5IGaveT2LJYGjeGvOMnJd2j5n9pjBUV7QBnqZ5ct5pkR0E+NFc9
qsfps9I/9kEd4Ungp5DE4KOPGufl8vE6TDKRLQ4hbBgBLQX16GsWBB7Byr7Q52dD0COukVi3CafH
f5HIBOMbPBiSG9SwbKOnz9bPc2kOby157WcjiiKfdn6awPcAJakHswbtBmSOZBVWhBX/f2gczcrP
Jsys3XvrE6VBhTMOWO27Q3CneYvOW7gDt3XJblYMduiDYrSrNyY9SHJdaxmEDEhp/F7rjvEk0Nq9
bPQ8/tDcG3TCslMeUmkraH8MOTpq+bdyJGaAf9k/tOy5VcKzD2a4we7OwKZJbBfV5CniBh6tFw3H
Y4NSa4YIDoEIo6gYmcpNsEgSqQ/gmQNmiVlIpmwAbhn7XnIFljlry/hU0rKIJdnjmrULPhTSrFd6
q6mSxmyhMGqMnTkQAIL8NBeCsVHBX0jaB7jrSjP6hRNblL4XLhGG4ogJdfgn6Z/kf1h2hStx+1wf
2DJNhxtyhRZApCN+SFQb4f6myOinAmiljiN6Jm+j8+riYKFKemcxHFCPLr92QalnqGzkFfJNZqtL
wyJNBMIf4AYoUGwFUjzKZQJjGZ9Bif1W4e8yeWpiNUg+9GJfik7Qmcd6SKSwROhwn2RfLT2C/5C7
Xry1AdOyTTmKPT26FNuEoh0qZN66HCRskSRhatZOyDBaFzg9MjgiJcsJPRrpmhTJM/ES7L3+YjWA
sVhPnactRkoDiCsiavHLVyMTg6ETeabaTdfJgFL5NU2wNGSvCKhTdPAGvGeW5PP7UjZATsDJxW36
DQST5JTBh5AZpzLhVrPMTEgOu9jHZGFqknTz0tAMXB92Yi2TwxD/8DWh0qi5AgY/Mtu5kjITPp1c
5dDIR+sOpDYvVBXzs0iFPEQ4F+hP4pc/nEg8yb/Ql44/+BpwYS9hnbASRribWNA9nlthtiLBCrVc
89K+NEgmbGplcOzNO+EG0moiLqIRo8EvfSd+QiILSWOEw/IPiB1gAEsDonyA8c7KZGXuKirhC4XN
YU/Ldzs7wsSSPCTiwcTg3N4WsZr75LZH3hwe7U/idvSsr7z/YX/Hx1vrQJVmdL5MHt2n8f5ST1mi
vI43D6jhyJKkKpczWKJ99fH3PLr0ctgBZfYgOWHmGrTGarUwddskGOL+ISjEWcmCVDg3QQ5Q/u+j
Sba+WBCQofRuC1SDQaYYbIE4BF2QrFEWlwLRgArHYPBXSBvyodA7iLY3d2xkx73ZnwV8z3d19N4B
T8X7WNLyPzTjjhlUgWqm2Eem+oDmYlj5QS4KLAejO+O9rU3/M4d4tBre9MwAEqQRw8zMQ5yFSjZ/
udZmcM/K0baKI6gB1FWUL8DBMBicSG9eQkAH8cq/EnUGqShHLgk0q6AKwkdrsKGvt8XXg5gVN80F
9EdCBthIqBwQffdKpTmvTQB0zBYMmJ2POVeuyY4htVlBiQl4VoWQ6y5HmQHV/+hGEvxVW3njAcFF
gNQcJDGqykhLTsj5AAqGIANxr5svL3LPQBcipIB41BFcrRebqmaopaidFimKYC/9XYpKo99C9VKC
eplZDTa2iWSrAOYQKfpdfhdVfO8UDrXM1Bz+geFdR5/l3rEwOuS31T9qC8+1cwZ34/vUfS8sMRwh
0ysFSj1zYpK4C0DyZs3eylNwXzAngerMSTEkCDqbCYcbDopaJjjNvNJDtlKXITyNUD00hTCLcZ5z
XX+RlQwpCF5pxwpjAVUcoJGBJ8Py7fGaEvNRetWVa3/fvWFwUTvSXbcebQq3WqIF7hBgi4ihck2U
F7/wh7K5P9EEmIyYBXQCu9VVuiNBACV9GktBZt6EWOG+UPWrhwFDdiffLCKWWQKhADrOZUCqUn00
IHBspLrH+FIbXzGQWXNmw3EbwHXo/L7oLby+/FQHpfGpi168xSCGMQ3hNxjko/iFep3PZjbOkIbD
tvTXa21DEbCGY66fH+6ZA7qOyCp7oSk6x0T6vL9fWphZ57rxhWK3ML7MhxeY3jaEpCu/a/I009Ji
forujdx9/PtyBZb0S0plnK6U7lEKDPZ3Jd70+7Rqj+5tjIhGJQWD6HqcmRFVqhdmmTrcIx/f9D0J
SbIPfpL8izKzzOw0/eVooSvKmWjZtfm9JJcAk5CsHEfKk4+V3WhO39EHPR1txhrcYaL5z79NEiQE
IX3gFBPXCT2o8cb8y0CarbpJ+BD0b5OHbP+196kq2cH2nHxH92+x7S+npQgoVRZ8VQIZJmhDNH9e
xR7AnP6nl6Xrw19ayPs+nYYiQhgE6CziBgPLHOkP79iTWovKNhBepoaN7qZGt5fwf4SohYWNn5sa
QDbj3CNgutuqRVkjNJ3gIOQ+AgfGIl4ZseFBAbHPMQILAcOTwFLpbl5blXu8kz0KBVJl9fK6FdWA
+UnhFP9/0Z7u5QcKnhfycQaW9LttgnuIWmOThc8wZzF+0M9AJ2J6jowgYU4rPS0sH5CxtMlPrm6E
r/f8MR2am4JMhVExPfJMEXkHfxBGMxhVsKV6Vt5kaV05HD53qGih8wu0KQRvG8vWPyQLJEed1jjE
ajCMXgoM6rPKiPMgktBNsMjAFiZHTQen6AD9b4OC2CGFpOTkxvgsXOFr9LKK3zkdV9J5eSE6DZEO
5hp23DN+7gfcLPCEcSoMt2VjzJF6+ufSwZRjjFQaGXHvnB+yltbY0AXMNZhlj9YVXhB0OO0R8H5w
Ylh8R8i5iGhArEM5msoS8M1oEOqsYyzJOJYQiGHABi7Q3/M4/YF1jsvE8uOqaOjb+kB84gybsp5j
XhsWe6UUc8W7ZIrJ0g1nXkH/jTrPrSH1vWtM5l5v0Gl1VqPOv+fdyxoUNQ0J+hTVLcAulqrgCftv
BwoUKbR+o22ryk3DMgaoo7ESDDolE1/CfhTP/AqndfdtUZ9gKlnrIfYHAaa209LxjYv/1374ihgj
yVvAb1n1DQCCo7yBrmwM+SyiX65lHZCQ0MGJGTURf7A6FwE2RkbhYBVgBQVuZ/iooCQlGoDJUXzO
1UodqQNhW40+u6xrXIDqaA37Fw6F6gfVzItFvF4M+jwG/fvg/cF7itApMd29VxY4h3vP5xu7pv3R
MvQLxeHGvnT7upFNxpWqBbqo/7RD5wTCs8WOPQ8SIIgABnY8fCNJUTRbn/5RVtb8UD0DSX/fPu20
7asLePbb2gFMXn5qQ6v0HeI/MKEAiBgRnLmJFnsyBVRRaM1itDBy155Ve/031ZUFvyDswTcynszD
r7QjF4xdatDCgYhb0ZsJkhZ5yHnPcXIXcQbWRuA8KogisD3AtUP9Gn9C3QlrVUtIm8kwWx2oBDVl
sV7f79RYOf0pTmtlk48z6njDd7md7+wB3v8M7cECZSio1zWy5PaypdVMqgdXPXLcGRaML4J/MlpR
UCq6n6gc0PMHVSq/VBwl38LIEzrf0FV3+qhbsPeg7FHulGMzP5PhXUYgeeJtt0hvX8B9UsIfMP/K
My0IuTjXFEvm65koqXn+v4WWpPY0d0MNj4YZvSxR2n0kJlJ2JC+/KD/cfzpSQlAwm6bqVkRNgfok
xBSWDTqT1vPd61K4GMybbpqbpmgfn5iBE980ZxbHgOHlD/mK6ADEywDscyhkYEmwp8Z3AOMYFyLz
E1fBlgcJbF/A3VOVxvKV739YeDTyk2LmqQhQ70HjJYmmLTL+A7zHEmAHUgkiQ4wXhVNGMrTmle2a
ueEvNT7SN1vX5Srx4eu0aIZsQ5oNFmioamyzcNy4Hsb3/FW3nNhLo9CU9clXWTOJhUo5emjfoQ+r
6Yh51dqMgSyRcb1XLi94H3TPAdMEgJXU74BWN9TkQg3MtiNa+U4U+93QizDLPSAmj3HHpPFoKDQ6
A+DKpIjMhF4MyIa5siH1NACx93iy0CoYrO/IeLYy1i0YqnC40R2LecRf+xj4YRN7HZJHaPEeDdyA
Sb15qKeBL8KIgZcKTrGO95mvwyVR7/O1fOrBWyP1IRUpbaJOxukI/7KPM3FSsoBHDNG14O+kdD+B
nn9V800rH4dC9nxIM222cQ5K4FJ9T3ef3rKQBdToEzKT84NI3hLhgeCcDYcCv8HmDjEKkSftN3LK
YsxhBwFXsrxWpjc+ZCH6FXw4iSEm0ibef/EpzJwZBw7JQW2q7XJDHNSNHybVmYDn2VYWhUjvJNMG
hYM2qk3cVV3WIJoXC8RHpkp9Am+xhtJvd5Bu9f/3kH1l2SlhtDUjytV1V3Jr3YU5NmD8+1qsZprY
ES/pGCBwrmYSTjdCgzAHLWgtiVC+Y1xk485v/cTzdCWAScvohokiECWo0z05F8wOUjDlWN8DT3Pk
e0xk0Yz6hBSH7rE6eOfoFzQ60288ZbVCA+PyCKPD5vHKViNQ+TIafz/zHGJqoiVt5WWh+hbAqy7o
EJMDbq71BL0i73KRjQC0YwnFxwahIdzcUByqPwF7Mri7QapH6iakZhKk6La7J5FIDone2B0+QhZe
J9nAIkZWFRWMrsJzeieGNbixHW40eyo013EubG2RuKm+gQVLJmj5gxtk38V14ykyUKG3jtPSwKOg
tpGSRugeQrEBHajWK/nE7V2lr5S4OFRYCfXjU1wwkg2AVk0YIjABzTvI5cRXwKfN5eE0SgluAtSX
tSB9rsjmO1RhKI+J5jRoCXakbDLfyw1KlGUo2G6gjOXY92FXbR8/jf0L/WQaf7jw/Hdu5Okrem6k
gR+0z/QazYd2kan69sVOeDSaBmu5iTd0Zy31bGmrclWN/kTtDT3OqKuysc1XfCC3dIj/XpJv91eo
LQKMCQcDUSWLlIhEs8Vo6e3DfRHkYshAkKGzFtlqI7ZVtrn0d3mgCqhtGOD5nX6xfGdiY2TsUKLJ
CFGKqgqxBbC/xKoUkv8j6kybU2WbIPyLrBJExK8uCCiKWzT5YkWTKCqiiOuvf6+G89RbHHNylrjA
zdwzPd09mvGhm6VgkypeKmK+i52dV9OGVp4P3hajaLvKGEp/K3UN/38U/UKFkGtgd5WA8HJ85OWH
PO+PAzYQ+ieF5lbKpNL0pUTAvvQ+nCNvgqyBmEyIFO4h/YrkYOz6a+5n/UF5RrElKNwrrSnYrLSU
FaX0cooS4rAyM8EzoHzt22ZYJkB1OhD0boRnqrci3QIaMAVCUcPLPUryHjaGEbPzSBGEpvwHOovw
ovUqGJpNlsJbxuGkASQQvM3rhA1l117D8AZH0d6sHzRIRtf8u8Gn4t+VwSh5ImVijdVLCYwmUaxC
Y7r6fkbNgT2PF42fqqhl10W6qJ1bCYQmq2Xj9wIaTF8/b9GgJDyO//o/xRUPf2jEKX6/2uGph9yy
31mGIXu38M9q+92X2G4VuMCRX9gkCNIhve18dRDrSawswrdyZE1WDZdAroiuvkLZxBHPrZ41lhJS
A5y0h9Lvq7Mi6ujjSnE1bTRYr4rOitf6lzKmMxUBrQmXKu/sfYXrMjLXkDG8O7rOCiG6A2WE3xgS
mEwfpJBC7XfQiyg7NosNZfqzvSC0XpkCKsPCGAgnp0CitwEBi5sb8wCx2sUb0vMRPODV8323DI2K
fnQXUNPwSxBJmaBfgD61N4ucn4SlvhIIgh/Tni0LGbUGeIoA2nEZaZBXEHP4vwJhwBoLQRjirvIV
9HQjgrXsd4m3v1YhvwJETHklvEfElCYh+Be0xGhigSuY6YmIwgr2xOZRa+EL4Fa8p80hpYCgE6kv
YUKTWAAPxvDGmFWozWFDaT1RDs2n4y09WxaB/CDl0L7zW5wkyGNYigMVTEhUi60AMdqITHyEGrcw
xMFQRNiai2CHOgoLe95pY3FauYfm4DXEyeNDSk77S6MsKj+1R3s7hSTK4PtdyGBcWB91nwejQl8Q
o8M6wVLBz+7WZgbzI8vj3HlGIp+/p5mbIeOQEt/EuOJeuGfcCUTb7/j76D8Lgb0NYuaATpV5MTj9
h7C0/7LkdGJ28zsCe1mNmIVQXJoPPU7+rVvbvF0za10+UD1vToQ6rVnd4hDfZ6vQDG1S7PDUtdeP
2D3UfYDdkbU+Bns4iyA6CyiaTPAZ8iEj2+hC1vabKNtX7erQYZoK/MkFDVuN/C66xGp+0ii2MYBU
mqTsqj56LuGTMsimMa2PrPGeVDr9Mxl8Xj7MYqKdFOq3f2ONdZuV0pUHcsNy7IoMorZDY6MkR5uS
EiHyc0Up7aYPVDYqN8oJ6pqX05wqV5PRTjn2V+wbI2LnoWl89Ro+DN+GPsqeS0QEcagDK4OanxKm
mSSC/lk140t3dWPK4zLDnX//gxCo1sHRpFNZnLiI/QQIqdp5TrdZK5821xV4z+dO033CDvEPX1Y6
YNRiuXaVbKjpFhfAHt8HDwIMibHiooKqAqm+1+pWlnKkCbJzqdihCSKwx9ONLgbRicJIpiuF7xHF
N/Uji5fEnWhaFpYs3JnSfOWJRE1kxmXDR+4xij9aAkpwcQ9igKAKMhUSdMcJl/H3neBk9So06tQc
KvEBFBkYi2pqjfrf8q3QMOk7VY3+/cZF4m9LDJ5yl91Cb/RLteuaTEuhgA/lUTOM7Gcv90g3GsBS
BIPfGTm8YGxS4l3hncPnULJ6paU14zaeXXu+hqLMQP2lauJpy3HXb/wq3u55EH8zAFbvVIck1duJ
Fcjq4MUSKsXTJs1cxKgeBbdqxmsrj3aUzoxfba2vPeBd3DfWBt/rl15aH5KceUT9du8chmYxE4dh
v6HOqMmz697SbpAMq207kO6qXLJVnlLl9Voj3XbtW9F80J4nJRrAMWFUZZWONKjRWeAdyB5HIt/j
TI478UR6sawcNbHcevLIqPGmtfcKxi5g4k4BF3fSsYpyzqv/7GvazCF0aA3FodR+4Wpg+quBJP7n
NdNG6cVEx348YMOAEhD7z+AZxL41spnpUB/DBCsofOlg93HMeo9bewcW0jrNE0DhA1oLktTMu8Ms
frXsaXO+hbMG8S57dat3o/WsdPdD/vFJLCOFgbJ+8Z7sPfv2GckZcxX23VdrcWeTZDVyiBOlUoEU
WcNzymasDJZUVCLn5zaZAZg7kUEa4PIBGCLTjWOGA1qMs0YxBEa/FEqvRa6FrEXdIJpVRpVR8i2N
vS7L2V/1bow2x80W4wc7aFCb/Ycf1EEYtl5xwa+oTLVYdcEk4ZO6uUypSMQSqeSV6ymSqCeqKVvP
ZRVjFZnmngcKzW93xY9iR6Gp6jKZyHhlhePbWF9zP/aaJiCGrqyGSOonlDZoopKmH+mrIthxpnC3
BxAhELIGNJAYaIQn1Hdn/0Zfic+hT6FyQWHgOhTfgGTr0jrNhOPJBphGRjwymr3Lfijp4cHpNJfc
NfKfMtu5r7T2yagQfVAtLqIQ4YS7jinFg7WCSMpZPgxff6UQFvRDGa8yywOBvczjrSGwWMsc6k+k
2cnCobS9Ff9Fv2u0l2RAJNj8uHxvtROUBl3EbClt5dPLeddbp0p79JDo6gLQPuFeLDs3fDTKU/hw
4/TVey4qk/3UqXg1Cpe6TF/qrJ11HNQzxPUEEOxIbrggCT1jhvKPMXj62g8FFJVH7h9/6m4Ovoo6
k29mWgMluqRbj2GB7D+C4XAfVUy7cfKUBb75qpi0Lj03dbsrtCjDVOoqAgvsJ2p0aJGeOPgvWPoP
pBtk/2WeLZmfoqugFiV+MK2KlcW/UpMwAHiBCAMXN9VEFa/iabzrEZMcvYwuwvIVyLOuMlVeoJ3w
yQIq6wWdTPmZnAl45WH2zJ4TKp9QIFdg19Gkly7HAz2h1pCWSbEO+JciZOFVQ9AykLIZmHcDnYgs
z87EydWMVqWJ4proWGsCqGqSwqmpOGMFSEZxk7mQmRDUTSVS1SC6a7c2akwv3TcjxkqxqvzB4u+n
e8Q6SCYVj+4WWwG8qXgnOrclPnmlMKDY4L09SQCFT+iAKRo85iL0yzCJNzyW88yFHfMyVy4pVya9
U2GRQg1FhmC9KW5rn5MOTYZIWCIF5ePoH33mQTZbudmpwzwFV3z+ICzuNteJjKikudTLcwbACp5e
MleCq5coX4ikd6rq+9KW75TeAuOrO2/Uzdf5aarxAXpz7P1j0XL0HW8Md1Z1a8o8k+Yf/Wl9tCvA
laaB6oPqGfVs+IZ/sYOSDgi1vC80okHJc4PNU9m4vkb45l3dKB6oodtoXzcFtRqKbYm1iNUaQLFR
4KXZQx/jnLVqPevkIhM0FnwstZUhIwGa8i5iAGO9a9yNOjKt0EjSRj40845J5ABgHPqH3pUZTAaY
gdXoZn3tORLvCi6SZDym/RjzVkCAzl16Hh2RtbOuOT2jRbXgFOg/SFEuFMLxHX505cNnMD+FW5TI
jn4/gPLokN2SfhfiA0YIGCWkRa8lFJAkolDl0z4A8BB7Aj0HH4iqiX8oZOsb3smls0JOyCmojbX7
0BpltIHgKNGSztBxxFTmHHF6ZP4e0TtgKCd0YQhljWFO59n2K7y98qD7QOZGleJpV6dc+fdKvBne
JfgL2xn4CT1EBGZdowGiIjylCdsihmAW9/YLY2jT5GCIFW+4ANRiTpyGLmV0d2O6rmIMiYyB2M5a
rjai7kmdWGvbkKsGWevVEYlSb95pVSUbBHcVVmUydKn8xALi9JHFhtoNaRKrQSz2vTA6ro8Ig5SK
oiKD/CTtQ2iCZvYBhA7hec3V8e4LjWcT/ldeNXWCn20kQ1Sdela9y0I5EUBT6elPg96CNgxMBrBg
iPbFshDJgY5BsUBEWykvpZa3wCsVofpOt9RaYzVmoriVl57zyUVkYp14WdEABQe0bbX9BhTAGlBR
XZ4/Ek5WLUj8G/SzG/8qgFEKw4TVxTclnqixTSItQoEtCFd8FQOZSUKrVkYLs20l7RegGE5oPTPu
Pr/yrxRp86ix9Y/gBh+Xn2bSucHunlR33dXoPMwaS2gSw4PjHZL2sY7c6Xr6zF54V/RMPH5HyeCy
Cvhuf+o9KkHl1bpEFiZAq1aDYAYFJ0xsWOJZfzU4VlvOo70/41PwAAaA3nSKmqTitYGDDpNOTxAv
jd+jd4Mke8Bpt0kV7HTjLerbh3/zpbl8QdvX4uCzsB70wb6llROJWvRjiYPOY9HmDp085NEzPcsz
i0MUa5jJrrU4FEK8g8uBdpT2p8Rtp1DcWzXMz8yLYq4Gk2OEJ6wiukHifSRM7EO+X4w2RILMcfd0
qUs3iQPpp8VcVqvSciLx37XKdQP/K/HlE1B6eomEdQhgSWg4rGYew9kuQM7SkAEnJgxEyvmJAkJJ
dQFWy5sKMhGHbiYdrNEgXULn7N3AnjPkJiJY5YgbSolDFcmDjqpbGe+uxR+aPeOv6ia+KLIPxCsP
15lKp/Ju37tnnHS+76ha6mAvB7/yhXwiOPBIBjbp8xPujCKtHtuZBBQwbIMclSONbjrVum+avCf5
++iOqY+rmwe6uP3HjZeC1EviXQvK5xYJ4+YavcsSEV7MSVJM1W0kutjKbbaVxu/XtWFtKA7jtlfv
1vA8ASRvdO2OgQJPOn99LxqRjmYbPR5TnUnHTf/cV0lg+RahDK5z1s/6Owieof6mTmpCVTikn0rC
0a1+6gUa7TcvtFusoHgRtEDa9dDbEvNGeI+gZV3s8p5+M7da/6I/62/SX/UID0BtoiAQRkSKIujw
UP6v4LQl9GgSJOh4W9YiOikZAynrxaGL9OxqGrGI67o6ojBrwSsWUo9DvZgXWgwDIi9qEtb5EXmU
1Cs6HgPTlTZbKuqS6e70JYaQ/EF6zny+usIvr/bN/q5rsw67yQ6ihsmfzf4Npw3koLpLjt19IX/K
oElLsHpGoK4DMTKItbgjYo/cFse50j4J3FegDe+oPlO+fOPkh+fOa3Lu5G4KclH6L5pjc3ztOl+C
YE9AwZTjbRuLguauleJ76lV7FdCi8pF1bHIpp/3xg2ZTSMa5Ux3yVDzde3ra6In1WM2VP+bbTgM7
B8/6Ws1z19G8XaWWcvL6oedVcK2hqypSiIIP9gu6APLQPQ6vs3ycuI+f97zqnRCHQKO8IjBvRI9+
ekWZUXVcw+o8+vt6pxK90k6NSp6Bwzv3jCqx0joFzCR0K5b7unaLiHfs1j9q4G7m2G7Ss3gPMekw
cnl0BgmdmZhhkfsRM6SKZuBkz9vxrHq7ce46ER3HFDS0Msz6dYy1hg6b9AO7BKtj4tsLj57YubU6
q7hrm+0D7deje69EewRWt3l1alKWYopFwGWxXlvZZJW0H6iKLS/rVZ3WodqxDLwj4tEDlvquZcwv
vuOehzlSRSTFKI8ROR1mx8rkFK6wK/iFDuSAkvRqP2929EdrN66TqL+XVe5vugb9+8NrQHGDJ0ch
+a60KVgqE2iSbGuOS9y7TCvDOwrzn/zm2j839rwtpOQtkjfrhzDGHXn2cm7V3EP5BiDTzdOO9Xle
kC3MrWg7r01qQ90fgL9PMgQxaaCtvAkog5urRGVAojKZkBIqhQOAAbEHP7q01UqdTBIsebjfCcXn
RTWqjvYfj+VruftOB5U6rbmrGxOvuZFp8Cfzyzz5esyz6WVcDetAnvUBozhxSN4td8tsmo7PU33d
b/ab7NP+zn52n5Xl4/vGkUzwrzxGV8ZxPn3RTC+BOb9+Ndev3werae4n49ri8PVep7/J7+E3X+fr
7a/1eVqfFkWMOntZ/yBmXbVVGarVjISFOG91pB+OiY11WGEJ3LAm0g7LNZE7pR3He4aXUc1qXUaX
6ePAPKxR89bZQqEOrb4e99D2dDx7jif2+ov48V88UQjOSEuz7hWZZA2Jo3R/JsYTb0brIQxATn6J
TpPLbLWBfZYfW1cAPMaBkVcxENMc6b0pFMe9jDZfbdvKvPrw1D8h9pK0Ny4yeZqPgdHH8wrirnxd
LCxZtDFV4f3ayya+E/fvCoYSdXxPho/Bzd97e9TsV38/3A3JIeANxbPsI/+QgcJxeBzeBqchLgzd
5NNyHyRz2mVMP2NB2XzlriEmx+GTSDhpTKxIW+WBt6iQLjuYjLbtljesw+rE/jvYFYrP88f5Qy90
mO0mcbTnsRoZwTt4ZiySh5v/5X+SoSl7BzFVjPfeCwYbFQNiKRtoWnIrQ2kULvpG9XwNUT4DS0XV
SFv0cW2z0mXJmrHO86TYlNTv0BhgNTYvPQFywFuUT8oAZO+O1eefHWhqlL5e8IK+DeP+JXiF59Ft
jt5huhutIieyo+bQJle3ouICeHd2aYkdBW9tZ81xc7wa7RlZuUfeuuOohLthMqhBfVR9ohxBh7KD
vd3akombvcwMG8fW3lk2/t6G96qxvczTDnQutFOaF8psQrzGdNOpc8KJWAjoYxsM9248NhbX+Y0q
8DyVR2ydsVHT17at+0dv21i/F+nvfdEsrpAVUSmoUawGr+HJWvyMLbho7moPW4Bf4rBe0JknXGOU
sUhdBeOlCHXJIbLW6dJuGj2ylde2Rxx6k3pM8h4WLVbrUWnb+HX0D64DJkeHlUzPmq5STxJA1AuB
6VX7N7J1QLrO+etBq/QQ3X/ZJfnXCkgb8e7QiqGddx5GO3O61rWfPdrxGut8p20fgorRqlL7N7xK
rbsCRKAdUm+fcL7xMtO9oPS0PGvV4U8fDmnDjUbvqg24Z5y8vNlJ6ft9YaeyrC4v/gkWErK+Xn5o
8cbfNBCDLT4TwR0XuF4ySveuccHrAuUifM7Ram1fuqfgGJyCeto2TUyTO8Z3BgmC7B+BiOmdArZx
p947UcgvTnM+v5UP63Tiru33wzP7Vt7iA65oa8xufevVSautm+VPc0qgdrXWWs32FDz79tvkxjf6
9WFqRZd6Wxl7tE3d5ndtXNu1s0bnhEtUs9I+jS69+sLwsh2TgFEU1Pq1RW3xzHqNK6xoMZFkYQvI
dopEYhKQBx3jw/p4zq6T2yRJWlrZDHWbnqbGIv56Ly5zrJrYT+Z7p0VJzh3F+DC3uQDs0rMzTizD
roUXMfivGiwOY+Bz54oizV678qUPuPdt7o76pD4EEe7B08hajXm6vLqV0BnpVliNUv9ShNUaNA0S
WtLaxjgv0uQyB1O8pMj8bvSqEHSrrkncwualQuiqaLlZmGzskL1LRY0oVPJ5K0Y6/+ZQ7iWBWZly
kLo5m7ImU32LhAhuKou/0s0W1ufNYhtSQQqQ0SRWHfsXiCeK0FtAlyBlc4tWu07VauertH9LHe8B
XrXjrhMRRLkkT/BxD0iJ25kXt6swL/Z/Jw8uuXt1LULlYrNrbWAwH+Bt3IObi/cSWvS864xUeIvi
TtXf7J2ZiATzMtAHoPfDQKQVklZ9GPTB6GNdna+Lr+p8N8FWKAVYIUPp1ANrdKMaB97mVSB9NtuR
cv+ejya1Lzferb/lvlXQrfUMCkPU05MF1gSY5CzZzo1AJYVKFWETj3+2BJyw5Z7MonuItPPtvErP
5ms+vE1Z4Pdfdld+vpPMpOoTY5v9SWwPyjH1UlOatYSkblq4keZ9oRnsFP2siCMyGVPCrehncjy7
cKhh4ZT4kQYBq2TWM0srLcSBHny089hFHxQy9Z65kXg78WVwxKn7rrqyCcIcgN22VJM/VtDZmsCs
LS1aRUihRmf2SeT+fjzYv1rxoDrSUQsdVP+qYcpPoPbGk3e8nZufzuw9qYV3aq/8hbhRXQwD8wCK
Mbbuj93H/uPNv8V+OnhTU0lTnmD8YMApkuWB8aetVqXDY1BDqE4fs6iZxbiV84M8LvDlxkvGcsku
3BWftwaycRxm39m3zoy45dWOwQOduvvfWZFz64XH7kMV3r2dMObzht6yzFS0TCq9naerJsntw3/5
eGj05RJRm1dn97Esmt5hQtkizjqv3x5yyXApEeVSKB+AyejA3S2y3OqTgID84bl4kpGjHtBRWx8w
+EQvwEM+3LC4JEopyEOlb5797z2qrFUpxe28bBRXvBYgtkh9ISiJbwQqcgVD6SOVSJ7p27O70lWa
MUV1bYyvrurUctfUzvngEMZ3QxaAYUyRXjS7uPVxN4szqveUIYIkLkJHZRqixA0SHEp/RMnavsJM
1ykkNF155rIMLPfkstgrCjoKt9VCaZncM+SDkQWrfpMGQoXNxfGOpHiPn8fPmRm+/NH2zkH5uI2M
UMc7zAITHLRv90kWR6fxaXwca0WXFTz3Y++2wWRiIFljMqiEBr4WqtAbvQGpclgJwc5wZ90cWFlG
ccIug9SXZcZ1cAVJ+9hP7h/HyXFynd1mMve4Dx23BhIjo6LUff+CvOCahH1YBuS4n6Sz4+Q0SSP8
NLj6ymaxaOte8JhIXe1rZj8Lq/1zGI9O2B3sQxms1VHir7CIwvKE44adUwO9sIFZf70NF6tPD7vf
wEtNUvOcQ+BPhngS8Md9eQiyK/65Vy2KXinSj0EJFcjqOmm7ZDN31pVW3LOvnSQB38mBCizwA7x+
Inv2HtqDR7Ty8C2IB3nwZDVUp9uuvQeeSQuIZkWGJ9tj+GujpyQyuylMs2g33U3J8H7VClaAF9Z5
p5Oo+3T/btOuot1CPiNExAiuA2022m7k3qQ7SHdmCphFbr/dvH8t7xi0D2b7GNzDGougfwpQheIW
5/Sz4AYyBj42aAScZzK+K1+30WEG5jM5ELsqgeMePce1Bm8ti/FllI5iAuio2t8HOuXV/i44nNBt
c6ooGikSwQIW5As4xLjcxbNsWAmy4Wtw4mJfZu+Py4wNMcm79b/4U89tC2LjZ+XQVqpKHghKMOOS
P1mDhrQcDLiu8UhHdbH/qi7MRT7HOgzhSOnbIL8Xgx1IlXq5Tg+klZf5e/FcrD5VQWXr81rAsmRd
JiXxE1sVZdTnRbNLNjyp7YHpszWYbvx7XtcmosiXN3eJSDXDF5XghQEJ3/lf9lfdVDf3v91QyfJ1
oDCpZWkNZCwj9INqGXMO03uD2J5QeYONBPfe/UuOKYCT16jKJsMy1nq/91Jc52TlUfV2wS5gsfZv
PBp+DcI7K5f1HJIrlr8cxoU1ImfYjBoRD87PqBLFI5YqZz/rAdi0sgD2ACt639/ythofdSzQdLeU
d0zSObPKpV7ZYlsCfKmNSru5NsQneY0gwNLnRLuUs2n0KmP5Z9y7+WFhxwPrJ72N42bv+O5S6p3x
owyMKi2p/U9jmbKn1sbJ0WtsDJw3bu3GsX099ehKx0RGo3Wvdk4P981VwsZzGzh+DM/BoVNSkDGL
RoZmUKg9RJngvRBiXrZtNddqC3XzLz15258KckCNARi33hln2QQiv9U1i8d9ZhbfnflbUftlckvJ
5UnytuPOVcknwE95U5UIrscjeo3qBxrtVLfl1kSLhM5GdCc7gFrGbwxbins0ATYSzJOw2NN7G1Me
minoK34riC6obegQUd504aLwK24Ryfu/aC/Y/c3MIyC+QZxfrdqrbeDtxSqiJfCX7Oj20+pHXGgR
G76a9DyZvTRzpiw2iMFnjAPgda1GyxiYFWFF3U0+VuPG9JR+Oq/uFUbrtXN4t6gtmpxuuolnWBeP
toWYwxhVe1ZIOzQ8wKS0V907KNftz9gP7LGGsB7p70Hj5ngUB//7qwqbWo/jMgMrc+jpi9UqkpKm
tebIAd+dfFZKFM++A23gOFMv/vJ9rbtVypx8ct91jrPt5DhjvMTECSS6WDFhp+zqq69/HqxCefMe
B3jzQhRk6tC/buORd1USBFY9OxCFoU5XuunWyYZOIGAqnmP4viydqNK2lJoRcdUd0GH6IApsv+mG
TFZJsT2wZrvF7bP8q7xzHpwG1tgYPWB0juGVjpxwxaEuZ0oBC4/s7j7YWrt1uEwiWkmAId4UdIp7
6/qRMB1NnPA6BYnRqTOO6vBvCMOTWVb30epDMxpog9bdtZyZ5XugRiQiACKPIA1gD6zekmWVbJxd
c4MfLn0C3LxRJSsTQTfCV0FMYCRxWH2AP8ehPmQJQItmfHfVI975mftCrQMPi8udd+CPuXdO5oEp
HI1bQeB8tU+DW3DIoPke6TKvwtNgO9QgGn0odcQ1XeaPO7MZtxqsV8SqSfsGwYrhElSby/Rbqoxm
C9E2NAoR65B+csUdGtKijdTcK8QROE4fkqOoIV3IY9RWLloSSqwwlQC2UHNMqPaJWkP+F8+JkqQS
9AfnpG1NOYyE5Q3ZQjxatbhPxZp4cW0uf5c/rZBTDBHX7Ilkopm5Nfrld6jX5WViYXKhjjNREhJx
MSBVCGBuIj9odCqDPXolB4KxFZrcPc2pGton/wrqCl5Fq/APGlNz8/hgiszH6d5+D5ITvJHzTMfr
4xTd/QYLseHe4ankDP7K/DsMGpM5FbqJnvAOdJSjfjCNtlnlJswXHXu652U3XastZ6y06HlwqAuZ
jiiKGWeYRjwKX/XSS4qHrLIlQFoF4tvUOglipRPpocRJOh7wie+jt48woX2iZy4MTQ1CHaC5MsBl
GamTKkRLzHq6I576Cg2ugEostjaSSDV/FrcN4AJEjVDHsf+mZ4IeH9yVn1NbxPK5eDgyETi7aig/
KdgoJBVKu9u5/el83terz+T3uX5zXH5lYi3ESyR9YVUF6QQCe4q3zbllJfrV8O1JPbKHNR5ix9eh
y4stWgL2mSutUXngP1Bc6bt7YoQg5M9XoMW8Cp+bA+0ROB13V8FJ114n9tXWCaeUglRMaGtXxw/U
SzkdBY0i5cV7JbdTYU1Hyf0Q++MBmeUFY+gYVeSzoG8PcM32kVgmBVm0OdK0JxHO4E0RJKDDj+0x
NMqROZbWLefuhNdxbFePnfqlY39lHbO3+ippJiaxLuNtyM5MXYecWIuZ/4du6hpEIf7w3/0pJmsq
4o9ITCLkmaimm+5x0/AeYM3l8QoF8AGEUDTorivvPPH/ll/y6y9IN9vFY9uiu1Lz+b0JeXPX23Yk
xlW6hDc2tkfbiHq0XQXfKhS/dG5OGIjJ//WKvSuGw4XZMKoDDEuVYN/6XLiJPZRqQWEo/qt4dQyV
vYS8GhvWXmlybE4ag+rwPXqPth/O13sTf9eWNpvBtr/trwJCzgoh+XNQWe5+dj+Vjfl3uv8bWfd6
tfjVHDWZsD1yxulHDf7NtDGCxZjf2jGkGy7w6sv5ypbZUk/93qSNzntzGiTQv7jzjlBmsgHzxqGe
jTGuCh22nDrdnWRhUxtgL/eMDvt2dVKfpX0dNV9sLOkcISiH9Wg1ZMRLuOJPjVlt5szPS/urAjcC
n2N2cqzoYbXXWykjueuRjmTx/DwUj4t38XihHbsooy0KDtx5kF7ad+IcTPmtd55tqfnAaFfBHRdw
o/MaKvg5RGYxkTRBXRS3R5e4BC3nOKj0r8GNeUyQq0S8VHxUXBZNXzfGmRV26WrvzAhpZzyktZEp
MGoXq0zL0NTkd5GJTJ7IChR9xAZGBVU0kkW2ZBwAHFI9tsTvcjuSlkaNZPRstBkSVPzP2M2u7VXq
5us7bYhDAVFoj9IhRmWdxqsZ4UkI4o9ahnBUMO9EQ3x0zZ7NvfDcrL72fuwU5FqD9fEcVVlMFRdK
eCdZH9YSwex7TXJ/PSSFkSmguHKGn+1b5QWr+1XEHP1kcVg0Zs/oMU6JFykvkSP10nQbdQp3nD2M
zMPquI5jb/xx4GZjth/n2inWhHZG9vxVuB2e4CnqDImtmPkSTza47x6w5ZKg7tUZGVucJaLy2W+O
6hC2GBnGPazYbnFesUhgdfjxMB4Wi9fu7c0iHikqaQ4Z5t7sWbrLlVpVcPAz5oWHXwh/QBUsbt6q
PrfT/Xw3r8ysic4DS4lW89AMrdDmLUMU4zgzGjJnAxLcr61Ik75kGaHj5B94C5pzpH+tYTsvqqWI
nU4Rsq6FWknquYpHCvFFjtg/dzJ39Z3STrV5hdrI5qYR60vks7PP1HAmWhqDxEuAKBoLsvCigYY8
BTSZhWb3IDd/S6MqnWzJodT0TFHlpCp79+/9ylCrRVjrnQRO6TwGs1C24TF4K8LA4Yrr/T66M6bM
CU5ROjlHtcEFkeJ/axOwBvgGWhvxEGIiV+jgbft35jjSRpsxY3ReWaRfBiXffX34tT/j+XZen6gn
yD4GnAgGhhGAiFRlDWD+NNriF9FpiprMPG3qAI4pCkWa89pJiwY+1f1hTp9VxOG832RVIyJZNAs+
kqgHuBCgheAXt6dIm+ItaudBNCTqoxrLZNXDJwNk6CZAhBRHVJojfV/j7/Yoxp6Riag5+Em7iByl
ytFlkb5SKoSSGrmHBKtDuZto/Ol39a8yUrKk8eAiXB/hMYphrriHCEfCCH1rYiXJAj2yTEmiNPmz
OToMK6Mcp/aNrplcPZTZKhwY6J9tWI1HtH0HDrXFdJCROj94xPHpoULoEGfi5GVb3HtMXwkuhBUq
7M+yeZUTHXTVZQIiLBWjBQSpwlkLbY24eyL0A/SLPMgXhhf2U4ZH4uhFDBKfHSNgoNinB2ebtlVj
GIerWW1iTIzhKyLb98j2OQSzyURZB7QQrifQOACNx8Xr7altNXCCcIYdifTYWod6OrLuYTViAQxe
4KmwtUCbdbwLcE+4leD+RiDI/mANKlfXAdQaXAeJEWETDzbywClWmNhjmXf3WLY+aBU0MfgT6rX5
nU2Qx6AxlQLl8S01udTipWrcGDC5YXaYnGekfh96pJNkUg6PVV/44N1/nr75bXA9aoNDvxo+whPi
YqiMnFNdDRHkCmpLuPuofOmgyfIC3rWnkGaWt6U1fY9PfYdwLJWiymw9noBKEm9iq8Z6LevnswYJ
BmUgz/r2j/lT+TZ/7J/tvDHJ6bzlC7CtBc1xrm8Md+5OnlgbXzpqGzZDPe5/9Huf+pL/LTiHg3rY
CFMwQYzzg4tf58xufZiFd8D8hyv6DuB/Xx173aEq0ZLllRT0tcn+ctCV7K/8DLuP9zhdmrMeLtuf
+zWNWPYYWmKN4eUObsOtzWFy82pOhFYVg506F3bzy6q9pSX1aPEVKZw54Ri+Iyt8kDk22ecZ/0lV
8d44X9Xxa3wnQo2sL+sr3+Sb9O/yall1+mGterN1NhlJx50y2EU50ekwSYfH6DK8Q6yuthorjeqZ
12h02eiE99ES53KsCm/9CvwHtJ46ZHRrTYxIbyHpsxnpeML3ZE9HgBnYYfpqOcR21doZFJRbuzmo
DKpYRUXNmd56Y/aOXpPH+D19RlWs6XHa9LHzx023iQuL0rMbctJdeAXXbMwOi9rsPSW9VHJ8pr4s
vu4yWL025p/sjvCMI+Nz97v7fe87JrMlFpXZqcLwh9YOJMuAVr2HHcpA1FevSUqe43iyb90hk6B2
KX6t3i3zBcC6670/L56gVB3PWqtKGNNDu7GOI1Tl8D0ySI6lA1CGogpfQoM36V8h26Cm5pB2tP/x
J5HlA3LRvuv0xT0C1vrdBZizjmXSWu0DdbFZxiOoNTEOMmu+yImm4utMYGmNOFZ+l5LE2hNWwftn
t+3ezm0Dqg9w+PCnUaNrLY3WszHASdh+dfJHa/9o83ks2r5Gf7vOb63KDUVUSpF9on5zoICXte0V
DQxugOElBPLa46W0+swX+cL5TOdyKGLMMF1HLNVRCkiAJF2BBFeqSCQS1jj08qmkMVCSpirelncm
GLUmezSA9RpFPmkNWTE8rCGyXB5AK+Q2Ii9VqYGpbkg8MlcZ0wVfZYTAXpUxACCAwIom+J7UJBUs
FqRYnWNN841bC8l9YZes1B4V8idetWS9yjAkpFdxqonTyfCpKaF+lZIDoRySKiVASoHSQOWpgetF
sT+wf5M0ko6Ovn40xtiegFFe+3x5Axd5Wo3JGsw9qpPFCcfFqHmENyb+/wUfrDQpvvYli1bxd/Hi
hVYT3/OjKgmlm+avV217izpZ6bsIWtKmqazXwdqD/nULUn6u+P81vzKIAdP70lNrGb7GNW4G1Qnb
7/cS04jJPkqHDN1mbpVY3DhSEVqv4S1MAmqrHrI0//8zoe9FfS26pWQXuni6dE00r8IplCEm3RsX
XY1D5cwSA6DrwpkMWYXcBV6oJZT9yalCNWpZcdZZn5eFBNdlzpq7ZWrnhPVRifHk7NgNMint7luq
+8npJ+4TeYKaifhlP7OpNslkqRjkxFDaGsita483iARoko40sMzQsDb5qzhB7CVe0z149oeg0oZr
owwoH0A+X/msvlyr+FSSAC7XAWNSOAKcAzNTrqzU0w7rsO4ZZ+btFCFMxJjlQzS9KtDae/TqUWu+
CB38H8ofwYt6l0/SECWT+UDKH6mK8LVg9Tw5wdoZY4YcC1eTEsnhfxIm+GQI74Am68hkpo2pPXbG
jDgapkOVTgV1igkG5i82Ftx4V7oqZV9/5dufbAhw8jH8I73AyIEXNzbCRAltPGVjpKpyNa6MFI0k
hQLHjDRKXYu+gbChQYapfJpIxZshveUjSH6qD0ZkIComfYe8JWh6eaHQFHqoOKa6XcJDjbpX6noZ
G610rKnNmshcSIXZx/V70XmEH4yv6ANknFamdrGkaNFbNPsceEPKkg260zsXojBAmoyrFgto48Kb
ywxVYAyT/NqktsA+gNyS+UoWAasI1Ue+g2BRZxiZND9lvlUDQWCuYtJCxQ2LnFSeXADrow6wNUlB
8QwuxquArQWsPYGsPpGdkNTG+p9QkLvrGervL5iPXfxhBJ3UXJYZFeq1t17H2A1OIjKgf5oJXE/w
WAQtx7tqgm8GUkaU+lgbydwogiuNuRH5M3+FM8Tn56KHmUX0JpWTedpGEu4FtlIDgCq+Ey3hHyc/
4SMzp5OLPOPH4y4CnC5PzMEnEv7KAD0ZIWJ1oUEZIDILVSMliEaTvTAxTIM1eBrnBiRNptZfiDPX
eod8HjJrKZuwUBytmc0NSBrdOwwpNlFALZco2iVvcoARdCNfg9W3bOp16DZX4l6m60rKBU9yH+Ie
is8Ob5qmAU47OzfvT7CFkXtTcyhBOkgpIoBfJ3rCHasgAXVoWzifurrxXKWLWpCiIB7mTCgGLdYB
x1yXXofgObJw4PHPvI+qfH5gJfE7/iRivdWHSZv/oSSc+4U34kDmI3eCpcZf0n9ECi4mgdgQaq9L
ir7j5xMIW3sU6aTmxd/q1Otv6d7MtzYzufTaLBCv/CEJI7QcRatJ2hZbOrUfeVrx0nuJXRlnftEK
hZ2myfDAlz09uG6ok/RnPcqvb+/wpfmRsIZYXm9MOdNerMXIf0GFo8/CqxXtI7ktFH/Gw0gLQf81
xQhq/e8T8rn4oWJ18B/Gyho1ZUSzD/W5bnP9Dm5fGEqKFcJSLtamVj4nlpUsf1GW4P94Oq8uVdVu
Cf8ixzBhuAXEhDn3jaO1lyASTKjw689TuL+zad29um0DvGHOmlU1NRSRCrUmFxxppUJpQA+QqIIu
BPNvJZIaLQ2exBPJ7PPLMlAZxtYnN6n+1X7hqTxD/OIQTUCpjcdE7sQdwYD7gH0FS1uqpe/PEIZw
Q2QiSJYpOlM1JGv/wPAJf1vH9GntSzB2/fCPAiMiwZJN6TVC4r4KOg1ymhL9H4JelYA3NR/Elus3
Qocn9JhnqXNVpfev0qm6q7KNgbbq6ipghtQKV8RKVDJxqB9WIU4Bi8IVvQ1CucdhSk2bLd9cAeTi
o0ALzM60W793Wgtep0J2SmmQVgGoUHgA7A/kQvBxcc7kv82Gghnu0JLEscpCXBweJpIBs2ueaaEj
wS9hRjRIBskspX65t/ONRipXuHsZGehloXowVy5Uf5SJSP/EM7YYeqR8mva6TGpa+RpSUyl0MS+K
KCwxhYqHhbWjdhnkq1hziox6pnZds6H1V9GTUg6Fzja90qcFCudmnr46Ps1UIjf7y/5QAoswRLMP
0UNEDhHRR7SZosuBGj0ZIRQZtXaRzeIGVz2Ij4wZVIA0hpRKkPGkCpE39K0X+mpB/LR7deKpvxPN
TRGxwBr/L0cLm1In7Xl4aOBZJs2fAo9vHulbOXq/ImsmdSkODeXLLOrUNs+zUwfUHkMXu0b9GLoe
zTQ2t59m7x4JCe9f7S+ioEVK5hsyO9G971JXctnZwSts6kY1vkF4CeJQLO0shdJF6lDEoYhGN+Fa
Wuzouukkve31RgD/JlyjtRhceM/+uqbIP31xwv2FzlrAeSrHMCQHEsNSmOnIIN5fGVOcEeRYTjxJ
+mP+Md5+UYjovxV2+QvsbBh/1R6OoDaRpHKF4sF0HJSmQH8ajPY0eJPudm0QMtZMGnHPcFJkCeI5
C9ktr79WFhV2fbgitV3bbhFhB9Yffc3/eKL9uI4asuiOpg8i96oMQ226Xajr/Bavu9l6IY9KlBX6
dBjyFD3lmrQQm7XpT6DGB/S7wOthoaYBp79Wh09EFGPrvoHaoToWyCOYR7vEe1CUrJQDSeYsBIfq
HGAx8t+BEKUKKk3kUgNJ6BV4ej3FhQ3+Lcnt14jnDIqGuGCqMhIdnENCkPtCGsl0JaRFUlBhLkK1
cpZetJZasYeS5pU2/oLC0oQAIAJwCymb0yBqkI60/gqM0aK677cZisw3nw1J7GSsZpmHLyhPNLSl
tidvfalw2Nk0FTFN8u02M5YdCyUUNyn7v4fmwaMQ0aqAXzomYB7eay5s/DYuk7CipmfIfwszAtOE
o8kZKOt+FeZfiE0OPFKGU7GdqPwDfM76xoO1LScgrvoObw3uVYGQ3vfBg4iw5StD3Q4DENouqiok
BS7zYUAmxKwo8zJSnOj4vgl5gefFVdCZ33dJX+MlKmhdC6wMVPl8UKVThGX0vlotlBtDrW14NuNo
xykcssEVfwwwCLT3cvD1t4YNJtrkecTyYwl/4jaO1KVWF1xKeAw+HOUcJf7uiZehLvf/ctFDhQi6
yYvJdxlCNdVmNL2xNjQwHpB6Akfg1kIQ1to1kwHxwJgL8uk9c7ugx8F05C+IR+QEyALSidTYVTv4
kk62ifmHX9MsHc40S1VL+uKWUqsbjGJ5sem6CMm827oy8faLYcgxSSO7+p+NCppusQ188h9lmdEa
zu2oNYOaMAOPVGIklBSB+FavA1+a57yQX+inX0m0wFRdGF2sD9nJG62y/DQ0HbQMCRSVk4uSnq8x
RUXDijMHEZp0w3CSeU7Xcy25cJBJfjT8rg5qFBxDFBQK047xzn6YWIES3137P60uweDkh66l/x+J
8MCvbuQgI3UezCVXVUavo9dVqocTAqm+FOnfxTItTA+Z4SxytMFh+ViX5+ptVBomvTUdUxYsETOs
c1nxvgvzN24MsfTlg2HYgYWIRPHVYr/Q/sFgs56T5jBiwzwz4JR2CrGFHAOnmihYJpb6pxynCko1
D7gSCmv+F4RHSxCopuVXYCpG/ge+BSmiQRW9sm1XrRiDRhIe/zzmOtOMidIMHWF1hQRL6xppudKZ
11XAHPGHYImtmsxmqdhPACyh6pgAFZ0vmPtUi4Duv7Byu4PugvAWvJ2GxWr5A9OdFSQceq4fwL9S
W7326jOrjUR43FV+xNkRgwCaOb2ssFc+HudYP3Xlx043g69c7jUobHsVamLlLsyZNYwLpCmlkheK
fhR1PcoNt7EHTePOkvOClQisiYMB3Iqxb5zAbeudEi0QO9H8RW5I0d/1eu/1dVm1Xu7L9f+CaTgV
wMOcPD7d54uL/7FxIS1bl/F3HALQMxrP42Sty6e3oLVAW7j+6gNIMFHTeE1orSJsr4cfsox3l6Wa
VFbxfxFxFkswVw7ZCMuqYnYYg0Ws/V+tH2cprck0p+Be8XarX5/KMb3E6ozj+hFD6hZuk8fj2T1W
ZnjuNTEm3OASvHh1F4OVS0Y5L0LdJWvKBMN6XKA2RmeKfJgz2/lVUyR0wZxX9a+gzqEga0oEjN2W
bNx5zLgzZqs7ncZY9U/xKIQOxZs/0qqVWLU0qlGTjzqtyrrhdSpoN4CQiHYZRZmTFvTtt93simYm
trDsgkvdJ1xy9GaEUoqqc6s9uyFXFlHtCQXdmD1s8V+Bkrf148WN143Azenqs+Wl4tCsGMM86uC9
UocGSR/O3+e1Cz03Q697akzizISXmaBXHN3oC9e7v12/vsWOP6mN76Htnxruq2GLsfygG4GYgKJL
SKOKPPcoHlidn6pxwZl7bYNfiphHMKoBCrt5a4xE1hXFXtTdhp3PeP332c1nZ6hjr4GeUx2s2iuR
MqR9hRU9qAOSvwb7np6BBvJHbbB6/ulrgDjoYuVsZQiEv3pXegN0639n64EGuSdKBx7jvXL/OKVV
Ad068M/3wZiIpX7fbmV0eTvwf+Hl0R4bTsO8GZrtdcVDIfLG73Zaiq1q0/wkThOIFEafGx8Dr/No
2AEY8t28NO1XxaZH5+PafTQdYFXvVOL8RERVyR2bETbNOlIGGr0NmosISJuWhyg1IOFczPos3A+i
ysA7xUfvxNrC7/lxnE/DKxtC6IbEA2wiokoIalHxujEDhf2SOL6wmWH6tPSo2CFm+Dc7pic2+/+u
TqV80ExGcWXRPneqZSuo2G0Mwz5b3nS79/k4yZvy22ebdSvPbu14g1exjvKeyBvUxCkFs9FP9j+y
ogcntNeyLJQS9GKu9bO1tqLvBqglL2BTorXOHw6A6/X6ba0xthueTlLDsY9DqaySrt35Hsz1Pr45
VcpC/Rab3DqxabRctwxv2/Bt3AnufFjffqeDzL1BvRqXnctUot03sgaNdn8sicNX3tDEQlu+oOrd
pgm3e3V2Mqgn9ToTeaGjk04DuRk/Y+pKM4x3BfdYW5L4zPuKyBSTkToxpJj+2aRYJV9mDcHLP/ka
FCkStFeoPVeAgz2+48qTQkSHGt5ffXVhaY/Iuatnjaz9cr+UXYOCPuRTlFYbfbRAMoHAYg5nKuVj
xdoEGsAvWZXI1hjI03aRm5VYzPY2cQl4BujXoN4vjeAdzz8DY5Y6n9lnoNnStMQ1P+rzfC0VxL6/
n2rdh91aYPJfkNAlTzvT87DWVYLczVhnKOmRj1LXI6ylUZ8KwEWF7yMdusR6MF6RIojiW0y/YPB+
LS6QtS9uCzUQhJxJxTBJbekW9pm/iTOGUdeAu9a6a1kpV+zmyCDKSXmqvO7QnosVpP3bmD7g3VoN
NyFEX2BSsYhB+SfTKRaoujIhWhqkD+BY+GtMj/+OrMWuW3eQquIKzJKBMICrimk7butAb/35ZM6K
zeMFiIF9IWE90OCClee7HX575XVfXJUu53Y+ZRXilRgGaoeGe+zvmHz9dMrMHsk7ujDqA0/SVjXM
IimX/TuuAFPcUbByRyQr6yn2BMbSV6kgGxCGlYyopEAo9/HIsgDztD9IbAsRliSXBrQjH7SxbvpH
OtE6e8j7sGO2EcUy2wC/USUtnFYAz2AAv1d5/zL3p1TiWiQakWftdwlr0aDe6tzenVYwTD5mFSvl
dYSq6i/e5W6KIeHFbZL0c90HkOz2Brg4omnqDnD6G6uG1W6a79FlDh4/4X0kiIDbdvmv2n9FJnn8
69opw80gR3yikjYjTvPo3iP1NyLzWCLLQgoAq+03iHvNMeexvjOwmw+sJxl+xRFJgD8sB513MHw+
LNwoqi8UdCvky8/roL23Yuhb2NWenWuZnr/mP9w3Tdqd4NqLdN/cYJRP8x+t3cw34bm0jjBGdQh+
i8bNPPeIPQyYiOvrvvuO7etf9WG2LmjmYqeRdfecqS5YnV+1W0i0OnfoI7P3x3qMPvnfeeb91Db3
p+XjCsA0ugdOlnWbe6tO5j8E0ogStz6t0UkE/yrDempZ7vC5/XDURiqwuoIYXamEfDZGL605Ua8i
myuzBLEfzeLLbi8rixynqGpq31DcYAkDif0Dnt124kmzt+c8o225dIFruL/SEQs5IWxMaOYT/KcS
PEcwoeEU2fuWe6W+czGbtJLOBg9ihFvTKh2ggND5uvPcOwyeppWSY/TKvAJgFPoJZinkG/IafKjG
n0G4qVJPZhePoEjXj1WnZfotu4YMidSp7FR+y8jrnP3ZLC8rnWxxrpmAbrVKP1uk1Wn4MOOol/xd
dsnfFZQeR0q21MDkG75ol/Gy0n7V/d/xWMZzg/x5eZ1XWaXn+foyjcfnaXhG0ebPIzTAl6XEU012
GxHmiVkSKt64VXDDwfm3caxuG0eUGxlIClxq9pfUIgDiK4MrU5lBCm8VCB0rTnZMt0Zov48sPTPd
GtQ917VZUBT5y8fqsX6sDaRENAYlQMFCeYC3tvpm6Eara6b3t9FxCylV2menQQJdP9P29NF/jv3h
C6em4bvfZvcnTOqoCYiOGyqEF8r/r5zmQp31MgkJNVP7mUANDMm/se0KZjouk2jyWiWLZFHcI62D
+ILQgcbTaFG5YL7pxfrag8Cu9vPWPCJL3VBqNnYoSx+Hx4HfpHs7PdR22Vy16sZPDQ6X+F8Ib6lg
flUsVXqjZ0MKwMR9d7KBwhuJBreK9OUKknCupYvRhqC1StGWCDzAhmw8woyFMgvuuI0usye5xUJz
pQVhtbFjlj43cpGFJDRuuTIMYX7joFB+m9Xiq7G7H2ropw7Nca1pSjoN0RVRiQ562fyIpSJCkw41
3WEdEc+ltgeqV2FYtvrESTN/opwLaN35WtdiRoL4RG4f0qqJUCSurbSXFcRVOXSJ1qI0YsWlE3Dm
EIYSEIotHQ/L/btn8inh1t0LVo4vLL3ISrGgks0MiD+pFimVDlYz0qkG1F9Ziig8UBO5K2MUVPYB
U+bag9HDozpSw2gXJkVbiLaNPROqDIGrcqDSX8t25Mx5Zh/F79M2ZsZsvyAMh8q62C+85X4RIJGV
iki6Qlxa8PDqtkfyTmyOLq6k2KVfvFhG+ayMJUBjgaT52sJyCdrIPbJz2IAYFTJtbn25D3xVkWUX
VQ1CJRwGujEC5jritRqjld0WYwN5lKCC7ur/ErzReBnh7KdzWb5t6XDLAO8G0i6cSTiuq8fB/4f5
dmUXbcT8rC1FvfIO3uG1Ox8wrYDBme+iw+3QmtPBdEHL3KlGn45S/9tnF3HOMDmgyoF90ex/pTrt
vgy535u467c6jPoWwwDLwi7PQqG6pJ6cXTUpvmOzEA4yeDBofrwt3kPo77J+MPSHya7yGyBU9Whm
jS8LEi4didPAl+E5Cplz0aK8ua6yTWn3PoT/Ao7bAYrD5rFRL+/v243xQ115i3gVr0rT6yqkZ/PM
n2WHNn+THpq7FtcaQTl97jFbAS6GOWkss/l5A6eSr3rSadZsb8PZgMlah3lSm4qFeNv4q+p5YkyD
UY6XSMGMVRdPfaaz3Q5MlEhKH5pTb3GeXCbBbFHu1YcJcfCqaBXthFKfs58PM/pgodYLf8qH4Of+
r3xIbp1A77GHk644DPdRdVjFkCIcPLv3bjhA2QcdRD1uv9LoqsNii9KQrt/yXbKu/9SJs+AWQBC5
ryCJHM5wKOMuFrxcH9xr+615M7a4m4b/4n/l3L7+a0/fMjbxSWnzLuwxUkktHkwpiGqiWEkuKkqH
JlTLZg+1wTv5HQJbOGnokQ5I9DDTAEZ9Dc/44sumpE01jspUp7IJsTOQpUE0MzZ+1TKkPEe5ch4A
z+3tmAihYl3eveuFMHmfzNOLbTysVw0RygRcdmIERNNJjKEL6TbJbc239jjmhNbVcLJt1O/XecMt
3/ThOHn4xkzuwzdUj7Oz778rw7sxujXd6quXXlPAvn3JzIJulcIOuycZKE2HXSLi0l5dyVk/dXzd
MgpXDeRs8Nxo7jnFvWscTZNpacDGWBo0nN/MPT9sP7ax0+rfivbIYuhcu+2pv0ogEfkruk1zMdTD
CT0cgsS6w2Nd0cDaA3aiNmy6tO9/t1+i0MJkCDmhNht/xsgoJrN0na/uVw5a7z2YL4AnNF3FaBnj
AUY8lYKdXlFHaRmuNEHDwY0H0uvyitARWwM2IqwR+OxAMGUzZ0gbUKMY1ggOvgdUFRnxG334Im+m
xVVsMQPRNhFLmaKXHB34aiO08xZtGOEt/rTk+iMccbA/udDVWVI/lQHQ2JgJHXStCNPBboJAOEEK
S1ZQuGsooy+Nov4NvmDq3vpX9JA6sDIhRvjKidNtdVHmKK0iaHUJtw+LviiOTxb8TmMpTxJBJSoo
Im53+bSck3td/tP+pzgzvBc0k2/zhv/d20qoTAGYeoMnbqCUjSA7IeRgBWBP/lfe4GrhyPPMwNKI
SIIB0X1wZR6osI3Bp9OimikpoHZdKZXReYzqf4yihB01sBvLRn/v7MvOHgjgeENAipiUoHBBOOnU
cFqTHlNq3Q/L9os5TdAQ672VCCtr5gPGXLFIcr+PKHual0Uwe7DVLNAesAj2nqv6Jv6pb16r5+hO
m18I0gQW6dP0gWzZnAlhnyb4wg27VJ7jQT/5G0yi2vQ2rI9Lbtutj9PAai4jBsgNy6nS7roqb/T0
0knKngqOlIkFmeTkZ1jDOrBTgbIhRXngvAo6u/zAyv19zwN5GFSX/sHf+JvS+nb0qMCeglN1ieMQ
+jNvhLvjtCRvIbm5y5Benu7Kb6lL8iOdP75TxVIexFQnE1yHoC6YYIATocgkqZ336r1KfqiI/6gm
jXvcrDSXetVDler9I6cgOuEeEIgvtfoTp/PVo77ehmdbGhOW4IdR4f7iSUQ5k7lMu2w+RnT3KUTH
gl6h67IBN0dkj7B7pb7c9z0eGs2iWQoZqjbEnlsloGgg8gl8GjR2V6RrGDTIfU02BmqortIn/pYF
Jqf7r8MeRt8dRWU6aowkKZN1SNX/vUnpL25tlQJXESqXE6wJJa6vDQIcGGXngFLcJaQOxgjv9dsH
7k362cMlcuH0/o99EI0kTBDoeeYS1KkOnbul34u/vqCdY/acu1HJLC9qV4uMvzHBmohnvZZ7VSd5
EvMy2NfBmJ/6B3yJcP3G12byGlZRXEGFoGIz6LPQIwHIXXnqgBT3pf4iZ+sc+O9scg37nlLtFm4g
4Zr23ByNRW1W5wTrJFchF1cnxugKRvaTY0FaG9VGDVcUZhkgGWMPHjLnf+DR4G9QmkNQplMQLR4P
GD4dKvOMMr5IybJoqBKrN5x0imJ/eMa7a1TGTmPQwiThPgiGwfAV2xEAJ3ODKkT/9z4PeqwyaLxL
A4OzL+M3z9L6qIDCn0ndUoNtiG/9xCv01Rhas5bwdaF6ryk3uKB5uWgBPn8cEinjl/CF7bpseosL
TMOQxFGTMfgBWWBLfnapiQ6I18v2GH8ToblIi8zSjNQKJEKl8paJwQ33iFwLHGsHORHoWPVVGgan
Zg9g7VuXHt7tfKGaLWUoyrnw4lVARQnSkXLnsqFEjB8phVv1Xi8akCMq88ZP61VxHg8AnGnYcgnd
vB5KHlZRdr5i+WvT2bwyzadNKIK1pbfxNq1VaxW4XxmsKoCVvkocUhbuZ69CNxqjHY3dz6OzHyH3
IlGDL4kxvPsYlIbRsOTCyUVnqHhPdh0K1Mv92xHOsx+aCeMcZcg6XJe33pJYN8EDhAiX2DXAvIBb
T6s5qZdsuLSH4bzADihx+Ofn0230jH+x4sYYpwbRO3UTJl8fCnf85RfgNWJ8FevH7D7JRpKGtYdi
/OmW/Ug89u4amtJDHdFAdvnNYaNOYl6jkw7lXSjx3ghSvy1riQpWJxem8HcqS/H+Pj62F9RX+EWd
XSzoAKqa5A1p0CFeqfK2ARtqvVvdzsiExvWrCQx2CwQ1JJQtMsdbkuBiQHctdcieAxJ5l9yl13j3
LxczJ+kAW07t9N9+l/7LEHB36R3wuOEw1yFT80YpXbV/mrP0bKZlwFJU0/DKgSDxKCFBuU3uZ6tF
jdxuLCZxOKrNrxsP4g8M0m0IckYpsAVCls8ihMwhtR4WGcKtXmWEW0aEX2iMj1P+UwFzxdMIUg11
VAqeKCtl/+SH+BgSNv274NLNtpLJ5heSBYAIUAek0TL+7lZGY8ybeWVoE4djD4EYqtINfokJ4gbu
53a5eTxjBJ5b4Y2UPMdAIHt2hRrS/QAMYhUiP34jpgBFxLqPpIkqGiZE60f/Bi2QnPdlVcCEbp3n
j9/uXOtg8oM2IqdxeoBkvvmUFMRneG4PITQ/AQ5oMHC4I0CF4Y+50GXoMQY2URMnKic9YM4HaZ1Q
OwfVic0bNMfNh6JIakb48A55JchIeD9guyZ3Pw3E0qmGN0flV1iDgh+ZI8qeqGWOIxvdUsvMsM/S
9poAOGLOYO4APa+ofr/2KpQvyG/LNfMWkNwGKoqLNqbMFGSWel+9TzoqYYm8OyUvUaorhY5vizhD
2ZNUt9Sp9il0IINI6dKcsiRXzG7TojpOH8fM2m49EzkPsbhKgAKgqXET0UImVXnf74vsfD5VX/b5
BNcF+ShTORt4Yz+ybuVJ/Bf16r/+MVw0nXgBiggl/KcyTAgmVYMTPW2YHyhzzj66L14APABNBds7
ALiYaC9aXLbAwIEvIXjqUP7vFy4hXz20PhWfsPPe+Sdj1sCY0b10ZVetmEH3yr8FL0jwJPqxBJ5q
eCUNiIAElVZ1r8Kt2J4CGniBFRADNBIgD49sQy15mwfFNFXMtJxsJaps4YDzj10Nd4WQf9c4jSqF
X0EVRXxVT1/VIK+FUfy722T9gAGO2Er6Z5Qp0KPzQtR/o3rqChfUw2kpV2gHFd3ItQjvOo64904B
Lp6DO9ViqiCdZt5jRWTEP8FbYQ4kZvCch5l6JrSgMuX99p3E/V21b6VBDVnmiUn1wObMub8sgE9v
qBr1q58M+GGCdvFtteevAwtEBvcF/WEFctLbPM8wlnYxCfZ9C9MkqZpVxiujGfK6/7Q+5+P3NB9/
ZtmkusgmpVVpVV880cAtQOOMH0aigHavS7HkRZG7yQ1mzjq7m9Ix3PBTgKXyoMcN3pm/xjHfVo6X
9XMrqnkY0jlKgsbPpD6iovXlB1e7IfvHG06dm9NKGEFEZSL5HVWpPjcIeVTcDELWarqWYl10d9Wh
1JtQrBXZETzYStZ0VUDp+aReRmOj4nv5KeiQxJWaErpiSQxVRtNRqPkK6nbbB0823w3bOz2PNSpo
23yRILgWxR4tBx1e0GbfhpVdc/kCNdk0/z7EyYfzIRo2UVH6bn1U7r4HZWjUGUuInVXRsDZyyz/b
HkKrpYGkEEDTzUByTo9Lj5peJbRAkJuIJY0JlTPCLP70q+bPBhjlrdWUQlScDGaHBBJSR0sVJ/YX
aQI/0QdHQmGp81jFqVoKunRo2OOQBetNNM3lz8tuzDBZnXl0Iqls5W2Bq8OpPmsg+L/AGaPqD4ch
bvYavpVSQ8PVA2ZlZj6hp+Kq5j77/t7k/bcn6dtunfv3I+0lb9BaYhcRDDKGLXw8fAPP9BC6gLKf
8aCQOxoLBJU2FXgzijT/yeHwMCtAPTB++BBfYTaxWUEub9IXR5wdMTakpBDpXIqR28AYJrM3+7Y0
Fl8FibwGvgdmGKd6aL5/Def9G8E7gR4kUaesOD5uBLkld0U30qxNmdMY7E+AHSeajE90U9LkxYcP
gVMABGBH8DmHl/G+Mnil0HOR/rVxr250nvhtIeVyqa7QciXtQpB4Rs7FMw3oGMPKsgqX4do/XUl6
vU4dDcJlXadddjZOB+2FbtUZTYXoQucrLXu9pcHCUhCOVKkbxm6lZlPDrc/qIzj9L7hYM/T020dj
+EwmVSiR2/w9xJ9hUnt200G0ftAvqG3ej22MaMePYYTHO1qQ4itoWPGKzU9Y1/tAaugRqK5uQzUs
kPD12odJ1WsPm0P6s+IvR6+Boskr4wZJAOIPthL1S0DTslUrAdFlrvgOGpC0hKhq59D+IQZpHfsX
7m2ub8ulgW44rBd7FiuEEFvcsYFHAaRZ04/6u+V341nO1RCCDA+Khzo/6Pam55lsilEha1arvK1D
ZDBMYaCFQEJlRdA2JQ0E0lv2zmOlEE9IHC43Fh/osbBKKpvnRRmwa5NtcJAUolY+ZJv27nFIDvku
36HEYrd8Wk3Ppsy29y0pJx4c2JW4ZbjcqG4/dFJVnEuki/4t3oZb1gbUPKwmzNwGTCTmDsszLvHM
FdgND/OCr0sI++WGiuYbVKbd7F9C9MaGDv34Zl7+QTO7K4HZ7J0cL0VQNqqmbnlanWJGPk2A42vD
jKLBT7bKVs/FY5b3X2y8Ca6OUjrqkFfbDR4MYSVOkg2qYL52iWBvpedFAzcjWu86Hm3kqEx4/cmy
3ikD/GMuIOuGll2BLdXJH/bZY9NgibpSQ4Q2a7iPWje8MsQfFQQxr368S1s2dB567CIxoRrZxZ23
wdO00eoP411wxGkICvMmAXzyPlBqnTrY82/G5uebHxS0E1ScaMJVr+O9+MfzjHjgYdVaDlwnPm1W
33g/rwfT8HUgeAxJgiAZuxdE6r1Kt7FQXVvkDzkwEXVCJwflARfPKf838V4Sz1iJdhNk/IupCSGn
KgoS9HVmypzz8rrOT7Im1PFFiUQlkF/Yl0JAsi0Tp7RmRXuzsxevNuvLkioruziPEgHWDPtDAajZ
MEs3645hQaeZkbXx8MZWpvkxpru66ftV1V7t6Nf9sSgYK2Nv8exf5o48IWkVUOrKNhATQfuzfq29
P6S0wAa17p26vBqiem6IOnXvKvnFILcXwOkd1A4UIXttYndEvvMaCIX8adtoSfXHqq81SUuiPtVG
yv0PSgpSwXrdbJqxm2fT2ghrkxE7/pn+TSr3EzEUZQ3VWSj0dPR0Xt+g2CF2pGToSu+/YZE/gR4p
n9k3YBl889yE36ndl2kLP/p7qywqi9Yqm2dz6s2rGFlZckoQkj5O6YkdmcWzfSwds466x4qvB4WT
BlVX1FUtankkr6KWaGPXdupjPlCbZEQU+A/FGDfAknK1FtywIHrhUCDHkhT1oNh/ut1xnzn3tMqj
nicSpN5OdzVE9YDQdbO1a88viHZlZizRb2Paktq+16ADwZSchJhoKgU7CBIlLj2Cx46bZMYAS4G+
eL5gEVAjC+nKQqW4aQUt57q5bpjIy9ZSWuIavs21cTgMhylFS8o6+x4zHCp9C1WKTjPhLrK69z+W
W4rSl58KzjAXwLEG1CkSIqzJb3ChGovKLCOp9H+rx+cpXJ99O9uG62z7xnA7+C2DcjNihY7WSBm0
yMp+W+Y1Z257p9oXNIcl/9yYS+hfnWK8V2Te2PczLoyOsBa4I5gREmeSb8AlGew9G3tUF8nGb2N7
//2sW9vPOll+sKW7LSX01hH0zsK7M0DuKik3XqZAT7xplRa/xUVlM7LaTlyPjoxYQd8xhPaWLTod
RGTHWuzqfRQ3XBgkgYVO8qtxQRxlOC/Xm+9Rn7XxcZDPwmV8Z5Mv/z778fS6DLld5jg6sOe4LfqV
q0XTeZi75fX798FRPu1ndPFasF8yajRwiAVPOKMY0E0oFPgWjXqIZYzt47e5bW7ZQeQDQRMheO8x
eWyGUJQsjTKt09wZfyn8B+q1p2ub9N06R3bs4yhm3RGDYTkGwYwezm2zlUwxc7utvXnj1DhJXygu
+r57ENe5QgqsDVVsZ3EcxYWVWOBOpzn1gNOqGmKYQkdmW+2t0BfSAQlWFWT70+x0AlAC+6GUJM4B
xhjv3pvdPu5Hty6RKEB2jhMkYPYD26NhXnFQgpKBjxHh3bpAQPnf/Rhel/QDIBZ4OQkJeLWTHngq
b4I5/RVLSRX9Ehgax8Yo8y0iOezKYqND/Dq4PkbieN7GsK+hmHh42W4rKewE4tYWksP97A6X9Uxb
vw/X49UXktLEDERafuVLj9xMx+m4VDWvUxzdyYyk3496TbAWA5wFhXjhhSTDOuVYZ8jIWLwWWkGe
VlYvnCOknI9Oe1EmD5VvlBqztQZqihaJw1u4FUMJJSEk0mZA0W5jUiGli2H5Rx36BGA8Bo5cWcpN
/jbINWL66RpXmcHP6Np/0yUTdgkiyjaca+LxdqFtd2MKGBl9zDyYOME0IjyIpz8VNx3X3DcJoOAi
A03sDT0OgdEA6wGmHNgEFsF2nU5F0RaMy2m4+Tgfx5C68WALE5ud7dpLd/lcD0udC6WrRicn9AQz
2RU6MbB2xGQ9Vpz9Dt30v8e/lGDgY5aJpA85XrJEh5P3TzQobT5lGyoJqem/6qrKI8C9wABx2z+m
P/dYmd4uoFxGENA2PaivmXPHKXbdHqSELAmutJ8rlGgnWqJumsedEL1qqx/G3dccOdXgA4Vw8Ik6
/tgYBeVR7TJoZE4wv675U56AzzKFvgdfjx/yo/PeLH+GTLVOc3bNJg/UmRYOt8iq7Nppn9LbpE3C
CZmFpXELVeYVm5UlF7xqJuNzbl77D+RDMK1fJrZ90Iu5bFSd7tZl3nTChx1EP+GSiY+Vn3e2Qt9m
ykVsxB9aSXSeRierLcP7zOtxmXatf+EuXJaIcWhtlmGfpgNr7BAaPmDrvEygRsCewaTpXJjiIDxQ
8ZCBXDHhNnoYGLTxRqBSmW+gMJElvKCXRXjpB2PsbUH4ngOtnuk2H8Tr5gwH5jszYnSmRg9cBazG
tXMgxvljkO7kj5aJy/MSsgKnHDD84pTicR0txKi8uEJq1/48Z4ee5LPK7Hp3KEDGJyzzreZMPsyY
DHUqxOqG+5xehsAJtLpjZjEa3+sYM0HOQyvqvGg+RKd1DBTBSD5mE2uyTf4iO7EyYyE7Bgqc9DuD
aoQKisc8YITFk6hzzgegdPu1hnBAiE0CP6sRqPqDT8Uy5lUcEtL3bqm2W8QNRI/sLeHhZQabKidz
cz/4DteMjOZHWMll8KD5g/cTQfGgK8MmJFahJgTZYs+SYlJ3KE+DvU0l4X54suJRpIMag/MqqPrw
MX7jjj28L94Im7uPG0hA5DsV2r/Idi8hMr9OqkCyvWTMv0vYiLHKkzeObtirT8vjxyBHiCEd9nt4
/iVC/9x7N1BnuOXVCQ4HTbiIFfcZW2l2uACLU/bw7Ht7Ajl28gEsX77g+z/N5t896JQJIinQ8TWt
/3hN+xZ1ctyMgx68Wr4uTTNAauLksWPgNJH2zkABIajv7kxxAFY90QwlmdbisX2RwpNp4OXOyIM2
ydsKeiqBfGghSjOatx3+NuA9UVt+Y6SIi/Qy757beFNDn2RYRXyL+RodEQkCQYQooUSEPp1623xB
YD76cecDWxJSazLEnpqg2bfr6BQgT6R/j7/bX9C7peb9J/5pUevyzWRBDTGGUIAZLeYvHxMiU3Vz
N8ZUIe1q77Zo4IVHlXfygvtZsvI6uCV296U+/IGqE0IoC6xzadiiew4zhyr1h9phergd2CshxZWv
VnKqwY0+VY4+VtiplfzKyyV3i7WTMh4Qhp27yfiK0a1v13y7tA2Bn3B5eS7v0/u0hdBnfu41gVAx
V4owJkha1v7nSThZqlqNm9NkZfOdBz4WSSfzJ9Vxc/ksrtX+2q1BPHjQBCYbVDe0jvmY96TzmiU7
AnfjFwUiyHgMV4itDJbObwW0mI8J5Nuc1qYUSnPKAOnsM8HcUR8az39O1uvSydJx7g/ahIUo8WvD
IOy8fu55t4TF26cfTTISEMoyu/yPMJb9ETAnxmKKHUROVOAEGFHJ6lD6QeChRY6qcMkY1laHldl/
ZolIWXBEkykAiOuvfNs+R2+NowCAAVEI+DWV+NKytDR2TUbXhjcY4IWlRtE1vDDa1FvkmCI3y/Zk
P/Pm53lAwBTNr9PnMsFBh1PKoiEd1W0cTP2pTKwC2shvhYlV8UmTcYasxFodtaN/QBARReTavahs
vYw7ssdVcT8YiHome91g9djcDpo4m0fB+2mNGRaxhZuFjy3JhSZJlNKdJ/S5Ru/myJeazWUROckE
hgxAedA5oXiq32mCQ79cbAdQy6fWs2oqnHvS0+A9TpAmjP2tsBtKrsCnT2BSAkh/QlmWpJjEuHcB
yqi5Dzi08t4sETsmayF8T/t/ZzTGOuHbALsOsPSw7oir8bcA6DV6t5mwc6AhkJAzwqoVxEyZMxoH
2iuLowZgP2GgAmU8O3sae/nr6kLe8uKCURwvopdLzyAe5VhWP3bCNS91qGnMQ6ztLi55N0BRWoPc
YrZxbnNCSn0x9gMYt46MDXoaoNTbsAwa0ms0LAMjdgho/LOClANh2vBBLNMD26oinKD/fJX48RsA
V1yVsVS+ouUTA6008adocADFb102LnzySR2HV0e/LbOmoqT9LG9zw73/SU/r9b5dMglQ13vY1xh6
Nrf7LpAb7yRfXsEynozhOzv1eXge0rGZKEywjACaF3YaPAVAf09BmaxrrjQeZjfHHwJZxFgmbNcl
GJ576RibaHRsTGC0oQgnbjGpbDUP9VXbaaHu6p1n5cAupU6T0p2d7RpuTA/pdS2Yqduz86LpURVY
mjq7g2fZ8hLY8QfvnT0Cykb/9umea4vqrkkpwW3DFv7QXxzgYNu+DDDcB6j5q8x5ivrucf+p5PMP
eTLCvnfvlfQq9Hl7rSvPcRWVU7Xi/B9N57XcKLdE4SeiCgEScEtWzvFGZVsWQUhCZHj6/9uec8oz
Ho+DLBH27l69QkSwWWaeBwM3iZfs5VlnS6075H1HMz/ImZmhkKGM8j+7Fa38w0qn7fHRsiZtxSaK
F15IufmYqHQaTFV74Us84ivmNiFgqrLV0H+DfMduATHjinBSXxZIuJnJKvs3lLt7CJAz63AO+7Bs
jxidmV5GOkNhZ5WTlMtnuTBfCNkDBSbKZyrhnKQGw7OywYgoei/JGY/b/TU9NlwsLuVOequ7qXn6
ZFB6NggoB7uRnby8JuY26E2sWEwVcz9WqILhbkgMhtWfcmNsnkaoNIiIgZusMMug8hU/wccqq3Xq
c2GWsC93H2MqH6KzSR2Ic6JEV0/GU0njIS1Vb0DnCpbYcJVwRXKTsTd1bgTT4yeaXX+xmtRvHTdp
7uHNnOPI/7RzJPiLrvCyMbHDg6H7MoMEG6DBooaKyHWNK+auHz8PrTSpBnMpX8d4gCLCI5DX8F69
QG/Vb2D/NSi2dpC+P/jJ1MzL5FuD7NiwW53JPKbv1nWpAuO82BUjnJuujHuoXO8V5Z05TrAR2qiF
98EPVLVKwJTJ57qM403VbtVyo39+hu+VOdgRw8gGHkZu+5oyrzRHzpDxduioqcOFIViec/4dymdl
e2zXb+5VE69LisNIHXOddSh5xhVrOfq767SHgi8FQHrXcW94Ue8Q8kXoBSyOoHl/hU3Afx5+zgU/
tJmFlmiL9ronMfd4L9TvlJzsujkoUnClVAuxyW+YnbDAUuFDhGoCE7NP+HU8HPy6/TucyDGgrbb9
1NZr86QoP34gkWmXVsPq4A2ztme5qxx5qSMT4U4EbdgAjZhuDdS8es5HL/sD/AiR/oyRHMAQJNnD
EIG/ar9rhO8H+af7uW7kC1VTNgrKj2NkvoGeXEeqYD3PVC2vDXtzLYri7lzsmYgd2gw3/24qQcs3
YMTJKc8hugPKjBQ7fDiorLNpiwRG3sbYOmJXctfygMBMuMA/iMbApDxkCt1njOkdgR59YM61JWgY
lFxKJqZPlZ2KkAAOluJxEXxOOkxJXEpOV1K0+OWTrLeG9ysignkVyMKakB1tKvmUahmUMDhFzAQg
qxduv/7RttJvqDEz/7uetrkyURvn9RXTpfhGSocz1bCPg9unMcg9JO1X+PSUbiu9xKAbMFJx2sJT
FKtTHIkaB48Ywj3BF0kFDRk3seOWyIxyh94N04ucl6nCtWIIGNnNcxnqbs1MjFMCKE9svea80cwR
ZcecPPJirqnhhOtEZpYKgq/sVTJZUUCwYia1V2kONCmdvssd4IUnv2wunlp8ORuUVidWAkZ8OpsQ
rSvb+7rftQnln82uVYLT6ZMXA/Z0rdXzDG4lT4IiHAM9tk+J+J5kQdrIw35DbSpstCuZtFMYF+mE
9g2IIYJ7uVWd0UEL7Xzkv/ctTFfKdMp5K6asGo5pZFg805Up2XRjhmapmCwTFrhuFtVc+0XMFrMI
06/MS2rVh6WMWD5sFTvJpfSZZCq0nNd8+LA/ez14f2Y0fFn/GxuriDaASTuiACbBE14pDXO1KNBj
NAtV2/NI3C8JrN3Ek6rpK3SSH+rRAVAihqReAX+gdr4ZmNz4sI6dK6X0hy0kQG3SYdwkBa3mo6th
y5GGsNGcF5meRfCgsC9dESoi2EfmyJNap03dmErRk4n+IIBHHy5iNCqpa5DJDpKQTRQwbdOTTQ9+
N/AocJM9Gga6Or0m3vCQDYLRY5/Ly5wV3Y7Us4TV6stt2uOz0h0JznAxy2PsBs15cpcku3pvE4Lb
KNlZC4UfgYgAwzwd0BNPHQF0QurDtVZw9Kmw+LKI7IDXSB6aIL9IC+FZSRJnG6QNJE8DAZMFpZH0
LABXZXr9+G25NFcfmpU0WcW9A080+dU4NWgfUYohcEdCXPk6crzSzf9mCMwYvntdyI/iPR34c025
te9uQN+r4feVS7Hx6mY1QJpwHp6YIS+v0GA/k2jI3ocvV5ouO2M1YHdAxcKECpaYcCvLzo/O4axh
G/klXPW+IUxsMHzYfaadCJsGRabdG26l5XOBlpnm442/DVEeK+VmrPIxGwf7kMINCXoH4oGqKPee
lHcDJ2GaAO5/H3LeUKLgKalQtQ5CtwzdWmUM5OiJAycsaW1UHSYUoDCoJKYus4G2Vdt1P7K7j6uP
7PZB58N80VHbXf2Ylt3k/bBpxt6QRVHl/zFXw8Z7tXaDz1HnZ5e+Ze/1rgP0VF7b2gk2RplHim+O
RyCF1G+W+iN9XiMH4jq5rot2NSQwIcQzFyOczKl734YRNyAO67nLU1eFpQLQ7kKLj/DQiwIyiovG
b7nrJSfHG4RcF4KOP56MJX29jCiqU9YF6Vy+vvN0VfE8UaLRnOaPaURfVEzDdB6VS/W6qd6THqbd
a0MaWnm+2s98+laXLR6+js6NkbIk4TvH+NvEYqxe1RAW3deNysvWUL7O39/Dlw0TeVvBuLdxlK5s
aSqv8Q04dbj6YWbRU+gz4gZT5JLCH8JjSvD05Go2ejoFtwOy0tLDqg+T0PQMEYMDenubdlkjPx/+
NGuNXWQ89LiQbPMCiHsGv6hYQwuHdSKhOAdFWeLpCBNOuNMIvPYNGYfATUxwHnQJ10nnYtEtoTSv
IRFAwZjpN4x/uDRGVs0sXmG9ALga4O2G0oqy+ro0fPUkP4L3y68O18c4wtKHCiZbPNMJsKqotSr/
qUyGjOp0pySeEp7Fe9pkq67ccNcqs2s/r4tJjYUJFkdj+Tnl3jLkCfQHWEmH5n2QiDgbneofskU6
UOULLjWS5MgbY6+S+zd9kqmCCCRewQCsmez3EY2wLbczmN7STRVGkByat/OSgjeWKKXVv7+gIPfJ
CuZ0NXDN/iQhCPt9wmRkKqtbeuJW+fZZraAWW+pZxwIMa4fFJ3XU5WeanmSWSO8NQYRlTpjAp0xo
Qc4xgnjTH3BuHwvzVPT2A9Tnr9STW3Y60fibp4Y29PT4ejFUNwGYCosh6r6ka5sio4Mj5bQ6aPo/
50H4qMJfIFtJ3xb4UM28UvUAxNG8dUelX3Ka3toaM3E4FzOK/Aw2FM9D+hEIGGvGcKocALYmvSdi
dTn4jJuxo7YgpPQnOnaOzDvQyRRYFa46vi5e/ppX8L5jeQ6b7JfCvKMvnBtwYk4VMuUR01jH9F9z
8za4xZGNSHBgilkx14I6Y/sZce+1jAGGA6vbq1Mm50z5tHEv7M7vHYDbhrBHUJjVwIkBgN/cjUiA
9UmRGJzhBfIJrNp+wkuErvx34DRzmAOQDmLnA8pBe2W/VkPJKVgQvtKbATGC+urwnqBDzVw2ffX7
yW5e3kYHOmvt5QAsN3v5YY1Qp7JFYDZ0ihlR77IxUCvxQiDIS872Mt4UF1q9vblhssCIPtqNoLsM
HW1e8TiXIYBBiovm+4jnph39ssZqsG5EJAApsN8sCh6G8TcQthC4RHel82hhch1bKsxUeheK8A6J
G0QVPDFjd3RJUq7j4KXanwdyjUVu+tq9LMaAhLXB1HD08oEJFBCJBeN3HKDIcHfSmF9X77gg1NNL
s6/6iTZcNf25cacp7+mPnxvgxokh4UFaF2MGOIZgO7JBg6+wSHTzFqctxsOm2/LzL7+PnLDwesOX
u8BAMYb1OpuHutUd+RLtsLrRh66STYtqFu1qzX1wi6NGH20enxXP9FkcKto8ViRt/YRi0/ijQw7s
auAEBSfa6b8NaZMwq798WN9R0I6O8r5UyeRWmahH8HWztblK2Qa4dwRQFy7VMYwEm/30seEqlofc
ejA/YElBID3qq1xD8ghxcQ5Lk0tyFFBfFjNY3Mmm2RbHB4t4wB6kfBj8wLAabeRNTRt27gLW/ki3
JEbiNTIH2NAD5KDuFe4L4MCPAYz/crWrHxd+SmiORmjRtGKTe8+wZh19fJluQXE7bvktioQNkWEk
G3awSaGdbMuJTs1PR3zX58Y2wgfSpx0TwvDWYySd35+KhU71GfmyNpOrSQGZDcjzJ4rmMV1zPBYN
QEFCmWW8PG1o1zLkDWoR4PnBNMpcCrnONj+HEl4wHXf8pcP/QpyUL+rXdiQtO/g39/or2zxXJKvD
oKvtbvdZVRGis7CZ9E9Gmeh3RqGPbhWbn4HfqXbEjA8ZKPx6en8zOUKPlWIGI7H9pK/NHRi2zGFx
NkMdgrTWbtdXPtb9fEEI6RUNW4qRXH6nvdEvtIFsDW6KWOrAVOSekLeNSFSPnUQzg2Z0a5MprLYJ
I2/YcBK2rQ1YnhSkuCCrZESwE3GR/3nqy2sWJWJ4yGuRgn6pbt+u5DUT3mNa/7hDrxs53JH9dghD
68mjiry3wQqQZTccC4Ot51FZiI+EtayxMWAtORUxr7chUhNzZ3wQ65lOnDlJeJe7GY3Y1fA6nPMt
gEaMMDYEbTUBFWAeBVIz3laG1UbBa14do/X0iRpIP8uXNzj5UT2jM4p+hUohnkkHCP87HE+yBQbh
Ihm8wGDPpEQokrXMTnlu45VKv/sdwfXPrOYbJn39pjkWl2W1DXEVmIYPu/pmYlnTfHbYWAlGnAQF
jxasOnWWU2H4/CBLPdoIqwji5oEudIcB1yy94x1wjkMIxu4nChpce7AJeMw/zNSLGbMr9iWQJ+2G
Xh1pu0aeLvY0pAQljHOc8Fek8XYow3u3VHwureZvmKP28wyW/ZfZ8KvEH8D80/WnPQzuPcvAQqko
qRgce3nhoSOiq5PuzdV6MMwVnGVUat5Hg7w5Tt4iBHUEaYNxukZ7ZyeASOZYGnrF7mpFoTVgyYKn
ws8YsMgtONMpieAsege+2M3yAz/whgvdWfVXR8t5ylhFzg8235PBQceCIHZi/IBpOv0WAorJZm8V
Ox4T0ml+QPehSi508Whj3vnFNUw6p6j9XplXN+PqF9vkku67hJWmy2jOLom6SU/hnU2Mug7fI+Zn
T/+Ki7P/xl3pTa4QdTCJfsTajEeL99VBXVgQdcgE2isvyDsZfNWLbG/guQrjC5XaAIqbS/mqUArD
8d9ka7Tpw9YZ0hEb4KPIDE0bJD/mZKN9Vfe1n/2OejB4S6fuFfmXmM6clBmUODQFHD9W6q/+Um3z
NXJ4CDelYecHmXnlXhHRdPfRiUFmtlC8husE4o8wdcRZcbJYcIxc7RQt9PkVt4lscoVvgTz9LFIk
RQg4lL1NRUQjmV5+vkejIbRSr003G3yxtsQj1/RHxHNHUzFlYK39TMOfklrjYxmSLe9onhTY4VC4
WdQdTqB+oNlPx29Pky2K6SY/pqNVT94lPcGS737VzvXIaAYIZejTFyLQxFkUHzzBrrcqZmln5RKy
0tDPMvEs3CxylTt0LZnHJfoudjTgOxD1nCFLRlVva7/VJjnRYEc/oy/sOthL4FpWi2xFESsfOkN8
ykA6qPhkd3T36sCGeqmoqrzsRv2Y70KI+QH1ynMxYP/sre5CygKlLyZ7+VI0yQOnvD1yO4tFeAJk
guDzRWEH/0KUYDhKfUBBYKpS4gsaq1v2XkpGc+sQvLBusQl8nTPxtZArH0/He8Y1AEX6wRRsTocR
Y2YIwaYal3Dy6VUYN0S2vu3W+o26lXIiFSRiINUhy/IOFcyeDA/dRs247IaCvqcAWGoERAFiO59A
sZqxTBYm9IuHdTPxZkwmYAw+zP2X3+6bIywM77nUjiLOkT00eGEkTva127HuNUFIFAv0OyvKZunj
J2rXoLXa0JfGyR5xrR/Ta6Hj5JvRSj8s+rjIxQFSaDFZYBV2Ss7tvtMCVMwNGr/c55xD90h97Zgw
g2JvdgvFhY2GIvT1rdWLGrfBC7GSCuIMRcEFPp2g0qB/61kHsDCplx/kBvrbPgxGC1Qb6h50YbAv
LyFWKeQgKkIu/is+SiYmRQP0Z6aDTGV+aAVF7rUIxX4+zvWlSpd16o6y8SuzTZzOhDqSh878GJkz
FELehF+5yET6Z5keH3EiZ4J0xcnS4Jgc3i7tqCN5wi0IAuVf9ti/w3W1BcFaCJm4qUm0DP982TNb
2DVwBv40pEyJYRvQzUywEHJEvunf26S8sFLwvBFkmedH5kYfK2FEid5cmKjHnjDBzP0Or/cY4a04
A0ASvAm1tJhFibTXr75O8CkQuaNYT3u4hhF0DC4E5IWAQdjFCU/csTD6FVoFsWdcnc3GRK1R/nnO
CEbiAoXny/2/x9GE5SASXrA49l+FkHLf+pMc2e/XZDGJrEDE25hniTmaeErItHmKayw14e9ELr3G
spyjP2MSsHz5d2z9nXXQcfYB/NEAP5exhwGF3WEVersdBFtOcIaE3fnIF/6PwlewEW7Ky2+cD9cv
nO+ERsKLYcAgQkC+uUwM7H0RR/gQDRBH7Ir9nxWegyW4cEfsrbHc5p5KmfJYcGxR1KwpAl0h7H1v
YYtyWP+97SfCTr+0caSkXBSJ9v9kjyJ1mspJO324qRyxF4vUTJOg3ObPvUDo+MWingbCD1bwIOFx
8hoX3Y4VeC2tIrTtGPY+sVlavZpxOikY0qHne9sq+lp1rCZi5Uf9zivB7naRO9e9hr/QEgb4YDw6
SKULshNOs+SLYRQFuYYD4NMeDlZX2jDTp/ZWmTthTsOLMm01gi/OeMKEhSU494fDurHEn+oojEo5
j4fp5SS4SG9r/r0TkTZXLPwgU9g0VaGACISN3dM6nVT8r2BuNVY1DR1G1PZNPKRwyy5n+FsLi+sP
3nZLOqrp07pc/hjQIqJmeRH2tUI+onsKnB6I8HA1hHak4jwh/+AtdrkKrXSLfyXMRnQ/brIVppbo
PIU2hquSDeWPh4f4ZQsS5TBBNA4QgTHN+SxMj70SBGNKT5hcrWro9T+kYpwZcJeh7ejbz6H/gd2A
GEJbN/cREobo9FpiUQPoyyMYsLeuE1Zz8DUZ8OD8qWeQTpoewjsX2SBzBnTkijvSXXQmEc0HRJo5
wjbth6qkiJ0Gg0C/iR12xm477BHZy6cM6jQh3AbyS9rfW9k5BZfGER7jrh24KbjnxwUDBb5jDKTZ
bzQsF80FaBr5coXfmRuvdWBfisOYNY82bjH0Brt6nA1gtcTNUvpG5G8wxHkzT0HgOsXJCArocGJu
COpKsO6CHw9pVMUH5A2bz0G6FuLis0yWkLABvHUU8swqHbgzg3AWQQ71aP8bmBkH53m8usaCdUcC
hAA1PqOjNG9qQ9DCACtDZDez6AQCrgp2DTbVlbgXedbUzmTW8efGPK2i6+RJY+aTsuZvI8npfrsF
X2D7xQ75YwvWv8nceEnJKygW5K+sJX0swY2hgVt3dy7q7oLvUIm4HRhetx7FElCVUVK8xjAqP2tf
LaRJ+xlUFybTzJLfOMP50QlQY4ePEhB7gf4JXP/lwQgb2dDNdI5Hhu9lusOIamJar51wsvznt6oR
SSBcXQXHHbs7u7wZ8IzQLW3bl5VvP60Fpwjw9rOPZEevF+WW67B7sOIMjhDaQ5tvY8JsczA5bo5p
BD0Mq8WrOjFL/ogxI6RgUNgVQ9xB7NAs43odMk2YpqZnPX8x8tSnYBSgPQVgAa4VhM1UQiAIuSh0
hVWTMrm6ya/5p4aH3Fiie/ps+1WV+ZBIiqc7eojMFRLIPWUC+sQiIGXLQTHOtXtDGewSSkcr38Jz
YNWA+wus0NLFbICtNBkUz3luIHDAapZfU0BgmBu8ewR9Tj8HsFVXEy1av5jxcJrtrPAx7G7mKWP9
h5/CIm6P3dse7CBj9AV2e9FKX74DMLUqwFiEUYmNGIgbcdae+8Ya5faHKQxUnfzEM4moZsnhFLBO
cRgWgTEhjxSjQ0a3S8wEx7mnrPGRZjP4HlH8bEGTM2TBjIztt0RlDW5pvXLnRZctB2CPw3gTA458
wVPpmj1aF14dygDuNOMlKDomLN00UPDdq+zn1+MgYQD1gOdIjfJ2M8pGjgOrAWwOJs6ov8Il6tAr
RQ3xUocRAys0eNNnBMsU8csDMDPjXrAz2S3R+3NHQwUHRiDyAnRypY5f4MMkf3R2M7T6bF11AdPz
ZjBJQyYMk5By9kRyDWxHjPWgerb7opvmbPlPC3LOe7mN1lgmDM/q0Cb7jgNYEG3wwM5wlNFnbTI9
aI3xaH/tNhrGJkMbzhhHGmqvPnAeykQvXPme1PT+XrjApq1kxN9NwSQ5OvJktB/gCaEungNQugAc
8g+ExQ2zDzghXLkN0B1XZTdv/HBjzFOwmuwWbzTcqDs2oomQD0KRA1xnhL/uIyRn6C78x/qB3u/l
tNtyyxdZMVCKcDczr6u/WaDYsR92y3BMtRGBEvAErY4DPGKsY5NiYU7Z5RCglLCjr5f+VLdbrgaj
2edjHLAXrbx4Kn7We/XTG85kV288CXfQCxBTzb2zDCm29vLhuWjIyTHtGEiJoTukbqDKKChBGcUM
21KLaW54Q1ZIHGN8bCinOqoGdO9bHCG+M/BBCNe0A2CR7Y11DB8L8udoUbiNrOGK1VB5zFt0HeNk
aKNuCgZERbL82YjGMXZfKzC2uQTd64cFoNwNdhzPLp9ljrwWnKoD1zsLr7ZuH98ZcYWrwvQlX6WN
UBF/9Ae6O2KWQYLhBjaU+ZGDTmOQLd67vcLNsg1/mLt8tuxB/Bn+fnJ38JtchkzwNtdleyhoKGSn
N93PFfuLbN0sTcRLj7F6R1M+LsaK92Krt79s826cYmn+3smOMquWJgZuDzt/2yNccmBhDpDQHq+c
VDukguU+LIVtQH9DxDgitxCV/WCVLh52BgvgjbAR34vOLlC7wzWO3BGXH1XZQt4xI4eaJlAWH/32
7+sif496p/nGX8z7LCmGqttn9QdkXbNl9fTMj91gs79OH/Ad7sneQNlLrbRh2AEIw0K4pzagbvEg
IT6hxW6xp0G6hs8M0mgyeZjgjiEIgmdeeFcfrgHzHlisJLeFu8e4RIKf2MkxP0JTGLBQwUFQITAE
uEcg4M85dyFjdhnTtSRI+rH0q/qvqcLAgOQoNvr+bnj1HOBxpIMIQg/rGzKdYl7GlPECCV0j2zA8
Bg/yEYf6KQ3APvbKdbIZ0JeMAWg83DgYeNwwpmXkzQ0h8UAZjUHtPoBlNnAjFbhjdwblEvvWGj9k
uE2Ync9b2uckPNeCHJRCGQWFn1x/sk0+SVMfbqT8A6Vn2p0HKDi61edEcgWmvei1f64/EvmmDKGm
4S8WGKwAOeqYCrUL+/nbL9blitkvTytC7ZPOOWBMzVXT+dFQFG76qw1x7IWZWEtg2qLDsFSa8g3P
Ouif47B2DWHA4ddJ0KeMUU5ZfovT2WN4UEpXtbksE2KysJpulmp14XIFEwLSWUyeN0ViT3Q/bGSj
ZXz18jVXtz1Yl1Oekw8F5+HWqyHha5mY+VZzFiemOna/iCv7p57qrzG+5vPPHpNBVpoI9xLyDTEF
pMprGeO+J00iTvGLATBHm3abCwKaRhnb1dVqv7LQM+8Mj1gcmZ7GNl4BxexR20BM1ylPztJxNkGf
r05Y+eOh2/SLVYMMzitmmfWOXF13wlt4qyi6NXcbfQ5vJguz5DEGfc02zZL5CdA1HKG7/DNct/DI
BIJtvqc9lmP9AkrFuwxMFWe9nJtJ9WV2HgOGi/cR26sdZsE7c56kxbBB8EJKcEz6fks+GhTt/mD+
mtBi2bj8EVLIrszHTxgvaPaDURDh0CFoQfHun06sPrQuKB6SWpaA+qsYX0/FWGBA4i1nPZB3xIPg
ecl/aPtEbyn8uHLaPtHBCh+ujFAv8bebgiYwcUN58QcV6A6GQyLvQXTJumPYQrTR+T2EqJGLhMrV
Z+KzjKFJbBDfJboJ0SALH6mUAQtuwsIgiEld9Y1FiSOsl8SvEP0ZboQT2Ur5y5PxRb/+FJ5UjiKG
A7Si4vPCG07Ynb4dAo+FRq23/zVowmBO2CfCYwN6ZE63Ep8R/08CvEh51f9ePRjiJFu0B32i493E
lii6P/FABudLPBjg5KRyjmfgVSR1yiya0g2rNhYoexiVvIlgCoEACE234Q5WSJvH4NTElbHW8NL/
smCnHYFeKL18lcVq1j88doM2dA0+aeU/oDJL/F6ePylsf9oLORB/DQ9bRoCRDAfn0o9A4FjoYZ0y
bwdcEd/xxL0zeDcL8X10P9g7fstYPd+GWGmAi6s3g7u2diJjT6mPXJuiSV7snxgVQ3BiIoKTMR0f
w4s/Y6cr6cweMHXbghoBBfjhj3B7egmbOs+AcbIf7IWBV46IkAXdK7YqE1nxE8KFE9tJrCPAlhnX
0KbsPnjZtIu302JJSaE1S5jDvB2egHARJ9TjdhMe82zK9PtCfB8uROgIw3QEcZSueAi0C9JrffU2
2iObjziewCNgBY0dtT4jN5E/x8Qeo9bNJ3Nx+pvTB6IsR9M8VYjDvlFyFkGpWvE3nxaRIeKMkIcC
gpPYdxrc++1wI5RgjWH/9KBbp97Du/ZtHViZKIIUV3g2/UvLSNHj/cEKZBN9UAiIPDOk8H+avZqM
LG0CU8mDEOPM4bm7iNULAptrbz4gdEKbixCWx132M2dKuWAfJI/YFaj3kU+uYjB0yBgjYGoqsgLD
owgmFJOQqUgPx0jgcgBo914nlWkHGZC4EjaMyAjpDhxzFZHVfauCgsf98J5xk02sIdHU4bH0GIIz
VYEAvUoJVZRW4TKZm2cR731diM/y/X8fVVMsBqfNsTlKeKEBDJKpgeSYUQW3FYRMztlrLe42ATrh
bejsVcxpmqWBqQqrBQtPjbGhWEkGLrC1p3m9O9lPvgCcKZp4/y8zJwq++DlwsNB+nCWGVShvPMMT
3mryTPxkN8MS/kuoTAeA4wM7XineQrXPX8LK+HzEwFi3Vyv+dVZntjfxllln4UHUoU0Vv1V8LPmU
JdDyxC+HOOuee/eLO3cvcLcvTO72pU06OuZFvLTtZIspyvz6TePDgpdOMj+avOav/XVh6+R6Sugp
LG3RbXJi6zXOZgXoennf85NgTOAohK1BfapPKN599PF/Lg69Fy8YATjQShCd9Yy/e+dbOcDhQNmJ
qk5DOQrfhatG5P0wxhUq7Rlj7yR2n0F/pcImo6HUZho0YXascVmSzAJnlLBG773pEH2JAHsRQye7
xUI5KHY57vB0vpVjDZbB61xY+Qpmmr38FtK9f6FwpleP1atf3jJk2IyZX2ewI4JYbq8KlRz2G6Q2
nmNepOFUmz7y05v2FQfCltk41OOC19FjoZDvrncRoydUqlCxv4qFRHxaORawj0ajrdlELY2FULBb
AP1A51bcEpqKyJn8FsJ7/Fiwbt09L/8ywiAw27sH8W1I3kTqHJTT7+Lyzz1B+KUNrF389zMpJcCf
sn8X2cvlTij60eGD/k3QymGhIt6EiQqiufGH7yDmbblb7oRzCsiOw6d23yKPQfhKiLCm728gLMUF
wxL56EtSbNzaAiFF2YIDu/LXP0zR2rWWtgfHOkaI8Vb1CvsSuGfmOKomH1EXeFcssTfG1X0zm2El
R9ILuEHw/CD5Hm4xnGnuPSABiy8ryHBjDAFThD4RIg1d2QSuJZb1yC4LESQMzTp+oUiBqnVQw+mo
/OnKn2fpFc9Jj7EKcBiXNb8etSI2w9C50NuaLlb5HYeNBh1vCzaXEz0iv4IFNIedNLDeX0jKEGvQ
5NIKDk/pbQAqM03ONMMSP0K9mdpEtSOS0j/jlMKBJuIbfgD1P94TyEr+QlraZX0WOaQhJhui3fS5
K1i9yHtfI6JUT4o8oWHJ0XcMJq0eaByaGHC09qEBQY6RyYLMreLOQRqt2Yk6G+eSkyEdQRouEUOi
mXIvFQdKDbUn7CLBX2Pxpeexw01P8Eu2EhIKCrbsnA6hQVuRCZ9VtL0vJLUd3m8wGRQuTmiQK/nO
ZAS5KMSdzn8cEbiOgfotJbWLyJEBB7CcTzp3iEUmbF7L+KajoScqTQd53KXcP24Kx+GuThSmCYio
HPk7xfJJ8SoGWzPgAFkPzkmeCxEO0hZfo1CkxN/SRFGzpb8aoup9/csuPw93GABQ0yCh9ZI7WqjG
u+rjKxGiAMwM2X40GbINhNzoy7yY+1EJn32b4AIVPGIXs+uR1zmPXXJAUNfntFmWKdjGr95i+T2W
kOnhrhzl2qMLwRziW7iyhjds9Mb1/JVfTBYdZP4bnbiVb8yseNwZHqEGRRf2efAPSPmNvaJ24buq
mQv/FVNx4fEghsgN8r4LbZYOjIGrBfAKkALQDFfqtkcgAzhHw9U5Es+8P8gzDP5cMU/BjdcabvgO
xFEu1g4vJhGFre+pgkV3g4AFftFPe1cpO0654JE4TG/1vbarfsx5OelWaB8gHCAZz+8hCScNXFDY
ty6SsGwx7Jk3OoanapPwxOCkhrUqXErbC8PqLJ1cAXNg3mjUeR8PR623h5YNgL05DnRX0XxCgYtj
DBKBVnfK/AmX6uuCeQvlKOZyzv0uieQx/iQilyyzXLYen64dF2WRgmA4InIF7TamnbxnSjy2ehpf
V1sWJ9xCkFHeZYKDAxTprzvMbaAub8A9gzPrOScI/qzLcMvHIQNPVv9t4TWGzytFD0eI9q4HTR6g
LtZAB30oBxUkuq+inI+8ZvmgS/LzC4Xiv+pP1IZPyKUMNZ4OdMpnFijs0dWqA3FJoBEMneS35KAs
hvuKjeQRMMDvUfQgYd3ovjSJNsPCi3LmwCrO52FGPZgtBohz6CcfNuO9ZJKsY4w7pYTq4LVX30wm
XE22S8knWRq4K2ptnO16hnVs3p8lHrwgdo76m0zU35ZGCJaAEcAGMNojDS2C2vNwIWcgd1aeY5hH
IwWT5CQLJgoKVJSnY5OaG7aj9yjdePW5NWP4OpjlwSBlgmiuesTnvDjKbJKBuXjHuDFFifv64d+R
7H4QIFjJwLt+8UX4WB+CGbMtX/uYDsIzwATcQqcqyctUrlND966ANYTc4ROLLG32nArS1v8e5kHB
JfQoQHqs6Sl2DqNUxFvBMTwBkT4OZMvOk3XNjd6KqVZ5SQmy7n+fGPONebJXNWDm1OIvK1NbMK7u
QTbC5YfbpBLYR+n3j2knRkK42wweiCG965HiS/pr8GCKJJMnilMIOBVnHLB53rHxpnsoPgkoGwp+
4wShaeDWsR0BNt4kX7jQuUaIGf6H5qcALONk7l6sY6Y/IFJj5OH6SxuIlV4U0OrWrQMLpNjFsdth
BFjKy8+YmRcI/B13P/Co608xa7yz7UI50DwoBpAwhOKBL9DcsM+Pz1jDguJ5/mJrLyi1xCiMREn7
fEYBwBtSUsu1FxMcWVzZI48C20jUi0eRmYnoOiRhb+xKE4pF2WHGyIIr7+Izeuvk6wqRkUv1Y+sI
ZE8stY8V3Tf/7FjCTSy3/SSgsOPPkIpOTCxFrSo6R/HGPYyGwDa4747pnA/3omllaskbzeufnaPO
xxDNbyYR3NGc/hoD+zEOLuR4CSjp37xVDIgBa3wxEJMYdr7FBBz3TIwn8cf+55Mt2lre3NEi8XnA
XcE8GC2hfYt8yRNvOW/qGI7Pxtwlfx7KYrDLc6SDnBAQFlnCVBMPZvpTUad2Y+ECKYpjAu9Y/nzs
s5vjUIOfSPU/TrrJy0/nIGtZNFGw+uPSg0ANi3A0z5DJhijHz6F3xUBIwxWeLtMp/ceSCbxwKG/q
FZ/VIObiojONBbjepDtzhRwD43/RpKd/TTolIY246PvFkRR/4Qc/tw/vrnxnCE0gL23F+8eWKbcb
Yf9d0h7ST7r/UAPxAjMbwOP79ZeAzgn5G0nC5PZeaEll/3TBRsKFF0De7mVeO/OPCOT9Xu52uGpZ
VHBLyjSKlL/hI3xVtKgagYkiqo/QIoaSbDKO7HuHw+kkWZdxLKx4x6I05Kf5Ud1ypvPLjv8z4OT/
F+8i7Lgu30yWl4X4LqpC0fOJAaeIZxSZd+JNdKYwlokDEgGD7DKYxLTe6RCsp6ccPujbOn2LavYi
ngQ+Z4A11r/6MrbmTwvzC+KFTnPxVC9vkQ+6aa3NTrwOPiFekOqZVj37j6Yz21JUCaLoF7mWKCK+
MisKjoi+uKRUFEUFZ7/+7sC+bVd3laUISWZkDCfO4Xe/z6XsykXRsBh7yFn6A34aJMJQJaXZ6mMi
XsIZHxHElaL3/4+p1FSl3s0LoWOBjGLU7J8W6u5w9b+ABcq/8u23/6D6gE+kbHs4eC/VoVkPej0b
FmDi0EZQo2MWTAvYh406liq+3O19j5v1nn3o6+A0/ioW1x8kYAcsYLPbjDYb6stMC3d3Gux2V3O3
G402o2jkHw2/N2FaE+L70cv8IhsOPtCkJ5ZhesfSdpkTEreNJZJqPyG9NrdBbjVai1PkxcYHvtfR
Oa/xYEqQ/bLlB3hqja6MyZgbyvPyFkTZGOKQZ1KDGZAkirVsEB0lDWYWxyNYJ7RIqFLzG7xx3iRg
ePlcuSHMt0QzUdBmytCIBq5H3lX8IzrhRvM3pyL+MEZ82zFC4he0/KL/ExeiIUkT9+jWE+ov/NXg
hZDhZpM6YBs24HCI31sMd8sYjcgzxMKqIrX2Rk/q7TCaErOxk/5T/bsRsZBS644FzgBwcEtkEx5H
wtgjZFnylXI74ILEybCESbIF8Ao6TB2koAiIv4E9t3FWRHFPhCF+wmaqMSUYYoRspKlF/biaN0wi
oCGiqSyT7PdIiBgZTdZJSAjljl3GVX6f/EaWhgRbtGnJjhPlCc+aRGnyKIACk6flMBSJiOukzE9E
db4spId64k1krvib6NUr4EB79GiNEGIL6UxYJm36f1uOTjD87HfiS1BORYdPlgj6e2RlGlit6BFJ
dy6BMFE0lDcmOPiLbmVf59xxW+8JoCW81dPefpy3j9zOd5QggQFksK1hLhW4hmFB7NbHSLqTszsE
dBKoNO4MVsggwKcO2Vy2ZLPuOO+lfeu2Zb9hwySRBf6YBLm0wmSAu3XQpxRswam+wLci7RrlUWfy
dvKIK4IH8cf39v6DE7EyIWJK6i597ZIipRL0BUW0d30qK5L+UbrkfUBtw9O4WpdOq8mSBOBIF7ys
GI7PXLowXt8JYFuqSGKcHhxHjqZsQC1WWceVDY6Mo9WxY8PnUyCph6QOj5ZQW8mDll1DKIzBCdmy
Tf1ytpKgFIkMWf1sW5Ac6/ZlLvgnwHhkkRgRoLKZCSrbFrMAlc9uJ6btf8U0mFrQxFUD3W5yCXK4
DVK4ZNb27MDkoQkjlbPZoXWDsiEd/nLovfsFA93iIy++vEMdS4q4zXW/Rs3ue/H7SRnW+uKTS97u
lyZ89PQBSFO7YNoMgAhqg/OfGlxrUP32Mlqt4d41OxNSnM3wu2nUzRaY/AX3tT2E86GRmR3vGOVr
ROPyORg6+ql7fGKPMUX+Ukw9cDvQLzjnBmm9a1faMcRai33Oui0Kp788JRUbnhEGS8gISfPSTYHl
bA1rG0kDA4DComIrfqMkLNNiH2ChccgcjWj4AO6LUGhqxTHLawqlXEVABi4HOgkeAisEqXCBV9CF
r93ewwr2/iMN6K4G5JkARgm4R/6tNiGxTNEooqL/BrqEpdVH9WXlttKrgml+8PYnLSERWSgQMXZG
zxvN9F/4I2+DZt1ITmG5l2CwkxqPbb4ElSAtivCx1uanuqX4KvppM5q/o87HJ0FBhVyL3oCMdyU0
SVrvjYYjGaO8V3yN8+Z59zIqxSUacbBCFHD0krWOmo7srj9zK6u9w1YsBIw5YRRfsNxvfxHVkcoO
TJt/f/35ebePYA2woGwCWfU1ddXukDMIYXbrDv/ooDmb+Za6M2iTY6+jmDco3BWvNkdueE7HuPMa
5/aVwh0toV0paX+h8KiBp1VNuACm2eaxvtAwZoHGVE4ODRn5mrbu1QclOPuFs7Kix2o/BOTJ31t0
gZwsggRA2m7eAFpcusZgKxUV2LcjLALXfm3SrjkwQNBvA9wzxXYE6d3ZP7HvwqOFDjEp7p+Wtnwv
2UFwRzaEMCTzUOslpyb/r3qSSRMiBzHG7PQQEv9EQCHChrsBJBHalH/kdpCO/PtTLZQ33c6sQXfC
iooT2RGb+iitxkdXCe5e22zRDEF+vmaem+xuc5S8rg9YSo8eiEsmvfOBmQI2BVAi0KTa+/b4hO4t
jD3c8Y/92HXC28fW6Y41iujcb4Etg81OW82VYpA2eoB0O5yxYjXjGy1H36BOxoeu9Wxvkem67fII
EhGSPTmwoOMXtlY6vdCB6N/jG5CjZY0IaKIPvoCc6r0HsWZK3nuvWBGgDmATk5SAEN8MiZ+GCSa7
kOcayww63borX/XPAG+GzjF9oPbItekfA1ICyFi+lxAsxP1iwCUM93mOhC57drXn5S6zQiE3SmaU
MVchlBDZ5edQ7110Px/XbQ3yf1pvsiktb5cgm6q7VU+IXSRZS/KWtflzSvAnpD7wb9NMfl5F6sne
VHY/yMpS+LRlCxMpWGHhJI+Fz5cH4nWcIU77vYN906jezHpBElwgxNk0m77sLwRiUgl5g4oEF8nU
wnpPAXG8924OzwhOmhAKwulD5ya5i6a96pgZLKh0v7XtL1USGo43lPCfF6eV2cCsKSSyhX2fdv1q
82SjzX5cJAL86hM31/2PW3jfyWr7K1mByWTL4oFbQ+pOhJpXUMrttIE2eJn6AHCPSUuse9sJRwnc
2+wyTTYGsYnkP7sU1t3q/TyP7ypMh/eqtIPBI0knGXLqzFy0GDsBLYqplUO2J4dIVLxlacE71IP5
rkZqXdLrnYmstlP/ZotyZ8uIopYVxWJdSH9Oq4UETW4KmR4MoGokctA0kpEYRgeO3DIJ5CpVfLTb
vvz8Q4wKx7Zwbf++igJYQNCh2Ty8Hs0PBQRm0XH0QoN9fhy1A7Q1JkU81yZ5rPUhC4Amqz2rrRub
z0IdohSyqb/gaVQXZZLP9MyAp3v5gp0H8naLlDjwTGbsh7gcVR8DSDr9fDkpfcnED5vOcnkdSo5a
XEzxuYTyvzzVbPZGXHQ6g+OMQjarDjjiEkYdFWWwq1Fn16q4eJsbHJs31RjKXWxDbBLEkvNG2/g+
rOdYsfPF2VYowslXp3exbiRX0HFooDagOxrAVwp2dU+RJm95RiLQsmPKe+7jL8H5cVIeI31c6yKq
s7kvaGu97Pbd9h2nKGuNP/DycmIP1GGPnGKDVPSNzZI6JP6M39xcODBzAAKr0lYhON58z6JY4x0m
QHQPl67qd6I2NNpg8O/AxCFcOzV6F1GXuK+Pm+e4DerAUamROHc4W2glI0JDEYiplA9eh8VRIzu9
ygf35SMsXVImvB6KKGUGLwHgyavb6rbZF7i0CwlIDMjebUPiSe2IOhdaJfER1RLSaeOS4sj4ABu5
s29AqkZSmvw4RPX0ctEsdYI/7U6jDBSlpLu5Ts0CJOIBGKnjBMPkiUKTBRM6taqT/F/uaoMrKYwP
aZfWqE0TiHBJD1eLd1KohGy3Qbpsqd0XpBiZo+l41EA74MnNIQSirRKRFnVb6vzAXufQ5VjM8sED
zuXFF+6eSA0PfbCpMNKdIz4H6grn9gAvv6W/pozoqCloWKSQT6GOFqQnal37j1lsDkT0JJEp138c
QBD1zoy2EOGL2L0QtHU/IYieC7vMp7DuDJjQe6COSdEYigwTihhM2MqEpaqY4ULQ8QcI+UDS4OUC
DoRgAW6row+7ArITCUrXW4eOpTb98R27lrQ7XhsfxK3T/s0UgQf4Bhr97d4Ge/j0B+msRh2ZwLfH
ZQG2hsURcZF3rwHiviG3ID85HS3+Hj0NVi5IQI9ecXLQg65v0gPnXEc4srk380U5OB9tbUyCUllk
hWAMNHIFsJsNaUR/WI3v+NAKaypZ8MEZ0tYRDRE1EzEyWkl6CkDPCV1DJE1IT7DrkqvxV+O3ig6R
yS+1VhfcCm0wDaOBXlbdbEKSEJ1wxQfNll+jqR6qGO9Wjj4AGym71KxiQy7a52jN7WUDRwZQ4ib6
SZQon+Madv1rX6ZP2EcXNCaTgoSQHMkR5NpwY4vk5aPuoPqfCdlumuU79MsD8q1yNJJ3YjF2C7/w
BHFQEEbIg3h0TEqQAL+wlbCkvVWDa1b8XTHShALmMen0Nxtx0uk6J1+ICBv5sx4Qf+r7vwwa8Zq3
A8BP/keKoxgMyqUiPkltNwVI8avAiujLV+jbroFWol3aRUKmDz46jb+DEncDWtoUtC59uKXzcQGW
kwUibVCruhl23m6D+MvOJP/Xm9CPspMM/MTrkWEgDz+ZSVaQ3iIQH3XyYCAujhYpp8nHI+Ukz85m
ueORqSfdgGiFw68mM1RezVnL7E3OpjcisbYygtl6drI5aX6aSFbrMNkRknImFNONHaVhgXHwk7Vp
WWQ1TkRJ/ogMCRsSBhc/j8ifXI24bbTfV2mAZdOpU4qVXf7ghR0wf8waW/6XotkvedFmo5ftXiJc
/uDsu+I1UAuVsuzDldJnQuxL1bKqUN7MqcT/05wEj6SrkunJmoZHggB+lixZQjIjGZB08klV3Ehc
wGXBNipJkxClojC5GD7q1XF8JUcl/il+d0+imMrJWPUkfZLidE8za6tZU3In4p8sB1xb2ZfQZzkA
xi+XuUSw/m3lgVyOcB1Xv5TxkIijSQREWoar4CQtnmEwJI9Guo6TkORKjJNPZS8keuf6vxywE9M4
oOAFVQOyfkRv3JmLAU8BXQQcseaTLdIJM3EWJMDxI/9kkknKcT0k4ioJ0nJjECtOiVNF6md5pAgt
qcLplGMKkRfdDXKtkhuUB3BVm2v43bY7b6qbr4qMVTwQeb34FzJE4D44qRD/InwhCCS/1vBpxAV5
O8iIBE+rFn6JAcQvE8/sVfllEB+5DxvM9Dd+2eLjy4O4Eh8GkiM5YdqzAvgP8IoE8LJjtt/owSCR
50dQ6OPokm3cEA2SjnAlbmSBsjxJNI3IpB0NOlGrDBlnR+6xTeABOIWg0/fbBjiTBE9hSqFbLhAQ
CpciJ4C3D/0sgNJ/oyCjxieeyHWKv8q8gUnW5CbJQ+4qnjoDXMI2IMMszhQv/yW1IolbJXKVAPiX
w5JYXGJaOFEQVmer51o/PXlux5olPUrC6/cKuY14c8ap2wn30zfOLNVYhCDkJulViCs3icsiH8gn
yg9yV+kbgDOMhT6iDCRzXJYCy+DYm9IMJGCG6dmSiS5hGMBc3lZEEg3jIj+t41riTBkH5KzIQVHq
brGPC/hd9J04Y4WLqfdYFYQm1TciJJGBcW7ANLKWuw6TYCyXrV9N0eWQw0mmTrxTGaMXAC70ZsQP
FZcWaB4v+3CQdE0HU4ytEA+2/jEP0b30miHf3WMYAGqH/ulBaxPOtI60lHxRwF4NpNmJXx+ilIck
lA67mkdydILBnhS2ZGmlQypNak59iWn3pP351wJN3oZUFLj4qm+tSCS301qc3HZX5U6ijil9ZNLY
RieZWL0QcIspxh07yN9gFizWi4DWZ5skryvy8+BGt+54OD4bcx1XBXBNsF5D7UEp4WrM59Q0DQCQ
6zWAQUHVCVU8zM02kmAkN8FSSYKDycPEIZqwmQs0E7os7CoC4J+IP79JJg4//i+TYcnLNnQQkGC6
ob0qPXSC02LDIJsKNtCWOcngMtRQTvfxsRhwmaURC0jyLD72YDmA45xc0cPw15SeghkXKNcpv//N
Q+YYJkIMysX+ZWV+81iOIZ/9m7WkvLrc0iq4kc+X85BuP9/7GGwggBFFlVRKSZKb8jbSLilhDxk7
+dcQfNYNXBp1oOE7xEeP4ijyf12BbIpCfU1VRL7kjkiFZD+ipxkMFbXmxVmG9Sc32Qt+/PqLviiz
kxo5Gai3B8GEdSZvZwNsAPWUustkQ3MXhvN3VZKgkqGVuEoMP61aLCtZEhJ/ib0Tw/W1WGxSQ4nq
rrxPNCp+1lBGW37BM3gLMuYUfLGeGllrsd1L3ijYpRcdH2LYJeaV19DjGsi9ku9/2Q7JdcnUpeWC
rjIB+Yk1UFjy8tEUYcSCEZYnFGMqO1Yl2+X8ZQN4OrIY5Wx+DzlaYctZOpxBs9r2CMvp96ViQMsM
RxJ7mCSypcll02nmPJFZyhyxfSabbCKZdgZDLGYesCdRYhIRJn4vY7RcnrurEiYcwB/9VlyPHiMc
1S3AE6gdUZcJFLmIkuyIoeAl7w4IZayiBqVedMlJYFKKJpK+zcGk/yYVmcBd6rAyZDQ/JvQ2E7El
WBKbQYg27S7pUn+EC8KfzcNosW2M2hZlAnkD6+hukd3D4MsMky+x0GJg5BKkICKGnpwCo0nIzNOC
OePyd5JxoIOKS2TPQ9Ll/4dsD3Ifao/qhGR5UZ+RQF9jmYxeIwpDD8hTMSrkZ3+MrGrwXUg1k3iJ
yiaJG8wNSWHaZMXcZO5+po8pNdqUUhcUJbE11ETDw+Q8ANQqCsLUS0EPQ8AqX3SN4KlJfbAdFRJ8
fCzUHkVgZd4fisxdLtLVi7XUjgW1F1AVDdaAW5zKFvFkoDngb4P1ok812cYSyUJiYRkToBr9/nBL
Q+Owb2dBGa1C1pSYsNkaQCs+YbXK+v2n2adu7WZB210E4nlOJiN/hPmCcokxlsz+b9+D1dUFeiKk
QLKH74CFjGRPk9UEesVmbY9YiJ7wv8q4EmWMuG37biQVKaYj00rGngaiyjWBJ453S/ULL4AlwF88
MJwzyYhKqu9rUDUYcH9xoGQBU1OUo6B3JBtww8WwirWMqNRhSbGrLxOzywyRCSeVa1wJvnbV35Pr
j+RjZF78cwPEBPMu/sKAjxCjpL4xz5vC1xC/1ca1qdxW2VOEQ1fqBbpdzCsJSUuRKvglESj3pqAD
mAkrQyL7CREBsQHjONpQGcspIfBrSYjbLSCqTeSDK+tOvy/IQt4vFRCxlgy4lDn2ffw/j7nvTSa9
E62rcmkUzJnxMt/FGcTQ8nkEQOBnqzoDb/V9gWel5szbWRtfILySV/tdcRyNWDijiHF+2eJyceFc
Kn/4L8adEq8e3hbquyxMhugYyJtl1AXg+AXKSPcSpUApIuKF4HdzJ0Kcc8piFGcxVTfbl/u3XJKt
mYZ1cyCuNwsM65RUqqEp3kx188UMMxM4ADdTTJ4kd3Dd3pY8KyG/VB95m9SAl7/iI7aKlwKMFKtV
GS4x55XDJDMIRTn+5fbHdOvK4I7wLkeyE2B0qnsjE+RhSqUyrswJZROsKXuROYp5n2yKceV1yUWI
5eTYPEWfO6k/BtETzjLZKhH+IR0n+lxUa0PIo8X+MnXpY+qRQ6y2Z3GTxPQPiCUorC8Tean4m1Vw
kqKeF/qxHy8x+bxTloG4bsuqajsmNStwUNJxIntioNdiERvRHSkDrxBiOcs6l8st5NYREshc31DJ
At7dSMkwPZhXEr6ljsz+m1etAJmWKGcSYPpcPqbStGqeFPavlmZHe5cFwCL698/N47tR5o6iaPOb
24wjOzV5VRYBPoXUzmT6r2zZ9jsUvX4VNOlpIJ7FLLwM0IPUhIgh5Xbwj4z+ZtSxdlSBJYqR0/85
Lrjv8i05UafF8KKJenI9ZibLUpa52BEZSoZnejHflEqmbLtidcTmSKL1g9ihrIsT4SUTW9ac4f9c
6yriYQ5JXEDON3xL7ErYJrOSUK8quOMKMLWY7kxWnpPdvrI6P58sBA6bUhOWMrHMWE6E+UGNZsyk
DbkL/PVHLFPmmXR2yOVmnPK/yaS7guIEeRGzbZVWjOGTSaAKNjcMZeHEgzBhLYVLtlOZRnqFMhVz
Jyh6cd2rQxFAilIaS0QuPevK5f9KKf8y8DXe4cdiPKJE8sh1c5lQO8cVYOVMGTMAJkyy//EdqksF
IU4DVj8nUcWQEr9LaK6AqSCwuBFnL+O4kK20jZv0C2HkFsn2i03ntClqv73xdG+Nx9vhwXT/hoos
T2AMEgt8TLEGY3AcfMRNUB+czC/SimMZN5YmSJUpB5KiRIrJFw2yHMOveJnVgrxbaBpQmHb7qtGH
ycbKcPIQdz7Y3A0bUSDelqM8mRokHQYxN48lIp+gu3KbiO4H467gJ+Q5bjr2Qz6p++e6WxYaNmgp
95yLlsR405Nyvwye1Dd+nlPqiWOBw7etzdFhLCEoVeboLPxu8KA6nEA0kmnCJxCTE6XypHy2C6HE
GMkcQ05AHuJVybzHOmPPZOyM7d0bj0lvny1QPgJLYKgxNyaIBt7IPSBsM2luBrJN3CdwbSL87Xa4
ldOfCk5cMAYMegUPT+1KjU2GEcEzE/B3gqtHk6RYqFg6NOBHgSNFcWRfqIoGrDKWGUvz5Mp2AAFF
tddgADYjOJvohWDls5xRhP/Xp3K13iGL87e3iqshWz6WZWWOsLL1AIdJEkey2chfdISZYV8+kR8e
Jubn99mAjrjuKVByWA8SAt+LMfxr461sn7K8tuOpDFYc+TRsD6p3PcwY4CEBIvACORi2XmbRMl7W
ZLTHw67UCDnsATAIMt8MF1gWYvzCGNRYuHWbRZTkXghqXsYD31GcEUkkQHPTlezUtS9OjjjdGutD
SpTipv/2mpXLkqrWgqwESQTIg4BrQ7JmfmHfwfkgzKMjciDP/94vq4BzRQSISFi8Ill4H+Kru/Pz
YFtcjuxh1POrJcOJcWuib5yzxKiKc5tDBkKyHlI012QVy4Och2CskDIYaCZRAxe5DOPlgAUtjrFO
KI1DJhb+lyySIZNL6RihgMzkEHQW8aPYo5RmDIBCTOJQTKX8go/hO8GgJQnfEA3IYEl+SMyBfMfL
WU9M2XCp96jX8FKBmTFRnZDURFXFldioaTWQKKASS4O0vu9dBlckpcbqpa8Nr5++PnzDhQjjo7UP
6xDYLfThzUmhVKBleqB1a4HWlx0ztau72/QEWSO1qv/bHOh3NNv0VsiDtBv1XLjwUcGjAwOKe6rH
fUqy9EjL+ZyHB+/Z6RbwssIiqIM5WulmquvUZddvutFpsn2uoQ5MgwzI6QMgMdMj65775YOOltcn
fCjT/YGWaOsICnPZNDQbXrYbO+kDdnmg1GBcNe4tT4q2uPuGLWJAj1bRHh1AwRPe9k9oMyhd9QnG
GRe1TazbpXhM7qMZ0ujdYSMq4S0rvSPtiiHgjRiljgntCOA5UghYPvYNHoMOrZmTVnwLHjt0UGlD
AZXgpaPX7DbTh8WAFhT6Dt/wobY8QkOzFpRJMVAgZa/1V+OLf7OPvWeSsRsivEqivEbnwtmqjXmN
R71iP3n75ImImppD6lUW4MnwNFMWzcUj6XRVl5lALfdBvwsHd59h6iHrtaa6nUYoFUyPha/TiwnS
Emjj0/myj8ySFx2VVA+MxuIBk4caNobwVUNyckSzx4KZ4iu7jm5/dvUdoIJiTaEZXhc6HqIjFcF8
fOFR8HgFryCLG1u0B+97EVygnniGhJlsNh31qnHB9F+cnPlNc27CUZPTREEw0ryUJt1EkAgfSFnc
zccbXnojhX8X/XPr/pcGvAri6S18QOscAZy/x8vKaSxAs/H4Ns4kymhaYDXR44+MDrylTyHCVmiP
hBOE+A10/8ppz27OymmifK8DkoZmhEm/BNTuIJNmrsh7INH3DRrIHMCc9h7BUtuc56hLwrghAqkK
FTZhFaiRCbpP2dDhe8PlR18NzB8k86Ccu+We9ljEVRrRgQx6YV7R257CreiqsEWgSSHMXUz+XUZs
oW2y6bthXLNxlqL9lR37NM0oLeHGBR9AxiK9YNPgFwfj4BKzr1DLnauBcgHE9A6v8XmqrR0+hir4
sqbQVHLqqhFTuE9lExwNMj43+Jge7l7dKQ8TimXyhuZh/AEQDAaEOnh9eO2gFAAPK/zSeJtkPXP3
SKWt1wlR4QKloFtQGDSoz3W/B0PbfZ0a78+6zcXZXH0gfYse7z5Tvy4canBRHGv2hXVDanjfy64e
EwfK8IMnTDEx/Tuc1FU3OsljeR52kvuz12l6muKX807dRBMWwDsuxCW+AwS0G0MNzqLCvNAX7u2h
Mh+s4sbeLutdug9efwrNDP1LjPAfGaiO1aRPhJRyZpbIhSA+GN6czlcKgNClH3p757ikaAkbP/5J
ebVgW3lQZkP2AL63Mz35MGJbOqh2yBdQOm36Rz+3L71ycQ+ha3Dem9Nfbf6hrUxdF+Mz29fBvPQu
t22Lm9jx3rWwE3/W4Ge0XRHUISD3s5Wb+iA9byyQ/ORBBnEGINT2dXCUiBwIgubTcg7efsi0aELU
Z9dQjqdX5YPTRxNSLcRav8ASIDX1EYCLekeuFk+apDFyfa1YBc9iPz/OHXYS3QMHcxlrIFeRB1nR
7E1d/O/GNgZwkfZMMj7Qc3xxBHJQO1caHAat+D4stqibIDN3wEZdwzOUEi2bmm1jBrfIhUlOIblm
gzJ6P9wM9fTTQwTASuB8FR+OZl3IB68h+8V/KcPros2uuFahQe5RasrxbKMyF4oUzQULEB598sy7
y+gR1bqQdI460xy4CtMThlcAIQr03rCv0NAGf9V6tSxG8NK8aIdGVl7Qv4xYC/Enll38Tc7eA5Dq
16BK+51qtBQhy1r3zlAPvyzVXX27JNchz6R8PCzWpNsLWEGQNbwuNMVtgWigXeUOrTha0Tn5/eaf
uqYpGVbkmv36IE1knUvIKv1T2eXHpmq/XtaJgS5GGX1Pbe8Go+HJUa/mCyfjLNpITSjUjo5G+Z5U
9sfolKPrUEW7h+UDQWJpvY/QZyfQCwFJ03ARx83+YX1uWlxZOVUwW3Nu+220X0AbtKPF7Ma7DD7s
mlIYzVDKQ7eaKBGSQezHus06LOh2089b+PEr/kE2nluE1Owf22GTTDSt0XAYCVEkIwFvLaKLzb/v
RPp+eXdu3uf13TW8jbO/HPW0CTed+1XzFCbFanGdw05SLvbUuyGrtrHirOJO/MDQdrD8IHTRBqZH
BScMEH3bfJDpWSIwwn6govJEm9nTRXX5YMD8/305Z7pVxq83PNMGSL3a1VJ1+zagb1Ef5oBiyYkQ
sVfuRY0l/LCKZV1EAfhYzLf6MjCtbFUPmFVJTkHPwXYOEoGGECi7CC1BBg3byfUqTaep5ig3702B
hionrN8tQr2XV/aojAdQgPSbzhcJH3r7XMVniT7MAna9zXdw+HsvnjXjPtPnH64KhBddv2s6+jCa
KklCeDAaLiophxJuEbag9Om10e9b4DKxOzUWormpTusvgARQSGO83nMYZ2YqLF43t/N0obP5NoAl
mReYEAGqdlPvNIRtnP7Jy9uCJL2dOzV6SIadGB6cDoF2n8XUBli8TNlhAARCaWTwq8PXLr42Lygb
gpMERczyRDGmhNQONTqq3XtbwZvUTSbpQfM7Nxs6/VduXZiNwA9OdNyIlbmTjcGJyfrofOHNgIDT
bv0HzWCMFwlD8DrgLtg5DhXp1ppl34pbf62Ytz52h4CtY9SE/Xu1a/ZRkZwo/nNyh5o6WgUHB1gv
suyH4Dq90es2a5wtsIqYfmYI3hOD2xg9WNAA4pYv6JMPillHQnu2Iv0S5sMXe0S0mp/cFr3Yi4uC
zNxqySRvdYR5iUx3btJ7ulqu1sf1fZhxpuA62PWh0wLvcJVWwBttNNRAuHsoBBEvQgWgCf9KDnqi
Y+2TG2SPGQ5teiRGzQdMwgM0wMiugMAwO4n2hnMjRpACMmog27g4bMSk10DFkHB67NAWakIZgzer
e3luSD4dFTe8/G3eO4dNv+V3uNcN9w1eE3La4YMC2tuoj/OrnV0gSqHCRA4xxXZ+THLwjHFjzepL
mayZ0WTW7+l33f+xVsBG5nSspcZpoa3xkEqdZY1E5emvPc+P9tF8AgLDcWrBjAstskhUvTomrgO4
Qh2QQ+5wDkBEj+DJPlaqWW0aLkB5rTZZcuifo+v6vIa6p1zTcTUpIKSpUDKvWRNZrRIu7JcNwRlU
K8/Sbc5ZknDftVCQzVQPcnRqnjU6nw24TB5QT0++3evkwDWkVs1oF/YNSYSr072RlkEutJsPumQF
kLTYh5yAvrjP2a/VzQ0uMjIXCHQWrgb2GdYwNJcU1gOmzqLLU8vAuDo5mf+XkT+AK51bdCY7b9Ir
ittQYcPvHh5uiyZNHGW8ZXaLGgKVZspaBGqGQPRlimL0Ki7HregzQTgJulmhpC6DdtTevs7GZ1qO
3oPr6LTNJyldw7kxe1lpN+0X/ZWvRPfgGdCTNj4O86HqXKarmIa2BhaYSjTCkjFa1KhJl2s1Po8v
0wbCMtBvg+8BK7wyOju6BDUSC1e+XcV7/9MtuufgNn2uL9MXKzrQnTu8AaexDsMkmUEfihCEOqBu
bjiwRvTLoIT69mvfpu8DKCF6K2lYw7hPoVBZ39encbr4dM/jesM4jU9jFCUgzl5BhpxuOCTp+F6T
VtDoytd5XBtknOEBlCGACbwMrID8Uo2REo2zoGgYKnDuAGls+t7o1B2fgqZ7XV8DuA12d0SQT0E9
PkxPUZMuL9jPwDt9LDR9/tS/vGFAPlMiDcoieVkZwSSs4aRnYnrtwJZQ56FND7JO+p7/7nzkq9nX
kStSdvmUscyHtAyPr4yh/rcCbbrW/h6QIn14/4uLQBqCbZgP/buRYkUGmZu1pMWBtjPO8+WgTXaB
T/Qwyt3Sg/YdcoZbA+KHx3TldwD6jLkDZQD1obkg13IjgQTJv99xEDjGc0HrYEYUwn5wDjvB1dtH
9b8rZ4tsotOIa0tNsU7Rt/eIkZYq/qBUB2z2oOeceuMCIBy+p98cfK4SSbzoEmjhxh4GDeqQL5na
b7CeRMgd+sT5rom0A8oguAlGChEiSLR+MzhuX2AwcZgpkyqmBo/bhshabcGEL69tB38Io3pZyAHS
bTrDKKRwcsIDTCYqNQDCs1iec5VVtdFe8tRd4qTD7OCeE47JyyBJalQ2r0kpIyP1hDh3qhpVtMcL
8PgoHFe/Qpqb78HQvYzrjZZQ9jqWK59Rs9/+fsJL+QjerUInhc/AzpwavOeZdMYp9mG7GvLfagFV
/BMmCTiwOE3oWaw3kdzbfEL2QkTdGjxxt3VhcOIIfN8i4W3T/kPp+AVDLK5w9LfqKj5JTgkgXrPH
DGaD27Y5f3twRrLJZg376SOBRSfAHc6dmklgSTf4dy6K4oflCuOdACRf1QxeRMCM+BZwTFTt5xmq
6nykIP0OIw3hL5pZtgUstntjylkqCd8ocxBNS+ROBrdtvu0EHECa1YoZyoG91fA75wm2eV64spR5
NqEL4bG9oSn4AcSeDpo+v6crvRicJ0S+v1BDnBwhUbyMpAcA2Mil9xi8eEVC28RI8e4hhFNLjnkb
XfGSkpZ/n7xm7fmNnEGJ8/wJFMJn0vABHm+kreto7ogUdzFuAvtHOIXdtf+FbK5h6F8zPxMCmPBJ
CwMluUunCHD1cTSabGQALJvCHc3mdVk+wwfMUR2rhfdEbvRJ+Lm3dfD0RApYFSJG+BKZ+UETmM67
D3FHB3JUwhdEFyC4a9kSxeBoQ62Ml0HyI5u3MpAjbgkt494qm6ZWSfaQfFBCKrf0s+zA2OtgY0Df
s7qFA4JoFS9EXRYoLICifxhKKiwROWSsevCEFY9sL6h3RULMElQnDM2Uxg9uwX5BZ0XyRFYNklUU
CVTryUxnKcKssMJdQhXSvOFeIGoLfLeOmIDLN03Vgg5fiJ1aQyF4ElwiJSm8jZP5XhSlX+IqxA8q
S4oKX8lbAMpmg1odS7BOlG+oqfHe1hbqXNmWaE1Ed/rOP8g8sC3S/8D9WzSnTRLUJzw+C88Bb6Gk
YEDfKVm9qL5+Dt/ze8LSuk5gLBmhthx2xnBosnjZ+aCPY/Gx9PGYQa6NEZTvYSCgmqUFLLNKUhqY
9L2DVfmQ5PXVDW9prhgg+8zlwnJGOZq1j2tn0UFz9wvFaay8OisZqSJDhVqCQdxcoQmpOi7Qz5qT
nyHXgtFSp21TGZOYSBrTzxnVEINsyDkBOA4rGVYfe44vddp9x+c553ia4KIfR8Xy0rtPSPub7UGL
vuDvoOEd+q3xO1ktCtV6PG0Mh8pyY2Dha6BGOStGq+GVAG602rAysSL8iznBXskStPQu5wk9LFbi
jS/C78i7Y1xq+ET0Rx56z2zRvvZqLXcP+k3vswShe8MPvGLUD5BPJfWP+0KhdUn08Nm+xt/pJ3iI
HSi2zYPDWeA2/mKb4/Ky1KLVrvO3GtEplybXGnXCpvWcr+AStzBpyt2oocuT3JN7CN8NCz3F7sad
PyL0Fn06tJ+PHwzCDUc90Rb59rLFAGpD1cr77Lwooh/94/KN2JfWbQW3RQF8XJuflgh4QIo0o6sO
PqVaf48P0khqw4Z37X265fhNf/ITyOjey6faH1QLPW1yiemy92vjLylpH/2/8XF2muv9dKAPD+5x
Wya1cWesD/cTjX3Gw3nU17hl3+l5A1HohhiNlg6E2WtxjZYhvURyyNhPm1MEAL2sgQ1BJZjt0vku
6kEa1ZmNQxbqITgGpPeCV/TmBUefwz6nau8Zn9lDnx6NAlBhYmFOK4N2HG1HTz8uM9ahoZsnmqtK
3FAJhM83j4Cl3raISiAXhfF1BYwNQT66okI6JwTwKLn7b2VCVqrzLrs3GLCy7hvBGtjTrvTf9DVY
1pVd+ae2TdTfYBL8Y3UO2qjrKiTDzM60Nbl41z7dZZgL5lzbyJCfTVTa5RF+JNsJw+PggMYdV4fl
nCA+3WGvbeO8wix2ODp6Ai885oP0IclHqC+YQZP7trPR0DR6huVESVZ60yX8JccCag7iF6hH3dwr
llnIBCZx2jt7xRYC5GPLbM+0fh7T3BQctm0IRnWhUqyjOJuQI/0sy00TRk7NQDgASlk0QrHL6mz/
gmShr5LPoKlubxVw9RCnApspXla9twcSlBnZloaEZtt+430sOMcTSCfy2tgG8AkW6hGjs2opC155
I1CdPSlYxsSR3B4IGbr5trFg582s+hbyXwdyXriqa5LY7Jd9SfHCWA1HU2qz9FCj24fsXrldbHG3
YQY3Vj3VTj0kEuATj+A4xhHo0YUEKOeya3ckU3HvU74lWKv90WsBpxBaVNchmr/BiiwBzMsOibeD
R6Mrge8jYhk1ekwUtfcBtEpln4lJyosE85gd9EZ3xASpH/81OyzZv+8Jw8gCPrRNIXIuF1XagfTG
s4tm6iNC2vh2E/rgleJmT5eiwpPcZvsvu4Q6KR+NQs1M2kV1YAZjVlKfFmGP3HwvbPPowHVokdeB
fOFl1FEuXzCKQwTnVkjKDJrG+SOH5hK1EaSqGChIFqHngKOgNn2N2pPm32OHxiqSCrcoj2jidbNB
OTjBM5B12yHkCi4aL/+RdF7NiiJhGP5FVhFE4FZyUjHrjaUeRUUUBQX89fv0bO3uzM6ZEwzQ/fUb
J53fizn3bvmmCCr14yW4xb+1kgxoezF9KA0WWy9DzSKzXcMXoTfetuuGZeqzZ0u+z/O96goEj/tu
gv3rRuJab0MAH4hWc8aqU+1762wKkBs9U2Gle9lUHoNcvlX7MaGeMQBZxGl/BYXaNHvWu1gGVjSH
u7ReEx6i3FkMRWqSAXhSRAr9zvm02RdTff2Y5L/hOmfE2HPBijdpW6SvpJ3JMdewKnQh5d9ze0cI
mHEc5Bzr48S2xAjjI7sLyZ7+zvKwHxDLPCPqlmmEA/cLrfl1SGSX+IUFMxyAjHZ7vDFRxVsdlpJ9
dwWFosMd5X5Nu/vVolPsrCyKKRIBMJNmCb4FJNo78tx4CQZnU4wvFQ60o7nGNUiZM/3cBLeGAPER
yPgf11kjMDUueZgzU7ghhVuNOYoUY8hPGkw9duEZpb4cahArGv/EKJUDSQNj1wjC1E7Y2xF0AxCI
j5PllL/dDzwTzmc+B0IZhvHlROg55THMLFpRwS2+7UssUtn4e3nWR0N0twBF0vLqddPrShoNFuAk
05bwGNwSfF8hgnn8c073SFnW5zr944MEfW/89H8TOWgnv0kVVuFvJqUvfBa7EQra04sGcGY6/BU6
95s48dAota9CafRcKVMzvtBU9IwuCzEJ3cM7bqsOCyt8DWq5FzySUEjQqQiM/KSrQ2iCryNhGsh8
QkTJDWycjs2znFwjbaX61UmOrmmTiPmWRLKQAut5HdwJNG/jB7a7PvWQD0zD3GXjFuG/SoC2PJbH
t1jyjIRHld4hoXnBSRm8xBmpWNSD9KIqVNAcjHlNnJf/4Z/Gp4cdbczOeXj/VvPGZz0kG0IOKmTb
Kk55fOHCtO1hMQGTEoqMnzBkryrfpFdBIoYoc9WJzlshpFsUhrhQadyST1+0s7eukIMSvSjc6obD
6cxLERAm5DQjL/z4pO9wk8LuBcTi/zOq4Lhy0d0gesmgjgkTwfFBsyMv7IV2J7L6UOOIbI4fxLhg
pgWzU6HtZKqxBjyxM1piNNBP3mmhdal5nz7eyyq8+xiOzObEEt7GP8rTH9BRIj5OjWTsonL0izAV
IUYSofrlhkju7c8PspB1Mk/UqYICJHP0w2MsLYqUeIaoHrcRp5hxd+K++hlD9qELAczkYAvCjujv
xQBzNX/Kw7vbneSV0G/ceBDVQsWCXSUPu8YKleE0FG4Pkpo2yuLLBSB4ehwHGFZL92GbKy2+uXAp
KZ3NMdanFKsYS4PsCqsjqLRDtQxaEdEp/wKWpfOVlCueA9XdgE2/iMPfY/w5iXBqDJBugc1M86st
tiwsZ+wF2CNJBYUexG1mc7ENr1gX60k9uWABGR/aOZ05rZ/MxWphnBl5ZrxuQ83XOICcb5v6D6A8
wWSNbZq7f3CWllslgcCefgPZl6PyUKUYxV9T/pJB73/cVLX7y/vmYTf8yprVOzC2vmi1wjXpNCdm
01eapyDZnO3GnP7kA+wFB9ZZvWKzzbb9AKA4uEe72GDk2DBwc1gmG5jzYx5CSRUL6sbJE8Plbl8X
4hCODJQ8YwrEWTxbQaJyMMUryxGb8SOjjMUS9OdY9XlRSMahwhXvJugbVhKoF04Oc2mTJ/Wq4M0H
d+d4DAa3yUK6V+zCqX2Qg2tqjr7R3e4TyjGYPFxofYvo/LG6+iTGRsZJWrr6isdHtW89M5bdSEo+
Cy7dmUYN9RL6CsFKPyQOUtj22Q6YBthVDBZx1X5P+udybrpcpkER3tGfR5zZVR5HPXnQdZ87u8kz
yaMW40XJZ+RpDTOR+QDjEzXW/GZ72eCTJ+MYecCVsyC0g/NA4B8UI9Bg1vk+2QxDsFa2gPrj2S1L
yVtIJeXw8g60gY8UgOQJVl0hu6A+kVtPeCPWGTA5kmQur5qcnrIKAMYaYtN7cY3VZV0f86U2B7CV
/wguvJKHTNvn/meKyQg7RnW+I+6vAbYrOmdFniJuevgszn35koY4tFMkK+72bQPqg7PmFt63D+Ib
GY2B3hkumD48ZVTT/whcQfMyGfacMQis4m0QGeJXHKicZ79OQWlbcl3dYh4TM0eoryF7SJ2nKc0S
pTsUFNnKzJg9oI0IlYB+Hl7/nnNjXY/6X+Idh9SQgYHVoyZ4C+kxt2g9FxGcA+cHHgBKsBvi0S4B
zVQAWKdcR1pGvYsxymY9YqXoXXKKSbu/8Y47BZKjdesVs/diENXTwaF/0PvDewppn+Zr8DbAdvL+
+jgtSPP6A1M02EiGpPXqJ9rlLpzoWFcAuLIh520sOLb6DTQOXPRi+h9yRiuLhmMZIBfr6amCBTi9
UxOwidWViAw0B9hr+QHPvx5Uxk7gmNc/8oHfNAcW4JG74aazB+CwEEyIs5jyAWlI7afCS/OeJMWW
joYWcWfzYBTAZiboRf+w24lje3vqRzzQ4thui1mZPhYkWN05OmCvhibmDr8xFVoqnYILE7j8pNLh
lPaRGgCX9ocfrOwcb1GAohPUXC5Iid4hokwKgcGAqZgfS1bsz14BEOg5Vc8pv6JHtdnfNurxujQW
+bmsSEa2Jd3CjMXxRvLeNqJJJHVkyN2c3cclQJhpE8UKZmocyfpGIe71CsUMMfiPyENjs3puKQNh
+a7SnPm6mNLvxbGMTh7GGxCZPtBKY9vM5L+PIGR2bLnPFZRezScD0W57ksulaMb3PllzzrN0rqrf
yY6KG0Nnw/093Xxnm/gzZEspnQrS+WmTOIlrtU9wSVBgn+Qgv6IbTH47/4MmpBvvTJsX/5I7PbRU
ZC5jKeRd+In+Zsz/LRGpGsns3L5OSwgkVwR2aS6D0r4iCthy4ZBZEksjSgtBlsHVWeQvdv9n1RNo
tYrNFCoTBTRLEtyJC9ZIF/SNuO2SLgBORqs3cuzNbnrJLOXwAyOgpHnYX3Hd0grVs6n7NupVrVuK
MVT3+fH1p+/NUxN8/nbrkhfva305tuCzRjj455TLp8DctbPA/ev07jdEzcGMPoeb3fg6B1Z3tfTF
sXCjrK8BsAmAtpka9DOJ7i/ipafP4O1fiUHa+cq4f7zsuYytxnXe1sCtAnprgELLcERrj6uF+LAJ
/vba80XEyanewJbTy1LnsY6puT5fJ/21sv6dKxaHIz70qSA6uPLrU5vks+e49UQkENl9BCxTcBZw
s4Yb3fs5ulc7ZkL0OtFLR+9LwVEr8M/eFIR5sBlsSFuZPWa6SJYNzYi69viDvqecfGdmJDGFAwns
6yAHOafMk0bNoZRA75k0HNuXV9A7qNFt/diQGiKkCzTPNXveKXrwOEleKeQGyj31WeEIEuE2Z+Dh
nIBTjc322MnDblIfJM6vh6v3S2su64UgA8jlCLJJR+kiOANh2kRUcvDd3rCbsl6VqJ/h99/ulfPR
/kP0+vmJH5cszs59MX6hh2GGZ0kyh429oRFgonsSbCpFKwYgHXSt+6FT8muRV/gShwVhfc54L9Ak
8x0Rar1h9yldpVFg+IrLJX/m8RJCWO5bbidaWYYZdA6O/E01aZcl3JGjh3w5l4vWcc5xqaC9Wj+k
QOHbW0BQdENSD1W6ogZOPZLcxbccDS4OP7xdSv3aYjg7Tp4Tmcq/OlRUK1eX9VLzAJjP/FSuKg2C
n8x+rCH1Ulo/lh+OzaA64W4G4SJfLBHsyf6IjnArjdW0sXXqUjtXxTZPDoBXuXJoWnK0C3YBrQTJ
IK7D/rgO72d5SiZL+BvpC+rILTXhBgh3XNW35c+rNhkYYFRGWaxulfGHPtGhtIECyfgGJeksNBn0
9t/ouXhHgz9l84gIlUWncztcF7vNjTYtwS8mzeS+evCPOlLm7bTadBNtdD+oSRZLuGz6AZUSi4qy
0N5WOnbjLC6ja/yCRPF4JD4ZSpE8oqt+pE7fUfCOlE3pvGwlIFQm/YXGGIpOcrm4eUZvbiM9/YZf
C58Nl/vOn3AnBZqXxe+IKvWgsls+pbVEAjftB6SRmqSrIpOyaBtNSq8eAa1P8pXJqaOkmhC1CTdV
mSDJGomYguGCTEQm/CFsqz17W/zJT/GH+1HjI4+gwPGNUhwf6RX0mipudI976dwtG7K46FXmyvin
44i0cXbe7QkLjYDeikNxGExfhJ5nM2OkBpf4QwQ6PX+cOchf2TcdvZxDci3yJb9rMwFDHERGupQq
IdXIcUey+lKnHBa/bniPtbGSajORQ+9HtmGRfmfa1BbhWxYmGTZidPIp9gDT/kuFg0ALkBhjCEOE
yMdSPivaOan9IaXQxHLzfz0CmuNLktK8hjhZdz8cjkw7+kv/yMA/DZh4/2Fo7LjgaSAtD4tyiIKd
l8wVgIFJhweBP0GPQV39mchz//2pOLzAZwGKiQ4XhvyfHHGHU63EtmCCmieD1ccXnhtCAIGnSPXG
ACHRckKhY68BexwOZE5sBIogjLTMDXuNygxGSpgo3B42/745fX8gZnozbFCosrvAbBkMX0MSPk49
mCPUCxBnjCwsWBjXCQPjUAebxVUCTQsCJtEfRD+O9aS/C0gqR+djs8ncYHAFB12M5Wuo124nEUER
UaGdB/DDcLX9Kvgg2TJsUqsxCSr2q3YMYDVD9HpolhLfOHTQakHIN7lAEC0gpXX4Ap8QS/zlHr7L
iURReP8ktZFCtNraqMPBuupmLFs9yTc9krcvCTSrQn4xmKDThvSbgDcs0/u+IhR8aNJs77A/6Zjc
aXlsgSyoX8mJ/dGPgzvd24gFbX59GwDwaNYhix1CVOkf8yhjVWNT9ogJafW1GrJ4XlA5og8DorfI
Bu7dVo2IVhoMjyyUUM97wlD77s1nIHxw/EJN9bI+mXf7xDxLaj/Am2nmYITb32C5LONYfg4Z4Hjl
0w6ECQ7GuzRYIXdk+cuXVNv3XTWb19n84rcenTZkQfWS4u8rB9nVLlDCdbP3WaaNmCBFCCw0XpKv
MGrRDY4r8AYXgzBTjIdBReD30/vUgf5zLpJFmDB97+1rcjcIvFvlVTrQTrSgvOmR/lmaR6sX1P6Y
SBUShnRWyw6AQXPonv+QeM5+KhNS5tc/hy2GSD6mZvqtSd1QKP2Fsae348ekfnz0nCt0nViiyCd/
0iFwJhnFqlFPFE5nhq9jbj1u6xr/SONV9+kAqz8iObLVOrGPsOH/kaR7/bv+6T2HlF1GkvvDpt3r
xprB8iYCqhlpPJBsDdsMc22SPUCknEHP+m3ZaygV3VFGeKWgkYuf8RiSnJgP+rx2h3ZgiWDUatYm
YTNTote4jypBz4LGSN6LCuYTLpdsE9RXMYMyOm10Dly2onsSQUH214zfDFwL9s7f8t7ZxYbnikDg
vZeTb9Kbw6RB5D0ZM3EHGYIU4LxIoBA6m8/dpwQN4tJAEvkYMs8h4av/5L5VPL2naTX01WCD33mD
u2/2l40DDYGwjEM+YzUVVpCXHYe5i6XAgOIBh7eoYdkdXYHLtAfIOgybg2OBnmIJ6odQrkKwi3uu
ECFiRspJkMy9ZUmlF48GAoO6RgRVfbpqaofP0O8i2Gqwm4EfMtrnxBLvOMoM34wDBJZ2Qz7461YF
fTd5zE9RGPIB0u5+PlWAZz9e/x/CXTN0qVZBXcKHpltbgxhkB6npMrB4SBwSKOzlq0l6uym2hvAQ
EKgcfTMWiOBBRmoI7tsLv73wSo/Pv68p48TwBmfYnPo1h0lF59UjO9X0zL7QfMm6j7Txg5AeMys5
lz+SJnR84g4PHGkX576Onc4IqDB+M4Blj3Px8FB4v4drBHA1mLzgX/z+zx/cAir6Cs19yt79YnPM
5puhkOR2l7FDAJ0OkN1fWiH20nahTNkAMBdmCl5IgxYUMmQcpKS/N/EHdAfav8pB3siTgCaldbEH
Javbj4ttoKy8uwj5qkFE+wBhgVDE0CCtbO90iwgxxGm0LX+BWJm5CNcsvFo/7DhIV9QnvR6n9rZt
KkhONHwGB6EXx6xdeaxE0hFNufqoX02uO5uGFoMZ6Dlmo6p5qY4f8NvSgpb+zQpBYvGKEha37zvF
6ee1/eDN+ZRoIWIDTjfM8zpvlW08nKtpVQgcua7Uec3i85pL3VZC1DX47Om4kyEuzBEZCgvSlC15
/03Y0qCvGM6+QqD58Oq0OkOhf5HfEZYnIVGBKYMHamXk0LvcoaeO2lQkpQiBC5imyx+gPz+y5e2B
tOMe4oL6ES9oU5AA844IlYGCpgPqh2cqnIDJREH/d3TZmoAjw5bRaImebtxOiHFASqfFeXo7SmSW
vrbo5X80nC4fk/cfJ1QeEQ9THff+lJUJmWQXq+tY+FrVMQQiMPp3bfoqbS0KhKE5fiLxygilI4oO
OsYtHLySh/LwXcnuLbktbovqkM3MGJBykY8A3Ce3RQ6si5dmeht/x9W5f+YlkRaDDWRwCaV/KEFF
eCkEXU651zV9nuCBm5PuSkBU5SHbQiZpU6ZLvXR28W5cjXcRS2I5UsMsRsPS20uBmbZLM+T3hNCj
1EwaaFlimJD7b24rwZQSPMjq1wiiqTrR3ImfU7V7tAHk1uekQItBB54USu0fDqHjtJhzpsu83IHg
bkTr545UNoC0LRKe19EY93kBZ5J7TQyS3SaEHRJ9eNl/sZ1vB/YjQjbUKz0cNdDRWSrIMLQwNJGc
kIk83GoK+0ecS8zqwY0kbi6XS1I4KQabr881jJuK47b9v7EOrM05kalLHhXCjmcKAcl3hDRDegPI
BHp4OaI0vh/BCWWgDCpHL2Rh4ecQlrSLizbey71BUPv8F31RsIhq5tb/RjR0Oojli4wVeWjm1qE3
5NpA4Fc4OnAjspLkJjwRxh6R721zBbVfv0Z6YUmnPPxnhlWcFlSNs0Jwm2f+bdIl+RZBAyoBaMPY
mJerL7iiHKkr6fQGn36S9ZmlIpmX9s57z9YJ0kfEfEUv6WPx+LDdsEH7rc8VWkvxFaC/ooIeCsqj
6gQWh84NqSJpzkGjgv66jlXWlyzdscRAfDH/U5DjtDPzoFLNy3lcs+8yVbJUYwR9Evt7Vj17j7ut
MHrwKuOSvNrAlnwp4eTorP5QGcv/pDLoxe+VDZMK2kwq22DYzj/ctpt21uOsxS6deUil8TKxpd0q
u1DTij3tAdmHPLRrbeXzBogJW4A5g0qtDxLvFpIgpxpCGWZcvE2kXZ33ddrjMzQ0+223khpyP/f5
MypRmDO3NWgMexroCBGVSGaezD6lccgRx3cvaKveik3CfN7sdcaHaF7tqWfoZNbLSsJJTFLbB1Xl
D0Cyo9hYU1oUgOCXKDNlJX537g+cfMD4AJilm+NaO36y5IbynahNzqyYr6R89UNtTvILnBfwNzaQ
gmwtt2OrlQJlEEFhso4/6tDMXTwIqspsBuH+Ffo5gYr2ovJIPAPevOeyiSoEcdPPuKFKSubIUq1e
nI+qUCN+C7oC5RfYhHQisOJQMZEglt1o7m0G7A2ddxbM4ZLAnlO55jD0OqOZhwRmGEDVkO+Zx5af
PXIPbjie330m7ft7VncAMWT73w0/mu/Zw/8FyjeG3GH9Z19kT6/2jzk6CtbB9QcnE8IJ5E6vqZQg
D74u73OUaKvBXJ9+qYAF0+RJSVN5rAixo88P6DqnPmp/vw1iA1Lvox7GLfUIGXnETMZTCD4Hcabh
+LJCWqT9KSgr+CttVkx7a3ONcwZ2U8hwt1mCdk99hDLqDo2ms/TKUoXw4esgGENao78tsS5mVrkB
cQRo0VWLXtIjyqvdFm8Fr3i1EikvnxAjBLLfnSuDw9P32EwADXqLEhHae9w/YagoSkuNL3/mEexw
af49a4jMX1ws4DW6BaYoCQx5Io2l2asZtpWF4p2VWSMm44Q5qoZX+v5JNERx/JoykSFcp9PWeHi4
XJDTM1Kx3SOJwhtSE+WxlTeflTjk3ex6817nSzQh6vi6B9nnr41Ff1RvCrcLSH7zexPqamKOEgnV
mak+VjcIvHjNOB6j7x8kFLnSWcRtEJcBSamkb5szvlPCZFK6g3jnI1jDYEvn4xTG4Y/Ve8P6rb08
UIkxfBKOOwlKVeHb3xecutnqbgl108E9bujEvghB84yxLdGc3qiMhTFG1E1yVX0Fe4YVbYjGpMP1
r02a1WfFYZVLmTb115jc7kDwYv2QKBThtwLDuGANe89+K1ZS7+4S27LQp9mpN0UNmLyS30qOb/Rq
39wWa+Unxc2y1Lkk8HtN8kQR1KuXJ6V/DW4ok/LwdUI25UEGQ71mLJ1DbXwLfr4O3YaKw/l4g8kg
vnrcogHyDzrV7t4HXv461eLHpGBfzVN5RahE/IxQ4RLm2RtxjWXUbrJhQDipBy0u9kxJJOPK44xG
EU1Efej4SsQTe8fNmVkgyk+wV+b6zdmOke5O3a9H+9FTCVFdiAXhiJ6ANy8DvlqySrN2ME8bU2l1
RvW/0Tf5TJtkXHGb7IDygZM9Kpcdh4Lpbqok/ZQ07ckHEKMJWUsvsSB8m1Xm9kcD7w0+maHspUkk
eIai25dwWE+0xzWHy4LLpOe/HAWAIrNI1UZrRJko+2uIWBDDlRHWE3xpPNXoSRHOzr96pb+by6vB
hOHiehpsnmt1y/9q2zdsElhVCVZ1WRHy7L0POno4abJDeNXfoFDtTZ+JBMdJR3vUQuT2l69Q9knd
wzf8mGtH6QxL7WEKPHPGuQkazK94QC/vPfmOd4E6ldP+HBlut+k20uS+ByI+S8fmKG2kwGunpd99
A65cVLXljHcloXN1xsuepdetuZJXF8yxb+uiWS17CFm7mQsm+54wqzYP7wl2xcbJq9j4uxHAiDS1
i+UuZb5ozrd4MKoic6P95UuYePBOxJlrdu9lcWaafi21Wb7/gOyPoZ+QvL3QfUiLEo4fJXWoR5l4
taNHQhTY6IMXtFowBOEpqhawm9Lp/qeQvotwiDcO24QnOZpfJDpS82whtIljTosSmM+MUb1ZP0k2
YhWHcDNnIlu/8VT/QnLuFWLDCESWtL74Eod4fq13zKIoCkB7IIr2WJRQcMDfzeg3+FeR3CG6bP5p
C3maOD81mGPu3Yu1Y+NkpOLYdRRG5n74OrNkQrSx9whVST/9nJFMwEd4GprxbqkfEamNSnTj5YH7
KdC93fE6eezf+3xOnGfS26J2v+8Z/ACa1+pZ37ZTqbazk7H5HhjO2tUTPlVGT31xv1FLjgJvnPgj
y2g5VuMGd5KxYZcyLSp4VwZDKbNQbfVzu1SdbGDfj0/KRi8TFQeRRFS2/cMZhISYvNknNKoibX/U
GKmhbHp9iZqcEX1lL5UqcKshGryYXarg8k4M3S6BvknqLpw7RqJteXywGRMJogkuDFysP625wthc
OK3AU4NWQUqFgxAPMC/puSdT3Ff4hveaFlvT/SyYNK9+hu7tMa7Hlxmh3sOK1wwUBrKZUgjEBJex
7DOm2ph/cbMwpmIsiUDhLqE0xBUM1ZjNHiKTaUNPuq3TTFrbLwcQilbPEu5SCkU+9cvZLUSNIAcg
ulmEWgJGE2/+fdK6D/zPQq+CTyTgen1GMB42ln/x0AlFdAjFRnbxDu7INoSmpXXVNVMp2Vgo/j3F
IQ1+LmjnD///YPYjntkuxfQ66kI52CVkZ52FhKkM6LH3Gnx4Mj+JhCV0MpBKfjEVRn0FWcTlSAiG
Y1JhcUPNik2TVGfGZSaKG5qZF3Z0wxIdIzSeTm5zk8z8SASsCXN/Hexwie08qgzJP8xZ0h72e2y6
5uHKepInJyMoLN2pBWyPK5//bFAPC2TTM10NtbeQRRBaH72SJ4Fiv9WPZF6quSNc0nQXvpJr+hjf
3A9X2t0+LNPMvgxzcohNu5gBYHmlR3WuX4y76Or2gv6hTG60RImoO+ySBBbIRGdJqw43zQdpJNyt
yFyVhgvoROJdnD98Unjna8ofmL45MYhnQbIDCSIEtYgMAIQfyD94MpxdCjJEIWZEaoDLFeKevlEd
PSJeOH8t5DES7wnCTp/AX1ICRJrGxYUy5LNFKP+cgzBfCkbkXeyGo5ZJjtoO2WLOLt1j49Mi3o13
TNZV8nRMjlEANjaKWH6mgd3YJLYBDxWPBkeug3MeypXcNp4AZyl+FliVNd/KLskU4uTz4tmLiD4R
myA0D7z5nIIyJNxvkgQeiTElFADBGrv0EmM2O5H9nJZjJCCcxrjPf/P77HvIieCYcr7Vp/Xh4+FK
kIQJqj10KPaaZfkJEd4z1bKUqfPfWJkyKeaHR0yv/EpGaL3iJaCq8j3hkM8GO0CtpMd6/DxIWyAQ
GsLyMwqGwbaAqsI6iYUCzcCdOm7hSdhUi+fps0CfkXs/YGsQPRa6HcblZ5pHyhLnr7SnkInZD/+5
zz2vz36bfNVintRXuGxO1y0ya+3AQI6QW9DMWy2uuWnAKXDJk20+qbx6oqPcAKVAhKfjMPyTwBOI
PQAEqJAaCxdmzWGLyy5CPZayziohtY4/znjZ8AWQdUREx5P5HvkQz4N/+SgLFLjdHHK6YzOP2POn
1Yrfkx4taR1z9yWQN/2pNuuNn2mRcCI3Jua2DssV4EG2ZV9myeGj3+h6+kVoddFzTh6+nBrjO1XU
9eI5qZctyZzn/hF4wECFU1sKEj6umwGkuVDjDG5eXuIGBn202Epwptxtnkd3amdX3vYvEQ5K2LIq
CI+RDAV2mxmbH29wKiXAgIpTzpBNMTCSnQvkPhBmt3ekj+7jZsRRw60erGMKMf7Kko724DH/7M0D
rzIn3h8tVLf4wFFHd7v9dXTdl7Pn4jK+rbmvN5Liiey/g3SCLM3jbx5f30umC6wadeYBJz5qh/Mq
nZxYzWWmlszlgPcxhFUko4bX4qt1hSPs4PyN2ReQhDzEGP+eoxiWfPhbhiVI3ss/TwmSBk7Uim6D
PhEyCBjKcZu9mhiBL0FXyNQEJOWUtwUXDmcx/Fti2h2EBcRC6/avwSsHxXVA2YDPgHEJfyjp9BM/
lIfI1c+siM2UQPZdBpFXBEhdVveAIfhfS4M6k0b5uPTMYHDEJJcU++eeryAyZAlotQspop0/Jv3l
Y/aDuS5Yr+m4QEqNQk0ec1hzsDmHvwA96lRnybxjRyfdM5QSFYLGaVe0mLol6ky6zFDk/jZ9jwhU
IYpg9PGzsEX43gcF+QX3ub5GF7u8TQAZqz2qYBU5Y4tidpDwLgflnE5T3jaWH4zz3uvMI2H8+bLP
a4jMSCpxXukVcgTLcQ/lIZLQALs/PbFomRNodSz/BmECcsyZIMXNNQdOxH7bdyAuJ9Lk62ur91iL
PyNiOMZfT6eq1/A+BwTIsRY3Jy0CmPU/CRcKdo9olyLFKCcg7r01JiLCEnB0vM85VBFmaJAo0frZ
poMNjpD72AjIzEDKqh07YyFdplcqEDGw187j52jglrjMx7DbdMhTbtySPU/yala4RuVr3M+1Qy8m
R0SznZr6pv/BXmR1radex6B7yXtZzctls+H639lkNyB2M4hqtn7oaDDwdk36LkOti1tyHHROH/Eg
JPc5kEdymgmRr1V2QyI7GBgVBgXVuSl+/Qg1JTAVX64nfWV2B0K74dPbHfIN7sQL6q8+h+Bs3wl7
ujgT2o9FS9z+lONni190JIEDLhAfwLToOl2YQiXywK/+dUv4sh01qJaKghbQOfM2b9hhItEh55OK
PkwMO+cLDMPQOOKDhH/YCbLvR5ssKo75s7a0/pB/pYM6v6V6+F4W86f9OyHU+KJfpLgGZdI/7rJC
+oeyhnzA9fOM35oIDGgngcyAr2D9BqGgMhfIlzsOJbW0Hyzff6znyj5nKeFuRRR+jXK/4d3cZAAB
PFcwXwiWERXMewhjGiJB0LW5KQ/z88UcXleP43WVr3CGEH92BgA3WBm/dsYrvChY5w9ExMJX5R/r
S+DkFjZtRCUDb1+3Nnz1NDjAjX5WDQYqlFoHDFg5BZzVTF28T2Ab7aZL1VkmPs6zwnNh/n0BdXrY
rmqXwJoVhlMssvs3jzLFX3k51DvCYKyHLlCNF3JpZBYxGMyTaVV0A1vF16ISAH8o58nptxp2wWdi
+BCx2bif8F3tl99Pe1FHYVI/LVA39gmRpf0FeDxDcNtztLcvGwvaMREBCqF7DI98Q0cZFp17A09i
venWenVoiGXjXsw80zPGUJwZaS2wXZw56riAs+X80J/e9v1xLyXzU3fe0RVZA3Dbh9NjZ4sq1Wn3
cXZ4/BGHeCg68p7bmKHG4BzLI/MNHuvcOO2OKLflYlXJpVHv6+9B1hIN+9r2InNqUk7Ugn6GClcP
j1EGYjFXt7WBLMMu/M+2mv7iF0vQZXP7A7b8jJLyr417625EwADnYm5FGoLy0T1Q8Q8QOn1W12WQ
FJj6/hV6s14ybor5GK13Kh/N8c4jwhM55v/C2wZry3v8oI1Oc3MHlT6d4VRJB7XLxlNYoPQVQjlk
vsC33LwHbF1YRnIHMzfPagCrrxF0YD3JHc+CjkPY8TPtLxpvsB+8hihGlcWLb1ZbT2qwaLm5Mgw2
20dGs/QIYLncsCNsVN7uJbJBnjItCxOijQgK8d4cfr9jgCaoij/IQUqdEF2hFIfa9kXwMrfCDUnl
5pXSjyJOxR60CsgSLBmf3uOQCWaGjp9buba4S3ovp7v4PMbrNkuhKMgEmHxOlzE7fLGFHOAICf6F
Slr8jzTMuYSGpf84wCFUbm9hpjvdRyHUg2JncKdo+cy10pB6sy+n/XUvNVxUnaUo2OjlfoebGVkN
WKrmFIqthuXA7cdPJkvn4Tyx21OixgRchBXwE6NkHqAD6iMJpHXWqgCfiAGBdVw3hOCSRoWETJ5c
GJ/+dtGHgXiD8WXdN4YauH9uVz34Vg5ZNQK0knFiIS/oZkDBkKEALG1kb9pCdZR4ANmz7zCVEgL5
9913bhb0Z4xQ++KvH+8OonET9BF7xFpbDnzucNz0eNQXxfi3MKKOgtXv9reo/l6TalZ675EKzhO0
o18CHExhA3laTmOD1Yf1qBe+w0vEyu23iTm5eQVubpWPvMMyLT0Y9PA1H7j58TOWF9083/Q8ilVH
GPFjBGCqVcXSWunhVhd+q96yZ3V/LBfscu+9MQIXZI0h78EUdqhmVswf++DazbDwMzFjzCQs3cpp
KePNWkh450jnSjj2jSB0uYCQ5OBIkpCEc/nNQFpaw+WyzhAPLn7B469lckLjsL6vVYYWhE/I5ibI
6ybNglmPEbNaSAlhUO4FO8HVJ69rWkZyeo+6STv9pb3lb6olqNS6I/PpmQpbilrplAJ37NmKb7hf
bxA1s3r0DtWLRRuy0+4zDgEYBwBN4U86IXxVYBogueFak/6YLQvBw2P5PWeaQ1LxvXKvvMxc6lNk
IUhKWDA7bo5y2MDGk47EEYKvRw2xrxFR7oXADcWuoJzF56FeoNuGi2GHZiWGTzMoH4OHAQljlGY6
H14Wg1WZIqQotzD+d9H0fF13V9AUoUUYIQoAAHn8LEnlLqinfM4XheaCZmjIIr41rjfoc07jnHiR
CAD1YfIBbEI9sNUHsF0Wio2bHJS4MSq3lBPYjldAxfS35/Cwmc9viFna5W5WOgpb3N932iK8AS7i
20Lzk9L8T5Ep73lenTJEAFiCMFA8xwbYodNrbMaMt6gCH+uTX29oU7GI4Q/1qUntMGsytB4pFCTo
s+imn0m2qQJtUkXNob/Kjs2fui8mxdzwH4sC1wRyI9aAyLzZfVyd+HK3MIDM+CwuaBkiFSR1vVsN
uNRvaFVpxSpZ6IcVwDg2oGiBVOY6f5bjNvf7a/knfn/FvZ1zRd1yrM9f3VbWiGljA9QFJoRMANR5
LDOMGO3/wQudQ1Ybl6W9YgRBqFM7FBORkNBanBxYMH5Wa31sOWxczfswpgDQ7+snmkNz53giLH81
GHoxBcqDsQjOL+LV6uOuvI/bWjWfvImLIF55fB5iDb5l416DmL/9WseV+Or78Ci+B/8eB8MJyuhh
+x9JZ7adqBZF0S9iDEEReaUHFbHB7oWhidLZIDaAX1/zpG7lppKURkU4Z++1VxMIUutgVtu8Tkv8
TvGgOzyQDF6JP+JbbCAgYgoL7cluaFAH8JXML6/IaN6FO9UMayOICXMNCUX52sHLPMQjZ8kZaiwJ
TKF9dHKCV7xzZsyX/NjD3LkEzFiWkPcKI4aYFy4HXqwY8eET/kWyhMEhDAgEqM0gLozgEIeECux4
GL7hI+Cm4iYH2yZQPeHR+Svk8cll6ZtkHYfQJ5xwl5qHcMfOwqHefOy/72Mzxvyb2/15TYgggt2B
OwoHcH6BCJcWB9sVFvm7XXw40Iv8vY4zz5oEjfl5ia26cNufS/7yPPd+ia313gYu3pDszmfhXn0G
qkmJghHRlhczON9cfhB03AMxuwBi/h8aYfgpgpAZl1sVZESbGJkl94Kb6P0PGuCAcTecxDN+awyy
aIaE5TBm4agF5t+BujrxsuIlxQEEGLIJelibB+GZg7QkWoAMBV4aPknmoW/vMo+g7PjhQzyzA170
budyeptAhrxqjkhHynaw65sHqhuTw93Bt5wkhu6GikNMQGvvRgb/1ljhjvNhZLjh5+/g8T7Fy4AN
1+St5JUElTnweGTePR5YvJQhJvZswIQ1kbd993GsGngPxS5KcRkqnnRmtcu+Bky6qrO/uX+FM4L5
Tc/NHm5fthG933LnCSubzRxkCjrywB+iPsFBcwubl6WTxbCPyJHuBiV2DVPYyjEd4IrfJTgoyOjm
7ZR25SUq0gH+dJcgg+rMXZFmDMMvrNF+dFdnGfzAN8wsO1dMQtdr4T/pNYWjNXbeiB24Li3ozEOC
ueHUH0eLL+ACBGB0sWB9ML+wv0GAgicM6+Sltd409IogDZZQlJjzItvNph9IaEgwzEv4Ob/se2pT
V8PNfVjDGWg33+R7hv0rKl3KkCOEABCMuwsWF+BaMaP5lrbvgzCYk1don4Kqb+ljlfeQNo4h2928
9RiVIDVjZk4Ox0gon3DfQKNfOCWpTwIOEXKka/vfgTH6ymZXrr+qW0rrnBeKVTsVCDs0w1YcR3ri
d7CntrL9ljxSuoYDNOLC56D9OBk+tmMVh6XDOyx2NDpCPyFUh4jR88UQcpUQ4Qi3e9BP3K9QGYG4
UdUxqIej7oNBVx4ZZSk6TsXSnj4+VLeR95DCJ2lDwpivw/PxrBxgccF1uqzItPuYyRooDyaCdlQp
a2NKvnYDTMZY6D6/OSV2nR2ZZpmjQWb1JDoP3Zh85zQoN7zdcWpFKwg4ucQmaYlyDoo7UD/GmnHN
kkaQJb6AzBDYwDMkDkEL1ghzDK0Sj/0DDwq61H9bqO789ZNzLx4wtsZGgkHo/2YPUhEUhBctAL9v
LeE+Am+ljzVCYb0f1pea8xVMtOv4KTtDPhgL3y0Fq12QMBgq2qSQBO+et62ViSR9kbiFtEsL8GRr
JWwlnCsZLBhAIJv5IjER4n1pYPe3kNc+GvQvT0ttHAAZ8EPSecPkpCF8WGJeAsRzRQRlVr83S2Xm
WGHXC44CKs64FZoTBv3InnyK5+KHOrzFlIVKFXzQoeXEJiCBDQbeuuAQOcByuphfe5IGYGflLXyX
4d3hRKmWLyYkdwytYE+0wlJNY6eHUE/U3S9DS+RMiAjmSBncHsyeDpceRuQ0kDjYUhBSivESOSUy
DwzvjmyvtDhdQWdvD9zk/KxwpATJj/sWP/f6Eg9igkp12J4gAVhztTAHBcnll3Fq41dZknBGQYx+
5Ynfis0z/yYWJw2qvhvSFtlmaM8Z3SAM2mCFYT6ngxNu/Se6kCfxihSAhz8ohj7lq5D7RjVA5Phn
K83Q4kx7/gcjASii0O1brAZwBfxrQW9ngU7qxgCBwonlQD1B0xB6GUIA9p9pRkRcazZL6q16KFjM
GiWNhN0Kxhii4q9OF2aPxeyF6RnTjRTIxWyoXPC7Q7NkJJs3nmkD4Z/2CvPdQDJFWRYguroNHcoy
HquaK5vbnJVsoGNMYElYh5Rmv3OpAV+mxtCzmnwuP0Alr8uYxVEq3T506p6VVUwkzQHVANk4IRmD
1A0kKGL2CToBdNS33hNdEuWcMvIQeD0nA1B9iyWuIaRO2sAwbhfKZ9zgaA+rmqXcIOKSc/JhDq5m
8/IywmXTcQ0Arx+vNeIsf3TfXagcL4B399sMuvSN847JQ89/w6FevZWJW06yxlJ46sYmonDm75/E
IcMm+vmJMLz+GVofQxJpv7mr2lEEoRjESjLFn6u5KPkrOr08yV6AIjEuEN7eqXFKsRX3V4Y/YlgP
V8tdwBQXOlpL9hanEwHdTD7wVeKmZSzuiBSWu97NE3Zpf7eEqmnzD2O6C5uI9XTOmG2hhz2/N6Mw
68/VKQw0M4muUyXq005VewpZcJVVHxLECa02+gOLDT5g5yYb0wDiI4ikB+2cfZtiJhDljdn7q6RE
LXBemlQitdmx2f9tuHDf+cP2Kzb/ymT/jcW/kR8gaixRNFAglA7l1llM7UyGRVbjUYKcuQn1yvzm
CgkF08R6P+SkYc3lbaZDvF7NbCgEMWAp0t7OQvPjFosS4VNGPmXjVuNinSEMUUH5UQigGRwBw6CL
Y6qDonE68vEfx0LcWPycXgbHnveHo4kdin3iTTgtIvcnQv3MhIeOx+Au5mKhm6cBR5ab/R32YUZi
RIPpRnWzFBRtb2tBpiNrhaZbHxZUqOuYSFC19TB4WiUyNczz6Sv6LGcnyU3q/CsRjOGAq5wE86M0
MOqHU1B19XGbvOo/N7G4MSiRQAj62seoOtLl0mkqWnmrrW3l6qYkcw6IXfZT0pD9Tp19AW1LIbi7
3lh8XPU1vQwibp5i/ANZkD2RNR3iAtGfj6WeLF5tIGOVzKzIVS7TV2F1PHQyHnSLBMIwxnwBl6CK
Dl2DmupdqHXwzcw8FROhtwAEkDbQqbx4zbQ95biOVeCW0zP6sCYO3RcYFWGoUb8aj3CbIq80mSXf
kK4SkENF+1lMrpnV60W6Egg0I3XVAKo/0DDlCZ91V5QpEBAgqqDcIwlVcSXVURwls143u/90Hn5h
NBPp/NXNx44WWl9BCoYZLVhCT69DM4NM6oZYwCgYcBUuz+tFgeFccHxUrXSrwso/X3fNMrXQvfCi
WxebMSYKCOgwIdW9S+p8hs4L/v7dTXE1xB/5aX1TVD4V0w8QAHkeKUiBpjCYuOJ1W12gpKVsZc3H
kWha4SfMcANgH9JjnE6rP1szNgCWeITfn41uD322GAhR3KXdpHGvb+RYqLHr9O0L5y7vyd/YSIkT
eiIZrqQ2lh8uCitUWtCpGvyI4G1hQXadS2jjvQ8k/aepYl/Pc6LOwnC0Mj+/w8NjX87hiXJKYUy8
bH+R2C8ZIkG3ZR0YYbjOVk+Z8pyyd0JXuKPQaV1BLEXbwhaFaRzWA2OmdmjEYYcy+JMWzzfyUHVc
4p1J+i/ZUpI0hnb56cGNFsxLFbNmoJaPC2NR+6mYDq0UWC3d6U3Ym77W8xmY3+C9kz9rfeAqyUIq
p1ozyUGRwZCX7YKqcwiBU7Yqtvibc+v771PVWzDBei4blPX3vVIdL9f4OzypEg8aZ90PvNjii0po
q/OZnrU1h3cGi3iZz9vfOgL46yOjvXgYU5cLAWAOMPVm9PhnVNsfifxwAEck8y/VHWm2hmxo4Pac
FjZn5yfe5er3eG/g5vE7wWc156qaX2xrpyDTGl4r9A3qVNohbZ0v54zALY9Ws2JZzEVTaYvmkyWP
7J+lx6zIW7K80hmJ/0S0J50k//WsYCK6Rn4uuiSS60QDxNeTMKBtDEci6WknQuv4kv6RzyHNMF0i
HbC9IwHZ3vFNSEQUTFc7/GuVudHEnoj+ePKxJy+bfxJ3Ih1qN/jRXpOmnLCYqSOWAXKQrz/K5L67
Bfr6tZcRoKHAbZyCa5r1SwkuylyD2VpP+zc71ZkRmO1eW98T40UlcrPf7+C20NYmYE9iHCQMlsEq
WToZkrA5gQ4yYgBmUbFb7FCautDzVvdtjb0Ug/mvUe56qxdMj8kjZmTaU80L5eYel4PTsKGasCpG
HIRTtqZy0KD6wUfHv5ZRMcTIWT+1YL1NIJCY0nS0HP2gfBqs3jEwrZQ7+t1iiJfHxQysjfjLoSa8
pfA2YkoFd35yhZj3dL5nsLA78gbgLcRJ8If2svvctubTSgjuwEZG0I25JMaDBUGFLqgkFzh4OHX4
bLgfQKPgZJ3BvcHeLFmlbuK1QRqLAGRKW4Jw0nEZUrVC9K1+e/Cm8LMfmtfgjt1waYrGSEhIIDh2
V2pC7wLE42Pei6gnE1xvrGe7wWZYjGUlbqvgdfdK+ownBaWh3/z+w81qF7h5+swQeTBfziCuXFb9
ny6kblZiGWtUVG9TPm75AcT7GapMqFG6JkJPMDzDfcJI/rbtmHC+3WbxXFS/rwGLikHS+GNoyLCD
pwO2X8DAERuBrQPtPz12rCHFC0tGatbwKpmM4ZrXGOyNAPwv3XrczEGf5Dhbh6pWe1xPZvJg0aHb
Q3mBlYjA2YD3GH09c7tF3NLzv9ifrfoMCrcyg0VoMZBcsF/q05IbJflH6PIAcoYBHnbv3YUm6gQP
DBUp/JG71VBhY3wvJiQtDA5qUSGP+DA3S8yWzgbqLBUSLE6GiDUmbczMMhE3wFT+TrFEFQ418zHX
YRsj1RM0q8bR3Id/nejw8fNIBUDL4UWqLnPOBS4r3IShGqQexdJxHMG9r2JWbiIg/MCnhFhNc9Q6
2H7JcGEwkP56Mmv6IKDkwlDg8RZ4HHA8DvVUpWANGqb4S2WXn8jsHqu73qIf4TZ4uGyH8U1Qc5lD
MJvSW5RFTnpzy0vQ04RjIF3XhTfkAGUdyVJydrI+XpYcbePGY2DeCF8Wf5vOoq9Ew8uhnF+9Ygcs
Xa04Cu9psk7WLJPVQLDe21/I7cWWe3xTThUE6aQYmNkvJiarty2TLjKGMxAWM/xgKLrDbKdtuRrZ
tzvQB1dRXF63/jKxgksX8Ctp4mTQYusBxgzVHuuF1JJz9/Kxm2NzrPtjwTPEro/hlgPo0VC9laY8
Fe4TGn4tU+DPHncgiZkmYOQBslw8xhB5t77EKpJdwBU1AglRFr2QrYuWCBopvSnnj/UI5RW764Is
28lR9sjOOTEqYjj1dO8LkHvkV+03fJV7GA8Nkesd+LL22Xw/4//uA1CGN8Mp1BooJbfttTCfGrHs
hgZ29TZ2mrW/AC0lDJogiyzN2DI9y5p6aGALt1fZCFaHyByE4Ze6xIIE5TdJgYyqYgj413T65xg+
7o3CN3bLuciP7wSZBU1TekNdJUwK2MySu/mANDOIudaQ93zpM09KXI2gIVq9jw0conDOy6Z09RmH
Qk/8rFt6uQdkYk60FlOyu0UtxFWFO4g/Qtd9ndAlPrfK7IIourerPW0BD5dFLLPkIxNDBmK1rxBx
zBgP5ccA/9FrUGDz+jKLH3JhEkiwOoM9boJwA3MwR/CqONusp7EiB9r8C3bTnaOIYSIhwBDMqIvF
Sh/UI/xeTOESg2kpzL+vDzXpV7ZgtGLUeJ/jyOdclrCkAU4wMJI3/eNtCQUt+EB9/HhC1jPL5w/3
C+VrBEwse9teMHLhTy3yBV5CgfYzgikrkpTvB30G9lAekJ3BvrYLX8eKnPdSeLVfSFQQjhb4rsW3
LRCC187yTRth0MYECNdOgv5qQXvdJIsRxndTCbLO3b5uZF9d3TcFflEMazbwjFHUoEKop70xKgN9
V86kqDily2ZTLgdg/4NNr7K+tNo03nTJUAqAsveXwLtNBenjO7t7+mRE6O2cToiRI3/WIurV+vXO
prekOABkpWig3fLIz+R8o2+SLPom2ilwA3vgYNdO3kUzlhxcNkxp8vCKqebrfrLQ/GKKDJwJq5/F
D/TgfZ9hc1A7vXB892RfniXxM+j/Pkl1FVrwbKqyXRUEzuAWRirmiAWpNj/U3cKKwdBW+orI9Um2
6gUsyVaOi8+AxKKb81p+lvKqXT73LKYMT8W7hviKzrQQyEkGREBnSj/FgSBwHVUoYupQEjs9qzbf
9EhROYJOgYnwgS/Y8cKCsHyimqpmmvMkMKZaQX1e4Q21yMMXXuvW9dCc2y38SNgOM3V5myRT626P
Fph5xc8jjl/Y9R4Ztw0X102L0eHuCTco1FZDHCjfSOvJS6hxKRG+egf5V/2tqehW6qo8PjbFHgsQ
FByny6l3RG1B7w4GtVSO+o66743SbPqYZePCezgXyI5vL5t+lxo9yTKb6Kv+b4fqb8O1jzOPjBvg
aK8sZGqD1HgBst1MPmP3A22CZUVizhGP9ur2o4vLv1gREIQd23ABiW/Lz2FdQKD9mzC+17Djprjp
dXCU8LwyChhd1OgU/82JUl+GNEkK13tAGyt0K+87VQYNI37VSfA+XCI0ED9DbAjBQYm3PivTz+4L
cx7ZuS2RDZ+g7IfOP/lGdw/jQQurtZ/LZIvrWmUq8xFmi+pMZK4DrK67ueRcYtJyrGLGfgoZZ2RB
Q+4k9B4Gbyuy5XjRGgv+hoCqgCda+kLij6BeCuxi0ZJfCzJiix/Ak8OkvsWZzuN9R2qyqklhOjXC
c0xmFARaSZYX2fNOQsJKtuvDIVS9+veOmEAEosFHDPXtdYEsjrycPW6vlIGYFtFrGA+dwnG01jx5
xWkaFSiJsBFfjALIMaDCDRC4MziPgkvU4Jecj2HIz+lToOeW409U75DjY1qCxSCOWEQhsW7RRS/a
lYIVz3DdxfmYpsDjTJ1W48SRDsIXA0VVhzMxYPLHeqJDre0UKTw74dupNOOEk4t1AsRxJPv2gmDI
spZgFMTaGH/Hd7O+GW/0OijIWeRLEWoB/Alq2axT6hqKLq8LdS5q6LS81XkwxPtwfPnJ+fWkfRhg
pj/5+B0qxAoV0c3/kDaMxyOq1qsF794FHxnghDHixFtKjFGZPjA2BtTGVqIyb2JabAGXKcu7biSU
kKvn7r0rzRd1A50/tJydtkh+e0R7oW+AQTW9MgdMvPeOf+t+e790SzUDACpX94MMDv4lMgi4UoXZ
YBU2NIkC6LEOgBMBff59Bugdnu7zdgmrsE/yhvD0E8nL2EKboBzWlmELqzzoiXNnV8CXLK5mUPXc
gU0K8hQMLH4gSEnneXyPoY6To4Y3WHBjh/oaiU+FhGU49byDserfrAmFGb9ekMXfxH4IMkFi/GCS
5FGduHVrqEMhWk+Gbg5YsJIPzIcxymptOBmzdKX8fFGDzXs+R595T6DPH5j00ER81tkijx7+w3li
Un9flVFnXUAusfv/5Veku3KX7tSzsn2tG3qxniNsYfT5YFYcmLksB7PEaaLHdjhT/C9NaDFuoDUU
Xr4rUuP528GeWSgTZjaMy4kqiJpJvWZsO+kjM+05t7Dw3vykCN98dxFhBth6pVFxwAw4M2m5VvXi
uRrAjKKSZ552/hyAUfl15S+S/u1oWx+kAJ8Dv4LsFjKUeuBNpM9T8MI0+qyHmP+XKwwFVtK8CjO+
rtaPSYm5wKo4QPcCXuZMyCfaNPEwZVnexu08nVzpHlbd73UrtUbPH056s3xSnXNKamFL1AbZoe9W
djtvHLT30yefhe6q9FN/uNSm2B3R2Qn0sj+91WLK5gAEwUGTHBry+1Zlu5gMiG/qZhr8xDaA2zGl
g8MtAdCXUgd9xVmbStPGgQDYmhsmz0OSmMmAHxgbXPsphbj/fTKajWbfAEUGljXXiYzqd2BtvmE6
eRmJU3v0dCBAMpb/VG0LbONjZk2YMn3MGihXsEjGkllOBfK7AEIkBfIPRkT8aYPE4nTN+khzRuMG
dNIexS63p9mAFJTP22Mhlm72PBj4pAsc3zD8mMnjN0Y3X5IdNbBBZTiThbWS8LXNsUqqowedGg7D
EEQZEeUerK5QhH9P4WNNdQOHvLGOGRMF2jGnAAP7nl3dka+Hr/EookUHahbs9zReaCFYp4Z+5OZp
NsMJU52WfuOglbVr++08rM4pfdYmX3JhlSCs68H0J/B6dnVwdXProHVlG4g48xpOHiwp/H7QwYkj
JwIaQO6XvjR9Wrf1ACRanZf+x8xC1X1MGksL4CGN8Ktq7ctCcWj7I5Gdgf/T6unDvTAk3EmGTt9s
wIHTnRYwfHKeBHVgBAKNR59+518Xf0RcC5npAuDqIeM2ZCMPF5P903v69XTzymVK4zgkZoGoVuA6
tirVzAHkAH1RcFLd/a23fBZe+zqurD3zeNngokE3SB6j+wgfwXP6Oqaos2Qf8cjkEo1ckvqwKaUX
dag8ndEfaVgY6ZQoALE3jl6TPOxcxUZ7HhBti0CEptojaR0+scbt/xwnywUBdaGCSO55VgD5fpKp
hO/okREFiYbgVfOP1Sw+0dfPx0QBjYm7EgaiuClXWCAm8+sawsukFj6MbjuG7s/S94E7dFvjqD7N
1lgz7ck8grSkRHqYTKojDEk1wxNbxCXJG8hrgIZf9lzOQapuOg7GVpnBvGwAYYwJ9ROrb7p2UmFg
1FMiVcgdsOD5LWLZ/oQjr3YJgHJHTFtlB8NbmwGOxQQI9c0H2SIR9WzY2kYdV7MU9/nGxj/0MxOy
l1uk0OgHCoFLWPVq1DlOY4KdTYld+TM/rTnY+kSNRotmU0EZUzbefdk+jDeQHZcFe2Nl6RC6kIzg
fIUKKXrtMuQDbP0YheNAzq4+T+aPkGEi8mpqRiQGBSJQQ4cFBa9HmJrP8UmepRtRkVGVWjqS76dw
ebvRQsHfp7xpxnjTDVq4zFZF+39xR8lEaXFZHADha6BiDgZ5FYU3TnPQVTCngDePmofOj1kclFRU
JPRIEebHoMf8INUJG8CY0kIVfYFC1Ywv5IYh96euID/0M86GXv0Z9+pJOQoLiBF//ufPm40RIIlO
gF8qmW+QU2GTZbstr2miOtW4h4qCIu/lkRmnQBnEwK1hJDIuF7ign7If3tUR7F+YnyuJlFRoBze7
FBlRZsd2MrKUL324nWGkjxoeHhf/xDM+vxQL/j8TdAnacmuRG6XVFqIAsoJ6wnvEVC8Oeu4HpiHA
9YgWC//VOdixf2DQypM8se+d2dRmL8w3CWrUmqmzaEklcD5qlZH96oK28Urcn63HpsNkBjcoKJXY
JomsPvR5+bn/K/9UzFTPzwPij+JX34JcCe79CZdTvZ18cEpPLOK1AMPvsQbFmkgcJBvA2iy1rKQN
3SRZjwj551/VhLGVUVUoaInqTbUBLzolv9qx4cwEFh7XbwMDuz1s0kbkAWQ/XCRUpaDL7aZrbJpk
sWIkE2kK+WlNFhMlPmyOdbe+/+VfMJslOo3aBWUCtHc0OwAReLKRoIN2ULPupfeW3eTqdveoLibY
feSFfy+DLrGzgf2SoX4YN3EyMVcX/Tsfdzo3DgcSO0jnPd3C9pPDNOzh38phsvs389sydBeui7gl
PshXZMIzNHugXHhaAAWBUSBiIsIT8RuOZaTaMugdYKdo84a0CMkIV9hBS+MtGcBmkU0BX1R2r++3
rVvzHMDSwDef4ik9qOUmPWQOvE3NOHVwIN8V85ShMisJTRNHi+GxoODcIbKIZzCkdNwUcTXP5t/d
ZZtverDrS8NqaG5b4ayZQfgdIQrAIwUXDUNbjzy6auw0RuAWf5Nqph67L2lAj9UlNQYTYUb0q2RG
M7sDqR05e3gF2m96hh5xRs5PWNb3R3izoKaXZwKZQpxKSZCZCC965+G5OUNqf+mCi4B3ZlOZ78q8
ImvBjhO6PHPpXCTFc2QYeNHFXXtEz8MRxrISTrFstCn+MgZIVsaVwODlY15Y6H4uDcupCdGBTo6e
jcfKfiHcs4mxhHQGlBOQMlAwTt+eYOcaONrwqE8mo6L+Fr/q8za49E00SzeirhpziJujj02YW4h8
PR8FYBMo4NB3m3wtK3fymRqpFk80uzvJ4YUTrYyjO+4uwHu0N98tKlxDXUrjPDHLjfxbgmDt8k1/
B0s/7kdCCvkYI1vBeBqKA4BorITKcbTRg2I/PL7+/DDBL54lE3MiSUxcO4dhgcUH/h7wOxF3NcaV
nZTRE/KxjQ56SFgcjp4ZXdZYA3hojhdXGMsNw+uGmzUAshGrE+BJEXMOvgAJ9iTuJrJ9T6z3MEhe
Yf/jyXenLzvvCi9TK2eth/72XQwSS9m83rO37jz/NBKMLJk9gVcyzr7srzNmevFtf5sPxtX8daoA
FjzF6Sb36O1DsF+XUekL48N6Pdo+onc0Gr/mn2m3yXDq7sHTj1LUh7/F7zO8RQRn/qg/0pJO+c84
j0OLPc+2OzM/EOgiHPl7CPXmhyXpi+hZmmFBhFF63x+E8k6OGvzz2tljnSGEOoOZv+mecb14B0+M
HaCvSLProsYS4ksKrKEda0EbR+TVBx85plNW83AYvTZl/BGuMfcpfSem2d+VKCBI7EWzns+RNs/T
oI+cHx/1IFsmYMfDHR69Y0TLg526aHaNaNFqiqP2+MYx5eN3djXRAUsGASJ7tw98domkWRnigDVk
iwf1X70m0s/z8CGH8jX5wp9vfZWv80WB7imH1MQMcIp2gYJDtVMqxdR1m6ibyYveLomop+QjHTxQ
5Xs+Wo/w6qmh4/9dfiWcsR92nu6MwTNWjFgYhKPJ0xn5Oc3zddLzR6vhSjBOK6+JBqv+F6HH8wcC
R3XOuF6WfE0x0806Pj93aQyrNc7O/f0dCxK47eq8+7mAEyxINaHOHtNc56f6WOCio9uv43CXnsoT
+bF0p7v2KIVl3PIPufsapwCMAx/KBiuVi28t14F3GSszyLTn6vAkgmCtbC/rwZKOo6Y5jdQFM9z6
2HxsNp9kgDsVvr8mBCTGNRdQz1/plG00ytEn8K3iMGOkpQeoue6ZJPHkCmRMjFcANaGabDMcNN/I
kyA1TZqo2lBr3kWcKZ0BgQiD32b32NJzKlv2L94nUg5ijseF4epvPpFdF2LZlaoZ/QnAFomJLDKr
e5RsYErYeEyFRQg1BorMI7MquFOJzedLNxuwfsFyBmhH24I5C5I1Nh0qADrPlMymcZs7hB2yyRLi
h3tKFQxKMYjDDAd+338/HB4Ki58+0C8YtSnEu1jqUN7tjyJVnGXaBM8kQV5E0yPRMZwVZuorIsiJ
9kaBV/v09iZCcIOeBYl2S6z9h/+HJF4n045p0Qy37Pppoy1tNIvrCGlg2cETMKcKwQdg8uB5/z8o
TdlYGlI5f4mNylbaUp3hILFPD8/DKHisi1+BL4y7U7NvFnXUg8IvhLGAKxqM7wCbohyBFGLFjyKi
bqgPUS7ss4joHkgB8FwYXh6/VNH5/DVGxNFfwOnjSkO1xkHjLafSK4Qw58Va/VuKOLS/1DduKm4N
vwvUAc0tgG6k7GgGIfvJXr7nXYYl8DjVy8dJOjbh6xeaF/OZDxZAIl6UWu++nr6ZJeNUsJUZ4uB2
xWOCY+56e3aK7+9tO5iLgctBX/5JEbiAXRq8mw+BT8EsnDy0bt/QgQYXjv5jgbr4EUgIe4C/niGX
JOrOekX0q3J+hg6xK0FO7YhuqNi+w88s23Zxsa12VLSDtQRJtm9QKPLBERPq3QfGDfWS2Vwfr0Io
F2Cdh3LzHN9iWCkQsd+zETwNQ2YfEXwwtvWcQf+RYv5zakvMB8XOAx2GRuyY2BTVs5pVGS7zWAax
lnfDxXN832Sn5xEwGxgVr2YcOVXAVBBIXOxP2b5JrBdlo9XBTKEpjYtA8SjlYeSLfemImc1OEqah
xYltqzrdxF/cYXiEBzfYfBlinp6AUStlUoyDbyzQe5y7IcHOnht9okXUF8PCTClxmPuMTGk1XKiC
C2PUp8eMCKCjGl1wZMY85DQIqRieY3j5YgIDFkzSL0eT9+1IaaYsyg0l1DPAOwj/QFwvppSW4Hm8
T+rx4iggWR2XPh7xqVlqwk7rFV12xLEwvmOP4F1kjeXjeuriAYuKMDt70UVjfI+wHtH26EyvA4FV
5PpiysXXE8iP4jSgYItZkDgpOOduy/uU8648sWmwmSci/5xFij0IumL1ERTKe5D9IPDecY2CdN6W
OJUQgDjYDcixxyCVsR3nLbYexY8ScxlVK+TGmDhT5qzgbQpv/suPPn5ORTQAo+znvpnqx9GJ5hcN
Wt/7ukVYojNNFzV7KCQQ8p6GYxVgPJHnr2+kVdPaGS6kiegJYjmSdxxEZdEtIBz4BLQQIjFHIY2B
WfxwGS6N0zncmBxLGyxz7HwqE/KYcs6d2EHZF5H4sDkUZgF2ajd9gVL293qsrBi8duS2MTcmwSyC
YGjuWzyDQ+GolwZZZd/G0APmyjK/O70CTVbAkk43QVsLGfbrPXJPUj2aZ3Ui/AteDDqgwND98T7R
rzBz+Wst3vM/ojDNA10JBh7lHtPs8XB2ZSOItLW6/h7k9YPeFN8rUNhOjMkLkEYb9IiAR3YzEt2S
qD7Wm1NxJCZqnyPTAfTphLRHQzuGJeS0tkHKtLjtLGoITO7qcbdrBCyPysc8AX1AMb3LY+Bc1i12
nxcTkoxSETNM4Fu2cbZklXATCkwMV3r2vbAzGIGdpZKuAlhypKTAvgbvWYrjTYn9G85CodKZFVHh
zEDw7mp0YvI+OC8OAbJNiL6QepXSk2d0rMN2cqHFJyD8Pa5ACUitwbOOPcTTj6xKg7tzsfpe/XWY
O79Z6s+qbrA4NdNumyaMeg2FMekvzA4dCgTv7VAYb7E2lpB6frjuKFHhsd6ZkiKjx/+jf4QSDGnq
LmAIzNzusNWYUzNsMF7b9MxwHZcJehc2DoIYAZx55vP36rKosRer5595HyFSSJTrCqdok5CWSb7+
Lof76kdnJFhQ4Qvc3dQxIwCgXDNcTA9UiNKyXNP0UYF/tuQA89X6xkiyWO2V4LlGRy72J2aVHLng
4udhtipDFO6QMVBwI1eGGUNPSYNA9cheDRAD85nu+pzsX9tqy4P2Z91CjWjvJtcN7QDiD5R9frnB
6CAspvkMA6zV/VhML3hSsVZFoxCjTo84e1uNMveGGk1ZMO9iWtlgUI2xPh3cczNgdINFx/J2Er3A
VBlLvu4Rg6hFCoZgInIuCZn7YFilR389hNkE2rKe1Fv8kjgAnjbrKiT2L4uD+mFMf7xuesdin1q8
61T+f63kA/M2aHrMbShTORIAdGiUdndP9dkCIOxl+/cGMdTfstoIexlpB8CT/uCYjByxPT2XBfm1
96WywYA5Jo4XUZaGHVQ2r+evxSfsfG39Xg7GKOSiwRg/e5jGXGW6SMqbPjfPjaIxq4WiUR7l3/tY
3pVHOjz2k+aooF/afOPkiG5t9wkzD2FaumsPjxXMf6da8Cd4xUz/5ig6ms1j+eIx30t2EXa314nO
ZHC8tYZMPN2+J35G81TizUG4NVrJfEtHlaJepdZvzdu+TxrEHgMkxX7Fl1hZ9Nk5GZgwFGJUAsJz
SEJp9238q9VyWc2gPdIto13fw7rWmKGepEBh89yiRrsv7ySXHBhfX3e6SCVp8OpzeVkvWu73RpkS
NmSyXc5Y7NgHUL9hEkPhI+HuenNRiNMQq8ueWZAmG9c07brdO7cWFr/4dXWhBN8efOONAQdQYEO3
aCQnHlYUYZVYjFufLSFHW2K0utPFdCTA1jgzgCaTP93ywCoD39rGP8FSJxenN2WW1sSfMQYbjAA+
ZumzAdqp+/LqMcX1yB8R+fWMmWOe2GP29bIXC2eD1mfivKv9j585LcLoJvqGPepx+FB/yDpFNq+P
jXFwGq3JHoCitnounmEBBQxsdpWCmnfTh0umDbY28LIx3oEVw1NQ/GSihbQkEcoXFo19Pq+X77he
9j1GVcCjhG7zyNFwnfM8+tbwIK+6+DMbmh9/po/hCxEIJDw13vPeujn01tI2i7TtA1fAx+Kx0Mdv
DoVgg7LrsgVnS4iVYk3HIlEs8V8ZWYFgdsFRYp2XvC97cIMnKkOACu00vkHL98sZreGsR+8pRpjj
6xwnWsLPGAePQVEY7sF2DkVDI+AvppYBfmoW0uQ9o0SIJH2r2KqT17LCl+4+7R+xrohHhU149gPr
nzvYOc+L58jAnrnFVIgowIU377jCsmlGEE01A6fd35H7SFtqP+hkLN2gcrga44qsGgCHyfxzMTN6
VdTf8TDok/JVTnMvD3DXwNkLfUy2VKKUvox5cZ8xOI6qBNhw8VCVYK75V+H0/hF1ZtupKlsYfiLH
QEDAW3pExF7jjSNqAmIHdohPf75p9j57uZKYqDRFUTVrzr/5ISH9GGsxMiwcDxPD6Qd82ZkgDHl4
nB5Kr6ShkFxxIXuAbDWeIRyK1xtbBiFwWDVZPs8A0IlqBXLOtra4836KhdkhPjVBWbq3GTCUvEes
Q8TDDsyFie8mxuQ9doh4IeECITqRESI2VElfuBQ5LM7bG5B7iP9RmFWS4qu1vAGn3R3G3SWwSZQ6
FCftspZZJSvknxSHUkzyBC2TSH58xd+7tp/KGimt7LRlb1abZJOwajqvZNVDef/pmvbyYi9RhGu8
pSyKEt+0E9J+TpIseVmWVV17iaqcx2urhGfyQT6aJAiReQ9PPv1Axmg9evv5NKk93rL6bCNxzxGb
ZyvsgoWn7SYne+Uu2TyJpWvfgMpPuZVt8dLbT1zZujwUx3VdnADYh5+mfsIj9X0/+vd7NL0kCLX/
sHaKATUeVD+f7KsZYMU6KSZkYoM32mCzOlFRCRgVd6c9vayuqXiDcp3B33DvoDjxfYM8RyFRMmcA
oPTfYnidAkO87lCMBWlDCezSwyXA7lrCRtvP8i1qN88FLiQrQlFtkC+uIfJ2lMnBIz9m1Tklqmt2
4J1O9EwpyduWRPwt99RB5Z6S157UEARd5gQUYkZWWMTH8cujyNnr9C7D8wCUR/yY5uPWCJYcBGoW
crMivLjrRT3Jwyce6J3fh4qcf9QF4nkOYOi3YMARmBEJIFNDAOARtRRzNQUR2R6VjALVhxqEl3is
vHAgRiCEgBECGXOiJR1c3zVfjIgUiY8DisFgTLTegTraeaDT9f0VXa6e1wzJKOH0CZzi25jomz+R
Za4cRCtehCWkcYBxqj9oNFEgtJgCUZvB8c8zoPW+o1IfK2vvBI0MgXfsociYmtTU17DbNVAtDZJh
5AM63XjbHsNEx1J41uykViuCvKSffathFEPcClgmOAGycSti1VqMPXTAQdxpIC2mJ/RBkcD6OaBd
Y0JKdPQRzL4BompfyAlT97GiLHkPblsNkcEB2RfWFOZCmbU2gN8om4Csu8ly/NiIMuxZGWZj8JMk
1qEZkEdqR9c9FkFeofjXmwtD6nL3q3YEyegW1pVDFvRI6a1x7shs4VlZ20XvPDB/1/F+2b44TMWz
O7NzyykviCI4ZMMJRQx4ZL8kFExKT4/F5avpd0lbfTzpSQupy/K76ZdvW2PwXhGPEC0RdWYEMvxt
216yOn5PmT1Ydzx+upv2dUVQ8qPECBhuoEssWLbCsQTKgPQncJvSuxK4YylrDp/UwfAgigFq4qA5
YJ3JJEyOlLDJGiARGpaQRFG+jY9ysJ0IQmcKB+672E3TDZlOD7cxgHsQxh3xO0O/7+XKlCdJFeac
EGNs7mOTAJOrhqcZCRW+5HHu//0UMaI2oiit2Oxbjixz8SwB3yi+H0WCHPsMf0MepmuMxekQVVBe
Q2kWQDWpz6AbYkuwJEOGlBt9xzYCyQAxgtss2RyKh4WzX0DrxGBy7cFTPqLel/lNKEYo2GE4ZzQf
ZrPeFfgBka8tMnGlcw+EPkTLQx9GHQDAJduxZ7PG3j3sUbybz2MWXuxHR6PvQed6eIxYqYlWWxtf
bhTbAqQjcTe5eE3QBBq6YtpOiyqCzTwA9xYKVu6BS0nm74E0NZgfFaVPdKYsSEEEZLgbWr4MlPDg
H/w7/GdsrtI6JZ47UvAkQ/CFUwUiAVg5/eZvB67tJXc1SVHZ6vYF/n9QkSX5LOhKMs95TNrj9QPp
uPtFKqNaXJN81Rpi1ULgF1IAnVEaUTbXhGBvPb6O2rNzj2zJGzo+wwYqlwRvE4wTRhY57uNPh6Ut
ebshHypn1eY64zc2i67SIO+jESzaqd2pvmrGt96rTdyH1tvhm5Q2/9erw/y6tGZXdz2u/LyHIM6I
Nc3sDawdYWTm83tfHT3mVKH3olk9b6cMIuSZwK0RBGrpKT4sWlyaX0kW31DwRDFufJ/Wq+cwp+TO
sDPvxFg7bkhanBjvbwGVuAyar8fofZ6wEkYY7Q8GZIYnRODqsTV/7Rostl87VndtlBtJdn7K04Yz
PbuP4LG6p0QjKNM+Ag1HSy1sftjCI9GIhwr/NkMY0GXdYQvs9MYdkYIkYkUvvf/FRGzMUbVmHjHj
E3tEAdNTCUkRWvZRdqVMD/Hb3dxIaZLEcMVwGBlBV/QVKUwgfKN93iofeffbJDx5le86aqOQRcEc
HQSYBy21IBYj+iLFeCKxSGwGTg08u2P6rFl55A4mJUxl+CCKwG6YgSJD+iN6TWVrWSwpVHm/wfvw
aWfKO7qoUvEbcSevyVER7/BAa5iJfPlGyRYxSLc1YfUpN/i5L7Wdm8eFfPmo92NS+kA1VuZyCTWY
OtChbDwkhsWaQv5o2gXRgbxBXpbBQiQJ5aa6eW9fGgdLKvYIECFcB7fvLBQMsEhkijWzHLd4dZ5Q
e9d/sJEQlArpaALkZ3ryLj1QXpce0zeNfwqpkbuPlRl3eMjv8klRTXy5K5b+EkARGnV8yptT/CD4
0tBTJejvo5MSHcZkFi4DpO+cRPE+jzmGHlkI1gVR0SzEyhEh49fUmMs1bHMuHBvFMM75QtWmGJ4G
J8ZFOSV6tvx4ufuxfAdaMW48zKhXWbiSA5LDMviq0cOSTaFLiHLp6h6tZBcf/PNGRxAP6raNA7Bf
J/WMYB2zU4zn+Yqm4/Fw2P+C24NrjU0g685mBSJCuPccwyO2NfdBx+k4DH29Xml7kH0g7KBGzuPd
64wMxDPMkYnMdSAoHNGQEHUIkekAsBIhhIH4RicQvYxsCuSRxxDeI7r5P4fgZf8MeelLwaZ3gBXO
N+PqjDTlZyht3DOkTuT9ANqQ8Pv/hv/2jVOa/bNFhwUo6Xg6jdINcwx3U2ZzQmOUpDyEUlvhfL4k
rQ8B294P6IMCDpVYVEJg+NWQuIFRhsS5gtPcnADBcAfzYFUQVJKqa4cPYZYLPEmLAQ8/D9Cekbde
iL6ntCh1sQmfwxyCCIIo4u82goHA9lck6lZyL2F9g4oZmE2grn8Pfa5/3pI76U3+Exo4cuBB8LNd
DIdHuz+8uV8LAo/VZSlazbIEfAfU5UGYdUQK4TXWp625GsEZjtQI2XbPRKAVHiRs3hNqoZht8Iy0
CUKtyPK6B2DpN5S5Wdmy0OL8bogftLnV5Yvzc+tExEfrgOWX31rgvsurD1GlYumGB49shmED3UGw
PCfYqYcAjz2Wwc+YWOJOzc0ETSvrVRJD0Y8RgSAVQjAYLr5Hcl2AC1C+AvXL14sTRkMVDVNZ2slP
eXMGGfkFSo0Qnce6/4OZX8fbQmJebLcPn+iHyw7QwVlIj4UPHP7izwXZl97Jb5PeDAkUiGbdBKyd
vE1UWBbyIaB6fPDm6jBqZT8AkY++AP9RNrBl/NK4yBULHthP9ooiPIPM31BDIiEQsdR0c5ut52Ue
tKgWXpCsvN56kjf3yWHgBPQaUs8/fF93jxe0puv09E0lCLg17EuA+7ffx7i1OK3QDmgIgTFSh49j
UmQlrYyO9pa5rCCCgFSPZXzjdasE2VRKs2go/oA1AXcC0fC3g4AaglsPsoh2uaVMm1LJRXmf1CAQ
XYWsfxE8AJe1PYKyNVjzYgbOm/UYEHCxgUP3FjX1lovOzN4Hol+gtOBo0dzsE6vAHgkxeXX0wV8B
4S+WwmPVZmEryCdEWCTg2VPVF240RBXiLgzWREtXviTQIqU5bII5UvgzoNGR/Gm/YYHs7GoSPsRU
wiAgbvQ62FPfoTwxziAwteAbyCVwVTixtYL2F2ZoOFPfQigFgQR2yLvHIYk/VJX5AusOVds7+Cf8
wBF3QlH5DSOndCalQy/Yu5MWURCGYwF1BcRLZNlUDdEnM7Duki8cDJ37ONu+fx7o2P4QJxdsrfDk
u4AH9/6ZkokkHomwWH4Thd9j8b8+TEj6oQe4n2R+hsc2kBRnJ4nMtWcQBOcz4POC2K0Wa+8YdN3f
zAf60NvTVtjQcnZoahCRshQLLQePexKjZ1qBcJYcbdgKH72if/rNo4LwuYgoE5JeBo0BiYuhi57I
Ck8WcA61xg71/HZwIAhOMSDAvwg2yTV3G8A6v8qgQzkHk/VWvG5cLcVT4Ovy3rzurNpLTyuAOGiT
09wYUQMbvyGgzOBPaDuy3mAcKuQ3UZBRxnkeouW4vkT31az7crLl8YW+fdhGHxH+FKBoil2w0qg8
rjoof9Z+gz4fQqCENbt71xlc7iHCqc+gjevfM6BsUJVfFUIBDQiaopdNkGG0F9TKwXYysKXGNgce
r4tAjEGe6NDrYH7JTQqHo3IpHreZF8AYVyIQx3eja6N6gJjUhfd0g+LmC1kNexzr6ByBroGdH4ol
NwxKMJ+cygBPL7Abs/b3G+VXcjo3F95nu8FCKFa6EWHvHUc4aPvwvduodVvOF5qICqfAgoGy9NXv
Eu5fbSTa4H0CQQL/Wy2V9MTqHbRV27G4xbAbq/3jCt+0zXPOmajQQcfPA2LUZGSd00YfV3RrBhG/
gsTQwkvxCqDygoY2FgDaZP8LvbL/TmVRwrKBLsMdUsV5AnQKU2Fuby7fEEKZZMzH9LXgt7ZlFcSN
JbeVcHMKeiCOTngcWgOkTEBKZ3qEHM8LQZoZ6dsc5yIpVzFuMWYoKNXA7aYICb61k8JyW3eCNmUj
w1lT/6UqB3px8kg7OjcKydzn4DWbaD8qeZEdWCeaEhk3lRUE612qUCRpG2GrHpBdG4GMuEJ4AxIw
uQFPgEeNwBkX4VM6ooC079+W2khlNibyHAEAWG/P39aWvIRCkHixje2a4JEqN7HxL9eCJMkDFW7k
xUA80Is69qL45om65WrvWYZbjt52M/Bs1Bo6kKJdc3X8hb0IiUCNrAmghDN+P6Toe+0Aw7p2z9ju
d+35ZZexnJu+k3qXm2jA3SYMCypKAW625ZTp8Mj0RQW2U2p4m3Tn9QQ42ziP8W4jCzeh3LBhdfSg
joBq7c9rBiis7DXTR3ofgZXEdVNfACS7kxGy7Jw5kPQltnMx6k7+ffDuuCT1GcMmsApNp4XTDjj4
8/gwNIPax85w2A3IeY8vC+7RmylQJlbm3N+ACeBPEQIyvq7WC7jLly9zftg9otswW9aThmI3FkKU
TVJI0JMXU26bchoGxFK4uP8cE8a1Urdr6o2UqkkeB6zMmik5pLfjWcs8RLsxOQcsL+9BhRouYyZi
6nmPXujIWH3aMC8BpsJ7jJK/sVrPsl8q0IcNpf/y7uaAT5DChWu6Axy4Rv0RHOAOeUZmeaZ+uK+k
xIcoPWQgIsknFW4HTu6nL4Lles0YMpg+sOM8uaz9iB9ZIKie5sN0o04EUAik8pN807VvTignoJDJ
YTmsBpnTbAuuY23Ddwx5IN8RQn4c1bbrxE4Yi18oS/M4dOMlicNkSeLQ9eXb6vNTniX8frL56S6Z
qBNyi667jGM3Hkmq0d25I5fZCcbb6PM8lt/nvCD/RzxcVNBcdsv/XRiSn3R4jNhzuGO38o/glLex
oZj7FyBMGCfxxU5ZI/kWsyyspWBOZpRaRiRpUQ6B45TjIQH6eeIuT/bnbzHH5i7nriv/OURk3Xd8
5/k8JivK7nj/5yc/+OXvHx/mjfJcPs7mfTbN5kmushu+8SlJv5J8lfb4tIPsl8/JL7QaP31aUF7k
8/LUlY1IhpY88HJ5jtgEKVppzDkntIxd4nF8DjhlOaiRG8851Nh92JZHy80fNiGIu4vjb7pmd3pb
PGJzuB5YY2pnvfMM8J+vuuA7PBiOCTFNTJTQU/GJeS9Ltx7tSc2giE4NALifx0ZB9oBGRfTadM1h
kXS+upH5CpBA7g67Q7AassmzAxoZ1pwi5qncANygCvcjiL0yyTGZ1rnlSP8UDnUHe1baeEhiVuCx
RhJEB7OGHmNjSgamJFlEBiY49yq/7JU9ZEG8NsuXsteCpm0Gt/7bESZMC+5MDaegdu8spITPgA7C
98FXwY8jA+GHBwKXi/9KnsEJlEJwE5VJlQGoiR4RRk6+4jIecI/W7s0F8IHvgOXe0R4h9m4N1tSl
nij2BCRIKck1zHzXYIb+WBrvAEQST2GGDlmWO/IbDa0IyAwrEUqLhCXc4NhTtFwIm4Fm75gfOLkn
/GYg9p7iWoRSR8asVq+d1FE1bPpAXsnaOo17iRBn9F7eE6FGHGDtl/fAnVmBpXECgacF+uQdDIH7
UiZ/1cTkdwpqyM05R9qoFeQh9dKwiS60wSG9z/af4C7v1Qtr0GyUBSYso/MIIcS+03UM+8rh0fUL
Ggn7JOT1kNJkBfN9o4XU+DY89TmgqUU8j5QPp5rUqdLX5tr8NsxjpJ/u4MQhRpH6nguUD8o8aQU8
kx9coI5TLaqNYPxbwfmbkOP6qy4LikfEYXhTl4DUtmeAhRjgRvoX8m+Ij0lRirL+Qkgrkuq/zIxI
R+5KR0nZyt3b9PrNUnYL5i3SfXxVHYUhTWcuqcNWlKVnUpedYUtSlAMFQh6O09tuDoLTnJAcMWbt
Ceg8ENYAhXg7s805UCkvo4iFSArBL3QEeqMoWw4t0pAntxU8+oqIeJ/H8FHoNO35eVD3s2HJcVzn
LUguD1fdGmmDIfWp/waPgWbwgIoDznOobVrpOr3OjbSYl99V3xwZaaeh2Y1I8DWnHk71aGHuWYzq
E231HgnWEfmqGaIyvf2KRZLYHa6/rKk6LDbnhfqlfGlAPY/xw39BiGGRiu6khWEhrvEzbZwRBBxj
06ESFmqDtYvMnnsANXji71cyTJPjHFoOwnSvHnP69R1SJzn11xNrkvWFu/VEaRlmV2e0RxZX7Ssx
2r2h5inxbdMdVvj3wpOtY0AHL/vIqFGA2VHABDwFss9/FaL1tvqFeK2l2HBBTxZ36buf9y/hBSgs
jGJfGbUnp7giPcy8BC+FFUt84LoXqKL56wHBE4JRObAZ50xCDFv0FaX/U3oOvp/Ow2/ozYj0etBB
ompyWHYgpEDD8I9JOSNimDATj3Kq7Ec8N3AnGT2Z+cB4pAQgYR4/B3WKNCzYLehvAK/DGhQxA88F
LjrAA+ZqEj4Cj1fGOgMlGfxkP8EK1CHG6e3hN7WDTgA2hOzBGfunPTwuAJxIe78Q0m8tlIQKlTAU
2+MC9NEIUttkPUGazYC2Zq6INntmQK7VxQeDdAL6WamScu/2cC3+zRgX5iXQU/za3fu4iQ7Dqn/9
RbqPYO1KSIZoRGKI/YQxKfD7c7QeuWbSRaM25aoqOnyVg+OYJBO6szBR/PdP22t7SA04KktMkswr
jHYPtrV5za4j4htt9k7OAwic5TG+4KLh91oke6OLe4vNabNppveEpRylD4KoFqQ0w3FMeKwUMIBg
yFDz/n7PYUD6r/mVTDhECGxyp2bw4oZ6Snl0qa+0KSB0ojixCtYXLG5Y40aAUxJ89Fhr7pmd9UG3
Xy3IbP/97+o4FONH5AACB19HJTbNe0f2S1xG9S8x/ArW2HlMkYbQU0el8gLazc0e0HlQ5OtRIQYc
YJKkIlE+aI3FvrLjdXssVD36AFKv6AN9v+blmDM5wO4Qr9aewgiB3veOZiFY1SDvA9qixkhWmv2S
j/t5pMR+2tyYLKBekc7HowRuPipIaxvtDTwwdbw/IIV7929ETkxSx5nPsu2E4ho518x/MeqBewNU
waoLpxnMFWlzCFQAClatl9Mg72xhFGyvoTQdkff2kSpWlzQrMtjw+Q+KYEC7iltxFxsuvon1bQwU
Ss+dF3S83DvhAKsk/D/cxyJiYTna9r3d42OBwmnXPiPkQhjUBZUTIJvVHnJgtbP+roBwn3EcRljC
v1zjKve7CHm+CEpratJ3l0GCOkxuPyFNWX4GWQRblA9W39zHJaqoMGcyGweL+urcGO9UJJbAg9vs
0jJQY/Thk0PRAiql7yDkKah8lqKGg8rP/RqoVl9jiHq4HdU7HYcKN9QZWXs4anvDzTO3gzb7Gn0P
r8XqAVUJUvt3X7n7nTx44vp98drgDTMf+7IHs/bNVWhfaoZNrO6T1cmKFS9rpw0vwWKeP7BeyJPr
sc934+2IcfTZO0+LnCY4+e8TC9/GhQJl/VIjQNaf+i6LBRbD3ehg4fUEeAZ1TghU6E2AEWY6MzFK
OpBHs07Otcbhpov8x3GB3NCtmq/vG02bs7k3nn7XQ7+gAEJBZV+1Pes+xmoLy+YuV++iQLuJW+tk
/zFhVqgd3XtFFwuenkoyy4oOOGaSwVBHlQoUsfegZ3DY1VR/Rxd1pFVTttUY8Xq9eKMlroOtrabv
S6ofJ9W9b2GbKsdjLA/qKFeGbOxSzY03momJcRkq6lSpttdqegaYV8KB5biz5F4l4t2MbvT3gWpq
2W3sLvJM73WiEG5gqQvBp6JQb60Rnxw/kG4o50axUMu5BZSMQePNLKiQINBw1OhO3tasOQUPzFvn
he488K0HgrTkqBpqiw0sc6xBHRRPYZa9dQ+vZ7RE9eCcBecrOLUAClVr0mKgOIm787EFc491N8yj
1lfxg6wDUgql3BJF14a8p8Ls5pAR7nrYSB+Q4NGW0OhLSvkI8HzfxkAOGKTvItSOPg05HvbStQLQ
5/yqW84BzkVF6vAXGs+7D1QHkE5bDNi6E9BvQ67EAEO5wjlh22NuKGFjvZOAZAPk1ozB/nWW2D7h
XQTwEv87My2H+Rfd5T6luNHvLFQMaAQHvoady8midIKMKkNiDbf01DtOzPg2ooCZaKm51XvZQAvX
PZBaI6rC0DmqGcpF9Q+gFSm6o4WyuPolNqASc2dzuhcedH0wK2M04WaUmCYwMRnGNgcgWVRWV1kP
l9/HDxdiyDAwO1GUOVON1MfUUwMzfAJMTMAmxtD/YOkBN+5skPFAR9Jrba9+sQLr5xcoguhUyC6A
zitse80NhVcXOasQiomL/80Q6mqSrUwIEIMbw/SWM6FXg12FaYi51i/4hWqMaJH+cp+GV5GyqkM0
6FoFwrzuo+MylD4AlwzPzyDPggLdLGQOLc+Apau5KrFT11GYyL4v7TSnzE9oBl/bp1e1YA8AbQBx
gHcYYyADHOw8UMcLfByMl1Ohs1x5GXA7AKIER2vM5vw2os8Ctr0dPLXjvjcoIryAfmJhACt5rmHr
9USuCjCIz/ej4l5VH1MjFGU5UpJ/UjqTCkiLEiLxisiD+c9UapYYgJGVR78GDaYSgBYQLcoGONYH
mHpStkRwxfOFSvH5IP3gr9CJkoFu68+kIKqjkUVYRVQ0CmBbR1/qDKqUHE6gvcR640zR6o1OygPF
JjxDGYigjDYTHc3d3IWY2N2qvxqiU7+CsiEoJRlP3oYcLlJtVNH2TjXnPLUlBCeRx+BF/nOP4AmV
73iq/nKj5FOELhveCv2J/3rv9G2ii+DCCG2lGarQ6xHKbESAiGGg3qBCWt6P21QR9wOltxZNJR0l
En1kTigj43LNyIm3BGEwGWmopSfCdBeaVVdzXhPjBzKdTu2wwiArv3pK8iAF+nH1WEGVh0nPzG4M
sxLRTAwgPRQwSKgzHxxXTylZ1r2HFDAdcfszuNmA34LMy8aYii85TSGVssiWAqjB4E4tiy5KDQLc
Voq3lBw00ldzbkZMt+TKCt7KCmogVozG+JuIDd+LoPfhKT1AHNHDA3hw7Z8jNnyZC2CLJCVA3k+d
MaMVVgD0P7UyaNY0DHin5eX7Nq896o9SxjWCM/RutYd/JdlC6reodJGKgasVlf2cktxg2Tis0AQ3
DOLn8H0U3F3DExqKdyAiY43qXynmohY2ulKSgz4VnPv7bzSCmMIZoEiAH/uQpTEm7FWewDRIFbQj
kC8XTwAdGvlOUa9DpcZGCZga8DKWujKJi+WTOq0U+ajkUCmlpAOaLXd8JJxQoBkjP0uZ6YdCUGT7
UeT7uZP6abJaAUVDw4USodwcOM/RcLI1cA89WSLoJ8m268ENrJJLh1gDSwOCQF5jLoeHahvqe4It
IdUSi0aIPBPQW7KCief5JEekjpL5FAUooNiT3zAMXS4FYR+7ky5Jqn9J2qQviJfuhGyQJGMYhlh8
Bm8fiJ3v+psVAD3D8dMVx9lw2VVnHbzIgxm9l6Rt5Gou6dQA7bC1pS0YxXwyMtQQ+MXkgJf0e5Jm
PDO5LCI+9fASEFXsRgA59/4KGODqPkUgNBTITpr4mw3VZt1J3u4KNXLwou/+uieVZsVLWzbYhEpQ
XArKADbgOyquAzogCA56oWy09pJzdJsrDsfRTd++hjbiviWkqRLKF7i+K4DxLb3kyW8kjLDiNQID
KQFywAG6SZwWjfHXd4nY7Lsvzc776GZSzxWsIIwTJjb5K/2c2zVtoO9nA0EIAE3lcSbXgRLCSGA/
ctLd9Bzx6ZffOBkjdIAeFzfOOXrzB2yOOmzn7S+tkcpRvMgGWgHtR4WDbXMogB0bh4M6fAsXTLry
flBMZcQRCFPZL/svP+Fi/kGXaoc7+IOATFrSqVZy1FwnOb98KkAgAQbJUb59ZF2wOAKnChBKtivQ
oXOfLVSf4Jak5DJZruQm/yAyl9JBRZEmgIWW7Of4wCCxiJ8RfycpTe/ixhOQBaEJeST4w3qbdKLs
HvTn3+MPpwkQjXv4LBdADpFOIIkh1BCAg8ozn7tJ7ic/FXIcMMsPhBQ740A6Wdlv0HtB2p5Z9PL4
3ktSk6IXlS3qUNwwfN3ddQJXhCKYlMDkDr7yd0nWwnrhpyRuJYp/MExJWzAQgBKBGYJ5neSn1tzl
2HV/xqk/dIlGuvQFAuXSO7roxA7+MB5wOykTIugDTkRQKlRxOBKKcCyg4eMi3CNSZHKrIlrPFlUQ
LDw84ji8J/5eAbk76sCZlUjhD8tCaob9y3uRTfHQq+PIyJV9inpdzlO2tgbZaqCCgnyuJ5V4xLL5
Ij+EKadYu/5BW6QZBfJDMEErUVDlIW0hZyyvsED6vC5snTXZFpYIrlieHPgMPWQr/ZNWkpaiS2jk
7qR15axAH7MX1JkBkzAV0KMfn5aVdpRz/mvfmmOVT/BXOsnN+2sJaYs7cwotDsxIYdsCr2d64jdm
bFrhFYmxqGBhnhNp6Zv8FZCOvMZ7htJSfy3+5vhRvgI4QCgK9oYz4f0ErOGqYbMyXMllpNjNAwFO
HEDE9qNFuvbvQSGLA2zjfi3oA4EwAGRAAXDP7qXZ5N6Um4UuBQoQ31l2QSKIyhebe/2DC/oggngu
95b8jSG0Y+MygmkQu/v0PnBU0j8kJvm4olJU5K3ZQC48lQT2sua77A+Tpc/AAGRZ7kuZRqX1ud4j
aVtDp5IHVwHPcTkD09UHgFJ5Rnf3KIBSkr7+QKQnlSxq41gBkAL6FON9qboDdHUQVuMSySblGGR/
ApD628mVVwCFe2bKpedvdD5ajwZHHI0Tk4mZS/D5C03912LSZn8wEBExowoGRqX6nKpMIH8n/IdX
ke5v8CXI745v/eY7JuSrf/65ZvA8qpi2XvIaiI+MUb+meo/G5CAPTDxKLbrkXY6ATgfuhUc31Bgg
deI/aBf8RICA53LDv7hJaW5uDOm8Mk1D6ODTRHu8C1UZ9FXW0kk9bjI+ATKUdino9myNjg10gvaU
oUB+0oI8ZCgRrQwZVqRTswdXVOovnxvvhewOUvW0gxybtMKJ8yR05iwAfaAViv76hrBX/vzkYGWs
yAl1eQsnJAdf8XZ6NQct8vgokDp7cq2SA33yCkFuIq/JKfITSrWcBspeTJ6SWX+7MlGKJqXc8dwf
4PHkmXz/e5/8BtyrL031z3toFrmsf+DYvxmslcqdKU32dFspqYi+3DitVDrC3xdz6F9fkeGWuZ2X
sPuW7/QXGTLkkQ2skfQhuRlEb096eeMgRMPA9bcjeUbf+uf9EmTKVg2JdP57/O3ov9+txBhxWRil
5WIiOsBRynM68VbG7H/f+aQVZFSTzieYQelwmHByKaRrotL5z5ghP0m18xfwlSFYbLqCbBPhHrYl
4550ur+fHDZxn4xWMhb+7Uleldnm7zfpap/T47N/p/k3A3xuNf62TsSwXrZOiEFkQHyAIbdsDdF3
XgG08+GMwdpIZbCRznvv50fHKyyUNaLWevg+eetucmbF3f229PGZu5kZtos8XTehOKFjOgZb8u1Q
uVYg9ACQ0Rxq2Sq2qyZpIB+DUeSm9aXW034FQGyE5eANt5+SN/VskN387xw9s4tNHtoenlqjA62D
ds09wPxk6AD5spNqV+8sknJbTwOosFV3ClHwhBX3C+V5crjVOJ/cdI+CRqcGx3Ddu4foWjqXPUhn
UqlUmB1o4pscwGAPwQ//CrSI/LCfd3oGBjog2LoXr9d1VobbCwY/Fi7lpAaiorekziJFP6Ry7Hlv
3nIHnk4QpQ33hXdDunVjuFrXNc4+xM/CVfeBKuV+ojbgRV23GZ5DhFQNuAJrFa3iNaWC6xihNpLp
JbPnIXjg7PxIqxkYAoi1f9pkmQMi74FXT94DuXuct++Ur4y06vZhcORb9VvuOhaGsDJG+IcH5ga9
2jOV946L+Y+CGiOLCShjlwGO578or5vd4PFyIXQo39o60voQPm42CTo49xajQCkMqyPqjm2UezM6
MW5C1A6X2Jv1WCm/bPhB6CvoJio53h7ZwqDgzp+VfSxxh4fxe3ldvtMcwNcvQhvvyb0VvMHxfRVP
kir6yEJaixSp+1V+r7e36Wl421khZq9vMZsAGYNhqMX8okILd67z09M20MQzyViJyRzZ4Dpqf1uS
fb3jvALlYYsk4Hn8AIVgbMhDKxuK6p2vdocGdTtRd9qMs0Uzun9pQ4vRVAtoWWV7J+sB8N5/LOvt
ZXslTbrtAo/f0g3hplSUBLvAIrdik6ovSHDDYs2Qm5lZi3dy2kIiCJsNJIVq0/pqNpf0Mil/CAQJ
X1AOpsbdUQqsZSYPEJWTTAVQzx8pamFtKFWsF0BT5UzN9j2sAMb5jxfrg5IAOsyRc8oWxgG0REPG
QsPk4Cvvq0F7omHobbDSBMZVvqJn5hgkvsRko9/FkBKfKij1fblA5Iauqnd5ja6v+fOCoFH8hKAM
MAdQJ3kIakkAYstxYaRnpETL8b0TFfUQ9O8i24cmGurUPxGVwPig5b4V91lGj3dAyvcRlAB2ar8T
55ULoPj8VcIdtOZQCZs3sNFsdHDgy2sWZDL/uvYrqA+SM4c/fP3Kv5rBmxKkhIfdWNJRda/sq9/6
jzFsjy7w0mSldo6oUfVh7cF38wt1TOq+TY5Hw6jGvacGcX89U36Q2dRVv2P2LuYwM4dGHVnHV3QX
r1B/3UJxJNDRAdFCpDMKPToU2yMDMcAvHSosWqfKM4KDfdAHeCFcgQkWQxPLxk7y6AzVZ/jIwhPJ
i86lp7bjRysU+yXkNrJdiVCvFt4tUKVntzwmmhZ1QS4QU7fjAvJUucEO2QLIoSNXVE3aMLdN/1WM
DsVm7TfH8bOgRHD01F133X/1rKzABpj1dY4tEkWFQAUQE1+UQK1XwCsNU+SPtAmy5RU0bISTIhKp
GGvkgR7c0SYpekiZ9+evPjl5lO9P36Ro8j6cii9Eb6KjEt9RvoFBev+6d5yW3xkCNzGz3on2QPUT
DAt6nONq0UIfDewTKg6EFFVA8UDBYe0rS1t4M6hkw6k4oVg0ATPDC+2hkZz7t7k50VcQYn72lxDD
kg4VZPAuT+9dA9r0gLu0Sfy9HOVuoydxi9Xg2r/1utPOF2Wjtu5qH7kr0Akqnr+6y8cPkKb1FLFg
yMdn56m7J1YSrdDSomzvQ9Fp9Ttb/JWoAH5RooArAizoFpGsB0HuXO9r54xsxOXp3C4inb6/65QF
nDZFP7JstRK0yGFxHsQTpic4HpCaYBXAM5EEJfq6j1SQZ+/G6ey6lMXfQlA25+1BPW06QHU3j92V
BcZcbDxn3blMEmVUkUd8j5q1fywd3mSSdQG7CLiSkkyvRSoBAludthMdgprAn66zzBL6NMnxI6C0
Y1ID+KjielSP9OSVKiys7z6uVNPXV7sEr3AUYrky6mbeEa9yhKq0LDCXpAwfUNA6O7PVe2bB1Qr1
9aC4Tpvb9oQFE/bxxTjPNngKkMtHS0T9OMBBAIEyAhiNvAKIZZgPL81FDgFhues9gr31QIJFHzUw
DjsoAJSRhUYi7DHydy1Qg2s1sBAPNS94Ujn30X21n1ReOWQAsNCoWO7jIwlIhTw4+lkn8MIN2V2n
dfVODd5vVGLcCkgKIoqIFjc+1LMazQ4A+HuE8W4hlWDv8nV/i13emgCgtFFYzbChNeeYj4753QBh
hxAOxZtdAYGcKzwoxvvdE1B+5Sj9I2Ar6j2Y/uBGCkGAChEjbBdOtpPt3Udk3aI2dNInUYNPFAJ2
r+pGOGJhoIHdKi7oWMuK9GoD3Q0gf+bXqnu5e+3a1ShtvMNW0D25uGe03xDg0B3EusbLnFavRmKU
uxdCGjjA3/PLpYDIIfD/PTdixK6fX8UM10Pij7wrqMFuou4oSBwXwD9J1BpYGNhGFjCLrbcNrorm
rwLch0i7ctCQeM4p2HZObqfjG9Ka9jqtfcO/DqwlZ08GE2QgK9RmQkD1Ivu0xSxLJarKAvCEJeqH
W6SO/AaPJAEqNtAi57qPzK2PDJeLtcN9rv3ykTeVc8VHOdYFB0Ixk+dpd9Ye1e4TiTekQJkp+4Ad
FZCitoIkFUXTvctdwi2iI6rq7Jfm/JZ2mMgkSrDzY9zBXPAV8v2SqmQrSVyiR3/AicTpQFtIM9w4
b/2q3+lpDjZBThkcgRtBR3RefbjKrEYBn0Y12LtnAOQDH4eZisHTGh3IgXEf3K8r9RyC9FXvw7bR
/x9R57WcupaE4SeiChTRrXJA5OgbCjBIIiqAAk8/3/KeqTnYrn1sbGOFtbr7T89qUuQeRje9wegu
W1eS7FVmUgQKFAeFGRegDNAZvgFDG9tmsMNtQ3WPUJLGgd87BIiywJNw90EcKUd57hNDU/9KYE9k
06Gp3kqUGIiOce4/phN9UyGsVY9d571hSZPcmiy+6kTX4lu6yD/Rg6kZ935v+fgu9yrGEZGCwfBr
kb3XewYBXBXG171mzrOyexz0QdDS1idRDwCimqnwt4d+9xnVn/BJokLqvOSwNI75DfxK39b7FWl7
eRV8lYuGQltT3f3AKyBkBcOb/8UYtx9rzUq9/QybVdufJvvx21h99ou026jvsIMEjgHQx2Omr4Tg
pLw1l7zCyT8gvGK/d3pDT9d96T1ntCBvpcaGfM0bSBsfmb5jhsETkSNNDODj1AIgFJNG5tyfoaUg
qFmmZJk84NgGHLnCN9RTb7i6vUdXdV5JMwMPbHhYyUHSto20vL2i8k2GCpoAersm+hgwglavN1fb
rO3I6nAL3BmdhxYVxjhB8vedAKL2rj/VzZcGoZEcStRNZOGo7gfY7jqSh6ui+0nIidvXKzxIPmBq
yn4DUPrdh3c8DHBufUXZd1IlOLf7Vzq41zhtF31jUafzlvLWkEYi9aWN2nR+q/FKIX5+75TDoAB1
pXomTMJASD3ZV6Oc6d4+xDayh1pmHz6k5bva8ufx1a9EtSbrQS2twfdJkhkiTwA50P00nWvkQmIZ
fv2RHpfOGOckcuVx8jy/FefBqxE2fHMFbLZfnJJvh2gXUOsdGspcT+ZNNwFh5rXd2wW7SDFL9WNR
HV/on2+LNjnsb4tMmr0GXv0Ob/WqT4pGPkSzOublJ3idPKP7cJXUq+TPHVRNMMEK02FwL2KDLZU/
JZ99ldPnNU1lKMF8t6qvntX2cwvrijzJU1Ud82qb5euHMeblvJAukNHyRS5tLIp61WYrbbBM+nE3
mKXq/MGAGgneN2gGO2xZS4bkg5A70ahCfiNHbqDMB81GK7B3rJhPyZbEYTUmV/j6eaz1RtU3vr8m
9XfKkX1L68QY19045Qn5Mn/urtkqq47td8rrSR4XqihYDCttCLbGC2fJURs8zCFx8L8SjgXUVaxl
Cu+fGkZBJ7BPtAQylVHr5lzwhX1FW9dzM9WtO5erX9jY0FXhGa/ZJfPhm8s+lpf28G5LORYdzG4U
VieAic58IgYB0YY//3BIFBH8D066bslo/TDwAiX7+n1QRYO1x02h8g8IwXRzJmCy9daOMj8bZVXl
CIkDg7Kbu73rfs5A7MHl5/UVd58F/KPtxgWjKgzs73bX/jxF2gze6MTTsq+a2TpjjET2BC7VX78B
onl4g4TXI34MH2UmuayHf2+sjc8Rv+Bd+s+hV5Y8/ZiXPm/J10/l395ryU/nj+CtT71/HfGRW0ZS
o0KhxO0ZNM9vCKO8EFqca0nrIj/sF3wf6AJKFuA88WHigRqZUWHpNmxg2ab7HNR8Jg2Ww+si42bP
xSvmJVT3y1U6ywo2s+kHhlFNpaEB+RqY+fQQSQwsFUSxEhFxlFYv/GCfg7Ou7bm+PRW7z30G+QUp
/oMtSS8Ku+a7roQdVQNITQkVAufnuUdo+/XLZjOAQd068HW+stMY02tGo8a5OfWy0ZVcn8Fo0XZT
Kdu8WBK14KGzebgQGzCCTWhUhGPfRlB2qMEfvxXbTUoz+42H1xBuDXCDPC0gqtxE2hDJFsIg7upA
mwM795mCukIqI/RGnGkmpwasaiIa46fVY88TsiVo6H/kOCQXkZKHEMkZ1GNJVgpPNsYe9Zg0ohNo
ISaoJIGWcz23kARQenKYUiwPvXKWQiGKkazQBqOrUdZV5orSvDSHK8r+Dz+NKeiCqcQDLOoAfwub
WBkvNhi3a54o7zLEyGyUAimdG5KJpdJ31BuDpT0O5YjbJoPUieKGwB+c4d6imCmt8iebSJgtTPAD
7f2+LmBiCQ4EmqlvMcK7/+L1Cqm/JwoJXN6mnW5CNRNEMl4PvqHqOqfdBbL+UVA8zBq+THgR5u3I
9l4me+NXEsGzr0OLGd/ALHftr74jAbU8X6fYYwZEsYKkHdUV9H/DxJrGkaD/dmB+IJXnHnLR0SNz
+8sCZztfPe/h/GcLJX7NO7oZQqEpdxflKl/XMwYQwy0bMROB8ZvCFsqM8atvjVN2QXuOWVxv8fGV
zfB4O7U/2U5e9ZjD/txX+zlPW74mHQ4/Qs+bjpp1dQHmcLlGPGNJ7/5y+HOYXh/wgbMYlPjG8b1k
zLKoxj3dLGIB8K8LvMb1SXMhc4oZTMtKJgxdYS/1wbdoOBMhvzg/FfN6Vu0ZSWjkmmjeI2L8wuVB
FceeiogGmV9vcR894e5N21UeywtMyr/iYGYHzvR1p6zSqRjRRMheriGNScGP4Kbl9ULQ+H2erjNE
+CxuHPg1EyEGAl1snBTvi+vHcuh8Im5h6tZwzwmbV5PXLyP0K+goUywUUzjIHss/Rd/6jq8kx/cl
0nflY7dKfBy2+VNoKvdkZZk40dFe7moKGfLpbH6G/udeLIu77xFdp4wLqC8CabbvrHRHipZeWzXx
htTJha0uFPRo/BGDOPuY+I1pGFZw5l4qyrrXpZj0S+u7Zc3GZ4om6CuC874aaSTmi5ygNZfwG/hi
AW0ExNP7+NTq3ShlLzC5BXAMTuAzLaXN9yeZDDkUR6Yah44M916Am64Mr8zshc9Z7wobvJ1zJ7Hj
tKuutuTzWzgOcWmj5lt81+j25u/NlCbjZt/D7DQ032uahmdYMzNZ9mc0awOcdoWH2TsQdo4BB+0x
vs1r+gKcKkKeIG+kHpWfMInPR+VoK8167J1/hx1mLIk6sfyxpLWKdyLhwFg3d5fe5LocbmjQmyek
9m6U7dgdCb15XSqwkdUDTf1MDfvLh9iG9NMeXfsJBw3GXUOMuFQLS3bYKAs2WMhK1CNZ+N7oFdMO
1nR1kcGkyUyMysViTQF7HLbCMJ+V3B8AytITBcqEsDmGOJp1nXxACeY5HIJCGA4pwCYr/IL6v9XA
xj2qswviPvAge9r7C4aJbM3pGQpyLxoyRkCLYypjkDKwsq8rwzSjZnBXjblmdIFMQQ0EzCXEC1Uk
ugqiK5HJ3IHC9x6DoD+1LX680Cj2MQbPLgoh9+fFQkyKDnNeyKxAJ6R0+9L0a24FgMiuB4Y04HsY
fSCUf8SDI16J2+8pOQAphso897qw8ZUI2xhGTMdkcY+NoDuWaDjfAt2eA2PZbay42C+j0iCdFeiM
GKpJE8I7ABGyVBO0TmND0DbQrJ0rhPExZovmaLWY3Uz+8NL+wTPQ6XvRy0F1gaohg1HRs1ed201O
lTtCSoCvZeFrdE6MKBb98DvCAYVjJCCB4iLG+gDsYRNq8T24ARxX45awCqDAoLMW6EEmqAscyniY
95InBKs4VsyYF9oPhO2uEkHqjv/pPgtsQLX50EmZ4AqeRhlUs+tkH+TuN5Aj6LxRateRjHEhc+st
nlPR10ebaxW+Eupu7yh01DcQupun8DcgJBgikUENinMeLqUmrD+hUI4GBM3Pb/H5/IK7jSmMT1eN
gHkA7seuOochiFvENxDg0D8DMJnfJ7vQplrIGpSaiFyZz0ZvvAS+MROFt4duDD1ih9Q0DZhJl+Kq
AHaZM6xmQ/lVhCYDCcoKxcExmTyOUpgDOcFsGWkxdovuM/7AD7rNaYKgpd7mqMcDQiesFxY6eHHZ
6YT6w0rwX2YC5p02pGsgMuhhWElhB2Bwpv/lkpOjBPU62SqnueIojurLG93VrM+P8C3AQyPCGAQW
WToBFoKHwKGIyLEEjyNfBPE4YATDBBeoEsce1U1mWsCNOe+Nsa6PoVZn55rJGBhSHUkBzSx+bGAP
TnYgxd6hCiQjxRgP/L8rD5JR4fx8EMFAtKIO+YTZGhN5ffQiXtErIuaMvLLS1sbM4smlJlQYLVyP
VLIE82m860BtH+xsJFV4VAacHfILp4F4+aAneG6wXvSsLE7izNPnefSdA4+P71vQ0V8NYpXuJ442
lQL4c7DwsOngFqyjqbRoo7e/H/V/cViiNDW73zwSZkd40/kkP/CvEiOA/sKI0f1EKO9CKP1oKGp0
FcUWkQcOTU6L9wphR0dwNVy1oYre7JqwyH0w2HvKuu2tZGhobALC3KoSW2ZlXrtI6zS77hijwJq9
DFcpRLUfOr/GYXqdj1mTqXkhrdKf9hKnqw9XeYQPMkXs9R2y+cqvCdb2QzXK8l+j5yagDcUpL2Yq
mm+NhqOH8QdlU0XuIJcg5RRzNO64Mr5NRAx3jldkFz0bn4WXef6QtASf1Q+IYNMt+b8h6ybnnTsM
5ACmLR1rhsOMS9dLTtBVJAJoJLsSluojuhoj2xjQPJmMJ19U0DTzJ33bQZN7rLEr6kT7040zBZiH
m6E/64FEo4XukOaqilO8IuItyA9me9YwCsFX4QkqYDL2kuE6vJx9ZLC4QDHBAwSe9N3//u7H/RlF
JtPr+7lVRQBkwZi1tXo3R75BELXhnDNVhqaMSJLfpZMw/jSNjQ4nKBJmaYxmR1jbrloU2hg3Y9oM
9IcmLWTvg6wJiuf3V5+YVAgbCx33Nv5g7qG6bzBbfH92CVlSgL5OekbjgJDzRcdtIyyOMV9zaoT2
WMvhi4BxLXvHbPb2BI5OtL1zQjgDix65FwU5knjQZ4FYE9hGql41ZjwVYTxAcCe1EaF7U5L8fEEJ
bmAZplNGv0E+1tApfREylF57xgZh9zqw+pHYpsUVmvj+EoGpo57l3e2QL5VYibN5f4VpIinzBuxH
tnmBc2YjJVAxgsUZuyalip4Rc0wKvmYDS3+AMYhXi7StOXZljrxNA+WHNga4gaKJ8fIDZXWC7k2V
zXXq7SFn1f79rOObhzO2vzWwFazJIFODkiJt/vwtfrDtXae76xKSJtG3C/qMT2XpgAYc+vjhPkbg
gIm4iUWWvfmYGITNGFM8oHyd8mfWxsa0Y6lFBOFcR7F2QLm/i+hK3fuvcHrCHMCuAuDV8MO+ocyY
xeFuA7gxruDIzCnflMP+kk/x/HvFVzwkm1gKXsHdx0WYWDjaBvJFPLyMxPYOiEaJhYW7Q334iDp0
5X1yjkAz7st7UF0oVagnsanIbYqoal2PoBIiXDyVmDXjOLi5BsUFh9FADiAFbQkEmnXOPiT3fYrC
N9aOmg+GQIjakDnmJ7wd2i2E6aF5m08qsn6yiAkhvUdvg0dcNqu83uYDJR279skH7hlmBgzFQtwV
GV+XAPogXglsZKtQRC5vK1nNBz8niOxXRN5/TuL4qIKJwN/9BRdo2AwTaw+FAvLHglpuT0iwQAsa
YBjNxMHtTp1aOMBwLRXejzKn9xmoNJrOEystmpnJxZdoLTYNQZm40Qaf8BMOY+hwnAluFkFsAhT/
80Lh4JPasvnMsCsfOvx2+Zfj1jLNE1wdsM7rzZ5ZfcgjGBzBVG1BA0GHC6sH/v7TQYZcZavP4QrA
rwtFCfz9LhHG2WBR8glXKk4KcBNdHdRxguBpoWlgqAmZBDcOlSVFa68RLt4fSoMHcrRi/pl9zgFL
9u0MqLa/OoMj2weDE1LZIbYozDuEvy+h0TKDejrdxi1e7gtRbOsZBnm6LC5IBoSNXglPoO/JnDzZ
rPYWd0Oy2V9KnJUjynXQJHppdDrSgVQvfU/WO7k0YpnRSSphh4JgePgeWcfe0DmJamQ5qybZAh13
c9QQ71g5vtBbSvPXuX+RdbYEhkzCwyvTTO2IZi7lIB2Qz1EOzoHAqou0goBA6B4uNWMd8uT5Ljlp
n0InmEzAah+WeV4ip2QtIoRzTeD5h76Yi20L6p5Rlp6ppN807dy1ujDxIyhINgSznkPPKJbe9suY
VmcfsoshrJuKCmfogJjesHPiImIL0c1eX+yJ8CraCxhFYr0PktsP5DEu3D2SH1EuEDFwZ9oCvelD
+Idl7O0UtxMg79+nNL7LQJ6jx1/oUcFgM0A1Edc1PYLPRyzO3zCwm95UzLcYW7oi2iJdKrMXe81r
bWBBaTENJYmo8x5rFEhp6dPsaa1zH/X8x/rl8FQM2kb3EZ97qOYVis3bU/qH5OrvjeipWhXGsfXs
CrTYzyZ7DCKgxED9xd9ShsDFKFtyFHLLsbUffnC5qlagxJRPPVyMPt5zgrUVtPVHaKCenovoRso2
qDg75VKscfPvjVhJB7u9VYWD07OGU/G52diV28OdfEQD4aMTfIdE8z6W4NvpFu+IdfOTdTQ7e2J8
SuuOvzyIzYnAMZCsGVzwdIo8aUBYJIOID5GJwpYdc0Z0lbiVo1HpM1MSF0UVS2eUEgQ+J9EbpOse
9A/Nmiudfq9BafH74hrxOQGsPgwDZ5LHxArSmkadP1i2G4Rt3w3YxNd+8Bm61aY412xgR12yyyXy
g6Hd/0IYxsHx0L+Fj3XHYIR5IdsH0pTRrfC0FUuYsXj5KETzrXhCF+LGtQ9ftHAhsLqIDMb7dj/V
ppBzyBP0aeXwRiGcnrZhPQzfI5k6AdnNi5y1VvjH8+dzsonZW7O6q087CT70P5Zxoulg7jr5LupT
NpcOcuZwHlQ/+UFKq7tgbltMXtMJgixQ+BS9Bs0Ad406JsuUfmFJj31EmDbOVvuA96VOcLw2STyU
NH7rK7aBOvYFzGkImwzCB/FIqZZ3vCnu3m2B94QNFUfNsJ7371CDUIWPEqLEv/MiGLDOEsCF1ilQ
Q5X/Keh9cK7AXL9w0jS80bH/NJjyMOWSbPXSwmVaKtuRJFHf3xRrmDhNij+7MOcoTnsgR7YBKjFK
KrDlh3PjeeShgcK+1tob1ahtHAy0PyivVXOIZQ/1yapiDoeEYtk7FBQ/z7DjuoJWsBzQxLBeYsPG
vVxaClFSGBWTuQGRmVgVqsPWe5LJSpxc7TwpJmv3dkb+9ro5SdhuapjKsGthLmJ7RC+8t+WhO0yE
s/EeLTNC3qGZY6fVig2LYGiUSGj/dCX4wDCOr5O++EnU0x+sY0giJRMF22pupcKsOPCYJWEguPpu
3sf3Jj/qq3Y2XGSBcRjMh0s5rsGOBKsrubtQblQ6Emapv4pE3mCJfJUiRwN7fOxkzVQghzH+lWym
yVC90r4/LP3r5Yp8lJ7gfuxwyuRaZjX8rTkKknVjlcblGEwZERGQ9ET2aupu+IUDe8WJUJ3nOgkU
BJXH51EjUJLMSwI43+N23Cz6YFxmnUdguALZ7Tkv1en6U8JzQ5DYN7UtNwpU/duy941vGHO8cDSg
6yk+/hN1z+az41x9mF0Jp9ghEkJRoZucx01emh9aKubEjZ107mtI6rt7h4eQ2n3Z0oRVjvMh8PJ9
0X8GQJbEXiX2PWrn6hfqlcUmwHnOYAnFvbXyCUjjxZXtbp/SsTJRf7iGMkbVjL8YGJIXgmck9aWp
/3QT0A08hq6z8j1Ort71PS1fJJShnqZ74rBRWg90N7na2sfxbjA6mU9+XLgqj9rPrl6+B5s4dNJi
KI0HavjBGQA1WW6e2D5UmGrQYiCUYaG2/zVmHzy1GrOd8QkKrDrSdnw7m8x14HBYhhKzR8xVzdtI
48Zw03UBPmBOP9uMkE/+X7dLJ2fNX6u59cYxwlNFhiRn4pKuRUqoVcDTaL0U7RnOgqTgzLvDzela
S5cDUuLGZZS+L15ursKL3iAzw97pXMf0KNlOjPznOTGkL3vOwAEjt8p9O2oi0q2Hv7xEaZfEGN4K
bxybvt3rE9GEe4tbjVOR9nJlA/gtLN2CQuHyw+h6uMmvT7s/GsNQuHD8cdvlvCXL2/IayWvR4tMr
tUjmxJC+PDBfjh6kkVAAvM/4mMbGCJIOJp0Vdv3M5vKzwKiopDbGrzxF8yvvCuGsk02GwrS+nlF3
J9ts2wxJuAZdiOpZgg/HLy8GmkS2M8LH1OiI5YQYd7nioMN+TnmEGSM+8vR2mdmQznmfO5gff5jP
MjrEPmr5vWinbjsocUFGBSr+jOlzo9iK2ywGDlc6mvXr4U1xiD0VgarvVT/opjB+ma1DlMEfGJjZ
HgZvrl0Sc/0BbgW34JQ7pCAx98Et3sUxgn2OyKb+driQFmp8JfaVWUT09LstW4idxEqwD5KfdpNH
ZACve3E7I83J6R26Kfe4TWrHqItfsQZRsnYy8mdp/B3+wHGyTGRLZfBAwTrfL2Go8K/+jjQOHaYl
cQnYwjlUZBrNdMy1rkBqDiqGzTRF3nCXNLO9LdYPNpNEDFH1q/WOjPld9Uo44VA1rx7UsaJYfbB8
4yq4UZBPKe8q/PQ2g2Mg1J75LiVvoyWlxJV9BND3BbtQONi8/qzJO6/ccFOVEZUVFH0yKy/NCbbh
C/toGe8leBxYf40RnIZNY+ZC2UjkdNQ0Qa2HWuMX51SCP+bjvahuKq8mHZDe5Oqq8OHxwAhz4fyO
fzdW+OwVRyrum3NFXCE5/Za1O+DfxU9L3ENq4upNYcDTINOt+rzgMcZTxGjXQWGBRjEOgh5locAH
3p308Ydk9Vqwlt8/JqwG68U6gXDxPZWEpyuje/mICNzvHYux7ipONjOYZed+P2hsHCr80n/7L4+w
BFxFOEdYnqhO7uPfSLrsx9UBFcIXBg2vrbQb7p7kxDKros5P2RPID0JK+fhh3+FANyju4YyJMBsV
Pz+Hc8lAH9OG4oftRqGAABFHmIKS1TaO30A/whJoTe2QbvH9T0EowKSjkqoVdS3/Aw+H0aDiCAdY
orHiJwdvVlK82Pzu27k91kdgR1i2zM3EFqub/V8W4yGuYh8IRKYkW8KynDE903mk2gt1SlAIkwN1
ip0JFQVZ9FEe6gcoRNd5fWAbYYSLmvrrDYttk/O7S76TUTJtVUtG3gyfhx8MhQvJEvPGQrCegKMA
Q1hKz/SE7WFw7gKBkmXmff4e1+MXHUxjCqoPl7bZ4VTjF9PbbrjVRum8KKHTSNzI6N9xwRlx5+NX
gaKrsJsdG3FpPrncHM00PJHa+xwLv5rOhXiNwUPiltbLfmADSBiWLbmQKvGXNLwUBqPXj+ivo4bJ
393qR3ksnAhz7ACvccdYOsICMNbtZwx7byI8C8UgsITCVvgYHzJsxujN77m63fNJ9IPeBsxsXwE/
v1PhKLTn98kOhCEWRYaBccPcgjti9ox7I3bxiBrDrj7wjhp7yFiG6Z33Yuywn6RjJnyeHL9GbBmX
Cl+gaoTdy1yJOv8PYev52/oEBQXDn45wosdYAU9TvHSUI/ox/HbXH+vB2xUGWsIFaf7Z3Ffp7LHA
oQbVFPspnhwUirPH72DdZ1Q3FMZHPWwxoy6iWsh+i18MAUHUMEpqLYn2qbYkRAw0V1h/L+V1sUwS
+6VYKgRaMtaZQp73/JAVsSjwlykzDrcttmUWcDYuZV2kbKqgN4OM9Vm2hgUi9GJvpUj6BOwqgI8f
lgk50HNhxgI8fl/p03xVHZ8rrp+SfJNfxoF3+qOUg0925pvrmwBr+SDXE121b4LRbida0NUhyGYP
jwBohlLEtOO0xxjWpe+zNPqEYtrH1ZdMkN4ihxunLAf9oFxTBrHzVaNmixMBaLUaUkEoUxXL0DGF
D5FF7QujkPP10jvfBhfp7fXOlCAJSz5fVscypvgALoSs/KU9seQS3vD+haBlTFSGY4bfMDlmskXY
D4OkJU2gXMxQPldMZWtLOReUPW8hDx8sb3eHNaC72V/DTdJAdHU9qm6I7vhQPyfp6eGrvgTA+raw
q1bYRanVDw9SRgAGyPgCREIciAibTzM2O18bUzo8d+9fAWkxSeZlD0QKoEZwS1yrHojV5zpWnUy2
siURBf1tGxKMGIhfJB0AvF5obw/5g+l9FsoAut3osVIzd7C8T6s1v+4+JVELGH0JfslfDUgNAo7l
hRz2tnu8BL7O2/DK5b7FKRWT2KvbwJNjusTLGTK5tYZBf8d44k701seUSKSFtx/yQSaWCu5ARxNL
gwlxBQDdfciwHYE69kO/2Hv6OkuYOvaBLxvIrCqqHp/76d1iaJJGg68DVeLqtx5fYOVqAj70mJUH
0n+/Aa8VyK3vnz42iJ7KgVCSyQ1+S9Z3WKj7jcXcoN+IVZPaVwxghtiUuHLqFonfkWwFLZeJJYyD
u5WMWEqvPQfKIsREbJdYU3NE0LLFgsqyhacKTNlVWzOoxM9lQX/NsAcYsLdhjX6saPXHH1uzNUjT
0yESyimFLVGakUjUkgJ9rI5vgAzGnGoAY17Fa15/qdovt2iClKF49rJwNikzlyHL0B1UFhZW/JBZ
DguidqhZPziInu5cgTqXtjbl/DNuIXkFT00LrcMj3rM2U21MyEW5tDMu+ucmhYHHJJlrHNUCMzuA
UlqjinxGHGSQvDDvEh0ajZmyRF4ApIJppSz2/B7THEZrklMOLDIxMu+l2Hyao0nm4x5SHxJxHDes
ahjs32ELv60Mvldf7eK+tNCe0BimOQHxuvvs/Fc2f5SzTBq1z3DwciqOvN+GwnOqs9lLnqvrGcdF
qLtMVERa7CrFF0rk+t09VlvrPhP2tsL6X4T0schbMClRKAijOEIuEeccOpt4eJndm6tsYBFFHRhs
IxQyA1yvB1Y2fREy33dbR/dkfvEtoNkJuECV7YMu+g3Y4w1C/ul1LqWnS3AXz0RXFmQWZB3nvqHK
Cz9uEjwwwqr5PC8/VBbSBMaTA1E8HoANpe7r1CKrIUDcwdpp1MjmS8WiibBl59GYyce6YYqI3oNW
BuIQ+L5u1SGrDh06EjZKuT+XZa5lq3Qq+o7KPk11a6r9qU2/Fk7dZ8OanhgkOZs65Ft9vln+0VeP
rersXVHMiIeC2RknvvTPVLFTHcwtiw2wN0QahCeVXBLoCs7MLR7nx/lL9A/V4zfi1XuvFSBXVMRf
AL1BVJ0fPwO/wiE/cwS0LPu3UD8+MZDoVsxVmOliHSGyPMHMt21guCyGwgtfqPTIGvnT1UFwQTkn
NKv/HkLyJoRuwl6+wqIlWwtjAQkQD5TJ1kcK347qks1WALxkRvSWDD99sojBXbag0d+RENMyJTaX
AF2g4UIN+Kf6Q5kmDDHER/GVwkN9hV5N9XHY4TMDTKahPfw9xKEW71TN2BOa3LX0VyTeW+ocggAP
cT72PofFU/i6wXnJYp6xE2fobXobxmMWgwpODARvrNjYA4QFG18T32tY2Bahcxza+riHF6BEc8KQ
CAgRjOJ4FPjxP1Nt8YMZqUfiY89h3Geea/N0UmyUKw6zMx5fujto4zZ1pw2dhJ9e81vE7/r3m9iL
AVt7fCQAOAcFEZ7f+twYDwPxt7LSBvMHXxe/CpvT+PywzvugNbGY3z3N0d080XfxgHccnOfjcLwK
B45wGqXiYswuRMAQwvhIkQUgJSSe3VFYKEPVAI+6e7/i0/TD3Ix9MxyazoAb7N9RaaiLuGzH6Zz5
EtaLGEljJwZzHcFvbrGYcOvCBKIW/yu0rNeScovaHGjHAtbnIRyg//lKP1BU3B38pW2IALYw2XtQ
6YGc8FzVSiMN3nnqi8dj+mdiRrdZBMLoEQMm/IYL7vNX8AgqomgIUeHxOek/+k9z6k4Ci70F3xC7
vTgb1eGbe+tlmFTEHjeYKAsuuYPLWXFiaAIdONy7/V+6QHfvUsC+0bKP1DgZZSNpMvCa0wAnvtrq
B4VNgYA3cWV3p9YCduNywWfRMWad2xfWyMUoHde6nQJ3z/Z4E17H9zHjPsP798AAkeeXtCmMpmj/
xaMHLq/Z3zGgMrFnDAo0pgxvoGgRfyay0Viu/+7t/a71eY8S6ho6WeLu/zSxtClc7EDQtsIlVtjy
rHSENTsnjBXtNRIroOrpPB6smGLV1E7lunZKbOVqiPewftFq8QAEQA7Q2Aamksqpz3KaH/qu7onc
w+d6v2BXva8hf7jDCQ7QhmnMHkF9eWC7eR0n0/u4wQaLxoUlWbx3bouMV9xFlT2YfdzGLeElqCzK
t0D22hDNyN96pzPt0K3BGKzdT2ImRtiNgZP5mXffaLY4NN1E//sTDSc/Go48l+f9aTcdjIGAbPHO
cs3vEKcFIpRV02ag9psJo8x03nfFlaL/vRve+yCuHWELeluKv1O+GB7IG3+vjhOljA1fBZge1mwe
6BO46jl83/Ax4ir6EeELDc8TB7P5+2u43tzC/uJ+LS4b8ZHdtiJQau+L970rLjwxLgu/XnoR7oCq
8/9Hf0FRxf+LUAHsjI5MFZRAIo/Qwr2RxDIDq/+hfVbs0+nBbc4EOrjFdcQaEN9i6CwQXoTUWhgB
QRiO2KxYM8XHwjqKsIMlFizns7cZEf6Qm7sD/+3NQ2nykVWCuDniIvouBTBnvOFF4kJIy8POSr3P
ux5KLuXPSNzkVUA+BfMnfg7HiacKg8t/a4CoCC/vNTNsC3NufqC4F4T3qjgBiDkYqvJ8WAAhVxem
pIPwyQrYufzGgvmmFl37QTrO1yBLJFwNuRKxGh2JNRi5n4e1KYo1VL4tNovMT4OPK+4cbmZLBDWI
hzBf/GfBKP4l9vNiW2w5J3gy4nbJieCEMAZiC2X7LBkViViF9+bhZbHYR8UuWvvMUmB0spzBBIj4
ABWf3ROXNEcYMzEz8tlLVyLnQUj8hXIabgDoxP92KnEuUKazKHP6/pZxsaRj2MRDj/+aRZucR33H
22i020C2GnXuZmNuWKt5YwkXD7GZiVM6OL7OZN47/7Y/QasRIncARDbeASlyQ8yBxLswCdLQ5WGY
49RbdQFQyT9c8Qmmp8Cvz9GXoa+HlOIeDE5Y00zugeIlB4W+OEfb9iEKPhn36dVH0E20WYtVkLEQ
O7l4hvDiKP58f4RrBWYdQmw+xH8fB5EPwQtDWllhHSAoxb2RsFjASx0mA86/MLmEA4kwjhBfhYQM
ra0CdKsc3D5piCm/+bz4DmooXEpEFBX+gDxT5UFDSYeO+QHfPcB3vfC5MSgXAEtNQddY//6CSUDk
hWRqp55KpKnh/9m588WfLc4pP9QSTDLN+4RzFnImZ8JRhKEP9C+ADMbE6IanTAX5HGfYAQ/9Rln4
3RCVyA9i6AXpClboDwzCwfH2I4ObErgosLzGM1xRG9Ho/XvbK6Jr6IiJbHgnJRmIjzdo6vTprILg
7ZIjYCvsyaC9wLTCKBQq8USjU5+UjIvEnCzu4ozkCaDTIvwGiEaiWySPbiQ9yqMPwXh3Yi9oK+Et
/EK/AQd+/orH/iIeCQaIa4M//Ln8sgYLey6ANHlbiHZwsL0u7evyuizWwhfqASxqLHqL4hpos+8J
/eaNeUom5EowI/69cTWgqSaZVrwrIT/uGYhLp//3eGMQfluLS61GPVg4Ops7sQkCR01RXBJ7PZXi
/liKib9efhfDVb5F9RJy9kEOtv8e2VqeIG+Q/izAQOa0mTxJR5+wCsVHeZGsifCARjna65gelFvy
drf7cnQDMk5sLdbiNz/oKkxWwAyJeNd+EECUBOMisdqv+gC2sB3Ft/17zy59ze4zKpIXYjBk+PCW
DB/GrhSLQNw32WD56XbppVDQSuENzB+EcSAZBDPhCkIn7LQ7jYL2eZKXMDS5uEUJJYI+hNGUKJ3E
4y8n7b8X/gzuCMR76q1Fs0kIvaDDCSFu+u9zuSo9hlpefS4AUWn2IOZ25oV8oVES1csBIdKvOVQb
twdm6D6niCohsQ3scoo8CUso0C8qcpGjJApnUZ3ffOwpXRi4Lngu1weU9RQNI3Ub+HEA24M3A4LU
VMyX+UY8pRn4jB9MEsYJ2KfItcrJuDJOeQAbmEVGPBpnn+I99MYkEfEWIumTxMcnmXtw71TCi4WF
lBTeWAsDYeIi3GAgJ+GbxOyWmvg4+Yl+hw43K7wQcZezDnwsJWa+HAtHHHEBicuogDTPcYej+tyW
LgsMVEDSNjySipcI+QSRnZ6Chp97HkEG35Fx+YlVSqwHwrwLrMTr/R2VzP9U5mcM6s3U44mmVTNv
zMiosyMko2AZvuGiLmCYTNZWgBy1DbBgHOUM/WKyVJc5X3m678U/075mJYKHBGUSiborcGJDBN3S
BO9ySiTSGYK/n5lFIkYsJ+/Jr4N9yIAL1TmXIO851odMv3lxTxES9JcJdbeFnZJYS5gFmCLoa4Dl
AZLSoJmLtCnhHvMUXdhJGHPk9GGQ8oCnT6JBIz3XF32QcNQRqUpQp3yGC2wXIkToOREbBxGTdFFk
ADi8RLom4RL0H6rOa0l1pFvCT0QEIITgVsiA8N7cEMIJLyGsePrzJb3njzhDw2a6QbaqlsuVeV+g
m8v32ZC+DKDFxGS3X13DkRKaTk6nWIWtLUUw6eoU0bu6D7QLHU3WppTMgwtDjAgxYf/iqhH/uGYx
gz3R11Wqeis5HbgKXzfEC3QOPfLAOIf4Ai+qcQ+eeif3DJYNl4SQV6BFFELq3l+o8BcOQCRM7Kmq
eTMWWbFz61H6romMW4+CSyLAEGFtgqGojiSPI6mYHfpEQRiSMMAZfBKsZJTK5eXK/RDtNZVBXLgL
wYHpL4cKHQRbTHAUig1cuV9QhmfPgwAG0ngaU3H6EPDEy/gQnl9xJBScKSbDA6eUh21Bw0oSS3ef
NhiP68wDugqutPG7WxFemWzRnvBRTl3ux24FryUe2we6ByhQRNnSVQxJ1qdGgUL6TZilPq0Ldpem
4l9IWHWJAt0HRY8yxN5p/c/TUNAo71/Pp/ft58ZoRTgmKvDScfoSCZSACcg70yNuAVgNrPapleyo
Lvx7QXXF4ASjBmnoLpVt0txV3pntVxDBsh41cGfrqG/yJFSC38DRP9lmWb+tvz4QC/jn817VL3o0
+3Kbityyv2Avj5iidMT93PwA98aFODH+RYSitEdltac48sItypwvgwJf1IGJkkBNnpE8IoXYfwJb
Iv/585PWvSkDjKkth1YB59GOESoaH93xOUBdbZjUhrvdTmFs1TF7P2dE40OB7263t9GwSmw0rKbY
XxxuUrD2wOgYA6SwemBD2S7QCF5zATzOPGg1mcl9Dsa1HaJM/b29w9bxQKwy6Mynklxbrwn0t8tW
b91qdUJagu1wPMbpnlt8ojOXCoH2Rud/zY/QU1P6YgUzj70qMM+63VFk++vttjEYNUb8cSQffrXS
b3ut6Vy3Dm7d35NWd0jpj/aY+j9nngIlPQdEzr8D4jMGDjs5TmJwOfR/V5MKkkfeo4b6GftnJ3Qa
iIoPejnJIsLaBxhba/YKpTYk7QSHV7JFLFfySsmW4HgTGf/SLEpEbKv40eCUls5g78HJxPhvnqTG
uZlcbGgiAajRYPBxZh9eKA8yzFerLuSQmglUx2xlRyLClNEIGwddyh1wKx3jpBGoC1EN+ksljGn2
qIUI5wV7u89/otoDYOrk6Z5YAm4CHoBFNByB1nUGtAnzrwW70LUhRiIxN0HiuNAJrRCgu6n7IbYn
1LWmmYZlA6M9wHzXlXu8/kjDJEQqGdKQgWwHIXtGYVR0gPcwbbxdpcNIubKiH3s5uBsReGedf0Dc
tge8u/q28lgCPZGzBGzOapt4Zl1Po87yMD64ZbD8lKUgMBRprnwqyVGJSBEuKK567H+I+0nD/pYL
ZYMiStGKaZSGKP2yRt8aY//lU0wnOQpFKlNHuYXHL80IwOF/D5PuINNNsYX1a7PUGCiNZQ0qDuD4
X/BZdSMiIeKiKvkmmqHp88EvRtIaei3Si6dfuCk3WcFP5CqzCPOexPkwdn29yqgxZrBRujJjWj+b
SU4xKU0Y3yYoIJ4kqOqcVP1VN2mtguUsbrMl9Ma95RzqMBpdEPurv8d3KIefgEWNOtv1zkOQb9RL
IR86AYLT8voeE359bAv0I8xEbQjT4LyVlN5nWCREoNmA/lFfEpRvPw5oPuAQZa8u7qsHlhBCF7Tj
nv3EMxxM2OA5ABMJZyOWzuDx7lAQgf0Ryr5g1h2N/EEPycDGgHELqg+DLOMsxizGE9lIhQJAmxvn
eYH+XDiN9myEVp5GssmHSe+6oX2R4SgUiYFTZTBk00ZpJwXL8q4SnAAbA0yGluxNQpXZ8kuhyi2S
RJWosmB98yy2kDT01FQVSyTI71q3ewtWyjwWNKVGDdYUMoPklMg4UoGyMRYdfsNE73b51Iq3fIRz
2c7DX8zvtIZBrdOZz6etqatVnqZ+jMg6dUlHrw+/SFZZTC25WoS5aSVSnprxFQYISWfmvfuXppBV
q6hUwlAFQqAtkE/9mR6jX+oq+/1cy7gmO0SaF8oKrW9Ob03ym4TCT1eQ1bpP4vFdZ2byCEL8h2Pd
mES18N1gMeUe2eO9PRwOd/1hv+r0h8NgGAYdzoCF/FXrzZVfIPuJjGFPdpS8CO0dWko5/Rx3WK4y
Webf88nN003U+mb8BF6I5wly6JShssgip6RwoaPEjvLwy/rXBzmHBQSe+8sWEsHxu6UHLoWnCbtO
UqdUk9RFw6UZa3ZknktOL/8dwSZ0nuWoRr+pT/+tYBkceGIX1Zql4aBbWwAsLf9bN1yRLnSfMKeJ
bf/voQC3j48jE8aV2NssjjKDesxlSSmgD/YDpWGU3ZkHXEvqdwN64H7RMxB8QNnoHbLYHAgCS5Sn
RShc8kF1Urlu5CFp1pKph0hSedJziytFZyK5BPIEJYgfwOQcBWV3CNZcgjgnq824zAJNfvBxNFpO
P5ORkG4HeQP1kiREAcPwXDFuba/NYsoVCKQtxeLMDfrL5MN/PsgN/t293zwDL81DdIziw4NK6Ne8
TFMQLctqXH7qiYAzROAuOMHfI2aos6TQwQXSAy8LUuGx6BmVK5M5U45MvrIGwGpV4A5Aus31p1uU
aZq5123u6NMNjcibUuTLDisjjgThHNFeOlbcFzl7evluq7MvBWsGLKYLDUmeqPUBcqAzEtO8I3Wh
g5qA7f7ZLTCyP15QBZDKnShfEkFZnNm/78vsQfCFSS/asvA374hNfdomXXbycKXdKJcmcnZ96R0e
YLnMI+1BMCnOS5r0VEIjIp3vKbApOt1IKXHzl4TRDv/U8BRqldqF7s2FB9KOqc7oX6Vh3tDuSQ1L
qR/xYpbI+YjL8EqaSNZJJlUkq7luwfsz7JL+rQS3zoGZPzCI/jSKCVx/Mamm3KUOmbJsw599KIxu
AYBd9wVNucIRmsOAyehvYOBZXmkPYQ2mA1xyxspOXVsZbOEwVJN+xl5eGwpTETnHihJ0tMs1LeQK
vigAY1XLfoWH1loadFAN1kOBoQSbaZdb4AaMRgyx3rbU227/nJAVXLxZbQEl8inUxDvTn/iXatJU
XCy6jNrfUsoKeumTaPVUf5FHBPUTIUaeh7LIqLQQ3tzJSpcxr6i3Muh+nKBdYyVnRwOOMPz3wAra
k/5ms1FWS/6MxFDFn6xwgF16IyR3pd67xk7niOJwg1UdE9G2HDaO+FehkZP7l3f40/2ku05DBq4B
HhpZ5BW0XLBahGEnJPc7xcV18Vn56fX8dc90W/NOOGRx1bDUU4TBpONgz+B2i/G7yCqRDzKqufqz
Mnv/3GmNXgTTD0i4S9yTcg7FHOq3TZWD6Ibkk7AI0fqq9ljl9NAbhYuuX8EdTl2LGjUgQOzCmoPi
pzWX663JQ78v29ZQl7rYjrZnedzDMacwHNZlLMjLbFgNf3OAuYY3pHVQ6sgqsqnUNuU08ZxBFkAY
JJeO+dXGvcS9S2AASmsPP2GmpewuRwfVq1N0VMl6IJl14WQQHGMu6TAOcLHeaFI19ApIY3pHM+bY
vtOYqHuHgWf1kMf3NxD/q5B+oHYvBWmrGORZKYv+nwjlgz5cQYKamme/ZfV/q664esUxyxeZMQrg
AVLnOnK98LUozjLUaykToMRX0IEY8DhAJeRDp/NGQQgmMHhG6LwBCk6PDAMEwcaXGkRyyGD891om
3UvrKaB+fGs66ybvSToiv9S6gVVLuhdkCdJhdZqNTwHLOqjrZGitEsD0q/fWXF27OF1wrwApAqrd
TIZFrDpfuvSh4Lv0n22lCJSNACfHyC4GFrkjqI6UGiCvNaJTiR7OZ+fZ0XwXfSS9A82/7DYJqsR5
9fQ/cK+xgtw6Rfce4N01C061ziQfST18D1Mp7N5Uj1Hf0zxVEkjz9BfAPHplpxuTz6i6XXorDs3K
qPtqFBrfEYAfYjl0GAzbaJ2bhbqJEgpp5GUA5AKFN7psubufex0QtwCt3peAh2Dk7pBKM97Tc+bd
M3GL4XfUFGeFPzuMM7LrJ7Wd6p/D8RijPA6C2GE+jU9OJ5hTfx0iSdjXAK5jtaEJw3m5eMFQ1iLQ
f6z+CPcewUZoiderrELUhQ6vAaF9G7HctvKDbOEalJsgwFRFBaGrNUB2hzFMVVUpRqngPpvnGqGN
g7Ku0o/0fykNCWqQJCTSb4xnzRp9E0YT7Ey5rjCS/wM6Z24yQMENdLkg9du3Kx304Yjhf1H8PsDa
wJCFbFxTD+Qt229a/d5IHy8HFnKpyAjSNQqmeHqiIYXZXujpUezkO5/uu68068Mr+i8POCyNRqJT
X7YRt4wKtfN1YN67X8qgUVC5TdOfEHAyRshkHA2vYxoEq71jydZFOXRPv0fShj2MY9qTPM1YB2Wx
lWaUNdMSRaw+7Cf+8OTs4Ibu74jiZhorC0aP2Pa7mAS9JwnKb+WFM3lkweAn7h15XDoJmKprLxkd
e0ukI2RaKv5tl9HGbw1VIzkTZ+Z3GCV6PvjTA3KEJT4izMHy7/ZsgVxouDBwc+S7r2QADtLq3vqA
E6zaFiOEv15x5HYuSdhpiZePrwmgeErAC6AXGAhrnUeHJs/gpw4ACEOTBBq9AD0L9qpo8grWW+5d
ymWebaq4fU15HCUfkcp+f9ghMYEk9dtuTia7E0HtDQLDI2vbs2k2rIa8DLrr6bSWlxDT+Z+njERJ
6HfSl1C0/ao2KT5RQYcvsz6i1MHYEfr268ajInZwuTZ299YTpjXwhX6JKn40z7cSgdivg7STd8as
1UUnTDs4+EeaH81a3iFj8pdr0b8pmRYi7yCxwQDh12fOeZDR0am/aDUH8wRGAHY4ZCNpYv6F63r9
j/X70mV8s9JDvcs6Tvcm5ZxuWitPNeiF95QrpTnGNPnNNKS35cRhL3fK5MuiaiLi4TGTxCKgJ9jb
BgUrvEH9JeZ3+Icysr42ooKXPK4/FW9Est0/b+4c6PrIGwzDxOanYgMbxVKF+7p+uBZ6jFk7uDcg
TruJv/+nZq2jeNv3utmAp1KzEnRwfSMD/6b/WW68HF5Z678xT4IYrgryLxPQWvYeoUJ0QuR5mnA2
88FAzp3ikJuLm0C3rk7hyenqOrC+qCRx8nijiyDPEbzW7xOaTpg/G3dlMzHZrLhldASk6fEd/5xa
HUvR1/GQ5A+QB7YVcNCH8ZuP8i8rLvrnvqp2ciEuK9Xw4IBlF+WB/FstOx9yedO/WuImvvmvgkcy
j1WTKd7fIMTEYk9+iRuKu8/STaFQxUNFzMx3qQ9mgbQEjZEFZJmAy0wdqGdOMAfSAU7SmK7oPd3a
lEqN9a1jtpB9ArK9Aa8ZprNlPw6fIU2qr3mhEU9UFXvQVzMmShp9nfMIatCv/UH0ak75iNRz8raT
NW+/CQLw+ak1T2bvEJuKyiHZupxt5EAqOicLmjFqphSdWpXgRbmBBEUEMvQ4ShurMz1k3yZkFmi9
JA4LLcBmRi1wc1Z4DdgIrTs4mIrTyjqe59HpvHQvw6RfbDFmWyVNuO6tBRAGZuBDF7InLgSQP/88
sobf4b6tlmVN4dyaKO9dbp5zwRNeuZxndEs37yWZtwavUcl/3QEVYwevwdJonEr16hOCPPsVe1Uq
mC9C2MPuuXvSS31xcw//O1vuECRJMZYVxwSMGnnmFDR/gsQSVAXE11X7tS6QThosty/oN8GVUVnB
OaTP5V6/nMCaQ6Hn05pU4/qVMECLK7zSnHDCB0hyHgfxBhE1EKM4ZlNIU7OqQ39/kTbj3Pw0jLvn
+nFAZ3Y3P/3Au0su7uhW0trl19ub/7gQCnRf/VsjoyMF/DDxwI42sNLw/SQ3kUyANyDjfA0u3fc0
B6qe1tlLs3jzUvThMxfK6GKhBtKabuGMVnLSCZRs7fQOz3Btj2CgGlnOu/IwZr1OcWdBwSOO6V16
30VhfHVzAWAYE0hDAjg+2qSdDkDnluHeu692BvQRyhO4TMTB+lmjf4TiUL3a+g7fNRZ0JuEb/uaK
zW3/YPwLYRLeyZhmYjgHTE2bYXUHSFvkW/Rl3ODztOnt4SqmgN+4+XQFMYHp8yRlRRE7s7/dx1NU
DeUxL/lOtEvXlDohXUjXVGm79N0zytw0uINfgqJzkiyy6a354rMD0N/f+Ru7Txqf3qEMJU7aNytu
acpe99vlIL+Cu4stUDRlVlXG9/AB9IzGH0YNLVvD65zaI/RvRepQ5NUAg7DYcJerdF85ezBwF/gx
xPv9Gp7XcrwWCeoQh0muYF+JcnZ4s2pIBrfZgelnGSMbL5BsifZ66jz1LwCsPUaTdlHI7rbV1W1x
fbItEzcu7WVhKpmqBeNxv7GoY97V036c3RbP7XNMayEtEih+gI617CXKYHAWD1AD+7D9cQXt7k3E
vYXQ0S1CDtVcEb1NixGCXgty8zeKM2QQ0F6wVyeStmbTbBZwJYEz5tVyy6GeSs2YLl51glxT90up
+G6/F1ns0tHOGV/nMKHnZntaNkdxmLec9w6mPyrybwxdW+kYOGUIaqE5GpSuLh3P1GMhDaW2b81u
ZWhCzdmBUKfNkgUzpnnF47hPKORXFnQXT8qT13BU3oI4KI0fvdsgo/EUARUMKt8Jn4MvYu80QTZz
U3bQqXZvu9+IeEei9Ch2DJDvNj9GxW9zB5YXcemiy0U5GGrtQ772Pbhe8YCvdOoQu7ZKfRr+nbTM
StRMFtcxyM+o4MOoWYVt8ATNB4ROpPHq5G5Yo+55mwY0coagv+iTARdKuzvAkAJdDb/2g1wtZo5b
DLn6a3EGiA+U4m6fNuLj3Tc//gnJTwiywdmsotk5rVlXN4KJiczlBhbBAby7b6N2KLkZBAkYsJtI
d49fyIBtEIUoEEygbIeVKxsZ7scvhGYYAYrZsswcK+6Rxsr+cluQ32/DJ0bSiMaJ9sF59E+z29wg
Nqs/R/clxNqQO9rL2WtiZMKd0/tbwqYeBDDP2B+kulntDK0rnTHrfWj13zMAd/xFRcgnRLiTd5eF
LIiH5SlLAjj9JrLbMHKnhDTAFD7Qaltz5HVXEZ2uU47mNi0NLlNrdGvu4ARsH6ipRrVCG9T1a/Fm
DsArTpNrHgaSXfq1rY9jlD3oc00CgmDJ3V+X9s754yzJt9OJsnd4/VjODQbbby/3DE/F3f3QKsCB
d4DvFGaQPJQ+EEOhWPhomWThz8PnfpBMOAtB6gmfO1YI5dgiHh4XxwX00sjj0mdEZxELBqTxHHe2
YtXgp7K6E7QsaGxOtyewZlzaaUpT3QakRaELn1e5nWX2cvpx6UEZWGGJ2v+Nz1Tn96kFhcL0ApHw
afadmJCaQbYKNRitjjDSJW1YHpJt/mFHQ5oZs1UZcgdw7ZvSABjKImqevj8AhCeZgPOCaTglbTg9
t83NqwDiY7mIJ4WuOUzXhuUXF/AE3Aj0WO/WwECsA7QEzqf36bJe06/ei4YGtRAiVfDCmANSrOGX
pPi7lv/4ub2X5eo0MtNR/6w4JaqgTBjqM7BT9u9B1OUEaMJqXqUQRsP6PYQu5xpBOkyLlbl9DhO/
SnPh4LCKdm/8GDqUtBSk7YL7mVR3GU1bQanoItrAlfly5rTGgj0a3jcoBzAvuR+wS+/9A3y/5aZ1
rH9pT3rWv6e2kUzLCGCm9BpS4SlCvIWJAAlyty8zpkhWcJANfwIRsU+kDOBW2D3CuFdZ3XK10hI6
c0Q1aPdAkNUuEbrBhZPo1tJatoQ/7ASoQPOWYzfxjHqPOSw8Rxyhxd1i0262bEaANqB4v6JMixyr
FGBxK47nWnp08pQVoNaBKh0fGsUjqNjNGrF7jo4oMoWRc6FWua9B3ofRwhNhgUpnKNguFymnjLpm
RIISX+1VtWGk2HNVBYD6xkp7GGAbW/ewRDMBnbP3oLK4zkos+9hKw+bg9uDA0J64y25ihTF5uU2R
/nBUyk9t3sR4E3irPt1WD+C/XCKoVHB6724Mmvq2tgoOHMXvi1OGWBjCtotzKjQQX618u6/I3+Md
oY08tIA6U/F70BjtP65e+qxXqW+9+gTHDbgbmR39356hha+aNSw3R/M1ayxGjPuvYR9o8JjfKt7r
Qe7og2PJxYdb5m1DGBbBxWRfHnCi2JzYYcdlheUJp39ktfKLeEfanGzcUwfCGyRVL6QTDzVaoe5w
TF/8ImSvNC9nruj/IVEvOtHd45wsslvA9UwXDGGCz0a8tUjeqHvYD9Y2ACigqbvmHmmx7xAA14nL
AW84Th+3HfAUdQKil73XzC/MAgbptDutstjJQHmM4qY1vyBOD05i73HcX8bM6DXPBta8mKL3LvFW
Xj9Vm01yS4vEGdCBzsA/cbZzME2wJhahhj5DpM/vsaLY6ZNpw4YB3gdw3AfsaJ+mS4o71gpzDEMM
iSos+XNcqbjp0nlvc6tHt0hTF5yR2xKjOqQLCI4ZCAkobnZLISVxUFLkpLdWF48GQBEJPrqk+NSO
4klmP+jOnuTbCQ7GuXGAqIYlcZZS66iTSILGYl/DTlfg3FnDZ/UekESiHyyiIwrKdLTNyEWBGiWD
jLfsPcGy7HsJiigAtAhYigEnTMoO8b4CJLJQYrGSAOmGxOGAWIr+t1TR7w3iithe7k6E35hiNkr9
H6vD4N87CeHmJN1UgejBJHGDqGPZA4fgoRFAzT6/rUze3wBaEjk6ZuvbuJW9a6kFo839vOX6p+ET
wkOE0aDVAx6VOJBrJtRAYfyooCuN+qn7eTDea284FcmusZRHAevSZ1yEqOnVSfu31X58xWNDWO1R
Qyuh/Gh+t6VuZYZ89iuGPMa+DFMCWgA4SauAnjjcU6sjsmasAkdUMxilzn6Mo/mig4IOJ8byEbiy
AxMJhiOh1kBegKA87zLY6IZ80Itj1pZbhiWTowRfSQwVANNTrine5LsfrRhv+PTFB4ht2jwJl8Iy
YV74ADUEAIZ+8TIQlMypNmI3htAxDwdUBo1H0bn0CkGuvwRxjqmvdu6QXT7D84sTHxiULxAw4hhI
3+Oiwf+AO4ZQHIxmewc/ZH8KSmKJeJHeJlQNCT7Ex4SowB43blKk/31wH16K72alGa0PYERppaJU
T6KcZCtc0qtkjPUDGUdpL6ZshP2Mp+jk9oUXTQgVPqJ4wZctbWlO/N6db+M+IEQPUuosDP56uV7E
aUJRnPWaTn8IXhP8H2xPDTNSOXil9yY9r7DEEQoRZMg7h1F5hiNj+vnusqUe5WZ6gUXzAXb2ai9Z
+gN8AANbXJkuweIR1i3bpX65T+D9mnP1SSDOge/NYLI1ahG+bXWYQkEtnujszqUTGRLrBhzJRIcZ
mQLWeRjd+KVFrMktY1lkVBFtMASzLxrTDjanenTwHPfbqsPCJzM/55O5JgxVjEEADfnGAcqQdgxX
1zidWlAulJyGtUo3+VqZHCG4hqW9YJLm4UoJI2qj57eMAbIqdHzTWEeVBjavDv9aPepdXWqIrAuH
fgS9PfxT+cS+sPxCNAkfWuc6Z1KDtkyrDepfByj1AKkBWqXvuVJDUCdlfua6lcnzVivDPkeu7O1g
KlhimcgRN/7MMoVOw+B8hfEab9k+0Z5toJDhEMsaNFZ1c7dGErnvxC89NtdD816sp1CCVUZvC2J4
29zAs1tZlPomYE/CsZK6disWfqd9yGMcGOt73tJjv42H9A5DsDJ+rmCkXDaP0BKAhO7hQL9u+E3l
8Qvi4GSUW5sz6HqipAPZPIYBVvBSybtCJArxGXxJdH0X5qVXeK2GFQDIh3FSGkQX17x0zWrwrAIw
bfKx662RfzmVqxMnLgx/zF0yAbxmx76Zbz6XtSKYjyaBY7HwsHMjbmnx3K7w93tNmV6kcXovAuVn
xzo205NLQfYFP6Hpx6kPlRfsLC+vjAgMpYUq0gt+AZzP242PXgE2S2q5JTxTx6JZZ2l/6Ghn/EN+
itIigVgefotouKcVk2UEp4UaBRH+XYSBFprc0KrmloNH3FqyxFECguiAehQ1N2ivps/6mYJMDpEZ
+zaHKaO6vfey4ccnwWi4Z8s74FJZGD17uTIjmtd5SdtL2LDd4vTsZk0mdeUW5OHKSdzn6oxcgGv1
DGwqdIJGJ2K8d4j6r/RJZsChry3C+RtO1TzljjWjKR7paZLMWMfuwa2Zm5+D89fed5DBaerTFm2O
63I/mpw6Sa/YPk2QWAc5O75uRUCa7ZaB2SztKsjGRXBRn/DXadu2MLOspCP0u4aFIavCdxMNyiQM
X1oyH1AA3PzlzoCOoE7ffVgdnUfEsBG9pOvqBK8QpZZln2l6r8CEyJpcJVmNQ8qgyjcv0/OCztpZ
1UHAx6WUD5Mbpf4mCjFP1v/1jaAIVggsZjO/tQq12zgPNGoOjiJt0uYygXG+cK5dJrxY+BWObCm9
fcwb2MU5CNo+cQDmCbUycdq95pUdHJvESREasVEH4oCKSIqv5PXKJmpksD7Txtu572DQCmnBnn4G
hQG0YYMn7ClfrItWOLIA8fizMtAmRPMFGCwO7ObBIQ1xnPGZv3nYemrPnE27cfFGpwpZpf4LvFXi
xusDqnM4LSDacEHwOpATh6QGxSVTv4Rt+Dx5I8u3i7mxtB2P4XgoAZ4liQV7IfDaMUmKZmGxHFqm
vbTqmBI4bAB8JW6h4N7RJ8rJYb/BL8uI/Gopupow3tS0vTUENjvpeeFw4s7GDr0tHDa81gyp1N8z
c4oImzgxzfmkUTHi2BEMOg0O0GWIx4P54d4ognxq/BKqCip8keEd5Jt6vCG3cbz7JDEegL+RdHRo
fCiTIAsBgLFKp9f+8hDwExe7V7D4kLfHC+M5/Fxah/LIvC6+p8HRcAqP+odA19sf/HL4odhqOCl4
VYDj5BwoGnp4cvBC5rC34OCQZzm4AnIf3LwRXOcWSC9LGt4o7OWnFMIH6LuRVjg45WAPffWF1gzy
kfz/AdaUIrLv9mWAvxg1lwE0Z42oSatEtTy4sFzX+VSSG/MWqjJ9Jq0xEIALECD3Krt0pOcDejS4
lvg9TDNQ1cKAMdjv4SbaHc8tCxKZlxTs3zAX9Ja40xA1DEh/Qk92uW1hrsMPK5zGRtqnNR/wsume
wly31EfWm+Y+SrDQ9WI331CiczB8671DopsWpXNwL7Rzd/01d3fNWfUxywDnwPyI2gH8sSCUs2FE
iETIgbc+MTVVPPNeP902pMrwAKOov+9R68XVv6Feh5dedLJK7WKMIDFOOnziFBPhRv4lhnhedU20
JGqPXPCtjpUu/zKHTgC7+iRwEtONWQCPSZdUDgaOXHp89/Yp7uVpervDc06K7+8bfBO69H7yaV7P
3gu5EgParROwjRd1IzhD8FvfDlEScjBvhE3yvePeNakDYkE4T/qLyDJdXDRPyheXP/FmmXqvMzoL
nt44sA7eORec3HKTV3hvj8bugDv9cyN4pRkhhUqNy0ShnyaD1CnB+0YtmkUE/4yjAdyxDD7Gv6/s
kbT6fRfuOH6IgPjBUTmhgMQOydOQOM68IvzZmXdLJrwiYIL4ClEQupaLTHI+kOOSuLuCfLo4Edf+
94OCSlTGVtde5L8MFDZggiKPSPXmOL0WJ49khPtD6uFQqh8mhGyK2gD7UwQnCj97vCKwkeItIQhB
nmlfbCHSwQ9UkThNRHS8FoGIwenAy2dNzuKeQcuoAF3v0//3kydqZxFN67wuKx3rqU+yPwRTeOWX
lcVyUaFdhn/bJiQZy3albdKHk8ei5PsYg5Q+BRbeBWbIIq+z+27e+F9gItTcf2zDTQtvS1aH8aum
ynapfoZ7VlhlaGVcFbk4IJDJFLtgw2qq8KyCtoBMUNpQgXttEx8GJMBWAiypY4xKzwU0JpijYCa0
3GI2m7xr1K5MmxcKuULm/Gq33gwAgGU3YYiZSDsUBKdwAZyVL0ANectf3VRgsr+6qroxSOcCD/y1
aDOLKb1+QQCSq/4hB4FnA7ZZAaAU9oYPDYDO+rTr9dYD9DsFbRJGg6R2Ta+C54hP+ktrhjZE/oF+
+gsIVDAIpH/Z2IctCd8PpqfXEwJ8dbPRen8DsIPdGOhUleLz17HWLGs5lwkyO4/yIMdyCiIpKe+S
1ovM+INqtep/SJ1Y1PeiDi43t+vv1tMv1aYIR76T6uAXPhpqhJC+V9o3SHqCXD0HgTBFsSEDrgAo
hRYqrgF0lrT5cOtfa/QzcQiI18GQQttRpWmP6BcQIkWJUPhUdXyp5ytGZ4J0Q7V+pOhc8s8NeJGZ
29SLxfjOJjN2+lkzzHQwDGUc3p2o4iWKmaO3J/X2kAIX+aZ6Fc+NKrS5/JMPdMxAA71S/6X9AUHC
YwH89/rVpONf15mq0l8QaKqpqx3q2jv3ijWV6AULX/qZm03UxKRyPV2SyooBKCOoRukxbYGVUSDd
KlE7z0iFBySJysH9ixTYGfTJZXDlNRmlI7xhmKsrAVJXPF+tS+cwIMMNXjOqY0v0BNYI/s2AkT63
XvoJf9L+y8EtRM+O/szkh1cTYk3dm6rqfx0I2cH8l2uQo9dLoTqGHnzvr5b/guf5SEL92LuO9CDz
QKI/7px7ccfwLoO2MO+fl78E74P+WpAHvJP+DhNJRrJhnTtN6eCfesdX7UkxMzfLT4S5edGzdKhf
fomJnY78ujlvqkXnSulzuavsqEJsyqhSP8M81Mz5SX6iU3/TVJhwGbSPCgOdquhA7/NktPnn0YiL
7XKAO/ZqcaBCJQhCaf7Qdyb7O891rtdeHt1sXZ0KT10dXUBd0is8OkElEHu+Hp8WrGn0okV1PbJQ
VPfvMB5QOFC6pOic6Xes7E6w5185qjNUn0sKqunmNnh30l7aS/gNMs/MZlroaJ679jBMJAc2eAO7
d1jF6OjaXHs/pQvW8EaZsjCXMEPRMop98kC6DcCzg9wTqFXmXgYJPgDZNk6R5bOVjJiv11F1Zuyd
6uwekkbjp4CqGnwsKANxWHrcw9xaj+o6j55E5Mdfl/QQg01ZtSfBUIAJJxeErppBQXZSsWCyVaG6
DAjwQjE65lFda6SCUn64vBK0lriysd7gCHAYJI/44UA5FgLOv5/bqYFT8LxzD3BJfrWeYi0Fh/71
MPEFD+CIl/8BzSr0TwhUTi7tQ9NorRTgWXAAnz0KBDlqUOvijt0xptEDHlxpcCB2Jb1E+R/M79+T
5IeXGC0TVn5IBKEa52/R4G8j10YVtDuLFEAvcqHZ1b/Qw0Dpw/Toi0sdVi/h1yi8YfhQjISyAVZO
9nwh0sA8Q+BU8YsAI8u0PUS0+gGJ3ofmGiDMjiS/W0w2uMNrMDJB1SY59ttQ/tGKvm6z3a3g/jRn
3XyN9y/HmQHqaeIFOcDlKm/HYwHg4pCoBW9t1JoLj9oWPgGUp31zvWT9uIKqa+Ce08tHGjm2m7Ht
8YZNYmZ4T24UL+2Ub+C08L/ahXb2+/PC+9I5GjxS6JdbRDvNtkc8jV+Dot17V652JFcHBySiPsXa
mSQB8MDHAK8qgeMQa0G7QghAr5y55HRxJQl0vpLCm3XRfWLHXMfmHmWJvvIJxNSNwgz/yDC2uEMI
GEH6g8Eg1Qq7qP3M9XCJkLG7Tbj2zZlH3gFHCAeD9FQNmbrno3UGgvAIDiHnwdtHix3TN4zvtUeJ
CbVH1ez5xX3SBNyEX4VEHtnfd8E/vceW7XGeeGvPfPsSkmSOJ+wdW4Dnxe7ZN+cNgTRbuaHaG3fM
Eov5Kby2OFjw5bfzMGkdwdCv3ztGD30btIR5KDnjj3I/zMEHuTAnD3blRsJz77JjMOh8t7BmD3yE
g7m2fhvlm+Sf8cX4CrDDmuykRTjqFtZURzlQdvedsSE64wwlsi+nOpcA5CiXCd24q8+lk+8rq9KB
T5l9yaezrS5gE7fJxScQ5rJcQmPGLOGUgEfTm2pBJb5vVBaUGHDefzsgqG/pj8iV/45Dx7Kg853L
RrOs/oJvzJV4BObaWEcdwdtLqac/4CsCMcFjBWFGmOyQhOGGcadI+ew4QipKyEBwGG/q9zTiA+ak
IIFvC5krsFJ0QascF5nz/Ygr8txxrjjBvjWk/CHLnzpRKAR/1MGNePpoPv2OEOrkPcb24SDprotE
goyII2qzOzzoZVvNCKg5UIHAx2DDkAlrBJGEsjnYCbt+ukTdD+cyubNb0OPli/8mt42MF30DbhTy
4S6fmzxJxLFvLseC0VXj0DmHh1Wn5M0GZ+zhgN/BYVi2DvzENVi2tR+dhBiGKm2SiMKmX/gVpBsZ
YB4uzI07MzkVAyGUzjRPkKVHpw1FefyUIclOwnI+j+OIE8nEIvvggua04J6ql3yO0upSzCM720id
71rXidoSox0g1X2Xzm4Xl9HN9pg65PhI8HOE+NB0rqsIZXVxfuj7a1FF1/8fQmGVHlh62mlJ7zLa
TI90JOh49GRAVZMSgNEajBmXkpF/bnACfJWr8XTZJTIZ6DP7pwnhxWECiStHOzk3+DJjYkZkGTmv
dVEn7+4JSfAAiRNKfS44DVA1ynRMsgl3rGtRRKTaxhlR5PBjCqzgxNA1mxWs+r74m6O/q6iLbJaR
SWeJweWzqMZDSW/MXlWcqGvD6mbQGtBR3WXpNmbL9mcWT64NASP3vRIK7hFLMk3g5SatAgqRTiHn
zMzkokNYe/VJ/wKVQVj4NipkHreJkcq4sByGA59ctrnrdO9Dilnjrqj7gJM4ElgRWiLXR4zmPRlE
KREZDqv+SIDF2V8mDE/mDNsAwNEmmEHRMKIq+ARhatgIVhbWBF4aTXxHY4PcSla77ww4q+hUZHox
Dobn1hPrxSUY0gIT4FFr1OqiwwnivWYnhixLao0DZOFscjinsNKPwtxw31jS0G5141280+jiT8s2
x31OuVOMKqHgAIkP4RPms0wVUmL602f2Rh+BITRkAq1/3wMjxeoVc7bYkyhE5aNRKeEjMytR6HK0
dhEVHib7BgKhGgba8lLTnkGybwhQy/GRH/x4NBpNuHKMK104DgPgFtn5M7gGYkU2BLMuKwXse6y2
QPbcO0j/9ptb2GaNopiaV1eQoIMmg2HZZgtcvSxgNLMvXSS57g/dJu5BwlrHfNedZmjFO6Xzte/G
Oa2T1yeTefbyR8YQG+aiRJw+Z/maab4DHcHFoQV1TZWP2C247d7QQVhdQu7bfVD0PzPWt9uOrTM3
Ht4h5B1LFos4PaxaxrQrKZAx326SBTPgwcyEbopTiAJ0euQQAZZioyTU8A6y/uFYLy6oJptDawgm
sthilfvMCloAGC2cp9qaQMj1yUGSBj977PpIHbQKvMPB4UI+sWUOCcFEjUJsQ0x82/1dKTqpqBuy
TDDjQ0y3QJjpjM+Qdv1S75VmR567g7CjiuBDzEaBhQyrriusa52xgrEBmTBCfat+CLlCXKifPeAP
5D2ODCMsT+tNvo//e7JEMLIZOLIW1SFzAdeAeSGIZrGPlBR3+v9oOrMlRdUlCj+REc7ALaMIqKDi
cENoOYAT4oDg0+8v7XOid/eusixk+IfMlSvXkqtV1/AjHYxCSe0+NJ/Kk5cBrE3BB1iVyNQUuSxu
7I80Ou3BgV/yxE/ua8lHv2X14ujsPr9tqloyMLDgxvzWrGDBrgmgZNAI/gDhb4w4B06mAavSkgdT
LvPDyeWq2woLJfPtiGQCKhUD1v/yrwtTaq49IW1SyH/ZoL6cU9Nhxsg0ZD5+cKQHs+DucD865KaH
G6WRi8mVYYP5+APEKKzfgMagE4oqDScYrtKVe4d8UdFv4BQPmw05sZ7qFNtNbjhHY+4yegBSYFoo
0+KAd6zM2j9eQ8QkW8gT44QkCmDdolzjdgN8IXiMUmPljdwwdhAK+WbhQYCAMAF5U5RdqRx2ZOqD
Qk9e8GRRUSUXdnjXoB+2GG2mGR5rSbRLyGyrbCtG7AXEO2glEE+uB2jdpV5ESN55SDxE2l9ryd34
yPqY9JZ3/7pJAqY96XhnCvvKERGVEmIn1Tju7slXMHhn1UcLpckYUKYgA2PwYjYshb69rtNhc/gg
OY/rDm9L4T3qrSmXlcy5z48/xFb4mToHI/iOzzHyKbKDnPx/B0BUEspXyXVpdFSU5gUGetdhgSew
YqJDF7644EN8HB8l7hExyOtU/rIf0QKQBAB+nAb9ZYa8R76XkcLmg7BHb4o8zRo+OwIxL1ZcbjPv
E1Ei+U0Zsh96FV9sCeoaI83pya/G7aCzK1fZAvNTACpmnHAbhXRMzjX5rqi/Gk9wIaqpAfb1FGjw
dIWc/Vj3QRMCSGCa1fduwyO0ccowmkul52j3JjREwcjhHtMwx8DLY0LysuPncPFpg7tNMq8YdlCA
QA+IUtHyvqJIgSQGgtDbE7fxxfQEsHWa+2aXF5vBZ5QANiPd8vJJb61xZfJf5a/Bxr3j+tuETTh8
zreIElkchaZnmgO2t8m/5Iz9StYCSBatvwxyt8QywKPcQKo1lAWYodI0/MTo7GkR2pa00clfiKVM
dmnHIaKhK+AgK7eoQMm4psrD5gYrGiyG3eOFnCOeTgErNT/KRhB22B7klWMs6A6D4jN8LeWxyDLZ
GChsbK9l2wHY5sHIr8OpEhxqrPKoRYWZkfZ7TcYmXsYhT4SfycMkZBn+HiDT7Bw3gEL7AcMG0Orf
EYWd9frfI5dPYPWaMrPf7J2yPrOYs57K+XIZDH40soMH4REHOaQ+y3kXpRmigTrkn37APx0Z4V+m
iCYUoKunzCiz9cwnRoYXR7XUkQYlnWJjBBnnPWj2hyo6PlDVPajmE83XEJw6HzouU5ZwkPlZ+RQZ
uhvt691LL6XUhiXRtrOoKEbChmbbhE5JZ1L4rKzufnkvBop3mebBtQ+VBOMs2mMbR/0YIr+Kjp2h
QKsAJ+SZDxFyeQcX8z7tUhXbo9WyRPdFb8L79aklkfTrN2YXtdt1BWHe1xAk0axnR28xxmn/x1ME
Awr00Frhqa9vzrPN96AMjwaMU7YZOE+QlpGHR3ct9ymZU9alt7kBM+DQC5T1N0TbLqx39a5qD3oo
sG/6pkiPnJ3HQBT3qYboyYxP1YwOlB2cGqzGiAuBMQsEUE27qDJA7zEgth8HDOIGivxwBmi/HlMb
uzr8k5odxDlFN5PK2hddvz03E9vFPNC3J7gqbHwI54CwXSPWQGgM88KZJR89GVRGsWzE2ewuhgN0
ij9n+Q77jq+hrzoHWAumVOU6Q+TXxm/m3tt9AB5EtBuCFZxGDYPOdf4KZ5feZBrF1Ek3x+Sws+UU
X5ldAk9sQbv6kHSoEeNedR6epu95RokYpT0Q01CQY3Trea4GPGBW6Ny5mJFcLg98/YDmOH5fLB4O
cx/d+FvDPLXgDldTNSYLGPUQkZ70BgIe4310HXbnZ+sDj5uWVop52Ar3bKWLwVjPjqoZawY1A+Ra
yVL3WcgCMUtW5yCq9NP4Mi7mKa7TNkU+iiRQaQbUfjdqXE2TyqCU1gboXr1cbJJAtpAkANoFzQb0
QJThu+UpnLY8tY73cbDAAWRCtQzruc/hckYLLsO0EwDIfqK3CikK2gfOLQN5OGERotjfj8HWJti6
Rh9mGM3k7SH7v9Oa9v7AbqVFr7XELQ9tEIjTuDWQWBvJCoAZIYxsCMeHY3fn91UX5OHs5WJwgBcl
3YMhNkamM0P8CGWGxYnWVHyFB68xwAghY259kRDIjGZfhzye4wpZW8DnkCnQe3oTOSvwxtg34SYn
lHUn4txaWwArnT6LXj7oj0zWNjUsNu34jSK412f8o8sBG9K+wRuQLL+NpT0LvMg30ABYROCIb2k9
RCVOj0pYZewxqAAdFUu0VtOxsLnfTEgTl/APOfvqnpktJGzoif4CovQhnGCkZPRobPbbcYFBtlVQ
bpjQkvjT7Ko3HVs9vKGrP0eEMdhtOARa0pcSNS26EF9dQ9PTlUDAIifx9RNnCyr+DJoxx+ROUMCm
xnjHoY9ih9Wgy3AnbxZ8UlYNrqQ75De4DgghETIXIyC+G4htTr91ZRZgmJwacCj10Jbd0NluQK5+
Rff2ATDqRRMGgwFPWAOcE+KFDsTe46PkEuu4thiv9Gwj+OIry/ahexCdiqcqrXUUqqOGFO3fcY4n
X/yMCzLZ0m4SlhHEcESGD+wTHgCqY+YZVyvaqi0Uymus0ACBMcbUt02ZGtD+Dspf7w+sDIyE7Em2
OjrTlkA1JGpErwL1y8sUDEDvQBZp7PptinSzk0hJ5YBs4ReT3AGRdmKK/uMoX9q2CoeITHeC5eig
GOQDpWNxEPzH2HHJsUir2HD1m0Z9QeOOoB+mDOiMvTID5pT7kQZ3M9hBwd2CirXIfIDVAYqAVr4R
/TTuqZi2zrjVNrULFjbMJLKwXDTi07SPyItHXKBQJwIvpRz9HB1RjRsQTMyCsfu+0SjhY8q3p9uh
YN0RmePzXLNEBaWcBuDTcIOnUNd9Da09ZPy0MTMQwUizGFE7k6ZdJKD15x7CDQIes+Mcrcqjzgqg
IbfKSMYchksYZLihm6mNxEcrqglLUdBsjOi0yDCNzUbUdOwD809qn2QPApfTGMFq6EkH9INKPL/i
Igfg3Xbab6hzoxjjzJ0jEDy9HIRyKEfIYxBFSrbrEDtbqKRX4zapXH79iJPPnarKnSKMYhcj+JEM
/vuEnv94nRwYuXQBYOxFBxWBawz9it/V9I78c1pJDzXusayczZhtHsye3RkSOYTXQT+uZtA4VdX7
sImWBgPtiG4eN5Mpx3HA+Wne+pqnyQfC1rD0UaeA+Pr3hUCBToKI3ejS/c9qv25hdg6sGp5oNBH5
iI49xijlZva21+GY+0Li9wVOA1JUzA4jnS3F7h5SgykwgoLWeiNXV4Fs3Efe0u4VM975NcEUO+SO
aPjJ0wSCpjzfUV0q7tTdOScpDlHz/+sbL59GEmY6vRgFTFUoOA45IKkDb3WPU8DAdQF77EkD7voA
nMVK6lZ/BD6AWt4LOcaK1gZwLkp9BLVc9FiZJPvKbgJvXNwivE9J1BfcWhbGfM8C/HqPrngtsVFu
UMyk1Xt+dFAcy/Y6esaL/pR4gjTbUQDSRskqo/ZZjlOoY3scNVlG3D4mgRGyOCD8sogwaNomLbh3
V64DhjblCRbfGbpNMNCCL5X/jepQjoqpEAiCzjKyaR9qlh2Vf79mSUUDSsZ5hGHSBlQahjKt7p1l
OuMm8j0MDgcepFnOtmwDLLXJEGMZsjdiBgKjCFYD1NkGGoZYkc7A4y/PQTp7t1AZFFVU0UvNY5n8
MxCW8HN4DxMoqXpvdtozx87WLp6j2mG+iRMPBlkf4SPESPoou/CEg7U3eCtYZJDdLUvWVor74o8j
kn9EcijvshxfZlKZRle2GjgIlnyixBHj59akGZ1hVP50VVHFohWPXfg7qxhoNxvmDuYEbxROj1Y9
/8yJNagJmI/p92WQg+wJWNiN+HsmtGlO+m61+DJmVUIZOKKkEtgpEXSIBWXDgx+dhdezx4rwEplT
Hmvd9lpePr+eTdaY4/oKGw7yTWL23YYYoL0Wqa1iXKeiTIU4fZy79P7uC2ik4cFYXe25MtQY46YW
phsUmZETXX4Rn9VTMd0SMW70T+PMTePvUCXKbbrHOcdXJ4jsmB+mPmrYiObgsYCT0zbx25MTqdaB
Xpo2S5hNJ8SSvrpEf+6g76Np93bPH4zAUoJ6RwmaLi4ZZjJr0+AAM2VWkkZE6HAY7Q/Ma1FTn/SQ
7dyLj7zXiBivSWk5kZ3vuUVjgrtbA18lwg84W1moeERjQwg0bEQ71L3i/G5gvPTmzVT4kdInHLqe
LVihrwWfWA6iKB2/CVGp969FIuqiDevg9bBe48uUNjUc2lziM/Rl5yUKgWjOwrkSdRC+BPx70Thh
vBLYMZCyDOVu9QkoXtAKzhBHWOgvmZ2wKlLqtmGocw6IvWA5yrenvxoZlQGPjQ8tgp7XRiDc6YKS
xB10D1QwCMr7QYsStZTIezCkxNQc/UHohFApWCK/7GtY98LiMHJcDzGmVSZP/HFSh2ZxRV/Sj4D2
xLsLu6HKBzipdKjt4VG+LRfwKMnZjvjcks28ICtG8DmJiWAOlSQLiatEGTdyJSMStyZ2yO6kRE6Z
SJsz4M9jq8JUOy3EnasVdd1y21/9oYHuv7ZwvpHfPI25Pw8wzPY8I0vqLWiwY62+D84WQa7zhp7j
sqp/Z+8wH3ZZmYYtGvGea81LCGEU417QYurmhaRjdaWnfynTuNQfu5Rusab9pBjKIxsQrLH9slV9
NGqrKIn1Mku7zqtZupKQK09nmYeBzMe/kuR0WKpHRNd1RTaXAXR+nKw2OTA/vL0HL416O8j/L/7s
sp/H7FZscrcd3LRu/B69JuW4WDfnfRJY1aQPkgDuleEzRUR4HrTQpRwVN/r7IatVpkRFhOSWQoy7
vbsAsBHx4WmVHcen1W/vgyZ39NSYUBrJaLO/eVDLsPG2ZeGDGgfLgI8v3SsEu6/FPncvDaJRPpJ9
lmuHP4f4EW2GeMwbUlCm7MqrRGBdtrXKJOSL2bzp7TsOqJ1jk6iaOK/eWZhQHaBZiODuE9cbjglH
gCbDdKVhQIJMwS+OSejLa0qfMPss781HkCNolDi9EOir46NI//y7qNuktoiRoru7bdnjGsEeOQJR
IMHhTIijrFxs1U8JVj9xFmHaPaMrSOeMoAmayRCyHT9h+y99Pu45ghdBQ+R5IJdDGyUFA6EJfmIe
t3wmez0Dm4CcwTBTh+xLlx2RMqsVByj56HvpNC0CCFoHJlyWBLrQPPTrSGS44YQ4/QPZFS47KeSM
LCJapYz9lXADXKgHCvay7qiT8ikVOrASI0j03LKBZSelf6Iq7tcWvUkGZyKPOZ1oyxYhtGzscutx
B/PhpcjrhM4EWCjLacst76YIBJpKTldbfNRWYhUuKtpeJrKlcvu27Guj20yOSj/mTz7uAVNDvijI
NOge5REUDKpt4pB3Dgmscaz6icuU/mWGtxujD5SBHzH4NiRxSLTbREZQHyg5fu0zrgaUUSCpO88N
ES4XCcWKGL57YPelXZVoPRswcDzClYMEND6H4DnEck6y7V8Jhimsjxp//77vD48D+C6Yx7KVJ/yg
MnlMclh50Ag8sgylfD48HSEz0LMCO+RL+ncdkYTQG4O4ACXbhkXDTHXktrcPjA0ICH1CLeE5CJng
dvah4b8IHui1YT5JWNax5e6h1EG+J+M+H2F3+2NIQBmSx7UjwTBZ8TiiPPkfU4I5Kbpkcmt4XeVK
mge0e3j+EDned5KrYyvgMr4SUPYuvFlO4csIUMke1JpsjFlD1vw74Ndmi4eW0Yey+kE+64OYUIcy
G188N7BGnzF3szng2EeHTAcK5bE5IB3CgrbW2aPeGQh7yhC7/eIpUkmuQD4Qqa6/UlI+FSiAWW8E
3faqgF0qSGBPxCspEUJjkRPrDoXlgazI7yQhygF6j+hVaCVBHicXxL/4EBugGEK1yDoUB6mdKL7m
PqF7r14fgy5wmjZouGkAmBWUuPkpZeowp+ptZdH4ZPcn4DsornZhihttDI8Gfz8ACOK8fcR45mOx
kvvv648rKl7GPEkFFl9INQXQWKB+TSTB+0DzwgmgV6S4Yh6srskayIMP8sCQWBhcaMRWWcWZIkY7
ZGD0wB+B/M5k97sfpM+ed/Klm2pAWEgnBNxImErj76IRXWyNxKNyn+Fzr+XIWyLiYH19VJIrqwha
Oj1geXDm3o0fTGSbMJEEGUIKiXmfeUHkcEXgCN4BkE0WppQS6K2lRsAdQlylNbkukJV42aSag57H
3qUsOlt60AmwzvuiDTCV2pmjRXSyYPMSkYp1CL0krBPIJHeewEHAtnYXalp9oHqIlkmUTr6+4Eay
RLaYhxJNn0ntlb/Khva79QJKKTYG1fQToTbdpKLzQHlJhvFpdgeMoinAkQ2WRM+jqY5arFXEasz4
v3E5EjqcR96Lp4lAEJgqIw3eMIw6Mf2pD6g4rfEaJxv+MPV4UFMUQMb1AbU/VipcdEbldvYYBy83
gAJA5XPVjJQd4uCtHfWO6GjGAqzemO4CausVjjhWjXXiaYbwYNibtaNulHvLsB1KZ3s3/lwsHh0Q
2Nmo2CfhrmNBQdy2PtmkZfRnOFkqVEz+ituRvFrMeW4z0lzypRUwnpXPt4WDfmayki0WMsaA/As7
iNv0OgxENg7+uE1cSHDWSQjEyDBHJdY+r8Vxjh8pO18AdriTcCcxexgDYRaN7iUSYnwvIZC8Puni
MaSNLgucyzCXwAHsvN62N9AHJqT8eg/JVsWBvY3uTSNEpdwlPTfPTm+UmPt//+Oj5KsoOyHrrATP
nzOG3/cRZ51zZ588cQJScoPhnWZRzJHw+GotNBtGhBTyYVeRBpnACfQlgwEg30rQtuq6e83SAHO2
4nU/b1GmzO1bbmKYZMmn3Qc5pkCp8UcdUT/jNyuKV8n4Sj8tsYz7Wnxga1CY+MKZfEZnFjzZlh6Y
2qFY5tQA79yAymstWFK36O0VGnaQ5MW+RlHWJZ5/ADUtmyARgv7q2bDn38jeVWeM+noLQFyaGCFT
I4DGmsE9OBstCDAfXfVzf+EPV8dSnyBeyxxP7Ra6s/m+SzsEmD0yULS6Isdqn3dPIM1azzQsAa/z
lEkHpa+DzNIRza+f+d4ROLk9RuBzWNuTt/l35xTJXl29ZKL1PBH3FaVI0BBHCxkHo87oQVPaggd7
hg0scqgNMOwsuAGRBIlLoEoIz4zFcTCIGsDLwMx8mfacR4L07nWedJjVmH8+BuqODoDJNTj2TNRH
iV7JubKwO+dOTFiTCMnQAunAJIEGAHc61J/zhDAgGbJvtAbJpPSygOYCali+1yKiD9poyJQzcml0
3yuQHAxKzeP8xe2nf69hrVScbl/6PW4NKzxO0ovRAMuFgjWfCYZFSE7zy+vLnebEaXzjGcxnz5C4
cwMuwN7GMoodBXamZ4S4MLS5YokDX3C4aE47zufvSg+50RX5bphnVj2ZPBbsSdMO6tCVZDgndO8o
aDDnQJGJVD0WIo+FlfXvCSnPuk+rvkOaTHYTdgDOng5tO5/5HdHfmn9pFOe3O0TczT2aPTSH1y5F
YdYzRznZ7T1Qe3dOlY3JHwI9tOdtouQPtdcmynmgkwgF0foQ0wNmoJcxhhuCdQG9g2wQED3YRmrn
VwSGKKmzXDwNMPXGzWWdP++TCdOfQYh2ck6ZjhOx03EWvp0vq2YegGx3T+bLq2qzxp2S1juV5SmH
FL7eSlqmUaBhRZCaA2aALAeprBG7rlufTKmp3BZK01Bnb+QxVhrYr5nN/2Tyt6KCSGWhWe1JqZlM
qbe5aOwr7G8qzOoo1jitqDdqr2jj8bDD7o3ug/6OA3TWbbde4S94hwmF49gV62vgSBfS8DQdZWTo
rfUHoRhXwIK6y2VRV1nlKKPCcVnRnIbrUtPFiBGcEec7VprcTlmYZld0EauoP2shb4Zhl3H3InWX
BTIRsKNjpEsq7GmMPHHWIXO9bclZUYG9EeQyysm/mC948cps+Qntoi/d3WGjSA+F0SbtWzkk6khc
/ztZtAie5oqe8bgifOdKiCTsVlhFnwm27AvCCGx8k5Nz3ZeD656MNjubtzN1p6J2SK25YUD7Rofc
mNZSQNIsvOHrc7W+g39jD8VCR9LF2/gZ8MCp3jyD1/SOFQJFNnZPPKEJ0KRUK8KMT6KUaILx57PS
2zv8bg8fnAXb47t3Nf4YAzStgfXQgLZvLRjXfAbOv1iEYgi8VqAFBG+sFziDO6yxvbIAOXSkDiPb
FOrWYSrIovMM5GRJjnn1hn2NnLTIYY8v5g3R1MLBkwJ7Bjl6Zn0oW9gVI2pxHKJMHfQG17BHUCGd
DMqiC0KEbYNcM+0O8hoYPNdHbc1jtpTTzxwzPdQQGiaggUr51yKwaD0desVvGPlerB461HAW4EOM
Tw8xsUmXTFDejC9gA5GcowEs0uDSiEe8M4w6Jy/BRtXKeNMV1Lc0HFLgXbH6lMPWY1ge5+9TQOkG
CYsVxZrbqvHCx90+ajDpRpW0FtK9zCHxN2F03AiHu3F3QyL92pUzIMgrKDO/h2AQyXZLG1zpSKVL
ftUg2xKqxIMECGUacj0OReUHMXZKQQ3WrXKoxryrL6k4ffHgkRyMxPRLslO69GGkK9oQYwyed6VL
biypy4OcH77VYP0Gi9dfO/Ll24p0tHLrzRvLdoQr/fsuo16BMox79Mitjx5u8QMBw9ctyrTa104p
ObHPQ+eN+X0kDCgHjTjBCpgcjE0+BBC6Rb5eAbIgP0jC/TtUJml7nwDs6ElbAqm4D7fN7ZPIEGeS
F2YRSPhIcjThplfEdOqQhAFdevkZwhQjqZyeH8ZtxR0sm3Z/kzGu0SuHD1+SvzYvnCmZeltQ9BL/
YHgKgoKwXdpUjSJ+nVok+MAvm+/Zkp9LEisZuJDvJelODv++E4zgNVvb8ptUtGZFRFTMrcxIcjdc
J3UG7ik+v5OmpLIsw7RQCp7BnvflqC+Xewm4IekhN4F7J+/LuSmEmQ45OCbobsb5/hoguN3UBSQf
h17kgN7YZP4bYC9DWf67MYJfyJFIjiXjl4yzMskeBRsD5xD8+BOzKwguIe/NBoJ0oLJUmVuCYvI/
oiiuRhLqX1MD5UNiZbHLIbWnzLDBrudFle08QDz0/1ecDSix2Rzid2kUMfjYH9IgiC/aSbTdId96
c05HT2CQxpGT4QWjgjLypHQqgbe8IidLSGoI5kCqL7ccB1yds61MIAuBHyQzJmUlXjmGz/iuYsrK
DyVtlsJFuvuXSVZm/yBXigyWwCQCLfy7GXIzybAHMojkV6QiKDeGj6gB5EEn6DtpX81mAdPA4lta
ECo0CxSTLoQiGaXQNTqUUHlmuztRLN3uSIWYrScNIPBFf4qZbwbvCVCDzJ+ah8qdSvQ+dG1mKr3L
PatLFYtvnogkWkeuFFE4pQjKFK2H0fUylHfDycL5+D2kaeKDHRU5cCcuGlaOUuB3BKUda9lG8Lw5
Jb4BqnE/Op1kc5lJv3IMR00NG1OST5qSYPHBa6QY+F0Sy8DDh6X0pgEghf54JiNJAiGXKqTDitCZ
yYoJoYT1hzKbRbMVjMXeGA4ZpMnkRstVk6ihNoRAJwxkqMWUxDDKMmlhoMRA2Qh5rX6F0OwVXH9L
Wjug/5NbqP0hR0armLcTUi807KGm6WN58FIc7PdJn76LIqR+NhMI5xnLAwSsYQicJt0hDSdegw4E
0fgj7WQLp2PQR9NRMdc02MzI9xmbzCVaWCm+siDuvk3zNf1Jg4ESDigPj8rJzWYr22FAY+chKZID
lt3cn8bXef3zfsCG8QJ5g9gJnibnHE4wpPQaW3ZOQDKYIzfAa7s7I+RQ3ccTpTM7ozqWO/C2gx88
ezGRW3lRtwfmZ1f4hlltFOScHb3ohq3SOa0uuwuaghMipkcBDthYXnafTb2hDZblQjNqvpZXTnQk
pTttqSwZTKmZKCY3EUUVHirVKUiVvy+YBW0mAkshixfrzmz5ZUGg0dNUkXgYeNDH4abRn8LvfVh6
NKkZ3ifU6F+TZjDuwrwhESQWfgEts4gTvElQjpduQbmgfdf37iy1JSo2Ti3JAmH4cfOojh2xAmQr
ZQdtalaXNNTcQtlZNaGvT0W0mVZB4P8FyXxALsPd8gD27wviIdKHRVY7UDjeqvWmKEygAhHWfge/
wtt2ew55Vc6LQBntmp5DuTY1n3PEsrCfgnAAA+jjILkoaTABnAGfA9eCX5kns2i/Bn140Bi/gFZB
5aKcdvd5eOdc+xb/nbPwSdWAxPEKDMCOqMaygwoCngzpqUO6AQ6m/wRMEAcrOrdxccFNgp3yPunQ
ESVobFMwYRq9EHcFKGU5JPVP2Bp4DIJE0FH94zIAX7LE4J1CZRbldrBdWcyaMVuJ4KFALz5a0MB0
GIjzVIFAZamVF2VdYm1Hh1fgU1m/1CG8vh/tgBNhEUwcVuI4cV7uaQcKq/1+Da7Bv2o79AeZgMeB
LJz024D0CrGAvi+0imC6uR3u0Uw+7ROLhYvKXsLSLcskaTUHEeTjvSk2NIix+MFHiIF5xfZFluSe
rQ4pL8seJrOXBZgdh4CQdf6LxwtHiR8qe0D/oCw/cQOhSDZOWdifLJu1tRYAVFvSFHc1Pg2Loidj
+xzRvsUiCcx6lkWfIifb05feZFl+nxs0f+SyU3hZnBzf/ZsE0ucqGkA3q8nu8rU5JD/LAI+/doKO
IA3V0A2RCgfGzDcZKBXANp8+ptWU/8jsaEh7x3Srcer0iSt/tFtf6Lhrm+kjoPZ8hM63ZL71PdbP
pBl08jEgU4GD0OdAkw8mbmTcVOgSCzoiUBzN5HRG1TQoQcg60L3yIBpqmbDjv39CFaX0D24Ew52u
zIuB+hVi8Y6Khq6CGVB/1PBVJD10ZZYG523DpixF7OlTpVzJ0nfzRX/4YcNBZFOgIY8noO5fY8Z/
tpZiG0hPCVF0AivN6OOZiudWBaqmzpyzP6F09XUiLNfdK+JGCIIAuYJzMzwMjGkoUaaSaSM7Dper
aZU8KdnSZWvfMr3ZYyPB89NVOXtMAMc+CFTYNxVCJ+g3+wURKCUHMc4TXJnCm3Q8IlwgEeZAnn/H
fm9YsdT2EPRWNrmPSX3/3ja7BbgWzSPDtTS/Uf9/Q2OgoxwHpS8Cutdpa3wyEB9AksKhex48I22Y
xRtJH+F/veePjnlFZq67Sr9TLP6S3Cu+FtEVuzdNcR+IE71+xChp3BsDfqgm8F1oXlcHWufwZe8B
+U7AbCuNQmMNzuPUn/kz14zTI6w6+ztbPIa5dOqgddUOr10MPRFLJ7GvkZFE0/Uc97q7ThplwEZZ
7rEnPZ82w0r9ZAbyaFXlKWDw50F9LgliYOGgm5KiJ1Eyh+DEMcy+VoIr252ScO61VPeCjhOqJo0K
QDItWeqwEVCXnzIzS81taUDhi7OyrJ82ZAJ4Mm31Nnj3qVJCQYOr2pm9L0P1endLafGqp1oHM/I/
5UKY0YZlMn3VXsrzqgq7eoTH7Garr+iEXggaCHKr2UZAm1rJ+Ml96zaZcr1dt7/k/IHR64/A8ukp
Mfo30d4ivGmgsZuP29wKqPfP7zhp1QMV12420KwV9OUB6u1mPSi4YWWrQk8vRQQV47Q+KNDLfyRj
PiB9DkplUNy5++qWnsFXc0IjVkLO0CQwe0Cd1UZoPRDtdNS5aDK0tFo3Mz7jVgIztKlb8WMFKKcH
V/28oG+tjwjreX1/qgM6LfKxWqM4AMwjIztBjEJ7DdF4YAoeeVV5wmTIvbq9Ol7Q/6hV//nyX+g3
9f7SomM06lGtVGRHNfUHYCeIpD3YhR3SfJhWrcpr9CIFStQjzF8QA67wadRt8fYv32kzaa6vzVf0
jEnG4I2dGG7cRzpEaABANxOiGHWdZKOcfaUTJ9oH4uXiCh2jz5bL86O16nyfVCefVsf7RGm/DOU7
SZ5bGm2Sr9umCMwKT79RMv5qmzLdwM19qfOb6uZATQgg3YuQD6BFlk7A74m6URHfaWVCqloxWzWV
hk7cvR2KV5TS3g2F+PjWe22fQ2jf3Cy/bJ/VtFLhN81oNeR+1lVuyRJHq+95SLtLivy+dgH9WXyG
33b8KGZ95LGeUsji4fSVu3TlYfSVj7vkGoJPjCsqQeyEjlKPml1bbE2v+gcNILgpThMK8qKHOCpS
P62WrfgJAvpIrtWhOqKHweyMn7A23UJ62G5/Gqn5w25CjP6OKM1Uq8u8YfY1C2qLUSVmvf5AFQQM
mjZZC84RdXHtPSSASP+OrUE1/VKw6Dw9VkItOu7zTwCABbtji/pNskovMwIXsac+mahGwnfg6xxG
Bno/d7C3Nwo8dKBAVdt9FThqCOE4RI4IGHhahG/kDJFooLdy211+794HWJWQAEYSe85noyAkegz6
tDM8LNVvFwizGgXzxUBKlTnQ7ltPmvhb3hs15i5mDA8rI8BuPtZAPtp92NreW7DysDgnGmmmhxvu
LLcApOVI0I8gcB/Ut+NdT6Ae4bkOz2QmVfC8xhcqow3zDUZ7BB5BkJN4/Za4105QvgbX2iyeUOnZ
etHlVXfFdbh+aoTmQNap85p0uyvSfcCEFCT5TT7QQP0LXrrROW7hLbKLqx+FlPV6m34xaEvIz+wn
qgGp04XBcQeB/lp3MO/LcYSqTaM5KugSYrfStdpuppV4hD52txT8l3j4jYXSQGkMkcMpVJOD5VRY
yH/a37WG/EoH/ZTaO7bcBiognbBsBLdHSDaWXnxVBUXqwohphx9W4Wr+AYX4NuhMYyFCoe8N9/0N
n6xkVbssmnx5tVkviZEb3xF1G4LBPivTjUYHcDbSVhhQjFwKbizRVzSqJKsjT2Ou9XGF7eTm92G2
zn4OzSKF8PAE98Qry8wYuchOJmN2yMsdjJFCOtofr2VW7F6Vx2ZX30c3dWteuCekx8Ux1IogZXlI
KZ+f4HAPi/bR1NgQk8sUd44ey01G+Tnv2ajJsExXbWIMFek05yg2Jfn4a7K1kugT/dP0NsxOtM2x
InZYo0qWdDYllDvO7glBowsk/wLmBTFO7+wDKRTsSSxkRzLTFltsB64E+2Cvu6cjloTk1mXlNE47
xCPOKLERvl7l8qixMKrcm09OJukrhXXxzmEHBMZwci/BdkB8OmgwIFLKrWlhE0RBRT457SgN4s9Q
VPDp5KDqvq3F2+sk/+ziON6haIJ5w9A4hOEupl6DVATJpE5J5Wzs9zxT3N9033d0V9RQXMd1dFws
2XX5u5go9tmr3Av1vR49hd57IcZWOU7crXHKCcmfECHhn6kYZp36dD70F5OLbk0P4pAgmxY9aD6q
K4oZwwWi2E3QijBLuAvBxiRILpBo2Xm75Rr4xArwyzEDKt2kC020WPj9t46VnqRVa0lYRddlyQoC
VlzpsyWtYpbp7iMXYulS012ybl0OS2WO48hX9gADo4Pp8c0aaBEKklcNVNNf3fSVfxRbu5njjO66
ZbnubOzuF/58dMRddKOj/Jc70P4nYjWkGdjIiATLbA3Vp46FWnHmObEaAWZWpP2lHd9Y1mrE8D56
eIIDCMUJ6ZMfAWqN+VhP9wz8ZadT7gMB7ADnFvlSGkrNVCf95507MYC4GeFyTSpEVMqVEHO6ff1v
L5500j0AVkCDk7SK/pyZDlN5zMG4ImyFEkgbZZjrzn4S6WMqbLb79ycMczhbM91ZrXxrJomqDwwI
L58sS3yjOtxlOlQWz0W6D8WwqRtvsRiJoiO1XiQGJEHZnfXdB4cL+XM35psVpnGbaYib3hwBTxND
igNdNfyR8utaTlzapWkwwarhgKfucBhK2+WHruTde7CjdI8b/M8p6nfQw06K6E2eufI7mQvvi+VQ
yPLxa/QJOUseLpkLuQlOIuvImTjRWtKR8exv/xeJMdx4Fk3ky+zfbZsskMkZYy0pZ8PuCVLHj+gv
0fckRbrrjn/nyW8xDTgAw59GFDFZJf343ezc2OOeeuN2yjzJjchfcQuh8Mmfo75Y3KhWOXwvAyOy
NmgTlc6f1Rnqbmq6muHMsFQeXllM5ASgEZNlUaTXPdVKDK+7vkOJKJnjKM5AjcjRCzqKwegauhU9
OFGwDpZjThkRoWii6hggmwwEyqkG+TMjQfJcsXqKEAXiDMfb9daO/v7+otlv4IwdBNY4wdWwsuai
lXQ43C2IzFZOcYpC57oy5Q6jzQPVwgEr0Gdli3I3RbGocsUSvGPirAmAoPeNsY16JJmrQkcGDI8p
JbCTPpqf7QPTDnatvvQYDCEpHi1i+nJwmB7Cf3Y5V5w3wt1Bloq7wXLhmUvPG0wP00FMWw1/PJaq
eQobNlgGQbzbeSwMa7llMobkeOu1W+nQh7npmHHaDM1MnkhmQYF3fMePXJd5qVvM4s3KjXgUrjUc
WoYj3jjumts45g18PeN22TPEeDmWy9C3x7ROcVRuMSkH1dr1di3rBB1k3t30vCXFPRmXcknBzI2i
MQ+JS4zNMBx4MQARPwrgtjKWZKgGLJ6ubtvrwJ7JGZ+NyaIP3uX7nLTt+rKuYixmy1zEl1efja/u
CPdg6jXA1NJILv3ifPoYr1kefCKte7DwDQaqcMdzMY02Ex91JUqz4nqmOBO6RAyAHTgm4WxLVyve
i0tQVAYaYkvmyYWjaYbmwAxxd2FuM8pmM+zn5sHatiMnctdLubw1V8eNk/uBWp+OrYiVmpxaZUyo
WOGlyp+j7n8N38JheOY6Tl93on8zYe/7K/+3f7iOLKtOxEe4+z/o/fofM4H11fd93iwiWRNnxQ2x
ot8j00ctw3LkIyudwoJbBIj2YTQ8eVmVAVSooL6JWfXLi/4j6by2VMW2MPxEjkEQxFsyKuYy3Ti0
LAERRYKEp+9v7e59ep9qy7KUsNac//zDw75KeDscWlcsEyyLiz9xl7oZqryve0D9KK4Vdbs7sMhv
YZGK8y12BY6nCz9aXCziHm3cWbCO7fUfKaXLJY/xuOnNeYNrcc+zLTrO0XE4qjjcOh3+YsjFure5
DxjCvlmAZZZ7cTcLrJftRzh7iIyy8DZC90fOr2zDwj5wAU3v3A/iTYk9z99YEz8cmKeDvbpNFzkk
voGJ4Usolp1tEPzx2cVCxZVIohOnQSxU7E1L6CNQPCrxacQi482R4LXOQPXSkyZhaMOagi7dY542
5l0wdfB2g9lqercHN7Yc1lxO7fZj/RW0b+KtnMiKDgKvtMW55rdxX9AzmGwSf9GE28ZyrJkXcOrW
622IbcGOy/3Dvjq5/rsOS2sV2f5qOuUDFvZutyLhklxlcadPVz5fiW8cbqt7Y27sk8sLiD3h7kum
xQ7yb/WfWBPLt8nSOlAT8JMCJuM9eZ4XuCd3TSFr/a6v3D8pl8L/J2jtcet44nZPzGA7A2xkWROb
N0QPtu99z322XC7/OIWcY5OgqrnjbflsvBpTRj6fM9/83H3Z4orU7WNhWTOe+d2TwA4BhH+txPLW
bHccIZJ6sepx1uaeX8q1H1zXPFdshVtuO3P/j6Pg7/fOhawJF9zEThmMc8FQPojdvLHCZ8ANzBmE
CSO4C8tgaEtBMpsprmptJg0Xjd8gPBRrAU8YWMvEco5Dl5prBoUZJF0E5Y4sNiIG1tUEEvLIpLWW
10wdrQiC6hQ2ygLmxwkJYmTVP18GohvAWoBeldIHb/ahyeXx2nSsop7qa/B8iNbTBCuC6XbKzBjN
ny0zBH4RSywuRw1CdE0E/RvaecwtpPlN+JTRbVlDdpm//EgMbR8kKMn1ysWJhyaLOyGaYjhqy2ZH
1F61NJg/RG6/Be89yrOIrc4fuf0MSnS9TnERy2/Qym4F1Kk1rNlud56I7eufxibxX0uB6jOenMTH
dgZVdCn9oxh/sP2kUFFZH3jKDW7pTIwBX7d2NrxHvnI5T7I12p3beXLCWgz640kYsCnWVbHAllnV
IVPPgFeZEEUvOKhvGRDZRdyW+MC3qvs4ClcwNH67z/wLtntG4SzmKeCx0k6M2digcb/9rIXpWLqW
dq/lPxgYp68Yz9j4WF/K+Ws5OIwP/JzIY2Y0wTxBeLfBomPLKPFek3bG3ZjAoK747VheBEwHKVTA
fdG6M48rBEkUM9kKnPsL5VZwigFooeWpvIggUOM2x4RMkHa/M2jCdHOgoqQbobiChCrYuf+o0ZQF
yZrHRwiX/fLCjsBhXIqBXr7lx0Jh0oZZlQKeDWzyb5T5y+gIXFzQhyP/H9P2ywEDY0Q4N7wzSpo8
IVcDVhNLtv1/1ueCCwK+27wF4XbGb+h25QXvUpErR/sSnLFBk5x6V0AqZFKKxx3nGRhbO0QlfIhs
/gUC+M1xgEEm0ZnSHcIqij7S6B7LanYyCGEVJRNcbJA5BEsyI97hXZjo6ROg6Q+WqtgCLgGaIRZC
fGWOLNJrRE2OzwwexlSJIaC2AANs6R4vYeuCpDDhTjnmOes7+ZriF38YHQDfMp1O1tRe/C9dh6Ie
4jf+o0gLsSKSu2Qt5tdi73luk/Wp3kHbNrUDNFcgc1FeciAocji34K1WCAAPwn/IYAOLViZZ89s5
SHyTsospK18/zQOgOnUcLgn4KwrzV8L+QkGHduk+W6jAzy1/I2oSR4VPDWHTeW4Fg/wbUJhTdPAi
+OfQimADAO2blNWSywdNk4cMDaaymMk2DuvwwKf7o+SrZoZX74Dc+wPAGcC9OBzaQSQOjkVngWOq
x3viAIErcyQZoO+gZHNxdTipU/HIwgeL8SUBotgumtE6E4o0xhwcyI4LWgd+JuRhBugPsZkGm3FC
ywUNz/rOZ9RRcArnxQwUfMGgRcwzPpfhhCPAb+ciZ5Y/e2jO6Fc8Gd4abj1chROYnBC7t8q93I1/
oSvYg6GD6q3cFQxW8BDipbhPMaxdK4xLAM4UZn3QYsg9El6ugqnbWwe82/gQ0p0fKkCc59FampAj
xkHcJvMKe0dmGrwPLlGOgfjvlg7csJI5P8Asg5Mt3qJAcJkEMjvkksXEaPvvkMHVHvHrB5hXZJj7
8K/HaebUiSsNFjViPfnAGXIeW+Fbd4B0Xu46rlvR9qA++6Dm3o5/szmQlQc2wXzlzKuov4r46Qhj
RmF3QgWE58p2sOHrxpk+g3fHplNbq5cFB5QWvKHvwi5ksVttNpWFxMe6H9htEQYtsou4wUvqTXxn
KW8x8rBFS91hpymhaZ1GeyxvbRsOmpe5nfmvQGdDv+fE3dI/0JEJR9Hpiop9s4KMK5p5iOD8EbGC
O7CG3YHah62dbd+/oZc2d3S3BzcUHea/2L5/QauncEoJbYchtbnGdwxLNI4iyfuKSSv9wWazAZhm
saMPPgkYg0aIf3jt/0uSK7XS6bC7Ue5RGy9Cf7O5+/QNIv5c1IOi7hK9pHhzsPK4KShMDjx86olH
ZgYjXljYuYq2R4ALoglYsOqc3Cud1IIu4HA4UfGKMtUNF6Eo/PnndAqFXaiopHgJ0Bo7PNE3Lg40
NeGCjpquokPc2lmAFKIFoOmgnhdNxOEKQ4wk3gdMKuZ8XthuxnBzIIgBSiBMElpTEwHm9OVh9m4m
wLSrex7GE+wjPN1RoSEI9gmuGv6/fxoKKzs17emGmoLj5d9FTKyozHb/mhSOy0mEVf9VU8TGQB58
FEpiN7i6ol8KAle0zAJawcyadyRYvsZKdvlUIYjTfUcK6JXPzgnqPNiN4EhvcRRXO/IThbnQjgKz
8ujqyDB/WoSE2lxxm9Vi5LrTiU/Nx5iVbdec3myaB04tb4vDcKIuE8Xs9iROz0H0dgxnZwv34V4X
hwPvIryKgoTTwLep771SHGlhB5CZSFM5y3CTuOcJJhUicJLpbD6r4CK6JiuiMO87LTB849jgqIjz
LLeEf+da5nISVA5IWyw0rU05DkfCPEje7Yw/fW5r9pBzJZKqO+sGqUM4AWPjaa10XlIMj3lRMF8b
5zhbdAabesIPn2DgmQfynLCYlTwZVawoesVpEJ8vwbiUS5hlmJelBGYNZrXnIZY5fkTMGXDEyy58
guuWS49s+SmT90m0orxz1oOMIyX4uLH9DgmlhzhMjQvVL4NOztVFi7lOAKeGpvcUudy1vXQuM5jS
82jLgmFLEAxz82cFnPIDi8a8357m7MU1Zh1/a7ukfO3M+ddZY+FBWc1ILMjNcvZ1BE+SPADrbwEq
x0BS2J8zsqZ8Xs5mKbHlR1pnlR5QtgbhjDr2eDl2LoFSzmxWA3tas9r92LMP5G+kNRaZQkAXL4jR
WUABvd+LVy9t8ae18qcI79Y8JkLIN/fNkpp9RBbHkv+tBw6GIaY8rybfSeG8fAVPkvN2jHeCERhY
iojYW8GUD2KImRHbnDV21PVoLr4D0MNffoTKOt5A9ASXZWJIFw06dl7StsPGp5UTPvdQP7O/9ir7
8h7LkUA02QniSdil9CFcNpW5fofgyov3HxKAZHJVfRxFTmAi2EcoFAgnKHDiUBENDGFHcKFEX3MV
JQyVH1cb189OyOFYlXDGHXGBA8S5X3PZj7fvxscFdJ5OYL+jptdCefW8j0LVi4aOHpstFwHX5RKB
BzzbYW2/1ekLo6tkUkPEO7t9M5dg5gV9sP3Qy6CnNJkzUNkj+bXDkT8UxCo7gpGO+sTXfJXI+zEc
tXxpTNjpBAVjAZEzxE2D6lToPLEWhnNISbQ4e+w9NLVXRj/uh1DvDJW6DBtDpOzA0It1RxP8M6iJ
XOpS0G7PQ+xth06iu49OFrwaKB3vGjjfVnQXC11IosMjncLrfOWNavlCKYlMcYrPkUYEao/BTjsi
JwYzk3ampEH7zPmyrJ+WNtyNIu8ky8vv0KoZ85KAVOEhkfr60B18GrPSfZUEWgYXsVU1cBPZVPM5
XoJ0aBvtiW6jifDjRwWnq5Nah7O4yDlPYhcT/3K+MM1hVWTdKU0BvPG3AL1g/oqrKWDlAtnglviH
I4KYcIUJTsuiN4M1VJ0TBOB/3xL9ItHMwqWbV9muv5a33m4FIrL0gJrAGWfLvWjzl7R8eUUqhEmW
wvOBgB4mOwscawB0Ihui0L8+z4lWEVQEccvD90YAJdTIDbxi3GeQKPMH8/D9wx2vx+x40rrIfeY0
sGd7g8YPzJt3Ty8KgAGn3On3MtLgn5YfIAAEhDKZoPtInWQClUswmflTh5nTeC9kw1vNcMufnrOf
MdSYtcF37J+RIPG7UbcgJdi2VMuFNdTdPJ6Wb4h0BwZ3sff9HJkW0nJ9lRfJceHjWL1LKnxlNNWw
cIDjdqmWSn0lAy7b6FYXIRUY18JEObZ0dcvwiXtk7LUYKrFMdl+Vx3mw0cWWIEY1xILAPolWQ4Yh
YlxlSEFGi8aoCVfi9DN7nn+yYUdcGvcJbGLdPDPxfpD7d0YCNR5MtMOHtbP2Osmnl3gSoWQqmgRl
UeiDj8yteFPn+aiR8aMDKf2SGyYMJ66KMrmWOzW+XN8MxXBPhld4bbjQuOoYCsGdifmZXMV3CYpD
kH2Wg869Mt8SjACDHgE3XWLHu8014jWvmoLgqxdtypW696ridYipKA2ATliiGDbFt8HIlz7atBr+
MS0ST+pogcuAmxfOAHX6lf978OIKpIFxRTX2Tcj4Sm2ejTfB+f03LlGXjWH7nC9M7K+lFFzhU+JA
nQC3RR6Emw6JXtmfrlS5eY29DVYA0vtvANEpO5fWNWkSJ04uj0Gojn8E/0eYUlvocLVbC6G1hgtC
c9mqslUVK2wDf4sRaL8UMBsvIq9uqIAYvCmQa96LnGmjsiXgCM5Ky9TvMaOWL/Mbb+QlL8lByofo
amDVDZ8bOAvwi/q+YHpqN1GYvsZE7yzxbqRG5m1g2NtOH2MPjmdr+Gd8XV72uXQLHY6GitG430mt
tevy3Zi5e4AnZMH1L+yU35lQrQ4HZ8jn/nuwV9/HV+QxWn+M8DWyB6WtavgZiojzcR02I5NrJaao
PPUN/AsczKQ7o2k4mj18o2ZVa3asWarho4rbFfDpWgjx0Mbpc4RyZMoO8pQtNAbCiBn+9d9DslVK
LtlS01VCn8vEflk9yFDxEsWVfQxdyKGRSCv/Lrs2GPW/jUaQoQ1PYXSA8EIji2PXTkYnVti0WtAW
Y4gg9zockTResQvAXesuCi+D1BL2tDQHkkpCLqi42xNIa+CqPMs39Zq+tlvEtMYvGugXoI7/iX3A
zidyONqdPJRPZNVoThL54+hYfVEalKdq+2ZLc9JJdS1Q3i3yDb8DowOYEmS0kRLTOhnRcPHZZVEr
T1E/UUD0V6PvvCJCtLdYtrt7hITrn1X08I7AZli68AuGf4k6RcG0VQ/jzUAVjq0oxM67YjPCk622
h8vEe9zPG00wey19TNqF3clu9sUP6TDGUtV8UzEDmdhoCrg1R4w6kHjY44s6DFO2OtUfxv6bfDr8
n7DOkhEfAHSV3jOyabFGOJ2iFLmxeg5yRzl2N+XI7Pd7K7EJm8tbWV5XN52CBq3+l0wgqzg2bE4p
2ogzgbkKmTjcz4JECuun4swJGE5v/NFzZRizh0E6rNAxvRmLRsFZcbkKzuABaw7J8EPqG62qqcHP
Oqrc2qgHkccq6MVe/kj+YTHWhosP6ct6OMYJjUH55rxMQDQwbbTz/rlrbym7P+FzzVw16PLOfJD8
gJkU4N50tP8wP259SVu1xk1BE/neSJeXunzGU34rbDSEFBG+7fMI1QOMTXZ3DUd9voCCADUscgfn
n+FnTkoO6+kr/8fV/Pc3/AZFMpAfEKqDXuG5zPwCNSQkhaWR7XG/kpdp5absudD9xlY89itWdChR
JKd9vSzbD3UzildNPSOzBpUFfKxPPuXvHjL78+edT40XdQNq+BF253hxHxrFU8i5ySZVCbuRa5Ps
Ug+f/w8cCVCqD1xiQwz3KSPUGv4R5DBm/n09ifnFaRICH4nKpwDyA7RgEDq854MFy6XdES6TuYa6
dauvN8a5VdAq6UIwIq/X4AttJeTXiIx3BW0EtDTDb/NjWezKXWYgfs50+OvRtEnZvQy2FSMONXXW
pUGe/vAEXkFxelLXI4ibGHNx97KnFYOQrQxZ/NM/w+XaPpILaUGwBc4QCbrnhGXxEXtgdvERY690
BlOj6Pa9OpPLQM7ArGDgGL5CH6bOIH/KbD+PBxcAOxsllc7uBSkBAp064pyMAwgWMZ0nOm4WDYsP
8crcaDTNokN/poMaIYV/Em0Phge3XhArsvwvkTDA7CkzilVdC8OdejL4bSHhf2lzau/LlHnwRTyf
+XG+gLwKb0P/pWozAWmGUH6LFSdgpN4XSvOTFL81WzEL74A1EKvqs45gyIypBHrmOXBY9/JCWpMz
2ATFhUVYaygUTcLqUmDIOy4/t69KcQSbmZTsJysp/M6/iosgbLfcexmKPBFb7IOzoPZGW7JuiIWi
JEYwsBi7nBbIpZxGjZni+Bf9B5UVsjeAS9SdwExHylb18BRudAkrNMwSDFYYfTMB/31t5DNeZTaS
x/SigOzBduKswGB5nu2C2M8HUj+K5mLGTvGg4dDROZk1GyCSKXDCH6jW330BxCaZ54GZ/oxcvGQg
S4F9xib80cfXRdfHhVweVRwzuP9l9O00OHFqsV1DoZLo/dEhqiYcLWijjbkv/j6lVdw5VfQ51dUI
ZKsAtRTM/MdmxJQtoY2YQGs9315zEalDkdlePtt37GRAyEYQxfb4h0TLZOS0L1/cRQyFoRy//Ha4
GD5+SftqFJf5HPnncsknVIgHrMnt5SNTNsGLCnH060cLtG1njEorFxu7ZuyMxr4U0Ug8+6nBY2F7
w2+obw7P77Qlu0eCGybt+3PQ4r8o5EOvyi+U+RMzl27ajeYKxNmnX/ARuTefegIflpqhXCEsw9KD
ziLzW3Dw3lH7DWCh8RSu9kZukZBlPzb8WI+thMRAu5F8fKvYoQHVlIlCbEc2yXy1cl6RYODA0xyf
wx4h9Xky0H2skKlxiErn08LPmzdhTap8itXKtGzwKbDa9ecBQGcZGym6dAO3WWoOGuiEkq+hT5ff
QTX8EbvfZoAXwGjPNTpGUccmU/Y/2tdr1oW072hNunkaLSDXsXxW6N3Imp4OAQbBxGEGQHwVtnVt
5mKLIRyF0teGVZV3XTN5HQesSFimcET03iGfi4WBFaaef2eIts47Nh8qy9jt0qmauOoQom0+S9rA
IOTQ+Ahta/KZlq9Jhy38OPhc4M6DulPEPZwHnqiRU0Ev6n2VogPBW2dG30CRpj2VUG23+qS9tuW0
OlvRkCpMHIv30Dnnqxi1S25l8myQ4vKV1YuYgkLdfPXTGwJ/I4zkcLR82N1fqwWd0Cqi3f7Os97j
PYHXTj8EHaP3cYtNXghJOtoDaocmzHoAcqjX+i5f1qqHGC6DzlTW/3xzOrwXIsBfTBnqQLp0b5pb
bvZvgtLk2kWuvOX5GOPQrlbfCVs1iHSFb4Fx4XEuxM+/xvmLY5FXcmsC+XNQKvacIZcWSPx4HIjj
TehKAawuq+DSWE3alTyypRe6hCEcHXJk/W92im9sUMj+jKmoyVT7WfkYJXaKJ8lUw8wlikSA7TkW
LZCYFYWpHaAyW2HO5jGYy5VqtfDVa7oQRjhSi2Ajzk69y2ke1QfqcZDu5ulT/NJus4Y/b/CzAa1n
2uDSyssquTA2KMIB4xcceR5+ErsNN+w+HbryUZPIpxNJXoSjATFTOLLccSWU8US7yluWxLQ/paza
Cl+dN+NN/bSzwn1Q0vxSoLyOqmSPiOqBfYsdUO6OE7JiTt8lIwxMEPYotw4JyQ9zcgB7KiuQK/8t
gAJ44tl5gwsHaPUwdqUT6/H4t5918/qvYM6JjTL6aESnYyu/F1H4hZS7OJcQQhFH7StaE6oQHBNu
Q1RFsPQJ4CwW6phxfG7TOXcoSRlh7uXP5KH8ZuOpSLBlOUfR8yUGQYbB1sSE6A2T8LmkvBlFV113
Gx6Pp1z2Q3UCrfiseO1gQUFS6ZX11l3uZTx2havRUDoVJHnrOInRTL60u6K+HZ4ujV4oEib551gM
rRhNbkEeMxj0gA6+G9v9rKxnn3lRwiejfLx89ZtI0YNA/1vOywtfVMX2PdhQR4DEiTKEgvUjnToK
aMZn6Q/FQTaadj1l8Xv6yE6veoL+klqGl1qfc/yTuBx6VkWEKIMJcxb1eQJ3iR6FeaIjZqtW6nU1
vEtZ7A2a1qu0W/XFcfmzLfkVnHwKTgQC+RYp3uCgQqpkgEuh8/LaWWoAL9Lknee6fqhKn5QWhTP7
8l7PU9/txyi8ns3H1KCRFikVNTVGzBp4XtAIvymIoYGiJhnSiI51TkNtTDRQmZrvPIttU5OwmG2k
/PZkHZVwLW7yP97EucvtQoXMngaR+C9nyKKTPV5u99kxy5sTpzMJq3cyUdhlGbsN2n3Z/HyKhuBp
KMaKtoii1jEQEDypwt/pxPghqoxRIUYCAL8Ym+JvjZ8d9x0jLXZzGGi3ChlcZz9HsGJpHqyms55/
LJbna4tj2mtad5YMJx6W5k5hfv28ZXN5Uf3Ki3quTfXt617cv4Wpz9ILC0f0IqIx3sDRf9PTwREJ
lBXxwnt9Pbipv9qMa1djMcMH38YNna4L85X2F8v4ebf8olu4vf+yXR/UwpgBSl4jPP2fG5oGFe4k
hA1UWvv+xk12HwwYvp8DZSmvBxcUdzishIMpuoFL/mtgyA8HtzQ5OW94LIapM6GF53HLGAkCh0yE
/Y3i1D/PzWgto4YfL86n9pchGR1rrpo5AKDi5nqInUOm2WWLG6VYJtl2uPt7royEFWIRXSP0Jgwj
3RIIJhaBNwQqHV5Y1qH8PQxuCqL/Nc+B68tqXLMhfegS5SsitsEVt1qm1PCm1l9QKm7oiq0aqoHo
nJA9jT3NCOAGp+zcWLF2tlFzk9hFJFJ73lKgSz4tCTrzT7yp5xj2RLj8WN0JAbIIWmsujNelnYga
GVWWflIXIACMK/E8MkBpJTnsRPAj61xCA0aZPf7YjzHLtttvtF9W19fy3Hs0z2qMYJ1DYBa4seOp
/XaUyMIhOfKIMdPxYcJaZwCOgXzDBqHtZVxfoouqWDFlBeO0o9DXo2g2kE2hUdcnY5kRzuAWAaM/
CA1WaYJmOE9qRKgKoDmdSqX7TOl640O/N3UWPhwegAcweWSCD5BFJuxg2abEU9sK4Vy7wenV2b9l
Mx0iK9opW/wzPkyfZe89CpJ2k6J4G5J/en/ni5iFu/Sbzq0xRJrlYblP37yITbupdsFzTL61FX88
qWZXqJdFsakMN6+XRgIlF2demRuc/Sq7fnsSWq1HszPYyZMHpk1hFmqD6ZgLoz3XZsvbfufup168
M9jsOlwOq+8pKiC5tcfmOY0ef+j0B4rDh6YsMQy0Z3qgV6RwgGMMOiBstmpspePg0VbWojdioemP
cEZ6eqPKiSmJEw5u/z6wfT1Ga/U5w3LvawBlvl4r/PUU/MOadUp6c6SGmeynw2nJ9DLzRXEQ7SJt
1WUTFNQs3U9lDjb9iQ9P5mxfi0IElwIVHyU9SFnWrJKFgUvtNtAp5HGpQuGfTXTMPIQcwTrfcTQW
tiAKPkEA3z7yRXYAWPlI0JlK/9PEo5CsS+4DUaJU2+cR4Ka+0HPgw+dXS/rX/GtRe7EbQxOh+QC5
Hls8icWQeL765dDc9gDpWPAwsgeM/we4q2eTxx8iR7wRr8aP8yQqYzpyygS+6C6Dw3fLXTYuQq7X
JHK/mTVmPk9eONvKRzyiSL7ou8kXR1wG2wJdvuKlFHT0xbENTp6ueQHx/7Kflzat8HswB78FXmLG
BLTKUruutsZ9uPuiY2un8HFQBnOt38HvqWl4v+yyvAY/xJOxiKay5dNyqyIxpLQkhI7P/2D3xMjw
33ZI/4YxH0sYh6affRCKstVCfsJk+6CDxvHNosKNyn58vfj5IyMhr5ykUc3qST06CJN8OpT8FJrA
wbizEmBP/SR7l5I+vgmN5cBBsMBuDKrHAYGbwBCpCLuXg9QRRTxKNZ7F9s07g+mCrRyIAW8dZcAL
Jzyy7V6ezO6YYLrJaeZQsm9ykFWL4h1WERiwCvMBFSVjSXShGAFkQn0MM4J83Sb1heAdBQgbPDU+
nmiRR44JiCofkE+cgk1AjCJ5K3ZGREcKM+pc/8WjrRp7A7oUcbwE24EVOzlvdPLR+EDSnA5ARkmk
u7wAGjdNu0NF4uqky0/lUGgF7/BSeGd8FJY94Gy0a2z3Fbfcb/Oi3F+w7o6k5Ti+IBhDnzFE7IbC
D2gWKSrLODZ52NN9kFVCrACPgJsYO0Yhgs4k2ZMHE+BNjh+FDHJrgnphYbSzKp0VkGtIAi79MdkS
bLKZAFokFiqscSsMrHJLhT/58bWAt42zDmQfhsed/3IyYQbnaL+qy7TKB5cL3jb+vhYuGjAKSrK3
oD3hZfKwwfx4BDsqN7N/XpYKwvSwGTbbnz06AYYqrY8nKqcqlPeUrkxeBzDpVfM8x7kb5zl5Gc/K
u4ScDNYdK7c6yxVRCEt3+DG7cp0f67kKJSe7UMaD0T42OBtr4FvxksDrMF/Qv+MeA2rvGQHnAxrQ
B0oOelZ+GWklTMopQtFWPazxsZt+/wB2/qJFujHWw3k8i7fdDpIakZXRCS+EKeMVK8bqBxRIfEAm
P5Vfwv9FlBVgMUcPRYWLGdJ4noQJkw4mmHjmWMaid1oHfos3tl9esigscq7cs4/pn1ehc1nFG2Hz
ihj/ABWBFtXFpQhpFn0XPQ4TnsF8yMqK2mSa/JWMlAZX1TBHpHcDKjG/4JY/DS+wz7gjjF2+qTYI
TAHRQIDOqzGZGvWk9NGe+vSvpBpgFuZx6/pinifMroTkeuwyZoIqlUzwEGMkpUF3rKZv71o61H9C
VRTgobN6h8byw1QSfOZAWz9YwLAhRgSs8udJxnAOmrsAQCYm8/CADZhOxtOIyId2T+31/imxeGTu
7BWzbqIt0vV38do8Fu8fDNPnxVQ6nm9jLJePNWi7ZArbvnwve8ZiuOjnaSgSDV4LkJr8bHPNQJ/A
vmyWrM7H87Lwa/c5bdx0q66GttD4MzjDeefLBsS10u1eIONopkMKLczm+qD56Zmzh5Ae+b5BQgL3
ivBT8qKZNqFCEq1yeZAW30m01N0RLbvJ7uACpE+TlfBg/vwVG1Rs7ogTKa9apv1DLJWxIIMYAIfz
p/mjEj+TF/x03k9WcbM50SWzMeDGqpCpUd0oBAWLEiR7A+Qy2Nfr4Q+PiX4Zx/UFNQ77BtsNWw8A
QysmuiS3jLbyDf3X5PzX/3Ls0Teh5ptmHv66jOGJ/4TUBAs+muuYGz9xG2ED2HaXFgNFbA3wG+qn
ypEp0URmTDb3ZC+ZVMv+ZdYg6QV00g9JdbgrIacLiIR4W0yJ8X0wLs0lmSth/IdIsfqlt5niLTE/
73Ar8EfzEmu38ud1LY8v2tRfr+SNHZO/QN5/qJ9yW8UpzE5mz50a4jPnZMv2Li2MGZUV4BmqPkB7
5a9NkSwK0z88EYkXKbjsCu/DRcd8uEUXZ/YE3n73w2N5LArz82uAErxtnRuGKSyoVs5GCLhm6YIb
h38dmooU92kEeZBU8JW0Toxa4cxcQYlYZ+AFwLEB8Lax3IE0xA3gMlqC0qhhNfF2PvuW4YeQ3LPn
YkWMt2/3U89zXPlg0Ip8r7NHR4ylSDTPl9yFDIbeK6JicGD7BbLgPtPoV1HHQDajXhHDdoxLXwGl
JpQT4WQOBcBlyMO7IsmARRLTCOjiIiMIx2Urg6YCvARjCVQz9aqPk51wVmkc/vuDxTeFKqUUF+XZ
pXbXtz3m2BgjPRhFq2H6N1yoK40aBjE8dTKLInEy3ezDrcIwgxKRopj1SQHVvKmrAvtuCsLgG+Y+
M2x5LYnHv46+jzAEY0pI9wRSKVIGuG5wBOPvLGi90UTZDi4AAFHq5MNA/waoO5OvQ31bB8M99uov
fC4QdCKO/i7fwyAiLkQizs36aMEgCloWG8aijZvBada8vPM+LDuR1Sw+o/V7HKRENulTpMMF6lMp
SI1rwptpuDe6xyn//rxHGG1rB2fMXGE0Io4woBZOB94n+n2DPVY9/n7V3xuwVktkSh34noYbl9NC
dvpq/jW2g5K53euikhXMLTo/40VZh+WpvaqwdQZe7qRb6YqR/rRn2uk8dm9+z9gag+UFYGWj3q5A
jN12pWMhR8C7n8+/F+mg2+2EMXyKzVLCXWg+mHaaBRerRkdUem/cJwC1fSNQcZ90MR6F/P8JdPxH
okDfaCvZeS+YyWJBPpira2zbTFyew8qJHBXFD8csVBH74rvviDbUoNPGNj3ApZAIoqabwEjBwiX5
/EQRYXMTzEg+jS9xs/I+z/A1ImZ8mALAqKHFWuO3+ekmPI9ix+NmxDj9L11lbOzjxWCBN7UDDmqW
0N5KHbCOuD6YC4LelLABxhsBYAMFV2KbfdNRvH01n7AJBw+3GE0K/ORpw7DWerGPVdNSsyW8yDWv
6SAlOPhakslDo/n5+RhOTwRSKQxHWS8wa8GDpo4njbYHpTw3wSOaGem8I5QG91bJBvp21cJjBBtD
BmgtbTSBct/zSOM86ik/IDU+awcjdxUXeBh9KGzgfGMCw5rEQg0rgEcw4stdGnKD9aJbNdwqD/c1
ChEZPwd2p5HVpE7J5xhdR8SF8ToSBpaz2Dg9aIcMwPF++PPs7sPiR3/OjcHuLB++xinPtimDvW4l
PZfP88r4Lhrl0CkHNoMoomPoVxlabWnUmHprlWNHQpF2nmnPhcHGgSMWbpJtiBP5+TmvVaaYaCqg
uanO42PrrDK47ow8topcD3gQH3QcF3gCcxcM3B54HCFmjiw65PhXLe1E8aMH0XYrmqwMZwSMUU75
EzQdS7dq0XzW39e2FtNRtqKK5iinoZ7LyvIsnwxNuHR/t6mBJcj5NAzlg4af3r3eYWaMm43qFqw9
ViSZrJfzdPWl609I/xje9Xs2KRbJhHphIlJBsrD2cECfxIAb9LJYomVegSqv8Ps58QPO14+C94x1
XQqe095LIN0h0DYVN54O8SwkFiIcBjPZYUboMEj04IKFmE/4kaMfx/DRWKdIvoG7hdp0mvxEP41b
OelscAJbsM9LhrtjIE0Dl6pfHCkNpuljMejV0WQY8Hy4iYRz/DDa081W70NznjUnbDg5dk/s/o4a
eUiVS3erIN0CCdzJyBzrTf6Bd9ULXd6BUosec+zKuJtGk9dC3X8+0FxMzpdS3YzkMHztFXI4irnE
YpzgC1lVK9BvhjGD70EV6XYvV5H9L2dZdwYVeT9eo3pvfOphIKL+omnZQnDPTbeZp1N6tHL+WRPX
hG16Nk/Xwh8e5v6WieksXWe7wS9dT47SA53BElp0Mn8FWDMsqSaKpXbgfEOVoPfNNx1o7E8ZJhMj
yFIBTD02RFL5I5QyKLx6Rqdid3pA6Wt9XhDaeIkJWOaM1uN1ySikdykEk4sBCQ2NNpIERBG7holH
f4hnzxlppe2BvCHhMPS95UeuWxp40f5hfEjdQmwkHkEsnlTPc9mL2TNjoW2+Zj/aOsPlEhO14/sP
NmC8AankjGEK47+OEqjuTYg2SmTa/0Rf7KJYoc2j6Xut0E7eUz4yyCoYLlINWLQcIpjyPTs/7P+w
w1kxgiPQEl3wZ5jzlwkV7I9tDekPyB27r/0ntHQQLB1mYBwJYHPh/SrInyj9/n5/WQ5dOiqOTeTx
w3B2caiEdYCr9SNo2dxB3ElypObkjWmusBVNHPI5KBKFDg9fbb6SiWw7Xn4ujtBTLT30fah8oaFB
B96W1rY192i/97OZc5zBJ/W8sYMDjsP2I0pRQRObppN0ovK36jM/myA8S1EOqVQbQkQsxNm4Bv8j
02EAbl5ZCPnUeLZa4l9RJIsjELtbWGpEymiYcguSrGBJcujAzkcYEeMuRldD2gji0zd/WC/hagqf
7ywU7E1kVSsh4IV6hhSudQRbFYjRBYkVUjn++8ujrYPfsMlGik6VqehBvTfAIiww9/owOo1/8OmZ
tmCfr/1rXxLLw3Ts32BVgkX1H0/3tdRY0mwB+IkUIW9ukdvyBmTgRiFh5L3X0/9f9cQ50wzDiAa5
2lWZK5e5QznfQncApgz2j2ES6iBzeImqkJ+RMBP+d3xsHQVBUAXEOladJYpaWz3iDiKIbT+9L7Lp
bPjKJhDD5cOHRIjdF1cQSYxIt/taxJvoL40YHws1HB9DoB7vaIkrmPyJMGnZpcK011+4vF86bMV7
8RZaUNs+fOumB+nBZF1KD1bfwNDT55NXKKZQjZ0mJHcyr+B/+HNt35mK8981c8k0b51bJ9OMTYCv
rw8ZFo+sLLK3+zbyI9wx0Yb++7hlmteTiozS61lajM1R/Ul8wK3AuTppsOEkfJG4AauMJ+s+k4Yt
k7XLpBaXg8CPrVDkkOCzr+er1mlSy++rMURPygOLWzv573M6z4emHE/3fNaWrPdlTJIXcc828nde
vDQWDZ+5c2pp0mAihl+yEqRFbis+X+cV0jP5QL6llfnvwy6Q2lYyL+EfMLtYpgyvimfDZmRcnMAk
0UDnSz77WGHFmtUcO5vs323TzB0/kUx9hPghrg1oV36HUXO45/AZoOX8skX6jDZzMb8GqfG0lgp1
Kq4ZmswrDxvauYLlwXwD8zUDRXK48eNamjMHqzQ/kgKmPxtYIhiSAZS+NjN5MEX4SG6ifLIaW9Bx
Acv81wdxGpujF3zg/z42wJpS4tTKb8HzuuP3mz0kU0Zi+f+P3ZlkkqPgCbVCWwiIgw/ZlX3GtgT0
/PcB8fKF2bi+cbKpw8XC155ojJHSKdYJbBbWXsBzxj0oFHDlf8Z5TmxfBLzxu/D937+ODB/OKb/f
Hf3z8+yfPkya2hIPlHqMR6dXjV5Qzy331d2tCkN7kZOJsbKbBNGMw/GfdAb5P+yjC21M2E3vw+Dl
9qTzCwKDjB4q56t1FP7Gf3+25cQyX7umH7UFx6OnsjNM0W86MZEhhPZn7hqpTkp2rSD2IhcF6vPp
4zfbTzYUWjghzGW93sk3QBk4Yyhts8/gtXkarzraj3NbXGoqRDPwKpmkS4k8tEHTrQ4N+o6ARMVQ
zMmLH6oKrPt2vBKvgGQqdbqZev1SnNIbf/9mOWXbI2qBy/sPGeFETvHtc7Cch12kRqkRApIqqUv2
9GUEkWrZ+r9vb1UnhdOLrLl3bK3rmQYyoy05FcXkh2moO1wA0dJD7xdUMNlqsi5gWQ/oYFnW7ed+
Pqi6A+M7/LlwBr50pLw5v9AAUce5KRtrJ72+AVIxjYTfmikF/d7m51K78pcXvTOOf5N+V0e/QS4d
6MVBUwyr8nmtt1yXGQ7Xz8YfL2F3puTFL66oBKeupn/vVxCFxhQTVks0C6Z+s/APN6p/Ct8UPCTX
4xe9K57igTnH/hmEs+nUNp1d59A5dQqNUwczoB74yjwUU6+GOYMAJPurC1I5dIhzkpSr4ehPgcsy
zUvnGPrmY4+ppc0aepX85Uv8WDBeefPFCl1uNV59r8be3G05OVCxZHH42boAkzblxCJ8ff/Sdn+l
fxffyd/YLP6b4pkc/90PeG8OEiMpUN45FL2rUqfwYni+/dp/ZUaai68DquS+d2/tkSgzvKg3nT3D
/FQltR+nM++XTCR2wuaP1ma09CK83Ld2l6JmQzmSTHTwTTGU7xg9tAOnMhYNvus6F1qOzLz7uggg
LC13dTwTpY9XddGzyxi9Bc8mvoXL0hkJYdG7XVnxlBavEeRYlOTjXN1lgDaFfxiChMVt2fv9vM1e
ELBVobbH7aMHS1bB+4lrNZcqLj49yCd+9Kuuq1F90nNyFqoK5OqjNcJY8iKLhwAvbpSteD2EkqYa
6EPOcbV2OrRnx0nzOB+tl++vxHceZsuteIr0e/zKRPl89znvTHx+9c7W+P59/hogna8L43nms5AZ
TtKfPtJGktnF+HQbr5Ldr1NXN2PpEatcp/iGq9X0FBukNoP4dvR4vdvCF1wel6XLJahzuRuTUy14
zdgRY7FpAYSWwJnTkOQ0YUiX2+L1EQYL+Unb8OGUZjCF+tM3GFlnK0yI9sdf2zmbPbawuF1mAWB2
t2f/9q/OItZJLlpIdQYFEwlKfUxyw4P9kcldmffYOtyJGrZ14LkWBEcXIE+wyiCcr9cHoWppnJo5
vC+itRz1E9+Gzizo2z86Y44+Ue/+1vgJWBPvedYfQe2uIXljRRm0z63wdz8+2/6ZssVoV5ks/BOj
0Kr5m/3HWz84mCyJE8J/q998G0jqR81uNcgSasZM+rOADCcOdXlnktzSyUpyEa3Oo+S6ccu1bHh7
2XaPVvLUXmOdn3WFxd2pejtXtYr321f+VecDjo5xOUbO8ZfZmZoCAed0qS1TrdOiKiMl13fW3jX4
sfYEW4AN419sHF/XmOvpRvBxGALvXZb4wouLoUnVSe6t1T69UBa3NWiyo/iJXq2zqSIKOAVRmjLn
mixVi2pOW8gI1EDEbztXH3hl5+oTe4YGm90msqKH4fjhaXqrZp4Njw3PB5FHU/Rctp776vPQcPs6
ciaGydSjFOfPtzDx3+bauUcjrrQV1QpIV8pUeHmrZvLxTiETHJ6JCtWOf8aHSadmqCSWJf3y6tMa
CiM78impm6t+lo178vo2f05zTnV5UmeEo+pidwgrbZmoHSYzj+oeez9qrizBFBYJr2O8ElqY9bEd
4xgb/9opWQQR0p6/ymqAMwLRE5Evf2ifr7NXrGOxO6njqc/0q7NyAqfq9/iX+5lYwfHaiwoAAQkA
93xfXpvcwybHoXcirTLxLRNXYyRmzIVvkyer+Ftxx7M8E2vFNY25cQpN2jTKo9//E0JkfpZTahHD
IVZ56ocDxjcK6XbRupgo/RuMAc08H/N9Y7qVMZC31paVqh+eI9TXvctnY1RN/IScW/OA4vHa7vSh
7Nij0Cym+CoZlFYOi0obHmcGN7fnO1aTJ59f19Pg3nk//WdqeP5bfBhx6ZltSBwl1+ZasW76zwzL
bIsKgb3lIzWcUDcd2vEkpzJPKP18e5xKAqHu7j0zTo3pnT/QBzESpsH478/D305zLJ6/n+Tlie91
eztFKz0lg6qPYgOrPexGcnyUMo/Au4pFl1KSMfj2V29EkdMS+aCzEobZ+zdG6GkYwEBgo8ySJWdl
FWssmNVehWCrXqsgNTZ0i8yA7dzh1NltB+GiiieidFwWJapnehOtU9VUIcrdmFtGgiuO9PPz2WWX
NywMTprqNayja51UBss3e67cbnZFIomI4f5p3t6QbO2PXSQocMEl3kZtDvSjW7ppF4wnq3eknVzD
dC8zx/aM1dGTTpNB6jVa9y+FGppQ2CxZvZJ53af5yftuOfV6rvNsMpJ1HODj+dvfSF3qHNOSkt2i
1XqgnjYqNrYXrkWip4aVGeO0vWXK3qhVsE8r7zJl1EaCnsdz9Fj2M1r6W2q4NoTlSdskzlaNqUpd
ZShMNCfPunftFpbXogbNYNgdG2sUyApI0EruGT3caDcwOAhUasn/Bmau/99Yt6BhbJ2j4+j8Piln
2zH1YpDdYvHE6Jg+Yz+xn2dfSHUH9wPUXcv9JPvZdq57bWTWlVxn8bP5PPYLUiH2/Wt/9aMAvY1J
wqv5j/j79Tv+k2of3u8DqGcrlA18lSW2PGoTthJmpLEymsCzvPhcfAofg2QsRZysy3OljzLT/khk
+PmYaR07aArzJwGC+vP+q/mEO6HB4WpqwK79zK0IRcoATpSy430fFrP71BOudVEhsw9ZgTcdZ9cT
EmVJu2WXIt5CXLg0XWJ2R8cdQwpV/BZZlo24ixM5FoWHkcTkTzukLDh85L88wXX/dGqFmTfwhfTe
TNv+dM2zk88yKd83NuNtCckyelapLBLF5bupVNGbxxs3X6eYrt86IexR35cqfZucVrZ1FnM87vFW
gmynumgqU6m4X4Qdtw6VV9ubJiM2JyhDMJUts5H9u1TmQy902bYrlGoxXg4uhs//Xr7fSW//tUVA
aNylVwWMGdeglOrfq3i9lKfPinO+lBsVvthZ1+KDpEehb43esj87UaHt9E/8czkw9Ugf3pJdGN75
L1Z4u7ObQFQwK0sfhW52wlpSbhk6IUNSL8xnGk7u1qsfZh+xeqB8Gpknu86IwKN4lZNMF+34hRm2
P54IMQKKQJ6F9FU+W6A41Q6vd5wFax9b0FVpA6dEMYTXq2XGz3+Egvife1RmuNWDwdhAMnguWrcz
UnV4K+xCqPeIXYnK+trkkDpftpQpYoFZNgQefnZXtTtjSLsnDyDJGfFYxDLwijpPno1M8GokhTie
K3eODoiAZHcYerIrX+X45D2o2Nw5dkKwIp4IKypjkK6xmCwvTJJkFZEVPYy9/nZKBuda9YiNj/ED
YrSkwsD4USADGI4Gpph6DNlPcEAu4qHoayQCGXjPrEfiEfnx43A9Jf3SKV76nhteafaJeJca3/90
oPInctHyXFmL1Np3rrHyNoY+Mw2/0b0typq71/deJ1uQoFDaD5NG4zwlvXyxMlnZJl9LvsXf4v1Y
LdsXnFjLdbalVLfwfY+y1VvlVD1T6x6jeVtaitYG9aW0zzYOTfbUO4gA3GleydQC6T1bRzUrPyF5
qe9D8x4tos3gqflhMcQBY9OiUWjFe9n2qn5t7keQqQYYvbrXqFIYVDPoCJNWwuq/A/qyVXTN0qub
bh9nqXq+naoV6iv+Thjl0blh8BvtK4gTLXHj4n+XlV353FiTcJVnwJpKtnxsPLrz6aGa78tDexfn
XN0Os2U6zuKtlantRwFKTLxLamwwJy8t6uwl2+gYIhBT0aoW6xxE8e2a442wICdXz07beqP0FbcF
LoNZfcyzb0P4K3o4yxN80fHuI/c9ZxaXrCbG++l6muVlvfuwRFKuckckXSAItWyaJmubS4e+smL/
s534GdaXZWVQIrrMruOTnb16eRVPmJxPGYHlCeSbZ6aiMMrVL3/z5qJ9dbJ/xDvJUqaeUU0PzcLK
EtHe7i76aNtkIUKvrh4F/R6eRXldzRtLzW9ctc2PXIaqPp5Aesvr/RGlu8KUzJka6UspEeK6tuNX
z+zAlJzGZFW2jwdAjqEqsKt6mpGMa7Fq+dL8Iz2bs/9+3/4c2guOxL+30fk323t1MuPkg2h9ee5k
m/Nmqo0peKMYGS1GCTyJz1j/JC1qBmeOt4gk8Fkdr2BAlh8g7IbIG0e6kvHB+ebYJY5aM7KWMp6p
7JKl+B+dC8vo6LIuZT5DkHdBU/22NNiVE/a9QBf4yka52rV8quwb+9FrgMO2kJ1XPOK/2I8fu2I8
XU2najfOFWHkWty1JoVSvoUfu23kSvNKvoGa8cUW99Lb/j1aebgAr5KS+46yfHN2SB+H+lhGAk+y
QaqzaJkpRoXawXjXWku3sl8r8IkbmhMAzLyy+LCn14LC/FZR6pRzQgRCQGP4f7+8q2z5zry7zy5Q
tAqcHM6nu5r6clXlMFtP9y5NhE7AMzIge17gjmQb1iqnj+VvQWSSTmJdBcz1/tldwWYq2XuRFTQX
hULfTDrRnw82Mzyn+nN8dKR2LsOEiTTiXmvysembqZYldtV2o1P5XDlyA5i3kpeSvJYKH65TOd1N
d7KlXHnXSJcOw1gLU+1DPEhlEV3a+w+jn3VP+3+pZ7I4CODgPEcBNxhzSA28RYfRQS+cau+QiPKf
0Lui2fECPgxMb09+ADz3ymEU7wrNHsW/M+1cP6i+r5VzJdzlerAaeVyIXY0TGo/7e1sOEFiz3VTb
E4ApbRrmUKV07dEX3gbAt8VzZlBFGLOoJDWXlVjRrBdreGU8VIJtkynuv5KG/QFmOv9+XH+NIiUP
znhX59WjBleNG1LW9BJYTnekzV9dvJ7ZaF86RRXPvJtE4krIdzFzobvUB5/7PHp6/PDn9zIpr4nY
urSmQDTXuhVlK2+ytb2XemIW1lH2KEXO4Au2UnBpRSdRI4rKKQC+OImbRPvVXGvm4h3GyEaFVyD1
sDBmf/SEIQdcUtgvPjx5Ah7druS4dQCyar0FqBIxVcH+GmMqX+y99cvXoh6rxKhC3ueqxPqyIjvg
3Q5EvVF6jU/MhFr8q9pcjfTUWlVDql2EvvwBTKzaYWepJmeBKBVNhg/TsKRR4XwgdbKM1RgKkm1l
OT2MUzsAGkJ3NdV8NVUJcMppcrj4mPct5lxHqd1MJNRGq+q5PhmIGelpuStS8Aw6Jt3t74X77Hpf
THfNcHOmJg3io90o007lLO7Y1/NSKiBItjczFPBlMfZ3fs83nrVsZc+Ag/LtJ13Do1AwIrk8RqTB
3oxDJzcTPGJwge8BtUHIebzjlKDUBlEHDExyI258nPk+Deh/KDeN1NnDzn4lsyWja6qTe3XRBuUE
441GiLtLGNbN25PWYyw75w8l0Im/pBNt7sZ3ptLFQwtF/x7li+f6qRITzPATay4GhyoEv1TobpIO
1lPVRoTin5m500clw2ZC3SsYhvVIzZC2DJDdiijL126NQnnSzJVvDZhpd/87+TyWlq3LCF1lO0h2
L51XpCJedbKfJjmPmRHOppRo3n5Ev9bWkPtBpn2KsjUBkK2j8Lvgi8oEvYSa0ku1rt85l1iinW3y
+0CDYPMnh8LVZ0TRvX/nyqeGPcPVM28tq/nm3fn/e/4F9v2y27PKXUG5UQAn48hr+pPKqXPprqPN
h0JiuupdKmeJMqgB5aw4dY7nlVmW7ZliF+4a8lfAutw8wtzMELSGptTI9fmyRQ/bQExym6qDfwfp
DtJPQGzx4kt5z8WwrG50+UBM5Jd+KcVjb7Vsdy2tbdfVkf3jGy8+qZe9uuS+gXW8+zFZqJiJKLpU
ay6gPzMU84xc5dI18vT+/cTGFQImnTNLrr/Fx4rNZg3nYeUyeNZPrX1J3prpWXn9FYtQBEH1Ydr6
+ICH/XCevHdvppqs+OuFr9jvvPViGXg3Ik+Wc9Ht/faTaJoBEDP9XaeG+UEcb2CCc8tbxLgnxGKr
Q+2IUxez6s8JCGnDKMaSh56ILWN+TWUJvvz3urjgpdco7Defq+5xusQcdqiaMk0tnmOUbqMyjaX2
Cc+be5WD4wXk0W/NDvm4Oq8qSZQDoG1fE/S30jN6ZX5ySnxhuVrMk8AqhnsLAEWyqhFWfqb/QsMj
Odr/yaEo+YmQ6UCyhbyZD9ksmLIgDxU3da8b8YKlTSlgVZ7/xibKcSiEH1WR4yX7tdIylKfcD6gI
jsJwkGVBtQojz9p0/hA6DkKGwlgvhlKokNf3cuBII+oghAd3tSTQ+1Yxyuqkq1zDnhqt4ER3S2F/
3bxsp9L40Tz2Ddffjv1jK+1Ny5eOTGPS1t6+aDxRzfSRRQdyah0qOyvOgVDelLoLylt2ZWGyZlBh
C8AvOTA9byATEsxRbWOK32Kd1SWybAirbxC6kodriVlvJy4mkiMKVfM0TaidWSvuHbhmAwnOWjPH
0uhww9cjVA6rvpYdICSMxK0HzCSLHkXb4BEaN8z+savX8oSB3EL6d1XnZWGojuxBxMfXP82Irf9q
u88DTGf76EW/k+lu/5K91HdujLF8CJfBq5YdLhvmt6tOrL38ssc28M8XH7sOviNTnnUT6BwVvlJf
h1GufdubQqAMnUlOco3F+NoHWcRblPQTlDIaerEFJRMVRPmiS0oXfvjJ1+2okAfoIDw9VahqGIFS
6Giid5hJ5Ogpg6mN9z+gFDxBwovCNpAGVm90oOqTnm7kGKjlQTTmmYc+09/CIrc75XmGvOHWEz+F
+C7MZzvzK7zCPjNH/Ed2JyPHm/f6ZCSBLDhBSjMsGuytjCT/NY9zjfsyXGWAlDB1vBa9+gErw8zw
+Iho+vM+0WF4xU3QpA8ZPQILcA289OHSACAWXpJu5cYEIrvvBFRsG64GOWZXgIDGknOPpvUUrob9
8cdfwJLXh7piAUCEjZdF6V6XQfHvwvFZU0oqoPtjL2TlfxtRHIf49a4g8W7xgPcgmiuFXZJ+g4fK
6i/hOaaYvIRAoQM3FDNXVi/6Fj0j2KjwLc1IeL258J9GRBKc3xo0whofv16PMctXDq1NK9/fzxI1
/get7CBVwzU8iG7DDfBmHMLnzMdxlm/vG4tWobvaV9KtdOvZL3xMvuTczdJ9eq0GRW1hrrQodLwf
3tYQARnrbP+yg3BsJlvApDPbM4OU0nyaQwTClwDpfE6akkW+kx9Hbhzvye/F9NFTtuU/HnVhJ62E
Qr/27J5WAiQkiGIqYNG+ZgZaViVlTMpGKTU0+3vpJJr3ISt/V+SPZbL4TP8t2ysTmvenNrJzGZ89
aVldqdF+MJ8+uqkf34yZ+Qe4J9/bNS9d6aB9lUe++Zpto1zrUk9eiou/fPMyQpU4olTw/5BH+KuI
eJ0+mYYO70OL1ba5+XGtghszZYsBluBKXnxaYhbQNdEC+nmjiB1iKFWSq3BFMDooGOF2zGX7ue6+
4SpO9ye99FDKUYsjJshx//WaJUbBcuc9Prj8QF0sDNMYgUrWi1VpYbvFGvlvNwD9vlYDxEzWLO4P
MOh9vjwrS2leHOcF3Q4BHBIBfT/JobkQ8vGgBThHT7YRJskfSVOqduZzO3p9nr7Ntf7Sh2Kik+nq
dE6SADRr01y3EF3rHsbk6/CREYG2+VGCKvcsrcR414o101/J1ry9+r33JnMp8vc6h4EC8tSxjw9X
GGci3LVOpr+bbWYhpzuPzLyu3xrpznGcfd82UZUGx/EuWpJQvwlj1ko2np1kZ5d5W8Lmm1kLSZO+
K13lwOdsNYHOEuMqkgd3S7iKKSlQWb6oAc75Ms6KxSIsHSXa3ufQelseEDbfsuFtnDBIc9TRyrs9
DVE3kuLEYFWpGZStGDK3atIZCPB5keYGpsKyEGQs+Z6xXE8KWDMrAXFXW7hM4RlZntynyqI6H2Fq
4QjF28n+BbaO2dXezfJNCd8am32TzqW10WQlK/47W4yoIw9I+gYaqKcoxXERLn0RyetMifbvEgvM
cQSZQ6yE8oZjqW/RpcDhFm8AUvRDbDAJz+QG9fTw8LMKfz7RYH48hdMn1oiHT8V9d4Z2HaFG7jbk
IY+kSnaYdNl4gimsfNrEHxDrIuWQtbID8+NcOnSPPcWU7FAMeSwQPKZvLYfdynlvuR0+fCPw6ik8
HHiBGcGKCXn+X94bLU5qbPOxwOHVtlft03waAiFlptuTbOfGyilJOwkaiTu5xAyRyBAbB5Mmw/LP
/qYHQV+pKJra+rd9/Qcy5rV/65qKU5c2pAlG/7y4GCh7MpN6grPKp5MCxgIMzrgm4bmbIO+6NRUR
SDiHHwo2h6xdXu7pFGJny7+2t9G5t+05KcXf6jykmSxL3n+/BEkiPXRkAIuZahkTqAkcYM44a8JQ
qBr73jGGss2dKjc+O/UF+GYjH2Kjc3vblP8K73dComascnKjsq4WbEeBNIdivH2rblq4kCalkeS2
saFhMQmZyBOMaBPG2cYmiIGgBxCG3vXP5qytgFt9e102lcD8SMj+xlqrXiLM6Sb7uqLooKavy5n2
Vno6+nsdSA9suz7JTI7lTY3ciDsHJsr0PxtK85SW9kfh65TvJYmOdqgnIGcIhOkxzoO9znftacJf
54ggz/qjEh/eGkG2H01K3+Kkq7N98Rve5BqdRDfUlkCLC00ImLY8/8VIfWNKtRlZHvXDbBJli/N6
suZxRqnevJ6uXTUhz+apnRvkvkKq+LFEnVv/zlU/Q4uy//a+I5Ak5ABhgqCPF9MbMqJ971a89iAX
JXv67/csWd+W2b7nqKYFtqZ0Gg7rKoYir0Zf186tB6T3bd6cLSo2yMEkSlSf7Mu5zOgtQwbF422J
Sf70XQBC81zK9F9NjRkgZhnRQSK3QHwblFuBAdgpsMyQ2TQ8RK9Rpj4va9IrseoDbzdXzlSPzXvp
VqYggMR2L+VC/TF9tKij3giI0+NNhMwnL37TiE1zp+LzkyCAZoBlik2NEHzOAE/cGJODr9QIb4Zs
4S5+L8+3qFiwfmR651pcn3gFxI7lU7zEzI6jXyZCm7vp7W9E/OXro/y03q/huDyk3pYcGlmuqjo5
K5+xsMikDOJJ7Sdv6di/EjRcsNeQ53j4MFHLDrErGNcNlTbaFVe3VX/oFhAaw9j8RJVez5JffN3e
YzMb67V3r6YOpfTvsSeD8/COHohSYXt1YhOW4FTbgg236VHRAOUEcmQMRLXAT3Kusz0/B2qQShcJ
YfJnkkMmatrgiTXPYFWplXW4c2M/xLOrP76hE+UlDG2F9HMtxyJu49z/1mYvu1puhDhlXSeaePSa
RRZpkS4lXjr2vRr2+/TwP1BD4zi/BAWpOYYSgkMT/py9wu1XZLU/VWThW9xyQcANHOgT0wJb+1KJ
RfNRqparhcDbQ6l+aD3rOQ3+oryp3uuH5usz0/HAFavPEJ8OLSm0z8X877p87svVgpvhZqZgXUyM
iofyhsfi6g8DtncBdAnxKxovVlU9lC4UIWVA1q9J2I3GzJus11x9c6hwfAlkByg1tozv8sFNyQa1
jhcz5ozKZ9UlIqduespfm205CHpVS0z3JRmJjWRvXYlVdsWYtBRm49DxCYVKT5WygWRkew+7xLH8
M6mablyL6IjG/5fmGdL2eRyqHbCm24W3W+3yQfofJRoJM55D5dFg+jibt+aN64BlD0nEraGEL17R
zbOyGN9W75/niodX1c1fOJZVkgQ4R1nVFQygKpE3zplZjEF/4S02SHcx27uXBl+2Qb60rtFHnUag
D/o2gvyv3Ojyk/gIPGjWsr2TAWvHUSfaLvKqeJ8z+v94oOGEE/HH+T4XQKkJwFIgObYTT9mkj83o
jkOC/GV73l5OBYy8PVlMp9uxhopaeN1noiLKZnbCCNrVrnz8WscyoXdjVQPsc0AaL/vrqWQ4QWWZ
Cgp4LQfQydrZ2J6zRLUzlANaqxBJNZMK21h/S5JyeqOSf2MRUjsIyD22csVjdVK5RILm29eSGTbe
HIECxvD8K1fe0n0phFDSuVFWHvVtc9+cvJ9G59JmmqE5pNornj9eERC0Op0XpysSr2asen9vr7uX
aQJ+V8yOT8PdsMDqorj6u89Lm8b18+FUYsCQwEbnfsG0b78u11jGBZHUY1kJ0aHH3/2vcoRnQmpS
OoCmdmqxvNi5t/O6FMNvxG/CvD2WlSdkAAouexDzweh1iLgXUEVMUIojJjb7lPHwahNGtoFb48AZ
Zqg5uOxxkbBdaawC+1FNgr/kogwnNxIuzuq5dFqW1lzgXKZmpq6TUxF+aoeIL7n/J+kl2M2dUXe1
52ScISAAfhqL1VOvAAVBXN28+VHelFC9+Jg7D/mt/fOKwUbZw2KfDXvi7twDyLhwfQjoPLBbLJp2
6lsBsItCjUAbp+MSax0No0zpPsEDqqzNpmlCqCQ2I7ZTXrclk8Mb2MSeAjVs/aTr7jo5vE41rXq2
9XTX5MgY7z3ZkenT3OddsmWJgECpd0Z3DrUVV1FbsZS4wj8/xIlwXf2DXW0boiFfO6YJt+Bspkee
Zyv5v1SFTxyI4eTU2Wv/SJXzYeiJP2C8CbnIG89emzb92LXq52wXcB37w7l92TQZ7fDgQSOLz8f/
euDKRPtfQLIrYfm+SKU10Drw/qmbngYmqbPAWFOb6pqkmQBseBrXILLepupIZs95jwMckjACmvox
G+sat9vfYUYqSW30RTUCAfMcjUL9uFtFY7o4VVwm72ozO5jXzbbs/h7sI+Lwv8mknbF2zqmPfSED
B+jvL7bDNCvdSxGnYo7fg2Rr74G3ogqkhwrO2Javd2wqBHZ+7Gb3l9Lk2ue/Yj+UUrnI9Fep4mUT
xrXu1gu/5Q3O1AXI/1Vgf+ForqU335NFhKqxhBLiFnE2Whw7dzOCayZMmD2vfbLlPgFpt6wnuQJ4
6yAp6ieHn3U7Za6geBbrp+c/PBv6xS1wANsn8Ikwgna27ZxZgzV7mM9OKazIJAmXUv/UAnzEzpF3
XgLsKoVQL9VkM5IIq6z1Woccw+RdjPC1mjm28pTfV1vTll8gJr6RczV3rBXUQFiGxQ39U2cXnlwt
OVp2yLezvCIq955hmZ3/81GImFYwv6NzHYSJRPXVZDAxoV4//KjBNZgm5IpWBWQBRB6SunuvSSmT
KB+itUFS5u18EnFoGFe6l2I97Ja35HvyZyOlBpxPVPAoGsIQnB435VO2lru+Jz5iQGaX835fDf00
nwL0LQ7Ikutbz1WUotriaYx1rZK+fZ/lQCrDarjxqcR3S4YLgXDmXG05QUH8QiUxnzAQELdONdAJ
J7/k9FChSYibJS4rfF/L698D/chszQolKlBSFirpfPPcImA48UHFGtET6Rg0H8SHhRpCALuKfDzi
3WsywzEIxgNkkkGpNwlGSWY/r/IpNsUre+KrXl+dNGObU2GQlyTASw0R4B6yF/EloU4hHXiobT+k
f8GoALRDqvwE6TIGPZZjsp0fpQLY6cMiJMLjn/cqrXlq4E39xiXXsBVMvOXPX3FaHiJHYQ/4X5QL
7esXRd9L9kr2GRAjuQ3sllx9UCubmE3wbhg0VPw8W6dY8UI8079Fag1TvkB38HZyqePyRV59Kuuk
mDRg1SBZs56KlZaalgHO1uGdEZvgY7SxK+My1Zx49DepNBD1ZGkbCQennECYqtoKwHxSPL1Wtsjk
VBvt3i8/RHR7AwGGMt/5aebClpnRairYcNmiPCGuHTYn+62LJeAZ406yl3hnZ/POF/QYHaf39vNr
fS8vOCsOkncClkoSjUexkCaVO7MgbO1mLt3diPy6llc/k8iB82Ht1eQoGe3AXwtmbhXEhN7eTrus
Ls7F+eBkfnztrAofnFIRzLabdvrx8cp9JZI4cEUOsHos408Kaz349a6XJ0yN74rbQWqWfhSfi7pO
p1BZkwmeqUHKy0XtvGlv67d75RHnTdFZahnmX3y8bnTVpGsWL67qJvHOP5BcaBttMk2kyiwGKB57
YYYiff4qNK7tq/dP5AbbfkyGXZGq7nkO8Ev5vMu+7Rn4iKZf91FRV66lTf7bSRFGXdfofmsqaA/d
/UKuC3O1aAPRwqjBkJn5N7vhl46g8hopvneTapyTgGfOmnOd/ogPlZ/y0wOfbvIYBECcdhKTUyOf
rEPdsoc/W/QNb315dQ460Xmap68zW3rOPnXcREYGi7ylW+LgtnVG2cpsks5QgOHiZ57urUPKywL6
tXs2MD497kR6aDvntGWL3z1Hp3UTs5hxkmv5kK+dMt9sppK99FeB6/+2cumVU6ZcBrcjwziEkM4r
9rYbAzyds0k+yG2tx/WLjW8S1BMJk/xKC64sZd5z3ZfH/e+kHEI8XPaJUfxX5C0zwwATL5WYmebq
B9am3NXj73Sdg93vBdXobfH70IXHKrlLdUN68TYf/sNHIIEcBFzozDbw+JzMnMSBNRwkVw3tIwL+
unt7DIE4sH4zrmxFFe+YmYlw0Axdpy6KzMhW+fyc92aTOtGivNR426+kaUEzGU0+7aXHSTC0RNFg
mnlvPQHA9jfSLTNR9TN2sbqocChd3lFY+VzG9027yJ1B8qLO2Skzb/ITntxbx0ftomI+Dy+V3vYt
yg8OMj7lwMRG9xbKZiJTXXRgsMcBodpgoQUnWnu/GRdnKonxDLQeH16Heox73zSd0qvASnle29YX
4XJkbby2Fq028mfTdd213vbSw9Gm35hXOBPlY+3rhdbp50DIkN2X9tqMQ8OL76U5p3s2QSvvUGME
29KPHkMMeqrnnFWHWCgWIHXmpml7iw+3fEjQkBx5OZgphm/mz+2Zi3H1qnhjRmske+z9B6Du4m3b
o64myVxThf93NvtO9xdNTUCyzqPGfo524YJWsFRUaLjUnwtwSAd/2PihbVuFFF2/jlV/Y18fqRY1
iOD1XGI4Hz4SYm1Tb8fKbc1PqZyrpT6gr7mxlnIBXO6cP2EU869541GCkcHVq9nBronrexqnN2UT
9Kl5mO7k9kPuAfEj18fmRoGkbM0ppFEp/yuSUANQ7MzYFEmA91H+bgycB6lnDckXw/zbZnT9fnaV
BudrsUBu2JoPCu1kl+InQXB+pUqvbAfLKiASeWc76B5/7zCFaHY6j2LP5gvX6lnfxGIWevGBFoZm
QQV43TQ2KJ/UvalW/J9ro3EgYzu8t8tYdoKNoLQeIQbDwHgKL6NMCP/gCZDGMNLJtPbJyjJt0nwT
fTGpnYxsR4tKbllxjcL2ltGyL2KNLHJXko0Q7IWmhE3870AEX69v844k/leIDFiuSon6qZwUPdLb
j7fcaUs8MurpzlyCJraLfSI8VxxToaWRFylf5bAgiWWsgh0dq7TzsT58t8cG4VZO9dLmQEqATHV1
CjazR1fAtgf9X2AQsc/C/Ue1b320zLQvH6w6najruE3v1k9coi+44yLR5sClJG3TyZm07ZTK5scs
6xLRZuUlVuPBUpDMJbwpqlhbR/mhFLjPV/NUiI5xI9Z/xtDQZ/OSi7C8Lstsk0cylx33xQdarU4n
CEKS01Wcy3TlQoeUT9XpmZChfkgOssiJeaxltE5B88syhOd17LDDEuHhR4VYSGDT14TeomugNldI
0fOxvEVshC9gHekJGGQpY/Ed+jz3PpgEdk/Q1giETHS45PBoTPd2YrLapk+gMvSFF5jGTuexEXdG
3iBrzO3sP874AW0FVbauggyzKSDtJESMe9BhIB7uAZmXouXfD1tOThgABsdKT3DRZfYg+UBBHHxi
eSBzJJPSnvtO2msVadn6mVdp3eW+W3np/dei4djd3qAfg3XYPm8+TN/ir47fEj+0PbbA1mz7xr9f
/OLPg4iDYpJrINJQfPspuvD/8XRfXck1wRKAfxFrkcMtYZODiKDcsFBfyTnz688zfOecJSIqYYfZ
M93V1VXZyDF6tqyRrOrWhCq19T33ikD3rHJhMl6XMdri5a/onxtay+OJWHxVm/fWPbWPjj8knnf1
hwq9o2xxfklWspwSYhXVvVAm0nx+X+MoDZX1CgU9IZK7yvKeK2OaZmEg3L7isZGKpk/VbzNvc4Kr
r/pJTmV42EHmvpidVGIHzbE1q+K+D2Yu5j+tgZLy0a6y6GyaqjT9XEvvaW8zvQice9xFLVj5kHni
zxWgGpvatvvo7Fv3ryunn1OH/dlg1whnXXG7daleENBm40UjV0O0qe17me+nKvy2tNjUxpvOrKaD
4efytxPkNmadU6XQ/duXIeBzuUPi0xSNjg6sTdeXI5PQOiT1aStXdNX4t/rA1ZmwTbzXnUm10nAk
1qVnSyonn4YQxkaLxmX8HBRC9su97PNRnSD2B1aTZORUMRkUFLqpwnVngIampGtXDVhlWXnuoQ6R
ek9wL1tWYXqyoXKmk6jNxtdaQq0N1hmsoA61ZH/2fu/qDNOOjwLVgUXi1R3NS5lW0v8L3aSj9ujs
Po7EQIrP5mM4a867zzr9kkJ7OXpEa5LfqC4yoUyxMrl8nVLv8420OPEJKZFDNdppI6i+6Gusae74
t3gT2lZ4d1v4MYPLzrKT6Z8x6xXqsHb2nY/0976Tbm779+rCKn4p3uZlIi7rta4DbcqVpXWaKOnU
+rZaVhAuh7HpdVtbX3qJfHRtLiflS6y2pxkzjvWfy+639fh2q19z4/UtQtIvRPCbTBOnKA4vQesJ
4lBt9EP6zyXy+ul/6xyfP02XQ9JG9kwAUU1+JAbiKNoa2+7sECWKm3Tzee85R/tqenp9z11DaDCI
FyhGJhYVPz17TZNhVs4PzYPBdGnS0Muffsto2baeXUs5Wr+ROwHY+Vch66uAg1Fbk0aCPV79z2/5
oYVWyLQhSYJbiwtSZ4yBMdSBcF+uoe07JjnNVrQ3bfrMOl8vPdcRFo7XT+NbWzQSUNN6hea5kAcK
p44DyMK9rn0k20CuC4EtvO9eHgu/g2CXKVGbsip9sk2ebPLtE8M8GBDjGUfOX4kKwoJucWELbW90
KO16MCmTqDn3Wk9txrArVceG6er1EWFK2l1a+A6W97Bv+oBblB5aZmXbYrrQvDXv2ZJdJzRvl449
W2yiNV9sOqehS0SYPlOojnWzDQC2xMqLRSlWyX7h8a43G8OeWr/cfLoenE/1xWbkbU1UaSUelwpU
OfVlAjY/OiB95BvtycJzUdMz3sF5UF2+8oowxyg45/JVELbZEfY4nXVy5xJm4bJ1Lm3KG1j3ArN1
V8u289DvrYJougGjryFMgjx1mrJNSH3qIPpJfJqFzDf5jbQ/uHrkYpF4x/W7Jsqx10S96e8ASwoF
h/5jCsoSRP+tf+E8CzY1IsaXqld8yJEUe+NzQhi1B7s668Clt40ZuipdiyPtQKnSsj9DJIk1jttK
ggGBHeoSudqtv5/5aPcxAewuK6af2651H4l6/O8hRrPm7YJifX5ZKVz/9Nju80WMAKm3PsBmIl3H
JnWdJD9uikgG/3lf3mfq8595vpF8VGMT8airvvy4lEnC7kg267QsxQstgjabdXUynG8HcPvqYzMs
RF3XBN1OmqtGfyA0XEbyyy8DOFAkKEgv21fUiJIr7viVbyyas9rMtwBhfgspYHIay9fm8Uh15vjl
9ZbX/64ri7NVNkU4nJYpufhdH2CK4apQ8noHS/uhN9E8oHRFzZ2qoaKL+VOtJdQ6tUUbijk6zIg0
glhH15oXvu9habOcPUMwIXQ4DsK5vZ/KV69Bd2opl/rAFuAC2lYozgmzmL+9W5jDO0baoTMP2im2
0JW+T4S6+9x1eaYqpStLQBS+d30ZZ0Wt9/WhYUVFkKJx2QE00hcdJAVy82JB7ygVCjJYYsCLdjTv
KxLLTKphFbm3tpegtjCraY6SRhzJu53rjsNRnHSs65YAvW94y/4Xs0B2RUa20mdqMKnf450nAwGV
m44OD1e4Tre+EMZ8k6iK+a3By2v1GQutQToIt2KFsNS7RMUEiEv/F36QlnQpCzdwwkSxIg2X6vYX
THOvs6PNmskcSlqtG9LSgf2Eeosp0899SjdB1MrnZNT0gWksaYUCMEp9RUVGhIqxeyoOgnV6q9jK
PTgA0UC7x0qSsxNiOh2ua0sASqxGImuqCfsv6oQCgFs5/DpGZWHii9g2YZm77YltHIHFFWnz/w59
iLUAqPXz8z32qfppL1chstJJk8OA3rx7ArgNi6KRGPiQV2jn/6K7E05KPkRjiz6OQe4z9AejmDSW
vduQ1i3S1eByiuYOresAwykRKFJKjLP7h8gIZSWmpgIc7+fgHO0FQt8ieuwIWTUu++puUwEAUM0m
Om9fSHBHOavZ9h2A8bX5mPTyvQItRFJ+1RPOMS7wZLhY23PL9Wsrw2wZmIjdG7udi7lsB5XTsiyY
Gh4HiRbzaOpjmbdVSx0uKnBbRnY2P3NIKqfHKRSbWRWjhrtrVSWVsCEBJQiOlKc9fzcu2de0e8n6
vzN2q0LVlUslgqjm4366jI9Yxsn9lEdozghlMKaAVG9Q2wd5PkBCdiicmYcYwC2arRVaoTnpQiv5
L39vu2rAfc7v+dwurDmOIDbh0IYAOqxlYH3rRlhhBKazRPuwZhtWXbdiXZlyWTW/ciwn365KWeTA
qmeqS3eSlEzyqqtGMGe72+B8fYVd45xcWxNEkaOL8gE8UVhbdllj6O63BfOfbFZYcGrn0+Hg1mZs
MVHI12GJq6HhaQbFlmnuYaKS7EAbJ+5alW0HsHtDC8DISLRdAi4n58Qqx40C0+XQiI1OnSy40eTJ
6Gu0+qBNQyPOZe8wxL7Nltl9FMuObzp3iIZ2j+nabgzvoFPgVGAPGY3ieHHq7I0n3734870dkc3Q
o28pH8t6yG9Cn1WDk73DR+gpMJ9oXRJH0n69Fr/z1cLFQEUTMXRL3I5BVoKMWdN+xanQNUMl6bxu
qAah6a60e5gqTAiTRigFPiu3GXGN2Ke2INeaOcGLKF2h3XJspGVf+BDeXlOBvgn2B0mc/tKKF9V5
434vDnlMKKc19ph4H4iFneQbBxmi+56y1VyyIqTtdWK288DI3ddRXPVZwlhASHCtf7HQLxFA7TUK
eZ63XAFVW0J7UOpLjI7NfWileHZAM/NyL/FHV7U3iRKcRWoPGFSplSuBIz+k3AYzefCqi0dNDvCF
LlJbVQWH0bLupK2ja5x0KSFxTJRjczZODDICYjrVo4MOMuYQ/5Cf6jvNhnvSFpju39uvwkhm+3sY
rz4SNazcr3WTqHHnGZqcrAkVxcg1ymcx3buUs+/Xyuk36fJND/KDeSSCvHQQ4W+sHgkUELu0Dryn
K0ClydBGLh7YrivMP9j9ePNxHcyG35qAavQwPrPDexk34DNDizYVnX8FdPXnj7zLkG/Npt8XBUeE
9I7g1+BJT7fEsSRJ3rRtvI/vI7o2Is7PSRRXBe4/m5m+4g/wpKvBuTNrK4aCdr6T/yC1tyfFL1Y8
qtWXdvh5j7cK793sm5pZnd9Fa0c4dx7ph+1PGreqWLJrDH/tjFWBWFrrFr1dmKXuqDNCpSiKAv4Q
FqJYWtP27GKx1Mvhw4xuLbfshXkV0+lRSQ7DzG2VaqhdKJVZlOUaqRZwbtcJ0cA9FNssfR6EYMGL
7b9ZcQsiofZVMX14Nxr3RAhqcQAlrQ5LXA8XapEPeme7+Dg5JBkhtDy2YmbWcrKdyn9gjKOMWI2V
WXt8JjvXmlBpVnWex3MAUlXhJx26MPJDtRlTRDNxJjZKLUckF/879qRqYepKt4TNqo+ugMp1AB4Q
HvM8xPbBgEboUfAsrxhpDGytcIDWAhUA9U/d90OFNRiAztXQ5zmV6AY4YsoByhKm/kkZgOFehlE1
FrL4hFeJjvpMRS/8bqv/u+KyGgLhKoXyupIqflhzodmd55fHs3K2c/x41GLNmLm6tx5vf+5yAC2Q
jfNg9qbFuRv85QuR0k0fG2tkQxCm8romaLJNcOrKAixQ1FxnvbbJMolHVbWx3HH0RG5sHEcT7PUo
joHoAGT6cvnBq6VD9qlPdz/UonOuLafJAanD3iFateYMF/p5ZZRmlsixqaXGr2YZg/2GgNqg+QtU
g2SPNsRoS4T2XtrXjEuk2sEk0tFQgQ0+bBLZSUuNmTWbMmKzuR5YAHethwiJ3ACZzHQLn4fpkuu8
+XBHCPk0ve1K40zERqSxl16DnXOjWz9YVZWY0lYylSzrTZdsdx3NtKtRCwItTiJT9LEJ5zuO+B/l
sU/nQQZdBTj3A6ffqBB2UtoUED60wPGWaHJ7qE36+5/ASOnsy3mUY6oXkgFkOpl9L0/lP92eZd92
M5Bn+VHbVXbNWGgFWLdOyLyzbSn5IN9GTvvt/HMapt/Svd7ynQJqyWKdULGNsg74I1CRo/x7vnf6
dDz8dwsMzKJK1W3viKBAxxDOvNFVLi3NXzEsx2+GvV92CG+5N3+f7SImpB/yCaZXpXvj8EFcmRpz
liRLUbNcX/JvSmGFAbAkGBrlB7t/16YUrQ65l14wSbyPzgpvo9PHmVVr9kujAg8SkUcX4rf9EoTr
IVjXz3Xp8KaWnPpWCPlyZ1441x8AuaA7onfpUgn/58/hOYeg2Kwo3sqda9mpZcp/DrNuvjEvpffN
4ACbVmOSyTZdfP72DDHz8szhbRt8hda9rP6NU6AT3euxS0OSG+LnMHMQA2R26JeARUpFgoxG1YqL
djd9TNOXlgD7xS01/bj8FHOu1fzsTSfxowmX3/QflVxEYeGIfWF60ZpW+NVMqgPnTRZJ9cGM2sZs
R6AFi0NtlvVMLxN68AIB98XJCfEcXEb/Rih8gGVklyGsq88qxy5MZ7ibmka01aLgzlB8RMg3mOm5
JT1vDbtS0EB9LT+/U7VZn/iwcc4M8N+mQcDZsrUSHSzLaon/VvhsDmr265vzD68sClOLOvizFWtf
G0jI877B3bnVU9VrBa2PhvZOiZEckMVicNkxNJWermg8P0K2ORsv4WLbYpRPRoVD5Uo5PBT4AMwy
yyB2FaLp+c+qSRp78AJcQgsbGHehwor0ghV3XTK/0XG3l9frT3Lu5Fn3+s2p3vTN6cuvY53iP0IC
0r0CNR0P5ksFQjyXdzJ4rFu0Zldizeuy+EHCVodl81Lbjz8A3Nhb5VMn934Z3vqPBj/0S/H77EDT
TmpTnOTe+2dCM4Sz3ZlmtTMqoxaSDiomBfGaTFo3F2av2CJfXuqLfKNLVZLh/a5qYiTh0aKz+E58
4MY2HpzEUasWsE6a+OsBaqucclH8lM0ToKiAdQ9vB3y5WPe2adxb18FdVaPHjKt+qorbyvdvz6to
Yln9E+4cLdLLTlqkkAAGlee1eIQEUtZJmiv2bAou+PmmnBriymMJYUAp6lm7fViUrr/p6RJG9EVn
BB/8iqODIEklDNMTzmOzWA+e4UMSt50i3PBeT7FsJHwXSe9gWQFgFNBCKwmomMyyH7vRBC8dYFc+
O/C30by6tURmM0j2qeItaEmkq4+hmKSrqUBZOfRCl5QAfpX4oG9YxMPkm+FbwnRGlRbZgVtbitfN
eytkhC7aVNmAj1eG809sdhgdQN9FY2VPDNROflBVHkXgzYauaiaKdQECg+zbtwm9lRYOhZHThpJW
KfYgoNWfw03v+e9hVeIG0/93iyaXEqPytDZFlTsF9A9JPtl2h2le/LEaN1PBaBsFVtTY6GIINzzK
Tw3M2Z6QxuNf+Ier5/l96HuYrc/qOUzP6vJZ0rrS7h3q+2qisno/RPsOKsq1fahvoslI8+HgOEz/
7v9WH0Tk3s9rKuiyq6lTrGDp3ERkXx+qrTgV0qZCMX1spE3jIuTyXeyyrORTnZwmPgHu+6o96VFg
ulNzLs3GgVXPHVqHhVRZnawU/r1CG00TWAlKx4ekaIxk6iLS8xHrp5Ah2peAlD7ai5qup9BgPO+p
tu3rankuysNw/QW/X9WC8JHG/FmlhyeOwV7e10jcD5KDRJNhB7Nr64QU0OC1VBFF0xtV+Eb2Dy2J
p+mBC3b9OKIzNUoOCm3K1b0LBljr1j0Ke8eX9+U/NC/K49na5PuEVtPYvy0Ed8UTZpwepd7BFdef
fS5Pxfe75rb9mwp/59oAtVDm7K7IPhxrHA8bs1zd0YxHp6/kDc9wleqIPHAuF4x4BrP2+Vvj8sce
IVPXx6n03FcK+cHmg/+j3gTJC9m8dJd//PI91n8ZEyVGyxw54l1b5LHsLkWyi7fCo0Ugf+RgP271
BBeBE+5iojlrEJEmGncfBXnsZbQ+hxw3QdCha4DNZy1/9iA/I3Co1rw8NGhhz7tsg8dXR0y7Au0b
1VfZxIEq3vmIjTs4EVwbrRq3ecPkKV2M7yNB6LJ7qW7fGWXvGhlyMN18piNtDlKCZKelsab0RgKx
482L9udSoslxc9c4COjkwOkDmP4lOlhWQeeqieZ5IZKcanrqyn+ow47Z0mdLIW9m+igPef3vmtWm
qsFHiSTTnP8EIGa8/zVI5jQULJl5WfLyJ66KonAnVgN8MROYKUhbXCT0G9qucVXJQgTNAwsy9MH3
JSGO+pKt2AG6frfxpZr+kBXA1OcH2Tcx1RTeL0a9duocm7laRm79tWc3lP/vTTI1oHkAB4f+QyfM
w/wQIo5C8gLoSTCcM0JXiBz3ltvnrvPCxuPTQ0raWNlqNA4NcZYfIeyiee1d6/khwTOVx0VokFij
1taA8kyKgG8LLNvfLQQiAG/4mehiLQlzfjr/nAW9ZYHK+PgL3c8MveD8i/cddr5MIe8ujhHl/BdU
CDVCZPHCrHLoliSQU8E7jhbrLMqeImi8DQ6b4gJKspySkpuBpXBfk7/jS2wM2h/fVVdiTOYj5SWb
bxcLlNvJeFIrDK3HXCmxSPtjbYD3pXqzPdquPyCW0Ldje3IcyqpwkQD38g9smLTFIp5HaD90LcOK
BDKi2a56PNFnf1vCxjbC4f1XXo1HC16sDfq4E9+fVxLPyFNtiugeag9sZE5DEE6+Np912MXma9g4
FMX42p2GYAggohqCPcrRAThkACNiL29lwvdGyfTXC8lyUuK0EwG1VEmohwT0QQMYkg3OX+NR4C3W
2PThPAMHLtRc/kNY1Qfygfqgees4QGPcpRqnSecS4HSFPNUFDWYNG06BTU11KyaE3Rbgl51MoZo6
1eAYssEVeblUOAKvEgKBE6iftUr7o3jMTRqyHASVayFIIlJRHYBNFx3WZauJhsrg8pOJ1Cb7gQXZ
Ue4NhwSKry6qRQQlpgV4xTvVcrw5DBOpYXjey9YYvwbj1CuAiUgH1XsCER3zjoTO452HkQuZLKRV
5t5MfJqecUkTbXEzPJdIGA5D6NLkFQmAZDafELSvo1DzIF4lAMD6y9d8aND5ITV0qnl2/u2SQ/C2
2iMJDm0cTm3Asj7pGTnPsxp4VGW+jFYeH97SXzv10E3/1AGFM3EyyOJDlZdb52RaeoVwl9fYgUVz
h1qU7bDQCIlzeSqP97ZoG+iu/0XakHucWjyEzqt4tFohkzV8pgHBbtkLdic77DfGzZmKkq1y/1My
UX+kQuXHxqcKNzkRpyadQbKtYzlUxJd8euTNiu50xKoojQr4qw7InjLacvKx7qGgQmlTkYbGR+rL
cXaEZ1d4krpc3wiNOegYNRt/ulqiQhgP8nXgT0PZ9no9xt06DE9TJaSkOVmjooT8VJ/dVaROYL++
N3Yx7k8E3MnAQ63N6e3bdhU6eG31KQffQLExGLFtzqSyZcipQSL7k+QZGU7849k1eGHstLAkki7I
fScnmk3G65D2W6INXUi1CPI6fq7Qx2gNAy5sREB0JWDynCNUABfTHJcIPbu7f2wHlN8nxyjVtT+p
fJ3W0jKDIiAkdOT8LbvHb+jO+qHXM8dj8f7+vDcDVWjOflU0oPGXLNM2+zMH4J9n1fzbih3Gajp5
mylUxaBVWuqGWdJhw9PwnvcDRva5n3TlNJAvs+WpElt8JILaBDq0mv8hNfCJl2E7+STFOSQ/4ijv
HXftwDTrYr3cmdxhHZ8UurHP1zPdDHEixfMTwv612B7o1kBaz/aRKFP57yUlhEv/fmmkN+/YKbl4
B70qME0JiWhc62nSpiWqCPOaqjbA+EDoyKX/XPku3/VAIdBAIBGAmeFz0friiWr2zUHLvuXfktUF
sogSBgL5g4BZQRtHTTd6hIG2Ci29hNb7FAFACZfhuqVNt2cImjVo4QfqK5H07r1JEz/XOX1d9yWV
8Gz3ViAJp7e8eKZkI1vvmoOKgsD9rhxiJn27hAbbu3amD+YEFjN50Tx1bH57jGcFYYwjHNetuetl
tLgXwXnZwHvlkrNZNU9VSi+JvfFcedD1jS4fh5QKcTOR7Ftw559WPYy77NRcK495Mivm5lGDd1iy
WSLpiAnOZLMoPbXUu6Qsekfk/+Gyd5kGYpyhuafNqkZp2SY1q2aIondhdLQqr7tV+fk/leqeIs8g
OV3Xs6R3GobR9jfs1Obf/V1ha1/XSWB6xY0PNeyPGOZYWy+/oDs+lddm3p+p0J64/OX0M57vuaaJ
2+/5aPaoZr/y5xL63qSnN3bdTYKFtJV+30eBz2GO1S7yAqayX6m3049kyRtEme97LdVhktXOd/OF
4kN5wJzcitcL7WdnL10H2ncL/XmEgwxsrnLVyj3GmXFijHZTm0SbXCup3eusswVOZYWW3PVuIG5a
Qf2lOzoaiyj2/J7ZyexZ5Bwo41+pY0nylvtgUiooJWfEIhTOpPZSBjufpjQNpplPOZa1o0BTWZMo
If7+legGYjyI+N8PnX/SN6VCgy96U3GnkWksOzvCcTvkrntpNKr2euAW3lcGAWumbTeavYk7z6S+
btExRovid31SMeNuJTJLbLWzofwKwjKw/NJBlWZV9ptSjEDtMxZTGUn+S+nBZAgSzWcAlwPkjOPU
vE5WuZBr354vktNQhomVXYaO3L7R2/bV/dd8UTWKknm0CL8Di2mjg20eBN8DwgM9C8pET424mH/D
84Bq+1Sn7sb+7E4iK2iOEaPmYmjIT2X+KD1DayROmXa6fS8+FTzFT66VX2DHpjbLQ25OXjP1EsWa
WRM1DMKERJCcilMDeAylrm2fLjjl0bsqp5Rrmg8dLaVlSi0OD4smGvO13LwkSss3fGYh750mgNWq
y+PUcSHcKvZUGTfAPK7sJbIPurhCisJ/aQxoYjFRQzQ2iQwToeUOeM22KRlaU1Kotl6+PXTDK/a9
+VcqEuVhnAHfpZe1VATdn0WuLNMUoCMTDA+D7mOgGoVAK56NBLgKsyjrFCM6Ah5Xps0S6C1qYGXt
GWAxExteZ02Kn4qS4gg1K5hY6JFW+74GjPk8+fAnCMXcP8MTwncqspY+SzgK9GzCDpJW8UfbIu2d
BtA9+7vp0+L8r5NmUQsVJI034Dyhm7jCx/73UjphQ61O3o9Qdhl9w1M+1e5ffxBLgJEDQI4/dPmk
bFKJrT5sdKI8vr/2TjH40Hd+fCQ8PjwBNcSSxrDt0hBsh7dV2k6rs90s3KeBf7BEhccdB1jZXunN
k4m2IILIqcXYZI9dROUlGwk2NbTZpVmTmB0jEtFVYKqtBxb9QI6bbNUuHByklRAWubyuOBqRjz2f
K7R281WH3meBSZx0cc7DMHxmaLcr/04xUFb75nnPrCdSiAc2ksEdhsCTKusC+wbTUDleXfjYdp8F
COHiab44kPa9QIHFBe+2WMkdJ1hgu6vCKmfBmjyE3uLrWBBifBWyzcY4O6kgU3OMB3Xs+RyI3DnT
7Bc4DUTNjhDnnQ5H0RVHJiqj3BlDIGxLE+1zy5aKQ7U6q//psSLAgTtIM3cO/d64iPpWADLYe4yh
MEnPKwIpgE+sKybPnCCOW1MgIxU9aYEFkdji+zaUA62nPWFLoA7ML59n2e0tZwEBihWW8dIdGeeU
oCd9Kc6hpMc0EkLSMno5FwtO8j5fOz2IYgdC1/IErjcynkvh6C32lud8e78lYNvp/o5Nl1K3piFN
aDewPfScbgRfAzUQ1x3Lg0/kYT0uQnj33kZVxL1bqMu7SB7Rfw8CvoU+i4T+CBojyde9B+mcGg4q
f/JPFOukuLkWxYOL0pyaihCcG5w6T54gQ7j3eOaaUImmp4a3LMgjRFFJ/8kU3BRyAmr5cM1UvKsb
E/BwCokwCvtfD7zSLfZjsHoumZP/v/dWQjGD8b8HM7QovIrXLfO5SrTtgdXDTdBvP5h+2jml6MPU
b3HzjXnTlBf2R43GffrPYk7CanAbHniO2Xgayn+2O/130FIrmsGMmpczqiSHKdzUmh92ufCzSH0d
Y22qkz82Qq7hM+1R8o8iTOHHFsln/tuS+B8thdyPO2ItUbpxmFrL9fcdptKMg1KWw4oPhqFfIGLr
bx7gHNW0DM519FXolyb3Pfvz2ozddDlwnkPu5cC/xFBtp0R9kLF8CladhGOBfxqF95Mzsx6sB+JZ
6Rm1EM8IOxF2wakTwif/jBBHwVCJ/7n774Z+baTTmHZvG8g8xS02f8m/3Oe9UA0H4jD1doUfJ0w3
lAMpwv7vjWZ9TqlUkn4OUyOg8OOjgwC1DbVj4SC+PtEr0n/uBPg+Yn+qy3s8+O8m9HRzRGfxbuwn
+acF4TIUFq8H8b/CT/zPeEzovHjdck9k7LLzntI+uQm+rsB+0F9OpO8DnQMHN+lImNBDQ6hGMff/
jSY5cuTbLdhAWUAUEtC5Ye1zx4UL0kvVGTHpdS0kE1UP8pw+XIgv1Qsv1K7i3uHyDraQ3b0jYqDR
TJtMlyYCf8/CXQDArw8iFbNbNzZBJCgI2b7Ghf7RnL0Kh9fQcS5kR0sJ0itN8til4aIIWdOl4QKW
BYaLWTDwOkk+wMd7HMqdim5QCswZcfXrU9eDtCQ85DNuIbOwlyo3zgle4OuGkPT/t1ghXP3/zQHy
HBcqGVz33i5cLlosKRmzX7ErxM8ds1en3H9PcG94yKmeYbx6ettnbesqyFRt5C7u5VqnoQGGMk6y
Bo3adXor65rFhEIFd5FPuo6Ul6ywtPTWvm4P4rowUHs3L+vIc3Oe3U+2Jl2MNJMRISaJIvnnroz+
kXw7HH+AAvuFYsk7FoZ3oDlMK+o1s7l389my+5DKnobh2D9eX3AITKbEp4acvwuNM8JxaZzHc8tW
01ELm57WS04g0YYQ7Q2vyuWgCaXD8EDbdzVd+E79YEHenXtuYCZhz5knywm6EV25IlYT3jyDGB3/
/ZuQh4AMeegc4dPfTI9GT2/+sS4lvg61VG/eTvUOo9RXovckU0SrbllK9NCsYq28MKOEK+KXFPix
dKkFRZGTECsVieSrszbQV3FZmfNwrdcT21qQ/fu32kXJL4vVYUnzEcRPfEl9K1HKa3DTLqLp8vd4
oWahq2N++8mkqpl7JZ9o3VeNZP6D06WWpdW9OZ+8T3aUR/PvpzILPAS6strodaJHrDKBAH1JBFMP
JdKNJq0JHkAptS/dNKZjPzw7sUflPtVozNmrfoAURY9qvm28CCgAFrVTx9DO7nozc9Fb7Fcr66p8
OFbzJ4oqfAPaK3rcg91T55dmze56NKME8JePBDXRMc90OTdc145vIoBNSkpViYt6hBGNUwvmnv9Z
fdmuynVdT7buLvX+dZj+XJTutDKvjTMGSpRtaRNcaDnOvoFjGdDl4ObsW3OqYkuMECattkOz1Xb6
XLdTuzLiyKS8uNbZViZ/M6s2gQ+WZ0DoJWyymNlXdtrvFc4QZYoZgB1tVgz+YifeOrVyf4X+rEIe
U4/Xc4SpTf8q9TFHbC2SB7p/K3M8lp31rgaTB9ZvpNWaWneslA7l5GD9RxZFPTIlEm3lB8sEQF7e
XF7MGqdklMtH+W3pkNJjX14mPmKbGsZBroA0XcEG0kG5+Fiawd9W9Yeaf64Wo/uOlU++4TOPvqY6
nCveejlo4aVyvYBhWdhmf/Hcqorrs8rkzNdtxhs1jcF1uta0Y0rtMvHKzND5i78vuJjdI5bErWf1
hs5VXq1LmXHqDZmdAN2tnIlXBTaaiUQjzWcmEINikDU03Voh1CFTxra6yg+nxFr+XD6tKjeyb/NL
rBTIkYXi+CH3ACm3CkXAa6iT7ZmRXCqDQXdX/EQe9Udk59cXdkyJe9AGhoYcxRN0e67S+x3vum/N
1K15wpBdF6abXW99rN1Q6Ia/uTIvHsI8KtTlI4GMOdme7FgXQSOjyEwERbMYVn5Ta3GRUH9LRxy4
Y1lfuvao850Lehf9iLLjLPC5n3tfPjpK3jNz0HiLpYf9dfojqkbWL1StiWQoBVKm1h5dPBWiyaaZ
fjQSOz28xVvx1204fHapzxZXxeHv7+/b7658paLf3RAXmMavrUNxHI5D6v3483jU1gVt4G+/b3+i
LoLgjWmq1HiUO/PiX804DDzUU6y8iuKyMSr3yWqcpHE6yF2U2YGX8qXF6ChVrGTKv4dak/b94z+c
595FdCnZmFm0Lv2Cs4oZOkYZgtfhhXSMO6leoqSnVDU0W0nV1zG6lYdaArpSSfSSHT6h2EQ7r8hW
shUU+Gq+Er6W1ZQU02dhONSCJmaqOJSOvwefvYxP1OleJNHI8ipTD6cFSaQUi4aXUjhPzZoO3yJj
mSUV0XwoHaR6j3MlNhB1ZuoHFXPCITS+7lSsHp+JRS983sQ3vnblUvtbttfUvLPMFmmolHJ1FJXM
12mU+zp9TzpZkhk9ouiaQIMpOW3zWLlAVdrTw4/LaP1xq92+bzVqzvVCedlethk/tPOd3wtlJbFd
5VJ6e+OL8/47/GSD8z3mPoDNwfIm20ppDhH2mwv8ni69qda75r/ooTdpVdQKDvyu0tz+xMfx8THa
l7kzV5XBo1SxGdx2LsXh7lG+d8O/uK4Wz1EYbjcamZOPTPHzM4ynS+VBtfpqcck4SPP6bJhtz+uv
LwXF+qMxF2ywGc9rcW4kq/nxZLwYXj+1/QhiqkwIvMvbx3RZfH9/f9uW/nz/vk18/xqQzUyx7UIL
l1oiCl13iUgPcc/QpymlT7J3b40DDetU4SPtzYIfCgsPrCKqhvFNJfu2yftl1kEzaukW2LcSP+t6
6mc33A3RBBCIFh0NENUUzZtt3TIvqGTAhgM5C9fDpzlgjFgO+Jpjifo2t+pg/j3XFrzSFTTzoQPT
imVt+u+BkqeJ1E3BOB8LFHOcHF7QbkwqcPYIPCNS3nRGl+svM6HuoDsIQrerigB+dKrC6fFHVAHJ
3eoCB7gzIlpwOOqOx8HdbdUfk6L2+7zUTZh/TiXEyO844oakvpssdSkA4Rh4WXihVwbjzYFXY5Ih
bO+KHow5iXX9Eznke6sESRCay9njA2eg+r2AigWLM8rvCAJaFZAYrkgywWCOQoHvbXlT+ebEmS3Z
CFhMohzZhHpwT6JIHDbYIaj4LUBrdsP3ptKFOGhjCdse8WQKG+ku/M9GnOzP+HtshglbBxHwJYn3
pWmsugjPDGrl39/hz3cldHvn4Pz37mEHvW0nDAkT82dzU2yHuTl8eendgfjnDQbhbRHK3H1/+xSb
M/7udh1K1iGNGADHETacxlylPm3Gd9hIOxFeb8oPT0RehPt4itf7HbmCL5ucTub5+gPDKEyo15bL
/JE0wx54k28kLPsYdiJgv0g6Ni18fyedt++nLWnHS/Y+TLNa5cnRhq9kI+e38AVdR54NjP0Zcs9l
fHo7hLbP5PSZKhO5y43oGMmIK3f3ysClczOchkSx3k2X7EqAith0omPGK+MJrAMDBKM4vFs4SOGs
dMP5q9vdHU4AFLTXWxc7lVh1WmjEy8yWS/EWxY/euTOvTYqNROVS18Nb7ky/9Gt763BEDIewd/PS
9d2wfJ1YfLSyI0Bfnayl+zByzt1NpcBTIYW+ewi+eE7kkm5RMAg8tWlEX9re7L8jF072v8CECnaA
8rjSz790+d/PvvLTQ3ryNSkjgfMhXn8vkBZS/ZW//ayLrVbri7eXTSxiFhdhjMVDHUexvO4/yolS
iY5JVf5aJ6dQwp0rwRaLh/KpvBy+iPURmbg//mhv8S5FdWLXucoMnz18EFIezSkqZySl19HpY/u+
efPTKKUAYq/QBuhWx42HwCIMX6nPoPt1bKU+gwDcFWEjXw2jnPrG62qwWhoLQnkz6HBfNnrDV/g9
nP1tnQdMySPKWohPpiupOV29tb9nOQIvOhK8cAMkocy7RsOXyzFcFSeDODRQmQl186DFVgCHaMm5
6HUFfDJV+/vju7iukLgvf+De+lo2wv26EfQF96UlGetVNLfK6/ItWZ9KhfrvS5rQ+mMF2hRtsCtG
8cfcUjDUqLxXw6Mwa9NPc8HMe7M+YaTBYXoM7bVE3Oe9sJW7jq+iSy48WQmm+NnGrc35QcSg7JdP
tglBnxBWzgCBFh02WuC+Umr2TTum2Fynhqf1e64bTH6F91IdAlC+7lGId6zttoD3wjTNnoTMc/VW
Gn4yunE9GevdwX+HeVkPTz5b/0JsFqKUu1BIkzjOnKI28Z2KbKzwvpUSvmUByPcZ1trm0B71RqPR
pYxJ3buVJ91rhRi6r2Rk2axcqabfBf659v8Ossa+cn/LMSsYjVrbYo/qinGtblAcUSYchV+f1XAf
DDnCzx8glK8fl+Kx8qM/g2IhMKD0o0JS/GHNsy9Op425qeZrtS093gvy9NpNj1Ij0b7TbBRqNfGQ
Emq25bzaxUgVO+Kfgau1xW+7lcP9pJ930VvHn5Hgs5R9mwPDineq2IdmNs3/JNvhW9Xdt5cVEhUV
2iwVWQBpw3OFtosr5UTQkENQMO7oq8V8nJvhKxh4ieQ/VtW8Gem/+S6MiPSy3LpWnqWvmNLPpKz2
Xv7fvfxJ2xoa1+WLjd24WjWxVM4lTiBSrg0lddQ0A1IFzP3e4ExK1sJ3vEyJq5cqxf7iOHvhqv8w
hENkWiuUeRdE6U6unBNHhvvC/xB1XkuqclsUfiKrzOGWLJgwtn1jaduNOSAK+PTnG/jvOpvW3UFx
sVhhhjHH6DVgxdxi5N4oUf7qkvnZm6MRoNoeGMTu72/bGo9Z8LW1auGsEWfXGlk1hXXVlJJcqqxp
Gek56Lyrc3VUw3gDn3cqbD59lizRem4lr/6eFBBnSJ03/nO7F+Ny+Kmx54I0z5AzXKMgzwLVNqCN
5SECSRa6xdI3ZoMZhdh2dXEoukBdoXdpScO9W77NgWQM/T9K94LIijAfP71ztAgngfa6DWomoIaB
VvCy1TApTLdq9iu8O03v80jMk61X8joTqjOraWDDY/kFtJBr0rGH5Q9de6zSE6bnM/isApGVGidW
A60C+FW8YvcNzxu93bEUKZD1fV7IDl8Bh987uM6MHmEZG3wYjqwRo2mw83Mv9Q52DK8S+2yzj1iP
VSd5szMoZDnB2z+ByrTyVYL8dmeciFrAzGQSyiwW9ZwhrAFDDY2poXPt6fGA6Mu49ojcw33Ias8Z
dbzculcH+7baaGGDcMECbS4XxUtAUvmcfudXPQLv3BiNtti8+M2AhKgxU3+DMzMhnWS4fTYVvZ2K
Bo7I+kMUgqHAQjqbzQbrijkY6BPC6iLHrPUPxlqb5s6rQ+s5GCx7id1b8m+9nrHorrn9fC3J/NrL
jqthr2m9rtjrZMC7Jz6nRJf8YhP7pQElV82AftTE7OypabRvZxzsGRseV03KimGkjW1xMeAO5UcW
l+VgNvN3xuRv76Re0VRaOQu3f1tqEdyDS1E4IZ/wi31pOGRB+ZiPGDyFMYZZxlrcb7vYVVWMEX4t
yWDtUy9WUq3+xdx22QjinjYuLSTIW2D4A6SX/wmJFTMGaCveFoUeBrOx27JwMnD2/nwWT4MrRQP4
s8+UrL80uPRTfsQVlC9QHs/ZH77Qkyg2mq/gKwjmQdvESs/N4Cv0/vZWqC3qPnnNql6TOEpm1PHw
2coYSXhw1J5REUP2AwKO73yTbkpLHqNoEk06PJ/wrB7Mrf5htpvpsZtFKUFnJIpXR2R3mhfv3Pim
lJAq3oMiYi0UxOsuFOfP4BGc3Be8zFR6sz3ir0EMxTANaNPfJIwsL8SXxWELcayKwIE2r/43XY2x
LkP9FcjKjOxfTFXgtO4YnhysHsxJvyhLHiHvXvgfO+yd1hiUEgE4WWq/v6fN78v4lZnkQowzSxYn
RORmUIibj/GDUugNCT2So7BasadSR2ay337FKKtqE9XNlHS0DqX6SvBOY6RTHANSnDq1NQvXQPVr
mItERcqFQSM3bIVHS+6V5bFG3bfUpp8DpWozdulVmBKdV07gOa84ei2bM99BfoohRAJWlTkyQHk3
tF8OpKqe3HBoT2mgGqmQiw4tvFp0NzJkHihfKzaa9OJeKruH3KWsDZ2AIm5KlTmNI2uWoAAHSRoa
+RmdXHLOxh8+cW5Z+j/mfWHdYzVjn59xvrD20bqHH/jjeHw+FUySdcCwfgdgVy35KhQ0kQB+w5n8
FugqphpMF54TZsXMHjfR81U3oJ3bXbm3rp4hv15XwB5QQPC3cjs/BHmJDQvX9qZT3uiX6X+9hyIs
WUO6TS+LwtavpisnW0dqfzf9FDRUE+8ghRNFgd2KQ6JK/ameS1GrgBeGuYcDpLmJrcPFFl8PG914
g20vJQJA/IQZ2PH4k+aq7qs+WtW+hfGI30u6nGtUN/4zxXFejI38EPnem82GKnTkuB4mLtQGX6hs
8x8u3QEHEMQ4dr26Uful7kaJ6mpsUjpZYrzyULTpYxcUr5MqNh1b+A7oF87fVI9A886OKy8T3wDX
74T5+mCUgn3g+c3wkQC3aD4FDPzYyLrXGkAgxrgg7dmfz9ZAogKOHq7/AZouoO7q5NRG9H23RZ8Z
97ZGeaYcOvU9hV2c4G0BgSmmxqd/ZcRq0AXE5ELrZBIW0oLUz80vax6EB/MvssLwY7zLasWpw/Oe
TvFIW4a+xfMsnFldbxe/dDxybVBM/RPFXFAB8QxtI3wPJTxLTQ6V75Cxp281ypEacNH7gteMoaSZ
lROK12yCk4SqbL4ti4qHahnSr8JLat7VQAOUOHQ/gRYUw7TD324Y4ppOOjCZCYRjPWusakLrsnXf
iF/Qb+oQepVRSmkbIxUaLdaJmvNcw42BLX+DrwGdxSI3XDSCXiL3kFNwX7avYwoHgBvANkR/tvhe
C5HWEdIWGqwarrKmGsMHkSQ9Ejr5s9DohXVfnkODIZmBRNXvmcuK9HxWiI7x9TF1iJ/ZBzbvIzsy
nWBdZiVrwsb8z0qBHaEIqrZ6AeswgcvtiYBR2bz1Pl6CbF+5FnnRuO+Pg8ZAJ8bCGq2DFBMCQxrV
DHkNrNweTqF45ju50fjx04381Qzfm7iNCwstlpy8S0jIoQ7Xvr5cGWtt42z4iwVmPfu1oEYy/55Y
4ws3HbFlyfQ/sglAtPVxxjOjScQfcU1c0E7hfiIEClnFqnD51aizOR7/lphVsFrAY6GtQW24mpyE
VE0x0VTbjKvN+vZZ4QiAWYzJT1thDhZto0W9AleoeasZebIEZNd3wMQgxgRB7sFJyoP+4NI3XDXV
Od1pd0N4hSAPiH+ohbVK6qCivvf57mFiUQ8Jg8D06WoZ1SpNhRmuKDy8DApFDRQ7+ESYiqDIv9Uf
qi0mAj5rEZ4iSvT1XdgpBC00CD6hHlafTXsOKIlzZKwflBYSwYIIggDL5yhTBftmdfhMbJZxnOF/
P2s1aYGfoeiRIx7BkGlrDrIEDq5j+GP5GVBNT0G2V1cLg+akAk5QMzMAihXxs9joBzUKN1Y2EbWI
xdpHUTNrp2ymhpZhxmCri0Uwl59AkaiBdUPuk0PvL5aziZxXrc/aAVGv0rLHB4Pb4SRz3stijlml
ycP04XV69LmhMijGVPPhKX4CJIoK6eYPp5u830JBA/YUzqkHL9dYUcAHg9FlxW04RcBIuDHCYxdr
OFQ8jB0FSxDTYU5UttiYsRCLyNg3NqDzmY7aMDYbjY0751QECr/KHU+d6WbDy9hugiueFcP1NGEI
2rdJseuO3YflumNGEz/+uLDHYrGS0zZc7u9n9Wmydkt9t+7DXIURilI7waoi0uUNz4bWA1qpLvxm
f9HM27ADvhzFpD92Kn/5Hn7zNvYo4nHcl2oRTjyxaSlMCQZw7Lpub4FhPkLpXTuJwoOfmOCGiOl0
+Nm3ZJjBF09MtWMQqBhWLMxk3XE1gI6Sifr13f+u0IqdM52q3zXi1S+R8YOJN70j3qt58QkKTk8O
4cXI6OCLciN0t3QLCaJ+ZupQaySsUZhu2la4UN2XjYaZdjMGmoLxBDPpYxa3oGkHvKa4u4BVmbtv
teM7ADUKzZU6hOkzpLM305M17IcrO5QfFxDIkRk2R5jgCzA1cRB+oAqE8TkPvojmY3tmxmh0t0Z1
q2X//v6OuRgNnk87MQoUMtUPxYj64WV70yXYsczsJd7NxXCxURmcLJsu3Y3dChc7wTQdUK+7qCuI
gt1FtIDfikLic3TsF39BBNm/8hqWNbeyYdXjQKOM1SYdHwNqXFm8WMRYprS+yaR7sK2yoLEk5H0K
4uJh2ofiw0mG+ZFoJQwdv4qL6dEAD6iQNwqEQMAoV4BUkdJUymI4oGG3H+EnqimbgsiVpgK3+WtO
8Ynmrg5tZv8Oxjpzes6rGHbQOLJQH2iKTGlwPQr+NSSdyDlkvmjmKzIHgYujeS4DQCbMZ6f8OFe8
SaNRdzy1QWBpKHQY+y1lppTmwwj7/uJ7Zoe2KGbJ15fWcs0HRmhLAS8G15g2qZWaxGxjjLPPnoxk
R3HjdI+1tyg6ExHmlP0L7nuhDULrukwpqCh4hjxhqQWxgq+BwcBmcYG5HnGNcI8SmoZ8hWX9nwn2
WfwYWFQNss9qXleF0ABRxc4xzroQyNHT8IFQjvuJF1eobqpAxlHxUtgUyUG5hXnuAdOFZYRCUoeb
7wH6cCI/8jU83h57rg8emdYvkQ6h8gvme9J2xUVpTeoMOoMVucDBLaHwXaXv2lo/hwYZxadQVLSt
jv05NBA1JEsMUW29jXGzRglpZ9AcdcYlDvhMKV57B1SMHe3K4saySzTiSoHbnULBqyuNRpobrKCo
hMmFj/8cFYAWB7M5qo8ybse4M3jxEtBAXEe2wbnjeAc6KoHUSmpelUKutL+jT9k9IWI5ftYUekeC
fUdf3R+zMDzdOyVeML70WwGqP60g7zchgBrmULPVLqR0qFYEZwxjJyLhZ1Cyb4Y5RCyosj++xf66
A2iA1J2O8uwe5v1OcLbzQU4dbUZYhwgwtBIdFByPQYfy8tsSli4oqVLQx0dPu6s8IPlj2oEryMlo
N245gJjrdjbdAdAnsidOQLJeSu/AduBhEtMSqEnj5dF7xLwcQY+UktZ4lGwpHwOW6by7FFX77F5e
vOw4Wffovbpsxj3qvV7dePQc1Hp6ZBhc3VqvAQK2Baq2au8DOKWZBbwdpdHiwQX/FjMbniwIPQGI
N3paCFgAiofsgrdFOayFAV1syp98V4fF5kwAna0Ymqkm3H0ZDXhB31IGhduAPktNgpmJ0aweIa3n
6YyyI2RZfw6mPs1qro8Un2uBQjunMM3e3MnPblRheeJsotvi2C0j+D2lt4Q8BxeuroPN00uwxNt5
4auBwPIOS8pKH4MHpIPqdz6X/gDDzRNNq89BEXehQNO6liBEAyta0YFqsdQ3qAFLptfxi9OLPqxJ
EG2cTLF8mhgwkQcTE7juuAv7BxdMAXy3vNY5dW5AI5/u1lsFroZTBu9AvSc7Cc5K1lMAzlhZ8trU
H2D9NDqseAQ/MlvohUBADV9OHkhC+1Z/YKrfPVC97x7QcpDRAKqrdPhhmUMPcNkS02jjsgLNwV/q
8PmgnzmUUPtnu5UJUeRznbc61/2hexCF3hY0PAjmwgo2AGwtLi3gz2JtKgOQv73oBkipwNmO7wPU
QaHbGqXrNpxEH78emDljHFQ96xfEgNu4Sxgg67VJq4ndPgdiSHfla0UjdM2I/3LVum49YJOhC6WU
qXYl0nleQ8PLq4s7zT0B1M4oggSxexsl0wqu9BitHGHQoSGgyUXbUmLFxDygVwB40DEppLvf/267
QUmtfUO0cfJK14NZfzjxtD2HjmZ5xuAAMYvdXtAFpsDjMkvCC+Q0YEt5YdEix4aTIo4+luTdlhgF
8El43qkBSOEBS6btv6bwuSn8ROsaVh7l8tsSZXrcJIAvsAv88St+cVgycIjKwqeMSuqS86PDXelS
PUlxUL1poGNZQ3lY2G/Q1+DoywXSHa0H2oScEB8AtgJEfsRCHLmwfnd+oHcB/UybnvM2WYmd3/He
Tm6+QRkPYd6065iICopouKUuGW0G4cvadY8QDGKU9Z7+k+guqBzv0AcFgrtbJhwJnhuUHPE9Bm6+
fvUuaOTAHEdig4wAt1zanuDtzQtGKU1n45KL2kRbCkipUbEz4FEkOLqYkMFBMTdetedmU4JKuBOX
kgHAsouYDUtHr7xmKfRP3cO0o9J6Ec1dB7vuHFUCAN+oTpEiRblWvjtOV0JKi4p5VITb4QFIRd2V
k1u1Quw0prtO/mbNang31qineSW/QSl8A6ca15rPXbkoYopzdBqWqJSHG928ubjEsEwFpW7G0nSh
jTc3wtYgRwizxqkLLoNFpem3w8y6Y9xwJaAnK2wq4ASwTVp2JYjRQL2w8EMbhBUL7/GFJkNhaSIn
RFgH2gtUiXE+duwxd/+GVu9DQr+TxgaEvYXHDD1G1VqNXpOTlQT3PvXQbmuA7pS5m7AF97H8Zs0R
at/ddpfMr51MriFiNf2n++jLOjn3Ew/YI9pZRVYz3AeA7MUXNXlDiXcbYawNqvOUQFlpuBvJaUAa
McTRp+fvHsJ8JB1uJDVTwsda8i+AAi6Titf6YUgNS91qcCSJQfyNDYyw6J77xPCBkqnhtRYt7xpi
ZvYhLqUT3gFyZVB8BBnXUcPw38ge2bMXP/orhMMYktZFnLnu6pss5IAYCzo8mQf1B7lwqEfYAl/Q
zB7oKuAlGFEwTbIcUt7tdr72ED2gu2D46ODQHjnKDaw+IC4EBrQIyVTK7fkKe7Rsa5c90YSnEVkH
c8tu6hKNaxnbNpSFTfZXSQJlftmpcXdkNEBFgmSSTI4nejoYXkiFMK6o43ZerFEtBgi63JDYomfk
7W06yNltydiqlpHqF3S5BZWST1GmYufZl60HtwVrYBtSO1WsaDmOuysYfxrDCyiwEsky5iECcYSP
oI4r/UjmnmpBh/pYzLeaR4AH1JtCPS2Us1uMS1pPYAtACWEDLHbmFPg49JC0XWOsmdUfMppBNGsN
sLGWkZ8gO+hF3J+K93TgA3MYcLDPZ97DIT3bi00k54d1TKhpB+DhzSgvYwCCi/YSpSJwPruC5Xv4
IDHavQyv/mXy6J8m6ayyQNt9c0cM7+nCrjW5h6UF1F+LRtBZABy8G9DBlTbP79UcjaqBKtDv/h6s
BjR8yEUfKXpnz/aIIMyxweJl7WXCSzu8Oflghb9PFDC8i8orgH0AB122lHZl4ivMTDYSNhv+lzkE
VLabjLJpXQQ9NjeLuilteHgwyK2s4DNkpbFqvT2mCWoNUHfV2K8zfo5pArs7r38O2FcVJUFQXlu2
grMU6EzrcwViFKuL4BLh5pMsIPoBVJTtXg4rZeZFzORjH8my2RX20icu+xhU2FQhV2XTKOczxDfq
GgW3LVvZlvr+eFth32e/10aYjLQhFhENgrkKkkAHhONFVRfgTKIs13Ebu+EwEjFJAiu4YsyKJIOZ
+UTf1QjWLJZhPrWiXazCeJMnlcJELXhF8TrOTumXSEF1QbJLHwR6dSil8TkUdIEfzYJUjGmGPfGf
G0Yl0n87NLua2ojx0oM5GFcRDiD5glAMEDzW2WQXwDumUG083e2JPVFqgW2iV0lMjHNjrXyAOES7
6E+4k8wDPK1YmlihxU3gEjafwCvFdlcC05yXJAzmjxp+2GpNUlBL/qFmiV7bcDaat3QnNmPksb/X
GC97DM/Pq751dRnc8PrlRj/QGOw5RWj1CigEeJbZDmOqxZ4MerOoA8swotXrbV+uKPyZA+ihyKvy
uXqHjDoNh4+xjwkMWdJ3+MUmidUIOIlTqnEI5bGlogXJhym+DcGUevg/11ex+08cQw6pDC41T3e8
yrKl66EsblCnOIHacfroE9f/INI68EMpWq1IudxMTH2vzgDQ2ZnMjBt1kNquT1HeRKHvT+wHjT86
E6N22uEu6E7oQZaAS1PqqzzfQZmrDlHH6He6our8/63D3sGA41JvU/UHQDDgLfooCJRpgNJpdS7j
01P4zFMsGLVIoxrsVc1/1vwEDVCzQUbytL1ssa+45wRPKLErpK4pWoNeigJ3iPnuJorAtaoFxwPC
5rSWe4RcNDU5gCAhnca2g/DhBJQrsyhRvMGmBbcMEU5iSj2qAUHSrTs/ERURDRV2yPrA/SBHlsuM
w7JqgdYZcb43kClGzh51IptPpUgpo9i6bfGn84BfY4zBnND84/WUeUgJe05bOA3VMTSUcgmK686q
hIp5xRRk6CgPykG6gLEzGu7Js6YLKPS9aFKjFKHWjdkRkAn1898atkeVFEeEg6XcIgUIACsufI+5
jetzBba+6p7Y9bkdNoCD8FDkvZAG9S9IijbYFRTwOkChSrCFQBwATZICl74kH+Gbx7bLvDEEn0Ri
G0bJWYFp3SgOhAHKrd85ezdG+AdKIOIjAryiZcX9AYkOMRAQfmPzpVfD0qPgtz2HTtYDFWttBQWA
a9/4ZmTbymzB70YmoU2mu2pP2XxrONsAPO0DLG8tM/aGG9luWK8YVRpX6B16J+aG9t0rzPd7iPVR
8uA9FFMS5YAlmQG2PZgbBV82JaNtRtgEKfswK/5oK8wwmCfrjmgoxpMxu5AKScwlzgNkM4TCOPA6
rNgB2czeEtkYU1yyTrM+OhGZGYrQHXAkNEuxNAXCqb6nYXLdiW/SIGxrMl8XgHs8eAdLJYJL2j/Y
iTEBoVwjNi0YIkQp3ImzT7SI/3egoOD1M3+E5mwEacETCxGHS/EObE7o9rqaw+hdEPvRyWAYJIvT
AXOs1Rg1A0AqUBx6ybTW6wRvWMq2KBxj6mi6Uw7g1bCEsCrogPz70f8ETCICNkcey+vyCrqAOnLk
Mc+9R7fpCGoRmSXg1H7Nvf1lOypHLn/pz/Pn/lUeQmTOqxsuxYMWQNpeK4zXCJaUwmi0opyj5O+3
DSLULzwn6NAhwzAO6xtyp1+UVHfCeuJesRh3xhvwINAoo91bOTFBpTZksRiNwcVrWqlDRNOMiW5G
XdBZvff4sGn3DotbsHJSmATRZEM14BVUoQ98QalLRgjh1yXmkHnslp03WiVU9k4zAhuE6LqtMO0+
ehWX6nr+VvHh9OBWPb2Du3d2/ZJX6abTKvy5e7T+bOjMH+jZtM0qIW5qlM/WvgrduHkhZg8wZF3/
icDf1NCvosjSjNvmC4cPjprEfr4M8w4CZkm5YmTkvR2MGViCVN3jfrDiRvaJinneA+kCHD7cRfLI
lC0u+emYopdhVGB+hkjTbW7vSCQgPwtLEToT8Ckjx4djsnkhwvowE4D4YOFacB23924OxzpZvMWZ
SQ2nobnIHYri+lmtWwuOwZPYHKQng+awElYxaqizWNCxbjQqhTUXK++0yeGzJYiX+a2OdUu5h3xC
xU7KRnaza8gJs6dCpVC3UlRJDlZMqdKB+hW7nLJWmnC688vDHrz6iEKZ1sqMwKclw2bm3ngjlFRu
SsyOkpKbndThuzGo/032DswQMdY868jTukKYUGUml+4ugpeNq7VnF+G5AdwgQjwJFoEnyhvu64bc
oftuoAWC0A4FrpJhejTNjIqg4Y4SEVAhV1pnXH85z+UO9bbFny8A+gCcH5ApNJ9SrjNKjF/Cfvyn
8BLBVKKygtfia1Hzx6SEsAF9DrjMCCJ6DVTIPOgEz7hqbfzY7j6Efwogu//eQNHFFzRah0laDW4t
FFKCzinMmv0Hschz+GwMIiKJjUGp3s1a/qGF0Gfj5TxhngVd21isnsN3s9+6ennVyV4Obc7RymE9
J9/GbaCqAw/hZr01Fro3lHn2yfeu0c2hYE272blfbSyg1EihyErtKaT4DTZakryReaIvyPX6DYga
CD2D/Ds4zbbEjVHboXfeG8jAoPOqclEHJ31aED3zG77qbZvP5XylCnpOEhG8lPR7YrZ8U4bXg9+A
KYTxGxwAhXPkQVYWjYSxH9Ix6BuhrYOov+YhFs+ZWqLadetpnUosapHdPcylUbfcsPLfI2n3kw3n
4PUbLkjwSLwXSXKkj1BXRpo3NSqbJ14XPFvUrYFrZ0UuTnMBj8HSgXzru/eIzAf0pUc7z8wm/Aa/
Zf5H6RwHu8KkMy6kFxLzHbuQxnGCErYpIlKS2KpS7XU0K43umxhZwXHP3+n2YwvCMkrBmvjWZQvR
Z2Sgk5K+iCvzI21ApYh3X3fIRNrvpnvG6wSI9KQIlNCSywlgRLOonmLfvTuXhCIwZMAgITSjFjxY
zg4dQmhwUEJIzBbyYQQYXlZEaqCQa26TLW9A4CKKjDslOLDWwhXS9q+cirmbOtf2qIrY963b4KZm
XgyZBtIqpyBZOXnRpDK2VeZx8g6wSuoXaOTKqRPnA5mD4xUvH2Cbas7u6ORn77237hB0w5R4dujq
5AK/lSUlm4YsTvZqogwlCtts7sqF9Hm1WxlTlgeF7lX1bSwXNQq12JABVrlIovduk7QPHyEzjjo1
1hEI+a51gyF0ZVdBoyyCwQ066ReY22FNzJyPkFvFLb7CrPtU0RlhdvUw2FUI+Do2LiANS7+bmNTg
XE9mGxQiSLmvF1LqsHtQlgV+oCYBi9c2QQjqp/1LJyKrWuJ6HhQTiqsNIR1ec0Nyg4RK02pBqeas
4MOOxSLc/qWaA4461mY0H3/5jPjJ6hCV0ZwwWuXeIaUS7kreq2U0wcsReGAxhZ+AVqVj1CoGp4NR
mbbXz+8IptmaHQGJ/N39nFsmH4giN8/pNxckZnkcIJJtZDxzkxfTuDr1TB2ol/Gxsi0SysezRJX5
A+/iItRkRguOOe9nNP+cYBoHav5DK1H6jlsul4nKGE260Y/0JxCd8bVpdajmBOY0zradAK/PTceV
h3WhXs7Mpqgi7ltwoqpbGnjbmQHtO7wqjIYO5sD2ta0gclgd0BAmESR6tYfFG9BE/HzSA/+MqMR6
BefPE4YuCFbUr3zc28i/22vOCUVLAwI74n+XuvFmFKsK4xnW62j/9trRsEK3YnFc7RWwTNLdhGQu
kxbqV+cR1C614zhpdjulWZV6n3ZwOM8uBOGjaRLN2/dec4/Zxl3f7QY13PFkjr5dtdpf1af7aLgq
DSrR6IAn1TCjelCTKldYPS9Apr/uyzSfXcqT9i7cP0adJGznoGGO6+ZjXr1OKqcZ8h/PXVg7jHfl
xbMyPD27nXdwjwfRM4d2YXSrDE7kV1rjlG7ZU/sbDUoYOC+/Whoc49Ge3z6j4ak9rj2/Ko35tTG9
vL4SQvbnXiManO9/Ky4fFejSrNH+eV7ZvgcXaqZ8XLgn0dz9GsbtZtk738UITgq9PI+T7vPsV6Nw
x4USy0Yti4LBvZ/cvCe9QGC2HdRefmvlHg99mnNJwn6puT0jY8kCAHfBPXhUvEPHQ+p59QcVGYqu
+dWObm4nD+4Vb1UeHol51XvVo4S2qeUnAYWoECp4jTaVjB6iajTqmDgZNCKJ9FGykxzvk5cyaRas
+NCwA/UDdgkzNbFpSHQwQdBZTGxIAePRiWwA9DbECROkvGjjRtNINB9uBQ/m1IP8BjJD2rJ7+fHD
Qu/1DeHJ24H0icgRn7py24THMLzmFIwbdegG4IBigXkMjvWQj3wiWfiSShORQ67yOYYaBG67w7bT
HL9pxUuUWjiAxNfxEFUL//Mkvu3XQbitwud6H+YQZaE5Quj8vU0VRW/+gR18TbKfHYj0Ljs/lsz4
jLvDgF8SRKCsrYaMafjuNTbvvdOAgG1wm1Z/2SQR9mTT3bGlsP4Z+VYGIG212pEVx06HNPDBuMcm
9FQxGZDjsPEalDrhCVXydMQumrNMRhQnLq9QQu1ek1qZcFx2Rbq6PT+/1wmG04UQ/rLSHpfj0QN0
kwc7NL1zfK/36ZhYyDYd7OPBqy5aem4CbCTxF2RRvVWfgO8E7E/Y6EJhFTZG2fAxiDeXyaHX6oHL
h4AQ1aEuydpf8DsUDhI717HB/tmzzLbQEFwN79Pcuv1BNrOaivi09xgycqYYjXXInF/2nbxlfzV8
26VxFLZgoEWgMky/G4soaPQabmo9envChEQwKR0JYH4aXaevMdwOzr7HsMfYv/GqFImV6a45zFHM
ckqQk2NtZCYCxIg1viiI7iaTY8DKfeoghceqMCL5etseLiaZuX0ZCMAgf/VYsXICNkB2WWPK8W+J
MsTo4h+SaRYfTL573IMEPcHURdrvQYIdDY1e/mIgZZCXN9lFY1hiKubxsb1RprTHHlq5FwZexCqz
ogydmFtRvB8wbNv0SKU0qzT/0IvtdDZRGxcsHZcYh61fRmajYR/P3utdMY73v2dpcIeJqAw1K4X4
DjkyqEAPx/FjkGdQxDymtU73ivTIdfLKUqNZqK6zul62Fe4P7EtMmVdjniTo0XVhGr8ws1CorvbJ
NZI+6hzWLDJ8RroLaXGUYwjDTjjYw07FvNxL8I3hfX6bqKc3c7FHVaZMyjeFl3i5HZPoDZ9J2IJo
Y/V3/82C+fMOryYC4jNsTgYj5W7f8fIc0vDvK6RWyNbZ5bJDmVgv7SXj89SudqE/GmAlHG+zW90t
HfrNZ3jM/GfLbrzmq/1PpYKWE1GQxvD6tG71biX/uZ836Z3i1GzaejkJGd1aUK0GtbKBXY4JAskd
eIcAk/7oHxlRzdx9Mtpmt0kteIK3xbwgDn1mdOmhPL6EVz7lZ+TRg0f/0b8MeUZ3g2/T2fUbEjKi
xIvW4v6dz+JJMsROxMKLh60AcT4KP4fHMGZ/HT44z8NtbQgYAPprwAjLCPax9dL+bYj1chtizPLp
5d/qr/7C2OS/MB7CsR3Gk7PfJC/mdzaQkX8/v0sLYDb9MuCBcv8Doxm2mGkEKk9LkrREs698Cp8T
pHDxPvtIZUCABq2uPr7Gh+uPGJF3H5Fp2iogQrkPDGeoA6MFDTzsCzzOIwJAZn222vvw2j4gt8X4
u2BB/GAm8BUv3wk3n6ds8gwr02eYITy9mmMLICVxMPYHn3majtPxmyLyaQLpd25F3OKbwWQDi/Ce
YgC8MBgSjpz4D4zVNTS7R5gxtydD3sCkocBfNf6UDhPaQ8LushQOgYh6Nr3GZOTj7W1bXesBaAba
03fAulYlUcZQvULYKAq3agaxgtQzkinJbgi2xsIiChd8ewAgePdqj5B5xLjlizA7YTefkGHkETsk
Za6EMqZXVyjfDEYh4XCFbFZZBdXVQsOezL8w2AqBI7zrg/VP32dkiaq+CuyE9BWCWsF/tuwCiiQk
6M3Z5INNxdgoD6hKZZBAVBoDOQIfB6mAMG99YEeKmOBsUp5Llgu0DQjnlzkqiqrwjYkCqbQJ3jye
9+YLtgae/Za5glmawrYMrqcT8hWoUiO6bLMe8w0bE2yDp2sXKkZmB440z93K5kwhNbXqlIQxHyD2
/n5vVnz8htfjHnauHs9ycllAOQk1MRS7oZRwhEvZuZGCgb2dOixgkfiSTLCYX12IUTgdALhHl1zY
nUwjAHlQlkQZoJT+rW2uGJESzxmkqZ3+fj4+KZy3smgqGC99xDP40tl2hFfsz2vOTI9ryIqSzzAT
Ows0bG5eZ6MsUj5LyC4RyaDmmxc/Ziw9j9k5xLVmUjSCFrzRYEyKfJK4JfPZiXSy5vajXwskBbf7
gV6QGYhPGA81vz/TMWUZqzbNdNba3L9rgKe+mf+/eu4sNJc0mwSIo7iFEERIRXHxwE7GsQcF5DPT
awCwaJb5nB1JZIGt466T4SZU/q2a5fr3nFJK4nPWBwDHSCDALpyZjt/RT4t7jWUcVic5dWLYx8YO
ph/rZt/sJwvpza5P7lY+vFt3hKxq7pPUZGb2Ml/lXBliJnlxvOxSWHZSSzWVmZ1bgmeCdU5Iqo9V
Qm+PCW4CdAOSCfBNZYwCMkKJTbENQMjhdDweq5x5VHPvFsGhY6/VR7IjM2HQAZ+NeCgVwz8Qkjix
3Zwc5unXbl39OazLX6d18yee39arn3idrF/r93znPbsHbxebaXcXwJDutT3Y0n+b3gXHKnwMz5To
UR5JW9NeTlyNCjX9oIo3fBtVvVG9RrCjqGIDw6sDJLoq5y4udA/FL4QdFLiX7YrRS0mIyU6c9DN4
MIbtsnHLjBdWI1+Ay3HV8bIzsw0thl+mOK+6OfgHv/E8Eeza7YPbpdlbvZxdC3GmFjUgJWZChjCj
l5BV4ntmEcTAZD13es5+efoLC6Cu0LQ6hLwVYFBofUGMda8BhvK1hSgkNf74lxuUEZOo9v2B3xss
VchI9RlRVUO4z547EiAU2ky+RsuBf508mI3FV8zwIbqxaC8ek/fsPTvZBEz6j+HEZMUK91apG1Gx
NlguT8YC/DzUUbN3v942HsPqDtIto/NbR8kvcv5SI8hJvgC4BAep/9VmwSML8g7hpVVrxsv+aysl
c9RIqpDy2QVXAgq/bSwXCz7mZ6QQPoj6351VFGS59nLwPPdiTPLiq/oyV7wElClB8Y5XR4mBqGJs
nri5GOI1q9LW1xFAAN4BMkcds34212dqPjvmm2W5bSVt6xLvCaLmwMiqVhvLnfhrzT/zfrBIOAJw
MjLVJJvVx8xawX5B7R0RdJjMUU+EvDC2LmRXi29eWDIwmj7NpPimsoLPhCBtCxWfp5n9vSEzy40n
ReJUJKvElEWW545bcs/bkvu2q07ZIT5nXymLb1EW33IPg93g3tPB2/SLa/fZu3dbfstffdUY4PBp
UQl58NSJM1SuLMbxnIoYjYnQ494xEga9Qa+3SIze6GjSq8bSxxmy08nLVcXs0Wkuzs7NpJDXg0Hm
YADPecLCQkSWKtrtCm6cg3kPWlbS4Btsd8A65B8CIsl8pg4qPqiUpMpxoUsi8OL8qJ6ayDzA9x0K
WZG9c14bcQSQNRvvLL4iwx2P7MGAImcqUnMvdhnxzKU74ZiAmVUNkt/kl9lwQDzAqC+uk6NFfap5
81UymhueB0lJfSwEf4siReOPS50MFiN37I5V9zQumaP17FK8uu6lFKr+d4Gk1WgyhjXdRkzDeDDq
Or7GXsmvNHlaH7zaHPlW5zau2JU5Q8O6DR50ubq94cPJPSDdQHjlC4mNa7fh39bX7vvvOC2Fx2kZ
KBNrTbSzLzuWBzDbVonKsWwS/z0fNhmJM2YsGq9+vT7OzihWGXsySxFUV/xOSRD+fsEsD0/zHVio
EFngFgxX1gu9kG7pJt331ZNkDUGOH1IQP+Wf3br0zQs6N7M9Oc0P8/PTPMxP80bYHDbCVnion4Mj
RFWUg5Bu2k2j3IZuC6WW61+6shuT7GS+TibPLS4vH53/Xj/H1Hr9tKEzan/HX83v1SyCkegKReyk
Bl8PVNlG6gO/RF8JjlsQkr34WLHhd3rjZLutkAaUyv5u3sq9l4LhmDNEw3hh7JQ8EcB0WqKLZQ+9
u50GhFt7NpzcwUMgF0Pk/LBBgIJw+W1EHhjvuC5KReZoNTaqO1ENYI5Abtd2V7BfBLVujlCSWQ9X
IVzmgzfigPtwZ1VuBJVRKjvMhQMDEmVnzBbGL6jZCyiPxW7WHFfHGJrb9+Q9tGqTCDacVT9CNfu4
bsBoCFnj9jZNpmiXjYDchkrUYRLbQ/AgsF3n4N7QvB1/Lqrqw5fwFQPHBLLpgEKR2YxCWwCyEF5s
2CLKfr8ZnkC/PfxrQGDRhMY7WA1Ko1s/7u+/OhChYc3dIQtYlmMkw/Kd9f7rMLOxx8qDCzzdLzda
vkG7xexfCZomuA7uxX/jIRmVyXx+tWvDZv/Qy8P4ZJ6JvEXWjbtXPvg7ihA4EXUbX68veKmSL/TR
WpSLY/LCaABSicxSbsBVenq67dhJWOB4PdnTgtouY+vhNZAQTqOxHpC+z0lesrQLJvopVSuDHiph
cpIWAcgNDsh9WJA2GKDaHAioqHpfE96G8iO3Ou4Slm5KsfDfrGjUoSiATcI9kPE6rA/r/Os015yY
51/X2NJPMTaCf+wde+IHQXmWFPDoV0UZCjXWqDYl3myTJgEkD7EPqcbYW3kvf997+bu/lfd2o27z
fzyd2Xaq6hKFn4gxUEDkVlpB7Lt444iJEcWGRgR9+vOVrn0G26zsRA3C31TNmnPWrDOT6bGdyXJK
gTAfXJdXpon8sIM+aXAZPJiL/SZ8sTeS3NHziRH+1qGKZUrlC89ZCJrE48LAuAHjXOeI/5hMU7nF
tL7CSpfmSkuRya2TcQ0jFCyIq8cy8V137RtqQblaW/+BG6oAW/JVugDKmxbz6pumeCTI0hx3nE41
OLsiFRSuhODjKKtG871cA7kCaDZwXIGHl/r3YO/jfyHKNq4ss4S1jbSMK8ziE5fO3S2dkoXo4SZT
EenL/5lUOyX+/+QAL/9nVXu08fNVz6KM99liqCvq2HEOAOnsLyz4zsPrkKrldfh0XoR/LYwKGI4R
7vjvg40sVib3ZWctBVnqqRqhFkF90PXunNXnnDqEenLIx6C+Lx9lcO6xDcpW+PTkJFf+HrnbBDUO
NAJEbVI02x17G0oxfuNBBcBthSiIdxyKFUsxyECdaKgLoUJa7HK1O3+n39Nv9w8E4jwWsoxQtIW4
fQzqoUHTUGMAhDYu34/r+PRFTzOov/X3E8tX2qXptrVOfkuY06ISLtA5ZwP5UxAx16e5ti7pR3Yf
qLiM6l2+4MYpy8WxjVuqsT5My6XMEpkj7T/0nX42UEM1FBU+Vlgm7SMP3wouEd/N+jDEDAsgdWDO
Hp44iHXtrSu7brUyKLX6VYA4v18GeWAgT5ODJ8EEfUAyuONWJy+QB62qsTnLV1WgUJEvaYl5iyxs
xWgDAF/1GdLMewDbFbMaMazp+p/jM3tFQvpc3qa0654Xc6EVPoSqQgtETEKgUS3hsmT85sLvr+Ps
Te9PKfiCSICyJVQKISjCZIPwz3onrLhDBNRXwnwX+ptwzIWUfRmKxJVlGIKCaDsbuB+ifSJZIL9j
rn0iBhlKkgoQTjN6ZQx/AncJ3m+U3ImCrt/mOzhScXFQfN1rcHVouUnQ8VoufhYDgxj/buuDu/3s
izmD9pZ1fgYd3aFs0ZiIqGnbv0FRyGMUG0zw2yRFYnOciLhGOEwW6bzoukUdLrk4unIhoAqrTPhE
QrjrLMFZ4MjQWcwTUt6niCVaItnzwDzcLYkkHckxITHnWj+nEaIcsu2I+YnGuk1Pw7ftnbjhsR/A
npCf0OTDF5M3CjM87/OQ/98u7l7h3Vz5bRsjnY5/7mMReaWjo9xSKJ5+8nsUl/OPCF/o7o+5EP3l
O+HQiKyznHzkSE1visk+9P2eIKWS0b3zJVxf5MpXSP90UrISBrb6XhE/90Z/35s7fOvmjR2IGQ4l
UJRKlOeJ9ESlLw9h5qTuSKAuanCwWjeiMPkIicAD8JzyWyuRkDXQkUU+xmCAygtoIf1kRVMmeh1K
+n2KexjUDOUPiDbWjKSUToMX6OEfTYvQg0WiJR7OCJHXS0KEu7fE2GFHSZ1dqQUnXDRRdUwdXuyi
3ghbidYmJ59OkdWIGJZyPMAJURvjURSAors6QT6hQsFrRdYjEYBor0B6udvIvH0Z0ALYQLvGGErc
AkTI/HAKBjs1jvvgzB4hbkjdt2abPfbFXetw70AdPWyQJsngM4dpC/DPItHsU+fqi3+FpKMQxuFf
ZVBJCl+yWtn+ZYAbtu7p3uNb8SUFaL51bzE8EZLLgd2FYEziHCjyVHGT/Bg7SB4mJ/kxfziNaSvO
yKZfIVdPfi5LyxOXQtSs8gIZicQVvVafmifhjhiGyFEGkJk/DiLiJoKfiEsYIfZY8vZC70unoj1H
uon41uhFS8n7oE1NIslZBesSAzcJId77mohBX73+7a3QfKu6haAoHFLIoH167SDD+U8+LIiX3FNG
G4fcI3mI0o0qesIQyicGlRFP2Qkg85Q7DlesGMkEL5nsR4jdN5tFR6w67P2eJFP6Fe+nUzhrk/NI
kBY5NLqT1W9kJhs997DiGLsfeEgLRKOFh+obGhWxHMLEQGReakMnPiFH03WTAcNawsATunQCnZqV
kD3/DNsxnQqF/MBpyMInS18bUE4UmbIeCp+9BN6rQZg+Bx90JB9WVOGIw8DJjq5xhzEiswmpUiCO
iDIDoQbwKxj8mEW45eLGGroo91TVFLAsAK2i2+N15aKG7IgVENga7djx6JdeLqzo8WnGH5rd9p95
By0FnooEWgCOos2Vaf2Ru38gROTxR4CbJpRlNSem0B1hU0nE0dgKblsd1hbkS32R3GMtibHZjFRt
+Qtm8ZHqglz3IjGQYXSIFw19cXgESW9Bc4O3odTTUUmKn56EJodxhev19DTMlhnh4ZaQTh+ZMVUv
M25J3mFkdrX+HLRznVHkGr+mzeQcFWeYg1TIRhjX5vjF0Ip4ntCg7zV9jjvzJ896IFOmonqS/9p4
V51sTANOuzPHdm5MjelhYUzv0TE+xtlOoyUtoohuP11gnzUT6eFr99rl+9aOFiqTdHIdXXjQzo2B
dAHCz0SFNhWmuZkisH8OH+Pu0iunnaW+pOs3x31e0TzMpKGbsP5FuSbaNVpncNBHtifsdposvylE
eN6RWFtD5Hjcj1t8W7BMvQ/RaH50iLL4fiaJbK9H0mLSbx4YFiAovdHjtkM8KM5fU1lcP642EkJ/
BhofR1pz7+Ee8YY06XyvmLLoXplnYh8op3V5ix1khn2E5kwpDNGOtr/Sue+d3mBIhg+isDi5jxh0
YhGGi9D9Guu9lXgxyOYu1lCygEmwyBMZImIudoXCaH0dHGCtN1p09cUriTdYfC++vlbirUSiCRwi
8WrjVgMIUWTnVtiqBtsyUPEBi6r5llD45sjrAN6fvYniiDNYFYjrqwRMJvqMj+csQlTsgIVDKtFJ
NoBpw9rE2BR8Qey18tUZimaNpIM3sRd8jO+CQX2i0xGIjeA2pM/+HXo0+f24BK/ZjgS7EbZiSo+z
yYm8wyh6LhS+ZLgdJcMjDRnCfJD2W6Hht0I88fstH86jT9M1YbdsWnyXQU1sz01Yhgeyq2ir0q71
5WuxkBr1mTpq+S3/2L/+6SN9ZMXk+3E6OA7aVe840GfKQhBfGf7nKAvG2lAbqmOMoZmyL6Bd0hMb
IsCw6xTBGAZytpOpznjCL0Ak5of4R0wYj336ClNLBZfz2j9XCJmlIydb4V9Xe2RM9kqb8KWx/Uf4
CFe+tbFiOeRcKC3En4zFjJMlscZq6H4/4Ur2sqC8emrfmNTOAJxSogqFFXCQH5wWvYfgLuJLfQ2o
dGaodE5YuLs829Xn9Zi+PfdYrpJcm2aqoSZ0EZWwAj3euU3l1e/jyRliRNZP5zLMBFuUISa4z+UL
xPCNmN28xd3+Du3vb4y/5EOKdaA8ZFgpvtzasp8El18eFH57l7GKf9t92EL/RWcaV+NfUiL3RaRX
9R7+A3O1akYlkpXMay2KCa50b9uzGy+jcwGo6sdADOaBq/Jo8PFrXMz11/dl46qAf09HJ5KVP6AR
zxp2EbbievSYYMkm78XjYGtvEzLxG/vMlww0W5ZWqJJu3cO7N6DWJPgW1xBYjk5J790FN1tyKu4w
YU4wlfhvKLZ9xRSfs29e8SdA2hXrLLAD3lEM/uT9xS1OUPPHsO3AfP8GKAjKX/m+xdnLp3hitVgM
7xzFUKESRlcX+/ab/56CtlPP5bMkwfdtfBkXQxDUcq46yp/glnIxP9fngEjDLgDmBZqXj617L95c
HBzlttR8vfTTPgia4Rt+jirRGj69CynBk8knd4vJV3J23Dpm5pAulnyyNmap5fhgf3OnWGIkaRWD
v5LZWZMR0w2Y99QoecAreLtGIpZ0BYOWZ4ufYSi394b5HAZvdjm6eSodlikveGf3APIIe865hvJT
7OPfJ//s47KG/G/78CUTH17zqNl8PpdcRFrM2EqohNxCcnR5hhQF/2bsigSAdhThIb0w7AWL5TVc
sCDy208Yh1P2OpY6QCzKGjGDERGQHDjofmoD0lrg41oL68Uv3WZduoSm2PRIutiZSJURYwwgtOXv
n9WfnAFnJrIfX3pLfgNkb/V2kvgA3bPlyAYiFklzqSw6zl8AjMPWrApiy2eVciZJKqsm8V94wZH8
7XAlML8cUsw0R6f+4+fyB1eQJiCTCrmN155Iqpu7vMi2oO2L37oEkQ9PLEKfthiKfU747SbyebOl
hLFsBr/UOPj6m+7SFbmy/bwQNChYSbankjorGByeJon7DOi65tfYTuLu7nam3WEX68kyuOwkO1bm
YgsuafaZZ12FnA1LH47m4u6/Px4TFuIPh4I3fGdo8dWCBr9lUzpAiL9lfMns1BM3yOtExgL2hMzs
TiDDV6wyZWbIY0v2KbPjM7MfzG9ATg4KauvnWpYp9ecJO5sRqPmyZNLhV7OTZVb0zs+eERvxYSCP
DoeqOfW4W69fQ7V/De5hcejRCQMG3/v/1P79jXh93kq+toE6M9uY5Mn0YQ2VOLkPMhNG0Kpcq62/
FxgLXeQUSI8eb9IRUnhKwsvazzWciadRIiHFewR8HCeoMsuxwY9fsndxAhdNvsSyqM+IcqXiTBBN
dCKx7cfrASEp3xHdp64WifmKeFG0CGcIJBllaF9HCVWNCb3W1tUPe87YHE6nuzmeLgCWqHxN8dsg
nu3t0ATzD60e+EqxkQpCUUbYl1hAGAAqDa4RivtDdQrGpCwdzoNlWgV6lINaDeB9OTgNtfCBvKcv
q4ncACmBZmwmV3rdXQEL+e6vBWT4ueitYU36w76pTaHkrbKVTgdrNIp7WkzuWrtyD8ubwne9r0kR
MpKMGzyMYnQflbRLlxKwVI9pWij/tIEGSBnEl9hEb0JGAL4gubugWpLe5y5S45BOMklfCejC6Cqe
OOWDHjj0/xDfVGv+8bN/O9q/4xUISkwX1QeH5uBfYKH2BGgorEIj6dFGxr//JH0yzbD4Udp2aySH
NjJnl2WzviytmRoiLZ7gyRteua5DtD/ogLq+oBhg7D6tSt9SechAqAVb6AhF3iV4mohmJS8WO5Cj
K/rVS9ygkzhMxGUdpSeRJ/GxHJ0aVttxj6EHQXOnj+GG5Xadnph6SOYiAa3kcJ+DPE1QCh4iBkPs
RWO57K3oEtEZ4hTEeRDzsb/AUQM4QGCAzJMs721tPSP1IX0SdQwsHZygSYB5hhyC24gtgVArxHau
5uIZSHsl9EsGeiz9H0qOh1eCs4nV8wNVff/4nVBF+O78HzeTCfDikGROkCD6Sr7TPal/g4EwPhmu
HwspyXHFK80CPBqRdU4t+0dSkZ/7P5SLQJgAsGYbM8gS1+xoa771xdWXBmb2NbDeiJXGCy37tLKA
Jn4ePcyIxbLMDLuMdSknPlxatVFIKRnMJXpbJC1v2557KOuCRIWtSY7Ab9QeVZ65qTyCxMzNSYvk
feVuKPZtAvR3+VZDWk1STcgGh2E3ppdFOkU1hXYC3nUMN+ISZOPGe3Zoa0zrNCzu8JSgA5WzXdLH
GZ1m4ppUOyFwYYPMHQUYY/0AEviz0DYBZaL9N53jELuH7Is+982qg28rnmTmWlsnVXgeP4nmQFQ+
BtJmyzm8wCMY6N42Lv/EZUuwz/PAGJ0H8r01O/W3G6oZNOUA7KTZwPKy7EyUGcAr/R7AyJ5YuNNw
FXNltj8BNgSzkAYYTx9Iw37NtF4ZqsNm3EUw9qV4d/h1fWtwi5K4RL2T7KuglO8B706x2ZfHOaaT
+BftMdhmDujPZCPJ3luJePXK5nFFLp46f7T1shdasT66SkPvSiwIkpmO5vdsJ3TekJ7U+rKm6Xc+
2sLx8856eL4vb/CXYML+6LjENb3rMYRzUJyXLcSNBAbu8csI74bXEBMde+qaW9kZfUnEc8cylz0I
2lQv9yDaOvJoO/n4E6qJVQKlF5MWIbc5mTVRG4EfycxsIfsqscA7D5fN9hbpwy7VXtlApeZLbm4b
XDF5YGfApl3bxqwOu7Fo4+UVCgvWlVpUHzHbt4Dmn0NMx6Vx1ZhKCCURPQ1oKGWAoZfL++CDCovl
ZScUR3JBMKVAIrWPD8gqSApr5ohuy2TUahI8gENXqEMqeDV3ManPRlWMtOOD1gifRphu8MgFpK4g
a0kBQGv3yqN9mV6mKcd1ntEka34QoFQ80BG5PHslbqQ07qBLveA8ol0DHMbpADnBdZZj6wjZJ+c4
jQ6TWwxJevTCEgmjo5CNBx8KQQ2PfIUv0IO9QIJKVkcLb645cS7RY2GH5uTYV8eQHkUeNjkOTP8c
tBZbe6h7zwHlp6+Odx/mJfkKVSUm+hNdc1DFrcGlFajKsMvCi5cHLo7wgWPkWieo7YLLtGikRVeJ
AkWeRTewVcUQ194DXYg3N5zW8bmjYB5C5SDSKwCRn+9WMNIOJulf/igQcHdIGDb5n+7zfwwruoQ8
PFrjxdosW9M9fq0EZx6dnFa0vIXqZz9S/GQKUbzQZlKWoQEJ87TjA/qJMXBtR0S1kmH/fX8PF1QD
7YQYTaDJT+INquhKfULqI2KiLyvs849qIy10Bw1AqeyMDYuxHFLcLMNkQEMddfNkw9P6YqEqE/Sd
yi9kqNL+y6F/DCgSMSnPp445uP8grghUZF1clIy9Ug753Oy367bfZms8UZiVr7l7XOYuZUfenuY7
ZEOQWzjE4PwDrRL9jsQCfRLIZDnDukp7FtbOr/g1Ovn3+GUwrRRqJ1TYfKPzpcOpEqYV3Kp1BbGp
oswmpbY7MaA5ubN2i+eyHJwqmRaCk3dIKqEm4eewDipazmAMHdDihsKO9nsjNFC4g4pnJsPO4nVC
ziGk6oES0QJaqj7v6gHyYoIK8AvqQ7SSJVj+z5k8+HsGVHzhTdwIONo8CzeL9RvG5ZlCd3Litn/Z
usUaUE5+nv9ZM+jvuHdclrLIqjh4SElMbpMcCZXP4/QyZIE7jcW+9obLkhSWJGSQ0rAYDeCmAQ2b
cq34UshgvdC9bkMLmN6h09PQkP+yT7xu1PLo2aaHBUV2a3QcUt+gDl39delJLX2pOxML9YRtzaij
DU36xNDSiuL5G17v+niM+EzuDo0XoR2fxu8zOnFy0u70OE1BGjDSKDh32V+ovoHIn9pSAec/mtUc
d3QQera5hmfL305Oz5WV+12Un9ff9s2tow5oy3r77PMyGabQdCiT2xo0EE5E718wF89iA3XdbaxO
X0qA2PqWYk1NFAPSNWjy/ZYSbd677k/7fKf8auNa9w7APSyhNNvBwX18owPafdWEGZ5g1KKbsPg7
vWxrQjAPEtO4RVREtJOOD5tqT/izKsFlTUBlNEs6ftg2fcs6js5KndGo+bKo4tvEAHjOoOkiIHXa
Gxpfopmhl7fh3HHlOfVe+1ZNN1bos1BR3KZ0kT0hJTxszjsTcJr3hH1puRlNDxFSZ5HyItg/rUgt
6EagwH8znUM6aG/jFppcJHB0w4b2vDKKys04pUPYGWaIyQ+/J91NdHeLARle2BSTiUcy+1FHBdAM
95JbTDRG/XaTodynbZtmiwCKXUz6cMPan+p/4u4gfmAQWIZSQ9+UU7F+wNRgINXHV18qk2LckXnK
6lN1ejubRVoEZdS4IRBxS0ABZvRN/qsONmlQMctGLwiuFBbe/5kZLZtxBtH36MGQdCGRslB4QcAl
UhDNVPYlx/Wr+GVQ8x+yFBjBkIBVDG/q74pDqsdbX/kZvaEX5OY6C4Go2tVxlxJke2wQ0ik0NwcR
7v2sBh8GJF0laDiNOw/cKSobZGE49Mi/At2aU7qq7C1gu+77J/JbQWzFtkwOMYwFqy/fQTMhKtmW
V1HAxM66cOLTy2Ofk+LLx2qXfmCT7mWcqKCcgnOeqD4K1ilIJwvbeULjq3faSxpNGdqgEG3wlWWX
Rx7QvYrjScswjYb3gAdsnm/K6Q+f9SBtfqiTYmP+ItDeSN9DLDPFrV7+PBsAC/fWTvZbWxbwMihJ
dBAk4dDTcVWSeXMAjYhFO/2TxfvaQt5pZ2v5viFw/dFjcYyihWz4X3lLdjpyxU1MU6M+JHDhPHMi
vt7zVwPYrA979QJfpaTZ8qXG/KPTmZwvJhWL3DFiNMg8DiSdvXHLf01kyeZWXKPtgCZ/7xshaLt4
G2rg3Rj5ECDIQ4pFmeogGyU2FkLyAm+isJXgI5l5B83HiGeAC0MHbwpMs/Hl6nn3GbJZhMRmzkqH
evEilOhS2MrddAhtEYGJ4uzHhBGd3gqqDLksyBbAUddDjes3wIzFpErtw1zbuq9JnTspyGdnALtQ
AeIDyRw1tJkCZeIndRue7YWCpdM0bnv8yPwCz8qzY1H28Xvb0XmJpvw4hsx2X55fdhu2CqKjSMPF
aMPfuP02QHWg1Whi/G5OIz+Yw+XPA9dCDELrHmqJUAOGAbE7/FasIMQ6mXtERt4yadiCzRmeCkc4
2aMXfWHpdEdeOZr74i6b9hFl6CRpdEib5gw82BTOdWmV08PBP1F43ooy/kWFmuaP1GVeFbvkuX/G
YAYJ/tU+kcm4BtkVZfoTemvkW1TymjYMpNR0nzRSznoWfejpA6n1lRPpN1aOEtdBHycGe4JeJ7NH
NXweQii5Dfh2458xI3GKqPrq/HbadS/bWa4FNz1o4OIx9iLYRSrFH8TlyWPME9Bd0jQU0m9O7eSx
oh/Z1m6fXKPlXtlObqmDKPURXQ797heX6PmIT7lLE80L3TZmqMXbN68o7ZqqQEWBXC/5hZvyO0DX
uMWkf8TsPwcKdcm+0fu89nSHBA9I06UB+ghe3/YQkh1EvIwY1TD8Yx1kuf9Qe7he1pgttiiFV9SN
u70kD++d+GF5pxH1Qe3htaJnd6C3sbvUVjk/Wd0oj7YBvNOI/STDTZOaOO3Ag1Y0uaW+kPAXaAOs
FrScyyTxKG3RwC+An8/ofeGMCUG/Th3dxdsROiOvg36O3gk7pxxvdZ6XmPGzhR0KDh5Q/6/0YB8D
CRlk82moUzVlFnUp0tIGvPzW7YpKvVC6Ov0CvwYzvgHK+ocBmfMBUyGF9W5b2+h/MxbuEYJ05RIz
g0wmJV0QEsq3D+w6ylWNZsBvFPsVgcNcDpSGwWk2Z3xLYNdPOqdahNKotR/nPwaczvje4pF0lTe+
7MuypkKm4Nklafi/RNlNMRUTG1JjmtKKynRxU5u/SSXvRPrxNi79OOqKjamYP6fMNKfTx/6AGtwj
6PYfUYLzhmBjVOMo28raAjLvU4JltZnmSXjclIjT4nx/buMvM859Blx+s1urw0TuX3CL74X/WrVu
QQmbGCvd8WnGSXMFC1hC+B/QTDVW8wWCX73Xomo8QqNPYdJgu6jrQG17uwT3LxUHAy+n1ReL1aTK
yLE1XMKkVaBwNbH2Y8PFR4QVhqiCReTuXvoCwT/XjX13RUEG+MI6SBRS7xkDTAwbmT+CKVI3yi7V
qMN4Ig2a8ecOrHJP+BbhE84ODsDWCzSPoikfhkW0i1mwrKFkWTwt86hfm7vLhmRPquglmnuqLDfk
jK7W7eXPXrqkjSC+ppKoQQv/uy67I5Na1HV0x8gGIAZDtTS6bdCPscXT43VfLcQWd4fyhFOpeENm
IH1+4OCIhS34ZBrukI2oLFcAOyzmbKWVgyqly1kdQmvH2OIWcOblQnT5GB9grxTtbqjTzty3TCQt
OrkVJ9Ujd8R+JAL/iBGAWAyCEFJJFwu7coHrGnJ8IqEGhrPiYMZwY8CQmb6b1eMABe1zeh7XVM8x
MRNNkXgS4sfcR/QyuA7bkJ9gLQ8sWMnXoRnCQKZkVA2eXjI9jtOx7l2H6bjsd9tRemQkb3t3sJn5
JaiUGbZK0lYQUjoAGKdJjcLBW2DGdTX4gEhtO3HGfEFjsseHrdlJN6ntHAyUDmwqVUrsJrPwgDPb
uA18kvWw+lB/f/ZjurIF56genzFXMV0e0IJYAy64ysC5oEluF+cLTDTurDS7OgnKdkSDw9uA4Wdt
7RQthI5hsBaUSZBO5iwuu+wyyUZlQ7aLg1JUjBLKhpgI452A4VXP2vUnPAs9z4YYzoSOziB/GtyU
MzaHcuVbkUYl84q9wYaBJboo9LLcEH+nETeTYMd5E5/4k/ArjAC9EWP22ntwD11tlXlTs42/Ic/H
6QhLfyFf0H6At6XyYmExqLtIFJteoTB1uds47FSgBxc8HHViYBWrIHmVFiGiVcHGeekGiwg2eF7f
ivgzdwKqqJm1kT+QzxlfBfnurnZ329Biozob/XRfKcEdehth+Kr0dydH39eLLXPYJ1gtkYDbhtpD
iMRnAjDBDNLbHJjQ2Yy/ACcFMRLrMQFs2PIuYhS8YhEExcfrRwses+sI2wuNgYlhBE6VBcsHlI8L
eAs2TA7kNvzXuAET4htaTbZZduCqMBvzkI0Us+Adn2KchhY+HimIauLteIvHeN/Re/ydxO4SYGO3
4eqNPQKy8THYw3WBO7fKOS9Y6X2uHX/3zqpcbvCt5PPwBFpXN0SUsFZY5yh3+dZKh6Gnuy3SqQkf
p4TYw6oJYvnqYzP1YAkFbqVZCfpMXACoPuiuRY0JRwWxaVZWiLl8fq67xQwHDmSXMCtG+GVcxKRD
FiIoN/y+YDsKsxblBcPDGIQhwjaFJw0GyBkfgD+/OTtsJKvrjInLmcIF8wXDJMib3eyNlsNZemGO
Bv+tHso15lqTR5Cbudw72hSQsmEegpkpirA0ei4sau2yBqxPXIdr6W+usysrEeNPsfdMHL5TUfBv
+KWHOVQKI0oL5PKyX3M9EJ2iKmOFqnyuagQBivYIQQvnD7H8GJ5+kjWeEwgmNuzlocL9MhlYunsM
8S1B1XmbMBpRwXJPTP7UiRXMYpaw9vKTdsO3uBLiRcnuxR0IkeMZHR9zwiJMA4Yygx+VLxuK7gYv
aTmDjhNY6ucx1jAAkTsGS5sTQj3nTVGwmp6+/zydz/zsQNdnavUTB3NsBHH5geF3dFFssx5jJY2d
GwsoNw1xuaM28X0mkL/BGIcaU+IbC7MfUgx2DpDxoBTC5Ktffkq7PIZ4GiLkhsWB5bzsOgil+eA8
i2E/OlKAMcF/N/DGfewdgjaWiswBUDS8A2SYyBDXmN/5prOH9RUdqXW07X4ZMyCK0scsA2CRNR3N
MvgFUwdLVPiIc5HwHYweXh9Aul8nr7uXa5NvuOKuGbVwr8BOBtaTh0E49bs4dfUFwRNGhzAReztI
k7TzoZW6xyd/DisswvDOyrDgZaQiRf16XXvvvFYsPFpBQ0HEbi9uz1jOWMzJkN2+rxb1tkjmwxzb
jHkaUZb4SX64lUxOsCbhYiO/Rv7I7JEXoOHlMzD/qO0gweW9Fo8xjDavQzvRHFNM+fwyEUH8IQAi
yGHopYTZWJdTzNsxb8Q6E5aVy0U9cGOaGR+c7Y4bwSbKnKumZ87QAP6DY8WEkD/4mb6Wd+1gds3q
/MMGi4kYHUjWrF4Vpr577szjlwphM7vSV0/6nhRfXMA7EzWzW6pTquy0FWA39xwG4xhSScxfI2dH
D403aoHcxWFG46Nn2jesGMTDhDd4UuvmBr4imghofvF1vxOZBwiI36cHVZYSAqEG6ACrdItRQ6cI
i/IOQeMdt4ugRfMI5scLRs4BLdn4BAJ2X3SXt9cE0yDWPSal/xhzBxUH55H3v52lBkMFEgAsX0fF
ewqmwQCEA/Cg24J/1p3WNG2Y3x8FJkUHLz07hvmr6ixn7dH2Nut2zaF+gZ/K759mxzfJRPRO9+vx
IHS+8jdRLh8nSlX2Vcs+BKASyLGJ3q7JsDbmrxwQv4aTB3gBxbPZjtIu8odTO53otJ1oM/TZOHJk
1oW31S+OcU78lhY2d355hNrygvP2CKFpGN8qSCpoaMfND4uMQvgNYY2L8PFCZL5agrme4TS+cFfN
xfHFjMTZJjIfrPHiPhOjAIfVL6OAMYiQ+SDT/4UFBveagaTjBXZxC43Vsi574N2Yi4+ACO+azTII
vTBQog6jTaeJQLE4QCLG/mU7LNVBIVJzksBBgY/G5cfAmaFvwLJVGqd4uQkcIrZJDa+BNvCTqyD2
e3AzaOuIM2EkeQn9LBXf+D77YH180kOC7WN/e/G0I8W1gt32zq6LaEXDairPg+3z98RFvePinBZ+
uwgLK2pa09uNuJr+b89eV19YSck6a6tmXzHt0/BSTI4wjZRGTCQbWwPwtYIuckI0NwcXCqMV531s
7S5f9BQkt7SvbnfVDvQWwKAaWeMkbIFbRBhHdCAje6fNYVRRlmOZxLnMQ07Ktx0y2jIycZvCTsfG
yl+gZvABvJVGFZaj4X3XBPedRdeDr/o0vu8eu/uOcM7EI2ivsCqRk+JjS8MbcC13+7W9A1a1x4AE
NpI17dnT/uq7C06gtp3jPcDJTecOYFZERRCU8OFcNPeokeX6Ly16vEKljvUD0Gfv0dBq4Vdv+COH
XofsNItNKhy4KMIgYMOxBPzT1upf5xZBqGYM0iCvjXNpQb+6doiJhH6IwYW/r/1b1z4P2pNsXU+2
3+a89dt8qRsdwfe6hKgdunmfEyCsN3p3v9z2bor32rpfFbG7ZK32djSsj6AtI4uWs9q8eNnntt8s
rb/XNxIrG21VfXQx60twAXBajZ2d3e2u2dcKrDRHP3qX32KaE8B37Efbu2BVde9th7oxOkXtfP38
1StHkpmG1ObotqsROVm64X9LjLpmGnVj8WPB0ZgwZGVCqFtgocav0w2l62ZS2l04IkEBCwWf7nuo
Vj0frKWLO1M2uTFQsvjpKc+gAxEbczNwcNMxfki5T9Z3Xn3Tk+QJlt27tykvHgK8PIjfxFWFFild
VycuPNmGm4B4U+egOllTmmKembTrpD8zOjuL+JIB1fGureBGaTF4+F1W1HT56kSVsb88J7djiKdY
TQIM4LolHei4Hdb6l10MkMNQUxO/VNoBilZCNBO3KU3R8P6URgTApPINYRDup/6Roj0dV0gCcdnE
VJqHGIsK07WEbIpPp0tBDiNzSKczgsNPh3Q8rklZ+smPlvSwJ15mv6zaAAAsDT/xtV9isd5/kAJb
gw2Go3jaOG9LTzbrasheUCLAJ+HiQnc4DdwACDoQzCVkbIfLsB6asLbB9zBT5HTggKvsc8ezX8xM
NtK3H5Ll3SaYsW80pC+4GkJLEJtjzHpxBxpg6NrsCgo8LlqkHFERJXI9FNXI9u+KBBZ5V4p2YHJV
h7fvlEtRcYoQTqZbkxi6CjTxGlVZA6ia/rahC9ITYIm9cndf+cXJY9ei2x9BnASxZDUpJEU+qke8
y57CDySW2dERWyXPkPjU0IPWinQLMdV11xj94ztY77KHEwCLqRK7eoEHOM2gKTvSY6ebcLYXlJDo
gQDyFywc4r6ahoL5HNj5FZfMlhh5hbeDjjUpDVeiAj1YHyyLiqQKKjJpn3BQjBnEzYlUMuqg5Bjr
tX042JBn4vNofmR6BNv+ZdI32uwk6KIp23SJglDB4Z8lNc8H1RFAO6YtgwH4id04aACwHFAqM2of
+vmhz7dZOkpm3b7pVphtIxZBv++nrOVt4lN8Fj2uNuNDCxL0eT6hmaoRwkroLHEwHGbnaDleUbgj
NqCWbh8uve1S77BVYI2eeZVEIJfp6QeKE5xRxgWe/xtSzS+8odi3colQ0f6PX+TpUHuoVNDaqM/Q
xPu4G80ZvTGOGHnMZ+FjlpvcBzc0Ek8Hvbt52DKeRhoXj+T4NWlhz6Q6j9YP0TsxDEmAdo0fXZq+
EftY+MVLUkIz0u6YQDSfsGYIcIZZBDmc5E6SNlQTkMgxU4qy5ISd7ps9FnuV4JbxeapJ/jaAQw13
wR2EeJDN8YsOJONjgBeXurxZtmn1FQ20AMM5DOUoeswatGcn+4lj3QFkx7vMyUe3MaOdD9899JQf
i2+/uYO3CMiiW45f9SzRqWjCqsIPGp5Nduth7IUn3DMG3MwytuwexTzpLkIY8s06UDxCDMMuyaRb
DZBWWevrYYnp2LUKskekwc04R/jSbTG+S/dZ+oXIQ9ltcbbCdn6GXc52XlBMkeZE18LH4MvLG/uw
0W557zx7j9oIMAKNAxkhrlM1eUONj8PkDCt0cTwPoamU9Uh9zh9GlCqcEXZ1EroztZyay6Q6nQRv
UacFiiVkeII8HHOY9zjlNKBY7kkRBAKUZgN2b0YF5JySSVMtEs6P5kMYnjCVkDphM+VnOUaJziWR
dkkkrnXQUP8vZyCiQCA4dnYt+DITMnvr4b1W2J2kQFFN7z46VeTBVRPcLmPDjPHnu3Qj/Gcq1gqc
yzWST8OtukhaWjS+aLX5YT5kZTfW/PyqD7aXWZmPwYDo6aFfXRMPLCghTmd5gg9NlXhJgsS6Av51
zt2t7rARyQyG3ktcdrbbaMuPtkUDCtaYcZKFlolHmxJU+OkDznYixsZxnsFcbIUm9iTlDiH6aYWD
WYE46GkXWJ3j7BUdGULqH+T2DlZ/bl31jxhVIxfmktf2FcvSUL1O9QP8GGOcMM7pT0UJMgL9PCtR
Te8CPmcNQJw7CkQhLucVUz+Kh8sz7RcsR2dw7lrcYqCZ+PganFHylyML5EiJErBmPIijm6tbjvJb
YN36BAwDMcuCdF3+XsY1kdLfo4sBOzYD1+HrjOng8D5JSTPYIu7ncXW3laNd/lKKuOBqTCiHKvHc
pbw9vNKVarBdnw8ToGT1Hj6INc/21orhfcDMQOKibLp1dE7DU8s/36Eh5/lc9P5PVwcaI7SkDQvt
Xk4B9GaNJeziE45XBHK0T440qhbQOdTxywd7tWFSny/ui3ZthDyt8EeBW/7EsDFIWXozihGXRZbO
DZC1Q1h/sebc1uqX8cT80H7enZOGY8sz27woopRUNDJWPTI8eDyEMzQk2atQO50DqQUF67PTQFGp
XCvtYUbcWV/Gr+fioY6gWhdYCFn9+8vdknc8/KM6O6n2qZhmengtxwpFicppQx7pN/SVN0gmMHBl
EbsCkdkdFS67+sCH5DjLirGJGXLitg2XWlS77ZhtvxUTYzZsCYMaX1w2+9NIR8A0K7qrRMWAyDke
nfL1P5rOdDtRrevCV8QYICDwlx77LjHmD0NNIiAg0uvVf8+u836j6qTqVBKDNHuvNddsfOsxlx9r
DQ2kZZc6d/8iDl+Qyv5uuqfUcHGme124S7kPHM5UvG1dbWM83Bp74DJKFb+GD2UGLfgAvDL4Mbje
9FE23dwB0iVH/+jAkpGWtoyzD1PzwlfFDCSRKHQQuhDuh7gk6jgWRW0T1Jvim1NIxdV88wA/qgWP
rzbwRuasRYO+KjS76FyqwLvOBt1D9QsNSJYzbHm7QvemCGcU3PlhGHRZxOCwPmRfQADEe+F2jXp7
pZhhWWDGWIYqVA+nS0ZbNlnUqWMYJt5fwUNn6hRmoNm9K3EI6DqOLcOkx5kROIZOPNUDZj7ZVhts
+cTTyRyFEYYyv32oFd56y6QOavh4OC7aZjD8kaz1QxGibTP4CdBpJisF+xbgXD/TnaLyLGPxYiTa
2iNoQufrTALQkeluPruxhXVuhkGwMISmyN1P/nUrD2yH0x+8PvrXrP/I7sGtcgnxfhn+Ew0sPLvL
jbHC15RE3pcHoXD4wwIfxJoenvW+MXgAbWz3n/ms7mY9ddSg2u/3fiqtCjVgN6+RWU/9HpSjxz3b
fWaQJZ+HG2IbppsfqMiaqz6ByhTKZpBw1+F7NHtcceOwRk8VO4Gtw9EK3vCYvyomhbqj0v4OTgYO
jGB0AOUgCUraM4E48R6n0MPZYVO/wQ0EG7TRL8u1gh5F4Y51HrEnZ8sC4An/DDQblLTsgAw1ps4E
evsrVOAcqIr9wqf7oQXqDQ/WhqIY/9N76wzHVpl32pKdlcwwFqFZCYFKddwMc4DKGSrHOsiA7Mfp
Kqf8O6roN8JuYoV1R8DSRHgQ3NmY+xxQVcPwTJi4/pimaLf8tMBw7MbT+zxWdRU8WN9vSe9Rnoac
xAce4q2M7lRe1c91nzbukIf9HVYDVYEMlKSFDEMG0+uxwbB8dkFMwXoMmU2/QVvWrZR8mYLB3T3L
xPDXn/TgwIGCr8wFw3EGsz12vs06a+aMZ6sLue6BhJaYCQe7zaR9eRJc1cmxp4ouurVibKetmC6/
GmiRgFUorUY4spSFDzcPrFCX53r5USAv5SfI87fEurgbptuq39ZkeQEwoKMy/dLApRPxUVj24VQN
b4rzZMFL/QmQYjvPq0Xar+phOe0371sUo6MGYxr8CVysGOSFA/BuYCiBgh3yGA7PWUm8S4JltpeN
HuZT0t01YZtTRJmu1oYNxTaaIOfNeAahzySwCtdMKFRdumWNuUHOu6R+xzzVmzZznZHV5CxncG5s
/UcDwdnpJ9ioDaHJzNVZn+fl9bbWD71YqpfjutVhrz4urS+pIpvhmN99pP84MSV2jZzt6dJXvxyI
XvXNm8in55/KkjWD2/uwYfw1cOny5NyjH2YolTr49z0hmoID5OQ26ovxIvxV4YWYGGD7b3Tyj3kp
zVp6UiUwdb/DprngZFPxc/kjKwvTeBkP82Gc67TtZigVbBncsJFRYeXms4EFX322mLyj/LksIYOb
TouwC3lfu0ulTVmH9TB/lPO+BuP20yxsAYOJEhnmEqro2OPf9dQjESO9H+Pq05jY5tvJGjcf/fgW
9UBPd32VfjPejIEYdC4p19AEi/drcNbnR/9yJNisuvecwmiO5CoaISeM/vvpE0Tp18zgCIQy5hQ0
oxzl1aqECrJSCIIY3Uz3hjIYqaOI1rKclArhhtU59G/smvn9RttNfcCshecaYhaUbqiVowfo++Bm
IZ67ppVzkqnHs4UXOiN7/OmLh2+gFkLqRavPvUEAAPU0yyvsjtJ5I0d8isWOl2Wey3NMHhvs6qx2
M1qYp2tB1WkhSLsa8nhKGzLSVvJ9HtMUKXi/vs8GIyEjUGMWQ+LcOPzQiAMd/PLxneGmiDAIz+4q
ZNoq6QGTS4vZLhGPg/8kGgH8EKIRlGJ8bMmQ48aHvZf6+jPgI735zekrD1aJRRw7iDCmYAlBJX5h
Rp0R9qjT0QnJvpV7JnxxQkSgfxVeXHu9gXGvV9L6Qj/HhU5yJ1PC6nqSBHD5ZkKt4kmG7ydnEbk7
WMLHDRwRvJfebXDQyGQQ4RyFfc8GJFMsJwfnAVrE1wTRAoy8ty/TRL+9EkntCwII15TtFkTP2utT
r3h5ccy6FNW6h11qi5oaYB7iBTGOU8enoaLNxlE7pf/HuZ7NOmULgNXpEypYQT9qwUsjq2UZ1BY9
/kjsPhWPU//yR7xnijl3ao0u4IXruXcr4bw5+GQYChUbYweP+0CmNQAgqmY9yrIf5cAAjEYcUAOs
gcZGHAHXPxJ8hB50hOvt4IP3pt7+frOTts0+M/2EccX0sbjBxExC7KfxYNenS7ldJ+NaT9bPbOJm
pP/di/fCyIxAvxtuokLQxdS68cFkm5LjIKPAm4JrPPCaofFVCV964qy8xq4Y95+fZovuPWQkIudz
uoLk6zaSUkpDV4QMqpIFc2MCPh6McBgepERiykzt6HUodXDlj+hzGKZ9M6SNhy2rKwuTuOlBFE0p
NG7QpfgsajZ6RGzwyUzgm5G0YeXrdYi0NBo0UEnpkxusYj/YUiqXqL8Bewr3Aw4C826Zx2722CgG
vNuhBpCcpdW2UtjximiUBUkpptvszGBKC2PNJNDlmNqsgglDKkJ424JMdDCrMY78xdpy/JHPeB0V
gwAfry2pO0zaIKeaQXffM4V5rIzq0Ft2AZoMX5c17ZCzDsdgtQyCdilmdKvkeYLHCpGUe6LQfPlx
rJ/cQ1iw4KJVQxv9qlRn+s0XDJh/viBBY5YIs8rjVaS9Agv1HU6XbPkvG6p11h101fSUpg+28cqs
UaFp96W80wD2Gqf9fe1fi/IMH6vkWlNxDLnfnvGTsoCPZlKk7d77xtNvLj/4MYXqx/vBdRowkHyb
coLCSnnBJmacwOKfOe1tBtL1gji1wcwTn0+vedNjL1snXRdkE9AfwCMTToevFsKyhfYkBOh29FNa
Y65ua9iL3/yx/2IAMLCjUMy/vYIYHJbOm2fBjUbjanh3FptHWBJlA7mlQt40rx6+zh42+gnD+y7Q
yb2WI6OOKuQLaCSYI4HVI6HEOqJyGHxRBOI8r6I2I6GI/o93IioGh7bOAhd7sM36EHBfxEbpAXsh
tFZFdQyMzhgN4zIPfJU7ae3DJTYZTK4fwJGDy6WG8fMGFCAdc+QkWCezWr3LrapFJWEOEBGl7B07
9vL5yBbmUwVugkGr5gowhAlRsn3OKeVk66a5rxsGa5q5q6m0DAhcjXyjkmGtGBL8ddrpbNRiL02e
zlQg1QyF3t17Y3W0yt3ztWiyzrVyJkSSdtaSdFZL2mxq4LhcYg52b7zB/Mzaqd0ztWkNg+ipalFU
L/9Z3hgp6lCUZewmFSv/KFX5Ukwf7KYKOEZHfiVhvRRPr6uK++ZC0khbZO40DOhn6SOUPqaHbrH7
RsAsf5QJLdUDtGn+VhE/ImFvxzPy21T902W4dXdkqwqRpWq6VeMcBfwMJhwuywRzJNgrA37l3j+u
l3DpZ/tTDnQk70fE5Jh9PQY/iV84zIt8LA6Cz9VTSA/8dVxAoaxfvw+eLFZHFjnitiEZ/DCEL3L3
9TFlrcKU2n0wn6XBv0iGQNxxlBFTeVh317dYYehpiR1khvevySkdVJOY0sFOpCsy3fEyZWShoOUC
vyrWY1APeCmOlbO5q4spZRuTrXOBxnWbvB1d5yZatKXH0KfiZHU0Bdzs7h352Lb+fHvTa0GNCLPx
U2gz2aMgrcwk7IE+jG0PgziF90Uvr8NqhQmAiCnxh8zrYEoWdPfTU69G71nKXemkW5IKS1uZFx/j
jkTFSUhF/egJT/+Ao0jpPM454gQVm7pMtCWBM2P+936tM2nT+YAwZu6U728GZi1rW1i89/VZ/cQH
tUGsWTjNofmhws+d14Jt185WCFPdZKWhreaJpb9/MGIqd3hoTisXL0TcPZ+843ky7Oqp+9hUu7eX
9yQwoaFOqBhgz83ubWhepz7Nq9+AYZzze8QJmM5vP3m8YgKFAi5xrtgjXlmkW7tbXGNs6jiFs6cR
cjs38Oetoy4cETucDJ7zRt2pWke405yTVbz8vHCn0IDcfHUtDi02ILVQfOsxQMByJHJK86Wn33q3
BQz9IrCSo4onyxPnz+CNicyUIp4VJIwGBVqYgr0FBBr3eie/pYDa7ZPkydxA3Db/+zDiBG7T0jS/
RUDcBP+JFACbzsF+YyQyHrLxj3CttQJCC1zRJHvgXdLtSbk5jc3+nv0QRYTXMg0STx3uRJ1LuJAa
Q2tyyR9qYRE45ZGbkPn+ytT2kJiU6VK6wBzL3p+vX0biDKc7nnl8Mnon+2ETyzH1IPUVaDrHSgTr
PJAqy2/hj2Mva/dEwwMpGF5BRoGsbBOgFS1MpYOMW+gdUqA9BhM9kulnaCcKWlMjANi47x+UMyxZ
82E9NWaxoxGk4vEhD8YhirFVjwiaIZzKo1fAPyEmoyd4WNsXzNKbHlmnN0iA5U/oATl0uwsfWhjv
7n6+zLwM448Y7oGXIluTFkkHyBs9H7MJPBByLuGKEJWSbhRVCO/qYj15RR2aeHZBc93iZ2VEz9da
eur2HUGSxNidLjAaIA21GJsxEtbXt52+7sfjfcUKytAZmRlRAhiAeDqVgVeqi8knU4PbnNap/aKR
BHKeWda6KwK2ZHpC2kU2eGmeERnNtvgM5O8BFgXFhJeApKKmTDxzi4vcJ7Uht3sqBtcT/J+YiQAf
00OATMLBEmMJYoImv+MPSSkl07CJGjB6EGVNJ2b9SvlVGkuTaT/lBhS1u036wpMqSV+rF448/VWb
/dNaUOirdZAjpKukDshYMNTIV4V/lEDp6Jiy3XxVW1CIlifpWK2L39gtw+GEvRuUzWohcjpTCCtE
1JAhfnidQYfBbtTalbEqmFD9OZyG21nZ918lL/+n0HFIs1r97P12MX4xnWqYXDUeJwBLFaaNFCF0
OyKtlFE5hd8Ng/BIh0dCC0pMi3goCC1kact9wfmFF6O7797HYIin5pfnSL1w/N5bzfF39QzrBKiT
bSAi7RgEgE52v+OF98jDL0MTUFvUIG7NUU80sEwbHunDhGrL6/CkKB6f50wQf0QQ031O3Mhk1/wa
hm352mzYUcBNDI8n1QTrJ8aLgzWNzfOJVTfUs6eIKmev4QB77MO9HMAGIQ3yQVimt1k/ZWBNWrPF
6O6zhBUHLDpwI9AbZ/zeoEZiFGED9HUs/jSxFIuYmKMGEIFFcERiwN5PrMyZm1cXTg+HsH/sGCRY
R4A3BDrdBz9dxw4mFrrFE7b2iQX3yAePRHVUuDJgF6lqcvSAPdF68csrWsRV0HIQZiEhorsyQm7O
51naI/uxgsmnGLs5lFXNpf7NlwBLZpjt1M/Jsb5qMx6mznDBvPqIe5aTZaw5gG7FjIo3R06Kegcc
t2XJQ+JkzmBOAbkL3/0VxP4G6ZrDDkq9rgIpeOYZ93J0lQMkmeb7/iLMgsdnbxwZ0kjGjPVJmbDt
E3RCv0qXxOSE/fi1Ys7ALl3hnE9jq4WQc8r8MEkdGs/bzW/KGeJN5qWKN0X7zt0C8AfH5sDICqjS
IC52/GEJNc8iveYTghsn7/Edn2gEIUJ/9AeqTB5LTqCKESebm0cRMy3ER2lvACRRZZNMyQ554TK9
sYgwGNWCjNJtyf0ZYzycirUfeTj1zyvIKd5zwx8+tmQJRzESXTjM489dXsKZ0S4VyaJMpgEyVQYu
XrcsabtRCN3QAUCRb2X7OpHC63hJ1jwbhIljEs1kjiYapgv02pBbj2aKG1S6+eUR4Qf9//3uUd6A
HViFMznHwrQLQBYoV4RVsPfS05MWCNg1I6dAQ3nFDOhtCxtCAGHCQZkIFudmEhBOS2HEuQFj5OEj
KAL6g+k+l/9qH8tjs2GGpJAT5GBoC8VZ7Ii+hh+PQ4WKvumuRFDMeZ7B121x24KTstdE0z8DBIRF
z4SXR1UMsFwFah/ck+MdduSUBD9MB/hZ2wTf4wMrCrBZslQIPyZpnP5GOwgpEvMvmwRq7A3uC1os
aluECdktABVVuebI4ohV8g0koLP757hGGtbAIoQKZ35Kc/VafdHxlKTWEXxHmBU0yJS5tWzrw4ob
rlkVjT+YvBMqR25mnGICaOhPYtzwkbuQefOPZsB9xzWtUrfDswevNYgGb8fgx/OMEO+JTGebnlPJ
m6AnZHlMxj0awfibD1a1bDUIwQ4ZU0brgrS8nAt3VnLwUXxge42MhVkjcfF7ITbAlI5mEp4yQZ9Z
AJ8mhWrObiggYCdG0bMRnuRHGi3EfVLwOOEdXkIKetlXWd5kuS291rcIY2flL4diuX1SQJVu50sy
AkDN+pP6zx5SPWj63VXATJbcWXeLHEV/cmYhRZ+iHjkt2TX97+aBWtj3vqQh43C5r1CGIDCBekLB
TOLf6xfoVlTlv7AGBsLrcV5gNmhFSRI8zmMTsQZi/EugLL6nOqpSFXfWs2SEWfsFxWv44BkGL7CU
zbP18Vlkag+gNMXl+RbCpJiDiEGlIBAedocwYATDC1JmHu8wdjuyHufWSt9paG+RgrFuSl9YAjwM
zzoOmls+3Kc106CadT7DBQhq5WyC3tItMZie0jnAiXyvVMxW/OzcgCZek08dNqju0PEjrr37OKeU
Zdh14ds4VZao9ZlkS99vFARwMiZuBQspLY8kAzNTXJkS8ydEBhGcOrx5yTa50VW5kO7gs06+2oEI
XOCynt2K0obpOOFgQBqES2NdzswMnySyQDFzKCABK0FyUdQo+ZO5x+bMJNg1DELke58tje0ngC9t
Zi7YG88rjOP6xE4Ri3CmyY2Ia/mcv+a9NMtOj+935lQo54CzOt/E9khnDmEPkgBPBLsh8eiXdJRX
wXgBlofbzcLFaukgeBwvGvNdzP8W+YYg1/DffJf8FApW3CmvVVSlnjDaUf0epznJJzcLfI8O+eah
HBg+8lOMqxGMCDRbO8ZU2OVWKgNq6E/cgPAX9LCHZv+PY7Guw+eHAX72we59Yw+YOlcWG1EtfHdv
tCK3WXVRXlHKBGJr7bhLEau4TOvgpdm4TOhUQ9w/t22frqGIWBcI+YR0alxO1VYubDM3MFfeTu/k
WJKYy4FVkPGOQeC2neI9tbOakJWrXrxbIEkiQ2HPiiqGUi/7bVhaYCuQk+7wTcbLhw2YR0h+4E3a
S+YpUyZMuT9AXR+ZqSiDE//eVnd5rSIMrATvud5YX0oTxPcgF5JROcXQAvfKYsHin/uc0zesFYjs
d2L7qBakfU8ETmZr1RE5LF7JnZfqK6itlK+vSfBOd+NXjWnQz31G3YPjMvZjix5KfO/AnxCkrIBD
BFh5faYr4HLagYGANNKFKHJYdao1Xp4YpKXwE5ayOpNpakXELFCIHY/RBCZoebztVNTeJQWIo/0R
C/g6N2cGNmjC4C+B79KfTBiXbdhczH6HgpqIt53W74DHO8eA8EJbB0FKpTmEhnnGQJIbTGgNoCcY
OwDJ11W7AscdGB2SH8/JlmG/bMy1HAfPHgu2klw5KtAD4RdcpJ+B2VmQn5uF2dDMS5g//eXZVpLJ
EMMtGymz4b7w+akOSGMYMLzW6mt5N4SMhb7Fv4m53NRg9AyVlZu2+6lYIWGEEt6Lx0CBpf41bzHB
dLubasdWkHD7FAVHvm2waUpOQPdvpJAovhCza/7z7scxsBMSw8/3BNceDRtBG48SwD8UHWcNPYRG
rfem8MDsAbVld2Kr+mRCsuwQmRfuuLN2zSm/9HP90pMs6KSTEDCVrQ/nUtZY9iUiuETpDOEamQYk
6MMA9ISoB8ECTPnXJxcbVfwp2YA8lhE3Dj+y+iHpO3ouMVQu5kCRuI5vRwPiFWws+h7574mPJFt1
PwcAkJb51K49c6PPb7VDmPM3sNmA/JOozw3AO4LBf3XA8I+KtOQn9JvbTN9RmYDUxqc75nBk8DRb
7Y9sEvZwmikcLWh3MS6FvINhKRTlzOe40vPjhc8DPUnqA3Og/7B7bLLV1ntbsG+8tPSmZcBdkOUL
Y95eeNRRcDaYXhgUFxMBD6FvfkA8oyQhbItpuQCGWaBeg0PVZO3yPymoPUAqHVVlEVpXAZLf8/kN
POWL55zTyj125oksvln+AZy77+6XZ05kySa2crS850eD4x7klXy7q1v7ubwyaRjbFSgzW4zZk+2J
jCzAugB6HV4qiYfXD+D3J0+6pJAQgkEt5STLQAyJcPx6rv5dogYDaN7Z/Uw8Io2UOC07mIzdJ60D
zyPR7R6V05B7ln42jmn6y1MGVAkNCLcJWJVHYCuNkSk9DoXuWlrx1vEj9UYskC+y6oHzoKz/xhRM
2jaWeFwEpKIHSCM7hnNMnmxw3uTzsTAXt2211z5pLhnvc5Wx6fsk1mOeha8f2CMvF6JnjleiSzGS
wZr47TCcCm9D1MJiBAVG4KG6Gk4/APAwb66qHMRQ16FBXo3cBVhaxVds87k//h/Nemb264QQF2Vv
13sxetbSoXTeQ21uKY/3GSIF8SW0Dorp58gNadX26fJ6D4TDECyoQOz5cBhRxnS7hjyuYUWqEvzK
kmYDQqI/LF//VlZIP8gqQta93+zUEUfosAaKig0I9YhVz4Jguelv991uELY1K7BEqnq0L2isX0o4
/dQX7D1sjfVRPhFinR+pvCo6td6jWeQNIaEEaolhFFEh2fJvwzfDGIrSVfMZz6Qjw3cCzHbtgX/Y
onFa0Tg/GCrQO3O6MJY/tT/EV04/KaVXyUn6KkIKWvlszRmfSRdamNeZggJq1rk96Av4Y10rsvRY
TA0H5hn0k7SPEpJVkAmYbrbqUPUl85vTRdP1dH0/tKshwsjHEbYgwkSuOGhft0NHQLp5QG26eEPz
RUv92f00m3ymzWu+O0OgimZccxwYp9A/AekxF0GiYCMTNEMVPlTQ/8rcC0f1hL8QcA+I/2+JM/Do
TI8dq3uAIUNAWR4+D+O5ONwP/Rk6uvkFrEkyObBneug/uSsptBhtUg+QwcObXNw2ExGZMqsDKMP9
qiJ0c14vpys0Ac+LcUoxM1GdBSNC3Dc3Y1Dss1BbT2H08J0gAwVRnlzcFfPPt+4bMMhQuxAPUDij
CXZmkwNsve1bitFREbEugD/h3VZ+wodSa/92IJOFxEcLNMd0Rt2nTGN6BZCv21VNseo2QD+n5wyQ
Bv0iFCZpy4u8vpqT5WGOyvz2qsykAHaApxP8EDWsAVhRMK1hpsb1BvOJ1FUZCvXjOLMckXLTO8JG
gD4WGX3qXMVfxD+Q3wAIqeLl1/g37jL87oSd/X2KUBH5ytv+lVgEeTJNIERakZBgc0ITA21CupSr
ocgMqZAaBxi7+/2XX1z94JoYoGBHjRX/ZJfJ4WFEU/yWzX2ckoYk3t/k5j4lMNLAevr9bLp/qZuE
B6PTnWcuCIawc2BMEFw8o1bVUCzfZq+RsTBJRW4Wu6Sri+x1CtHYeSuOjkfUhW/XcABKot6/k1QD
eie6Ctzs5s9v5XhHCGfQnaEgY9fAHAl1B6smjsV9JBI5hPMLMhsIlKmoILAwqpzs+kLMjJAx2ceb
aj/91X7lX2XO1sTDiZ3RGDvMU16nccuQpLm2CQQrSoP6nP5gAsA10bcg7sxlgwp9KXy43G3/spXJ
XlDcmZZ80CRVxr8oHDiNNIdAAPXiZoEWKyuNCIJ+UR4IqcSBpj/cYEb2uNjlmxxlCvvM6CY/VIoE
ySIvwpUPoBUXmYGZPH6ihwFm9q4ge2uObg81xYrmm/dFiqaQLbKIq3TB6Ms/0l+agOIJybRZHopZ
vRbBies3qQgFKJ5xpENkxZanx+ZxSXPvuc3iN4Mdy1bSfH8j5nDQj1kV9UzgTacRz2dUryU96t5B
Jot1RMzmIddjBDzAjjddeA9VkOszhAQtdjdoyb7hHN4SV8QFqXiiLtJanBMVWZrPXQNhxgLSWzIK
JkdI2insBr9E+7VrlckSMFEsmLq64I5O/yrgpJh5jV0jwMKcS/cLj/L4vnnLO0jNj65zqakksukf
8mA/H4saPJ3tVtW/dYxqgYjv83cxfqGv1/Uz8uj3r9Z9i1tpZNivXoBCgbAT2IDq3oTeGp8i9V8X
hq5rYFCZBXtS0MwZUgeMwamqHIT9vwz2Z5/9AtGZq52rdRwlGHLYmKMDkr28iz6Pg4toexhuQqcH
Yxf83efHjpPtgz/w/IVcAjZHY8cZDFDywOgFn8OyG6t1Wl12k8k/Ch8c4N4+lCgbhbRvSa8S2IXz
xsbPQ2rl0HijQo0xKMDqIERbkawLYodZCMhFOuQIDR8fwqB+h8QxpB1kC5yy0UEdwWVJC8oDIt+1
RjUprLxz3wg7rKuKFdW7Z/F57L544WJFPCVSiGSfOPinAHCj1jNxt0C0gAvCLvHrNfY6DrvBQsTg
1F+QEwFzKSAX0+VtZ1wlvI4kW+cQWYSI3kCm78i1jbwUqerbXid4byHO2qI7n+lc98EjBB4TNjxC
QxlWPrIUHPg4UficFV66Q1QdFCFbOEgxLhGYm6N0nCWbHLeAA64gITobVkbOL4fDtNEvMRIgKZEF
jFVhi10H501xswPMixVZimDP1uHlgW7zz1SZ855XuMDscxuByzIQYyB8fbtxFuAjgYx5xGJBvTBY
wXng4cjnWwhVUUj2X8iWNwU+BEo0udk1Q3zcjJCb5NLsEY4+sJOOzRD1XzB4mG5+qVcT3sKntZh8
p59U5KfpB34innR4Ee7wXgOzzioWXoFkoJaVrvWP8QWhuEO60qyaoF2gZqX4aH8mHxwNlpDm+bHF
KpPnX4j8kg3BKtvBcnS/PCFEZqXdYFxpj1Hn4dCJxx1oUUhl5Lw52aSJM51vvPcG8y6EOQJCxRee
QLtTAV1T6J3PZEzNGY6G1rzC1pBUMGSU/QRQ+jCiahr8UTSMAWGn6JYpoLA1cenRiA7keFr0njoR
XG9f2skz1iFoG1CHF8BWFOQKRHAMPfHt5KogiH7PQaMB0lIE9yU3U0lqBElJM4WZGOcCa3tiL6ef
1vH10fB9RKRCcIkeH1iNgIVBCqNQNAXtOGlR4eJQ7IAccteDtVQ+MNmich/7eIWJr9NHNJbILUkN
xSxDEBXdgrKVhv3+VRl2DAuysqlN74wMGZse+8JWerYrG9k/OmbGKHXsVxEsdAdNJgPil+rDQrCO
eRPeJoQLcbPXbMOvZ2wn1VJNDCDA64ulSqKAMIyLtJfmL9rPjdZ9Dkxlma0uXw8X08cA/zQPaqsq
5liamyz0zWR3G+ALOw/QDJEGxMC0CGjnIViAIRbAR6aTnDS8Q2ztDzvjiDaCIVP5BZFP+pFN/3GZ
rLSlDmfOR6zFLIaLROXiwoz+41re5+U+/dYXjwAR4R6TBs4/M/WPCSZdxobBesfileyrfYIZ3lq/
YKxmTxLK4fTHEBvP6+fdWoAOyF6e+VP1uscQKBaiRK1StjezYNHUy99RspIglm8/tzeTRb1Hy1om
gQltbZSz01uGAdcNq7LD6zXPMmeUJZJ4oCOP8CPGNIRphxcIuXhDxHCRFLKEehS+LRbpcJM15/Fc
35l1mG41q7Yqy+luXI9fdxi2kF3BJRkz9zjVj+u3taTxmuIo139l5UfFVOz2PXBzC9f+Pz3KcOrb
gT49YZ6B5/dhaazLjB3hkXjNlM6k2qdalABny1GD+y1GnAgHaeyxK0vEFAxALkYNVCSgx/K6okuu
RoqltYwnJvv2O70tLMjWCo3tE/L1izsIecMzOsGhs/+FX3ne6p8zu7D5N7Hw/5d/ejqt8tUqWw2u
cBRXHPEp4bae7MTH//4+/M9vnLSxf59TZ/UnfTiu9OIrikh852kh/uVkBIvTQgQiQLlZoTH/JLBz
MXyhygxEUALd1lpk5CHl/ZeKJCxfqYDdeD35EuZwRPYyxReO5k9eRVhMUwsX0YR4QIrkf9bpLZ8u
P7Pz7UAv5b0dfE34JdzucfLYv+gxX19TDg2LPHCEe9RUB03yFe2stzB4NbD/WY1kCP+6BqyxVf3p
jYTjK33IWDTzLpk9M8QqJp6LYG49Ei3FVQ1wgjz9TH8QCrwSN9ndD9bgGkrwbMKE84fflAqwNAkV
GfhiqUy/lPf3U8GXQWYxwv6yZmqSwpU3U4hvEdw5ot2QzRJ60P7VfwrZkKGW7qbreK9vlWC6Ntdp
JC1FHEIMxPu/FIJiMV1LS5ajhHEe3IYQXUOULoQdGJCyamvRAfYii9Q9wJpXtzU8IdKThdpXsAzz
FeqBLe/mvmiICXe0/fG9ba7ddbi+8e19fJlcQYRzi0546urfFORYPtqAQPSwsOb//bpOwe4hhAvb
MftKy8DaiZbcy24nxdw35gwPPQwZrhpTacz5MKjSPy2ddAFCCV3LkzdtWF/+2RB5dnU0qA+E/1Aq
tAMeTAEi7/BWZhGfEuZQHScnCLs4iKPWME/oOAZWnrpDOKYaGw1i5ysOSEcN7uLGokQf2asrjwhK
dVvNH8LD+dhfrJ2+ahmwNlRDhEhjfIXLGHFN76N6SdmS6J9qbhctwMnMxV+cV8LOjkySGHoHXqsY
B4JxzCX+JvF38Xmt5ANqaQ+pDd0SUJax0leUS4XGV8ZYtK20H2GYEUdPwzMP6q6kexftrkGdwPrd
EgjR+iphSA8w+nlnOUPMSzGahiqLiRqdMtAeNPmCa1qF//2SK8Hnn/z4FenWk58bYwUKCpEDJkKw
oaLxsWf1xJvP8jSi9W7BLXhtrvR05RwDKwz72AM1OCfkDoqsK66geAXtIP9wBleYgUUjQYzYskMc
6mev6wTdMPInHnoOmSfpHmFwGYgw3gH7JHXG87ZuCD/sGO70nv6nkV+wWomwHMXLQhZRmuSa5BLh
PEqqq7COBR0Mz5Az9ljKzraTOZTrMPf+9h//ZTRMwsm8X+7//rAPdWYJAVAiy7VYD7yOSDne/034
iNicDh2PuKjGwZRoAdn+2/NK6LAn86lfuN0aHMqeXlI9bJdI60haTbyWSAvZLmdPMmKTWT4TIVSZ
vYXdA7jvAjjxZnEfWz/1UBdKdDXHdr3AW9hO5jWRGO/ft/yR555efrTLxN7fXQ6aUBiVXIViDUBk
1048f7gc0X8/UsS/QDpwoai8Iel5BpJRC2ael7oqTvumPw2B9YLa+cBpwFv9F3o14VVk8Z5Ub48f
y0q8w9lH64Qfe1IU/jJ7Pyuupedhv+Mk83jO+571u48PMyTDY4gUT0LSbH/wAuVs9S83FucYe3Zu
v1+8B16d988PwF9lPsPY+el36xBUgDPwHv9Z/kNFJqADgwCb6bBfbznGmribcF85qTt+3L5q58nf
a+K8ZjNxTchS8ETKBpdhLoIHUh8faZF/m81kKJX7PxrmmcBjUpdPYymdeOhN7TsJB3L47yrzRRyu
819IR/iXujUG1JMjyU7iRXjfwm83/RdWUHE5/3ooQEs4OlyEFGvH3NnzO+PiijsATJpT9uL1SudH
RCfgbe3cfL6WYpR/D93QCbeZJ0JGfnC1Fndayen8lzYG0DSXwXscrm7q7x134J6tcPPbJ97f14TD
LdwZZHAuEv/xelqo/rZo2OgyT/iBc86I9+V4YaPxWSbd/259zqk9IyLY9M+r2j7TG0c6QWd7UH4w
scrmsRAJC8wlSFoQv9Byu/A78LaubSJAzm9SfvQ/iUv4OdpsulObL+Sm9NhiK178JB5KvLTYp//b
q0U+ZbLyxB8gXiLtXJ/dD5WdFkLkxyAi2F9/I9tjtkYGkQNzlj9QzPDsLqzgePq3zd+jc0k9YBBT
KH5Z24X4n55XfUTTK1ZdEOfEFn0C91qwBfsj7gziI6N/8tYbF+jbV7FIFH9C0hKqQLFX45fIz+t8
0lCjCdNh8UWoDHzgdJtZeIcr+aeGiYdd/tXeOIsZmIT3iB+LI/XgH4+bwT2fYeF42tUKqjORRBRe
vDLYQbBQCSc6Jivh8jhlEz1BnVts+F+wbXdh0sl1rsCxDGeD7NqNQ/37iqWmTE4CogQPx89AAyKL
Fyy//8fSmS0pqm1R9IuIUECBV3pE7PsXIhuTTgREBfz6O3adG3VOVaZp2iDsvdZcs8EH7PjwmUL5
2uJBZFYPf42qFSvXzJ1ikZDb/VrG4EwUN3Dv8KolRf7IGJxMq0oMtCsP7Wyxpu41Rd+LOR7YHx2x
0UR1M9OxthAy8WjXWjb+Uw0GX4RU8cbgToVdCebodtW3Oqw/FTs51vyHT43hDG4wEx8osKA5R8Dj
4wsb0tqD52CeI7IrsLTBpmcckmJBEiT3xBfgQ0ZhTyBhuWdWjRFrQYhBVrlXdSesXJFVsHMy5P0y
oCbij2lwtCQv39SLL8UyvCmVOSfkYoE1gvUl1vV+wYE9V2imHBEV0i33rCDw0IQP75+IrbzNZk67
TAwWLGfx2bOK2+wK5mOtXVHecB29fveJFai2gtLf5/ksSD/jrz767GW7YICgOIN4XFbnH8ELvUwg
H6ZezlJDTgWoBmwiRhIryuHqnBMeIW7pPShgWMaLcEF4ZqfR7rVk/eI7Ed2qOMZs6sbm/Gx9vaB1
bv9mjvAF5ZuJ1dMDwJLZ5Jv7pvllwkV9TJgkiSdk75BhAwuRN8AMfzf/msL3/Pct2VwhuwhetPOC
OeXyq+MoKVyDyEjJzFlkK+pWbhTe2MxouRrbOTxB6lYRLSf+CPT1aa5+RMU6v/2JLEoI3GzRnPn8
EMs4Wzi4Ftjq8jGxRbFxPzknge7OwsjxaV6v7c8PlYLYy9Fq2UWkLJ7+D+I4fiwKltaVA6qAqQno
MGaR3eM2iZQwNKhPaEN+38Z5/Ebyt4DpodHEMl99LN9CQkIThHuUiIC7bW8k6uU0+TB28aeF66N5
T6JDIJwysBDBaQ1+agy5hEkkT9vuiwveDdvi8hQtOGwk4GDxP64BaAuRxyVwA1gHPzhQ0qyXETxW
mHy0jwrGpOBs5MpE8CyAmXgRmEDRztBUB2jGG5NKsYzICKR9F95k4LYA+oIIHa+SS02F4ymb9Dg6
GRtcbwkIHnvKmsWnH2A0jKlbKHODFtgQJwMS5XkYTG7ipSjEUS3jbq8H/ccfJj9Sofolmq/xrGVd
IJ+PHhnQsfXrww0HVeREOBbC0ASWIBcNQ8nZQDJOM/3pq/A98kXMPUOBpMlt+tAPOoDm8Cim5ohR
eP5Cvr0bj4JuulFKe5CiJ/gJhRwVE2OJ16nTfX6DEcUrGCvUGflgZWzKI3smNj2xjSIYtzK2QLHH
4aDz2HYK/krOtAwIuwArm9nQGS0iW7FFFjb6dmGCEKWe5OoWamzrdhoQVfRLEV/ELH75sqaOsElX
zLUWPN1xcOiAHPl+q15CRcg7IFY0/gMY0QFE8rs1Ngjewy7gocGnJRczJNUV7O9hC3dmxcRFjqeJ
vwwfjMQZefoaDZ9i/mG9hb+9snsRXnGQXMaDwBM5zzwAkr6sgzaXvRM0VoCvlxlOnZM2f0DWwZ0X
a+eXdRovyxDz+8XvQfZQvUKaRQbHM5a80Zu15neEp/Lh8EuRjc6DpzJHFDQNR6MDTMRcgbtzR3zK
C9cOeQm8O38AG+TuvFPeAW8RcjGPA1XB+SXk/qz/OxZPsFiVXBoRBjX5oVa3Gh9lvBUviNGyG1/7
xclYMgnVsFG6UgyhkSN1qeP4oH001+l+shJ5HJCnrLW6aDGNTvgAfSlIXEoZDJywyY/JaiInKo8G
c/DR8K5gK/I+REoV9/HI57Dzq3Tu/Pb4xyM7+uIVrkXVFW/+NHutcZ9fIyAWkGAsjRC0f575y1/O
lFVsiZyPdI81xr/SiQz3v/Yo2X+/yVKkFSbU2qgUg7Vkb5Nl7fHAaJvYgaPYSWCI8UqogrAw29fC
YpsnqD3xygo3E0VSxpciG+HfV2HOKaoeReYrdEX7EYmikfrIyf8fLfJfJSjqvZGZnDjFuayXnNUe
uYdmHsUbyS6Wf3dnP2wVch6p1MmhkF0sYFhk/1Wt7p7zP3ba8HN+XtPaklt4kd6zciCbVQbqSe9F
CjZRDGEzWsnA/zI8b0dcxjj484BUlsU2vYe9JeLVWzezPCG6j/3//kYTzgorRmI00N6YPMPY/ze5
YalZ9daP5x1b2kTinsRiPQpESrtyobtzY/43aBOvN8Sf+LYMyHPhWqEVnlVTP/0js3MBtQ+Jm9x5
2RNjTXh61nOwinrdnHRAzRstu00+IfxxxCo0EisMUT84cp30+IuuVYlJDWXBeIHKIdroSuv5Jbv9
QRoFo9csb65qi6cROMcKTK3bIYlIb/ZoejHwED2itDZ2CI6LOBSUdZgr6ur2RJjuq7iEZ/MB6gXE
Y7Nni++52h6wOENxpcpeAmFsYiVKMH3/Zlt1o/BBVJhu2QXmSkmAEKphENZab9qggp2Y3DnGkeiY
XPzSXMXRDa964zkXai3kagufqmqlw9AU8m0kG2fZWJZI0ILmJHKAxt7LgAAaiDklHMgom9fODwDE
jM9qfvfHXnlChQkFNvueYhQ+H8ZbGGXyb0/PjWErQuyEmEYMcoBrA4mSaSFvq8RhDsvqv8TFg5wy
tYag5DBjrEOI8pMZmqdE0HOKBj803hlzMbgJFmRGUsCIf/qEwIQ2aIP3JrL2X7Y75h7wqIBbBTwM
6I//HWyGd1hE0uLtv/EHKqIieoJuPBkK/MuYsuBuP974977V5fv4GSAcpPQ0yxhfcPV9Ho8t3GVT
ENQqwhnb13/v34a1WUrmNzMaHPxu9uYKdUkUfSkoyX/pUwz99phAbYVXP0YcYbwSxszMgRhgkETN
JkqEGVG7cPOI5AEqEqBIdQVe9HoTS1uRFE0OTCT8qgW5scE3Q3bKfg397ZPxo90nHAPOJnDjwzJq
IzdoebPY5DP54R/xpXhuAHS+F0chCP67hUxVjhg/ZHIs7iWOUS9eADdAp+BrmBLcDoqCJX0vfNb/
uw1Y599RNXsOu/j1/75PmT39e0yGLR6UilgwUymxm/19mIt0WC9Z63jMmxmBY5X9DD0YpHEAHTlm
ymJBWdZXDI0dWPc6RwIR+neCiT2EWFeieuZjGzHeJiSHWTSGxeU128OOTkxpMbU3pmdY85XpbX5M
vt4U5C/jmxKNQZ888ea+qYStYLcRL1h4BHxoZdQlcBvpNIZZCAQxhQ8DjgLmtqDIjFHqnVrDuy2K
APpsR63yJSD92W3zIgme0vsLkIAC78SVr8FQncFZMCTnOsO/7vfF1GXDVU4uJSyJ291WkHWtWE85
zL/cXrn5gl96ehJPuSw0b68D7FaOznx2UZwezJxopvWS4l5eVBP/fmm3GWaCmFkY7oMq434ZYRkE
E7s3MTBRUv++fndQ4KEfA1VhtYF3FeQbBqxW7Y98CcAzeumUS/4dUkoloHW2Mv70OMixtDu3qNiy
Utx6q1i2OHkAxlImYis3UxsHEwJE0Fvlmv0YzL/MZ3S7QOUwFxws53yc5bfgsZH1H8DYgqghVbaf
mfD7z8tZ9aa0byOiAq4t2uvV9HtERwZZnZZ0q1BC4BZparnY0V6KBb6QAoKwdfrbvSixAJX+/tZr
398uZltyHfztlmpryoXq6SEogQcPjVIKkTwTQviHTudoy3UG5oOHLCeW+dhzfN3Bx/5MYqyMpOl6
m9g1qD6ic1LcgOuOmeHuwbZoVEB0AAb2jSvaI1f2gbs46b6G4MnGivSNYTfjeoZph25Z2l9IpZ/u
W0TamHzAr9fsCZxf3dzXzxgrO7P7iZtgjNLvD8n6GPErnYRmXVdAlmRzaM49LFDpnZ/fU5wZwVw/
ZaBo7u27Tl3jKwd6mBugYx1GCfY9t36YZ09wb8MSHKIBZXDnwBLn6qKlYDT+gYbpYGWOPGZ0o5gq
lk9jjQGtthpNsINpI4ja+OyaSMaZkJIVQURiM8v497NTEbyjGOK8rDaGgTcbD7sjzBUp/if8L0OP
yxmNPld6SoAAkQP3TQpL7f3+g+Y3VbZc0/C5MtllTaL9xg0rtpjWw8Y4tqjF7HiO0DR8hlyVKvUT
5ZkLr/eI7UkCLot6/RHi4x1j1UQaBWQIAKmzsejZFBfjDVRAnTT62mM8xz5BQEMJMqIJ180CM/XV
R7MUZmxIzvcc0BtZdJ8HaDqyAPCA0TmRBCcYcyLur29HQTm2Y2y1/j4Yk6Arc9M/2FLpnwrNiUOT
7qqfaeZoA/zfzW20jud3id0X+s7q0y+xWTiMJ9gj2cAamoZ7hQUIlEAFhoSNkwETTmZAZ93tntaE
fDgR6ml+yCT7vcsBt6GJ1cMmXeitzdXd3+1RuoBmhd/QucQWlTTrYVv+luoBdeXkT9RHkoPXEMtU
PYqgoOD4NAI3JTaP4fNNQDfWG0JRnvtTMps0UiGARFKGla605zRjdTSse78ccKLAy/rOdr7OtOAx
+NWpwKT2TKGlH9l+H3DrmeOyT0D/QAY9WPp24im5r8ez+q+BQYDvMy0dKHMJv8xClak4YyvD/fja
w4mXrSf7BawrQPveVKoNG/QEu2GQXJg8WxyW5O9OZ4rXEdEDVeRQuuMB4K7UzYpatrAn+BTCxaBW
+MIRE1ChoFvB5sB9BSwkDUIByn1JmH8Nutezbg2O3gQ1yuBxi2YbbpHy/FIwIxomG46sUvzIYzyN
EiqJVRtTxxu4siAd5AWxCFCekq3LjkPEs+jWcMbcKKuGcxdH1aPGBvU1SXbvJ9YyJg/D2A6s8MQ/
cfqVIzuS7fJtHrM2KNkXoK5gp1AtmRN2oAuw2g0oILfjpF4MrJXyP5/Q3f5crHC6mXwA8NgBRuAP
Bi6Yvj49SJ8Zx7Df6/FubMxZ1SnauXzBvqce0mrW6vrfkoXfKBuIjkcs/u1EDUSs7jqzkNR/ceDA
UtHrJ9unum3Lk5R7eM9IjOsoFD8stx7yyEk1LzhQwbP85mN5YU/zXo2OydTLUA5gSlwFeI+yHtdI
iTAzHTQ+oY/usFbz6YLyvPvgbvXR9PsBZQRsDkgfHModzRkEP/DLuLJh1Ov3BaeR9wLe9+FD8MrL
Gx5B+sVVQ4l/H5Y1HrxMptA+R1yyzFnI5rYL/O1kU4u48Ln8u9UkgtHL3Gupb/Es3tVHxbAftfXE
moCR7xnWKaACfCi48Q9A3it8BI0Exg1/AaRdodyQowqqXjPM95TbusPx44gCjHgUrB1L9F01bAJY
9ioPYbe9EIh/JFYqk0wLFTba7QcyLQpwjXOCsmsSovlRYGvgcIWbKMo4KeSBqAlhFbzZipUv9FkV
XtTtRcnhOPNC4mJXjnunJH1saMBtMcIbnDSlwJOsRMeLzW6AZshNxBSUVhTxL3of+nQofIJFA3eM
siN49G5NNzJGxKfcwk+cu/Lz0iu4AaWVN6F2V/FSVBUdCdYjLHs2hR6/Hqr/jwQpv+A+ufs0LjFn
eyP014i5Pq3f3Ufb59uwG0zRHk9C3PqvyTAv28uoudyqNMhGbEQcljw/N80cfjH+Ey9p1au/Y5Wr
QEI3pyCcwEdLkUaROj4/jL2erO/SWn9e0CxreCDcemTbJY37lJMlY4dZGMqhag7CHKhic+iR6muc
VNM3w/Xem+JmraQwaafquoqBpSssyppdHe8naK9yHJU1HTn2OMPTB901mmDhjKIAn5P/9DCQqKxf
qvtINthiNYAd8CMhfrZOBbKiuuUfvHjVE0ojrFMABojqxgiIHMolf93Aq3O/+MMm+Te9EnwyWN0a
uyekHVU310zD7uUjs85nRhTe+jf5I210jP0n/X8LGRnMHYuRG0Y2wnS4g4wSIwqbMrc50qfJC2Me
O8YrmqpeR4gqWDVRFKFKE0p4tuqNKltCgYIJmJDlbWLwU0qu612HTMmlzp4HTosR692KN5A82u+B
E2gK0yQmt3NPaHSK8yMa1oDCpovtWg5lChtIvuBZddDVPt3548LmkzsfID6YD/hmIKK+XyYM8KdL
ADB7yPCOxglADSZstptG8WsSvjCi66AODH6Jwcq4Z+rsZgDKN7OBuahYT7IQD9VmyqwDA8Kr3lsQ
pxWUZPjdat/yZHFb3v+5ZzJrV7BUoRmGAFN6tGh0Zfi9UnhuFWHe8trrJJEATGLGqnwXhJ5MZ3B5
8I0TLH0iURA9smXbIhkYAtNJwqX+M0cqSqaKEMdB8rHwlXWzUCTmvr5Ujx5pPZ43BzjZuOG/vvDD
J5lz6qUnsl5hXzOzDklwXaUuYa4QqltqdBfFzzOAfF2/Z6+Pmdfm45d0Ckhl1HKlP/14NRh4NNYx
uEffl1Ea7xOURCyvoKODh3ENADg10m1XsySEqAeyy6s7c0BSArk77G2CUf7bfDx4ikzLDSr5bao4
aWIT03CG2l0MZx1Ke4j9aAIQLCRVMBDRQd9+k1BnCfjSah+SeAmXuNu0hoUEd4DqXnJRq4fm5muG
V2RRhr9yhbzZPrnRRfABy57uuJeplUdW+tuykW9qqDQwAC9jVznZRJyhfNCt8oCrIGjydIYuC++Y
E8qifE926/rXP/yFf3/+esuUzl+vp044MQ8TkzTOwykMw9Ml4quocSL+rsxQ4ycRuN96u05s3w+3
4j6lCQ7Jfye+wqTKDkszDGVww3vAvkwRRlnOMquYZLYNQhRiF9+d9Qv5xu3JuTx2AHc9U5xjTIym
MbGKo7x4VTavTvwBxJMQo8MMtW5RBxedkxnXTwAfrKbgXbW+vsl0U1olWywMVIJ2WaMF+cpM9+3T
5PEkuPQCS5HG4XTzwBNW+F7ZauPVkj95+zKR3j5eAxXoOrT+5thyGZeww4PJyghex/bbWOXXae10
R+FwHUheygC2Yrjcg7hxOQ5htrxH6DzvEa7rx5GfO6I36fwOdLL7xq0sFJPVdAaguAUW3KacByQB
i1n8EHI3GhLs+4HuumO25XHqK3NxvtrXUcb97lG2TJb46tw9DGYk83ZNkeZ+G3brF98c0HSvL2R8
Uj0ROixAyclZx4TNZzdCWmL+HZB4hRQMSIgZ+Eq8qQluStgzXG+glPSXiI3DxOWVgSpmeJzj5XDz
tNzBPMGcwo0o4dVyN5otLWA3a332szx6+RiDE/SnBSLqWF1IO2U1PrczeVP52m7KTsc1upDmn1U7
U3YaYawtNdmxwaaUXkFgzDO8jBHRLHF9WqbkkcrwP4F1t4BEM1Wz1CidK9t4z4IPEg049zNGNb98
/ySHyZYswoicckiR8mWyrf4+cGkIHU0WE+KoJkQ83+eIdBsqFdAujyy58YlMYVjaSKkOeA8fGhh4
weUzF0GQpT8R4TdXzRUu32MyNert5Js8qXKGdziToCOIhHqOf2Gb3tF9maPVaNUomIeaD8bdS3bw
DW73CWp0JEjQcZ6Yj3liNDtawfWNdGqh8Qa/laM+h9I/hiuTILNuz9D5Tdg51+LJz+WgDoVz/oT8
+E0dxruBYLjNdHXD/8OnW5KUIKNuZBtagRcx1wESk90MkjIu8f5jSaj5GptrZ2yrexF5TsPg5KsK
Y27c3XckZczxAdF7Owt17Ef1A8EKCjFGIg2ddXURk7Kq/lWLe2yWmyeEHBCW8BlECJD+8lU5xaR6
RDhketZnMmoJqDmlNUltNCtYsZOSShP7IKYVOYarAiCPHoijb3PhHEhc7scfG6ZISEcnLezN8508
U0lPmo9mk2Xxz/rqjofdG1axTJJYxotuacWWTbXik8UY7w8vCNYKaRfDt22cO+4Vw4ySTPLlKAd+
Bf/wphG7gPOCuTKYylbyOYck/4CBEr9CroPHuAYq5mcpJiVYT5Byz4jCl/zffM7pNVqIE1JEVHez
mP9F0nBK5iV+xTyVeIQ84NFpy4LP8uk+XVwYyf5tIAaLf+kqmFdg8m8T3g1dw9MvnLiYF3rVXzcb
SFheals9Qh120aOcx37x/jCs2U6WBJCXtsormKkz3bsHjzl+9ISVMrQm0wW3dFP77q7VGvohQ2h/
EhrfGJNHeDAykr6LYL3Z6IoB3gT2VTFrPTiepNkP0JoVH4cZG5Y23+dkMsHCJexKCKpFAv3jjhgP
XwuAy7tbYjSOBZaPHQB2D1CziHnBkuITMpGUONXEWLKM2H9YKfdS7eTbJqqIm4uDZJYvqyhdQvYK
P8fY7sOphICFkHZ9Fa+KiDP26WdRyiK8mMKzyqIXud80+lgVMbKbLGQukkcoBwDEgtKtrySHywJu
GJa/c8Bypq0kGOHrJgf/5rKz11nQ8ajnf0iyZ3hr7AVq7ZmB55gLc+OaC8u0jia3XLyram9WT5Np
tHB1AkdANsydiYvkFwWD4p8KZwbo/W8SrDFg4Kc8odDmyP8A8Zd7dvYAh6ubCYSLIhWuRW8dz/gP
cQHPyBhxb6apwje6wD3OAp7uAd7KGOM5A8SInjmJn55xaW8bFWcEr+0EH8z+LBDwR+z8P+KY1P5e
UOJ4NUFhrVSg5joU34iX+4CUgezwFziUQTAUOTAY12OJmItjRJy4pW1u3z/IBt6+J5h9gj5XMOkV
VZkETxFadnSF+cygA8smRjCkrS242wLcltMLCHo9+RZANCoNVL64Cx/RIsDkhl9BgZZ44pR4+mrA
g1lq8AiVDUJHRn2g8OIOovKLg48PprwuoHwvOekcodBzLwFI+He1Hu1FqE69SzavBeZGaH2qmfol
nQz8HSz9jwKNlF6GB/47UK3LUnag60eXAV8Z1fpGsmfy/be4B6iyI5HETsPoDAvYzFOeJuNYuYMF
Sx76/klavg4F1UeKLufbOBmndooQnZDnDJb+lLACkRj/sdNfpKo2yWUrngrWA9IZku54KpFBMZ1N
/yCw0wjjTgEbnYE5nmP9XGd1IfDBCGQLLbwtEumTzV39o+rcxWuaXPxDgCurL5UfwCeaYDmLQKK3
oaOQUz4+YYyK2ILlsl5B3pYJWsuZygAA8rT4kKQAaEwZ+LQZTwxC0Y2jZ/s0X/GCxb+DLZvulAHT
rNhtUGLb5VdzQG/do0BbSsQttUhVpqwsP0/xkuNoZJGiW3Etn7CuXnQDfoMoI/sTogpnfKrnOIYy
z50wc1+2rI1ufIEFuhSJv3iKEKYuDunLUU7FxI1UhtDgHs6E7RtHOSz9X5R7+lrDI/bBwFbkhzPL
FnNvfPPm/YqOmcktsbv8efCEcZTT2d0XBrob733G0Un7NX6rbzoiIzAYtlJi7WvmC5hTTKPBp257
HfNoTBmCWQ3CBMaz+M+ACnALMeodMjJMXu7AcfbntXw8kIVittbXlj4SPiL+e/ByLF0bMC3WTq6d
X3mRYXOA+YdA3ewxDm/wyDjnGYUd0py1HK0U7obJgmN2UhcfLNi87pB9jf7U2wxvCpwcMI0hZHFM
HmOQa/uXAjNMGwcfT9cnLBnKBOMbinvOaNCYJKqLTb0ifTuXoskj6vp9DI8D2WuGEyQWj/dHgP/W
ON2r8HNIxGGHbnHQmyfLhHwCOXwJC09vCvAwMBWF4reGtggtYftXLhlPMwnG7hq/TR+kar3dkisU
ptrCYOyzx5UbeKJyQdx98gWd0lXDkumgwVwJ5TdOQG6xas7FD9CZ7JOCQPPtZG6z3I7M6fcA6U72
33uVObTsT0PVb7az6RFkhnthfHJ8/yMb4ZO+vc1EfXtnyP/03pFg5wmiosyTVlsZmh//uvzUxpya
kfUlozi+e8kWcxZRklIUUlnevCYEP2aTL48f3Is2ECz4M2wEhaGGW/CkwLP1fTqfCrcpr8JzBd7W
7PEje4R6RiOkPAFG2vAg2F0rrPEhngbiDBY1RgxcD8PDEVYwX7fgmXKmT4WKiSrGBpimK+IKMO8B
9i4UjDhcEPmObffNRGmRLUbWpUSGI89+EUfdLBVJjNijYZmIK7hYZIuP2yFi99+Y05EKuZtCChhC
/SGsEB7kUdF3ZYtkg1tWucC4CRRDhsmZYa3GQBNbjNVjjOnSgK0i5KF6C6PM/QBDLMHl8aj6hDnb
s5hQfkJ6UUVfs+EWP7cqEFEPxYrur+P5CbRIlzf3W4Q0Yi4iCDv1trzUy/sSKfW+hk7DSYsTd9k8
vbhl10e+hwTmgPGLDBF6Z4S4JxIP4sn70R51PBLN2hYBZEL2Q9Wwo+aIlJB0jweva60cd02UrSlC
jvhLLIkswg8gIgsAM5lvhdbr2OPFMUKLYcJgimdFhivbJGSygdUHr7hIt+SX3LeASvnlbY9Cavnv
en4bc+kC93ck741weiXFM8gOz9yV2A53k9a+E+zJ6WRYMusrHTXsO/x8AxT2r8ODnp51S/XGv9xm
k0AZimN4xSFywgQHpG6XsWn9IKD1YJU4YE229vOpzvcAmYm2TXfIrmksFFp5VjhwiAWQZsCZh66n
E6q2NXUs8quPO1YoOy95gNbmD8Esq9+bGlOcqpyDLHj8RqTve7obKZzYMk20YMu0juSPl6y6WILw
FE9XsGRGNL64+UGDoYj9V0u29BsAAkexeoIYofFKvbUMmk0BDCzFC0PT69D8aTuNy6OBvdP4bzKu
6bm4kScqkXMokeQjajNPGK7y0AjVXDSS815yJbd+4EeJ7xwjlvpyQ60Mszdfa6SGGdf2ufpkYf6m
9B4bf5PpvC7UUwja1yiZPX7gDKPT/5bzmjHWCx6Zpr9tXUGi2WGliu7H0so2Z4TJ/oXGjrIAb8xH
MvIf7Hif5wyXELaoN6otUdsr86peYJlMlDktWoKLSLIpFo9gio/JPPaEEJfLiU26RTYCq6siRyQ2
dh8mvC2Ga+U0jLvKG0vP6Nk6RuJMP4TOfEhMqeF9UEVVZjaKqrFXPRNn1DG+vmaA0q/peImbSi2B
dX/GdLZlggUFrucU2WnO9XntNvfzhN9X7K6CJold3GMV/1FDNAUlio4j1dtM8CDleqKbx2cmIZSb
UBKbFqsdB5PHTso2g7K7A958Lo/UPg0dZkkWbc9NisbmA4PjeP2A9wK567W4oUcF/VPul0E6qpMT
BrTFSzMTKj/ZBsTBVYqrNurv56f2zXlH+hdxBpQkr1lRBBJa8Xw+iSMd6R8xmvWuokqQZKYwOGY9
1m8ipFt/8uKIeBlyOJVm4bYFZMPQePVZl5FBTvQDOs6zZDskaI7O4B0qzA6vj4Lq30DNPuUs9/Co
InwXCiOqMiJuUnkz2veB+vWUV/3v421xfICx7mdh/pWGgIcYuLUpkecM9Zl7TYMWdRNy0Y8H1ltO
7R7/ownCLotgJhw97hWzTUzGfQSB97GFiVEr+a2y7e5f0r9odmlAQQzXDwquYZtjVDwogpKinYPQ
wd5AQ6HZaJn0POTXIXtoqGEwRmLdF3oVAulGzKOYLxAZj6MMEfNUWrhExcvX9SXouOqxoS3qZSSp
6QRt4FkPYp67BjjDguFxMSCljhSqV6zzVdhPXQllqfALEN7hlHe/anzNYmrj4RTf5+9u/vlE9xLJ
VFpU239dvJ4iuin4uP6ZuupeDRT8bgkz39A1MSd9nYmElyilshCdC+L/lEkk0S3oO1YyKO4ugb+n
zRtsPTUChvXVCyNoBhzCzgQuKWODBvDyyKKLNzqXKtBb9Y1pkzAWYBMUHlU6ZsN3rlFhJYW5NUoe
prcC5KxgTwHgm9nJYGFlKQO9hpBy9/lAUhX00YKQUnV86syFeXAyqZxJxeDeJv9nOg7lfsbXxMyP
6SE0R2NteWEk7E1G1uifIROaT8y9W81UNKfU3YfmqPDapIC5hPoIcwlf8qCv5jE58og838Gk92KO
Bi8GDcBNsE8mcSgR2YOrAsJIwvQGj4Af9WkPYyzsnTs2Iizs+ImgE1XtEdEXqSV8b1FL6A7ue5Bg
kVf3rF50KAO8sIb5D3tGvrg9to/RKjsARoxuf8kBICCfaT2gQDIB90x1j+Kh/m8vH7vT2eAgMJ4B
Y9OzGCbTh3+GIiJpeuxDGMcCE0sv4lFpuZ3yInos0WnTUiM8xsOH1olUSxvqj9VEub3bBcsdnVIG
q4UFiWsTmwS6dNw+i/Vt20akjUNaFyykjPkN4cEp4/jPd3IRpN/M6X0gPgd0aYHZx1napOhy6eIQ
kTPut6uougpSMJ0634l+vfdbKO78kFoCyGIwaUxA29HqK9v+C7qIh8dCCdVYJNY//Wsf4laQmNcN
PkDmanUkIDAg78z8+RGtsGquuMppLg0kdAqWFwL8Iv6GP4J4jakYLWMCwUe0kNPf6W44345yTXfL
qGzPw4gWehQ0P3DqVtom26PVNTZvX9s8j296Y23BTeecKn5fRPI522sL0IQkEinj4jMVvSlcLQLn
IDbMkrUolBACwBmDf7UFpcAGcJNcknUK0Qj/CEHWEngG92JYsaTEui3xC+eOIm1s/E1aNagare2s
gf7MM0Dv7tFsUok1V+oXvqC/WPYYMrR7LD0JwWPNxQv0Oe8O3aHYkIS3YdBQ+MNC8zXwRGCZaOwH
EKijfIvqf2/gASVc7MQHBvDn63NBMyd1h15a8LleEbVRg1H1cMDiTQaiux2YLKjDblR9kw4xhagu
oqqCmxY9lnEC8Bgy4ayyLZbdzB0af9r7GtJmRGqkDRl+g5+EEiXTXYmF5s5g42CvztYjDCJx+8KE
tjuNGNyWvkSKHfIlCtzGJ0g4H2/lPkgUt66hJJ9SRZ8bGsZpmZw/MaxDE0+nKmU7DEqSej/Nfl6f
U658pcpX310V9un43OwlPYseGupTA/PPtzTv1S9Nxu4cC4l7whEW1sTUIZKlP2KrgbnZQaXoJzzL
/fspiPJnOnGK+FSGnQXwgM856ZNdT9wkYiQMe54kS7Sjc/VE9V3HKElRDieLJKeBmhmwZaYvBOCN
FOGQYdabdjfSoQHhoWfMkHj78enj1JtydV8o1mTWBJC4knOCvmBks1qa3dz4u22gh7FJo9ih5hC/
dFtUTHJWg80MzO6gmj0EXTRZjVz2D/y1PKEfGuz7a47dza+O0hftzolC3S24TuQlWVPrJ0I9OLZC
F4ZAD7ZSaQtlG1sLeoebj5oCWRQmI+Y/GRTPpM14pUIY9HGwRNsICVPuQ2G0U2K8zBsM1ECdl+fn
Qp4TZosAqiPZVHFqiKpfo1B+BUaLzOn9/fjgSB9UMBG6KJ29UTFx+iEGp3OYZTso8UzsyAdpPaMj
qcZXVHOKJUfq6yixsCNGyCLM4kiimSG41phQ5i7u0Q+qWvyFKQs6n2waxprQQnrW/yx8anPmDIyC
GJC/0Y9IXoMakiFNxY5g9YSlMwlG9wj6QJpcb+qMZ8nKgh/A4ObNC1gBAMMCRwH8sDF2wl9J+iE6
8yHTv8EMXyT2bwSwcczt75G1EzRNAE7hjIbhFlA00q8HzmZ0YP/s0gyIzdA7piFt/qDZZBoQiXpS
ES4gf8Ju7oXO/m2Y3XcJdQLidtD6U4r1fmyPLilNCVazCHMoS2GSUKNLDo9DWTvcQ05RDfX+2wQp
AjGiTqSIlLYjzIEUi+F3Lc+bv+cJMTQG+ZpoBK0OvfqMcZwPTS01/fBwKZ0nSv7WWl7C3U6/sNeC
5nWkj1gTnC5TtMrly6zGFDNuWzt6Ed3ycBg7deKzY05fGO05KS62tS0B2A+exOMmFnRBHgN19hNw
k6zAwUM9+Lykn90U1zk8GCJYg5S1slkNS0bvrTNluA556sUo1qZ0rk/l4Q7NBC6SA38ZAB0kKLXp
HW/nVLGVuYGZNKLig8Ip+6vkm7cRkOjQ4UbFp8WHRz8AYImXLuw3qjkG5BbIF59JBof7LUpKeKMd
otoJ5A1rYHWtHG4f5AjTHQMBPsJualMROKd/nAzbGVLUnFj2UNfEEMeiAi5z6Wsfl2L8jSmpjOBj
wYPzEiZPHs1LFG/C2IIIMDlSuS7hn362DT0oC0v+VYyX79jjzYzcUpk1dWjQPJeXFjJTrwUy9pFk
R2F0t2vXMtHFwKmJSSAsgQNxOlMx7u6cJCOLD0PIWRUfDAoS9ILFQSuWokVt/JasUfP3s6oc++IG
wOBXhWsew/TSr2PoGZbW2tMvbHaNIXx+cO7G9cDuyiMuNCe3x81l7BLLYV7CCzdo5kkMN5C+/gkV
ZscAdrnrffa3OKiXt9VA7C7hcR/GJOSPYKBsM9PHCvL5nul/bQ9CMsMGmAm8sOED+WOgTnGscGUu
ynf0jC28n25q8FK3lBwvMpLwVv7McwAkaUcmUcs4B1gTTc5b2OhybmaLEsQYA1nZ4Qj2b68v9jdX
J7Synylq0E5wFKcmIpRU5RK6api5sSsiHDC8x06G8q6f8tKddj516UjCLNai/+co03+9DV8GjbtD
MhQPMs7dNpulJOMgnIFoAnn04yTo6ylo/0fSfS0nlixRAP0iIvDmFQ5GgBBCGKEXAgTCe8/Xz6qe
mL59u1sCHY6pyty5DRnO+w7b2oCogL3PMTBQBJHunrnags/YpnaktTPCvOoVC49q+l7NHH63hTHL
yczt5/xqp2vncxft7Sw9JXOYxFBcF3wiNvXkvJoHtFIQbmqrfTXvEX04kkN3uVb4ebgv5dj8VKRg
Wsepz2Lkmc+STjgv3bTQviYeUXJzV5FzLGk/rxokMdOl5fHnwEotdBDJxij2dxl07vP6KTW+8uAx
bVXNj6+0ZDK901VzGBrenPbD+5ZP1zlHtXIiXlZeny2sW16ctIKl0DmwCJHSlyoTX9y5ebk8sIEh
UvnqHiFgx904sSIbLT28OeaWM2w6OnN3WDXSiQpm6plOpRAJPhhJStsLpQr2fcadLwQU8+dMKZ8Q
R1WKzdAwb1QqViOlovpsV0nFy4V9OUN80zw04m30zTu1D+JFIYrPQpfLxp3jHTR3gfcUaa40QXtD
oVFJ07JcNQRuJGMS2D69IpZ8u/L8ldKG6mbZcnJjJvwRf0q2v/N9pUCKR+sLhmWQoa+xZ+6Fmday
mdIuWTMXc8QgYZmzEupOAWKPCoLJT5WD8YLcmKtsmeLenrcKyX5PVT5DZ4qqq34vUkjkxcZdgpOi
H3ddRKNjlE9IjastVxHG+T+TmWqSGnFUBG3sowOLtJP4n9YqDQwsshMLJrkhcmHzcUbosY21tJj2
Pe3W+1Edx3Qw/p0ZDZ+L+uo1fYZyBgYW+ClhvLetFwanr+d7oRJqvG2PfW7uZw12Q33TaYg+6l32
30c12kaE8tt101C4eS60hkvcZAjLzpx3t6vMV/XEluVGbQUJvJixXr7CSKFvjomAtyjdWy88rXSU
31f0469ktNG0hwhXb1Vi6GofM93Y7hsjPF6D9V2UQ8Vq76nlatfx9TPF3HQZPfWl94pBefz9+Kdk
yxtDZypcY8ES8igXvyMJwjwrNqVbnkdolBM7sq4dXpVcqun31e9deWPYgoqTZDkYYdaoTsiwGUNg
3JwCvyaeb6ZjteOqXMjOlitNKhuXWBrRDzK0gXjg/+IWpn73u0EiyzZgvvxILu71eDLXn58r3Pmv
jNLiKCrHPvvmRWy8XlwQarGGUoYtx9ntVYhyPlw8PYxRCS7C6CGskV8hjgcrZ5T63N0Zg55/8yC4
wuV7lPuOxz8y617+2rllOBR7baz84CU7b1hdszywN4MFKNXkKWkxTVRjozqoq/t8F/D87yYpDCCr
atL6cwM3/ZGNZW4CgBb6O04RwhJiAIuXJVX3aFu+LcpO3ILPLPgfzttc/OyHGtkHgev48lnoSi4C
dD7xjBalm/UfYs8toL7/dOu9uo/pxVyVc8ZTJJO9Oql6oa3vKIXS63p23z4m68dsA8K0f6FdR2vz
aSx57tWmwx6xBfvu6HqPwG1hdKWHfRniSb1edhbwmNGpEu6xk/Ij2sblqOZC+aAyyn/ezuVFsr+/
ZWWi1rcpw6TY9n2ZOtQfl1gI0ng9vo7Pnz2tBPpGKiYeZk/qnq0dcm95pIrsZHR78eP+zMcAgpXR
vvHMfm9ouGxcVFqK/ggKmJtHGdAlGZ/LqbrLV5Uxp2cFGnle1/gHnTuZWqwV/zg9g1sUQvVtsvo9
r+ux/Zbx9/gKuTyAd0+VOHQzpSh5oiE/KvK45vFeIf8XOEzIquvonuIzl50cG49lg9N1aQdV/qSR
NmX+mhNpLqp6RYN8rmkP84vhkwaze25kpvnSN9ZcrItBWr0PsKIb6c+LMEYdRCVfjhWnEi06wefJ
sf1e648KdstP/OfZmfe3/fXfA4CkAIXMf28Bs5GwyjRuZw5Q+TbnTkBLwshvXcOQeO6mi1RpPl4v
S+ieqBmeUEbFS88iwY8nW8betppJREd36bqWOr298mibzVTuLXOpOpsniPG9cSp85POtbKYBz4VI
xlkUYjfJhKNgz5EMVDIH74kwXE1jzwvlYq1+rijPpYiEOETpcq/KMV5TeHBAFBTPrLmwrzFi58ay
Av/i8tn/ru8xfPUHqm9+39stP7JX44yuQNvz7NY4nn5OcJH0rpOzlO8lT+OV3Sp83nIbQZLa8yuu
/L1EMJG8upOJYGqgH4DUvZ1lmXgm6LAVv5150O0r91gte5M1aJVpyvaAVpFbbDLvcXo2uY8hQTG/
amcSZca4o6Uwl+AWmtIUKnbG6Smk9GyHNjImlrWZG7VdPs658mIArkuJ9pyF3cEudmpeBFBRbvLa
OVVkLY3A8DByqYYYODfBX36Vj+dyEmMfZOTtH8UdLuamuGpYcArjPNOPq0iB0tyYNWWWGV08TryX
NBrj4y2ELN9oLc0sGGAq2G3S/PsN4W4NxQZnfCVBLKU2oL9Y2b5vb6NYFUaXjr0dbZLPKHmtrXNl
37hQXr06x0I/xqzr0nrcRJiUj4nywrz4Ga15ypuZH6PzJipgR5jR7SKs2oS5kijvTOU7ng603ORD
dKuISvGvldfaoJopGa/sqbVlY36THm9Jj0f943WYVGRA13mOKlFUnsoaeqGzXKfSkjxwls4EL4i4
Eu7KZq12OTdMYC+IsIYOwqvZN4PIH9WlJf+sh5IsnG3nQVVXm2iccGlz659u+VJycJ2sZssvmUGT
whAvl3mJZocXh+hETFOWMV+XWXxC5eCLuVRxFC/N2ZnqoHPGB2CR4ovmgLGHsg7v9vvwvfF21oBz
SD+1rgU+nWI7zhislBEfJ3JcIkbKmLd2H5WsQRefOzrQ/KC3e9wxx1w8ymxrhoV+ISCU1kEJrEcs
4zPfM4FFjSOUfZbSphZZjWLZ2HouoYM+7SWQrPzk38u0HnZC9ZGXssHxroF+fRDTJC8gWd4d60Lj
lxjt2jb14zNioXvDWDuydxaPDvBdzgrjRec+tNX/jnrHv2XjI8exFea0n+0+tj/JYMH6kGptHHZn
9xPSTFRG6XBxOHOIWxRELYjeUyd/EyibaBUvEzM3+OLVINGIIeXVZvXrELB693yiJ/uz8matJSpz
67q9In9N0pbgzyNiCK74HC3eTlgCBmeMCg2QwTdQSWA+LdQo4ocNPjx/soscFDq7CWCclT5pABTP
0R17my/7XBxDaMZ22vs7VE2F9SPJ4yhVG0GLLTlQVKR9F58TWvASzLXIk+elx4Qy0hBkkEdp76Ua
p8lpMP/JDueOcM/7wOjFcFTvjA2z1qmEKvqgHAmkphWdphoQ8x/JsbH9ZNLYIHS1OlysItNLQ90d
yuprJYXI110NntN7e3MqWkSMNdZouq930zJtZTm5KR0TUYYtq7EhhfymtGCZ52PMV3+PvH7zNz5+
xXobfsCMDTgd8fe03yqpwn4YSjQQh509Rq5C26MBdQtDBI1CTfCE8/yL77VixrNmBqX4rOAgXRAL
mbP4DKMeveTp31xKagO7CLOCFJIslKAyEhR5o81KXWrGvq7+fF9yM1yIMZzVQ7Tdd0SkOU9Wcka9
6vIg5uFhHuRsb5ZuMw+XZj5TR8VtW/vS81HK1ea6llgJF3skMMeEl01rQTpKUftcKIQwIO12XtPB
Ek1RD2H7S9xCbtD25z4L5WEs2gKjzDeGjEC/Tu1bl5N/cl1M08LxEzX9HIIQVlYLEaE83Aw89T3h
Q+YIaAKdBFkWeuDpD/5gZ84L03R3vgSsFpcj8XLF+zevsEF8yiTkhQ2aKBU8AuiZ1TcOo+AtMDkV
M3ff7kiWmFgq5VFx3ruG4HSilge/0G/Xe6Tb0Rk82FabmrssJ9yGe2PL+2rxm03HPR25WtbenLtS
YhyyteRNK1NfkvOl92hfhc6RU6Rxyu09e/lYArdm9rPzvJ5LB8GdrYezDmX7Xce2wobdNWIP20B9
lyhriAvuPZbO68b52V3Nf+I6yjBlT1WOGS68LHdap0fTvpB5SOAaxIOlv061UKjz/kamIT1C0EbA
YbS1tycgmiXKaWOieymbKCOu2DFeiUqeYSbaMcLarXKL1XCqN/M65E/apuH2gRkMYGtPCBM9C5Fx
sHc4cmFJ1QoJ+GLdMro9VmPNeOotd4lWj6q3xNm5E7EuK6g/yQTeVznPatVM0p5tB+E76/LL0/kp
gBPn2lUaHqFWni11lqIpK7LjKWinnOInK5Yyjr0f3fA2C9XEnDVAeclSxhqcrSRJYZG32LjnSpmJ
MGOTSkZ2OeFoappbgJHoyFOoM5noCNI6yAP5h3Ll1Zzo3EIXWSbwJLpXhXBAn9BtD4ydoJ5xob1i
s8lMw01P8v3kmPiKKCxfOZ1q2SxrYdaxL10Swcc1Z/v14KxKrpJ90fzv1QoOCUqEnFiuOo/TQrx0
0HGRsFJ0ufqLin2Rf56laEQSoszah7HcTvefyFcK0JHS8f5mpMFiKT2vhWIHctPbz6zGz4DNaP3S
7k0bpLGgGM1YKWwD9wpx1VZGnSYxVtswoPO4UNrHRJqFpCCd4wFByJ1yLsZdVXVXvuyrTEiJWuEz
irdzlhaI+qTKkiZIUjGY/VVuLL8nPm37unUS3GFVXVJxhYIMA+uK7AyFvJScPpficiAYwCKBUAHc
Sug8l0X5KWnzHw70zEeAs+e+ypvb7xUykCykoZyOlRPJKPxeqMZYcZkAL2RL185yQU1q5BZrUELJ
UFpDNDNlzZBOS4Nl4H87v90AiI8oy8EuG1DH99y16qeGflKrsxFe/ZaLuWuqKG4ZNl8PkdjR6gaj
qV0R5Welknjm3CxzEKpKHVl6fCwZ5lxJBsuJX/CRQcZ9MLI2a+k5771KGzjrrXQTYSkEiqwD+jwq
CuUup1TWuta0nrAs23y/qWFFrFs57Vbo1qN9oXTm2mSPN4TDwEGrCiX6hjnMXhJ142WXNdgYYv9k
MSK5w0L376WcR9KIGwik6tF+ZoQS8ZwspfkGExk/kbUrRELA7RjhFmQS+1XkpxmHSUknlaekKZ87
tzf/khKX4ce/41IE1GWSHHIcUhOkoEpz8/vgPSR0yOpnX74i/V5sil9Gaok26cZ1sMX0AWAQcpAL
2nf8dZK44/PghIPmd0Lkh4JegLweu20HgylkcYi4gcfOLWXH6PJ1/QF95Mdr+gU3j5Nqm/c0Jkrz
XsYa+g8vSwKm1Lx6F9CPuuxYfpjTaK3oSTA//v1hhFcNdswX5dHFxShSWvt0NMKMK7ZSOajyowVO
EI+gbfR+2SATRFLXL+xhEehRKyHe1CvqPU8SXqB+kkmHnW9pP2e5v01y1bkukB9Mv4g+uofp4nfx
i0RF/wTvYrXOUSFl0WUjOCeJ1kte1qVrjz4xJED5dYjQFZLqj0zyd1eoO9ynaRa/GjfbZt3HL2Tq
stP7kQr5gwwShl8nt9r49pPobX8TlAoM7jQdUnbt0hQBxCysVu41f41rCa6W32KeAoxts7LRbsVT
woWjDbOlGScksGJKDyWA9eetMEv5bjJMkH77/HF3W62S8drlh2nZ3s1sLSUrFuxnhfk3AUqYPr3w
G3cb5b4Ui52nTgdfXW5qkJ8rkV9R027k4x6/cW1yYjl3jez+GeBUVoiPJIDqkgQDsW8R6XQtCblN
JcRCsk/PRXktANqdUmGusYe4vwGk/MviHCWuQR0iMCTJqh7SkalAQjx7yif/GA97gW2otLYRbCPV
ultwn6g7rNSl9GJ868ZgmgIKREwdlV7uIs80Z/knykNYTlRlK4fnhVzv8yt3AFvT3+2KiKaxoo/N
Rci3WWyb9BTBYJUW1LYl5XliW233f+n688710hDkldpWY+ttb5doJR7WdM8+EZ8+gDUNSw9kbuTc
P2cHZZiEA7LjGbXeIR55UhGvfP0+RqJwRnwx+/diAx5ggIDf+10qTfh1Dh/frkff4fHa/F7a65ER
6/Vc2VpO8om3TaybR4V7T8TkuOUmOwzD1KSQEE6z+9h/Xt83HwcTU08/dUJO08AM4pPqvqemO38+
VdMEuceflOqcHcb34yvZu34q6qSmfN1/Hl+JLov+4a0d2FaoVeRvXA46l3aiK842a700G4KgPXcU
ka09cKRN2Tfq3/gdJJqPtxBiKuWyffvAC26/ugvtMwKY0m8KGbx0j8KLDvKvno0cgy55Q4l5JaaK
MeB6FN6pQM6NRJuOxJLEpY7jPcN2BlV+gfVtajgzQIShBeoiuB1mfqoAUjZdYz67zaEdfsil9qAk
x4PKR6vzpx8fh49lw0XxXVejCFgZXz4w57Jk7gSOwU48bt1TVd9skg95yv9RYP65lGBPVbz5T+zD
TBFx8vh5kML1HN+67hCOAk5zoTyanr89+638x6gW6z86CeZQpo6V1Ed8E2V+12NjTZsE6Y177JoP
HaWD2qTVSNVdO97Ljo8wKkACccOr+GN+F6hcjgrW+ecEc/Xugh8PbQ9PPBuy+x5TTuPVPQfbj8dX
YXCdbX51lfl0MTYhAFX9cGy8duJjsbMc8C/d+HtuYFdy0dUXlmP7d05HOjl/Hk7lVPMyzWcDFLnc
oyvQRy4bGgB107I+F5nradt9iT9Fl0W0Mz20qDpnYKUw1B1eBqlJrmLSmF+8M3Pc/B4v0xdO+WX3
42lxTv26bQFdkUfCR4RaqQLC3R6vWUAKMP2/U3sraAjLQPj84lwPBmvpn/Pfun/+s+nFT8woi5nf
2/cp6q2LDZrO4rvepkglOW00lC7RN3VRo99nCZUpwQqWAyzNXNeMNjdMk8dOUm9HIMTy67WqXlgo
pKNHO9uBGuyfzfmhtvncQsMhf5dK+vNeyw5Gk9c7p5fDjIUKseNswfxjlrK6YMYsipvvZT+oi0JM
NmpYcft3fRZB6rjlkAJ1TDpfsksmuStw7Oy7j45AClTmXTnnuj2DXuCdTdQ8in2NqpJSDBcvvOPA
fOaIpDnicRFSm4symd0+XjYMeBAd7IgcnMV552GtyahFPgq/z8W7JcYJskjnew4vg+90j1LTJMCY
5EEqWipkweVZHhrd/LFwH+4nuXZhSGh41i3Jj569vnyOM+ca59mnMUjblLK97WA9mTMa6Uxx7Efj
l6SgAjsEJJFi8m87FrTXWnQxdt+uFo9T99q6fSQG2x7OHqv/QWJQGCwbyX4cN3n/Huvgff4E6ZTx
oZZmprZNTR4TW/JRUayZrIGNNPXXnt/8ytAevNtdqeQXv9ef2MDaxIZdFgfLpw4TfRRJJHSt5fjW
3vzeHL/J8G+6d+9cpmHxtt8ahYgD7S8buQbIA7UtpM6riJBQFM9oMUhAmdark/hc8S1aTDYByMgD
Ewa51m6QlRc1JSqMt1+tV+vRib+tBtlpehqzhOgmy2yQwghp9hqsstXVlzfd8usux63K9x6m+Ify
KzfQKscml3aWpHs1XE13w9VQ9mFFr26SyLjDy5wAH1ivro0PAEqAA4hPqtJWlsxMbfXYIIPFB9C7
4QFGNHwsYARgx/CH9OwQj3JGVOdPi71/y86ULx0cpN9k7/x5/DEEc5a1xH7O9pPxADV5eh0lU5X5
o7zcVJeF8pwleTi9iOfuc/WQvD0d+7+3K5AFap3MC8HG7A7ipdW9iDB0E42YUxtWEl30pRjjBxlz
W0tkxQKRnzmWUPyiFZ3fPfOXZXSkU5SYWRhRRR/unDPK8YKhVmnE24ixkVKTGxsyya+lxzs/obdA
uFp+lrW4SfDOE1GI+ZrNNYT5MPcf9a8tGER65gR/LX7jPViDk4ODhBh2SBqJoigVAVjYr44sP7Pu
OT+y5zo+mk+ULrC5BhSG2jKVeTvWwRW69izyRuXVjQ18qLDFOc2C1owjO9ZXC6cKFdXLMdy+5qvS
ayNVPnou3vb17Dhcj573rCR7uZpTqF/atPc/UA4BaJmJCshHIG+V3tE9DR28Q46/T/zVhjyG075D
SuYnxxgfxybe4PGWHU/urc2vjmVRvP8c6wtELaTuYhbQGCpscSXJ3ulg7yjpVB5CpgIYidew+dXy
4l3peq9KgMN09Z0ep3tpyRXD82fYs2/t1dBztPhefOsXnCJX6drJjpFDkv3HdNRffR/rx7oU+yHI
Jp1vuPKPt3w/398N7x1XONF1fP6aaL66uCKW/W6+r6M5tZ3gW1v2SffUrhyG+XEoB1JNe8i1c+08
vrTuDq/r8V38hrd21W9d192ddJg+plgXyE0zt4pzGbgT02TZy94eX2oSFyvftw9Jonvb/K4b6d7V
I39p39rPd/lyH6d2pnma3n2Oxe9l+vgS9J0f532WxW94wf9n4cAUyXOhfxcUGfJMVt/OxG6Y7h2m
p6GL5Rt82vmTQYoTZA9OSMbUuOAn8b7VmHdXv15hKWreO/5gP1T6jAXLdOLvp+FhmB7rPpL9+09+
fGmfO4dhTrfRCh/cOMtSGQ7Zmel705Wm9Osy9ScL18Wh5/unL07Jnyqxj+R4fy6evuLjRzPRZAE0
vbf2naPwSadvnB8/Z7uuMwhkdMpHfZ/o2Uo1scud1fG/i5RpZMdxj9DWqKSvFmjfvtL92zQ5TjQV
EqMX+KOYHGf750/2DIe26aAOZ5qjigt/PU3jfd92ksF1r8bHzlS6f1cHtE9viqrcr0J1143/pVs7
orp7/9U12dx0TZ+e76TKfU1l7kNVrJg9f24+mG/1Vn+QVhO+DKyRKRKm4E+itX5PmAdeh5vGfahh
nd6HcZbZ6a8898fUZ/oLBLj7u0xG3VRLMpzPRvR9aFzvbJ+T7e1iklvKmiimK4fGkysxqK2c5AZ+
Z0jMSafyjPjXRjgxvmL0/zZvP1G6x65lEYxcDh51wfX/yso7uOYGRm3427USNOSr/jFa9M3Sgpd3
CUQsmLI0CK66lzKpTVVkHhWsHrkYpKtYEey2A/pcpqj999dfqp7oUj8PCUzLvLn9L/vvv0wIhWBZ
Boj0+vBvUhfEGmhZ/Yey+55nAXypBWe+ZFumhOyhTMs4rFA6DdLt9NAfCdMRqlq2XDOZgC8ZlUCd
upfBpcGsrzfC8WWMWMaJj4zw8ZZ5X8m4Ws4uA6+YfwJbvRjYA2y2D/PVbiA+Vz5WFEebKNj0bCpB
ixwsil9YERzMohBE9P/f3wKfOrCpEyalwJfKbRK4f8EGPC+vKLCew78QxDKHHL1h80eygi2H4AcF
XD1mM3jRCU26XbTm9qMYXj0vB6tH57PYVtw7h7N2SxnAG5b0o7sZHAT8MKFTuViPIApUtDgKu2IA
wP95GIHOH+Zsn/eexVsFYbnG47nyjDzPnCNQ8OHfd9ihX5M1djXBRaZ1GChBvF/uFQELiBR0/RhA
CgJQnspglCrOZ7FX0TcHbIxqTaWWMzoo5wW+vLGMri18bulCtBvsLxW0Z9xw6CzS8fIz6HkTteM7
E4XJ+X37Gc5SOK1izBqpUCccPvb1Z2/9EOycaTgCDY2qpneeJejNwzVBw5FRtmRWjbMQro2rQC4p
PNq1Wdd3/pzDWEGt/7x8Bav0aw84lBs4CUdf9dJyF/yH8z63qBcU/7cdmIi7JiK9iPCS80Rsrh85
hjYhPQM3Ln4fX6cAlOJrcaJBHkOxA/Un0yG5KT37sMX6QypfnGxZtlMJmhV/Jnv3n3snNrh9XH+y
Y7vZe3IGEbNl+P0xhbf/X610n7NMMzYgJbaZoH7b4exci+/Vtwqik52tfrP+38r2bK2+feXRzY8f
UzuA/cIaPGWRE7fFj61Qqg5KnrsZC3cMcoWu+UHix/yWgMMFT6+KWYSc7ma/bt6RCLVRmyGOyWK4
b53HwkAxx/9U64Vf5e3DauOp+qUSLHzvx5nvwi+s6P4XMvVi31o3nWSoT4BlP3f878vX3cK8On1k
TsP981Z/JW01hwvQ99S6FH7PDMYeh+9FYrrIBB7l5tVQLOVuVFOTiy3UIHHLrI7mt1Cy2O8znzm8
Fa3vegZzNd+Jp4tv0bnq8rzS3H7fWGWlD515OTfqFgDxGUZKJTXcdlN+zZuxY13ltRW6tqnuOZ/t
3vfHpsdUTXIvNC+xT1Y5+3QjcW8XhHDdkYgbiWP9Ne8rj3A+90sv5EYXJWkLl18nDUFS9s55Bog/
qRGUS6jraIOnDDTwIO2gNs9VtHHuDDJWWJByMcHTI33pX3fR89JPXqbxBPuL57a2y5pyV2yfyqAX
qd05uneueJ15wE8gp8LpYyPyGcypnA4ylfvIJ35Ge93FY3pPyKquJi+VVGBmgqRGbxusV1rA7v5Q
tY+lYLUKmEStsDatz00zj7Yr5Bu2qaqCEoKbgoooPsmmu6vLe2Zb2Z3fVSvLaIfI2Xl0bWyn8/tp
9JbK8qrIVW5ifbYVrFbU1dPrK5+oAQ8ClpQ11PEYaycyA6tHwAPFIgclw3OGPBjM2ymoHo3F5DBB
i2NEmwwKjl9Uocmj4bFyFmHzI0YN+eZlcuZMPIoS2Xcpx84Mztpz097Nm/Ch9/n7chaMzu4+ibUT
XOZpM2zlQUAu/CNcchGrko+B7d8zzdS16oJdx6+3xyjKLSoyHuPDTL7yUmOc4UYz4zJMWSBeGNee
rg2Gl0aQyizyJD96XQiisQUdo79kx8pzRZjqx8vzJ/XJoqqMSWRD/RU7DXNzhDRR9KgJyDOpampZ
di4cCo8qccUBc+Yx8Y5gZ0Ccq1t3ipsv7OVnrnjSaYm7w0PpiJOxnnxuvjesYMzUt+T1FA9Vvy8W
cUQbZmLFZ2/+NMMcxJPv53R9dO+8ztX8DlsDvnOeLg/Vpz102zzT+yj1bzicFWLJHMG1eYwYglcj
lym75RAgsjz8V1hYu/a5ZSoJ4td/KOHAyxYEM09dI+TEJ2bazE8sW/ZFSFbGIsEcUzlq5L8MdSB/
KziPsRSsxverGa/5hhIRqoGt50D8i2/IgpgKdBVl0RqJJQ2V+kpxqJtyfpdPciqjs6Kb2TyABw5e
0q3q+BG7w7AUiUHduWTHGOpV5T3o3f3qXVR0oXiWpeD2fRUJH0cwWnap7C0ulas5RGcz9HoMRIfg
YfSzrDWeXaX2SCvNKRuQe45CaUoBLP5Noma2fNhVnAVLkg+a2zS3ZT/37NDMgU37VC+Q3u49EFqq
F5Hxu0h2XRbaRlCtHdSHMLhCa9Zi25nFuEKJYGrKxdM0+e9zGBV4ial4YJf7MV7izlHty44AitFj
7DBIzbTLhinmeB5dXeLE8EfP/xhVLRNOpdG0kx6O6hktfnV7e1zdHAFy8EBId+at9N897Ay76bF1
mYb7w9nOVeZo3i4wjiP9SEG7HRBYTYbz4KKYynjfsCKbXAjachfMnGfXx8LtUxiGh6soZZUrxr8r
stCKwLEZp7x87MhC5BaB3H2A1ML46FLqmBonmpsuUkun8Hsde0Xs28/1/36thv9uNod1PLn5S6j8
K1mU/66EUjy0Mq5pgWZ2Wap4Dg3dnKE9Ar87QPOgKjGu9tJk4Nz7aE6kqbwrjuq5O1vHw3e6K51s
h777d4hKfR20W5tsCp96UT20lWJsiHbd3TQ+hotCK+7WWNlqoXi/dMPt3pKSPYWsuDBPKtuWdwnP
jYkG5Yu9M+mwA2yogz12oP/uTjZG99boL1lOjpeoCuFhOUz/9dmgWJ9DQ+RddDfd8INY7rZzldXQ
DeemB81upseOi2wdT/fdNSgpUF7/NHz+O4vGDx2PWXgKILKgyDdAJIPn6WnqXvIMhnt66pJ4QA9T
b7mb7qarYWhohrrqodPv4p6m4TK4KP8OJ3wELvK6vFHR438ssPCUvVw8yj/3jj6+p8/p9B0O+dJ1
r9xbPonm2ZN1MPSkvkJ2izZTd41X+GnupPmr6Eo4+zzi9In9I5y3MsK7LI/+HGL12r/2L81pLCJQ
f8u8xSqskZobRg4hUmFT7dN6mNWBPv/uxcY0pB5kolgXiO92tzIiORYq6dJPwWYTrF5UlhVTv3O6
OIXlSVoYlRrH4scZMhfK0ULLkvzg5zJJVSiLJjsnddV+jmU68LTI1k2kfXldy1Xu1XxfHbrurXtn
vnbgi5LFxx59Vu2vQTrpOrOnN04RvFJLiQ+uLWyVZCggY62aOVkTBqDSJWRGlxyzfI0rOxblRUgn
1jOwi4eEaUHQJh6Tw5sAhghjWsUHeqfGMwSoXKK8MAb7pXdi7kqSv+JdwY5bctXVLYwdR8y5dWts
JZYVP56lE0G+diWsBmwIdFc2qtKHJqhoVSrNUmayzeH4GPWCRfSSZsg2lQwJ5zTLp5pGtWJvz08T
Ldu6pNJMbf/OR1Jg0vFTdc7jdXqoidt5HxfKOpvQU/EDwodh+TPvvbwqeAYlSkP5eR3FgJSiDyqX
2gdbnvrlYy2q9frz7O2GrzcLt8GL6cm9dW/RK1ZQYD+10W16fh3/uXMaZvvHeqIJOWlpqMeHdrp3
674YLD6kyypDwz6W7B/a8j9BLqvhzrTGVKH/aMbfs/1kn7gXpB+eJIIcs5jsn03z8v2sxqYw8VL2
k66o4H/JukFcf1Xa17I/x0EseNaZrPqdBvntWdp/rr70IvqU9lmsHO+vLnwJ/6aILid61VyvFe4G
hLLmrblo67uOPfjRDBe8lZ/jmEfznuegjjYD9TwNcs/fTWNRujRWYpiRJCUX++q5N6+n26fJlVxK
WBF8VtR7MsL+KKX82FQ9QXNSWw5xMV+P8v5e3Pxlfy/vBf4WxWXzLAfrMj52SfEeY4whMZYpc8Dm
k+rvbrWoZFqZ+v37UAYZIDA2kHE0jpiZxvT7d2NpJZldC40CG8lVt6O0NmJ3Mh2WtE7b5ivGamv1
Ef8KP65MXhFtWrd6Rurk/uMZbZv32o7L1q7WSzYzstDPkIGfJJWa2me4GeeeVnF6FFxRupAm1ln6
62J0bVZhUGcuMUGcXM5SPyfzhPGNR0Tt9Rn/wjxxXx6QIwapzoo/RzNWzdVHv5m/53fOsFNuaJLY
xozs92LYZXqKiIrMLQjGgmUZQy43bvRodZ2EfVuSz6a/nqIoW+UIqIqv/nKYNIeob1penfjLVZPf
aTwJDoUJjV+UbcbeT+PE+DU+2Pv7t/7yItPa+KweW5Ti2jaob1CIsHqMllXOpyzs9vW7q4wH6vcJ
Lz0nF89L455vowE88hX8M1P/5CPEVDbtOK/msUUV7fnMD++VIAL1yrqTF/9yavCp0HAoZy6ZagK/
ia5AljQTCwyWfy19BhkpY7QGoimNhn578NFBDiTH9mOoUaihmLVvKly2aTcP4xtrwgOlBQdvPBZY
67lk2g+Bt2juMG4+XgMst+u+lJrs0dGg5z8YdPxUN1/3bCkzgZykn3WLrAr/2nucqqTii+LhC86e
Gtxn+jbrZpWxQc981rTt3MPRMffQ4aNdvKcmk5tAs0zDTw58UIRHgIFyHCfp8zhLDfzE42zuvkCH
k1++gSHghwEGVvfKeYabYJhKFpQNLsxmAKeDJCU64so9E+VuFS5l/+hDgIVnunifoRiiAsGu7yAB
aJM1NB5I4A/0BZQiT66h0CTAJDStyUDxQ/TbxaPCIHuNvFV45RpTulSYZCarf9qw3GT76SU/uUlB
yAGflzCnMLj5B6fe2rqUkVnGq6tV3/7EAyQgEJ4gBmEbZbAOlrj+BATi5/gZgANwgrZJ28EYLswi
wLdf/w877gYZDgHmsPtIZzzy3dPbvXxundrzxuGDjTQc2d0KJlgXJ4WBVvT6c/rwbstcKT2Doc7C
fzDuMCdI9i5ft6/DR3fduP88Z5D6gf69t/15GV6RKFZvTU6tVULCZsqoF5b9LqAaD+Wm+nCtuLL7
hX1gSJXJvUEloBAIJqv5P1IZguvVTe34FcDXH6ugM0OGN7w1DAZjvwUeufk+ICCNh/FV4KWt6TfM
4n//m128rWGVlrVbVFAJmD9I23QfSTB37pUP80jvzRsOpcWa8KMnShdCYa5QOZCl8jJnzROvq0NP
i9YF923xpqpcHkNZrqY3cVnnODUEEF3ZZdgANhlBxwqhaD92MpU4WAN3To2ywzEH+kcFlBs7vtHc
qZQ3FlBKnabZsb07fHS4o41HI3RJRaEc1GezHg1VatWPfIzC/qamfvzrIgMorX8RcTA1iLlN1aga
kIriWxGlqlL2OX4VrU+kpNQ6Ke58e3KsxmRUYxgzTYC9uRRbGkFr386C79otlZcqLl2WF+uP/PSX
2dNm6Cd4fZhRqDnjZdWnXkndrjlKjwk+b9NFqAbVomm6bJSu0NYdhmGCYMBy7qSay4YqKDR13vlq
8LgwwkiPk+6+Q9thOuSAz7edjnzfAGj6bC2+1Y+ZS01PHGrJ2bHu7dc1NbkCdN4QOKc5yxJohq7M
lowOE9qwdnqswdHfunhKbzeVCQVM5JyqapacVZQxpCGao/O/1mVfVvdr6hSduA/bf90lolrsVTFa
v6UiPdQqBGe8+axOUBhVccq/lPXBvk0vpJXxh9AnIEu8GNr7GKx8XpeaVtUVxXJ3jIdz5A2cbzCJ
bxlRvjuhoTLPQF70K47dV9Eu9x2n16EmH9FRWJH2UwSXPlAYp3vgWNGg0KaQpmp91OUaKCwtH3ax
aCxlNmDWa8a77Bq0kpnms0VVTDD+9mimy1dOsHn5J2VHk+0v56ygrX6f22PjXr5NC9SzGt90Kd7f
LP5BCBVtx3c1SxSlP9Fk30ioahqDdWNzNMhTvE8J6EGcCiNf2XZ0QrcNGsT/tEWPl4dNsrvz2npa
x16CgpESp8vOTZfi3tlXgR5JMYt/qQik4A724OxjWgQPnaRo6tv8ueLqrNYdt1lq3nBE5Lap86cP
6iF4YjHeiplnI3GTov2V3JVft+qWsVda5kUdsvF6i31re0acMt3V97C8OIHZOhzqNG9hAuXJlFnz
skI0xTmW4kzpk55d06+Ui+y95a52dfD7lqscN2Td1o+tbP+ut7mW57emBtyq+9zUXltC0v9oOrcu
VXEgCv8i11JRwFe5IyIqXl9c2raKqCAqgr9+vrLnrJ7TYyOEkISkUrVrbwvcZXLxGF7Ni4tdauKC
vLqn0r9OejBSMFYbFo9Ix0OIfRwwF5wZhiCroL+EpkjoHxkdTAddME/74mm1Z9lanbONxd2y8Rkn
z8vsoQ+u7SFvgX6PdODBcdHz6NHe0WHqCXhCtlk6molNKwvZOj9B7cKt2RQ0Dxh72hBv6yfWsAaR
LvrirJpzxhz8f8YF0XKSbi2qXjq8LHQAj00dVdXWyVB/wGRp0Uw9m77I8S2ytWU7f4mZ6nTAJRDp
A856fQxeUyYE2u+9LYgXdMYV45c5tm2C3OIiRjcVmdCM3ZPFxXiD2adKH3/s2x3YnDwrvg78ZtUH
cBOvqKXZtxi4LBNw/nR587qBShTkOyWW7NQBMOExek1IpRafRHuYx4qJs4Ds4gnzC2OTwSeYBgD/
mEchw4Ki2/N6zj1TAij2yZB/hcDmzCuSHC71V31x4jAqMAGhMWJi4vG7AT2fg9HCY2PQ5Q+BpKUD
qLnpJIpqYSaSC4ozAzA1Yfu4+bGYEWkDGYsHfj3ZlvFauLysnUPre3/aCzxfSi7SjdxSYIMewDpW
F4uuP8kkD1bwfVp2mqPyGPLmbkjf3pNGg8erseQa5gMl4ObEnXn+nNRLX/wtGT7ZZ0xBn8bohFcK
NOUxxJXRbIRHLprQJTkuPsxW3CMnqxtItVrLLKThSPsrWcg/cCZzowL87kSReecZMwswHbe3FE+j
M9KYHffQvQOkTYwyZljxOKXXZp+FxhuL9QcOe93RYS4tvPacFdLCmWGV3tOrt0eXTY0ruDJu4tXW
Ef7UGxNj107gSb2siNDSNj5EqAHsplbiFhBB38OEN+geVkHF0ae38Usvg/+Zo9gcFZTYYntsfFp4
45OnKg0v30oZiSs/jAL5hjwyiuYM9+nJnO8hBvH3TeJu/E8g37M4yd3xgHlSyj3kAM9deH/3gvaV
8U5JD2m1jc9XFYoVsqZJyVVAJbr205PHLXkCId78ex6dbE1uCTSNf/hCSlwvbZ5QavpXJamixrVS
vE5RAE5clf9LWV0+00Tb42DjNGk2ocSWtpAC5dNfCfhXpCXz/dPjwfhLivw+q+qf9lKCBt21tJt0
iUIw4WPCLis/uXdi2g8KFBDkEim3x5kaXSNd1jboVI7rvk63qny6cRP5u2nJY3OvJ01EI/ESeDSI
nMww+quZPOFfA8s1x+/zQmUup8LzzQ0+JqAteGtRP7D+/v0doacYAPLwMo7k94Xbwh8wl3vxZFRm
w0iTz7hlqGzFYODzXJqsa9/25FJZcJfwUDpV0OGvVf0ykAaU4SGTIjtO7ziAlJfreAwI1vkgY02e
VEYPj4KFWzHC8BswkHkWRwqTs76XyP9Ydf9GbknbKaZcVVCFihYt+VJuKGTBn0CjKt8yqIwclZ7+
ux9BG8ad8JozDEOdsaf7l0haEIYLkqn5E5EHD7jOtzl5U6SW91DGRxUwoL+VkfdFrue1ZgWF0YU7
sE8Mv6NPvpLnZoALEZh49+4MEuZwZld6E1GNsMRiCphGmzwqLkiW6cnfDRn7gfiGsSZpldteRq7c
+29E/L2d8rwyYv+el1GJNSjdp/sqP9Kdsq58x+CAu+GF5FTpq43PO/F9E5gy5XHY1fo8023PeyZ3
wasFXbsMKwJuNID0j4wqZpKc7c05kkEpvcrhgzShfqCLWFQ4wFvK9LVx1nIJ/SQtIiNR6i+k8Tj4
uUgKaDKI5Pd9UlLTv/mmaUlx9D5civQBlYAkR945dtxuo3+dUKpDc/OQVcDExOCQZmB9INAv0wTE
cAiFPGg4mWOkw+T/WFLyIgzkR6YvqXkZQKlO5QAI8UOXyRd/dRQEiXxdSz9LCRXdIIODzqrMGu8V
B6jKJbrQTzJb/n0Sbxe2G22e8srI0JeWvO1lPGdhk0XxOgFzFcr6ElWsdbdIfopYvrhO0knNKcBR
5SCuNBWL/BPgUw4hDcOBhp+N2sLeAmDvPsmgEsOaKmJZyVYMXkp7Qi4m3yF3gtvtHj64CuSxf4vO
UUr51wkRZcqomFPlerY+wHYiueg6aSyL+EoVGJ6YNmsMFiDfWCkPQCvkuJiJ4oOHxfxjqCh4aSIc
ywKiOp0ceolOB41MsJqVjAGPtdScN36KmA3NLSohx0MNIMc1yK4J4571TAlOhra8RT0bCCIl2nDx
ju+wCOkHArXaw2tuGSFtk9cYFj0GwOvismkiYYq5jPAC22HcycCRobhDug80BpPqCXbA/6HKmMIS
i8C4nFM8cZ5L1Prm6TTn7xBMG4lVJPjxmtfWdY6VpXb76RZs60Fmdmb0QlgVQEUR7Njn9xUP9N6m
FdntRtfGCG9hvF45vwNtJ1ZETFwemw2TnsmH9Zxrn/trI8R1L+/je357jNUDZzCI9vD5zpspD8hk
wILfJFbY8mjAE9vEudgzYA7JOpinAyW4T9ra4AF3QwmreTIgw+zJ1rPlMdbXGAZVzN1f2w7pv/j6
t/hY4buTkI6wojEJXBmc+vYSia6C7stY+iCTfhp2oG3AMAeGw8aYhriTsQjo/IiEJvQPTxujBYOK
qIr12EJdNBGGIQiT4/aB2vKsfxMeb9159SwdXhSqWL5k3aWnsKmIJGB0gRRk1sf4BFE/giC5IG3K
3DSFy4JKUn1Ir6kGCxDc6FiGRNcmkFE0TrAn+PwF7p05h80eTy8WEsD1JZfTuBnMUYkBF5QQLf31
K+7jdEILP1SbfWSjGPJZ2J2A+Dy895z78IAQCjFeMVHRy6kZoAlbQWrOxpTEBua017wMXttWY5RR
uQ9aU3CuSxyOWAgZE9RH011GH+/Loz8c8QdNAKafbnnP2a+gOwSP0MOEQYRKsWfe4H5nh7llRsJS
I38QvlYqftrD2tGAM+hAQ5E4hCnLjqL+kLzh0CPaCeIFkz7g910XI5Sbd2EP2dYkrRMfxQViYZUy
Tb63ZBym6Dg0QwYB15ID9gG9Jc5lKZB6Mvx5W6gYN5QyGxYTEKodjJjncSDJMiDMUo8dL/ty4UFm
D+cwfjBfKYYPDBm+Z8jwuknVGpLu1m5IlflgU50eg7Njrb/GFAscU3I64SqZdWje73xXMx/1eFFy
JplLdJ3QH9/jPRlLMvm9GKb1/BLl8qZh6U1oZ9ZLRFhAV5qETGu8+O/vTCnsmpW3k9uBWD9OruGL
CxtLmcQw/pZ5vL5O5EZsJ1jbeJB6LrNrHpNkQwyOiFmfidySWZh6NJb3kLte9rQU1j9Ycg94OjV9
bdli8knKlWtZ/b5zdU/yYJoU16Q6a6m0zNx4YbkhE8SFN2J+Kh30pw55TANC9M4Mrh4KqsONGkuG
Zk5Jb64k5wHhasKAXM2IXEo5N8qTewHKji7xk/js67t0nFbUvrckeDzXlsnksX3Ne+wTLzGELb2f
S5xtr3CJ90bZ/BaAzrd6rm4xO1vdaPxY6OEmrNYIlFrwvac2imBO23kZJ4eIqfNwNfP500DQRGJ8
ICAa9mOgeC2k0q+L+6ARNGwTyROm6Iv3Jkd5mITJhGg3uK4JUhKgyWrj4ukOzlabVBRboXUVe7kk
14kQIMPD2IHVQ5Tk4UBOClcR0xTizU9EUC4ssQ8nA1BoQ6iPSgN+dGSakyGow9HV6zpPK4JNgXB9
EvZGEPlM9XE2l4eEj+5twZmPsk+5lK9VllnMSHGLuR1LAeemg+s724qdYCtgSKFAUrpee3b1QQb4
JRBA4IQ4FA0bZ5XbGpzsFC8rN7fiLs9AGVi2+KsQRyFZ3/dKl208wuKie/2B/3SSOg9bG5I4Oth4
iGUTw7YB0pmKEyFfYkM0+jDhcYd3VNy3w8J1YEfw0MG2vByieDisLTsbXoepo1n9I+i511AUUxKH
kCCwOhridrBxomPTiGmKAgbIvC4RPQox2NPkmDhi5SV+L0yGxJCOjhopSAQJrSpQLtpRR4DDLk0o
auiEBrIkL/vjN+3NKPHQTfW1cRbUyzTojvWRPrK0MWSiY20sNJQfB5ET5Fc63o1/SghZhKP4G+4P
HQmZ5oFc3XUs3A+D9kAdIEk8rIZv7+w2nHfQ9U9h6i0yD9IPvs59fDeT06AKoT0ep6PTOBnlw8Ts
uDdCZ+gxOLPMVt3C5/rBadAObkBwnA5clVUI3WV4GtyjZ0iGXdQMisk9esXPcCZkludB4Reo9/Q/
wxbecBOSsqAZbNsBXALRaZBPivA2ycPW/BptG34d5JPL5Lh6Bynw/mUWSYl1UITXiL/i7WVyjY44
h+cbEmYncJDyRRp9/8WnCaGyLE6jcp5Gyf4aZ/EHcGOUxZdJguxxGkHUtkwjzsr7WZxE+vLu9XSD
7woIqyJifyl3uYXF9hoXcGskZB799MYfQ1r8vM3n7+Uxbqw308VlXpO1dZkHl7n81MvG+jLHzztH
HvNAjPBwmRdvc/VavjlJnT6W5/lCnaJZY5/mzVFjhvBUvzVu86nbdE5zRRTtp9Fp3h5pwx84jAmy
QjQ/KgnQIYp9RB0EZXfQiNqw5UQ3SHe7w42rThMw0Z8x7MpjbUg00IeEpTONXsLk0R3Wo6evDAuL
1hp3h80p7DTKMKpHyvAdtcKO9ytYZX7oY5R08IQPqgnIMLdHuDTnd9tTTc2Imh706nyE6tdFGcDQ
gBA396Ce+GmFgk/mZUMPB5oETuefJUc1C2f9Vs5NuIJ/1mcCPovv5Sw9kL/l83mhWZzDa4ePdKFS
FSHTlW96uHGMy0IulS9hHo44FeAHZ0sZmlW4nBeraNxAWG1dFhLh1Cxl0rN+WxMkijjUkz+5gFRh
glKc2zPkQAlAx1QmUQ7OmUJBVeMkox6Crv5DWMtvovvcSY73LLny7ww5X4rkt2CwHaktGETqI2dx
GwFdJ7zW/05BLJ0ZSy5PHTKCHZrRlaI7REYm+aLg9CdPIjMBlzIF4OcDrX0DsX6c8fAR3+w5bwCz
c5w6KgiSlUwcDaDYAsumbAu2M24vjwGl8vfeDf5qr6gY5+WLxAFWsAB7wBGpzaXZlw/HmVRKqoaU
mYgNEWaXI1IYJ78RFKIiDA5XfgSJLb8piDrK2VcIpuXWgmLghsRPgDSkznOhM4NuPDmFgiy4DRcA
AMNiAf8zrGsTuImQ8Xblm2LBFLZD5WgmxdHsK0biDi5BqYXgI6C/554VJ/fglGYBmF1ZmFDkFtB4
5cripq+4J1UroJymaghZlXLcrDgmZ5ByL11EG8hnqezVAYb9d/n/J4O9bkz+ipMiT/xdcRe5lyDe
/xXJRfLFxrvOuMdMSkKhw9FXNMWCDgKk/q0wx1ET4XK5UL7drOgtrv1XZLlryAMInr4SzOfJlttJ
DYkPcFPqzNXPHfzuUiu5WGpVuhn15O8IBjAA9chxGlzGA6Yz+Z6KgSHn+zeFSwmsBN//kyTHz8aT
2rLsrohwywE5RQ4L57h8op1BcfABbgvK4PAaYbGVANLlqNyAq0mBlKbdSdFEfaiTfPlXzsbc0GNS
1t9R4S4XdTJh+RaU//VXHhWEP78F108oXC4+WhUken+1o0kWBOHljO8X33rKXeBA537YC4S7P+6d
T5lD5HgTAfu3YQn3P1gIcpuMFvxWwNhE1QJsLXzg1DPxpbYJXOpyS/ks5Sf+h8f7uCKtfuSMv5/j
WqojZyCd8C2MM74VlJLk52wnfuLLNbC+g131AQJILWly8EOSjcB9wF3TGF8Kd3oi8Vs7UCz2GX0h
2qUafOtPlJeDQNSB+EthKYJuKf9vQYVOSgWfINk5+khYotOW+FBRSnmYLXzDtxgS3JSqnLHgqIpN
UWeaobWjVtyRy6AN+f7jW9iDRtyNnNVvfka6lrt94KiXoqWGCTYX9+axUz7/PeqRO0JFz11IWuQ8
acCjD9gBBntO+fstn6SHhO7+4SAcw/9bHLn/cmzXWrSoLI8qB+VE+ScXsvWhBnfn31FJU6DNRKtV
Psrhf9XnevDP3wPkHHBNYqVrKQXLlVwag7xaMh0kb4K+sVJQw4Rhhp8+f7CN5nn/7kjKJITx31sC
weCJLbAQUizie6AwOES6g5RGpgmgEpDHZPh1zRpQA4oaiL6kgyOS4VSR6pzR1JGEemUH4iOt5BRI
U8Bq0DoURYGv32QGuPSGBC0Ah4dBDgtgEXAgfD71bNhU7vBzlTZ6vHXtN9Gk1QMpkkyKt/dKB2fc
Xx3vlLutDkoekPdF7ZNfHz0A/d3nIO2hVBFcVKcNkfjH/xSOfvQQyib/U08H8Pp9cveWu2fdr8gA
fA2Se1BoQzV1StW5jiEOyj7+XRm8h8+3ff/4AP61MkzvQQ0tKdAB580j2eAtSBUge5DA56tn3Qqi
a/HmEp3f4ZFc5G7f7u4g+CSBo+LtRA2500fOgj9hydF6toYl3IAPy21+/PSC3LORlmbZNEkh7d2B
3hBtDoomYGZDawBGxTngHIE2oS8ORqppkjlyexrdwV2ddukABUSrYN1BoX6QQQCBAuqDBJ/SBI7Q
AnbSEN4xjm+I8L5tWMugFSERJaVIlUTQKfrKJXqLIO6+/wHLADTRhHO5MhTSjwoQPdZFgfra5kG5
9goj3tkm2/1YBKQytMDQXBxSVjiT/M3sIud8GsAYyKuH6KrNdga4kAqmAF4Ki/Z63O0uqubvUVlF
l6MJU9pZc7pgH5CI3djVFHQCWHOeBwA9kfuiRVRWYB2ALHIFWgIBaPBIJFcIVh/8AglLJJPeEe8w
SZnYiC8EyK6kT5zhwSU39WwXisV/XKI05UKqA/gD7AiRQmKNgC0ATYxwlLW/wAkg/NwPmIogNe5B
qhnQbNEw4HtA3nQyo5jeyPGo+mCSgdNAMwbUjTQApjyyomTNyCC2Sn4LlpWe2Y5V+NGqyfnQGx+j
3lgZwrnVIwn45wKFMLDT1RuxDe0rJUk2FvKSwDwBeKARSKITeVOgNjHZoIpDkxPAXdfR834NiQxg
N4AXZ0NVzBzgCwRk0+7dLs4uFvP9J4ewA+8W4qSw1ZDCQy4qgb/dUfNAwX1AvHfsMyhQMFs4pBUj
+4GvMgNn/O5neDleRkJ6xk8Nag0MLtjk1evdr+GwL4SUGQbla2Zv9pBrv85Wo2mkZzlGkvdd6ee1
y/1A4zX3l4O2RrOmNX7/yE4AObio5z8G1Q9cBDdmkzCdl8uT1wmzhT5B1yd6DJrOEwb22oK/PNAN
4up9hQ3M3fvMe/47RklANH1/shBHBf5MtvjqWPEgeLE/7JDeXj1Aiw5FM4i2PGxDdNNKe565bz8n
VHN0CQa7Jd7BhonfzRdJg57zNnHZ+RmQR2X8trtjWq05ff1kcFh4jdlpew5fAY5ZdCT6FTl6oJXJ
nyfxKYRXqBnCl5JpELYx4sjv6aPJXkCLSP72xahwp4J9ofFgPP1M+aBEcCiguB53QlDJcS/6gDmu
jcfhhS4PrF4kikfZ4jK8OaKyDNUMyZNUzniCXBGGgS45CLBTgOjZdzJkbfqvXTfahL3oOHrvrtMC
KS4QxlAosrBg8+yUqAR1OqOikH6UoKsWdWXVRL1JncUG3Ysk/Oq6a+PepJbhXlytfficMpS+tLfB
aWi9znoxeSV6y+pBzt5C7KL/Qd4H9WlwygiEwVENwhRKQQBT5Pl1GbsoI8Ma3u9ofViLq/ag14FB
zGyg7M4cP0wXKkmei8LhfyUOJZpyl8BVwArBhL9jt+0/hx0288mPurtCKuq9Rkg1mVe24+nys35C
WrhWyUzDau5QL6Nxct9wDP1uBtq8CB8CucLp3E8g9gFIByseLCjYRTt1cN0n+x6efJCsgMwK8tqg
w+7NQGiSQXviPYFYb/EJSaH9QVmQzeF51wizGet0OjvO2lEzuiw6+3uj3+SloO2ANoPWlXm2n65f
VOYsrHmkGIE+PYkAj6TlSs5pCXAa9MviSrYo73ax++h2gXIhILeWwZvOvmOCDwlq8TMrogFlYvfs
pUBCrsgkWAk+W3LZXxAWGydSbL9MqV0IUjUIJcm+h5PJaNrQhBbbmoy77TF6tPvHqDpc7jiFGTLG
fUkS7SqdYXhHG1sbXwHy5qFqYxuBzF1pkSaMVdnocnK/hBawddAlaW4C5IbEcKH9vkd1rB30n+ay
MasmnWVr+wR8Q3CQLAYGPPtm4qWTFkYfsOJR9/e2fv7yMTuaLxYh2MEzo4vXELC84Hf6J8ZbrOBk
gMwJfZQ2oIzVY8+nFzBVgpP8Db4Bn3gMU/2JhByw0XDMICiPN8DShpnXNNtm7/AKsuAe6PYjruaf
Q8XuH3DJHPUetPza3g33EFO0s0GR+WVcxtk+Wb28F/4YHQlHLSp/0ReJ80kdcHyEPEJzwASCf7G7
V8ZqoIVPMSad5ohuvBMzCnGj0PiH6pDESayOIAn+eW5vofgvzvMsuDDhQtwNkqW2k5PVFF0ImxrT
aSdCSwlpKWaNSzzjxegDaT5B/6OTnNT/EGQj2YVlr2HUEAvd/bziRTSajLwffqEVRwiIbGre7aXG
yYjjza/7F3QXaA3wuXOSttV+m3FnkU/0JZBfmLLA/vY+loZHfl7HVfj28lkjbuzPs2RazZoOqqKx
7oC4HNMTuJ/aQRZV83LOmGBAe5WPz+cdvDx9kf6AOIoUZzPFYDKQf98dp5swx+V1nqA24wN4RnJz
zFQPZve3rPrlLLVzEZN/o0J/nsGfeP59LS6/vLGFbulha5UuNJngF88wPxBesk/revGZ3eYPBmyI
GB5RK6aQsBU1BhUQA8nahYqF5LrZJnyp/qvjvXmpZldaCCk0BEj0fgvFzvVzdnwaUM6gBlq+TPWB
hipU6iCS+y+WVvBfQz3seUdgxGwjIU8FZFCCPzLbG6BfZjMD6YGCnXXN/dMZzQBOg18WDF+/Bbx7
+iJLb3qzimFzkDs3R/znsTrOkA6abqAr/kkPp0DomPqbWWPwXpS/0PEyGYNqAQdHdhOxsXkTSoA4
NRvRbQgP5XGaoC6qukQ8HEDh+VbHl6nDfRZh0ZB6j2k3Je8Sl8pP1yEgNKDv6e3qV2Y5WOjaBq/n
9jlJl5dxMXsMNDwpqxoyzzNc51aPWVw1Mh08s6XCcGucoR0k9Vzwz8wrkETax5tM30q0AXtHtgmt
sqtZqshp0LGLhN8f0bT+HaEqBh8iqfcVw4r/VLuO2/YjAKLlNMa1zRiYFP3a/bvHb2dQk46yQBLi
M7vDLgJEYYb/1FLJndjTBLzoV1K/wFGB44cgVoeEg40gDDvT95LJs7GtIJJYKMPmKMMUAWXkpHBo
mq0QnvN21Jsc/fdQmzSsM16ml93cq4nVwcyDJY7tdAc2yqFoX3VW+SC3WETnSsPq+vlEXWqQ/ARs
WXhHEDREX1Z3HzLNvOK7/ZpWcL4N2mbj0DgkrKFglXUZPw8mBwjBRAUQ+b+w7JobKx8ytjLsVzXk
de0wky+aC8i/B804A2eF1zBYnfs+AL2w51fEBoG5ClMis9r2EWxGzCWNs5d/DM1/MjDwCPaAm4Mi
JpkTbjv6pBql8N50IvJW+9s3gWQaafAYlc6Ft3ZwXfFOkoUBt1QfxYsOqRE36z56wnxJb9GtfomS
3uJiwZFpVTWvNJBV2gcTL7O7sCUjTOWlXhIf8SxjuLNODp9Gw+lqst5UH0+dHnFGIkzuPEY6PBCK
cyXebKFjNnwQlCQZYg58b/ID84vXnWMi+bx4z9/N7vpD+54n97J/Zr2KyT95Tm4TcrDNZFTvil91
1x6wMl/WNGgxbEPNB30v7VdSqqcndr6+jrAKbNJaHZhZaW8YzjvOa3dtDC7D9uK9yCB9UiddREMP
6iAdMStMekq/DXMBLMVHt0KqdwgxNsNPbwYQHIIlyMVNRpqEZpU+zRU8vA9kI8Dv3POYaeS2Lmc1
e9l+7virk6mhwWdrUChfZwkS6Oc5oeYh9F/A9nKIu2xIX0blbgOR2BsIbX/DvyuiRo2+ZgVP68Tm
b9dCbgQGI/HHoYrjZ+vHDOcW0uK4A/PRhwjPi6QwDovr4GRHbzQOPTj38ZEkFWkmxvtttCPA+ogV
vxdMI7yLEKU2I9XDX8Yp118cjji+HkPQ1KTuA/GoPPhbfjsz8hxs9kpsmjI/bxiv3L6N9O198nZQ
0Fg/8fSgI+u8Z73declOCcAsmEPvHKMolRBanwCaOO1L827dyOwhd2xUKjBnaiR4MYJK/DYXoP+g
39tzAr6Ayk5A1cFex8DdVSCAUP6DqU3A6V9Vtv0Wv4ngvsL3RDTmejaogvBmv4a3qQIODmMNdKSw
e3ZW+IRzCMAw3wxkxtDZZivycPVev4FLAtURSL8edguUHhuCz7wOHjHvbYIoc9BhbPrnLQt1mfr6
0eJKRiPGBQ3WsQLFObsXIOas9ufJyX1OnuHdZsGD4+SxajmnUEfnO5aLWg4pQo3hptdXa5s7b37C
HOJy4snO6WG/N0NYlLvjB3xr1IpoSCs3tCFvxhUGiIwoQk06UtyE7kK2Uolsxq4EFYlYlcyaPFaA
VoMDy+QVWgjoU0gvquYPEoGt11SBv4EXqfWrI4dgpEvAIkxv0GNN9cHba9td4nZ6gH/3yaioGQhw
/ZMHBsOvKdtQ5BGvQ4aM+bYVH6OKCj4PzRFbO8gr22TwCHcoKfO/+q/iIpWJc4yRxO+T6uRT0j9g
BzNz73XIgSF9vOsYxivwLYbi3MHPHD7AAZg7+o11Gmtw4PeT6FNzh9dPe3pdKuNzeCZ6pRj5kHgy
OahwXg/zNWv+HeqYF7GRjieqjndSRYqpqtj3cReOLyrHzDr8AN7Ultdt92HBknkq+/UBusdef0jk
HoAL9BH0RG50f3hi9i/z7vIIoIIsYfJu232F7EyI42vZROnrI5FlYCot3tnMIRyfHc4oYZ8iFIH6
xxgynGlzT4Rzx1TYiVBAOGt9wlJnr3t1XpAVIr4OBu3nUZidi3GFEuhh8WhuFpcHdXSPMTNRB9Fq
UTAoEN85Tu5orGme5gS/tJbDtHfcP0EdBEwNHosrGa1DNCgK4+Vd4/by4x+Dp/+RiQinpuKSLfG2
CpONY4PdKWAuWGbeq2JXdB1xKfwKXSLkJW3IshbJehMVLuneNm2/7QSFr1TGHRwP3CLgbPEs5HbV
ga2anar9xGGB3g75Q4v3XgWoPWO16umsEazNNwshvPu09s5Ahzw6jJSlM8z2Btc+CDJkON0g5mWD
Zha/zQHrXs3moEnw8/qDyt/6tcuNnG3qe/HA9GITxB5QNRTUKhhg7FVXWCKy/2PygK7K706V/uDh
1nAE3qcsg1iE/Ohutlfm2KjbYlg4s8Y48e7L26AgpBFuIkaHQ64LRPdsBxnEL1ZPUrrnrTFKAZPr
L/HvIRsnNDrfIJp80E5GNupmjL8e8//svsPQjLKrJ1bbrq2B9SJj0qjJ5ILzRoNxELYP+wLJ5y5b
bBjNhOcxpvdsayH5JiETLm6o/TBFNfauiluigkHW7s3APoIRsSBpjjUrMx87TNUXjOGASr8P3J68
hHfQ7sUlVGl3sw2jC2+i3RlCcsh8Gtd+buI1g6xs1/OyHeoLN8063p0XPv8BS343uu7MBtxaJFDk
VrYoYDPE95XZjY0LGfMNT5BtglELap+i48cV8TOyhnWc/QcoPtGCw5cVst0fk9o7eLmFfVteayF0
vdf97tFsjXrBRQvKp/gzctmjGb2AB2tO8AvIxp68YHBWGlA0o1qNM6FEXOEjaE1r/+zp4/oARzNZ
M8j6nId0CjKP0FJ4GJNwP9LXIzBqJerc2eI8o33TKZv1fK26eDkjDI6TvFf6j7q89dm16pKXfVrn
hHCm2FgE3S3MwphtlpXGK/yy2W9GXI4A8bjH9HcdssdmE41HrBl9HBiwLgN27CvokFPohJBZ7n+c
y4GAK3EHvMsQUrMzQuUS1qjGb9NTSALCK4Ifh9QxMAS1vW0RGcaFpuMbJdinQV6lLkn0ZP/OTH8Z
PEh7jJOg/NsEAiDKDfZ64T0+4ojzCl/Fzn/vznDaDuB5xH+CY9nuuFjprTlb2s0PyZ3HPVvrOX6K
Y+41IBHf2DncebPjFI9LI3h/fTLKd7pYV8NmHzhW/xkqjOh5M76uNssaWBMop3kJcUj/hWuy1b+J
1XK1e7/lMBlhoiNijDHLq+nCjVyG+uCIkgqbBEwsMWymXajMMXawIUW7czOShbJPzqe+V/fEItkk
M9axiRePWTE9L9VfnZea3T8ZoCQC/l6VwXVNGqUeXeDvCZoeDjO/Y1/cDLsrOK4eXSvZZxGUIdNe
ZhwuNAvthOup49ULzKrLrLvHQLJv1g1SsSRu/zCzFvPzBMeexz68T6Jt9MAzG2W7FhO8k24LsHWI
QpEwtjv591G6vDkbMEK4a2xcL76g9yJgKU4z3LAlg3MH/dDO8hjdZU/vjRGbGKdhD1xP7WiU4ob4
g0cVugz0H85i0gl7g9sebBrGE5je6G6AZ3WRbLV0uxx/tgiWeEfnOcBubLnl6EHQ5+qAhQ7UZcvv
jj9jkCsk5ka4bF74bjCqiCMRJgGM6ICHJI3IRZ0WdFDH65Hs1Id71GPv1LLwGYlLCDnnX4j0DRaM
y+TtQeDCtNw1r3Y+brv4bMEadHAAHg38KrqbJGbbPkbww5p6dFyjEJH3bAzKcnF3um4LEBN5MhY5
0io+Z1baqBqwxKdr1nBW+M2qFxLsl+UM2TIiPOitTcnzxL9eTPFp69uEKM5ko5nk5zQx2kh0pH3B
b5J/NS9iEn5cQjh3xhnTfT8ePdY9uMHWjBhxVWNnsrWHf2b1XunA3NoOjNHwoMJFra+ZDcOHezSn
mK92Tn4HdDy/xS5f1Pv26DIvD/kW7TqmgkfbpC3uAQ4ThP/emAEwovmsqBABQ9wAszoATLQ9sVD3
bDngvCv6zRO79n73oDF+DgBiEpP/Plvx9aTQUqD0BZYByOzJKiCdP9SYEiez/aP4D0+7i9xd+bFO
it9As3aPW6ocNx/GbfZwey4Ys4EWv7R+udoPytXxAFGsC9GnnY3KccPpLNWfYo6vrjjoo8oidGur
O6SQDp0XDDvOndcVE4GFaUyOu5jtvRDSiJPblSxjWFYxt2pSdrWdYmr9tiOrC4xw0JaBCgAuSe52
ZeGiq40Xhc5wC+HSSFj4MrtVO2VmlDNmyzYeK3WCwARLkEK4b3T2M2gkcP+i4KPgbiNXhBmGpSSE
i/75o41oKzpXuMGfEMsV3stSfh44GvzNLzqMLEKsA7r1WJA3ybYHnxOcIaEWkI81BdX4gm/Za7jd
GAewffFr977InSe8M2w+2+gRdUJ1sgmvox5UE3drj/vWebsnXvlLCF2SkS/YIeXW294qBkrsZoL7
3Dz5D/zYucHCBTznTUriXFm/QQNMczgqWNjgGcBLsOpZi5bDjNyEzZ9ejG+TTpAiTwTyfdvkrYvZ
Ot/NDv4DEvVPYRa0fPXngXLw9OUiL0am5qqHi21jdLPgBdV3ZqhEVQZs98nW2aYgW80p0KzRk8Vp
rRtYK7mDxgc+jo+RI238MoqGpOvjgO0Nnz4REcjuLJx+mymWPeOyoRt42rzMPo8hOsa39Ry1Kr+D
wAdJ7V83Szcq2X2jpARv2eqAIHvtVyMW0H6yQhwOYg/WY/6rEKcT/1YyxXrU4IgAndYeCWdfiqoh
7p3+efckjEM0tjbOh8rHLn8sNfFkqyPehgcJhcg+jBRHM0BBQEo4BRGyU8272fzpAaQCPoYLBxF6
bxM24mrVipTV0S6McvyO6RlWb2bEw4MVnVRaN5kSc0imnZ2GgUd88TshbQa1+xp0vSpqQE8ipCSJ
rS6qdTZluXdbw8vvZZaO2gOWwbdn4XIDEj7NcOcLCA4XIevffaRjEnTxXtN7YhhAYnGatgbZWP0l
ygpOEQxUd1weeM3LOW5TxaJrrM0Mv7kBYncifu52v4IpLN/lNNfsbA8Y9ERZWIUxfZgd/O6yCD4m
PdzHKc8unqxC1FtRcdySjoBNdHgd0rlqPXiRnrPN4vjDSjLDSsSz95oj0Zwz9cF3BvH3mRCnhNx7
EvYAd/aGS/I6zGbgnVhQsiP4b3gsmbHplgWCqxOQG0RRwYPia3uDyEmGdVQxeapbxfRGyGiy6QZ2
iQcB6IolqR2JKzF7yARRm2Wovvur3hazxFaEyFCWjBHbtItFejTaUEhfVYycrlkuWIY0qxo3WRon
wJDAcwqlJWJRLOdE3TU3X91MSOs1X9v1BuRQqgTUQ0lv0nZvLP1fosjw3HVm5ADDwTfKCHSf+k/W
CcLcBORPGPFUdrRWbCHkZpvlkyDkAqPrkeCsyCMDUzpdxhBCssc84xwoR/nqCoa0f5s/52TpgoqL
U1DLdttGkc1R7z5bis83ANTAMd2NX4OjebbutmJ9LEg0UJ3FI0ZIDQQJeCwCHcuOXZUmr+sAmUg7
s0/+u7SJF/VxSo6e7Jn2igXRrKWTLU8kJshr3iVhBPmPpPNaVlTbwvATUQUoCLfkpJjTjaUuBTEg
iCI+/f5m76o+3btOr14BZhjjH38wYZs8Zu2/2ayBsQXLhOsYdGQOx2joq5bKz/q1KjxtrvZTtxn1
tQoovGuAZHFJ7CB3Q/WCq2dYjxv5Di6TpYzmXGPeLuYjkD8RniYf956A8f31EGLaGVG1OC5t6HVg
lJ5uBrpfpx6SZMOBblUHjqL89FhEH4EiioPo44kqmS6+ptt2mXAxHQML+/3fUcUS7WF493oLNZBl
KyiiOqL9sy8e9TPllUqpiy3ERNs87GYC4ktXlm8Z4YB8A8KvaGeo5X3Vo3sVODO80tdccVVOPfBy
nqXZWp9Td/EEFIZ7vWV4eiygRKLiGGEBKNobzHlWuw18jZ7m07PLV6ghOSwt/OmMwv/EhNaB09G5
Xk+svGJ2bA5Qp4gurAz3xwST0uaK06BzP2nTR6yKsQqNNhO5BsmJOLT0NTjDDreUNQhMj14Y6KHC
zEMk/g4Zw/UCvBzwUl0Y4zwdsAG5XnnLBsca1CX4xtSBXICE1lySrA7uBGVSw5vWCb+JgFIG8qra
s3sMlQnB2DNXKvZy3+WWAYq9/Lx6JCdVWC+/bmQ6A6pVLBjcImqDQchDPDcO1lFBe9i56oirkn/l
ZI481TncHkNatviBYgwC9sSMEVti9cPEFZ6AVQbylDRSh2PpvgLNRIkre4bN2wTmyi1uBnDLd3zu
J8hwcUjGWeHALfXwayK3eLQj4fvEfG43Gmz4oz+wei3v/eE2EwpDqgOmbDCao3qSa6h6SYy03zPp
6mTrZkujT8FPx/FO/3X6shMw6yMUkRnyc9iu6A0ZzuHGH9Kok4lFkFVNrv28OOVRvQWB/Zfpnkfa
Rgt/fzTJHGVpsRX/giCDFXcc7Qg35SCZYGCEZe8uaeInPi2jkoAnwW98Bh02P5gDjTpPxocXPPV0
3HAmFVx7oG+to9gq8/hfZNqDKaV2XYGLQB8Kj8UMBqOlRKjZvctfFwIHR92sZ48SrM5QHug+/qUz
DVMoSBc/KpeM3DlGuKbJmEAOd3NsibgWBHPtE8gbqqouZWFdEct7tz3VLR+ceai/6vCz752r8DZF
oARR32nk8FfGN9jYhkfewkQa76bvuOW2p5V6sisOLecxnjJHpnAfi+UzGviMI+e1xYCDwaWU2VHP
/p3FEqlic545Vw42thUVbOUR0+vW0W9/+Xs7sJAFLX+XDoDrrRo3AsifcBd2loa/18RYcRKwueuF
CuidTKnmO2qqk3TYLYXNFZKsDHtKlwQ7dOn/JEl9v/HkkZI+EsXTEg77cgr4CqBHIjk9zy98wZGB
QYF+Fy3Ta4QMjfAB+oxpjgZGXerLO3wxNmw5xMw44W75HCC2+ETDzLXlc/TcI7Fzj7nHRPMVVt7H
12yOPNUDO6NnBGC8+6kaoQ3GAS2f7ybaGjRY3d8xsx6sSvvINOez/NrQNiGZzdjXz+v8G5NSkG1F
D8rY5SRoezOInPZG93RPo0NQyNBgpLvCNRC2BiPgI/vGeaXMRv3febBzkQHMWo8lTC0xXkgCn6Qm
ayT3ZoE6o7i7Btig2XoC0aeHz4IU4Bc5ouvhcWTBe4mHB8bCO7pA3m/0OzYEq9EHsTZbR2hXxZ7W
Id/YxTfOUADR31X73YTYK7QcCPF0tJbiI37hA2Mc7Elgpwxmb7cf4S2Kv1q2fyTV/pl8j82xOvdm
zDOWKLLQ8aBivARrzApIw1T31wCbsuCj8DQUKxmfzKerQqhAIPGj5GPzF3aecoq+TgdyvWDktpDl
YZyPTVvxB0M42IAjM1x8ICoJVcXwEXdQFzo6R/xAF83hFzQ8XQ+Z6vh9p/282HqYiRO7GpoHrm2o
nMJWgZdT2dhjz9vNrgdngVdj/DWQ0Gt3IHxUO4uzGvz6MuYacYByFtrEhSKEjnZNMwZRyy+sBZ8+
BIQQnYnbD2p7jxM15tVDphY+SF0ML+BgbeQkZ34SyscG6g84b0pbJa8hSzlQsj4IfHU/Z5pODvS5
WtJfIkJO7xGJiUL1gjTrOtX92sNXr3VjZHwkE9i10xsTH2ljsGhXhGd0I8w40jb6A533CZ3y7nvS
RqolLrbJ54OBMTkIW7LNLcmaQvfEmwK7HWj3HdO4Ehjgaxfscfa6rzgIAmssv65kJ+hCnU6jKlmm
c/EuGPu93NfSmNyGsx7igARP1/Ae4s5igTG7KAup7vCHwASG7g5RGwUdRleXf3mgpeaY2M0edpqD
rYfw6qFcDcyYsw4WZ8qQplHdcmEiS427E+ZOmXt8JWPsacGASxtDLFpynKB0WwCN2ixbUgMDERXu
BLRzngXd3nyj4r4GJfE7JAQktHMk1Fmne2LS0VbjH8JFuxnWIKnQ/kRXLnvcsdW6Wl8ZNL2Hl605
un/cJv4deHMTprb9GaQvZrUw6NlnTK7+KQfExAyQPOMt+PRvvHPTovJwO48BH32+BTelWzN2AU5Z
B5WjgKugkHCl0S2F8f83GOmJKU63u4/l9H0IUzrlTHgNW79HOa8RXrbkr/f4UuxFfop21FJ9i8tI
7V5ErDS5p/TUHNA5QwEB695JI5nvUK0HN5ZTz/mGSNixhCF3LoMPbzjysv/PHaQQjC5hOcPDF5c4
njdYaiCUPzagE3LwMJnTT3PmgPxSncG6xY7khdghQKypo0bjw5EnI0yey6gEEczhmZFwLkJsxG+D
pfMNyadgQM0Mhlf/mPF3F+jPEoS7rx2JmF3YPgmNby+atdGFpOycCfBrhug0gk1CvcRkgof5oiZm
DKoQueDcktIlSJBW67Ovkodhb4wUNxcA3xSm2F7AiPTJ2ll1lJPE+RbjMGPzYJ0uAAmfQSP16Wnu
CSKcj6NM+uk3ksNuI4eDLQpQ5zG7TjiXjTFBHFY+ZRbGRFnIPGx2COMmQDcUVJrLi61CvhTcOt5+
+7a1oWId8Lv4ALAJLfwnhTtbDQeY7++EZeCdBA1sDEZ1AlIe9GhIvP65CYvjja4HA7z0E1FTp5fx
IGo9fP5yJs5oTDbflfebSd6k2w/YsIwXiz89eiGJDNWtOoHxJiXMg9//iuIH6yBP+niPiOR4aQV1
F4OdLMaO4Wtz+3x58hrZi9bgcN0ed7wEObwM4ZYjxyz6NsYA5BMiTw7qDfcYulOJ36Ex4eD8cuox
Y04djecTmzjwMXsKzsHQEejSGYNUf0SjCO73cCkX+skPcJkDkt18jVgQuo2BPjQrb8zyFxN6rk/G
AWK4m6dNDMN1tUsl4qmQxc6zOVPHI2ASNayEmzAYNAuCogrH/Sm9KfDYP2bGeww6hoGjv+1HMr4B
pGfQfO1b9zJ6hNxrXp68wLHMQCEiltiAYcWYjUrA8Pu1VdANAeATW9+dzVQ0yPb65cp2SvcpFLdE
uDswXN02Kt01EXsYefWnSjhIcH5yHqGU3lE1fkN5KHJW/B+rE8dSN0upZW8nnQHy+JLC05lcOJ4v
jInGlwO7smJEIUdEXBwfa3nK7KE/vVOiUr84hNmNECBz6BMOjKjbbfEt0IWXO6cRUl5wQr6dQUhZ
/GbTM3kwEHKKDnXn5/Pr/oZTCDSezmIgyZtqCW0N8jEvtb9k6U3IX7DeFNSE2EtekbwpD+9u8y/o
iSSq8lwzuCHwiUSqM8OB2X1JqrWJOys+Mnhpxhg+JH3IyRFXiHCR+P69t0+vEwuew6EB14DX8Yru
BpCg8z0aiw/Mz55bkmsHfwLpq+7jv8r8HONbku06MMC3YXe/sOoIuLJVVGS40adKmidMb55cNPOv
t5v01i8Qlw93Cjeetpaj8nzBS5/vcgmahxXR8rKsMTLI5xxVG1ZosaHQgfbuSah6HcmB9eJCZJUn
gxTDYptYNjQ0IE2cPTUdv6Ojm9UsvfZ6R6IySc1SwCk0z1BwMnBLwk5QUlG1PJjkUNk19LIMG7h/
LrAmSC2172cJ/nXYnd/gqmRe4WrFSCnoR3gRgM4EO0HN5Y4nYD7QXWXGpYkpIfoVlBRXl7WmF6jO
oJ/MUHnuWdr05sBugrrDSKWYfoDaAIVawRu6J9Uj/Zz7R5VlXBzueWFN+UxKkIs0qfL0RbQEWZuf
lvAo1f0dGPNoz4he1RypDCnHg2mleKRoloVDC9FiEZrzyp/DO+3D3cJlzZGd7O+f+hJQwlfTDdHs
6IrX1301gvaVfnd/8CVplUugr2Zxwc6/cun5oy9Fc489qh6zseR/fcar/ZUAPbZy3PiqYAPClGl3
voKjG+OJt68lL0QzBlrcHhO1m+7dRgkAzUILrpNvbGyyIRRtVdALfHWTM3EcS/vf5FUHSvTD1k0w
C6GBlinjM5qnPcwmmNK8u6S3eKXQcz6GCyPsNikiCrSRtnyNKwpf0sWDfms1h+ZfnvUz2HnmlFRT
2jEaKG3URB/0s6/cNaM83mEIRj4MP3AoMfO/WSc8LfHOZ0sqK/gE5uhxQI84Z8w2WCCHTNpjfr4M
KVtE9FY50eJ8fcfxqXWL8BXVyZPmG/MGUKQVIVvtCcs+DHn3xZ/qZiKgo56BoX3j6wKKbU6366Ob
45U512SwMGY5/QiWqBGvN4QP9uZFImgECZW2rQOx3elgQygw6Kg6I4aENKWPQBqKceBzZdZ2s2KA
A8OBsOhzhYccPeJghMYLcCo2wESCUwgRF/PxT4QMzKd+X/f9C7GGeE70z701O+U2Z0tBzRoqYeFD
o2LxUIBM7hR8t0QVvQdn6nA3fHeIMQTA7Lyizj7w41CHONWymBMlhsPMjzMwW2VLhWKm8/URHGzA
e3OuwcEkTIilyjkH6mVA+1QDIHaXwW03yRNmFIzMyKG+4zespYIDb+BKhDfL/GPQyYrURnP9EvwN
EuyIIGCC9rZVv3Y6ur6aQ4jUaRvSt2NiGn0DXBBEy4IKbzwpbE0R4XzZvuISEl1i65IK6wOnIUph
Osj4B7dY9IYxcp9Bg1UGKao+xejN9HaOhjQVWfvsU7m3GfIe/jRUT4HpNsEhVZiLSit8Oe9m/LNW
hA6Zdj39uSj3LpPH7LXFunR4j5rWe28Rg6j2304gISV3w7xkjhCD0UQFg2l7NxtBiF9+nTduJniN
mkisdgjLZRymGRWzkKv/M2tcDdPP02fF5KzwdCK6DwrEqjwAzbpusS/+Io4Nn0F/dgmNOdtgobOK
JF/GCdAGnwkl5xEBwjEkpFzVSFyHLx8RrfKdYf5gafGjjrKab6FYd0OyRsjF4MfI15/ZB+vqIuWx
3Sf5kUJdQWC8EYuloxP71wdSVyCBwtomiwdBNelGEjzJERZPViP82zHNA7du/W+oreBsiWrD6h2p
UDL8QX62dNS8t1uv+R8cY7ozKkQsF3BT+XuOr6TqABZTbX7gF0+w4ubywMKE/hs2F2675gHX08cf
T491TbAW1K8XbEGffOhBTTL3GFJdwteSlz28NPeCa/am+uZqoXJ4/pnrwZr6cUoEmQdWHjznH0iU
L/cKQfPtf9Qkrx3uVn3x4hpySSqNHtHDjvEcGnfudX9ftudbIrZPsYBQEugLrgSQqu8/hkLJYbO+
HghWw63b9C4T3hE22BSkH31Ymx5d0eAgw5hmpLBgDpmdCHV2s4TmAtfqbA7gs+wf6VrAR6UN7P8h
f9zcZprLNDqr+unfdRg5Gfyex/KOC6ZoVVpPmuyOjz2zXigGox4XYjV8velm+EuwjhADbDjhjKRN
y91Z8FZREk3GleHjOPBsHb64tL0YIcOAGSgdez2oU//rwm1TOmw9hQ91P+VT9I/XOaznPiGnhPPh
NIpPImlIlt7YXyqAWcFjSwYTaaFs9XZTBpqjyZ56Ywwi3/2eiaUIoReOaCKtbcnEo493inMLM4o9
CiQwls65lJhuuyiBqneQH7Rp7mwLnFN66Gui1sVhD0WtNkWRMwUdp13iDJ9XAGfM93au4D7/ZUsp
vpYOEpfyEnaIexgsccVS2TxiCpMcNmGxujQJj9u+MTIqmLhnTGpDnA0ZU8TSNFsY825zOxiM3vPR
PanJrLceMt/gAHl9x4SSgiGHey2UGMiVJHp8iNeN0zSkSwF7wa6Y5E44vzmtP4gJULwGklVycVDu
0dAHzZnhOD2Nuqojef6awTuDYQcDmnNhMP5trqhIyBxjUL+WKqeqLS752nu5AqdqT5xX7I8ru3PY
By25MCGk++CaRfXEjQKmkm3fp5JN+eO6ounhJIxx8pQOaMJaxCtPXovFfaWP5Q1y+/FgjlTGDGF3
g9VnaYaLBJC8ZLgducIUB8C+WWq4sKuTKmaQRhujMIvGaYdsAc6G99Uvt/IJ0c3/bUwIaUn6uBKh
8gfstp9DjbqXAlqz74dXBNAUdTx8rMqZerAZ4aVhCJNxeODwwMwfjx2YiILaeWW4vsaPFZxrXy0p
8qLB8TH/qla552JQ1sqxXO78S/xN8r/BUe5sPbfLfckYhFKf1oBVU9/sDwuYMSFx8bi6MG4VOg7Q
YzR6Ils6ZxLW+GibdhPMT85mO+Pj+1skawRrsp64VuEwYO6y3gUvzwTGKuGqGdQA2PmNVBAz/Lj+
KCvLSFnRWd3QrKMiIrpNzM+uWKph7zJsvF8KHqfWROeQXQsXdwusNnmfZeIt4A6SRWDY/fNlehmJ
JkQKa5QNVO2cG1N+y5FceA/URs9hTob3EEacXYWCaBBp9iu9epIE5w3tEI8bmPuawmiZKENcPTAb
nmvCpyGpxDhJAlB0wPF04uaO1M5eF/7cy/weMjuxn3zHC3mu3+0viondiPorpUNNdfgpcgSUw4N5
2hX+7yOQ/zJGlPVsreppt7KtkDbW9xVY7wpdTShxdOB4fxUB9l+osUiMzrQYz15yo/VGi4BXDlYT
6XWprNWzueY+mBDgiWSUmMOkSa57CT+aHEehfyZR2KMZg9gEFoRFCTcExRFaP9ug+gaikkXoFCGk
/ssE5lJp344kXNLMctX9UWLrewr5/rIBiRHCFk+46JoPZKq7A7IIQJFi0+FQQVuE3w+rj6ykL2cR
brhcXLD6DGGYWgN/XZqtsGafoAOn2BFYfQzeCKIE0Z+5IuXuYPhDx9g6L8YLcLHCdpwN+w97570B
14hWcrGlsTNfGz4DA3L2iIQydlOj0vDUyYF1vrgu0g+WyI9Zt1AXjFopDriZPxRSbj7rHa7cqoT1
nPgmUmoUFOYgAwxWFUBQZnJM0kj6oOrkeLgO8aEn5YKt/2O2gsLs0PNbT0/w4RgpMVltBIBT0KAg
rWE5ttZNEWFtGsgxBCDyYplmMrRlIVLG/4mBPdxR0iNuQuPQMBGAT/DYM8P/0uDpVr+HhBbg08nh
goHmANWfe0M4uDnDcnY2e5lWcoT8K7fpibhOkDd8ztxWDbKawahYXua7NR924XLrYAQfe2cZosYo
Y6jC9JbvEoMuelzaa9rn3Gb586Ug4GgRaEIGTyKnu2ZczyQWKKtxG6j/UEkhPNwdg+b87+t/FmXK
vvoO35y3nd+Pe24Rf/yCe978E7yAm5D0Xbwv0IhfjjVhRMM4OeDU5Dpx0F5IvFyKZNXh8zJMyTbm
uZn2vRJrWtKAlhV8hnOVQBaKaUDnNYR+VEqOCtGGp4UNzmX8pmNCZsqIjSYOs1Ufhta5cS9MgbEb
dlsR8ACnL1d8jZnwJDN9Enud4vgjBsyhagmhHbPSAIFmHQ8PDsUSf6oMfzCgvvfZnD2dprW+45Ir
+Wl33Fm4S2WAy8tyf6UwFkU1rmNSSosLaXBeLl90vkuRvE0jvsapDfhF5mQcf8W4Rbg+CoKByZvc
YJGOQT/LicLxNboHoogecvhRVTYFEiWfhcqiqTlMZng3Q5TkKiqcIzWfz3P/LfTKVQ80HvUCw7sl
U6ZyzPlW/r2TB72z+y3CShQYvxGRn5xYvbdHIwRv/A2Th2p4qOFZjlsEbVbmju8hw3YKEqTwa3Ob
70m6C/sq5abNLsT5h7wZ2BTKnAKniRIGr4/au0oeIYHjWwzXmxfxtV+O0hu2mcM/rKhp1q9j0Vnf
CSRe5MdQGz7IqnrQJL6Tq2bLY+hzTNfhPMKrHnZrGa1wPmKJU2oNJvbu8mfkjFCAEYx7bHQX0hKZ
qbiSc7OlJIOIrG1yPDIWSvgtCGagzCxCPphIJ0cOWtomuLc+F+N1VC0V8IkB2ZyEb7JxeucSi6sT
tLJwEGNrvnmPqgggA9d+InzkbeUC29O3isRN1MP4dkEJwTlyp3kD2Kj4foIt4V+sONgvbl4u49Ep
gmoMTfE/E8I+YfVtetU/N5Tm2J/I/m6b7a9LsKgcqtseB1HOxzUX6xrobbco4z7zdIe67rd+1A7/
n+De5kl95F/Rui3q9Q2RJxoyDNX4Rsx/sxGYlKgXOOkGTkc9jRPfgE5r2CLupy+EEfsUj4WLuUUl
mjsgRzQnW1IXaVTfNCsQJVe/2Tc1tqRfAtyNixXdNJvppMVPhohfXImL5Ks4NILAS3xtcDUK9UPl
ljHCr9eY7+D0pD8/SbNf0nLPlQc56uM19h6KMktLH4zsswl7AHdH6Sitv/MOZgYHJhJ6yh2mf3BR
e3y165DRsTqn2p2ZQ5gArdMduzGsEmGDQdgpEyyKXc5lKv2nbAEr4Glyc7T4zaHKSQs2A+4/EtaY
YHS8Sf5dE38P2G35ZcxCnZXnX4IRg4dBIdZ9O4bS3wOUD7DNBuPDXNgcuRR5PlQhv8UmriVLCdm5
80hK/DGEcwYxrbxyISZncwMuy7zX25p3ylqZ4Z4zyj0GmrPHWAQ1lXEB9i1Mf7OpYKLm4VbBmAMC
XqCODWiB5YJ/dOJycgvfdNoA1t0rlqFFz9vFdSt8TTB2Yy3rE9Ye6HkvpotkThLeCHK6DU1C73+s
P3wP+n4sop20mfDQJEubr31f9ZBMvJHbEKWefjwTNJSZzz/TEYoqPOf6MwWCXuu88RO6Tgh2TPXl
7ox0Z58tq7g3zoevuAxIpZtd06d/WwwQDAPYwq41/N/6NuZAoAMJd8Nb8vO6oB7m0cVrwScql+qd
36vgvco8KYRsQPs8SFOgHtqhavKeCEPAnVO6xfBGPgetG4AyHnKQ/gtnACpF6usLkwk74yYu3EYT
wnJ+3QGSOWhEMxiYQKdYbp6bo5kw7inAfM4A2ZzHHK7P5IJLORIRI6DoAc4WVQF3Hf3diBUYybib
P8e3TUbpw9sbPRl/3u6JiuEWm1zkvTsS3SVyLgJd+cYUyEEu/9HBdkUkQTqwunmiGdcTdd6liH1u
MVgZ2LwGOfYL5lAuLgt9YxCVSrn24x7gk8RUQLIQaSFHCvmyeA7Puy3bI3qmGaNLYO+Y5t/6jMVK
Ri2NQSmdxkUMHamcui1VBowfLuVNLi6wNIsfdPgl65gLWLZe2Dsd2NoYhagncHjkNoZVoyLZXmMD
QALMGVqJbtO5UKlwy+RrflRkKMwbdGR5qvgb3EV0zbkZDBBkl7kweaUPwQLje+CagocjL65f1yyD
ggLnJHMpZfZbt2FvvDUhRtIUqhGbACA4BDkGWnSET1dHM+HfTzvMIl52n6gsicVA2g5vHakZLMnO
/02hE3Vf9hE9F1zYd5JvX+knvsJTAQEA6YHEAMOFfoGvuYDQP2VCiIlXOx5spcVjJYKSwAuRZqDF
pyTUEzQ+B2ZNNJJ8Er0lGUp8JoYMkkW9SCXJx2sjFTNCoTk9YPL1w5cDeid5lXRY0EZai69xiWgS
HxzmgJIbXga35eR14tEya7850oo6m0pPwa2G4bZuF4ZlMBWmpp3ytfjTgH4A05cF3NeTb3f83Z9+
TVV08UzUJBcPxd+XFrtwmL3/wKx5mBAXtxS3TKckljB1u2DXwcWgNi1MryjDXj98qV5H3inVs1iu
FsQB8qEINdU/Ls8dsRU3PMcmHQ6iEwhvKID5Dz4ZpO9WBD3xXb6BEjl0GDpDGjBwDBXnay/Ihtgc
FIecDSN77ZgwBMaGKynN9nR9DNvJtG4OfdLF0YAxmJy068dyd4TRu1WhzEPkR06/RYPQroAzIXsl
5bI/QfzCs1yZc2QJ/4aSlHCgm5PvAkKgggkfwUOuHuurcnZPdzFGMf5rpvA8b8F1Xq75Fr6qS6gS
t/STcSTLGtz5H04tHjODxYH1XPU3BS00A05+QiSVXOJHYBnIuybHOGX1225+dmHa7+SKw/OR8uh5
HkxaVagsPsj1436MmKrA/FFewcq/p70ltfVrUxQAPfe/3+K5YEtT0OoHqurBhB+fTzQg1nYBPZZf
OilYXyp4W2IsezJGHGnQCl/sH82hr6RYg87NxKAVBTa7wxaaB7K5eIw3G0RcQyh4Ru9GJUrV+Fvz
pxT3p7/he/yMhOT1cXouiq0xlQ/NFlz/wmNhekflONa29Ac3ejCaiLMqeVcYTUBagoIsjZmDMawJ
dnFvU65gpClhrjg1ES8xM3lOZdgzXOXnnBsHNTesRh5Jae3WFIQ8JIaPNAj8Qkbw7URB/TjTPdBJ
lH/mKTt+gSqv1mt8H3fQRJmOThnZVCSoIDWGvjvJR81QGvcKF5hvh1DXZiKobHg2+uqdvufonscK
M878gJxwhIkNQ0lqfuNhgx6NOcFUOKEHkIPodiRScdqL8bMId5vfIZtgyQN4iSaE/JTfvzweetkn
QOAOmzV1rs6qo5w+DvTqnAPAwewWaBMYXtHTiXiw14lVTyX+2LTYUCwBUMWFERVjWlnzCOs1/8OT
GVBVXhKRwjWigKoAye5x2+7vaZ1xYTJX1ala1LEOcNyO9bn6dzsoA6tZDUYyZOx6VIbaGZawvKaX
a2gGgE5rhiRyaiQtNipYGQWPsXEGthEDRJDdKXcEckfuOEyeWRY079xtDNNQPuJhjik6XSYACeO3
/kk/PTa0LID8cGDAI7jFiAfDFbWnTBp22XKw6NJ8r3ELLqnxMa4a0TBJ246PPmoTGZ4erZOCwYB4
4Jgr0ocrBB1vprs/dYOpiY5aLG7a5Nn3ejcioh2a8mvt0Bp86H4AzMAyjs0Z2e4N62jg5UQR6tg+
mTsAYwzllxoQ7Zr3cK7/GWUArdJMDLa97fto7l9MYZE6gcoricEVT5t+KBd9jd7+n4Z2J4TKGD+j
lhNEP3S2BjfcnAe5uzzTXulKhweN+nVYwx498xPqKd00pxcXA6SMfcl5j1PMtjrWrOB1ycDrDrOX
+TkdCaT63oi7BT+4mThMv0IMxVkiidP7cpIlq+ZN1piJ8ijvzeqxvRy/aLeT1zNkWxc45E0kQCUm
91v18FyA+2Tr1xwWWgHxY92cCrY8Kw9qH6/oUK2+XDB/l8NvzPz7wjgAD6EBcCWHtY1PB5zXlyiI
dORT1iOz1YPOeFFmx5kryEE3wr1QqF1E4DLzMnFrkzPmcUdgSZehX3QoqCv+I/rQjBtRTnse/6bq
rFxnwiOmWQ549HPz/Bw1e+7FIdtA37AtuHGLf6o58AlgdtBI/PDY+HsRsknoa1/ow+HFfRhNAK/j
70z0O9pJ4l8QFyHUA/njVAAV4m/JaBebA8QUm3zwRwnbGc4TEIrblgQaVZfxOoCfyKW80IsA0mtr
eNLV60iCeAY8a9O+w0xlnI6Gi7sUAvxScQfL+uq8+iHaCvXpf/XgdQlvfYKSh/qAtGfvwQ1K2Qmu
WYzhbRvc4l/rQ8LfM8iInIN/wj5DRQmJYMC0166xdSKxEshLOFmh6iX32JjsfDg8QFbiNKB1BZWH
hVvFxgKMHfyzj29bJzqqLygPmhahm6az/5JmwI9YN1GfYXwnXJs+mn0jnxH1L7JRMRYHF0diUoOb
MjHpMDOzgPekj31bqwzy5X1V2Ah2BHeFkmcjBIJkHpXCkUkr3BYWXukI8i2l/w0qPlWaRT93R/iH
AyoWLG+bKX51d1p+L2Px4JkBkFzJS4I2+7NfeDaQoPe2xS82rGE3+LzogtLCmUHYBG8L13iQBG83
ZKx5EcrrH7+OvSOvnLoavOOXyqOCq/LIjw+OMUXLkKfalNpLHXOAPNi3l6BbohpjrmfQqHnysJy0
U024CuKJsPiuMJo+1WPONCm4jn4hwUanYlNR7doa/1qJX5Pr5L0k74bw1hYzD5nkQxLjhOHAnRBk
QfPzJRI3tLW5rpacit25+HtNi43pEfSw4S3Ah/j0ztozbRcXKmR+TFYyz4FJGr9zlKImmICoarMG
eXh7vgsAnNbgRS6dGCuYNCqU0+3pxfj9E1KJcyXQ0u9IRCACDn6sNOLs7cUeyYfTHj9JaSnQOvbf
I72/uVaSf0FIXOXM94yOa+RL178hUKuevRfGvt4QXpgfGYBuKO5fUyIBLxrCLQEFiUwxykqonEzR
42qCKE0Rf6UuQer5dN2Skx6zu2vPY2A3QK3HR3PCltBVBbz4VF2IuFRxUKMBM1+nxiAukgFTTOVM
4iUlI6Zt9ACgnBDyaB33Om0NfSX+1i/hd0v7D1d2/SaMC5kgi544KDDLFi9UPqNF2S5aDS7MPxUj
Q/jxPRqlDs6+JW4OXOIWXI8m835+tp9n0mhskRmhbxrLW33RmzEj6G+/a1AQCDRspG5qYM0l9qQB
tRiTre1lyui3QVMIj1tmdsAoDbnl3040IUhfXOzpPvB4maFytL7DFusbIP1/p3pROhR98gy5GJdS
voQ3tegdXgtOdrhnOzz1HsjAnIzCmUakpVUUoyYsePEmo1O50Mpx79EdGNBWG+chapAeNxLS8NL7
1vGn71elx5mk8h1vMOLj+uYn/yJSZ2vSgVAnwnnv7Lx1cKLOcaHFSJOxQuUwz+PyNMG7vvgoQv1+
rxk1V87z7t6Z5mFAAUKmu8SpZpKFYvnvyrQFVPZ86dmAaDkrs/EVphTbfvoGG+a+5PKHYYNjXjXE
2WxXOSgPBxMAXVBhMF2eQHF+MVxglAQfhQccXk63Fa6EUBT+fa9c7Bz8/P6b9me/MxUfXuQTYZpH
YMJ9mocdKcfGtFhwGg0STPrImaavnt6GyFdWpAT39oTo0qVlW2Ojjb68nrjAwL6O4QliN2VM8yGD
jduJCvZPnH9H5e/Hwh6XKeF/qcrA/UI2rqD8KltKpa02/EGsQc5g8oqt9virUXf1CFijCduSMSpb
6AhE5VYfNBYcN3Vh30/wNaALMKgeHDhmsAYQLQ59G+lIzCLnqj8In1DTkDtxutxGMkOr85WyzrlN
B9GrsV9PDDOF11F/pB6oTothb5Mj0pZp0ahRB/QBvxPW8VuozcN+/MRECx5xfD/0/+lboYZD0dSP
sGKmWtRf3+cDAN3GVYbdIT8N5u1Ee1qc7jVLFIVfupvQAi+klXx6zghB2ytiT3zW5bmXuVdAb0uO
yHhlGjPrqPC27wB0E3zF73vN8LZFOlKTIWdTzlHp49VFwcUrR2xeYVWyZXnM9BkV9PvIewViPV7Y
C7xYHNr5+M/5hQj0FjBaYC2ZN793TXbLe8QGAWTTN8It/ZJoI3Mh/7EN5OV9f9+Dn9RjknhJl8DS
CbSPvpgxDoORO8Wpf6/FAcLgEokrICLtObcCWnVGq8AVQCoAnlxBw/5CUB9Nwbrky0HQki0CJszZ
bquelYTjjIKC3AhmG4j8WCVEJ+1fU1FZQFrgYAXZ+wiXz/eov5cxfPuHyBYb/iHVEJSaecfpTtcH
svODI0xW2L/v0Fj2l8yj+nuRrUL5gheuvCe/hUwTwsYuAIAPchCuYLpONi3+KPF/ALHcEgmxBUBl
CxLciRkzPcCiLH5NKbZj/dQOudtcAejBVCcNEljV5+SF0in5BEy/4+a7hJjeMWXGW3diYlg4hTaC
WMkxp2LBQpLBIT6BiR9fsAsScRPyuInwgwcGwn8I3/VPQOsIv3Lgrf+EAhJbCH7vD+nAHBPq5CBk
TolOHHfSA/QYJLsP+H2v+LKCdWHfY37AmOsfS3Io68mcri/AEtg2QnjZCCKFOTNWdzaRE8gIizQX
+CYkqsatjtPDdZlK1pjPysgBpj2SvAFymgucKOE7LGzjT6UzOrKOuE9DRLX8uzllIkQq6nb7E5vo
Be7818U9aVBioJiNFduwmGEjTsjcA4UShHIGO2NUjFMmEw+HEaBHeghWU1j7c44wJGBZQ9jZOYdH
SEou/BxmmHzHOCv5t3gwFd8/IAwKd/WoEcchOsfBosFZI25xyUr6qTnUE0aGmybShqSYeHhv98MP
rFA3Q/bfOfqDllc0GD+Gsmw6hoCninFjT8jQHprFtUMyt7lXa5fOQwbO7g3hkHGESlYLMMcNlorT
FAI3njCO4DIMpaUeIsuI6jPyE763YpmPNpTUwUUUWqyrR8LBhamQgweYLbQFmAjMEcjDe0e2ASUA
J7cAAYPPAGIOF37MNwJdmTmNAT8SJsWMe4rnAsPTuSICQlzNBIpSwF6C0AhjeyjJVx7/B8MgrL9R
OHtTtHZ+5yoIRBprBHuB13oPjjpS7D2TU/EiSzBF62OPSCJ3aKPswydAX2oLRSbVHaHhrmuF/5F0
ZkuqIlsYfiIimMVbZlCcp/LGcMQJZFARnr6/3B1nxz7d1VVaQpK51r/+4er69gQAmdtmucc//l7Q
InFB2tOOJSytUHmwa0ZV4dE6crjuTvhldg/I85jkkc0SN7EEsvzGDNDcYtxjQAdML9nluzE9iICM
RRSeowPGA+5vPgA5jvo4vKKRccxAG/+gqzGUc/UZdO/86dCrbnZkN2Wj3ZSpnaMcugE5LrYZkHHN
JXrFVPuxOc32JVxo5gyDCr4UglZWfSBMHDvkBWxqusNElhxEpmgMhdHv4Pn8Y14g3B36TMmwMPax
iXUPFPBuoNsT0D5YVlas2OddyGMMBgOFUxidH7hZg567WrzX+Eh4GBl5P3sMpkuij3D158I+Udug
GcQzeCY3iWyMKiPMWFMA6qnf40aQp4Jgpuecxw1ahBrzfCjjIQ8vrWrCxuAoECnFguB+0Kmm2+pw
d9MpOS3L63gW2Te+6YEyKHMOPTsBbLZ3PgG7NIJGcnPIS5EZnN8vjQJ/0uBGNR9v/Y4D2lgKx6Ea
cXi0mq3hX9l3Hw0BUEHZBVIRqvGK5qVx6hUx4qyuCfCYXcaLRcfvwo4uOTOax+shDaT9wxl3x/si
x9+A0aFL7Ou/yYB01AOu9eUVcrKypaF3w83mjRSAyNEh5mhBTllTMYgrhryXMt4lcPhZtiJOgGKT
cccb/cP8tnrsOQQYv3x9JrjPYX9+Y6DMtCvGmhGnGq5nuBsZud9/+NUwl0gEujNsyzxkIzq+PURt
2T3Bm4YqqU9VzPpgpBobOC/9owgEhD1D54CYFL4dhOYHZzV8NaxKLx0n1KR+RPDvINc82fY6kbFF
E0EiVI5NHMl0Fzqq7OeaZLGN+D5KEQpbWMUXQrtAevgJ5si3mUo0L6djHtBg8+WOKNarJ6NSJGTt
59KPmSLPjNaM1wHuHAOCg2GBS3OZq3W+7nmQV98h5ZBYGsi/AnhxNO8DRsfXI8F0cI/3NBTV33d8
3RCBDn3zMWXQrPCKffz+rSHQgCgG4JqhehKgHf/286by6O3j1wyes6ClenlGlLpFTJI2ImuehH0/
yZ5OZ7rFQLQGbC6UnB5OOOxR2eZ6YUulFsZva5BG/b0odOlLiDORTw1VEBTeDzdxhMse/pu4IyFh
EkW0ypa6tlx2lJ1/LbzbUqYgTtivbxIivS6kI2P0trJoIaxA8+mP4BLWW2wwxOk1fcSZcxzt7OA6
fmJ+AIVrF31WzX77spf9C6c/hKEvg38lHLfO4D3p0U1D1SZFB7fIozRqsJhkKMhSZB+sSDORRnCa
cYKAlYCd1z9C+MogpOCB0x7xAz8K0jroPZz3XFlrJDop6+wMiX0Xme4ki5lj8dhPMbp2zJmAibA7
/dir+2QliOMHijzpD3CiXff/MIon8elGGIY4keHxYtbSm4l/xv4rvokQBUVs0Sj9rqILxbmnGBDd
xjfevN+6THx2m+mOOtZByjeAjYuPOOO+9wHnAYci3N4X9pGv2RkxImWSkQEJ8k8IOUYyIq2iTsqE
0cgxg8UEsP5+EV6yI62JvgRgkGaJz3TqOwB4+NcVwrUrG76Ofcw9dkN+3oHNEFAZQi1hiM6ojxgr
HdQrwvhGJq1k/h1Yp5L5xCK9B9ZQj34ogSzsGmTB1oH1hiaG3h68Bc9SNlVMmpxb9BoiD05xn+wC
056xWSXcbQSOhaj/07iPtvG2xH7HLjHEwX6Reo1di87YydDlA8kHlF2H+gyMPKc84w+8xPQhiMGQ
zisfutH6hyVj44kLx9TKL3yO1OXjjLCLGAe+ibnUY/mFOqCEDZEJGdYat7g3EEajbHrCtyG1URD1
DyQGUlUxnIBWmLxIyYJMrqxrzmms2BqIjFeyeiRKQDh1EX7+aKjE//fhJMgkNFRoOr8DzlmNJWdh
YMq4DCcgmjMM9IwZqV4DKJw+TSjf+AazWjLHYGuj6H8O1LlFyFHPpssUoWU4OASla/4dGm8LvjO8
788sag6fN8uTnhbriPA9yA8EwYyyBAqOD7WMI/Dpz4al7525MRhGewt6LMrE90CO+CzMFa9OYvBh
Oc5qH7INtiuImICER+JwoiAWJUrM5OosjRS0/rWLO7YbNQ5AvTSjwDKHLdYW2oyjBbPdIdXjj8vG
8ZAAXRCbkyW7P5SRywcQJuAnISJhNu1IZIMPE4yfXJ9Y6Bpxs/7a445TnkuJFuJLTQTbvWKCY4Fc
pX6huUoVfxiEU/T2keiNGlZu7us3QYvLhx/2XzZTX3NLVVT2HtmqiI5+BvW1NeNRpI420VJbSQPu
tQIudh5cq+F1mK6uC6Q6MO84/TSKBcp/gtBmjB9MhNijLfTIt09p8rzD+Ks2kJivPj6cfT0S8Avw
D/0K1OzOpx0pGN+8fyMtukaGa3rpoQ36INWY+sWfi0i+MybYwn+9xzrfQF/1gRXNGb34NWimffLu
Wr7FSvDJDT8US5WL8CC67amF7McMI7Z/lQ6nqWiDzUBv8fPUYHssjdLprVR31DDXRwRlY7DsTaFQ
IPu3RhizO/ime2K/bzE75nWHbx+XpXHKe1D9VK7iV/7Pz4dfVw1+PL/5UJ9WPpeIQ/7/QnKF2xg9
K6okPodjrp74nbCP0pyDlOCnyiQP4O05JNvP3lubeNqNmVrx+COUTjNXKxFNpaN7ILnzIt4NpuQy
uFNhXPBMNoJtnGPVQqHo5vz+QEGFfV9Chv2r13ead9ND1IUKcFA4HjNC3gIJQUCr6n7YKGC684Gr
WHI3efSwEQjDn4VRtJFhA9Irhb9xw9GnzBXiJO0S/s/O6SZaVBxLz9zCJBnqszvRF1Ae3kt5oIbi
f1dY7dJEwnXvfpZczHV4anGFZuKJkyQdQpCNeGG/2/xbHeasxNmATQEye090+tKpx0cIgK+7OWh0
wS7qMmnCmaj1sShX17wmGQjCKQhXAJteTzgIgjUJZyg6PdR8LHu/XktRHj/8z7pIyvVziflEj6mb
/Qw+A7LsGHZ5FHfYQfdcwbmHV2iDt2HYVKPrq70prw+5agNRCrXsjzkvpBoGxbdEDM0S2Dc12VGi
3RVyZOuP59L5zUUgEI8xZ9SW5sJFwMmM2RG9NfoRnlCVJMi+Pci5AZSAIbxUhGeHcTfcpCwiPYZQ
4hgRpT5LRxHbOP8uoZvmh27Em0OgwHP7uQTzpgUl8AY1CPY19vTquYqLdp6FRvvm4G7kTJlwwZsG
AGQpMr1F8PYZYKAIRbgJ80Cfre5TrgVv0V7qkIUO2PubQE9xsB/wesMT4eFsdzw+dYiNBevDGKoO
xAxXBChjuR13Pgpa3Ze5rUnrYYX0DBJjKLbA74k2fyn2/Td+A+CmO/+WPLbaAVgF4KoWilPqAkx4
/zGYMBnmbAaQvC2BOmHhudoMOCtd5qFpr3uAApRtdLrnNJYwuqT+sI/PvXpqJxrwQhfXbKMEOyIw
Io19pV8+exzNoy76MhrHK2XL0BSMhT8QLj5Yp0CxiR9LpOQt5ru7v0fcY87wEaOV3gG2CfizhbMP
Zq2WrQAnH/hO5IFrbYBQBA6tWuKSQFwQuzTwJg+UyD0A6QHjqafycgF5DhAbCjsQOwQgLIYaDvSH
FPb3fQYsEP96dq85MhSFS1twzmEziSKWmQCb/m15i/+JAKGBSKOvvb5PmXYwEODQpOn13w5PwuHx
Z+Dl5HGyQYyqAyAUThpaAvRdHrbHCFJbejadA8pl/82dw4LbEROb5IgoqkOZCC/5OjCoeJ9gLLnI
N8NOlKJz2RsjWYTuJTJJif12y/DBPRHc8d2MZwIuyicCfXfrgXpUfZnggerMLJtFgLci46HPAM0U
niisPSWC6R9I0fzHr9Zz1sclUJ6jTXCQG9Kv4X4AzbqkZPxOnv4OVy8mJ3/cmphiGRFgwVFElbt+
sRAJjOfYSUznOi+dgxqga6VEgv2FLHsX1CxUqH2seuY2jA6oPIjr86Cbhp19pC5glctBGVp0j1Qo
PA90sErAk7LMhgLls+xLzYRzPM+ifoAZxWCCNxpiwoz+xv0F7x8aup9HDuc8TX6D4zcuPL4zRljn
A2aPdKRhi9pltmY3iFy4XhQIwisxFqTBdltRq/HbUWOxkhI+9JOZEKRo8oa+k2KiZT5U6tcIHnna
Os2MkG0Kc5ociLGTgshVdt+EwSYh54i2f0Njg9hfGClcT+Lhttj6EPdDlqqDLEyIy4GYO10yRV50
CRsge326fw9vo5qOEx/a8Wv+Drja/nPVsLMWzgkFEY3A9cQAyUCqgA0cTSn6lWcAdsHqq+wLA9s2
wPtngGuDD6Lriq/iydJg/LmDmPZxKx4riG6b2glmObFfdzd6TIXBNcOWLEYzsmCZufAzYfJtYO2B
4FHDhxJHEP6o0hxE5vyIATbfaHYwNcmnxRln2LC32Ch+NqOxnTxYNLjSgWGAXfQOBE2L7FgBXpx/
AXVYBqBz/qJ7onMnH+o5Vw7Cg8RCmk6cl2B5vabPcYYeHyG4Ta6JA+2HckcbaGtjkMVAphN4gfy4
6olZjQi7f59EenHH+Y8/mcabZQh3GS2wO2fOQoS0bsnD5pqLrbG3hp205yW2xroXql4VZR418Aup
hszvTt1I+Vuznn9uMeyBbV7BNR+cFECqsETpU5lDTzFF52ESB0TuEmFAwRgTBeO9YqiiTM+NSGaW
R/bTtBy9+MQPNNcfb/McigoQtH/IKIKItP4gs1cHgdg0I1woKLB/oRbejwWIpchhBOqxBQImjUAQ
IUHmfo9BFUpNCkF6bYCdFyV5nTzH6KspEeMPru03WoNdgHccHz1AFudnoShEn+MfRnX3sQmZhEiC
kHWebZUFn2krDj+K4TO6QPYrzOApjb8T3CCIS8dmDeiHWb8HC4RoqB2s91nPs+a1O9FCRn7Lcnr3
9T88R72M01K0Js8IRQZbh3IASvnDvZ4rgc0C0bq0vfgZkKBOaf+EDar4/XHYzKugsQdIlRBgACOU
rGfmKKMqSgc0/LFFljE74xLXdY6V70Ab9fc9Cnd7jIMv5kH9MehMAOfxMcUHTlKcbs3Z/znTes+r
eTvSfAYCMhTb5Box1x7jVSgeg3+PouqMJS4zimznAIJJNwiYRwseAJYC1d3ZkW4D/OiXty1G+uFz
XAY8waIj+nvBb9tC9MPcGT//9QscqzjQ3C0RqXmPM5bZM/xpBmVAkypRkf/dPM4KeDSjwy3EFxOI
6+vNMkQftAo//wDBZLb+eef7Px0xB8B1LN6KdDMGwy96NdiCmAKyRMk37iTHWNMJJyIcOSfikbPp
OpaaCepXcByD6L/dBIoW0wEDcvfqu2CoIHwU5BXaRMAPyqIFO5WO0MSKOeMWn9Hv9OTgG5tnaI0Q
1/jDUm7P6Er+VQGUwvANd39EmQ6438vXkhEux1qFjxrXQmKsCGg3eeBuzBMwgtVWAiAcAJwh5OO8
ibWpcXlN7iBPKxlgGQuLakV60AesDTOW+1wwnN+e7OcjKejHt+jmGSFnPXLUOZp6fAO/sTq+LQkY
e7+InxNzQEa4dGkc1vIfEABjVwaj987VqDDh0oGK5w5f/2BE/XKZoD4S8j+B0vnZE4PNRX92Hd/O
/RF2757MAV1S0PCh0jMEAQB+yJC83m2LBdCUgd30/+RHVMuKfSyLEp8s7F0+Sw6PMZovb1ajE8EL
63E09j8P0uOwZFvqMcPrr3O/mksHFBPgK/WZTIJiiEFdNemNM3AaenlYNDkyEUcoo2A7wI7PvQ+Y
+JYbC+yz3p31Sz1rz3eoMxG3tA1g09KfrJUJAumTycQfjO/0vrlvRkonkDlmRyX3GyASvhwXEKKs
iWzEvJG1RhUFjwIq7W9ukQXDd3PywSUCYKn31qTZt/vv+H7UII1id+P/ovvGOrfb76me1tPU5OmV
1tJBa/zvWF5+Eii3LVMOjlPcYtbtsp4ySWvYXeqpceitoQVMizG4GG2LOFWKQIXZ9w6uHgWp0+LL
9owUYDEuC4tbC5FAKWwOFNAADcR3Y05sRQ+cypH4zG8jpn9jhlDB2ULNJHkSqFcVNj4GMGBoz/Er
Zv02lI0FomyF5+8xFZT8qRFynN+nVYDPYdCu20F7SMd58qHkkKC+f0ZaaBw+/7jA5ZIzgNVMPcpw
A3xV+suX+VmCGcvBAWCCnhpAcyHPuskHyTasOs2BBXmDvQZGPutDFbrwlN2IFWdPn39Gz9OLQdzV
gJftGv8Iyu25PHMDxSOGIIASAS4yfC4wB+w+eILj7KRBCJ+VJ22fopL5K08pRsGnH5vU3uR+XlBZ
PRbsmsWEW95j36QqwclnI4Jeb4Nikk++C+oVMagEcT3x1/9/SlzWclddfXWH+pcZpWy5ElUZGAdA
IagsY2vQOkhl9AL3MZXonEUIZiqJVA3NpB+uxiluIj/oQHaPGJG/dv88UQp9pp9AWQNaZctymbFb
iXvH18iFn5MPP66X9zHPY32E+lOH7aHQ7f5El21ZZLKM34l8eCbVEmIaF2WdjuFhjMv9bVZFzf7O
LGz/PXGJ7hvWbbtlSsvQVdpwrbHIWr0Ywx7zibQx1uioBy3nuhljPB2UbN1voB/YSZkuh2zSoYJL
FhEV7h37efcTXaHa+OIAxs4SSK+IIGZxtBr+nZYV2xOGNzWm1YVf26+ltsaOG2fwLErRX0yeAeW0
95mCpRWiPqYfgZjMejPWtDTtuRrzbNQP4bkDKZ2HDGSb3xyuCRNiE4MSr7eBxwMddNQ/Qla7T8q1
gVWbNE9n2WqXpKbgr0HuulbIUfg+2EH8DeT+YAcPjRF8nZfHwIERKQJs9lq4sDcHJ50XSCdUN9y5
2Adg8J8M6PkpfHrukrLGtA0G3UE/ZeAejE5OvQQrupBDlOmRA9sTSaPOqppVB9xjN9UeEz3S3COU
WYww1MvuwllCITVNPy5MFQtzBV2AlDAUMX5Lz4qgbKZIBTG2gtRFmFA/MFqHV/kszL/7Wtv2t8+R
kgAoCVY19ADYMkKJ2W5fOk/WbyPNzW3L/jXtjt0GnttUQJ6pd35EXWyxNwgPO5M5WjfEAzcqhv3x
Y98fy/9oX3DVYCFTTc5UDq2/t4stFMt6TUN1Lqev6f0IB0DeW5d8Ue4zIDSWKcuh9G7M23B0/ecO
S9Yvje3zct9IBwUSPdURXeCPqBe8b7zsnC3hw6cveDVi9gQwgY6aSgJCJlq3wrFU5wFJBjoVrHao
yf7Hb7BaZFDadxHXoxd9Z3ZDRefd19IeWf0fZ8318oMMRvmMezf8p7mVGNCpxu8NIWjDHcZhQFBe
NWQ91IB38ANsuIyqNMGzBizw9Tz/ekFbBF8xlwjYmdLWht1nMRgG14Evwrpc9Bf8kzZBoU8YCZmW
jUgxey51DkwwmPe5feB3ExZgagjNGYigt4D9ACP/al+qc8nqpteN37BafB1LinFN5YFo2fgKsse8
GRiTO9hcJLdhcVvW94hnva97eRrUMP2QRGLnDYx29fSK7FwhEWstAghd/jDpgiL4xOKnRGLAKuOB
qKHRwXLgIYA0mAEEUutZ5JTZMLUaemi6bgA1uOhwBelVoBBdXf4Z3MpkXUD/7pFw4ADcTGXsDITI
URlq6F4h2jC0BPKhisaLhnqEhoHDqIWfxxDpyxww28vSEOYib8ClkmFXAmUZHy+j0sGY+cLX+4r7
5SZXGIJQPTjMAfntNaYqmmO2XnmPXkrQIbfLvG8l/IqKq3eH/ki5GRYJ5PiknfJmjz2/MTM93qIH
zQ+ba1DV8tLC9EO1uVKT8sK8kdk5tn7AufJFvfCYQw+sYKleKuAWyH74Z90IWsU+r4QEw3bY39wo
iU5s6zvc1ZGb9sAIwghMo6S4fbsF826YrP/mpjzWsuJLrQtFrH/1e48ERUnLjnl3r5wE1d0vmZM8
cRFxfoqI4igRl5qu/G9hfWGBpjSaLG4C3ByLMXMlSJ9fFDfMYmbqVp7xxaZnKz0PNirkljdtCGPU
jT6QgakIBYUL0s70p8etKSCHnipcA3jHl81kNP93i+AcceQk3Lh8yNW2piwJ6hb+9K4epdasG6aD
LvrN7xNaOmakN/uQUnavYCm+xw1ryNwz+frHWP8rTt8hGyiFkHlhi2RTblC2ks97rE4qAyROGE43
w0J9KriDIEewlRWmxRgfKI62zud5qEZMLPsDOM0GcYg/57rz5RS7vFfMdJ6f46uIl6iorrLbg6qI
NITUYg39n0iqgOf4lYRQSzZZRahPXbQ4NxjaNy4fc6C5cvcpfnlFDhCddmarn/UzzErquCdtiOmS
PfyZpdRB0FdcJWZfxOIR9bxp14zqr0zVrke0a4kMdasav8fXIyxHZD6goPAw22UW36C2MsEgtSal
3XyHAkvCVGFrJRImkbsRkuToPa/vF4A2TKogtOwu1SI/fRfNqN3C575usBETho9VqI3Q51HsYKSK
wE6aK0ceQUj/+hLZ5krf/xZv3IHp7M7V6Ue89SgfqWNtyF2CcP2ZMSAEk0HAZu2tlUR+kDKTVt2M
yf7my31ePgckif4QO4A9wMuGZcO8XHPQgFcgK4jl5rpvAmy/A3ihQelfEdFzOHnfkKgVH2IlD/i4
QUzLSXPRAaPfgTlvN0jEpYs+yNjd/NtSIXZP4cG5fKisulp49Oim0GpQM/dhZdJTLdKgg+HK5P16
wpoCvRviQg44ijLYbP9IX28dao7D0/nbPFZMXHYclrxGGdNf+hA5T3w/D7s2VpOd9z0/0inz+D5m
PhjWlA6gEbvla89o3oJuc1TYGSHH7LE5403UC8pBn7HfGjOtP555zNaiHI/RJ/hGIdB5gGmfZ4wc
oxPY2urzdFUa1Hz8QnAApAypUwNhgzFmWgy/JM15M/WfYYHDpoSE7oITHTAjG/SCL0AJZr6BfW7m
ZisY27ukxFyNZeFjuXaDwPLa//gWtl4G60d22w/hpg4hV6klUjVaZuroKNsLlntXrxQTKDbG3pg9
nE0RQ5jMRfxJ2h7Bhxj+ypOM6AsQMJ5nWOz07IZPUdNIIpet1/r8IhwAqnMbsbsVJ+xn1+/h7mzg
X+gwLILx0Hv9ffKA2IgXzslMufCAwzR3BvmOzjZPcYTC6yySmPuiEKH05RdeVZgFOTjEcSvBHr4R
O9aFUpbGGTSOZNoap0eZLuPj3CHGHNnWIQVB5YseEJKourYcADBYaS2Y6EWwJVhhw6fcwt8QactG
GXK+1PCkgFV5To/In7Hu42tfn9QRNjFwU7AknGmEgwnX7nYx5vkGkhGU4oTbrvigIcqxI0pHMJQP
9V7PhOleNzY9JErvu6tqY5O5jOUrYzmWjsTvTnrz3x/LoF7VU2qX3rrzV+mYnuX6caUB5inM4UhD
iEkW2UO6JzMDhcDN9n+uFrIjLJies6YmVJ+tQBhxsEIsudI21tYkQZUYxL5rsrc6RDDPuTn15baq
Pc7Z95ADlI/BefqwHOz/+LCk/SJKyij7RxmRgtbwBg2UmQjF2r/vZWPv/prpDpPTC8uDQqFdPSOV
jDN1YVAU8NC3MH6GuUY/1RdMTbLmKwLjBUED59gm0tDuLhsKrz9cMdhSwcGeoy6UEzpaWkBGBLKL
SQ2SxJ+QoPwsG8ko8kjqOfEdqdNfQwjN+t5n2Sw/S/zdzhqwGeiFX0TXvqB8g8RBqjtV9Oi+4TNZ
foxA0bcKeNSD4ueNBQt4wUmekWdinKoNFojUOnBvpDl1B0WMs+Hqg9CqiRpf/wxYiScec2DGxls1
nXsNlA1zXzjTtkXyx6I+mCPWFfx+a8+Ko7ljKQqvBmyXR4+wAEafczx8trcp3QWAOnpd8il9Pg+t
q4kyHfgljVOMOjv3ecDAKE3kuRIztJ42wP4wDvrCgZnDh4Mawy/dq8ZY3o+gEa7BlhMcxP6+KPfM
A9UfM7nXAOVfqQfdCUlJuu6YxXyFVATdNUmcnjRIR8qTeV8DtkJhbHcnY9GbEK2rzLM9T+dzgVSP
4deFM41uhucv4tnm8sJbE1sN6+b9Ccy4Oj1mOYEEYbPnwBznJwY1O53o5Rj17VskPAE0HZ5RXxTC
QDGml62hQWsE4XB78GsZ1fAyRB2J7ozekJ2O4KStee77nN+8ADf9ipEbVPxYPmM3SjOFpZWg2d6E
5Qv/obf+LDn0OYXrrbp8jnFgFAEZBx2V+/OPhXz/YycDDsang25OCJlwEqMsGqNIEBNAQxCbHK7b
8+FaiEs71LvCzwZpv49MjN46JWng5qfT3jPZFm5397Rm8WDyRZyieyNK0U3XZdhXfGVC4SRv0xm7
NQZitA38Ii6fDFnSDDfg5+QBjIr4mwnf+AHCuqa2M//+PcCp6uN2d3fUE+4ioaEHGM2f4ODj03qL
ULTpLjiY4X04iuDe4QzUc5ndjEG3I467keWSZHsktTrsB0Q9MWbI9wY5druwoylsbgEV4vUAUEb7
qJ9ogSpaZm4u9mIwsNjRMDV22+OtoqYMej0RcKEzyrTRAigBbh9aQFjNddZS8ONiMb2lUTXnXtdk
p/WR62V+t5fZyE/fKXKE4SMQeHVAvszngdV0eWXz/1F2JUAqHbxcCmEOI3bTevta8rlgSSSqFAA+
stsYiTGtVs2R7F2UD8boU236dCcPy++3JOMhjsBsErdOhKXp5j7tlTYhfc81gcv8ZjHwwOTF1BdG
89jCbI56wwoZcCKXgcKyR7twAwWBYvFz4bh3NBB8ZG4XEkzV5tXfqMOOEvWu5X1xoo13zM9p/G3y
Cd2aK7K17PbtkKpVgFjGSg9H3t4KzBXoct/CtVpccfT4q0xfWVmqS+pctFNdYV9uC2d+vXKlGAhF
B9/Grt+YXi905BWfplmYCPuMSxapc5Vso7hYQt0y/rrTwyehmd7p1PooyuGKGiOc/eecE7y5aqPq
c3ebDmsOqhYsbfsAoR5gk0YH7/Fx+aPh9YIlexVfGYAn+Uh3OTGKQX+ZUWcxCF/smJdAVEMEwmYf
ce1MtLfY8HwFGJyvWCIIMsk/6jnvHvEWtUtQ6hQqZ70BUTeH1UUJ9OPnWFxKxTXnP8qcPWsp9SQ4
+ehBG9IKF8qswLdio+MpPGU3QzPZwsOYpuhPRt/PkoDlyx3r+VlZx8gDgLYBwoAQoiuRtx7v8fGl
zp58+257yiC/sJeBC0JwAfQBNWBOyIbHDrm4cgV/frnhxSp0cFBlwNh559oj41H39fm99b7c+cBM
3YzVNGf1C+uj1uNvmURN7jVMBu5YSVqio0yrC+Jl/p0fUjDUQpDqc4X4ZkQwZD75FXwH5ifu8xHy
rcwiqP2GRAewzrhHOwiXiJa9CU/u0xDB7RMVf3kO33vUQ6JEWDvMKkx6fSyZPq34BlLe/xkv61XI
HdAIIeDX172/TrjTWlzhMpGw2FxgE6gB/XRhted+fWPsRkllZ2f2MlyCVzUk2S1vke/58k8JuNMF
BjOUaLhKEnLAB+DlaN9Aop5O/xHnPEZK0tQhWna1Dt+eRaVE3YHaCMFkemrewgu2ouSmwsENpvPf
o3dHixzKQzz/27f3HaEJbxcs99acMTq4AlUyx4Ns4vH/v87ZISWJ23Xl5WvzeMcLv/Y7Zo76iv+W
d96D+HqTrJDlm2cDoJdbsWiYclHhZfKIR/udzXmMyfj+pVMD0gdiAt1RuT08+kG35+dVjhKKlwXZ
6DLFiMwzysM+uipJQa1pKywcupIM01lmO2xtjzW7G/enwqAadAIlXAMnB4+3QFaHNwpi9hzdm6RX
4pdXluR/tNOd75B8uUjubC5l8lWI2JyxN2n5gIg22h79Ld70fk0McfZPuTlFodG568ZSrWnktbs0
kdsZJWeWRU8IBof06t9r74V4u4p2WfDGoOsRp9SxcPVA4F/j+32523kU7lUaPDGwqsMXHVvvN69+
cyn/03X/xrCGvNcWWq2s+x3NFF4mUMUlt9ik+Bf78kzT7OfXIylMYZM+fCkUdyLaukZYhaAifFyo
c9ufd+2ztYzvv42MYX6XtMR2oBwxB5XBRXO7YTZilE6ZSL/+gRGZe/1PzDT+qw/ftdsS3lPwBLoV
I2ea1hTa3nsX3Img+doWY9BZjSDhHfISejni528DRscVPkwI34OW11OiT7ssiNvTh6CiqZpIm/s1
+GZ+s3r93Gs6eIB81iFQIO/MY0PhVtMH9KQ4QxOF4e0nSJpihKts143qPOiXU81vkmrNYAnpgAxJ
lxWfz7navdT98GwJm2sacWwrLzcA2j1eKosPTzujXAyoVWEBn4IvcxuReyRqPlHv0e0RWWr8BvLY
C7/TdtQgdVhR+3+2WGdbbjuCHMgHLB2qjm9EUgitGwEADb21vN9mOGf66l7iLNrhhszvz7in/IEv
d/AlqRHH2Vk7pKHG7BMeHlZSQytAn41PKjnYv8x//l1PmODRql43Kr7Vma9AsESON7vdnJ8u1Lhc
UkpfAb+jjwf6XgEs8xugTOI/oq1WaZZo5z5DaoldnCpJ+nOtYKcElHZvnO/6Y4C0HxgdmnBWNzwl
sEHspOM+JqZc0oJSsoue6gCw/k2+EPxUpFwbndRVYSlY6B74bpuJvzF41BwDskrmqTEdB66QyPDY
vGoPHbCUegg2AeL4W0WngnF//gkEkMdL3Nfv2rvRaqce94Q+ReYIZ/exHHpR8QaNCyqJLpnODotG
FbNSXqJzLIQYPJ8rZOW8Et00XarMRouBmuSpNKC0qxiD/WulU6z4aVexMobjiethyU+jA5BCbd6S
hrBnffC0NXRdcI+PYJnPIe/GzUduB7Wmi/ApNfNTXc+6fgJkmRODlg+uxQK2Yd169Ndv/7VXXNly
gMfSy5dDl1aSrhJeop+taJRpGhTVZcgjHHM1psIO/S2wKsaLs9+cruFDXjt8lxNUhdTJi/gHfZ3Z
+AzwA1oXXUJvWcBKACjzyo0+Z3vP95P+FJcZ9h/d/R12w/qYwxwjHwoQYcMBxrlOvcXRtoOLPi9T
TuYs9UyqGL+bMh54MUSiinE+6ii9DfTc72av+7/RK/Q+CmtGcIxre54xe/W8G4hfy4CPU1466zf3
85c9kRGK3ZNDyCQRi/cZ7yTf5G7v+euHI97O0+cPDAzMa0Q1yL0DRfl4atJc9IQbx5wEYIHlAlme
O8pxNMVBl260rX0U2zwW8h7l+fckjd/EBL8Y7mBSmQeyg/IaoUEFrs28OaRr0vpwJvk3sZ0KyFmr
QlabNWWI+28FumYCBvKq/IxoKKE1UP3XVuShZlMLLL2BSBMZC2lSxPDL6T7oCkTGQDujk7zCvKNM
lMm7NJe70qfvhr55zCWfbrlXedlFZvRJO8B7Hw0Sm9AhYS/n0pBhuYt1aY1N3gnEpbF/f9qi+fh0
FfLMKOwb0zaGeI2tSfZJLoNiib1ZzyPuzSw8ppstLBOG+WmYWrQvAYyhJyojOifV1w+EjA1eeMT+
Gpy/mr6LYuX68ulqO14B56BXSP+qv8L8h4SL/8CAtRxQIjZTsnidNiSBRwj/sAVo1wUD47hovDtT
ZzI2aZYgExES9xHOASFDVrSegq7xoJ/Xw/7Xa9cyAKzQmgGt2rw1eZDgtopDwyfPPgfy59GagkHX
MK34ThDufzYvDTXuSR8xE2KaAvtEvlAUgr6OsWX5k7CFwJi9ASMmBfIxURH1RbvVe/LgCKPCfgC3
MQWFH8VQSNq5xPyhJ737kCJUZkXgCQw5sbgSw70zfzFxtxrPgkiAHpCxyct73tz8D79v+HBCaL7R
hIFevukVSN7tOsRJg2rRxo4T/2HVw/lIJocCthT2VAyj8VUiao/XL0WoIyNHmC14MKGVwKGcX+Xc
YC7K1TYYyTOb+uL5ZgHC++CpBgQpQGuMoH6s2wAI+od5FRqrEpBNQNDagbax3NLxYqZ2tQvJhcNe
3H0+t8rNmW8AGJ5QWx0+zq/xNwC+OXXWHZ4rgEoze9KBQwOG9Dh+wnJmCI23DI1zUsyrMXPwdnSb
Cq9CtYMH96KIiR/wXmnHxJiz02mV7xMUVH5HqpKLC47sVZLbt/klNFYR+YbzdFuPQFAxA7hiw8ay
ZDBH7ovLBX8eyWPZM3/Z9dj7GYWZP+CPFr+lAGUbrM0ds3Y4pkJkQRIZ6PsVP1qPuYagcX5+XHNs
BcotViDCic/lLUGWQOgzzqGH+0ksVv4bA2xkfJBU6T5Bjm5fF9exx/ZK+lAu/CJYH1np0/sbNw+o
+J9PJ3Ze4BU4TKJtp0v2e+s+JFD3xlRB9e7wvAUeAbsHsnSi7nuCHQovdNlDGlOumpkssEz50geE
AfX0iwne9UCz0FcFK/Hz9wFdhRtKMdSyWWy5TLBORmARvQH/lA6gCHpAkEHfErarINkmAb3tkMqX
oCQUTOtXnJ86pIJQA25aLE71t19+3RfsYhO8q5xhFCNAefD2q6v2XO2Yk03ywmkK75zI6PweMI62
uG8eoLU45jjUF7sASsp1t8QvMbqezHbJVFs41YEvF1LSM2ZpMer3QtljAv3lfMlpcNwSTM/7j6Uz
W04dyaLoFykCzdIrmpnNaPtFYQwXDYDQLPH1vdLVUdXVvr4Yg1BmnrPPHugjnz8tSAq5rtvuyLk7
bT6VebnB/wsC0mLwOWWxZ3mjAEZpzrGKhNvBDY9qzmUna0+t5hBjGztMk+SA1519QrOpATYNBxoz
S7Q7SV4l2JdPG48UVwqBNcn6eU4xjFwApHDrQZBaPxCmnvPcKwgrOyYDWKgZ5tf0zzuBpCKsFAYS
uYTw4vFdb5sFHljKtobEupI+m12p+BjHFVfWJ1t8HsAcDeQtjOJnEjSyAJCMo0aF9K/Zaz9A0lsS
VH76n+TCC0CgzBAxvH3IC2q2yc8LjdiJWGxKXxMW8Fe1ofJ7Gh60vVPN3BXrpgTeDcw4t808BctE
zKA8bhGZkYfpCA4L9MnXlg1BhoJEWsl3OnjcgE+3DBrJNVq3Ga79gLcSd2S9Sy2PQX+I0YTyNZxR
heEdMS++5XZ1E9sbKatZOYMOBkrHVqgGJgkQyLxIOwjYT2BMVtygL+cTBHyMPQ69/M0Em4WMLjQ1
cXVuC+Kwhss4RJW5xKKvv05ei7H3GKRNXPYfORzORubFewk/AvxMvxAMzdkEa/xLGJVtsHdmMeBb
PWtO8L3yAwwVQS+ZtezUbAaU1xO3O4OtQV6EupF8ZtTnOCD7IK/MBRKGz8d4VttMX0ZGg1HdunrI
+1ezLcV0/ggtRrDAwOXHawMO/uY0f/uQNBKE60ItqIiknJGmd99dvsufksGLq1zvpXtf05eNDJt/
Na4OGjA7IKXRn8yMgE2TidndR4wA9Ey9lYZ8ROyPadgMkLaKDxlmFxI6yNBYAiyZ1k/9dRruoyAw
pkEECVxofNd+5HmLxXWL6McJUueK2SdX5iDkfEIx9/7j4tdfgqGfhyw/R0jY04894WlrUq3UxSOE
VwVlNDT5R/POEb/gikcXkqPgjlRpgFUqz59Q16Gir6FKfNkmdgfPXfkhGJrqtCQoc3/XHfvyRlW3
kgboU+BN2mlyyg4KpY30JIeKLZIpmAx9YcpJwaSx2esL1mzG3DEfyY8xJe3wVhELmcZ2IIa+P7yk
bbbUo2IOBR3C+W31WuSkbIkYwwdOSHqerMcGiSw2zf0FG8GY6W/7YK6CHh3zwegZ++U22yj4PFHj
cVqyWymebHMOL2HiJMxvOe+A1JU5Z8BTgSuW5DoUJu6hPiLaS8Y88PsGPeecCIM7yY/ZTHHwly5D
uh9GF93XvZqfrIkflxbSp21GsDGCg5wBfYUM6cmi6LkRqQZx/ZnmHTDq4L+Gm6vjgNpyS/gPysLH
9Ub0zxjhl1L+2gesCDmChLsXfsP0G5fuLigh9JEK5FOiYxgCyeQVe0Ua8DWPS20cO5U9v4cSGIAK
1SlfqHevvJGryOYGCGt6EEomqlAvAFvxDaT9YLK3zDMRkFwyBu9c0amFjod8HcQ07IYQIQSGg0CW
L4eJeHb+nnrdhOvUT3OY39BgsVLgzGL8grYm81oYQ4hUYHgjT8JFpnTfI7eSU9IMYw738vjCHrHU
ct4aYkxTyPzqLqwbF8T4dVJbH54mRDISX2IHE8seNh0TcyR0QvLRPKPHFaoMJMY5VDT8ZtfEDhGw
obXhHca0dz8PpKiimwIKmzjmIxqw4TkL2Jt3zCEObwEFhIQq99F5wN9YOBOfk3cRRjg6jhhE2fHr
TfGFgm4Jp0vdIaUD2JFyqmWB4jTQex1E4pMihkr1IOKr3yE65kJYijBFgO3KTYXUMv+GSZuEVCxs
tSPVMiQmAn5gtVFTXNnYDMXny71otuiYO9f46VeTZYn8g3iIA8/wPv2R6yjXsp1+ItfxoJ8GJCwT
qj9GFIz4cxcT1/rALk6Npp7qJeUo9n0w+WFsUrec3loETxE175+VKyUf5Up/mFxrJJ5V7/O7oT8E
FJiCxRqI4cZzXc76bbvtv+EsNGtzjlvKSl8Yx+cXk24Vh4bHjNQyaOLVesRVqj5MDt1O7B7NuvwQ
hFbBs+h2WMIss094CA2qtPjIIdVd7PlrB3ecu3mJASxVCQfypl6NP7igeCXEhHalEBTY0rs+tuXq
DkvxsbWx5yXektxRJmYMhmbPTbUXSXzvRY088LYicwzhVc/Wiahvn6+yvYVHc31EkkCy4tO/7/qD
SnBJvaSr8p97zdM28d58MweIF88TnBduGg7KeDFu2s9u9t6qCD6NvRgHkLFAkl6D8PL7fr5dlS/0
u9YFVI8O+IYyFjNYjqMzAfUH1D6nBmPHSkSVfgERWxf+E1/gDsPHjh2JfRwj3RgrV21jYPnxPGsb
fQvVTmwkli/odBoj2xN3NiFWmK6d7G0PNQfWJwMUqhlVLNw7PyWt7BU/uVWX0jeoKqfLH55OR4zs
CRX71D72O+tszNvN7Uv75C+BCW+APx9P4aWTs39wzsJUwOyGaRwKQnJtf8dfG5GhtdMD/cNY5wv4
FWtMXj/uc+kof7Pimamyi8S1W3w28LMImAPcAhECjPuRj4+vCZrkWb5rrp2gbkLe3KZruDJ/TDF6
OP5NqM2pvkFMUWxBfsHZgq2/JynY0UkeF0nfHmPBnI1Zg/f61+9R3VzzXSVioPXr46sDlp3x0QAY
VGdlky9U77bTv+LteLJOTGf0nyL25YM11xYgswbtFCLJi/5v+Hkfi8u471ZMTvYQDWGWL+9wrAix
ACvnlGbJnOSvbvvcagwqwKtF2MD7XzNjEvA6vU4TCSItpikmIWiTk3G+f1jz1yrBx7Q+JdfxdP9o
/qjpk428Gj/TzWRR7ttFuk8jc0kaY1TutUU8L7+e22o1/CS2A0s30j6huAMOwz0ZwGjgOEOGipql
vVdW0uIxH9YjMJdNXUr3EQuyZAnRDECHuhq08A9PSY6MsnKIqHS+m1iM22Ac6n8usnipCXoRk15I
Y5pQbheQw9kk6EIKf7J7f+BOVf174D8NgGG62icfKBG2KIRs4ZygwnDj16TwRqfpJaWH+FJg2Rxv
l2LfQNEEq0h0vHKfNOfMDVJgKtB60glMMuBDMcYA5Qb2xD6M0gqO5z8OF6UVQBC8R5BRHs4X95F8
b2Ajvm3y4n4hhzKpaTS/FnEI3HdPqC3/khGyq0MiOtpb9ZuDiodxNGrUswxYQdqFQT+DK8BANLaQ
I0xH6hgmTDGV4AiTjsk//k79ttCcMCWRp0H2r4CbRyuCFpDRBWei5g8DLs4M/GGXidOV0/g1wuuc
MhTLTNypovfkp5rstTYLNcbNGTbpW5aFtleVdZH7Lyh0OAy0Xv3FSdvBqfrRmKxBXr28Ep8FXOqU
RC7kzkyfkU56wdQTNkHJ4r6wxpgu8U54uNhzmECZT9eErckJDp0N9xTkoTyCl0UZgw8GJxQ+BNOa
k/1C7XPHH5PVfYOXjprm7plqIM7w+f0ZDu3RwAGBg5bV9SbZS90oFk+FYE2+ZPUqrsgpLYaVvLpP
AqoJ8HhRxCR+3H5oE18nZI9EO2Nh7fPMk5m6aypGHp753buwMLNAXPJEsK0MiOILW2SNeGIGYokJ
aPdPJuGIYrHzUGOo3/TH9PIxZhXPexirgqfV+1Dr8MeobzMm5TUtLfxy//5Lw1pP4w8BtHK37GMM
K+QThF3So7Nika9vMtQqR1KCQwLOPhf7CZwE7ERBY54BgnNBK5qQBj56bb1NFhafTyWQ9pHR1b7F
gvazxv7qAQELiOScoT0atw8B0lXzt80QliAJX8WfPjfE6I8rXrXXG77UbmPuX7KXxPOJFHXMqXi0
+RrcLIUbgq1DCypgHXXbFdVjDQtNikpz8WKunO6NdlncLlL+OYLTFcMMB5TJ1/OsDot6CESgFLDM
m3ARbqQb5RqxX5ZPTTLEcyFggQ5JDXw/Z9hr3K51tsH1dFg8Ey4xeZCx02bCbqEv/GauQsPBTnNT
9h9FTeZQFnBiJVrEA/HWfvOG3hXjOR8bBWAR+xli1pRr0yLbmMVMkg8vrlKb0Um6hsCfXyerZ2Tp
TtIzN3mMHGdOYcjANWEGBOtwzULCuo9RYjKJjGKNWZoFckQONAfwIsZaOhV5O2tBdqRXndnI0FtC
0FAZN+b3hEhfBMIxGxlcmPu5qiWoLYc3tQuu3vk8JuMmhy0GIx+BzQRuOO8nF8ulCPMbg6mofz3d
QlMFhWLEWrpjeA3JD6Fut0N6NdOOOVF+FXFuiwITNcW9/ZY5bnNhexEzc/j+wB4b4JrUM2CSt79s
YMnPK17Zy6vGzjGrPkZzZpOxzmDyZ5hJx/RKGdbRcAaK+meYSBNdzECKBVbyH+iVz+hfL9IK2YIv
8+CPiY8p4PipuWhOowkzLL/AAnHxcF+HY3t6embAucq+xKVX1ynSA3A/tOErkuNm8gWd/8TTP2Hv
iYQqQOUuEuSlUCV6cZy9d7QvLSQRmEwHhYpzxpz0HkqutsJVqDwDhyL1JCH1l8zwCFK9kFEDSxRI
K6/ynF5vkewfmQOzHjCDw/PhVAsWHhhyBW35A1M5PHTtM5RU2KeUr9jSdRCwUOWWNGhlL1jWxKtS
i7FaFQ/D022DVA1gMNu/icHU0TI180dNpjjw7mSLBTyQm2rvuW8TAHPSC/MXMJx8flGz8if98Ulc
ATXRDaQB/0PFB8IoA9P6gEfJcIGYRsQXA/G2YS1VUzCHp2o7gourB12+xkL4jUP5IXsvuNGZxP7r
eSA/0brjNR0hueRrcVNZU1MLAW6BR/t+aY+LIuFoy9f6XOujccnTvHb7GuUQvfuB9KUQlFA+AZdi
QqqQVZB+UWiumVmEGTc8JT1vwpbmqo6m+zzJV/lskkCmaldU6GMf1T2N3wc0n0c+516+3XB7gts4
5ZVJ1YmqGi8WsgTQde4FC/bPSz/f6OOiPBj2EYQDbBEe80jud8v/5LEl13Y+2SAy6OrNWHkcPL09
e8IOqCxiAd4O5dUirmacl9Aw+punceL+K8UhXOCb/fRyX4DvIQOjYVgZBEZyABLV2fh/Q6N6XvrG
JyFFmDxfGIFCm6G4fc5hjgnJTP/ZsJuOmFVzQNvWTsbGju0AztdRWVf/en9w3l5sRmaABaiTUWPY
j5UVNTM4E4KVgggb9Jbzq/IpOvLRp+5Q4O2PgizEY4qIdplSgcnRH8mDdam0nvRjpRiyoebDaPlk
YXRKIX2mTCOCgD6Pylon3FfGGdKjsMC5lJKB81T64dsVlsRE199EY6siXf7FI3YIjYmvXcanz5HK
pyFOJPMuRkwNFY2HMZ50Q6fBtNGnx3xaPifanbCTftp/0VqyAxD3TsNwYzfDmyJzmVdJ3shxyQ4k
4UpEKa9cEMXgZwsCTcqBRfuAwQL6d7h2ngWA8sQLGbABqzqCcYkjlWmpHS71S5D02IaBGRXEcl3U
IzbDE4pWGDNOk01aGK7S3mMhztg5a/8oimc+bmVH3UHBLGMBhPOpyKnDzZkJMO2Wz21ixdGrmkZc
IeoNE3Y0biRlRA2XIDXBvAHiOYNvrE9d/eXkUeny2VC4KQASZgQPQfllyvYsnc0wQWnklPESZoNc
rGD5VJijCFlLhKen8jn5nYDWQlVkBU8r/LDx0nYGYw5ZiuDa+wyqxURddA+3e61ApxUmYMZUN/zw
CT7bem/2XHY+AMEfG8IZ1YPE0BzGP58xCrR5bU3bnXFGmFJL8IuCodiV1Aa626/t4+C1UfOjzuQe
5gYxApD8QAFt/+HbxsZAPHu13gylsJzEDgTwwzyOnfOWVryC/LOayYeSsFbmG89jM27vxbE0WS7s
ZCA8/t0Msl9QLf7EfvAiiPb5KTakb32Odhw677oaj8TJTq7saJhLwcLUQg3rTBUTsE1jfdCh42qp
nzjG2B5riwgYrLcZcDK2QUyTc5FECCsTpEYoxtq7J+81kbmkYYxEXx0HSDjFSN6vOkTsr/pjgivX
+y82BhaPtISMnmyKe8iMV1VJtXc13WcmDQE7bxaZ4sp3H8jd+ul+4W8PxRrKR0WOJsYEyj7uXVVF
J+EaL+zxoDkz1cY7JPFgQsTNFgDeKDbHhhje13FCzpGyR8pjwMZ7IPnygHxF+fUP8p5C5fYO63u5
iFlD5EuL7s8mAPgGLEg9RCkdh6ko8aHpTjtOG9wPmFNkGJDC9vDiN+zYXPd7aDTcMbo3kTaIgmrl
YyDCI16qiNMYlUc1Mn9MtJ7zJ7QWaYH4Mn3OM+Zo9aKxgazIYZUZdQDPLmxiypx48HC1YZiojCGp
oB0T8jm94J3HmsD10wZJXBveGI22PhAd7RHj2tER7eJZjTSULZcYtixSDKdjB2vWDCl7Jaz5DtMw
poIMHEJrq2yLCR+hU4TaFicOy2soXMwYhI8bFnPECFFWCp8D3I9JKGId4WLD/yOL4XdTfNAjhPGV
GvaJPAE7sR/oJDqv4kluvOY3SBo/APBM//k7SaOhpQujg3Fl1E3yTBr8LAPuInmxn7UcqslUzv0b
isEySnd41tuwamVPV6f5dCeskt6/yeK+xEFHYLojYdFszzg7pRuGzwxdLVoXscc6GsfMnGFLK96t
C7/5jvsd/iG8VeR+3uSUEpvDuY9onJIOFn2x7wEhHdmAtLM10yBLV1q2xIhZbb0BsasZs/dv4BUR
IMarHtsf4XcI0RhtwXNurpM67IovKV521YcCY4kqxcbGgAk9XFiZcp/Kq+oC5T574MW1UXUctkv4
lUX6UymWlyhIdG5wVqjQH0Fi7Us6a+3UaGsquCFIOqzWPdND3A0caFKBaVIIAFjp7H/CU1yXPVuN
MhCxZlXfwnhvbf6f8IqLIddvncB6argqnELx5qWGarqupUtuHyW8Bo1ZnVHaMKPLu+VtGXeIzHN1
J6tRqW9UAFF+DXzi51acDnR4erpm3285wpJ6cEdSCmWY79mqVUiWKk+Fture26aev/tLgzhAIpux
v4WI1qFiq2Fi71VtPVYEPKzeyVfyWL7ODw2NR6gy2i/CSkzSvYgaGgmsxs+Rd/XygAg4ktIxaDrf
+hpOHE625d/Hxe0WFYovoPHuX9xFVOoPhtm3sBkXuTLnMVkVdNKcsilDGZ6Tey7OthveEz1PzZX3
7opXjuxVft1HsoxbALWQwCLGoJx8PvIAjSVBQE3tqGCq1NTUeZSxeBqUHllCKsWS7g50B3CXByBo
BqOt+35jcJesCxHWDYavxqKuTPHaV7zKnN0GhKEc4nyCJaHbcJMUX2IFxse+DwnMpoAk9JZB12D7
neIlkgucSy2IhlNPuflcvl8GALAgKIiyJsyNXkyAKWcxbNCLKOt9hscaeaiM4Ktg0nuIDgi+uoL0
MkPMyHPBz5h+aqZSYIpiUfjWNxNX5y1xUDDmHXAG8rAjfekhSqoXT4h7GqbSjJcHMXVmUg/kfM9E
h2oxmXq7lLgldi2K1+lrs2CS4GKoiCCdl16guqWYxacDyRi0BA6WMwIygUEz7Ye08YtyjaMqhSID
m+fMU/EBpST8IE6lBWC0BTF3cF9IoxNqbIheLu07zB30gBz7vcvxbNSRRcAch+8RCSikPpoKLGSq
POj6KAMU3wyr5w+IYx2zvxCX6+iAPBclmVpQC9aoGPsem1AnP7Gncbpi3ZbN7IX+y1mi6DSZU4Oz
HY7CCi7tHVoORHMl4kbpdm+iKcz5EJafAA0KMooFDzH2LFeBz3OeHNMbaJVD8wJTquJURAqJVtPC
uK3BWJm6GeAcsAehKjQMDUrelDUcxUiUGQxAYirBQl3IyJSorDOQiXyGx70c/AdogXA8Ry9GZTIK
WINH8wYniXcjuJOdh5C7wcUFZRx9ipqaByC1JoeCUR067cZBG0OEaAcrg45GdoQjOglvR6DIZEtV
PpYuJtFUb4I3iJ4Sb9dxmhnT6u0YsMXJFH1NVzo4HXguV4ba9dCf5a+juXgcTbIT2dXiqbHUltr2
/gefyj/q0WCH5DX+QsBqv/Cv4FqpyynMcINR+1dBFzkH69Q/dHLEZS9r3PhH+TfswesRcXMpsV2B
qejciIqgH8NF/QN+IgkR5FSwaf9pIuTtYzEizI0FSpgclb2NwQQ8ovOws5mBwIiDXAukCs9tlnKj
VZB5HbJ+cbEYYazNxm3NwAirLYrSgwB6jiNcB/lMYwhBI0FyfHizPktenXPTQZDdydH6RxmjA2nj
UGAIMgYLgwCEe+ziFY/1GvI/01XWJ3ZRKGXdi6LcizsRtNAI7oLzXo1f9Aj2FhyCe6dn4bBTYVDE
CmVl9b5dBVLvq5iNA1gnM6azyWd1YT5NtabCKzKEoxevDaU3jRAMH3yFYRRQzvxJbtrvkZZ5c79I
nyLvnWnJ/Bnq39U/k/5PQHVU3q8zQyZh4dl76MYLPOff7tD5DZUoIbvCKrw4QKmsGQGDvKP+/MAz
gZY3KqJ+AUYNvt0zeQa7fXrFHgSqR2uNzxbVkbJEr2DPhn+wtrMHQzikpGE6gCx89FT/qPCZE3Az
Yzj0ByeDQHPH0j9z39kHMf0jv10WODK9Cq+Eqp8kGSpweINc8QFSNEIFhmzeywZx8UzDvTFkhhqB
UBwmGUwrE+DqjIvChP3jqyZ0IGeuuQE9Tla1b+xBZbAiZ9qXLtGJALeWvJV9HzE7uH/IEmsLc+Pp
fUlM2UqfodCAnEjKTGAys8i8lK0Zj0DgHHT5ABFAYhtQW4BhRonPs3Q06VAAkSni/3W0pj8Qg1eQ
jYsTL6sj3VFGm/AtBgTcyZie/JjQKbh09JyQAnb88pLz/xLP8z2SklUz45ZOBzwbmk22+Y87iFaP
L6ih2WwQdEqf7XZyQGzFDgP4ybT7e/zKD6LJR8N9E1LD/oiTpYLyUV7nZ/WioTH+hfqEnFnaIwi6
+fkaWsuLO20gOZvxNN2LQ7iPfEFd+S0EfhDToQQREHWD5/Ai4w/u3W7YsQi40cgewO7xMb2g7juj
/IPp9yZHe8Ah6b7Wz9rxLsS52+QXngS48dOhtqi/+TgTRJ0yHbj3hIm5gSfetHSVKB44Y0VMz+vb
uq0S6L184FfrpGztMD7wmLryDZYjNxCBdOBpzCmsgGdCpD2hgGIKrjsZWbXMeykEuFxILnmTFqGX
/BD0Wv7tQL9EHMx4VNE5THEsMY6kbv+kfDRHEytrEH1wMMGCpejOuNSfABBna5uzl5/frCNsieH7
YNfJQqbYpNpmzTKcoZRfvQ9cR/qMgeQVdGhpoDEbJqoOf/uMLpzZgN9yzs9L7qW3C6sRxh3PYJwY
ZVFzwiBcAwxWEEKZoHBMU/O8XBpNnfsDQhh0U4mEcahS04eKpsOpGwcxD8ccv6dhK70mFaQwwTim
R4Eu1SozuQoBYimbQTXkQKn8G7ak9hqDGLZZk/Dl8gfJp1Ee38NcUJswY49Yb/eJy38hk02OYHIS
NFJEdnuJAx4AmeMVyjC/h0W9h3NXYPSnTnEgEqz4FM8sH89ubUbZG4/ec5jDPgZUt+DgyJcCVjJm
nmbUa36J5ljyhyao5AW9yPMTyWJEayCuMTJ0puBkr3boF2hSobfNVYqJj4ZlwZ8oMawp36YAIAY1
Rgh/1Y/DysYTA/IIkz1ITmeRoYpDk1gykLE0XvSXdNaujKHxb6T6x4QHPLJni/weD9mnfh6F31RL
tsifyWPO4DtnxwHb8DiyCw7SEYxLAKR9u2Z9kjr5mHzGUkh5+VD8t72HswVwKCoiykXqfw1mj19i
0fHXoFNMvdxH62LSlcDDQySJZ34e3PGGMYCFHPlNSJfI4QQsB6BkpmY0BHNNiaLAQPP+++I8/PNv
gd95NkmthETJa8ERjtb978VSevJi8zwg2cxGfEh1JihOjytVCMcaBDVhTj0ZZ5M+4qfbfE7Xn0Jv
SXFWu6/tt8vR1PB6qDsVH0Jn3Xs941XZ2XdaWL3EUUFF3TTzRI8srB674o/ABGnBWA5FxOhfeO60
mNeIIQdDuoCfg6TK18ARAkslyHzNUUstSO344gLwN6n/4rKSZ3zDF8ahEKZMLv97CfDB3i7lJA/g
vBKGJ/yt9ccWo35PQsg0fAcgk7JVFomgLrgGH5t8tv9+H79nOHH5eVKIbzwv5FaT0hWBouRwOfjC
Tv2yFxU4b45Pux8DUuwp/jkiYZwBPfeh9NcNgDDzWXK90bfyfFwtOEYg8jQhFO29BQfVBaBNXmFG
tW37ee7KZ8S/fTgm0LRWjLV2HY7QfVRQcu+Aa3gWqedcTWbZK+Raw8TkFwLo8uly0XmYQLUZRLx8
5RbBw4X3CzWKsgHGKHg4JFOsG8iPAajmk5sAMxuO8neFwMylbgN5hBf13yO5ikxnge+5oqL3qAIV
I2uOSZTDlB9UNHR/jLQFoU0wUvnY+HVwgJWe0BvxNrRbBOULS4k1H/JzTZGAWLlntMLKhPdx5sn4
OUi7eK9B8BC1i3gzd2OtjEFqnMBPrlBCwLCTGXkPwj5wDUeLN0vmlXqAWczTVOS8s8t8Q2qu1uq5
13fpB62IfOZ9URoJ/1G9PuXEBlNMPV/hhJd85j+8dAgz1Y5Pl7YIXJxcWZ6DM5JcBDosnrzZRbmx
eo3HfFjSTFGR7FS3VOfwYHDygUDl08OQNca+eluwTWCeCC9ZfeypPOHfpNh1Y5SoQMvZ8hhKtZQb
kXBYKlEcFzECWmOUR5zSeOCicL/TtQr3KvKvd/QDZojN5Wc+g7ZDJScw2JVIXSF+SMPvnOgIaqLn
sf6Ujvd/7Vce9Db7E7YzK3ZPhEglLFKYPC82DmTpVJAcuCIYgjQJauQKH4CNjUaLCRwF43M9XKA+
ZvCo3JuvrZ7LyWmUWWMufDLKcp1x9yrBJtRev/bjD24YQHtoUiNUTSH+WAjESyiWbpmGfJxsfneS
eLis9pxlxZVKwLSkve2T/oxxDVoipgpTM+R340GpHArnW9PdNN2BJcK+uWa/sEKpbrFWugv30grz
wnImwWOj8fzG3w2fTHXerVHC23Nd3mKUklACDo3TBvSQ9bcCwgqnwwAFWtaYRkCFn08OvEyMyXH0
TBhYu3Sapl/eA1w6A1RGLUyMO+pdfD4n3mOMbkgqv6luJUHvtix8ubp1FUdZGsgLaPipZ2Ka5L/3
qI7gFJGHSk8Gt43RkjNac/22GqmgLrnyXWy79csO227RXRp5BSP0mZIOQ7TBVk5WxhiI+zIXuwzJ
RDWl62AgQfGwoQV9+GeB/n0yul4BWH9BtvsiNHFyNPD8hBhC0j0yyn+YW7s1LudYNcUbS1BY/Ntc
XLOEazCz42V7zC5sRlgaIFL0eYXDBdZzvcVAxvxNMdeYtW+YVTbU5zp4nx8HmPMYcA5nhj5vLMyw
EQxMom98AA6G1WjS1ZPsgqpgmbZ7+exsaGthLuP3iAVw9Hj5MgbSbZCtbZhhuDq45Tf7gHaFYKYv
lGu9hK7Az8iQOslXMTymEb4sibYih94HAduvviY8sV9fOauQ1xAOVXy3OAa4uMpjMRNyQ38AaO6t
f3fM+Sj3lpAbMevltoY9IYwC4Vn2xP2QEI4/Hb+I7aoWLlj0RrdIYy7mtlfzRNeGkwG+f5jeoMhO
KMA3eeHlW+U4ivsb11bGriGQH5XUjCc4sOGBeouTLWTsCyGGjeCMlOIWde38PWd6zP0FckI9eubx
uCaSCi5o2mz0NHNawQSDjyXHXxH4BJmBz46g+426ebtI5zDGkXBGAVvh9VI0bMpKoANw+EUgoyiT
SWzHeqPc3r/QQVWESfFqgrtbRaKYhw0UTX4aG9EG4+xGcR+WW+0hIINxWxx203xlBG8sneiT3X7F
CT4JuXXzEAD/DjUbwaXARXAjhgSmCxqatibiwcG6FN3KyYhuH/S6WAd4BDKGrDBB9pvBJH2HDVr9
v9dMA8snxiXoTmzxSNTDGyz9AUokO7/gJ7LVkZQtPm4Glezhj5S9bly+hY0BUQFzHA9orScu/SWM
Z3A4kcBJVYMtLLNgoNwzTwQjgrkFT1fYC54DjAnq+Ra+GLOA/qjD9WAQSKwQx46JN+NCOmW5fx98
icCZ3YO9uXJ8ITTEQtv498AWF4ElLSZECnPGOws4PimLgdMaRxsciVE8cg5x1+p+FXFQZL6FBY5o
8EmigaoRT6LJkVkHe0ba+PExM2jaPMwZeU/s9V8pbJsT9RPFZIJC1ZHPMYxJa6p5XELrJ2GOAHaW
o512oOkvOTztM3fcSKhngZMJVDjulg/eqRXBvwj3EKjZHfl2KAj16ax0xDq5+yKlBO69z2pnEpzi
cctkmQVMEbaOCH4IHlxHZ5hC2h74HyYV0W26FX/AnHUaAa7x0t5TrMyD9sDwb9asX2sKVY9W2RPA
NPMaLL0T0hawL5huJOKvcBqeQhnDDDV16FCmj4idbXr6saaHQzZdfV2xtHEoLRm1GlMM1n+vm4ez
2dCW8V5oSSHusYfZPJ3pnCBiOOBSEVW6A7Y3PW1Oq6/KO2FcmOPshKfA6lvCZBkWzLRbcFXZdUFc
Od4UVr6N/GPiLSWWyPmcTrfn5RxnsggPal8JRqyGIL8iXHrM1ekFhxsH/dlUcm9u4vXhQfWq4OFi
RM60DbNPvOHcMmxFSIST4dNPmg3jpXiGS7bfRJrgjRbf9Xcsee3P/e2zxrCl1HBw/zc0Xv/0qn2F
QzFh1g3KNogdHu3Pg89S7DmsbZYEN3fKNsCNWg7TcjmclWwlx3NtmGHRlxhL4Baw/vya6EuZdBey
MnkGR7WAukPwZ3my1f8q6OXbnFmgxh4lGxsdZQpGqD1JM+8TPUuCxw8jCGqbvWhOmD7P2YkAHNUX
E4MwDbpzeY2/QIls70aRewVuHs7poUUhfaXopq5jUTzXL+IDdkUQFd8FpGGXU1y9LfC0wep98Bgv
/lXPEJ3h2Q67R5iRbHJCv9Eu44HYHmzA4M/4FafkTN7TOumL4ls71IjpeL1sl8XU0n0OJo6WGi86
x4SuwzzEGT6NA2l7Mw0vxZaxyi3AqSpmFBsJ0yOQQKaJcxRO7N9sk1RBFJLkDDB0vggHfPSDjHU2
WDHEnBM2d+yR3Ww1zAFp7m/X2MB/bQr2Mgey8jcdZ5iGAppFR4NjzbaJcIJesCIIH3YQmPkS+ZB1
RIXr1tHN4d2+zqYpwED6gKb0GOS8uctUHztNXgZKAgyQESewclmKs2wtrei4Oro7qmiNvmoGacx1
uwXKxbk6r5CgCW4/gBtj/LAK73MSWX01wJ5/VuPe+Z7pJElpl9vS3PIu2Etpj3bCnXw6EEWeQgmG
Yxt4OSHxJXbsN/jx4ZPSuPx4hExUN3AqI/67IuLsK/1IdrTyvsQmzWghx+8fV2ac0+m61nhnBOwn
y8cs/ygxDk9DNCEk09zXxABQy2HiDTO7XlY79D1z6dwGPVTpLlJ9lkkg2NicOx6kKhzz9Hl5NSK8
wuaayzvAK0UO4He0vkjUg9XvZUeAN+pbco6MDW4PDlNnzHMtIs0eAfvbUmw+KdFAfKLsM1j5BCjn
5xb59NIWkDxK/Io/E1MQ/aYkHZALCJXaiIyNSWA5xxpuIbcp5Gosdyselh8gOc/FU3WhRdSfCAXi
tYSSxwtwNegNEHXYtSzXImHwRUKUDU0S9my8gGFdhWKzq/3bQeE3pIG6eoZvbGfyKI/U2fR5Eq+p
MT/obARHHxNDSNHIVO/LgvESp+QDwVaAyIYOnymp7dOLKdaCcYmEJwIF3eP8XIv2VXeJrGNveHjI
PDk4hQ/QnNaMPuiG8osdngqDfZh53HOpg4NbC1Ym5UOp+prt0YYwS2AdTyihwOtMbCtE8tEw/b1C
zHLiDcW5CxNkCwjmvaf7bTp7IwAU/+yx7A4mFOp/X2AEXSwLyjbOiH063fuQkhk3g+li9MS5XR9S
dgSopnyUzRy0m2nX4xs8gzkdcEHu5igKVr949kExcqzNBMmD3AnoALAE+6crQ78Xe7SGnZ/U/jPg
mAB+3cKecKnlRKJmcdTt6/5podHYZnqQyMIgO2dBQUCjQwdHg5VehHbrs3BgMKQf7APAEs8dczJ2
W9blg6qRCqQUl0s+U0AIiIKD5ATvIGSfoIVv6IC5HSW3LMV2j2vhvCPCgYtSbClE+TsMvOAK7N/E
c+xiDdqHSykgIB06V+hqBhglQNwCl6vgtW4/0Kkx0qL+fJCoJsic8r7ZUAuYc+4nJGvJL9UPakz6
FRlyu+yhYauVeVVEYAMM3UwbkqsLC6yHIyj+EXmo3DiUnykW6w8OZABXcfuzMEIo5Kz2FFNEk5N2
8LLtWCC97UlE8Yx+b+HhNLpD3hzShZ3/q9+vQDaJv8NWp3CBwKtA9hpn9nCV823/7kiF1BksLuvv
P+fq0NpoEfe8cZbgzycHCFHGXlcD6Qheay3gkJJeiRMO2Tlf2bEXDjTsuMVl+H5+F18WVPKZMh2C
4qt3pQP+0kRlnGD2vEcPf9Gg+mWmz54Pzc/XAsb/Mn3i/AGVHIcvLAtmLaOZW8DErtH9GzTAW/Q6
5rAU5fuuXOBwt5ysW18lmhQFAv6ha7EVxTQ1j5U9jTaNd9sYn88fZkHdJAJ+75D6IS29g774acd1
mCu4I4ECdw7OLS9G10g7sVnGv9o3f55MoA4SXpn/I+nMtlNVtjD8RIxB39wqgoBtjDHJDSMmLnql
E5CnP1/tM9Y5a68kRmmKqlnz7wQFgvJAkHRizxSi5EV7TD67vXabb/Y1vjxOOAbu6/AuiDnetKtx
JyZK62gyvk6PUx4ykJeSX+/mVZi5UDhc7NIWuGd5alRvyTiK1Kg4Zb9ydN+OEbqwxYgL7IcCwr2X
o/Eq/Q1fNjv0+5Ee/HhpLrkhmsOlr+7o0AYmG6YTUfaTP3+oizKk3ztG0f0dRtSaDtACBHzFP8oz
9uHr7Mvi3i0kH9+jBSQuj+SrU7Xn0Ld8RR0k/pgD9kziH2fa/ot+iUUTuNwPhd1/3+T74js/BJjj
bXOmhuIL4BU3jBc///1I98AFB+IhGVsTPxILaMvPTG83kLOw7sBttpXMBAhT6n40ls8TFH828/v2
7QekNnAYzpAEd9wSQ/Wbvye7a+x4j69qCWOZKIdg4nVS5wHn0IyhKy+suYDh9WpphS18RUq8Ak01
//WeUXl+OF4G8HbpSJIAkp+iFPO3fHV78SC8xHtYMG7X3H6b4ceQhQjI/TE9wkgHDKVCjvnw+OOh
CYDEP4V95+DbuC0gWSbA5MyXpCbBgIeOu2h3M/0uDFgoHSD2WqEUSt2/V/rx2D1+YE6o6EMd/MCK
NVvbag2Ix9RizxhjPvGf+RXmgaAFfxKLEV68K8zd6IgwgUz9uv2aBbDLtlE0IH6ooUiJ2oxv6nJE
grvDMsX+o44y2V4R7fLXMSfMuIAuXuUK2anyXmL8ijb6/JzWdL9gDhWuSaX/TeVCFx0jOfbjmFmE
CBRBLWefPTBcU45QiSbW8QbKP4yE00tZgSS8k/vNswDFAPk+8RICxI/tlbylX6fwhsccNZtiYgal
UkQMUb2X3u5XJNGgknsZGrVnc/5oCzXXHjM3rsmvlk64p3dIqvmG/uRE0V19JW8lbpUP/HjYmCOZ
dX+fm+EoHUHrWJ+uDnptSkg1nD5rYWa8BLSFkGXXh4roJqz52JIm5DP65g9xoCNwOX3yt9f6wR2O
ykDHPVLbYFSnM5zxQ8b80g5Qfs/CdMf6fag+5DRQH1Lf9j2o95uKqRiKxkWvAaRjQIqDKdbLA2ZS
kF7wOflXFAE01eET0hkkghbviRVf9x4vNb/lAbqFi7lv7x8r5POoUPjEBW9aonYhNKv452BexOe5
mIFma/WH7uM3+ruEzdu4Vq2Vmfw9nY9s218wDGJLlRKJ2ddhsriJsuXGffXQly7et5+0ItbuJ/0Y
z1l8fn4cExdZI1usU3ftLmAoCrvbGxPOl0Haz0V6tzTIDkv1rU7WwFQDzhvjorxlQN3TUkXQxD2J
WuKXTB9x063fvU734+RrH9o5Y6AwTwzkINFdxmX7A7/mBdPe0Qmtn+aU7B2sfIBHAsV70N94f5Gv
uQZLon9/0Wz4WAiXqzftMz6iW8fr5IT4+fFGOwqwwVmJ1fyczb5OYxswGmIWYbXXkoIUVIT1Sr0Z
EVseNM4zfIzUQ/tGwEeQhLTe+WtfgGvEgq2DbMJGiUCRQtAcpyhMypYV5j+YIyzk5Jae6IV55kGU
SPOaS/7gW/EB3hUvpfSWFPzFvP+DNsjRRZKK+IMfAmpuoAoE2OzSKHCgH6GzT7H7vIHMw6yFXTRf
qhdO7WS+kKvJd8nkZhXnTonIFG6Fh8slsgFqqg4VkJofehjtOAu8DUScw2zH2Z03QfRt5xF8Jt4j
aHFP4JCI00J4zF793EKH4+lZS7vsjCKDMAqfBuYOhu2jd0uIgmxFMYB4V/+0nQrLT7jHUS38V+Hq
gfI2sL/y4efKB/kLi2R0x29CidiH+b8hRN72rfiE2G9jj5Qd+uNr3L52Bnedq0Mp6Bpbdi8U4mog
sk3fGzfZyIH0g9DIdJU3QE94cTi7EHJMa3ZdYLa3mX0YLI0rElOKwDgyD2LYtJyOWPxQjQOgelCe
k4DmkrCon8RB0BZdO2cV0+7Ta9/88g6e9PGy/O5X+VZPCIU0gpip6d/hUk9HZScH+EYuf1EgV59y
gBSKYul1GA8AMZYQLhkrWOcrg8WGZNSRHyA+VijwgVQ+aU74bE59KMJYktaRGtQrAkPX8t4+YQvN
lTCIzkC6wv/EIXMsnWdv5BNM59UUDmEfIgyTzjqfiQyNd9KOzSfKYkjrPSeTbXCVcuHbmPuNj4vc
EpJ0fuHNTNdZsish8zxbqqihso15ylh+xNvoe2NbbCZc78w97PM51Pfqb76TATJDrB9PWOgdCzRy
G803/Cx4efmOCTko3+qdFD4OD9de65GxlF1Uk6xSXYCRY0iAR8BiXi9P/4rF8QNLHgyam5Xup0GH
uVD1MbgOAlflt3c/kTMzIVLLfIFfgCCw/lLTDNRxMtPwiIB7jxhEOjFBNh89Nno47GLoBG/aIVUS
0PCjYCQs7wHRm+IduijHoRdmAUCxj0A+FF0dMFn/vrGP6TtaGuATNYS/QbqA7M+Hv/sy3Dm+vTj8
0q5d/mr429WLc0rRg4nCSjpknvXlBPbS2SgEAD9W2Yfq6yQ0GCdSNoNxqezNb3EGzQrPBF/31+i2
/0tpKHYYwH4iBKcjz9ZjTxBdWPMzJHF8rZPj8OFChKJMaIIf5tLzV+dirwI1ne3/Mo3ixTn89wfs
GGLduAJIfouXpKitqqhZobRZ0jDwu39l0G7wMvPK4JMyBdYBKwIW0zCxlpzaiRoL7jFEW/YNNHjT
90m4kx3nT0txjf3waewBCwjjQ0mDGRMLmbzAsGZ5IieTbD0D0+NnNEb8TYxith+jkfg8i+9adJ5d
DUvayFwVOGwv4u3kxcd+8615Ztj8wMRYyC4nMC4+ys3f37/C41+IETeihybmdIIA1uPiL0JCvzAx
mGaAHKGNCJ/pTfYDNVw4xkEPXclLM4RfgjMsfZXvAl8z7dP0CanncuM3RQwdBjML+806NJfu0kXx
6r5kQ7L8F2WZ8yELjy5pCxGJHvcGZmWIH+HLI0bxI92pv+Jy+9YxhyDHg2Sgi+qZhEav2dC5/YZj
wwPVryCQoBHgkWHIeaP3IFtbQqScBU8vprR7fkLe5gnq2Nc3jFGaE+0qCaBDMZ+w22cdpUH68JMj
2B4znLxXfJ62djV+8mAzF5FrwVccxsfoYafZr/C+/C4C+ROfaQ709asxncG1OTTIbX8k3wjL3ehy
7OEESYIEZipBSEQIHtgVlf+wpKMP8TowSSLhhJLV0amchaQCMd89xlxKqO3MQFrRfhLdEmOXXurI
3tBW/YImvMLWFDYvh7pW/0QKsfrVRvEGLV+kvHXk2Dq0PZhQVjVnKYaraLiKRMJ5dxVp38znrKfv
t8SPT0WAqefPQI0ajuxHhTtEMP1DJ2kdwVqXux/by76a3yngFSxgy1u9hnf9i+gVj42bCLfOrwhS
7hcEliB/DuDxso/6Naw0mg+sUQWpX5U/XeKD9FZsDWuBJIECmpwYliOiC4OOuwNus7gvfr6m0Do2
jAIlfHkGO0MKUv7fuWwCjw/gWyYVbj1DBR+FlQlDs0MBIIQd94/6Q/1U2Qbavyb5167uvTj8bvPc
1DuT5Mklu9/CzdwTDEdav/J7f0H0h+u3yQfb4hGnibJvDihfSKWkPuI6CRMU9tBMOxIWSMFoCnLS
ICyyigUTh+ZJlCRTQJ1//3v9PHbqsnwfV3fHb/AlR1UmGsdI6YoddKK76qYgdOTgrLofSnPKGbr4
CyBhcB7EMcv37X4bHf8x42Bvfvcl9ySv/4l4qogpY6KLCCrIDClm5lxFbrWq8KP1rT0L/mIvhFs4
keJMlxF4wC6YYVG/U6Pv4rO2MBbf34DU7S0NRcBHwk4pXmkHmIo7e6UFbJ4qKp53JJwUsdXiPXf3
rreNKDZW5a30uaeug2PngqkG7pzvYLhxYcqli4ui6M3eCdodior/5naa6m6yZObQgnUVEd3ciz3/
7knMCVnHGIbj3kLsfPeDMQ9xhaJnz6VUPIhwizLAxgmEbv9Oa4rHnSUW+m+y+bVPbDOX8inbHJzv
72bx7VA1s2oEl1uwcL0nv5tv8EP+JiQgMBAs0LHZUM8fBYe0dWkvb+Xl9xV8Y5+gsszChOi8bLHf
bq3Fh5fjgQ26Sarpe7PwtmsncEQwabX4/AZ19GDsrnFQWhz/sU2JxIagWRWLf//O0JaBPr6eXvj/
7XfmVvvi9M9xaXZszC2MY/yZOPvJQ/2wfL1BxAKdoMD/gaVLepO4c+IK/IHDuwRHvrU0DZiYw8/B
/Xa9xeFOgq21PIwEmZOHQXcuDjCDmVgortaqjSya+qKfmmydpRoY+AdTogETsqThZveV+eofvbV5
17K2MNTLyNwMIQUYwYnxmlIxZxdB/WHsUEUEya2OSEff3SOaXMyJBHKJt4+slR5US4I4XIgLK/Cs
4JdP9HkofIEMVUtasRwh1ogMPEybdz7OWuf6Gr8jO+Noza/2ikYOp5P7xeG90JVBff7vD94pHdu7
2keKPBfbDu04aRnoRbh+kPeuNpgGbOWlLhwt2jV9QXZBllBrqwf7XWuXTJsFjlsM8B26tJopyH7X
A06JsPed1UbJNvHTa0vX7I4RLDQytJrCjaVD96N4KTNb7mds6yn03vhJqay4tsZOD8Sfdk32DM4w
93o10mK7c8LywRYTs2wsdUL+uMwi2BnrFmvHm2a+GfQXYpwXt8N94f/eTOw+eNFbH3EOVivOaRzW
OawuDpi5cRX/Zdv4r6JuT87W2/8b2jZNZzF96ofkhkVYZAdthETvkJ0dIBmcMLH/4IPU/yCQK8pD
JIF9FP8VW6ZVzEjOFhYd1o43gASJbSGWG0suP+JubG6FgY3F8dDnBCYRjXjeR3vTD9w9qm6RzopD
MXUiPRgWaJjNO3izJ8yH6BUzwTBLwc/m3/bB5EJ6YuoiPYG9jYhsidmws0UVWyowxRj8TzT4JSYv
2vCcLRXfwf7jE/lftpWAaSCALn/vi1W7OBdu72OyJ54nqPVu4rNn4RZwSdf3i/pV0o0Qp8ApOthI
kuTNidguNxX5I60Q2nn8BE0PVyj+63TR2n/j6ti42C7aqI+y8xDBtaO5QaOLtxTX5EK7vCBrWodj
AxbHFoqN4kXaSSs+1XRBUQKddOmbtQNagOJGVqmOaoV7zG4TqRmABEDFur5yp1Iwhog3aS+ABtsZ
lRLk9ZuVgr8gpxQ8juwsvQGIrpIbj9oVHu31v1Qybu2Wpqbzlt1AQxAMAzCd+H0Yf+0lYe5hu0oR
iw/aELSMsrN94LDuSz5ImBWZ5DYI0RAvY1OJUQhxzBHXosET4yVaJEpU5L+NdHs9NrDUZSUapTeT
OVj9qYYvK9tXcLCLLXChNG1aToIG4tVm0qTZOGxnOz2W5TGng5n+vTQAJVm6zV00PWDHT6Fhomz8
QPVeytfhtUGfdO9SUPrziD4iw5TZ0JHImMZhlP4xTgCVcKwB8gGvWWVbZDS6dMsIqRWMypvNA3ga
IoGizWv6+TAnk2/i/HDVfkN4rawekCHY8dPt8pH62M5HA9tiC7gnwp25I+SbQv+5B2zA4y9o/DAr
7WPyPWRecowfm7uXHYmb1QE3fagjrzBlp3QTvltQGRo68sz5THGCMoWo+wXVrVnAosqO0E3AbcBR
2K/ZKL8XcwRHEEQUlXWCS20lfL0wpuuMHdxNkH7y6uZoBrOwwlnwGfhMCJ46n+gRUu1CimQ0JNAt
F2iKhG3mGriEnkPbR/QU+FjU2Y2wSzFzsmxhwhNsGn9k30MEVRTRVK+Lc+TE+R0AZHVFZyDfc8fi
g6GtpwjWKAoroPeEJLgkBKXist/AX9BP0Y2DPby2A3VYUYu1zhdz9J36UCArK5oKjB1rNzfgbHGg
GN/Dpb2kfCQ4EGJ4VVokhNLpAdZUeQ0uTXyp+FwgnRK8kQE2mSEdDD5bfmyIZqfp8mBbKyYIuhp0
OhB8cSD8IiaUyQIak2V7FU2zDP+/4R/Yt5272DDUsCmEJMv8AszlLOEqGluwcxou8IiFxAtYCtmY
SaOS9pa25nc4WxWZIHUOtSZhEYpHX8Q8JPlhJFdCWFiQJ/YkfXNYaQoAKM1EnnUePRoYMEDOgxlS
bj+24FBPAm7+gGK/2JuzU89pwGEClXrU1iP09F/5T/1DxI2tyf21ToRB/SW9+0/anBY7lZL+dKe1
x6LFLele/E7suKZ3aCAdyJyy1i7djQd1ak98kv1lTBtmdW76bYg4nmnDOUmINmgYYefNd97AVe33
8rFmEgBoNZj7uOa0sZw4wt+Rh5m7MeZ4jO64mIrtMfVDzLlxE9M98xbTR38haRb5HSgq5E1W4D8m
ixddnJqR6ux4r9w+6mBJ6AFj6N5oxcQSRQ3PzUxuWELtpkv+WKvSOg5Mdp45Q8p4HuIc2TKjgkHH
0GBoag+mfOYcfdiKe0yRdeMuCkrCWjyc6g+DCPFYccYED9E5X/FwoLjjvqrIBaP7c8dHQ5VjmMXU
+Gvx2/SqtyQd4y7yxjM7PdZTHfIShjE0a4YQ79KcKaeXGbHdSVhqZ6akCncPlSB4WnvgiBP8LYKv
b4gNG6BCpH+021YdnBn8oJGlKRFHYFwL2KkiM3Oj4L5bJAHpmS97g5tRiZbkhmCGB1WD+EDsaHFk
ZurO4i9+Ce4vrpb2CtPbBMPAI/LBJ81Fc2tc55poegBf/gszF/vY290KaxqdYMPFUcCLYE9YPonW
5LhlRngiRaFHeobmnBVRn32BbPIBtO6ZU2BtGyVebVClszTkJ9qaU+Ekhe8aksgQrjF4LAksFHxe
UW84ENqTJ4fQ1CMTqTC4EWeB2xvw4xfHparC1jLm7nOvBYC9TU/Ya/KQ0UO1xPx1hVHL2gmpVsKQ
4eWPNyRYegCBtRN2pmgaeYpgqzRQSzBCeQJhJqsRQ7orrk8OVnAUjIk4zYo9N9uEJUREKsmZ4Q7N
HWcEZaXR/oNoxpwfKGv0ntC3EW8Wq9wKmV6xB6Q2zLzJ8FX5M6fLwxmemBfgK6Qh5wdCy5wJQt5M
oFtpaHQRU5nCTtpv/0PFywuMgId7ayPzL704D/g99g9QS7un4U5A7BU7xBttUYbvjawlsfQgWG2v
NFjnK+OLwWt/sZKUtN/hqaXMPtMlu2GsQSw8ExvBnMx9XH9I5ozJPYS1a6NiYcloK44sFAOwIRx3
NmBHJixudGp9k+NHQ7A4wAMn3twKJ2MPvDwPHrT15AiDhBta3bhl2hooS1DM4dOyxDzVKL1/gsdA
zH5O7/P1VSD0R0lz4YOtMIXQfKLwwanhSdo748Zag4hzmHSpi6NjhTxRLBB0nDGEXLSb1sPtG8tM
WB832PPziBs1hAM+ELIKN/Isk2rMTeYUnCPegND6kgCeOjyAFxqVvWCJGxdJQQzDOAYMciEeJ+m6
RVz0zSebxW40dr0wmlpNCDpuxnVCz1K4UATgIzHeUSlgKshQU7DcwGC12pbV0WQzgqWC44Hvl5wT
evyxMF0kRfD8b2n+lUIa5pexfWXZfR3j5ATaXp5mnCO5XCiWau95g8CYWQdQdrzmmB7Er/YG1ztW
vZjSwQ7TXxjoZNwjEr3CoYJTitmKgLW2DA1ml4ZpgA0y//6P0YG4WGAwW+gprH611wPD7MsP3eMy
izq92CXGbrpSniSP6qSaw1f+M5vD1tGUPTka2tDtHuPl2bYBTKTmQ/kkUvc8AUe1wWPe39Gy6w+K
1OBOTMWsr6Tex+l/rjsXaieGCcRCKap7P9SN27D04lHNUIQTq+70rcI2i3uIguZXPQ5YTxKrR7Zd
tpIUj38gwmmI6iEbAbcVALCyIyxuzdcjRd7h+XFXDi9Q5dFVELl+4NDfWCzCAJh79lkQSjy4ALQv
6HlQBfjQ76klzsAYOTsG7aQ/NuP43uM9IwmTzD7fszYxp/F9ylbJ9nggYaTQ0ySt12OqSSARje/M
Hzze/M3jryxrFYwS6A2XyoNjfJfaT5yEd5anBxM6aUwqriglohsGajMC5oC0PJLT8xUq+M1beNxW
05faqUg2noOCMRL+WTBJjTqmif1wqrXU9aunjMKrwspMGelMT2F1f6ySPN2l9mm+q+tH263icJhP
HUlBT7V4f8FE6Z3jXMHYK3Aa7nhtrrIp1iq6tjqWyza+MzF2OoONIZEKylfL87nHN18vXpFkNLA+
2F8qn+mLUE9lVgC0n4SBaIz18lBWTUFbJQ/LedrFHX4hVuaOzb+RYOiW2WOW6Ugn1ToeGSAlFOMX
lBhl8MdxxiBV3T66DAnxML1N88iFn3ioX4/QxFqtbyy/xSBYt3BHnX4e2w7nhNF8rWr17mll/lkj
NlXo2Kt6h83G4Gr1KWM/nWgwCf8ymmoYf8lZigvR5YWW+yUj+OHg2q5ZvuL0ZCGkuktnAwfdcVol
6WvtTAq5SOsmk0KNJvOgrSu0duJ3cB9oJCiXgudET0Lvuw/ZovU47zKMsu18dy/en2QpNcqnrFqh
gcZNw3nx0WzyNAHbplUxjcsK9mCe9kGWSGEy46kyzmfJoYC1s/5PAr1tqXBNvEnjuF4/Dca+TWPs
rmwkC2k1gLidVKEEEjvAEysRHUhJoKL9eypy2BKloPbhU/qBn9Dh2IuuR8XEYxoO9XOjxqgM8To0
EIAXHUwB9fwaoQFhU63W0jo3qrBtAXctAlbavUlc5KOm5TjFn2r7ZRXNpqIGKuSrmtP7znAToRXc
FEerqJb1c2s8SVZEmkhyTvyD62Wc44D81tWyV/eZm8/nWS9+MkvZ5QYlZv5MvxP5/q48nxClTvow
uXLkoJ7X/JR1TVHxaJnCUb9knQ21hpPJ8CcHG68wJGfNM3RsQl5HvYObM31wBxOFYKFGXpYHu39i
pYTft6X8kzopSKyaJ5BzRBgqfXRT9Rmb8I3jH03jKUwCiR2gZqDSQMnBfJWyZGSvN7J3kuebBJmC
J3eYCUscGqo4OYL09ey5S/hzFkSyzk7QasN60uVTS5yXmUI4Muk+k5E53Ilt4xG2kHy3M50dg/aK
Qoliy7tCBIg+A6lLFppk80y6SjNGBa3nSWYf7hvPMLMJvOkNHAD6JdQtekMOccMNiyezW6tHFhsF
u/LQoo/98fk3UDW02a8FsxApbg4MVC8rFsl/Rf3r4Haj6+yKMXZvLQofFlgkl+wY8ERKctQoIOIJ
Bqeoy0y0W2kdzhNROLHzWDh6DFNiLt4MJSNrUV03CogqtFYjKa+ybP/aTY6LcapdipEF57GxZxSg
mbRu89p3Ok9KzY2V79LhWynD+3Nj922Ytx9MuGKLIU3paurfFfZRY7GLMd0miKBm96wCcyYWRCZC
7mx5M7PdRtqJTZOMH0vzq61RVdgTXhg7B/XXO2wOh+zHxKX4Y0l8UgIvx8TDaf+BiPNfcZklEQCJ
glmyNjmaisbHONVxC10kgadI7Lt+d0/XPKAdcpMYs+Vd3wcEXUjaCngQyii+D68lidOyDZyIac/4
FIGKfEWSEX879BMxa6YHNfgNrL7BL/tV37yz2PF7mrJIFG2Bt8yTDaZGGaXW7E3wO7OoKqlj7tlJ
zIyZ0pzGHDcw8MciHU56Rte9m19BJZO4ozBNOgNZBPosYforWyxkZWdFVV2HQ0vffPgeeP7FBBvO
Oog4rZ+5MXCkwlqSVX4/xjtZC0loRBlqIyXF84gh38oHHjHmwIKg05wHTbCbslApeZxwiEmINyZo
L6wVTDhWcu+O+u4VU/vXroprV+1BH0AumuEort0PDZF4NcqSdNVt5vZq5Z8xICgzdIsa9oU9BV1L
u9+aD1z02Gl00vqVg6TiLU6rkivRPw/zf5Gz7sOiqCC5S4azhjmUcjaSTUaMmWN9czQ55cCZbdgo
41kIbSUlkueoWYxV8uOEGhTdzU6iRQZdbmiwqAaYRowbDzy/teXZPFWtIcxcIHpCpcrreVPjv1jT
j2py6C+McObRtk3COSZ3FmZvby+fCChULYT2V9VyZIoWGUl1JrO2lmqBmX/K9W6SiWtBatKwXlT0
cUuE0YZCp4bMVeXUEdswyQg8cdJCAqM+2O2bV86nt1HP5/Kxtnd6Q1tPKo76gDgvzty0rFZ6Xl2c
9J9mwmmdOAqYzdKW12rD47cykf8+diW7IrNjY3lLRQoT1ImZcUQqI0IFjd0ReDu6QfFiaaiWz36r
9+Fs72iyqbVwKV9ZsoGI+aKVfoWfBrNUpaCbkra4OjZN61l34uW4chYZwwxefWCcKUi578OhKiak
T2xxWBKTDPuYmf0ZPihAD3gVN5a8lg3QWKwKJLg6rMUcuSJ4SRnqMtT5Ng6Zafn5VNnGZNQvyjbV
dlZGr/61q8d8rZAMZJ9LrMNmbGiUCQ0HpUQ12RuFviHDvhlbIuG6MzVCOkYvhOgGBrS5Dehzf2+K
rVNaR61I6eZrrQePPy5By1PZz3hmuWdOtbdNnuqy+lVNdes4xyLG/pe3sUjZ0ppsq1KLJs798DSn
i83sWigWGARjC8t6/NnHtye1oMYvZLZ00B2pcdUHSvWhDJp4ipT2hLa3NlFum3hIxfO4mG3lMFsO
LQYcqge6USOByQpsAeUsrCMIIu90HH1MNmBPfdPAIVIV/ChfJqwBFWagg63HlJPdhRKjZP66g9Up
zncjvZWNxusy4sdwgnulG6tD4IM8K0ZoXlkidX0f9+/WCAB5D0tsiLP6vYoLP7GBWbtjByOtV+yo
H6jhihKnnRqnC3pVnT/hcTZgdZewAr+yVXypPEpD1MblWu22OaxxKoRRRRQbBxr76blnUX5gwPVA
++aorvz4m2tG44T/ThIZf40wXMVMJx2PPZYatoGSM4v6htFITKF85y4ERZG6Y/WX5evXRD5z6+Ac
lPkNKV+GHdwZzAadI1S0sLHpAEKLi0daAJjeSfPTbdoefyK/p8ua2Ty++qlsLzqj31FOEpABAQGD
fkpsDKaYQ2L5Fy5n2fV0pdCZPPIPFspeXtrahzrfhpR6LQ2n5q+Xh6gkbS7pay7wX350npg9gMQr
zacFtD5mhBPDKrE2WfnTq9JqfIapc+nslm7zcR5FwqnwBcVrXz+ynA4sCkgoqWDzgqau8P6HgzRg
u5DruBezrLYKj71uXLIMt4bKkOlRl347qCznRElOQNev/r2sui+LDsVoMNGq4fwgulzL1/zXcx7e
iCS6ORh0MFPpo3GOkzx/jkQcqnfSM6kqUXV3Th3Ns+1PaviK734C3Js8SBS22bRqFcVnApkcywqa
HpRMk02hgIp0KkKVifOZDaGhV4FtXnOHBCOccUqZM0/2cda4r/K+nKZPB76Qpm7NGTUL0Z3zWdO1
5YxtRuN83Q3RsaHblv8M/3SVCGINiSlb04pzTgllUUCq5jve+hDKWVvj+U1KUboJmZO07ZS/9g58
iP9HnXxmTlDDD2GraI0/GgY0r6Ap6Vy2T6RC9DhWt4dMsxjOoyFysZtIayfyxNGIToWvj9OHUbek
PN3kp+y9LNwCxTRdsaXqX37BNCgGP3GNyupuhqJWxyMi1vT/yvK2P7aMuldBYTjqQQorO3Mcymja
s5TrHUMxLSGUYINk2j5wQwGF4AX4w2WlBNJpUg2tvrHT8JXX7zPsg5t6RyzaeFUCHY4Ps/DbEPsR
Szhu0EUqYH/npYb7ewW/t7Guht90+8Q8VLW51irwE3PVI2umD/CYn6t7ch15uvrRn0EoZLPdGWQt
SW12uBNfMLw1mNS1I/ZbDs9AaaxmYAiYjy/6EVkKvj18KOOvOhiuhTyp4VmqJ0JiCvLw0of7MOk2
ks0mUxwosbyRDcM3VW2dcJ/j58qcPlsTNjjLhax3pNDPQXPHtvkx+y/8Cc0KEkzxOczsxmldiAZz
80/NYOBjAlXcyUR9XPQMWCblbr2Qw017DErNl2gKYH4r2eviCdGjwDeY9DcbBijl0yBBZ0D5KCpa
9rEvUQObAAjdtpyCUc2jrEFLK9TYL8m1EL87JSdVPe6rUidfh46RE2Y18kJellYOmcXMM1iHKBrV
AgzamhZKp34XtPfu43HO8ZBLuvA+6qSEA8DYi+quny2zhAz6XBlzeXs5m5xLZ1TJvqeeruk+zMlP
zJMrDb86jtB3C6NpZt1uyg5Pfd3p5CMZGk4NbXFM4Nw+zV+HUZ/VUGTl/v1uz8yL+kGNw14xwgci
neZ9Nl5eXO2z/kmmPfuD0oAlMXeYIYFCvjZy80nFJDMFY3RozMZ3pswk7FnrUfsVgzG3SPvEvmJK
0dLheYvd1EsJZAsqIw6wTxj8WgLmhVPYnE9RrvO0VphVUTRJmsQNjIFa6ZT1eYF1kpvlBn1k+vQv
yC1dGtwzzB8/Zg0iUa+oX0NdhEYJtini4u4GsltMWYm/MGcgVBpY96ZIcbsoNja2aBmbSmb6l4kX
fKqeyPzUnCs7hTqNNNn0aMXrpFw2CF9eDmq48jjV7XpScJRhc6UT/SvruwZ9kmL+WFBmqP4NLfGG
ovwoZahIGL3M96Cb6qOcen1uoMHPgyFrPRqCTWDkP2w38xbU1XjPcJXVsMjeQNFmNM3TUUMYT+St
2mXLZDaD8l6toZ7byb5l83iXx69YR6GhaaVXioZTA2aH0f4AuGGOwT1tItkgsGF+flszSuIhl4k4
c3ByN+Ktrkgr+tL1NS/kS8vupQEz6F0VXHL4cvqdMdzsx0YyOHyyRnhyUp74uxSBcFXDth7+TXgX
WhgjibhIrKNAX8Dya8pUtFfgwA/vAapVvVVbdot+o+O5DSJVk/+eLDBJ+AJbGzCKTdbAtgzeexyB
vsAdAHbDAYabwbzWbWOMwVz7D6QFJ23sffb0zEQPl44bEDPAs/YGcshh1WzjI34F3Ap/9if9tbWe
gaUbK7bCVF3s8PH0hfRP4FCE7SxCXyOi2TuFj622pXuLezFSekiJ6JfXoDl3qIzxG8Q6cOrkG09K
2n4wLuYLHqAhRiFLzARWc3hA1wVKtgA2TN5p4Fn0WpHxLe7fkIuXJfgKgtTp6tDmA5p0r2xIe6zy
Dg/UcA+OLnUtcqF+C4gC+Ipv60OzBNvkg6Blf/fX8WsyFsbowrldyO8dCWosgSwhFLkuOpKXfa3g
x0gb+Hix5ZPu8MLmgQHvbB94Rv8SbT2TZ3GPHtSHMJSZUSLj+zF58Hfh6dAKE7fDwvHXTS8M5zRG
aznQM4ASlJNEKKyOlV1ReuHL/QW/RGt8vOK2CDNIPZSZpwfzNV4DHGpvw5UUFzIwfEgazNIo5zAf
56a4aJVp7S+BUrRdduPsmdcSJHHQVYX5Cay0X0S5CE1wRHKZQ3lXfCMD4EBa+4KwjfPTTXAYECid
kN5+A8liKNstX591RD9qKZrPi+GKUvkgYSkBvJGE1XpyXJB7rvtNvOY/mBwlpxMRCgCRgrxX2rEL
sumjeH2D647WM92T/uDHNBUX8ZoBA8II0SgHpqZXUgHYOiDmHgEAHB9uAVbjx5IvQa9mCAxXqUK6
2rnqF9MZPIaV+kliFBE2/+DHIBTCxwSP+nZBFCp0DTKl9RgN/KaB1k0z+b3XtoqG7soA8qR8n1bM
XO152AI9g/GEKkz6mP0Gkd8/Dpq4044+4Jx4zb5PlqI3105Llq+vyY8vWFi5ME+1bmUeY8IzlDWk
PBQ57N8YzEqgHOFd0sz2LNWve2/yVSoiKI5AGW/5t8H0jI4wW8EAwrT5zgq5bMTOAFlVdZEC9sPs
SWQJu7pF65HzQdvzQ4YjhwHuUiYa7FcKqg/nV8PSG85sGo0bBG3sk2y8mCKOzG29v/Q7vZHbDVYO
h0T1koFOSYb/4zq/Sbqbr3g+mVjQ68IHdf9H0pktqYptUfSLiFBAkFfpQRr71BdDTBMBFVFA8Otr
cCri3qq6dU820uy911pzjnldfJhk5DJ6RFgjuxueUTwbU6b7CyQzHEG2T/BqRgODzGgYu3MYmDEw
KDALonIJUOhR9HJIDYjxRNDvEnpTJor1uCh04PeifwvuhNv40HXVfe9ezX66KP3RrmqtMWQXPFov
PaVBu0cp/Br6P2BokE3WwNHQXTpIhTyk3rp0+Ej6WN+8ghv74r6IKF7UdX4Zu3j59Cx6llYatQES
FQt9tldYFHWV3fOErrQ5x24hJuPNrq1fbIlC51GINQ8XgG82nU3231iL1JjSMAJGaXkfp5VmowSn
VKjNr6KVkSHxrxU17uyKu32NMyS+ISHfNBf5HdkK9Ks9LWYRXY71VUBYxyMdV9Yombg113O+wPhy
lU3GCLROUvTipBdLq9QQjc8ZXammGLAI81D4e+mnmznJ46kuuDfvk0w3Am8zkqo7Ni7+XaNXWMud
N9o/Pn76J4N2p4NXrCfuG9UD40dW1k1uVi4ayocJ2/pS8gUMLcGpupAylUTjrLIZraeyw4BCQLAI
/o771zBggwmHXzag76YEGiAb73jQ5sdQDIlycx9zmlFXypzfp2jc9h+cmz5HiKHtsmDVZiVukdkG
nFB1EaQzLicJ4SGPzeiQLqu/es76nHzgFz8J7MTq8z09TqMVyUpPddZH19N7nu3THzA5dr54x+85
ax1rspFvNhO6t3x2hrgc5EDM/P+EtFt1gdLtGCPFG3viTxkDJ2XKH31jIjRnqt3/9HFnPpdAI9FK
ZPs2YAbCzh9qe2wBSymlaPKfnJl3kKqx3qmzLJJ3Io8MVXox80Y+NjIZEyVB53GFEHU3MYSYnq59
/+PFx4S7LRbiH478AEdcTNdV8p9cQiyrF45Zfr3C/cvUVlvSAnglWFpCllw96QDf0UJBL+yQRm30
2/5hk6+IsB3OXYq422scPJn4TG76N/o4k5qYT8VmsHZc5PMniz/aGWS+5Jxjy1T/6gNvm/3LwWgY
v9EdFHln6/X7wBAXpMUQjyz72Qp+O1eWpJapM+KnG09IgLP0jToyf1lMQca904yNayijIMX19JtR
RCHV0W8mj+ADTy1DwG1pndJzK3IPs3ouEL6t31e4F3nlbPraJSoGozQArj6XLLsfupWsr6w2Nu8l
lpzBAUqyRUDLNxSDKWMDFzLouoVrFbOgRXen2cqn7g7h6rmi9eKTs4Pq2GUOcnfKTZKvc1c7N1M9
S1Dv3HHXsNttmHukkYIkG23u7+PvtX0uBWOq8yDon/1Xxyerl5xC1M3tix6992VrGICgAdLVE/g+
Vhg8LmTW8vpfl83PlSxWHXMwIU55WBicnIsS+cmWvoeGeZaO1AWA+vFmTMOb06guqnHsNRqXSILd
ESI+SIn5heZh0lGNlUanHG2Y4soOTOYjIoigMbdPm9khApoB3GYVnEBoyM8yzq+oo2WAzv/2E/pD
RQYjLTj69eZ2+bifhM8oJiJXGjqsBY+dXAxWVRvY1hOR+eXGAlEaecjvF5bzkbVB7M6ACIdTohKy
ach68zf9u4e1pbrTTWkxUzqXLlvRtmDHilS72D+CaSTuv0sSczYnplP7bgl0WR+UlSwS6BOpRLlx
9geYqMNvbPNiLUbOZKvZqCD+rd4gS++6aPAmEaw+x0FLo2X/7/53KMz/KqfWZpN1ryf0U1to8JjE
D5w/cFu8Z14WSZ8hubohdv6mb/kJ9PN6jCO9o9poSQ+8lNqarHRLdAeF1tdAF6SG/S95kUy83CeW
Br0OcupzwWh2P98I9wti7ZfFBmsIC8XRbJJbiVAyJ3vUd6dN7yhkKbvHpXhQI3qJbARYMtc4Benp
w2rZsnCiv8XjfF/zHiRsW+o8XZGi+JnVNMPAu7CJdrFPOvr8y1t8CxDDUXQqv7z4uBvSOP1BRjy7
hRtxf0clXdtveM7c5FDD54HAUHSZPdaHNBqbExo18CaNu0CNPqttMRlc249LxeFA9nmwA5mEr7H9
taolJhhVH3nV7HbujI/3mckgJ4yJNjueilPDuIJyjQWe5Y38mOExxWlt5vptnh8+CDArHQnA6HBb
Vybf92fT+xuuNAJK9P8CdpfuiQ2fLF8czHSIMURIOMxuCbXDbcezwOrBjZ1whg1wy4ZouwbX7dDj
cFLrnrR8YEX/Uym8XeiGFhtvaki/GfFYlmgCT8W+98ctZkVnvQWZozmTiKnmBhuE/VhLRsYfEnC6
V3y7L4oLIigMEUKsO3rE/nS6ZusujeOcuX81CNOIIQOA/zKaOfvO6sjE35b2aUTmdpDN+ezSNoun
LI1uZRyjlI7bbARB2ul33yDDjvxbWhx2chgZ+Cw6qh+kWVROlzvlN2vEw+FAzR6kV/g7PHVFE0HK
8TrJi+wbjKHhfMzhEPgwx7o38TYZ5PDZfUusxMsix7QdwLsbedk7XDsdqSgL27ljjfnFxu1BsvXF
5fic8eFY2Dn2/H2jfKOhXjNwDmOcgXOAREcvTU6RLFYcc8Qblo8hPY+IOcnM1qmd/jJYmXhX/7sZ
kazUG4rzwRFxnVfQV7cFxpHS7DjB5n8jvhCdR3imEiJnii1KiZtmKHAIoREmMMVAlY8sMln9PPxw
XN4259Z8mFzwq8l0jU1lw20uiA/xM2ODLTek4YWqq9692U4PXZLvajPndzjjCX2OPdppTFBW0x0b
z+tC6nlYYj4ULRQubEcDNWVWsABwnl+/mdARgshO3+WhHOaSl+Y+MyeCX8fiGrACzv0qReG07fBm
Me791jTAg1Kym5s9UWzgGbDUNDrZwLcAUvZeicZQx0tkDp7i2xKjl0xl+J7RNRewEaKc5YJDjJf1
MmQjGuuQOgeeHHZ/ER6bUmzfA4RyP8iuvP8rYErq/OiP1TUm0en8GEsoT3mMS/NDKiJV2pmPgu9J
Pzq1uRnLFa/Ij6wc/mi76fSzERBOkM5mljjE5pUgZUqvH3OcNqVDXhpU/XGnN/uPVRWDy+jyzFzx
zLd+c2RAtBovuIxjD/T1g9m1aI959lmUCX9ZFFFpcsrVETkbHVaNPDxJl6vDybxyMaLiEqU8eGwq
5KQkkgbNmgDK+gBFxnxvuZcc9NO5yP4BJGl7TImFzuzxROe02ZnfsNzQ+Gx7KNMTDtxyWBDQYvRv
Z7KRmYboNHg/OpE3BBHy9XA1hPBmPRowqd5zP8xbrYm2v+0G7RwQ67c/bZ0UFhjDFR4lqr/WnFoS
fAmPLisP4T0uAfmBCTAkk7e3MjImlWRlDwHGaKr63wm6dOAF+I5j7Wjla+Bp1xdJRqYqM0B+uJDU
jgvUo/bY+vpJO8+oKAKIdd+pe1/y+0CGkrekatO/uFlw4U4QpiwgJWCEkAvQK6OhQCQJVTY7u9Uf
kAs9gQXwSg80dud+gQc+/66vvwzg2CpABtEbuJ5SE4HXb7ktS3qAJigpxbjTDMKITQs1HOkv0VAu
15iG2cDvV4GdcfymUGe8jsbGTuCRofrAoEMzbl2DJR80i/mKlu37IuyIgOBpVic0FkjM3SEqftgf
CCFE7tG0IYyE/tsM1TyxVby3EbLBTjQfk6hwigkbJbIYjzkqam8V+yLm7Vm7Lg/0VxPERDbUq0t6
UEO+6s5Memi5zIv1dfcWhgDU23LAYtqEqKxfJ3X7CgD+s4w+OUrRsw3JGDo1EbqZzq63NT3mmeCO
913M+ZdqiCprAT6GTuLTfl/tm1Mv0LO9TJjSNNX2KPuZitHJ4FMcSbzQqZpGop6OlhwUURIMrwGu
zDOa82+4KzbFEsV/7iM7Va7cNXlPkyi1iUkaM8j+xeD9ZJXgkIuq6ry5UgR0M4YR6ryaDqXOpmKP
NIr5c6lCKxqvVQ7/N7NHFAFrrYxBUk/JJv25RT1vEVsXMlj/usyKpZLFLRUwHUA+0VdPaD1BYSZv
sN8zSt1DptxfAVrwbNHDks2vOCRgKChhoeQeQOUC/dIsAH5kwTMnEECScUriwI/QiknehdrXun51
YDJx90e3l4SJU+d/YM0M2amjc748ru5rJGlPQkZn1VLageb2nq7mUAZ+V+3LYGgoROAOE2Z5mAyJ
21Jx4+B42hZbthM7pcAVYoy1G8Wku2FxloI6PAPYw8FNFr12TcpQ8TAILoZmsJALW2U2vuH8/V52
WCIvCK3UoQ1YmOVpSjabka9YIr3jhJqO2bWe3n3UHMBFgCO+GjNjWV5CP9QL+92B6OKYrHGYUQ70
AHgaBjb2BHYmfuoQLcAPPwdLd0PdegfJmi2A319Vr1eNtPaVUHA0bVY9fSSMAkZAL3WAveP+VX8K
f8oJEZnpEXLluSII9B1bDWRLBovwlJBTDvhUuEfIfG22O6BsBEJwicypC+/qS1sXaaWKpHUGaxnt
zjF1+OBIhFP79jc6gxRqvjbY9/Q9i3oz3zcHcC+U3OmQ7SLN0VZ/qn/0hgljRfpwox9yslkNYCwH
aHRF9xYd9zxs1sSnPDxf6LKOfdb5h/OeM/SFHTRq7FEy+kEzI/MWcTZdDZUgi4C86S9t1F8dJN5V
ehmH3cM9rnE5kF/pYEAR6ZbppD+q5oAgKy4VqMxYIS0tFltH2E5bk2S9oe4shv7sdM04Aak5knks
Uw0nRjoeKwps5FoTBSOLSTu8Qq7w+wjj9q8UsSLgKD4Bf0LqTvA8Zda6EY1szx5UhwtOBI5QhVDU
UaccNFs8zlgWmmjiCaXdoeSBzsdqpHPO7auoJSlrXvHQgECC0P01nufKYkwP991E0sc76parDRnD
T+czZARUEb0wxpOeApGbJQaYFlNURogDqGIArZNZAnCHjB2rSe53LJCIwHC9zZitnZAzxF3QFcaG
MObuOccsOtKv9LR6/A+cVNdoJ8whP5nOl5VZNPxS67no6CuLaCCpWjd9MkVgO5AmkVeht+cFSEqf
oeOLE4TJhGmbWsX+s8uo4mgaPR/zKmmNrcgRHsyReT/BBbAo21ODfWxOUa2chwXn5j+2N0e6SB7X
1sGx7Iz7ObiKy9i+KrPnYD3hNHYFA4/f7fEgS++7xDjDcBmSGItHB7o5s7+ISYfzH1HCPw+T5AtK
EqR5iGzHFJJIYOqTtn11Ac6KixhgwIDrxqcmQKXx78k7bjKbzlNMY5XWP5sTuGa6ZNQifN+fF0Ii
2mwuXGfUm7RX2y2Vp6DS0ebqpfgWdJKDTxSiKt2MmLrKI8uJgvPZGY2bIifePZetYI5PHbI6MBnb
cTDUz05Gy4vdnLJ9oN3F0onFrgKlsp+cutPdKlawoli4alfa1nZDviWqCjgSJgjcdX2AYw6fcNaa
YHY69NkmgAasF1yI9GPBqjJHCagY2lqDjEfC94uqRKESI0eVjRKao/VwWaSZQ1xdinHp94WrDrRn
a94Y+q459VRYALNiQys5fIxs9hSNR80c2E06wXvXIauOoWFwm1P45ZvjpSPH4rasIgmKIpP6zoMd
FLbUafjrihV9oHvAet9ciKFVBDfnjfep+wp5e33Hk5tTMOj9/msQq0HFgCfVi2JPj0Ar4XazLMzG
U53Rr0rqy+EKgRG3yceC06UNXlL84UOcCKYVQg6hnPQ/GuARBCvs6lsBR1Aa9V1MWMM7qtGGw6L+
TNENIAktbAndvHh1pEIzBkSTSj+DfyEhTEPT4pSdeSM5lt55YzL7IlKvMO92vwdHCqsbrnV6M0Xk
0jRWNrWTr6YviMMiFB/wgiBwUoY/THhAXaPy62pfhgpfAJ7HY+HfmLLHqBdHvO0okNH8DTaNgoEt
M1qwuBEU0yqo2oivyyfRYJ1BdRxwQMceYT/+JpQOqOxOjxWsQ45uLKJZ7wE6HBCBdKHptPHO3an/
59rTA4HFOJK/ZgdQzbI8awrE8sATWaKRxbGmYRT4zEieRzcuWew5VO+LJmSlZGGnPEKg/8QSAYA9
YFvA5kWQpnaNnmTw/JLrSgzdKQXcuPyO5pQ+/P9XWefkNZ5sxpojJNcINA+8Gp3mHmNVaf5qOTiY
17MQJfxhvoRe0B/9VmpHF3yUwKYf/o9+LU/jOdmLy4zWl2KXS8qKMKM15YINjBCrMMimTMHaj9g4
Bvq71ZAUYZBknIeei+ORXnyOc5QlHeTRc5W7V2ib7Yni229wkn/82mL3BaKBkKu1vz80puki8S9p
ZoGjZu9p38hdUdOTw6mPgkIMrvK8YTL45Bo/I5XH7HNzHooJy1j+DFDXMTcQ4cPVE/r5CwQUZgxM
OF9PamM8hJRirHMwnO+LI9ztL3TKQ/PeKPddKw4zJvYLPvvTUPnlxgDaKN+ABdacTWqjYkzBiA7i
U0Sxs5G93p6GhGuQcwvjn3nLtjm8n6JXcc7lxPhXkzESCxrxDzq6CFCjvfu9r8HGqkcbmbyAjUNE
NzEDsX0bkhq1pAoYTGrS5qkEeETIswAOhUVTmLgpEiqAzw3mZNVGqXqLJ/cF3pFPUGYYlWkdBArb
vrTRknF3Gf/za1QQ0IhOQNqCmuBpIeQ49m99ivizjcX9FXRBxtK9m0yCDoscHediUTTR+MU4qVzi
7QCkxz9jC71NIhiwWTAQ01u2bzb7xf24fURf2cV1qu76wW2DMRyGJyY6IhseGYCsbF/ek8HIOfrB
wljamUc7Cs3pG7mmfNOz69QQJHJXwcYOFgIiKPT6BlIweiUYhSjmMcRjS5Pz8EYhFTNbPKLYus/O
SJjBrqWKvmv2rHcYiyGDNBaHnj6W93mCd0ChZUm20z+iFOsKs8OrASaV/5yLS8PPBCMAPnhBzizv
0hLr4BliLjZW3rbe+I5Njq33PD6XnzUWyvOL2dDAqSL2FlNVgk9x2BGxbxQXvuKRDGHTA2V8+EFa
yFpu4fnG0kWdrS3PMIihDJjjZPwGNADLFS8Vx7qrdOIEhL2XCrLCi4zLYkqozQBo7XaaxegRReq3
iacUZ9OSHaKfj/nCp0mZdqx5a/n3t6f5prc6jADZNt4LpLYENXPeohf1D7b6zn7JdE4IAISmjauN
2cSF9foj4WYfjtdFyO1A0aMy8SfsAyTgocGJG0QvBDcruQDr5gpAhFhAPwgisDBxnpzuS4yVZRPh
twOFShIvdX0oYurPAsU97qlCOMhQA3Km3YwTkBMYGi5TdzQ41QuwVTjPB/DCvPzRgonJ+ZzkKJzw
LDxMpmhJ0gHaNPC37vaUIbriMlBmaBtzhzsfj6tRBEi/j2s1hCnAE6EuMYfvoTxrOPrBO/iv4eQ5
fJUajpfdggpyPrZxbQd99Dkr8/d4q6wErdM7GqFla+TwXeoVuwATb3znZiKRKLohniQa0lpmKqEg
dkWI3dO5H57RhCG48bCmov+qTErqJqAEEwnz1hLmyMbn8mX98PnzLPk91LZPwGus+utPRxXDPvcF
R0z3gcZQwptJEU9uGeOoIgY+wlOCxUyvNlGDsu457967JDWfq75bJy1nFnhgRcyPKxfDWZpfjH92
R0/inYi8mTFr4RZprKdw1OSZzSDMtZX9cwd9BvEHnWL/TddYJqSNYOSWtFe83zH7ltrPYQu86ZyY
0k5twiH85uOSzjLmVMn++An462BMHvJNlOz3u0PbRWY381totNFL9Ybcb4Rqk11DaAY3grQYkk6S
dzmYnJI7F4MJSDL2GzIgLfIbUR1Lu+HidQzsXS69lPTkPW2izJSMx4pLB6eZ7rMSjegQ8OzauP82
2u5IS4CKExMjblX6dde3XQ1bvnx1ak4lBgJXfjxuOClRiHL1uMr45chIyTyWHSJ2uFVTM4Fuy4oQ
5dbwHy64UsQEPhGiwPbHm26qO7zwRDgIuEI3DyK5XQq3nmvAnnThk3EfCU4ZfH4SyHotGaY7r3ol
JcSsVIfcCD4YFnv+i6fAjL5ooUBw8yj1QXmQUGX46OYJfJiArvkEyYv6FUUsu4Cq2LiIYGsjUZ25
WD+ns0N/0WgpTpxUMeiScHp6qna9Ko9zTQ3S2eHDmVohleVwrfhuoDRpI3GyZO/E4G01QbTmT0X0
4UVdobAvG6SaI9yxHbr2CdroUnls5b7e5DW8jTHxiGK1O/L3rJGXI+xCt94nADklZ7w5PL/1kpj7
fsQ4WZMWissBDfEI4CLwT7+oPt8YnugiEHzTGY+Rk4MvPXN8LDQQnTaye1Rf9fLVR2m1eDLMYnxJ
M17yZaFAuwZQPnOvj9VnYiKioIKiA0eSBKK3ELUudmTN5A4oMYrPKTdz4OJTsg9KHSg6NOxRx5q3
FYv/axa1CbW2DW13diUpotlE+Rq5eq45dCoY7SnE884ackxIUdFvJ1rDjMgCGjYttZEYZW+MRc9Q
tcXVfpAS0I1UQzLU7Y26H82FGIKYBXnOey2g7tH36n2aTUwnT5xodFFjs2C3RQDFVz6g/F32XTja
fYDT1VtSLDWivv/EBhE4gqQhL6Y3eYCOv7R0TNJ97N7p7GFdTAPZuAgBSOjSfsXINdldhroyeBOL
EkvUaHTgyYhuny5EhQ7YHqvk+WgI2XrcMaHcchhmk88NrPKsc5mvAqgi9oyJLg0LauXMoYLQLiQb
li4ssGgQLbGSe5MwXTCtxP+YenTCvBEM8DfCLULQ7EGMResK4fzIvwuzS4PFCEgemPK3dT2B5wrv
2HYzHNZyXFA6Env7sktvKP+nq/hqDQk5/W9PC6g0XywaWCaGQzddD0isDPHnPMMn5VIwMh7KBN5f
CUvt09KIYaZzZXQ4d884VGgh8IM+6apmG+lcSTSrIKsY6nA6e81KB9hyvj5uX6sSq2NACM9HgpiN
8XIpdbHaehJqMHMUc6p+ToMUdXDauyMJ0wpne/AD4GvvNG+m6uKaYl0cpLnK9nO3sin9HumJp5dz
qmyjPjYumcqIhIcbSezsKbn3LJYVs/W03inaFbBG/Bc/jF7Gz52cj9ziXq/z9OFKz57OUIIUqqO5
9PhknN8pqjgXoIHRRvOx4l3FzStbq6NFLq6V22T7fqfnLkdn6CtlpLEUX7OcmaajlQ7uf6oQUVge
EVti7GYJ5n3Kzt/M4lAx5bRM/1yhTai3CTbE+g7YW0eXiHgLTPUWoNJy8MPM0ZEf36R+68rPpDOr
yTJPZNURZKujdWGV0iWbAlamdWJ3XxfU9QGAnVtEzfyOJBs7eFz/fc30R16VG7R4liDNcr+ccxD4
UMHbr9MnHv0AhllPQjqUD1Nw397LU5Al3wBoDEN7pG60dD1SJBmWIjLn2ATbEtwtb7fq0ptgcZjQ
SgmRqDx5Cdm7KWKkQxWcq9ou5wMa024YV0KEe3HIxwDI3GsIUD3I5prnL6iIfCXJ3bn+PJlmbdoe
samX2YgOfnncbWkF3w9//XtqjKDOu8qyth+BdEaByBK9AxW0lz0ku26bFAOO4nqGFiB7ksGXzMha
5GrRo2pk8FNDyvAvuSWkRA1RdDhjdc55zLFlhhMFpT58ABbY0wRXJZ+LyIIz6DvUZR6WyKPBhbQp
rBkoGo/Nayl5w4UpXcDVlOKyzTJFtecPMUro3KPbimd5GgMuSeSHVeCJo+GnxIVqUszUBI14n4Ow
yTbF+mjxRyCKQ2mfSQnAP5Q0zElOR0uzUq9YI/1C9bhAKsgs3pJzvYczKiKIwi1uv1iOzdoZPwZc
bKYDqmPiSTM2ZQUDpo4rgdzuESvxYGpOFL7DpVkqv9AdpIUQRlSj1ZlD3QRtCovShJPpENqhwsDd
0AGC6CmEsocjn+OEnxGwgGXtDBDF5ZwMni47cL0E/QVGASI6KBiu/IDBoYp827000FPg4FN0l5AD
iS1e1EzULoj+BH1AHvmcVYsld1fQZROmwOH1SxM73cJ1e69oxuh4yvhFxmvY/eVyGlNVTpE00rrb
yTr5Eoz7y0DAwfY3/L7DDblZEuJzfRq/lt+Qdexjo6+6RYWfgcxz2oQ9YklXhsMIyHZLSrKhzUPT
V9Wh4KK8kYjaxBRr9gQeOxS2GWhZi3jPL+kpdPBhKqw7lZ1XCMWT6D0DUDrMtNRENvOYJEnWdpxM
+BM4GbcW8mVwfaACbz43h1MnNsLrmXMdKyVXqNFHCe820vDZI75BATeZFxsc8QqkreYYXNXVUDaF
ozRw5r9h6nHiyJN2fYum8NfGxntLRc9r/EKDSqYmsWzD48jjyckTxeCJxxE+fdKHMHe5JUCD+NZ+
nQwODS9zQbOBHomoJJcIL/kYOWhwqoRPAA+FI4ylMWmBJDChw/M49gt4bm0XvOyeTllXUh/NCfTu
vjdY9vTCU87Lj+tGEhd7ER1yRrgaGNpPgMuuvdM+bFEWMGU6PngquhHHiIze0+Qu7bEinYWuW1xr
cSM+DIUzs1tdvi71JNNA2ipuj9wCN/8PnQkddHAABSg9kOzFUAPoBAsOoGX4Fe+QnEU63d1uQL+m
FKuTXW4Mz+MrAV8CKcntaZO2Vl/Y47XggzR4MpDheE1W8ZAowbmapR46q41meZMOPdcb1SVhALyX
hjpxP2EeX8+4Q2UeHu5JSWeWZ6Y2pbMIaEcwpwoHWoOsnjHfiKJkWLq8/DL82ayfpVNuuXAm6VaL
2rfBSINZBPHJnO2Hof/Nar7YW1d0TyZnFRmCd8XRj84M8woBVPDi9cntQPfihgaZn881n+rlw4je
PNrEtDLgrFfiFGPWTPp5ezxr9Srdfll1andCtBupECAET9+bPv0beONxnoA/QbrEiF3PL/0qXdHv
FsggAg4wORMCx/p5IcOMJ2n4CT16c3ql3IMhEi8duRNX/kb1Sjjntaeex2/3OrJG5ts7hmh5RA9u
Qz9yGUDhaEAwcSzjMd73M3urSyv8BbCH77p6zblv57GFEU/mNLkdPVbU0a8rqWUtPeH4/THZhilv
qPnJYOINjzDQWUiAeZdWQ2cRNy3LJHDBL2EgqnPb9fhcTGI1gP+YHB82qEZYY64WqUF8HU1h/v61
xmdwvxsV4QHwbZ4KBd4LK7YYwfBQTTysPGaqNiCs1ICvYJ5ymu61H4p0mPJgWnFUVkMCIFmKVRcw
Q2UMNigdgSRYPJMd4LxqTnfjtdKeLj28HLUUjWHU840+edsCrcRw1NuDp8V//g6Btu7UTv0a28MW
tdv0RGwfA8NfOmso2j25Q79/3KYYohihS2c6QOTPsrDfQpIq08MEs8bP8UrwK91ZhudXpk8bMjWp
KSW6P5D6vTyhFQRp77gV0a/6XbG+m89E+zBRQoDODNOatgG9FAb1jcV69TeFUp+G5CeCq5J/aVdA
JGwDmiSTD01Lix7I8wEqB7YcVRBhYuy+4E1o23G+YYXxq49ztEpe6HlmiisWtipsfZmdj9yeZVca
CB3qWGGySHP69xaJJ+ZfhGDb+Zq1cljfKMsnsJiYiPJ8JQ/FfW8rbB6NXkcM64ctvw+LXYpnOkVt
w165rOOWsRcSjRfNRZmZHbW3f71ad4Hxx2p6JFZBcKXGEZOVEBQDWeyFXo5R0yucEh486MnokAHo
WqOY1Udo1RzO4kD29hwJaBhs3wt2vucv70ApbgnSMtFRZAwc+rjlgdzh3yZv4mtmbMma/tgIC2k5
KZzhB+OyM4votS03DOUBnAuhpIApHBI6cetbnXc79UbvSgg1RDi1okurHZmYtKUBpr8gMDb0bZGz
HX/Gw8nDJOgSBa6wUs9Hu3Y/NDJ0oNmeYipLTpPtTFmwYhjMegNSkktAAbxqyBtbWsxQ+4eX6OiR
Qz8i84GiqxQ8GoDX+lzXczBpzCc6nfz35sKh/0XlGh7d6l8SE92qUj8zKHc6L70anNN6RMyUQTrX
KMJLbbTm6IzmbnY3QDkb0+j40xgv88gBnxf6T/w5jawxA5pRJASMtBFfmMgF3uvWjC8obAJ4AUuC
n9nSTmk4HBhdMuq+s4ibgqARbeDsfYo+25YOmsp6RFgHxWn0mvcm4BB2pQR6Gh86YyhNlsEfw8nF
E7+jPWLu5Le/NHtAbaE7pgVCq4cpl7M+vFZ5dN+MhyCzzENnD9ORthMxrkZuc3o3QaZRnbOLM64/
nz/Gi1vFAMrE+GV7q40Q4CXXmcyRdaX70BiWpCf7OdF+AxI3kEFssBU/XeqH+GP6P41+29AeTs3J
T+W9oqmt5Dpub7YR/cvoWlg9GGWroLG4D68dfWOcEmCmnGwzirVTNj8S6zCvHbb6iDn2fPrThqBH
doxrjj6jRVknCCdDPPWXO59aD70zk22bEADmAqgs51WgcVbkVL1Gws+E9N9es5fN6Rb6D1sufb0P
UjaUECnd9e3LQcR9tWaXWTcT3S80eTwsp8fytdQwVc7LuCCohN4P8XPhiTlxt+Wmcks/Locrv/pB
Jfq0DhFz8jfXJWPOn8+BnK8f+xIXso+F0WfuPA7bvwfmodTE5DOL6hhnAlQMgt8YsKwOpC44KlCv
gBf/9qs6Evy39EJHmbFwg+tHWjDyWqu2XeRG61HihPWWhJVmfh6+5RpwkkC7GEXrlH3/gG0HGTmC
GKROugnlwW68j8fJmv8pW1C/bAV+zGwafRl0s01xntc20+jtNhFid1NbNC4tu2MkR+AOfhlzBpwO
SYEogpZK3KWqzmOMPCsB2SKAKV/dl87N5a7yPvSzhkYzBy66sKB/O0DrNUmSQytMQHjdR0vGlxhj
wOCCyFiUV+Nt8Lt0Ux2St7p4o3fQZjlcaVLl9WXHL/DhIKcg894dHVjhyBEZ0JPFEEm7lINqPpDF
yHOiSxlK0gxEOx6gZlc5+Ae2fxNDtGUcWpx4keDYUz3flCa2hfaMRHCy6izetw+QO0taZVv/vq3P
QmZMNznic7/DBW6nSQPqzbufRl7J+KX7aa3s9MF2qcOJYpOG57Xm+HFcWO36vagCkDIcN4/rh/P4
+8Qv30Z7F9e7GdjZjv4w1qjpRKcf0foJ3BIFbS0rWsCIX0fPLsyROy6yrQLPvZQc5SBYAhYIclIG
pRKxJZsHDadex96wk2Z33j4UlwcG8MgzZ9Q9XvJYf93GRgpTO/Sjn9C8cTO3syUUFePfru1iEADS
5HD5HLpGPPMxDY5fSqkdrqi4o0eUuvVfsa5cbxDQPWfC4u7Kqxa5+6CHh557yWZfEM9fi0xBOkVP
ojxHJioX6zuEhOQreN4IgeOshxMAQx1JNE2Y41qDWAz2TZ4RU3anfw0U0KlAacKNMvGTEik3tEjX
PYOuFyPe1X0l7FnNex/RvPpb5cjpjXFrvh2s2EQAmJUjLj4MBaObi8wMFRxrGEIBrI2eSLjTG6nA
Dqi3EjT6XxbxTaQ9CiCEoYiCMrY8K0OdAHgxzoOrXezeuJyu9kCG5pziCO3s9puji9ioiLneq8wg
92lOWT8y29+p/UZyWFj1QjDK3Wemi8glLrfgQ9KCV/3JAW7Hvchs5jN77xDPXg84m658lJ3GEt7r
Bp5pi36Dg2DI46KaWmxQ962FPXas1m4X6DNeF9xD3kPXWSL1nNMR0V6bt3+1a9R/2Jmc3hOikUmO
DwkAefyYS9Fz3v8Bsf27uVAlUGAQEmMRpzPXoOj52u9oWZmKbUVHYZYgyUfLixXmhnMnem/RF33+
jn/ULEzu8FxxYLmHGENB1j2msKkMgsnQGtMB5FQS35iSomG02mR63VLoc2a2xw8XjTzFn8isxxtt
riUhhrR0+Y2fJMihut8enxbnioJ4Wd5oCpne0KwHnxtaNgkLF4RZ4wBfWLFTQHDSzdNfMCYYekXK
RgDV6V8XyC78B4AIDOLy7FpaSDvANrEhj82i9JrMVRb30v/KZj+ZCanZ8NfaruEJzp579ON9Pf/c
2EaWVOGcwidoKHgQiLad8OziDXosIVcDO8VCycyLcrIlpiI/A9HOt6SX06dEqE6jlwUHd+1o+WrD
ih0AWkKY3sIq+LBToAST8PXb+VMmOskeVsJfZJd3OuT663fiPwz6/xHSKUYTDCWSiDMBk46hfT5g
6kd00hJyfNej0xhu0vZFGFJu8f0ns8/XUxOJNOgB2LiBxxTYHY1fRJiwtXWGagzf7iQlFyHzRUjC
WYDQCbUKGlE+CWYs3sPh66g0wAPPlv/RdF5bijJrGL4i10JEwikZI2JqPXGZWhBRQCVd/X6qZ/9r
ZnpsAyAUVV94g0HCajI9eZVPWZjGJzK4yF76yD4moCFJ1k+0EooRJdQZ69s9hIRCjXslXcErPJbU
gPmyXNDsO4/03lXDD1ko4KKgLcrn2A6+XD2EBz3yJOhXnc0hsDczeiAf3vYCBNCoHnzGmWKz4DtQ
cePBXGb2meoAaGtLCimSCspFOdM2GK+tWPFTAilROrAp2Cvn+IhFCZhnkL/LgrYkwUKfkhw2FwWI
3iTUPAKXkbSrxmgLQxMj8QFiTXcqVFbgmh6gR2Lo4XA6oPNPG4BxL3plfVowzCXtHpQiUmWHqU3o
0v4yEG94auD78RoXmjnAx9BSZ1CkDBoDVBnI/4EVjDs32fRAMiGE1JpzGeiribiT5t4WORfBBx0G
Y3CCzlY90kqiUiwo/QHqeS80i5UBKBm7Z02iHiVTxOeRai8CMrYFKPfyVwQr1wRVQCD6d6v4BjW3
AY4aP6yeEMPJZtEOnONehU0IqEEszqmDsD3QUnN9ngCsJO35zUofy5zZIfx6KjXrCucoffOmCDZ0
P8uYvVN5JyGQaHBMip/WtUDshDJZnBXDerM7TxWKp5VPDIlhDjWxlhpniejU/DDvjUDPC1zR3ZEn
9UTzwEVH9IIZm/LogVYHUBFzLNGCkKb511lxeib3AHEn4q+As6YikedRSThYCMZo8HqM5YMYznCz
0XtaTGky0xxB67/na4XdzGUWyxu1WaDs5veEMBWqrdcHXRKYkKC+QWbjVKCiemrqsFwGzHCq05rj
hTxrRzpoUB3DP7ppl5Jp2v8dBKBGktN7nMMTd6odkS3h29pDpBdx2zvZnE0ZhaGdpyuw2zryMGiu
zsWo6mw6t3i12w+ZUAV6wXdP8w0k6hLUMXf2PlnHv4elRvOGiiP+l611/8XtlC7ZlnqKC8iSdjgC
eihT02k08RZQgFfdwph0vnWpdoMYBPExAbR4WEIdmJNq9BeUnFU7CV6BbNbA7bgn1j0bCoDL6jEz
NrqpCaB3tqCbvJavjR/SCTx+FjSS11goCszUx6IRRs3FzKeVp7r15Ba2qztR6nN+W6grxALwH1jN
OeeLAR3V3xiDdfqlLk1WoCsnzX9HsMEJOEAaIdKnOpDYnR+dEN3XEfi3G9pFn0m+q2xs4SCA3H7B
x256y3ZELwoYYOenJLEU7W1atvm8v7qBUYL3lC6rdb19V+4FXZ7lx87h/7bM3x5I/IQFdCOXJiSn
MffjW4QHvRVgXhJuVhBmMckihmNLC92b1/RX2jX3PfLcxKPgmudF7ZCrs0NmME24nXHqh2Nms0Xh
uSuppg8LnHAETCqvQlpBDagS00PQHWFrSgDhlxmNEE8mEBfSzhDTXhPwii/8blHTMiJKC9v4pK2R
gjhLTEMfHXcUVoYgCwZe1/keGnY7zQNR2mzWO9lOLwDIndywwL49ZyVYTTAaF5Z9Yi8Epp1HZ74u
nyPaQoZvxAFp7LF7u4gH3jsaZG+R1mPd0UWxS5xJ5EVL3Vc3BjbI97keDGbtHKMreG7qj+pyfLN5
tZJ/0+NLR57ZxFEpqoX/5Wv+WUDUjvcHJ/aaED8PGKgPl+bmCxLBqKvM567e4xc9z/Dx5JuT7kgO
wqjAuJVfoHBHVFLsvtv7yYG2TjQcpWOWCxEYzhF7jRRMv+Vf7cw9Hr8DUp/G7ibwKX8g096YT30V
dsxOrEBgdGQuA7RQYOETgDkKZUmXrstHoEy0EeXQD3ps5v2Ok1de0vYs0Mz4y5DOTzOMe062KnpB
XTNpsKSThvR9Qzp1ktkCM4bAMxX60XXQJ7u5ex7qXsk6JC6vToAg0KfP1p8TYzJ+4zxmQ3vhZ77V
w/BzUhHVb8RC6kUsTh6iEEgGHMKWXB3mOoLsGBl4CF4gXRGfqCpQmAY5dEdWAAQuUv+nAaORLI05
PGxr0T3I1ggZw4vXmbq87IvUBjmBCWQMZCnSQU5s4XhONkkTPXiiMpDuafeThrFBVqs1NBuR0H5O
VC2U3EQTBdMgTgjzNeahNMlp0RcjY8tYRnd5zbtYa3jXbapeJPhPPrZsvbUgFS3K4xecnpskYOPR
52D9o1v62mOOjGBzM/ZQjJl9a/MOLhb2OxZQqHnCojxI8CAOJyCoTE0f2GBURebIqeVDey2Ni2U+
aldpyLxlUNuWceTpyJKwFkTgyiFawEBDZAyDMbV2EkT6K2B2DBsahkjGd9hOYGpSm7G6l4nDAFEB
VX/5ZBZqvfgqW4BbGAAehiGKKrdbQH3vtSb3IQvQqt++3zUX42Dhz/ytyukdngtUElShoFDUgI7o
ZgzHBE50+b8ENFjmCaAEveErDIYa6icMhiwbqf2fog9ltjJGWoeie0LTTZGggDDm9OE2vd+C5C7M
uoZDFe/K0rzl1l0+0BEeN8rB6ffk8UuqSY+ac/bNXOmtmMOUybKkyzh8oT2Z0EFp6/7mM/5+P5pV
6PEy7qenN1o7d0BdvYFkF2+/PDwvSYmMCCrcb4Ob6JVPbyqI1+Thlp0K3LKscNcGzfQ+5z1ImOqH
9bZOBovmof2mUPqFPClh2UPFL6dJh+N0WATpYGOguafXwJfr/pY61/MAkb38A8drXb4YkgO906vy
FB4gT+rAz5VMlSFP4rkEJqSoDGq9oqHzkp0qf88rLB0GaW3Pm67xh76UQUU2EICveuNDi5gwskvy
43zogLD2JLt8aRxTmkWGqpnQgp6K233aiS7gjYRN9/Or2veTno1cr5N9y6la5DjCIOMFSRefpDKQ
evpPL8r78KVXZUaxdtj5SjUk3FSjodEEvecNEYhaWx3qZVZgNoqk1SmepZ0CGusAo4tK0uCpu+nt
ezCHgEFuLU5IdE3VtAO6TGXsCfH3K8+/096N22WozTEfyP02YUhLax2Za1lu8XErBhT+0ZbKJDgQ
6uvZt5EbXhVvddVvNZgQ/Q76Q16mrti4nrRuVarHRLQzJBCd33pbPBNI+Il3ryS/f2nTvqkUza9R
lbP0dpi8vuu0mz5QVq8RNnkMn7PvEyOz2hgPmxfMdOONjV/SZ/jSfW9gpA0rKss1qCONtqHqUm3M
aREhN63KHhTkZtIHGCKTT5sSxVbiJ6jVm/6Eybw/4ddPZVUXSCWP3YD+10xDawrVB0AKmfmUXFaA
T6gg3kc/i2UoZ2lQHj7YDiKKlbopKEp0SPGZZUi9OyYfHBewwOrjM0bGDGlck3pu9IpYKPTRNyrJ
cxBuy6yisXs/8YWnywlNIDqImOR8HOmXCkNvxMJPVKvJkwdCE6BZNt/Rzc7cdqmMHw6SD3ArIdku
h17PGxzrC0QIIBMz1DeQEvKhYzQeAOXNAIgQTmPwZGnEXsrZdzWgbEj98FIE2gIk+fOoUQE474hj
KbxUZ0jSTm/3RSNJGr0BhQs1H1tkdbFXsVE0Kikn7z4HcTaHmdUDq4OI58dtPy6g6Bc6ti6gR6ex
awel6KAJ3tHNb4LHhflmRtpNbaz91b3BTzKr4DMPTMoIWzoAoHT69mf+3sN42pMu0hQhaAGYAtoY
iP2CZQ3fAvB3BDJklEDqaIoCXykBUIJwpZ5KW/qx7GPKQop2FaKlqIFT4wbpXLNmNN8ZPZFsjeA3
syKQXBwACOxXKsWRPdMOa2RchYjmEOmmLAAYPOPygH4N/ILHlGmVPJMsWb/5SPf30GLBbQajI9SM
kK2hl0PfqhlTJQAk2IteAhNvgrkF296wYpAm3lG6Ae0r4Ce4AZ6EgDkerEMb/X52xPaxnyCYYdmH
DgUuFw05RC3RMd8C670hgssX2xdXhNFZjkYNFAMXVKLAVNOQAf1AHA7VFg27voUhBK54O775m5QI
S9kbzTvhu8zxEwM2QAyGHthCgvUMOUaSHADKlUsezGPODxxP3pmtox6Fd/sm4oX8RKKK2SAVc6aG
B27XQKpK6AFjNEWafTO77eKo+sUGjBaTn6EdX9mkBF9hUsA6R7gMavO1GGyzkTgI5MNowKGFTVhN
TRzXAg7HMFY1IIGyf8IgQzNWn2bzSjfonQlLCEKqZvUZUk0CVH3Y8ez7tuTrcdzG4KhLYtY+g2GT
2YIg96bwIRj8XDXgxidNiMaPSPGJcFFzh8YMgodDaLIpywsd6y++CbB665Qi1stHff/Zs9JSc2oV
WDvB/x9Jrn/ijMEZ47U+ViusVwxRCXlAfcKeVKaRTp3yt70FdPIkGMAAemMfi4FK8WP5pNRBiwEP
X2gMGcIZ+AnQU2wPlnBdO2IFareILyzeSGM6+AtcS/IX4iSw4rUL7ALMOk2cnPKQ7N5VZhZUNlmH
goQIqYGNd3eJ+MG7jWmUqbgi0999orgKWxRgCQzcaQd+ohbPc9hM5BUQdwE0vVPUE/i2gJpBA7Qd
Tw+Ar+DygYdd2YSUu3wS7wKcDdgDR8quwCcMtjJ6g4Yb406oejfu+4GggXCkCt37dTvN53rssxUV
F1yOff0l7wAxf033KuwUFK7gGDZ+h4zwUgLxjIQJtz3C0WJoEApbDLNXu1ABoFC4TJ104DaEegKh
OhiXcwkyNMwOHF3iIMdTXQs5bB0jCOjNBDygfGmwcFBxwAb59VZBafHU3AUKmktIHaK6Zze0G5BT
79nGNokRZhrl87dX1S6df96P5GELDhAvoXFqOIRIbYPAcmDgO0dz38t7EGuolrg8/Xh7MB7Uq4E2
g2726vCOJkTjlCgt5DZbyL/oxow4gErFHHnCkTN36XUgvjjYOhTsMQpkXsIjfIZBjhKWmqnBUaIT
gmMlUhzng/uBRf/oNkb2cKRFuqFBmInOAytJwgqk208FLU7QWHg3oL5stfsep4tm+/RFgV5B2o5J
C3VfbCaYWC3osJ+B08QTflJ1y6mWS65+Va7tnr758wZidFPv6buD0gGpolOAZP1pHAmTQ6BkV9Af
fNNBgr08djDeIEZN1nr0Z+I2ANHQObJM9ueqkMMOaMe5GBPAjvmRRgk2wPoCMsvPa9afJGO6x4sO
mC+jB8vX0v7sKPgXKIY6PnS82xLw4Os0vCgUDBO3zR3y34ThvijmmVsCsjY1pCJgZPZA3GBJfpjl
6y9Lx7ybllPKne22JhM6of7jG6ERllN53HjYJ8AkZG+T2vr6mw6beEo296AeUeuG5gtI0UPOEr8a
cScwLlmDzgirPc0nDKLbuLMRnsf1iAyNuuL5DkAYz5DhpJ5BG1ILUz22jjJCs89pXH0hPOR1T9SB
+mNiQq9PrgqJfpZMgaTMcOBYaHSXYve+pSc8pIbXj2Q8/sAeUT45oOUm4lPk0iTYIczNyNGb6C9w
j+EPxr3IPdpBr8Hk8uYaOB2hWjqSIDR/hYYQpKtUs0DhA7PSmRjl6F7Yd2SpEnCB1nOnglItHbIU
jqDiCkHhXRLUS4s9ZZpKwkabrrYbu6ApaOYWuAHGfHdW0qgJkLcN9RFqcQ7rINMWXeaXRecVJR68
gGx9BNEYCBQzTg0UIkZWBj9ZfBap8d08UBrC3VANUWqFJpjZZIX+K3z4JGUX5SeOoHon4WF5hvc1
fcyyENkUcJP+AI2jobc9T25wNvyVOz14TMH0fz8YXMPucAjMKd+5qFeXBIB/Og+Jx4lNsRahqEZB
7zOKZzAb2W8z6qMPhwksdT0oDTniseOvW/62F+o0c2MKi8LrPNyxsaYeoU9hHG/0oLCWPpLNqGf5
jIKVitoH7fOKzPEBpXkAFxuCuMUbCnaB4i6Kzy5oglew9fJjFupz9gYidHrw8QJcUwsaESSePlu8
Dm1lV257b+Gpnq7F/T7wlHmzoLmFzQxgSFdQQSIleLK+kFULFUfVfK1U84qdCSvxKd3DBEKfQQ0B
ZiVr0JHubU2NZnufHzBPEjzKxqHmPhUOvoclYAiOC9wujODVNuiI1/oTqFwmamzTbNKbnmGHrjDT
RtyOOislmgBJGI4eaKcFgwsRQ3WHq2KgQLi7L6kqwPMhfeqZnd9HG467dZdcc9YTGk/Wx+wgG5gH
FA9AzJ90jyrXCJCXQ3bE91VDvPCoaQPJuVuf0/MEm0V3SJi57ehhM+qJdejknbpouP+eqVaWa3Vz
Gkzg5q0Mt5EmpVAuof4Fd8N/7SsIIrAriO32lLyIQbQtjfIPonaNn1GzRM30fkbSq8bd4WF9Lhm9
ijd8sVGKsuQB9WUiOPMOmfX3u3lFn8vQLSfGEqicsgBCpqHNEQ4n2pg1Ed5/er+wM1Bn9FCw6UNK
6InWgAm6Gm46d2hLIMLacKJ5hHx4h1nb94oYK2EtUiGcLxR3qIcPkfuZaNSVJOhDkwbvApqnu/4e
JcpiYO1+R2ZneljC00cu7Td4QsVpAO8KnXkWGnWsqxXQXLcGtUhbBz5XYtNbrNCSodMF4ZEaESKh
MzSoCKVQ5at23QA8J1Iqdp8SP30qpuBPsEhQC0iQ+fog5sSsq0To2mAXeBoyPwGD7Uw4c0LE6caY
nP7+Utl3W/y+A3k6XGWURdZJ5TIXD2HsXLFaQlnRpCSyo4v1Ym3Zg2yg0ylL5FITiX7hArz1tVzc
3h7cV5kLTleJI4KySXcZYtpd0HxRkc6W6VIBgzq0S64daI8lJVA1SoCrBB2dveCBKg+MCe7ory1q
xJmAuT2u3+19rbzHyEsPgiZEI2v6+Xg1Sj00P0aPnxqftqVMD2KXUf77HSyxnblb+BZHvaD1B7sb
V5N+ML8gwutpNtoMzmcyOJfuiFxw00f55oM2FmmZB76IEpn18Hq74U5lOoH9ExjAce/YX1m4euzu
cPMyZ1A6SBUjMoYulQEMBdSj5inUGPGhWqYUqL6mjKTmYzREEvFroYBL7qyDDHNkAIyQEkqbvzx4
t057x7rNzcAfPh28mAQ6Jhbdej7HOE07B2Hu3gDOtK0CVug5N9BzqIS9AYAL8GH/hgujqfYcI3bI
RREYN0y2wS4lq8hsVbf62EesykmB+hWyda7qVbyTU3xsJvHlueK3hrIGKyiNIzaJvDuu7ahAWsms
OPL4e3xe6o2o/Zw/iLUicfPELoreAB05NDncZ4ZBB3hKO8cWAityXDcv786BA8DrB0BO4NYTaxg7
deeQOtN4Qxx6gq5Py0Yi2imkziDXaVYDQ2IuRUxyYCkgNLMlLkOvDdVXkDlD9/sLhCrHvQ7Jph+Y
poA5Yc33dmCwn9eSPMf96uZngVVKtqy3Q1vZ52d9UboGpQp7CFAKptp2SCHPahFoHJoS1f8yaNDO
Wt0MbEhInuyCA8H2ggjMwEDD69ACoD78U53fDqg7WGUwVX3OCZn0S/bEYb/9THXRtInxS+9ctiY/
RkSCE75MQhWKjHtTb7hC9YZnSnQbqE/jNN5ZvdZtf4lhYgew6XvoTl84Xp/FmNAtZcj7/ByAauno
Da2JjHZ/OkcObV3Dd74aoRZqF2aFxzVdloCNxW3JPYl6yJpM3wUniC4aPQdW0MOvvsn2yaidAsvG
msV6r4kl4ZARXoCEBdakrmH/oHVy2HxBjEYDXF8u1LTeG9gUo954OD8syFrpwQ/tfFJytZAj+aVr
SN21QMRX3VCqyVcHL6Y7PgYIh0ZtMc1RfaFlAgGw3QMtTwAS0a8HvQx+sJm0VjOH3u08w26V+nSI
RafM0X7A09rpWCHfWFCe0RlCgTKaNj+6I/OzozJkgI+lf+epDg23uX2i0G5DTjVZTy11QVHCQdTL
gbZoqUIayuyNW2scm0sBlDhx7tzEyXBeBN+FDd9j2Yt6QAOudDYBMREipixduBTDdeaGcDSQmTmC
lEfqSenQ7Fa4NtGD/Do4wb8xVqedv1M3ffsVwfomlCrn35fAERNUY4hEAx2w9i4XyAy6Dfdde2Ss
M3QYGMWxOMbhPWx+ZOAZ88Zn6UyIuG4EbywgNvbxYJj6Nvt3oenQr6IJjPIoLD96GVXQTJAwptzO
AA6mRKtWun97/AFTrvnEUPZhijIJc0DHsEVaCUgNk/0S3GlMrRoIGqs5bb2GsmBzqebQDtedeX2A
/DM2VPbppni5EMw1u0U6uXkAKS0dTJkG3gwqlaMTfZXOFTkmP5vS/ci3NdHMGoi4fbsCmBD9/gau
B10nJlR4AWgknYDdgh+I3WRxJyAFFAeL6iHkBOgTkI2DDydJHoy/U+P0cJFZo89Ve6R/Q7+eYqLh
0ZlYf5YIDYBBfi+Ay4ItLXcZXJX+qrok3Es7puBZxxXKTex3qrBZ1X9VwD59goIwvs9FYAjWIO9k
6lArUUR8kgOJolh+oaZ5k5yUJGzHUFU3WIC1R10lpEGSys9X9NefKPuwFE64xdxNzbBLwJOxruS2
Dk4d1bZ9vU8XyQKhJAF7pqiEDjt3AorwJmzKxPz5cthiDNOWmuTwBooR9SMQSbVTWxqiUnvgt8Ro
DdFK4zKMQyj388yRLbAoWMTf/JgVELM7/+G9/Nqi1+h39vjtiyJcHnQTxanXBIJjBLnoEz89sGp2
HXGqR5DoYdbcIdQ8hGT1ohy6CNDmRyiIyL1RVAx7qC4+j8Uqj+AlBfeI+jYrMQnH9jZpnNsqXVW/
b7c/G9DjI3q4UkmJ6B619Nep1h0sAkbKZNSzEmYsoB3k2BYWEY3gvr8BTp2EasH0j4VCVkECTmqd
su7OQR3HJilYtWwu7YzWHYQ3kp891SVKXoDlsHWCP0LRgKycpBYCXI00C3UABvwQrqBNFhQn3hDB
pvQ4fxWItAMpqCaHxZuF7BMoRxnJ2V0xA23l9Myf2vyR2S+pYTK6diOqfaKpvaA8cdgMhf+SnSDg
dfNQKTGOg+kA8+90xDuY1r5ujXi4gFJ+cFSzi0l5lMTJ64NPiJLLM+qc5lefUzVxJTcmH4L5Kdmo
U4XShKF3zgleqWEFFYIsg2PjvYjcIqxf0XpEMooF3WEKmJTI81j3cc4ie4zRNwEOEwE9xotlDkkS
O7IstnmAfwtB+UT06X/fPxQcEJxADuRM0/bVulCYWrIdFuTj8zfFgJBXmTXXL8Uh86HBizps7RsX
iO0PcIXExiyraOSZzxHn20SbC/VcSUTMxvw5oW5vU2xy4zGFals+52A/8e3Ip98f+G3VkLQkCeqw
3SWK/aYxlnsAQsHLDNIp+KkWdJTso0QAmiS8E2OB9qO1d1V3RoQne3g97D4nyq7E3tBzIGJAErxN
gHfgthwiHaKHZ7p4DsmOqf4gGdVeD/FIMxYG2HTWTzNBArkk/0URVCelfIRuGUJKnDLkaq9PyKej
6ioz65NosQ9oGSQkXP49Uy+9HBjV9+UNRP6BaM66L7FbFYNv353uDCcTvgqFHnIY0iIKkdm+7MEb
YHoTohqU5E6ArLJFuv9egVe8c7dtvTezI8nF8JQuhlveQ/WRchFelTWAB9R5CijgNS1iwQun0Y8a
BYU3XBT4mRowkHHdcdCqoBSg5C4rdg+UsMABsFse1swiLK9QtTD8Qt47pQyXE/6AwFjDd8kPLv3u
YsFN856+FtDwhmZRWsx6iGqlknVirYYNzS3XXwHRXFPv4ht0E5KvNSeIO46kB1o1dByK/OkxIxZQ
RtImGUPFAGNALmpHd5QKmrVL+AeZyUdutZpmtkU+osxe/tePASp+3I8rHkunxvuG/U0GUMfNQfv1
XKqrNgVREy1aO74i/hNfUQQ/DRDIoMA8Gji9XyT+X4mDtKsCfvVpxxhLVUhdybJ52+Fb0eCRJMAk
xh5yiPcNGi/fY284f59QPxewGbCuPyy39GKIlbOI9gYRG6GthqgQOw27n/ev5BkTLbyQjjxHQ/j2
D0cDHk72d8kjRcAd1NimLW/GEpwfs/8YaYV1uyDbTVnfzICXk1b3SeVANzc2QSSh3g2TB3g6gBBq
6N4E/r+PHdECU1KFsNv5AAV4gu4aFGQSiCsIQ/2ak+4THbFUh40A27aIqKLswxjWdRs1T05j5+qC
R4kyJhU90Ds9xIlvFtVORN0UMjP08WYiAqOX+lcTJcKj3teAY0avYQ9ssEHWK3XlbgUX6LC5f/2O
wBhaULcmOvuWMwAx94HNTzjgrKGsehT9DrhsJA6d23hHjekNNTqGxWLT60qJDQjez0IeDqxLfEV1
t9iS9RGWVnezgBe5lxcHYQZo3Gzk1D9/vrN4aiXHZ5AdkSQiyG83yi84VXAWhcgGKIVCRKKd5Kke
9Rrm4dSKnnANkJVm+N9dKtTBlzJNLNj/FYC6GHUJ/n+N6ikLw4kyWlQGKO7Q6EhH3CUYcgMfzYU1
vEouGt6uBiewd0yCxmKWLIAZHlZDB8DZ5s00ATlX7dtDRFF/sfsmCVlhrCKgfxXCvy+bwh3pBUJH
gGBITemKiOXNoERInYv8gqEDRSp3KWzz971nQaGmjOo0YeqyvRK4UImleU/5VbpqusnlHFF/Rgn8
4fWpdhKj96lzUV8itqHsRyOGzzRL+mEhBVwqwMOK6jCRaDvLHISG8jAZQyeSLOFOxhWhAWmtqCZz
mcjqkoirxIwI7RJ8kaWh4DDWodOhRgiyYqXOSJ3WCnNTbK7lcd239AhGr/uZPMP3DF8XRuBcIZ0R
D+nAIflLgkM+aHdbanUe/bk9oTShGNI5o3odL+9u71Twfa60+g4heAkYYBAXHGYd7kCW/tvoTO1q
egve9i0UceQDGk42h6IU3rmxKNhxxrbZglPbnd7XwbY5kfJ6CLjvaUc1J2jGBIqlR28QZjGzNUtD
POeKSBQgg2GUUDzAv0lKkc2wz2i6uX3ntTqcq81dG2dIsmvnGB+LEexr2hVAzs7Jz3eZa5YMtLbz
vktMPMFP0G3by/Y7cJIwwybgnlvVPi3sd9jMXmESPmaGd5gPQLKa8JUyXL9MkJLSZYAcKV23FcUv
yAM6GBd4o7mor9IiTPbwlW+QMK+gyjXdpQGphuWpPB3cr+BqM494jw0ujwYRi7Pr330NkjlidKLU
JwdX6rg/cG/UfTd+AQkEQkf+J0U406OmVWC2oAMw92izIo2C2ghLAsE1fVwWOWJHMkDAf1DrmOfr
r03/oliLmYGU4Ylcn7VizmeJq6+FqJNTduMyPub1mtobTI/5e/32bouzCRTZZQn46RlovLgyDanT
J7VkupiEBzKrAkIFtGio1NE5oRE0yH0JIUCPJetNTkMHrifeTXcn4xRxC9poUhHWs1DSKStHWBD7
hZWYU/KAvTQFEwEkERW1abUiN6coT1otOg3Hek1Q2WGJDRwPwkPqwEBZ3MSp7TklaQjPCUPzzKu9
dASpb44vNgoyPcHHgC6I3YwBOrHhLi83u1egeUnQRZ1HOQPCdfT5W/5pqGK6hT0iTKR6zWIO80gj
ABgRn2r+Adz5JAU2wsE/UIQEEU0+Qev7fi5AKUtB3ArDl+nnxJUm7ULAyj/XPzX1IMTETUKbLsKK
ZBlv1UsvdvPT4UJRx1V+hpo98D4jzlxuwmDoKQj93NijBm3Tpb1Ef7nQwQH1tyria/A0p2/NIpTu
j0ngcuSC1XE3RVzW2UEAW1LfjJAzAH/xIaPgimDMatEjfcwjDpsZS7T88PhUrWJBMP7dK+tmqW25
QkC42So2aBWBNr0n6uKUE8iuyeSwRxkxCZc7PC4BvNLIXsQ/YoFCoSSqANPd3a9XzVGKqC7wROXN
jVgQ0vLF+ClDpgEHuqZkM+VBpRwcsIp1E8M2emgJQiekH0qfcXzqwwrrgpMA+fMYcAKSz2I0KKKY
wCgQv+nHv5+bAftEEBoMmhgx9YwqGY/E/5p7osHmpz5cIyiOcCXIElzxC2a5f++KoWH8fZotVCRU
yt/v4rUb5EU44RFbtuaQIHlK4U3iJVr9PBKbFy/+213MhsVmxQd6f8/i4cb/qc+zIgUXSdnfH047
IodwG04nagvcFi6HedLcf6/3zPmpWfGt55SWuWl5WRQjUl+8jcY79rziJwyuzVccQRWwX9SSj/ix
uU0AWHUGiHtcXsrLc/fvZbCQGGTzZRIaYENerILbOPX/+8lLoJJGbISmnl9eIMHSfqGAFXDeVOCv
yqZhJym1hfuA5QcXSrBt4B4AUVLDdCSHAgppbEffaIAiwdClM/X3E6Q2u775h1HC3j7sRPyjySje
0Ew+gEtorfrtkQPzxSPCNFRyHxfx3IcPJj6Hy3v/2yj/wxNOYDIffhVrSqkNZ/Y85OAx5By9IkKx
9lgTRXAeqEx9YO+hzc6OxM4+AZsXTx14EjjXv4fF7ObzscOIH4Rtf5t6hM2kmJUV9JrB3/6LGa8m
T1scC3FkM8miYvbvDx69s2eIbkB4w09okkbs/hGWKx6CTZS9B68VM2o2HTTPZvIAs8qxPEOqN6jG
89ZnyMJ6GD1CDJJnHPSeZ8Xu+chE5+kXj8T/+qiYUUO6XwwKSROD8h4i+NzUPR4V5l5Azunnh+Jn
Z+9la26gZqCzgiN7ABpapuSJUjb/BmImcIEIr8TP1skiGJ1cPfFVxesS1/QZIsO9+ffu7xETMF4R
JVPxGq3qf28dsqkyEC+KjXIJxPbFXsSW/z0pPjd0ac6Id4inGACe+Jx4K5Ban7NVrkqIklz9A+f7
4N25+mXQbhgNAL54KIZGJ8qp/14R21F/Dx7XEYZ3GdRH9fd+4ROO2EYZiA/cL2JP4p3QrYJHiFr1
3/giUjk+LoKmK94lnjt49VEflYH+++/T4rmBzNj49wExRMuAqyLezeb+fVS8ykcYzSWvgxFjsIrf
7pcGEI149d/nxXMDYnewjBeAV4+LxLfSITCI4xADUrxxwC3MeeAeEL+LZ9qjGPXiptF/W45X3Afi
1sE+j/q5uAzC8J6UrZswoqHtA3MMX9GTf2DVwprucKgB78JnhqyP6JBI/hX1J0iWrwre8FmhZBa9
Z+9ZTTUyuo3zMCfow5maJwtaiHz/VX/Cvc9kBj6Oj/QnZSjeJx/BigGye0ffmbwpw4L/mYrEZpiq
kjFAOt7JPNufMAuk/hx0DJMg4Rt6BV8o7CjqMf9ShRMPxGQmJjUiXv7Qb+YflKgZ+TDd52+ES6+T
+iD4HCqxfD5qZ9+InIOXZaLiOmroHsZWMmaH/MIugJOz1Uyw4ih559YT8i3qLUxY4EYdxDqR1sj8
mo0YHEZ/BWhe7FL8Ee9iRy4FRHpzS5n1INRc0Z/UXOY9faNvNCZYsTnqbn9Ps1lW8tW/zyN0UUfs
5t92FOewyfwT87zOkaBaxt8aCQk0LfiDjJwHWZtlieeAAvyA2hB2oRy55osNiH3ox9obTDSOF9WR
QEcC/9/z/76HWEukqTj4nMPOOGKxyX/vEO8Uj4GZbVIep365Y/qmO71qAjbGSdc34mmDeleD+Cjn
Rpxnkop/C9UnFCezRUFHcVBScL4LodUJyb+bnMRzipVDY+Klga0f5+JivlhquE7izf9+ylzHAwod
DpdAMJoHlCL/zg6IYECZB/LXkHNDTvN3yjO/v+LMi8EhjlxYUYkDFePg37lmtNBU/xsiYi0UV0X+
e0MViPVRfAENGpoYSOIV5fj3Ox18HiRjMQw5cs3NORH/3kMOzgInfgdlQzGxTzeCPgQnXgy6Pqvs
cyc6FNihbMTWxb/nDkUtUqJ/63HD4tZwV34utzHaHHTXuZXpEYnbeCyxIP9b9xJuX7EgiVf5wIFI
iDusCqQjw2sy5DKI1+g3sPnHrrxQwmeU5Sze/z6D8AxXURzAg+fEayxu9NsCmV38fewillf8XP/d
cigq7yh6/p0AsV1lIx/xgqGzIAI28TaZORkH+yAXTQzxpPg00QPfWdy0Mgf24aweoL4fmK3E9xVn
Wfr/JsWBizMgzpbhirtanKWKkSX+/Xd2xO0irheX0SY4GmvbajlkUHPoxBfNkso7iKM7FcddvuN0
HxkAF240YqJm9TjTA+KMvsHmXoYUmaDU3cz6aXNjY4eqHOtZfwXQfsO7CU9WiLDPCE8jivfNinLK
44zAAABw80Uv4ML/oFz1o0YnA9Xe/oRZZNOJ96n8ZygW81G3+oAwRFClRvgA5uzmmVMqUY5zzExo
IXCEQG3QqICkWIMSUtbkAM3AyXflThwudXZx3LxMRwX9UQb9sY70jTS97z5hGZZUgC4Ewp+LfLyf
latKFIhCF1SDYwPRoI6evO27oF22lBHvf0fp+CA8KPorg1CNHUOzJJy/sOGGI4HMvGun9RRxnCAZ
c5a6FfN6+J2VnEQYo98F7/6EfAh2v3p8MLA42c2K4Q5m+lKF7VER505i+b0w5I4ln2Z6X2vjOmI+
iH+Udb3vbb+L3vazNLakevMXdIh6nS6KdbdVd+he5PP7Ry+Xcma/t0b4WMeLDLjElgeF2ZHEmkjp
5hzvTsF1LlLJhC+HqOWCRYNlD7pzAZ0vHed9EqxeNJwZUQeWBgnJfbb4LCk3zpLjcAl1e4EWJ6sb
ymRLYyYH/Vk36xavn95GXj7HyHowTKYc4rbef+btmjOB5EHUreQ1i9fjzNmgapI5+pETDgqcIcJ1
Jnbm7+BvNDG+QN0h+kPdSwciRXxDYMYFW+Wr4Xy4wrPu1L/cQ21+h1A+T074KICJC/9H0pk1p6pu
UfQXUUUr+BqVHsQ+5oVKK0ojPcKvP4N9at9za2cnUaT5mrXmHFMN8s8pUsPFHvO0NwA/0w+sv4lH
o7/KI7LVt/Na+Im9ZwweUe6WB3bWVWhYKMveG6+/Sj8G/HVqBcfinSQ4KFs4AO9ncfeKjJO614/P
i3R9+Dic9xkXl6qyNz/Ht83LU6DPpPvJL66gznbPXXOiqwnF6+PG7jBcHOTosaW47rO2PILA2C6u
4pUzJf9019c/NRI4tX39RXjJ5b7r2HMvL5r9r1bF/QQegCJDbYuRviPKz1VBhHTvN1TCKvwFISAx
52D44L6ZgO4eKKZdfMZjZ+mXbt6bg11z4ggTKa2nZ3Df6Sx6VIssrH3udrsGu1seJtG8FGNBC8ol
FAO4jaHEc3u5n6pTue0P1a449Fhg77/GD2Blfu5b/Ib+sDPeu2O2J8JmubsfH5AjcQXFQGTgYcxu
I8UqbIxD0t44ygPVKDbn6JJPbKIpCbDlpahBfZvqO9pcmS3XXOPId+PvAIdkjpjCOPTG1pfSGzv9
xa/x+TpoF+HyeH9y44J9j9TTPG588gA3HzmTZn/Ajvo+cfX2/BLtdInpFR90Pb9AG40fvNoQ9Afp
OH4Y6RqRpsGPzsuJ1w8PKQMDzzR12XlY+e0PvA13KCMWW2xmpRH9E74ASh3v/IP8ydjC9xgFeWwK
KCusi1jfseLDvIAYiwoU7dR+JbLlP2g+azIDc/B+Hlp51cWn8cnr06XmzQzIi/MYwb//e2QYYhny
+J5WzIuV/oehmSl3nN7S56ZXZvGp8csSZeDxuJP0/sZ6gr4C/VXOh/hp0M/gYM78PMVg2eGw+En1
JHw1O9rMP8KX8MU54XDYltLfRz/BRMD/IOj/M+nxC7wo548DerZmgluWijBDFBv93/aHVeYnswMj
NS8b8xgz0v7wpsYnbz+X2OFwkur3r5jOwEaXnlo2b8En5S3+DZy8GOdSZXjF0ZLPZ56X4h95f/7+
gLyO+iqfX4nzxizDr/JdzgFvR0+ZA+QA+GGGZeoZjBqcZQ6Dd2NFTGg2b1hcoYnGXyl97rtlcLc3
GLswUvf7pDA7boiq+9Yyv+xXNZFE0oem+kpiqVDnRXPMHMryQ+/LeNVGwPX1r9SsOVeNguF+gQTG
j2lTNPoNYebm9QNyjOvaOnn1t+A54uDFhZmrbtrOvpd06VUfdBli3KivNR/ohdE0s6XM11vbQE6Y
7JhVWIjwIVjza7FT96u7HMzdCe2akZApXv5x91YN+5F2c+t9tYpKDpPVpTx/nGyxIdTFrLmoZ2pz
CGbqyUxJtENlOwzsURXDNhR5HacL4v42bFsrtis9PoP9A02wAnVgXKXydWmcSpjCv4jTKlp2gjN9
o/7t9LcOORivwyqYYL63lrUl7OMX6VU/xQkL350iaqj8oLlKE/p/0AT8Jl+zl4HSwVh+NChkJnb8
L4bwqXBMJkWmZW7mldnf0f12kBC/NJ1e1xa7SHGhNbj8Som53GemGk0ej94sZ1RWrx/q+5KMCnGW
fkPJ5Jpv5CuTpi/lK8pjJQS81zpx5qyu0mdRnbwdKfxh5sXdwZDPy6dPvzvxRKXPgygHRXaavU0I
X4KEDM4MmQYLclqT3t1qN4yrq2o/bxwQK9KyIhWTz/hZK6tcdBB6cT0Xf8tmg2gBAVZOkmbqlnzT
E10VbeX6icNxo2FmTXc0As9UZ9G4rAU7u9IeRSBuAfFqIWzIYXuqQbZMP8mp+kvpfX5w8mnf2uOf
EehzYwz+xJy2a+zFL3pexmpmptkSmOgRJqi8Ub7vdjc4MbHQDo1o1KuwDK3Jp4yDDHF1O96guOTx
Nr5tap6tXwSuVomHy2d8UFbJWa7XMhoDtgRUpRnlVjGBrqoJQ4fcSByWtW2oIUahZ/EVj+79ZS9e
VzmL9Py44NHXNN8YvhSezkfi9ZPXPYJZbLSkUfJ203axAYhXhMNwFV6c+A54+iSh7SfBRbFeD+Kb
SWGG/2dULKyS6a2H7NOy7aSpNlXU3SazjBbj6aX/dO130e504xskoChjfkVdgDd8PI2SXfRuCiqf
bIrYGUpvaFFt4h1frJ8lAinov80so0eCoPiYqB45Qm6gWCnBkVBdymDgDjNf7VaAOj6nU+IMQM0n
1HYmhiWKmmTFcRv6muGQkZb2bl1vaO/yZZ7Zy8zUFfyd+L/fKCJpvnTRGTxPMgXdD1F1q1lF8QyY
GDBv9f4YvvAiAKr60BscpdT6n6OTE9q+rQgsRCW3xPG8pl7Agnd54VeyH9ggs1lMm8xKctI5l+8H
XCKVMPRZBeK+OOy79eLppMWb3XjZ+wOT+Z5xG5/YYYI6TvQ5JgAycTFAbno+D5ocJooIkSOkveLI
ToCxm2GhOt8vMQJu4ManR1BTIoOa4+mOETyJD/ilrGxiYRemPc4fSvHodpkp2EvlrlTN2FWbRyS3
Z7YSrlW8N9hdgGQYrnTh/ZhCmN5ZmHTaGosSpo0bW9e98LtwsDbT9Je7tcrnM7wRmDXeC80cQ1xq
M9W0hmiN6Ix+cwpZZgUQgEmK22kEx7JWQ53TWb/Rb1v8zdY6BRhex3WfLbECBqY9WhYCW567toeM
ssZbXUJ93rFaYDptPsbUEvXZUTiP8ku0pp/MVQxBMaFBmj9PwIatuk+0WdR09/kHFymWg0VDmy6D
ofjOdMcZv53TUJxWy+8Xx3e+DbBj5qhhQibYF3yDw9RQJ03bkhEHzB2RAh5Z8LwE6E67ChNcjLDf
DuNAxVd1ZatHcY+xH+nuyI7L4lZ7vKOA3JEHvL/tjIGqY+JUXvxRkxqNkIPOV8kzBf8lxARXHzSg
KrR5QtpBNKrj+WZA2UdANCQKSteUSaLyj9Qt0uUwGQC0x35zNqzpwPBpz14LRbWZU0k0/H5iOaKD
8A1ZV3zDTYZ7ivsXQwSdnScIgVAcvnr5sdGnQ7UwJx7Q+4anLOHk1tNlZByuGMLZqHB3qJopLrg9
z3SlgQnpotcLVkMHnhqNzX1HAso3J1PE+vBnrEav/sh+NYyOKWZIll53HV5M7yZ7uoUkQp1jKDug
FLorLgKJhXD3gUREpglCkMdM/QNwv0odZXwjZOb3tmMfwgggL2Y9fNWiZQIMzOq09NAFE0b1+iYj
0X553bcKQ240F76EIseGp/oLbQrp//7WIAtf3xNIbj0jwjcDFpxBdlf8XGPerDtsjDPv9UH8QwBJ
HcYRb1K2K1Qm2AEx+Wv4amZsK9sgjWU2gq3ZsZUHrUsz/GbVX/IhycFbweznx5iCeH4/RXYy2Xr5
gJxoDjO7AA71jSno+wn3ODEHbOz37fM3L1k3IY6iz/e5oO8LhAENgUhZaEWnjxXQFILPRrtk6LY2
LCyRBQULLFR234PEpkS88iDGAjkSMs5KJBg0fmgOQniji1/Slvui2OKj2cRnj+yQigJtiJjxrtvd
P2AxsMmTLhAPeiTdjzcH+Al7nZeE3I0Dy0+Axt51+/XFMq/54Bm45DxvtOoUOgnq6XFILfnI5UPN
P1JUp5MLCJA4W/TrbBCsvtrA1Wf7oF5j/3GoNeeFVD8Go/yyEaV1gji7sUQtN6ViN8TQb5ZzXRv/
LA0aYl+lNarsCTg5p5nJT9gwhFKzxZ8swUsEpvlRmMvJZ9tKa4NffFYr4xQzd983jwNlwYmmaE5n
7nEYSduZuaUJ/xDWV/b/u9TOqAXMml4mZfSUc+Qv48xGHq1eBF8sBNl8IyJ9xRe9gPfDcgZJnRBC
c9ksjVWMrvs8Qrqntgwtji4DnVl686Ovh6KDNf5r+TVd1OvzXbdu7ypp1OI32cPdlWROtji3zR1B
O5rRZAUJnTu1954qqHtUfSb5sllOfM4b3jJkwp/j8XaFSDi+6yed5TT7DcFjz6d04YWw7hk3dRHX
z8PDJj76BzA3upA3DaAYtxsNqZGkHqtTsNUtYRxtYv1HKzYLeqqgW0+QRXrRimk2M/bCO6PQogYi
kXuI7NDaKQQz/covVxT0NYux18LFY5vCsWAICmmu0kP16Fszd+TS+1PV3Sqp1+p4BNDo5YiCpCLQ
kRLl7LJGMkJL5mDVi2nNilZRvifvD2H30vAuvnhooLtR5iKKgU4Kcb6n/F85k0Ku2e0qKNOVS0d7
S8nq0Ox6Sj7zV9ybzvwVxR/WXLsm7A8gTChwT0697bfVR8Ofkfbs8qs/iJQ4sm+W+/MNIHKEd69H
EzIdK/fx3uyW80oDP5vxm10rN7d7Elip/LDs9qh/U0kckHf0lHso2VOvxzV0ZLOk+eoZUL//Omq+
/Anudz9r6Jp9QSWMp+JzcW5/FhQSn0itKSohaDLO3T6l0PmiBsqumIocARt79mepR+uVxTjdkaj9
6faP9/pa8kHnKh20W5qs8qdIfZKC05WNbfszvxs87GMTUkm7ilSm8EN66pkSTLd/HV6H+EyNrtlX
VO3YnP37Hb73r3ZntnwSTsC228+b8bnW24Xzgc8vxWa2pmwy0DVgJ0j9mVJdfFZQmiceU+csazHO
I5+a/RJzHxI31vRXXprCM4XBbj+f1+JqnOdeKqtFNriP6xBSGz+zcKEBO8PHN9R7b5yNOtpmVxkp
TsDs00dsjftjysEoYIX4dIh550oUAqnjEM7vyaWNeOj5j4N1FLoz9c/EZWIaQLPKjlKdG+fJlVHU
OM/FuflwXgdq42H/M1/if91a6JyoWSMIeHx/DOtoDDkD+25Xz0XhI6dL8Suu5eNquHQaQWerM3GH
szLbxYprcZ3PQn1kTwtV+4rdY69xR4if87vx29TAaAjLMyoh47vlz9zjEs+P61zLrriTiog+Eysf
80krqArnVtHcX0qolKfIsbgJjiyOx0+GtvaYXNXZMVD8iJ/zsiLCObJ8L4nprT4Rz7GKZcRsPuU/
NkeTL+AsEN7nkwVdblsf2q3y1Z1ennGtLM2+Iz+CfbSD4kuZemExfW9f0SK4neWdvLt96gftsDwY
O40qHOsi6TvzhfnHaCjw46vYHbkyncFBjZ/NnkMsrnQwk+t47j6xuB4aV9k+P9k2XqqgJ8UDMbep
uplfE2U0azxaGwYevYqUCleynSgxGTgAkY98NZbqzuLHxl7aN6JTFzvRve2rM5h6/xFlR16FQnvq
PXcsXrFLZGuqemALjPUD5RN0STXCDjgrsHyUniYDgL1w0PB5EOuYEkBIrhYbOYTuhn53ih6+ESTO
wx/cKcLiJZgyCYjLA35kyIsPZ+HCROJZlC1ypD1SIzmywjfwRAQPX7QAXVxw2x6EKHFJcLRnf62x
kYitndWRYByxem/jveY8PTUo/HtYOK/1bCF9+agfb3ua6tScaWMA/SQvM5BAZFN43GBisyR3cSAN
1YHybWseZztUiHNTPGGDV2qjW40vmzlaaWOdA2DTLPyNZuN35uwdIN6Zzu3yPUXijlOPFAcJiCrb
mfqiRr1XWQQ8OyLtWyDDdnnISXS6+/oevXEgukv7FUmRsn3Qgem55RurODBYuwqNjM6azNGWbXRk
8C56NAz0RPynS//sBPAA9VR1el16CA7sV9sv+MMoNICJfM2uRsNpv1o3dVJn+pO3qlMjCVfcZ/TY
59H9Kp2Lvc58A9Uv798aH5ggXRJQ4lgzGSO3iscf9tsj+o25lbjE75BspQucpxNvJ7C6zrG56iE5
MpbiKujhsEC6IB9p8zxdHWmYYgk7PUDiNPfFsGB3dG3nwuudZ8FwcHRG2h7gjLkMbiw5rIQz31B8
pil7oBQLxxyiEUPkYCHEKg7VibMSVOvObKnVKrQ+mO42/Vacm1lzuzfd063ePvzEf9qJT2iifQ9T
/oi7adu4O2n2IkUJ0mYsC1SCeRDfsYijuWbBT2o48JgVAAITGOO6Im0utahngUH0NcsgpRvFBtqG
2llSJgduFFDdmZVDdunpuxdeyZrHYvI0G3aMR1gjnGl6TlaNGmL+6EyLVK1nZzMi7vYigLQJZp4n
kqgg29INOCXvsZuHxCNgrkoiY6dvhcPjiBFrMpdwqktfOAx/GnuGN6hIuK8Wu8IqLNXOdgnkhUP5
u/gCqOJ1LmX/ClW9PcJBXbDPBdDrF/7ClZgs55gR+aTwVBlkWAPz+ZH3ExQtugzH6bo8qmFlsw5a
M0rQVCscbb10RJv1BITQxJmfpxINwXjGtJpFOcEGinl3ucXBKqdsDdhIm5nZ28L+fqq9l526w4YE
gajyeNCRHt1cSL70JPHDbzTMIVmgsTczwqUvkK7+cIiWdIzNbZ1R7dEi4ae64MJXHAlt57BBE2l3
LrByWlk0IgEDbptgvpUAooTCPj8RWRdNlwQcIjHtFJn4kQLD0i0o7NaL/fpCIK4Huo07Fzo9JvzB
LeB/v6i5e2QdpXSKpAv1fFO3qabQQuw9xSpxWk88d4ydVrl5uflxSXNZM59YjdiU2AoDh767Remx
PqdH1RTc7iidy73Mxi7MfcN/2bjYiUuD/edKtrzig2Cyhm6we84yU3uBcmLpSV8SC9fH9u4SO7Jj
iKAzwzS67U7K14wnviGm1GknkSYVpSeyqQ+0BjIGmidi1rlyhn5ywwY/GkDqxBZXjrowl/2Gf1Bb
LzbcQk69zpxmcw810jFYkCNA1rhjm3lZzqtC6XdaVzzgoHEn1H6Ps7EVdoMPVc42vAYdLCWFAPz6
5k7VDGMUCnuavBFTK7cVIGV6VCEJD3bvzxKRJ7PFBDR97rtXPEDlBnqoyZDpZPvG13bLgNhhJXic
Nbc8C7uW/yoGChS6Fq0nvHm486R5w56fENluieMAa4eQ7cT7gkQKF86NGBwANZA53NtJAPgvhKyL
Q+NacrFho1gDcnofz+NK2SxMwRJNvCQzBVDZiASil+7C7g7CX84YPocKWiS/BALtIhJHw1e1AlzE
l6WXOp0Tv08oqqLFut6oazFa+PJP4Wl7aS9ek6/Yz75q+19qIvX8OdNQYvu65/kGSzBYs5rk7i3h
uhcEejAK2DJKQgZX2lgMtzSzETZoEGtyl54uereXP/vtqDpRm5EYSpgt2MzfT3nwuuSBEYnO5N5+
Xu438mW0aXNXe4nGkMYV4zXB0XiLcZVwHY5DkO4UGrIzKCq1u6A89F5y0MOa+MrYEcJ7wCeI9D0a
yXDhyi4wpk1hkpNslujMGz+xw4X58Dr+OpIVlfvDtxbc5benr7udk3jPyDAHRyRCDVSjI1gPe8H1
haDKTZNGoxmbSlhcsosSJl8YsDwtwIQU4pZlAn+cpGiKxFDwOm/pJO4Tca6Xbw2zcuLtLSrPbLxI
l9OhZGOZ8NOj/L0MktA4dO/wUblv1EPzLh5wBu5nKttR2iNsnv+G9JsF7g+bqsdFC9lfU/tmpqm/
yq9FZDggQOy7RU7Wr7bnUlFaS4Oaa8n+ufhSo9spu8zfrC/1F6GYlxSfCbfZJTkYV0qQPHZ4MrsA
Px+j43KrWlTQwZ0zQpAgA69kPR8cM6ofH5JzSSeTFdP2tuu91lPR7S7IsFS36TELi/B5rI6kO3nA
AodI/0ihE45+E6mefOlP1cGwWfZ7IwPGtokGznbiib5hD0eV9YDsjRdjz2x20qOZbGWEzVdyEq4M
l9mpPA12H1RbwhT302cZ0gjZkw53Q/sd3a7SZ3WEUHauw0d4i+hM6jt1O+3Gn8LWVwh99/EPIybX
yjiUZ0xcEUsfntlsL20AmthGKIbLn+VRipZHgTycRgcTOryBoT3gikdbfIj3hTwn7S6hdQNMqb4e
v9kvK7Pid8mYBGERUQJfnYjky07DZbgUp9u2DNItDmGoKcAG181W9GebzMKEf2Z2kezPD2XBATzs
5viw6xDC8LoNe6twR2dwIOTaqraZzs0xj17nbE+w2H5Jgvb9R3CzPRHyu9QhcvXS0rLAcL7uA9DH
dnsa7eK0vCa72/Z+mLEtxHfsEAYc6hNLzN2/QzqVWLNAAvSB6qXbeeVZ/tYnwIfQC0ZvtHOI6gub
+lwgeqL35JMkbmGJ3sCpai76NTsZoRH+xft4n5zu2+7CifodPNYi1+5r/n8tarzqokRKRCK8N+Sc
z85Vg+WWfKptfta2ylY5iKF+fG2liDY7v/IIsiCh8ky5enlc/jx+k98YJnh5Sk7x/na4bwVtxQvz
R/hRrtJV3Wu8/CPQHXm2gLLO3izx2evOI6hYZc9rUDlsXC3S+KH7geOx4ZuzIhDD+SmdF+0ah6Lz
n+w25+V36SRHfP+YFCm0So5gPnxty8YhfBAtYuwK/+FLJP0kgSa8dXa8x8ThdOwzWJhZGAxAJlBr
xZ0Yz0tSQPWG01+SLYGw4QxCyWnd547kVsTAz7zeyYVvglHCLOw7K3BMAevEFde62/jTX0l3NdJd
bjnGpMpUGN6Js9gsmLSUTW4WLjfVJdmNXndB7QHt3Qgrb9pKWzHEg35CFnEe0HiZsyZEtVQLbD3X
DwzFKyhcPPo36e3h0tEzvngIbeVMsZvohyfTivxG04EZm/b8PASTSeiTJeASfUwIQO4WzM04pYPW
u1kVMBhK+YwOWEm2vavjYXO7dePfj8O63eirnEUxunvm4+TAzolNnOFkItMJE0r4EEGL1pwgsC3e
aGJExahJb/WfZYCAoIsQstdgh0l5kRnCAdxi1xuQ3SxdmzWnjcnLyYl/XAZPf1ir5nBsohZQ+V45
y369l/1pI606IjNhAKEAF2Hgs3BgpOyJmJGsuzUgtal21LHRWsxz0C2IjzfL8IcIQqj12sVcGHmb
M7bpO4nYi9ux3SxdwcWL5OrWAkEGEEEzjwb5LdkTPbJFDBGW53vUn9X3zi9Cklv3r89iX2E+rcOB
SYSy1rFEUuAs4rc2ZHJh2SDPPlWb8ltk2Fx9BBVc7tW8PXowp9+Zguqw3mO/G49dVEXNcTo/MYix
HOPmiJRP1V54r6B221D1F167I6B9KwXFpt1XJpmdm8zGWexO5yrKr5lNpM9Pc5R96HifDTum7ni/
tiGvYnI8bvMjfb4AHeK582TA6M2xYcTqLdlPvGI/cCuqNpmDLpREf+k+jwLvWkWx10QkIa0E904A
SsdnXbrVT7YhQslmTRI+9oPPWOZ329iTgozPyqttMGF5gqM7HT5p0WOvtJp4OEZTc+NvCpC+/vsK
+cOnr6JiL7gwVd00qo4iHQJObrHX/qpj/C5Tm2SsHNf9XOVj+wR5DPuJRXl1gKTD/RQMeKWQw1Ci
zzyMrxty39kbcy2cJTveiSAhlUrscOpOOVuw2SmSbfFhJmyNmcv2I/ZrLowjm5BaWDi2YcwJf3Ci
Za8M7lvVK3bAzG0g2ZpLYyKcV5cLb3BUvwxHP+O8JXzVs68R2dmItnxJt6LXcnZIBfUaADjbbKd+
9cF0KtwpaFGe/Fbwu/KddCE7kVW0hEoIlD9Aoo/lDTXFvB+e98aUPFg5C/vaVsLHV+ZlXs4yhr0w
2TTICbzJTY/QoI4dS5kkbKifRp0DirhMjoIUxLG0UUGKSDxjE6ksmrAZ7vRtDATMnljpm0TtnSZf
rEuod7lRYEaUWYuEBNdtkmlYF0Ky0UaKrTBVDGZ+YdY03FDgiPsE6fBbD5A5SfO1BqddYfBRlcLt
b0in4CwZVltd2tvLTKbfR5eZvKPels6rFfDCwqhEESporGW0nL4R25+Uiq+egntbstegP9yjTmjR
K/StYg5YMVXF/1dZflNm/4qsX+KEKDekMEkMYyn+7MX71VC+yiVEds4rYcjLDOFBj2IHoG0aO20K
XSvZZg2MGmWEfpRfGiHQX7Gd3FSzaql30+FP+tIbB9zWj3f9ccxESFbFBr/x7VWzrv94LaEfSZuc
e5G3vt/G9aIfnMW/FKKu24iiP4jraSY6IvE76wZRqlExUjInVZI881VHOV49pFwE/UG2IqcPpGQI
RegJgWfcP3FN6IghwycbZvsRLGbBHEgJBSCjyRo5IRspDvQlZ8Y2xA9IUlh3GbQmk1SwNDbe6F5S
HZ+D4b+ZZmHxnKHLaQzdMoI7ot5JJ9kgyisPCtjNc2O8NTT9jgn1FFItlQ38HdxP/3rElWHqL3Yj
QFc2sIGM2lM46NR8AlNiD/ywMs2scQc/if2kASQD2Wa/+bIEw+weIVmyFHXk8u17JMABuey5B9Or
bfIYe8lH8ghkarGz/3itgy+/mZVJhgipy42NDiaGAMvWvFjT5aaOvr5BhwKUcyhRi0SLcAE68L4q
Y2B3XPi3+88N0+b1eW1PnEwIrkC3jZ5+M6kfgRF/tp8t8JkayYaZQ8EhHBIUwLr+a885EzrEHKT4
EzG/6IyQdSFbW5U/xqdy4SGM6f1CiqQy1Lr5+s5fqbeIRFIWI46sm1uSxjVd2aDFJlmhxH03yGEi
LICL9AxTM6W7TmObpvQNnA+2WKvdS7RqYH3RBnvRt/Foy9McVdZ00FGZk7/ZG7ubFc/WrAdlXsiL
NNUhpOGHf/2AvpTvPwMNbVRvpS3pwWP5gQL/xvr5m/hzsKIBZPmlw+0lIjWq6x9BMycR0cR2UDYG
WR7CuiUxENO9tOpvPwIh9/eQCyXAlaL9mzSH4lPIDvTX4tGs6Fq7xJrNkyx1NrRs5+Vvc+D6RFS/
zCyCbwhZzb45hrYfYNIIpE2JxglOvbGiZ6TJrgHyHwpbTz95LUFD8ZZYqUF+pd5DRnETJFhOei1K
+kBnfIZygUZgNcA8S1yhNCVSVyXKvPoKKVJJk1C04PUrbNC462/n7qNcWDwgrdcNs2jDSnCvGmZ9
aTF/LdwsXsOvvaXrEutjEUDfix39bi+GcAFPNbF7XCGnjJ1g6w24erR3HMdgZr36SwrTk0pI6mj9
K+T0JK91nwhh6NdSlWneH+vXGsEAboQKjIVwfpC/LJAdTHoU+mhsodT0GU9JOH5TC8Qub1m91Sja
5sWqIbwDo2ANVONkyL/CScR4fSx3InSbdF27lEYVSrM5ExS7cyI7VRzi1DjZvs/QyeAWDVu89aOV
H7rDyI4s+6wsEgJLU9irx+Edf+sDhQzJcQkWsqelYims7CnFYflNh6/GKYLG6AnjnSb/iEWFmAV3
4IrZSLGoJzpDsh4aZ7FVcu/eXyYliA8V8ADOjcGdtMpgPe0gjosw8daUI4Hk0B4ARd2AJOPcEEbE
ZX7XsQTSuSq3Am+oYqrnlCz1NxrG9Cy15Vov1mwgVQlVKTcK66s7lfylg4QAmceSU7I8TGD4nBhS
ChSDRZAyeE8vxIpwzqCXoF7gbCUETaPDutloIwY5YCJpCrxGyJpR8/Jw85h0GS/wf8t7UcFM+dFr
g4EOi3cr3N7uZcog91p32QjU9pTO3NujVLHapcGb3Dc1Jsg21BqsAR3+P6J7q9R+xMyy0z6eSeSb
If5uYuyN5M3T+GUrltKp2WcGBW1egp9pFsxzS3eJfAvdhPjxKnH7ZPTj5c8bw5vy6D+UYcX6Ygj4
yaFcvdC3SG9/3Vf8ibxbPxCjljhSlMyI0XnYXTrlijzOD/Vbd0dq9RTUrIqONL3lnUz0BKXG2gR8
dkNWcsTONY8NdEt1tNTUZBFoAb+07ohEgpEO/kn5hAfB5/hjZXnG/REyfbQHmrDph0yEure0Sku7
tgE1E3iGHWUFohm+G8bMYsPNJjFm83iKay3e3I/x8zpsc65q+Ko32e/rt/gFC8a1Ty1M/Hnn4NPu
7clq/2L9CzDOeBAnf4AUi9UIbkfxupYweoc3ESbiYlUafgP/o9/ctYCPP+mbrLsS/fWCacEULILt
XqVFNEA6cNFDElDvSUeJsUZbt4j84Y3/Q6DP0JXi97YAMP3WU32R3AdrUXSBpN1AcxbhztGW3sHV
IaYtdRfHorFvkNreY3JEgE5ju97dDq8B5kXbvYnx5oET/rtArK4w/y63wMUQWZZTuCTAlE6IcqHb
PX3RXF5X3qjYCgKSLVPmhBzy+fdEK/wp8UQzon4azysLLuUDMTWzDWIeBvOBlcwaBC1yJehu3ITT
ScUzQXBeHjXs2rWo/K7+qJXL5U+r/grfTCFpMXPr5vAN1mGsUhd/lM92lfI2jZx6bEfJGu6awI48
MWweyTI/ZTxr1QSe/gbaXEQr/vqTexH2PXCEzBU1yWFxpDZxqDN7xsiU1AcGCYVdbCO5tTJ5xuvp
LbVsoz7KQDesUdsJzTLMkK7GOsMTbHThzmaLBIFcLrkCDSqoESTxLnnsaxbfzXRN7vD7XuecR6Il
C1a7Mf1NQ4LIGPmtLvoZyykBDotEJbrn/Nf0MdR8pXD3JXW2etxZ9uDjX/Qi8mDjMq/1dA1TefvR
ticOP0fuIRMRBm8ip5SkJp5SnXsQcUJ6FtkNo2mpNhMr5XGzFO9mrDks7iXnmaISNVgXZdZ9ybw9
rjrlMybOpTa0dQcqO8aU2+zUfOZaj7NgzpA/8hIO6e2UP76zx7tQnp/DYiOhEn0Re6GcVHQcBkPY
Q1wrfSiRTbtAEDACH7tywlohqLGsZZdS2A7F4bHY3x6FKfRuK2RmmbELblB+DZ5Gsz0XmZWLcjNS
yHgNNNBAyT3bfV4PZlyww3q9K+9Z6hPHMDXWY4gKilnk1hiw0F7fGaNYCyiRaz9pifUsaEhoXzJr
HC259smSNLMKTg5ExrQyb/cbho5b85er4kZDYtswMKdMGzcN0RyQEDbN+DKXCOHRSXELp9nlEZu5
ItoTS7ByaTZPto1IbhOC38RQ5gmr253CBFcwg17jllI80MLxltnaLLFD6/B8nidUTw8AIHfMGvWr
NqsO6Th5xyKWmediCXFZXw854TmwFrQlTY3yMKVLt+w4ImoS6XUCJNIrn4+hcJePf9/PBwdC/Hz7
9YsaVbj878X7Oc2BQrX0O4dq3qwxZTWkQkwWLENhW6QNbsksn/CAvDBFlm6ce7W6VpWtRiggIS8y
XruC8fVWnGpde4s10hnZ+xsa6zP0bzm3RoyFVNlkz/3Qkd2DV50TAlWjRanbSh8KU9mrIgZiQVh0
yzAOy5FxpM11ckrN6VWsxhRQbpLZdzZZDYrrV4I0boKDsNw/FzqhlXwpy4FUL92JJVzZD96N0uK0
a1ANEfUhcSC9gDyBkzg/8YPsDh2dA5meTEPvUsUZAQUpRt+wMrg5+huggfIvgSgZl9l1ShdOOwJi
YlTgwDi5z3HT8cBVroDO8z7RtL35yQDZoyU+qPFkpqEn07TxeK/SS8nWZd7GiTl2jApzNjrJTgbw
Dax46N/aypdamBFMVAWLtxwfbVFsMtZySsfGhLG4nWgCkmnR49NSzgYfgH2cPCsyOdZGPpfT16IN
mglxyVdVJG6qWdoSfIV0M1tlDFUGt3+TbdcGIybUNtY2Y0yPR7TqcXe7U02VRzfjpmq6bmXMNoxC
B0nfs86o2q+u/DJSyRlIWXlbtN12eLbgoAkofd2+FfXGTov9hIRsxsCcm6WQXRfApQrSZ+ttywro
mf72yp8B4l5nySDhP6UR2dgtqtf/SDqvpdaRLQw/kaqUWuq+xVnGBhts2NyoiMo56+nPpzkXE2pm
A0bqsNa//pD7F+G06868pM3egCZboMkQwdryEb0ccUCsgpimERUQq0/V8tZqniyZ9hXfvMIaI6HC
fpsd7SFbrEkjzEI+GlqZkTWwkKhqrvrU/kt6DkJc5GDM8UWYhqV4CQ4pDjha9SCMB+z9w8xas8V9
bb6k07iquaBLacDawh8OK0AHt98El5gF0GeKGKuDtoSdwpicSzraxUXfy+toH7Md4trEJBd8TuM8
T00WrX6U6knvKhb5V0Wv6Af089RqInM2Y9zeNJO7p4LUULan2EjWcQfIPo6PflhiTanjJTpmz06h
7QIspiUK9nHGg7Kj/xd2TPyPv2vMZO/bsZfg+hTbxdqSH4a7WDqEK3/ZyhR7Toqfb+0e+jxcyeJT
UE8MQj8kRb7P0rPR45+UPY3hLnIYY3HmhFS+cU5CWfhXOy7cz2NpyhcxfGcUdDI6NQn+WBg0SciJ
EVzJbsITNVhPXbQJKehqzN3dHqWQnlK3tMc5IjfYh9tdG6tqIA1N1JuOFaD4cr8w95W715hcs1Ms
7XmA4OZg1c3HCMbTTPqTDZ2YhbldDquSX9I1YR6W3KnE+0E97jN/bWElEvnPvLpbGymiFFuxbTKX
9mvbcoS77XifKx0bM0oGoKjKp4TGJqY3n1IcsTr/e9KLtYGhuCDKM7b17YwRN+okyBVUKCbWCZwN
+UddJGt9UrzLPzVCR6j4Q2xtzCVh5A5YUIKRlOk6ij9VAje/O9visQVcH/9YI0Hp0r2dSsA5uTjc
uutxRolAXqORTDBcT3PdbQrYyvq9TDlzrbNQdx9zh4lfb6Hapg1dgGfbPpZ7y+YVoE0tkngJ6eml
76w91fWyCK0Zzxa/hDaaHsLmy9fYFPzc8Z5noOrwEvRcP7Q5Tl+cUrP1qdwP/TMYvnQgDC4D07qa
PNaRKDtqmPqnooVr9GpXIvAFwAgmLHJJV6h+hqF+CQb3oejK45wqrvJxr9dPk5ouBignQFkWH6fO
kzDdVPRm02xI0kfCs5t6nXOSPDrNOrUwMOOrhLQv4UUG3Iw2iMEvJEwtM9YHuKNUu9VfrIydYjk7
A+qmCISj0DGL6b7bHDi/aA7qW3fVlzNlGzfTMeWGkKzj8W49T5gcDTD1eyZJENaVwEXZYCeJVbDc
I+I0B+dEAOIEFoJhZIwmGnnnPTSMtVafkIPwzJ3xTOiyminMq7sFw9WGXlIM2OZbRKrvuH51OKQT
bJ7is2mehOFZPpEp6R1zxYC5hYMJokZNu0qK68xFkAx4FdnFjg8TcOvzTQFreFi6uo3Fd8oh3M9f
OfRol088WPcC0nDbLiVmLKlcsR7GUln335ORMyF+52pOMdlKQk+Jq2VyVZuPAjFHgLQnhhRM3ax5
Y3OJYS7LfKT8oVgkgbaJZ0+rvMBPthaFQdWRHM3+61guw96M/sYQAwTralflPgN+LdHG8+Gb9MeM
5TO3ht2CaFj22RdYFySYLqRfAJMAWKCZfECpg45ij4yKDJFKT2vX4WI1Nlj/C/kQ0TTXp7T87kvj
kjn+PsHgPEmPJu9XsIkGKrIOjkDfZJucaU5FuQWPeNDJFDHwLKPgGifap+SsGdZDOCGXaK/L3Zum
nhHiOqqfOrCx5BvHawts1Zn+CQdpi/NhQBDjjwuGSdT1egW7Yn7XCAcLIsdb6m9InOWh6q7R/Om4
clVo1xQDuZRbTXKJgfryWzW556izrpClcGLn0bUyODXkKZ08IftNJy8y+EhYhnXkLQWSBJlKinqv
F14w/ER4972HSoBx+9+j8WIWP91mLj4EhrBuyBXPe3dsxhBqOCQm/D1C/FhrlMOsoKwkyDjdjTKB
K/KpGdq7TuPYpF8N95OK9llxTfFaDsV08Ie9Y4iNOXtAzwVygeVCy7KvLgtXIiP3o1yXbvw0k4DW
RnDh9C1xQ1OOnYEWHjOI2lXVPEv6GC7lkvops+tdar/kPbwz2JE4ko+bdu53UkKgwBBscE8GJW5C
1JSNIaUWO38Nv/hIKecjxJcTN+OypzSaL7wLSCcaDAnQSWMzZ5tWCFR8Lp3n82zZW7wfegxUbY++
TCdLVhTw6xvnKWvhIHEEZSE6gyKggAyo1ZqlvSDkSbuRgMdWDOCqi/rqh5/FIcj91RR+DghUWgvt
XHvtqvQgW/Im0pLaDWf4kHo+fltqxNH0liJtIgTADO4BQLNfwYYPyk2LiZkKnnhEpb9batvlfnax
XG8qbiOQdh+Ry6zGVZRCoKNpy7lv6wY2pQt5gws/5AalqvAfI4wkQ3Pft+GqNCDB6R1l9HyddOun
btWhms+CqkPrsfzMI0/E2CyT7izsd0k+3T1gTy5pziASPoiVddcN1H2cGm1Qb+foSzZEFgbobdkj
uo5sxQXcasmSsO5cM5q/9AD/ApMewqwf2uRN2GRJc3EMGSY/aBdy5GYtMlIGVuJvxGI1psHy270a
4ExJSHjIl4yc+CLHeKjTZ667zv3lSE6jt7QhcjTdVFm8ZcQKWMuV6IA5VscAIVVhvOj+KY69QRIb
g3MqcVvRlaUp0RGln646B5xDJlQOllzn1JvlkLBuE8Y+EWMbRqgVwguHVOQvX8Baeg2Np0Z7bRgD
1yFSjwFYr96HKY72zXYW/nbCrnd5RrxIo4kPLg54HedQ0WW7nvNl1WCXNCZnJ8avkjPG9Q9SY5rK
vvRp6yvcGcV41l3UjsN3UBMAgPTdV55F5oQe7HOJPaH7LeN0TXdsWmJlccd1RbNUAFVUPNFjj4rR
hUgOC2JGw7x87Lg4Bu2ugWs0MP8yqtXgVo+N9UkN3GvIu64BE7b6LUu0reTa9AVqaU7yybPU1eqY
d43vNE4ta4uRTyzrNeKjTcARt9yws8+Iw8IpnmSA8VREmGcYl2VZt9q/5RW40DrLF0fdcTQ2OmbF
hkdtt7bBrkALlm0wcH9mNDejjolqUY8PWvm+FE5LfR65p05gcMpcX5z4vF3vLPulkwWX7LJOUAkl
99q8azPE2eKPykc06VqylTkik4o6UKv2wwDFs8R5Jn5X4cUc7S2PL8vlJmv/AsQNZu2BuNCkwhqj
WpZA4HxXS4/XM4M3i+qxApFkTfLqjHJaWRnuLrn+4KCAjCDh6uYCUUxsxB63W6rQB4ljaIIbkfht
zCuTFQp/K8Igefo31YjM8nudw06jt8qm34hv5nhxsxsrSgt1rXX4KXxBT85eaHhLC9m5II3Nb17j
rkoZb3oOxfbg/vLQmwxD8pw6n+Ngyrw5AB8cfkr1j+vGAlVt0JQMLudgvzUKf1/oXPzGS9VDZe6/
4wQ/QphclCATDURCDTyr5zn9tXmIvOxBB/ArxnUCGcRheDh3DJ2aGwe+jZouzEAA6X5GcxGaZ+ue
NA/tumzs1CXFxSHsaPTMwjlm8fgCNrz1W3WkWFxnzuxJLcMyENRv8dei7jYvy+NIk19lpE9mhrev
JHEifnGCaq0RYSPS/ehuzEzbgsdm+dHPzxETvPREsibjyGStEVXlq/gw2gQDYHLtg1cubfHgvLZ4
gGcF2xU+4H+jT+CLlPD6oCXlG30YCkCtO5gA8FRRhuXpYDzGVL8LB62K/1amlB04NfihsbZ+fPCN
0jgN/Us65PswhrhYpkD4JOUap0LBDhvmHoM5hlwh8+qRM+VMf6kU9qVmsDKT16WztwD8VHBZ4AzW
IotoOrbFTJrCJ+ofgGvUxDGCVBJgOP1BG3J1ETxYNt34FXaXSatWCkguEs+EkLccMaGOhgDPG5Zk
0icnR9up4hxgZb7UNfyPwUWAH37bPuYV+GaHJUVSzdyKBB2z3rmtvWtbYysYXE+ig9bsf/QatuYV
w8Lh0yZQNjdwLRZcfoL2OIWHS9x123GM8k/LQTk8MHMxpg1n+4CeuAj+mcYtMplkcxLVoItksqpV
A/JM4Wnwut2/1tVJ62XCatrvk4nzJe962VMzjcFycCXonvz44kNeT232f6kxeHiwE+Z080XwuBaw
gy0fyH+BpB+PH4P5yK2qqDl7GAtzwbivOLel+gn0a8C16zue5BsbMOJr61JXi0oLnESMXMgwWviU
hoWtvNLeGkZIWoXUtLjmjCq5ymrnhCjaMLDyZUiTTftwshlbLyf5z8QntTEX124SGo92Z+Yd2ROW
AZCS012TpRh3zvtYhqd+Uvmmls2/rObyo6el57VIK10aTAO5MdvLUu2+08I1MGG5dMP6pjfQuc9X
BT6twWohHdo+A8V0wEQtjJgcl7jyVA20/ji6FEBK2T1iy45ZuDMm+p35d8b4uBpyRoW8bHZy36Q7
Efw4FAks5qxLd9e4GbhvdhMruIqqdd4NWyN41Y1zpi6FKDcDs1rflfQYsMZG4+omB8PaW4iHLdwR
2hRFdRW9RtQRdQHxibG0jgquyLptWLVHOTFrwC1ck6an0xp39tVO3Ody3rk0XJ3EkLGgnWMwG00Y
WdL/Zj9NGZHOiM9AC0FOg1cu0kMAVi2T/x+j0Se/GQ0G+wuCdbm2IHmUhryMGkM9hlp5i+DK0DY2
BuT65HP7MnElmnybKqjGoD22az4GEaCuTpggAsHE/Oi5Iodis4B4lHYmX2XkR46ljoa9hc6kbiqf
HsqAGYz+lWi7Ths3HN+0NbI451W3LwxzTdY2GHzRYs7J0kp7zB1ZFs7fUjdX2luQ0yHIfWOcGi09
tmPn+bJ/UVXklSVDpCLcEbnJIksdwqcNzmU2gIvJE3dnyoUZ5ZjrgoKkIG/E88A5MTJcJfxbgTy7
B+dgpT4OBu7N8A7Dc40vTGQhXLEvBOqu0uJs0URnA5rG5Kr1WJZPzZMqwdg4y6fOfOti+AVkR80V
5QnLSNp/jNxSXmAVfYY5kGeM4XGK/8ZnzJWpcRPa6s3nFtTKdmu3PxA2mqY4tPVOHy8lOQj2YjGb
yrXh89WV5bX0ZSZPOGMSM9rnpWpatjNX9nJyBwBN9vjnMgK0sQm39F1UgWhGYBpjcdMda2OHQF4J
DyU4UywMCWMlgsCb7iPTvpmNrM38mIMwtva1qRhWgnj02kkz4C/p/VvNgnsIrBctZMWyxxq7xMwa
wXRh8CyYX0ai2CazNpCV9qhaZ8utMbHTaotsQ9nBhteKaxw53yRYlkQkSEUqrcsJUkfrXj3KDvOR
oUeMxs9dDsZ6Lt7CoPRciWoKm4MEGWhDTHgab6oJhhluW74+reLcWae9e046DoIJUSsXMi/0HtMh
uktuB5rjtu+3dfPKs69dLtrN0rs202VuXuzFrZ99bUAbKgLoPtoWakDXvhcp3pooBLRHZhqSkDnj
tRBej0mgwl8IunZ578pzUaCl5C34sXlyOQcq4hLm65BhnkZtGH4C0/A2bfbXgs+ZCar/AZ9xXm2Q
Eooacr9iLzR/CfzDEizmTWPN3sjijgMf+xHlghZAsg8QnE7u14QXu572zymeDJrfYAIxE1OomI0g
hvhjbFEwUfQjYt8ZkToboIuIEkjQYnfPecaKsl9Fqn2L0ty7Sl94VWEW/+RIw+t+eOiXetjRbjkT
Z7/B0mH6l1XFMYrPelFtdF5uyDaokrsCLy0GLG44pWcoZE5I1AKuzeYny73sveXmHHA258lvjGXu
AMAOcaWx2lWi/YzhawuCrQ+rDIFJQX9LQeqri4/VTltAZcw5ZY8jww9OoaL5clHEQwgxcWOii14q
OkrO2LJJZOKwxfeNkM+wWhGVYxcvuOTQqoZXiriYA49yysSYum9Wo9jljscxPUCnimFF6Qz0LUDp
3oBUyCOObWz83Qq7e5bQFD0qUEV3Yv6eQEG0XoygWPuDvbXRVJSZe+KWWlkM9N38VNNtatmFMU4r
Ncgj9SYYV6Mm13NNCBB2QfNYPxnJuxlDKaHJroPoQgfW0lpNGVPakEpOp6zKo1d4C052ddPwsLSw
ACnDoG9hd80NTKH0uXHIhMAMqOkfAUozaa8CnZQaVJPMX3bL+jOYlMk0wMfHeBZQDitjPSTyUpp4
JBQjJiHiLwKzBEnUzBs4KNghacjdxaeJyIMPB8hYB9SqY+TTFVltxWoKLhyqDclzS7U0Y83c5NO+
VwiZwbINLj0+n6zYPqbQ8D15q9vnVBi7MICvH8A4gb1jERuv59DwzklDI2UfRV3j3Efh3UKfiDaa
/5wq2+MG3uSuu3KZ9ESds19exbIYscioA9IDqvxpqbPMUJ1nByXA6wJV0ecz+YEQhOlE/RDZlwUd
ZeV5SjKPmtLi0Mn8PzwoNXdL+U/tH6vz9B0dctLpas6taX43pgXR2HQBjmYW3mZMTiKb48/t8aXA
+Wx4HxXyINWvHEbm9PROXNxqs14sxNC2KyQ9SBz4+Q5RMTaJLT6+APvW/5y55Z1dUZElAnZj+pD2
p27b2HAVy6Xdfgl+/xuGwbuqSfbONbx4Ee/yrzhMKfuvGb7i+g1LjbDcLGWLO33FIAb9eIcjlLQT
sDk5oxxs2ryo0gjYAyRYCwyl2g5hOHhDYiriEOyPgLuETpDTeJWkHu+8wxmuFdaDNdyNqv9xqwgW
At43C0DCoDftDmTRx2JX6TCANIxnUPIEzKCp3OYBr+5GfA0OhsHDi7bE6AZrm5C+ApVI+NeSnZEl
qEXg6C3T4uqv7f8GV/xSkY8mMrjgQwpaa/iiunqM22ZrJz+AXwnzvbpLvB4Qoy7hSuX9+6hhsmOD
K+IINDOWHHHFsE41LX/XW/vRhuRYop9su20W96cFuQSqCHjRBQfKo9JwVWaQrOJHZYe7jDABfviy
sgLF7FYQ79W9JorxSGKuYmidWioYkuI/xdVRteQdJiTWX1nyjDwEM8TUuLhj8rCzUyiVhP50/vjA
vHF9lRod+PC3/LeYGirUblZH+KaLEG50FqsrWgkBk/J92dpLc1rO106iKuqwk1TDKWjCUzs0OD9Q
F4ShuasT41yLNoY3EnzAWl0JN7rm0j20OP2GDIpgL/pjvYZisLX+o678NS21xsJR8X+GzLkBR6+q
Jt9LwJ7KkMdZ7Ts6y+wzkskqEf+40E99t+mzd/rWXTo4h4qyJm3Vfs4YcC699MOg/gYTXmDVbkWI
uCPA50lqGyaUToTVc/OVUFkJH/+d6k02TCdLd6M7Ai4DFCK7JXEl3czRv96grC3JHa6Qh1A02JBx
QHmeZKdvc4q2CIMiDVEzT65r7wkEVtBw24LbWkHzVLsYRKhM4agJ58uFvhTY8uSTPz06q7wn95hq
r3HtrY+CKGjfFDmmpDTagHDFL8lWNmQFoBTfqj3D1c4OTfjCJWlhHwkpjkn8bMuaC7B+MAmTG6FQ
7mzOn3hfzjztg+MeaNDauHvS9ImZK/qtcNMLKDiQVAdKcJrSEkrcgA8EXkCF/cdGfDAMXME0LN7a
aOfDIpi59dy8OVKMoC016r0b+j9uLC5D8CmoLJNhPiyzhLGCINdxPdUJ3vlmf9Si1utA3fVWHFKO
BYkIq3t1UnerN5cJmMcsYkzAOJnby5h1X2P4nkVrWV/qPtiW9SqtkdyK7BlWLy8KkL7Za1bK/Go8
mbq9jWa1tjXSgeQ1YFtHg0bW990dbtPQPKU6ylyz2Dj8HxrrOWWRJ91WEZPhTh4opU8ybAa59ism
JkW7Kd7TJJg+8YgL3DVjnJdaGCmlWtekXXFX9ANDNZoFKeI9AHaS+F5t8N3c5rE/9c24Ur6+KxWK
cmLGJxteAblDXQuHoMOKLPxTeLP9Nr6+tFcxLOUA+0pnwnylDHCgaZ+zTu4jEb0WicOB7ayyuxb4
WKIZm8p3mJPFxwyZXQpcIVzqsGnxiyvRi9Evaf0SjOXTdQMb4hmsUXsYVexVeKkksGsGk3l1V9Z7
h+0bArkwVLZB2hj52OCZKdTjMKGMoHkHmtFN/GEcj7nCAO3MLXHnFvj95kjph9Ab6ZACjBpbhde6
OMuZUJxjCvk/9p87KBJDvLU4Qe1mBkzDBSGGdDWG1qaI9VcxE7LCbacowCYgHygHWj+tA7Jcl+Se
lNm7urQES7hhgAWi4YnA2gBcBvwOCzY8xHJl8+8uEARyK7EeQ+0VgsCmmR79ttjX1J9F/WIz7qYA
h16hrV2gq4qsDFo27n8SLyE2MvqXwCth+22Of524NXn9WMO8imOywCmBouYseg4kJph5SR6gQApf
OCyOUbyJgQh4nQA19AvmzdD2avRcXo3r+aD2FfPZ/JabatPBpnfmcatgYQ5AvctfUS0w54PBD2k0
ZiTgJKdG5UcjjdgB7aa9OU1yoK4ubHUc6QbM3j4INpZh7XL7HwQXm2fW4LtTTL9lZwNjLM8hx58U
Cm09Gs91z4RTVuRFxZf6ZunMsgd4n4k4zFlNnCOpTc7WTo1/MzltQuCHwlglXAyMHiJGXoKrpIUs
7BRvRf/J/bcUs7DR++iWwCbBqZVURHIhDeiRgfQ0mwwzRx71Qnvs0CDUWgF958KukorMTx21FhQl
Uxo4C70vbBcDbbreLfm5WvCni4a8bgY8AFQVPWrJkK0MGe6B7nEEtvl+xsStkyQjlO1bblLQ9O6h
gW5YfUfqj+5kGbpRxjpp+xR1r2n6lrkfLQNkys8gRP4GHxeQNdL5QrXuA/M9SXjQQ7Y9FDrJe7ht
w0Jw4X8mtCxUTg+5sM820Ha/r8g9seU5BFLgUsuo6xaSRmrBK4fZEaX2Wg5713Whq6K+F/VKbBaZ
1aTvZqZcdYUb8dJsMtDr6u7Alyy0rom3lXdHy3xOJqwL6rutZWSRQlxvlnKwa9djAZRqwV4Uoj2X
OtzGHPzNGhhPUFmJdTgan6aevIqGPRSRGaz+aWQzBR2x3wNdqasz6lEhxlDjfeqB9EtwReVpOu5l
Bb+eWMXqzVpSouUlZqBuIi9IF8RJZgcdCL83CJc3hnVX1Lt8HtcQwaOkP41A2K1t7CC3jHn0HAch
zjOdgLN8HcqIMwmRgrI2c944qwGR5oh4rf502Lu57nwyUoGtzK5RFsqIbLzaEI2GvUEBW2TmujfL
f105HkAbysmmHK3uw4SjCEiCnLzKAVKaW4LD4unotxNumZhtJRtF4pM1nLEnNAv6U+dFqYvmm8dY
PBX2QNZlvZtLxCbhX+wm3lReJ/AwRf2rwTOKaIcxUgLYVMR5FqLB8BPCVP9ajgY3QvQe0pFIl2DE
OjlL+lqTxasH2lHH/c4GtxjZLFlCrines7K46hmoTG/BwdePVUNADZTCgwycfcmyXcn+HbCYYruj
swib8VInDtu36SE0t/emyuHkxNN17PPHtgUFdBl0RQpAWmsO7tfSzzbGs0zfJgfWsT+tjfZShQ7x
yrRW3IrZXJFDFO8YMu6NvLjKzN9y/oQzFgd5SRkTPjUlQrkRvsFgoinO5a9Ffy0ZinPn+bCohcFQ
OIcbOrSeNbBKC1DXsR6xva1hGojWqwBKI1qpWjCWYF45+p4ZQT2gbGvT8b3gEJ+ZPTgj2J3StqMx
0VRkfDbOpwqgQiPGr0HYNnJKzOnJqZKPMRk3IWwse7Y/KuSc6NLp22sC3sb8I0PfVLnxzTd0JCP5
8pTpf0gYXNjIRgeESFggJqk2VEp3UvtoeqvS9AXCqyL7b7wUk+5JB2ZXRHpPOWuH1g3fnASwtyT4
OwRgGWDJ2/ZZT6ZjHjBmjIEzZ2DZOEJ8DOJ56Xz9aagwq0sZv+OyFTrdXbwFEs6Wpu80Bg0Ox0bC
geWUa+mAOpU6qkgz0T0O/d9cdvvSRW2VlS8Sryr90IMMRsPTjD8CzWBvlQeN8U437QbsgoO+g5ee
ffjUJ9J4l3aD9BT78qA9pn4AS4dYEzwGaPWc2voaDQq7ECa9kq8zMYtYodv70IiuOM5l0V8J5M4N
m9WfjDmOetPEW9t9bnCMNF3y6cppeIg158kwMDKccXmVv7a6R5MGCEqsR0P/5IMZiVWNTqQnMd0N
YMbm+g0S382MjC1bcGMWR2aabSnWBT+qI3J0xogKlr40sfSzVwoTlHDcdpP5bzDw1eRcZUWvRTHB
14DSA7AXJX9aqKEcsZjMdAcHxgxVvsugYoC3ZPtE2UTRfunrHZODAJ/YEU3EeGmjhOJ23jQIChyO
BY4HyNPc1wBkNu6uiTZ9cmxWMn0EqEuTS5OONyb025n+hWtL4CeAT63OzBpl6FLhrGMHYiFvo4bj
NcOKz9sXvXPImJu2EPeGct4EWfAXF9OqqdheDeZ683SR1Ji2HxzCsD4GKn0dhA21tIDR2p0KSrKQ
4mis7K0ZR9uomqAZuOCvoedSG0XxKRHZxp4Xk2MdGl+/mwoHMUO4sYb8qXcxwAgnZvaQVmExHZrA
43rl72HpdVgTlV7KBLKGok4XNGKoAoOMAQh7tYcAthzeTJBSHlgfoMAsrkn/Ao40gBtn3PupgRAK
bQleVhXej/xgmxsz4ufoZLFlYejBQKkg/NblGve7BfJZwN2FEV+LK2K9kWrI4Obokk09WVcIqj3F
JGxm6Erg7mjtZFbs9MAnU0VQmwzHFj2GYX5WxtHvY4rfk91/sOIf4vENUvKg0B7Ij5TIeXeerzqV
Y4i9qbLox8nIS09yhNuM5VXxFjCEzmjVtdfJOVc9NuHQovP0PBIzo7C/z05/of2QZD/YEr9XxcyS
sTYThPR56v4znuZ60cHvHoSaqGrJSGn7az85Rz0HSi9hu6V6cmwy6B0qQMjjT/4PxRW4NQcZILMz
W948V68W4hLnbFgYG8b3wkJPtLP5fcqqenbNdkNi4wwDLu6O8K4fayDoXv5gHTrBUSmicl3Bp6sE
GKO2zTv6HEW4nQLtWm7qiHBZiUSl+lp+IHP6nW5tRjkd9TjYdf6Xrxi1POvLoBw3mPgvD6pdFHCQ
gxx02kuvPWnMVKD1yOFSkmBfj/ekyDahZNrSw+WdyHOEzRJOaJmL/NDXhEe1JWGNODRaRPBU6lkv
3b0VW/smSD4D6GeTvtJC/FUZeOg87yKsTo2otg2+mjJL17kxPKLMCQqSAqHrVD0YVFOvGR3u5/Fm
1Z8F4+Aw+VO+j0y02tJJrKuFxOslYBPMXFvTIGXKsxr4e6TTRvSVcWEeIEwEjAVcfBaTjE63diEb
cyIUpAgaGE6kz1UhtqDkCQ3eQFXrcD0bjMhjJPJDBtAwPLU9JWqy8jnyuwHeoaLias8skLQX8BIg
nM1cn1Hzm2rzrqKBC9BQznbyZKkHMb7ZWbvmoRmGsU2z6DlX/a62MQ9NwFgoKoxocQO+2jAahfjn
C9qe8AmaHtSnx1agodjyXefqpqTCkd1r+HMTNKMMF6YUs42GuSbUgaiENfhlMAiyb25/7zjGyhbm
ArqCkF97nX+bqDeBDU2fBplnBDUzHo69f5udQzieY45o23pPIPvqIn5yecS9rh1YsnF8rlHHaK18
mDVtnUOyQFJHsTJCqNWpMTN8jGzkAuhQx+aQl5M3w2o1p+Cx5NY3IaNrjE37YvJ0TII1iDQ5AaI2
lwsHf0g3BlNt8XPPIxv/8YudkylurmeoYOEl7i6puoA0Zn5K9DBUES/W3ioSmcQI1t0/da7ruRyr
rdBvjhIQjG5dCiOXOUfluKDpH9wnPoUnV8JWL8ki3RmX3iF1I7yldKucYC6mV0ZJPwNtMoo9iFsb
1C8R2hUTTTm/ru5S1aM0cXgYvSLBGLmcdk6IeFr70Yvsn+zwxYJVPGJyOyJUS/3s2kITKhOx1yTD
SPxrkQW0LiDa1oY1i+wXQjoc4s6Ek4T3V/E9Lug78aNyw4xjofnYMHgadgHsokWggKyhsy6G+Fte
aRo/trjil+uED6lH+XZZ7R2Ld0II0/wmMH8HmmCfYiiV7T6gNS9yCSB+ZqbRyrcGWyvzNeZdiyo8
LBB4wCFr4A5d+9ulTEojoi3p8RedA87d+V7FBDjyUuqnmn7G/E+JpCv9qYOwpsGdKd9888WAuCwU
ewsWZJfd7QV9mbys/vUbPEuTbYjA3BB3Thd99uEwBW9djTBspBdpGM8bOKFXNYMsmK08TM059l2L
RcObU/wExrSv++pkmcnBWcRxLNcAPlk5autw1r2iuZtwQpaSdizOfpoRD8rCAkeasVouK3UO4ZA3
fGWmXni1D0VRb0z4EKJ6T0CWEqCDZqheC+nGD5SxfH4EJWjUzNx+XhaU5PhrXHpg2R1tuZDQy32g
nmUEyYupz9IWlcZ+wlKe9+My0a3rL2sCy3HKo+GeLdy0eqoqcLiaSXBZ/OgWCmOuQwtVfjudeFdU
uy59PCq7OXusGkYNAzIfcunru9nv4uCQMKcc8E+YvlL8fAgt43tr+ZaKag3ZyR/p3RAuZ9Q5Nt44
hvk2Y5MrcxfM/qFm1uV2TNjwrRdHM9iojyq6MoIo+n4Vw7eMV/M/231lrbMPCKX8hqAE8oSCGw8z
89KY2MPSOMTj6mEKr/V0q9sMCiKTXOO+gH1jnb1I09659skGBqiqzyZVe9RbbFkGENTIq05rtuje
NB8h+6R9awPqJHHi5oMTdYoWoRaDFCAXm7OdMatbIi72i4ul4lWjULpdurxYc1HT32iI1cDzS06y
XtyiBhqcQDlYB0sqH3djy8Fd/y4LLuoX+fuaz69NIKXfC4S0AGwiASL0jf04wpgBoAxmexMDF/cG
fsFaj6DMa1nqU2TvDUA7G0d1fbyhX9aBu/WBXreYt4HcmLL7gCyZ/XfrwpQuEGAw9c0boJ9N5+gH
xe9ZNyRigJUGEMajktxv8VwPr1YOEZM3bLnao4RByQAtB4n+H0fn1dM4GoXhX2TJvdwmduz0kArc
WMCAe+/+9ft4pdWI0bCQOF8557ytGt6WakLjJKmoUCsyYFNgQ1irpkIJxLCAQqefYgo7V+rgX7oF
fnFQG6BedZjhAbJt8hGlV/ZdRScdDnnk5tF5OWHUuduXYrviHocMjgivwKRtNv+l2PQa+RLUgOYW
R3tz5IMVBpFu15UgF1Zz/PJzAO7hRzFPhWVghs5Vl16DRc6YIyGJYQ2ji1QSV6e3UKfXVBe7ZMhs
Vus06dt8mu0ygvYWL/xszJZyxnX+IeNQCdBZjeHncivH8k9cEHtWOhKvVlR+CswJGswE6JSiiOO/
ufNn1F19eOUKBucBHN4S9EXmtztjcxxzKgxWHnTU5lfgwjaj3wRFdBBEThvBwyI0FgLyWDzL/FfH
A4MKmqhr7nAAvCz+Lri9gFB7yaXHjpNfA9iEvyfFl89l1RJYp0OgBqmiYtTf4HCQ8ZGzgCtuuAKk
Y6x6VtFa0HeT8ezhQnEFrqAENrj1wJiusLTKpA+h4knmp1KNPSGfL2ZZOIhjUROGVr7l8zMn0216
1WuUDqxngQmJhFEwVDDadUxMxXyZo4e5XFsQ3RZUDFk0/1vADZCrf2yIWWN4xBL1H/B6SEvEMcFP
u+9w2PX9nykzXBOQZ+HgBm4byLHnz/q3NB+VPob+g1DYeuo0pjEYdEXoUutMmrVbLs1OpswgmtdK
1IO5aOCNYN2IdEXMLzqBC8vaFgwJl6VmcBHUBWm6r1Bv9xN8pAKycJJQW48gHcSUUBahJ+KNwX5N
m50I1Rs5Ds+4mVBjY3aE6rnfVOrLb7E9LcZT4NAP2CmlHMEsGp4Rg5txdxky7BY6cKt4NcNLTL41
WGF8aAL9JVhABZDaWxTmM8uz/xyniu24mCfDGV9OFvkpieZmAjyqOOpKudyJeE2yuE0SkRrI6uEI
t/kriSGXm9auoQ9dNnuKQJjeYnwuhdHIXvKhi5aqO/oEHZcg3DVo5/y9UKeWoXkr5Ee/u0BP5ejS
jUNZRxeVIG98XDTJ/66rlzEjRSzw4aVXSvlsy5KaW0bO/3WxcBipyChSyJKHK6yDW4QUOCGjFwh1
65RhT1hVTmHhkMHhUx2rX4unVGNzbmr4RjBu1ukvImmv4V2XY2PhjyzEHN2R8SkVnyoDvlbzlrAu
PjWk9Xserb/MrZb5L8NuFFmqsVqEVyndtSA5erDze3UvmAzhUiJ322PH4LQdx52wCNJkWnkh3uI2
TndiJdOhtPQ95YHt42TAACALFozqXeT9MC2sIjwcsF/HqGpZdbSERfJkFYfTc/GWSRn4D8pRwrqj
6xCBU250wL11F4I4t4egn85lepWseI9q7mb0VAdStcnF6K+YvwpEaSI8xGG+VgaZZcSMBMiqBicQ
bPT1yYst8leCUcGAYZilrUTJbXFSjw+V5L5jfp7MXo6eqLWF9j5qSJTdmmI/2af9R9gdm/FsFHcV
jIwSc2Ks6Y8ORFMO5Ek3GVuB9VFl8XjksrxoWb1TcsCP9cg1wCiifOnap9V/lJjSBFge45KdrJvI
ZkcM5/EXP41Z2UBTCxNbgQiN1esHfNoII8NokyKkDA4gBwMQDq6rVNyqm6hb8IY0Q2byynHZnouv
MWR6uc0IkaKgxqwcQNRk7gu9wylRKUhMWCC8IDRb0qtYUADnAX7FFdkzeNOoEG5bkL0G7+0AXWET
eixsZ6kRQ1XdFhQ8gmoQb/Gm3gxxjV1E1+A4YJNugBVJl61huqb9AeIq8oeHnm10DER7rlE+/0z8
M3Q4KNADAn6rScPVFz+CRgxmG60Ucz7p2gG+TwGWyhC/+IgrbdcI4VYVSTdiflaZMcANFUSiuAnY
vZgm8CPwbW1tnTAgDWyGyq1CjL4cP7rfeGqMQw1WCkqJ93F88qmN+NGwIqA0FtR28B3O1CKwQ0Rk
9rK2JgVhjOniqn1KG2UV/6z6ak0/FvlqAQPgSnnPCTO2mIOp14VI/w6WCd0O6qNM+f1bs3w5mItf
S/yWdCJGNWNlAAyGibWCpkubIeBcoBOo1ee0VWSjqbZ/KiavqyTg1pxAMy+BPiwiLl0wK86v5Rgr
F4Dab9dNT8ChRVQUSmNegE7gbUWdZRECgPY6BB9UqUQ1xh7myM2AaIiO0bpIGL8ZmP9yZ0X9Bb3A
qwNXNVcTx9BKeky0NKvhHxkwHvoW3GpH/driTjw4Oj662Gnf0u20Q5jhHwnqKu5piTY4BSJgpjIQ
G85K5Hng/zPkNkKMnRJznEMnDMg3qQKJUWzmDJy+aSc7gz4BAqIr3VUR3kKmz7WK2Yx41kVCNM0b
48VV2e3zOidoVbtFVbNb2nhZSk9naO/2jIajhCdK4C/ck+4YndqRWJDTBJlXwfx4XPg3gZ0M3T7m
FA44X7HA4uUEh4URsYyCfO2QZuhvm1eiYmAVz+RVI43zN1WARC9sNz40TdY7JP0hu/naJjYHtxah
+MW+zRgKgBq8v4d/BYpTYsMDEayvmnfOkjz8GT/G6v2NEqWHfagxkVLpNCtZ2nUMpRUTZ+9p0ah3
m4rZXX1aAAF6QgUTVPisfLLLwL7UCm9oZQKJ2POqfxA5qZpsRNZL4jlMT5+BkQlSmoO3/mnjN52j
6RYmBn0GRn1D/UiUb6MdNirnV9AxD1ITuzFdmCJB64SI1ojsilBi2EmzrfTpiPdEyw1emtoacSzB
ay9T0fdle4o18qNjphVPhTyV0C9PJdlnqEuwol/IkmMNu2LXQiTpDZwuGOrLnLRynVwE7dxE9LU6
VCxNhR/OLHa2YSZMbBolfsEciFh8qMxLXSWyRnPqBi9bfVT2WgfLIbFcVb2KP5KFhm0ka2OInZyC
ig3BFR+weAdOKZG5TcM9CdsI91UmgF3KhOeR8xx1DiroliIEA4MuCZVyuOjFd0FzZPkaAou79BhG
V5impbdm3lt4eMbDToYNJtAWlKTjCrtE2Gk4/XPSIYeknIXBiIedf5OZtynNQFf4ZWG5NgEHYN/T
1B+cOUb4PuGT1YGicbEzvurgUsa6vy7gU5ps6mhRyc4zpma3iamiof8GPu0C4uGCU8TM/xoGYDzP
uozXnwmMyipG0MINKGYd8A7yz+My4GM4HZCeDs2GwI1Ifk20aoqIAQfU1yCPmBj9msEllHRqB25R
ek0r7kCrYFz6j1Aliif+JwzjSsYLIie5IeBWkfX0GqHDDlu30hbvLWAtMSA2RIWbg/sw3LhZB1jZ
zO/UY1ThNa0b6rSlOuerPPs0LFcxYEOw1634S2XGPzJeDptjoyOHKV66tLOUJ4f9hqEhyqkGPw6C
kRiYz6AMsviZ3qVNYOzr5DBOKql60wYDCaugUDTVE9dO9KcNkI9/UUrMhIDq59jctbqL83aLwiv9
AdEota+g2pS3XnfD6S8k1zw4mDpKrlOW4lbI+7gRjle8iQ+NCC1MmB7QuqDlaLbwIpxpOGKrAU2O
og4HJ0n+ztUHcnk1cQ3wGxpu1mmy/H9Mf/MNE5wS9UEO8AuJg+LIo0Jr8AUCWYEpHKBzo1xfU7zk
0z9G7/T7/Hio5IpGU0QlCcUEcGSTPepvy7iz3SaLVUgrls+vRU2uBPEBX5JvSZgXDBi7OwMaWEIl
PrDDOgI+cc6QoQt/IIOgXdi3SgOPV/dkC3YhSUyLhfRKpxqKolcIz51wHAEKsxs1FDVejbG35MR8
wdCNvCFkw8KEGyFDDjmkGVsGoDN2v74dVw+QjjZxtQIppx2dp1dd/TIa1oYrS7/o0Hh/Z+ItbC5x
durbz7LfBrcQEOsmvmhC5Vf6CR6Lv/yDv9GO4ZsCPPvHXaVRtJXrjPncYiCzGmjvMSFA3TWvJeuL
RyQ9Z17cMuNRejyIhuqSWFSvsnroNHwyTYquIIOIC31O7RmYGd6QOXHrZNIx5oOJdJKXjIrpGj1J
g1qjbHDi1+tN2iMGFJeJZG6+1XwijWutrG6gdMKQTsH05g/rjiY7zdjfZT6GY7K+boLZWaZwJU4C
JefxFB9ReCI/KM3JblX0qF8lTcg8PBG2mViIzvDi/CUEpeMu1/NVvwhNjEe2qMQC3REiL8Wh28fM
szI4FjZ6AGY0YnxHXdSbtEBjAt5CKaGcK2aDGLjk84CBEb4OGj8uCH9IIZqxtGgz36ts1kIIAa00
YdVm3imvVU+rh9MQ5keVKRQKKYvWHc7ulEwf84BEmLOnGisvZ5nXxo+go1yMCHTAljr4GczepdhI
gGVhio9RsRkyt+DggkSyTplQcGS+Cn5aNPvO0A3o4Femsq3JfUoF2qOfEWUU3CNz6Xf07woVQMEk
r4YoBtE/LjTexzMvXhGDi8p8ysvZ3tGB6quM4eus+sCsOzlm4MkNWiUE2Y4/HZCRcWvpQEMOm1x/
6Ea/kRO8BzEKs2FV5Bb0Pi78FlKDWbzUHE+/wvF5WEt5FYCnliiTpORiUelLOF3NfggNSseICswa
fTbMtRSEaTmZ4ddCz8ZrTSPxMtM/ZACVqup/m6K3MadEparDZYXtP2Hb2MkodPLw3oHCJdW+67eF
/BtZ8svQmMWj3fMJaajhlw31RfK3HVtxbLi+4p5+ag6Tq2ERtWp9LlWFJBu/yLTaObD7QcboiHq1
O7QyKcOBWzYbxpkAq/GIw6ItQv3MHeMvxOSTVTXaQDPMnUEGMT1Zn4TilxGegdiQpo0jZeszS1oi
FnGLM6nNV/9nYTi8edwUExxxA/JRaSICJI5Jy+mJBVaGb4z2SCL1EjXssSbCYn+u97o2v+cdG54Q
6b6bkQXtdX1A0k9jP76pzKTnDN8/zT9ngQRaPN+WCVNQvVsKBqbqBgfI9q809oHyJwCNCJV6qFH/
IsAqPfen2Yy8Ouy5NjgDYBApQSLcK5hxJfmnhRjPQJktPOdepN//xM9gGZexVqx2w2WPaLRUXzot
oPqwouM4n/VpAzCoVTdfPAZ4SKf7BBBY8t8iRN+Iq5jbpNDpW4m4jzD4LOLirXoEabbTa04jzAsX
YbdZTq9IT90M7L1ZrogodUOK3oCyDpAS4sK6yM5x/zCNR7cJiDvAjLI4RPTDjMEa6KrxvMJXjR4T
SEbsPgIWlv8RaPHb8OyGj7Lf99HHVCDt0dalAPaG3s+oCXUTEEGDIiC3iQ6pZbq61p+ZiGD4amn7
IjlMvStOhptar5hBWV7jsdhjngadBB1pwZ675xoCw3cKSgnYIc8Qbclo+qqDDiN3RW5kCL98NqyL
HlUUXMqxSxOcrEdC4Qo0Tb6j+mHNwHrwRtZzxc6Oy3KrFuaxH66l4oK97VMVbrP8kdwF/IB8wjAz
vAVx3Rx6fzcMyN6jNQ8Si3uuyCg+RJN2EoieG8g+6lJ8Mzl9TUFlVFgwDFN3HVFqlUm0WS7cxNzJ
rJyr6iBWh96iWsKeTQ7Q+lDKhe/F4gRSATCCs+c+EcvFx2y5WnIN2R4zLt/pOdQdzbhOnymzQk15
5BAj2/atlnEDBvHBPl09WTfymLBXyGEG4+ZNO/+B8XwFWXo1fNMj+zA55hUkD/9X2UavOXZG4t7h
BsMo//Mfxh2GGP+ZXEO/8K2QwYIjMTB/lJ/1URtWHRbcdCsf/Ufzal7yVf8kNgUSifgdPxTCVVfQ
uIUfyvQTuNwL3QfWcfSiZ5O9iZo/Wy+pU+g4kDWtqk/030PF2mwn28DKQE5+GlQgDSSnEPoiiHKY
a9h0QWYKi1sF1QmZ5sow7tFQrAbIMvFZBmJvAcJbRk19C8iPcaFsnDAeE/IztaWqDCsVoXZOCxh3
OyRUMTIQ69RWDCLU4xBTqgr4Xww/ZmZcJRk1Ig35o+ZbRpLIvU64zzo0fQhvWVhhiIsxmeBx7sNC
i2p37D1J38KJw3rKRncgazsETqzYuXUFAnW42X0bdI3vjlnxJgHP/OvZj3eQgxTpN8pJ3XtXxbc+
PvA9SbztjDUlDb1LiZEGJKN0N7fvNMWNOSB9igD06mNL+I36biW/UcCcZ+5fA87mCStpSP+lMEPz
tn6L4NcIwlupIrECMzgFgrzJw9SZIOdHWulai5kK9ouRDAxWvQZGWoqiXSR6hUFKznlJ0HoLB4kS
aZjyS603p4L7t6saG7slCGhNrHu5T+7ZFZCuEErsOfbLLxi7/DD8iunG784LPAhNrkr2c0MbSPUG
gENGNw19wFFHLFZtL2smXUcvNBEBFHvMhm1kdyCqgBh84njIMuu36JGYTRNlS9qvyRt0JLQZIcD1
uv7omBcA7mH9G64ajHhFiHaB4a+qUtsqMU7BlYDO7jKhPZL3y7ZvNBl0AUkg05baVGlqBpaLIz2S
G67b3a63tHWf/Yxp7kkSTL2eOeOi39Ovl4DRR1n0Tt4AW1kcJXGkIUXAYLyjdSWNdWGHiVz2YgxX
VNk0ggTMSy6x8qAw4GQR6sM4OlTiAV4oDSk7GGwCJuQW7Bc8UBnTxJ8mW1conlGJby4ul9VmICb4
4WPodUd1aVtkVlcH6G5WczVnCNE4LUl9Yhv+PQ3w4NN/Co0oi4UnhHpa+uJXJgShmhmkCwxHW/HD
wvsp6MidwVIirX+y5JmHpYtc694gpp85OhmeUbOsYyaKskE+yV9A95EEe5k2b+1nvlNjrzi4XY6b
CqZSCVOYOCm2FYTfODU4ireG/BsSz6KV3iwdgmyrmcpR47fwk8GrwM/SkZmSSkf6CbHZKTJrPeJl
2+EJ3UITHVkwFfHbC42pJ2Qtjg9TsxXKk24Vi0XRJoEcUVIeGG1ky1G2UWJy0pX3tp3c8VONu0ur
pRepBloKS6/3U9ec4DOWBwSRXsDERc1OE1PhqX4s/jPkAYgAqbicjehQVRrFyBKOIeHJKFVNy3+p
1nRJyB/uUNXL/TIr2Gj5Jx6VCws5T3jh5W8emV+GwliIoPd8WAXkgZKP7WU1pIlPjaQ5UtEwxkI2
pIUKXmFYrOS3MWAaZRBVQ1ytRQOfqt8p28hq1S0GkUX9MAYoH9I6oi6Bv9YWuqOK7yp8U6XJjsS3
tsBngxS4IRPAqbbbcaH04YuZ9yekFG9TxYwiT68GOgdFPilxd1ArC5gVt7KmPqpZcp1q65CxH1KL
vqxzVCSQaDzOBU5h+QJtZd9hke6ixTtC2YT9tJZMKFqcUZYyvVUTgSmD7JZSfFS6PXMh9THXzQbr
Skl+QCoC2W5dLJZWpcArgZ1cdPqmVPtLHZ1mQXYC+YGPgGwBZK1wBZ3GT/+ZkluriZ4+v0kqBIbq
ZErzKRS50YA3J+NDHNvdMFW7kfTwSK5PitTcitCLYNLHBfdVgQ4COsj46sY3CyVPMDRrtQcDS5xU
G9xoMjYpnX22RB1vOgijKf5R/EDEkylIS+EYJRZxJ10kAwdxQtM5Q2F56qBi5EaYuys3DibNKhAh
Fz/fmGn3HJVVjlc23wuhGWRylXWDI8YWpiw4IpBEpTxCqGEjRpiwtW2xLw/LucHuxdsKteN3T+6W
8Y8JYKGfOvhcBueGRawejon5XZ4+IPCOBHCMzDtk7DpmpG/woLEI2GI6ql2ZhEnxDlKeZZuwGqHs
MwNAJ82RDDMHnwo4evmlSTfImQByRQIAID9DX/qA+2YhEoWEDhMLT79vOE+Qfpm5xV/me5vuOFBb
KHAGTA0bJ3h1O7IeafzgizH2xRMCfSFFteApBAxyLsQuWivYfDOsPc4Wkjf6E5dAWnrNW8fWCqHB
eGG7V9CzYOQ7HZBwQkyUuPWIpFI2MYcs+362GxWe/lGPLgLCPW1HMwUxVDxH5ds0ntTwIpPJxB1R
8ql76rgb5D308yR1OUCizh5UW5EcCXLVH1ZkIPHkAGJN2Xuq4TQSZzN2fmtlugIwS9qqYNwsXCx1
E6LSNxwF1tTgWYjXCC9K7P5GlZ1/MDnBS+xbgyYOj2SGQwM9AwNZwp3T9fCDxrGaabhIFoU0I+3J
+4hgT245HxjA5Scs18C/sk1zX3psVwK/E7yZJD8CE+gwtV3d/+rze4vAyiRAUnB97I5QuFEROhFI
H5om/LBZXqhb7fwg/Yu+8AOjO8yIYUz/dYWD0CC3PmsOaRU+wE61nMJgErUN2frMegl17feB7A3q
LjNOTKb6Jcp7BVa8zZcpMOxcy9hBHk4oak2b32HdDRu/782MqnYtS14S3BP52Ci7hMl6/URlFgcn
YC4mYn66xUd9YG42d0xrbirOeQw8ZlYZpriU6jd6CeZ+oAIyyOQ4e8VPwdXLnOiEv4R+M+/6cA8G
HBEvnNSUIeqvTuU1Al1jfU0M/OxaxpH3NJu7GGNGNn2B+HuvMgEyN1T/cusyRyqnVXCQJBfjGGYL
tHvBQqBG8bIehA0STZZ32W+gEILeUYIa2Cv0W6PZy2R8TQxkmBLvSSZMsDssob5zYnvRb4UDY7YO
x2cAVUuMLE/5JkmcLG7OWpzxO8mrW68x7YmkHtOGiYlnbkwBHzooh/P/vxbbQ59uWnOb4+UBlOgM
AMICRwWqRxvMMoWkSxMA7MONmqP3wVPILcQzVrJtA51s1VeejLLmSaA06KhEDXyEGZJJXkM6FF7y
iNugTgWAmQ3HKi5bKNc3CoC0cY0Iqm88HDnmebNIfTArPsE8yJhidLuuO4gwE3XzPeSUS7ZC4Cb9
dz7tMwVGi4tkB2TYes1MvN6ivU6WKpK/cUNqq9sqIA14mlBAwYwBlFvnxJ4whJhOxki0NoMmrkYn
Kra80yXp1N8J7wTeKveMGFkZHasdMurEOa20Idby/BmVahU88YuuXZqBUPm1SA4CvhhkGhhrlqaK
6OSmMKO1vBZ5PUYBKRZYKI7XCh8vwjCJ1gILUyK/DX70D3S45K31Fwc0ZqQMami9OkZOCAKRea+k
GrvqNa5IcABZ6gOjD6ZiF/Skc4nB0Cr4vaofIG/h1/QuYTPZXYPWS3pOroOpPJOWASgmQW6lO+3R
2opXui9LWY8ywA2yNvmN7kshMkC3q+Yo10dpPlvyGw68Zogg3NZYMaItA4hzNKh2nNgY1tR8iJoD
T3HhdsiHCLw3drAkIJ4iaXcjdlsM+FK76V9o1gIFnZIzXFjPucZdafc8Ug5pcpgNB0x9bV0HFPSM
fZiyrM7UviVtGC4OqJfndffFQSF9wyBKflOCJOM7pvdQ7n4xTZ6UVT3xQS+/HRgB08YW4BKapOES
Js7O7TbYGDXv+PJViOAU/EDQxK7D7wV3YZjXeRoRAsJ1NmDSHi/KZGfFhlhvvJhlec9FACMK1gTz
D2RzEe4LzZrjkG03xW7EnJYV9UY/yCiaI534lWD08ACBBhLONpLD+EP+ZWKu6hfuFgVqv8D4awus
Ex0ZYGGyMG8x9w+Ifyu2urwpF26dwxc6VGv6axpRlD1YaTGMZG4cMahdS7IzHVnmpYbBkG3+y1gN
X/LChVmVjVt8UocNPY3HZpGSEfcD3M11gWE9e3cboThjqaHrlzDQAjsAP9uECJZ/RB4x+phV8Gk5
XGQeXSY5y+wQrwE1Y1YqO7AX4NwJ4ipFfuAhcj/GmLdTaI7HwMAuosU/7VimlOXCBBMQSaOMXQz/
xKCKMZ9BGHiPMXvwnomqPUfXUf7X6l/aCMrPBsRNwGzkbTFAd2i+NcvH7CfwYkiUldTtW/2eIX8d
yfXoHhDra4CdV/rTPcCiAFiWAEulXb7qcBNDy/lGycubxe2E58w9a2ANcWHXQJSkV2NyySYbX1QE
pA7q/9TtcBHP8D3/GQ6lav+KHu2eAQyidXjiVLWctpCgcxlfyw2qWihx+W168LHAJIr/iU/1y9on
n8JV304f6W068Xkw4ZQClIFruDy01/gv4q9PJ7lIui/0iHyL+SfqK0glo7/0mukC5R0qGCvqOibc
BcRvx4XOCTkGrtU4ZCLkPMZu/RnDV4KOu4wrVFyukGdaK3ZL9+yIVffJe83WwrvMkHylcVtIb6H2
z7hxZd/BfZBjfGaf3Zv8TO/62/gDwQsVoP8WEmPJNWGQqUtOomdeEeaoFE/vcEARQfYr2jW8hM8Q
DNxwV3nqMaBHwJ3cXFfmWsNJ+n/ffq56LLMm08amiDwzTg7Aqsj2kVBdSfgGCOfv/wg5b0DR6FyQ
PBN8jczMjiCSS24t7LB0wIokR2LWHbAix7Eip/htnRgv22zDE4OJpX7xzLqRmmNFGz6JHvABFEEA
FfWLhBIsPpKASX65xn/prL5l1Rq1VSG5JtaiVKw/Bt4FzSagQq1h3q+Yg6hvuL3N76Aj0TPbp4QL
WjvpjyGO9Nde5SUL72H88LSthpECo0pPegcs5w6teTWGLVjLYUXJm98VCldud31V3pmDYzU0PBdK
MneQjWUhugeNG5MPnflgv2Jye1f/OI8ZrXacdBxDTyUFVV0TLGzConQq0eMAHJZ1wJfWTwWczd2n
7Dpjn+A3bdrGexQedXmHPUVChDTF2OwwYuueerWO79z0WG+Y5FXVGKyvxq0kg8DAvmd4D08Qlsyh
CzFTsOMLS4rxK3g5E7CO2QtLkVf4F9+tjrsDuganscMPxzqJN4snpPn/n8WJ+7m8o33P4NpT5NEE
AmIxHly+IWc1NzYfHuOQpeqE1oTji76B3ANHk1cCpaLAyYra8zIesO8/1w5hC3++PT0KRg6wWUmo
rp/pUmQ6PTDyeYl1oF+dl+tLJ9hqW4fghfjerhLok1S9cJ++fIyBcUXX9zxoFg1snM6CiO2ITzy1
u6/6bjDkJzIxdNJ/7YHkeJbBe956Og+ZQRMRIGinEhwD9xMoWUQ/wxVIn8WUZ4NlPcyHxTAJ965+
zVrU+fAXlGAdKuQJ2CCVGlNC01k0YcGqeRDGXVG8OM3oqcFxfOcTL8ixfk5fxnv2FcowfGzhJ7W2
8//vg/UBQaF7hv+y/1MueHHR7LDfeSHZVXwKPwkQT7Y2//it2G7YS2os3FHexheCXcjz00nz0FZD
wG9OCwnii3fNqQHL2S1c7doDWZ/GxinmLT9YnDtQCZbHY263SOD99jNkOIFno6cSuTbvcHXAHidO
NknkWcVWDVAyuOaS/eRyW9EsIeD0ZSb1tkJRkHhs4yrd5aGL8ZeAcRwxhwZYwVZJj0UAhXePPL85
CgSdt7jOulZ36bVjljjBG3chdL6kpCbcVSH+7xtl2OjIU/EPgX1RHGJ1GxbbqT+W8VnNryKHYX1r
hnud3OXhjk0LNy2/qYLJtZjjwp3o8Dbai+YBB44iuaDGQBig8RIguZiHnqxe/agih/VHGJ/HAPOQ
8aPrz0V/tvqLph+7kUyN9fSJd3mhHI1225LDnOP9Al3uTcx2BumUxrVND1N1GqJjK53oXHpGrsau
LjwBx1AsNqp907qm9BSFDWcKxMgZ4/mgu9f0pYlwLShesU8ZhtS1kGfn16znKbEL2THTdNUf2WCX
Im3+vLY4sRnRNhisoKXUeZXFNsy+Uyh6FIgGQt1gX5WrHslNybYH8yXfWiMQUdlO4aaMAF3Bh0aY
Ok2I/6cUrKdyFw1/ZXnIKb7q9Meqx3WneYyJoDJsQmJx5mHrp0cjZrFTtKMWxIWm2KTjvddOIvXM
uG2SNfMLn/53IPUGUItMRDyDsUZR9IMQXYrukkmktuE7NH3n/RFk3Cg2Zeg19KmTywgXhU1INAi+
PkbL5GEDr8T4ikh5x3Sb9A4dLw246ZD03SDFDQkQU1jL8Uc8fpjCWthC/bcgvza3wTrUmBTslGIj
Vk6CSVb6jOD9NgjcVslPh29L7HYSmhQ7JOuHqC8iXoBHKzcOPSnb9aemAczGkPQsFI9kPLTRPuo2
M7jvdBHFNd+IoST8wEpYT/7dZMKjrznvaxcWoQJYQaIqVyJnxGefPDXht6eyqY0DBQCFv0hlQhT8
BC0OPhwhZYMd/dUGBiDHRBf55xyh3tJOQmNgnpEkr8lN5vNoeJZ6bUYUej9BBzLU/T4FqD4C7JxU
xqixxAyTtbYKxV0f/QsghcNPYsiP4fc43mvxPUuguWGjsG3CjwrOVDucLGTwNEaB4hrhV6gcgva7
Kv/5wIa58pSU59QeJhLcUwycsQzmVublP8c3RjUYSHN3SNjJ7aL2ynHr97Cq1mPgYQMJJUk31kl5
EeUd/i0ploN3NEzIPRu8qT9w5e1ZySgKt4G41RqWDnMWh5ul7HZRtQ8RuDK2rMk8qqCmZfUpEFF7
wpYwHaYv1rRPLYSongyVKVSgjmNQsTFxzUavkr3FtWOhKRgcGsIQPaScnIbhqOHx3RESQmDBoRJO
lflSp53KUjOTkybcqwh+7ycbXjHfZMHLVX7Y3UDm2dwi6b1u4CPBxR53MSjSgtSomHaqfKqVDx+V
BFvwE3k/ZscqOdHGNzE7nv29KAaZqYROo/5r/Zc1ndvYW4xelVNE7wJpWHF0f4MWFUUlwyZgH4uq
nYkYAUEZkyGnnr1PLb0vPADkDw3JKlgjnC0Dw6Z0L6auYUFzu1DjMuvS9n6I0QyC2lV7C1kI1NHd
U2RgRkukMenamTTz3zmGHDndARawK+6SYrT5VKBBgIDh7uoD3tlrkLXgrP8Ibxcdbf6z2EvKaroJ
6aWlsZ8WRorY2KZ06opjZez4uEYaOLhY8yVtB7AvxMVo28yvGmdmYasfMdKOBXrOg68D9o34doEu
eykCpgkBlYeDQQLCV9OakKlBZ9B5YX72zdPerGm2bfgIVQ+sUgeeLj+g0VTqVo/vFV5ruE4awgZs
pv8BXAZsj/Vg3XX7YSDRaxsz2yTKqtjOXDmanfV4ZK5wsin6fd0DhEOZBmlYBw9scCa6bXzCF/n2
3ryXxCEme5EQ8PCcWPcA+fX4zxI8NlUe3tLoVx9+JeVmRRd9BHe+meK1w9dDbkjlucxAYHhDzCOq
PvDsz1LZyQYH+hrZdwwVdTjp0yF8iwpbMM+0OZ1GpfudRG8aIxpSM+ONoGGFA8EEQ7VdgxaHpEuZ
5XJHZ8XrXHzOxR9ebZE4+Hn2quoCw6ymgOW7G+d/GR8HNCk19FTOzgYOXrnx41MYA0YyrqUdxYOO
wRvOqDlJoCG0H+oKjjHf1QgC7G71zKGCLS46Kao4EPc8eDIjsgTc+Mq9OJwres2m5vGbr6C+RO0G
tmSxKNDcJWqRAb3qckkQbI17ZK2v1fY0iLtYcxTMkwJCGR6J5BqsPpBKQsYTrtjmZiQOLJxiUecW
+LAC8VJST6jlI6ec7jEHxrSt4c/KB57Losil/7BbHAWQqM3nWYWrofxF8ocW7o3GzfqvKPEQ4b1x
wMk1ym/HZ9ZcT5DkmpvGSs/RuW+ybClMqbRKHmu4Rp6aE2YzM82ggvN8+vUURrDuEMBTBR1RJ1th
PGoRnkjFOyKTojpH0gurN/S+q7id8IZFGCI8guyQhnej3IjCvqr3Mli2hYxhVqgS1oVxVxUvBSs0
J+xyDzDRgbvBt4P/SDqv3datIIp+EQGSYn0Vi7osWd0vhGXL7FXsX5/FGyAIUnxtmWXOzJ5d0M3O
tq1/8Hw3iS8iastgU7SMDqtB34b5VswsqdrQAjXaoR+3UrEUppTZ40f5vnrJzYw+TRqVWfTtB8dE
3Kowx2jDviv9FcAFLZJtzDpPh8TnqJEjylb+0RLCDe0IlMPkrXQAV7n4fYPeayP0C8gC09GGghhP
x+mOA9qTXjed7obLdxzCAsKoM5icqA7VpUIRqzphvcQLoGMMVYEXInmRht9t8acnqyjEh1i8m+zv
9PHOHhuOBwwMmay5mTvo6zzZIsyTskXr4V7sEOYEMdNU6Sq55ji1XkIcikec4YEimn3AFayqL7MB
V2WxTsKycmhrnoRbT0J1uPQxpLM6aE34SczrJ86O7BLIR30N7GdqENhxZ6aLZnDTyQlmDjvRJEQe
Cn/7hzQL062LINxb86SWryA8juRG9auMdidBtOdW9AEGfbYGed5O0cpQYbEbMRbxaoSBSrVmciCy
cLCT2TLCdaB3ZrN7NX5iGcs2lwAwaCA+Dotr3jX/mD1181T79wQPGmOpwW1Nf8rxF8FUwEkaBE7D
NibDsoa2YBb+agwc2SXy/0KKTuLhQ5mAfWBnLKCDGxZjPM9Kqx+gfYJdMJHAhkIKtMUdLyrovGCU
We+NCgD4Rly1ZBLkW5g5LiH2jGUg/uU1vYJFEK6Mu4kwMS2gezIb/sSotiVnfGUdx8qcRwCEkorU
AsoDeXnZdmBrQSUFqZBJ8kEUAZMNxhKGzYCVOx0AKVkCDE7QDIUHSI2NMk+gIdrl4CqVgwOrZ6lo
K9PoACgkzVZsWEBrlGwB90CEvVfZMusY6AesI4TDgM9I/EmdWQiGrcmf8HUG5TKLf2ouloZaIAqQ
PhwqtNRkxMSLtIZX/EOTRLkhExWSIQawFGU9WfrJVq0/EWER3CoXa+QvGkHF7D8VDLkdbaQtJKIE
d110QXjz20W6I8wK2FIQydrYVulC1zYE29TxCp8IARofJD3F1oU/qfziteJ/4tsIew1E+wfXZ0Fe
MFgAmHPuTTRrCNNwsqmLpDJPlxaL/7FfTB7qxO4GFnA2N5hARm4ImWuw+yIe0oMAoRI/0xOUVRmK
mK2wG2J3hgBSt7xvIBpuLSbcwBwh9lt8G3SCijXjKuJ9BD/s/r4p+3JZ2/WWd8DRN6Brjwo+anVr
njBpTCRG7Jk+sIjON++bnoFhuxoi3dyOWkfWXf1X+1JX6PCkzMqnk4g1pG1Qk+eQnwitzGfLtl0O
hptA5OVXZWRhf8OTgyfbZOE5/f6lbMXNHEJR+hhkQpIsuFSRtBtVl/NKVaiGS4hlmmRX12iJ4gGZ
xpv9DCnYL34qnFuzJkwKhR75n7iEzfE6QrUFcWI94mmnOk2zRrI08FTrB74IMwwVGqW6IOQ3mBwB
LJ1h/iPgZf1iSDFgx8DxUBwsFrBAwZ8VpKOF3X4l+BWzU/Zx5MDyogcOAhEcIqBKA4R6xnZyIIin
teo0ggPe6DYOdGziiwnHGg/+ydvEp/HAJGBouEfaIW4852pHfPhOYmt5qHctKm8bgeAbP+YEzw/o
NtOVqsinhKVXkC5pSQDympv+EPEI29ePLWXp4x6Np+18PL0HK/5TzzXmFjPL/IFiBchWn9N9AvEH
wBCQJXC0P6ChJY92/OBF+eo2b0fcd2szgUVt+U+YWzPw636u3NCxjOBpgEG26rvt12BQCYgyhpTZ
Xnicqz0MEjgBVIHAqbjWW22TH9IzwxG8dRA3A7/D6Q74BxwYlZ+AywBP+hJikQPX89J0OFrPoyW3
ZkwWlNJgqV6jfg4XueIeI12fWWj7LrCKYQ3yG1NKILU0z16Yd09+9ra+jjQAbvrxrqdPrUd2/RXf
xx3Xjecp7Nia4tfEy8f8A+tAeiU9ZltOXZN8BNW1/htrtGSnAbIJKXKEFekOP3kGcoqwjDwXqFls
ASHI3DPBHT/KxJYVt5MWdDOkZOmwQlGCmVZNd6dhZOSMVFkbzCpmW5BN0KzK2xhYA0uZwAbyAv4C
iQKPkgIb9rXSQXyy/O9w8nel0yPXRD3h6hBFoJVTrWVjr1TAelaCPY8FhRmCkn/PTzS2Oo976DJw
mSxgK3fGA6u6OjFRuBXABmLuh+LlzLCPIwkcYh/oc4GEbK4dMXF4M2rOeYN4ZYMLGNEH9PIA0jJy
3sgpb/LRIDjlG4QLDAnMGIH3WFugteWVNN9urs2WwplTUo9gEbtUoGZwKnPRxtv2nt2BB7QLnXz4
h//5UabJoNzhsIArCFU4BwufVsz8A5+BoTkimoUN03R/269GW9RHEb7M25a4QfTvpOECCDCTnLIj
FnIxiDRmzA6WqlRPkoB9RDR3uLTmtfx4n5uPYM2VQtZRHTHchYzQ7tvdOOlV5+1n/Fsy7SHh4rZC
HliNZJtShV5YUAb+SujQeC6iZD8gWvh94yxF3AeadXY+kONZ9dxpblNUl8oyZhntQEzLRRJTHGoY
lUeKnRhKGpF3yI1Q7kSuGmExiee1T4vDrhsmUORQP80aFIGwcexTkO3aYYfcgAUPT9tSQ03/4jWD
JfyvlCGWpVaF76kk4VHOwwIUWJ27F1JbZDv9nHCtQLT91jbYOrJfRa7GLSaq7lGGwEVOOMOyfiH2
dk8kWWvXfGTMhUiDJRsTOg39Kp5kv+GtihYz2qa5ho7yr15NiZgTSRMwm/E+/6OeY4qHGBZ4lXI4
m/YGfBiOFlUCu4RGS1YIJ87AxP6dT8Hg5Lu9dTtoLLwH1doSv3DtZiqQd7PaDm9eZcEggVAXIpJY
qc3R6Ng9eb6V4x1AJSJyutWXufwAxhWxXY6XQ/6afnDD6opZmFENC07KZ7HjLuMmM8obj6igEQ8P
VrXuGzgGElMIk2YooOkGl9qjSo3sSs3U6s1nJZ68+IB2QTuwxwOp7egICG0EfuIWMOmwWOR3gSmC
SPU42zIv8+LWv8XvxPtTna63je+auwyMh9cK1OajdGZx6XeXxtvzmg/sCmjTOOz20Hx/MrZwTzzy
yWTtN9w3CBxkfMcfb/ZUAQ/fVlP3sFBQr6FrZIPFpk3FoYcLR7toOAGAF2uX4MTXjyopmStMe4l5
n348fnU4oyGH2UybSG36SBWji7IsZXeiKPtbOAIdx+zOO2B6EB1Uwy1yTKVtDaIldHWYtGB3CnJp
O4bkjZsEFprntrxJ7TWIjxUOJRCUKcgPGOB+g7+hrSqLUmIYdvEcUnHaOcIN8VunhI1M64KGAgG3
isTkUID7lo7xSItP/X0rh+O0oDPJPMO+AHTONckFiQ9BcpSzT9bqbbYqdYfYthxvPowFVQw18C4D
GbFiOMZHb1veRV4F2Ei36GQwdhnTNQ4vOYcJVjuWx3175rSOrPFEXhbsOeYa8pcfGb7RvOQBAxQ/
Zh+fxS2KLS53cmjd7pvr11JoeKkYqoWJV4i1noAPzl90Da7eFhyfxwjf3FzZiDRiGnRWszrp6let
H5tiDloD0V6E3auSJARf9VGoy8Y4pLONrOw/486CzcNCuCKVAX5eDt3dm7BTWyThDgWMv/NwyJeW
o4my45STPvMlxRMaP3pk9EIMhhXdxxdPV9HhbjQQQQrZuDQwCW2WMjb8xFFC0kNXK2018xDK66G5
lCq+NCcVsXFbfEnZuTJ3MkiLETL4LWHSTsz9aQ3FziIID3V2oQzJs3uLhQJUDPLXgMC8jSas/inV
Z6Cjc73fmm+LcwF+sPRLom5VHo0rGlVW65DIjXIH/kRkR24P2BJgnYEaNJhXBkotdK9fPUN4+v6K
vMZChpTsK+Mrxwb7FUa/mnYgFrsuQIlzeAjE1sO+g53B8DvxipKShu/QMSWkDy7zP8L6Qqj3snIY
tXXTEvdt9aTwCBgxWkUEyW1Z+7sOJNyIv0xOnEy4td4e1l9JzkGAH6PjNQs2jDRGzFfNwoMm1xmX
lhgp0I+FMHy8jWfLnlbH4eul4zJgLBhywpYpAJ+sTSq8VDR73bCQ8iWsHyO+Jgjg8SknQV2zvGss
0vmiL5qXHRv/jxYnXe0LYdoILGRiD4hjm2m6KaTg4jPJdvGwxM9fNbCJuOXYtsEqZgPd0c7mybPu
t6IH2Wqp4bKf3ZFDtWhYgSB149HImHGC6rPGlxE6DMCafvHZA64o3SonuMtfyaxNCs6XAs7qCTOA
EVsCDR/R6EPsAISXfHCN5QL/EEBl6R4eIvfpAZ/IY1TRISb8bieFrsz0ztMryu6kgytPkLvndXP1
jUXjpvJI4MmC3x4uSBotILrBNZx0Har0GdOqStlXrUHUaO2xvvXZLjN2gr+vIuztTvmwkqqJKBRh
Zybv2Cxp0RWa3uSvDtGFLnKbJR9SfQvNTYFpCYlYzXY0mSGkYx9e3to9m4YW/x4HEz+IxUiK7J33
u0EXJ6+T9y5Tt0awNvMlRAbJIK59gx2L+d6IA1TLpUhxCfxrkwQcPlujX2nJPhLOgfwJ92BGBKJw
FoGQusc4fX7K9hRR3CO0bvbSYGsoEDoJ1HxlNMeiciNkt7jcAjuQU3ztlX/DFiGu0kLtXQWYFxFw
P8cJn/YTZuq4ZCvkNSQskrk5kRwxMLTSBYndwrBELIVEFuoZ/DuMXVTk9dmqKsAFv2L4Z/lShZ1C
PVd4gKECuZ6xkEnc6+FpfOgEFUA1SfiurseSeFGgXuLQ/9QUnn+rrthS2yhug+rcklOA38YGrub7
F2E07y4jo4rJd47V+6LBIQsKHL6AaFPVHRwSIpJac9WGn4W5ILA9ITmVUDxaW2T46zB1isghP0TM
l9Gr1g5pvfFeGRw9TMNYWLPJh0fA4v+uHkREP8I5IXgA8qv807B+8FE9pCDtTkeQc6rusnDrN1dC
M4gixLizwpVtcr6DnNyHCd5KtqdtQhaZ+dpEqcGIBPw82pLuZgNc2sXM/PKjnZauc4jbb3h960z6
hVKEGKlpbI7hGCIPvT7EGCKKqXGkuFD5bhm2pCNjNtSVCbCAdlqwo2omwqsu2hIaKWismJkgeYzt
8SYrJ6w/YQL1JHwAwXpTJ8b3QizeWvRk7K1YDc/FPQ6PEqs0nBoZRBCMIi+fD4jL2dkxtTI8Tn0x
s4iPlQAr5gRmAJQbTFMsaAu4B9K38b5DjIpp/1AUgl7vE9Vh8+PSpvUf4p4WqyQ8HqhmYjnZb4+M
IOtNTCfkIkLakDp/pldoiUj1gCrgmvG4EB4k7vt/yHOl8jNWar0GKmB3TyNJP1dBRrozRlZI2ugC
aneEt4P1N1+C/z/APckShFhM8pEQNQyuA601RR/wxhQWjZ3+ph9EMzdnQIJU14uQIZG+k8lCWiY+
C1ZO95pP57f+/xZjtNmRUAULlFYTD4dPYOv6JNbg6qLzoNTT7XL7oN9xwOAkCrEWPQVnuvoUhi2U
vAgq7YNiqea21jKw2QGFTnI7n/ef92jqfJAGy62TlM6Asl5B+w9AMxdfukRo9USv7JGHmm4IeAH1
CokYEj7qXHKsTRdrQVjNg2KTuIkQB/sCsmhoPSars8ROOsziLHoVHFkgtvclvKb5GwsdWNOEOwAZ
Tsy1HJIb/TXXg1p+JARoogCTGAmjHMruNcI/k+vWMi/YILblzNFju5rhnOpwF2fEpUf2NLVoHI7o
b9igWh0JXZAVaPvmBGoshidGjPLTeHYfgCKogIBU3iHdqSVP7DLmO/yJ5u3L27BrrZgb/qENjCEM
Pt2pPmIwpn4n6B3/1E/EOJM2CWgf8Jp9y08DlQQq3iI5Ap3S6T4ABooeZ8658KAb5z8t8hOyD5l9
JDotIEQTNzrrnzOJna/4HNS75InUJDjBUYOrRq5Ji8k+kamxW/6AtOEEAJVrVjqwKjCn5ZgKndmt
wxRH4xD6MCASwm1UgFeRH7hs/XSuZcuSC/7oRCGkv4EawpM+7OBr5+BrkPVsmmpqGM8U72fxFPGa
eZB5hd3B1AGW8xWCBGTo3hXuGy98QSWe2J9zXvUacQWjHrWip5XcK+B/LO0eEs7VPBo5WyanhOAO
4ZZfg2RIzyJ4gwwlXJobPiVtP1lkSCiuyI+owQmcDV5kHgsTyzeYauCTnHhzpXGKG5d5wVfZTN/w
GHiuEVNgm/bId+0H7yV8lrfv8ncV1L2ygKjekOVAkCd+K6qs2XvJTN7ICxMKP4if5pqBk/ouXxtB
D/pj44GxACiE+FXsqgVzJppo4j8BYBReu8bGRQ3SsMVoLpzjp8YWA2CD/SRKPmauwsFijlEfqBhx
OTAZ5ARMvpiofpVTukCfS4YkpjX4O6FIg+rYzqHUcDMgwmoF/m0TtKJQHhIm24kXpPNmTPQW0AtW
YSrQH+3TVv6ED9DS1XNoYhCZ4W/mdgPWZQ45zy3ONHarOshZqI0p1B2cMFgmZ5DDHSKGlJnL9pTE
cB4g1mCUBOnJfGdCn6RPLZ03dL7eYrFV7sKpN6Oiwm+cva2hWwI7e900TFE3qDu8jh4ZjPwf0L6J
TgmCxd/Vz8LFwN1DdwMRm95AsPkpOBLEOBw0exmWPnw0koR+ORCQaM2+yh+eggEC2gCQZOuaDSWW
RUEDyxrTs8yC8F9I/DqrLneZyGpE2KyIhwWjAyMIJxbTKasgI8SNnitPlzbR0/u/HgtvWGL4YDoz
uHgaOnZHb4kJmvB4pBRRZ/fREn6ugEk7HiC0qTUJ1a6CZhS0nxsB2KbCiGPMUvcSyPfKvzTRQotw
zaWTmsuslFv8c/6xd3WMw7jyILQsGNbih/RpPo1XCkuZ6Edi7H5Yz9I+6jtviyhhQ9LH5wghDwk5
ZsgWfEJ26GwCxO/yyOsf0T0RfsUzs+EIeX8y5bZPPLW45NKTGEwQtX+4h3gpHuklhMsqWwpoq4+N
DQoTCyx29HHRwl3IZuGNT0AM2EIXw1EyLSZo8+YRdxCSZMibORe/g5+GSRrGPaEEBgIVawJUUOVc
ePW5wJR6dCOQQwPeBCrF74CGw58LV5JJMLWi5AzTlcLFgC+gOQhoOfBe6Kf9+0h3FE2nEtO7DN8d
COcNBRoRz8QmDp54huGuFD1pKGAC40MIqZjiwaZjBiD3g+rHwE2OfeqMaWyql3BQwSVoitsTHuQM
0CogIL4PPHbF9NAUNCwTHWwOvsD7l1umAzZ4hoa9jrd8ZF5c/vqcCNCPDlsXGAHTNgT6/6SMmU5W
bCfPrDLSdslSjbZDgF5q4Sgj0TMwoPzj0hoCDQMcFrvfsIz6aG8cAqv6Jj+wY4os40FVj54soqTP
/pYeu1d5hC9dXpod1hs3XqCKPof6ceGbc8X5KRAXZuwNpg4faCHZRNBuhU/eKaSSk7XHvD1nh3g/
XCMXo1O7+XwfM0y/LPMOT/Az/Ryu1Vm7mk9xB4B76RbKpfzSHsInv2z+yl/1CXmmFxFXARIw4Rzc
I342t4mrzs3nBuHHwDVQn/ILrS8VAQUYnV93UbDRp6uaQrmmIRi+MZ2ffgNg+aWfUb7VbX/qz6zu
+AP9b/AYvuUruwCY2v0Zm21INH/FoTw2e/UOqCsEpK5Y8p55mRv1v3jZAwqc1y/xqezHk3rq7xBt
8r34Fzyqs/gdsrTHh84FldgAWSXH2QrAlMebDhGqAdjyt/STTetNcNMlHOp7xwYe8uHDGEgFpvX6
x0b9BqQbD/ktWcenDtHsWV+0+/TRnPU1rzcpmikj751oilV3anciy4lgF12ER+aw21S20XLcFcf2
ornevr3gSFHDzIHgQRNNTSrn+mOSirEmeJ88fa6By0O9x1RrK227b9ike2DbhY0Lyi65mI/2AmMt
PpUf4wUgvj2Wp/qzOuan9Nk/vO/0D0SURSeYYrLVceGkRALvNZD1HWwq8ETjyOhwqiIHhA3waKdP
+bPZjCq+aSD9eLW4IKzxE+YTC4KOR41RBNHxnD0GjkU/JaWIAhGt5NShDzd/wYgNeOPAOv28/Ghf
PmhvAwPdEp8mTz9Ecraef/CXfA0TUoJu54gfeSK0b864H7BE4Nv42h3Lm7oSDulm9oEXKrMB4AGE
0F/Um0whE28e5IESxcYMQjDEUyjH/5YyBXYBtPs36TE884/sS7mFJ/MBOqPt30+ZsfqCW/ML1B/0
BENHQDmwQ53FtyvQIWdWyiGg00RO+0BQdYnyhDxkOkdtjli6A3YMQTT/CCgyD05ibyLDWyCc6A57
3nD+IH8cVvyjom0EjbqOZ+xiEVpRGATgfRBpTkm+MprLB+8Rf9GgpWjaeD3SS30bl+qScIsvLmZ9
lz7Unz5wOMPll7SUlt2lfLXP8KLu1C/hIux54eI1MlnhqT+bT30DLf1Tu05c1u/mKjtg0cwQLnR0
VizKjkrP9qE9Vyf0IGgVqKf5kU6MN5GrSX8HX2n4TG/caK6XSgmkXO7oV2mA1dfsNZRO+wLx0Z7t
15qOtPxQKM2UnB04PTA+/1ZWi/bFo9EwDmJUUMyTO88fbBeqDuT09pf3PaNp/YJh9S2w751Z/r/9
6YhDGPCXE7TWtFz7QxLVIcHJyYyBW8GNmfc+AYAI/KmuODSTywLjw4YQB/UjpDNLeVStlMHwGXPy
A4FqLiZGwZ8nb7GID9jFyxjXTm9meTf4ELxYtnFuHiH77N/hQeEen6A8GsFPQKWKjcoF7SDIl4HM
kX0/EjCqLr80vikopCa9p1ngrLSQPGiwLjps+UczUUORqIwvmkVAmsDQiIQWjSQQEYQ9NvADT5CV
GYAV09kQnIonj0G/HFeQ6yHToVMJ1X08riGsYTaZ90cR4wC4aDW5T55rCAibXK/cMTfQitR/Ar84
5y7s+NJiM/jGzM8kU4prAmvMMv8It+VgHe5QY4VL8Gy5qGzOdXxCUFvOmbnAEGkR4DJ1DHWokPz5
uVzwIqI3jhlZkFzhRmTxuvU1fcEkIhKkaSnL/8WKh3ZwxCoxxFoXTjg2cfMQ4Hma4tkckJdhAeoB
3wNN4mFz1XnMpkd1Ku/4SBK1B7cV0IokFGowCia2NwkEFXpXYGmYdezDXYh0WeP0ACI2czFcPeKJ
EHFgqER2Gf8KYsqf4E83tcs30zFHK5ZnDlaVO1fMmXTpfzCuksm6MKjHaG6gj05gNe+m8uIcSrv8
pbXFR6bE6/fLhHuTSRywEkbGPCUhaOZZDdkBDZieY7UMZU+AWFFmqE9x7CjuVYS8qz6LOa1XuNbM
i958QqmFlyRxyJXzUAIBw+aX6R2dtl34FsWwohlit/UT0BRqQIZzwKGz/q9o8oK9nwK5c/gjzSnk
j2Y7Wf5Qou/193CCpEiQHaWLYi9dcADnY6poBnnV2IuinDirlPLG+u6RQgDnhQ6EHX6MiZYRe7kJ
jpuHB8BHdL27dpcdSxyCQKditu/udHqD3GgTyi9cX+0xHd0WTibOjg1sRIKL+FB2VUBRX70bnCss
BT41VqtQrclaBsCFEFcq5LHuCTX+f7tB4zmf1SicrCniqG9Zf0Hqb9HDB6gRV1jCvTvslNYS3OfG
pYFG7+qHe0/D4cHNRkRr6250v03DTo6IIDxihRYR6yYILjKTi1VzOIBbNE6ZbUjukWBPxOeSQJoY
R09iS5BFrN9YscF1YBVcCA5m4n27VfiF4U1xWQJ5FVYPqSWV6OK/bQeirPU+K+8dtqChuNeaBZWR
rt9cqiyk0p+APhCel4eaxmQ3fsXYa6huI501D2On7XJsLOBQQxdWYAN1u6C1Z8JeQHnwGSkbuJHm
e4/mWMccr9/I56K2hP6qq4ueBFzbdAcRzYbdUDuUpXxSPKjka9FcM01QJSanyhM+aVHhsOAfDat/
mt9020m05J2frSHAM9cQAZOtSEbQZ3zMg7oqZhbekKf2CYJi+BNKOfdXYr7LPkLuDSv63fiZLWFH
bP2H8M03loHypXnybX4LTpIiUdhSLmoMlNOFiWh22ArvXauRDbFTjIsMTWxcEB8NyAtf3zxieOFh
I2DKAHjZq4noNxR2sky4KoEBtXiOJyv1rqK0cEYY9M1LAU+1gN792vbsfRHWYLQ7h20q/OG0B2ob
x894dkJ3AyjAU5TrbIRXgmc3DwOtBQKcG+sS3KF6NHzw2+hL0WSw7qyQNk1jj7fFnyDsl4ATXkyE
iKXvsXUe7immjJUtEmWlrUiASnatHJJYPzc0qnaHi8fVkw8jBHe/hETqXzNxbVqxdTg4ynwrWc4F
1GIBx5a/c4rb68paR/OBFfY37SgikIMxtVGDK/whIOgAIdl9asYXxenNy2qP39KlfjHywEvG4jzV
VqkMecLWJ39mFkQLFnal4oBke2QOAH99NpBDUKeHB19YMmZGMk3fQhptgwEm0nbI4cE5hC8KvonR
TOWKdzZ9OYz7vZZ/QKGKPRzDiVgB5q2XaX0rvO1EZgUGeoqowUAaFAc3+jjZVkQ288OWCWcw8G3/
wfzkc86HOLOz68doli3f0RzmornwxBvujQi7tA3EC9hQ9pBtR8ya0wXjKk7BwR4jFbZ5wAmek3an
bPxiD5KFKz1ccViibGcdXGvrgD5agvK9EoW5LmLJuWS4YvYhFBx2NJr8gkl8L9mE9/nSVyLtsdSt
UUYXn0CHPHycL9pHpC1MFxF1rqxN2X73vI1OdIYq9Isge4oK0dHr5+uAnDA48zw48WlarzOJ57Qn
yftc8gvrWIRPI2CwMONPTj9McfgLS5aZ8Kig8gBpT7pP0elNEg1NDJZgve6bgt3t3JRHdmZ3zkBi
imN63ZYlSb4pPPB8uhzxq6l+lWJTJeLCo4EeCoa4dj+A8GYVA0l0kNmWCnWwNL5xI928tcaewX2L
RZbOQEcFrpMZUs8YZw5zNDY+B1IvLWXiv97o9eQmcBM+RSf/EvyD6SsZuiaUq+aKlHQdSbey9Kkz
mg77pvT3WbDxiHkYEOEzK82w94DMKWN8FMHWUNXRyYVgacblE7sUD6+RphYWs/e5jzkosGLpQaKS
KSrLo5iwXFHNZfE2rLAJzhiu/g3ArS1zvDdSjQH64blLNEXBLPyePobSrEI9XigmGj6eKiyNBv3W
6uhKIyhTXrytavUeeh9gvbyqo083gFd2NNhlT68lSR8CupU02JT5URhJ4m7eCDNLdplwCt3S627p
e+UNAM4q3nBJvEDt3QOc9fqpAgqe7Fj6+jhiGJQr/CP+0d6mHlN7Js6OnlncGvJPUzG66In+ESp9
agto1tuy3OMb05EULSNZC+WjeDD0K/ZUkqbBXqtJPA+XXWAsxqg/Tr9InTPPajCfIgmxnZuWAJIz
Smb5dg28dPDf24W9uc698/DmJXvPbNmDfb8UBm/bIazWYE8G+mMmAzDiMWm0Kw9WSbPp38oWeoHS
+6ecHm1snzM601KADRbc/H4yVTvWlbhDIjKmC/QTISolGUoP7tTudB1U03djOIyxkuOCLC1IK3dn
wmhPtsTtJEuFOD2g+R9EVrMSO0ac+dHSlVIB6pwHr6gSnUZsgOUDx5/Gyc6cmKeKz2Pi479Mak1K
AcwK1lwjyEcqukjJcDszQtMxjWwZVb8t6cB5AClHQDigCyviG/bvarbkV8xSAhzgvaoCnstuq6NB
1LekKqohpGQJDFFDDDxiokMe9CW5pzKQo66dSgaWAa0a6V24Vo37pEGgykURcNfO1IL2lL4Vry+Z
Qh+gcfOuTSyuiuQi1BiIQhXTmRKambqMSE6J40tpks10hOwIrxkbp0TqPyrzEUPSJHidj9lk3Y4s
M5aZxaLtGdDrZG9yXwnLI4sLERh04GlABudmiZHui3wFrESPhL033g/0ZnxxyTGZ/fr+uaRryQXx
QPzWSoBHFYLv5PlKfn/HJp89r/ZeAbit8jHZAobRK2irJVQQAux+pIEqNGyM+m4g2gq8xn53utsK
GyNMbUTCiiG7Poxk1n/Tk5yNP2HvbYekWxgoHYwu3uXFJRx4edJhi8ddJ77q8KEFxqHKjxociZYb
21/KSRCHUVFZPNWCu8ZuTtT2QmuufXyPAxl8mCRpI9HJrSC2XT/N+r1W4xFA9Ac8yWjGaQfvJzJq
p8KdJaUSibO7hjUL6XvzryCVIdPS/ObHuh6XBa1I29ynb6Brf9P+fHK/M4tJlFXsdBiuASUkN+56
0sH8In8eYEjAPibAAN3bTDZZU+FIDc2KmoegmrxAe52fT67TQqKv5K5Mv3OgdIsEDzY1rg+6isUC
airc3GXeByEc1yHe2o00V/1VlFWuDhHONxKu5mchTj5HDG6851eTemSwqCd41tLwBsER0BrSSdom
LpLoo2F2iYEVA1afnvcbG4tiNtu3MHa1iVfLZuJRZ6QNCCarFPasBGr7JD7kSFPG7hK8ZatlIWGc
I8iruldcCu6CzMkWGDVrAmOuM8tP4VriHj6ZihMI5Elo19/1b/cpX4A36Q6R3QNWgjr0Nw91BAZ+
v+OeJx6MOroOB0Iwafq5Og+dIYFx+Ve9QPPLSJNhX7Ep9Z8QV2rk9MOhYQ7vs3RnIDkUw4jwrIgx
ZBZ+BiXRBFq5zWEh9flap9TkrbEY8N2HecCOIYEFXy180iRHnLVUoV6KwVox1JURbDJNxJkRr/v8
JQCLBch4BJfocKB2kpIzHb9ALERZ24GXo80lZMA2EOx7ZE+x2ePA8km/xQk2WHQoo2GU8etgJwyj
ju6mBeSwwNZLFfWFjQGpjvb4x4RJX1DYKYxW3SPKqkwSXC31UmF8FThs9IjX4iKwb4uxL5y+RoEN
Qhcb2u2RSazv4Q9bcBew9WA4JxZP3PrlqvMW3hPXNBM+laNsQlAMVgk4ghSTXivl6CrXRrVggiRD
aaZiKWOXyXcLAzJ15dHlyzRcZflkPlpQS033WbnnlkCwwX2ejaaEybfvYqM4vtpXYb2DfXh6b2dX
/x6wc2G8xoqJmYU/+qoasgi4mNOwCGOhilfEcDPuCOIy/QGhA8fJEV6CSzMd80Nji/wBZBEmm278
79WFj7EmFDWkn9hkatMQW39FtHgsyxSLUEK4erb56gyeFH7ixLQH2ZRvKeJ+azY6QBXSd/g+0p+4
OL4i29K/A9ATUDO+2GfxzQ+cvjF8Ud90/XRn+ksFE6nWRbTK4h0Y7k3d57QTrPBU+aeCbFD1r6pb
yEysI1j36ogAMxxMVTSC6mwXseVAS2v23kkFkKphWQ5ptCorrJS0dIV35FzJ72/m2qwL7oyx8/cA
/XcyDo9xSqEFNfHmmwV3vdh0HmrHac0ksZvVM2jy9Ti4oUc6W9ieRfmP1mqmAh6oePEW8BXekvAR
0BQVxIcbISFrucKqXlp4BWrN4Bq8NVcWvcuMVrKvg9UMPqYiQTXQta0ZR08zSP+CjmEAQX5f700h
dSqvJ3dM3c+yFByDLR5pOUGaQzdhAVS9MTHu9UNklOemeV9idA3JDB1oAiMN3ZuGjtoA5Zi+n24I
e9qJuDCdAdJniNfhzDx3cYp0Y5mRQDsa+oec+g64jMlH9yMYULPTKExbcmQ1Kl6kpe/WzDKeoqD8
4tTO39ByJBazApEVrSDSl0BHKMpDknWvqWZ7tbatzaXkfwH4NFG6FnDQGTCMLmIsSM1HBjd8inwS
+GDtMlFR0CWXusasQy9Z9WDnBCmMxDNbg1vrey8OKkMQliLc6ynDwWBNZSLwStNoXT2SjOx2av4A
50BJoecIS4PxKeiUHTHZ6QRGTh/+vagCGfBcO8Xwzj3AUSFAEoiJTnszgUCT7ndkNTiG43IWmOvM
hMXQEl+cz1RkU4Gtzj7kDEgvOhd8mYGzXMcStYkF9i/vg2aySuLjJUZ5GwQa8lLTKNwGVJNdgKBM
wB1XxY9HqN+LJlTAXmFuvw0NU7DS1ludoJMcPgb04lp4iaTOm6lANLQBkpnvlKwnaf42ta5Qeqds
9LQQthF2J/n7pgSPIt/yQXHvzAzI2qwMAFb9PN1I4OO5Z6CtOEbUrVFViD6RF4Epw4YR4GMDRRXI
OvtikQMgwJq7ozCOxCvXNiPAT3ebPawWySdaDrViDzVaBcnsxqOp//os9N/gOJObDufMtvrW/+T7
8MPbBKWOvQgALAFdoKmYErGTjBdgwRHqhJ/kke/lF5BR//RJASz36la5CE8QhPpXpniyVGBd84wv
rLToMclFggzJGao2t/w/ks6rSVEsDMO/yCoREbyVKKiIWW8s7bYVJApI+PX7nNmandmZblvhcMIX
3nCjnFSu8q16VI/tIv/p/rolnWOW7wSsT7Pjw8hbeW9pQV0PVA/hSmkl6+cJGka3yzfFd6b9UBlr
/OsJzbZ0U6zbS1jtKLFKB/nQTqyeFnrV0Zqm1X7QTh1cydnV+wLwB8iBhP7s6sfM1COLIYtuk/e+
HFwkREFe6ceQIOhU6E5FSIcqzOc+hm/fbjrK4TEFW1mlzDLtdwj7OkmBQACF7S+CWm+OFnyaZxFw
xtL+ir+1T0SXExzA0cYhh1LT5pbWJJIFlQm754zVqpYQIEIAVzAOh4mtfQNCOEBuzx3zidAlmcB+
mBJaKSBtrhBz67VUHHPaNRnQpytkwnhAwSQXh0yI+sDwEI2CAVXMsXbuwOKO3nti0dd4N93nzaUo
W2b1VNqOlJ+M7AtdE3LHRHTPejZpwKoa1c1plYHF+Ok+fk3PWMpQg33hO8pKC1/Iz4fDYw7ItQGS
0yjbN0XPHILYZ7rSvmdEW3vs21sqJO8Qe8zBn8gSiLlgf+Om3JRM5nH7O/kSKuFrq1BNpYcxIoFX
9S9F2ISKftJ87Y/0QZqArp0UfnbdO9xq0/L+6sLd9DtYfCLmovTpgqvK82iit2JnqLmOy86dMCiI
myOXjtg8ReAM3SaaUqMI+wTwJgXckyc7qPx87a8sbLzbXalSN5PJ/pr1fzkntxRCoRpcg8kr4yhT
nAZ1O0I2+lySJvyJrqb6unIOIe85gMI7rdja6bBJoJNpkZCLJHT+xEcnGu2bFhxZRadWQnR9ymPE
ssKZfOYaaE71e5lA1m1FF2RIoyqZtwWhIolcWJwqhcrk0EPcMhoScyyn1aaXdyET/1UdG6h81cBL
0k2quHnrR63fg1NSVAsi7MsCPkY57RND9jdwx4mlvST7+cTlcCV2FNAeOJuPngrvkb4KEJyKs3EM
4N7Azo9NdmJ+I3fkU8lKizsClf103RMLv/QmJaBdhai4h/aUBfJu7WoSFPSfG6G3DfYiz6lJYPhI
Ncx5LkVFH0J8MkcaeJRC8aE/NQdhASZ2NPhn5T5GdhywEMwd2DdX9HidVOFeV0l/wu8QsJsqelKm
HH9M9N3AmGocJ4pOh4eWP4il4Rl3E+gE9Gh4R2om7Ls+Fg1APdKh08i64n5v8Yp3qSFAZQCS1sid
TRay3VD8D0qI+v1cST1AKKSdyYvyBnJisxett6tDzRIhxOcTt3RRTX9ytr/M7jTYU+2CnK/vBwSB
aMLMSq/zqotsxib+lqhjl2vuhaNmmGwmJZEZxWdFDUbo/6NwKMtOg4Dh2K6wt1bwapkR/CjC275w
hf+ZvB1AGocy9MYMgd4Feiitp32ROZyNDTIB8PffI16aS/DZFq3s8VH9oakKLGL0Xs+z6wHqQ/fF
1sfXenbTfKHgwq0FqM5otT/Qgskb2R/numbbtgF1AimRKw9yxFfxP+VWkm+fyRIvQxDSdbNMwC8p
KzXEB9ZsOhflz1JoRTRD6vw/1fWct48yv2GXPG3o0OE2T6YENDpFqoHyJlqhqXoZN05uTeFGYXrh
cwNUirfPxZhm6ncJNJr2PtRcsETDFJlkYkpSxWvoVcfp1KDEGB0rd7ITkR1ZwkyD3ml+2vwHFyWE
V6VkOeKqvmbyAPrODCi/cGQWz8cws4AKRYA5wK1sw87VgH6AL3k/KUmnxjXyujGiBRYQHVTkys5W
r2w7TtweuBoc/ybo6jXQoCaXqD0oQJGAS76sj7yfFPtB5gD8j74rAC7fqaUAfC63SDYPkmXcL0Dm
Ie6oqG63z+Goqvd+7OSDc9U+JAJx2l6AYPLyyHHHE6sfV4TyQgf9OBIpdITgXA12nHb9dzUqbkOu
gKaf3+2/MFeAdOZzqjBJ6NCYi/L5NF0OBjoNMkhOSe9i9gDpEjjaF6FbDxvqUbEY5htO5D5d1vwc
Yrk5uh+XNJ+jt2ug5vNR9tVrkcf+5DGmjY6a3aAwiUWJKIeEXKi8asUt686vdp3JlnoXwPpWiJVC
pEgpjtDKK/eIbH9zzLREzu+hwoLxb1Ky8kGuj2f1az56zT/+FFiqEKMKHT5NyucaqHLVR1LpeV3E
JcIuu6hwhtFDa9GIPl6ze1Fs6Pdx2c1FtAAxwEDLDiW6XR3bhYoH3eJLyApwRpF+mtYJy1tIKyE2
o8Kg+BpZabMmDOkKb/ToHohKd7iKCvIeyoSMPRiYUG+MDp49OMMbIZkx2eHt+NLJr4L42mADHhsk
u/lOWbBh6PBdlwrSUDPpBOZ0zgEwCZQTcpYYSqO9BWcRZ776AKAKalaTeckK7Sf5h9Bg5OaDJSJa
CBrOu1tJUp8Eoz0rNvoVBu+z9ByB2ZEX2WqJsFaxKQMsfvBV60yUO2sj4aB3O/JIWqOQzSoLKtrn
xJU9wYUL3IoOMsiJfjj3IpBlvJwf24O9azAeAhYFxOhjA1RozSedbZSo6E9AqZvMxqsM1C4cUOac
S6T+zN0806mN6e0pyYxGR5kP6KUxdt+e5L38Zg0GcDLPloqDcJgR2+/ZwMfM+dyxOghPQ5tBZaPl
ltpdi+WYgHrkZO8ALE06QbRMTm+wZ2iQfazsAKkGeCLwZ7TNbgg9+4nDmMVzmtlAyL2IfRgeDSWn
H1IzKD3I/2Wz17l+WopTEmAxqQF7Vzvwj5A29HRLhG08aREgbUm/A8Az4wbck+FSLCaitCs22g1l
LpQdBxvMqEcuENPupLjdrpxLhAJYGJMy4YlDm9abzNs7+iD5jn3jemDoCpxw8Z6Cx7b9+ALSlG5B
z/Zkn1fQOjppfW9dpEU+R7xwSDIH9n0WOpOxWyw5g5E1Qx4Q4M541XnoxmcmhpF/05/3QVorlSEj
wqqj2EbIX61Dk74+ntA3lLcCWu/lBlE3ivFrap3ESvGiPrTb1w+QkSWdclafGLn3TSL4nIFW4SlT
1/Ce5azRgeRsFUOUF2dPSwNPpNmI1Z+KoDXGpuSVM/UHWraLiJu0e6EY6MoGq9MaBlMhlCk5hFnN
25h6KiYRzN5l66DPM5s60Vp1wqAOehqRbJg3hoypZidO77BokQYwOK2Ysah/zckEng6IgsjqLsQc
iPvuErfYY+5xApzwOkHvC83pEUjSfGwiSju1+iPZ75kYefXZXg8Cl/AgPyltkGZGdCoffM0Gc+EC
XKQ+4veb67xZ9nPEBfXnPLM7M5qPXTJhBQV+fbQemEyW0/gvuaBlM4d/al3X2q5ZSuCfmTOCxKcr
fFRBW9WLsF6PfawogvLG/FVOMSC/zAUbGTohrUruQFu399jiWGYmkUjZU0E+nR65Jo/dHaC+r5wm
OgId85cFgpm4EWHj2XeLooxH83cz3nOe/gMbJSbpjeLxJlljKt5zj1zLjeNI/AiUVoJGC7B+79Fr
RRcDRB9ysYfWxpbZak2oDyvo3gLORoED4O+q9MniXPz0kH6ecfrNykXmQzwC5EPHGj4UmeJ70duK
XU/x0bMgGITNknAB8Exid+ADRVGbvwLVfsEzIPSHvixvwfW/oWjU659BbdG5vCIMZdUH6hAmOHjV
bIBYgi2jyPbBHkGgBxNgMJ2bWiDHu8cHJZzCROMElKmDeAoyq7AtWhNhnRZNV7pNi3JVHthvpVPi
PkEMsQDvsYGmksFsFpHQrDmDdUeZIXMHKygw+IfPKPWu19hV3K4HzWZPWI0fAAXZfLBUnWUXXKN5
YOkfVzYw1aWyin0NTgJlQBPjNyFO/PKhJc0qR9o8L5SFL+wJbIhg9wUSlrFhGpvp/MvGIm0qB66H
yc+sfjqrJ7gtgc0bhcB4A3CeWq2z7o843XGpIjIczacBKhicMDiIWKEtNpHtMKfNC8vIA7jt4Hu7
CF1ART/TzXUtOpBHhWPZJw5CAlsBchbAG7VgBF3oE2k3gOPlAfYLAIbXGs/SeexBQWea7MJ5DQBG
wEqRZn3i0DSD8sr8Y6m+V2/zKxRcyZBx7aSbT3Q2bx0mBPanioCHyksroVODFqxDbsBEfj6kbhba
2pm+wVRAk6t7cmnvdHKaGcXn6eqZzUa/LG9IWKDi6A3PwVDenr+jBUmnZOabF6LAKJW44Z7w9mNK
f1Thjeuut/NDvRjAt+bs9Mdva4zWRQNW3FSQ69ClFa0fsv5wbFRHQNc2nLeZTTphPG2IiWsaKLOf
XbEP0TVwP16JS1N7pBtDbQKmRLJ/X0p5hhrBplh0Pqf5TGB8gfSCuWY7Tb0PVjO7Jxsc6uOUvV0w
RnuEQc7ZggrWBhR5sigsJnJta7OBi/XSvCLTw1fACC9rmAxWycKIb889MxyUlQ+LQbXFCwer6a22
0kNBgdt/rm+fA6r4FjANwuvldfdSjSwSbXg21J/8oC5zB3bLKVkM18gC/5Tn9EBRyO6slNIOT33y
M/LDnRLAgiEaef7KLsgeeVUSPgN9geplfRzqY+YAICNbtF3XQL4spWW7mJqv944A+7rggFsoJNTA
f5j7yDDCVp/O3ovqb1TZHBAWFOYKLxCP4gyn+uiXVmilq/Z7gQV5GlqUJzMyjcUYV8uPDkgSRKqB
osGdvr79WqkbPloE8VcDH8LV90/C3sT8YkLPgDbtLFvCkob9zK5GkFsIydfW8CcCapw95A2kSSIU
iVVypU4+Q6rt6oBTGs6fS/riiCu1Ghtyevh0+mTHfQ5uUEIUxG9vMKWA9+d/Q9ipGgqkRoXOQ4B/
A+mu0wclOR0MK0qWlLLUC03ogGJfvxnsOVAgA80TV0DfWR1M3dR7WdV86qOq43OVofcOQJwJphU8
ewI9msFOfid021COAvAAKsKgRHKZUjYylEW2fOmSpe3HLszX/esH8UyXYr7QwUYs7eOkDgDECMEF
RBCehmynDgQZxpWRh19DYpfKzovjFQ7BMd4Sd942I6D4JO4DHdbMoSB82Ek2x9dqYrTuaC1OVJ85
FUgrMuLQBvgVoWlBHw6kfP0zkY33gzPIibdstDDCKoc5A6cI6oDd6l+3hC+9HKG5vgKnQyZk0Gl9
GsPfMBNVt+FaIt5df5zWTb30Fi6+Xn8Eq4p4CV26mXoYntgl1j+vFQfgHAVSC8lTFshG2nz/xixu
loqAeFr0pPoAHhD0I7G9fu8AeQKVxHw1OFRoUw+3wNMANWh4Js2QQqkONAtJVObqinXa7IeHDNlR
StYz+V7s4QOM2TZX8kc32QsX9UnaUAeOD0+oDeAJAIFgebqaPl4r6muAXkE+s4Ov4eMgy/kEDfx1
NMh/mtm2kJAsAFERRBBOrQMGzoi14/mEgSE70VtXobPsOy5qB/8HHqsQW4EzaPX7/gIEL3YxHLgj
GEURBD/q2Ftc7wWXvv249NPzANB1rpnwOTUzulR2amIm70xOgIuOABamYrZOZvs/wAAm7Tx+RUyy
eqYa4Ix1gibSKntgPLehMfQwb+QBwSII0G02Q0v8ycGqd7O/3+Dvdh4ae3zVUC87sOcKehkNx8a6
jozrzJ1YT/2GHJl+u3Wzwx9vaZHG6H/NLDT+gEoBfSJ5MH5/Peeczo68NJ2t1wTTXMzhFw003etm
e/FZfCpfJfIxchsRPH4IiSwdJM4s+P1tZluEbmyAQrwGLXQj5TUgmvgtXkEqygeNZlznfuKMHUz+
GEGWqQ7+St+P/n0TlRVekuuoKsyA8/O1hJsW/1cAXQAq1mmJ8rV/l6BTjuKNAcIY5Ab8nPgl0Fy8
GOQlL6WCYuVfI0Qq4DYG5MrBYF694a6+zmh4FVfa14YGVA1h68TSVGcQb4FPydWixAGWydPrJPRm
swAYbADeZAhlnZVhMUziW5xROipg/BbXygA53KItrjYFRSa+Iq6fVqEL1pB//X8vmcHByNXizmWi
YjtP1u+hhbH63zvRaQmFCZVhozrgpHhAQixfXWuXHt1w1wqGoSHUsjLn6n0ucBLRmUXIAovxNZQm
8Gdhfm7/qFkBH36uB5kHgV9xwf4iyAOd7mMBlkPg4xbTLYMefjUaT94N8S2baasX3W+CX6iQCEzJ
vR4k5+SXkhhmxohOtQMThuQLyFtpYNfzWqIG2OMLiLYcGSsORAY0bc2ntv5C2gNUmZAP0EpHcdtb
uqK/qOwj0U/T8716o00y7ldgdyKglWa/p/re7a4EqJiG35AfYBxUlwbwd4WRbGhhs3amMVj+vtfI
fO/bHcLfJKfIcDjsGdkCltirJqQiOoV2FtogKy/19rufsiGgmaFn6L+diTiDnuwTVcU/Abdm5oUb
BNxXCQo1K+UxphTj0z9G/gG7Ar/0NeScze6z/Gw63MoOgn9tAaZKKPg+LVQRBs1e+QNux/6iHMTY
ONMHDwY5UTRXIKQo5ydBp+JOYKkeP8F0/96rq9SZBgM8Wl0lNYHcgUxqMj+6wZTqqY6veZj+6I6i
IGwW+Teiqj1L7pCVAW0g3jLQTCSuJjAZt1GQosiCGYYDi+ML96lzn9czcGONozzatdPDFW3eCmz/
6qnBQe0MzRl6oHiguT/RfkCTbNnRtnHZGp/Is3zXT/k2QaD4DVnd0FZjEOEoJGIxgLGWtpPq+Xd6
SKHr4yT0vL6CBi51CCg+7A8CK6MtE+WW0fAYqi79BHJ8GorNQviuDakUQfDjFM+14yeEooDFWIq9
HZFkT5eCtvyLWCHu989+Kz8xyEYm3UXzpoI0iH0k/lI5lsSuFC5eORYwWBfN02xRDgK5WWbDRdSC
7bO4SV6cAESbLvvB+jM+vyDUXLm7lk8vUeOC6F+ry0KZv9T1FanBkZewKh8FqSKQ5HaZocOrLr+h
iyuVcMBNT4OWwtIurLxM3ktdmuIiXuBQ9YsdFI2v9QTbyYRSYrUeqrYwyR4ZBRhYtGLC1XDElPfe
8rEMV3lCmILOHPsXnLkPVjXchQ4gk6MWVxKCKTQ8FDhiaEAh5gHdGqfgKcLDuibhrsLhAbfSDHsg
swYAUqQ58ht4TDC24MbTmPqqwRHWgMAV6m704WExgKARbFkgLDlcKuSWJX2MdTY+JeQobEQDwcQj
DRoT3bLs3yachhp3lYeSmcTMXAF/NoTRJJIytcRlD/RHf0KmUdihTAJBUFc00hMJtSgMmnRq5C8N
dQjjGtqwJzoJI2mxE1AdZ1Ej2zaimwGM5Y/WAjq3gMfAcYOMAFFPZwai0kClEO/DyP8QEhHa8QZ/
EncLE5uGLpow6mwyZMPWKyg7T+edOb2ofyMShDCPBXWf/lROGZwiy1I7EUS0ETWYWdUbeYbzAWIW
9P70K0h7Ci7kTPAe4BzL8An0ydM0s1iHfZ3C+eXbstEDq+pguYknxQBRpldrq47MAfiZpwEYMIac
znENcz61osJG8AdML09wjJyFPFvzaojNJAqMHmDBH548oyW6nVzGyyI7gwAdH1Wo7SPqXaVohKBJ
E6BgOqmDT/2bAHz6eHWLclpoNzwLaCCh8cysEjGwFMK1nanEmyCKykcx8qIkoHQRqS718/BNI4yD
Cc0XaP8z+Y5Jl3o13vvR+XOnguW31FKwvPn2ZulHASpp9TF/YNUE3mpCr2lWbxNfRbUPcX5nBFWP
rqVq0X208tZRUUwHA8OGBkxTHx1Uv/Ng319Lvd6mS3lOSf/nf9GxLZmpYiC7K4D28CfQaBvBamQw
gRBXs+vTnZyFyBJtoDO9duiz6MGzoxCGgzSl8/ze/7BBzZrj2PqpEH35w0sIMiy5BH/K3nAfoYAC
TdPHwgkQOZObr2f73FNtOBvyRAcGBBJldMcfVSBUhjDOKENQkja1xWBF2q9MA9SRuj3FdQayAQ5D
rgmORdIhgyxAM2MWQ7wLaeKRUzJDH4arJ3Hk3N6zcGwWELroAHBp+5mtWe2RO5t/oKaH+Aqu8Kai
JwDptS1M0qXJXDBa76IcistFw6mBHOHI7q3mLz4NXr9MdkXxr9khjmwIEXk+QsRKAfGGn1w6REMj
xlclR9AOnewnrotYwdMv48RD8ZKiFFUlqn6xjoTQv64cS3A2JfDBgghq4BPGgY6aADIpaMfyd6EO
QgIT60MJnwgLPPhQ+6OXR4yu0coGLEqUI6+v4Z1GR6Ierg2OzRYh9wTK9xj8dXXuQPOM7QfMbLp/
ZUMnEOKyybTXZCYMglcDFGaQWgSfJlQh0jv4nqxBC9vpEPWF4PE9Y3VKwZTyBN0eLVqBv1NJ/gqA
6jEHyhFcQdIJmRl4VZTVwcDVf+rPe0Ph483xWaLXj0Ic5cjZmFqUrz0+8+Gy2ENQh/T0RDIR2/st
PgiUHufUCCaTEXQIgraP+6b4QmoXW3BzaTb18RLuuvZ0NJWSlKgfRNOdXGDebITPx4jymsKuZiY4
IcWYt2KvhQDpLmsCeewDyBXfDWlj6Vw5XTrkwgA1UDCiRkfz6fvZwrsYI76LHJayrFEYIxf9OiMC
OAVeJUiqsY/v+lWlUeSpK+rEw/4k5axRi7z7icCL1ZG9S1aNP5+y7CWzZOj6DSP5RGq2Xo8aIBw+
wwj2ntJdFh3q7xnjO0AvEqj2cwHANkdd6bscxCcW2jcOmOODIcqM3GZW29Rakgce9Cp9muH4GKEF
8ZLu4+gQNueWVDqGvoI+tcftXr8MoJAYV/WI9wd7zRbbUNWZvs49Db93G9BOf2IDsa20oO8Woww/
RBqErPX2QzMfUS8klN920dkDXj8l328hjDB/NVR0jopE+cfFSyx/LgogpZq2AFsS+xGKb/Je/a7V
0b1U15P2zLJKh0YJKwvrdQbxxVGsD7Gh6F0U7jnxJm+7DB8s8vcUwR1LQgqU2OhRBtW2cFWPSseS
9upxcBztu2UdoIy76Hfk/J6yeHsjLmjVIaLKUbdC7XxJcVfIs+SiqaUspt6IHWXJuxyzS7kv91kg
s+y/9+yRXJp9dmke7CrvIN6mPicvxd4KaF6Q+/k2CcSvglepx+5BDBM0sF0EW5//mCtbys5BEdBR
a5ZDdiO/wVfZeNLBW3589a5AHy/3MkYv2V7yYLxt022z7/blRfwa7vmF6IsbbQFebgabxEY4Zj9Z
j+fSRtmAO1thsIIbU+7XqGewdaa+fJSP9f7Nu5b72O+PvO+Rv22lo3SX7xLfC80eQpBXBOIOkqDe
14/3RTo+KQIC6qYocJHuFD6paN+fj/xeHbVzdWd7P6qbbj1ZUE1daIuvBCbo+36fWkuzBz+0kqId
HA56ZtvpDpFdaxSMgng+/Slvw0O9KlfqCYL4YURLJN0Jf6T6Vt9evw3R1K4+hBv8t5Dr/R2cmps1
Onx3zapbfX1l0azqTb6WF/Xmu6s3sGerdbP6rOvVdxedP+tiU2zEyweVma9LXlluKvpArzN0j+Fh
dOAv//6MzrDNgf3ehrGT/kaw2HFiPkdn7S/6bbhCGl67fIdnc3lTT+kOuu7r9wv+lq7CRNPVk3ri
as/XP+0P7kpBl+JXXCufgL7D5v83GZxy3uLqJk4Ka6HYYMXC5eVcrgyFH3kMyhF8yutXtfgs+vq3
4Q2M1FqiOD46pOdyIy/ic71Kz+2u8pt9upWPCvipkUn7J3gHxZL6aXsXhOQf2YW1o3M4Mie+x2JZ
75UjbTYmWhl8/e/27VmFWzH76OH0bwr06bEc0WMgphovFf+k0pui06T8qD/Tn2quWpXPECM/QIsF
B6BTZZCSt3Zk/k7s5hCv+Qa3H/3Gaxkw1i+QtnSdbb4keOv4fJ2AKJn1O9Wptt91xSP4rOnr4SDr
V/QP2dJh9Vf7PCj9ibd1iOHWn3W3KgNSrjsrS6wj5mHK73ybMSs/WAtQcmv2H/qmMSefJ1Py8QpX
rIniAliruHSP4jI9Vltx1O+bpVhlHetmep/eYbjm/vQultrHF3+yyU3vOX/p/n1YwXJR76xgmEV8
pPiDuhurmCI9y+HBV1jxiqHyXvTJm6V6Fwg1XsQye7zFT6h3cbXiqfAP+ZhcFNaW+M0G+L4I1zGe
3L3gYoEQUpdCrUFsI8lFPu6Ue8bXiwsdjAv0N/GO/zYXQQ96NA8+is+uH+q/l4kB4hsj2Dd3Purf
P1jbb0Qp1DtAA8RRCZa4OoKee/n4kOXxcyqrnJr+QGd/YjG/+ViUYEL+Vy/FHoP2IjEXVMMZmlvs
OBCIxS0kF/UublM95luZXaXei/1NPtKbExercn/1IwJCOwsvNeM/3INf9whJ7xLfYOAY9cGxvDR8
iBjqmFHl4glX6ZoIWjNA1ctjfe7NdrWi6S6uTPwckR7qidtoGzNfeR3/FQ/aRBFfAtLB32AWSsc3
U4OtfZmhnKHtRvP12Y3dxQ9OdOtwr52/d+ERyDYlfgkcvejytPfqjkQH3SEMbeapN/IrdzFdjtEA
1psTieei2Cnu6DT+0fz0oATQvINBUC+6xcT6TMa3STo8NIXXrMR+1KyAEtGhentlgL5Xfu53vOKG
iet5tH+dxo/Xj8Ai/HtSjDmb7Y6zlx59hqAxz0c6FmzMSdAf54pXcTKg1zPlvYbMU86NPdu2+CnG
k1STsec5+LSoMTfgTFmKyZ/x0+IXUxEi2D28lA/euWCvSLeACkImpHqHCy7OQaFLkl3egXSc6kfq
ZNv61Aa5R59xUx0//NLOVwYt2bfH772/8xDKBwCf9qitr+sw4MgRVx1eEAtiMj35v9AHGugyd5Ht
RRX9bRZoj9BVegbMiQw0O2hQel0A0YhIcL8dDdlEQkszOQow2lN3r4WMRd1r974lQrB9sgxvyvZz
eh7yxWuHGd41CDf0U8UJUR6uQQ4A9A+96J/XfLxMF3S7ephrs+4vWX12GVs/tlYb0HU5R0i6e6++
i3ZO8d9uT52J35ju6M08X8VO7A7m0XK6eGGXhOh0//O+5fNq/t1918xzjkp0Zv5fspDQQaUq97in
VtPumvyG56Uyb+KfwdgB/fIaBMNiMcY+R6agSNwTeyCaBLGnxoKEIsCRujYHfCqb0wKXh7WEktHU
oseukLw5r7efjTyYQcnlraxGTN3WzWVn9J3TeJ3srhJi8zOEyn5gfW1VBJ2nUPqX8amBiIRXaX5W
gQecZdTmXvNnuKWPWofCsGyINF4m4o4aHAkW2iVpd+6M6st1sno1FNuvi2fkJmOP/SxXcanRPxS2
8SmmmQKPfroo4jUZUwZ0hqRosh2+kaZfhDPSoYQiNDC4I2gIxaCvO1Dm3B8zt2fXQVUC8JGRYH+A
RSd9MzfVLuxIuQ8iiSCvz+ZXaJPNuo19grbMJqhDvG6EWO8We1xqS11tcNmAkpA1kK8BXwRf0AAw
wnM9d5PeJh4MkU9+bSGSTo8FBpELVDyl3HgLzZ2OymGM6vi/HZAP5NVFLCifu8nbC0MXAvJncAah
NZlA6WavhgmLo3D8XfHZYb7pseqW9Knil435GUHYmmX2SDEkctWR/i1MZFpV7N60hRoL1BYgOSQU
eK8O5614d317r9gfAW4ZwMA38HBT3n7v1R9B6+k6u5LGdoQD9vs3DEKXFiHggpbIkbc4R/frGmm1
mHOahTtFH/jG9UkeBR2+QQa+zD82A8wdsLNCDgutArBRCNnPQstTW3dC0BgTjvyKj2+KnsErCZ5p
O4+7XwkXvLABmwUReYRLFPLc2udBQA8E7py9UO352DIlpxfFgHRM1BZxXTxGqD2Syvh+6rmCTyEy
pNU19YsRjZno99rH/piuePQlmQTA2vIGeYXnYFktr4MXG11J8by71/n5WvTAzj6AsML1daRe1Be1
bmo+rxhqK3ElpFapmzrVZwGDVPAopm9U8M5gdCkyDdKBsYyGj+eStLKluf5ABDr1R3QXgb2Cy2OH
XiX7HzIrknISBRXhTGAiSIYum3yBrcmUcibPItFJQhDH/Aw8MA0sOlIOWciLuWhtSLO3Zv5AbcsH
HhZW4Z62HnhJXjicrGsyHhg1IHNwXCXsoNT9wM9eYFTaeWTVS9ZH93JYLmIp7+nMj9bUkLoz3Tqs
sWyyTgofNClbfNWvnIOkmBxqw0exnCBdRMVRkKZBFoAgxxDJWE6mi2F7ZgFxXBYs18+eshLPzy50
wJI5RTuBv/nJV9gg9na2tGE/nZPdD6oGMsors3b20xgudTGLaCND6YSaDP4HdBplDzhgSNqQkBrz
byoiTHhmNlsGEA1NYGDgGFl0Vn9iQS4g3wASu75yRCENwtyk7+kNIIZdQiQFa1vg/Lapxxu6Hd3e
oR5Z6qbQd7Elk2qh/En8SCYOdoS6mo276qpLTnQK4IZSOUpoYq2QXqQ8VW67e6LY+QPaHmrzFLMh
FYDHl5AEd6TOnhw1AofwDBdLCMzMStXta/8zgs2Njwvl4N6o7LzVJ9dzH7pYuH5ZXyMrDqAQvH/C
X6pxoifWIchAL+I582GKcNOsVpCVYOdkBKNN1PHkOzf5NImBSmX1lE41G/OTzV10LKi/lC+6fwag
JkzlJjaIIKCG37HTAsHgwNOAO8VbsFwkwh36gxamu0ruKqCVEQWhZzaBUozUH4pNDrN1x0FDnqrX
dvOAAt47rUcxf1TNuB30EZZo7n8ZHHqbS2R8dLSKYwGxqfGKGM+fkLjAazYOaMrLp/ttxtuaWc7V
x8MfiR3i7U/ExInQaBDKLegbFe0yskKAnxeqRY1VPhKX/WVEMvpycp+6CrorU4QG8LWE15bZ7EBQ
jPJ5rRhVPldrD0v6Sfg3YleB0DagGIIAjqNBiXjbvcDkcZ6UX0PC9GdN8H3kYAGmWF9Cj9oMRWSQ
X54Ak8Li09GE+VYgVhKHe3rbVX+YsFSxkdEBOgKBXcbnMEAl8SA7FDi2n9/QLVyuj+OLp0cDf8xF
AWNh6gHkYm5GJ4JzW5pgUmNqD1jHJ/RujhB06mByIzK9Vw5IIo4fuDC8h/clR+D8IVFB5K7VedPv
lg0fuPXokX9cJnaXHCbu8FFTSr8heTD7/D43lYUMMb0TUF8JgNl/tqRjNnAM15B65NwpFpwWoTl4
LvKrJVO3jM1aMyHhsIBJX4whW6aFXUIA5718UFd4zcWocnBBKmblsoNBiQhBQUCxPYGaY+Jobgni
GuMHUaMwKgRMiEuG1P9OMrkMT8bLt+9goF0uLH4VtA+OnfoUnNLb/3QP0JJoxmbtkunSsKdFkIsN
Qvo7JWb6b4g+ShQKmKzgiOQ7Bz71lmzejswOsesC6B6VzulxSldijVbthJpN7qBK9aCOCPDWf7dz
aw5KZfsPg4vyUusoR4i8cAgDxjqyIAm9AKxqdLRwyTLGjUnCwqCyf3L7MP8vKfhdqOdQiei80pgf
znyWCSNF6ZcDki+xt7Ddv81siRh1LaBmHIDiIzO3BLeBDhA7CJPVj6eB0PY7w4qlYRBa6ccuWni7
rNyYXquQHwd9yBCJwENkdVPLxx6D5uEHJ+iRgLQROYtgBF4KGz0HiezdmWN0UUceBiPcUm2/VHQ8
jNAlnA4tUC+A7eFnfO4/58iMyFReDzqbXeagKnVBnApJ2TvtIc52vZrtROK25J1YA5SEmBit/r48
AxFG2zn9/GNifZbavbAW4JYDFg2m1dz+vwHCcJEHRdpPTvi2KU4VAdK/jCQhAWNE09VA77U2sgtg
TkYOXReHycKW9WS50Cs4ZrpV2D6KoNG20cx75LMbyQhp4+sNEErSGY37c3bHpbaw75FFnmjyRmFw
h2XaOkSF4N986EJWmXGgCmx1+ZyrhcmjysByH1F/8Rgs4rzUv2d8EvcZQcI2ewelQkRyfSKRZl8+
Xjp4fOqOPDk5cz501pslKYVP0fgz3CgAdoB3HNlvMUYWQSFfEVyrOUpFYpOV7ykiECAM+XrCkszJ
ecKLxaUjaPrU2WPSyuPpfLFeEVmkT7FeuROF3blxdgp2X669Ys/P8UpaRn756O/UgP8j6cyWVEW2
MPxERCggwy3z4DzrDVFaFoMKCILC0/fH7ohzIrp3166yNMlc+Y+tw4EYfznnnvf9i+WqLOMzxZkm
oaio/7ERSNUhvc+lbBHFN0Bh8LHWKQmnSIaXHhVrPo2unJab4VeweLUNDC68x/nWmhGiZhIqhnZ6
oihR67yH4BSOEoQrktdfUHMjipFfyEOwQ3W0xxNnKBuXx4I3g62eqZJfr+LOrodpcAHtxzN3WEiX
R32IRMIpmavrTSl71HlG5EFyGQOiJzsPYRKyN8RDA+c/dgYWBFcPGQHr0oZMQJ4k2JUHpvhyeQz7
SzxDmWwzm06llXSu25DvxBU6AjNHwQqXw/rbFaZmtWabu7jWqJA1bqmJSeZrJ96fNt83h80nJCHw
BBmsLjvKreFMfAmaEbFIgTbAiOe11x0yPI6nktsGtuOpNEfJeHDX2q8wv6/kbesh/7WgdPBQq3jl
Td62eIY27UvckoEeIedZ6hHICbc10SgMemSeInDbvn7eR+xX7SnarajUMqvrc185bIAeypotN5jt
22HuXIzofed8ZYHzyRMWvFZn+kqC+XBS877LLrjuk3pKhK/rTslUwJZP04crYUohGncye1EveyPd
iX4CsnKJR2hB1o1l3pNoY2hLmBJliwEKdenyy8tFEsYoVXHLLhEDIhORrWUcPBD08BKW99myKRyU
cJLHDstWkeDi5EjIL4mlRB400GjZqPZ4LRCwgjyKb7lsw2VOzhXjICyNgNrW0QwUfyVweOo+Ls3Y
acMyFFtvmVg66puP4SKIPCChfHuVFzmpr3BPT29cqA7w+pqvmjYKLFql5d82wDM/RzU3yJ7L1slD
plrCqMownvbogO0azeBuGfPKd2U31ZZwoirv2YE/efwddFgs9J5rYa7awuxnic5UZtKZvn5fpSEK
1p+MXoH4bMGn4UNc5akR0qzZ9B5XdXzi97/CDveS8ZvTvHamSic9yOfa03b7nnuxceyext++voTC
L406sTWxiKxStyS4fF0E9/CUhLVDf9HPdeqM1QNJKmK8COcmMz7GYuMLTwun21m4cEdPnGpG/6s3
K2kZH+4XGYBmqVusl9QJo3m35ls23sQfzVUDfc4cudbxLxAcen6af38X62m22zfsTQZSMkJXN8/I
gtmaxj8jszBm6aG4jJECocsZdD5l60F3wzYbCLtxrgbKJj+wSlBi/08sl4eSGF/uD2ixZyoSRKfV
LUKYcKcJNsF/3Pjc547tZxIOKfwmklaYuIM0K43UH5u7jyfO0XWhSVtkXjmrF7yq7IwdW8ZdlxnH
2JllsyLkHzWAe9QjX5ei7pHxPHzsxmT2xnk6/ZhALvn0Za8oQKLP0FOt+C8+jBqnKhzdChUi+/19
4/H2wQ8e8s+K95W/S/w+HN8id1+HMDcnkjFZPnb3TXvGgV7jHtoVkYNNncK/yRJZS2eoPlvCIt7w
cmggDwhmQfmlb8XZXxiZWBG39Ih2q4eb7NUdO44Nf5/MS/vuLjmQcaXC/52qEGnx+JIsWMgcyjOO
WW4/DSe52dzGDBLMIi3XPVfO6KhgSDbeB5BCCq/xyrukHieWS1HZgVDpGFCdo4i9kf3HXDM7LPsZ
4SLZEIRBIkGwl8n+ysx9l/vfYsqaowUGXTNJpsDzlJ+zCGyUPR/lHDxAvKhd6w7cR7T5n+TzIcPt
Qj21gn8kOFOKvOeh8STuOtYnEMKkcMhxZuEiYSkElndWsG/9CU7K1BK+W3ssE8fox0AeHNiWVzIm
Qc02JA5amtNN420DIVAG73lnvLwjKToqGnj8BkOhpUDuBjKhoeJNCHk+cKwljLfzj/nYArq4I5OO
RvfKnnMq1qPgvX4uN7lbWcIUE7/LaKNnewSP6MvyGaIe0oTNQSlIm+mSfCKwrpH9Maz2s2IpVZn1
8p4L+k1QTdMaGSAbjy6dEbGZrk8uFiKUhtkucdEoSaay0RbqrPA386fVHR4/Nexy8PSrNTuiWfjB
6e6zFTK2OBDz1okDEz3xeLVO1qID/UEoqYqa+ga8qi3H67sbByklz9N0i6DcJo/APwWJ/bROhVXO
Gv9jkbFhxqu1htRVO6KnExdTV7meKCTaZuti+f4BB5oh/h86PTjpWaQ/SBIASKZ/XpOiPWz/bggt
2NTUVbwsjQ0B29ZVWNmExdh2YswFS/X/kBcuaIhd453yuTnyoh9MqQg/pkAGXut+EZoXG55NquQ/
rA/6pp+XxAi4uHoym+6tMk4U7Gx71eBssRUnn8sbxXD7oLWvVAA7X/fjsVlBoAa1fz+9fBlTyMMe
hQ87Ok4xqs0O5ZB4N7pw3Ub8JnGoI9JwEb8ynDInIYV7LRTv5bCavMKijGLbztF7mAwhhLMsWL3u
7BPywUGio4hgPvigHX854y89EUM5I529K5RlNxY9dYrov3YvL1qLc+o7nhedKAHUJUnmPvhx7PzM
AHt5zpbeONpaRQuzaPgfmil3NDKPEj2Ei3SBHc2iiwJJ6HuW48F0WX02chvEuQH4PKLWsX1flpX5
Z37te2Mrnq1oqEHpJmEDHH7HZhufmH9nhBxa1ZkfqpnxonTfXDSNgMPFKEUjHGEHme0Et4QP3qqQ
zUAk6BO4mBEGhk+WhX5+boLu8JvfXapK8ZCzzc8eN/CHjxfZ4+WHH5asai9FciFbE9kKSXva8c4G
WKxN3f1weOLGt1kmVKPESF5WGd/hPdOZgzZhfgPjMYdTA5NtRvmD+ZjtI7vzkhkQIpLal/dAeKNb
7S4Jdp2BJpZDafVcsLno0qah1sMQ0aFs8PkNNwKz3lDR+8xnfOb9OQsClDK2fLiLdumizmMJvJBo
t/Z+tR/22GwWvg7tTkUq7FTnKqhuKKHZy1axtUrO3xu64M4LeOrLj/e57PWTgu4gs3Vr/+GXoKZe
2PLPYmHtG06O1OE0ZnNCgt1cZJU1uSJcjJH3JG05rOuLJfxyht5YL+aeoJ1MNkKyQAm70q18N6Lp
yczKwRLysvBCBIipLxwSlH2gIZuRK7rul1+0RPNnOFOnq7DDCkrOAaELBqGtn4NuCctfjuu3xmPO
+4mM2E74tkkQXQZlEk/Tv8mTkECb7/uejXjmXAppqIrirblbbHCJYd430WEgO+m3sN6927bWnJKQ
PRsu3a5iyC/KNzIwBy+fLnvYHL0UFkA6UA1pH4ghWqSqmr7Nk7QDeCLCFMl4otvs6eckbEi7ZmvQ
QnoOVvdNYT0CBG1UPewlbkyL+1LzUCPN6KLbkh7gjvGzWiMwmM3LQQoNY2ZU+zTGE+YJWMLy807a
V8GLm5/RiCZlocJwoApLMWSzoVncLLuAcWYjJuiWgXVntV0HgvWdJavJkn6lWw5py+C40X3RG0K6
7Mmi8ABpro+bgArf/85fG7KEohDtUIR6PebMXr50JwtGPB0G65arLdGMsj+6NJwIRFdQjgukeEs3
9yM4VhR2BxmEMCh3aPC7QzlDC5IR2vBvd2FEQ+6JohdWyIKsGz5Kecpp0ANGmvgmp98dfQOMKE/G
Knpbh+enG4SuKTYVY7R9zHnG/DqQXXzORrqNmfakYSdgOa96G+E3De4ogQKOHMgBn5yjat7/sXAC
4FBTYb9DectuOX2s1b0SoqQK9KBHL1dYiOHQsB9415XryCF707ov33MOW5ydtTWIjecUs00C9mmH
5FjJXMUft9kQH3gHmDHGO81pkBZTE/RX/tQLpHdP6zErnOGke++ZNvBSo6JXPDSxH7DFsxpQoRfQ
ukvqMSYbSbPqqXzdjQbBOd3KJotU88o1bwrhgXa6SMaexmCCYrhZvpbZejzLuH8xe1ox9lHOFWnY
Q8mgOem3ydPKbSp2xrvoGiGQfNpAPkT8ovYjp/3vbX8sAmg5CpCna1gkfqU95Zl/L79lMaJy3mhD
KHHi9ZopYCds1989/57PI2e877baEQl4tWJ7kyC2fvBhqF65j7zhNjRmC6x+iF8n9MNpEXQPmSrO
59juyTzJhGWGXK72SsWYuDUmgZ8SFoEc0hpdqoG3HR1/SSlxSCvg6MhW7zzIhqcJyfraDdq8H2lf
o4d3McI5b+wCeG0QLh4pPhzU5i8Trfk3QMvJNTsf/HMOHbjvLzddXvrieexAtguuAXRmzLpl4Y82
FNVgoKkqoyygiAkgUNhgjzDKZvsnPSzG18K4EnHGamuNb/BEaWmLW2wpiOX7OaamkoMgAC+3sofR
nOopcSWOvhtjVtgPFp58zhtAwaOCuQzh+tOmm9GTLQJ9I7+20ObTFsa6CaBOZgx1BI/XJ/ANgkyO
GtAexw7ROlcU+1il0ESRbCEqXmNxgpb0ZtiPfU7jdVBcexJNkYS8ueGNrsITeIUlNV6TH7lV/JYn
AM58inzNLL3E6lefxsTriP+QaDNuybTXRMH3az+n+V49Y7478fNGmzFpz4MngMAcaxgCaAPx8wMf
B0LEnrx12XnFV1JFii8LQ6lPE1xAlck1l0ofJHr6Tj6JsfU4iNtsHiOo22FxypplSUsMNwrvHaC6
nMGtrZONfviGz68rrZPMJEvcedETaz9NMiANeaFTvOPqXPxBrMFQAMJbrEs8LzMaDrgclQ2ZkEP/
DJa0hHAMGjwZZ/4psOMsRMQocgcJrwqHN6ZpXOdLkj+4PEStTRuqsH5cyNduwGcgZtbxLKaQXbWb
1kcCHG1ZHoghuWwDoIxkArRcDTfieM1TfbiPSXMcStA08rPsFA4D3uWU3tqxzY9RlgmmYX1OhLKd
3viDr0qbzQ5R8VX0eStUU8PcG9KYxPfp1+JGwRn+dy+Mz1EFi+h+5YW4aQaFtME9/I1hFks9z4LD
aHQniHCIstdwQlZ2fcz38VKPF8p04gp7XTVHv7x5nEQXfq0xtFH3ywvF2Sn/Pqf8tfuUIBmIBeez
rEZuKR8zGRfEHEF7Ngn1t4NvM648+sPNfv7SDbphwZc5sggZihaRk2AAR3gbne+NyVolaeNHPNVO
vP2usIxyu9XndMdvTz2hjsb3IvuosX6jJThDvNLY7hFsMlsjnDzxWtRV7bxD8v+mkQOFt9SWtQJB
iqVkT0Q/4MxsxANQ0QU8LPVmbA2NqL3Z+N34twTvi1jG5Z7rA6ZacC2EtFlHyYqqAopIbu0oX7fH
TE7lqUufIFUCRPfEQ95zwgXxUNkgLNXheRPBKMb0RdjAhsjIrxFPcms+/Wg6oiRjhzQ1pQvh9+MC
iLFMnSsi0/GcRx2UAaKSNqDCePx9VzLvladNIw/rUbknaoR3vZUdtoxkXVjVjj0Oc8t7xq9/4u9W
Tx+DNBJUjPFgJ6IPWHpicU/pJihiQKMtWXDkEgEAZVx34dtKmzXRndCq89fJiqbyFU9tYoGXjfHq
zil0VZbo5JXGhz4lTuVDyzeutiiMeM+I6Dnoa3TLk/Vdmr/HP1U5yHwnQEXS4Oi7Kov8p8drWqC3
BGeTrc+0/1AQknKPwQw7w4GB7XXDsYcRjA0r5Fuy3YK23l3Y5R1dMxminMmsoyDGTjYgVtE2OoGw
lngPP1BiWJR5il8uqjHQKn8ypJ30rAB0tRxQvnKSt7wiacY3RrvGbz+t7MlM3tK7A9qczvT51x8v
FDiA6cd++w/reVNNYXj4x97lw60bPpdkRuM5wM+Ss29PopsvkyXw7n5koyfjt/mwraiTwUB/fBK/
ZDToN1MV/p13fIOVdkxOLCgyTKp4wjvMMq1Pwi7DlY4qXVag1hmuIWcdzYpXkcd2ybkWWwmYpGpK
FfOZgRu/vPtp67KcSHUcyaYsm9WPhgQJHvzFdsBqsyAfwDQp+wBD/4Yw0yB4FXE8O/C3elBB5ZQo
T2yygodWksJ9Q0eQO09lEmT9/HWtwJtPLAH9R1iByAcpvvR3Z2F+6dBlDOFP6rntiErgmBJ10oa4
U+EWjpw3xzVhr8DY68cP3LC4pEBphsM1NTDL0S99xZyqG3hGrpiBKT2djvBYDGn1NvGM8lY69+4b
Rx67wzRaEEBNdieHidE5nMOICjiBKK+ts+l9S8Y4JRlYTUcbBRL7taz2S/btFecrKQf3rcqgfUx3
UN2UdpoPms2Mim4BmvjcYfpQBgxahVbmLXXxwDEptDVXxcT+gi631fQeeXF2ESU7nbIb3f9ZAVsX
hIT5ppqRfVA4AMao/Ks5YhAye9gKHTxfQfy2MedxcitRkDFbIoV33vwbRpiZTNJEM6RcUbZGARuW
xB/qB+VphVi9MZvOUd3XVmaa0DZ0BvjKVXAZIeOtNAdpIjA+ncFEIFy+Qw3P6NrZ8UmLS443dicm
C/HKxFLdh09BPvZPWyNdPxKcCZmT0hpT80vwcbTHlfV54KJHCGT36PUlO2JcxpxH8irvNS+szbzv
aKUAfhIFgWQeMyKuXZIqVO9VnLiGtj9kj+G51nfKL36lepiSY6Lwb4jP2BjTGwb47TB+vGcoCjoH
o9d8fHuvYEbN+DxGV02FhoU8yZEe+rDKp/wIBtav94Km26BJnZM4X62DVmYmeCHXGZr7YKarfyuV
64ZGiCWbG50pwpoIp/wA4lnyDrCQpAU+t10xFfh4afuF6Gk5/W29d97blpGdDCnu5/hjUTI8j2lj
QQUSBQCzTWHh5MDzTcIVko9SmTU3hDvw81BfPEqEkXxsBUr+TnSFyUt5IdrBlk5q2446cUhX4MFJ
HRLAU/4jHKUhDYacco6Ai3YCxG+87leHyyXkEEcODXuox0EpsrUmrLTSwPYw5ghpHH4TxkZKdT9f
vq0pbrBJ8MUlhZjDmSsu3xdpLWWziJlsME9jx8B1xDD3YRiVOex5Vif3AAHHlb8j7MjJTBbXp5sQ
Dk+A1ANaZvhvI0Yuvqhgadn9n7pimsPPzxzNqx9mv6t4lVbsT3dxCHYcz7Ee8DljPv2pj5TD6+6o
cVna/KF8FBd3H4eL+fHAYRqvuvGK37bg7r74Tkt1iJ1oLGHWnKLtjbN7dTiwTRRjJ0LTHu1f5kdy
uht8OYzgo/DTDz3eFiwIsa9J5neOfmaptk9fPxPRgD+M1LZuSTvAebImRXMlBde7zylJng9akw3q
m5xtnU02cST2LLcmRg1I1i438FeTNb45wp0+g0Mr2jJV4oR78xLpFw/1H+RzyLM5cJ/fGQLrpw1D
CE80DEY+PIvVY8miU40PsT8okH9Q2uPLO4SmINkv0M3miO0iYONJ0E/YlAFGQyIJWyvrlJ8ey+w7
HPXoDpAjCdg7HZJQMaBVxJfdb0Moh0N+PZF8sv9FAM/jtWAILqOQkzjJqRACH5lJFB8zFlPNIuIl
jTl//HaI0ZslvRVLBw765DLpPJm7LbMOAejEKdM26Wn0vD1/hmxIEqazv/ETPyLVKcaErKwGbQAM
VChkM3GEgmk4/Ym7Likyc7kIYAd1BaomJlRudIZeO5NAwkdi6IoxmkzBPB9xigl1yFgaYHNy8/oV
UqIJQSgfKPYeiQlxbDYFjPuCsERs5/0gnnnd6Fg+VXsOSGWTzYvah3oqANNoLN+PnXfE+0s9j1WR
w8SN7Tsno49PBdICmo2tjSNA/s4fB30+sV+E3lW2TPwB8wlgijmCqggik7J14F+sx/rPkzmQmyQG
2okZ46AZ/Ca4YIlTtAfxnP2+/2H6U3c54OAOsut1ZJvmlhIpXrXvCAWGcl6pVFLRuYSPUTjzPLz1
eT/H4cf4VR0Y3D7glb8QMfrLwbnZdxYTNudWT4LieNpzcsYzHvURJQLD7ss5CXtKhgsBJviWqOwg
fYrjnUBvPgWMj7yTvDcGl5dv48D9DusA1J01MpAZ+f7po7RqyTMAHvl+UQn5oGAAJ3dlQdeSI5TT
Cp+daE5eWHECyYwufFUxYQLctDX43Lia18ty7RHuvDlJDFD7Yqv0DgYtelefphAUmicEnWhxo+Zu
j1W8HbuvaDGZsFEZOccmUDYNIxrFD7RUEB2RC1ODMX6NV5KPm1TkzMv/JKAzOW/Pr8G2QNAf7iLU
/hgYBQ27VUSRqf1QXJTJOSAiHAOBeHjruJpxPYl9blM9bThghgxQKsGXYPQR+y8Sg5fz/kV+MZo2
FEiRlEIzLoSNzL104vdcFjqyfKBNuZrA3wke9D8yEGR4zUC6qsmpPcDdiFn4giKW/TI/8krepYc4
5kt8nuKKHw+rFwxZtEeDmz5Dcd/NCRwbwgqFnRYzWw1VZCkxaw7KYY3QL4AKD3qXdjwrPVEv7u5L
bCa0yZJIQzANGAu6/ZSejB99bEgMuzuVWfcKxjVPQtkZTtetsi4qRySc/YF0aDREq3MUreIfwaPU
b9whXhkS7uDxqWAcXFZlEJcO2o7qvhhzjKLVUAcPdqAix5P6NfUA+HxZndWQI6KtQFsoI+IgXEjM
tcRHtvJi9HWV1m84e0quD2odjjKgEHk+zhbSmDiDgkpbC/mTyup68Z/gukkUTvgxI3muizvhs296
SCR9S6cCkTzthHw3ZitnoqM7vnMrIHQVAQCpweAGHQl6JIQwc3pk3H9Th6BFjVA6NfCfrJ66Qevr
UR1NMFQidv7oeSk+Jzn+Qwn3udNw8dpxRE84H5FMaMCKRNQnRCgl3iA6RQ6G0IsPmC33Xv5ELUl8
S3JCc/QZHBSTOUuJuJWpshigsOT0ARaJTZELANxguUggOmqXWaGWA1RppCYiWJNjH9NZdN+jaxIn
h+bBfveZvRioouSW0LbYoD1KMw4qNNMI4DJM4peWBIC8rxZvpMSpPm2UeQwmJT0/ZB3IwbOGIOfg
Q2EziQkb/0Ump9I2rLZzVJ46wnz8MaI91p2GiUR3KFW/E0ypwpG4aDD4wCZEwOrEBQ03zZREIJSA
RA4MCshOgdPJtryrCHE+Krp0ZIRRt0qq4NHYWjLrGxebZP8OWjTZNfF5hJy4z3pWkPkmYhv3RX4g
5sdl1hpV7fdNkIK70x2SWuJjzpMxLjyNVgUoDoQMKDJn9ciMAgV/07xHUN5OsS4rL8ydjqSs4zBS
yMkb6uTo68lgdAwpHwHqzUaxE7fXMck8pdHXM4Gdb0fBz0Qw6QhHPhv5xZHCmsE92aIl+iLpGkrS
tY44NgMdu0I+Ha5dAmK2eI57Qs6WreaJ+9Hb+dLnRpIbDnOekCn+pGKfqF5dT9/cTjq7mTi0s3RB
zYWNGDoIglVG5WfYhA+gmu9Q1Jysmokr4RDlMea0wlPIO3uAi8pmSedOlhPB+JNO6pZQBHdEXGM0
SzJr9PTzDO5OXQgOWfp8DcJ7GF3xIiLRPYNFj330cxMIGENeUT9HlD2jxddSp+Tc427HiuGPyajx
4Vv53qpfgorMpcgfs69jn+c9XCB4ILwO8y7W44eR+aB6DEBoJKOT/jXw1K2wYHkEXtXmlWn1C2l3
D7ENaGi8El9Jg08aIHHr3RwdPGsQ9udZUo5d+pStsM+eKVChB5rpeS3u6yeRC0E/sZu/TDdG6K8N
kITITjj1PA1aziYDPZ5/jzSGV1OW6+67QUSHXREjAzJgJILchblJ46atB+Uy1VvEd3EJ8VDMccEf
wo9nqq2vr/oQksrIBKbHVD6yk2W+RNRRLqMVm5ObzuszUpn3BWjY4wIEUDCAH5zmbPusHfiL46Bt
no+JPnZShokA+wowX2N3q2yLy+tuOc8d8VEX5DbSfHQk35eWow99v8QwtHBsABTFOs1+kfJzItyl
sAIbJUOSVD3eGAeFDGpubK7Tzy71Mr+a9tPcyUW7CMSfysfWLAagb+GX7CgMTz4iSaVYZ0hj2Y7f
/tDBjrpMndNI+Ivgm2GkISUR0OSFmmcrnEcp1GS8eG5lb+RJAXG6scvcrk3x9pOb12DTlTxuHkJ6
yvrfEo8kIs1XtyKc9fkIJ5hEEHBuXhzOiMAJWCdha6fS6kPVnRHvi58hm1R8mcX+9ac9rQ/Rh61F
mnfRnisCod6D4tShkVcnGdaoZ4jH1QJH+SCexMg+AY6EhmHUOLSbepaS3HYWb/JPtf22xmPbVpa0
QEmz0VzJidcVTu9ju3gAg5sA+gzFXDEUt7+oIbrZzEnMj00mFsO6OnirHmwov/iFb6gmUGZoS2pD
+gPLcySGi3aqkoxulSfkoIf81KWD1Lbd5Mtn0F6It1OGYvJ0TY0F7yaNsXvq3IfcxzPtG5Jzhw4w
EeA42G0NNRx7jKTO+0pPM+l7k0M0HR8qfOYEl+Eh8RPFRW4r4k5K7aZ2quULXceYQL/3FBVdtcz9
Cyv0yTw9WC9kYmt5YdSLdy7D+OTSZ4tYs2vBSBwm0fGAAUeZfeVJJGEYT3ZmaTzph57M1MnjWIYt
J+0AYSr5NFMC/XN9tV7aerRYkyAxGof3zo2TQd84QXGyyY4ZJWvcU+EnsMrScBWWSypkwUnhFS+g
lRg3iTTTNpzZJ/JRsA624Z2n8rt6mtxnKSedIl4KJTddCevxWrxqp/zQXhDx/u+WIbVUv/AUIm17
N9ygwYzE3AFqdYLmSBTGcCEhgjuy2JIHheuZEeM6CZl2AjDSwUiaWGxUSzQVnq45TAAdSNobwb3Z
LsRq94UkN+7zb8gy2HYzel24nGHjbkEmEWzysF5GgRYU7uhroOieXobISN15O7T4hrx6DgNOAi3x
kDRYlcVI2CPRebOB0lJv99yQez/bYJtdJJuJwQUX6aeXVO7lqK0hMMFeB/iACy3ghDxQJhpgmT8A
WMmQQoBcn9hHZI4kYQMQ9BcE7bnFp+jJpL2xWodlY43OHDzlki2nvyDzt7nraOSnpnwhYyll9vUZ
ObPDBIT5A8PGXvaZRq9tuL6SYuIDbS5B3yvQbIPwe28yTyA+6X53drkLiR8CBoLGfniBk2AMpyEF
dCh4cJ3efctxfyBFSLH/vhxHlXtH6nkQllSndEqQuxm0iu49T1xY2r+r6hIOI5JEbsn/4odSiEBE
KHYKPztxRIvp8YnS2OLajhP9DNWro3NpDmPurHN5Pjll5RObk914DHaM5fhpzCcFkZk7RkmWWRIF
VMJWYOgGbaNnlp8nGR7dNTlBfbsKS8emO+Srx6olfxOlwcj6wCCzcjTjuehfDhNTL8PaVvdr+9lC
ETuUAv/LCmaZw9hy3JE58l6Pv1bduqpgv4mq6gkP9bn+qHx2oUBq7mLiJmvVrXViM2F2RU/w47sz
8tLohEwlgi0NPiRi36j0HJP5i4XyIr/cx33P6aysPyHsMKOi5mhc9NFAXeIRif80/ZiRGuSryW4i
r3oOxAIuxyiIwOH6ks4wdZD7FTu0jepZBSbuPX+b2pLfoAbeJNpILxqdft4/DYpR5pNkFkFkfCzt
u5HELQHyox47jj6vQc41vxe39+KU373qj0nu/aGpJVlnRBxK++sb/uABnUkWDDzfteZqhsCXXB3E
vT5xiwQRwLidaOsED2KvdQnqXgMayw4kI6kMkpn+jpwH33sf8TwQdHwSeAu2NQEp6yYnFG2P5g8k
mnKBe8AV8r1O/XwP7z6y018wnOTnSxjwXpbMh2oBzBbbctdRXgH3a96pX0WYeUXL9J2LSOfDSSCT
I/vC+7kDM2VEyM6l6Dwd1CbCxOw31EarsCv1GUUJ9bSlw3JgARF7fnuRurTSnGiR/RFFxhuYoF/N
bX4D4bV/5DbZYeKVwqfXdMiaWekEasKkg9AON9GE+iMrPVZfLwlpt6KyuVqrPF/Ip8/3k66Z5qu2
UEKUqGtwxqBPave1NakMLaKYyoUA6+dczfl1j6NTFNuv0VJ6MuPoOGdec70C1Xrsqn5Rvafcjgkm
/RJKAHfyHS0icl1HgJfV74Rz7vHwy3KeF0MvL8sX41ridngYR4xn0RDN8tMTg/YgCrCbSv+0I+Tx
5tyIGLWjOaluylHqMabRd73uRsuUp5Siu/27YMMh55SB6sn9jjx4im6t779m4G4ThXfUK6x/ssKK
3/RI2JEMjYLnak4xHj9N2vXtNJdxsryAhV2hWH7HLo9QcX0e0dVSMFIJtpwS/+8m4qrDkfHY0GsK
dgTxl2r0/p6VeB1ru6T9eTIilFtN86MJl8tloazrxxlEMOZfQeu/YYaTXwmp+Gj0czreNArumOby
6Q4feT/+/oxUtHuP3SNeCO06+UzjiPQAMtEe66pftYnf9FO0JwV/qn/2fbsshL0q4lnBIPPo95Xy
EzVXMUHlgXO2++3rr7FO+L1fOfh9f+mea3m8ET8YvBwSuJ5Pwm8i75MuZZqXaLVRbehpTm/02Kyy
OrbfSGwp8QBgoIb1y3XLLXtsD06f0rFLLZUv1dPRywdpz5RQ7XGTmjXYlOjGmq8g+MhmKro0UwIV
U9kcLBpZBPAhgT4khF1DDpY6BFvBn5CGhbiAb4oCgKQdOFKpsBNAytOHWnmqMzoreQ2fCsmYkMvd
FbI2pgYRTQTyXArqaffCFEAWM2z/g4N4yNcirOfxsQQqxnR7BNA5DtQOuc+emGKGLhQUgFpUVNr8
5Bj1CTZAqAppyoeuAX4+LWiXrLN7XginjmriZQcd5lsA/6rdAAMB8gC6QaINwGH9R6sSLR/QN+LX
GcBDeKqP1SuWRDLS2CqfA4lQp1NQKkmmEs+MemY3o2IeSuGGHTotVOgHoLHOqtp9j6a6s/itqOHg
HYKNAb8VTHwMvYjP1oaQYoQYOYoypWiuAqYtgnfjRMhexyGXYN6DLnPhYZmyJhH1EE42cVH0jlpc
DA7TfSaEXRy8Eo8cHQKqGfw74SaJu0g6fMmGSE4P/QRsoX22jYgqd9k/VuV3P9KmnbrMCWNBCpCF
+vqrOTJB0gzz8g/gQwLGiNfMmBQWZD7dHHSMFHRpNoMOpQflxNWz4K7ApfWO5tEtqNEQ7e8BY1KC
txcPPDP1MB8AeuPLSziO3ZKjcTO6wQIywfCFXKJewwz+2JBoQX7VeYZoZihET73B4NpDDO2ohdrF
M4p4FAhsJxJ8gMs8BCqMu+3kSfXAxCvOGd7AOz+I5XAsFwAX9y92k3UxI7IhBOtEw9lQ3mIT0JMC
iyJT+/hJ4eN2fbmFbNwiWFR4iKcb8193amYuAbS5fMFZUxANpIG4hxfwruiQ59I6v7EzEEZJ4hw3
BsEA3vZqUHDeKND4/NJQzIwG4oQmACVCBKftA+21QYov2iUGHZgT8IUjbsVoPNgYMB9I68HkWgEq
WKTD9gyUKpZcMFd/7MqL/C+HK6f7MQ/6IbNaJMlMWeic+fecTYA7daJkZzkfSHU2ArpLdETN0IOz
WkJFK0N+5yHgLo3zoI0vJIsarvPBFdTcUIB8fImoK2gZBK84exDT24hIvTcphB0R6pF6/ozW4v8k
7SkF+OSCCJhqqs0U9BlQQi2Mn/fY1yhgErngoSz0lnzNnt7RvLPLuUwC7VZDMTcNhcIw3v7CX3dQ
ItpvOqRrxDt4zDe8zVg+oSKAWq8yHWgBcRsWTHVE0hwFKZ9ZHP1N1NomMgGOUhCCmm7f+vq5+895
MX9xUtAgVc6Vv/Jtd/FRQlT1ye07srmYkcpnxDIy1DHkxKNDRGYcH+m8SiSc/uQEmj0nIASTShYv
gWqLWJ522DLGlH7EahUwpIzjoyIwPVCpQk4TxuG1csdECxA/qLferftEI6Jysn72gG24vZi02eQg
nxhmiIcgDKrHLsN0ToovmDjQ4jVjSU0KAwz0/z8EO6v+mgnsFdedCu6KULLSHwXqpnta9CZx3Qen
FJcvqH82TXonDjp78z9JBujR+8DFjN2DexI/mcAt2FCfrZnO6mrsfgPkWSSHk1of1Feu3ZwKd9Ce
Q4EghjnoS6spDqRhHgH/O6X9gcP6vnxt+f/bzgdmNFvn+AgRxOGO/o+o89ptHGu28BMRYA63kihS
OdiSww3hyJyznv582/0PDhrj6baySO5dtWqFC87XXndn2GU+hdIaeF//pstY6Rt7b27wad5gsrVL
mNeswP/x/+MviG6wYxx8cwM9Yd7/CHmspw9vP8H5QXDxnznLLfRQDqFBc+0D04hj7480l/AkljKn
J9hprO5oxbhUl4gRotVXueQCOv/F3jC3ZF7JhZ2/k2sLBYBTmsUAMhCn/RIbDrJPiH0Rul6w1hIk
tdwQusO9UEIiRKWXy2oXhSWafyyiFujVUiIr6E1RqpGjimy5OgntXrpVaLT5T/zx//1L82sUQbv6
kG7RPvIw8fPfTf/dXRNAQetpJAb8PUo88n+PphXmOf/3EH737xbNF6+SbjV0zIyZuAfDVf6FgPx/
j9V8zUdgKh5Q/P0UT///f2dh7T1eVPwOhIl7af6f50rviWcW7+S/h4KZbgfmlF6OqFD8VEgqYqRt
nWNcY9XsK0Eqy6/EC/QemQd//4mfOokV4v8Vf9CevmgrcT/e2UrcV77htUVEIH/Eg/7dtfdknLx6
DzW4V62zNXieuPH/n/O/O6db8Yp8hr/XJYOAV/v3ShotcbUezsO5Wueu9fd6FbeK3+fueBX/193c
BevmzRDxoa3EW7Phr/w9G3wFVm7GWFvQC90Vt+suqMv/PkbvkSTvaStxZ/FBxJPJt94jqo1/a754
anEf8bb//RT3HZ7+3V/zGa9yn5bbxJdScS/x3OJW8Thxv38fQDyqv4rnEK8vPh53z3nQvxf/747i
Cf/eJN8q+do38eDxOpzE04sH/vvk4rf/nlh8lH/fjOAF3OqQHeHfN8KLn8XL8A0nfBXailEjX764
URK4i3h+kvL+XkF8SHGDSgHz95eYzwT1iYdjAHK21qr7eBYP+XvDfIrxmvMQHeUrd8M4jqCIv0f8
9yb/fQjxUzxtzOs2UMn+npKEX34tnvLfS8S++Nv0zJHlBcWLiVuJLOB4iy9WfFKFU4iz+7+LRZxu
4s/f82N8wGkfb9nenyu3cpHf8d/jiqIJBC72Qv4zxb7u2xt7g4gT1zBk9Ihdo9MAcJUfxO+GHYPq
72FnE3JmIgdMXvQVK1g33qfs0uLkF6/xSGHhKUD4CGxDLIXJvrVuctT2q3kiHyPjIaE3nxWPster
frWZwnsDTQI0tljDVaOqqwh6YyvnMo2+UwmI9p6N9xnpS3jr4eSwknY+0kRf/DQ31WfoIdj3ECTi
ff//f6Du4nAaE8IiPlzsWa74g9sqLyX+lXHrv9v+/YaZl4fTPPAVc3OnPctIrB4fcFspamuMj1Uq
lxO0DYOygZuT9ijbv2V0rvINS35brxpYtUhIAJflZz6xfKKEh4Pg3AiSy1/l6KpbGwhC9no6ts81
ZNolw5wE6jUk3yfmxdqWDrHwR8ZaUNFoeeoFOwMq7YezUuwXFKIwSs09OSwPGIo5yFZ+KY/5of3C
ntbWXLqPGu4JXtYIw5+ag19cYNU/Byf9KxwEtUwwbwkofwdbaGrK+8X4XJ8kCT0KjfHS/KSLRCjT
M6skl9EGk6bwVxQG+nh3LGNWC8Z1WIvypq0VpFK0Td1dMhZQm4PsbSC5nf2eZrqAvUjFWBLMRk+O
PQFISEQ+OcnwXsOWi+EK7cbv9N7dE7Yx2GcJ4fbCWXPibMGaFDuRS/DX+wIEM/fQsGIJcC7GLGM5
d14KQQlP7Oo8yAeo4UhxtJovyHO61diu6NYjXOKtpQUzSNlSFzAWZniF8Q+0QQ1W2o/BGVkQDeVS
QmA22gNdUWvQpl0w2E6/6LYAFaxcID6dxQd3ayD7TrfX7R798jLdAnpuINETAhJ7zady7QGKPk3y
RIJv/Hh2/ZV5RO5HpBGCS8PQ6RFfqfv0la8WfRrscob4Ys5Mtu0SVwscKlDV2fCH8hsEQfIp+n11
lRlnwEI9z0/2a7txttOtOgQvPIWoIevbiNgigMIPM32LTdwBWtwm3zu3GXtWqpAYs7J5zXTSH2H2
Yh0DzA4uCQeTQO4NnRSRj8G+PmBO4etb/RJeP+2z+UzaiOFVTEzVtXhyctDWjlsf5m8a1fYNg+4R
bvn7eA4vynV8hSNYMOsGgRGnjPZLjQQoMFMJR5YqXF/LRP7FFznqjo/0NbT2HUII0lvooSpaCr/R
cIDFlIcIY5GFsVWf+T+sB8xUx+Q4klIK/Zj6hlNDBoAsVzCiACng5DAaHA44n8oJinVXiKeZ9l5H
jMnw8T3IIyweyJrMwxQEJMRbQKMAQIeeWHc1flNLuhXib3BMeQPgD3/SH5BizLfpXEJBP2O1hB4J
YzLAwfIaH6bPBtcl5yhd0x8wexq7JyyaBfBvvkEapfalGWpoH8o1j6bZwFZLuMqZG/omHox2S1ny
/BDWRcbY8Mm8mqPBCzA/+gTPz6mJwalWzjV5ot4VPRoTDqYNWDmNzMZ5W+lBZMFA2kNADz+72rSg
HeN4gNej/YIczV9iqFWu5Qp7bqg3vinvjM8ICxFjBdpNJQtuEnItByRJMkWEoqYll6F+iuEadWdN
uf37y2wTrfD4HAd/hr4JhAIXiQPl4MQJ47g7FYo/E5xqA/BCK7jOj9c62U3m1tB8wYax4LHCYtio
RnikWbTQmSCypTkn+IXBD6Meoo1s5tpvMde8H48+oa5iJASrh4EEJuS4/qN8JvhT/YAhFnEIIImF
PouiOWzy/vTQN/jQwhyr42+b5AOYDvZwCOjkWDFhOXDgOZrmebrY0+sw7dnP8lctuzAppXLVRdnK
4c8YvlE3m6BXB1QEgktEujeCBnM/J1/yQKIXlgnpDUYY6dmOzJOdnQE0M37ugUPV9FPSTj29a/jD
ByK7ayPLa50GdxAWzIwYc8kLWDO7t0R/ByBh5/gCTXLil5ZU6Av9UbiRbQ+9BzCreRqULbvBiNMt
I/P9I8eN65MrQTnOp2FespAiPSHVJVfWWr/OtJPmrDivUSPI8Bwrrq9S+MGJcavuteZ+LPax5drP
obIb+8OMaQM0c/Y96apds+YpxDAC3T5J2m+cifrkYStsVrdQf2LhNpMdHn4jbZ3+lFQrMnQXU5S4
mKcBLIz2vodqMELA8Rmf8flxuwjk13HcpBF7GC5WI/JerqOcEVG9rfQb/icymBIq5AdzWxJFnzDy
MBnHs4+ikLf3MhbjdNDZpf7hB4GmIbAFsnrneSYzeFhDDyReulOcJZZqnAaYyrLxJ6tcfxGGyfIq
N/elEm9qHbVlXssrnYxOE/BEZ1ipplDNgzcujFmw3J57a68zTzvDVman4nLEFk3pj1l+IAWoDv8I
F6n0iw9G2ukQtcAV8fpFN7AyHBxphNIe/EdG0yYBK66EDYO14CYayIDcENYiADW3BG0Ui4HWbkhP
y4MrrEZIa2yPw8OXnGOJiMpZdPlOuP8bu3k6jiHcxHF2Jau6hLnpJxC6BxcIq368EpFaQrFqnpQu
2vaV6Q+kVWi56TpxsTGr/Am9iaSfEpTiOteQbMgnfpNMV14sDBFal6zBWvY+gzskQKVDhlFlF+8x
P8fQRYpaBikpmcO4a09JfRmTZGvEqtf/SJp1ZQQd9UICBmSnjSEMH7ZWrjJOC5P9OYJ20dj11cQn
cJPEcElIzYBjEEM5IyIyvXeAaOVGTyxIkyJUxwbPRkxuhiDVBa+SlUxPqiMg29a4ReW5VdZOsHsg
/6u9Oud7bgixYkxbViFThXA/0e6Cf+UDenZvmn2JOsQelko77seJjBPcEmbrQ+2WQfAlYhT6HzO+
czCklU5hMDReU2Dxz4B7tplpkFFVtGSGE/Ix1agsnGHT9BEtsOoPmAnAB+iSXV5eORaNSHAIqk0x
Byci1a3uLlcIDcJtK2wclfHcqy9WYJOjidyi3dl1z8kQ+EnByD9j0JI5DGrmC/SuDna1ygZmyQOc
pqcoACugptKgWKFIaox7RKAFZKQSnoDd33UYyQ3rUMQbMDdxDyRg8I4U3r/d1E8GtKxugMCo6R8j
8pguNy8BH9WcawJHUxA37bMZGkJAaOSzDw3RRIywdUTQjhgh+TLxcyzqrVOk2wcC8aSfjl1B929j
etHWv0a4kymJ5qI95nP4rEiruSV/rJwhhijTW5QkL8YQ3I1K5gT0zL7aVXpyzgy4ZWad+TmMNhuv
q/bY9dbZkfjkZeAabfsSQqSU56VWyv5ElCrjmQaap9I+PySqlpBmvPotBpTOUc20Ah8HW/WGbG2k
+3oa10q2D+T8Ndco4KZ2x2Ei3gfJa9j1LJzWRR+15xyMHBQux33AsFmxok9ZTuTdQyvZAeBiaPJ2
6qxPW7d3MhDcNKa7ehB+7N19Tgnc6XpGKsBvfenVGBcZSrpLdchTEIpm/dyjqqdqKwzIb7K1cpTc
7UYwbKtnccLqI5A3veng6OicZMIXHAI5RhVaE/g++hB1pBwY7jHkJg2lucjFlRTbH5zgHFWye8jx
EKuZ5NMkwWSrUxRXeecn+XvWSJs5Dhl24ktuObeHVDzrNvggIQaPVdyCkcmQx+g3pTsUc1lHwmmi
RlHlJ01iwh8Gm6pGVnCvm853SvWzT8gj6vGFnL28RBdnAOJm6SkdITmMHfUWRz0qnW3aa16qZqsI
NGv+DaOnQVqqheTpU0quH24iTbiaDfszClcNXFaM6mF3tmgNIQs5/GI4tUQyGv17aT73aFcfwIaV
1Lpq+JVNkRdn89YkCdqGKVT3hyx4MjA5p/QzM2NTWzFg73B4ZECYwxCfJcPap1p5baqXDPjQDulj
cwLOFZh7lpvoAwmRMoqfsCINC2FDkZNuniWvTix9jwnXmd3tpSZ9y8NpMxf0sFKG37QCP7nEGnDo
xdnI8jxlwD6OggcRl9EDW5YO9DttXUvfdil+bIW2nChG7KkkVpVwBsrgDpFLBnG0oQ5tGR2G1mff
41RZTVsKB1IFzmX4aljEpWKEFU+HwOx/M4Yj8mHCjkmcsQMD6SBfVSPmGo7mSra85vp9Ik0m7mVf
MkGJNTiDxmNdGPAF623KflfC+CjDJ3w3US5JbXvqJ7jnNoQeqHAzrN+xRIP0AUSqmeRNRY7f6+oa
reLsUM4m15NesChDVgwnhvd15GZMmw38spRt010UmrzRWFtWtOmkQ/q4OBZ22uNObjFMwRndOuWo
l4jMAR1TZoSq2ujGMpOxkNBbW7qPLOQqaPIwIcBlIhvi7xTgmfNQVryApWIXE3MWtj9yoa6kOKaH
5KMvBiP9SmGJJtjBcloMrbWYmLf1lLZmr23FKjfZyT5LGYHmJtnVKAwOmfVeyP1dMucrMgqpND8y
DRl/E5CSocqenhVv4VY3YL6XkDseNwMJG2Hk9GIsNFrFtxHrbtNzAKYUDu/wm1r9OYTennA5afgp
1P077lnAHOIjACaVrGQFl1g3Em7coSUsZ76Rdzs23hnqGQXU/I90GDwmUXpc7achXw21tJ6s0C3G
bwOVc5oGkICxBB27NUxnuVIZrcJ7xGBLVBf6TTUNhMYSzNBLXxKDIr+aKa3ptpPh3U+rMv2JSmOR
0l4HzQ9iuCi7aAEM9THCCiMH7Bh+Hk20tWPJSxz52AJzJBBDtD70a04eNgPPYX/v+fZloIWQgvVR
Ta96iCCShlafDyNBr1Ws7ULd2MUtIJ71pdXqWqZ57xjYluPNhOCZf2t2uNc6SB+s+3Jbu3Zzc4R3
rp7hi7HuU83lMzgqkuFifhbLulkn2wmHWYZSOgERZbWX4Fb2/bUG/i8QAk6/s01CHqGlQ3lMs/LT
4QqLWBRzMzvXzr4cPhMlIi/ys7WxdgLlHrL3tIlPj6aHqqNAPsjC9rNV39te9xXZ9uNqZ+hNi7tr
SiEbY2VTUZk3l9Iyj/DWdJShMqjHWBxleGGLvPlR1FBb94qxs3oGXjPpZxrNADSD/F021rHdtIz5
rbWpXEbsdTsITVLq6bJn20g4aun8KBhY2EiAtqQAGCSRtznaka5nvrnVYAqkLe2Itq2IeMOQIlC3
nHkjRqixKXkhQrPwiK/R2O3N+X1o/NJNamwXF3zqdY48ft0l6yC5Y1DLxl5D1KXWIT2xcq0MTio9
tzOtYwKLK7piO/tqK2DCxkIxb8u1GwOQNyBV1M9cJVp/ygPGwlx8MddFhkA726azyIvCp7a9y9Gl
IjaulCmmGTWbkOI41bX+o1FK15S0hTb7WVXfCoshZJIcZWevwU+qUDByQjJHm9zBuLdSd7cIWIqb
c8dAquiz7WMGcXI2gf6sK7VvqodIJiryoNjRUqf/zRrCKG3zTrW4NkJ552jhLusq105n/EReTcRR
7dXms6gM4EwM/mJlYyFmQBCQaa4F4FZ4cfmkJhNhbneZXT5hBKjwHiyHVJqe4zcY+4HuQikrX8Zn
QTaBUhjk2MRR4h2ZP9wkK/elLTAqQSfoVvZj5ht2aDh/nY4sRdCsRmebUtV94sBFO7A0B/CFhhiK
lVV4mvFw+y7btSokOuad1FiSSkSUpbg6vHBVQGiEo1OmiX9GHRQo5Swn+otakm1i4LXbMr6dYt+m
mR9KTDGVYpsa2XocmSyl+sG2aRX54h3ttQ8wwXRYaIhxMVaBAiGz380NLg1wf+bYPFlaiTVBf2XO
mo0YhuWjZ2nLWXY2Eo1J3/06FdJT+Pphj48EkbxbsgczjC7K3+Yh0b9Oq0ab9gnelXWmnAbZQls3
WGjq2xLDS9hxob0dZ1y4RunJyca3RsGTjKS0cj4MTMIeaatSfo+HiB0aqn2mM0mfSODJ17UCyaif
75NSU444jDJj2/FDKcLau2WPLwI6h1reKfSuQ3Cz9UumDOhYGFBFW53pYzKzBbeU3tZBz3JsVuX7
hIInwtCDPcthOI1/szzKdOM2tE708AbxrGjvCCMPjNaXSpnJKgt6ViPEpGpnaRZnvWyXnl4gKplU
zJwiRJfth/j+5cfjMndPelrjEgIF0u6+gpTURSqaLpP2mQHrZ6RN75E+Qp935Nd05sPPN1Z6jA30
cyTUnXApCvNXUWz3wQ4RIO+RJxgG6WNEjVF8JX227qt9ABHOsjGMtm9mAqW/K6jPp0tYfTiz5XeU
RZmsQ2MtUm3ltOy2U7eO1GiTKN82EOAUbcRZEz5aVoW0xNV2wMESeGKOt4l+awuGxQWNaqxt+oKw
B9XCOeB90lvyjwD/Ud1ZL5TqWO8SZDZ9Gtal6TtPY4goQSJ5KO/mOilcm1N7QKRH97FMocTF+q0v
oEnU7WFmHMncz5r8hISGSHbBybEQjl25OQXqd1V9ZbMJLwYYBQVQgJcaGJ+U5OcY88wRUkg+YyNe
nrryXMNGVg4Kd82D26ME0xmmZYFrLMSvvHRWAdnfDGqlEYchZ8ZqeGViddtGXh159HtxJO9U5qBq
7/axNwkCMOtmHPoNkbEBjTVXmjpDee/3oUNkH7m4AbgkDYxSwa27rjsY27OztKtffdb2DSAHMXxF
+G7brkMByBS+br8cXMZNjnaCR89UIhHUVS9HMSFbvw+ocCQcZdBoJpHQDJgAWhifbQbjGTRlmICh
0rrlrwWZeUCzNbX1zuxmvx6+Yq3cOeFVb1FIqO9N1pAAiRAkvxhMhXN8HFnoRFmllNC9bxY+Or0M
+afRoCy+57cCN16x79EcVNGO+oik+OcwfTGhLkgtJyMXD8RPkyYJ/0dQr+cMiPGRfWBLLURVlLvy
sJPSaJfHf80rzGHsqYKVDV9zhO5ULWP29nhU3GlQEX50wCfNDeFgME/nAkl10rtNmW2syAFGpJLV
PSACvjAcfhGA6zKjWcqGgptH9sKo6/dlMC87FjNLfyw7G9TcYn/RP/Iy3CuJs3eibh2G5rqrZc/M
B3Q6eBGMdK4PmYZfG9W1gVoyK+5xwwgquzu285KE6SnpERoGeFSEPZYuJst7A+8/0FwD6LIgpCGR
0Oo9usVYMTKpUufX0PLfhjZuodRexypaciZPsGLjMFjlBM3cULOkMxQ9YQMeE+ZHWCmwCqothV/M
XQklIRuuadEg29WVjVLiP2tDHnSAAIumv8SIXio2C92ABTADeJQfnbMZAEHN8dpDSAvjXymr3Afw
ydxnu4YorikmaAXxPomSIYX2GsQkmeC2Rb9MNi2MGEmFcOWZcblGtcZXqbN1a8iZ8mDCdGs85/ox
B6PVbJjjDyzz8J0IzHuEMG0cy03fCwS03HUGbmxa7I6zAbsWKYiG3xRYXF2xUFBJ46Wj7Gd8rjsL
j1jrPcoZfVbrmheEhKY3O71BVR0lhwaIVZm5JMP0VmM3xyqjqFRNe8PAZisA4G/nxQTbrRIYAZtD
8KtAOVdX3ehpjx+sW/WuW2cO+hQNYZU4KdT4R3zAomvXIjxChe490i1wmq1E/dymJNw1t5hOW5Qk
FqQ5vgpVc1x23F7OVmNeu44C1dSE2MPiVwqyBSxKTpChlJZpXawEclOWJr5+wxbG2Cjpbqc3SPWf
nPaxLhEbcWZNUK0HE6P4JtyJGp7ki1bPNnYODQNbOxMeAp3OSG1bw19QoZDP46rt3ydSPmJpoqZu
PdnElyLrEQLjT8myBHaEfBI/nflskJMhPa7hu1ja2wcsBVIlcN3p3g0g0qEh5bwktmD+EX3DdFGN
8qWsIA468Zllbc3FlzrQOiha171GCgA0cTqs8ZV5HWUKVjRvquwwlGMMsFKbyGO/ddljH7m1jsBq
4iJ54kgF8PhSrpakv7T2WUJ5VZgHe8y8Zz5JQ1h8jUOfhMqI731BLFacLeTf8ap8MuhwXHx+uFZ4
b6vxmiSLrPMLnK32lnYfsXFDPpJeA1AFrjfMViHEUyyZiwyNHQARwlkRuQDDUrglKDtuRx2Jowl8
+ydaEWRTj86XXnU3hVd0pxjs6RAwsZWPae4/9CVPe03O3MjLOvOT8zVhOb4KrxEwywoUpId5KwRl
IMhS6BXMnRodfyKiF9ckWmlv2TmYFyNEx7zfZ9IpDF+lflkW6Ix/SVoxHWR3NfYJ3EmTpLWuG6eC
5SVVDo3t57JfNM82c9Re3tRMolS4SiVIzshYa0b2Tk0fKgdpwkDgcXoEp7Y6p9zls5qfCpQbXeip
fKFh+Ttl73flK0OEsW2AaG9A36lPOfEAe39hhF3nK076xvQLRHDNmo1kvshbSb3H5i5iNEi8LPLB
AK+OwqXIpQoa+JQDk5OHEOSaxUvWk666rEXdB6142RD3xeHAg179KJuz/kNLPJleTXIDhW8CxO4R
boBNeu2NopuWkCWcsj8zknqPEQfxEt038QJklrTRk2wc5f4ES0hnYAX16IHSg7IawB8dEJYvBCQQ
9BltMRGXAq+Ah7YGs3CAalXkqxgNk6feIla+qPrzPN165UCkWtVWWF8Fy6Lfltq2caBrVm8cnEr/
nR4GFcAO8rUCNs8V7Xizum3gs7ay32rPQ/daVseGA9VWRy6IUAT97iKqP2naBdYKiwK2Fbxb3OKL
wVXrRh1avEfth0cK3/6MpxkmmQM02/V8Rab3neN1Yooc2+KQM8JYmZAh+W4X0aYlhgg965FDEEMs
XfGS8mIHP22R/AilYIDghJOcnQfXUNiLNNKlq8CegL88o3wZXa2hRVklG5vEehjGPVigyMgtDDe0
V/SDeoVDL+lhfyNuTPi76Qe/BZx2MJPnp+4slcFjlUNfjT+/40qnagWfb4UBCssVo95bXO8RaUPE
fOxBGddUST/Rd7MnRCmD8x0v1CvnGW8b8nnh+WOzbLFBNxYWY3vKMQg2P51zmRPYEa8SmRY//IoB
54V5RCZiUJmuWsBL9ZrxK8BVhYdsCLAKWtLgmAc/fcnEEJNsk2HmZRRBCo8NWCtOPxUCkI4ne00+
BgtKH4p0stOhNLCkjye0naWPZgI2IwR6VkW19iXtQNguIxqMvfDhomlgf2akEujIvY/guoymOmMz
Y0FFaBl+5ySFEMBBvc+sklKuJkXRHhf1hUEGLgGo0WD3/umS7I9kWE5PQgMYviur4TMUlObuJToh
N0NSS2rFRWYii7YaVvy8YrgWXvoDCy2GOwzlmVTG8Nh3HIhDrMI45dVo89kY8SASnJwf3qzReO0t
q59CdU02Cjo6juc0rPF1xuTRZ+L42DW6SPlljFbiBPoRA0iJbypbI8TxGNuiruzOyYnrDPMQSIKP
F10cDyooMBoIgsihbUjCMN5eYEoJ83z9jXQArJmfGJGiR/sMmBIgoePcMiC0sPUgJb4hm/pKniAT
HrBk56RyiQ/gso2Q7G6H4YiLPx5/jL1hfTPPpU6ufdzDFo2bGa8fL3hOefEzDiRcYSniLlZUFOsv
OCL5Sfg2CrKCumGE9kUGG2sxokhI2C9YIGCGd4UKjVufsk4+BXOoX0gATEjkpPXj2OorhnPRC/Rz
pqntXlEPBL5gGW94yQWNxoehvo7dk9YTW7uoZk9Wl/FjH7zgXisuYACR3rnws0FvC3dSp9nGFnbm
K0eVCRv5QDvD4GVkXH2C/zAFx5oO+qX/sr/a5+GC/UFz7bLt8Fgy36JF90KyMM5ldrNx/RuuZuei
6oGzUp/rCMvOlbTttZU5eDes3pbhT77Pn1mW6Qp97WKfCdx+HT5QWDUfEJqtbbCz5APGgFW9rHDU
UVdWjUBuJfDwRYoaGmXMdQJ0NtYSO/AAksQStQxA9hDtqNvpThdR3ZstKGdWwCAh3R03W5CrwloW
xRb/JFCRAZzWRUoCIh5hz0jOfYwGAWw13DUfHK6c3mwPDYiEMuwl8Teb1/0b1IRFtC3bJXaW+DxE
dzs60+ilnIVPODvNWNZhJYXZGpxy6A3wAK7qtKUYgIEDk6L5rL/mYCv8jUYPn6oxRJ+xTZITnki1
tID5w4wPywIUDvTB+is+lTgLhP2mOG6neg1v6UOTXqbxw/7iqJTMiHBCnJ6UK4ySlDUYe4Xn+EDY
FNF3i+KEvQHmeywg+OGF9TPEEO3d5uL+dRjtsAN/K/ewd00h516ZO0RV7CHHxwdrSgkLmUb3AaUb
VxyMMKp7ZK/SdpUR+DIs7dP8am6aYsPWLhjPMsc/8jM2gsfC+emOY7Pi5d6NLfYeysWCgyHtbUgz
Mt+QYR0Nxj1MHXARvzLwm8vDhMMCk39sZ7ATehFB8egeIV3jWaKs536jdm91e1KFGGBnascmWY4o
CUtI9ExcTFTgqxwlm6ZtBs3v0JCg/xuXMJDhqyTYePdiMY6e6FHb4ZSD1QFo0/XesjNYel2fw11/
I+CXPaM7pcy/icxrVyB2FAz4Ctjl0T4gHTwjONwkz8NXeJQx7MM1CMiyo4BZpr5RblLsOwivo1CF
kmx49RbiAJJSjn2IFQViq0WSLUcOASI/0uFWXQ72SZD0Co01OxA0gdcYIa/2QnAg7ghsGUytK3KN
WG+Y32ejYJhnlYgcocQnNoj0Fy/b2W9gLvUP5PAeZ1cJ02Oo0BjyaPKVBbOet8gZmv7IukqR4tSe
PBxYNVkPSfxAuS1eAJshsjCZ/O0AvUOmGQssIuN3JqiBjWc7wA/+K6vxqOxp9ttFj8McGcjSMiJi
BCxpBECpMdda6uTxGsNx/HPG25I4AqUBEYt9zhkvNVBBGCzyNnC/OrC+QUWREnYPxtq+uhm/qP1r
0CtSdDo/I47w4dqYr+LeCuewE8uWuR6ZLcYrBd7emXMZYVeu7vV0DY/AeMcINMb0KwNtxZJpxGFT
BbJEUYa5BnFlGK3e7InRkgfekhG/ai8bZSNMVYNTmb2rlBXawcaGhDE7RSAROliLtQxKlgblOYSa
Zzp+ljHoLGfHKy6Jj8eaDM8IzSPJvDvgdxhaP9V1VBcaPeVTuh+7rdLtw+cXc1qX+zGivQGFIe1p
Ax0yuTPuKs/RFclb7vg11paomC3oDxjRUTQg4QKDYR6VGWu9Xs2n3Fg2vuFhWkAd5ABCoor1QnyC
33Rf3RNVhpqDLuIAQQiVYg74dDLuWMf2+3FDn5mu9X36xrKH2NSMVjMi2fZg/ZTfJZoaIiDrY98c
eNIGKw1W9H6vE3eCZBGyF9g6INCKz9v9jl8Tvq+L4lp/S9jJPj8gC5M3AgMLN959+wrsasB55Nso
V9PxAfmSmqb21GfHXKlMwWwwJZ4t+w1CTL+2uXMa6FOgzTKzze7Kb4f6sd/UHbHd3kyGo7AOZgg8
wp0yF9ir12cqYHCiMJ7d9AcmFq6jVA+cshlBry9ovqRbKxh7QhiDIQZvnlHmnoVRfYXnOfw+UAq+
f7Ft8C2/R/cJmU6DhxEVWHAOvrE4Sl7CblW/8p178ldL7Qs8g98GEK1Qq6Y1gUve/Mp1t4EPMV7b
C8L9+r090rApK12Y9CETat+aD+0DC2nrpz63+8IXIMzK+KQ/0N8UD4qaCbX8Vd60xfLPjqxBguzC
+GDSs0juIUKRKXCdd0a6bIOj5Q+/2FWxI1UtlACci4RPURSu7dfZcJFOv1qSO3zohjt9KCbM2/hV
+wm/Bkggq+7D+UVQitAlMtf1M+OwiK3seVSX5BbSB2nPjrw2nvNPHK6LGxv7XwexaH1q8nbnNOvO
S95VfALew9eaic45ZqHl0r7inV4d+OIbP/9BnXZLr2KPnD3WQehuwXnaQWSDYItjNSbEbeihTSQb
B86Q6XjAk+B0nPHkpvDWseKyPvX4Q43cdN6x399pCxBM+ZjfbSLWF/iX2/acQXDcWr85MCqnP/3G
1fnR7sZ9wt5hFb5ZE3VBYLiPD0f1GrLSkNPckbbOT4idpd/OxsBoBBR9a0E4nw1qU/EQSAwDncJH
lW0GpIgfmC0N6LTWOF33T4z59N0EIYwRHy6cZEb8wJTAAMUiSZMDP65BwufaHW6YkvxMNIeFtkkt
FNIueWY0HsDTr9m3xJEjsIUhJ5+e6aVnfzhgkwSjk2AUZ7sOWoYfEkb3eGbG1l9C18ZzA3ONdFPf
oUuVRGHDlaZC1PHXnhbmfWJtZLDyVUdLNqqQbwe7Gt7Krb7l7nRC+iRCm9QbsAONlk524thgxCK/
SNjddvci8OBFVN3G/iGGutv01+wrh3vj/MrKRpVjX4vmVa98p8XNCg/ow4MvI91kD6G5hBYHmW8e
n+QWAadFwEm6lPqzrR9hiIaimCfEbKxvpcHseVnrT9gb0NWkKOv5hGyJeBKSJZX/sGFpmahWSnYp
oaqjDmdgBFFUZnQ9XpgHMcjH0Eo4Eo4/drKTOCgR4ea4rLsq2q/EA2E68DXT0FWqW1+KJyQ+Bs35
6IpoL+P42GGT4vZHG+JzCxt6YbzSGVdvzYmdGs0IVklQ7Z7UHwkLxZ0+b2cepbrSJ+m1UB1C9Kl7
iRbxM6pXBPfBtn4GeTHvNB+Pzaj42Xf0pnH0nlR7BZOzu0+sievsm6DyYZl946hl/gI60FDI78EB
KNvtiP3W5Q2zlcr2lUX2XX1Hr92p+TY/OKLNKTtB+P7AE8iCUAKAh4id9MjgG2ov7L2j1hMX/G0C
+O2hsKZXZ1f5MBF+6dUzPKxsL+LS4PvwuXLfoCABkYD4/H6D1RBWLoy8F5cUV9MBVg10ApdJLaTm
V5Le4oV80d9Ntsylc7rz/szU76//R9J5baeObFH0izSGcnglIzIGg/2iYXywcs76+jur70N3n/ax
MUilqr3XXgGEjxjj/yjByhLa+twAAsBWGC02burY49PpIPx8Gfjl48czN9cmQQsOChQa7Ec2t27T
v2Dr1ytBwZsN53RadHSDICww/c2Nh+yfGp49TVr60rmQz4HBcBftMHcq+BcRKPjL7CwiT71ECiIv
uPApoL+xIR10klhe+F6n36wqzObuxi6RvoJndx5CFKI97oXKFfc7FL94YKFDfg0XhsCYk0wXGCLX
cI24Mnigm0YPBBsadEY0r3dnDpFZpIIWO3QKPlwJzjPm6gvUtOEbBfmwobMnUeoguMBkdYBYiWWb
7HB/fhJdjRsqSQ0SXJ6tQ4JRC3rGFIhB4VqHRdF9kLK1t8jPYBxKfidV2LjODrV9ATtRvszhiu+k
8aUhA1sJYHWbEjeG69VCw0IiWbKjmd/QGYKbRKA9ggcGWclC19aDMQ8IfNlABNNJa9mCyrnlEbel
6S0BYHzXJ/KGym4N72Q6jA/vGLC7WPjxfMoqeyw84PDSwDFcNfWCPh28uMaYB5dtHaTtK+DokG0H
qolQIEM3NQ6m95e9UnERoeHiQUlb76Huw/nqCvyKeGVsCNGdsBunN+EVsL+KlmwSuOMIBvU1+8Cg
WqZiYR3535ybGt5q0G/FBYOZG5mHpBHS3SgnHfQ3fVOWUrjq8ZGRs4PqMD4i5uX2DDhDwV5kk0HF
zLIEo3XaszLu4buGS4QVRo8/HhNAVBZcUDAQmZyyu6kfgQCADNQVmwG6z5Yi5AP/VHwgpDkZc3BA
UQAyJwGowYbnXQ83iavQqMsQ35fuPL4BuanSh3xrvTD70rdtzF04ga1UEoEe/VmNz1q+te19Ot7g
AzM8i8z1eM/Aygl3Jhlh2FrebdLvqQmbX7ClRKAioaTaCgzRoAIP3EnBBA1uvdhlpVVKT0+gNGHQ
WFfBU/rHFsUwViS1EBK9BuXR2xMQD6+vAN90B+hpfMCx3wxIdxFWb0of9e9GEGCU7gzpwCt+EFa9
PfNcfocu9jLwIGCogXJm6I0pJIGL8bqC8DwQs/wlWqhukSaL8gpEfKmGFUXuwd/qMkYDuD9Dwbyr
SD9XUJy5ktNjoMp/SfYsv8Tf9nnLTAOBJp+V8EzUVDgsAK9D6rtiIEMkAPLU0y+WsnC9oDVrJBTP
DfbuZQ3yRHsrqisimKkpnsan/6uIJmbfcrLdZbKNpGt6T3bY/mIr6wEcHE15VRSYg0MsFwY0+nRT
y31fwFllU5kYwcWYp9QewwyMZW9D/UEqZvwtkgbhxOKMNwq5OBzohFCRYsWBBP1Q9HpAyl/aQ5Q6
XBkcVaUj1jsr+M51wHwTK49O0Mnn6m3ibuJ1+OyUlzig4gXk/CjlStBvAfpCLjRe4GTi/n7gjAez
3GDFL4nF5hslHJJxCX6zOvk7+Z2RZfOt6BvubYDRJHLNGplltkoQKxJFtAAJwo9rmt1u2BzRcHKP
hMh7mazCJTmW4kuvcFnOkwU8EuSeJeJVcZQqdGREGFCAMh5fxK74foo5spjLq7Xxe3wIEKmzC+6x
ABCCWkwUq6/pcdu29I68OWVZvOjklcvyN5k95BVkfmx09zhmzKrZTzC7F/OCFCYamkVzaObpQl2g
bThGV6LLZrhoD3PNDbfLgcYOt+d5udXmR6ym+ZHm6s/vzJGx1EEp5LZnfK1Je/kiU3JBgKlIcZjL
C3mB29hMxZqkPMULdZMdIE8JNOOn/oeHjH1ijDHJ0I12Uk13C6lFJSsVjRnNMc8YnDhywu6Oht/Z
RaeZuw/tMZLxuWIY/V/IY/Du62+68vqOMxZaCqs7k0gZydCcQKK/YRgnyU1jkEb6NvlqsHX9LbeM
C2weRuMI/VlYWyK+bbE9b3hSiUIWeGQBDkPTv7XYrzlCkhuVYFvdKUjiXSIv4E7y5fpOj8EfSZb1
Yoxb1uTPqsgPPhTpC/pBkT8Z6TfpLcF6FckOYVQzkbXL0oIY1p9KRhn+I8OPmxndXQ0/zIA5Kuaf
OOXOzZ8Ib3ISF5g9JNd4o8AQv2Vfg/VWnaeN/8yMwmbAKmj5MpmRHpIP5caEKnf7t1fgcjmXEFpS
/5ACz1WFises6oq+BKUYLTsxNO0Ca4PIWeV3wDBxFjAw1RBnSUcDRRQ/0aAP35ZPZOu/A92NsRo+
q2u3Nj7JYQGdkw9OuEUxyXFrIvC4Gkc2fDm7gqbp2oc4PHCCh3NYke/JcNa+mHiQ9voDaQDC+atj
un33VUZnBr45c6ylRuYHMPq/6EqQARIpoIPgCG9oSZOPFyV1Dd5abfDPYzSKTAeQKaGkdIZ/wIz6
sYNW/cMHGdIn21cuEjuS4AsMr+KZ1OEdUbJS/5CBu0kDlz3TF7iW8eiHG+xNJOfU+9DtC9Qk0Scc
3lkUnxCVZPWDk4NxbryTf3hN33fJ+2TzESmjs+6BTwnbWPPKyL8DWCT2U346aAfi5hu8h/UEjEJ9
wb7lZ69Eu5OfyxMHLjm66NFMpp6M3jwcJ+A9E1FsozPCXAzD/xj7l19WZ9zDwppXKC4fYlesqOu0
Lf6iWAPM0GHCe261MyaG/NkjYZyChQ8zs+G23Sd2+rPIAMgXY7QLOBvv8lehoWRagG7/hu8Qs+zp
ilogXcpn4HlKMpj6RB/P0ar40bLFwr+5t5jLS1spPKn5DyRM+2zDVtlVO6P9s2CPPWJ/w3BDpsSA
MIYjrbrFEFpNT8pwUqJNXlxQXmAroc9+JRyMY8AfcAUwNHtVvOiuKdGiwlW7L0i2bGioe/8VG4Qu
fojSF5XUxGyLIqX+QEKT0sTMJdr+y3/vwVlSxpHaksQXTz224JEoekfMp2+W/YD62krMambkpfgC
5oOZ4OF3t5wQxBcujidCnuP1W0JiOVQJFA6/8wtPfvURmo+OWpIRig4bFAnc91AuCa7l0edr2EME
c43do/wB9LMeWilODzP4Uyw3/KYqV5tvwozleF1QqgcYTfRMhBQIAlj+5tpOeTnSV4qfUH+O8UzF
fzg0P/DKDJdNsK/QQKvkSi+cfmVSaiDoujjPluQn9nMf08CZ2Ff4a2ML0Yjne3wz7oArwHoqV5Td
9YGZpsnZh634I2+//WktB64zvnVsabSlMu27CIoUhK05Aza4HngiMeAjLUoVJnI8QbCQKahVphPM
Sk1+5XzAerz/i+qP6oNJMTUXCGL3QiVp6KLF85FyQEIvG36kPfIiwLV2gN29kQljF9leFtOe65Jj
uSJyKVGwplzJfknaNj3mIEywf2kzf9nzJWCaLtt2bBiRUOrRPmABGxAOFLK+uEcEF2cIbJYgzejM
9BDB85bpGGrajJPkBb2B6HSsvJ4wixBH0Ljv7BHJ5Szrj7SfVAkMddF9AXbGFFWdJ1Ba75MlZrdf
KX4EdMExscXsjdgH83OMqThIe/3IW+Er6g3u8x72LwXz8CIcnRIk+JKlTfLB+RKtkMNxA2x4r2Lw
xnzkwTv1CAMiC1MiGGXLvkt2MboCHocqZ6KF69WOSaVMKU7VdGnGXzyRUyKyMAOicFZxFUP0M5wH
EpQJF5p7yZG3NVRrCbyPUjqPd92LDZJXZfUyHAzmyQeymw4rYAbGjG2EdnFS7910pcSrWg44AGth
38bH+ZJQKEa4AqJlFVo6TGBwBq2ZytDVoUGkyqTL+tcfPX8VeTgELKZTdoPTk9oP1nM6bGDEKnKy
4u5WlDnkulRull/aCZrnXHeNWwyLGW3tvXnRsjEd4HxAFWupG+MQ/aTG0j7VX8SZvjSYIJx28+rF
tfJ8UECAN4j1Pi3dsDRR2bcvUpkyTuPcRQNXsRqEs/OlwSiGwNtgAw254UPDKYHlfRq/0UQRBQMt
2nq0IXbEKPR2GSB46lo+viWhAH2Um/RqeVzMOQfMSKgL40J9y26lnn1rSdMpEHg0tQBGMJ7Me0nx
t7EvDKKBH2+jiRgSzvi6Zf7K7BngyRdFhoU3IvU6tERIB3M8Ce+mcfLiXtikKdx5KECcW5ynuBad
OQ1hWBjRyURPQG8Xh2+n2WX/9TD4VTCsyJn0JLAH56JGLRb2rV8ZLvMol+NJhRfIFM1ZdfjDYu6U
PYP0VgEiMgnEkSl7UReVIeNFW7BNnLlgF8lMxmxiInNTXprA+4pxgaWHnxJrtWLkXfxVpE3gSIX5
TN5f4viuFjhnbWzR3IK5IP0zQuevkKw5D1sN3SogEVW0Ezt1jG8Sm2c8XoyHntoLS7oNGZOceOfH
bMYxxEZ4a6VhHvOquQ4OPvlyc47RwifQZn0nuDaIU5xSWurvIINFAcQYxLdGZllQzoMz+aAkzRSv
oi5cSM5S4cMWPBx5QaQUHwYK5aKspYUdfiZ6cciGxq3bcC+YZLXHRNSz13q/7pD8TCWnt3zq6d0E
Pubvu0+ThESYrkJSneM9PslsRJhW9R50TiSwNchOEZMK0/z02c9Ajy9YUQy2qhhhBLEEFEzwKS1O
6jAN5wPk1q4fFobhYNpydvxv3Udpyqg2+TRTqDNRBrcItUEZHDIb/14eysJkAixv/mNocTuVRaqu
sfjCHquy6AQiIl3GjaKL1ed5H2PSYVSpbmuV0bxU7oqWpAvAIy14pd64CGk5xoxTcKliy566kLRC
eal10qa2qlUge3+VA1ze7SeV8YZerhxDALQHlfPNB4KbIntuGxJRU/TH9MKoujLcExz2jPPo/3U1
2hEuQG6h7R2Ls/yT69peobcKwNBMDA7qWz/d2+nuZOUxmhj7B1tbPbRHKMHLGGKn6ZunAmMqv8D/
qVUhvbaPMtIOWnTvDM11GtSapbpNHeUvIxnbMUGeZWPTwZC2jcjtYuncFs1ZxsHatlN35PIGnXZR
VP2adPY1j6WVQyE/MIgqn47ErB5VIvwPXquQETgbcrGUaA0z627Q2Vq1zRFUIKwW+ye0o3ogl9E8
jT4ME/VDaD1VWG+VPfwkVYW/GTYJK1nu/5wYzSuU5tbYhhnMbRZtlV88aPltBXAA/Qr7RvMrUyuo
L38ldIOhcE3vO8CTyvkc/Xft/OkKDRTFHmu5aqJNip9YgWYhQiDQ5MFGre8O+lNNizFmc2sdXWA5
YVfpBl7ykzoY8+AmmE8EmEx42pvz1F5GKiqEsXQHAP3WG2bVYBMVSgSbXm9NjyktVEWM4b2yO0RS
SLttHgX1v4tSQggk5nnwLMAzB4NJO452POqoAJw+o1An3xg5Yt+FH22B8YiZnybSB1I9X/dDeapC
0mFQaSI+qiTQ14RfXnjtOoITMQAUDFmyDD0foEgT8HnK9DgaOF/WirPtRf9mKxiqyXwGxk8BHrQF
qI3RObOUg6lpqb/yYq70wuCEltkcsLm35mnTH3m2MvkBEcnL3ylDgEwbEDgrTKWzhS5/C4GpXhsr
Tg0sOiCvDKNzcjJAY1eQF8X1qkfyMWFAwN1H1pBqxkFShmUDVTPDqL30EJ/048lBIwq32S8Y/ri9
6c8HDQgLBpK4+zmSTEx3VIKXctxuy5WnnPiNZKLApD4NMR+jv/X0qJ357Wvdeoy0pQzLuKni7VgQ
s+dlKBjI1IhWfgO7JAR1rS+KNhBNgeVIdZBwIW17Vm/IXAqahGIQSXOw2I6tqXcxeqjlz77fYMLQ
hudR+kzSGwMQg2kCj0aIw5AFOwgOB1M5H55tY7L74CBqtKTGJutkTPFaQEWKiW0xMIjKpBUPu5G1
PGeQvwhDQE7g1syHHN4ATM9h+Bf0DJxI3SxA0vrwT4sL4G04xSk2GO2wyAJ1rTF3kKPPQmk2BpEA
XsCeQmgYR6nZu07pLVSgobRkws4WExvHloGWmZGk6PmfNU+MqWA7xK1pHO2uQD2O2NHHnjPf0iC4
wpyLmqOvFxsnJOuee1eE0d6aBrRUwCfpSPfP8UoLlhJaFcOmGa4sT8cL4eZ5qAKxfemwfQRFHy1I
mLDxVDyMdSjk6OEYaVFM2ZGwhE37p21Df9qGWLKMC6ldsjDDn+TLeEwnegqLMYaGnTlMvr9cOo6Y
tfQ7+IK2vLFINO9cBJGkWItRzjJDkWkeSzJWbHcc1qPxQR2D/wTpB/hStsl2Ul7W8C9GmdaiDvbd
DoeD8Gwyh2MrJmwu+mjyTzO/kaIFklY17wJgsPQBR7F1MYVBH20DjpJQthRpl4/rKjk0zVvSD9hN
tlAe8HZLwOCzC6WSbMEj3MQDgRhnGb6khlNKAFomehTpaHlbi0qg/7L6o02QasjPIVnm/0Sz34AD
loAyQeTMCpqeHHRyYNowwPkIYfHrdKhDfB8TULQN35puRk1yK/ufrK6VZjsw7a26J1kgK526OetI
NmCq6LBRZzkbtkoMywQg1m26eOXhW51AagdQLjALUZdG9yGB7023BjTCiAiK/hhVeG72VWiOJ3OZ
MqMpW1inJJJADrY6ExmXPdcoNRJY5N6dD2H6j6F1g+mdvxvdW6YOlkyJuYrhJolNXP8T+0LefMvx
MqChZaOUTLzSscKVeSqAr1vtQPM0+NBceZzU4WIw0EAvCT9MXVsxUL+k/+jm2R79q3jg1M6+VFXy
snBJsUd1X9n6pqUsqBhO2aih/ISaiY7ATDYFB4c4hLLO/K+4rMyRSgONFZJLFGMwjpa+Z33AR4lK
Isg5usSbDSEr+G1x0gsLBXJ3KlKhZQjKC1jS9BfBTPQtQOtNGfxZuEypJ8fMcKVnAWv4DwFqEyEE
7Z0Aqgyz2mGpajrfNS5Ni12BXjSeyIHtjxOj1im49pJ1K5kxtNiugDoM8AlnrFtYsMo5uakX7Sv8
yCGCzLt9fhkW0ka6aeRSFYuEQR9PkiD5Mvqqfp0zp/Yv+wKPESMMgo8eAb9QlLctCTAzgkUg6ORX
+d3fYV33bzA95gHM8I2rcrS3wUl7jH/Ut1g2iVzpR/jnYKswlyC9zAvGYOq1obeTZsjAeFCh6cNw
wS8CFtBFadYt1D1oCOcREMgFgXmgSzSfrOJ4Hr2llfSRba1/YFkoSmfxJ7D9o3/Z93RnnOOPCktq
c6O+ykfGFrMp7t78Ii30hzbj/5pDv9EfpLGCWMwKggb4QD7N6gMoidMaYc48g/KEHegt2i9MUGRr
dstnr25B+trK/4bnONN2AG2kkWGbJmzi02N2M4BXb+nVmjHEvIxXxupL5Tf/jK+o2n6LfwMJmz8E
DOH5WO0YF7JPygu6SjGum5FUxSi4fWuP6YX/qwq+cB9teM2LwpuJrZmppEnCXniq3dFtf5oTYOPo
Ml9w42X9E/54F+M3/yPw5J+PH2L5VjaMZLaMOGbZuf9EyyfxZIoLnOm8AfBwUvLEmyFWcQPsKGxf
Xbyq5hAhlt023ohxYQ9FFS7V5gVoTo/u7PILL722NuyA8yv08/qdLdoD1+nDehivFqCWnWj8CFDq
/bMF1YUEN5wuo/KjhtjLmzHWXj8HImR6x7kAA4adhWSTfg7th40U/JIOACLpLThZu2mb3yOit3Gm
+aIPAJUoe0Z3+FLPQhBOiVEKjpXgzB+gQXDVvijYgBbo1fs7G8XwAX3gwBgUXvEHTtVse8Rw44/+
E16nfXWuv3m8Y9RJvoefFewsC8/zzKagsiAQtUBGHI5CVKWjsLVIH052mjMLDghb5/LfsEcZu8vC
mXZyNvVnskUzAvAB3sock4kkonZegdizlXwEE3qhD+pWLRe9OPdusFYW2Ykt9EVTz15NROnJIc97
uhBYO1ho1OfBo1oCJ4oPP5tczG2KV/fgVsNwg4fHCuQs/dYW2VmpGpSknutHlChTHpPc85CLV0x1
laIDzVtS3bl/NGQDgYAQzRusE6SMaGw82mN4zlGkA//Yq2CUFxHgv1p1654Rdxg266o7G7Tk2U5G
uxMVt3EyMAsGb4oX4tQXm+Qowc8c9XVBf4vqSWxJbGNCEOxBQq/RQ7F7IDZxZJgHDdv3ocHExj4m
d6kDpYW5uK/lbZyvNfOzI+5CXlQZOGGy9VL1VJrTPzKGJGKjU5rAo1UdBpmUYXQgjLkj04QbFxKm
clL2pnTuyJvWAe6h6Sf0NYH+IwjNkeZ2TrVtA2bKRC1i8Klj7/3fBXT2jJxS6TM1jzTJeBgpM2Za
5RpvhjdQnPTMFi80f8W5ObGq6jWgDmAWrEG4SuSU9Fhhm/Oi+ShsN8ClAIpAuwMcI0CitI4oANN0
0+aoCucAEuBXANwJXHC4XAVT3wPG5hm5C/7dGLATdadg19TrPDljwkKaLZauCu4xcKZ9yrG2uGgy
+Nt5sgkE6i7GuMCKgm2CugGWOljpiJfatiW17uDo++xcQGPCJGZnbIRTyw/cheBfnayFmSnESFqS
QDxQnM32P4ccrWErMUutsMuZwmUuqUs4h2nH+ROhWQ5+q0lZTa2Hu0+xgbfzL6V49XGundATgXTX
1NdjVW5L4CBvikiBw2ENOoYsrRAyzRCJ++ggY5mMBZD/NdSXrj1YZJbIS4qBCD4+SlI6xhyZLWo6
RjrEuS0ddB7VmpqaKDKEpGODFGkMvm2chjQsEAdM+KKbDCnHgs+uqwzhlPDsYcpiWQQtDzg9RSRF
9P5Kl0DqHAxLoB2Mo81x8i8yFIKp9m2uA9K6aYoGXOu3mo0kGBFkFaPoxqag6knG0OFesaimHoUF
cQcFOKVkvyqVPBu+Rf0zQmjtFekOaEp6fFJ8AuFkk4A2m5mcSWJDABaSvy0xl2VGWCiIlMSsUIYe
yM2MrSeORrXiDkRVaa7q7YOcLMJnIXHSn5LGDRDEQ0EYuVnLSDrgOFI/6/6Oe0jdvmT/ENRLqVma
5qo2V/Z04vXC6NB2J8PGaOQycQPH8CAHB/5uxIp02Oj5FfA3C9fM4gZj0wdvQ/vB14BVHHpPK4Jc
gdrFw/gPkXsGGQ47afHuef2qedbyaYrvcnuN5Y2turbiytYzkn7E+2leNqzQqn1GgHpRebK6J7+b
38G0bSg2tXIil8jWV3zgrlny9a4FIVkb3k1nXtVuMBGdYsLXUA8JS2TQ/n50LcMNQ4ww7D0zpSk5
VDQHpuuPHHxKSd/kUnMVRBLZN8I0g2oZGBvKq5lm/Kj8x7DEd/OSnnTJcWG2lw0SrXT6ktOjDQke
fM1mHZ4M891W4awCG0X2jVkApCu7m0Xw3Fv5uyCr42+SfhTvJwvWvn6bsGeou2pcRwp+ldz9OmO6
AvrhB4dYLABi6mL+KTg4atHzugoIh68xGxqJO/F+4p45QxdwaPCPPy47E6Ldf6R6FSElPM74UVfV
ogvFrgBmAR4+ApNZIy2ALoOAc1r6KIudR1pfDexA1R8fA30SM4wVttp6hF+cG+LFR7TOcCokF7+t
0nCpqdLqytqiqGLhDLhEbmrVNbghgzsmz64gN3pjSCv4fLxqWCwxxeHb43TJ9wwVqsV3R/jh4F1a
+BEOQExkX7gxwfjWNqb0iZFK56H4OWjSqdRd/pAyIm+frABulURnLo1vvz+1VUoO9YkxIDshdxlG
S9+cDP0nKDesXCbJk30B35KWKHb79qRbe/Fv7qCxh6rNTeaH+GkO/JaJyYUf4PZazs2r2Fw4t11O
kSK5yv+t0v//dn6aP3iTmwU7VmfYXW1zhYEECDt3FZsgwL7KEWuIVw3DA4+IyuNC0dGesAHOYbtN
Li8+6JsCzZuxIY2iH9xwIAf6xCpkX1P9D9DH5NnjnIP+In8PmLyZ+wK2GeE7MEF0OsAf4ZAO8lsz
Q7zV4TVSNp0BWLeJW9dsIJ6cUvvfWJ5sbV8ae7llBa8cfpW875WrE70dLoS3MvW9w3Uscacc2JJY
dJ128x0in5chDAhY1mL0goMiXRvFVjWrn5mgXdw6EcXOLtZh1SGxE7W0zR7LLzE4Wpx/Qexa8snM
Lxb2I51bKJfU/okVzvHszQskXNASA49bm8sELxDnppQ0IOhyvHyZaDTnxEaEkdj7nJVDomvcsAfW
5JlMxTZkSQ1uj2IH1XK+DPM7v9C0mZ8YF8+rPisSJiNBjhRCItOe6wRnGB4Pv0rAJ0BJYJPag2xW
3RlIqFsToBqmf5jMB6FgnrgUqUqEjwGZiuhTQuqkASdVllqmQhGClTqhNGqRGQT5szB+lBeuNvnA
pqz/DMxiDY6WYXgbEP48aAgqaKtX8mV4ckhX2T3FS3n8+GBfWAriR3Rm5VH/ZmkF/KBzq7QfIz75
1Z2Ktx7dglcUL549DXrxzPwRn6AN36Timdshf5L7OIQvaXrrdDXWoAHyaYREXPEyKZ15rx6K/qlW
b5Su6nQLiEcpKhcHRuUxDXs2RpGpam1YpCKlAoZGe+JW0z+29T319l4ER2FvSLc0/GON58qTsy4I
X+zJbVzN2J3L6Z6yy4kzzxodgZV0cYI0Tp+dPIZbhf2uGQiG6mZiQ+dM4YnmF3TORi2umX+HXxZ/
D/2RsVkPJJ0HIQSiJw9xhCNbfG7JY2u1NeKqHBbgDlCXWeEhBpQP8M8iqyIAHZexSEvurUY5D8l4
BApUoMWij0kg2zutBmOEbbkOf8y8wnaB7ViUAVQpaYK1mAHuJ4eryQSt56COObECDzAcpwWPZ6TX
+PvUWeftvoLK7UET8DJ4MMElZdezLW/FGWrG+MuO6AsGBhdE2uFbt4p0SFEjeyymESRaBmG7MyKL
aDb8bJ0R66cK0sK4qVR4tWGpXLoK88/xUVq7kbegx3gJ8PYmFe+dIVha1BEy3GDx4y1vS8GDoeIn
bMtaWpBsxGkha+FOrX6bCmVCB2u4xuhNx2+Sh4FTI6YCyWN5HzgUGSZ3hnNlMrncA8czzzAniqg1
6pAoM365+C8y5TIn7zm48hk5rLVkHnFVk5XD3hPZm9xCRKu44pJ11CIF5Pm64dMPOx3SSQRqPEak
PZvMtrGsC/goQ0/gCiYxIVVO7Q9L2SOfAndrT+iV9XeO6jgYHzlzDm3vNVc52mLTkkRng27Xcp19
eLL8EKhtrtNTBO23hzFS8kugw1xpdto4LOmX0mzdoudM10O6kpOjJPzJXDM+68nvWO6jiOB00oIs
eTMm58aGQ7JNHHKtzg3sC/MgY1wvX/lGM1rPgKog4jR7HYMLxHssMBvsBnkNmS37FF+/4jgGTy9B
lXeEgYLamJ2f1wSYp4MA0I+hU2ji37gGyqjyEIcDCrHy/FVhbHSJmR3XYYuzMbTnTFv4sEkbZsf3
QTl2Ogl+D95PlDrkxqx4Fb40SLdEujF5LQ+TeajQlvJNpgcQTBbe2Yz2qglZ2HWGa+ItdecgYgFT
Wqu1cDdDf6cuYu8wcmJU56RCq+P20CqDK76ZDXp0PpJ3cJqr3bqpgWJlz/eDD5ZMCeEO6+/YemUo
Yitmp8KYqE5+CBWqYri5CogssItBrJgUMjKNzlp9JnmctyZ710g7+epDdTjj9gE6H+80KosaoWd4
N5KF9W3oi5aZerXknBrrTY27vH/OdJfdjG3GZF6hGpREDHOr7A87Ugwy8wu0rSTE4wfIBUDBWOYD
JrHQhZdOdnbKX2BgL16BeSqXWvmTITJmmwxES4rgcKHaZ7KgQYzZZzDGsv2UP9QJ/fh0Bcdb4ThH
6siXqT9y/w8nTVitXHtqSmA4GRSEeybne18n8jmC/AoNcAwpS/Ztj+vBBEJpPVhugrQB55T/KZyv
nPAyXlV8I0x46GnTPdNePseBGf3ylxXGBzVzVQdqHYyA8mHECkL6TV3sCc3llrbRr/h7iReQsXiQ
biwIv/tWIUYVrlEfcXhmuVPQTDQq5ZryLkdTOF7bWKxNDF9xvUNSiygShkHI4b/IGQIXgH85dogF
kCA87Og34AGRjYfU84HKhzJeeQk+qym9C3i5Uf9XeTeoeXIthvIKc2n/jxdsuc3BWUIoVhxZ600L
DL5hoQfD2VKuQ7CXMXGoI2H2GMbHpHzk2iMvv8voSKXaSu+uOzs43WuLaBJvmNvg+1um8Sx0+gYe
WGgRbQVg++unx3Z0FbItsXutxVib6SX5ANWaF+4DDqslq12CWNC7Cs17d267eJOG0VqKhKIMq7GM
S8PZCyGM8QgMDmdRIypm5NLjorY2i72ML4/JrdR4vHQIAXBCi54JEqEKlbJSSdUJnk72XfqU1MGz
rc4ldFvJb1ZekWxCHhvf3mlmuY2TCB8Oc1uXx0Gy1s0kofWzMcFGphlts2adU15bC3g/LbY9vF/L
VZRXRySjt5ysG9wtQNgmc8kfQr39YJtw8r84XnV9gsHJuk32UfIoynOFyC6Nr9L4HdV4UCnMwEN8
OUIYszivqMhlzYKupN6zIXTyzcQZqHYVohi54OH48MnFIlaJp6Y5j/GqdPBf/WUhybBUarfRvmX/
ageQgFw2RYdgPYnp9Hnq96lxFv5X6Z4XFQ93djWCVUEe4PAo7beWn0ONaAJMBffsKaV0QFLNYzeZ
hAzMef/NuA4sSPevLnHL+FsDMHH03eQRowevV8Hdf8Gt5Ie4uQjvW3PTYP6KSWchN2wGv2xOHQoj
dJLUjFjx6G5MTHEb/Eo+80TnbTMPkAlxw4XhjPt3RMYxqT/eV5VCxuJRysEGUzR2E3qviNFzumd/
c7iCXAo2E6M9ptQjOc9FG/LgyctUPxfGrki5G3BmnHfuvXtygNnqiZjvzqDmefg75L+G7PqetzUA
92zp1qXrBPo04idjaO8GrqkfAUM1PUS9EYJl+8EiVwXhxlmMMf2o945kaHB/ETBb23/o4UfvferB
MQQ9sQ92ZO55i3R2eD8AGQbYYqoImrxgxTssHdcc1j3UpDg94jZdoi0cnHBhI/Zr/HJrJIcBiycq
TQ0nH0d11kakMEnu4DQhmgtvcokyZ6AURsRYr9ZFeUx0+YIhZz0CUmS4kuLK3ogkR/B8O8QciclB
1vK8kB9cwYFUdABXIINWw48WBW/cCl3U08YSAEZVUpHiZ33K4Zc+7hzl1mUuiK8zbgIQ6tL5lzPs
yti6AvlU2dVTtnbsFVZCM56+G03D9fs+ttxc77vpOY7fWnAIB3vtq9s4+uXzJihx5OZL6yLeHKTA
qpjr0HeChKGCk80j1LU90wW53Wj5MUQjn5+saidrGq6N08LUipMKQKlDjmsxRrEYFL0a6auHp5fj
gBhZ2UzsAun0lHi/zoAN1K3uscxNmJu0nxrNbDW+7PI79mCCe38p0acjkxDThP8N4tTAYpZTQub+
ldVPSVHD+MAY3r3yVOSzZ2NWUyqnXPvqkzNjnEi9Zs0H2dIjkXr6us2ORfN0gp1pfY32l5l/Uobr
1dmhA7BfHZ6QwXaMz2SdlGo/K2gpFIhLJo8lZlkm9aLWMdD+1wXoOcUi/zFqALvibLGvx0w7DUzD
GoOxUoFgob1pxafP/a14AkFKunw2ag/6WdikcnpygPKH48inFFxWhX5B/VTsD1/Bh1g4rcsdreiF
wWxVLAP7NhbftLYYs0naaqh2Qwz+5I79TerfQ3rxvc+u/+eDeqtjNE+LvTHS5BVzGzpXaggb1S87
w6SDeMNj0qCvxUpIOZj9pv0fR+ex3DiyBdEvQgQKHlt670RSEjcIuYb3pgB8/RzM4sWL7mknCqi6
JvOk/s6JINMvdKOW/l55e4zL0lpHNIbNznSYTUzzSpGcJ5xsz7oQwbeWMvmjuYt8RIkjqQsoWAsU
ciyxvew9De6wOQLU7uVyIFIazZ4GYhBO2OSpG/pPmO+T7aydsXlm0apguMtWA2kd/ZbAPOxJzMRJ
DA0OYXqJtXNvnzP/p7ZK3rkawAoaeUztNJ5zrAlsHdoXCVE44OQHYywYzV2zzcIlOCud0SnKN9nP
+l94OmGJjHjlE6QMhvAQZwuYNcydsm6tGCSLLTNaDOOgtQe153N+mt5D+DjNUaJN8sGYfBp3iUwU
CSZc0qHfDPKsWm9Of8zUg+4fVBcy05T5zvyco2iFmJ/9APQuUg4aA3rPBdfG0BNSui3UQ8OQt9mz
S+ajAi1GpEYCuEwsMWKxnTGgzf9zX+pW5SmEcIJInq/5j0UEjyULMoT4rFlDdccfwL0H+af5ZYUk
ZyGnUIsZUH2Id+WEYs+/TtiBB9Nw5skIAjsm5iy9wM5PxlbtA0M2L59NLOql3BJVQmn12++aL/ZG
yl8ZLYNu5Wt77CX93rwKQEez5tmSx4YWiUbYZXGDbBAHB5DIOa1STKoAFo6c/zJXSVuSuIgxlmwz
qvh4BWAfzwU9mPjSd3SZKtVVvR9vPTAjTJrDQhVvg/4Tpp/MA+ZRzFsvMaAP0Is8uUT4a7fVLIn4
XQhrh4qHBmeNGNhT82/Jm3rpD+yd+HokeLDKRiE/ORfAj0GKjwu67KfFkVpEnz6OKIv4dqbOgLLL
hExP1GEhdYqiMFiGkFWsR6rJlCVYcMitNwTPkywdRX4ANqhTv0Ounco8IlcNIZPVyq+N1GC0PBjT
1wzYDzL34NlVNFYwCY8A9kYOeF8nlqr/c8ejakp41lfGL3WwJL/HFu2ydh6x8hdlhOdwvJL7ahw6
45oluz7ZKUq+NCQymDC42AVwa5eVQM3APNglLN798JrTkRvh34T2Dz6YgzVKs+6VS7plCwveL8C+
Ig/Ky9XqnUeWofvXYTf2AEpRSSkVPiZ5rQ2sydiIUxJygh0iGlm9oJkvpKMcgIHYNHDsFgq2hjp/
daaaF52JFtqtQHyTW1n3n53ArKfaTCYXsQOKqTrG1CEhGsWOOam6Nc2XC5hIUrGnX2GsLs3h03Uc
jEXpPYjKk4GqBdnBpPfDcG428LEQ99Q79OuOgqURtSZJwVY6LFjjFMPBNZAvg9YO/+USkRUurKpm
qsN5avB3qhVObOOYgQpgDDyblDSNAgQzfMYREwVr3Af4FSKubDcW31YB1i/tPvuKSIIQiVXMeB3e
4/AbYtqsmbBjSONLZQeAhL1E8wfu1rN5Ls7ob4pqCfPKhsNBEg3HHa0YbD34FVSo5NKrc0HbGG1T
639dLB0BmgF8gX9Ip5x+BfK5hwTGsHIg629bmdTNCxWqfroiCxle95juyEEiMhE8Peo/FHPVPCA9
kRQhTj6u2vqct1uVogy+75MwDRHwUaBgnBHe7OPzh1DDD8p6wzCGJS82KEgugfkyTIWtUQLuCSto
hAAgOyKdy7NXTE3Wulu+d4shy3dRxmKiuPZWsUYNpibVLjDqa8zgIU6/JMyKYjy2mfrp6Oj6JRNO
DB9B+c+WtAXUh5r9SLOXDu2x5DiOa/xc7RWSiqTaTWK8mmhQggAbNfvFRIe/bDMa4+eL9F/Ev9gB
VjHVA3Z9TJmoxtOUCsGZbPcezMEmxjuJb37KyaUEyxQUH0X/z8+0T7QpGXxr10731ohqmMdgkrAY
GfWQiPF/wYYnAkUjLJNLUkiiG7GGX32GmiaOV1cgKHbwFnO0jlNoavaqQB0wfoMKVULbHm88+DEg
CVHt0PYzQuLD+cXMOA0Lp4YG8D87OI1FMV5vb84ZF2TbyDzjJ8C8V7hXyz108sKsu2e6hd4xPpNs
eg4AjO5g4/Y4eJlvGssoXygaUs8NzhD8SVSOvbHiPmchhuJL8g0XSxLk9ONhsv3R8LFxt9/Z0juX
5Lv4RtfAupXfiAob0TLqe8KSQHNNonnQeTjLZuEdo0lAgO9W5x+JMArzWrSmkyLYJvV3fblrxkOp
ftBbIv0XSNYR7LOvAA2trhr9rBLtrVFQoNoCek9cq4YTcUZPYaKg4LkF4jzXs40SrLAJoDZo8wNy
diQrCe4Cxm184nQ+2pJtPPEANEWcZIB72GoigQdU1KxakrytpUiOXnfsKaXzBcr+inmEZx/ElBnk
K4t7Dhmh5HU1gOsuENzR+KDGH9VbP7CwLlYBM1v0p7HDy7rjaic7p8oM4GY3dxjZrd31dl9lWFet
vxoUpgdooGUVDVuAVIrKJEVNJS/YklBZmBWWN0xtKCrMlk0dykcVdR8FE8L76kfxzhL7dBPfJvWn
Lw8dDh/oyzBcD3ysmFimH4A+5QwGg1fuuxBEKc+O0mO41/p1LYggYAI2tPO+gvTmMDQd5KlL7b1p
31Ld3waSJbOtPr1uQGpf3dxwaVZbtwVMMk+JMrpyxBpwKMnC9feWuukmdMoM84aoFw3Iebg1ZPFq
/LWUG9YPYtax3zeLFmxJh7eeb9xSIwVvOFTMjoFdABJMpxGcvLnviHVKA5oNu4Il4H3UVpQ7Pew6
55bVx1hsGqh+A6fUjCQYB0OXssZpMNYbp7i0xtrnJ9nSdFvk0iO27YX8mmYNb8U+5zNTZ80vahCA
mvm4ZmNs0SXi/ZqV07uLa2mReOtS39f6qtRXTrMKByLJtkl3KaC96BQpLVEj9KaNNq5dznKUfAyM
Jq39o6U+8LIvkqwTa11F2wKKtc+rMOK/1xbmxKbZ+kBNlQXXV5FCF2Ey4WPI0Ei7NuJ6bXnh1cD8
P0plPZSkSg1zz3r0+pE7zdb9p18Dv2X0wTqgROWbLW2GvHX8LSPIRIirqrvJknMY7EVj6WuKBc4t
dUoELo8Dx7bDuxE4p9BQFq4dHcwa0yKCtoBkBpgc+NUKcWuIHuAoc2p4FDniK4OjCUexRmzQ1u/9
1QgdRHlo3SFS32hvsuAkmycBMJF3ZoaKYTq2T/n4aVMr2pmN9Jb7Pz0NCbLYawj8Sn2HBp/nJFgc
2+JZpxu/2hQinwva2hqQPMueqrmioAgZ/1AuAb+eh/DERHeiKqObVEzrPTKWJGe0wd0O7337VZKG
aBxt7UFEdA6qAAVImj7z4WoBS7Zs9wzxdlt5+s6yEKXnzHBNnLyK8zckwRV5TOHcLBhPrrnR2Ir0
agKzuLsEUM4sUM/85XF7zrTvAaqguDQ2BiqQOequmVaLTFiYLGXf0MDozBTrNQISCxdN90MxEKko
hHIyIE2soxxiBlM448tBzQqXKs8PooCEf4n7HYJfXhkaaaZgSf5jiQPY2MI5dWJts/CN+Vt0E8J8
sAwx5jga4UftT6SeWsEYC3rwmjwI0wp47ZEW8Y6zfGHKAoiraMDidy8RgKCrlbmtE93Ovebzj5li
zpQEaye7OY16r/92kWE2wSdpVF53aHtGbP+LD69jxmxgPOZ/FG5D+TBqSFLDTIq1V7/8mqXowD/p
Xy2PWkZ1yKkoz4V2Sz1tGwzYoFp377RHJFsjuhGUjon/qmmtJ4GoyWxjKqBiNdnGfIXTyNwW0Uz1
gJQxyU3DhUtX7ka8CIjsWhjohHNQIkqbar/uF35/nW5Q9M4GECJ5HJDTlnSlOqNu/kYF82REpULa
LcKlJEC9/39HyUozzBGvcw4FOR5mDGkeA8s4AjQl+kecd59qqL+ZJVEfWr/o3IKkIZYo0Ib8/r2n
ig77gZt6J7EOtuwqHdDFWSEuWj9uA00HSkjMWGZA5sP2TEZ6z9AwHpstIvu55aHyB2PRQQuwDJZc
OHwAaTtTdOFjZCtlxJjF+68QWa+rFot6zDhngSOhH3CajCSeEmL6FNw2F2M7zyRxWyZ5vfyxQfFP
8e8Zd7iP00SBFuWEhAC1H51Gcg47HiP/9KhhBlpC3YOFnOWrmj9SNeEB8ku68hmiGQv9FCk6IZJT
tJ9BCZ8J/NT4dXQ0u/qxGo6xy3VUHyz/K4tYfGUu4mTaCfY6iESnp10SgPxHbQD4w9AOZBrR/9Eh
jjfWFWH94XUYYMaeAwMMkohXUhpH0XuguJZViRi6nis655FPLTDdlJj4Ff5nBvsSZYarsVdr46/M
dElpzC61ykk4AoMzVJQ2nOCTgMz4Da3vRruq9cZnaaEc23FPJJuh/dE1pTFz+5teH6bmwfUOefCw
uSNMpq4lONaoRD1K46eEyKDJW3h24V2LVxT/hbXvHOAMLG0oqLjKZ854Kc2fdjxZ7qZLNzF9fkVQ
cBcuE5R0JAL1r9r4ddVrnH0ODCfUAZyX4zGSu2dsF3W2NQ2BNxXnX+4dWb9/gfS3yTVL2djjuFpo
8aspnlVMvM9bom6VdBHWW3Vl+TvPfOtK9AmzhMPQXastbusSFRJ/avHDoHhwvjrGSgjzEZjApur7
WT1cVBCGjf0ZwBTqn4y5YCMmzYX4snS8ANnia6urtTXNQr4RsVNCAJDpzH0j1irfRTiE+Nu2rv3p
UCUJSbqI4y4iTzl5XA2NhrjXDRAGRLzzIBW4KIvhR4nuevmOPZxac1TXUQ0MkWTafU2oQvRo2EM6
wa1MVwWJr32yoVqqdSzMJqIwmFmOz1JxmA86nlGK28agp3Zxu20V+YwDpO9dPdsqLaw1unkI8xRw
HXVYr2MAwLdfDdiFe859GzNT+t1y5xMCgZ7hs2JPGfOzZQC6IQqWJZX66NHycJJ1ZwtNNhEtmvsc
e+0VwasC5fJ05IetawgQnZ3PSxTLgmEJVtDcu4bpNwOUUDjnqUUMGcoFGjesPNL99527b4EWFHW8
U3rKaPdkChy1F4W2sVLXdnQMh5ApcExDs2nvvr4YY+LcWV33ZK3Wn8ROlmDvAE/0xD0LxrjVnru8
M6axCNz2eazsLHutJZ9MYfmGu8zBXffdgZADuxqIv1wmbMf1Z+GdfJ6JYKlES0+gKlr1yi1wn0V6
YwqQBZva2kqPVpdSRLswCB4Fu4AlT55LeZRe3B4889EOeVZ2lDBh9c6GOUAk2rA+5ZTnWUPwn69t
uRzwvLM6wfzYbCUnSrDXkDthcN00lCkdEx+n7uYKy36L9Ic6+mKgTZoqISCShdq5bS5hcrcBBuXV
uwlYhdj6jKgP1DEgy6Jjb6NIYTkZt8sBJKf/rTGugeVU7AGG8unV6TYmWDH+SvK3tjk62DeJu0uw
ZS+kvSuStQYKjJdWXcbwpM4AWj0FS8Fe6GutjPjWfpjDgzlJGuwrdckvM+sfj9ufY9kkLeWkuyh1
SUpkaBK5qCy048Dsk8GexsrpK2t/Bv+7IHiKFMrk3FhvQt0mvKwN4oLal8sRnU6YPDzvqxXoOU9a
9OWEN0U+WPEN+3p4iznqbKiL1VVO+mgLyCvfuztA2dZgx70bi7+22eXVXR3fCtYRQUJuJYJBZ59U
P7VG1rTmHUdhLCrh7Osi2YWNtoUNvzFpjWz/Tehv//swOXmDo9d6n+9p69xM5oED5SkgVxHuh5p5
yNYHaT5wNNfWr4zlc+Qpdbl1c+J+lJDPqNMPFn2eOcH/KI+TEr9uE+0MZ+QsMe9FPnUPKbpRZKmm
ijaQHoTRDBdKUbt41d3i0OoVwqvEXzslcJvCYCeTPdM035lh9ZJ5zZ6KNoAi1oXuW+o44rV4W4Ti
1dmYYRJ0iV6DACix9nmMvp+i7X9tlbcOw6Uxvrvps8QlEuEDF9W3qZJhxlYBFjLssjTxb6ndr4jC
u6daCBz6XoYO0mOwKNZ48sKDyPZV5S+FCWrOEd5bP4WheJVkKm++CSP+q7zk2LUaqyZ303jaMW1c
rCa4j1IeWG/8p6gCoRs3MVQEzHhbvYRXSwqp5+WHWtEXJWhje8C3O9HXmJ7qI5PI4MyaSruPHBea
/XTy14jlrEFnnyms2i0bzHewTKfrMpSnvikPbtIfctONVy43rOGBNtaMdlPHJ0Y6doX3md+Cj7XA
sfY3wJpIPnQVxxARhXA1pn3bwI4dLZna/0shapnhmY0UHNVO+2oA8pS5uLFfX1UtxQIqrlE8QnSo
AuJJ79GuDQvPi+de8NP4R3bjDr4MC+Kfw8SgQuCGkAuV8v8bArZierExLe1s1s5p8H286sFn6DKT
0AfbXDgpP5Mk8Nya9GjnGQ50jUpEs2+jW8Dqj0fUckRiaoHGfGrYRfarGX5R/jGt/R+32Z5zlgHh
BlmtqtnvDoKyunz0Q3W2MnczDoEBbkb5cUBzUl3ByWTu5rbdTz+wb1BRTQmycnJ6l9G1vhSzP/ie
edQldQUzSOZ3/tloXuRREMmjG1N+lj5Pw80Q/fmluVSUYN2PCVFv9akEwpsNhFgZW4N5vFY9UljB
GJAH7pyaVm5Uc271Q4NzPEfov+AbUnbnMNPm1N4e6cLuQFwpQZS7qn1LBySrWvLsyOULyxVCM71V
DmNlzSvFuWuiWydq953aICdDQA6pCTA2H3iWa7/9kuwAzR6TXuMaNy3A/E3Xr/as7WJ+HxnGnsUf
qp1TyubkEFenPqfHJmvdwpWQ6yuO6fbZtjczvg2I8t2XDrwT0jzeAVDXMH95pB17l5uAJCRDmK5Y
eZr6VkgHyFuzcINvr/K40U2QkbvOhG1TYiuzzWOXMT9yfk2wEH3NTJhdZqxAXuGvtfiUVgl9ZJ6A
C0tSAIX+h3BPaXf0dSzY7iFp2INPhKmjx1U4lp/M5mZOnu5VdEUF05HSpzDgdXJz61v39T0UFMKs
azDw+GPHQ87/+aUKZFM9ZhW315hV72hfd8KFzl7gZcN3wad8JOnlreRujId8Pz0mOTClaHiqxGJG
+A1L5CN1K7GuqymLEwj1DsS0aQ0QM2KOsG22JVMJIAQB+WWz1uattkUBpYlat9OJcXHMH31a9Xan
ULgHx8a1FPvBqQKSJ6L+TZNiNxT+K8jR0NVinlbdRvQOgkp9mTcaKvpqNSTPAhdrWsXlvGy8U6Fl
H8T9YqSWRyv8a49pryIclUz5ymEZDFPBZ+8t2WwsiC0xZk7PoU5e24q1LEe+mB4FmHct0NEYarVN
FG1eodnv8TNbWQ4LSRPi4THbTKD+jjmejbgltzGcbEINWGJ/HsJUmCJQGtxtej+lRolTMdD0Fd+S
MByghCi8+t8ktteO2R3MgIjI4aSQKkvC4Jxxd/sQPZhUHT/7yqnouySSR/tWK9rKzscN3j52u8mq
zuurwSrVLtwdaGhJlzwaSCdDzBtHL/y1rXNinsNoJ5kqNsLdR1juIxKDgn5cCB/2K+iKIuimwNuz
h49v5FExpql1oCzSUlukFeGa9bXo23XWj1fVQ/WqYGxjWEAqCiBzZshKYj6EudSIhO06673DHS9d
69hXxaYrsWiBFZRMbysyspwgWfU4r0HxyerLCPBtk1BdBtD4XXWnafU+VzLMYbxZaXG0dQeJQjQA
FFLReMulUf0vkfEd9j0Fh0YBZ5CFXSOxWMSfQXIH+DFgwk6qCSZJnYHBgU7TIEre3ksRb3ItXOW3
jswcXaCQYLImUFQU9p+XxFQm6jqRyU4E66zWvlV2OUzqDRZhGN9s70tN5ZutsIUhd+sSh3LXNf9v
bBmONd4+Recbi3vLoFBaAD7wTbggwLTeX+qS5PN8PxoExEVjthetwyPJ2AhUWGH2SNkd0GkN2k9k
v9CG3TDFnQsPnIRDZFOkwhQQspNPzW+WDUt48Ciuss2iT936ckY2mopZ/SqIrkb8REoqn3nDow2b
J/cBtCQFlZQIiadUALEol8b8w2T/5Uk4MD6WmRHpQiF3+YAtMa35wgAOElGROA0ABM7uwNuyBr7b
LnAYB1n/2CxuCWeZmUJ2S5jYCRXfYOklh7rvkFC/0rpa+dONJ/qRNM1gVon3rkFqJDH/1yMD94bV
CdFjiGAIODCWusCyhmE4S0kZypgS5fHdFcnGN9q3Kc81RulSOP4/L7sFQrDHN/amqe1dVe5i8uUm
Y3sax/8K3pio1DaN9l311i8wWcv7NQo010RND0zc27bjN1S822LrJ90+EzoTNs04iOAgOkbbKWZO
RL1txV6m18h/kTAgvbPVhZ9jxWK4Z21btuNb49eHsrUOQ3itvW5f81THqnfijnoT9vjwA5cUccjG
kUGmNW0lbZyuEZeksDSB8zhNw412IB9GXDWHJSvvYTh5diiNJfNgBRfWpNIuLBovFhy5DrEjjJEu
wOdCONNA8WCatovhWQO1qxF3qrsIUnzDCgfbZRxfQvfR5g+FtA0nJd9ZRc1I0KiyDOX4loX9eoR9
YvbGE37JUma87+hSszWRlJ3m8bm8116zjtMeoSWLFuNT4zBPm2xjcB9Z6Mz4yHqGR7FDJ3of9NUQ
frTFuCtNpmgrM4EZGYzrHuazi0+r9T5i4sGQYkPPWXvdd9i35wGvdOi9tQTjjmi0ISmgnmK/h6MF
9B6aeIGikzKPi+yexTe5hlA/eYz6m199DdbF6ja+WAAWIsEdd2MRnExGPw1zJ/J0Ktw2DBWpJeYN
c5ccPcLS/SnBVzJsgmyjLpHP+cm2+kX8wNxPdhs728ZESSIFbpkhEqlF9znD6EukA+wQ1lHyxLGM
qE/vfwiI7jFkjzziLt9SqeegN4JDGo/IajEX2YjdkphCO1PhZUxFa0Rbfx7L5b01L1b2petYI9Zt
v+3FjfMPi2kZ/askq8ltzHcymFSOaLeMfpPgMXdRuhb2HnfeAAQmDm5RSr7wJUatQn+v2gdXB9Cs
GfMW8qfA/uqzOiLlmowcftRiAvEkCrFW/6tQf7YAXxvWWJH9J9r3rNsRXx5E57HHF6uvLcRJvLYI
hEh35SkOWXGm1aqqy3ko/HWTtRvPiSjH3J/UVNj/lZxX1RbIDtMXOkbVHVaJ334QMbcrO/XNLOq/
HIZBkqrFui+1X5E7HwoIN78XGzHIbRXw+h/sEHX5FEEV4wbztpWBlJWh30LEd3ZYfQ88yiY8yCln
lfujQJEpqgrIKovZSeeddFfVND8ka0lIUbDGx3Nr79vygqQ/ss4SqhY4GvsWge0mV5g01OaWEofX
XKTBurW/Ty5ad0WbUaW4zniY5o7FdgIjL7CDjR6uYHlYw6lBRYh2CnOyv4FyijevMDZpuYI7xsaK
TTuWwKE4y+CleWff3ThYrmJE8Y33bl2aiwv5ioTQds7F6VM8wKX588MTa+HCIy1nPQ0Q+qVJ45Ec
c7FQ/YWqIRrJnwhhrRjP/jLXfiuY7F3yJ8S69m82HGePqyHdt92HtMDFQGAsT6m+6MU+UzYg1GW4
VhiJZvtypf0wbqD/K/WDWz5rOk+TgEWdxXmDEIlRMw3k11jNqyFfa4ipAW2bNLzoRsieAk/2UTYL
mnXoCtqTD6H8US8mWHZWnqgF8QJZ9pbwkLCA30/7scq8uSnuvlGvQnvc2BWRaNhtYBUonMgQEf8R
v1q959hOcG0zmRYLcjJ75UCBiZTO8BfBzQCjF6Lsm4MbvDOsL97Na/5LvOtteHAYIPd5DT8dS68n
uSQXtIvJOf2wsz0Ak5L0IMgCMLkDBC7z8Fcmq2xfryOWdGuxbrfWR/vZjEd+2nzQoVX2zPEXfkau
8qxhOEjIgf8glDP7Rvvp7npzEX5kRKNYiMIBsa6aeIMH1BIL+QkBMwClPOuHrSKWNri6d1mfZQ2o
Q5PrGquyz/otgo7VGfx384g8BuHWvH/6wUYabGfj9WhiJ0YfEw5XdH75kfMWpgvkBmQQ4Axtsau5
l2DglfEPtdXAMgx1XNDO+nt1dm/iFV+8H/xNBUUyEg2dluePFW0tP2seKQg1ROPl+/AzYXo8Q3LJ
I4HCbxX6y7ZextGkqeepxxUDjTdqD8o/kJmVA5IIZ5D+y23AMSlnNtw1Gga56NhrtiuAuxYbVgIW
mFWCdwCBuGVYjJDH8MBvrgtxl8x2BR/6r3UnToGLH2PIzIYERXfUvqPX5B+HYwg4dkhyb18sh4hm
9xQY5yL6gDHFzh//m2VtCgwkZuHs7dhm94PHA+19qxsrnalkFiFTlt9ZCnR5XrTwpIGXps0yCBCJ
To8coZ1AmDRAhdRUbT6369/YfBRDvuVsonp6c2NeBLSQBZV/y0+N+i6pwWU4CJQiKKFauPBic+WA
g0PhHeLbAoSxtKld0hKXgtSJGcTWrpHvFbtMG7hAUpR1pjMLCVbztUOsZNvEQdtoTB9sWqwHlAyT
ztfZ6gqkVRpRncuafSuiDYapvMdttUqsa1vJRVjcedy67K1zWOI3I46XWwZtoOq36kB80Vkx+TaZ
8O8AKDAYAYHitjsdOPbwlZcHBdJRMicRKftioJaGO5EeEWRaoTa3qofNARCULIrB9xIta1TuJRHw
oblTG8JlhLOIIn2j0PrFw52Sj+bVIhWDxPZyGRMIAH0RG5zBt11lx6z+oHnQykugFG/9MAUfY6jI
6q0cLYT1ICetp5o86/BXwY1EdZl06h4c6khmivIdFBIRFFc0qm6RqfeJc2IZ0VPQreWphVuYVxdh
x2AGUL6BaGCdH0+Jdkmr01Rjh5MSEJBOx2tpMWZl3W+z3LYJYtQswJbDX5a9jrYCds+iHCaGlC84
83t7dtT1w0AcSRQAKKKqt9k5NUjv6vEVYbwy/eA8ZRxXiO2YsS2OBQYmBzNL2uXzjiCd2CF9DvaM
9aZQN1qI6Fy737WpPMJt2+lxs1qs+tLZquPSRwpsaRSNnOdV5S5YYHvaPRAwTdKXAl/bL6K3Xi/e
SOApNKibpVsvs0R5azUiLbPk1Da3AEe7Gz2cNsTOzrKJPK6OMx9HSI03UjTFqoIGxAo7lr9a2274
6oHKEO7n3BD8lDajoZJxtxkh4hOXVe7ljFHN38E1/7o25Dky1YXqIUCwjYCTS4WohlNUDwfScyjU
cgREQ/rnGEefG6LMfpFQ1nsfpov1okKGlzt03xUiL/gHkVJtkC8zYE5nCfYd+Yes3Or2SJtmKlob
5F9nJXP2QcQDnTfWJkdMFcUsSP71lJjgsNONTMZ5iJXOSxlCYbQVvOYmGSlUKLN7RhbapE9zBChz
iLDuTGOVxZzsE6P8WjQStyL1TIkwJIRuA/9P21ndFMrMXJpOuKphA5btwWYOwzv+qvTwWMSEXuBx
COJq2fU/4yBQDJiElVBbKO7Cqcx5BwijgLzGRwc/FzqK+TYW/hkgsp3vDP/ZheNSR+DURi+jwSnQ
Y3D7K8utmzv7GGaARzyH3yC/x1DSgFyYZHBq4C8reoVUFtB5MPIMkz1xw/C2kyPLBY+Bu4GKrZt7
/UfoMlvhQm2kt1RRnwjNRprDhp4xS538tNFeZ1udNO/Ir22DDdtMZylpB+WqRvw9mgz+u3nIeril
k7YnqVVTrZgMqZTdglVmRpJbzkXDcZ3uR1bJ+snQyZWAY/XSC0Zv7P2Fid1JEMmqGUvN+FRd5tWI
wkD1LOIw++mq/UDkHTasDFKeZJRhjj+pSu6uam5LyQLOJyHX3zDnXyOqHdLPrLo1iE9iCm6VjTC5
5isFpTATc8X6tfVyxeO5s7Fp+FmH2Z6hzbAcgeqTl1qAu+YnUbFpzBeFRiz0vc+1tecSLei8QiiB
jvWWaoSVQU0AhDaHbohMeNg27P4URHRh3i95h7gPsgPpsl3TI6wkWnJnIw90LFSdGFMneLMbzx1R
cal8OfA7j41FFgYj6/A6EUQmnlxpIyLgSBzIo6jJI68fo0oLiGA1wV5KgJxGFdgwgQBVQouiX6as
3jRiXFykYK66FSsLNjhPO6KlwgUNgg4C8o6vDYlrykKw9kPgQi1BvtDLK8SuS1t02wDxKCpAu320
Hr1Ou7WzgrBxRp/quKavWoTw5SbF3qRD8KBqgdzg1/eTNXrYeJORVVjztmYBeVbxdCuTGDTb9cRm
j5RUCG0zLqcATCCkxzp4Z1uYIDOAj7EOGNvSfCGJvYwj8rzGnJu88azvTcRTE/ctQ8xgqDRxBuHw
7DcdJ4MEfI2UdMmhgC+RhYZAcTGSRRi1zUnVcZ0qW79YdelH67IJUl98xyddQxxeYvV5KnR01qih
M0KmWmTBMnM2MQ0df1yN2tlTPxKCyo/kjyQLIFa2CklwwNugA4SCmRvV/+KUJvroTqo6VAnY+6py
j0u+xYrJrNL7SyEU83+UoyFdIMO+gFGcj5jUjf/1dMc1ekGHr8HG3ze3VIfhecCi9pUiS24iDGKJ
vtHwZ/bdI2IFVsT5BphM2rJ2YgJMfw9+fBxmHaWXbz/4bvBPl4a64VdY4WPAfoF+hU7ICKqVaQKM
BmqoWcz2VqKhxLOGdeq9SiPeKgGur/BbZH9irE+KYc8D1CKazSsa16uB4jSXFZGvr0S5mMWl5GWp
zX+uGi+UYq2DDrOQY41ozbLut7deSkRAb8hIKFm73bhJG2hb5E+oXOCaNRwnCuEIpNjXikdDPdlY
0PBZjPUy2B9XbmDO8T5LM7konQOKqUy4EMgWigscwBaxo0F6G8nlrXz7TU8esHz2LXJA4Dy1y56q
8Um4BSMa81bG/nr6ldN79Cq4fEvNWBx1An0QN3YsqhztzmvXWMS48wcXAH1xLZo2Vlvj4udfJRmu
OQoKToO8M1jJd8stxHvJWvPSI2SDY2r5945zxWczKxFDHYsm3qOAnLtBPx/Hd4vDe6JBBoqcHyfr
tA0yzkZ8NJUCjfPgJAOy/DkpeOu/IkOZiZQHaZlVMGjf8fdKZhBTeD2k7l3D0XBkUomjofxgpOcG
04eQbguqKRQ902+dEB6A10SgHRKDMCFpX0eZ7V2PZr+2D0xL2TkYs1cGnQ6gqeE94URE8XVViAc+
lqHaNuUzyP+FeYTydqNor8yoFhrv+vSmehdeXCP8p09nFN8wDOsTgRcHnXwk/ic8PlxiAzTNKeg9
+Ef0dcNHUYbWfGT7G+DlKVLsRT8MXEk1fijetjbNeQYkmsQhlytuoJ9CF+1ZKz/ylkVe/4WSxsb8
p0UsSfNevhqUQoaZ/6aMqz10gBYbXJNOzW0hefhyM+TqqRb1qfXqXagM+xLLRd18DSgs1O4LS4hF
Q84PEGT1jJ15WNrQPujMLn2d+S/1yFDX+/9IOq/dxpEsDD9RAczhtq0cbMm2HHRDuLvVZDGzmPn0
+9UssBeLmbGtQBbP+eOYgh4ucuN+dfjuTaY1CzlHWz1irLuBHtqo1TH06sW9nxFJdAUVbXyxxVAA
8m5AVyUXwv22fqUj+peDcj7iKb9kOdBA/IW1gcc2Dgp3+dtRCkVK3txT5mefx7EhnTJ5MdEWJz4x
uvlp9OODkzav2B/QQShCgPPPQszbKc3Bm4aVSLVEf9rVNq7stDgmGVIRi+bAOP5IOgaPPdLPO81d
kpb15iEBCAktOpqkovgd1pMsFs8VXnaVeZQuRKzghfxMF0KV8t+Vp1aT8+w1KV6Wcdfm2ErBiIfM
uMLJf/j9VdUzGSg2msF1x6E3IBaWHB1uc6+VFq+1PH+0lSOhpQmEVDCnUnMmkOZl+deS3nMHma26
pmzwccc9+mHOf4VNYAsN7mwkQSKRaD9U+J2kIU+/ZGUPqKWlv2UG48F27FxyoUJiAZiFVJntjQi7
hkkCygz7ZsXntrz3tb2qIR2QolE1EmDRbrrvGhG6t6i9j0/Hz1YhaTSF/5Nx4EymxblgvDde9GbV
LrhguyZwgaADCBbiTCYcqeO8ndFc15lN9LO7se8lT6p0bgnzWofoiHnoRxm9eU119CBSo7TZ+a04
9XI6JcRTl+lLlSJiBwGIKkqAOkZ1BTKk7lQZG7YeDMk1eCQ8W8V3Tx0YquVIfpSUmTH1aKqMUNyv
eN6ViP5iREEyK97tmNi56Xvus3PWfStkVo3OHMmss9f66xFKw5weFVybnslaKtQFdILrhNsA4Fci
nGH9ZjSIkL3zhxbwMq5l/XQSF9u4OwkG3AbzU/8v5VntOwXX9qGSH3NJTca4sobt4ION2HdUolvQ
hyy4lH54tMePgAIG1x3PCb2sc4nHJfhn+ftiBA0hNKSFB7MHcm6i9Cuvx3scRm/ov3y9gIV1SI9r
6F1mvmGPjS0ghDFK7COfr+LPcIp9FCQnNPFytfVSMdvHEkY5SNwP28khSuSmJzC084jzb1Nqiykr
5ByD8yCcE0TJdb2dyX04CG9VLs6lyiy4uhYOF1o2zqrnBKN2N64MsImmppXIwoX0PqXnCvt+Lth0
oofFMVDLfewxrMvuXSvzqfHOIbstzQVMsFbzNxpLHJQ5hs/ibDjQ/vUVDnjA9qmYP6s0fk+5a6oE
KwVZ8sHMEOzA8q3rBjvXxK5QxMT02Tz4EZHX//R+aerc2ce0JBLngXGaUmreinLFZ96KPynqUYUP
KRAlq9A9qR8+YiyKWwxqXsLviGixiLVG0NflysdiQhp4l6zoT6isB/NnSpyNV017qSfbB2LyBlv9
6LRbpbwWf7iHxP7gDhfJA1K//wFu0kzf+xhq/zAWeKCXvybfUxjytcPjd370MjV0juXXnudGhtAr
BiI3w8sI8+nFH8KvTxNxaBy3T8q7KlwqpmJAitQBU2rUn63UfyKbQ99ZDh1DDJJrX9Sbgseygv7t
StSsldhWqNs5R1g3dG4svsHMuofIUQOPtWjadljlGQpBhrusI1a4PvZ5hVTlQ98q5A2Sb7h4L+oF
7QGCE7ke7WJjLgKWba/86Ao5vLGGc0Rdjt1sxwpzoPcrMZkymetCda2gKXNjYkj78FGBxwTWckfR
uIFpHlBGAqKcF83VOqgxYO/1fVhwuIBxIdn2iFKPvsLcf4toLuNfynJtgj9UdXyKm5oaBmebIz4o
4MN19h/tVKCuE/ONaUBGlj5MJQnaY3e0ZPEysZvOHrv9iNBlbaOIyqqDVzRPaUhTGcCREzASoCCp
spcE2QVMJfI8Pr183UB92BWSUvEuwGJ82ZybVB5dycePlIdVKKpvxXgjfcUZX0L5YRUjouNtAtVK
icUS7GeBUGKK5clCmzFcOrPjUYmZUngzSnfUfq7cp/w6iVK586hnvhLvTojBdgFy9tKUgIsEiwQk
CSc/H5rZStIzNo151m9ZdfpcVGl002UmjOQMbSP3GR/dQZ+Io5fsQtZPU7z7XnPiqomNe5BNqz6m
/oqboCKFoMJLomBRIvVPQWB77U2Wb177p+QlOkiz45miTn1KJ0HzGqFoYDoENLmqXGxsAFIjO+rY
716/A/Z4L0dBzVZmhvUxolui8BNiWCQlC9HOghwu6hvHKZdMa6GgRrhIb3m7mnTNuVrWU2usa/5w
0PD/J3UV4oYA56lqq7O+shMnXPXm3SHraqkcJFHhuVK4YjE8MycIOZxsB0uEqqYVGydRCJ1EBMWl
aVGzg2tMgs91on/lkvnvc3L4Z2inU8uH0fqwSXpexvHDYLYZFmbI2UO/y/U9cI8H9kEMh5lg0PG3
PUbHoKrPsXWWQDI56Jc/FTvZuwRTRKcAB8Y+JG2yFOnXsl8kjrnK2dnuX5UQEnS0sLwVJVlYsx0c
rWqkdO5l6cDslE8VDa8tWLCXpDjnGghRj+PQNLb9iILnQwCuNEnHJUJUTdoPlz6TzymECPd67DCN
6rPApWxiQque8bTUF1fdYs/kB8f00U3TOs25snHu+RChPKkWigAn+Xv05D4gvYx+poXO9EoBSOes
SkXrHMSstgZYhE2vS+MGWJIJ2yhJSLbkqSHSKSA9p4MOEhj0KVMy52gvwThai/jOu8T1NUPrEIK4
EUOzo5YuLB61gOYD9o7+FsVPHFp7G+dNzkaMhTpI5t3YgeoBW/omcdbVwSTBY4JXbKZ+XUrYB/Ph
5ncxbkTe7yTjSz0tl3lEsVlcYI6PBsYSzKbtsDPwmc/myQr2ooJmnPf6qd2zt8Ns+ii0CsMkrxMR
MZscqZLtTNWxce8A9tuccX4yThE/J2lwcvAOmAtXePKMJV1GJ+VUX712Cvs0OhAgGLbtZxrheaoB
zvTvdav+KHEFDrq8KGoO1jhdKjIqnY6OkNz643HL8boHugL0DVCmxadsb+00XdzZeykKecRDJDrq
3DnTGon9vdE2iSQ+6zyChtBaHhsECyYHOz7zDjnRm/aeoKti45DIW6P8oP/WgAUeBicC3i/zn4TL
I16Cjf52hQsaYxMIaZ/B7Z4Uw5fPeBxm3x4+x2B8CbCCTKyFgw7R9dQb/2HIz1X0UujDQ38eqfFX
keWu8HMKpoEm/jT5CFEJtncDctrmTOT+mwXtY1yE+r797wnIbSnY/XiiNLHziwAYiWPvwpxVRu7B
DkHg8kVe/DliSqQ1YnpZWh6HzEhwcp9TqGu6udJQjSLjKNkQ9AE/+G/COPM79AuaDa40997Ri5v8
CKkY58n6tXdLuTdiiia2HYGuC45OdOGULMgNiiHsBOOio6HQFyZcHUqtMclrLwyrCcEZUAbkxIz7
mRXEOfkKGTgMNRjeXtc/hFdDIgwlw28TO28kExrjOcu2GehARLwAE8aGfkZj0t7F9AWVB5EoRP3p
TKDAvVB6z39GVSBt9sLdCdr9eu3+7419BwvRgk4BQPEhogN5Hoavlp5ZcpGZNds9zZvDJwnc70xI
bfmGSoosNpO59CuyeRKvKmT4aMo+mLXi/Jn3MM1H3Y7R7t3hF5A+/VDDb+/hQAeal7TbtzHANNTP
CalhC68KYmOvWDj4n0kQh7uTHB+vVk0vJ703VEKs2SYijsvf2J/tT6bFlFdq74wRocU3NajoPb1q
gzeV/qNo1OH1RnuzEYQuW4kdoHia/5Ff2co3ReIB0Q0OQh+LeBxC4DNxcub21DMgSUTWSUJssV/z
KzgEGW8YLAKn3BasGIIOrdjr3oOhPU3LBLrLVIeTx06izwTm1bVS1JU3T00Ue8LPtw8gPtP+NslL
opllGfkUqm7lqz918dYM+IWjgXCsCX8+UiFE2wWHEWtVQWwVCFzN6rqcHCqYGyKZKKvhOnbrK08P
96fESb7A9FGiOKK8dhDodlCQdo9F7QNEA4Z51bkBdhEWKR4KmB0GRR0pqLUHaTU9EYJf/pkLe59U
jfvrPJA8qoBm/m+ZEl5/C515j03mOR//DVZy7fJ2kwNUp90Ens/cPTefMbhV4A2rceOaV8cgQcz5
RZqki0tNktxf9Vs5kb86QbTsEgGcKUltS7dB7RCgNJFZgM7F7k8zsai2qTaeei9MjarTmbUH1hBY
qRXGHl1VQKxFsJXWgoh/BzpRYsPQH5OFsDNiEzXD75joWo5eGjf8JF8vqcPM0NPTxjbDAQZyUDfT
LkKjOfblm9HACpCU1uFf++S78OuY8BVYLKqRtRIq5AZMsRfkO0BmpKM3jRSnBG+Fw6uLcj2YjV3e
30BDeXV5IJ7TbtnpS2Cp3E1Hgk48ybNZqiNISzLm64y0PuIMFSrnBaF6ZcpdV5OtB96KXBnkhnaF
ep/4aHkwN3LJLV55msrsrfbr58kkP9luh/+MYNpvlsgF5/1RABpEYFO86qPXJ8hLoRgUpp1SPUoe
lbn1hcuhJgxFRPl6qgnlsXe+xQSUPKiIqNiKW3YKSoP2ZZbigEKHVJ9yRrGZDFsdrHdwbHNDrp5B
kUwKbjQfCxsdEyrtwSBGqoJEiunU82HVFk7qYZnWfFaSf2Smw0+QjshM98i+wSFAxim1G0nsrqBq
ANkJz6/mdZUfNPDu8e0jrgpZt0DoNWNn9oAIwblzAhomUC+Txm/c+Hps5+GXhHiLkx75ue5XS9A/
WeM1ILKBHg3fRKBh2OcufO/UwlB0zvXPPrzxvMQTRR/mBgg3z8x7au65QgUongGUXXj4551nFwVJ
1RxS3ZYLTN7wWAqYdHUwhejtjYFTFey7S4m6eGisrcLXVWSPVtft8dXBIARw/oBeVnpXCxfpWCDG
ORQdrEfFXku6PlfjaB51EpyN/ghz9EIJCo7MkRsfcKa9iX4LfbAwdRmKYAg+22BfNR+jt5PBT8U9
ZpBYWfFW4ktAAkeyxpZfnxBlZPnd4IZIMojJ4RYlxtYr+9XEsSPUTQdniOysqPSL+B0+Jgmj2Awc
Ec60ReFJ9TVQG9L9qk73Fmh0YEzawIsGFAtyRrpZ/bT8GyJkfMXKGFsKA+eDxfClUXF9C/vl2qib
jQF3zZKL4yGw0WBapIo/8VQ0Eo7XPNktCfKFEFvnA28MgLl2lQNi3ApwXFyHPV5ku8AOcs+95dDn
P0rJHXi4nBXGNQhfgokxpwjr24eRyevwaV6Z6GoqdbXAGNnpG1Ra3mBtQNA98F/bfR/J0+ZZzMLk
rRaG7GHdikOX4pazti2ZM9EEL5rdEkrhuibeVJjYSfeLyT0e+p+5W/bBrh1ArNG3uOB4YhxP9XgL
0FCgT+wJQ/DJ6G+k+uole249PtsQGZJAGpsZsKiIxR2Xs+3C2Pjg8y14AyXo/o3haakJuZLhKZqu
i0WcO3fkgFAeJkKxA5FtDTpsEWYWIAugeNVu1yabjccdWU34CfcCfrmpLw42Xz/87fIFJp7Op82P
iaCSR1O3uCZDx9loys0OsNfcImqJAj67uIJm6Q66gYQ+bsegAYSIE/NG3lY7Py88TCyVfoe86TJ4
RDCfAURiQrtMPEDNif7EmsYptzMDYG9QxVJdOeFqFoA+L3hwEc9Maqs9ywNFBoD/KZHzkJpJfEto
Jgd2J8xNnRdkdd10SbI3i4wD4O+ZTETrxmHeqS1c2ZqbQWbNoZFfZHwKAoMSYRxguNxkIrUZ7JEa
Fh7B+nm52OzeY71xAlg9cQ4Au2G80hxUBqTWKI8MlxFAjGbVQo6uEmUXX4K5NIgL5nUTgS8lXEbl
kfSCX3F5a71rBfbk04KiDNS3yzUKnuPqgu06ZlcKT13ok486rpruNWb786nFQXgjorUUC51+3Lrm
aB+qKETbWB81J9q29UXpogAc54AzLQzlcg3EJcr625jS5knCcJljcqu2Q7enDZlAg/JDH4gZetUe
r1tEdl/GPaQZLhuXZ1Nuc8glVuO6rZ86InUKfKE872L50J1H1nTTH1s73wyoQe33JVu9tqytT0WM
Nfi4AWrAwfSQ9hitY45aGn+GDd2cqrglyPfIQ2G2QCvPohzECYFWpEVhH4lzctBovzEuE6HoeK9L
jl5ORjz7MH1wiHfCefxUrEEwlp42SKKUkA3yWwUkNyGttiy3WQLLTwPGYtlnAta4mrNdmJ0nJs+K
1hg3aS5Gb+yaKVyPfk5VJvwZrLsz9SuH5OcIzZUIP4lrsbRttCDhrsKvyDMU7sB6MiWKcuSk2gI+
DI8p5jrnItbqvvJuJkwjCeFWUEPVQqbWjvAe5p85NFF+QcZOE3ZZMhTtW8oVlpHrqE+74dHX9wT7
s3hx6cjVZ6ndgHmR8wDA6fhI4d4HtGhAejpUtmyKpzEF5KzFr9ZNVwK2uou2ZL1K1Gw9u3yGrLeY
UTsjJVGXIf1x1Tn68F+dP/N71H8p8Ta5Rx48EoWqz3dRWu6TzRisz2EzXl4iP6UYp3iu0PU47ntb
kaS2TwBzG5AXI364/3GdCK5GRIk/rTwYGWxcyk2MOoBdrzEvAyLmBSTJ4qNogmw7x5SrFZ31U81s
9o8RdIR7prZouil/OvLLFgu/AN6K+mxzBY1UUOH/wJiKif2/xwxaOJAd5iGJFzJbNnrA9fv83RTG
teGiMQlGs3hQTEIneG6QQDeU+OSHWFY/LkJGxY/aWcHqJtaZ0VgkB6xj8+HEZNy7MNG1OfyAJW9r
hCYes63g2FlmQgpiZ6MiIPMQhT6niR6nyKdoLfsYeBMenLhaWazDjHiIa2KEhIIqYAVP/DZR5aCq
ehPzGDGdS9PtKupOJ/JZMhbpt058ZCSQEBivgZh9Glx879MZNz5DZbJVGGm8fdW9YaqeqFMbCO3Z
+vWlQLarIyh2aXKN6hfXoO37xGk8U+l0y5tLap1NeSaCVtonQ74q9Sf1jyZh6gkDRxDi+uYe6Ltf
E4pzMiBRH+AaEcUbNu45flYFWVtbq6UD6mYzwQb+HyM+tmTKRPHzIp5H/9UYvlIM4eaL6f0C4P9l
xchxXwFSOOq+6vo1rU/LjMfj0COs8h9NwUUONlG616CbjmOhLSQ7lVP3tnC2/AmM55L9o0/i7UxF
qFmxEMDImiVybD7t9h3xE9KGr6J5x2wveSWy+fbS16L5xpcYsCBPxhmdG3JlgAUZrPHzLdXFr55D
HkuGV63C5l/kfIRR8Mtt/5bVuiDOJ4UsKDnUXQI5uxSQpCcCAHduTHf3uOxdElU6FHeAyesBYpFa
gKcFom2Ycc1Vl0xsh5Ts4zXhwDP2e4tQKy5WxIisQmztXLwj/djZQMPGcueMUOkuMYgIfIvJPwZr
48lr7JbqERBhH/Pqz6LJSd4kFDG6gNlUBAUba+sPhGoWHxN01kl4DBGGkkSKC4Hc5/CpD5JfM7sd
GVVAFrH70GTPvEO9zRjCM7XE7SOfGueU8ZEZxmdvEl9FuBF3fHEIMNo3aKl9gxEPHKDp2PwFVEXz
0vFFLkhwo4AxhjFnQJTq8CnTl1d9FUhM8rdCXZNqu2SHka/2UfHfmaQVnMfqBRMj6XuNt9Ma7nzT
LS9xcybPlcaAAPnIb95l1/1u+IwqBpkWgTQqUZwgEIsMQiiJ95CX4rNHYW1sOBorwpEQMjeraUFM
RLj2Pel/++Jz0IFfBEcnPyQaYCDEDyX+gTFKcfDHeF2JHxIlsFuSEQSWxawGd3uKr+Y765z9Wx3d
M9Ej7SUun0AV2/DVzx7mdG2rq4rrjxJ784xgZ3G/Mw5IoM+ERlC0mCwh6KNLFjmKyTaOz3tsnktR
fJif1GhS6bbyMs4ztqK8n/dOXxOu9SJDJpYnx0VE0q5aLV2lt24eqH1dnmveLAsZpSlRcWoGEqAv
VNHb/iZk2nOeunNX8Cat4BS1PFfkPqEsj4uKQifqxgBCiTvw8lcKz0n/8jOqOMPXoKISJv5nBR8W
N4JKsR8RguDjqaD9uhseA78/PsIUBANBQTxy10N8zbHV1/VGFsOv2v2qDfZc66/0d+5INXQD2ae3
dMrJKHzKsdDvcCHySLbYc5tbbt1asTUWJAD2H7//sZ1tqQtt+ktPxjHJF/dZHhVlmua3HX2O5Gt0
AFvB8mwgNirlPqrf7fxNDlveGKpBBMCuSeppc5zMdh2e227rNLs2PS3uV+WJjWW3vwa3fSrwwGsL
M95/teyVHW7ZVgYj1Og90tsUIbJ15jlbztYhmniCNAZtcCn5HFY3PQr7afJox3ZiQjKX547I3aci
HBiLi5jjn5iDAVvbVF8sSuYaq+ejpcCCDYXVKIvvZcbNQEyH4Y3vSiJTKCzietlzxss0kA0g6CAu
rWdHEgkv5T7rs21KwEw3vfMiNi26mX54eGTKWbl6rX0K+QCA8zr7Z5cBWsKCqMhmAhgFieDJkswz
AJaSb6VV/vFCc2UiifIRmro+tPhIVW5nJ0iCI+vEMvhS1gxV4yMyDw2pa2WMQhHYp+IiBGxFOsDg
uU9titLaZW2MwVovpBW55Pql4aM6daZzjFidWHy8ytWpiCEioAm+aSLgnfWLySUqrgx1hO52Ocot
JmfQnIARzEz+yzSsN5M/3jMoI3gpygVNOLxf+DR2qSh3uVXcW1pE+uAPxavk7Fi4wlnrDJ99gibG
kd6cgCVzAQ6zCf6o2p0CxcwLcxdQ+mWBaw/kifwI7P2JVmF+l2LZmzND38rHYpWhLohwaenAGCu+
oalF+JbghuCRk9tbwwzWpeNi70AJZfcgNE3MoyEfLEQ6DJH0fMUBcCIMiRWRtDYZ/T6S5keAzbSE
sjS4IsowYbzOX7D5v8Vq+jRL/6Qanh91+FUKJD95HlH1NG6nmadt5gEpp3gJ8WPB+lzaGUeO+1MU
Y8CHkvhcrSTqmtO4GX2vo08HWBt73nZcfBwOBVHPfX2bRPDLwd90d5MdkE9KNJQwKATEswucpzui
ohsQbDxDWP5bIoRulmItN5Kn3tt59nrIlv/grY7Qw77JjkQnnHu0ERKWKKvzVhv+NqZZGEQM+tvY
C5DLx1dbzO9gUY9qgJOxGnSwafGtN9fMtskInNS9s5qdMmYT/nMB1oT6WhUZqx27ID6SiidEEobs
VAaxqK4tIfhxdnijnpa0WNcuf0fhPaKfpCCbT4XczfLs8fiajZZ5FHSvGoerKAZiYyPM6TyyywYZ
Sz4DRUfME0lMwfxCpvI4o15NJd5WIFus/TVeO5E/LXgPUsI5CFl4ZNJ4TWl6HyUQBu41m5GxM5Pn
puPvW6wbAR7SOc6PZHj+c4vl4Ke035mjdCC3SfeNiJ8aXKxRrrr3OSFGTXiZpgUPhAgT+GBozxnT
SqqLwh3HXhkJzDssyxiZlLf52SXYpc2CLtL37ukQ/bayH1zeXC2L+zcDhOuK+b1xlydnOblM8g26
4OxlGN8jVELVtx1AlknBQerQiAZAQgTKtGQvPXUQAVkN2cx4hNRKkMju2jiLxaNDqFW7GyCRtsLN
l0UdsS8D6e0OmJtZvU4IhpdH75/pV8VrQzrhofEPBWaUbkKo4t/H/CrygdteMpE3UHfuqkBL2YGT
pQm3tJDPNnpLPxvOYaBFpry5Es3TQHqfO+9bSo9UucowqcX8RYlnJ5ArKMWdlRKLx9lESRCt04AU
jklQvnkjADWjxyCQx9ELV2LekwPnhcmL/s8QATQkk84SU1rH/owahJFIMzQFBTOEazLellsLFogo
2ADYN4C6Hod6J4f3YDrGwb4siVM296lJTLt1QVx0bVPjJcIdx4XmuOPnqLteU/BVpEtu9d+j2iAX
Ov6LLAVaqGabZqMHh7fJxB5hYL480AgnwDNr0t7QEVuVPYy2+id6IqBxBzTB8N77BPORvOcP1LZ4
T1haUL8QtIo+Z+ANgDjtTHmtTGerfXDjqirpbHHTixMDODeZTx4nCUHI/zLwEaeD8V3LsFuXynp1
YdzwPEwMM7Oz8eP6uChCnD06B7BAj8XH7E7HWeFHWtyQr9e7VcXW7lhBCB56H7SqvwrqE4jlJtNR
D+C6ZGW1VKE0ydWbv3u+5Bk6UkLCwKL+x0xEPpvZCCTzaht/Z3p/o3qz/NPqFspu9pF30csyGq61
SebQUlKPxgnLU5+z1E4y/Ik3myZcY8SIyeXRf/p2cpCESFADXzflui7fO9s5oWLcoh5B1UicKR89
5YXcISayeqZsbjiNh7PL0GKO8DpiT7Vj8KEyks9YhYZfLKqbkCjKvqt/59Zzjp4vCubNwl3QuO66
G7wj+OLcsPDXtr9PMuaaOCWVLlxrcDfMudCxHGo8WaoTjnqwo9nsSZ4guzDd1v2zgFmsXkV+TTtB
5SSBxDwbTc/cdEG7DwOT95Ot9MfggZbnzYESRIKA4Q7ltBfOjr4vHJpDsAu9D7szn4mIUwIoG82X
7gyHF2DPtJKKTR8zR36oSDHVlcMVwbcB4kgxWHtE6e4q9sSNMBiS7+lVofgqhhO0sYaldzt+ztCn
wn02ROHGpflh548QGMeo6Sggb8kKl31aU1gHTj3dI4R9kZoO1tA/m1gPyftfh2DmUAkkHLC+rwLi
1FIDoDPmgk4lIGsjDxy576kEyCtS94lHe9Tu7PpfjJIxzPpmNXjdR1gYpxZRgAN6GE6E8FlpjUT1
jGjOiNd6p69mEvyacRur4UmDC3Myr/s+fFa5BdY1YlhiE7SRg6LCR9FpNCiLxkK8mZLMsj4Q3Sv/
RrodnX/D76Am4cKtjJOj3rmb17bAzDdEpLKkiTyTWzIkLFsjYelE1CVdTS1EvzMC+emBUmYm47nF
116HYuvhI/nluVjXwH4ysD2PLJPMERXteGP7NOZwlFQtbkRZbE0fYbK1cbhSaQz4SjPKde0BaIiE
VrDllqITcinRgZRPFpmb+HNWJtXEGT8V/00VAEMBxgms5oKkZiT/1h3Aex6kh6BMvseF0DeOF3+p
L6llEwYJcZC9KCzDdv0IixAvXs9TsJwUdcLAKYwp4MqRYUIiIOYw1V8qV94lB/NSW4ek1O6Pbhf3
+WF0JI2Krqi5K4AFJgaOzi9wt6JLcdwsO3mOcVALLeoBCVwy13qgEhI6N1WwNtVHogtVgyCgLMX1
PyhsHQ5jT4VFPaOncEFA6n9zj18wIrUrnsPnOC82VcNuPXUUL9Om6PEig2J8nbJhXw7+rWjUpeiZ
EKRL3F65WpBGSZhmUeONP44wpgNNAnXKRWG4gNNOsinynou3ku+uL/d0m6yE/aAb/JKineqznHAz
TDQkSdOUUDcw+MMhyIgyFzfO9F3Ssus15WdQ+jfbCd9Dx8PYLSj1nU8zAlzP7EjEIoEx8mj36DYu
UfuhsN44cMhFiNRGIiBi+9Dfj8JJ1gP16hhGosZnnFHWot5ClxrH/ku71ugHqZT1gsxE94BHvAyN
YQsxDAQRuzcwzlSRiLkJ8fZ5t/8Q3fSKqmbX5T+ZKPYgszPApngIAovC/uxDC6O+QcGkIzp/h6uG
aG7Tb1aeT4JDzi1MOCzeZa/9l9s4NpDRmWgNFyZyGbGqfIyI9SRyrQoJ+6QF4OgYanWLWZUVrRsV
SvWJZIbW2H4Q42VsDQ3wEvlsBZ9DUnGfnBekDT3uYQPCbk77y8zK+N+XAWs9uoQSEG6SRb8ZfZ2v
XhyII2dGvKXpISISmnl5y9uYxQytzHUNUe3eIxenJ5hskDxN6lKH2AK4rp/y9IvlxZ+/R4snDcoD
Zg2RdZ85QeSR9WIM06kMq0NZV69BXm9NKOyC19RhMKLMFyrpEmM8TJF3Io91QHe1grH956MXwAbF
TV3sW/SYKh4v8zEvpn0Yzj/NpmZsNTUawUFo0aagMXomPRQW5n6g+0BTWcUmW+K1S0ZwDJ6hDQtl
brw62IeSCeQ6Iz6HxXnku4Ew3pcjX1btk5DEKtwQBzCQl/nT4tGpZz59flrVhCrb68486d8R+RyY
sfHKnF6SytW7qx4IhSz2nDMlyP4FnbO11aHst/Vs3Ho2UhGiDseZaUKYeys3UAdt2uJgXFBjQuP/
9bp+M6j78EgdGAHy9RPcDGQbzkyeUQ93Ep8rZmb++toqnhpIrcyNvheXmLKQj25y2VusTe2cUVTf
GsaohrVAR5XRoJW4NWwl16UWnAPF50TgdSgmWqIWBIZ8zx7WqHJAFZCHcjP4JT6Fe+s+ihDy7uDy
qRT+8oqcIrGiTb7Ym9hyNjKIXwqdCYAEZbK6FTExFkS4WniKXCwqOsrPSpavIZ+VjvL33H0/kNs1
vc+wtAav1+oBy0hAHYtsb8tHXOtQd5Kjh6cl3vqli/SV/dLMjxIn6jAAGpFAc4p16Irx2yEaQbo1
pibgFGahqMre0E/mRAi6dnfU13/PZGKZayyrPoMZrAjkKKq5LeM/ftLhOC8sJRACxOS2KBdxP6SH
luTTEPprmiHn4WLKg+CGcxhiMXAojOMziUlIgQViZpxfSGmI8xrKc8j5NJ/KaNWmx7kn2pug5mY8
U1NFCpk3HeZq4/XngpBqbF7DnAa/phonc0LCr9vQQgfLAuPTP9V4PZhTOyb7CTkbVoB63kThdnJw
/nFm/VHmORPuc9zgOeOgDF3/2SthHklfInuygIojORff9pLho4sw0S7N/FoXcHbRNiYMq2TLk65C
Wq1Yi0xIqywY/5rQfLEHLRYYlLrWbxF031jUnGIE8eBocuqBa/dZHwI+uHU20pi8vE0diVeun7lP
kw/6HCNTTJd7/RMu+XtGfHRZmpca3aLoCMYg1UfKc5xyptZiZ483E69gGo6r3gW75bNOCdPIOChn
8yNV5nas1SWMzzGC1uzQcvJ10YXCiJoq5bamNZXLq+zwQtdMK9OmhyQbxjsZMLRWLbvRTHctV4/+
tsqovfTgX95Sw1HDNhBu7MRMLHMw3Ba+64Xa7okxLZ/ueilBrzAv+3p47X1FqqvxoArLW1kCOKTO
SQsid3kiV81bdiYYqbCM00Dx0YKcwu4E+SCohPJsr1KeIvUWwNciSNWeUnjkcttaMSmJtB1Krtqi
/ugKDsNU2e8qIzS5U/UFFO2P4xIk2IcaE42yFYgvni/tATx75iP1DOLniFwgzAqSY82Tl5igDgAd
HMF4yTpBegpzoUvTuojjj3Qs35o5vbQRJQTEBx16tc2a8dhn0RtbydEGHmlmcUpr6kagkLuu27Cp
46bnrK7WDf3iylLPYZXeBBGw1qTHEMNGO0039dBR6V5k/+DceFG6bgJpELkd1Xnp+HbJRrL+x9J5
LLfRpFn0iTKivNkS3hMgAVLcVFAUUd5Xlnv6PvnPLLonekISCaCQ+Zl7z2U6WPIQm4+0yX+mMt7p
DDZaD9ZNeSoYwkXNzIC0xzs07PTGRJ3X9Ht9mrH6UazkAs+Yzb3Vzdmu8hU6alzRAJvxXy/hb7a+
eUgbdCQD4WCTu879bj17J43fnjwnLfSXDV7XtCcE3OthbYCvDAlj4nykFujvwmfr1zS3ul7GpDSo
pj9z3UOX5nunDF7tdto4zte0ZSCxcfA3TtxeXB96FB9giyPLfoacjZYVn4RXK03ZYgx85lQ2M05G
JfQVNXG/PWEMLop6PSHYYtCuPdCJGq5uGjHrGcezcD44R4G0zGvH5q+5m8DFqOuAzVIDydLvllWt
f1Z0bqXZsn4uKeS9lpayNnkYDbDbsk/e646xWl+yFCIgFsVMErlHbwKbY0TDw6mhvFoJgNycsb7B
DAYLOw8VSNYEwWpjvU1JNbExja4D2Eh4vx1xPWkg1lmmQrGaswShkumAYTn6w754NezfKWDJnPM7
5NnwR3RwVUia07z6kAbNUfY5sSCccVPK3Z1vDGrelL7PgQEgZ/s9c/xLS2h9PQ0/jm7BaYz73Wzn
l86lTMcGM3afScJp5c8M8ikc7V43F90D1swi9OAN0/qDST5HEfypaTd72oJMRDyPyH/IClXVP1ee
0Ky3uWwIomVVxHKucQVUgzniGiPOMuYCKBuBu6j99cvqgQDovXRQNZYbk3SYF9nq7xEtevrPdwlg
mGY2SqH9TLHgCz/BSe96LwAH1LmOxSZQTh5dzeg1zkUnqtFt4pqE/hVg6haBdxACMkwy0LDa7Wk2
+KOJKS+G4F9IAPC0aAtkP19RA4LY64ynpacHzDQ9YDf/TcxVBOZ83GQOf3FK7CeYH30Vpdzq7Vwv
S26Ul96qWRq4zqkT1t+z1mcMBCo8gp5WvE4wDPKy7ih9uIDn9FBra7NsnqlJHaK4jIMc7kkGeEXh
WR2EAFVUrZO+Pw3YPGTW/1GHBOME7Hu4lXHR2qx/vatdVXs9BQwUw+hwLjU6FwEn0nGnHW/gssEm
kOfW2iPor+1yiMEf7uA8pvmnhHEqXf9R2xe9UHVx6D8jqbE/abpFyn+sziNX1N1ifNkkQ3PK0aan
hBEKM9gThE1aYEe963pim1UQd0W8L6a9SMShZQiS1+DIx+bgS4S6acO2GCYBlbedJw8Hb8Es259+
qBa9lSwtJQSPxz8yxpgZ12SPp3xGHxkMIbOoSAYfDtb8M/rJR6DXTA3gJeuSTT961WJao4pczbq5
zSZmUBM1yVjC30CmysVNbNNKqrsgZfLADU3invJqzWBOAlYFGqywYXJ383yXcmX5LfbTVyZa9ryf
a5Kh02SjW845RgsT9e1eVs1Zg+2ERzDOGYF1E4o62BqjiUM/2DZeQZafjZQYHLOPvoc8j8JPNtIm
YOjV509PHg6b/Zw9QgDVk8disU5D3BFcIwb5B11/S8L8MlsksYydfIk5mYEQLnofbiyGEI0i3rml
Q8iR2wzdyqa/SjvCwmoJiwghlq9/BL7zBkf3TBBRcy4K4zAV0WUq3x3wkmC8KehWStk1Bd0b7FEL
X+MzYyKv1VsKNop3f6VSoMCsAqcAG9GIs0i5Ln3kiBP1TK0NjC1aIDwKdw8juWwSwP5q/dK0L3GH
3sKpom1fFiCm0mjbDqDgWB1pduBwxi7G0n4dJa/JswOUQi2vYDKZcPMtYQrBJILaqCj/zoSlWoS+
07zcQagAhZk0bEIzQXeV+8ks1qbo1Nkx+jmdj9GmM71H9Z4REyG9ZuGbccKwxToko3/K8EnPUfWd
kSYmSjJhPJ9zc+wbkNNoSNLiMjp8yY1xusYtxqkMTQquPzQ76b5gXLIrot2oOc/IthA5dEzzO/5E
2iX9MpbwqlFgyJjvYlKzM0gedv0txIcq4bz0XkGUbyxrb+BA4tscMgWr9YET7u+cxORMKzITtJWq
u+U/Sep9lOQ6HXzAmI0LoBOEp6RFRnvWLjWV8JmSt1IYbAx7HuDSTX/qmh4DZTXeutRjJpYJfm9w
bKZJEGL1OQJUHEgNHLSfxpcHVidwPjA/GF6/a53KW2aJq6+x9yUrKTqodsZr4Ey7XLM2Ce2xTN6E
9YHpoWi/a0+uMcjkazNMkI14x7SaXlnTcMAIBUVCjjUlhwgkKWJ/7R8l172mhm4j85Ir8Kf49bx8
E6JVq0dKhrgC6cQ8qSAsI2nSdRsYX+zheeOzlVPuaryERbL2YQvyYWc4EbQTTmO9Q8E0nJRGNwcI
Ytzr+FmAWUCyeFSjwTl4V6FMlQ1zBICF8jUVb+sMCZ7T2msfAoSpTS9OaZxcpvCk/DqYrqaJOOYe
hiHd29Xu09cwY21jg3rAStLnH8gBt0G5i5hUUiRF+9L+///ml/RKEjyoRJe5r+wRuF3rvT+4rBJB
27+MpFGYQ7tylTwHqQ2uJVMJ7Kg12++xkTciUZk0cKM6A0R3sACSERJGrBnNkOMAgD+D4EMEnTCp
oiXVCtYGjMkKbT16N4awhKaR8pKjA8zDw4Af/8NF9Ckrsqu55+35nsWnCEjByGI/GdCF4T3Hr6ej
iGcONuDaHIulA53PMuufeFq7BloGhBWGuZRlv2aJuY06cXac7mmUAqMtKsUINBUHbbYpJyLoLzZL
fqXu5nNsLbKMbg7bUsY6Q30aI/54GyCnY1pvqmSTYZubboHqgRAwyBOaBYHIdfewAT77viVa1v2J
cQ2XwY9wsvexPktBOq9CSHf995SBKwBf7gNFHN1HiWHlpTeo5swiZMKXqukMplKYvzA7sHuk3etY
twcN47ihi4uUn279ulJbGc5aGZJteDD9nru32HlFfIy0djWwjDXvJWLIKn2EyBIVKEtngFDIGFlM
jGQTH2XMX8AEELyWffzu29OpnZBC0dvRZg/n+SuPGWyUk/SXfutvmgRrPW4x9kx99Kf1tyWI4Zem
MZ4Vmnd7Nv9wcJq6ouF91a9Apgk4sfczgwKng+/T5yn7WI/k355nZJoJCRQSMqIslB7dW3owA1gP
XMfq0FQMrLKi/x3yBtVRstAwKjNsw2RFd+2xK9vmFb10PNmAn6aIZzNcO055IQl1N0gIB3HRt4wi
+V2jYpnxaQc9s0sn4LfGr/jHYDSz0Ay0axKCnusS96dj6C8m96XJKQzFPkRRo6kMlFJ/jVzIPGMt
yPl1iWurL3prH/J6OttIowcwoql5Z4fyGjfvQ1xcGRieAVu/z74eLjuQiUwPuV8de1XoZFBVPlWj
PRKa5EefMbUULEc+/jki5tsj8IhR8GCz/Qoqr6Od0XBNhuPRt4th3+brZOI4O+sOpU5unix7AxwL
LabHNwc/V4Tyku+Ew5w50M/afJADChy+QLG+a3IsBWiv1BZPUIx2prnWfYdksRzToL4RUGzaILlV
SfMUuXFhn7cjJwm72Kpqhs82I9uXz9mhtS/zbGMhegz6DVO/jYqti6t1GUEMjImB0Fm89/4C8Osq
8bD0hCglTSb8w6Wks52C5m+Wku0pnFMWMFaP9rguukWMKzVgL9v+CKw3BogHTF0N1jGNT86kuahL
slF1azhn4EYm2AgryEPwO1qUbTGL4dofmp0hLu5g6djhuc4bnZkmkGIrRDzpsV+bGBz18boji6hQ
pH0XekI9LYHRwBQj71bXj57efZGhgTIC1dNcYOwx4HYzb8INzgTxmDXjfUCSkBzbMiWm4KMOXAYk
sI7za23dWa1CwqW/cMFkqJenal/VBEYxSUPOl0Xfy4i00T+ZqwmjPZqufyxJ7K4QWDOLHM7kVy6+
Bw1OLgpWWhgSZq4dI+kc9E2o/euHnCXsJom3dbvJ0t/MXUem/0nsHsOp1Vhim2fKO6RvgWedBdjx
Hmq1urJz7pMOsrQenHK4UZQKLNgKHAYePwJ8d3GVrF6LiYljs1b9MXRtPzlkMZ9/+shBZZt0jqYk
FNnMqXSDF6slQefqhh6kOxpdtpj5tGh97e9Y30X03Nvx9K5SC2DMSe03x389B9qyixl6IOGtDogk
+PpjJiOWOVk7c9kzH41e9JwPu82Mvxb+V0pGDk0zZ0OY0X/hojdeGuB/PObhSmPAgM7PQIvxG0LP
QMGWs1A1/DhZrXQB7qx3cYoWsVxbAVi2fq63iDFWrlaYMDl1ZpD1pWdhx8TkPlT+l9dG2wiglIQB
KmDjdBzK/OoJXAZguC6sUYfkJeIuKc34Qi4c9WlCulH5Z9MkrwgfY2MEcl9g5semag6r/76LI0rq
ADZ1QmFY2aSYWyfDT7bqDW161snmPUWx6TDGI1DNcX7VPhrfv5ky82/vqkdCLATgVaMTZs2iWyvd
hY3SDLeBB19gEmo5SDhlscCfhgAmGXIzuHO+v1V3aDR1x44wZzuNHMiBybVPWBR17fzTlpIcQbL1
ml7fqI9P+CSK9hu9UulunYEurmJ/hVGdnWTKSVxS0pUVWuc+ZvydLWnh/OEaaxuekY4Hf6BAMDld
CuPqjRss0ph20uRsWL+N2551JKGR/xpizeUASEj1C04NISws5ZoYpiUllJz3iLC/eLaG/mozjXMU
r6b5QJDbEV+YMRbJanacITEMBvYxgbyJdfZQZCy6llXp0UisUpW6aGBHyigVykUgsVhyVaGqp1DG
LcXE494Ax7Vt81j5NPF5Rsm84fnh5/9UCRBtahihXwtUlwXD5IhPQk0s3XTVF8xAqeB4KTn9Di63
nnUQvRZ8oytfba2wEFhMbyHcwoxuhAmg1y5i57fg+ozdYt20IWRyboSOt1y0a5hoS/x8CbCasl76
w91gIUw1xCh5aRacVvV6qJN1ZoHugAZfq6xMAnsoDwTm+NQ8aVwbarqnDbZamKBJof9nkFTHB4RQ
DJefTOD8yTyLfPojYNtkon/j460ixh8kJbYmysW9lidXtaB0YSQg/p+nr6lD08rNzOhfM5mfTSd+
KxFdJxZDpiG+xiE7TRTrHjFgLbGeiPQpiBsoukWAb6v+b16P60WQKSn9+kBdQELkDWA17ckyz44u
A4Ni2k3sB4DxGt6ztfJlP1P/2ONnqvnnRE+OeL65DYrXKmOaoTvuWavc1659eB2L0VZSwza2se47
+7st/K8Bz4jrTNuGY37yspdI++KVzpr8CPF75+DnYHmqpTamzKxjMVK6P0H9HgsYoa0xsE2oQd5p
VsuAejg7es0EV37kfr4kphY8Ny7lLPmB3uF3Xr1iSIIM29DxhUhvT8T5vI3Hel3PcYnorsJ+PMEW
4zP6A1EG93HE9roFuFex7wTE2g3tLmqPcQUcq5xXA2hNe9GGr1EVUBZdo7RB4oz5jzs2CqatGpv0
MFOiFQHAOcSIElz+mP2ESQrfln/OmqEC5p/mlH+K2T60mnulLm8MJHxtYJ06aR+cUSzzn8LyL9CF
Ab4/PbE3Peb9CPpdGkMQ7y5eABpzrUXvPOMKskf5IQ3Cb+da8fMDnzWUbYIg6lghUk6OZKHPIylM
ORX1XO8Me2YmaZNI6cExazDoPOgxX6cqefUi3FdhdND16gPlQVM9fBXz22DydenTfXEUFdzWoiIC
+Nmg1jYpQqcIM1PMq+dq8DzEYoeyOBWEYzE3XgTTOqGrdolyEYwJsn2mISjjK1ChQOFc89h/oUFH
fiV3sgTjRJVEhA2naVRaHx5Yue2YIfETcvjEgUWJ5exDneJF/54L0mvJulG7f3SiOsGatsen2fw6
HNZosuCeUT801SZ3sCRwhUbNiQVIUMCUhW3NH+CsU1SdVvsVFRMO/dZybaLqoHdmhpIRNJJ/cvvV
by5Q+Lq8BpYDvZp1NLRdUskwrrA6uYImpC89IgEONaTV3RYsgo9qDpUFOsx7p7F3QHE5pdAMzUTe
W5fhe+VrS6EEBAkUSKU7TQFHp2xe+SL2zANk9NUgEy/th+AcSjv2sb1+1bps3xhAlCl/C37lwWZv
v+9Vgt0WqNTKNOODsMtz05CC6GPmSO4p3WPTAJ/gHuwH/xqCPikZGqgukW6QhxSffUqwNv+cT8Ze
0J36aRe321G7VPILIxUsTXAxdLo+160yr+Ty0+d6b5rp5vA/3fgtI5NVTN8dPl0iit69QCzmONwq
J99eYlCXbxyPBvLQkK4omH7N7oE0w+CYYZS0iOpgaQWn1D5qNikWqzm6FaOqQjxGHlHPk8rJRJip
czJHcoJAgpRX9QnNDY8bQyXisGKQ08QbjDlT/a0h7qlz51OnGhgNoiK7ux894cgNMWotoNV8Tydi
AO+RAmy8trNPAsE+4TPqN3X4N4kw4xFtxl2vjLGoHXjknyYi1ugWMtbiLvFt1kD9F8FbrnjroTjz
w1IeMQvjQ0Z57GPcEb+m1a/G5FG432AKUMd6RBqz4kQOaHaGilknOoKQIG5ttKnVgitadcoOk2Vu
QYtbzX9tqfmmv7La4zlbuFLdFAYngr32sCUlXF/NzHngwo6p/E3p6IvZlcu251bkBZffJhF4Ptnp
wdaS66ADMrES5meHE6KsNDbsEfWgYdECdJzQ4dqqc509x/CTzPBasC6qb0+HASn+MzBSrdwPwzRW
E/Iti2+xUzsfjSpOOtOHPsSzlQzePnJ4QAKH4qxWfGdQbkMUvTlOryM+Ih7VBV/Y/OTaYCw9Os5Y
eKuqbqBvuuYeFaogN1MD7hOP882sqhtexsh1nl2iLy0umLgNE5zX3T/3qy65buZvp/nUEnrTSIsv
9cRopWbk6jTfBuewPjBcFVOJV9cxL6Fs/oaleR3C9hfa8ZtluSzKi+qe6jTw/5iSIrnnSrL2RBad
XSgoWjxuKbwYfp0M1qhO8PTnb9sJQc9A9UEMN2ylu8kkL6F9qz4Kc1tlS2m+euFNHZx9DQeXtGGq
0DgkjxnpaDn4yzLB/JMvHXNeJsXA0TqDeDXugeRmSiRm0+jsIc4hMDxCVjjjD/QGeC9Wcsy9i90c
Hfdb80ZUbjimFnBciFCd6Dl46+K9YWTK7k0VAVPX2It5q4nuUEb0aOzDj61GVJ5A55tAD5HblB9D
b43xZKWEl2nbqcyfjH80xeVEpqGRQ0KVPizOAjufmdWkh83QiDyWcvoo9igFOdcgFhN0pb6CeIo2
VuKvAHDmx0T3SUUrNgO6cA4+Nqa6ySK5Yh1DLigTer26xU2CY0Fs+6TZEIu6EJL2najcoiIAPHhT
r3Ow5nXInRX44tRVCXSj4NjrPu9phMaxw8iN79ODmb2yE/9ahc3GkMmJ2PYfUf2NYoJZHBX/OO/y
JLy1znGMLsZEEjQyZA07DEjGzyzna2v7cMCZMMAiIk8ulrSXwyOS3yk8+Sl5mGxac2/TQL8n/A3Q
KahKQNXutGeCReoFtd1MHzIKuYvN9AI3YTWnxZsNWwlEfXlt/frqtigHeM/delh7draWMaI23SIC
IgCDYVfpt+wjenomRCMCejf4sONuVSYtMD3/GkXZCdTXXD7UN4Ex+NnPWCRYN4v5hQz8A2OHrzQa
t/Usr2fWcgH/uiZZvbW00t8JKt0yWfkGkvYBAY9S6MdEFjTmysEVOrWMf2rcDpCPymaZiY/WC7aa
Pi8rvEh5onyc0Ek11EiduQ/5/qeowErRQWcmJ9Z5RL62Vv/vPueMw73VQeMq5miTSJNEZ/2Ie3bB
qpw06WrqKPb9a9FWH7xXeA3EkraB1pdkUZbwYri0f6oKl2Ef7uzJh6rGGanV2EO+OJTRHq0CL7tE
LYJVB8a3vUiEBZwq1TQqjfzIegw4Icdt5F4133j7vxc/5tC3+VXbROwYPHGSNjOuSEos71u9apOA
5+a/7/noAjQMJxhRw2sqgW6bgiPlvxfo8iP84mHFlG4DxvtW2/uALg0sURXxkgmomQY8tI2njkOg
C/UX0SZMMFP4sAyphmTvQiUxOHfjs3oC1G8peDuY8/ktgTR2gMeku6q3ObQxjq01b2MF6T4HjG+p
wJy5XA/oS9UPn7Me2wauFYu9dPhB05pbAdk4GGPC25SnJ5YFuJrp0cJmRbcXttklDZ6W2b/qRbdw
ZiD6PV+55swCcxlxcnDH8efY6RXkkUM00Qeiwp8SuXlAPLD/1O3TYIcnLRguyNmNfls4FibKcMNW
kawgH7mXyy3s4i6MtTlbYNwjbAdtsoqnNId+Ww0QXZNeDbzT+GLIpe1C6zJLlD/KyD1V5gnV0Ohd
e/nIkV2Z48HElxvRhg2mvxvYv4riC2Ar+tXsUKEL0YkU15goT/RFI3kmle6K/96ppDtXRbYOuXmJ
I2/0b15n1ZM8we7gL+jeSpd3tp/M8HG6fUpDbFFVs+c/KTZgVKZ7M2Ifk9UbTWBZAYmXrMUi4iuO
Ih5SmYctNr8zqVKEj635VOUUd30mAMUPSluxH+propX3dnBfyUQGB6hI2YTNj261ytk6TyaFzCO1
KKqEScCK94tpcw/gBUVHswjHvZ/Q/zA0KnXj6FLKMqcfIuPRIXeoPfc1ZdyovkmRF3CYsf9GIZhl
b03BnqCamUBUa5PzoY6+S0rrd9ACzcgRhquoR7VEGVvoVxlpeB1vk/k0mM9YxDxi+6RG6VL+skZl
gV6yvnsJrb1cD1DYm47ROqE4Lh9159sHq8jYfQLpG1gxGu7G6bR92HQ7J5XnwT81rbWZtBYiQf+t
W/lWdv/GFhGeGA8156JeI+GvnmBHtzx6RIMSxAc7aMJBZfG5jWSitaRYxoiyk3RRuJRAxrdEZ4vX
jr9AfxIGzBaSFbsaFMG4hPFQkJNYk4ih46oW51pjet0/57miO48JXBhfVRyo6zDJZGhdyfkWSm9j
Zv1H7PLdhcrdXDWWpkX0wbiB92YY92Nx1grg6N1Bm7/H3gG5hgGXgsBwH8mM+c02dn7/4IhoNHKT
uj9S8YTcq0sVNIX7WB0UCWRR+nKBjYvvU8MvyR24gr29y3AJqi9gRkxL3LV/fYlsn4OjDL91BIy8
SPV/xpRMmvmuZgdYuSBPIXyIQQM8BTzrDHV3ZZFFi9BheFqMnYemOYVksIQTWoAc0nZFwLiN4FwF
xa80RXrKU2TTN1AXS9evdmXEyKx0Vo71RhjirrggTNrGro0IhxqZ9zXOv3fYbuhUg60UDwxb/hzf
NPawJsOeREPuM5e7dGZRhyI3x4uXvSaoWXtG3CYaLdC2hfslyaQv49/2pJ5inyUAVL06mekeypAH
6xuZ3JIvauvdA08Q+/yQxqhU4huWhq1zVj+m6B9OkZwGn5NfA+YWB2ebdyXFd8v51Jj3APbCTH1N
MgDMoMb958U5IBQej/naTowZkrEs0cIaJxFTx6fa+J66BHOm/AAvjn+7sIaxpawEalCL8u9KTHdV
7uX0OmsR0VYLLAVaijeZ4TPvTNKKdblpR+9HlGB4Bthb3LOWQxDXdHLm9OYj+UD6639MLSE2vfgs
M/9zMvSeS3wxeeKt4vqp5bguQ7i/ZAExpItr+6G7E+puulu4caKoznYHc8ooD0TYUe5+SYo5hjqq
jqSbXGhrgOscPNMqx/AbcrdlrMJHOkWv0dnqYGzgVvRKtmsZ4U/yXxWmnxVghTDsV3F4YRiZx1cd
TbLWtffMwjOUVHw8WS7WLN752JC3JPNfylja/4CG1qUHi7RqNyefUS1/LQcVWeYWf3Kt/snLIlpA
X9i5yD5amGMVPciIGobx1ijh2MXub1ORIVipuNIYIAotkSqYQ+Sn9Y9H3nI3jATW0sJDZhugC2YG
xeXkvnVJA30q/IwKsXgxqGbHSF7tgXbXTwl1RaJ+IM7LcAEqZVGiM/dwEdIELdO8rVHr+9h5DQGu
1itqv0NILgQjxIz7OX5XQH0zsT+Cpv3JHY0xoPjL/NtjyEq1k0BnlCDmEOKqbxuy097t9k5Tnquq
2Q5xuEvNAzWn6o1MzVkXBID7/6bvwD3A4azlMS0/vODB8jY1nmpiEWHEUfG9iM7uKA4AnMTm2u7P
nY+gxCw/CIRVKY6IWMtDXadMO7OASjY6tUR39O5eI5hv4ZFtEb2xvi3mY+Hc1Vmp59Wq5C6xM0QS
MI1UM2eAuniGkFCBAtXjGw4o5Ziet449QeQCcQvo17mrtzz1acInkpXnf5bGxHum3XW/1J/jakY5
6XlbZ/7g+C1oeJPoC5sOAils9w+dfz7iHpRlta8Z+ip11hAwHDH7Zevx3exC/AK2JGU1eenfcpYh
8VA0qP4MeNYEZkt90VxKZTaeQdd5jlxm+D899BS1yRClgHItz6TUcoShzfH9gxPuGg0BdH4NnJ7b
8Dcvnp7+bjknS741YJ8NgjWECYUZB/Rs3014rVPgsVakyDFfi+lmsqsom7tVkrUnx5uU83H0kIg4
+rfFSiglZTD2+jOo5fAcJPmNcDciHjtmRKPaNls49cgWxDgZsB8sfluR7GeUeoONXsiAnjLnvL+M
QmIc9bkpFOTiRQuIntkzqGLW4YeoOsDAGMyrIWZlnn70iy9L9i/ZiPG9P1UlWA2dTWGGGgIKExlC
3NQJOO/VaAMJ8Mwrk+gEcRseibntdsY0A8Sz+cTGjyEgGKREA87abBWN6dJq7hpfuFY8e57fihg4
3bhHS7BgjG6mSPml+G9RsSq/NJQJ5NZZnGlyBOcx+Wyb1Mi5W7XxtkdQlCJmMgvziumbYAfTIjZ6
IkmuZyjHdqxw2EHwyGhf7BQJs9EVdDiCuXWZdX6HjsN9uKoDvynCw2SUN1enkbV07+JNe33Uv5Ep
ryZXHkKKHQNRtypduhM1STfXj9n420vSYpIAH3V2iruAfbaxYtmKq5ASvUaDWD8UwKZA+KDuKJLl
pjEwKWSlTn7OsBp9e08a87tsir+eRUulGwcXH0Yb6Iuph0DFJpjMa6oNULXZjZZgrwfJJhQ+WgG8
ihr7MZp16oSmfEh6fmtPJdVNNfi75Fp1xH1pgqQSTq/m3KxETYcgXI43RPxlsJm10wR5jAFD3ywo
MyTbv9nDfdBsAE465V+bkrwB8hia8d4L4WwX24ZIBVT65DxBkyz94eJ2+cEYr3H96MU1jjjD2r3F
M6be8qqMqCfR1BU1qRjmguApLWo//FT11kJevZjVfamt84pAwfk+cbsLoS9t/85GCSeYtggbiJb0
9y7BGbNzUPvrMaYw49U7sELYN6jaJOTDllWwggwVFuIw4T2fLOyvMwPPIhsOsZXtjaTFP2wE7Fd4
P0pk/WUsHhkFeIM/wENt2IzkmmWgh1jqb50Wnq4Rss3qnRr3+oicZrYYh1Rpr6+qnAldR7olMQ8D
+G6WokwXVJxDSF3E3IHoKZVQZp0zWhi/mNWGnflRehZDuvRGsJa8gnjY04wycHZ67FDiljvwjUIH
ZSxotV3po6R3eBUcMLexS6DWKgB5RnSg1UKoj8rXkBbtxS8UM7pgptEz3wM0OPDyTUf8S+NHWnXv
bcRIAQwHgcGNLFmmpEz+MOdr6YntGs8zRGLO0GEtbTSbIRlhNr6igX7EoTIo0bEGgdwn6OejrcWT
5zV8HGDIBmDbAwW7KfFYBluOAkXqIs5G07lZfBjoBrGLBikfKx+BhYuVigd/K7DsNW72GUDsf9EF
O5II1dUxzlKsZ/ZR+k92IivdqNbCy4xFaf3kFjAdBjx/p/yGW1Z2bCSvjd9u8/cGd3nOgwES0yGU
z5czYZLcCCa3Sd2RiFXm79jlyyb7URu12Lpjm6wdQjz4NKFpOMOe0D1wX/uYFCOhz6rNZjyyN5/D
kcN3Ha8z3YZ51r1HM03y+GF8psHOCZAVCg4ltllcM1jcFqHEvsnJQeAAc4Buhdjggl0OKC6B6Or7
6jXQ0K6dOKn+itlpiWWjXI8dg0Z9KXvmXtrVcOFgCvtqe7yxtQHAxWqx7Jpr3u8QWZJZenigcTP8
GWd4G3GK1T/8/u/TRMBKvZXpTFlOFl2XCshK0vxMN0L8orVwvWpNtj3zwfyjboYM7Kq9QWzsrt2z
LGrYiCi5AbUCgruaiaBobzfqts4IXva6AwXDZAkVMlsPz2y8hTxr9NOgUoHQTMdG3HhlqhXuCADv
uo13M0JAxFqxBsgY+y2syxALxwJpyX6EroNW4xKolVG/Fmg0aqxpI4MQp9gZLRko/nJ0xTIen73z
p8byIQVVLsbcAGzvQBGGVb3ST2p5GYjhECEh0vqn5SFS/yo7jODaieNSPdOqcchoXfsAAL5195hT
Z1eLHk+1G+EpqL5aHJ1qNNInyHjZYqhwPkFzmYBC0Az9j01WuFm+J47/GpTfnsQDFTdA8+EWYTic
XYKMdXdfqaum0xZO4hL4fIRcjE0CHgy5GsNPO8lDROFOUgcyc5gjI0zN2o43mC5XmXzWhV9vLXjW
EltCO2xd3SrJXqIyngJ0O5U3R4vEjNitaZgrTS/AFQHoIQS/Gl16QYTjtKmwgrEhi+bvRo7Uid41
RnMVpSjITeb9mcC4JpP5XMhnOVNJlYj1ov4y6LBjACNZfNSoF+LyXdMPmb2xeh/PL8G2p3n8jd3o
xwj8ZZgwORbsSEEhnABmvkXxnzrw5DLA6yzL7n085Ozj9ZXPgIFeMne2Q5V9GrlNOh1la7Q2YjYD
84h/UMy32gj2fkBlDL0LCEnWm7e4aPfO+I5ENsijE3HzEfhDhDWoE+eXX5wKG5O3TxAuh5wxSd4F
DQAEVViXv+glKZHddS/TnwjFX/ruBOPB0bMj4Zin2bVfxdkTwaPE7FMgNWWmvsxPWYWFYo+wXKNJ
BcsaljcKCQWMS9y9ThUiiZfhPynmApc4aSZ97j4CliC1ZwoQGYlySziLu3NDHtRoa1fBTmu9zexa
2xAnIYIzjPl8DwCzIZ5m77/OMYlqTvL0cmr5nodfcnFiCYv8dw2I0aBGJ1q51MEGRE+buCSrKF9j
K96NGRu/wD5mYXr0ZuPYNPErJjkeqXTA4daTRxkBAAoSjgjKSWBXwBM46UO+e3j4E0Lf2Gwa2tYi
q8vBJs8hYZInGqHp0wpukjTLvjDbTsMfZJTOJq3GW+2GuEF6nrbqW5UHAqXZJDj9PrP/sXRe24lj
WxT9Io2hHF5BgEAEYwzGftFwlW3lnPX1d57q29VdXQFjoXDO3muvUIbw3FiBGqz0ME/E/gtb4DmK
9D3M8GhymDMBXELuLRuvGChLIN2EKqzZsG/lvZ0XHyldjQQmsliFZ81ArCHOpHkBQyVGPIAnfBxy
43BZaSmQIr3JQDFBE3ym4d7kltRKLypxwG4yLHNbsJs+uYcODTu+qsOwuMs8nTsDtEdQYseKEjMG
WFCqHBVEvDbq5UOJ37IUGvLyhRnEPP0oUfVLCiKSODZx9BGUMTn3apj9yYQLp1JUf5Op3Q/NzBB7
HbL7N/gjDfquk/LPRoDhMoVWn1EmkmXMKtNo5jOcEN9BRVnr+oJAO0oyf3whqi1Dgx1kayPk4s0t
bFCzv7KowedpB+tUl8N7IWwvwGxK5+RAiCuxoS+pvHqZ9SaLr1Gzi8wT/iy4Ti8kifI409MziSGt
cc2s4Tkk4TbCgFSR0EL+qtQB5hTvGx6dISbYKUsPkVKdRcAL+TIVuGlv2QAokUcF+Wo1xl/WlCXW
3wKeXoJZWLbuORXqYsibzvmVqmlrVPMpHdRLC1VvvDvMCkCwLelHtvK9W9BDhBMkRCi7TEjZwwYJ
i9NpPLX5R1M0gIg5FKKWSXUyYwZ7s5i1EUHxplbYybZE1yPplda53Z/SpsXNJovc3EqJdDhAWUsQ
2kAhzZ3mNaG2suKtpl8GlQ0yWBedta9BluNQdVfaYh1rlSUPL9MIU2jgzlRDWNkRhgbjAgHngiqo
1M8OcVpNJv9V5C/YBQkIXYPljj7B04E9e5F6HaXX4NU54jpZM+5Ez3xJPXcUPnAW0zZ2xpTZqape
+s6HpNXXV3C81PmO834jfLuU9L1MtJ2Ft8o6TdpDY2PnyErGxC55B9LbGpKx0Rf7EmnoWUTtKXfI
IQast7P6zwQdKXkxqCUCQiqlsL1KDhVohRoGnq7zPcTI2y1729vYrQ884dDqLEDMenT21XjiwvSa
uRLV8wC5XZVOtIMw7iDyBQZqRXRmgnSe5fggMzMgyEpopbpHk+5JTIw0XzUzioRraLHRqsgk7slD
7nZyjPALLQrWxYqQbTtXVMpiD200tilAo11dmt4EpBiG7WE06aZFZ0alDOtrcPyoyNbOa41gVaC6
C09rxffWmSpINQ5kmX2OqKKbCN/lMNiOUr2G4UZkYhsfw6i9otCDVYBNt1R36xELtXkqySbHKwpN
a9Ejw+eup7IKTek0AKXLHoFeXAFnvciELDCL13hMs7HeYQ51mtK/6S03IQIweHeZH+T4+tovEJZm
ttiEBzXBVkuY6+YMzSvVom5lzGU5zjsCj4MxH0tUdGSysfpiOgVUw8ZohAudHSKtZX6FMI1qK1ml
KtJghyYLC8kYOsA6nQBhsBjDLuVDSWWUatGNG7mOKtbLUrlThgngMBV1a0LB30zZEQnHvqGKaICk
rLpwKc7oKOq+OXUWuAKzh4h5hER/pnfxntSFzAHkpS60CmVdSTl2MnBypOEaxL6ShT5KHig2tmcE
TLQlfWPjJFUU+6pAUL03tH2l2b+BhqoN9yDJavaS2cFLnYkgq+GKFqyvWYeCbba8rMwe8J9PuYwq
RImH76pbgD9yVVknhkFUcHFLBnbC5gqt1dRMscLmLQoDoz9p3a8ckmXO28QFpTI95sekYSC/HiQg
qhrbjUR/GEGFfA1v7ZrRAEONbRPzaEvUQk2FlFOzu6twqy6TYSvuOW6ZjU0pKMo1Z/rb9dNxHBhK
/A7cFlh/0pmiqp/lUnLxm6molHaO1fwSh/W+YJoXwK7QMWWJu4WhcvURD2RmnaCfrPBWm/L8ndPh
MtBABxNW6Q1xRVxuEsrChCI7hedjpaVrQ5Sd+uAqEc/9mVnABEDsPTOkzDU5MRktS094eAZ2jKVW
lVWbGqRLlCkS5l05z2iv/BIRipZ6nU+aJwCbROSF1Q9hy2vyAAcVBo79xYZxW4EfpxLnm+jIEhyL
AUVBtzQByjn3gjhzqTBEgCm+AHAq6cRr4BmdW8TVnY4xaX2pRihjal/swiE7GJoG2nMNA9LqErj4
PNemg1lbOOx19UU0QSXSJApe+HkNkOBdlNRQO8VCIg6DLTY9BhE0mABnoBwlDLOdFmjV+GmixO9r
izhBAiWWr6Kj54rkGx9tLzKmVA1fGHufQ1jIUrAyRtY2QwbnUsn5hlUWgpNkyV5PPkNEnVDX9PGj
m3SZLwjScE8htuFas+al3GwOEc9jVTCgQY3WZFt7kb40HHMMq90ZMosSrWTBstr3jy7DQa2KX2TT
dvP5z4KeIOEJKWgcyvlHCM3h0kYTXQhRLRac4Ap7DSHbgehq2ltJhZZo/w49Z4v9E4P4kERJyMJI
L7JUBTcmJIM2QZwhu289yX5TGOUwHx1x9SMa9p5bw2Uom3XcCt9D2RW9zCAProNfhGPiPAEfXPB1
Rui+GILTBWAkAIBV6sSxWE9WZJvPLZ7quQ4xgscdUn3RVfaA/lHQsqqxcqmTPwVyYkPmBA3Pvurd
Lj9wUZbgXWWbqzDkc+YbtdyICq38TJk4KO8WOiHRK4vbFRAklBqEn0W+bUuSQukjyxiBCF73rP5r
7i1qcPLgDzNrt7BIqwEBFF17B8b/CZmxVPqPGM9EaoP0grjkWIZ7jrSl/cngNYecIfZpcWocnQ0i
wZNRsXaDhj9o8WVgOBrC0D176kTsB8GlQ4KnNO6WdHMqPJGaFPWpPpQ9cuolWCvhBy6zGxWLHTP4
ZKOPrfLoSLIbFipW8N0fTRUZxXiXGJyAUBZiCSi7UNyqtGJmMVJB6WtDE7L534BR5cIx5TzL4rpM
0FAWIpa5iSHHQhduh2JH80C3b+x1FMbyZazlQ8Dw3XG0nVbDFxZdvUIFNKeYRme/6WicJ5QZI5wD
BfmVZKn/zNcLBdNWR/1SLH0LZf2Fb7vJuAqWpmwK0aH28zFDgKIv0dFpJJ5xXFX12QM6W49Rca2G
6NlCw41iPXwRVhy5/BIq4/eEZc6geBrDTdtijDdF5PqeUzbLeMKutLbF59Q5kZXRuCZLkzX9NFB5
ZDbPJlcIaKzYujBsac4jl9jA23KZSFmdwfVZnMVNQgkhblTsHtEBMwiEZICpmhr/0lia3Js2o6k4
8YFhMDXHXGg1WV5bYyVJ4avLn+KmD/CE01KmxsCHxa6SToH0Tg7GDscfEsVtV+nLg03+QFiOPBRA
SzL9MPA3sAAsnn/LYBc20IeQ1Gs4so2lW3YoeTLAhx7DFuT0uLqliDEcZXAZYOb30cHDqqDoIVyz
Jf8qxvTYYLc6FqyXCGWYiCHqQKGBg60INlVQ84kCpsOiQTz5IydGtC5sE4PJLxk+DW28DbLZS7Ex
FTe8DCBVQBREAVMh4UtjrOltd4G0IrH3AfGh3MGrt+6+MJbjMaoANoIovoTtHSAC5QoRwQXfyqbN
npr07yhFW42wthIjLdgcbLCwUssNbK5tpytnhXV0qKFdgvsNWnszmx7SB2mOanA30mtmxhC0+47p
YcsYqwPnhEWTb1Azw6xodzhuvcwaI7dlTyrKBUuTHsoVfNf3RbNgP+4KQE4RlqqzsSvpsCVbQ0yp
u3E8iQUt07R9Jh6WnaLVx1nvdqp65d+ChaVqT8IePboU5GyUWuVx04UlbL51SMoj3ksegxuod2yi
fUtCQ5Sd9TQ62AADdmvtC+PFSPv9PI1wGPBaVH8jeLFqf6wVZvlAPg5BUQMRMNUkv4o0exWbq9Yi
xd00V7VBiCC5bWm45WimUuEEyXw24zuCiG2Qymtji6d2pmBYr0g9iIVUqrdxOAfEMLXDcCzC6A/y
Un8gOWNyB9wxqlb9FqkIxeBsa61yO4mTPQz4gLLjcqcPw51gD4ZIJZY/MrBDExS31L4MM2QW0uZ7
Rue/olJjhY0gP8PQd9Jsu3STK2ptm6Qupao2qAnXgXEz2LeRIiTWVYCYSVmvuyhH3nqH4xE3UJlo
jW2ivuEKsUzrT1E8ROhzp2p8BAz8qAna9tB1LLbWQ/QBY/Owwk8tqbwFCoYV1S6Rww0mJDGcVDJP
4cPmDBXt9QCHFtmjSbpCoakUzO9ZnQDR5JsWp0pRb4iP09s5HSXmEjHCaHjJGtbzBqPTsMQjklVH
WDiy66NyYb92NDogrISYAhNYJ1aOf2+Ftq+aSFDJ5U1bYewAeBEZtq8NznV6jDQBblszKjKH3hOG
JUJ50FEAGynt44wx+CZj2BXjoQFpUahmesxv+oCJAYPvybO435n4Y+qDLRPJghg6xGCQuUKaSscm
M3gOVYmD82xBjwDO20KHZb3hDNV9juVr60vgdtxrLgI6sWThMech34cQgBG0Mjj7YaLTfiLsR6gq
Ldi+R7e+EFMgLo38rgVM5rRhOEFQFzYkUfDUSYnMDIq/5csyfKf6G2mFm6jmXpXh5jMW1+XuyKUr
BWlGlzeU/rCNseskMxFeNtd7QP1oGHjVTFtxKXioIl2lpVjOVjBj6VMbx2LAuog6stdOUn6NWY7b
7FVn39NbNhQQ+yaiEe0xl2C9ak5rJ7wyuA1QXw7+pF0M7RJDBabbXJnN7JoK+CYp4BeYBWtj7rf5
VBAbjapI+N29YizTlb9pVXjj/CY71OuUJ2JDF6CqWDQbh+hTu3qCr4Gy1fMByI2fC0v8YgaTa//9
ET+3/Kaj4jdwfo6o6ftxOJf1fcxZ+xpbPppKi6k0FFEW1tEwTuHMeu2M5naMSMsRi0zv93wKo0Te
iGByGV4wZGF5heds4Wky5OyxgmyaJ0irUgWcqilhk8fHeLT/ZM2t7HMMYKpTi5c4NhYAL72vWw0b
LRNzFf2SPEOWil+j+rtSrjUbWAf5YUGhDDcSjyNxpmX9IAq0EsgKwmFsQzyJMKqcF3lTW8YxbFNs
vZFMxETzzBRx0HOdWtgXPjJc+4O2Am5S+hesc1advW0tRC5WRzSque9ReRvTzJyFDm68Ix5iALgK
nPFGI7IZ/7GbIphPLUjeeOqQqgP54j85yABLznoM0TWcIix2NDAJRBwzrACY6lNv7pxJ1EFUhdBC
BoRSEwhqz86UZ8qx+BQYvV3OTEBxkVMvZpge5Pu8HMLyT9gysActY0bekISVis2ZZ2yErDkh9EKi
ZAXomSDsl+yrqqxhZCUU7HClAkTdGY8a8qVYpliFWOacK2vcFQ5euHp2zSbjluP2OOrlmz6uMdUS
NWMgNl/mvSURf5FdEfmxr818IzuSx2Sk2KrzQYfsabXxJ9CpYwTsP9du3AV5ibfNuTNx1Lb4aE7W
vJtD9ozH7l3p+mOSFq8xtlT4KVn/CoEmLPbTUh/6xNnXVsQR1rBZ1OWRwPJmSgQTuhiRLyWo4cx9
ISp+qa3PChHJPTESIqvKQjFS9pqHFXWXkH9XhQ9BLDEbfL+j6r1UsP7CFWxQWm0DoyuBGdhNr9OQ
eTley/1Y+qSFHvHoQHQPvIeEwvzsMMPRf0x4s8VHyGxCa3M3UORNj61f11qeVTl/ZPM+MIPjoYQX
oZLL+CnuU4kIDaKL+Oyl9SVahaUgwItYiNbFGm9ToPpOAntHUKAjfZjSTyQbL/mPjFOFDJZcaF94
bOUwL/LvUQQHwyIhc7b5UmbSLa1bOZpndbRx5TG5pukJs07IYF/YmW2t6YgSI/xW89k1erLFzjlg
C7yGTSwympBy/AzMShIGlDotNuv6wsyq63JqRNozvdpLdf8ho6QyTuxE4xI0BIt2wLigC2NCU+7M
l5SEwqTDDMMYT8PEnYqDiLUR83eTTOyeOraKC18ULy0RmSyEGiVYtsbV01XzcofQETZ20zIX/ReN
Xa/xFt/rzSgiKOTuEtQSKrxe2We59mvWqJATE08TrBoxcrOFSYyyYMgB0DDv5a7ck20F0zrFTjpU
TyX5oy2hORmfENa12SmPBm85zSzXmZWtG6TrJZSxsOPhNwvObZgRys73i7gvWwk3ypw/hF5dKhNY
M7P+IWDzJVSAxY8tImdfKJR7ngC9m4rAo80eQ1vERRiFQbJhWKtaDmkOf6fut2RNZ4x/hp3k1Xp2
EZ83mUNvLP7UYXmtpPFU1dZuruM/ZTm96nnh9YAtFgVbOb7l1Re+7jFlR7ctx485/7PEwA7J8HdM
XizHeMF7fTUyN5jVlhDw5NLMwmZmzrAlqC5ZA83WGD/ymhav5dp02O1hn4ber7VOJtMoVmJme4V9
XuTqlGC9lRVc6C6yXFAWsmyohhOo3bD0pMSxIZA/1Jq0bkManwGDeE1C1SUTLkPaBZwk7rDROpSh
861mih8mGl5VMPAy+R3LgzN3DcPwdZe32yoHO9QZNkT2Pk5k30Lb0zWXLAkYxMwoG1DxhNF4TKk7
WoYHARhji26zjI8ZodL4bd0HczfVJTWOQEji1zLdt7QNDONztb6Z804gVhPfvbVsIRorvDJebh2D
ZHwU3ud54M5A0owWAJ82LWZ6YA7HZOSvQ90vUVHFC7P0StslIE8SqwYFzLv48gZ4zKxMTzTTVWai
xipwS652fVAe1MJ6l+3magfkPxZsfqjSdecQ2hDma8K9xrvBLg3WU7ERyiBDdjO+qUp6FGzzRfXI
OIP55c0RrV5fw+Ua4RAsXbLqsLGw9hQ5687CvsKioXLQ8DkQFTr5pwSYF4FlompNsgX7OwdPSI31
P/k1LJEEU0q0sN3ynKV2NxfGtpd7H3LGa4I72qqeFKYSP3oqKP/qgJjmV4msH0WQg1udkXIEAKzt
CQZHlnmtkeeLp0dm5wdPlG2yqX+qetNOML9TomAU7ihoIi8haTtNN8M+YMDPxW11lSyR5i3UHGU1
Ss3V4nYLKWlqEqeLyvGD1DzLNfyybhsS2Wrn3alZen+sNjbXJcW/lVO1As3sQhOZBjlfQouS+3nE
1Wb0wwzNs1ATILTH7QYum9E/l7k7q7VGqHP8EYS/cyIiTaj0u/hNV0nwyU0WLEnXmUOFsGaVewnt
O9OGbykLXtpGY3l2nnRWUPX6pnwRu07LCJbSHcpQUDPmDSC1V8COjtQ/cAKG3xAlzDrkBVcMCVp2
QDe6FQBhbuP/CuLN4gQvuyI1QmDgAlTt+cRUzuWkoifBSiJEXJVssehZSRSFRLQ5k3xK41+x9jaY
AI084joUuWzc0txHgqUlK+Mmr8qzISQeSmIeFvvV7uFv4hyX40Fg4DsRlZ2YJ6a3Uk4xkMT68DXM
icHa5fFvBSegK0klxctFz28CdBKkK07rJu3aTSobvtKe+i51ZVh/hbmPKlzCZjXjzOrXDsppqdDa
2G3HEpsgqwpbw7VLbd9pNO0Dwqee+JBQiv/mauYxr51ZZscIfYXmjVRQWjU9IDqd+hCgsRAaRkLh
gFND1TzyhP0yuadPBn9brqFa//ZZtVcDcXWsc2CaWNHh4C53LOLZYRrxadaTz6W9iqYOcqdDfkI9
b5oW4yg+58zdGlgtGbDVNrMYRzSGizYdtuevRac1oMPRgI36JmO/KhnvNEHwgmfmWqM6kFJnOAQ8
e1EIrQ1VY1kCu3V9QWYPBnkaI/a2xBKElF0b3IGOxJrJa+A/AVX0CVJ8/BQyrq1ukmQkxhNMAYbh
WnDH1so1nxVPmdXtopHj17gWWuqQqSE4+DPqsKvCApUiP0XXrJRbo7vYQO6DLvFkPRS58RAFQp2d
bxmxKYGubQXVr+G6CtxDU2O2LTZ9+1fYpSvGlRHOSSxDtQH9dhV+OrZ2ssidkkhvF+weucGkW3bt
nTx+WTRCNXzNWMXPPb6Xfci43FFXmpMaTLRLAH7Sgwv1ryMtmDg27tDrLY338FKSjagnp0nS/H9o
EjCbJQ2yq5XNS2V3xEFUfqHF4OqjQWzOIcJFd7S+vYl8tkofP0wjhzX8K3CRJCRlETGb6G7FzYiN
3nqUgJWGlCyaa61+VMsZtqIoeDL2EbaDGty/s1UPPl5Q4hQiNa+t3N1LQPesc7ahYL6RJ0b9HzOV
np34LxR+gq+vAnmaibbXiAkZeuUUC2ckUocUefHU6GHG0NBgDk4qVGh8A77AQII98aMHx5cu+lU9
xRlKV8ZN0xl6MhjOfnB+Sdw2c/mrkNXbwu1SnmHX+nWn+iWOaRl1RVI0h5DeugUfC7gpxadMCgDL
SfK2MVzWAvWyFotEJXkdjPdqifbRYK9ZDxqIqDodBhAzOQ/4viZYALS+h5E1Fqr77G0xq91SDMQV
CMlNczCpNSVjn6CMF+69RkXdbGQH2Qy/BlZ3QLM6oUhF+KgwTDEww+/xiejm6NjLdI/TCr/NBEC6
yJr9yECc2+Z9WMrPYMDouGwqV9WZFNGdFT81MTqNzeD1Jwtg7bNfdgXI23glq3I9tuN5wtjapvGp
cVTW2C91HDE0WMjQ+uMlfG3wtlVTe5NyBlSeA+BHptuAKIVUU4VAr1IfSR5dpLH5qwBz6jlzU7N8
Zm18N4ktKdXurg/os83xOFTNdxAuh7gXYR1Lci7mm34wbeutm6qbGnPNxnphQk5r3DL2sLaJZp+z
8jMbBXNm4ySDs+pMVhAC8PZl2RGvRfMhCxep4spI9OI08mlRyODGqFZq0f7VKLMcJsKdfW5pqNC7
YRMZI+kkxTCZ2xUju0pytg3xuqL1sKZoL5fLayDjV5BM59yRj1XsfDkxXcs1ld8C/VBNZzvfR3cT
KGFNIOl6Xt2i1dn9ljxsutePbzAUfhgr/7o+eO7DTVfudrt93a32l+3bW7vafp78p//tf2drQjX3
4+r79ut539+PcvO4Xr15dbiFLpzz9bZeXU6np399+N/5ygdyWKUr3/WvVyahO99/+N6VEf3KWp2e
T/Fdn5Trq+eT15arz8/L/u317W27x61tHa1ut8PhsHYf+erq+4jGVuSMbr6vJ19e41zHj6cvDjvZ
P7SVeBUmty7gz5Mx+gofvpVPPobre8xMV78379Cs1p63fj76dapNr23i9Sn0OW14uKeOr/Sfp3nN
u1grt908n3xgY/Wc151r7txn5z5Pbr7a8ucu/3g+Lzz5fIpy9XRPfGJ+fp74Ar7i5P47Npe3c/l7
9ym+Vvya17jFkS/kvTlH2V4cPV/JASPzWD04C7yeP/LFSzmCE78+iaPjXflX/A5q6ZoD4SVEf4u/
d5/i7J3Eb/kfr3Nd3h6L0w2f6P/vzQvEaeZ9uIriAPmaE2/74LjFEXNcp57PLK7KwNH+e8fP/z4x
36zkhzhI/oYOeXcaXPEa8Xmen/5JfM9Pfio565wNjpCfP/+9GVv3mk80bf99MD50ueLa8Rtxbrh8
HKaz4o2fnElxpjkujdPg+g6XrXTX/HN1v/nhPb4fvu9+X7mBxEn2/We/dj0+0EkctDg1/06cOHMn
cQnEQYhj5Zu7kwuKyoF9MufiOgCQiZMrDpX/HK439ih7WrD1iYSd1ac4CfwaismKPxAv4xj5A/4T
P5/+varkjBd7XsQvcEPGOmxqN3H3R9G/+1I6QEJ9BbY2lZOZmbhTTGtXmPeLINVqjI51oJ0N1fB6
PHAsqjiykK51RmHZbmuRmQPSLRdQY7PuAyMfQJJJ9isc0Zb3ynpVpfemIF2j+h6XTVWcAJBX0xHb
awyw/PBmWhrGyveuflHabhVgvGyZfhpKq3Ff6+Yxg0JgEvNla6wEVDASjHCJzVe2W0/uzO3C3NP6
juva6wyzA80vUlhcHcqTi5xlXpJB5pvfnTxqoJWCFQUGquuOylN7LI0Uu70p4UcxcPzfBib9eQtk
1Q93Y6z3qVP+RAz8I/iaM/BYk5I/GSBmEzbOolyHjhETPt/w2r7Dw4qdq57yW5CY+zGfd1lCAT4R
DJNM1WlUfLvVfX0aOGUy8gh/UTpXiOQWbIZm+GSD9GYY++FJpRc/hAgDSfxG7O6zre1oKXSUXiqJ
EgWxYRWtTub3unO1I2SHGkyYsAmEdpKgp1zXQd/w8Orney3JewE3GzEO2vZHiLF2H71hJCXwfSFL
bIQDlw0xx3CeNChiRo20BnLO3XI+i8Q4K+PEuCU/THRNON/nJb7SosNt1L1e2FuzWP4SQ6M6s1t0
OLLE7G0ZrstiE1Oo8/qvqLH+it+JHkHs+HWUkvTN0AO7CUbAnfwm19WfpCbVdpQgELUfbTHRbCse
KBVqAwwao1MOpSyvgm0Ze/OyGzBcKrax+VahJbNqhvuUNAnpEQCCYsBti0lGDPxfjslHlW1nrN6i
F71fEN8xMEi4/uHMSyw26DgJ76UYcVJoMLiCIYvFPozryf7CNhMlkOArx4dpuJYp2x5TejxzwCf4
UhloeizBIKvWLyEb5OrnwMBeFBOSrSFjtDAwbbftnL1JXbErTNWL698QglhKxNBvFve4HVJhYiqX
ZxMQKfzKNfkMtkC/U9B2G+8zZdfO9zhhdFG+gsJXy7tlF698K6cHIq5mX/1XcOfo0MP6b9KaLzDC
l+wmaKI9ITttT1bzUsiESGp73dZfMuSBcr5sKJ1mbk6EXzCYagPX1v5aL5+6vGvhrThCcgqrT7OP
Gd6X5nLHjsqVOzR+fLyCOnVcDqmabwtkY7UNqc9ePnIUaPq8q2FohnK5F/BCBQECL9pNp5AYThFD
yhIdSPsDv+NPGR8aOGjwt91ct9YtTi7iYVBTplfhYzKxDB9U65JM06EZo5nua17lqnHIVQ+7G6w/
eBQDWMvalT5SNJySwWdaFE/wY5a5IgZIACik870F9XBKe2k3x/mmqXCsKhfyb0Hge/xGmLGJiVkX
q38WQo7MbKE7VarNTOtrYKQ42HC4MaAhiQ9/XWhUGBOMmeck1GRleUh17LkyK79yIU4iW2QCnilC
wCETE4f5tpBPP3pEmDskYdEIMWoZjO94oTD9mfoDSwzGNQmeCJ8tSlqs0xyNflb2yBunj2mK4qYD
bub9XqpKjwhnjJjDL3WqmNtFcGPRcgzVqWjBifpLmP5ta5JXPJLSItOfFZMs2oIo75dwpOQzPooO
3jVV78BDXmoM2PuXQep2YRG+kIQRxctrl2gsH6y/pQxrgdwrBLFSamxb+qqOwK9KdTY2G4OdjJvI
3NYzGD0pREgnbKxgmHdvU/7f8yA0+B8JHyDKRpcoSJiVNpZODoGRa6A8DN+cawbag5PVU45jYig/
nezWtqC3uNmGKNCET8G8H2bFF46w7d7MtJevJrK8WiteGVGJISejne7WqYPXs/6lxntE1NbAjdcD
ZcTVdeL7QrfOmz1L3ZTt4ugTFYk7gpcaDPWWOtwuBWGqw7Jvs89xnJ9NUr+pqrmJVbpNYyQtt8NQ
e+OYDKDl0LWJTtRGxB81HSAJCkWM2qfFLZ6+uStg7mWJa2uvS99s2xEWCR1cq0+4YZuHTsY0z9qo
aUvq7b1iOYEGkjSPcnZWLTLlEiTGnOfTorFx2dW1KnWuF24pXpXA6KfCpzUMB+1WkjqVOp7G/mdL
5SFiDVkc6RvVzH3GOijGDXpq6Z3UHhgDzxBnM4y4bpu+Y0JFronSYODt0N6POyh/tyLFyTrR8D03
48vI3FIqAx8EyyvZ1JseFTzi10TdY1y9FQBImfYvcArJoV6wtRzuYrNKyK2KSix9zXYrxkVsjcC6
PWkJgRifTQ7CeR4xbNdVs3UVOCAwA7i9QwBWC79B0WUEexG6bpWHbMFpn0VabWaUS4gomNg6WG4a
hAUEoCWd4Fors89khhQv3e8VRYg4DhZ+bCVm7AiiMd/A8jjVjJNRImgh7RA7uA2WjH4xmBupNdct
mkZIWoJiYcaYCB5MMoZI3Fyz07FGMvsLnW2O8bRsNn40w4QdzirFOvkMBVEslYZjO9zUGmIVEwWn
xXmkO6fOd17TC2gV8Xoie6vcq3mw1Uz7nLLEGLjvKOFnjSVBWx1pJfEHpmfNqqMdQFyx4SapuOOS
7DOP8doQK6BYDSr575wh6c0Bgcscd2FI9ejyZK41Qio3VqNTkP/G8qeCA6Upe8nM8Eiz1051gswH
5X43m9h6TvKOSfMGNvPO5kTKBeB9BSUNjzDltKSta8gqBoPADv2DxGIXtxM2LZplB0tg6MvQBFAz
rExs49m+4oABHdlQ0hyeatgmQ41tAuSDsGDXshm/Q8hj6xLcfKlZtjKQ5GhbWHm/9+RkKzzYGt+j
SxWIM8zQmEYml0ntDhrHo4qsJJgzi45eFpMkNH5s7bgOg/pDH/+jLY6LAeh6IQ9ApN+J7aPUYRSy
byTL4HL7Ofjdi0uu2fWx0AdX2N2FpJ8UFvW1CQFQKJXQbkD9lzptrSKbNVLYH5SQ2WPAlp9pLVOh
z7kaToLII3b2qLijp00Yjwrwsm7uhYoIynFlqScT3sJ35fOfFIEbKdPrfcdphbnzIKwMzpj2QxKT
NMkfNVSGDGOVJdjmwz1QrhOZ3IGOzB0peCt8kGitxxGWkwxVQHED0axzFmMZBtD8A0sCAR7ByZq8
K7VsbRLQRraa1kauwc0jwrwK+J04pa3UuvTK/KphvIt4tmg/iSSJK/yK9laLxXNWM95yhpUukYXM
N4rafpMGvig5KQz0HoPWqdhy1AacwALWq9lFxHtHl1bFEY56KRxx0uIcCwpFg/kPMkJaG5g6aYXA
98XEkrBTmJRZ2kXWNfYvOAMjne6s7bXS2cSs0BKFO3IjwlsYC3BbDIqvU5qW2WvIoqjdU+Zcpqrt
Ovgi7JBqbG8HPOzkCREE7pfVV6Omvni0BOWmYnyLcljD4QJYJL6aKnQGCXERu8m/p5uAyySkF7HA
LBb1NsjqztC/WmhnUvjZYMWvgSoo524e13rzt8RNeGCGaVQv2AjK5ScyZuaIrAyE+LF5Ck/LJHmv
BwY6PQlJgfJKRCdWeDKDnQ040Kz+oNtRFHJu03gXZsZRvTgp8ieaLx1UKk0AjyXpGOAEFkBknJmy
Etd80NTFV+P/FvKWkBDwPsYBpg5jkbxZnn4z2LBwALMkTP7vCcT7PJNf8M83DOiI4U0OcVPuHOI4
PugCdrF+JhxhXybyplQXNAxg7MrvYkXXosCWM34b0wc8+HWLRD2MjMuk3bmINp1PvsNqYS1BrOrM
Hsj+ZwpHxiDHJjsZpEXYpcE9LMSO+kaWIlyGZsgey85wCD9Jta0sz69zz47Yp7k/1sqLMb50+VEJ
v1o1wbmyOM/V+IREhaOAedAS5S2xSRuKkDcRIYvhl6RudCETTlz1EDdQbIKTOX8pi75hj98EKg1t
9T+OzqupdSyNor9IVcrh1bYsZxsnDC8q4IJyDkfSr++lfpmeqdsDXCOd84W9174JNVrnubRp2Q90
JDYF9aGK2d1B88FEK1C+d62zSVS86IUJw0ZdWGqJsQ5/sMFsERU1sKsAZ6iaPVKK9Am40EgWU0Iu
i80NOtdC9Gi5Bm9y9IoYEHvWXhPJpqdByWeAXvUpR2PYJigCUkcs0jjaK3yQqHmpUJjcE+CK9Ryf
ACQ8JuSBm43/YirWUT9jBHYn+LJStFTpZhah17MbJ3TE7z4d4181pIwmBT5ObIFcV73BJSA7a0f6
LjTU7Xzg2fBOZeD1TsYs0EtG0oqXidw+/WEbQoLI/k9Umb5z4iGjC/8ndYIcplRrdni4EAB7GNE6
aIJ189VOOe/ATZ2oB4h+0nwM2+jM2IDXLFO6bKv0rOHCPS/Inlf16OQFGhOJbTXA3v4VdN9x9ASS
zK7HZkfcHqTokEhzdrW2tyJWJwbzqrmAKhKiFHck1UFx3fPmhm2KEhZ9Do8jhLmYMIOA4r0Xt147
mTHNid4ftHTYIoh5a5Ng1/TVBVktoVdNWZC8INMOthh0zxbKnx4xj6mXrNvqY6ih0DOxoo88otzi
MktsbaOQEl5PO12OPJ4PvJzBqmnUjWReQIlzgoYCUoz0MaBJwEvCDi2sseucsypb6tzhInKohOp1
gPllRhMieCFn1Q4x4s+wOmiXNeJUA3+KqDYSbGdfoDuM3hTjpx9OaMf17JXHyiapjXcMD6gmy6PV
bSeToD60Lpyn3gRjIszlTU0p2sC2VFEd+gjXg5KbnK2HWV1EUz5qUs1z0LMFJZwl/jrSr9Kw2Opl
fEsQB0poN7NP6GmM+9UdVfcrs0lvMFzCsmkPmU/02Unkzivjdct3VUaYm1TcuToQ8DkaGjKmj447
kC7Vs5aCzy+y+CxGdPag3llbieUwKO/+0Sm6nW3jsaJTZecZW0RBxGRff9vpscizIynK6477Xk3m
iK8efaayULKzXOa8vuo1GDfapHITPZXhp1LOOT6pFIJXq7Ff58lPgsINM7HQUdXHFWI2VpqZUNzO
1rYFyBqz3RsjXOW6O3cWlpHhUYBtngpxHq0BYQVu/CH+6MEhFAi2lM4zy/Ejgg886Ue71W8RX6dv
1LU2iaVNjQTiYynM/KSGhqsOu4oXIm1oyfpzMGwi8UWuKVsAJBud+CSC3Z1iRjBmygAqb1+28abD
jbLIEK3L+zh8EwdZ1Zy1nKQdoyspW0Z8koWJJWfQ9FUvpd/U1dtJY7CPdpIRi8XP4pfPODDXGZE2
RYaPiFhraQD/KdG8vRXjj9//aAA3dJQZZOSgTfv/cc0l2mDcRrgpouGY0+OEHDtWg9aHEj2B+9Na
4F/yhJ6kZQqXh+m6LsShzFFekvKFvKuuuCbbDN8MK8nIxIOn8HmhEu4ZagljZ5o7kKyWOoMXEYka
69ZAzocGzgZSKoV4lC2xaqZLSqhOXaorHV22gVQEGzNYf6gY/ZZAX1bDhFHF0a1XyI2qG1YksMCM
AdPzJpeJPA4+Jz6cqok5nDn/J2cp10RyjIW+rgRZVmPu6RsEJLyfbDQKZAMS1yFW/c7GvmQmBMfi
lq0nr+nkY4feSxY/A4dPAOA4Rvvw5hRvUSLWioLcBw9mHSVvAV+Yc8EpT7746agmenC84VcDQoj4
8VgPt8EoLVhLu2PpLPUwJ6sCdpsBFwHeY9Gz8Q3+mbxXrfJd5pzHAu09D6gmcfgmrMQaY1my+4wt
48ZKCZqGYJQ5y8DP4+xvspk0znUb2qEqfcPXfZkq59TIyUOxO/Cu07cfAQAupOUQX0wNwVdQLJ0U
ft1Djo9sFBcBbQ9U/2aurRvCrsEcK2guFOgcNsMSwWIllV+TAhcCvFeX4g+odNesxZrgsQ33prXQ
EV63yVMfg61u0ijSHsWvER9alDKo64lUAcCWDdGKO/gcx5UXGMZZM69q+o4+nqfQWtUq4c0wK8Mw
cAtWiTOYl8cc8cultBj2RV4hvQBA0y0scpVXYVwl8j+H2Op2glObfgMbBtJ6IQMp1OoHZ8/oV2xM
WxIYNRLOzFeJo9W0K3x92iqp2Ys38V9hqqusmffxwwWr0yOkqwyMlKwiWrHsNoJJjvkYsk0dBKsB
RIk2+5G5hGV3wA5VZ2iNaQ9C+msnYg/GZ0gg5CJUci+cIbS4MREyzYtYIjH7Xx7bkVGuU+9UOSQq
xoIkmbwjroi1jckydHzr63vLwNFouk2fknM2kThLUDash2XJkdpIOeBO5gwmSFB4UlW1r+zGHQc6
5VQliIR2NqjoqVnT8SCRXVLS3RFdbVYDPQ4DB6hpMf10l/2zoCo6geZNKdDECUaRvQtC3gvrU6d1
tBHa8DifK1uG4eV4dttuJMsiAHl8avpTbr5Me+Jz9Xdqo9zwsaxa5D6oZCr7k9xN8H0t1wv8bP6E
hV2TkX6yLQtm2v1S3KFCsy/vUbowy1c9baf5J5vCglxt+vbAo9H1Qg6DnmTjhA+0T367gHYJNEOk
dNum0efRzmqOKWDVsJaBTqum7RliX1obKcTom+z5ERNUBqX0m+GuaVPr5kyD5zvNsjP0S8n4FJTc
m6DCZ2mJfcGyyhMgfYc5W2K3fF19iZR0KYfOdSKISEFEnY821EDUDY666cKA6fTbmN2dyL5oaBdY
4wfgsaInjZmvPvUpouyhSdKN7fwDtlOGnzCGKhXyjOGBJ7S0OwikJ4KLsUQhPvnZ21Cdc7Tn/igB
BBvOttSvZ+WNYJSNzQMKgURDgvuJ6ldmM64jaPIzlAd+lW1NhJY9xRBSn6R3IAeIpyLJBxxW8cjp
Gd6SpNkZscK4d9ah6FvU+Rke2CT7ChI45r266hN7rWvGFpxtss6baqf15LOVS7LIFjiNCH+8+NG7
Jk0rzUHYiIYYxSpLCX7fM/2/Az66bkNcMDCMBuuAYL4arfmw8CpZ8E9jp2TZWm8PGgy+OZneb+KD
zmyHU0c7JGR1C1t9FDC/WcQvoHz+DEyiRyw5HVtoeuSlYKc5GuO+HQDddDYpERQ0xHavx77dWIaz
dxQBMIq6h8xhZrP4TXOwCFUju0YR7yDmbFNSv/tI2WnayYbnk6Ik0qfBVai4c+fY93e9vWX6WeB8
ZmrgH5tkV1PuUQQqayu8sG9RcJE2ByJfe3DVzl+ZSux41tOwraBPmOmrHDDnfifZP7tkBRCdkOfP
h6eNxiclTcX6nwgLSZo5NnJHNYOvndhXswnPoXomN01ZJYHMqNY8TnMGTATw1zNR51QJ/CLEOfpK
7lqXsI+FaRxRDfFf2rIncKo81GaAqLXj/IGjz4FcmTjxm9PkZu2mN/Fr4FdswPsORuf6+T0hg6rQ
AfQDukbjimLPXlV+/edsJ6w8I5uGMY+2EGJDho98a5mPNLzraHHte4uAF7gCU616G2Z43ML+06Da
AcanJV5xC6SRWE8iuZjdpqO/jtpwBQQFnyl+S1ChY8SDZV+NWPuZgwitktJxHrMaDOei9NWY/MZp
uNIDUlwGUFyd0LHC8A0pN848VlXZdWLQkk+4IugdwRIvhi8R+SC1FBc4K8mfFqgYY+MkF2m0z7k0
zs8DShECzIS+rEyL9QAmtWIR4tpigoeOYSk77JGilTG+gN6X1yn5c5iu9WKvpeW9YLimCCJBODYA
orKI0LsdXhzoJPqSLonr+1wHuP4zdElI35K4u8mtgQt23CcNYeTIMFrzlSODK5QQiQlWIHlob2wK
3+sOHVNs74r+7kBW7OXMy5RXx1iWIWwUMKxOcy+Lk2OapkeBfl8K5EOsgqgx1lpnUMtqGyRfIz7J
scCBRpUgsYIZxDlm51nbw0blDBWV9EMU8DGQrOtwCnsHDb25liZ0fXX0pZJYknPhNBT+FYPFCjgE
dhCZw6otkRql5C/h8MgQ9NnNsKrr7FbZvquMHTgx1uMKnkSk2yReuTEPeSCVx+jlZwaeyUcr24xE
v+WEeJjm1zZqMFYHECSLMrjEKlo5IV3Y6CbjQShcyemraE4VNpHJat1e1mQ2NOIu918OA15AnbNi
XCzzAlJgn16Yda0reiitorFO0rd+YgyoUAwihSQ2CrUl9T+DzsDfNcxwSFBC6Hg1aF+bluJVeyZV
s4Xyyy+U1IeUUjUqtHtudhufrGbGaQQzmvZvB5EqcBosQ+HdYBIeMyVpzeQwvcwcXh4DwjPYv49c
TxCHAwdjb2gKVx0zr7LRbAum1XLIUXWI8+QQCDgZwkfwKlERY6zvSxK3D0r4p0V/RXIl4A/4dsGW
scL4xR0xwpyoajcJc493320rhGBKyw+AINPzww15qpK9hXTABEJJkctgtbCM2MNJv8Kxv1PsCqLT
t0rZKotdSxK9Tfvgs8ztp5eTw4X510ytZwk8axgiE/B2Yt9BxmvwvREEQHolNrX4HVSKnl98Rdql
uXRp9b+iig/kMrtBhF0tkPd9h64TspozDi5JXzfa3nWv+VtFk94kubokxS20sYbECcHV6TWTxCHE
OpcWhCFRBkRlgeuPWRnzstQxFyG5U8ZGsdc1ukndYce2HcK1bJWb1ERxxQOpce6WUNqj4Vu33Sw/
5FNymyoy10b5M9EVzHI6qCpE+ux7Uzes+UWPLCssxj5Olm0kST5GxSWHcqsY6BLE3uwYVPgSNnm0
VyCeQ0VeTrzvLCRSbBVzByPwFrDkGfsfYCsrA2+rTXJUh4UEvpUjn1tzk/QIP5prjwNDKpAOCxSM
lg5bRP+Ei7GP4iOcD1fVw6tKqkOXEgOXtLu+DTcTqRlO23CSIhLATD3I46HtrTdt+s39s1H1645X
wX5GhNeAKfAGFshJDhE2mMjWAZk7aFA8yj0k35Xha59tS8Nvlk80RAToZES+9Sm+6qPiK4c08p+5
lEAJUbDcnZEOZ9HBh0MhFe+t7y8DAwAUIlQr31bNi/GfX3bwVann2cVz01ctD6ZCrtP03YIKUv1f
2d/J2K5FO/BLhCZqKGS2SQtVWesh4riAJ1vrgn3bqa+IJzmXA46Bgve/4ZZSq6WZJkzAwlVFGh9x
d9SEi57KEUIkgm1LTEcDHagKxsSumCiDsAnzmeeBk5HqsBBvqXy3OMs7akLOcni4C0n8EIvKjtS+
5LlFZ8BvQ2PPkpDQNO177o4m/5GWOevb/40C77UW3yiWVrJTHEKU9aL2PWbAeFrVRRN9NPapTC82
MkPjmCFJkYG6SL1YcpKCL0GQI7bw7VxHZ1xmfaEa4cFah0IlbcffdSSEWwhHTPYcqji1w8OA9tcS
oF2QT5j39lZwBeuwFrqDggehi/aQMHYtR1UEngJ7CfpQBJ/1DrsJGerJTy63KwNIitMNblITQWNZ
q5QBpGAbQaRhAsc/QX+rw4Nq5juTOBogbq4F8D8v6+eYZlutA/cEYbkKCPvK7308ukgbZ8lobcFw
13Hvkz3gVVFyCIONXA+HoWrPetysA+1LGTICDU96dI/1awZ2sQL0qA4MqeCuMDr054R3cWJry//i
Tw5zrxzrl1F+i3KiXEZc3JqzKFGbLCXN3JsqPW/x1abPwQBkwnUbDt9zZRCnz5ZHO3ywU8yKV21t
O0b7TKUV/erYv4NCCNMHXM1FH/bMzVG14yFxLpH5arsXFS2M+Qyiz6MfDramMDxklUL4ka0Gu8Kf
QKBws8nESZGLFX6nA+Zr/9dKIZ+RvSenW3XgFHSiddidFC4w8xiQxNrzeFZcGxmilqS8+M1lUvu1
X7WuOQIBcA1aJRUJc3wRHTQIDZrawUAulWn0buzjoaoiiWB5MxiuiUGWB3s/89akN6Ur1z6IWS2t
1xaSC91fj0UD9Ltb+vQUGS+9E9rMOn7tmkEi4k6DIzJvrmV5KxEYBFiWiai35aNRR0jSBei5udHk
YUv4C7BorT85yjnQs4LhWcj3xkukMh/JDdSaH3bqs3HVXcexuVbxS5Z3JaBTp6gsghWplIuiugzp
R8R0zmbtVD+EuY0QKNgxuVdauPDH94FFNpT7DmtJ/1WhsLYAeUKC0duX6mzkQbCVk9kEUYgS/2Xw
t9Q0eSUGjohpNwwQ0pFD15wmFf2shAF6kLUzqRKgZcgrcSA3v1vJc+x+bWrNXMaLc/YnJCvjRNnA
JHX4yRRvIImDCQQTKu40bogGUj1Z05rcQmTYFfldoB3of8vuvQv/tfUHYX+LlBFQzumTdYTuxs/I
2jKX6js86wO9wHiYMmuFrQRc11WCYlCKs0yaHdh/Y2uY9BiN/ppzeq1qk3SHZuTv1xHQwQGDfqCo
T2OyaeBQYu+GLYRzh11/BR2IWKn8I+x3UXqKpB8WLU4f7gNGwhpWZcG8sijTZYzKDZf4fmBsMEEH
i3RnaynMpdWffsyh7hF3YQHBVUnZNK2Lk2M4xkXCXTZYlIUJJgMiMGTrl2jzidp54PkS9r9CvoBt
h6oe56y3eYkiJOyqiYTpjohM0fTZJ8ZjynxGTz6jJFzVuOY1LK82TCA03NglsSUn1Oot25N4QtUN
/qfY56gVYDfDfLa3fsT7pR7t/BSmwYoUxY0BKLyWqFWIIii44nAWAIirq60swMCrU7Ci/9LTN4gZ
4ewUZuSk6i8RMD+ZF/7MggQtnrBe9Rh5ICNWqZOuy203RutB/UfOPDUbKMZ7zztnitGDkMu4IlqF
42+gcI+QCNLBjxd4ZRyYE+JAecmlGizUOHKzxGI/imDX3gfObx/g8FfjtRURX432DTEzcPcWG2pq
RydzYFpirCZTP6kFoSa1dSjJCkuk2UmLNEL1t4Z+yM8+u7WJOx04QIPx2kcfpOK/64adrB5wni0K
432W7Ul94xHpamcvCnDGKDAic4YqUtghi35m4Y+cfipoAVpXB+vqFDwreLuCfmcFoacb/6hWB/oF
8bQljF828nSSb+iMaf2ABGE8owoGfmkynIHBo7HMnN9ZNdK4bf8CCQEK4g15WqXtvhUMfxjx8ijz
ZPoOJ+1MpGT/iJgkp+dQmJPXaDyRQsziErKBfxN0TdN0kPW3oHqo6cUM/rXlNqPXH4z9nKtp6z/Y
6laZ3R+yknUhAQOVic4POS9GNzW/G/2jQBPE15GRyDsmKRvRTkempVCaNcrTbN4C7TAGPwrSFkaA
BzGyO7RVtyTavNOZqu4qAtBqvSf4+DvD39DIRDY2xyrzvb5XfkfLQHdpMX0u/0qtuLVzu5iGbsF6
Pdfg9afqydD+LHwwUoDRgAV2zqC4VRAsdcssdKgROMpgdOXjZR7zjOXJIh/dptqq+5M9vPlYga0S
TylC0wzuZqp/tFm9Vr9HioC6AcOVR17fUNgyYDFxrhTMhZnxBUBFglnmUgcwpHJpbWLb7lq6W4LK
CmVa6yi8puxoVcNrhoXK1tOuOqqonVWvddRrKkQnAujwTKlMKksXvxoxFNsqYreLto7xuJpeJWiP
8kwI8yCHimH2CHyqIGfG6MKDWeEgJCBFaalNxl1Ubls7fZPAdc3NYFv8SJyafCu5bzb6+EpLJI7m
qeG5SUxUIw9dpJ4SDvNFQC78UymrfR/YZ0rUfSBppyrFrsnsSDFaMrxgQRCghKuP1ZxucFqbH1kf
reQeVTMbbeLjEIH9m0pEJFq1VmxAa3DKSwinGWgxEg13vPWX2rfJQRgejobHblVH+RKvJroA0LFU
DVoOOwe+b0OwGOJSxkCxDtGVHSrRs7mkrGoPz4yQzaPB5idfw8zCL4humRfUuXVzuE4OdjaOAT6X
gSuHyaFnE2UVPvpeguLQHUZg0Bl9abh/4qU22DPUZa2G90Kz3B6BhgEOme2SzW7K59MTQ++y8edR
zcgfqEitjg1OaEV0Wzlz1gZtRpgEL0UFvQac6X+76NX2OZ0peUbqwsp8c9gROACI9PzHt4dLw1Oe
zChi9eGYN0IBF9m47FQy1fOYeHS+b/6nkq0ayTDkrQXE5EUV/hhQC+vsL3D+ktlxzVhEg7BWE8/p
sCaWk+FtGtiqqoTmgRKM85fZfM5zwGwC7638CLm6OSDfTC6O+XdTIgaUq2QFmfstRF2ZSt/pbFhU
brzZS8es8c6N+45E27nw8Rlgw5f3TIlwV/ldlMM203aqop2oUSWDZTdneKZ91uNa0SMuyLs855oN
KutFwJP0ZHrnFdYxxt6XMwzTvgbjHvJvB0j3FLJ5ahzaUfIaeCuNKFmP+XPSL6FZrWzkIgNMUdUE
KkSF1N9kA5/7yZperdXzwwWuzlQ/6Z5VwWk5etbQrMwu///zr8ioSNOeqc8q5Ef1N07H14cdA7JX
kxHMcqXRNdfBsLIYwEG/JQsiQzK/jBhABKq/sVNn7fvZysbHayh3TvAChcL0TjwUG/9pI4lybSHF
GcOvuD+IBO0W98gc/1mCXLVxGO2YlyqsWiwuRYNHPOr39myLROOx0GGvVpRBtf3edNAmhsyTMsaQ
5rGSjtTGPgrOsbkoSbFu83BdWl+BzuSrp8QFko+jVONSrvn4HO29NCSYMPJG1jYZY8hQ9hzssvy1
fGCcZXEtU/Alw29nAjlHT+NAwKOnm+2mGJ+W1ojjt9yM+biWsd1KWfYlmq/g/5XhsGiYbEdE+TYQ
ngAb3YkXzVF5ah8MLEiHH9EZ8BnNu+OEBU7jl+9Tax/RuGzJYuDgFRuVH3JgjMRgMjX7LRoBXbjE
Et16lJiqgZVYofvNgpcUba3e34bSe4p0AAFRyYS242RVZuSCRtmkjttsCjwnY8n1pUBL6PkUUdKt
5Em761G2lw0m1f0hSaddFdhIcb0qNv7ZCHeEAJCj+Z2zTJmeLoxWOueMW6WKTWwIylnRFlY4bfP6
i8t6kBeEyyPhkJBIca9V+blvgDzgbnuw2leq0UvEM+VwMsgSDFPD7dVngyajjk9lixhThpfGMqQ0
8qsSgjlstoJUH0MmekenfFf+iR5mIjJZuWWcX6x8dG46pKy2OcA2W9r6/6MJWDqM6hgyQehmZ5ME
x3h4Da3NG/wx+b+Z+hEPe3UkXUf5pGAgwZssYTl1i/LJJcSbTAEqfaPRJ2ymQanyynjHYoFrjOcv
/8oo/PL0r+NMK+2T5lwcGy6NY695d7zKbxf9zNUgmjLu/vD3C79Y++iDrBZTXOe/D85PE7OLL/+y
8TPPIWYgDkR9JzWngN2lY2whRS8CKiaiooLmk4jsj2mswRGY+Kab/cB0Yh42jEBQ4bMmniKxZ++w
IgT5DtGjyTJ2rg+7eFipRDt0JFT+NF3NeoOKpqN+jeYkvSSqDv5A8woWCse7dKni2qZ1OyMLKZHr
BmQ/c5CIqPYMBT2SbSu7ieWBjgAzKkEZlrcEXRgUKdyaB7X/9fNiVSLQ6AdOb8yAqPXzjTRia30F
9kn0/UqjoEsyzaV4InViEbLN1/ieInv6AuuOdkzrnwqBHvtt9kzZsdY3eDH4aFHTwtUYVsCilxnz
LlmidfOBdUz5yWJQ8f9WDrZZ5exioyek9aCSlh3+5ba+Gdr0JDnNRRrac+ZYywS1YkPMoFF/gw9e
kwSeWNO5Q4mmVHAr6nqvh4kLdWU/JuNm5qw2WIOtLPNEizJs2dA4B1Jw7lvW84g2gTJKGnV339xK
YDgkx05du4sIwBQZJZ7YywQbxuVvVIkPq1DvJBkInLLIyvbEx7Gef8Qo6oJ7OCeMLxqh0C6ELnoe
SZWXToZWiYYm2o49Y6d43AQJikfxlnOOSyfRySvIDJ4jIPwwKQ4wVIYInyPsCRVUMKGZiDrfWKd7
HZ1Q50nKA+kA4om4+TPYnypWxNqoZAXPQ8GkpdDRGymeWl4IlkK/f5VhlrOdCktiqecMmA5uCzJn
HvzwbCk8qtiSsGe0EZre5q3PrVszA/EUpp4KmlQ1Ha+FPoIEUTxD4p41/DsjLYC42bGS33zGlkjy
LdYxXYAWhwXDrG5ODBzYI+C1Iz9vYXVAbHeqDVcrrcV7XziUNehXenI+8vFMuC49Uc84PMa0r2W7
2YMMF9FXnW18r7v4nkb1Po3l9agwraP8SqoJWKF0UoPpnhBIMsmI1aYTLx4vXB72wAVYz9Y/cQ8Z
jXZjxmnk+a4Y7M0IRU5H6pQ7xB0gIDG5lQoPvovUnmDVTh+mdprSxFNTdRXHa3N6ZHWySphdS9Kx
sEkZtU862kXmp5r/1+MksKkgptFj6ZZwatAYEX3aGq4j7XL/lxeWWIwFKrEashtSr7ItDnr/1SWv
un0Z6o1j2a8Nlo/oT+WXalqnKPuBROeKisM9fOjx04HP5TTJcm5K7HFaoZfSqBCtAu2LNDfiGGNC
0JinqKu3s4LKZFoRh0hRLGcrITBkRbabCnBA2YM+fF7hLuNkQIHEvCQmjowxo6ZSZoJEJvuzNJ4l
rS/89mWT1W4hHdJeWfAz9+qvLj8sgxg1kXwhL2Bg91sUf5jnMblyo5X7hilAkx4bHTB4Jv+2ivKN
kCHnsHYEGNjkkpjBqkKtYVQzzsfeNXOlz9MiT71YayVLzsgNK343gQLArNj3DjGIDnc+sIwJKoWd
91eNZ71Gv1ctU0P/NpBUp6Z5KofkUrT+TZr3/Da+YSOLCIuIuOlbiCZEnRJ3KhdHhepShMWalOWT
FjDM7Td++X9PJlhaMMsUaBG5BnVfEAbDfic6+rr/F0mWp0cTA7gxeSQNauIw3eQ6fkfjN+uSpcU1
NfVs4RmEWQ65BoSndiSEZyMZE2jRs5cuFW41tacc9T1T1hGAQ2Y8IGH5zK2U9DL63wnMZIsNWcDh
gURgKp81FwgFN6BlZrV2+BXFa6M5h1DsDSYBGVMNcTAshnWoTFN9WJusT3AAMd/zmavn2MwUb5RM
+DDk4zW4/uR8fBA2EL4NmK3RDpi3AGuYEZPTNDwS1hMY4dXS3rHjP8o85zJbD5tfp8x6MjOmI01v
ZPjrmOkp2q8AkKRikIBimiQMqOwI8MbnFqPBUt0mVh15U0iFCM1am6XmVHc8rq6Y4o9aVr9oS5RF
ZRI/gkp7rdfqFfP4PM9l/UPfYZchVSs6oI4Bq5Fvw2g8Zc/iG5Buql+HNQT8VSRd5FrcmkI7ZgMP
XtlwDZfFIYvHsw4AFBQAeY53TXonv1fKPvrgH7raDgp6uykzVuuxZ0sfmn3m4R3BjpNFo9r7WoYG
xhCaysIMDtQ9YYWVHD2Z1cbo+HeK8yizq9NV/AZohf2dFJ+6wdnEvEmqw0ueHlI6AixWZB3g6p9w
0DAWBG1E/DNmRLBPCaTRzqHmBwJm/2ACyPU/LfuKw03kf6r2WwLpHcMA6y62TDjEwE4LWDPx8D4C
x6kvAyoTmWSxmQmoYJSzfdS1Fqspy2FTCBVJkxmYoegKfWLrmG+mGpw3fihVJ/STDxSMoD19+hPn
NlZY9I4grhddczLCCwm6FfZ3k6mEArTPXsf6a3R2XdYc5F7hDZiW0Yh+HO4QEijTwYpQo6Zk+YxH
02bsbKHcT1mckzkb5jeAATebNy7AsgdBxNOpA/zkUKYbmd+A1j2MIWjnIe78ps4FMIOt+dlufipk
/sA64VrxF4rAMmWkuyikayHHC6bmwF5FUUGFOK1r1BdcBc3ks6r9x7wqH54U2QNaew2puOjm5bjb
9LuM6ZZdSe8OV3btc+L3+EfG9cCgWW9I/vEf83LESCcvZYkRwMweO+UZaOoW1NQNU5oePLXhJ5iI
z6HOzSUi4/COdZiffIESTBqQdmrJusZWZ2vd3W8RJrDpKwBHhsRIOBZAzHgVkq6Q34PM/GTroOJO
Yt5xFO3PCDh6qmBsMIND8wNnCviPvUrGmldOd9OebE/UNXqxF0h//S/H/EEknL031bVSX0X77Ckg
sqRbV00K/Jye2AdlGSYri6Fza4a8rbxY7aUUqGQmTAt/llHC5XSWEYBs6xxkaJ2wEkmYZEBDNBqM
IiTfJfYecBfgrxjjl65jUCt6Iz1yNT7M+L0nuLpQiQFAK5CeYQh7A5dwxG8IXGhIPEL+NXA3Bs2j
JPVi2pXZXR/RtDLpF+NF6O8dsSR8sO0UeRIEYWJNSEcl66eQ9rUgIDfk+2bVOp9V/68YHrW8TpmD
IZ0ZWcQ43S1qr5r+KOyDiEBphkhYKDCi/s6sSEr+GnsAO9YtTSC8Iv4X8ibrxBwHnasXH4PkZsq7
gQRafq+YVpeYRhikaf016novgwqcatnVCo2NxorO6Xa+vIFNEYwfWnowEGPZTbrRVcGOOfnkz1DN
ew7woc1sDJqBGSkD3i5+mtFvzT3dsBrVu2eOUKs76PWDdEKZpVpZ3dJAXZjQxe3apW9cXrr15cfr
F9faJehk8fPOIvDCl3Yv9orrdXX9Zf24SJbp4gpNY3WFfb0I+cdivWVTzh/dt+8kXy6H5fp8wV+6
8vKFNy2vH0sUD8/BPRAu5OorL9rqF/sCp5T/ywCwcAEHb4nGdjsszcU7PLrF/NMc3NttXCy2A1+D
L3qpVu/vH+3id1hcPH3xdfranZbj4nRdbKPF9nL9uVzQyS8Wy93Su3iLU75w79vt72G5W/BjlAsQ
E1+7v9242Lzdln+7+ZvafBfniKnS5TZe8EXnb/zLzeoiQN5EXuJJ7vw35K+99fiPn4O7NJYnf3H6
ihe7hwKw7z1+ZxEyQEmNXcDOA54i8SzDDx5fyzi29lucHQNLdiXOqgjBoTXM/VLBSedsJtV+zC6F
ZMIcx1Q8QwbHcMtMI9eIVf41wvbw/qWmxIvzqvN/wnQIdGJXVikM3VhGxlNVsLpirmMDSCUWXLep
AaBMYIQDRgtg1VnG0i3OTxH6JoUEOg1ilqPwNw1fOIw5toGLAgphHZfmp8aS2BPqd6sS+1phUqCS
YCmHI+0wfStsNpemdVLSB775fYE6kuXuiGAvldWdGOALBMGyJvbCAWaf1jYWMAIz9BoPGLGXQh9+
onYXm/J/JJ3HbutKFkW/iABzmCrnZEmWPSF8HZhjMX99r3o9fOgLty2RVefsuFC5FFrrmxmSkDEM
FFwN3WkgbE8tIVPabUBBVxciyW3WesGNSXOVm6q3FNxRG6RpyENOUXvvitcv1FXLFeRPDClApqiR
+w4BBVEJk3aum1sz+sDq2YJd7eDjNaq0p6fe079u+KziTxF/Up4XRua8rV9uOzuM8WflfSX5h4qG
sRSXBi804fvsPm9VQXvSVcs2VnQdtTdXewudO/ktuvKthk83fzjqI3Kftv4eBh8sQnyysftRVZ8D
+EJ7pO0tDT4c7atoPyiwriHVrauP9lkEvwl0j/kDgUwdpRbBFTPq/ubVJfDXZfg7hL9tf7GbrQLj
buiQOCIggYn9238o4bVrVhOC+myy5ADJgEeok7smglbE275givwvAdRbu8T/5NolZ2BwpreUyPwc
o2FG+QFQyWgs6W5DYu08xNswHYGXeAS3XrV0PsfHtGtX9RJ19/VOmpx+pWrYIJQ0hdS4a846ze9l
i5b1QyeVzVq31LwOc+bU9o1Tr0X/WqyQPy205XIMF3MIGMwORKcu93u7nqNqVN5IVfVJjkRwsuvq
NyLYRfXjoarTc1bgb7f4Lu7olgw881srx6i1jpNlkHyYw08Y/nYxmmJCDnZh/EO1EVHYaXwrMPLX
Ny/k1PvVu78y+eZ3UYYrtXUeVHL84f9n0wGon1vn8pB9dVvUbxHzBL+RR8bIrTsUX9lXBPF9hmfx
1+quZd3fwj9vm18wrndr6z5A38ixeGhb5wfAnxEevH5/dX6ANRuGoy0qbUTYqJ1ohmXOh197t7l5
/fqYn6w/8hzsvf/FC+BnlL7N8LIAnh+7I+sH8uW+meOyn375L9xInWxIZJieiUu31lEZZG8pFR9b
ejXzpU2v5Cr8HbV/Opqv6Cf9HN1d1l+AsEnKwk7yo9qfDvnYCE+mWe6ejeycTEeGQMSDjn+DOpTZ
a+5HV3wV0yJ466ovRJQw9SHZYdZCr3b4Xbo198tUP5nUeiR3/TmtTr6+GDIq5j8yZTcySBGGgnwR
aUT4is1rmb2r9ndTf+v2d1/dW/5YJr3gKwmJGUS1xMS9TN6Vbt+2X9zC8ADWWjFu6k7jrEBR9Bvp
X028GDwGTWClOXWHg/4P0reGyBAEZTxz72Hbrwlru/UCgh7EvbfuEDeRABcBsCJfbonsAGJHaXbg
QzG2n0KqCbturoRfbfWt/rXVqaQWMH4PihNEtVa/mGiDc0MpyyZtj4R72tAD51ECwLe8fqXOtn7g
+F0VYp6vhwdlWgteDI71gPLLP/UTQQUI9gw9Rb3QtgKWEbv7rHwViPIoJm3mOosZjk+Vvp55dAq+
tG8HfT0Xuk9bzx7V7uRt2MEna5nBejUS5PhZutmqQgtzIiTW3WTsY1seiIQIM0EIyUFjViWspNkw
chU/05MNyvoraOYs1tqXUE+NmEWCwlGyKAjXWpAn8sPGlvw4xZ6o43Jr0e1TNQjXnZ1wdtO4a51d
Z75burqCBKhy7Hg1NhRO2cR6NZy5ClmAFcuIjnJhb6D6C5WDqhyJVWeY/Veb+ql30MdmjynkuObY
t0kjbZFKlAxtBfoFm1iLumcPLFvlpOxCk/j+LpshGrh7gw2WcAzaU+Iy+hOowXbCUCBqIM+v1OxX
JTK7NAJVvKtAryW1DgoGjzKBiWn7Bc6Nc9MExFVky4rkR/gptLBqqmzJQ0gRMobTukFG0ZXNRh2J
PQ9iSL6dg3lC9x6dzIZEV0kSbZfD5A787wRBQk6TOMZQ/GNTlhViyNK9gZj2nLBefxHRqdlPROqO
C894KO1vNdwnx6MpZ0R8G8y4AL8d8A8n2ZQjlFxHZi52/KyHiC7vjVrdm776Let4/Z0oX1iLN8I5
EwYi2NVT5YIF2MKSM/pHA7m43V8U85OJLyfDz2TEdSrAMbx5Bti6lZN+9u7EHCvebojvHZX0NR57
q5/AKWlwTQguY3ko1QvkpBGxGlb7wiLSrsB+PGjFGy6uf4gsh4owCcxFZouUn8hizFwZQKBR7chP
WTg1wWXg3VDZiJ8WDWxIrCK2wsuvQ0Vp/Sy0cRRQTwTwrnkQiaWrYWphVfcPlkWI2gdA8aohPFnv
zF1NG3KViIsR+G9k1oYRmQhZAtkIlVCGvBlIKsdio3jfFrw+ZogS74iSU12bEH6rXZzi1bkT4gF2
yLjYDtm9xUVBFO+renRmc9LLZGWWFNXEgSyRRzRPbDgJJ0QeY1wNv0rt5PC3ukAJjr+uCbAI8Ko1
/jr3u20aupsBFfVUQx1itTd/Cu8NHgJBYdQcBkojqeWZ+xwePtVylmmujbiHglvyIUMh2cENoAZf
wwx3QPOZLpxx5dwrJyevZDWOTGYPqHmiHmzCKSowajwzDIVcj4BpDx30SfKwrCemmtE8gPj/6TC6
R+ZflpCoz7iU2QhU7kisWZ5mGlZYhB6DT27Cd8FBaqIQjKitdIGdBJhY53BGU6GLZAGN1bOi6NET
7WGkRDEef9IeFi7RxIHA0cK0n2FL6lxPj1CbnUbZa9opq6JAUEwfWlhuvCLGKN5efC48MCdtOxV0
uWbSwOd/Ni46J7RlQfyndAaRpuD4ro99sgeafuVMxTGnUl3wtA87ZOckITQcMM5bTmyADk+gwsJl
3i2b4pXCoKtnt3IYluBOaERSYAt+jA0tzOGMMDjblOClYROsDBQYucDF3hoo2e19ac+wESzwtoB3
+K2/VHhtC5o0hn9D8x0RgDjGhwL+xSaj36GOqVtKIYczfjp2RqWNN3cDMlleFlqXWI6EmAWK7ocC
U+CPf6a9iNly9UAgvPq0JdhRZ4uRxHRCCfxjQAakRvnqOS6/IqkYQFyiuqvUKhHX8T7md3ckkEtH
oD+t9Z/KozfkKcvjrWDlJKis+99a0+dDK4X18NbeDuEceu11jJnAQXJKxHveb7riYmutBDwWY0B3
3YBwQZiziq4rB5+U0A4Kb3CRHkrzM2uwaoyvxPlXuiNKyU0YEOM06pQGU1unv4jzXGgwBIRFrEd4
tKZQSfYNlgP/X1UfPzzRnOLyItIvl0CVlBK2JuP1FzNN67aCurgA7WeT3CJOFIuVHj6mzTD8ASol
CgW0QEcirecOh0ZiopHFKZ08p4IlPO/XwyS3QgDxXyfZN9ETgVOOKUkfyd0AZAzbXY68Uxcvpfvu
jJ2BsVeDCAG9RPju0gVz8ZFUqGjeW2sX1kTVRne8PtuuufcmV4mN8tKRClx83Skao7eBKGz0uUsB
2QSYZBvvsUpSAEkg0UT6OJAQH7v+qHHatuHRM9+EhLc22UQnEBU13rN0PLAdou20F9r5o0fLOFC/
QbJH4330xp6qs8HJd8hntpbD+zgyg4IQYeTZG4598Uh/c7xxruoRGds4xQT6aIucIvy/WbeqEa52
VHuNzTlCL2+7LbcgubzNQkXwItQH81J8GMNrY//10xUR61L2zjDSpp4M292qYckrqvD+EzlOGCv9
tyZFzyDW3jpJlXXqHMkqQeF+rkGSZlmPAsAykYmcXTZJoXBi9PrGccGFHbjaXP9RCp7hPls4FvJ0
gB6rQHuBtrCmNy0vSfLBizt2j162j5T2zc8vXREeMgdladXOHY86nMzDeihmOYqNkdFGC6Kn4yBM
9tYhtK4gI6+mHNbKuXlaBQdoCdI4+Ou29Nai/0LjOUMUUbfzplYfeQTf0LCx29VS93xGKXlht0sX
/bTgUfaxaUprgRZY6ORBEHdSY+6TeOXHq9yyFpX1pnm8g3Amk1+uXAQMI3ZmO6YMKcu3Tf8qBrGv
EfRN5cYyfOQzcD42SJNDtFlY7OQRX9IKSglYDcmBYcgzT0qH7H/r6Tszuhni4OeHCeLFvVGQiTLr
oOBanTl833q2RUDYtUjRzmNw6LKdOaC7IK6k+CKmeekABTRozCLU0VKswLVDoAv95Yh2kdr3HsSA
Hi3t1jpYWGpk1YrhdtyV6brM9D1JTNfRUGgOmbtMtnr9UtTm0Sb1Y6B0gCFmFhcYlWS+YM4Mqj/a
plxGtGIkLv3W8RsGfdnLS0KJudOQy2cDAzhv76AdDcs49QYEhP7RRtZR4EZEm7nIj7V8qomK7K/4
DLC8I5Py1nZXP2K3uKqwU354EqAdlFr6vcdmKBmhbztC3eStIqyYXvoBRZHwy1B3KVS6AYae0abZ
kIEE3lZucPCCb3NTZfKGIMAOcXrbVlsXYMRQqV1pAIm9RZ3b5w4FgGA+tigvsZCw42OnRxeRqjJT
yRQyeZYdFmqqhjxusTj7yaPspAY5BTTgwk1crWRS9WQgj1MpRG+/kbQsRPiI/aVQ820iH210x3qm
r6zwFZD2gSLHYEaSMHMXdbMqWmX5q7AfDAkhrgkbm9K2VRXsfGcdaqVztX0DXz3aiD1HAqQIJYvJ
fDmM0PpUU+EjYhxuuKrx7dXdPzpolcjcCDiPiBcvaLYuytUiQYFadOxV+MdB66MUFUt2sbHgyKPV
8EqMr8eUkF6LUvl0enjWTjCOAIB3ZFXU4gB6bavqnvZfPtM2enA+01LzSiy+gmCtRPpNNeWIOK4a
8yUPcbR3w0S+2bSDSpDv7UD+bqx6V2l7UFHnRRx3Viv2fhtfJkf7kxO3n7iEYoBm7yKKUSj3hVAA
AM1aZd6j5oh1BVfFU8NSR5lFkN8Khl6zAnyaI4ElrxviPwSNKU8u0RgGqpAm2eNwZfuCtswvhIws
PBLbnD29yX3/BGqjrIGj+ldDl6I5bzqm6oAHTtYvI9KeBdnNcD8189Pi8e0I5xploJhAuxnfZVut
35v4nIc5e1AqzlIHpaHryeFCNN4Zx4IDP+Xk2lkf3EmBfx2Y0Fud0d8m2g39Nz4ynJHuVK4r+lDL
hoR8ZWa5OInFyUvvMTXhMPILt6PH2zoPFOn8p4qJ0Cy6oGvmDiULwQLMiQ4S34RcSWeZp/KpllNP
OkT0Aj0Bz9ldyJC7K9UhyXFjK+Ei961jktLnS46ky3SbINJ0Q3VZNwbpTV+phqjxLQj2QXdCbhON
0Nl0rxfuzhtZsdqbkrz1LXGHQHrFXuvFjmlm0j65PWOOIqUK/qGxzxjbjBEiMvgO/Gdgv08OAvIU
YaYMJY8WWfoE569pnoZOID5PDlaJuAJNk2j4ppGxMQUr1VQg28m0ovjK5V5Wll2K8l1LViLGrER2
uOhl3ojLE0W/2FWgdIiNf/yeuzb8YwC0u4HxnCglaMt+xKUZNRwP4O2KtyMpgcg7Xoj6M7HrX6uL
f3t/WjtgS10D3EhliHPXLXxs0cugVF2SOkWDfpxzy9OoO/ISfVeF6jnsNIAnpmFIz9RRPkn/lyVm
iSpTOFDWIfnFbmGTySka4kfOnVkirWPeSZ2V1vgHg09hrPJnlNQ7tGw0Cs+ybjw5xDPkuIh7TF6W
gzK3OmRSxR4ySxMRlxN4ZWzRKSCOP6fJPbb2ccI6r6RL26CaMc//0V24bMyWGx/RWsH15JwLugaV
hxr+C1Cb4AJkSNXsYS81lgU5bCEJBSSVsEaBpXGX7GUrac6y4AILjP1JWi4SAexrRHMDaBqNGDJl
xLYLqlkrhUUHE63yCdvmTCTLnLi0BKU8jhvP6Vuc8CAbM9mXSRU9CVT5o8Izl9m/aYf1Bct+0DNc
yZ7A5qu29Z3FFhjZ+jYmMKiEeeJ8CjMEp/hH4ozg0so8OJ21RPyJeqhcqL69NzRSNcZHwd6q8EKz
CX2gaVlmMmKGmDbWKZOhtUb5m4RMwqzvTXNIh0/9G72+WV6z6Iv4r+o8ZN8OOi9u5iq7+W2P72ih
sFtSdN8R6lF1aMSK1wCr1UMeB9U7qzvCgkOYfzvqMedtdtSrI76j8a8clh1tEraVo+vAHm3P4245
1JtK/4J+DJovGy2NSHDJTpDswTLu0jU+l7wN1giTS4tkhT6Z6wiMHY7SGG9rNTZYmBEC2K//hLuw
wn3W/wkAwdbYhu2rjf+8kBeEsN8X33AqNqC7vJGgZVBHVEhGUHEx4LxOl/UBRace+u9GGNOHe2TF
cIj60KziVtEgY0yUPqEEErRYhB5zwSaXIRh4rvUCQNL+NMM7URzldKFVABMsQKaGOY4XjsYqT4G8
mOYlC1mgjd8ROAQ0/bzuaz4Sphd6FhJobRXZE4qNpPmS3hSB+FrOgUjJJeWe5DgPgQe6qwqpUrr0
iQOe60rKDJauK4Hspk8P2d7N2aR9DfjM9z5KjRt/l6P9tRkG6oyLucMXpUxrNUkWFsqr/EdmSWTi
W/XVWciprF6wQBPcwmVM3JKvA1Ej3gmieUniv8yCo85x3fvO3J5ulfMWTNNH6Az7gLcgizcFCTIW
I01/dFQH0WTDvKe49GyPpCTxAg8twKntvE/9BhRHlojMCfaF23hPiD6MHQwnVEu9E8G7z5Tw2as4
YV2LmLo026g9i6ph6gxSxaoiYEbUKA2JUkYBp2B1SwjNs9Ji71RUK1QhCtjoFuZP1X+wKif+p1Nc
ssA7uOqPCQqSTPvGoqohEXfgiLmBaDMjbC4kVd/rSXyBpsdRKY3MmhrsKlC2Qa7MEw4q5OR+w6oU
CzT5aA0JJmVMyQiWB2WrnRdltEH0YAMvyTXTqt/c6CjN8Ul3IWoVAXvY73s7I3lxQ0sqHeiXjLwM
HI4Fx63TzB0mE4SE61gw1GcDtEz9rzTttRrAW0f1R0xajsp4X1aMUuO+n96JyVkGTIFwZlFAkxhM
UyJbf5EYyHJEa1eRq8dZsCB4I+Z7osahyYm5qdAwGi/BZqpUWHd6aMnwlDsrHrR5q5At5F0mmmrH
iyuzTjqShAruS85mxDGTRgsHoRmDDz+dgIcV5Sk13P1U6rc+mkosOSh/6MpSlORaa95ZkbxPOL3n
skS04B8JJN+t6t6C5pUH49kfzZXSpnO014upsPY94Xxu22814fBRbdsUEscmADyFB8dg1BuACO1x
AuvVfDzUkcHSgUL5M3TQMKHVaCx317fTNaTeWES7OM3WQQHbS2bfJYV57BTjE4qQthB0Z/Kz0blJ
ig50OTpl7BQFmrLCpvbVc/B0Bdt0REqAhSI0FxRjnVLCVGeN+MuafoHrbU1LxTYx3hL8pRRBmexS
qvy84nUwIgDPXkCzljy0GadrsAPR5WRAwX1GydrKnLXLRFXo8KL5TBMB3zmY9XNI6bCmNj0gsDUa
klXpUz2QZnvLJavVwCZqCtRSOlroEBxF+6jpmKYtdhgOQf3StGOuvJm83bnbL5W6PyjYlkcAPplY
ViEn1fVqn2i/Nitq5TC55qcB0jDglDAxfzTUprR6dbJGQner59T8G7t7SXll9sufHU7kUc+n5GqG
f4DJ2MpN2inosS3bi4pUuR9ORG3RqgdBYTgEh8ZE8WLUVfjQemNpArj5Ch9DxH1JAmw3OUyRKm5q
GuCpF9Sz4GJqb2Qjop/QA2ZCBqIUzwyVjtcaYq7rXlTj6oSt1PZZ8qt6kjPVvXvcyLn6dPGnKZxd
lFKmBuobYhfC/KKCPzrdk/E8odZGzT8dvhvdelicUiLiGZYdSBgaynnIQWT477XylsOsgazLNQhn
zGl4hp75U5F+2xekagZxujbo+EAYIhxrE+O5rLQvxEWOcBnZ0rfQh40irT3boTWs51ts3CyUDVG8
zXevHOuyX2swKHDbJ0V9m0ifqUtwzBwjt25uvGhbGyMy3Ifiq1si9s6ZzyCUoKuAj7QAl2A3e4Yk
K/7rC4WazJojz6USttqRyL/mCXTBMkNP2yZES7ldevXhE3L5rXAQdZCVHZ32NgXZxkkx6e0mUnJ0
sJdhCoupDwMvVpllJKQsxCcT5KHBuBFN5j4kQ1XFVN3FA9xWfxyfqpNRt5XKT5R/4a/kVeNlBK+z
w/ju0hlJ1sHQJkJl1+Ims7Eaq2hWAr4bArVAQbd1/Bm2xLIyvkIDLK2EWAQJtfC9TBBpSbBh4eno
q23+GP7hIMyFpTFb+86r7wmTg2HsaxeXjLNAILCIVQVa5L2ORrZPlAwj7kDYp54wo5qTOZnyfVmN
56Qb3/Qq3EAmrLx8uOYcDqlAEr/JgNVD9xy61y5QF1D8DeM23nz8bM6uRrg9s6tnRuw5MQOYZstF
pXgnb6pxP0RcD+4eqQ8FYxS0+ARBlcNe0RT4umbpGh9Rr/zSBU8tmbhnqEVbm9ATNOoOx07SP4x+
P3n1PPdx6xP94ysOARuENvIyDp7DoUJdKOc2+YgKBzY1ZeQ9qc9W8xedqRKaxGgIWCcUQWxwOKvQ
l2K+lt3fnl6woWGZK/6cflj12ImxqYv64L2N1kPu44b+tN1+1iLw6l0DifIrBWx3s6dr8DYwLIyC
bQ8ijR3MpkosVPMz3A5rAUrkhZTcIwTowdGRbbQnhskSy5tLS6V0uUVQzfUAmhTwzWNYDdL3HGis
3PowdXFEYDjjOHV8Wx28S3ofvN6dJc2Wqq9Wo3b2XlvDJpaT56lDhllWR6e5kr/edCTTzCN3aQeb
Ft23jYSKFdyOnyYy7ISvkzIFGUGZMpmBYNOnRfQsz40+rvxwm5JiVf414y+6YyqRU0YOyyvXFmqs
qPqL1V+pyiVecFnqIQrEeNn1NjcqH8RwAo+eVLHoXH2lpuZqCO7IqBde0+4qR51HgIR2XIMZ9icT
iT1bd/tl9g9z1wcuBcv+HUvyLOBKsFnNx2GLPUJBuSZBnyzlgsaGlXErlMLbshLRGQCODJ8lfTwZ
555Ut0XGzeK0Hgkm4r90Ng1aCleBN62qkrAKpVobDL26QmhoseyGeJc7CpBQI7NYLzmRcN6zKycQ
qHQN0lwyQHIV4QNuwusICa2SlEf1p1Y0l6FepcUPccfzhP2B6/lGViQJB9ahBoQoC0yA2UUBJo8Y
QEHlVgZ5T61/1FTkKaRPITrwS4zyNu0X3X3AisPduSESZJuBjMXmuDYxyGXGd+ERdhutc/s4Zh+N
QdIqO58qxiXf46wC32v+TcrLENFFtUjqB/TAZyfq4DUhYYiCetGve9I44m5nBkcnVZHi1msVi0hC
H1KSoGpWj0ZFDK3wQc9KGJFa/WdS8AgNdK2s4ounEotE0aKdcV+k0GbEl0QDW6paHUc6x1B3gwbm
NytTLmlNiy5fMdML/bkyomTVEsaMguwYjtJdzmJLrJKunUVPQqyJwBNAivEyB7kmNHEvbdnA5guD
UaggiiYKVoOG8EWhWl4nsyPeecOlRILBjoSUEJkk8qxQ/JdWWXfGtTTiVRX1Kww3yNgQ06bYr+md
U5H7aKdw0oDHPsZfyUEYLYJ6aMOoXxpZcNQSceuxYU8mUSt9CCSL5XKmxOotEhEP37SJ2HzcvFn0
BFFW+HPztSdIpzYBAK3fAZIKFg6b1QJJ4TyANnZQFMFPKNwFgI9oOwv2CDv5w8W5ctF2anjPAxQw
Jh+macnM5GZr5Pw9qXavcI8nqHj6KjrqMECCMO1yRCPl/pMSdHpQDZY8p/dOpvOOQloi6dh4iHda
8bCoOK1s7oNOdGDtryT/SVFlI+Na9siafnwqEaTQ7GWmVGuYcFUwUgaYrACd6MuLTFawuD5GtF9K
ph6pJV2kib/ry58xDA4BGqHejgn7//OMa4zYBPof7frNYp5RKPrmnmyqG6TzXIYw5XU/l+RyoRjz
KsESSJQVxWq+R7JqvQJLnGxcqs0tb+lfGrjxuec1mzMKYkyit1qsrSY+5K59SiDXIbZazja+trDW
kz1uYswuNbkQJvFEBbljMflXvpQpQJe2N9Balcge8gLwU9DyTApcHcyxtWIXnsgiLA8FW3xNJQk1
GlX/JMkKKE3415BrAqu4QxgooIBBF4EfPdoBwY1u70CAUh2ZWbFQI0ATsgIFTnNhn63YpqcVt7v6
FvXT1oNrqkGciSufnOjcjm+28RuiwrGI8aj9ZqXtPCX9pKRi3hWoQkBMi58BBXJBH5AfK0zFjKQK
uzjVLOpozDtG0fCZyoiMjPpLhvvRXwK0DViYUFjk9kfdjUtN+SXFZWGqI+gJl67yVk/xusCI5hHl
nbyzMBVKA3Oz5WFBAhq3z5a+kTV28CgEyl3jBYLOJBsjxs5FP27YkPnZFquWEmW1A/Jhx0+frYmo
nYdSlLeSnUBGI/kjrYj0m7WsuCEaQwZNtFwsHg0y1lMJ5iQBvUzPSB2gS5f1qsyvDfd7y4CJEd3x
AdAl9sN32p64BMaiWaCMlwkiUt7UOUwwvFB4zVzpCFC/ucL5BQivwnfYy0yFhN8phduk1JxrFe9m
0CN/sG2yPZMj5IpfHkQRQRt16xBvIjlmyrVsAfDLpfRyU3E00xgqm26XMHbg1S98SCzQSxoI+PKt
dc3ZH0TlRtHWGG8WbOZIYkqmkWpGEbbnlzOQRAbugeAtgpOw7Wl4WoOYK3eM5i0aULc44xEEPjAR
7/lTuDIHBFqrCfyyV5lGSTpJdSmZeldsc+EO+ZrQFN5/fsL0GegHJkVEU+oxbbm6QdmYdGEm/00V
qb8mZVdI3PPpUJDx7LKei+BPzXjD61vX/qlIDApd2UUMmwOLulZyBLr6TsHYkMR7sosn5JsFSlNp
7Iu9Ty3Y03W+UlhKK9oWkfsweUl3coS0WMtYO7KDjOrwdQcgXg5E+RJsAKsH+T5s9wvTA2NT//y4
v30Qmju3AHgUB+04QkDhYDhBi+jbISTqQA3sIYQyMsitQEyW8F26/Dai+CzGd/ltGumJFX8u0xCE
1m4Gw9iCfcB8VhAstkXPA8cczIWaPrFi9aQkuOK7ocGEtA2X6GquBvocKIm8eFz8lfrux6TJc81P
3lJeJVABevYJbJfz1/DHLeSG2PjlXNOxfHsVaopCLJ38xwg+VI4OPmFBkqd5tbwViaeBjeUqQI8e
dmskRIkHRoC4KvI+vfxX8NzqmuTXvI1gteQk4MUNCKTgqYAy4scDx2PBbtRvh+zl4KazO8O9u3xN
8nCzGCxa41fhUcAFRzaitu4mg3jMOdjuNqWKkVeLDQlKcOC4z3nZTFWbC9tdqhCWI5VkSAHaDLTb
IxBl+HO8pRxWCOuaDUQCB6yJFR0ZXrM2wuGiWVdyP3l7QR+m8DBA9kAirHrzu0EWCv+WocXzvJNi
KGselYCP1gSXFBgI5dzjNuGStPl3YsHmA1Sx4pdnIZK3stJ5OD8MJhONSLdCJkEhEhaxcenc8Shx
cDUCWxrHJwAHLjk0GZq+qPJwjxZWM4DZiSIPANeI2Tl0mA8GDgBwH99+M6jQsjAeVuR0KpbYR2Tl
6i7zmVNk22Rc5RmvM6T4TNWLc6arj0rvEOA4XCLFeujHjyClAFVC+ZVGbTyhkCFz1Iguq2pUQj1Y
elRefCPIFr2fn5QM+ac5rjqxEN5Lc5O1jfs8QZ7Tm7hkSwAZ8m7ROxcIhqQWk5BZXu/KvHoRvWsu
qGjEyplcVcZxpE9rRNQpaQb6te7Zvm3yaz08C3WGvZJhTmMmmzq63aiiiDTeOwY4PMc4n9JUZpog
AWBwgd2U2CQHWu0i9dGgUMvdaPu7QdW2raB+Oi8RrtVb2sFZ33UwR4qEkzTbOQXySIpTG9lt00FX
tdcuxNftQOA12f/DPiLCPng1crgLxY/Pcf+qiUEbtc+h0zdu566U0rsLzHTKO459knY4d1x+8rCx
lEfrwlup+Tud5jYDe2k9BnSXGY1fLMtnQcBcu9YIE2z9FgTjVwZUcXgCiE9NtrJ7+rx60BOzag5W
GT1IRqwN/UvXUMtmjEokMsIqJ1gnYKqdfyGx/cKhF4YZoyYQQjAuOfGRDLOz1UE2xzl+OP+jaNpZ
Vf2Nw0I4fATgy2Yf7ABE735fr2Q0DwXuxBlZDCeKBNh1Xj363w6R8x6Db/O4Dmq1qCJz/V/AgdIc
wwBLlYFd9bfn61CrcTtBcbpq/TK7G7r4IfHnFq6nmHxecWhpBdZ1ONe8PSkE7FUgymO212t2qUOp
lKuKsJmqP3eMHvjzXi0Xg40S26WIIMfdA025sWuC4Cz34On5fxVyEl1gEcg7sMf4Y+pYGZX3yOYD
ZDWUVkb4P1FpdAR/O/EtJHmhJ4g7OI7Ku0yoqFAdytSczkGgiWDJXoQ8262DUIgqGbJHCDsRkJNN
RjYPCwh0tyj/DBh075/BLKmx1tb1K2b7DdqQDLSJrEPyDl1/HptPJVCA0YL50Rpi/KW8JIpBnBzO
KuV9pMXdDo+liy+aEqqcWTwsge/wY9FPgSYTtGRgcubU/k8RQrD3pKKATdDrrqKQPkWssSGOkf6g
WZ8O6vpBf6DpIGqXH9nBWRH368Cy1JH16CGop8GQfxy4tbYTZgsfOIKoy9OGYLMWHYCyt/xvO7Cv
6qCsVQDk5KVLeTX/Ns1qNEnaula+DPjrxKXoLYT1bTGA5S9ffTdNZlQS9UrXWuKWTFFVxBkAE4yN
yQuci3AVqv6HojrrWjXp0aOXl02aX5WMaAg7c2NmYm8IIRf06Bw3NI636cnjpSDClLTLzwilQ4+a
JAlfrWCuKk914i1N4i8n4u1MboERyU2r/ynJprJvUc9nha9Dxp6pGlfIRB5+i3S4Ijkq7DtqqbRN
1Qy/Fftl0BsbyNoGRIdBdDAgv0AKoHYZBeaa9x4m0zJnjY5QOXS9v8rfSwU1V35B5IU5EkFOZhOT
YNX3IOVqtYwknZN5OgFak5UHDyu0Zjmm4l+TeecBrDvJzBvirGoZ2RQ2W/zKvYy4ql0i2ZpjG+Wn
zDTOBYSEULVFye8eYyZL4o7KjYvW+gddKoBtIpfcjn1EJVV9cIib+GcT3N00hKbEyibC3tYho7Ex
nFSGvuqjT7cWOCGWmaOQzc8Ho9BSAymE6XVZRoiz8k6nxxDJuFrfCF0G/uJzDcVJlHf5qaQtxRAK
3FCg2jtyOIgYw/xkZ9yP1raAgqAIbOuo6gXDytdgtGzz5sb2vF1OFblbFKuoo6kv9P8pRrVEbtGj
P/E0i8wIYDW/usoRxaNNyq78dYI6SVId/32JWX8aOsoog3KvBtZ6rSXjR+yjEs4vTqNtlClbGrlx
F6yZig8lQFxBg6jDpjUAIek1cx6kvsO5/U0+svYCJh4kyrUvkVZ9qM3L8VT6XqxTHwZH3cdSmRe7
TGW9VgPA4XDZYJfQmgF1Wf9QBCxLcsrhZXVmIvhf9sGMOfeRk4uaBza59HIx34lk67xKhQuWRBY1
veW4nr3sRdIgyV9TjXXamJivXv/j6Lx6YlfSKPqLLDmHVzpHumloGl4s4IBzKtvl8OvvqiuNNDN3
Rpw+tF31hb3Xriy8tvykmQu7AcFYdNZGDMABITuMGiMqDxrEpyOQIVpUTQFrkdbZttHeQebgcYVk
957+lt6EvDDyBFKAQ7mMKfKNpSUn9RgjFBGK+hBBxLrULJsHumWI7dhxy/WsDci5EbE5YHFgWIfW
wtWpe6e3Gq9QYxAW1LOpZobt8NvhCsyicFFkb6GFJ1P11uiEdRu4JTsjMYUvXQGXk4LMZDjYlCmM
TshJ7cCSDBbWmH1N1FJu4K+w5MVQxDXXp7chrBIlRsRjpw20b/TDGVYvpJsoSGMQJTUknRjljsbD
ahmnqMU0Hf6KCJBQiUnx5NlgADEbOB5O5zEHMxLJPynUVuitVMFW5Uz7nq7U4kcNUwg3Y3T8owLQ
MogGIQU34QqFc8jrq2FalIwebC2IPtcOGlTqkwcxMiHItcWOPmMt8/nUwYagmdqNEN8qvpk5N8Co
jFtG9fwu1w4dju082yHaRApdh4ABn7vkKKW2d7LqwwqqCzLPhVJc2lH3GmUXR9EaQXUkyaYFx1bF
COidszXezbaFhXgbgjdPMKO/Gi/tMjBelfq/9rE14FZjUbfskNHrJBqV2Gc7biHPP7RejxAAnRam
7lJBaApjnUts9x1CdT88UYSZhfjWS4MSwibiEUm3VeElKcwVXLGvCsO3V1uvuaAvokjNA7nIBo2G
DpJ5QJUL2tG+tqTgTaStoSBqxbYSrGrnfjuLcwdf0C5Jx9waeYYmXxzQ25GV8WHSdqbhvRXPiUoM
dowlJvoQiEaZmweVMeagQ9Xcg8w6urliV+BMs0CvpToeXlIEsR13o8E/Jtkp4duOL5ELEbrI/yKm
FV2C82n4cqd3BXfzml3DwTK3/tILuF0jbRvzhRr/m0XSU1EH0CvQ7AfxvkJc7Kb9Kh3jU1mewdrv
vUwd3RzxQibq41xKghUIrD3rU7nvB95bxjy8R8QQeavO8YDyYeILCG5LLaiUNPk5y8lpAHJs0wOZ
/qsjM3g0PTOU8TmqBWsjgLjI7Ozwms/mlp2AFW5NylIPMMKg9x9Vma6jm+GZ6xbzh5fdMwUrd9m3
W/lzqhO5Y25Zd1IGs3rx2H0LYf0LmNQAvfTT16aNtjZL4dmer3YQQQ+qNhIkTFl82K5xCAeUz3Dq
gDJSEzAf0pYWO5Q47pmQoD8q/kpZPadF8d3maJx5XLO8fSkLb2sqwh15ktLc4YVcg5Ziwe1W1zoD
Hup1J6L5lvhhrITkzYnt4MNukRVYAJ16w36rOwtExgPBHOwdHHL6sk+KxbuemOsgQdvVav6jZ/Vc
z/6r1yBfucRwhdz0V4F/DZeMsrasfr0esX/Qi2ejJisFWUaiOy+KVEbGDD00kyptLeKPbhgRE8cE
eLxN5ntDd8PH8dJXT0Pv2T1697tGhMWIGiRGjB7cgez9D7oRruGn6UPNYFINsUbziNTFm2J6iODu
8DbD5ysMl7WqxQq4ovFhNxf9S8w7Etgyaw/BJwRJpCHNISGYQMcPZLrI9cm6E/K3tuh6/eQ1Tm/+
/AiZ/hvg4odxB0TuiSUrEqOW7DADAfSMLIWfXZYMJNGtRejYS+MaRIQd5Ec6YbJpl70V3m06qf83
OQlLIwLiYpxiGpGTmElTje++QXJQiR16YMA/EFWc99ZAqk0BBvGfvI/3PNnasG5tTsUA+T8MYc59
9e0dOVlacdcVZRRk80CRrMeIKER7FzmOF3Z21U2yawtVS78PacJndoX1uAVGptWfIvoLoYF2Xfaa
8zd1dKYFerENXMgWmXOMtLfI+xxIhsDZtDRgM7EdYPNv3VwXydyP+sl8JkG+VxI/9Gnrj3eQLGAp
zpb+/xvh4MbAJCHG9jj07tWGHYM6nEg5XOexT3IljI4U7VJmYPh88I09SajopDu8JZ14j5g7PhU6
E0UETGnIPCMpj1lzrVBzeT73HNWN+EXV4vj8AkixnHnaJ6N6Ja3h6owjqgi9JqWxZ2ZPqKeXPBzC
fJleWgSROD5PAqbMwftOCrY1YmJNm1FPgA+dku+ZDVtX6GhlIcqTbB3Q5Dr0vriFqnzN9N5xqYPH
3xzJXuEfQ/PTh7bFbqVIj7IhtQmkovVh5nt6VZ886dJfDBAzbjpHUJ2/BDSGUbFWNaPdbFtQsJhQ
EzHsGhxrVQ+cFp/yVOyb4M6hYsk3fXwYA0FRLhy6dhWYbH+N34jrsAXAw5rRQqJa+TPrL2ShtHdx
x3CxWqej2Hjoan1mWwXj1tCvN8Zo7YwwAQWNt5ai0PHfdeIehElaR7T8iQyHoQRVX8C6gxl8EWXE
RorrRDiQ09v/Bj6z+TPZ1gEOMPOsp/hLEruX8jSO97Z7tOWnWfqbpPmKEErNbY4gwf1XRgzr3Gy4
Qv1cWLl8LuLqNHcxYKvnPoteRYJMXjOjv7lLD7UKpDST6NWUuB4CIHBmbH+RznPKZn8DY5+DbeLF
uWikJGkDxTRoZ8QM2Ns6Egpjl9owBeSGII8RgjRI8oXZYS8S7VfNw/Nk3do+ed+HafL/t4vVCPRM
LcCuIFetwwJ+zl0i2uLktfLGd1cgAn6fpo8q3mN/U8Qv99MKmfZVTnWsGVyhoTwbPEwmjrJBN58i
Sn9iLxe5cc36PT2iQL9MSUpiJkD14pu6CBXNjeSDLVkDMS2qb5fnkN9X7V1ZRRyEwQkbmY+xzjZh
99F189LoCjYTgOwYGunkSTneR61dlOY9a+G6M0qfbg3KmDJggz/ynYty69aKhP9RNJ9QIGvBcLYg
uFezd5Y34/T4Yo7TzZssqTjUvuGoMu1lfGN2z1UvDszH2aSIVWQTZjdPe2m+JHqOeRm7VOs9ooKl
malQQSVT6PmWESfnkhBfBTp7XJY9k782Q+clzaqHQvrJ4JNZaJlgvMqNA3X9S2TcCxRbOhEtBj6z
zGuf+ZWVWIojDUpLjzSucPkvVNuxj6HN2ATzM5RL3ccuYvJkjFgoMyXOAIEaFfXy1eO+Y28yvVf4
Z0LAvHmv0kiWs/kWSn3pucWrGgCovNBxZny3CHcIHGYGJTP/uLBuHds2E0Wiz9YlRe3qUODkQgDF
cBZN8zBTfBRXte8Fb/DUeexugrX67AV/3jgAzkPSPuDFRJzA5UctgM8S6z0fdOvQ8gKLVfjypWnY
rCnh1Br0qZm7wdRI3I1yX3/BCV/4+XdTop8uT2xEiTNKFflplxiCzbazp3Jfs6EKeZGMMsVnxnAv
JBLQ9BkUqyqBKVIk2UF/+TwqkhlHdHSGCOutWCd+cDZmQu51jEraMmJc6c/5amC70f0GnIoKOg8s
xeRtDfQGORkAFsTYEVVdq22YqJ8cGkxMkBsm2nRGhElob5ZEJ+oltxAJURv214EkjHSApUfhwHQQ
q0t/m9NSJYuq27R3+CsmvyrbMcNGgDGrZ28fKfOIm54GJksCLU9d1GBOmmej9/wnBJF7EyMQIiIH
U3D/0OwAAGOXc+FNYqkpRcgwFL91Qf5dJ62VbEB4wfiz0m5Zx93Vtmgz0ja+QJWhHmjoqBhkcHqz
f5QQ3Zh8MtoBUIo12PPzDV6ZygP/0zECxVkbe9e4wgvWDnsShSL0EgLriy237sylVaATSsw/x+ZX
3/XTK8m3jDY0kFoWwmJ0h0+RRGpgtOt4KiGKSYdmiHm/zxBw0T4G6qH2oib6LLBHNGrulWApEr/s
xUjXiFF2QgdKIxiN++cwvtTAHtCuwsuxN9NRmM/S2dr129CzLgs2mACiiAWkaqns3aTxICTUZQRR
UXjoLSMlnwxFa+twhwOltVJxK5Kay4zsYcInsStT8/Yvkz0uE5Ynma5d+pA1X5Jckvo04IW2huYY
F+MxqUB+1CWoLfalNQeze+WB5tt0Tgnz4MiW3PAk92L2C2Z+xZ1JS8KFVxgvnTleZKzgQ2kGPY5O
CYlYSZVggFWHFwRzALtrX1yMdP7wRu1RRFtjGBgRm8PC7Bpi0oNT7Abvjn2f0k3G1K1IwuUQj3TX
dvyv4Jr1P8YMWQhU46WwSZJk8m/Dxa3s+SEnKAmUNOLRM0K4F6QU1z5PHyvuMbkY+JWaEXVx/qN+
/xHrGc94a6ME1YO16XFlYmsoOWnquD31jvszsmMwcb1O6VoX+c+QEijhZzi715EOFseqXjyiGSSE
7mIkBIH1WT4SXr2KHH5/b33dXB2cv1xQeZKcA2IlJuenRVCdy5dRjx7SIgaBBTLUJX+fcZvUQOHN
5Tbd1zDNvSJcWrn4K+CspDOYwNeAWlDjTbR/RzRIzEFR86WogNC7MW9RzM643Oo2tRjO57apnhGD
byIWNSxbl0Vl3XTzvZ2gwxgEnFZ/Zr1Ffdcj3lFQTcnawMdqbe56ygwrual2d8zsLRJ+r/0jXv4J
6Eti7hO0+oY8AuwNBX8atEP/2xeY27+jguKUgXIgydMAqz9G+XXUrbNbm7fQnRknJK9ljQ2xg7XZ
Ff9cgs6h92G8icmxhuAgibMp2FF4G0MZg3LcKyMpMSHyWqZr16JPt1kgd2nOfBAFRje4Z7xoy3Fm
B9YDHaSTTSIgnxiuqKqnU6XdWfHG5Y7NnVlthojPov028a5gyegXr2VogvWvTl1w9YTA2AP1mbpK
A+Q4sf+wylXpubewhuoXztOHSJGXeNY+dpRBmLwMpN5vg2AS0AiW22LpO9HGMT2CPidUkN4/QwJr
DW6N/uyA24Y1qoRrJQET3tIV/zSGZooqxcbFk/ZKCVYcPsGon+P4wJ9FMq697hmOMPoJ+OtOunfQ
Uu1HoqqRHteH/l40b1ZFYAxuSJPegDm8aeyIkq0onlsQk34WonlC74yWrO36Z8miyJsExtSPST6b
I4RPMBIzgsYDsC0yycUmRg/c/suJSqApJwwCBS1SvpueUcMQquGAEYDSfeliPE/5uWfJptydpi6B
AvINjp8e9UysJBV+jQyfJAHSFJ4Kz1vnuALyQPuKo3KTNs5bFKKX73mg0CPGjKU6Ty5dhA99k320
RbwL2OjaI5lDUNJLWlDEL11sLbxuGxjpOg0EPR70uvZBRihOeMHagww9euQY7zkqETKODd1YT2O+
wbjieLylvJPJx6AB2PWa41wVl8Kp4VeX+kXE5sNO/2VmRPwD370O0LjWoAnWn3n/5xUHV8NQiwM5
t8HwhMEmELw3zdFG1R0lyCvnAelhDuANZWFHIUbVHY8/A25T0QQH4eZs86DJtgufr9Lub0GMfmho
qVcwrRifgQZXlJwgIl0XNb/jWd/oI/lik7lECIIAodvldFhypjvHWIao8JnmdzYIym1pHR7YdsoB
ilHCitBHo6dW5J5acmr3MM13M+0bjzhjaOiz6S4h0c8EWdLjGmrwnTIX+Rc1/apnGWA1CoGHBxU3
uht+2wwPgaXgT8kWCwRFT1I4BwtGX4kLOHyP+/KB2y6kfceP1iO2ZnE8rEJt52DRJxMWgetzodsH
Qzs12U+rIx9rjjnXRuobS762oMHJyYy4HWDWM5XQRo7h9KjrxtZ2kVcyDJXWd455OxlY+RHHFYAT
PPc+DwwZKQmsUokfN5XxElEiw18PXQu5B9zDzti8hA31pGXZ53oqEJLDed+6Jcm5ls1uE8kfbBSS
aHRXnKBBrdIwofYaz2PP/zn8HVn62+p0ZjxPhow2vqRAeIEjpud4ar7ygEzEyL6kGCOpF45Kw6DP
XHE9lnZENACuqSQqQ6wcPX7pmMBEVvBXecVSOutJX4fto3RB6jAgNRg9F6jMjNFBvITLzGlXfGJA
AN7RVVi++mSHpxJbLLMWl2EBYwR6g/hgIPFiNS/5iir3bhHyEvgUwd5xjvNrWv4d+xsLJXn3lINP
7pVFN0m1Hfllp9FP/rkt448+07Y9SNpm40s0t12/jZDSTIQ2ZHzWeapOskmWlQN4iy1GQA+Zl/8c
vAxj3h1rrumxdL7wewksSdwuCADUkw/Eg7mxic5OR2lubifIWwyWeaXAEpbvKl+hElgwBmh1MfYa
OgH5kAhf+bcZwU+AEzehJMpAh8NCwCLCsXdLNXs5Myd3f+p5oQno0mJFrV5jwII2Zd6qcF+obGd8
CwLzB7brYqkV8IvmL7IcHIF50d5Kmzse9JEP3463qHOe/4fOYsDxn9Vji6Z1yB8WQCmPZtBWynZ/
WY0cq3ROznOHIAHgLYiKOP4ogr+uR+NK1rX4KRPiuF9ZGiBBPAuS+FxIPCQSTV28DmCLMgkAnfWT
UBL3hBD4JtZ+QQCBr7hYYYr3kOevmFSC7JOG22DKSD6rvzL/6opjHba7pKWHS6ZNlDafjqu9MPlE
BuPt+6ja1FG8ljrSYgQgiIaJS1tUYYZJiKQhh/qv7Yk0fmcKoNw2ehgvDPkHNlvVBkiEbe97U+Jx
lSWGQPAD38ItybugXVpjTCaYCf4bUYxiWoEF+N/IO1s01h55nAmmB3McIKYSU5j9Vm9GcJUDUuMF
umDqBBQoTXWr3RWSSaMlFnokls689+Tu2n9k2A/ms7LvOgz35npC0c1hUh2yjoUWWcBFtizwLEtP
kMr+qU231iaUl10TWZzdQYvwh4KE2Fb1X57my0REzDXtTRCOqz41CIcGoc1kO0P9W3vb0tt2/GUJ
GX6JrIH93o4Jnxf9S/1nLWnfdKPYOEm7kO6x7knoLd675BCwKHCtU8p52VXVO5nNQ0hiBietqd0M
mkqlJwj1dDOb8/+jXXy/cXQwFV4DNXTPyxdtdItU1C8s+y1xZu2P4/2EHS5dY6uLGPUiVGOiEv0p
IuuGYIMw2MEtRmDi/TAQJXwV7BgWkoqSTEBQ1436q+DpqnnYwSoYZ4sPw9XSlc/5sWyUslV9qpnw
3vlqkbtQAiHPeJ9snOJNQtrzWXF2Rb+f/Z9klgdTrb9Zl7XgNSwd+DCaZp+VjqZhr4Pl4qN5ssZs
X44zJt5hV468n3bxZwTtp8s+TC0HZmW6hO4Fzh1NZGzhwAfpDiIH6bWNyrkyd5P7kop70sILJ2MG
R5p6JousXSLyW6NkWoI0phqkpKy6dTg+fP80xczMGJvHgbW1fNZpLvZYGCH2gJGsZLqLjz/3rj2C
db/A0mrH6R6x9brlfLXQimkzzLQuu/kTvIcxZWNjsmxD0VQdVSOX8zpGB1GIT3qVbRear74PMcqv
gI+mUEC+Qtl/hrazixp7r0X2HUcoXJS/NthItIm6Gsp+K45SCiKi1sF4uOHNcg8Ax2JdHiYsvnPT
ffjcg7XIDz0JgmFovTnY0bJ/KPOYYAerptIpPuP0RwTRFQAiywGdDO5R4qxLtjJIfpje3lHw/zW9
caw6fTugGi0DmAphWawrMa7J7pQ+Y1MH8YCMfuWI/yiJsCP0/TpLflwL28BQFajOliXhZxkay6aF
6lmuWgYearvVxacJnLDN21FgbQjsZAMiiXob3VcKvsgNSLz5ggiiIc6o0hejLyg2gQVBBOHRzpcV
AuUUW46FnMtS4MgQUFqN5otTtT5y+l/1nIgH/Wib3+P80KN65fjscNBoa2h7swosC4kshSlXE2Q/
F+TB5O9A7HvqtE5gInlIznDyBmSMDXxMDwhJXP6mOCuSs9c0ezGBsKve4Tb7Aw27sy4t6FG1Z51F
YW8MAbiyRyjFZG1E1wkWatFY/1rJr40hUTq8GVLbNLDw+jla0ExhllqExafEfxKHnOv1ItjzfKZs
pfO4v+rwUvUUcj1L04klePbmCwu+A9uPcVjntcbYHCAxUVjjpC3ydocwCGwI1moVptqxxKc217NX
Bcvs8y9Xg0TKjEwvjiM6EbQOYHrSwFrlOl74JmMhUJAPpgYS8SHH1qbnkkYHOzCyBWbGc45aJ/lz
kP258P8csjBGs3+ylTW/wceAP8lE3FTfi8rdOwTqNOiiXMpTJqILt2epT1xDrowmTBgZgxN4L8vz
DAkFFK6EvpGTkOygvrbZ/IPyXBRwinL9U05vRukva3I595nPkggZXUEERfI1Vt1Hzh8byRQdbfZc
hRhq8v5Fd8dTbpHU0e89rbpHVb93mnpdkTqK+nCXk6cwg/4xY6ycDTU8LMIcJh/OZwvIo45O1/rt
mp4haLGLaSE7L4NXOPNdKWi3tavUycmjzOJCfQvE6JTUl03xXslvm4ZvH3Nf0iFmZKLU+4ZrHev0
fJjlJjQ30l0FYpPAQjIIuIS4YiI2+ZDynLLa1eghPOtNXboRrAmHlxumKp42CqdvkRXrOj76yKsB
+tWHUHsX7k8I+bc8BIh/Ud3DTqPX3Nh7n3mhCZrMRYc8MXAo6r+kuARMAkpWQ0CGyHFsvSUmBTQ5
WIXLOxrphQm6bWJXBI6tNdcji1i8BHl27eTb6Jyc9j1stPtouuuKQabmM5TN1wODjoKzSdPD4Uln
pasYCckX+28tPOnMzuKiP1h+c9DwmdOZJGT6BN17yvxE07yj1oU7MWC/DyXvnIQg8hRQWmVsLkeY
gWrPnjQt4mXaRRTcs7BWRV/fQnxucKW8YcW+wh7HzYhugGxXZlf4BWBCFUzOmSN208IJz26H0xHb
yhA7xCpm7N/7xeCV6KCp/oxjJzCcKwFzANZNRu9O6e7Ill2VDqrjvm3patH3E0rg0j4Q84W0w37S
Ph0Alkiqbql7M2hjuS+Sz9YCTYo6Thp7gjuzAvDAQZoztg2jXPtewn70rSO+XXdvg+5hjCKUhS87
5ImySxR0zJNcHBo2WqMKGzI4nILxE1rpPoEoYxI28tX03ac73SxuVL2+JsQJmuFwcIZ8m1QAuAn4
ZYZnM23fZ8EfmeesNo1tSWaFU+EPt8N9Gs5PlcegQAT2NodMN6a0No1/CSjRsGhQkRilu+WZqHz8
TwFOp0aDWYW6Dtygh+TDYvxDEs+YIkYAq4YWySMKs8TSwzXUovTjtds2saR/2/HglB5IXDIYVBQ5
YzQEOgkDb1yyBdtyWcxvIS9LGbv7wDlpA+CBq1efu+iRxwb9irWWsflkXC0qTubBe9sRTPSqlWXU
l5jHAsr12m49SYfmLtWzU0zo14hDN0lJQuMnQYgLEsjgqmf9n9UpQoRG82XAXCGxlny8xoj3NuIv
iYwM5cMA2ajyxAvtlO7vx8bYBQSXJlwOLnp0m7gHjeZrXauVimEf7MD5X3nvWyge5mPOStJxNmrZ
AYivT8/IlKzi12B5LgyIRVtzgK+brsfsYTES8ti3R0SeTHInx+dcoaTQWjc/bUMNxEwlf1ESCTN+
kVQODHOrQK6StjkVLdtL8iTa/BsFKe2m2jQqbUh26QZCy212f8rLo44BiKYCspdjf3ScVbModyT6
rHT04cOXSf68C7ErJt9H3zrmb+HhWYm5hXgh0nDH2xwhgyY2EJbyKRtV+jbOrpLa0H+LqJcEXayD
O90UiDnWnN2MYEgxYGxjc7dYg7cuUN3rMA+qefgzXIpqyELUuJWOhZgVeMUrnTGMM+R2VjAfgiCr
emGqhVHTvQSpznO8Knx9I7LmnGoWUgSxrFv9lMEg6sQxkhHhOjnm9XEH/uVJj14y3dxqPbIIU9LQ
IoFxmEx4k/Gn+/I58XiHtPgN7HTovlXDs0YTjgYFS48H1FQnNcN/0RE7Wj5pND8j907Q+nu/wQtm
nXV4FLGl4rZh4LM7KIv8MmrdOjCiq6QFMOJBHUwO+5j6ubbro+fmB5MTLAm1Y+u5a7cV54LFojV9
OpyuBtqzqAfIXGFINDurXxjewIM00fbMHOZtjxuuuQVCYHl0552HmH+AjTIa3dZHtENAq38dkvSr
yLTpKWalWFk+ur8YxpFN325m6d1zfeTx2PuzekULwfjT076Ilr1rfb+ZBDt3DgkLALB5NJgPEm1v
6PVJCPs15po0onOReKxp0WWI5NUE9xC07soijdvFY5OPoJ1/4xJpK+52PfzNrW6PCO8omYloKFyV
uTuhWLab7DLE07d6QcqBFhD6Uhl8EdxRsHCddqyKTyl3UYNE1w+INyy1w06vvgfr2nTTchjocsdN
UnSb0b0L9NaZhGddkcWJsKUVO1cPjh5zs5hW1FKKwby4tuQAGqw/6FSD6uFn9wJRvGU/J1BodfQB
+JjXwrYwoAmku7xvfTG+TDgHN6TqoL9PeHws65ZU3qKWIY52fJzeb+sy1Jq4GpDa9tVlcPxNl04r
0rsS9vidfRwYrEgcr0MlNm4FcwBoXT0AvyAbu0TSp7yhLaWQ6zAlk7eGrr8IoK1cpp4fMzXM978D
2AFterHKhzC/uZGus2+9jf1fxyU1Gm/6/BjTGkeAvmIj5sTmxs2s3ThcRsQNgck4kThMtq477GKM
pVdC7wHEgU6zTCaEmI8KBoANQYhcWroqNUoaMRbPLV9S/QIgYVEHyq2F+xGefdzxAdne81ZHTXCq
gR0lyV+IIgyO6MJjD0VuV8vNziY0thF0r2o7X5QYtwvYxu1MNzviREQIghNKI6CqsH2sqnRUR2/+
bdgXT1qzjnBVOia611+teMU/9+Qn9183jZbI/FdognmSHQ4Dtua8/JeGTaMI3pvkRwPoEd9Uqeri
EAEI72nWuoBBPPlHcNl1xXgTUG1O8a/Mq/hiSUqTKQO/9jUCsuGAHEJlnvozr35/M3oWKmbBdd8w
FsVQ08wb8ui2cQs0SXJ9lEfmgNM7BjEcvvipTUh0cbCsshEo06uS/qTe1XX1bdVWZ2mTcs5mtw1s
ZJWMQhpKJEGFE/zpzrujjcuuvGpuvtU97EDmVkdjPmHdHiNv6XEXjBaUguEjdpNzU7IJML1q0xD1
JHDKqe84jSfYTGfGp2yag4Qs8WlcoR5cSHSI8a0n65GZqg03rmNFayKlRus41AgisGmgIEvjGN3S
vA58ufFq96Vv/U2bIEaMP2yGRSm/CxsiecFrj7BUzZfmTiyRJBK0cnfZlhX/B98c1UpIoKAKWYDn
8q5zJ9jA9/QIIRTClzzkYzNGVUO/Hnd+xhbJRIGS5bv63iAjN3E9jymNl/YtazxSCM59fAp2f2hy
sUocUpVZP4v8pSEfk5bh2Xf5n3tl1A5WFqVRjQshYVfRFKisxfwUfnvER0zAM/sHK7PJXdVd/SoG
dzvHYu0nJGyjr5qMiCwOyLWwJwsUPgTrUh5Wax2lUdjR9HrH0L8VBkzVW0Vbj2NxwqHJyQq4zaC8
Hak8Mv13yI4hzzXWWua7KkzUeSPz541ws0n+JdGbVt8ri+BuSG9chybfT1lVKwRT6wIETmTMO4oL
9WKumFCxk3SP/nDoOAxO1EJ+ZP4rkuMgGaAwPDJi8eyxryxjxgIkHKAjfmoXOoC8rubMHuatS0R1
6aFpwtBPetOyyx5JBHEgflU+xiF9saDJ5q9IG9BrpV8ClVfjI0jHSTuxIpME+DqI52HetLSrSApw
DjAkpRsvKfd9KBmJ6atAL7N6S/Wftr6OWLxRUS2swd1lgrkm/9lsjHcl5g2pZ2Q4gFpLVzAAfexm
/vTuxNu8/Kra92D015kCgnNgxs9h+rAYHuTJX2PF7BBYayAr0JhCzy18svaaG/krW3HuOnmQTf1r
RNNuyFsOK10c9W5kF+McQotIAo+lp0c6jK3/RoPKCMTAP3EvnPkXCQoTAuSw+pgQbA0WbWfEyjOv
787creOO2jfdls15KH366kcZ6GiYfhhLIGLuFWS09sCfGe5NMW+TiZ3f2TQ69oDyUtViX1vy5Hnu
1vm0o2qvdltV7e/KAqhIpNDMz5q2ZRwOgRhnJTZ5nC8G4gObwX8KIkRoqEUbc1VRLk1im1IUOUwJ
kAj90H4tLQUcl0y2cqFihP7/pWsR8O80/SCFc4tBfjuGWDANlyvCZtDBlp+UGIqK0SRMGRfFkRcU
Yoag5IMQV8JPQVBTB3LTzN6lcQnyRSUEirycmfOY4uyMtFOF6i2cuqFfRK3dAltzmm6la9G5MXmf
67YHsYO8rSXlQ59GgBPds0dTPgcmuVD5C163FAabkTM+f41BXrbFHsbnFgLWcx9a/5KieaRasalD
fk/jrrn2SDZ1HeqqBHkbvtj+ROBDQJ6CyabaNrFL+7kfEf0rrqEl9ioEA3YVubKEV8/XEul7Jp3F
nL4q0omlERXGdC3JnU+9IxvBx2vp4PshaycnddUfgof65yXjozz48/P8oBceK0GSaRDdBxoJVBDm
A2Th/U6p/D0w3jptUkLV/dRb66n40YZ7qG010CtBxu8POxpFhTacJ6XoNcJnXbh/SUaXYOTvsrY3
RZAdeguLf6PWnLDZEqYofb7ygmyrOWvxiTipCTY9SEargrVWHmV6RcFqsLKl7EBjghAEPYZbwH5p
pmXrvOMYSqtyNzvjWpU5mQmCWit/ZBNtu/GTq1lnh1M2rGWleRE5OP6m2gvMRB4ET5+TyjhGOBf1
aReAatAgtEt0wo25zQlMNVc0yE9tcGfJ4aGr1GZ+VuedWqwTsx8gV8eFgqO7SAyyRAp4yClC1G4z
CCyY+smOT3Zyq3J5MukLh+FUx2fbD194/jSpIjxWZf2bwzaOOxKJbP7qbzhdQjY5QXsbKRyN8L0B
7zUm8dWaiJpnqm/njAd859Llv0yxKGSM1zmbzmB/egdcj4dTj+wwKjcr/K0g1HrveZttRuhmZCAS
L4TjDHdTo2/ug351yQIW5JO2gO5YkoJvNnB3OJVYubG7QLWObyl9xpz5hO1bvOeOue9K9uPzceCJ
xKi59XTQl4BU8/YhKfcqGHSSm2oCkGk5yXZIrE0Rh+uQHbBDFlNH/lM8uuhr0HngOrcwUjUAFpxz
5SKyQ4dSj2Q4VIcYHYPFpMpC40NlWxO8Rekz5zG3PxXFBM0juaf8hDzmWAaL125apfudmZsmiOY5
YNh5RQPWde/Uw4FyZkQHFE6mcVGbBOn8YerVJ++S1aynNfOgjvpYnrnnMidYkuM3wwd3A7EdE84R
FPceo9eUIQZe4yS9WWgxu4uhoeZykLPoJmCkS5z9Wbj+eKCY0PC9GZ+Q9dYtvuMCF6LqElveK7fD
aDh4uyYO1mTAbz0KDUiG8KZsVLRVbTPoYURT4L2w45e8LXa1rW3KYLiovo0fBLkcXl6/Q4pJJsFn
ScurSID9kTkkBpmVL4lVt34DlG84epZ4y0ifgZGkbjfIcyLzL2hSlUB6BU1rE0DdDnHB9UF4TQei
Zti7D/Oaf/3H0XntNo5sUfSLCJAsxlcrUFmWs/1C2G6ZOZPF8PWzaoALzEUPptstkVUn7L22J+4z
lt8kLahqaRsEMcTlboA/7JOmAtFJ4TwfzfqnqjMOKfOokfvoYKstkxcEWnyyw1IzuiC0qumuPUZl
Gx1R/5H6zim3B+AD4V7jyGBv33HdMMH1GpOIDrlLCAiPiDj4Y8oXL79F+5pxyUeo8oUBB/GlGX9L
RbyZBYOzatXN48bvdyXUiBCvcP7di/TI7aJ08NwamTiw67QaD/8wkvPu0GI0bbxwG0segIIAn+3C
ozM44SmriAitZPnM3ijvxs92QJRs+EfuSlaoyqoOW5WtbR4iZiJFLaN7ZcUZ9V9TTn7O5B/jiLl+
Ig9+Jq8LuoisewXJiKqGQSJEndpKYI0h5ZwwYHi3vuqPg1HtzQ6j3tiTEOcd5t5gXTcxUv919PO0
XFr5wZN46arqnNGnoyqdp+uSfU+Esrjh8iIs9GxOfJPvrqGU3PZ7WxO05qFrZxIZIUZ5aCmAzaYl
1B3RE9t61uZIJyj6Btb4X0BHGMEUpnjMYdlKfiwP4+HwD/bsnBIM9C6+s6XBp5iuWOA0/WPfvHIz
5/8HRl4W/UOJ7dMZbOXNgPvSVToaaS58B0/VW5JeWcuHi3JZa99s//H//f/IpndkS7tEW3beaJ0N
I77gTloviB/0GctQgCWKapofhHpBaHvrMmxiiiTwrCki5PyctxEhpj9Vn7xGNqOfpDxHWfI3VDRk
agIYOYxayC8iXGSgN3Qqj1nwJfKoihqHLvzsYEHP+q+kPTk+l2t0H+1iBxJhB5mnJziJBpttq46k
xmXsGHNOMKZRP+5zXXQAswlKnokETi8JLQSinxItpo82SNXFy8Dgb77PM1kY6berX/0GAbDzzeRD
OeERvWyt8T6yqnTZDFa8BRZvhAk/zyFYxyEdvDK9U4mb03DiM0ucxkN2ctdgzXcmO8yE0ZNqx0Ae
NCDKLaKwkSlkMWpiA4CPz8x3OQ3opz3mnRpymKQGmelewuKFRU+Cl71pKM1Id6fxaPmIpomNp8oV
LzH9sTTHbUs2RM0p9hEi8awjA1IMWAfuuTre1oT0oo8ywumYlOx4xg96wh7ZWy7OQksCGNJ9D6Ml
araWzQtj2ifTLl9coXODogk2Dka8r2k92pxlLFkFF13t2JhLVvxsY8VUoCYNl3mrj7UlyVXGGuFo
Peonu39sicww5mztpcOKLe5WLUuFDHdu1OzzhIlQNwfLAFVs2KUzM6WS1g7xLCrjkvPTB0hi4+2Y
Nln/mmj+ruUDbIntbIHE8jW6xT2lzq3FXtpXsMQPeRHhfK/RQEHfxmlL+JXDT5jM30ukxF4d57Hh
iiBp7VVbdh81RePSD6cwzzELk6nLnsfxP4R01xnyscYqNkX8N6VUPiYUXAdMevQCvAdO2DqkDAn7
F+XR0OWLU1wrOv+qa9Ye6PYsgnZg7byU4XkudwNDIxOqs8NQlsoSLokL8/4VdFBSE0eKvxtGpr/C
CU89BeaOvpEnWcCmIFLgwR6Zc3lshlu2D/YhAreT0EjUCxv0itgDNPtIYS2+TIUUNwaEmEbKqmNC
tfcHfMwuCwLOEM8kuXb07Z6m/+Q2SFo8Hn+JnC+343dERKoikXQ88wBlu48wDbQvziRZtegHxLuM
s7/6tt2Fn83QnnOk7Am5q7oxMWsetqa0tmFlvA+zWPnLq6QzXvzu2MfOccmGgCDHbyvnfcdXprD8
PKiMbDYak3V2b1O+a5f6nBssz4KYjnFqZ7AMEVA9RFoJWAa8bCnQbzshRxFZNwAgfSN0/Wb1N0xh
9cPAUgqVsOwQbpoNUqw3N7ymDIAoO9X73F3QXOHcZNzwLNwu0J36MowKKEN0oxQ7en18OrCMHPf/
IVpnB3X5U7WUZIJA9VlFDYc6cG//ZLkcQ9jlyhdvOoXLd2azfrEeW9I4cpaZPV4GaXBKKVOiJ/ej
nYC1mvdkyqXCfgBvj4qWkQF4IkQkQ34348/Jy6/8ZlP8WvdUAJixYEyzLH5mEYgOnPU+V5c2oJHS
0netR1wvu61TZs9pqvHCfDd0SYaBMu7RgeNjIRFsSaUCOcoOp/VQxb1OE0kb/9zyrTBZEeOF9phD
K0MLZchg7zyDg7Cs16xUtsPEKHbYS2t6YJmTdpioiDrUMRUM/H5tdRLGh41zT+mMqEqwnsbUK53f
r23w5yNV5TTz0EryNKbfHiiaXvRHHdiiRYh7Dvx1XFjxqQDphPNg60XjmhAU3gKJokKTGBb7TTV6
m8rnQ+7pc8fwpDZbCWoTDxTQSFIKHkWOeF3DzkD606vuG+AeerCy4jMksGK03uocKJXeXTnJS0pW
LJgrvQxPaWUHSdQfImsOzFVRNEz7HX/vCkIAquEFCvk2dKu9vhRPE5dmzdI8xZCgvgOHEWdbD5uc
N6dqnwo2dnmhalPgInlKGMqI+eqWBuPCAZM7R80c2P9Cr8r+LIrxNDI5hUn+/R89r+qLoz/tl+Ga
dDiPos3Aox6JV4tgqDaMWf/m/98bY72PXCxFNglLXI/QJwxos8vMFomZleMi52eQNhNivCz1I1IR
TK0vPA3d+CgkWIVyMOkXjEtq8iJj1bUj+QTzhWLWwM7SEk/3akMaqG3x6sX/YoQ7BhhMCsYq/SfD
F+hHKK5nphRA+hxoj+D4EZDRdDJJU3sNd0qDfvgaTXh0R0PS2s75pp6rAHkpfj3nZuoXKOzz8D5D
/5vMiCOAKzQMvOIjAyEh+NgS4qQSvOQ2bEvoQHkNvx61ozL5WXvSLjxSeOqOi+uO2nBm/6rbDO9J
z3Ml4baEpQmxSXpMuX1+y+vmpU4fE+kyinlzQSY27HFLpv0TR8Y8/Dn+z6hByEZ23CTpu9U/Ezqh
7lNOIMham1oRAO3iXi3NPhWsy6lSUuZ+rfZBm4KsCT93k7Kg0NFnya1DIxvhD4McetGa54wHZCoB
i+uIejlXSqu8FhWJn/ZpxsmcxAH8ospMLiA3D9GvMaAjYiHWsG8BjtaY3DBc6w2J8rPWH9M6fhxa
drako+zTmQWWq2+96YMlkQwF/C3xoMcttzFk3KbA3XFqhXPowMs4T97w27Zo/8gmL6nbK4QtOqQl
4qfybCusvcRgKNs6WDgi66TfOxAqfMu8so6oVJJTPXESM32HXq2EQ/G/zvM4A5EdVbyMRF5pzGBo
btj9ujMgfNxZTgEvznssaGtSvs66/czt8tjR5DqdPCYLsXjYLXi3gqQEVw5OL0QFtxQrf7AD4qaY
Z1dbLY6C2jv3YoH4SvONMLjta2glT2jRN+xB6Yaagtzj6JJzKZtzTnmOcMBexSi5SsK953665eDZ
EJ/bEAJyuC6T8+TysC3QIGsEZWwNoDhMKJboSCP+gpi3QyUxIPEeofQAxa93FFsVSSlzrKHaFeGb
4B2MGaa2pnNzrWw1MVuqMuIS2barVYH5RZO/VjKOltcHbSFMEkaKDJ7JdN2qnb+vvWc9FkcAtB4P
eKcMByz51Qs9Rt071tis5Qnj/O3Di+n9RDU+jpnxCeZJyjogVJzQWNQ6G4CcXtOkzf+fcyYGgDqn
q+0OLI5pmFCpoVa1OSLbpafvOxn5QKzisouXE/7HzQAXBJwz3AacE5pNHVFzVfY4Wad9Z0ieCWVR
YoHV6HtdMm5xUT7+GdCLWRPLMNnBe95E8iMpn2r71oR8csbNir8UX7hEK9C9qr2MOzxTcjfuNmnR
3fgcVfFar1/ZlZFiz0iMBAF7eB4Zq/rur44lmTGe2/0ojBliJYjtlKWvtv7U4wrzIeiwwsnrbmWp
oCGfOzI1tx4w847hwVyBbSkPRYv/yEXP7AeAjlySOha4ryPq6Vz7tep6O0g2O5fRFJuaao10J5b9
rIDrPwA425iwRWKR8KmCasH8GqO35Hfwd03yUVnP7MQF2UoWqjfNdKGSxg/uQZQL6zVmrUu6c7F8
8nJ6LICx3TC/OceQbBbzyYm/Cgoa4btnsy23tvsUq7EmaZqwv0gRqyMYQh9TVuP1wz8ov2EkRN2b
4Pd1MEov4XmUX6PB9JIHQAckocVBNQK38AQKATR0w0c4aQ+ufe9RrbNQOas1YcPkNkTOgE36VxlD
p/pj4eHU2IlCLWJiiEOI0rke0vWAW3douOzZ2hTGzVmCxLX36pShZaBwHHnUMQKRJaFmI2oqbtSn
ApE8PaLdxk+W6thQnObtZWQD4McxxhF/W8b5bkwRYRGMGY7/svSKuwfzA/VJTEiJhBLHsWDex1lD
+0anMCIXqBGXTHpg++ZxKYsLZH/MsM+inFcaT+Wos1qmWWpd6A31W8L2dsqK24RmIWN25SHXndx7
S3JhOLGdJZgbqWdVPabea40gyTIO2MyT+JyVfdBxW43UvNyR/9e7+IwfUAq7zbFENtOQ1FpPp7ln
Eie+GNNk3GchPgJhQe6jjK3H5ZVBoSFOLU/s5NzD+m1sH4fpy+HayFG1a9j7TMSOgiS9fCLv69mJ
kFDnLwsrnba/5IQzmpVOghWRA+2Fkj9hTD3AnWrrn4iwhrr66cXFH2ty4WEWy29eP6NkKcDcbNoV
e+gEc6MRbf8+Fx/gQztBLnswMyPK++aaiAXSIBXgLgOa1hlPoftccWirzpfSLCw++hKHgxcHvvE1
6t5pGcmeirfOgrFW/8gzZxVLglOJFwzPUAIi6x85MoRhfPTMXhomEoPXBT4bQQPBlmFDhZ07snam
oHG2NrskQJ3SOBvdxWExMsek/lDH+SQ+zZh18q0avrRGj4bRAW7DNLZot8aRw5fDU7ERCyJOfBpG
ZrMKIVWC/aWsKpmJu2V01T3zJFRuWBpfuBHcrd3sbPm/XmkKsfXXZEg6ZsLqlkGcvdP4YIoQdIDG
awuUbUIPoIQCmpdwklx7+8RKyIBLZ586LGpsIwbw+Bze/G9m2uyrMGHuepansMCKxwmfZIu6aUYX
ZU89y6nfSem7QdH27tGjRlhT4WHUUKLE1OAJI3c2IpPI1kZCGHcIN+xmeBINDcuk7SkFU5exCoMC
/NiymE8FztLaNt+TnsmJ/ZWZ1CvEmjVJ9NPm4S7SfsIewCbKpM7gFKng+DcnJ/KCmpq0uCNsEjTq
82QEQCRXkh7Szo6xu5ccEUSkLIx/4PFwP+GYIS3SB73XlsdEm0CR823mfwk7vVEYJwm6bcTnmEEZ
zrpvIA4gtvGjhJ9t8oO/elUM+dqhwMK7/SDpPn3zOoz46Jg/NCO+8feKcUTHsinHtafT0YdkT1aM
55NmzV/axmhdFxgncA55AX9gkn9EstrpxCOiBMRty4GHMBgt9CZh+DtiEAjtL9NgjAnHPA71a5q/
dcga6T/XKbb0DJllUsQsqrsHvX1hzWrlwJDAleTGB6Vng5KybYybBpYdCcsq77M3uKBPxkxEMaBq
fCi0hQOyH+MpdXB58jkZEv7OguWZq77gtYk7HkqONo/vAImsk7/EDptC8RoSYmRkPQKVhY2Yf5rD
bmuRzk1N7+s7Fgxry6rWMRy+tt8sHr87T2FLE+EvwDdQN0hvWI+4gchRoNlRIkl7lTMmquW9+xg8
CQGKNI+s2EDeWSWCBHR0OUGpbJZ0BHDV0IXHMVjDaNgi3Of0MTaW6IliXM4K9yElDmAQkviVe2Dq
vt9hBVKs12d/ojF7EVXI9wFQZhKbwfT36qutYRSgyN863LVyeow53MNpH0sPrs3NRxwHN4F4saH6
Xix311pXOIWptqyLhan3yRyNFb4ZxiVEAbLBzvMXdWHnjGcSc89o5UFnfAZ4HTUcQ7fy21G6rig8
JHaCPZwmNQWElGRXEgRRIxHkWBwNes7e3bsIVX0WzfP8iiOu4/rsNSUy2DtEUTfg2yOt4bhUVF/Y
9hOCO6XzR5nQzQedJJ0GyIuNdb78amF6t2ytB23jgn9Z0Cy1PAkd+LcpkU/jzAlDTJYWca4D6uqw
tfUOaNiSIBaac1Jc1FLScU7Yclg9ttbdwMeIbcdinscYO6qOCw5ktrnanddwRN3C4mZlLu1JYVJy
8gy6CZ1gL81DicJTVwXwnONT4cHxGzyxFVU2WCkyRCa5jmCIyLl+0ACdJxpDC/299TBiNyEQJPT/
Sl2r9IQs6uSliKo9cdyiWB4UP3PmOM4HBEDYh0VyGBaci/Zw9IoX0dhHvIDI4IdNk9ALzwyH0T+K
AckHmM3Uyg5yit9LOVEdh+uKYihuCDmbnyvsVX4Ca5m2H+bMHYPUw1i8GWjMI53dF3lXyoWRFvhk
YfQOHpUG8eGcxuOXCaxr8rv/yWxtic9uYlzYwGKAIlcj3UbVqkBh/mtHDKSBsajWdAbYdLBgvCoW
aLIJdPcNvhJPD8Y4INkdq0cB0RdXK6uWbwuoKiiY3OEbZbmqmTlo5P6wYJWYWGx1vGd1TKhx+SbB
Deu4djm7tlPjBIAYCKI9NkaGdHsiEZjcGJ1qCjMiqouS8Dxh0LgMT20GpAAUAGtjNuUxqOePGrlg
CpnYldRcKSW50S2n2H4usIZJ1KXQ7sCfvfbj8OfVyWPtvGvs8GyoEzZhQksuthxYtYVpDGIkr0nK
lrnK/AP/n9f7mf0SXfZHGpUHQTUq+m+pnwsftzCOIHCZjHOg3oN5TLUatMw5ixi2vip334c7vc1D
Ewwc5sn8EQ/3Nsag7b1ZgyrX03OPpDKBYR9jNLJqDcXLa4ofn3CSvYc1P1UGKdbLDXPI5MTfn7OK
gFww1jNjGpBziYcWkYaLCPSZ2XUUvzVjc7RaM4iT7C0fBCMeJBwce7DZ4fFuU96HZeT7yl3aDT5B
VFxQXLeiQpjAr2d69SxktjUG/7Fz3esl9XitjOKtGqG2ZFuNIwHBVUZIa9uS6FFFK6vccpz6BppF
7I5d8xUnOTlgtzLdWd0exYQD2Na5xdccOpSqfVAUqaDsTvQrA38sBPaHUk+201BzM78ZnF79nOzj
/ov44LmdL1UxoEdkubsAZujYPhbZHoirU/pBb75VjPdLfH0qg1paiiBBRzhYa/OxRGE/a1+5aNeD
YV7KFFo017CCb4Nb+DcazaFxvsrk0dMZ3FKzsP1yLWyi4HlRFrnHHCn4YH+H6k8ACQW6aRWCvij8
/M1lyaYqMs1+c41/NSiFyg4Jv5ZKI0c7CjSl410CHswnc3LKmGRrY90ZmJ8Qr8ea/1fn2o4cjY37
Mg7joYy98wBXTxos7+f/aTtg41ag9Vd67wSQhwzf2hde9m4suL6J26j5YhOvOkf6yJbYBT3OOzE2
a1OIy4TXzayTnYHIpU5PWsk4J9rMJu0m5a4hqi25VRNOi5gUDg15QVIzELSNIJ1uhUVx5JwLhk/Q
L3nwMzbPLY0c7FQEXym6uImHTxuST8euz+6S7HOrx07kPbg6K58yiOXNKKElWvsIDgyvkEt8cMis
3zRgsolr2BirHtCBK5lMR29RDD3RadZZiwICv9vIPkTDX6stDnUeLk0YRQ1fP3p0uuVpJbWet+0V
3YbfBfDZPv00exnyj7igyW5mciLIAt2I+TBiTmHGWZuYBoaLK/OdBkAraW8pzBTTyoLegXaYsINl
9kgp/m5Gl7H3L0vbBnrz2WftgxkXn3p0cVQxvNxMCtTaFZuFYQm0LDrvkpGg0kaAehnvTSWvFh4O
B4LrNBy1gtowYgNRfBLrkLmX2o1OJkgbAD1Fc3L155l+0NJwIKCOIuJjsLXAByo+jAJJFBUKyL4y
DYrqI3PwJktSCr+cpXmy3auZvpcL+irqUIN6LW123LI0qsbZo6yJk+RAyCyDCcyfMwwLYAllweqD
M9pAGDlopyGhUUaZKUHIAEydldzAq9eOlW9Jj3soa8zf3JbcAR4KKYSRsGzwvAJYqsvfaGIO+zRD
bucDCKc/PTQPA5Qrf7SOUeNtOmlsExxdbDcCw3jLYyTkfv4EEn4mwlI0y7nTyXyQYCUJn5tTDxv/
dvbKS0Tsrzmx4fBeBzf/TFmU6dj55rh76az+SIzfA8C57YhDNgFipUiTrX5N9LsD8MaCDADumqoE
WApKKgqURd4G6LZ5lX7r4AM6D+1Qjs2KcT+1uerivcUKSlYKrLXWo30eQhvRYndcXCL8hv53Ec2n
h1u9XAjQabcaBuaFx1KE7h60QeJjIZg4Gjlek7eM4WLB6L7pU7XyBe1PtQ1Kk+pF5wftGDYiauAN
gEyG05JgPFalyHXZlabj2TNxkFJsWXyOKBi2XlwHXl0/ecWlL9Aq2Nc8+udkmOBi5+U4yu4yCTUY
JBYUXxi2zX1DETri3+aKgzC1FYh6Sivbs3eHBmgHjkGmffwWMaowJ/xD5udMogLAJ25iIimbEYpk
MPyzJgotZJeLyukFCTQAVqApYaStK3eFASefGKufQe2z8L5XLg6SnDmQYB3MAAiGHe0kA3pXujxY
nJD5PuN01uaaCvtTT5fHgoMrdL5bhirbyixfOsafKCqNxXlyim/Z/aXMITvzTlhwPkD6TtHXdttK
my+J9xazObC7J2UHERPmXDQUvQwvaQRsyrRWnNHdo1ONTOcRQXP6xDW99rgpcRYRuLDKCpbLZSEP
afHtQLT2IOcIVA1R+Zk3PfkK0G8k4/NzCimEuVltHJ1IHMM2O2FgoCdCoMMmzW6Aruw8rds78MqT
fedv/XZGLcRLyzhuNCE8juhKF9sgn9A6LI0M8oXJuwHTHloPethVRbBe/jtwKcUI2/uUWuSfOf3Y
6cXHfkD7erWrCA4pfTDVTRbddFHzwXIGsizv6t1SbJmbQ7A1D5JQqtp+6mXQUeCjOWcolT0wb8ct
NprWIQbaCNgnSNCHqcGZRnGMRNaF7lmuE1iMckKjJnhJ9wtvohiJCMGrMyJWX1CdWiZcLfA1C+4H
jL0LZZmgPXMWiR6sCYzq1ky/JkZcgTvGTb47LlUDyhAJki6W6SjcWMueVQ1VO+66DNxpex7IJvGq
P+R6JhpsNGzlsPP1YZfMw75lyDyWARhpExy9Mh+GRzg/oSGCOYSdNGK2iPNDznwMiebCGQFqoczp
fxhWsfBSWuDGvKUJTkxOCZSC0ElQWjs/+fJRZc8xymRXnj35V4JAywQscxuBlHEH8ZHyhic6cBD9
kFKmaHgzdOM7iz5sLKGlPDTR3wRX3OuWH92CzcGG3OvHrcJG+djMD9NcP9vmTwN8qvWDVCCvYBSP
iCx6UhNwPzzX4jGmn8GX4tN6pUu2wp/zaACY6I17UfCNMotMswursjL5LiVxEnzpnfMROz+cIytG
mjbKwI5p4L/YasHAKR6CP737s/zUi3PGDBGQQav64O4pYvDNnGxtggdQW5o2ZM4vN1aE6pEH3zVO
SEUpPXeSjIjCsd49bF0Ff6CroNE51qCS1oQIXiSgnNwG3ADUr6zrLKoTgzkTX0LEtxSraTIvZZJj
16YcdJwXpllocgbzYLPUMFYpV7sQzqfVAbD0sRRUASO61LA/QwKyeDTYDPHLFfzFTj8LhPymJQJ9
YGGpo9h89dJlEw4v/GclJ3s2k4P7AccCYBt2iwI0Q/4gXBtuaZTQ8yb3Bn3EgGU98satLe6T+0fO
JZUPL1zffrNJLJBIW3S6ovJPkwGYP2VlbIzPFtyGh/Hg6bd5ejqZFZU4KLm1ZbDa3aUZfzE7fBvS
ZRt732RoP1g9dvoZw1ajIi42i2OvcyxezgwFa3ZO02Bd5wrVMXtrQucnwnrB/SHwYCKPMiY8lLq+
aQwj6PXhizX/o86OcSrvCbTUCKxuGaP1ropnWTcbI5Qn0sVa79Glo7AkP7wpuUHmnY5TGNWAoik0
K89KNmPrBI2pVtkDCj8/qAnOsanTjBqPrycCzRnBfryxBdlMg0MOk7VTqncpfvuJeQGEnZCtr0H9
lfPVloI7CtAIvP90RsjjyD3+yAepYcGcfuG6AdXPf2urZubKmp7xa08VxKAnzAjgcXSm67q/N4Dp
M9tn7DLuI8TPimM8uuPOrtgnPI9QPNwYRzLrPh/eqxvFFxXvEVGPp40IBCOnrmA0M1+bfsIqO7rP
DWWtb6ebrlp4Gd5GOHxShK9dJUnoYq7DP+3hq23+PF5R3kKUOc6wgwLhA46P9EtBnp4Fx61Dd5zl
E6JFxn/ojzMWNRaLwE4nf9Hgi9KBulRN0MaIgsRJcixQSqbugrYSLmsHHHvu0CrkG7yrKxIp9wUr
vGQgZNIO86OXMql0EHqNOFCfksY/VDoa3iJB1qOPDxoJEAwUdBMTQh30aK/6iQ0ItBgX805qeIFV
tpueOQqT6jSONst0zhyilzjlTEI2uCdcXGjOSP+ExRwU9NSKYIRWVmj12hyyTy3yP7i56LZq1XKx
MThmtksVpJW321CaDmhrO+hKpAEpp4SpDLUtKfAKWZCzC/B781Wx5yLf2sQ6nhS7PDMGAOdNBWxt
9P4cam/sSLcQu45T5gZoI71k08XPLj2gXMKdHcd/UWmeTRrP2A6acSABAa1DBBAvNBGvE2FkqxTF
SNvD1A9F89gjkUYQw9xwDle9v/bh02dDusr8FAvhb9WxKE29beQqfhDgOKY/grD6zgeXjj3vO0LJ
xPpGwKf1RxEgpAukgfqa6W+rKy7wcuxCUH8Q6+i5c08e2+iGzZShoF//xb1aB5Msm77Yhr5JQvdV
4IZrRH2r2MQJn5SwpNhUy2ma0+/lf634gvaMTA08GJ0Wfc/28tl5RP2oYa/4TolAVKerG8vzZHCj
eVsP6U77PwIvDDgv3q3c/RIvY5W/aVp3daCorOcyO3iZe9ac6k+Lxx8iSc8dU+a+3bvkHJplsu57
EOOtsy5qceo1E51gtNPcjK1gtu4BG9YAYjOnwAe0VO5u4ACwYUFqbv9kUsCxKHdsE9J8E5H3Md3H
tAO77CFz/ifjDw3cwpQPyL7qQ+lwqXGsWBn/BGsojPSA17Uvn5R/22GT3YOC4qlRHKcxjHZ5BjmJ
tXTBTqLtTowGtA7ca7gqZ9AUnJrDoaAqUmtLIV8VLcBEKIK468E+R7wuSsMRwZgUxK+wAhOQizxK
HnVONURIz0N5WIT5LlogethFyKvBOv6W8d4uWcU8HoO3ntQB5mVGQ0S9KtNdi2Ku7IIxd8++Xx5s
BgJ+e+0z3jVGjya0UBsVpK/t3PStCpN1x/Io6dSmbm0LRhzDHsIBmW3JS2JBLUWNWVjIrSPEnO2q
ZTrs9r8y5tdDkTymE5BPumH26JKTrSq/DNvfeBGqTTb7jZ+cxdQeC2vXNDzLanPNsmcJeVQJAZ1r
3DXtOmOZOC/6+9wvO5m9uboepB7bOPEwNeHFyq6SebctnfM8NmdrfFdJDTkLv3hafsIofU84q1JC
SC2gKvkhtUISpBGCWsOFg472tzd3pXf0C4nblzwSy72R2aQ2cEetZBBnZd804Q+yIYt6oaqpdTXo
i49z7SJIa38sUR7jamTk1u+SfjqaxWvveEeFFdRCTr3F3I8RnbaPjIRJ4lT0Bw8fQdQAFZwDiNvk
slGwDvhIHiQ8ueQ3Nw1O7rQ8DnhyRAcWePykpTqXsdxIu3xmyrQd8Ga2S/E8lcs9vaXA08KB70jH
Ej16ztXqqUJK234yopr62Tc2RAZ/pa72Ec4fuuYAK+twaHvZIYHf7eMUKRN6hmpruPaxrH9zLi8P
xdA5z+4p0qpiZMAx7TJmpRY3PicNfosrW+s5vCcnk95pwUg3GZ+G1v9Ls5nsPt7cmtoT900WuUdR
9SdTmt9ySZixNcxKWoIvNBcok1+wEXN5VclQL5jRsK1GrmV40UviDo80LTA8DfmWmcXNqXhFmCfS
AJfH1J53/aVIZeDjma3I4DKIWg5BlA6MJd3IWXXtWR/ZX2YAYVRi6Lw3BKlRNq0OxQdbR6Eh+Ut3
RRnv+ulctpT7GWO/MRBlth5sJstJTpK1XIsuW0+lsZUe2wDaB3beqyZ2LpZ0fiAtvMBssVJg2bov
xQWOzWYkVztmAIoPAQ3R1MYrrbjZTnPPcd1X2l4bs8/eqVHjYm4w3EPU8EFOJD+45nu8wBZO552b
WOza/E+Fy9Gy5V8O5C4FSGvWNL0VcWCByLytT9crtero0LQsgEmdPvysgQ9wjaFBzXbzCMN7YBDI
xs7psazx+WuSgeD4U5j+uhBgZDJsrJLQlLQ8u869yjZa98dy9YWE1HVc8zKkF9SY0KIMTe4rPuUl
JEJVwWYxEXXlwS+afxoUq0kmt3wCDNTuLBRi/cTcKwekUEyvFa4klF2Ycw41PsnY8Q6MMomQfG4y
l/5no1kUPR5O2ucEWT/IsmPoILCsLaBqSJkVZsNCMspuPEU2WpTPaQOF3eEi/CLrDYU4HWdN66pf
jczbtNNy9pEI2PXdYuID09+3AKm58VkphUqQf2Eubq23fOfovJJingMvrZ/5F18Tz8WXRMRCbM86
SV5rbdrDdNtMzvJuJvm6NlFmpe2FqXxaBm52UyChtCeRDjcACzgHFY7oB3yJlyrOA9nVd5NHi/XP
1Rn9texTRhIU4aY3nNRzlnc0nHjpa5NXIxrG3wJHlCvJIl4ipt+siaL4JRfDvU6LoIiwbXf5Jqep
VAq4ikn3MDLmokf2qvpZ9N5xmDWGmmzK6lZj5bFch3W1lC+MSw6TVsPx9lwMLMkxzLOnwbM2hFLo
CXPZXDwFdv1stTQ6Nss3mg1Zg5mKfIqEp4Hqzw2d+9iCtLDqvS/iGxvCI7NkjXCrwrrpEn3jfpB7
eHeJxuYYNdNdRVSIHeo/3Ou6Nb2XUfLiqQ5hguusK9szi+vZFyAmPMqOVU/W2IG//W8I5gfKqB5Y
kW4eMOaDVg30McJ1VwAAwJj7IhAMSmy5MJNXdrLxMFD7XI+iRKvdxau+4cklEiPP0p2BalvFZEhk
1EkYH8lAeMVpslKATkODtd6myjf4kNAaq8T28VOycU5ZPxUecrq+epxDDfdyuycIDJ3CgGKR8JT2
iI3hOarmk75cMsviZ5Gss2O3XumE5K16pJoTfJSW44IHVWgMIsx21+UNIh8HHLYIH82UpPE8H97x
umwzj2lz+qJtCDJjQ3sZkwmREPHc2avTBYL3SUfyk1j5pztmm8nCdaVf3YhXmN1xmNr7DmW4HEyk
TtWxB9NpjN6xKv1XE99Kan+NlX7Ag5grThYjeW1BMcObZ0cmtRD73/9IOq/ltpUsin4RqpBBvCIQ
zFGULL6wFChkEDl9/ay+U74ztiVZIoFG9zn77CDLO7z9QleL0Pyq0rY3sm3dmfuEKa4ZwWOxzeVD
7RgT4Jeft/9iorjwAuqB+afx2eOzER1hw2ZK763rDoFSEAGjKsXTSDWc9Yt1rbUnM1HXCxJPYYI5
qon0RMfQpwD73qcdR6F461Y1+mZ5TgPJbYWormHHoiwKmdoTt2IqKzv9sxpkyHkFi09j6xBxVJCV
Cc2xm4OaWv44MBHUEZyUnzCcjnZnElDEQkmxC2UI1cTSkQMDO0jmoCDvSfnXW1jsXBSFMVAJRZ40
lL5jpjI3/jQp3zaeMhYyAIS0Cl9f4ekCEJHQ6SkyLEe3gaiiIRx2evwQpa797ulqOrIjY8CvFO8Z
CfvbDMMci/2uN12zRgev8UFUD+usAvbGSzGdxl/AQGrwuHH61mRCYZSHidl0L+bJ2FVMdelWiwIL
3zlQBpsEXat3I7m6tFG08HtYHYxd8YuiL9BP+HHl/eBbQNgRPArWiVwZl8HGeQarFylyFx0y8nmE
sIDSIDI52W+jhmoK2YkctwyJAVuk7qIy7urlbwtcbEJ22vEEzfYb2QQzpVV5sK3qQ2Pw5r0SWALa
AocInmgI2ln9lVqSsJSyUR3oj1XBkUTYYXXPiLjVtZyGIN+iY0f0Dw4P02pO5CVbzS7MALzsC96P
JlOSitpQPMZxm1+HWWcII28adCrt2IBxcD3pHh/IgnW83pvhFegj0XgqPI6W6WTBe0s1y03ieluh
59HkjVQQm53BiJMrxm7Gm4L/Y1Tc0r50u3zhtqUbYVzwwIWa8aGnUMhj3I+pnLC6lphlOR2uGWjP
Z/MoGdK/ItWXfZKsmg6/pv4OCcZ7GIufFAKULsmByGTKSuusNEWwiPdJTYkT9fh5ogngsEj0W02u
bkkVlpMOpZnsubjD+uVwS2btP55W85LIyUJd2xPNxOB+XHQofpQ3jBueSqmcF7pxIArDk5L0r5uh
6dRfqgX4kBmMRse1lkMxL00PuqHb1/dFUpAdAlZVQ3B7PRt95GK+cKwLcAtyxLPczCOtYkKKKfa9
WuIn5A4QSTv4cjhcqn5cwYeskuyqwhBVWsXPhL+1Mqw1Rsko/NmBsEKgeFYG3cnYTtVeWZcG4W3A
Qr20RI8+uA8px5QgGYkZpDuiJ624GWaMPBcQye6ger3mcWP8mV3wqt+iurhGEFJM7mdK4OWgENtU
V2wUtzrDoJU3v6BFeSQg5XIwMtuDDvCVjpfw9VgvDE4+YMBVnr9gYR1e01O8sjT5NOvkBFcNwzS6
cmYH8hGhMd5rxMCTPRcxdbNJl4tVfYkbtkesg2cOMBdMTCPQWT/dzuY9BxJERMBwx3ix38+Bbyhn
+LSrCXoJZqVggx7mC0u2yXK7gCw1h1wJm2So6ZM5UBBz/1+Q9l85ZTJQYlXLN6V5b2bkBNywRYX/
qV0F/TRec/zcmY5OTkxbJ7Ef65STbfKEN+MMsCwek7zJgMCjkTrHWDZJ6RD+GTGGYHNNupuo0pGI
uzl1SqsPvkoezqhi8AGtJZGDXL2P5WYc7qGsbV5ZuKd8ol4B4zQJDAjhXu5b7mabd/C40ONB57Fi
GJscS5y1rXKYe4wHIXo9TOySoTlgi1vX+5jnvFNrep97OwQZW84kcBZTvHRMdOG4oyp7eCbDr5wc
R3k4S1+dxUbOcKZrNqBL65qii/Mgk3aJ3UFPhwJ0aymHuJoFpvCkD0QVKUnhe2XgotKwOzIlU+Xg
Nb115YXiQOOgm/0KIRIJ3zFk9raVuRzW1sA+r06SfxRbeG606zbfj1DeGViVc1CEo09cWdfqPmo7
s7uE5zxlpTDwUtlD1U9D3/ftUwZMT79bPPbrGJIR31gnHkrZskbH6oZdFMBK7GYc0WX4JWnPMN8U
xX3SPq1/qt4wREB/OeLnbbWGAyVqo3SUOxhdYs5sWT8QI8fquKAOUfu1FtK9icd0qO+JPPriLGwU
80Ca8CpMx1tbbjDy/2GG/y7hLCqLmUXTNe9dq9wqVYV7aa0TKPnm0OwkA8fWa5b3Pypj5TSOV5pC
QcY+N9B02d1vNF2w22v1ddYI4/9upysGUexw+6mD88VPjimwGoegAABCsCc+6JXglXTFKuUL8Tdi
d5ZnClEeIrr1YH5hIwFei3gt3STyKQblixbz54C4dWBsXUTFuznT9XP4U3y3yewV0aPyDbs9deTp
dMjVC3thAnsRn4ifuZ5AOIl5nMYWiGMI1010SbuzIgFIGjWRbJIEQVff1hUqy2TednTkhXDFo2Ls
271Gh/aqdZyR080kYVDhK6/6CtpER23QJkEeqKGIsDm/MlJ8oJBUi/mYsXr6DTo0ezoKkYnYDiI+
pwKQYcJWEfA+mrwZmQ8pZSCWUtvehACFEjI9GSL7NdN8pTkn3XUS44QSYk94BCxxa3p82v91KA7T
evipsuwIk+wtfYiJcg7ZhZMcpwS7flrGtFdkmGgALgi65UbagW0vFdJ22RgmZGxTPzqWTfSIlSCM
G9161EXkwBlNMVkX4Dk1wd4ceWZY4sFB8hp9ZR52Oyk9sEEsS7tcPR7e+MKiNMePPsnSj1wWRTQC
TPydouyjknHv6FBWdTOkzxYtPXILGPLGbSEfBu3l8W0ZFiebIStuHTgnVvPjb9/ma2x7SD5QSYaU
NZkHJYdehP7M+s2QP4mtzKw/acswfqc0o0fm2OoTH6Eyc2r4+wtl/WhwK37q4T6LEUpms9+n0tV4
HQ0uRpdAbpX2bMuqbBLaTXgu/PWeb1sZBb1v6GJHjKXufYqUQAbPSow3sTe2+qcA2KTsxQ+GWBf7
c3iO7NPMfqXSbeGlpGZ0lQ2yoY6WKf5Lymc05L5cNkuaOrcqNSzehOUSMxM1/cCJz8tH7i+sqmlr
p40pMqVIzcW0zhqDObohAIUhgXkZfi1Dqq6rxZPkwMblhqOfIlixRxpc3nor9wV7Q6WVCE+tjQzH
inARx/BUS+GZEyEoLZ6TZiztcGNm90d+rmbaLBzpZCjAyrrvHghZeOM2Sugk9+tniMXxwIaDg29s
rDt64jkhuwB/GrkMkgQSrLmOdFpcdjFkaVm4bQkGxGWxCnG6RduHtfnjWaAJj6hiBa7V8PrwaNjM
kbq1QwCh/vZaa68n3csAUcf6FeeUUGX3J12ECVkEgQ3PjAtivXTwSgh3nN+Vta5LDh2uM9WQfTI4
hdtikwLWlPsR7/9xdtNugJqINKUEt0zPVsIpi4oGV9byS+J8FAecHuM1lE1Q8bMza0dC5mDF8x1d
OYrShy9Ff8Sy4QRVbwbzT5t/SDaRO2RweCeHYbwas/MjvouLmFCj0j/RTwP8Y5jQZCdAX5CR+QbL
Z6TiZRmrsrbU5N9BR5dPGVjJBgOcEjnpFu/NDRZmR2J30JyTJeTH6l4vOCbHvcnj92oQo9Wv60Ou
D31RkDAHHnKjo8aJeYHWk/zeDlIU1KkCo54mnljMX/PjberPjyLbKJoGZMtOnWMOBCFZ3ZvdedLo
MpmwFGBGcyOsrSWcTpjnAqZjsSUQIPoKzOui+CzVNytlNcSBlG1Ulj0+EUbxw50xGszO6FqaswWX
nh/Anlk+vpviqsB2FyV7qO4nGA6h/VRtPUgGWBnDvQmvr3Btzbd8PhR95yboblkKvT35c8zJ+zjB
qfQL20TPvTETxX9kmzCCo68ep2qAkNBx36BdjQuW6eIOXYvAqcdjpBXJfXaUYwe61sHHfmGv3p0f
5V7lHJizedNO1TG11dW44DlQ8g2Di7X0qu8I8M+KYr29iO114NzsQ8M4RDQJ0aXSFheSdqGnqCu5
WXdVRw977tNTv8DocZXJn/hGWZd8T4XDcHmv/+4+mDzt4jXk9HgX7wROH8RB+R2hEXDSwPKTj8B2
x7MuPu2C3l/yQPLD+ysgr/6bRN2A+Js9ZsrFMfYTb9wyd5EdvjMGjk67KYFUngGj8hsnpWuu6YAd
jb/3zsVxPjd+fIKv4PaOs6sd3+ejO2KgHb91ToG9QaoP48Sp1sbGWriE6f4jS0LbdLuIo3inbaZ/
wxLeEK8L2uoBkqonL7HncEr/50c/Zg4ccgdbxs3sLpz2feEsjqNLMFJg+wFmHLzW54/41K7fSK7k
o9BDle18fu58rgApM160fD5rHxtaR13/fN5ubMCryDmk7vNELq+zq3Y0DC6GSi7v+Ch5WJW7183j
nxXYAQSJ9t0KZO9z2MF8R4+2HnbYOhaHbseuY2wKUhGd7DBueLWfs3/4qnY85c4c0Kg6OC1woeId
c0JwyvMPYx8+wsX7mFeY7+GgB77uBJdwk3i4NvxmLESmV/jzIV423Le32dnfe29/r5zjZXSC3cKx
gtnfXJntOxv/6+AmzubGJQ+C087BDsY9HJLVTfYO+YnhsFM7ty/ZgzbskrTDuPkLdr33OCLed2Zf
8W833NQCrEmfWNVsb1eo0A4pH17psvVvICB6ZbAqA/2bzKLg8ZEv8c3OlyMIsp/4uBIsy6C8hctw
Gd1QQHxYXrhMgB0963P4iJeR/7qmS2wT+L6Z/9hCBHMXK7biL7J03e5I3+4kW6DfxLlu0BvxQzc3
0oBp6n5R3jiEz7iQ1wP1429yzn+Zu7gYmNk4hTs49hrx5Kr7brbRHj5as+pWDGHd8APPQBevhuDh
J7e/v8I9b7db1B8ONj5OtaqYZDrRfnEAERm2RGIsIR2WwbQ6h1dik5bdBzROl4Qh933fHmnknNYD
CXT0LStmM31HGx5r0H4eSlf+Vr8ZLrnFZlpnqxQ2+mYiSsvZQOBZJqvqN9r2tjusp520kTaPmOmJ
E23VHegAc+/lV3+BeLns3qKVvqxO1Sn9NJd56WgugWrL8k41LXGrWXBQFC4TN7E8PJzmLbuIhUr3
ulOd1i15uPpAXc3+sJY9wPJV6G5uoGvecPz6InH0JHtY7J8AQ5f15UHVOzuTdaHERaLEoYtpCV0w
f40/sUfFeGvGCjxh/29J811oqwnYRRQf4YI6yFwlxfoB1JJLRSDOk5kRgkCOtIiK6YWx45HqmKG7
TdAfmAcRsIy2ZR6HpPAMOyOND8Pn135M1X0OV1f0x1b2jT/KflqADCoJ4caCd1e5atNyobc6HgIL
+yxLQ2BEjHiu2Q08dp0Fthd6q3PE0gndwxf5uT6O8hvUps71mh7FZx9+5yDIdrzV1f0Mdp+uf716
SXD9uzb4KZzq8wK2C8nqDu4Ee5KDPFw9pu2wzfYPF7dS53f7d10lDotyu1r4v4MTQZqFmG59cfIn
d1Z+AE1X3spbfJCGbQQX1FX2rGrAkVN/KcnZI/fy5Xzs2CYD/7o6L9wVfimYwxLNBKjiVEsgPZ7p
1nGc68qzvL/bZvNiU4CEBIHwzXiX0FfyNQiYrUsc+5DBeDiSVbcG5cN7DqamWDftehK6TXd+n98T
22USwX/z+/g++sUhWim+3/0qPoAdKwHti/Iefto8i1/tF2Yai3/8s4WnfVW47nlqRC3OGSr+020m
zw4MIGyT9I/xVvibkMj5hphu1rFYghKhNl/xr0BtsnIbldv5cYBvE1o/BidqYW3jCUsi5/VGciAE
7bfoUjqbr69rNy0xxGKMzIDhgQot5JxBMuDOQb+RoTSui23xEQdpoHuwWZyHd+Erbrnbr3pn+YyD
J2QW0QP64hxiM12RkeQg32KrZYNfDG9Wtq/Wsb2kKtpxjDjy8vML4fOP5qvs39aG96jukOYsZ7/+
IkHQ63Zf9Oy+2FUh8jiUcW/JwdhwPhH6FJj/Zs6Hbocvm6tsxA9brD8+OoaRH+z1uw9rD7ztWJfe
+RFH1fAPXqmHosbD2/cwXqIPSCjB8wIny+Ggd4e9wu+JF5ADvuQwSpeRwxZ528ie/zm6nWcEn73/
+Tny8Iv/Kf4BdHMtbUDA3RsvVOyUWGSyq9U72/mW/e/iBMK7nj1IrMty/Y8S2rfYvIhmC5L1+3vH
etb39fLl10vclfalV3rnwkU1x4nXB+KxyVZfyeqLq3S7Jj5bmPgZie9/dt5hk4uN2mEJcSbn6x05
DfxBCxqv9c1jI6B28gtc6d76uGO+wwV3kUw7NJpXw/8xd4ZPQtoh3EdYJp0WO4QFIOg+pDCJQgJJ
qMtN4/L5P/jAcPlGd+akh7Sx+///m3zECr5uJEw6X7CQndcJN0Y2RxFO16z5IOykFSJzL/euZyYr
PL5RIFA8p+e6ub9MwPx/77iOeJCrgsovvflI++5BW+bggCPgRYjs1mxy3uMyOEWQcSAM3+KYGVYx
W4n8Hd3jIzv/ttgkfn8XGy8VNLN+zEntFWksB1GuPK6QvA+tH54Qqay7NXeKaAendsVRKr4XWgjS
p7aoih2J2wdBePkefzzczZdObspu9vUljq7s/uJy66s2aIN8Ka/o2qHf//cKxcGXuZj+uxBvTlnQ
QcRCt+MSCHmz2d2i28OV3prt68P2VuIk55JT7IjDtdxDjQmy5+NgnToHlu06Cgxv4dKmbtEOu/ZO
vCK8dGjixL4JaujyOlfio9Ly8ZU6v1hTODjNL785y/znD+nRzomkHe63fG0pDdU3+h432xZbRim7
BZa8BEHsjYtxaLf2IXepxI6hj977jCDRs1a5T9zHARTlUp+Ei+XyN/SG7Z64EwcewLH2lGPp9Uua
SgenN5/u2TOcaaOx8BHN+sMKqpLCJ4odTK//7h2nfyAqgO2/6G1ewqPhQfj3bnnb1R81ROSj/PPi
Y+jBluA2cDW9P555/108Sf/QXjvSjufEplroHHgQ22iHA503bGqP16Hwimqv2QjU27F34udY62YF
y9VNj38Dd2LD6/E3h9tqxT32UMx8fVF+1exA0WrzVbvXc8fPIJhybS2NZfuGjc9yeq/XytJgLSLh
5boTA+piULXu/NbTz7yydskrAPhywq/WA0ldj0vryhHkStyxBU82g7pd66F1Pj/O0RsOR75xFE//
vMQG4Z8ZmEH63i4rfzhPZ+WawhBdV1sAVDnAofreOb9nFghP+77/bDZoz8DTneZDHv5ACCqfmEPW
L/WU4W3xquIhkfjFqgySDY0trC2XpnGF9sCPr9jmLq3Tg+UU7ZQrsYT77mP4zp7Vt9F6j4N9io8R
jyir72R70SZfmlg+mvCzdlRXK9YxtdviAoXeAJAGH3KH7UT5Ja+YnurYV6nL/rn4NkuPvKRt2Dl1
UAfl8/xnewsWBIMfdIa/+HgF7VIOhvPLN/3pMh+Na7PVlJTvwp4YVihch3UzxVu91L8XFWEgAzS2
YLjE0NOphcaEl3gDZaWIUZELpEvSS/hzhyBTXZeY7AkCG8pRuCIUYu0S5usLn83TlHAeldeuPjW4
Z1m9o/rDJjxws9G9vqF+bMjteGsz/Lxgv6kkaV3yV84TdV1YDKe4BTzNHsUud3N/j8S5h70wvzBU
cHFu85A7uT+nYqXptG1Yb7a+5MAW4hdBhy5RYDxn6f7xGe/jAC0UP1/0d+kzur5u4Y3Un/JDP4Xs
3Hmged8Nh9BadwIHc2N3pGHEbc8TLdiFvgoQ0iWkwoO2t/uGccyr4DdiT1sFdCZg9vlAQEmZ4EMs
uZiu/jWu8xW+JtVl4lEdec/zJ5Qw39w/fHttnAj/duLVmqPcPQW6c+od06tXYWDdOCzdh9ch3naq
i7ITqB4YBaNGvDlixyBFhUxtyYc4Dg9JGI8aH0Wq4oyCJQJmp4jRpuaBrCqHdQwE/jVW5xKkg+za
bVx9lMPe6l9M44oPUdEa5sJr+oqERv0jMpMz9klBU5pLG8+hRz3upGT7IPbFSvwBmgsT4m+trLcS
7MgIkT+aUsciQeMF0Fr5ktnCVZGDjr7tBWNEZ11koD5J81dbuJrTtfO3RVdfBcqXtRtZvZnJBodt
xAL7atin1bsan9MCJw5GT5T6+9dD8QYa9+GWkUjaYpBC9LYRg40TxfWg5oRDQDZGmYDmQXoyM7g/
ER4HwnfflXGOcqd6Xr1K35RRM2CE+/4Y2O5z9LQYuWm8b1iVqtEurbyi6m6XL4ApI7trgG5NvIHG
Q0aO8DO6z69PLHGch1KBNwLtwwIbD3q0m/nGk/p8EG83ePCWZDKn5WpeM89Gr4rW/a6/jJXAp3n/
HaN5YLJSSoHxwdPze/0+2uWbwfu3K3OXLjbV66wPCgcZwFgFbVwHPetgy6pa+SFF+rZH4zZXttdp
6lGLnwsVBvl3ibufKoYrMmWkIgDtsb3lKm5yYXI2md89mNm3UGHnZJ0OT1099xbTqOwcG3cgSUP+
g7W1FLPeafjp0o557F1dICuo9na8N+LRScvbPGprk7QWNZJOLxU7mTuz00iwsOBy9VkeVEqCDOpu
LQBiV428ILYBrywp8aTWfH/hnFci4Y8hzGWQTRtUTFOSrXj9WoWqqpV3E76kI4o3/fPFzY8ZymYd
ARcCKuVKMoQSc67cavHvxRWGU8Q+JSF0GvvUukOGOTwwHP9YoNPgZYDDU/LZ7oeS6VQwVD8mfqvD
KmlgMcyoHgBNqtuL5uxVk7j0oGqd50tjpARccTwop4c6QpxNNzUe7biC67dCIQwJeLMtumPdAFIR
fIfWM+B2cdm41ZFxB42c+hSKTr/uoqArGFIToGPrMvCbHkg0f5Z4DJV4VTTwubCBMrrSf5HGMM6S
B/nLHe2BiL58i6v+Ct75e4MjI5kP63Wp3CSStlFjJSiLZSzCNMmi1AtD2dNKgPTuWajIWOwnGgqn
w0HmFd+L/Iz9DiRW6AOV9NGSXiGezm5x0vvXYYiQbIKKt1nmV9r4o2DyP1tksFC+qvd+tN66WF5h
MeE06nvdtESY0W9mE+7tNTY8FeDxeMyTCY3Y2Ut6hFQCcjQ/y/y9t+RTlqxVDAaieC0wZdwqAO03
DcKXJr/FA9ak0Z15IaiiJMTUco6xvPK24AxJmYVLpf2+wCMRE+6vmCEICHIIgljUz7GA2xvPVzHg
0iH1Ggs4YBka2T0Lws5Cn2nsf3BvNbLPaTIE7iLQ6ln6j4g06BLJF3Q8C871hZquG7jGUFKTaqZx
ndSV6M6nigd0wlKqyy03wt1dDKMgHzTEPDD8amcs9CiDDFgNkJFEvK6AgcU+akYYgpqXML9PYebx
asWMF9qNHb/InStdnQYtrkVSHOZOnGDwOR4WUDTJ8y3mDqMlH3PpM461TaIxrxos4JycwxiWL2Zd
66HBgqeV34v6zDxYrt7r8CoRCw2qaTYQ0TdWd87z84wpDKWHRiEnEr75vYXmlQA/hF88tGLmS+QB
471tM2HyW2z6mNlME+5khVDvjVRjhG1OSFTbxG1GyVf156v7UG5lrzBUG2s/7K7WiIEUDJEa7Qd7
SmneTLTBDw35BL0DuAnkGUe22tNoomFUQp/3B89r4H2YngRhwDY2C1ZqSthmVSiO3evHBzYWqrn4
iwamblXmWAxDYpVjLKOiqKPx9sCbFCqMOs2BdVJqfPB1y5VxnpeGN3EWvJqZ9Uq5DsAYR5CV0Uel
feQa2CWMjKst9q/kJfl59gA5vsfy3aoifGQeqBjYquzEHbrmDcTeAG+EqIRBzl7RPud09tmCFJPR
CIO5ivxArBRSpuSJDGe8ZflWzTJhBARk8DCPTKSUuKSnTzaTpXl9+puFHzJWDTaMLl3BZEgdd62w
JLGZKTZ/ej2xDZ2ZK+Hm6eVAADwYhaz5DdJtrWHbGXkq0u3CspDsnjkepgjPFvnnEb/2McehBgN0
xH1aRcI4pNNKTDvyGiNzjBwLCxIMNIA0hSNLkN0HqYTHumPJ9OnoK2nmCxZs25FoEsJIWgStkp45
5Tm7K7ePo39ZgpwyfhdLfSYOKZqpuAj+juaVmtx1ZlEmU/NWv4fWjSHW/yeXNwRubkaiz6yx6FD2
xZuZqcqsEZ/D1i2mXKOaQodHEoSXmxkvlvV0FjPZCgxkeqVoVyNXVCOP9laE5Ax8ldFz6N4l/RB6
3AvuUQi/o9v3fN06HtZD4mcFWy5E9N82KtwRY8o++sNKoAJ/VkhnAL5U8M34zJq7eSjLZldp8V6W
s5UNS9/Vxj0eiM0LRwCO3MdIR4DpYHJrG+wpun0Vl/9R6MTGOmAfDoFPkEb6B3VSehNHj9a2OEYz
SIZ020mfGKJQmQj+C1QWucz8CfcIqSCVJL4orCri23hkH4K9E6XMeAVfJpC0nUJZozFjxXOKe0RY
HTyD7s5ac0vCj6cCVfbc/jXt+0h8CjpD5z/qyJwca+WWUnWlIdURTEt4CqqeBYxgESRiHkx8eM7d
x4xwAacvNoBPYLhl0M6aFK5IM2z/e+SLjdjGxPtRFUoj86dmJJUytHrUoJwZ43VOeQFVwhg5xBO3
tC8PucWcsT0XkKhgco9A6NaPqPHiZB9ThsqyWw/g4HAGZNxEYRE9wHweGKLPlMStEojKQ+mCsSUH
wRR6af4pq3rEoPIlt8/YIDzbaI5o17P2Op5D5MJhhh2y+XrPdeOTdIOgUG5MA1lmHTE2inp7MeKn
fFkoT7Fupfr7gdccJBCLRb2g8FOI/nmwdUWYM6mXFjpKhcLMPiSA5TUiB/ipNa0/1cqQwpOgGotk
OKftXzHNaGPNZc9CGKPv0KI4f1wLfLcKjeaF6IhYaQ6vmU2u2rxGqPvMOSsKVJm1P6p5oFjxPygJ
XVJ6mvqjTrbfU8vl8KByyGwz9Wqrszs1IOFIASXjiLn7zpxQXcTYviT9zagIJlGjdcu+k7F5S3rL
FIKjNzbVc4yZiflsJiZxnB91T5lj2LtsDP9NA5MPJl+z7pn8S3NCkrZgZGj0u7bL1sivJUs6mfV8
o35usIJT2VR63F/U5GSOqhB1YsMF43EvFtFrOIvkz5SMqv+YKLaHBSFpQ//nSVI+ZNKpUiPXhHlR
IbOdzENiQcJAVTzMg1+yQXdYPGLdwPbBGbW14MSFAxQitupShxl+L0OD0LEzi7nr4CeiMi27API7
PYJuUeOxf5Nb2Uznsl3ZnQiMQh8Q7nsVWCAeNy+kCpFM+ThhXQkDXjcsFLyIuC+WWUAswG8lkQPB
JJmT+YdxZWWO3gRRYpEBAISCEjus1KZPKf+hmZZgYW0GIfPc1QwB7ai/moME+TANRIFKSU8swlXQ
0cKMXVJ8Eyz6egmftWvE1mDTGbWPIhCtkCAvxPgojSZNKkyHKQoYz1YdgUopSPxEJi6UfKRTjwQk
b51EZOxsZPPUDRS5VLuZVHj6Yv2ID2kiPlKobEo6eMiWJFxnSoWKEAPMRfPUIICE6CRJl6GEh44l
6ft8Uk/4v8hA/iFPQlkFoktrsGp8aalfRsE8Fx+FVcKMPYqLx/Zd9liKssFCGBC8wY79dlbgpjHm
aKfPuPYHnu+CKI1eepMHWi9UjMNdmzGRUbfR/MQ0CEHXno1sUd4ErRmVhhcieNdqCTIy+y1FEG6g
Pl9UWz/5OECEkDy6m73dpAzMWI5aDoBTccY1lKccvfBeE/PZJib5lnlApYRtMZl4s7YmrfhTeqh7
TYWmnBpQjgviNtA7VRPIYZM2OIcp2jGxwUeizsIIadVL5almWiMohNGCVfhIf4TLCGXbifweSNUq
Yojb3MBriAnroYAcz50qEaOhI6P9FIw5MBUn4uBNcagiWKWiB4HBEnUyidZPFQ34RIb8KJ2HdGPD
eW/xpSki/KJIuy2R2Ub9cphMT8+7SzeDhHXFFe0dHGRo5/DbEwKaS5RyHBxbQ54vKqbiMlMGqShX
cf0rW50nNnNT1rct5jNZeE9m+ab39xazUjTmy0Vh0k0xEdamZV019PT8md5bzujpbP2fYqAZs40l
j5edsdb2rynAuNJC+N4PRLPUXTDnTFyGed5Xar5pag6a+dzYoKlChEVo4gNrk6wwHGSwy0W7S2qw
i+5csTvDWiCtwawVDEluk8FgF5RZzm6Ix4hS8F7NKuH+hPpTrcVDX8NkjbFA4zjrcPW+Cd7VrNRX
SGeWRVBHex4nbalGqMpirFfyLNsZHUMAQ9ua8EfMTkyhqiJIlJTSIWJs25z+azn6YGAZ4fyiv46N
kGIxt2taEIdIDmiv7GitxyRkZCoBuID26jnJ7nGKoyiEMmgbM6WsXRJZABGHP7KuqIN6ZFPaUif6
WmMTbnL5qyujN1s9LVB6VtUzzKa16M7njoqvIaIhVdVb3LY7Q4d++wgSO4aQaGFDe1agBvQkBpoi
4kHF7uSbpTMBU8wMrIeliUzXxKjoT/QkggjYvQjryYNpgejt7WX/y8g5prLxMPPBuYqN1KBkgFPz
UpzXQxRNHAnDicCFCWxOhyWKfIl7lw0zDz3gJVEExiL1w/28KlvEB2ipmjRCQ2ZFxyZDK0YAgWiO
BA9Xe4SuWSQn6+FXeK7UxuyIg7WP87VStAczgqrXm0c7yv/arPXFTReyDaVgh2OTJE7GXmSuRVja
C4HhKxAl5yLLV6gOEkO4NzIhNh/A7Vm1sufHtzjHO3jzYXWrRgVmUmIFxvAr4uei15q0iKAgh4Xc
d0yS9KOk5etGlVe6qNmRTcThRx7/nzXU4swHoxC3CV+bC8+qR1zZPcvM13OGdSu/C8qS1OF0LnKF
4ETTVM9QeHoNRwoIFXi4s30jvWXwq+C/NQ4UU/ozzgJxAcS1EQTtIiexengtFyXObYx6q7A4RxYB
TlCNTYVwL6KbMZwFT6A0ptpmCC9KL60bdgsrXXNOnHD6eHS7DlYxXm3YZH0sFPmN/Z79EYb+vCqQ
CC8W2j7lsFEYKtcYnnCJVUppoOiIM6CpA1FQ6/RCIm6iym9zvxcFLpjPqD4tBcM2iFYPwIVZJFKA
0w8bdcEwW7rXtOpFuBENfkylysmS0zgPPc5D1OUarnohes8EdWJUfyl9t7aoMmwUPnOMzB5veZov
5Jbe7wxuQySHpNm8TS7vqyXS2MS+idozZ6Vb39wHQclDIbd5hRRBFftJ+C4eSnEoUn7X+C3MC07K
tvgQ9CpF6YhbvhT/Y+k8lltHsi36RYhIeGAqeieKoijDCUIW3vv8+l55qyfvVZfRpUgw85xtvRmX
CA9MgxQPsSVfLDLW+bm+sM69gyastJcae6KOcQgn4MJCp+Boz9IxdjMfdq/atoMcGYadsBMz8dU8
cZxLMV+wmg9PgpM1BaVzjIO3IP2MYQTGaxXLV5u6EmPkAiA/hJkT1PwShafU4L8jk9HIjw0wbXif
LHW1JutkeGWkGU06VEWJBv6ILF2JP1OkXo2OJL91aNSmFCA+qc0HX7glHxWKqU+3+MWhu3DKhmWH
zVWNKGrx5gegIJzCvzC8KWRMcH4r9FF5zixaX8r6nCR7H9s+YAMfoIepQviEa68VMJTtQVjVhhsF
R41cCunb7wAy2syBafBpuPF4shFyxuPT2JdXdArq40J6NnNO8L8yeHA17AiOq5zHT+26XZEdppBm
pTcFSIjiAp8BSWGgh8jYXJMqXYE5KoWmnVrPY6tvGdmcietywHCL74GGIsTtw/hk16um4QM/DUx+
cY9bgmdR+4fOonactFNC+v0wzQvNrR/dedpSikTiAJoKYt10+zcL7kYeQf1bb/kEWBpGZ6CsZ7Uu
ynyv1kxlSKXR+UG9Utv+MHoQZPEIwjswXnBskgb7qyBAg2PQL0i4sQZVmihPefpnC5b0HqlM1xww
ri/VW8KIekpLBq+Cgitu2jCpHw36Tom6ABpR0SY11duWVt7y7lgZ07JRipEo39MIyZinLc35gS+r
Odx9Ma4c7OOFcQ5ZzB0SdKU6h8wQEyIyL3dpaB/FxNakQCmPTk394hMay/PAQsmC+DC2DOvO8t9L
7+5VkPBBpwcF3rEixZBHBVeKOoRTGx+pPBotcJfGDYuiBa38CWipM+lciaKzPmwsPmX6GnBFnubw
r0Pf1yRkxSfENuHmUDYBOf2OLL0NFc/8Sy5NKoP4qa7RDD7MbxCQG6+u9aQgh1YsWu+LOVSdkGo/
UPhBhn9jbmCZAjokzHwjurv9ZWGY5g1d6X2/oWCTw/Z3RF+oQAm1i8dmvx+b4Ti5xvKfsdkyTowP
DTuuz7+S4iKyvRLaBlV4Qx2khRZJ/XWmh28mVuMKXNoHIYkLay0tQfTUQHRJfFAbPA9pwQgy0RHe
gW178sKh2XGR9GzzEgtyA+SopgZfnsqdk1A6kQDnZSuN2Xhq3nBQKNeSaCn02Cu8VbmLPFgXYbyP
gH7D0bMuCTuzjY7M2cF8dPGqE1c7PacurgQPCZcFUOI+Gu0tqP+MFNs4wRbFPmZ0Vf+h6gqET28g
yvk7A6e4G7gEXu657KcO5UP4h+H3331st39jIV7zvnyP8RQ66fjVkhwmWRLUMeupBU6032S7KVg0
YoZVvmAfpzQbxjhB75YXLUSeVIIf8R7Y6PqLMXsydG+Vi3qJxuWm9NK+16/z/s8PQ8gFHtBU7KpZ
kJnp3eB5wIM3jQ2yiZaYwaAL32pC+HUKihp7OCjIvgTTGwOOzy7pnmmE3UpanqD9x+YUNT0XBRn0
DtparnpV/lTuLXGXE9vDIubhzHS0JBMklURwgz5V91jOxULNQEnbLw1MZwp787n384o6kFRtpC8R
iX+1JX5KJM3DXOyMXifjgrFJEnQ9/QL1Th0VhvBMmCc4UzrvphYVyuPXatGKjWyrbseQM4J4E8It
+xARc7g1BKaaGoJH5yVVexPkIBm4HgAhQVSJTSNU0sTgz5DK9wU6BdMBaKlkrsAttK0dfBj8dQI3
oLVE0PNV5T5WF7hDCEhfEU9YP3FAjVV2mpN4q17AxNdcwWvqwlEnLogv5FpFxItLgLBXHYiWBmHC
3BYkDI8EFufIwlMmWP+IVp2A098kholzDw5FaeOQkfDJLVyZ7170WdtHgY4FZkdYOByS9mmIId2x
JJMUsi88+1Xvi5eRro8eRj0JMO+P8TpkTj9hGVtBwLSMx7rmqLlCydgDeDaBhriN+dRBj3ncZz57
l3nd4UYczJjg6I0NuzTUMaSyv1RCGHX1Bf8d2GpkcvlaGZQtqkl/MEHjXftBYVBpmRI5WNFAzPth
QZcKXNcvgova9kvx0FU8CUWSo3FC8+eTuumB+7TEHLTmMmwVhcp+4hGNRNHpQIuHdMpt4hcrxCHy
K5XfFUI2EMMgLZZmj/63IhsQpRnNmD1ArkPHZ1x7vJjq342u/lloLEsy3Vt3fopzWjEB58ZgEwze
znYE7NzWJoZYMGwXELuwh03rnDBe4fzr+33irNXoMqFB5JfThHlE+UwAz4ShgokrY+028ZvYlYm2
osRhSD6I1ZM8yB8SVZgE/6LSuMaEG1BkjlyRw19i43KooC+pZRrQBrr0WwbpvM4LbgHeIqMP2HfA
sSaiXDwaFqoWJJ6Qe9yKWl7fLA+vFY5knLbdW6ih3yq2Ab53rCt4LOLzjHVpMryXKas+dG6LmRoD
9ME9caquTdsvm1ZyVpjnYMANBCymhqDy8BfcSM1/mYCJtPOTH5Srvku3nONTOi9EiBKwPU1Ad004
UzytvjsJKF1+xEPyoF5AbCNGmm5Wdqxy7t9bH6/zuXgPp+BiID7KUWkH+knU5VZqsLLTIbKm72Li
O53+eoFJzgNO/IyqbN06qjfQri4zdsdWnbuAwUbG/uN7EPtqM0UUT3gkyCqOFWho/zpik5wHAFuC
OOqh+cnsj1lDalrTIbrld5u7d08+qsWpppREGYWEiQEM8bxuXBtEz0X2HZU9TygmOG7O0WDCMTkt
GFRiZJLfyoPMhMRXw6DnEaosL9GwMSWa9h8mCUmc8tCcbDC3qcdX6vz4BqSHQ68kL4rLHjTYiZ+i
FiXAvWEsDIy7xbpiUCA9ITXktAz75KpxeUnjG/KY9ml/xf7xQU3IM5tbDbYRCAihsyinfRrEn3nJ
ot5U05JvgaLg4fewaMwLNVfFASFCHzXfJpBytX5bxpMB39B34wFf2jJgV/O5OnA9KmetWmqVNVEN
GhAuuiTWj5acgnoA6ktoSBtziiHKO78ELP4yD7gYycBFIu5PyVn9/KJySaoboEKwaicMr011HWaA
Oo4Ugm3UNe2Em977qWcOR3RTHLYTxWwMyUIFfDebzjiR8YUMnWdsjF5tJK4OeaCtmWxViVGvU6g7
nHzKYkDqEpcQlIrz2vIJ5kRsHO1LmwQ5+VvjxfWiNxihcT41lcfecYdw0wNJe8tnDoymYAOFoCSI
yKscqpBPqPZDMgg36lwE1VkoS/h96pBSE0nekYXHJYtxt+asHLSPybkrf2G5b0fKjIZ//hoJVO1V
a8oiN8o2ytUfcRMY7bkIDoqhVJZlhefPxQRN9u+zUi4cqPIQcWAEzO71e8ljqd7MBjl+tBfDmZoU
VS2EXGci6g00CpLFgmSTHNi5fwiRvZBw8tA4AOjpr49IIsJ1zGZBIH1/dur7rF/b5r0hmzNyacch
jKvgSbNrzKUM/8KETxzwvnAlBF291CyELOHdj/5SqtB4W/T4DNimBRTXX7mVi2pftmfxpJmbJr0O
hDCCEdSPJSeUGt7SUkBlPnZ8liNZaRoA8Y2HBtc8fBPMWZx8W+ZbZp35sW38renMJpeu/21pgzC6
cwwP2Pbeg5/7IC6/hfzmTfCzS2+9wSoU2UXL3oP+5E5H+tHaSfVIPheEPmlZdoqAYrLGOFRaTINN
/TMN+cLOvnSHR308ClWyLam36h4qBl0fjlYbmLTAepR7yY86anvyDQsgtMqjnMs3jTgXpRPIAqpa
ZfIo8OwQLZKv6xHxbTF8Z8Rs5A3uNqz3TruukuhcEbJjxb92y0xEPUgTVwe3yz41cRJrnvS0IoWa
kC/h5YcgGUkdljvLnvbFdMt9uDtK7S1UxwgsilNSuytfi9Y8Hqb7XrjxUk34Nklzcfmscx5r9k6T
f63z0k8W4OYtmE6WWS37Rr9YlOGk3BclND8h6AIeZCIPKYZVdsEbFJGeU9KSCxQeqv4qn6kKUHRC
RDlDhNHeO9g0OrB560W5V9//ntnaJAZvmCVcH1CQ5R2mBgjVsWgLbB7878ysD2XMkBfYHybZQXOI
hJp2kYeCqsKXIujInA3anxxrr9n4h8CeuUZnFDYFw/sa7AgNS+IgknV5tmGfS21fcuBIRJqxvQKI
NCRZMYG2qHWME0x4mKGctod5neiO8hWuIf5Ay4gDGNa1DTUncszILLbCA8SA4MkkCDNGQmVPTYjG
IJVtZzlgcEzdyTUjoRXJLzquzGEpA0sswhdxVDyOmtLNrHlGMDSX29FsDulKjeppdRlxIMfzmzuO
xyYOVp4+Ej4WX/S9HuebKafBtc3PeoR0mv0P4mCTdNZFOcUVvzCFl7iucbbY2uPMWGpW+gbFDUU1
DuhwEoQXblgQCD9xOKlVizS3D4SMIgMDftaQmXDRK6kiWopLisiOdbDNZj4tizLbK1mV3qoCLPZt
i4RIznikHBbPptoH1AidASqwHmRMlmow8LzppNVgzBp95pR/yMj6ZHjM6QsznZ1DZlsYHpQYiFYs
xSPDs45Q26WhLwXxCC43YuUisgtocSmWhY8sLvpwJ7wxLhs98phczil3E/hjrJ9LPM0TVYIjk8lo
n1zuoGb81fkkFStnwtUZGBqJNyffIECd73J6Ubq+DKPfbMLm5v4qvJyh15s2ylIsaD1rjI98xCVA
Y/kEAFQTy09kV6idRII3wX9PalJeCcjFYK3QRXXQ9uaytG34Df+pIi2m5/cKwscAjC+iVCzlgnAc
rOmMebE9bZKi/szmDwfmHFiAqZOa9/S3N833WnfeSDMyCPXtle1/9DY2ShrFXjkjXjnldsz3Ecyv
YqVTJkxrhP0pX9WH46bypWbmjetdVLw1EzZuBfZwofhmRjEL0hVeqoR+pgJlx5jYSWfbFNOqw7HO
zaieKJIttHwgKy9dWZPcGUxDQnpbc3hG1YYIJoI2QbAiwLt7E3V3lexdP9oOhbkJA32TqgsORBPh
Gp1dGIW7xt0FvcHkmLOCVZLspWZ46uLxCvq/qrGjU96J6D//d2rW3aGx3/zA2AmULqRmEhBCpJzx
PfCmkpKAiMVAQdQ59npkV58ZUlS0Cwo99YX3pLXW0XI0UO2XmkTR1qTmEalaRxyGknFhinGJMI7d
W9MRnpak3VNVzrdW56CJ7vxwtagoqVw+N0e3fKwHCj3WOXE26lYyw5PJoKUQvmA0sHo36wK4dOG1
xZuVlnvPpOf7UM7TiaVPaeus4tRIj9odrzsMK5tmyH/mZ+odgGMUFM47KVchNhDtyWPrqNWip3ht
0gtbeik4B2vNeHCclTF6S0f7LcCzW1mc0tg7SSPfbQrf/wEiWbFkTIz/zri1AiJDSUc5Kf0ANxTT
N+C0m1B6yozo/87gLzmnueJliDTLR5if9L3zyfEAnjajD7OSyxQ8mDDMB5NubeCP/8YUrm3+Qv9T
RKPUXihLapCDTd5lGFAWbbhie0j3VuFTjB0AIjbZLlHxPkwVjK+1FobLRjntLJ2vXb1PiatTlm43
7oiuY5Qgic2taVke6RX2+980ZakK/VUx3WdoGtfFJ1A/hj9S638l9YE5j7KLnScGVpXljJpQfIzW
d2AWl4oIcpPEZL+OtwqjyimG68xsOUc4hFEAxr7N5uV0r0kegC8m/jXrv6iCXsWYgSNyGTwCEqYS
5bCkcqtC1x4DbvH+FVzmY+4cMqg/cJJgXJfkCwZHn4TEsg6exFScnG3bbsh44f/yz4VJSHvje8rV
D2CJANYrf+aOby82orYp6RLi/23a5AU/keqDYgvhfzcxic03QpprxmuN+23SgLQr7iUoxlVRqegi
n2dxmqo1T3U36k9OeLAr4292k0PXWW/9T8m9zS9KNZPHwNGdJoxT4P1i+KsZAWb8SuTKL2KBSw8T
PLU2NAjD27pUWM1+BrDsFi+dSFcmaKikJaj17Be1cOu8kzVlzxq6ulb8WmyARUhWfen8Qt02bIYF
2SAUfyOCIR0aNDfDB2+qkLXq5jp84K9ozRLtFzFCgqzNTxjopph8GOi1EhEslv64+Ks7+aBZGHX6
mrTCcO3UaxUe78uCtrFpnaJU6BwGpNBDxyVXjsYqwB4ytu6pZMPNuZtMf6HeT3S+yN1c0h2L7MFB
rBr7Lw4wL+eseushWmXkEUzFDYmni+GGF6WhwhkrH33oN7+GImQQAilFSbtXOpK83ofBh2Xfe2QU
CvbxrE+6YEQMSs6/mxGnGwxrv5pQszEmcPPzyxJzvYFpJYVhJHSCzdC5c6By/k/zRv1ozlFwHnys
2UpBY9A9TVSufAoeNe0vkGvANCDaT4rSV8BBCT3d6RXxLy2zo8SA5ytWnZZU+yTR1fFq+W0Q5D2o
H91QU8wfZ6FXqGwaqYsTnIOT9k+iTFYyeSVH798uRd9bf+dNCer9POP44DSHtn9gevS+iQFdm0jW
XJBxdJVL4eebqES4qm3Nao2o+8EW7HUovpyd+rNTooX49xcQGOo9ITkWvMSHk/VyCEq8TFpVlNsq
VmCWsK+G4Tjrts5x0rahc6VCtd907nsedLSQwfi74PwaDVB2uht45kjHYHakjWtvAp/XmQL3DO73
SUuwVOf4opp8G/jmvSJvNuA5sggXcoB0HAvjgdeu/e44Nh55YeRDQxMr8fewQqsekMbV3WZqIJiZ
Bu+fBH7hjsQVCm/NtiYZmhPbvfuSsQ4hoTSwBuAabYgNdEvtUUbzmTNq56ldya5+EDtjpocfCWeA
rIio2qiv/4WbCGEuNW+4yoBNwEZeHJFRkrY7EaXvjyXOxEwNWwC5VFPYhArZYhnzeQIcKDFt5f1y
IxhmRMHFcOhjQFK7ektgzyj5Xcp9I5s1fZELx5uWPq/JmL1j4nVfsm1UlPxDPjK6AOLTXEMyH0Hr
xCuP5QNj4/8vKfKqKCneT/R4WQNMYMrMCyFhEYtQvJn4DlDt8dJ+guSpCR+ljTiU1llEiBx422J+
ro3fEB4+dp71caR6al13wD/+Zx5hEzuo95xABQfBPW9+4dKNvWX3IOyOj3B4pC95a2nWZqjcVzAi
VlIbLhP7nInpQkeI8MnUhTFUfyqK9/bXsa5IY2KYR/BOSfRhcxYwSRU9cYhIFpVmoHB/GCt+zYmM
5foe2tjqOEKEsDfemJ25LR2eVeKRdO+uEawBebYe/BLYU3xHEfpu8KWkoeQuMJeN8dii8LbP6Dg9
u3ksJtq0CbPfphM4l+GvSrTSKVw9KMg/7V60rZsnuyNAztt68jTwCKI9t+pFSbyUvYHYaeEMCABc
FH2H2xiEnierQ4WRk7oUsF0O7Mid+EV8E98mcDNu2Ly9qwWugOAC5IbgW1gEyyQGFLCBvmmBblzG
BTZ9YtpOiuIRpv4g5gpcDN9J262sFEaBuqYcndxAQEn4KUwC/9fhc8qoyMoNfYeQROlRCwcWJtxb
2V09HAjoLQm8mm8CzFAfmXVC+KrjySnNF51ymRwFV4MIh/BdgrZoSSNRLrt3Wb7rxnKliAKX2UnF
5JQw8UmXHLuwOo3UFyReRI2gvYzrDNVtiKk8Msbl4LvsRBzYcD5KPJ/nxvbq6nidI4PmxfrJC+1l
jvKfzkFzpsTOIJ8Hz43f/fnBpaV9jY0HLtpruhzpsMN73u49f7pSk/aZFogYG0fji5UaKySbz3VR
7gyGocYHexwMZIsntYY7jLgmHUKJXq3HsscstFfsXJxeHP6pKnuoE2MbWO21Needktj7RcpOZz15
htpGU5OrL95qnvUes4XA3hyo9PxQ4yYPrpInl7q/rAuKyoqMfBor2M2jePZ6E8C9ehOA5JMbDAvd
eknCdda7NwP1CGdDL69Dxje6yuV+suEx4b6Zns5KGtymJHtGK0eMOxRuxKkokBzjDkRWgbR3HoAO
+HiI1E27dVpb695Kntp06vDNExo1BqfSUW5m0/jRovw5bMCpR8bHiKVEXdg5kvgMn9HMtkFCU7Qr
mj9Z0UAxa6bHnl/dGF0B4fn2zODfEotRnYi9P6bbKsdIzOaUEEcgn1Na98qI9FAUVWE8ooPgTfUm
mmPra2sQ3sFXTCKSbKy53ppuRCNfvbLaE0VCEy1VCDcpKnNNmmESLT1wkFW2WbPGQADbaJyDV78G
d42x78eZ9z7QF2/K/Diw+CXVfC4Btxcw4lHiLbk3THJmiwyzJIWjAlOHBNFUkwTRo2uL8LLSGJEt
A+wg7i1K7bkHG80ZiVwWl6jDkMl2DONo6vrROBVKKeETT9398WYz6Q9rr4SrKolUnWiQN7PXSp/3
aBOaQh4diyIl3tgECqsclZCcqcBLXFJswm1UYiY84Pj20gjw8tdv70PmqgMC1oEgN2ahlkODWaGe
We4Tg3TNfYLmIGmSq/CSF+y9hbvOmhg1q0LE0TVAEleJRzi1POlZhPVF7rrOR0RBvp+SOtBBpRn5
Cjt8QHe5bxAA1lZPKsyGDZxZru9OKZ5e53lEl5Yn7Zs0q70XYTQP7XaTDZKESELCjqGp+C1z46tA
Jxo8Ui+8Bs4tGWBGwleLm1mkkfsA03IeEWL9TfO9cdHrcLG85dj/Y71E/C1pwGr7R0OjLwhAwcko
nCTJnmwCgptCUb6H/jmZz3ZXpOtO3weUjpjuS91PP05ICQLtcznD2IThq6uDreW/2t66n9E2Bxg6
GJQCJKLhqBMQumnoNTBJp00ZB8MJS7KZgQ/IeFo4tnfQMPcTVVNAHSqZ95wn7H+o5oq/0SGgcVb6
usd80GGKIbR4zpWm3of7IYpym1KkM3TH1NaPjPkSHErzwPih46CPGFAZ9htoEp4Yn++aSjuOc+qn
w/Ch9TJkYkVtYe+ku6WMwDKVGre6Bj5D8NSg88QUkjFrdAa6XIJuMRbwdwd20+a3tV1G4GPdh48h
h6mHoLH3j7p1cwUHHIyWyx5uGyDE9FicGuGhum/35LwpgpvoMzARashYAC1j5L8un5ksKDFYlfSP
WXwuI4xFo1Le35JBfo0J+Ts9qT0AlAknjhc0X1UXUB3j/7Zj/jMGHdnNR4UfENy37Tnae7/91PX2
o9edb7MiTVIvcoBc9FEGcfldKpfh0XEQQUlv02DaNKh559GZ2BCbl6KPlLBY4e4Myouov4AYKwcj
Mw9JRwuVPJzPOtUE+UHJ/8gr7IrxdYjtG7fdHFyRpCKM5t3ST2nlHnsyKcDH/aB/tcBJC/+ljOJz
3sj/ZBKV2A6uua8be4/QcKnxQgGGXnTXfMbVlHabIjI27HCGxCbqgCQSX+jZq+aJJNKer3qQ0s5Q
uqu0bRegBQRcdjh9AutUzdXK6P/6LSu4hO/V2/nVLyV17tlKfWcbK99brMcZnLJJy7JTcQAr+QJ2
zkEFQDpnx4oPHSZgZ7pwZRBtjQUKI1bk7/3SelwrqgbhMg3JfOMEoYMNA7IVbQPN25Fa/FWAQCqJ
nXMDW0+QVdAARGYddggmDrLUdw0I6Oz5Sz3fxi5bUe+eOzZtCe2Rg3bj4nLGgk4Zpg5ImaTbhzOf
v75XQSwlJ9nAtkRd5pO8Ob37NIpx4Uz5T4c+oetubX6q/JNLtfDQ7mZqdiIBCeIuSJ5eVRoVlHwz
w/QE66o08RWqr6YeTrIxxHLyqfUgCEYWHzPUfGD+YhRs5psGcVKdU3wLSY5CFheVi24PY5Zp/2CC
niHcRUrXC+U/YYL1bAD2H0xXNbAdbMQOrm1Qy2N/k414UcYn7HsyXvNXVCxj8ETdZNHEZst6E7Y7
ItToaPO+E/fCx8+AnTcXjlzEWiPVd+1bx+QzpsOR8GPWLz8t0TIYy7gYn7zgtSGhjeS1kU04qF+K
uLoIpz4Izzz4I8dyWFh3Gv92borUPuhWjRFkCyePPpwi3hkipnhwYLpT9zYmMRAkFCDGiFIgtfm4
9Qkcw4X+Q3ZaEDMg3oG2sd1+TXtBdEoBfZPYVMHYrDn2w9kVfFK8GQHR4ekO7hsm0uuKJ7N2iUKa
xc1EtlFIkgUAYUJ+qBvQBETBWhugKx4n4AxzL8a0R52afhoptwoNdBChbodleOXkFEXJkzbeM55H
zb1M4sZCQ7of/iyOHwZTI5nV4UJhEpto86u1CO9ttgBWKZwIsz6EsPzI/ZG69NDQ0eQc2ZJzY2Oq
vcnJ8JXT7SoRrg+fQ5I9w1WvTGxdsC4PxAGuknY+SoTHA6wOiC+MFxYGzvN8Po9c8LaJZAH+GqgD
SDHgKFfYvFWUIGAraH8KWIldAgNgudYjsmXi82Bec6ZaKnQFA61Z7gPMMRqNsKiRrDI+9h3xBziO
rMj4au3ub3LyvZtSIWl7ycCEsaDFGVF/K5UK1TkJ6MaUaI7MXifcwbVpkHtbd0fqp072X4YLWvdY
NCZqg/1bBfmYYUQN/p2Ad8kXlL7YZWuHxyRLMFu/t0Hy4iTQkUjnguLO7/iUsyR2Fdc7IuLAu1Sk
Gs2SkKeMzTtOFWmzyCg6AB8irgcrg40jasiu1mSSkk78t5Ikz1uJdCWdGOJsLkeEI/sU0rOu/Lts
f0t8xMI+jUj2bM46R3M2itrWs2bnwKIMOFmGsjyKRepMH233Sb7mMun9pTCSq+xIzyeFukHH1WNM
qRKCXgmXfxSCLNWSOCGfeCsyr9LwmiptKqhDW89KPVVp6NIBAyY+3L8QI0xJBV2CPC3cA6UIVK2G
vJbOq84D3OpwHaMLTEN8VGbQpRZPVw70nFBrNY7ZyLPASZQvcUQprAQ6TfY8Zu9xvPZmUhOLamUK
5xHMYMadSnYu6m0bPW1T8MW3f1M8ReqmRpOwqOJgiVhWgTyhGW77rFjRzATR7d1sbzjiXnzAN3pO
+bHjRICvzf0WYFdBCpI0aAdnWilOEjoraa3lWF9seQujfzAPl+WDRA+VF/eQgnP+AKWst+1XEcPq
3BXwpCPv54MHsFVNFBMKnJD7c5ipR4LqG09B8RqifFIPRZXT3EOWTpnv0ByjgaqxiwvioJX2E3CU
qICmNwm4ghsE8yltYCzEIaPOCoVRkednpyckijTlfmYm7AkayKi7LLFQVmyE1bj1iTscxscZQcPW
rQuwwgkVyikP4DLcbsnq6pPnh+LUM45xfUwiQpwItIRr+1LWzOE1EL9RcU/YB03YkkJb9KNHdmhY
7UeT8ieVIr8QFalRdKvoeBZwViXOX43loFkyKcx0W2R7tyE3JGE6lTPupIWW/JjMDGJqvuuO4xsf
72SXLwUN0TOKM3eZ0LqWzAiqg2sY0fMwAzIkAyL8/lHALrXGR0xSlPoeyrnt0P3fdZLkhmxhRAmb
rfXqERbNQ39u5/qn97tl4l4TokhTMR66Itwp+TJdByudV63BEmvo5XjfM52QsPGiOTf6dFAjfdSZ
qW/dmakLZwajQDdxGc8N1wPZFwU3AnAA8sJ18cT7GTmfaWuv64jwjIHAs3R6x5AMLK2vhKet/RrB
ULTPgEXH6YW8X6LtUfbwkNEJjcwYmM+fH0UFjOCPH1EA7kAdphYnCzrkVmVVb4uBS3ywv4jZp0GZ
BnvMkzbKNDZ/Dq/dBG6ARMMBcxlcbD58KeuwfQpdpq1opSAemyJS0Js8A+4m1ZZchjz8qvhiIIql
DGKYydrelDEG9YoMfeRMnrPLvW6Vdnt1r1VWtdcRPdNbgvdlKxj8advt9Oy5Nf6BmGo70juOOkT2
6C2buwIpdRNdB2Og9YGh3Rt//fAZg6rXXr3R5xA+McjUaF415tuW7wtfAnYg9oRivIxyeONUkzxw
SDopXvpzcs64++yS1UFDDqcG8K4DmpEbNzHwKhk/XftDbxCOish/GBLtUBP2YJEPM3lnBUIrNTmv
IqX7M0CxNZh/c4DEYX528SVTXd9Fr51tXhSWOtlfVDW9yEYsHP1WUOfJyzJB9N3+FMjPmAO+JsKv
9IjToXjVYJNR1746B4cMDNxFJ6iGsYr4lsn7sYvmEGXWuxjFchxuhXbjW6KlmOXCvfrQOO1y68Rw
iqA74I+3ovAAaeS6jNadZayo1SQ5ws0ec6Ei7zvo2twBfOaN47/oZbNRr/TfK6lIxkleoGCyYWfR
KM5jDklQaP6ap9zzLSj+6UjRWlpu1d/AdxKThCVHtr1gSwAIQxrFi6/KkartnGE4Cb37apLj0K50
40gU70Ls9chdN0nAV47vdR+tkuEhfNTSYR3LRZZ7u6b86KzwIx1uFIPViLw1bV1lcPfuj2uTnJ/s
kulN3XjlY0i67jQfZr1dVfJJ6n9Vu4rj7sNE8YliaME/eQGt5gr5yKkzJBWIA9FqqUUsWWTNjbWp
UGEp3+XKy1Alrc1mXydvOXJy26clu7e3ETkx7ljBP7WneT/ipUvLJ8e7dhJ7g2hXU4TIrbOeJfm6
YbrtiIEqs5NjtHuKLO4B9KXBXSVmrEj2vHZQTQkDaaV6ULTdZOABe6xLSjj9XRVc48a4outPOZbp
DhthQQemBEwrcu/7xyYg+S2wDwaa7klhw+kuLqutYxNTqRERyFPtyWHduv1em/nz2S8BpDVB/jF+
CHpCe/3Pcb9ETepygZCXey6mq3SalBYjeCA5gUkUmwRUp88JIZBQzT1k4GZIwxtkWM2+WNsrl+We
fzwH6bFAt2JDNzfmi8u00CMp06QBL7RVf3g9kLw13TuEIUWPMZdkcz8CH/6JgkXrYm2k5ZswFF4j
SR8QoqZDESUImOX91f4Jr0qtX92kINkLCDgth40Ti6XXG99ajHVc/wuQetL++JD6vyWNJH+9/9fF
RKDSF0qaydxRC7SZGrJ+qJ+EjzNPXrPNaCQJvT/1k9TWFQAbgNcC8unlq9tiAuo3dvc6YyJCIcTF
lC/NplpO7cJg8EF9rGwoND/Rg7d3uYmMMdjbTbcZ+nQloULSol86KTlCScPjuGtUvsJThlsXYFUJ
3Ey89rV4TVDH1wrOCN2VmYc7YUjiUrq1tmPTo45mSWzIUwhHa+XmYQRFzsovu0IIFX9UlTcstHnv
TUwdbfGh2LI4rnkkP9I+2HY4aHK7uzhRrTjD44THORpNrI6kTSk/HMqLINW+1Le9cMoXy2ivzcwk
SdwaKRFKru/gOi860smRg0cUBFcSgEUGqAeZ8D67xIVmj5ntsRqjVMaWiksraL/CPCLz4U9H4Mtb
nVE+hV84wy++w0OuIgXUAgqVn6O/KKx/2EgT0UvRr4HXFKTWkiUC9m7uOLm5BULNA1q/5BGNOfI+
v9TOq9LHN1NwW2hl+DTD+RhiRVzCa9Gx23XdPmjNfjnP4bEIreWQgNRYRJbxaTMWgSBWBrnR0GZU
pi9nrbrUNnWHJeEcgF7R90R5Hz4thlAOgcm4ak2O4otgRYKhxrT8bn3xVHW8RS7iIVzpvW7usmyd
DuVHaJlveQGl6hHKwsUVtivXIHLQIXq6JxuWwRr9fBPc9N5hSGCQknI3pMWl6fOt0WfPwjJ3VAFD
WP1RZ/UcT/0boPXSjN31/0g6r+3EsW0NP5HGUA63ICQQBgw2tvGNhl22lXPW0+9v9b44p2tXV7VB
WmHO+ScCXCGU6tsWs/ASIF6v+10HU11Xvs3VpXKKKsVvNGffx+gJVgpa6Ew2vT20zf/CmvHSwuip
JHfiXgGq9fkKRcwfuoOkBj3Nk53dW1gYJRXAKNNWwI/i/fXMFiMB42C6I79V/2bH2UvheSmRcrDi
WKq8fgeKk87wP5tTT/MLqPRd18Cr+Oyy7MNBy1sinHSsD8lUYXFx3Vd685hJpJUMijO91GL4d+OR
4eLFnI3XhQzxnwTlkaBj48iwgWpzRyAezA5mKQWK//Fx1aC4cdXRd6TOvQX/dBKv5Z6X/0LJONaV
l2mEBCt3A19jG7f4eUoOZUlsQ/XWFRimdfU2H3fIQZui+Gi64R3ewKi+xdpK4Q8aW78y4Vat9WWa
u4NdKMyvwFeq4tRHHRQKHA8hK3Gd27oMtW2FmNh7U/oxTtllJdtXkpUnnfanRfya8dpt+P9YmKmr
a00v5W8ZfY0SJ8iJN1Ce+WWHpz1g6uSLpl4HO4QqIv9NKHoY+iJ4T0K823L8f5kdyYuNgs9idD+c
2SD0a77M9KgXqCn5yBP7RSJsVrYuS0FUtt9HWEAaBARLMVfmsabnzXTprjkXJN+9Q0PNdHmjzrA5
VfuzDAGrirNosFdcjidvyP6ydvDmhXxcGYWMH/eoi5z8ZIixd+1PqgW99mqZMzEvh86yTkMHq+bG
yFgzwG3olzM7JPz2nRgOblZln9pHTfi2QsAaoZhqderGcHzxr4KsVuwHB+WebRwUeGVq9QQnOKkH
zC++EaAD8CVbDL1Uhg3x+NkMxn1KXDEqoPSRYYupMDCBZ6pheVWU3NOIcY8lcrYBE2QK6EZBlAD9
hQlbvrpz/2fyEyhPrf6thFrawCVq+/w2jD0Nz66GocKCyarLGNXPcyS/mNjFA2lIIPSr/Yx2vl8m
N+tmJN/lXpdBQFLdfknsdJew27vkM6Ss0St1FxY4lavlflhN2A5c4zjJN3wHBMRcBVGJsZQNO1n+
YNsMfXPSmN5VCLcM2VcMTGrQQKACW1e3ioj243qLQiFpbSSKJQ2wkLCTBui0tn3JDk8Sv0HAs60y
C8LQIgA0bTEamPyJYVa908cTUCHqXiyW/6YYlMb+s4VTy/rBNAwwrWGEV9DFpvlvBz1rSSnpKbFI
X7PoRPsTSsKIuRLTWZ5lyfo2ru2YsFSWXWffq39mdWJYQ5XyrC3N7inF60vFaLkzrQ/kGpbj7KSx
QVVxtYmgdhISJp87Q4U5i9uF9t+/03HmAX8eySASX37EdVNOjmJUy2nU7uXii59ZDxVWkdhMKMNP
l3+ReVBOd4lAuRD/VC5qOQRclSc/juxzr83XZAXmlVNXpwYXffVsBLl2mAqAiG9JN56pt1JGff/J
ixXpJsnrVpYtr2sBw+UILkHq6dh5RJJvWpyxZZZ7dfE3cb1n3WOZpxujnLeqBLUnXQ6CXwrbdmTP
Eb8yRc/VhGMqrXNDIRYFSVRdGb+Z6bFolYDiY+iiW2wa34aKuqNBGFSzrNrCYJ5nNBYC0vTJMmog
8QqQRNqxJz+1KieXTkSL3tDAitmBxECAecpIpnGG7Cmj8CBji2bkW2tqvpxzmIvFE35xjnUU/j9L
VlNsVfBuwT3YRuKfFmghfKLTAK8gN87a/GqTSQQRabJIpr6b67c1ODv8fSoekJrUu6YqPxIMDJz0
bSy0f4JbYyYPWE8AOn3xz17U63waANN0dpvQZS1WxfUVR+6AdbOAXxrOPA60xWchc/Q15fcYNwfV
4ODu3pMVczb+Y0ly0SQYHnJFpIL1y291DHv4B38prcebwBCgNJ+79s64FTaVck4ajlJhOVPPNxPC
E3XoREu15MfCGNHwZwfZKrSdrZ/bGdfHSnqqMsNbmxcRMiSvvBiGc1P5xQxABa6pJ2Ce+TJaJDUg
u9aApmas2VPE8Z0ONvFXDn8UkW03bVXC0bl5D+IkG+XSk7ldYRoj4snXmyQ1sOehL7DpNYwDhxrE
q63OKgTVRIuDcDG/Bil9kthyVYnDEG6szLSksnTNgWw6WISmAnVqbAINK53MaH0FDkCcVBByYCdC
Lao1Xy0JJE8XxMJ/k1X8d2EzVRNNqIg/mxJWDv2hDT5WCDBBIsoFaFOHXyWrTTDH0cGYqHDKevwy
GW5ZHKIJdaJUy27GNdUlD6rUCCNJ0aZz/k5w/HQcoskP1v9AuOnK4SoJVE2MIKe+YRhNt9oyqCIZ
oZqR18J3pZpeEtKG785vCBqjTBgLzVfaeFjHhJERpc7B0aBS+hWHfj3A37DrAS3CDNqgPBXWeHDM
mHFghKcwI7VqhXpVtne7VBD8pHGHUNjaZAgfdEQQQDRgRVU/7op69QSRjYGNw1CdHwiiISjus/U7
q819sp7VKcMBgAnSgUka2klIVEOkn7gbxeOtTHBgEuqMlh25MMOPS9fJdTeq9xp+LIzH5epTCOWY
vNFAAR4J7bC9CcMrhmH/EX27/sqxbpTWXuTbzdHFSprA0bRdnwR8harIfb1GVkXji5EMHk+Sy/y4
g2tM+7rVkdaHFai+Fa6oy+RxN2FgYZE/bljJQV8GL+Fu5vFHygPgdYeEBHuu8W4biCXN9EMVfvvg
Pgwga3XaTijIHLLfzRB+hoJeVcV9Yn4sQ3jMCnmXRdgJMWjXYG1QSNNlsZn+Pw4y7uaI/UHTi+J0
unfM5PppCcxoILIWft0rV6ZYv8S8FdGnUCCuWvyaJfolUs9zS5vE+Avfl7DWXLkir6w6dREcbCvC
yETPD4y/kM9E8ZczjmeTj43dZYK/FNZ1CTppBmYzKoc4gVwYMWRMxDe3rk5h7gcG14sCdvDfaIlo
78GIfXZmySaoC8ZMfBlSZIEvKZUt/SAVfzP+OOWys0dD3hnq0Hk38JgAazx4vSkaem30RlpZ1GvG
zjDkZ3zv4mh4TbsI3l2ONd9vh62lU33GquBaCUkAUw5pNvEkik/ij1VItcTht0rFp1ncsuGkHrJF
OtEvOBx+9jA+MSojKaGALDV61CbdGHNP3pPZcil+OsiyNP1FdFSiwdOYQs0rTEwcUbhEfeLS77g4
waJIkfepFimlCOHiv5xxrdUTsofmwlktzGo+uxXRZ+6DS1HzvzsYXkljeGz5l5NJONSE3QS8assh
SY+xal7h9EbQhVzvRqldWa4SemW1gvw7fowQu/MpeZdNJlfDgDnJZH0XYetFIaQLlqWGoMUUDbSJ
XxQ5VS2t4MRZJROas+bjLc0tF4wkmErnFCrHekD16Dw5cCY73m8h4w2A/wnTItuVOFYbVfqLeJ9J
p33jGbBx9HXXN9nLqgvidEPonnUywxKRfXskioqxd/QkcpMkH+bsZiC5YFx/uxwXev6D60K1xQL1
Byn7rDqmkVIfXtc1vzuhtssa88wpUkIxc+zatWsVwgHXM3V0Uv+lixj6/5b2r8oBkxatDoENv5By
vi0syg5NfUmAk44oVKoDeSHUKNAV7DhMDYF7coL5RYIRHG0rj12ne6emghzFDsaxXul/OamxvIMI
38JRZCjNFvGhOGZTI2o5CN8Qb7d5Xh64Ay1JvdhEQOpoTCD5Mc2FzVy09wKrg1nlRuEzFDG+ojlU
ANULRY/aY7EGz9ghx5g6cFhGTwk/1vDo6EEGoDpZBufaeVJ/ySTOMbEPdaq4LZKtjp7aRjSyxM9i
Sl3GLeiP7pdM1iw9gUZ5VhkcizvXLFjXcKnrEscaRQxxZojaSrXrnJhaCyfHuxgTYRfh2kp81Onm
KwmdKVjkXEZ7G9BXsx5qZ/+ICpSyb2VqGbdPa5IellmFN36XIcSadE1a6OvIEJjOVLr6TSHrgDXN
NfMnTdmp6Kj7JHbF43T4mCnz1R44rNNU1OJwTqYByhcMe6YIUrnrAFAXhd5ZuAIZ5puwSxU2gTOn
HWV73b9owvVE2IBabmtHHr8UYiEtRfcjiFFu95d3H7zPbMXqu6IFVJTxfV7+5fnVMNXjfxVd2J4o
IQVAmBLoRTmOt9AhjIOpniiEHgyhxMeN+b8q+lXMQIIwFOYMAWsmqXeWAKeDbDz3s3WKQgcHioDf
HueblihgneE+KUQjRqG5pDI4MDiQdS9m0mIqxzPN+9T7AlwSn3uIiZzteGOottfI5cBFMI3YBZUQ
/B+EKmOBaTAJlxLCrEV7K2F/RSX0lK5BUtcifZzz0wCSE2GSrgZOKb+rfcg8vN1VGFIpCqExrcEk
z9muoDysKiEayOGlr+QA5twA3cwfMzHxhiuU2K035eqmri/CajDDp5AvYrpW9V4owr6ngJx5QMvg
GLQq0o2i+ciDXIZd9ctXXKyZIBGFoGW6JgAhs8sDeQWvzf1JOuaKSZ75HITgIWK8JsZsCWWPtlSH
rvzoyavh6hZXvaA9EBS/FZWKjRAJ2+uxheWCQdcoo5bF+ImBCaXwANOIsgvfOmbOiyCzZL9Q0JPh
aq7Q7vATxzVkNnHdyg0XEz63wQmkyJqr1o57FIIa23iu1ie9Vk7o1vbiVYgyX8u1uxFZNwweICM0
T3CP8P8q77KsoBVh37W/C3wnIR5rf/mZRoYbFxn38y/2guLOrePrQhMo6vplgfzH3DO6Q2fnSVC9
wfyeMTJt4LWKDz2N0xfEcWEqM43SE+WGiOsbNfypNS+WFCQNn0LgBltCTBEt4UG3cgZM816Yckh/
CNb1qgoqaP+pUBMzQ54rPyrvZglRlZMq/W10/SGcFKrhD7UAgARa+PQNIBS+OUUYi7jAWJ05A79l
iksVHKHarYXmh7bYrPdxoFGKYZXH54L7LOdEbKsItyd7O8w4ZaZvLkRWTBjvkFrU8m9ptacI98yv
xjA8WQIWypgOd8GcQ3qAEKZj4b8upLe33XNJC9RxVlE+CI3BPGXnzLgIuj2nXmUckGZU4xvvQBB5
NQmOYH2ZRRFVqsqTwomlwRRbwbooJKaKXpmSmAoPU13uzhif/v/4PAXiVBOrHrNen5K23IwSOkNm
vwPd/oq/rGEw3dEPvXkVx2nJnAADvPKltVP0f0ag8DxiQa0z5EerNn+TqvpVFb4ONTD6qu10Bfmh
KMXia5cTYeGAP2E3xSfjoqoKhj4GLgsMl9rJL614uzQdvtGmN2intgSQqX7BlkrduqTZzeoY60Zv
rfQa8mgUCL8JY+AFk9zkDY0PZAsEDXoFBzTcmWwlxH4bemicN7h6YC+E1PxgcbyawdetfaJI17p4
ngFhc4rueTFPiuF8Rw6L/JRDsdvAmN3m2A33hG1ahtsXPSAZucCZzK08Xcue+s7tlmlrgDKD5ZnW
Ne+hdsWGMHq1/GXwu6gmmfDGIiW/iBWODD3CSzgyfaM2viTEJo3TnAlslSpYavE2ioH4xJJMRco4
ihKeVNuhrE3yQy9UZS2fq3Ja9w8msCs+Lz4xvxK2PNySDQPaPgm/20HYvdjdLh8chrusSShN3LBj
MhwWMUiIH3FP490mZOkQb7/+U8Q4U04FJAF6oabRT6305zkjyKX6ykHKk5VrHBuapr1THop1VT8G
wJ8esojBMYrbmYQ9I2Md0utPlv5hO/02TN6grNtJ8zoPjTvj2REaOME0jClF+d9do/kqWdVhhpSG
BQKMMIOQOp0VG8PFO8Uqox+nWoh3yMMAnYc32NYljpr3WmsPizojrsFGJfMsTd2OzI2lSUcb70/o
/JziWWUECxsAsh1NKQ8toUcPO5cpEZVXzqQPvGDYSUn7IS3qTbeUlyyD3K3qGIHqYOWjNENWblxT
ZcTNdu0A6NBB/ZtaZdfn4WtrOFg5Odsaaw3u77ceYxfCAaPGdzKEHrmBBeHIlHdP2gbtMUgW9Jsu
KFRY5dQYalEfHEGa+YLugEKW3K9R2tl/Y3qbzHFTAa4YCuKeECofOMiuSkKuGS9p3iL1ZGGwtEZy
0PZHNeKmudRc+AXA0cTj1mGV/cUgt31EXi0sl96+qae8vcIY4g8sHVQYGIhh3b835Hk7h1b1nXkN
ZEiOsiLmmpwvpCx20ymls8f1wzPmKUi7aU8a6FPBOZDjn93TG8i9+TRyOhdr8u1I7IRhbuFRk/KS
Vd+ZhDNAqhGIFU0fvTyfljHZcSGUSMWoD/c0rXQDGjrHCWVNET0tfcSgvTs2zdlcsQ0o/qnNulNR
fkqt/SEOAutzYDRgGAr+jdzAM8HrLNS9TYoAh7tFfnkI+OsUWPPUb7GwjF2+xvyQDZC85bP9X62P
NA37nYlJ7bLrDY5GMe6e6tTHgkQoF4Yo99bhA2slsXrCEsWjs2EophETm1u2VyfLs2Sc1Fg6aoN1
CvHYGLu9EudkdTXVS6QeQ93wq+nYdvz9mruUgQo+goNFsCcyD0HD7Vv0iAva9tRZ/CkejkOnXRm3
ijFkFV8kfOzpdKh1QHjxzEcrB+oa3e9qQZgrCrdJRbo2+G2HybqkBKY2niktkfaa37bzNNyciVxz
A2go7hA/Y0oZIcu7jGxcQXdNobA00H37XPby6CwvOQCRfSlQW/DDlcZB9qD6c04zx3g6/nf7kGUV
cwEUwHGQ1Ija5yeh5+9TOViG+s8ZCX/uuo9KQl4saFUUgnoXY/WLM6CoNUd/nkxv6bsnzR7Jqjgk
9LzCVkGkyILhf3bFvO0X9RipoJv64uLh+Oiw8LAgqlT2r70fQAFHNMhtGaB2NFi+guNXZ5o3qG/W
DMO6vUW59uJYxUFIhipWSytR3DKFmZ3XooMjxvQRS66joNSJAnodwmui/BoaA98YRaj0q0Bk7P9C
mAclnAVbfTd7OurSkV90Kzv2ZlBjs2adpeHNHBDj7/rKna/NUwT6iZnm1tiVl4iZzVHugsE3MSvb
pE8OdEdI1G/aPuGND9cU12rrtcw+rN1EDvy4z8hMJ61odDH6GxjxYKAKuuECqdL091CVuo3u0rBW
maeh7ulcMj7KZyKtUZXiZqyPL53ysjysXXKwk5uRB8BkC5EBTOVcTIjAg1ApOHhmBNCN9Rr3Clbg
JjwI9TOckw56+cFRrwoqwwOstKP9J/81mBwO/qAc0tBfXzPfvkg++1gLdLfD/FLeRCejPQoMSNrb
URBDPXAdkloZiWOgiPlw/Fb+xWc8beDZQ4Vcb213Sw60W0Bg9X7pXdSmFUuAaCsyeSokELv4PMZX
7HIjAj4J5qElw53DXZ5LK2htNNubpjk2+KYrrzUzLDgdwwZblA7SLWhG6NfaMzQamWxJw+U1MFe8
dIjzIF/Le7sPVvUBp4DIUkYuOnODbe3s2ntyySZP+QWANb04uhDFKc2IkJCamZIfjShnHvig4abL
Z8XaEz7eZ6uc9TdSgJCm4HVbMjy8EB+sZa9YTBBoilKkuE4EFG+yc3RmYkVMVenpn6W2hROd7WFO
8Nmq+onvzdtGHJ5JwcpztQ84lWgZACGV5wb8XduMe4257coA/yqhL9I9YUjKGY/mFOmARWgfbKwY
f2cyrSnyXMhJ5RmKE5QYmqvmoOXvZGcWmOOQTce6sup3/VVv3MzY6m78ja8RCXAsOucGHyWdn8L+
UTY+FiAi/EhoVag/vW6iHvOZGpkJZBkGQfhXUpvvzfHqwFIYactc9pxS72JQ2n3NNAXInGIscpsP
7Zg/Bh9bukmCOL6Z4Le72bV/19F67qFUIKqkQfViunjGWSzzz/aQPqjmKYJycJEjgjP10ePofRn+
wRLAuPFT/8n8KJAf4C+oyhArUKgmqsfTA/zhx0/MYzF4cQt737UnR4KGA5nCM8Nt9T0PG+Wh4S0J
aD9RS+0Yn8rqvuTU+ubyGEWMzfSiejU7mRVKXhQ/JZz8yn4zD2z+vtxDDpBoCcdXCCKjjXAMfORV
gkGK2gHtPi8SRIZ+OSbNcfiXFq6CcaCn3Iog2s+tK/p3b33l08IF6hg5fTmK+E34Z8fwkGKQT1lC
ZCM3aEAbp+0FZaDY4o33KvYLLBVd/BEeJqsdzmz5QJHKAmywdvjiQUtUH9qBz6CRKSDYIt6Kcwjf
1U8qz1B2+Gm02iUsvTDZGbvafin/AGHKbG8oAXZdsGVMsra4LF3mQqu50QJ2bPhTXhzgU55e4YWB
ytNZHvjbTw/NgLC9XaarAoJ5TEOMGT32TTI8WN8CyVWP2rH8GRmuKIGNXoxRPeUP9pSmS7K6H13T
DnHRsSBxOYHciW7ppXnSw0BfRh+LpkycN6bxHGXnuYLDh/2xl0T7dDyXiWd9M7ICLDhqCfUEPrQf
S/w21i+FdsMFygKTCInXyrtzAwlyfoZdWC6u8alY5xbBQcVQ9jlanikpO0+ezyswMXmyTGH5Zqy2
HMa2S0+tw0IB795hUQpcmO9sy2fyqFd0yzcG7M4J5kOk71r5WizP+XwJpasiGmZ8wbRbNL1P2k2y
XuTxhf9fk9aDp85wn+wL/SCEg+Spsu7h+F5Xb6nyyrwStSTxj4BfOJRAMhvufAgkwpM7rPi1cNuj
OLhnEs0jHtrDSMbHG6FuOOZwUK0W994W3Q1XCft8YcvvJv05U1+y4raCOmmuhr7evNqssGWHYwb5
zSEO+yklYDBTzRIqvabB+KcFXGrdE/eItStOxW2kton80G8y1xnekorx70czf8TWA/ZFzePg/b7A
nQL8LHXfNneR+q5yIsseTyyXnriLxp39wt40uiMdI0C02M2piiByox2rOLArjxG1pdyxH0qAUZbv
xLfUA7ETaG/VVPxpSrHwwMbEhOFH8zoZr0pXqK6OyWn1Gw5D3bU84+PgFxyAir+hw6Ewwc4mDC/t
F7i/FnRe+83G5r+UYbERY4HoyzggcOHSn2DrevltVK+tDj1rPHTVcmvpQV/7SerPxw6046Q4Hsig
CmNbInbFTa4F8R/kGB9gu+FnGmXfaia7HKYL+a0NFREu3tHF0D7z4beSxCkb2W+98uV3c9ClnPrr
9IMbUbb6eGohL+ROUX9Lxxv3/Ez2c4ern49HN1gvc19OXKcO4nd6w+qDEq/d43HQ09YjT35fgcRJ
phgQ0m7qXc0JWG3MV1s6cPRr5d4sveiEu+Ti/jMwRr3z06fn4mNoD+MfsffEXsTY+qAxCfc2jGIy
uDbGHhblGy0/TnmvBWHK9Ym6gxFjSagBznt7JZisPUWG4o+4MGBBt7p1tkXd/o3JTnlRXidcchDW
YqnkRXvKjmRvHDm7TKaf+7E/1iNYvLegdFKwBA+S8it8jbNr+Y4IkA+EDZ+EM9RZueXvEsyvkBEn
HKF9g7k35II3Vno0PBLf0D/Hcl85f7EJvX3TV8FK9Bbyt2bzql0b7JHiXzr/sdviuB8lG/UHrq/9
s8Dsh4G5j9/5bmzNTHGdE4NbdLB4dileJB3AGXiwy55HibeO/IHchDsXAyRoOydjhyQVISKWmPeu
xP9pKw+7Id/qr7C8N5G6YZKe2x4A7SDeInrHk8aa1HAkURBPQ/HaXjhBQLscMCYSigiBwMsZkHvX
B4YcZERhS09oPsCBoFQyJKCiqySLUTR9zdOMBkPcklx++EhBS8kNf67287FJ/83Exitbe9xDQ8ON
yFF2nMdZ+kYqgfEMXTs0sLLZY8KbehNgO9uQQuTK+ZH/cZGljhd9FnjO2Zv0QTFzCg+27uKknLjp
B6Tp8mFdJqS9rz2N32YlwgxaMncZY9NpT3VYgobNxgWsm59qP9vSXmbPLEHKSBPQ4bv8aQ/WpZ3Z
qB6RO71xJnZ6q577QznsZDReEBYx4hM4QpIdcx0tHQiBa4Rb0idA3XGyL+0rnP4Fov7gcivaynHA
zWkzAlFV+2IJqE0xZ6U0HZ77PfdSgVN25rImZubrCDi88ju030Z8J79nDTkKIxxYwmQhYanlQqOj
lU15xO82meXUfYfRx/0aEQbEvxvAgf5fmVt/9wN+4RuOEGvwuLyN+SnBGGRXc6zobnUyatpU3ohZ
3gjCk4liqV3u/dwkcs6NvWHCBXTLxf9DCUynR2WebGpG/V/yo/Mo8hYSExXX/uH864YLmEcYELUl
7dlRRrXX+Xbb8ZD4fATmJw2uZT6LHYiDv2oF5HsxIap8tbuqjHzlM8Vg+/WIz+X3umnQ5e6t9hXn
ELdnmyMohcACDttsGPoVzFIfBLe2jIyYb2xDFedvtqMPG55wueV1nwbmDvDOwqIbLIjQtS3XtnMp
Ip87YzJ2BXqT+BR3kBHRaz9TAR1l+SSxj+jwWnuPtYHSB43tqluMeZoH3Bpa7/qFp1ZtiIgQ7wjC
5J4OAaLRxKibje+OT9F5aV6MHzEfpmWDLqg+KT9VctGxIv7LH2C7mP+zjM5mdV+Pg58EEeOlTfnO
Y/SLr85y7b/yQUrQz3zjixVPnABrQPPDifk9fIF22bSkZGxisetbuscpnvrq7FPfRnvrwv1y1B+y
TXtjaJcYfSmBSh0eMPuKtCPsH5gpHWNtr32qjyioMQMP8ECRmbbv4SPRAQDUYcil7gp714evrK4a
iSg1zUjA2qNaPgb7jV8QM5+RxlPdFbj8aOX6i5J9GMqXRWc8IG9AHapBvQxqEsY/IJY6uJBZiF+D
8t28JD9KgJ9vqvtUVdwiobmTfimV9f0qg2jtoVLIu7LwaxYJyGwlrmh6AM68BsLVeSjvg4IajUA/
XEqosSFdctxiy2t5EwsFT0YC7L7G6Un7DKM7GBjKirjCIuhtKe/lXor5E0d6m/J7YRYHvT6kTuJw
U4cTwYMLxjVHbeEFn+rsGv50yduUvMHpcNcq4EHr2Xeufq3RI64Rd54d5au1rqP6xQW4pEd4BWl3
5Dcn7b2PHiGN/C3DIYjgOiS7B27G+Mh+RSpbMMQgJButFTVNGD+3823kjRGWAW/71VbehVrchMlG
xwS8tMdtJO6/cMXWECzs4q/8jd6sjrda+1T3X3p9kvJdy1w59AgmyTvUvjs7vCC1QV9fv07WoWiJ
xNxob1hTzE+jRFDKJoT2ZQQjFXx1H72eB4COBHOhFiJXhjtvrQ0foWQpMJ16b1KO/foPQxVB5TTh
NVb159yfQcwGNMbkBVkwmaVnJkIlALqYTtsHOOkC2OUvQRJHLInrJQPaGEWWhEN8cuqYp0ryq4BI
sFYsZoJv39ssqBY0KjWL8hM22pZZCz0p8pF2K1CwDEWNg5VzwSQea1JAyIUNxK9AFtC7DHTiQiqX
nCvUsuVbhp4J0Y7wPBjtNJio8AWCCnqIQEiAERJDAPGPu44NXQRBXQjfE8fZgvHi+4c4CLtS2HXk
zdoiCVaY1mJ2ujAB0GFMCucrUFkLD3ydfm3M9u2Q3EDshAgNDjHfjTEdPwtXE022YLyAXYykAecB
1285wKMQIoTFHwyuWn767AM0Cvkq0wgDPQmpVdBhimyrh+6IIk6oOgGvsFaBDvxao9XBnN5WP9f0
QS1HGLT8BpDMV2pRPCdv0nBWkkfBdL3kXnCgjvFpZfn5n2W/j+Erj9kpfpv8xl0GTRzyIyJJMR9L
mRxDambAtmLACmxm818daACEvtHB6o/ZuFW/DDl9uOyR/oj6rJ8sV4GTrapXXkFrXtOM+D4w00qt
/S4ji4lBWIluoyHVQB7nfNs4xNVQ+qT1X5mfF/0wVvCqbeUEW80feoPK1tpoCGZ4oBro2IyYRCbe
DioWzkLpp15AGU9IM7o7w98MsGyMDswmMvsQTSrh8TZxVArDm2itifR1DjENOawzlc0jd849T3Uk
KTSRbeJjkmYK+zj0imNxyasI2wkORICqWrljksCJ9Z/8XilO5C4zLYs6LGZn/DHtPyFH5m5xoMNg
QWlP+OHdpYg4JGoTFgfKxQl5yi+DUuBCAEfkX7rEUJwpXsToQ9qN06dpqM8ZF8CSqzuB/Mo54CDN
Ln2hTpxh6Wj/ff2qde4rsTuKc/7vX9mHkpdrETSoFS5vUSe1KDWCondtvMQnBVpguM1hIWkNmi3I
NZRjgiieXFk3DYWuehG+y+ZwtWnt5C+kphb1r2VdY1Yfa1QQBxH7hwMyPTRfUf62AFqt0ByTnRqe
4KbAXOMNSIiEltR4a4knXK0C+I3dM5sHvvd/0BwYFs9CsAhQOow8apbX0HR7FA/oyHgbrhASk3jY
SBPcfUh18VZFjjf+4fUiiK2knG3rZjoL2l5H4Cl/C1m+L5I1BSIlKO3Qw8mymuFBF9UxEiRpeNQY
H6E6ZEIkt1w5TtBM+iGGOdE7f2N5i9HYV+2LM8//pni9RRCianWkGlOAZMygMCNPgZ0hUan2lX4t
SWwxZ6EvooKxy1Nk9G6cJh6QcsrQdoYMBvBwHq3hpcYWRvBAFchFzSr/yxjwlpGKqz48mtgcXoQu
VldBSqAzQm3mQQDCiW8nEkwt6r76V+T92tjRw9Db1HLyJBiCAg6vcOsW7hwWYnop87P8bs3Fh0VK
V008XATpzR4ILpZNCOdJ4paFuh34wDMQJ4LeNcMXu07xsyJt/WNt068pBbGJ7IGMAqDlhVYI8QHd
bUEwbH43++a5S9p3FLvvXawdIwhIk1Qc9cL6iOInXmATYl2IwSZDb+koSVjoioStud3m5BqYPbwf
jH9K1hMYoaARtK3mC0ukhDo4/K2wpszUCgdh6L/sNE0AvABmti37mqF4joXuXKIWIB20tw+CQIcN
0rTgkcGxruJiZHxasJZE3LCgP9h4kBv4b+AP/1kT1EYQjYsSZx+Xw/OKUrpaoNqoIVbS1ylaz+pa
o9trCxhrWdBm05eJ7dwCkENXAaRjlvJB/+8CmhGBZ3Bzc8aMZFJcrIHLoGhR6nWMZsbw6sSQP6tf
G+5dmibXUuSN2QKOnUILmXfGQoDXAM/FqaKLCpUi55oto08ZGHVBTRNDmx5N2xPHjbB3kQcqHPma
VuVFLT3BEoJeJOjyKfUuFEluW5PNLBwEFCZxON8UvUV+UOOWdzV8ZKagz5GlLO5jkWhQkQ2XO+2Z
UyghDka8jRrHVJwQvAxflhCEOsTamx0f0aplBpaaQsRKtnJ3T7htJrJdd+1cvAj10X8Gq3K9RfUO
f2MgSgZQHD+rvjjlhrwXJInIWg7Cz0hqnmz+xMqD4eVQCK0Kg1o+eSWX//lO9Um5jyfU8JBHEn0K
kpey+kIfitAJqFqseKEjUCUQ7WQGaMALBE2N0LL3bfjTSNF3y/8uaO5MHaVv9qqxuHpwJzYyVjqZ
+WfJ9UNlaFhNu5kQDMEnGxXlYPAYWpNEFJthcFe5ZRP9TtBVWghiYmUViFZyzoDG6XzCeupk8LXu
pS4/9PRfKx11JOP1+GdDR5Fgu8JDJRdYRvzBpR9T4Yh1A7nxkowU3dhJK03DFETzhfNIk/wJhwDp
zRCIO39Q+KmjGFAhWGhWiwpSRRivBWxe+ozr/2g6r93GtWxdPxEB5nBr5SzZll3WDeFVJTPnzKff
3/DpA2w0NrpdtkTOOeIf4tJhKcSuyOrXKvtwUfkg/bkYHfyi1tybJUJN4MzQELDMSw+qTX7GGL0N
8NMxA9aF2izwF3hX8v44PyUkfkM31iAlc8yfg7E9hOPJ8+JvwRUzX5/uEUAQkqS3A6zTYqUhIgp9
9RyYLJhcMbfgIHg1Q4etZ/tHE8EJvYrYfiOtOd5UD2ievxsAqkLI559JZAJrIUGOT1HYdxER0lkN
Evep9yh9KNYUQ3sY+g3S+zKwcjbIuKPd/DEXPQKrXbu1sxYIkihzDgCPRHHIMthNE9thygKzDmDh
KqLKDJDj2lkbC6l2HcJz1Tm7xOv1F6j5yBkV8KIQjq3AwU5cL2tM+C+BH81xcccmcoYjkl078z/N
mFaWda0G4pfxOTCvKiNhDn2k7FE8xuFKOq2bVNmO/Xdou+/R3G/mHhZmhj9Y0wIzyTLYR7h8Jfai
dwLqZJ91wnAy+wx1NO/F7KYTimpAuICsTcFySNaIRyCHDoGHfRioBWofNcICUESF2I4G+Owovv9t
sCWtVQUjrwj1QjW7epN6gz7CshnLGg0EK3yCIsb3JLuHLCUjCeQh9iGf0TQcMh7A6BXrNP2wOMBZ
92NmmgPN0liwszPRkGfJnHXWo0I+nvq1gSsorBaMj/wajcBBPYpRu5vaLrTLep0RZSJo+WOPzPCM
Zj5ez9Z8tEa+WL+P23ZRU5dWnDmk25Z2zjyU8VuQBSDgzFX4p43hrdOyowRv+dWx7g4pgH5Kaldt
juyTWTBwcxMMIOw2e2vRugekVr/KmtdEzNFJGSjPz5HE1IPmcoYAklJ5lWrFiJKtTXrWy9dRYYCS
I9SY48YJGc3aJS5m7kDNgpSFBBviEZBT2Sb/FMbcc426B8xf1Fa2pTUcHeReUke9jgjczQzFSkSZ
RdUlt0bqGX8ZBH/7MX7jugTsbkA3Y+1Cy/DUmntvQMebux1+D+zMtQEtBaVZAZ4jqiJJGqveSqsQ
Np3EHxnI4RSRbWL9Wjr1maaDnag/73X/3dRIQ1BWNhnL37QonnNWCi3xxS4GUmfTrKzmrs7PEuSl
bY6PDEVnBqzdVbSjrKl4axm3xfMR8CMseQQgdWgECEcIBdJ2WrRHnOZOrZuzV6jZB8pzs/T8off5
vyJ0DxNejblOe5TsUNS7aSFLzGR8r1Bdcxv0YxFzF0lmpJYCB9wTzy3mmUHF0WKN8SHCbg42NOD1
YqrbNukuNHbSc6VsDQL6LlA9C+l/4io9Be89r6zUbmo1HVHFEddNeAoLcgIPldE5uNVxpqWTZZdy
yPWvkt59LqO1kN80HAi7RMEyoNrECdU4U4ZoPqPPugrefS0+BbaxrzWmixmGEaiaRvbwV8SKO/V7
HNqjGs+MqOcQXVN0CNsRfQqNBYZVeayoYeUFf+oB5rxZv4lVolP/i6fvLM4Dfh723lzBMY9BsMBx
HQblU2CbEsqI5NG/KLCvv0hC0pTpqMeKqFCL2segvkYDW7CmTp/u5JzcrH/NGvtgtl32gmREpB7L
RjlYRncZTKQn0kDbGh6TWFfdqn2AZQfFkTdutcg+iaOYolGltyCagvG/rGxeOz05lK17DXOZ0Eyr
DsMVfSToGY1/zpB7TPSE/U6LTluFhMJHHUV/C/StRy/CVar60DNyFWm4SRA3TxDFb3Ltu2zQXZr1
9AI6CxcntzyrzcGBvDWoM7Q69166q6AJwblQTFCjNfhRYIsRXMJUhbyp+pcwHI5UZjuL8NEGokuZ
nu3pn9fCSdLTXc7MNWzKc9clwJSGuzFOF39WgP2RgUblM2t3g9mdRRJCCCrakP1JomWvIa7Igi6K
7DNEuiMY/r3Rj+DtzZfFwIOwIKKDsxgX8jgFt5kRfxWohG6+rIDsGCgg6KW+Sv41DCnJUmk8oVGC
4GIC5H4y4d8DmoDHU+E0IvK0Sq9tafIQ0zRVhKX0EtJPe4t0i/HTYx6sb7ulhkuDS9L1mGkpGwq4
wYJDS7mQGmu10reZkf9R45bTRSNetngSMcSZvEPf+ecQdpeI9ZSIZ2QU1rhxzUj82FG8nhGI7U0E
YkwFVYIaopv308n0X7/Xnc9AGOFhe8RuM/7XH5N6/lDKZ1P5By3zFm5EWVT4BxUlaqVJ9tI0p6w4
2tha2r6yDeBKzZH5q2QTq28pHkMWgUFK8gYHj74KDo5wPmjmeqowfFv3tHndMhvHdVEhP2SMT/6v
H4eF1qinaWSXQwehC+kCPwqDBxtoMBs982DjbRGXEIVs9aPN1O2YMNUrZ5yJ8In1WBEVLKqJ9UUk
3OvXykgvjq6hT1qdXcxixhbKqIG81ZC9qXG0wvga8kWpvlfTVxAD+UpZkKBb08J91dVyXQcflY5r
NAfCybAYGvD0tDmfGTCr6V6O9C2G/cjMeGf0iC2XPaljvli+9VdtWfLoh3HrAqbyw+bLqu1/aVyu
Wi6GUniQbK1XGV/Z4I3APraiaGmmv1kI5QjP/qC26jEaLYFHovBdcMrlnz67wPjLUMtxct4YjM6K
B0avWc7zQWPVXzfgDuxHp5+ruVvFlC0to0RdQccwRLtbe1XyGXXg8TWPsBFUqMeLoLnZwfRZG3Sq
pVsyI9TXk9Ovh6r9dCZc8fSmZpPEFsPcRmCrVcMB84pYBbY93ibxMNq1xM2zNra2BykxR/ejQz+H
1UHHWkURnrlUoQ6QzIR73EJNEUw29KawyB5iY4KJrXJVG8bros1RFMNdQOCKPq0YZTmIKeo6EpD5
MiS+F7EFr+oBaHZUbwlGniH+kPzMTopJybMWtasgrMQzQn5d2lu3EIG0BMw1HsLImCcJuj/PAoqc
iKcDvFvQ1XiB99Z0ClqsaLM6+tVnKIVz9O9YQVXfRoyxV3UmvI14k7KsYhuI0d94Sj67FEs4cD+h
YyBF3vxq+fYFY3p6BAlY+jxv3Da71iG6Qd3KSQ2gGbu2Gj9GapW5QGd6eE5ImU4aLJoEYQOz9a9F
2z0Sd9gqI9O86FYbNVZMZXhOSDilESxZfKfcsBq1Itt9NUz/2Ffdq40acZHRK8zawWvKYwZx3Srn
90xxnprTLYci2sURgpz4rIgubkxxUyI7FDNrynSK6bx5bVPz7OWfSl/eesSNoJYzxCzw17Fd95il
MfPsBEBXxqimnFjhYMntYdrbwFpCHDKAqFxeRTc4K6Nd5FaHOPVXYS1m1xDGMW0Dntoy/YBV7Bva
cQimtyamYevHvRp+F5gtOfOpgZD7oueiG9Hs++KjlWlZXyyHFpRM95/Fmje187+Z5b0Ujrmy0enx
unXTsHruylfV137l/Ua73hUOjgxKdGlp4nIgGLpv3sOgXUw8Ry3/6RoA5xnsaAEqNwD0nRedNSlE
4YOp6p8KoG6Rlir0fFmDNGnjVWyy3sC8CYNM9HPbm4zLqFtDmTUCg51MUhUILZMhtAOBsWEHhZmW
QF4188n4vIPm26n7TCuPc86YydcWqf4TojeMbXetSq+Dbm1yadwFqiAnL3e3xcB8Mx2/x85b11UB
DHtEkyL91NJoh2AjuBRYbalLmRJH6Dm2RgssjpumIFAZpN+oHXtGvho8anAT7b7iYfTpHm2xlxDl
LflkA8M0FOVXii4PsL4Oc3uEQ7Kx3PofjIANYRGrBdu2z2XZTS/gD296kf4ZZEwDXT9vqOiZ+zaU
nsGcvHuaEi5H9FR7vIdC/L1c/O6N5OozeAkL7Jcn7RRp/rJo/lm4xQjb2O0Y/8eHKTfe/Ejmi5hj
GB0GI/Wh1L0vlAdogRjUtviXNsFmiK5paP04A8pHGqtX5gOZg1Z885bVIdJuySlygCyDdw3ZRUT4
qmhlu1On7hso8xoh1zfPNZFZHbb+QIWEHYa8i7kvLtgbXZVZQcltXzN+pvL1eMFpB/CnTi4du0kA
uDXYJX8/BFQ+8522PtIRI0XKrq6bP6HsLaFBByYoT+KO5fsvzvTZpngs9enrzISPFZL6T6TG6w5d
vjK4SitHByVUCLgU+2SAnuFwMxkHSIeXk8x1WlcfGp6n98d0Dj+xG1yn1o9Wv8/oBqWWeRqt+GRP
8X+zj4AzYz7b4r6r9kYMdEX/1Lbf7KD8RN73Q355zpReAMP54BFB6nUaBRRQpTBdQeixN2iwQAE/
yo+kICoddFeh1yUkOXkA+kohYSieepxGZw8AIlS6v5aXfoeVfUji9r+B8Byx5J6DjwLhVXjAS3HD
mtCs8UqcVuEIDP4hY4QnCTtJEBuDPg3OmA5Fy9AMMaD4m+ux9D8thAOBcF843G9smX3dPqWFC7ht
qTn5LsWFdvaQnB1za9O3xUXv+Jl0X2HwXEW3BOkVwosbVO9RqezTSF1UzMxDStIew9Wx28udK4HV
NKG/DvZiEsNUL0BMt8FE20pXtIJ1719EUNeHRR1SLrakfka1jH2MzwhObPYRAY0mGNAYhd77aLIH
40cjeqOYRi9Jd0UafCAU9haF2lPKjKBvAXhcfSwxY89HLsreQlIASSr8aUB8SE9bMMEEf0zMQH6F
oVGlYRnAmGI4NVQlCpw0OK6MQQ5zVp/ZITHPNEDRQ6BshGg9MJZqYIKjOZOf1PiDXaeaHkyk2Vuw
bJxaZvk4L14EPhwBNrcYvHJbhCLOSATTCLD9ENLgQDDfN5u7xCf5XF4RfkHGBP3ZlHTAAEMqlBdM
mDFof86y4/nowY8Vs7tHhsUO7HXFYKiNvtuA/RCH1BgB2RO2Rl/fmrryUMfpg9goNVQ8TkeYQ5wH
thXVFyj1hRDJ2b+1bKB5wKD6WZZoaika95hICNHP7bWj21jbLnoWGtJLWRlAWYsOefFlj9nFVLyT
moevLuZJ4bQmMnLee3gN3WZG8Uev/umZuYXhVKfr1g34o+bWQP0wbKpl56DdPsS3of2B0y6+2WP8
n0lGYU2LaA7ac1iSbvKhfYwQLSsSpWi9TI/RNzFpy88sESCUYEEClwoiFnkCjwSGeL/PMmf9paM0
DbrnxCZiMf9X5fumFldBEvsEmGtiNITsCtB9f5C0+/JLXwRePyQfs//FTFHWrTIFdFjhFEQREu7S
m9GwpbSIKMyRWtkjZCshthvRWWNDyfi2LtR3OUocDJ3+BmmDpZVhzF31x9Z6MvTo0XuW2w+nNtbR
Y+clhjlewu4hnBBFRop00hHoZQAk8Uy4ijV2yE3MqihTjuF0buZL3gA/sLEOo3Z5QbpnSoZz7nzj
8wvdQh/HY0xxJAsUsarpk80IJldGWjbsAb4tuh3b3jQB9BMJxB6Wb9ihF4wg3tDfWSIm5U/PblkI
HTxXjprA4nmaZFv+VwRGZZEqp2dg4zayG+bTDnhhO4/eNleReZYVUmijNhOeoWLdxg5jsT9WnrER
3vw+9wCGHHGTX4uc78rUT6LkGna3lkV+AbfDYGIADRCSfYQjFvyYFLfkiCDeGbe6E6s/9MFsxKRw
LuCtopIlEQHOQtSLKagsiAM3XDNqEUrYiLJE0Tx4qS26SsI0NAB2EfrR/WJhXbHZ7bEWNK9l+akP
7yaTBEZ/zigGYJTDbM8yP/0qIAq2mCGIwRdFja09Z6+gJvhnJ/Wen0RtILSAdXkELG1m5mgwjsK3
omy2LEmxvnsXbKacM9ms19AZA4ZHFpSNdvhJQOq3ew4ylEP5nlpz41lJ9qqh2avoEDKiRcnUiqKN
NMpV+y2vKI6/a9DXMpaO5/YcZN6Jja011euVZWxQ+uAu67gQyyTGqT8ikIuya+B3oZj1/8krZmjs
eAVs4vYt26Ku+PEhLEnAbJEKX35Ezrv6w2caGHrq7UNMRabC2EDsltpF6EVxFlx41rI1iZsCUsbv
VH5Q/o7YuGRhcQO9GlWgNr0fNSg2jXtP8esxnvRbvJRYKc/zAWUSJ/kZqptdLcuRipApoBufCcRw
kxTUDng+dfraMl1mVz+WNjs9YylJPAgiZSGDfdm2/l5pHhtjMN4hf6N0TMqlkwzeDdM+izi1nbgn
WY2akcBUZEsmeoCHViuxPBVuNfhTdYZrNdz4HSP68UA/WdyCQnBipgDi2XWzXdYAxh84QkQdWc7z
CCvFwpDE+r22TfWs0OMTySvyDPompCu+gg0nblpWyQcVLRt+5Mh8mov5LnlCpFUV5R4XA2La5EH2
EAJ3AE0gwvohKnMidNrYZOMB0fH0zQXDHiI0CLaMhRzVg6w95EAodLxieQ2Dkv4uWHuefhECjsfH
bwDGJ1G5xzUXp04PFXbtNWbjJLsURgjUSRodS7/gZbETYOIHoIQ7hXrcwR3qw9DE0giLZQFDgbUJ
0q8frlr/81vNzeMRyac6oO6EFlQjt4e+VyDaQfwu9vE8K+AmrChNcpJL85msFkN6C4a91x4DstyL
muGwwMOYUVcZNn3/e6p0FoeeT8sJbZ/f7w13eL998cPtDcpvl5mahdejBgRh26LswTJoI051fAD+
YJH98G4kyLOmj9GrjD4UWtSBKZ6BsOKsyhg41G9RQFDPRO+He7WfevDFrFVtJtRx/2Ab6z3Ra83S
47cI0ou8MZ+6sP+hajxCneNcygisjxm1hcOytW81tThWHxJK0HhUHszXEFyiQmL0Y+Jkg+YV24Xq
JACCAhWLBhMNITvCEZ8xKXKwg7hwgNkhyfMCUOzD+QmUBD9vwjFCAMBFoG1tdEQ5UKiFgF6s5FsS
qXlGXBKWV02m7ex8IyVwePZB/UEq5hQOxolI3iNFaX5owh1Xlopo7ND7uzeEOAaFkh4u2B54HnVB
yW6DUcm0l3fw1IIvAD4tKEBDFYY/eAQNcBw/ZSU3y/y26v6C0SrV6GYG8dl36klj2x5wVS0B1gBf
loxAgcakmz+ThxvqRxcQwuzyKmBONitQLRrqdtrAn4UzwcDepPHtCcGKIvTnS0+dKvVoBW7Ebn5y
IH3lm56dJRdMDmT/vcrAjmIzo61i5MOgj1BDYcaX4h5bg/xnYt74f9wREV9oNeSU3r/z7duWnh0d
CiQhs9WYf1NhcYVNigVZ+CaM2vhvyOUzqg0jzH3+RxHDFY86jIX5swJeauybjAxRu+aRqyofOt8j
5kbFV7FR1TDJ1Bia8bFk6HTWIbppcCiRv8iRDEX9dpsyF2AdDeYpRnbBUcfVCCwA8ahVRF0v37MP
YF6V2qt4DsxMYTwgp4i1c3DqC6CSEESK/Av0LGVcRDOFhgrHUyj33CCBYyFHxgeSupIflLVs4O74
eTH75Ap4QF+S7HuomccM+T4ImE5jX5T3qIHHexOf4VpjxdGCe+b50f16I3eOF2jT8GZ/ck+CZslM
tg98DJrY4vlLEFO8BMGxiaADamrodCisqKWaz9yJiyE3ifEPuqgSz3NOHBV4Bdu1jc4SQAnCwaPF
fBA58jk4U25DoOePx7zQMmfiC9ACXdCIbS7Pm6vDHkC2nRMklkC/gojjRlbJwyQDAofTKF5JPEUx
LalFQNhhi6U3OKd9O9pGr95dGNaihTWpV8sC5XzIObiIbiA1gvgcX4ovoLunskqoZ77TQDBhnF4n
P5EkGuuqgx1LwUgEoA7cuN2YqF0hdyffNwL5NrjRDkL6ApIpX9MlS7UyaSyXMp11E7hfn6Qy7laJ
smgI7I6DSiewH7czfh/TE/0nNgBgW1oXz9FVRGmB4oYyf3egduRty0d0sMcZMyIFX5CCxuPxWLCp
AIsF/DzxkM5HZEikmFXH+jCB24jtZzd2+EsdCZ5SqUmhh7uX1gMg6d/k3zvQbQO0cgTyMaVQmjDp
CKKfBl8ZaSiwVmqQvZRCog/Gv44Sb/mK8trJ9S3QAqLJZ0xkKCDnUquASyLc2xgKk5Ux38J1WZK3
GcMn5oRzNAljhC1kUnGE5FOF87M1MDJDwUzGp+1jsm4NbYqbHHqle/G5+bQB8gnjrNtSAYbNb/4n
Nv8volIoLlNWixK5uTEGMoYQJTF3cH8Qn/A4O1iipj9SzxLlQCaSY/mT6MmLfQ3xVYKMVDEADKHg
USli74rWNbHdhMMBpU9v7liWk/+I6rRYCm1vpz2oneLuJo0vL5fAQGZEvxx6O5ArhnSOt5RHRPht
boiNe+gYuOzbIPhxZ4k2Tim6EajKaUF/N5iry5v4fSNwLamDeb+eiG7V7WfifErTI30elQg1pWQK
ihaq+JbSgQ6G+l4mbSosK0MLjoje8AxADZD2i6gSmqadKTfHa9cFrieDgJeQzRAG7tDAHKHksdB+
DsFXCsFey7IdQkC/KmXGMC3g32M7vpc9dLk3dFbJ9keN9AbjgYTFHGqgtnnzhzv786n+i5QV565G
TFZPfTq1dVuRVKY/pX5x+KPNpQ13avGRz2fmkwHNZQGYl9vEF0JLI4koNNnjcxIVRgq8fr0aL9Yv
iYToApCyhuoW4m/ppe3B89712sGAvt6oP1IY1UjtjYGOdnOxKUH8KyNipOi7SkVXaSK+IRMLDNt9
cWOHAY8nwMKm1ZA559TfpEuUg2oRAXNoFKDMtPpNKPVFLLWmMzwFgptRhyWB8l5Y9Zm3z5kM2ofz
l/eM5joiq/Cpc/wikHirIW++lyF6f6uOFSX3AyAGkYvSigqMloGjKGU+O+TgwV6WyooxyRgCJQBz
ZFisgLsfPVjab9iQ7QggNlN9ogMhU+lxhcDX4UGZQEZkiEFQRIC6dk6kPUcHU7rhx6iecobeEqxI
pVo6XyQlyYsjTRpGtoHwLp3cjG+elB6S47o9vS3/ll9IoY8Q+yITQCR6Iqabb/i83AyLQc2k4RNt
481QrQUX0NpiNkyxE/n2mspG8LC/VhyJvo1pObieYprOQ2gD2FsQ2zAlsvGsQA+bUDq9W86eAKg1
O8t+bYZXZz2hwUS4QKNFEIIo3AELe5H9h2WM6Arc6ApER6VTpyWFHb0F0c3y7h0+ZfKlKwdA4lmq
aBUkQ871tuwnYV1UUPhDoK143tLNWv6XRHCLgSs5W7GjExUFgWLAaYTCmalRPf3MlX7lQ483z/2s
agg/yQvvbQZMDwZIcpCxhxhB6kN/he8ooUOrNsnALHRYil8uekvdxFFAT4ePUmnIj3ChwQCH9cXu
Ypx78HM9AREhHJGMfgfvxgj0gQQa0E5T/3X+k1ENg3SFsg3Wi0oJj42yHnQoyt6kySeoVlm65USk
ApokVaLBjCjoi46GLOGCH9MRVZUfFZOHGXlWoD4McUGU8SQSlqKSxGP9u4VLiNY0hZ40sJSxpCS/
OxWJfefrJczgDf2OcC3P0OdfOHjKyvEttC1zJ2mSs/gX60wXkv6kiLRqBuvYFJbjkp6J+26XrLod
af71lwmYTPshNZgfoKuQ41tA87uhvAMjJ7A/2RUImpwVdmn+ZLhotNma+ZvDZA7vooXjpeeITqaU
vgnit3pzAC9LtSpdAp+e0M2vGSN67Rb5NZklcPhqnQCAGBppEzChNFvURZZy5egjvEGmrCnpO9Ka
uRmTPdBejgMHg36NFASEQvJxLhCHRkf6RNSExnYjop8VM1vcFK2vEGEzAJmpnW0oLehfWvW/iBWo
0/zWUK3JzNFiHA7YO5A5tnjLqSe6KgFYjcGtB301AOcDG9wOAlc58YrxHEAPChXsBwnPK2Gm1X9E
jOb37IyILxash2LIgCFoeIZZHHC+L8oOLymYJPoBMjrDmhmQgRFQ+7K5Dj9M5i08IjIz9a5tCZ9B
gnPPfRtQVpAOWbpKxJKKPWdBd+5KghRMd6IcLMhQxbAtzDeqM9vfyX1A9SKhCAefS5CUyhedZACF
fyu20pIGGUST1PgYXcjIUj/xXv9X00iXp9FccNqIyJBOmG8Y1sloTowD5bny3UP/S0LqrjAE6Xpj
EETyNRBrSa9YDbE0nZg6avRnA75YiCSFBguo6t565FDUJctWwFgcZOIwd54/n6Of8dtqgMluHjpk
fJ7+jBONZ4GJnX9l4wHshBgg4LCCUAyaL8nDQQLdj9jGsoOU1q/g/XF+FB6chV42MyZtH4YjnSYH
D+y8ILX5uIbNhHDIFkZ+qzymTXRJfDXhJFATML2zLBTZKc9Lpz3k2Ey1cA6dJ02xbdx8hREBc3vT
NpDT03c2+oAdGEAmdlQkRFNwulIjcFQiuubq1kTeggpbdgz8BDNADjQlDRmE3CFNBDB96UZK84T+
I1hDSiAuAMMTCQ3Sicar2kI8+i5OcwRMHJ4cLN3ZAVDzpdIgcG7U8c7vlSEQTa3LiZ71jYAZBwaD
TQVTihJMIaxNzaW2ttz/aXCXlEfcJQHvtd24hFNBjQjxgycvBX/BHgbkDgazfJeOxR7PQORvJPbJ
q4J3Qb6q7VezvIbosUzMmPyHyQfTWFRmJoxR967AzOripxxfHhOLAnTRcQ+xCQ20dv8rq6ZsOxsQ
ku8SUphEmycH33Zyr36jfZOKFy08qkXCJyMJHgnS0Zx8Lo5B44wsABElR6uJZ0a/JQ+TaC1pPbmX
UJgLBhJJKBDgsHwiWcybx46vyl9DWCzAiLj8pBS8XKUDQcRv8cLZH4Ag4M/LcGbZ2Z8T7Ojc3OHU
J2MiUidlAB0Wb4u/zsIQVhV8MOixfb5zx32vHBr3WCIln510l/I7eFDYe7LUr/DpgydUB3/0lrkn
vu2xj2zeZK01L9gnTbnB7cZqC1ZdXzOyNQCToL2sMkjmYQobtoXjds+cq2NHGMeeApVe23EXfk0t
T87DUoQvAC4zqOqFGqEVa27buluWkfZfi1QWYmEYWDTForRZz3KuQY03m4AlBwwTB7SNuGhb0Zem
vsZYVuggd0iIo+68l9HnzFGuW2ThrXUfIBUKgzCi47ZC85Q37spx9gqJadC4Us0N/2Oq7kq71Uwd
jPmpoKKcJCF44EIOrNCHkhF5Ldjt7JIGDMKzaAKwfio7Zvo1oGGCpqdrh0n0QI1+6Xh3cA8uknQj
akw1umbdrRT/lAEsLLWsD2kw6jQwp/+vgFPA7AUhWbA8otWrsZ91QGrE6+4uZqKO/cwGbzXaTMSo
wIbCWpeYHDBsMwWeFKhSNratc7OgdXi6idbNIyQsGugJ/xo3wvfiYJXMsrqGXwfKbwAvlQTRhXa4
AtGkx48w2zkhvXv6CKb8pRXdRcncOAZbKBVmfHX9PnlQfA02TGgSGGc/P84ACYPefJYyYgXRjw1r
WsLahXoC7OXFZ5yfgIALCSgGVh1D0D+5h6oo39JHGRBSZmT4WGfSHDDPJ0/KA3Yh2g4Zto0mihHN
I8qtVwX3AtFU6Kynis+8mLAHPWq5YNn9BA1wfdOZf+1g2Uj+mftDN711+YTxardtcgWxjhhP3huz
WL3pITlARUDOBYT0YwQlloBkBum5KRlCyhQlBU2XYHoYQOFQ1Ncsjd7aelwGbbYNmTykmrl1hvac
ukhLWOU754D1J4PyDc2cVrj0vSdNAwCpdmC8dkPt7ueQq6CCH6bPA9RZeXz5atGkYKKIQUwPMgeD
QmbCM5V8H2UnBznL3GX+VZrAeFWUdqhWMaNWiKkuOygXipD5BvsHXxEXrxNmnTUGco4Q7O3mPSiQ
na+uQ9WvJ5gKsiTxxodaun9coriX/OD1gRIynFFeYKLAl0auv9BNsDY/ScvMKl1pBqZn3U1VmRTh
quETEBqteRdLbUT4NxmIbg9AFUhxQDwMxyxGqAB2zeb911cqm5APcdCGouN2wq3qPsCPvxAvBOk9
WygPENlCizUx/mW7mOmFAzg2pydIH4KvTFII/WTJmgwIRCQacWGMjwJODfGdMr+6GAfkDP+ziH1j
x8CIhDNiDDE07iV2BvRR/EWJ/6YtbAdc1iEdXFIkfINKNMNuILSd0F2loAd72s+2As6a3GQB2AF5
1+nZbMtb6YxMRHodzV/AleDBAfIhQR/Y7SEWSh3vTpHREM6eVgB2X312ab1RNP/L43mP+9Kq/8u0
ZGuQtSu0LWwgXOA9tim1Z9z8cKOojXj7Hhr7DQq2IZV4fVE882w63Vu81qDldRlqCWVqvo2EsQpn
S2hk8jkrC3g+FVfBiJFjRcRpcTDyyDx5c2qJnNgUEAqLyDmY3DMGSknyntSfxfQ0cgyP51vdGO9a
Re2oQ+TtH5M01LX25frM/IByouWZeJAH3LWif+nTvNWMr4iBVKMiAM3fHehtlU2bDmee3MDGX2JS
BJEH2eJdT9GjIV1dUIO1JoDCNljYY3Gcf7CKAxgabRqzQIgGCTExvjHoJuKAMXeMCA/AJf9rTn9k
YZM+jPGks4tNJ33hjJc6g7cKUY30OTfmayibM1pOKtU0yA8Wk9MMx92i7neUrJuZG0dAGAd9bZvO
2ojTFb9x7i1QBYBKeMOZCXiqZi8I5ng01vXc7zvCQoGLXkB8pgNwKu+lMtBwggPn0j/4ugfEmt+s
G8NKYE0jgKkgm1dIRV8FOrDuUCxxuEQGOqQedqEEhgQ93zRJN0VImVnHe6nfEBKUOrNEfYE18MKA
iQ0EftNSftBahH385TGuiojwfo2Vgu6vMcVY+v3BC1OwG9WeqiFv6DKr8J2umUjar2fMHnqG71EM
6AXBm3H4gsgZwFCwUbHNlAslf+X11w7bmBgxm96ynjqGoQy+sAZaStRJYlyKdecMOgtdrQfZCuBT
sYlQdNG4DiHQ8EYKfH+HL/umVvAcaiBl2S8caBURGhg5iY7zCC6ryCko76WPioer8j5uZVCuJHCy
IsxBc+fAwZXSJmaDjpm/8pIzMGmMkO01XMexWSgMGcNwWkinVT4Fi6ike1pHl+6rJB6xYFzRUvRG
vFLtZkkYwxV0m6v/zSCfkHx/mYF+I0a+Quqc1HujPBSMcMTqEM9StZlv0qr5yLrsJ3xFPEKGQAGK
ipVkeqGBk1zH0UpQnZuBIOcgIa2Kj+D6rKXNE/wmUC6cfmbju4hCPqoZuNLPkA1wTPlN1pOyywHm
u70vUshmDRIqW6pw6Zv+UwxdLEXbBAyHKyfb24yExWa6qjLsiunmCIANELGQccsgeyeVABvlIjSj
qvFJb/W1CpgOTRA49XQ+lrMu2ApqlE8TzgJsAmo/24Qa9OyObRscC+hePgHXRl8vZUDUUDfIVp3g
gb2UWIoXgA+EAwh8tO+Yp54ET57wke30j6K96VgUGW30bvZIxf+nfQauvstmKn6A2gL/CckUOpa+
v6iv3l+T1hMLUS+ukjUoW4EjJwkyPoifdjqGmIa9nxh66BdMgt+zWV01R2s2lyXMYBcP8JxjVTCB
Q8LwO/Ktz1koIQWVmM+2gloF5USxoh9Y49mBc8h09OHmM5kNQCWiZdRpgc1jY4iS45qpMi1MmdxI
S1nGv6PRlj2Igh4rXtOVxaSIhmkEtcKdX+ptep7jnO3biEo8uryMcRTwGWXjf0QIxUb4FDjMlOXE
sHo3iWCUpmrprQ0GX5YXbwvABpQaaZgsrUL6cSuFp11uKrYKNWj2sbp11abBysUOkw8/xp9M56NN
ESNdlpaglgvNP2aiKMPVmPHrbuZ0F9TVLuNvNoj9UOd5c7mbZ1zq/e+yPbY0/ya5v4/ddcWekXJp
nAzQEjhhADigMu1pPQ1IG7ZS3WtbBUILAnXslylXpSmD9wBzS5UdNcOi0tZRV4836/8oLVbW3zyG
4I2tLbW/O0fbHir6zAXxDWwazafJIrdQWCoAZu4NfxcabPami6EUO0FdRATbxEL4AlR6ECBDOFKa
PyL1x+7QHeCAO5SQATThW8DN8a7O/EdAyJkNk6ywNoCQESKBFELpz7hAHE8lEnHRgZQOy+hf66u7
xiQl8T9AryutdUoV6dssIoJ7ZTyH7Ktg6gOG6SThgzFNkWK7y+iTcKhWzcHIAT3Ro/PYq+/KnTDe
4iaGNxXUv4c1a0RtTbYeR4bBI8MOnuMAizyhyLrVKxzGqafg6xGuQY3kFL7ycU04iZKo/Qr2JzaR
BbrVnIw2XAr0eVg3AJUypt2WQz2LNEZxmUdcHYmrLvRitJXIHTwpoRn14tFBSU23Ky9HAHcSN+hB
EyrtQWcBP3roUyDAjdwr9U+0kaWkzzDfzc6ufOH8IzYRlqDM5NHzsTk+DJFj9KKMgLyuhGgtrY0Q
lykX6a5VHb8hgeR7r1I+xgIn6B5Ggng8R0nw9KlT91SK5loqRid5Gtq4YJVYYDEIXX00oWsVA4q8
d5nvDpwWQGe+qqx0ag4CA6NtBfRv1/C6kx8l5QUP/0fSeW2pigVh+IlYi6zcEsw5tt6wzEQFkfj0
8+0z45xuu1sB2al21R/exxZ36xcV6H/3mNyLj1CkjsgTHC+SpPWALJdwzKrJ3FaUufAMdQPliP1p
a+BG2A7YTtY1GoSlLSMcJcqKYvbWrIDuZmHrS+GXWTX0dy+LJBA5aqTSEH37/WiMDykP36sNyP9k
vT/rCtskQxmLj6cZxjVte4M+IH6fWcnHcIk8hmhfA/W3mkuUEU8N9Pe0EMikIlKWfhhNQ6jSKVVC
3wIuP/kEFdIdOuQHLO5pcvadX1QI5aJ0VB30bTeX2QtJ0Snx1wmBV5zttd5W/2luLwdM2sNYTkCx
vuciGwQRx4nPcn8ud8z7BCwtRA8RVAjDKDGrp+gO9glyyZuzL6tEQjM0huzzVNMTSJjA2Jm0aik/
crZIqnHrfTef72+gIwH5CQ51tZZ8dSLI4j4uXaVKobhHZUimscGod/AuCYsbeR9K5k0jjRdblgNK
fEbc9sIPL4byALOlEn6GzZT0rWDgbD9opGc1Id2jYX3KsBCymoHfjn7ygcx8WJHXMsjZwJQGK4Jp
6xvlSijFPgGTz/pc1HfVp3/OA6JF3gP3xgDXhhB6ZY6U3M39alQCtPXPHTgSAerIPgGllhiCbDyW
c2gxaeCKjh+vSbmJgW3i7UVlLrmUbD1VDV1v1j3mI4L7t0ZkDFPqxUZNR5SJsihTvRmRA9TnYgYQ
18osQYxlFebgm+7VmgQAkVMDxUUAiDQJ9VNkWg1cRFV/ZHXV9vuhZJb+KeAExKAgtwxk2VWscMZl
iR2HoMaIwFJ8rxp2Hxir1fPOeNu522vQPKrwpkEbKNubwox1bXLfyQ2JDXcMaidhtRabGOI/OwXo
V2RIUZfUM7N0hMqA21mYq+7ZM4Jz0SXgU9TePl8vTbhqNOP+apWMJ6WokCJalZWzX1kOch18M6fx
3+0sj4Kl0Z6E51Cr1GNolyVlKEF9tcx82cnGvEfNuUbGk91O3hEKGpwMszgPEvYwYRAFfUzLkx26
xFRtaSJhD9zkBBw/FIZx4Li+I7SGuL3k+B7suh3BKiBo1Pp/sY+a4zl4PwtyBYGajFCStnnfi4ye
GANGp6wyM1yq1gbFH+QbGm0Sq7pXV/K+yEAMNPFU+yJGBGVGqFr0gJhK0TZmdm0V1eNuvj8onrKk
JFBtKgTDQvALZliK6A3kAcIZrgC/CvQm23MXuEm2bGs0y3CtV0aIFB3KS/9ZXr476S/dZLvP5bXo
LSvLricgrmfBuJgUE5LUY7yLPH8YjvoTf/gdv0amg92EnTvjIc9ca9AbxSNE/GcZgCtbm4nWnxTz
ZPneputy/97G52T7AXZ65XGsllLsvNHh2EpHeW8dpSNbyz0p3H30BzK6WmWn/oEn3a7ZQU5Z1QsJ
Ua5FzcMn6blAbXFQrZARhcrkEAEPu9ELQFDHI9nmc2UaLZtRNQ2W3Ko1Fdw5EnCfdbT0V68JpKkp
FLs52S30xpe9KVIsE3BkA8RFPWWIpMrEH/kDxMQRa0qm75E8VobhuBi8hvHwQWltTupw9YJfBCjB
+eDbsOh5WCaNMXscxGPCgpnNYHA51mv4Hf2mCCbzpj6SVB5pUgetp2nkvrybMWSbNOddLoLHl/cB
SQVHcl7zYPBxQvuP6cuxRqWDSJOrT1pPG6iegSZhcr+640HiYvs4iIc9r+OCKTS9xt3wPUUbSrJZ
ilf9sbUAsn8lAQp95nf1T821OQbb5oim4Gef77tjeI62ypFFc43dKM2xjCfQNbEWGEB8H1nTdKTj
RmINYlr2Nao95AVH4QilqNlvBhXqs+hPPnbryVwV0dW4GjfjctGMxct1Lx2lHKKda9N4QhRFX0Gd
g3tO+WhZz8t5uk4nxkh/iNd1427cf8j8NltCCZm+l03fphSerpH0oLvOU3Qn7HQkz0VjkZNHJQ2h
d5Q5R4QrQ8pFEzCytGK07I+BBgy7aT4PaWh6AWxmGzfsqTmmIabgNMYxjRLSNEKwY8zDhabmKEM0
rjxGEm2oDdFYmyiTaJEsyLu8F9aknrEtnhXj9yKE6mQnC22iTZAQnsi3DhXSdIZn5owYfwz7KbSV
IaaBf7Fld0MGIxmTUcFB6wHRACSA8Wus0ctq9mw2sp+IcGFyyqHSMV+HnJj2TJ4hL0MHjp/E0TIu
rplgcj0r0ZobfMafsTX8jLUJliYzg2sRv8nHMjQyjJ7G1gRjZjw8vO6ieSzLp2gkDTEEHGBs6Kiu
6moO6S6nHaCD8O+hDQvYt+PfkzplcKn/ECGy+cRuujM4dMrBtUmW2O2gmyDL++/CxEXXt3AMkwh5
nGfNsUgUQtME4nnmc8VjJkkhVDeJ+bz/7ko8i2cNtwsd0QGSbN0QSvRZ3eKo6TabF8V+9MgNT9kg
iKls2pW8+k718Y307Mu2o2vftZyb5MTDDUSdhb56mGPWLmfTjJpRfyU56TCdj6+FvWy9P3fwx67L
xgGVh8Q8xbC3Uyd2SDWM2UkxztArsnXGGYKLbuBaC3SQHALg8XuKNJvN5mjOT3Y8g+TDgBIFX5t6
n4PN6LQ+WZeKP5YuNvG8FHMBvpuMefK/9ptn4jfMONwCk++1CzbfRczKfS+QJrbhEfGAlO4oEzZ/
Y/a+g8w+9W1v4izQQ+XGxyuMsp3INkf1mEI2B8F/232tELxwNBqRqu4Ch14OQwJF3GfWQjRgD41n
DUHjiceB3bbLK3nA8fAk/okj0QH4J//rAlQiOQ+18wUlJpcthKNwbOB/83aMHJct3ks6i+8vWMtu
b4yzgLOH92nj6uyEbn2Mlxzb7g9I+TnBBIlnHtQgbVJcs8Yp3BtVj83RtPlYpwvaDDYIEqecvlwy
keOXm/ATfig2BTe+7i/7lCM9Szu275wIZwtOjeYuB0Uvwnm5yJM48rSdtrbl1lyReC8n/vcKqldc
rjgO1BY3G8YuKT6O/hR/Frf9M1Yc5fm9+DY6o4wS0vHcK/F8MXtzxcYEtpotBsxFtCL79X/nB83H
OUgC8JLvJVo0ztu+HTEi5CGuSh2pXM//V6H+U2XnbLA8HM0TBxD3lFg3tMWpGHPcZDRJaK7GQ9HI
rXn4S39ZuqXbX/bpUywKayjynE00q+hLgDuHOldEtmV8S//MGWWv8fGIzwefRHGKsc9pcUvlXF/O
SJDhIQKN1fxgj1natKP3ki+gvyuj5eA6BX7mrNdoeY+m87MQs7ySzrMGuGPfEflD335Q2P6hf+h2
gbPcjTfj4XGWziqP3MLAX0prbSKmB/TWeIjOrA8u6uxyUTzubGbPZptuhH65DVeVNepzTlwsaZBi
pULmiueFUzLTo6HNd+RHvGgQLcXXhK+gbPhN7mTLZBAN3ltxhGTAb5eQ4V1c5FyxQlCm9Uig8hV3
MP51I84gXuXmQ3EWUPK8T7wL5vggYK1lrWSqACfFYLEYxfCxHSgfJOi8mFEPEc9FqdcDLTMUD6IJ
j0TUoDmymqJRiry8xLsQGmCSQKjr30/Wv2nixyFYsIfc3lGHmn7uvAdYFzv1Bqaa/eYqxOHyfYgC
uWL//wn4VLyDeYtxxNmCQTCoZDvYIjnuWhsiQS4m3Iv5Tl+ZzDfyqj6ZSN97xam9o363Ygb0XZtp
6UGotanwNvjZRwpOa2bvhehBPr0NYJMbLWpmGfFAGWCG/Aq9rHbFktG3oWjwCOx96i5Gw/fi8nP2
+/dk/3MS7yImMTGDi5ZmfNC4gV3b98RhD8Hj5TKqLp8xHWD5f0eYiKF9r+3t5IK+Ff0yn8ELtz+z
0mXCZ4o0t6yN49Wms3eUsahojc+45NgPw1shz8vjxP/H1WrF51nxq5M8uHxt5gxzFDCixTxR/38J
9b/pYvIVk8rbPib2DXD6CPIp/Tx12C3tU2JCbs1xOLTH48dKd2/MQzf2RAwmjIeZCcSYFz8BUeMz
ovgw/PETSxw4O8cfmXZwUJferHDFvC7G4E3Ms5XNccRcz8rMyEyZ4sRBpbk0Z5lwxJrQONYcERPS
Kf9mZzG7kO7Z/bzGyV2csRxAYpPcLdzenMXQ+XCXQC3y4AIr2xwfF43H5wZRu+093l41rIZ4Wk7/
byoxEeqzaGo4HXf5orNqGBP8m/8tsf0tgUjI8v1hzaJywQV2ExFbsvvfItAOa2omrvPn1X+w7tna
cPcq7zhL7CGfTrwHxDQdQx5YQ7FEhffOu4hQQvFoCGvIFzHnYZTEG8UkELNy/X93gCMvSR3q9q0Y
mDPDMwObpZoIDrXmBuVeKsMPRgYjfLCcu+vpWnKfW8ldO74Hlpqm9T2iufFdnR+mveXf4bDmvwPF
eNucF17z957BoUe6F12kpzboDylx8DxYtR59qXNlvvn88izZcwQt+ONZGyx1pjao4jYhmA2My8bB
YvlaVC75yWfpiW2OdqP0zd8BExde7QAJdX884CzwVVs2N9D+E/GTPPHn4hCyY9kSh2/G4ehqDUK7
sK8AByZXxQ4nio1IMVOX2BVBM7Tfg3RS7ol8p/yW14a2CPtFH8U+E5X6h+6ujsfZSayXYrG5nAgB
aCyWJTGRZhsmc9efnv51P3l8y116CKidjejo4lTMLNzhiq4f4KYgfkvnH1L7XD1CeiI6SdjuEDCl
AHtsBbVYlc5ipVOU2/UpxgK9aF5BuHck7zdKHdtafKepczM8eoMYBgXrCzkxujVf6bMpPaVwrbno
5mLsvEfq9sczCj07iVM3VxFliZUmGgyu4zms9BWivizb5dRn0ccvjp8+I8M2zyT69nireyivudx/
NjjIp4+4jeJT/Jub5yK8A/3BcEasyovPVAW48+bwhUsJeWGXeoWLlQL/8HDiYY0y19wXE2mKZaor
gwhzoiHZU6/vSTMQ6O5n1K3AAjh9D/GTheH2nXRaTKzRZ8TvHPTo5/4i+Rc+iB6Jsj/NLeLHKxVk
HqK5jZFif5f89P9ySmBpTJfLc8slSKOf+6Xr4HDlBrNglvFTMDPntZO5VHdccHaD/pq+51Wuv8ab
fCaOzeJ7ZbagGUWfIDLd9+bF34rECYvSRiw3G9t0X/ZnHg3CSc7OppnCep6yAlT25mfbJ+iC9mUx
WbxtY2gSJTYTnakodJqNvoOljyY0bb8QHefFQm83LixiKCp2sBNjAMiK955lM1yR+AwwWjwxwfcX
yR6rR7sc5Vcm3qEIqkI3mLQjfCVO1oq/2IePV0wyF7IS4wYxBdccitHxHTP4JPvaG1Ac+XffFExU
oG1NctExXLFWh4whiXfIzmsTL/pD9pBOw+0Q/5QBDglewsju+M4NWvz/Hc4u3UR2yn9jkwTKhbH5
b9QW3NDWyWbME7f+/PdH7HhfP0eTyf602O9fzvOOoDTrFnUE29hqtjRCS9S1RtJIs62RskWDw4kX
wT1ZkRPlrEiGgaRj90u9F+vzEdZqjjJrxnx1+4d4ii7CTpt143rTjHHfHPcvzd10yLbYIiIBtM+6
b00LPqU2KudizhO/E/GKiINERAPa79/vRLwj7kkxzx2F+1IOr5rbLpbLHcvX5rFisQFwwToRjqVz
b31c/Dy7B1CO4LFnDEQkiTwx4Xw7DqbU7D4nEXH+H9unJyQWPPHKZKM5AG5W4qWG81nJLoktnrE5
9LKNAqfXxpJxAHl0EG2gj7jhSmwcxF5FHVSezPZAdutZcxBRhdhBcriPHa+Eovy/8DNdRYt4h8/T
ksIIUW24qzyi/cxeeO/srgDJvqSAO27WuvJUGdzEUAP1kX9OgXqKimvRH/a3YkIJZ8ET0fVhu3yN
dX2jkoGVE6e/DQ7SuWCyP7C4lX/mEgWjkuJnD+4iOGXboucxbcB9pC4oVF1sZDWxLOfVGPpEUCpL
aJoufwpQ1zedfN+7Up9A8+ug3qKDtm6e8U7+a57VIVwZbB7IaeDWSj1atQOUguBxhV5buPkgx/wq
cV6GE/9Juv3hpPtCchFEKo+ZiaoKkr0glGTyCsk7Q5qDMgpZ9+z1HmWGMW5Au6VWgeMVpvfJMCGH
3O8GcAX73bqMEqKkV7dqgRRGUTpN0sWvbx7az3dnmg0CCSTDM6s3NSg+Beh4N+YitoyFHOfI9oTz
HplzS0ajrsZcRAeQWzJcKuxsvmTGyURroBx+MDpqX5vDEZoVlSjkPmKw/KJi0yKtXvwukEsE7iiW
KldC38WP4/Gr6g69jHRkIrS5vz8EwilMdskia6iZVKSSLRYdUqkC8CI+luY307hhrdMhf6SbT/fs
pYgx985BhGxpdFDgh5nUNH8Avftpee5bKi2EDmuBG0+DhFU3N19/vei1iPNDWAkPqQDC/DoE/2MC
EgDtWeTsbFIdzcwhx+3jLPqleADYyIWQjX2ki418OlLz66eiMosYdUJ5phElIVLwlI1xRDUps0ix
iTLOvPfLVub31FYsl6R2BSCBskUGjRGssCg/CWQEgjQC8zA2ybuTXZYoOsQBJdZ28zVVT5Nx8YF5
MUIYvlSeRdK62MYCaTa/2cnvZeuEAh7Ay1e4Brlo6KpdqERZQSL4bGSHaVjA2dEB0AtSwmrUG/Yq
ZZ9A2UXiFGVECLo1jNGwDzzX2NBuAbXbN9dAMQjWXHuMIJZD5a1ghKNflPxVn4FiFG5i+mhM0UgW
ilfiPYXGfjnO3erXdylftd90hEIWIDgE/+QPkvxsEz7ROHhhBq6RB2BoJUB9W0zSwqC0i2L+0Wep
stX0AxBJVItAKS0lTi0KK//qyhT4kpD+n6VOa6KL5jPwY9QUobNmX0obMEUixYk4P+gLKJk95Wri
BNkEjqjGJ9r/5fJIeDCVmAhoVBR+ob4N0gz1+WbUywizgUzAzcsiBNNgF6xNo3H7/vmHModAdSgw
CztsNZIILLb2HYgaSKF1btdEw7j5jqpY8fjs3RdwawFfUMexwumJT4lPM+AfunlKoZUKC1wQRieK
fAPB0RDoPYzWEVmalxaG8xS+3+Tv4wKj6leHSiJc+VQI2kv5qTEOOVaLAg6RAdB8fQ6aaQC4YI5F
/wXoWx8mH0VBgfPRgK75YL7SEmLKHPfMBeXiQFxdjv0XmToVA2IiEVbaP78/pOzzpgYk4Ep5XqxK
KABqD+L1d/5uk2G/t5HNbCSY59z6ApFFtJsdhshA7alYaB3UPj3udda7ZAmUJzEfgqkfyM+mNkbg
gpXXFuwSHs3nAFS3kZLzxaRbKwjh02rkJ0Sy2Wsjf9qZ+YsGVPPQ4u0AtaAgaKu9u9rPF7H0EGVe
VH8gQVnA7KBVfan+JxeBvRSVVUVjuxVuuj7suswACAYpE4JIjTrlx8Vn8YdEdrZGcRJbLmJuCFx+
1Yw08EQmxnAqUHMl1++9Mloo+Cxx8Z2EGgLFKflsfKp1slKLeqAMTMwmLNYQim4Gff/HnZKo3hEX
xqowWzwgwFR7/u8KrlcCRaJo/rx8R3twyla3FqpjIBEGYS25YUv5m4kZtOoKc3Y02p+IX+C59FAh
g0QSOOWZYfyJgiMsUiGMYOj7Aik5UVBrjL1QcgZsNRC1sKBawcJxKMehtOhCTLSUtWR8xwX1kH6g
uwlQa4EE0tr+NMF7uq5tH1ot8JCVGVLsft/kGjn7iGC+mfcAM72ZqSk1FTAGsgwwFjwThRjaIE0I
VlD0JQ2q0TfyUMAEWj4Pg1GL+VrxwnlIGOGAjrCRlXsf30f8ZLpNcLDO0SG4xKTeLv1bdFFvwSF6
ssTmf9lTvWHL9/d95hAztr8nOgi/i35rOOkNZss9PHUHTJWP9R/dlO30k51waHjqLabhPnb3TC64
CSG8YN5+T7rt+wJIUb2pf19oPH8Jp25v7Q0Psod8yo7J8fX4XbNjveJYyYGJzNz2dw3ZKjs6Zley
NwGvAfOq36UDsvXySUC4GP4yKDTAjbZyjf6KjXSs958z4rTluXfMGZKZmz+E/oqdnxuqXtE9P4dQ
JWBZD2NKdWBgHOtYnJut+tQv5SN8pLSw/bsa1+qu7rtduS7OnCbfF5QSYuI3DW05di1k4hpQtU7d
IpDlmfUIbOUbJZBsIGNXrwLeHH2/Q975xfnWHKbNWM0GCbKpJXj9CSpMOHV9s5EaY3nPsBg0QHmD
CfQe3qVUML6Qpx9Ineu3EzGh8T99SvU+ya2ZVhm8SNfEg9ENkY0ngVxRVHaL3gyzO+guKih1JznE
1ai4Mapwj8krAG30Ird/07DY7qi3ooZm96Bf3EQXbrEtQenCgavMrPu6qcThZOoX7ceVyY9//kpI
RyyYe74gZ1Zx66UhTDpgNaxUeTXtGjf7ATz3esjOyU7NpsSkrulgNhaz4VeBYIyVz8KgZIa/woXl
8IW9BSOCAf6ZcoV6IATv4pX+R8ApMMoCSuDuNWB7dvPIVwYr2kwjoRvfP/fXKWvc7sCy9DrhJqkc
YnojPvPt7kWn5NfG03qmdzAC+Adfs3O5UzbZ1dyl53YZXOQ//da/0Z3piFRY6tLxb4S32LXcyAmB
XJJP9ar8q/9e9/e5vAYPdLg8/5aHAH7d4GLeCBm5SO3ZifwyQqM4jgtHy9edxC/3OLx/fh6h1CG/
V2RupDVv82/aodi+z8mfts1cdiVX+KvNkvvdbqtH87B22qF/K3bZo1kq2+icHrubdnsdOtyuUA3f
fzd98TnIKhzKXbn0j9W+3qKUTU6PTn7+nROSIikjs735N+WQPbRTu/49XlwB6xOnulXsPPmwT/ZN
CGOts8vvqR3q6++WP40dAMcHAPzo8Vu32wwi+omfpDuHl3qedZIwAyO9ndrBQ0b78VktreMHkA5e
cGrpwvk7//54l3T6PgCOAGkxj93j/ZC55Dfy4Nf3uX+Nub2vu7zkLu0IyYt1tzOO/h3o8BrFbLAL
h3KD/9Ub3OnyfewoswOvtNuTuQsuTEwIL9w0WpVb/D7i2gP/sL0xUWG/efXvtNctuLQ39aRc21W9
e5+J6yDgkMe7xFQzjmCtz/Wu/6c9w9PvQq85xkcUxd4PFVcLYNbcLf+szLER/q27vXnsnbqTRh7u
gSknDdLcyGD8vQ7cut+fcmp3zaXcqTcmYHpFwbx35yzltXePr/GR972oA/EM0M/JiOwE/5t7/1Y9
62Vyjh7Ro9zqN+wS2YdIe8FAXUZMrLTIuty2O8LOlXlNWG9g29jqFc4WtjBH9ciRilEHkO2I3lu7
hWaXnGn96Jw9uK742JHikl4eDd0srbs474OPGF8TZNWdYtXxsb+Xn+j+O5xXGQTfDee7Svgz0Y0e
vOXE6xsyroj5bl9H2E/dlkHeaXZz0nZ9mMkMuIPPGseoyq/Iyjar+BheC33+OdJhymsUexHdiKes
MnSPK+CT4lqvtW2z+ly1E/cle2SPVvw+4UaIShOvkAFd8u7gkT/Ng7xXL9pN2Qa1k/zBKImf/qV3
oityQAwxYse/FquUOlRqa6dfbWd/LakMFiDVjhhOG3oyqRx2exRImwczVPAoZXAUdnrVtkloI8V4
Lxitz96OHk2/BlIOfcLu7RLubSuGyqm3431x30b3QHzg+NjbpUcr4ybHx2apn7U77aCcUtHCJK1f
tsE4v9PniAKx3TmWKzEnaU+Ticb/U5gLwlv2eEPtOSFLB/T5D5Zq2nPNs7ZFGT5BZpoFjxRINP4R
a1/4IKBvjBs/gPhAL5Khy3OalufSrU/MwE9/NeIg13aTP2mY9vlC2IKPzJoL7ps5EErAX3sBdCl9
IA547MOtW30pnn1z+q1sAboiNLMJxyyeoDLU2eoBV8X+MwpdoVEK4IhM2U36C27yhWPKF+X4QcDh
R2BqB6cea7zh1RcOo5yiR3zkiaTD6LXlQxYMwTO6/hOiTEiB6VmIYF1cP19pKJDovRt0Xq6JM0V3
nM3+XTNKZCHrD3htGFUrPXF/gdteELvndvG1fGqW/bq8Lm8+L2hOstzchRfemZhdea9Lc4MBGz4D
pmEfXSGvECBTRF6QDkaDYIgkg342gO3tYTWwMrufQ+/Wu1k3bl/0dZWbfw4vPA8wqQDqxSm53i3N
3kWz/PkuvI7J0j9Xt6DwelRO/pRtb1ed6KhfV14owc3wOdBc1c++P22RL+qjsxVMEDWtn6q8MUgY
xdMcz08fG2Bp+iLhpQxIYHwNLBtI1ibrgDMYR+TLoRE12ri1NnWNVtGqovGJUS33O3pfX4/39Xsl
gMuu76t6qk/RkcmyOTIlmttvz0WL60ltnplJv7G+9SmNi5mK3TnhP+1A6qRFEQMhXFCFKFPgR+MQ
dCGpShzIZMZ7iubIykwgp+Pa0jkqHWReZy79lAHEVwuDkdLRSrvH/+RFIfZzVxmH/BleIkp1KCev
Pz1gYmKEkaz4N1TuChP3NadAGAAZFi36eWrb9Jhfi6t6Vfb9o2Q6v3V6Klftlg36dyLh8riu1s05
V2ztUUouWvYlNd7mpJLGF1GNTRRKrjh1fmCMyXqwNytl5BWFENZKWEPgP1Fxn9MI4IQJp1z3PY2g
V1FnZjJXhIwzc8MHZVUmL3IEP70dvXJPYjchlOh+72L1lvhc0wCezK9ExEa08KOQH1kOFi1Qdy8o
xABZycFmMJPU1rVyay1IG3WPsJ2Q4pd46cdEfr5zP8TrbxJTsYETOM7KGP+oM/mrky7/hG6rPnT2
YpngkHzXwAcB6qObA5JXXMmtr2SzwILFwF40bIpBbo4tmQkhTbq12i2+iJTIGK6kq7DAe603/BKl
QKX5vbf+q7QrQDkyHqp6cvohm1SBlciGuErtLdJr3xxTbSY/rbV1ism4OayMLzUNQ7mRt5Dw1oNH
jTxGI4111I5Iq6CTD+8BhCd0UNn6jUDFxeWlIiONzGy4bfNuEMjkkqMe21pUr7AFHFsQLLve6tfO
PzAR2i7x1GYFpLf9AjinqQFl6jS0gfbEUIk695s+o+o7FMSqJtTmufYb51Te4kZwtZrXHPqTTeoB
MSrFDcudREAnKGSCugbW12ATZLWj+v3yftizwhWGEyI0Q15U0qQt6QTkTN1I7kYSIHydYjUCHvih
1fsv/EbENcUNgcTdkVUwkN59G7O2miGkTz5jqJDiEMh8KJ5fyWnD1wgFMu+HyLNAWILTxo2CDfFe
z8BcoasZfn+2L81g3lqNOVDoKenP0B1BkNJ0oZCIEcE81xuE+pW7rlRezmEaFUoWLHJyWSg6hcX8
H8svR89K/465sg+LbpORT36vEwMFzu/wy9qECwyi8Z7YXUqQMnoy+2IgVYBhA6G/88Vlnh0L2s9C
Y+R91D/bPP+ifRGNUE+r5EkSgNFW+gMf/ypJew007NJ1KViq2zo8SzmmxIiCGSC+W4pqwOCbBt1u
lgfVXBJLCMQ9hLo2U6gFqYOaQJ5swZsQXzUwOSW9YCDJX0YZiaNNIpFzA7VvNghVibxCG1wB4Mra
WWS+gCdju1d0Zx06WgAFhFT2JFgKHmox8b/oJFFpgt9qqPOYm9ooQtmerFP2RTLCGtIrUTiqvR70
RRn+WAkD461mE4gt0lcfNdbKIEkDSgwWSYJsTIsWVpuwRlR02WQonLmE5j/aYWN4Xl3UjuXykf54
MQz0hZ5hW0x9vns9GCHB92b686JbCLlAg4wO2aSyKwdVKrvFMTZjJPOSUYMUuNQT8rNQvMl1vGQi
ry+7W/ZC8q5WCItbFR2KBzzDn9UieOZPwXi/SQYHfVbO4JdddA2GfHHvYf37QaO0Y2OEPRSZajaN
5FQEHJ4cgoZg8wuPMzNrNoUK/Bkrz+S3wedasGFfRjFsC30i+BV9Up4vJDHlaFN1pyzY9iXKa0W1
8I+WVqGb2SFP9pr6HIB00/DVGjOaMqdzfstdjtpAr6dPrQxhKpJ6mCS+GueHz3MlUXFjkNcBLN90
G4LjTz6p52uWAzvqUuvuL6espcQnboJXaXAOm/hapfno8x21LVhP05qI7EZfWwQaQvsldTQI8wFQ
VUPyBOOgjbtZGJLYjfskd72PiVtvPFKLi8TbOu0DIVzffFTsqYPJtwRqlSVHwVIIfmS71hZpFSnr
9t823PmV7ARIcPTbi9m4b3QmSjI6OMkx+KrwkjPrq9CC38pEau4fY6H1F6b694kxGogmSIEmtG+I
HknLmht920XZZm4G9E6muXUTtqdm12LhhCeStqRjibG/PSpx0vpX5FjQyPcgdkpcp9CQGooM2hvS
f1JQE/Hpg2/yyoLBHLkblB5kZqMYgnReMrxBuzZEtxMQ66FFNvv3+iPjqH42UXtX2rNgPn2jAi1O
ZmVmv97QZ+n4GL9pbQJE6fszI6mQbicB2b29jxBGxf9HTKF9v1moUIqzeKKkQ/11s8K3kyOm28tk
W3v1HRDHn3CIOhk5y7RbZeii9V5zv+g7fGr21HgNhJSIfnNkNuACFj5ocLRoEaLwqV4ZqHroej7S
SWrrjYFarv0LumUeo4KOfbeVMgjPSoLWx0UAp5UGLyYJ/uz7IvgxJnKTod7DLW8ifYdNd1fLHslL
0jn1RtDUROcwYKuGRjEr9RpGQ75B1R95mO9NJEV7KrXTHIgBnC6GInQOGBoIt3x/7+ELxfiP5jW9
XFhnpCpgNDb/JJEjeho8fBUMfVuIvkCqnf79Esd7zyNUaL56MzQprrUs7Uw5MeUbs9ebSl/y2PRv
7TPKshidIWKfzBeM7w/syuRH5TohHXdLChLdJTJUFCdC6D50EgWqxw+r8rK/CYpb8CKoS8aKko5Q
TfhIcyVbfb/0vDv6p5NKzgDn5Gx94FHElYVkuZsjACnr8gRJFoQGIExRX/mQF31/SF3qKQRHPjxT
kIRME4xan1x4p6Jv8573AG0V5lBVIU3DLCa6QbKRjodUIBj65Df5GECQeqPanELgkaRR24co/MhZ
QuFSBoP+eyOXYJgwkilq+232IB+NBd3/rbRu+dmrnXJQE2MjuKcqWwX1gw7eLiNmDvvjkJqR3wnt
Ps+yFgnBO44FkK7ZC+JmYMFRQfZIfvQ0Wob1ExHJN6Z1X9yQUTYPbpgKVP118L7H7C1FmQBpnF+6
fvnb0OrbQU7PTwasp0zRaj7UgksdNx6iGoVOHVofWy/S7NCpmjW9N2z2nyOE3RwlAOpilF1SSKAs
FpBBHTVHA0NnAcQ4ldQ3ohzMcK94EkF3hhpmZfXYQhBNRfyZvU6kKDM/u0dK8zClI/2s+86jjqWG
xnnjY/luWQg16pZlew7VSfWqBp84G2qYslQ1wnT6nfsFpJ98MxlKHfyPfszlbGlVcKhQ5XhZuKAX
bgXrA6cAQfc3WUCb9Oz39LsobgmCsCioCNK4mO0K5Erw0ClLUBwwB5QOdkeRzH9KSjkPiJr8jP3+
RGtBw1G04tN/6MmRcjBAF1VoPgmmHIcXmp7/kXReW42jSxR+Iq2lHG5xkm1sY8A0+EYLukE5Zz39
fMXcnD7TwdjyH6p27YAFmHfvwK/xtlfxZ7WPWfqod48mZqrO0YPGkCF+nmO+Vj/T1zYWIZqprYfq
osZUgCkRKlRdBkYJWB7aVvdmmYC3+cwd61n2oY+SSwTaOQ0KajCEsCwim8Iw5OQKRdReJ69uQQUw
N77h7tXujlN6QSZ2idXydCU5V3ciRBoPynrsySb6LFsywdzPSHXQJp7b4KVp49dGPD3QpjCMZGKQ
FtDalkAccy3rI2PoymXA959xOibTrs1PtAALc1aruYfkuRVojrhs8rRaOxZ2DYy53KwWaQgnn0MD
NC+Mj+853hW4x2+lEWhSBjshjo7Jqc9dZAvdk6jinPpppLWlvsubb85ZasOiIt/lgwMxZZjU1fRX
vfvVm1B5PS4MGGdahvQVwxFCbNqa4J9ruZCkUmH+clKRUMfopotFJOR3N2SVo8JLMAmpOcAMjWIQ
qWgdK0+ttyAv+dNHm+SsavZLqxBTopXrMEquVmK8dsu8dcwR88x2J/JjUYpPo70dinEjFgKiaJPB
xxC9mjHRUzcY9ewy0bYUmk17UzDi+R7tu41irG5f4stUPovkDe8xgNMoZtwaXWU0y7iO7oK/vIDH
6taeGaszdI8xmCNeMTIolfmcOg74OGXV2UjznSjhyhn7G4sbCpVrq4EkTNep1HCT83ZJf+toBmNI
g1jRlcwoHLYSCiGp0lGhyTQ+zx4HLd7G4bHvDz2TPrXV1uyn1mA0mVuHCvvqGORAd431jrhuFd/P
sO43zVL9jfpPTTPFhmK1zMiKCM41zwT35HKqVNQi0JgxBpECRKIEwtTd4BuZD8FZRD1BBClPw3oG
mBu9m8R7srzk4sQfsX1xkgteUDylwKnPBadY8YyvxUNqf1uMNnqwIkzkeNJ8v5xyQMv8f0L+ZgYW
6sYFjIG3VmwT9XUiICvkDtjWCAuwRHAxBs6xM8OJm6N2yTE7xKC9ovK6UYTj0h5U7z2mql4xrXkH
ouAz63uiElnDpdC3fhBkW+2HKZleXjPu1MGo9ghnZfIqf6MeqhdPuxQluEM/Y5kGOzvbybN2saMn
KdzjVqmwsDGpFhhxS9M+MqYW+ThmEBlDXUmZDN1/9T/Zf1zLNkatXD5BtWkDuhoTLhMw2nBv0N/P
iSuaTgt5nBp/atR7ACYmjPWFv5keuIbB8G/iSdKR7UmzR4GR4/OnAFLJyHLGrCiz+F1aEcqYCBtp
Lnc8QYeQ6375tFTzX1WeZd2HNOqRA5W4IxgYcykGHM78sRiv45yeMmOvYyujGhM3zy4t8cZe3lMK
XdG84dqPPeCnziw12PKiI3ilFtH5tdGjXMFsAenwxUpGrhwq0hjlF31rE0h1eCNVnEcxaD8hdRiH
1ZDiUgPAg+sCduaOeXY0Yk/dQzLCFjznwYV0OBx7XBfLViQfMbGQUja0MXhGd3PJY6PdlgKGJ8Sm
K8hziflwzXKKpjs4BJJqTfvOy9ofSTqhEYtAJcRexaKvxXZzNO2D0SYPAnlIti/uKCJ7bHRF5Jua
Z65TZ8O3Qj1FBriLXE6UnVrGDsUAeOII935SvpLWA6lLmTV7avjWKg7SbNiDPfFpj1rzpcdIf0aG
Usm80Sgjxd+Etx+QwaTk2GQBJqmcgPMINXvo/M7BsKVkbQ3wbgFXxYzN1fHOwKxUvymj3XHGeLdQ
itRq9iUeabIfKqCFgNrUTYkX5+RFnh7YOKvPrFIF3f8mr8ptz1uuxISODt+iNQd92BkajIRFVOMc
eVTjg0FYaGVkODqiEye1Uq/7NdtJb41zCIBSetZW1NL6DRwmgLhk8cT1+Mqwfs0vgjW5dzN3ztQJ
KcdFTwR6tmytvQj7mfUCVCETtifcUKwP+DczbhT8WJF2N91X1lLcb0JOY5Bvtbj+2mWEqwYsqrfv
OvAttpOGQQ9m87t4u6Q0Q0iL62XauNZyDtiQYFysMikE5GmLTUQwf3v9yauVdWmUJw90oAReoKPG
moCIK7E9rq4LdRFLJH+KDBCT6IdzacDPY1wKWbH9sTaYmbbBGjYPhXXbQFmilcTxPi6goZYAPbhU
oRL3O1A3Tn15LWk9odwxLlyQTQcUrQmZUSMz1BlXJhyJUWRQKOmAYN+Z8sQBMyqIjXfC9Jhsdxel
6a42oxfx0FgOs2pclkTbFgH8VCxrunyGZCCv+SOyTsrXBZ1zbyAw4SB28WmjBuS2TmAkEWnm6uzp
+aaTzix9bmvcYs7XMDwINUMB+qQQQKo+4E6F+SXdsIf9G3eNnNdBA+hCPfqv5e/mVrWTH1iNne80
qA5T50uyBFXl2OUsdwVDtmI3wsIOy8scwWUEORjJGLM4UJP0R3hnShSsh8a7FJW5xS9/HZrkxd8g
pvRQ2onfJR0GswG83WVfOrieknwi/jw4VyvQ1ayxeCfT6SHGGiFOtYv0WinpF9BrNMwwsOL6JZst
6PwxGMi75NUhdkjR9hEyfU/1TQvbWmsVlcehaHYuzAnGv0vtrSK0enqCQKftt5igeCimmRVUjr1R
TVSLZb5vQeakd3K9ZC1rX5v6XXfp02AjBWxYcLl397Qa1nyYKHf2EHTkIvgNlabI0eDWOHZ4CAdy
3590DHxqZ8+STWkdYgy35HeEodK7/6Tu0XUdMlCwiWlzpxDQjDhXA2+40PmydLRd036xPoPXwWjk
KYl5p40HTXLg9ClgsGQWZ0y2Fl+BpscOD+tqvKAQDDdUNnKzU2mJor8KjDevdOBqFOupjbechHLB
RtgGVBHsM+1apdBMeJZB9A+H5G3tqD4kmm4Q3wbOtl69ZVzAfJCECsno9D2WAVLY0epwbM0d92fe
IBaqr7Vxwye21t0j7J8lvfYzPNPYXWWkl4mDHUZ2jgsLJPJ/bUbmb7wKs9AVk3g4NIZLuUXYAi2O
qpY7MZ4amozOhc/xBItGUjptwh4SHN7aAeTWAn8XR4dhY9YRQC5I61wTwYjvEFYWM7H3UhCWt67q
yTVyyDNhhzrrnmCgIr9Kbcaz7BLcVX9RS2mjhbCDtWN3sVXUek3w2djmVvpz3tT/VhoDFoZkErh0
39qIO1ZEyvLnAqIs7Ca2FxxAp48e8QjWcuIVWWVmoBwHbyYGJ/PT9DtMzx1RyxwOgKL95GwVMzko
UfLYUDN2j7SksGqs7kfvOaK6dREH1CWM+bCcAfSE88TxAuzKrlvpw66dGSpYDcil68Knl8XwqAw8
CUimS49zGaWYRUgQO30Qb00uWKVxrp7M9sZw42VbeqVfcAJA+zeyvj5CIupAvjUSjZwhv+AaCdaI
d5vbXCHWrYU8hu8YevLWrA6hX4IyZexLZPfko4j1i9TcFp4HzPEWHmjFdq7nAxscjAAYUZI0apX4
AOK3uHnL6Np4MrV2ZaM3kMaQh1PUNQ0GSxxGAWPTXAKzVtIl4m2amj2OUvhOHKXF5QY58KNbzGs4
vbH+i2mF6QFNloZb/VQlQ4HlDNXMAKUUtlsRtq/i7yPft/Sg4lvSdVcsK7kNhCAnzQxNLRS8ACoM
Bw4IhssyZcGXoBdZgocflE4O0FpTidZztvKBAU9gVUlBGv5gkyJuK2IIHfPqLLNEUbdhtJaxgQvd
pmjXRX1w3H1qkfFnDNwidFmCuvM0tLi5pdmf+pP9Qt9uqZh9MBdjHM1wWCnv1kC0V4UykjIs/ySo
TN5tC9olAIge4gdYQ/TAE2mh95Q8ejHvEd+AxnjGr5yWwYPnivue/U3lKe89hqDWj42PhZOI9Bsv
yqGIYbnIM8Qo/wz4A2HmOAd4UY9ijjsruc86zHEr1Yw75hiE25C76z6RYL4KcayTFCI3GB7x8ghg
impey6HLvVVitK2v3OBPybXkAc31tQ4YwgyugMdQn/gkybD42JWNbod/g1IfBk503YDXZvrswlzA
NoyozH1FaV/+rSXxJxwel7jaO2Z7LSdnRwv2a4inRcxwdjiYKapFD7OVK20CTDIZvQjCqObEIUC7
lArXnHH3YEQoVibS5lBc2HO9xfMhRTSdWo8DD7gBWeFsVzDicuGyukbE6l0vPaU/65zQii3+MGK1
K/aEdRytPDJiocLZMdGwdSh+vnwEsVhjGTe5vpGDzjQ/dOMwLejx8vsgjUZ+aIF3xbGL/ecD3SmE
rzP7nWnS3UzD9VfdBMvJ5TuUQqzBc3RQrjgeTowKSqPwB/Iauwb9IAkF8FHDsJGYE743VuKQoDrO
ux8X3qP4m3B81TpHvt5fMas5isNQvLElwGLExWw8iFNEzQIiyGgrvmRiNRJX4Kr2TaqgilQ4bHjB
IynRxPZr2VAsllF8wt4/5DDwAKLNAEwJM4ZZfYtxUh+MYj9Em5EP76TqhSDuNf0SxhghR2Iedn5g
46JPutR0DxZ3K39uAvYVmr4zU+Jy2OBZNGx7+vOEi9VJ6UyaDLACd2jDT4BSf09Hjp0JH5mU7r8v
+LBz+q0o+UlzaEGVB48eq8hV3PEUgMarwkHvPZgFSiT9nuf5ToC7YZpXv/EaYH2mXu74ZGJrVw14
cmJzFFnTTmOUxdlEhsFVKosFHLYsofBbHEWHWN/KMSTTzJTBiF69Vh0Yb0WPwvK3+LRS3pjxt+x8
nIk3KcyqLvTwWsPp/9nmL3KtKnB4scgh3eUKDDW51rb27tSaOKPeuJad1suoXyOsi/FrA4rvMfIU
hubvkMmm/9CdbRt8xy0XikHkHvz8Miu+fpe41Rx0cLPODA9ikddidxpkqs+h9tXQ8JseTLmKAcI2
gESResSdbxtiGG2AW/EHPonxiV3fs3YFvlkMuMN9jkDAA+Uds0fxTdMYIg6EZekYtBUEIaaCQy/w
/7RTY3WbBNAaI1l96ijdOezpekfoz8D6OD5B84zA23JTvxVMCGYMEmcy1UvyycpyPEOmT/puy5Wb
MvszPFTN1nPWA2d4l2qxBOo3xbm4O3jQRjob91SLU8fAnzjINzVHIT3AulcPwoB3R+J+JvpntLvE
hBdjjwwAGzGFyoJeCF9wprZbO/62Upl829baIkuir2+6TbNS2GuVkN6aTh6MnQ66tdpt2uxTEhow
4tvJ3V0QwcLdlvxRJoxbaBnmEnkkxcWYOddaZ09QhNJMR3iNqMFr2b0u5LpqprvW8E+z+ltb409d
oAPGZrQ+eWy3kOIRWyJBXDTYzolW+PALGHtIfAz7WOjzAY2CTjlrgNEglnb3WOxhhO7gy58QX86u
qSEoBP34YMBRpyUkU0dauDDATiKLb7/jaYCp2v0o9fqj1t4Yuvhu6Z15mBSkk0kXETm7MHQ2ZeCu
a5b2oPFMGAGmZrmaeXwLHu0oKJrluV/eR5H+zcU6zElmlYkmlGo+rDaXG4jXFLseZ3ytPcnkoKe+
4Q6wq29xrqopDlh3y/BTNj9YCXJFA7NnBkd5xwV5Kahs23JYs5/j0ZNtPY2USdW5QoGTW8QBcoPJ
CRpM1lGatoypVePuDVchQNHeG+y0FNGktje8fWskO7zzBpUTBr7rZHCZGMFDzmO3UOvEgBNRd5Sq
QiUvuKMKXOjGKAwVTfc7Tg4xEAxthfEKVArI3rNNfYnEbhxfFRN6M0UPxx4yD3lXcmtEOvMCRmx8
RJtKPmVuJC5UES5SdHmsjCEiTs3cj0a+Hp3iChFJQSGQT88OTAbhf3cqLkIH+bYbGqYiy04ug1Jm
63LVhhGWYXuVCWDXcz3hYF9BxeVzwTyGIR5Me8duUalk+5xmGgXBFtewnX5vOws/xjcOP2okRSa5
zILYWxGljdlZn1aqbkZOJb3qnlzrw2ScmDN01Xx5dAF3ZY3UhTiy345nvM/DspcmU8bkBAQZJg0V
wx6Jf5HgRCXAzgN/SFEuyJ8lZnwyFVMyGEmWTxBuK+6usN7nAOlca+4Dg3S75cSjMVhPJmRP7Fdz
4PCa0ZlbsdDxjilPg4IVxcIUw4L1DrBZnEbFBfuadkOIIJM9IkZuGYFwoxyX2Mm1BA2H9Lh9iLpz
cVdYdvlpiM0L1ss6g1WWvUG8htO1FyK2mWaC5acu0TP62QGkm4yT4xg7U61egvchvMSjhfli99RT
usppQCHsNd9jcsvAJAe4shEVXuFYKzdXdx59dQV3hucTlrhM6c1O0nW1YX7kUpQJR/emQmBTKkCt
0Ls79EQDmFdJzXEx8mjTAoIZQX51oPZkL33ZHuV2rhgadgMo4MiAreT2Mb4lrIajRW5ou0ZzSOgA
QjEPxoRoJTowRklJonCxcDbAO49q0VZ3VKaxde/dZG3irSfeYhP4qZpaXxFMdR19i4yE4+Bf62G+
wyHVmx9aM/zxBpX51YCpHx5+QjPNnCfTqI9W5yJjAbF3NLGVo+Up2lVWZ6fScTepim2FEl8zbuUw
vA2ct7YzfnmUwPNsQUQvTwKGUCEgZipnbyWGyi6At1E/iG8tt2VILZANmEB5UD9MVH7WFVi0caaV
CyUFdCY0v+cMJWBcbiHoKhDzSPodATcl18+tYK+iEJ49YsIJdoCBwRcjU4Ueuu8QVYyKoXA1ZvcC
7UXVSJPS/6jdR19wStOXLTmqRIZOIqxoPCJPF6meIvrDGp2fxmCgSRaC3CIM7k6adYE0F2/E508y
DZSWgEUdKsjXNOcrl0luSE/iQbMhnxpJJRM6UpWoJ3lLU0EOhHqvGOJKoO1i/MgebVR3LwtEGFsm
5ntMK3Lx/2fKAhDXhek19D6mYWM1E2gSsC6yGb5N6ZFy6d6Z0UlNFcJ+4o8xtIYo8g2IxuhZMkTQ
wQmnrenvYXHrvX1PDYGZPnUE1fUEZz7mHWB+i7Fx9NbTWxnqD6/TiCax/kWOs6vB8gPe4ZQbg7Wq
oqpU7rATRthO88TbYa9FabvzaL0ZA+SIFonC4mObHAAWXRZJYSNhHVCAdlJFKDm8RprFmrxHxERy
6ooMccTnonh0tG+lVX+ZIA4Xbs0VJcMbj4FlxUElLpqOrBzAXLt+U0EaI/N78Mq1AfNhcmkuaRmM
4FKNSOsF06nfMFkGYsIzmopfqgtQGqSKhM4CJmKu/cDssb07o3PgWidQcRoM2tY31UwAeGHv0YiG
lFjxvONmn4bb3CJ5huqsEg+et0ALRHVW5Hr+Wi1zrnD5xxpmHfZPGuLA/tPD8lWinxDSYIM5fVtg
jr98wwORjYAnOYAlg4gBf7umsbbJuO+6+HEyP7zm7xIhX6+vXQVSlP8IMo1rok+y99rMql0Do7Wg
MqSpc2iAwbZFcwakKbCW9i1QZV2X22qCcsFFXzNHH2UrqS1NLUUmF5LtHMecARBYfo1PfE72ixAu
+DYY5tBwkzH1AKjLYIVXBynLoE2LCXYc/o0xmAtR2gLmyBcUcG4B2bbYs4JziGbNJSdi9pGK7QC5
G4yXqwFZjPEiZJDMNU6RjXfu5HZbIS8YNORxbSHYWs3dfmn/GRwAwyc7TTYyNsGbtHvr/k0qg3T4
jGbmMwszxLqTVtY2QAs50jwuKHpYoaF1+GX3ExkkNNZTzWCGX9MBCF8JnolE0DPmyePkx2wXjzYZ
fp5pY7DPwAWsToyjocYl0Bp4uTLap9g3YCwGd0lzWNXORoKkDPhvtiDtDA4y9GnMuiX+hYAWqdPF
SdSGFrpTmCnYdPAJ7W0VjE9qrx06aFQTDI+50x9lyG5CvBIYkc0Rk9Ux1DLVcmzznacu2SOkbvSY
bKrJjuQNMtzmAfwLdfl8r7SYiubWM0mXC1xtVDTOuc9WrciEln0oo5NG7R8monMWYKIJp6Ku9UNR
Q7vhnwTVXBwVJK58aopDORdzJeCVqDLclzPCpYsMQLBlTWgMoLou+sumnVTS9EjtOURYyFVKAuOG
e8nu17rru5iBQMqWXn18n6Gv6wlV9ET51Uusr/RbgjYndzFLbnucZiFyVpFvK+lOCCZSKgkrTtA0
OeWcvQEtav5LREy8UCyZP/LYbcYYE4AD84ry0VRP5eD8oFeFyw5gZMUnRdrA+Kg5r3OUH0zgewjQ
mTResPfYCO5C+l56y4TywMhFD6rzaN2GgG2O8DnnT2XIXaLNMCrjC8z/eR6YFwYPij77WfrNNhcb
U0mNYjYnX7nIopNqPIiANVQQO9r/POCLEPSMSk4IIUv8pvHh5EUhLRaosEYM9OqalJ5wE3MC6NoP
2K20oLbHycZOGaHT8MF/g6rgX9twwREptvOvsyO5WAtzHIDvDPhLwKEEK3fKIUoCWXZ4O2/kxdTh
VGf5nSDvZMb5kJYS7fgqqk9l9QYqKAk50GMKKzrIDAIccETtZdtraXxl5/AByVyRxJO2GyDPYp6/
h6YFpaRAx1zh+BMgHKymWzZ4H/AqSCfJN7mm7iICE/RqXpsAAYYzrmUOSsOQYVIv2Ys4dYPWA3vQ
mUGfQ4NGOgxG2HuvO7jKny4gtG59tye/nU79cLGNIwzNASrBdM29o1WcMhcip58hZStQo/maeuKA
VuZ7XZ/gqxJda9p+2Jxamyng1uJMFWLhQSUWqye0Jn10DYYU743xYVTH8RGfMwqqKt1E8y4Ai3W5
h+WycWE/zUGGvzX/f06PrpMfm1zdq57B1PdsWhr3nvEu6zjzkI/o6VOLZl/jA/eGuVVJHUnQxGTc
8rGJKnrIHzx13KjZaZyU53oe1gaYVwBBWO9/gA2kYaQEFmqHhlyKBwfZu3sK/yWc/KPK4oEQis9b
BWt6CR97Y342xN5vTw08MGds+vLoFQmWAQNkBO3SdxB8Q/3VCYg2Vmz0MyH5q9wg2gyNUO/6bSY0
MPeszE9hqW0gQ1yCzn6e6BCSOHopHxLTxrCis3zpPQgXCgzrItfPZKaXlrrJSqy9AtZkIOAXiq6a
IONQ6rvCuGKyIn8aSxKEjZ2XYm24rLG23nHzdWV6rDxyumpJEyng7bjz3mZQ2B+jAttIsg6TNoXr
V+DnSkNnUHrb5qWDctPgHd4TC69m2KX17Vuhz5spiPcWTL7GgjAwfZfJpWr6jUGwwf/DHe6VOL7k
SX6yaT9HGM5yyDFyBKnwYEOXXcwsFEusaPZzk4turD9lGgndRAjiaPln5C95MPr5WOzENWHyqDUR
iVehsYfeLld7VqI1MrHU4CwP9WvvuOs4oef1dgtsfuh8tDnFoXOf2oZgzH1nk1SCPgKHZwmEQeSd
YtQXvA1gmXlX7430BFQf2G8SUNH01lG4lsCeSgW+Pv8TqmDCcwYJlMQNgU7tcCffNzN/tjwxX6ux
aD7lzpYKY1Hmk4wBOCyi6mGc4mcISsJKW/TydYLkI/a6lA8ymRewCtQv5weiemYvMZyCLiDYlQwW
vfiktRjMhz8qkcW94st4kn+qZcnDwXYsTLrnFe8CSikzT5ZEOm5SsICJcJTfVCZAJjahBbembXEN
aUUzwk2twpBS55KRpqgmirkSWodjfaRgkXFkUCtRDSK0o9eDl2VrG/TvIr+P8Aaej8LLkLqRC0ZY
2l25HETZkSD3hhcds+apcXjK0h9SXEiUblv+NvAyZBvYnprBCrKPTCZwRSgOVbeFIh+Y+O2zRQnn
YLIiPDYU6QuuEFhRC8WogEhtAQTIFIp58FDObzMlp9dsnfaL822x3js93WbScoL+euT/ONrfkTzV
mQYnoMUddZ82To5C6fo5nftl3jT2Fa2wZdxmaCxgQ7YHl2CCznq1IObjvP9gbD3zjbGeEIpnQEeq
xYYykbit0P4ajAHs57MDAGbFgvxmFMEJ0p2DXHFQLXpdPcgoPWE/NHN7sMfKn7IrVFrIgJF6x8Tf
K/WH2MnXNBbChz5IE7cshwKvHjBWpqUqI7oi/pHkAsTuDmgwS8qSSUoWXxMqM6qosut2pYLImPsS
Fk+vEuwEJxtlzU7OqLz/afGCaPAGYNZP2J97I1SUupgyJnbwGIc1WzMuvHukEOavzfhHI3rh/75Q
WkihbtiUiQagZjB/D7iHQNKkATLBcCdaRbNapRy6fOI47Z9s5zQ4Nk4K3qYzf709pMaS8aDwMKB2
9inAgfc72eYdyC2gQMSoKyohllcKCqEgOWA900AUOB4UV1HSyJuNdwX4pnBEeuglAdQGhrV17W2J
Y93iQyE3OlREVf8TYAMeqr5rv8NyLtD4w0OIhzPnJHBIAflxmB0eFpGD+cCx8RY29eF3gmlNB2WM
/aK3tjNlcU7GYI8Z4njVCkIX1wFFiECi4J5rAezZnDn/KaESYhNThAQcqZJxWFmkX0Vfi+YrVbCd
YNYZXEcs5ezAxpi5ezhUcDGAzCArhZMvs8+wxFS2k+yVwngtMJjpOPNMl/opLnc4r7q4KVL+GKAQ
Dt89jU5OV5ip7pHvjvEbr1l0ms8vrHah2kqIJehTne7YDbIOpW0ZYJiO0EhxsXlgLmLV1D37wsl2
bD4V5oXEiIUEPI8NzSV9s5LOz2mmkerldX8Dc9Oo1gbm77oll4LPw7yKHy1u+UJrdKoZuIcWkvfA
KWAiLhEdkNQ54smBLz81hB1QaBkGg83CZ0QVVWTxRdyezAtGCz7wSx7/Cy1gR+Y8yclDoGUvz4uB
2h87bskBqjz+al8YKzP/EBqzJJ4EoC+CxWwDE5aVyFy4QY0TfQ9UvqPEKNJIclJLk+vOL7XB98pQ
Xnni/I1Q/Fs7jfRwR/mgngvdH7iK9EJwsGw8eeS1pFzjNyHvAwfNDOcpPWUuUQLahV5yFC5ESm/T
0ubLKuMUz8CZPRA3uLuKRW1chQcWWzrzhrEjQ2XlUM3FIdZiykvewtIoa3BA+ZgHl2+Pf+ZCDiqQ
/wvYwEHEruN/IefKREG+K/7LIUqvpPlzel/roCI239L6sgZre8BCv4NrQyyedxqjAUXhtfSCVWwa
f+htnbG+YDpLj8G1Kfb0v93Q7P4SjsR8HRDtl2qTjmioqupxiIDpQFv0/JVnaXs3gcBDY6Okf/t6
UxubzHg3yVWSfjNAfyIdfgNhhAbtV4amGYdkufVMVStQT2RE0XSSi9CArsYsDv4QQK9clDZQW2J9
8MeylxiamJg65i532Fg+aUu8KmY0nvpNsBk+SIfJePIGDV4kYCVbrPChW7c7A4f8AtYaf4WcDLhb
XM2Ci2Q00LJ9A/qg1GYoqt5FeDDQDchbp7wZEcpzXhltvzEx2LLaTUMlNU/G79Hl8e9LExbtBJiR
H2CeneV75ZDUubykrRfgqJlTSfB6DgivJwksLV4jxuHYmqU3GVYw0f4r0CPZpktibEV+R1/KdVxq
tOEMw3RMg6ebTFgl9QhJtltMiJymUwzoXIJxQdpSiJG3vPDEw1L4oFJNhcFXME9EmrTHJL126EtZ
0IQJ0dxy5ZOiIcCMvTwtdJF8i1XvXZhje3Z17HS0ov/TMTvOjsGfjAtQR26iu+XwEwpCjVzB9tI7
W0Nzwscw+Vd1KDvwGJBdXk2Qv/lVuHmibywr1AP8a9DMVQLtW8orT28fzZwqsT2qmnNHr+VCpS84
+YWRlYKDYOzMRi5BuGqxG9snvLpwBzkuhbXNAnQX72MYTxQ69VA80TgGHV/CodMPlX7ou0PbHfBb
XHA/7w5GcfzTJHgEmhfa46AqnqF6jFzmTcqzxxESNxbkeUKZGdxhD8+NMEM2Fxp+HfgCimVbaheS
SlOo4qb3ls8vM0hu0fw09MCUIyM8mAVCp4FL1nw2lb8MP12QJTS8WNVshNoPqYv5Tf9XsnqDGzGF
w5jLQF8Me+KrsTC9gqMBTqvN+pYjGUkJ9CzzVavxeJj29hccVBilsfHI6IXpMBL0b63GU5EKWxxu
MqhB8nU2FhQhYqph0WSwSxwV80kX0SlknBlBKRvLZUpOHBUxdID7w2oh3gWUh8wJIGfKR4jXEosZ
kJHge0D/+r7iWjNbDEmTmFgjH+8UBxKHVR8dSjjgiA8urUq2GLVSsSm6rxFo0La/BZ/oskPF4EeA
dPAXkrabGHU+nujxPp99NVg1IeRQwr0fmIe+8Xq9s/+jwcT09jh0QdoxNmpiP9ILi9GUcAI6HKHK
Ftqg126UhkkfA0XDIySogZxh7tocv+0Rg1JuQ4OEFcxK3PCppeAQ4tl4681la7cJos43cW+yElSe
vL+0OgrCQOEveCqxX/B8ky7crbzgnDvfevVe0840waPCJ7S3UYH0d51Zx96t15O9Jnl4kmG/RlLx
4zjDdWGsQEXCRS9WRsIgozRegVIOlUIqx45TU4D/hMEtZSDaWRkzTov3l9K55DQPgpPyFgd+jUoy
jXYMBQR67LsTfJSHutqM3FnDZ+AsZ8q5NHL+Btbeaw0fTgSUjoeRAZvBrHe8gSBlOAGTFqNRfnKm
etm4TWCuw10S7Aeix9hQLY41j+1bSjH5QeRNc1razXOvfQhlc0CKtq3bfV2vk7sNv9SeHquM6Urp
Pk0lcFOMX8MAhGvu1J4w+/hb8VpMyBz93oFclKwrMzeOiMyek8h+J6f8OiX1oZYZwB9awBkVU4gF
QZXRfHvoFkq3perkQu9WRYr0BsMtGfYGRku8HORs6pjioSGnzpsOzrDrwrfEfFTCTySPPl/b6CXQ
A36a7NlEf9Tvx/HUMtexl/eFWQLGTdu4V7eUBkyCM0W70ChLQ9chaaYcIwKKM4dTaGV5nPIsOgND
lvk+Xvoyu+h1eQFwnbofDtVW7fdWQlbI2Xofz3pzdjPYf6+YgZGp5gtrXZqYZVRPM1HxBGVD7QLE
iKetA9EzUg8gHlb6KjxGk6pipKk6IUXrAfAVOFIbC9wdvx/AbwGoYmxGZLPL69BGgKS2XDQ9IvyY
c7Lj2JTmpsMaiFEX3eyEaB1Czl4P/SR5Ze7MrdmdvAd9upFrDiXktaUaK4wnMuwYmawsBqBL/tgm
WIws6bpILg2gmlhqMbtHI4T7YTJuMzMG5/9/QraQQ1MrEFLSzm8QzqVRvm3Vc4NzTIBLawe6/GDa
1N5HaIEkw12ZMDXx1rHvNZB26LN3GNfBZOEE7xUor+sEjj1Y1rCzOU5U6rmHELtRd089xiHFfxrt
ykXwWR+q8mS4yAY5ZDCD1DeNjlvS3UJWyOoQAXnHXb/E0yrNzkxlHyaGZ+1+IhVxoAzPQETUCS41
oZluNn7l/bgZ7/b8UfePg71sO3TtwfTRg+pH3VnRBnRDJ0IhFJKZYx+7JGX6tNnTHEFVB69hrdOY
gMXPya5oj+hzgN6v8GK7lgy4j6RkvBs99cE7LUVAzy2QoDVXLzLzNRkisiUeLHNjTuYas8GQSfiC
F+uHAtrUpi92p68KjF+qljYIyj7BOlAM8/WQepvATs8AlM5YvLvMWHS3OQi1JnC9NXHCXvChKxgg
V/EzlaugjxUZSGCgjb3jeq7Ux9mFMoknHu8npuECHs70A0+u8D5/p2tUrVr4bQ1YZ15yNOjNsYL7
rnUcwYy3CvjFk2tclKHG4EDEkflZynHNwOeH4aGM59PRL8B1Va7DDvJRDceQpJwMuJgmX0h2JgBc
oQ5rzex9WeNjM+3L9h64bJOQqzQrUO3CD+6xFgYG0sI3wQFcpgZtYx4jrFXS4sVMqqMFyiRtDj8i
tT6S1LwLlNDJ0MOcKXmU1eLCVMMhZqRAC+7Kvxi19txBvZVxr3vT9XnrOURrrdQAieV8XvqPDtlS
lTcHiDaN8WiEtl9KrjgcepHfgZFARrNGJHGQGixcS9tTbsowHFuvJoVx57GDwClwVxwA1ByuNckY
s0hpRsKGqwEz9CsoLVdRRVtlahpzxvTTLZg7tj81ICDAxEIGX5+ijEr2gjRAUnpQCupDI9qKF6Iq
yANIR6nB113GPxGiBClWKkhsU/qHm5VH14rUaLpbUbCpSAvjxXUDuPIp1NYQQ381ujB3VA/Zg36y
ge0F7Ue2p7lMS7FJQleU1HtZIal+t9GT2GiBINYJLUK5uRR8Ra/sv0SL60bqo8PYR6b2XE42jpA6
VYgC9TVGnSU/A7YU52dd4iZujS+KUm+mHJt7zxa7h8IAlQFplFkofH4GrqJch2j5oNhcg1gIKHgG
ZBZm4NmrqT7U3bWtrb1eDOJD4Vqk+qFI/jUnzcmG4rt3vHjTWOjHNHLQKI21QMRGeA3UVgeael+S
9DGnd5fYdShFMU2nBI7GqOQVqCIqRBpP65kg8s3bqILdMxxS0B8dR2cbImqXIL/PTjL9bdkCdcQz
Rg6MiyI0eeo/U4f3hwNOit0GBmQK6ctZUfv9fzyd11Ij6dKur6giyptTpJIXSIDogZMKmhblva+r
/5/UXrEPVsysbgaZ+kzm65IGG0QTxgJ5TU1pVF0rgxmTJ6ovy9st3TH1KOlJysS60P6wyZ/aYJDE
TTt4LZWCKwXVB6CwGv8W4dcy3WEFp/5DqYjpVG/EQ+R1wAQ15uZFvmKgPJp6CJ+dp6hr0/Q75z/T
JP2Vd50Ss24+11JKWjPtyA4DFBzuRUnoZckN5hPZqEfQbdDXsyLV8stFpdU6m1G66BtanqW9ZzUg
C6RwS1bKhHmH+Jpwq1ylXYHPsfG16YhG+FnDJgloTKSUb1Scv8VXbn6rCOS88m0uitVA5Gi6Cec/
/A3C+ohT4QGKQtEEak2SQkJ0zx0hA+cvI+9j7ybKEgGrQkhLk7NxCgHV6CqpRAUzMNAPURtqCEkf
s8vUmJIoXVNvGfGVn6EueZIhoiUkJCo4MimEFCBAmLKVWY9aMb9wPD15AFQiUSm5UxU8W9SRml6C
G8DEkgvGxpYlM4Xhh40Vjy1ppqjWzHeGZTLJ/mqX6Mys9xB8Z2m/NUJzKdPcSd84IFKBqBX5gT7f
KECKTqJz/TFcfXx163aV68WxgXsLYEHkM8rvoJWG5zIJ9JmQz8T2CSmQxl2epPcEfYn8qCv+NQWF
FeqnAFazVi7yx0HnrgrV2Ij3gnI3p5dsJ3otl68HoJgLZYictRQdIu8UDaZIAZT8Wrh30dlmQXfM
sUy56GpC63OwPiI+dwDawX8qLBRaDpSHdQmYz5fSzo6PdzbGBECgx06E5ykBESOjtlSC0FnAGoWZ
x8vhljFGgjM4GgNWMre4S2RL+Cd3/ksMFMntXbRis4XtG6bnBazNRkOYa+cJKr6eiCmniw7T/kc1
tlMOaZGheeNyQ143E7Q8OfelP9i8a6SEPreiUnxR/DvLHxd/wnyLKo6p+c+Sq7uOFBEN2xdujqqY
0Ydc7eoZX4kwavCjHHtZ+CwSZ6+55hxFAsjYancabaKQQG9h4tJbbzgrh/WSU4haziFjZ2OuD8Hg
DQRMZvAxkTJf7gtYy/5ohd5uKDYhVIz1i2VQbB7NVQyqDIZvi8XXhq244JXPjMM1N695dIVALxg0
FPvuqUNDHlx0fMvN0RroYqjcGwGNoVzR40ErZA8a32zozSeNcuxvbmxRvaNqxyjdNXgSSLBgdg8C
A8/YcpONZPxQjrvGMV8+gwAR23ksfkRlL6z8DCyDmhL7Jclv5j4u6VWL20D6TglgemKoLuO1Ev15
4Myl0mdkQr34MiG3q5hteGyDeaPkG77POqbWVpkRNIDd2hOkr/zyXy6fBN0b0wprBYlN88a33yDE
DlBjLGSO98WviMJLsJhcJgF22taLx3072adag7YFQM85oKN6WushFtpyXieK8aElEFTpyjYvrybQ
nFpOL1YFFc1HDpNd7xK9QN4FgH+rcs0ypk6TENfotTLP0sbTwsuyANmCvNtqIwlK9MHclc6wypL3
KPsPbQPmD/SXkWilmisdDM6bCAFNlrd4NgWYYt8GJmfPzUnUJ3bK0sy+h44LtJrNiAjr00W8Px40
M98iq3fSX51FE6ISvwblKS+gEyUgGT4CMMMc9xibQ9qNAvV19S4gGHfUSuz4WqJiTWDu7R24QTp8
OgcssBXG8+xvRE90K9OLPr7yPl00HSYfAlIZLI6fQ5tdNH/shkmxBvkgXUmi8cbrccFY6QagzzxE
9doEophRpemw/CVrVwc/U/SLQnoyA5ENhPiMeeZUQLgBVlmnuBAMyyfkYBepDNBhwiEkaaLwaV9V
Smmbprkid7JkgU3uvQiPY9VjglRFnVXR9Bv3KMSegpKrOwcwHg7LlCjfFN9a2f2zUP9ySGBxkhhj
aqP//zDQ7zXeOc8EvFVjIYDCNZsYJJ3odRSkgGI6e7LRT07jyq7XkVz0xhk0EQKFR6T1f8wOCSxX
lldsVCbmgfOm1W8KZKBRqeCXMbh4HEke4dAk4lnEg3EUveC1FaVhxYXRQFYyy5ZFnwxUfgB2VIDo
19jHU38QiT3u1u6MaHWu3aehYT2VTw3Lf0SJDl5KmgLvSQ5F/Ry2OL695jBiIha4Pyfd1lCYwwGT
0mo+RTxnqEuLX7Ykt+C7ypvXAt2D0lirwIzQKm0C9w1SO2+2GCBxVDEXrIGZQk3FOnIZXuu824QV
uhicdMruCi63Y5jGMq6EK5nVa69TmCQ+cnZFLS49EwMn6y5fTcIYbMbtLPNhJiaSQ6hRPwQIRnYn
nmch5HmeLaOJUePyWOUPeRqAYdIR9BTxDGcEDQgt1CktgbpUq1eLYc9AU4XGNAi0odPK6EHZoBzH
o6nk+4BR2RUS5FbH7QfvylvM4Lq1+K/exxtRGUTEONnnkOTqypFIChrrNntlz01g0HztPLMpZdCU
ckcTItaoEOoFnQpcxd2SyOcLLieZP03YAXi0hU52QXvf43K+Bcs3Wx5Uloi6g+QFBDDXS+ldExez
eUYUGQk2SCIRuYAJCCQlZS5MIj7ClhbYztmsfU8uXDrCPRLOyNhMt093mfjDETGofKltxNjO8R/v
TnNueJ93ZkJQUfkrbRPHBEuIxmOV5nS+xBk06nrCSQqcI9w7BF9EISbKb1bbwJpCQT70uHsJr6m2
MRcTdX7ZVOsy/02LeY/wiQ5j5SqEPlAENJIR8NHDqLvLt55czSl6Csxk5YBue/raCg6Vgs/io2Jy
NVQWMDcBy/FfEy1X6yKcI8QpP4UFvUB4i+eTWhZvLIqOxwhsQF4ky+vLhBaUPjQSrejPTE8xI+Kp
SA63GAnDduEv8zK5JaW2o1lP6MBdg6G57K6yY2w3eVgTlkkOXPtTMACb4bF4b2oFFxZqxXL8tqmU
Rm3euiQPA8EtJnY8IC9O0UK5uBxQdrFvwXxZJ415Am6irQ+v0gq7uA34DKHqVzAboC/1Ar9O+oYR
fAYWlU/yUUEm2gL9plgvNzYuKfTuEMeciKGIKW5mBMbDHy/d8rcqczI1UFRyUedjcq6RxCMgwJFL
vRAT56aiU+eayNjgIULAXF4ozXOfo9qLn4uKi4OKqTNuAHpo10QUuCDgG9vkoXUmeWwt6HTMMNWl
PTV4w2t1xN91zNX0xZbwfhJDqm0EoRiBxNjk0ptpu3UN0Cj1i/nd0Ex2/mxyzM3SkaX6LvtxFhBr
3opA1o3KUN/2xGqSx6Nqoy/OT/MuuttiVE5sJ9raALRXFL8AzchCcn2f0DjqjLrjkCZqyA/DfoOR
QYTFAoewDScn345m8yw/JNtGll+INzFP7/+zDIUURQoTPNSW2hwajfHGXcgcLA+jKJQPUzm8kdsJ
8HVmOohJunZGxOJEOinu0JLk7hbRv1FvNbc5jWQL4DNGtoiIWJIqKENW/F2ZeX/0tjrNE403o3t6
pn47+cZLGQZE5WM5W4tdF0d7vc/ASGqEKL/5aK2lV0Vjg37o2YpQyWrfcdARbbYNU59IqGX+Z2C1
Q+vnNCTBfrYD6O25LbEmRjL1vl9XRJnOMC3jeWDehWZljIBn8K9OFOLMNLBifkXtQmYXoZ1N+UfR
qQgotQC0YFKlSX701xRDoMz0azWJIyBvOUWTDuhOgtauYT4OksjQ47YO040H3oF+XLXPXSTKaAaX
19VPTq0zgVr2KgMNbSna+7XW68ckvHZkKYTQwSKpU9i+RrdWOHcdjNPIKAcoV+cjot5EOMigDtRe
dbM1/0zWGyyGRd3saL7o6/P0UhWeIPAvCVJmLFiwuQ03K2wPPbwm4SBIHpU6fpeYDuEmu46Y84Wn
AZMh8jCuvnVqJzvVhVh0Y6JkYrTNKOfei4pL3ACujTauVlyYAoIUHs8DYaf5xS0ZdnIptgt0xGj1
NFXDcaq8jYvzdyLZ2v5EjrEYBuetvi21kZQcAwYDb/uckJWaX01THFuo7o1thwy2tIOdZc07I9cR
P+9K5S++jNn4J8CMGxH/FX4NjIUoYmMTsLMtMqkKRAZNjvGCwRRDaR1MIgeBPCgV0vw74RhUU5JJ
si9qpIBinX670D1Gu9WouLko8ONzdciTY61nSFlF/5xiHuVWnVPAkfRujHBo3sZOdz00EKzBTFpa
oD+JtQLRyMQ0LOO6mOglrZGUJphmGH0Qb87VpjlX1fmjQETiJqMvBgKhYfGUNGhHoD1poESnDR2J
vw9wXqqBifKxCF9geZB/OkF1BCOHcplY0RnagICR3NRXctpBjuOr1obvPPouFoxLjJ3ZIgHdz1my
G4gCEHlAWTpXaVX55LKlazCqiO8Ns9mxTklxS/yG3BaAR5xON2Z3K9G9HLzjlPdPioH6Jl2PFjlT
1O6pCikJQAm+TQTdF+4uQ+wSLCdhHLWUMqOiA5naGWORsRbyPJBRLu2xigqgMNh/CAWE77hvPDxx
v1O6+FZH50e/Sx0+KvsAE27+GXQ+OvKCMO/5DR6bNezob1Lq8HXHpBKEuePbBgb9c0D9OqcT6VQ3
zXizic0kaKjjpO6Su0JRqyvLUQJtJK2Vt5w6TA4ks7S/ZiVzcW4AJaG+R0iaqfC2kFiBr7/JuQ2V
bMH9STIA9pYlIGtiOEssHudZ695iQjKkKJ5gP1PEyxGnAO0/2pGcgEMHLaakudjBF0yriSBMTpMp
+xUiQzHPwD5K/wvowA+4mfrqQHEj5xIrgmODxlMuu/8mFp+C9kUYLUFI5FfMOjiMEPoAo6IZStCB
w63LJnbEMg0eDSoCFiQ4msTwwFQLB96hU8HzQtU02V/iG8lrToQzqpeYiBe0Afwn6WDspM9KuKU6
68sIzzpHcT9sBhQhtvUTKT71hjxsOcBShg1lV2UzOR8yv2fBpCZJGvLmoNAGbTuIboRfx5cOKhQy
k7T48mBUNeMT1mxAyXmOoOsxTg3wj3BF/SHlEp77g5de6/5LCAekdXIju8UmU+i9qSCoMrBxI36n
NmipZgokN5QLHWbn4Rf4++hQLxZAbS68Bn6WtHsel08H5B4VVkM5i19HAQOkWojLciPYroO1eYJy
McQy0/KCd4fLc7IuMTOdCjyEbR1vNF1bLRuF3p8r9AHYi4kw735MFSmr9isAS88xO9KEYEeJiHgR
Ab/1nrEckCQrRA+RnbGdMTarinsQY7twvQ11N+mYJl2tR4a1A53b8J+t9VLf2wzkCHEGZd5aA5Nn
1SUw6nUMPIdtuaD6FP3N7BlYvbELAugKCGUQXYTPXASuEyIM07tVBkFNwS/grJ14PuCiiAljKttx
EcU9Q1vo9Iw3zhq8CVcMuGppPKUL489H9UINdPPsYO0E+hnipk/VnUGZkWFzkWizEQMsAnm1+QR4
I0cKbyLhylEBYhJCzsQ/XblRQW/jFhw18c62ZQAAoVyizx2Gq5Sdcf+NZfh/fSN0RBKr2Da5sYoP
GnuAlOo/epCCA2Zxwd2CPV0mf4G+T3Zbesttg2Atht9V0FqttqPdH9ycECiYYd0XaklyCWSzarGO
hw9WM+peHM6pOknP6QDqmgb/HMHonbMKIJGlkCqcyyOVDcXrXBP8BPSW0yt4NS1sCh/5LYi8tItL
IFYDRgTm+V1GjjkZqmF7PMrriu+q6uaNG59s6nBKOhRPYuzFfw19rc5fUg038Hb9tRlhoUAKxYGR
VX8ckhNR1Jic1zmAajsiT6FpWFa5nAaUyxR3IyFTAmzot5J9hTMEaY0shBHYkiGh/XnJ8eZ4DG/i
+CPno1CSjdZ4G7XpDkOHNqxVdllBb4xAx1pQNyKA05XhVNCkxuBvE5x5rsQvSe+tdcoBz/hxjJ+4
y1+R/0wqFvqzSbVL/ywELBETdPdNzEhOrj+VrKPQJFOQdIXI3Ig3Bk3svkvcTdPD0VAcBh4jtUgB
UGg25e5WJtK8jbvgRDKEa1SRXVXvQkEhEV954VYlSUQpOKoT7bSUe6dDWZ8WpyWzDpJrJIAefaRQ
c1T6lYrXlk0Z0Yy11cdkmRuJdMnC1yAq9lr1+cUAAiV4fHvQFUtxN7ns0nIj9hoR3kgs7uNUY7M8
L82FIAHWXj1VbwSuSuCVOPqJ/EYIZCiINjCyIPgVbRz+WBFNKvnvAgVJ3a5mMYH3qG6QdzKNxrRe
YxzGJleIVGO0zpZ30zNSpZkKxzrBfZKgL10yNFBLtUvwOAtDDbeAZvIw21/I9h4aSRkINTXQ4fQ7
E5iswllTcdo/zkD+fajnFyoE8JycsGIgAkBF5AiL9RyoJqZHHADq16yFOyRtU1L6KGcep5t7DlWK
elSMNBUPBRyV6kIiKI41ZNR0cj6om1gkRcDtcRChH4sde+WCu8kXnsNqe6kfQqZ7087MXqiwJKzR
U2EdCDRFKBOzZyYZwoNvifYSsTMgCL9VCjFZrCAEHEjSUYmpVqoKdC9N5Sdo6kYXmhN1d84ni3in
vTzY6HNoj2Z1P1OdGASUSfrwfYKUMhjq+hamP7obbfTyg7LOpl6lvePbyKet3HwcvUAmrv4lgUSk
xNAwCDkPVCWriWYJcEreHui9kpBXNPyGNjUPNwWnxpSjKXTLNcIG6i9hlRpytyprPD2KOnYvVyB6
9JmhhiL1Dmb1Jltt7I5lRRguwyhpH5viQNgZr8jQjAgal+8Z2FxYNIMmkQvS5KLuad+CpCdvWFqS
Wh93qfcfpoNIHzZi0MPAYsPz4oxEGiNhbPzDu8tNASaHjzDonHMA51okWwMRVGHF2OyZbztNpz7A
EsB3H3rTRnhnPk1DsRIBCBqie+IC6gNkTPBsyIjJfQMP5ZDvfl0+yvQnI7eF1hSM0OJuSr8D+Hcd
zUJYnAzk5vLzUqBQhjtQplKR21I99R/CNtlDgTgItbx0mpl7iervmeeDP1MMzLLdWBhFXBOSI/kD
uJBAkNJf6uMIMW9OwswyOYcoPqpYGnB6UWOGxgmUubYYtBNYzbOtVTsiCx+tgBXCx6QKLcq98ZJT
S9hkrmBFRiBBPLrUDl6nPCHjTLx4T3bVZwiRnTI5psK6QST9hCaF+wSTBV9NSNDuKh4Qzqk+N1Ic
FBu6pcF44KBJuW4trO8k/CCm0OZsPyyII6ybCoIiqvHsADZsOOuwTHwXKEEuZuEEkASKqlqksshZ
nvGXkcOQMTDPoFvnjES4WIhGkNWXN+dAzXw5XvAqb+rijGpr46ENUr/VKCYZ4QeGfMi+wpk+0YD+
QeW88M2AQ1GDeGDFfOLQZUQzUT8yZ0+0sALjW7CUnJxSU8LYCxRYL7Yk6/QEOyTSHecHDcZfKdWt
CO4M+1f/9qj/RGs4Im1/qHQ02HrD2EofwheuVuY6hjWR398YN41swTpDU9VEp9R4dkKYABRBAzyg
fsucbh0TGsj6ttPmJSQEBE7xaCzP2iC3YnwOhtdKv+QREjPCSGbMFl3u90n8ktL/ScADxlcXIwgj
Qpv/DGs+QHOyQvEz15R0FlkGtn4FByvUV7OaUXxEm6o+BJB8bd0iODkUTvs1hi3x5mT85V9I+lyK
EzhSeZ4hWR4u2lJRQljt2WRdcgcribUtcobMcoVVbDWiT9GCN9j43Hrnha9R7IvPjEKACzMyGbzq
3RwSvYVie8QnIgbGfyQXf0w8AB404QwDlESlvuGmLBx8bQxIisu72r3iLDOmbldrLEsfoD080Leo
qHvctXCH2Du4BFjQCyf6PzHdSygp0UPSRpLd6WtmzaNpTnkw7BssUDgSKAUo4TnISD1lJElovdTa
FZXbWARHN/yiCpVeEqU6WoW6uXkwDY36GdgXDUK6bLEHPeGWW+g/NfU7rmIS2FQg/INbQ0ZH556i
aiAaoSiCx9Uid5UYvkfMt0AmzHcUv50Cecwvd6h3l4USM8m24tToJbw5OJZSXtpA3K+F/cVdMqk+
MygYB4CmH5KYe7ljqpBqGusET6ndrbzuxhuWJmhSzb8oG3KoFxGdtIm+yzNCyBy85t90ZqLyBzaQ
w0ltyV/D3USxlzAuwo3eJeSXLZc196EhBgMbdnKQcg4in62sq//48tnQLsViEX5r3l3Q1IX9DPMh
a2JurO+oVHcWXR9kQo7TcfSM1d9YqzYQ1L4kdQgpKzWgSyJNKi058mZafN4a/CKsFcC06rS+ugQI
+XieMUfWeENKkVvmC3+ZxR/lou1TysS0xGUyElAafg+kNtb5BzuS1i5HsMSPgw/NvR+gYmZP8CFp
oyqbMI/6wPHD+gTTkIuADOGIqlzWc4LsbNS2oOASWCg3eIhxDG+Qe24qfW+2N2DvmnGvnBfC7BUu
grcKMwL3c5Aqx0AjpopUryT/LtGC2AQFCLTcOhOJKjAwUU+vYGJ39OVSYbMKAIiJHDKUF/foVLJX
/HYHB42upaabqjGeOg5Zs7qGGqOqpDuee+oC7hJuGgE93ccmN5nZJHOU62eE9lJ7Sj9VY1HoKvIW
jH5tMiM0Za3kXUw34DfzTXz/3KMGRdpIyCllSmvdXXhfYBBxRbtUrxGcBvXVkiAbsfdCvISc/+wd
uCVj4BBkLSxnCkfRDiRcf9bE4EIuPC5v+f1ISbLpK1K1/aQRQgGU4IqdiVGzZVp8GmRoC7lRo8xD
2MaFJyYlk9nOaN4kBJQXIpxyo4b+IzhOPSupScY7ikhZhXN9rviSH1NqCOsRb2DuQysyOIT7tOa6
QEEdXr2FgWjoagYNgIxYmLNauBfBszs8GXlS7AKS0UAqqOCgnKirdOBNdcd6REEm4Q9PwgaL2naW
UOeEP+TvBMVubJhOlDXCMOoheY0VOhTuL2D2KkyesQQH3PeDyZH/ybntUoRBwgZ4AZBcXPleA9Bj
bbqO3S+aU3Yd2eXE7ORUEnx3Gh5f8U/Fg72qYGqAxH2R67UtbH78IXW4yJownUiOnCCiGT0IX6Js
abW9GnSuSqoRT8J8JaTWlMnT8JS+lJRIHBDs5AaDixv+jJ+FTQoZZ7bQAbhU1pLFImBMQC8iK5SP
zcJkZWXkBGidsbWQ+g7I8KTnZNdOrENvI7AxGibqvBGJZTac4T/WSbEfq7+hCcsT/E6Uvbxu5/ke
kFuDgYco3DHaK87IpJpLTGQoh87IZMI8XOdb1brQUa8+B9dDS46fv8I0TRwSl4MefcshrcCbsQ+A
6VhpC0ssRCwps4KZykJRIut6UGBewEjN9iymh9HeUlfXHlngTxbUMVJCAuzVDWM+8nGvBh8wroBo
xhPlHpN+ePZEn55UyfO/etlrjJNV2amlb1ThRezCyjg8jWjLhL/zpWR3QN137g9fLcN7/Ek8FtQ8
Nq17rfW/KddSP+7jwxjEWBUvc3LpGmLkmWRFpDZQv7kyUrKm1igpJo4mWjUNxLUmK9j1nqIy9BEU
y9o2bGZ7gxtyk07N/C1bs8xesT5LN8PxA4GBWPYsSgId4S6VT1xjuj3KXO78H/jW04xSumR8HO6i
YIID3AJeaKj6gMPKcG31xm4YzgaJNWJPC8G52OYCF0t8mJY1j6QUj5oyYaCYgm4SjjScxrWcd5zi
SnIznWNrv+salhSSRFEVUKYJ453j34Dk90DLwlek5TeHkmNCt9RhMsjy97LJqZtFWFqjS57mfi+X
+QTaJsb9lN+gu8G5QWFbOkxeoG3WfJFOyVjFjrlL60JfU98y772td0H43DY6OTrQXgxdocsIUWEM
YhWqyeASzs3G+BJ9SO2gxFs1NUiXINEEpkDwZ0p+0cNFV/YAR5nU9cz0wuJfACX8jBdSKIJ+Xesb
kzkaFbcs5cNCwTDoHNQPtJ65MHupuaXWHSvAF4AX8V8EzxMmcJpFjjcKOPTlFYiLGA9AK6RH59Lt
w2klmhXJBDMQPnN6RWsH/9ak8ui3EdM6K+9xgQh5BkYisLmW/yY20jlwoJo6UsBAsVKWM/cvAKOt
Bj4fRqo5/iE3STOj0krvwNMusC7Has6dm4GvqtbZIXRJ3peOQoYRLtyFPEiTe1kbgHO6c6VBeO6H
5C7rTvqm5konRrsdZVs4Jrk5coRP0lTHIdFCGBBn/5EADAQdMuPcVNdhsImjp2Y+VNN8npXqGFcH
k4cjrLzp/naMeFFj4okiZT/WFrFCHXkA7damBp51osgRNoItQJxRZTIEDVTBTfyCcSCJTguR/yJ4
GEF4A3gdizLaRu/GaOIiAgZRbiCw8sgSmGQLaSvXPqOUBANuu+ok1857hzQFpdLjEgfYd4FagUQA
4bxsOHmtvYpoICxWYFlR1rq/GuaSmuATCR0IQ8o2llGDrsYWFD1j5EMkoFau6Vu0lXuhUojEFQCX
BzDo8F10lT/RpHwlQFZhmR8Nil9h7blXpDtVDNI7SSvNsSF0yOD7W8Gv7EisWVQmNxCo3qNarwgd
sZBESeSBzad+cBg0HBL8JdAp6FlO2yyWCuQdfNMFhHSNuyCZth0aJB6hbInINYBpT0lGVE9JjMHC
wQmdC74QESDG0qQuAKWkk2cxgSogspSbiegE/pQApZ73rqCtrMixhXNfNVHn34J1Ay2oGoSNuJcK
yBm8AUHqzI4xp6t81IYaC+2OqGIsl8AQqtkZgbLytVABCSoZx0Reo/HinK2HN+KosB07DD5eK17G
ZAqmJiAAB2oFmOZNJly9pRjpUYpxrwmjyP+ITV4JLMhGa+LFF4CAy2RBAeeQBU8lqWM0UdhVDcmj
SJZEWU7lqKqE4yCbpv3miYCxgCR4fHmS1TYB01FemUDU9RBv+A4a5GUCdwCtCRfksPuBSs9SmyXj
QbIJNO6sAZgJTE9qprGjpyofW1+bmShTkdLHIQ7DYyXzDiGXwFECC7QNcwL4YEKdULrhvwT5iTma
IocEtao5yydHR+UmlW+ghZs95Q/bU+XzJSCvZDX4Rf3qdB+0SzanKp6h1qwYGPUxL95/wafBgA6D
jWUbsW/UDI9QiiuNrhs/YC9kAHuHdRX29VY6+hTV0+T44jpy2eKyBKUFL4L4ROvkueNOuA6eJ9nT
KzubEXATvFDupKR9yKKsq9SCnvGSZf+JJNici1ODYMwO5YRMERXoNzGZ6GAYCrwkD09ARKZf1Iym
TNoQML7a9PVV2qwRx1Y7wOfCw9O/FDNztNZx5/MfAXDo3TvoGRIm/AjiBwmcFzBKlwJLPDMWiUz9
Vrf3XKGU5hW3oPafPf5jQXDmqfadUlloKY2fhYOrVYw5SMMStT2lM0A0H2hS97DBbAIepMBFkHoh
8hj06oAiE/4iUiyZ4nSWe4FlJFWLQ6MdpdGZXGNXO1ASyu3NuF3shTTQVqM9S8fcmRw11K7qyN3F
7BEUhl3ME2adNi8p3QXvUPh12dqoB0FiJCNS0slCHPHCSdiZhXvinivlRtBjiflv7yMqCvFn1Jb2
eHKySdRFvRlNdqSUV8mSSPm6OZjqifRpSmBdh7D4JDzGcZmAgpavoXMhEdGkm+tObq/t+ANJKuri
Q6NPKylQ2JZG9DzU8baPiKQHv42I7TXc+sgppKsTl5FxMNXTqD8rPFan/Vd0RwUGwyBtCqknc8aL
+r3v9qn6TxnhmGO0bN/jfAkwOkbVX6d48aLjzHzhIn2pvRMriETWrypipLv+bJJ8mf+r7F/He+mb
E5hnwCHa5YQDsL5yiyzRJt/PtXXQGC1Ex1f2lL0syRQ5NbjMFqUxwc82tpTVSMeSl+ELegRaCFJk
GS6Dh3s7jzFeh2tCAUxzmZLUOD1HM8GsZAE9iFTqZTm6ewxYoM8KMBtTO4TyVbeP03ZC6knw4nKW
m2fq2ycRXY3eR8lc4yrfh86HLH++SClcxIjt0iFjsoZd5vwV/xWfRbITKAAi9NKAAg3689m+jfxC
XhLUmfNF4XrCuMZJxQsXyAhhyIuDxmiV7ACLGpAg33c4UgjaECTPg2gE+5NsNyUHgx7QiDRXOOUe
DQcv4STfDk5u7lGBQLncOvQmyBOkq+VEFT2O8GCyzckUYNJPfqGFoxuzMdeg/NEINPVuBQIOgaXy
5ZykaFs58+WQbjNQXuWSI3lPOVQU7yS3leERfTrfZTai7EMNZCsEdhPIA44Z+RQsJ8u87r5FryeC
a7P/FmedxOny1BaUIw24VZupHKRbZGwgyVzAnIXCQ2jdVwj9syQfQDcKujL6TrpA0fnJl8LqEFBs
oRqk+iCHCgMN3IjoF4UhFBuHHICCUYMfKJ9ojB/B4tIv6dDmIeaOQeUadRD7IH5pCdLEcjY9Ehnp
XSLKOJgLZUje1LjYy6cKA7AaKC4gTZB8TYrJEioXwxYrARlYi9tGFH4BdhfuXSO+yyqijtHNv71H
UKS6LhSI/UXkHTrVpfufqFsnNBqvxntH1rq1zcDGxmNlcPhqL250NYngHzHK+uxPYkDq5aCUCKhw
QYDfIAce4k9yg0bSUdgPUHwhjVFa9StlRoMQM+5yy0tUpJLAoImuT0OFWi3bgOFFoizBr8NnaLnq
Efc1Hs3rtFWZ3KSk+zz8MpEi8lkgD6fuzUtfeKtjclddMASgJZPU6SwoKVPgkGL9pcV9B8kkaUdQ
DECjPRdC0OivUrax0kgqQux5HrF5c+5grEYayw8KDdTmDLMczIMWcLkpd2nKpQ62E1J1K0j9xBdF
rvD+7JFIic42dywSgJjqkq1bAynJw8YwNZuaX6nBJrI28s1r6NPl2OVqDFMwPn4QSEKYAohlzkWH
EpjJOJT8slEq2Ca9eR88dyXqns77zUjdZjMAU5+l/4py4Aag/STYLuP4NATepnZJBeNZBFQIoo2D
3+KjVwghhdYpOPZR6BCpK9fFzIq3ySVIoVe85N0syb1FLRQMBEnSowHloBOlLRq9/mmkdAmYs2eu
yQRVs/fH8IkaOTL35cwFKmeVuF0lLJL8CfTSnaU/ha8850qFvUCxv3w+hLLKladC+MbZ4kvjIpMs
hxESU/IPMPdwf3J+sPgNVFSpru2DMmGCiPrEpRRA9HGF9h3LURBTou4RXXTnhtJpIrdGyGIzmHc8
RlLd1eE37+drrx6iQUMSrq8TOWyRM6fmQzsYU/ab5CG42ABIKm6uNJipyAqh3B6BFiZIvjB1GAmx
HxxAx2XDCRRj4C8Zro9KhZkOAjotMLXwfxEaNJmXJEm5hRNtGpYFcWE1i9hllzVvbIF8vJ0nPrF8
HWLpGxp9/9CIwlGwkWHwOXOSCTE+lzLeHWfNHHCH7DT0Va12YcLE3qaxoUvVAIdppGTvw9UVzdol
KmFEpth0V/SXy9j4JgUWZaWjM9PrYwFB6rCLSHFHGmjYPrdwYvLaoYlxxjEx/yNCUEgufREho1Mc
YS2mVzcAtlNpHtmQ6LE/upR+2NTIn0Z/RUkZL7uZIE0UNua/kMkk6V67zerfilO5/KWs08ipgS1i
QzjVn1yrkMMy+PlAOyjrnLVPt8CZa+XfjKfiNkKZ5M6En/Jt1L9u2T3pNFTcVRRrNAa6d16G3P9c
vGFnO3hPdWq/9D1FAx1P77j3tYpTj8j++dOsLnr/F00/uifkR0Dusg1ZQ7JmNUnbJ0mIrIb5jZdX
7A9Af5FA8YUxyYHNs7JRkOoAqSjsuB5llYvrK9ty24l3Yjpqzc+EWuKxhxNRJAh3wZrEhCFtZU3B
biGA7EnMeZgwuHcUaw+3JfOMbNovbWneBo4m1bSeavaCyJj+14aLuUtqu9YN6GJOnP8iW6RAi3Bs
uCn5fP9qi8immOGLVFPIbVFRgky4DYChfo6ORHzwRmk0OofhvcDFJtJ8rs4QEEcaR8lWMJIzkKdm
SMItaTngQKP2KvF24HC4DQrChGngOO2u9URkAuIcRj8ymRsKlUuWahs9wZ6aEX5C+ZM57hM+2qj2
w4H50S99/AwcKfNkhUGz9W4T9cCM1a7HctNv8+DHRudp4Hk+zBqN9JXRNRoHeBCtWqb4ppiZoPhJ
9mVQfHzMLNRpObephD9KAoND3C1ZaelySYa/fQLgoj8jxWDIE4zLhDNjefZuMV4Q1K9Cq0qs+Lji
NbzJ2lUSv0AOAdZHwLqai8paM/SVNUbpHyrcpjKySnr1/3faE9f3FAJdUQFJhcb5PG643wHuL23n
PjVEZsRCSi8Lqeh/k3FikknzzKxsaB2kIAMD+O4OFHstnCotgkEDJ/wbRLtwag3JMo81wC6cH4Kr
lVL/R0bBxPkfwsMsHK0OvCPZG/r40zYvbvI3490SW7FHExRQkDYFzJ6+1xF3v3cRA0ZWI+cfMT/A
a0/TJWNkmjyJNUr+Ph5g5RYxUkiQvtgJGma8VZhUZVOAJFIvFbBvA5c88kGVWOnay48i62zZFNSY
iNTOy9zul7EXI5Yma5OhUFqFIpe3SZq0oEaEIxFvkiPx5vJC1IEgTxjizvzSqZ1ESR5uK4uJlqjV
a2K4a7/SzrJeRaaqJP1lZH9yYYpMhMuYVGlsUfQH/8AIvXlbY6dZui/Khkx5pr1U8lc3JVceVBVo
DPtEC8LlQevXJWOMnqK/WvCeRMoa3Xli7orhOZo+sBlxyoM1xhYvqZ3nf/Axi4rNnGJp3CURVzH+
7E3e79TIDyK85x8MBTT6X04Z9rqZvxlW/IT7JiZO08bt66vjGxkyYb7qHZRghMxx3UczI3/rtf6u
TFIaMx50z0ZBjxGb+o5OsMgTng9BXclPP9AKkc+Qt88m4F9avwfNLqcyIJ0k/pMxMgvjL31YCc3B
peYI/ZZeAo6nKf+bzJ9lyJRH78g3KQFSzKAhIlBqS8bai8xT3g0nGluT64n/z5d61EBDxcM9nHOa
t2JA30UFKpR8eLPgpFG1cluzXMDNQ8AO/o1zlCodfTivI9AcoRgUzByysp4T69yF6FDIaEISxJEJ
IJkiukWtz/7K4LHs/2PpPJYaWZMo/EQVUd5skReSkGgEtDYVNKDy3tfTz5e6s7ox000jVf0m8+Qx
SkfLTFCzDXd/YULaxrpP2wTRUzsjB12wPBDKqPS7MyMyOXsjG9Yyqjt712BFSfnNQUl3wsQEpodQ
z7g4hfvJb+NTEH+9Zk5GcBGAOw00gz7O16bZdYfg4uAqIBzSAXcOR7g44kjA8S8aYwN0hktJR8Rm
UmzZT1xM3MwAYDMyGtO6+cbNiTea9woVXIOGnN98HM7zEvm91i5xmaniPzmSewewP8yeK+Ipo75j
jpsf++pCmpZQlhr/o6zzJ8e8yswR5HsgGzfHfIXvDZAF/1iS3MC9xc8LxKZJ9oZOtUYpCPUzI9GI
IlxIyO2cMcrF83NT+B9sBMiYJcP6SP9U09PIBa5C509WA3wEviB1QV11T7bzyZWkfdvout1dGwLx
bfAOSpuNiXwjW+kB9T+c6n0RtGjpUURCQx17BarcOQwDUWpIw/N/xRlt5qBUOGJtEshv4b787huK
OxTcB4t3HvlEkiDU6DZ8FwOsjdpMihaaf3EqM5EFUWoCFrNa+IjyBKQGXzusbblP6QvC/pb0/nqA
JEM1Iedo4ATP4CHQ4/MQoiQ4GxskDFqcxKgmkZdESLI5X+LSIiUMo27GmtQUpDuwgnPAaeHeyvQy
d9yFifJcQ6+BgTARvrwc6iLsGSIk3wjnmf9irfWN/7eUiEgc0cZRLYSJy5o/dEyFovSMHQoNlvDB
9PZFg4fRdoRNb8L5jz9IscCJI5gwx30KBdsLD1r+JrNS7ksErTZGlyzSQmACtWyOKrOr6CE32vjM
7MBOpPdh01nU71SgwpyiW2jsSz/ucShT1S+pyRMGZ8oP3XtKb+FzVyHEhU0S3Zv8hH0IlRDvlrmN
2n/bQMU26WnAu2aO897BgFtFsNJJ+7FCGshbhD4LrQJOhM/eOxwa/Pk0UFGHD8m251jAV2UIGPCE
qAbAm8J7XXKfki9Axyt3LaUS400tAuuM9WUKJcMz98zc++EmE9SIub+K/TSDeEEwbYjJj+HvkMDn
p5mL3jvYoapD7BEsPBor335FXCvsCEBPoF8QCB+MRQjrMlIbm2wj7Dxer1RNbfmvIfs8wpBd+RjN
9wBB2DkmE1m8sHiykmwk4yreZVPcaRjgrNFSqLGyDPVPjSm4eH6H87AUlhPhdGQ4FM6hpKWv2w+6
KvoYabPkQ07T3cYnL7cK/MHgmPylUhldRrPsfJNRTRupDIfzI52X6IM1Y9wI1lbY2bqav9EirNvB
oNkL8YECN8bZRxeLvvFKo8EnA/zjmBH+rZQSSAY7qpKW7GyX50YfzkGQRyelJ6piN/ovbfANAa2w
7lJdW+GnVj0/cGTriioZLgVgB4Y5zTkPNKTdw1OJc7x8176/qGp5mJXpXAbuU+FnO/IAd4KKlXgi
VxbsTw0C4D977Batu80gTvTKprpPNewvFltSTC/BbD3H7r4xnxMDkBxSiWMdXZjJ/WtNxTW62C3a
ZNUckkaH97nxVPGHpZycN64WMiPFnXJwnzwn2NFq6h8kQi/zPALCoCUd3suYNpqjQ95w307/iljf
WG1z5vCwcXAYMMPgXtSN4FAiUIcSu7a5rArvw6fLtzD9RAPs41dmWurC0ZyNQxn42RS/DPwaqziW
sHDYL4hlxdHFLT8azVhj9rANkY9GdBjQ9AutX6MLzFWotsgDIU56vHpKfqRRdXEpqRo8XNldPJeh
SB+gWiPqwYirZCxs8UIYYcK/QKP2JIGknNbd+Eo66LpQkPjOYh/WFfWS0FnsnYqN3RATwL2F1CO+
Ai7bl8Fs6OJVbA/UN2EuZY27t0rGX+zXhEada3dXtTgFdA7oDfeDv4vbYj8HLiEgaA+tlaVFZ2wH
V5Bi0BTWhIXMuyb540h7HwNRMuFIq/FFH/+VeEyAWJwMvj6+rTmjzqLTFy1ywuOU3sOye3IaRD7F
uwezNdfjdd99ThgrtC1kgXM5cZLPu4rOlg8nqJgUFAkvEz2ZRyYHtTb6d3xgzBUYJjDZkxGIuxSs
W+89AQiyzVtSM97355NbnaF7Liwgi6Ab1x1IrIz8E44mTYer0F8gmceV/eQ45OgU4hsG4YHFO1KA
YDpMEKRHM5DDcyue5/Rulji4YsnqgqDN5RkOMrWpp/LgvK2qXzNtD/zk43wN89nS5rX4axPCXYzR
B6M0js0mIRF+oKIyGUqM+Su/AxQz5himn4XfIfe67uIzAKVnPhaPTiydzGcctbcUZOChCoNWpsmw
jOHhSKHMpId6g1VgZXS9gUUZegmZ0AOH0V8wRGb4TsKbRZiOecVMMEZbL5r/sv6msYffiz8eylRh
cxf6ctb3tBLEB8+nQuyrTqpJshQkRwcVJe6zuKNUrFaZc6m4d0hLinsaLly/cfwTUPG7wP6F7mxm
00cs/aXQWKacCFZVbjo6Tr5V4rYQ/2+TQw8cQT5yt1ReFrliPAWLEN5w+qtBdKrbr8oZFkXkC7+F
zSagdwpQabEFxFkIIkPS0AxRHDjgXk2R/821lLxDol753ByYPC7shK4mUU/4zG1sDkqH3OpHBeSh
qx131XDXcTz1MhUbL6JATTpMwsfKn2pq5NKjn8aMHtqmS/zduMG4WjC8YVRPtu9u0thZA/GIf+7Y
H5UoxoB135Gc0x+EbDOs9X3lGtA09Q3ql6nFZyY+ZLYuOxhnqXEy1sxyvAHqL/deiDU0ob/lRQAH
hVsgPQwtrIkl+LrPcSmUPQmBzOJXvdnxxHmO3MFyDM+ImIpuJK4h+tBr2oPmUx3JgAH+8QA6XZxw
sLYmwAR0dank7+bkvFSgNRLUJJm4usUliaeAiDmyKn8yx2yhjqRIPnjl8k+wFFFbwfSMKLznrodx
u2Y4hJn7U/ZGeiTkPABYnoLkpKZfk4MhUE6SGy5ihPhJ3I4eBSut+LRNa1ObtzJ/r8vqZdSHg5YN
69m4AZbItZFj+DnIUYGxYWc6KytKnx9YDz6ncG9iftxXEaqsh6x5koRCESzIlmLnpVgvda5/9jWY
HBfoL1DacEeTATCFz4xXGWw3gIk5+QfOAeegs34ZdLjaNWY+aQNxja6yU+M/ZQBc7UkCj8r41jM9
2gTYF8W7g7O+2hkHyiUxbp3HC4zyzPUXki5i5VyVEA0sLkXt6vKZBo6RaFbeSk1fN3m/smKgIoLl
Ar6YTe9Wz8OrCo9jwKpqAPiFRApkzebg41Uxsk4/es/xg9fLQyws/AockzLCpRQtmm830A7In55g
Ha8b7Z+m391B3BeDzZz51LRXK4EGMzkStkxyEjSp/QjOFXtvnmmdSzz37JGC3nLXGY2jCrAAwzrW
zW0Vqu8V9oZD+NWBEs8mF2uI0puRQxFSV5Qr3tcwAfSYsNUMZf3wtyd00dXvCI/VKFs4U/sk3Lep
P5Yu4XfaXwkAdSdjWXbRasY7OWk0DEapZPFwdSqdQu5mtflLgyoRo3SJhjGoDWOoDZZibzL30FNF
21D/NDBWfdQPQlvVYaBoIH1tizdBJXKX4JDae7+2AOlexLkb5EeCARY4vepDfpkymMfzUQiQ/D/i
qzuE/9TYWkmsTMQkfAAGNmTU2SwCqTzwG0dmuswzeCMXW/mlJB0ObXWG1OPjGAu5sR7uJagHzswB
JnHM5WgTwQpbxrMc7zmEdDoR5JH8sB6e5MgK4Q9NzH04nxrcHSQ7UlrsSEfKwfLkjjtZzmdI5IP1
4qv/iFbfTRzDSKTBqKzXKYZ+VOJTahQctcmLbvSH1958iT38MBxGFmr+r08MXOio9ikj//vUyOzm
Mn1rBy4LU8y7HybinF59sUvYVZl28Kk3kiRAAoq4jOFKiS2kkQR/MHh4yrCKhCKilERCcD7BjPOZ
EcPBcvn0Ln/B7QDdLr2XwWypt7BbAJq6+iaXUFgrB9UGCwNLCIIVBAAz4RRgrubay6DuCJPtl0N2
9qb5Kv9c2kd7Iy3u7th9pLaxnLLvyvkgK5pu8tLnzMcDKmogvRJXCUuH/Md4lUZlmuTdQv3X1CMX
u47ctAKZ0r3iTaVXF0uvkZ+UuGCN6VgqdyJBipJpENOd8zrkEAQhSPPvpN8PLv48cP0z21ma7vuv
3blEEGhPCpZgvR5tzIr8COWEv34L7a6n0SvHg3N63KScYmAbFb1G67SbDh9YMkTodIjuSC7ccvKX
fLHTZDyg49aN0Zech0O1zbpdzEpntcnUvDpSpKCERcwQUr+KzGdgcUmaPMtiFdkIJ+MN9JtI4RZs
Sdtx1h4OyXrLqJQgnTsWJxgfYOGGX4xD3cPkDTAFHyo1gN2t8bLh4Snu2eVm4Q+MiR2JOC7Drdxt
biAw8J7DBAVl91ec5xUSbydYlxJTxQuWmklicUEfWOuYsixZWHOOgNUK5AFArbHtzUTCSp/kW6m4
6a6pkyczOIfpS1DCU3e++Ja0Zy1E1co0t/iL2cCAfGl3PPvzM1VWm2FnADJHqflwHWACpt+5MMxJ
+eF1wWeUuA1Z+5JSiR93QBLyRXKCgTmpHpzoXHOt2RWbDWvlhaeuPSqJBugSDhPZF8K7oSWykmyb
qOaTXESECRRjDpj0MuG91Icffm1vHWFahXcJl7Ns7cyhKjuWxW4zaYYkLsuq4JrS6GU9CDI8DRlB
OTqvLmPpfkU281KuMYPKC5yFFUummHhV8sGpNgP9zM0lx5IgbWjrPcg88C/tWIePcbT8Zpv4/Xuf
bMX/Hu8iy2SiuWKIvKLKIg/ihjwTrUzZ2pshQqA6lVuKwQJYaDD6lQrWUnXb5u9juA7KwStUkfBR
gwYVcuXgRvwxDnSYyFBn6yI+o5Y4mnC5DKoPL4mWbqPvegT+rAz5rZbXXDzovoHzI2FPeYBv0EyD
aNc6Qe/3QE5f6M3e/KpAsbSFagSpcvAs4h6HA/9Ihoy4bq9jb+6Ucd4aTrqtGLIaLO4uinpQnbNZ
vYZq84EBBfzXo0LYYAVWhDsJRKrcu1SoA0oTj4p8XhrD3fb0tYE9DzL0Qzv+lLT3/D1ZGxoMfdhW
kMAkpwP0yuLGFylBhgYAJewIJMFS4kMZirdqBtixBBWnanV2OdXc9KO3Y8w/We4m8l2JNRUDEWA4
MNIVg0g2nEBGE0xY5nQRm5glg9CHUT/Ff9mdYWdRyyGD6UOXVhJxQHE22dVJmf9VE/vdY6nUZvqV
owxs+35ZxM8acT46qGTKHDYF0rOp1ibhuFIEyzNXHRxu93KKsIqFCSY4B/mgsjx0OVWryxS/i9mP
3usMdTCVJJgzISTVXpcTPTj1AxtG1qtIg6iGvAk3Y+1HYLPkQXO+dYaP+PaexP3hcWyBymvzeHZ1
70mSGy36tCaUKrPcQmNTsX0ACSnos1qj3Jk43VZju5EY1LYFv06GHckedyJQ/3MXLjNaqtfKb8mc
Hr4NOixKoAh8r66PiIkfm5oDjcvW6q6UEyKcwsuWCWe2COkIyxgde3mUbkTs/21Gk6wUEmVKiGPl
JWpudeXvwhDdc9cumu67tnEQ7vt1UHxY6A/E0w2ghqm1DbFBxbdKHAcl99o2m73ykiruyotjnERy
JprOC9ouuVj5EUn/nhoHc7pp2aN08HnmMc980iC79RAQHUTy+aqAWOPD0hTaQdLbGNZ7QHotxfEx
AzOXNSSaFrGZM7Z2i+PlW1hsZXghwO2MX19Tc8bF+4YatIbTCt1OeIkA4dy5cUjz7/8WvbY1ZHg0
eOJoBMTAD8gwBjUoBC/ARNwUMTY30Iri0j+PD4WHkArJbzDEDXG8Mf6IvI3LbCgNFgbGRjGtLod4
i5GO6Ky5WBkZURp9jZzvAOjQeXHlCEFs8vafQlJQpbxJcpwNlOpwVgy6iAmO6CycCmbf3dNimePi
tLusbRhQ5ghv+BcMmUErcxEyAEU9AVDCRdSD8YtejxOKGwgjReLhTAeBGrgxyS3jJ5Nloaz5HKbO
hfKJp9InH2oLZ+mtN5sTnxYirQD2GrOLOvFRPiAaVM5CohbqEVlnwSYnrOUJH6W//nvAQQja+CBH
Qatr1pN67otn+FI4U83cL4x4sOnLU4gikNGavyJZ4IyWXrhFWsRtYzgkwapYq72LIMdomXDH78Ih
AAwUmshE1iZ++sw6pI3U6FPilhu+3JNOK6T0IH7DbD4COenw75ji4bVvOBJq2ICnCTfjmdZnVrfi
IeE6GOtSkAHN1ea+VcHs6XhJhRCHPykR2Mropo78J6/1Z4E9NGDQKYdN2Oiv5WlUX3zoF4KCl1D7
a0Z5dqL8owVx5vAwVL9SgovwqbOLU7NqM3Ime2iNvuAFkmh3lfiKWhPDgxo4Q60ZiQLeyG3QAEc6
5Qw7hSE4ZOwSJUAQIWc+NslL2L+koP+JO5BEUK4AVvcyZGiVrXwfusy6nt4Z/m9CVBM+Xa3ApWMu
QVqM1Uj+FUpgHL2PfIocs9kZbCTLGbzj1k3FTvom8tasXw+MoX0MAWDHTfT3UdpR73z0unGq0IKK
U89jmoMtrKRvP6IBI1ixrGZ4Yk/Vm616mP/+tSE7p469o1dBDSWBbn7VY+RpL/EWhXCrrFqRVowj
1jj5IjI+GCgwXV06ocYkYzpnbP8iLIAqYZuFJUct+5B7B4y3Kg9DSps7UF7g1Mb+GZt1jGedBJRN
mA/41E9S8pmVjxNdhaUTLN74HBXEg2jWwnSwPKejVDR1NULyk+cnosusxSqUGqJr4qUD55prLXBx
l7kocH2mwH/NquaSPSYwl9wwdp1292hTJEJhhmET4y7NmL6Ar6VdvOLgzcM6gY7mC+A8EZfqhZuy
gpOdHupIO3C71ph72ykUrTODVRCeb3aYM7y5+mHMnVOK/RCWhpROHjikqRJkXBgbvZ32ncP4NRfm
BsRbddUrTFke3qwu5o/VOK5dRmItsGNvGcuUaYPX3SPSy0SAGy676UPEZbIMZSA9ERc729bFCeOl
i4jOmKWK/mnYPQ2/t3E/GZfQxgiOIlWbLFTmgg9+IBMj6QKAisEa87W4SnvBfS7uuFWsGN+hDpJq
J6HH9aAM+TAQm0ldDeNeb3D6peftd10fYOkIhd9CuBl8axUUIjVbN2P1p6u6HRQti+1gQclQMxIp
Lbj+4TqK9jOP0m+6/OnhAAlG1pVPtnXwgupC7U/CK9OSiGu67zBNRgCbGs3JIVc9joNnDSsLMJT1
hJOEFOAo82zjPU52E/TRBFGnHHSzhmX7dJCoNaWNdwq+jQNQMbx2j7xRll5ttS8mAXhUklQHIVAd
7V0R21sG3R2gYuisQb6ockHD91IbU2T44k1UYiXPOgNZzhXynbhjR27TGEJPCRDLpcMl5MiYzTh3
OG8y10viq8qxObfeS6Xi4WWMiy5hxJoVd9qry1TYS+4uOHO9hQ2N+sihLowsh9iFFqfAds2DuUJX
ofzaAVwa4y8SXChAFW7TU6F+1PlM3QMPQ3+CRkEU6sqIMA8l+eIBa7K5GwVvPmhcwODjSDQDcHc4
6W8dub4Wq0nH7LhXyDbkwuv7A6EzJypHNEFLbVSWSVRvxIg4q8pTwLxFRJseqD5OxlsP7ilRrk/W
t2uQzhK6dGbl1kj7sxHHC6I61xhZLEZgE92++TPUJ6D4P0j0lhkVVYFnf7l34pM14aLrwxsjLKYl
P+0Ht1MW2xUxkZ6SLi4DyXunF09EPlhwczDHUPk+II8iZRWqIwA5Ki2HtQq2z3V4tyY85JATCEdA
ihsZ1XDkCp4F2cW5aIazGawYc5907Qj/l1WVNTACX6GeDvjaWMWfpP1T9q+D+Zp60ZKXOVP0AK2P
2Q+SpY1OcaRODEdNG4G292hrHcmT+Y2FBzgfwbRa1OfxuzEjCENuXpprKSabzl/Q6Y3hx5yjFldp
uDy6WG2dKD5GMCc1zvBP6KCc30TUmJcY0ZXXCaQja62PaORGZSIe6+sxZ87cPkXaV0tkAfctxjHQ
ff3hACS3MFqSdJmstQhxTHTSfW+saWwmCnN6n7ZCeguaIViF4/efCZaJsAOxidhozilJFzbMEQbH
pnm1+luggsTVv/Wlj2tC34pD6hCpifOyDsOwosNvcd6YcYSvsZ6ROh0kjrJ/IgaU1AudSWdQQJ0r
lJ0QBUZMToj+gyRZXKEEy42YTO4yN2Br9AW8mITBCeWYfklL66fGdVmJBr5LsewIO+rUFgb2JBQz
EFVRzRgtmh3W8SAZCPVf09RXVMe5xkqDMRUmy7mFSe10y5xlzAaTn2nJJR4uLl0HTrKLiAYHhY2K
vEYnkhjJAgaXavWrG+miDX1G+3jb+T7g8QX3LY4jb6noP0w82SUhu6nBU+nFZQxe2PFC/FZN/cKc
kD/FObSMDhYCNpCKGJUOixt5Ua6ik2QJ+vVP4p48RE0mG1PPoTNkX0L4rpihWJjoWDiXtXm07FFd
EhBAudlyy3PKe+lzoOqLDnXDOECz6jaxqa4A7IN42jmMhwpAN6InsOPvgmIJgzd0X/MQpdW0aUZU
OTnUnmsuA4b4K/eHbdqzdMCB2AxGY63b+S3m6OgKcx1gLwyBUsp/nLer4Vk8HzyQnCZLt7USPKts
6BEtYzU0u4TZVa58wSDHK34r9C3mGFYBSyIKthS0NbSomJeP1wvxz8UqUJ8Z/cXWK4LI7xnYgSaV
FKueVOTmNxyx0qAtDv2BoFi2TSdHPsWxz5JigrF3uXgc92WurjPRbnUDLWraM0ffqGmxZE6hw6mM
UOBDh+u+6FddRo4xLJTO9OTF4RHirkulJO8BXuHc7jNcUyO8bh08fl3Al/ZLDhpDm5dg7eLCUQ5Q
2Ot9V7jrUPLQM28fZkeXgseE/pMF1MxB5fAkjp2zgcSPma5beA9goaivDsBdNse7EP5Mjc2CYOvC
4O6rl5JRypDDTvqVAWrJexFT9QxoMMO5XnqzUYc4osJ7p+WNoXZgWZ7DkSjSAH/M3wGu0Fgom2Qc
lyaG+Z0qE7mxYOOUG2m4MiD/eC+oz0gT4lJVRKte5K76kU0udgtadFfTo8fnqRt3wf6lOJGX4Iv3
GdhtAcBVoddtOJXKCM/daVH7I+qkPXxk6b4rE7cmlFrZiOQwvZQBdqUO5FzGAtQMSn1pnQ0tboZf
rYo1fpCCV176lnL6Dp6ArWTEGXhIqxsy3EMLwhDyKOQfhjURWsif8WrwxiUnnRwjKkQVx5goCPZ1
qi/Dmkk5cCYYnz7E65ik0im7VU6xTGwGrnxveEaK/pz10yGnLvC5XUSlLbXiFNYffpO9tmHyLCAG
+7zo8Hh2aH6lWZ6KZ9ck735wLlGogfl3GOcwLuVykWw78f4t0+kEXGvyiVMj//QQiObOrbffxiJZ
IDznQgC+YcUTWoJkdT/C2IpCJvXNE54mjUaY4ZfCpYjrWYqBoQ61jZ6ojl417LGa8h3I1ZT7LMwX
dvXOySINT8BfsYl4KZiPgKyNK+mxVPXY9vxOlh1/kCMkwOmrRLjGASRzRDgDwF1s6IzGOu1gn/Aw
oHs6cP/qFvZk86AUCcKjQ5O1iYOMXmU3RGRqdFhs2BaGMAN+y9g6e7l16Eem/mAYXrTmSJQJxOT8
jNPVoLcwAqoI/B9QXNQeQj3QGpZvl9a3BOPSaGp3gskTpyCJoRzXah+dvfB3RmPDVjMq4ZOF2VdJ
JOyD20Z0dnVUCDDgXuX4J6T+0AJ3tWLuWL7zvbgWOkFVhz9deZy9EbQLrAajHJIcwBcKzkodxNWD
agkplrUdIimfp7fxClK3Ma2fdiD2xfwK3U9NU556NnrC7Zo5HoanFgJ02LEZ1qVldqSJAXdsq2CN
pkroyNZ8KSgCtYZAK7DXKMQTzyBvKET4BpiZki2SIatXbyX5F0MPo+hYUYbrzm+Hjl08nUbxbj8W
7r+QH2CrGSRGWn62Ca2boBXuj9F0O73oSGrDa7ir1oPWEN1jb8MiPIuTFg9B+vAiV7cqcyzF73H0
yy4Jgxa6G6ujA1MUiBGw14lAci1s7fHDdqxz28JOZsplZs8WFgVz2cKnMm9VgjkIiWy7wJYk02KH
bw2lkJSKBmP0ASZmTTQVUScD0sAMKZIxAa7av6QFYyU9gWTetGl69qkUVQRN0jgw6xqqi0IhLgBC
jcS1ztu/YNsGRyj/cWuF9FnCygbzu4zLnQDdTWG9mRH+uIyuK9fDs/dYdquU2GS1vWUMB2uqYdV9
n42dyu7v4mEp3hmD2a4ALkBCcF0TFo+LoMpJfjv7xh7vZkQnoG/cUKaGWaH8uU0GAVVBAGDT+xN0
d0R7jIrFbFMGABpd12BdOd0U52sWK7iB7PSowLB/PkQmHINmNetsQky/AMVzPLr6dFik6a9um494
5oKD3h7c16mDGeOdUxTiqsctROSY1CeQeGffQS2AZTX1Me4Z7ClbYNCM2QddNIc4C8PE7NbCJpd2
DEi80qudg3iwV3dcFA3Ob8nZJgOg4H7uGFlZ2Tq6FdYpADxjmA2kyM0bslGL2l3L5RU7x5jCElgP
3PqrxOmI9xzz21h48BdktZUYK5XdzUV11bsNRn4wMqiFclXbJ0RGJgl9n9+Avv7mHl4fNg0+vvYy
RmPTt8W9ZZBr8xfrOD7o/lfATvPPXfQVtj/DdC/heIQ6LX8Z7twJ2ML+YR0ve+hnYmYh41wBa2to
3g5sA9dyT5JQX1MOVe1bUUqP05ovSfydGMRETS8u6HHnxqcJaTsjhoiayuQis/4+tgc8qopCxMLM
MiI3CtoDIV786xQNEAeSSFsPMG1EqDaRelYrVHZckC6ccc+kBIFTllwN0Bdtjpl0IbGDcC2kyZop
SaPqG7yDmIviLWg1r8xjeGcDJh4JoG7tdH8Cm6uNDzTX80FLvyzSCCA7TKo4kbfeLap9aIjwd8qT
pGZ19b/EIWVgeIL6zVw+zGKmsuERonEcn2TROvbZMZ2vNmb4Uxf7gTShgvhIST3GFFB99/S7UC0H
KDJ+uY5DZ6uDJWRGvQIukcfieQfpcVXWRkIZaBeUNA1ZvxMqMRpfPWs5b7HQHfa9Gxxk4yv1b0NP
WqUvzmhvPav7E8HQiLT2RMjuoo3xU584cwIPHpGGzx8LK9ecszYhprk6KbQR9BY8OAdGkE1oTREj
2geXcbxfKpeAwDktPjsKuR/1sx9dgtBDlnF27edsSk+2Yy10LqORVlQ4EV35Hasx8Z3NZi6bF382
sDCCdGqvhvjS8KWwDKUXFlQDyZ8+ENbhBLRec7hxpvCZE38p/aICzJ7OJ4v2FQN4Cx8+Z2D0CbO+
aIwVDlBrITdwbtjq9Fza+rbXwoOels9izTGrWFeEOB8qzVZ+l/y5VHByg3OpUiupKKel0o/Df7OS
HSeCOYYEdj0PQwgdtaVvUudn7vaWRoaqHIx/5pnIMReJbWkyb4Rf0ymLDmZXrXmPbSvbCx8mMQ+p
YFuN4aFLnvXgDz1w7UE7FsAYk6RoPUcuYnYIa82tS/p3loVDzrkfDze4bwj+slXvGJgqKC9AHiCq
Ut0TES6G+SNtjYr4UlCDDI4MGlEUo5l9xRQaPf2qRGiKTBDRvk+qpokLxceoQSBjkqch+OBfUMhr
NdBNY7EwztPRyfSF0/QnM8rgHaAspzXHrLJinKgaNyrC2q8Wn5YdQ4oE24HXpuog4Lxn3+s32KbY
DRIyt9wwbHOASKgTmKZR3I/oBuT/f+SjVPuchQhPGDK1RWcU0onUO910n9vRuDBakXMA3MHH53Bo
cJGpL8541v5YJCyouNaPEH1YXdSMef/OILmcypXS5tR5rxYnJcC41P8MkZaB/Q/Mp2c0gJ1ARLpc
ofpckF8xNOCMYaYCKKfMxdLA3paYiicDBkjrM6+OLi46kaLSAQfnzaB168bjbF2KM5iJlZWYPGc6
Qq92L9QE4gJqkM4J/wePeh6tTFKq0Llk7CENEtO/BRiRjM2c5rlO3h5zoYT6l0dIzRiM6Bzw4jzj
vcC1QRI0woqYWaBODym+lUJWk5E5K4McpJhSUhGcjjsadZFLgmdnXiCvbpSK5tVlzgFR3yYah0Vu
XBNUpTIkinim9CGLPvjqGnwlgi/qvhmXJJqJOEPCASMtraia+G5Kt5gTMn4YMnQ6fmxQJhCuwZLE
ihNLgNL7bJmahuhShMOQY1ebsEjEF1cZj7JnuLbEx59gAYdTPDaYOsBcs9UbYdai950MaEr2VfOx
kOZvY+Dy7FMAdiTnDF+QG6nZOJqFYedw/RbMbtzZY6RR/xHCnMcKSbsYe7PknBOF7knP9uil+IzS
3oeQCt4ldTsn4rRGWm8t/eKdC/GBUHXEjCJFjyfxPT1gASrRzEKA4LfORrqLtfeS0ZXYxnOzyShZ
mDEyBuz7el9I9kd+k5mioLcz8jnhE0Qsuogj+sFN1vgRcBymbB/yFphj2NbfCWWjYKOwbqf8JMcC
jaeFJ6FW75vxrQi3HDGcscyVE+y7CNHtrStHjrCwwcbGkaFEDVpLsWNkX9JhhsXVi9/z2lw5JkuZ
4QE5Wyo0NK7FPmAI0O5L58ur8nOOt0ATm0+dnWDFD7OGYoY+gQpZ2n3GU6pBL/eS6j3u/KJiFnNr
j98kVqS0CWpC8OC8EfEDBHKmFxW7joreD8g0QTaUZGRAeNiq5s5SjJRZKOIIbQGMzPOnkZkIfDT0
YjAXrb8CdhuKAwMvhyWIS4O67rHKchhKuBmTBMxCpLqwjT2yUMVo/0QFLizRSfc30AhgH73JdMDB
BEsGDHPikXwJ5wY7DZV3nKy5f5vpAjqBpFA8smb4U5nhr0eEI2727CuYaPfYKLIq0fYLOiwwsFT/
wzH3TzEDBFDQzYBDkwzd5SxnkQivTP4vXeyqOIxHNT1LqejM/mHEbRip8EAUULkl8/JFEE5QDh5D
Ur1z0EluSNzshuKZ/BX6TpWFJS2huGjUprfqBxvLrt+YQQyLEL4sSOBoo1WzfgP0ARHegmOM+QDd
NUZ/DrzWILorBUuMmrq1jB21HLUnjUVM1LbRi6JMVwHHW6bPGubfAyYT07Oiv+P28hIwgUU2RXHO
8pIbRUjfnO82Y5Gm/YLxCC9AIenFzO+c4NIjlnG/5sxWIFAKIRJbDqc7Ks0+i7oXbm+IByV3XYYR
MucWtjROcGM+wjqGYiTRWyz6lilqCGLV9fRkaJzk+yfaPmJy2jrQVOZoWZsTubUN0YOohIp3Nyyg
BMFG6lxw6kq6U+wtA/LdKBSANOR18KFYJV25x1sMiS7ue+aNmVvNPSDvAydFygLRwfC5+F/pDNPI
Ghd2g82ih9gtvCsYK8K9jQFEPCYsYfjlFV++eNRCRMicb6+HiM5AZkByOuftWVhzRVCuPKfFLcFd
59iD3IWmX2dXOr8txaC4xlC61rF1IKaP63DWuw24ucOTmOEn8XQmPlOZIThhgWpsKwO9oD/9UpJI
idE7sMl5dtYGCTxTuoePS3NkPM0jTdFKltq3Mr3D6V64sFUI1OKotYOt1Z1Z9+wD+iDrGnAWwN4U
CGnuRlxvuXfbO0vLQ7YEKQncnV/kAe+Ki3SKPE0333JoFzTDmLaInQY/wnEo6gjqQoa1Wz/jpMAR
kRG2/sep4CkPKbknFqpPhBlckPTCOiFC3SFiqlELc/I80z/g3/RkMkdpk6sQvsIjnMtVafQMJ77M
2hd/bla+b6L7wWhdvwIAQJbqa+sZ0w/oGRWBQYQbmBFHD5Z2FjkN7JXuLpSLsqUVkLEDnS20ZYhC
qZaAw2ADhJs0D5fCieka63Smg9Wxy2VpPAKLaNTdGAcmZP2kHkh/ilsAvkZYrjKSqa5c+kLG5JPl
sMs0hWJR8sQwLkguNYuWl2xi4z/b6q6wDOpwpm5XrLRglayiKFxriF5q3VvwCjW2o4xOmMdYmofR
2QWeuYHpJnlrdf9bxc+l/zIoHwEM6/4vCJ1UMzKWkA5XKgDaSfmG9IiQmovgSw6EAV4UbCEWu5zj
7Vx+PVh5IDc2UjjrBmjFfUiNUdBFsEkbjcj2ZiXjoaY+Mqt6FIZys9W0TgxpYN7RoQg1fkTMZyZw
tJij9wDVjOikpWE9oVAqorU2f8pFiZkbHyqE/AypU0CTmBSZGb/DNj0r/IfYiVTbt1gLMr7gjDXc
gEFFs1XTk1VewNt8BptDtqjx+kN4ayuE27zDxVy44N31ROqD8GaOcK0JRTvF7mdkf+Qts2Z6YB7C
DKciQ7E6j28Z0wveIvN0uXawxPCHt1HjnTwr0c77V4+4x4qXLQec9SZvQ+8VylUDU0MmL3OwTsX5
O0r55E/NtaSgN+QVIXXQMObG+lyAGgZHGjRsTB4EI4+GP3n+U2K5L2IJrGqKOuCA7OUmgRXglwAd
6QXyLHy+Bhe+OSZ+UGC2SWLuLAySp1YGURKaJzoIDRsG4XIDPMqmFe9fgW5Rc7LzO/t/LJ3HcuNa
koafCBHwZiuSoKckSpTbIFQy8N7j6ftL3V5MzET3RBWLBM7J/C3zZU+8kYHYCFal7zZapvmIUAY1
+RJE1unVvdD0s0oDT/cw9qia808yE7eGMfwhLNmSPRsIleCMIrKCC8KNY18JX+UsjsgsbfNb2dur
lMOyLjG1aAkNAD9LSHrphzCU4HjxkBAzeMuiZ6P5VQ20Q/wEfEmIMOSVkv+6nygOtXuMCDc5XDmm
N2OovIsSQ+wi06FsqPEScWxavw8YEhCnTA5xDg3MMNm4Of+aYDMb/P92ZKegRAMIWoII5wSdV5WF
sKD/U98zwZYhgz5cZqR3H5MSoW7h/rSnpxItjV4dknTLHcODDuT1d9ZOg+P3ExDrviJWzJ6A9OPL
aMTnLDQ2mejOezAr3v4RHBj6HBEG+jvJ/6k+VObmoYlxXVV7Tnnbc1Ab8/vZNNaifSWnYxnYYCpM
G8i+r4Dz3CvWtFOtXcabNC3IzsYKt4PNUMFWbN8qxqymt1bJ6N45GfoCzJjy713sf6XO2e48z3jf
8d0h6G154ufgAjG4Ngc03j15/RLxTLiRieoIJm4ctBXknxg5UvdqdztZVOryMUjTfTfGuBtODaJ8
mj28tHhv0AcmBvMB13tQdHgOxruy0aBRcQqjnHJK+0VH8R07eJGYybqrYim+uXy1uQpbCXnZ/mYA
jxo+SvwCbVMgg4/XKm8WyL/Tfahk9Cb9R5eoHwwG3XxOp2FtRfDb5X4YBskZtR9B0HPzXNbdRo/r
h6XUByzeDCZ8McyXHv1GlcezO58DcoNTIHOXfrFw+fBol64eqnLgcAbXNh4b3Myuep/1SEgURGCc
z8uhbCeGiauCm8gN9BVBW030NtRod+JpreL5IEbIg1WMs9McgIwsF+b2jRabj6Zn7qLpMeiYOYxY
eVaMB8YQEou993Aq3sLuWFf9vRsYhyrdtjq9p3iZwpiuASIL0gL3G/lnbOEmv1qRGatO/eFmDmlT
8dBJCq01D/E1QvswGrsszI7ZmPt8E00LxopowOroqyMUSjB8mTRCM6Fz6tJU/8AIUlP9zMk3U5fF
H/C2ADH6vUUGmU3CFtfbIIwKRBCXAFTj1kGU31sFLgjWWsoPUjg4sz2m9HHI4xKH1nohpbiFpyg9
bT+Gxj19l0uHDoQfl8N/K27EuC3etGFPu8nBplBPRJmsjg7iwjB8cwpy4lmB6qX3u2a4NJmWE9UZ
EMns+BVMq8q/vhyccwxi2hDiErP7SuSOQXwHR6Wn3PWteYqZQGc43UUbgOWpn6rs8V3iPDgQ/Dow
d0n4nbYovOrePE3mU8bU6yHoUjGO1Flzr8IguFGbQ/Vk94BlesHKXHpkn9n07iFSYAXI7Wrf1+pZ
Dapvb3YOzLTHrsdLs6bWjpy4bBWe5oTCq6OXjHexiypQD24uubsFvkxt8WAUB79z1ZOu66+8MG7E
tp8sT3k3XEI3PIclYvx5sC99hlfGYjzSVgZ/ok6ykUo+jhpOL/kAIaKuh0T5Mi0dc6r2sjTD88SR
kvW/snWJX5arvUuNX7NXfX7+0PsNAHA0U7na2fhgddiKeY2W1t0A3xBkFD6M5mKsm1rxY6AOhrqf
nDwCR/8ELcZxM3TXxn7Tlh11xUHzS8D9neh53T69CnjRBup9CSZlTb/InWkyMu/rYtj1XbZ3WDU8
KFkGHBUz0mKR/wPkljNv28quHFT+kOVt6F90i+8Y2gquxp50EAmeNJwlya+QoxN3lUwKrUtri3Fp
l2FVlhoR1FLz8tHY54WzM7M/Ru0XkraZeJjxKHIZTkL156CPL4Z0aPHo6Ep5iKqOExBbFpEzzZOD
JFb78PK/SubuteNHVoKjLSFTILqqPd4GDhKzgGXn0BvJBf7DoUait0EUiOhVWRlZxvVpO2axn/Cf
cnlO4KW2iyLpVOTKPyuor0gbhT3YpOSEaUm5F6N0GR10Hp0JFFqvT5n56VbISY3P3vAX7WswzwpP
yQjoF73bYH8EyVhzsBkX72SRpjuXn4znnKcpia7RlBxDwreZZISEqY3sVHvfSNGBl0OW1GaFLKr3
dN40vDLodGUkgPNCfB/zKv1f516D/Rmc8+kcrMo03BTmzOtAwUzD3zNbFiWKtG8jVMQ6JLOlDomE
LPlQjgRbQHCoiOCIpCahV7sutbGGNwo85vKpPWXVdPEAc0acSI5Hrfo+5jX3qpaITSdhBANqWFo8
ZIS04e8k/GXN9Rxq4yEctL3n/kzJC51hJRoXqzBPMm2OlMPF4StDX+F8RSByCa6tINWxss7oqlH2
0B3Ay9PH1drjrRZtutYE9wX3ycyzLA4sWZHzzGG64GIZHvEvAIi6BClq5rPBZZWwyTBsQU8FEOHD
ONLaHEppNvKsiJhkaF1M8vlF664Zam5Cxm1SWywR+E6xHz7Ww6mZjjm3bGT90uKgktqd0yXBLmbM
E72pHPO0yCgTUpeu3o6KgRuQbwDS2mLw1Y6150fZEWueh0qWrd/YWdOXKIuzkiy+fV2j6Oo9koE+
ueFxovINcrRaLUsmK6/i/PLhKszLMRcDEzjYImJSiEDp0iHfbZWFj/n8ECqIsgzlQWF8bCL9vsBt
IUa/BTABy6y4e0eQITHGL+pZ8AarC++Tuj8ZSDp6rnoyq6j/mkDyI/6ots2eVA/DT5WSGv2LPXHy
0NOGMWgKbQ9QWr/6L9h9PbBIIVPhfjYest5njAOmnpRfc9L2AhObfPQS4gHzECMxayj+zKXckqPF
rwXk6cUilEmQnow7O0GTLU6jqUSxAT7TsegTrsEvKqSQkF7gmy6FGPeizW37BO5WEqLx+GxBkHOQ
JLxGHBw9Sd0ivqLqm0FU1u8MoLLjY9rq9Cwido5FUy/2rBgZh1lkZXssYdEynSb7XRhzu+8PzVjd
ZA7/w39fi4IxszHUjY3ultWqhwp2GN4ZkcHlAPLJdhBpSaF0Z8FXAdR0ks4cdA/YI6hrFGMXL3HN
csJHtPNPUFp5nBC4kYqYOxBi1OUgYMxiz59gGBpkQSo9AdWgyUZCFIcbz6+FaWNJ7NeC4wDndPkz
06Tkx6LyWGt0/KAmQY+UltzDaJTq78EBQgWfRRwhIUmtcXPxKoPE4O9RDJP6SRAm7nBLSngESiFy
a4qZW8NH1X2p/g2AVGDu/C5ycY/oijIwY5GvCkQG2OiSN8Oqxh0uBiDJ1GH7i7THiLJ4zEhRSHwT
0BUGMEY7gd/aKWJ/YeKrDx47lkG22qT+2KzHlgIitzw+Te4JBUObHxP4UxEUoMMLjKcoSfycPWxW
YkEU//Ao40r0Oxum0LKIPPgrHFLzUHQSbkhMeQRh5/0WKU1sFFyHZ0NBFzW8A/arowVtyOeLk01Y
Pckzk3VkIn3LxYTqaeaL9LRbRuKSXKLlLx8MLSuQfjT+bfASOSgyHIk4CS/yYwcUsYIIETMjq8R/
ojtwWM6a1lehueKE9iWNM1d/ZOltzF9ELAun2+y8IbspKGJAtLfrLQUC8mYApAAgGNV4JJh3ZXIS
CvpsXVHXp8ujY197Bg6oNF6pFM8IdaAKVm0TmmS26L8mbqK6lc3VqnGBepVf8wAICCek5rjFP0R6
RQeO1J10NGKhzl5bEpImFA4fBiFuXRI1APWs6/2u0v5JqebM0lcvQJnLnSZRewg82d4EYgBvEHuK
SM+UJtmBFn67yttcQlrBlSjeLkl9BDh2p94Rb7WxE/PPwhSzn6FpilFKuQgjHUTFhA9Aooh/KenE
B3QWa2MtN1JnXEtcjUwjcvpp2VlGAqJY/dEA829uOAH0kHBWgCOtxk1kNGdTwe2Usr1a4geVyRym
jCPQhQAUyy8rKaR/CBmFQzaHXgEm6xHwzrPfpDuPDEVR6DvpuGO3B6UXfxOrFcjQMn7H1ldOMd4M
cknVgtu+moRhiDTGgU5YzHWify/GVSRSKqgBWkBgkwKlHK51MnTmpEGB3vKygOfW1EzwXaaI8JjK
XUqXbXeN0SALX8eC71dcW6IwEpacNZM/iJUaxKkkmVfbdyBhKvXEeV98TWa3rkmUSjeieSX6y+qu
DKWh8WlmH6MJ988CKA2K2a2Ce2qQadh7PadTL1539nOOCU+3Br6ErzRx8MUx8uU1iUwH8k7WY5X4
dbSZE+JLFt8ZYvSRmNSb6dIbxV7EHAvJN7nDJ1SoHALxjMSjyeHMFrXKZZRRfvA5CVAOI/kXWMTi
QnsS5whrkOm4tHt9SYJRKlYZWB+r087mza6wWxF0V6c1KijiCVMiLw89uvOlPs/IdJZCx/UPThYE
OxVjhTgmRb9RGFSWUMTLqUEyDd8YTrC3Bjxs0QmJxJZjIFejio0McIw5AsdmDmEqz3XDVdk8SDV5
iZhQlI6XwDFOzXPUKXu4u5Gr2h2tnbyTdnXTuU2W3KBJYF/Oh/Fik+mUkwuJoq9bHBwCsCL8sBr4
xl/vJxYLe/qZ6h80EXFLsA1cFLOR/KlGQ4ElZoiCeWccPrP6vaUQGxEQEhebwUInRs2FUCNHFFi4
dSSV7yBcVYCIkGdLpeFTnMAMgwmlenY6rIsE0pjQgCi/OqRZ5CJ7Vh606dVtKx4yB/buILMHHq41
NMgUrVv7WajM7qWDaHTJrzE9j6xxZqiONCBLzHAkiIk4xc3WNskAIpfiVRJgVrIW5BfmW4omZVsh
emLgRK13J3NPjL/1xIw71+Vpoviq5UjgfXKQVs7BjUmthRkZHZU4K3S/RBN4aXtdQoYijiNYfESr
gn/aoEZ6b1GTcwh5iOeYFk6AWoV/QcmqJyRQv+2t/sjhFOGbraKfscRs2x083tkUBIdppJyzI49F
gutIWDg7+zTcT5OXUr44jnHhlbqMta91T9C+gjBqo3Y36XekaA0E09Ai3ZAGtVhXZmWUfhMfg9jS
pD/XbfmuRVckIVEw3NL5PiMzK5y7ExLkMt1afXA0Al6sda4XzBWcAR5P9l7x1APTRUoXDE+zOMhw
2asrY+TB9MRf8BjTKRw0nR+M7cvQNOxClKdUBxWTAySR6cyXpO8OUzEehRvWb0uQ7fAJcbfw8ovM
EQN0TiSOSJpC6pKU+COFeJEw0MUYDnpOR9eITrWaf2ZrIG2c5uvE8D0lpIqP8Ae2+KgLNrbq98iH
Iksj1BXnDokAdkAhapoxi7WXOVP3KL4g/0mbQ7OLjK4m3Jh/kN7hA1MxbH0Ys7n1gLulsC+y2lNr
uCjXsBmAEyCoxSW3qsvaz12SWQA1be2UxwCPxr7Cj+OltA+o8BZogTwcGfbHsswr0Xty9JVw09Ah
mlk+TxOgZghZPtrQj90KQRoNTDRhKKj3LefRGpotx4LJIDKqVMS7xz56E0VMnOTHKHyZgufSqHap
REgGPxYXlOQ5kGlZdGS8yy4bccBhfyqn7LRo9/Cfg7vygEQdjUbTkNM0XIlZsp7QXI4vafXP1sa1
geZIx/Ai74oZ1psFsfxiRdvUCyiLhCLjbcyJDMlZYCYoZA8ARa98JeeS6P3Cxqm01kkQjn3OVyDo
kRuxtq7haZr33Ixaf1nIKMl83QXecKkfpQMDUzkgailjaO8PWHS8rN+m3ITYCDZhMj4IV52TGyNV
DcXU+7y1ZQLhjLate5lJTZOqpoxkkVLfhPx4C0V70oZDzIzWoEps8RNA4UJwlC8Wq4iXBRt6SIqZ
JRBHEdeDRlgG8JI2HntZUax0VUeoN1jXJ1NHZc+y7DwyHjGectBQVeOAOCfAiO1XTwL9yFcPPt/Q
dkIRGie43qYgPBDQC6doeRSTKZc4Jv1ziJkjsRjvDOOgODtv9v9UGjB6PeHD9ORldE8404p4nFWa
viRJvW5jYz8vjq8TeRjwTMmvliHzc5sfXdn0ZXAnM1Cfxhv6dEnOIuBVUYg/w17MqUcqSj0+D3Q1
cPE6gJqWekLQ9pk3wVGMqu1S/GoZxdCExAbhNUyRY2XdkX8pii+9JKNTXQtcYjCLh9Wnh7jNIfEI
t18oO5r7qJjQtCQnkWeEcR8dmhDJN0Pr3/rRRBdCXCBK28x+Hvt2tejlRauxQ3CYOYa2yd+m+t+U
a5uMWKGhc67MqpJmtRSDr4U3cRsszg8rSefS3+d6AO07UbW3NuS71V4kDwnKwmWLRuEkIxJBams1
7g+89as8oQ6VPGrSBwFs9BixDP8SjY0no0FCvsuZ/aFSrEMClCFpPlb6u4w3ldzlsv9uBveh4boi
5q9rFcBTiq2KJyf0TvKbeVwWA3FUkg9hNf23mFtMSlj6vULlnHMZEmbO7BA5z9qFiyRJ0axwhsJ6
Bi11Ozfo8QmLNOo20Zf/yQOb9ZS82vMbUacw7LsWcIeRSoZ21teGSlg5DTmydNIhYEwd6ksQNGaq
fS6M8VTr5UcTch+f/+I7w/pakBbbplipReCrl/Fjl0Chc7I12pbpg5RFLneQn/tuemmBRVObtgN8
0S4SkgjJiPxKXjb64iyHtmJ2L/j+5MbAfx5p2gYWmhx5FM3RyRoPHLjklQW+N5i+uiT/pmZCAWiQ
swJjG1OEhA+9OJqBtUqN5wpDlG3Nu4yNeySnX7KgjPCF253bOyaCjWTDsb7ZEkXPcqahB1WYpHMd
vEnd2Uy2CKVN8ox+W7SQHghKtEtcqpj1m6Egs+CVK/lZt1l4LqqXIoKXYHNC8maQ9CQVyFzArDqG
/uCA8POESc23O4VXVe+PIJRodmSuYAf/5GoH85EXREA6/DAj7x3EYIf9tlfNg7yQUZj4BsFbHVNS
gpoKfjQHY+stjUS+Hx39dQE67u6opUzTjs7Yr2l4sBXfK23OlpEEmFUR+Ur77Om9D9uD2xUz95Dc
/BH08y8KiNEBsYekFBAlaijhyUxKUs6zvYioOzIUOdoiG383jxOZK1ttzI4RQbVNOr+W3Xmmjszk
iEI6nfGkq12++8tHA98pgcUlLzuAQOkgWfN+I1exqvxKX4/4YR0SiwRf7QfiaKDfCWaWqIiUaKlo
enBYeKQeA9cNMu+jiELsn4ROaaqkCJWrfuV0d0F7BOMgesWJKgAfFHs1GZ/jquEG7rL4nl4N4Dcn
3dKO87FzvWfUE1X3ndF5V7GQss/EBd+JLYFjgUcjSbuXvV1HlKYq4b82QDjne+8OhfQ1XC1PFUcP
Sl6uyKZfW3wVY+x9NAuETG9sTOM7SnfcIDSYHpL6RRwkIwHBqhrt2apaG1MwmEPdYtOt7sUsKVvO
AGkLld3V2pfYrA2WSxQf4gZZUtRHtEt+awjmSJSLEwNjRu9LnJuwlUAAM3zXsItdZaPgYCqWzaTO
sNFUfCBCcYnbOCqze88k9Zdhv6TG05idDaLeRGBHQWLXrVvVY9bTETIMRAZE2Xrhqc66CCRYI1lJ
/jUf4k8HVmXWYz9XfwsRC4o4HlRwQZ8xl2hVQS4k9SeaeCkRMSbplZfLLNxzW02+SLq1toZZ5ifn
Ip+j6Z++uHvbuzVg4FxnEaH5dJmlmnIK11X6BSxSMXv2m4ULtUM4Uu5nK9tZlfdZ0AWqHsS/pAT/
6v5LVmiV0OeC3AbjRpuepR9nstRbneEnR3FRMeqTk1cAB8HZ1tm40abpPtbTg5WBtc/f+hjcN965
L8xdY/ZnPNdJuyLXlGxhazs2wTdWkDDRnkLeR89x8V06z9nJQPOp2fWxszyKJP9R4xvbylEfgf4D
5Cj44m2CkzKUFdLK0sXR48ACB8L7FyAXQf31bGWoy0i8jGTD0sBiinU6DEehxJRdBzc/guYDGg1a
j9wYrGvkLKbDklaIgvdrxqXQfGbxt2n0+4ggg8XadMq9p/y0AfC1xR7J6MpEJEm+ibnpvnK+BIWs
XHSrjY1sFUgyrO/bqn4Xrdo4oKQfOm525LPeuwg+kHANo3VEu7SLACNjJtLxJi9zFBlnMiBUE1Kf
yStisOwBP9BWiGTXAIxQtRVBd8MrTh/wolvUSFrUhK9S6yrfCbzPgV1RlAB1MW86E1qfAnLGIe7R
lyp4knaHrqNoReSLN22Geuudlx4uy4WPBndMkbFZU3qD5z/HBC4hfKjSkWiHq06uNEBHoxTnzksx
ksdr5g9ulKUgfouJwwJPVy1tq1Tq2qzrbZ1ddfYblI9aXuzIq+sU5UjGNvlRncgdGaDInxAxJViS
nYeUwZBDunWZHMLiXNUNHcewG92/voEiju4UIjZDbAohf+AQ71rSs2adJvZ6egmN8kmw75H/utO1
gwqmWFGa1gz7DhqQfNTsGYv4K8OyxwliciDIoSTbAvuvGCqZuwFTJ5REhaaDVNIkIssu9jarOOVI
fABR6PZI0DKOhbdTohnxBxBG9eaUASkQUAiShztck55ivfHm6W8m2TnUn9kUdrbFvvGsdZ8QcSZJ
S+OmQGanaQVeE/uQMAVxmPIMNAvuVrDsihQbZ0jPxRLyVX7UERs/coCm/hqrgZGb1xTI0UVXjdBD
i+yVWhIZx7gZgYHCh5bxwQ1Yd3RWd1dKtMR9HEqDmcflC8VRxwtk9hWifTvxZC3Ve9eQrb1sCsu4
G63sQYyBtWL5bDkoFVCpYK1JwKreZLlo2vGi4rWaRlofCQkwrP3YfssNy13DfUFyJkeXqHyY5+eU
lMcZqoKJBNh49BDtRhxdnCY6yZiTcmdUGNRLgvTp1XTs0PeMvR1/9c6pjj+bTzt4zIN/bq8TuVXf
qUNPqGLke2iF/SYTRSoXqVGdh5BCmJrWwO8oKsh5RgDW/jiMpkmUbOSjVdnN4ztpDUSDYY8+gd4U
2JMeuo5jBvxcvGYlH45EMoFBpsW6WDgnNHwPNHsy8yBDkQgF6ppEsggQavDmzuMneIFeiw6SL59r
zeJ4FeUZ/L3aEZTuHDAh1Qp1wYQWUXUWfabJhXuXWrmQ+KGbauv+8M9EiMn4U+9OaNpzJEm8XDEz
St1sNT7NjG5j4uLjY0T9p5cV/qgoftIMG0bNHGXvMN+q4kmrHiLnyPhBQ6Bw+eC7YUlyFXd/BGnX
0UO2jBXma2WXIhwE1xTMXcDSWZxKRPvmx9DjiwQ674l9onshRHDG3yHuKRaDnWs/uRBwPTCrem6f
E5QRrgbsa9KlED3agPU51XYT/5AUeQXvE2NBqStoBr8B72iMMftiK3Elf2JTZU3mEiFRaic2z0fX
vfXRlwzr7EGY3VAZkmgrbgmiCxEdDul4P4/fRaABib2awyqguZFFyAwMzmiU/2RBwRwVIM+IClGg
zzFusZesqRCq57RIIUlVNUkPCFOu6dzjQpOwDyJ3adTk1iRbHIsdX1znDHcKkexN+SPh26Pr+hWp
HAgFIzKV0RaiRjJsbkEHqoxHfDPlpINyZYNbpLO3ExGH9GeBVDq9s9aI3gI1JY4QLI1pDQpyZhRJ
w39uTGAy7jLzvAgLTnV4a2FGaK9iTyNwnFDKJYLE8EWcjr5RUGTE4ABFQbUV7N6IirvSrY5q9yip
EPxBf+gMm6DCbSaKbGEeIvyP1jMJGHsZ7/h2pYC1sx8hCwACZ8RTDYoyKGReXJO4Ad5isd9yeOtU
WWjtTzHZfoh5GsNaT+CbxxHaNidJYMi2MzIltHTowV9QUpMuqqTuPkXFhOI+1Hc8swj0wZmgeoa5
v9A5yjpYe+cZmYYAb0T1MWvJs2MlXIBE8Yw2BHy4gROkzKUFxJdf1nqMER4NTO3a1SMIsrPUi4Qk
afPx73qkHcPD15lVvyLXG+lc9cTPT5cRCesafHXLCzST+UxLC69IyZQY8I1JemFFZJ9tDyhC/osX
XrhM6AarPrPgWYE8bOuI8/LcOM+6ockiIrk4lvpPy6BRpfoYRJuuu9p+FhND2ln+QBUgb4EPZCdn
VcCQRhkI+gCUiwZBLbikfFndLEc9NTkx3TyjdqPiGOzXHWZG4SZcvNvK8jmywIY5AmYLQA45PyIM
PoGtZdvO4D3laixvqYL82yAXqfjN8uiVLAnVcdZxO29YcSE4GBr036pC79K3f7QKBOdEVEoeHfhM
lFZHsGUe4KyZ15ItoesJzNBfn55nF3edl/itlVJxMCNcwWeQa3z91hONbzzKV/4ICdVo3LXJUpjT
acLILlOI6BCJ44otjrbizKYd8oUzgHSAYHgvs84igqZ8KMYIhx2iqigjMo3SomD0M/SUXF41ImCC
DDOE3SHDYSdqyVTxp764F/I3crSj4iyXhYD4vGxX5fKURNPGmon69Z0p4JMql9me1uLVXNTgOmMS
LbryfZmgaXCgwq5KjIvk4zjFyNetfMj/znm+4qn/SQ2VPKjgUyu734a08Jrrd3ArxgEoGfIvOD3Q
GNvzPqyYuQggE+eSG1cPJkGM9eLtLXKA7CG9zW3lm8FAqZZ6tXXrTXAlE0e4hLMirkBl3Cn9ozu8
1FnymDf39vAnQHSM/i0hcau3yZntCFF37jJz2HQVhSRVe/Ri96ijVTCbUw0ejsqPspBg1XTkjU/x
NrLpojTfB3PknvxVw0utAKvMG44kqM19k/yG5k2fv8KofjSKHqcGJezw1KNnbHTyWjlE+QWzHFqo
jrY4m2CfRzanvIJqbqn96NE9dGTZmz0dsAFgD17MALUKDZbUvR14yBzY88LaKVPmFwsER2vtyAto
Edz1LNCShlsk3rrqp7XNZBBrL5aRvnbWfOQ6Xqct6E9wLvm5dDCQ/GOc5oe2hAwmEX64g5lwlrVV
gYgGGF4IseGuSbYNvuT0ddZP5XJB43eXJx/p9ERoJzcV2uiT3u6m9puFC0SDlVw3I8qu+Z/6vddh
8RqRYl1Ki7bmXF92GgdU1ZpsZWQnUFkLDIeNG/bPOxYw7VD5c/4s5lH0I95KJRqs821SBdZLH+7k
DZfV3IUZ1Yz3qRt9d4EBsGk6YzYLlE2T3yQMQLO33GnkyEybVLefWuTSIQGqFZeui/vU23Euq+59
61GUCZiCjNYlZPF3ie/R8CtIfJg6AfwMYMNV2lIURIjpgNCJ4KNmP5NDpQE6hAnJoRxcUYzkRY0+
QuhHcjmOBuVCnR7fEevhmIc68zuZhDCp6vxIO9LpimSnLXuKxlMFwTwDhrZzgksaHjkpAg4peSvr
kFtu5XWEba1cvi6cEgVrVMKlLUbuFxelTODxTexjZkytvKJTo5IEVnvwVRBts1p8tdw1yV5n70fh
prKV1AHpqWsLWeEyJrfCts4Mz3c89WtlRltcZRtyX0C3lN04PTUlWmm9xxyQPU0G0YaTGhNHEu6t
PDx1mA7aButigbKh+WrcAVS73jRkqFRglOIlk5AD6Qae+V7rXUMimOVX1bsDQKbiwEXuc1WQLagq
txq3oeVudBtVkh9TgecOm5kjiO70Wt2YwxnVA5PGLVO9ozuah1H70Jm7aiC5oTd9EpJ65VTTYyAz
r4k3yQAhZ8BYO1ZBvtmDOxEaraSPCq6yJVOp/vPuwk86apDRNaV+lJy3ZGlxsiGOoPBq3DfoFFFu
oty4r7K9Dei2hG/OoWqJPxgwhbswk7RTwcKE3gCQJ2k3CqFpoFuoQgjsA184u+Fz3F8jk2GlO5nm
c0240r8uP/EvH8qT1nGMKLs8w06MqoHa+eDVi689gB9TRhCRhpbeMoqh9Jx0OUDmFehfEP66hOjg
UkDJp/q1zT9+2+nwzEg2oDlml7wsa3vpuWGW4lWD7g1/gowiU1tb98Gzm3PljzuDVN+e583SaZuH
FA83NViotzxmGHbLAliRUbWADLKVejPboThsgtQ6LpO3gRyOiMGUPOiUcZURBTZUVeOP3KzpMvoc
Y6LJxNK1GyqMdigAWPzJOffUo94+EHtLy5u0ICGmZUc0A+VodAoVtcyBkUky26uBzwiR2Lo2V3EI
HcRSaW0SRRXBydYDDQe2cQl+DTNUslAWZARPIw2PPak15UgMGOljyipUTQRUM/hYuVNN/K170z03
DO/OqYp5EBlb4ruiJQ4keBnI3xKNypgAhw+9n5efsueMVU5AyHudHrP2VUcUMSNUqZ6QdPowoDnS
VwmLKoGc1FFbVRoacDbsFOdLwqMR7yxyP0zWeGEupug9MZ71HsABrYjUwvWEZ2RADQFSxRiTtZhS
U9TAKUlRlXfUS/QZXI9c1GQHjhj+t/EDCyD7JRaJmcaHjIbpHVqkqtR3hKCIubuYXxvjhPUiguXB
oaZZ29Re5bcJTCXonrvqhBmzM3zUdYyHYI8kWT3Vw2tfqKucZhkGcqV/JZ04ZxqQxVvQDQz1CDuL
+kHVi1Mcv3Pk3keFfcU7x9tLni+dtj6lGcSambBkzn4cF1ieZq1l2U6lO8tBEyVTtBEj+m+NbSag
tA8m2RlfnkMcj3fvlbNPB8ZBtT9I37FbWI/iN6/rl4XyZjNMnuzqy6qvJISxTYJ2zxfNhE6ZpOjS
tx1Ek+oD52sX//RODqB6aNkjxm0dDKiLOCVj/pJ4PVn2SWHc+Euac7/bKtmZGC8zLiCyhM44q+L8
dJmsd7tdx9E6pcFwejIS4FrUcChWeJzm6Ffjh3mwruY9HB0S2dZ4MPuVYTPYwLc/5ey5NZJEJA3n
CMSAJ0WSHuX/HBQupY3RL3cCmZsD0nOVqBHWHFadQX5BbLbm2Rhc0FqLYPOXkPA6LHgWn+OgGfdO
vQAhYOJjTnQ2wd/7+aNBSuTE2GTmy5+NkIfC4xLRl8q3OYIb3KtT5RLNBZbmbmJtJ6LVTDW3CJ9a
SiHKio+OI6B7WnD6W/VR4sZIW5oQucyKwwJOwhIrWRjxzg1GvR1UzO5NeG8zi9gDPjMcJ/Lz2jkz
mhlsobiJh6S2HUyiuSyGtyFSx8WunTAZosF+7bvo2ObQ+RIAq2X9Q6gdc2/fwgFR2GjhTJVwGVOI
OERGebX8hJ5DFOCuabaNvVWXx9p47C2dY4boMuejr7s9K5DK34QvqFvghuzHYH5vCAnwVBefLKxr
v3bwfyvmmS3dMdMd/2rF4vOYP33W4yfiyuUwQWzlKA/yW4fla85wIm/5nwKWb4BVSZZpEfcLTyX5
SK4jCSzk70UfVg3XX/XPQqEkmUtgM0bAugDEO4sNbqyHZ+KyfFQn+5F2QHFpa+1jbqprg4i5jrqU
xuOsx/12AV/LHjHkedRC1w4HwF2/vNSQ3BbzEDnMKcMZEJfs/gCB4ldB4UZWeIMgYWDhyN4tvMJ0
irkPRbYn4ILhL7coWBpBhh3+G5gNBGaJHGloNzAAoF+ic2r5EkMnvVOsbXysjDIa38m6NVBEYYJ1
Ty5OWPZXnDHKRSdiB8l3S40gmj7EXFP/b1JY+uDvwul+MtcdgiLDEPsVSZUVjkAj/chhOlWgXgsT
a7GdueCR2YtiAp9mV1ovrfqB3SHLKE3B78X0y2eCwuZsrCTBX1cJEfgx+0vSEndI70N8rdp9U3yN
OjPMBsSjWfadF5IuembDze2rm+WsIYThbl0iCVDjNOGOyvpqep/V6xC8NM2NUMO53MHIzN5lGl4z
FMSQgDDbhOn1DGLBcFJ4QqXYl0alulprfAdEVyBNQD3fQLg2+D4cHROFTxuweNfV1Dj/SauYBgKI
pGOKvNajcJSjCuZpiV7g7TpBP++6x/C5CTZ5uxmNh7G0gPX19cj4AW1u9Z9EpckklkHgs78X1aVS
Huxmzz62zIiVCJ4ooSpdhVzPBhlWd7FAOlWSkRg70m9EGG4SPhrJm9dd9bBZx+SMUOgYokUnbmI3
Ub6puBP+J7wfIxmsW7nSpKpFnnBhf+TNdpqLPfotjEN2JJzIAXr01gEKLiYOyJe6G5/ZGVZNIrXi
GA8o5vUeiGWyhu4g9LPttC/zbPC3SdSLdmUVUN8AN5H4lWO7DmoOE+06aenD/zg6r6XWsSUMP5Gq
lMOtbTkbY5O5UcEGlHPW08/XU3Vmw5zZBltaWqv77z84+fJbezcYbrf/pehtehBGbEi6ddTGtLDN
0YzOC7rdAbSjTC+p/lkRuMmjCxKpRxfVG2BrXJwE/6N4z04XebsRA38Dp531zNRwjo1r+r4QJ4JW
w+9m4j8wK9gRcGQl+JUd0W2AujP+gZaC55SG44zsb42xEzhZ8E3R1pe3uCNgrD4lyPRAXtkJwTwm
mreFZ1BQcYZX4oIUsQXbgbZtsRSXwV2zIyemmJ8To91XNTaVDRNYxuJgKwYsQ+Zg6FN5NnPqvnTr
fabPWKckrZi5+Qv4lE74VKQ5INwkHNkPsTXhPxRc9UyygHq/y0GHCu3KIbO23crv3MhbdRE4mbfV
sN8bsn1ASLfB/mRZ+EyiIk53BdM51QyYQSnzoR3xkVOZleN/hJuYTL6pMYT9H4cB0DvKbtUn/esz
sl/t9BBSAqbwMRpX9clAVmCiEBfy7vYWp09ysLGv1MP8nph/affbcjQZ+V4KwCpUvnrLvhbAkfkM
JbB850kMFNa9AZ1RJb1wlzL2sQ91mR6KS5tcu+6qg/Hngm/X1w5bYmzlFKM/1QDHIzrACvxAZjwA
w/WwsodhLzVRmv4Z9FkNp2ZS0YwnGMLrdrPVGzwt6Tko/RwymnIM/FFG9Zyc3fzPZE8k0NwqgJ7K
MwAl/hYx7C/aqrWZBt/q3F6qxtniSGfHEPCecpKDD1nxlc429vZvQkOaiaL+/yzlWO8cBKbjlxtx
ELfgRBic08uOpX4gvKXDwSPc/W9EO3xq0B1HCzmf8kFYLkQ+MSg8Kpjo4RYLt+1eQ/zQEJaPQ7MJ
0hq/eFxTaPYjMBR3Tr6JebjGVGITToNYmZLQibGQ6EvELrEqKUVl6pNgMG9XJw/JcfhEgkF2th6D
BJcpCB1QN3GtelYwGAh+g/k7tW9udHY4r+iGsd5q3PqqNCoJttruiMO6M6Gl6FTMI1Qmvd1J7MAy
hoiKUl0tUpF0fQUns0WbHH4wMyizWzqQBgEnofqs8mth/Zvb84Azn5Hf0/ZklOeFyhs6Bc5WLMrv
/K8ssQN7sv6VtruyQYRp0VaTH6Gb13EM+YD7klp+ruDX6Nv9yiKSxcOnYw8omKiMo8Pfw9Ke5uE5
Y7AmRmla+yUigEoxtkpkAjA8uLARY1aey5mVjRbUcTQWPNjnn0sITypkrtVcHT5w7yFHvtFswHtk
kEBaMfa7dnzPbdM3cx6+ZK0Plh9yzmWpX3iwE2uhSkUwpy9a/FaxqzA6Xnpvy6QDPjH3z9cHmx5A
GEhK+hoPpNcdS7LYm/ghskAKWpYtmxUiNVLH7ry6ti/N0HFHz3zn1PvIOcSclZ+akH9yApqxNsAk
fhV3J74xEoWIsqu+xVBy3A4yHwyqZ01b6fAQoaZL4p9tH+twN3V3M6BG6Dzf4ZCWaqdIdwFVCTi+
eE3LBaT9YrBIWSNsgNg292zKupgIJX//e7mnOMul46Zx7vjujLexIxWp9VUsBQBOKFTs/BNBxSYO
ENSheK5AUwDnFfjEOSq3DlazM+zLn7AnSwi4PsQ2p0ZJhbwBn+AhpOdXgn3bTv5oE6IAklkNBI5m
qKZl4oNhuuWPwEHTfHXMUw3csW1jkgz83h1Pkdnux47Jar23lLeoQag3Hmnr9qGDcX84Y5OuHoOI
oGY8vCvLd63vGbikESoWkMDIJNGbfcJHnGUHqMtxfku7w9T9dMvAItkqxrCul7OCvUkX9/hM91sr
81DZFMdcIaHJKE746ohaBQNNXJP2kj8k7viVTr3UvcAd2hmVdjWxpQHtObDdth2ONf3Opidh3Nu1
XyWGnKu6Da8BvUL0JRC5FP5A42h5C7rROp0PGFGfl/BktMN6TPWV40Jaf7CL6maM016rL0nJOQ5b
J6Bo7xC2/0+8AnNgzf6vJRi2c8ounRsPaXCCgk17jf3vrixWEZEtzOZqzD81X5GFMHB9vk3qombC
c7d/d+uzSWJn/Wh07/F32VxT9dUt6k1ZfLJw5ESMZbjJaLe23424RESR+2A6BlwYWDQQvVN0LXw6
YsVPiCT0lL6JJK2x9qCcvE06FlNwfbp1GGjXwcrp1SrK1s+kSrfz8ohQEMooefGe+mHM/Vq8yVRU
o16oA3xTu0hS5Avr0V2edAB0uFa4J96wIm1nVDmEZDFcYTAjQz8GJSQxluVX2n3OoQxNWvYGbOJR
jX9hMHlYlGhbA8Iqt6r9RxQOrT/J3TWGRx56jhzt90PIu9OrJ1VFL3DtqoiaOyR3qttYGvkbENqE
qR3SH4olmJQ1WvsyW+oxiW4iE9Kml0HDjgWGBlWV8N8goWGoQGVJOWWN9B4PhpvjASJiBFHNU7sP
wxVO11J8u2y2CMIx6e3haBrPg77Kw/cRC/Rv5FqeDpPrNWz390Cx1zUPRmCh5TJPuvbAQJ4Wh6hh
Ks+RsRSsq0S1TgXeYklJ4f2qtgnLV2hQI6eqs3EG+KQOG9zV0LgKwTFw0y3wbAKDL7Dh+Pfze+yR
BDl7VwbEgN86DCOZTWHHANO6YoQFXiiaNQZ7SUDCJu4TQHNVA8l1JNMEnEgszOquvTG6LHL8ijA4
QXLZtkfRtsL8QcQa6Dsx0JPMPYwlbCy3cAEQQ1ja0CH8U5oXRpQi3srrBJ03kQ48RaXK9oPXYAh6
rFbNu0UvgOc6De0p148xfXIPGtNYGjmVsH4t7ax4xhVqHjkCCeFNEhZqcKGb8hYF2FfXP1F7UJzm
XsyIifI5uuP/aLaweOGXE6M8WrCkSt9mVoWlXo9VHoF6Qzts9ZkwCXu4GCw9FB1kXIcxBtxYPrZU
ZiGERI9nuh76g2Em+Jbl60qvN9/6cOfvrfOKfBQLGv3NKk5a+Sgsc5BD0ULlp5RhZvhlWY0fddwg
B+6B3f/rGogMDm48pYuDToFYCsyYwQilcWE/tuiUIsonhXmpEt5j/PlppTrZXw36IeIJMATbu7W7
VagrkYpcB+pDldYuYLNXdcJwSEDFJcAkCHyqx3tCVHZUaljWKThBYdFEwGvj6nvLRDYSZdu43mLD
sDzGuIprDoOs0FpzTqwnd8Bf6qFRLU4ObNmx2ita3/U+KH1f1EoSmfvXYrL2c0BKto7wLIZdxn3L
yXyI6XSrGgHlKtP+qLDYDLdxl2BfByOv/R2wcLS0V08QPeO0LByfs3nMyjtEz4kvEZqVnGIMY76N
5oGMNjddBlQ1idm0ijmGOELVwFMKBp/I/qiEjuBUQgziTEdwiwNZDOblWeFey9trWsMTJwgph4oV
W/Agw2pt1q85E96JpkFRl41WQ2BK2It4b9TjDpIhXtBORP7AmlBhZJTdN8PJvdH79M5AnX5LsQ38
0rnHxFBfQ54ccceeK6xwaCqEZRGUX1jgjJOfgyJU3hEXBroJbN6hFI/NBuOHTYmZCn+HkahoLOAQ
t3np1yY5S+YLVuFe6P1g48TfYJMUWyIk8goEddQcoVS0LTpYmaXz70xxm7LdTJDf0mVat32IpTF2
1FinCP451qavuhDCsGf1qGlVcAoZ/yfDVxdetDx8sfARLXAc7QwQAY9ICuxfAHeEx7HEf0mGETy0
V4s3kcu8QS39ArPsSsOI3O8szrVq8ucm2VAjFeFdr12SzqtNyTQ9iy8FxhQDQ3Yk1j14F0g+6vkF
20mVGywJgCKDIcEkQbQ3Gu62i+nteIuMpsRzDxZ4DIF6FENLjlzXpf01Jya8kCOjt8xYoMIw0MQz
TjZdDz4280RgDnUhfux5Yr4EA2RA3adh2Q6IvVe5euJSJn7V0Gc5kBoGYHWPUA+LIoj8Fbj3vxBH
Kq0moWbMV2JIihRGDO5YAAUaGPgFU3ttjatwW9AFzQSQwh/o4943g48yfvPInhmaT0ILSfhC26F+
Yn5kYkEAGUupc9KZmJnQs2eIpDLq3O5NUCy7hg8RtisDc3ZpHGyALaIaemofg73DfhJ91BzerGnX
8SSzwRbI9ShTjfCvCq9xDFsi+Z9DmvDUDrS64dBC1kebNoT/KHKlyWRnMp2LmO8g0U5Apmmzg+KV
bunqtFAY8DRvEU0naJdAdGOM+JHvdkbOYIeRRnp0nf9n44HbIjOut+g1Q1o7TAVG19u0CT6X3IEY
qERYI3nQnXrD3LKixFtIjXZsdWX3DIChMNHqzXCvAvcoYFNGzn0aJMmFWL2Q83w6V0r0lDACWdCT
IHaNvFc5sIR9z36htw8GdgxKpWGRxGpyOX6CEeiNyAOgNQu+fuT0sAvIggJYhowkDkV8hhROtkkV
wDYmlvcWY/9Qh4mFEa0KKafMpwdY+WnpCbHIcykme85WXAyz+fgV2fUeSsA8hCsHGk01PHPfB/qy
kR/DwaUtRFU8ZOEAykB+fXUbsObpgfnxeCLru9BuGXvsrHxp+o0UgUx9ihRYYrBd+50eXOroFOkH
Z/gbFuTU0yp1+qfINvw+bY9aglPb/X9QeQKF4UpUXMa8nIl9g+qDQCwfCwwmj3T0S9JvJbBK4A6m
DEyhSgxCcmYaNp8eV1OeONT4xLRhYtCbpLwItVHXkAUv1yy8Y72CFxJzCbvGUVLxsPOBn5e8IsbP
w+KWceTLnmuSEcEDhy0hkpvu1RNGaffl+cvisZFsIiCtsR4BRj94WxUyw8SBNjOrr0LHI8L7qCqL
OCU1QNQaDaHmvXsmDY5CuoUFaEepEUBzmScLL+3srW+AfObnwsL9AHuMeMDZAUwecf7/kcKA1J3G
lt091m7MaV2KlvEIeRKLeQTpsRQgbD9VN2/Ezrq2bw0m8M6y8kSGSDhcRsNrN7D0GC1l+Q8fv1jg
iEJFIl9ZsY9xPe+0k2Ue8v5Sei/Z8qmQNRh8zJFNrpC9afo3zxu3MdVt5vxmzmc1PYLK4bnYg0+n
6Y91mjZ5gAvTRcEcNWWawenWYq9mkWLimShqI+BVFEqvVvMuzq8pg2R13BM9CCuRg4ANSx0uOvTp
pinx4cJj2LYeYQMMzEiqsEAfMOJT1ZKr/iaR6vyXiFTKaNL2pn331AjOyovlXJiPUb4gpyfi0/z1
qJVIB96MbfvWkasSE8czt+0uxAK9wOrKoqohRP1Znuq+CHa1xyZjIvPD+jr4VrStjhsfqiT9PKv2
2sH50YSDK7SuEeY0MQcUIZeqtXd9cJfXwsuDoDYXhe/xwHus0Y45BB+vbH55KHhTvRjpRlSS6o3B
QYaVbQ+3eA2geiu9D1whFiazBHEBmDcI92MWtTYLakjkRYF/2gJQSxki26v2CtohZrGC8CATD0AT
SDqg67Hb9Whm+DtQ4Nc3Gm9Xus8T22VjfVjdFxo51lYFjS0iEEbMX+Hybkvd5LH8lB7Cm8mRIpQ0
eaA7WXfKJRcgG/UgWvvI+7aD8Ny0yIa4EXwKLMWEV5AzN3P77AghBdwBBhpTTptKQ3ZkzPzFQpZo
QQgNCk8Pr7EpJ+BwoTcFqN2hjarzEpt0oevQPk+n2YN8BLoJVq/DeSSivKYwVEBG4V5UlLFC7W2K
XRrjxoRneAsvHt8haDPQA0bn7tabGeDIteON98jv875s85s3Io6I2FvN8beFwxNWhtwZmzpJNCMI
1sXQky8dBqYuUJU653tqBQXIFnlE1jgb5rqqpBtt7cof4aGNgPLKVDwtevMUMzVts3qLVwn167On
IG7tGef3r5IjJFkhLvgHnSODRw8VR06ojRDiqYt6OM5656wDr7k3/ScFhsz5GP5V+Z/Eo1jqTha+
xit4EvMvdhc593V9n1cTSlRaVlazIKMW+ctLwZA/u+leymxBbU7SL3Oe6vekySjkOKGml0Z/Mu1b
bOfo+LZQhna9XaEgp1nJmdFnGHXCWssIqDsyvAdCpPsRlFhM4ATZFlgdbQC0DQol0Elig5vgDRpE
zhQVVG3Sjz3YrgAIBnSe2cL/SdEvIywfrC47A1cMZgbjBClCc6DgKBct0eEDvdEDULaggMItWfYJ
GCeFU230prpKN538TrRp9G1XOVEld6M8Y1EDW3NkxYUEHQRNCQIUHUr8gmWhoNkqkcWKLTUM977O
d0hMxQ6Bqoj7z//HeNYFa1KoVdjTVQNptbMRUkPcgp8wmuHQRNPhcf7KuEmQ1l6lkWIxlnjjBVwG
Wn8/rO/Ubztsf7CbwIprwdT9xiNom+ewuxGOIM01YcbrAiSX2y/KgzTDPQO476f76p+11zLeYCT1
tXwZr+FH+DN85T/e3/IFu1t7dV7n5/l5uC0vqBi/l9/4fXwK3oI39215GZ/0f+5z9a1/gFNc1sPr
V3+dXrj+9jcdv/pN7xBHK9LxvoM346Vi+Aj6B45NcsknrQA8epfd/Ft8Kz6GD/cOf+qZkJt/49/y
VPxWnx02NZvgLfw3vVAjvjBzSlbyFhX48zdqMX4TVzLY2N/6prlgb7ob96BlF+eQ8U+/7/cWf84n
85ugpHDVfFpfRDBs3e8FXDuS/7mPrbFRPIcJ4XudAkTUdy4rNImj4js+fZ0f70gf2XVP/SXbYvX2
O53grFyci/IpxTeWYXRU/4IzhMp16ud+skFgtMbGaW8fVvHOu1N4nbMDuMh52ppHY19eqj2t+Grc
EkR3JXbuoTzrT/YjNp3bcufs5jNxhQ9o1E7W3tkOh/SePiCSfIi37R7lyw52y5r4+VN+CY/OvTw3
exqhT4SY649283h/PPe8gzd7RRgKVnkcRet2kzxgUPuQPWDbsysP1lHZIb9Bnrryds4RU8xdf45O
6mY+NGt9VT42Owhx2/o8+NYR0sNm3mA7cFDPcJbu8WN9SFa4JZOsB/G0eJg3+ibdlFudZnffrZV2
azGEWSi8U8wbEPgAuerMpbKso6WEOMyT3KpvavQ9iT5n2ji1Cu0oWNWy80Qnl4eALFELWwDDzH09
eA7si2GCyyjKqqYlnwPupbtGaAOnZ+EoqisfaGQhPdeJ5/0wA3wypx0RtS1x4XceK5GiAc9nV/nt
YUsEMdAfi3HhlMfzMAg/nPgfIBXfcxbictGr5I5ycHiHev4F+uV0y9jlI9R/ojJdIBsqPYNcxxcD
CkoiJcc2mGxibD7x1vurDdhN7Jkrl2lVaRaPU+1EmzLMfojXrAtgyS6HvTBpVO7xN0jEKsNmyBA6
l20/FBo9MeNetFQrkROUQXetnPEAVx7+ATAekG/gIZyGQT0tFxSOwDInlZ0Cn3Z/6FT2USZt6o80
t/xMG+8JlH2w54uewTuWP7BjdDb0GCUFUUV1THniZ/q7Z4/0/baM/hNEEVN/DLQblcrKhl5l4SGd
6Y+teSuJsWiQ7ZCR03JeRWRVtuanIC6c9biCbSToPb971LklXumgADAdBxX4ssmRL1DZTOjFup2B
rIrBXD8oDNTRxfQYeNj/73AGSgWOWza11sWJ18KiC3HCYIbPLK2jna1dsLkSiv7ya/0aBmFV2bGZ
X0RWCdRpYf7B3awzYHHU7v1aTV5NHmqiu7hGIRBc2Npvje4+mXlB2ufdHSBikBQGWLdSDYhHzc3E
Y7wri2us6kjQMj9EgVw6/1qmcXX6oBlfHaCZ6jGtjF6CllTTCKZ9/sdUWQQL7TQ9s48jpN0otCmk
Na/CCCuPf2kPFj0eGTBjpPi/3UkGe7SE/0tzZJt/jusCOjwVhOfZ2xmgHoOuYXgB7MdVzKSqBSot
KC8rTIzlXbaXVq3FJfwpAUlCE0JHaQCeWAASuhCLqMAILVGgxC4G9uqQ2CO8tWdzU5UnlvfLFLxr
VEoCDUj7E1gHj94KjLog5Ldvn8pwv2gYxytkc3p/1I8qzOkQJ+sKGVdsFgc4UlSaivrNIaa4FjYE
X8jqeRictdMpIHMYXPUPQzbde8wfpTnObwXBgh2WD0l4FOEJ6ghdx4k1BVYukjOfghOyJtGrSmGQ
RPOe5CoAsKMjmjDnlQvLRw+lDug+EQZEzNrN36R9rGKFgg4mHeVUxCsxIi9MrBEZ5ap/JnBEESoX
XLokLnhop7VRlg/MrbTyVRSxohvWyGuedw5CmtZ9XBhdIZHo7IupVdueLkQOX0UzEAcTOQ3MiRMu
yU1KfpOEQJoeJ0w/wUY06+KBiJlYWxBBifvztKlcANsVxCw0oai6U9AdZTKIIGy3XmMd3Xat0BEb
7V00ZC59AoI93zHxDbml5nfQ7xqQZfPF4aBEImN9ToWBUiHZl+pD12EjVuwaHHtw1xK/ZlyxRtQj
tBOOtjM1eEzZjUdJZS+qQE8mXBS5gGXKlLHfF+ixLWmNMXJ0TTDc8M8bqHt78raRTWV4zNq+hSin
YhM/ahXcbu6MC286aF8XVFF5WK9d9gfTpOx08yNqJ5ZrgGYKb9ATbG0gaoLwJMmF1AD2ixqsZWbk
OnZHVmve7ENl27LSw9c+exfUzcwAXiqC8CCdLNDlyH2ouFCyl8jcF/4FMz5uKaQoWXo2y5wanj06
kQwD6mmZxOCehJmVryv7ZX6onAilLOlFGIbrpvKCBhmfJuUwQ6fQ88eIVlGB+kaHEg36gZDUczjh
zl36XI0Mt/euQuzZ39I8vTUhEwNHY6hJYmpvssEeKuqyAurejGvFfsmm9yLoV7W3UIFn6W1yi0+Y
AoChiCNV9V/RNFf6aqwx0QbVJpQO4m+BhvB2D3F9EmOESKle4c9US4/fLURGBlrQZQunIectYx2g
yv7Shr8pU7YBzxckGvhpx5ZCRNdvDp4fKuDQgD/s0jaMal2eMA8LHvvXmch6eNOSCia+tl4ShKFk
c9s5giFINZ2WHgeTvS6bNiJ9mSgmW/JzRvuxgIM0ugVRslzAqL15xatswSIoLPXJ7xLqMTyIUvAg
utEFwZWNWrGnl7TG6jQgtx4Yl2FQ00712piKTy4lI7f2DVVQNr7Ic8B3/ezA+TvKyDQjHLDrHgeN
YZQmdUr1zcRtV0X2PYKVXM3Zp0trJ3a/vQpEAxmR7SUHR4LcFVq4bjFw1XqIcu5BMxqitaAHgXRZ
/M1gLnDA9mmPEhwoR3KSsSnWGRawNencS4yf5+mXFhPl6U6e9dxiWAtBJ1q0XR5WKWQ2Hs8aTVFW
MxiA6BiJp3gJZy9zsL9rd3qa+YMA+rRhDE5VQIHli7diAppIyz46RF4x5q94lsQmr4QYjveMsmnS
36HFJwd2TlqYuIBmz2UMszgB+i/k+LIZUZv8hHosHxIn27sFsBk795hXcs4tcFghA/Iza5RcnKHY
QW8n90NARQjSeDuQBFr7bAzqFmdsTA4ujfYlFmUpjN+xo6xKfDY/y3vBF8nANj9XfngQFkbdiMoy
UY7C7tRV/cyDKJ+2EIYkD2SHWlDLfqbl5kGDqVCd5TbbChegzs9B+hWyxSeEHWYWeNfLMjK3mjGj
C8rV2FsrPYTJG7/OhrK1AbM42GLc/GL7V05xjna5aBJ5UCno37prKgVJ3PoGWD8NYqQqvvH4f/2U
5UebyfKE+MrgfosGa6KLG9hhtRvtPsFlKnoSvsvSho4MfbUArCY8xJe0GQ/WfDWXdhPuIl49Zf+G
dKO2t9hz/balSEJLJIbr7maAjqMQRI2Za3706ASKhojjDiaZE+zlZnLiOViHiW7MIRqFuOQ2Pi0J
AhYDC/MSDgWOhUzpOvIRk10eNH8kC5ox5lMWw0ts62vb2jRLd85wQ5Cem5JKVZ+thHS9+SW3ERPH
Bn1wdmCwvm0795LT2820eqp9iAwk7TN7qTEEsPZACeNZNv1I7X1ZLWra+01V7ejavFNFnEtCjRhK
VjNSXWGsMhDpYeByXZxXbyIykYdNLtbCC+VrykJ2kLjGHvzJV35yU9Cpi9XI67QI/HeMGZipPZet
U9BScH3KL2fyAMThrsw8tRgPIV/clJSLSHmAfQPrX+juNSM+NTQF44iyH0xUoykA7pZ1BH0QDdYA
9Q2pJLnGNVORIPwCtAKKNnWMMINi63EctdO8lueWWeRenqQF2lQOizaEXVngNhgayXOmDE+OHZzF
v64IvwACXmoddhm+CUBy3C7NPpfz/2Y6fsJmpUGfDrJrDjeXBzr0oPeX0OBeI0B9PFoYcG4WFViQ
0ki2n7VrsXSxLhlfpFJJkKgATskqUAi8eeG0dsiwQm+hMFULmkPJWIURdc15L7mj5gt7zuOEYYDm
vFbMkclw2kbMMJYMd1Nm7YUxMXpk1wNd0JobOEkKNNov9wozNBnhKPo5QEbRh2Sm1c01D4W+p9wa
i6AZcOX3zMw3CsgW5hQoI8lgBPjnuEDS+YX9nBzqikEo+mEg4DQnVNBkFOdaz06wI5ltSzjKkqXb
pi9PTtNdka05u+ww6+RC6lck857+AM0rDmFuZdMVNqzHu6LvY1+V5hDaMQw7H99NPLaaoLv0GN1m
EZ9jpISjpXKS/tT2yI7vZOO95qR+tv2PPl9J5CuLJ2/CSYhtjk9CtNE+X/b6chDLv/9jcQGGMHiu
6S1hwY3oAVC8mZL/0ccrfmNJWQitgJlEXL/a4jIDsDr1/uzQ5RrgpFLkZXe14oNiiw+UWMN6nxVM
f8fi3uDFWLnLNRzfR+8tyNoLbKgspLsMr2a2I/2E0HEk+cAJOapgDxzxC6lJMnDswRiRqCskUEKC
oPMq4NBbYIA1SJTNDAAjOXFYkwpMAxIL1hBj5HQDHmKyEtFYoD8xYn6HeekYUAhdgFGfTYoaS/h/
KgZ8CTd7M6DNCcVBzbEWjh1kOEH9naG7Kgp1Oxl/HtOVIejkzUlfa0OzMWoU/J6758mttS/+5Bfr
kO1d/IC5R5zkZCeTh+IwXIGnjPmVaLr58L3h4GiBEpAflKgZ1j+IX+jfFiSy2scEE5+wk4R4bAkj
DDvwmTp+L0/0mNh//9gOxj3OOcYMaYoUDMqAu7g4cCoC1gZoftVeCkxpuRKq+kX/ypQy994UI971
iFA02EfeqwDT0rakHPT1shlii2AkjkkUAJ437eJwvqEhOKBRaKOPHqsyu0EXQ/AYyrd0+ZGXLtBc
TJxCAIIaeG9NOJ5nWOegqU44E9JlnWrtpUlOXmE85bOy67y/nMiBFPa5QcWP9aaTFCd38g1t2AYM
lMZGOwR6zAwWCi+m5AweQUIVds98O2JnNp21pl9lL7qx58LCGgFE7xDstrCA7HGASxn6eqicjbx9
paGJklfxgQ2SCh2DQcWuVlCZnprmRaV49eLlofTUn3hOYbXDKoOPSgT6qVa8J5YNQtgPOUfDgRyt
5MEZb+yBlXJOKNfyBmbmZ9EB9zxoiK2wUl8nRIBr7Xs/lxfWY0VdD23GsgLmfOTaY5tOS28u342N
PA/jfGMw9iYY3Pg3Tv/qFktQbFGK5GRcZXE3zbtakQ3d6WvXe8sgj5fpnyyQtgr9DvZkNUEcLL56
7QULiG27cK+Pthtcmn8IyVLzZrB/zhMDP+xAtegrYUZtDjOMdVwpi6/K9jahp6w8oiXxz39M0bGC
E6WWt+vaYWcTnFCz+SzQwVIGDJqIIANlW+jdoTWHk6MWD4hG5GerPWZPHrG9A8ebiTcEIoLkq2Re
UZl/7hCjNgY8gDqIb5YV6Kjzanh7/bZkaBXZ0anzfsb/T4aN+D/mpbnTNG6yQMlQIqDwZuK2zbA9
TTyINkc8HarwKOdP4oWH1iKerG1PTvUnVndqWmPdL5BtCEPFIaHicRldVhPgosdMqgsgibjE28Rr
F8ZReWeslV3/r9qZNcIRRXIkcNDabYC08QhXG2/bzdecKYeZnt0UJpaKwBs1oIKPAgpOVYeLSymU
Iey20Y/2LH/X9tAiQf2PHgbrY/Cgvww6Ap4IaULpU1C5QcCG9tBDIFdHlTkpLWA7bbWcjc9ddiYm
0s5yMMqHkWNkBqDrY+Omx2zNekuvQXOZLPDret8zaK/bCJNFxABwghR95/SInbEowH3KrpF/9eO6
mAhboNa0ahz0Uh0dsbZKXIBOwOYyY79P1g35XzL/pLB1pQ4sSfKhE9BfLFgVmARn6kuWpcfYuNsj
7HkVTulv3rpEu9d+ZFqPXv1kJZQpmbohWskdnmdH33q0P2mUvWd9j/HPa01DonCayFtKYZeXOir/
t65Bvx7p+W70kB/gtafZH51e4zo8IVdDZ7RJzegUs5OqEfYqi3k1g18xgMrT1k+ha3g5sAt+aKmx
mZZuNdvKAYfyAWHfGP1MfOmYgbdk6RYQ5GFlZtREMMgYd0cacWIR+TTvof7jcFkbi8NswHtq6mmh
8W1sKGmNeY3RBYHkBgedA+NYOlkbriAYRY6ILkQ3NpLzhxkL4wvVcX1Nf8ZNIFm+4+gFpifEvXI7
9/UhRAKdo3NaKho9Y9lHb0NNUryd7ufiOvdM/mcbXNS7pNgYDthfLcMmzym1g/B9riJY68nDWLwE
nGoQ3DZT8br0mNE1bLxpCTggep3mLoznzGtJmKy2jL9tqH69OW2aQDsZLsnRQ+ovY/fSFnBH2oQZ
8B+uHqXJ/LsFOGCZFLq1XnBy0hP7YexkJsinQ+U8PLfhvyWw/DiDJNNhN8oSy813Nta81lb0N8NX
MinrtNpa4fSQTLiEmMVtGn4WEtYZ4VVMmohkEdN0sTKgzcoq2GQ6Dn8zmk8r3qvQMWfjXuCjXfUr
2/s15m+BDHB/kHdRR/oaQ85/ZnWLqFsAMxpsP9UWBpf3AM9waTV8Cz4xTxIbjhkGqE07NzVwRyOw
Z3grLevIoFldFuwKBijfyq6PUZ0y3mD7bSCRWUeq7thwDvgPGv18/YicdwcAJI9/YMIUYsQ16tjc
MqKjvg3ScLME5QsQHxYs8Dh9Mg4VIN4+VU80t0PdnqSgjThDPCPcmo9Zw/EKmUnaN3n3udQoeo8S
QrtjIkQOSIFe/chnqwbjQeEmMpMy2LkHo/Wxn7dfqMkPDjQuDYvXtKZKtLu15hZbwUC82LwWg+2L
r6TgqDHzK1fsjnAnh48onEWPEtmh/i2YPoYj/l87aR1pjDdxWlwK2qi6G5hYMwuvgwPmCxOBHNZj
zPiVMIgWsKFdMG0Lpk1nOF9huw1AVjsAnTLZzMXZahhEQuij7PrfogREk1vmU1WAN5HlypUuv2R7
XWBo0eE7gFiOceSWAuqvQ5ohuZ8z84kSsC7k9upY8KqHon4FIDO5j1aUbtLiOt3bBKM7aHgqhXjL
gGFu3LOOs3+SPafkHUONJQEvirKfxi2IJwERNdozCBA2YlrBn/meXWnGm7Xj19SQB0cmoxWFQXRd
MPIZdVF80B7EDx4NLMkBOYCQx0wck8R8PtUzFtzUtRMpAkwsGxUogQawlIMfPkfulJ8pvsk0ugLX
upETM37VsrXGqjR9C0PLAc2IkyZc3k+pmn+c/gAyWzv7PAHQ7rBBarudAmhtKO1Gh/OnhRBguDSt
hzNMNOwtYn6AZgUzabXugKa31h+C6t3DEhDis82Y1AYPsbBDjNCqlYgyyCZdS2cmdaBOl5ghfOEt
xoz1iwFKH4AIeAk/FPjUACfSIKeqFwvIInPFu32N2Jx42LvXMUmOj0Kp9nzVnvZiMVwzqwN1pn1j
IIImtj8kUEboy0KbPgkAucFcWcdVX7FfqQHJSjkpCT/ItuOnGJZk7el3vUdHTBUPzIzE+C59PUMU
v1UnPOtUoDAkHwFj/9HZu06B7tTPe9wzUh5GXE+ASiFANH7p1G94YjI9inxRKqdevrOWcVvrQPOM
MjKXMBauAJBDzVjUiS+SfiEOBn0I6scDKsW7VOf4BikQPKoSdJLdJLev0Mm65tcIxnObWTso6Vup
hS1IahnnEcQlzq91a9LWu+1PnyfbrHF3C04Gw+ju5H5UbGlmoQGvIQP9j6fzWm5jW5LoF3VEe/NK
wpMgAZKgRLx0UBKx23v/9bMK58a8zB3pSALRvXeZzKwsKo4QtiOujXXyPPj1Zx28+OEphBiakRlg
7gYtsy+xnqnCZesq9FT+Z+GUCFEBapdinau/JiMyiEJ8qh4aUzEp75XBnNERD7/Yw9V32A3OjEkc
Vr4d8CQfqdY+ZHbVfeNySIPCwNQm2o4sbao0YzXgdxWkmFsPtxHFA5V4F7dnOwhXsRUdmNnWNZZm
mSEq0NdMQ6cGlmqY5pOK2R6Cs4phPpkN5QkmSIsCwUTXwN7HrIbUiXYFr2nyzwDzgSuWuigUuPkt
E5lUR3m/lV7fBnFyL32Pn9+9A8ZrYZ1bGEOXL3LARMlWIzfRwO6FgWiOSc1QpTexIAvDBiqYpdGZ
fTua8xd+2nXsk/dubkClgMbXZLeXY61GpqxDSpgWsQYdSMhuGuPYRCiDStGR8Y8yAJkP3WO7LHwl
PPaWdCenQ2gzuClDUcXm5SpLf0ByZEogDlF1G1c55IgzW+uSG19Ic+49XnIQkOleKoJSjSZ2B2Wy
GRNrHy/lr8repZgkGvQC7ObIkUNeWoAsGn/aQKrebvoOfwua59Kf3q9xE79ntrUJ/fnk6NRxOmcA
0gPCp1quzOyilNzyFfrBYp6bJGiYmL0YjwVTTu9xaF8VhnwmlHHGAjvmOx3e6XAM2KlhMtNlMPyc
mjcwqma8CeiMlBhBlB75jDBDUYEWo+2hUZq/AkyPR/j8sBhZGBisYmSQOTt35vemO4MVAB9v2bNC
xaWQY3Xhez5G64mRaG2YvmsQ1GqMNmIVKeSsQCtdSU1rVYQKnJ94z7iR7KXOs/CPOrn4ZpZj+apA
MP0efBmxVEH29igi2H0BqcRHtuL6H+PzQ/nJiCe6DTDYFDdjK0Zca2sgXexP+BV2zJV2R+E4K4BC
pC6g6GIXCS7t19qaHCFnjcfpRqwPQKeWs73W2k9u/6AWTP0R65vXbM7WS6jeKyt6bivmZsubz/cP
E/257pZHbc5PUw5zgDrSrE6mD/l7sKzgS6q42fRfEdYfByZKCe1bCe0TqcOhvO2TH7xuWXJ9dZlP
b4ZiI/ULEPpjz2Sqi52r0exMVNAjkJ0/1tvJ+6kAaTjnXYLFdeXukDjH3lqpHj/cK9ZQxCHSqQJn
cs1HWJNNHH73sf0QJ8lJUP4gv1X9pTZopSu2xTtfPhooVozF9Q5XViSNWC/XGHoybdo6zx3aAe9Q
o7XHmgn19bJCrbfraCaiLode/GiTv5R4S+FvWhAXA1sfB+EJAO9UMeQqRXkrBYCofRych3oWm5R1
eewZDaJCY9wSX4zSn881AckjWvpAfyRhl8MXppwf8qI31KI1JY3OVX5ykr9AeZ7/qWAAUcBqawQ+
//iUYmyfTHUhC4oDqocH9LlAp9QTmsxbjbHCqF1xr+fNREGxZ1oFNH/BaJ/9it6IuCnHrRIOzedT
azZERQ4TYdTyYdr/cn375BMLgdxomPgXJtpobO9nH1fQfWfcBOXiJshWAXk17D6wXnxmd4d23tVo
ceCeqiUixmBlhj+C6+9UXu0nP9y6DKgwLeIVR8HOaelrOtqMsnGZngbvxxhhD0s2A/LtRasQUduN
A1/sZnLRxgSaYXkQbDKslzXdrtRc8mc6MX5kIwM/Df06Uiz//8nIdr7wGKh3ZqWOrKU/UdZKhSt1
BBGRl5UsF5eL1HRPc+x9KU4CtK00jgP5Rqr5AQCmVj3Vy28hFLJyeQDRwuXnPnUxHrLmx0e0HZgf
Nu6dLdB2nF7IQrbZAiylK2o8cd60nM+I5TIj+jH/HET6MSH3mCGZGf5MintSBTRokNk7D8cy/UOD
wxoY+JaCt/kzUW1QwTn5Fp6TOUw4HYrKcWL8CwpkYV1wyg/XArmnYbHLam0X6j1wCfLg4Q9kuZR9
HazEvWf/VBUVCjWylOryd+lfDLNjDNPfCgXUc8jZ2yDFvAVbEyCR+XkeqpNUC9JXYYBB+3f30QzN
Z1av/VXUL4aJwwIarDFp+U/sDyLUTH28ofanHQGEl0iGXn+MqXjBfQYSz92C2jpaFP/acGDsAAAA
d4r6YvlnMB7WuSDVSZ2TH75JVOudlvmLZiViUDlC1CiE0epHd0es158XiDIEPhNMKlEvQGJnxLin
SSMjtB6+dl3PyBlvgy8spEKSYqDXnDsLfInijao7tt29RdE3pyZPiEF0Li6kBG5ywLLINgGHS+Oc
kiXoACgkk3dLdKzgNF8Gi0Cg+5m8WUYk+to2KVgKS6ekLhpJVep4k68EPd0xSTNeBj9ZIYgRGQM+
wvI6CC78KC3dTU6Bl7HklvvpjtVbWLxMwLQz2n4eoDw0t7oV2PIUdB8Bm76QAuCzd0XNykdM2Bcp
vTxkfNmxDXYG+tV0jjeyikrddO+SW09j9lfI4VJvRBK0TD9yHLWSktlGesiwIMaqvDRkiZDGlxwm
L+WQs4+PjRjSWx0dhsbikQfDayA1FXAT4TAydcfCh/xsYEBCBiypYbtadihv6wSnRS0iTb353Ddj
/GwxiWX92Ij4KtAu1QJ8jqfLegLJYP0T7V2KeKOWhPEsJRXgW57+JN2B+oGDtEDGTccgzL5VSPdI
fuHrZehMiY44yZK05oTiq4SDZQ0489RVjgeOrIs3nkiAHhvayonOD5rbYWxqqfdejzhAMRjX4hFJ
hEkh6+eegxJ/zwUTAe21jX38+AFxAWiETLajF5eEMsfpw5sGmOTTXfAz8t1cBBJACd8V2GDFy8cT
kKTEMnD9LOdYEBtkNBFcijX+tOWbXHLx+B46hr7gnWWrFPPZEtI0Sk/Hd04mptUsDBQnb7lNZrgS
F8SCQVFLTw8EXTB4TgW3bUzUqoT5Dj6UfiUFqWOrpoeAZ2P0qGZMyKNgizdsjSafYNQJ0VGt2NZh
M4pEFUXRMKsEu+Li09FOfYAkziPevgpnDk660iAOF15MqJ5SiuDC//FS+yE5CYPOMNcCnK3YSoGN
nfoMGNTShk92pUJ8sXyRYVspnJgm0bphrWjgWdNDw9CabNAFMLJDDBe37biFzyAPWgkGXzxvpkxw
ElMg8vBXPET+UyUEnv8azH9x365vWfQmY0GQ1cJQ1QXGJr8UEt5ZzRvRRPmIeUzvU1oMg5XPjm7v
J4v7Tvst/uv4n/pe+ujm+jpQ6fNk7nERQmulcH5cBgSalCroohNGYPso2fRolv1lZJv9mbgtrxMC
0qDXEi1QxOS/5/3G+Y6+kyyrMB+tFu/NYTHg6D3iKJ+8yHOZLfOlSnXcZs5YCvN/xYy1G0O24xhr
hr19TAH0yT11AYgbHO7koOgkcZmE5pqD3l+7wHgmvPASuWGFU+zaahZRFG+w64pHT9pnBr1R3/Kn
9IBul29kcOVB0+ng01g/wd5LMeO67GC0kpXuwNY0HWEEyycoe3CM+MfA2nROoKaobti+WiG7vUXt
i9SYrdoX7S/Gr/ocnad9llKff1JVomjGmeJaIDbwDqH1zHmXKYZxIAey3Z3hK6YLPIk6+c2KmWRG
FR7cAjt79CZeNR9OAs1mSpC63VjtpVf2se+YLthygBr29mg4YrkLR6b4xjpCvp1NOtW9k0SUCFUs
yi6b2wlLWmkWQn1m9XBBQrnu4JQQEeFwprYKb6vNomEQgQiPhMGcuCHR8sNVpKOJFh98O51ydErb
Slu5rLcD3EWLdgj05E2u+3BrnXhb5cDUrAtBAY5MCqV/SBm42MOLznJY05nkdx3kqsRolkAhk3lD
URYW65GsouD8EeeTzGIWUDLK2zDjWAMYSvpB+oMuZIBeo1yRqotPoanUEWoNJGt+RcBl4R6CxE/0
YNQJE16WosbjtUDyUcLxSeghpc5RqmO3B3a65AQhYsO6f5bWjGY5RzIhAg7BXiZ7v8edpzRhGA53
Qa3Aiy42MRCl9pTubGwH6iM/l7gr8wX9qD30KH54wIO9FSiQhyvRbHEOMzoB3tmAjiCzqTJATiTb
UDf7wz6Coy3SZcNTtPds6dgtkPoCEvaQYFHcfEhz0M7ZqrK4HEAQYB5oU5YXDTZP9AS0uJ177rWY
uGevBL1hZBW3NNlPmqGtagm9EW+WInhxCOPmVerjLjceaU7dKacOBJftHpfQyh65EZgesM+XFGsB
9GEX6bHMsmRnrQIeR7vQYFSvbPOxHW+uYW4FQkKWMDGp6IX2OkOSLydedJlw+yN+FUuE6FO/dox4
z1uELCbzmaKKsRlAybktzM6QrFJoXxokwrjBlLhAePy/HrLxZ2jgTKYMuMsDQ+TVsmUz25jdRhDI
Hrij3YVscMcMPccFkNpE7neBiqYwP9EN6mCX7TmkE5HIQVxNavptQXVq/DXY0k02dXr/OFCU1XmG
Ce4ahY+owUy8gxfrUUb6NDFqZ9gDVbFPFlHFZUHy0SV/efYETynkABH7FFLQZDjkTQIK80ICkQEe
JCOKFIAyxCreNYPUTSTW8Olp79NtfQ85bA2EDKCycPc2m9WF+pVXIESoZb9DhRYOE8ayboIgx154
KUweA+oDGSYDMS5PVrTR2LUrITsDLwebxQF3IShoPCGDagLwQlAsSa5h9ovXIZ/rca97tKYIR0QN
1nbnqrlkFRojNKsJo6zyN3vtKy/FhfRaYsOLgIx/qsGkQITPokfRWGzBDC4edD4al1TXV42LoALQ
IjrgF9kqvszIWD3zlWQRz6lXHgzgZARvdsET98oNBCz9FxuAAeOlPjD7Z4ZMV7Gvv2CyZ6h9mu41
JTN3rGXBzoygmNsbm+c7uuVjG1RPMliL7duWyWmwgf8oAaMYGcf9UdrOwGhTNtEk3N5Y2j+4ogxd
VZ/mBzppG1k2T8sMmM2UmA5iRB72rfcZD5ne/2Nov0idNMAuNZyFY0M5bWp9+oW1Qw4SZsS7WSPE
/xuJWBEnnxPHt5cWHgtxKnHpmO3g0lKPanl0BG0TwiT97BHAYEvHcYCXmwr2v7hITf+w7ekRrPku
yEpFvWD/CPiec9WoqscZUxecABBjaEadE9FQ6kAzMrymqg1HDNGyCFUcz9ly5hAnyDGuxqMUpPxq
QDChDXsGnlFAI8SxC5zvc4btHqktC4x5C+hcCiGcKbA3lVvvd9G+hyEyIQfYapjfUoo+hjxz2m2A
VJE/kSDe0EwXgtvTZTEqaur5zkhg1woZJIB5Onjaz+Kn9wvVAs9nVFIzRvIcErheaIAHR3vrgGhH
vGoZf2DmK8a/BiWQxlz/wBCDKOs5tw4ZZixeioldMPmbS8TOKM/5nLsZSPrDdvmVSOot+q+Q/Sa/
avztlgR/CubTkk/61R5bF7j4NR+t2mNJ2VRqK4dHLBpOiXXwLkjT5dHKZ48LmCQSpAXCazyWWEzB
q+yxMGE+NBO7MCZ1SNcVeJMI4FD2P1DqcBNt2jIB7qlG/FOdUE7ji+QyPFG8u0Egi9nJbQjGUu9Y
MXKgdxB7/GiA8KQkqkb6IfKoHa9FFp7IYh0kin7/N+PiU+WIoAoNFd0dnQDpjvZZgH4QAZosABCB
l7zko8rTrdaEe0n4ob+j1zHG6Tk8dTOduWq+PbPdlzRaRfCRJs5awy1o6T0W0HkPFTAufSn1ldQs
+TBgbahD09s7KJ+IP9A18SkukBlghtvLUR35k7g5+7smSP8skM4gAZTsy+Sx5m2GTUW4S4LdhOwC
HVKIhwATlFIfaJpoephdNNHDh05OB91uuoDrYF/mcTgoxjAHjU037NpZLVzjChoC+VTX9vvWal6E
HuvB5qFwzYs0+fpIgBQNHIEi9amDx99lUrORTn9GFz6NuMktBfS32jWpu/E3zKUdeze/YZfyIydH
UpPSx2Pi0n7VvkV+zIrHKRn+6Hq0C1JvawE2cSrxD6O0KeiO4VBzaRzdEHgg0qXNajSGk81vYgBr
TVbgEGaOSd5ydEBgFS9K1Hp6ueD9lmA2/SLqwgBQTFAQC010hsmTrcFs+O2TAHZyf6ggt5X3tYzZ
TkV/6wpFQL1I3yBtMWM42Dkx0cirJVC7nGkpzvXKthGxwQRnh1Rd+wm3bobLY/AktO6vzth9jyoF
0pzYF3YhR9GqkgMo7dGHav30ldNnFx0FJSFWkudEgg46n/UmoFHAUMjqOcccRrbRAXhP2c0ou5cB
PSBnFMnLbwINid4jhCXocGoOR09xNAbGRh6FL4O2sb2yhnVJBWLPPgNpUAm96jZd5J5VzbRCaste
5Y3jDB82y7mcoj9hOLKnJhYIqXU60EtkuknGJtOTi3a+s6kLiPLSWPIupOAAHbSz+BfVd4MskU8J
gmQVG8O/xFGr3ncxRkgeOp8FZagkMO8IQxZU0++T8LI3ESnng/3MpOwTl45Bj9npX7oRToR/ZdS8
J6m1BYp1rfBQuAy+dJyGmTTbv6QFACesEOQGuB3k19/UeANuh6IGi452XXcsU+w7EPcbPNfhIrME
IzMSRYYVcJP97rGWwrQaLTBLiyZ/HRXzKQi/fLKHO38JIjQEPSCrhUkmu/j6CEgdZSX27i07dD6o
8BP/3Zh3xhPbcYxhW4bWXvUaFmz6n6lO1jkMmUfTN46Yr/Of5wOu3XmZPBcet2k42mxkCjhGrFgr
GbvOz3eIgoE6xnLANHS2HYDi2fYhpRryfLQzCtKx2QrZkHNk8p7voodI1b5TdRa9HNQM7rTNK+b/
RnO1iAy0razHxajDNxjqxUAtTR76kdpShmXK7zC/IVYnMfBLKUwsSoUciiyCgpqaJ9WT/NKSNgaB
YNJ/CXMWanWCrvDb0FnPZd9KFmvU4yZVzPV1//UUJYUMdbPO0jESY1/CdURPgjXegx85bTIeqWIE
JaC5FuQSjEq6PfpPdHj9kjFgW1MssfAsCVmnqViWw+ZMABDBfbHcxu2EifZ4Ug+ld5LgKVyTWbFt
h5dmh+12pJ4QtMnVkp1bjg8h3FsmYvfmgyajqSHA2V7vwmLgllvrDnpsbMuYTaZYsRFGtaCHrcnE
2/EeA6zzhPmMR58AhKZBXiPmBXPuCCC8qcq7xjwC8KOoh6uB+dZxBfMF/LGTfThvLDdlX+nJjroX
B1oDeCNJvtM5f4ozVMM+rnXtMfLQetFSJ/CWQGNkZCQapCBwlJqJunI8287fUSaV6wudzYDzgc+M
QVJFBy4ANXMLrw58JMBam70JGSBdN0kLXbrj+OiVtnJb0szHkRu7FFn9w2IycPJyE3jF2cH0BBmy
3m47cOKAKXOrEMn8dy+aJRJ9iaiYcY7h02NEB42FNDwdFQalUwF+Q6KcR8WvmPLP32iV9AQA2xyQ
grI2OTkzuvE2AHSUhMmqHP7I/3LnpacV+Mlm+kCKhZTc2ZIDuawQZk106cXIAV8ZUlI+OW9CivRp
uhOuitjrJtmqqyysO3gOyv6kVvoMjHDdeQceGeFTn5Fzwgku9mE22dULAjH/CCUpvfHECoMJh1/f
6R9N47uMv0TkHLVMKUEpZ0x0GyezYqQNTIV3EdfALgzYMu9P9ymFJJc26oINZ4GDq0V/qfGj5E3K
3ZKNSW2Ad5f+b7AZyM/xV2QJJZs4ipUibt7xh2BFS6eQiUhzIHPVZBd+ZuzEoNkxmKYZtYF0fIKU
nEzHT9eznW4ExPeoGCk8hBUcpJoCebKc+VX6Ml4IHcijMk7S+bZlt/KxQhz9zxJZOzDEChLiUTQO
EUUQcMPIZgf5+0bCXnDiSlX+MlgKP0BBLZRWUxaQUa2HQYdLb8eVyUwgX6cFJHOuVX0IdSb7gbMf
rVB92gC4PQ6krlZcNN+EOcYcisk7fkzDAKAq9T3lz1DjxqXv28HDWMtEDYXnKyvR8UR/kxiI1tkF
15AidKZWc7N+2y7R1hQ5mfcpOKCV6UwRAAVzfmNaHh2VhnS66nPmdcL89KBkU31Ejk3XqQrZoxxu
Zr53jPSxhYgbGO2k3hXsGfTPWS4a1yBB5EDq9S7smAyGLwEdpKbo4hcHa2Oh4n3zygrYx2IGMeFR
ydHSW38jiOzYvvYY/dMgwiQJy4prBsQvkd9nPAnkZABjKLGrCsk/Ey55YT+frS5+FvRTAGDq26Qr
pacVUTabiUVpR+WOjopki4a/YopQagWuYa4tzyLJCdtrAYcihkv0mDm1M6FJ0bsjOjIWyXfxF+Jv
etQ7w06pkk1bwHGpYYxxeLVwCQqoFXS2vYKdmjxb1d4yfqcZTbiwv01Ub+T605ibvEDKaGknE6NA
rsgCUYR0M3OxNAguMseYMk++jaQSM+13KT21hpTBVMHemv65JC5Gf4HPKd9yl0Un1b80GaSAFoRN
fqYOGarA7gP207p3YFfnK0uhKArCdGeVIAQxxubp89y0v2eP7nzAh6Xyp6dRPwPnzxib87y7fPpd
cqPscVyXzkvMIXYI94CJmbYdKHcrB1wX/hzwUkZEeyY9btIpchtleMKzz7R1DJzEE3v6ON18R57F
y4KQFfCkz167Av9yANQArkIAMesioo+pnclAuCtQjiTTTXg6SsZwPHvqRZ7siECc15NwtgvtIvL+
BOARUAedkfQ5csDxIAqNs4MuzQFXj0j5ipR/963ShxXWJYJzyJkKKEbDl24YGWnAAJ0ViLUZoXhp
rHchN3nCBuO6nA8BAqkg2fW8da1/LpPFFYdQYgjrcwTA6jwKPvx5pD7CO0QY8IFtzAQ17g4UFXig
PbJDUl09pjULZ09DwE3Lxh+EzgC9zPcPOPszZ0ufOxp44Xvx/s41kDCduXsxVfZYZfGZvNUSX9Gx
EUz1tEQvbb5WBP2JA+ulwYPUj6RpOWHNHL8UzOtLxwNtICAZ1yrmv2SUg4W6Mt70yGGS5sySel9n
dxg4JT9iSuUkt4EvIGSuykz273oflOY1Mxahbz2IFm1hrsZwJ8QI/imluqx9DdrtxWTMpqQ2VwBM
IuLxsGAGSfm5TybT7jQBnQ3veAgvhM4W+zCGMDod9aqFz6ed/CoGi0FC+kTwBQq0kPNUUAhyCC8y
CWrFxX5BKrYWniBMaImjnyJihRbURPwjEIPMGMkH9t9+jeoGvp1SmXkf2t6Gp2daIWNDjIBQ+TfJ
H4Ge6LoFJ8BJJBqa44RfNJaxvBORhwi0a/1I41oNn6V9S2b+pDls6MQr5awj2o+cOw2hMASMuzrl
m8OZS+3vUHzwz1107HZZvmwk1xbHab7KrDSu1NeECoPlYRWawCXGkoJ8zAi51ZffgiByI6T5Rrbt
gsrhs6ddBFqOR9aIMQESNBuPWxAGE5Ds4u2WZnnjSDHcCD68uPuB74dFihwvXfdW9DrOgBIoPY8g
JFkasj0w5B//FFTUQmKRB+OWQ422tGKKVmglWmHqEezZBuDr/6hpLFRttun0LwLGSPbwEV0KsFZq
xgkli+iaqL2FfwRNGq3wQahrWGynvnlYi1WU0tnT2HyyJwJ0UoHAi6sQIEHyp4ApAWmRoVmacx3J
HPIPVj/gWL0GU2nw8uUTQveiLVczpjEk9whFVIIPNcgwZbS+9eMj8ZX0G8Vg44b41B2k3kFwEJN0
4OJKOkbTZAh8ekiISQnJTJjEDkJDugOH3+NsFoyJwf94br4FVXDIsDzM+z8vOFNlbf1om/xnHkOD
B031lIEN1DhN9Bh6USb5obniutMdYB1aZH31WBtH5jnaOH22yuYpnLEjH48po7davvfMfSYDDu1u
psTxfySO5CDFbMRdhcwDCU0ZMNlTow/iXES461MLsa+TJT3aStSPFpNVWpvvBX/MK9B6fEZzIIeA
ghW8sSHkcWpI8AK8dbm/k0zC3MGdX+SbUjXLRAJrs9kEwStL2IikhVt8dYQK45uYk3qn3B2pctxp
OXj8IUEvA5CZ6D/4tSYBM8M1F82BXiir9U3bm1fdgmkhEswTnk+ALFKgmbrxovXiWFCZ0Cs0jwPW
1SaGg6V6IsuuBeumLiL8i/6mG29ed6rSdFti7ESiEaJEzoPPT8vKtypUEmgmvALia4w5Rhd2KIRj
IEdEiYAdyaEb6i13i5qTgllHzjhYzMvGe9Yi7YUxd2dzQ1uDMbQMJcOCAKMJHsqPJrCZSJfnZscm
AWRuH6wcYJKC+bUe0WgL4XhPeEx153iyAK4CNJpc+/ZVED9gsBmZgAx2QsBJLyS67ISFIDwUdLgw
bfbUrrrI+dUH5xqVgt8/US7JA8bJDYSZgi1lD2BKtOAWC7jsMQ7cFMU/bI9ZcL+1SW8Ane2E3pNy
gV1aCArp/Gh4cP3lBuewdktEAuYj+a24VycqlRpvpJyLGCZbhWNI++nykcBBtOtM2vayUlU8WUN9
XHuxgTXMeWboHBw5iJadDfpBSqwwIJFX1Dj6VscSg2fISxstpFEsqJOnGnBTcbPJKCsuXwzl0tnk
A081vUlRnxEKrcb+Ek0KkGzpoL33rR+ha3h52Y2B2og/z7oBnqT7A/UtTZTFeb5ACohM5g7JhF/M
QPPhF3/q7y7GjTwLaDWpuknggQS59uKwPZE61UEE24SnNP6so1sOBgKmCZxoAz1Tpjkl9mvxzcfe
cWo+p645atSggXkV6iSdTgKcz7PNbvHPxGAfBrgfq04iTkp/l8GyAB024Afe2W9+RGuSLkdfVzu7
S55q8BneOSdLo7HHf2Pjc0fxQ5nSU9hqG025z8zpsRSelQ6XYan+5uHNC6kWIc1g1Jxiu7Q/I3is
FjyXMiEa3QSDQzDVMVfaNj7LN7/CxdkJH2GwBzVBeYnlpYNdI/yTXHqDOcoBMED0y6tcRLyA480U
7e5Jwbh5yctMlZa2vNCLpMt7q2cf+BUP+VF5KIYZJZLZVLxkn3QEYjWKQBmSHYEcly/Xg+x6FEVK
dpN/s2UqYZjQlWEwZwg9KcmF05RSoW0t5ywPdHDMx7x3dhjpnVlbiJXlkVJnBrWWim5K9EcmUXEX
xPuSZVzYiVXM2vF3fM5vHeWPIbOhmfWcTHdHC4BHw+nXaYahJWl7wB5E+veanUr4zAaUW5PHhMB6
ZhWspBEptrWKBSjBRe4qEcAR2sbOXsm2m7bZWvq1BN7xPsV+RC8/zRmXXgAGqic05ibpl+jeaB+R
o33T9zUQAhoUpYXFLY6uDwicC+aIbGurteuKfMXrYMbVzHALJZ6Sb/X2TXiHYGx2qJKF8c2MeGVo
BkTie5bo76IQAl1XF+n0//OTgdZwX+FFa6RRydLJ5D5EpGZHqIhQxxsIHroDAGdAmaOBkVCQCyor
WVl+K+gVh4k+yNxGXbbqaxz+0O841x5KKB8+pW3LKRSz8BUDSsTZWOQz//st/Zdov2XMn/ptMGGL
yLBCyljU2y7Iv4uoNJZsLbSD3PbBU8I9qIBNzjM+lADCoPkVuUvCHJYgLnEAKccUMUpHP4dR81ZS
kVDtwu0kL4b2VLFNpK3LX0MVihuIi1TRIYGnOiNWxaYx86dqOMj7o25jkRmYjg3XI1jWok9s2zmj
NRWYhdve+OMmMRguB2qRQRB7ZOwqZYaSY5Wjhu4NMEwT/yuPSbduM+BHIuzbVKinEORxgIvph2+J
C9ITNgjova6nWH2gS4z+OTF7jm3A8ec63PBApeojsfT1u+99ZJG+ZwEUdpU0dfwNOgG6KvHDatJl
KxWekHO4gVZU2sge87h6lXeO65YMVDQ8M2Fh+Tf95sxTlh5aq9jcM0ZvGubDXkOoI+fMKMLTH8pb
jq/q7DdMIhmqaDYEbdMOPkr8YjE/ESBK2ksdEJ/Qjw7D8E6o3xwIuLs4SQMhcI/WNOyD9Ctg8UXJ
F0YTIqoJUTrCA2o6QzjtCrAoB3WpaTMctp5Q66Q+l0UBMuE/CRoehAu6RIAtjnymriMPEeF03J9j
ghv5WFK1CAAlP2ZwAvAOLiGX0lzyLygXE6b4jN3lBMRRQ/0acIf3bQOvphmPSXMFQKcn84nqY7DP
OOYJ0+wPzyVJ1QUUy22k/Wb3LdCoahErfAuXLYa8okKvlmceqngWsGxhtOpfFg4OUnhTJENfUjq2
gsniCkCkmBqsbXMeR1B1P7hsExD+Mrjl4yFXJJ+WeZTbA48nYgjFITYq+wlEsw0/iH9aNp6QcIAS
GGq4SJFAnyWoy4glFgMHGykoKAR719os/zQNfXcN6e98y4sXSlAQDAO3irL8xRU3IQNKikW6HGmI
+W9uGP+O6IOEmulL0BftqMHdwqWKUpaTsovYCdwiUO87cCN+aBx1sO62qJ0KVW8bOK4GgtIlQrsA
EkK0MViELDVZC+nFkF/EArkEyMapYcGH6FXUgI7uvRERB8oiwXv4yZLsSlZFrFfO4au0YAax17vb
WAXwcUNmrmuLnQnHuFvWCyN+MhIiGKn4XvldfYJIEeIrvg9HG0+BM91hvRqwmvkNDyQWzFaiEcJU
wutdCJzkh6nJNzFy1lHvzpaN/Vcw4t0B5thse8iDusHk/+xy7HxcJIbwTR6aAAWF0FXZQiUUrkJg
97Zjy2MA10nhFOGNkOfjiiE0Br9R7APeoM5C4KqtLBKhRDPqMxnqwbFAKniL0KOXpJfiBmIqkWJE
MCSD3syTrTRAcqccGGBWjE5ukU8qZctVRQBBnBX8JPY+qDcwSAMcpefEBJuutvawBaf4lahjFcRo
+oOGot+edqZbPpdu/iR3hTgrtbn0AFnaftX0HcGIjwjj2DFKojphCykpvLj0qLvYebkBRRHgSdxY
iAQxzApBFpAFlRnfm6ofE4JAz9eixMCIQqs5I9nv/xF4/GWHHQYJQCKkJZUwJkyEHgSEAAIiXvLt
4XXS+lVwXMAjJSjfZ/eUy/bG5EmC2AIQRrWjYvbyWA5gC/ohtbbAEEWAAFKs4OubPN3wGKTYwad9
H6gSHQugDvZ6+h371Urt0OrFUfTB6qFmgW1gYGGg+fu8s88KyHQofmfquWJdgFu91dOuvtYt68Ph
8WNDX4FFrywjQ0F+NkjIRcth1MnBfaVvBK4SOESfmt2IyX7pfuitOsXU3N30R4KUQbSrkj/NeDQd
DFzYjd5uxQZJmWinZKZHxlgIfzCYJlpVSPWaHZy6SlbWBNh6oXDQ6lcXiVdbffqq3ug7s0YB2R1K
AzX7jpNEHpgZOaVGiRFZ0G+5Ckuhtl93GlvAmyU9ljL5RDRRo/3i+zG9IZmHrYErnQOf1O1fx5SG
rc4/vGh4abDXnUz14rKjyW1Aqn4cBs2LjCG22eB3UzFNR7C+weJh8Ha2g2LAjM5SapKwm655Txkt
qfFLs82HAnaSpWbzRTKkTZk3uRzwPNo09Z66YeKg41NlnqHpH10zePCArb2q+lFm/cQPsEJmx0qw
Nx+E7X4kyjXf857u7EtVIP+lyRZFBT05y3lIj3CXC2K4Am/1+A/dAU/Un+2XkVZWClJRmDeK0MIq
8aQoXlNvWqVfeow2LsQjYl9AE1dUiEk70p9TKE9/ow5KpykfpUeVIyromdb1bMbLdkLa8iFhUO0l
UXdMocBc2Twv0c/lcAwlAcTIwHqMM1fCbzAmpEqfmYYho5X+z9gXTwupKF5+G30RP+j/9NR+0q1T
zdL7pnDXeuDvRZVusIVAICdDl9E5JpPvtTDLMpKr1L8ShZH/0NlT6YhVCXojUNxvpkPjjDKCbU0i
j2odDEAZ/eBRkAPQiiB6g5NT6l69SnhPu2HbB+baihl5gprIc+1Bn7GlKlFBVcBJ/W4ML7QeQm/g
/cOm7+9hiv/nm4gBYwfQQa+i0mZHAUrzZ9UUNtELL04AohBgTh9Y90QhV21FuKYn2MWVq9Y9duUP
U30e/0DtYPrmTsUF25G7JgAQlSU94kyylNm20nvAJBguXYTfd0rGOnsaLmnt2WS3hR5o7xKetBno
sxqC99r2h4fYSdaio0EVFEmLD7zmgZTQ3GPegPk6NK7ZyOOBOzVa84qKTTSOwJ8yGuGE14wKGjty
ztzgDwiITP+fBMK2DZ4FjBGkiug2gbsrExN4amqXEQvc++kx3ap5JYRxKkvWdHUKewieqInygPJO
BCtWEjDVwpbugtlbFDSf/IgpFgrqtptsXMKd4UQDDic2Mr5RRGe5UQuz2BnaQDqPGDTeJ76LNY1j
/FPhOk7tjwTQZerY7GHCKhuPnosWEKHLfNXt7ACnKaNfNo+lFhoEo6/kE+eEz8S8GYa5GfL0o/LM
dfoLxBkY3AregS9D7BVoSST2OXhbPwQcqzjv1xlwNxiOha5JDKVJyHI7kJFQhLkIEjGj2md1ywKb
344bbz18wdIP8q8UjCM9312bs028iEOqvQWgUhFwbpDNR7E+tWnRWxCEhkWiHLrRr/Y1dpfk19xl
xuN3xixGQVNfTLKYgE31JJ2y8Na9rHUok19Qjk+Glr4kpYGyaQip/7xTPw6FjOmi9eVIoCydIZuK
+FlcK0QYR9qTZgV+tmB8QzoJifbkMVtVGBlZj6IYpiQnKaowPujaLiLESbPcRC5LukkaMGfhBVaK
tRs/bBkWYlI1OE7MF6Yveqfacfru9I4KkEwul4aBTxnk9GCo5B8yqOV8hykGfTvO9Q7oAIXVUryV
4GTI2UywYMFYa6zDBX5sPYOCvMQ4xj8LGFZE+bvF+7WxBBVNI079lHv47VNs1RojVlLXoAGRjqu6
EdFrzAwBMEbf2VK5AbMKsZe6wUkSl3YqMQj5P5bOY7d1LVnDT0SAOUytnC05e0J4OzDnzKfvr3Qa
uJML9PG2JXKtqj+qOBt5WTV5Zjl1WAQVwT+bMxPm0SiNrYzWMnDJJi2EIyI0+RgF3+pMcGbAoGTu
IZ2k3aD9YlLLLH9BpTvLDGsXc+wcHYIBv4+2t+xfYfwkPnBGtyJPuIPulMghmasijo9moNeEEzab
qr0I3UxYyQ4rphgNGH/l92fpkahN8D75ZkOmfYeAoLtfkwOdZ0gWKUG3iV5dQP4QRQXpekmJIZr9
7jQqv2pM9AqHW91pr6hv1uL5dsdkHTDlynUECUbz5VuS2CR1AB6PWLd6j5CJ6hmaU5AqIZsZxUR5
sAo6QoD/bNN+R9IneDe/AlgCsVAeJPPQEycxvavdiNDnU4htYTZV/zmkJYRZJwKRFon/SEKEB/3J
QEI1+dmr+Cr5tIFEaeQMVmxEoSASxUZn60WxwDkjWGvXMezbl9GmlsQ6wRw3DsQv3UpwhFwrCQAK
qnCB9FDXKKA28LMyPLE+Y9FTDQ0M3hd5v0sPoJM9sUerBcZCUe6rJ5uNvyM/VJwLivmHQ2G29h2k
r6ingPWFkJT1D58SMlGKiRHv2zQsgTD72JV6Ou9OYmf7Tz7v0nsHT8ub1PGJenALlEDk1iWz3kTY
x4nFZiVzFFzIyCg9DLWsh5TNHiBXWC2Nxt8JP6bhWI36atfhMeLL6DQ0c4DlMJWUy89A7jPnCJQK
fy4SAwmNU/XyQ96MzjGX2F45LbhYQ/46BQ0qvo/SSr8te7piYhf02VR/aEElnwT9DLc0zwMcZh0Q
mc1H7ltY5zfN1O8EdpGHvUrDXTUna1V3iMwcNgrHrNhWRgp2QpZ2ajS2UZCukqzbKrzqBuhsfQrM
nOCMVRtqyKd4+3rYWkydO6VLZNL7Z9X6p9ukl6qxNbAKdmm8W/xtxkl8ksyKvAEuqifFGLf1OEAO
sl3xRpqiXrHnDVEIhkYbuOz/bXlxe1zwRHKVsfU22eFS4G357jtcopZdvsT5vCYn/CBnPSXawic0
xlVSBSZV33N8yCTV8lcHSXBDQ6VgcV8qSBoE7MMiIjLHEPMTkr9qRGincgfItYJKWEhgn/gYwBCh
sWOciyaTCiSTz5Uo30vkGysTFT2oj4SyiiuynAzCSQk5tbUPjU3UKQksQT9tl2C+9qtMaDhwZFIS
d2Mdz9QwKU9chhg1ZPRxTGx9kAiKd4aijbAyx0y7peYRbG0s5b8TzMTzwc1nyJRi4ee3Bklsb9fL
KX6s2yukiTO6zx3ObRUtLira1xoAQ0/0p57PuXGI7Uq2BGdjGp0gqdBX0pnS62fdP6MnESmyvI0i
MU0gBzOCcIqtlSerxLvSKvjAg+XaS6b/Bm2dzcVlcPHWHdeWX5xp01I7NHEE8KJdmJyWYEh06NZE
NThHZUwxIrs5mvx9AZ86mk9BBFXLZi8cr0zOxERlCEde+DhiDlIxpMvhlXnMOpnOKTUNoE7uWkg2
D951CuPHwHXRDa0c2o0UhzzsxvQPtsbiIRAV96eRXa1/uVEjhr7lKGQZamQsaKMYhSsNpeCNkYdh
B/hGf+n4SUIwdVVNBsRJ+P2wRuGHOCz505N/St/ue0LpasX64TjCM4O6JTBmwqcZvoIH49vzkflW
d1uwwmsleas5v6mA605CYReXgRDS7q4iwkFQXhMxhDpBSlDgCTMKFt9q+rGEdUDZdadXmNJsPNU9
aM0UaWz5zQpPQmzgU3XxR+GVAdaR+9CofzWImyLNPyewvAFwWRb+FvOVA82pg7ISWUN2xCH2noLy
FGQjsWIn0fDKFRfUoo0W8DFhTHRZBTwo8YLK+RB5DV3Q+ktRkCEM147SGhkKygf0qxdL4lTN8a00
lG3sUcfqVRubb8jgPm2SeM1vl5jTjl3DDkUrGVy4e3IyAKk2BIe1HohUJFLBwSEDUtplB8wLmsUv
SgBYpm1Ar9zkOpElV3mULC1AfGRh71K6qwkWZRctrW1tfjqwyDnXcZ16ew9ORgOJIMuIUmWMdpp/
rNixZEBr8Gno+m4IzNPktkuHdWOKrLdCn6ABHTiKxNiJVMNFJ0AvL7t8hTygsa90McOjh4sgLUj6
/h02okloDTyPzlrYHXfQb3NGfLLzbZkuqVUM6EOydtMtq7sPWtKJ5o+zHpZ8yTAQxl+t7hP20QCW
4TNgh7dVHCZ8RgwbcqlL/FwK+mWa9rke3u3uWzRSQNwAoKgDxQk/YA9OQa95FAX+NhrQB/cSNe2b
HY2v0bQvFq3bbBNBOzn2pWfWaB7jSWciMs6hegv9D2A6jztb6JiaRxSLJ1+4nAs+hIxcGKVJ2oHd
R6fKbU6W+6tm4oHEF2WML+RTbaMOpwQfitdcmKWKZtw5KPbWecs1DICnIwjoraPdfGf0uBgBkBDF
BmUMgsM/0KIsmHh7rV2qmC7+GCgil5nfdF8FEgI6uRAHIgKIyflLEL8lUNCc1EuzsnZsovJBBdPf
OD2D2ApkJiBricvIAIIgmJ+G9A1rwZzRLsar01TGp+C5tfovixkRIkITOcVZRUoLq/z82I/1n8j6
tOLGwlyDwhTzIQ4uwl+ZZX50oOdkmBO2amaJqQlwGXrC9fKtX5GlQpShzaup7jz9w1TWZfde0u3b
rx3LWJsIHoRfM7FFMxAJ2GAE2K/NaleyNBKfPocs94BegqMJBB6hYpGZPyeQdkzRvFgXGimL1j73
KmZOKJmKUyMLbl03IZOCX9TpjJh+OwuLGcICniYQjrsThPwzzlkh67VX6DwZNeRfkAsvRtOKuakg
FQfZh9jiBLcEMp2DAXK65Pg3ljPoE+ZOu5pYoVCgktmBBZgUID1Qr5MLGB5dbbTteIuYi2IEEKgp
HgxsgA6i1qlB+lGLtU3DUc4cIJtTfRN5lQWpzqQuqzgbE5wHch80DQ4oaXDRQbXxiMYtTvY/3Fcn
zVYXvkteC6gL2Dt8oxs/O0WyFDMoTfOQwBJ3AKHKDA5Ywfbsp1AhPAmA6qwQKuKPBVztaCNQqM8Q
32V+ZhLFzvEQq3Sp9v9aRcg2SdDkH2JssR0cyOoiJnYjrpV9RDGqTy691/UHrcyOACdrC8dnVLzk
9bAQOEmEG0zxs/lmCaoESedwFYivTQ2TDX97E9THGqB0MofFbIVnt3q+/zgW8MxmO6yWMSm15GoD
WfChyW3m29L49ycpSq0/HbXqs2eU8cUdyAspG4Ks4748PYyJeq6ThKJKO4NFdAhbkuP/lemEzoKL
irWhGqqtD1uedX+iBZA5HW0S9h+Ai1WW/SCUltuNh8+X0G7AitRyb8SS7XF/34eY2Kf6W18GrMYt
finGBAeCJUAWEE/tpqf+slKeDeRLkY60HP8udYqcdDb/IzEeC6gBdLFQ1pZy92KGmPqy7AoTIhDD
CEZVk2Ak4cXC8XbM1yqJdLGbHP1Sx3B98iBm5TkWZI1nki/VxfTjWer2P78ktsWi/I6GpUrWJ2AT
yp172EJM/oADER7fI3fBsfmrJQbZRE/GJM4EX4Ue4ljmo5i1YjokyI+9dO8O740E4/XFoYeA03RK
YI37dbjweT5StomsI1pTrGQIsWyFoVf91RpQTGCFxI4Xbf4vQlZOmR+PhXAL0m/ZKOpRhh0B4QVw
RGWho8EXTiG2yy2y4CuRpme30J5s82t0mqXNWJnMNCPa3TKb/OugDB2kbraMze5gko42YVewwp+q
YlwLiKnVZYZCSnSz5Z5rT/cKDTx+IkT1e6td1IZzAPh+8cZ6Bc+2J5CTy6ePGFSIguUh0KueVI0/
eY9rPC0Q/BbRA6XTbN3gUwgsR3ieGUs8riFx0fkdct+Ey8J/6mk2kLmhGudtFFdnIkL2ymPcaPuY
05S6AKR4p4ZHwncz+hq0i1N+Ed33PIw+q9ZFjy9FlVKf0do/Ts4QKLKPlsawQjU3Xn8ysFoojzDj
ewc2R1ZjkZDqGGrkrJEvlEFLpGuhR2IWm4iduJteb58VGnh4boRwGyhVGGr7MFGrWrLnRvNPDwYx
KFS5G3BHNdPTcIWZggWR3xRFr8MrQUAu2FrPfBVNkvZ1aP7xvxEMjM9RuYvPO2QXV3mN5+xfTqLf
3ZAZUKLEcd5PyRZpPgV+zibuJFbIXZnBR6dmG2EC69H+Fho7xuGUltZZJ7m0tH1QkGVahWLQWPdq
RSNiS/BSurUmNEu4Kaa+P7gxV2qKz4QXwqnfezv4FRI+rdCvMf9KInOJLnqknjfIn6q5vLXfsJEK
lTVdX1Ktkj/iHrgkIWlWuCCZ5gEpCUNyg406XcCs1r5e3hgd9IZ8pX7RjzSotzg4OQzAcP4f4JPM
5yoi0M6j5JKHXLZMqKii/hM5qEQTdMrKQT+E1+LQjNHzxP2uwclPfvLYfme9t2uL53uydjZLEx+x
IVbCuQnLppLSnBCR/NTwwY9xsJqxxqBruIvPzUv4QrQQ1Fh36lm51eA9stchx7A7hpty1JYCTvHl
kU08xxnQlbGXga0z7KXseliWuDPrtcSOUW+n2kwK3PlgFjwYsH4+C2qskigxtC+CA+nBybLi94kc
ub5F4msWm3a2b6JusMgqmukHY3zA5xhzS+Dno0mElEzWAJgJBVWzxsQTOuI18JZ2Aan0kfCKmLQi
Q8zII2kY00osBAPeYiYFJ9+VNp5V/TNBSsnOvHG09JwSGO0WCBUSxv2PuHJX+VTS6uZBlXB3MjfA
mshkwQKnsU16DKSjKBUwZ4F3YE6xCJ0pPP5QlfYDAshJrSE9yk3J2va/clXbhiAkVYBeh34gfooH
VNCorxAMhP8jweFVq2gaYUup/jk1DT1cvjBIbbuJkn8jY7tVnHNk/Fqabqs5P+QkqJhE/4Pox8OL
Oo+nBgOoRZaan6toyHc6K0nmC1AkcOesGyCY9kGN56sDN4YxE4UEe0uEpSjv8X9bCxlXekd5caNy
OxIFONrqu68AChukAxlmztsdUh0aYovzGbmaZ/c9VDCfzc6r/CiQgSzAW0UmsQ/PTVAOEhdzGr4V
Y2i2oYR+ciu37hJKEGke3C0pF1xkyP3kI/XBPgU2bnVcO2Rd8Pbd3YsDuFa4S4Gx7JLiZOXJbMMP
N8UwUJ6SEXX3zmPribWVaoU7q8uOru+emyB/JFZ7KdOQqgE2R0Q1e71PLiehOz3mCbKP59+JYrWG
298254PaVS9zlX+Qw9eS6jkw9Yp10PDDn25q3qtqX3fZE6FgGU5SrQOSLyN7QQKHPpQcha6oOnoM
jrUdYfEz8h+Jd9QQouv3WX4bzMpRbgSbL01sF4lWPHk5ht1W65ZpysER761Bu/dhhBwFrqucdOAp
PsQESXsMM9WG0Vbmoz5pkHUny1TqV7ytjuXLCUKMU/FWfgOH7VDPyMZjFQ7Bwjl0Lwn+BYbmnWPk
iMpRRBnTXgIlw9BA3vvoCz1ls4lBh4ETYFU3t/LXS2XaNGaP1YQNXxQ6EnkAQTL4wTIAxtGykeC2
ZcbFAeMQTP4Dl8+KWZLkSAyDLn6ZvPsm+Rp2A/hwmr6LPEeu5D7g4uXfJO504TlfbqCtk/huN5JB
r0ENFhkfAQlbwNheQtXi2neI6gzw3dS0dgQ3QtPWTXhCrecT18klJd2LPguaZPQxwgC2+j5t9RBr
U0vGqNYwtjlbSyWNzVbj974u3wIC7QDCDq6NeEDeEV6/tcs+L0LblAtS45FUkFDYpOqUOgKRt6Cj
ncEl6S909lp+rebgNiEHKkRyh3DHDfptITpyQKaaTjDt6vPjel89T+UtCt0nZyJlApOjnBtyLJZC
PFWu/i3/hSAHnRluFS4NaOGQz7eIlNcUuz7dp7GM+AzC6fBguupWfh+b8qIw+lDqJ1FbO3i6OCAn
auZ6Dw/uPZCqjLSfglEnVNxn4khGK72naQpBP4wMrcynjZnuNDs44ultemWZYBoUA19nnCLbWbua
YZJRPTxUNgyMwo+IDBjsaVU7zAy/iEDeSs05xfNP6lJemJlfqtot6wQQ2QZygyPJmEYD/5Tq30O0
1VqVfqto5Y20mZb5olcOo0YvULNS8l1KOx9Egk8rUkBGR7BJNOcpQdvmBOa67pL9nPklq0vARxUe
Gjwi8fCr9s0WoBrZaxlWV8lg6/IPXdC+2dzZLKpapaxBjlTNvVUZIZMYlJzyV/p9pGSEJCli/OoX
qcsIB+8pLeeD3VvrpJi2cV6tDWi8Sbk30kromgp4m8XlUgrGHTh4iy9Jt5Qdz1nM6CL6WUINFyZl
VrpBsopqJhjAnWUfiF872xoO+fkhPauFq6/RKb1M7Nx5WD0GaHz8HruxLxQTm4txyzQsGWR8FyW6
cueViq59W7avowXwT/RlFUznqmCURnGGW6v61hti2u1y/BWwhusx5nC1U5KVQbK4HSV9NNZPbUVC
6PCuuuNyhELVoy/xYZvWCyR8SS5fN6P75cPR+nShZi1dXgil8f9wJI3q5C0IEl9EDneLRXRTW7mP
ukqvs5UeYBLvQSAOaSpVFVwYFW99KZk0xrrDtGsTz6zgL6iVcBuTiEizQPWqTD35WigpYLYGZlO6
A3YtT6DcBk5uL1MBc3rrM9Cw1gE0F+YL5+taYbuZ1LYlgRpjZJjrz6Of/6ahvVOzkzHZr35YwgvN
xpY0uh3mtaA9YBpedMPa5VcpkkuoJufK/MoV+qrsR+n9mWLqfw2dgzyjIn3WyVQDO5ZbJOIZmTr/
YKQsH9ah4lwx1fxLOA+J/eSE7kdtI2o9ASLFVF62OtldD30Zb+IUlKGdoIKqaTugMk7tj9nYxPZz
WP/a67TltgCNKs0LuOYw5pu8nHaO4x56w1iP3nAsx+4nbF57jabu6YoRZvI1TptAiCGFLbR0JyCR
dCvTQJc7j+W2+XafoufwFvx4UEccwW8081aHhtNBfLitZX5Lm12te9fO+WkYsOWk1gkJRKMln0ie
vzYmBBySRorA/IpSFefQsczF6Px06+jb5npCv2qpa1x4y7Ee1l796BMmYXVH1VFfZe8mUbZ00S54
uyGLduVZI+FPXdv6X1OSKvbQV0fBo/rheZhjeu/NddudaStv4wvxXAacuPiHxTRUsvuMukfWBKFU
xVvd2RvI/rHA3S0ZpAyBiBkgNI0jSCkXdGH96eXFt2+iGAhK4zGjpEmxjY+ELwvNHlcpKQVHR3/X
y+qMCPsu9+GsKv9ElDbGvCfEFErWkGOAIcZ8Dc7Z7CmP4ivt2K+tSXJIQXaJDrto2bT1QGEmjeKo
SHvKla1l0wsoz9RQl5snv3ukTQW+sAsBFWblrFrHOU72YrgmE4DkhxARo4eoj8clr+dnJlKitY9q
5Ow7lY8B7w7aw0r3L4PHRVgsCiunhAVbwFiR5mjpG0lwY+kWKVw+dJRDMmDX47kZfhMEYqjfsIhD
MxFPTmJgrR+GJj9mI08f2kG5Yoer0NuwNzI818lK1cdjnNN5AcPnsyXY7RMJLSsMk/IvyZPOBE7k
twvY1YB75w1pZZ9jGl/Qi67LyP/H51zm2X7wn4n1X4cu1ls8AiM2t6alDYRjPLtK9MGo8PLbEbn4
I7Uu2bYk6ga8oDAY9Ruysfl96bTNxhjyGwkHTpuUqBckA1oUXxKshf7YXWdyBkQfNLfFt9o/lc78
Oxev8vlGRnJI0nijuewfgCRlfapzCejhE2eRYumVYOBmKgl5YUzgNeFksVOPqJnwg0hNFVuGxMh6
HrGkdXailmOkZiQGhgwMjyRtgobSdsflglk2/nQgeGvqoLduPOxjbhuaTWa8FB4zI4rdczJy64zk
a/nrMYzf2+YZfQQ4+mAHi8rHn2bb7zbAhdz9OuOJVKsxNAsFlrWrgk6bsW0jSOp/ZlLvp7pdGna3
wQBSyMjFPy4mBSmO9D0O2oAwQNN4Hi2a0iI+ANbGAWHFhBjWc4etEL0c/TH4G7cFYR0rY7RICnTP
/L+zUkD1Pjq5iTwaGq9ia2HwQVDRcl4YzbmHd1b17qxiDJHMDQPVU9ZRJrmbSeR5blsEQOwGpAwQ
/4wTBlXP1a5fy/FRcjNMJoqUmDevjr6A5dlbox/f+8ney9f6q64eKx3j87SeyNHikw0OPToNChvx
HZsUPs3hTWKs7vAQ9ZtjEqC/uTcRiP2480Q6PeCC5UtiqOVu5qisK1Nej4LDTEl5m8ark7zH+VvL
fSZdAIhbzR+Ma+Qo/LrD9BpjXypcpl/S/VsmPkVFUEeqjXZHb3FvyEOY5Z8e5dYhV6EEdo7Wi8Tw
kdXJeBnbsFe0jTJqrmtCLVMEFxoyXdxKaKYM8f6AYsupy7CKEX7dWa+jnexLmHdhKwpA6B4cOKJ1
bnYPfgWG0PyKGXke548ICAqdQGOah2jYmvFjwuBs24SEJ495oi0733vAKcUYepXsGqOJHscgefIN
kFpEPm7Erj3drLBeuU3B80miBAR2yR0kxu66Iu6qQdrvPFKhB/JKjEFeH1zmMb9MMAQhRC/+EVFN
HBnfkrvqBpdvGxE1UWaIWty0W/hI+BuYad1baQQVdSHOrnlYTYSJ8PaZEQ50sNoZY6MytMtESQ5z
QVYr6cEGvi6eUdtZ9dlpovzwwRmSb5VR2cRWTUj1aLVYLAdmn/FYIyKRXJQG9TCgNBEPOm80wRDb
Ifk0KUbyw+alB18KeXAknhIwGFCP5zbeEN4oCRFmdpO8cMQGCoPm6FdfNj2hZE1IKCDxiEdesJ4C
db3IIVzcDRY618evhxa20IgN79+jzDhhOtj7bOVBjPCMDu+0egOxfnG06kUfzKvPUkm2zmV0cLhG
tH/LNpr0L6r2Xg0aeXRB+Zx35rEJf3UwDdWqHgyl3DUOOfYifa3aFer+f03bvnlcAVMaXaIR04GV
cJbq1GMFCLCTVzI5qcHrrmPDY9ONeJKb1yGstqPHwUAiOZtuFtdrRcF3YL3lXfao4y+ktbQ8+i1B
ElSv0sF0NAhuoiD8QR+ROvJ28qnyUZbVHnX8EsqsLrfEt4+pfRhj8EU1R7Ff6Ve+kPzBgACD7rBI
o65gMsVSKOIqNdb3WfkoiPHY7TW6LjDyDTxdBeY1gdWjwHwMMv93QAZotyYSP1FJKS0fG8UD04sX
WBQ8oKWsNyZ1nlAnxIM4GHaTdRehU8nb5KlB0S355pKjmPgmVYK7dvjwiWoNXgRPysBSJYvPtagh
okI9BbLKSiRQsfFgTyQtdCTIgnUqZbEM3AZ1d0NVRO8/6V5pLAxtPhhhdcAh/WJ2l2Iqdrzrxviq
uZ9u+eKMAxe6iw1hb/2L0nPGPNrVzXdJ9ZweL/WsWiXDSWLkUuJxB+ZRpdegPb0QWyLR48aOQBoG
K2Ode3xXdu1t7wZrwHTNMoF6IIbSYGlWbrwKIWvDtR5Rjsbp5Sy7efw2mvqiKfQ+VtwRnjnvw5EA
dtMBXo2SjejqIEGC6l2Jop0FkA8Ziv7wxSdcq6Qt1w+QQlnzM2qpyxQVhzHlRbbqPTLqFh8tO8fC
1N6K1jp3/XgTP6Fl/ZAbe5jL6alJ87umFmnQzBxfKtlynqwdfUX/UoWkikiFitJnZdHV7aOXM6d0
9B72qIMJs4BBhE0BCxi16YuZdgW5eA1UHLj2+wTUVo6A4kR/mB2zTwnoNy+DctoGMrxbAcmazYJ3
Ycu/7aiTRmJGc8hY0Mh9NEqPAw77PrE3Yk5lCVj7KCbFHVgQyDnrj1l9drC2IWgCrvF+6wgHZ5Jd
s8n47gJ2H+ae2aeWCjVIRGmAaE+b+B8S6bMYJ03Du4m6htD8hYsWqsECMKcI61aqP+9MbzxYULRG
0r7MtNTdwTGhD2Fh/WDOH7TiLCd5XbyJP8oFcsErN6KDntCW+Xqwn9eN4V2G6o8fscboH0IocGkj
QZ78jHHb3c/sdY5O/6pzcTXGVp+RyQDPHjL4UaXZ4GUjYEdtPxuCnNvKYFmwloNKbZH6XZa0Po3n
uox5thnGTJbP6OZLhraogIooO7ZkUBROss7r0z1xA0OSYjHpqOFxGIxjy35EghP+EqJ5ujMD0XUi
mZ5hb1HhjiNVKZZsFkU7Jgg1whitDnKKNNBIzxSJQrApGWwfHCsg3tDbVeQXttlIE9i0sDL/bdKd
dT6GO+Q5fW0cqVTzBw0MAsKy+KJKatYexGxXIDZAAFLn5Y7G4YTFXLc3fRqt+oDDYl3Et5jDYBxc
0uv1u1Kp0iT7T7m4sarjrswBXG2g7f5R7FJjzFrV+MT9ppgv3OeefYMQ2ZGMfmKdJNyhww6YRiEt
14Kn8dVxrbeAzmjblpnnXZs+BvJC5qDdfTas6R5uYQho8sVNIuhctX7X8JUCTNgkj0aMV6JF0zX/
IEg+zEgMn607P7nlbprBZWqGnbaUK+kOK5tSWr/o9qJnuie+8kxkyCQQwhuAzpz0SnL10EBXdIiZ
ZNGnNrb4KKLDAW2wPEFcaMSeyJTB2COvigNeyFvTI8Jp7klUZ580jtjK1+T6eUdx52Wtf5ZMc82f
XwPQSOHtMuLE8LhPNjo3rlVnoCQQLFdCM4ilW0OvCIBuoaifyuJs58E+0rDlZGBp7GaWqi0qxLTy
ivkkzrQh9r0YMQq+PA3Ks9Kx0/MjByikpOYA5GkWI8xgobvx0pOH0sHCSeJq5UPPCOaMOrUlxRMm
LgS24hdG4R4ROS0fmAXCJuN02lqHPHiXmIEcSTgklo+2MxaUIwlIdnHyZUHJb6zptxxhV1CRkkzJ
Sdv/1G8mrHGm/eaevS2s6mDkgOMamFzN+aMSYQBxXDjltuQ8DmDCana6DgEoPY8EZwa7CW+Pwpg2
ZP4xIGXWyyiu5/KrsxcX8ilxD6IdyACHWEPl7EnADkJrXElRV+dsIiCsFmB05jnOh+hmwF8q05OS
ZshpQQeKa0LWDu01TbAaUTo1E4j8LYTxnCihT6UaVVsG4ReSfqMD8cZ141T6orNIa+om/HbJo02r
eW9QQrdSw+ghrk/ddFJdrMjtCVtsb90XDR7wO3o5UUHfmIumfosGBHr2Z4J7q1La9XsKgNTzHIUM
1y2dj5CAG2X4C6jC4utQlEur4n30dmakX1yQtxGTg1VzivADTNvc2kQBJKjVM22v8jwZZbBQJmOZ
FB6mRLKMhnAxZp9J4Gwngj2aeFOD5PcdKZsYkjiFnSraVrnxmpN5z/rsQeOT/7Z0nXKvJcOqYTB7
sDpzNU7FxTIQBOsMNwNlQM6l9EFbPuGTtTFbt+6rqPoI52NPUc3pNLbNEiyc6gFOJMDNssP9gnTL
DJYlmCqicW9OD7YOXqpQuSmzaWssLaV4nExnLV9F2zLxENTUlSfnM8svCHdnLVkbvBeVsqnpEHay
M+k98GtVVFJ8wyxf/FUoCyoG6xoLioPIaQB11nrC72xMWFARAORN9hmHy0x/1mpGf6IMkmd+Rh3d
sm1PvRVvcDK/FLN3SWPaaEEb69/cNUlD48GK6GmgDypmvyr6lAcbG221mTx/pZXBzsLRa9L5rKIT
UdQNexvUzFvFqS/19hGJDnurwRawjxEnUgc2chA29Xkm2X5exyG9fDPo4q/LwCPmd55kZ4qo//u2
hf7R8I0AsCWiaYCVsvILf2+r/ubRV0VXlQW6wOCjIGmmn9WFUZX/qvd3EVMoIWqzhq2Z8MWNnV6H
8Q9Z384B/R2aA17EpMOrC21NG0YJyRV8zs21GKrLhBpiBpFx+cJiiHwuk7QXCtjcqeO80ZAvJsFr
gyO7BFpCKSNG0Uk9FSgLSbISH46OHlFHOYfZb5ifB/s9cpBoIQPVlB/N6I8Z6eaYUHtywwSyIQNY
TmQRbQYDJc4s+SIQG9lz69HbowgFNFWPMXLgoHqMBzGCcsvpcbstjV/Vr+hGxOAb8maG1XTmRlD1
DyVi+Qz67lmJW+DUCZhZ4z0irrPlDoG6kOVb9apl575KPnUBci2uBQXkhk2oy6jAtn8laMKH/yhg
7QIoZHFShyVxpWxU6M/s5wg73BhTlRyXe7LZvsb5ppcv1Ir2KNmNBwcJqD++FEGyaELt0SCAW9wT
bs+FYM/fhXdrjRd610Xs61L6YOGx70IoRjy5c0tVqr/uSbjqZu+fWsY/FGHsg2zF/4lazmVHrsoB
LeRZXsZgfJLpJP6qBj5pspwkS21UaTUm/dwf0cCSC4CuBxEI+NamRmsIEc2ZtJCJLyeWiiiN1sbI
yR4j4QUO2qkALfOHGKsMbuQs+BrT6wR2kJH5jiovQpbF2x+1HKMc5nzfOg3LlUEWKHeu7cTLWGFM
Q+Oqw95ynEsekcdeADq3QqVQq49K7vAeUELFtTlbSIjJISSaU/5tYje/bItvILcPVJId1S7plz0r
b9SHS6eb2UkZE8eB8AzNWhEzcbaQcbV08FgmOuT5c+AsrA0SP2dzUxXXgPnHJ58lQfYWuodY4aFg
cs0KF9tVvXXJpq9RjmZFtS4G5cp/gY7biQjViv6Rw+SQPaWPt25apryTNYCnQma2wTE+ulBXLfJu
ODH71NQvMXhzjShCXsdAzDOfI1z0RGtp3eG/zFZMVLhuCL8Vl0X3F07Iv4N9zcUPWBPr9k5B7jDP
2FATb2N1CHWZJyeH1tx5Iokc2fNDVHRnp2zOruWdvYjgO1R1GiKdjq+nFvrTuNA3xi5Z26cgZMKq
WOphUHrtnxNbSyRXa0wOOgm3zZRsVN9eRbbKMYUNderSp0APj5Ee31Ak4MPL+mPaURpI1CtfYEJF
BDYtl/WT2tJcDRZpfnPlr09evWCPAiKzgIe2kd+sJ5SAEQXaGBdsbCHo/CFS8Ep4/WvdMcvQaeq/
6GSHcXKPcvKshuqaO+1rZsZAasZzNhAGlObg/mD4ZXMrPkyTuMAu3uZh953TtudrvJ8OIwUda9bD
NHQkqWH91fP94HofTG9TRmpKH73Glnsw6zkjCN09hE1ziCNtrRn2joIRHZAXYKB9yMeIcESC9/Bx
Dkqx9CB2HIKpvSbdz/2fAZbaqO8a4TiqtgsYKZ1PZUoQWmQ0/1ygyOuUCyjEmoGEyaIEld6snT+g
6EC5Bh/RxVIKwMBBfDlqtHUoCifiaRDTlgNelnPKCOHhunZHhJ+kjNe0jSg4O/z8JSUrug733ezj
Q90yMtoAN6QC9CbeMJyDlg+v76Clg74m+pcQeyBiCsWEq4bqCitOAZrKXgLC1TNgURoXY3UjLwHE
gOzVcgMnHJA88QEymyLYu0BL7kA0zWwuNHxZiFcWydQQ4/iltPjA7E9v/Aydq8vbrRFNFHvLJA3I
2bnaZYhW0Hjuh5ICOpQQNbZqJw2vheNsgLLbzFykFFm7XLh1175wnQFOjt6uC6I912arvwZ2ctCI
6kMEOEfJ+v5Nw4FSU0SqFc2KylU5zC2KPm/fs3Ojjhrj1xgIrQGKjAmT6wmwJQqC0UemggaA3jNP
94+aH1P420l7cpHhoNhYFga+zkzKtu+J//K6TGS5xlTIchJ0dfSSwWAlYwsXuzfK9tGampVtoTMs
9u2wCZXkiUUy5skhAxcNxKrnGEvI9kSzbp6sdE2iGSmQwDLOpiRWzgk+vTA9Ukak2Nu5d3opHJP2
L3kwA/QmDSlYMbMvO7ib3tSas07J9D1JIE8zKtM0BiDwU+9MDbGJKrWZ+DR4RUdjem7QkQ6dcZ1S
zXwwGXfVHEaBvXeA1J02JYtD6J8wmTID8GjO9jYip4UsyyncoKetojfy/m1QWXnVtX3GDJ9BdddU
4K54mQteyYKFAlUM0YLOwTiE08r6JIK7TULzIfBltqdaPv4fSee1GzmSRNEvIkCXNK8qb6Uysi+E
1JLovU1+/ZzUAAv0zPS2uoomI+LGNc3fohzGvYMbgOF1L0N/zAnkWTYd69MkpUIWRb7JlRjInLse
yx0LRihWOw5MYJveSuf1TSKqNi3DKJ5nmfgPDU80Bvp5GQNtEqsLcePFsTAbdg0qNVtKmx5lgpqY
4jQwOu9tqR0cxhudBK1sekU5s4g0fMXKAJ/qcz5+cvuaZgN0F1awWGEQWNkGwWqOpmQi7csfUNt8
sGBUzM/yrE5/WeITc9LbK+9rXL9KkLjcVBIfpA9VTjjms+1sug3cBFQ+vxbYhYlv9RNX1dVD7ioe
rNMpmp4rhwrs/eD9TKBBiP3ZHL1iNDzo+6bBssKZl2P1rrLUFbbuxC9RQuDoxIFLl34t5+IJJj9A
HmF3lDuWTnxqPudIy+BT1aYJuxOfVhgkDBkMV724p3P1j2l8jU4CfN6EZc59hJlZ7mOuGh8wi0+w
EW1s5uyxeBD2MzMzpgLUgKuKfsf/BG5Dh8UrTc5Do79Y42Vghd7P67HCDwsoNXrhMVL7qEBno6a0
GHCxUd+AtfOLhykNF8qnY+Pp8svuTu9KmzTQAukuk1mOjSdzih/91s5FVVDeXg96sRqCTKNdjRh3
uda87LrkHnnbqYpW/CBy3vcYrizMlkQqzULLKfc5XI2CbEE5N0duCQxY3eOxmsUzdBhItPIB+6+W
B5+VPgCYbI56BAW2/+ViiiRcG/ZbBx/RZfKifhkabkKh8/co1v4Hjh49twl0zgfEs7GXKGi/mcAz
/ThyxvsdcrY3jo6mDuHpvyv1ptOwRmwXM2RWOySIPWOxCpIf3WcweY7SnrkwDy4J+ouenoy1cDYe
idfd1XQbCVd0qDqc2ty1uhahwbnHNN2Op3kicBGxLLr0DL4RfVzaEWKvbHmRHuzb0MbVeeEwwmQA
h/KrGg9gegt1twHZ6Gt9+82NJiTWO/XSaXHL8Us0Si/O3YSdOlc/orUq5Y+OuLK1132mrYeGhtrA
bS58VnvysNLWaU9EzMzGCWFuBdGYr1SyuhsoTZJSlBDvLpJ9Y2583H3tx5B9Kdc299sNo3cHlN+M
2wEzJV4BR/tRz3MFzEwJZITlS40YivFIjSM8ydUEq8n3qIL2qRs+rYHmTeGosLR4h4Lyk4Pe05B4
oY/TsxVZBqEa25hM+RtpiejXMP4Q+oYXT1TXhCmVe8wCBVsgH+imTr4nOJ41/2gw6yT0jEzB2ArH
LNtP3fQ7sSrV33y04XAUUvWiu7ikqVSYKrr0Dvza6GTmYmc6Z7BRWpjt3LYbR7yTmbOH0EqnexLF
KckFxY0bkilmH4eDtKutCT0N45Vl0fzYvDWeyo7qIX+N07IefyUmBrUa6ovu3kCkyeZ4O0PlBIRg
01SH+Mug+qaT8iv0HogmffHBk8EjEWLZFNsLvqj623KmH31mEWBsGkYFwRZDQTDNhPsEABE3oY3P
MBDWqrHt2dFwADF/qpy9GgF61R6QKh5SgJnJRbwPZ81WWl7ukKX3K+jY6n2AXgXTILf2nmJQh7/x
kCx9Fo3qa0YiWDm0P+rDNLi9QbOCtqXqdznZZ8XVy0viaB1nZ+jomdKXgNZIvQIMt61jrYgPLEmP
glS6Srg8fMcReMpMxbGH82SMRJ0LDP65WM86RqtGcg7t5yS+TGhXxl0/3flfAHsSX49VAl2z6I+t
hpCYApSDzCI9X+aZXMHAUoYIFS0DRDLV2RmBWFft0wS6ZDONMt6jhJC8w1OAJX0Ez4ug9m6E8Fli
hjNsk2w6BB4L1Plii+pTs75D4a4iKPy5IvXqP6gcTcx2jAEx7TDizMpa0mnPyQANKQxdY5n08qUP
D07MCUOqU6MFV5HPrwpBUZmGNTNVrxtfRYUf2mzSKlnDaSqiq6ABcFMipioUAUXPIsk5Olg4CKc7
57H/iXxQQlIwE5jQmYZESzDvoFSaoGtrstv6YQbBBC+9ZNY2KbqrCotNOyFIrslf2qY+BQrmKrT8
w0IUkNU3rTE/EmhINabMVmVuE0WemLDWgmVVXIbgbs7OS85GxGyfG8j8zCgqCtYmuCNgrzfmLxVL
AKBghQ7ilbdWqIkLQtwnBDvGyKTerI51tdadeM+hT140jt403EVMjLLubpJs7hxHs9RR7oArOHCQ
Lb01nFt8OtekD2Ls1tGeTa1LBIXA6/tPsKieNjAwMlGZ9LV8g15ItREKdcOGe4VlrlsgquHrPKi7
U8MnsyJrmZkYgMfDLrULYvuiD/NtqLk/ZQ4mBoTQe98dAKU608b2osMJZ+BzSthMFYExJC2g8yrc
T07VZBrOvf4zT5eYQmHGr0087A08mlME2DM8EXP+sTCISzadxCiF4vp3Hqrn1Db/SFr0eAytKUgL
bpqYgDOno/j6rbNr3cdHXtOVCyWQYUKlTSW/hEoqoSPhKAAwuMmTRqr4pMxKuCkG24gpVeGsBVQd
gsuiPyrIRUFlhXYsEOcj0yqx1Ntb8szDj3cGpYXynofEUam8+uJsv1WcnpZCEbBobKAfzpdWg26u
ffv1bbZwKmfCbhaqUoCpPQzsh+BdVYPzIuKXOvYZThAV9O6OA6tha0J7Htdk+lKz89LZ9iQ+Wz4K
LET0M578bDByKv8EMYBj2RzpQD3cmB9aM3ivNEXm4A3LVmj2iVuPAwY4OW8zflBRorLpD0iOFnrj
vvXYVIFGGOze2HtblA2iryBi7j29gGnH0IN9e1jl/zryMsjP0S1Sc9NxO7Gmjqk/lsjItdZWHcwV
AroPFZEpsX9ppK2SSd6b5jS32yp9VuOKmkpYiTlwUanzWI9NK4/Tce4Romr6bvJr/AeSnauGuPLD
sYq3yiKDidoX2sMywMhPJv3GLz9RY28ytli21y4E7gr08J4h17MsMfanIntgj5z1GL5yIBopbJRy
V7lPKkSaPXPVp1st3FqKxoLxLOQeVla8xM5JG1PFgVJjvA+1KzQ2EIt1mFMG51Xfv+TmhaQ5VWky
1SUweDoQoTnJy4GOKsi2He9xBDsA0SHU/zMlQE2nPPQSf+JWJ2UzeHKltTgY+loY61o4b3V4LXHA
yhTIUG30gsUip1MTvAmk8g5AgQcglVCuJAv+1Ge3B6w9tR+iwoebcTAl90WnIIbsaUz4FHmyr7hS
fyNgfJ5wTOvD68zgIfhHXx61BuM7ln/RY1LBOatIygKnElF31Nm3R/3nhNpxICiIFQoJse1GE+Wh
gLSf+0TRbABwJljaYYwJcnyAVRJmL2YHawkqn4ZwwzT73w6so+BTe273YDbTOvPaJ5oNhYJXZB1z
CuIBs+dcuqXIWdhCYLe1m5hQy7Zm247wgMWSSTgA9rxIQ0rqdEc6dOhZe9YeCw0ZPFgVk4nDe07O
OZ0Xxq8yPdM8mxNbL/bBVv6JlkFRBh5GxIC4ALZosVOXqi847C3F07/k5Ox6nrVjnQCJE3uFC4he
4Qcnhlstz5b8EuBSDxCvsziZsgyAcj4MoflUwkkDzR5Lf9PknHT9RW3lXVNeU2PtVALPv4AVdb7G
TWxjQYgAlFXuhzRgRLFV8XRLYKUFBtFW4qfsI4oBNGy9Ld7jclq5eQCR9aGl1ivMfzzphMuVANNq
TEZb50PpazbYlVB47ddAubOYXbwo6p8SxCaHKKezmwxJiFB/b+4Or3Ze87R1ZyHkShuq3Rgvzebd
n12smXirs9iGcy7nnepHSKGx5TbAwZZhWlWkCIMitgR6SdOW/sC6Z0LM3YCdhHPFGveB0zpqhYpl
cmik+UU9EI1B2DXb6Oab+6hYfm2GPxDCh8yWqyrx6MY/k3xYM1SCY4zwy1TXncFRz9QqrLB4SsHc
SEhvoHzgt4vKOZMunvzc2JN6B9WnZ8zhPIixvAi4CGREZHgwQi+JVgMTQSkN1QXbbHYGycVioLGo
c5a4EyezuXHwhtUZnjNJoEoeNNAr5Dkee81GEVXUK5QqwuIPF4GRAwCv/NCrz5x5itYNZxf+tqTc
q6aQqu9KubDR6ao/GlBbQGOgexZxvwv4sBE7VrNPbh3se/UHFJji4KrxoEOLr7FRVAMLdUZ1ewMv
PIgP2wWT/s27NEBAmWp2ODUfooS3j4ShLCOx7UEdEOrQsZCD4PQZuHwGKCwAGLP+WXjMVVhheH62
VmJKGtRY4wFnKPXc8a+JMKbfDqdfa8bCiJmC9BH/oWyeWdMPyGqzoiCmIFkWXbTkJuFNjbUJu+/4
EtUs5cyN6nPnEFscXpZsvJjIo0szWBuQpCeoqmoWUtWljfdTpKFBosfIzwQ8wo1m1/3CcK2gNN94
Hl0UBzq3qdrPWXpg2DRoktSw+fevwJYN6qQabne7sxSzlk4LgtXzqKGDBk6K/K8aDaIsiRTrrA03
ykLW1Y3yqMqZNtZLulhhY/jSKikUPKbeCW/4N58HVtmOXlz7tNrC7PxwTe8Qev5LNEI0nWcPimsF
I3Q4qFcf4yXElsaqqIj36OKl66DNskoKzGTTcTinzMPOw2cvbJrDM6Zsz20G6Mn2AlAhV+ITJ8jm
BQPMoZDs//KFj3C44vxhaiWKeTRRb47gFxauUv7KLIwlrfUZqx5lSZZM+c6qbFRnZbNyouQS0JCv
fBMQXIJnDRl2/FHe0NBPN+lDnpTNu/5P69276gF1pM3W0D3HaXI3ZgtXUYBR2eGZlvIDGfg+e7VD
00w6sk6/llX8m9ePFTtAy+e/zcgNEqtZH/Oo5OQVxtmq3ec8SPErDh4qwr1LyTXKnsyx/YEHu0Kz
di9rPIjitclJlNjjNWyKo5IVpfVLDOoRts+hbwBEJUcXCgDkkHWs8Cr3y3RhCbD7rbk6agoN3X6n
XGRoznqIAhkBVlGBg2Z9Cc9aYxGJywalbJYc6A/07SSFZuETBG4I7TzzBRwqHjYGOgii2ujtUen7
+SauCCSh7HrObhp6urLwyQPiV2DUTByx5aZP6iBzCbRwMij1JUl1GyVE6P1XgaAEQhtsoVNfYiFQ
/OjMHOVrCNudR9zHOJSjHkJnT2a0vhfMRANUFluyH2Z8ERYHJzxeeBsTCvjpMir7K+wnBj/czsn/
EnB1Jg45kGqXbPCdA0PSFcFE/sKZhFu0oq0OHB1j8/7ELsJjo9Pb2sJVJvn8hBL9BI09DHoVouTx
dbiHDbkL8kUrXgzOFnoqktYfJK/eTLlACXHJWwyHSB+GelW6IcQq88JVh+PtGjuDc6WmeVYeVgHA
I2ZAaR/hlTSe1IYEIyaDFTDJCvHGbM/WTqEJo2lCSzWXnPW8rduRwXSmIHrYIjOnMqZg1Y504BQw
AgctmUfTcFNlWy2z+N0yNCmmFxVHVAGtWAAJhmmeQff1+tSaZz8LDzj1LBkPUAMs1NA8TfeYRMyY
HYH5ovD8LDCQZ/7Sf2DAGtNS6ExngTY9cOj99NMycYzlLE4uiE3DaSXMFXkgtEESll5hwR7Enjom
clgDAW9Qz1UAojNvNIcVx7/Gx/oLMi4/Xfs6gFqhBujtlyDHUsUFN1APMFETOX1nK0dYMeS7dNoS
+NdHPzwQpTl+UDENTs6YJq+Or3bOzRtfMxdO58z9a1BQQRtHFtjGn5Su2IWABQWDTLfwNjKDj1Cv
Kn07Wfeo+LGDDNuV1QY8qTGoSXsnHjHweOyiYNlXMcyQncIFJ7FXVPHHrAhuFRqs2CIa2nyu4tcO
WUXHSp2zrDJvc8/Jz7M7ZX8QvyfDHUrdpuN69JxUP/qYrPWIp0sM2NoVnyFHfOwBjKqBkJ2yTDxe
oPrDs0+c93RMsf6BewZvBaGas19sO0z70cZBSGQ3dXKJAubHIBIE1ByUo9h7QycaDEyj7GE6+2ag
RevZ4akZKjP25kRgn0K8GN6YXEMcIzsPgjjtjiKyBRw2NUOL79/rlAJf/oKlN7Wzre3pDwp1eXKb
6cW1Ec6XDxR31cGosqVBWksNi4QiuHwjrBBEZCJYizk6hhE16K1iLYlHFo5I8cTS9ICPKYs6AGpe
KaFZr6xY/olY79ZtePBaxCUB36XyTbBe9yiMFP5xsYu7bd9qu2wuzIeaBaLRPlNnh2LcKVqlT6s/
RLS11FytfDSCR5Zvi/KqmSisok9ZnF06iaBxn7DEPhXWvXeCVQNRvXxCS8jx2uwn0stKNrcc89ja
e0oz7ULbCBwBaG3ugGI6JvAhzcmLwBaofQIIq+pl1W8z0pmsdF1DiZejszIxxKhpLFiuabSaGV1z
NjjEN2qXRLo8Ty4d9WCx8WAS9WPeTiYX+2Rk4pjjNwAdkiC/E1sTyFELFx2oGW4K2DjcpIFPTecj
QL+JZoCPAnI7QOzNa6Iw7fMwV08Uo11Im2uh1zEq+TgaVazAZ1jxro31cHKqRf4Uynhf9RIsufnu
qadyujSTuNRhfxCQDghSwhUQA7ME6lRH9EBpboa8aZZpje9Ko98HRlt0Tn4S/qYWYQKl2JCqgJnD
D/bvj1K7e8m09wBHUwspSGrNcCrJIRHECku0Bn3zmOoxRo5imwbRqz/Gt0Bqx8pBZYt0vrLIosTr
AlkaZI2nnDSioIweM38ka6q+DfVAkEa9lh3zvzbGeBh6yyn79sTwbSXV5+gUe6EX70Vcb3tn2o9c
NXuOX7q2fMl8HYGaqeKS1FVE8e6mDvRs7RR62rdW4UfEEthBSq2WoxlHCYL4hM6rJN9FNRsBQNcc
jAyXKlTD2tQNhcT+0keeRVbA8PLUUKHu6a80nUec4g/Rh5Wa+KHNZCZjX4GGbobPzp/CjIhJOMg1
TOz17m4NM5qhVmxyZmI6dCs4qUpYvJdWprZygplPh3ZlwwjSjs1wmcphkzSM6ThDWfTSeUHI1RM0
SPXwqva97btz6ew1IoEBQmHeX1EFgnaYkCcteEna3K+SDjm35+l7p5jWtav9m0sjXUZWvNImnWO2
ZCzHdnKdN/sZjhdr5QxDC5RAFF8QNjPiAeWJmaz8kaup5sYwe5Q6tPwmujF6sg2tKEZ5SJgs7WuS
lphthkvDX2WheMTL881ssWrybYodVitosVk7++amdVI4NmQvaO6e2yLNgc0s0kWrIxNyZPFRpp9z
bEyYWX2NDUEdBcOSl3/YgYFI1kvIiWJWFe+6/fdLASspJfYMVjM93JMc473Ryys2zad5FJ+VDhuw
cVktYAfiGu4dfxPAhoMXzwSGlpt2uoGYiQQbDw5Y/RO5PNLuOz9Ri35TjGqbtL0kkIUGIZ4TzppC
uLgbKNr8SUf53nQw86d0I22ox9M7DmOj/PZSa6lHaFVr524kzpHB/sePkKdP4o/gNZnFKmRrwdg5
GDFak4KRw6qWtnye8I+PQ2Y5SJFFMaxNad/m0noLCOAgquUxJ7FoMeEJ9B3U/+SljYmSFF8BmZWF
yTKB8M4DGtKQcvRQPyD6opQ/tGxJDw1Md99Jl7UXXGFs0NKR464oQ8BlIKnsA8xiZ8AJo/dglLOj
fKmnGFbb4IXSwwjDPktrZ1jVR8fQmNsO4nWVOOzAFbZ7vEzN1YypmYU/6+CkHL1V9R4yIrUIRwyN
nWJyJ9cZ1BppNShMhssE9tSaK3aQNsFIcNLA+y3ugSJs4rNp1KGRmyyZylGsZsHdwmEPAGpoYKXm
zSqEDZczKxkF1lzNts34Fob3GRbDSjmCORPEf8AR5HS8HU6Plfb0bQHzZE6wkWrl8om2TjXNKgeY
za4CImiWYM9/DAae3wOScwPyev5Lo9jm3Ht7qWkvLQofDN/h5kABEko1uPI4FwL+c6cRxAblgO6E
7BubwKfFJDcjQ2ApX8LExsIc0Cmmqrl6+gQLg4XhMebMsicELbwBWLEguIaPE9dLn2cDE1kSV871
GK0NB6EKiDU1rdIS9DZs0Xn+kXIuPPEbNBc0h/hfNO24dsEESF7PZmCfHoNS98PjZ07zop6nPQv7
heUxGiMTTBjsY7qGWrtMHe5L6rc68WS3A8zMDv09B6Cx0VFOcVyzwMnUrtiGyZSawSFAaJBjvqlH
nwaedRJonxhhFUAPK5WSTRFLirNMogOf6Tw02FGZQ75trfzF4Yuk5GDa4lrU+o8L03EM4Y6k85cu
Gtycw5sJRREXv22aEiJHJoUGtdgIacB9Esd2CQ9QSBar0C3IkMOqhs6twVWJcDLDtwmSwPQ5BCsf
qxktMjZKt9x43dUb4eqn6t7Cwi8btG9LK4ueEDBeiTZGYkDuJDcsqeA9jEzfkMys7svnr+ehgpLD
tt5AKpO+hriCNHZ1nW25aXALoWVUK62OyQtzzOUw/PPgxNN+piFqlk3CbKsRDSsNkuq4kgq4UbtF
Z1Jc3ZtvRHATfARC/aZsxU65xSUxh8lRdc6N26yhFH/ZrkGuL1AAcjNB3gOrwRhyYkZ3ZxRgp9kZ
JztajG0KFw3OflniE8X24A+2ZIritd7aNi6v8SZFHzKSbxOxCmgnELWEfThTzoycyQ72wqiJDFEj
r77O9E9zSjB/MpEnXnF9hJgApsANzNgKjzOCfo+pCAP3rNum3fwaFc+53PPVAxvndeJ481IclT93
ZDIVrUy9ex7Ml4Zgla4ZH5q3zvJp2cKFnY4X4V6MAjVzheOVkyGlbPlSQFMzXTHU430U5ET1Rke3
xpxNmMlmdqrXOLuaQbMaHawn0pENgrMi8oOHPnW1dVhiExhZNxk864GHlLlUuy694kViY1863kJG
Dlj5B4Bk7Zcfbd9iXOAAII5i/Co05yj6mSnXrdD4E1tSAMLM4ByAIjDHaIPY9hXFep4B37RO/XB/
l7Tztz0jb4YqumkHe1UqO2gebUysS5/kEnzk/CA4q1+nDsCXQcLzi980KO4uH8wiy9fPu4ufgH5o
jU95T6atkfiMlDTL+Zdt8sJU3Ft4JW277MPsOHTevsLtw6KV18p/aWGuYkVYnCdtb7bx79xbGD04
m3S0V9bMq212q+YwQYHHgvlxtLDtyeMXgxPJYQPjR8lNmE7P6SXk1hBJhOzO/RpYrvZihjoHbyet
ltxkkUpYv+BQfkB7UOKIJOVZhVkmNsaOCRi4nTM4F+OHW5TvQfwcSQZMBLgYmETBt1q0UuNwoE2v
duaBAIiPQGPRjPlpOKRng3tGWAFKMRCRxwo7aIW51RTgtNc2bGe+XE42BbOnGnAlWYAFaFk1mEsD
lRePaPTG4YHxKY2HyU6UAXMMxanGnpogxbd8VjTKJkaUi+4XcWFQZ6RSVSppZ8pajuXfOYBviClI
VmFUHPw0Htgqjj1RmuzBygqQWvQwBzWC2HRTkIUMnh0wqidpgSXKGxzDZsWhNJYP8KExTcYzpTx4
CJqGCTd8RBYlzFpfzEsbNnc5hSsyeV3B7hrpVSnarwIFqs7hDBDKVGTn40qxWXtrxKUy27UC08mv
ufpkpNVKuEyt+5zF8x3+j8mZMdO/Wsl0CflnYxjpJw2WxOemRs7QPjC9T2aLRBAtOb12TqNgcys1
QDLUqfpeVuMuUx9Y28QZRmM8iFRKT8Eef2c/ElQlWrcslO24uaDY7gDb9X/gV9sKChARn9tBUiEG
LljE3uUW1t99IIEaMDBEUPOvZdWgmQl+hAiQcXUZynTj1yCJUUCTYEO4128eMyH7EXg23QC/xQrW
eNP8v8jt5suknUvlmaaNsEbaSp5LzXmaW/k+a/YTmnAWIXXHtguuS0GBjKGcMk9O1dojUNYV2r3y
ihsoSaIXt0AEu3y+Kqs0ZCC0qvgQCWQxRTacQ85CfWCfQOxMwoAam3cfNk+XkYZhobwIo+dsim6t
jTorWlomM2oiAmA93LPw3WMAM/C93rD6W9JKFFzHCepTnj7jYTkPJ5lsZ71cqnwLYLE4K7d/IzAH
RP7KRV4M7K4BXdC0silKwd55zaB+AUprsAOIoQEC19iUzKyveEXJfXS/lPOQDeGiQCyNHmPrqLl7
Ng7ZhKQVnnnbnZVZq2T6zE3x2lXBaswlvBPsYpCRjmJvhvOmo+rXwLQsRNSUZpjsWM1prTiqgyne
VNkbQGLlmO88VFqMuoyxnvsZJNh/AznblvHal96u6lHATtPPHIQXKwSacjJrEbKWHrjUKGA2pmN8
EZBCxO5KmCCEdioWYRl9VQ42l1wlNX/4/euE+Vhm9njG/PtU00mHJGVGM+0ae6VomiXqxenJ1Z5E
la7CIlw6knwqKuqQfgpQfszHH9zsnkuMnegxk7TiecqPvpe+RtR6pEQQyfVlHICBYX1SDs2RwQBS
PMmdrGIAoTQwljowkAKF554NYXu2/83GRhHKTPphfBARu9EQSCBxIEtayqWwBh6n8GDq4xcrd7U+
x1ivjF/5F8PCYJ/2DYzB8n/S5sYuB0ofbVWTr0Sd7v3UuahyPPI62pzOdq/j//BCKC74FHtXl25C
6R/7FHEJewiq7NSf/ZGlzRQomroQtPeoogWTopKvyHZcOQGc46E42tI9eIP/0k3K5wUrd1XJwsz9
I8DwBK9CaoKOR2YJtcHB8FTf4V/0t9No6qWLz5OYrk64afrw7pXNFk3yooWqROJXwR/xf7yBeE8M
nMwTLNrO3tAcVOZX/1ySnBnV0ZI+KF9UMCKj0aIL/4mEIhQGWM52O7eEQxbSTbbV+2Rjq9AwFHY4
cIEgPtCSPds54iJYm5E+wOQ/Gm159SomD6MHpeXASRei1zeTe/TYf1Zxycui1STi4UYVEGcFYccZ
bYD1cF1O+P7B3nro+uEUuNSyuKa3/0z0bhHLLxbiTWQgSfY36ikzhwAgTbtNeo2Rm61yg/ulIgqY
syBjBptCWnMjTHbK8yDU4EKxQ3emgMSKuGPb+DoHyVIyiArm+jLGIhOdCiWsT0ssg0doUx3R6uON
JOhTK91VioGYzzHDsgAa9p8ip8WwPNgJoLfU+lWO3KPd7MF4HTmejZFYHXkjhKahgTQj4wRqvFIf
XJ/EUbP6u1Pm78pxJFdOXsylOov0jg0ZH5Olv1tWODHDOAaMR7JEalx6Tfr4yVJsx5zRKRhpNdh2
VML4yEN3L4vhSdc+2fxhR5qMG8ZMPjPc1x6KIZh7wCazNcS2QKimO7uC6FtAAk/f2HVYwXmfnmSY
bi09OfYW5JdhegygH3iUiTln2xvE5jkwWakO7SbHZBzUOvjWi4l1bj4/WVl9r6eXyLrmQYCKHLcz
ZHFYURy9VhxYx4cZfnDNrQZfj5oct4B8M7brAp1z0ExM69c8uWnmoSdmkwUeXGWoE0HqcVT86pG5
Dj3ClyZnNbYt7gLe8OyCWHb43dmhRfXjwE0npu0+wPiKZQq9ueXYr7F/NXFRydBblzqKER6vqUkJ
RK14hF3c4+R4KWE5RZH8Zw8OatR+UL7G6mLYVvjdGHjlh84ax8q1JKJigstcWt1bOPvruCoQ2ObL
gmFP3Y8USU7RstrqaAEibBzTGBbMqkiAAQs+ALr7x5ZhLpmudOHmSGiqqbBnwS5T1xWZbDqmzBK9
9RnhlWIR+R2xLzIqU0WU0FF1zH2CEz/tS7IR+jPKXkoKR6KbYG8MVDLDVos89mmVSQSk5j0NZr3S
6uSYuP5OsTXSECOVeFuO3imYtccYMBP6rdIPYiBVDeM518+tycjryIDMQntbTeW/umrvLe4bRn+M
hP+YMIgVXXHTLPFm+Ea41qgT0hky3LFYsE5DTs89d7vQLT9CKd+GdLr4hc0YnTFgaN1X7aebtIab
2RG04UlJUlKMUGtqEQb1SVWsgyEH/XIZ78MaUwjRMP3q9J6OiyuPakYq/mpXY3ErZ+PV+O3p1fHK
KoN14+SPonIoilp1ZGy/w53XlMQpRe/IoBHiYtkaH/TkP0HkPllxRWwD2LTffmkoupImOQah/wFx
PN7NJt3KlOhHWQlCHr1TnchVECBt9CK0OW1j3joMVTb2dPA79peBwwGc+EhLpqYIjqhumTjjBkds
9KxjOT5pfPdqfNZsIoCHOju3tYELlg6awWFPKhdwlgssanrHyAKBZcGZkE+EGnnZTsT9emBgFFB9
Tj6C0P2X9C74kDjDpzuzZB2bHeW+sem+U6tbmZIHs5mTfdlhaMJ53dpE2POXTRN28wStxdaP22of
WlzRgMXZNtUNiDiLoPOxESbwC0ehnvHSNF4Krzr2MOMpZSuMLleuX91ddqn2hGcL3O3ByPeZjNcO
P8HT63PrBVTZiXbClPeOXFxlKtCxL0F9S9TfgBlesy+zGeJBHB1KdzCWxUw4USe9aFliiCjwLpFv
6spM0M4NMe2wB3mqW/2gFf5FfTuy5jeD9ZlymhM6iZiCGUjlt6bRuAoMf51UhFq6PY/DCVW/0NyA
4xWR82x8ARHNJM0mZbVOtfqpk6lx6uE/mPSrGooD3Y4vmQ3WghVAMLDckIKerhCHeG5WA7N9yN5J
NeDEqjY+7SkzMI56mxFPAQZ9yY5FX1hoIMvE/ZrGcBdEJb1BcGywnSSe1lwOYf4BVLOU/B/tuPnW
0o5gYg1jk85dos8+62NxN0r/Etk5qXo+1ilWv+mmcNmGOTtX2E0mBPG2wOQ4LMN/skowDoW0rGfe
AefOz5mWNuuUajLu3rFiw/MrNdfCKdm2WtBrq/JbRrNS9A+3vEHKWzNaC5zg/UFua01emirPr1JS
UxPGL0wjrk4VZ6xsKQHPtXXNfHKXsD+KhPuOPQ/vHrrl1FpkEaevN3S3sncfsagsl4HX4QvDmdda
P2M179wIsnndeMPKULSeMSOLicZilg68Z2Pjca0CN1uXdn6ZHVxZZJxABgK2CGZ4H8rvpSmc9dhE
qy7XU4yMA34HgVefQRs1Mlhp0jv2UTUSGsP2wZIYt8dbgM0coca2KetfMbQYGqbasg0+RluBYTYW
EHW/LKpkJxJxGXTaTlHTS1Z0xxV2u/k7Rqwo/qNVNuRHUie/4xkVnFGbIMPlezw/eQlj5gzT0WcZ
Zi/YMr0OXvaRBtMqTLVtDZYddUr1omO7jmSoeK9ksyb+aivGuELZqnDcQ5ey99PGJF1YfOiR7+a1
vPfjvra8QjmSXXAWHBB6M6FlP5WH/Y/HxfJcKFjcAJeFftyWb87Qoh+B5Lyc+uqO6GppU25rW0I6
dLaRo8Ku5OeItKkkFQ2kOSmdtWWzFbDwdRIYDcNr8lBS6x1hG97g7GddOwwkIEz5TwfB+aHSmeKt
BvmrJM3NrQmrq5JVI8AjUAKp+GhGo7p3l3FZcoK+WJDQ5luADRvsXicBuCTjxis61r/RrijBj2E4
DrfyzU5wSPHxC0y9tW5fK4s1YSXFT50k9ya31soPOR7ttTlW9NDeaxqk+6RCAURm4K00EOICONNx
QAc/U+4uQ5PrDAv53TegjFdzd/W7fGWMmP7ppC6x0Tj+x9J57baOZWn4iQgwh1uJEpWTbcn2DSEn
5pz59P3tUw0MZnqquk7ZErn3Wn9EmIsou6/IUGOf7Rpj04cGimqmfr94NVmDF47ckPP8ZprdVcWg
MZ01m55WJQWHRK3dDtnZ1xOkZ5gLRVruhOIhwc3GAUYjCg3XhFMisAtJY4gI6+HEipkhQ4XUM5+e
QCyFypHAchcYUvZb+J8lHk2Ly3ocOaK4fU4qGM7JDm4qk83JwUDChWvZE12pTrSobbiZci5Ofkl4
eDa5TpPt69RVC2qDcvjwHj07QTiKdGw40AtameeRMd3VkRiUiPTHYIsXCydQiACLhKlhUjcWdTMl
xFusTkhooZnAeQZ4gAojWowWrmo+xd9Cc1mw9ujs8u2xgScd7wYDjKXVtK4cDCfwyFbWDa/8dUDc
QuShkUGomDXvDSTV0Z9BFS1BE+RkCAxVIQMtg1EQOm1xHdkStiIOyQMj+baxDwRtoRUAkjNnguZQ
Q/X6ue0uimG4VeJqxrn2wW0Yq2ZkOrwxE+wOX6NdPMPJ3OfsboVDD1C4k5WHOKlJyV/pCth7QdJv
v6BPlSTUw5iE+LS5CZ3jIP1ZwBY58+zclTd0ckvZeEbBZ8lY1WjOQtxR7D29qixmRXHZ1UvwUpkL
WcPQ1/kb9FirYvjzq52IfU6FT84YUOXgWhjuY1Sgvb4pzdbMXiaVqNwPSdn3A+lNSx+haO22sxvD
JCFQs77q/i1kgrZByCkvCiSEGzLuN+1upghvjFeS14hZ5MaLDAfX5R/SkzR81eq/WBEPAzLkYljm
norKlkRft6f8tMy3Gd4BkpzcphlXYO7Evi7YeoXLpVEhQZUrLTy0hGKCC25lBpkgufzXGq3Z+jwG
YXzqiBBqkDnk6apu3mKeE+qBl7js9PoxfckO8WnVS1c+/Jpicwb0LudsDm/ijSdFY4j2Kr/qraO7
kDK23r5mfEZJRRLkRgeoQ6Jiy9phxgnklCsV3d+EJRzYvuRtNlZSaGAPiQltIoiDp8VRCI3cSTkF
GsoDJsbk0gj7YCXu6NjemviA2vww5Ntu+GGXFNsAAXp4lSJoRa8gySn+Yq1b1fkJXEokhbH/66i6
EZPxCXwKiY1cefsBQaWd/GodTVQ1XZadh+snyItVjooHdMOZSG1uPktz58eAIQCFsSQGCjl9Qywb
NEex0olbQawTWpu+6s6zCr5NzA0O8HFCRwpacBEfCYFVDscEZ38pMhPao+iTyRAVRzwA3SDjf77K
polljl/BhBJk7EKPj4wkIymVPoY0RWc8HIU2k7Oyv0/8vCIUviz3ssSgxkkOnGWrqntMZTDjA1GW
5UdFQcBnYuxJXrIJ4uRYHniuhw1yy9QENUQAuNXgOS2EiRU5uuOPnr2bNAgzdcRQisCknAiZo64r
qdn1NqNwxXzgSAczdZPhmTGzpcQkQnASnJD7H/N+QFRjzjv9NyvXPFpxvxS/JjyGvTUwPXKupm+6
DyWjsf51Xo7dyQ8er3hRazyaHZt7c28tCsbSHX1rFZsGMj6em3k+EPHVkB3IUdZ/wvQsTV1DBXXL
oBz0TYV5mNFqOOc5KBwfvPEy0gzNiGOrzRJABe4WHJ9XL1Z2HyK6pxu4jcurAPElFYalWYHiEp9u
5vZSGc8Kt8NEMMkhb59YSxclljh9oZrfumzuKp7Ts89rv7BIWZ6DCGMwynT5xxRIAt/ZoP0J4hBl
Ndr9agMHNhEmH5UvmfHpkH+cgVEj9aDe4jVWMKej1AVUEHRWLnJztNXULvNyP2NYldJNCMxmYiPW
EPCDU/TzrpFeifI3qISL4TwJpvTUDlVWF/G/2veRcV1dJEJPFL9xaTUYjOuqpp9dV86z2Dist4Fg
uKp23kYruMotUrgJ9Z0pI5HVEfVw6xtZtlW1do9cLtTD45SMmzTOCHE33sXsKdURoCfVN0N7S/my
DX5HnyfSKv/45WVlXgvZsB7uJTy/w5vOj5GTrDkxSIVo1cStUNgkag3PVKKNwX4K3UygVfC+zImI
7EHeasREMZC31a+FGF680/RZQLGfVLTNau+JQ4QzKCaxlswaebwa6nPkV9eA/5VBWswaZHi7L6Vo
Yxnpg2M1EZksWET4p7iPoK8Y6Bfp18QTn+Ep6zGm7a2Yi0AnXHUAMWN8hxgnqWTc9MNvT3BB8hZK
/rFGkFCm1ZujFf8cEyHhsNHKnN5r0oV865CnV2h67h49mrw07c+ixiG5TwPeo/4jXEsszG0QEFJi
kj0D+AnG1RzLsvP80V8KrEdTnwLaBmQQerpSOGdEVhJCmWEgPPu3qZ7CHdRo6FgqDAz2Dxqkf8ZD
VHFCwJjB3cFLS5E7kNjWTFeAToS/vHZCdy1KeiKwksYGAuJhh4VIxHLa3EzGjaTTPntH27TcKHnx
gDxZqCR5jyuiCfRM9EyoLMvRsE0sg+BZsnf0b189TZf4YZcL/qeleyTjuKT1ztLQrmq4gzKOrhMx
4j03TSkYDlR9KKraK15SVqCSXKFQ2w5g0w2S/maMhT5+KCkSrea13B1VHFettSuIj/EtnguUs8n4
AdbKV+noa1AAnq5CI1QKxCas7mEG60QrFzwmvy5dLED2umvwNCvzJzpv8FdFnw+NfffJWFWD1TCd
cnW4mla+ym1mPqkg03Yxpbc+ekzaHUkA/h6jdsh8qS+psaEX1bQutd2tGjhAWV+1wZHhBv8sR+J/
n7buvBFd56ESRAVKjuA4DEivY1hobcX3GVoY7Yen4gsCdEPJOxcmHMYjK3+qDLXHVXBy4lXYhmLC
ri/JvrpF1b4kPLLVlhyFQ0IxvPxlpXg6VimSrewoHKLi+mzscEVkYlfmpCftxTPuFM5eZ5pJCN2r
x6+gf9VbVaezCJYUkSj6aJnUGTzRUV2tLWEbn75YrRKS4sUGL0Ib//v3eQY0vM65WISXvjrrvbqU
ETaGFcnF4aahYKaqBoRc/hVBclWQpmj+FpZDLJmuXUbbttyhp/YUL3PWbqUvrIZtHRH9O+9Lyrgm
9pbRYjKXB680q2emKHdVH7+It1p0cuPW5d2urwLmFFf6UBxJ8yRnkJSc6CYMFhrMmxo/imzfCG++
FMsXNW/PnEZGdR+Bi/+BsbiRmA/C0WHQIZMXY24x1ACW36PxjGFDQtE7EE7kW4JzTwWRZVXzkyfl
hxVQ/ZnAtMr0oWEKFkoJnRMJrTapdPuJLLzaHPAfr1tlvAV+/TqorEvTC874vrVhH0Q19rsf/QDr
2xaqmtoOOrfCqRqRr1jN/RkidWu1wboxtzEutiQ5F+mryvXlZKwxgNFkoSiR9Jpz4sfzR9t/phbg
/K8SbozqkakvyQBvXJPXlb9irbLoh8l5IgQLw1AlMKF2KPYtcSu+W4Gdj78AaflEHREXjGBgreCn
I/4QA+c9akNWeIrutIcdI80OGT8z99pO74kznGLcXSfs+y3+eg7p+GiQ7io++QkFvGfXt45kXP6W
cSAy6FDsTYf0Yc7W/DRMEBL08JItnGs3WcXL2G8SflKNoEkAOgefA60Jx4To6RQUWizAHe9/ZBDc
QCjKePfTYm/0/OPFQwBK4h4qIfxTU905tbURAS3Kjtd7LqhtLSh18wQjwl9Lx2krprm2RymH3mpo
8CJHLTENKE9JFp/0bZZ8Y9pQcRXU/mvvNFu9I8QD6x8vMWcLQxwGorXVTqJOmebfrcLWZZfSnvx/
s/nsbOegsyujzKlKYs3uJnQtms5UWwXZpZ0xP80vlSRtubx2wCICclhL3bxpEVHJNvaSUX3YQ0AN
CSbH6RpB+kwDrxy3dkKCFh4fGyFTUN2nIL47craP8mSD6R7tTgPUlSwtGh1HWnyVDi0u8o0Zw60P
jlg3pCipqJYKiotDAqmox2FoFLor2/qkrcepV37wJIsHyqaxdeFjJGqUVO19XpBuh3qP/YHNhwoh
Glt9GY8fpCp+FMVs8XHby5W5cbB9sR3q+hvEnJDXh08Kf2tzp9AkqJ0KrjmSUGm86pp94GyNnb4t
xSIERNa+8fEOxCOxCwk3Z0M+rq0dfGnHn5YOz5hlrsNIBt2Xk87f3Qxb5ojs1kF8w5ezASC4B7xG
GVx47eDnhICJQchpJAJW1I8h2SSi4XMcyFhqy5egIX1FwNAzW1qZHjP9pMOEzU6BJCQA6vFyEl14
vdF9rPr6jkBAL1mqi8dM+Z+2qZueJ67jviY4G9GMWDYrajqQB5hdv4znnJjQLznjaKZUwY7e6uzF
qA7D/EXIcdB6PrtgikOfw5AkCjxdZDCi5QrFhM3Jj4C5lh4GV2qnUKsz0NtAZpfajLvaWltmcKU9
DQW85rXo+dlmEbqy5anKQ6A4doRQGWKFoiv8REnRrzOZKL9h3poOteTBvk03Q5p9BPKDOMqYNil+
6oIYO8JuS9Leh1kY2M4T+HyBDJbRhd03uRGv4UE1P2qLUqBI96xsN9aZpzr5NjDpaKDdwrqJ/gty
ykhHnFpjayynOtzrSPmX0ELrEsXO4IYBpXM+7SNcxqEzveZ8fUpMhJ8sj2stJWPYK8h8yJzx35Pb
ZyMxpfmLRnMkWYCOl4Y5MD2hHuRSmlFwTMIVJNa2SDgVHb3fWKGxmyq3+Y5Leua5Y4mnU+tVingj
cY5G79Ilh2xIpegyOfcrmsHk5KmQjieDqTEnj4q/NokAMav6UnTvLfM2oTJqhTXdLAMxJL3HSoYA
YHR7n3aEOlhr2isS1yoFW+WRVEhfiJRL5lcnS249FeYjmvZxd2sQNU+Ga2fzdS7kg/XX9B2mHjZF
4vrbFSTYMqgNqKDyTbsLJpynjncdEgfImkzu7j3sWcsUlcmDLNES3zqGvcEnkrZQya6EKuQQd/4d
4pp2M4jvZNomw3hdxyeShU2cDkeVv4J1LfzEf66V0UGl7W6EEx/YaWBSWVhwGXFFMcOMDX6IPnIn
l+IVx38hRzZAvxaZnjY2y9KnEhEPHSAhYQc9NzQjDBJotTnVsbpUEV10+W2i71MAEejDvSggpXCZ
dqcYdW4zMmMBIvcfM1kDRA4I90Wn4cz0SoYqMbNbsrPGbTgBA0TkTeRYZ9or1rSNUCVEvK62y7zb
O9HKd1BR2LGzQfCut64IkS25zkCmop5tDo3PJP0JLIRwnnVse914QGzMH2hAG/QrPzRWKXs2kwxx
IIjX547QeqpCAWzwhzPxaGB+9YwWgmm5Mn4TygZi3oEBxjPCJ4tUgDYLJHNOpW1schxx9hOxggHF
Hax8KbMVJCpLrYDJ7OweoFUE1F9kF9n+BFgll2fl6+m1LWRGJDKF5l8BzEBowKMo6PeJqVSntdUg
du6JmAJHbFsiO53JFXFdaoy5ksDhxLmDmCGMGZx9htuEnUlG0otUbmnBBMmAEuKp4u6Azr4HySef
M6e6BBdTrjJOs7BDjle0q2DIbp1lHaaqRzJAShu+ozzc1Hi0iEYW15/oBRc/ac0UTjnXyrGpArKo
MqRKwdrkk040Xnh0OI0b3RMYWsCPhWYrB/IJ2GoLBLk8TgOmXg7+AI1ANlLaqRAn39PGHi5g4BtU
gmJr8AETDFRr/2BLdqUC1bGcc+LVw4ojL9HuRLuDP40oEXTM0ra8FhtkA+pC3IArtReS/Kn+MxJn
QyqlcPMty2dd7gc4VRmcu6aZQsIcR4k8PkJtG2hnv5kOhrhzWDuYsHsUr1SZEC93VFpM+imgJUN8
2x4H7ajzEuKv5ZPQyInXjGStKjhylb8WuEgJS0hpco6kT4qWW/Wa040ADsPPwxUbIa3ByuSzVBhL
U5Fc8SfwgagVYPICHRDLhmL8VfLWIhdFbHMAVXA7TO/jDRykpvuhGnsvDKFVeFUg+xZZ4yySFLoC
uZmFcib7VVlpmfQdRKEtnZ2Iz/wDucU23tymJr2x09dRR1wgcMb/P9NSKZYZpFHEKq2JpozFIWy+
yuLSqNndgUtdtM23rhzsEaujLgUQ3w641B1OhNSHc+5wceHIkGr/0OB1RJ3/p+R7YkoJ5jGIZriY
ygLqzlInpDEeanVQqfX04xAlpfLK8ZzU4bvqMDN3G8kZ2NFt3GPBrvOtrWpMF7WlXRF0vKAJCSwc
TicNpBMWmlT16j8J/Rmo2rlxwLxOgaVuxAWAiCNhITVBc1nMJPK/hmsDZNdFretYMyHhn+YuGZ+R
8ygd3ICwevVLZNVe5qvbPj/FKQ+BU1wn6Fi2jy4ks5uU9xKVOzsi+WeoFVzCMtgZUGUqmBrZx0tY
OwL8pwlvPesOjrjmklC5gp3Kpyqu3vjQsxxABS/f4HszpAc1cIBG/g+cEsmKXMk+gWjhEmxSJZwh
1Mq9wgwN0OFwpBKUsWxz+GjnzYkegmVTkW2WMFPwfrwNEdHKLXsBwsXguyX0GKBdLJ1Gu2uUja/t
CG9YFMfKv1f2wQqri4BuEYPJAXZZnmtwRg1Xh9++JhTjWOXaYVQPRvKj1sG0Q1jCMlVUHdtJhdiY
uxsYhRoc+uGG9AuMUxzqfOUrOfqJcHzKEBYp48Gq36IOO9VbonRdsLsVmgm34oeBZ1pJi2DPF7gA
blzNW2DALabMneZqG7L6XWnBpIstw+ZYWfRn9Y38grFfrvtXnr0g23VP9Y8HqCFC6cQdMnnKJT0q
P0hx18ENMeMm3fpHvhiPEHqvXfteuJwf1RFHxJV4172xaY6Zh5n/tyY8kLcIVHY7bo1D8yk9qk9o
f8IWFs22P2LcWMJ7vtofxm06my/qS/eOLD5yeCEQ/XmUVkz6hbqDfKKKElmNqwHs/YKB6BHpJXjh
XAwibbmUsn2seM2w96NDMZvkx/hc6IzP+VkdXkSYoxkAT7OEcBFJTKcWW5ZsMgbbJzYerskPC0Br
Kl6D4YU/z08/8A3QpJWELtXQafZbKX9afdNZK2PYlQWShOydxPLu3bwkXuXC4ZATutCu+hlfkYtG
2CVW3YUhcJt3FCY/1srchmvEEit4XRfJywJt2Iri26N9KR+zAOWvFV5mLfwIBnIn10VI1MyaTg+j
dAHTYc9f4xJn3wLBytwv9Xv60ZzKi/7WmyuFmPVpX2TIrzchBVU5GnEXZMxQEU+4GERxZQ2eQQn4
PfAPyrAmjRtBUY44wi0WX9UydHMXO/uCaPsFoW6LgFJCllG2rgX/YWzI/nY7Urn47FCtAd6veVKM
iBvNK248YLv2Up2me/oaX5xvyu4CohDVRfdExqltzRNcHHRIdlb3vcf0U37yiyJbtyS8Lmy+qDbi
N/kr35VX47f8VL8ylzf7K7yaJ946dHQC+CR3jVgrIRxEEkZMDe+E6xRbo9g6xcYiBpT2qQD+nWlq
qZ10N9hqXnOACqhI8FkHwb4MrqhVZ9pbMhJlUVJtY3PdZOu88CIN3wUrlUv6UZMemuDUl/tePvvS
sdIPcoMweKuoXkmzbnqwmZ+ZNmkfC71c2TbtZhInn4DByYr5Y1Q1HW/Kltg018oRUBsfjcSA0y5J
0ofwBJSsED/NdHotoh80LazK+rt8KAK3vRIB/ts9zJOzYX6az/KnfLMO1o9A9s/6VzSvw5nIEATe
LFo15BmwalhvB8Q4SNo12iCNlC9+0e+7N+sr+mQfgqB8xwzJQE97FdEwn7QpXdQLFn532jNYDZvJ
Re3crFEvrhqX4kZcOlssoj05wJzPRJo+q3FPyfOWIo3V27R+PBnS3XeSIoFQVnis5b0FQIXu1iMi
MlrYC6Qs2pJI1hMPpnw3/+o3ZIE3U3r679U2vyHsRWyD3WOlXatria+3IWvsgMrkPhyDe/XRs6iv
MTVif7tYTEbxItwknvWHNNHVQH0enVduDQpiVsWm2ZEZ9jcTA86oqvn6Z3EKj76z0j/9VQK6tWLE
6vo/qO+lvQppVgnjixkip1AYyXHZoVYTfXrCg5VzClOiugaFSaF3DFjYDrtBMuL2g2PDobDIOT+A
m5og3GLTnbih0oEwwIVwfgy4Vp078mASDgXkJG6hqv9OI6YawtKrKhCTvmUwPUxsny/DtHWMmz97
egjVZrzk80sTn/vxNaWvvCHNzE8ZwYbT1GxqqMFy3bcXlmxiWVlUMSgLoLrZi/D24jJw8vMwoGtk
pMr3mvUhNqAGXHr4Sxp954/OIaHgm3lMi5tt3t4s7JWAxwLJyZ+ggUyx4UiI6eskr2yruoWMJHJe
uNzT5GGoRuhNPcLOLz961OpDVZ8tFmtUMsADixAsiTD8tYxrT0T2OSaNVRC/QOyjHhEE/SsLZStt
aYyZsrOLWs8MS+LfCT6wPQhzzLoqsi2GcKlLXFQ8gO38W5tKPooRWaQ8M152TLK9Ri0FdTsNTDL7
WFM9+O8xd4Ka7FnHou4qLO0cFeLiLp1nhzyxPSB2di4Wv79xoYuWHB7CYSEacccsauCpjheyIy2s
jK8VJuASHERzVeqfsh+xJFg1bNnFj78FmSBmxSz56aCoMFhLwN0aJXn+S8tFRFhFs3Wi6JhdRuy6
QtYYluA74Y8ibeBdgDNXfaPS3vSXYqAAx1aAzMmvXPZkSGnBcqKllE8JNlTq4LMAKDguR7xzQULy
KV8YuSVTh9Al9Ww2GbGaoKJkaKsmQu/R7Ka6y8tmU9tERw80AZ6GeK/bHbUivPspLi6yCAnDZLCV
kXlFlcTTi2SfcAAH3RSYzhgy6EQ3sxU62CO0dChOXIlyDKyg0BBIqdVKvtARp9qkU5o7wWm4dDDV
cA+WIeodki2VE1ZLxvDRCd51tNWBeiznk4lrIxkpGJbeFFnZigIyQG7agU3XMuO1irbdL04qLfb6
slO3wB1zP/PZgtY+LEzIvelsnPafY7LC/U4xCL/K0CAtSH4B8IbGJQVlAUynls+5hd8kRy0+V0fx
UQX6o/1im0MYoMGFtiX8DDk1JgE70p8PTcNGyIJZ01bxBkztkHCV9FDh5tLsaQBgW+bhQEXMQkH1
IKdHy/p7a9lSDB/ijHSnGOERbwbvBwBUjGnfJMsuvwkKaJxuYxNsQF57649bdFAx6Pb8o/p3zFfY
ZbSDyIu2fi37yCtOBWiFET9V5R2fJ9nXWHLp5JaMc8dHbOrXhvhN4X2iLmTC1uI4hCOy3DE/U/S+
Ua3mJYDMQEI+fQfgtln87gg2ENXxKtOuA1L24CVAyQtMX98Hrp8y7ajCPpWGZ6ff/+w8Qb7SSebG
xoo0AzQtCGJ8rSDT6VdDj8YQbvXpHGU/yqtSI1zbapT1JkcJgFqebI/4msa8pN1LCs6NYFkEvBkU
UzC0akvSZFSrg8JdFDeT74mwh0UC7NkXPOr9CN20jwf2ThXol8Y/jqeYt5lttGcQnpAZZOOWfIiU
VUu8j2Ka1ng0da9Ad2UUkIk1MiXCoKNiV3f1C61m+wnDrzVLexScrvABZl28Ev+/JsJdP8d6PfEG
OL1xtpHr18UfiS5pnDM8gWXjRbrjDQPT+6L1YRECRFQMqVCGM61f8X7KIxhlEgDzj8Z/YCjyg3Oh
E+dSfQ0KTt6yXSqSdEHVRwiajBRuPkwGGBna2WhFkkhXoSrA0ALuFCYcmCE5Ctmtxycx7nm9BDyK
sR++hCQWxBgmEu96F03whDLilfGKdpwfl2OgBtzPjc+chyulFyLZTvGhd04tGdWd9hdB9voyHe76
VwICoUiRR4R0361bVi2NEGidoA2tJGMwtta1biyB+zl1KN6DIg5OiF5WolzIxshTFBSu8GUIZIHY
KapA9fDU5iwUUGRzwrJVvjSJzI8s8ZyekARAPxKfm+9HrlVqrACX5oSvDeCfV3PmifT5v6pJ/Elw
Y+WD8TRr2P50PKDF4PCQ2QfEwWSQlifa5P41KKpPyUYrZIZbmz92mFCJkQfTzJo7E0dY1fyuxrxW
ZQCUqlzw4zrBVW7pwt0OnYSzFPhbKZ+qCYHP1xXBwEabMALk19/KTl5TfuihVxHkvDhnQ3DzHjc3
N5PJAgYwP9lP2AwVyFyJrhGNXuFTfIGQVDZAlYEwkyrbidxgNTy3VnOb+b4ZmBoU13kzu3l0E5lC
lJPb38nMxXOM6a+iErTTLNE9SsuxtGtiBHftQD4r3XF/tHwmDfnHjb03umLV9Ky702dG/r6jUtKi
ruyhc+2k8UyN5oDgX0quNn3V/BZifc3DddDAahsaXzC4HDe8AMr94RQwqKWISYY63wvvkDHnm8GG
nVA8A14whW8JHIuvJt7P0Z8IaDS+yccjXJVdEoDICkm9Uhn9mKLKTiHsIfAqMh2ulmYsBwrQM2WE
bPwY2h9lzknpQ6XsADWBzDJ/EZG1aGCvNUYSiUKYWq022SwdSViPK0LjOKbbHXjKP3lQN+4UKvK4
RvjZFRuceWOO73Ntnk2VLi3eNppHgkXA+FhY46bG7yVQvMGGei3XTZ5REPHUOWtSmGSip0e+6sgk
qrilC4VKcAwZiO/O0mko34gs434lx0PbGQj+VDo6/cJY5rH+L76uZLgWetQyeYh/d8evEANcyv1D
nSlK0ZYq9kxUZHKV0K9Cv3Nnb8qSLRFcZ1BZZYoQcfdLixuUYDad2TF00EMmL8bKzgJ37nTXQueV
2Ngg0Hyn8bDWmoS+7mzl5OFrdGkrgn8J4iAYvLTvFp9oMd6HLqRciJA5xEnIAYHyRRSJCNJKE2wW
so5D4+koaxXVcTXwoFKqpU9gDOhdjUhd8IfyE0aLGWG0hRw40ynRCtHxTm/8m4/x1GE8efr1LxhG
F5hvkkkbR5GTOhZ4ZfApqyH8AUWO+DmysSbHt9ypCpM6qTFDwOx/auXf1Pqs7PtgfNFZgkWkdU3n
rSSlSTLDE6Ivh+ZTh++lgz2la4NI4DVJNj40TCvLHMTh2vS/qux7ZuTRsxdVBGHVv9NI4Ba/YsRJ
mgOi4LLzAshJKgtwmjI1TeUl1QGnQj5SEnnfxFNfJQDB01EayW0rafmKk19lgpIltdSfGOz42ChF
XKAYTch6R3nX4E/BrNuVJE2AESlA9WLVBaELZ30V6Fdb/uynP4rn13KbU4zB1kT2nHjGQSKRsmo0
2Gtlisv/1pIya0rftSK9xay2JWFEmCp2MysifTlD+cNrQ+ijitIq4Ji863a1BqXlSnYMsAsS+YdK
xYQOb15cM4rvDOuo5va15w4xMvUSMboo+dEOGWXNN1VU8QrHDq6qRC22JnJdnjveVRIcfGZPw1nL
xDAQf+ZKVrOpQpZY1Do2AMRonQfssGb9aw01djsSVv38u15RO4JzH52zZm6Q4p8E81dFt85IXIsa
W72AmDLTVWQPvGt0YAZkJAhoJ/HGqKbLSMh6CCFo45Z8RAbzcatXGhsMmnuFkLxPkc8EheM4Ksgf
aUdYpLtylzB1o/2kHIALa1l5WXlLsc3yAcyg4RUCGCHaYNxSaCyX6EZHLhM4t2jWdjJ+rrTtOO38
zUz/U+x/5jixR3yFvUgUQzOVYLOWle6lhlhV9PcY7wGfPb1rHD1jD6MbmGcyMjIudHYNElMQn++w
GvPuWXyLsLbc6mYM4gkKqGomyj+FcCgmhABZBgIEosJzEo8Q54gykyK8jkj2mXx9hVZVddd0w6XJ
JHpiKEM3jhlfdQO5kT1NMIQI3VA8D4eWwyz0ZcRQDkRIz2HHFIhKQ9BX9J7jW4/IyOAviBPJ2aX0
uolfXW4oJGXzfibJ08Z6SYjdoBmQ5txEvCq9hRKh3/BryeENhcastWt+hCTgqBxHXOMkVsVftHoz
uxBUZGkugjCDeZlNUhxEOt1481jy3Qc7iLal1d9jTmnc9XZheorG4UherRluHB1M0V6XZPObcvLe
sNHV9VcDooJWr6FjZP6zuJ/7/unLpdc4T/hVJqYhyPHGf1FQmqE9jKzPyfiJpBDcC6nPRJsXoNCY
UzzFBKQv5WlYRMBlXee4ZVuSHshfhxy2YvDyv55M+gb11gR90XHy4wSURiE/7TZanm6satrk6oio
P/USFBVWGf6SftNbV8v+jLpb0qKC7l1Dq47imuAF5KuTK8zn/JYKlgoflSeKsql8GjLZhwZUI9h5
1TckXBdLcVEVvDg5Rc/jlO4lQAY+REdIYymTh5+xe4Jj7zE5UUDfTvHAyFbREVYwW4iDi0dS0YfL
lHVuFn9FXHeIf2uFhCnEgE3zEbScgE5zHjPAn3g3NfRLJfcgugphqXhN5ADunP8cQIFxMlk8J3xX
nS5jCD1q4BcMHIkBfe2/UQruEdS0oqsuwdpkNBYR/ix9ab1TSzrQ8hy9N+EF7LomRiQVM1A8qQcC
1jj7+GuNJ3xccFjiDMg784WLf0CBdrZqHBxyfTI1w6vttVaHJ9WXtvBANUptobkXfe3D3YYYm6o/
H2SzjUgYqZWtjwjQgqqP1bUyd7QoscojooXiXinJl1qe9PEm6hoJQpQ13ePERVt3RySV1Ms6mtyy
b9YapcJqzF1pqFsh9aFnkgY0aqsJG3onqOGkoo2Spd+c3vE6ugHwiKgtdN981QF/oHgvOp00XZq1
df9vYBtss/AzlQknhTFEHD9m4brncOP6siGUZPLteuxR5IMRmAuvN1o93iEViIVYgQaDBn+PUQ0N
I6VXq95WziFHGFB4CV9mgQxyX/q4Kcn0ZzfwS5tZdkW4J9FgcDJ6eJhYFZIuWZWQFDUkmTFCWIB1
5eYXKGWcLUdOxjwjXCe/teZDf8ScdirDfADKKyfUhQ7+tsCSyjP/lULiNKqxJGSbHevfr6wPhDGY
rGtlTDAIU2xCV4KR70JY0VS7az65ZJSAiJoV6hb7cJcTphJigcULIqvMwthueJjnCk4cTLeW7X2U
GeSESdE5BM/3ScRDLK6+dYV1ZfPLaG/DykcS+ThzpszG2YklcqPi7z4NHoeijW9RDj48jPKHzBI9
+jkCLyTwRbI3M3lHPlnJa/bvkgkCGAOQDTdg8sX6yrkA46YJRwE5wV13y0mkpCTt32shXpEQsIQB
NubtD9VdjYBTqPTEvCIUprW8E8tBm4bMF3a6H+p3jAloUX/UhjDXmg2RLJGDb1Ekp+CpbkxWyWwX
DNIqrZBOmCtKnYkgKFidmyOa2lGl404jVwUdDWEhNjHL6GFIuPaaEq5f6k0grRpgKTT6F0oI9l0G
BFXmKq+LXr4mxvcgQSqndcu8Hc+uNG0ZUT70ujoGAW3uZG1rMWBFQFQqg4F6FXMWH7G4MDRfwnj9
CC1761dX0/7L2IQ7ykJgqocJF5V6SazPjLGKFw+zFg1CVemNlCe0+muFWMEsigt3bAMszdOrOO0G
f/pWSHDH+aNKKH3JSatNeL7OMKwxHlfE/gcGe7v2CusI/FhiQOQS4KTv9R6oi/VMwg5EOhszlz+2
AuCwO9UTeaT8sbPV0ZxMZ4oFAUmebDbouDHhbkwKyynQLtJrZr4FUEMa2BxzGrFNB58ghAi5jTgk
Szlai2Y+jcihvhwvRnQUvxd5FNuk1Lf6MGyCrEANekoD7j201Rk6LjorViNjsxlQ0QklEiDlhTGm
WVgwjxqoaHLP2E4YSBsrpH4FeLtmdyADC1X9UFtLPFxgL3QH2qwRTHQJYqtcl2g1Z6fh0AIkKLN9
xsjXOPG7ATknNMehiLoj3GDkBbez+CIzlJJApaR3Od7QahjhymmFUoR3tszOEtdE6VDGThoMWzmZ
tYgpYrjy/5F0XkuOYlkU/SIi8OZVQoCQS6s0L0SaTrz3fP2sWxMxM93TVZ0lwTXn7LMN2eTBpHwK
JieRWRg2MPtbmCdKaO6gF8L3Uj5jbJWgph7Fs8+EwBA1TOt8pSpwsDLsodQZrBr0JSFqn5FQkXi5
gXv3enNKB/mnKCe4o3cdV2XOSg4BVx1TEj9wXf8X+klMIimpTPmcGVPWGsJtFfaDzVBg2jvVzVJF
sLv67/jiMMH9Zl+V0anpj7UcTFaomw9T02Eh9F/eTC7+KiDLJl7AXrEyVRvioMARQ/hI0ehJ/QP/
cabIncfq1IEicV4K8muM7B2H2BwdGKs/pUUwMY+hkQIp3013cQhnwKrYF/X0tFHLCYwugPAJOeVy
0zhgMspWVJgL9Ciz+cnxbpMQzqGvGJ9NiH0r50dssa3RUjdfbf3IUhedyAYbH2ujI3qVhjjiieBQ
az2LxAloCRMDvdZwlSzZN6XiN92EUrDnDL6WHMHUB8IbZ61RGTBUKDEEj0iKIQidf8Oi5Pmbtm+I
Y4AzjhfPGpwpMrbBGVn8BV+0MpmS4EgyWSTf0DA09qPDIHBpobOJsBa8dRKQ4oSxkD9I5Jrqzs6c
7kUBRsege8KO+Kx0Gc+YJDD4JXBq1PRvkWnMeVymaI506ORERUiMZcVCZdHkgtOCYAnUUGVMAHNS
nJ2ilGVMIgNo8MEkZEVpf/wo4BIk0Utxw4Nj7u6SGQpVAoQccbsZNtMv+Kf15k8Wdq3YEjbLHR2A
R+ksMEI+qrPAxsYWA9IDG1Bi+T2pJlw7mEjFxnpTdZwUISZkRCcy0OFirjLGF3bqbrgAge1G04Gg
JMq9aKPiSJ6c8hEPK7bmLjM6DKggf8D01tT6cehOsU85o5PRBZo4Mtmb37MeuZZGejcJOilPL+JI
cPyxhHrNXlWRlwsl3NCWfhbB4Kkwrk//SdPwoSBCF+fBZvOFWUxmDmTg0Q6wO5w0ckWD1CNvcoQ3
I9l7INHNIHnzVO01TM8KEImh/kNUKB4no5tLbXIUAPh0VNY26GW1T/PhJGNZtwFBAdxxcAhUxQzH
EY/zFV/FTscDmXElMJw89DdxO4pjsqBGLJbXirIlA3O1KG54n6q5HYblu5n/hAYMZo8F2CdspJJS
EQIvV0Xivqn6YQE3o/lGz7DZnyqONg4VYzTafrdNR9BJ+41zIkjWb6rcQaKpMGDGQF0Vhhn6ZbO/
pQVVXkUCjFFwonmABoP2JUyfuGxdK1ZF2INXc1pmeEIsf+wj3lus2ecOVK9vujCnia04uga+UNRr
HnrPGahAVy8plVzyxAX+yqLv2cxgnuI7iscgCrgRNi31rIBZ8gaOGTwVsa2p3gQDvjD6w7S2t1jR
OUCgJ4CHdZ1XsZgtjscEnIFcEM4VKuI1whadln4CU+/+U3V2EOx+xJFgjqJvGGMvU8CMeOVp/V+9
Sbh0SdjnMTGeaqp/A3qyIaLrwNTAl5AKiW2nYpzJA2y7SzKhqod3sJBzcppAgHLnjQQl6CubNyy2
L03w3CTxpzmUofzFpnvdWsbSERbayxVxtpur5A8szilH29uq3bWgGLW5+UQkKG0Tj0iee2Ra35Sj
SYWSj4WiyCPz6PUEriEeWoxiiibeFfV6m8xPWdJc9Pg7idITFmA8feNsEIz+D12h9Y2UB9WCHSvG
aj1GNATQMUeN+GhG9CV4P3H6MqayR68v9EYTcBBVy8yD7ttgxakuEqmrH3GEsMzJfMmaMUWKd1L6
JjJ0cd4tkpmDWMK5FaUh1yvDTMGKr4vs30VGny6+nJC2LtL2XIoch5EpFOaTGq3/ctwQTK8wgJVh
Jhim3K0bQuHyWdzNoiNzvuCbokJ6TsETVS4CDlrhH0F3iSTrspHPYiJQEA8Kpe8M+bqk6ovLiuxc
UMmleRZ2VjKRZxYuDrJv08/wQyfOoeGzMb5EnyfurMzQfCanG1N/GzZT2fxnYTkxjAZ66iWQu9AW
FjrpJVmZCZa25xTmdRVaYg4DDc1SRk+DPHctrdcmm+FMCK9RnPtphRjkzmoAjFsM7dFocUWxsTUe
WGh9fC7Uj63FPAjy3ULBXg4wp1ts8gW9SskCwEjERBWBPM4OfNMza/hQRPttj5ojUrNf2/FTfHzR
y0UUzkuJPpQWa05JOa011LBPlkMRl87eusi+2LkG0nr7NFDA4w74DN8C6SGc4qo+q9p8qIvrQN88
Y3cql8JYFClgseDl0w+va1HR2uGZQrrXgtgLo6Fse83Uz0qByw4uU9Q26tQJySP1GQSd5CFNhBTr
Q7Th/6pd/Qm7C78EDjJHbd80wObyyhUnuZyUqXMXx78DeJY0zk5Z+W/1iHE058CXtmlHTSYCt3O1
tg1kKX1VC/tizMVpXRcOYTAV9b6um2tCfjJBy4XFCK7zjAJzt65pOwCejZqEc5gLmrpfmdfjrY1h
0bmDNCeguKx1HoVGlqNy0DGuUO9Md01JDVWb/poK3AIon2bORFOM1TUmuSPJxj37ft2B1arlU8QL
xERElLFd9KGP9b9LxGr1F54/seH3OXG4/IkcZtZCUcb5aKLDN6qfLXsZqqNaLLd0WA+CfWmXrx1C
G2H/I0/GvYZNk3sGo9UM19aZPrfmmiI2YwGxZtMKxQR+VAnntug2M6s4rwi8ewa5BstMXFG9Kars
0s3yP/Zpo+L1OFGs3+kqRH3BVdUCbxg6kaWInw2LyTUhjWgTqQLVOrqmVGbiGUiWqJ7IUsCFT3JA
yXb68L1M6oHwW1ENGTADZol71hr9uIOBBmfcgDMhf6o4XTSa9N8QD2GUzKDl6feWYt3MsNWSb2Lf
jFXrMXHLVIxjTNJHmciLDyeudkESFpc+i2WCOi0c9wUGt60OAt4cYPYWqcw6ZxHLhssT0OvmkLgI
/AlSaYLrKQYzsxGk037r8XJpW/sCmEj34pFfLEiJQqhf+xbmfqOKWJqMKk6hzhwPFhLpOJLp65j5
E0XurKKI69kNnGOoqwZ+ewJn2JQDE3nAwipJjPzInH/jUzYz7TCZQtP0MMKRcbJLwyOsHPzrl/qI
2lXosZB+8gmtKdA1MmDZaoKNMJwrRHoXTEhOGqxYB39yYUiADbgPaoNjcvSuC6l2L3N18xyR4GbF
gFvoV5mPRPbw71N/cbnMessU5j98jgtQXAWDpTxDPQX81HMzMX+hFR+R+271THULL7T9wUDkmuNM
Z5NDq4HPF7RT86yC4EehHSsPE/wG2YGAadmppwGZShkXCkexs9cVEfbIPTh85sUSxsNHQk/mNPNe
nN5T+5/gq4Naibsibam8iy4NzIxNge3gcyyREqN4RQRwmAgGZf4n9EGpVuF8QLrJJYcsj3sIBS4h
aclfP2SA4BydCFTF3ZZKZ6e+iBJB6nJGx3eQPoofUeNqWjChKMHoRbcCGcYIy7vJeoQwbNWVif/w
xZ2FD74k1RfHyJ9imyQz4iQNIXQQ1QOXgiuGAiPlms0XYnwSyaTX5VBsKdQSqT7KUOVF/VJOfcA+
ZPjDgVfErnPI419zAu6Rm0eS2XVUel2M57BC0CmlJwSJuVpwSPusawWAD7/gi65krj5+CLq5uAWg
WiVNYOKLVNP1iU9tAx0meAv0+NkknMKsF+7ap6SpXGPCYAvjVpQFLEKB0DjYYini6uW/GZFgaWbw
9oi7G6q3svqknULIwNV1NUFTxYx93j7EPF7h9Bs3x9UHSF0zDQGWqLIGa8KVNMhXQwRXGO43XWwN
rd7AfB668RhtN64cER2oLQRRoZToTRrINULTmwTqiKQJiwNdWo4q1Y6ctHCga5+BNhC41WwnHCUf
h7LEPGGGX2JFb7WsffaR82dZQ+PW7ynHPJWAaIsMDsrtvUNMirIfU/sgjiSAGJ7qbEtel4M2T6eu
psOCTFM+LaeWSkuwAhxgbmWw7hJf1gD7c1Cr7TpJD3O0sHoyf2/4zhSMwYEyx72i4S/lfMcKwU1T
6y6x/CyUXOK5Q2LMkr8pIbSUaNRM6V2lpnYBwUgUFPioyTHEK+BYLQ8VTRT3ocuJ8/xvvuRk/zqG
OKOxzfCrp5wGOIKSIk69cYx8W3MwwLVQxaC/6A4Cxaxrhr7caeLvhTSvs3n3GFJiO6BnAFfOb/I8
zoWbWLgD9d/IWR95UFssH8TPtlImuARrxaCKanRhd9hAjt2C3YF5ETpEgGAZXGBrvznmID5y/To5
IpAOqpEFynKfm+H8/2Oj7HH/yEb0Omj7MV8wcM+uXjcWkgWDTlR1XHOORsDCEogBh0OVOSe6u8EB
YbRpV7o7D4NrSJu3EMljMZiSceBt+LU5ApaYfvDqg86BnzHpnAUq3JU6dmvQTNp0D5/zYAeImxOw
ZodgCxGxnA1x2NWRm8AZFW9eQMMRVtlai50Ul6UY1NoqjksYnU6quk+Ta4cu1eLqT+mlmL/PhOR2
A84Q3ExQMsJK9fDPhVo8hvpoI/3ITlb3rBORrTKELPTEF8VXzC+N6J7FTEgYcEh04jAaYR85WC6u
LvjSbjK+xx4TI3kEkbLVI+M2cavHmnMCkewT64ShxtwO+4E8SoHDiRkTPROtVwZ0MUtpiMRIy6UD
qlwa6X8LgttdFJECPBLGkfY4honqVwbnVj88zup06BX6bW0IhaW9mP2BAs4zZPa2OTKjWfT/X+sL
xBlJ/+NuUZFCG9jpxOj2ROAYQsUSbDOdrd1mR+SjcAT02klXnHfRLI/GN8e62fNWqECoSZDS3Mn1
bQWvyVsQX0ZIRtI/ov3mAgJZ/4rD2ba8MZ2RN+B2fmxlsWTIzfPWKDnMPPfesgiAAzP5jYksnZJd
xzSjmt9VMl2M9paUJooo7Alo4XMDEGQrAoCclq+jgEloUITLZfk029q1v8si3leMnzeLEEZA0Lp+
nTWTLqNRPi0kc9uCNm6mNGKRa54+Ktwk+NZwos2QlNO5DPVYP9AFrMOD6O6HEvjLDlJIMHZjgarD
oWh7L5HTKzMpm0VPgzhrs6sTsNB7MHTk+svOkBjjUt9zPrIZINdVFdmB9YKwcz/Q9+OJtU8i80SP
cFjszyUfT4qGWhQnAnyIMUODH/5nQLXPE6hkGnYQ7bdBoQD3MNFUV3xJE95jK7GNaNpX5nMceBJA
Tb1Nux43BfKHd/VUnJLePo6Ag8QdVeTyVXb5Aum1GpVgRhJeMe5zegKXXKOHGR35JUwY3HPRVBCf
wQoa8Juw6uWUGNBc+leLezxaQ3bhwugyhg/Li6hl5Ux1iW1lnRXArYxmGQ8J4FZFfsB4HE5xK5mu
BjyhMiWos2fi1zAcX/7dE5yGGw12jCQ1YUHIJrYZ6zXP1iP0VK+0SEPmuOIkapi+9I78UGwYKuqw
4w2oIYPfoBgsvDQuoIHScsMowE6DmZ3FXsLOFAiI8bME7NOBv0BKnNanRshfbUos7nlLUl1Tm85b
AUXPwNsS1dwIN9YmOjGOjP04WV7D6GZCi7Y4461nxJfK0mEh93Ng8GQp6sukfAgEYWwyz2QqMjoK
KqFPcWOwzDkvEdM+RqXmsope2XJj/iY176AVvQn1t21+e+3RpqaRMnK8rI56hJsTnSL1OiQp0dQj
wxJFh1imLec/71rcafwFg3wmcicN47B4Qt6Buo1HksSVm+bHakUBBJLUNQYrToF2JjxHDIxr64aS
muQRE1GCyeyLpiKDHW1xN2yQG2psoqOp9RWnw/uFP34gXMeuPLtcX22msazTErzNIQCC27fUye/+
srRbhvMIas1CxgXNS60fqUYc4zzE8F7/he7w6QVkaTOE/zcW5d2IM5YlNM7IQzakEeuDZCiBEp8j
SnhRhnX5p4PwC/v1+W3RNySJUJxH55jQRdbXGVY5fv8bJiEGOF2Px36EAW5hNafB+cC/IOibnNY9
Ad9oN/WtFtCcIl/jAp8Bs2L9fUZa4DRXAyQ7A/C1B0x+aKXkGZsk1cV3FtujPBSyP16ckPpyb64R
RkYpMlTtLs4l5t9eIoH+i0KctqF54++65b98xEbSwRnZGK4LRAtDttHpTI/S+GssGCYpcFdEZA28
qEx/02CP6NWvnBwMLG2pCUzsg3QS5ps/oMyhqY85+FdKZEWNT3MRfW7MTnKS2y28ECWk0kL4SVbj
pW+OqWOeaqbnAl4pEGMKyx3s1A8TQxaWooRqpCGdR0RtRgpNSvShKKovteGsTd48H7rpurTRSQcp
6CYqTuF3Dfc4exZVd6cku39bOQ8G5xWOhZcw6c8sAQJS43sKhKx/ZW7en5SWYwScvqSrVPvh1iXb
jcGtSYFDFSLDPS4JGWiZkYWSomEgwojGqi4NnPR1szhnSgC3kGKDqauYBTElmfBAyTDbM7SDMKIT
gAQUjqsMPQG7sI1mRCqRqqpxKDxx2TfsfLjKCVevJCM6NkNYW/xzLt86rp8VtefmHnwQRLpRnW+T
al9iVMOh7eTQ1JSvkV4IijusiZpurvw3D5rhoreEIzHEZhWrznLQTbLU0kNKD1Aq63OZx6RJ32EG
TAuZLkiv08dMvNHkJN6GAqg7QK6PRqiB5VlUuAw/J2kkE+E+gE+LpdY7NNAPmThzae7k+r/4Caa7
cGwhI/xGz7nEODBMvsLumdIzTf2hA3sdZvzVkG6jWjVfF1wLAemK4nXesAMilXtYvYgLwmaDySfd
V3F6xUWJWm5mQvMIYfFAUOcOT7f6z+BjifJlZgIhogsEFB1l21tJCi1Hjar8E1m2ln1Iq3NEdHOl
Tceka0NZoTTOuEodr54X0VIZgLj04JTxFK+i1hYPo61wLejsQPzsGO6Z0ryJSljWuoMYeEhUgD4E
XWF7rtECJklxGNDCLk/xgE4YB6d/97bxmrMLRVxO982RaCv6UbhhL0AHPKMuGzz4/8BpmXadYchu
k+EJcH/hKBwPEu2VKEr4nVjoRycrvvXxdy6D4SH6Nl66WnyU7Fu3cIyh6uonA9UZH2t7FVp4MSQC
/zYHxccyBqRHjIdEqa4ZJJjEDbSWbx11PtfDSXBExAWat8YJu7IRG2OxOE2QjtEfN5/jRBh0aIxn
VsZ8GcitfTe6uwFKKBroUf4dHShUWURxxOCtfuF2cPihLPSk/s/UfvC+KuXvbtF3wF5iO4hrWIwd
+m0LaGBhoXOPRoPEih1PAhBg9VTMDsUhv2hGoAhiDZcd3jXC6EyXp2tUMxADlVWgnyfRl9j9McCU
IK9T2a1MX1Jt9UoZlNBiOlWW73VrnAUSHOcR3phLwMR/nO3zSq+0w3zRyG5R/UhQVL2YuM22xyJ9
mrr6DJfV3Wh6R0PypZLzGBYEWCsXaTthocOBseZpiMUNWkOd0zzaOfTco6wdJ9SpYhDRG7QETU1n
TcY2lJ94ZOw07fH/A3XhiW8TnNYY2xwKUxlQGx2zy3Qa5P8lYlZd4dzC4lzscm/JmEBDKs4YQxp8
W8UaBekwiWMfsxyBNOVcl3xAFE4Cf1hGVADlSTegt+hMVIGbFdV6MDcrWGpva99ljIUZQSAuKHGl
K3nkKTQZB0sESZuR/RRgl/BNENOIgYyDPFtbmKORbB+m76ZHJgYSw4OQ+hwqdBPP9Tk/ktPwgG5p
2nEA4Ub7Lb0wuiN9jLEP9l/SM7q5F/vdQXoW6N5jtu9PnN7FBYbWq/49vZan5TZ8WM+tc6Xml+19
9tEZh/Iriy4b4mwPeZWDBcD+RuY5UUcJlGI4RzjgmKcxD3HWAj/WQqYeGk7zJCPVp34LYG5uBXZ3
XIaIJncGEjBWDjqb3TYQVHeS7zKqDcj/d5KG+vqGJdbyVVwpyoebsv7wbCAgFE1QQM4O4DqWnwzk
qBscB4Nx0FBEpOSbhPoB+gHzfDk5Wt8ouF/ay/ioBMNpg7sXqPmDQgXFu4DArwc2MyD9uW3ObfW9
qXQcDxqbFEQOdu6zRq1dL5cqRktwZdHSfSQYDzp7dXsckjMfaB5vBcXsHbRPZLjtnqaT5pO4xpm5
h4CBJwpBUeUFejGYgcc/Kee9RiHNqblvMx8dVINPReHR2K6EGuyihkT4UMrddPEUROayN2sYkeBw
dIBwZ3Yv1nqoR0LqT9bralA1HJrvFH1hZsENQU2oeDBzKkxUCXbDLTNzDRcQmzYfBp750VbHOtA/
abditJUY2ODQerfloAf+mHbk4V6K6GTIGLNc24icBjwRrp4G8YOpT/bSTrNr6TdbB70l9MMlD7V+
HbYffQ1rjpEOmmTK9jJu+mvyLNF/Cd+dPeXqGu/hL2XESh+WX1mxn/s3giFr/MhcndigkKieO+YN
fXXAC4fBNwMy9MwtWXNMvtziBnD0kUVwUPAPnopP3JWxqlG/+DhmdzQVgkvBKNAVjQw7GFjkC8Pv
zrOBr3aKdqynCy9Z/D312S+0IFr0FYT2Dp5TX+wjkuccbeeuPSt4ZO9Hn6FR7FufI+rVBFqS7cbJ
wfaiN4L+ao8LvQ6GR4xT2XjCUhJqTqCEuDxouV+0v9W1BQXoPclylS0oR97KV1qiJ/cho3YMa2EU
W6d4e1OZNdBWJfx45Qoz0lB9HJvm6Mu0V6aXZCIUoHVv9US3/1OjxM+PlFCwM2jZgCkVdPouxjTj
mR86k8RyjZaTHV1o+MmA7QPcWkqHU/S0ooxSBpa08WPGbgeZfoQsO56Lp/4XFS0RBmh0cDdBZLeX
2axXhXgGSsp99Z1wih+bMljZH278Th9L1eX3gfYynraX8koC4K+mu1lY4JsPLIyrYk3k5iWVwkw6
ZHnAkG/0p4dcSFzU1UezMpYelbP53mLGDkdtUD8KLtxyn3NY7RTI9yGTn4EPwHSUZ7rRn4Rm9pr8
FX8YQjl/i5+FI/SXXfpsYKXKAPlQmRArsUDAQODItHfrz9jlEY7NFOta3VeCrDznuofTKeGQSW6U
P79QR3MryIB9NV7QnrxxhZ5rZUexs3fkYN7ekGvVXnVhFEhKBOj29t8Cw5h3fZyfNBeefeMqMb+R
A4H6QLg2mDWMSnxmx/LDJm/CJtujYZDS1iPA/YL46ypYCJKRnuTYFmB8d5++EzpoU1B/qifRENLI
C+AiRmKAP4MMosJfUnxGNVawgMQU/b85uq4VYQ0mZvlg2zk/gBFEzYCwA2+RuifbCZcmxqqsPjC3
wLHigDoToeZDDJdqtaUjrJZvzF58bOUa+U0gR/3oXETBjXqwyQXTaSFbQTSH+rjeYvIMlvnYFriK
YXUrF4GUYg0QowG0UJn3krCiEZW2wJJFKUIsAV58aN6pnoRpaDM8LZDiivYhzZ6aXPfB3kQVu1rt
I1YMR62cYbcvkFdorRTgEwNwXMN2Op76G+m7B/HDRIkec12CyumiNawusgn/KJkwO/WrEpfJ3JeV
t6wIxWRMXRJPdJOiUB5KzM7zd/Hb+CeIXQ/AhQ5TipJLQFipy7JxNZm1OfJxocIfUInBM6vpmqZW
DUQVVqTVp/g2vCZ9+u7X4gVvhehi+k1yqJxXpL649GfcgTeQIJ4jf07UYHR7Tx5aKkNgRq5FOQAF
almsxxfaimLCvHuXnwhGjr0GHtHB4ZxtdpBx8RspmM9RhTePtuKyprXuXHVPG84vKJd2Vui84ocO
gDuQEOkpp9RPL9TvcBEXYXm730Lb4XfZ3/2xu2fX/qhQg8+E8Hbjl2ZfsX4dLagxhyKicX8uaT9y
/Kz+W4W0KH61+q9leDXjV92NYJSb55lQU9yp6Z3oKbl1L8QKHtcfxh/GHe/XYYIfcpT8HD1+foah
gQWdocDcYcUSPuQtUC3L7bpYjEjfOjiC4GynlKgp8M3ddMoz3ziA7lxNuvz8SOBciocgkQDPTGoI
mUkCNmH+wfiw+uvNoIsO+KUWrNwXYTGzuSmdccYT2uOeMgQz5hl+GpLcKy7dLSwp4AHoVFyY3GF4
mrMzDvYLoZnwtAxPNUhJ8eMHDccC/L5AWWFyXZOgPTNlcZAXE1zUmTB8ggjuku5vUIRO2Io8aACN
fxC07GNNNB9NYufxVDGLyswTG31+pbAygY/+opvSeXCY+SIoxdTys21v4PQWds0rRw/qsMf5gwVL
QkZO1CBKC6pkl0MLu/x7/gEzjezK+Ihuz9yRvJYemayY86lSCa4nPVf6woIfOz7GMOoLnq1iudcB
8qE3WKTgtMRYoKuSvTV7qsdQ3byGoDCgEIR4EKPWfZRiAAbjeNg76k+e6cGKeRt2mzpvXrLRhWHI
Z1wh4WMFQvB5fi6dx6kItuaO8Ab1QzUAdZOXNo2PCYkjcncEx6R6pe3mW0JRKNBDwlH2h3jxbJE7
tRondPnWJBGq9JclncvUgyPPof5wsLShHmBi2yM6tiVUVWKazziPHpW+Drtaew0bjSOfS0LG8D+i
DN4elXxwBU+H9m7pKmx48Nyg4cjgaxgB4eG/Mm0BVgH7pZvuAsW2Zzy6zFfT4AKZ8Dyl7Mrv0Lux
rQwz6koTbigcEx3vAcscT/g2oCP3ZsyM2uE9nytfiCZq/gyhYrBNvGhSvOOus5YQPEtIAvKZKWrO
ZrnAR9BOjlawzLKj3mGS/CBn8KPAYntUqxYYgg1NO3kSVIA1qfbw+1NOuhU0J56VY6Y/z+QFAsVA
P4BihB3PjFkGY/Ja4HxUNgC9ow0w9FUSBGEKCYTwKI/ODWVc06VuxNkpCC7gjBLWznZ2dgDJhNtm
vmCdWqq/oG/3iZFOL/+n46mxMcmAav46W8ObvPaPWClGQ/UZrQDMmYTWnYHDEDr8AKPUj5JVfAmC
QIEXhCAOgWBk64Jxu3RkgH4UCiyaNcHJ4ccbpfKk0z50HbtGqYdL7UQhMm/Tfiqa7DmHBBHLFlmI
XC3lhHW60Eos+KwyA31qy8qfS/jOKmNXdfALrXa3eIXypuJMa50FNV630hNZ2m7JobIhIUpzWi1Z
93jZxaYc8zynKrm1wMCQq/q5vBtGfYlV5Ueq2iDWe8/CkIkI0kDYskdtzRgdLmdK+CXWIkbcBRre
nYKrrqPF4HLN6y+VwpVAOjm1PPJn/5FOxBR0doQgwOLzK+B3n5rpLll5bU06jFKBS1IGwCT3KiUu
NO85ssYWOqcCJ0n3h+K9Sp1Qa1AvI9yR6+mqCckmO07Mk6WsRb3oCTAX99LS/Kub4SUzmtPKoc+3
qbHF0KBLQBDHa2C0mKb8Rok/IwOoGfpAxjFt65QgtMTHERPMusw8gUxiq2cBPZ2kN/O+AMeovgbp
jxTFZ6T9D3jV1a89BtU7nYP7XzUSFs8aiaHEdB2kt9wgfQ9Q7a9A1TUfNZIGK9E/XeiA9MbjXyFn
brwN/Wn9UDMoRgdOPPxIGCF64vvjiTGTW+CO1OQ4ziARazwCqHRGMygxGRXzKWb6dHXfFoceIatv
QEz92Mgc93A+Z6Y74Vl+wq2ImkvuQ1F5ofZCORjAcJekMA0G2bWx7YDeCpb1icabrPv4kTT4qri0
+WElKf6n+FjOTnPjRKDyX9pQ107ZwE4JlPIyFz8abAHPbM5D9c4sh/K4X/bL82qKC7zBxhAaDrkO
u0IN6PpUpEb5ybpSP5RRsPC6yHE4zhAMrekrkQjpIzLeWGZXLWn8e4qUmmF1dcALhyHSbWrPW8ks
8wHofmcqzwTf71PhcpUMe7ODTojLZNO+p9uThS2sMnoQpOC/1AV2PzC0+4qpK5YuKh4UhCODPOwn
Kdk1zmVkWRgWpyA4HwG2Rweh4YPgiOsYfVvSy4DtoERppIszAe++jpi0+SdpHxX0c2r5W9csneVZ
oSkSmhFvwEUfDJeW0+0sX8cEOsjXoJNdRmfbS0J/j7D1BeBdw0/pQPQWs5WifB3nJ33fOThZmbEH
UGDQNwQSM03rhiK0m945DfG04viSF586m66YomC7dQjb+2MpXwRwNnxDUuqLZ7N+wBkRxLnEPbtC
EZmgxfBUZrFcSl+LQSGm58/pFaekNMhDyMmiuKAqPnAkkFthkyuPm6G5mx7ML1r8FDe+G5P78tqh
aX+yDvaDEvDt4jU4UgXxdFiXjnbcpv8gjcaZn3xDORzr8za8GfODXaOw/m1uxhvEolPlaYH1xiEW
KC5hvYH6lZ/0wzi5A8nmDiXybuLYfSWD/AjvMRyDOWyOkY9dQvTQB/ZF556kOHHjYIGwkbiSV34X
R5gHREydLQ27zYN9IdyljB+TPjCjAzHUYL7JYdEYMe1swj6BwpGwYJOQ7OZQ0/YoKXm0fHtajwCX
37P2Qr45/s0ejHOyp0LZ2XcZmglIZfvs19Ap4kmFdgmJB2O54CTDESFjtrOfB7hbO9N5Ji4TUiAP
GAsgZhDCkTN75ZcAhWry9n4RRrtkTVH6KvF1jt8764dvjkGc3H6N5TVL8Dse32MUr7tZudg0nhHG
GH6m7Ypf4W6xQAEE+mH++528rR8S5O4/AJcuqLZgPmsXIo1S5zC/EkwVQWXFynJnWv6oeHrrsgXx
/sLMjEwbBtntruSuROqjnQlRTfTzoopvxknOH959tECiFDyhxfOpDtElZiK0K6SQv4svAOQFLh4U
2w88QqBPvvSGDPBkZAfM0at6b0gY7fIrQYoTmHbs5zP/u4nmamf8ZyKaDaL4oUBq8l/xnjGswagj
ZAE4th+r6HUxPvZpRvSvAkUCsVqAlsfCOeJnohY++W0ImLGBQ9aO6iw5RL6JCBrbMWG8hBz8I18Y
WH6QJqhWgjefg3ehqaYUD1JUMkcz7HmzIHi/Mp6Y2EoDJ6V7/OSwTj6p1JjwhqCgLq+zAznfT7SD
ji8VhcqeZ92u/mofIh6kc4neJx/jPtxYgKgkRhZQuHYRywt0LwTT4oSi7K2Pqge40u6q7ygAuiqJ
KtshJQxzyOT0DNhp4RMmHCMpnW0wcfx5+AxuEok+Bp4SkhIHAyyoaBXXw57g8VCWj7ym5Qy9Eta9
zvpnqBI6HpzTn+XP8rVHppuIWgFJSmGGkvx2xwRXIH8KmN+HxbmoxUujy5XDMfFayN0fvMe1Oso+
kqUucH6kwGQSeZF+cEjA7gmrTZ8/MkqJzzmkIXbwGYGogOG1uNsWcFAwSyCRmayRIw8XUCrUnBvn
UIrgG74NZq+ADDtxGP3pITFnUBik2JUCnIIoMPj/LD2wmJpmdc+mQgtBElh1Tn5ZD/TfzZn5R/IB
0EjHxpcazizMkUAly63wPkVgu5u1D1YxSD3olv430n7Q02j0Dm7LbHy3YXIfUwRQ1X+P8Xvd3RUV
yJLNR+bpKxTNzPF5XBjQaZ7C5MmhVtlRqK4QK2hnA8pMgkJpHIlRD7lHbOdaSRew16Z3qw8+YgyQ
/kfhw5mzJegiOZXwZLwNvwa8ytJjjcbNiY+AcFRmAuQDB9f1SdidDGeOqnE4c6HMpD8SDfvFz5WM
AwQyePVyWG7QJk51+2tvn50Usuq74YjEKcVgEnb/l8YTAS06qrzbhqXEmkeI8sEeWUpv/hq6S3FO
7O8amzeoO8UzNBKWgOSJ/cvuQjH+oUksbkpSkJxHu7lCEI+v4gRLDurf2tz5nZyoa6hj+9buzZCX
Bgtm/JK/WBbqF6sr+40hBwKyfuasnQO8kOo3Xqg29xj7AxspUGWwcJzZXkNYnTOYr+WfRRO2Wg0a
4Yv52LSPM9qx4VA98CKa7sJ3jpOLqobJS2zwEmQ8iS9q94vz2vQOflshSNGx4dh147vRHxfnWx+/
8xaKoANEDFIbWBseLS9a6tnqSbq2kETpms4286mDxmQGdPUTY8/kj5KFLjqzaG5L1WPm4VTwHYPR
U1mmRE+8VMmHAhjnKyRF7GFM5foZaswPxAzpq4sYex3hwZxHD/Oc6JY89S817jAhTGVOnUuDU2hN
5GVAz/INqktJdRtOxZv50mNv/VSdiOoAxyY+kaYNk3uT6A3uq+0IBetnOj2VoCy7MqBBZMBzAfKE
0gHxRa8Y1FG1BSjc2vm5tv3/0XRey40ryRb9IkTAm1eSAAl6Ul4vCEotwXuPr59Vmpm4MffM9OlW
0xSqsjL3XrtA+u4miY9NAdEBqhU3Svd27SPHxmAWnvDyTQiuP0o05Qz8hgcWqkj3wh853eJoJ++H
de2PChagdV6AlkE8DHDSWms3BxcaU1+etPpksI2lR4NnAm92D7dwZ4Jbwl/xBLaY8kp35dSLfkmt
wTnWS8yXPOplpDS07/CsuNOeDId9nWxoF9SndDvMjEq4GK9RmWzYEh/sm8svl04Kmuag7QVdYscW
2QWbYNc9aIMCVdT20qvaunSLYgVi+sr05A+0MeAy8voooVjDYu/Q4VonucvHnG4D5Jo7cqjYs4Pv
8jv8J20ZUaTLlU42b3PaO2IzRqUL1YZ/RECkzENLjde6CHB5ZxjcCc7khRHDjMG4XjM0/ArFqw/6
XZMQ/ueyOBKOUYtouP1EtCuO0rXyidafor7EY75WP2gH8a9mdUNfQrrJ4rBQ7qLGR5Wzid5iP/XB
O76q4XbmlAD3+617wy+YG19zVWyAxWahhh+O8b+639PWquR1+FHtde55HF7YlxlqxPfj/E6vNf7g
xwzZm8ysi+Sqzxwt/p6RWbWvTjU6nZHpEh9Heoy3dkMv95wzPqK7+hzAU2Q7oyw8kWKCqKtMfAJ+
OVG4szu4Y7pt9zF45swFbYsSSP7tuVwxKvqqvqs9e0m5Y2Nh/+BPS/+qn3pHwcS/N7ekDbAjnBRg
+6v0K0ug7yI93CisVyqWfaz4HOI29xn+OE0jVmAGi28tTNIkVi4bygbIvKilXrVsb+6oNpIfFcF5
sk72SI/tffjP+NFe+G0IvSFoogZ+y375wj+IfNP1DYABf3zWD0A+TE/ys71QtTBC5Bh3Xk0v/Kc+
N48aYyjO0t0LxBJf+6gvLDqOD5eWzQEEnLW2towL+FRZ93xkmuw3zPn2AYCrz3hL+uArD+ywY1G3
/A3ys/xMQzD2h08G4Nxh3hbuldcMkQThNdvgV7tKPu2O6uT4CpZvRMw7PiuIYLS+WaX2sHX5QpD1
LY/4PUS2zgUHncNu3hofw2PZR2+5H/7TweWsh/3fZmGG+1DcI1et6RXtKYo3HCk/wb8EWMA25SVs
EUAABHSl4imJbkzz8RIqW1U9ls90DPChxT9McCKG12vaaqL9Q7NjI/ICnpCPSIbnbOv0COuGhNWG
kZWfHydxrdgiR2HW8zHslu302/rDlpuKr34MREBQlvL01ixw1HLBDtdu+c2yFTrVXfXDHEA9xBjz
uQrL0AbWouWG7YrbFuWssld+afxB/VxmV/llpx49+oe1Q5OIbYLHTJ0Oy2+ZeXjSRqr+8Ykh8ZDu
EB5hloH9yQMMUFypXH3cKQc+nfgHkr1xCPfyRwpYnOBaggL3C3stqZgb9pxpF28HpPwCLxzvu50U
IERGPApu6TjAhds1jxQAO8diLx55UxVVb/DNxsF4qi8vULZ0h4RWjCLvHUOvnwE/6q7YT9QVNE+A
Va+g2vAcUxxQuE6b/shnEnw7sU8WfepP0V8DVyp/qwdKbs11XolaNAjEXTfUd60/fizNqkfwNXvs
CbFPw3n5HR5IlxhGRiTrsnEw5Vj29IEZeAIGIbKI8Te+OdrmOJUmtB1A5nhU2HBAZjOQpHHHTofc
Zq8GGxv7OWphy9WAZ4cupVR+jj4cYRTeUjQbT2R1M/xhqt4HkN5YzBTrbA/hV/1ln6hGQAFi6nRW
xmXmPHUpOmSwy7/x73tKFeF2J90zd/Jh3BFOoCJvcBvqOn6mAS1uBbDoWXmfPib0GJ9c/PqGFbmi
iTu88Nf0qU8JGDISlgmR3tBwtQvoDzDoQI6YtBQ2k/3lfLNlcZWJH/Erj9Sk/lLYTJsaC8IeNgPT
mjs0lm+OxxObXYNSjEaix8vkLxh5YrgLcovCQEMmOdeHDP39sso+on/i/vPPpCP/nLEefvlbHBYB
xcIOrdfeeJ0+GUoCqGLkcaj5nnEE/BF543+c7CNv9XfiG+HU+SXZxmj5FOzeY5JVopjaLyAzKq9L
DwUQrprr67rxJoLkcuplxfR7KNys5x3Dzc0YAeBCG7UWZmWWgLSVn9Nj9ia9hj4iRgdNBs2NVf/c
MxLqDiOrGksK5rdwHbYb22vwvW9VtiFI3v9YBtADMG+gMt5b2/jD+KUiMX5F4xPs9GbacfztCOqi
cuW+vre4CgiB/t5xkbUQPc53KoyFK45T4mPpUL3mH1PqLw8oxJaEC9tnbKDhwqku8UeDUH9vYPjG
+/D9wiylztfnodhy7rff80d+tL/BwraG65CmhCb4Q6N/TQ4JbgKqh3jbdi5OclEq4KLGo7ChrPCn
/Ry8DKFXK1f5uTgRJxZxWjDyFOvYpVd6nvYdc5zzsNLQlpvqBt3LjIv14mhbBAxsnOXLRF68i6Qd
+PbfbIXpzgo6nSZxaXs+6emmOkQEyC6bOXuL7+ZNJWKTqQWlPwPado1KX5rEZa5Dl/tRv/PzW69P
jtt7etKvJmQqRmAsT2Wbon+ZRdde/9Ybv1K3Pf5vKNnwCZ8BeH1Sj3R0CJ7PKB8SrqMXtqhC3olT
GvwYlRowZfmKnTYbPPpZfFDMRRlorJc7IQJVBJ5qZZ2dBz+nYVfaKHvnZtHokFxcyoigGbC9z88o
dUsfpR06e5uCjnv5nuHxSP48WbPjOt+goOS07gUf0g26d3b/CRYMJgfGgmsq5IGiFGmdGN6RPpLG
Yo4EhswYCXcEkLDW39tQ1M3OupqR8a8LnA188MyoGZuK+on90kLS86u9UuGAGXdtXIJ+5C4/NYCD
ysW+YxLxKAlcKVkgDa+ud4P+bUHybow/ss28gEatrZcbiRGwMr/IXwZpJT2RdCcl/QkqxLc/ifZB
veugb5Zc9AFRrgOjrUCEcN5d5PnAfFthxHotHjmVPGTvExruPdRulv6DIZdbeorLh+XcsLgex2P+
3G7oo68kN9iQorcevdrvvcqN6amsSg7H/AhqPlvL78ZWvaRHpok+RlJEg8rX8ha6/upt4L3CS7rw
5Ee3eAPVdNO54meeX5rVGwck/3e/fiAr2QQr2j9rbUVZyz9/8casTH4bHB9+sd/1BwlthsQoL7nr
Hq6Jbe4tbu1Dbd5ObutL+/yKMsOfj1whV1vphIT/EnhXarlNvgtX1zeTB38HDXI9e5QnW+TcLlUL
Uh6aH+vvD2Vt79jqvGO2unarv5cU7acfAAT2YeQRF/rM1zFeOTiU39Eprc3V46X1q9fv69u5WO8D
F5E4/8HkeuDWzRJq1swzLvF7+Q/5BU3a6aFwdxvtb/04+9qL/SV/wUq2xlW/3CeMufEKlWyx1b5H
F1/Gr/WueL1LicU3QM3IZS5Axn286SQCO/7LGszFB8mVa766l4+JrXBylXXvO1sqve0HXtXZw2K7
ITLlAEUILxThtMkFVOraXKNFXz1Pq+/vN2VNYcsIEm7YFl3Ebn5jylLQyzrNO7AkaCTW+1uxZn9a
yasHRw+VEfPP87yxV+fj6l7E5B5umHuFLiPv7/kMDsUlG2Y1rT9YTSd7x9XZLYjbQmW4wpHH/+eY
ZjtjuG8ozPmJ/wK85negWDRi0lZ44jCwwzntD6brHBVtY8DkwvCwGmn2utzezCdlxEtKgpHHtyFz
BdnTJlzPK/JoAGfDN3CiY3ogxaVpKSAwUq8ZmS1opphYPoxL9a49Obtqg1JtXT41L5QDpIcR3oTA
PHpOPxnsQCF0YSIfDN901ZO0w68Lb4Jy7cd8me/mS0NUBLEXAzyIw7QZjsORq4PHxNSLfNIRDpKH
fATB3vYX80qw+mIkwNGEdpAMgzUhkU8jGsry/Bt61g/WZwZS5a96D4leozwwnTNE3RU/BY7LuDI+
7LfuVNMkQzRNAchb/mSY4PxLrY26JUbhe34CQxr+JtSxR9LX2aYLyncEW+rqPcIhS61xCr5JGhnX
/xr16Xf4zRktP6ntAQ7iXcEIzgV+VfzOaBtIJ2Grwq7vGbnLnbuWMC+uAPSnw7v1k7Uelwe99Zk0
qx7BfRStoorlO3fj4Y2LaE0r7J7abiqLbgRNhaLelj/QPbs31OX0ziBJv1PHGvseu4AroH8Mbghk
9RDD2MR0ocCiY7mqVqhx1tXvjMVcF/AqLd3VzQb3b/YbHyOqI64MlFd03FvXOQ3QaFt+lssgnXwA
fMFMXrndSjfb3kbdsZLehsbrh6e4+EjO1PCQTVK2hhPNkKtx6n7ZGjmrYhZus6ZF2SE1oI08PavW
xn4lb+Mk3A2VeC0C6M8RATL5JWrPspgZeATEkKaD0dy0sieEpq5QI1pvRDvk5/BQbke2rnY+xBfG
2t6wjT0Rb02FyhgKARSnBiTq0KV7zWuiC0qXxCEMhY9+xzTA5X/xn+oA3QYS4hVRWfVVHEyfwT2G
I/7XoTqY/5Szclaf5X/lSTqbV9uXr9/Oco/FHsnt6dhe1GJlvBCydC3T7JtbnvGp0d0uL6ID8C98
r9INVkDqnDTExQaDxsXx5NzoAZVIaKBk+Iaz6b3gwvNrQmDZMs3iFOU+kGPDyDcAUZho3UkJJBSE
Pp/pjd8p4B6aGwjuuIKLuA8SPSmfHnxYWkBPcJ+cI/6lo96wPIgENKo9DEk4fojlWXC1kVjhrLJH
S0cHFZxGQxgR9Qonu5vg32X3YFS8Ine6p+8ArEqnM7HFOU2pRpZfoe3h4teOj2IPCVN0TguPU9Eh
qLXfqvYLyo1Sdxm5zvRXIHMqvIc1QzGtRz7q6uwObMCpGzs32/nUmrMtfbX/OPyTcoswW3e2Onh9
FY7u00BwqvOwSdj0R/oaDCsBe71j+6eth/vU8NzRdNHfkQtzDCl5uZNQN60ic/XNOzbg2gJXxue3
4ZyweRRfi1drP9zno27u5wMdXZ4bsEoDEX0bLmVIfhlKM7+gaRTe+iuvaX5GIi0T2byxuktVIXqn
AQEovb1TUdLjYzgpirJxIzQuuDKF7vUwJFwyIJ3ZTyqhNkhp2oLRoMIF1NFgAMesutGZr3Ewkouq
eI6T7rBmO9iNhF0Uf/O+h+wjHD2C8NSn2abCZqwMmldY70YUvkgOGRSMGZwg9J0pE0qGkcpRJS+1
NHvojTMpuHhoR4OktIAhLCcOmga8dNTdlHRT+ifW15k+Rli8yASg3CdPN/G0sgUCDNumBviARL4b
j3P/sZgnhS866Y9CGGbm/Spl8g0IAC81Mm2KGESatlysVXr3dUv3UN+m6PVVlIsV0nGDqTHMlCAj
spSKsfEFrC7mF7VwwQa0qavIL3TVe1UkTtHA8UCqxahvHSI+WmgfbZzTacR73O3yBIMRJbfTyG47
pi9l9S0wNlmtPUUKKVxIZ6CVRHMEMRgBHo53LfEFQBT0oq8q2qFPaASSlRv4wsor0TFKFjp3FGyU
WFK2F24GbfIJODAcYew9Gg7jdlMkALfJb00JKmC5dcJ6Vh+YyYS91p6rJy3mbDUQgloHIX8lkBH4
JgRa6WxPpAqzGWSAcOcXAvTm6m1QXxfS0HHgRKAVJpCbunRo2RoDuuS88xbjlZF8gUvzxoqVjYJF
Sl97Lh9j+c1HCSNH4pvjD/9xRIEv74QRs9DfQt2f0DI4fIlmxfCHNpw+AJQBMLawNnFTIIEQ+ECn
I1sVN093xYH3EMqNkshL5NVZhOyIARMjAAnlNyIgcveclKy5iYYu5T7Myq511RwMCy0D+IRxRrBR
4oaguAC1rPm0kB0J4oxlOLsiqLfhoP2TeEuJE280/EepJtQsXwMCA9rc8fgs4C0TBhYJdr1j9ZeG
C+9MPlLcNhclHG/gMscJfZu8dSDIUbZDbywQJLHTsjbTr5IZRBrpqFxM/GJ37PgK6m/4bpgu8AiH
xm/BKVrKqjvRupMTglaa9Dg26sVwSqp5mAh1EW+lCQoG/eac0M2HraITDem9OACxsfjO0V2QCTtg
DdwfC5wMY0P8mjWsdO0O8wjCmUDTglNo4y2mqo66itetcryhwOJDB2KRtWiJDV5JCLd9egghi6Ds
IqshOWPX4gMRTEKBZS6Y7tjZATF+IzSWHF8aDSexAkrpuuRgRlHFpxjVU+xoCUZansiFhmKKSCvD
3p6gKeO5V9sXACkBay/LODahRQjsSWbbr/KAEVA8h6yjhnMawo/AgIGbnmHMOAhPUtW+D4mExIAe
dVghlsaoxhQIwsMo0QVS3tpri08JHGw4f9XQiKTgx0q+OSNABM74kGSSOKVOXyMvLUcbqaK16Y0X
IW4FfsiSYtbtSvVpoicAESV7yo0j995E86PZOoU0WVJ5vZjbppY8iWBBnlL0ZZpuucvwsPgFWEQV
tRL+wDFkRAp/ddyWwKTCPHB1UfzoWMFwZJCAHDubod3rZHXI0Ro7IXbiFV+h8LK0DHLwbVtOiin7
BgNc+KWKwvRMq0YTxaLWvkatPWqA/AqKHFO6Rmx8ZRkc+WMqlomOKVQZmYBuwp3ECcdbb8hM4qLr
cJXj5jomtEBNyK0GGSuEqoaUTHK4AokWA9tfQvYcptQI4OB6hDpXevWVN5uylXXdS4gNdqbGm+t3
oHMYhExYMiHSDeIg0QKwI2BA6mBTmQXwR5al8glM18QiIgB1NQJcHGJwCVAIdlX8EnUJUNqnesxO
FfHj09LviuITGlLA7ZU/TNGLJlStkATTxpIdIGEhcppAbBwWoDG+JqKsaJXVli+IUT0KbsRqJlbZ
cLDXaS+/AEuo+HrKQWYBP3I+46piJcC+g5fA3lCxvVpMqltAmyH2/inrgNWceNfwJYQ2e6qwppNB
alGmaxYAto+Yjj9y2nwaELYkK0QtwoZs6OU91PV1LtwVMxv+0GyhSQrnv0XTLlepfebYV/lRQqrD
Z2fjfWnK21JzIVKTSx/cp0aInjQB1LPEgwcLiG/qDximoHbSWwogT5HlfVcwfEJ0qpB+q7EyixpZ
iglAhsOxQQbvYJYfVItge0Cc5b/avBc5LRjcXIKAR8Nmtj8LvXoXGGpE9XSrE/zRQXNDyNlJFDGU
Ejrwhv8dLrJOn5h+I4QU6OFMiigGJBnEuIow1cB15tReiPqjOQrP5pSgb8mjuzFhikmIGcauj3mm
ZDeHBYPrWsdNj/WJ70JNQLQ7q25E8AwDv0KdQZBNW/ITF2ajdFg4DNrw3kzItGj3VINQToYbjfEf
H26LkSeERSRgc2Ll/v1zunWIYvB/goBLELfljDRLAYixOOZ1ruMwnmYx+ITCJVBLcvYCAFMwI9nn
suqdtCsXSWdGph8Js8z1CXdouWLlkCTYpISKvElCT2glO8yfRZxxqG7FlyRkrAL5pNqZ17Uk2EH6
l9ARo5MVUVkc8k0JlF1MDc2LIh7W1CLLRAz9ECLHO0WarxzHNtujhJ1MMCsKlGGqgKpAT+GPzbRG
1MBTMV6i6lSz/KEqnIwg0jdCPVkDBjaw5RXSyxgwIelorc30zQ2iuk2WLEiDfoZzIvVrJ9RfWgYD
CvNNjlGsf0PDVJQosC0TaC/rCWHuN46sHVsupIrKcMjw0Yb+oTCaH3A9ODJFYEIT763CeWRpifWP
UAvEAmwQtLq5QIVMMDOiPFXAZga1miAu2LjgBUmUCFFdWAXfZESiQ6X6TvIFUxoLv+fAQ6n5rYIu
OwGpL7AVJgvgZ+LIJEU+Rla0xf/XtRAwDhxY1cImR5qeKAlzJMrhxMLpL9wISunEJJNTQRDeOEuF
4QI870TdpDoPA1qiAF0BHLRH2qjnBRW19Zk5Xym6wwE4qdARs0mIGhMK0LFuSp/JZ4aXK6T/XTsa
Wl+uCtkpmmKxxDgTCD3BnokiR+iZmcHaN0ozh2MxcNAwMermQ+zG/DiE3Q0AnzjoIAUJANaf2jPN
9j29HZujmHyAwZYOFkIFqB/brFtOo/EVqscEbXeIkGY4VDCrNO0OzaGlKS6QfE7xlSDB1JxXqQLp
lDxSBSvdHShLBcQKJ6nDZei1PUj/CAqj+qTSagkaQBU6kq5LKTVjVdEZNbGLpdccW0aSHnKkchIe
g4CvpBM5vhGftNLj3ur25cxp3b/O1cqi3E4ouupSjLXpd7L1jWGAHLf640mII6B3qEux/BoFiRQO
o9vAH14FShbMZmkRqxijtdOuOYEVIueiDJZ9hw46lSnIS0o6hocDs166PcMbny45DiLFop0pB0CN
kpKMTnmpRxK6YJ0tiEfR4lT2jw2wB/YoY7Kou4LMF6jLhJRZUFHC9Uv9DJZnBTCyNX4EdVTSreds
avwxa3cJa0BCF9OTPdZCHEMWP2pcclmgU/kya5eSAwUJT2pD9kPSKNzUjbjroexg0tTT4SPuKUO4
ILZO/g4BOmEuSXubYnAxG2/cLBbmOUouQtPgMDKDeFmW7xjsIAtqSqOtnPN6uQhXicp/3yfVO4Dv
jleQFL6NJu+vohKwRusxyv1t5hCTqI9LQCIyVmG+MR25sNQyxSK+d+ls6G5OchvkhufjK2XDseJj
TJiNNiofrd6AK5fQZ6S+o58zyo4ZH2x7GesJngSoAxKVG0xRIfkp7wFWmbJiYNXoiKu53bTxLgd+
D30qp6ZsU/NgxN1WRFGo5riddMuzxFkST4AhldivKMaxYIfYogXYxZHQcNWEneoc9vGBEgBv9ZOK
SHQY0A0QBBLoGid2eJmlnYVZGEennrdfY93vaBtxrrAmecQziCx1MfkCwa6N40HUmpWt7svI+kim
iTe4zi0QiHjOBRPwvyeA0KuP3JSzUBasDfThCsNDBrE8s7ZvY2dDmppv4E94fD6DXW+J8f7/ucQ4
qMby3wW5N7V3i2kqUdc2Tv1uxgs0YxJNzqEuP4Nvy8j+0tuTidpGTiJSC1seepMH47OIg6OAGGJr
vzZZVELUaM+11rl05QxgK4k67yFwXeXIOaXYi402vrO/oOixKHxEIoLYpzO2bbW+WSpyOQ49mZQF
yQ739WjwRAACdurfNqJNURKaLRPBo05EInPpHJAyNUN0TlKB8XyUk7VNufvLDIwFeiligehNRRON
JGeBQhR4mIJjHd6CQKSPA50ehCPsroJqMvR065izmCgdlHLnlNpBVD/AKXWQE0rZXvLmByoF+6aI
obFBlo8QHuuIfhP13VRvg8E8A1YgxaygTRLdU9DTojExlYRqOiPGIJiW+C76aZ/k7AFWcHAYP2Eg
Ycg2nYOs2vB5DSK5WgWSMNORglNA7NEa4N1myBNf7g9DaG5ssetDGC1uk4xRhylg39Fy7m4cB/WY
exCPcI4F8DYAOu9gJgq+GqUlWiayr/lpxP+gaXdU1k3z0yS/YfgyLHROEd2hmimxOZYSgx8+XQvg
JxUPf8XOJfG9BR8PJ3TXzi9L2B9K/UTVQHFur4bnQKh0uRuXycnKOVcpG/PykfQv6nQWlo2CKtaA
6S+AilKNhqJqtyK/aIFwK9iZuOmoTHgeMCFpFjtLhNsPJHFw6sgvzzjwo7X4oYKkrkjxre2t14Dc
MrZDB3a/eDLFoTWHO7batgjeHRQXLQTAhRooRn7YobqJ5RrAac4nO1+5SCdTdlOt+WYi+W5pTmo7
XXimneKW1Nx3AxNbacAclQYRPK6dqg+eSiq8SntBWwK3IZ5WDwwqunajk0VlSlsROGGUlUtpKqDQ
nFkdTTQBKLTB5E+i24Zbs4E5bCbShzzRt+R3q/qu0WnfszPJtsSnmY/vDd2aSFJPHcJ+Z0bT76ta
cEn5KUmpnRQ6QGIRMMypuwoJ2SWeUY/RApkRkgHjBGYMolND7B2iIuThH5BaqFgHp6ngxPjNgvlK
Xx6Q8wpwWty9pPM9kivuTbCXqC3Ni9EyaRO3R+qDIqJ3Q3sCp+gEFbDq4Vq5i4wtnuBvEbkJrLRq
/lkYFAccvMt/b/Im7QHeHeVar5u+lWonkAZzgp6FK6fTpAjF8X8D7gwTexdzkXeK+iIgVXqEqy7L
P8TwUVdU5CQMfWhg6DWPVPKUCDocASdhD32MG7VVhs+VAiCc+eX8GlO2z+YPr9pgYYpOVTY9zx37
NvIlNDyzdtSxQGQp3VQQS/mtRJtdM2gOoRjZyaFDfpnWy2eGLSBo96LVKNALCYz1PNYvcZXfRngr
RlV/IuAInG8uU1sD9WhAaJCay/cWdyXr4FmU4yCIJqJzUl4TVtRjP6I0Sw5TI+EsJeB6uDsMhYLe
N3laS6M+1zPDH4n2lCXN20nDnjVJl3rQ7zXy7sZkHDzsxYM7dMGxlySvRRknAIsdkN4IWbXXBozA
tspCYrugZZm7eITD75ABw/wmphapMXFjSJz3op0wo71F4VuVh46yFIQHh6/o9FB1NX2xGfHOLNV0
zogoqAFXTstRsqnlqDBFBxuKthQEG9HNombh5kF+rWnABKdMl3F9jyrdKesnlUhHUk/OXz9mF10i
msd/JdfwLSDcgjnCqUD7SHKdBNMMY25kSfa5K19FvdOQhaQMpj+iah1Geh/iUSC6UxyMkxAymTPs
ITdYsJedBjK1naB4ZR8R1NYI/lsQbToD7D41E/ZWdglGGzjcQPh4bC4JrOKQLjxNaRtcmJPMhwyV
DyeDAGMshHdI6NxSLfkUh1Pa4AXCwUypSYeaiAQssTNjsGX4qKVDKKy0Y/ExmTr2pM7n8JzoipgN
nGMw5IzXa05arVfYKUSlqZPDLblRZ/ggB16lGinRrN+NLrzUqUP39SYAPgGEEOb4T10JeQCbelxM
pINo14B2hQC78Cwr5WdsWvt57J+7mkxaSmKxZbVjz4SK2V6ihPsq3SVSRsgti72l+2DLyrkb6Xqn
xXysavI0AFEKniOHSEHre8cxwX1psOEQ1NxYaCcLrzgtZeLJmPng1bwEFvdf+Fdz0PkB8kSjwVNM
B6biXjHQ8wcrVSwdbd7hNSSxpoQENWf2dm4uQUSifAoiOg94lsfe8RSDGwAV474YcX1RiKGjyYo3
hwpPy4klxpHGXuTYM/RjdA7tqsK02TEeAYq3lzTQi7TdVe1eytUOXwZrezSL4yK15157gG8tyOYg
gpjOUVS8ljHwwPZ5pIkqmKGU4QMTOOHnBgSUC/FXcSr33NogoHfJuD3yu4iDVCe4oMsHOEYagU+V
Nj5L3F2zcjtxrDNStskb4m7CvMOm9hcJQQkhPgZJVvbrQFfT4eZsoBKBgZfm+JWb4R60BZXej8hG
FX+GnFnIO86gPJsVz3KCHAq3vWTGlzpY5HUGgC6Sc2YJeEWTdIBAQnOQstMumfWiamwiREeZpLek
rSm3nKCZduAeo6Ny1HSfpi7RwxjEX8bu6y9cYVyEL5bdO+H1DKJ2hyJlwh2eVE4Os9o1QqzN09JK
cMi/ZsLVQTnJiur2sXrq4/2kAIO2fsaKsJ/pQvyeTPM8J/mOvgcdbkEgAphU8lR1BsYCxgClTKpg
2VxVeX4vVfmk6sWnTvjhEk0+gDREy8SAfaeIj2zUl4LJphtcA3sM5uQbQQuOZzayAIbJwmedmwko
BPs9MyS6VMhFuFF3tQLWgTG7JYOZ6/ESvU9pzuP9V47RAuhD/dQE9sZkpLKgU9RTMS5C0eW8dvgi
MqwDMAMgGZH/+YcSgPaVs7kTyRw5RxvfooB0d3ulZYbFd3HWCfOsCJ7hgtgw4ajjh2bd+oCOWWeQ
dpHtuHceEp3EnAyseUEjnv2IfovBCwiIr4iUylMb4whPvp5eaX5bPKFagblVJsqPy1hfnVtKNJay
Acu4YpSeaq9TT2CVIM8au2Vqgay9mM1bGd915x4xvFO+aLt/cFuhQxgQIdw5MMxJwkv6W1UI6YOz
52TWkRSGBOsaA+UVjLqoxccNRUCnJBM3znREAwjeoGdGJ3EfF2hVecx8ugHSTc1RBqjdO8Mb8Ti2
TEp7NT0oEvUQX4AFl0h4PfMQZ2CcI5xvaOk2FcS1HWMZlbl5VfFXm5gvBZ7WfJrp88duiui8oHkm
8GY1UnnxhWgmzRPs8oBgdLstGAFXa1GR0JASD9qy7KW+JeHMAVpG3jv7nbONk17YnD9L3q4Zp26o
CCzDwL0pu8l2fuhEe2lSj31gbgO73Y3c6ZNp8Coi5SIgLxn6Q/q7LTW1o/Mw4+hkmVk8qx0RHZDd
Aa1a+Kn4TCuPPxuR+AM3qjUYxKGOuVnjA++yOC17G1S3up4SCqu/eIqeaMJo39Hmauk8L6q8S+g7
jyplCp0WOrlybO4k2orgYubSQJOGnyJafEtidlNhD86X6CI16BzYJ0TfsevSjYamtM7hTyy42MXg
zuD84Ors5nTTS7qCM7WbyaUiszDgltZabDKGnD8LpGAvaY8xHp44TCb5HFQ/4sCsuBQPlf2bUr31
z4FcbgCmPv1tChR24vMz6dKrlOpW9dIQIsDwihFOkn85yFE4XmN7W7XBbkj+JYkD5BegEkJMO3uP
eGmCihYF2B7zUdz6Oe1IIuZTQEOZwESocK5dSMfgWYTuptWvNPmZFPEA8ysOpX8Fk8pgNxlcqdwt
w7Ut4xOI7HXcf5d9t6M+8aQ/9PxaEwyn+cvBzGIDSOBeI9pvYp0HfHZxYF0sO3tWJnvf12CW8Xp3
Nr4UugUJCU2Jzew/Gq42upQ4swREn64pFjzakD14EfIVYgouGMRzWT9X8s88W66glQigrErcVQy8
kAvdQYA1RwDciam4A0DWILDPIusbZy6t0at4XeKznVUwI2xmhhr7Ucy5GnK9X3rwOrgZnXtcVtcM
YwiYlXD8Fq2dxr6yHYluqYhs5G7dA5zHDMeBzZEYhIEXDR4x3KuFwpWraalh3OLhIvJKxPJVCjG+
BLuluByWV1kg4ikFVWPaiptjQV+GcrHH6RkRkyNOCKPAhyBxX27dRUVHVz1mUuBk5lwTh27nIMeJ
b5EJ2LQHd0yAuWAoCFoMGDezO5B35AsCQV0w0+XVy7AX2T07HDyL6ErzsiNYotAAWiYODG0gqEhO
B88KEypLNUEUxGzLVVvjkJfjWeUuMC5ELSmRX0rSp8mDKT52WQ5d6GnCl89o+2uIyWTp+v2gz9uG
mYFUSa+do6/CpBfhSH1bXHUcYPQS4hbtgGAVkyOg3vRAXbGtUkSIL8UyJ499mCSy1WClL7rohWby
NW73CpuuKErL5jcYXNlZtnwbVZyfs6Fw5wC5xExCjAm/SLmKtzB3KJy5UQn0sAJEH9hy7zReyASW
qbkhQVLnloU+Jf27yj/Et9bJ2TZLGx49yAAP1blU86fF7WSM2PMlj3p3tH6gZlSpRl4NopQfXnm8
hKRO0ZBj/YgdjC3IUW58qCaW1dBmutDYPm14UhhaVb+ofBiQLsUv0kcg7/EYIBDqzIWCEXtutgNI
urLSn9nyHcYCYrnp4Q5vf+Rwf78zG+AQ43memaMiFSlDQuBqDoSXrPmh+8ViqhhayqTVDyJ0/bOZ
0N8xYWKfJAmqoxrvVIRNaNZ0CtGB7IIK1BWapPZnmVW/RMgL3JI6JOkmVw/7zQBcD5mAP/UPcuEJ
YgheWqm+E/4sYUSURLIDH1GoxQyE52QfMBA2OvPe2MpFom87o5CazLPIca+YTJvZe4VdXuI1B/mt
570mCVlc1ZvKdTOyQlcLTK9Sye9lOmiHLKGY3JHID4kSFjvKZKl7akgesFVrpUceJbpB0U5zcj+l
L5U2SM2ZVXNrrw3py9Tw6MGHlsvPEDtpPRDKru9IAds14U68HCt8RADcKISYPupu1yPL0VmlPS4t
iAFcX8RDGrPuBlyW+rgXOen8tJSz/ZuOijEgV0z+EmzSyV6TI4ItbTNqmBosG+kRgxaiRiSWBU+q
4hx1xhoKflmipjEIJZckoKWOTIDDlvOMi9qkVf5QnM0GcIEkH9JG2QvmM3EurhG1CUNTJIX0DCOK
aTo4zT3WDnMcc0zKHqVJSnOhrVEJdK8pLC3RzrG5KSAHZf5CTBc1lHh0FsV6trsakVzDhfdZj9qf
uEueg7G4S4B1gABmI9M7pCaGumYLXIbcSwmQs7SZXZhEVdZ6FzaeeOkwyVzULscFGnuMtbXRSVu1
SAkAObVEGItUKB3xg5ELbBJRQSbM9pXoWxQWCoLCeaz/Xp2osDVn2IWLs7HURBxDMk4XdWcBMWHB
27TMFZhO/yHpvJYix5Yo+kWKkDevUN5BFbZ5UTTQyLsjr6+flUzEjbn90F0U0jGZO7cptBiQvAOM
QL1TXPXwdYL/FEvQo02en3HmfYyXvsKPtnIPPk+gtD9mmyMb/lJudxiQV+9ArvFysBkJCD/JNnLk
hvrjkHEiUEkbPqVYop8srT5hmJzhgc7Xjw/iGzzOzQHT971jHFghtOWD9XeQVLrH6Ul+BSaF7B/q
8DsTqzE7GWhbPrLFvSR6tXc4AaGplVyPfgPhTBtgvhFdoWl4X8wc0jZRo4veFHcDB1QZXSvvO3F/
5GQ0mnElJYHvqe0cFFs9xNQcoxaDcwR+ZDMq/BojDpIflxcyGxTgUNTPSfCGT0DFPKogm4aV7v4T
ilHkEBGpl7skVWvmlf8alLMJpwfciIOcIvKtQF+5mTQTEmrIte+3D5N5GPN8a+rgxh6/4UTvmjwZ
LoXpiKsPRYfVMKhw3gsIPrn5gVgXGeRsPWJmjCJ/YVB+7rTz1NT8Ax+iO4nQzyXupSGWmIP3ryt3
OpEkveQiFAetgt8KOQOgGyIgZSEzeQcMC8Gm5r67IH1aozZ2x+sgnInStcJr3dgNwXWEjFmGI1p5
aJU4/xt7zVfMJC+c2E74yozv2un+qaHtHjDuGmMQeupONb1yp/A+pdFUSfvpgwgwEc0H8nAccyPG
3B2PXNUQcxBndVmNS1+sr6tygfeDBRrrWr1PfXL/x8+1tVs4GGntbBeTCXrL0A13NTwQIQop0Qkk
rwDwbZuebARHVpTs8aWFQPNikPe1EFpziArr0eITSNwpZqrW+heQkdoL8g+TBzd4S9nwIHbYmiCw
JjFYXrxp4n9bao+QZ8I0/mNn0dmY5x1r3sYcavEGNO7sHys6EpJOP0lS27gTe1mLuiCk+K5gWWbm
h2wkUol0kVWhQkxbNnbPI4bQE+OboxSeAjQioFOcXRolQpQbpwFuot3Gex8EqI2ZCgfAW/J2bI6w
zLY2efTRxKiBarKiMbuUN6t1zYGJXeJDQjWYNxgudpw9Udo6wbRckEn7oPmiTPzmbeqIxiKGYeAr
hAUBKLevPREDJeB7QcUXJMQfpuwTIkbWKR6LTeivq2h87TXM671zhzsffUQzZpTCVJsY1EbxtYeo
wqWb8OJr2/td/qwD6eRkccwk05CduVg4VBUp3dOBWd3KzmZmaWBT1YNWPc6TmNWjE52TCZ/DmrlD
Q+kVYGwraezRF20pnB9mHmhjzfmSc5x12LVrSwkzx7nrNP2PXEEO452AGWPjIlLRfpQulhPTv6U3
1m6w98B2Q1z6EuDviuFQw01Z2mylGBxarVxM/YsGL5WInkJ6Q3T9M5OohokI0VtG1Ow5alatfHYj
R96d4ugyoY/EnA1OlRxCgG0ufIdYmM9qRqeLSS1Enmm+jISv06NXeCTXP6Rj5LNzKOyfKYD8QQbY
7Lg4jyPoxvNa+nwTVF7Azt4HOKnng45+0oDl7wW7vMHM1feQNkP2A73S9bU91NJ0GxEm982rRSCJ
tnxIRSUddIvHGEOIbgjXAYiXOP8p2wGr+dAYEy5RdEjac2JdhkY7yehU2HIOWeTh0cSBSthIdprs
qOkagjs0Mh/0s8PYM+0e0ghrpnZte8E9v4JOnirz21sGsT7BE8H+aXGMGMQpxyGsU9YGlhvmxQYf
EfhvzjGXQUtEsdSlUjlCquXHSwCgcHaE5QiyspEo1YTOy/aXtbDVBgYaFs07gambFM4hiKVlddCC
avTf1I/u0c0OHqZYDBnBwx9T5eBbtcZ5MaIck6LR++jSdFPPv6EBUH2wWp6ZIm59XPyhyrUMQvG7
MrQ9oPV8G6oXtLjddBhoRpKthZNI0O8JNOiXz6R/NIv9jFGStgf18p0DXADPPfFXM3VsYOMnIAO3
KsXwg2QwIlxecIjLI0Tij82wIY+UFtJmhFeQ74xC4DFH5d49zjo++acIXe98odQnuKptz/MzxA0a
cPAJypA2elEYpc+8iiOAjzPtmlLoVo3iWn4A3E3VaynXQvjEzJEPGTDKQBLR7EX+Pm8j1Kcs+HkN
mcFpEIKda+1BTCrqP0OO+vTgdjh4nLvoZDg7/qvGLZ0lc7zIPvS+UE5D92JQEawC58EjuKa/FNTZ
9hb7AocF1tK5Wm+FjW/gkYYh1DcKhnu/KdyT8ggFOPIL6vsURScjzwnbkhSWh0OEXqh1XMOj99LN
mBJa3jlo27198jhfF9DyCB6HxqQlga3NhFqrV33CnEBtk2CTVUdiT+4jf3ySo0Eh9eBKEKiMYzaE
3OWpWwY1K4wc2rVfUnHS0vVN54I73YwwQZIhmES6OstVojE666qhpO8dCJLJ2TVfs+ySsKVN3Ati
Etw0KeSy/mSl1zEvoSyV58Av1tObRVSCpeNVe1HFKPM7IYrS6jajdm9w/TRLsZNFnvoehsHNvpie
7eHDKmFrx97fxU0uLeN2RfKxDYbAjjWqeCPO1x4VswSWzyrb6GX5p/Y4MJi5J05w1GL6WJz34yTf
5fyRqdqjLew9E8OW7inj42bSghIqUb+Mtjle9gVp1MXMlVM72CmmMOyolSKqZrdzdwOsHnRHYrYN
PUSoBg4CobGx37OeEEVOwQxpvBwXGfNFzksx7FfxbqiYGdMqL/hb2XQSrU44A5/jW0xfBZC2uPJ5
0/xD8bfDMq4jiC9g0B2nt4SgrQkAyoFDOeIdIrFJUYHrrCU5HwPWg685E7dMg5zFWFWyuJwzpakJ
igEkpkMCcZHFGnByM+8xtbTNAETLYPChNt9I02TgwCSO4ZVpFEh+4GKzCYS75Jtf4txqow62OXyF
6tzmn3yjHNMxOV2COD8FxrQNURoDusiaEYLMUCn/7uR58zHsq42ZTd9e6x9qI8H1eXqxAn1t8RDa
3j1AFIMKrrmfFMG7prstunavq5vHsxEGdMR70armpISPnjLvM7+z+ZAjqyF1GLCC+m1gPj3iVxoQ
ijA5LHv0j/6Tg4EqJBFJyLYTEAjUCT6f12J/lleH34/DWTC3e3JZ9HuZZ0fNeyFxXeathiMLoReH
dgNfJrHCy7Kf0U+3CZOYHEPIVzmTKzaPbyDnBRmATNWGoDDMC2zU6lltPUCBH4GmmFTbJENLFLLR
XgPC4LWIfTK/AsV4xPOMfz1CDJeQwqO/hcg3GKYtgAmYUVtRvY10HK0Q24B0G67PaYdDYezAzKoP
zawfQvZa7phfCdwThgLy8j3LfQ+c9MksIRvza/3yvvxv+Xo0a6p+jYEKFEVO0KbEdc2w8OxvuMDa
bHzBXYz7Dp0t8yKxyM7hWAufyiee1Ro+hOZGUqnyIZ6xrCoQlYR73sHzxuaDWtCwMXvCJo7On5gJ
l0HNdNXIb58/c0sgGahP0/hZoCZ1HMyNqvIYDjgYoOyDP0X+gM1v7bCNQCT0jCqRK7JkIFNN2m8q
o7DpXfE+nvKbrjWbEiJQ6iRHZrbDfIOquUm52i2ljmGsjgnkgsZDe1HSaYR/gXI0qDiLC0JNNUlc
CNrTFOYWl9/CLc3AqhnfrPkTG9GoxFEJnE2IdR5TnvHX2c7cVD3J5eObjEwHyCGGhn2T/ugH2anl
a5bLTTHX4lKHo58i+XxwmBgKyOTmTAuBv0fStlpMkiJ7ZaVPbQQrmEwhoPBaM34KBvxOWW8gR5xq
0g36aFyxWYQ3zcmbZ+PT7/MPLFSPMKL74Jnha9+AEiG81xcbj80KAw33gRCi+xoCByW7O2HR4Cj/
RadnbTBSa5pTC3+VwBUVzF8S2KQZhE1p2GAUDSY6xiKcU1xHgLEZLp4QX/iYGNBXz/7rHBY7P1r2
wGdfels9mxzaYtpagbxI9e4+R22I3OtHdS9j719gNtx5xZuFxN9qCaRb5r1Re6zSF4n38yh5hjnd
RFgEIfyDFiZkVXo5YaLLI7I5cseRIVo1veMfKVi4oZ/pMSRp/s3R+n8ywA8x8/c1Rp/wyKUUSlBE
QUZ/cCTeFysNM1cwVDw4EltfafsQ8YyCuUSlV+GkFtYJ9wwud16wpWmk9w7l5KkuchGZUAjlXK0p
MEnt6JfsdQE4cQJ80nBjSFz+DJoYmc46R6bDnGag/E/YzxWWf2ai9prLgHU+BxaEhQHZ73xoDHPn
hD60oS/rl+1wXFBNH4SRtQRcq1nlYogffxR+sBWC64DxZ7cwbcjqnwQut2Zf+hJN4PBPbj+XxVl3
NhiMsdaxdgBUHovouWWHWilUwOFgju3GgDbRTweJ5LJouAxhxyQEc2gAXCJQ0Yz3HiIsM2TeHaUT
ocQJp2nLp/G/LJx2raXO3rDs+gTOimmSsYgsk6znIoneu+Jfs6i12Sz72QJ6dszuhSqLThLvc/Ty
ngDwXHt6DjVrpB3lXqM6E1pNRIkeC1bv9fcenieLYCE3JCnyInUelP3FeswbXHkDkCmZFAUYDPOQ
uZtBcf/Z3L+/1pRacVpYbQpgyevxaoLT0ifHipGdLFAv10+JD/3dqJ3rNHqvjTZfp5BsuvyvLGiN
iAn0P3zqWbpqjjpjxjhoqHdz9Fo3UNU4fUth8d93Qbsd5fplbQQWifITAmF8qsfiZngXGQh0Pyln
l9BYihYJMXAQwTfexD//YSnYfxKz3vFXk3li8I+3hQW9yIcoDgkMsOW3+OLCSBIX1ne6CgmFbvuv
QX8KX7tiq9AHNpwT+AZMhU8GGYbelOYZU9eYFkjPkB2T/DrtyxQRJOfdWOmrKavX47APn7GShmMW
3X6HeOEjhzaJs3DPveYyW+KhVx28ID4rD0LB7KEp9Y7z2P34pZFvRj/kUwJtYxs9AzBSWCZ//gKs
XAdT/8wjm6FD51axrjO8HfTk0QF06/xvhj1Dlz/KE2fQP7tk6/DgjcVn3AgzlCo8oKnmui1ash16
1911/rCKm/ekv6TQX1orejBh4VPfW3jVNERuDFQnKiZzpWKQG6z78u/i+ax9H04s0OaWNX9ufnMu
EO9gaBsnD8YI/ak8xi4+JrwjeNMyzyioWulNl0uEsMCl/+31f/705ipzHbVniR4zekxabO+uRL5p
EbeyM3kd8Eqt6aeyq7XqcNqYr7RjGC/i99PrL2zsFtI8BE9zUZifEtRS5U8tjh9mezWdkKiLNzN/
zYannP2vqAukYBKuDFGDf3rTJG5d57U9GCB5RoWNgtOfmcWJfsQA5HbgAXkrI3Q+uaB0houBXFR4
qNqxsEAkcZSWUnKeguYww2b1YUUWlD7U0gYXqhZmZzh3NbMJdG4e2JOvrjIcyW183OcbRwAtkwen
gqWwCsLsA2xZAuWsgtB0RvlyPBsFw2WQUPNrXpqjlZgkpj1VS4XHKHVAifsHoU1oqbuTZ05nhUhU
GFgtjNrhZvHUJxQbYYtBNVwmIE8TFIS5V4CJk2hoGvONAkl+hfFWYHhCM8zBrAhCo0QN6u9aImeg
PjkPboOFavzdeBVKEXihsHDmfzKXsOlIFzDMLJhW+HSfG32BFFasjfKbBGRQdgqvRn3m5nyV+tcJ
sn0DRUSrdPh9SFEAoesBLhVX6UiNabsJlhJu9Ieohq8l+anT6ZdFmQ2vCSCRGrObWR51vISAnhIN
ZKP4awzYEoRkIDXjWt5l3DQP0YLUu065azxr4AAm+zLDa3LqGrxkkDku7l6v8CqwzHrvTMlT59eP
oM7cR8LbloAnF0zC7ChdMojDRkodJ7eZFcXbqsdUhI6qc0sYh8t9NU1EtOC81vflz+DSIgb+UwAS
4tUjrCp/UKepJ1wSgyuz3PSUOPmM60mI2FF/COh/0GtIAWkaCG+Snq7cPBZjeayt5MjUDwdJM3iG
XHpINOxZl2jjE80mGJsbEffThdlVpSlllBz3I5q/AU1ei8+/0ggc94JXmC3XERc8XcMMSPXdi0yG
kjG9la3xo/sVtNDpS5uDfRYPRCNrxOM4xhHY+xP7dwIgQJoaa4RjzTcuNIjqzK9tJDNkD1K5FqLZ
ZsnlWOgs06GvNS7jgZrLOQ2uT0HP7YOmRSbaSdHhr0ArWQ6faQcxsqs2mZc+iPN1702nWJx/SJ92
MCQoAdqdazSGR7m9Fx511TukMoR/hTkDs4TOXThncWOeo3cdxZZOxUDAF2Q8B1f4svwXD5eg6Fc2
ekqYNnptrnRmhGNq7IsxvyggkEbCyZNAaFWVy8hkxM1GTj0U5WZ0kWqLA6QfiCdhmMSCGMHCFLWB
T31mGbAfgzcU8viWM6Q2Tr9cK0TZy9Je7Eh0p+WxzUAzdSRtEWhU0ya4iFSYjZH89rz41bo2cfap
ht6+G+hbG9rtabC2ydx8F7751Nf6zivw0kD9jqoJteKwa+x+Y+FI2fIlJazKyGEcFeOl0sRcFUJD
KJDBZKPKfHYJwpJ9GUPw0bqctfMywStmi3u9klI9rp/8GBcazsSpfmx1TplGX4UcR8T8eu5yaIcj
OlRF3l6Zpl+5re+RwofxcJ1JIpwdAzpU6u280nodqItH86Xsx30Bpdiga3DodckyYzo84IQ5uyiW
sZEAWUDVMgPL1/CF9emhXnXWUxjh9UX5sYyAC8j+pmu0djTnOmj2qsGqlgNXYhKFJiVl34iDjIHL
GyfG1Nf7HstSCVcc0Cl7HhQcI4AH22W3NsEtRAaAXGR2ROb3eFNYlCc+RFrEq4TmjhnG0OaYY2uK
cwzahCqOzzbMEKd+mkP7gzOfu26gJ5VZfe0vwA8uxlfugZIaT9X6OqYgNu0ncyE0C8TFJEQWiBqH
EqtFNZDOmLeOmFUxMEXCP/4FZ3WtgDT5DI0fHsKMQkgsqfMtyQw2MnPRDaWMgSR8kFxOKZBidTEw
X+RPIuS1w4vGqWCAOzYS1hPz3TdTza90cDBVEQmMm70yyuclplhXjPVmdnXYN1fErFLEmQn2S9md
YCp5+i68pQj5Qh1SiVXeb1xLPKJmqy4BqCaAqOaDsuX9RlgfM3eP/1DBWK1xaJPA0IbKS6JuMzrV
pRuhL/8Lm4PgAR02HY73kMcoTIy7fMCGVMf7/7WFQIvvyDCftqaXrnP7r8c7arsXK0VoHWx9MJ8S
QCbA1FwYWE2onsz2TtM+iYeA1T4Pb8JPXXrcdI8ToIOv9GNem6jS+A5FqEGfC45OXL3qCCvRi4Zg
8u20icXICp4cT9Wl2ct6usvmNGXXiTvTDiD2hrgPC01UaBpMn8qVrJZfMRUaBEmmLXjLOhoUxy85
RpuNrSBD5e6q8CwgRzCzl8H4UDAKSb67X6ABGy10TUaTpkt4LYOHZr5a5suMwHOemCN1w19SKfCZ
/qcw10mGjzAsdwGNumO/iGotiB5ceI6NTdXooEoKGjKyC5VShURwsvfEuZ/obGUAJLIktgmjV3kr
C9w4E/hNZT55rWhRrQmSSitJB2eHR0ZjTrEdUWpoUt6UV2BCo2Hcz6MIfIICaKwarsLuyFeI9fJu
9F/UfCVB3TPHOxhURVatcrSy7Rl6Lo6IX4CAK3ly5BsfzPgLPeDKifBV5MOEmtdihuphz20Gt9D3
1+YX8vjDpMFKAwX9JVK6ybslnB5+zV8yP3Jeq5p3VoSnLDseaJXnAafLgHeCkDf9W41AzOBrqYPq
AFdC6onZeqnPupS7SJUxxXe50qedzlaq6xbbf0IjKJzzYNsD6mvC/FCfhfKutZauBojxs7swgkt3
EkskhKMyrOki9R0zb26wEgsBgkJy/JaTn0X0eTS3TrcuFpw1nuNm23hrg+5oHsD61S6ysz0OE0Yo
pS2vJJ/3MUL/dhq+u9A82TDrtSU51XpwCpkrVoaLs9o54z26dLlT299yTDepJOL2KSmKkw5nl8BH
KYTDJvm00Av2DAFFE6UzYbYY2Il2x2Eg7dtQqsmELAODW45xxwiHeBzPQWOdTJfXXNirTIIcj+3o
AyqlR5E4aL7/2TWKexSZiYKeUwQ7t3HBzankOcMl1Vj8PWjgmSPBYPMBavUcBcmC4Y2D0hwsuPJl
RfbDdAsL8hmDeu9CK2HPVc7yJ168dVeXu0wf3kbuiriGqpsGeEYaR3rMNXdTqX/KIhw5y9nrlvrs
4f2qfzMoBaCytddAyDlDQ5RThJGAD7ZFv+k5ZouQut2Ypks7gQY5eDmxyYVCVQGW7m3Yfa2u7Tom
64OOytdzP+qCnx5fx+kaIEMr0vqM4kNFQMv5t5+QMURJ1VfdxkpHzGIWUuR5zG6/rgfUtpRBOXhF
pX83GF+RmhGUGIvmxZnFT0N39eFoyLk6ILfwSJ1FpC+ahE4jagTfN8uyH1IPIGl4FvzVzd1j4xJO
ianXEKZrM+WvIZcjPYcdze8rmJooEbNhYyRk98LcqlBE1aTPWeJzBGXKBCBvsbHKYOUOUAXt/iZk
U7nzIxwpCaScy+F+tMLjVJaI7FwmYLQOAC/yDkPOcJnaDt0MQQp8R0c7NFCmWw9BjxbQ2PfK+ol8
tZrDZOc7GbkbinRRsEnGArgKFEiCK0+tlFLnnh8vUu4Y/VU1/RN6QcwUsbKGlcOxNimcmocjU3qA
yLbZ4y9T2hsDjJOMGac5Ch6YomoHbYSTwfRTwX+e4IAuPaP0DC1EvvGs58IDfqlQt1G16SM7IMGe
Z8HPobh5kfnoUWRM6RNmFmu9bJ5gXcFJ4ETiipEyRFZ1TQZDlTSrYT4bRrlxAIL48TL2ktoS23Ks
PFezdt+o+KXGPtKRPFzyMxK8+CO7XckX7amSZ9pXIZ3CZdwP/SMuhMQToXGBsIbkwSjVts/xiA/h
3s1Zup6ntxCbHJ4dpNLULT8mk74FrA5qxX0Ks2DpYT/45mlQ0XWgdB51Y2OOkLowtslZLjq+Kr7f
mSvVOPcjwqa07gj+ZsgPdk0fiRgJ114CVnwJGQJxGR0M0gUFIoxnyM4mfEU0l9tYeTgh6Qz3iVEJ
q0cbD2kj3qB5BEbCHNrsIYOOw8nEtMXLcH6CP1tmpAZ57HyljX8qa9ykKXPOj7mHrtJfFAoBcA2U
vdA3e7DAaLoIjkPbWbb11+BDi4xz7W/mj3vZNRGMlQEb5MrvXwLP3AQxhtv9ORnchxlCZVgSueFs
oJFeTAKU9eZ9gbFATUL1oeJ0p9XVLoOtCwKSbILkrdD7XQUQ3UKFSChAHfhtSWCLS1qr4THK2ceh
DV3AtIqjjhUpvYfeP2LGmx451sbu3SSxMGruZYUE2dfUr8hGPk3UxUVs7kINdVGSPIdBu4N9dLB7
dHYYipcdwQGWubHQk1ketIqcUVUE350RJUZJhYM0W8SUWskGS7+g50j1xYS1K6pzgEeSEJznCD4p
23b6MaMXzF+UuS1arDDrimEJxmI8ammluLo7N99b8IMdCWdY/skKiUEgak76yt4PnQP4YUG6cU95
c/LyL85PtJHyM4TlwPJO+4uRODtcPVRoSodNofA8jI8dHLea/SAlbMLs2s+nvZSMoeOgq/TMU2fW
52honvK84yYrwTrxpTTS1eOiX5ueUMrqarOJ4ELHw0eUPefG9OVWMFLwclZvYEsRDFI9t56IqWKR
DW3+0rAHSzgBFm6zcCIwEM3wrwQ8ol9xC/NxUf1aKeMlLNEEItuGII8IyY/tldYsu3m8RsIq42Bw
rPdqceHdedcZu1gME5h9Adec2vTWE7ZmYGyAKasghsNkrQuboDH3j10+hsSczkzibe88WCw21k0D
VG4tI6Z8xqonc8Bsh2c5kwsw0V7/hCSH/OrnOwjb93pCiBoCvmHsxViMCn0xhxekJRd+XRtqUF03
uzZ9sbr4vXGhLjKhMq+TjUd+Eh1sThAFhKvBaKyc4BFIGrITSDTdDvAMt+3SOB9w6HDfi/viUbal
QK1uN/xJbXyreLLoWi28S3QQe7ottQzbzNUvPbiIYehQDjc4qFlpvS3cT3TBd7R9MY0D7Aekc+mk
wwUH+DqgZPn/sHVrFjvgEx4zNNyUxiG9emKvSoxoWqBYD5MBjlzE3dVNFJ5+BG+uAWmKMSGRk6yG
J7N04p/qY3Y+4fGTHFXYH3OIY3K5UX/qHHB1E2zq8NsytmONzonJqe6+lPo19J09SodnfR62dN1F
WTGreQchDwCts8B7AOBDi3s2cXdrQ/1tiVwqWAIam7fRtwk79lcSp20rf+1V9jF2GJDAhhzPIWr1
u3R46n3Y184NWoXeyt0q151siiTDqeM7IwfEQuwhZySjpv87wHSBYIczpDb8yey/jEDkQYbpq1oI
N6WtJwvOKGHfdugFsQ0NkQr7qtnCsKHyxdqD2nJii8iQScetRJaXQP+wqPDL0WAfwjOx3mAewSV4
DWkAdK96pvQWKo4RDaRz7GIV7Gs8zsGsI4adRbORIqBe4O3QfDc4LuU6sdlc56OOgSoD3YQcWrfE
kbK6jXaymltD/EZoiJyg2aoI70of3CltXaxurLPUvg0r2MNmxOaT+emiCCnhgkpZinWQVGs4PAit
9lvzpt2CJDNOq7UwQguA1LrdBaG5NxaNiAxqg3C5Oba9azztTa7CDEaTtOc5MURqPIYKtC3Gk4+J
cR2sxny6Nw2owfknZSQL/hfjNz6W3t2JnjXpc2RE0WtOPqCINLn0eOEBNSa4dtUVK0djgsS6Ljhn
HewLVEJkQ3vqq69sBo6XA9Lrpvu+LS6c9NDeYlSJUjzLdyQt/KSoneQcUdho0sy07UALrTEEpO4H
BJMGN4C09Hv4FviDdGA6mUGDAHVUjuDKId2AN4eISuf81EuoBoCgFndEoxMrltMfaHgYv058d942
nn4/8UByBz83sSAgutM9QYBIzogEghzeas7BZcqWw1sKXPqyyPiILKxt4L/JNvMUJJrpomHAWUUk
Vcrspvlr+/olcj/mcjzKPVzOHupmEaswOJ0Jvyi2tRwzJnkR5UdHa8oplSLsNJJpTTkIck2DJ+VG
+2J5SNUBSeRGGIjCY0U0MISFkRIirhQQ3GcyfRio6BXdBhrcLfMvZ2IweYFeHxDfGnjwMSnCs5xo
bn9HvSOzuk51R9wYoI017fiKI4k5v5nTcxT2T7ZDbkVXPHpdcMSkLnwbxUgFwCG1INj6bA1FpBpQ
zYtcyk1GVCmhoLhKtnTGzPWeAd0bGHxiQybT/Ug/cs/KPkJ9V1npnfK8Tes6RI5M93zMWjPDaxHa
d35MGEyM0QH/MIIMncEBDtqAJAHYlY5/AkTk2uxGeofRvfHbp1xobv1jwiXUF0Ij/K0MllJQLiNX
1KmYxwNQ9bgH5SFok6fdizC9RplHNbRQOoc7d7xI/4tSoCKIPXs2YU13fMjcvXXNCW/0EU+16VUs
3RQ4SwDBJlRfVnIjY8yDtN7Cry5IeMGXLriN4Ss5cquUjSKETWPUzuVEap60jkwZQyYGFfl6ObYY
AXPMofakq9ksgDNJlb/b/M6lGVxEk2MxPpajv9WrG+GHXG72XrZFlOtHvmIOfh4jhhrxNDC5YlTF
0Ige0A1vTs7FNeMAom8NRkp3Zmk+GVm06YsKt8L4IlRwH1oazSHCA95f+yz3vRGgYa3HzeQO5zJW
29LQXlpw5ZEkJDOGEHeVFatrjE7RoA0D0e/8XDlVpFQOp+lgMpaF6HSVKgctkKxsLvPtnE2ku79l
NRnnEnFNYkdY37TJfsoWshKh4PqwHqJZvYhhzujDtuNf6g5Z2RCi0DnGS/7sgMeNjosxfIq7L5p/
wFgDgzh6/0gxaWjjmZC/7Jor60SQhB50Z8ua/bs+1lfKBK9GhQ3XWDpDOKiLcjcKV3N580vGkxw+
pC4xrVI8jtB1iPZHlnBWfLK/03YbLNMG1yd0MBEy7hZMR+5nOZ2FZp9MuYR+QHplw8EAJS+Jkm2B
GpJVJ9svEWrbJ7ajKAMFwwPav3eYgtT1z6B/NKlzzo2aKvsPBHNBNRRKTQoEupTx3qJ5TMe/IdRu
+LsRDi3dp9Viufbjiv4Lyk4pPEB8UQoYp2LzmJHtgJoGDUIP/u+A1qqEzbXsCbUGeUwGJhxe8TyA
pugqfljqN1ODe4AiV/ohR8+f2FexYSAKpmakVxHc0+eJ5Mj2iGMvRnPdlMHait6V9pSKyomiPo+L
bUc8h//ULW9aekqtk56ElAhUgcyW8PxYlaISWoyzgVkE+cIaSmu/Yj9v+6L87vUI75IFaqnl119z
zkQx9t57zAmp3dmW/l0Tsi+7clxpITEZHsydUWkXbxZ5HhZHmFWNXJpJ9gg39LEliFhVNtewiRLL
RpQ3MFWJOcMabEKpDbqb5w/rKME9As6vzUCu8Z5yRpvGgrqPYwL24fOYuNhfLdAnzy24Zes/ohFZ
UUPgeHGbDf2PTTpTiKNVwvkiK4u5vfxFH74O1BX+H1c8n+40T/E0wsfBY5TDDenOf2SgbzTWnVhs
euG+Izw6JNOXaypqmZLycgaqP5/i1Bw0Rqav1oyqlVF7xqjXxUWKd2bRjPjKuEY01OEkqwMQJkDv
7KSbCUVJyi+qLUe7hzEOXFlwaMzEJDsE5Db6Hl7zukvG1wAuV1lg3P0GGxS1U4pfAeMqRBLu3u1x
o4eKC6IjpHaVpax+PfmTtz1BcPieAfLf55xlXqPvsDy4F705g5X7WnP+xJzZCWe3WRLc4o9rmPFo
7nL4CgQ80d9W5smqqp1et99uOu5NCE+KSWZQ/hQgU03vrFIVn2PfuoA2s3Vb89WN44cZnZ5Txx8c
EXsoTHIcxal+SR6TgXAx5g3DukNuyIY2bPK4KNXn+G9jeNc4qnYN3Ra8TjzPa7rJPvO5bCuiINr3
X/eC4d3J4TQM5A+0OmncvYsW711qWynkA3ttNeehNS4j7Uvp/zM5/WNWNxOrNTob9/ILkQTTvZEw
BYfjAKbHQzWVQlJ3B3zgWa812G0O1whlC3Lwe7yk+kAjsGG6G0ufSX347pZvC8WXha7XxdAWxliT
h2D7NgCuMcBl1jZhzYE2XltMcpPqxmCUUiP6q7fMNKyquToxybNqG85YCh0Z0BfBtDd88tA5ixPa
1hRZQY/qh1ytflvMW8thARn61pzbV78abDKdGUA0ig1Dq4iVCyKhqhp3xQDPJoGKtyyvBRJXkX7J
GxawHD7pov0pnPQl8yGWw8aX6iWIHl2IcM3PEF0gaGN9QTbsRPiKjQ7CIQU2auHR5TeBmMwb0EWq
u2/LDP/fy2+jOTJWBx3Td/LNu354LIgr7RtFVol1GrELGsvleaZUh7Ly5o2bdpgfGg1RqY+TH0rT
KN/V7fzuL+7KMJuNC7zp2P9i7CXb14bEeKd6kP1aVug6OUI1XOHMudgbbrOZuUA9GI9szjEOd23z
2M8DkIu3lRqlS8zTjFNZSAKxxyBI+ZSQcDOCjge0UGfmtx5TGS9EP6k9RRCop2A/kF5JyvqOP2ot
Ae9kWPnwN04Gd0hNjmhvfHDJlGQClzqGzzUHCXNCFAUTxowuRgEzmM6MjDir3qrhqzVgvBJ4z06f
m/hjbH60drxBUGWQeA+fH74K1JiGUHaskfnQmVQQLs+oX8cDVgNuug2pLemEvvPe/QrTHx91vN7V
lyWGLBmQ/BJ6P1aH/WMboEW0POSigKl6/F6WBCdPHhlHLw4eikOcXUQ/lPJCE4Y2A0i5ebY5+gMe
6AT0HTLbyodpWxc1btQPtafh5NTNNDdAefQ3CGvxkLotRcTw1Aso1lixJZduv/hHK2v/OtH4AJy4
5STuB5ASN32AicQBiREbkxf3FGA/RFFJ6QNRlBpeGf+RdF67kStZEPwiAkVPvqq9d/IvhKSR6Ire
8+s36i6wuNgZjKRWN1k8JjMyf4/snYNsxvLFBVTrUZlVtabG4Uih3rUA3d3kvWijtecz06z/iQk2
3mz3HBhW9sXS0+kZAlTFdIoif98hfcBjKOzxEZfIPGp32ZTTeyuCO6xSEo3oCkgVHi8Ry5GJ/UGA
vHhmO1/O8jSa07ouo3dh8PhP/kbZ4LhGT4Fb8L0EiJewMU8405y8OB5Z6e/LXt5Dx/lJ8KwUOmaG
wPXu3VRcpkFhJS5RnAeLqLIenW1Q/SHMlsajYMXSZJThJZdWQ/BH7vwqG17Kk85FDFum1Ztw6K6L
bFpF2Vsw5RslBmKejR4xJfS+3uEQwq1S/0wt/C8iF3SsQxCoUzt5VuiS0pw2BZT5ENpKlQx35V6x
jYkoabRvzE7LgX6ryHZEZXExKN90nROjy7CgdmkvISmx12WSINHKuSbaVdouJwsOoreXVfjVjz8q
kV267/xvdJz7lClswrR36v5OwUkr473rqDZ1HRIqlHocPYw4YzbuEy5xEz04A1MC5rtVP3tUCsSn
agSQhs5i7JtD4h3KNjiVJnQ4gGwmaykBkTyBothn8q/ivVQwuY5N0oAsgQYz+LYz+ivQU146rUQF
pTMjxjAlrj01Lk4D5HXQvW0OKa6iu7Oph2uyUMwwX+hh+JrL7GBYBKjSKfZE2kOFjyYyjXVnnYqG
wiz9HjFzsKQg5FlLBODJMDxapbadTWK2dJaZsaRZ187F4NOsL6MZRJgiK8lx1brWvu7rT4oYhDzR
0o2NiymNP4v8CnyK65pCUP27//h4TrtTEfJuSsEI8qGt0Y+QOYWeu8gNdorojaixrc7hhDBwWjkW
Kz1/C9J+0TiUq7wLQ4vcKi9vejefgmpczxNQEwIrXDZ5tN0NdQIZTIl9Kz6q3H51J33rNtWzkmsa
mf/rYc3Vq6vgSND7zyht731PZpcw1wxWuXcdNthgRYnEMmJkLf0udODj4shfShxrzUQOHjr8miM8
DD4ngS1GcHqi/Yj96tDqAQlQHQLcQPbHRSjGdchFbcTB3uV+ZLnqMEGPy/xFvQuZ1n52rnWCM9C0
11SQvWO3C1nqlH+2c3Qmfx1I8921tadBz89oitmLo21r3FvLb+wZEWyoYRGX02dVn+aIDWQynXNK
7qBHv2IBx0EcX3by6rvTVkwjrp9hgTZqH83aZ2QkOwsmGgr0Z58Ug6YPaLhrTBDSf6gPaP6qoabM
PWrWcLIpVnmS4QTEg0N4oN4fApE8a1H5DxoE5Ffz5ig1gGDaO/7LvfeanArDSj6DXj7Kqj22jnPM
CKtMcGQD8KKnJkoPxH3xUbOXA/JydjuiNHTv26ibP2vGjeR5bwVqY4ron+4oWR0KAsbi0djEhfPW
dPgefUw79Vz9BUZ9r2umcazJGPfFjOFrBF+D5hzi8SBHTu+5Zi8vrCeIgweHwsesGJS19XtSjLfc
9ahP2k1frV2tYvLLT3dIyWWEs54acHt5fBwd92oVeyYsy67HHBfOySGNum1Io7BMnI/CqPd+S/uG
cqC1ZhNpPpglJMAR4RxoaUOgXoozxIGw8TVyV7QBWPzNQJzVX+s0vLEbZnKcmIe4a9ZF5W7qONm0
jbg2Ub6pC29pEhU3yL0lWoWt1ZDMqSvV5xMwMhcrGcIUTQclpwAoDdSEIXRpnHiLgV3LjsTVaFzr
8Gg4w//aGNJUcjSC8HNWuqQIiVvqggp3EKI5VXxGY5pobfk0NdZuiyETT1FIYCizdyyX4BXZcaTt
xbdYuXmMhQY0A3268anishhDgj006PbcDzp1SKU4iF2RgV5jZ8vAjs9g3LGxhKgEmK6CVkl+fWKZ
2xjReG+1b2wWl2FTfZM/FzjjUQYZuapTARVbypWOv2QzDyqjrj3kLHS6jBXqRP5Xq6MHAL0vJ3Ez
q2OgZffOBwqksXieYqJUGhe1pxNtjKgk51yhz+3J20gz3LR4r9OJFVXYbESJDoqMwbCqz7nxHify
o0TwjbL9klRcYNb/7zUrd665VYBR7s6AZsd50QU8GEda7nQ8onpCsJ5egIm4hBvGxlUdQAwBLhXA
eqNzbgZ7fJqWdmPrFxdcqLnx5dbFNaVv+bbge1+ZPONCbJa9j28BeLtWF6ukFQztaibWOjt4bT0D
w3Bj9kbRburLasmSm2nlzHakfarrdDm14jDibvBD789y042ENSc0KJQeKltzAmcbVLsZO+QirCnp
StRuiGPOWlaTR23AF5H+wq3Qz8/esK4AlWfkETYCQHBel29eYexw1/cpwTrOMoe/qYfNjQSKAxj8
tagx2eJIy/EES3TLdNEsPza0URq78oGuJ4+tjVEzjMMyWM+3US8+YtRrFjKaOQWSLTcC7oqyQ3n+
raighJj2Mq6bN20q15nNTEIkC8viZnvLQ51aXg83eZuuQ27gonZWPPdH52j3WHMGaldv63DRhSUj
aJJoXZ7rybRUNjAltlIHdBndcrILUcPbtDYGk3mNIcjYoVkjdDGA9V3n8qB+cDu9TKi0XK4frG7o
vWgoGJQFNotA7okeqGVnv/isCzIm5mPVXNUnxWZJ6XNURAlePsxFOc2rZ7i70rEOXolY2QcHv/Ag
o2IbQjD853gzZgWx033EN1k7A4wnQcUOr2nYL3qycfkim88KyRFDo5FLTUNWpR46vV8foky7J6Ql
6pU4w5/84V8Nk/UczSZJAfltYIIjJKyV8oS4fOXwsopaPyZR9Ws1Ymt35a3WTYJupyNA/pjNGpAR
ZSWP7+rvtUxuz5OO1MGwXwPunIFrSr15SYdwlE1qzDY/NlTs9kSDy7HEE1b17qyw6TCNTy4QuuCQ
hpkXNqFfn12e+zy/TO1cgifpbmEaEZCVrtTzKK32lXbLI5N0reRSiV9JPq8qDk2xU7942Mu93UYn
jYeZic4OTRaz9pC+RFVXPWPegMNtEIRTFYh057X6pnKUHFA8Hn1GggLmuczkKSl2I0M1RUevGZna
OlGGCOlUeRJNnYIYIYt51Rn9CYyiVZFT4dDu2b0FGNxJj0nHZ03GxNHRXy0EAGgsS6U2AGuSMQQY
ObbsRT6jKWTAojTFkd2+GLQAfgTTmKwayWZpnk+kzxzznkV4zSpg4vkdUn5ZpFLqHSMNYIMVEnvc
MFo2/0RjPa0aiwC0uF/n7XfFzS4m+TOYMCwd+4dp4c4nFq4Tr12BI8+YDhOGYN7cN9zoy7LtD0kj
79ZQfDZYjENTXybVsKksxMDCFHv1Mo/Ks61G6ILbyCjs16Y0diEiDhiD6yzWtmlNw4jrM2H7FPC8
cBj7xc+Zx2jL189p77J88tDg9uu5bfg0w6/C/+xxWDkkg2kulzHEImukUs2y96EsLmJgmWFzv03V
c5Nru4xPsAV/KQ7uAE6z0w76yFkRY/gp2ck4NSMnwFR9V14VTxapWqWfG5nT/zJchTFCbGkJl0O9
UaJgwmExBK/+SSh4ildtmyQZ6UZwJF0J0vNJURDUAwsMcNVM50SVVu++AZpUlZEOi9inoMg+qDcj
Dc1qmWeC8Zx2apmDVq2G7r5Zs9V9dNo+iXBcl/5mzstrJYsjgvpMA8d5Vvxbpzfw0umbNn3LXXPD
TcEzO6nKQ2ZGRz/SFh34hSdx1EEtUwoec4mHsJg/o5oq3um2XrSpTTNdqgIkSWPeabDRSaU/mVmz
a+0EuXKsGKyc5/M1ZXAYMbczDA9HPYTXqmKRQl0JFFvOOyear/mrEnj2CoHI/b5p+kNnJeuKNy2j
pZSuUKc+AIwrPpSAhjpKTt2/HOaJqtvCVEVXuDCFib0jfAoE+66Mgh0gh7r01l3uL9FegMpmfkSE
8Jh/GG0HyUN+T3W9FW2/lvOXOhTVv0xS+ztqxY0WROnIncA82OISxMPHyKPSJhq5KlYarDOgFVtc
gOoFmAiI9FJfC6pp6vyfyESbvrGLjVV/RO6aN4v/Djnifsd/Ean7yIZ5J93sMkYh5QCjSzWVlsVP
Pl6mtnhDPcUztbxHvn4wEa9nICa5Diz4lnpbENeFCRzNxlAwnxolcX0KCMalwr9jbArqBIbS2LjE
AlU3x3Z/tE4u1F3ssdHWQ4JF+GlGnJ/Y+SdGfNTL4rdhjTsYzleWz+5CuPZDi4lCG/36PMZB81Tw
7uhzq8IZLkZU/5o1SRqcUMNMXmEgNrH1pXZMGpYZvw73iYxRVUWcm/F1KEj303WMYpqF4r1gsOXG
9j+7ZoCuMeibJHZK22b1H0CWcsgaAzVsmfu0xVMAiEobgqMwstci0rYysR89a2JhTSBFWPIllDUF
VHJahqhq9r4QtwEPoRloK9titz2VlJToN0Xm7N0qQbXNsCJzgnUyfkQWHKa2elGMhcTGWNbU5adT
YbPWAxZ/DKprEBiVR2iGCUfVbJAmgX+DOhzbCJ4YQvuD3KjtKsgP9dujifL5GnK0q/AzDNwJS419
FaYSirHoZ51QFZKJKpo3y96CrGc6YZJ2pn/3441iOHlSQDF8q8vM+ce73wYzB0V7E4x68NF2Bq4z
hEpV+sfddfGzjABOZIVbQqIqHtS2jBlX8h36sIfO2BwH7PFmpFNPNd3OtUgDJ9A91P/Krj+zZVjk
WvSwMvc069oqTf2/OCed3L1U/PpzEO+KwHu2dO04N8z7arRGcXPTfQTR/DJ6lv/EbqcoKRoRMggr
2ADHoGa6JHsLjUolipfvfmrDaoTr0Vp88H30pv4yK9pT0P/lkwYphK/OS3DVWookxAX1h4eWqov6
+xZJ90PmFurJidmGbKKSmpSOxXOaXUyiR68jow4yE3Wo9jU6pD2n/pfXzVuvJ8JKH5JdhG2GR33q
MrgR37GQYt9F/t8wyIQ6uD9y4/0VbgFeM1B0odGiepuKr8bjAJ7TK4jgf6EzHzo5X2bLLRdyrndW
AkQ0q+EDOs5X4ejDwihrkHh/EfwR5NRS1YdYUDK+zmMpYA1A1evs0xf61ozCYxd1BzQv2bQttP5h
4jqZzv2NcK40SW5W6DLqZkQxHAfjRyTGik8fCKRHn1u92dOrM0GBHatkydX8FgAod4av/NiAeQv7
T0CU//l5wCDxtpGS+oKLJOYGgvXiUARWSfCic35PDbtZZIZj/eqTK1MX/6VmRrcQD1tZUFWkv4UU
H+qf8TK12AeBk1G6N9fAY8bGElmuPAuPehtuAhrcNibpqkfDycRlo44hCKGbqHFXlp4v88rGayo3
fMh7E/NwzlooFfA4PTIHW4aSPCzA6MDUniO+FXJq1yDAkNbLHiR80GaVgs6OA/GZ6+go3PzcD3Qx
hIDPsUX0rYVB7SNx/b0Zv6TiZmG2WdZkSyrTvmiZ7Osgh8NrMFdsAIkAKZkm+yxGSbvIadBziC8Y
x4vZZO1OUkzLZJ13FzOnMDT8DCW29ebuo2PSenBFqLspjFjOKoBpQ2MSNXCOh88QYDFY1lDg79d+
DOntLNhQprYqy5ZeHW43u2+MbhXVd8E60v3XhTDxG/kEY7lx9wEqXMJ+Fbuf6IH2z3fZM2AqDc82
IddI4ggCRqYfHuL6mRk2u8eUtRfmI+64pgjRT+WbEQrLxDKf8CXCVPp65zasUjGiSETWXkRQ0k0Z
A6boRHVMWflWWvTo9OX2cPAt9wuFhM/uhTSbbu5PelTChyKse3xMsyDs7DDxBzTN44MCdwkXl3Nw
HBh79DvNp7vQgk3eY/bDHDpK0M0BNiVmCEkGnBI8Sh35Oz3nPiaHmV5+YFcWUEt5R3Q9wlUm6j88
bTR6qMO9aB3LaGewoAyINVjGhfvccAwye+3ybNuLRmVbuQXXeETRwBgmtDPsEs1C3UBDzNRhWMG0
Bs/SWG/05874sCq8qyAyeF6hVznoEgIWjyWUugHmRT6tdW3ecgW8wEDhhcQccHJMUO8dRMYe2zPO
+SJqFmbzbYOM0yijpv1Y3CWco/IXNxTdF82Mg0ywbLfe0N/sTts4KYYhOiybbj4UZF/QELwws0P5
Dq2hKt9zh7D4tCTWp33MbJRy5xnPHnThCPtcuNf192K4SiM9Df0McpEAjXk8sl+SmE5Kq3kJvfBI
54w/olx1ZvdhDs5rEk7baOzpJA9ezKeR+9vKng/oNYtChWWBTO05RcjDZc+3Vokuk3uZ2aewLgVp
nZrOV5wyKhjtN61h1Ukg0BN4I56wgMqrOjyEXCZdwJTABPFcOjeIt4ui0wUgde/CTo2Rp3uc8vid
cJghGr6MXK6lyahAzuuqPYwl5XDanvqApoxvpaxKUqM68W/SYczimOimM2fdec9TUKLy+yginAZN
yTd4j7LvJHskKEZo3BZRVJNIh/atTbe1WTwLB0k37SByY8QA4y86sZDCFF1qg36iszr8/biNorOD
9hC5gl0fBu4QhVrVXjE02pjoOVpakKFO9OT/6c1LzFbd0AympO2FBhHxodw2RrAyHbGqkMZkjbng
QE/YwVSkyMcN9HpCNyyHgJt0FRF5441oYvLn5Db5+kpRbB21qP8X2dRmQAJPpfsYuaQb8itgty4S
gX4DjgXNhJIF6KJbCTe+x6EFVwURPn9m0i5d+67EfP+J3f0rhElOw2I+Kn4YAwZoTS0lnrZJOLqV
23CwzlbMlbNUBTuPPG+0oavR8M1HoXsrwfrIM1BH2ARqDBAbQvjfmvfPYxpQRs4LpifEAuOxCzt2
yfT2wt1yEeXaOWF5VLgrvOpNIj6T8sfR27OJ2a6MTnau4sA6BlxEaaSPdvxpIjTcQeRSEL6MslgO
dXxs6vda/bWEyMYlVnYYLzMdxhghE9usTJiJmN2BO+c34D6sGNUNo3U0Brhsc3O0qxARFtjwiCCV
0YOqYpzMIV5p3MfjgFwDngtIa4GmLq3ebfvq8WMjuGcj1DuP57c6oXz2F1EQImj8lOceHvjMaoKg
YS/D9PpkvHX1piV5SGVGthX+SP9k+m8lm+CuzLBqCCCuw8a2P/p8WpsGaDLntzQAgSeof4tbPLT6
cogZycLUjLkYXAJyMxbNyaU1xTYc1o59wSm91PYep05fvdZau9ZdAs2Tu62/C+5x2V/awduInvqP
VZrNpgAb+MlydJDriBckcrV2mfqnzOyP2In1PP5wuGztnOg/V39kvbvTesVPrO6SQObW93Z9P3oc
6MFNH3zgxf0+LHlwI2gzG0gP/scUV99uLHYw9niGY8WaP1zycHhf4uFQs5FGTKuGFlgQOPlzJz3B
Cd2rupZ7EVvBuNLDZK0187bl7jNZlbHWuuPEZchIQZENTOj0V/IeFuH41vrlL49Gd+Z5gMkugXH+
Z4zWzjT8o9vxqOtaWArpBQfcq012mKbU29N7D6lU9C9gR40aHFj2ktvuI235PMeG+t7UUWLHHP8I
hlrlLBREiJfZqSqdg8Cq818RTp68OeyEPFUYJpnfvepD8zGS34Uyas1Df6G3dGgGrzuFWm2x/lgw
xdqNGZdxWH6oZmckxjkGuOYXmDWH4UvddkVZnDw+5r5+ZYW4b7kjh+k88VWldB/kmmAqUNlziXVT
Q78aZLn6gZaLjl8Ffo9fVv029RjX++obzn95ZnYeY72PLoBhjfzWEVYsCudKnNozywrN1PZCjJ8Z
8UdoflmNvE/WbtARfA0HFv9IwokehLTDxJgNNjyKic8fadRI+ZiTl5tvITXZbChxtSs7ZUMMZBTu
yKpo0YsX+6EEOvJUOXtm+qiv1phPziY7VNQvJvcZtkInxFGy13yuDkbdTcvKtle7SeeW2Dz8h/6i
5SAXKWgSBcFnO/808PDz04Ph7sdp74b7wcQdgJDf/R6wkChNose9NvnDJtfQriXjasDKELxBuXsy
id/KeQc7bDSGEJcBCxnMUoXRaTyLXaI8jnZAu157twaveXzvvXKXhGfDJCfIP+usV9lWyJ3BrCnP
PkYTKVOjvTpJd2vggFXTfAhtyEZ5GixlZ26ksA4+17phEPajmipWin0QbYXlfLkOad5pkj6YAQHE
LQcOOp5qTm2Bu+6IK1hnMzJ0VIJJwYdZk0UEnUhVJyxHiRBRsLcYQYrNu8ulAqCzYsfK4wQYuSru
lolbksmTHJjrUrVUe0lQc4AVkW+D+S5+NbyPyTRLsF/ojRRBgLLK7SRacqdkWIX+qi0wxw09RkvY
PqX+8MpuE/EJK5y6OrYTX9MQ0+ag8eWGEVIfPfuUjk8+3wCrphiYKBGhnNT+e1BVVyZ9/D77EI+k
TVkMzZNpdbD1wBUlubsdSPJuob3iF2RWmtyr6KoRRhnMBy7fBAHQRLAAujblT7Ho/NhgXjxVjRj+
BkdRR7mbRMaJ80UV1VEX7GhXXJVHOFpYCpjt9+A65l/VnbRhDJSUTD9naTNO8KOj5KCdHEliZcD6
x/wuJYkXFpMApuN8PL2vUWX55DAIxHGXMtZOhQsXk+SwnAqBYzUlXjdHZMeCMs6+LW9TeVgzlKuv
f0X5x5NZ0wVbP2yMBa6wst75zgw20hn21RhuY45BWVOBuzi+B89dmJz6vER1ZzhUBUXsoI3+j9TU
al9JYqzHxPwxB9aP7AtC3o9YWthiM1jVn6mFIqECEh0BFY2tdZrWa8f5Vp+bwZkVN+jL8bBuREvr
WvETovlW4RJS8jyZrrH9qAtFR8Op29GjmBRAnJmFE6IEXLWa9QmjfGYbWh3SpHh4890evvS4WDYT
4P/ibkgE0VMDjXav5gt4eZ/aJr3GfE8ePicRoc3IEz59rtugfSYBgG8h6QqY/S8SqmYEVrAsoCDG
n4KRfjh169B3IHE0a4+qfE4PbTTQ/uz7+NWMAB3zl7rm7QwGLep5qgosVEaiYyPIuCfnWiaCllAD
C9TlVB0clwBE671HiJyhmWNVhVlJDD+RejzatBG80l78ajSoRXzRUrg9hXfx+cwYZMHgZ7/u/Y7h
vynAUWGXwMirTRs2i0S7A09A1mLi6njjjK25nj0n2/GLkjSwAnyydKjUIqRfWZ9f7cjaBX7ynqjA
F5Df/fzBELLHRGEWKisXQakYnmerpvPvv+y23AkMuj3d8vjRj9nKID+zsDD0NzjGTKSQ/8LYgZ/A
KpPjKCwJEhNnYEK7jI9BhyLEsRmrxRVAjkr6uPKaqzIfOVjMmwomvNEegQCXXsV0kTMmQ3+lJlXs
z7hZbX+fxfD17P4+sl8T9p8vrW0Rm1du22fhIzOKScTuw4djhOjjwTMYlDzqQcgpsmibM9bLUzeK
5zbESOkf1Gckp58pOUkt3WiIubrOOHkiuiu1nOI3iWpajqL86cIUdAuNJ0oVT4CXY0Rcpw/fq7b2
kBIezfJEzNExFgKxLIPT2TrK1rv60T5NybI25h3mCWr7PD2UYCxsPkZ2Fsd4Kf0QXx/aSEoAk4f5
Ih2ityD0CA6OMbF2R8ezTl2rHXFrrqeywSQLpadHUBjZdDMVTqN51eouhx8Cub7Hstk9NM56Wqot
phfcjguIHWuVmtMi6UwIu0LRZAX/0S12maxuvfVWYVWZ55jXffLokFyWezL9jRqUcAA0ldOxPUXA
9iHYkZ/IBf8NUIcopLzc8DiYdNLMqNsIVR6UuJT6XXMmQiPZLYdUQ8vZ33Zi5YxLhJaavehZrG1K
jZPIxjXmYgkYawxbMXIL+0nW4dqeP/WceDx0YIwIvS1RlkebpwYNIKuGZpWb+w7cJBKcYnj68+f0
7tDWTBo7xfY0OPXGQ5Rsle7ODjHtH9zya8654qd5DeIb5yp/idryBxWbnizceWlSV4b70GHcxeM/
/nMbVz2wz2X3mWHMTuRZw+ZMzAPKoYdCCvhWeopn6PeZQCyKxcSaDr2PlMuKTn7E8i0izAa7Yo0r
HG0DK8fPiM/Nd4EJOeRFjzpKJhbUVfOecv2D7r774Wcfmgevmzjom33AP02LvwjYjZGjPGMxit8k
pJBNdWRczPEIsi0xLY2TvTQC6i/t0RVAT5jpJ4ax47Pm0XUhuIXmknFQ6THr2A2IOhREwuMJjzDW
olCkywnJVmfHwfrUYg+UfRbEnDnaiyPmXZrTWdDw8qQ9CNBcBqupPi4QWPpbzxh2wCqXRkt/3B8b
tpWsfMGGIm5JpvtcohgM/S+bw64U2gZXPg5NHsAy+QPjYeYcqg4MvQRZuHpzhO7uHE0ng85aiXpT
aIhCO57vBQHmSbceEoJjs/1co9OPlbEWgw67x8VCx18cedalxlEw4lDLZ8l5Q5+OoqLX69OE1z/s
6ktvcyHGZJTlezpJROcMwaknLes4+u5KY8A393d9ZQUJJQ4rutzaaEicVHouM1uQnylPc6wgdM6Z
jG/DjJma876LwcLX/spNwuch0Le+S5By1l/UjWaxIO8q6ns1yDpYbykR1mk9XybPe2ldtgsSgjuj
HpPYRcr9BegDZC947jqISfd8ZOjH09incTPMbcfDqfL+mUwEMuw4w2ishrlaeyhSM64f0RlMK9jG
vfRTf5AyR7qWrGe1Jc/6I2mujN4amLyi2vnRLXNHwrTozDD00EYxfb16yHNdZoBzgqO/G0NCDOjB
9Ojuj8lHJz/jCPtNhnsMhzzrUy/kQmMoYeMiHiYH2uA5DUNExnn3TD0SPCUoI+ouXkfyLXNdckZB
fBdJgMM7VwHIKWIdl3lEgvkB2qO0821eVenKQD6nVyFzVFyk3bgOAtKHlcZbWxVBv3Ttd9tzV3De
lhn5NbkV7lLLJWuGref4V/lkzIr8MExpByJXo+fAl55CzQF3KXJCSuj0dDs4y6pY1DZABY4F7TqU
V0OcQrFNo5No8dI/Zd9MnAOfrm9pdBvaHXNcMAYQ+EvRbNKtEcO15AucZt3qD3ei1aAt71fUEio1
IKECDWqMCfewfbf4sTkfKl+NMJMH337q7mb1zO4zwRgDd+6f+8UV13K4zS+Gzh+Nz9RoDxyNB7Gz
svQU0EGa1McmyRuKLN9R5eWNs3IqcnsgIjBr0jfxcEyMgAzgo145K0semjpYI60udGQUnMDBLfbB
crkKaoiAjhECYzaNtWUvDzlWOX18DtC7YWYHLITmN33tJPlL2GbR2NZrgS/Yjn5Bx9vcUT3y8gAN
DTRLMX1U0a/dnd1yVWsEduJWfQp+TTB6vGkTzNj4jHiJKZOGTmJYJRe90B+y9g+Czn7SSDzx+y9G
nZi9wfNwJomC9cWoHQzzgLKYLiUhmwguu2UjCvVx/4OqcqBKXrXKvBuj+Ktos4aLxgDAruM7ha80
9XVP8+hV9IwVKQF6j7bKbeetVoF1ij9jy7roibXyG+uYcgIhgvqMmo4YEgvNxD4qCXkjeVr9H1nu
bdZEwRW7Bcdtv5SQrNVcJMZLawV7ztjd6BFgIFvDX7RFsvZK8scsucgsa9+b3yBbX7Jw7pe9h4yo
K+Haj9rZ5vAwEv2vx4jGISjVPB5ycHlnec2XmvEvG54nLSbKEjq2g8wpcq9ERjm4iROi0vaIzusg
PYZIxyMlbwrThUvkA+YGTD85fkrtiK+NhPAEXz9uHqWz5mVbVvQIbUlWHIw0Tbew1iT6ZUy/RlAw
CVIiIVviN6jGLAzpCBFDuEs+oQTNb5QNryGaAmGBDskilXqXMIIgmBUPrfuc2yaQ1Bh6k3urPYzp
XbHNM4aoKLfLWWND170PIH0Clh0IyX79tDmUXE/ZeA7zdIsS5i2Mg7XRF7sK+jGZp8+YxmHaOiXx
3807erSc15e13DcFkd8gbfgj1S4k1W6HeJ2cW1LQmbAuWp0oJXSAQPE7Bipg+/2HQAA6ta+S1GEf
8U0NFqRFsL6YNf+KSv0+Oy36pIfJHMAQCCZixILoHJjOljNbfPO5mYuPFPGMV2y4kbR+k5mb2v4n
w+xH8YYJMZlBjkRR84Z2Jy3jj6IbrgXrgziJ8ToG1xb6LTpkpFchay4o1ShQeZZNNn/N2dzI4dlt
y2dvLtZZRN4D/UYyFNt++HP9g9OJDUOLrYfMevTWxiq13514bYd/Exof/A9s28iAJcm0SYp9EJfb
VFnAMId0bvE5xbDiM/08EYBUh9W2xYLRQDFo5pk1BP12w21l08Fg9gOBMH9YHYkh1biTcQY5siOB
BOmMxcUfImwqj60dHJlgOX4C0TiYTm0r/lueuAnxaNB7nOkvKIJnwZh3DILnnAevJ+5FyMvGg0Qm
lQ5emkUw6TYsrqvPcroZiJiH6UC7trK8eBknyXKsR6YMCMdje9gp4Xo4W4wYKTALxIg+RR9GiEOa
AhNlulCID+YMwRggoQvQKyYYCAarOoxIbWXqHgsn2ea5vqpYG1Di3qKqWF8S5G22e0L1ivl8lREd
VvUA6fp4407TS1pr27zlDYoYCnDD/NMQNTWttwsEG5rYfO1Ro+MS/KuUao70Rt0Hzx/gzyMjPs1+
6hI0q2MjYtOba+SmoMcwEw0mNsUbpCcz+0f4Lzuw986WJ6BW8M7Y4aeUHjz+fOGwUgHvBLnXkw/J
KASpxNIHw1CDN5ZtsLRd1LhRzx5zIK2wf9ERiHU5ZbSjqRVlBUxkAl+19rPkYkzBRsa5wUbWtRbW
oDFI/bLpD9qeWK44xUEyJd9BFDx7pLqUU4j3BYVMESEa0G8oHDgPWtPZ4c1Y+lPEbjUOEJ5hmKNc
6fU/9tFUGDypY9Qf8HBtrqCIoQDSHHyq0gc7phK32ZrB8VMRhUzl9zVTvPiugqs13cU36MIHQrQi
w1evvoU8pDDQg6kCaFWxt50Tey8s932qbSST8zahSZyhadrTIgnQWVYCGYJy3HnXFDUjUdVbWwBY
yZFxk/aJbIk+B+QgP/mAeW/rUw0B2AE+0Y36GnQzUrL66AbBNXFMuk1U9aHF4AbDCc0wBS6DgoQQ
ia7hqEDFbkTZocnazX8WP8yhFk+S0dLXcZE9bB5BRhacdYakGAurzCU4hV/X0tNnlG7/scuCwdx0
wasekw3GjJ2BLKfxNPAqsLhTgcCa4NfDsz4wCi80UJCI1ssqJaC6g6zDyY9iaCfs53jcDvTkYrr9
j6PzWGokW8LwE1VEebNF3iMEwmwqME157+vp+0tWd+7EdCOk0jmZvyWJ7uj21iMKkVXeYXPO6Nat
zyT3fwYpz50Z76KuhHCeLlTubmx27T7BiIMwjI90gtgIiH0KK4sMj9cOQMUj24FUeCddOEp6J4Rl
AQMLMiGvL+YsYrz3Wp4XDvgkPqSTSb4vNDTkUtqnazvOtwYvJVKoopi0U8oXSm+ag9cpV1N59fj1
yMrOjOQlCthe9PkSe3x9UFIVKY84Fd/+SmdYJKH1SHT5ezZis9Tat5xoP7qTc0ch9AKLLImrAhZj
zOKk28dDtLF83PpiZiUYtlTw6vfaQzWwcAQmBYrT91B9GjSgEWdIq4ixtmQy3U0ZxPMO/W+NZNE0
1wp/3qhWJXErFaEYg/0+zv8my9xnASlsT54JrRGQ0eKQ1R0NOwW3ducYW2yCWWkgNxqu+K2XtffR
+NrdwfCUh8m2MUjc/6689p6z3Pc5FIal/HnqqzGXWgwoQLZ0YiEkLNaGcQv3pmmRkhCRTET8hKvb
Gy6HfwXsWKfcbGhPuVYc1C8OZ75FJNTkUiEylEebgl41o9tbPmbewuLD6CHYJ+PFb5Jz54K9mgM/
zJwubQIYbz66Vc29+V2F5mOi/xAwiB+WST7fQGLY+xGL41iFh3TmLGXZN1q0RYK6J6w4cAVB2bwT
1LiZ0EY6DlJIN9vDSaD8yfUv/JBkh2oZOmT82tnIKC1iXLILUbiteHM9GJ2SQt2o/aHVVOGFESbR
RHulvoHxEP0mITADIcr1ywwsr9jvVWU9MPV+VYIKGv26nfiWsexXJtmWpldRDFg8B2B5bY+z0kmv
s9qtwcXxrxtopzweUTMtyctvX41u2BaDffbFtWTrzRNi3xppoac8OoGCLMgf3mdtBvfzyT2eeeGp
clec9MUfGPPmcF8V7uOg+C/yW9RAT2qGZufZLtYtw1Bj2b9UIeLQS41dad01SEZJQOdHfPNiVxIf
1FFt2k+/kWW8T+RFGzUl2BCwZYTPDUNxHbjHTLF3nlWtlQhADFeWDlBnNa8mo2nYdhd4w86nlK48
E/Y9wSeiFgZ+/aeWZyJUymCfDu8GgigLHMeCZBI7rWMih3JtLLCc28ndS+JtBsko+JeGJt9iiXVU
lHt8hlxysb4liBcwbeh28mPQ8sVQMYN7DWm5+wPEK8S4W7uEg+GrflJZQl+rjjJak7aDd0unSJzu
AZMqdcvb2ixRSk4KCeFbXu48lW58q4cGV+G8mPNw1yEH2ijtsJUVaAzDXzRqoDzqkh37FNb09VFJ
ZJbBo6Hll1QFRWN64lMAprCH3VyArhikd1YwIortbaYIGWYNccSOgxhHg0vu/PnPVVxE7WL0eWJ8
Y7pjRlzZZCHIwR5x0DvldGt6bT+CjFMNuQxKyjyTYS/P7h9QCHnug0xpKvVkLaZ4b211/cpTv4i5
CpFHE0A/e95JrkybAQhEuNdsOBKX+hsP1e+18RCHOKr9hPNsrXQahZnJSKdl+O4DbWXNs2PoqPKw
wXbsAVObibOGMea7SqWjEtvvXPEe6iMQGg7SCLBGTYiVc2o2wzR561QDnKK9ThGG2QgRGdL+oBsp
0GB1Pen+Z6+6+y6dbpGnf6Lm/OdS1quC6gkq5CUUWFbFz+Qhm5+p0qJNjcDnjefS29Qor0Bjt15r
cA+yJNoedKDKGTojczQN86mds12V5NeA7P+B+TPq9NvkoGatuOQuBuO6xuIH+Kz1zqJAkeOgyir8
6igxJIXGKUylHDOW8HaiN695rjXWRZ//REPH1qOYjDQ0qMh+OKI44yJcuMQeknPcJciVEHhJWIzN
A0/zX0GCwrkcUwIXUVCoa7t2z0bRn2dWE2HESd7fuRE4XAWpPys45NAWGQoKCOURqGipWLRwYFww
rGdUhFaqHXpd5WqW3jlPqAwqySKErpBoCB2olXGcrafjabSKJ3tsdsVUnho6jUeT/8pDe1HaL5bh
nEr8R83JV/iPXzxbe5y0dKc1/3w42ayKPw1Ca3Gj99Mrek1SvJCKNYW7lgSJTEu2SUW9LlyN9lZF
wTPffmqoROLPdFXQZOPQ+U5L3DySUV7fk5kyg7A7srQXgbaNoa7qcJ0fjbogChC3vBrt1KiirPjV
TZGSQ997DzNrfwzAbSXFc558Bs1LU/rnAg8VKmikZJm91cjS1skXaqb0oo6YC+ylM2Ynd7aecrQL
zkQYEyYclOuLwSCur4WoyLQr4qWVgTYMrs0gyqCHoPrbiZCi1qT2CAdlKOiDCS63UGKzrdONWtXf
ILlLt3cPNlWCARnKncZCBrUmwj+h0E1tQPxSL32a30fCxaASgpaXocOV8ncOlbYUcC0c4x1Cl6Vh
EhbZgzwQAWBY/spVnmAJasgTgvBc23sO6td8tjYzN6RNCG7Vduxo9tajMKnpqjtq47Xtc4EhPIYZ
EMB2UO6ujpi/RSOqoJXFthBeOkT7Lvd0zBc60qydPFCpw67cupvEQc/2Gw45YS0dOlbEftz+BhL3
IHjBkrYVekERmcAti+CwEiLVpNNciTBEwhW63A0ypFf02nfch0PzXtt/oYs7AqVJojll7tVrLyMM
bZH5tMfXmxi3UUwocbcjPf8hTNRHizk2nwig1MOPkLl2TjqR9j5A9FgTcpFs6cGQFABwCTuYbw/o
0CBEtiqh8P69nvQVegFoy8i6e0SndFRsK+oD/6I23wq2nAGcXTQJ5ti9/GYVXZZ6gimIwocHJGK/
HrcvqGCy9dVsU7iMFhGqCyX1dmOhPQnIWzDZEj7LIZtCyEZnCzLu7xfQFnVQnEQKEPOFaMp4ifp5
CRuccf0Qk003/M7Gn8LuGSpgI0jyUBcAL8tXxUk/NXVC8JCdVZVNt8VVJ978aE8SlugAEW4tvf5C
AjtvZFvfJWBFFIEFBx7CLMx4kLeESYFriHyZdS6kYsw+/aX4pB21ivredMmVrX47hie3UE920J7q
pjn6gAGz4e+jct4Y0b1njSFGYl1MpN1OT23Kbm9OqEKUbdy/t2r8OyEKGLZVlK9UFXFLXjqLGYFq
h0cwYLGttBAga/ZQM89818cj8LPqnLR0enbd/EOqqRH47pqAABooCkP/sFw6rTLg2CFFIrGNwz0M
wKKI+f6m3n7S52cfQEKLM8A4zLn8rlqDetV/I/Vw6XC+9o6PyItLlroYJ1z0draX+D4h/kkj380x
uWqIgQPGUx2Aqo5/laE+RU677znqCHPUWNTFBpZUwSFPz7avLCLvmwdlSTDkemAIAXZcECxBwj7T
KOxhGsQPzXRBHyJbiw/sOlUkraL+MZ3TOH4OdrmRK8PVbqIe4dvAeejS0doPw9qVZ7dDCOWsRv1Z
Xn3oh2ulgr/Tt8FEe2CbvY6sZPL1EynRQNUid5vPEp4q2F7RwE5TCmRZxQ/KWCC4DxBeGN1HwfRn
wpPBtInCWmHJMpXlRGCDSZ5BdbLHets2/pJoTO4LTITrScPtB1EzNva5GrFrcIw5Rnfj4iBDybwE
avZswo6UfXe5WYnyLAIyK8YiQIA0iq4A5YWrtwTpMAly8a7FABnpDrvbgFrQv1tMIUlVcttoyzb2
/3nKE7eXOuQbCMSQU7fxvhUZGNk6G//icQ6WsXLwKM5ekaOO7UNfk5WwgMie5d/HyxRfX8EV2RGQ
5TTfUbs1Rw5VDNtyISeSdQ4eaivqseQrHcX7otCQoaprvkwa2HsYOdvG/eECeBA9j4VKHgMQI7OH
TwfdU2y+m729Hsf2INkf9UHeVbdQfjDobqoYRXhE/GCUA6OCxLbk9SqIWx7I7Nq5vgRhbdXuJw69
bU/wptU2P60GnpFp0YmS+U2iebfIpv4FwoEomoxIalzRvTp+Ywt9xDr6LP88TjiRZx3LDeOvjdoX
yBpvs4mQs6n6r5Y0lqAe33KN/gK61FR+lxnEm5fNC3wJcpQTsDlvk/3RzBl5ONFXkSa7LstO3ggY
jFd5H6LHkvhMtdJnAvBI3kUfgYUlZI0Eq4+qXRFWJ5dYtIBB3cQjFrEUman95cjVbWBtxoJIq2PX
z8tZx6OfEYGJaarUML003aulhCcdw1OC1bUm3azmiUboeZQQQGbGECx2K+H98zu1SvTOycgbq1s5
1LokvKsg5EOPaoqMU7v/ZbG/2ZH9nRTTgorBjZVPz7pHa/g/i9OgkbShUaGg04vOpZWeA1mg6/EK
aUNB5vjaK+iEDPcxzZpzrVk0mcNQkdpzrXywirk92hh59bZ+DHvroOt9T3+5vSDiNC7aJWYluFo6
LnLlRqsJufBDy9DoL2OiKh/6sMemZ4hulsaSrHzM1QpNC7Wi+XAm2bIzTzkqJ6qmFjp+v7YrFi3a
hKojLA03l+QJZx7nyPAFgm7Titc61oWeiNXcGKsRPXmpW9d2NL66n4jYjQAkL+My7iIPPktRN2wh
J8dLD2U5L0J1ooEH3wYRaFVT75JEf06j55bak7BaiJxgGnUTrwe5Honeb0zWOB3B24R5JZ4UYnyq
TdRHRxVFCDLS7zFtF2UQPvvxQGwRZhuiAzioP5Xqs248xIz4yv3oihCaIN1/iXr29L0NczY5wKIW
iuOmgbsnFSdXzWVBzMBcKV8RVS+Wnay8haIap7DJlmnVHbvhGibPlfuvCEqY5XaZe+w8tJzXlkqG
bb7q0Gqjw7Ccd48UJ+xDzgncSSHoswgfx+pbba6MDoppEYmsrOWCgbTZEErDuQB2HNmHgTNeMT9d
i9RIsItsehuGYtdq1ZOinXyNttOy3qge2pWDTn6niatFmcMfPXCWA5wIqYhbkcHqPVU3RFHFQDaF
Crfpbn2LRCHe+xE5ERouEcoS/LXGrRNBCfueIUvJWmPfnggMiw36AtwsOgfBX/oqaqj54LAbigAn
s1+MqKeBgdCoCu1KSIhwwPe7T9SlqeqHHqWSTRQhEhpU8kUVvk4pnggIW24yq7A+RVg2VO5DVvvn
MLk4cbXR5FBmTcbFVpTllnGb9C/z6JEl1vWANPAictERjFXzdLDxLUNmyiIzPyzSgx/ijBXLUx8V
0BzOUVUZD1UwHMn0JonviqQRowPUHGNt15lbvULF5QEGMCJoKJpioLuM1re4JcyF2SfHfTHO/Yv/
IeA5istQ8Rg9DOT3xsKqX9Oc9LAAuXh3jZFNaKRGzlRhacFTLzaQfA+APeFVAomnFmfRlzzfQY6p
wyKaMNl6LOd5WjzPCBSmyd6VydFDItOgXXTUL/enmtJjQx6lDutVRtNSXv5EuJpbPCV1CvyHWJry
hAxBtUWgKnVQOxRNAbGViZMfnHwiI4Rb+W9cgA8bSOe2nqJOTJrE913GlBhsTgS4R50YfpJLHlPU
fuZonfjxNsxGyEbSNcYu7zIEMUy8dqJdMpjK6QMNIls0j3s7vs8RUX81qfYCwtoc1uzdFLqFm05H
1UaUgO6rV3bOmHhg7Nh7gRwbxd6mDEiy1DgludAjlRI4/puARhMLXQIaid6sQJynF5fnrQk0JpH5
NpK3dWpM53fu+WF5oK4L9hOHGb9xo12Ce18ZkJwjypi04nNGGTvqylGwNgxyiKRRcWkfStNcWqLR
eE1oLyTUA7JYDffyDe3zHxe4NIty1E/lng0AwzoLNjkDE8md7t7iwVDLdJUi3sg95YDimFQUuirJ
/wf6a2FrYWMFlhBhljvS+whAGJAsVXePKjH6EZScEjC49YuY4PX++hKMolIz9nKxtDgHocfR2uFb
yId+nXBAuhzeYuUwIYebsVrLsVHzIEsfQIW8Sy40Plu1XaYIJVKmHA3SPXCCN7LP9i12M5/w5ojQ
kdamOWCYjp3H2VrCdfIFjuYXHmZbMTfCr0wE+SFbXblFilyTo6n36IM1l6W71dKPYFb/3lWvJLsQ
RkaDvvHgFRWSkKPp5hQWD+CwY/CJynQdRslqRqKiW7/QwgfZFQTQkbWoNche5vwsg+469SfCpbYI
t9a2iwUNYShVhTaPC0JsS1kNZgrjbYl0Q0g3tys3PeCBbROW4ufrfga6inns3H0rM35BlhGElIMi
p9C7bYt4bJ7HRTl2pKupC8lm8Yt+QbfaBfQtzJXnLGYaU9cdI3GXMiHlndS34SKx3XoTVtltbklW
sAiYj8ujlx1H7aZVfGNMBnMk+oOa3sUExPoG5r9EDL8Y65+cgJ5Qzy4tmYOjdw4zCyXF3a2w/wL7
+MQWELTVRJy/5UtF6Z+qNdtQcZcjeXb881cNltj5lCcz+mWcRBVdVkly0BISTFQNHX18KGcsuvZ+
NsnFpEPBbijGJcVWX5Pp5Kn6SgpfNW6JqWG85h75U7CzEID+LEqLWYefxlhtx99q5rHp4LW3nkaQ
fVJ5dnkJ9oVBRcLaWoUnYUzs24CsyYjSb8367Vj14kq5KVx8eowJYTzVtoUxnnokSIeAePJ2ehV+
SzDU1KlXAuQ7MyEFrBVjCowDK0LG/D0pgDNTBiveEBWkZsR1pZtwLDCfRW6tSsN4GO13LQw3cs2n
hfrlyTgDjuvBWGb6R2p3L3KHZohw0Tuuymx6nBxgweohSFy2SolrwdCY2Pl2Ks9zzBovNIqw92Ud
Hiqavpu6v5kYXIRqaKdkY6PmjCZ+DhSPg22JibuPCRlA8N5j3hLCwChUpMAWqQqEzY/EyWr9JZu9
TzVYG8Gj/JplF+6qIjpRP2iH6UFYmBTV0gTOkXP8y1Rj2URNit98X4vq0h82WqycGr3ZIqh80Nwa
6ZV5klw6iT/2a5BdtqUMB/kQXpXUejGC9OgWv4MVnssI6QJR5fJiUxq4OK/ltdY5VTeM6GWMXqIh
UM+7GpbxkpI+5ITm3YG5dkoE/rLqo+DR5n9U/v6RYyle8bF3rnLuChQX1Nmb5AVPuHRsgXPhDGL0
K6KJQKVnQr7Xh4ajSgQW8kkIqM33gppbxIvhkklGb/SN07fL0Gdrb0dkBKZ+bhGGlQHBGUgRVLm/
rwrSHpNwTHR4hbaX5SzNmeHIFZ6U9sA4ucCcELj2Ho+YrHnWmHFA3JWxvjkbeeAJS34wk+7kQ0G5
3JF1Xt17GBWGwrZ9kXNoZOxtHIqt8HVAHYekVtAqvKr4GFLIKYWXH3A/DPyhCWs0u9BSpVrNyr86
E9cfSdKk6aIZT4OvkiNt1s9hionBIQoY0KhSfegBIsWCteeVn7VeIcGvzqn+ITW1UYiwXy3WI1RM
iHYFh5GLuVAA3QzoRiIBPD7q0C/fKkvbiChZzjwTFFfl4a1B5MLc5OYDjSN/EVK8y7ttn/cQkc2+
m4kcrvFAJq9Eur6Kz0nLCSnLiU5K/skwLHeVxUA/8aESU3PJy5q/nMWF/6L8litQZOpwI2qpbtjC
y4ib/7tTPg1HWYWZQZqInD3apeqVdYvVBT35wdWtV5dqFr89eK67KDLlq0twYXGCIAo+FVwlcR0x
kr4O7XiYxxQSFvgIMGLO+LLCtPu8jKT/YY5JY8LJwmVvwbiDlQgB3mBW4+VX8593Yi8gTl6nW98E
RHjqbOqjXT5r2/tRQAbj9IZ7KPV5myOeUW8AzXsXxj1mQAo4DC0d63TnvYHd7HIHJSBi/hnNYGcy
ciEAK93oJEOPY1rLS5uNhyA2VpKga/WIUlwqNvmxQUMuGWtBVL8TogOX3u4Nyo0IaxVuSlUn6om/
nGbTmq+d/5oY2h7Tiqd4XOXpS5JPD6ppnFuKzamfQY8zU5E1HocRFwtbJLIKsgCmjYUOaQzbkyeZ
6uFPBc0SYyozOXUyPBcX6G3h0smZxFvykieQj6l+Vnmd+rQasdUXbc8ppKwHOzhK6V83DZfAB2kG
y28RwXfdSpVwKWpWypCTA4i0jrK1MQM6xJ9zme9Q2EaxAk5jnnCvn1CuP4j9KG86wHz3F+vtOIdL
KRybQLU7Y7qWhbtyfXcHRbg3sOKx3HVQElWS7fFWrCqDmooZSaAryjOkmP4yn1JAYOfMN4tn+jOo
aBx5zn0VidnwBG/tY9SxJ/sOOUOeq0IPGniXk4PQ6mtZwQq+6pRKgPEKKWWxofdMPj2E1My3VyYe
j1CvjEmIkYxS3mSVhHhGoWx8dkMTpTui6znZy7wpf5LEolNBWAprIfKs7LmCoZ757mmZAuN+T3DZ
UQjZAUdPRFyjP+i4wEMbGUi4TVgaU/2tRM4zNNlGw1GBM2Al0oe4dn+Cg2kVK0INFiVBD2Q24hsg
Ow3YQpT3IU9RFGY3XULXDChtjQ+nHcN31B9vWlU/yQze9fohDcO1zW4nNyEkHHs4jydlYM1zPh+q
2USqBZLGn8+Rn15UsuP41oskTEQK8mE5qBSspwBtqMxmAQd0npXrkD5GTzNR7mtrE4G4vPGJbXCE
/C2xY4TQaTL3vIE2A3cVwYxm6TF0fkitW/tWS4obUmRXWQyMXllGcxRLdtnvEUo0mDDamL1nNHec
ueQuz9tSILJo2soLky9mGmBZDxw68SSPjgFy3piuy/wx43eJLXQxMRll3Pp/ffakmSOCyQiBll8K
MMLr8zU2gGSGWIopnu7Mf9lobDV1vo/VeM6qaauBMMq0o0MQCq1sJJ/tjwgIMqhJNYaDJ5JrOTP3
F4i7CoDeruCuG0ll6+VAARoebEzj1V6xKeU5Zcy7QhaTArYVjaI25Xvmma5GUdFSrpuGxj60OJPY
UyaEXhVeUvlcZCYzGbHk4qcZSn7aQ1bkxPtQYxHoGzE3dxDP81R8cyW2vGSVFXqEhyt4UJWl7xgn
OcnBq5OONG+kF5rKZdTvCVFawQj2WnQYpwDf8pczMmRk5raOLjk7UqI8cS9LgEmGkgreIvFwHQTH
Ht7DmtOLWQFNWGJj/I0Qi/jj/e+crqwn6L+1XtjUkr+Ad67aFFdTtNUd6PkZezySfXGqcfgCJBF3
Azdsfnajgx6XKlohXdOj4ORRg1iGugklGB6TNfsXJC1qn5xBxw/dTwfbCEo+H+MbirQRvbwQVgI6
T/ztKYObR0jn9GKiMKaQoU5aEnkXUZsTyt2CAgYLeTUCo3dW9+IBMuv6dPTwi9auSPkxoHI1UaqJ
G8JgeBamIlOUtTXBh3PfZNgbIUlSSG9u+sr7UGksI+hqB/y9jDV64L7Er+1Yr6NBKZAE6Bh89PLv
auRr3J6qA+sgIqAeGySfkKG+pTRN8PI2KeLFiTyOqD1Nzr/UKnh8vIUPVZbJ2kUqCok5YEkBjCkf
Xsi0VDu/lPkgHoa5IKTZqa2VxewRsvmLLVuWTQ/dt6ylYmSdFG1d10AmdvQ4TjQ2zP7mj6S2eTxj
410nWXrmREpD6y1ioDPra1hShoAPZh1btxBh0W0grBpBPeGol4BcI63AJcMT6nFhCgFNXc0i7L5N
FRW4bjPVkBdGLlJb8eHzAIudyUDbQzrvYkD2LBtcQVCYAFJoPThx7hpWLhciacjtp8pClUA7epAm
G0ft4V62HUbCXjOvAu16gJJ/du1ha1AYIHirKCsM5qCIgMwqNS9pgcIgu/Kk4g3lBtzJVDQWIJpi
5C/6ZC+DVzg7mG5o2e7+qcXeAD6UzTpAT+nj9RW8EonGmkbkTdAGLTPSUnHDPyVo3fRvBkSs8I3y
tI82TArziKBtDCxW9oXzjraBcEfe1MJI1N2AFrqr7XURVGc1pg2rCs9xIJQGuTA48MuQ6dp4roO3
kEEjqv1bT/VchYJqzj9a4GVUcqZ/04h1mHnoW8pGxnk4iF5Qjn5Hbakf/vrTsgQ3IiaXeLsQq3YP
f58Bh0w8uee6Rj1b4xnRIKV8fled1mfGhuind8pf1D/LbmS/DsuFeyyVN1kdxoFqKcJeQr3ft9lM
xNFX70+It5pfahmZyWhJ5l40ClAu5H9yvIOlZHzHZIf3YYBp1DsZnBGuywANPmap454Kr5PXboke
FOhJqh5kaegnd9tYySoDd8VMu5KTHP3eV8aUo7AfIhqbumnfNkwf2fBPm4+uF24dZka3fc6QOE+U
tkQYMSbCeXiemgGLYF1fqxjAmbOhM7/JCGF9jP7h0/izvtLJClP1YKk+0qbPvDljlhOtKdtc5Jwt
F0EqfLr2mSKtS33lqXB0Dn9zR8XDwJ8zpnglM4DtxJj1XlQ3OMsvMpNzlK0sIFj5/jZIukVdOKZE
qkw5cZkNikuCZpXul+GhRiJKR0FOmJLJt9RQyDpYDA6SPa4LcS3lmr7xOG2K+heWb9W1aGYAkgqY
NUgP0gXpDicjBPj5U9bqlqPKZ/XKIaCQxqxd91Coq04nutg0/wYNmYFEXi0gXUgDYY0cQ3RSsqSJ
m08AT5/33qDNSlOe2T/hrqJD3Ll/0578cSERARcmmpJJwCYKgZGKRXZqvnWPdG7UtmE8ARxlq7LE
19rCiQIBI7c/J5AbfjhvEPlv/Wa8hgDTCUirDGp6SA60WofRwgX1yczw0cZ8hZvd0+dN6HKP5kV+
T4fuUZZQmZnIULfibqva8X3K3ceKHAjHmF+aZOOL0wAX8+wYbyLCM+cXNla561x3V6UfvKPrrsdw
xDRjpvHGedUH1jOSioLgvWu/YlSdIvoUS/3fAwpmgKSEVPV1FsubcZW3SWMuJlYHiipv1jL5JXxC
NvxuG2DeACkRMLnQ3L2P7kH3x9c/iXveYZAp+G4Rblt3p6yjopYbbXZdWhFVuq9i2D37UDDbyWfE
5Tznw42Y/K+ibz61vNyFCdCwXLkqW7fBP88zpUJkwEOBW8hI3TBYOIRIyaXemu8V3Hagm4SLF0e6
Fx+dbF81iAJj9AoGKoWJq6WOinNO/BNcu6pQCzj9rV7YviY6wnoVJm1ZP3U9V0RMRg6nFaramTel
R34l6KNcO6ETYRuqbjFSUYOdpOeuz+gpUdoIN1JJZoPDX8zQKcTYtmazJeZuiBDNSfE4bZC7RNd/
pt54dKz8FofFVnH8t74YFqMuaOE7aeTHIZ2vpYexSM2Mq1sn7KX4JGgDGEh3fOA6CYtyT1LCOkV0
RgHbfjLywxS7lykNV7V98yLMByJQpSaRVm3Ig8jaSGRIHvJrh/6yLP8N2kxCHY4xBkn5xUTSnKc4
ld+QfBxlp3bqfz0V2BqoUDt9y5cusE04fPfsV8W1bapzpOcruyuPY85O1D2pumD3PY9sQmxytqd8
hBE1wNIuaAghLn8q5Ki/E2a7lPLZqNQvgvJJ/gsF5KAn+YCR37wGHOucYhnwnQ6dMUVkbhXosBJk
jNTt4d84pojObDPfzG5M5LGCPndnlOWGvfXBJ6rL0/kyFgqk5IBGg6Jdpl+lRQQdI8OBUelwWCSY
89ivCW+Jy5WocaTO3GtOLieJC+yUw/s4rKNN6X7LGSyK1gp+DfwXy5pGaBYpLTmbptft83ymyClc
lwohBpQHmGTQEI/QtvNGy95S9Ivy00rq+pQPeTdMtVpOBU5Lvd2lYB0wcqucKhzlsUGzmnshkVX1
htCp15ojR6ZBm3fW9T7MRN9OLvinUz2J7mXI6LzV6nNJvnLJCAm2EyTlpvG0jSgEqhpAKKTxlYp5
PVmmQF3yryQHovFnJk6cIuAEVXIpJTkGyM4Z2fGbMLuijWlzPguVDInaKJ487z7RHZlzQUQy25f2
SvM5mill37SA31Vl/xSxtbWIEklM5bPAFEZaCw5uzqwa77m43i1/X2j+dgJFxhH8LHIUjvwfP652
JhLTkYTgNkTQzgFBs8WOeo71SFhVjhJXHxHSYlYZuFDd17i0VkHpCIjqrsyqIQ7Ryve1W6yN/jLC
BnfNcMCrBpa4LitYoGnMksWQjWhhSG0Crh6jrYFhgp1QqLYernjgFCXze4WuiIxJdD8KyfpIZ/YO
Z1ugYE3uBj4xegPzgNZp5Sj6hQgCLbej3dC3aJ8h+cb8sVNINIxnmUJ2sjETKiLcq16lewkrEnuI
i6rF4IKxbLk7WRSjGnPIFO5vmd9igokGOoFC8q6JxJmQGjCekFlDOEp6FvlTlStEnZqPefKdWSX6
mH6fKPolqhAbUkr3pBtA7yibYvgJF0VZSOoStJPL513KOuu6fL+NH4zg+8yfySnp6WHugsfMU3/q
MKAxDR8UdQnPTuvWDykWfB+v1FPqw6oCP7RxsO89MkOEo8hQ5loqZsYUSgV5xELh/zIKEU0TRdCe
HZ3vjWuw/hnaP7v+Q9eprGnWMx2Z6cCTSC5Xlxt85/kmUEu2mt10nwdkIYX9CZJ0mod2YRnRrh69
VcdtlHKlNdNvzioajl5GmGiz1st20Q0an0P/bAbMAYH9QoTPJh7obwI8QQvDRGi+G1yJBqkkYqVi
FsrAceMEPNpy9kVNvh9feobdJSPDesKvlJFVwhPvulC5Wg0gAxBcdNyYfeKwdeX7YPa4TnSSbMsd
tLoWWB9B07wFeOmJ3ziFmgNCCabO73XEMDLxbZnN7lYkCRmXPHcJCGbCGxqt+orYI1O/yL6pi19v
2Ok5hZQKeS1w6KIjEc7a5ssXTkTTICnA0I9pi3JLDTtc/VI1xW0SEcdUmkgNqdwppOUyildh6a/J
VKPW0+TgyIcEZgPflg5lrWbPngZJYnnNU1KEL/F0NcIEAXy9y5B0sNyN4E86YPkDcQTkOhjIWlVp
++l3TdRdNYWweGyo8jqJZPgNWEu8cFxqYgSowWAg55u4e8RFRXweiuo+h7sC7rW6w1j0WwFV5z54
KtUKRXaKgL3fAo9txqrFjzVtwu7CBbDU4OUcWDzAsxCerCyUh5inWkc945hYdqIBjJkuCELYLH5i
Zw2nxNcPQ2NfJ/yOuVVus/Ywg3XXZCkRk0o+voN6Uzv4hb4dBwrSw38Ue/DoO909GiEQRzNe1vSq
P1S8Dxh1mxjc3ttxjtE2kEFcM0Wa8aXB9VDN/WsN3Cf7GVzRFFrbPDkHWL37Uj9Bh6zCYNrUlf8R
TN4hz4OrazS3Hs98SFmzUiJkGPz3Omo3MzhVE6dfWYqVHwFo1LNVjzO1K4V+FcJ7DNKPKtGOFfyq
BcASjO0pdo0f34DabZN7n7L4kVCAUo7Erv7WzPpVlsFGo314tMOtrYHtxNMWk6qcpUpsLremmv1q
XLVyKQy8T2itrnVJh24/cDehh6CYz1W/ZI8PC07etH524+qaBNa2Y6PvbTBFhFE+S6CNbCRZR2QU
AADWTo8uAiFx7HgSB6bN7hW1kRUCpnNEOKXKj+F/qQ90UEYMGYpXFNMLW1tYbUVV54Qbb8b+kZOs
W5vqJsMvXpG+MlJcMfs7ywp5gMJdyd3sO/jyeQfRYJZuuR2r+Zbx2roGCh430ExcjF14f4sxU8Qj
qS1H+PRJiz7mfL715bp9iVBL1IZ+DDr11BoglXiTFc0+w/9pDwVrqcMZ6IzPjnkb4+Squ1eaFm4W
33G9fxzD4p5H/2IQZsUi63X47acN8uWD0zVHJ0DzsGldmjPX3Xh3wASqPdHqmodB6+y7e5uYOeTT
1d57nqslLDl/Y5BfE4QhKLTYH80NvmxOV8tem9NR/0/SmS0rigRh+ImMcAHFW3ZBQEREuTHUg/sC
iCw+/XzVEzHT3cejAlVZuf7553nOepOhpetfyontAQHNvm+nuG8flE1U/12rrz2Qkot7p8qvnfUm
rFL4Wyg2A2H+G4gRQ0xfCeR8zuRbelXV5guhoAFoqN4zcqJjhipGg9nu9IQyd6M0cKWK9Wg1lfQn
Tfwe+c8vWGLZH9U8Gj3zS/QXfHAUi5lKO5V1ZUePjnbevO8ac8YbSrSg1sgkLoYHqNUIgwmSCk4v
QJVc59mYsPjckSDQKgbTgBkaukoRfCjVnRgaQp8SLIxMn4J25JdClzmSfdxV53Vf3AfL0Tm438gB
UbW0prCpk8MF+kPHIRX/sUWOvfzqgne3+bf8dK/toG0m05U7AsaA1XnhKvweTF+DaOputV3IvFUa
eAVVJOIKa+ugd3pwBgZjpucyr/E3l+SAOt/t6khlZVybE03Q4FdG4D7J+PM0zRjykdkLcDY+ErSS
SYfuBFZiC3w1EFn6+siTH0RMQfkL9ckCi6o1rWncl3oNmGoO/Vl/dUlzagSNRtfagEm4R5kp92PI
H4D2MJpBfcVj+BcBZ7nPv/eWgIPAaEgqGKuHe5vrg+ybQELAR74Xko5amTYVQ8hVUUG0dofzVAUR
IL1UpAEQAMEYc+F3V5NrTnMm6lJo5yMQLsIHj526HjEoOQVHArp1yewBC2du9nKaZPAHfBIjWX91
CDuQohd9U+krYzQArvqXzCIkD4xpzJ0rHGhL0hPXq9mN7AsFDRQRaBe11xN+CoOEQkFwBc+AOyIR
H4B/rJdP0O13jVnZeHFv45vrTF1kLp2gnzmrn0Ob7ZL3lseDkpIcMisOERlPpFC3NKZURCA+ZpTC
Tt/5oEYqZsdAaUH4xokDk3XXqNpDT3iOGGYX5jFOkQndb/jyoOwxr0Hp7QzJ/dq6f7Ff2iOWEj77
CfqMn59J9sd+hfgUszfVk4gRuWk/Ict/Hqn0y9y3H1b9xAiRWe585iPjETMlKG591rAAfBH/A2uo
w0NvcYt32s/Iw0f4tht72mjdYcLO2EN40Q878LncsM7GXe8aVHHcwIhjsgBcy2u8h3NDxM2EBbpF
z4ynZ/Q2cykHYglAOCVQr7cZsU7tiadlD9lfkClEOZAZkYKBT8eGWjlQls+IBlFPdl7+Ldsd6ADV
pjpU51LCWu+WbEuZcR5gzquXMArVGQ+IhqKFjwzzCkIMhJxRBMnHeUavpXLg1nbJb/EIJ6dLCOf2
DMktDhCQSIdhwo6z/nlWMqhKhUd0sLiFSOor61xWZ5fUHqNBl7sDJwPJELeffaIm6B8Q8jHPzF1H
36CKQRTatfUOxi698O7OeJv34OXQT2cQ9BqFKf5nfWYUFYj1s9zr6ewab5DcuzmdQUg+a82/gfF1
6c80SYPOGH1pUJh1WqtEBOgywQeeLjjKAEITQZ8S9OdDVZr3bVjNnal+MQg0HejBAjCbBokHg2li
DuleG5VvQnC4aK3b8uv29dx5pX0TZ5UjW9hM5jFK6+K/YJu5GZ3V2ZAr8XfPlRdVRu5z+dRJwerF
jLSfWVu190YgwRosvrOHz/stzkv68oaJdCzcwiS2m4H10S/hyOiS3XKnjY3caj1pTmuHXXqS/bIk
+7IsrXNwDSpPcjm8jEcnAIxhTSGyAmW3wKbYSvBwSDGEjfsyzgEu5LIIXtqfrJcej4LUoEOCyeIT
cKnFhPZ8r/bQZ4s8pnc8bBIpwX7AmUGfUJyH05v6svp2FfcPPy9P6Qd0JfcR8hG1S4bJPcrTc0TZ
h5P0XSBp0/XYRcHRmUqjyaHef6Lc2mk3CxNoj4wPz1jzdY84t1hvm4mE2mXJsNaAgqjDeqZN8nE7
q7AZw2xBoGB+57mfO2c+tQvI5DpSSL/I9uG93el86L5ixe8tnlEPUeC0CPHMs0vYFmruYRlqAPIq
p/02G2y/AaerSYqA539k44TEvBBVhDGD/YCf3grJYq1CewNaywYGESwKhVqUM3aZVWefA/DLPObQ
HSZdMk7gJnRhvg5a6+F1M8ZTuxfjgmZm5kYfkSvoHuHUSok8K9llwHgGcuF+D8xfj/suvSxBmbHI
/86nKMBkTPQ0K7YCfkkujsDQ6xlzbwNPcWufcremmD3r50wRndK7zAfRa96FygFzajAlbtlDmzPt
zCkwTzI5g7SJaPjpa7X3CPs2s4IQdrEdufVOrgk9ZD7NQLSKYP74E90iykjrvipvUbaYzDUORz8h
pYOmBgFyg42XbCg53f251i5xmf6y0fYdwWu4Rhmg+HYJU2Zl9b0aZFUMum24BJfqVmIYlwqjEU4/
OkXL05tTBIw83soYTXe8nG5RU3f4ZMSGAEplqBSTDouKbAJ1HDAe6DqIdNXRFhK1dZEwTyd+L1Eq
uCJoyYomaHx39btgvpMcP6PWUpa1p9gorDz+Ure7ec9oEOCaSDcN+WN0Xjo41WkdUn59Hmg7fmps
ioP0DpM6rLI7NgtQI5R4uZ7hBWGT4XtPu5m8Ro024KwYb8ehu6gDSb2lpIPQ3TenxVdhujjxsltE
dYYUkO7nx8ePo3KDFFWQrn2AWluM6UKv55vnEnN2TvAfUfiF+Q1GWyQYMjnA/fI+3yOVbYs9m67p
Twb/CVn2crxCgAfZK+xAtglzOdq21i+ju55p9TeAOjDU+EPw+z6lRqjo+rzKoQ96bN+G5qX1Heje
TQvJnXMPrDwnYku9us2efbTJxdkl4+Nkzbl/ByOsEkq3S/pTnavCmydLKk4GS4gWx1vEciGggMMw
HkgGU5OaCDppxGkU58sueuzhTcFkANrDyLIUuNfJMyr+utVVH2wn2/vmKaS83Z+PBGnhwHsHN69h
vG2rwlHFt5YZsyw5CXgBBHSVp9AVwDMH0z9+ibEEEUstCB8EthLoZ0OW7BPRuoRt1Xo3nUXn+nzb
ELc6RbFVcfGHmDGRjuX6RgOP7ST8780/BxRgjOztDsgas7d5c5lyBYUZY2EVI7vs0zviNxMH5vKv
/nAUH0fWocWVAQATpz9njqNRqkT326k/wZgAh3Nqj+CbCCVYPzAQT7NzUXBuZSkavRU6U5INeYbP
MrvE0wVr2T/QIwbB+AzJuCzy+cu4cbCLYAh1Pr98omXL7HpETFjkW1pl0gFth583tm8olXeEm9H9
W2jegivKuENHsZvZJzhvHuh3+tRCYb1ZgicN3k1yCUnZ2feom4nkrdBDGGO3i3KPMd34n+kHNwrN
5uUZF4fvm4QqqWchGVh3tpV9wJW4V+orHCY3t6JvV1OWuDV5Wi/LrL0becrbmwiPRUKj2PgsQkBw
YTI803fF/texcsgzRCxPcWqu5tvM0RxD95Kibb3Kx5pn5IMUVo83ydkZX2SL0qm9EY6qJs2LHm6X
SLZEqPFPxJ7x+Cw8+FAui4rCP+1po3iw7y1oh5slD1tBo5d8L9rt4VzCx0rWR7PX3znqopcG+yDu
wCOkyTchcYvbcKFtZz5ZwCuxbdNLej5yQiS4xujhfOH74ZF9Io484jHePAPl0D9U8StjneUtD4xl
gd+H/aiX48MnGifNoQ6FhDl4NZmE8/CNLk6ZPexXhrODOuB8/jIkEZR90k9+69rnCwgIvguUQ57i
dIFYXOZLmtzwuPmJieEqEVjNxeAE5Fjzfp4Z97hWjMd0zkQXZtsqwcC5WtOwXP7gLMW3RDnUXLZh
AfETYfblcV77yjsHjERiU+OX39v25zfCJO+XMcook7xJVECerN7Celn5qIkMqjC4+rQeDXO0Y1Ly
XnMnCMv3AL0U3nBLnz3QPXFQiUPwOD8Bh1zsD28DZh7B0UeAg8Kmz1SFTGdiwWFSnug686Wkn9LH
FYM2fmjw1Xj91TWQkrFNFz2ZzO9qtIDna175WITfupg//EpI+CDurZpZ83ejHHNVi4QYjHvkhLG2
4gwT37FVh7wlQNN2zGCaitWTM4wJDLZtKv+VkDoV9BCroxO0pPKqZlgHdbGMuAYI5SMjZuuv+FfF
tFwKmsSmBFsGgt9fcUgIZPuViMDlbd9mK+4cozG6r/Vu7js6RzSupJCdJt28S3Kwsmhs7xWO0otN
k3nc4NZJZjMnRRiQ/iOeoc6l97ZA+gxoyYxrNN2+XZiezdaSzHNQzRvcj5f10Oh+trEFJkmk8Dl/
mpCOZg1e2m/xjcqY85qHdBrWYe2gmg+ldtXH5plveAcEENkzkLegT6zvQUShpBKwtXWMv46jyKKW
mx5Er0QR8Ewffvt8WYXXoDvADx1juNELuAxsSxUTyX0SmM5wKo5Eb208PrD6HHs0wSj7/mGv2XrO
Azqko34GkQXdMLjoX0DvMAKGlJCYAzOTCZ5lsBci4hEiioEhdKYMzdlPsT6MxYCTD6pF0dPL2E7q
nCwAoPhavR+xgqR//hUchbqhAYIUD9+iJEWE6KWDTGahlQSRb0U0toPhAgybMFeIgsg+FCoP1K6R
FJwJvJg2k+Z5yMPdN62HobSRudbvkl/Gl/P4502ZEmvUKdqHZ4fgiJDrvAE7ATx3BaF/zJXg1+G5
//D9GrHijHlIeZWnvh/7K1QucxUYFXLhaoBmQ9Qr0S6UI/TBMe1ezB+ldE52jno/GRhmexM0wknI
oFhC85LWKJXSJa8oCt+PNp1gNiFYwpWg15Qq20BVNrxwY4Qgnfj6DgbTUtuRZIHJAigIixQw/ean
GFOgEbkN9GUE69hnBrnhk0b2nLyLwT78Uu6JuivNw1Tf7v7OZb9WWDaGJKooB3EJ/MaxylxS0knX
DT/lPxo6CP0q+BBUXHBhjaxu1e6rtWJLh3vER7ElRfRcNa5kP4gImggzFABq9Ebr8eHKbgRQ5HGe
dgl9laPtjfeNYkaQJiwqG6Mk1+CXcsxZSPQM3DV0AX3++IDYhvvxh/q4uczFmA0yZnDO5fC3R78d
yuU7eGWKS9cNHuCDIPhjf/nuwn3YeCQuyZUzyZ37po8rP1RR/hOP2R/uN/gg7z7QFnwEHJiMoGzb
Ew7VKOthjt84dujBpDBrH1wtDio6neDBQcLQRLSijakioBMx/cvrevKXZ490dxh40MLUPtgKXFQk
80AWSejKRFk+cFPQvHHt1xnYL6e/KtMi4lgoAHGhtdPvUbknzD20fpnymothxUqRo1qQPePqg5hD
9zlISbPC/MSXcLyc7MfuQ8gmMZ2NGoM3XW3xlLAjXVSl/flzS+faIwNISFSFj835xegSt/+yOv3U
4h7FkMi/KYxhMUEVV+Sktw8AMGrzh67I8FsAEwvVO/DuLPJkK440rkJhdLPhRgl+Rmvhf/rfVWPf
4tKnJSBWzAuZgbcORm0xXTGqPcQT8C7ZdKG4pYfLTZTPrXK1/vziNivGpCzgyjQH29GCA2H27Ztz
joRyq8xJgLN7esXEVJyrOM9G0cWmH8LHIgF7vqiTeQ2jOc7UvxTN/YjAM6USvSAsJy0Ax+laWLF5
m7KYHILdgcCALCiqh1IOdldeX7eAAvY/4sH3tglqH0KVuCK+HicfIth8yaVaX/y6CIQI0p9v40NE
FRmr3opvNMYebhlBRoXTd509eGBmxqY0i8S1hw55nh4rxo/26NYhEQ2H1j5PfrhvT3jrNr+UGziS
T4sIT1m2p1554qD4TNawC/KKdKoJt4iAuIgGf12CEPexNSKi7x/q+B3gi4TKkqWoEWiyHeSoImL8
gAXDsxZKDTHjYPEP9pUN5t9kuAjoROqAmMvFe4nYFtLb8XfWuE3AP7GPHDjlUES/GIHiy5AfsYa1
NTyUKRdF+/I7fDTejbpWEgSUQ70pcRfSPOVabLI4lcQPRYRPhSFpMxYTmcNuvIQqIo2Rfg+o4Vd4
/fIS0oVZxcFkmw5IHer4/2eHwBXbxnljNc4NLZji7KE8MHIDj/vrbYWAM4kkqpdcCswZ0dY/Q0Bz
M2jHHU15GQUIrAz4RLkOEGKU6A/1g8rj7GIt/skTOLfhvFkVGH7swxHHdOAJVd7YNGtBbrWA+3x9
Zy6qg4yNZJ0nOZcGAd8z1589oRQYWpdgeJ7HihCwu6iijQKZ4yZZoPMR3elSj0Fvoh/3u8Pnb+dy
r9DOp92Bj2MKCaqZUvqJsDJ8JbZvsj4fWc86FcfmCzk79RVtAkPbHb4pExvNDne8bcvDtD5OL1YF
+htMSu2LG6T7z+d2vyS5JLEJZAHYE4X9FocbGqmU0zKg7oyrifhAJUBy+q8MsRhS0s2Q5xR8TUgO
FNOM0eIfbW6ybXzpLx7gbLwcikgIAoEDAngiE4FggKybZme6tjC9BP5k8slLpXI8yEYxShyKH/Sn
mAjFq3dxInc7XeQwWlVRoCXBz23T/oFXuKl+rhPWlXeLhHbbzpCH0RdcC3166Gx8cgwzcz8R+SUR
JeaUHPcH8mnhL3LICfllmNwO+LoKBOCAQz/6iIvjxQJW4DlKg6qh8q8wRG2KOUxipt3NvF8W7PEO
whkKHlMjb21+7EZ0a5swZDQ9nWYHNpZb4e45togj4j/J8I6gIMGxwfcHKQYcgwW96rAZN0+TFsGm
1j7kK45vDDc+CAb738ae+UIAgrBln4F0aUOiqkob5SbeAi7vmK1DOtF5UBTe2AdxkiD0wvUAtIyk
YTTl7PrPYvIW6i8SpYU3xXLAFgZhBPKLPyJxKywmc7dYOQ4Vt41GQIti/EXKFT/sp6PofW6f7Ai7
DBoPK/7P7tGBDfyeOHrQwsbFBkICLpYbtcue8dXETORghAgRLUpqxDKAaJ2sJ0jmj/Q2I1B0mdQn
0BHthU2Gy0bnKdS9E8+tveFbc9/XrHk0jxzD2tpa6FiGbWiO4duG42iRiNV3RC3xT4sbNXbmxsm5
qM7Wt7Z9Nd7HmnNT43jv8FepOsZec2zD8H1/72uOH4WGFjtGpDqRz6fsuaPNL2riOI1q7KNEK9X9
PFJ9Kg9qdLJ8J9xHvh9q85MdOr4TOSc80MjWjMg+aYYWGRc1tB1FjTSNt/I8qmaIm9nbMTd28m3N
Dveh4djk9fWzzhQyldyj5htfNYZOUDX4jm0Uwx+nbv8QA5UPh9w1f8paHHaq7TihwTU1ba/NQKSo
9ilqVF6469FLdfgPMeDloboH4KWHCKAauU4nfgz9yHbsk/PVxUci34hcbp4rOc7VFHfpn2znrEfx
yXEiIw59P46iU3RToxhro/raKYqdvVhcy3lpzl/sxKUWA/hVYxaaKFWPeAOLyO0ZvsMIZr/Po5+Y
kKE+tKgT7+ERL+qJ39qOobFIusMf2twJtVjd22vWNGbpHftucs++Zos7dPydmmt/f0/173Rjo7Br
5JewwyGCKhGLkfoVSZ4megaDrI+isVCwZYh+/L8eQoDK/NMWeWvp/EIydfTumKQ37s4Q6MtmAE2W
4LoZX1p0M1OYDGkUMB9E/myUIRVxqPoG0C4CYxrCXAoHZZ+jNqFMePls8rcMtA0r9QHQXq5hJrJB
8ai/d8pspB19OPJbh95/91i3rCIXGVQEBR6ThMrzEJYi+FpIefem+vP3sT/Pt/Ga/tyfMPGoh2/R
mNfB2+qDdlvuOvjfz7S7AMOB9MIUnXNFDlVf+dfRF9+n/wB89vfz9USP/lSiEff3Nb/y1bs0HxvU
6S1f9fIGDPbTIPJ47ejmYYTgeDfVJq+o63iGa+NM6egY1SUNXBet18mMgKxpQLCuI+ZTVlY+zbV6
FMJu7efuz7pxkO/2d84pVqOOodwAxyH1wLjQtveB6KuGgoy7MtkL1JSMglWgyRoaFXZ8eAZG3VbR
80LJcOwUAyZTv4zuu5oCKGx3i+yYbbcWFlLzt3s/3vqOH2t+4g/VbaxokLrzG0IePFjGkNIByhhH
7Tdxme1LzXw3pCvAnDxJdhv4gHQqfNTJnqAZynxqcSJlcyUGRrJeOtC+D+MnF49lBzJfbfdw9+H+
7QFvMy2bXzWbks6iH7NVpU1f5Compw+d3gzYHqqPJXkGqo0lXaK0II0NHhs/Ti5ErJRrYzr2VeAf
PNyY7RrADqhhSaatjtNCxNaI+iqdiBAcSDRxXoFMGoBbpKeIFW+dhjXrf0BvgjXReqS8iLtWlOh9
AjBITPfT9XNeG7ihThMUc2ZCOdX6aVKfoFpxXUhmn8FwXfIhTCYdCSPBDooUEc0psJ7xdMxdsOUT
nXoPtTpdtwCjaVO7Wsz6tshwd8cJo9MB/ULi8ISVjgqCXkxVSJKYJ6JK24HfYyCSP+Lg/A1X5akX
0mb1hbiHVjggI2RsOJ/0fONv4XdDRrgTBXZsw0M4YzwBbsAjJPbd1Wq1bp1JR6BMR+HyvRisiwW3
LNVgcmmoZdzCG3gqjFqSxucA8NFmcaFvjm+EMxl4J3nhtWyBQl2encJ7xgwR2oP+t0iXz3FfjfNi
svwSSC4uQZuMnArfaf2zJsZw8Y2x2DM4aRaXZf/IVDo44dEbeOa/+GHTI6rNGFDi3AF3qiOIh1Cw
drUnJvrosjeke8G7Bny6p8ohdc95n6TwZd3MXj6DzZzK76+q5W6D8Lzo1WRh0iocrAk5sXmtcdX7
rtPG1JDiz6IlAihMomYTvIL5MzqdqQ5GGXezz+K6Gjmv5XUl6ThgZjcrjbeeeyMD9koaUm++ZEJ9
Z4G7sCj/kmICSmhC7Dnbg8PVxnr8nMWf2dQZGc2MUNHtLaUZnb6bfKnYZdpzKGUe8yUpkT1UldL2
OhvrO/MaX4JLAKBYu1J76c26ubSaUoSiJMTM8027zpfS/M6868113mzOiwKmRhUyuR0MqFQeW4uZ
cvN8WSzIZq/ohgte+24OpGYxIiB8rnY0XdPDJHxR8H8+hIU8KWHMlS8QsMa/5kCGiPpRuSYCYN5F
5TzvFEdxLVNG+XqM3w16BtTg8AlVdu1MjJ62r9SrVcTX2cQSodfFpPFleT2eFzTiGZC4O0O79iW3
m41NHCG+ZEhOHdCtdZ71nBe/2fnkB96rS9x6uUUJWCvmEiHteXuxuXx8TpW5yBsoC9jD2AbJvVnk
3ryeD7XxFvSCIxtfE/yv/ojGi0880QoTTkx3ZDEIwrn5ItcGAiO6kBL/Uuxk1LnHUaWWV8XELpV3
nefrnvWej83+fOrdt9JiHHzm5/kX+AFGPnwlU79yaFfxxroyb8yR00vfc1EbuBhTB4JAjySzVSa5
DU0VGfib/9Z74dmCRIZ6+FAn26H/1v1NQdW1v5l6CprKB8ukl34v5C5nPx80nc7bjb4J1zWeGGAF
o+fRGkMRI3taLLj2nfd4/PfsajKjCIFBZ1pjm+OLjFKtxlNEJvcFk0rJx9RC8fRavZA0pvCiUNsx
Q4XAGlk03kFeroH1V2jP5DTT6k1RfyjUFB4m2oHeiN5FqFPeQ7aZMJ/pXfRTAJv7aTCyXPoCbCQy
bftm9dyi3JkkiI5Ag97OZi2Gy+m/n9o/Prfw69+PqFjy/CTxzBs0IerkxAXwe/WXO9xMn/juKhMp
+Tzqt33pz792zxAQKuDkT46Qj11XF5LGJNffagFT1mlK9eemovRqRf/Q5lQaJeQ4qPaPDlXLm6Ep
qGtGR5FlympwXE8TzUUtlBwaX4Ga7GZ4LucNlkheK8krvpFkQOdxjuTsgVEANrjYCxVKkxqON9kY
kQXkRb6NeVO/vZRA4yGytBfaz7R7j1mpMPiL2hrdAMWEJCS0U6oCj5r6XBEDkkN/XsWGXJaPk+xM
nPNqsGTebUQsNoJldbM7wuQjrwdkSD8r6UjVnrm3ND7R2CaKc3I2PpBvwO4/bJAsrSEK7NVhGr/c
n/+jzD5wymXpMVXqj2fnY5ibej3Wu3m5fGCBO/WOpf1jGfor0qb/yjro+f58sK5Pw7myUSKAL+53
xZuJYGzJHG4GaxolyXqniJoYLEZy7x3AVu8Tn15BpjgtE0S0fJ372GYZCpvNc9Gu5XUTgPQv/XI9
IM7ciKLhkkIDwybS+/a5Gp2q/Q64yY9wjNMUjY+fxX1TUOscne4iOdEcioWAbK55H4N/TnTM+QNP
44rvoBjpHcxbrIeGpUQNKKAbioPADn2Sn3fBYxWJH9lirponmeTYZndr4L7jVnvYE6fRu9XLv7jV
kmPvkEIRu0ZA/QjL8HwcLR5ZZdEx8EfOEshAM59ab84bGN6AHIhVWzdC5rfeUUlzCdSKhcTyvRdf
lxLEuraK2c2+pO/FJSXtA13G6k3qrTfrHwB3zhniZkxDOtDCh0/KyaSzJWrmFWgESDZVST8bTIDS
J8vh7EdlYapNQ7IUekdldDyrqIVidrSJTgFh1ZvBPYQSvc/grtD7yX3WC+MhCqPVdnbfBAlkjv1L
+AnIQCI+lNwGBsm+ZTcjgfOwkY3hvMbqw30fFCZQCoAw7DCK/nYi6WRPZyVR4BfTAte+STf9ol6/
4mm4s0v/ZUAma+5sJjbx+sCnkTTE7bF/y/cf+Ey7Z70MkpBGMedqwS2++VPGegSkxJAHv7bHwXtB
OTV4rriDH/k3xSy2xYyREg6lK8aWbIbHbs4xJIkeAzEAawBIiPTHoXdixQfxJX050/DJyiskWu/H
s0xKhtQGDNenIcQPtK6usWTv7ZgN6w/Ju9U+HijhyYq/0GxE10j/Z6iRPiB7jEv8A4cId1iuY/Jg
RulTQSHrDk93p4L0uzI7aqr2mMDxd9v3ZJy/+0zaTLxd1J6g2ihWrQEPLw4cLa/f4HqsKNyyFWTV
mJgO/P0HeZpeLSdr3E0SA+Tq5P0g5kSQSv+SKIhZXr8/55ScqeOQGGRoFInBf247mBCyQlTefvDV
YVUwnXjeTIL9qCNss4lq/Ueepv6yPkUxgigqBfTaNLQ6eTXstf9KML+YMiZJV1Inf1QgqGcgwKLI
kNyAoBQ/nVsmU0SAhoeHxiXzUBTGhCG4jY1OLAXqlAQdioF8kVeshgfUPQmtEc3b5O1Affc0KcFz
I2VGVoSs30CtGhi+jRok2l2ncWtIJy+ovCN1TOQZiB5gVmpigDv5NK7DBkuCt4r7QnYGPA0KhvdX
pUiS5KlIxR1ZGsJD8oesjji4/i4BcsOrO5Gqe0eTNRm5OqVeJJKbPsVSwDMJCSfQt+zt/8kikiQC
cMvcDEH/YFCOJMlDCpqAsB2aeM1EJKAUwGuRagKMRX6NfcGXZ9oU5NyK8WxMwoML+L+JcWeRKOEw
6vqq1Y0BorQ3VolGypg0GrkYsoJc+NcY5MIo0gpaIBrlUK4AXQeiKMU4LSF+7BoYCiqzrAUr7RIl
kP+RDk0wtEmL8SRYnh0pQgWyb5pmYJNmHqDI8MAoRQISBDBiwR3g5rOOd/KC5I9TJE1kAQELUBwc
i5AAcCo/kqEnFCJNCSKjTOUT10IABAYIBCulcFEfJF3wDBhTuKDuKeosONBUuYCuiFymOJ0r3g+0
5ITtq8YCPdTPjTFS9mRcmSiewfnKKUOlvB7UUwBXmi//8zfJEBvyXGVj/PZks/6hasmr8S1XMmOY
UpiVnSbq0eMgiZ+xwxMBa6AexulFSHMyjX/V+h3xiJRxkNQAPuVYWpKOoJWDXnJR5ufRkWMAlWSy
2QtSeGwE1wOwM1pjse9HfsFNk8ljQbAB05vBx3AtKMdf1NuSUbvAJOm8JinPXKSU22aZkE127Zcq
VG1wGqnKeCyjlNQpoCE+R/s/C+6x3aI2d3E53r0F5XdU1T3oU+MdUphp/Tf8kKTh+U5RIuXNSL0A
y4JgkAWgDr+non7DywRt1yNIePKD7CpJV2pDhxvFT+4VWeXh6BjgWPNwOGMDKr9anXKIvkNN3Kus
M/SVr3lgEN7MCNVrxqIiR4VII/4yTpG8na4J7qi8k+gn3COjjWRNUAMJ0Te5AxA+/Jp2O5L2+f75
tpmSewdLKTi3NDAU554AZe3Aqb+gyNTQmh9aV78ahCsoR/af6DjC1Rof8KFIPVTkL0VNjKvwzN8F
OX4R8rFBQodQawBaRlKatDvPjBySOOLkkjZFa/EnFWmynSijHF5jKsK7Q7FF9rE1JHeRGIHZgFNL
r61XRiFkss7XDMgV2C0BzgEaR5Mbf6J6MsI7BuJhD1LglrQlTLInXGCoR+rFgKoV97wR+EV8JUoS
9yNCUoe7A9ehkqiYwrEHzG0JHSMlrT/ZK/w9RhiRVp6MCQIspY5HLko2HCuYfdZ02WWk2q/0BUGR
gIPP++hDEvhzsTToNUYXU5SSxDeIcj9CysFOkVgWrYn4G8B6nkoiER//cPZI6nwCSpKYRmEo4mIx
IjOBuiD3+w1KBz2K3E4y1o1zgAVqY76RJAwbLXRQKmecMi5IUs/6JEAA8VHZEZ0vclhYBWkTBoPZ
Xora+8s9ZhbgXBFDZ12E6uTL2D6EBCzZ/L64Mb1TI5K0zxsyTtRIApy2PDtverJeZdyk4jazOutm
uwTtUGU89XXTX+H/sUD+1OEZcgdoBb7uyOAgUbq7RxwWroG+AW5DkaOiUmb7xQpXk/mUroyqy0py
8kK0iGhHe/YtFeUlTuZbV+xxdF+wnJJL0ShmBUVsTBGD5UUsi1VtAQ8lJqXSSRzMYlC2SqmJHJAv
IQHCqAhTWvvTjGuVWbWUBTzo5uzcPCVHwiLhdsBEsrjjp2LmU/ZjFP9EeecqSkV0pDeiGkHs8Tyi
n/FBuDjVLyHhFFm3bA7qlXeeNzwDZ5t9JZ6KlIT3ff54TJmvH4gQhPfxH2YVizHJzevQYPjZMKdb
S8uBX5HhAhI3NZkUws6IVggEChgm2JqceQP0rwtLwNAWUWF52z8a1TqL6TcNAzsghWXYiqJXPjb/
CY8F6pHUlUyfFAPlRb1v2q5oZChpXikdGVbzclFBPVe41c2bXB2meP9amxHCl87GmH1IhZx5BW5O
80tD3tMDcEGdp075VgTsvrm0wgJR+qKHh+Y2iknUmaop89UggdCfR6bHDlqdBBSjGEhdUXghmcgD
kduTFQPD+enr2JLKQ8ip1tAU2KYPQ1Qk6c7hBLBOss4cwobWrYfw6ohHUZY3KGBuJvZfgF7+VWGw
9RhSLDRWHnpnelK40KPWPzfYs5jcCS+LKFxRnsJfvJuDLzMSROkN+W/PpkihsaZTYR8p9UwYdCDr
mD/MjajQyBbnDOQ0akuhC4P+nSHTVA1hjHxANuhMyjK3hyjlsK2U8mgZolVKuAlDgzSMguprDMaz
gZelGwk0A+uAdzA1By2IQ7fYmVRY0Rq3Fq5bA0mf3l35ZymEvC+wo5Zyn7ff+eOh1/B9NuZnbNEZ
8iIDVhrdzcQT4FMoJXLzorRF3xBT+VqdrOiZafSKymqLjhPqS9SjBOiM22LxuC3quA092OhlCnKt
wUcbvu/MRHVgLzoB/++qET4LPAzunywzFdGCPh1Xm0mJCPXziFjz8pBzssEgKRgUOippVeILqDGj
ZHBLoAyDRIxdpIGAmQBC+NgeB3w2zyAW7Wd1isP6sP8XhMd+tDYLJv6k7YyWECpgNAMhh1huEmof
C0DvhLPy705QQHW3oqJIGQ1Y0LTxUDXstXBiOFsuR3SHoFELoC4+gh/CRI3uEow0rz0Vp2EDRsZz
ZMgx5md0t3p3epL1LlIOFPxeP6tXz3C5e/TDdc55an6xqA/vDuA9N+7fxVdZ7STY7Gd1a9G4/FFM
+TWfXN3xVIeE7XW2wbIKDDRTMeTFeOeeZatHnuWZQweqt5LfScEtu5cJKQfahadvs7nSBg5FmmjR
6VVBXwJteS6MJ8XcqLkFF1BQaq7Mv928d7PyfD7q2awRXmdv9qAfo7Ny4q7xggL65+lhoy8yzEoB
XSD44U9mddCiEg8WYO/7ohbP1i+GNm7JGau4KkWVnxybufv619p/CGAp/gmO3SjjDcBngWyHw8Mr
I5FIeBRjATGnQlsCPPwXlMC3zv3xLQDjy5R0Ch4+uK4y5fPELARIN2Bq4AsewCRo+/2HoUCJgCNo
PWCIuCJXnM1fzK2fj0VyAbVK81Tvf4dj/A/6Mzw0hzZTDr2bMRCQECzH/9igT/SjUIlyTiYN3jdZ
yC0Wgl6dxSMFVR3T2dFX39w+IQaOJF/8jJrkkUoCB9IbAV2QY9rmuJ0cT+SAteON/HSBURJ9D/gu
uTjd4T+Szqw7USyKwr+ItRQZX5kHcTZGX1yaWCCI4MDkr+/vpldVp1PRINzh3DPsvQ9nKIugsAvQ
B7tqLjB/wR+H4b7F+pMeBXdFUXmeQ3YVbDcendiQc4NXec4bmBfCQzxsogWgZ5wMhfgeMHleewQH
xHq4cwQNinh8cQt0KoIasAZXiD3hzrk8g0m4xS9L+9dZnJSEDTwPIfADQdmQcjLAN2ZbVPEJvmoR
mKBAI1Xe64rwrCtgcao4dIEV82zQv7csbYQ6MwOKLRs7+gzRY7Idld/v4uehsZbDFxyBIubqnGrw
E/IDwCkalWjAzIXLO95W61vy4pvLa8798ZSc1s+t0AjAWOC0U0yk+5ZwW1uiN9SqSZgSV4JsoA0D
/g6uH04sxpxfwx95U4VzgNZzFXzVx5pSIe9lRXH6M1oclhzrrLd2SfxwBlmLA419ZpIhZI6zYMzB
xdqVPQA0Z85BUMdn0NKcWgQwQlZAuIrMESgROongVgMuJDonUiDkhRnwcWA8yrJLWHcTUGXOO/AQ
uDiM7nvLYdAOPsf4G85TSJ5DO0BwBJvUEvuYVPut9N/If0FBIGM3ONC0UanmCDeR9mdCLzje6AxU
V8+A8/j3SgMlRDSMEM3lPx2VRQ4ou6Gd1q9IRJIUgAw7AoJoyeheKrS/cEh6SkAAtcy7tp6Td8uS
ZoLjPhqBkXaOLgjcBr1Panxtyh5dZLVkaQaH6OSkaYdabimcSTR2Qpqu+rDuiJERr7yPvhv9oBv0
Av85SrRNCltKOybFIRTdAHxOnJYeRTG7lfDhanp8hVnS0NGrcibsydyRRf9xm87J1ZFQN2rzRaMm
xTDtc7+Tt0a+Sdt/abbHJJavOENJF8HcWGnQq6Or+kybodKm0Aiinx4bz7xDTGBzIo75xBTfQ943
moRPfYpewYBME6umMfaPSThul4W+ZEAeD/9z/Xp9zqay0KXwWCKEtDKhmgyrjtikXY51V6NeiXNE
m3tUHpDzc0Bt3wVYMiUY+liYR3Ix7DrRjon1hPbKkwbXEEv7bsmG+uRuToEts19fJulBeHwL+glH
cnIErcV6BRKJAoQyOCXcTEwtY4XWElDe3KVzE9dVMq+bBK0UABeXyQymEWfERzReip9poHODOh/i
M9nj3JcngZ7j48G0t180bkIrDQ2IPC7MTX87wxx+qEmfQ1nyShqVdy5GByIiB0iH60EkSIqJhYWp
xmqzMdsti93cs3M0so1SqMXpHDbTarTjtHwmj7kylRYw7kgX80p74e4Zq39//j97gG3IvhObmb0W
NItR3F5wX/CzOVUfc16TiacItzAFYOgr6gyE2MDplvjQoteBysmP+okIxfHD2mtkflVzfDu4e1N8
lveWUDlF7+qJPIqLB4PzhRMw7DiOqAHyG8SbnERAnPgAouodHymuSFYKJxl4E9ElPJ+tsBQ5tsXt
kN0qKY04uYFqGUVWIGg2Vh3rNbmYF44uYiyK7KQvzYtMcmfPp1IvwX25futfgoSsCw+Nn5Z3OjsI
nA42qqkFwko4kZTFNWGPCHB5bsCdnIA49D4kXPLOIj/2f9TJquDHpJwOgpYXIKIn7AdpLGpUS6YA
djT+cIMgD6bHxaYSZEg0orS4BFAHyil4oCsN9h1EN5H95kfYcBFUUfLmGTDyFC3PAp6448AShwhJ
OaaFmOTCeEOJ9AVLKKEX9xw+z1YmPrTIQPOIIA+jJs6j1y6H84GC3z5Lbn4X0x5glSf9QlnBEc8J
+AyxiMA+CsjghZORbzmoSDeiAXRmoDnwr+vrGqKmY8weL3s4jwRqdwmiMKhBEgsM7/1SzaU9n60v
ijmrC/iwgMyTUY3JXSc4FOavHEsLbpZQk0OMOdoOOz0iMRgA1fUf8APEeQwQDGJhRwWIos8yJ0dP
V0nQpc0uh7hFUeLA6nguWezcGXlObaedReqFXOn6GJMjS6Rfihbrf/yEAWdymBp90QQsJAae2InJ
4Ru6Ki15HXJMAHJBPPD7gs8V3Sn4I/bHdum3o907uR0Yy+7M9qWhEeMNfv8V1D72YV9TGAVVEUMn
2N634ldGO64M/QbLoBL5Loztfdp6SjIsj6eeFYLNUBxOiQynBvRMZ5GDOdqjWDyK4U2QqZkzIdlh
vFd/J3tWPEPO0OyaHRsPQmSeIJ26MFYZ/hbSAVbm0i5QB0TN1iQYLecvaK+loztNwEYJ8Ze25BDs
DvhUzb0bs1FsrCD7B6+4C27MzS2h4VF0I9cAxjopPOLCgB4iAuBLFYIm8+6NZX+FiIzznDRn/NXH
WZlNwsYF3ukYNsBOK0t0ihSZ/4q/Uk+HHkzxMtBmxC+usZK4Pmc+FinqAnXh6NR45Rgy6zxdmw6r
181gndFrEm5E6dBnm4HM3Bx+iCjiUAuxSbK6pQNoM2aLkgzhtxCRAEDtEafB9qBdfPhrgs01HSRs
43uC99cFXMlHZA4iLpyw4LpGoDc0Vnwfc01SiBhS6fd2waQeV0wEdhArjlOFGcGvxoHBpAhHrnEK
BLZaD+8HRw5PTQIgT+4YJO78uJts+wMZpoUkwGbLbkqtf5avPgfZWr9h+6qUhXpBUaGkxY5ng0JW
o2a/xBxRW+4pQwPdWrfJnRRSHVFXproMgRyw8juRz+CXhaYCYSZ+b3dmW7GIMYEssuuf+6UIfAEu
FxYBYg9eGWeDj4R7zDvEFnrBaxN0MP6yQnBMWCTQO+cIF5Gq8fU9L3AGcgARUWAE8GHIZsD8wXv7
2+jC1+WMiZ8XbBkJEQiybNwV0PeEu+Ga3BBnlLRn/PJDfyEPoJ0JvAjl8b4wsYBq+WC8RAVUgLpg
3N8OloUzmDCK/TBgyuHKMjJ/WwJ3mTnAjDzRoSAb2glXhIlhvcaA3Vl+JJ45B3i3+JvwnHiWuM1s
+wkJNDE0OUkhxHqoAf/5mcLLE/pbWQTIlUVPJAIinXvIL8iMBDh4SBfxGHzDhXl27AWeuZA9oIW7
rec+zip+LgsAb3U4CgYmepAqp3rrTnJ/wG0HW4GIyAEDfrvAmMJtp9DDC7jK3D/PSDeKVHQ9FGl4
XuVE44oYf67IoaEg24dHQt2HAgXMEgoz/JyltsAa8y/IHNvjipW/OM4gz2/xMbgUz5QfGFqOUe6T
gjfRR7cTXgEcK4DAVE2wXDuyHSwMPhdvlugR2pO4PdYThwygEpEpHISvLDKQ0L5wuDmk3rWnD/6L
hAeJYJrGfqIX3A/tS3sFiLOiCesZDesEIf/LTaB7ybNy/F5hGfv6LS7V+aShdy7iPbMMmnd9Mghh
jCUSt5Iyk6RAVdZHdU5+YdwvpeM/qUlabWEMv502r6WvPyF7V3ute7rHdstPl3zI7dQ0dg4fCoow
9D72Rv0vNQu+MRC0LeIJbfAgzlBrnODMOB8IE9VU/3xLV5ELd4l62o68CbjDlsO16L8yetDKyKrU
1TlDVr0duRG5GBa3mg4C7V0clyycYzYBSh4zVUVtKaTSATrRyIFsxy2YjU26SFj0PukKms05ZGJe
OqWGhbFjzkWc/ULimIwHn9td0Hy5pSE7iGB+BAThQ+8f5OlHx87rpBS5y7dfUPgrgQlOGtT4kF5S
0CfOf9D8BkkcXYENIHZAZUo+aWM2YoUqKA3A2UYh7SnRDidSSOWgLxGptssRHWVYzm6px9L8athP
YCyIQjxpP+u3T/amJ6OrQFSzMiSvJHf+pSKRhOh4A3iLlHMBWbGp0GfWgGdr0f0no0sApVf20jGo
2VerTOLLNeZ/QLZfVWBenifK8vi0r9kIXIpsF+VKV5LXfSqbv5/STYdZjx6GMX/H8vj3k1rq+/R5
Tm9IS8vYFNVCU3N4R0/NkyAKDQkppiXbckRW98aOglPL1siyiGReTVNrrGU0Ibq60Vp++hoNFCY6
lyXeE9wTZZ4NqK6FT1vCRy8y6tAx8z7BW6O/zXOIJI7/ftPkCi256OPUWCR7jv3PZ63lpHXvSGqS
tZOd4p3Zw9VTlIDA6TYgsR/KajJgLwsSymhPoxoxiKBKIhgrvm7ZRb4Otnn3KNBWqo8Z0m6kP4nz
lAB3Vkv3cj5xjlRZsqj8TAndpRuIjEc0unpCCUkLmud6yOmVzMV6JZJJ9dBUqQpGxmb8x7vWG6qA
ORGuikOKFN4xn0uL6xW2TDr9GFMWiC6DgwfFSOtgykQcviPSYDFWj9eessfhhowhbbD5KoxZiQJN
HYk8AsWsscBNsOxL9qNNvgy1eyj6WDHjFSOnTZJBUUKqTeIKw5SbzotY2C8MT5lwKmIwUtQh+AmM
53fMosdGDvK2UH0M1sApSqzQJcjlUE/D5zZREQaGlxy1AzeI5eQTUBszFKHN8oHMJOjHDjaI65Fr
uqrzK03jIMESGvAXDXdjiqkk686c4sNwB9RgMSs0hRwJDjlaTz0FyodLRW6C/4FkJ9lD9C/JCHSC
IizK4m8xOlc1JFNc3Tbk7yvyokR4uJhoR5DZZlGTX+Rp5VitkDsLifJHWlQq4RNhRJHZrD2G7f6X
6SA5S9jCr/Vb8pYmvRDR7bOHp+5zlB9fGc8CP31ykqRqg4FHEyyH+lDQ+h2xHzwFGeAEDgsrT56g
jwUU+n0xM+aCVB9wZ+0DTnBOQgRFvoBNTC2ZsOmjzrTyW2QDs19yMamedB8lvNM5Pkd+SOHoML+E
eICWKDqOZ79PvaKbFU1Iv2lVmo1k+wkTXFsc9autMCvGcZ/fvl59PJTLN0KP64KgvpE54xCyC24H
bONt/I2Fb5pZOfyy49hXOM8+KXMFbaxu4kKJ+WwGM3hL6yZFyMp95yEwISKv/BoQUHHG5oAkh7hP
4zQwyOjTr1BQ6GSS1v2+UUMVJ4XawzgZfib3aBB8Iza+hvz/lPyqHl7HdsWQuiqCJaxidKQpFgUy
ylnw4MGHkEkgqVPOaaX+x+JAvIp5wqUeTA9nR6TP9nkngI9xirxsJhiMzKREYjhbiDR+TMEEch5d
BBz5jDtCmAbYyn+xgHpOpNy7D1Hm47ETORm7p7brwWFUOmzA9k0yDYWjEYqp214bbFzcXwy4ggaA
4bENsZhMaIXG46NdPOnfBdSEnHBcVmFfLGhyusX5NN7rlz6ndkznuBMAmRGaZgMFM2ABeEUQFAgt
cV5wnSci1um0g1QQU0LMviifXzQA6PpIJ8ZlmYvkAOpkpL3fdFc9U51pWkJ6V2sFCeZIVhoEY0+N
g8CcTqHjJ9XI6/5ZrR76gY3aab7BYdm9UWK2sSrKmWRoPnfwRW/bz+tAmREuOQWs9oIkHj5fzCFY
B2wjwjM9Ud8erTIpD+QZ2ZskF50AMCUP96kt8OoIlcx9tsQjxx6yaF0oaKUEIYbetERoVBpEIhOX
/JOLkIDOhnhrZ1wUEgd/ib5+21M5hAcB4rJaVk5XqXRFAEt3T/pbPM4vj9u80UJ9gplEsIhMIlzg
NHpSEFfZ8+WG6lvKiSVJjdsqvpavxkCKgHZU9LIZIELS5GCqSgTmJndFsVi2349Y/0dyDIXBeg++
m+TGDTW+J4ukdvVuAyYqJANerWqsFan6OQ4WQhlsjclL+Imp0EzUF2lJMn3Y382xxYJHF1w4ZUl1
JMkEWvBSHr3nBVpdc6hBwV09lYxm6wzwhA36V1bS9oHPJVD2+L5PEkreAx2oI2u8zdnov+i0PMsd
2ObKr/vTUbloN69UXVVemtTGmnxKi6Hx5wD6sqXZaPV9bXag8Yc7zm4AkrUuA3BNH8HlBkgNrRyY
NQ6AgncYX8kh+wZyiKN83rQLamB36QsNRoXYKgOkBPSK/rjj2kLxt/hRi1jREtq61QlJAaavMZf5
Y5ofrvTIaskBJ5T5sNv3dv5MueY5lYvoUX3XVJxFE9vr/HiWQtxYlv4bb3V8/aecKU9q85YdN5G+
qlqj9wfm8vqPhlL0TdkWVcJLT1AQNAaE000BssbRo7+RyPFEooR3YBMjLJXHMqQJshRkGqKS+IH+
BcDqGgckM/JVwdMi0j7NalgWuFvgN8tFhI2210fBVNKA942c9I98BbtHcLFlq/JgA9nR0y7Btq+p
inpweB24vchv09wP9wK84dGKjtb+dLdmgkOEJzJL7e0autKeTy+d8akEfAyufdMuWWAQcB3iY4Ey
oBkbWlKCIIawQWTXNowTeL/HOLK3tvt23YW5dF3Tn7b20yUEAOiKRhf1Swp2sMN6LB71eeL6N3Jc
cHR4dlCHFveKH+YbcMSLb3Rr9uCQJy7FapSEiFjj4y6yJ3blROppNO1dG9AknDDNyxgDDAcIRRwP
rmKf4IJ0G8CPVF7RdjhBIrB5thNVBevE3zyYjYjnP6554YMpo1rX74g3RO7/l7HBIJYO405ixt1i
6azTzUV+zhpzNcGOgxlnQw0LxTuCCsQn3ACLinnY+zUvoe3BjYsrAw2FtgmDmz9PgJd48UJajD/A
yhGiYZjd6ERBcv03omDiK36LJcFnVjzYzV0DVhHD82TYhrBZVKh6EHfBPnvakNzWYxgnshVRN7UR
tMjBLKS2vwZZIB7ohJSA1UCKlp3RlPfcghFEMAf68iPsXTrFWVs4LaBD6WbK+ujCCSSZic1SEysP
Cl1sj13x2sSdYac29h2lHsUDaQvMcMZLLgkE8Rl6NHb5Gfx4hiEDKFvuAU+4UFw2+PTfWVBb09ql
+QFwbwlLQiAVSgBm7jDUn2C8xDQLvCppc55NZaYqxLXIJrOD7O12zb2bdC30tzY3xDr0WLmUWHno
WwAIXLXFo0fMKO1TNlkAWkBaFtN3jFaFDfTTJjtlsZj4PGJVPocOrz6CxeSPXkh84NAyWxS4Kdy+
N9vh5YxKAW4EF1ufNJ6/dEZk6GDoxMpvu6v8Q3g4SNb8jFC8o9gHzn4XRKZz3sz5HoNobVYg39i1
g9ODP67YhDKDTZdmVzAfVYiWtTWb7haLn4UWljZdYi3DOTqpxa/xHy6Vc5lamvNw6Blm4WhbD8aO
wJOfDB5IaHsvftw4u09EpsMGm79sXd1nP7PJLMhH1p2tvZ6eAE+TtALT7Ixs+EIOvbes3pn3Tu/o
1simMQ9KSYPduIpqUWmetx5VZ/flPvkKb96e8Ltgh1FkRIGPDBtpAlJ5ELws/wuVgvT3tnpt0HZc
NIsxN0CXdcgYQUPnOEu0arc6m0aWD8AKd6GzcsUDdDugCTu65tLY3oasMBrTWR2U3Id8L3X2aU4k
YCE3/LZWjMj2GE6cqxWGHHHcfmV5ksUgmxYTwIHJf4NL3x0XaXG+7x3xhB/HZEb6v2c9wA+w+qnJ
b0y8iWdEg/sMabdM9y/TesyeYcVVAR/yn7gqzeHco987ddhOH6wYT/xY5jk+zjPk2rwRFIBNXsLh
tm0kXJibnWExzoIBN3K2W+aaOX5aYxsrfSK3DWQbigDWGw7QxM5W9Ifkh0cLhARv4oQSht3TyeBB
oPN4s9u7J9nLggLWGI3zwCVE+j8z+rg6GTpsqeK9wqc0a0IOiU0NKL3DUHdTJBoX98zvds1ZXzBX
O9jLNdgtUNg0HHQfH09p/M+/V2Or1B7Xpb2oLVYPt351TAeu3z/Q+SW8ELKqX+ayQYG8sbofOZT3
BEZu5iz2PCv28E2Str/UB5TfSFbTyGUxtn/I3yQKB5JNGF4JTRTE0VXNQd1fo8kxJUnMBMhBTTCm
PoRGTDE8PPucOWdQLHbnD3BBkteyBXMCApdysoFn4QxJEWd2ZpNNsxcX5rL2YEzYL/sMXdIumHWW
hbXA7p7A5snWlhbJaIZFcJSswv6h+6+1aK3dHcZrjN2aIZ8OAEUQm8VpyqHB4cuxh8WXGf7chUTL
oWef4HZyXo1tzi/KrZyVkk+ZxhbTSZLPx/C44+10Bw05t2OcP+vuAMDhlrg364lmIHIs7tN7e1TQ
XcUnlxuRn2Fb8eD2v4ybRDhweWfS1/B5xcoBM+TDg4myFPSlOE2cLXVtu43S0P8RxvPltdYqtTYl
zQat1fxhzQ+Uk1mbh3kqHrJ2p6ctV2v9bcBBPttC77Wh8c5aexaRI3GmJ6zO3r1ZfuPN55vwEIaJ
B+p7kd2LbVorNCSFrDdO1OSzasjK4i++PQ3r7nSQk8mop4qyJuuBgUut3vK877j1Brt13mTawXZ7
TwfYp9fYz79n/hI/VLEfL5csumr9tk7C28Fvfz/chgFSLTkRlol/WfE3WrY2wDZLWB2CQov3OZ1K
g1a06Qqm0yGz5l3xmOe6Nf5pXN1qsFDc2sNKkCwPSfjYRTgHc43Bx/pROrMMCBOy9+aRrXAz8eiX
PHt9aZEW0QMepQlv5MrucNK9sfOes6Tm88NhI+y3x+iecbX//vTWyr9bJwjVwoEQ7sCa09mBpS0O
2yG0Z1KkeZHY1lBwWCgnhPqd1h2zv63z3WOxpro1zIZZ52sseXU6AWFpwdqF7Shm2B7mHDlzef3x
aW0/b+CpLch1TcEr8LK5hbyLyZ1+luIf8vrljX1z2y/HPi4l2Rs6MC79cbSfulNL5U4tvoHv6PL8
7p4KgIUgK+QNMRrubbbf7yVfeJSz6BUCoYJzPnZvq9ns79yfcYIrrPbe5WJ6onndBmIXbpvkD+wT
QOPWa6omjx80Nb6BVLCtFeeHcEDJ7A5CpGbtepsbtF4/aBrNJwdD+CZCfbP3odqSttW+/B2L3bYA
n1t1kJ2hP84Y4tRdXX6m7gX4MIoYgT6T3PBjbcCTWZveQnzKl1xacCb+CrM1Hbxpf75y7B19qsfZ
7OEXkbcRJyjKj2BOrM3dOZxLFmpQzrTIiMRR1/w7+pVVWQkFc6JR7PVnSeaD1J3MCd9bm/jtVS68
KKdN7GA87+x8SmpeqCxHMls4IIycqtbXl2rFqIVCR48qdynOpIQ16B0OB1rvBCNOjGswp02ttcIo
2qXtM5HObvfzgNbj44lQhv1e7HyfuJ35NRzrEpKzDx5Ru6D+Y5/NeK4HwyyULL6dOOc+JHVnz49L
xW+d7295WVrf398HBV9h5f/40laoT2uWO3xP+Tw10azL5Rr+iOlZ3J+Wz/zI813ttvZCcRatvftp
I8u/WdOfK3O5k9cU1ZzrdOrv2F0uOhXu7h0tFlN+3Rr7vv9ztacvlio3/LN7eXhy4r5pGm/hc18d
EIWuEeOP4jKOEyEwHCHnGK1lnLmWAmVmLdeYS1Qf3HVU2w4KBVu78JbYpr0Lot5iAQqYPlYZb347
gSubLh5TAOw5rMGlsb59ZSf5p/9n/BSQhIzv9BduYl+uKQFUpQ3TTPmuv0bfUoI62xTxcO/pknKf
U2LHswK1YAuv6tL/GS04Zvy5WvNkHmO6PITsrW8vmXuh5S2mU1ZvT9CCa/UNUjCc+pfW0me6bZFN
xt2icSZkLCm5fT3wK/6OuWsDCBTQo0cD7yF1lNQ1KRcSfiK5t1RVS5mn4TFQ3Tv/aY5gxtIP2ZZc
lDwcEKh4v7STiyCWRajNhse4+OmJ1IEZkfUwBJyaryqwJABLf2IfxPHotF3MC6hZwYDAZyi9J07A
dSFGzVzqS3NZAIYmrxmBpwAHsOzH3pua5TO+AWbRBR6l4XgCQ/Wvg8XE6hnDpLEmv+kOYUBQ46Sj
4UggsVAD8nSGnjpDmPZzwDrv3qNvpMwI7uSVusgTUcB9xeNFu8/oqEq+MRg/XR1bPAC8sh/UP+ud
StqD1UdLwsdhfD8daewN9FDag5WDOkxpkbwZitKcfiMk93LWCNUEFDKhYQF4oDJLuZAforfrETkm
RE1edFvJxAMRiiXAKxbCkqEMTexEJJbUiehBSDEWvYvap0i3EIVYY6Y7OuzjLDIXw5la6uus/yLs
vXpBDCG+CJXl6N8TwQQE0iTvfucAxMEdYE32Mr19YGK8U7wNqBiTXUqaRUdL4KsaCSQapAxyBHUk
K7jL7eJdXFm64kSnYAOI4tO7ZHpvN8qf+W/dh/zVMtMZ054CeEZ9p7Mk+ZdiuFR0epwonBZ0v+xt
euaFldCDfaAA8XY6A2WD8kt+r3UwADm9hSr5rPbk7UhgZNU5Hf5piPK08zZFdY8Sxsd63bYqWbgH
ZH7D0TKfnEROb7g35FNQhTC+/aL0cPdSCZRrKOdb2USWMNSQKUBW9YhapchkU1okow5MmDpI1xDG
vtdkykmBp7cEXB/4wVINRlfS9E71cB40kN6nTfjOQtDOGa3GL+Q6yZOjcyFlkUy0TjcDF3KSAjqL
rJZfK4aoUnYiAZmRaidfoGmkgY+gEKleAO6G8X24lhv4TcMG6R2aosJQbsiv+lzxDaf3VrqA65uj
L8A2f8IK1woUiz0Z2VdcY7YofGVQaX8QDNhzVe3mQBgo1JOXhENKqnXyL12wG+t/aB7Du60/wrBA
DX7+G75N6mVfRPVxBU38ti13FWiDdD2+ooDy2YwpNwAZUMqkBj5fI7j+3E6qj5Ub036Ee09El8d0
VnLv11+qQgA7AIzf1VlGW5RHxPLvJTrZTp/klu/fvQIuIGTTpiFlmeMLrTl6etKGm+y/sqb4I1VT
Ko1AdgeV9vCxuQDCIarWOxWoEw/UPrY8E0WOuj6ZaB/0yRq4C0lNkRmnrAzaroMiZKuLmMLas5lL
JL9rl0sBiKI4DM+AnCfF3DMzDN0rJ6mVI/e+HVECN2mpd3REaRqyF774EJltUGYKsuhFmciUJNR5
Y4xddNmLHwoCzwITvc6KBQnqh7iQM1IT+hDBX9uAo2V0Moa40rBJSkgXD9YS64XKMxuMckFTbD7p
mvT6cRJMeDNVIhYxaTq/vnzaQJVW934zoAcDRo1hbgtc0wAvn+ApIUtMhR6iRbu9so7vD5zvLQqE
qHIVP1kX0B+Gy1MupTjDsKXzY7EBFJT5tyWVgYdJqQj9U58aPq8WpgdahUayf9X9W0IluAOzSx6x
WVBkeiOcoTzXx89KVZwMMb00kPbMHSsNjQYCEee6rrv9A98x4aZuIGlKjw5EfCTmIiPCAQ1BHRDs
Tv9r5l8pa/k9OwIE+EzW4B+VW0KtAZBOOTpjtShJw7nqv3g4nhrl92pFUj/zh57OTHCP8oVJC2Tu
VUHSVN4+0VWhTpH55rNxaTJxK2Zyti9M9J8NV81juKGT9DfN5yS5EV9nRTDnI2qKPZ090+hIEL+j
rQcQKqX9R6Z/ggYPcQ5DKK3MsXcEjEPyDhhoSS9BehRRCrvLcUGwqswftyVrKXP1Bcgq5SRG8+1Q
5gM8HeeXTopryovBswVdpNC5YkVlw+wjhgObITopUX9kMv2RIPqEZPyBXBcboA/UYW9LqYP4nV56
6ZLOWbTP/IuqBvgtnyoewJKSObxwa4AaUPhXTiaP2iKAn6pz0LKcFwBema8O9b99hYtmLKv7dzpe
8ejQOo9iuqi9HlVguCuyzNThYMLCEsuUtR7ySQ/gZJPQnKxRqqDwT+e9vQl9Ehk1ThyKNj5THeV+
s6PWMOzGA9Cyu3+t0YxPuTHRgSVk2hqwmBSXpWA0dnnGHvt2LBJjvKWtMO/59PuXcmpH31VDIxvQ
MmGLdWJzMmyg81iFMqovAQ1EMLJEcEXME49vZwQzWtBXn/tKgJ99VJXqdskazSatYBA3KXCi+V99
A0s82t0TpoaLAdFBufcBhLW9r7QZkG6mmioPdVOQuTyW2IXsYmhI7QI+AbgSuAUAOhVzw6odaNwh
xw+G/yoacoGAVfftcsLmHyEmS8MuoXVOcYxMHyco4FOhS9hRKUX0FVt1ECs5X8qrRt4CcZHG8TiN
+jSquyXYM9xluo6uMQ3cIgMvIO2jncIgQD/EAPyRhhgD8NNQDYTdYXNwfF6oiw6s9jv23sFbqaMx
9hgYeJlQ0e+qgPoyowdci0NajqnRU6wHD0I/rYIziEmgiMzmx8oCqOdQr1VKVzhBzktLRIWaBkIU
9FCcFsvLwNBRtIbGDfhU8PoExAjDm1eU/sUUAVetRsCj3rG6b6iPsYehu065CYAidPnCXqQa9+Kk
D/c4QkNQIJVakmMgQNSEwWJz4bIc72ApnCclIDw33cUBGT12AKVpwEF5DmtFsoJIlzplDkko4iv4
gXyIGiW8HdEPIugDtkrSUApojQeCn0Iuw9Ea0zqh2v2kysqNmuA0wls9vdLIhgwVpTp01YmPLoBW
IRVk1NCRioaSQ++aLmTnsyY/uLFV8KaTsx5BFKBjBmS9gRaBNGELABwBG8Xas07AWN2ziJMH9jRD
B9IJayQgV1DWyc8AblUdbozejgDY6R8AIqwTQZ8ZiqPbgW0tta6gsgIPZ4zZx1PeCDKZTtXofIy9
ovxmbzRUiTjLcDkp3vMsd9H4C8gIjdMdLqAZHuOD4wGZGzAGKI4aDXNQTy9OEMFkpt89UGtq92iZ
OfgiT/qpPZD9ioc6wjcC+zYmGfsHQma5SeBSQDE3Mw5VdkpOKR04Ezep0BQv5rM5Wt5F3FKRghpC
RkN2u2FKsfNWxBgHnhcclqwdmP0hnwNxwBzlNNthUnEwK7geodzMYAo0ZTImY09GA5SDMcUlA1cF
aPCGuAnwHoFBUij1kvxu5qLKDKIHSQy+1hG1x9qgGBoxG/fsHw3iYFUBTMBGcUwx6gaIST6xzijd
0Oj+77bE6cJ0skzAJndibVqQtxhYZu9R/9FU0cynzEvVm2c1vU+JSqjLo7MhqF+yWd5/g/8ABcXN
g+QY/7XeAvif0V8uH/wjgv54Kc2Mrcmg00ILGIPU0cCMgiDRAFLNoMKeCCZAecfn0UHL5gnjyxs4
2MEn4XXp1EYFpNsgMXio1kCo2dzVmgqtfiG0kjsPOhlWFlrb8PLhsQGc3cK7fhB/99CVoINSEBI+
5QyPim8Mzh/uGBA+hS+OFZKihnV7beHzwglE0Bm6JSZPWlSgNch3gxH8k2XgXdQvip9Othmrcs7K
0El5YEl/dNGokOGLP8nr90M2Fn5alJNfkdBMc/GC6JogOC4OMM8bYeEjNJPhl05jEbISVCa4DeJD
nCrQ8GBy4ULSepgMOWZ7ekz0aY4rKsAwAPvAfbMhWaEEFzy4poYQ1brOG8hM4N53rlmvJtpOFg2p
nHSCqy+0PCluY6QFV4Vwt/DVCx/H3PYGjnsAkUV7gjR2WJd8AjgCnEJ8WliMaCJQ3n6RV+LeOGKI
cqW4V4Bw00tUsDSPdB68XiZZxLFTqDdaeVDbgxyDdDZf4R8aagjvbuhoMkw1ZndVA1iIb219oxnm
3+zR+LR6UrpDOQfiPWnPl9AeQyKBWjE4JCZM1dAfwemFOfzXROOJlB0JJJR96NIrqm/Dhgo6KHNW
8esoWsexFsunj5GDlMf8sceAYoDvG8Cr8IBYtnpKqAaHJeUcmXi1SQEUmBof1v3yeMWaSWzU6Yg0
a2MhbkEHDJ5cMNWRCkQiIaTnl2gun6JsKnQQ8Ns4vcDkinC+D7gdxMLlv6j/Q53u5hdHDw5BgdCp
EcmPiMWP2AOIj3xZqWH7OFV18IGBVAcQpwTFUvZkUnOsQvy7icdHU8OvrwEXaK8BHwibE6Y41NX0
IZjv8MpxtWQ9gnpumBgK5DvoeASZVq0oAowtmIqwswDVQg6//j6ePquj+EYBAaIrBTYU4WyxXlnX
NeAwawyZk13AqGrOU3NgC1My1lOvHpH6a/4mCekC3gghSoatBHZ5EqicO7jjJDoQl/hh4/J5hBTy
jnPTHJYIyEJCJ20zFn1p+C2B/dISjrGhmTEbhRqyU3DftdeO6DQ1Ij0LYKKivQxMCvcGJW+hSgvp
mo3NCPKs5Q+zBoD0j3//ToAxsUsYts+wGcNbQNHDnEL+zCcYLfs9LIFWsm7xqnp1ZmCmiUAZY7gZ
MHpJ0yAtQmTAGUY/uEfEsc2kAhnhV4gGCQU5TNqysbk1uFD8GvYCv/6Db+QV34L95oBpEqopVdiR
nyVSAABo61AHOZsFk7zdsroEYGDklOppPeE8ShrNByqbB52MnhMwDZPW43BUK/sfFkZa4IzBNnpo
B84Ozho4mYJsCnjYk4GhCQRdwHCwprAJMGJh5lItrjboPf2tZ8iigB5jTnbOEhBPwPxgTSOHAIkG
Oi8D99hPTMjUSFQC1kbcCrYZYlQsXrALpKMIwd+TJbuz+TXi6xoFoI5J+OMQwV7B38uuQf7xhZNI
0I8rOhJk7ms3A5yjnf8/gbnB69GDzIsaDIoM2GmE+oElUkAEINaShx3ZSEyi9UiKxpggELPdk7kJ
jpv7+bhB0N81wgvFOTf1m+/n4N47Z7jZN8PuKAMO9stkcztjQDpj55PZ0/rfs3RzAKuDW1C7mZdT
ymKQZPiDI/Nd6E7JiwBivjUySiSSS+oaN/Hv1ntFGGzvOUWeeEk/dXItJM5Iq/EXeBnQWH3Nb/Y/
6df7R59+FsRCH5/GlIRVnBgUBenK1dpNGpPNrD8uWJi6d8yMxSeKaG2GgoqL6JDaOU8DORNvrHv+
6FvP7HEevnWHtCcJhEhDLgEvUYcoRnpTk72UNNNa3QEBDu6UOcZUPG8eZGWKEcevnGe7O9pXN9PE
99rXbd+tAMthUam20rubSqN6etBL6PULtAcRG3QUylqkUFgr/5F0X81pbEsUgH8RVeTwKvIMQxDC
svVCybIOQ84w8Ovvt3XrVvn4yhKa2aHD6tWrq/UXm42qbP9cT42RVI2g/R33oyPtdhjZxcKiL9jV
26oksQBDBDY8AtEjEmSGmEocy8yzH67Uu+gLMfvWLf0Ef5sJ6mU1FmZgMW8Q4rBqtRqJPQyWNig5
Yj3lEQYSc7H7apeV90HixXkYvZf7w6IQwWHQQs98bcSLF5I8V88ZHXrIfy41D7V17jSBs8uZBlRT
xtvL+gcaEJ1XtzvPmiEVqCZeybszAm0N86bEL3Zv2y/ntVh8zXERj4TMXD1n+uLbkU5Ho52ZEuKM
CFH2TbvMENc2v4JzddbrQW/H9Sshlj6D+gxqqBCOrz80tU8QMDCCdJ79k2VUN5P1JRbxCbJrxpUI
TVUq5008Q+G9/AVWtizxAtHGJCI51aHVWHWfexrh5RGY5ADJwX+6GkbBr+rqfpUMCP0RJcENj7zD
VSx0MkzDQOe8bVvouzl6VhW6MZe4foikJ/bHtsl0hIVPEgiaw81y4r8fb3aP9Sikaejc4/k5tdo3
chgzwVghveqNEwtzSdzQUyOGQXEwQqZzMTWqi5PSOH/KwmxGScKj/OmTxXRCvXm5F+R/ESVB37yK
9vlH9t89jPv+WmV92lL7a1yFjJG1YAR/Ov6NljcPkg95/Lc89J3KuuP76KLWOYT1SxzCdjIKGPDL
H/Y2D5ysetnm1/7eERVd6x+Oi58kBMHk7JZGTrbv9Yh4xd79yURWwaHtTRByVgtf66/CN20DMuPH
U/t07Dhi++oMS3K9EEQ3q5TJF0GW3CUgF9U8mTIXHMwfHgX6WfqsNKTt5r9SxTX5pUWV0L2qXnpE
Fpg4P4U2Z6ro7VflSIC8/SAoicvJZ207l2WSbd8LT4Fd0CzUC3Bu9DY70UavtGuTTTRVpF58qR1i
vNXypbfQsLnVYZmXH/7Z1DqWjAvi/wN/d9/P3fvEqO6Lwe0uvNP+4LoZmeso6rWr9LX6HfFNjarM
Nf0pXxAh8QoTOWP4aqMD5cNb3oiuJCS+3Z8yOg2IAr/i9rdkWOAvaASMov4ungO88wUz47S5b4TX
XAXQNcaeXU2XUW3Rl2Dx4e7n8ks0aqC63TWDvYngeD00gvNYH/qC/yNCcLHSF7yE70WhyrUIttMi
EWbRhaAtsqkOHT2myle2PMihU0ZxDKFpjy7ELutdTmECnHhRzODIFttHg8Oy7+Ni0Lj3eG/4u5Mq
xmqkcoL22URi81PFMN+FbY0+hkPycjUV/RkxQuSKLrdRtdHJP8M9eeJ2GrgrC4Y+lB4BwRIPY3uD
YbER/cW/Bv9PEM40n3X7lvYqUDN9LF0huAA5aJKYHXcJgwy8UMVPHPrWyIm1SToPqZSkpZgY1EUv
ySWNwgUFC3kTBHn12dGj+NfDszmuT4gXxRT8sOiffpTaeriNfaGWxRSnYKGzul4cWT/0akvVSnEZ
tpmhcQTVNWtslQDuj8cvN9FfDqXYQ8qpJBU+1kcJ2GUsHjisLhT3GrMXbLcFcdwEcldgYNYvIJzr
/ujYSbsS4oH1P6FnaFjRYOIv10Ck3FMRCo1DrcuGyMXHbdMmq7YywrPUxePGYyTULzLIX/oCur2G
CQrYGb/bZpjv566zfyp1t/9MP3lM82lbnnD9J9IUxHhjvxczL/czO8nQNQzKeoREWjHe1+FxX9mC
elAHFJcTaTvqPsKKM5en2KVnXd4KgDpF4WmjuVzSNbU6prCh+0N/2vdKmyZylmuvrgMS0eP7jy1I
lZL7Tltu39Xf8Xh24HiN2u/nrl3J98qpG9oSyeWKXVoz1KiPf/y/5bzvIpewtejIsQCUtA18r8W4
IozEZquDwjM218gh21CyyK36yqaPR+depxQu2E7OvD7pUl/EPquLp3p+1tMVU+w8v1Xq5EHX5eYV
gVPeWwojzdgg8ZsXW2Gmnf4Vdm4LydNuuch8+XfroOyW0dUuC+36IhdT7r27Z6Io5aEtS6lEkgU6
OtkaSYohjOdAp1ScUlJZqbQL+R4pGqqtop3crrsvNx/XyC8SEalVeSEflOJrKGjQRN9rUfM87WWj
19hwnkFjp7q6vlQK/c9nvVVOu5kiAKG9hryn23i2hVTbcZBGPXeKxTB7YbdrVWYOkjMoyRTF2tRN
KdmVuqddkCoT0pL4Jrtzydp0FLn8h+GNZGmOr41vX7uX2qy6HEHCWMn6omZso0FDl+kXEXPenUoe
vb9bFsL8VLFSP+apucD3FNDJUCs9DkJOVDjE3uz+r2DSrzBiP2bk80H9/UVIS7Jc9Hwuk/zjc+7P
QeXbULNF8AaU5+uxPg6BvEAc6FCufzC+644Iuc4iUH53zMqVNnlrW/nUg3Vrbgr94BbyvcVNC+lL
NaeM1EIvnusCl789kL6cN1WT53YMDkmfExfOc7pMcreq0PrZwYacX9r02kEO39zb+ssV9OTiPyzV
gyEiWjj86uJCr0bQyQwJwaV3/2eBK7hz+Zat255b3tD8C3xgGHa0/C2S3wR29xUTr6NcTv5zo/OA
kJrhnN9SEY+5aYS14s8AMo5WfqAOHtLQr+NosxiFM0YS3m8ukt1tVlNoXcfauTurSwdIcr/0jufW
rtBzc6UrNZpM6uXGxu+7p0tHWxua1areUoV9NLp2Sv2SRcmn4VLPr9H57fjmKPoHqNLJUSpFzr9A
2HYe6i0H9ZG2T08Iwk9oLAdoeGHmoF35nJPVylqXZbNOC3rXvhT6qc7k66CKinTUt/pv+3XXh1V/
WRJ4BhY3sp6wwZmp5lt5vc4qeZIrvNRH0yz2R6mlg8H/Zb0gCGUIFqRf999n9iGACK9EpevSye0M
decst4ozg/zl7aGPBpuJAva+TevPrbYVrAsqbT7VT9VZNVoHd2zZCsDINQorV+oeS61wkPdtJ9qm
u3uQkzmSUa4tumDbnC2sfgbi8mRBugYM0HRCwYbhP2abRadU7JbrvRrJzEwDW+/k8lbal1J0ri3p
9EYMd+O/NdN9wY/KlsYDmOXYVcRr7Lv8gl1wRCR9EBTx1fnH6roVNL/c5IInyrFX4wtmx06bkORe
PmW1JKEm87Jfmc3f9rwjJOZoebknk2jUHxZhpM39nzg9xULDnFcJWXZvpa7pDqysM+GSWYDT/RXh
qerYhc7HVn4xTh+tE3awR4TNmLrQTS8zdgByxkHKocEF5mCg7PEuSrzEakIsEqBFEBDZj2pLkksF
Sy+qF/OrCUpzA6bBEETzs8veTYgCM8nCohfV0ZGyy83DzxNxFotla97oUgYrbjuVz2C8ECP14qgR
LLvW3bYikDD/RXpaiau9MMcy8HG2f+ibeXop0DYbG0RzYE2UrRk2gexlGYmLjKaDuYl0A+aW9oOU
1yvoyW+pMuSnZnXbzOph7S/HJudi8sa8YdSC1eUd2SIMBRgFHTgBMgUvF8XNPQ3+/0YyotKy5zzT
A6stf66fLb9uaaqSqnihmH3WNlNe0fx1PMMzg99oztV98dLj0anGnatt15fFd8qL+Wlhp5LR+v+f
TunSTKXKi2jaFl9PQXO14maUOuWa0pgeKt0JBLcN7oGy5VvSFYEI/y/EKM18fwjvS2GJKJIf+l7H
s+TpbvIF4cdFAhTGdrdWCPhJ/TpA9D7km/t+QDLM96m/7Fyha8+qAwAticF/z6zvcy84+2YVndoS
wnwlfIPzRwKE5fQ5MMzap1DGQXWQmRz59flNmF99dtbVtkvM8R02fb5Lt7MlcSwcHkcsQ/Yn+DQO
6xdRjDxARhehCU9omZY6YlvBDdW0ZyIWu6X90+kzhFWCx2OnSCToLpUzivVc6a9K8VLcduiVirG2
Q+8lNhaiFWRger8kdDyOjbY8hXps+bX67MUaz875EuIV1kX2Mt923MPt1+nVeAz3dfWMnImi6R7f
Yh6BgkgMPnSMdHdDvVkTLTwyIX/fbNpwMEg00u+zaxOr1a7BlzVwdOu4+JC/u60CDqtskmKlMq1J
7f3YT5pUNfecj0vfHlX9y00Yphecq1KqONikewjYfVHOc6H+0Gg9E3GL+wXOECfKC9xIATGZPPFu
4zCAZCo6HMzOGp3jU/53gN+yXr7a1ZMHE4S9KRHkM42xYQsuE7t5OwwocK07+8WgXv5UCRKN2whk
rbNk314J72GU6tEQ/sBe0I99750kt4RKZM7KhGjj21/bL9RIH1q+aEGOFTNl5pkSTw27pQuoFa6r
aABzd1El/T4RdFGxIjYxOA6Ehd6GPG2DrhURrACm6kmuhzFytEfAqQjrQMbHBM5d1a/JKqnXVYZn
GbQ0jB5xBc4RexDZElAkhXe8KGvK2RwISCPB41vAWJTLFJmk/lcqEh/2Qy7l5qNmEVBGiKgmtWJs
TZk+xkPKBrObrzp2B09Nrkv9Uwa86lT28WLMqi2/DIOUcVYCwOAcgm30FYP97ZFxnQQUhfnLa9vd
KBybj04qUvrB/MiE59Z92KOBBI1te5sSssj310lBrV8hPgEISojP/3xIwA9r767e0jDQA6UFtKYX
4FIncMV2huxpwumJS8e5biO68tIB4Fr/Pkyqmu6JhcakyfvFTqWrA77ZaMteyLJXW2K68I1uMihK
asVz1ntMiiIU0Flz2i7aY8JhrHbhW74HoEmvP9fi4h/SpJoZ9wxtGND+ozwZLJNbYyN0+uiTSKGo
4e3FFveQNq16S6NvHp3SRPvvQMC2/G21yjETsCaVnyVKXrVHtOkxgtSYDBj9NCAH4qlJIARJAyEh
j+my8pH+wtDCbySkzriuScUdWZztwt8y7yzIPjYw1O2rfjnQCkVpkXDCGAS5xT9+q0ApJCCnsVmS
ah6wZR56w+q17DXppVBaksUqc91fzho4dp2CACnfZh8Z02slhDvVdCDorGQvJS4QctaAc3b9kwB6
/vhVLM8UNXbZHwsoi4aNl77rvbkens9G5FQG0YNKn7HK1l3W+FHpV9+17CvkKUYpeLAgoiTOsV43
/1fmaPs3pW7t00WCWIUMf9GvpUEQ140hFynqEA1uwf8U5isTx2t7V/gS5zBogHDfJRo94gkqIFXb
bk2QrwamU4VSx7l0Kt95yhrAc43nX6dImCh72Wad0idYR2jrWDv1CK0pZqiscMACsJIiGj7C2cCR
5hpvXTfa4IUhRYLGZ+nRM32ZeCfTeQjkJUvq5rmSjVKHRzC55U2bRyi8ZCFWOv8zTpebVRoodvli
7j9kxsJVqQWFnFsz2N76a3neddrdSYeD9SxGT9kqtvQhWFtm13llNBwEqqvESjRR+kb4U7UTSHfP
the5VTsFuZjJrSafPNv8s9/vfeogOKjApuvKC+LP8670xdCmvbT51HI394tuIW2edAptmrnkjMuo
cqWvCDe13LpFwO2Ib6X/6VhCkAJ+kQaZY+GyheQDU9C5nRKxz8OlJnvq14rtlXa2jR4XKrp09zLS
9CoTgmI0YsaiSjOxJc58XN6s3PHarjd6uWgt9yiJZy5S0UMIbYqDUHTt7YbVBgS/aZGIj3jIouYb
v9lDKQUfJib1yLQkBFI831Loi81qp3/cnVwhe7C8Cn6RIRlslwC56OxSLLmEBE+25HssSamC09BP
TWAotu4UbTbwh5fdL/Uy+f55HDILUSAR7q9Zdd4FlMLZLh0vXjhQQtHE3zRYSqy+fdnP1skc1zIQ
ogUNoEQpmlvCGSkHqnZfcy3RSsBTHm6jaLlrXx094azDU1KM5ZnnIWywnJBPMYsduGxicMx+pMoP
lGb9QWVQXD/h2rpTVnOd7zAoy2pbrnWqt47bD5km6GInb+bhFfHyf58pjCByGNTD2TZF21uamMxS
O+J87/K6wEPQqBa0/rp1BTzGtRQHi+n618KktZflZwNq0F8xWNR90Fr+MqjVasJZAONUCZCN4MXu
B2lGPIwn3FoREZAIRXNxzKMYKQZ+HPXzgduhbCdD68wOzzXNvP1w1vb30EAs5DQ71oin4Bm0Qo98
TU2KIbkoB2I6MB5hEJwuT8gPwze+FYzikdwRT40KvwRjcqjw/xy72y9/rF61ZzPhg4dmxF+r1/rX
9g2feDNcnTtM86aTDvcmGI2yfLI3Y2g7YBqctsOvXW89awy71X7JGKLdsXnIjx6Ds2kjsQ83Suuy
6V8vE7FfeI4du48BFVV71juvKPpUNe0rE0PQjxXeLYzz0JnaaFIpd8Ffl8arQWvSQnJyq9+CY/jD
B2q6pFcX+ZfF+DrwYsOVPAopG/FVB65ulyuWel6RR9NlT3Cz6umaLPRYraLBK2lrNaxN/vz46VyS
m7j1rEQj8s/q50P5f+YnN/JF405qreU4OFxEhiKsurclmztiRk9Buzlsw/r3te/8Q0+CZ6EFpuF4
4kznB9iMz1/hCoV7J9d032V9Vc9S9pjs8Qe4e3HvlpXUOhLF4e7VR70xidVrs/z7RMrrYrGtq47o
99VoOzlOVqNCfAyjo36Fx/JLRYqHoRRwr78uhRH0yPcajlEMs5PHiOyfhpaYUIV1tUpW3xX0JLrX
elyqvTSu9rgSY3SgZsP0NR3Wp/lR6TU3DJS75PCr8NRQa+EmpOv+Ho3WLg6EHXjatb15a7shNNAI
lE41FqCZzzs5RBTMS63nxzMRYWCjrRL6eY5K8wiXUJRNihQ1+afus3//XFHHfkvHy2Fjes93t5q3
VFgjiqKDvQaueyUq9TO00j/VfUTJavkINOJAWpnV/lz3PaWZLMK3ms9jDKLqK6W3pIi79l0dHmn4
TimIGOSaHGbUHmmoqX+vRwsg/7diD4LTZpKPN5Nb1mdB1+tOvadGAqsmUMJkGgU5Q5aLsjToDBhX
VTx3pWo/vrnxHVTXqc/k/RC6S0ezHof66zZh7x59mJ9d3oNS01qrOqIbtBne+43jYC/vgsMuYh1Y
uWjeYwTHeQB776AanZT7j98bk1TqPYFa1ZFavzmWUJVfcznNcHWI12/1qYR2FRL+xji99QvjxfA5
uA/vjJBUbFJOtnFtTNowXkxp6pTG5zidUJ3w9gZ9hX1Ck89MvIIRgXcQzQfaRV4blaQ+xhLsYWYk
tYnY0Dh1bOBHUAzmxU0oCsMIc+E/0WJafk0H+bqNWwzLr5eVdopcrzTa/1oOPcHr/NUSk8rJ6oPA
fV63a3/YY5xpKuvjxVS4OaoPr7WXyjilKyez8LbLEQb0ZP+ZDZ4c9Oj6eLlH16jcaOUGXhA4rTT9
th1uh9ngMN72rsni40CDcbqfPAf74UGUe2zWkY6ja0GpTaGySS5rsqTSRBn4Z5RVOVnvo8q/5T66
n+LFckSaKOhUv87TDh3r7bOVP8eXW1BFQ+czwjq5qvgiTpgWR5v5h/mBCpVOqP5+5P8i1CEszof1
oTLuNe41xtXrsHAd5bfJU8lolyihSsYW2vzAeaiWynqo6kz5Nw0bR5HFGF2SUxKMOz0u9ESOej+V
dR7rYaC5SxkVYwVAXoagQNo3+fdLIYyfOyrQ99SIitWu37KvR5gsKJaj3QRXrNojO8G09CT05djZ
JcVUDTWm6l8i1JVAsCEzRrOwMHPMT5BhJOEoZJ77vuk069F6et/3/VMxXta6LLbCI3KWuQfsHdRY
tTPaT+syIWlbpOCDeKPIc9rEp1LICJk90d/flK6EwnWd8iSaqQfQH3XsEXghcpJw8grHp8fEN/MC
da8KYJBRqvhBJlQXVSMFdf402EBvjXlXc8luVXjrXau97chKGFYw07qQqLazPD8f8ejfEs5O4d1w
9Wpv4RqU/xaJUkorFbRIg2P05REpuc1j25sHRtpH8W8x1Lcubns+1F5NG5xsJtZ9P63GUuj1CAtA
8R6B+zDQOVGKkYq2I2ygfC0SPIvLea5zPUK1OU+bbBCByCAgWWY9PHF87JxHEgnbwd5aOdYi3MUc
Lcrg67BlEPUm5UAbFCnIbJhvgwaD6VYjaUxyiB+w7Q4nIiMAp14cH4UqVeElzclbAvXZLaPjaI00
8M6j3ijqEEfKo1f29i6cNwLDj7zfX2puxXflI/m+IkBYi5oXc/Yu5v+RF6q3BJJFN/0U8YAaqAx7
yQ92w7oZodrbntFKZBpZOlzychCCvmm08PzO9ym5GZyxUYd+CQ+4nsrwZO871cNkMzPDxMHfVzR4
UYgIGdH2TyEJ8yyX4zDd8fZL/tiGWMvFZZBK6edR/v26GKhqin3eVw6S/pCqnpZqLF9ypCU7ouOt
rNFDMZE109OYSfj4oCDwN8vMVKreDcbWrY/WpjR+nj73bw2vVhxIDC9ipH8P0xsbhliu34pfT+QE
AX2dQAsVinCJiJZDFnLjY0cf37XpxcMe7vuOsSph+MvXbTjEL4NF6xMiDk0/LNCVqneOwdyu7kba
5q+Ifo/+83M7ntd7Hoy3ft0MxSohZn89DAXKotDVsFhopcPFeN2YNbr3QTqsjo+ITMrTE7JScWm4
iZdvWWjpWw88JfqeU+FSKTo597dhnZzG3FOE+MOvSwrJmepEA1dTJHI89HcTKEc4XM8PVaQQz1g9
DxMml1h98UlRZBgiKcGgeIBne7vUW9fBYbh9O3JYdOouwr3tMclTI7jHNAbfU7zy/WA/235valFR
D5HJgJP6eGGu3y0ybBAYrAExXg7M/02HcIH671MpEkIDv4aNnpZphltHLtFXjV7791IWYWBBodih
fBzmECmjLK/23RU7RKtVIl8XkssTQyS5EWkBc4nimuZQbRtJ8AaRTMF/YLMQmwlzHlGFLyKPCSXC
EPlYTTAHENAM0FsMtlOm7Pa9y/q3MIjBYh6i/OIXk7vdvkH5hNmxlPWq55CSVmdz/5s7fudqseKC
ts7cZVAsDQDE61xyOEuaa72GzrtCd6E4eTG3045Q9J5/ay3Ui0cCXTfhEftnWJJ94j+d49C+Q3YL
PbncOpgoM9zMOJ5DEhwlexDonlCDZW/7BWMHDbmUQhMs3bw5i9fB9dLLutZDKomma6Nrxe6u0BcW
m4ukuMUH+RRsJMgIAmfRCf6JWf09JB/rln+iDkWHs4XW93+OG/oJ8y2mhbsDG7K+wp72vH/Xa5i0
qwJVebywSnLRo3TUjDoKup3jV07UuBoV+7hgaVV8QVd1cIwbjJzI2uTPdaR76lGnzh8dgi1ZJMek
EC8nhXgxKQ0zN88cv4B9KA/2JeghFaCF3H/+rpWa6Vhudf5VT4qinKCIFYshqq+hnYDsPNVXatSG
HxX69bMJumTUR9XRrtxN/YvQJmwFAW4yvVzKm7R1/cbWrBhi9gYzYctX5AzAMVTYwrKnExayNs4N
br/vxWijmVb9KN/JBqXfjdFucP+vMcr0fo5Nvujnk5z6mSrWn+cgG+w/07d6Up1UF0n1MkjH523r
cGrt19EW1U59Z3SNlr+eo2Pa3BUGl85TFSKuJo1BXYbay2n06D3z8UmLnUkD5vu1TQZ7LXmQXSGm
Eh8OU5poj6mMa3/E8RXFgNmNMPKuL7ifD4nm18baNw7J/m/lT+lPedhAiBvQFX5DVcV3WpCAHtb+
5HoOHJrDanaM00GjtyV2vJWxd7exT7MKAj2iwv5lT4VYkEYnOdZouxCB1Xobzabagl7nk8pIiJUO
qsn91KwNSix87/ieG5j8TcWxOCxrDXq0/HdPVttxLw5XgxJccJTrFV9JtlfCSKVsUAmvkhvYywu9
dkDdXC1lsJqJo3SOzL3X3kzFoeCs4kYlV/0/JF5M6CCzT2rx/j4f7nRjpUyFKwRJTlIzdN9JMB5m
ppVwPYiulKmDC5S8TYV/e0DjVdwZIp7cWKsdFUTg8OQYmPe7ieMfgvB9P9UQ9icIMLt22jtG5E3F
CPA1atb+t0T0DrORmBLl/RmIfzeZ1TumaYm1XUYfko+LMdwSLe740KxiriFq7xSpBhq/1JH0AtXb
RPhgty4OfdYVeQRzPSrH53OXMy33jKef4xZnEv68HijoUlw/v5f59WD9su7yi9US5onN4eHhV40B
rD7H+Cbpyfq36A07COYrDJnHIQnnGI4dscNssxTgCR1Rk4J6PZ50OfaOp3RKCd91AIvup9cwKkvO
G3oawrtezt+1wlH5U6iGjXVaACRlZ8uuQuH6FiNp+TDEuQd18OW0VI5Uj4/lv9ulng+s/FL3WRsC
5gphumfapacKzbqRfbh9FnWe1w4vJACeTfoPetCEzb9TsPhK9aRTay3YTkQFAcjgkRtJrnfFZJc3
lnBpmPfLA3nj2gbymYWu4KDUVcMswC37reTqae/nlvxeObz0bN/14l/JpfXPjziAO5ESeX35el+i
KY6Kiy7lNzO6q3PTaNrrtJ0hr246GCtF2kT+9a2aTdM0qR+TzfDwxLrMpkvxcrXxWbxEqS9UTfFc
XLvZqdNI9uf2fUFUMzkVotJGAaF5Jf2EAnAdGG9UWkyuhTEohuqcaoNIo7Bt1b+OuVG+MObkL692
qqvdLNDL1UQMoaE9LS1LMMu1CUqCLzRZtzqGZL25+HxE5k3+T4kOCuMaf6wdb/KI9qtRSaihOfbv
yhQVCrGQY5rKQ8MddTIuy/3J9a/MEd13/zf3R6r2mqu1TXbZG7hjRg6j86f4no03s/Pfw6z27/Eu
Gz++63r9sx7t+brDrNRfjMy+kBoZsTysv9YRdKYywA09ek+wwRAJatGpLqtXLUMX3V3MxjZxJXUc
rSaHWUbydJssn4PQ4AOFGBHwrA/KmisjdyfjGcuiHNdV+e8QXYJRjw0kCXkNzJrtMgK555T31vXk
KKVwhcjAnj7rlNqfiRoy1KUbBNtVMAQVEp25T1D8FBmRj3fVjruQ7zai27qffV7D/KnHQMH3PsLn
lZkrm8w41VA7Af7s+ysgQlPjIk/JM5v5Pt1NgHnqJQoSoeTkWbejkA4te4Shf5wOvx5i8/00CGma
0VnpiXNom7vFz5AilZmNgA8F1aIQ/NYtTZqZT0ZL/DgKwv0SD31CzNtx+gxjSSvf4s20D3Suvrvl
yWFyhPqsp/mBq3B6hT3poA/TZrF+6gAbcNOIkbh9nCKlBxpyVZmDwrpysF+AX4q8NxVNTg7LSMUN
+y4LGUcv3bKQslPtBzs53KMv5VNVi2RBPiuTMjISrJanCzamHLM69B0ffxQZQnyFlQMLMapZq2nW
gX7BXo7j7ZfLe6gRGPYzgmd2LUSzsCJ/U36p80j+EheSgMjMJYtBVN7m98rxRtS9k/FdknAcUKZD
2hWSK6PFI539XsvCeiVZ5SbUoJGG8JkaimmXZPFl+UNe3QH3bnpPcrsEDMKk0k2v2isOnomyAVtG
ze4hK7gNFUYCbiZhzTfwvsvISn3pVuASKDxewGr7f7WFWOZOQrOz/WPqmJ+rvztArFA9BvBdiWI3
i7BRlRFUWsQBwiLR0VDg8gAa9zO9OQeaRzAY7GoSRs7ko94pz2WF+LViOJRnjY5deUdxcL62S7IM
w1O6hVKXGTZYWxgh3x8s/jz6aal7/neKZJ2QUCltB7KNSZKvtqs26WiTgn9YwQgMAq0LpWVGaj2b
xTv++WXZw4m+FH8fR2iT4XhJbsXb8WGi40rmV7gnekm4DCUqnXmh+DSlmT9dT7cjvFm5MrYoejbJ
XcgDOYo1sYwtT2zACuqzSw/59QVDEBN82sNEwodVLVF1u+WLYVZp2F1LOzPJV5y2+77I/FmCsxbP
jz2b8UGY9mP3Xf6736SC2cPsmP1niNdxmn+/6U225+rG19EmJGqhWhUK63H6iLSerxLWc482PLvN
znwZkjdMcKmsF7TI+woIty7QxAUrUF6wBdwn4ieAQM0+CehVqdP4DoB1qc3xW+DRclCaQMopmgQs
b/Oau7dkV2ksZUX3WN+7WHxHOaWtDD0jCB71TaJpJZxdFDQpy0i95h7MXHm2M+F4LkcvWS+LzCrU
IuNN5PkaqJPQlZqgMJsFsu+HkRTuYQLNwVP2aI79KHt2Q9n+Jz+shpjGSgTY5DArCjaBVzdwoWln
AA4PckrQgU2GT3vn+QTkK1e3gPGNVlm1txeSHKL9KIDivjj1rCutAMcO61Y+sMQ4G9CLgPBv62SG
z1uZzsMIPXXbs2ZM5b+0fWz0ioq6xze0qHnlGwf8tomO/5QvL4vfR5YxF6kJQSPOlX+156i86ewq
nUNxcqt0tmv6UqW323XwbGsToCY34KNztdbuMG7s4tLllTaNKe55EoihPIg22db0A9NIn0S82wXf
cFAkQMPq14/9y39ZpfM4QYPa8u5tvVvQCCYEwJXVnjnXGNl+zilONOenzk7ye2If4jt6b6AFacUJ
Jb+6tT3gXHOIN60S7cW/nWafZ/MpuW/ieG6/fJbeX3EqaCCDnOm8WponyeKUx+mpfzj/rmYf8oJy
cfTMZTpM3BD6Nstz9rKbVTcNs5febmQpFHxBU9ukpn8fMjOH2IqNj9o2gv70f4dSZycMK8rLyxUi
yZdemYx9DXp22K07h8Kts7mK+6W/xdJHmTq5/uoreQLE980sneiU/1iMtiJhPPpSfaCOWTybCqNY
vD+inDTv2vkvYU7SZDcra5Ek5DxxsUQgssd86Fbbu5IKxAAyt6fva9uRqUbmP0KQpViJQxHOUtkx
UrjDxXaE91zEAqkjAHGpstetMlxRWEtcbH3rGUNwceJ5UIlL+Z3/DIB8uCaP4Of/j9dHl0lQRDlE
0C9wTBijZLpIvFZ2WqmO7V43vMFmwlfYCpYtwI0wEJavASQa37pYVUiD+cFVrsPC78eoEKdtpG7y
iOEXl19XxTCpUc4E+oDBj/eVtjYoVadnNW6ojB9+ZcVIvUz1ZDU8fF4ozaqP9jnImMCPKCLFeg8V
9+A+0hhBie7pobvd8RQMR4j5b13epMxanKJFrQtdMHf3U4C6epXE7992r7oqGnkvcy0TBVyjMWCu
qu/GDIsbdRzfFBiKA9xTcoVbbezB3MR4is8Pl+3Rf/S52WNnO8cV72W/FHDkU0tXNRs++qLDGKtF
8CVrQMLZTIrv5IfliztzvZaj1XXU0KYHEWoeY8jCypFrNd6Kr+XhudiTimuVeEeFVeSXL56M8FGw
fS30GwOZ7GMfHQpxZdV+KicsR7JRuWCoBMjohLBiQQcgS6OTCTcuynGb7IyT262H93f90tkTAC78
AfmByiGdbPlkPQVfWzheN41MWlItDRWPECaG6DE0N4qPVHoKqB1dLj8YYjDX6nU7hrmlsAhulMwU
o/gYBA3aVFSBPcFyacaI0P8CYa1Tg2GE7SkGisJhWP9tghvy+iL2IRDHc368esXw5qEjQ7vF3sIC
R9vw4MAsvCUbURvISdFXgOGEL0a3LFKekh4niyoKA8GjpFST/d7JUo1dxUuK1B/Eaabib9OedMU/
ArlA3MecBwt8HiknR/qIcLwd2FDfLDo8xXBmNBEPFUdPQwznANk76lXYkBSy3hNtnpKVCYUl/Vcw
9FwM2LSCAvHVRKljmcrwCYMgCf2MaZAR2A1HQCwf+rPpY+ukG8IWRPR7E7LCf8EL81i5pHh8vysj
dO9yqNRF1icOZ483H3Y3bRD63H1oUtlOtf0HRDWDpAHDAbhsZa/0eWWCWcrwRQXu4AS/g37ySuVI
ww+W1cjTh9z9p34n9V5F9O9i0g1FCnphdWPW8UNnrSIyVBu4Z7VDqnR5afwKg2O1Zxpga2bvl/9X
+Sx8176xvkxFR238vn2IttkGgYXii2D9GnyrDjUySEoIVFXUsmi8G8YeprlJnXLxsjQLhw448HPw
FEYvIIJSaBx8ycuGHu8MW7B6AfS+MbB0lGbIP4fkMrsADfyrGYzhIaFseOY4f+L4sv5TbTB/w2AE
8VM5/rGiW61u3Lx0Q6E8UvmAvgdHTzRVycIIZAF2fXCYEWpilWEJOPFg91n+r5uwuSeHbx9lKEcu
fO+GVwcvKTMkKkYR0AC/8vARKtpCIsh4vKTGS41WWF8n9R0Q7P30JMv4aWR8CgM2vglDIRe2gHXe
jqwdeljmxmiay0K4oAu9aVd/2CbCg7WpAJATk87q7KhmOBv07IZQbisDKvcIKAd8sLJtAeKhclhg
dQYdLAPlGiu0AeJy/cU5PhrHpdxL8oTnmm6ni2r3NLMibMLBMiiCrFG13rmc06z6dz3Kvrf2yMNO
NSiDgLioGWckzKQTJtbx8AI+jdlcnh5ixT1Ro0+nvzPN/cwAsFOywc5ibDzOZIUKAFOn4zuGwC2m
obbMSQ+BUn7lLeSaBRu5StZTdeO1SC7kMbdv+Xp8moX35UnpZgjSJKlAHsBt7HqXbUjzYhrazjub
LyC09Wc1+2Wh2ToFFpPHNsoomZJdU8qG27H8csG+50M/kFhMX5TsMWWnwFsJseX6tww4gF3KiFEI
1TwKxlAICwWUL2J2tSd61YnK5Y/7XU2wTiaCMcQUfgDsER4+5IK8J1LopWktYB30MXn90BcbDDH3
4RTCpxDMfCxvbYpdZhXcLUdfQUoXoktpyCKTGFbM4o42s+VUBOW0Mdln7EKLSmhmPgQiTAUNItvw
4wHYt0eKfnW5R1RWzvEaQyw5pZgOrDeAt6LLSf4+DqmFHWUPirIZBZfDnoZD22oE9mxcZNdNiMAa
Dni+UOHnZlOhiW0d4NysPF06Uk0ot4aVHxpoN5WjyhGDf15nHdg7nX9CQMo+oTxf/xtCcFb9MIDH
2DFiN+ZWjK2M57Db8yGJsVJ5CEWxlNc++i/STWBlhaSV5opzKTf660c8iJ56fVz0T5L1cyAWd1qi
6SaSZR0DFmcXfjyMFCJQeuSksP0vrEyYJa40yRI/qRxqZpi6yjhnNskLGYhzXDV+zvxkWh5Bt6ym
yaBtv3czrba+0JABneDgr5TZ1AQpXGl/HfnjxJKwmy4oOjCg4N0KItMqGJS+7W0JxPLol3DX0bvx
Qjub4+AyW03ccPPS2Kas5/Sp/E2KkreQljink0zd1yHgvYthvrT/Vpd/GN01h+02Hhl/FtQrM5QJ
XNR/QAnl0GJ5mtnBnXS/GPOv+BfI4qGT4eT4AW+tNoU/vQW9wOCYSJHSD1+GGM00MxX4t9CCmGwr
1nVrlgdYaVp+r5Os4XcKQS8p3KSUK5kRSBANe/HF6ETAYJZSNnH8QljLY4ZFGWkNDYN7vhvr4WlW
putCiyv8gnx8fQ5kSJOTyizO7g8VGUNqGQEfrvXo8HGdbtjIZZ0PVxXsZ7u/mw/yQj7Y2i9G5MIW
ZhhFwC+vELoddUlWZZq3mTu4+7hkVtNlOIJptGONWATpufvKrEqkVbK/Ick6MvdT8xnv4fpMaXCE
iZygdsIQjhmSN0dZDL2O0I/FPrCu+VD2UWtPUwDO5+LSQoaLsehJQApCwy2o/4+o+9pOZEmiAPpF
rIU3r1WFFyCEkHthCbWE956vn53ch5mr6aYRlMvMyIgTJ048eAiBVru6dEHLZcxGd4zteLs8Y7ex
N2mMyoB4MbI6vSqKEQOICtnEZR1179DbLogLWE4hFa70UTkyWwb/AQvZcI6WN9uFT6jLpWVCB+o7
ZIvLbUVreoabAgilmAQZNPRlPfddeWPCwj9CegyKMk3HUk1SjvwyKx9z8NbMq5MiPqkwJweYma6T
AIWc++Jyzvy6ln1SRhPwPwwmu9azKoLDs9TAThBWqu+1fmpkcjX4EAdxRvb73MrPqtfulWpJ22dU
Rr0S4x6F3zE3WFU5/tu6dgtI3hbSuFnbynY7dyb4sGYtiiAyAuYyjcO+KO3Ecw2Ep0Nr8bYqx4vv
1FLP9+f16xVPyGVt2pVMsvvLK9/onGbNXG95aecyUVqxQyvfKXbmpeYZdbG1/LijAOfHp9a5VL/3
Ln2ppllzRiI5qxCqdV7Lxv27VahwJdf1U+XUpCUn3XgOTJjL6Tdz7K3QFaVUutIwh5I8fBwE45Sg
UgJpVl5HL4HIk6nSEs1qTpxrroeartOw0qLzsR2EVoAY7Qk36dCeB45VT/Ou0rVF7Ipg2IbM14Ho
Y1ciZPTiQ+T76GETQ6ZVvo6B6S8kw5a8RL/nbt6egvv7UOXKWY/jCZqKjq4UBRtkQngz5mrgSooy
zjW9v9ARUAT2HTuJMIYXxQHk7AoLeFokQ6v0Am5EWSicw1dHJKdeGD9FAPLNO61N+XpHO9oFResE
y1t0N+mXWQk42iXDJfyltiOTVNCVpUEQavF/Bg//fIk8vbaXM0uspBXNWd29zyEJGr7cdT6rLju7
jMdy1/Xe7nmIgdvBLZgu36xTpe1Ks62/85DWAqDnXNKlnklb9/GvRMQ8F6DYgIclK2QjONkVG/s+
rJPf87UbFDQALcjwM1MmZU+JOk4Rv/AKwArpq2DdqDrapEKasLzobN4XmeqqnX+ZpyAO0VHT2HaB
QGDqddPWMLiwhuyFJo/5l8Jn6VOONYfNeXo2/PKD8ohKJoQI9jZpOsmA1PP81/AXPr0YKsPnjc8X
b5XNkxjC/QaI7q57ERGt3XDC/sIKCotu2T7tOaRAo8xdKohb7jA5jr+Z62se4C3ZEaIojVpvoTEm
m/noDDpVCa+mm20sFzukyUIGX87qscXYjfW7O2tbJ4keqw6XPQeEYZz3y2NyXMuv/e+Kd21z8Lkw
eSh9pN9Hy/6J3FownIz6fPrnpXucfl3GNgNycwOSv78T+npO9IvuUhzbrsFdvA0G7pGnv6kMqgWE
YyrcaypbV8ALaw948aWGHxUYu7khXwwh5Md+rVaCNH+o/5OJ5tHAvbqHUfM6QbPGxm6ihahJXBNL
hk48Kf8s3av2OQKX46CrB/rRz5WwxkAMZhygcA8xnoLksY5PctVS/ecqxbEexkGlVN2JAoSfqehP
xCekWQ2Ohe6SnIfoU3Ynox95qn3SKXCMCFV+Ot3+eSTZtjCCTxzGYd8B5NquqbSJ8KzM/2hEtkQj
EDBdu6Cpxq3btQqnkLSB5PhTcD5wCCglBiYhRsI74wVGtBpkaOSgdO7YnyG4u0CgtxRnAwsI3rUV
+q8GFIrUSOhn2N6KZqatnPKbQL9afvHZ7y06AYuT0v/WngfSsdsoyHhsOBVSIMNMrn3t7FKve4AT
YptM62oATA3A0gab6Hz7nN4apRleJhcVG4iwBKrJww9qldQJiYe7lsxWhuxCzo+0KWNX7p4vQr/S
Jx5picZqf8nBxEf8pSQXYocwd3qwCo4CKQPugKxzQMD2Hdt0kbvwZV6q6giuuV0b+H1rXUJs183N
9bLNHjRPNAqEZQUYILv29IvOUgWbUzKtsHniiolYDES2UrMx9QSw5yFng+aBYs/K0+32dBqPuoLy
7eQhiXdZ9bXnXpRbV6BMp/yueCXfzoXsGbvhuW6e8t0UjlKume+ONPuYkjNpiXPpVRINLCBHxsdf
XQzntxbk0SpQk0XWzyTJ+HEbuiZoKijw4Snxk9hmZmsx4MBv5fm4tsHvEoeIQENaTC55/VUeWygU
H5hw49c+kZ/ohIjkGshdj5BYHeAd9Hyu8z5wc62i+++xX3rbDcrtjFrz9GtxLFNRzHM8TR5koUV1
+Xt7X56S6XA+tH63ncJzEGT8tJ+kPq0TYEsgbga2x14f6kCUy9zrgFk0Jv7QonsT3ZPv4Hz1eMoI
6cLtHMBpQZ2jL5qhxooByPkMsvvcpPzYNQNFw7rwmoDFoR4C6oM4xqigg1HTsFqHTA7V71CQL2qR
2QHCwelUxKryKlealVZB25W1/D3EMLzsqsfO5FqTYyhMPj0BfVWoCNkLncy8bZ6c58+5T2uWOBnm
RggTR8XOhgutLIsKbguILx2afh1mn+xNh2PzTEc3HICQRjHKH6uZtwJ6GmmnME143Fz3bWgaX3i2
kcqoULmDXlQog6ikufJaTyPqIqF4pXh8FQzlftUulzdEYZqjBYGUZF5qT19GPTVf02T/hrs4OVY3
02oGgSbTyX+gDp2/F//22GZSXw8KwizZd2Xu7188Sek9Tv/axrSBMk6fJpekpMRCVVu2me7ukNKu
T2CzdemJ87ERb591rgaWebhEKTnQZRTcW4tII+sjgLFfkKTmEJwp0d3eAvWT1jn9KEp6NOE2+3q5
UDe9qR+66aCHa2MjCcjy1PEogjss1EUAM8ZtuJ7lC1jF/WvyQW3WiFUwJlusKMaUl5cBWM/79m4O
AFtZHwAjznVd5uBPqDb4HFQoH9W8y8rTdabUnXrwpMkeQKzwCWm2uXIKmU7tLtQowgOBE3K9vPw0
4ivKZRBwUQZbblkgapbxGJHQeZSrdG31rFhQFUTj0iRloV6qTe1ZaZ/IqRMg/02thLTZleYPutyZ
9iHVlo9n2ZhmSFpA+UstwRbupVBmcnwHnuTYfzWSTIVt69gRbLumO4PUX3d2D4xYTiKwaIjdhc0d
AtUiVSo4sjtsh4QxQ6YaaRjfRfCXRhMdmpvyU1YKDRePD5mSFZcRAf7NzOOTByxyEGwt2u6eBT1P
mqsBb+FUfCS8Lh2nEZ7uPa+BM7gOc4Dw1t6tfInn+AK4zNBGPUvRucL8pgrHliiERuulJXh/GqVf
XJWfyqWDgxOCU9el2yIFp8fmnezxQe/UW3Cqb6yAXU9eWWVNrnoZUNG6s57MVAmHWdVNSHQU68oM
8U3kshRotqRkJQjJnPZk2vb4C64R5sJBDI4KPlWhk325rJp3RiAdpdYUR80p8veECj7MaMNjO0bq
KB7aqWYp32XOGCd8j0kve3pOnUEP3FAithsqg+b7gxScD0asbT4ytaZNulinyEgCMk2/jiySQpsQ
Mwofb6rFJVetaUH8vK1myPYgs3IM4bFJHGK5wG3GTje1GTdPEsNZ9L1r4FOA1jRkUy47YMzUa/WU
8Qj87y0P7EDKJy4MRT5K0sVFlBKERpJ905BjpKlkxWjEy+qv+5Aj+UR/hmdcuwxuBPtObclXYa08
K9/jarcm2liskztaL8PguDXbhsVAyojvzHgZNHV3WOUBK+BW2U/QUMn3rTrmtHVZmJC8DNgUdoZR
nfywjlhPbYoHjiwSs2ZVWhaUUnoQmB4BQQ8gXjjorSAtbaSZYJRZztgDrwoEjd2DxI+gUaJhQEel
LhBMP8FIPG6E1MkaDfnyz/oPTH7A468kvDorQa48soJqNdqFBu6VPLdR4a5dG+wLksmORkpLBYE5
l/s1o69N2yMwiFRR371LK6C07juOooge2sm44H0HlcemsSNrGqKaBjNxUCXwYLwbSmvQQ8gQcucf
wAGKHeTsYgBa+Xm8KtgAEneQEQ2cfpUFrtpppcU3HveiDYmG6IMmhErE77FNAzk6qAM78azBaGC6
9fmXvIOwDMtElLkxJn4lLKqGZZdPrYPZs9RCsOX6jTcQgCGlvjd/VLcWGuqujch/GZ0QtwjjAEm0
Hnj6HAoQu5KfF+AZby7QePgwLIirZ7BD4scauGuCfukAlBiYPeK4sgO3AegI3pcCSXKSChn0MLZt
WDFDU9yHjDWLE4Akc11T4geFx/cYqi1DFoAUQIRUu5W4CU5OyEmt+AmtEk0reLTqik1TrkHMsdZP
jGsv0xYIBE3VjNkG79Y9Up8IyQwnYgghrQG01sVKYTxz45GEMtaeB61FwTqYOhQK6BhH8uDXMG5T
11YNxcFPCPCoWA/2rOCk4+TcdHRpuBGoRzHJgEhcEczDXeYXuCxPjDMiBwDeJbDJuck89O4skDDl
4DnzasqLTY86QI3pLLYRhKXKfi2eDNW0dwmYPHktsBJaADp1AHWB6K5vQCnAYsSMSFeCpoH4jKgZ
H/V85qLAtfkMgDy7IQ/woTDCbHqgXoO3iu/TJd3S5PoL0T/lMZyD8EMA6kXvtmwcKTLAlRpPjeWY
txbFHnZG0M0l6khghmTeuRsE0IQSyNWKUdycsEBr4VmDt4jC7Mq3SIkkn0KX5nyRklChu/2lA2Ab
ORfU3GuuMPmliX8bU5++jbcYpkkKSFlTQ6E9NuOY/94Xn+dfoISglDBwZR6IQrM5XgvJlJZntBd8
K8GHLnAgcJ8oBozebpc/cfAK9kBEEKD9/ijF0NIVhD20xbre7LuJDblQuCaqu/1b99lpqW8LBuUM
fE1XUTFXbv6zUR13eTvxTOdauFRqskl829C3I9cQpwgNhegUsW37lcsrbOa/awzJXVECTYlNbZU3
k2m3BxHhuhWmanbKuqeaarJurf/E8ZzyQlud+D9kVOFI+R3uQrTt+EtEm7Yj5bxyuW+IRM+hm7VI
WiAIvYGj3sYhTGgHd+adHCMa5yo7Fh9aqVwIHYWRTrjRwqYDKeNFTxDJHxNZblZ9nhAdzuPmhZHw
Fe+7frLGXLorTNNV37kS0WJf3yDPeBYqiibsNVeVE0/gmTvjKiAA8o3Zy5+W98H6T5q8rClTw08j
Emz1FZ8X5P2EIS6btK3TEZJ35KDyqen6QquB0uwf0furvjK+JSBbdIs0Shmra8SfpWMwRfMU9hpn
3B09SMA6FcKhdcZIrf/91zzelFQZ0bgg/u5znqoI+ABK041nqm/i6HX+BYFYy8ZyQkNEuTsM2Aq9
7H2WfIYPVTbBSw1FaaO3hXK4qfWKU8mw3R5t0FlvG/bYiN6vrxYK0hVB6NLojdfgbuAF3LOi8jSy
9iROg2p8SLSjTqRicpI20Il6gkuNbN1hXmM7l6HtMuhfGGuip9/vTvXrSa2KAXq3Gs0k61g9XACt
su8LcW+xINvlfeHmSMtr95rWeobocSY+rT7EYQuKA3dtCZ5OS7RxYrD5QDydc4504zyTQauVStU7
pnt1MqvlNk/BMT83T/D84pfHojDkontR5qpYpj9jtyeEQUmlGD1uPVvEdCF29aWuTWolwzZiiemw
HpgjYb1cNRSpCvXRXkHaqtC0W7Fai9pkYCxHVW4Jc+eWbM3zKh8TyB56u7jFv2J7VHm1FtlsB1Z/
JtC6qvcPBs+dc5GselbSfncbg7Ps4RZ60GEZmI+W+01u2q6XD9HBcIQXk4p9FjYD6nDQZV+AIJgk
iViBkKjV2JMa6hlmEIessCKz3uj8vB2ySSy8ZR9QesgMROs2ZoPPHQrhiEiu0SwPcY3fSzgCZTuU
iJuVc9X8kKcPcc5srrOKadRUZyMAAGumx7LH5nwKhTRxStiN5eOePAFdxD2U6eLNUhI/ASpP+7rH
bgVvueGnLu1WvpqnbBqyhutTT+NuxkXjBjfvcmSip5T6QVBUqDM3/KL4qpkK8erofkqC5Ezwwawh
47CoAe53+rEjDsb5J0QrH6V9Az6CBFn/znb8nVf14/3Nqrpjc+Zs8e2dzK5k1OTDKIchCusw+HCz
gWyHGHETC7tb7M28GlpT45RsGpW1euE1BXk0pLym9EHE121AH7/yC7637FbtuhrPzz3vCjKy435h
N1RCN/1K9I1vs5Sk5c2CvW06UDX4M/Zr250eyt3T82QdazqeSs7bmv1PzpXoU2wibr82CbPtK5c2
0oeUDZps/glf71bs0D0SZo/2dS9y/J1XGqqbAWR33TGxrEczMtB7s42QMYvv3MLf/8yWtRxcqu75
yy5qapXXTba1b490yT65qFu0Bj7VDCHP8StwlH/vQ1J0A7lHGXgFRnf7P+b+JrbV2n4oS1HsTdIN
lVOtWfHBQFH208vgNbDL291wqz2OHhQDqQMtkVk478ZBaeR6fXTkkonrGWHm0yLxHrefmnDIeReG
QXSBgEvf3csa7fu4rhzl7/3LpbfPfumupwrziA0IK00Wo75kz6lYDffXAO1bVPxVeWmnGtINrEkr
h5Y8McY0SOqZ6xD2WhMGIhD9kVAgvuU6EWC3Gq5dBpbr7AcMs+3eZ/3jyzz05bLXMs638aKiFx2X
zvVouL1bd6Cd+z59E5UKmSqKSCxT1Qq1WgZcMfozOqXymlFVhyJA83p42w/U4yyO0SWvFXFat82q
6G73rtZiFGsVY2+9RFLEafacWMXyy9zNjqVhPStzlT/9X2+s6lKAOrTbb3+t3wNWi4IfG+KizWBf
O4ZcNwD44a0912FDH6ozIZo+p8W4XRqSJJYDSfMltvBw+7Xvr2pqIoZo0PAg9kOKICQMpUeHQBFg
p20cAGrtX9hzv+RcJnz/W/onJDg4XEf8XiDZ8suU2QZLthjoKuZQAd4G+8StIjKdyHvxydsy0BSa
4b0PQcrcLKSPrax3MjlrhO6BHAC5ltFPUC9Ebia9ovTre/Icqzcs02foFnfJsdIF0NJT/dQfIirF
2+opqdOmmCJE3JqD7NNlcNLszNQ3U1qzbcKRwM8eB1qNDASzoh8Qv25PbIsV3iR3NKdPSQ4Vebfb
yz7VyMzr12tfccBGn9bPUqaTvdewRytv2691Z30WoilOitep+nFuP4+yt9DlZbcAA0NLFUHYtSaV
18L8CIl42uW+tUErnnQJ1CFlpJ2gzAvXgrOXvuvepdhoItgZ3rYcjdlntvJ6xaXhyNjd7ueGZ0tR
O6D713+amtRGuzp3sHxB8Cy3wDOF4Tyw2CkhkgIlOKEWEuSJ+DiN9y/ChBZxgo95G95f2Q3Tl7/7
L5DNWllpZSJy2xT38gavDMIoR1/omaI3hGA3wEknVX2lGlSoT7/upAfZ31CiWNzVXTLbqCtIILZk
3u5o03XJMiBhhocxv9Ur/yTM5ttvrbvyVFf5cZmxtzekygUr9ydJjttT/iPTLT/rI0m/N9KloTjW
Zkd2ZXru7PNdCb9VoS7/Vzg3tSm7ZYeKuTRqMkFG5T4EfELeM5aTWl3fsOqKZeB8lCt0b7mhSIHl
0oXhoLIQYMLl5axvyda3uN/Hr/O8mQ/sHFvNcvcSJCxdeFgb9fu8vadmovGaCiN8UC2d8s356O10
/yHvXiFsRdP8evm0X4n5qAx5QSq0/GTBcVtBkECGZeH94tkqXBELkgS7gxnzt7eUxpy2Wc0OiQ2S
ARMTagNwLz3vskheg0Ppq3iu6SW40veyXL2ftQKah95nuYq64L7tPwRA10uym8Pm70+7Sr/Am7A5
ZV4m/P07+FFfvtnvEmXRBPOQ7ktlytQh5tcNK1ziXoagmEuzWvTsiJAu7ShP7bKnJ0SbPAFsSJkJ
DSuFAT074dOlWJfy1ocP7K8+aI9YxjUBrq/5W5dPawiAYFty2I0SwnOVB4Ve4hPXi1n7YVTd0SGU
qrXtBjb8qVLA+0Tbns+T+xCzURpk9U1a2j1EIVebfknSHc1gXctdxpQGUYYWlxpyB6FRd1xyQuRI
oMRv6OdUtXs/mpHYCq+/zBRndN7nXHkyAEF5PVx+GEC57QOHEJSycGbHvG+Lhumb94Huav1ItCIC
wTp4HvYv71cBD5RAgs47uWWSzL9aRc2/bAZcfGUvprUikXj96y/fsFOFXmysOvPC0RVacd3sgDbj
0HDGhueFssZfEZfAjGGvnBsE8G37yDeps8SvtFF4ztavHp8em0qo9IsP6ig2b2XxB5y4Kk/GhrHR
TLpuYZRtqyKFsFOZ6Ih6sFs2/pfz5UaFI7Z1Q6+upjYaW6WXHujO0SJlb4NVyBgW6qlnMaLTLoec
OI4sVyfcZECi9T677QmLNpFkh1s7QNC0iEJ0pCbQh7LvwrbR7NNL8I4wZLiO0w19XUO+xnYJpjIr
7hxWo1i9/65qp3RyUboe0j3KYDv71rLKxQUkzn7wQkLKIgJjHJq2WEAJScNNj05gABxBYnBblCDp
VkrmoZRoEYAWi5mHI9bzK1jlyk4Y4vFpQASFXOjmA1N0HhwcU85F2SYV17Qof6eCbwY8KsXHr8LV
NEizhO+crKoQ2P52hOkqECNXyohFpTdioEeclSCbROG8SpFql7Q4pbfXeyj5IGybG5a+0cYqb7dB
5e3YXwedGFyP2fSpPJYbnm5fDj2IZCVTQxTDqR8XMjWzRJM85ZqFeV2Vcz7hLnjK5pIgHom+ZjJx
xE8WUB8YUUaIyDUapqOSvFQIJPLvAAc797xKwBEaJx1VF+uILRRcI+k8X69Wu9VrhNjuvU0DBqWG
axKdxif8Yk0nsjV1vq37bzoIyCu/x/CrDt22TnDNe3X/BRMN4ynmocpHpAxQfeFaR4Ht0NrXhXSn
XEzRcEUQ7VJPvY1fmv5XrzUnUVMP85fX5kukkbE+0ho4P0fRU6Sht7alUavValyieBo11rG+kHEj
MTH+QlPdgW08+usPtrFXf6El7jR0MK+2GgPd5wcNnU6mkVTqcHjDVjJY6WjQgth4dzjwQZ0Y/efN
cN2Y2tXwhGgPeLMxGCxqrUH4aGPQGIIruQ/z6t8fPC8cqzV4fE2PaL/3jXjwN/RpV/J3i8hIpu8/
u8UrPvxE5H4bb97xHshp0uMEogZgi/6f583lDDiURdYUP6YK3YXuEdNBcVfNQozNRvARuU9NyHos
VElUJP9DyWyR6B9AvdPUUp02FP3Ab3soH1RtmUmdkIiS14M6PEA1uQgveaY/uIC7Fxj+LFc9fwGl
U27kfu243zV9H8oFINPHEqGsmb0/2ZBgZ73AlhZ+ii1ZgEX0x11GXK99qsUIfZakc3BqlIaKVtdf
ye76q/vxkFW6jefD1KeuWjoJ3dp6v7GCPf2fOBcCFmHNb/Y9XZa15w1KE5GbVFskz29dL348sn1d
clrnQH0M19OG3/gmrCIEJSjSfk2lSkTdgFkEpx5GrqiknX0HbqoWaPGEzT7LxGUflJcEjncgGRKi
nEc58g8jcMYPZ+XUKHZTzT33rAD0j7IK35Zfk4/z7wPCxbkj3tHjuaRDHoGQ9TGApvdhkMfBH7hp
kdIQ2SkcUyifyAUs0slQTCwfyKPVhfpku7MRibyKNd/UFcdq/WqZc10u9lBvAqKcldq6Kojzt2Q/
JH7ZguaXiXMZJJgY5JWlVXw3VdeEqLfZOuHofZJORCKEfCqtfbTEPGkIYemuuVPlm8ZPMeuXnII4
zahdemjWkFrBEBg1WNjEwwzJBxrD4Cjoiw4xd10acL4hS2Ll92M/9zv5KQBNWUhE6p/zl1DoFycT
YgquDQi1SiWWeXKmwra34i7SnEk62b3Og/1O8bTjPWnSU71y/NovWhRgOkZaHz7OYHv2sfo3fyl+
HF7zr5kQZizjI55h/toKXckVqJeqOWUwmpxq2sLrnF2Ek4f2tihTqc1dY9YDStxs5EylJ3oJ0bE8
v5Go/HLcOFj5dLLSzP0HQH2U/FjVghScYsr9lwUG9tMlStHqjZsfpYCeOjIsf6ZX5su2IZMBdrjq
EqV9jJYOElxixDEN0ZFdV/rnWqvIRV6DxCfFa3+ypkRMCeoHkYlHXzXyINNSd432eq3u+VgKe64w
q7p0mp5Sl1EzCGSO6nNiGLFaS4XodNIdg9b/ftZZfYbmPojfDy321SfeakoElLeJB2HwYzfzzQvX
Lkp5Dy3poAm/kqbT4E5zzSBan84GoXffCaXs38RUQAx7YE5gFAjAZrlESYg2BulK/ZaU/mjbpejI
6RnAtz+rwAldGKiXqLQjCZkqx94p5mKV7frS5VaJJg+qg6YNeolkOG6KPMXqF1qQNWt2c3gHT6s1
2GtcdWlyinXf0yt2kWCuna99yT3Bl/bZGtr4k5UB+fG84Ku8BlltMdjk+nsuvNsRwbUFIJ4oQFpJ
qRm0EXTqRYAboa398nbtoX7TaKRjS9qnCfXpLIMSRbyp7pPcRX1dBl4KFjqU4h1i+xjBTqOUVrG7
/ihWNc3laNF3ACMosepiGWjkgvYMQSkgk4hoJaMlZBRfXaskW9KjxsXCUHi3aaICbGSJoJybmYa7
uI5DxXWFVXS0Tni+tmSIbQn61C47D+ENvPqopL3Wvnm7JGRD9s3RU4ouUc6ec4/PrUOt/FrmLBlw
VNVxZgJDr525L2IrEor0NoPNaTNwuodyBbLT2jkVZY7J7B66spamuk4ecfAbi1zjsmmdj8ntlux4
UCcuUjK73gJ6bRWzbOuQA7CCNHaGv4IpiDEZDPCaKqd04/Kuz9XqEShvxe7A3EdLQ32s8ARhVsT0
oCAMNOBEtR5Kk6523K/d57FffEnXczw28xl1svCOTkHsyf5iB8OVpW9eiS6v+xdiRPA+qexpVBQW
+POdmeSqLPUgV8dhPxteg+y3Vbn/CowGPLrh7NNyyXynX4WRNjS1J4aKSipt3IdQPUMYMELQz9Aq
27dQ8lc/x68Lu/x1E/NpOyh/R1zXUp2tX5eSqMT4sJroKSJdPK/+kZ0WI1lcltLyJTfM/MajMQNp
6ea+2dRTT82A4wUeAloiNVUY6tiTXQ4bxfG9U3kLDVC28rn3X+G4b2YATU3LjGjXP+qKn+7pWA87
hyJiqxVhmBDs4dj3nK/D2QdLsIaheLS0wfO167f1e63brFe19fyPgNHlCbEGYeagJFwPr7vwPROF
hvbIEsKVxefh+bxFSgLxCVr2fTvU5N/qcze4kVRCFdGn8G/ZxQeBBBB5oIfLW70IF3qkOK6aizxM
h9ZOObn/29Piefe87WafRu3j9/KFEaEyvYqu39vvMjqPzFL9m3TveFHLj8VX+/oKWgDJxmfcUXRU
WB0K0le1NGkicCUvWim9F8HEybY9OpDCM3nwHI4gv58DNAfNtNAC0gZv2zInPbMKWi+hYFvGOqg3
gZd8wDCaFyHFx5vQfUPbHUVhmkLWdCrw4H3Jg8jt2r7k97xeuc3gxt+Dyi6cxDVky5GQ01fNNAdz
SfYT+4VN5Pyis4JPqYByTYbLSBGAvk3pSoWPOJML9+MK/Di8Y0P+KA/TdreDOhJSF4kA1yJh5ziu
SLsKf6oVdgbX7RJYdJPOvvXPX6utjToia+AX/12kS1LT5xYc17P3tdIv5lf1mm+j9zild/zKNfkz
EH5kPJABJzVfRwxzoT68XrV5gk68LA2844dAgJ3WWVyWEXFvxKAdwdDkjrXJJfxT0az7cWSHYu9d
myOrV/WOQ/lxnz7vTZ/3YVuS0lKfNPiOXDAstdmHg/53vv9G3Xw1gn7nn+j05HF81NW4yuK9DQV3
A950w+HiKPvwmzVH4do+TunPabp+77pBl+EYDu8hEH4I1+NgPnhNDIYD+HHNNMv24LZj4hj/TSVn
MyRhrMVA0/B13/UVE8A7/zFzXUJ4dI/nGe5gUlMpYNj+m26+6+e/izUnDKEH5ca1cyiHciHfdtSw
tB/j6STh0WLr9uiTwF09nMfVOp3X/33UBfiZXEN3s/CoJIq0KiS291AVNkbhaV9q7lG7HGPn6B6V
oXFoFxA+/xhKf7qw/87iM56iG/FPhDOH9UPfwlf+G1lfdInGOjxsvivDo1DOP2650FOCuhfJi3CC
e1DV9WLazgbIzhoy5lbzKqQVnMZU8+NY7gf9x0P8byLeFT4YnlX4Eg1t9+OunNWj5L6YMV4gx3h2
Du4Irt4LeoYcFYKDLPJiFbrj/PdQMIZ8knQAQk1oaByOQhYMt+oehvS/ex1dagTKvHaFzg3W+PGc
PXAr1tC7EJ11TQwo7pmkdpz79pYSaf9wrmcVVsnqc8j8NVX6rp41eqr8Hf5pJLmNNp96uT0m3ORH
tcjxOxMie1Nyy28Pst6LcKrhapIsPnafepxonAUeqJ+u7byUxcaeQaEr6G6l8TLZFHQps78FrpDx
24iiQa5VO9pu02eQb3o3YZzIQWfCWKdfjbZZHArjBOvHF1vN4bX0xydb/dv8A0lKKqltQSINPS9g
PGU7YOh9wlkLdEGx/nHo6LZhzpupMNl0Crc+8f5AlEqsv9Vea0QlNrXTsYlnqjA619clLCxa1uwk
ucRoWbx2RFJKBNknslmZRgkdfRLuH7jBah43Ve/rfOBEhSH3V0n9fFP1Dc3/ykeNHMLCXB0bpUNt
Qnsmpc9clV7eXWuEaZW8uj5cp2nVaJRKNLX0nJIDSgqUmGmx61yWiyvp5gxAFdxWhNnaVnOeY5WH
Wyyo4aiSbaI8viHuH3iztSt6fOjSs5m0s496+YMeXWoKKY3kf2+jHtmm7M+hNnrdcan2kSZu3I4X
U4+Q/uhAaLiq+Y8Sb0R8bNbCoXZaiZAb61Q34/W0yl0uyqdqllr52x01ZG0tzs3FmSK1Ri01rVhJ
xZOaOB0ac8WYbnBS1+Ypf9WsMxyNt3tq6Zk6ub9fTopgW6dKc61FQpDzrS50FNtE2Vy838VoDFdC
41N50mRbQPNMpuQo3pEInk6D0Xgx3n4UVV4tk/1EKxX+LZ4wSXcif/E5Ex17p/q04NfRnsb997Wd
LWaH62xOQ+XuTJhYXCnn3H/kR1+V43Cr4Oc2gD882fo6xe7kbePBTLV0jreZBKks8nPWQIFvrZ/t
Ga7XX/8cawsZesMEps5p0BCVOCfmPUJEXgZbEVxTQlRpZWyIy5XXKWc2lc7Q7TpkX8qnuVKHf5Of
dDG5D1VpZbv76DtX5ZK2SwlhXZDPR3mY/7p+ALEP+uZV81OMsXjzVzrqKiFaTApSSZkk7dJ+ZjyZ
abLZxZsXFJC0ZrSmxlumIKdQXyso0yD2c84gpXq3g9AuuZjCvO/36c+t25NN0adHAA2S0gdA3KxX
vAUAsoub42Nvm6umxhP7/tdP+d+diId9scQcxus5wg6pDRMxvl1ILNenbCTvGK9FWoujxY4DcyQj
2+sk9b7pV9oTinhv16TWydSUEylhF0lr/VFKbqvqEVRTxlOIKuvP9ErKXEVidIsvq/qklOQySZFk
8t9Kg01b2tP9UL3/XPbRTv89u8E0fI/g2MHn+6Ph/qMC+8kk+4qDcbiC6ORUYRYw8BIPFH+j8AhW
UP03rfQtqaxrKsRSbIpUD7yeJiX6hfTY8dyc3BPYfXrOmY6v/P3XAkpnJcHJViRwaBe2UX4ffVyc
26VdCy+3Qi2dqm7wp5Frk3IZ7SghkwgOinQhrpYJjGh+XDGj9TtKiuv69pAYEs+Csxud/XlaJTvx
azlZ//taP+ffKrPIRM59jMyAPRYOFZlodk1W34vv0s/23z5shvCORBCW3tQK6kKMCjBwUxOfZef1
80ijWbmRxh63gAgK+YHxLB+lJ61jrmG8TsDte7KRM9XqHnIy3to3o7m+oQplupcJmlWcyoCnWqVc
s3yJywrjhmWI3ffpq6hmbI89Eq3/5WoKxgoScZJcnTNL31u0oEjdqRDetp5Lws+nybk62pyrlej6
dH6ahRCklkeF4Ofrl2wuaOD8Rxqxf65dbm61ttMY4Rx9uc7+vX3qr8Illz/L0n3pKNrO40x9/n3+
u2RDSH/7iPhof/qB6CozskF0TnnN16ICDp9wi8NDYqwc6ee2/SxqLgeeJkOic2U0WkYbuila0H1P
9Ej7y/+VtcB43bzsn/8VauUWeOtYxUx7vSaojfGkcX5a/qNFapFk46l3KFlE+CJReCejLLmRfQv/
4Cd4Y9aYErf2SVY5TlexQ6vjjgrnOLfyxbyvnZucCgfYD87lCIhfJQpavSEixKVGLgkHNhEc656Q
6a5ScqihADZS0ekr7zNZ7QQe10BWPTp9w1FrDF+mlm+lWfLqoTpvzt70ePOfaHkaf4TO2MkxKUT7
JPyn08MTY7JZVSd/uWhf2yfz+BJrOBrnIsKCKDnxZZmomW3gQT6bDswaJLcze9/XUrWDoDwpx430
BHCqbieuJJWmqeLLqcYxOflbo2dpP3/lIv9YxpOxYsc8cby4n4tQHaNdw9IfNWYiKqACbc9UVH5B
fforjuS+mLyXaapxy9cX+Z5vyo2kYhOlN61KRBJxfsDcCyBIby6p0uLbIajHYskEmtSwpVsPryZq
VAgSiVlsoHgEgWdJYsIyyffl6fZo2MmDyjZQyNr4n3X2u/xOi8F/YKZcNTSZAGwKUMXW+1t9fmmg
pBdFmGUl3oAhnUjVrv/KH31pz8DYKMvaJiFQBx+BGc8q2hL+jXpx/lAe0gaImDZl3sTVACO1qKY/
g6hR+eQvpeVQBocvPsrkW1b1y0XWhfyt2lJ9zKcknnLx4lad7mFy8fonc4xTmjVmkltpcComo+88
x3VULeUM6uTvepVCrxVX7XleNV53tRgckzaRxNQxrpCImz3Nb9o5Vdf+HHV2JY2d24tvAM5qhWFS
T5XVuQ8nuVZ2F5eytn0wuhgm3h+SmyYV3xVeVzX7lo1Jsccw2SaKguktR0Nr7Dm8NWrNn7WLAV9V
5/LJddkVE54USePcXD9PnzffHxV39Kzp1g8WYFT60T23e032T8xAapC/xefQ0t3DqQz2s2AvzgkB
5jdzqH+qnpNzEl6xq/q+RRSJYwYm0ZUrKXzYD6PSR9rVZEkFfacdCbhSS8c4J5Wfe235ek46ndzM
LjtZJ/l4100XI2s+Da16mjTKLTtHfVGJD9+VyPKNr8n0WW/Bj3CBlIX+wr+WzaPVcounzeVH2IRa
t/ixbfvrLZxbK5rYavuxx7Wvn+Vq+oWISRz+T3+MHE7Oq/A6VdMYo6pb1MjbYQUpTdXtyar5758n
rqev7RpFTJpsGlHJx7Uds1g1ffB521T4WvhOOOO9p7qQ1GZclplhQKqFqBBdCDXGU3Jk0TGxe4YF
Gta6s7dPMW7LY8kWwt8t1oCVuMX0Gp4nmXaxqSpmmHcAbbU20Ilontx+hThTL0fNSWvREoc39g38
9lol/hkl5GmqcN3PcyRnH51q0nRtrkUNN6XKdYvU4NRl+H1dei2SE4ghDtI3YXkWgP+5+jUmY60s
KNIrTeVFJPpMJkMsu+dzdH+R63gJJlZI6/g7Ty6WOY8131vHKS9W/lsfI65IvAUnuppw6Us8Pfcw
q857m86CqG1r5irxId538rcu5SjTkpyk5L3m2PWmdJXfs0Pm3JbG1lb1MYt08fb/wtM0nl+iTeve
ZOUTTxZjgFHPx4tGMNmkC5r5atgIyE94N5jt86v3YiCLkjxosymnu7xP7838W3XnzbDLWCh2kO/V
zJTL1NTXc5wFmG+pz8rP/JVygtVxr4W5b3tKjk/HJ63Bqztxalzp3Xge3r2ZsCtzfvNW+jkI76I0
r8t7N2sm/K1HXy6mRxxeH5e1dOuYHP6CzeGOZX5upnTa1L3W/kfUmS2nzuxQ+ImoAgwY37rbA8ZM
YUxuKAIbMxmDwePTn0+k/jq1hyQEjLG7paUlaem6wgcgCqX7o4xvMDOFyoL+yEyd0wD8RZgx6YzE
obw1TAaLpxIHErycx2a7TJwTS/xvlbIMYUz3p/DlZKDXDR4CB+p15ymiUza4GiV0TGjDve4AC+N+
wCVZ9Z4q33JZHotKoAP1ExqR2huICvNQgdehmsN7yOv3HM9pMBUNVM+yZe3TRGffw2RVsUv7Mxyg
Ko6lfgx4c35jpPr1VAWrj7c75craVKCtxMaM5MRuoATL4+EXs6iCZHwdv3VEdmDDGzPzjH3NuXwu
pFiGNjcqHbT5CmqsucZlyM1jocT8gs3a54sACAYoU8RsdwIxDdtZvWlt5MKLDjwLeAVIC9l2COr+
RFx2uZQN/7ZBiffnEpbue5Nv+KA8HRMY8RGex+asxyv7S7k1FkrW3AFat9nXpGwwQUGCSak8wx4S
2pjz9qzeJ1e/y+09LQxO4cnckqaslhoOlgPKZxEbmnO2LK4+CvaqldiyRgCZKg0xphM58z9b+ve1
MZEVlZ9tetx4ImvQvmJBdX9G3MGFYr04rCdWUwLIEHNZqM/nZM2ghcu9Q80hI4LCBMlaKWZy+p+P
YCc3lhIP8u/vj9is1JXg6sKiaX6J1aspY1UWhB3YUL3WxTBDiBtcPoTyhqo3pgYCCyiFQ+yDMwTJ
M3p6WDNTICGHFVwSt084m+UiDnEyw3SLBlVZBHjlfjy4yr+s9a8zwRqNbjgSfQ1ZFro3pxiS99MJ
uF4xCMM5YconfZuVo8CaofhQtd2Qm5M8IggEvnUGcxmg/remyPf3rCu+EnJ8RdQqM9R5xCfBSXAx
BIYVn9tgAVUpZrfRR2RzMjN3z/XkYjz9G89jWiuPsWm1XGdcyOhjtr3t8oXjvHEzjIksmLdmd3GB
WVVyIPFYZCowGNyV04mX59yKe9j25PHXkaxRCJHB8whtU1lp3MFbKFZBzkpwpXiUtwZc/GA4sCnb
0ZvnsSOj8XXX3bPD9r3gCSStOG6qy4ncvz9PyT7rcAcXoF8WznnMvuacWHNu3ysxSN0Ob40EAGJQ
7HMivaYiVcn/Fv0VtoXTcU5TE2ffQENb9gKfjKeKy43HgK4vgdYNyK5BC+Nr+sj38+eG0cbCLz8O
KKBASbd+gYQX/R5SwOxf1tSY+mgp2UyDsLs/HZtade4lY/hwLW3ufq2eSBE0iTcVfQEOwRIJ3SQE
OCnLa3gCF1ldA1nEpe5gvcxNvGoGXZb0G5gMca7QaXeoYWY9iKtLx+mOhTeA48dLUdisLN7sOkhC
fJEn3oxBXfqM6yEh6rdwpOSlOT2ahgN0NlUrSGQwybrYkDu78dJCo5tYMEeDvKn9ohqZhVmq0+46
eJKJOye7nL3dw3L9hTPs+E0sO1Vu0QcrcHeJGDcFKOndUffFvc0Nais6Jv4M2ekgNq5abQUP3qf9
oH8Uf1WGTSePiUxotzyYOeaaaXncA/wcKr4qGwsq5B6AWVYo+qokwC8SvrwnzxmRlwca4CZdwAZg
Z42fduvPTZPwB4Opi684MPvcPcgZTceC07Krf/HPdYZIoF37mHAO81Jn7vWJ7wnE+Inv1IXTJSGg
H5Mnfv/uMt8veLjmWlYDnSwaYTed0W0WUKIIumh8AQ2Cli8/0xqjkh+QKwd68rYCcAS5doji5M2E
bOLGfPEYt0ZWHBcGK5f88Gn4FLzm86aG3wSeEN+dbXknh1pk6F9tISEG8gB7/uvI7+lIkhst7/ua
Le7yFHm3K3HdiRIELsRJoR7BQxTb0SfENwI4BIfINRL4IV9ZKEPCziGcE8+QmBTX+U0QCQ6RcJOR
u3x/Ui4fL6aygQfvVNIOGliZBs8/+39fqzO9ofZ7UIrvvX692X4Er1h3WgUw6fKdPCI3z/CrEc1f
KuXsBL7I88SHsnJOi8K5LeRpmddx3gM2e63MvfgXcSd//1dHyBpeh4n7eB0LPyLLMh2kvJQWFQzB
aSq+s1jl4WXaauNEGxNUdbA6HwBj2q1NJRwSvBA7jtuQOT3vHl4boKKPYdF5hp3pBK7JcGIb940d
C2CN1qfRDauJavhMTgjAK87mA8bFsXTZzIg9KrPpPmW6g49ZnhkTemV5ksBuGFHsdz9VCQBaLDbn
5A6bsxVxsgS/zOI6RBpIP7xTlXMfMecJ+Ri6wrNfaxDpzN86FooaWw5TokqLlBhWgTaNapitkfuz
T0sqpvv8liTSL8ybosOB9gWpE7mhA/h628yDQNKBrDrVPBwEloYfCps6Mp8KsoKg/EyzSYF3AS4R
90JJD24fS8UsNf4g7qVMhDsYMsN8Fgy0BCTyQeF+CbGpDsJ19fec/hpIQWL9tXjYu9MwldpD4fWx
eQLatza1VBjMvu4PyPAEgp7vbm3nQ0hMTcTNGV5d6oF8egVpRUk9PsyCTyduQQKNC4EULCu7iD3g
/a3lBsxYESTDZNilOMvYkSPjjcTQUp2zwZB6NH8iK8s14sIxgAHtf78LFFGfsYMyeJAEsH//ooia
zIzd8Bj7RjUWo7mdBtUhBrb0rA3VWiGjxVHFKH/GFVLdMyRNbEAWNFGmITXIgVsO9A7PQ3acusnn
nPkM1H60/StDqXA2S+k0kVoDKemLNDwjVY7MCfpX+Vx8Bqtpa9rH02eUmp2Y4bdVCNRYzP449DKX
hSULDl5Rx79NS7fBZqy4DiV6qjWQO0NgCPPwwT0MJw0egOnAmL8gaYhC8IAeU0jA6XPcOMy0POWE
WtYTL/0XzMl1LieggwU8udzmTk+TIgV98eotJX1eFpD9DwRPdCjsEZiPz7J8ARuyzi0fvsi+sIkF
LTAm94lTq+eJY/ldngK018AHUMgbIpv7CZh4pZ83Z/UBgAkx5LcPQ9V7NuUGB47yNDU/TjMQEMyo
OxAYkUw0rgQvCxZtqkvXSXlLhP9qamlYHXRWBLcDdtlmcvvH6j3czJOYzc5GNy1e3lrHwcWlKoi8
tW2sJayrh5Fzo+PDTbyqPUQD7Je2uBHug689krEq9k6aPxI3nijjciVgvMx55O+Hcl1KEImW2id+
ZIXDsJLBEle1lldSgT4lpuQ54sriUUTjB4HCt7izaCbPl+fk64odOqgvCmceM53n7TcY8aJr/+TK
u5GN5IQiJx9yPPZRzCny/7+tTiDih/RKM0PyJtAFDyOxcz28ziAO7xMJyG8a5zVkBu1MHJaBI3hM
0K/AJzbWgiEMAtYeTUnEpRj35hnPDU1T7WquNVFLQeIRyoNwi/KUnAvdbPpcZb3tq3jcC/qekC6g
MSYMXuE/6BeHpgG97QVTyL1qKqadAN22swLTLPGWQAuAp+zsl1DhQDnw0AXiKsg1wRHabqik90fx
sVIdpsZ13KRiJb3w4PsX9OUtREfLvu5O4gMGAnQzRW5s1NqkHDlalZMtdq7QvFZQaHI8hWKFUU7j
adWMpTtoDRKH3YBtlyX9GTokllmYEkIE2VlCmTyQQOELS3/0t4naCMiJYaJlGNCxgUxhaiNbg55O
DwqGvUiiUEgUQerRSoo42C0ZjqC35PRl3xWyNcWdJISMEsNge5Y0WIYG0thsJ3lfa9Efv4YfLM+b
G+xeoucz5lAumTGpeYAkxA/DmHFYnAKrh0NR58In4sDih+Ss0S2cy3PebnMsgSAJsc5IPgDpLLlq
EiZS/B9zIs3Zn5VP2f1/hA8xAtfmvOIU7StWSaSueyAk8IjT4J3Y/iECe1iK2+fqdm0oSDAt4T03
dbldtm+6M5N4fvvDAEr2dMYAa1VuutvgEcY7ot2MkBj5mHHrpCsnGXeerC5IeNBFB6F2e0L6oLu1
7waevXrZl40w38yDA0vkg8eivcqEAI+GrEuV5irGRcKod1bCL96xBUCOHfw33M8HlcgDt0OLuEAg
T7mQf52VIFDoW3KNoAJqt3cZsB4eTZmkPHePQY+1WzmIIOEmGeKEtj2wJK8gQMo9nLfJZZXITKjw
lQTaMb4V2Vax0w8WRCr+GxVpLCWtgPRSoOlXU6ZDewA1VEv6JrD0xnd/TML+giAeQ1v/AECki2Gk
EUMlrYiFwsVvHWkB9QAOzk3RYiEgofdVS2DIvc5YOyFsXwK5gd8fkzVUnVFrLsEhd2I7gh2hV5Ud
CmyHKpJ9KfuVIG4n1wcVI2J8oZCI+ditDfYvpBDju8g2yZNrV54OfjtabBkMBZeJWbWUF0KKYQ+E
2wLmQa+iAIq9hqO2azfZcZefUCmF0zuSxMo115BfcmM4JLcd4ldijZRyRg5S8c7QJEQi0CNdt3ar
u2dshNK6MbMdg+0KGoTIocR+/FoZBi99wb+4/7EPzBwgdpWz5WP0+Qb2Ioi+eAm1yYva3c5gIHjX
oCdv9QglxyZ8qWA/cV/Iw2KkGFKOSZLj3PAyLwaLs8x73iheyWPWxNxfx4JkU6z3DjqM83uuLCJb
IYe5jjB/5QDLCmBgsVruX9gBrrYozp1IIGJo5jQZHwgsnOLnCXCGLyAxpdFkdXpcHQmWJJ0ETeiU
aPT8kCvwz7Qwkdtm2Ua+pH9aocDkdCFJKbHhFEIyxBt0Did90u1albG6AZSfY/bCF/g/jP3iq0/K
k/wbSH0c+z2iW51A1oqjlDjl7JBgV6YFUmvhYMRrXMFu94n8CnYMZpRGpyGBCs3goHzd/36vS0pg
0QkJ8JFBogziJqTpC4Krizi17Td5/4vmGx39e4B78Hyd7/ta6Nt4tG0QaZHnog6S8KlY/nLJYoKi
+EZQ1x0Srq+fBHDixtm8Z0XigNb5L7ngHeCGTk9UldvsUm5PO5AQ4A5T8dYgHuEmxOoy8tC+0/Xw
UIjps2tLLOT0vEa/f9p3hEQXRN6GgNXP9ekfCtqqDY108izgTQc2Dfs4E/ss8B2qEvNJCtn4JLY+
iHlBqdFBWHtMOPSaDIpjV/Lm8lL5LuM3wt5JpqyBuZBnPB2EkDTQC5UNMvnKmHf5VnJw1tN/ia3H
a0h2H59TgG4L3XvwiUj9Y2N/Lgmf6+MAN5m4UvzOyzHn12Mr0rFk6oaQW0txDX+OgUoozgJPGxIS
5fCiLYl/CifeQZNcFCKmaBOqSjPD2TaODFuvVTcARtidyVNT7wzvcVbGrPYsCnWpJFVPor0lXSxM
49hXkUOnIrlpSJCebY0Y4yGciVMHrdmWcTGzs2osARcQKJQMBkw8m51W7Um8gajX5s/Wl2Eodsme
4nl1x33pnD0Hr8az1WVFSTyvtVSXeWoQIqxp++VCi6jn5qnrMUke2xgbDCKZtli0cALrJ8XRWema
nHf7wDx2ZXKI5uTuswft+7o3aF7+sgIUYP0aFC5PySjY1rj9HV+0lSrmtyE8otrzm43eDbkKyi0D
oVC6gQQ2NFwOinBXOvXuOUjpnT9/i0gS41oJGaitps+L/pHtmvaCB0W9hF5D6gTQ1MOvS+xGEYN9
h1lcWqw7lBy2RIA0TCcaAVkiOOu7WDfZTqgqoJmCTimEhTd/ePMjbX9kIXEGxwveo7LP2i//UTJE
Ze3xQFE1fTdnHbnHKxoO0uSD9K9L+YMUvCIhbC+PO6ZYoLJCLx2tV4B9+3gUTUJKdf3EPVb2UqKy
uT97DSxpmgnmnK+labCeHzP7IIvoSQ5RAl/6IT3jsKrnDwKW4YGpYZP7zhy/cNBQV3uE81gKLJs5
Sj6qSdLn4e+REoHGoplBE0OVXD9sQU5MlUEYrcwjSgBSYmdSvss1ronTIip7iQ0Jr7rM60v5xwQu
6XOlbGxS+cgQuXLC1Xy7pmMYPQtR7mcOJxGqUG+EzvyEltWM6hzA2APfdIO4EPtdHbNVO0gHJChh
pcC92EfhQvLFf2wOBg/+RRgnyer/l9P/xKEwM4K3i+VTWb9SdkEMICYKAohfYDsxVk8s/NXHxznm
hNQHtxw7YJfTeM3llFsji4PpgSgWcJtQI6iGlFe/fyJi/tSukW9GPZCNmLGuKIL8+zx9t775O8QE
hVCmyMLr2a2Z/JSu2LdeTe3IgLJBpi3tcJNT2cAvzXix8Sukrsxgi0OaQQjKSsag2Ohe6Rbf0QBJ
+vjLYHJLdSI4p718Q62gHS9SKsCI11PqUKbJgvvC06iA0pdxsoD57AYJld5MTpcdLzQlxYMhjkfJ
qUULHl31J/IzJxncm6PKjRbxgFYfvK7b3iQnTuL+VNF0y7Qa7r8Z0Khx+SqdF+0CZLuc967tdlw6
XN0WJx4+BwXFCdKBxzzo8XZftDUdJtphCBKvpuqVRg4S+IgS3L7ixflQwywTwAb56oEHsG/jqMPz
4gWnxPqkXVS/V0QLQgLwESuXvqUdRV2Aa/dl2S3ukI3GNZ9tS4EfJqGj9xbo8as55STGFjwtxU8o
Kvz2dO/AKMFvRo4kEMi5bX6ZKdaKcsBl7tMlAac+pP5mfB21turx2/5+D01KU3Sb+BxeklZulujy
5PYHkfMABEyTM8GFMpldolEj2PIuNLwO0CYq2FftyX1lBCWML5d1RbEcJK9vwEektP4kMDJip6De
kR/42wUIKrGGqJp2KHKH18jHrwU0YvmL8odsGH5Nn5VsPGqkviMqRCNFh9NBll8yTWtUyFGChlZh
MpydTZPvhMwIx5Ot2Ro9py9E/t4AE6rjy1XUY74OBZpyGlQYsCQvPt1k7EifylUKFrnyrFdqRViN
lMK7lft2OntrZnkor2Db+/xJwua+G40i6gztx6q9kbUbLZDBwRazaj2hl+IwXDN8Rlcb2hFg5lFa
dc2l4clPNHu4tdcLMUA/N7s9j++0nJzV1ieXWtrn8LR+E8DYe8qGZxTIrZAA1OayxMmWrjict92c
Vy0727+3jqR3jBFH9IWIz1FcMGa9ee3hlnCCz71ktD9nENBr4LEq3kBsdfdJ+SnMnngwi6ekD8Xd
a8LvP5x6XNJIVZC4xjVxW6no5RD0q2jGdqpqIi7rrCJOX1yRKSb17lMXo3q4xeaA5vlFNZGnPPwz
eUVfnpnzptR/4jlzvrY4PQZ90onFfsZnUj/p8NJ5d5QHktC44onUbXiFOMLWqV54ip3GSs7hhcPj
LMIbL1xvn4xLYH/LaUlmXZwyn9tU2SY9vnSdcvdk33dn23m1l5ubgX0ADR2oRra6YAJkMKbMNxUj
IC9mgCuugD2iBFzUXNwWYAMiDe15egW5+a8BHIxbUf3LoxR7BM05fTw2M5w+PIdAbWvyXCWrXpAS
ukhJh7AfyP7w8Y2AcmzybpKOsX7OIZUGXJJPomQgtqhU2ZslRAs1aWO+0Dwj5hML9wpzDMl9l2Mr
4Ob1A9sMTTeQNBhFKY09joPwA3xNeSpRw5uQqakyYgOiGzJgEiVJFEIqDYsu5GorYCVuKIZmE1wX
rN2jTNHKnb59XjDbJXxhLTFC1G0i9bGIF30+Q9/u7GUH9DYFXCSNWNMsvH3BTpJmarJd39QzUfst
WxpBFhe9tJTaJjq3pVt//eC8GZxDh3vqPcQ74vvOhKIM3JOA1CFPrBu68LNfmpcdqm4Vkh4K+eYP
WCSG83NkneCsqn+STQGa/1AgMrtSokGDLJdZPFw6lRIFIcgjIlyaPAbQLnxkIYgrjIJ8pYEk4urR
LAyytriWTSmVF7fH7CBgEDnYoOnTyzvPSDdR8cQNNHzL3aJLLCdqaeGim2i6A1b4iFsSOhwNNuJt
t75P/yw+CHOGux8Az1r+ZgAb71SjWkRijAJ9nlwMrQGt6xJNo0/Ae47OqAogckFUzVkg+4XEizwM
1e4nw3cmzKewz3ysUSmRJNBcstOSYie7sCe52AKTV4Hk76DgL5+TuI8yRp1zNSTgkEjkNkjD54oM
5gYhJVec6ZOl16KkRWyi/PQaPA18181HmRiz2mb5d9yP52U9MjpNuGcffpvnWEGLy4mfG0RqJwa9
TQsvteNDbiut0W1QUTGRbDJFoQIQgTyMkf18BfTNpSpOfpcNePcdFCgL7PQFe7phTmvY5OJ/dky6
omNoQFMzo9BYqhjgNjih0LJD2JAYkX1TtroDFFh8R8wpPt6Iv9Vlx2FokNyJkaFUu6TaWj2OJmqN
dHtiLjDQGwHsXVMZI3nSU2eb8oQtsH5IlZ8HYEBvj9nAFPfmKKPD7Hs1sTXWAZITK9axi40cR+xR
NDiznW/ERuz1N4bsbTtiK7Foozj8eOz7ikS8K2lRY0YdXIzIh7ofxfB0IizjAxrUyfAN2Z5HPlbc
GHUdD5vgUiQK3Bd7+9TT6YN9zYERNwB/HmISX3hgbDYYnYOJwe+OyPvb9YxJZ/yy+f32pbwJ3Kuf
PC4vzgMmhuJ3qEsf8/iiQetmNOJx++xtQ6ygT+ESKWyoXaqhyIBKuL0lrAYPoOz2K+HNbY1MKZ04
a4tQwS6Hlzks8ug1omoJpjij0hpK+U5TD3sI4YohVczw0pDBoA7+kHaMnJKsKOVOJxhiyUSWRKGw
wWfHGHZp7W5CHjdL+zmjlz/20fkKocWgDWS3u7+mL8eVn8E+g6aTggC/yCnClRC/RvxOfi95dUlB
goOnApq5XMMrREUv6LovdrbkYh98B9QhZQrmp8RZang68AofJgQqgt9C7MsBvYsYdPK6aG6RO0Wl
gjOgcRxmn7JkQdznoLbPwW0ilolk7MdmCWPO9eQCwpdLcVriSeKJISUErc4NvzCIRoLKrqpL1Rna
cZARBqM9CEWCaNZwgJ34WPktnn0oXbaXdVGo9Jd6TtO+JYLFuPvFlHuJ145ZeegXjSVjfxsyhZfv
ZQXQ0UxEuQ3FAxMiRyH/FZuWhzZoSIWnQ15IdlaHJRSlrJSmoWTviS9g2TiP3XYvW/W9u3/RnQzm
B5a1bXNF+knTGdblXhIPSXgjoU6kaD3WyfT0BsBWun2mwg9TI79mOK+DIcZszohr8Z7gNUwz6oB0
9/OMG4O4eZAWzwqklyOIzcPM053IcZfjCFdTDRDBEORI+/ydwBGxDayPfKUdDEHemah1+vyHpBv1
rfSo4wYojp1ghuhhB9aSE6NpnalHiriWKZzqo8Ynqsf65OCpZnSq8ph42xf3SZd0LtHtOGHK96iX
u2f3/USUhc7NM56rTdwn3lXC6nRJvg1BBFpt+W2G3QLJGpBHMnBDZBFwFrRo8mp5ezoy2RW0ZqMw
s8Qb/Ii/OuM2mW6kH/84IGlSvlMlvcIcr+3X1GeSR8V+BkIfbUUG+uPHJMuJu8VdDMUJiyumkpgW
JJVEeGgaTXN7J7lJweAUxdvpisltq5Yg5PsXDt41j89BZ0NPqkK5S2odGyNBUWJt6w/zcqEThFan
wXNwIqmPx2B07ov+AfsVikGmNzy4gK0joryCsvWJNcudeFBtaBZ9cKDehmq1cZ8FxkG0WCk5POvO
3lWbahPlcMNgM+RKZNmx1Khfyfn3gUNOKjPnK8igmIArWjBBR33nWH7iKqhYZc0M+BDwS8KZEcSF
oJi4XCfkcagEwWnvr4MTs2Xn3Rk/4RZ46/8b8QK8eL6Ebyf9mOl38NIY2YkATJAgey6E/4FPoir4
KIY92ZyZuQoyRsdlY5X2O7jnzEjh7p3ckqKCRJ9Np2lIzWf68JLOV/IOCEozVFw7pGbQoiYqxclS
Z8qSh/2F4Mv4xn5wdyyS38eHtTboSCX6CtEOUb1DBhtA+U0O7UcU5+QYUjtaSglp7/AYxmRNtn40
Aied3Pu6JO//e/ZyOkHQY4TojFHb1SYdMs5pwpxD+EqPAb9I7+m+jr32FK0R1K0wx71BAi94oUjV
RO/TQWFAp+tGheng9nxbToGYImWyDScrIVetr9yv8kGXmaNMIGKqXUHdJMwy5BsGv8NabSN1qppQ
CNDKGFOVkTd/Iu+hujC5sKsjxuWIz7BfT/yAfMufj7P4VNngVCjlxUfwVZXDCIckdlRbMeTYllPh
g3GrCH2/tu6eJqwvCJ1Pbh9L7cdYva371IhibH3atqDlvGpSslAokhOSwqIKmYiVNcSULUL0AmxD
6p0FSOB/7EB7xNO/vPvJl6m0bS3sjYEkCUr41fC2YlWzoQQ7NsiaVx+QTRaF/HrG9pbxNYKNYE8c
0+tsBC2wsbB9vQRDQBE/Mp/lUgBSwgRzspqCtAln795lSdJFTEzewyBcRX7nrNEPvUKfQSrB1WA/
Ajk09ftsg7dteoLQBF2fkRzAhrAz11jivZhcWg1kLpug1YoWQzExoHFOBNMqOE5bHsI9MoOzjUWF
1tTlsgWgkL5NqCH6HnmFjGwXNAVGYZN9wiPeX6AcEHpG+/vfKZWUGlAUIApEH5sE0uOnWMv/zIRj
ov2bGkMKInwsj8PIjemDcZQ9twqBklLLEX9zSenI4KPJJD40CZgUjUQqqjwdg3v4+tnifLrXPSZc
VD9nmNMeSsKgT7m2TR+o/f7Xh/HHRtLd/2EXMZnxnHVE93HbRWmcVndaMZEaRdCYogikMxl8LtQk
g9g+KuBXjcRJSm2p4kJgWTl/NKpusPaUh0BFoPbPfyIOg/r2zUkmscbjoKYoJNpyTrs9MQLnL94H
MW9oQlyRkIPcbgZ4ipGWNpDeEJvNrYElIr6Upxni2/pDpDp5SsFh6e1UDdi7qSmLLbUVw7VvjrGk
1zM79Do0SdjWacYUtajpIkVQUN/9dq4kIbmxUHVrxGFW+OfGdUCvyPnTlPnuudSiXDfQVnSMR5ue
rDm00dDGZNQGTqmNyg8Vog+9xUqgM0qijruUIY9NManukmU6q/jswI6mEAsbullrp16+JjSgUIHB
7HgqWa+/5aTLIOLE8PvsV9YBhfIFna2iF4ayRw5b1FPooKOHwABG6BjWMv6I4hBsZer0c7sFbb7o
uYCHpEOM7PQ6q8aRHlxe0WT3MMcAs0D5AfwFGt109wEPycv2HQTHEOoV5TySo6fg8u80Q60LpbkS
RUME9Jh0ePXKZQO/isfFREB97MvTPCEdBqT/TqF8UppJ3Etz0O24J7o96RihGA2gCajdXA/miubZ
DI2xdBlT5BQhtkEbo00jEHUyL9EJlVwpAMV5kTihsV409K2Gf0IwGrU5OmJOdChKi955fAaN70tq
ds6qT00XKVzaj2uaNikHaZKHauqq7RpgQ9JGTTdKnH7Tf9TItvlkEZlf33HO1KMQU3SRO9QG1RkN
twfiR1XjQf+234MSuKPI6tDsyXtL6wZlARePkW/MGzlxomhK5tjqBzPwqERDaIYuPzt6ox3Xn3X+
3eeN9Q2PDfeeeeeem6DV0mOtORX3H0MPbwsDAdKjmZLAu9Q3pHItz0hp3HWfSBVUyzR2i6bPrCfE
LFeNLSMr1IYqm63zJF/xQFrPzfePO+UHrTmtr3NrfiElZfnmwgw513STmZSYNy8BaqBPHZ+Ias35
jdV99RMag8MmtURm+NDWnM4ZrkSWUgdxGVVyuZmaNryF5rxSb3YZWGhiksibGPvbwuz7MSuOuGH/
Din6jXe0o22n9cTyrzBYvznO7EBibdoZJXRHu+dEU0Ww7486o2rWXdBs9lPgnXJSI/exlXMD1IkZ
UUB/Sm9+76w6hvUs/QBpjqH/UEFlzwMfq8TVd/jvg12DuUTEAcYJAL1cLkG5yzRY7tRYKWdcOuPA
GddqPB5/j8cAbF4zV2q+5Ac1DpQ/W82GQ32Ykes/8PdQ2P5wNtPa1wfFf76vZzrwZz4/KH4kVTPz
/fkR5mXGg0qPXD1a6WFm64NWWvmu68b2SNNSl6lVpjRFGEOOPew7HPSiyDv6vMFw86NHerWirCRT
/tU+rIaHFfnIA8fhWIg68LZSFDg7WJzF7ODLi/WKA82Gh6GcFmJx/kZzoktf5672V3w7lNLkg57h
7mY8Bwk6+WY2hFZRw6N/1Mez9uecZYMvvq+Oc1JExyWXhCuL9caPLmOk9pb89q4Oc5/MEzwU1Y8u
4slOrHnqx70dT84RhI7Rzb23pzDLiNTNEQgTFyCvnUnJAzpENNsJtpd/UtU4k9K5mdQ5zufcrTnv
W9hcdMUFWGmfYxY+vBPqdcFO/PE4oMdNcVxJl/laTR3bFspk/P3tfLeU43x/l44CejhhGDpNjdfD
wI+5sTZeHVz9sMecsCNYRJDI+Ntx7O9XyMsdiOdM2983nHFIcqNjr23P82y0+L6/7zZ/gRtvnuZk
YG0PjQ7b+WRFhDN92+FLh07phKwxtUvtJZd8jqzhcdvfxT8Rtateo6Mm3TBf3A4MFPW7Z2fS25UL
4+3ft4N80ef79FBgCSRaBsW9h2RGrz+Y2GAbmuMtgBOa+o+arj0wGDCS0R/DZEnuvTbtBE/bg7pY
Vy2k0BdVdGz9kvX8FQailFREBZ6G4IuRY7AbP60AJpT+G9ynfx+33dp5Da6Up+3yldFHlDJeEIZM
6IGYdCLnta/2gukoBkvs/jzbtGbXkGSShBHNDY37xLg3pn/kMCX71wY4aLUWxqg5qL4vv81vDP3N
nNHJ5dGiPjkvMasuaSWvBjRPYJyC/r7tXhcvg2OeiGcj3T2vRM9cqLPWakuiYWcEMdmnE0Ope25/
SBTqx9MitGZ1ULmkH8goPUPrWZFgomLfjabgUyaI38fl7BwSb00IoZgEcDwvt/PTuBs028yP82tz
2KRjhDiryJAPszNCiWOMmOxJ1ye1tn4uQKch83imjV1KqheIhzvG5EEAJtpq0nZ89e7Mf4FAeDgv
KmkNhE1p8NR8s8/IR5G0vcnf7k8LvZG+axLOUCxGWHUXxYc81hlGNLFbu3Zb57sGae+9uWsEqB2T
SelTqEkhcKpJo2ZdZEp1v+PUEK6Wl510jC4afxcWd/BFdiT2MrcdOSmMGmk4AMsBCRDkFRHUy6hN
oLkIMg13Tv0J1NsBpHGhnKwlCjEAFmR+aS+mSotCIXIVRFQ5lQKXxOvugAcIZIDbKqqoKFnvkNo+
LdOORqaTfIzTnNZey2OC1LGzaKhROuwvrsozl297OvVSBkqptO+e0R6lzCGio922fk80yBM3gMwA
YZTloWGW2UWpiFvMjm/SZNr22ssFEUpChiEfb3GqVZcgTpVtuqUHVvPrRbJ3XpObQ3AK1mEULc0x
5M3wnQTdr1dHZ4lbt1ROLCYg6YfXdRjIR1l5U5eHV6rySeFtSxUjMnmev1OnQ1ITHRsw0IC6/QuK
NNTJaciqDqiJMIuwEfTeUX26xMnGvZEx8LoVZVAxRc+Tmow3SQ9LlYs3wfw/6LweQwBbTsXVIul1
0Vvi6xYVR6gBsgCY1KFMcmyiTISWr76TbihcwTz6ti/uuoyZyu2abd2Hl+k6JtP0LAQbqNS1KxpL
VqafvpVx1vI/Dc1On0joOaH7olehOkwwxPS1aUL7w+wccPjbBNKfa1GBzefXUXvaPjTn5ddt3eM8
QU7z1hcs2NZP0em19GleDp9LhB1O8w7Fjm035bL0Rl24jK7uoIT3GFwrpiB5W2Rd4dD/9cl6UfET
/csvi9b6zhCJ33IhbXyb06EZ615qg6uenP3NZsuNeEI86n3nJtmxV2KfAL9wU6buUp1FRWhiP2n8
Ce90FxWUDCKxbXcK+/F7WZOsI/ikkH0lRDRFhSRdiMLgWk+U+co2odC77b5ypFUc7FWLWUmKpiwI
AjN1ew23Zqh5RBDvRZXbJddNRVqQ7HuGJpnbtRCAQJQPROdfH243c0tAPcw3OUyS34ndmJkEteRi
N5nbpQ2D4Iu8LxHsuLcovk/H596iLPQYLRqz87THBNR0SfahDR9KmAV0vTmg8ksFXFboQefmGPiP
uNL1qUXdplX83ptOhyRn5kREj7ti8ZoWEzhBgHrttnYnIh9iEFyDpc5nR2ITNnmObob7BiOyPNrI
Dw1e5GR77sMInvD7z2nSGBG2mJVd3r1b7aA0U9+98upnFTNHDs8MIwkgvPrV20uqcbEpU/dFhpoO
dAB76rZROsm8ZqpxvwLfRbK+SStYxSm75deb1pSw2DRIrSJwctMw3T1UWCOKu91LrROE4BFoA/7m
Oro5fXIHyGlhexGmAYEyF7HjPrkxHbdL222ke9JVUhOK1Pbt8PiGxL52xzE2k8zGgFXzfjjPCzdW
vwr/hdQtZGKxuNRf98uivECyEyow1ygfbPNBgfwstq/WFyb13enfHxnkayO/0fa3mWOY7rvSvbPu
Jk4rcd7Fvt/wmvnMUnUSPH4NJmws30PsOpn9CHmQrbpwD6nIb/j9lpsUM1Q2toTho05nzZs92dsn
l5imjXAIEghT1BKtRHc+fM7D8G9914oHvIX58M7wXJY2UAmhhv2i2TpnKigTd0s9advB4jXG7/Xt
97TqTLqeeWyG969W8Fy8v3oyM23Ud0taNJfZ/HXY4h3JD6eqhjwOKSfo9SnyFp0wRHPRcCV6Rszz
EjPSAuDT2WSTJ/Uq00fkdmux8GZwGbKJHitEiLZUQ5DtebkUilhdAnvnWQ7Pi/SFp2YM9eS5MaAb
i5AWtqBNyUnfrtDtQycvRNbosarVdfFhKfForSPCmgwFPNar/oZigSnNa7P2xKI45I1Oz4qzQZwo
p15j93o7z0VrRYwITZe+ECiq3s52X0EVIhO2Qp3zzOhORO6RTKGf1bRJXTNEMswDFFYbS7jRvXPb
Nff9+danKiBoo1o6v/t3v7npz82fzgSf/PAvVNwvegwzkGvuNBGO2Op7Z3KhhqWwB31iC6RXl/nv
6981ePyPozNrTpXZwvAvoopR8FYZRZyH6A2l0cioAirIr99P76pTOftL4hBsutd6p7Uu1nftZDq3
bdNyqkgOn5SekkxD+hBh1f8XgW6rXOwp6gEkBq/SSeQo/7olzkmkBCQVmWTQjjRUCVBdD4oibhnC
RwNgFtpjAl01DiLDLgBgHj5N9dMb6nwRcxusUXatII+Ef/V5JUritWzxfIzaxrZgegD2AOessZL7
ALw08admQ4SZSWX0HGvbhKbRJLeBVt96OclwrPIhfUTyanv5gPF0doJZYTco3CFJeSojBZla7uSm
X9RuD3tXOD0pdFZlD7fpttoq7202GVCNhZ+a0Wjv+kcqHeVYGhwvuBWhtR1w4AdAr+ZJ0fs/IycY
FbanqPruVYUaKRun5hCjpSn/PFuKqBlbz7dAzPx1P/mEr1rpFaadWcCogRmJRKsO5Mu0dWa9y5OO
uOWnZ/mSB7qVuIQe04RjAkWUcho48jSeolQhwoeZNlDnjAVF8ASz92kv76kR/312VfSEOURks3nA
m/LkpA0i7kQrTdtOuBWXFg0lNIIxfpZBgvYeG1MozyGDpO3g58VAr3jVX5BwkinUUakkY1T5OG4K
FDQJn6uYJ/4mKan16Kk1ZAUKQxyFZpu4UikcTNTIgsi+mPwEvBbXB9YdSskKX47J5CbCY82JKMmu
YC81kfycpKDRt1EynEkxCF6XoZHSVbtePdbAY/XRX4sIYNoz2G2U5mo5MhfmQqLYHFOPAZ4MbiMz
2IWk0Y5cbCLlNr0KXJckIMmRZhKdxSvMo85foQGewx0mcF7XigQ0/ywcimeE+c2sm753rZNcougx
KoKPK5TaAQoT2OqRCMb4OuXsHtxU7xkIJbaQnGbB7dQ4JaqfwlapnajrmD0RE5bXuB184QY83O69
1S1KeE1OV+BmGEtbDzYDe49NEpWI4rfuNUYPJnSOyOpRD3Lyo8G4zfsFlJWDN3nBjGH/i+8t8y5C
6oCB1c5YH5D4iDReNnJ1x/LcL1JdzP0BiW7wjUXwp42OVIIeCkLMK4LSLAI4JLf0MiwHyB0gJ68N
jCWGBQwNP8fCVbHTH3lLPDrFtJR75DX4LIMAJxiPVmnWH0CZukcZYiPGRzwyGP8kbkT92zqvKdIZ
J3UZlRq+pszB8bBnT/4aEFQ88Tjd2Jb4O8PoRqZP4xE86tznr2z5JuOUK72u+RsZOXNz7i5u2IHN
fxD78lpb0CrXDkjoDbjCeCPQrtSrIT0fTIif1Gyt8kg5t4p3Ww5r33zQePworxE2B8QgtN/SgkaA
CeNnwKxzIhXTlMr/gwlChlEa5/FV865ON/olYBmC9YroDIiOhhdkx0GZBoXqUnL/p2jNGon4nCsy
2nygi4/4j53pzfkFe/dmh8JJnHpcRCFC5ckf/J9XexTEvhCU4N8RDJ+AtEPQcPsvBoyH0AQrwITk
SjbATeJctpwz4BbCTphB6WXObPknh8xMZRmEYn0Q+TTKvPDJjqEtMo+PKqrovUkyBUl4ij59vI3J
43f2ie/gwx4heio8Or41N/9/Y6LwGApVkEck6Bh9E4U8f52g1egmR+O7R8fMmoKYnKizjwW4ldHf
im5glCdsPsqhA3/PBCBj4L9h/tfxfmVWJDMEGMo2Beo4Kk4xOlCLMoFbJSr9QYEIB0S2Ir5Pgh1v
paMzHtc4MGZ4nqJWQQk79GIWLwIxT9/E0zy6OdL48HWfIaT1hn3s9mDCFrmU4/jy8p9nc5VebxXD
ikZDTikb3h7hADyzYy3qMy7nLQUJBx2hIjlqAuTOiMC2d7hAri9kLIr6r4MI1aZ/8ZVQGAaMEHfA
Ol0W88cVTA6REPbrx7HZvqNq+Y269WO5SX4U+oR4wW4CM2qMARPEEI//vIB1ro9opRE3YBu1CLL3
VIwtKA+Qh1UOcDP4MuN9hzf/zTlceSYedFTy+E39IY00av1pslUY0S5NmcG70mfluQoZYRdCDRoX
eaWuvisQzts+GQJysZlvMx0dcwIw3AZMDKJcq0YcoN+1CgHKRvo/kpTIUOTHxom6yWTOn36GK35D
sCIcYKQsgfKIEljO/ai6vIqAPMocznHF0BOfgBrEESMha2Mv5Yy7XlPnbMVnzTjUk0ZbMP/pU/7m
3z+dwGur5ZIRuvmcxF9WB8R8DmTdGXiB2BZVosgmoJhDMD1gPMF7JxMUwrqoBoDbRQIzxTNiUyFM
FPSZyliHMhmR8sn8ec9YPF6zD6XN9runZOAiJ+qPYq17OXcf5fHOCSIlBbFbi7gBKvkwNpxJkkTX
aHQr/efwho7d6/Kou8IbxOfuqqBdPFr9lA/HhM82RZ4+OYky5SKAB2X97xucIF1moYLwoPRvSZj3
YSKDedgUFoTDQpwQAf/AN60xGtR9lcybdB+JVwLwEtuOmAdqNPG6gWv83R/eWx8/GiwsLhmZxEYC
fsB7E0Cp0gI4UAUfREVc6sHoa/m5CYHeEA0OG+ootyWNnql4VKZvroo6GZbON47aZKWjQ0OYwP2N
nPc9oma5JXaDTeSXbuXlZCc0jciSSiu47zLAB/TICJlIyfhR1xz/aqByB+waFz0odRwIW6IcTNlT
BEjC0DH/BruHfAOnHQXS0WIPQwvzR9E0mLYHa6PMjCj7M45pCuEc+8mukkiQH7+QFlBPt2Tjkd3n
PMFocAid8l/OxgxQD7oK2h2TDoqnh038iYyqDLLZGJsbY5FqTCgf95kDdK5+gR/sJPOqvUaqR+Yx
UedOtOoAKHBk/VB5U9PT9AHrdURDLNnwDSgDxcNu9ak3WCcjBcf4D6YTgLL+h8SbFgcdLTn+w9P7
dMc+rK2FC3CXbKwofTPIwTE4PmH8CH8ia3Cmrm6zO/UzVk9QAmE5EUmL0DS0aC8yDif3F+OGxiXh
j6bLqdRjhLB2Daomy6UeUjVOLFtBQogf08T4JOYCcduWqYt9gnj1G60fyOq2371mGl4nel2FSdmV
3y/ORIPsFR36mlf9XxEgY7qB6fh1e03bFZWJdSxDdSVtkBS6jKlf85Z5j/LKvLzxsu2JglEx1eED
n0IXsV1/OaRpe4jZewVNYX9jsfdsCiwqdnw/xKCnz24OYQVrWJHMIC11DNwyH2WhYF+s3MehQYUO
VJkP/ZsydMwUb1myTnvEn+2+Iz+0WKTo0hNV87OuDuMH0KGyH+7kDYS1czoJiQ6WjHWPqV3Ip0Gk
tyhMbJAMFD+aw57DtzK/uaBPQwMo2O+H284/qy3fL+Fnc5dzUhmPpvt0vPA+Yy8dex5Rg2OkBC9K
lcViMd07jjM7ISQVv7r9eL1netkLrVcxlxrbuK8G94BA7+E1Huy05lQT3qlMUSfRQD4cZrt8jZPR
HZg46akYyoxlPlwUHQPaXRUj/tevmQnPpAIa2/VrOBlU4XM4yRmzcymmFYn1hfOJyOuDxzRI3wLl
6j3ygIm2Fnsyzp0B0zLGgyfkoA1LahDWkTs0M3yTKHSmYhlYi2/jFA2O4YNbwu1Co5Oqzy8gBIIP
om7WrtrVAENDpEvaigq0T60Ai+6JioFDGNkQ9hj0IDe4YzAdV0hDBc/+gSASv4lrjK2Y0gOl0RpO
R1Dh6ztzm55iMCpX+uGyW/LqVE/w9dboRUIru8C1pMas7OTrM0qI3g5kBzqVWfAMSLcIAOM56csQ
klIY/Ga4WGtEQgb3HXnPp3Ui3ix7H7EKLjG8TPB4kUpHkg2V8dtpLsx+VJRg2AuueQAVnILR0zx3
p25WHtg+afU+5HZixuRrYPmfVSIYzTHtMw+iykAWf/PYTaF6iT24IRSiMIO0xnuIdqkJUsAmUmMe
HpnARPi+0KJDdTc2oDj/u11oXNmZ2ZELy9YpDp/hAKy3ce9KdPuQZzqiNadHL2YG8DOqidO7HKd1
BLDNd2WybFb3ni5/mIwHP/UJpLs84CkpgPtw4N6Q5ga9HBTvKc+nvyaHL33pIKwR6TX+0wAx4fMb
7JVt7Nb75iC8MoAB1jgpmcYBjPQEKWKIFdM/JuAK2l9+GU64+q+XW99c3vRwAqDO7QPQATz98tMr
k1g83kDG9PCewYJk384/x+GuWTBxIWarnKNbhdlouQGpWsRqYaYoJyaZQ4wNLQMaudF3SbYBccQk
WVCwMXpt9Ixe2wEdyzxeNcxpXt+ZI/aKmDP4gvnF9RY1yGz/T1TrOuHKegumOiBaG2yekgOsht2l
Il0N+pqg9yuBlrPeqRYn5oQCCwgd3Hcv6vXHXN/fJ+YuCYFaWDhCc8Epcl8ymAHh2zX9HV47zdWu
+U8CQyE71aX4cnbf3j5CAHCCHsHM6XEBEWLqATMXXrt61tqEZt1X0uQz+yy13Xv6WLD3IotE9nlB
kABooe04vOm6k7ut/SGDeHzGJiEfL6Kyx1k10zll1VGHDAeduJBXovMEdaePZ5U9Nh/yxOMwddkP
tADRSR0JbSLNOno6TH/dtoMh6YH2ZkPTZqh56VSBwWwsefFENUDsyntaVzvWKa9cs6zBM2oIL5r9
mifiznh77ylOIXgj0APa24ZxzfiFSntYrG8kaMaNkySRysHyNQjRjfhhaojfRKTUPcK28YGw7nfn
RqTJzevbrWHaPJXCdCiKAd7JzWNUp1zbOnPi+xmrVH4x81P8xS9gixKUlc1JvHryXvG0CST9m7R8
r6xt6TuXamD8TcH3MYKQefwFbdzyOz0SqZ/G9L/k3uR+83UR1P03VbxMOyWuhA4a71fpGM0UwR8/
LKQFBQ1Pat1szQjv35GCfZdgmGT8lL1YxitZkUoOVYHcn42GIpYygQgBtGhkeICNZjZpzqoxju/T
Tze17lOZH7ErIVdBnv/25dYbah51Lv8plf479nFKCj00NgD0rWjotTHC7ToZA31VqOyqoEsDubK1
Y1PwEx/1iFPU4VNkw7Hd3K1NYUSybhcI54yxYCAJGkNNhzWdmCJIS4KjyIhC+uwTQ2zAhEBtouu/
AzR4qfEJjVANnv7b7vsieu0UEHoavlUNXcWkvte05y09seDpL1czJjhgBqhIMrboT/P3Tn7f7XhA
dDkN8BeAP3zFoULqD8UUoQc4M/NlifZsncyhpBJks3Ouro+pWWRvSAR93CL9yUmOI5YTFRwYLXVG
Rbx8LeCr9MVtqRG7VF1vEYwxMTSnPhKap36riG/QYLExDie3y/OEIh9ycTr4LSl6RDYcx82QNphg
IDRNDNKbsiaLWefdfp9HBpdAdg19MAJszmQ6BElkkkyBnGj/V0d6yHhBeATOP45VzpbnJNG8+4pd
HDyX+Mi/ekI51pSjz4vJUsKXqhdepc9NNWyKtYINEZldvRpgALmNeoW6bJ4QX0DKlOWIYboM+WLa
JvofOqnOb+kR2bW8BJkXGjstMNtJjDIZ1wTEDEhY9kvCEYOvm9Tl0TxN+3F9ZjyLzQ9hMMMywenh
8FAv9sS/iMlID4ZOfy8dJVrmasmEvUsmjrAfzNSBx0BXPJ5PAmxB+3GQDkmWCNnVb8ArDCmJvS9g
JgmfbNi40UnUfvnyMDA41NiULGKA6DaYE9sfkSx9LIdJs0yPXDOmSRssYj3o7meqCUoP6ghTF9pD
2r1+SFCumEpRY4f5PxCDV4vRaOJrLiZscqi/iNnnTOMVyK7HqchByjcxI7b4JMB6+ROgiZEBM5XL
w4xyhwroRQx5Qz+M2xiKEKvZYNNMetNDTdMBpSCcJeok82uaV2gTAAvKHtoB7Vi7t72+MkH73C+a
crevggK54MszG0YJjapsPIDoY6YS2cns0Dh020n5mJRPRhHAJ7JT2o/3Qo2ZKscIejpUtLK2QYEe
c7pecs4qt2A6VDwRiZmNJ9XzOg15Vp5PhqYgcYFoIciOmJGQJOVgFuq86vySfDOjcrOpgjWd4txl
LK78Xsh7PllGqSOVROYGApGRoStWAutBf4qV9bScB1n8zFd/TpiSpbIQGiYiT0AKMkMw00q3iW9i
ZLyUeYwdrzsxNJxl+IwyyGnC9wC4uwPvBS67jlRmrQYMne4g34tZMnRerFN9Ww48bgoeyMHOyqWt
/2IBiz5b/o9bhZVVw1N3/797pO7k1wpSR1u3pG5A6d5PNE2M1RH/JgaMfyhgJm7TzpjTAXDAVw5t
vrIiGZ3CfBFkhJzYLNMP/5MdebD76BO0lvLjiHmSX6g4cxlak47FsgK8R/9B0YQFAsMCcA2/SsfM
quNEZslxH3MiloLX0Smv+tGMeSEQfPB6T4WddpwpPsRfU7qsPW6Cx8czJYe136G+xSMM5fcNP2ZY
v6eUeDCgDclppc6ls4f9nFONg5O5UE0TQPjgJdbAN5ugYP6ZsUJYYPQ+PTH/0C10rT+4eQ0qWiIt
nqx45uk4GPnVGQzx9+2/wXbh6vjhF0qbAPk99r83pLRpc3wl6jJDHU5WJbGAhcuRxcGBFQh9RcMJ
Ujqf/89qJaMO3WxJtYnQkHtP8jgNvq3HkcM5BE7PV6meWY2HShBOWPuijPa4b7nqXGAN3uwz5pbL
8pkkh1oavjjhuin9G4u9l0Y3+kocuDFLyRH3xMNHQUjXTNR4ewZ9F/vsw32qSP9GoFBAKYxc5B9N
b7PAH7jDoS/mJHsnhp2qTqG63NpMp00gI7AechTptgTbyDbI8legmce40Jibey/PnE8Md+Y3JcQh
ZP0RV285vHazVwkuedjv/ffMyyIRBY39Ir5Gg9kTxj0qru1IUEDfyevanp9MhHz43BninUvAaCN+
nW20Up0/NlfGy2GGs5CgMHhdCsF0WdTowwlvbpmLPtb34HC4YVnSFZuTmH7Jc6EcZVws6A/CjqfL
RGlGqjfnez57Y45Eao3Sg3sVbfyBnjwb0L0LZkqMrkbSXHsIgsF9YbBqpntyOFB7fifMdMehz3A0
Sw/khgXPzkMeaoSSlKvHW8XjoZ/p1zha+Ppm5O7T/TxdquxUtjXOkL2K4BDRqW2d9f1gz61u8fDb
WCGmB2PWvqek3NJSMloUKKxh8YCo4WTObWW7zjonrYnocvtrvE9Jd+SP/jGu3K0IgO+dU/72qCkn
3GvpD6uH6pYtv+6c95r6+IcyvKOQlpGAv9f0l+zkn6PEwUVEFVAzJ3tNUh89Hwl9TMURO8pwIES3
vCehu9pzdfkGMFpHQhCKAGYQqA7rkye2KrpUu3yv6yNaXfadZs5z1EMqvCVfmQXGg9t1AZs13BnY
r/4f71D/F2q4K2LaeK/jNY6nytWoRpTp3ZGBkPQO5W9V2fL0s8oBTS+Zj9gWwI7di3fPFeBgY8Ya
EyT11n1+o+rwZJxA7KF6hl1iS3oPruBvGsztAbiIITTVxvxD+iNNLJ8xwGB7CmbJseh3p2Y6Ac6w
CL3hruOIg+lCmcOORXvFvC5KD9FZGDsm6EA2xqVL6/nBAIFZx7LfFwhMBA6akxL3f0LbwFbIPlgg
vC0ZLDUCO6TrZQwSXQlPVx3eqQ2wKEq5/wDsnVDpYcjMppbsvpOMvxtNcSvmUvEumaMNoot8+KAM
3NuhAGlFSCxeks2Xfugh/o72gtRJ/T8qS+k93rXoE0npWtNzlTAXsIADB4iTAVFcTAZkaTTi2CeG
Nnruz+oFd6qKyXwnGMcfyHMuH+LvgQstS1+EnrrwXzMKXlpiLgHdEghsvRIgJ5Zt2u7GvtOho5Cr
Z+g0ILoZWkmXTm+FgsXYsfejH2fbx/qFnqFE/GFAPaM7YTskD4U3Q+oFuo5VfqGxpfOiLdcZIYQI
qXe60y2lQEZ9+JxxaOBhgGfG5d+HXGeelGdnEqeBwm8B0V5eMO7zVok9tLBf6ONS3jcXVadWWDbm
hUyIBa/K25ImHFqI4bGekahwwf7Vneo3iQXNL1fAavwGpEI7lGSEPedxF9KD9541JdDAZPOwYxep
sGOdSR4BZMKIbTixaseD1bvewOVXz/nnPTUff6mKbd3AqfIkAxY0gEV/9zjExLnX+BbEp7SmQ3zK
c6Z6kv+QgBc7s4Qqr3e+g9WLiA0lUjnStI00+C/nw2gb1NQ4kD2Z04afHXIg+ra2tmWaDgrwmmhO
uh62Aix8j4NeRchj9F/GmcsR3vYOg8kkrxnzHBIkkMSLDlk1pxjyhXuoVkRFz5LzsPIa9PfQwph0
nmNzPqSkeo5VhSt8s4Jyhc/ZZguGg9cE6sfgBb8jHOUd1s8VYVT/PWhin12X2qlRxg8pdfJsHs8R
hT0C/lVPOTRmwyDNN7nuU/2rK31ZfIjP7rJTC1WIsUv27ojTk0Xl6JPu54n+DBkRhxjoigf0S8/y
daS1OmPO23yInWacz6Vp4TGLcfZxsl07fUWNz9Bfl+Ie1yRhTaLVYpy4ieHVWIl/P4Jsm7vUC4h1
C6+PMDqOwnrJmQZ+IR8/z6HHijaPozSw2N3w5AgneoHCyd7+H/rFCd00sGjZktl+dC9DWCnkhwwN
Mieci7U1VfXAWGQGlmhOYikYciqXN94ahXq9FeM7yddfU+OwNffPUPYhzPkR0zsSUaQDEhhkcrGi
iIkJPqGGDeoW3DHOmy4aDipJy5mn3O+D7wbxXNoJCxRiLrVfI7SSCanDadvACILhfaYoaKJn57NH
sTdMHmzJKB8wBcx0vWPmPYgs4itTCW6D3TNdG0hMC8wjMaG6d1uOPWY0NrTe6gP9Bi2MMdeZqJK5
ksYsIIBuGM5d/YcQ65tvEbo8ejerZ2953QD+kBdeTburDA2sU+M+l3LlDWHtZHplPHat5kuH7EbZ
j4pFKYHM4IN3WRWV6hLIXqNS1khksBWEBYPg8wlNRtyRKRg0DAhhPuLNJge+g8Qg/g4LZLVE5x+b
1OHuY9e/R1/YSUijdv1Oxm0fWPcFVMF3CazwjSysSGeFGWrRsphgtd8yhuuo//UI9+BFWtuwIgPp
VlR/wlx39SXyhng4bkSVgPwaFQTzHTYmgFM30hErkFX2gK0dRM2NOXcMPbIpJEBZFVcLeum3xxUI
ocD8iPfiTVv5YJb0RKVKN5RQ0WcxBg7qjC/CM+0KMFfhS6bfwMqHD4uDY1RfzYASaXiAXShdRgXB
MwvnETSJ0jvlBsIHee6ek1y5ucoWzBkUifNkgeK3/UUTiGYHDY9sK8CY8vDITqp3VynowS/KYHAs
iPchlcy+I487JNs2zOg5mtEL+jJ4hDRfLV0MXjMKgg1nzysyKMJ4OCtqycSmjU6wJVPp+WIEkHIr
wL0pW6eF7X1B6eUQYuW8HCmiJGYHZeNE3VeEFXZ73rkaswX8NwjTuZoMwH2aYL3XT76QMhJc9P2N
QnKdRY0mZOzI1A8zKmWCBnN3Nh2PcQlzJ8azIXqJlthfEf0ruZSV7xDiVeLU7ebf1eMPF435o/89
VvcF44rGAVYJx1sFOWxJZxNdHT2w16v77Ahj+zoYh7wJO3rqJzmx2sx6rrXy1NLOmQdNDtGnSOKI
thMv86B+TN3+ngfYx9Qxldn7EcEJD/x+ONZ28Y/pYZse/lEf3e6R8n+a5ItsyhTUbATOrSJDnIGk
DcjJSqeweuovI+gaXDsIpclGyF0KdqbQRgOfIzHdSIDIcIEYNn/bd9iCaecWy3lO/SCBsF560FMw
+lzZd9r/pq9//yo0S+LQu1shBjBWzWuWrCSSH6YP4qvkoIo5bRxwSdUUmCB4tKUhQspoh3RrMnj6
uH4ojkqJ2S26T0dMe/sOmZg0mMmKk87RtTlCH0m6t1P42Qp4Gg2kmzj37ePcr4kAZbTe/D2X7HxP
1psbO9rAybyGVmGERHrc7opf7nqY4SnSWc6wVX4yfiuE6sty//qtmPqIzRAD5NSArxoVp4aSpR16
CjpdlzQHRCC1B9h5uAUuqC5x84E2kf5Qqls/XxdVDohY7VupHRy132M6aeNFBWGIsb5fGUzmCeqT
MgEwS0li3g2WN3z0QqB+lQ+3wVSDJNwgzStGW3no5nvgpBKKHiOSr03aNS01EtxQ3wyXFBJ5COsP
yjx7/eQz9U8iBLQ4MxZr/ABWgXwjoo4qFenSXDcDnMivXbrRFbtagJgPJ7KrJGPjT0wJhD75RHyU
g/hQMgwXU1g38jkiyEtrx+VzkqWXt482A8qURuuGwhr5V6gdzA0nNzkjGx0uEHEWLQs+TJRsewmE
w2LePfmej7VxTcvItBxIqi9mUB3t/OtU74pT9Yv0oRu9wjcjrmxAWiwP9PmO7CJSE2lf1Ew7+Uea
FBjUPRA5DQM3PWxB9kUffE4UqNWlO+nxvP2BNa6IgkCxYcjkBaXEe00hTGo84qGUuMrKYqgu7a9G
uoZA/1E4W9jXmeSypr1Wg36CheIHiJwyBX7l45jCA50Trdu7CakLi+/0CdpviT1tZB5vi8eUjD6O
8RBxVk3hOWcswfTxwyfY4xC15UOBsIC2Bb1DtjYpSZbZOfuzbOAngIycBUxGRJKNmmhooojQiRyB
sa/5A2qSrK482H15tIboVHa0iX8IOitX3zf7QnFvbj5/LSkz7045x6RAUUdqz4o4EG1MkshF9P/U
VN4LQqJ1H79Ejpk28rwK4SUGW5oz69BhxrjxALCTIN1qbLqONeWDaH4wijBGHc/5yfS42k/+utbD
uIF1eziYfBjq8dqhmL3PECBs9DmoyQFyjbVpcwlVJqOM0aZm4R1TMsuWrVBk+DBgb0PeIJA101Hw
l16S3of/B5cAKwfSjtNwGIdm5Ynx6At9wXu7ebhusvWrjx0l2wyAlYEHCIzoxtgCkBYnKEPiT2SR
3lZqHknRwq/Yoha1pXvwoPRkFl/7WBnAX3Cc/SiRDi3wg/xzw+j4zWZ9Sg9Ep/Cwz4Tf2w9PbYWn
UrrbKpsI2efdylJnTepxBe77PPbJauTzzBGwPKP6VNzXgw9NmHeT11Qf4+esWcgMMZOdVN+CflXr
vF00gwCpU0t+luwTEkAUJdRHfsSJ8swCqAAkE+8fYZ5BbSJm9MEUwIygxCCzajBXZM8gaQUxPy6Q
Ao2Zg5pUQyuOSb6ZWBRwtw3I0P0PJKgHRPFLFmnbOPc+0KwZpXYSOwjtpS2ypDOtaBVy/cQSRmi0
w9pLAp/XrDRGVm2qpTKpQ8X7EkMwy9zKewGIbONI+9HmVWcjb8vTKfktKCSpq5cFoyu+3ktmJY+K
+a117qnbXAdjtNwUGCjipZWJ9BTaTg4/6PUoKo9yx9Soz8Mnc9tOV7SEEQEfAS4JXoosElQ/mV0u
q2vCUker/n26uDvawZgXlCEUpLCypvlyEHTn7/UBX2sg+Bjf1W2FgURVQh14vd2wL6JqT4hmW97z
OdujfmGkKuPlcvtxNMRwrAaT78d/RN/FgHIdsNeclijUEZyLezntPHOlaIFcf2ap5vaSbcA0TExO
Kj9GQu+SHA7YhTEQfnyerIezHsHYi2AP2/otOC8n0rL9McfWwhyyD5VRic4EmNL7nFNIcU/e5qEl
skBHaCBk5NEs4jSSr0h6WgaS+zybxW7Yjj4fV0EKS7Fd8z3dsrPGviETWRjMntuQ5w2nAoyF0g6H
+PqDzh4xfI0Egw2DNM2EWIhu8n1HWDKSag/j03BvVwGlUoyQjfOXeuCpeEMCuXj3BnLTMW+lXViZ
Y86SP1RmTOlNChBi6CQsWDB8gsk2i7AFG11/z4nG2MxFsU0tFzzQGjrW6nl9G4F6Bmcuyhumi51x
0qoVqIWmuYUV5kAbtxkFIZVAR4VL74zSV7PrO2mEcUiDTn9NC1RuvgO8IeiPKKk99hOZcen4RTAY
4sBCDaoscOG/jlAkw917Q2wjiJPfAqIDJy6okZ9RERkLGC/d1jqvmJibBIEdtVa+YOg3MlNaS9UB
J3h68Uo9P4/yHuiRTuFLqYzXEFEoMCJIeHMGdeuOQLdkO1Bn3e2SKEi8SKkLEE5fRuGM2HDFSkOH
Acf9WJsoO+eZFn4bDwuLmGEM/gFoHn68dF4s71dwtAec+HE4xcIvAmbM6YvkjRPBWoLVGDLp1y5M
p+ZVno56bsJ8Dc6PfHxP69gtQDBf3tfLz5yI8EyEdc8zBkUFHEvSBPQ047ZE/4AvihqD6B18ZsQ6
jYBKB/uc3pb4fl+0Jkm0BmjFTJ+1ETWmhaD3LLmGkE2BhcYrBVl8QFVMqfkQ859HyADNnouJHZ8X
6ADu0AAdWSHZpJWZiopyzaGhSBl8Jnjy4Vhh68frgC3+Q5pGxDGOLIpFx/3iGFvWANA+ZeZjMdzB
cXNpwdxyLHmOls8AZV+E0lsjXRprKkOxPdJgwXVND9r7uxn+Af3TdVDoGg+vdKnJluD7jLPPP8LA
WBL+gvgNxIkIO6A+AyWQQ3oeABLtiqxgBw1UnAA41olO+oxmSOEEMETo72dMsy5PCe5UCW0eUXqg
kvgs8zXLGw5uMMmWFqfYHJN/Iq43aOfXx4KEMviHBU7DIY6V3evEad5MwfHA+/g00ARmx3YNA44K
3saTn5KdMG2X3S+qNYw8ikoOfXqWTK8lKhOCU3GbyWC5yzgWom6LbdA4GAiJP1T+y+EUHP0t5Ozk
KwdNKG5QdEaYhDFzrQviQ+1mZywgMIBx2CT2CplvfrOufJz0ILvFljiJSXNmFAcwsqcbXsXKuAI+
m5wK2xRBlUrSz+9ry2KyLRxMyHeZquG84Pu2uSyyBPTURd1BjC+pT/SIdQRSmv4M5nAbiBk8xAAm
Z1nKAwHMB8jhgd3tgavHnvTfNYpfwCuqFW0M3d737EvJhVSiGmq7Petn7UBWSYeKRUiecuI9eHTs
3vCzL5s1+HPMc4I/ExYBK4XgD/2DR9VacNx5NK+zAizjNuWarNk10rnJDZ3Ph/YLIpRWoa7xnX1s
NCMKEVxPkjICKV/QyiLe5KLeMEkPAtBanGEFzn7At9QBSUNUFP9YIZ9mtVa28OapC4Kfkhjx8FGd
Fs8p1yU7SpuPtILUBZ0ZnKmLBjPupRyN6fUGwkNXPVcrDwSev6lu/e/+WzmxAnjljl9Pt8I9+b+U
1raWxVh0oEYfBLxuozfp6TOMSwuar9nTlyZJ9D0zO7Wa53OenYIcYwyn9yXJHW6f9/qt+xpm2ita
zHEc+cYLuXgzYZKa02yQpXGXm0EV4s2gfEONGBSESoy7KDvGIQKtiTaxXJiMwerrNz6GAWp82rr4
zJidC3wCqzIC2r/cxyczIYpP275D8k2Qq6C+1Q65fRrQq0GUroota35HecHA61G6YMEkHpmFNkt9
yuE3RzZ1lzCbUzdciSXZAFGPpMXdQa5JvpYc8v5YAC531hCqLd+Cb5INCQwRlLHHsHXK+fz/vPVX
R6GBPe5oIolSPQ2keDkRfPMOlhAE+BHUf/WKiJ0l2bpuflCGqNN4Tywchgu8Dk/ac1cdF2fy2Bz0
pBrZXlSNjsph6VtOnW5fqp3vkuBdhh+iJDUvNw/qc6/G4S05KPeVYIw/9OK7d2wLRoMhNJxQxTKB
qcGP6UEkS7AzbH9EDJCNdRuxpeR6cFuTq3OfUCkyhtyTLrczn8cEyR/37xCMZo0Nyn96iPbYkNLx
nwH8vCTiArWUEzPnO0Jw8d5KZzaHB2zeb+9b1PW4HozpY2as//R8w61MJhZMXRnR/mFD5G4leunr
PVTnnbpleuAmQOwcM3O9WSso2ZH/XwfmpFN/qsGcd5Fi2XqjN7Q1XI0/GbAONwgxTMQKz/sDotjB
Foj1NJwXDKLwhgGxYBlWUAgKj6QWBNH3lkhGE1CCD9nwDUB/4PVfKm3De28+S/hlOYEbWwCkC4vb
A6HeZ1XFOEUSNutNEj5nlQAtSKPbcv63cDXJArqgfU8+hf9mmRmYcNTjY66eRVY4dL0QPMBMWMMA
cWBV+cqpU6J+B1qPhjopxVYtWxME2rJ/mxftkuvNIQvhUS3EXT81SNpHVY2FxDdW0irjPCO6PCDf
mPGDZAWloxeZ/9N2fhfuTaGapvnT/DthP27MuUsZNxZJWy6VcgpCXOG8w8KEWHT2DDGyF3+0pfc/
NrftzXtfb9/oHfEhCkCYUadEzYGfc+iPPqKb42ILgEHaNS18KQN4tNkTKo+uCpAMzxHnPVnkW8wG
2AswdLAAPMTcM05D4J98qoRDxChznm2Seurvqny6GYKRfySdWZOiWBSEf5ERLLK9qiAq7kupL4al
JSAgsi+/fr7bE1Ex011dhdz93DyZecbyrv1BnmPrhKssmU17gGl2Llb6vZr6f/l6F5yQ+mN7iPe4
3cFN/Hmf2W9H4GmbdKsKYk/Kmf7C0OlqQWBUpsRScDfhpi9yoTclE0HFMsaZI+/ezlest6GHM1sI
lEP+bLDJsil50OGCq4nwgrhRxqqk1cFdvVfrfEVV6QucdRMy1oRUBr0stg2Cvu9fsc6P2Jf/Jk47
7XFDoNbyovrVOzxp2YaqjVx5av74Mhewb6GoHFlOCVmpQ4K3c99omYyzVkzCD4WK396ggIIIqNB4
Naf5hRxWQU2fYk8OFVr3/LarCVfdaiY5oeGSr1fnwAjmIqcCE6HpD4Fn9MO7HcNJvS0OjVNluAuo
9vCHJDXmk3N4ZYMBPCX/QHVEvjFWJt1gbC7u7zsu06vAJi6HAYzn5K5eMNe4BKVLbmfqiiv8sqds
HDHlAW0h6efK0WdfGOe/HTaSKObW8MPe3zn3+BsAIbwW2Cqku4doWwJ8YeCRq2sFsEqbGNq0dz9E
bFeVyYk2lXnaYrIJIzHAIyMj4MaPAm28XWtuShiH+cxgFeHy8BXXli9WUclYfijEeNw6CaO1WQoZ
1O0AiD3paBEUTzOKECLn+doCibCxR8sQqxjM6w/q2HGwljnXUHGOBtwFHsNZBiffsC2InV/lLnOV
SSMolE6JZw5nsrbWMAAHJeqmzPH3s5+x3d0wEQPRoXrfcCP8cuq9b3eo3aM1iw8DzK+TkvU7+sa4
S8edNik3+T5+mqQurtRup3m8O+pn+GPhOOMBxErQSnqo0xg1QJ3GvRJiHcVDpOL4ixakC2YRaSdM
4di0th9u7OMYvO1R81FPc6pvK3UbYukB+qVss9Xt1HoNIuHIGyJOehXvWfR6ky609T/SGXZ1+YBH
Elx74ByfV9AvY+RUzVSfDSH78QMP41VQtSJz+tSOdO+rrqUGfO4FPmaskCjJcPc5YLQlSTR2+9ou
vsdAn8uV81nIO6SaDZoe82KqqxuTDs3z2yln2RThNfmdwFjLMKdLJ8SbtLPO3wM6hrhbhITS5sI8
fQ/kJoq/bGelIxVcJxtJs3xREUy7wHVIUn0SCjYSf25p4TbvvFRx4nXivxpu5ZSa40RNZxp8kSX/
YOKgR51OLqbNTKZ3UU5plBzgRO/nfHwgOe9yFiLNLx4S+QV8WkmlwnGtp+j9Hki7i3ZakdEoyClx
QcUOFuwcN9K/d+qmf+pv0k0ZcU222xKVC84QnBe4dWy7bFTixkEBPWJWKHCggnglBh7OGcpJIoOM
Ig6wB6h0x8TONzX7PDlgvAKgJ2vOAEbl5ZPzQmN8/Lb1Lr9WIHm2v4/WnGW5y+E7JMBjKQ6PMsh4
DOC3ZDlVka0I7v20gdkROtWRCtrFVfsNj4UDkzIIcW0aV4rou2KZbgcluAypoy+YR7zrLXcYLpvE
Vf1Fs4rB4BfpLkClNS/31Yqplz81styx65CsjDeWghpphJRRIrUL0bryHQOoieZQDYjbOzsyyDiB
L0OGdcCxZddrZuXvt36CA/rhQgucwSrtpjkhqOkl8aqEfwhXLCeCBCREoSM6Ew9nliFHI2xPMkKi
0fyQROEBfVVbM5kSquBjNjI51QnWzJhsV6M3WPBz2C0qRxYRqV6IGI37foTgwpzgFDgFoccQ1jpI
FaSjET4HDHZo6wiHEu5UEFNqR0AtaMup+EkWzH5Xq1hfVn8mATobXQu7NdCnA+g/5F8pEFUsjGrz
2YMlfdYWMeTQ1U1PbBnZ3PrJeCAlgdCwkIKH0DYHKqwyYQZS7zPu1Gth88ueCns08xJsKzJ9kt6g
NFwHYH53aWlueCr/qsyqj22QMAFaBi42QK+nKXJGgk/qn2ML/OopyUgibSPruxQKNjfCK/2VHht4
dcWioTI2qb1gFJhXDuTkyBye05aCHFZAshoYAKriqP+RyOiRbqfqaoVVzIW+AFqrv7MSe9Ny/f5O
yl853pbAnVQCfaOleb453/XpDI8UWssG+sHPcegSklCHg8ROen7v2SOzZsbRMBiMD37useu17Evm
RqFkerbBrqw5VejcDx8v1Ec3quF5OksAYwTsFSbpMTi3i+R4I7I1bQ5pa1FT+A7TeKJsjmjV+2Iw
D4bPUhEyiDH7TIynAOQ64Gux/S9kfHhI2Vh2scthu/iO2WJ+O85xmcA2gJ2qWsksTM4MM/Wq98Yc
op5ac1RwA8DlJt7y7TCYc/Agu4AUhukDmQeH6WNmHiPgK2s+aADFdeOftJR6aNdZDUksmsDXkV2N
M5XSTqSNZuvyqYEBeB2G3WKml+AZGWLOXxAvLCCIRNYB0heqGg7x5cvcRnZ1zHE55kio2+Srl809
KkbvS7OjNNuALXOXrWQvP3wvmqctGGQqncwMehdDOuDnp1XY0f1TziN5Stk3ctrI4XGPjdxB66hU
pBkQ5WtrUSIlJ91ptM9CsG8X/jwxbZlfk2afamrU2eilF9HcqC4yZz8oF6gpAZhMmEVuET8KZaQi
rD4pKAqgTjwU4kwUgRQbwylZQ8kyNs6l98ZbnVRMCIAywmqOwU74ZzqCmBapQj3KTkNySmwmGmoO
Xue3IeC6KPccA9BFtxweDZCYe3OvVrTWS3chzttwYog4mQJDUQFAv/00yqG27gpIQRLtq/kHI0Bj
n7bcyWHHsT33m8C6yyRaupGKdHIi6y41D9vB9RMeB+pOTzdmMm1gO6LGGPrLIvw4VTzv7jCmANxx
v3g0sSMc2fniA0cA2B/nhpgakGr/gUVbrf1ooTfctdxkKvl/xXFIHG8578/5zY6zZb0k7BCEywhe
0Wi3rnn3k41ibD5Qw/pFjsVMwhydKPc6AMmFoLjlkHgH07DhCjqPSM8CclCaEq1PgSXMqIT5QiKC
SIk1gXk2zGyvS+36ICdXTd9JDe2dhvCiy3msnnKcCZl8MCQfXxipO06/3Ct5irbr5qQzs0mH+idz
jHpvZDNqC93sW0jwOesQiVBZPfxRdJwwcMmG8/yhDLCb4V3IDYwY2vs+fOR+gIwa7Kx4ot0cuAgB
o8uONvAi5CLf7YD6D0QmH3+q+faNWdKiCIquPUS8vsLVX3sYyFCG5c5XDh9zmt9AtChcAVDLvFlS
DmiVnY2hQ0qI5OjJgDz0zNfx2jr2L/mU4ZFBTb7ItYjUuungWlnTFFwMQS61QRXSQB17hAJHhOvj
99FjfJ5c8Ir4VocELyNAp8ptul+tmebnT+csWgA61Ee6Z2lehlLV2FtwQgi/yl3VHP1qF9Ph+TbX
nooyH+AUcUO6MjGXUu6k8rzrZ0nhUfEypuGjt3GES/7uN3A3Qs2RUE5FVOiktDNgCjyshBBwcMLJ
hsNRK6bMeYxeJ6EOx5IQgxNkaR7ep/zKVbS1W5kpfYmZlN225RZKMMI9TArFVXfSlKcMsPstb4by
EurRF14F+qsSfvGUvYHoMkpc81Wg+e0dNm3o7sebdU5Zhxb5VnLs5D9hHAt3VPvzXWRsrW+nel9y
BCaj4KWsyxO4UrtEU6s/ihn4OxaDM7Tu//yy9IDLtsMRLg9nVbSoJYcDTGa8ucEg3fen3NjizzjB
2DQQAVhlrJSxOWdbxbGWC366+MQee3kAVUJsBtIAZ/gOh//T+8yGGE92nIHR5JD6lFj8yaFW7yp2
EzvaBlSMO+b6VEVv0RyrP6rj5SYeMgaXikstIm+ikXjrz28AhrCVYF34QmOfUiZ+SiD1xhhT2sn1
qoTTSQGBbBmhKoB9OMO5VpmAd9mIQBp4qJNwWcrHJFzGuPPJMwpran/cx8zUxng09krnPaOikt1C
d4kGRNnAGYTPc8DbICEMoXQgDkeOBDcdsiO2ByRCBzAKIXiAGG5VV3OpzeyaG6uHSoF7EoZ8hGx2
A2ZLap+8IdT674QsI0a8wJn/kqzM+a84mRHzjYi5fm8YEVDuyFaoMll6ylx+ZGyeMWV1fLBKnLEm
MAApGWBOmxclP/HGvnmkD1dD7JCB5Bw8Yw5YboH8WfPPyphHM3makZWnVpH1Ul/gdWdjbkNKO8VU
48onAYNw6GAvpIWrcRp2C/QeJalZZeonsLanUeJowTLk7ixPoUgND+81tSDmn3U0NddALVN1jks0
T4E2yKndQ6Qh+vbQi3ww9Rh6Q39hfF9w5pHNqJ/pt/ICaZ1Fx/67SeIr2An5G3SOgTwzMCsKlzd/
UfT7up2QFFFxnXkT2nF/GyyHCia0dhdygT4oGBMtgY61ZsIraumCglsgftz+MQ9DLIatHl+wPvA0
AuKH1MjrfU4cBrvmAHswFezIHjbGevighBMEUGU0YFcC/nsCIaK0kx4JhWSas06pA5TKe/aR1JPJ
24FZQ50IL8XTh2UCR5MNChO/ZEK6FuwC/RlCAWinOB3zQTGNRr+3S9j7qZmGmozAdQPs9EWLZOEt
JtiovKd1JREyPLN6IQeXAxuzRHJ5uHuNwU1FkoEaK9i49EKdD1hJGgKdoIVeH/6GxMSEoumSQK7z
05uMIvdUQHWe2K2lvbn+3gHR+Abq0/ZunqONYUw+0oyiJR3lDDvwFsgL1guCMtszbZCpyIN/HL52
vQMEVkoumEr/5WrhaFSq3qRL4zdZ1lTwdtRXgVRQ9RBBQMT9NkegLqSKPpTKepxBK1HHPhm8ZMyH
DfA9qUUHQARt71AmIu5RFAMH4/Q+r2xGFugZit6dIN+rX5BRgM44tvvTF24FFp7hmAOhCISbY5yN
cVAKUA/+dGv/EO/k5W3Rn8iksFncuWkxD3BVa98zBK4W9Xr8KfXIwIONpe5Jm+T4xWLx53ZRcecb
XtjGydh65px7QLFKdv7iNgs46n/ZRvrd94QWGeMlSHjdhDWvbkHb19Eh2AUrpv69F0YXcLbJBYAL
AslTzwxTicr7zsnJHJg5H+7tbBEwiV50N180E0UJfYUrJZ2DqwDSSIhXMrKOjI1eYHG0EvyUP6Am
waXrRW0jhiRjFjCbgwkZ/BuQozmGKwEo61jXiNK6ZNNe2VOQNkPhT0DH8TYZxpYku6CXgrVz6w8n
OnmKG0DFWL/dLX8pSjhRTjR26MmEfD89f/n+gkQpawSOn7VeIpYELBWf7hduWRkUquqnqPZXMBXg
0+Im5tx7++U7cwpFQfQj7hrMPxQww6IbEwAYDw4y7akoeajNyIgQhXG5/LHm37s2BYuBSFdMcirQ
VTBZ18G2nmbITUl6uTl2LZA/F1DGALZhdb93OSSKfN6zal7YMNBPlKYbyxwKS1yXXNbCwpyVC6yd
7HAqnD2wx5k2rrGhOikJQuESpc2SX2mhnfp7888ZtHBo+zyZwtOwRdkAb2RfVpf7EcfdBt9ef5//
9exDwDjThfRLPci5sBKpwNGAh4uDxHmS/3AQVG/czsaB5SQUkiJ7gnY+cGtKSGV2Ftlk95dUNHEp
pzINIXXpF/QvniCmiQTQTt3wWRswTnJzyDriK1nV2y8iY1Yl+8tnp91xSFkJG363mYe7fFMgKXjq
04rsB14ut933C/knW0PIv8K4G1BkXGiDjZNB/RRVmJQzMYZgAv92A6CSIZUHqJYBOt47NVl4oVgX
uU3s5RD23hD2Om1MAmXEISChAxUEcZmLLGyndoKtHEg3dVoS+F1sdsq09bdG9NPUU0Vzwc1bqtwp
I6aa4qEAQG7Q40uMnMEgWTZDPmhhM2E4EhH0qnjC4bdwQS69ofGrzsn7QmhHvqCwRfARNXUhpgHu
4pA4APKhqFDivV8DpCQOnExykVAb77hUIraId5G/Ypq390ZyjNbF/mbeKJQoTOQV2zawpHWmxkub
Tgm3ukOl2iklZ4ngWV/Emfe5yMnWqOtmrEbEUuoW9/gv5K9k3lNSSZ6hsuih7sBRluNpWXupvOKE
QvwEmEO2Wm83vDjNrYnnS8e/zWBIQuY3XqtOWsWAYzGwcBu7avoiO50FGHhs42BZRi6AwjuBviME
95yJuFDesM1JxiUuKlwnqUi3GmAeaArVBnqBL6T9ZMLpdYMS+0CjwbajgSUAuebagTS4hjVwPvZD
krdH41QKrwyIHe6KEIqhR/Sg1r/1vQht6P9WO+N7b4CLctn4oEZQweEdJdQxQGxA7bnBNDRIn9oq
2lWyl0QU5Lj+scgtKshQCSzH0X3eERNayPmcGBkgsiJ9rGNxQ9QDbAuGXECe3cbxir/CAsGlDz6g
CsnhmBfHL2QsahJGSFjknTU41Z9fC0x2qaPyNUVCHIKWhvPrUcTOKtKAalGGbgMyqJE7K+N4PA5C
18KFlot5qYs8Z08BHLRMPfFTHU2rzP5eu8HnTFrJkmdZZI5vo/3U9BN3YHl1d7n5nmzQdok9E9lC
Yy57LrUqCV8j8/qAoiF/KtWhJfOaleM2dIflocTjQ2eJd84AYQbFJQeX22+hzYLWTemKhnK68wEF
vI2fVl/5JIbi1qXZH/IibwDiBvVCvMmj55vqCP0UmZXFvbBMfxuMyKBP8GVUkwhhZQw1vuiJSF3z
5yMS5xFmqo0d8UgqT5JZwlUQjWO3tPDzqKHTha2TcfHU5ZU+mKRgTW22yJNNlclc7Yp5ONhm/K5B
d/cGabyYci2TsPph7cIJzpdBsx4wJVCUAtVo6pcZu8i0Ywdbn/pTgViUi0y/D+IVP5Pkcx3L4KRD
iEPIDL0q0ScaBoyMhz9j1KUuGIVfN9XXcDwF0yHeaNQNh7IydJtkW8YYYtuQlAf+jNwLurkB2CjE
FBq4H9ar/MrP0QtlZ3Jw/rPdxB3iDcUBzVS7RKzG5Imoy84lnp605LPR2G2N8lsGfSQ5qpCT/AlI
chmUCWF7BcGYf6nOC3GOwy2CrUzVSy4izQbho5lP0W2ipLOYNqvwswzCVwRDoyOGhiOg+uSPc67O
qAbZutJzh22q6hTZPJMmsF5Cc/ml1uKP32667vSprmHXjJHdydFTqldRMW3B+EyAlyGfo3NT/jqJ
vPvq+0ifdc1GoQczkC0aFTHoGjjnAKABhBHPaAAd5aIou/RD6N+59EXnX5FdGTQN4oMUXRTqFHHM
PwaSPDdaWIjY7M5y1SkhlyjcznryGGA4/eVtOOwuVX/CpVpo5HiWqbnsLD3AvmJimvVGy+XXULmO
0Vua5xAp+tTcdEjgZOVMOySwKR9R2cfyYuUczyt5p+BJISIuVHsNmXLdhDbovydCPpjS1dC2NDev
IkcajFMCAQI19bsbhITO6GDizadeRwivEkrmTq2mPQ0kUgJF7lbtwMn6E0KSuKdmrQ4SIjhhbbKC
IkZ+ln0CdmUszXk3TF7RP6Ja7KfNngOPdvV/jFX4iB7cvTtSe7g063uWMK3mp/Cb+RIgEDN9J4o0
Ecl3DYoEN3NgwMyFUlJuIc+gX6lVB7Ki3KJY32QFKBJQow1zyDemKRVh9YmsOtjtWKwn8zvRWkjv
AF1QQpDx2TBQFLgQsKKAlxpnoK+KNT/cDNhPBP1IvCK1+/gz0H+8Zh2K4itip+GjIE8hmoY2xVmH
2w8SGPILtHOgURDpp8MCiK303wuGyg4SiNI4oWrHmXP7kf+ISnl4IU34SmA2a7Pbj9XYZNlVSGDw
bFlU0IGoeJm5DCsvDW/NJPEFdOQjWyV6Bu1hPY8RgFK/DAZAotr8Ss+WiTcQS+raU6TaJz+0FD3e
iq88WZEZ5bN5l4Bkc7OmP3kGggR+GwEmdLmuWcHOokMCiQT7tLxa3Ln9SRkjj+ZWuPgEvCpt528f
8DYu+PDEMJD79wJl5rTXbP2NyN0FHhLS7HPA6I/epqt4/cJYo0nF5YAvOn+g73k6I0TjkJx+qXH/
T26qtkK9etPXpo4finirAVkh/DRzmy09fNCmUshU0WYyTRifhG0zAPJh8BgEftdSF0wd8dh+y/jS
JQynHAvlOoJXjszyyj+yBylA2NuIfFG1ZwTJTcOYbK/0GPNSBc6nb/knnsUJ1r0dE8XIH7Uersws
SsrBOOCd+G+az6HRRefwTPBSEisTjXTKGK5Ds43OJGa4hwDo82hCkAB5JY1Hd09CRpQ7gXDgwGti
Q2ZGcxioxg+TggnaWjbLhtdraKDl/4Sfgzg2oFDdoGJeozMfjWsSuw1s/xQCHoR3/lNCBdJRH96j
M6Mu6uEcmSzqsV12w9+mHGt/3SHfDT2eY2CKzMQQNtUiy86TCDEQgnYINQ+43lxAvp5coyzCoicU
b6ddlmSG2Q8v4RnzJzSvulOtoVtBF5U8ExUAFykhViXek0/WqzkQqYCrnJEkJQcK3lAAndC0nRB3
9leYfrxEckHByQUcCJ37+WBlGAuAYfS54LGIKoiNoaYBf/c2N3uPDxhABuS8xbeJrfVJufpgaryS
Jw8gyLVOEM1AFZ7+A7stWDMw7bNNvYOqgow5F+QRIdYFyxQEvG4WXWDkow2cR+fukD5FRxjj4Oah
q0P4m0NhAjgg4ooesKSu7bWj3NKHtyM2w50KK2lSUat6J+SrvtOWjvUnIkNaf4eqyA79wRbZlg7c
+vA5V7iDqxOILLcz9u0aTNt8yxrv9v0VfwQ8rWkRPpjRpdgwWvvmCX2HvxNaEtdzdyiecG3/jVyx
keFfVl62QS7S7dMLZBwuithwUb/p6J+bNWMWnvMdA0FPCedHc9LNVKyVs4v2x3H6p3jJpaP2EKuC
aXb7Eef4g5XMOtEm6b5a4/6AimpBLS5T7JrsEHQh1ojJg9bSNdnHKXcSu7GgX8QhYfk/5SxsRh3/
EuTI6KO7STOr9tGDZ/Whyw7XQcwYGX/9FTkSxyGdS9dwW2DoaFt/rdbFEzv4XJTKEVTOZMOFpb8z
ivWqAvx5EMTykix0Zn+9M805i424pRLP5faweS+aA5MGGS/tZjkwBaCd9ldRwtAQW4nxxza+hd07
JF7dDtnIadjNYZflG9kFzhHyZ3ovv+Zz8weZDVTieqITZ9FRYnPILgH+D/v6yrneUvxorIFJr5hY
PosADUy9onV0+B8dQvfje1cvONmRYyG7L3e8b4No/yZOe8aMVnNTOldPSDNEkBzto+hM/EgDWgwo
jtmFbuJ3CHq7vfEnZO5nflM6SAdx6zjgm7t7L8odA8JaVu+iajm9zUxlfxMH5qS+QgXlRXQSn9DB
uMpVdgkWyzSu5xKGbW8xDNwttWP44Bm8AYbqTPTqiXjbOmHxxi7CfnJBPg2YCLPAkwnVUIsWG3Rm
0oHnFwdK24X/xh3eGLmGB9up4jHx6jtT4MnH/pPwNxxUdy6/PJlvgYpEup3PaVy9Y12Fj+bJ+tUo
Tki+b51Lwnzg/22JNkkUd28OrBXAZjH4tIN5Qe8lHk5yTBauU0jfUCIMXoqTbZoDOy2ztMK6BIYd
YvjRUJ8WKGl26NO5yPMr2YXdi7nB2xaqLZwLSI4SFYximK6IdKDVCLulGW9VPem1sjzR03SsVExv
oGcEg0wVSmRf6Zd6N4Dbif18BAcCA3rYaxOQbhpKc6unUNkrM4ughW2co8OPHE5ytnC++EQGJ1CX
7BGsejwL0OFLiggimUa86Pe9VO/sCG8ehFMZSwY8ge8zT3gPepTZYNxZmeoJV1o8FSaJKkR9HUwp
yeHKXDY7/sw9Xw+IjrCZcLQ7wSkf1uExRJUdc9Ic2LoZMraabpZu+s/eqjxxnwXNxaoe6J97eDgZ
QCzlrhrN+BpqtqjAwHtgRUROFvU85tpMJ/w+yVKr23J4wLglTRyu8Wx6ODZZpCLAY8lXI6si3YZJ
/O38qXf8lZ+MV2C/KvzNwIaZjeQB2Pt2Di+flX8RiIQyze/+xgcTwOVv9DYvkEkN/3wDYA+oc4J0
8d6fmKi8yU2ze93hhcGRQT4AHVKU+LBBS1sUAmgmSMnAh3NemMOEOyk1v7iW/YPVqPjgyUh3GPx0
hACPivDgt+B8qTnzcYsgZ4NpDMBBylCSVDNcRBqwBrHw49dw0kxiB6Tx/QFNi132DSotYgs158gn
mCi3wN+rWnLfiP2AunFMTUSRDYzp+RRBYIQ2SD2bGYwzfRNbjnQuI7bE4SYucVgbl45+zAdTda2t
05Nlkf4fUm4HbJ1L8gf/Jw5MCE8lYbzh8s9mML7hs7cNvDSZFPPbGOJkjkcQJbYP0UZ92T3GYRMA
Xp+99kVnfFZEMmybpICtDXalFsTvP2jn/p5I2nSGxUJNHbygw+HMgOjHhgG9/DspMPGjui94Ix63
r4GGeI/gaIJFDpBvbo5twGwoogCr7Yv/kyTwS4isI2PbvuqXcTQ32TIEq6RHKIgzfGjUJKy1uxWC
3WJzhcv9YK5toSBmlsBwU9/uv+MMUhpXKfLv+EACzlNlnW2PE5j+YkMlh/+DTkhbdbo36Mk5T/XN
m1rrpP7/UP9j2kAed+L/qxoKLwH9xioADlRGRg4Sn06+sFI/s+7jxb8dVD+gHKzchnOdNfrUKTAB
6bbc0PvFGOYLSfYKa4B5SgUgqBeJB/uH3NE4Pgj7+O+sdyQyxc5yPTv8taPZYbabev3IwcyT+tXy
6HcdudThcykaP7EA2ifKOMNgHf2el9pKjzmFvJQ6LDo6CPkRQBhmLZ/PXiHhKg1Pq1E8wtK7Hzv4
ttpoDYA1Zcpqp0uqdIw3LCnDrtlXxWOBHsfvp+r4bu35rup0dj5THQj/9xp/ilGya71kl+zyGaGa
m8/ijfhzZ0NUUCFbn6tBu1NwEjtggL/p+a3B2tx+GBccUMgRQAaYtDO0MJPPop5TH0YkH+NJtAs2
/gLWQ7bTT7lutxT0Fnbe2GyO9b9kXrXj6o8yIhB3sQmhIPsbjZELimKle7bRjO0eoSZhDvfpC9tS
fge3D1bClfClrz8vTItv2UTxbcyVgvttzbq0tHPqUcgG0ZSKsiGG0waFccm6ZToOLeGajGlTRLpZ
nhTMVJIyha2+SFN9afmme0Lcuy2oBzSEIreoLpFnLaGuN7PvPN5KP1SzQAiBf1JazjBOg5uAaIB9
mKw60i4UL2yGbI94mViv9ED+JQaVJSfikQQjXiXnAHdoo+O1yMZHAAyuSC78RbP4+lBclnwH2CBB
Pwk2akqzQwZTsgYAYsV7R0ZOwRwaNPpExAMpl/7qEhi8+/oOYhtwaBBDBxO4+v2ddBDm6vyXUBJr
NNj8bKHSD56pn3zTHd6og+sxVXdq/0CVCcoKUE7HPxDBqvKMICyY5CdkobdilhOJEa3JJ/Jl4ZPk
F5A9OTVVrHd2bFBrPqe/sxOzuYNscmzwX7ZuvFvU4kE2PCNvRdaUu0A6JcM2IAtJbYUa7GtGe3jb
/4Hjrp6mpUuiqQSgR7ZKDjEUNgDkNNnf5ftHO7C9F/UZ6JhO1qka6bUU8kKXSw4e4vGHdMwERJru
58pBpMNTAH45vnhWuSNyjira65SreyYia6VpRmDQ4Q2fbTFmH9/hXMRwFsiXGkP0MRg9n5TL6Jih
Q6A0IdvIEONPRrTfCiOaAlj93t65yvCz1onjGgSY1wXJZ9DI3t2sKWEK9zU+OOOHAe4TBxS5Mh9M
G0xzIlBmDlWBxPwbrMyEbZDa6VO2uRdphLnv2qPJfK6c/eklilwIMY717zg2DchAFGbl1tT/DNSt
rr2IEYZQBEg44fBJMuG7oJ+FNsZ0vxy62R/SHiNbQXIuCAJgkkPwfIOlq1ulOhuFw10rQm0vrckH
c7sA2CJp+d4xg+V4nt/VE4d2ACMkYjmQH4tmCXlqIHEqu9E7BFAqhAmnypdM0M4UdwfrhQ/+pDXP
2mAPM4LXlOAdanZC6mwAif8logJWswP0lFmz7BnFXi4hz8TtdHDsMBg6IKhAQZBRdfoDqh7asjon
8mu/L0mCd7BmlYg8dPWbIkO65Vu5+k38hWT9Gng/3FYxLe5GygMQBiOmNdkiqow/SzL9mcjMWTml
aE+N9ZsOx4bkYrquUtmznJvtPi+9NHZUipZD1qICF3GM7JL0GlBKGk2vtA5NYW907FEkMdWYEDpq
PfGUdLCWqjmkB35a0mzru/Kzy61wM2ik7VGI2gv8eydJgYPN5I1YHPoeSz58JtGRtiSbUCYXRX5s
IstL47vBMZhcJMnZTMxIGOoxSZMZHq+R6fJwzCEGNxsV9o2giATJFEPY9w53fTTr+Dtj7MQVuiPK
2pHRpb8Z5aEh5CHrYQ4f+BrIW7LjXeESHYlkbX20lmV1j1FpoQizsPrMToF5TmBC/7PxwxrJb4Fz
RI5ceL3qAPDA+Q+UONIAXuuiwtXbHMNngKavtD+iePwnXWAVS90+BaIhfslVtlQTdsHILdsjQVrQ
3ElxZ/5UIpaKZnji6jkeCuvCOr4/1LtkWhOHSkhVvGSDexL0BMSA/e5/NSBLXLKpqBrgLeOQkTxx
0WQ5E2hh/sfsTRg/tghSpRPtJQ1Qg6DUYFqQ0Sc6JF7M6Ehm0HuHPC0r3ET1ou+lx+4E+/3vpuN4
NWfRF0M9/k1kY7+CiGAgoy4VOHNUCyNpMVEShx0RMkcrzdg/ffyhGV6oPO9ZEu5wqlb9rdItNILO
wfyLqFqGgZFDK4FewfFgZCeS0VgFVIVLisJ8kOgj1walISooXTlqm2OwYqOn0riH9xjKTCyBxTJE
vI9+gvR8Ncets5eWZLR4LtElyXwjckUHSptVk22/9/qekBfmoGndfGGKOZ6Yv1+CfEI0attwfjNJ
0WYNCI3aCRwPCw6L+ZsUs3LwU0TeR71gKazf1hw3nxVwEROnwo6BTgTlWyj9qifjFv8YPV43dC60
JvtrLKLoGFe/Ms4m1RTuB6ZUsjR74xCaIH2le289JiRm51C5iXTT6/KFQwhr7x+ng+nN8H3u+j8v
FHJid45VkZXn3DR7bPTH+R3Q+h/hpEINNyHQDoj9WY648YOXzzldDaQttz1hN18D+gH0mw8oMA+D
aJK/zD1cVlwnqMx3YF7A0FnxV5ofHeoTVAyRqhaWxTDJ+E2stBt9R26Wb5vhDi9K9paeUy+Y6OfM
g/zgE3IXgveYFbOmcAWljmJ1zDp6MMLaE6hCuFxAweAuYlpwzTxekmic7COXEjldEA5Eh/j0PX3u
KiI3yYWQASVFOfuHzynxhg/lzC6knAmw6SCMWkLBqyHSjuM5eji8hF/ENCnW4OaDT+JxolYZwJyP
+GMON+QL55i7CHTQe7DLRSQf7+oTr8wuQAdDUCBgFyuKOJurhjWlsTSTl2FuE1Q1+SSnX02sz7kC
0J5AobijOHzqU0oF1MJlaYmBo+IMJDU02ytekC9YKNhgUBBx+IgoFGOy4DGLfsV33lZpF8xNcq5c
Bnl6xUlaYe689Ak2Olxzx+SFeT8aLXTDubhN8X0+i5GjV4fn2xpRL9VSicXOb9hHKB/xXq/G9DSP
h2/Rv+hWNhi0Hxhr/fsVBoEp3O2pDMcgMunI7KoU4MAVvxAWJDyHbmE603ymGdVId+jf+BYf3XFd
gyzEi/LxwY6W3tZ0h7/Rz4w4bCK+zejzQQwuL8xQ0EN8DIP3b1azR9FEjQwKb8RmRc+rF//JzmSe
zTPWb/QsDATiSagBUJo4DcsTv0wLIQdxjY00u0UAzaBxreQ18et58KH/v14gkw8bi/HvYJzhtj2h
6yB98nv6mTNheGaoYQlxqHAN9TfcxK0Xe4r2Qt9Cut4QbASgWVVy+S7XcyaBLOgwLOKAS8gq3hWH
XFgGIL7Artx80GrWQ35nwhDv4R5Eu+E80dl0LB1IT7Dq6FJmAoPCx9NwXpp1IEaBLKG+YAtikDlW
mDuMfEJH/lOBs7uxfOmi+lVrztAQgxPC7jrTkwExyqt/cbkk3Ixcfi742NYWISTcdmHAPrYEf4wh
49XDdiGd+RH9Qe/R6/6G+faG+nXXtqwmHsE7auzr8Sh6UiaAKXnizJYqFhP7At3YK1vz4T8ZUdoR
38X464uU+Dse0b0QpfjMqnO4grA93nIXBh8ubtxSgBiAEd7mGJYbcwEd5Zmbs7X93HlQ+EzbKc7c
OyoW/7uhMC+wN8L2G/bfI76LZXuiX8RGgTgP/AuIfJufdAyTYKABbkBGE8iCcbObR8l0e2SKV4qx
4rXLk/bihYPVB3JFAvQ7gq7HW5Wv/BWfjK25Vs68hPxi1XMS66KpfMyncMSUfWF9S73MDv3oKUrX
twHuH1PRoBhNywiK5ueUChsbas6wtknhc4bx1Z0H1/LFT9DdvNv73r54JphK7ND3rEm++T2hpbqt
pfNtz6EVyFNDnsN4ah45XTJujBlXPf7YUL0YGrL3plOc4X5whRoKZUtq9xITCWa54RLH8J3hg8CG
9zC2/9F0X02JbGsYgH8RVeRwC03OIqLcUIMiOWd+/XmWu07tqdmOCnSvXuELb3Cnp9+n0LazIAIn
66MBvNg3k2cbhcdgG7MfZvNVlYabBDJQ4uMFi6V0+E1+nz5Y77iX17N7u2stCAl5v3V3HxLIE7Zf
zEXc2cu2diNMj2Bv9npzKn54KwapsEy2DjzFa/XvKmAQFTZiwT4HyS7+LU0VAye/E/2jxXipBnk2
G8G5tXW6UHv37HyXdWBWM+Pj/mmqZLt+NWNK3ZsHe3AGxq5EU+aE9qD0VcwHex+yPb5MX/t5DkG/
Wk9wPy2uQPq8Ps5MBC+8/Prh4kMR6BRmnVCGGqShi43X6fI8bLhVDrIFznW6p2i+z1KieiinnnWk
tTnXax++VD+LKX85wMuE+r27XBxMj/msf56/U8u69zp/MxcorwVqk/LhN0Ft+VmKfWxGxZMa6R29
LEL0R7x+luKDzaSUGXvnSzZK/lAemgiusGpBkdWk59Hd7274NlJtiX0cv5lYC3EyQAbQFsY76KrF
L6QLODeA9wcA5u3X0lg38BxT7WMBm6q4Fug5J8aPZ12ZaF/ArSPm0nWvwIap6kRdySA8u5cAgMRb
MEPmSTqjndwTH7FEMjoXkoFMn9GSIhQzTvdKcQgicvMv/PIpiGQtBP2Pih4OCF9hnD3VjiclRZSg
6oPX9j0yaLlxZlUzqSfHevZRCTZL/kBKqkj2Y/+WpsUd9BqrLz3wMO/pshnnLk0OV3wjTeB6vfC0
tcq3NAr3phRkV0R9yLuuJ41N5nM3KQe49LqS4uWRKVo//PbuV0KslW2ufqHSZUWhT5nAyk6t4/cS
rAFjGLbz/GRVUTp+0kzbnSq+9NbrM1nWaoqexzPcIVok+PQjVyroXHbYSmbA8IySstqp4s0Tuv3c
DfAj9d2oO1p8trBTOWPRli3gl47uFfTTWIA3FUP1LtOnG5ZtrWMadyXzopCsA2Yf9o1bTgDPmlev
uBj/yv7AF5ay0Zqiai0mA3vffy+FrlzN67HxSlgwzA5e/Z0KYc1NJ/rXAtf2CxQpYaZdjfakq6Pr
WS3w9UmP4z8Y3ucvc4ssvUnjBsiukbk91oxLLFUp/DuaqayuAIj7hX877A3gZxPvCWxQWnwU+CSp
Q0L3kfd6VJgXPiRdT/URbfVw12TKfJ87ljt3CXmU5cE+QfiGQn70ZDx7KB8y3FTN9ntvbaIq3Vh3
2RqRzQmwfo87tk5socwBY0t8dFnHNreiz+lyCpehm3zfEmVUngy2ykR4SqqW1xiJ7Shtr0yUWcIa
0Lnf6RmU+M+WGeiit1VkM4PyHYpWr068l2oXxkn6IxYg985dRzlMFwZHQSV0USk01Rn7KJHz9j2I
EKV/aFOhTx8KTS7w/mT6Lu21DYKyRoOUmQQsQwy9uErV3fEK8HCv/FtNYHVeKy7B31xJl5Qwu3eq
Stk+fXRl3CuoGwEygmwE50vWbo5erh7Q/M3bFuB7Sx6fou+V0sie6npA8JvCjze3ftvW71/JZTP/
k743UmR/9EJwD1gd32qTA+DTCBEVF+A4TNLsxmnijB5TnhGAFc94TSr//XR0tidMKqZiYVPdpt4u
+lJYtHTmjpHH8oqrzEQk0YBzL3CWp3CvqWTdZWz9jpmcrm7ixcyye0Q9UIepvPDM2HMsjBtywiOO
5sdZu7zjz+EtKN8Votge+bpiQm/4Gf4kwBscezD+0by49N/D3qvX41cXFU/j2RMksDS5Mj9Jk49v
Pi9R/ofxCbmsNW45+GWq7hoK5r8cc1dPr6q7dB086zTNPaP4rvXEgEiod5WP/Jvhz1I1olRy2vxS
uaQfx1e7BSfpxVnC/Z5d9rwZO5H7irdQ5YntgNueKsZZCCPXTqLDxWkAIBhl3i6ov9TqGEhTzVQg
o8a5jxTWg+geCaoY2WBi6xyKi/N5QwUOqNv6PrMeDvoNxuNFiSFV95NcsLFTsd018VaLpMhnLKrT
0m7ESL1zgouT2kb9OR954HPuqPOfByK+ZPJrla9cc9DtgqwwXF6331cSuaKrBa7YvKbp/RC7G3XT
fH6aGtbDCqdRCBEY6iaLiTkBi/g6xuqYJPsc35tZWhPgC9c/zVQm3Vs+GkgqgA28zC5R/NZfxmqb
Cw6mj6A5GbhUuCin0o3RbBJou5Kk2oXrRdJFmxVZEoVeD57hFsdW3eSyp7OceaJukT6itUtrLvnj
WlCS9w6DFfO5Eqy8F3r7+76SSlcTz7c7C4FFZYIrTMc0Ezx/l25u5NveiFOOgUh/bUYPpfd3s2/T
5Hh6G9D3s+mhF9t2GYU//1YREbOb2fqW54LtxgrRbpTlFq9Ffa8/6EYa+NIuXZ2zj199oqKM7Jwt
TuOH6yyZKjKTN4F2A5oWw8KbcfbaVay5NEPORNIiD2fSy3UOidItVcvmyvF0lPZc/QGF/sr3PK5M
pvHcV5KJSv4rGXujIni4VfjX0BJY6qLF8FDeMsfqArGL/U2sWUgg4NzoJ90J+0SPkZE539tOiS2r
ghmNuYz58GhlOB4bvC+EL6zUBbnSGf6xSQXnAd3Zr9/TAzTV1L6229eROXMbxoDRIsCr25fpC6l6
ljHzaJryMG4uSItSekqAZZX8LBF2ovF8Wbu9J4f3GdVIYoZX6ljD88yFzp8Ngok7perCFyHSxUNi
HHhSK9isWlae0pqgzhevsV4m2Tr+riV478l/6MA+a6XhKROAcyojraNtAfEGFSmJUiBwrt8mxBai
ybO8etepOXXjsyMRvfG9vSZ1Wzz0KCQYFixsWJBc+T40vy9UEtNfPj83RdwHzfjeUpv9OvQ2atbD
xFkfh00Nxfm35+xSS73RuTszd25lIYMn0WMSxCnsoFpkhuNI0QZgDOU0C8lUS3DH+JdnBqoZ23y1
HvXbIHWojy/vGfhj4oBUMwc2QkTR6NlBod4PafaN7lmJRik2ekX6SFZzYq9cE21DQli08zSSeltD
5OqYbSPbAME9l9I9e3oG9YtQZ6pJr4FzD8NjlhvT3WDfuY5NxgOOZfE5pDDVv03tgZ71PNF0rmY6
pqXll/5apev7w/CM2cYhimbivGaDej7CP02kxFSjcsoEWFoneA2M7v2y9uL8BtfcXA9pWdoUso01
NUULZN86p4tbuD0w0cH1hQZefsDAQbZBIPWcakkWU39bE+H45be5f7v/BIr3vHgZ5XtBXjFTWicr
aNCemdsYH8ep6CaNfmcMFgoxgQ18UluQUSzLy7cLaiKgHF1tplWB6M4ZJK4BXVRSXTdSLZV9iKSv
0yBb33xcW9e6GqjUwUGZCOWx7jxWO9NBmpTWw+S9H0vL5rzu0L0eA0HWWy5I3wN2ALCX07e2htg9
59zr5BLlS6Mw1jGlFlSz1TxgpjD2PGDxWkHrpZWs59/x5CuHris8DJbjM5EOS2ZXuz+q4bCxY7LJ
+tsRbBp2xN2jRS+UvsjqOtsdyiQy9Fo5WNnMt4lKjGMy258vXdnctm55HyYsCKNFqkZL0bZ4unQ2
t9n1UUX1m88YoZubdo0bpYn2vGGy300FopJgcUEMs3yeITkAePy7vD/+pBgSa9F3EC09EF/oxCEK
gWWLkypP0frj517N//vkxgz/xS1RN6kqWC5duieLdLYZ3LiRf+31L8f74Z6GQ1AUciZAV4K9wHOX
3N8SCyIxjOX6acu+uj9UHj/hjAhbIkeNCgvSSlwNvZH+Sf9s24lpZvocPseOxbf4x4aE5bK80FBe
e7Kddcc6m4PT/COU+pie20RHUs398KCUG9tESoRSzBw5c/SOBdXJfUPvpw4V0zE3EFC11dqH7mNU
qCwbZ9rlU3r/3WXbD61NniLkyPX3f873Ump6qT17Sc1AiAjxcei/v2Vq8e75G5rJfGB32VnPGEFW
wcbf4y3EmUWf6UBNbSJxi8S9i2d584tTccXrach6de6Xk4YcSUCehzj6eh2I/S55PhWvBI4LzXRC
AruP7l+TZTUGZoM66pjNQkaWRbwrKSHJm2TNYXZIe9xI9DTSwmzCF0vsartjNdkTjEwYyu9r2Xvt
OiyMLt0rtE07/eWHwK9DBwgXkXJa5bJ2D8DS4lYQPj58XbS+3i7viVZGaS/Rvg3WAXJdfH6c6rc6
8YHCG64x9uejKC4jYrqJlZb97YzCSXObakAYZBgP6Ydai6+iyHyU/dgCsnUZ5a2bFy2QkKvICffO
TmKxq+ZmKq8ib/NXLon1/wr7OXl3iJW11ETTo0XQAletLuMCv5mmlbu+07pxyQlh748iXUgHjNEY
iR7EAIL+OCv1SyQS2AqsIfWmrzj4e9Hmv5nu4sOls7SRGz5v7eVwdeZdUsn2XlUX9CRtV+K3vZjG
kEYgxaPzUDUrTUVL+/laSvQTYwH6rmk+J8mp39rnaxQCmuhRy37lavsqCO2CerIL02qLsQpezvQd
9ENS/zadVAN3T0glp10+P4U5/Ppe8O5hxSzL9XmZzGt2GU3qSla2F6VOojnPzrm0bIjN9fpvv/Eo
8/Gk732OXvbnbDPREdtRVL1+CRtFYjLY6rGBNywPaL5+v6CG8IWj01u2u/pODq+f+/enOuKGFPil
cwxcJNxicmmJYGfDhIP5w62Sl9mRucOQeZzLVFei1xfB9ROUOWRrrr99T35qF59/VFrp80wznNGD
xxJYbJnsn2N3zKbgz4Vi3jjHmqfGupfGyh2fqoQoUdggzy4024rzbny07U0oxdQff953xO1idZ35
gDGFGcprRpqc/7K15Eg7uJyqx/CoKBcEriNgBPTh9gt270+EO3mvJGaXTVWLzCRS4Iz1c4q2ErAu
ilwO5suOafrnK3PIf5ox+Orf3gcK+e+iwTyvvYniuFoVbZCS68zyioqR3ykXaLAIgUg6sjrj0fQI
iGA3Ct68DAX0+c/kk5PRLNHbfd7VULpa8W12wsjjVAggOlPKsmFIXoSdAQuH8feMlvm9lfnATUoM
QdQNP3Tuip8DJfpNR910/5lry7FPZpWQs5Zrxyi1Pt+1Wa8DsAgVSxWrw6/gdV1XrV2WYkIbperD
L1Kq1SOBZ8/SK8D5KAwf3lL/9vVNk3x2EMoJVDbWK8AZqd/Tvqm8AkbyHtL3aPtpm2GJqR6rEFu5
DdPTw7ryvLQ+s/3nszQXeGH2NbddjdWTQl9eRcjaIML9cRky2WwtP+gvkOMs1JnAoU6t+gRek6hK
uHRFz7A3t8eOVR6+FmU0hyeSHypTSencWO17T5MBYtFziYk1Z+j+oAlv6y8wgLRqYnXXN5Dx5ong
SqzGvi4vj7gLd0sIOCd40JmRHm9BWRLtvERXa7+day1/af1xWd2UH+Vs5Vi/d2/DRA//I7KiqvqA
pSRK6JOApDp2edF8SEjE0MTPUUOHBZDiX5dRmN14Yyy72RrXKkL8cJXVwf1Pj3BU4LSFntGEBPQM
ASnzNTZ1nlbiGKC6ZrOsJ1u64a4hHAHri6GukALN1LWbnVqFDKZA5bA2AlK/cm/eRwddhs90dR0X
swcv5OylCc9uB+ynm48Oqg8fEQwlEreLP7YHrDEHKTSMgX7HeDsINl6YACty/EFp9zXLV15tmg1N
kKjl1+QTXnSAdrjtKTvB9FIrO5aPXZzPBzepU5VDc+GpfWGrCz6KkKJuyLLZJ0upY3H+yZhIRECL
cSRe+jj/8EA+fh0TYL/8qHjBHgdLKlT36WK86d9y/GMDo8W7Pw3EKrisPTO8hlvpUUqggpRieczi
PLuTzdWivv3K13TXgZZxBMifFr5WY4frekDp1vfTrQlpSnc7DoYJJxKfHAFm5949urbylVTRlO7m
K4uOA66hedTMMeI8fdIlqt6qrFSrbMZ0lmD8+slRPHgZFlezZUQzxTshBPKtsf4hKYLbG03WW+VC
R/TYu/y7lBMlq4/2R+PSNqjxETcgIM8yGaOxTiwacoGOB/sC85XhNws0Oh2jQjh9HPPdZaSM8qPK
nO+ynYAn/AblZmrwDBLOpkBymtuT14Rbvb8vFVpmbnblCuzFsxN9r9zvi2bErZ0armrGI5uuR7Ev
bNlyJtvcdRbNdOs0NjPlGPC/RHk+F81LBxoiW9qMj5V8JT5vXfefSDDm66o5/zbLTUkyL9kwB27t
BDsfbSvx1XuO+0YgWAztq8OlSG+6GxYWEOJXzuSQ4PrczXtxsGj/Kjx0J871oKCsJzJKLGub/mk8
/wZFfw1Ro+aKf6PL7DiYB4YG5G889O4P/e2AW+R/Xsk+/dTIkCQFTwMyZ7WpfvCz/Y41zq1C/27D
PHUSv/p+1wsESSn7rdE3+bwRbL1X4oNTWTvWLqibo+wd+gMUBFC5AzjL47LbPY6dAAXTbPrJNWyI
t7KzMbZqrO+1eSPRiY1bD3XPUECVIT0/s5/kWBnI3LYNyAJHWz+my1JcjMlHoVCfaQSDIo6REwbH
+t70IOIfbX/UeaqxSG+iv/yINWM9RR+78qT16iiIlvNsAZ/1xIdmWOJfurkokxtswftWjl2ub2D+
PZoMI03IsaRy1SWHX4r1iU3vGvFo1dE5RCqRc7IcEDb0EyOM80kPUrm8+dCGw2PIUIgfmpUm72Js
EiR5R9vGmjbjaNndDs6UetT/S/cRf5gSjy18gDUkxKL9rO0t1vyJZ2iyufbsl73re7o1v1cfH3Y+
3tkBp39/3/5A3zHa/jW2uV94DUhjSDAHJxiTppvsNbQJM7/3emGmVdIKI05UppavrTSWeOA+XgzX
SoBGbM38MNc/f2ba2e6yPn+PV5ykWPu6pP3Vv1suoBORRCGDIRCOrcJYH+JWCt1Cgz+vnxgt/AnE
az2DPnw4D5fnmg7BfdLW7Ysn0N1Cwfr2LC11z1oqiY3UVBmlUNaFbj90RPbVVDMxOmO6qhQazUxJ
ckx6bl4WfCk3birHsbGurkaiXo2ZDwezK/4KtbQ+hlsp+74UjD36BJbfFQ27lzIBi1J6RDunctbc
OxRTAXVRIN1gvmcry/frIFaNtdEzKxwOWGMse7t/TkCc44joc/X0TfsyAnD6N780POweQEWHIp19
Rx+RxPvn5VK5D/hijbhsVbVoJvOIPBvdSkWeGI42/UocBK3Kc/1WzXZst5fqqRObtx+dZys7EHm2
wOrwKBrAOtFzKo19B+IPyLWAVFj/qdaX4IvKVGUmEVYofMiPs5l1T/PQT1csuC8R8OTdb2d+s5VV
jdLUP7HZOxhgadWxl/+6Vm4NpUVpESXrEOe/GgX6jOfWvaUhvnzPay9NamrahbY20FjB/fUm4hnq
eCgob0bLW3ndnvcJMs5FLAzjpotbRdOrRBwoVbRjt3OSUFUAG/+9e8mVxGJVp3kx1sq850vJ4j0y
BVyNn1IiOPXPaGHtPDK7CtIYNc6W772jWMvBEOW6q9ZkeIlOlCImvEBPs127UIPmKjFDsLgDePw8
eHROb3+Es7lw63MTiHDhdtWFAPpPb2F4QQ7CJyJf2NsBMhadEKfByiTo5x5+kZ2StXl7NRKtkS9J
1ufJyqFGsKUkFCgtjNykC3Ada8P79wqNRzXzb+cMC3NVg49xOVue5Q+J+tqhVOgt7efWysNSzgam
Ub6DpYvP0cGcX7Veg4kjbdfARUkSeMWVLN3rx8qGgRUllIhgNa10+Xnjxl2AEXI/1qUs4IZ5d7zL
eCBVlu9Z6y3W1gkmmtPEfACr6F/zpXXnDOaKu754A13IV4Q74XW5njiwF4sajFb88FrPDI2wgzS6
1k0u+x2ujRvdtohxte98/k5t2N7dwQn/ZwTgIGJs8Y9cQvQoPX/CNeNT4aQ2kUQzak/D3OzRwd25
0lgR3KE+wNhm5pVdAy/zWTeHW1CRqQ+C1JDubOTqZ5+XR/zIDM+Da0++8HV//481c0+XIFbPGCAB
hvxIVi+pRuKXi1JUaGR+YTrnP87Bc5JvRoPsiL0IugKU5h5BtfWgm3q8d93WMakdruiQ1cwOUGkJ
AWSKL/T6t63Lr2KEqQhEGMs0zYNMXsGqdvwsDC/lDHp/xBiucv5K6meVlTsVMsbn/rWf/fdoJSAz
K+aPVJIRuCCVhnN9w4L8+i4u6cRmc3KP6i67WmymTylj7qUmJcVJueObRDvUp3NveNl9NTbFrXOb
IBj3ErvgvL+onJoq7JNKdfQd6ljy3kSu8qiFQsuZDsmiG+Ds6A4dOIj2is8hJg/NHuyl/oPieSio
WUepf4mPcy9fEdZHmd6kpFcVPary/97D2ggrQ440cWzlGk6LfOWIYrntzg/180DEeWgLbVczYOpi
AbUDDHUeMWOdmt5/67Obn5Q2z0Z2X2dzcRjfZhweLqbFvS4J8NKlVIvLez1VP7ST0+RInMSCrL2e
4jfd2xcurcxJgDQtDlq+une4zAvxcGT/LJo0RCdK+0QgP+9l2O31t1MYmwlP6f7zSNRQhvCsQMIn
Crs9SzrmjUYFquzdzSzXswQxuKK526FjrYjPpE4sGR1m6bMo/TzgX1DHOHp9oDkKpHP7VvbNryy7
l5kjOsgCaGLP6ZKG5E/PsY3nTSEyr78Cro0eJX2JtfIdgUbz2rP/wlW95PIpwdGpHaLJWG/SwUYx
FCwGNhzgyUKMs3lXiQCfLVSyo2VXIp8d5UfrXHuJR8goj4h9uINH8RYstOlCVVi0S3lcokjNYOUW
tX08SgwDlTB4FjoqoAJKh/ZhpgywaawXLZzr3ZhnvHfxraQwsrqVyFCiaLPq+mOs/5eVpIu78VLg
reXZVyVICnsQ9buAfb3lF7Po1qT7/Haqt7JBTaXO3s5dOvaTi2rSR4X3LxnjRXHdzconRwQ0Xj/0
PBavqqxJ6waFvnPoXN+fTs1C42lTCLwui6Rrr09PTQn2zF5/2aOD4WtFy0IFt8fVvWUypddX2OhX
bS4mJtO9QqKvvngDBtt1wmQ9DxiRO1XCcy2uOLmEp+t4CFx7k15yEZ4yArTtdFIq1LKdbIebQAPr
LzysbPf2W7BdJ9qn9mnGJ2s1XlfCiXWsXFsAZIX+65cmGeaGFbhvAQc2rlZ47tbCL445nXhQWk7X
erq1E7n5SAor855X2nBwmNxxvA7VRqsF0hLuDGD8xwFLt8nGevy5dzOz+cN9JMH6jWV0gNwT/PTJ
r91b50lQ7iAXwbLQ24elKL0zUmQ/UNqnK/PXvccomJvQi3K6mWgnCmWLG2cAb+5DqvUh9JtLBZln
rXvSn7D/qtDsamzGwPwNyr55tneRjrBUPHlB6GuwfMt1wa8ihm5jYxtGLtMjii1HSbS5EfSIbtQ2
Y/Mz2XT7QnZcOMaIHrB4s+nB2whus/g0pDnj9PQk+cYC/Xh0ztlGrHeZuYVQsJJzskr0QcmppXrI
Si6DoXtj8llQTB5k7Q6MpK19ZgjsfMqPcUIhN1rVntJIPQ0hmbi5iwN7aVNUzjUMUO7aXQ7mcs8s
Zf+QxN/a2ZFRixf60lhS6bF7Pa1YnrmZ5LFFEDN5ug6EVnXH77wJnK/wkUl9wMqrYv3xt5NNQjG2
KFWk6t/STU7tXOa+yUaLsZRtqhHMNg0ek6ZhWa0OlONQe6nTVTL3msnsUlwDk45rPuSTR1vAXwEj
pPMye39TWqiE0oDPVL4T1GNFLNVLz1GMyF4P5eMKWy64PtdXtbjlxmxHyDpF9lF7aJJ3a81/EkHh
jDPuE+Nzfmqkhg5mOcWfixqzE/Q6j+klomE6CJn/gySJzkxlKF8xFwNR/tBxtKZ+RfWw4ICksLO5
32cr9WHlOorJjCmdB23ALWL3OL7oXILpX5gTE6dL/zbbjd1icmq0XkPJc76y/L47JxQkldm8iXQk
btM+s3mOTmMXR4klNZSOI20jOnMFVIowRWnt+41JLPCqaTG8xqqBSpOPtnR5vP32zANh+BNbFtvV
lwQKhCnbb2xUocb13adhqTgfEkyDkPJ/nq0YdK5yYK/Qv5QntdMCgI7PVrTuuZ1wJMblL0KalnwU
58FIHXuZf4omMDO6Vt+Ht+2PhJVBiADdDdzf5ypbf0RXqHbWEJXzz/pL0dAoWiUT58KN6pyuT0vx
yo8T7bnZrtvfvj3KL2pVIlaTjTPfEX1156TK9VbtWC9EzQ7pODNyp7Os+6fwgcBNRCEVCDzGpxAi
4fa1IUesrT8nzf21tv16SKMLwvjI34GFL9ugj6YQGuQZ7MFuyIRKt9B+aZiUbq1TlCri4HSZMaWb
duPlN1q6dkePULkli4zskRTKz+CXsPzBMYFha6wEOOvPXeMgF1V/eXRCRrFu/cVYoqqVIIwzqfiH
QGHNWowwu5vLLmUTG0ncJ+9YwoQQjStMV+jU5iAZ/pctONco3gYNuRBoe68HLlbfTqrW6V90J/OV
PVKVSM9gHGnkKwc3Yd7un4V+ltA94LAUxpYtBgQaBcP8vuwCv22RqK17/v/4DYjX1vJnG/jfwJDt
5/eqszaTPzzYEGkG4poyWsfu2xKxpXtAOz0suBoriVIIVWkBMAe35HbtcHR5nKoAvXwnnaqeNiUI
IQhKsF4UNAFTobYYx2VwEG+2j06yqcqquH0Sdzsuqe+vKw5+oTnFvdqkieKlswXIz1jsD8e8KJNq
lFhs1y18WEzfXMMdL1uXxvn7+g3yyE1voCACAnkLViKUwQ656Pnty/t3FfBzXYHnAsaGkfsFdGe7
YWp39rPYqlToxL8EofO2Dsl6thqIQUm2soXswybEOolEOY1e+hP/guxIvztyDMISrmSwbAkda9uw
0Znxg5DqFHRm5UXCQyVSYRZ0nIDAjc5sbrYokaE4KjUTsFBTUVH/Xn+azUEeQbWqrYx4vFdsiHZD
BXzZddt+eZgdzAvvaZj7dmASqYnSaZadrru21/B5UXx60edsb8ZigPQkOh6iU9tRaHdVb2yjqk80
GH7ol1kOx6/tN149vZb+qS+wszedbdH3ss9ddtcH6zW7V2N0dPiHKo1tTe3NDZAFY/EVPuj27BOb
UZapqmNDFo6DCILDA+DBKiNrX+PGxggPcBX2rq2I5zUqea/qqS/qe2kk8cGpHwfqZ+lpcqr8fmqL
BI3iEWEuiPQQ9zm11yHKbqrknqTGYdAI9mHmY/n71Odg+a3am5qRAMnWSbMIgrzmNjxtquLlODEv
lUl1vBlFlsGddHVFir389rPXn4LLnD/oeH5tqi80N+P5qnIYM0ijnEVKbRTLSLsFr5Gwc+d/CPaf
bKubiboCfRttw9Sn5TDI9TwX3xjvGrcxtaXCh20l2Ux62McBu/mvkKFi50w+NR4A36iRh4CndX4/
95b8+CQGtWX7KEe6NcKejClkr8s1Ul5GWo/NQzujBbMglFml0NPmuMNoNihJhlWIosiyLdG25R3a
k12t0GNdNinFWiuHeBf5Oz611EwFX4az6SkEUWQI6cATFGQQ+O5SpXBoclL5Or2RuHCz8652BU7n
n2LEvJuMl+ZdE5ktjNTx0fx/UCezooqIv4oeQsK0ph91aV+7KxBc9QW1/8q9RXdmGOtTK6gdv3TI
7ICuA/Kqad7NnYgUP9rc28Xp8+/bTJ4ge2kZlM5Ki56cRrj+LF89MhCHWn7TtqZ8+6rOc06WRVRE
dUy7PBRV5Mllm/nRWSOxn8t2DmONACGYkOY2tPHarP5q2NnRWVwba7hkpRYBbh6Gu46+vPwe0AqE
c2uogPZSWE2KgxJB+cyqRtwmZjaydf402AU1rxB/mFWAkwljtWu8FJS0r0OCVvhwaCj1jCVyax35
LvkTQ3wI8haPTsjxC39iddaMszrsv4ZUqXJTO1YcmKXUu82jxxSsil1j15VyOEN6rtGvK4yexBp0
X4xO2C6vP/d35bvG45/OQtek3w/AQPv2HbHwVD566FMEpH3Ih2X0khJ3SfzYATzPTqCFhQPqGfQe
Yo1t7wm48nnZNF6/XMjMub+nZS9QciFB1L+8XTrImMhM2D7OHRsq5d5fAhO91y+GQuxUsUdH6NjD
desExuxHQs/SjQ/tfOiIGCsOtE5vHkAvh2CN3FicD5JTiUY9pBplJVuVPvStdiA0gLe30/cROLbT
cfk+zyAOok0hn2CbZKSiOOLoWugSvzZ8gHBFrFMAhGe/1Vb6uuKqgot/t9/JAOXMMRuO6MKzHh8k
36EngrkdYW9KodPnFz0MJPJQDuAQXLOt2wfEDuCUs2Mw4rTFHmaiTNZ9s+dbrucc1xpuhthCHynI
RpRDHarQAYpnlxyFzOzqF85Knt3rr5d1/qoFhdqu9WhN+s/fa/nakNaFzPjgKArNkNpK6nENlbnw
p/FF5D1KfqvOxcas4He1IyUhYYvLFDjUvGNoIt37h8/JbNFOS8N72+5pLIRP6APpnsFMilW3PWlW
8hOwdVVi6aj7VGjoANoOC43rO1WH3r55UV5kjHMo5Yebe8O52HpBKo5S1PuVbIvn0WJGZE57Orcr
+XfsEvnbLBooqIH4MK0BaevuGqTUGJHR/cUSsW7u3VC6s6v7ARmmU9sC7dolnBaYuDMiZooV4ivr
Maku7tJQfHBik9+P30XO2lbU9bNW2G8nnXm6eqRxBEO78y+73WyOWlTMs+udTYCIOzo8ijTC5Ijy
gSSoe4lWrdvXepRVdVSmOMiPTu3jofF7yHTO6+5xkGhfe4K9FMJ0AgMSsUud5mOeUkkRxgZJn0s7
PQ2J0zSxaKj8DcOCUsDQ9L8PHu3beDI69d3MjS5be27zmYlo0k21DHqcAzWb/Cg7dfqd+pnh5W35
dflHE6sj1L62nq2EOh2jGKXgepz7XTFZ37awQO8tJYdIc8N9X95Ww80s2tq0lFyuAwFAeqqkYZN+
uzIHoYMqDp4PpMbhtJaMtdNNLeZTX/t//Zn7t/1OycliFEIfPIUzXOEgcyn7leStZBpFGqFasqip
VSWnRGnz4XmkWyth1fdhfFo00lNhSNg8hR7wTDkpUXE5TRXTnXQhUs5V2AkNzw0bI9FILBQyliHo
EfycZpfQG8xwygRY2HV2/yxWbA1kLu4PPQWMUEsJRZdYT+PKM4JNWyn7CmPixRpVExhaJ/GifLtL
7LNByTE91ft0NqWb8+7OOaeLdKicZgJKgdH6UEs9q8npPDSInNSOD/1KYya8US1Q/xtomO6PGN/h
qiaj8yA7VaexQzoRd43JaGsSE4t7k2FcB/uByAgxYnjv6iV6FEy03XxKE43Imk7/69Ak44OlLV9V
8aUh/Ij2XzRmC2QnWg4CMuOhAH37t6lpZ/YKHmS6lplNbo0wtcah6rTpO7qEMutJ5bXpqEo9hFzw
WdtvyVE4Qh33joBQTlc/bG4JIQuH3uV79/edPLFpkoTwaTtw5k89z7SG2Zm7q3bs0OiH3EMu1Qyf
ouLtQOXS+9KQn1SWn5mh86MVCMr1wxuBBkCgfHdrJwTlGJ9boaShBM35SOFJqBMtGR3O1OsHz1aj
wOmPjtS8d3fIRaAsL4r58hJMMXw3X8x/GEwk7TgMwsv3uhrdeqDY8mYacelc9Unp5f7dU1Hu4/h1
7e7aiXq2M+moF8rrUu+FVlKv6EtryNT0eNNNd6in/Xemx41eX1oPwmJmYhFrMUhq6unasQaG09yr
FoYK0J6NPbWN79gwXmfywqw8NFdjizpN08nIXFj8VQdDiZMWmorNClCtJEqVSwtCLbnb2JK4JkKM
450UAuQgkhGiQg4lBG8N2rNSSZn+Ba1j98jizhJIqvjyMoB0drNvAgdD3FJAvYdFfKaPdx3sZpne
frQe2DUHXNAr8WfxVEn1djoihzasiFXk5oX/qVXV6rAK9XTEkFviowm+AwHwBZYW+6Cd/HbwXN8f
b1h+h6BTT7r50iFwQZ/iWNr9A9a6ft/REjkAPi3G7Gfy+/KRbE2az1EerPyNlJDzx4xPRatU1ZN9
yj7mzVdQPwgqGuxCiSTYobME6VPsIMMJNRkRK1qVnjTHAClfUQ6l4RUBcuSdqYuawE09B75FXqLJ
a2sQ6W+VbI3rqbp/znlK1EFGJjHGOQEikhyxMNZqItWWrDzy5ZVFDwlqMxnnJh9wHorj/jwPEQnh
+L0njPKUE/8QWYOKxn8D0pYalinAV7PRsbV+X70lvzcfSzy77uJNwFr4xRTNfr9+J98qt50Yv0yK
KYX+4UPpsXaVKZzecv8eVTiFv/CIBhzeQGh7iZNhVboCgSsseAvTl6TChzhFS5dC0+ZDAGL4kRIV
VBuFoSJECeC2HZvpddIxB3usTbpmqcudfKqgq3iSnEk2Qp8Xcf1ah9Hg6HAJpPlY//L7/N79nr8h
Vun+h1NbXD3/MUp17S6nKgBUTSJ7U5kgC+atOMaJH7UnFm2H8/NYnVv1ktOew54UPC5GS4es89LG
VAYt/KqOqiaowoZqAVxCyDZyyoK17HTXEMkK4Vm7vN1BG0R44MKquuVJazF1HzUiNB/osxlYPF3f
k9K2qw97eSgIP75UgrRo6DYBcokco1hzjQxUWg0LtXvpXr5E2nstcIxzYz2dvJ3aoZTH7bqjlCnZ
CsOvaah333hWGLNQyUqVsx7gNavNBk+06ou3573M7/VdFFuWoExKyLuOCoGzuDVcRqEXOjUVAMqu
42ndTU/zU6+yuY+JXXfWo5BI1o8Z7ed9M9dNDLyg/VhXlzzeUFMlIvFccTWUyR+GyXAG7jSxHhoF
ZvFfLqFK24aZcog6AMdO19tse6/4zkVnYs3tUpcp3rypa52ql6FFAAtzmCmHratquqdD5RlcxNOj
8yFizrzp+w3Hclw2PJvQrEpq/0Z2KHk4bJog3JWQVXEuxVULwZMiuK//ti9H+f9Yuq/lxJIlCqBf
RATevMLBCG+FxAvRyOC95+vvKs2N6dCoG46rU5WVuXPnTmLQTsqOCe8S9tuRnSs5Qx3Rj3jdYUGv
Yz3K55eGc91zdRuspQU8dVweZnAkVPp+UilXd67E/W2KdK+5yk+hq+IB71xPX5EhPwhIy3tb37t+
F5Yd0E2gP3asH/6R5BfrHJqoC4M1o4HpzLFnGot8OUu9SwMVtbka6+pb+PdogpgAHwOIxaR/XKY/
yPQ0WfWAHbOcTliD9cAzGm+wxu0H58kNX/U1R4XzS6x0ylAZKG4y4XGc4vQTssaHdRSG26MlIAxQ
OrHPH9Ds4PBtY/X3zJ7h1lpl26AXDgHTLPGEQKl4FxifL4Z09ewxLxHVppG9qa8etPXYwU+DcJnQ
Jz/HoiB8CUdE16QK+JFDEJqcek/amhCIw8S2LCoOOp6XCRQCEDy2B1x6qZ/87CzPJGQlR2g/d6lr
tmpmY8edevlxSrZ9sOmJLCf5MYfAZn7vwHGuQ1prevSGlK88Eu9A9BhcRVlzhupNYv7MpbyeytCI
AKCA3Er30qIbVlxYGXJkIUPzqk87PFDX5iLx+jgZya+A78X6L2tRf11O4R9rAOZ4pH0EyvvHWe5I
S/DDVnX+3V8qfdW9DRfSU/fytr1vFzqvr2zrXN9nipcrRKiW760ejXzvr3OadHyuE+tMWyuZe86K
XfI4w22Aq9x71upJflW6/+V2y6t6dpxsIvKProPcv9M8pLwGAC/bzV4J0b02XVYufLNVBXjIbc3P
EjAxS9Hy0X39J/ihZW0iDpVNLytJD2vm9xj9tW0ff/Gor+Aj7PneEBTVS1VQTvbpzUCLsonv+jik
7npSazxNm2N6No9F/CbLXwxQDz6/ecSo+Fp69hj5B1kUstd+boKDBToLUFgY9fwYFMWr2OOAjQLM
iVKXKh8Ic7sK7deQbk5CZ9YdSFN0qvNB7PWXRxm0JoEw2IUQ465i69oIE2J5bSx6244ZdJ03Lz8u
BESxABbPIbCOBdh2bKePjIySQdo95M1DQnV/r8wpQ6PRWEvQkR/WTp6qZdgcc5g8foyGj6fJsnAf
VmBmG5UDPqKUq4kbvwvhcklQmRgz80NVGoKmirRjt6DKHbCWSX4WYDRMPL6OIQpOhXBp+cGV4kcL
kDiPt35iRBcaU/Ani9sKontN6MLizyoSRq99tCWkj98ooBKs8XTpoN/6oipA43rIZRCVRFj+5HPf
kO5MTQ1KhrxyClzZIEJGtIp2kq10/y3FkyJtdg6JnthvgJaDGFug2FGAeS7/BXfV1LaeXkEei7/6
78SfAF1r5BnUUCANeMZ+R5fAq1jAKPJITnVySAX5DHobz/LhBFNVgdrML/ovi2BbXdNMQtGQleED
NNMfSXBdutxMr5qEF+UF8gLfCTZgYEbx6WjyFIpAChDbYRQb3sfPRgyLnSDcOXi+qHU1ajn9OE7J
bH5urJFTlYDiQiDVw4v7j8NIGBZ2UC45N5LPGLLurCZvhRtmZ1hW9p37QUVGaf5FYPu/l2umMo2X
/0K1m5ZbhTK6dut1a0GAwfHWVKzEI4oHOeu19PuI78jlCg1G1oE1t/yGBUTn8iUsXZJabgD99/ST
lFp0OJg2Ojdlltr5jxVa9WuQtzGHHZ5M7Cfyeec8uPXW3ee0JTkTGkPIbNj4Vd7De6hmcesQPuu7
2qPH5i2EOnMqYrKpkqetLFDs1A+JqI9CLlp+Ez8JTVjQtghLLJsHkp2T/Yea7hcRUrwi7Eyg96qX
HQf3AIpWx3U+tOaVeGM3ynWNuq03ANyC94q8E+iC+zpm2P92Nc4QAM88zIPm5b4/UQll8U2/2Iui
aZHcnM5ZdD7Xb4VfN/J5etZi72rkNZi+hBKPuxIcBRmx6gO6C7uKteRhQuJGPfwawyAwC1KhkECo
s7DlFp/je0ilJgV/skUPkdFf9n6SH4EIF7i93BIE/6vkO5wKZPCMRBccoFw33c63f38DLKlItSZ2
hAAE1+s1yODAaGP7RypbDL3Z5hLzshOvCppQkLcBsaJy0efSbzMT3PWlHV/SUdwhk67205/vDPA3
VTzbXAo6lRYzinyfERYnKjGUrL6baHfXCjM3gI4CbeZEqofDEdKv5xxon1pqSzcDG21g6uQrKurH
MPoVyL9m3qwaU1nmJQaT8LmNdRHq/YvAwaRe6EE4xrbEDS4lms/ytkZmiFOMvMMsMBzIoqluAWlu
7jl1TOtQePOiw4y59fQVkywM2Y7UppY26EyjeJNc2duqP6fYDWltBfzl0H79owvdJBwoeAWJ1WhQ
mqWFukIAZLKNnbXQUeVFPeCbxCaIT3CLDNrIdO7IbrJP8JtTC/qw/IxFqU3lXEY9k/u8VQt8LRmK
Bg5wJ/6ueKMWCELTRFVxTSvbS3VudApGunqmVnKUj0iVVhlcF1BHRS5ayj5DBcdWKcLvkcRKPS+F
Nb6fSkfJOsX513KOl0EuD5LT349jjbM4tEBQqHSXiVV9N420MFHA5yvmV+ot98mvfN3K38oIA/p/
u5U3o5Sq9Xntsao+x/jha4yRkY8Kn7lPldaoFvJSmoJoHS3XdNaIUnPGIkRmofRUWa5hXQfuwaIX
lhbHL7ZqgAuT5YXpb0hsDzBnIXK8f1Fn+wiJrAYxII17/1xqR/ILj8hrCtnfbOvpV8TbdI0rGV2+
LL845t58jP5xL8X2lTCxfTEu6LDv24UhPuzTvTRVaZIvLwcLCVIgEFJHN083o/wf6orzjZTgxiZu
erNuxG+6eZd3ScSQBQ9s1doHPF7eYTU6jBjZzqL1YM2wbTgZvaQu1JJlHNiO6KarsQ3C/AAjbJTG
zo0VNyNmxdMGjkm+HZJH60tj2vYhxxz3pxEKA/YyIbcqf6WUC2ntE2Bz2THo8h25NLaOFzVNV8+h
KCEKVy1vWjzrRSvgmkJ3IO0Fv30AMbj8QHs6hqQQaZk0Na/y7TNrqoh8XVpMgHgbuuhNbzVzL/3e
ZwclZhX++1rAMhbd/ux684HXP7d3tIyWSpaJN+LMYpXNjwkguyn32IjPZNQ66e3HqlXobpCOpGY6
MFkkUUcbjkUYf3hReBFEHMIZcYsK0WZ0P5fy66EoKzDHzOgecpqhtg+Bde86S4QEZg3aM5i2A9P1
fGlklQlOBQDCBZtZgNGSM8EtH1vowdsf/4Gi/vLfo/iJ6DXeTZJjURu8U7roILQbwCfC++EhLUJi
aV/Z8028YrUXMi4cIRGCCOjxI8PSZLCW0bmjA4A8iI+T1I/1Ap08A2wR6sS8WZPUg5iYfprN5sFl
xAoKMQL+OVJMJciaYijPQhaG+QvJzkKXpOkMgLoNiw/Jvar24smxVkxnRRyC56p46w9CgiItfpjW
NHEM3fgSleuxuhnt3fsluABHowEnlUpZlV5mBhRVtJ0piRCFj0/VVcLXVfj+K1abewzaNYPFT1Jj
KPeV4zLWxZVYZnLulzZDHqPGIPj9OzzfZh7MPc5IrOv77o/LYQCh7vFEeTeSprtu9FLi21a0ZjNb
VSGp4V9R5g10tjx1VBoZatvUMM9ryXPDdZL7yOPybsL31YZqHOnZcIHaUhimAqKhKYmvg4lmBaNW
TaPUvpnfvZm9XuByULNIuj7OzWth7YlHD5HDQrmOj8MZ8J7uM+YmzFVHMTXBYvy9scO99heyMx67
ew15w54vsthliOsXD0+4CphnQEP4kqwwS96o6Nns5PmTcb5GooDttmdN7CY6d9k+/storQeGYcUr
VyNzgBQgZf9B0o5wR6XtQN+mw8/j0HS22w8nurCowQrMsexM+EC+P7TFEvXdDRsqbYgKpHpupXxH
yU4lNZdwvEbTGgaC9A761k5EqSppr9IrLaNz+xfrEfyBPE0epTT+vOIGZAeBa6wrR2B3b/OJ5UOm
Pb20o3lffxE7EQdhWVm1Vriq0Sa6dPO9bO9FcvrWfZbv5Uzndi6L27K9Qo3sWsv0Wr6sTiHiAMkp
NH0VywgtQ1r8jvyuUiTXOWNxl08BfAoBL3LTWfoBUeAHfLLMViWkRe3i8x4kD7m6khefKmbffG8B
lxg5i2ahSxoAwwW1MBhryzn2zd8oL7raZLZPEOIrrPDPiSslofWFOqfsUYVJbgdxvqfyLA0nFqqb
3v/+VRA3O2GYtXNRYJEvuueypIm1ka1fuqtdZbFXsq2ZaqVQK9iGdliIehIWecuX0JSG/4fQIGRK
z/Cv9OPAD6SR1Fs1Ja4laEOCW9yi1mKwtF+nPk5Orr6qPW/QR2qxAMETkcUIHPKVRruFWqKjhrV3
UpIiW46XHQvd//IlvdQ60lGyogxjuuHCzIbg9NZXfhE4W1d1Bq/eVw43T8qhkVZksG5mWmv9Nmlg
i+zltyqxeH3LoaTTa6ds46/F6rn3B5Ka97XtbBny0Q37YLCXopXxpGwf0r/hWISuWEthS01Ysqmt
2gIn4zptrMrIWBPJiUTrPlDJkH3pC8nZQQdqbGvXfq62odd+lUaYKrRB+3wQS0VAG2inx8//vN5K
gYZOmPd3jjmDMFdO4pP6Di3xB1burr7YVI33XSA62lXT/U310FpVY02bV750rl/LWIO8p8MoX/a3
0vl93V82pNHeQx5VQ1CRi9wKnll+HG+8unlLq3+e3cf3xrS/qL6foriZNT8Xo2fpWc1REYJKXv0z
a/wWpu2jcn7Xr0pbxOKx/SzPG/nfDLowHSsct9ble9e5GGS74uCl8G5C6UPHSoWE7SuhUcy5T82m
N1/Jn01lYbm53CYyvDmI2U/wvpwwQ2vjWs6PQsGGsiHiHft2vsd77uQ6eVJdEiaAX9YvG8UnC1JY
1/L0J9fZI6l9XL4SVJAW0iKZVLSeScGFyY8RSOasrHFI8/zr5H31BaVM8CAU+LfkyeYCdpBUS2/U
aN1Pvi8l8OTGSrEBJ9CYnaJt7dyf9x+k40JmTu60MCh0tAaPsuUCEeAwSDh28ZWujkTKKvNOSPQO
ApMDiBoKPdNMoDl/LT+IIzk+xeI+VKQX7Q4cbjBVV+FjYMNCh1t7nkok/60yo3tFn7S/O5e1Uqjk
f66twOZPvtEW6CYvldsw/Qssgj+VPVOAd6f9pX0/XHrFwjzblyjYHa4L7xi3Igo3q4jM7YQo0/r2
uO3H5+5DN8xmWgojksMo+FpqeLE6g+/ew1ezTxzswqlisFoBNNcRbNN7qAgxGVECRvNxocNi2D9B
qdzx07ccdJUwzD8teL2A1U/gf+Fnh77YRAj27TipRHVjX9t2QSMEOoUdzHWFGgSO+3NONmu86K5r
OdIYeqFqnKnlFnGLKDaY9uiYmKdPEs1SDEsM++HyVX4iHy5L8/62vRimFJSJdBCG9Pr93VwoVAV1
f7+8ot3QNTKmUsPbuOOaYiVc3uL/rtlKCi/Q9dFqv8/9xd00z/660G5bOr6UkpYNx+67EHQWi9f+
MlfZdXOOEAd/XVu5mgbl1UJNQl2zgMt3zGzRGRtlVhCs9UEQpslTulPRVop93ShlNPL7KkV0xVvt
c+sisq8/tCp4VVKdY3ne1o/90dQBsxcf6Xt3qgYRlt5TB+97dZ0p7tu2gyAZRfEyWqgSekAYM53k
b2yQ7lk4tceiMa0vuvG8+Gn/mwfWfBdUhfWm3eUPfZO7msV2UpJCjwXqGzoq1q84JFyTSpY3GlQx
zj+vbHUzmPcEC6SQdp3jBM7UiY3TKHpNU3PTTdFiPUU7O05/133g5wyNuj7jyK+Fqg9X+Arv/ilx
rV5wOjJ2IP1WTXjXhA7pvMUJpG13LcZmty7Fy056dMIwSkarz5gSTVLY3SOrNCAho0Ra2zcuDGeL
+LmSzdK5HVeT1k2/r+KV5L+F+Cwilu6NAzxepWN/ln2//9sCaktG/1UhO7PG+NcAS25wSdu6EqbE
cPF9wDb+TXpNw1N3q3hGYnNMEAWK0pn/PPoy0V/4vaGbSxdFWHv3NoyKdCVUavPe5a7C7LmUctF3
zNqIhsP18+v8qNA6tb08v84fifamkU5FVwuI8zibj7yK0SJZXg1yHMF76TJe9p72BhxtcODIHeT/
eV3Z91t39fV629b1+ajMy5V1/QHlrG4qBTWHne29thgUlpW7Rpqa7vV2R0aC8zGcy6dxFD5TN7P8
1j1OCoLRVeWOSeL0ypR/LoMcMFRFEKXKfJOuT+PaSs0W0au2n9wnxtgsqz/X1Udt7gjeLsrGnlF3
hxmX5oX990vH/aR/bt30th7/t8BxjuuI1Tx87+fFzec52A/zNJttrLQ5i/YvjNzysc2Q5r727SQ5
hea+n1CuN7ShtDONxCw1dns5cMXSTHWlTcS4TY498iPp92tvT9dnrs39MCmLUt0WmvGfqdhmtMyV
KE09LqX75DbY1hf0LGnkQ6wFvvKj1SdmFTITwR0U+3V1I1s0f3soQpqKkEv70SY0UhHywJI1scNB
jBYDRYpdc2mYP9YoHQalPrsC9+xPtK8p1BpnuwUVEo96fiCzeiKw3lPCVcrhF0rL9wt9emt4vF+5
FoYXttxXrCWmU8j6b62oQ8EceBIo7bLKChX4uSlEtJoez2SGjpn2vLxsPUnTnIrHN8KyTW26VVtu
SmjOj9/lpQw/xxpTOJyupfQaMpc/ScGwaKtvvV/nyer0TuS+dJfL7Ot/WiMFibqSqmw6Sz2kxy+g
GZhzHJs25pPr6Nrai12Gj0XzPomPSOiYT/LpctjdHTP08xAMIfpSotjVVu+A2+XwIS37J8WWH8pX
iUxEZELW7jBVu73dmqthtjrvByO+KGmP106+ab4yyE3O0bxJ6bXEkY2u9f3vNs5sZrq574QGvBIA
xXQvlsXkqi392l7BWLopzQBowNnKsjOV1PuVwFosIp64JrRVC4HQ4Qch4DkWz53mb2LUAJkIKrBT
AS6LuuB7MypEAi3oDpgYxVzYtoQJjuciACFhTnI1n6puvDTNLziY+BbCz+BhkSD/mrYy6fKaJjj1
5vdEIrrJYjtg/0cvCv63q/3R7ftSiJuP/OhSKD572db838N2Pt8WT9/p99Mb14EoB9FoVErmg4WL
bl/PXrJ3kWwfPogeFJqLEUSjNe8zSef3VXffvnSTo9z+Lf2gxlVcUUpIFLM/hfEjX7z/PEfs4qlz
ASUOFJuLHNXejl9jG2fh7fCZHGVCrTTttT2BJt3AbSPCL15aOCqvVrlLxKg+b9iE+kz2nTZ0zT6V
pOMcdvQKVRw1d5Ntb3UMDjU5pcu6tTpW88hY3dvujQre4VaxXLhItf2+lDUUNx4P+Vu+YUnXWZd0
BxsJj9G9detOtZfoPqL0+71/fXiA1CEqjLc9Vdb1KSwejxooPlqUtrXdomqfvg1tsqfheulcb1P6
AIvSTkLiXI4/y5kC9VitUqI1SDxTWQ0/HhRs80R9Ix/52lZO0hIgyY12QgT/Us1dBRSd5Xuuc1K/
r1VT8f57fRZz/L0Vf+BUXC2i5KJUAF7q/eRsi8jZLtw/4Z2GEovoTMY4U1zop7WNLtdSklzbqnme
t/4LVdYcNxHhbRT3nU0FyX9zLaWfpf1vejlOdNKbqhm+VdSsIeFvujenz6K+aFnmy/KC4yGFYWIu
5MDyM8X81uFg2lC0n3nXsv1VUZevBCH3u/9OaUUUoY4/3079+bKcS5Fp/mOQwfbXTdpLm4ZCEM+j
QczHqZwcPtCvcsPUpftMNLKqOVXLDnktUV5iZEQxkRbRHYu/uEcKuKvb3aroT8cq6l3PzdBLOYQ5
odxP+gh/cfW7E21vh4s+EQD8ok1/OWSciE6v1e9uKiEb0Vbkn+2c3tGmtt9HHDBFEsshkW3EoN07
6gnn97/0CvTPUsOfcw8zsMBpFAPfTfv4aC4tmbHEJN+MYAG7iZyENsnPHU2gUF4S6iJk4v+Ujg4T
bjW8AKukA35MffJMjWA+5Hs2oyWkR5nbv8NHskWqcCvcPyS6nIDj+1Rr0wH38UIERDuh6jxZX79r
wlec4BQ3M4Xq440RbJ8txfR7+t/0/Vg3cLHiHb7yo4o+FEdQzfhZdRYlwgzlXHM+28BvirfPQjNB
SmAuJ3CjZNlejKAtXmuyces9m/N4u1BflZVx1iiBtJfKxTc1RVDya/2TdE7okbHuvv4FPSY5LqV2
d3q9iBb1+CRxrG1UkUC9k+qKQaWlHDNpeutonSmdyEidmZnaivLT15J1m2wT1as101HPM8wIEDKI
C8wcV7CWbsV7acfxKCfpXu6koESRClwYfDHaTeuNdM/5z/UQSnnq8r59e1t09wFev3ydvtKTgvLb
K2FmvTtKCyXivR37OMoKVXJl8LZJ/R1roJpi8JUsQReaP8sFsjNQoq/lONkuqDsGsNTpQ1afUbqJ
+YCKimxwgf5qfkVbAbH2O/YdiCe5MqSfrKjIcLUoP05Ra9qzoGJh+6iEThy/xkRkeedFZzqvj3x1
3k72fHyRfL/eo/27eO5l6/y4l3nR7HH2N/97PHM9CVmelosWaCv5tv8oTEgg2FQlsyRN4vJPq/7y
WwuouY52Tf23DohH6Q7J2Nb245JzjIY6UaG/a1AFnzNTLc7h/dPSC3q5/VQ/fmBCEbRrRMTow/lU
+RC96exg96v/Sy+oCKyba+mVhI5KcqdBd2A5xApNdl69IDVH3/frP7nr7BDS4d7kZ3f9U78QGnSt
h1pSLP46jiDJvm8SNSQgxrQ5v+B7kaAyYMqVNCzZNfYfKyqEoaxKL6EeFEEuntRQWsNcNFzACtqz
pMm5AWc/vuSVxTohvaDIdp6uxfLNY4frgp/sZyjDwL64GxvwD8EXXSUfNfWzStjuCJRLqjvuUz8w
HhDOoRymfLHcMQv1IquxaxDhz1/VH52soCPfP3qtBg8KXrm33Gjza3QysjUkKHZi9OpO4Lfvbpsh
P/iqBS3+fqh51HsxDJUCscu6voIz/ang56SbLULVlNVci0A5VeSNxmvke3AU148B2Tpp5p1E9CJC
zf5IwqHUOBazH6f3y2+h5Q3Eerdfit9eakZQ9/2U2mgvIcmr0rJ1aOjQR45vW02+ZTblfVP3iYu4
C7/rFewhVgCemltRw4abZUPYlfWJ+GP3Js3BZF1fqHPgmMCiy4dgsVQ4X37gqrIgOSuU9TooUz2W
JRmkDKab1nOGRIg7P7gjfzyHSTxOfSOFNukSFrl+1I8WfoUS98DMLeAx3puxbfQon+SZ1Q8ruNG8
5haIj2tcu0LxeCvqx5DUtEJjJt1zQ+H/PwVu/YMbg46B4F5IBOeuyp4GtwuBTj3xHyfDbbo/Ca3T
XobyiCBjJcueDhNk+4AXOX6bTDsqOaxOZ/gEq7QtZvUAURkhQtcnNJKmfmiehBUiPB6jhjHsenff
Qwv2dWcAZJYjYa7EGSEftx7bKrOjxOBaivdenQRqGj5NQan86PF577GBlvr2N46SZJl3UOKZwkWi
kVk2ku0DIcsPnNMbB4ZIGBUVhbdchHHsXH1dCTFyGjRQLNr7n1zmefl+qtw+bBwyik9ohqo99Y33
xlP+9SOOsZupsCiM3+aIHNh4mVwM7L1xpowhaJiWye9NW9yVU7CQXA1/D2cgppT5uEOuClQOnm1X
fHzdRetZLQIy+hITA0OWjRbcER0A9bdAikCVSpcvp1p+VOjM//nOcacrmpKwCo9i+5jE05X94WvB
zcQzgJbCqwtov6UH8gSFK8rs6mGz6UrmWmz4G8/kbn6mSmeS/mIcXMMtLwQGW4GypbPR5mP9+0pw
mEr+rJwKjzkbpXbDDAUG6vIfS9vE5HkALyVbdiIosRMet+Usz/cyL5+nZPzK1y0luXhhnO2BcrnO
8/dj5sMld6fa+vexriQnZ2aOiP9HAR/mGGmZFruUvL2r5fksHsUa27f4qblIRPvlm58xzts8Oic7
THxOCdGDdnLxxgNZVFLfN5Wpq1LiGxY6PMQw+Io3KuLgkWx7k47WBOqVHY6vePPEbQvRg8dNn1aL
288VHY2dJiLF2xdsMrUWVQ92gDNtFjqHaT2zH+5/3XZ4wml5lS7vtzjG5cPXtFA+Km+ZR49jlNAW
QFpL4wLbcaq8ccs2RE0POBPl9OTyCEh6YnCXESwUt2ibE188lg8fnM/86Pa1fE9PpvFh/Fm7feWW
k9wxcqHDx5I7bkhypVQCA7seO9bIkcQqRseUXaPJ8INMxWdxd6kevvgBHALvZkemYGJdrIGKn5dU
cDUTqejxiWYCIrhWHp/L8SZmqtcen7djbStAUl7szptubT1+DXy4zA0z3ygPh23/sjOuhnr34Rnv
OT1Lo0I8uuzIvdPXLR5P/WxBFrMSzte57SpTF/HJtXKNl7Y5jmVpqx4ZIKN2B0W6recdFSDdpye3
VDe+L88lD8rJfjrORXg7EPlH1zgXvZPwc1/Gh/ba5gfd0/zyllVn1oRedgtqbefFxmZlpqGt47zJ
I5b3KNZyCzyccQ61PFfJLwOH7jVgO/aZ+kGCUXIRVkN16FDUlXa7qABft+7Wpqw6f+Kfpz874Rby
xstp+I8IuR7hROFY/pr8MvmnJGFTUz6cygHu0WOuqJdmh4xMsn/79JcrmHVf/m9+qc4RY+52JZcx
7c6YFQYhVXSnjufTLKhEAQjgEkynuoS2Oe17GCYoo+ScAGKZcENrwj5nQ7A/lE3l7LHx9z0Eh+m/
UHtizHLXcuLbq8J4cIOp791W152JXy+ft8/ljCVNiaprcbRW1B29A5Bd6NcD3K9vTs2FXM82GFTw
rUXFPTzjI4+e3L7N9/WLJoBFN3WclpAoLp/fmXs98WmppVIM5FD+P85WG7nya5CcvAZYWf7N3SVb
hWUIdbw+V50mO4ldxbNvPpSlNtM8kNkxXU225rPdBRHNygXl201tKYtWqhtrhAd06JtXvp+dVtVc
c/ov8X3xOi+wctKhxKmpgOgWK8ovrzWhvbby7WnybfE3G3Lfme/vJ3viKUB3sqvh5fPTneEIgv1E
5VEq9XBxHnIAasrLVC1KZUpLUgV3fyxDGLHihdJ1hqub6vLJD7IFM0NmlnsuIxOTclAiO0by9Lg5
Pc/L/hja66LilYe6jU1P5jFK921k3cSFPOv62ff8hiaW0mBY5wMlFW8rAtu8+VjRa77RVe1nvm2q
VoIkSRwgilZCeq7wLQMtu23MEZJO6egu2Q38R2/Z1RI24j0uze6mSDwSjSS67hdBLtddT/EX1SLb
2fhbfyaRBD8WDKX5bbFnDRlmb9HfFyMP7RLhVin1fxu3XKwaZq2UK8DQIyUHPgn3RhH7Ly0uA+8g
PkyBt4syFS4RLxuk81jogZfBlYDMkIRQECHxLS8U+97PXNo90wBbNRZZFOVy7HNVn9PrSHRT31uE
h9mOXdrXzT2z7ehz2I18ulfvT+LzrP0xCVRk2OBoIASpquWFbVqZz+008kc7baOJYT1z/4nvfSGy
KEJdrdP07RJLrFBvfozClcLg8bINIb3wWG2fUK8Uxt+/uGFYX3dFlfFZDfw+fAVe/7FKv7J++2QK
DErhG4/Bs2O3oFrL8+taPxLmYiDETw2VIWZWeE0mG/lJIJtsyhYdRX/nkSfqH43lbWhcvS+Hz19R
alVOCSHk3R7iul5aMxiRpucwZCxEazFSgnjRVYHpy9Yf6e49F/KmbaTIh7EOeNlVHA0yQwFQO6Ri
DK5T88NgPvRtx1fo7gAQ8wFOEP5BDhco8fYQc+bspdG5thYrXCvHY/WWqHhXSfZyXneLhz3aTMQF
9ABOt0dkx6mviMRv1gfiwSvKSFdIMKQGYDhLCdQB9wO5KdMzK/74PHnUCfIvLJJuC5QzXrM5CsKj
jjxE0N77Vry4C+e/J8onoo2rKPed6oYkebbtJp77+ulW9jFZICGjkyx+LqnBZhQ8ZxNkD/ItuyVk
rstpYgBMjVyu6a7NziRrHOhcf93DXzcF4x4i//9ZFK1+jjPLHnnDnZ43rWu2nrI853VfCudVDDKX
Ior1kTlUm19W7Xjy31wbCqvhRkkT8H2Y/6TmBL0FKZQUDlgO80HmNImv9EW5dO7Jf7dYLXbv5Sh5
7P/l4M1xlv4C9kK72t+6y73WnfXTvGYSu+9krHG51zApCvP6w1NBMamqHLKgR2FUjtRV4da6rd6n
i89tarTJjHO31vYKeSeY+b6+do/jQJdZdnQDPdxapk36WI0fq9tMayflnK8Ye/Zje25EYCmlpG1m
8faZ+E7HyxaO3fRxab2/Os9+2I5mzB5br8yUtV7iRJZS3WVeuT2KwveSMzH9Wf+e63w2lS6FGl77
N8olPqX9A8GmvZ4p9vX/V9e5C0Nv0Nxaz3JNDK5aqmtmnmQ/iUju3l42YMbPdsvMgXFN51s5qWHL
INY8JJA05Sj7kq4hfDonISHc0z+qX+Ebzyfd3yUqsSHLYAWbCcigfdiMVSheOR/HVrffL+nIvLMk
XCP36R/m+Agh0xMmCXtqMju7MUMt4pr30/3Vrcx0OuG5EYOzBbDZ/EYlZOssXavGvbpviz5QI0lM
EfY0xzmpt/c4UQkIEikCG71XqdxMYC0/oYON8nbm95EO5CTnRILLBiKS4UE/x990yfj9O923ECHa
fu6PoQzGoczq0cvUsDS6viKzFl8oEauZwa80g69tL3OTCW5xPbVqJPbelkiNkIXUy8hC9PWCNkIs
aaIMas8FNcnASpoieUhiz79OEzU9ak8KFUSChBefJXNZWNLR8hIqOBu9QBeJN64J9D/mPdFdzjLf
uW9Pme/Hhh5IZ4xGfpYKNRcKFiPcY9ifWhx8H7HkokZwS1o72/eSg336DO7JWy7UdceG1t2uJTpM
N16KeutPcEP1P4/Jtpnp2gG8t/PYqKa6d00eZllyh7xbHua0nfh0Fu+IhUhn60hZh1Aj644CdUDt
MKUEMafq+sD+slEFcnEi11QPqJNXKzCt0HRwTxS8qOJVXCABobAWMlhe9DaT7Djxw8rsq8ohgz5B
kNZJvAcKM/GvrABQwvFfPBmRxiUfpNDu0qdXcwdnR6u2snRVo4JXcJCoXZI+EMbJZguKhqdkXV6R
LN/v/BuHjh5k2rLBt1qhMSy6BUXdeYVQidZT3cuqlou47HbYSg5XMyhlTlvgQMRaOn85DrT/l5Pt
2E0mOdU5/iJitNMtrl++ona5A9gLhe/4EYVAo7UtKPcFOs0/z90H3YjTz616lyoJlJ08T8SGjZrd
DfKUHKS68GT/V8ifcVdo8EFAbH8s6UYgL/xCgZIaWpReGAdAqvpRPbLadBf75DiJ5BXHXcvZNZ5T
poOSgSNyr6584/UFQRRi5t7yLeQBAG60aUgwBQo3qUWsCGU0vbz/0mrsbrbd9qopQE23Hl8FDAKd
WTbdbS1TczGIKGAyytWmdVjg6htbuXtEFtlKQXgEZXjINPV7WWmlij10FnSaR5MZw9N4y3QQi3sb
Ax68Aewp7nbibdW8g0nXtSsSVa/wZmys0nwrKcwGyHdvb/m8nPS5f6/iIGR/06XC1wrPi2QW8jam
jeILfH0Vuyg3AIfnXUL77Y4FgZ/9GYyNbZRpCZZHepPAvbz46LqvW2D+DVnw0IrTtWsymBJr3XM9
ORFYzMecxnN9ORZwPD5pGJoL6f4Wqz02DCh6qstl2TEGHAVb4TZYvsu+KbE5XM7Souficca73CJl
x4Y2u8cnmHucgySHtT4t/8KE0m0+03HGNLs/3wH/ZKkOoEYGjmzA9PfR9e+GLR0laPiHgdZM2CRs
Eyz2loTMn3hEwZguWvtnlGynhuETG0IwyKSolrN5dBA/7humNX4+QZ5s+V24khpijHmH1BCoVKLk
MfpcA2w31F3VWIcEinauu+gpkaIbCU0jXculfQszFx+zsmgtN71MlwOxbazHNj7G+b8N5pzrcWIL
UeozmHL7Pa9ylrXJMNx8eEXvr8hm6nZG9ge2mvWAmxYi3PBxePwyQ0sIYq99DPNtHG1l2WvFtOES
zonOQrMT8n/5PnO1zrRWujgrPS4ir1qjJI1Fhhw2nsMTBQ9Jr79pZW9EIiQi+uIQGZJPG8H+NGCu
Det57P+H1Tu5767bY8Dyoa48x0t8wzw6BlqpIbXl4c460G0xp66S9io0xrIi8QEd8ClcGSXsr4ey
L3itHIOpPMa0HAubdNjceMT2pPznfky29s9b8vOa7vCu3L45auNwN+ZDgZHpctn4c0wvP87tw/bQ
6Lf2U3r7+ig68xwxIgxfMMQGMobg84c/q10LTpzz/pXJ5wI7mocKkUZX14Ag0fCwzts9zxatfN8t
G3q7nWF3lbkmVGQPwMzh/CoT69PylXCHUbanucFCorIa8fG6i/vQQnL4dWYHsc+nbjWew38Ry3N8
+pNymA/WIa7g7Ewj3oId/zpD843ZzwMre+CKHgeZ19sNiS2MC+xC9Ye4hLaTc8NC5RRML+3nzHfP
srNGnMytl8Hf96L4EH0q+wsd2Np/Dos5BCO03R8kTyIvMeCt0AAeKREgjOBVkDxhHbb6lanJC7PT
PUhiR+YA1Grkf7Z+mTXv4pN7YNTUJuDuqwyYnZ9iLkNc+OaOEdAN9O4cWx6ooMmZEg2/v1YEZ4tP
zuG5dN29uaiR2gUlzj0xBKQZBa8qZG+tAuP5inq5N3Mh0bWK/nu9pIUp1zEJYc8NE8y1SRffJToq
pq0NTb7uPDbmkmUtrjjSsI5fwrPEG8AgMMwMozpmnmPue1HdjbLtgvRGAPVs7kuFzrHmtnH7tNeb
FF1+epjFLp8Arv8lmWrPkH9LhbJF2iG+LhzG8EVfaIdwBja8ilYjR6nqXaVViPwXWqmJCMEDvK2K
aq3gYXBHFMFX6YruYrlm8Bf+i2G7aH8kMSEWmWU1wCP3YE4tFtmwQje8XF2JVlWRe7CMxn8rhc7V
AlF3RUU99SZdE7OnyiITBGZUDeTLJodZAnTPKdbZjRat3P9Yuq/lRJYsCqBfRARQ2Fe8dxJC0gvR
yOA9FObrZ6XuRPT0dPcVVFVW5rF77/MdhKCsGQpNonFth1crjN39u05WUNja7ulqECz16fE9Nqkw
ZIXhDhGXljUH00+Fq8pI92URHxR2bfGz+tH07ihHL3u7ZqGVMf5pbNrMsZZ0G5L8SlQG/4frBgIP
UPMD+DbrdRNx/NnBIKSyfEEfn21nLI7NZ1CVlO07YwvPKZmCO8q02Xhbi6igOR+Jj8TH7ochtvTL
gOuFocdOYMZeFlK1+tyYPoWBxGuANzLZ64BgHN2CfbaXNELwqkDsemALmB8ueeriic9f7KzzJGT8
OC0dRqf4IWrjgKz7S5g1cZOALORHAbDv1VpJyR5zjnFS/PCWnqu3kFaGWw1OCoJ2At3gs3H1JBDK
NADcQwK89dqKq7r0yL+mmpmRVoUDzjygpb74TosRJMh3wUGrrBgvwgXwsX5tmADG6ylZl1U/KpKi
gW36EZ54kP9gmsRsdkOo1xifgRDmjO5rIVegTcyyfqzWbXeuhuL0CjwPAfFi7/pRH86QIhRq+4Oy
VkhVVvvRZfq23QxXhQ4TI67PRA2/Q61C1KxfDlkKL6cfS5pG4U20rWH6OQo7VdeVaZXnMkHWsThv
4BCADgMrOXymgKAbpGrZeyvYMgQWJ8mXu/4h/M7W+QGf9m7dLsZCoIz4OSmGBIQzUiziSDI8n7EJ
agTwcMBsP3d7kyP7maMPVGwzj+ZTyBV4hsEvHndNpQNnKBk13Jlt7fkTjCcZBXfBL/kAfFLc4LLt
BCt3zlLYPM8scdpnlKBUXKX11qn3a0wm66b+EAXvxAJLinK3tzMOgMbzTuRaOy2ULMhxhP8kKfJY
fv/vGXLZz2Wmaa0tSaj3iPwYc0UM42mQLJ6V/L6mqLJK17zS2X8ftjjct6qSG/Cl4qlxJBHLl1aP
OsfGdWYpSKzq18k+NnuT4Qi+NPDeuL/NLGdWlL/ihO/LFtaxZ3gX66qriieCFwHwX9VzacUVvCMC
hgKdQ8XabH58xAc5EA7VP0hovG7LYoMh1lopy5edN4KdWH5bgnv0Yvm9q9S8cVyGe+Rb87yJVfdk
/Ct/CHvc2qTbzhRH51sD08TQvERjV/eu0XG8KM7Lte285OMrWn2dEcoozVBAYuOkqnFNLpkQQ01Y
EoLq3Vt6XLCHxPFublX63tRVCkbFyrlNGdgtwXkBea0KVf7ij+PDE/dY7TWNBT6FV//jeHgZCYyE
zZhBEjZ4JYyNATb+EJYuaO8FvULvKTFv0ZgmhZBPBabx5Ta0bN5XofgHVXEQNlxx+DjnfNuZh3Ru
bfDTWEOLG+xzYWQszq7AAlN46Omi2z9uPfjvDxvE3yz6NGp4i67tPS3GAqXDT5ISyAsIDEuDNLW+
9rwGT+2O+QDuyzEIsd/P5miiURhtpQHrnhPzxubR8h6cO6vLx9M3+b1OQkyusm+h7LHJCvVw7ElC
DB5eDZLN35EJwQ6Fmjh4YAn/4lb1ArCFFjiOPuYSzqBVUpj7s2121n7iadSycHBtGxjEv1jXO9xm
Gm5SzXBOntxrDedGYMvaxV1bTULy4RPMsDv1xEwJHypUCYb8j2nnyf8kteTqo/+COYXEZfgGgYXX
Fk6w7fHh8+4yEOgedbfHHf9xI8O7hkIfO+AEGRVNXo8zZZrj7DpT3jpxcPaRNvsh+HZmk38SdAR8
+jXTRBfGJiaZbSFCGEq+9gUpzzoqCLtY36vwnWpLGip/Zov5DZvyJlS6zdzdHhdrhYB2tDGNqitU
bxNsxHE+U2Fi7SzN8jCVjKoY3TS1i8esaN5SKA3PXyTcIdCvZvGV8c+Q5yT1w4BfUguC8LuzdqXk
TDkc8wv5ao2437ajQmIwCfqLh7Gg2clycTco9LfJnSd1nxtgaUnc6gEJhWDfeZubH6GAm3TKL2JH
hwCOKtEWI18nYZ2l8sKDW8nJF8n5F0Gz57Bs/xVg2R0v11388Ujr3ltYSKH2okXOaJeFMwjb2BY7
jf3RcCXuN9cKsTHDhlvGC9j4vvJWDMPp2PUoDtI8fLZ79q2qO4Fli1oremgvXvdvx+r0353u7mp0
NwNsNbyEkZ60IF65hmTx1c71YPYX2quzxADZGNiNUpx9jaWVW4njD+PLOEzXqYIaXJxYCmirN2eZ
NI9CtQ2l7h1XEwhSdPVlq2aujX2/FSjGzRCuWd4/3xoxE+Iv+IdFiH33BgTmylYpgFOFZOGI2BlO
rH8I5m1d3eHWWEWJuV/CTrPkHGE9OmFKuurHtBPcrY8Ae1DIcf82uy2f+JaJ7Au1UJ0c5CBMTb2b
uXN5BrqQhb5VV58BOkcT6unAl33eHmeznHwbmQhGdT79yB+Cdwnft6qiYHXtMDbLKwo+8v/tEQb1
Jq93ij+4gcwiBCOGDY2nI3fjeUOggL6yrlPictDsAfLmk+QML5SfhtK9u4KdY2R2CAPkjsFm8RT7
zm7+uxbAmOpE/Ad4jp1z/pW80MkDzdeMNbDkEPokSmGfhe68AFuLQFPPUnKoYVyDXeXV3RSVRAkz
Ps8DKRgw0aFcxw8UFTd4Nh6gTyoLv1Vxb/26+Ak0VstbGK1CvBn2iQRKZCgFpwda6PB2dp4Wmsq0
cPcvkrFrQ1byZwMtuMVwBwkHvoYY6T9aYmfLtnuw34HY3RRP+96iyN+tHVQf+DdcIwxOHjNV3T46
u/iD97QmaksTlwmOZHhYNCCXhV7+5uuEFH65EFvpwAfvEwU65n/GIFCBXdwOTWVewg78qThUix9f
q+Rg18x2mhGWTG6dGND/65NQy9g76233Mr4jKV3aqyFpJQ/jqc6zbL7Dg7Egy6D38AfzYRDDYn+q
bF4DHzmssG/MHsaegkpkQa/LaWKMaMORAAhCR+EIIZjjHGGepuU1SmGC25fdH6tZPDPgnhIDPyW7
YQwtfXh4eZEpbBm5HrNqGKVkIF9yVPVtsJIt3VS7ad073WgxDyVr+5HXdhp7ZCvt/ufHalhGTShI
qUIpLlT3fW7LwQiL9KNpZAm5QT6BP2e/2GkPkYibapgyCtxwt8Pi7MPB8Q522d5mXXebLIkdI1Lk
xZxxVkno45hbjmUgaYKVM+V6yZkSiJYIhtMHoyNP5bTY/sG1w0Ur+ocAgEZ8089YnvTscEO5d8G5
mZoqaJmZ+KFrKS8/TqXNFKIqvQnaoj4p8uUi0gEDZtt6VtZXLC3EhLtx6X3Dj3tW9Wiv6+Ie/ii/
7JhX/l+edss07cfV+k1I5lGd4f+Okt8PdJFDCzIUB2weT+u293uSwu/5uOmxt/3EwIP5b1bakqtj
kE6Zv7iRsMCSMjhu79kUEpcQBeD1MfQV3u8akmYaZnZ4LtcSxXib4fnRff9SWl9hUym2OPAOZRiJ
RNaJb6tlzu2FQCcsm4XkJS2kD4v5nAEXpBeeJtfQlJIJY9Rd5I+OhdjYh5x/K+Z18ZSStTZo8H+f
OqEGZ8JQwHX/OnOTRLwqfxUYWXFQnbAKwXqFypK5oH9W/y/S86FEhTF1YS+JlSKI7zb/s50uDfaq
HuhGN2O27O8IWwsW4cRIrV9DdI26v6+tXx4Tn3NnmNamWY69I4vvgj7LbdCaGk09uUD1b8FZy7CU
7J33LqvbqykKfKyo9N9b0de0OLaz5Cq0VCubHy4ju8IPDW/250DD6DAWkfy1V3djgTWRmL5X4JIH
bFGbfXz5oTKWH6C9k3cbUCjw05mRmCu8YJTvw5pglg2/6F4Vrp4j23MVxBKCzw4tS6Pq3DCZ2V1T
HspO8C8h7ffm8yHSNW3l0HE2hZwBMUj/9++gBarnH0jbo4u+P3ZjN1QchJSDqNzlT23AsFCBZGC0
+1de1Oepp/yFFrsxt6WiMhAk3KgzQEUiT7sbB3ieHFlia7vWmIdBRL1NhTEft36CmcH5wAFTMo5q
18HC4TSI4NHh8dOkp6ixnMKk13mFVsGL4zic15SlESLCll6hOYb/D2K3+MyS2UGmbU5NEj34Xn9+
Psf4yDeHK2ta6TaQVnA220F1wnJy37AreIp8NE6orqgZZfePUNxGzNbb/cQJf5IBjn9orRUm1DAE
obkG7dxQrpVcaQfpJBIoFKe6zcXQpc30MKYvCGLsQ+VLSWwaRsadc3ozrs+jeZuzhBoEQ8O1UTFX
z5mOCuXk7D/xhjD5KaNsqbM1fJAMSJGliofJQ0N7J0THuR7/jTpAJykr13GO0Tz/45uDhH8HQZy5
r6fqPYRo15gIM4T/hqDgsC8MzrmPk3vliiWRxeVqlIcve6imNDPbT7jqQwA9NmMyqmCI10qU0j+Y
NxfLn/muGz1eE8vW8iuz7S4L3VOqSSvqGlDQ+68NpGa+skm35nH5mFCJA1MotNen6iXuSwmjQ614
/gTltgBM3i7RsIuUEp+JkfrB3M5e5z8e9xlPwsKt4D5tSkaMJeexw69zOa0GYUcKgFJlTx+s9YV8
PeOlWegcKk2YKzlWEG89Gn44uB/7e94Mtu3W5Yr2YXQTP8sSKpkV/stVNe2rcjB2U7rhd2+OJ/2z
AsGB/vGTOZo/D8mU0iMSmMhjf9gfMePqhzdjoR3l3fLvjIZoh7qGih+jRBemULpoGX6wWRfSZaQc
piNBFD3ucI5E4rTwGmsk4P505BQfwrzJ3ecehN9gEbbsP19nCzmpwdpnGlIVFsN59vvhZzoKPldY
4Ce66Vk8up9KoM26E2uSRKb/3pziy6rN7YXs2w+LuzAXjzXC6GSdzRy7dOWjfyog4s0QDTMV6nC9
0EKZ8iybumMn+pAiidH2xGZW3fNEA1OtraQSzcA6fh7QX4Nf8KPDR7FmsU+fF8N1CxjTLJ6kedFK
LRo0BpIe5M/JyxnZUu+SEXfcgsutT0/1IJhIM2fgtW/WSvpWRCVx7IdMVpIMYZUR45dB7/QWtm2Y
iOOk2Em85r/1uMxm4K1NIyKkzN5PQn9rG4Z/2M+M5ZYUHJ2nxrkAgGssRs0fkjNCKCKV3didxela
sF7Tyj1dM4jUdr0Hncr1rUanX0ioInrC2hDP1GMa28QXCoIP9IkWabvrLTw3kZcU5HvVSDIinHEv
PXGRwiym6eljpP9OdT0vAmTtTYsKQp9RWIZzTsqXPt2+70K0eZfZhn+Nfoy3+iDs34Wuz/Xng/sv
7VaUhIMmZv/ZQnkoxxDuoPHz7/jfo7kVx7WWH4D4RoHTaf0H7/x2ezmRNyBhHcqhXpWVzjRMVSiU
UkG6LgyRjT9NYWyxdSAAd+L5YcwS4VHglFfiq9GvUd7GTL6tBybaLr9xCOwx0gLVTP8DN6M4hFRH
JTe18fR2eMsOL61T1dTbP6F6E+dNmq0QqOtlSYijU/ySll2++tyyM3WNj/37Ya5VanRXUIm8wMef
2eTx/V6iAV1GOFI+VPOUUni5zhpx2ZndYa8lTJbH37HpINRCy05DjF4RpNK+ptcBeUTBTjj3mC0r
kmtTfRYsuaOcmTw9Y6GUOVRwLP6ETDzrIQhkL4EVvneEv4YXRjluGXzyfX8Seynf4nJ0r2xMqelR
BJz5GkmfY6OfAJ0HXRWBeuoWw3QjByOJs4oGhl1GO7Diz8tX+jN7qmaGyeEVZJe0huD7LQCcW2ki
F2kM/U0lfa9u3okqaNO3UpvRHYshzs3waJbm5YBeZqVsAGW1RB5/tgbZGPUypt6YjQAxq1NQUDBB
174O5vHPPdk+4mqcGqtmblPJPLtFuJ/CLM9bLeq3u1OOHLeoXg6v8aX+2A2yhe6+ei62z1kyJRj/
ytTzVnb7DAWf4+JQkoeIfBNx97RQe8xXkyapk4vT74BASZzRF67wyf3IEfG3C4hF+sWjGHH+OI8K
SvYZUOlyvO3vG89TP8pVV4Vj+VFsQ7LfgtU6/67vnRsYUzm36MeZQUIoYnpidZkcRrlmIUV+kIhT
cbQxcSKFvvlyL+hcQth7UDBP0Nh8sq1bDptbzJMbO3shH9PjtpLfyfQ42of5JGDAJZjM6f5eSj4q
eZIWZCyGnr4I4LBOOVyn2rY4Afl90IBaQGBI+DLd9FMusEopGjWP1vg0bTxf8g+24etIqLOb3n0X
Ug7Wo7ZaMOH5BjIALvodh08wySWTQEkOD24RNvsWfeZps/PMHF/xPkiQAoChyEP333Zv+2sNYni7
es9squlN5XmF0d42DuoEkNH+furfp1EpfcyXsrlxZtW64dVg+KXo7kEc5APAFggaPno+4aRHQOHP
ZR0e7KxO5xCN0MN3tO0CahjQYD7zW5wK9Yzst1eJuxHBzpW07RjWmyXQci5Wrnma36t81VBjvFzg
gvOVrvybXX+5VKy9pfQvc8mSViWcgJzbhlyvu5u44Sd0ZwCGzoXaOn7zL8nLIBW/Ah/Nyfdeevlr
Y32tneKXC4zSvqpZ5/l6ruY6oLix5DkePj/gCgfgrpDq0aubxhq4uM8RhbBDCfIt9e0SxQ5UsptM
FEf572JHd9edA6BnHuEekjuXKx2vv9knvsd3anBdd/Ps6eXGuLxCMeei5sL4z+OLIo/IezdvpOKm
urLur6qs4Dh0OmCIBdKpGrjedqKhuL30FoB/+QBnLIx2qXbomMqcA3pXQXdudlrTn6Go3SWkB4jj
pbJkPBXcxD8COVAPyDk0L+HhPPSIJN2Lsf7cQ5AIk78KvR04yHvcWK5eVZ/8SwoH4Qn9Osg2EW10
pb6XqT/gm5x6kqO3/wi4bde9gYtCRGgeRw1rv6cxMQ84b4SDWwslAOTIGYSSt7DYOPbAQrFaZnV9
hVAB/75/kHFcBXLGQW89HdAci1TtBON5/T/u1BrbFd5+FFDn1b1q7r3u6onoj3MYkBaUbky7CuSB
+CNg1KNSygQiBADXelRsTIBiQ2YGt0V/r6Zn9yXLJGQuH8Vr+D5X8PX44MVva6odvygle9tZZlED
apxlkzU3v57475pRlegbtH8+iZft5czeDcuQDyjGZLa1P9C9nHEno3S6cc7UbRWAcE2m10zvAaLk
T3hQDZfjOorTRtRMjiyNfT4diYy87evEl0Gm/Hc7h/m37qFH2ahrjrxHTsd3rtWRLRAo4rGdzL/6
f2/ktqhBTPoKNkgQuJ+JnU67fzZD7lG52GES/pG9/FwacsbUoTbUE6YH50ZOgCcFpShn40e1sHzd
xM1z5jNiXoHV5k9A7JHCzPnecaVwmki04dRoKAXYchW4xNeyIL4TMtje1mqzWW2k/cS6eB87mBiV
UiwCp07BMG64J9gzXAIhH2aEY6Dr/hrR5M/Un3GA/j3V9QH/K1667QG44ke10JR3ZYO2JmDjCWw0
G+DDdl1wx4aQRQ0MgV+Ptt01wwVW1fu9fjtONsgz5xkMRzCvtyigm3NqCQ7lOYAPlPuSm3clp6fw
mUIrI0JqVCPdXGcAW5VYXYVsHJp+ftGe2y0UfdH95oTQ4IcaT0Dfo0IaDeX12336dhWX5ltiL9Gp
X8+fjPo+zWLTXgJponx5O1dEVoZ7bEvfq+q/ZC07VDB5OdV31Uzt2Fw2s8OjASiPthdVHqcRx95C
2SJg+jZN4k3lI/4V+sr7o0Xtx7+cS/fGdUzXtwp3d62yWyU6zBX65/V8aVvdNWU+9y/lon9JnzZW
ol4svctKa8m3uHYo+silJsGvsijzVNWqQ19uSus3hgB7hEHM1Jna+66MKbNURlaH2itJh1pHUt3t
PwHyIeHXnhJ4z7RhST/CUrNY11QRjVByquCmDR5D0Ln68nfRXP5DmXtbARFCJ+5bmo+kKh6ldVxG
GmMWgMcFnZtFMwsrqSXQvhiAqL+4qyxsv0ddBzHQed7SvxQwMvl24rjH9uvRNtgcDuGVFuVo4JWI
6aNAH8qD/rSXqZHA965yhOT1KsA7fd3iXiHbJKr+iH8Pt/r8Vxr+6KwOHWQCOdE+3TjETQE74JCQ
Dl++gwzxlsJ7gsO1rdaT5LmzTlV1UPQiTmcEvnxnmYb/rIBLzZPW4fMBKP2xfRUqDo/ZGq7SCuIh
ama3fY6mkG0TA78hlVyzRvC1qDFmo94h8b2K6T8evs7EVNO9bOpFihG97Q+tK7srtFV0U707G74Q
x+3UdnTWBaPRbnjBvkH9lDcp3Dt3SQ4bcKzzcof128p0jiETkUgGsMSVEAL5a9PW5lTfIPvfeYj0
s+E1RzCJOzJ6Sg67xiFTPVM6TLBr3FNVLoiuYBS1KRCHyTxImjFZp5foTdksG9KQekDkPJqX+8uB
ook4ih9f9wpGzqAcmQR5qi2LZoiUl4TemMRfl6WddC5OrCZ+IiLV9Tk6LHu35yyd2tZz9F1D9Ks4
e48rh0D51T3PPmllDKGQ4nUbn+h6+14/3taTSiEFPQ/E/D7NLMsR9YUjuZ7F+ZPG1bL2zC1qx4dD
mJplbmp/+9n10iS4nIpqiU0dsXqK8mSW5a2uGXEUrRcz+IoyLtrKype7ETPy5X8jAx54YiGde9+R
FNiUk+nmSTbsBvfjdK5lcsqTbsS2smjnB/tfGjjJRxNmZRpwVmuZOZxwPxO9FcnSVEPn74mU1Eh9
UkuQkE/PP6gokGK5bfP8ezVk7oHk+nJ51nBLhV0RuZz9o7MpHxKhwf6If9Tj9uf2gQM9PFrS0mtE
AGL5eqHTimb7Bda8fn5tkr/3fCeR62SeQvVPnI7bIVFzpWSmoQiuj5C7/J72/5abLuN5vPZylECy
6RqKiiCD8YwygzQ9p5uINb+ZLZZ88v01uagpaOBhCSmZ5KdkVslw6UdCJ2xw2P8rLgeZfRVWVVds
FZ7rNbo2jQxX97yl/iVy1WP2M0vLOb0wBW4XGH4UH4IieSEtqdMeeRxbJhYdlq0LuDl/tzYgoxgU
YLzTpZCkFeX/yZFEiEivsN+6KrlsazdnkGsZ82lCFJuLGgsA0cxksdc4zYJHbpEClnXh6CkzSXUV
ZB+XdgofFMIlsetcbbv94mNNTDyZ7WKTne9f62i8ldEDHVwSm+ojy8ElUNIpDi3SlDCnozjbS0Dr
GM+yHka31iFGu/YFUWJhRM83Vkx8f92479N9KEANZWHYoLPZEEkoicp++rHKaDSFQXrN6+lFOWEv
nVK2P4Zm/01fh4mzSOni0E+cpTmJXqZgKVsX2g6XTu5cPZkcDOy67UA5fpnV4JhOz4Y2BEQH3nRy
dr+0stcP5GVYStzalRE4iMyp4YlSQzrTWqgbDM8chMk5bPzX/NCLj02GSkfFZMBoTgb+XipM6+dD
M9LgFS6y+Zol3+jDV7hcbSGhXqM4bU1VG2LImBANJG4vaEu+KPA2exD5KKw5c3hIiJO7ZiQyyTol
lmSSrFh9mmphg26/7+dWNt+/rRtTwpTfGSqEo9NXTvr1MLCg5PQ9jPlAtJmrT6YuGKiVJHGkyZoR
QhWRUbZ2cfks1d/BdOfqT0Js+cbu5di9k0hO1TL0phSbT97NzYSWZ293wsYQPH9bnfmuuqaQZWnA
66ngH2neF/9FS9XGzvP4XkwFVITNes18OlOandl/SoYq7VzN9HP6u25ltLmr1+SYSs3im8g18h85
Nei8avYdUVxEeeqsP0/N3fv2n9DNakx/ciy1plj51tv+mx6N3m2mXqPoZ9uYO2dYAsly4fMqACQv
KWoSVFejnoOy/ypy0hBjZiK7GnKaxmL1uf04Y/1tqCSUY0N+suXcuHB9E4Af26kP7u+weEkfGpxf
MupQtASBo0U5r+a/zp8hn/i9UXJo39oJ2jvAgqof0h2mzs1nWqlXijvpkbLJfUCTg8YfBk6+eTsM
Ei+H+n5bjruCyO3p5d73eEMudCnyfJTdOg2WW+lmsHR9U2yquO/eZAnA0unCK66JoDdefKVz6AV5
bft0TwBJGHi56sNrZ4yAq2XZlkO+Q9I3pHDrHuTRLRqT7PfXVH+X7mxStQC4gNPa891t9Nc8/v27
hVNUfdrViUaRARLnsK95lIUHyb2QyOamHbYOn1nWcNb5PvcLGdiqLx4slvY/aZ6fUF8Tzcx6WIgt
+a4RxRrou8acbs/89rO3l2EKNaeERunJzXDgWz1zaeH+6BKp4PbjS3X5tp8dCdUpqRsR+swqQ+pE
HOvTsfr5wzCEc0OAcTHBSZmyw2kmSYCGUeJAwej+We3GdOgkJebV4rOcb15Ea/GYDNKS5y9fVxPK
jm50Xn1+hK7INBoXny3DIu6VHab1TEVbSfT2bRp6tqoj8InK/ZP/93yjeJc9fmX33x41HqnAPzDx
bftEdTcsfhBmIomZoo/RiQ3hoYry7hjN66ltJQycAEe23qOVCQ9mbOI27h0bBO+amRKpJRYlKgIh
HkDdr+1v3tCHbu4tWQca7c6fpRuFJA767TDYBQ3jyjPW5cRk4F2Xv/Nn2VEvbKpx9mszOPVX39mZ
vO2UaxywQEgx6ccNjtNOThaZlqGBxiVbmmmbRPMwPqHugg+VsgG0+HhZm60FLHIIjCdH/aTik6mo
hpvJRWN0XpW6PowhGy6ztUy2lnrnzy+R2pvcqrr6jsiePb+S/+bHIL+X6BhEIsTsOjW5l9zXk1xa
k5yC5kV5XbvRbIG4DKOGSr56bUVuCpJyc30tE61O1cBoy5kmFoYBqRXqXCSSofso2ELVPk9Uaoue
q43rWihvzPFu+ESynmuR+TuQ9Vri15yrIRJr7r5DfQyvhMDOuww/ShKTD/3Q3KfsWYS6iSYpufyr
JConKSnUFvW0UmEp9SKbU9A5PmfHqF+896KX9b/NgM4AWYrbIzDk/cFB2b0zY2kBeD09W2RHpPyL
6QqLtCjUlchUE2IM2VvruYXu0Hr+t6ITr7R4kaxn+izHNkfiNP6QkS6AFi7xx40eGnSBUmkyHqSZ
FElglK8vwBNE2c6WrqJSnI70WdH8OdLkOW1C/z6mUhXV5WqUjio3rXtTVf5Qdxw52lNmmCartvRP
SuURV6/9UljUguWsFXNyb+oB9SfeZumWMGdQsnUw/uoyvvzeEuVVez6Ix+fOzgCRVub1Od53FCiT
54YIML5VkgY7y6zjf3s21SjMGJ6zfD+Ws1ROvhPj/UBle9EzDbE9PjTSxZD8nZGZeiRppn33Gf2s
zqwCT5oaFh2soV0YgD09/cPst7EVvLSmR4ZmirsmpllNK+Tr3hgO8bZo2DknmCdiQX3808vPtZWr
ZYamQSIyQTrp+/w7NnMzHRmxxOnHro/UgPbvhrbkCtp8yYammGz/Mm/Ean7fj9mhka8X92bNppT7
Qr8r3xRBpo93Y9xa01tnn6lli63phsrnfAr5ABKQrR6fpWWruP7cjuftY3ezLWsR9Pej3EfWiAnb
t5vSq/s8iR9MgyMBEVU2s0xr+3tJV+Y0DA/9+OuYKz1Zks5G7+39dC7Hg/3beUiGbfO9PJbjxumV
2gTEpcpRVM4JNFGRrjNn+TikU9WI3qPKkzn8XVHVqM3npVAB7j+ahgso4j1MQTCNVQ5M0uM7YTVw
eBqGfLTid4IwuIdNMHhovW5Kc+La3CcMSOzcdu0nmS61CwIvdFp/Hz1Kb+lkN/O77Rqk19oUGiRf
s4vK4l2SDd/4mo/KK4gtgnY9G+/ymns05o1ij/LfhfPC6L2wp5VDkzjI6yPwzcSpJCm3RihSuIJX
MwOyZp1Sm6CwkJwcX48Nams1w8bfDwP1D8ijSeZ9+bUb6/CcArguacd9P7pXzdWRMlHi49iEkk8z
lXl+Q9GHQoD+fXn6viLpphKiEksaZpQcnvtiE/5qS+SGZDGA5OflTZ1MI7eVy7YVGbLN53uispG+
Ez1GGgtUiWWlUKwXv+Wep34BcCDdTU+rqXklVzs2Lu9540E35f2NjaSitig/OjqUXuylk2rkUyVE
ybhETvJPF62+MnmyvQjg9wpxz+Wmr+ilKpkO2BeQ2RpJCnXa5bOc+RXDXIfXN2KwW2xWNfTzBEGm
Lq7Lj9h/z01H+JNgYL52DbMhCcBeW+dSQT/0zF6RnCtfQMCMYbaLMNixW5W0tbDvxTqlPqfuWCWF
SOpFIWt7qplYO4rxV8lp3oQIQe3EQEDVoHRzVSMiePgU9RTqhfvsTI/qnGpdG4tGpqdEkp1k31Mv
x7d0VaG+fBzTAp42126im2zdCu3Nx/It96GkxYGYPP+P+zu/U9u89h7Qd295MUGNjGrdhgLN4wDg
ybBChLjyuel49aq4ZBduhU2R8LM0rW8dTZ6/WCIYo17bChVB0Z7ympSdos6ls23d/kq0KY5Sv291
ba2f1evw/LtBl3vMtMEGc6gBAWtgb+FG0HcLOorg57v3560GTY9G/nKEALh1E72oJpaYj/wW1ebd
7BfNHUL5Vc++e1k0d7XLoXUepQabZlLjuHV+BAkh8snPsa16eS9+ObuLfhI691laVy+zxbWW6N31
ykoplmTepcYU9GqWw33vOdFN/7n+5j6MkpHU1EWCAmeC5PfBtHvSrbInpwNi97o1k8fbtrttizap
+fRd9tguglXYe/0L7X7N7qv2JFT1Y7Q592mwLqr5Ck3ZKiUQ3a6apD3bjhvzMaUmylSdTJOAscpW
7dlPVgl/JV/sNoHq8Wg3T8eLgXEqcrn6rp9phYDDoCXjDGzcfE3moSTwZpZCcztcT6LO4dokJ0lM
tpd+uw29qu7yzRtLflJt3XUX8KUliiVhak+g3peyX49SvnPqPO5Y2uWTY9YmxtKR2urCV7M1xs0R
Wf7bv0z506BpXOwttmU1ZfV+Zz3dezTE9hZNLpr8pfau4DEyoGRfpehQUcG5EWLH2AIeapPMLnye
6c1rWeblmO1ba50EZyyxCzZR9HKe2ULV/RuIRPE79ZaZPQM1+AdeuLL/NfqM5uu+i5UYYwltQfVo
g41ifNEGxmidKpLOZBmfPZEKAMocorHyUa51wFkrjOEPT80IWLqpd7f6Jl50p2+ol0fxDDqjnMlV
SNsSWUm3TsX6Ijm4rEas8fVKn8tjL/f1YyvVPu/Ki5doXpek2fCUNe+OyPL0sj7OLvEwd/2mWjK/
fR/ELpqMG2DCbO+57xzzw9RFOl8qNpfb9xsVYOiuc0bff2DooCNB6tzYxnyrmH1PboJU3XpZvZ4q
RO9Sv+Jso+wFlflTLVHPiwlmisyAcnxSVGjQKCR7lTpW7p+gJoYete+DzFDfQNCTNVq55mWqjs3B
z2rZDr+oDBq90JYlyaieql4wTY0NPLp0im0S1tvZ/UtTdP0WpH3eEwOl21e9w8Oqs0o0dRHSq9b0
39p+XpZdmUqVtgt8izhS/TE6De2D3ENvs87CUZkupiohMBI7Rem3iyT0cuzG74JNCtnkUTcoTUvV
JwrDlXtOCkGkVHk8tBJMQG3Gs+Snxd8/u8fJY2JmXfIzMXgCg1Sy6YCeSymRPcEL6yjv6xeMGUsy
XzW1HJaLfrG/PKrvKiTRDCid4GFet9U0CGC6n47KyphxI7+oHw+d5yvTvetHtTzlXSO8srXcbzFT
PY6i2fPrbO45qFPpcqo86BWn2ttWsbcRGQvYa2Hfj+bN5zjOVZ6Kip+byOzRSk6byhHPDC6DzXcR
epVe5KgA5rioFG0zXN5n4/GVj7rraetw7p0Wteymnp9FZHtfL4sKXUm/y9Jic58LlU2ifzMXGhrp
+8bZl58mPiZ3VXVMMubTFv1l6rU5VdRQlaBVu1+Wz/+M6RBlVhNhiEBRofvr+MaibDLQBSHQIdav
3PWbG5ouknh5vh82tR0Ew/u8ZyQHhcLYolaEap35SHJUMNT3WSaivzWVQBvHoDWTM36ZrxzxTEbm
n7+nTg3x0/HZiEwzm08KY5lMvpIeSjXn/wTwNOk2HZptjy1/tWiSAfWKC11bae7Si0ft8r58E7wk
1N9+V6fGlUTPiw+lGPx1S8LhFwGyIhm0fjJXSaUYk5siYvma7s9/ZZw8VdBrK7xUHkP9elmJn7nu
eukkPSkdOntDUMdSZwv947mT66Y/lxPJ3II+C1YyUBiYyCnIvvmZRRTUTnPjNMpxU1P6RAUwU88l
q+ErGn/iAKcvmxOYYF/jyI5hfNtr/mPRXXSn+RrdkW+icwmzVKB6FD+2KrRVFivwf3PL1+ziS0WA
cQkScTqct2yrGDrHuyvwce2EYhP19GLV1Sc4MgyHPlSik9bWpLlG00mbAVJ+eIc5WNS13NRT5o05
DnFHD0+nS93OxbA9j6nqnRiH1BIKUen6JDX1ZTVt8u2MFAivLyTRQcbkyGvDjPfCnah5bm+6eWxR
yozv2MuJ79woUVt1ONTc+NhwregD0zIKIiOiOL3j5yCrkUO0bFdbXlBms9/KSuqGx1ng+d/K30I3
3bRm6kP2F/VZow2W1+ywUuII4kK6W25yZcvBYJAAIXm7b9zalJle5n0ofS8Ix0c59p9O7noWfYiq
PK9KxPE0SWbreZ8ZZQcLTbP8X8sagJVsUNwNGUkcvhWmIzdyD3gG7dsMzluXD3EKNW7VVey4Pr6A
bQjkTEnM/ekbaU6rxirwwACvDaK6965BlQQFNUDals9O7DVcj9XCbP5OWqSRrmwH+XqY2w6iWnI6
R4WOukgd4rybrSu3QksptqQncT1T09DkQ5unf8Q6TSu8vKVay6ZR1ArmZYPtyzoalUQz3zRttZYO
Qs7cDfGJhfI5z7YNajbdbP/RerSetWl3S36TJHVn27sg74M41ca/9sbviZ4Svm792shVLxWF8snF
T2eDC+gUXzIgIW90HsmRlw3WypFe7tD+KMB1UFId8uMD+sgHyWtU3r/u/pm1eXpbgk7p77RNx2ze
KisyEtXjwEzPfEtWWipKPvPlidw84MsPXTfdPGGu0ez72JQpYg7FRVqEhGPayV7WPuM7NCkm+dfk
qM0DON6cfO/SVNUt5cXKl3fIXoNbYH6bkJ6V/Mu8Nx9tOsl6Q+3Uk4UVOnX2/lGY9vhdDPK1ZPV/
JJ3ZsqrYEkW/iAg6EV+lB/teXwh1KyqICCLC19dYpyJunBtVZ5dbEXJlzpwNPBoX0o9jtsNPsCJ6
YCg73Iz0X6zC6cVU787v0CnhTA7OfSIpNnUM758drRtlTjvH8/uiczdXLKsC9tjWlS6CxmFVy4F0
ThIXdlEgswx9RZAxUAo/HEqch+Wq7uKoTJe4+hwKrzmZDjfQrrFoHCCSqXYz3ADSEk0z/LjpJlno
83LEMlB0fpF+gV7hwNtyBGlxdvOMaqgtCSYmeaMI0m5IqIMtTXCMJT3RSja4NnZ/PM/MO4xcCwYr
2lbtD64THiuKaKvwrxMOBeBAJdoiZBVwDp5D0Gywc3nCGEE5ar2Xj+lNgDfVA+Z6xMr9lnqC6fnD
Dhyy351yeNHxfGp84jthlAoUibWYnWAJTWYQDj05DYBF8iwMu28OCwlMorvCYxv3ftPS6ZfDj3NJ
hqDh9s8S8ZE76MwTNqGKRyRvmELF2xg+IpI1wFPpZT4J6Axgbs+qVqqdzxGUIO6eGWsJHtihGN0X
jAQzwOx/yS5JxKQ5x5Z5qnoYZXazWhwX8ToevzZPIbfBFVdMGcNk8xJrX0ijf62VkyKgWt2oWbwn
vRPWnO7Xzkb4U1Y3K7lqfzKaMBg5/CJheAhwXe5UHjwuZWYJaTjUPQomFMzHoREiPciVqA+4Ntnh
48FWOWEGSKJogdTK1dMxtIIG+BiNLy6U2GLQfjBforwDXf13wb6WclXPD9RnLP74yOvHHA04oVeg
4NQ+tOARFcbmCSJaEMsam4AOlvMYV40TXuxCziiBhDBGfTKIfai05YXFMKq+fJx5YG9MeFfT560J
vix8VcBZK5vJjrw2sUvepL7ycT50SH14yERHHl6hBLMb/X1h5SLFJFmA2XFS90HVuz2ErLE+RoCj
2u31OVHsfqSdlC0OvCPz+jKG2aq6YsXa8kyVQd8lYYVOmwaK4aud/GK0niRuD1/H6hhjQNvYPAqT
17F3phHBiFZa8hiWZ2paHcZriY2lw2ncevSF5HBvhfDAgzzhQVOF0cvCyM+CcpcFvbMaxvPY+61+
I/zC/O9JhKppruHlI77W4vyDVwQczEE3xpXITybSNBvRrDMTfPMRL88ZLNxTRPACcgf0Icgy4Nbh
wbF+8psZMaLYIZdhHh+QV50gbT/m+TybM0ATu2pBq3GY1Vg9dS7ocNgLhG0Pe09fWtIjAS9Ly9+Z
UVEwlEC0MNJ1jb5drEClzCykLzPnPcDSJSi7QrZb7OCEK09MNaDTeEVcBA4BMOwlcCl8gTPZFekV
EIBN2Kx/4yAHZINPmvjcaIJD8ohS3SfUVzzZkLjGj/kdC2IUosTGMd9JvlZPU/cWsmiFNdxjfepD
RZej76W3biHyufWp8MovJ5uBW3DHQUEWzJR3teXGfvuV89ykE/orV/XMeetAXnXY5TivseKzN4Lk
cb/iiQpdZfvtWXwEDns0HY3QYvGkf2vbiLTjy2VbiwBwq/otjQU/pi9Mh0cKFw62AVj+ULLG+Znp
nu9JmbJVMrz3sQ2fjDpUVnXY2/UqR1oOluLKDj/jhoLWzFEsk5BpgwgULsliWEPvb384/c5qp7Ge
bCqUKSMRZp3cTS1RnSJqC393CfaOYJgpgez9doNp6+jW3dEi3eHe4G+xIcUwYQlk7Sv7weoDDZ6v
SBY0KYSsNQJawLKnzQJyQyKiXV476/h0c9ba0P+66S1QduBC43zG5AN/2XrCFLVSxHd+Nf2sa+6K
Q7G4LbQex7hy5MoPf3Nt/go6cnaH0AQcbfYIqfyENoMISWPY74CxEK2Wg0Dbd3uO+5gKII6/ZAEV
dvzy75tu+Y4Q4NFAOYajTQ0yk2j98TLS54yOOCmjpBW+emw92EyNHyOG6MESx/1JYj+XuffGkkVY
3WK5VfuS287B3xl9v7a001ydSIspjivQNd3aybjbX31WFHXUUqJuPjjXtAxZhVh0GhslQMRpAY6N
j1fcNFEDgJkCD8P4PwOVjhXMWFv/5TYrTKW3tAecOkBsLK422q5jQuE7iGCw7JkTs/n93A0sKE6Y
lXBeJO7HuoX/woqB7ElKW+/Z03t4SwzhqyOoACPIqZQ8D7hxcBMP4TeRFtI6sfddyqSJdS7TooBW
lro3OL9BUj4uN2E2ygKKhf+MQMX+WmKvMb1Zo4fNhhxuMuZpa/ru3vB7xdofFY18InVhDUYCHGyv
habownlFZyL8PIpdur2TjPCbvYGENqRCMvAJt2+1FEMOpq77ghy9GpFCu+UCRiRgEODg3N2aA73e
9mxONS//g0f4B3gCr9KDDOLQs9H5AT1jKrK/25NXILxcBHNs8mYXF8UHBj5OzKUyGDL762MDrzFz
zOPTYHhPotp39P1azP5Mf3ceXvlpE8DFMurIwrsZK6d3mM90fO+n/eGpi0DO7e+5GJnhz34CtL8m
vLYve9hIWK/5Yz/YQWIPc7ucQRDKCY/SyKEaYCkKYwcaZmH3UaV4dx/e2K4csUovg/habSBrRYnT
wp8DVgRUWNfszquNAcZKsEzlychvhoNdtjcscsMwSCL68OcTFCNiZH5+5T19zf9FDPT7xE8nsfcK
dac9lsHPxbv6LiAPY8xiJ4IbxTNf2s9NuXsElYgSGyy5pWP0TdmYJHdcwJ5XTtMlK7d0I4eKe/fh
4/gDS6Nr+Q5F+LRx7RNiU05Z718/QcpIxxFHXrTq6V6+em70sDl+7ZfzdektuQb9bezdrN7pNuWt
p5fYJkLH3eGuLDwg3zjC9aaKO9Xo/py+A2nQ+oFZDZv16+c8aPKm+fS7jDeGSBLkpHbBNerFYCdv
ylV3c6rNd6S54nPs1GuTzElrukPtcjCnE4Y7PRaZnjZl8Fd28EL0K9T2seooo9e8I+tJDu6jJxEP
rStPiyg/QSGIZ8qpt9VFZNjtXJWEyFXrFzq9g+IP3ASrF9jWkcoDQ5yE4n1c6HMYkGNU/gBlES7N
2BYxlA9dIihAKPM97qkQeXwSTubln3nps4c3gDXk42/1ib0Y4KJDPDcEr6ZFqH/YSjqGCXvc0a+v
eEI3JzkN+1/GGuJKaqt84llNLggom1MQlrch5Kj2ZCMSmPb5fzP97rFu+Rcli0Q8J1hde4MpO1Uw
0femy9xkkh45ramFGlEmvPDT5iXh9f3fljyPIsEDMKaY6R65Bl56LEcsujXlX5SrHL6edt3gGNg8
gl4cvhTP8HqsJTbGa6ZoIHZoDS0aGsIhyCWpvXgOH+tMF8WjLtz7d1RgASCzGJkTE1PuujOYUtM6
OZ9uVxJewk041M7mvCBB4dBbsiH+JQB+Qw7V1zULVGErONjpm++smicMWGhhortfBg33XudiWBCo
HrIkm6Ax7D36ezxeKizeoBDqsODZ1WHyzB6mwH9bkJPxdS+o+LgmQp87gxZCxY9ZfzP6DMTvNONR
uyjpbd4b0B7lA0OI0D0LNILq9kSwxOktWMCRJlq4hlFzqk7uuivjOsnFFSRsfpG2IrgG/0JZkMwY
zF9RS1TAjjJVSAwTPuslAArmFbhaGU7TtY9qgakFQiEELTAGWja4v5yoWEszhQNkFJCJBak+pNFQ
aJVli/jt1wdHUDiFj/EXtv2MFpIVwB9nGSMuKaUwysEPTiASHjSoxReerTCh/Z8RDe4N3kDjXPm9
FShBLZAYrD7wHGaDCSTzA12JbRtKxL+X1wJonzipuSIptQAnxF5VeIh+OOGZmbAz5gF/n+g/QQ0q
YXOGx3G6/f4vI+gL/wHDUaasziOuCC0BZPLvXl2gqUCDAJolPgKC8YFNb6L9cYkYRdhS65BKCH6i
+2BaxG0PSAb1uT5Jr+Dlsvd+hDRbH+zCsQRlwfhdqVwyfZbDHXlRjdsFeMlz+l61EUgOMAAslWb4
Hb0ErZpI4VPtqz7LGkU4//VXXLvPnhLTepibQcmiGrjPPXY0XLYyuI0AjrAn2HbjjJJPD3/QQsXp
H4vDu2bdVlHtyxGZfB5Tjf+b9QMG3WqFnNaN59yh09Z7z6Anao6A8SOOturFzIlFgT59B+wZ2gCc
nj6DJMPn4rGsFukhk+zf9i7/E4yaa8iaqBAmemH1UqbQzwhixQDeypLL0i5g6P04JukWLVxB872y
aw4FeYOHPhp8tlFIoMESyAXT2E6RX1WsFDb4FNRI8btosCi3ny3BMRHx40T5ENr5+eH0RswmASh7
0jNI9YIYUxk8RyTDhoLTz9yo2N3geH9s8Qyl8WH5I+4wfQIh6d2Nb6vCLf1+OlwcyD/V0SFFPCPd
gMeoZ0FFZrBAtDRs7HonOha4u8ip2J4I2TzfUPUMPs/jY8DethlyIOGDf+rN8sODtaI+ls7kW+A3
xZRKW58QrJ3OcjxjYBGR6slaj552xD3NlMuQD9+DJoRadD+h9obFwCNAw1LJYhSqUN5sWCmb3GTC
773yTVD+IQIMePgNaiDNRtlDkWA//Lwqf9QC1AVQbtDzAtJ+94IMAqUGNynuf3YG3KnonIUfcg06
AbzJCs0mCpkWrAnbud63SDiDZMIR1vxs9lb8rwv6p54rynjfYp3+a0IqAg76MOZ5vbdxwGqYCe7J
jgWbyzO2Bphy9uHKMxnBcTLdd+PWI1JpsoWcOO9Axfaa0Kih7NPWjj6w4IAPOj/FMq6HzDPGADg5
PTdPJx3jRRSKmgQ4As5DT/pyf9jTeC8AQIJn07mwTBrxEBNjNtIFrMWsIy9u4fflwYwJHiR/waTx
b/P+X+H1Q1k46n3gtuGXg/gAbzzVqzxp8RrYbE6S0+MirfDGmIEtgH6CeU5unk3ReJ4YoCpdKJs4
4L5nOcQN79pBXAe5swhxtrVRf0pdSFyUzyhHmLR2YD8s8oBI52YWwLCQsFk8UTeVs9xZMYS4l1XD
+CE3K/MyhnrulYdT8+b8bNSoQefeW6uGa/AdE5GZOib5BW6D2szvFrVnsJ9iJ0/yIDF7qNJQT0fY
EUDHzdZsrKbN8RGYi1/jtyMt/M77zR4SCjoF1NGLfNSb1VtVWJwCx8JHIgRRGdUXZG25bKe1Xc0/
M+lUDeCJc35C8w1T4ND8ovKEJ9+1pIpNnnKbka8j991Cm6QPsSPFik2Awsi1oPaVEbuspLHpe2lH
YBeCdOUP753NAWRMq5oJsKShJZ3zBqqTQLiK0etENDO7SY7jB/Gu6Uid4xpMp85/T5fIHY9T6nTj
xr9FWa9qDXMnP6kFwF5vYeygmEZf2wmMW4aOHyoDlw+ypD1C/gfEXEhXrHnUPFDZKqBPoTy+9bVY
Bt4mDbraf3JtzmoeN/CAH6SEMTANwYEQNkR94OKiPGow6L8O+o5+UlPrawzfSyxSPfZBbPHLM8Kx
mPOOw4q8nShZVavugq0CM9oJwo4yRoRp+mgffpvUJQ1zqYWG3+JSdfp1HA84DMPkAqdJWpsF+tfl
r0ANcbN/PIhoHhbc/YAKgJKge8IriUkRmGOHZ4i6EHcBDyJ4BafNg2rEbS2OVTiGIEHjnj3YVRs+
28+F1RZ1o2L3rl1e7jm9catPedB6e9CBwWttwD9KBG0iwR3ghcJqVtxnBcWCz4EpO8Kbtp5VvXH1
WD3lE5jH7TFD1FY+CJH0cvQTwO/ahHyBF2YEr2PNpGDqU+obyQ8KzinC+MJGC3ynF50+2iFKJN3N
5591dSIbBnvBBzxgJ3eIwCKDEMtI1dfPz6fFATNV59SWP2Dx1O55nfNeKcsB9B/uM3qfTgA+DOuh
5iDuZ8NFd7uSgnKNDiuUyoCRIiIVh6t8vUARR37nJ7BKAH9GFKPQDBmKRiSdT82Quen8Xb4mv/cY
bWslOeqNfQU0H4v9fNoBmvsvZk+M+VuLAZKrx+Sp1xMqN1dcQ/sU8G1hS4wJFPYt6OIpKOWlgKlO
CV6yvqF6QojXZJei3ZzQ96uab7638BXjk/EJlHW+fjGFM3HYUpjsb47Yu/XZuVa0M9Z9lofocDIL
Wd1j3SxN6Hk8KKwe4oXu6js0VCAq9p1D08EZi5hHiMJRdkiA7m8zc/wY47dUB/E5g1YnLJZHvX22
A3ec3Jw3H9UHJM3m4HBCngV823NJyBHe4cL/G0fygDit+7WPjXfr3faGxwqRiFEFaBcNDt163MdZ
+zeSSDv+uLieOI99ciQLKsOCtLf9ciCE6DecO7e7Ax7CsktZml4xzRAwAqBAf2O3SRM1EgR997E0
Vnxh6hSynZ3h7Ana07OLwpa5lyeEpFK82v0dY5BjEiYPu4itnDbwdKdxpGn7WTxWFQI6SEO5o+Y2
cZl57FF8AUkf5+zmFfUuI+Hxy3HhyMmujNd6QST3NIknvd+yz6Svzhk2bn3/rYRQ3IueVezgIUO1
ax3+mqpFCeRxu0+ff7I/GDWNTX1yGyIpvd6MZ2ytTN+NzZAwJphY3ii7AjJnBG2+pw7hRuZL2OH/
YMKJ4N4sdYodbufSGfY2GBzKCc7v6W2OT8ISmtVnVU4rbFsDQMyGekW82TRF47DQoITTRNIcTLqJ
No97UAaGg5NMAzBOfRbUEMfMDS4F14aszkgBGUSYcmECFI8FlXkjaLvstkZZ4tXX2woC/7o3yTf5
xvjrIQuZxr6+z2bZnnloMYDQCGl7ovEobCU4jPt6n0PznXxwHLn7XYtQfl72gvvdN27BSw+LZKYb
JDquS0rcpwDoM9+b1LSLm1Nny2fukMeaAXziLeyZT06o7c//Rl8YAEr0DqXzZyRNH8F9o5AsCNJZ
uqyqeT5/ZfD9RZ3+l0jbkl7ypo1SaZv8umHJSi2hvUq+xHuOULC3yt58+Eq5i0HmCAT77D6ywSJ7
WiHYb/O/+LHs+mvoF2zGpAHfeBBzHn3epMM6Rr6JHkD5IiGrWiBhSJ4eFDIKbUPhQzR+d0zNQ3jf
K0P9OdM/6/w32QAYd9JcStaEYrWF96z/NAIcJDgsUU7P2coQe/sbU9pJErK7qQa6hfAGL141HcMM
Rt2efq7SbdL+HALsCPJkk54rItoMjF6JL40+xS4PVW5J/XWqhvACNkMyA5tlngcb2CtUIhYhSJLN
CQQs6HrqkLrXTHpTgAM9zNw7s2WfJgsrfKq+MHN0aC4BWVs4nowmZH7io0jHBPRLuedbhW9Nc0Kz
Tc8IbZcTEjQYvTrTEu0atoSQOoIKsJq0y5np/3iUYY1wqizzwsWBSghdR/Wkv03F6iRvVmVoxN7n
eJuXEgrCusM8cPj04c1BChLx13SMgMZrvKH6izsOxwfavR9z4Mtllob4N2g4LWjT6GwQA1QhnSzV
WbNLOIfAznbsrRh471uzGaGVVjEfA++S2N7ZKF1lYwV+AlzrqDhPi32RzyjAayP/pXeG9tKk9JJc
fliczeR9KQPBf4YOIcb1p39nxqL6IlV5OtyUMGu+fd9s7B0bzkzCbBH1OvwiMaLIV6GneJ/SeAbe
AZxSY0oR0SCaoYG3NiZk0KcZMzEi2gJcIAEFb7xZgA6r2y7dVOABlNYjVBQEGQ3qThaCewQLGOu3
sof4X72y3+gsEPt60/fRTqhB7Cdh+nJgqST9qEhHxS8qS1zMnYywI0LrOaBpVA9Z7IuyfYSu/90B
UbMYhnUGvYzO3jzRLtF9N9uaGYdqsSRTMHpf4zU4TnokzG2LahVy+7T2MbkWrGa2COU5wTcF3Oy7
xVyoFXYCLNUJVsTHb12eND+fUY+ALAYrHNZwNEH+C4rxhI7CBKlCvMy+U2zZ/4G0NoKQ5RPgA4IU
7LHbvrSZhp56ABzADrAlr4t9aPQ8PUZCvp/PX1MGKuy3SCacPYQVLaIMbX87gGHcjwWYL3MAY/85
GxFixS+vsR0MB4EYYbADwLhIXYqwlZ9HOBLW1Awa3PlFkXmYsAPmSLM3wCtnHIM+k67ucfvRPtKD
xemOYZrgIhUxAMxqS/3MPkrUwN8sPCZIkAbuQcyBPq3H+y9hX/2DQHKeMxgDBXYFTnaPij5WvERZ
/UYFAsDm7b3waoYtmIQtFhS4TensXn10dpBO4DhqhODoNsklPo6vCEJ1YPv7iUJD49x8/+jQYMrB
OUHZ+MItAGtWNKUnFnPsVJ9bnn3zM4M3w0+jVaILk0ZsJoAhMM3FuuFF3MpEv5IRxH/PcIdw5h9P
Hn/qlhXMVpgu/jGWsaaOY1wbXLWw2xXxo3AbDGh/naM5JksFoaH3P4enZpu7szLB7UEZ4hvk8/u8
5p8sIsPrAgVC2O3NA0+ocAtoXegWyUIhcjonb9NqDi9chf6+HETMpws05sduq1GYR0wLEiykgCC0
dMvJYLC1HGNtO0PLgxWpROFgY8RIA3oWW5Sx4scDLDZkcI22L8VmdzLj0P97rKEE8WrJluSVtXou
QzCaDx7t8M87l+uUTnET4/5OJqWrb0HO96+FuqYxsv/EXN33oAgwe7x9Li8NrWPMMLsNK0H5LTjy
awScnPPvbXpKj/dNb8WGlRaCMoLg0G+ur/mbZ7K1SDlXzq8YaMgngpnCjMNK9SQmyiqelsxAsBeS
kq0GvSRBRXQHt61JLZkij3g2OKWT3S2U0Y3zHOfatLmA06NJA5zYZ8t8Tx4UpiUiw6SeP5Yakp5Z
sdX8ekK8MZD4K0wnlZed+mN+U3a+43G1aDbFiJUINqBQJlurS90v2j9+leSUSCz2m/r03EM54Zno
r8CauXWTE/cF0oYqSo/NnFsoMViH+ADTqhzdQ6ljlc0FaGx1wYCdbojz4//jg7JrDbeg2CzqRWYO
7z/LIGFwaYwolzFF3a/W+v40mPzCN0jMKLPbY7YfYKjptpcUd0h4L9MCxkNrcQyNdCjfDzu3v6P4
YCIlHvZO8ibbxfPqKLjO6FRkMrCzZSXBBUStYIT0Ic+w6A8fQDRnCIvZ8ocCcmhInuzGEMptODjw
sGBJklzvs2p/fxF+oY7GxJ8BDgXF6PY8pD+77bmS6UOjveGiyOeB35s63QAno58xDIWX7nvZlxz9
/ELQpXIq2PjfGyaoRwnbfd+DSIo+HZUZ6yzcxl1l+02tcl9N0oEl1thP+7lQ3qSMDuuNuakhzn+H
GjvaCljXL2b1j76tdvOCzIHpd8tJOTj8gLTWiW4Xm0+Uu2yhfp/ovb7/W3rEPY4T5lxbadwiDpBj
qmt0lTVV/tLDVCnmXOUxqNOgPkropUw/xbUOwmZvA8aw7QzsQ7iA77mh76s7VV8QfrMv270alUe9
YLQvag+4ifPQHG/SN6MVJAjoaJDVKL/GKVsDtiRdcCexqO6mHAak3t6PND+P0c4IheZiJrGEUTfp
EbgfjiN/BUk42xdIuxi83ox11m81wA9HqAotqwHq8Kb3+QPnncuTNK7Ta5ypTEkuueBjbqj7M2qZ
PvXwzmrdtN9HiOW7OwIPHCR+VH47NzbVx4Vsq6wOz0sfHU06ZrrowE36h05cEdatoNv6VvcRWGMQ
15viYwZ8hQQboVx4IxL6QOPFBp2J8TWTX1EPQvZjH+97QF2vTR+nPfjpq8d5QEIapHD2I7teP+SK
IdkXOw6gCAZ8Zq8bBNM9JQPqgebSWpPZBhf3HRVBFqRhd/NwDYVItHwuvu57+wgUu3eCWnokUZig
WjT1q2wMNo4VWG4XF2wEuTEdmqyXEdF4vVm6zWgiisordGClRVK57WuDSgdW80Y1Bb+HFe1PUCMZ
CtN/9iftgkwEiCTQt+Dd7luvucKOpcRdWTqgCVZNF8qi/Zijt/hCcAzhCeKywx8vixG1u6CEb7LV
HfIBZBXhkUUKxPA1I1fzInm57vYPj0l2as8qf72V5mV/2E8tg6w8mEoMdz5HSx1pU0oHJybc4nwE
hRY+TAQPKGTr8z1Tif2253wV/NjwOeIpRN3qpF3Q29UwoCCzsZZAo6vh746BemQgxsDGwPqqcG8h
7wi43q5HlUNlwHDrdSjP9TWFnrRiDkaS6nXK5DFD2Jh4ouz+WzRlt8l7ooZAqTrHIEZs4kvFUGia
CmD8S8a3AC40t519/h5/pEBzacVeAXp3xmg+6scuyzNaT7ZOFK0PmhZLOT12Ekx6jTohpCbGFX+F
bPcaWOwNzf2H8Y9mOfro8LLX8vHTbdUrUoC0s1hy9TBj/edZrgFWtRbzZ+pI0LmgmVyM2i8VCx+9
pWnaFN+4chmduRhPc8dEPMCwSegmoTxh+jK9HQwHnAxSMKQemjqGmX3S+O+F2sfl4kAzydpNcgcz
IJH+Hm5bfgFOvXnKiL2y7EhA/C94+fj1XDTfCO8R1wYGFKU+xvxfdikpuqOB7Qr1OrwAmQpLeDlS
BCLcoVgb4Qsl2PjxB2BdnlP25Kqlsa8aPVaqo5KN8Bd3Y0al7m9AjLjpMVnTEYKSJlvRomsiTbim
XVrpY1CL37m3YsYq5hjk3cbGOFlw7kDlRgjQOoMVn+HBcYtf8awJIVZaH5Eow9jAup8Bq0tC3B3J
iLhzUJ3J/MR+ZNhEzBQ3P3biK5oeJkVlnLfu9yNOFiADsKM2xqNAbNJua5wFJuoBvhJQEyY5455m
gcTkUNUyG8UaLFR+E+/fQOGBCc7XyQEK2MKxMnQgdOAvtvrMYVnKQRU+LjJa/7G5pnnjHYMS9+20
FZ3ECS/aOyzO5AqR/PYNnkgnwGLPHNfygZdj5Ueu2g8vq+Q3AppKzCGwXBVRaPLDzS+O2lFZKrqQ
j1GUWQttGkgOOB0I66M6pLuNoCy3J3XMIS/xxH8Y2uYPUtaTkI0VfQMSS0zt2BMWxJz3xUYRFvDt
feThUnshtipf1tJD4wQbiTKBmxNuZmCe/OO9ZR/xG7728tac3F1jUYb4msMSTSfZha1AJ74fZ/Cl
U9pAGIEVkLv02mp/ToLt6xHK8BbuHkAdrgUl3vsIZre/GU0arwGnmW5Q436a5VuMeHkzw46CEqQk
kg4/cxrh/gg+jFueFaHdgsR7G2l70mFoMGaYBmH4C/2b2wuKZ2r1RMIW3yopZf98xJ+1o29NPLf9
RxVwu1JkGReBK+H6j03dBU3K3E/lwMLvN9uSBrwhyg8TI1BAEoun+FmOC6RqruyS5onnoNMfC5sF
PCsEQdtimxSdsgAQc6L9sZLEHRg+0CxzZB4263OFS5QPlQYlxhaob1fPe/AjbAAfE7YAakQriVjL
zD5Bhy2APuy2OVRPrD05t1ftK5LFRIf4hrlggjUCBoQLpEhiZiIFO8jNAGbs6HZgvsuwAdyp49vA
q6nI+LdhIPCx0CnbYKQK+F0PCh4c4WSiGX5GYKAaIvXQ6QLhSrCFmbSHgRQObg5YFddYdtr1K7er
4+vKp7rNaCc4nGB6wMfZAjX8BqKqIbrn1OFCXyAkYtmLhBrT16C6cNTZoHJcfIMZy8EC5xPc8I8D
na1DJfHQbtA8VVAYDzB54DBI5y9MhYjVLgmChJpy38ZD/hWnL6UTaUvztjij4U5CKJ1oqGGpRIlj
/A4yNanqaFLwFJsqlc9exuA0jF1O2LZcoOTPg5gZn5X181i4j1PLbmM52HH7MWKDG7MGxuPouzPn
YmPX4B/M14+bIxN/ywwn6BbwF+6dwyUEx4dfb5orRj+BACPe2eMBDY2SOWoFMx8rV/bl2O8J+l+5
xeW0h/lu4ePnrWs+eIFW+1QgNZSRHmL1iQUSlgsoGRpCJus1qALejUBC3/tZ7R2Y63hP7DP1doS/
aSrz0YQ1/BfythGicpdZ7PS8NrY102G4W+J8Wpn/wJXGYcKiweWHmAsRxrdsujSnhInCKtfj8ByE
PQiW9P4qxtCWdNB3rx2HPF7EIA9TEYark2YZyMJ/PWoldMuM9xQ1XmoAtcmtVKeiMPTQO4G3YzCs
kubwdT/M4lkXNnVUSfNb9Jigm44pLp1QLjHE6/SQ3yn8S6jTFRUR8AY6wOgZXH7DxdANpuWqRGC3
/m0ZLtSl1AX1Kn+7vU3vkKOkf0WPo/RzXhJGgHZ1Zvacgzs9oAVmqZ9YvZVYpaJ2nFGUyHDW0JLw
HYTcJBDNwM0iyUv1cyEeEFuFCg9ZI8ii2wSXV/dnMb18rWLSLe7CVCuoIbePysNgD7ECStrsQYs2
Ghx6gPdQm8bx6mc1tnSV3WbWuj9n3ywxMnHfeCPYHw+23nuECwCYi/VxWDYFnGSkDBMDhxIRHh7c
mjS8MY02TC8LhFovzeIj5rnTB7KZvkAIVF9BFb7X0VvTl5M444Au6rN4hmrS12mhPB38jH3WQpt3
t5Uxw6qFyyZxD5GDccF3RRu9cAAdJgeZ+UUnqvAvnqr7GM6s04Jee5yt3JVACdg0vFHCYTIjNgEt
G91pudGXBsLg5QCWAfKv+/gLmVz3CoB4WETXdMcijiv7LIR3fY8fkdhpEHTZRu3oA5spOd427axG
NvUd8qe++yJRwf10BdFvLEW1L9s3CHmIxWHaAJhsUfJVoJmm/Y2dYoKINvg4WBCZZwVr4fUHOzzo
YhVW/Oty8xbi9BQMagO35sRxqbgKK4pRi4U5xwHXa2SskiDL/P6ljyWBARwkSArPLc9LA8Fu9rnK
LC1vTgt3FaCWrQss+O3gkv5hya/aOsQXDIo/89sBBFmxnic2oCacOFpGlHxwxLPKRxmWXjl9s5E6
Zt4A5/muQRtDznXk5SlkVcz3AB2OEJDBcKD5bTtoORZbG6pwSsvBWI4F34qTjwVH/hpxi0zaSF4w
cOTrVEGGBLVGwI0cawfdjTGcC3jOJJGBEoAyvzHcpRvF4Me9B9mEfWrDONdGiuQBGCI92eO90i3h
cYvhjnUgJ1IOQxgdfjIRp+TduZmElYY/CyOoZJWaXmV6t6enQhbHBxmTMHMVs9WSPE32etXQmD0v
g+MP5AsGrw5SOzGV6Mcm+ut3Ao3vw11msOGUhyeEY4XVByDtDWV1eA/aKQvF166adWE8JVTzSLz3
VR4VSOGhYpa2csBPIRtMqsTTcbgIZbcTUpwvQoXVTwlViCejJxTQs1GM3246yzbAKuIZYeLBmwmc
HnHsqkHIN+ofkll95uX6b3cwj6fNzzVYngCMt7MOTN2ApGHr9OLQFZZZfyiDZcwHv6Hxl0oeP2mO
qE3PEc8JPSeMMY6NU4OhPTITOJGq/9zd0nEDM1wcoI4oZdfqY0NvAS0ouZs2j6u6glyQcScUfHsj
4z75YfGFZ6O2zLHl0r1q39fHckMK/DgvwnSwKSAplJrvfavo3nr611dOZr7I6fekHFd0smJz8msH
jmSu+p+JSfwk7XwLH8nqfmfl5sqP0zshEgAbhVWLMNd9PZCvzgZPHObwBGKPuC5urr6nw/rAEnEp
Ib1vDEyJrtyTUMyRi0GOfX4sP5MMAwC+VDopGqHEeu6KbQFpCphn4N76YxW0oyL5YK+Bl1DZtHb4
+9Nvy6Q3dPuqo5nhG5Ojx927F57YKEKox/A71DB1YabQLU08PiNN89rSr2hWYKnJ80d/aODWr80Q
sFc9a4CIiTd1D/izgW4NN0tetTSNzAGk8DX8CusHjgDt1fBlzRlAJOcrroN+NZJaX8awq8+Ceqca
vgbn/Gx+rf4zMt+2+rHU0rm/htwx/Xl2HayVH7kMYcwmpgoVvGi93jhF6nEPeMG2WX5o2pWw9+/1
YVuBbnHHGNhOoHyEfn7WoDtF2kQ6oAm4lMwn7fDWt99no/Sz6xNOwzl7RZ922s8n5O/cLEn4ALsQ
Kvg5YHda4b41gMkLQXJX7+6KgG813a2RxUFTbIddWF5fKyUcXD6dk2BuGYKGD1FCbzg3aDP/lVhz
Koz81bCHKSQyyQ2baazK+HeN+4WP1MMHmM4SuhjFa1jTWaU+62mptRIWU14MijJAxexx+vzYSNbW
J3cGBSYqzUyie4S4OevNcYydfdohdnpF6j+ORTstcm8w/yAka6cGaQKD8e/6YAjvAmNa3fgcTtE6
bRVioagCK9yInp/cWX3x7s+Def/6H0n3tZzKsYUB+ImoIodbwcyQswTSDSUUCBI56+n99XadY5e9
LQTM9HSv9aeV1ZdDod52p0ZlsJWLyLlssCwgDVryiPwS9d1vfFlGJYKAwmeZkjXVSb2tNtVtfdkt
baJFtlZ4oI+T1aOVImugPjA0VCK3Wl8CBdOXY+lfPapAQ1YESHqgFTHQHENS0fb/Sr2gfJaOIbcS
3sP2nG2nYXf2aV4wRgJWt2y7snmV+00Dml3XdWE/eOVVu8Q5YlnQoyKnLNaKZRFLHMpfEUNVMxsS
XcUSDsSfXC0YBMc+uanfTz2bMSAHcuNM8pPb1QtRquQeI3qzYPFWfriUjqe3Rt5vJoRizXQwzEBx
IOJIRwhOesBGHDSZA8eYmcyaelK2Ri4XalXUFwLvmqptFeIcKO1KOdnwhJ3alUe/TIr/T8IsvU9J
LcTprD7/Xb9kGJXUm3/DyrpLDaK3Esg7CsCxWAfID/+veJ5LvcAZJetO21gcPna1Yq6uQDXQE7iB
A7l+4Umy8P1Dku6CgspYGypRYG2UffmbMi+Lhfo3Ctu8HTRTlrK/tX/XMhDViq0rNIrJKUIBpofp
7q70JPzEhQXNhJmxUwNM7s37K4mocfYPcwA65XSSf5NIeAXZy0t/c4V+n8vX/vUN9WCLnu9iUyWG
5nA1C5/olVlv2cRrrtsIWwIcVxjx8lAe5HrbL1nBRFpXyQDf+UpLltlaPPbw8Nu57Jv6A00ouSmK
hp5TXSv4k4C0aIouYi8r/wjgOxWnUUiOTdqsB2cSDRMRLuybafjV1Dg1/bZTGf8OlgMuC4RbyOfQ
iRguPCw/F0ZFx9j35q+a3qvdI5HkpxcVWZKusPHo1YqD1Ph2EmFBREnm2z0HdGfdRCGbNEeQhUBv
qKKW3BqMKT+Ex8QQ2tJTCysU5Zv6QXD+1/011UIg6/WJOGEHMKnymwqODXNbE1aGMTF3JqH++afK
29UJzHRG6TfLwERSMRapV8Scy/jXVwD5UvrcEj+HelJ7sLzRskgD7UlwgHvRSgED9JKlzzUXus+y
j9x1hAXW1yra7GvmASp/5MMJNkPJmckA1WX2Ino+17Jvu8mKwktNxMCTniw7f9PboDjU4ix6x+TR
3vRKtIy7Y7JvioEw1Bzs0jiZ8TMojJHKx4GITo/W9SPT1/cpz/bPRtkwIv30ABCGYrSuSel1E0s3
+sDFTT1Gjb9eGOs9/23nh5X6LU9omOMxD0NGZvN9oA8M2/6NbnWhQZ2sEeqbmkdcBsqjTpnTBoab
uNv+DZPfrxHGe8Wj9XRD43nRaXKMyaMmDy7BeuFzF2yMuf4xMeX+y1/g4zQGDYdtHMpvR0ZxywUW
rfpiPLCYTAjuoSUd+Fjsnya31nLPrfdge9JAYxgzjUPgCsFvp1ydsrY0roxXNWCvMp22+mdeqZX6
YsPTAwj/fooZsjQNUwIvlaLLXO4zGS2Dqx9HjPu7bwyTwqid5j4yaAgq9bwdlHjI99FVJcrJy3hB
cfQzPEpFt6O0HwnU/LSu03OnvP/FGj7MdxMwVEDS6nnEfVT8ZotGXS+f08dA7P+aU3iaVeFCi9i1
SnfPptb9W34BEot3vVXPBbvexhq+ofGN9Z85HMtAGtJ9SiYwEMC7cumcLK6O2FmTnIptjUnga8NM
8kqwQdGPHJKcVGvd++KTppDy2nfcnVvUEwB5n+M2N6LcE1n4tGutb+Ob2NWbD5xPaPPUuOXSK1+/
Zn+2qxfr6+2QmQ4wcFmPi4hC4/eoVVKUx/ekIqtK7OZvp7we+4WQ75ypcK5owBJSipWFpJQKLl+l
HaJyn718tk8sUdb80zJe02xQPRqJcSUvqF1Gmf5tUgY0KQbdbF2DpZwBAoYr0b0yRZyfAb+dTPnF
BXTaYVxRO57Z1LHnpPGjx0V9+WjCTks/0d5US9/wp3Ybzy4t4yyBsMfnU89aKdadvGeN0/vmXF2M
7BBu3ZpA8JnEnhhhlTyGlU/I6/45Q6/2qWmfpgCDm5YNVkJKmXbPW+u38m9A8P00QCK9Yweb7v2I
e8/kmOeve5Tu5T9CjzgzNC1WreiH7839yyVTe6yJhBvmslhcP717cnzeD9PjUt+lA4sxe71s7jUE
JGfi7xtNpXMFlwINu/7W7RInGSBTehXvVq4fYmXTEjFXK04f8PzfZB+wqScnOBn0uaFcsrE39oPf
xPzFBfup8TLA3R6IyYwpVAJda3udUFISCwio7mZGxkNpurqw2wsbyWgvoPTp2l+GKeowNLSytNxT
HcFKciL3FUYOBPeU7TUYWrGC6SwrR+H4n9Ez5CPO/bEgTr59SgNd++jasUHFuYbg/mIHErbZth4C
V/7FgQGWCeGUjtyGmRpFEKUHseJGLyXd7TgobKo3bbndGmyg8Vw0sgQ1KoH+4z37PRsc4xLbReWV
nk4MW17gcELfUUkRKtLP0Fteklu0eNkPTKXgWRtnk8UjqNrZl32j9yANai7wbk1bCjucIvVQu0A0
eSUbsBnvCMe1vIWwhuM1PYRG/8mPdl54TfwXX5LfUa71081Hq/ppoE9s8LJG2Xv9XhP2EWya2USR
2Xj8M8A6R13DW506s+yY/qAM1BaN0IfzoLIeGSvk/Mu84nyelxJKK+MihoCwlnEsNbkll4yJBk76
rKHki16+kx+sXmbK9qnUmuBjJeQHYE5/urtIw98wB77LIMAa+6ZS04hQ7MtdQd3xfO9X0U5WMqL+
IXQ833QAK4KYdON8hF4vvoaAxlkN1Q/xlup27h4AdfG+P6vtEgkIoHgbAc/JdBtveTv2I7b5ehrr
XgD/1oCbki9XFoQI1piaLzO9nOJMOwec+pRFVD4PxebcRGXsuqq668cx8QjajpZfZlrMniufxTlY
0wRcu54PrX/8m+KEtu19XInTzTzCYzdcNQvx4fv0fUsxeed4VW/zS95ceAlwSGZGznqlU+5hz+5D
craBMjuv/BQCNwL9pfr5ZNlQLOMQRmnuPfAtnhNZVvz+eZMxgGNzJoFP4l0XdCxi/lOGdNcWW2jc
e9bFun/rljureTGRXtIymbDDXrbOSvYW++HDLlpKUToGOdRH4HP3eoTaSDmvOv0I4Cuft4lRZzUW
G7nx8pTIIMIgUEWiCs3Do1QkGDosY/MhFK9KD/VAxNnphIXdqh4Li09YWQ1NSu3t/3s6oFn9RkpM
2n7+V0sv6nvSOhqckTO+GKY98sRPth+FWvoSh5CGWE2RO5MIT05iFmj2zFKAwY3In90JLLH0EKYP
26ahrc+3eomQd0LVR0RkzdmiCzJrHBCSxifGcdYXYZt0WU8JN91gNVd0yV1Xl5ZpzPM1aJEU0C1U
6RJlB+iZTRYoGqVbmQC+GDdXNfHF2XW2haXQN3O7yZ4OzaQ7wg1BxY9Awjgyll8emvSwPCBP+pRv
fofOz5fZ2JligI83cMqrpdNZcYxdNcsq+2yojUhfjoIguDLf8PYiVvuwF4T3ZG6TQ8EaVPUtO4W+
P1L6GxbqDhx1lacmmmIgIfC67t5XevJTa5nvHtddNV+YOSYGdNbKzb7c2vXzYT1WT5p7gPv5Llop
q0ufz2u/7vP8l4WEL5Wvq55c/jL9wB98WS1q8Fk6PT+se6djogZOGQ3acKLo3LurMX6/e2r4i89Y
t9RJMZUbDtDlw2UuZ4SJM3j/yricpN//WrmWZffzLr9JWSpzFx63qikW1u0stKz49BJ22OG6ffsZ
cO8/syKlOJc6ix64LZWs+o8J94+9z29Vhzd0ZRuhIwtRSoXPUt/6DOZDjfGTdAlHomAeY20hZo/2
pdjRMmge5qa1k2quv5TgRWK7hiCeSkPYYYJpHSEQyF/Du3nf7923e4YOIPCUdUG6J69iNzGfYDcC
PeZelXL7N8xeprMbFVvp+b6ZnV47v1+rPschS3idu9xzMl6NLAeHqtMsG5fJGPPVHWA3+emlEgIw
CopYv2PK7peK/DBSnNp570ZA9G9mc8FYG/nJpZUZ3ePcB+WRYUKsdrPhoZX9XqkicB3auiwzHSNS
mkjp9f7l7j8GuTHy6WXmmn6LYkP5gAgGv6nh8tLLHibpuYBZlnKLZGRs1A+bxWSB4aVH+7ov6vqc
y2e6/GRUsRRGoMSCwSRsAELdN8Ii2waBFIT7xeT1bP6v5+msu67nkA5KvVHxTT80Wb2a69skfqi8
HLuXk0tx/iYGJggygzJ6jPadMOAxZcToPnmWP1J9N1/RBlisX4cGXGEK2FWqAOdbvBkTY9c4TG1h
5u5Jhr20WTurR460P0Id//HWPktXkjZcFXHQ4DcdODji14/TK/9+owCQrxanuBn5FNuqvmTV+22u
33yhavOKJYUnqH4cT7zdajndWd9B+UQp0J2S33V3reyA1ahXHqjE+0IXWvuOzP+W3COOBtm98W+T
pi+mJUm+qcBigYNhDkDv+FzqG3iXF5dRqZUnRWMoz4logfd1tK7PnrDAmnPrALs8ODQqX/fn0fs1
CcNUYOkCWOpHvyjbtXMBhSeiX5+kEsBWHrXcy+JTxpikmEvdqt9znJ/qTv+QkqH1HeVGko5oveNU
PRy4PYxgMVn3jTwa3Gg06Ilqdwr0Tfd0UtsTXdBRSwiyTs7jkpDz7npapCasylJqC9zj2H3xNkCC
QcjvWCfL5N4n1G6n2sx9f30aGhNtO7cBSOjJU/IuH0m3R9Q5LSefF7F2eoQb9agQZsEBdmbXOsnE
u5anFepIbuMONlixm7PoVBeE1rx3zCS9iQ1WYJ95vkTOL/k+2vI43WlAu+jgmTt4ol3km2U1Y4np
LhszUbiuVfU2vnbTweNYwjP4s/PXQnN4rG3bf8ITAHWDdM1wh5gkqUEvM6g0ll855LHvG2c75sjq
OlUOs0FqtNA5AhM8iSUeJXYjQ1LXnWMs3sC5KlpumGlv6rBLH51G+RtEJGUgU6OWeio28++Ct4Xg
5Gp8dM1MnYQeXQ2GDlyoVJsgO1Fvfzw6mRYSqkXmfO7tquXa5FIbHkdb6YiJgtNcrWjR+q39dISU
rIiclbTRub6INk11zb7BOWAkFZ6gL89TBi4TrvFtzmfmkjZgAG/c3NVxHMYblUPE2mspTI3CiKRG
+dZqFK4NcZwxPTbf9VjUybiXaf3w023Hs8TsNckUs4k0+Ig8vyvsKdH11EqG95yerPxFrC/iHIjO
z8cBJEtgQHBUVxow+HhQbnFzVteNdV9zJUGnL8r4yUiLzml+jkME19ZaoUdf96fLTjPzchVsbWih
eT+nppmwfRoCkamHljwfUb2L183rSC4VgXjnvg+6Mcd0RRRd3ZG8eCpFuITo0rACXlLuLvADRpUd
eDgMrjIuimyn2KWZrhXEfsw+Lq19bZCLcEItJUhU24Zj3NT41vtfs8mqKW6immmy9QVTzNE/3Pq0
htEtXnZfD5P18yq2l0QaWBn56056vqhZWT2hdyLPZdANWOXiEi1tqvE74FU2BNo2JizO7HPHzThE
YqRaRQ/tmWVf8fgSDP4eDlKBKlxUNZh2ky9dY5mtC1Gr7zeR06om+XD71iaZ9XUYT5mPcyMbsbVo
krosl8RbQjPqNKDW57lRoM9jfJ8QHa++5BC6CBc3RCrj+/a10Pa69OtWv0yYMGJdD5rIc5vucjVM
vxzbB9tAoRKChU7RjbXsd3zp7kfbeB3v/yxzsGxzL12lnDAnGBEiq8F4C7kH33+xnymTdnSt4Pbh
m/nWoyG8pj7rX1uztv6fRaTiXL/Ss8gJ2SSbZIH+nhS1dOWna/3RP0q7VdL3VP7xtm+rEjKb/cSk
zWqlxNFSq5CmC4jYj3cDD88e0Dulx2ynG/B1A04Jexpg+/THpr1/N3/z7VpdNTKD9UuZXaoKCcRI
N9bfkit2T69/4EdzQp5K3Ur18QkD7O676V65tuhsby+5Wi5mAMeENfcxJeWfwXhVGefNw3umthve
hgUSqaDSJLp9qBbrlSMFZ3UzNKpwxFCWrJqVVmVCycumwrgtmhdGWKN1nm8GjLTl18sbq+1BkJ/x
NfGythpkzf992452zS1VXiku1AuTfc+1q180iAjnko0i3cgk6f2T0cLNL9rW1FNYNwbZTFgVZIUc
kvkbEeuilavdkn+ZINmnYrXQTr/spar4tNt4GYcou9S0FEu7W0WEom5vpfUbJ4I56hbH5XXWxnHk
a5XOKV61H/1FuzAs96Wx9m6dVZSikXjbS1XYwgvqvWL1tEto+crfiLAfu9Prvf2gjH0nnxWy0U6Z
mAXR20aqzlyIMzYWFJyRmQakITgX4/VnqU53XD2OF4ovBtxH8mD7ibSGuklH2jLhi2mU2pCRDrtO
jxawV/6eNalcgVFmsylAC72QiHH9OBt+DVW9PL2haGMX5KlECmeiN2qGl+yQrBUu8lK27uGpyiVZ
rEppX5Ih5eJNdxOFu9ndcrA+afmZ8Qxu1T66ZTQyIU2a0Zv0Mehd9frrcr3wG8MPss1cAIfK+ArW
P3srTaaI/6Zd3w77175E4fHQPsv6esdRLmRvr0hbxA7EZEKVFqF4w/gBD6PWYvQBiq4tpyuSg9NX
SpMASowrLl79iHd/nuVr695O7Nouubd2TbF0YYlGHPr1ChR8gr782L+uhj5pIb792MqqQNNIIFsd
JtT5aWXaWfqkQjtY5FUCzrBMLU/r0tHchgiDH2cBQxunIr3y+vMm7XzX2hJS2SNaPRvEaIHN6p6G
ltq9fbVFbAZHoa2v6e8ss3VISQ/oTLnz24ZeoPh5G1wx/wzIwatQHvnXi3wWmsh/sELmQfZqKTTA
EUmmf2rVIas/76Zb3NtMLjW6248OlkASYUePmlH+kv+qgtcRq0m2m/nkHoZQ38QUOSjAlNHPpNix
eAoj87vgD6vhCVCSjuQq97AHwJlD9e0lnE6fksob/urJLbAkJsuv9GCZrOz9/vfXL8kFcOLmPh7v
+a9Fq5yc6a+kzWDkquz+rb9x8U4mgheL83tbxmeYQs6mFNDufrorO00E02owP7ZzHrdd9Sc6vuad
THHZRiJu7O062o4SEteunPWIUtxebmPVwN6f9lAEeqQ5J/11nBKPWRZVV3YGnGrec1gZllUnI6ML
P2TzDBetZdadvLwI7/d7vDYmk7DwYSRmZzaXMQI73vfu9fKnfZfLJFp2Tk0avCE+uaYdi/LE+qwz
bfvKlyPCJLbJ/RJSJ7qzMamCz8+tWZcyXmNgoUeK1/6wflVQ8aD2ydIWTo9057d2GAaPixMoZ/hP
y5ptHCOKYDLkzuFrOVqBQnsz3JINxTb8l4l+53/mK8qTP9sE1/Hm+cgVd4ty/FUNjMso/yxRKLmG
g21seLCutkONXhuf+JrftnE4KJJd3yEb3esht90N/vFAMC9kxlfqj3xVutvFRLxW+plwun774vWp
QsSk1X0eP8W/PFEMKxMfccHJVAjlkP29L1GC7VbbyJcQN+PztaoKZDXzIqLDnhPu4DHMBo2sZ2e9
7xW/fTbQluS50ujk+p8i0m56yZ8uyUsBNU2mgh2NSj356Kcmr4BbZCe71Q4wOTqSn7fQA+aMHvz+
+6BcpmOeNQNTKVnsPT1I+W6UZ+yXl2p+cP9AgaIAhRY66FerBn4107tOlenBIHL+PHR/G6UPn1C6
dW76W4jumAY5jgOgpDjtQ6m2einB81YvywZaIgmlc6UvqFQ9png34KFRqV9rixZLLUZBuG8jxUlR
/+1ZYSfzbtVrrHOlhoELD5pNCeMwGvT1o77BP78BlYudHWvstk8wumwsykFezX63eQ+bt1lDagFR
+uF7sVlvIgF9Lkfqo/JBIuk6+byEQn/TU9n0AI2ZlyotCkcl1VhUk3CS8kA8EvzcyL53DkHcctBJ
+5+Dphw4moUWCCa4Fd9jW6JZODeFmalFAupqkZAadSyFdBcCNSOwAmuvGMA55H8NuNQECc0Qu4Ac
V74soqUGhw9FTM8/dlvWSYkKsxfGVx7qf72/3oHc4UKMFgYsSm1empxbL8ygk1X0gzUOYX9F49m6
oBQgLvE/E+AMekX1junKEsdBL7PRLgTBE1Idh+vWcfDTU6AWz08msGx6mqb4pqDgCSnI+lwEtAL8
bXRh5VWnBWboH+rBV7ibw8PjPxM7/gc9an5DqhbsYvuOTBHxran+ubPvlBqG2l/r5S72F2fpwwCD
hxoqg2nK3d0EPhjioQj7YduFoDq911b12ykO8KRMhBvb5dPtpZgsKzqTs+Q/minEaxPtMuQP1FJq
2tp3q50+vvg68/AOf7rFxHVLN9djQGnj1IVe1E6JnQiEt3m7Tlb1x3Ch6T7Vb5GzZvaUf7507GL9
9bTQKjYX9dqJ1S0rYFSLKVzu0WlRlfcyr8WIrzk1/px1qIujv0/twGRVS/W2bQmAEfgx/XaZM0fc
BvnmGl5Px0+HPd7HIdyPGTbpGdyIiHA6b0fnkU/8fhfW2ai0bj+MRc68YW4arLWNHSLiW8pCKs6p
8BfxYx4yTwMAXuobrdWD6vDgvVpVDqowS5jBcR/Jw2FsdNAA20fY+duddfEHfNgqDmGXD2plU5JC
QsEhgnrS/Z6rL4FVnuTG2GikIxsbCCDzim4lfSPQVSQx7rZvxVq2gwqYPGC50K9DMvDujjbmiumt
acuZl06JECUtDUFpyD0JQ61FkIcYy3zzSGiA+qyv5t7y/JFPUNtb5lQSa2mVTtwhnFSSucVpsvNs
KFZmHrac3NiYRiNjRWz7Xn+jioqNH7v4fPy4Yuomd+kD1lDrMOH9W/ja8BfQYoggz4Ynb42IyZFo
VS0geUUhOgRldqHl8/LVpPTp26ba16AmBf+KDfrEDI93LXba7JAOYsIRgF/hOPAPkF4MvQRLwTbc
hFKfXuWq+9OKE8fUbvGXhkoVwl3xWJaK0V/u6eG3YIrShrlFCxPh/jH9HgUItM/wCsOcbRqV8TXd
gqr+vQpKx6/O3pcJlcSyw5Cd7Xo7DCTuseACUmIcjZYSE377x+QIGyPPSIfPxh/wex24AthV9484
sbJKfubIfOICP2Vsp50hLJ9J+NrQZ4Gd2yoTgD7ZUy70i+khXAUvMTlniByliu9ac5DoOkf9MvE2
uRm6dx0ZKIpT9m6ky5tMZHsAlvwxg97b+UJT6bSb6KnNtvKMBwLgkAicXz4TGCA+jW3mmrhVBTkR
6OwmIFbf0jxOOLZbKj2Kp7Z1f5WYZu/0Tbxmxsa5HiNQfBrTjbZhKvmmRb5+jfIEIw24JxQ0cAiC
0yYWkieEKMVqrYy9FuHtu86X26GPQDny70fkHPWFivgwhVdXrTx81INpC0XrVdKSSXfEuQp4yvWB
6YeWOJvlF2m4DOVzPgQiCfJpnewFs+7yTTRpW+QcCu9W3dU3k/Kw9Pozkgayq9FUnBhTQ/R3wILo
4seFBoohfnYXn/wqlg6LVo2XisPWOISzq93PdOO0MhQ/FwxdwDTcElAyqKQT8MJidJgQNRA7rBM2
ByX+M4HObjLrbp/Jdps59OVd/vyteskwwQHaN/Ny9zEHkMrw/yzTvsxkcDkdpPP776gBZppcvzxE
lgtjSnKvlEP+9kmoAzmDm+JLmasN6A7zBBDgbqLV4nabh+61dvj8cK+ZuIl0E4Tbv+V67sCf2H/X
1ewJjxDFcxgWzpf8aAHfMElzbhs3LPVpODxlrDKh5QaU+ihKiHv9AaA059Jz3HtoAFXiLen5UG8I
NsofAkTKM1Rwm30VTjpII2WE58fAw+d97SKL9lrL29cLAmK11BERC2yQSN0V1tltk81o+WZfoNPw
J6wC977Ny6U8zBkrytt6YDNbfp1X/cSKaky9dNlnS2bd/vvERxW74ZxM1UtqSerheCVFNtf3JQIB
YwIN5FQMZ5glG2O/14NUY2GG8dyieBUw0fZY4eYZaOmc/ul2yti5S/PQKjVWoxzhYKDiqr9TnwM8
TqhE7UX5IV2FbZR2qhpgUT503zt0VUbubTvhoZv4nZaZOFGXuscGEFoVKjWPgIjwvhyqneP3iM1G
R4Gn5LUgLbX09vpSm33GFILXH599XyvULnVKjFk3NQbyB2guNV7SNRT6fyOamDrzBMfqa6mW8a8h
fitxMjZwbontalScEPYOwwy5ZdOkCnmYaBCbbL5bYITcw8mLw9+OWZSexwZ1WN1IzPXAUyq/D3Fd
P8wvrYD9qXxkG1erl/k5+YlFStZsm5m+x3NacPAi8iUxmsEcaphC4zCh8n0OPxegYzIlYGJWYnFt
JVjw3jkTKnn0PXTt1l8NKV0lkwi9/xSmx6vQDJA57X1r8n7UIt6ajiEq7kX84pSMpsvnkQieiGQI
pp6OIGs2cFvG/dXlJegxjPIanwiKsMMWRMjpv7Ts+zYPJ12BdesQc4SICTh30rX8tNy7Rzc5dnTV
p+zTerh0hCaSidetUhN4UWd16oBI8084AnnFP7Zm9vxX6ZCepzD8PbAyiqMoV0PQqjwrY4sbw/D0
281Fe3inAAEPPhWBFZN6DSMrJBMI6iSxrV/KhtfE2fryzSNFdiEeeCY7rWIj85ocSvTetKOqSyo1
qOnqm7E+KUlcwqgS9vkQk3TL+L2RCp66sfbuveqL+TedF4eg9HT7Yr5J/lsrP8sSgRuLT6GrwoWJ
taD1Wja3gjB/euX67xuepWxbwO3aOdPzVZxvrb+ooaJNzVH+bEBpcpo/6v++GRaFHosbuvBB5nN+
aj5MQRAjlHgYQoYxPmrTYw6sFqHbRjbQpPUdGKjevRTft+3b9W0DMXl6TNZvtPfrN6KTJRi4mRfi
bB8+zX2GZbRsCWx5PnZcerla4xBs/WtUFVWHybFmU5psE3Cw+V2f+GAnDGn1q5d772wgHf5nmh1u
Wr+Uvj1pp7dm+nsWAOsbHfqTQDd7Z3w1M4KE0/hNHa/aS9QpcPtfgCt/eKmd7VY+OYmbQCGJwU31
SAqiVe4Y6WnSdq6Bo8EovPJEy81WD0XbDya6xn5qKzOfUjXYTFGwptqlzwsZ0j5RpmCr1SiOb8NT
HLSrjKYpja/vY8c5Kw0PEGFIsiVxw+rJ1+40gNeGgI9/J20IJMXeflGgLptn4v/Va+lb0th7dv58
axst0kgNVv2/F3Nxeqq+hH00HsnXrDa3zeMXQs7j9Svs2nM3vNVtM0+jdKJAeuooDNtYNVzbrva9
roYrNMKvgheY/6TtC5RVJpm15F6kW63AkCh40Gl9S/tLjXS3JdiGrJbFB9mKk65mdVneRqAg0fZV
Uj7PyKestersIx/vjcBtkTfOiHzm2wRNgKFQbtP+VDeoRWvOo2723e5pUuk6I17ytcm6m/t+fPDX
oRJDKPqm/9s1GqmfnSIqN/0ssuPmg5sS4NRZ+9Qz69dOBEBsf6/rLJtCsh+eRX04LsXE4adDvI2O
aA1vDf7/eZEc3Ch3tKvSISMS3la6velbnb9NYr13eJ+Ukrp4vVp4vOJ9QsVTMxs2dnat2F5+Rq7r
T7VZe+d+dSpNvFHr+rxPPnffl6fH03cYt4OgkPagwHqmaohs+Xq72q2XM0fBU/OS+bg1P1e172NN
UFmId16PX5hsfJWjTXVUemGua+76lUSUt1jONXtF9fwVbtayf+iW+auHtkMyVERHaxOjT50F+2Ak
qf8mL/j9qoI3Kipa1m+4adqwnvPZxv126V0dIrPqvSdMqRw95nweEXt2dO3nMI3tF8eRI6tYLzrn
KLSKQ+XXVHbd+Ba9zLovy/HGILrAMe0GM0Hcq9ZxBIzNzK+TJfhPBldj52HkpIU7X6ub5sFMxYlW
0FYoYXw1kMhKDGuwoWlqZzlqtcPbrbPu3crR4fm3ZvLjBZggOFRKtjgz4PTZGLqfoWCIkyHaQBKD
4RHab6nRg6g+4JUmfa4P/1RjgN1yUG+lH9Xd9yfPY/XzaAYfmPNMZ1oYQQn2U6oUXl5TAerUbp3V
9+zLiWLXA29Eq/cQ0/yRfSvy0w8VXiIPdCOvZFjrqRJsh7N7hMlS5e5t/qu4FKuvVjxF+zadkBEe
uc/STd+2XzRXNXejZVbU23IgmUFzr9DJNaxJVUZAOklS4wKzvcE2dNGpFvxzpAEp47xgqzTh/1T2
hXF2mPoMII9D+Z5RpdMdKz5zDRP50umIKfOE5hzaysEP9t+3fF2d2L7F5+bMgKQnRu6hoJD6HzFh
8zy8jUsvuwaL2QQLXrRBXJhamkayYGZXsdFO4YFYRhqrKihqHoLuO7fJbb5++/2SxRe8Vkfzfuka
54fWbXB/PbRs/Gdnb79YQ39pgLof1+j5+MW6qEW+M2WbAWAillMuWmyjcJRq3Cu2nd9xIG7/PoJP
uVf4EK35LsxUd5ZqCagYHz8GTmLhUF0NYO1MI6ydxnvl2n/xp+G2nb+vZfPS2njEd730PIVn/tcu
1AxGkjDR+ENUkA22KzVxPtuGlqnZKJjxMhy+pb9J/UPtWFIpGX3QzBOJPSI9ht2lWbGBqMHlYibC
tJJbVWRsGE8e4rpGmVH49mbHVY9kHtmmRj162w0I3f5axjn1MwJuh5TmSKz6CzzNBXEMYegwiCDH
Wb/8eQaCAvrmmRa8gLIQWzJLplaq9TbRreZ6tHmNS3WEIaKxECxs8wxm6Apq4BYFB/Fv28I/vZwb
do+AaITxSQIAb030y7c1cTbLNwTUn4Z8rWLSqovu3mk1uE4P3/IOyg+DlfLVg9DkSq76Jy6fBOFe
k7r+mAk8RB88uktYgFOjl2ukPiv9Xap67mSU89VrtHotvB/6eoj6rpZtaU/7p355qqgIrMtT4V3Q
3LuNmhKfZZ0Wt7Mf3hpEeh3SivixFKiZr58a5bpTqPIZwo2EyoJ+p+Ei1OzX9d0892m3/esJp8sY
f71NTtqe0Tma1bdPz5koUN7rDilNbSVExiaMDW6E2+lfhHUHufDK+0te899AeTZFOAxopk8hp6ib
FF51WhmjYxT67Jkhs8v8rLGm+MSuSdsfRDZZ5NECVyaSQyqN7bP0dHllE6rtu48G/iTWM8ucxznY
aEiyx5nv7cu9yRV0bmYS1tECYx1xapidtH4vTs1GsZx6v++VoMmlMYk+80kt/unNhgLugLpK48gc
8uGxKrVq4QO3y/HPB72UlIDf6uYlHVgD06SIjWN1eTU8pPnpM+tfo0QY4+OFekw9zxiMvp3enh5j
aORUUGQL3y5/bouD19FJqFi2i5Fa8v3n5Xcsh0rokjkFfoOv8hhdGqOVQzLTG/w2j92zNbjWRv/F
OboFNXwMD/C8FxoRpU9LXrSzRrdfC9qSa+2nxQc6AYagCG9Yi79eavSjMOnMnu0W5g1WPm5u3cNq
XLZhiikqh2PbxMwFJor0mIjEN3QGB3N9z48+QGGPphts+rFZt9FyTORgy/dhBdRZpJjrxp6a1gGW
+hAwia/p315QADLxMu1Vd9+gHbffku7gYdejnyREJA1uXzmOdmBAtaP0omhUOdI9SPmuBgYq9bF+
xedMDoQd9w8PTyLO82ew0OCoccPUg0AeSzkILNLk7qKk4m/IjrrEGLGuKY7RjIKAa2RQ7pR6gUJF
AtQ5LOwzS3OQQy6kMSF/cYBHwzvnk/04/U3AshjmPvwcpbF17GyAgbqvT9ocmcj2XyQky93TVDHX
XkD7Dr1tsgRBCR6RHFOh0RfcV7sWPPqjQlHURLo+6+qQvHA1vJh29GjeSkGBemlWRuJTq2Fl5Y3/
2EOYKEDb5eRIaOQCH+Lz82fr3D5bYWcvX0COVAKgTgsuTbYasGzxFIlOjYyGt8Z/u0XnBl9UklaH
uK/NC0SYvMhheTZYJHR1ldGdqiloB0WEUCcp3qlB/pWf2NcsU1tj1YJbuPcCh7qBpq2S1GS/Mx8u
VHvVuhjc7UKhCK7WYy/AqrGYcsNG5PCaQRW0LjntFhnn0gYehuWZMPSEPymNkLtdq6To6k3LZuT9
qlq4Ft6JbZ/Mm6pWMO+FGGfYZO7d9wVRKA0MfOiFmPj0qFyjgSsMH5/Fz+PcOf9V6B5bm2dei9bP
wCBqCGdE87BJfjo5WXIimp63PSleV0bk6h/ev/NvVo9rLsu4lpk+HD4eA3M4w/yN+1mKVhV+nhlv
+0dxtsLqy005FT80Rz+DW2fbQziW0WCIcINaBPOM/uqrBLm8GaCbVtIrju1A75EM9Xg9Ovvz06Jz
Y6DGaTY3kQlh36gVOewHUZ2ooih9r2ZFcg3KL+Jpi+IvvlO9laJavkuWqmihetLyehzJflNP2Wwj
3S25k8f2tv1y4QCH/Kkfj3SboXmAi0fCn1tZagCwRTuDrvi72r5zsiSqq1EZDn19LfQB3cuvoqPe
2Nt2wOhSn+4iudFfQxzrhCS8UN91qQN66+njJTB3SIiDWxskGie1S5WEjRu1ZGRytBmqpehYxrn2
uf8Xzsa0Urm9ernQYPV1h+cPuDtAVvkngndw/onZFfwRoeS7ORb2npu1ajBe1SFffv6TcV8ZbZl7
zPs6UQSJEaUdoPzTcTKpL+aaRe7cnBRP74NoynZuy96mZZJXr9AD8+tBK2z/3FBkSdo/i9PuytBU
9ylwWJvW7L18D1YOI6inZ/Ed011dM1oHk4DYVE/FfCPV/2GLKMbZdrElYwP041DwuE+MHH32+6RP
du6vDEB14yzHW8ooutFkoKmCUCl5+W2Glnm+uq6N92Oa3sL0gAoUXL6Gsk3LL7vhJiJxZkwIqZxG
IpU7Kp0cHdwhFKX+boLHz2S5jja7Jiwc6k5T/sv5CIxy8H7vPy6swOQ579k3A2I3DeK2kYKqCzBL
v+nNy+JJNgiVzb9ULljQzvDiEeMqyHBNdHtpoZsmlVf0FnZa9UUKDI8W8Am8zHdPTTU18A/gchwu
m4ACL8g9RXJwR/fqrnF9KZtZWxeqGq2HTkskZqy3bG5iEzAEGv9H0pktKaq0a/iKiABk8pR5EOf5
xFBLwQkFZdCrX0/2ir32Hx3VXVWKkPnlO6oMKXd0oRe/PKDWZiodV4sHcQVCK8fQxzRwQTCqu1jw
XMKMnJKyPTgdcCfoVTDche5C0vrUmQ2U9WXKlpCQkbk2+Ixqe92GkqsJSMVkIjcHmR4AzCrAZOgV
SPW72MRp4ZMohZ2OkG5OmIfKACZ6A78Uk4oQbgTd1AIETH0mp3NsDZdDb0SjvTsTybX9+PlXYI0D
WAGgRqt+TY3pT5z6AuobZAilw231PFCMQiAj+63wbAGIp22sUxZK1pdBHxPLB5soSsVuoKAW6Q+N
iPaD4M6hdKgi+6dnlpIG/dBRGLFA9hCRHz1QO2qbRCcUx7yNOXycrljlWOiqQw8ZFtxMWBywq38S
5mhUL0pYB93hQkA+KBjSuGf6WuV+uWiST6hMUTE736s9QjyUXNgzTMQIF69J2EvRz6Wskd2KRYy3
jZvJvo/1AwtXUPhiS7I4QT+X96iNs2V3rNgJGLoJp9zF1ebLcSxbFmsjlQh+gPviTL9UY5Aftxbl
9qzfEj50tKZEBhM7xmzY2X3L3nF3bcnzxjd01SP62w/SENEeA4RvRPWiWbH0cCZ9fBnPMPNxWJMO
HK0IWkQjonk/F2EImG7MRtAdKFZMjbFFUCjMcahxs040INNUwi8ghiX55r23JqcrIgaAyA4SA0Mv
VHmMOA7H/1bnh1MGykGVCHhy7gnjuU3nSMB6T6Gk4r1WXDvxBZVn1WjtW3pZfDdkDXi1K49284wp
gZvKRHPySFWw2s0dUgBr4NMvniFSs5ECD8A5g8+6dRrcQqu88bMJx49Tt3odunC3kU3vJlyOIhGF
BPQqVMdX0FmA2/AVPkDQR4rh1licJmZKXgRJnnMVwdnXJwji7X6Phvv2jREH5KAIa/8ZlYNe8Ap3
vjqraIceSSx4g36w+iTKkEalfxphuAsQnnvcLciXHCte5QAqUe4HzijAHzqrAytR3ewPkmh8+SOs
0s42uuVc5h8I/l9YHptY2oILDaRAn0gT9WjSE4cJ/3iL+GWpUtnPr2/M8uXL230cJXhGSDeO2gz3
94SwC5XfweSqD55H+UjOCi5AZGCBMv0FnVP737Ea4Rr05ZdN3rsK+fGzlYedj3YDCyiXgA4F+4Nv
pvek8rQZf5strjg/kts2dxUiwez7fjci3UXU5QS3SI97Qj30s4shT/W8omODq/TUvXJgBuW8ZzkI
C0D6v0SEmV80bfSEOTnOfJS4uWMA4SBJoZUV1qRE5OzxofQLkeTwKkJ+b4UWIr7PYL45Z7urhtNE
KkcvhOmMkS/iYR9plzy2r9Ej+Bz6e3n0cJrwttD4qIl4qNiewCOIfOb6MJKb4OUmm9hZIfAgdzTk
fF/nSleXv0NlpFFA8VuXT7/SghrI1HsEvRX3WDETtWPPRe9jP1NzKEc37ms0rrPch9hb/4KM/9NG
783nTEqiA6s2rxGdxd1SiWufQMHEZBlm0GVuJx4PkasKgMQysCCvSCQzYG28k8wGjXW+YEEoI8tn
UArAmUFGjVE2pjDD5faEXGKs4ZUNUV2NUGNvm4SX7RbJbbCb4ff8TX5xc65CY05OWySv++kntugU
voQPr0t4EI0BJfDOO2rX5BW6aPnhpoBJ7I01a0gtmhFFUsORIxnH5FtvyixsGxRSCCgxFY0k/Ng0
q/xcvtJ2wdN5bW5xD0L5AKrr1AzPvUE9ock0wXKHqJEcNWqXJj9bx1C0eARcOzbCidXiaSR1/xa8
Vo3zi1EHLnYDmK8YA5NbLTDuwL2zwXlDYwbOY5s4WAD72GhCizTrm9tDzaHZGFS/rtDZ0mjfxKRq
cItxNr1EN5BwvG44e0zHMEITfe2mk0XoiIz+ChilC15lwMfd3yWX2tVf/MEpT0B6peEQvYQ+cPaa
qd5rnrOUMWBC8opkxKFkR6xerGXkafFFxHiRFYAxuve5gQDPGDfQ+RzOUa7my86jdcRFZUa3tpMB
4I/1FH/sZXwlzBQNtLZpVgo6aAn+0dFOFZESjpAiM70RZtyF3zxUEKzzUK64kn0M+sRRqE6bKnRQ
dBuFGFPNzjGgYuvpCMsnb8XXE42Bg/F8obKTEwolu+bBMByjdq3axUD6Pb1AVUv/e6ookacSUTTm
EfNfmKMd8uJ9m1Yj/e3mIOZHnXsZvuruPmkw+jjPzP7M3twgyIdGv7dIAZf3ygAh7uVhl0ATDJtB
M9aWCL3e6R0ae2js1TdffIQFkN3+QaLEhO/WCV0KTd+kFnT+pcUA5/C/4Do8EC/VpWMXPZbZQ6Qi
zB6EkZKR/CpT9GLI2dBN4cgHR1Xm1w2nHc1jskby97O7EN9CaJ00D806x5TSIZeWkspMHGrRoD7T
282lzPCFcRWhOImQRNRz9Gd9XFmbS2C4dD6HTODPFPvns8b+wKNgbZ6L5+LGrdufslgijPT7lTPI
eMo7x/Q+wJRP39qgLOSjv2wfgbz5JF0iedcVj5Aa8ZELZbhmE4T8YASnxWL2PRITBQp5/Jg0q+dh
MxwqsTEqEqH0r30LFeE0W9ywxI2vZ3PbA40RJjXnC1tjIwlWds6UeJ8G1+Wd1O6QVrH0whGD5UYA
Q3ByI6In0G/Z5kQdmX2v3lhztqhD4eNLpyLEcNmen5rdp6uchASEhwFBhpFiw1oPGVos2yRcISVu
tOF0EeBLjikZpaC8R0IslW3jS/pL2HkJiqJgbMEjxETCFQUpJJH2gG6Z+Ss7fa9i8mDvVxmaN6R7
8U/6UyOqwg9J6CU/WVsoA6FnvNgU93CrlH3vbVKp6OtXv2afAq1ghshg4NdVjxLAf3faVD0DFJQu
lnYiikiLI47P4Xs5VJsjcjey8MJFaUKAFV1humG1Cc95sNvT8AeMz2tmLZyD1bq4lWMdDwIPPegD
SFhkONryh/p5N7jhbuClwdZyzkBM73N3LW6OmfYXl4Cw2BVOYEusF7dFNtmNuZnYKZOdyx/UiF2z
/bjsUmw98vG6rM5MCsbNlxZ87XPmUbbFgBSUrhIvvuHQODaIXbMTF6oKda+f9rfysTvvjlcSbQlR
e1IOwrb8RLizJpD7vmSR38sQL5cXowXBmVJr76Zwr4D7wmrzm4FT0f9HFeVNpAQzgbSJ9Fdp/xfo
VtjJsFB2XnEPfr/Ju/J+t5OUzVXNsfgo+F8m7BynfbFvfTmqENiANeBWjMwv9gTi8sby7DdVJjLC
NVqOEXcA6pEazP3ZD3oefsuUA4lTDV/sXBS5scl4DDH791iPmQSYtoLLXBvBYPsNQlJUqucn3Kjp
vl1jREUSURKJATrZY8iwyCiWVwg1UIQBBJyxUYLyILDBJIxAVBfJNPCr6EkIaKOwiSBHlh6qEKUB
2pQRoR4CdsPC4X2TKlCTdvU60dEjWIKCQxJ8rVBdkAWPxwytIs6ZKpZcZWzBRGEH5GgbfcPb6L1S
EBccOKSRjQowjU4GUQZiE7x8nJ+JI4yNtEVOEhYc+xFExXAtnHuYaFDiIWpB4CPbVIiRi8yy7d3T
TBJ6LGuqIxkiQRKBUO2WB2BO3hUiLgjTNzcKl4LDlE0lHHrMxsCprE1RREh/REkilpVhIDlRopCC
zaWsYoW+CAzLQnJmKxzOWNEg/w+9XyxxAIxulcc7ryb1mP//a3uAwUieI5k50nIdjYCtvbIPZPeV
USjpAxNfQJ57rvlzrkiqZL9vCL77Q2LCH5xfu7OfyMOS6ifCGlooK1usa+BuvYGCHAwN6p4Pl0QI
GhZJUAOmHLz5nElJ+5F4bT/m9C8NMo3p54einzbK831/GUNXgoX7/RNuah7N+DMpptW0jIDYiyFW
WDMWS52xzqLnQAl2swJhy+g6vcytdcWQt71FEMt6UJwbT2I2rTxMj8Ev/k3kSPsjPYxMdEgGbHMI
DpDtMkTgap/00WKHnDmKgzXokVDFJPFdG0hRZuVAHf1ezrtvf4/4YtNXYqbmpPKKRHNvA56BLCpJ
OeXuJ7IwJ4Zog778EzZwnqsMVksOfkPEabMSOEg0L/9a0sP44dX5ElkDI1LH9+TWJh8i/W2LYBO2
b7ZMAsIX/SIsT/qqv5LEBA7Js3pHTHhwGjgrCfVqXcY09Azn/3+vWx85Fn7Bh8khe9/8L1JtVLmA
yNLScD+r3ZhtDVHp83TR6aKkm5IlTEB9zKc7l3+ccuBS9ID5edxkds0GmdQczFDwCbERh1pKaUmt
NND+oeRb3Baf8INVn/w3pzno01vaxypmpvmQ94+6ZNQbYnsyZpcBxQh8k/51HzBqbAgNRxcm2tkj
LYkSdY3ou8GGZNkCTQTPm/wOknc/XNLiYAxMLEI9ESz4+oYlx0CQaGRzIJfj28IaNGFvdSXJBbs+
xj+Ke0nEStmbmpXVeO/Tg513Sjg3UGXyGtW3f/NU8k2/HbCZoy1yWG7Gvu2XbS/5HV6EfVJQB5W6
xdfiSMNsAWkPQUv6TA4tYdnExwljkoJVS/uzoj5DD7sb0sx5jw0geB4vARI9x9o0RLdqLscHxg9l
VTG7AT+R6+q/gTyfpLNhRmJIvvo/QEG3GOUjjFsrC7elRLnnxSOVl8PRJNv+QpNwABumufsD6wLR
Yt+a3CO6+rCVKC6Es3DnVJEGbvqMTYAcxR5LWxIZT/Q88dI2nN6bg8alH37ido04Z9jfNzEuqy+n
QLYbeCAaz67DB2oJAungAAEPmEY26gyD6eESNCSaFucSHyZNdmg7WHqRaIN4sBh8yCJ3M4ZyJL48
rky0vNd/k2UjDvxFEXUHDgnKJxFX2hj2SnKFuUdDMb5Wnm4EDL7ModwJFnMsOzdBCYjtabi2z8of
UaIOCsvgu377RCyf72fu8FLMNjmMVGWbOFFoCRl3iAPZPbK5lPbvLmdZ+a8dqzCRBHEm7fgCmtYO
SpfIPJ4cGoGRzIdT/HCscQGbMTiDsbHEXVggWnH5kNBaxTwCGasIplo+x4P891yzixP0+guIZmwv
ywt9GU1k7ULOVprm8kMYmuptMSb/GA8acQ3THdHHY5lUWE7+ospei9X9508hdlGs+PZrpJ6YN+Wn
U1jiitLyCgDDz0EJueLu0sZWG7RXtzvsImYLncRFKag3RHOqc23OKfh+uB5Uw7sEufAJckbgKvPq
9VWF9wnTvP+LiJDrtUOtcBVYAJ4DTrEYYmoxXHHjmJpTMRniwQEw7aXNnK4xBucmKriV9wps4Qbi
pcOHjfVs3yfiZHB5emJsy5IfJ9eLp9OzUMcFwc8oJgHNOXKis1NdTCv8J7gVui5+Xr2HxvnxNUaL
MxbHrw+AtwOapm4aBzS5oJPyDKWWE7pFGi79I6zuypw4DbwZEGYvTNkfD/t4veyhcCRBEOkbuzam
iKgnbAC7id63H0ayS+GM0UcocDtlKOjH7NhGxA/4hI48GJnqnY+K7xai1xhXoYKjSN4bgqECw1pr
aYVSHH376tYTSSf6XwM9MLwBV8FvKaOXq/4z9XHCJLnh8D0wYOHfYMc86Eh11SEB9bgKSgcqAmEO
QmRZSxGNgxd3H3VVI9SAEbdIYv33H9QtX8FC89T8zycgzPDXrjRrhn8clh9JMBkfhOmBH4QCF0cU
wPvRUWKZmz6R+lm8M07K2ATbQYhEGYIjq1R0DLIMsQgN5h7gEkTn32VImGJkAkoT18vjO4QlJS5w
8CF0IAedIr1FhWXNEx3E6r6rsfSE8qTdZx92kZyQWBpnZe4nkg2mWjEzzSOTbJQNH2cNuxWQDoHc
KWy7OYLyggwqPeilvhjZwBU4inG/CC4QKyJc5f/0PNaGvt07GhMS5jEPEfmGwEVfc66ga6ZGgdaf
VWvIDBNPW34CK6ZRDFXrFatIeUBlXHs7/NO2zgsTLWAjfa0jQQXLnCB6EX4PC0YyGxZrZiyXAL7J
l8Izjp7gikMFEyqkGlFGCFUGoJ+sNnwEyysck1Ar/twrDKY044HFuiM8rgX20194ug1OV1we7YI+
WcoYMeNOOJrnUKwIiPYcjVc68nnIG9tMjCVnkSEuLbQYSJVHnVi6uwECC44d6Du4NMJcz6niBtrM
s4op6SFsWsr6M6j3rTepiKpCZ4AboUdn9R2FCCtnLDndFERyhEXX1844XxS/R49Px8HHivONiRkb
5uP4gKqVsa7CisJcEshD4iTO6ZTsTpwqSnh4DazJ18MM6panuw/xPHljFQQtzUc5Bu+EgHqYP2nn
PlL4ZJyojY5H9yncdGEWaZExLg7UaKAZfUfCzKzOQWFBWtvWZofQ3xQM12+PMBIQyHEvrY/gb+mL
XlNuYtq72W8fRJaRsQQEfXq1/hWag1GcsnqDECUBMFw4ROAoJ8Odk/wzgEikbfKmbZ6AX8Wsk4dd
lX4lr3+Ujj0emI+oGGG9udWCb28g1wg69pS7D7Ceo2dGgsl73V8RXb19OmVUSFmLux2PblxVE7E8
ker8c/rHitU6p4UgrXIXp+inNyifCTKfBmUeSVKSJ3oobFFIgd5IvkYsPLhJOzO842rmb4XzVRTF
4Ihh5eq3+I4dhQxME5bVI/+95WFyJI2qDE8FQ4MmZH9yeX4+bdI+AqxfiuIWvb+3EhftiuaALQRW
gxpx3XDkh4t792e9HUXP7rUOSJPqKy4ev0yds4xanP5N5/od3plK7+KcvDvBzmHHKhyOAXYZgbvD
BEFyk/qLbkUkvPDexUtcI7zJMe2pngCLs4B9jT3OgGaGpXtElwUu8Uob1ZT8kelDICMhkaQLb8V+
ZtmqhykILhZ0Qmd+wZH9Wlj8/ifbAEjf6qG7TDMAjx/7JM/UuRXlo6/K2kPtH9AAx4jhoUyfC+1P
95RASoOApSlmPuRgyEGi86SYfNhyQGY2z00X7X5ObweXjTPqEqKe/4MTOgufM2d3y2n3bGqsiGsx
VhhBH5EG3MWkS1CnYfgGqxCsArp2ht4V5ZTCcVnm8/dvAdLQ5AneQoYtTHwm4tg5vc78UTuz70gz
rvIVeQdBm/qo9IhYgor/+dlUxsKNI1Ew0fwTaUZrOsmx6WP5nTT9mAQtNVT+bmp4RYpwn/dHRiwv
WwQAkFtASqzxPAkEuqAqGH5T3pW5hq/HPG2CPDEYeL9gF4G1VLx0753isgZHa70C+cMD6iofgW89
AtZXFiyKT0SBVM4QvzH2n7lBYMbblZc5J96L97ZoDH3veaD4B9jK+d+KttMp1WMvkiWXiKXk/efj
tfsXO7nAXVqiHlI70rFmPxfVjFQ2QruZciaISQ7gmDtERqkZSjyrJbyCV3bs8nzrd6+TWobXASRm
+Jnj475Yrp5772EmisJqKLSMYvsrfqNBGWOOb4D+7ce27Ry4I6LWany/DYoEECPCTP5YDMpJhiUK
yA+jMMeUzdNpTxYhpYgEvLtPWMKQWQhTugmLjjwGS90O+Gou5NaKe+D6YXzl3u4cEH4UBJwNDsWM
xRSgxO9PHzHKgc9IfCZEhH7dG8nkeCVgDlSXHisGHN45YoYLKgXmIrJKOOpi1RwbdIqzfFhutcNO
RxKw3RJmPH1YIsWuvYffPVUg4kuoSN8u05X5S6q/ev9RXWz65ZTMBZI4hOlafIqZxxHI3qO1DIDd
VyooEXpt+GKvwtwAOiUxaDlFlZrH77kknQgp4bpwfy6IBfZvIe6HD+fUV2IGXP2BIUxykK8mLVKc
3EiGKLKM2BymtwNM7ekxa/8JLZuT5N6R/kAZ8/fX8dszkB8KlQSWL9AKw4jBmUQ051iJVIBk2QFc
eeMQyYjgEvuUSvxe0wU4qkI5IQrYo+1qkJ3lFyQ0ucL3ILNwdpBxE2bEMRVTvGDSXCblDRsZsry/
y4qguwGJc/PdgmhPkreYgqdSFCtxqP9BKPtE56xlHijwHmJyXAUd9QKpWQA+GuwmH78fvgYdD+fd
v4osxE9PpBp+cJMyyBlaIBHIACfJKHUjdxnfDCw46XpRn/BptnrmphWMmi+vEALipbAOIuqXHhr/
5wFedZyVmPG5rT6MLpRhrusQe4QLQf1pUR41Cmm33bE5YoqJLmeKv1JCA0jDl7DCudiqcM9INi9A
QztKBQ1pt6ZN+qUgY/iQzDndl6QRvg/VVWQG19yAK1ZvHecf6QSTjOS5NQWCg3egrH4EfFx9Y4n9
/QcEh/890fbF6EW2To9PH+RUBS52yyUc8kibVJH/driYmws9KJxKmEesmIXCWNIRSf/cm9unH5p5
cAPQZ7n72aD19ZSatb28h6LOEtX70fBXLgHj78zc9FcBe44/XjE0A+KduSu/S86ob1YRoYETMbLI
SdKrp7okdGWcSonVoQiYzwPVl3fxIIuih8cpmek9wM2aMGhwCqpPwOnd4a3Zp6FsIzssXQuAAraY
1KQDx/tsko/G0Ibz51xdl+6JpG2fwIkegP6TExKHN/HKjozRZ467gDnUGDgyQ/iG8YxNbReJ6MZf
AlJjDl/oPbm3uWNn2URQexdqQoNy8YjfNPfhR2Sz2dGh80XUUQRF5qDKJa0YnLFGgLFzS063Y2wr
x2KwnaKlxJY1IK0FJrIMsvhJBpSLBxRZtbIhopSrMaT40S/InIOWAKsG8EFT90HciOl5zNbsV8R0
3QbD8B2jDp7BeIQcPmrHHL09wqCIJUX5gfadrKNrYPS9HJnj7YwQzz3gwgp01BAL4AgrorcyaKKn
c0lznzz1QHVuW+DdwBz1jojh5qL4zhIWCkTGnEiEJLmIm+HNzdCOdCTlXIaIfG1uy1h2z3/CKoHo
2S9iJC0HUseCYkKMBo4SFLp8j5rUo3r+mWaZ28Fyd0HN22RVHvSU6N53KsignQ1wh4qVVSo2YNRl
/x6+SFPzAQN92UVLIh4wCPSFDELLzsDmD0pE3I+SWMvMDm7jbt9H5sYdGCqLF4KW0fuvntdjLREH
sbi3f48a5LwpKHe1gIsPcZVMLU4E49oFidpTGjOm62UB4+yQPTDAVwa0dfoePulnCEZ521zG+fAy
IIFwfvmD+BxaVvh6euXcxIkBfNqHtp1K8WN82bz2/Pi3/Y4a0qLHBHzNh9jpobvJYhjS9XF/uKTj
glTWLgli+2r4AOgPCBf3cADQRVI6IOQytShGootgAjxX4+oem3IKSfjz+sAgxOgsdVDMzH/PX9Pu
J5Kde6h3iMhZkWE3aVICEyn44e02BCIBsTDFzPCnFLUb6prLaottvyY2B9r6Rd+mI+WEtqOZVQf6
yezsbF1H8AyNV7p0tbidk7GUHJFDj3UisTM0qR//fc4oZvLewhSNaZ+ClRqfIU5cHGZQPzt3h/mJ
w8O6WxAm/XhFHcGiXUSoXwa0zITMXCM5yqnWQ37j8OPt8Zi5RNY7BH+DYXTE+fEv1VXLM407ZsSr
5pfc0FrwSwxRQbQjYk1yJKpdZPeBHn2vguQs63kJteg/fz7fxb5id6ebSo8YMX5374ujkPf+2mZH
67BLykIED/ZP7dxa8Xovx2/0ffgm+nDSfDXHYOMFJZ2izB60mIneo+/8Q6dZHtBxXppBz4EOwPDy
5QQOZHz8EtVeyq4MTR8VU66guOnIdjZWD5A+f0d7AiPghNtoLKTTGRlhmt9GPecxeA/0uEV/rR07
h/4Md3ElDgqvaA142kvV0Y2khsnOZ7rlrtp8PG3dCwokSXfD5nzD66jXCtYvCH8Y0f3u2Bc/rDtb
MzMgXM/fw5kyhc7b49d/qrZmP9JjNgfZe68b72ovhl//fr5FRGLLrCd7ayQf66O+zUT4W93ar7BI
duHrS1uShvT6aE7AtmU8VwMFXhJ5hdOb9FJlckP2SpaCC028BHIuvnZ1Blx/0MaKTdpw23FwP/dT
Gj5IGDsAFDOpcUvRtkyux6EHAwy3JoGUl+5wQfd2IEf9RY1tswlV3eHw2Xjgk3qB9QIJBTMwnUHD
S7oDLYEXxv3MlMu+8HH6Wvz7uvcVS96DruJQI8iNq4gGIB+ijiHlR7Rs8E0t2Xr+DfhuSngbT+LL
qb7eA4Fl6chzPrDKIP7VlrGNdmharESKUQ3yHEoT+i9K3XuOe0sjrJgMbZ5P1gqJB3hqghEQyreU
AjNoYmpb7U9w3T5c6rNiFHn2go5m9F3oO2iaBRNh87McAcLcRfszkQX4y6vVRWItEETefUIQ5vAy
Rs/xRimf03lV8fCte05voSa4QDFMCiszhXKbmoha3vFJTvBpkyCAkm4hwR9vPgtpc18UJ+xRguPC
lRljXAjJHGDtjfMFSkuI+DGjFenOac6UllGT13ebzce/LUlhvE14gYhZ0WXCHpaHK+se0QT9SKSN
E4IaWv6Xq4B3EkMhA+GBqMrg5lpTcvigqzxmTUJ4OXFSzUSIB/Pdp4v7G2KepYgnGb8rJA8WzcAi
dyJzh9oIOQEOOjQa27MEkY0oa9byQMMcIQPNiL99wtJS8sTr/azpBZgxgwVSMPvj2R8A+CEW+Hrk
dlBuyyKFfGfO6OcWa6hiAmvqmHQMEvfwFQrHnjy5zj+8H9LyFhhfRB8irPmihgCUIo0w/gzp7tkI
2VJIm06KlP5y3Lx5inuftnNYLtxpJrrgPpdFsIBEvrI2livcQyE+/xC8xl5kbjtBAklkAazk/OlZ
2/LlgPN1I5f22SW6Pf4C3TvQJ7puHOtzSF4MPDNh8UcjzgM6MajSAGcQkZfQ3uiawYBS+cv89Tv+
jlgLyEjcbZNzz5ngnAJr0xHdW2jz5YCv/ZHIOiKOcSiOB0y5BolL1+DjN2vEusUgH7w4iBAvTQ0o
ChCs78G25+6CFqH4Uic2S2R+/zZQvzYUOq/XQ3mHEvpMQuFYmTHgApqFbdLhssVZjJkJHM/L9jSR
O2dmY0pfkXGOdltAEBGx8vEnyNMwlPEWYpKCyDcBchWDzc2gXv62z3cptSpIkmFtvw7CRKmZdZx/
Szejyw9cWUTf7Irjj6ml8nrcFiw1Gc11bq0nFcoCpnL1Ramxy3/Ze0ou0eUsmw5FKertXDHpkDq1
CyXrLHGqET50ONiS0V53QHV/hLigvyLYi8MsOBWtF2R9IfCmZNBCbeCwvaoA84BXMDid6EKiX8yk
blfnA0EwNm8HHBEwtHra0QzqAdnU8x64O7H4WOvZmT+BFRJeW8AlPaMdLm4Vna/fD4BlxMZgQhUW
9qYIEZFhKWYrirjAPDCvVOihyFVY3Re8Mvxr5FRTGkGywJM+lyLNvdtaFiG3MXAMVUOPAZOWf2V6
lhjZrCEFk2iI8dRwXwtZ8JuwR26R0ktpBnAtZ3ux55yDAnLkOf11Anx7zalYQNvIGh+QtZwSr6SZ
zh/uQ8BZeFRg7klnuz5Y8R2xhZFyylhvQeMBKYFO7G1G9e0TkbYZ9pJ2Qa628x5SmAocDUjLSZbZ
F9iMe/pBgSL5+kGneYTTS6ReXElvErVpOJiB8b8UiO3h2AUsxqIuiQCSYl2t6y9UN5STzSfcNQkg
MkFSOGkGDXIMkdKBDEJKPoC+ZLVi4+XlEFL1CO7vmAab9hq/v87ligO45L30vQ4CqeH0hvBbRSlT
uj0cis8k5znGVB7orgmmcvFIygw6YNHofhVBCgAX3mdYeRsrhJSPv/6iDmd7hmZn1rqYV0nOpes+
sIKlWMzOprvo8Rntkjo5k5fraMmQwghPG0IHoB+g3heAL0PdS/UVSDj5Pocc4zaydQnLLGsqeSec
P1rymmlFQYd5FxuQik5mgyau2Vor7dB385RX9vvDX8cB+bf5d4TE3P0Di34MhVmG+m8RDFYMbghZ
F+SM4zRBrqCR1hCWIJsk5bEqkWvEMe4bdyP41gA3NY4/icgFMAEBZ4J13YbpfQzuB+tYDwFqQohq
+uQQY1E9uKxmqNgIaCTpILkfCPXzHyHnQ1LP0UJKvyF4yXuZj7F3gDveZCS5ARFcPfA24JkqMpRY
03woIbwMCjVK+Bb+iB8RMo0LPtTd4THrTtWknOHBQ9sGQCtKZzIXWDck9mTE45CWnIhQuc4p+Eu4
vtxQUs8jRYt7CnyWS1DvOVvQWg4STOBA0PlEpESvAdFQ53yDKMnAJ82iGeEkEzpsMJxL0v2pS8L7
CScqAbEStjvcEODA7C6cCmWeS9b8PIU1OuQL3ACE437jxxJn3ViKii1tZok5YKyG7IqEtIr9adE7
EraExYPFvlmz/HNIyyMOKVxiOX6UFPnAWLCvORH5ynN9jQZubSC4KwPcJGPeDX0MQuj+JdTuFnyw
UQDtA5WIQOSC6w7ZxWTAmnv1GaeG5Ig5SPsW5lSLzK0W9TLBOVYHhLT4zu4jbCivoEMRguLuE1Il
S5gZjyRYOlPR3YemcuVUZ+vlpcmmq+FZOl6p+9jsgidnFno8b9tnEchK0JRp9hp+qFPGB85qU4tq
GR5lEbELbSaCv7Rhy9IIUYUl8DLr81F3Y2u7lmNZTrsyxUQ7xf9135gsnW7uIk5AtcwhH4Z3xk+A
0qnG3eC97I+uzLsTvHfI4EyisHOPE/qKA57MWVL28ylWaccKhZ8cTMnHgIyvjcwJ5nqTcBN8z9zh
Mg9rjVGP7yKksEVidXGXsHc8/xbwECOjx4HFmYqt2hwd3inOBjqOnIg84IQAcPcREGTmEpk8oI7h
hIZ++EAXj6oTnifMfSTzGarYLvo1IIfhfayQltkPHvsbSkcimr++BHFfJLzzF44stk64OOgC7tO7
gx0J2AaGmy4R9obW1ZmEv47Gnx+CBgDtalu3YU/l+YSCZBrr8inPM9Yo6AIdDgF57M7r1pbpsMfq
I75ph4eeq/B1cpA/WBBOrl8f03mleYoZQUgQq9BW/qN1+eXmjATeIz+uwxOMoYo0Rni8T4DoQnHZ
rKEyeL5+7xjTefbjaOy2v7RPKC2pkCw6rPcIDHpOHwuQyQYbGyySbw++gyGoD/qBADTm72vNJ6ei
1SmIFOwiROBv0x+L/auhlNwrQ9IsPPEyiQBtSa9gDyh1m8Vit/gcsehQ5Ab18FiiisXI/wGegals
izEjyu18zabKSJ5AqnRwt4aLbeqVeTcygasp1aam86EdcN3rhr15C0+CUa3v4ndSMFQCUA3u0GjG
9nMEoeQ4SGjgDNMT6+sNJ0Ptk3L0IDDDyQcI8abgKmCl/xLtaF9CHpHeqdNkKH/MmuBMS3SARXrD
vWj31peKRPDbSh4qIwzYQLxCc/xeNIgUi0HLCIvzSmjDMIAMGOD7IdUf6Bv6IjqCOfpOEroV7E5s
8FSaZLiAUDiRaFFias9WvHi6wUpysNQJ1aUi9IXMINkmUQmlmUUFzpX0K7w1XCfBR/Mp+aQMdWMV
B+UaCPPCew2Jc4IfF2HSu61Ia1f5fS51Rh9frG6khFT9WN6ChvbmOhweI3xaH8AQNnRh4Dkzhi3T
NK+N7E8E7xG/WRqLjMfnWdjs8gWpOPq8uSQ05V2WxbFytbgYFATHNf66x4fCWsz4z0PIOOAJp7dp
5/MfE8suJXxeTKdDvAZMV0gVceax8TPR6Gv0epwtyBniOX8k+NNaBlBGayJvmYVy3xxC63ogpShD
v7izyKUc3YMHL1GUloFY5AeObTbGKJLRXoqvMAT1RmK9UMa/cblzmEo6Keg2DTm2A/by6jHiSy/W
NdpKyAf7M+foBXr0khGA5DGMH0mq4Mbi46xaO/mQbIGI9ekCIvPdnHX4uOhRMy8iNKG4JGDAdywE
RJEcbgeDVBSMJpxkwNGMAQcwfgYXVVSro//UXgE9TRajh7Wk5OS20mQqTMUN+ni6IqmliW6WX99S
A0rvX3xZHmTEwBDYYkFulDSEd6z9ovvqJyLzWEMEvEeuEgnnws7DnSX2V31MCMKkDYlueybWkL2X
lRbv+f97rjJ+ep0vAv1Y3h2I8D6MGOR6SvQk4CSOBx6YDb1uKBl5B/2I+CW+usKHt3MoMtAOdN3S
1A7DSr2BPuQcqoYsj6ll783OyakphnJ0e15B/KTwAvDeWJ9wqWHODDP6pfDocgvEwC2s8Ffcc9/5
c0wDJ1H+9DUzWnMa8+8cffmcyT+ikoQyY+7QkMGf+eglzPciUwVRgUGcDg50MiQqVisBAKASfRwy
X10RyYSREbbDpkrDR1fEmZ8OC5UYAS0hagxdVNibiZP3a5FRGuI2XUzsFKF3my/jfLn6EdZHFIW3
B8YhhBep+A+FG3Y7Wp95jjf5GYPKSPN7+50trymZrrxX0l/o0Ar8EcQGdtQBZRoSNx4IH8VeC7+Y
8wJseZweUBdFBpeHZAla4dnVLBpDcmL7yP2hYgtYrIhN9Ede561uwYBE/MO/onHOGZx9XgvwjrxH
YMz99Erv2yYgBoe4/DIhhAsektMf79G1wm77AurX/yPpvpbbSJIogH4RIuDNK1w3vCUI8gVBC094
+/VzShM7q92RRJjurqrMm9dQDnT2PwcTKmDcpackW62jVbrupGcqxm6uQ+1pD2nqgeiw4Jd5oolF
M/v59+PvILQAMoIZlut2pq9hZ8Xe7tXGsv9Sq4aBtl5mikjyYVJf7Bhrx8evTfveC27HgucUX/9S
fkxYhqWxxAhaekL7hUgfG38pzmKVx3/T59udHdn+y2qOJP51vTeKCdoXxTt2b2L8Z7i0fiU4bAV3
BasiFML8XKenj6wbpVhcjLPR918nGJY5lL5MnLVi6MK8Ayw/zgCdtLyi+SQ5MNeaepqq8gBZdtxq
IsCIv03s94194/DH8SrYDnHKOY0ylVyzWMKpAHInmkXj+WkpWqSj3ZVPUA78tIO29G4y21WVnQcO
urA6D21hvOr8PojGkpDLv8H9JdtGKKrBCttEW3ctwtd6fJ7wAKM3Ww0JYd3vE+prvh6kQtJzSX7R
FMrENZsm/NhsI8lBsnPoLUlmWxfuKtnWtXP6TsGxb+Pr+35QBAK/ij03+en3r/HugGyZsSMpJQ2a
ktMze3gmgatKlq7281S/TUuLynlya58kz5nAbWLD/9HdA/pXLsbHUgW4xkujKFmNQUOOo4/9ABT0
mgaWuTl2ZIVxoA8Z3nDxwI62p4YOnv2kto+2e0A/Ht8bj8m+LwitPl7WyBoE2i6qufIgWWYhdhyM
gvufbIQKw2Gc5F9to9gJhibpD71dDU+S832ifPGjnClwSyuLpiQlji+eBOiCGmM5uX7N9fwU0sS2
6SBNUdFuJ8AUpjvqrnkaJln3zOz0N4tvk0WV3ebUKJXKh49L17x9ppo2b/RTw3WG21kmmKGnT3XD
M2Pz47Yyb+37mz5n7Pdn6/PB5iAjOG5bPQSim8+9TGpJdojkpKF8ZkL+hpOQd1MtDPjkKkhpoQqZ
mv/Qw1bPtqxZ+Xo1Nf+rrt7OcMCg9X02jo3VGKnhyepng5ZgVF5/tnXkDNZqz8bu/UpuFF3IVguO
6k/D/K8s+Rpj97zhFQ8Hdgd9EM8W6FV4K1ZC9XJGSpjHOjEH/9ooeiO6a1cLc0u2q61P0cC9+ce/
Wj30Ozc5E3smUd3l3LXY9wuxfrJ2PRj2Od4eg0dlP05NZ53lx6I/D/SoYtNccv92NQ7ggPE6I9Op
MkGuzMYmewvKmOYyyoDCGoELkUw3S1+L7+yvri3QbWeNs1ZoT9q7GW2jB6dI6QkaoWhTzSGF/fXm
TX+pT+BKnhf0uiu/8+SxiSDyfPVE1AODbdFD1/L1v2ZR/RaY0QzYA7XarLAwJNVIayXHuKWclIlu
PmeDdGVYhJQroD/MV+ZkxfaQ+onwaMcVAnMpcNJS2C6S6rp7VwX83k1M3S9dV6q6Gi2bgi44Wfmd
lR1geKA8CYCK+8KhwlA2XBfpD/XCq+BwUCRHHdq0O6u4u5KVh/YsMkuPpKLK2tkOURYwPpI1faI7
RaX2nosPa25Va2qv6nRW2+yIDTJ95mIUMIfOlivWjUsU80gC395OBi+LFBP75/Rf3O1Rx+zRRL25
HCpFKvFuCW+ESXGxybikHSyGa6vvfHM9JJkLddv5O9c+DTpSkXhKBqBDCXM1279WjQDsh4lWYcRM
yUWO5f/EJaUDS+0a8SNogYVeb9na9OguQkRGA0uFbzMpXU2ABgniosL3xbnFhDLYcHAuLGnkU2ju
+EvtZZxqr30sEQjX79J0HWPdGVNSORV66d/cFB/qZlXxt+XYlGxK3eiee9bN975xlEvIsAWHI1mZ
KAYVXNBlIBb+hxa8WM0z14jNwdk/3OEKV0sq31Ekv+NsGXCPIB7MIQPO4bM5ePgXOhbN+wJ1soZl
NGuim2ybxb6lWn6nEK/l6ofoucYKTxko88uuKIga2Y/8jxm2zJ7OFUNKKNIeXRT6sv1BoT+/rp5V
zrnY+T/bn0Q3EP5j+/LCFJ2jqa0CE+M7O7n20Hd10/G2iYzs0eEq3sRTjm5RJqYeN8M+RachCPP1
3rp19kwqCLGuVqVwBSdNLVy0u0h46vVH7a9+eUm8YrDYGrqpaenr2t6iF9Jt5cqflwE4ERQxtniR
RnqBCjpHmR/qcLAvSdDS4igGN9lvVv6sSmfQfnyFwb8sOq42c2fz5zlZPhPjrtRrUiiWA994jjIo
meb4mvdCgFqUoZ4rRvtY/qN1YPh/fc33z6+F4eoz3fDq/USHL0kFKEyngPklv61zBX0EdTEKQyeN
/dXCEgrPWaq9bO5+uPpvA/Gm5gruov0IM38zmjfX0VGNIgsZhyDb304xtKKiP3pN/IEAitXXOWS1
fC7KS/hxL2os48hNXuZ9gaaz3mY45/af7C0bhcgo6Vq7Nmenqs1k/0pZ29t8BST11nQqs1fhTPBv
e1qM8n1D3N4Vrj2+Ewc/cJHM8zDchpwPsPPy/BpQx219u0r2UpXSchoka5sxtyJjSD3OYstHoNTa
0SQjz5I1lW8cIqzvTW9R/wLL1A/VdaOPcBUhU1QKQ+VZWUrMWH8cFWo2rQYArXKOnvny/7FgsBI6
t0irV9urPlOwgupsdG9SstVm/UPngUBRhNfYODnbBjpqYK9dosXbub8mWEjqbj3UP884JEl+naTl
lufjdYM0oVZsrCOOIZUxGrV2b45MYdsOWKLoGCI8/+HGkOjSXfJ7kIE6KsRs8e17juJ7Vf5Q5R7f
tB8/+Sr0uLlqtRkNkJQnul+zUb9AMTnolzqXegmNncINtKROqe/LLII6yc85x6hNDTfS0D7Ze9Q/
0HEaFC6/7Vnv+FFYdPhI4V51Z5hwvBCF4prLE3yorbzXhqKxfJo+iMrLRzZu083vIjhft0712Tin
XA8j3+Pv7Wv/u/91SzODXESVV+vO4uHRjn+P6cPpMpLV42A7Oja5R1U3E5PZWezqTJ7NWfyQPrXs
F2oEhgajJ3YS92g23rOd/HQMEX6cDaae1YRp9RstNwkBtT+VUVhIqEe38lOBjXyJhMXWERn5Up3L
EXlEWTbPYmgwcy7Vu0DXc+uAzGO7waW20xFfratXouhMPSvpolS/6ZmdtuTHrxkf5P3Bpp4K/T2J
/CCR43LvrDMhDuZM8bVtPVn7EzXXc7PG7O+V4rh0baZo5xAYzzIc8TavlfMtwzPxw0FVTPbu+R8M
xlQRaax6WHZWCHR0C2KEuZwV42yhNYcPSg47fa0SPYy83LGjtGKulAVsoAYfO2Gnyn0xGlNCTezw
qzEwUlEO5rbtI+0WzWBKvYRDYtnYZIf5gS6gnh+i9fc3ONjnwbbOTXbAJPb6Y7LqFGSzvjJkPafr
i2BHK4MxPhPlOSC+Mn0NJcS+QlyIMJfCkAGyZb6u0337OP3nc+e0N7nbT+e/mT5WbvkQvYcCjKKH
BRfW5wAHynnSSH2eBueGT8zqr1uoP3XERmucuhz0686sYX4ncxHieqeKMNAr9E+x/kjN82TDOHuH
gp3nLF6zQwF/07kqrpXr/X2JZ/u8fJ4vYjOqFJPtB5NO32EdwjjZb2cKDqOQZAxloILg6jyvlYxi
omso8j7BCmIiGbJzQVV/v6a0U5nRbcBCq5fkKsj9Z+GYaO6O5RXjeVo4D99QdrhB8iPkR5p0swBO
9Je9tK+JUzTABf/Y9RfbMnJgoq8Z0/4zCHpJ9DeDG75dOlIZqYgx2/+hYn+8tlg6DUGf+2zNzQxe
tyYdnHGAdZV73QPAzalxJpUiVLCzcfh4Ly2rR1Wi+XjC6AZkz0TvJSf5J/T+x+YxwngJbMm95k+2
T8tUQFGiApM6836prdr4qMIAbhURVhBP/mLBvur0kZkW1Cc3ZNwwUL0wEUJn9OBwKW7xueN/nOv9
w+XCeIFXWqQBPB+ZOjImqxRbI5X8JeCccB6Io8n7Ld4Kr4SO18VxZ+8gI/OiHVLSfnJ0fkV/w8Bv
CZaDNqjowRSx9Rc9qSScMQCY2TD9+eBUGSQjuAiD0s+2t+n8vbhbdycbRkAj1w8en49avvI3uv1Y
V+WCnrJOETIpjHC/pKoe+/kmEu2yPDXXhtVBelST+WGiUewe4oN6EDp7q/xmW9nXWzAgrU4GAwkq
5dzn+wW1cmHWPBsI0qEnXyHuRISMZUL8EKJhKHFRxtn3k8ZDJbkA5rYmFIcOe4Wp7dom1uJyMP2x
gSWR7dSHlXvzjknXX0aEYq1k/9z8UprWtszJTi9ngZ3P6PZ+z1QFBfdUEhc2LoNTZ32vqAkwxBPT
S5eVX/lXIBjwIw+9xGH8EGCt/jXBmF55CeX45Dyd86XaAVHeAZJkaZC2PjvXmOBRIVCI/rrb/mPM
BKVSEFyWmOSGhaG6oRhMvuLtC03gtaUCR8UWdsXEK/h5mUxo/wVl0ixdOMMplUu9E9reI/SoktiW
2N0HU9JtPGtez7UrxyKdYdJ85ePQzTetp3X33pbQ3NWafqftWnJuo0I9/XPub+PDu5CQ5mZ882ll
f0fpiXd8CA07xeu/2gpHDXuJM++p7v9kby/PefRYxwvjsy1e8zDNqQgJB+FH9iK8VmcbJFfVwHyv
FA6D7baqib6I7GKXvWpfZSc9K6GtLkanXD2lPaPpHdlcDSZyt5Z50Gr39njGpXOUOk45t8EJCvFJ
kB2zzGdDTBfE/88CONX8mjE2ENq+hWZV/aqjNttN/7UOzzj3NGxhI/PXK5yaz+M0TBXs6UYUlwq/
W8h9ehX/4TYmoxQK273L3tsNknhkbeNc9q84NWmWbbvXE9/uG3llprUdodwujdgxURpHVszmQ+JG
733At+q8Ak8AmJQGh8apsWrtoF/IHy+YCaNHlO7ee5p9w3MgpcOkf2xeg/ePwX8sJZcfwYSlGFiJ
C/6ruU9DFczgF9g1/V7XQ/qs3UNdgM8QwKZD6zy9T3eTI1KJuQaIPovIQfWVGJVG0g6rv+hMVXB7
xwPwr0nefOd/V9+HUiUMwTzQ7fkwGMyalqwaz3rSj3B/inS2ckBNdeIwv6LRjQPKkendq+bhptPB
ich4MT7E1En1UL7n6r2/3pa05Tw9T8NwDBJX6gfiwbELO6vOe9ym44dxZ6oPZf5/uiY2INOnxZeR
FPYUBCFLi5s2cHsIDVXNJCL5WjVXkPPX/NOwD7BWtPL+DN/C7wWeiHTI2v4tx0G2mAlOUM11rdSa
ty4nw71lDS1f8X2ozhqZ+Mid4vPYk2jEoOv7z6VdOi6pn1qZ2Ay4lifRO1dz0528NeVMZ14ep6hD
Figa9ZzJl7bvPJKJ6WDgDGqm+k/lkf+1HeebxwaAIhZh/8qh611jd58e26v+X//m4Z7mJ0x7gvLR
vGXaoQYhQBQH2T82Lt6WBSQz04es7B1HGO5CGM1OZJNrmNBEF1+M1h+WlUZ90b99EIU2n19YDstf
W36Bw3ehvvonNCQn+9l9MsDjkS97wfzoxKrgodN5Vde4JeN0VBIk9G9M0Q88XQ//s3KbMEKpSD5F
Yf3NyqQSBtTbiZYw1i8OL5+XV6G69/IfMki6m+8EA2CpCYFWfKwfeNk5rTjIsh5XtVDiNDOjHWh1
JYiKV10/1Z85HzOV32D1ua8S1wkTHYRnKBhvM8TDGuGkGlr0snMCw8yTnarMRzvQiUQ9ELiub1V9
D7a+hZDActo2rm94xmgSyqP0+3xyNaUh9vTMHsFuN1/6MFr39roHvt/gjFqB6XsgwguQwH8ebZGX
OojLFalkJlH5AQCsk/rOd3MqJWeKqUWmmmgtGolRmltn8WX9+xhMsh3zlXxthTq9GjzNh4N5/6by
C8bE2uCAlqn+YSXW0cPcwWxzmowIBgIHRnyYYWPd7Qp3OA3+4pTt28N/usxIWfOymsbqH1sg6r0T
284Quld07JnbY4CHVNx9SLfDjrnWDZ7bt0GebybvtyjZzXDf/c1RFT2VOhI94nA6B0LCCjhiDm0C
dq+maVnCLMJizytb1BWNXANUEqJM0sPZjytXS9XPDeji4k3BjYnKQq9ho+T2V8HbN9CA39tc/ykZ
whc2Xq1toktZOO2kdY1W6offA3oKg8yqussE0Wi8eg15zfhjRIoTypdxmE4CtB3+adcHnMPrFkmi
/H63rgK130YTSGf/vLWTMdA/GTPW6zAlMoZz9RvBwdYpUb+ii4TrI2y9cYeunY3/bKJ7RvUhRW2C
+WJi8CKbXiOGaxMpZkyj1tWNuU8yvozS4jJMM4b2nODay2+EjCJh4ln4N943//QgXyX/hmQtg3BO
iNZGMOnHMgyR2kt2lFRp9viDuKcz63KySCiLTqkCL0MACcPG9fulkyp/4lVf2O16JCVc+6NQGFDa
N5dlRTW7Zf26zQt6jFSUHsw/pMUFIEkag6TdtPrwVPu9YSDc4sCAPqPcff+mTaKwnthjo9QgR4VP
Z74UxlBYa9bLIpJDtmw8jYXnHw7kebKxGWd/L7b4dml66M5bSTsdfSNixOILoPh9blyG594VIMyq
Wq39lqFzCQw+lragxnmL2EPsKnerVLxsplpbqJmvokjPBq2zh8wxIQI0UQlPL952OUA2Rwa2hdZd
EYdrBG0rDfe1tfGpyXrQ6lWSvb9VBQX32qSVK/+so+vnslNsnCLIFOLwPdR3vBFeD+Tq9vR4/ZMn
JC02AsFXAdSZ9dklbEa7wdP5C28E3d9quGjFJsXV5lshupuXjz3yrI+ghN2PWJvZd5/15zQ9MF0Z
GrwIiHkxorc0/35WnZA0t/qxC7VK3/g/J8mC6U5yuH0lZ5JQY7M5u85mRq51KQ592LwGodYTdQzR
E/wH8iERKtMXqxGp24ePn0R54/FfWP/ZAW9e+rJsU0xreffSM++M3olR6Kuonnskxu0M5PPp7DVB
7YW49vzAcNzcnKY4gYODYTmdzKtYASx9C99h7liMgksxJTer4VWF1hlOeGmFEakthsYBLWUvoClM
Vd/RzgfrZulTV4WhJfPIlyh9B2+jnO/qYbfNODUgkQ4NAS379rJ63dUNsYv4CwXxP7MXc1sFXz1M
njuBQcr3sjo1wxrtX26fOGdNzFXJi0+BbZrh4BXZzJUnu7pO+BFzkg2nBa7oC5bKcNEI7LEOQgox
jtJHkl2u7su0QzRGsELdOkT8zfXn31doDczFxjO1R7gJqH21Sy88+IFKCgd2t5sFO5Y72jVi9+e8
4HK/yaqprdsryKGF4GSCUepVT335q7hYxymvJyCMpmMdnxEnREkLl0DbgtfPIv1kqS9nJQQeYBGm
31WINkbH4KuKMNc4Y+tlwgQ+5bMWjXQTleeP2adkAmSRqfB0beqCS7H1UOU9YF1cG2Y6v+vfPY31
o0N93KW/4ojhOV6sK0JKuXm8/2PZ8s93BH7lUbgDuGvBdcJf3fef5XX0mf598AY82kN9/kRdOsZz
lBnNPyf7gATuusKyP+kzyu/uLBOkopGKes8Oobi80w7u++vAVkv+mwYxEUeGvdfnQxewnW7uJuRF
/XufW/kXhtmRfi8d7RVBR0Njwceh3ET6ZSHiOcI1TqG22tWP38Qp9trf9FBlDEEEaESJOEDeVQ8k
PpO/9BR4YJ9OBJZ2Hz0w7HHEqoFjttRcpoJztK7TIZLkznXBV7NlEWFajRY2qSxbc6aIv9SGlZ9x
BkSfa5+/2cgty/N5WXBqobVJV96LkXzNaW5kmCCzxz9IQb3tpDSa/0WAZcWdF+gSXn4EFERbqibn
KDhmG2G4qr2PS2H3SKm5xf8FVwEFSumG1Krkl0VArLsHyFq8+r9lffsO7br8bHrFRtbcgW8cEAMF
YLj5CrLSkESSgLSgoFbzr7vRjjEvKQ3PljpSbrZjptFxsRpKmo7f/efu37x8Dpo4v2Qg7BMJF012
Gc2aNlTzo0d9hcjXzSmQ+NrAcus4/81zLdkDC5KFZBt/Lf5xttB8f955drdt6g3eSjfYMfIkNt10
+33CeWUdHqepmRYx+hTL3e3I1L/4mq6Kw+A9YywPEpjzwjgZlS8w3ebdYgS6kAd2rAq/7a2cFIMA
hKgeR/yjwSZhSdk9OUyp/gMb/vZqhP31vSeJ+U2bEFETyB8j4fHK8i7xwWVp1UVAXoHLEIqzlPtw
SqNNBNFaBpWrqI3AxI/m3Yl9yNme6Dxr+rERij4+bAL0srQJAT/FegAeOa2Wmtvxob9z9u9ojkhU
baYR/lxdf4kyEArPMBQutfGDm3Oq3TrWikELRdEfmqhqs29rYcVQ6hlKGfetxhebd9iL6fatsvA4
K51y00VlNjHtaEjmOJZ75oLjrVgKV6npShRG82GplxsZ7Vemk9lwpqJO+iTSZRINpBkcsUy5qdbQ
PF1arpxnz3YumKpYsz3bvth5qTsSRBkyBvohv0gNb7OXo2em/SqysloIBnlQLI85GkEf3LmOk9zc
SfNDdw4P8L3ZhdfRhiJhHI1pKuhBUo2lFITk4K6MJO/13XLQjWt1emitOqXvi1yKZy87DCFRClmj
Ma2oOPIXcaOqIe9+iX9n3VMsYQovp6CnUzz0dSLFYZLeUO7IWErMuXtyUQH0fBDh/j+CRF9T39hi
D/WAnE7exGqk+Tdk07H1nR+eUe/jPLJ6joRyWz9GeauuI9hEhfnil3TcTnTXnW0H6lLl0sKVh9tw
9SV4Xa9Hh9hZbH++ve56jxZO86rMc4o8Gs9m8U66orcI4FtJJknw1w8nxVVkzCOm7m2F1f1Le6Nj
eb+8PyzlFNMXHZpn/6IvSfMuLfWO1YF1+ltwi/+i77wV8L6J/pqboG9EoV2JXnbsoQyIm7lG8x7N
R032aHWQ9ewx3TIoe4fJ6LVRsWQPktpXtpXdz/H1QKSh/OO/cq6Oe3ZWGZluQ/qdATPJuUFS7d1c
ZBjSmK46cUUwVirrgMAIUFfXMm+LO/bDY7xpYpuX184eA8b9d06z7/FMDiUCiFeI87/EyINQkOS8
jIvakuDxrzE7dQ/dZyDBxYgrQGbMycrfXaAoY8B1HfsnLXeuV6wEE+tCgMXTB0SLf7PZfsAQJ+88
Ayq7IcLv+KgLSiMsBNKllGgm1rvab74ldS6mTZzBbnf987s0plq+wxQhDsbiqWqGm0F87dvNw2Wc
w3sPZ+tbJeBUVgDRL94jHVwJAyel35oMfL7Fi/YCT0+lVeuc3w8kP4PUZFT6fohOmb2UzDGPbaB4
+VFOjjMvQVQ4+xnsB2LVMfuhxA9yGcoFVIvpbQL3ukwMzwNFfNNMOpujW6vg5saLRoghyU8wBBYY
IHfx0nmFBTsrJWBIgkf+L1oUHvXmvDp78ezXr1FI6HpEW4Md7091qdfG2naoUbZM8+/8ONDibqCB
k7+h1iDLt4BYoeOycrdBnuKh447DS+OQ1IhV75LpQKutcO3/XiZhcd6rre+zFC4FHUa8eTmARfd4
x6TWwwEaSpQz+L3wt4B9YPGRIynFulTkSaI7pDa789Okp69S4x24idKv33R6tiBk4Mp3KLUCKQm3
OP41nq7BdqTUv2B4RSQri0HCVq2+q90a+Th2npEN64jVR0K6qulPkI/8qcD+FMdbm9UmWvEIpb+g
iN7j5ADDTUQwiaR5RFf+mA70dq6x+vkzqq3lJkHrlY1SU7GTcDN54MWOPc8soyJikOZUz49kIH9j
YGdZvfA9gs6bA76Qvl2024CFQnltSuMgzwug+5zVQgJqgSemNjNf2fNBbDpD2s/fXLDcjKToAnAL
KlmJMzLhG8wAt9/Q0f7qXXKfRuAb07V6HV7FQIa8J5YZpKrZAcLu9hv3NnhsUv2j0CajUIqFpmoZ
39ueQw+KbfYaP16PouG1lxdgfOU6wNpipHjoB87Vo+dTLCpXaCd7CkSP6jyaBVMTEIRpYD3jFE22
7JudxT+rwNN0h+kYJFe/DvfDtXL6RuqOtr31yKWAdBw+k8NLU+yTYYGBAkJ0MZKHnB7OHUGzLpre
tgf9j4rMHGYvRbQ0OTLa0t9ndf+WfNl8HeREGaSQVQO3jDV0Im+YVZIiM40DOBdvqFYYn+J/pF3E
vo3k+BCisRwlwA/2u/aLfTygNy+nxly00aWMVA1YYNjGYjs95fXrsc5230r8QaEL1u4IGhgewOZW
J+5669GfX6Prs/KPrCnrb/CyBMd2sNPQbuPsIG2na27LL4f++VSetUjL0SjOXm9XTyDg7a2DyXZy
+k1RSmZZeQcG567sVrIAVgZhlUyyYV3l3lQycowFsP2N01vHxj9MhD+ozEXLPKQffC9A9Cjxkrjp
SjYVuF7oxSBScY6Kq54MuS2ZttjuobN4+eS/yfXuWr4VK2wYzkowguJcPWMirgIMjVk4UQEwjXn8
kMSoY+gKjEsqlY0EYDYIlm9Mrx44Popi3eS/jk0yTXzs2yVW+hEoEfHUeuIN+QU0tzGbmuSJA0sO
N6NAnxAzn1s2yQ2e5cLLOvLvI8yIRvGN1Y3kguAqcmX/O/vefDLp18Q3no3wCc62pGRkOrY3/bh1
tEr63E25QVEVJhKdLdJJQYNx+lgPPzH748Tr5UXnWqo83s0p3x8/YILu/FAem0JUuEO9zgQVzGtI
KPVDh8Nz/DULZO0mG4VqsfEkB1PMtLYx7EfGC9uGGOspJhlpFaul2rZN01L61Da94GT12DeFXSwl
ZZZsKZhjgU7ZPi/G5ylRT/sJCg1P3uNT8WRfA8pnyGr+IHX2JYGtuIP9LfeB8bbrqgXcngqNBcRA
Z6SHhHC2j2Zx9lMt0Ywv+jk6dgzuRqTjgtyKgFKTOfh9cbj9dNi/uVIIP5fJ0rdlrgQDopCCzEEo
0Dn3489F/dNa+usfygxQxAYqvwTC8Uf9vn2c+xkBFIFclAe7399CQtaeIctDp9/KirjQ3IQjqZVx
FKe5eGyBBItvXVLvs/SlaLqXs/GvPgQGoMMZOa+n93bosA0X7utq0p6JUXvtzIGjxwjYhlQdYpJC
zlFIXLu0nkydgJb+a0QhwLX0DUKNNLPf3++b+qx6fM11xwHRQ5swwGCpAlIWmEen7CG+1PgFgR34
8zhVqV/0uthl4RYI7G1kGc3d6+/brjl2bebLzSSMnlMtU2hSz/CTm15vcmppXgkY/9mawWsyPWLX
/GCyepFplMXyv+FwJAJ6TjFdpZxuBA0wzuE7Nr1uLDC4NJLRvJmvYifhk4kAF/sZDOSSsKu8LIW2
z9dd1bedXisAuCWzfHPdgovg68TH3hJPeIanK+z9FP5hWnPChtNifZkyWW7hCCpUZUOq+Kmmg612
2iYd336TTMatWc/SynQnuN+LpuqxlnHJwl3b4jqJ4Xyhtvs4s/s/shrJQNys3MERRHTw5bl3ZMkh
it3jD4VzILD6avVdSypzZasHEsxsLvw72bdv6oBTLN8l0x9ljKpcEW8NXzYapNEh9W9aFzjqtazP
UwS+nNuPDxmtPgUIumeDat29dhI2Ombh0qiHbD7bJYrTmR6JuV39Gc8H+bfz65XT0jziX15fVDMy
I+QoSFoepl5vP4V415SggsIxWgkVuL1nWufeM6AY3lsbrdGfKdHZw616Ifi9sR4CH2scCjHR8m/b
DoFs5USldoq2wab15d5avjy50ga7sFq2AbnUDlU3nywQUMBbOMTcsGku+zk/iPuDp/vCer6cif8U
zvdTlT3c6m1z4khWKR2rpV5xcP169pg0grVrQfk8784n0FJIByoJ7BHQ8TeexwnZuff6aWIUAw2h
R/DIDBijcDsJLwMDc6QbDutPwv7wN152j43QMJ7lvLAJYoR+7u0qszqORI0g7e3YW4z4uPywlfl8
xv1H9YefbJyrcd0YLBimL3pyBDpr/QCXrmopuMswl4W8lA+gnkqxHfZAVi2tHXBkSr/qmkqmwTiV
zcX5twXsVM2SvH2GnIPAYgyRJNd41TswuomD99epfAZVZF5v3Yz32HugLHGT5ZNGTq6jiQLoXvqX
kx5mGAItMLMC4oxY5t590g22pOKI6hlso0VvxzzWkm1qLHjUofYt33FD+dvbxBHDjj047EkTlpIP
o3yxbay5at2qOWaxS8Za+erf6+UNWpEZlpKVUnepCjPMZ0bz5D2Yl5MaQAwEOeqW13n7zls3Epzj
9T9zwTkbP+9WzSKD4fIOx5wNEXxDAkp4EpxvrND2v4hV48VQztdb6SUQqk71vzjEtRSr2ca8YS4/
+Nr+LG1QzND6hVqu86gHcppBa/nHo1/WP9U2HO2RbP0WsUEElGOgk1TcK4/oKkq/iQFzPHP/5ftx
xO93mqv74vHf53KwqeMe933DOfPF8+dRV2bTQ7aJC5Ur7y4REcESX9TzBeSBsx4A+vaijOg3xNv8
CU52uuUoPA7Oadbvxe+sfloLksKMPDeti7OgoePncxhiaNqP1ybKX3uOTBYX+4tRSP8oVFhyx+kp
bXdjPkKuMaVmIb6vJRigk6tQmiUXVUEiH8xS2otTcJu5G/t/gI2KX+nATcvWro9KEofze2sSx7D8
Vj79VVKP6qP/HB4F6ZKCzwTWlvNhNHs+RNtdu2AxXeqZYh04JnnyRxLRfFDittN7XutreJ/Q2ffl
vJJhYX6qsFW+H22u/TWSXbt0aLJ5LEps25BWiN2KV7mXQj6a33oz6VBlMVR3Luud3PrtIDP9/ajs
uSOy5yiZV3Vup3YJKp+wE+GVppYY8fUkMlAvZ6DeuAxuw8sg+7KaznVPHMrfkc7mrdU0097GWwol
GppO2uZoZDGcLSvFSZK/xfCkRSLo/ld6JaqcPGHb7/lJIl1OvzzQOYkA0R2X1Tli33hn4jDmnpsa
U3BmNLEDzrqhs8VUwKtVrF2lh5Xnj+oefd9ANBjW5ZchOiMxLUw7mXqqbbxd/voZ+7B/VVEY14bX
nwMfz3EJmAL/eFRLLG4zVT/qfXFw+wy5jv3UONU+4ILZOoabt32/VE9P9vzMA1SqRBsmi9XLmTdK
dL1ON4vP/anqdx4iR8aX0jR1jvPqYm5UH95CgTJE0j5lB3OGX2pqPhheVklZrGY44/gjk0oYBhtd
r58b31FHr1F2wjjqm4LBBB6Dev//q6Tv9uQz4t6pmn3W0hNv+QfPzXwqZhOvNh4FqoTDff0okiCY
YqKd5BAAhiQOhlHL6vKv6gWLrI54kzEvaKb+vTwWDPdF1Ugj6LFDcd1YvN0bCzJB5oxDF6N76u6G
yWVFgkqF4yPyn8+2YmJhG6HXdAwVVaUBAlgPIex9BqCqw7vWJ8P9vskDUbLt5A6fUOUARJCY9m+I
1i8dAa6qx5kRv+s8NWM/DQ9DV37/puIqVr3sLhWyI40gvtPP4IN8Gmb4yQr4w+GvuIZnw41dWbk/
fZ+WvMGu/L4ezlvrlntr2qYByBjWuoqEev4Q/FifdtSS2gBk8LgoSGZZzdvXTiRFwaXWZLIIDZzj
Zvm2TBwx+EtRKtW/Kf6LxYo0Fdfl4GrwSqXklnS6rbxnANZWUe39n6Xj3Y5/bz8mMwGdOa1wP1BC
bPLKhlWfJD/8S5hnFZgkh9mJ4yFdq095LlamnWnQk2eb7ykv+WBYlGa+jkAkT35te5FU6hWRly5/
Znfx5jtc93l0+fAd/G/WN0l2fSIfs7SoPeWAJ2ry/NLFYKT4yAz8mpgekr3Ls+Y+coq+bUfF3+yi
k03U/i5NZZ2i8ID8ytD1e3GN2AjotCypxCP4vxUSnXOuZm6wIJe6Kyp+V/iEl2ScWlTdJz1b8Ze+
xvqZ6YHRuuWULvEMa89FEMgwxEx05HI20kbyeoL1MKgIhgDwHbUagZz7dKuePrwa68fnuh0+jxAp
ZSLVtZrSCGL8N779czgofXHXbXLdq6ck7Km99mMPate9Tky3vL2+Fvy0C9UDJ7Bx7sJhIxT6q/4l
2fD032knlhVC+t0HfQwn1RPD0ln5RvxIAhKSZc+N28Tv+PHMpeKD7UXfjRff26ErYRRyelb8NV8R
hYsbaXGwmPUwYLbdQMj/JtRYJmPkMJN2izH9tmFjqcUAkG2rvstDG5urh0vDDikVlVC/9TONaXGQ
mnJo/pjfqwYwvneiEBdmnR2i6QVeWJgmenx1nK8ccWGrCLiEh5b6vquM2E3etx/BQwF/mcmDON0J
fsy+FB0vEcEIAs4jFWXOzXRwSuC9/nuYuGq5r+WpvpskISGo7nbERS2zqevWNCWGaswRHsIuOgUK
cplBXZdMQayGK1QvOCkeOW3tPPL2G5JHDfglgiMkhOAQ8YMAvGwmSOUL5sCb4ILNjdzXmQ/ljf0e
iw1cVgUksfvW9fAehrmivs9RNlfmVHErjdYHP95b5ur6Nn+aRqMyenogOcZHPlu7t/Cmx+rZ9blV
F7velZbhH71uM4+8FKW/t8CTm3lBsmbMefzGf4bCZPzpXR/vbnFv5bhp8NcipZV4KNO76X4kKKER
mgjoH1Z7x4+W1AU8sCmsmbQKVskOj743a8HlC2YSfrmu9VadW3LkA54tRF5WDen2NTtMpX+Sz0aW
4vvLe/l2oBMXKv9srA0Zb63ks3MFHYhRZg62bJREwMiyKJXnfmJjt8KabugZAsDRzQ5So2DvszHD
WLoPPjhDElJc40a8ZL2qV3rPR46tw8QnNEghpQucm/nHAd9We4Zeh0bKOmD2Q+cOtyyagTPTioPA
9tCwZVdX3IAx3qJNtH/ZdLKOM2YnUGeMlKBYempvZpFOt9YDjTV2v5IuydIMf3gzMeGIzp3mozzI
vnOC2QFg00wfGCypLbithBjqm1EFq7uv/Muio2M+xHJjBwg0a+mtixHxfXmvWXYRpstJKQ6+x2GY
RJBqGDcM13WqI/QUwdyJiAaHVmYEzqkySUWRvkHP73ZEwvrdrwsUtlwD7/KOldLiYjLhXWCui/YA
V1Z79TfO+lbhm02XPWOsxnOEMuQKf9J1YbOkTdG0YHrvvYYfR6o/uTNbZwcPR+PZDs68d8ze3i4t
Q8jiEP2vPauwm5ymdR4KepdGedQMbCBI+G2C/NfOd96zkxvJxpPeigUCoY2+rdgYXtBQA4rhmPAY
Og3Ix2rbjgCE7j5O1M4gLqXOyYSG5QD+iN2mxVaqgd4WNBym87fyHpKkbert64mg57Qt3j6cBDYk
G4G91HK95FsWxjoVnbO1C+lv4j+W7mwplW4JAvATESEz3EIzC8ggojeEygYBGUUBn/585X9in8EB
oXv1GqqyMrPuTfmT7sG5er7Y2qO64Tbk6ssij17LW9eJ1imrnUD1C2zHVmFqfn7NHrrr7Jyjjq/4
VqSFcrUdZFAtWO0WkMKpvrVWy8EoqJiGAMITE/iju3rLvi9fCzCoZ3QxsEFpQPzG0TVyS5tdJddb
JWow/LFtvWzsdWRBIJK6SgLqLmm9ChTbBGWlW93qH16Sni8neAQhAPt+2vTLIJjc0KSFUaJ0gKPL
DwjaZkzLr0AgucZinlNWSr8HmjUiCNYOaYeOQHbmuN5XmAot1o3f0fbpG+Hpj31h/bDHYC/Pk0l1
/au3oqq5dPcQw80Q35s2azlcM70/cI2BCsLFbpPNcN+rr7wg1WcJ+qh+WN+e/+hT8E5MOsYTx+/w
S3kqzjPDyJdXCkqodXq2XpjdPwT/rId4Mw4B6BWPHPZdUqE9vKfn0Nkoq5Wb9A3dHY5qdrpUbL4X
NXz1skkgIz+8hj3+OJJaR8ckX/JkyTmodnu0MWiWze2/mx3nXn7fD9Mct/+vBWH+e+GlqP/cU+H/
LsRH9T5d2vTWYo9nz+7Bs28vURhzeBApbaHuK/wftK6HH9VOJUhqxv2TZVrbvAaNVjp+nwLkg2wt
0f0wWAu6mifweH1vMOWuPT5cjcLwprYWxMf5DnjHsbXKq1FNJRzslqrO+L9UCKn5Uh7OaIPFVJ7v
dmX5OhswJebZS2LXJY+WoEuuVZ15xFbfbFtw33Cl0ICAaEzi+hZfEzQifgR+sGl/khxgtAbuglyS
q6GqWIMahPrqqBgUtmp+hmuRCXxBEkolI//UsVvXQriEtncQK+21r52fzopIEpYQfwJKmV+0zcvX
tNnIZ6s/t3px9/zxrS/gobpdP0H0S+t2GqfkklwPg59l7cii5dhcf7V5aiE1UQ8oSf1+DBnTrNmV
3AZlRKhipQxGPtZzxTAQKVx1oNIPcLBiwHzAwN88pfU8CkeRlI6ob/tOccWkRss5Auo6plXyZoo0
o5994642Rcsd7BdqniucbxiSul/Pg/w9Js4KJ8vqbbZLTmdsjzxCYWMzKjAImezZ7R6UkktPny+3
zv6Nj1rz2t8+Efgwx5NOJNDHPYwfLbCOI1viZdw//7t7unvaMVMJItnXKLgEqfkG7yHoQNGROpCg
tF3Wlo12yqcX0dLKqCEgPGfeLmFcHUSma73QnqJqoqqSVREc5JVDN5q6lVqp2htVYx/zU9nN1TdR
ZMXEC2FiPQsM+n55g/dLrFaVfwcJ424MUgCFSMmZaQFivslC8ulwpzCJnEvjD/ShnJL/vrvjudrb
8mGBbSD5dY6Nn36xXmpH0sDmhW3TsRj3DRo73ef7qm29LICp/kmfdMXkjWLeJKy+1g18ss/xDzum
030HZV7NeMXWQW0IYW4czVpKysznhloQDUhz82SxNyNSqFz/MeJDQsDOMw83WHKOuda2qftR7nH3
ENp4hFb9+z4oec6tYnM7kHKYqCjgte/B7pn3Tf/yb9veQNBtT6vhpZcDei7E+uDp8/B7YetW6i1V
y+nJjCvbFTFBY5v+8RS+YeVy+7fQvBR1qblnHJj7rG3W7Su95qm/AcsgILWL47LFekFtKXk8v3jN
QgDe5bqDIs6dp3sVzQ8VVyAaTnyWzfnawRwqAD7ZSmSND2yYzwFPWGQbKHkLq7OfuaEbJj8kN6mH
/PP32+VpNWKNy+dt80R7sh8tVLKT6BTH78oO+nHvrFCvTqvt23DOvAg8AuZSh5ZgirOEkKQbbIGd
Th+/zbdt720Y1OI3vHcpY+gGkM+59a+aNMGJwzQILcta97j4qQvDYx1BoHj3U6QEZTRXE72Gb4AY
bGZh8WFEGw41vljpMpD/EMO9S1zMKdvNNHfTm0RSUnJ3DDAkQBpOPNGIIo+FqKSdfy/2i3CW2YTx
Z8NuVIyr2PRwZHGt6MZu1EKlx+y89NVDCWG5MmKrCRrpnx8vP/RRQUn5aP1MxfcfDz5pN94Md3O+
N41fnDgeCUNxvV08t3WrfVUohRcBkHwtbLPybojpofJ/2CkVHp2xxXsfm+ntqnNiZxJxfMDJRQOz
az0FFSswCK5eBgyDFMXw696N/XVKiGwcv+rCt69tzVHdYexT+3pQRTErekc+SlkHkY5GytgvX7n6
8dqfvVKZbNIUOUVbLwUowr1aaLjkkGGpu69w+Vdvn9PDO9XIkSGmwONQ/X2m8XKKW/EUCOxLfp49
xJ7tS5d5SVLA+al7zOWOyxMRDssCPf4Tvw9EGITKT+h32fl3kbPQ5ulw0SNd/WbfOUwF0ifx2Fvq
u7ZSzQrTO5q/MxOk+d1mesHwGK99862yruU6OZNpi0//hrTEb/7jESMO5Sds20+Nz+Z36zZ+ZNna
WY0+rgCshCvMB4+Wr8a6WFsXmusAUNq/vw9s3UiIfk8taYtMSqBVACkU9fRSVKYmbP68SykCYTBZ
bDYcAiZE9hMTtfo9KTNSWP1RA9cPAB7+Cj/Nq3rZbKLXBa3jaVVPZ5urfTBqlBuYw6eqGch3Sxqx
n6Trnw+n/rE3G/jdEzv4TXs/uPGMLLz89otW5KYy3wrMooEO+rOCxFZpAbOTZBjC2pErqOYm2Sa3
nffsIIXSnNPsWlGQgqF9Usu4gyxu/xbW4fmiUAFaV/mw/2Ya2j4wDwBlgBmorKTR5ffv18/58fVu
IWdLv2cuKIkrAq7MXSsHeclQ8azzKpionmCDRbrYzOJz8R24LeTh+s5kbKALqEP+nXhre3jQzEY6
TnUlasIr3yby88ze4Y4jWe4f83UZvqjvU/XMdijPk8FbAL8PmdlT6LbAp9vbS8aLTq29m+7tMveH
si3VIf8uQysfW873T55rHDF0vZal0IBDOmZxxK8mpyRxNJin0qM0Xp8Pecm9oKwEz64bU/NRm+jq
6IAxKLgP9rTsZFCW7mSGNrTG63mix0hl8NXOj679xau2Na04q+bnboFBA1pIZJEXh+WtYcIzjcLR
qgeb1aZWWxbAcqiDeM8OQ99xKhGoNUWA2RH7kTruXTeYhKkRlWjvoOqFtB8l1vX9dcqLrjyK5zsF
+6x66xYGRwg+pkdpi2C4Zl60ourOXwEiF5Rp7M5ODjIHpX1fNYWPGCiUmVWTeHweqew7CKl6mA2b
vPbTBG2cDxLGOI+sjwF2UJBu0+8x7SjE1o/bzig3fb1UROj3uYGdp9TLY1yHuKPUXf3Vof46zeQW
UKfcws65fuDK0jq/SyOUihRx1PtkEa8YMA0KLJyBaQR+5yZoVCGinlo9XtUFbL0OLdt8bbB92Ley
7RFV3al+G3xDWtF9EQM1y7oJdzEOa4fuQH27redt69a1FJrauSWc25FIJ18SyDK3uM9GeYwUne7z
9O0ilCY4qwimd5X57yjfWsxCNLN9uypIvmQGaWfAznOjJsPk6m8m+XLF5MXgjvouYd/vVOghsMwN
ukhkg1J1gdSRuMgrS+Lt5Dj5HC+H+uvImhd3i+hr9YscsW8i92NTbRBDcUfE3edquOFqaJYE4VaD
rCZL/Dq/BBMkM8i0eeQ5vUNAIih+dPzUdhlcgp97HaHqBT1Zs6p8QfUv9sIOJrI9QWPQ40w1PgXd
iFW+akGYy6tFmx697K7y3Sh2Lr1lM5C4xXGRGaTCc5aHlN0+NQhq0y1ZPZVoEkDJ6sDH+glrQPlh
Jb90+fTFey7TjoVUS/g0B4xUzq9gK6yTW3M3+HxZ1WXfW0RlPQ47ugTVoJfD3bhYv4MhB3mlJExZ
t7LT2+RC+EaUw1lPmzW0nXtkynGKCpitCHZQTBSeSES+yi6QZ4AFxDgTwJGDmABI3aQZWqM/olVn
Eba/g1eAShW94Xea7ee1N/lUBZf/5WOc7xFpP/7RTLb1l7JW3aJa/nNQv4uV+fLPeGuZTLChPFSt
2ol0tDS4V8OvlwZWbJX8TC4cBLrM8AvH5qDGWePe3tiPCVURZYFmaUF7WF9nsFtDqBvWnF+jy/j6
chmvawOl+hqKG7giMl+B9pG9X3qU64YpdfRTs4cKRQ84RPlX8TjMqBH8zsngdYNrBE0E7ytLD118
Za4mnNzccNTLqcUBKFsWQz/JQFOxjqgBkR+3Ay4vdp0Wg2TS2pIPhyoKs7xi0xELtEHm3naRgmJX
TuRpzhuPgrtGndOxmuvVtNz3PseTRUFZcZ6XM2JpMCeMsb4j4gWS1V6Wrxep4G/ytv/HjMjVsQ8I
kSQfQCFeDIXa3L9dLceBbt7Fzlm3JohTZkS0GSwN1q1II5TPSA34T6i1pCrIi+UO7i/nTAY5P/e0
w4TsxEw4/NOUrt93HEmamVeJ59fEL/poAB3+MMMyBuaZsxgeaOSe/IQGs1a6eekqHD44WSQVuH68
KTv/lUtQfZPr/br15yMkNv6QFiHBfCbb9scoeB8WMe1kFJQR+5wOxVFmsRleR4iw6uSyWvdQGJ5A
Hp4YEwNMS8h3hzM/iarDEBJyw2/bPK3peiKzV/6nnmN3jw+1qhcfLAle6pVt+3z/ppFdbRICRRRI
4g4a+PmsgfNJMxICsS/msD9ipDo/YJEtr/ja0TDftV8IAwqD5fDtRZAmpdr0Ql/LWtJk+5yHdkx7
1Mrm5UjjQSj6rBVdihJUdcQaCPNZ8fKaDjekFBG/wwpjjxBehVTk79mEqjLX4C0mwDy09q82J28Q
ArNwXf8aFptnPMHqQ3bQOj/YhgW+PdKDkWrkN/XYrB0ORlTYjVUHr7b5PThWiRTepgBSqKE22BCh
XbLDMa7CDYTOTzFzkXAYMcjwERBxsHajNP5VJDOezMlBeqtFaWflZoPJxOKpu3pbtwliujajjLE4
Vl7AH076ZZg9pKgrPlp37XJ/P9n2FFtS77oCgbYG56p9uUHuGWZptiuyKMV6kji4sVoXZYUCaUUV
a9XbTDJtA5inuE+9p/r46+DG2HDIWFt7We79ob4ZpGQxW+YXMPne58PhmVzGCDN4CFft/RsNRvda
H7RHe4RZzZjeM42gLM9F86gtWOF7klFZ/eNH6wssad1eOuV7nGjUHqAaHzMbiPCh/WYbRfgj+QT7
bF89/22CiLq7Ny27mEpdET4LfRy0fuyph2jIA57IenQZRbRtGF0wwNQiUEGI31QmDEpxtfYYZPDR
xvY3JDMT4L5tNw9z7Pz2hfWCeDiWsDiqDLtafvptRnDLYfxx7D6U+kVwDocJWY371zRKuRAhnNbN
cZbsu9uXr0K18IBoMsyMBOcJ08V2qlZUPG4UHwvJuMRN7HtoHtlSEDEARgU2fXqL3Y/Vq5uFoBCF
tMDBsOyxxaIDEQXXxbJBP9xELikWKo9CxZlhYqVVr9z8DegbPnnAXb2lnJeBls4aEVrrAl77vH/b
N1bXv9l0VNXcYD7Fy63xhvbKbVyA5my8r37WbVR3oX+rrI+1l85Rv88ruZimdfH0fpvHR6jPph06
ahxwLnL36RESC1ZXOvZ8zyM2EXnzgIZwXAZswVqmMQGCzpb7THY2eHBHdPba1PpqIi6cGxt2SLK8
n9UzffWHKjnmjJTOKtD0a8K2z+Ge6hc19sRXJ8oQ9Kn5qABWNoO34HrtUH0PrVA6l+zuHLAaMOtz
S2H7YWsglJoflAYSx6rOEvuaIEIjtVyXA9Y5QWp0fuitUGogE7kucY6V2X07dr+7Xzpzfowh8Ytz
S3QZ7vl9IiSEp4w8++0TccNJasto7Ns7gB2lLKdE5IXHdOdiMitvWDusMoKPzBI5mnRlogPlQdAx
jphI8BetdkVkOi388KXpFkfqRXOKfBj0q2YT/I7pIm+napqXS+5FWwioX/b9gKWKGtsl4QAH8Rv+
HbE5hGfSL+vvtpvGlzSsH7WBZLtmKDeTPyOU1MiYy4JUqynBwgoBX9G+8TP9WthI++symZkYw3Cn
G7/IZqvK4vE0eRURpm2lhUe5+m0we8zZvB6YxD3wU4bRodWK4AVcbB5W1GxT3tgzsSFrCjxtYGT3
t68Wq1zbNXNjanLScsfI+bSiL1v2Ym+XBfZu07yBAjVezsDOd5lVcWrHsuM5D03Ev004y08yQ+z/
LA7rl5ACgorOlp3gaF8jmCb4MCyQbqgL8j3COmo4IFLfvPycoL6Orb1godn9HRHmCG/K9ySMC3Hh
9d01MT1bwEhCU6lkM7k0dCAOf4it9YJIZampkjIQtC/xmGu/papjuZ79k854IknMcRTdvhpjG93A
ViuBARuvupzElnZunomk2NOvmzdyLJTrh1Z/xlTLTiEWOggC2Wio8DAyiPn4+jM2xetfA9woB7EZ
2cd+o06p/qjdiWcY2/5l3OqQVtKplgMrLSc/7k+srROEs/LeWZRpHH2gRhGSLe387O/CGIfM4rP1
PQlFaMSFM2if3trv5AEU3piLh3v7icibeEK1jpeNc6+SHQHnO79If6u2wlFIhzMPuvzofG70EMFM
5+pev4un9V3l8+2nU5jnRjpHNXOtwxt+FAuljFM1OakEL2Zygff1rXIwsEzhlo2TxtqlVr53dkQJ
GPs5hH0b6flthjDeWN3ne5eH28OhE2RFdU8dsvJ6JNQQHN/HzgGn6qptwo1LwVObmU5HNjO9/FDJ
tbHll5bv3j3kh6X5+enwhN8lcGQo3czwis/ah2HtyK1ZPC8U7t61+l5o/VCd26l5wPEz/nd7zulz
r8/3XkXy4XqtlaN9fAUf7L5cyz18oSB+dtKD6yAHDmRc0bGxdnbM7nQVfizW0i+XC3e61BBJV7Ko
L2Y17aJu/dI94tqvgA2dsJTow/tR/x2iK1oN+dpsXh6mrZSOt+TQd2oadqlSLB/REtoCHrfjp6Fz
erNM5QmQKz2DUYIZt35bPeqA51EsOaaBUTCuW3cPfNXSA4POH88Yj3aLk22+W0hObxxidWDdXPUi
r2cztbt8sv9oMbnKPJY7l2N9x8dEMIRdhVbx8czTJvuuPInSClAe3Ox95V5K6FxGmxONvZfojR2O
jQ3Z+fbxE19mw4QuCwQTz6uRAH2wm3onnnHpoTtTXWpyQCzgB54lPup6nu466OgJht5ucddPDzIt
75Zcq2utZRc/i8sU+bBzQerTevLHYXY41PSDRya6Xz6C5q/DC7nMW+FhjRT5uMrUT6o5dNvbbjbX
unwnuUxd1LZ9KX5Vc/qZmfKftdy/3BVZtAAhJ26kZ2NehA/ZzSjbXKuXcFyD6vvyDLxk1syLo1Q5
kZIx1mOXhKqea/JwSiWlS+3Iy+5SL/0wJRXeX6uppyvL1NLD6VS7Zqo/Gr9bw+jAC1TQXvhqlDQJ
dC7iZnLiswuwEns7v5WwaB9yz7m1eoj2bYyor8Nl5db1bDbN9Tw6eIyURdtdTnDevJMbF3taxxmH
0rjw8KDRXC39Vh4We/na6t416li9/Kx9DYobDrrd4o8I5EMEV9JRub3cVviBkgQXyZiR3ornGrn2
3lF+6HySTAZbChfv/MNUpJ/P2YwOCGG0IrdO/ocQYz/8UML/rZ3mWGOfD9+v+6EeoeK6N9Tn1ufz
D+7NkckT/qNCvzhowYP0E4IPPgcMrOxVeEEpfS0WKHC3sKL9Pjhqe/TJQpt8LYNXMtN9uoGWtBr+
nrrl6Q1NpBzqWJyWwmJ56KBOCXRwYUDGGEbF6fdd/0vTUEHNd7EDM59RzzIbXU5zmXbxOD6cBhyB
c+zZb3hvfT/M/fZ/C+8MVH+5I57GIr/d+PbZPn+1DsjExSYGz+Vb+Hh6z5/bK73xdNgIEtBBE/du
GRtjx235nvSlILoTBSmLoP++f6baTsfN+V5Vjxme7HF393CXGWdsu8vLo1+kcjVUnaJYp/S4PjPo
FTO7C1llLuyZfqIIeKqfc/P15SMpbKm5/cQr/EdBFtVaL6x04yPVXs/6DKIux/c7ZN5zZpKHLRfZ
QUm3AEzyGY9glp9mZg+4K2l1eCv053F5Hl5nbe/jRVc3gA4mFLWxCIiPwAQi9wvDP9X3w6mZZUzi
HUFo8CDqwSuHAnE3d9V8P9sXD9UcrXag6tfb56OO08qD/VMYuqn5O8g8Lw1ZCAEa0W8pJGA2t8nS
0Y/slVMe/6p9dLP9VFihca2oFCrvw+40PCayyo8FJz/aiPcRZb3REVVVjcXL7xQnUzCMP1Oh+Ha8
ZRodPbqm3DbAi9OLrodwiVn1qkuoiszXBEGHwCjfv77jvBQG6g+Cv3cF8GXzZ5RvKszuu7Mk3ysl
h9rtvRLGaeempnXdpc3nUMsPXkPYTvGhfFr7xh20w2UZe349EvP+K1hZChCbzn7JhPE4yKaqt66h
zF0Ty+Zu0zoiFSDbfVfvDr3srL+lG8Gfez+sHwNVXr7KSqiltmSm0x+GCJiRPHxwbXQ7ypDYfFMp
RKdgVymMoHUQ+8V3RueJoTrJ3LV2S0aJLIe1JHx44gmolEd1TKAkgrmDqkAHmkotDTbbr/2xtjOJ
jXFT49pZWfdfPlovZ95LGCQD26dsQUKr1uVv9UYTPixfz/RzSAnhrx/KqfEswVxWVWV4+6j/qvZr
bKxG2gkFQCgbTLK811ZQYhjVkkP7Egybh1XPBrNuFAfsENXr05jLNHnbbNjmCssUQkf7zhxWuW68
nhCDQL1NMmh+MWqh95+DjWD1sxVgHGNcR5Cgyx1irSaNfhTll7Wfzji6LfsUhXGColJXBcSMA5KK
j9j8IIaSUa5Gm2RXI5VDWoAPZciX/wA1nK7i9AwC0uaIEGk7SSNardp4NF8NXHFDwlaIR9juUQDT
UDzicghRfedQjxEDMWNjyY8AwSU0wbI4sE59Es5P4nppvDEAp5xhR7AkdBDeet6/w2G3fnsssMya
hftbJuJr9hp5XbJefp08Kr2UYVSpx9aq/FREo8pNf+pRbIP4PeqydtFq56q2xcU7+1BygD9paQzQ
rLjf8jfhIATXtOHv07mhWDAjYHdYRhG5De5yfKsvKDMZNYN1K1N9O0GCgwGlHA+5Lia/71cpGkZ6
xf7EQsnhD2cD9Qso5aFb7cqhUzsZWHGUGqUz9zAIbQM8RH0gVLaqHWrNKhpr0GhleTFz5TCqRvKu
dX1KPgWM0kALmpRpA/O0Fg85DcifYrtYmwmlAO/N/D3bLZnCqnLFACn3DuuX1a1fdLxq8Pc1TAdK
pIl0IUGN4K01skd47Plj68yscvGNFcILRgOadTOznSueHOu6ZT996Fj5rs3LnmX66uW80Ybr350b
QDvAEVak17hQe9xVSwK1exeUKwTK2rIQGO0OP7WHrasx2gfvitWTWl46KZEZCAIXs1Uz88mbiEOb
51D/4JwpxZeJN87vdy8hElv18v3DtNzk0dCMA+LtlEQl7ahK3lZPfv8d/Uq8WMhOV/hDa4XQ5RN3
Mo0O4fQvNllsjPNn1dbMNBka7yX2YNr/zl0PmOwTaaz8ljPXvT40OUqRaQrD3Waq0qaZH6zTFMJx
e8iQ0/7sB7sC/8X6aZlcnwHqHJq+m7/zGyGfRsceHXUjWMc7Znrb0JmJFzSe/nkHwbWu3O51xpK/
hPbt0Dg/akGph/HblhIu01Ru/XvP1RY+dy7cu63Ztnn31fv+nq8I9L5bs2zjd1dfrzq/ozIZalpt
xBQG747kwDjtu2rHdxzTMKQyVFE8QZ+dNnfDdN/w6H+jScjbKvuSNr/EhfXrg9l9rbmPX14Smpta
l1yI2pvR7z/Owfy3WA7oKKNB2JGfzlfnvCbgid44x6dUR1vt3rd+YLDoxgcYVg53qKURTtQehmVb
EMC/VWBIobjrBHB3tCskdIbIBvm+e8/0TvhF6f7hPUdumhvKqfteoFi9r+WsNdQakEbXKGK1NNgm
hci2SIt4f3rHo0QkQOIk8ZioFh4Xec+1gTIwL2u4+3DAX3RNb9dm35EYfrv7xW8dflGm8wGe8pWx
v+y7vxQYGiW18rViLcMBAcGsKR7ohOvJWqm4snosOvSfUnpk2TVw+JUvhkfUquZ18Od//ANbHJPz
zG/SOe3/Hg61b/Io8fyZOur5xBuUACrzcOeYr6UmhYRJODPw1T9+gAOfR6ZyaiDMn0bljjrPIj/6
8/FS7F12C+OxYz4M0nUjHAjaDpWxssEiEFKHslP1/FSim2OI3GX0VRdaqhrwVVIa+K7+7aSA2z8B
yC8ek4S63IG/seeSAE+izD1rl1RooDPzPW9Yk8f2MT6NdwgbK2bWL+IAhDoTvQ101C9Swq1XNL3j
pikrX0BcM7pGQAonnw8lLRul3GNHD8O9Zv4ZpB7wHCBATcFtBCEXEBalFMh3tADMQIGWT4pvAy0x
TuALz7/0OOvGT/e11WQJm75/C0JvuTp8cZwEn3HVTfX6tPwy01mSeZiBGMpDkQhl1LVYyQ5z47Dw
4kJ9HdyZ0MAxiZ7ZcUzuRrmWfNkh+s/skNETnjUy/2YMu0Ns5HDftFM9+khVrORnvuxQMWQ5JKvI
GPFZq1j9x06+6sHuG1dWcZ/1y/CrUWyi0D1GdWHnXIVfMtHw9LRVuyy0Q1CQmLVyDyl4qZQGKc31
piSzv8lFtvOHL/JR6jvYJnm6zZDvI6a29S4cQtZ6u+RNLZFJ76Z9h5UP9ibiG2cmpjbDtK+GRm4X
DKUlfDU6dKjQonPxXuMZ6wIz2iD61dNy8P0vcE9524BdrYVwfpNsykGeDx3j8/3VPiy+3zPjm4YO
/G1FnI0v/Wrrl4fzupoZZ3tp2p/O5yijTvOU2TTkdufRp4ZH++6aSUimdZ4TJuHZkurIoAC9dxPi
G6RHbiWn8ScDTSkRC7Dx+mGDjatHXuTPH4koczf+/WriIkhWitPDubYb7355ADjKlkPUBZluJpp0
nsWI/QJo9K6VXjbA+R/jDHs9w99m/kqbXVh2l2xJlkGrLw0w3YtU89BATHonyXFhJ8n2d8euWF+z
OGjk928AWkDl99m/7HNBL+jqVVtXHutoB7hx29f9a7F/ngphPsa0AvuFkF3WcrgHoeeQLicRPyaz
l9KqtadC5577HlaCwCx4L2Ygk6oBloPolbSdyq0LO06/IxBvNm1U62wfnVG5QtkujoxoGVdLL5Mz
f9rWSaIxQVQUore1GY6Qgnq8hTQvjDqfmunio2NcnjIr4neXXpYi94J2hJFaYD/qBOcC1U+3i+v7
77nhR24guoWSj5fZdLi2vQ3W/SxrrD/3iyLuHqDaXkD94DqmRvGTDoHRoWqMgPpU15eu8OiMc6T+
jSb/2087kw+p3A7vLuSUquuVd5It3VprJjfu5V1Q4f0dxMtZLcNbC1vqMb/vCtiK2dqsXPvcj7XI
O2lgl3kRv20W2VHmKtTPdWev+ZHo68LH9icpZ+NN97emL7zl7zJxpglLhHUu4HvdLG7qbgzr+ufc
8DCKo+Ix4bStk6XfePSuqnCsl3IdNwCu9afZef7MsLPw4gRkdHvbtWdlaYb264l4UXyg/dfhve7F
m+/65fQXw8AOy8P9LVmf9eeLqsoPh8Z1eIvv0flCJIBw/LsfHHSr03udoO6jAjH2Zqn8/RYTQXhz
rO8RJrHVrg+FbONYTtIjnt/23JnMP9nAfTTIZk6l2WK7fKqV8AvS9wKs8wrND+z1bQ/Mt3Mcz3ai
26vztqxVa+1D/7J8O3/u3qzV0okt6HAHKml8TjeQmuV3fZaN/oP5Qq1YWujB12I9FuFBj0mvs59t
fATIDXs3Uvlkr/rJI3CfKJ2nW5MTqqE89ht5PA+oTUVHk4ZNtTdPP4frTNAugeS1yVHorDCl4P/r
3MiKnHAbs627IXh+L4rAL1MP5QPoN7ehuugwSvDC8A8BlkisOQmr+vAN3lQ6E3yfuLqCNytK2GbV
FANSWVzw6tTZbw1cm5cgoO/h3gWPqFZszZEnuGWgO2BlCIqK47RWd3sWdj51zAqdMQCrQKTKaB4m
ShLbu2HyaqoFF+KT3+JSaK59XBDHsyZ4hPcHF8KrvqPB0LJCaRFctRTjhOtzpAEA9ri6OZj44Shc
L47ziWpolmcgEpJb3RvhPXT+5xnO3RfNC1M7Wt+VDLTOmbXMMI9xJ8P1gXGJLi3iHm9WgI5LLboA
k4D7o5Ff+Z7zUKGGKjcLOt0wbGT5y24qk+9oDBnPI0YzPtEsMqR/2Up1sv0rCBkiL4l/JB0+PO2Z
RKEo0tH4qeOb24pCItaeUVDGcncfLEcEcPoQF2qJTu2dGQugkofvp5cP45LrFZNBDB1cKO61mevF
vcWUCA4MFnAjVY8JFD/NhRlaZmjcoTl17jX4w/aw2qw6/2oOLk1hu38siOLDkdaNKBsnn3BszuOS
Uh3Pa8i8wEgdGWuxd0CRWaqsxl8OpAFxtXM9QyvzdXUeb/bxaOpoQmgEj7VJPNHf5/izObVKE4mR
nMJkf/6Q226fNk++fsgN4w+RcTg0xGcEU19f+soZRdI7xN8X/FHcaDq8MmTGfzMW15xpsqk6MZwm
x/5JKEwf12JufKjMy62Bvl/VwUBfTCsv3xpwrjbWLnRfmwiuPQvDiKuTn8fl+qi9rmKcjYzuwCIr
9CL3jF/FmEmrqpfKYjBHdTUz0i1DFoyEWXVhbRl+1jEKzGZBYQg9IKJIJt70lMQsyHvp/NIcaDDU
mczDHTkeoH+juJW4OwWlv+uZ5iudI+x9jOnSynRz3TtdHHAg2kfkCxTWPWuUu6FqvkpTTFN9wPSZ
C+K5mmYj3eqGY79pOphXm9V0jf3V/HX0qAliU3U1yTzdKs3BgEOGEndl4qEt5kkaL/lVrb3bWQyw
2QJLm0c+/FF7hIhUe/pXv7bboyYywBJJDAkQpYW5RLXZ7MDIptuKRNs/c23QrD6+2u+S39prs60h
M3mSN1Ir5IOnGbwVfHLGXqoAjslcGV+/p4pNgf/wYDRiG+69F58NC3BWM9DZyqTZcw+13mN7tPD3
/rPQbAG3I3Uf12naWL+nZGLTtOiSrV3krtHpuNmRh9UchLwjXohm4qWeRt6oW+LVaQxAgUFoMhF1
1afqhMum6jR3E92EFGBpNBP+V5W5MbH+BuAFRAHJ2WRuxCvgk5iH2crU6prcYSL81DtTzgv83MJB
xrOnPu9vAWauquvbzjTp8uG+udkaepfUCPwQfEaPPMAJ/yeloAtzNVF8+a5Nr0l32u2G9hZtAZsr
qEfTzk/Smb5cat14kZf8yX3xuRXn9f1E8eq+lJ/esGsa3+fYNubz5mMz4Ut4TqwnH5909dapdOEp
GmGrzcWHdxnl9V1VDGBRQr6pUPu47iAhdLse1LTjSl664/9kzC9deEo3wNNpqTF98W7djkc1mg86
vwxPEEs82Xry0u33P6p+h6uYJPVuMunWx3WFb6MXnzt9eel2Ywi8PkBcLTlti/u/pfBZHQ0ufOGm
gu+qFdmx7qc3Ze1tBTJksOJS/chFmkwklPGlMcM6rne6k+5HJRl47Y8CeWcwSTwylOD4m+TvesO5
fF/BCeq4gGkxSfr9ft2kKFYmPmzukzuTbvLSr+M11Z1ScVYmtDndeJqZqgc79eppZ4Ir5zCOPcNC
t7Ouu7ZxEGF1r0kc4Ik7ePCuYRbjmK2kYcqyTrBmYShHM/F31a8n/YuHayZ31p0jU1/LC3CqmPxc
vCnRDNjzdz5Z/wQb0Fbg0Knbf/w8DhzoNobXIRx54vP5oPUWK2+gYMWDbcmgLN6unITVs4YFCb6a
9/yLMWqn+l3P/hcCGronxfNeHD7CDC3LU/dzXvIEP3QM4enGw+1vETGY663eRBwl+mqbuFVY+3j8
6tB8agGCT0BBkmNvbmAa37aS+fHtvx14HybMYc/tPrmBxSmiB4lMqFny5NhuZZ/jrExH33m+xuFh
QlnaSI8AaMlk55FncM2C8S+TwlBME6T8nYFionM91qJ46y3PCeNTmXrsDnQ8hs035zEunC26Ew8v
JkmusY294PpwN5zM/8bXHnp26825WAM44mIEio6KuGW+mIbZE/NunSUUPB3PJn6Xbe2As47sbEug
EY83/xAvKD7vHr+fPMu1cc+ueRmtRtF5FK/e9rns7/RMdfeNj8el310A+7GpXoxcNLPx2T3v0tWz
kqDG9OiUoUZ2nQF/q2Z+lGJTw4m9fWuEy+Ze0KgbFygCFxJaHM0JYj3gOKlxBI84HNvhybiyuUH8
TJnHaJ1tVmyBwOVF/w0XJ5xsHAom15XSi90tmKPRL/2DbiVeGv8bZxYc2QgJzAR5DFmrBQ4SjEJ9
L+JPhKp/IQJlI71kipLu7o1LqvncKZKjXiqp51WyuEO972xVfTtrqt5DY8tVvL1u35QaDo88aw+P
N+xKjXTap0b47Dt3sMvXLNtjLg8Ejy0YlvlqeDn2pe4BdVf9bfZNuGUcRiivwyjL6NJqGx7vO16w
Wzt/9phHg68m1z7cWQWZ5wglI55xZTBpxQx9PW4+cvHZ9swWgzg3HOwR3GVe7npfbYyae0JwwG47
pQ5hdOu4SeHvlSyBQof7YOQYtpXXOR7CMR+FiVGfMcSXiCNoku1vF7A36Y192qsOye9IwGWL2727
6BjRTXRZxigZH5vp5zycLyeq1tbkjTmLlW1VYxl+O6DiclPPumybRpnmqaErFd6iHiYuP/YBPx+A
9Uyw6KKgtQRqPkKdEh92iCm5c0rr+oEZmZy6H21v0gnj4P7aaby4PFFAdWlQOlZByzjwFkcwTo8m
GKlxhKb4TmcaQcznl24S/jLKvYQRcjsf4QmecR09vxHH7sb6ign02z/XU/VTnRHTkNUdeDlIMpl8
W/Bhwwvndkd8rIdBPCZ718NNPDDI/y2S5uKuk9KuO7a0O0eVWRBZlHDWjrdMBNVfb0XrRcVn3TjG
hdv/mOsTdqlw28nmkXo4wqux9FUjbIERCEql44ToThlwknJqgxHzJ+LN2CIn9rLKnJ+wt8T88wkx
9BqadxgyijR0VBC9xlyaGy6k9Zhp84goY8eJ4CzOh5hlmmPYDxkSNsWrjNoYLraOT3HFpSHf3fgi
3vbrjYtb0Fj/HH7i/WRS89Q4/1ye++2Tl3q3Jztn8Vlc9cyW8592y8jlEO9duFCjA1szOnuaL3Ys
1/d34Py9+ZP7xqcNm11xazovwo/EInpFbJ8E8d1YGRYyPYAdC4vbumjGJDNV0Lg3ddGYZNP2n3eW
2CcZdDoGYu+yx8fm6REmSzOQO4HL5Aydej4gMjiPbHGhyHdV8br/IvLIgcz2lu/M7xmT5NKwaAcp
DUNdyy0muXno8Y8Tb1DJ7zomedBCXZbJ4DcPmxIZJydTP1rRDnwOENQGd1QkX/2fxtm/bT8M8rgs
aQgerqrbpLqw4t1RKik/x+B9KctpRGL8Qlic8nW8tSGtLNy2+qByZX+VqIjWXcC/VZJrtmvPwLfa
k5au4330Xv6618GvXmzfJSVuo+omrAcODcZHws3m6/9IOq8lxbElin4RESBkX+UtwrsXAivhvQB9
fa+sjr4zt6ermhJI55zMndtQS5McQhBy5b28J+SJp//06+DutgOJ9T51DOyoyo7Fv9sx2DOVtnyo
7LkUb7L3YuTLBWNKCSVdXEwPyJMLVIWoXxlRsoUm5xwHUk+CA3AV8bnwPY8/UmWPoh2d48mrgg+4
Sww1nw4CBEs2dtwEmBSy64OYcUc3khCy+PsKSnRqK8bpnHiyehssEjyn3pOSxwCPBkQNy4KUDyn1
MV/OjG5jeGAOd4c5i8MlaQK69/z7TDnH6IE4Ew+A8IyXz4mYtLEJGOmRTpraBHeCh3eA7vazq7Ux
AJEDAxua6G3oBTCrZKxzc5rgN0JKf83oJja06cw2Be9W+o2UnoZKkQLToriToTOlqWVTdRMBEE/5
mryDp/Sh6BVCJNwOPfDJ6V3BHPgRcoAVMLTkskRmx5ekKpLj4cSnvEPdJ7eDP5DNRNqPxhAd6du3
9kG7y+rnBtGW/c0t5ffjsZDZHUoNrgr2IM7QQF8UH8aAYqVijMVORC0kra2Ucg0/6Wk2DMm3R4kL
qCeHjBwxMiMjB8DDUyNFrptwhjy9cdLjQZwFKZqS/2YGSEsz3JB7m3Hy9LhPY0piQSe+XWQiCW2v
wANUjZAPAkXKFdmQ5ERtDNVOQoEAGkIkELNzKJEk0cADzbKG7UeFHQ37Z6cf9YfU77BbM4hANBqy
uY1fvGOaIGmcWcf8DN4GmwIYEyRiKdou6Ytmw5/PqZvntC3TaQIgM5bmUXoPPXvB15QKX7ZwNtPd
4CefuLMBtuBN0GzRsnJq8v2V6879vLC5mCuhA1Hu420oLkp5Hs3n0ym7JD1UduM/IObBkbg6UQS1
kCfOXgHJg1iQQUOqbctFb+b4q+EQ1kcSkZEHWZQED3leIFwjRbNpxGimuFxOcYp+YT5AjfdJIYb6
ySv6UVTZfQIZ5zRoc+ZcOFKhEWnGvMh8lQ+hUnpDRmE+ldZUhfWfQdHyaTdgW3N7cZKAboeym8tb
5Su5Rkl9YA4yxzOF5svlHJTju8eJBH6w65UBk3NRsFGCRFwP2u+Aqph+yx/zVMj8Vfy/5WmTqlBu
jvxKEteIl85g4G4EtqMnor6WNDJI8KiLFszpbrAhrkxZMrmL/BVuoXwjjRdPLB0tTZgY10pVKc3q
X0s650O54RlBUKNN1yUCq7ud83mJv9SZD0T60avNBXLfYD3Pn3ZEjnbkzqeZn+fzedOhkeJrsl65
BLjMvHUF/jdCUUfF/wr5isjuGMYO4bB5Gqa0/uo11Pz5Hvqf/DiiqvkhD/kw3jCvH/CN7zY9WgNW
BIZkOPP+PaHStgsyiH0FB40pEUngYjKL0DvCQhAZz51Ec058FqE4QvAcCQ5G1cBBqPOdGfJ+w/37
l7QqcrzJtiCJM5x5s/+4nTRk0sdKPQzSwyJ4rdkR2DtbhFX++qKYFONXmqMhsK9cBSc76NmbbQiv
/o7Yh8gZuegTiUnjofcNvoeVLIgY+mQpI0SigHKSzZiXI+FNWiD5AWxssfwSCAvstM11fHOBuwS7
kzOdIVOfIsI9N6kyBPYr0fT35Ppl1UntewmkYARm6dGecQYctnJxUgnJDxYgGRiWUoRy4q93ZRuR
HyAtEsVQl4pH9sZPuKO0lg9M2lraU2ojUaWYDo8nOy14rwDZshkLGeT/pgzmG1IDSBIEij35cb1N
bycX9v+XAHxmx/hrryhO5KdYZAtceD9yVtHiie5XemPOgCadkdRefzsxD/T/+oudWfBKKtW+FPRA
5UQaGBo3AO0apZZL+UjNiYFHtAHzMdjqi9yK7nxcXUk74bbAEvp/3/l554mVotoDnwYc530ww/gF
t+mDypY3hipjdWMLSkuy3/9KPz40bfa/bnxSlEwAUvPDiJ6Z9qOgnOUPDQJmzb6goMYGFff/j52p
Se8yrQHOQK5QzEp3/vfwcG4Ufy/ZwCoQC5kIgA5MF598iqfZ//pUttHW7DqRWhO3oRlidso2gbT5
CEi75cC2GD9H8hzLQ9iT+pP7OaIvb4NjTaQtoroFSaXaQ4fMJOM2/XbH6Mx5gzzPgpZXxE1JFyYL
ZkNU6Grh7d5Eh1g0XCo1rhTxUkeRCUYO4wAm2WhH20FNeQOiaHQ/1NDSydASU4K5PV7H+cNMGC0c
VxzLVkqCEyyJ8jCmP+ha+DL8/qJoLSgRsnZCVJaCIIcq/b0MBuQclyeTXwFpYSh0txSTf2c39Rxd
Dsvr+vd0kSDrjCEO8vKEyRkwvqgCKafpzaVI5a4X9ntF8cuj7f61UtJCxTcarkOP/wcnpcKi1KZV
lC9QqUZyph7wk/3/7DYwT6RfAMGnbJLV1nvSAhizT1jgFcTLLnjkpKw79OD1w8HgHUbY4/flKgBV
cXRm5vJcyTm92e3ojfjssCdxRbQloY6cm7wKs0eSaajCKA9DNSEShquR2NuCIBR5ymR/kZUrAk+5
JfzCO8c9SMNAR04AL6kTf3334JHRpcvfZAcETuKW8bj6v9Xh6H3wLlV85Yqti1+h/jsmyt6vQIW0
4EJI9Cd6XJ0DEaxYSf3QnwSto2dew5cKXRVXaS4xbzmQ861GSrgtchH/Ho1oveiEwgEumNSrT1fj
CUACPNvPvstb/1bb7wGm+l3i4dOHp+eH8W3c9BuBFRzT5W7wGJ+W6qDa/fxGZgSYpXRaVMdtp9FT
kavtmn5L8/EujCErx7/pnvMxasWktR8weYNJmpLcrVr2R/UWjHZ3d+wXBtYcj6mkiBYDg9yzOijH
lNPhrA6wqG30tPjg/eyl/OXoSLC0Uy+vMxNeMLCmFRjBz2X+6D+cew5pMyxgbAaWATelcn5+039G
p7EyrfGl61Vnt4VLztSIG70LUm6sUCA0d94L+9J5IRC4hC/vjVw2/aTvtNETqqD/RoZROQp56RJO
qwUv74XLbfqMii5h91BcFf/nouaPpP9Qkgcc8wlEcQjBNgmOTHNRUdxgpMS30Myf/s1TB3sEW6xn
km3Pae2p9n16d0l2j838sPz4X+/jP6W10T7uSVJYXN1X/HtKKu7m6vYWvZYlpSmdVTN9LKUSpbBM
4aXAMowgJZeYJB6GAM9CoPzwqxHTt8TQKmGTTaBM2ZAHvmue/c3NoZZtO2cXW3ZaWTHMkuIe92Zs
u/BQg+r3hdMBFo4HCmsnxRmgo8YG3kYpLBtG9LJmvVOoLZX0EJbJj6Qm2b1OkFT/Tq6Bxj4uuxkz
z0EJRfUdXkYsBIJO38nuBrQstEOCS9kkQEVYZgIeIjAjMQpJFSwnAbhRcVLqyb7J2WYiEMJ0hjzz
KXJf8CpexkIWKGz5RWaRPoS9eLzAd+VpX0wU83iTfxF7Ij4T++5YnUvRvGGFgrr++g1M4ajNKLYw
yeVjONPM3iBMHrLTqMhFDXXwCJTxmkid8I/HTgRXo+YPx5Z6WnQMDL1wtIzLoRrcEGvjK0cbfIjV
5Dyu2Onp5mnb4qvPnN5HED0gvkfaap/dSwIj5NjkUwDCugLxGHBmdMQDhHGK99iJH42BDcCQ7FNU
ORTL0mld8HL5AYMizAwUskhfsPK4qEekIow0uVV4nPNANvlHcY/TEu5IooRVYIa6bwWYMjpXvkiv
TIQTYKB/691zNbnnQi2GaNyTfXFH9SXzF2odyddhh2Wbp98IyTDmPdYgxSfKP8iSYE+mZ/b/e6tN
wE5BtRYrdvF69oAzCitDPiDUf/2CXCcRQiKuguhGrQprjjs7bmVfdOBUthIzikEj1Yp4vxNZOTwN
F3gY4DVmBgX8LHKAOjXBEFDd8SwTVyHOlfhMkOlproQgD9mpJ3gVT1yn3R3L0BZWIejfa2oMYJng
iTTEFTGFECLmnGNMNjEBivk944kujAZfbiJq6Egj55broxPkKD2CrePDJbpwZDT4C7IS0iu3BBiX
F2NR8ByTDddkXiKLRwCIM9Tpc/KD4oRfH8i/uNrVviRdsX5JXEEhQboXzF/3kwodWbHZCqa3Y9T2
qu1JtV8jopFnPwIE4pdjEkpIaoLWRbeHA8lAAbE+gtn9EJmqDg0dFv+ly2uYJHdgfxD/JgWDd9iK
0PfBTuGbv6EZQYqWOpaBCIOfH8R89JGM/j+obTH6Abz9/ZcTttLGhKDWDYMaoerdsZtkFpYTgnaD
vE+815Qh5mOICSeWJSssCCF64OyNmbrlmWkRHcbp14aW1xdZujKDS33Krz0t3aNw/4z15W1wRwFh
t1AGgeXOTJeGY4+QCMEH5OyXE+N0321gxyYJmVBu/aidnB32/Q52qb0aNICZiiuyLkhv38io6O7x
qoYYKKwq+TeIBvt47dz7cn8lwDd4ZzjrYNKUP/4C9KA5pQ8s83X60nc2IYDKXhFEXNT2YfbCA4KX
u/bNnSb+H0c8F9GRY5XEm3Ish0sbwTdL+WErpGRe2YlwJgU1GmK7xa7JPvRyK3yjm/ADYYfnyD9O
wwcQ0hOnFJ1zjBRL4H3/y5Llcl+R/MaYlkgQxTjlTvL4jW0MQihE6PP0G/dhaw4uXRwhhtqKXU1x
GmvFaxPyoUcLf/sld7sLDw7WA/8o1OBUP5J68PChP7Fz48yGqWOyXwnt9YMqVqLpS7zR5/x4MbCD
dx68UvGqOjrRFIUCPkEoA3zUWyURi7ixMAsjnph9Wu3/YomXJtAtwk5oineBh8VZpPe+s+PEGgJS
lmZwXrbXbQzdX1FjmkHQsa9f6HZ8ejS0JNChWIPyq799chPpJ0qKV4pbuJGihKEDoptai+7zFLWm
L+mTMENr9hCPmqSByNxXh+t5S1+pmBfKaFi+EUayO8fgCo9ekHKxMmEKz/T6FI13ELbtRvDsEg3H
dlp0oYL1UAn+gPE4M6NzbjIcofQgC6gg5VaFTg9O2S0G1JscSmwU7DRo48HdKlr5jCJwdJp/xIeO
fAkjOicwpnrAnN37Rk2Oa2unTlW/Y/oXoL8FjoZ197Fm0zuPVX5gg3pwP4bof0rvO07qT2TFrbEZ
VswJyAyjMwbYAKVZMsLa04kcl2ScRyd6TRY+WeoSl0yDzeGqd4DWzlShmxsdGaazwmCCUIYlCloK
lK/gAyFDtk+LzquMaXsewdejpAiXX+e7E42A5WpDYCi2O0kKdLxg7zR9hXRAEXtjsDtc9ICV76ZN
vAQSR+xHvmg10AJTmes+ZtJ8yIfswUdiTEEWnM/wCnGBoEGaexJY2NgOXKrB1qhNIa8xTgMkJZQM
0Srj6oSLa2BjdCbWUM+gmF1B9h3HYCA21JxqdKOwFxchTPI4SQlWDJs/afmjBzOZdkSiNEQ2yIZG
/tuxaN94OpBL4lRwThfIFbFAndw5p5BKi90GCk73DEyJjhHVAfyRDEoH5CThx5wsW8F5E7d7AcoY
xhONhfmVCR9ERzhzZkFcgzYkn0hbqfCgb57kw5KBcPMWL9mnUpIJWDYoJzrN0TtQr36195H4lb62
amM+8quIFqhX72/wHO0lxhxFsAYP+jFQts8++bsXpLSx5fPjftQhfWXZZhNZyqq8DIYJMwamvJHm
CAoNGWw+OIOwcBKRjHDKV5Q4JEkQNAg0I75F8HmTdyZyPuoCwAkNQNpgqsanh1E7or4uknHiXtBo
UHHgWeCxOilM3713ds9O+Qfl0AURrsLitVBof1rel4EoMWxfHEwQzGM6rGBtR7RG9MoXcXZnUoqj
AhNjdh/4S+dE6T+UFJc2syOryBhyHPYaMMQDbSj9PJXt31v5I9eQ4Gi3iRIDPZ8oiGFDRhuMD3GW
QEHYWP+W6CL9BWmu2FSgOmZzfAb4BKAJ0xHq7OclCRLnTJ8JMIgI1Ue6h0MrHo4DnFdc/vIaj93m
8pXDOVNBu4ilQX9z5ETQI4iJ4Syw+vugitcWWx4S51dIcN8xqBk7lPF9i9/LryORTefeWQ43qiJE
SN1LXiWLrhF+JU7ikx3ydv8Jibvw2CPwekUE/8RWjYqUh4dcin28Pbirtk+BPpaYedG7n3cHJ/TY
d9hkzjvhGpSwrsuhjpLGklVCzek3sEIuOhtc0FDUSKIvnk0Y0XBA5Ko4ABy9hnjLwAdOPyMDMxNl
hzxKhMfhPavCum9kOgu2Au3fOwfhHb+XN9YAslmc4eqwNZHYmRovY/xM1R0+aSb2YEcKmjYPCb+P
j+jyKjIojtt8yhiSnBGaDCKzvJNJ9tVl8rVzMV89UnZzrmo+gTWRz5g8wJok/IYmkAvkbgnaJOil
QIGvMVrlc0GaKLT1fYhQPmpNGnCunXvwwJATtXnDG4o7TROy+nHET9Dy1dde8cxhQS1NFM6tWG4A
N++EAY46PeD/cLLD4G5y4bIrDmaxyjpNUeQIpsQwKefwYZ9U/QEeEuaISFiEEZySNqOQL5vUYs4j
ijRI3DPEpn3Re57dJsZoHrrvXAQcbGR8FAQ48Rdpanl3554WtsP7FlUGQBf7+ifuQcxiqAOClKpZ
C8804Y9ag48zMH1U6nDlxDnmAZQrvjrbGqonu5MaWDYmAWSUyP7VXVcOHaqLmM+lPOosUkRwiMrX
e7abIBryHOGzRS10d/H2dU72tgGfHs9ZZ4sroS0x4ntHtddHp69TMXDodnjEQ7bxzHAQtj/sj7+P
Fuvf8NytnWNad4rgnBVZCpFtiiPxuBXoqDknb/+ILXgjgFf/8OrdeUjLjZ7k0zU6RocyTvJLkHE3
Ok2shfCWw0igIWlDvhaCmXlFBgBPsmVEOUgwDUrzO2J8Kg1GlNGqCER+uXqOG/a21Tf6OXh2wOwg
5v1GPMAJiAb5LTVbcMMx+srH/tauyiys5Xz7VgamMj/h1NBmk4Jg/+y90nrKs7DiHyYpzdk5ODF/
uHb4AwvJQo0J259bQqhs65SicXXjtX9Xys2viY9XO2S7HK+2ZBwMsan0xHL7GjSxxNneia1kTSGX
5BolgRG+Lk+P1EyTijCZgovZkyTc7mAbAMEWdYE2UbbvPooVkjDMdtzCPjZ90k09xz/Eojt2qCGe
de4zRMLXIDXJ4tgGPodUD5WBoPUU8J2hDhYqTOf+Sh/IjqQkPDt8sPyzCMoZVpcTIoNEHeHSSDnH
DF0Dab2+AVRItjQTCNwl2MUF4GfsuGRHD6181QoPfD/pH7jxwOOGVih0i0Xwk5qY8UzBozWUhnOV
n2DpURDD1Lsix2CJ8aWcwckcafvdmWer1UIGKwlkIQ+H/3OHrBI2Vf8eHPBGPaO1PbILbfvMpYZf
e7tlcee8ftTHtJ6SBfKhoLZtRiAymhrTfdIgb4DQceugp8rRJqNZodGlrG/YK7So+I3wvMtT3uUq
qdK5IkAVezhERoEF5ZFxz9UZDlGEiqoGh4GwxbEuXoPzFROtBnV80O/3K7srj1+Jr6WzXq9/ucUh
aKbd1JYxh+wIFAK168+HEZ7CxsMpUtyaCYlmH8f5nuKZQQufeaBGC/eWNAcVJjwWhzBvD+nJIyxx
ZHJuIavklryYIaEjAdwa6sPDjoAczBQI+JYzwmKyabfnTyw/Sn8Oe3DHa+B0P9lvLcIRmYazpRLm
wI3oINLgRGbwBY2ALLYXNBhavD2uPTKmseDrc6jVyKhhGIHesJfht2LwAezt+SkSn4nP3pmCyPOB
HY7cVcObpf2vHa0wEsIfVMGTkEqKEonJFV6vuFghJXPOo4ZH8uRO65BdxmKUu1AHRVYlaLbiunOd
3rxmhH8DsCYjkY7R16NGh6MRcUSskFW9pSzCh9ly1H32NMng8feUUxfvQMwYINzCbheBeAlythHm
UHp0yfRJz7EOSammhLhIRiGp7PgCvCEjAy3iXrm8js1DhICfuI6mEPyTL3QazeNcfFTAm4giMYev
Fpn4ufzw9Yk0HB+JF+eluFE77FNvjfgLrtL60qH5reP8S3O21hG6OBWkFPYVXurnV3zjz39hRifB
EjFLtUmtec2Ngp/ltNd4ru7wnDlbg/PHbV47F2sJ1EFuBNL8+wc9j3MsssVl866jxyP61VGxPPz8
9i37EDOB9hsvzX0KwsStFOENkpQzmNvLQreJc0fCV7DYpfh9XPLLJeeLpcEI7O6qDGDKEabMVMG6
+qdNzfYdrIRFTQBAH9N2XIq+YQS0KCazxZ45B8xAk/EznC8JxQ+P/yFz0b9eC73c11gW5+Bm5piA
n6wMdclliu+iZmaqmlRV0m5NKiN44hry3EcKJRg5YoBDF7d1s40PIpjuR3eb1Oq6aygOB+95P7xf
wsXStIBjNIwyqqSaXSj9gPgYDT0omdGnBGec0qgfD5n6pPK7eryc0r+DSE7a0Xn1xPMOzxWlY1WQ
078cMRxQTf8Lw0nMeqE28YotMBFF5jU6bR0Oc9TePHaAbkfSBVvOxyUcfnlZtrw2wVP2L2LyHYwU
kNtL/N0eB8j1RpdsMUFvkz+ys2smiJnnZ9OGmAKRAjaHJPKKDFH4yCPMvcEM4aoC6MGVP948CnLU
88LReoKZqSsKYaprmhpqC+6vufCe2ONAVwMvdFu7RtYChbNc0dYy+2DzxPgBmy+cuJgOcHHsXuRk
hRWRXpjBBTtQpJ5uoA5uJJJGe6QF1kdvaETQivBi5OxPk6/Ps8zxEdMphWp68K74SmYIzvIzlDNm
TKtCqK4DPrC+5qg0r6rYpr0j1ZI0V3oLi+kLQcarUwb55I7tJH8OJD18xNUYFge9JY0hEidF6BVz
Pf5GRynpqChB+og/afL0uJ+rC+LMsSbcN/w64aN0ZQY0OSp/Qw0hHi5Mu/N295E5aLI3RQXHE+OK
S8zAY3oeoo9iWCTcFgm7LcNKgPeXsOfgvn19M7x34evMnpMDs3z6WhA3fQRRbgwPNB7R1YJoN23F
PdP6MC+7YO1BkBcQMBIzrzm5giiXg/vgVjjHpnubH11u++BFtivwkxF/3+5dXda4OpKqh/djaRsw
/pk4v9nAmTi8OufosHymiyk+Or3iQyqGbY0v4x/s5Rg4vH8evsYqficv78AhOVyUtc2g5Vm6dwgH
5JiQppEcHXOGB1hQDPfdUx/ldmhikK5g9PIKn+5SENnD6Ah6fOw+KUjGhw5DCa10+MCYzkSNm8ek
w+ogxf0h+dynVdzOcAoqV41tuWuMjMxM+c/L5JLoElQblJ1DvyYFDAi4sq+I5jFyuDPfdQ99xhr3
6IQBHlrNyqnHZf+eLtgAqAu7hxA3lbAeLTD2gFIFKEqMczFT/Nv4sGT0c/EU2wrqXRPYs0TS0ogG
Nxyu66y9fPXUkDtd9rhD74mBrR0gpp4tso2SiB/lYsvAngdvBwq5Lsa0t+4nmeG/zGJtAybAU7bb
LCN+B0MHKs+vdEZfbwPhU8z0G34sj4V7jVBfODsKMt8cAMAiQYsGtJNcwzkH9Fg8ku83QJDrv2Gj
flZl9luVW2h9NKrYKHShdLOIP8l1whj5QYkpXGJhnPEYzVSQDBdgEZwCDp/euVQeC4jBPp1E4R/B
h5kX4JnBSfGJBaJhRo4Ikx2cTm70mpoe4kmWrvvs0sD1OgXGJwPuH5jzsSshstzjSRk0ifijiYam
yiaNgK0LI7EkfkQypwGNC0p8NthB0Zlf8h/EFia1jG1fM6Avn1rsj/ql4n+3a4F8Md2A0y1QcT2r
84aP/F/POHAAvy5jIii80/iNY+KdAoHKoctWRkL52Vf99o6ljitB953q/kiBUAGIpYdlLJazZVp3
0V8yNUJOvaTYR3ryoY3XwXOYdXpWvB8+lr9U++PNqTwMTTahwkc/D2+QMfGOQfGPjnAo047x3p21
kcFSCFk9ruT9nH7ezj5qcixD3b07rfFIMItq9oGzGn3gbSLH6SFnxZaiDYJETAsQRU16K8c5Yq0b
gaOk2hBvc20yqv0GyB2B8dDruGJby0NN47VRAkCDr+wsQjHf8B/kIcVQ78EpkbE+1lZqDAVNgzqr
egWazTYzXmMMMFj1eT+TOpOcGAHHW+sGysGa0rmH1T70BEYmOU7/hW5r4u+vQWH7pa/OO2qPCFDK
0SEwU3mIxnanTGBWFoB7pVQb6gfcGMefm/jdcNaEZnjpL5L34A1qkG8o4qcCxuBLF8+FSIOwkSSB
Az5CmJcTas5o1yDuUWLUSo0pkDoG306J43u6wEkqtw4Xj3V1zSl7GpaNqbmFtQUhNoTJv40poDHG
Qx8smTDyvkoO32NDbWaEz9F9K1j95InjmoYngyhjbX1TpHWvCAyCaSKN5gTddZedhswTZNuvIZeD
Ow4MZEKbU5pieqSaQBQSK78rXuEz+/bIuQxws6IAJoAFSOf2okA+BqU7BFTAkJN2enTM9I0EAOPZ
SE94WNHnXQGJE6yzXC3DL66771mJuX1FSP+X1Grk37jYN55jfE7nGs54gP+UsrhYOkQp0icBHEhY
HQk4Bq74V0bdvTuEsOuoABnMsdknARAzb3TIG9Il+WvV8DYECiBCVJJABG2aUxgyzdK5t0trLb6/
1zlGTrMPCd7IggIMYElNFf987NOAnhSsA0tGyGNGpiqpMu+sTrDURQbA4PZv4vkSdPIiJhsmiKW+
xQh0fMOcngLkDHxRo0iDcPGAwHH6S0G22BTXyNVpRvfY9K0PYxXIyujDuE+ajGtfkrXAg7AITrMT
m9j43XsMBX0x/Gv/3BmCxnSLuI2wmMnwDEsO3X63e6cZoSBddNpAtYVGzATf7XwR1ROFAR7nUS9i
seVRJTEWFdU1XlAkoYp0pA34THPWxqJXZn4fr5wpuyK8zZ7ZvnfMMDOIhW4HuczDauD45fM8Jrdu
c4zvE30t1bUFrw4rgZMZKZRXsIexk0ZsdkWrjicZe3BJj5XroTX+sWZEvgcUChemeXOKndJhw9yv
2l2KrjH3hSKcQr8carAvbhCx4P+j/qU6qhu2hp5jJOELaJDh/2eNDbXOl22BgSfMVZ5YijrEEMRH
PckVzZ4PKJWbH60SdZysKLoGH2I+DJLXqMmpIL5TsHVhvJLSQGxS/iCk6oiZaDFu47kqfUV6oRZX
0Kaz6KDvuKt7MOdU6wq5bwXS1sUeGOSUjxjqCJZ8TOPYYqn3AaIWc0i5TLQwodZHNQ4UPD2v1ZdY
BWCBvswBpNaE2osjyfwZqxTTE0hDKQ0xQk2IUdB2290Gl4wLGyRDggVoEY8eREFxDOc8w9Kc5rJA
KHOfLOg06f1bzgECWtLovomv/kTKxCm6VixThdvRe23rOw/jbfvIQOdVuFD72rUM75IdL5x9pLyg
VMKAKoHlTSm8P9OGsNvTzqD0W76iKgd4GGgGKTngoffenqizm5gJtAmTq2a/XgsJSOkg7mcZsuBe
aOM44q6YttLI4JIK4wlZce8DcRYqycOGt1tZdL/M+3Bf4wZ9p19zxLNdOtrqlUML40mi5o6eO2yn
Jf3ksRGMseHQJAMnkGSF29A3tPrrt294za6e/vJf9+O34kU+YfS2x7UIk4wEXOs0udCQBN8JO1+R
aUqEJD/S4gluj3T4BxJ55/z2XnnnQ4K5CeMz2neMC+yKs3yiAFJ1HiudGK0ZpoaUbSfS8JigPlX7
nN0m8mdYkyDRmCgRw0ncipPH6gkzetXuT9Qp3ihrSDxri8O6q8Clg4QaAjikh1V5D3BlYcJQ4dM5
wN0Zih1szW4raG5KiuPVPsDX037ToottB/m22KboXbWL0URyj68grr9ZyQ6FJWoPzGLNUs3vwZ0i
GtePnwfAIxgc+zxG499Q7x4DoCB4FSg385Zpf/rqUpxBSiKfHzydeFhhD4nFd0iN7TSmDQotUuTS
xQg8ttMSxgXq5d71xxq4uL/Rh0kF8xdpUdvQIACSk3JdR1+CgNPvhliIh8Q2zPADCeSQEOSqzQTn
w8J/dstXeI9fA/waFRhvvWp1YsCk2rfJqSUJyyQv+GcQDPmrutsK9rjj6F0d9k56XVfgYljydhS8
nu/ZKz+GTLw94kA6ErpLhPizd3X2mRLVHYXg63W9Om4PPjNT0mGBZ0J1ZvVfgH9VYVv4IwfcPep6
ntaA2wvotMKaZb6fP782Ix9AsRbJTUA+R05BwuOqoRy1QLezD97iG80HfAMh6BsJeEYfxnb+mPKd
dOxGjqV055gwD8V6twfyAeGaoRSiM3aK/Zhe+sE2wS+oLw2c7/BqYV1xT0qsP6CpYP96laMc0/qI
aRZ2Kgd/9fGk/MFHnDAxnP+FyWLl710xpsLCqwSJ0WN93AnLmDsFXB/z7RLpB/6JVNPsviaNjnIA
RmL4MFUYxA6eWQvhppxMt9xcQhRCT8C5Z1LVxhf3NLjlTBnI32K4bCQ/+O6/3SJWRyDoqTUlkDjD
4a9/y1ti/ypyu7/JVJnzMO85U0PWHmcRWwTGZbva1ULeCtOEsEoL3GWOsfF35CO+y6QsVnvW+shE
8D2Sn6g18akpttJyvcEWZnp3ny0iPkROKQyiQcZVzXkkvOvwExDCw2yHW54+4XddPK7fbrFjB5Wn
D95r3a6WQjpjgLp8Q6qr+mX482etMYZtwzd0bsQjuxeDCwAAMI4NhrO/LuubtZ7xUGkmCcB/1tLk
0GPn2jsNqtDoiy3QCVfErRjxCv2sxtb7mH1Ya8dRMaceAnKkyLHfXPhtpX4Ifed85U62QfeE814y
MAEqJ04SsvYTI3jVYenWBD2z5TEeu/NiuLgxF1EIob+tmpGGFkbnuojvw9Xcxfdpdgkvk+v05++d
anKCegGMCxPj160m4tj7Bap2PqNTMyW2o37E5fTKltcOGkzcyP8lth40E/8pXDXZg2ewLy4b8EfG
eLjTf5YtGtkFdaR/2rwtvnQHZNzwRagXH/56jWMtm3jIv0mkxU/n9PL4Q8JyCfbVsCfBBnWMUejj
5ZFO/BjeO3cTf+pOhXUutCeGzV2NWF7EUnuZ25KE/Lx45P3iDwr94r1s7/umEt80z3oH30fP+vmw
MdRrwnlxYuhdYz/jthb575rw5xVWA49M0zEaNJKy2THezrf0fjtgyPPSyvGO4TxHWifWAQvUqiX2
Heb8DScA7hDdQELbRadx3ynQrtwjWZHcNp8TEFFCyVx93wGirMVk9R20odtpyRlH4EfI5mX02zWd
O8870W0tbLILUp06AsADnPYZqrCQTzPmVtv7qFo9GIPgqGLrqcGYwzE67bk1+vg6qe6Auwq7cU/F
LibXDrExsjxLpjZCLDmNn6SwM2HEsX+K29d7xhc4uE4YSLO/fPE9cq+3VENdDRzCDyvmrCL9QhPR
cpqQHb+OhswFsdPoyVfcW9smXF2X0D+X+0JWtt6OCfXVKPwAopy3bn9YSzjQ0jw83FYj404UPGel
12inBEBzp/SP+4JQCvL6ii0eDPKhIdA86s5pkb9vXSoqq+Vqi3jBamT5MZhSPQ1S5Iks24hZHfkC
V+hVjMoWsUWrI2FVys+jWySXt0QdVXpv06F2oK7iewnrY0eDNHNy6imAOeE48tIKuwYXQtoTYC40
WfJSzx64rErX9/QadH1obI/4izPiJnGCIoRnYX92uTzgedyHmOTw3fgK0rq3AioaYrsAaQsMmHiN
BfaFOQ527xi4FxyZspcLtQY17iCHGNOfTx22yXXBZw+on0Vfuu8dPqZkPD284w6IbQHNqxWTKvV6
hFSWWP8phoNtaxO1kpZciFRHpAvxf0zelAJdili3/fyzwJ4QKNJ9MrmC4KI4iGTvu1/Mn/JTuFaA
FaLkhhS/SJGn9NrPHYFUILKGDQu9Hiwy3qchF4Lr4eLqYc4xoPxWMurem+CJ3qHdKUnT/bln0UBo
L6Zb52NGifpreRDGW5rzbIftj91+4XZrX1uOpnXPx2FZhk1m25QP2/tpeG+PlBVU5wL5bHbymkNA
jWFzfYx0eBml04q/0NqW12E1VhShMQOPWcqsGheaB5JQ9oGxLn1j3Bo/Ot+n/erc4kPP2hYzINxw
Aa2etCYGsCheQ8zZGJDcfCZDVMQgWXt0jfx/HzWmj8oxeqYt7+qe4sNcxrnwF7ECOmS70UG0BlY6
dkYXIDt47qMr+SS4XLx45avHaFfQFkUwB7NzwuA8/q1uzH3Bv6A5Hu2ZMtUcE0VlMbjBiQIKb2G8
0wjhzETi+wgEi4IbfjR+WliH3sIiYOflBaFJKTsTY7YTesDcQPmyJ/kI3Bz1Sfe2bkjcA2p9IFJI
q6cphTJQGbynkZVBHESEI+rYoz1Y2GFFhcYWRgPisz6auylLGHfZkeq3srsv//EZqJMmqDeauSEY
DOoOngl0Oy7KM0StyJgFTbWFTlowK7pOaJxic868+49kUXP2K1DNQA6YivfecTPYjxdzfhYo4qcH
QEU5ShclHRReoEX/513twRcATQ0o5cmbwnAO+1hoe0SBDb7oJrgWTBbFjfg8LHknmMr0O1r8sDcY
HMWL5RcN69jIeVMW1F61Jyt2/ZRYhDGCcQ4akDgi2UHcX/4tfbBu4FTy4NMZEGkGCZIr5xCGgYNf
Wx18icQlkp14FdM1mGhe4TMUcQPLd/vXxU+QpYGF3KrFG23kxNKXDilxTJbaeSldLdke/bp7WoQA
W0vSvPPHWpIPgd/3A2NGU1rNMJ3hIGf4wgbCD45fYrkAbQ3YZEpwKCEhZm8xJ2WchwdjXNhLzDUw
HhKK2m7hYXAHp3eA5IchkL2ZnXnj2dNVEKFSs4EoNpKdHh7dxkzv8O8etLjs9cEHg8cbxgkWuQnA
eBfLc6cYQCsH0yP/W86yvuQv8uGxS4IVmlOo20wEYCbCXW3k91hLWsNrvx5+gjtYF3ByVKc0auTP
0SP41rr9DmQ/ZikCM+5qEKz72baGChyPS0iGYo3JfUM2hBozroQ2lGkE4UJwXFq+gbW3ASDgvW/x
ouW9tQAIoKUiaH6v2Dx+FyweTI/kRCVhonDDUYMbdImO16iC0fkIKsXX1UhlErr3AfXp8R9l+FY8
EP370Skwcx0tgGcINDLjxtHTJ4/5fnqHND24kx5EkBK5QdsrJ+LCXyC3BNK54NTstLCYPPvvTesU
NIdW4fyj6b6WU0uSKIB+ERF484o5eI8QVy+EHN57+PpZpY6Z7rndLSFxOKYqc+c2hfG0uagVqsdW
qrqVL1B5gYk1GZliqnpj+74kzShPh2e33dtc7XgYn6PrvPKcQDhTGlRpM8fSE7SdNPtIo3IsOgHC
PpblKezrArinxdUgG+23BlgZqNpIgQJobXAtHzw6l+rhzceDkosDKz1brl4TWYUPBBDjzT5SDNVq
hutDLDgvDX2sUuLN02W17Ceq01oWWAZqne3G9wKlwqPyqMaqRp02PI0hhO+vIl6+qfFzA9PUUZoi
Yvurkd3V1q1YG3y7bSURWk7qH5kK/zKNw5gcu4648jVtXRrP7naS6ujK6pdG7DM4XWqL7tiTX5nB
rpbV7f5Dxm5iye1qz+9jeVl9T0YPw/lUtdAmrK7+BE61k11+VBrBtDi4GgSp7HiYH95K81GmEQuc
9kZAjMduEqx/4X3t1O+tfSplIxOaw8BEqekCv5kEEizsS893ypogQGRCUZzni+gPjuhtWsGxpDwO
Ar7Zonl1P1a1Ozz4QcnxHer+zUV/tFf9W/VZL/waT/0m81HB2L0Z7+/fX717n9ME5qkzaNjcBfTH
ozdx5KDC/Mer98cUDR5YR0yJJ6CLRC4MaOMdIzY8/DzAfPdLbSSaA+4NFzMcQLSkQfQcckXhKVFu
MP97Y3NHByf7l76frL2C8WuvuddgL9Kha4XZ4hcw1whiyDDt4izACoZ8Mdl+9YIVrYRwQnfq8OwA
iT4whdwpC1L+qf9+9tNtroXd5fuz3499FPq7z+0o1yg0cuO1pEwHwnkikokKWunJWRscJrRsy2jJ
LEryc3ZgSuZWRbTXsaFLPmqoVLZtjeayyV/JRiB0BRXfoPMSGfq0VsKggrLAAJtJaiJdYWxhlQI+
3IZWwkxCjQIPzBQaSTQ02Y0qLCvKdvzqHj5d8icxxOmbL3QJ8W/E23WcMCoIFmXBbuQ43DWyKJFZ
WqyLU04ONcS0q/1s3nLlk3A6OFu8+rMJNUoQpt778a/HvDQEQ9omROmGq7hqJIuPkiFTzJwwDBxu
xHAYVUzkjGW01a3s5EWyV95HCI8Dq5NJXupJpcNeob2qL2dzrHQjrrBnXvN+git3roTPz+gSjfMt
FiXbl28rwSeSrPy1X2laErCZZqpMM8iCoVy52qWNNAKlMohoeXUEF6DeZrKcOcN3hdH3aXKtKHv1
fs/i/nMxcilu5A/hL4tt9i052L5f/oVDH4LNcAu8IP/xp22hnzGSu6sfksakxLyA6nx1OYDMhmkP
GK2YaRzr5/q2fMQK4G8ovuC7UJt30n2lrysO4vkBJ4u4xKM9Vh9SX/dEZMtS77eubYUAD1KbSJd1
GGVnXwxoHUYnXcc3xNPofk1SdVNrGP25ffpJ42cekW4yg23bI11eREiEhcHuzxv4oYO98kTZfccH
K5utuaGpN7BdA8aPY9VWThVG9/clTWmKXWGq6/WAvl0X+g8fVfUjsIYcnFdzWkaqa4TaKlvNYeg9
MCyDJfoWT2r9gUEJs1XRMiREyHrhYm7vAQQTl76oc4jr0f/i+2vfCl/r/vFtxWn7fSUoBRMykPuv
A6ajPJLhHaShiFlIguNll0jYQxnsAhJdbeLl7hvxUo4et/DPk5WqLyNxwbEfhiblH/SDM/uqdwO/
eRQv9hPdmHXwTNQ6H2Z6sfrhN6dpa8Umq0vpKsUWMwjzgd1DZ/0O0FeXzDsyCF42Z1KJSZqiiAFO
oMLbyYWoHi0Wrw01izsHRn2vqIDyMwnufZHO3Y30rY3BABPFIehghk7Xd7atTEYh6eq8g96wkB4o
MAR9bVeHL3Ilu01WrQM9FHbVaFp9WAyI3alY2Zj55ndS8tgcZU1AzeP9Uivm3tKIVFeAXmNdjf2m
BiyPuQBrjT6Vcnze0KAlupCiuG5ccfZjQeUggk1PZFntWGWDWEtiOlveKlyVa9fBdCZuaV1i5Eru
GOxBuSycWtIS6/Na+jMNFUKfxegM+oFgcfUIBNfecZBo5T/vopVJuOiDYpN5LeT+ZVpx2n0Og2LN
UU54QQZT9Owg2BjGUJ0D00MHRdN/bD4U0UfVcIKFdmNlhBQOjN6h+jX/OBZToK3S/k0ou59hYwBd
aFxq0+hhgXSq2uvOw93HGheXVmfJCTvTYk8dDKqdA77M1WkvNnSlnnI5LWiU7ZWL8KOPYDQqCZO0
tW3LiW4flIgDndyrp9Faf90Qw7rxj8zQCpw88V23MMgzWQ7gJI8WqHXbT3mbY38VL4t9bBze4u92
R2MA9b2wOcOzlS3yYbkhiac9O2uT2wxidQXcib6yH44dhNxf+IBWdlIOxxhMzw39Uftq4noFFQTp
uMVc2lcrC54KmDFe1ChwU0FG0CsdQyjCl2dPZ05IeYzR9hofFi/WFQopECFk2jClSE8kbwZl2cBx
GlKvA1teVdXcNxRctVyUaQbq4qq8x7vO1wuRwZoszZWqHB2+v0a9XlQY1dFA5boWuIaKU+Lx7ntV
TYcnLfSJArioVLId0m5K3ifh/ilW7EupLaMXsG9B30z0Ul1jqhEf+PiHM/DEP3jwsnbChgWWppGt
j7Hkkxt/gVlwMJwP6oX0R96qL2ZtI56XNpG1gmeWyS7ejaBVvpezd/xdM0ct2dEWRCcffN+EclTy
bfO4zAgpwHzrH8FGoWFi/FACMBsxHBq6uhp6kQ0MJZYDXm76dJKwcmqYrxCtJDuMWZmO0+5EgOjG
7V3mdsu0jYsA1V+yxQo5+N+o60o0khOzTytYvGTAxoDv7EH3OU8TQQg8BWZP064DbXO4o9KiJrP9
VPcUndnnzf/E+VD+RBDtI0ec5TM/m8ZyVYHsmESZurldk6UtvjQ15h7tY7j7Dn5zuVY6W35M8OxQ
dmYW7EQhrF5XpMDvDWP4eTP3nvaoz6UGJ5oikKzMu5FoI34Ut14mSgVU2pB3U0k05xUdGgMH4sxf
9zFy0rmJNMXWbPV217JKP6Uwj79v3kC3zQfnqWft9LbR4+OFzGzw4YrsWixVdJOMH+vBvjxQ5plt
VJDsYGAeYwMuCwA1dXCvYMZVT0hpzbzDyQrv4ZwP0oNADBGU3XvUzzQ0Q8lkgyUBHXkbkRWRWEt3
P1w4rGj7RpEhnjATPUbaoe6j3M0jvu4MtNYd9U/wRS+dhsf2w9Mphcqau01LV84qsjZRrLKs7v5i
RjCrXsWvuC83ziXhAB+Jmv3pUkuhD38ZYNu3Ht9f2/5vciRWqhPvCQOIjy0tlXQ17uNbSyt6l0rG
lNAoJ1nhvZzAus91ds0QE3CoPDyR8ZJK4hEFw3j7Y2NuDZ9GBU+euOc2kigm9TTK9HPm/k9+TY+G
2r2y7r8AnHPW80mcYSBn0/YuFuFr9cVQvpnupc2qweOvRCWrX660USSCOqKdmOwHMFRQvf27XPCc
1eLW0EsxrpBuXzTVOP7LSvJn8bRNlZPYwWYksL3Jgz4pyglFHGUqKUC4N/GrL+ZrxgvEdLWTWc6L
zFuJUskPV51LIx+6txxUGMTXwOlCF3yza0JBOufyvL2Bh5aP36/+aavnO81y1YJS2W3cf3antXjP
933CvVfO1ayYJ9Lj+2ftDKfy9jpqXWrpcID7VrarB4vXc7lS7DdTiXdDgl126AjrGBf3v4y906KU
9Dh8x4dy6jbjeT0+nA7jQFCRWN0Nrn5nDch0ljP9FbEkVT1HbIv0aHF8TxkBG20ey36bM4Sy8eyl
h9tWoa8VFAU/ib3NU6XcoQQ/o7VHv0maTVt5BE/VMuNkefmj9EP5laDlllhE+MykBa14NzA3sIGj
6/e9V/jIdo/Jor/nP1nodHRyMm4sv0s56lmco8ss/b2spoEWGtYMPLZ0wZ3Cciksonu6HI8BdeW3
NA/38Ur0so3rdGikw+W7t/P7z+nN+KTyTEYpcQNzlBVS+3U18/iJbfpXZD27Xrp+zbcOyYo67BKC
21bQb7eWeIoGCc69naxkZxCfZm76L2QdnKtXtMRkJHdg/qgXMKrMz+FKj+J1XsqdQdalu/Hso/gM
883RaXg9RAtDs3bh61E3zABYHUvgFBbHFs5Wrku7ZwBHHv296t0/dwd5u4VodOiamuqTm9q16Ibw
bZFubRvX38eXu7gfhAZSFcue2/apmS72RCzA3M3rNsPt26WZ6Mzb6fI5OlXS9V1tWb+C5ox1i++3
91il9cAwOvY24JB9RGDeY79NPRUlKtNvvL47hp6jRFYfXjbl3FvsLT0KVgR5JbVMK6K70tJYZa/C
2hULoM5zKTMIo+11y/RUeoIH8l2Fjlh/XmnWC51dwpIgmyJLcmXGveimdNbD3XCj2qKBrMTHyZmi
Ld9Yo6xfhlYMemKxs7evAlb47f3kn3nNZ3nZ3v7eXBpw2guLHOag/AjBVDsD+Wk5LoPDMPzZzZzd
xB7qcyR/zyD2xnn4h5aEj0bbWP7JWq1+51yiJKsXRFF0nt3EgNubzeAJeHs0PMKt5yRj2XG3dLD/
I4Sm0ryKs1vPduf1xWx7L4rQ1Qajry+eEBqV+pfxSaKTk6WS6qwtFlaMfKYEwbjqKu+OX5rwFZ2C
1gBdrHYPJCIR1hkDjMr+UXquq4n3BFLApXj+u5fii0ZqWr5fJQkSv5ZP69L5UVrdo+S9csBFURX2
3XSve28zdM/FsFcPkRHL+VFfyp8ktHrU478nxoBCOZaN/UvrWX+chFm5O1lEnCBZ3dO9k3zII2qe
gWz7Y+Q/TqT+D7nLxVge6FSMuUpcLZja6WyG2aVguuLyUZnL8/y93KuF91OytH/9y0zry934dC1u
n6h2xaW7GwOY3V1v/SxPiZ7MWrOk16U4dGFe2uyi50eqfPvZH0reKjNFyq0sMPCozGyu82hvTZ6X
LovmkZFS7Mt3zyyrTp3pspRIlrw+dqmcoFTCBj9Tl3pm+3bChBAbQoZFQDOSibzC9r41ENOOthbK
z3gldS4ffuaiw0IoR4xPGbcEcwkc1xtDq/2pl+eLwVUxHl0DQYRCbm8W0rNykNRt3SBV+Yf5ccrR
dp5jSDXSg9imZWV1rSxzRYdqdLmRnrasrM3jfvbbmhzF10UAV3OfL/va4efJ7d1oEdRhdLx2n9Qu
1lqwVO8ABRoVduWVgQC42+qrDP53wgTNlFLJ2mXR3cDRsi2P1V5Y5rN+79kKCh8GyHOM7WsxOTlQ
JMwyz+IaWTPdSm3sZ7XponJLVg9m0KBVk7tCNcOuC8dvWXpiBbODVrylK8FpRW8kO82VK8a7gOFk
PWbh2Sqmt28vyZnsSc6lHAL5vhRPY4SkBu54Q9+udfBQEC5RfnwlWBN+hRjR/kOBIFdTdiwZ4EN0
nhGLlaBxSJSUBqw77sUT2Tm2CyhQKbtp39uG/L97ajMISfv3VspVD5/n0fzH9mIHzXfBhalqYtWY
1nLtQ1BSUY7Eh4mP7BxRIzzJg3Q97MwkwF92rfi/XKfAS6meRQDcs5XTrn4uvo7f5u0vi3o700Hq
qdouNs1kD3iZ6Lzc1qNlVW72h8pKqx/vZh0M+BXFjbVhvvZMFtPmzCaiPaPQ5xKWg4F+k19S2fcO
nZvkul6suqhB5SbnbWlV23RMfKDsm4ax09WsMl73YfwNALrrVWdorDlTl+JayfG9OklP2nzFhwJ7
zlE+LIPWMSS4+r7+PvWbhilxKrWl4f7SWlXo49BWYr/LnAzak+CmY3kxvmPqXMkUzfWNQ1j7lK8D
0C03L9XRVzYdFiIbiHLJ1hi2Ky5DEU7+pZvWhyC0Vw9ccX9O3VV32T9+POxvv0L/Mu+FQ3m6riwb
JGNla8RVVUDM04OMt9b+fZaFcUwVeD/5t7OHrQJRSpd4cfAKyE2maFoz7FN0Eymhtsq25+AyOkqZ
kajenFI2MtTQB5qzyXDFY2ovhwrhbA7rjMkaBXiysmzSnNzH5sDZmeCcKC7kM188TKMcTBD3PhAG
OQoUF+f6UmY91eq8lI4BCkrcMdLNzAOZorlz8VLl5eQ6nH5l3J+PSm5djueLmX1Jkmf+i9sonuIK
yW09XDUQ1c7vR3Sp4Mia+ffKlGKHD0ZyNpWdnaL+3EiA7QZukmkspHacHk/xTwjNvpFASq/G7hSq
yYOnb3yonCNpxKV0udA+ttRgiUZ6+EIus6PpV08tue3V49v9w/j9UjadLJ9mh7HnddNZdPySDTul
V1UUbD02wIizVWS+4gh2+qUAFORjYC4kt8IQglVl2JnNlYysbuqpQnttNI3uiMgZaYxMt6fL+vJe
juWq12kFHiiYtPD9suR19p/4dAa3oWkT7+ggtBjVGBH9uXsaGCy8uBK1hKpESWNI7NTQPibKsVPD
0GCWD1LwyNGtiKzX1WP10j38s5z7u3CrmvbnkkXmGZnJlB0N/gl+ewPjYRUS6sYJBPYzN7O+WfYV
OnAqmo/d0gF2XGyiuQrhWcFxzKvaSnO6WKPHeeWqk362l+/ZU8h5WKXLq32UfPK7Ps35jpn5nMlb
kRtHPMueARg9W3fQLvLFzZu2e/F7RHf52rVd73I2Vt7nQcSMwXLllAURd/1ZEYI6PZQM37ELtbnE
5wq1VcUv2axRQzvbQ5nwJ0n0rNTCOYqVUkKiXJ1kND+a5NKyHPe1pccn3Mwm2oEFKXTxXrqx+zGw
mjbvhHMUDqfS6x9kOUeLrol5fw1XTKtT3+eZfpbuCwJ8Fk2QjnbfqR+6AmmaiGNbVt/YCkgh+fIK
KA4FvIkqjs7sNlDEKJVupUOhln6JbZLLV8nkBtttbYX4nxQ4X5RIhar3GccVWQ3mm7r5XLhGj/JD
t0eETT5tysctj+PV50tdJ2Zt01s30dTSb8wRWD0u28v74DQ6bd7Wg5AXbAE1wledbiO/yjvFb4Pz
o3xM1DfMdG/Fk5byVk3RFmD9LKp2WAf3kgd5Lj/T/+aoPmdSMVujFMDyatNa78q4b/sB4s7hUsvR
PGk3zhE5ILbI9ZMa0P6aONdXP7ZyGfHrBUpD5ZHo7SG4rSMbkDQDBc9H3ENHFrln0j/TNHjHkTVk
8eOYBDUQ5A18MnNloC7sM9oi9u07mx+jylYGe1t/XEubG5gUNgiIE0x6ClD3wQZshyqenfnZ0Gf6
0OdOCiRVmIQXT2evlghjT06Zr6YBMccsGROsF+Q9I/tsfo6dOPJaeF+PsaavGHpVBkblg98sEkxu
6QWKrfLeOs9O5XYQ4ozppz/DP7N4MxjHAdB4OLujuBixuF+/Hew7ZyyZDQIkYHbACK0hiN7xJiKE
d6wxL7SATP8OJrAw9w47AZtMTS4tquMGJtLAmfGdfCPFoSXgiik/Gw41nCjfDb9lPjiPlwNLtH4P
pV9WaSboYcM7QjaiJ8mByK0imMWBhg+Bxxve1AEHj4L1AO4Q/iURJWe+6mLEK/NmOhiuCtTYf97F
R3TSMXyN0nawHqSi6/g6Trl64fjCjy0Hmcn+MzMJZ4MbBhzPdfQBD6PTiJNKJ6+5jxzT3xctIiLI
WX1oUDvHTnjv1upn1dtL4Q7raHX/uQnXMxzYtrPt4BVwCePA0aKm/sw2sgx+zOtne2TfGDzYB07P
woenl3YCcPL9SIhJdZeUcOzxR6b0AGx73C+m4ewgei5lenbdVS6EFx614AEU/hHOutt19DAcCW+y
7az9BWv2lTBr4Gjx4/+9B8olZNyrUZIh8wYRxL3Jv1c8YE8Xvy78xuTf+4efDTcabmXj/Ln3kYKs
HWRPJCEgMqSTXCRaBnMqJwqnoQHRaRw/sTxLH2fs03Ar+yvYxnKkhcknJusORlVwfhNl3npw2nrQ
HqkDwpmACClvwx0gNMV64D1gR76x6Ln+vv0qBzW5E8UHZutdTwZm5YPL8RlOWjjczMIfHN/MuOIz
hi7l1GQ+IFQIHzn8pH2qw/gujAd8heop8hncWR1cvlxwEHCmaQz9NiGMYWP7e3rmtRN6438fxGX2
UQ91YPCB4cB8gIhOCePHRl4UyBXTKuV+HVHcyt9LA+dDlJ03dLKkSY8wZhu8zr36Ut/0ptVTveC5
DefJP8fBVzhecvR//09zIWK3V8/5XhvXzI59/wwvxEnDEPzvjf0Yn+HwaTIMiqwDKgK2XSEO5joO
F+m/C+VjLgeejMW/abXgI+zqLprDnwWQ+7+rGOiCWiG58vlqeNjDNUDM1jfUwxPnOn7ygGuE0+fd
c37Jny4suCJ54tj78JI+jhn6ODGxrreNWJYZpxgCBhQDO82BxqHqBGflU2vaz/m3vyNxQgt+Yfik
//1aE5EROvL4wCnrRBXxZOXBefiFQPz/hyNc2rhZ1Ppz7l74CGcRXVCN96RQSZjmwBU9AxTxTtwr
Cu8aLre1peV7rUv9Ixw4nXRFjnC4r8N3rpV8P139C98YpRvLQVhyPz7yVaZPaq1HK8YI2Unxoead
aTvY/bFGNCQRp1ZBo3Y4nJsRNotMlD88BIg67shcyI0YB/taTgmNbDsTkPON2IkwSkJc8qkMDMcm
qHT9YaXPVguBXhR8c6hCYLMhSCisCNZitxe+b/sWIeAHoX4IxTEWQmcOyznOeOfjYYYRONHr5tfH
fRxmGmnpi+5cLlnuFIvjg6121hfiplsf/sB3MAxyLOEtHK7Dp9jF4YphRDQn4U64ewI4Yb/kDdlz
5jU6D9dQ+uZHmIikDK++XISQeTThxuFPBnexYXgbVyfIjtv8oSP3DsDNiE5apDdjZz3O1McTn4Cd
dnHkzP13lFfU8g8/NhII/iiOzOeLTnx4tG9Ow9aN9OHGdD//d03DN3Z1ZO9cMfoi64j8Dx29yN4h
GBJzgOBLPR77ZOEOC3fFExtZfRcykZ4OzQEHv/SgKStGxUexWH3fFXk0hHc9V/zx8aXvatbBhMW/
dc2nY0Cfpx6d8ANnKB5+ccHZzTYmcoy8DyZCeJZ9Ocz92s22l4i+dPUnHhJnmFFQ01MTyCbhWNLV
djNcTBlcDjxc1EN9kpq0w1McDsKr/85qCGPyhuXg6zz+e3tSm7o3zHt+/zshH1HEbWFQbf1rvVcH
9a+sRyDtx1a9j+5g7uNVi7dS9e/DBE+LbMmU0gtcXPS/cEv4395yH1bCDLMfJjT+ffETbiyPpBMQ
Xum5saZHbXIiS0b7PGN2Fb4fNzfQQ68rKXtSQob7XSunnWt+7MePSe4bERuJywgOYYBd16UqYDtO
gXCb5PsfxkJJGCJPnWz/mImomrafFz3OTUdpbLkeoOGGH+2uP7fjZMPiLnF3smyuJSFA9rEGbD+4
YxaoydHrPFys2frpfnuuOAerCkS/z6wMLXZ3JBYHrheH6PBDBg/LsyJqxugDDYFu+yKarodxhhNc
3iNZ9k9W2Em2H+MTZMzpYidlXbNRnzyl/dohPQg+GB/uh/TqOxIh+59xcNlj0d97dgDDQf/wbS2W
T8t81Di8m/rWV+HjEvX37wx9DuU0pzz6OzdFJuxPYfuKedl8YE45/Ip1D/UVBKTFwalxcjFi36nv
MD8Lk6JVCzOOXMNQfXhGzruFvFNq6L5NQcWAbfF28MtoJmT9fKT0Ult10K3Lo6MYnx3H+89yjFtA
IIU4g8SNjZcQyxFDxlCTulVWI6clzRdfwUWkEt41DEDx0NRsoCv31qOfLU9/5lWYxLOUZT/wmRpk
Ry/E/v1kjtFjqvAY4IZF5iBfrHu6i1kKYKqeMp6//6PVba9mj0Hef3WTblxoWBGqW0qYcE8r2e/Q
EqPeJ6LgXdgGd7rohJ8bdhPrSi5R2jd2CgZVy2fhPYx8AKpbE6DVUMNQBrFgKOpyW6kBHImT0ztc
CSKvMUnco+cc5Rj/MlvK21NTKhKYY/KNoMUwjWATMvSbJGA7lZKfU63KMjQmOTKCW3XzE3s24Z11
4oPdD5kNHjo4z+zdqvqqqGJfr4hLjxLtFWmXtok6Aa96K+7ys6maEfyMFZ+LHx2M3iU9VrOoy2mm
Z49keRW+nAi6gxNK70Q3HH4j380xT94V4bwbb+Ze8SWv0SyQ2evR1EHbz93IQ6M1Np/HDW94W3iD
VApAaKAbU0DlAGeautq+8zIipyZ3NAiq074anb/MAGs+EdHuBhHFc0zBcOf1QCCz6d3H3JY+CxNy
CnQJKqr4bIeQQVPBYqMzX8M6iit+XQHE2Z+j1HcwzITFJCZsW1Ugr8o2VrHXrfhQkRqqP67ceXFl
vYMCrPCtolFsPcfu+bMn6Ix0m8TeDbYthe/sbNuJfV+ElwCn+IWaCmHyhCdmOQAeFb7VIf+9/yby
GRRjyBipIHHhVzIhyViNcI8c9eLUP9XvjKUxrOLtm0AtPSu1lIH8TIWRLcazTX/e17U8nk++xBAX
GvcYPv+mM/txKqMbKd1xUDevzg0pZQSSSCaqCqX4ZZB81WLJ1vaTKvr0Zw9zMrVA2pEL8UlifU3I
My+/nlHsxPG8Yj04OFy0TQ3TLFv17WUnka9mMLio2Vt0uxAOf2fMqw0KjfjzdY/6K83KzJnzwycF
W8QQ9hm+lYFTx9svm9MkRzs1uYAyJ5t6gfkCWwU0lVlsaAmJDvbrIyrFJbpNhGNlcLKmmIGLNh4B
6WhYOOKz4H7xE5xuQ0gLU7pPsvQUiSpCvlon11wOblGwb9OwhOxn9r1yPuntn3Z9WbA1bfiIX0DT
WA0FKch8vSozRFEqX+z+udC9ZKvrWVCnXkpZTMHXN/pcmgiVy1/dkh5qGTY7nDyD0PxcsZh5SxSI
1Sg2IU5rTD88BLsRY6YXY57cEHnGSutT7/NAnxJE6BVttYOH1noMr1qHpPWgI9+BEnGi4wheVMZY
79ZIMTqYBq0xpn31PDvy4zrka3Eeyup3Bny3aHYqDgVMsUvBj0a8mh0jqrKgkg6fsdC61vC9oq+v
DOiLdoVBMKqeRnI1GgerSuUpYUTgJ9ayTF3JRmqIUxEEBzHqFuFKiqLlnThOhtnf/jPfP1ZmcUaQ
1xbuptc/Ik8e4cuhrqq2ChMOYSdAvkrB320TwTzKv6FTW9bY3dH3vJrPzraRh9n3gv1YrrLO0Pzk
SoFEeyz/BjdGDmetdSOYoy1YirMOJxLbv2EQlfVKVGzoU4b9Bu5lX6EaWJa+X4YRlwZMv5aBV2Yq
J7hU+V7dlSkiac5Y6hS/PT5Ruvt4lqZGEEaEWT98qcXry2qyfqrlRab7ZX8uhv1jO34tL0jkSJ6+
rzpZpLWJ2dSrmAVhconrHTuXUUw7bE28xMsmThCs52dsUY5NNj+6yNMIjCVJgSYLtnP6KSRDKPry
2Dt/wn6WFaiQ9fE6zk3mesuXUVVYRS0N00Mnfo60xxTyFlH9pVuGK/mqF/tOTOIztx0HwyBtp99i
iAA2vpxr091Mz+peX3HAxnix6IzMqL4v5sKxyolC5TiO05znapt5NevyQ//d96mSZeR0KlsD//t6
Mjli3zN/WUmjPGagoFxGuub7fzw3WLE1wyO73pYtFDhWXhk/RfRBQTDEpoFJk17pVPZneNZl251q
dvI5ajG2zd9vLsRAjqXTM7wSqTLnBc+ixQBk6hmBCwJJPZOIoKfk7LpuHF91+etesDQhRsdZR5lL
VTHlXzhNxRONDZuM1M8DqIo36tVTdqLpSiHRkvB0jjGIGSzXjadaQMD2x9xCwNkny6gmCBDCglY+
ka9z5XaHM3xfm4yUXz/Lrw3ppq4Hum9xwDo6fiHyJzvy4H5W7aXZgjCbEIxQvQzYhxSPAazfMv+s
HBqPdvoLVJtAauKr46C41fKV4XThkTMh+8Td7C0g8kIn603K4AcrzdXI5IF4uNjI2k4NXZmrM+vm
vJCs3H6u9Iuop5X94PBDZHbjCHGu6VZse/X7SSkYrQc6fN53eRySabWZH5wE8wQ0ILidewGFIa+o
il3khsaCJsb3LBUtVaTY19bPtLpU261f/AoVbKY4Y+Ctc1H4tlCvi6Fmi3X1f8o4eAB2Eih3rO4c
/xR6dB5P5ugCb1KjTP0EiBvvjLpK6yFUOtM7algpJP3IvjJZRewrNWTkZkhHWZoW5gWoB9f29W1J
A0pSbTFnUaKnsBxr3PVk+rpg1f5l/M4DkA9NbAiRiCjzzrxD6oqYx/CuMvI9Anbr6ZEI+zze9EJf
ieLFVx/TSQ26xMVhaV70Lb1t78V+I1Wzc6AO3jRP6OrFYbb29I9FXXubLKVUmI9a8l8A++KfOQAf
dKyc7d+5kBDUlF+tdIXsdxj333RvlSQBlTlBOa0GnNeMGfCb1o1ddOlyix6BGTWeEkdNEzuYWXi9
iPLXygfWPnaT3032z1EmP0Ac041tguu+fj/flkb5JR+nvaggXCPE5xvbz4Se0PSLMQZwE+QW3aV5
c35RjjrGYP770rsfx6sfWG/tUU59Z4bp6g+OEPPsi57qBHbwoNkaAnhxrYT0lvUwZLXBYdBCl40N
lRUhIsMdwXA31hTxxvxzPUt+LGLaz5yuVSpi4oEpSMc1Ah2xCi82Ms/iNta+Lpgnz8Q3uiZhj4uD
EXLF0ExvO3c01XyDUJ6L5iTzPe/QANGIJo0suvvxfqyWWna2swSj+hzruflAFVfo9s+jadM+mFOa
B0E98U+Zm3RJvIBbOOSr8L6tovH/PCKlWIp7f8o9y3l8hlYGwrsGh4RzZ9/YuujrXRBWKoZUetvB
/XfTdXutoqTR+demm6rdKPJhpbuRtZV3jeKAu+z+c0999SBJ4Z5vTvapRbFc+6aXWMRII4duTq4u
uHBKJv1yrqxmMgHCfcQT1NVRbf9VxCmOTNvKJVQYtBIJE//ii1EXpdDtN6jYarv2j7Kkm5FfFyCJ
QEALvOIpAzzTLtWd4hBevrRBfK0iXDSiWQwyC+a8Q6ll7pQM5hHUm9vZ9hQdZ3FhkddaCBHg1dWw
nq7qoaPFNk00P9Q3d2qUpuFYto9Eu0pX9HP+vsv1M5FbFBPYNRc+mhc8LwecaHmVTYJxn0W0kfk5
HiqIjvdmSAd8rcr3r2lngWUrRFHWKg2CidScMRcvJk509MPTQQYv/GNM8F+cbcuMMXdvIVfC3YZF
217ioRP+VwsS5UIOZsiSOxdfF7zA5UYxBJ7uLVmQ31ia8OmIjgQmtk08fg+w1ZWLcam/7hK5tMZs
t4vTRghmowRSucwjUTjZ9k7M36ae08DGGz+7t8OxOB1sv54DprbECn4VwdEMIcOyWR7bPDopPVIt
ySnGtgNtk/KmREfzb51t9RVkKvc/V2M4yjiMg5PNQzVTekO+eY/5UGdxXQl5WcvoM8ZO/c9bhZRi
0fnsPxJy7wmYsLgfOo8uXrXVwzqdIk5UL9v3g0O0HuRzWeTq8wJiggwDLfg6PsPUgp/L9CML0yUs
KCV7C30/oNuyuSGquCNxTtshrzywx9e1behRq1YjASVI3cHNOdZNfBuTkEIq1ulmP8Nzl5+JkUtF
mqCkaeufOzVuwq52Lb//Enq1tY/sYj2rrKDnfSYIvbsxRZ5LA3ywrk1Yjlm+YteD1cspBxmj3DyI
v+BYKfVC85NtfCTxLlEsrTqHEfQEZPHVtRgYHVgvugy58WQt/CieLoO2owwvaBSCWdr6c9rf1RVO
YUQB8p0FTDdhHiTKkeyF3E8/LD+TPZstzH42Z/HeSUZhM2Y0j9caAFX+6uW3Rch7HHtWGLQUP+PR
qpOjLMN/TrP7t7qVQjHNZLq1+wll+S10MpeWUMraXofYYAFji4KXBs4xwyYTC8ddX3ISJaPMTdaf
wbJaSdoMQox0w3CoAjtINHfRcZCpLd2bl/qxFAWrB2egTERscHX6iRcYNmCDlu/tc//Qu3bADO/h
Tlt02Xs7QSu7WCo6989vaGbBNffh1yyG8zcMNeKYsEDanaGFHyHvw+18mNz7J5UqZAHvoHv7utHl
Q23cH3hQpMDqmMPvpv0kJaZkbeQ1QSEylOESEWT5ThPugqeKs2N9xRciODdl0OatD+uZGzb0nj4i
ep9tHhx2AgvYw+mS4u5Cz1BRvRsdSj/pKqa85m1bRgEwDgM4l/KlYUZegKw2oqA8WcWt/DM2YPEb
SXNt5hnm9iGy4z6D4QIo8w0t/rzTbMSLzaTeDFo4rzHLcLfBC5jT6rvdd4/6dgBjeNU9q4eIp0Cz
HszGDFpo5iCb4PtSFzRlp34171qURcRSyn08r7nnRls2HMhvW17JCgGlzBcMdNwP+1pycJkcWsas
FqtQWbhjI7YQoCOs12rg73swil8Anahv/Sv9wMnMFzM8W2ywQC2ZmBbtVkiwuDYZAnmuLy3wowXO
BB1J2Uy4Mv2wzBYFPvTmQY7VpLydhXczR2PWdnVZgo0Pfsr5d9+40F7gEsM0WjlqbfwPrEwiuVVF
SE9dllcj8w9lZDSf5CNWFEPS7872PWZdOlayrJGqr0lOi55x5wP5wIXPIjdDXj4OIQCDoWI9D0BF
rSvIIeAkXb3rX92Ft8WHPBjjnb/8JuXTKlpBa40Em/fKFOgcYgqFyJSBk26H0LpDGllrcZI7fSYq
nkKPsYk0jhs9kn3dLXvpP73y0dPCe2oX7QVkPfTMj8lWG8O5S4iRGjTcrDspEmlCgHiDK3kY6BmW
DhJ2b00ZCQgCT0suTnz2hN2E1qTzs2iE6vZgirZSD5syW/3KNwVTIpp3MuCeWbJmgd17Lj7df1KT
sShidc6ijdSvEn+4lLcUbPGeM+uQsw4SY4nfDwHIi/62ux2e+nk8PvUJqlG6n/hObAgoy5m0BcpS
QdczO7SuTsM5BthUAk4cLF+Q1AT1dn5tQbTAROfx+lVJFKo+AvJAjJCD/xBTH1BLuA2Cdlm+yDP4
SVxDFM5sV2nmq46IE4jTYOhvDjatJsE3+DZBDuKn+BtOi/N/83/78iyg0+lc6FMtTZswYQ96oJu5
GTQhslHI5cCZZ3GfMnmZrOzyTTvyZ2KiKS24Y9Yd1m2KEoP8se1AhgySQHKWtBnPQm36bCw/H8Zf
sJKS/igVxBtl6C1vnpV7iilS52VLPXzf58rG4r+0xoNc9Qth2ihDUVIHPltN1HeLyo+dxGZ+7t88
yNc3ZE34WrJxt4LQFzZC/WCJ+A7Va1bm9v9Iuq/mRLIsCMC/iAh8wSum8AgQIKEXQhItvPf8+v3u
bOxsz0xPC1N165g8eTKDvRNFg17QpQ/W6BSXq++pRvAjfVj2Ic/WcFkitWcEFILVC5yJ30jG2JRH
aSAdWzW7yEiINQITvMf+/GPQ1ZAu5UYQIvEUR6b0FamY59Ir0lnQqMtotasD3L5sZbgPM31ISKzV
c8SRpMQouGVIhbshjkI9Wc1/a4zw5QgC0rEPGAlfDNzoR+kNm4eaEMWUpLiluutQBKrangKj+Zx/
I7qVvEjCErC945qBIBigN22irZm+F98PjXCpHvRTEmUUJvKw5XXj1/IEzZdkVd9c7g08Hjc/dP/2
nay761fytWmNY5B8ei8x8crCfKi5hIQ9HzgqtpCsY6yrMDY0N2PnV1k8Vtm3ix+rN7Cob4hhVeXP
TmrAUMJUAexBnfANmlO+xtvy0Dz5URmihK/L/xQu5eIvXsoQKcmUnhAUcNKJqf19lw8rD+rcMwE+
K4Qrsv4+XGuJ0tCCI42MZdDVdHA/3ooY0rRKrkFpMNFJ/J4R9kLR4Mmf4r/+RO8OuofsPAaQV6PB
UIO6ZQZMVL66GJPrXw9ub4+WnNiQmQc/0Bodazik91roos06Q9z+d6pmmgNdG2eSlTmEE+87Rd3l
1x5VOj4PcBxiI/pSRCFeitl2zySvw0Uw9iNx8w+n0IDm/PUlp5XnzVQdKPr2avWKgV3pvxpCl9b9
y0+q9C9V+/eQuQJHHI/741DPN8ISpjTSBeJQ2LSjRCTl2sw1PoOEBjfeUNaEeyJoiW2NkNtnYbU5
XAtDMAjkYhK8IbbdNy6CW65WP8+/BbuPnSqz+JPnJnKUvKTR7mF4Lv/L02LsJX4kus5AydF6jh4N
R3Z06mXaxmsrARnHhR4ertkcUX86uKue3Bh2idmY7syh8nqTHgOvI07Z+wrRSVtYPuPr7GtvSEGh
VDKr98igUXJY9HURa4Iwm9Hxr1keOelFLZRtJ6wGugup9yvMRaz9o9xcmq0DbcMVDpmg+DZ7vw5P
EgghDFiPblP1Ncj89/ZWgkWhsM7IYxcXuXbo4QPEmqF7eYY6WUKGwCzRJswc7Eulnqys6qOxSLct
1dXCpX7SCOMGE6Xh9J8fDRIqgoi5gtcInJFX41VXqPu6mY/NznNE/9//LB63Xm//tV2hoYTabytX
kza1iV4rHfxQwrr+CIm6naOWTSZY/1F8Z2ClN9v0nkYhSdX+EosKl8BHlBT1j/G0Y7CjI1RS8WPG
M3mTtvU/y17/ihnDNRss6pUnUfM4DbrRw7+lb0u96DeJWKYdLv9T6/X/W3PWbXuJMExdburRouLX
pSmSOCh0FJwkpiq3t2U10wpibosYAXcoZxwC9pnRejkoOOeYS+Lq6l5K/GCnfT4mBj7gYqfJfOPg
qjcLOCYYCZ8oH+H68CTPD1LvJj78kkMHbOn0ILI/w72LTx/zpmUxlJuMXgVu4hQpL5g7V1ezTWXa
DNpQCf+bmgRa5MKXIGBXOfwlrMjZAVSQ1hM/136EY7JflOcfi0vFKFiRxEzWYmAnXDW7eQnlVFx8
Pw1pzBLkaO0a2v1sVX64qMzgjWBDXxLsjdKfE3UG1zH/ri+IZu630FmqedPoRM3py76ipWraMcFk
i9YmfKQJedQVwT3d+0yhEfKxhhey74V09s+/+TdRSarzmWn9RoKwfByep6UNT8kDn9gM3N7yPy+d
1qpKjqCyH/LvW2KzB4Islc942yhinhtcqojVWiJJuoLwcWrPlQPPIEHz5DiozcErQevd2k5Wp161
jfvx1Z82Lv7EKYyJa7nAYmZ14wsxi/rMN+/d8x8G1OAQW8LDX7GD5sENyWDBSHQTVmcq6+a+eexk
7bUv+5uPo0bwXqiQxwJ0G4ww8nsUlR9XQgPHhvGRnkqucnns38GfXEOj6Tj/u6xcfsOIx/8rSv1s
zf51u9gIjWyR5Mu1tScXKyHMu6d9aXZF7qWRMryW31Oatuh9/c0Hwmsv4yjMsAsjseKkCwza1UkU
smqy5WJ1NDSrdm54ba3fDmGTi+Q8X1vC5JXrZ8YLZUxXcnwX/JwKiStV845C56JSiKqua+neDzTn
rdjCKwIvyPvM45bcXkC36z+dSDdnVENip2nJsPEkmzict08/r59QHvEdLVCeswclBBZCFVO9oLos
LGLSJFhCZ/XXbytdT8ANl10fG7VKAnPvHFE9Qvk4UlmX/tvHnHeL75vauseV1TJs5lciJnpAu3ze
O5UXnWAVma0R3M1UEpgC8Hn7SUHEKfrFasRUxXKo3fsAtUa+dRtfZHKUrRlEheprQdsC3f9NxzDe
ugo3elN7uwaG/mNEr1r0uwhlXCASoiLkQZyB9QsgXP/c60ll8FfSVJSeDxHnNkbE7VN6PgLFGqlf
8dfSR0nPV0sPbr/hjrCe12FiyoJqpCfVgJrrTUwy9qAtDOkJSwrWGByhDAESyhrf+X70OyYvX3Zp
wvPp0Hq+ggQKTzXyLnqZvYX778eqfR7fvzOt6XeCzMVC+ElNWWLOK9+ZPtUm9SHkHA7msX3GNIK+
zDA2bYOJ1bxmxknx50Jg8sRdxrlv2mmlV2I+N62KHkaz5rCYcPRyaVYSNcu3jEYTnzf4F0S8cnXX
AsJrBOJh8AfCqAN/QgmWXtf1BcrCIjPCdOl1HCqcjQ7o7wF5Mp++VLoftR9wV9sUCzNjhsG7ceHt
aknDZhkxmTQE7N4qkuRIl5KfkJVqLiT9aenWjBROlsHTDFsluJArE/Xz3xagC/3RbluDGpNLqtx8
FzxucH0e6oFAWz/IYi+pZlk9DUMHbH6/pU0NZAnkYo+DzVU+umUwJVhcx4IGudW8NXAtsU9x6/mi
qqSmb/PWsWvPedPT0KTxO+jaWKUc7Ibrb3WBFUmK77rHt00zHy+npWR7GS+axX9+baPyW4ugrKmI
Cg5r5KRHJO58wYrxVO5zR+2wEikUCn+hHJNHUeucYZbIqnGdpwf+yravUJ8b3+kOgpXtPnbGb93l
20PXSUnm7/pfibDt4FAwTnnP92mjHytUIL6X9cyHZ3CcXeNpWKh3fcL4mAre7lcW3bYSdbB9JTF8
1iwVXKb1pxlsN7trMuuI2svHWyHZPCkP3knRSQOPgVWH3aoyV1QCOqgloxfIWduWZnb5oDg+jVPH
BpuM+2J4SpDuiqqXm82D6mPV2zxr+49Fc8PFMdEjhTRYgzPFZ6IvxP1qLwGVFe4GYN8yD2j4Dr+H
TzyOmPGCcKmcgZP49DGmxfMv2feIuSHQFSJarqpIQL0kcOymPVRGYfdZIpeq9pK11vGrqMhJ/Krp
m9OxVkeNHRTaIviQ1XxOxZDEAB4HfMa6Yu3xe4rH2YGWzoQtDA3skX/sp5XM5NE7fC6/RZPUm7ka
jxTDl3npLrbSsC9gpun4KAksTR+rZ3JphTgx3LYOls4DL5CcyNKyVncf/vx1X8kMo+3bRp3r26++
5u+ZFfFO6lph33/uTBNj2I4vv4t5vb++je3EFGcE8CWD2o2cf2fTXOoYFVJ4icrNceLdDsqn550K
yhTKn/1yQC+XyiURbBESEx4LTbYrUzvZzo4IlP4S+up49Y1E/TWZjtx9n7Mh/H1F7ISffVdSki7q
LpPaGQtZGJn4Wy3sA3iRpYBjGCUwWj5VCofy+U9Vn3tLvRMmcVL/SHKQ4E6XsCkSp+rh0JnevsgT
LrO1h31ncwM71AeaLw5e+WpCda0nPJaGUaZ7ny778lDd/V6YBvTWH1v2b4qvh+0gF/hYv1788ozi
BeDjN2Uv9iM4AXO3bF8mxQubSwf0Ze39Z01IDXb94douAarogpP8Vw4bbLKi2MqLG85mL5+vcyGm
QZCYHT9yE1IYRtEwuEeT9NllXr9ku6t744BttYxPz1qabjfxKdhp+ZEkvVbb9qY/tmsGsInSs7Wr
bntUwi6GTfgcOK0EzvcxLda3YlRe1PNvjFZNU5bfSBDD68fGpil9u3j6pgpa1InIIGPhxY03ZUlA
+2tnONeUjTbddCtPAU6OUY4pO5zxqxH5O8EK8kA1t5sUJQXJ87Z6MzYQ4geOh8S2HK959DKXK5Tl
6zzRv0Xz1pmia9cuZyJwptrrb3VloZ9pBGDsb997Ku2DG8iI2Z/8ETsaeaoKtbTiUAfTCtIbu/7T
lHLVDoLGv3f0K60J4t6mUmzmhOfZfTZ9S8fT1q2zG2UHmWHiXchyeQ7mKJfYJXD4AzEE0elv/3fk
4Qj8WNbTgUf8ZyapUwh8ElpeXY1B8dMGltqNPL7Rr2G92VL5OJnH19amqtC5tBWmV1TsYHoKpGs+
fYOdfbeH/+epH2beVabv1NjiJCeRKJxZ+Qpx0ZR/J8Qm4xvyhhAd73upUd5cVnxM9wl/tQ/0yjLV
B5DaQmd7XmQUYoBmziPSKLI9Bbu2ccV3EnhHOLX24PDQlqyV5VTiyK20caxwmwHpqULjnMcqRzA0
ypF8dsWa2+mTICWIGcREonfMhPmumr/TtuF2aGCgjNj0ir96QhkW/0vPIou1Xu1NTzF0NJoMStOL
yVWSI3lYEx5RschllxWxeXvX35Y6dDquZ8eF/48Es6OVdEgHFAgSKPX5VdVi6r79tjba3A+78wk1
SWRrjMVxZzUruBZpngVyLGX4lXY9W4sugbJFwKMaCdWWN0CAWEPVa1QBj/8Xrll92uA0KrhL5shJ
DJE2xVoU1cmMDXUlTiOO/0J3HNwxARx/KirQlLzysawkarzFSlmotd05HGkDro5cliOsTJXcTj3p
r/j1veB9kFYOnv+eDNfD2kaBogzHrabKepxvLluYB16kNEfUVujlUc10uPZF8tDSWL9yKS8GzwqZ
MNPDTWm8D8hZwJHn6ia9nPbvWrsmqhlQGovVbNmXAzQXTLNkbUTAHM2Y458fBYTDQvKVHwQjuck2
z7m7mKXk+1ARoSSiWOm4/Td0RvQfzR1bZbXYptgAutkLDlx0UBcaTqh2Dcr16SYHVkCff6eh4PC2
VLgvbfVrmcehe60sgTHz/rFroQv+0cz/27xTff+w9enmCFxgmGP5xxaZkTXx89rh/fbBNoz2OQ3k
M2PHR+uOTBimQdIVhfQH/P/EIjbXW/2LKvSwsv1X6DKDlU+ypYePyn9TCPC1Kf95SlpOhMOVeM/+
IQZ7x1GqoojafXY2bSck27/99+8BJ/92K9LkiEhaNqjhwvsblMPo2x1b159zPfT8Kn8oxbOLr2uB
UL4eqVnIOfkqHiHl2vdDZQ85eLvg7xEPbSpwCQnpeg265lYSrMUTmqdT0k3S+3jPdqejLFwmqoVx
sInTxCRkUqwf65c4aGTlL4PcG8RRKuHHzjUnqb8sLTmNBxxfwhgn7jSUw5EgGAOnu0GUr6WmQV3C
oQltGjg/XbqMqZkCtj3SsOpvwd3IZRvLF9PwhJhe7usPFWuoPROVx3eSQpQdT00zDcA/tQ+aJo9d
9OY2rfS3zRASik9xHeDJ9APmtvxH8/2XGV/5pSwDlJ7HGTj2sTMf4DmlYbsB4d4Mt4rzQA2n7FlF
4HPw557+sMVlVY6viKFl9UC36O6TP2vgtiJtTzLmh1n0rjBtQU4ylakMRCfdrytodrbvwRQiCn/Y
ugIannsLhXIsXvyl2ii69lW+l9+rnrupqObnJpZs6mTC7cc2wERFLf9g19vaxECamwlhqYzeY97a
9g+ZapH4gkrdSmWhkl6GzeUjApQplOBMz2bROBfLi115q8K/2STTkI5uH7dkKfWTzJLugLJcX65x
WdN0mwdS2THR8/zigBXO7R0VRlDBvVWQNaer9xtS3NrPFTbVHECdVBKD1Htb4dYK1noqpF05t20/
BxfDGSvP90WcuTbyu6Z90YmCOtMg/spJ3p+8TXIzYqmlR+0xputA2/CPcxW7p+D5nTcATDbJBk/L
RoUd624wTjohFmGD4JK0uv1ITVSDibbConvKmkUFm+EnhahnmVJ8ruu6qXKynWzX5nPz/2BomPpI
5euxZVlpUtkasHsJgvpbMA1V0oYSYjlmtGKW+RWQzP6qrloQ0OWXz+NYEf34HHsXEUwoly1L+rLN
92oQUJhCeYyShObgUargS+1qfvdzVQKM38xU1oyJAi3yEOfCCufzT1CaD1C1FOrnMQ+e2lUGPzfP
ZupQgS4+yL3lmZAbbK2TQuP7Jcavx34k7KurguWg9+W3I+KL6LngmzM7AXePugZVwqrixd5L0exa
377vGyynXN1jKzt4ze7N3JsDvO56sWc/93Z6vBeiYNfCFghLERvK6X47BjL1vACfC2udxbfwzrZr
gBHa52c58bua2XGuuZvvKwPdJgJf4Krka8EUOY3KbV8mjLu3IzNSn53XDpsxdpk1A9qgpXImqvR7
qv6LWjkW4A9SjBSqjHZylXTt9lmU/4Of97ADBkylAnXv9a4966iyc5Dlvg8JQkn9UgWEhIQZ5t95
rLgQHJs+0LGuio8mu06SNTsRmtGct+3PZQKVXskyFQvmO1XDd/FMm8vtlutxBimMJpB7uLp+68mw
ME101HMrNEyLi4H2vB0TQ9e7rIFLZooqGc9HNoay6p608dLns7TRDimEq7nt28WcSgt2ZFVqKlqs
ZFjTd5fH2tU6GkKwD2pNQ2/N7vAaZ+61eSE+8wnDkQl2RWkVeMjgf0WVYK5x1ABMlqmyr2Z/vNAV
Qm8Wv4c8KgtF+sOg5lJGvj5UgTj9RC+oXp8thJmh5r+e1BqnuGV99fy5uf64n8o3L1b1IokZUdkC
gVWgXVwcnpsH1TxQlxZosn790ZhuaiiQ3UQHHZRu5lJFm+lluxTUF9rMMFo/cUk1SDC8d6+nI412
w854Us1DG1RwKz9oq19j6REZmBzYzbzWmsI7peP8NCDBK6qvt8ZxinhaAoH4GtufVxZsaBoQbxK1
0MhgYWTjZa41jbqLfP0cxa5m/jLL7Yar27vIc5vWH56WZOlwa+zpAyEnSFuGvxO/l7v1X5zEDdro
bsEQ9pVrfZmFN57+7f6t/pF1iGY2188wCPFqZSke0+l2o4trPb6VY8V9oOJVjqJqKhX/bahhEYE3
by4/+MHfqriph9EF7tKcdsm0Ttx4bRpIYJ+qFo7vyUN1kf3I7L4XiT8v7rtRZOP+di+n0/Us2/gl
4Kmk4Xsu4tU8HN4n9xpdNMmlbEXLvycDUYgP4FpaK1M8I7+d0kEIOMva9sfq/tqUYt/e33+3uaxe
5Qy7K8yrq2lqsk3bAfi5UYjaTm+NfKJ1lk80JqZJUYWQwAlY4nFTbem6TR/E03mJ+r3fDBFBzenA
kxoxlAlj1zpefnnsNx5vy59iGwoOmYpKrnUajFCEVeQrDte8en5LZOOJcYVbWHxP30Z2DKu5HNo8
EaNtvD+SR/rbPsHQz/gEvIX2Cq+HZ6zNyq+bguRh2rnRWzuxXf2vCVQH5uvb82B/HSUfVfasqUx1
n43Xr06q8CYkZPTgaHnkNqajTSIWOGx7ZfMVwOci9hAWjNj2w+W2RkjYBpM1uWuuxfyWX0YXr3h9
t4NDvHf+4QY4s2zXGOhQ6iBIL/J1AkRnZGPygOo4m1q53qTBSvYsbUtUkBZaIIN5bHFsPTj1jFl1
ikZfasiWTR3VBUww9BApVFVRLEj3x+q4g88RypDjOKNP+02KJ0gQZzqoVZ9oc25qWYsL7boxyWeO
Qad6RzMrBPXX6P6YftiI8+qCTTBrNfccuHr7FuNT8++UYP6ezsa5aLQeQyVNSFXg3oe9r050dWlu
ic+R20jE113LW+dJ8y5GsryRxfZZ3WTKxWMjtY6zy8Z+WvUPxxv1hWQ/6ar+Z5JLjWOfrG0uNda4
mShofCSFmOOycU4OnxnBp3VI1LKrz0uydb3/win2Bsyl9KWXZDqS7XBVMHLfVzz0QSEDxbC2lAyv
z7f8puLdqYGc7PaSt8nc1+XsBSxYgTTdl41Fqp3fVOFD901FAXs2LyI+eZmt0/UVafBc378WF19p
0SIaP3dNz9siqh6v8a04yGQq+VEqX1/+PXnkjPNf94gwUOwsCSt+Tqy5FDu7T+rUh8/86Dg1hbs3
T9Mm2YtzMB2Cuumz1kGRBOczVKAMP3jYgEVD3w4x9F+ynUUNFvybH7lAn1FUM6fJ/Op/Bc3qXqd8
m2D+HETRc1PZXHaF6pao2rdP+QZH9z0pILBOu1tzlYvV4itbtATZvW8UMEUgzCFrYHrvrzCKztU8
qvd0kOhlWyd8tjBAu1BzEF3LxcmzVF7xZZno5aejIKEdHZxxYUqN8aXbCbRJt/yvACarB6IWzY6M
yn9Z0QAs2odfkwtwlYeM/AqZ3/X31yUAnEfl2p62LveC6ldRwU9tdLBCEWRtZz4leEpLUlSiLrJ7
B3ynGQgmjEoHiJdavKJSO9jfromiKK0stD0rW99PJqPOna/aqlEdSSc1hNcGsU7kC1OUu2NYXhXG
cKrElFq2bMnUdDrId+E5sjy4Jl7AGL+Wf3ACqtDXlh0f8bISlnaOLWKZOrP5xxM11JZszU8dW1R2
qBbfPM4AHFeIf8zTKSolbZgOMz25YamS+Jj+k/ySotyO3Blwq2pd4Fjvy8E+hVi9GD30Zb6wuJyq
mi8VQK1Mm16lOb3FZ2UuA3VBLLHvPO1Gvf3PobIcw1EzQ9n6MonaspdiwARzl+1tzLEPpdOKTMp4
uW/ei4SjKlJ/aiaN+DyJOErUChjq1etPoXuIqteitUVrnwHDc51kRQdZdH/2M5gl6LHX8WsSDSXV
F1J44zYpXtmvxKr6bOcyWXSKM1BfeByx5XpRMs7t4mK98LWvrj+eg9NvphHYTMnmlvPK2kGxzfK5
+1WqPO60axaMSCWTladBqbGImVlHbY9sKFCw7oJiWPMCJUBiucZPeKPlLGqxaKOUMv5A+ZbaxHSs
AuxWDgaLeLPswpcfiVpxN9o9atH2+3qN04tw8S40tFc1/+C9ln9w6fwXVN0NvE3cGIx2XK7luhwp
JZziUaqX/PJ4p26tnSLaVori5FiRKs5k65UEPp/7lzZFKBdAibS3bEyv48yxLmIw/HZLHqvqlnlQ
IVYtZLubsK8SyqC3w6fveDlWkl+rYHHfLbALQ2okGY8tcXGaicQmagzBCXHTNvTDA4zdZ8V5dzW2
P6uR0sdFuSsyehI9Qb32yaniBo6T9eM9MwYKH5A4Gj+dHfFUQg/NdS9VfYz6UcXRmqLfo0bjWqfe
734NJacKbLBUVaFbqBrr4OGfKxL3hPkiSJBIib41+qHEdbLjglu5YaB21gZ+bQGhZlew86j6sAaw
7t9IHY+mmYZn+/5zx1q6VZ9qjlHGXvwBgBYMvJOexeGR9ODoMXGIZjsuA4bAplKmePPSe/m9j608
69tuNqcKsuPsSykGiKhXZkClwy/3TlbGrly2O//gzVONetPqljsu09ghhm7rr0gAOW9m2F3dqsXZ
H4yrHni95vzP8mfnE6fL7LsfRiWJenrAU92IeVBMyi07snVUFiEdhXhLPs5CHagXCD5ECaelvI+9
7u4XYEYYOD+Cj/+yZHZuagfKaaHYLg4pQSOr05W6xMEL2un/6fsE/b9+f1oehy5mXWpB2uq0iv0g
XPoOkUsAPK+l8Z3agU96L+uEwuoRtP1OMABbFF2yMHIBHM8Zt3n3qwgVLgtjj96+dTem88TMckMy
TNsf87+B9ZXfk0Y5ih2S6VlNL0rstOVdyTQ1ObcggqtOYZDEeWo4RE5hsc5/up/FsO8JlAuuq50X
yKsXNfh2Dtk0oEbTJg9GwluZKMIosXvef/WK9+YCX/j0Twf3E1YJk4pL0g1E2Rn1FLp2EzuG/LLM
UOxLW0gVIhlKMIgEx7RCf555f70pwKb/Fm19W7F++eVoHop6qDnNjYGMqj+11FuaPd5eu3I0KU4S
5mYOarabmImm2Y7z5Yt6cqIhan/X8KN79e7Mp0cOIHhNJObAMjso+RsqfX/ewxVdWNiYcKx/oA9U
rLViZnaz8ERUnXDz725xtk6N3Gd/CaiwjMWq6npRWNbJRa6UJDDwvtN03S26usV0MyUT2lHW70N9
XoruIMpYEcMoXAoQCPXe4XmuLH9el4r62KOdo055K+8+dbN8foisE5T+MdyRPziQLkCwbJyLxK0T
Q9X8K+cblSUWdyrXo1Ju2v2uCMHB3DZcCC9PD73rQycHi7aC44MB1L7c/LOWU/X1UpNjK1BpM0yH
FtbJth+53nPweEv2s4dyNtLqI5nsUwSt79fYjqEOqLH/KU5yDaY/lOHTpFTL4WH58PhZ+3lbAV18
Wl9v9U/jc/6ZExxJiiqZ4fIntWydKfwXurlZRODvs3Du3ozTKMsKmfrcj+uuXpzZe8JO67idp3B6
F7d6ZpbdNi54MMve8mc/Le+PNTfTzwko0ypXqC7os5XBxZrsr3FHzTAtbwiwQFVSZdc7hak+yeP3
xfM3AXQLLFkyN/Mmei4nMEv903kYuk0XTMlFrDj1dg8UIZ/zxPjVI0D70w2iDo/263lU0PDF1o5c
s/T1UpMcfEO1dtqFfGTA6V7Ye0vu6ovO/kPIi9Dh56EB0pznp2UPlSwHgO/NjaThVfXpwEcrCG+d
uwdvRLMv6MkDittiSm7oIT5+9BktQQ/KBfTz2UXDtB4raVM9qCzT95pxb9H0WU2RH1FQbxWiksvK
+p3bTOP/Jx0tA5y0HCe5JdDasfs3RmRsX/u34WVmszXNP4LcxgMG3M69U7spf+0q/0jLR/UU7kX7
hFUwJgRlet/cU3Tf/hlFoFMAqf7jz2fq23p6DLMHxuf78PtAloZn7bDbbR7Ww+qUNffu5761/FDq
UqBpkn34DvJYjzZlNLQiYkfLrjUkIR9rBqJCqMZj2fZps7jdKOmDqKeZ/s+v5LvALCJsbi9f9YNl
Jfzmji7vZYfCMjIV16Ztbh1jmwRcAlnU0C4qfMvpyo/Tp7yc/Eq0QZyt+U8iXnTM4H7ZGoqTW171
FB014tggAT0pq4PyxAeox7gcQ8XmdkHRTpOLeD9WOWVMsdX1djo9rh8hGVzDQDbdyQBrio189zHx
yB1boo1w4XWuLS4Yu1HUmFIBWVnVjmZ4FwCBImeY6eAySjCWo1Krzvqyt/ojsO8eTViQJ/uZaxaX
tWhX7i8CdoYNsAcsXEb+bTo4jQ7/lB4O3mD679mkEqU1MtC5Bx4UrxX9AfT/zBFexNIg/AcVyW6+
AcfM/4agrPz4r+EwFbHucuhh/W3/xUCY32xBSjHP4oz5kWrlx1eORxwb0JJO79ajT73b7E68jch7
9LFu4T4HMbjrACbNuWdqLfrcfbxfH9XnN02WXeX+L4oPExvS9iDqMPCNUXudPgTGExjwERas751k
1Q9T0AwEeyjt7fMo/UQNlcuXDd/S5R0e3rv/y9VR/njTDzga+mOv9CJgdqlDf2nf+dWDVy/MTKxR
8ZE2OLf/e6ktw0DaoNSQJCW8THchU8pOcIDNpwgv8KlKw+9t6fgrbBJDBYIy+PGW78C45j97ZU1w
hTjbrtt3UyRbLUazyXYkHr9B54X63ij5nUW6QI9MV+zb4/cYe5ld6K+XczMe38wOF7JmKpADc2gk
gG8f1yJtYZT9khHFk12A/LJbBAu1EDQ28/4cmLTnQvD+Ap0MLuhVAd1r7biuM4M0MkQRXc2iT5vi
kBCuEodWakCBm8tG7oaGyWgU+9Mmtmrr2EehAQ1Hqza5iEtUt3yr5tKAnAcyigc9j8CNtmzM8IjC
pPO2iTM2mKigWXoYmqSe5jVSGKKHLUkohLFU8Vy3quArG5uiZBtj+OmXRf15rbBuwtQZ1U/nHeXN
J7EeAiP4snlZv77dYUOcbHjaeL9MKSCYo0JyuZTm9m/CUECb34vG21YIkRjxHXktIHy/ehlxuX3C
zmoYRT//7gCsT+vgqV8fFBjz/IMXGfnfD2PTF0zIG/HwVXs97+xIoa3N6zK/9tSPf1At6IZnBfiV
OutkFO+FL8jJU28rkG6rxEhZPj801f7V2yuOFuXteD1OXGrJXGmJK+8ewoUz5e2qwdHSB8yeB+tU
/xbiBh449VksM5zL+ZThhc8TvU133VX79uuwUkE9n9uF3TitdTj096nmGhnQaOtaKxZ1iQ0DbqC6
9wADKUe97r1pCDWvJDcVCbkTYPBsXEj10els0HnJ9KqeiUZwm53BzbPhhi4aLx5r+utVU0s1F0UN
egXHl1dZ1V9AVM3mr0OZgfwtS+YAKYu1pFyOFUqjIDYLFa+SlLj90F8ZethhnmLcuUmlVPlciWqp
cu6brGi6DibTE5w/wL7WLvoJVooh9qIDWgIhkL2YkJdzcKZWvv9Tsx8VGi8cSFt0n25w9BssfufV
NFqPSe+Be4yHICyIzVth2Sn7F0a7q4lDc95VMgxmkB7KEao09i4QTdB/fS679CeD1o71sSoH1FDn
GOPULBMFBaRDYFOrFLhtF38ylQVbjApacaVIqXhb28QXlQH2GOpdoZQvZ5A41/1iRLT5PHlI740C
xRC8OsGq9+in3zceeDYV9n7LxcHlUD0UYiYJjcsfu9Teuj0fZt8g8SaGLY43DXL+mZ/9q5lkuseQ
DbyPrPxxHzxmB9mFPfHXuX/tJ4iCyv+Ypslqdle1ClK9dw9Ioov36Fgrahdg8op82havFrvon/tg
ZbmNWZUL0cN7oF4Ztg1Tlef4hzw/t57KZVg0WRa+7G/6WzPHCJ3XBBFsiwrPqsc3Iw34PaPvdYWC
78L4tbf/9yB49f4cHZvXgSpX+9B6+abJ0vJV2zEGepRXv7nWlWZ6Jr5/0x2SwYNqvuUk1E5jKRP5
rWP80iYkqQosB09u7qtGdA6EHbQ9cjaFxtaUwwe4kqipni19L2gT7NLI45VFrpqDpp0aeIQJLAAE
7T6sjIgNSQr6Fcfiu5iKFKIFs2L1aoBVAzUHemAaUz6/6tb1aRJcartnbDqzpQUPyS5h19JFDuET
5QPkY0kQ6knI1tuwWvjPgZbaBKWwW/G/pxSnA7P8N/B23h3oTBlQmt7W1gSlUk1T6kt2MI/MAc5N
QJXQJB95NlHpFhgBx0qkvUqwI26nw9Dq9okX8IgakIrlOF3zvgZcinE/MX3WwasQPk1fjuZE4IsX
OnPy02JYW/CCRJ2Z/Ck8svHmVIdOsMwVyMYLoln2Pw34PbTZz5Qp2kVjWb4DnfKNq8COjWgPhlOe
zuwKF/+IzrUcUXm9rSuokH2oOLRfW4Ft29AB7bXDpFgMxO5N7YkeTd2sHH5GQ9XzQYY0srKR/Ky8
JrfJeh3g3Vumt841MRrzMr/5ub7u1LqeWsYTGh3aWD+QgfUynoILwR2bUXFVXfDumv4DNkjeD3dD
r6i3hBIe46mtn0RDbtxdGzKwGOhbwT0voWYpmzund81nuo6RlmiDSNKHmv+4ldHJ3a360R1I8AfM
U+hBMbakwksBZs6V9WyiaJqiEhxTKR/NkDgVXprPn+wgOWDep6QMlFZ/vbrZqOK5YruFOWTjOSRT
l5sUZEH8yJTRfx3xZHoovgNO9NA8gIxN1KXgdr2u8WDiWHHGqLA5BVDtAmOME1WY+lwWm1JbqSn0
b6l/l/QszjyM1fiN1OBTFzvRkMdbZaoFunEFCBDa6167RLXA1tAHEeoJJD3NC6BHeZk+xsX5KIHJ
avNR/sAOTk1Sy/YpNU4hS+YVTn3VUIUEU6ahHXZNIVaw1gTbVFffOe8ZTULCovYl+t7DDs61TVSd
X8wyDFAhiqe4T3BaYRXq5hMsREebm8Yu9AHjNDioBd2TO50kYTptXbCiFPPD5yZFgQUX54m384Or
VXVfrGipQKQYiEMjOqhMoq0qS8yimVf3eDbm8ZaR1TLOotGAI6FjqPqfygDMo6gK8nxNFkiz9wCr
Zib7Dy/swKw/1uaRAYVSLQV2P4jq+FM4tcCut1Vtm6k7DIdHc2V0NwPhqvm3H3M8cvDP6ajEC8i3
Cw0XNSdII2N0vWpm5v3PNiT/w5k30COtvtrb0NDmhFC/b87hNDdPf4cU9+lRc19uekGScfr4oSLU
VPOD2ExUdSKja18NyvbNRD1nfBCgAGrg1BhZ0u0re5YcrphH4ZFqS2TqzlCCbGu7Q38X8MpyMaMm
CnTkubP17IVbOEtP26nF1/lJByhsDe0+dTKZHifBeUm7n3oXlQxUvO7rWHFrVkY7Mw/I8txNIPqZ
T6c/7k/M/Ub+2HpJFgcaPlUzgVxLyZPNmqG52C3nHKFynO0rfIqXmsMsWJ13s3M23iZryf7h83Zs
3EjQLxs+mymch9uhQfOOp99CULTomiNcd00hK3803wPExMofX1BEy4bnt27eIXgqs8/Vc3NxqYkA
NPyfjaMRsA9h5iIRJ12tXX1uMmtd/dULw3It0rx0+7frgDFeREuC8AB0YVFRkGfIKGTohb0dzDei
spc8FJsLkfTLmoK2lkqE8odsc0sJacS//TN8y49Eyfwo/7XxSUi/w0Sevfnjq7CCiBOZT6kKln2n
BeIeLVoestTF+rJJpgJTsF5ZApGZkjVgH2ZC/sGcsCIJkeTseEDDx/pV96UB5EpQE4pNTMGsrt30
meSA/2YhwCKPvCf9McgtWrtELXetJpaGZjWPpMOay1ezy/5yEZ8SGuNBeDC1x+FhKF8mODn6imfF
g/x/kMsT4QEBNG/26v+yvwwRHD6P8noRw8997OSXfokI2FlcqZpLMGdZVszBcuekYX15vW/mcRtN
rmfBnDXRolUrpink7InTPWPyDss4nruQ+uO+Cf/KTLL0Sj9moJ1gui6prf/SrNGFBkwbrWpFU/B2
dmirWQSxTrGh2egUCJKPFn3sgEZx4u8/AUApKdSq58q3d2/k/rvni+b+bdc5+ToGIIneqRO6pXOL
GUjs2l7iI/gEh+gfq0k8tLA3qaRB7TN2p09xrc7271CDqmZvjFipDQrQhCBqZ7u0e7tRYPgfSWe2
pKiyheEnIkKZuVVAEZxnb4hSq5gEFFCQp99f9o7Tp6N3d5WlkGSu9U9L+C1DpFjb529NHJvk5keD
wXwcqUfkaiwKhLY6Cp+aCWY4T4f2ktT/n4qxYRI9LtPACGo7Jr+K318tii83vWVkEFRHBuP4OmNB
2nMPnsfSHTrNlcAh4HiWyMclOYiQSQ+7MIFnTAHE0Umd7NOMN0vzhy7aYgiSEjxXzUo+5Hiw8EER
A4ndOprQGIbAI7GDlujBq4D9Bo3LDVqWgMOEZUhCbErb1FBnkvnKbGBnS96SS7pykDlpNiaep+fK
8MFrH1rBFWEi8GcrQWFao2u8hWKlrcEYLWZq2c0UssZ+ugTDuaqN1gIPUYXhk54SqB/7n5ctCgAg
Yr5FNCRTC9EuibxUEsdgqus/5NecoGT6XDLCXLPWZrwACqOAbcwKxBFU2hBS+LRwoSI24J6xZeAA
v3B0KR7nvwBR8WBwKc+ST687CX/La37kLwT/uCwnEXe+gBTNR2tgJuxEPp3aTERJUyJC8tOKL2Rl
xOBYES98pUgf7V7jbP643s7VYvwYed5wmrpMu3jbEYqK3+jXPMeob9FUfjCpIT04mAeRDoVwWTt9
KUf/WjgfoTO7CJNwJUoLEoZoUolQZOyiNUW1zThA0bTkC3I36ZRfmI1PXwwZy+SHbQG9N4TnjUSf
Cb1ScuCbLWsmaofH6PWHE+kWgrnQ+NH9IPaZ0EJTrqprUAX+m6oNUrS+MiGYaCAepJ1AooCzeb5i
UMpQbAsUQOAeYJApZyriFHquj8hdgfec1pd6T0oGAZy4cDqP0nXNSLopUfp8RHrkgJoGW25nP4mr
Bq4nHlad+y/EhufvhE29Z8mhTp93BM7Cte7wOA58+C2JCCQCreBtVJJi0ae8M/gg3Kxzg7S9fsfS
IgoM1QXhtIxtp54ncW907Rn2IgRm5R+npuTqe5lplAlG2oJJGmQrUoQhtAUjGnxHbwJjuOHLcswx
Dh0xkvf1JCNTawkD+y9O4pqt872aYu0ebEk2RNrIGEHkJsz0fCI9BBodNXBFSzof8lsjfCvtSDVt
cnB6Zps8mAlsYb/H5S+C+UPgn1vLTWH+HnJn5Oc9S5SYW+I8+AtACvZ7mqTh102ZWfOeDCxoLAFU
IJBOtY3QYPBUADlgt+FQCB3pOaet4M9ACcMbZeTnVB4QCLD6n3N2KBDRm3lJMKYdgFzDCzjHPxEa
YrkHz9RcvzyRz+hTDrsaycYs+5df1Z/oiOhYKLzlBWgYp82pMieWMREiSHa/eiYpDrOrv4lHx8OQ
JuqQGw0IPRGdygZDDYkETGvHwaUSk1ftE0ooNgoHXFTEzMAD7ErasIpM5XD2vLPh/svjQWYCCk5z
ESBDIVKWeQwgoI7I+KXfJF6BB9U1ViRfe+ReMNYSvFXoC0zMcMldcZC4B0/EgiSbrh47tPGEx4sw
tsTpKPlmzaqfXkUOTCCyE3itwLLLKVNYjuI12xllCisIEQBhLOIESLfSBlvjEcTM1SfDHUopTgTU
Md7rRySKtQzBqO4GcwPt8u/Dwk6CBvTypF5QQyQHLkiJPA1joMBRitsXGLGd0GBAN2pbSOQn2g95
zrPG3iXO3o18adcxh7KGbmyUUbjQ8ADpkzz5tbU75TBFDqQUr0jM8Q90A/glcg0qBgFEglQiZOI7
8yu8Jk2P2OgiGwVKOxBgJ+qaaDimFgY7RnTHz6Xqe2Ap4jQhuBFnPlc/wo1s809PZPJ3hqRDJJB8
QNW/hLEN+BHKHXEg/VXyl1u2avn50UQnvvqc+RDDO+6ifxxVysigHVo4qHGwgYGr3D/a+Kt4NFP0
fNS4VJSw/9nbjcqZdj8UKqrL8feNnXL4jzLj2xKQbSQIAPDCu66setR1dASGU9Y+jAlVPp/xcw7V
mZByXSgdYUfAtOF7RIGgb6hbYF4goVLUjZv2CoRuBMhjuB/qPDrimhoIcRfzBJ0UOyMbMYXwXrrT
5FDrU/nS2H7h83jQsTAseHfUI4jp4HJEsmHLQJwR75Z5uqwlCrBoBpwuQbhy3c2glZ3vy+kRqiL7
Y+ls5d4viDLYZZ+RNfkBKbWjbbxm2DhfJtKWeJO/PCDMv10P/hBX7aiW0h3zKDegmiQ+2Tn8SEH+
BwU/NlpgRD4BF44ugtv5j1Ftp5zdLRt1QR/3cTnyIMZXJJtN9l8P6GVprPgI2ZWGpcadVR/ro4Jl
7c1eld6VgDBEH3m6SMIhAFPgfpTIHH2EHCzIrMYTXiPTmFPzXFPCq65vZqC9N93OAJSlcEftamJJ
WBIQTYPbHhiOwZ4Q2zWq6gO7GLaicUPsMI6aZwCId2AXRlUOeBH9VETgspf/I4+AOz4n9iuQmDeH
Wok1A5z0PfuukRgCWCpIzFuf6h+dIpv8cODCpELWUAcw95un+DuaYzVHw0vB/kMsDcPDgc3RxxdL
cBEyyJj9jS/y6+Kn4Nmkf6gDtIOUCVYCviDkElTL9KpS7A9JOxi4lNjayqT5AWfbdUuufcnAb75m
+ph/SFbaDBuYG0HdjRBpcnnpHkEUWYG9NEqUKQ0ma4TSBFcKqUYs0uGe888Qdw7pKxqKaOjAQmIL
HSwQ+VQR6CqA/nAFt/yvIUNrguH1HCOXkaT15x/SO9w2+lQl7GJKf/dG9aMIEABlB0Xqsx19ulMl
sRvIeIvoLdBDsashYHo7iBngX3lfdKZo7HgTGg/gFSFMzbzMrbXCoMmgpjNXBLwIeqO7caYAS1FS
AJoOEbJ0TpbOPjzfVCZ0K5CUfG7DQaUKC8xuBqN+V3bVjVBVOuMI9b0HbIRyCEb5+nAe62ICQTp9
wVQBvhIgiPoNyQk0GpcUIHUyI91xxu1C1F3ALROcN6dah2j2HoTQEo3Rr2Az0cch5pph06Tn/JPt
gf0cF5NujosNFwYxn1TlJAIVxDExrI3ZNYZrENAWksr//ROmDUnCHJ790GyJgDIM0nBqoF4/BEGL
HBNKHMU1Tn8PHNYoFPjLeE980Z1ryJx2ZBSA/0eEedOUidmiEUGcQ5tJ3y+2KI+Ga2l4bGZYmw9G
kF+VM1oXkdIjckkt7Jao4H/IZpIEvM9iBHehYwX2MPc6oS6VRgYRAAD12O8zc1nt3EDrHs8zxRM9
GbwgGDKtxtPJrkNwg112ZD9QhDpA7LvQ1N1ZoooUhsG/ilnaA3fGuzYQaQnXMLsB90DjVUe8onUX
yqMFuzzr5k3JDOZC8gaBMZyyV4VtchaNX94L5XdKWlgBhD8rZs9o/OnGT403YcuM7Ctx6mPaKK9C
nc0eAszFcS4GdgA1P10JORZklvNgjDVR8zQyU+v0/ROTHdrHSmL9XYw+AGt/ujIBRy8wdHnV5CDl
jRgyq1ytY3uhxvqEI0I4oJsA/WSMdnLGOUAkAYGARBK9JiU3whwNpwwJfF16Edj88YaYbkB4Eflj
UqMEM+xBMQFRZp8SSZZ/wvXQ2tRTWho8Ta8lCyskfY1Ucxr+OA1A6UqJaXmUjlRqEZOtiexCs0gA
C5/vl95a9fmX2mkgUbsl8CySYc5X8DVwSpS6NPjISgaX6tbcZCAecfdOfEcLWxQLWoVZaa9iASdk
TUEHJhD48ZzClsbMg1ajE1kDKWDAAUHdg4tQnQGl5df8yrMXHUMkr8B0aDsAU4G8/I/k0Zn3/+jn
AfUmsTzJklHqYT1+Xj7rGsGJ0xYiTkDOxjINAJklrPEP9Q5cATUOjo8jI3NdcodV3BAMbNj1u/SG
Ljs9I9VfAroLzpI3CxQ7BoZeDo7YgejBtDPVBiABz0E7la+EFkB3g/5Vp/6mFz4KAYYXkX3DkEhn
oI+6XUhq4JJRCowjjrcKw3WJj7u/SIlRceq4Q3LxK8Gg0lbw5NKZBqAEVFfs9uQzYMTBBsbDuA2P
U3ACfpXbbm+tunNxK04Y0pYiWui5zUlWpAPiE1KI8o448kkGQ9n44LTIfnB/kkSJUpoWliNuSATk
rbq16fStus2N8en0AjxfdyQBIJQKOQcjmK3y2p+jI1gmur7cZ//uyjlaZ5BbBFVUJVRT6DKbMzWd
1E6UdmaEU2FbT/ynFQmRkCUvIoofIQVQPCBIttR+C4ZXMW17zeHDY8jboTCkx5Ut+wW3RKziVaGY
RM0lkZQH3m5hRH+5gEnYuTlFEF4VqOXYi6kgha5o8wbWemNMBFAF0umQ/bR+NUfG/uUPVDJ8GAwB
vnkxRqwtAptWVF3oYyjEsZQU4IZTYE1pxVkGTI/OoD8LEg8HJlDfFKeeI8RsqIUcVi4WrC/So4p0
v3ANOEATm02NqSYcavijVDwuNFoS5QgVmSZmvx/VbrRLz487ZQTeOJLwlmhVcH2fIZgAL7AWfRkL
ghjHhW0X3aeQBwtyULqSCvkL4cSaYVoswmYKGoyxTNXD/Qdfba7NOfEGaHIo8zTBGxi7mJ6xws5c
b8R8LU4XDNvEqIBCMJrOwxEPJI0D/FcvXd7lcPrep5Div7TO7IY0ipbbEccCHbnDbfovcYKxbWui
XSCwEaEKIqsh6QPjbrmCZoaEyqE7TwhizbIaZ8xaB9VLZ+nwD46d5UcXzynU31TdFqYcYpK/HiWN
vHj+U6u8XFBSuBpk7Rzv7ZNpkrMMXxH+w4oe0qE90KwNhWuPuKNzMTDw9SCsAJTA5kZQc2PxVrEq
hcaQPT5iXnc6MuWpriypA4R6cUakQPjD2+HnagQtUEQMNhHeVjLemacoxFKspdJXKIru37V+QdsO
VvrUxnU2p55np0onPWLEc3Jk1WIB5BWgjXgEOMKol4wExB+X03tGHTdYfBKftycvGNcZvIRGW1sB
95MitlYIp6agX5FFlNqul3oc81agL6hWnkZQEsfNkqd44ewmQgAcUsg9B3inQAefwaPjao6yZvwG
X0MuIhDg6pYcoFueBOU1E7YO+eJ/3lMdET3KQR5RoUcDRFV2oJdCexxROZFYQ9ILuJsEme/w1qCJ
UMLdqfZoRYrP1GJ2LoGzmLkFCZAORfvF17P7Pn4zG90hKwan+elrk0+mz4nUnHCKsJOgLBBjqIyd
4RHGQxjCQx1JQz8yZong8ccaWvNu3BAxmd3ftszUXGXWOxhIKWdMp12zK8AX+DxvK9S++JEg3eiq
iJ5psVdRg/q8URNfQzcZbCRfNO7QUvmhwCOA2ARGE9187re6Td+EUYieB5DnbQjdwESnaHKHZYAZ
Kwzh2aZ4AxJamCnFrNi2OIVVW6suMQZxRNRo8ejdcFb9ZrBGsHg2wTdI2vxiDQSa2UBpFnLrUoQB
iZaNwBmKYRwrQsMia/C6bvh2WTY1paiQQrNCqTwHQl7JlhMxVZIu63VhzbIJogttbhTf4OdbZngQ
h1JeOWmsZKG3Aap7/p1Yk5OG54XsGcAliuyd0B0GXKO+dK0zLmYTYHvLm+JXtm3mqT8ISI2ZiLIM
WSB8GW06ZeuAvprGWfWadAI+fO6+k+4ZJAP7tewucvBcdED1+bh3Yuft8z5TOi36SXgXN9sNSWXY
mBprdGwA+txT3yBo3SPIisQrLMF8a0PAQYnn2XTAvFknC0rnEYeTo6zjBfPtD9qkm73tzsF3vQyx
G9IGkyU0MciRBp0RyRGSrV9LIpEA+w8yu+F6OJ5JnrXSPA6rGwnXNS7ldo+PfrW8vsiU1KiyRR7c
vxS6+E5L4CaAXBmB2/o4iZAGMcSHdo5zFqyK8OIlBwah3PGaQhY923cGE/5BTgF6yVjI3WfHjFQx
6YYQAYSLWD7qcKycX1PcGBzcQzs+NQUIKImKsxyfPTMnIeV7+ltCNrdwHSCeZNlBSC5p/Nhj2HwJ
TTwahIxM6vWDCcTV9XNNonF+qefp0kRovRiwBBdmMIABOn/An22eMgMf98wYJ/MMBI8ZDUByv9SQ
PyLknxPHmCLhiDm+8R1YY4tZnJ/3jHQ7Pi1g3Qu87uf1g1Au1hxkRW/OqiXwWbkkc4JmkraSAVeM
SqFCzv0YRznNq8H1JnDjPaMRz67IMv8Vuz292w2YC4IgIXKHT0Tp+XAF2yvGgdEaR8k43onENmwG
OyF0g5CFStj1QXUvo5FFOctgsAi7SzdqO2KjlyanygYYMd0hjLjR/SA9+jD5ikAlbKhdQB4Fw0iW
X4S/awsQizvoZq5+Jd/pzDkN71ii0QVn5XBjsAGJAcLEg9lnUcwJAN7oG3UTI3psbPZ3dQ7w3zPw
mDtsYSK2E5wpG7p2fgoY5oOh8jh7uHEioQ/yDqCsnpQEWJb7lDfRc7p34xbPm1tNv0uxlNmc568e
j+iQlLxLgWMPBmLUXBuqfX1MXmZC4CdRdgP8FIwpIhTTIsiPF5w9lzkVZvDaDA7S6a2uX9Y4ixC2
SbehbHeAOXr7o7KkKcy5npDovcdwJlgT+nqAQEHTt/9CWjss3q8x0i3qRXg+8iTxIFL2k1/BMUw6
N2XkcB1Fc53N+4TvQ0AMQvvVg0iaEw7l6OvQllNiy8Ce5gRoTa82jNOmfYr4qJ3LE6mmLKkRKn2a
EvM3ZIptPSNG5iMjR6fLVoR9ZspRZs4Vlki4NwKud6it2ZDBUxFGM5mIFg71BceJnq86Fjh6hwuo
YHKlSQMf4vfwV17Ax+bHA36T5Cpf+DZIT5rh4vT9YjLBj+Vb9/QXOg7hKQfS8E6SeuQw5+csDrYj
9OERfWOJVOyBx6tCdJ8UU87oXg/iz5rzDgE138ceQrQf4AEKaw7/KJvzvqAKARu+1Tj8AZ4sGQbN
rmFwdrKtd8YBovBx4tynsd4cyik7fuOCVfLtFgl52BS3jTQR0FVHHjFoJkIVpCu+shNqzDNHsbKC
kQOwvf5x4rQjmV2HWoLIOg7qTc1R25w5IcBEH5PYaTZtILM5NeRPpY5k36nvsC0ANF/QFe0z28LM
p5OkBoo32UuXYrQFDv8bbID+xngHcWWDbqIjb+h5CLw2aXu+a/qKjsKVip/Dkq9rEPNCYyd/Qhex
AdmlBNP30RW3gwF7//bjCecokpyOW5v7tD3YK4h7bVw0EGw7pCM4QJmcYDloAUU0EFBKkANeyMrv
VtxWNDpSgCq99UkKfAd1AAw1IsJ+IwV3prqPB94insnYv/etvZc8NiLipaAzXco+QjeYG2UzKmjR
nNggMOpQ4Y0PHMyMKhkcDJ+CEesFGdqLhj4R1x8LY4GqgqsqMbQF0wpC9bs4X+4sfzCM54R8dz8c
McMDRaRgEhArXmkYmOYAhBmP1inWXQKLcLDI0ycBjUyPmok5C+r6no7Wwisi3Do/Le7D6Eeku/eM
U6V2vzGlUoYDJ5aZOVxEWJ0a4sZNeKwFGYWY85MDRrEJzI5d4dXZZvbD6R2qrwtjdKh+SJPK3T9s
i8loXk/miKRkgt85gLCUBbCfpL7D4GWO+hf5nV2LdsEeONfYRnfqKesJWS+oiqWbJZKrUUUzxkgb
bYmr0WkHraDfvpimgjaUFgo9NP7TwfQPDB3hEkFfeBOn99JhXg5piairsOJOPjesONxtCjIrkOdo
IYwtWdStTXw42ClZQ5C/zmFAhD6sKDjp2IPCNy/R5hrNQK7/3j/pHX5x3fvXGpYZ0sipeYsZIwTE
XJd8AR5FK657EVRItkEom007z/Lbfer2XBIHybFIoQVj24if0RNVLP7HJK3pKxsV4A9T2MueCIz8
V4itUfPvsoX8b8JUsoGFQnmHIhJWELoUFslKsAAIaA1ZGlkvF7QWYK/ulNc6gXhadM80zC3BYXAB
L3yYHeObRiCBfE9PUQbfWM+UnXKOMDD+fM7xXvDhrG9pV8xBH3ArBKw8kIFoiW3Sa1xQy2k4A3JG
uo6BZw+tSX2PuDmdo0rFXUyVQmfDOAtYXAYLcyafzPkln3GCrp6B37vUDpU9JAFzNnSqCUpNm9MY
xBI9h0cmOVGzDJ4j045GbHNA64JFi2c7OyD5ZQgqpS9X3iRmV7SOg78IqJ1uBGM3jwReiBQoi9AQ
G96fZHgcl+J54ntIM4D3PJCbtUbDpmIbfTgZxZLBJu2w472JGaPqNcfA2fPk0h17oOkAWMG8SO7L
D8kb1fhIKCKmDQh4xiyXzqXzWnY8MLXD2oDLjj2ZrLiQbLuI7I7oIPzmzS7GMfoYkU6t28actFqi
s/FuuFfzj67fqY7hOZk9kcebs3/BVphYsXsoAXWG++IhQM5+Q/rCpI3evSCmPTOBCSrGZXXhBNmS
isZuOJg9zjBt5I5YLkiddvyCCYFAjRIufTKNV/iPgvlQoHhQYQGLm5H1qv1YgrTsTMLHKeRujCqm
7OhRJpCMSiYszdqusOmrsBL4odueo3k3refGEUab/cC8XHbRPqSsuJA5Ncmvgw1gDcOpX5AEOjIK
evKxvpKfI/Uso9Y71ui38CruQyD4rXatljGzF4xxqI8kzdHFIh8Tr3MSjLvpoR19/Qi8UB9d3gcR
MI5vhCf2xk4g5qOSlLsQah/UK2JnID4k+wGWLQ1buSWMfYW0oBjE0ckJgaNEyNfwx5+6U4QvkOHA
8RkxJJiqjrtbchkOwXw+KFpKA8hRVKTI+yBliLtH8SBMv4ONGGiUEQ3MMYNuGyab0A8bDxn0Qz1j
i+lIkSPBl6WLK3K25qgQyVKcSd7LoW8jRJK79xyjBuMQYDokPPptYPLFKB82JF8SOS2v9QmxLCih
TUL9mdHhED+mYFDEJonxpeHV4GWmjNQa++vvkdWqMqNB8Srhdv8yjAIejPOlxvfEtjjBuujcCXpB
zFXPZP7/4mmMDkNPXg8OltiKbKAMGoXverjELI8CyL0/J8Xk0JzIN9y8gXE0yh9KUmZUgRSCjUfY
Jk9i8kKHC9wcc6DOlR3Vzz8KUoYoIIxriFkTsxX7ebtgiAJDj7BmibwF4lapinRHuRsenAoQD6qh
ib5ni0qOHMET7mD2FypzOEZcYYpHRjYALbEnuGf25BTaFFDseyI2CEe6qPGHK0HYgtTiAOvPaPBw
TYJeYsjCjAnsYgS0hzTChHWsOPRpF8EGrKC4Ia1KJ/ycIdKjueTToj+dx/yNNRfX7ZERQAIE5HWe
vA/Mm0JNO31d1QWVLDn5fMqjKujwHB4DAJfgXkz21+aE6GIu3IzaCiiOMoIYxd8PESPH/s6YMBz3
DPj4xRpJ+YRh8YhlFaZpE/+2x8fE2EnCGkoU5AT+iYSFIRYybYfalYvB2x4KhSNdQkx1mIizrkBE
ybUr0PcQc8IBv3n5bOX9GegT5SQqEPY3QEAhz0AVs2EP59kT5v0lP5ZG/jWlCsaRC0BD7YmZnJGb
Tzv+TZZUYQvix90nqU0DA76l2asxFQR6OZ9pJPTCrDIqH/ssTb6e6qez99RggBAHAGQOUV/IJOG0
qXgQ8kDxEBGQjOhTTOYRE4jGYFUaSMaFbnEwuWymNzqDePU6YH3j/PiX14QAllHB0Z7paOaacJ+H
G81WxLn9dMzOY4TMkhOU6NpyD/btNasIR4AYRYSu97dco6qaGpxN4BRvHvgL4BND67Tje9/5sM+T
77wc/wIcj42xNU5m5YQ+h+w4Y5Tse0DEzeOqr5DQ1yVtzPgh4wsY1fuQS9yOunosMXOLMU8pBEaC
sgRf4rjcFLvKS/F0WSKC7P0TGnYGQRMKvxTqd+aYvQ8UGaR3LIsH8VGl5sZefgRH4TR4zZheuyMN
BAEydhgcKS9rATRC8/o0pq+/XMTAW1tyjRE1fsQmxo7DwYkonRMLySYhtzQ9jYvina2GLeU7JaqC
bQFkpcKNmgK2M9frfwcxBIc41cor9mhcgOC6lDV+eaS0P7OSnkwP1Ofov8XBCK50jg5xMLig3bUC
UBp5QVVKzqgxYlo6DBEKTsS0fvIXonmen9Cviud4CHhLQ9Ev5Q2a2y2NBfVITvwoEQH0MYJ9YcfL
j/Q3dKcGTC9JIiISAIkYKK/wT6LbRY1AwcJCZ8v1/gCJYAymzxtQwJSEiDMBqMuKU5eTgD1Ot8Ev
yVIlVyG70ndRwPM4ixCEDX8DW9qfwUvlDZs2tlyDNEryPHZw0jCk2FK1f3GstFT11VilTOhWllSl
WP6yq44sky5/MC46F0Utqm2Lsc24xtkdUklI1vhF0gFAKqwtMCtPPtsQv0CAsAdC7iEF6beoNWk6
eBR/TYf5O5JnbtieAPkB2Cq3XRuIDIheNidoXP/Na5wQFMu4iOpm808YTUEPNcQ++N0pdUxYiHhO
3DwIo8iziCdvxkh6dJLJ1XTMDej8XtpNkatvDASeBjnaRPaxHQDKwLcQmz7NMrzF4KVeMRf7BDwC
gn/2jcRYY5P8FiQT2nhlgZuVO5uQTlVH7A79I30fm2O/kqbY2e9ilUCQ0+khPIOIOFMyFuGGdUEL
hW0Z3JveXejz1TYwF29hcsZcDXf4b4XRMH59aSWJMFXyh+BU+ZlQKeaihjS5s79rHrqLBQAfexE7
IZeXshWVIwyftmtgRO4w/tI9XIQLsHIBfHqInVh+KzDn5MrfMZouEu+fSA4If94ndxNxC3kcr6MC
7uEBA8/rK03gkO1c2w25FvV14DNR0SW72aUP9JW/ZhGO+pmJlil3rRVTAcAPWevkbi1lu/WIVva3
AySjiDedfbIiNun3MWupM0QtALj7Y16sLSnxzHoYkBcuGC5MCOPhMSOkn53vuSqF3yebUuUss4l6
TkYnuhbOO/RSRMqAwTHLnsGKoFaMkCNMi6DV57Jjmpw+BkNRXG2K4YCt7EExAp68EDFHjH5dUEnu
xQCxwssXzxV1nUvcF0MzEHsqx3RbLFGhO/Qqkw5B/Hm4qW2FcsrLg9pNSNa0rpDBXUP3k/gMLBui
b4jFXAYqmMEfxBLvBxKFXZpZ1fxOWuo/ug+GDjyNsFMRZyHmA9L9/hCCRwAg0Iu2wuoOO+c892jE
IA9YcsztAeVbwdxC9eRAfSEFLAAdwjzn/ZvPh4tyrPkWfhqb6elILNFSdrBbiUjQo4h53ujvKC5o
mvsVcgBNB9k26b5c0RZTp7JVsfRuTCsQymChgBXxfAYX5sHPj0cP4InBhpFzP8zqEKOUNM6nbPM6
CAEyOgGXLLBRAbz284NiSfxIyDNOOsNj5apMSq0NwrNJM9DGFCSIFhBL0KPQPSHQKqb6hn2Rs5oV
Ti+vLjASAdYzIBYQAKFWhYZAcBaQOCUXieUuBRQtID46GizQgBb+WlEEOYRmgHXNXoy2iK8TdAZp
sis0BAFITTGPL1S8Z+UMVezkRAYXexELrVFMguyzJyFKUO4lUms5IyzCmmpsdJic0WshisFN37G8
AHQqOMGcE2Ip2Ckw2SMaLOhu9NJomB6zbtLuvkFNdT4ymF7LQXj+XIwfmeqAAxBrVxVYX1eyxIR2
0SypG8Z1iAlFceMwMHCrnFg6HIG2OKbDCfM8ZLtccJqCufeEyPYBWDBk8DRaW4snVdoIlH+az7MZ
nY0/OPQILJGo8NNp1kXYSHOqEYyAwTIIF9Mnmolk9PqzEVDGAQhZJ7ZjdkAqLHZxJjcSGZb/wXKx
qclfG8cRezokPYEcWkJXqBNlsOLmcC5qq3DDiIIFCBKHHrHaC5XMIE9eUM8Jgin1Uc7VXcBV4orx
Cy8MZVhHk6oeIcTY3IYr2gW24DfBcISvkKe34damXPVV9pgTJMMdBaIDswNvZA1AmmlCsYd2CUGb
ySPDV3MAsMkiJZEgnFOHYSyEXRBv4TcfSCqH5Mrxc14wWmtqMIwNsxlfNnChsvEBdKrdmjuSLaTk
wItgyaEAlpk1XAbUhiwXTTgJiOVhI0z3hI7D9O0E/YOijn1383wjTUCYmCKSQajAv3PKE+XydsnD
QQ4T5wQghHueCvlCTRkqS2RT7MFcB+X8WauFV1EQ0gWU3cFoX1QowcD8zKh5cJJsWVEGOGf4/ssG
mRN+Q0wt8UklHvBtjjilpaRYANbG1mb4INF6MKCjfcx1pUMyNu9eDYW/kG/95sAppnUcKlTpD/0n
k3rSKnhAqo8jF8T06R1oZ2kOJ7rKhqSoivPIy1VoUTxXFWGzn4cXGkRaZN9k0WWdl2XWSMu7sWUO
XqNPrfqqNviiBEGUZBDB/9HdT5zP0kG9V83ekR7vZcU8S0jtsGu9hKXT17+x7CdVMk4HqVv3/byg
+5GL76ZudUjuXFpryb6ub7muwtkvhkbmSXWx+ADHZAOTSQuW8/jAZA9Sp2ZqRKVDd/6+JZOZFqx0
o/F1oPlPj+kNu3bHjSifWFsbplRGHyyclXazntkuRjRXp9ktlhuMhSpQmpVv8iybhNqLwlSr1qU1
CN5SR3c5rIcznklhUyKiTlpYOUOs+qWiUJMOo9/h9/3XRF//g+kKbWQUdseHXHtpToWVLpPQQAtZ
Wf7T0IGttHmovIJBeXlK5axKADzI96ieJswlhhk/fzMAisYj6ddFLdZ0ThYlMeEdg2hDBTlpPjy+
UqppWUaBRVBjzeGhknv7Haz1cpUw8LWBZSvN0SB5b/RPHiRNYPYcT0rCk2zxIDUFDVecjV+Sr2vI
M4bgdKhp4uyD1q22v3pvdww/zIHNiMmVi9BL2B8NztHkPCxTn4sut6D3mibCKsIP/nyAgrbvxlEY
Ya1g0AAqhtAcfQpCuhTiUC07SfL5u9Jd8bPTglE0rZtKv+WAKryBXwndMkTS88RKeTTLVUz++a1u
xQz1mDB9MpVRIEUJGEMZ7S09narvxzyXLEfSkBT0bisDuB1CnOagE+QzPOpjNSSJ03hfBgOEbApu
O4sa6PUalVE7b3mWmwdO1XZvZeZJPDMtWUBd8lO9pGlRT61v4SQJkhClt82GKbXFY/EwvqPmFPfV
5iExCqeN7LIG1mmJa64B4BJCyLrvUpKxxZifW8d0usx6kizTvyJAnPcHAnur5IUKGy2N5dfko8uu
oQL4mMwCf9NKxXbbMo7tDQ2oP92UJ0WsgccnUL9sVDUJyfrHjlImnPXqNHm8z12o8+31Z/FOpaBp
TFgsayoPk8dk0BCtbaTLmIStYaZclWqILWXYBXGoAgPWEbzGMBqrGksnelzbinyMSq8WScmgjLf0
olKIp2H+gAfnpIv1dzsxLT61WjFsQrImSZvsNCX5rXJj/H3Ka7MhKjvXk00TQwVW9cqsoCkYIlCk
+VJlaIlVtBdDJ+xcjhCUZ2RifvxGBGW+riHNYVp3dkEpmhK5QV+s5nbLY1s/IUH981NGS2v8qqrF
NTsPPvDo/faTI3hT15rpZ5lrPm2UQAmzpr9enAVDnWb5u5CplcOS0qKYWTVQUare8LpFxLUlS3gk
syefbEWcGUprXiBuXFO9G7qf7TJrWqBIe8BsqyCYD+YD/D21W0KBS/FkNKdPMzOZ2mTuCSBJATCN
HwBlJdx00Z1FLX3mmCpV0vWTexd7Uj7rlZnBmAgmU7AY+VP53eodvj66n7Y/8gG0jFFTi2e3LwcL
fjSfSmq9MHc1xlFzGkAD94721+rMj1KFfxOFRJmvX8o+jjjQgbU++/zh6Qh7oP3KdPqR9bEFGkLC
BRGPTxGl6RgqA436ljJx8iF47ruoM+/1vsawoxwjuhMrC6U6FemeLVeW5wT068PZFzTjFQxltyCw
yVy2oFsWWnDt5X3lnSYHPOiatf8ap5gYL5Af1dGGh2fNrLOeBpdKdXBFmMCeVys/b9FOv+0PUhC2
N3PdJmed6VC5W5cY/QKEno2vljO+/vvc9qvSOMegKAPSSoGa9VNe3rno3LLUhE+fP557lVhsY7em
wU9narbllr8VnGsmSWO8yip/ubK6+z68uvrR3zdxfOgNBXMGJS3SnlQq9gqWiGyWCvLoc6zMvyjC
XexT4mRPQkrJn0X66LeiT0wgxLtZkR1UY14RTwBhRXdtetbznhIoFVPhkPj3QFLDt9BCFf3kI/99
YEJhDrkJMlu22KKR1PFSg89NMn95injNOnH6aM2aCJnnNZwNS5/Xj1sCKLYFkNN7lRMXlU4oBJIh
wRTykhvBGvhEW4M3JG/DNqXs5QSeway+vpe+nj4q7w0q3f2yCrPmWiAg1ZPfLDzU+ookgOG+aH+V
+PypJylzkr+TZ3RI4yBpz/yelVgW3PYfPfKJVE7Fpf4+WBjZTGUgrpZMiqNmo8DjXGdJCqkNPhnV
F5+wDY9c8ERC9bpIvrtPMy/iRZotk3ZaGOe+ZFovL40Q5jyof1/ondIWlceLRpM4V4pfs5/XiDy+
Uz0MBjId9+RjOfnT05RFFW7YNRMA33jZlp3IK0mshcmtZrBP6HPDeGx6jrWHvHs2mxfx7C+Gn5Mz
Sswp7fe601dZBWs8cPkQLFZZdpOnP2htCSk/QIHK4kjkaRkdjdKL9bmV7dPnOVY27/Imy+ssoTPW
MppvdQBK9FizUPFW4zjHl0TvqsirCvlg1M84g7VymuomrzzSy6DLflRlF8rNxJKJMYibaWXywOf6
ThRZ+bBHnYI6uTGOr3d2a9gehz9f1Suai/XcPF6omnyVbJEXh7vDPtenk6Q6ysqeh4UNCABN6V0e
YfY/iG8+GxvAsDyLXdB4rmXdL4AIUVmh0H/Z7ISDfoLbQVy+asHgqO+P+odeHW8PzRfOkiZdaOpK
bguxsVSFa/gSfoHsJ0F/a0nWOJdzMolhDSPG+gxOH8WVeE/ytpEDInQxSbNnPCLGYKkMISNeQPU+
eoAwoXjN6Yo53MN+So2jpqsKxBEQAlQlZbaw936sPphUXxGRI+2kbP+j6byWG8e1KPpFrCLB/Gpl
yZIty/mFZbttBjCDBMPX38Wpug8zXdPTbYkBwDn77GBDV7eZq7Ni+kP62tNZJ/WHN79YmXecwt+E
PWaEyWcOzqlo0lPu5i/jEGONSZGHOmzZ2cTwzBFTDnqdwVxc/uktZNalb36YZfEZBvk/2ZONMkXz
fV2bwG8YGafWuSsHjsisfSxbG9+mOr/ERkyNmryPQc7OLZFb9No/G+y/qVduypQuCv63F03fIkUT
qZHvQxPwAenb8NOmPvPQVIpB42/h8fYgRI5ctMf9uuWYlNGfCygxRuuq70ByMgL3Wvd9yIF0SA0I
Z0mP6RqrWpUzpWmP1w92B1I+T2VzNG391TXBrmhZpgJWHUTz1iWL2xjvjBBLsfGfJXF6n5GRJNiv
6N+mf1yqRldQvo4WwyOGU5HHWcYRYdC/TcFd6n7anNu8MbEVoY3RCLWsJ02V7HIdeT+sKyrJGUOF
gDe+DwHzAtRlCSAuQEXbbcI5vQ9HfQmILurwkZ3ufflrZFRMHlz3ZkCXRLfS2JvG58Cja3M0v9Yb
yuo5OPvcvwbzLpzBuTHKgGfuwaKZJeMNPs8srZ1r5R8Vr7U9POKBZnszl4jJYFEAsmSpgSlCh/Qc
wR6qbjIvu+JVMSwOggJg+lLOsITj36578UDV6vceFVRefSzXZJ4cpncMv2rt3A2MQrP+UqZInyrO
i4qQisxfFshyG1L/JwUYHwa4GhrzUdZCBd5mpf8ojDaWiYW6hfAuyi/LwjHS4SEwXkPkJm2THGM4
xNLBZrjgMw20zfAaVUhRGrMr3pr8iWd9x59POdMKs9lY/ngnDCpVoiR4eHoEtK53Zsw2+q9xTV7O
+aSb54ZvbSmAgPQa6oyxOOos2D45O19kH+MM9I97a1Rvuo8Php9SQjf3GVKcetGVMAzt0RzBdWLF
HwRYchUy+fMXlxWiTpLqkMftxUmYXpiKfSoh3SqRp4ntZylN0okhtqaVrDF3LcJLIsd9qY8RYNnS
04wWZ7PM9l4yr/p04SjxbVAoFQ3B7JZHZcp9trsG7rJxLXLjU8cRfnn4EbDFuuN4a4T4s6kX/Zx5
X1yvl89poBU3bJj6pcbMaGyyLVte17wX5jWMUhJEFOwvJr3CWCUGzYtnbpMJgCOrHJjsxpueKASG
uT55UXAs7XqPUb2q8qdIiRe3ZpocFgA/4ibZaJclFZewoNGNmdxkDvRWwqzymMWPAUVEF72M4Qgy
IbCzutoV/NAy3nudOk8ENVEyY0uBB1xiE8Nk3tt9A3AHRG2l2MSF6IcDdI2m/6GNBPx3ZieI67vK
yd+KWTzUMNkj1qJj2uc4ZXKYCl7ruAALiWxs8lzzuz1PyWct8AYuCE4pnsyUwZjPhKbCXoWbbCce
e0IJQ6QNtyoO2NXqlS/WM/Msjy8S9Z3Ha+J86ZA8VKkvfgvLwcZCv2ORkd4IbtBF2BCqdl0Kf2dy
UR2NS9gV4R1SqbTqLkjydT3BtAQzFZGH5yRKm2x4Nile3Eg/aJXFcBpLLKkcsori7DvMGkhDSbsR
xvRqj/RLtmvcQpOFOyQ4E+Gqsihc5hfDrfcmS6Akl4OeKIXRWwME5A62SS6YUohMGisH8Am4GI1c
V/EqRJBAA0CEAKsVdaTERafFAz8YX+aSYYMU1kmM9bllA9cesWntvPrMk+Qh4WqD36V7HALWcaW2
JROkrnsveZE4OZ053lnxa1UFVOnM0NGXaSpj6b+HzrjtQLSjhREf3fimbCMoBig9cmwHu/JvRKeZ
+s1uqBnKBuNxUrnEWEY/Fz1SKh6tYD1ZU0CdqACsFpCl9yV9oVL/am9CRzBCAOIw2QFutlGMvVoV
vISC3r23BU1PhwRnKrBICL7nMDjE8C68FvXDcM0NUJsCGT0ARJmQmJaKf4HAmXo3DK9Os3M0B2dm
nZMq/PJtaDiFSd1K7aBzfCTEyXXBqEf/bUzoWifM3ok+AESLBkLHEB3oiJEcYIsVYVbj2Lw7m6HC
/2Iwv+nWJrRITlO+tc2qJzDbw//rEGT2yUrUNeKDB1VcJfsNAMxTWDgERGBwNrxbpFFHfG0jw0PW
oEkKORbJTWv4vWH+ySUcvBI6BqSgAnzQm77TFHpE3W/YiblOg1Vrpbw2La+vpV5agAWq+N4vtoM7
H5MxwNYOIx8GxM5sv6c+bVR9scOLMT3I6iGtHqLpUptnkd333dFgdOpuTfEYQRb0UZtxWvZiPOsc
M8J62EceDLQatutfkMOZ66iaSNTo55/eJzwaQUpSr32fSHS2d47ESd0kegIK1QUbS112WY6jGO0e
kYmiOEbqFSPBMTgUuqWPmPGND7aWcbUTY9N3lBHz1eJU4hCwUusoXJT0yF45rtmb7Kh9bu3oltXR
TukQamT23ne02bwkY1+wOEi07RQChMNAvGFNrzWnxsY3SBf7K9WRXtrVZH6cov4QXy3sNuYHhDf5
HygQjk97Y7yUKl4NOYelk+4seoSsItbKZwlHLhgyuXvMhD2KoLDoUW8/JtYrkGQyz4fUxeBJkoxF
Rga6QpL66uDaWdGqEeW2515G1rTLgXpSagWRIUCzr70Y7idKf8v9N0VEuhDQ0MlPs3uZnWUfOo3M
7dTENEPnZ5/TVqfOk1dZB5cjo9cXK73KEYqvOI0RQxOXjmb8NO1dzd7BURqJ5w7rViMroZRxUDlQ
yzmozEBsqUedCUK4RRveHFr+pndkd9Cs8naAOfGYReQugGot57RHxlaRPbI4hsRHs8BoxffvS1Pt
hgS7EWU8tQK6G/KavBG35CMA6u6adAeJ9z6dl4KSRiiUCjzJO08s7uUxpGhlPAQ4Ty2d2fIza9mv
XTIcNZqpHtskuzPPuN1JhyE+lYrRF/sKwKywDZIaCls9hhbEbACmhhpDS65P1Ds1ybVNgwY1trIw
kqADUDL7yVz4wtcuWo9UsVSzdkaMbtk+dB16oFdbDc9ZxYBYReQ/xKhU2vK5tExkyIM4hbGxGZ32
CMpuG8mvFcxPtRduqz54lao7zqNeTYb3W/jdc5YKkj6wUBL11a/V3rHdY5IseF0nypWlHlQ3wyjD
AyCZwfqn0vlADq+6sD3bfffb5a+xWBUaNW2+N5r0Lpz6NUWjIFFmcO6LEEjVfUvaT7P/yzuoUBTe
A+rBDFr18i0FSTazY5wX2E4N/lMKxC64aNKQImfaojeOBrZ6VuVS2XeGd3LNdhNwkpg9Yy15DgZx
hx2d2RCG1eG1Qy8f4tnXzxOu2m+TfJsLSkb1K33o4CEnwPTQ5eZRm3qdTyePF8oyL0Garvml92Co
+x5F37Edx81/J2KqkQ2vAg2fSii21p//ymao5Mszbx2C5Md6lQl3vbRmzYBv0oge3z7KProfbbbu
DCeOscSWP0EX0/b7trJ+UG/ZBlJEXcJjzi8RcxhIHFpyNiK1w/pDE2SK3uk/uISvaBvN1p64KjM7
Bss0h5Fz0FBWu9VxqTIEZVDpJBtL76k9lgabW7LsJm0Eqxl9VWKN+wwBbUFMNxBM57cAI5sEb5Js
/E6E+Jqz/FCYn2FMiKQK9vQCm8TN/y39ivRj3oP26C0FkjmZ77UjUqxmQaCi5GD3tLgeSLJT/Vjt
eBQV6wU0JR5ApGNm4AYnMGtsa4ffMnLuAKuMPnuqNRLa1NrpYBeppwlB42RaD+jbIII+OD7yTrBH
4dcvde7eLxWPh0Ffb0UAPiH+g0jksmh6tLzmUTsWbbX932lv6m/TfzVIjG1tva90eO8UsO1zSKw8
0waMP8D0qx+Y3Tjxk0jhuVCYzfh3O4qjjKdXOXqX+X8BJ5vhtw9yiNbxk0MHo5S8fju/+UdbyE9l
+HCUdf9ta+Mt9+SIEZmBa0PW3DWAq6EsGVXXyfNkIQeNjRkyYDoh5Wzca5cN1YZOObqra4ZCI8at
rAQ1WECg7FRZ9ZEr91KJ8LsYce3xI4gZpuEio3T7QxKVzZqatogXusA1bVAuxsHGVsbK78CaYuRZ
kFDYgasadifA54zcqa6Qm3AYOTQvGRPL+Uf4Lw1lHG3uOhjUKfXEUzagfvcMLHWw1XWcc9vw7VSE
fpgnlc0VefZj86xMxpGJceqdL3d85iVb7pX7Zpg5M5HpfeinfWi2V5XO31XdrlqPNqHMqfaA1wIy
QrtNG6HAJnh9wgpe/TTZnyOL3cSrWtIWJ74m053oyyjfLVtlYl0yuBgLKJVzrllluQs9Z5VL/+om
6rdSzs2mDQ8QBolU/LUOM/g53VeNCRe9T/ZtG8P1Gg2UIsgwpOTNF/KkCkYQtl9u3OG9kBCi3HB+
FWL+KW2VsCWbJ8MQ8q6yEwTlEIGt9KUjdVRd0pACJmiJUSnf4lnKlZF5sGBS0pZdYqLFOh1I/sj0
vWSak4rkWSXWobcqvHtiEtyRmxjeP2lm2SKTKieB3XHONzVVsA2ndCfs/HlOhhc3qrJtX2Q32/Nu
URLfW9V0SbRCWtVC1a2sjOgkzAhU++n5WbOucwzUBLigkxZrNQxbNyE4fHCzjyo9z9rHt1ubt8ay
m1Xn14svtl3421qTUVQO7B+uYhbe4gE1Ps4a8w+QVjtV+9ggw4U5oe7B72XSHJsh8VbtWBNcMQX7
tvi0zKDeexB0FIFXY41JNMO4ld3O7RF5fQzqb8XGIepRs9TJyY2Tm2nU9108Q4xIOEGbfNpOqQ1z
gJCjLiv7LfOFQxt67a5O9aMu7eBu0uFVlySt5Qr1QIO+RI0ltRsgzqjLU2zN5i10uk/lTqc07J5i
Oxi2FFEPTtndR5kxr4mNjUvjVxjG8/yeBYeAGRm/lN3RYjSGRN+4TfLI75j//zf/WdGf8Ft1d8yD
w/IfuASEZQY33mGVujF88BBPX3G0Ctc9upYWNz/KAfDr/lJly5BU06633c9Y0HmZJVRhIyWOMyv6
CNfa6t50TzJjXhzXlFV261I5A384tfdEFeesCvR23ryLdbWbVeMRI+SOdyPKLOF8RQJKb5+9IxFK
sWrLyxcDHmwCBBjsS4vgWtLsqtFcDzUfVQyHgbmjC/2kMqFDBng7pDT247QN8vzsRjhaTO5WDtN0
p93IWbU1NLUhfOyh7zUFFsMei6Ic3pJMYqkTIZFMgJFSysnSNM6xLZ6HCKcCuyn/2Ni3vk0nHzaQ
vRSNSSW/aHN66T0ZcXipRc6Hu89FPT0HYzWurQBJRSMwJEjpO6vfoQUyNBNnH3jheVBYh9SRcuhR
kYlCWWSTfvAJJeRnCCBkWtjCrI/1jBvzYOaH2o0eJ2EerJp6qB6bS+XMCmvdBCqqt3JSetGKEeKy
kdj6tc4F4ycH72naFSXNX52bm7CgmuwlO3dNZTg1H4MxfuRh82PYmHfN+EyX1OWV4uer6tOr1Dlt
pgq5XfVv6NJNNWNcEULaNNA3u5ywWc4mNDOeilyx9oLg0WmKzzyHJqjejdC6zBnuhSPMsJq5fF93
96FZPieOxI9TrUOMs2outIfXWhQHQ8CXt3Fr8+DvpnXIYI3QgdzfOzJ1115WP6panzzPuzdGa1VC
5eisrZOq06Q5YtoswJuxZYKRvIvK/DWnz6lG3jEwdzb0vklZuNFI/WFvnZGeiS+w6obqWAQK4oDx
EpbRKfcZzEdYdpTIqgpxMO1626tq1wb9tRokyLm++XUrD/gd2zzasaV+c0fC2Qbuscvs1qvlVzen
b4XBGdUn+ITF9XW249uwbAM6VV9OyXlkePdR/ZrNNsBjfI68pUUHguDVqD5K/9sts0dnwEGZu6JD
6zuawc5H6mczXIpPf6N0/lQrHdwJc2I2mV9UitwmAGfX4YNnjPHd0PbPFiPBVE5PqYclR38OWm9X
RObW0ShzvRyxamrR6ljOI6+3XxP+O0kc8zIwoOyazN63GRAbaO387DNrOwq5kqGBGaGEsRvjwcC1
skm6K+85XN2k2IFmH3grHAX659i0xVX2pKsCaDEmyZOeuFgsE33je5Ri6w7Ds8G+HLrBpghQDbEY
Yyv88bjqyKxe+rA66LQxV6EFAJ+amGFN5WM/sKjj6aPPnZ/l/nAqXQrIBzIbqMOan67qAaILeLTB
vGvi+pHZ9X1e4r9jlU/JhItfYu7wPwR699OriYRKFfedHZ28sNm1KV5xdRQhQiPWt6MDjHMBjMEd
COri3sRKVoXkScr6amMLWRbVUc7ML3x1zWrnL4KFJiR+5Sp3r4UJ1Ue4qU1ZFd079vTs4vZqgU9B
SKsj8zlIR7mr5adoIzq33IJpQSDP5MPB6I2HwO8PgUwpQlu0aSzbouUNX/5u1g6HwLYecH4c3eq9
a9rveUBgE2aMErpkPElezSDU+PgF7yoI920tIEGk9ruKjGclIXKxx5QZVplB/NCCcUizXtdJuIma
8BpXw6cdhs++g69E7ASPYsaZxrDY9bKXOJovy5vstMwHLeMuGj3Mvtkl8mxB2EIMbce9LjrrbhyD
X9nXcFRqlxeQ/dnd9EH64NT+pcrjl8Sg5O+n5eaWsD3L6mPM/e+8GY8pDzfoeaD18Bd4JztA/J+b
3qZ0irMB+zB2E4S7dGOBs3Wd7zCha3G/jaBCe5kgJhPBLfOXzQx8zvC6VczdqFpXrBo5fYQ5rNsC
Sjng4BOmMswJllFR9sGZdrQsLPhDel1YShWZ1vM5bcOHPqqwXdsEoroOHfQ/d6BPqetbqrsXfxQY
f2n72IUkFpCAnRoAlVHTjCutbTBCwHgPlxJffxK0oRsE07jnB3++jf8OqL0f0vbDOlEWwIjRMA0J
WtIATPuSessLKEnaLYGghSKbyrm3KCV1GmKzl4cvDtRrCtrNXHISGDPkTxZcbjYfPHK9qlL5Clzy
2dvmoXVgyVvOVrgLeUA/yBjQKR5Phq9fi4lCgT3IE/U9WKYLV8wU6UMQyrcp1jC9SHrzjfPYccTF
jt4nZYz/yyQeJWdVmlmbKQoJOxjwK2ktvFch0QvHIaVD4jDTfBZu8zakzWM7wfuJjQbzSyzwOKrK
u9ord4M/bMswghnpbeh7cVai0Wzzin5mE0ucUSo4zBZrdkw4kMa/hg20TH4aEd7cZvoKOwvShvVM
1jZUQXtXBM0ihAX8n4wRU6TCf7NDAMJSpr96Mh9Eb5FriGWR3kRCsd5i+msObnZouNN6qp5rBghR
L1DRdxPRr+NBQVMLShzllOM+wlMUzFjmXj5I/KSlpIslo08wBzN7ZrtEGTAUepIWzN8O30Odnp3G
W4/aiCiKgqdmnJFIy5UcUbao0gH3C3/rloHfDOEEv2IVuF9z0kF1dFEbxLSgAw81gU81hMnngPVT
PeGoWPlMFVJG76T7BF3/Co5WMh++yZgBWxiLL0c5cCKRyDXJRTCuvCsLIXDK3/j21O80/D/JiFRP
82Mcwyj/74ub9SWsGmA6eIWkLmUFwuOJZG3P22vzF97JJBloGgJmRoP4xVIpYR5UXSnrSzfN2qis
t1YF97Myd0YBTbN11laqdp0td0adkRfijvvJE6taiHet/Js7tzRfLlUkbVtcvtuGBWGUiZ6a7V0X
ioMdPg0JE32xjsf05mXhNYrgkXZ8gQE/g1DiY55jjeWIv7L7GLA6YLazzzCK4kCioB4ObZL9uXPx
kZoODu7o1t1/s2FtC3v6DtvgqRr6H7qAlYWiI49ZRokHuNQEt9HqHycJwzkq+t+KR1gY+c4Oxb84
Y1ZSIQGFpPhTheNrEuLyWEf7PAPFXaSdM5W3THPcVPSxmcx1bnk0qtYhbJJN24NV0vlAssq+ZxNP
THWft/6xEh72H/MPU42XqKGMyBV0PzOBfAWhu2vRYhAdSm+3EpLhVVEHf2OHCQyvH430mnbxXvfu
RyhZEpGN+PzkCcqdCnsICs/ZpC6mqyZHWWwMuaDHUbUf4cr1C5aS3eIIdKVLeXMcEDja0O4jsM86
ydfCc1eFR3QQmWOc9TiNNOyAKdjDTKGzcEOD354eOiN0w2LC2CeXwagOYRXhEwcTzdIf8Hlg0/QB
oy3jGF3jjIcdIEoUFRfF/LzGi9Fe4Nx41eHsiMve8gN9YLiejdHO8RmCm9/phuCLL3hMcfmP6dYu
60B1+R9VhTurKEGIgVKK3yaIV7IhCwaftAwyOsVsZOFNiw2ucc2seW1laj3znJgO4ldLjjz0A9t3
cJAlq3u2VnP77mT7uhe7EysLb4IUET7+hhnaPkBVa5KgZ/1m6LNDKP4whbeZw/bdCx8YD/x5LiVk
ww4GvLKt7omq5OLF6hSXy8nRY+4Ef5IqYSoo2N9rE0V89aOCN2m1K+hsDxNkVQMRZcscPYONqZi3
GsVHHjyE4yOt+53kL1Kigis6d/GbDbxvYGifiWVUPm6LIr2rGiYi914MZMjVK/U3Z5yOv3H73YVI
BhBtqk6QtIYIgJR1iz/GWepVv22CThKSYUqJ2HAmR+Bvy20XcLTAc9YctwOwXLrkJfODlqfSU5uX
cOErDS8O3VLFxzccPjXiTwMO4TwbZ6DzeD4P7nsSMHcpGSlgBtHjsl2LbhNkA4Nsc2VLcVieDEUD
ap7EQTvV/cZ8TYkMuSzUurYUICQib1q+qVA3CsFIUmSGbX9LinE/pERycbCAGAe9vcme7TjcYPUM
4hAq9ZC787ZSxHQsb26WYg8De4eZROQynJjmcp++8mTWYz1hCdiPmFQgPlpWbNO3N7GMK9wi4gF6
FKLdgGcuYsWeeCgPQlltMD3V8q2jRcMwo0L3Sv5SWdpoHAVh6aIob4Vi6oOJV5i8AAgfDMffNfyh
yjee2yY7jxYX273aaX+MZ0zo6ui9Ls2Ti4DDdzD9sCfUnHRGvg+/qu7M1zZ5yuP8yGT9EmH57oV6
F8XDZxPIvcGD9VT4Pbr6ybX6XTZTx8lCbyz1UeLp1CXtwaFjaCvnD0hzV5S7aIiP1KNxAxZnmA4r
TlpvpXAPvWve4qUrG+NbQJM4YL0x+QAxLP4mmbeNpH6rRnBN+FNQT64t0gDymthahzF4s+TCjeu/
xJL3h3mnY1WvjiGHu2VLtxhJd4LoKbLCzd0cOvddKdANziZ+OWixewolXK7q7HFsybazBfrFCMWD
HR5zKU+iIqDGB0QIi/yHPAaozuzjU3lONW91gTh/CXMqn4fSe1p+yGxzH0sKbTx1Br7PcuSZlO2h
TRhb2TNFADQhZRb1ucTzdDKTi2y6ozfOFGpYoximvaqxhXJF/h316T4HG6iqktAhMzz0CqZJUsNz
QknQQir1ozT971Im7thCWXC8x2asjz0ZULWj4r1+DxOG0sudotr5acr2NkRIsfkGk4O6vsw+8F9L
fCZREeSYGM+6wkKvHJs35c+3rr4GMz7u4Yw/jmJrkUaxDfR0YquNFq4h4OR+tPSLI9iheAxVn57s
ptnWAWzppDWg43A8Gr11P+fVQyHcbYStYgFEEYQKHUcLCd1tNpiBVX4ndgtOWpv60eAOBJ6CLTXQ
5aXDTiWch77DhA6PUn++NN3AI3Lxf6OyLfzqkhf5DZdb0Wbfqkk3FvLCKG3fO2y9rQ6/8MKOLgaQ
+pwQ0yt9ae4qx11RRbZBSWh5TdPoZu3ryEivjndjNR+A0EjRm5sPYJmzpdiFBvFg0bEsJX3pMy/j
LU9q84Md3yRWw4ZCU87znXLtt8aqrhMgQlh+xCMpSRG25mn/lUTisRqReeUMtKKguEcopuRrXJ2y
nCTcNL+IBJAbaSgo7TMcpNfa/vWH/mgP2lolEio3qHJeTJcKqrFgP1E9iFccdM8FnxYJdKwF70zT
49cX9jjdZhg3du5vOhf3TJvAtwp352u6/3yyVu9ZWLwNCndTq/MfdBKhlLq1Xf4hkgRDTov9Vb+0
6FaHqXvpe02PREz8sh4WbUqI3RXJPjKvT36hvtIB7wrTfFYDMkYLXC+gDWriRsOU12secB62z66m
8uuLAEMy+n1H4BGVtI9exiLpZrNcFcAHPt6PBuP/VW/HGO9YGqwOPmUteXCT5jVIhuac033PKX3M
4G5SwHxP119tuUyBNBBhldYvi9EOlHhgAuecMnqfZ3c/YP0cdj0DyBl1jvby7ylPHrPEx94EAj57
qvm78DCcY25oeIUx54yKGbnQ57UOAy2RT68C6nznvySiImRHYhmIJanQ4Y8roRequX4LJzb2Zj6I
moOjcMVHmXcoyWcQzciY8BaiJMD3MugeTE6aKksYY6IPAJ2MrfhYL1zxDiu6zL6GJULEEjuWvngw
jejSmfiIoU7CRTLhjC4G/ADT/Bi1xSnXtXcXEB84tuVG+iztAvIQTUC+Cghw601GYU7KSPw91Mw9
5hQV+Vgic2rhnYf5cJBKHzL7n6hn8OEZWbOrEQ5Z3WaQAcdSLECMPHVWcOkDtv10LKkkMBPMXRq0
Pgg+qhqyGMuIqdC+NSgUJllrNL7hXx5i09/VPDWXpKYJf6gR31rOGRlg19WZ+yYIv0Ll7l3IjqCG
pImHL8xgcVKa7Ede+7+hqZeEGI7GtMHtx7bQp3kjzwBRWlk85BM0uRCFYRASBmU9LTVkWQb7zg4g
Bomd6zqUVg4eIJF/6VpIgjIobqY9OMs08U/GMAh8JIwUYmmewpeSL3qrVVTB319gwXbfdTWx3kAS
d1MIsw2/VLf5DGFfekwRJyN+r6zkrPvmQ5uvmdD2yvfCP38eUQXBMgnGTZBgSZckE9MK57E1dpEV
nVu7wfCYCrpeHqa8Is6LK3WhteMNwPoz6pFWqeo7jz57Z0m+0OIVMt1TW/t8ZrWkjKmPRDTXLC13
GL/Ydf+eWIuaLKDQtOC/liaYRsdqLTnm0hBaa4VdE6fTmAdPrYeWMLCfYz3tCNkOO+c8efpvFADX
M6Zhy5Zu6WvLoVzkMQ5h5q6nqh79kPTeGOoaHAK/X6e07pGfvYoJ2x1BO9wn6hTW2EPP6jCZm5H8
iYR3KSn7PydXJKChoiicY8w51aEKruih5JicHWmxmVBle+k/TTMzw5NVvXdIqKb9NntqwNdAnIgZ
s8p1SC2ZHbSIHstk3OfOzCwr/OuYZXUwfi2qTc/sUU+AciRN8+EY2Vq2QOB+Q8FfyLOjICGaTVth
Iu88gKqwOgyFeTIY1FxPK+26b0Hn/JsgW0w2lpAuxAHObCQhe87aawX1xY6x0fKDS2GIdTmVLyq0
nvpg/qmU8eLhLYoGQ9n5ZxrN56bk/cVS2qDblwFpt3WwXu7F8qs2pvug0lD3SL/1v4YCjx6WbIFG
0M+9W4LtReRHv+7k4fifPy7jUthRr1riY2ekW6/84TTbFEm3NkqklD9Z1R4jG5N6UNayi2/j/J5g
7duPZNygLIpxXmvKZwnR0IsYC9oFbkVq2IwcuTW8SqOLd4DdWKs05CHBHISQW/b5g6ZtnVo8GFJ7
52Xuu2UpEK18PWiMMoOoPfmYseipXKUcAJaKv2MK15JQceV9COHj7VefZIPJnXzPDIxsYn9nOXrD
TJWh0rh3PId0UbxR0gQwNthXhjoVU/tXsDbTIFhPpb0pDHmepHeFJ/xku/MuR8lnwBkPqIZGpN+K
9rbWJhDqSEhN4HCMeHhzmv1jo0OGhMVDyZIu22ILfxNHI9+4TP7NS3J6viJAY4D2uoz2aB290FlC
eoB7mOdvrcl69l6cUP4GEoZ/yWozTZIGuUDupjnDng/88jZ01HE96mfrTdb2y5hLKNWW9ThpiDPi
geHGwQqce9+xZyhI48ZxqnNiHPOKob/jCHiy7NgmByaE500NKTE1X2QevesAEqqUxAtjOSCLesso
5q6xjQvj6q1losyMyq9wrJ5HgxChOXqGCn3QEUJJmbypIiCVrP6AyPwYBAhaUFUhlPQ7/+TYuMkg
a476+qhtZr+92z80mgDqCG9urRePEXi5lU8GHgwrg6wqzqYMPX1v9T8dgV04aqsGSMwCz8esm1f3
tx76m5T1NvFgfqbYg5tR268DRi8yIRMpRDxJBzxI5ARifhxHb8P0LYbt6K/dguGlb56jQd8GLq0L
+62oq39RYW9MQFVOpACv+HQU2IjgE9kwva44nZcV39TOdwI5ROKIYTrpbWicb7eBzxYNS0rpNNIp
tjSXvgLrMlT65gd4hVFQjSyrjiMp/h9J57XcOHoG0SdCFXK4JUEAzFmUdIOSRhJyznj6PbBv7LJ3
dkZDAn/or/s0h0zClMeCFVPMmqNE2nKc2zWmsSB3C3yDdXRIWcitKr6pgXXVw/JXKtWVbBWXBU43
t5+BzoFlmLj1016WCKRVrQC1vU8bl2HuSxxHEgnEfTC/033JW7ATms7CJ27u+R9rq1oy2Y31LAuO
VdxW/ShBkcHQE3D4YTDhO5OiuGZdOmPlu20qb2Vz3BYNzEIue1rbbqc8wBmdF0y85dXMqXS2ZK8T
fCeQhJ1h0vKsxGzqVE7/+cZgzxYvF7+tNALbHHQGPzoXgr7UtpN1N69Fel9O5ew7cLtieZuryrk2
ZAo9EFUU9V8wWFifKlaj9jBayaGeSExjvM3qP4GVZUaeNzoT/+C4NQjULH6zwvcm8evnGBXhTVEm
DidN8NfAjasIyLQkzYWbz/mW8SoppCS5lLP2l/r1riYIiKTMFHzgrBZS2FoRsOPdH0UqBs2Spou4
PaqSdZmGN8VobgUDg4JMdmMNbP0ZDKOI80Y+jkQTOsVdlNne+Ixq81Sz7lqp4kmYNdck7CLDWI+V
AiAy/ppy/Ecssj0e9aJJYOqKllvL0HO6eYMJdTMjrWEXQydd1MVUKh5GAjffMC48aQecz4e5SpdD
w340Rldl8cpCeNmmdBwHDF51U7L5/AXIBcCVl1Vax0Heor36Sb5uudonAmfgmWMDhwIh/CFT1mHl
oK1AYn2A0x5W2g14E+mzLiP+huidcNKIrGyLWI2vnicqwkdhvJklFr2Ufov+0cSqozLrtYxtos6g
Mf2HICtfak3wRihsP20cFRKXnofrPA/eRempBPGbanX/pABYl/GjqznUCX2u7dn034KGEirJyt1K
MbmAMO1INXLvuYhYi662LUoEkC7eDyniSKTvWXvXE1cUpy/mxtbIF3dRDvHCLHaFye9Q5JBHRRFT
KrJV1c4sVIbMvTG0SeD7My9KIOwbCX1bNwneNcNPV88WzX/ia6qzv1CnR2wW3tsoRxqfM54zmpCa
erQVPD2sSZFAslL/aoIP+gOjcCEAr0xJf6/oxdZEUFOd1gJZDnH3KOXWCOM3mmz8liBuqyNNIZbU
A/14CcGSYlRxTjAoieboOIjN3VfjwO4hpphU+ZTk/AxpRpeNdB4ODQSzQc4oagECaR0swAIpWfGF
O6Pdjd7AHzboG2tq5KNxXCIHX7opXYJEWglB/zn7ybqM6jU5qanTaVrQr4OF6cpkhxSI3tp5ZW0m
cqB5nzwERfhgq9zMyZDZWFgY0urtNUt0mVTrzjDqaxGCS4sgCurKl8TmOVrqsPKj80gUZZn3OWEC
p6YxXU1iAl6I1GVhgxbCgbF9DzwgzQBmFi1MA2Wl1vlnFfgXSzHIUn9zi2OvCi7LCbFsze+6/yi1
Dgw8nTGZis1p8dZBISBdWtA3Bwg6b9ejPzLRpmTon5xAsizwEfQOLwCkSW5Flk/9jRXCvYk4jSvt
WZOcRPucuOg2wCS446/a4ssipKJa5FcswGkkFb5551DBJ9NRJwZgRbuuCwa26qsn0coXVFiPqhlJ
KJ8mLXDQTPiX9KLdpMC4cvXFp9aEcOQQ08veg+M9GKDhe1j9eym+6OMBgXNlDuxC4jeTZ4qs/Gx2
GszPmbFrI68jXTiwbalkFtQVyUV1YRNdOsWLRrYFhlzCv0n6KqEOMKBlXxdvaYJahEeL8J52jHya
SV5h4HFKnlh2IYRgceX+xyplQOAauGP5HxxtqXISCTLzSo8PPrJhgfF40m8RbIZ7m3BcWzNuEz4W
5LZ1NXBRmPvmnHGrMw86e6KOd/kr7zdmRBTxQ8q/DOrxjEf8FEIvT/bo8i29K9jSbfBI/ie0XdCq
GmxZRPvBIbUCbIwCDJXoCqGjxOlePfQx0Dw8uBTchJQMO+W7qLlzyp18JcZITsbGEH9xO8ndRV5Q
bGQWfqSeP6m4FQgyZg7swtYupXHguxL5y4f+DZgFV7igdgX9IozuKDERAWwH12X44Axg/WCxkDmM
icau0Y5w0bVmQrs4KHNJhVW21gDIoy9dZQNG81qhUSAmhrCKH21LSouVX9ik7Q48h0F4HbUwPBQ0
cAh2/4yHbZUd6iTY8ISUAOYHLrS/HTAg8507HOuL8Igg+bPyYAbV7iy53UQD5AmGQ5h2jsQJ8RuC
UiMScyI7gtMTqWqXapf614j3JgWz1WFUsT+SSf3i1poq97jjwQda7tXPQvZynz9+A61IAAXmhIAY
oZbQZB2DpsPVB4W/xKvSb9pFEDRpV7nvFH491EDrA9qsGV0HPnXs09/ZvThbvwK5tqef4V1ypm8e
tMDkTriRuzccH1BBaTPoVC+jnSZF8d1rkHgmB3NAfu1eGIUxFifv3UMtzwtlovzh68zqe2pumJ0v
vxmNl91VT45i6ULdJfJU1wdqMqD08+egUskyB4VXM9/C4VyNb113UbqznuAvBF0uYIEjLn4dtVcm
Mz0oDnW4m/iWGbmoWH4d7C7NN2G3WKtWc/hbTG9kSkX5Zn5n8tNICPxvIvNfqtv6iabn6Qqpasq3
/XjkAeiqXXaevtvuaBAhUfGNcUzg6LWqLiizBFDYgALw14ABf0gBc2xEFJgah3V1gKrR0HqwlgzP
vPZSgIeMgRdiHUBA0Cy+Qe8EYvIzgcWLJcPf490mnx4b60aAH7LmzUPrCdsd3BrdvwjFFab5QECX
OIiR3QKT7NUppHYhQvZWt2l+4zWYK/IGvOmidvZZ5cbyKekXefytGV4PbJaccQm5iKsEcyzk7qNh
bji8dGi8+/ITKyKzCZenFS8hokhHTuVLnjbiZzwwbd3jEtFyhwlK/jNvQT3Rs0Y2Ird7QoD0IuHV
mZUNdCCqHjT/phA227FsEW+Qkj2p3TI62WGCU2Kbx0zMZD7Kl5QdsNRpxRPupW+D5VLHDf0NsSY7
xLx4UBomhZbMXofrFjEstieB++N1JPodc2PzGLvykdNYwkZJdR7Pdxu5FXfj+ghYAqd0HLoVw70W
xWEpH8Nwp17LbmuNrlgwQnDDgRg7Et8VHE6fbOhhAcH/k3ntpeVB/O4bnmWAg/m6Mm1irMKdmhYY
gJxYrK9Fd76hhwBUwJiXnlD//XLHTIzVgh8sMY5Z4RU8ImCTKypl/001ZRBI0JiHsx/8/uuhXKcA
7aZk9iBU0voIwEDGMNv+iuGZfw4rx4eYQit764oI5RxNZ34u4G9zjX8ObBdvf7JCw26vGvCs6kjP
ePEaNJf9KUK75nuNyDlsyIHhxFjq7KvlhoNRhDT1dFNxjXRu8UZjjnqZLJqebItYkc4dObag9ZXl
s4iJmL8kzBK7oL0HlHiDzcNPRhlF8SvhAYblxG48XvjaTeDw9rCPYetIG0uFNrKff8HgReWOjYiS
TCRJOjPB/+nqWQj/+SzmJfAFWdwwL4TFxrdIDJKYMpEBDasqWfUVVZRjb5OGoVfTFbZzshAnIWBB
wofAjWtEd8PH7O9iYVdRc1rh3fhrpht/FT76iF+lKDZGyjmFc/XDHXN8EP0kHTV8ydRfpLtWPaQt
Z/8eyC8tfc5w67UNeOWFYGlJL3pHiDs2E4eYHefZ6o1vlt2CBDSR25oQZOMQ7NHeguGJPID1AAfM
OOzynAglKSQ6w+xwi5gEzlHBfquwCvBlhuCQzRZfD8WG4pM6F54U4+P+RyFXA7uIrcVhsWMeyIfY
OUpwS3WP0SetHVGxQ45uqxV33pP6LnKAkZ9409xR25Y/Ee8sc1P63plaGXxwK+hEEDDM8Axyzwhb
anzc+Qx6XjsjPPaSjcmFb44tBhMsTqOZTH7fUQbTId4sLWA0YbPjTKXH2wVP3bzO4cYCb+JvCkip
myk/icTj7Jg0zJZCDH5tRuPe0m9mg7qi3G0XR15AFJcD8GZ2rPc42uClpvPrH203qGUtxSPQ+BJ7
erGEJNaFUvJ5PjEgjDaUQIhfuhsMGIldFaq4tuzETcDfDvHpPtdXnfJwGls84cdcs3NDVLO2LMW6
iwlJxCF7XUhZE8N2XATYgvn5aRFr6W7rl4cMXXVm4he4LKJsOUvNlvGpSptm33i84/TLSW79IcBH
6dfyLubIH+75tHjlMihXmzbwrIOaup2+Q6+D65ibuPsYn/NKApV94toujyzZNbqmbXGLBM61Mm/U
+Eg8FgAPOStG+I3I97GV0xMIqhIwJKR6cUdom8oGKmYIsdgws5UDs6H0gJojM8S54W2gJ9pysmBL
t9dGwfV6n4i4H66sRtkhO99ZHRQMS6K3KPi28q8FWOn4f1LrVdymAGEnUMO2NuZAnZsXlUenEqrh
T0RDFEIFp1Z5k6V74Tun014+8kvR0GPxZXY3/rjqKqj6ihEPX01YXsFIwNwrIFbTibAodX5rcpaD
1cxQPiWeJpFH0KLvSXSr5N7zkQv/AoE/RtvRQY4azTSk1Z+G+RvjzsPWo38KWK5pj2I/aM5avAle
+mcoXkzKz/6CNw0vV3nvF6Y4RM+LzMuD2k+ObJv5Nufh8IFsjbMGWAdIZyiF1g+kTvFkrGC0ole1
hLToy3WlcINygiDj0xtv427CBlDEV8Ydxbcl7VX/I9bAZDldDQ0Xw995PLVHkHfQvlh/VI97NxYm
dT/SjZWeVGBIYCQPsnV5D8mYyXRnWzvjTlFd3a+DYBU3fPbQvCMYc4xHjz6rjXBTQe1uFJNYCmEq
CsNPKHEDZq3ugJF/BvmJwj7ds2kbXxSute0hQWCyhOMkbhNdQwetMHj9tYiQZoNeVW0D7V1oGd7I
3eJZfaTad2sO+1T+4fkfuAFU7Vcocw1lttsQhwF9hAyfuFP0qNrTaL3pMXUxKigFb+wJQMu4iHGP
cvdpWLm1D5ImModr+tMtO3zG/ZF0j07NCRhmlP0KkpXILlRyd+1wsjjzZ+o12acc2oROxT0J4+wf
nRsXKjGIIG4AvTFuKF3jwzcc+HHFBCrgwJGJHy6zhY7hx9Y319K/bhcvcivp8G0C/n3p29Mu8n64
J+kTIwbTuuVUQ7el54+3kIm6EvzT8EAd/zA/6f7DPxmRy2Gd6xM6Dr4JFvg/1tPSnogX0vIe/kNo
LAhxDNs53PKOY9Yc4SGoe1/a0FTUefJEBBZNiHbFnLO57ZMlcjlgCga73atMkOyQcZcJCspRvRE9
UKiIWbKro8RdR5BEHekMD/99rvzG8i/BxRJONWC9cdcOR59nl1okPM/VlpyjiRdKc4diW3L/4dpe
3OLikASH6N62drfnl5r8JNYvZXTCgZOCkN+Ke/SvlyDDvCSIzz7n0SuIgmzTu09AhsYFIICnNm4d
UH/A+Q36DR72VZD9thawJ9yOFJPmMpVU2iPcpb/lb7wjnC7dRVdj85bxR1rfBaerBBDm8JmBO+ts
FiijeczOW9YcIHD2l4wn3QIu2h+LX+1VKQ5O99i88pcb3fKlm5v+u5/wPK3lB+NKbSM1++JKu8oS
ljik/iNI7H5P8CQY3aQ8mAZxgG8L4R9LDyNgqlmgUKmulR5l+Z65TCDz+RCx4tLOae2jI81v/pZh
HAd1jh36uuKj0XR3ZUSOUL0IzjbFDWsQDmmKezKGBRCfLbe7DccCyuogOR0H/2RTwz4EOEOoWNn4
Bwsyk4Yph0QkZRc8/irHy3lkTn4Dtvc9csw7SB5j9FWg2ZzQJlRVY9PG10y6Y+FP7QipswcX9h7R
tULdSWdbtHwG5Y57MVS9p+Gmb7W2r8t7t4CrMBuz6XI9F8a3MglRn8/SfuRmOHO7raikHz7U8lb2
9Soj2tciFwQEFKVuBTWg/jUrmjp79fCZ9/hx/MyuuHkJcEZ7XklgpyL1NHEAcfFiMd1s4yUate3L
c8+tfBQ1WPYDcwzsxTQpWd24G5VDGOU0mGa7BKe5MOO64lArJASPuOjDP+Pgyvm63tbQCiX5AA0u
g6iIxG7d5eksY4PHBFIMjCLwXG3LZTcWnFElon4AKbNqLc5CzDX1lMwgdJ4JAAEt6ZZwUKKDrhPs
J11c+bj03Yb7EncVjnl4X1KnbracrDR8zRVz4iWNEB8084s3wIyXEj7GcGHqgPNKQ6j97Cjjv6z9
MnuZkN6pCig7F7TVhEXJZBBpmmAoOZJV7LJA+YIZvhUEChCvQAVWlnHmfkWzDIaIsV4ZtEkMNCky
SVvJ0BIZJq8Z+oK7pg1S/NQ/++rIDhD4vVvAh7I4dwyiusLzrTJp6S1o2pOCkUcvvIgZSow3JRc4
RQjvnPTNeDf6/yB2XPyAikQrRyojnDPX60D6YiuTOc1p6oUDW44IOzC5Sl45EhSDaWigJijRfdIg
k7CIRRda7zRxnwSMT4iPJDls5hMyFwc+tCFliLY6Rr8aeVXKDxUndxMtZiYvH1MKvbbILhbEK4Vh
1zM5Evc5jpUXUWnr0eTeUsOXf8HZNfArZBcr9PilJFCRYi+0CAKjoUWVmqpO2sTYdW3pS5s209as
18ypufe2yp38C0wh+nHrPfBblOqUYxBO9TUqYvEW/bWVbcpbtQAOdCqorFNt1vFC381U53BqZYS8
63aq4kYyS77wZ4YfUbuskByJgOMPp/IZPik98adNfNGoAw5e6luTQZ3eV6VrPdBDQnbdwRPnQ2Ue
E06sJb1zXqQ862Dbu8jrAmGzt/xKm0GFYCo7nUi0FE8sUVsnQyhn7WkP7T/jIzWc/qgZh/q3LjFd
YPpcN2+8aEO+g2JQ+tuQkhf9Ue1DENMJWCuHlCOIy4Ep6V/wxwM+P2vzQlEoR7lGMzYzkxFkRG7F
xgHYbnW3pGN9G7bB+7wEKTc9uXkIXFdqygZ8QQ/gqcuRHRjHeALxniov03wAS6peApO/8oCdEJi7
Fd6K8CiLx6p+UwKXgL0pPxoTVJujIeUgjil37D9sTdxIB5aLGRTwihkYV6iUg3CyS40ntRwNy4HJ
8Qid3fMV8AgkVNw4+zKELZvL/CHAs0IxCLiHCvv5bsI9t1bRtIEA7//Snq3Q7S6tBS501HNgtvmI
pn9Wd2zbM+cMhapeBJDkTUZwoKVu+UCWOrY540D8j1MCt8MCB0CvXlrjMAhM3Tlqyu9ohgiLWbS1
cGEtx/dpv1SNcUlQPzF/N69hEfwoXL1WTC+UY7NQfYvvgXTVqB/yd8GDyt96NA4jMDJ34BBCDRLH
Sbn9asSHFL5B9y1g0oHZhdvSOdxiaNsJkpdxLtVbjJVBKUEd2hLdaENEkv8HEpZlbqz6ifmEfl6q
Q3FKjmse6fIfqj//B4JIiU1bsNN3ttfiK6tOowl27VOTborPjdaLuQn2Ci3XTXswznl1XQL0Aj5r
FWO+33+2HPcjXuNG+vIj3isEkmHdiITNSUU+4Lhr8V6dbgopRS1iPJORB9YQ+DRMFzCyRSYeTXSe
DJM7DM64hGom9RJl+ro3wg1A4iUhUaJNwyuSxAaKH25fTtKDRIkKDq3q1S5JeQQbgwI/ed61DCDS
5HuZR3CctEV+DaxguiFlUIH6LhNbu6n6zTLMiObblSB8XCVeiWrf1MYx5xMlz+TK3Ug7jbEaKjfR
jhPz5yTAedBn68Qy1jlfBEUdGDTZ38Bj3RgJBOoZrzGPTuwgcCJyWZJjwkcaflrcpovCNN8KhPeC
Naarw3VNcsTSYOp4eLW5uWKcHkFUKHeh+0D750+VF29FPq5T0Ax6wwxzHWee7il48ALUKzZrOESg
YUiZe7gbllmZCZR7zScqjbwFmHTI8Rehy1V9kr+66DGZsGDW3eyJJeMh+lWaAy9GUt45AaNTaxY7
kPBhCTdOrYwFuO5zu2VWK3PHYg2u6nGVouZlMWZevk5mdPKzkmE8bbXsX6vC1z/oxkedfwE7w1Sy
Bs9cmm+9TIWHIfC1ICuO27p8dgUqmsFVwgVMTbqXPe+GbgRYk9kDWLuQoFckfhf9uKE6lPzQqqAM
kTax7Ijq2SCNwTzKvR/EZ4KyIqU4YPwDbEN0XhALQ1dLzvyAxk9T0CSShFzx1sO0nfkibX5MUg2M
A4L8irQk8M2M2GRX9fSOJkCHwlS688fwqhMbDZ/+Mw3Z1KfnxcVFFLZnkpOMtq3g3g+bBUaG8AYQ
Dp0Hmi38Hv6DMcONWyHFr6Jxqrtj2V9D9YRNngpbLnhka7T+2B4rJCIWoWWAikeOhRMEBON79KJ1
AiFD9+R0U+Gyu9J/gNY9yUgVmF2ktRid9frez+8LNZOY1xE9l78goKIYlTMK7W6C/Q8FQdEuFqw2
Asw8BmXjGOCTmNqtgjubeFltW/AU+kFvT6ybzIkiYxcU76WIacbBvdyjc0eALh2qOpLgSFMFxPW/
sDoiHmg/9bGdH4SkmwllwJ48qGK/Sw4muPG+0kuBmErOja0wm7xU3udURSjvKn+3jPAsmZTe3xEX
IMjcGrT1bJT+FQlrltB28FSD3lKmA/Ns8LYwwqfMlFcE6IWSBjZ4NdrU7IymgeWtKiJHK58MrnLg
l7cgcuiOlalRXXg7lsGtMfQd5FpNuLUKcKow3ywQvarchbnmMNYx6YI0O5kXmfOjes/UZ/wpwA/2
KZcWdzSh9OuZW3zljIzIQM6QXllEo78ZJZRUJ7fUaFsrh/nMqEu4pPUnUqTeeo36pcw8VOqe/+EH
HMRoCzB46R9E8kvxyTFOIs1KYZbMzP82ldeB+Xe2UYXndMd5UzltgJmarYCFbel3Kuj0OCbNTYR+
ylRhO/9OFRjum4gvslrlv2W0x8w4c189ptHOZLgOHIKG2uXRbj4aTFZXTKmt9Dl2/0DtHnLj0QSu
TDflcNOtVYXzGVHQARUrwjTBr7VS+KikY4Y91+KDei+UTT49uIXKrH/tUodgXpVgA/o3Fy+Y5bLs
VVRvRnEu0UzJ5d5SFH16NMAGNyed4mweC94PYccXN4GVvWFky14c+hDyG1rYgo0gH5rxiXpzTdOz
qu765NDGz/EO1UHsHyYWdpPKlPjcG8dK3BnTvvjSJJwDS+MwZAeSpe0hXBIn8m9H1Yq6EQUGZp5f
wlG6dZoTWGvlvSoupXrI6+2EPkvxbOBaiVN2Loc9IgScFKDrQqCesj3vHqll0TY+RJqjv/Awk9mh
jRac6qp54/ejqBUFJ4XzwkUCdAsTCL2FGo/xBDgPCNWA+B1tn6x8HYppk3CduZsSKFyw/Qs/rjVH
r4Pxl8jPRovWSrCrhb+p4rcFizDfOk6nAVNdv5o9NlnGTw0nzVE5aTz3Eb9PnNVHX5VcXq6pvYDB
4T1OIdhZVM9QHFMwJR5XMt9UOr2Pw9qnzsPEp9H9Mp5pe09iuZdUGloYR0U4HGkZXhJZIdRHwVwc
GeCC+z8G1jLDroH2g+GX4OtLQH3xmYnMqJ5BfA6mQ3pU1FeovnL0grzqNtVyVVQUxsq0gfxvq2j9
eNNmKNcIdMzPTOwRgR1pVF9quG9inA2ELIGHjThRMG6pHOuRZNtI3DYJl544wkRxzQPmuQFMfqbN
sA95jkTEfi7fjPWUr2A+TNZHXYJg02yfAkP5qUZniXzCTejLdTD+aNQEDBlT0WvCGzwh5yFhZ9ZO
CwpXKgTkzfvYfDKnykeLB+fGcXzgRzTK58CvZz9bFbSXsuCFxbwS06sRU2PPxbsdho3HSFACxIaa
BQhSCQqEa2juyopV1BRMx6AMU0nsiKtJa/ZOhJW6BaEqnvo/MT+PmVuwRih4aA6i8VN+zZyfsJa3
14Yik5DrafExMyOkKUKyhc8YE7jf7BKaQH4DnOb5O9Cd0JlEZ8b2TojuDcJT+bXMCIk2BVuRNnHt
iOofciQjlE+mdNUJHFq5JfDzyep6aGkNHf84syPQAz6KH1Q6BX9UgSBFURpeUTQuvGnRT46GxbpX
KvtgdJIecPKx1veVXeTnXnO66uyTvfTPVfOeVJB8cf6I4CScBkk/z+9J6IZGs5mbfxLfaHfhyrZc
nBfJRdjUCP8tPy5beeLQn1f8Jgn20HN6EWqPj6HhivGGVENjrylf29TRonLdan86n0YCpb818SY5
4XjKRI8YLNNSMnQdIBreQIdRjJwcGWxR6cNUaeSrDzDhpTnGhE8pfiosJGH73uV2O78Z4qkisIDo
wo/3iScj/1EwPerytcptKWENWk8/LTVkQIoYtufBh5Zn/Ivf4gRRmdWVlV+lyF1xBxoZBFpENNYr
IjuRASQ4XCf8/Ysz/j0aQPh4m/dBSfcT01F41aioPnMc6S/i+eiQCIyoQy7AUd+L3sAiHTFZUy9N
Orvsw228ocp9iKt1xjGNg4IRnUzu9OTiRwRHTgdm6XIQUbDFUs+R519MReURh7KxChUQ0M1AqhEP
2nQzimfOGx9z3mjP4TGyhJXg/6ns5on4zfpFhcGel6KaufkwCaH4nmAtpjMa5+gRjDGBmwOtbN8l
/si+ePKTzdFpOXP73OoqLH0evjsqO6B/ceyHHcLedhX4r1G9cBk+lcKvZGCIj98kQg+scByOuSIP
nOMV3rdBgAMj8uQdIe0w71XWpgRUiROl4A0I7yUtUJyFYD5i/ENM4djYruLfSfmKdOC1KmeY/Mgk
xERIC+ks2+K4UYobkqoAPVp1R+VCEQ6gw3kX/6Zwprjq4yKX7fBCV9eAPGUd0RwAuo+ML5KNBGgp
2CbvGaYNfLN2UR2bf7p2eBHF1YgJ5tce1xJHjmz4RUcKvrXILt/VP2CJs4NbTv/kYmli6kCsC+wO
WvTkSMYbdgkfIuEy/4LOdU53cK0OS8U9iBMbko+ClQgnOWsjgybtwc9ruWXFDAY79MLqYzJoPIeU
y9mpY4CyoP50BLEKFxsaF58Mvx21SMOO6fqxokXnvWcSYZ3A2ByXweYoO/Fz4MlClt21zG4haGae
ylGFk4V+bM8mliHGL0c6xQ+JturLbd9uIToIhqdZ54WW8yBaFn+YVFRWzjRvg7+SJfu0xDK3unVq
qjVtU9TtVB/K++xAwRuCYythcz7xFFFxl3WHEJXzV+WMB3tEfXUq4OcAmOBqjOy+d4lE81qLb91n
tAv4ce9c1Xpi0h2149RWtQfukqsWVNvsH4PiZH6a9KvTu4IrWCcynqPxt09CBVz1hfxh+YxHBX9T
pe2pQLUa0VAjjKPcuP1ftkLGUyNeGsQ8kWWHizl+1OlEtR3iG3Y5mmUwbvMRvjg3cb/hrOwPNhNj
5DmOsiltlP0/BI88QFUgiYt2N+ze1WtIRiM0vivhwlU5rY7Af2Rw2t1vnX2x7HBC2Jc89D+LRjWu
MdQwrKCgiXazd0JKZFlwy5I0FPzbW/ZHjrBi8Ein16eyVVVXDqkPi0w7xdlTKLjJPkRysrG/G3WP
bB3Oow8puqCUFB5+/HYAdrmaqtfEQsDFKtCORvVJPiOruBcKK7PjcAf4VOqOyRCTMsIo4Y7dMa+x
L3AjZ9NvsNsRC2lUihLQVIUt4WA+ScADfcj24srWngQrRRP0WXIDsvLDMiWYgnXO1IIAg8udiOtN
wPFGbP+sB6Z+Fp0RT535pvMDK/xWA5kkFCKmPyS9kivrTW8cZEwMnvJFSyT2Pu1ZxSXHlh1vTb/l
redmROE8c4h8Xa8BBngMOT0OMgD+rU2fnPLxmP7OQBDQFjt8FqAmts0M9fBUA0/ObJPCLoHXEwXz
mOAv0wLbOg/ybvpbqFuzpx8lha4riz04JWfj46ehHvk6qNE68/cT+tko/FgKFwWXNWd4qS852iRa
sKLWUjSumfFIOmcq3rL2G8HOzPeR6GW3KN+10D+DN86pFgGJ4myCEGALjFxN3VR4FtZY7JA2gLPo
XOWpCMEI5AZKtGYt5B/BYIArL7GpY3Vk6ssdKkZSYrGZrOsiIM07P17n/3wJ2DOSllHv0MTwUfyl
yQEo+6B+pN171jiAhgJxmyIRNOoOi/pQdezN62jkBoy4fcBXgXMXlnVAD2HvQEHMhlNAWYzNJUyz
xaVpOxu+Dd+u7xrSGKrNIbzpH5gezGDH/ISk9aq8GRv0mGLtB17cvEZOltp0sPyHqCC5cyrD7ubz
aLjU10CmYYBP83nFzXPuiLXC8JCC3onln+HK1xx8U7+opR+Is1NzGrRmrw27bDwYA047vf7wJfDD
h8iEumcJtpZTtrVNuWpGpmOiO+jsJ3ja5uhSvRovnN8xoTuN4plsQgnfKmlkTL2gqYBK+KpL6R/m
beYHp5rzM6IqI7NQdqrww9c/TdRwf60Sd8U17f8hGSWRI0JprS9i9YGVZ2BGjjYl78cPeIli/oN0
11D+AQ6c1f2UYUKoTtYV3qzPONPw4KpY02co3IkaJsk5uHPsHyDI2P2vDNZ28R94mNY4qmEO1q8U
qNf2SB/jcnyM1jVxt+rqt7c6wSQupHZjgGN1p3k3m6hW0rmX1yH8I3Sk5GRweuLHp3j9wxdteF+J
ir/qwhw33iTyPWKSqK6M5NF/nxWcM44iXwwAugVO/z2xWr5Z8zIMCDMQ192S0PdFJXFzNfpTatNl
GgocesC/u63+sFKXlOlsnsimZ+umvsjxX5XuB6zWUXErGbjW/gf8DKh+AevdbBeRN75kKrvd7ND5
nhXi0K15wTGZrUeP0OJAiwYAdVJ4oK1J1PMbz+rZqvcJTzuVB4nLS/eIuj0jKZia3TXUXIXWMwoT
vlVGYAUgIbp/90pJGOvUxrdFk3255M7LTR8/cGv9hdzZfib8LlRHUdU0UALOHCnoHm350sZDEO5m
6RsueBVsDcIviEPRoaQJyICEagIX5fPJGEBmG/QoMdigng44iYlamr7H52YaLmOw1FPxf8GVEBjQ
7yTlWYEJWpvbm3bjFF9j12TqAnHFpkHApM1P2YksNiwTdrtV8ztc4PVBTp6j5GYXMQPiTZySeyPH
i8xRdhhN8bw3tmx5vWnHN/2fXB6nYa9N3crPzyzjOX92mLuBtU15bfMN9kzCW18VAlBxExT2YfzG
YFC89EfK1i3JIO0ylI4SM2b00nN4zrAIrDTgML++R3PTkktlomqPDUjo6Tj4rtIBXrlmWLWxyiRr
yfqu/W2XRWs+U97+dD6A2sT5aYJ4hIQ4fwqap75xA7jXzIFvY+Eo2//L81ntWPp3ycV1VbjpxCnd
f/eLKywCg6x2+iZZp96/9OkvWdSAwd7dZCFR6lvAcDRCp+hWBwo0MOtgLZnOamj7RD2zDR6FbN6P
8c+JMWYqX8G2hB3p633dXngJyESab/Ejld+GxrFuYvNRSiAO4UleaNekb7e5DfoeQb9jBq13noEI
vDn7TPpuJuW8XFs2Hb3n46omHozzu3wbYVrrK63FlynyVxXUta6vpw8Emv9IOq/d1rVrDT8RARax
3YpNVO/FN4Qte7F3UaT49Pm4A+QEJ0j2WrZEzjnGX9t0nQpTIPYndRuQwH6pX4rXHntVtTYxqrHe
E1DReH2yUsnRPgZcMyR8HYflM7Xepc8dZepzfnQ9OZvMOVntMUWKmTfeGCvffFEbqf6BFi++W4BS
CAvWvubYXMs1sOcNS4aunUuJQiKmD7hbyPt6jT2tSlyS1kB02EDI+rj3kDUg2RHJPt4Y2rOD2q+Q
OcHeRPf+Ehl0F3BmzUN9rQI7lI4C0eeIPVvdGqsEvXFiiwnX5u2VfWTa8/AFsk4Z4OU980Qe2rf/
+rhv4xvwITEcVNtQPSyANctc64Q6VP+u33YeIENYrCNsmMqRT90ylmJuh7HF8Prmn7fLaZFyzLUY
rKjqhd1BZcnx13Y7kcDLH1PxyNolXum9oN3BwP4wH+3q/GmeBnotrFWll7xXiXSrByJ111jwA79Y
9cp1PArfLP8iJVbR4kW++HIQeDsxg8CVOB0q994xAb7ypcTv2qlzQ/TRJhpvlnN+5YxSaCL+5jRI
1Fy5ul35dMoXKwTCPNwo/tLpadLwF10I34/iI0x2ns4ssPYkWTOWd/IC3UTRbyBzVMb86YIMRD4Z
Gh5mxi2uT0bmDO6r9V/vZassk+JLw3ZuIOypQQ4NP/gsVPguGd0xkW44tFswwO+eciDJoxJx6piw
OmlZ6D4J0ikfUjf7ysBqgPprBKOljQ9qXlTHBmOBzhA1iVb4lqK18aUVf8Db8nRuINwt8ZnwO5X0
rsB0IS3r6AEqafIz6JfetHynY3UgyFPGglKdS2Hvjt0KO9VMRVQLJ3YanfE7gC8mBJ2uW3IhIO2w
BdJXQV+pnNDzuBCzTRT9A2LX9DObKj0TpNEN1MMURxRWEDCNQMC81SGxIhVfbq0RdUQcguuDbgKv
TnaNy4fWG+Eel08yy/R+xTiPDK5wiIYWBBr06L7ziUTLadlxGFNDw+l6p+bSxQoNqx7zxNXNRYox
9Tp5BLfdoS2G2xd9uhnj+E6XXN1vUJC7k8OQ4pGw/ev4EZl5BnhlbEcbImhZIfTsUoin9F0SH2lL
d6IHZofBJvK9Uj0zd2eFUyF7ACX6F9bUBXU/Rr19+dGvNPvFBMmpigC4bdaIHFGdvHVU2zAf5SOs
QDqXQ+MP97Jbl9Ue4bWk/AkfN92mOTPMXj+D+B1KiZJNiL/F7B9/TxQ5ytO49LcA8SWV2JgRVqjZ
drHypXlN5+mKxaegcS5gunI3mjejOmgbwEfF4qFBTpXYDSnqinyjEXFObxGZ9TI7K7aYoT9Dbonm
ma4CjdEsthUOF/pTqQ1ku6N0TN/h6O2oNwE5XYzdBl5U+G/gf71Xh6BcAiHlpzGkPYf0BPed+lD/
krh5fZv/tMATCq8agE7IaVNPk05aWyLHZkgO0UO0K733Rri4lhSolqxynN4AHmDXpifxTIqyPXyl
pHJD9yzh7oh5R/xQAPMcDd6yzgtxmzXrlrmbphDUyo1N9frst2Cu5s78SKea52ehozUBqda9SFn2
4SpCBTFbZeMyg1N62RGxXW9neB+ybgONCjWLZuKzJhJrhh5OFo+gJo0lXUyCO9tDOd66GNOZU7tU
m/OJiXeRxOsamtPGX1nnbpy64UkjolTEcQmfYtqy7sLS1sh+MOhUTgu/VKJQDiXT4vhICL45oXoL
F8g06En9JAvq+0rlEBw4CHiba8AmXYBdHxdYIQe0MfFO3o77YAsoMxhrQFgJyj6ol3wFqD9S7bcl
g+isG9TKDN86PfTBJVbo6ZitMaGY2NeYdJDXzk1b2vQwtwRxCI4m7kklaTzetPL3XV+bKWy+cR9O
y2f6gd/LbnF60cErEUgGbofGgGgcS1/O1t+d+Hxh9uHP/dL+840QvcLjvk4+XrLEpkLZZpZ62aUn
42gC2if92xQv+QHzpTXiqD8o5mXVVB9v8ggoeCNrWZ80IJBtOWM7h/Um/Oas60C1fSOyZp76lAil
WCC4GJ/Y78Tj50iABrHgBLvdYkjzR7jjwUkobs9XmPzXOgXHj+FB+vkh/jc+gWhK5o9p2Lded4SI
botS3tjyDWDWBTT+xw+ESQsftkcxS3B4rdW1uZpZZLPyqoH/ZKg1W1e5g46BpvbVPlwNpEcTxEhQ
wWytMG1+U0qG0g/D0bwnvXcOs/tqbOWu76RT8MXQAl2AJIR5RtwXv295zr8gTvorurrRSvbF3iDQ
h2ivc4x7deIr49YNQ5dUYiUGx7LyQyVYL1Yy8G+KTmf2cEvhmdB3+zDY0cSfqQg6p3+3+l+FhQuM
7GGADAPhkoCGPNaZ3QdaRS2GrvKcYDdFMFnO9U3lUMG4Iw7jFREUZn22SWzTQmOlx1QD3phPzs15
DUxq0EUDsZH8MvCiN9WIYw4tle5B7ppLX1rjj/EQHzRSsmdvwVm6/VRnNg8PBc3S3NnpOT5XVrTJ
NsVBOiDqY6Lxut9s+3m2cJwAJ1+EwvAE4kEm4ZmURHVtkBM+Q5NE7CbV5+YRDqM9w7v+ghC2v3Ty
zPVtzzuxJp4HosMZr6+ptFAtLJE+tkftUwNcYxuBHJmQowot4hcKJh5aRBJQ/Cw2U/TvvMrs2pzn
a/0DxjzPf0F2pc2HnMYp69AS/tGpgYeMF5X7g59ski5+Pks0NBqg5S0pSP6xW04wqPOURptFOszz
i4K0B/E8mgc0Fwwad4n8BaBhsgWf7BjVjhiHSHMMIqoxEh3TEgE/pwBda7bUENbnqCdAdjwkE7FG
ajM7q06VLhi7FZrEz0NsoIwh1m5OrqZ15xkjc6k/Crdwaqi2QfdlE62dy7WACrXSFgYyGv6mbxrr
5Qcp3UKy/ojwn24N05q5fUw6iyXVDh82WZuFDHEKT2IVErcvwdE2JQgiuZHTC1o2sJlLErn4RE4I
VxHavmEG8LBZXefqpHi4mVVXDn89giptw8yjN4vRQIvLeu/X3TGU/OizmgRLwgbEhUxZROXvcZuP
O6g5ChaG6MikgshaIrRnDZqpPxgFG1cv9yMh4vxvZLtp3YGKScHpEdjz8WoSxij/zUiXuxKBONki
ZoBgn8MDAi0MwPJyVX2lFk4brnJOCk6zYGKFcd+h4kK6YPaO+PKxnL4ZJDA5pFZIwy3Olgm+wKqb
QWL5TbABZBS4wGSvibxMscFKK9MzUX98T/1uH5eYojkC7bKYHig9nw5NZOWTpAX8GHC7dXS+995O
Cudj+JLkwYTFLBsxjfd8jnMecsnqjAcyNf4mm7QSeTwi6Vnof8p3VHHc1OtK2vG4Zzali/yo/Kk5
aFC6T4DC1gQnMLOJsSMynFg8diJvb7O5kQ3glAE8iduScz33NPaD4YGwO8OxkPrMEpjYUZWP9D7A
uJb1jXkv5myC9Cu1r3+I+dUvg4CODLtpbil4UmbyBdEDd72SH+ufBHmUzeA3GBLSf3qtLoA6wmtn
0i3OemtnxTqhmUW5UHJJKkOnIkJFCY+LDu+8l7+vmnRRf4XfMMADWv5EeD5UgnKFu4wTEp8Bd+aK
3OKkvODeILeQBLdQvJQq/ZfAubGVfmWmWxuO0Fr9pg3uguGb2jEO76/xJtBVug7ogMPzNYkcj6aw
K/MFywaBvFnsANuP6debr+4l1VtdQyma/6JZYzondhddYUhqEEmgfljzi7xA78F9XhiBB5YrmmaJ
IaK7qSFz8tMe4Qykxq+5Xl0DPhBQnbDqyKbE0DQ4IC7xt4kwGo9NetJ3bcKfkv+ZGCx4viD84fbE
kgiDf9AzUePRIcPuyRGRkt8xvwf0TTg1p2SMdXW8v8HNm5ADesL5TGpmhCPFTGeGZZHcJ/OGNiyB
egG+ZEOn90i9t5NwhTO0sAUWQjs71bOt9sJfSgbzDHBhhsH2klD4gHFyJWOMwQcQcBoI9tgNgEYn
mdWX2qgMegeicCV8bsUv8oIy42ZRHqEI4FEyWEik61R7vYZg4lqkOHRcIJFS1GPPBsTPzg0SPF7Z
ptq1uCcMB0Mzf5PR+/Tj4Xf/NuB/yMyJNgwDeJ/etmrOpTum7S0KF0IRpzgB9Cwk3do62f8jFmoK
ASd4HoBQ3lfGQidGLdhl9VkpHgGCZGgI7mZJF0ivX0N3xyVHcct+5iB4bot94WsqakHOYOUf0Rgc
XDLCYVZlQvTFPZNHNDsqBPF2C15h87sCp0jQQJQbfIj6axPzKgmKtMHp/sayUgPkqvEKtouyXKm8
oBj4xTItJBTJ2qa8Ir9wPg5nGUK+C2Rapba9cWBNzH/AG+liZkFs0FUr641oMYtM9qaGQdmL6jN+
C0GxFXjIfq76Op8aEwDtP1wgOyE/QUUzJ2rj2lCvATfqzIY0BObOuAsgL7FFYeaevY7oFaVwsai0
fULhr4b2CxXpgU7Pt7zUpbPJHFZTYusOxHUiWz5OHjygVaUlKfCgNuRqIa/+JChOD7PJVTH4BAWF
60j3tD+iS4JDwnCSFDtKtetyhZFKxHolwznNdcYTcRsuWqTe05bNXaiDJigEHsXXLNmLEBjT0vAT
KD710y3RalX01whXfXb6sOpeeqTiuJe+ZnSmWaT9+JQ+vBcwLA1c16Si2mVrWrJJ3cAMXvBH9xo2
CARJ9CiZ8XVC9UWq0X1otHfnZT6yGkSQdXigalpD9vmiAVom5fFI2D/Rc+diEmeQ1QDXy6iKSBG1
mqSeDeipJwVo1dbgwTKtkoqP8ZkXd52zmP5y0x95KJEllPIxwEuToJxlUyFD70PoOSG4/kddIG1u
VZZj36gOxKJ9EOXReEwibLca82eo+dXwwNxs9raJo/N1eqd/ZdVPXtFesYX6n4QISS9sNUOv4rxb
5DYYTd0mX4YZtRbozrCZk0sKQFc+GwpPk7UgkpYnokgW+H+X4vvw0lirCAn5Xg/JjSpLAuwozskd
9p0KkHf+Sped4Eo0WvbrMaRfx6L44q1zzcFJYeNR9zmK9ERY1ZTc3FNeujLEkO6Xgzu0W0H2G6es
iZ9F4Dgv1x+BiQFgwQc6aH+k2RYAAqPNgAHhw/yBiw2Tw2c+posXcZq+YJPDUqdnvmB8ePJPViwR
4ZXUvgSR22dIdiBM7TftEt8mvaw5Tye1lHj+ZvgUi/WIHBAr0kmTz2W+hAgu1oobCE6dLhUcAJzw
BVPRFl7jWyVb8FXfK4UqBK9ILxp2RdGvCOjCgiyxQwP1DzaBAXhfC5L2H0AXAtFi8UTDFmeETAFQ
Dw6ps3gw/lWguOv8Wz5SdozRViA4C20R8VjJ10gvjvg3KJO1lMAzPXwi00Zox8cj8Yaowh961Vr8
IawJdVPXrtIM9dGb/zGi9CKSNzk6mUlFQ+Oq0w8AlLicooJIbJxmQrbNa4OMfBtSMnNjaa8fevlX
RtC1JsvkFSB0BPZcg5eLvwVkUr76PEeNWxL12b/+lCvXSfhGxkDpZBXU26V5r5stEHY0+jxNM+I4
1IXArySiHIt+TNl9o/Cr3jvTXANJ8KLYBpbUfzx2SFVRQyLxK+cM6v3AQ22BfrctyyZuI1D5Ofq+
1il1nyEEOw3GNvQojFdUgIz5skMnAko5Ri4lxdGCfAvsdjc0Ce/sWe8jWppmV+Vahbu89Zpm/82V
+yYOSzx83Jk5D+7R+KgDviNAvgvnqYMiQl3OXj5QAU+hhChF5rfC5iPYNWcSZJdRgZw5g8nReIuy
p9GtNHq/d6bNb1Ebbr0geQhvhozbE5WOTcwdOjeE2MmCyCtLgETACgC3SABge37XG3wvb+IllgTS
kS7SWzJAiCr/YiqgDpqbqnvgCld/J06VPKr+wjVTT4oOwDJN5XtmO94Lmat1kLPwjmQ8HOIrluhr
Ky+R9BugQ8wHTocC+VUUqxTnTSZAndpixQuS/kn+uKe+rM6Z8nll6LmhXfjTbUFr0ewA4lI+8XUN
6pX+PjQIaiXyMQB05np1BG3UOvcfb08q7BH6qZ891l0gD16prj5N/16dlI4r4qj/oqWFuCNJJFAu
U9kccRazcF0deDo4zMd6YaLsQO/diyRFeSP+EgfCqKZkjYNBgE1kTZkUO1selSV1iVgLnBly30UG
SZs7dY855o7bAV0isOorofbTVp8zeTnUhzjYSurfq1sqGNLpbcqdTlzm1/qYVaQAW73MMuxFxi4U
MSr/TifHOwXDCWz9Vy6XFbx4+mMgekkREapvf0bfI6zLe0M4Isg87GTgBNLPJ1wns5WS3cg3bpGp
HeTsTM0UzDTjgU+0NoJRiMTPCapJfp2Bnz68oTN1Mf5hZUYpftM1l7SV15YMQP3vDekia7vPNMWS
DBzQc/q5ZFysxclgQdR+aZzmVul74i7KVR9843V41rTfIZJB9bz73JNvEcvMb14v2x0r81X+uKhh
s6VYLSS0zqTtrkZ0ctE613OQhUX0OTdfqIGhGp0XOmR4BjX7ISwBNSQaBM1w3wOn2k6Jf2efZ3Rg
gxnT36wmZo6rjBozR8B+ILvZcJA6e0pqOY/DpuQCFn40uKLGpayV9BJxUYJbA7Ay11rNsl2r2FfZ
rE6Fim7JMupD7eYnctoibZ/vEhD1zsJqCfVMyyqClXm44/LvVya/4h+TDCge3xVrGKhkYGD+IHqW
iCWvOiLDIJUgaXch6XZkBgHkRfk1gE3eJheu7DeoO0gAYusGSQw8CDnCV6ZVBy1Ih23QMkdalE96
6HHfJSoteCii6l0IxMmyKi+Fk/pEs9ShF/A0oB6UPbMMKexR34XXcLYxm0VHf8aSABAahnDifuvm
0oTFbH86zO+Rg2J3qDcCEfmj8JXz6qg8I/2zQjBkcqDzl85sBeUIiroHyvepLcEVHSXYKKMLVrhu
+7XWrN933PEtctrDJCd1JRmg4r3W2rXApn1Vn4WNGQBTAs4SRrBoz0rEm8AZJUxbIXiqC8hDjRWF
ROOtxfadk4dqJ3xEUBMwp0itudDccMnWb9j5e8Hzwrc7xbfS0mTr5Jjw+dQ4LQfIXXF2D/+92ORq
oJMrEig2KPKVsGmWdlP48sx+ZZDAm2Tma/JJe/usAJVXUOhj7l4BSTsuBnj6UhWsvFQnfeuUu80/
2zC0gD6SOUSarX0DqSEXQeqCdUxy23l3HH2VX5v0CTiPf1/QNcKTsTg46LtgE5NJ/U9eIiXh/5Rn
sf9s+Y2zU3LKL3Ajkx6EAhsr/4sv+hb98jr50db9UzrQxzgc+L0d7V99rdbKM/jiz6KsZVcwSG7l
Y72qb8K5m0QK0QbP0W3AjOKOwlz3dV/dj4/JfEu8AP8ExzL9H3NAmWCT/tO+JvSD49JSf5nquaFc
DbfJP+OQrJkr+PgwNYolBcx+TwkRFDP3ziK9V3YTEeSww8eJ2hXKl/kaxFPbvmCFUrBAWJNq/sk2
dg2TylvCNlF9Id+hJKl08dIihKKwDNPbpJld8l/g79D9cFjnxlIumHjh9GQSItZdRu5Y5YrUl5kL
aRlHjpr/Gi+4Ut2HMleSjQnTnoec0xZG0nn12ZFHMJwSWs87r5NtsjtNaBBtt7r0K6ZbLcOMNyFP
JEwYH1/eYCMw+BCkJchsPiWgENFmExqAivzFb7wMvugrpm6h4hkByfZprMtUOxseNbG23zo5qyB0
NrR9Qwpl5jTAe+g7x3ugHaIPEQ6041TH2Fy0gdvTphGj0LL4GP33Jb1V9yvfZKEv7mxLzM0HNOzx
zDft2Rbj2i6sj8kvcvPECKG1kNB7mI969sH3gWKlMr2TeIMXfhJ2YpGM/iZfSzQTnfK9fZEx0ck/
nD2f2U7qH/2K0J9u5nNEVhxNvqpRkMfthX6ST19+u5lGW5eVMTFMjhIi0MT+lyhCI3jwNeYfnudg
1WB90YgIQwUXPJpIcdgZwUpiN/pqqnWZH/jlDim/IlVmzC9R+40bkP61VPM+ql+jxeynTIqSY//2
we+JcK101F2iXA025/z4X1qUDQil+q8nZC7vMhBS7EHSwEvoIm5A8WdUsdAyWdbAUfJwHVKEliHD
MOlSzbJ8sIEYd8UqHG7mSbqJ3y5obhHKTPQdFdfCAw+Q+jmTBJDz+sikM4w1aVowMCKeb5zIkK0N
/lJt91LuZupX7yOdojfCc2I2qA0vhPQIMZj1N6KdkejpfIRj+gyQy69TIiXn9Z69ZxGti6cIf5zY
DBn84+SJYbMr5x/LXAjdFMc0RXnM7V/90cVkTlCq5JfEntgyKyvKYVuEpIjVjUJ1F4Hy2viDK3+S
oe55dl/DFj3SpI+7hikFwd+o3tAkPVJmxWTJH0JeCrL1Hk0+Obk9p3h2WPxDrkU2DlBii9M2uGFt
gqMU/rqYWuTHiI2IKWT46xM3xRLj8RRThImfhn6DZmnuE2S3fMZ9YBe8j+1JXDGi8IvH2a4b/un+
pOueTUkNj+b11X/+hrSxXzTPia44PjMPVXBG2mpKBLjEDkXoLdXBZMFFf4ETLVl6WQ5UgZ+/pWC7
3wbaBieWdiziPS9l5uW72ef6aVczmCHsWeD2PHW9P/vJbegEo7LlFWlH6g7PXDMu9Z5MrUVjKrz7
y+hwINIjUlYsZjM88tzSwVVCsR8cTR0cZfqYl3Xho5vj3ZPKb34YhViv2hkbsuU7L5Jny9wVkWl8
uKYSFFaEP8pPRBcE2pewJTyk5hsqhK4cpgsX+zjnFC4KoEyom5DtxOYwNuM94CMvIIFw8ppfvvAk
lqI/JGE8q8WfJp5nwV6SCD7m2iffHXcyB+UQbzUQncXHI9kUFeQ82xGIZYWseUyz8imA0lA9sAk3
2mf3btURMIiG/fQGcXLaK467RbAlJ9Yx51zBC+XUlpiT4BwwG+6k5aW4zLbENWj5ZFIrnxVJG/bs
l24Z4JhH189151F9z3AyLPCNigsMzuRDkBxo83TzKFbEYJR7VLFYz6jPJLtmXbunOp9PlWZugkzp
K1/hjeudKFnOICpXPJEo3VCIE39gaT+dsewoAk1XqcvwykMBDGj6dbQqeD0K0DN1Z9RLHtZU3cno
2RJP4CqG3tSpfxm2oWwi8PpWKtyZ65aopQwgyu9MT/dQWZlMM0lul1zibNBQeXMKg/mEkNiK0fSV
kfT/rF9+H02AIJvqTtdWH/5DP/sVODyzzxeNBPldtxh1pUnnhJ9mAxZoSG5sERJLrMxohbo/e7bn
j2yZ/ULm7mo8JfL735Dmi4BMq6Ohka9z7JBcGY0fA9Oh7ak2tN7LrmhHYHYUJnFoWs2FD5Uvp3zo
RDXM45edmPspHRbemXc5OSkcOMAmpQe/oC9zyKZqNxhWqj0phwW08cwPARUWmy5s7etMM9RoaQRy
MRhZwpYKQMV71DUoiHJIWUmv72JfEwWgJ6x+NLqCArJfOnJyrEYHg1yXHoerfI9u8ZLhBH0daSvd
vEE1bOUXA7ILizYOmTOiLCZqF/FXTb0B6+CwSowTMpRXZsOs+vIqpIPUjrVlh7ziC2B//GeqrBRY
AnGqP1CZB778MC3hT3wiQoAIwS1vkLxlyZqTcE/EW/pBKFXrGTAI6TCR8E/sXR1ShUqxwI1qlXQF
9MGTQasApmA2ZgxuHQr4c/IjC8cq3xiTUGwmrwg728DCa7QuLcV7chU/+1x4212MbmXDcP/hQ6AW
qXUCQn8IkZxjBNx20rw7Fdvg2YbfwscnzeaFQtZWbsUDrJDrt12xeQ+NQ8hT5r4+qxqtfLUyTV/L
lvIlw9h9bM46D0IbnBQDoU3McDVXYYWCffsIdjPXiH6ixWc4sYyysKOKOyPFEz+UxZSH0alW9KWX
LNcB6qRx86LPQGSZk4r9iyc33zSg7cE9Cb9ixkj4vWKXMfJBIzCOIxudNwQIfnceRDIe1RADH+Ya
p2Kpem21fXVjUSUlS/7OEBykTnkkRB695e7VMoebK5J/jCs6EoeSBhuemzqLyE++3psOp6Q7heaQ
9XAjb3gqDgHlYZZ5u8jxzQxszcaOk6LJYIcEsVmH/z40lZt/JOSzl0Q0ogCU4U3lg3CxiHl8mdmh
OiX3YgoYi1nYEEBjXDfmpmkn4pH5P96oBqgC/WwE+XDLm8j53f6zwMNrUBPjY5jkxyMCI/XTBe+5
rn83w5LhAb+iuRqe1KwFXBdY4Uq/9P5gkpB1ugGTygoeD4nKk6RZU12LgxPzOWv0CjFPhLVj1043
bRNQ4KVT3rKLCX/ROEXmhvz4qC0SLxA9XBtIj5JlqdgpIs3gHj862ZpSTWlfVYAJCVLXF4n+R4IM
jT1z+RdDCKGkG2UD2kN+SwmzNzU8oEQkGtR9n5ELih6RJbqjHtsjq//MrY+51+9VIByCpJh2MZ9v
hGujMBHCIKyaG+4wWoBNvl5cDI88Ac1mgyamQDg0AyjBRsCMwVcEereVdx769E+Jq5S9F9lm7vf4
PBEJly4S20kEgThuDnbnMd4oiyA+a+Fj1v8ifYYlIwNtdsAJytPCMjnlpoXo4h0Mpdgf2KY/GMza
H7U9vuAISkffksqGyYXkV8kputWwUJ2ej2RVrxOqlY7tX79N+OxWFWG1c2HDm5kz7AU+PSLrBLIb
XXGGHUUFT960qLUGFGFrsl+HpXoLqdjjrHr0/8YTuckchF4/WSmzyQFNBQiJPtsUABJV1/lH2WYA
ltQGc3uiMWW8/hxz6RvajB0YvPWYf1H2VEoKS4gTnbLht8+PGYGHMMmyG0J4vbRdI1l/1eLziwxI
8jy0wlylhH1vUHnBfUN7t17tkFPuD/OPfs2/lCmeT/4KoYwCpkF8HN2/4K+EvS/uDTZBUluNCyEf
1ZrUkmfk4U5EGICLDtwAScGwgbgesy1nNpyC9GBBx43zIm/fLjRCY5hy2LFahB6/QrwDMNqUl8zF
STEznQlgNzbVy54C530l3b8jHNTDjiWVp82UyA3zKYmVyjWJhiQ9014nL5hlNrXuIb/HmbuL/Gu+
7WbLDnmvNdjZU2+tM/akgLRMjKcOyUcBUMwl4lUvhEkqYsn9GkENQVlkwUIF6gti5eCGKIchjdOG
uecBLC7BbwIhr2zjS/LzbvejR9HqpDCRlrVEaAciXYdg9ynYq6IwDsbH4bygV9kpX+zenHRibD2l
5T4FCegQq1B9LcQLknTqH9KFAJKhTD7aBWk1p+scZXKKt3ZVK9sQXfsx3RSVM9uPhpv2DoHkEo+O
ifWuyUs03L5ChEV9HcSF7DYGK8qO5qUwdV86XsVhxhdD1iFnAUF6915+tqjAEpMaRU57Ktkfpa0q
mZ3r/5qCZeWaosFvWztSH5LsBQAw0j5tzpSxTQKnZLwkoauA2Dzzj5tcW9Sea4YB5LzNQV5/qnuE
K9lwhdGrpuYVIp5M897GtuQQylb7zVWcYo6st0BmPA+MFhLoafB2qZb5/kZam4Y/FVXIdNvURLJu
kTwLMcXUh57BkXuDdE+cA+Qb5t6sdap4U7c+ceXkVReHj63NfmeqE1VbeHF8X5fkD4sShhrKVnrv
9YUOPULCOkVHBjfWlqEi64QNcc65RoL4sEQR360RIcqMwScVJKtgXWWlqrcacyXvhY5jGq38S7e5
w+PQHv7wohCdXR/reolgK0UOD2+gcb+TneAPoCssDLClbzjcSTRMkiMJio3qjujfkDfoi2qOqiVG
v2lpot0sIwdrrIb5jJ8S1gR51QpnxitavMNb3+3FFYL44YCBLdnIwqrLD3XlZ+rt9TnE6S6vibym
I2qcwo7PgKFDeI/YJYf6SlaLgiD2yYSEkVTF4DTNEOl5S7CDh4Ra7nzgfsgNAeY5JLEv26KmxoJH
oZHGkAEvjmubr960iojw8NTKW2Ja84Pw8dhAuTocinrgjNpzoGBM+AOMhKirmv1wRSPI1Hl+M6L1
p0w5c5kS3WbF78V7JZ4Y8JZsyxGGh/caydWwobAqWqII/27Er/DlT67xaWsAbB1l1xwwatuBJcAj
XGKO21vo5mSH+ZhuAEHJLKjRjduwmVZnkltlJ+iR2OdxrE0GT2bs6F/MfTe40uvJa3CSmGiaSa10
SqB+CuVNSAg2FQAzNhwKj0xLLW7g2ujqTgLa95wkhP7YBV70/slQCAOjyjHJjdQGIfwttg3osE4E
hCegMBXcWFiS0ZB8fH4M3oZCIHlqJSqkSxEvY7/bSyH7uk4w1Y599i2c5Bmyc2b7r9TtCds+vzTS
UBNeD6Y6VyUCxB51b9TWlD62flp4rbnOl+btTfaf3XPwUeV8CJq1qS8aOk1tuPi+uaqodNL6bxS5
6upd1yJNZ6CV1ykCrUI5JtqCRU5MkJvP/OoPS6lWezl3/4x2TLJQSVnh8yfzQU28EU+TS+Gri57G
MypC0kgSxYIY7zs841jU/jWxnaRrltdqWIkk02KNrm3TT/s9EjISZF73Wl6W7bMDDpQf4ZtMmdjm
EzQ6sr5IXDfniXg3hvUCFAmFMi1G+55LtgpJdWNm98kfa4gmSd3i/1GydEEB1PjCFHdBPstnVd1R
1GOmbMY7/YCW+eB9Dk9ohcEE0HORBaJXtIGibcY7NrmihrVUkFPkFtoauyEGNrxc7FuaTSfDh+BJ
mdP5XqRHDJuovbrX8W34xehmXPvAJwIywdYafnKOGTCC1Mx8PCJxA+8mQOZmiw5NhMoZI1e/gcfl
JMtejNUI1sbZvMpH9ZnIzxFZKLqwj6UbnjRFcNCPdsSaniOIhTlFA/0mEXA+6gudxNtZeX1NukWO
IWItCSgmx6Tdoq9D5LIJhruIOI+5Qf55xY+8J2ZqZkmq3x/xrFYvP4sxNEPopN0P3lA5XYiorfL6
WqJfa1Vscwkc4HeKrjY+ZhIBemCG55F5OFSWiF/oTQarIKcKwXe6gE6qMXsSRlJvAF47+fHJ/0lg
ZgkAL6lsRitbRe3T0ku90WM2zb84domgP2EC1gtqAdEYMrUbjBbJq+D12KA76OObKtkKnEP5pErC
wjuAurpx+dZK9AhPAjCxDtQ3Q/wWZMOvJ+UGbEs986aMJxiQoMJEg7uIh4XRuAnICU2ZQfjPxFZg
Tnjt3pPDiRmHTBaROWt4oY/h+Jkq+F5b7OQK21yETFMPFe9X3jaD17wPw8OgaagnMis5REZhDcqN
8KxXSUBYdaNyqnqf8FziOuCIRuegknjMLqWTx4JGfUDOFqCswxnGX+0R5NtDAQMk5uYJWh2T5ewP
w3G6oUDEdCWV2vnaifJ7J/xlcBZsNkxfDwVmHws0f0QP/Goguf6uEbhcYo037t9ANrrEJ44ga3Y1
+8jJ+W7Nj6uz8PRKYcd8x9IEcXeo40kKYd65x5N5EXw6J5Te8HWVVj1Up31GX/RCMH6GdN1eE/KX
0DX6hfIvra5GiCp1Kp8k45insg+zhYYIJOUvSPAq6dVapphhcCPDH4Jlz7FchOaWGicrka/kC8xy
hJJIgLxd+dnIVzCOcDOy2/QoA8R92/O7TW4M0guhnD5k9kcC4EWs0WKwQqw/nQcxtjqixMCCBNqY
yUBnqiBNgfhPrNV0Gyd/Lf5kLo/XVvht4ifiIm/kG5N5KtrZF17FkNCrOLsPxToQCc6YBKAyoAld
DRHH9oqgQ/66GzQyvq4q2Ro8W/yz44MoVZzORXCEz9PR1854dNCv1+k/ghJGAoYINf2ttL9C3muR
n3dfEd1mf9Q24ILcU0byP47OY7lxbAuCX4QIeLMl4ei904YhqiU4whL+6ycxuzdvukciCd57TFUW
8UzWkjmQiYKfp6Gze9QVlN+dl7cHruZcOakoeKD0l79lcsWGKmbQFXlPHu0M9DeoAMErGzS2O7nd
BOWlGQgb+IucyIl1RmoITntmUCzB5rjtZsRT9tEuuz3/BYKfg24yzyZIUqfWDwA6DJzyPTx4bt+f
9wrL4Up9SO9Nf+Obq24jDOQngxwTrxLtehoNSHB+tpiguea4DNWlEWzRIpiUHWBt4ieYSNQfjh6e
UBxl41UrbG2laLveN7RNfo/GLUURe/iRporFhDO5RXjGP6cGkwXorWBeUCBpHsWBnDHmR/igzJK/
T04x+T1QFAA+6ydT8XFoaXHmk1Ce6uOj+sQeiPIrY/wnGzmPNm6BEVwMrb+0UJhMtgeUCHH1jZq5
oC9GQr9Vux9N2Zvtl2bs8pXWHIIXD0Ma0z5CYQQ0wjVYd2euIIb8pLbQL10lYaJvowPDsqt1p/rO
XpTAqJ7YwWUU3wY079Hl+Vl3+XbQ7coNPStizRuuw1W7hXCLY5ENKbZ+FoMALSbiFsN+Kj/lKpjz
ch3pP8k6gIY0Qwvw0EJGPJcEPP4+WuBSFEh28kUmervwmhaHdFrbobJCIPzNcLmQyQ/jEv/w3J5k
pg/fqCx7UCNHBgC5kxFgDnv7XHWHLD+mLA85Uujfwot8VPQFa8weDS5fo73YQPGzBRhFdm64cuLx
MUbxpkwWIEmAMKeSj4An58L/Q/mPI0WEBvEQlHWRuQ1biJnm0FUH56m0tZt9nrr7AGrFsmtXUoYe
kuQRt591v/l7NXI3s0F1DMxRWBgg58zR5xPzESw+X7uXas3DByEXGagacHJYejeEJTTvU/fHPPt7
WH/TxKcmLaZDvUZ9RNBrx8sKv/QjZf63csruzFiwQKRHyNMjrnPojgyrf8gaY/nMhtBFNNOy/GNb
+I724gAHnZ2uRHzCBd2+DGY73UaaPQFK08VzAXiuQIjKaMpXtC0NBTotv9LXBDF8lgSd4VWhkcWW
YvyEJjKGI/Lz/GoFxyokQgKXe4vqEPH+DUluOpOuJct9GKO350nzyjNn9VL/H8LWGLP6kQkbGFUk
6yYIQU/sQ59O/IX6CbsWyg+GWL/NARE12vbyGvcnVuSf+siQRz2wl67cv+7pIi8JdpFNGwCjHT1/
WaEzoKaAXU1aYuNpkGvRCGXH0vxwVqz7v095loorymfaMHlwSy7noDzXA4YHBPnI+/5VUBR0gR5Y
wBvpp3NmHh6l0q7Sp0F1CjrOZyciOZq+HmjwGqf4sUJtocrkODgEnm57vlyyuJQwKauqC+IQCAiO
FXho3CYqWRsI/MrnI0JX3r4BEHDi/2sfkiTsdYLoQpyuxoEjn2+4BS8OCy80GU5e7Uylr8XXITmg
Gq3TY8yp2agesmiFN/uZklFEVa3VWGsxmDL9SjYT2SWL9ywXV518aeNtnbsx/aTw80aHD4WxUxZx
/DNhZkAsonbp4bRpEXBpV3oo9BYQZ03UIZtG/8JQr/bk7eAC8s2vjhDo2ccvu2uqTTNA6RRfmJgn
5CgzArfO5fsAd0+l7M5zwbWQAFrQglo2Veg6hnmRr//gcWJc+XDHkGgCeYSlVr8sUVQOz7mxrxkP
I6zKjjVqPSrXfiorProrKVBfdwrij/yowWqM20cprPrim6VUon/p6kLO7ljaWtQ5bXlJ9a8I4bPI
q09+AGdV3aarTg1AIzxwWfQvobMaX1CqQphobUAFBtLT2I+9V3TwIpGgSE5gq4TXSOzSPaHnMpmA
VNqmSjwWOmGLz6jMp6SRRFu041Lt1yyVkoOxxjOwQ/EnVuyLJokKL8vql9ZnR4CcqCwa8yC3+4xN
vKvKC97l7CIskAGJrw+pNsCFCdTyuw+wAjgczIF3cHBU9gDPYoJR4Pdhp0omGndA/Kvxi9fhn85j
qOF6wUmzkTFBC0xc+AMdfwvcVij8sXInsAWRgkohKfxyswTRo8bRyX4P4wWhojNNvL9FODVMz/Jv
05I8EQDgjoSRlN+X3idicPs+07XSHLPRZHspvxogwcwXpJifPayJpBMoLzU9u2YAhe0++EPWJTck
jwCuBupEo//6PB8t7SgMoPdvqEeLhgVIXgnr8g2+4JZ84GcRPm3XLJnzrnWsd3TqodCCTBTFH7Me
caowu/jW9JuIAvNg4XSRnfANRZvpenaHXUiOCW6r4VCOtPTMLyRr3aKCk9FQo1mrapq+D9x2MNiC
LXXYnGBHkE5TGfgY47+4YB2frmQskfcelZGMOqkYgq+COo3hP+vF2NgK2jkar2nnPYdVHx3k2pFo
dpzo/IFdMjA2QGgZQFTKXvxyZiA7bZo4FnppxlMjVBOjJhR9n9VXlEnZ4EkARRunB06CBxqLZcv1
7QFmSpgJ0+KfrAHJwrQsngKnom1wyuNHaLhP1bF+4w2JEqP4izewsvDH+ORDYNwtb9CGs68na1o+
gbmJRvLZ7QBwsIFPtzkjY5f+pUw9Ib5W2j5UGWzqaeGgvVVvb2taONaUohzX6NGjdgs9mYCwbDzE
quQPyXvB+k+P38iQzszAQvOONJTvJI/dblvmIvgmxqYGuj66g0AD/pucuDAr3Or4rqvWVkRfp1jE
5xog8dnnn0OBQ3i4Pl8Vm1YJEjQ+hJ1hWzVAI+hlU0MBZgAEYBMv8m/YWszuDh+/4jEPuBoDlspy
J/BFm0sdVMVvwRzcJ041dS4qfEeM1VP7VeofVQcJ941RAxBkGa1kxPr7DD7PLGV56ZMWWMbI4n0m
SjpDiWU/YLSE8Q+bd6O993yEkgTVZMBkxVgFpu7CFPem8suwVATJgrncypZSuooR6Z513CtMf9G7
tcRgMG4itWfGBiRlCTSnmB94bwjo5n9QP23RHKWLaXD2Pl7RUgRrdpnm839VpOUQQvokz4U1QVyp
jNeMj7aEJg4+ngtfIZP3paQ3JjFRfWfMUAOfmFtgDhyVTEULHp1AdtdypNNfRDjnRdWpaKASBgQx
81ypIyZA+Ss5b6oRqRek0afMABTVMwbUlC3MppYPEstzPgStH2l511GEkOoPHVnHsvaNePmGyyH1
ktpDtmuIB6UiMdXpMw9xh0UL/0zWl7hjHE0HfSuUO3rAuOLoa3EgwElj74JondlvdEC4o1svkW0A
fR67uVZvHJkyFKnm+yT+8E3/s0RPRpuFM3GSpXtD4JAV6PS63WD+V2bFX7CfSHXWXJao+u55sDc1
X9b8ooDa7ZL3oWCpGrCtCOQXcLzwnTwxH1Of0zg2c5Qr0ttwg4BfD4GfAC+eZ9C8aFFt3fR1nSdb
cB7h+GUBy8fxzIdsgbZCwybZUX96wtVou3WHY9otpj1Q4miMXzE3vm2mdX/hVsRx8l6WZzxa7W+y
owlHWfLuN4xdR3yTzG/fuccDwrlMKOqOqW7F/RdtBHLkdT94LtEzB+Cmxr2m35+Gz3eNtyc2UXYd
jKeT7uHlku6iOAyM3/Iy4k80IfhPu8KmEZ8+EGEJQWPpy7x0zx0R4QRTmPgCF5wB8+BPFfIyqdhn
Swcp2Dw/tpUi5ccqHG215C6SXMFcKCx8hduL3QqrztATZq9hw9ioJVCbFHNYoZ/nVXlFAzrOVxQd
oIqI76vy8dLlO4jn4BWiLXmp7cJkcagwuHXb9Rh6PfLf0Tw+6y/gVsPbD3kH2t0ozJuLhqFsutyY
4B1+ApQ9ZYTSTd9LXJGT8+MWsZ7EbC3Tu4tOiOlZ9q1qw2b1SmC0xKM6Z2DLehh1muLK/Ww3XAn+
ISIXUdKLS4bS1uhvo6syFGgD7ymfB+cDFXwu3J/eG51h/Ej9DEmKDg2kpSdFdea+/4khaZUy6P91
Do3iRhKs/MissxoQIWenR2rzdzy5eEe+TgpARSRxz70pnbXwguyIHHFjyh8SQuBSDxHb/EPj2EWi
fPtskl9aiU+7k8zlhwMIJgwygF+IGbROa5JW4BMvK2M+Zs4YuNXy7/nmuqGw5Qs8AziDFE79EQwe
yVukbAssQQ1MJOA+2yLaFbmftW64I8uik1ilXwEgqI9nu6ik15STRQ31FRlzftsvdERSsAjcflf/
S4FSRqfugwzVyBmYhgdkFO1FXlHHfegyTZc+cnRFb1AXsMUIM4BtuArfu4yi4xAc1HhljE+4g5vU
Sy+we/TeA0ZxvBkbOBNPQI8Q7E4YzMnswvcwb4eZecpQRznCVQifJNESUyLcBf1QUuQqzF6Z7H2m
RNmXGl+NZstF/Ylnz1OY2SXfOt0NGFItw+e8Ky5RSSUyBzjTH9vPXEcVS7lxsugrxp9BnLMzQz6G
Q2v4Q2JQPBK8sCab2M2nPXzQw0Esf3/rzUE5puSC9wiFEZmx/J1qVwSgDGIGbc6Sf2gJL2F5myOd
nn455nPPa3npGItU3DfmrCqWir55w7siU52x5VyFJwu2CXh/u2QEz7a4dSHJFKxDeMhb4VHIP8aL
JJTQWgYOrWwHjTZhRuUTONsf9AX00APrS2Qz3wzMiWbwJuPqLSCK5ghMDrBg8LLNbXSixkBggxfH
D7nrGco78fyzUgAOEHo1gdIO+CH+yCgYH5mIym9E8/GyuoW8ZXYs6g8WQ9Cbzp/klJQ/7xTmC31G
5gK/YMcJKMaWh0U5sETG7EBWq0JvcDAznyqSxUbzIsngJN4/NsI2Vbyi6+DwYuHBieWkT8x62/+r
F0cuvf6RVSjcRBcRN2BycItt7ZlvL2PsyVCSHUaiE9l4E609SPhZEOBpl34NwgC2wJ1+GXvGqkd9
xXs6YsPchoi3SJzrWMqhZEJnsRdqAGb3pHayrXxHxg+fX9oTlyDn/8bhxjPQAJ6aOP6hpM2or8EQ
4jwY/qIj29vg/1QuefzCmQ/fk/CpRUh7QJyr24FgxOFmh38spkWqLw6YdeCKQP9x5L1Cp56zeoQe
MRkgwtiZRvTw9wSk4iRQSJzbjORY69PNd4BNGN5V5ddE5xO7H5YyC4JyA27XZ5d6T2igpfT9QXkJ
mvPMVsOREf7FZsIMzsNmnRxUcZUSKwoH51ffh+2Vyyim4ihKT8HP28MhnG4nJxnQ+sKP/dzez4OE
n9RO0MGwc4joLxWy4B2yboKsdgcNiH89OAZKLAaV0WUYkCJRSz0Kgz2Zjf/pDWz6oVUs9t3et5xc
2UQAP/tfnUqzdasBe4mbC1gMl2Jttz5Yl98M0iALf6pXHEVP80/AQ2ixkfpRlZ8RbyuXUmJepOzf
qN11dBntsOskOx596aD1mT9C/2YHqAuHBLJ83cAk4NtDqk9CCvA/5NHaUmr/dSJXWba09HOGQJvk
0Id8MsSlzpRIGEHfOx25gVzfT5QXynM95iwgMjeUsbSJf41kv/O99SUdAvZQw0wf9rm1U5I/WX8N
PKniDum4F5yfgV2QwAWXYb7g0QeQ8gdP55eIGuMrOEyH1W9mIxmBYQz5CBNxwYofzY1Kj02KRcGx
sMxQf5anN2M0nQ1OfEt4xYS1Zb4eLAekKzdMZDiByHxYUKUQxrc2F7z8EHjecUwXafQlc3jtJNgA
jhh5pMGSVe+Bg8JqRLRDmG3SxM4vjEPpMuboIOJoJ8xLiDHJ/Ey4UxcuMRs3nkWW6OiZ+QtqVE2U
WoBVfGmGM3URbAIVCuq5aN28fxjSRabvNnKaqr/slqv7d+jWqDR6UJ7L6sZCgZQbN2NXFS0IZjbX
SHNwzme7WlibyvS+l/VOeGL2nesnA2HqMRf+sBH2fnhLY7BhveIOkB4hgW/bo+4zQ9FvtGMq68Vb
Wx8L6VCp7qD72SQZqMRLULFTswl6ondkkh17iXpjuJXbKdPwQwQ6lIt4xfiTElmV5+gZp+BXeDuG
I9SbAIG1cmFaBJo0Nz3gyxq7mpNSukyDCm0Frsvt2avT2cQ4rQuvuTPI/BZt6DCyI9toANXXB96W
w5N66sb5+wf/tQRGDEZd7aC6MVbClcdLONBUQvWfBPqlLx9FomQ027oibPtu1uWaHbVmnHjZdeIH
qMannT6O2bPUn2HVNEyIyd9i/zXLrnxdidFq2NJB+GNguqivqumZkcN2qnZYZdpV7b6P4ZbJq2mg
uXcNDJWL7EuFiMhW6JBduAKLD8HC6Co59gcUnHhbyK/AqB9xS0DP8r5zKAE7xP5acMCZF4rzAeMx
vdnfAQlqNzjZvVVLGxRKEXoEPse+sRD+EAOQpyYypUP0yBRohuaW3jc3WMBSV1C24oF8L7rqXEFo
uFNN+/2+vxNmo3qsFxmtk4BUOtq5IpwMHVMD+DLbKN9Wsc8xRsJ4c/nIZsJqGmDvgGSyNcekejcW
cuRiJTBaNnSL0AGbrlFsQBBfktxg/H3WAUOq7JffL2e95rCRq70Opz0fJH632uZikUUbwT55XfWh
W9NI88eGkNYUq/BwpH9ZyhtDZyP1IM+z9hSvesOz38cQ12hN3ezC3FBB1mvz5jvNotqSdWCYjkYT
1yxYv1Cv/fEGyhxIpNBChiEjZNa3vhJ7jCoCYIXIyOacIrfCi+claEb/md+gktY93yfkeQiG1202
t85I2vUXggthidUyV3/rI1GeZ82+9nu2ntqpu5Ehdpzk+IBa+NVYQPI+K6haOAsi942ZoPGBKlrL
93yEPcJAsv3RHcs6lmBIdihOKHSbFTQ5hjtAy0OJSECy5ppiqRHaFsZ7YTGBltuNjpK+aOlX7gFT
wQYpGE8S2jUdwWOzg48qp3d1QuHBcUm2Kg9cugHRKXe/VYeX61Ch/VcpiaYjhY2RAU9W26nkyPE5
5D7FBZVzs49jE1fMpCG1y2ZbJSzVKHvM6UKtLkO8s6hgpZdFZAmU7WpOwDfrtyhYD+BYGBkwWqn7
zmFWxhivVk/8oUkWP0OJlqwAl1xJLPgl0qHVbu9wyZQNX0Wb7N/BvK0nftYjTP6h4JFGmkB+QZR8
peVqGjmBvNwCKF4pHfMPaPTPLWMuxCtaNcyD4SHxIydlt/WVa4sx+k2xR/Aq8x7QMUNHaY6T+azT
/sHQrDda4bbWGsQeTiv4UdiWFKiOBxl39PsgdRtQvURsowJAWKMriKzJI57j6BjqVWAuO55kIKgR
QLcdduLUXRX5CU1UDUUAXSxpirzvZbvHj/mR/qVs1NmgovrA8kLNvzda530A5q0tlWxVHeNDpe9p
NLTJVFJtxFn/pbD338eCI56HGW3hDVRGOcwkHoXKcpp2i5mBzRFfj5m8mzT4TJcCJ/zVOiiqy3T4
x79nymZgdRiw1r1U0oe5nOxnfeDrBGGPSSID8eq390J8vxTM5Mm0drsltyvPvgLxWlRglXlKGUn2
D5ZgzalAkPwTS5iSGQLI3lDstHpC+j/Rvlj/UAT1g6//gNdYgQT3sdrFv2RUwSoLXPKxCxg8KnJ+
h0+gWURkIX2/K9LUX/BTWAiifgq28efKZcGhKZdkn6BDhREcHsMEsTyYvEtAsIjxaKXZxFKB9TUg
H547cOa4brjm6QIUr6z8ULhRI2HNzydFAdVFcgssT+kuWf+dENqFUEAcXBlBP+ZtRpkMizhoWxAB
3nur5NvmjcPfRmL0zcziguREdUen+haoqA1wn+3gjMLe0u7txEpKTh+kBwfGBtRXKeXEeKDzLwGr
7T/NLq0fZryvX8WNW6RU0ONqKwR/tXQWJ+P7lxJinKYmReLgWU4wW1AYsPssf2X00xtNXWAYD5r5
owHmMNtiQ0AVzzpb8mrZb/AIxD6/d26rq+HGdsFqHNq2wNZszhG/+VdNr6LuIbGrBTgy7B0u6nxx
/cZCcUiZZp3TfXG4Yl1TjaVcLqEorcdjgFAWBCV2TuQMqJnDn/cFncwm+ngDr6xxFDhGz1mzxqCU
ywga01OBaawj/0QmYURw0cWykVTBPwF+o5W9GJLTMu/ehMZmfIV2GABYmCnQ0Z03yaTz7tw6UXvT
sj3d+hcaKPOzhEMvHNAWtNZN6Ym6PNZXrjZdWeD+jZfBgiSQ5+k54izowJmSMsbcDKuEwibtUgB2
j2j/BW9fL81yoX3WxgaFnaCtWrQiNOsVI0UPX5fR+8nTHZMVYmJuJLDe8jYZjj27L38CrAuueUmN
R6p5ueXW2knpFuhpPhUc/sd0xr6vqdvpC4H73jYvU8K78VygVtQIbIrdrF88jSUafmkj9LwSBy/O
x2fHUaMYB3vFCAUsz8pKl3nw6tpljAdPOEiXbH6tveeNWiNKjv+/06irOoNRpEfYmrklWwOQX0zt
smEP7jaKQ1b1Bq3ytPMAZxTYSDJrANiJ3z+dyPLMFV8plmQHmDGfBTYADsq0cUhtBBgIff0gfJG6
SgfPAw3AfNMXwMCOLVKfH/MHZgCJU7rqm34BplSBSek+oR6xP1y92dpEFAWfGeNiudq9VbcovKo8
JcpWhtCH65L6tGYgaJBZPBdFQIDuiGnacOv3irGhlbvkj8U9bC1SQm0cMXv/siqY2mPd4+ELL4w6
JsPOr4LfU0INTe2asU8DHq1u1PrXHF8Dm7Fk1Xz4f+bLzx6J3kex4yWbBtMf4b7OaIyxZSqLwDij
5NFIIFX2mcT4wm1AsYG2jHBikXtMAAOK4/9jqntWuOy0+3l9FN4+JygYqGzyUuTdLRQZF81aR5xc
kB80K6MDBG5871vG7w16lhknrMHJF/3LM19Tt3FzJnY3BnkE7KpfpUzBQEl4EkwZ1a7kG54uPDP8
ilP+3o79xP/Aee530tojgpEnV+cTcQCu5TsMnY8xF7lNqd1cLT9oO0KJEFQF/tcnP+nMZ6H3AJwh
olfMfYis1Vz3GhRAOhGMs5zfA+fEyOjfxf5FE8XcxOp6WnpynfaY+4HusHi+jj8UkITsadqRUD2N
cGYG6mB7rsm25Xcmj4BTiK9Sa+2AJ5h8+gl+af7C54/WvGTTmf5TEjdG1k3r2mE1L26sSxvINjdy
flokZ1OE00SQpQjmJtKNx7T923ABNhMEFmNWd+BvzGOcdckqx+gHU+OSEVwhXCmZTIUnhiJILpYj
ZSffPc+WVY+0x8gW67n6Mh4Zo6NdS0Dz8IPjSoj+8S1AeVa4unBmASkycEwiPoZl6wFoHr/Tf+AZ
NYbqcrqOwbUxifSASXE9QrJWXX32yl7S1AfCIgb4MmODlV0n49v7NTK7IjLk/cJQi6wMMZes+izf
Nznc9EXAekibPmblzJAywo31tJyetoK9tuz0WyLRrWJbbZN7YCNZgeafLRL1PPyBJoK4Q41qzNjC
o2INbOJDJhsh4JMC06rCj5MvpotKVnG4xFR/LNbBnPA1ly2dYEevt/cBaCj4HJr3cBs+sQLyu81F
4HO/T2KroXbXWIwSh10BJUvY+flzpVU7tr+WutcvRnfqS1tQj1XOsbFDzKgqB+nO6giIqimiV3SD
qwy7Zqv/tf+aTYxupt0yY25ql04dN8/KmDOESTGGP61ljbXH59JgSFB9VuPTflKh6QkI2AOyG0bW
KVohq+e5YJ5WsdaJjzFzZLFBfb0NkPNzyRGT0TztFCBrdGsZwFcBrLTkT2Fu4JTsgQRwV0SKZYQ7
oRIc9gmnu6LyJWewxxuIVEzhOkbQjt/wJQp3jHTVcDdiJ0YEHqk+gEu4Q9JKhomi7omLSTjQ2l9D
+NGrFQt/Zd/x4QNYpvrN0f/tDSyEmNZIGs6+CTE0GoIsCVTKp38ID4BdsCOiWpY79EvFdxUuLQYM
FJaU+Oah7s/CQwwfNXW6vqxZasAEEdiKTKvF973GbxvKqwLDctJfQyfzjLHYZf05s9b4XfkJ09Jl
zI/P5+NJpUvBqrZ7oKFFuCRZrrqMuKl11lW4UtnVw3N6IyLRth8IAgFlVU+fV4OwsWVoit0TViWo
sJpaUkZAkovrlkXT09jkBrV3fflg0XligwHkmhHhHUNBr6/t21OgL9XnIjIWA6x8FrDqWg1f1fBt
Zuh3zFVn+e/slvHVCYgxuAuw+IaV9XEbxFOifpT6b5nLXjVfeXQcBUcbfRZdHyb2PLA5dQ46+yz/
k/uTAKUIjTBLNwh08KBM5jCV3+M8Sr4+hr+sHR4yLXe6h0iJjb2HSC6IPxmeNWYhCTmDF8YntBYs
/NHKpRvaPE24Z/2RkQPPCGMkM/oxH4npoBxArzeGu/cbNQfyK2VhHSW+/NY8og12un38XEkkoWPy
uB2x4gFwPPExUft8XP0EJhtF+BnU5QGRIQliz4eOnrhh9byiDhae8/aVz59nlhKJh1CJbCGTPFba
dzwLuDM58L+hQVFcf2gq5LNc2cG5d7Br117b8XHNOqSBs55H3qboZRXKQlm1ST7olUWPFuPF/0mD
a/iii/IR8dZzE39n8rKU10ZKjKjYc2sfEoNQQOm3rl6BtZMVTC9ngbfzQ0hTd4hlh2kaRSuavXl8
FDHcUFImrpXMYNKjSue3YySrRxy9tryQT2tddfgUBfp/kJMjGXYb6MBozPTniiQYOgyeMAo5XiCv
D49tQMjM8PpHNDDPp7Xmt+Mx2GAoshjkpaQlkr4Oxld3RMx/hKb/a0l0X6idq30joUVdggNuGf0z
xS1gE+TnsuJDkoQe7aR/TCoCMigqv9aYqiwhO/FKpzCf/8FWK3lVAWH7J0BeAi0tuhhdDrk/6UM4
rzZMRxJfPcjMVlhO/6qDS0kUbrXU1oCrLYyl/vH4e1g/yJzwafqR1MIVd9IV+h2kDXPYzBUAxAVc
h8yVYRtgnfn39jhjVu+3/zZXETXXzSLukvAGgmnufUuJPe+oSvCEmNCcc8y/LnMA41GqENGZWvTp
gxYXahiMGXs8DTRTsybdjBe68D9MQHs29byPJtY5iN6fL7Fzc92zUJml1mG44Xme+8HHg/SxEVSn
Y0RYJfBV5+n1A3OH0REwZRRP4VIwptzkHOEP8gCMCBoDLhIV03aOp4PiSH9pE5jDYjVhucSxtEzN
zWXAuCaw5yw8yNZestoVGvb2U2XNKIGuu5xqnHlKmVpc3uDS1UV4UTHCELuCo4XJy0BZ6hmqi/EB
HyPt2dokZYqJzFwkq2FdbHuq2uMnoOOjyQ3XXOgMQaa+PFmKcxOaVWdrtHZ8FdKtyUbjAluG4qEA
zagDBf4hDa0gZqlRlhRALAdDRkPo4IlJSZET9IuP4lr5IyLXLGjc8gUJ2lqIR+OOFB5llR3gPfaV
s8FYcH5oKIC24osrQC8QHxGkR0J1izv+zAzqHfyZoauHN0Td+jSBMvkNKdxSepklK9YQ3o5kjxRh
flw7/MsEEqngyM0a3UB1UAVChG95MJNe6gWV1xthTes+CS+qKZudTPbbxg3jnZxcu9Gr6YhTW/rB
VDHezepnzHdlv1OIWJr1JETK82gLLJdyC9QxFLeFeGXzThbwt43PIYBM88JjAdO/olXyATiqhDJR
b/T0nNzzFYKNzB2R9XdsMbAw7NM/FsK0lHwxh6NYMAKzPg+xviBxJrIGLU0/L0g1xjowKzWCPhyp
2tHq8J9Q8jWRh4W+J8sOb49dxj4DQASRVMJ8b5nCIZTAUsIVy+VrHeG47CpMQ15GYKvH9/t5ZAzV
u77JMorUTNV5XphNJJB2/r0z0g9s4fxZ4Y4lZxPcuzLryJAUIsaXqMEQAVMYczmXK/hi3bJbVv2p
CsC0T9YfyPTXCBED1H/SH2wU5/p7qQJVZLTgBt9NfiMUDgFsjPSu//eh1pG/mVciFoFLYrZXiV7M
OLx/pxS6g/xZASPkc4bAkPAt0D8rXpUQXQf5Emp2wf1L7UoSr9Ed6DYFoKzIw1AO+BxtCiMJTs2g
WZbtUlcvAzoZePBdczI/9kD+j08yY7GRWE465mfPmzas+Bp8bmAUZGyorJtxLqYbplOROkfsi2Z2
FW7QcK5xj7KPRH4I98YgFNkxrqbvyy/9iGFnohvwo+s3OTSz7FBsStf61UcXzUX4rc8g/S/e0gIe
4eQdpJxxkdGuueqVeXHVDgrIMBvpzrBGAgYSgHwWWql5tYG7uWHmwxwFDRqaDNAeFkmMqFyRC9g0
oUFgV8x/lPaVqATs8UXCUwvJa4n6kvkpLEn+kaOmXIma95w3q89KoH1DuKy6mJKpsegLC3f8bUpQ
SkS3z5hn1rWd3JAKEqQ+4tg8CtBF7az8TvXFKH7JjccPSnWP/35M94OgDHFDvqMYxX1kXhjq2Sh5
IqK0EKvMS6c7BOw7ZiS9m2vlUkBMXQfGsaUUeE6jo5RNCiMJ7J1qvP60K5AAjKNhMj/FKUiwlH1q
v/fTh1AknLMNdBmWDZhnl8CCTRKL/RKzxteQL9mRaKeqOCDoLW80wNT6Nd58YZZtiq9xk/4UnLrS
hlGXSBLln3ThGQIudPqjb0ArTpU5jj6gAuboLN1LzUtv+gbuTkT2HopwyFQc1qQsjgfe0CJ2yCTr
OPTTu7Ao6xXzG8yPOojlis0jtD7HerzRhXgWDS8TDgallM+awCOP+t5mbZKhqq5l6ie/3hbmChSQ
zcdeMh2N6bBQS0ijMdNS3Fh7xochOZmO9VwXJNFwRn/SubrGmS2c4Xvil4kTfLKTvolGCC3NNLJC
UTlac2gA1lxkyhkBxpm0whWlAORz+vqKLJewYblELrPCAwKMVbDT+hywnicBB7TKjmlhiqlMQ8Km
eBob8EK+P9ML/9wFLQOxCrYHIJRW305auFMK/CJaalgN/2BHmFwXXCpUBQPZqxTywtIRPAhCk68K
myu8JM6SjdXYNFw5EoTiO4NNQkyUE27kW8yoaKd1TGTuucK7oU1DLSQ8XBf6XpTniWLr5eEdsiye
o6/LpwHaSvbzRwr17rNR0pPR87f2PHsch10JiR+FNpcmL5ZTD9Zz/j5kZNNSCxiPOSOM/iH6WnGJ
N7hShsLmmKaKt5iXdFt59abPKy+jsZa6x6gi0boSBMGJzHQkSs7ytrjrS5KD9d6hbJKVDbRM88ti
tFp7g/4IMQbSqHNTrrCHVh5bd2Ln+jvOvmjclMMuNnc17nydEGPWPM2wYMWOthraJoOmvfJ+NcpC
BG8jv/6/+/tmgTYMB+AGjgIwnFZH6UPnw+6QTOgyXA8KUbwitChE+L0yW9J8sdqDbDNn6vY/+WS2
3RY6+AiWMxjrKZYCl8VPke4UAkQ3OCH/RiIFlghJNIVPTIIigZcCGDKC7AvHqHmTuJ5Z0JGYgreB
OOFLsFXe6wKtGCpLgyJlw1NflF8dA/ZJ16ERuvJFJh7ms97ewyvImYVSjPtYEhNyRcnjSRemg24y
ELC8MWBxKGEoX5XmPKDXQILAjINbkoKI2ORmV5UXLtskZSjE2QGonfY+oX2f1CZV7wp9gEMfwdVX
r4C605e87ubFu0LMss7wBAVyQJjnUgTNgx4FhwJbBBTNjN8Llx9m7fvJBfu0VhW3KE8/y5/wi2Ms
il2GF9b+yZQ+4O8gVVpUAFlx4jDgmE90w5lxhRw5sHqyw5V24Hh7l3s+NL9gG124EnIErNPEHDFE
YziPsmgliStVP1PL9/eih+7g0UW/cajf9XrPARh1F4Xu1QXLVQ5r6x9dd6kR78S7iCTulAFbWnHs
119sERfCPwwadOmMfaE3psMXHYzO5PSzJOcHEYcqeiNTuISynRnFfySdx5KjWhZFv4gIvJlKSCAh
75UTIi0I742+/i3qTbo7qstkpuDeY/Zeu1NP4rjKc6/ZIJoxGEfnfIn5RZLsoNiRNCqlHyaGRRsP
ihFBnKQTGZf1a07FGL6uqXAXsIFOCxi8ifqXQNkz3PknYmxyn4m2CGhk5oQkt+m3UuxFJIif1HSM
LLEucFdJng8WwaLubpj5nPvw/AYuGhmO0J5VmcrDU5F2UuAgDWc7gofvkP6a/axG21ezEwKZog1M
zbmjF1idkFUr75MG8iFxzIyMwVPmV25Z1MxZf3weJxGGhrHNMlY3DK+Zp0WspvgYZggYQt0JRAcZ
kAAUk/CfXxEI4e31WWXI8nBCRysFNsG4exnMm6g0TNvgDgPTGHxUEebPGc2wlbkF3Qn2MGMeNGsm
6zuQmJOmj4yScaU5w1/YktI3i2ZPWDEzLOBpuBDHHU3r8Jdv9O8ixB1zG0YvIKUhqSZnCl+HVgH9
n2uPLHCacvsWONjQ2vq82zOVyZgSbVQJ2ssxCp2sWWgcchJyXfKCtNeVarRD4SHIv4bxZYWfGXon
931hIvoOPphiDgxe210fO2/r2MYehjTMYu/KSRHKoRdWqO94J7gMDbAIk7TpPJrjPODXrpX1HJkA
RW7zp6VOjSn2CjQAPE3CgEuyG5VsMsdqlnG0M5ga68ZCJ5SZkq0l1qT/dvLsSs4dyhs5QHSJmbPx
BPM4eD4zPOjNQgdYaIbUo5CvDL1ANbAXN9PPJFupKBh8fdPEGURuj22Q2SF0ow1AhxAvhkmdT6uB
gHomnslxY8GEmdFg0uO7CPrfbCentb86ASiqcSPmn+royCv+NYliT2KDyURyxd75+t6hHKy9VYg7
atn8FB0y2HU7+LZY/OCyi9GynOs/KnyVEuP2yr1uqv8Rf4C7kfcFZ1w8o1tCB0jQXxy4MALy7Yvz
InP5hs2XQ9agjiRkofOep3NRX3fiIwAvkGEoWoSaN1KlNsonAZkVqEQAmcrVZ9esmKdMsMvR4Rqm
Z96G8gLktUwSQHHR/Q+d1asv3kZYv735qQ/Ld8og57uBjJFerPJbaq+j6bwsPLHgxOoHOeOagdec
keiE8WTSMBL7yKrutWqaX9261bHDfHJctH/ih1nPiv743nf2l3GXvDoY9hEVzV3HLgl2Mzmmwbqm
PVfEzzraJUs93yRncoMQOWNJaXfScMvb/aTRiVj7qU8+N54TMVjn13ApqXwMm/oocJkEB7w2tHrU
xJfx1qDGLciAarmPWOkRIWbyx3gvuvsYXoVhCll5rdh1vxhmCjCA9sa0pI6QgoaEOXzWhBLTKPX6
UhG/Os1huCqQo6Wt0DYGUO+bXVMSWrpLUNdp4VMdjhVhvvmcs2q4l4bFggwHnptoq1QFTeakjhys
X/pdDf70+GA+UaZXC+WOaomZFWRRvMGIt665QpnK+a9DC9uPdBLKVPGm6zC5KqGXdHjTkgs6qJL1
CV8LYJDso6r2xRR7DHdz34R0r0iT42YpgvrsNjm3OtEB/tqP7fj3V3Gl4mHWyIpnGBQHDNDFMmJO
XrsK/nGDPUjbXQuUcTQTgrGy0mdj7pX8I/5CemKYaOvnRniohp04zmti9XYyyTrVvjF+yBNm9F6W
3/A/uK0jUiG9CSKder36KItvgoRy2BDddz2Qmc1wJNFAyB+CHcL539o/vaN1hEK6sUhA9eCrEJVY
fVVQZtRzVDlxTBopl6gtBn+cvfGxdshMMCxXo3tU1i+qaYQ9lHdIX9iS28YVNT9PZsGHWjHLDyaT
qGOWh1Ekk2stIW2svyDlc43OivcuJj4NGMM3Q5o035UhK3bRqaLrKDuDuCF7Umde8TqEUBzlZRjv
NQ34F2vNrbkC8lbOEJGk6sHMP4Zqg/TrD+lmxGAn0R9M9l7C6ntYv7AckJDlk2Ezh9qBhCXfNOhz
ox0BkwY3WrhKMN5V6wYvpbbDupmQw4mAJiq3UeNmwz2qtxAdQtwh2oxfKfTBLogKqxa01O8fzLKE
T6mcv0xl6EHvFZlv0tGIJxuDXZBxANGZSz4WG+beDNRT2KnaPnMogLsFuzj0JXhnAqrcg8yalIOX
Fk0D9I2cwya4V4gnsRVqhtxBOtovSwYB/6iWAfAaDOIwN7J5XzFKm1vsi2Gfxa01YxnCIfG6MHap
thSQIf2vKuLJXLbmsmkvVLiBRFx0aZvQs17mvHq86o1a//rdt4KbjKkmUWdYp4SUyS3B1WSpRE4S
eyZuvhc7luiHFQmbjG1NrzkJafAYrn3g4Kv2HCIkhgApuC3LrTrdTn9sYELwlfCdylxntbSr23UV
HJnw48AAnuH7axyEjbpkpJwVYDymqxi+TUdiQDs33qvxvSMPkInKg/QdIfdMghnee+WPqMD+otYX
ovFQM1NDMQG7ovkwiA+lXQRiWcheb641BqesDSHbMT8oXHZH6ZneiPGDEi+SGEsSpJfuQ8L9P0hg
Z7lACYmdZyKRB46B6hOfpXnxcVrTqyMwZo0UHoNiReEtnzCztvEEOZxjzda2XX4y2n3JRusNvavl
c4zTLbsQLNpq+yepd/IB4nNpHVVgxcUv4RQJ1sVA2w7d/38fYoehfpIAQ7LLkAGlP1nST8D0LcVY
qkdHM3W7lxMRnrT6CISNln+w8hsYwhDORHFekgNCMkgYc2YiIJp09p4grN6oBCmtqQ8wFebNAYmU
wcwn4WH46cyFzzmvCTdgv4V2brtDnmSLjFwg+ZQDUHpK+VfMoKwsHmyr6V/NDxnIQgmvBSoMW26e
ZjncDyzBfI/i721T8KJz1VYK8VvhCv6FOCA7IwISDVGjlzj4vZK65U5CueG7uM8sDZz0Z/QRfoSj
wyyV35krkDUos0O8vmnJyh95BU9ditaULz1vD3333aiHvtm9UWXAFhsgIkHwhSy0ovXumUXlIJiR
ooFFfP91gBbj8OMFJWxGA+t1InEYp3hYNmCagpAtBtmG8kmHRN0Yu9j8DbUZPZmRrJgbFAr6NEdX
vt7oj1qmLBpbDh3ZG36NLljxU+BDl8GK9uUC7NR2pG+uZC5waoih+cmlbhFDR1SBqh9qWqwGNsNP
LXwqn3W2nZilpvGHOb+aGvdr7/4ZdqwuUzohAC3EGu4s0eZQN55GcM0mXtu6YXo/fAi8alKpzQzx
D7+ILaMz2WjCanr4e0KWl7gZY32rkFWBqQDXS/+VBCt+31HkdoMm66rhnA+mXQjWkn1ejMy/Ombl
ltPLaLb+e5Wzdjdg3Sxi7Zz0xHhZm4r5CczS0WGGi3oi2WSt0zOjNVeisi7SK9PoAeI8CLNDbNiV
9g3QhSCj9E5M6mAPCDdCloxLEBi40lOK4wjuRhvdo9cphpNnnSmWX5JDbRy311paJ+NOxxDkfxga
nj8aogXBp6mdwjSojmn2V/r3yaY3RRsIpsvJO3hWvKlA2NF55MRcCOcQ8oeoEQFhuH64HTY5Q5vR
CzWGCIvw+dop/rqqJSp1JxIPJMozPpURZwN+TGwj/eyyK/6B9wvp1bErjhWwaWUnpozvwOoyJ+vn
RK7SgSebvN+IIoEO6snMDykBMsqJYTQ78lLZB2m8nkwN7N3iBixBrpKRSEwW40BAATYb0YjaL5yn
2rYlkWhBudDppzxzBh0/xLykSufwCxY45veoLCpWSZA4CENHRUgcA3qPtlvqu9KMUb3w9GHHQB3Y
IpPHfbAJu62vX3RwPowpu6PxuuEyftl/dUX4JpoWlZxATlsQqrTwO2Z0rbbi3EcPC0MvR8mE4MM2
GD3T10WPukGxO29d5trgFQk6ofgKL2/5VxFvLfpm1lp4+lfEIsbFtw5eL2Do0C0z/qUcbt2EIOta
G59Ghi4EXQ7Dja2LxhBKoA/75gQ4m4+XFynxAG4d3j/yR57dBC/ArtKgjW09IhUMEZHOjEFEOkF4
yXV/23SQ7GX4niInarcNNVm7Ew5hsTwz2pDv3Eg6fJIzlBTDpwGaazNbOguifeOIMUs87Ta0bBG5
p1g8Ynmuk4SHdZ7c2OLH6s8j80+LVgDUz4rRdq6t37jJm/mbZLZmJxkLxirIPSJgLCoWiwwygroN
f9v3piQAHpMzIVq+DadHxiS2YeZl7t76vFQWXLjgJFDL2ynw3eEEVxlbEMP9t7HTgjMw3ri7vV+o
/TCyLBmOvL7RGY9nEeqg6IDaIa5KqNeSRJf/EFx+nCH37BsHj7+AzKL0qIj2ERkM0Q3RSgz6BWss
0mTERCgGWHYF+2zu49VDLpswdxfQ1SJ3h5PJKuw4IMShkkz93fjemteEDb68N0+jeErGbebgnoJw
tYLzyV5TdZkn6bSVsI5QGDd4gxEnUa+y1JS/IdfB76VLgJLNzwdjRODwEg+GC+UKWDlNHdztbom1
UViT7eIMx4bqe17dcK8d+h9+0K1XIlMAQaF9C9qGsxDLS9vZ4jzetYu3Oc3cyDxlk3yUP4Y9lMRw
ynACmeUlVxS3KbdDbKu0b9ByTDLVzH849U33ib+eTxvOyZnw0QNm4OCBYU49s7CrUWPgddyyD2yS
M1P9dfjyWJH4gHvADYhTLBeDNroxSA+0nEQzbN/ouIEJfpPYre8SFFF4RC6mfPEd/Tho6PwfHRXi
6zaA3RqcTrObihRB5DgdGfPcoei5qUxLRuYkhS+pqHk98yVGoCJ2CmOhwAInqh7ZBLBmpZmT9gXV
ZvU+815YwTXUNxwmsCvpE1P67GfFlko5yyizMzCSbrxkm/pubF1xhiUhPMTZhssBg/aapZ3lf76g
mcByXBL9PL0REYFfzqD+qv6ddK18WQl8dUcEV0iBygWqkBKBhnhMZPLQF9jmGXam2kp6/bx4vFhS
q/+Q1maIbgmYBeqRLOMux8eskcrzQaTfh2BbLol+rHmF98QTYeCKQjt8ueTp9sBAiqX61Vx5y5iu
hto03hzIBdixjxwhb6eNF10re8tViad/niIxmzTOlTgfGiYUcyNYR4mX/RrgdWAQX+EWBktOxkFg
ssayv56xnlDmr0949Ka1Q0BGTmYx4Ct0Ss/t74BzHtKaQGLAM4D5YJxDdEDYMffCg5zh6ydehK8R
r4dtmR66ZLZRiduUS0K3268qdniHGQ0aNnt4ong4e1D7k3ZL0vPP5IxAI/dKNtwHcEzFrc7+bv3X
sfTIZ/R7ycOfZ8rSdBXDy9b8K2XlUTBRW51V3uJ5Yb8Prz0PW7p/d3d1i+FAwmaBacUsF8NnTTLd
e/ZHxC5RixPdvj8DklzxM2a5kBcLpu6tKx3kI1gzdVz0xHQwbh5CMNxOvGeWMeMe+ceIREHFCFi8
kwrJ+JOGAlWzQTQvFZ6dY3j5Tb9UD9vJLL2MS2t90D4nwj+RiIyRCxtKYYz0fSHXkKLmr+kTcnIU
4ckzZRa64yUAWQBMMJpthu1PtABJxEiduDiyHyAiMoDtl0G6ZxcA6ipYjPmNko2Fq2BDkRTRkKFn
JWCDVFE+OXuy8dOXXXA6wMS58KzF/kFGJMZCiRHDpE5fsEsFTMnzSBPAZhc2cKkjgJhzRujDT6ut
obcxk3fr1KMBMFbp17TMZSzI4t4WnsimyNNLnFBdo382qmW9qs1tgJLTINdyXbGfg4uDBryHkkT2
BvPindhxki9NbEHGIT5Ipi044WBrnwMCNU4mdvjhkjx33ixhSbSxHO3ZCer9LxYQQd9xUBtgEo+T
ppP2sOT+bmKGXJfktwOHZS7pMflyLQbVyQuvsAcfiFD2MHWV4pAwDv2E0lEzap9Njg6qQ5Qc0n49
HdKr3IBKDKdmltSr5NJbO2TdUH8yyw3p4YtD9DM0rvHevZR1o/4kgWdyVFX7iSQzk8wlmzhjKXn6
jXMfQhoRi1QgmPT65fseTpjAbtP+vVInWxmPllQ55rGm20WwYmxkdo1BvLPdvNet6/+GDP3UOSuY
d7VIGPEhU9QX6jw4hS23Dz/APwsTEFLmcuuzEGqWsrhSP9GB7QXhWlCZFhxRWNUI8MPZ7eiOjRAf
E1JywXw1IFCqdwyeEG044bcEcJRWaxZ2jsiODdxj7L5AwFnIL3Ygfq3gM1NwvRLqM9NRv/wxPSmQ
w1PAcTawS2W7TJXRvHZCmtkS5aLKCt1jWQ3iz3hyvLCe4En0t4C3JywQweZcfw/CazFWs3/lQ4bG
NYLTXUKUqj+LjvWsQoxTaMeDnX6WwsZvTkm9IGASoq9KGHPGK7uSkEed3i9YPozSdyVGbvUsRl55
tcZNXG6kcSudGJyzXHuwyYnw6He3gg1OzplUw2h2wO1I0Ra3n2I+WyhnKMD2yePFrGxWo8MAtsd2
hYQkSvSPzuvuBU5tovBIcxNZNc/HwWEcehEM6F229uapmXNF9v62oOZbWKAfUgEALLk0Nd1Jgdeo
JljrLEMVBvoCLFJGIaGg7sf/nmENfStu4dFfWLhej6ihpfgJ/mqoHGaqUNu27ZLVfIM6WbilJR/u
Xan4ymfal6ic69/ojAYuveYorgs3thadzuKTQfA6uwTymieVz7AslmZP2uq14OBSXItC472m6iJS
wpWHleFf8CO+44cZLZpyHZuHtwrhi6VK5TDG67RNUC7rfgvMGUsBDvgX9fewrhsbL7eI64aR0KkT
9v2NKGQZGZ/EXI8OLY/XId5Hv1lOjQCXPTl+KhFd9Jgb3OPCMubixZuAhKv7kagjpIWSs/L5joHx
JQ+TlI3IcANkCgTrcZMHhEXTJmnmytyGrQPoXKhoehB2BOQUO/LR8peydqypU6mId3ioYIESx4v8
blZ9RfFWDA8MWHS0ZwcLlOvJ8D1kgYlA8m3VpgepdhhazcxxXQ4rpDp0ISYZGlXwAc3voCZ3je3E
ALfwwgiNMXkEGU+5m8oZqZ+fb8wnb0dIuQa/RZEcA9d+g+TK/w4C9nU83T1vIhuMEj0CLcOnhN5/
LTCF6r+bv1J3yZ0sEEPeWuZbGFNPFXD+8kKPhU5tci4Oc+2X432Y+3usrv1V6q4YkEIEXyGB4DUY
MiZ9I+G6s8FcGkTjfXXlghhc/dBS6pmS1zVerp7f+UqjzHTT31gSFs3Q2dTdkT0WHwPPy2vBmF20
0IVgNrZH9D7JhqmTahBwhdyoZ03xzn8HbCrxhuNJ8xEc7EWE7CCEyAhOPjX/MQ4PFbo2bFhYV+zZ
D6vJinOV1YP4uoH2w0UwMoYk0IYGQ9+8ATEm7HOr9k/obgMyKPErB/dKwDjfezZvU1oqRhvGqWp2
KthTnJ88INrOHB+BhRqIMqYkRL3xNPx1U10Q/BntgS2RivcRdKn+lwtno7x0qDSWRfpQ+FrwLEJB
WKS/PmvYzFWfk15sQNvG8s6HQ1VugTwIxpHPFQmAKD0sRv864TGIm9RVXV794pP8MzE+tPo84s3m
x/WAExccR/h6jdfCJdfu2XnFc87wbssfKuK9JC/yqaAI1oAxRvZqdbXTHrk0IOjSmVyqPyPnquTE
0jEvblPKpFt+MjbG4KRa4lLj7pIYZzCQJRWNoO+RYD9xS3pi/l3Gd52N0vgXnN7Lkb9i+CjMFeC4
AG5zOOJkxFMyemyG4PhByOXlfD9gpEO1j0lIEIVFXP5ofowIfhHTRFT6NxThJL76CNkstioJFhTw
2gq2eEAo+W2gx3lLG0rxbuBvQ9awo3zCBMAQxge8EVIzQodnq4FciUuWQDvarmbnn9T3KQ1KUrOe
ApLeCZo7/CCTZrJoxV9xf3up+4ElGyAEfCT8lpGzUiTAYCPStmgcZGhIQWrDJS6psXM61YSNW8hj
oshUZDILjmaP2pGThLkJjaB0HZBaRl4GMj54RiQUkjyk48V8qvJnSecbgaFfv9eiHa8aphDELNnN
iUaBMoTs1XgJGb6PoHyhd1mjI0U9MWudYTXOxWPNoQWAFzB95yK2GBeyU40HKg0eFKr89HPssb35
NPdvCtylyk+mC1iu8fe+qJ5Zxu9y0h6yiuDaSdV5F4WSc/bBBEAoiR4/6PoUV2ZX0lnlssgA+2Jg
8otzo4D9xepGutvwHfFZorIKgAgCK3Fy8dQIfz3S2hxWHwKGU/9VvDTSU+blJFfYakQkcUuzN2Tt
9MC/UTA1yE4TvR93+YVPuETJmgS/Rg8TJNrpi6Qjl3QG2nIUgXbptvq6yBQk457+Zlgo55BDliGF
7hnyfBy/qE5R4b26X9l6SqwzQTRVG/934rq56klPD9ZPGBW2jpaROmGIDDQcqynOy7/oNTcYblWp
ZDOE4R4JV0md16DModk0kOdGxpIUduTL0FY3bWCbe0YCuNbzJTMkdi1JA85xHqG5p1pkWIfjGGgj
G5d3/G1FTCX7FWM3TwgPdmGhs1ikCBQofERiwl6onKopMnz+InJBnZuP+BCk83D3Bjoirho+b99j
HyWeMBa81R3F7J2RmOEjf3P5+iB7Qdp3/T1L1nYl0LHXe7YqqONbnUW0TejkN5cQxHVc9WE4vzeL
6hbh7zhZFd38nNeh18j9mivBFqsjlnSu3e4UI4jBB7cc8cQj9EznaXV8HeiYmNXr72RR/zDTJZke
1+BJpeZgpWSdU7CArorJzKArcJSLvkCdYRrLcXRzMAB8lwXigj36LnYceeFWR22OSdRniQIQJ0x+
WmlhmbzfEzQHBFk5eCWTLUQEOUcMNhlUeueBxezCfKB24p5mgIg2mQfjnW/RDBPPQPyBy9fTTysa
dMmg24YPIN9Yzf1fOjyLWiyZUwio5hODaX4nipQFTGuzTXJ9hTOLU6MKpoDKGfhIsFMv2RZ1t31Q
N9vxISLtsZxb4FTowvYtMQTgVRwUVA76lSJg8JTXswXLUxKX1xn/+h7DWq2ewDglykr6wIGfcpCF
X1xsfUQKmp18sWOXzDvrl7E65kgckO2A/s/QfNnZvZ74Q/GOg6bK9+2J2/Z9qWrsok7gyXN/0wzf
8msHd30HQZFNFEq7+yDdwgt10SQQfoQrkLB6cQdb4me/Fg+mOZN1tiVehJ2tdFRMDP3KfAYvAjxz
rCKfdbstGLZYGJMabs6ZZhAIn7K+hkJmwz/SxI1hLbt2ntdQ7OeY1XJ/iRwb/DGjJoILWNFmGxpE
YUlS8K7/qJHEcEyoW9bagv4h8q+jAMdcEm9xmCIitQYbD3gIlN0Zbpr5aGkpx2LL+9Z1X0ZD7jn+
NKKReShjF+8A9oWuv/KvtCfLOluEdjRbGWhLB3WTvzECNleij47/cpDlieZhJ9Dxd6rGSuwx+i0E
dCXfRjLlxVDo4cfoQR5LvB4zQd8OLRbOi4LvsJ59Y2eA08e4yUhdau8pEfW1MQ0gLpaHL01bKAR6
YMaj7hgptV8G7uB7rCLQXQp4Tv/qA8/+aHPuLgrWSXOyN0bEYcIGRIu87m5NukZdxQPLhKOHtkPb
Pnt96SF6wNkk9sd6Aq2aZxoZBL2odKZZC3lfUv8wqlTGe4xM1dsx4lV9YAaF2UV0oA5EO8ZxDEM5
MDQmV4I7hXKMJ557ptts7Q/0ywxFwC9O82kMtMBN0G0w8B4LHkN+jw6ytGIT+Xsk4LDvbqNxRAWi
s7vCwh7C9DiSGwZpcD5BMCn+VLICkFdbB8j2tMdK+K3lDOinyWxy5csa0axQHtiY5On1X4te2VuU
5QUWRAZTNxW9tbJG0evP+3vd7ZBz++1PEkYgx7ewIlEX914QPbsQiqQXV44Y77sOL+IeD+EbiaAJ
4bT/s/qZy4pnTshmTzoxRU+2bZPnNGlm3s5pHjJzQZm0yJ/DsH2R0o7Krr9lQKmxWvpUe6QDQBMy
Vi/rwujag/nDIIl35zwxh9qlJO845Hm0W2gpTOTBaC1oWEcUrrVTtjcN1QMy3tQuhYlUzRgkXCGR
pZCYhkztvGFtlR18eR1eFJIVljBxomD9lnfGU3vCPG528o6zFKbK0RjW+T33eImIH2URjvRahVQg
zaO1ciPtQnazOQvOXGfZH+5RhM3RtbKVm3LX+60tPTGMsLmwfqhloi2Ap3inBGtyKer6LMpXrCEE
J0O4ZNmAtr42zqX2IcorK1oIUGCY0LIrYkWho7T5GqKv8s4UjzUmQIfBIUq2+K0I3rm+MRl/Guxy
Z9rTZzvQu6jZB0KHmRlGF0Ykd9aRWHRmMvANG0VgX+2zie0woMX44gdb3mPALJg4UPEtQ9w1UeSx
Lxkw/FMVEYeTbKGIhuszuZ3RXHmyWu+Mgs0xw3AyEWl3JUK6aT75VnnaWcdOZQmmij5fqfJXOH0p
dsF4ZG6pElMoJr38HKcNBssaujNGBu0y+cUiwitTeyzJkAvptTvFWfEajWvqN+3J7J0sHIZpPiwU
h3WlxuAVQKnY/THkBs5ZMlM9A7KttmeELMk5fOMNxQewlL/lhrjoAzI5MZ4zd6IFlZmABDD/UWRN
/hMQCUx6rWKpgJxHATEtHxiD+T5YWUeKHCaElugR5sx8edQIgVvCpZVdxvFs14LRbWF4yI74J55C
4lW4H3fs2zDrsuba+BaZAwt0xwpLdXv6735Oq0/eNBhmYqdNeIQGWXTzzuEtwUZH57dOzxLj2/ag
tKTas0GYAyTE6yRqH+/uwj0rkBgP0wDlIBqlHsUaCD1bQ7fT01d1CL5xaqT35tnY8EgnFOW8j10d
sxPFbuUV2qEYH0mAOAU70DMDC1ctVA4frJU2xoHfNwsDLhLrN8NdAEQVJS/f+m7ar5+tteHEhFKT
YbNn8V+FbrYml8mTFkTDN7fXQ+RVw45z14TfjKZI8CIBR+DvmK140JPh4lPDsz3J+lUgXxnxqvoW
fb/RPKn0EcBPJ4e64p/SyIBhOolEgNeq6VxWeixzoN99M0Rv8UJAxR5/rM5NhNWAEKTcUkOGuJ5I
0yYY2hPvaLriZcsWZbwVjASbqzn+xDyRiwABf/RU72/CwhI8HqRj4AfSvxJqxeTtBBTEbPG9Bhli
0mLYX5AUSZ+p8kD3b9e3jkaJ0IXlGZar3zzYmNpEiwXVko5/KAh4Gk0mhSpia61dpqjVIoWOizRS
UfUydKEJVNS3CdGe7Zv0+hNjdVELT6P+6FPYEyS9OjyRpJumsHbZLa8y4aYyC2uTSzVcXoWr59ZM
Hg5mufZDgBo6G163RhCdKuqcaJkur5ZNDKkXmK1+SLbdr8LX8iY6hpQsqCiVUbKWY5oyEJV8ZCkt
PWLRbqSI0GBKo3BVWEAivXQv+s/S6lZt8WjPsV2eZfCEiH1L/KMxwnuz4Vd+9IoqZ8RlcUcrHau4
ENktQfbnMhKCNQKEbLwUSP1jLo/4pxx5QLEP8sSJDCPxshVhPdMZYoX+Rm88KToAqrBDa5Mne+v2
QgQO22jYYoAN5ZXxmzd3YUAOhHJh1K46koaclbIEo7KbThCu6CH+SfXPV/ChWSQpnZOp/zbXupd3
vGPjc8AIiZlyKXsaunEFuTNfOg/Fq55dRZRcFebtQraYkpNTDbZPbxuGJgxDYMdlGGpzdSElns60
LA5r2mnCB3yO4AfuRd49pSdTmJfPiPqNwOpo+iP+ZNirMQ/i/xP53st8W1hzQFGogHYQOM7TBthc
vLeWwHU9bnNzK/Pb5PdfUsxlsKUdvgJj4DXkOy0AUsTEB/jKeWzvbIzCwELLwL0tsjpQBZoJ7pJV
cfIJBgngwi9oMHwsEG+AUAQt9tE1Jk3yfejmweH1wDOlmPgQ4MWxa+++pOEanlIGoStAE6YDBzLK
10H1MVLrffqBVwYHdbpuFXsK5yp36PY1rOsdRu/U5wJYa8iJxW0fOu8F1DFYb2w0P7jChvq3jbmY
ObMaQIYmryqzDdmh1Ul83NYD7yi/PjYy1DTc3nMFjLF20vdAXcMMzi1O+2ZRM4ISkw8AKjm8Wcit
sh0IV2XkjIivpGuQG3jBYoU0ThRs5VXZvhe0pMh90xy8CjAGxOo1w5aKT057JgciuhMwdnyAeX4s
iD0YcKRm2rGCD0cBNtcENDicwLqMd/9HQhJoApyBwxngE8VgjFUqBxOxFDk1iVxe8xUh2o53OJvc
cIlpmRgt3XTNfUnPAQbF4L1ZB79d/9O2zxKgKIUMYj0wBZbTsTl2eSrACMv2cJtkskyDbOzXCnNm
n6CD+v5GigAV2s7mybjOPlJt2n8DJNOMqZAK2z3HNqiB9++39secMGWhPC5VGlnzS/6YHLTZPi+n
9BcUilAaBHavzGqCbb1SPsF7YSiXThZ59DIJuJwDjHWxFCJQYfXFooJLgZZ4IX8htZF3Gh4Ezi3x
KDbGDNEJdpFmMmbI1re45BmL0NicI4a+I/DlWXgEizENdWy5+eNO0XDc2FRyFu3HXPvhl8tFtHgp
n+pd+0VIlny8lpXkvdCScKrQuzPxNC6Yg/kfw2+vub2LNaW0Ds0m15boKgh15fRuAmLm5XrHiuys
qyCPKOLIbabveGEkmuQTeKeibWwdu+CPtYZK+Rd5xDGisHCNT25qenvsWBgPqahe4ZatyrioFM5e
lgbW2dBXDxRUWIt4jhuLgTQdHqcdAQ0RjQwlu4Gk1lEvNQeXR7txl/yltlE/X+TZIICfcfLOB97D
mF6ECZ0AJ0ZdSmDhGKuBQLcQ2OPPX6ls3tEmRMtmQ2Rj1oiuGEDog14g3wEXZB0ZSF4aX9TqXrAj
SLZ6MEkXR/kzF0mnZNzA2wWrKXCl/hifu/75Gm/yCFjeTr/VTUkZlP+ErmiyHJiE6SRxqD80VwCY
I3Ngww+ZrDpo4r4Vh2VHcpHtvwe+MPY+3ki7bDwT2ZUfuutrTmJuyjPnebCHuPOFyjeyIZ0Q0zA9
Pt/8R+6aX5q6Rv9BGTwzr9U4wdaZ4qKjoPDmQlhOdRSLwhnNtLgml+Rhp9AxhjUiP3oY4wZHy8x5
UqHvLdQvdgeArYw/6c8kEZLh7XDC/VwuOMrxgm9jXkeUCjhxxjU2nZSftnHB+gQ4ZBynvvhPg+pX
u9oZrTLnsctjgToQAGuGDTgAFn3mSSX15yeXvrmSW439C1PLaC96YXYLh6lo5TvAUxVy8VOU8wM/
EQzrwF6n48CttxL8lYkbHTPqTrD5FhDT9F9Nv+JDOcZsBvt5ONA/REiJV6LInj5RPJRC8vsZAlyC
++al2Va6Ri786gnb9ZrshTprXOwU8q4WNgmn8/bfUo2HmXqq5LmYQrNw1fBQmanTat7AFhZsE4nZ
jwEHloNFsguWxg0HO+qGuXjq58gKaW2CG/EFqbJn9kIzoO/4fzBeEhd0QaxFgzvM0wDGNNDZEJYL
3TCuMgNjkzOlxJn7DNguex2V/cn4DWmZw05/b2gF6IyJcomu5Ja6BgN2JqSsEM3koe9Yvg1Meihb
e4eeOyiodtZdxAwOpIPPM7eAch48EiaF/etJFwGepWMJNZ7KGs/v2ZevHWCunifI/8zhHlETg+sT
L33nGL9TXjsDaZlsPb5wJo490sPgV8D6khpHvd7VOt7cQ+wfRURGH0jrUVizL6UjMJGU7joqYGaj
3I7MCl0aEjpchEcBGzo6YgP8FM3gjjWXWTZrke0kujoAHp6k7UZzjbkxVlGzMvtoyN9DpbLK1Dtw
cONH2aevFTBfwnrMCypMPAPTivXQz/6UA5Yz5uJQ7zLSCzigGZJKJODSPWrNHtJw7xJYBCDFiJdw
C2XYc+eqXnCUo/itK+8M56DbB/qWBPkUg4S54x2rgf/S6SFMPkn/WpqXuMlip4aj+dpxoo7/kXRe
y61i2xp+IqrI4VYgQCgny143lGXZIoicBE+/P3rX2TdnVfdqW4I5x/jjCfBj5nnRlwmH2nRGGOQt
4cxyvalJUKS5YsF9Cok1PLAdG6h0vtBDgBqkN8Q4lJ+4orRjzBG+eNG63H8WP9TuZXdYboIwEBJd
WF7kel1kn+OIxju50NirZp943XjLuDM69PZIwQVW4EXb+em0IlKTVObzKG5CPrx+iRnBAMfEuMQF
+SnU/0LEDE16FEuvxPf2DtDIAmEf+REQBZM8SF0v95Bbb/lTnJEBS0Rxjx3uSP30nDYoPkm7eC5m
h/nrhBIC3BrPWsjt0x1UlCDgfa8t3yivKWlUFvuS4Kv6BQET4AtRLRx5fJvoQzufqA6Vw3T4wPUn
Dd4b7vcLyQ0QOHufc/0aVkT5ozqOXU6ZhqSepL/MLofRI1YRFKOZPXfJbz77nbkOnysAWPZ4/scP
CFodQ13YJdDm6i/eE1LWrImfRLWsHehmROLxus52XRgabJiFgFAO8zYirQUqTIAcQholl2PG47GN
mxuBQMNa93nOXrZ1aNaU6751nr3X7wwaSK7WH8mpRIc++KzFyDUbUkZP3Y2Npkw/CHscOnnho1vW
nAatC+5kA8wuOTYlG75I0yITLmHhbnhEodfjVdpjJVjgiW1fS0T5wcB28UDix2f3VfNKgco9AQby
zunu83ZIidsnm34AmElt63jjTJ/zHVNwA8aB337LEXRWYKDRyYjJhaBXToXQxNRDausDIXQU8HPz
8YLpYGKl0gfRhCdGXpFtEXQiYM9BfJbE4fkt/7l/If+w8OAZ5ECZ4KYgRSBxmYwaGs43iDSxSDMK
8+K7CQn2JW1htDBxdcJI4Lp98N4Zka8Mgbm8Is3h9OTefWaXIsG+ypAYZNPmIbygZVkf+aWQvMBt
dcHgV8yf1N0jcrcxB2ugrziOEJ4OXyhfJmWNjbZ6PyzifXbpmXxNLd0hyUfJx+tYblO3Au/5Bm+R
ur2VrpHxVGQ2megLaIfwHa7gAhiE875yQ8xp1Rl6DDXvC1W4pxL9fUWMwSW2TjyJouHy2iGRr3FO
VJ6QHszhY2BNM7p/lJAyHoU7tnw0PvoSH1taHDTSKraMR+FTYoC5WLxPgO21gU6GF8xE2h8I5tps
VjA5wopTgZ+/ubGNWiH5HMjS1jyNKapxPnL+iy8PFE14/vEcp9KV3tTswS1ZsNzuFMPL356R0Svl
jx5vMdZYJHj1HD0uy3u8PLi4YCBnvoEDSNEP4G8oz0mWHdtjhqhSw1ryy593+faNU8yyKQgu52NK
+dLO8XNrzV0vLH1sayh1XSQJILMS/xaiNejUH+QAW9FwG5B5WnAhmRYEfYMOcJYSD1L0j1f8qO78
OMNdE/440FhgkehB/bIIOuYnmb7voxH0iImIIFuIud9bvwZQsQPssMKEQZmM8TMuk81Egz0Jq6Tv
y1T2cTJiddCUQLzU3jR4SLYVpvn3NroSva2seob5C4+qrO6L8Mvk6xrDC6dsmgTaEDQwBpw5U3nC
pp0rxCkOR0Z0QV8qSF1SBlvb2jTqVkN3TW5yQdtVmB65ZAiFKaPfkQczt9Mzr3lJatbfe2bnihPL
og72hsb9+akIO4L5Zhc8Gs30Z65GJksYb0921wFJ2QTetL/+zjcnVtZim6PgcPi5ma2Q2qDJGzEI
LaicwIl05feo4Pm/eF/hX5EbI+YS1wZSAMKlIHwoUxRtCk2LoCBhj55cgvUHfKzSxDLSJF/T4CN0
5KxYlwgk61sqrFPcopRycuLXKUTJ8PsqNzPgjoyPw139zlk/hTemcey3qkC+h8+G+JVL2xfyPDJ5
QXN52J+Zpxr/Zng7f16Mb6k8NeaxanbFLAXql8rfC8mDC4QrbTS0rPe+3ORX+rskoKfuLuOUTD8K
4gDgUu2GkExAk/67ba7MUECG6acEG0CmMr6y+ZdaDsxJlBx6vM5vWM+GRCO9CEJ5pSmz09OsXXHo
FtrPk11lGG3ZA+duaCagfNkNeVT++CeoJUPddVQs0iquKlES+2RD7myL7phFjC0JJ5chP0yygl90
NyQWqRlBKbyIb9jGkeG8tmJ9ptorVPcDJihXKDZKSjIpkJVOVeDden+RmEuTobrn1OJvaYtsoelI
0IyATIIQJ/ewTbNLSfApdUlaiWyEdAkTZdRGR6GCc/tRQSeJ778x/4xJKSXugY9x3PQ1TBqhJMzE
0WRLpCaYjmj8ERxEuoKqLgkXgr3Brz/WHoG1RLPYAfiQiDeTEKUqKJCI9U5jrW7JROrDItcXIyMT
6gF+EV4M6FkqnnjojSXa3Pa9qkjkjr0Kw33lpBwFg2NaNMHtxAiafaf8PkCGOSC5QPvjIK9iGHIK
SaieD/CwM4UBxBwJlM4Q5ve0oi3UyNOCOWHp+6dEFWAtG/SP44nTzZgYbRAl/vE+sI24r20pbYoy
eFJ6ti7Zt8qgmH7mMO3oizWyW/UkLfx3v2F6iY6Fvm1q/uvPc1+yqpANs5OUG2uegS09nO8nSkiI
X6TCTDk/378TDPyDjIFE3ZENQvBAO/j97xSdGadoJkvq69yHnARoBqLq31vd5coZ6NvCycuptSdB
ICGHGwunHmCYyNTV0O2qMsjTZcwk7c+0js8OD3/U+BI5+YgKyAgxN9ZHSNl96vAJd5bDlRMK61xz
VN0jGjRXiFJCVYRG56qLd85YTAmNeOFekNfoh7EIcq7ObYjajoGA4rzXlqshnJ0Y3CGM17yxbAy/
c9f2wppwBjvSA20VATnEfSg0f0hUO9hdc8DS369ysqrRJi5IAQVPgvLASgPo9RktjxHlAwvyZ21z
WRQ3rqBkm+Wf7W8x/qZVUEI0gByjQb8hJiDakdxYvXfhswwkrBj9udZwOJCE1M2f4va1HG8vk9DA
L8Uk/2ldIL4yj7287qYTYb9rWV219RVvEzMuwE3qtddZmc622OAV/sLPUj5hm+daotxumBXMIykf
cqoR9Df/9OpOvMVncZ1OIFC6X44XohRyvMPbCH74OT34q1OMiUwoNFGNkKDs6e3bsy4C+VjsbAP3
ff8rtjeAtQmRUvSb/hRoq1lVlW861+hv41jFtvE7J/u7TPucpUr8g6EeIgZfIKh8/U3wZxdA7WmT
h6/Q54PFDuchLUH6NeAzopCG50ZbFBZmGm80/Qr5FRiQDjMflHx5Y2uX5qeAiGrxwsAWpDi11qP5
nzWjIaphBkG72LUOVvcFY2oaW3yf+nRX0yO/RUKX3Zw9R7hgf9LyDeJjE40Yea8Fpbu4YuyRRshv
Lk7DIATQzq/YERrgDkTOrh7yRi0bw+NHxIGa/0RXhqUzdhm6afgR/7GlyqXTFCv9dYFXFQ+A0g0Z
q6TzWQlxB06ExTBx/5g/itHXeOMNt1Ox8O5CnHtEw/8jZI0Vkg5azBEwIIAya7gqAOY88/ndROGL
fxdRPtdnmTuCaSfhLgfdIaKK+imS/vuTtORJVSnv8zrFr0EmXvNHBwiMbq9+wsIFk7C5bbgxSiyt
QNPqshf3fORpe4NJi3QYiotQGfAL86o/Iebx0WO03YZcbYNmwR0VYoJnjItoN2eDc3YL1EjtwoTB
lUd5TXR/tS4HvnGnUnxOm/dKu1bgWC/qS646zSOvf6zF1Q0MhQUFrLa+asMKB7iH2QtTNedR5tqt
N4Gmx26PSdOJzzlCwXzyekSRpMqCbSKkA1Igzp5Sh62U/kLoDeu25hZEjsecLO5f9L28vnmAEL/N
AmNI1d923PJ+tfIKipOvAtqlYqgO21vW3vp0LcLEZNtC2zMP1PEsMSF8YT++DzqFcTANMBydAZj4
VSped5G+h73KX4Iaye13cr2tqIxYMm3KK/0HxcGO5gcEKNj4po/IAuQIz51qN9Ma7D9RCAIhB28Z
7t94AUkOJmew+8T+3An7qN8g5Qx/OOiF6grIV2ecfEHxpn3Le71ZAaNlLfrxg5ed/Y4SrXO271RG
C8y8c+5wi8lIhUkjmL1ZhSQhMtrBs1WIUKj0QG2aWh5LmJasxMzmx2Wmh3lhec1IGl2RSErzBUnG
JEioVF/6iOZMkQCA44yAA2aw2rAk5ttRAlOeHsR4tnPRRmb9o/ZieLyMA3wCsxFoW8PftrCKE5ih
wDMX0cMzbPFesAsAQ1c26pro1JHBzZ0ekdPJdMgRSbEN1O+sQ3AY2kROBS5eiFDTq5gdAnhKXtE/
pfzm8eMeZ8syJdRxjqq+F89Hv+xNW5oQvKNj2CKf4qWW3y4zqvlZXBhTo9xrWd7of6SmEcnXWf8R
Gz8BPoyd3kD+fqg635ICbEcVZDuzMgA4IW1O0mwM+TJpc3ZLxp7AynAooGfHwxM28+mI3YLgco26
EScarubbJZuUTzyfs0p9ktzIJetlfJIrBtX3sm7unRUMDq8d6kGTj8yyjeLAGjTxGHzmgEjHrl+E
lCfznJi4pSVnfN/acj1Ll17L/lieSCcJ9Xv5QUpU0W67zCWGte8ILkb9Phccvr6lf68aDHcRPio8
TeQkvgnTIbME2dF0Kkc/q2mbfBhesWFw0nYiUKThvlHn1Tx2SxFCEAtPRa7osqXP8sXKRJXfnNHX
sbyZfjy507gsft7UK2qwyVweNioo3DRChuTLwbLmwN2jsraQWNH7S9EUGmVChuqPQtxpf3A0jF4R
irRzYy2sP+WNABJRD/Mb3sQZ3kUSXCwB6t/avNAjCugl0kbIrLWlWXW0rAhx5Asfl5Q8Rne0qYz1
qeERRAR3QapVTQ8QTugZ4OB5aYAiMaDyMAAKEitjLLFYTpxCwzIxbOuBspM/MLBQS1yCSxUZAhkl
SPm50d/432d/Sk5Mxl/fejiUQqwCHDHz0b+OaZ7mEnq5sFsM/gU/LHQ0wZmfU7I49nPEz7olUAgG
jkx0XGrRmay1NnFe8Y6CW4pwYVJePfexZo+iY2g7Lh7p9Y1jHoEMN3R/jBhZIuf6PBDvJXjct+J9
ODYZ0hw8GTMWxqeSFVsGDuMPfAtYiwhhLnX0Eu17ycwTt7bDljASnoR8YvG6Wtk9xatF3Nab9xg+
a5azkD9avtHb+fP1SPa65rfPgI+qJ1kCdJcsTgd5DwoTYgioW4qwGPK630YSkm3+ANKQNFIaS4ZF
QFBY03lcjC/C1WPK49yj8YUSThX9YlpClPL1ihJqpA+oo6qGtiQbw+Obp1Exh8wiQwJq2IOj1voV
azlXU8w9PXly/ZEPu7i2pU8qu+BF2weaWJLo0bP3oo1oHkJY0Zb1AAljOrREZzA0nzhBTP3zOSGC
3hPmaSUkprOAkfA0/ChE/RqN9xJ+eL4igUt8QDkHPDgB40zKTpe+mTdN6VuN9hVmA/MyEXUBoqzI
oFJv8oRljApoMtOMu3s6zWlm0W9RAPlp/5KEEIGtSdxAr3JaZXgbeNeez3kIpMxXMdBz4eHmPoL1
LqvrHytSfCYqer55FOnTYAdlkXwm8Hksk7VMxBZQwUtBKNtzsFN/MKiXkCzh148h0v/N3za8uR/K
0zt5FKyNOknR1ZtXkKlwPM6155SY72lpzp6bcgr49wgLk8Zjmx7iyo/zYxp/DYU/xbFTE4mhhR8J
rVLjeuCdBw4OHZ7tDp8oUx5iLJmpmSy5JeIbSz9YhKmhq+AJlfRzrtEsgfYNHw7Rc+amTNfYuozy
G3lZZXhZgirmdclSvpAOXeO+ajChjUEqfFkwz9LzTwO80uny+kdIwvuPXGtQo7rfv2BfXnD9EYrK
p3ZtyBMo3khmABhmONGkeSZ1wnxmwwH9AIxYUOroFhpHbmyvyWwCBvOAgw5FWbUZ17kX78nhiQkk
eAXPx/OAXwcz7szJV5xDN0QkL68lDG05oHN2eVuZRipXnNVl0MXlKnmu6EpqZ9cxXBHEQYaPyiP+
hiH8PA4cYbeeZCPm0hnIqXcxZ8WBXw4Jgkz+xUUb9uTu+UbnYL4EUi9s7H/g4sRo8F96v5Zliu4O
aAHHuCkGBeXZYBNz20A6s+FUcrglmEsFl7Smw7jZM4VhSb825GzPaerXyP9Ptj3xl3WkiDOPb8rc
m5Sg/xPiuerUmP5RDo74ToeTtgko+EYzREAEkGhzb24q1QQgUBsiqKf/1Ma0lSG8sWHuDuEa+7ng
VGugd0ozanIlbO4GBak0HgNWvdW4ejYr+nENNLUM/8BbQknec+0IZNp59Xb6ZqlP1ll2NGGWKjcl
yPg9N/S1Vxo6kuM7CgKqZIrNiIrZBohD2tvqX8NzI4dkKmPihnho46ACMedM+yt4vmktXrGpFa6A
bZfWZDv/YG7lff4PTK/ueDTT7aAf4VH/+H1Vaz+cX0dkEdaJqBYEZHK4UqWfGQZzX3PewjcdkQT2
6TEG6Lmg3DzBOURHNlU2QIh2oMXOwT7LeyBgm2U1432mjOBJHA5fbhMg2VeCZsMeEtarcn4neLSe
FRINyliJTFY6/IX1GDCiEO1Ba5thvz0lpputojb1pxvX6aGa2X7pW4l8WieNgCjbt+GBIM7KNwJb
9nqb2s1w4MpTswsva4EY1AckMU1fUoP62Ig/NLwR50Nbokz5pX6DL8Pq3vpc61m50iac5EznJzDM
7tJPtGiwrBGqgf5l8KGyL6H2UPsANVyKjCU0OMb+yyEZNf858B8lXd191sfuQfw2lqxfNiYs1O9l
YtLhjZ/S49zk5l/rjgWrqf80VGY37jyCVHZd/VUX41g2bnZBWztYK3BYF3Db3OWCFysr44AV0yxx
oaBAeqp3HRPEqqhWA7EylCxm4Mbc0beEz1DzeEU4ldS7vOaImqMbdS5HOr87xAWyeZIR15s/8mvW
Ay1IIggVCuTyxVf4w5St/oiGj7uDKKR0K5wyIKgG0c+O4xdxjx19PCFTn8tuQFZKVoGP6gUx40CJ
hateWHI2Oe4uy4G9AYsH+x10L98aD/KQhAiYG8IndkE5yK0aBBzqc3YiileZsNq5d0d7ujRhgt6H
gpN+htpeilYSiYKs49Sa4+GYJQP9pjR/Yl/MgvrRUIPrFOjClFMcuaQ3qO2ukL5hEurhSw7BcyHE
sKA6s2icnV5ciCoKxAARKAmyWemk7pndPXEtdsu0+TI+0j6ouuBLfLkts1Z1EvVtAbW1AOFSp4/+
ZNFN5fIpldsnqI2dXkxzwbIRgWfMujPZRxKYj2SY2XGFwf2YB50ZcJerXfAkcYQf3ibJ2SM35sXP
ra510YmKsypuyteqCYHoYMJX7chGuuBRX2SIxwklI4kO0JpcvqUQ2yGiUVW9syw1ZwhwoCPMyTzV
xMDuKQBKf8AM0q98p36O9daIiVsLyl0n3QqkZtPwWiS42dEjL5XyN59mJxtdpdKywdz6ioiwuF7N
u9QjaRioVXIMNGbjFSM3zvsezaO6IqCdWXRv0qO3ehFH+h0z9UTShxWtEVOgRuOjcKvLe9jzr3CJ
6qvXNiyDMTvKxac1Bk20yV+oMv36XxDNwm11NRdW5U78h4BEPNVO71BYsKYjGd/sQhvOkONvXJF7
+X6u1Kv6uhDRMscILlWcSCsqXqIHj7cgOYC4QPVi+Jmpnznmb8YO2uT41nMGclJ/uaEhgtJdvIcB
ioddArgHaMMhrrOpbkAueDcIU5m7suGKKrQHtrLib0IbHhJGSmhvvkbTJp74iUP7iBAJnHU65HBZ
mL2TA3c4eJ91ob7HPMUOPRQSwHYxbWDSkdFNW7bGUuUnQmIDf7wtontLYUn8dkxwJY6rcfwYQxeJ
typ865nd7ziQXMpdr/OQIfyhpy8NO9G+AGYjgw1wWdtdtbSYlAixZnZDR8rdaAkfMcuRvOSXeA2n
bLoxYEPbJdoNJifysdKFa8SLtiZ7U3V4oxozkCj4L9lLcJszEYi7sSDOhd8VJKGb0WkU/iLbl010
rcA0Fv3jsOELtg411TPc/WX/RdC9dTj7r2NQ6fS1bfghcdZoS46o9JMqBi09DASz4FrpiDX7RYoG
Ho1KZ3iuaW0n5rhaiRVYEw2jiOlwbljIgdNsw+1TB/JNLgKg9RiOj1h0dV5tLBxZThx+tU+fhATG
GP4PNIRKl0MCduhIxAkUwjEyDwOCHwD5ghkgC5oL6TQF5SCDM1ksb0FT7pXwXBqfidEsaQdJ5jy6
m6j+acNVKOY5Yy45/UvD3mkxUabVUeP9htjWKgWUdNcN6+p9jlmpyaheytSCpj24mhJM0XF67jte
AfZ9ZJ7ZT8KMJGVII8lV6wMMVPwmEj1n9HsyCeX/+DbJKVB4asByCZJM8XkhUYsK+8kpg+JfOkAI
voyVjp21H4KqmsOwSE+usWayKlqwTtk+IxBaM+ZPu6+/TVAv9MJ8TiAlb+FDL/1SoWoj9qnkjLn6
8BGRl0cmJrONjk/wV5hXF4x8GJ6Ayaub1m2BIklHQckic8zVQV2eLH3Xth86BFvcrWRuX8FOsnt9
LZQ7F9QpVr0JFaxKPMCKiSpEhNhYP4a0tYo/WF8m2Y+2IjB7YPZsX1zcqLFYY7sb9Xhtv8Faa9Ek
Yv1ZKnHvoAVYmMV/RbRhlCLwhRV/wteAgXCR73rh0GW2RByVQzYv4CAF5gOGdeQwJY5NefOKf6E/
AAkTXyxojhPuuoH1NmFvUW1ZnKde8UkX0kdMBkz/mXNI6u2KGRIdyLe0LbLLm9xX+oPg517CElkn
jkKUH++VDhYarZ/PNapQRnkMYFogqvu0P5DfT/R69D4mkEDW9Anf39pRsRzvYuFgq8BVUW7JlYWN
Si4JckfKH/hhluUlrWwkk1vyvWC+82SXFZQ/ofAgvZrb3h9QF7wXDXV8yCVQZx7nufNhjQe0PEz8
fbUaLYf9OyLWt+C7cS3wnIDFPDFW4Q5WOVzS/G5e0jsB018C2dVYOnKirwAyVcNGypDJJENfcT9q
3Ic1gPpnDCwGkQCXrV/zxFNPhC+ci8zjwCWjKy6WqY+FNb3OtcvPL1JERwve11hQpkIqasbDu+xI
pQagVXx9CDA+Db0/9NtYOzwJOsi0g5IHeU/g2Y/MltIi0WjpMiW/PoMGQEPH/LOVJy9eT5vm7YAw
aqSEu2W7xCs3fRJ2gzIeyGJfAPr+6F5k42L4EqpzeInmnDi7svamvDGFYGJvQ8ISNK9r+QGGg625
Jk6WNtf4lkanhnMD45U/n8YeUazhrebIJqd3ugwqpB+/xs4Kqfqy69rZl9Uxy5xeOjzJfZiD8vnY
s+aMOwz4Lsg+kC6GU9CzoIEktZdn9AUBWNpM8JyqwO2oGTCQLYQ9MZjW+1wmMKU2aTuyus0FX6+g
2XZ58jGLATaPJNyXhNNn3otaznxHicab93GJApDcSYVACuxZR+K/+g2SAAM59nVgcTtPOIQIEUvX
wvuDE5UFulm/2d+wt2mv48RJjmh10d+lwomP5nayHsqm8YarZbrDb7oUkGMSmQYx+gmrJMo+SSkE
rIj2J1G9OAqoVKXC5Cl/Gkw+664i/WLRHCOJ6N5u/sBO9DQr6I4IFB0xH9lSc4z90o1+hNqTcsKe
3eF5bMsF2ZCS297zc0mbOQIAl0u/WqpHNearBI49FAA2F8xshHs60w1MObX39zqzu/Y0UVlGJZNL
OgZ1BpWN0hS/Q+cRbI2uQKSJmeDSBeh6qByHb50YDU9NPFP4iUAF25uirir1lv4+4dL+aWvCffG8
LCWQS6Cnc4Z/F4eVepXHy6h4uNOckbuMSG0UncSOXnOagiyvIvtqOSc7GI48OHJzHyd/ogduqj/b
T/QSSvxvjmUoVFcVA6yf+Q+BZ09txqGYepisUOAC+sHaaQtEiIReKq6yIXzvXPzydDaKF30Ov13v
oxbh/+9FZt7VUwfghC17xmzXvkGRHNM+RwCrZ7ZKTAiXbitTPcP+RZMy+tvqQ+TJZpgc9yoElzmf
o7gWzVWbsSycFZFk77sKlvmm1zgZ0KvTA7H4jSHmMYuHbgVsiBUmdFQlkLlViP2jIcMmFKuGe9j1
ErEmrgbxAHub2GP40KTvl4SjeonOvUPHpngtIqR0XUv36By3YFAYAzl8HfNcuXiFuR2H/Q+vxJY+
KTy5yZ4Q68knR4IgHpzGswGTqJcXr7CHkE4lgGCjXCx+BnTAeqAKAAXfU0hMiEFjwIDVhGPFzV8I
QUpqmRavnzZctKGL+F2LsMHttO4zsVb1tCstxCO2Cd7z8t7yObHXFlU6bHaEgKFz/sTBZQy41ehA
YNdJjtXwIMhKDCyoSidvz9mvHv+oX/qKgGqcvy8kR3PfFsfgzUL22LrVCYlugQCBsIflPjqzQRpU
qjpP2n69lkB5R1vn51eyf99jrll1984/i/eih6shhFDd1Kuw+B3kY4hOlqabxqWGjnQXInbbjREG
r1XGd9FzdwJsomleT9gQFKcYTn281AsvxNz7WMc7WHpburYyq6G24RCcM45u0SbWVngLkdGHa7pW
1I+suXSXGjUzWiFHvyfXih4VfvpCOBTE3U3f4kfNo/EUubLS554c5CjamFFQEC2irIl+zp6uoIL1
fmV8pw0Jmg1ZleM1J42+fGK+WGFGwcridxXaNIoY5wJspEV168F5Q/qmOx3Vl4zZhyyr7v95VODq
PXS6G2Hxx3qKphE1rT79mK+L+iSdo8Ez5L5e1E7cZMfsPUQpYE2lfsjOsYX+AK8SXlUloDuUZk9c
dTO5SQNRZiewHAx6NXyBum8c/CNAD8af9Sfp7jPyaqDkYdUzfk0jqxOZRm6D+NfAvp73iM1/XtpF
mjxh8MUbIApQIBauSt1PpKEiG6LVAFGzngaz6P0NgkKtHn1x2MkhyWjgfkosaaS65l8hzzoBSsZJ
ip2Bt1mPfjlLWywXrAioXyiNp5nrVIuHXvvplqzHP9rn60KCSqB2+8FDvknhIPGpHwpHiEoPGCuk
p3w+k5U5Ykp/kFBgoG2Dc5hvk44Fi7O9occKJFmm8mQIDMCjsrjGGunLayqTgRBJzn0zMTMzpdqv
eEFWOM+j9blaMy2AJs2VypUzlUdoXpPtC6sK4ejqPmJ9hXLIiiBdtKhjEI8O/rwgPVJzx0/xbaJa
4U90G5ydOLsk39MbGtu6z5q05SQtPSV31dMc9kZHC6SA3RxSgTEPlUqPWWD5TSl6RjW6TVmjXRDi
Zav9Wr4UgI4FTo3NYHgStfK7NFrC774D4UNCBbKiPIy2JHLqwNZwwQEplXvpry7XOuZq5mHqM0UU
WG9av+hEB/EyjWnBqZrcCZBMBIIBoHsPCEBDB/Fsz+kku9XzigdNDt10OEBEPendUwErCSnsLC+S
+Mx8HpsSTvfKkF+gVEh1Mm5c6sn+dSXidqwciQxEE3rad87Gzb7CsJuxp1zl1x6yoFdotXSMYT9T
1+KDMp0eeXrLIX4N14bmmhYi6X38prwTiHylSCS//6QUe0wIppZafOZjg2pCfQPVVGQ46l//ngMq
AdzvOxXrk01qQo4ki3+IpGbWtozWQjgnoBBiC2sKfeAv3f7Ik6QdC/G33wHSFpFnAPaIcwuSrDEy
zSWxcP/gx9QZI2hEcwCaYNnsJIy06kdxoRyGMdqCdVmIzRGoA31Drl4o/Y1bfwbfiYr8GB3teYnE
JQYg6G0cT42LZxbGy3RM4UJuWhL+dXSWYzKwkkPK6md+NRA+3XwRXwbmXqTI8YeANpDxtujmPFNa
Oj0T/ehVhS8BMsO4DfBa4FWydI9y0SSAB+t8CBDB/EXiNUaXhHgQIgHrf1PoN+Jdwpoqku4ZO897
5Y9wM2DztF+QiQfBHBoXduPwvZkOw/RV9mdJ+MUtiVC1phAS2Dvdh42vXcGiMd2xSuMWRtifxpfm
tU3bHRlyMkQTqGo0HSIcCV47rUkqe1FxTZXVttmGIh/VPVN2hXawoIpnA9NBVnbN0xe7L7lfSsYl
LNySbGPNBBUAOb0qSGK4jqF2I7SBNHEIOBEckr2QqEJmOsS7nahXCxlgk/6hJve2/Zv6B8FldB/c
ZSbFJ29OT/hQC0+CDmkdP3/fwmckrFXy88j65AIkX4nSW74gN0YTC26oXusIDQOgF1WuavNTddim
ae+lDjjeEVRf360Ooz0cHTu5TbZc/CIywI71jp+EShCdRJf2/mahl4p9jyYg+Z4ZsNav6OH5kBH5
flYS2aPoeIwFcnQp+oDnk8XvWKdGhThbfZlv0VrGmqe9fdmPxxMIgsH52HWHJsSNeAVhRWtBUkZA
fw0hhTH58swIIO4mduHCbYUfvl6BET26kj1qdUfYwjA+wr1Nyi12fF0iZ9DX8LtK6Y/wRaLO+5Dt
erQpTOohUAIRtoS7ew1RW/+UgYyL3/G55fhd1mTuhOvinkjsY5qD3VdB6hQpO+JdYGZZ7Hgq2WsS
iIit7OWzsEJfSY/8fQTixWlg1Zzb94I2GdV5h3+AAERlA5DKxa5hR2Bgh/fEgAYOjp6ISFpc1Ih8
BAEHOT8kGxJNAZEND4drdxfmb1wLKtsJj/tIuY0t4msiWj66mAEzuAr8DInc+yb+sRl4cLroFD9R
B1FeMTxXJOet3r6OToSMScfadkBCqI+4D+/9aWJfseUHmVP9IsUVsNaNfVscRHOF6yGk6Re2zxav
ckDrCvglIcucPGkghIFmXdn1cPJJvJZr/L3snYzI1Oct2ZupCSdQBOr5Vqte6Uc4IeEN9EApVkp/
gETMeM5YVsajFHugtfzGg60S0Mch0noIBgnzmbFqJqdtB4g/IMl5RGiXlriXEXybEYmIwGWAhkNy
oSV7xFilrKItyioL0rNmv6oITuYBQqLrM7xPyhKbVbrHLokbD22GdSn5cnEIvd5L/PflYkM6CBM7
IKfXf6Gmg1HjsBF93cLeDnFs289V9Rk2Xiquy1uGS4OXfMXg8UYcMa6qNQKLxbCe+IShqwhqICcL
yZPMofm0izUjbFgs5UCJIF5OyAhwSry7fYOebMMUAnCArvfOaIZErnH+TH1ryrnbcXcSsCGtYAn5
25kBvzsmuImFQJvPX5OBft1QAn9I8o8yJKyR/ZeYn9eiWIl4vZ/bNiFwb5EK+2qT8qltD0/kjwh8
GEYPfDnCQK4TNm4f3I9dkDGah878S9np4JrXhGcuIxPZDM20GOUqpg/cIduGO9Da4MJujiFA2aOs
9vFoSxUBPegrdwXtXjE1W1QQEF8EKDMi0XDHnnEkILQulhDNrBK4KuvahT9k2HTSR4U/hABKQmhJ
UFpaZO18Vk9fRunuivGmpwt7RNYBIq5ljycwNnmK4+hOx056IAYjsO41J5a7KDaVq5QeEKUMXcD1
hjqprWzEJkyWa+2qTMBoQBETkvOtgnfJpEsXjUNysKjJRtiDbpzDjtTPg3nRjmlhxxSuxBTwDIdy
PlTrZbWaArajkWOBGLbcJyieIFP01W6FK2Gf4yV1CbqHlmFKPOg8u0SKzEDjqRORlDlPA/6XzM8P
aT4sTqTW0ARcORQnKHOtnXVLqJstWoq5i0ueHDUtiLLP7HfucylZnbzywwoyl7WgrGGeqOsCjVwx
uVP1bTIa8ZDEVBXPVLGJvWP/F2PVdqpZqQsOxugx6KumOIY8AHc6u33MjejXRBjWaZar8DFmxP/k
C9lPIaJu73999ZtUuxeawog9bayIAkIpP4cApiiMEDOQXyU5OmHcx46Rr0TnNpaXCIGVSKZCjt9F
Xer5pZag/O8jW2aBWvOdf1gDmn0nLuw3LUPScr5ZUKMSfHszdpQEkbTH525eynEpbFl8ET3hXdM6
howwUBsuaYS92YQHoFSWMoJ3g1BA/iiSLtV796IKZ9i0N9pGpskhy3ALVjWLsylmpgkF6MlYpsqp
RIAugVguVbp/RUh5l9PDiMkEQDBPQsUQTPiIBsEjfmTfWaumDfAC833VlBQ+lzxJMseSCdVKvszi
+T+Ozmu3caxdok9EgJnircSgnGVbuiEcWsw58+lncYCDH4MZnG5bIvf+QtUqlFGj8GNs9eGzynYK
TgrpX1D+8px1cO5t8xKf09+8xBy/QEDGw0nVVIwYIW9mCILjiOFh2Cb9i6u/bVhSXCu4t/LbCx5Z
csvDl3L0HA7y5keD0iIUN4PMrVX5lUhILJeauGrARi/Th3FMg5vGBo8gNm0ToS7iwjxTTnA8Qx1l
sNH8mzRsZpchugmsOUar+YkYkXnRsW5OOq5y8YfXkfXKANj3JY070mqT+OWh/IFPJmywEN2Qjhfh
unrEmisJLjauArr+4ruvrvrwMzyRhOZzP8hcEymggco47RyFa3SJuHfkhgMMMr1ohYjtZI+mKvb4
hdfxWdKgpMynLLqL9sBcC0ftRbl1KPv1XcvIK4Mnaje3afxoqU8xRmTxjLIt6ci1TSavEie+hMQf
4rr7Sz4lmmpi5lc6DyDcDRTsW728KtIx1O4jnvKJUd6VjryTUGRTZm9p6cTMDqIH8bd8/b4tMlts
HYvUVn5NPduG0bri7TR48tBFQGuJlzbAgmivO+JyBSj2RJsVqq9AWJvmPxwJ0GxnX26+TbQ5Z7AL
9+rihkOm3HTtqqx/pgqBIThb5hiW/1mnlrk2yGwq1t5OXcD6dkrjqigX1HjMh7pt7WMCWoUHvjhG
qOLvvPfv6yMWHgUxS75WQFkPLnkFbHRZOfU0ZYx1aMPg+c0yAEjCOGjeDQOPX3+VQi7CUMeIizQZ
n7VjTEp2czXgRCGA6JYNM41lzAgeemB5kVnrxte82stcG4EtfZHsl8z7PEsYXdwYPWVbSTDmxeiI
y1l7q5SCNnnXjFb5LJlOmqv8Fdo8cGBjQz4iC500igEsxMoaa2B/6D517xqy2UawtGA2hEvfPTHB
RkS/Ij9CWQYsFDCCiRtuBxbT8PvO7KTUsz9GlniucANeNB4hnAPCv4VPWud9lB2VZIXqu4SLyWqL
u023JfUrCjcGu6qhRG4WEktgQ2XwH4OHWaNh8Gy3hEyGHNkiQw2igwVEkZ6j0P8tpn6piL4zKqSU
Riz5iOp5qCrRKz8qlVSFAEpZOyX7t+NC28nbBYg34NKiFYL0ztERCfUu3g4czOwhQkuxSi7RxUVn
hc9YrDK2ivIQyNlCfuAypc8+hfbdMWxPVSIeeDsTi8zQE5nAPPZFS440hWEgsUp8auloG95DgTaP
zpdQ9/QBlFl+FzXaAaCH1bycLYmOcDTquR02HWwYLXLqVxM8YfZmt9YF8C7ds/PIPp2Lk+nV5LZu
ciuQMnGRVS6T5VBbatWhMtc9EUGFI1eP5NatRSb9mjXID6VmKQ40pz+o4C/hQeGbZqLMBIfjgNnO
g3uJq0aCT3qWmDx7dszZAoElsnNW4xuBKW7ChoHFI7HM16h9G+WnKO0mUr9yXq6aI8Xlxc4kVxlI
l4I8/xg4kvxVAKsdL/6qLg5a4ibNuQT1YegXX6bmNClr+AMYfZ3UcAegbSGBgp/BUMhHV9PvhHLW
baA7XxNzy6DUYzBC7IV2llGk/ok6xQNf4nOkDdLtynD64Vii7aeyByJNYT40jwbiGenOVu//jdEP
6trm5qMegVF6jYxnHx7lhsArQvkAPv8rUDD46+qzW8rmRyV/pwJzJOSQmNLF/QLM/QtGHba3ULF8
PnOWQqZTrmQCNgVevj1JkUy4e7LZ2apU5MmxK6jKz2a8JvjF+QkrktYJWbj7NvJDao+ayjlpNmPF
lYypNCzeCRoc/W+KQQnpliHObuUYWCJ+3QgrX3UPpOMciEWq4y1XgHh9sHzNyYzjOela25deJLQo
rNFbS9uPLuszbfnFKXMaifNGgc2KHsHRuPzAkwTycVucApit0T17satkSzl7R8vpqRY7Rr5+/s4j
1q+MSvrvWOi2iiOhrZHf8uoA80l+dtz5NcmAQMiGYSd0y3P527YusGgcoK0D33DD81HepLl6XSiQ
Q1hPxBd6IN5+VjIle+hVwsjBIT8QImlm/PjQwTonCR8DSzqBrfRn025aj9Jap4CXMRhxrC4RhQW/
sEVBuk0C/FLEtJFvvQWeg57KKpFwEwvLqHyFCv1phowF5hqzwcW/lt6JnOIFO3tWGv8Mc0u/J8tr
Up0K1QoYrZZIZM6o2BGPvAcgL+DYbjU6oalzOKe4wwRb9dbnhcAIQ/iN1JfKvMJHEIb2Ft3mhHB2
KFRUK976l1J0vhsXhzzb60guVqSx3dPIGsL7uebIiuKvoPknck4uwh9tzlug6PoS68Wf3x4MgqHZ
OaWMGtrBzVRXv5u2+tfgphv2LedH4JOSwPzwPO+j0KAS2lOO21wn6/5YT9uh2bXDaqxFVAqMLuMK
xkhmtQLPEckuQ+cEdFcTErQSdCq8zIlyyLiJ0rusNUuaDiEco/7Vznicnc/jkJk7TWGGHfiWot8F
xrM66yaO4TrcD9cSOmDw6upz3V3U7l7LCA0ZASOZSclWoH6JKDcAJtCS9mTdXk02YCzi5D3Baaxd
OJD9aDepp/lUbaNjRoCO8Z2AItdot+VzxlK2l49IVlP6mKp5FzTkHvtPtLKMIA8aIo3+snguaETJ
mUwp6ZN8y75k4TE/3ujMKcQE0bi/1YU15FWajmKClIkc+2WivB73lXk3WKgtBBQC+EauqcpodyMz
EJ9IHmUDhF22JwC6H8i3fIbILeTsM85uHm1PO4Mzw4gbz9VwbmXCqsXV3x4LHCCssAYrM4aDNu1C
49Onj2K4I7/EAQnNl4+1UnfZepim7wwzn4G9ondJC0C7e6MDTnDUik1ZP/zwnXU7Egi9Symux/Gl
eVsTalDghuplEKFX7BO2kQS90K7PIvJtQ6BNcygVwiTlzMpIDspBWn1ynrHF4zAVsaE6Qbsx1X0G
WyYpIaPzHSGKyOiUH4n6EEMa3aUe/4r651h8l/Ff1J91/egbxyHdl8lmYJ+HOA7C80JyyTkY4n0r
b1Ho1VcSAur12Fv8jB0sZWZf5qMuV5DsjMkRyAx9p/JB/1B+PM49nxubrqXfhSmCFiDEsslZTNTJ
vn2E6VGnyOBXGLgI2v0i2XRYHiI62688PPcMyHlQwXa2fN2Isffx3m++FuW6AWet2gEpnr/hoSEg
AVYr60bxrBAEFGBz2ZTBd9E/0rv6SytbsvMmPQgpE9UvwpcKydRpvAEtTVhEku/uucVrXkT/tWeD
v+hjmv/1IUcF89aZ5QoH5k4NxZzhjjOwjGHjHjwCGt2G3SG+HHR62saQyA7a92gzJoJILkNuDy+D
7MLmNt768tQRSMkd3n41qPxqhRvjjdZfvffSWepDSLEBRherSLeJ/+W3OEWKf5FyL9JblbmBTDAL
ayLwjt5TI5ImW/eDk320+bOFovVoCofCGE6dTz0tWzImoE5ElbqW4kPwI94yJtA38SagQGYciCCh
2coG4vyl+R0k6y51+y/kcHrtCmgx995im56xphgpE04XMb4hHqRsJ9Zr/RTWNusA4zIS/cV+lJ7g
Sc8GGI4UB3kHS0HAo6k73mKD8Bz8Ws+7NOyM91Ryc/tupDsDM9B7+gfmC1xhlHFEPZjQGiOtzsjY
ACXmL8hA8ashfGHYBQgbEMIxKOOcQ5SLVz2wtHYvdclSeiAOYlfXMpZDpZIJxDrjnUV7KX55pwhE
a8IJ9Y4Hsj872I3CLJ/NDOJIMCKuadPyc040BkarFl97kt6ePTiYxVpLMXTgJsi++1ZbKvquV1Z9
g1Q5dsazGZ5yoMN4yoGKGvVxuub5SSiOBU4WwVE05KyQN9+1cUVPvO2LOQdrEmbUT0dGcrbG+b8A
IuUhdXvIoYOhMiSnnWjcB1buoBP3DRSe2iMDHRehiv/FlYcbGjHoKl1brAAv4BtgA6EEhxg3Ei7N
o8YeHaEG84Z3avxBTcMHFRBTm39oxopi00RmeA5St5LcBjPTZ9ycmBOhpb70vxP9OOIgxjC0181o
U6yL+KJPKHoIfTZB1FPkZ5C4V5V/t0le4lHkARqfzLVyxneX7hHFRwgjElp8EocE9o/8B1dudjXx
EBGS1UeHqbty/eYzR8RWncbFoQ6QQd0qUHlV4pZoZ0qK6qJ6x7NGLn3I6QvENZIDSOnxJmRRc/Uq
soU8VXV0JiEBNG8m+NKlno69TxL9DYU1bi/Kp7rdDNi5yZSY1W0h0Ve1ExvrKv3HBAC7GrjfVxjT
9i/LJ7JunvriH21cGn+FQEuYXN2gfaHDJ7KxRDvFmUFZoO8NcFTvgrRl7mTNlVFMcw+AMPw0tU/W
cWbm1ool6LtmcsHmse4EhiYoOzoDRf8KzY1UzwRIFLYcPBxV1Vrdz3yOjwW2ASZnu/Kn6rcMndE3
YoxYNDRtqBZcxk2MN8fbjEMaD0nIFYmY98iKRTyRZuCZpIs5euyo5gENNOBpXFqYSBcxCwhKEQ1E
CZ4a9dqCLjLXC9XmH5BleQe2gWXFMcrq1x6usrnMf9Xsu6qPY7sMpk3MfNDjIyZqKWn3A0mz8mEI
L/Ffu4+lM6I9H2RtSUDGo8T+/tscBLLqWLU8GfuCyRue5nDOGquiA8jyfdcd+Jct2gjxMGcgya4G
JTe6qvD+GOJ1J7ppXiaaXqO6gBxNd+VE5u6cJBN9NfwOgd1lS78EhdZ/a6eB2S3m4kdNvR1Rnp4V
LgmmHgoTtIU93FG4xDE6/i3C+rb6BBrF+A6O9iQ4EebvBWLebf/Jm+3jnBV3kmTJA+ovW5DBcgG5
kRCIzDT3pkH4b8e9IzxZq1UvbJQoH0PhnDIUJHuVkJ3wiso/3iR0fS1YlJWxl86L2WwOSIgwQbxe
JJYFBPcZKDXI7sRXz9JTiTc9WnZKa+k2SlsG0ijtFMEKr2JKaAKWXcKSZhxehtnP2HPIIgpvKeIb
CziPegTUPd2a39A8wiDtaQ9lOvyz/CoABNWXYbxFLf0un+01h4vWbM12pWc2FQeQQjG/LrDfLOHJ
xuaZz5HfoZ9sJnvMG/yNx8KTlCcgDdRqqDb8fh8Rp3shDLn/VulQoa7Fbpux299QF6iMdYWDKMmr
xQfFEzPYhLjo0m4XNoj/PPkbeq4CKy1hmucLjRRUtBJHAYMlDPSE3f9NWTjltZP3PX2/XjkeYRLR
gwgL6pzwzSAK8Q6AuGN1Sk7+y4S2osBGY/eMNmHZfxf3DMJ7BT2JP7IXbG87dF9Rsh8/Ek4G89bB
OP5lzRSqvSWwV5rlENO8TzKgDOCNlnDVL+UD1ut5N8qqh5gV363qexDDv14b5ilf7Ez0KiUTZ9RU
2FtYuCykiyg/B94RDa4xe1e8I4aVs5+JZhYWC3yWnStMkPLVZyhTHAfG06AwYBdEd8oMDkzQ6xqf
NkfOdIULnroA4BFM1RNng0MMuai8YkaHJKARrAi3V0e1Bd8RDTbPFAb+JLHz2wzpbtDhOU1xYNlF
U1y/x7c8si4bb+LI37k0ENuipKJyKnWalW7Fi7ZR/mR8L/CWqm495lbRHUaG44axH+mRF6/6x/yr
t7F8r70z1saU/AbsU7On6i79DAyuVfBEwJJKKGOt5fV8+CdGR6XiEMiWH3KKOJNlP2bR/hHmIIyD
q/I71Yy8arCvLEkXriG962lT9J9KuckSCgX5T1DsgQlYKMLyndtBJO/a4Mato0qc2WwxlHCOW07L
AfnUSY4uFbaUJGhpDymP6Ldc5kgtQ7w02BCsKHuI1IMNNAnMFdhHp+wbLqEOJ5E1di5/x7D5lc/1
lt+/1be8bqjiI7Zjab2bsond2h3osCyCuwHl7DYXbgZ5JXekn82AmnZOb5Djw6x1N/+hEWEm18BU
sGuCYxmkFNsbUIYi+fCtW8XWip+xnSdlVyg2zG4TY489E2YRf2//qWNY5SuzYeazR4cG9D9ncOz+
wCigsMiQ/HVgEsn06wlxZo4CguTY5NxJO3bpBAiGjOVItwPlaRHr2CIPmLCGzTl8wKvQIXbYImYK
82/zYFIIhRMww2g+AR3xGm1S3qgjWZWYSioXGKyYHGqUsxgI4k2x1xhS4+260+whhCf2cDU95DXX
VEat6FLb8I/dSxBYOiyTF84HfNeIpbjscAXSL7EgOQ7PEPueDb37Or0W0Jnp92AbCzukuwyskYYj
SqFchL7abmLf5V2O6W5P/rljuMOdbqmnNFnhrzH/NaA/LOMJSq3vPlhXG4uDeS50Rgtf47ziFXaJ
RuIgEXjUWwfxyNHHDupgMG/E4zf8S6NTqR+yC9OZOLnOTyRFY2TVn5gO1rgGzfOHZ4vYVT5xlZg7
YoolqFICcimqaifYIAQWdpzlYKMyXEZ2OOx4XAzmrjYEPZbwnptSP3CYdWeEfHhRGgMBuaXS7eOf
GQLkeHDcnepovsl0bbmhrLBa9+YJPk2orqL1YpcE87PBJH6CzGURR7TMvkAm1uY56WZ2eBE7EUOa
iOf8S8ABYlhjujVAD1dWr7xgwU35Axsbx9w4HmbwlXRLWVC1kcQlirFhQXnNC+9dQfRDIUc/rGIk
i/4hL8Ls5XG0Xlv52wPz1RPYDS02rYi9Uh4tBJifmrLKiHbwkcqAaV//FAnumdCa7TqF7Ru+1ij+
+NBUiIrRb9CdeoYWlS4tZRT8UfQnyR3y8VUY4AVBFMa+PkInIebgE3zyE/lZXl6OabmzAu3eYjU3
HQjWxr90UxGV7ITQFyJ8bpCFOAXIbMbzqWBfYRNZEjPdapxXJ+QPA9ZNSNbpCcKcstNgosSgplOa
cF26xrVbUVD0OFPT3xFzSFPD9Am+CHWo292sjg4PII91/dSLiM8TFwXOgqNJASeD7CBY1cG3QTZG
y9JlxxIuPKvNVwpexDtrEIJYtDY6Mm/VWYSWhHrmBCuAwz5EpLyS+039T+VFtsYvpUR9s9aozijn
5i7CoNp6pDlN0zGN7NjVxB/WaJNKppMtza+TFf5jLJZYT8TGrFu1Ylfes/EltDjXvH3uqmeCQ1Yt
WArg/9mwaTfhXWAP9Vfw47CkAZ73GDdteWnGDVEfLuC9efwIDWSFb0HD7fN/Th2chqO5Na/hEsMQ
C1HeLqJGq4fKjuARQCaenHAeyu4a2BO7LN8pjMeBxHe7WF8nPwBhNcWlUUobV3vzUjQdg4DmUwv+
KhZeC9RfUOy4y5h48I3QSQ9MgWfNEW4JAttZeUlPLD7EbGhQmGfzCwIO2HRq4Ajk2GkH1DDimnV9
ve4BTEDguog5Ngwal3IOpbrmhvwRe8SkpdzHEQU7FF5tauBVM0Rp2eE+p3CHVd97Af8eRTSRlP8P
LW0cnHOq8vILO+SBVs9qv9fBAJoBlFsn38lMPtegaXhAJbrpo4FIiGEzgTKrUD0UEeSbo9cb60xQ
LHRZRBejyIF7x9CyY2v8NyczcNqM+VYYWBormwbuftNzVaOpTSFuxhqBhe0bghIL2RKVsGirYFjG
Ya9OP6aw0YtgxXAUEyD7pv/vbgKWWPhtmmgnNaDXeQc73J9gaaS5QSDKHsHS4v9q2oTVveqQW2gu
wU0ISAJSfzfhrvoM3dDuzjt1FmLGytoYkNPCuvwFq9hGzIElbNYsONUXNb4xXPAecWSzupsIPIs+
ABOFvOSEPwwuoqo9wwC4WFLENZnAE0eaw+iro0G5l9VNM9HEcdekP/3yAmqhQvGTOz70BVBKQvTL
Ai3LrqCoZOkRoBlWjurIRq+h4wHXQB6cuBxmrk2LgezI0d5oZ27bVjLAfpD5yFNCNm9zXkw/oCq4
m/Dk9p/U9e1TonDuPrh7/PbIY9ig/B6RPymYc0x3ZKFJa63p46oT3qPOPMZ7l+Memyf70LlNycnO
hQPBgSmvJRQLxyDYVihc0+SCHSvLJxDoBx1SZuekC2Pl8a1xUwvaueHRleudf4p8hqX0DZLTckio
mI2pWxHjFcTQeqtouKCSa9sj1z8cXShKZrTDqTaSvyfMCst+lghojOqEnRgckdvo/gvGy8yvqLkw
Ubz8fxkzA4YlK/Ru+ha3UmUbFo8WIi/fOERqyd27rKkYNLfBcQUwFiD4fByjPc0Xy+rFbBKxE/9i
+MtQXyPyx4HuXMwN4eI8tyBlkC3hErk8UT0nH6JzHI7FQaZUYob9wnsV7QW0oJa6xz0ItPE88Ji5
+NCocKAb4jmNDsxaeuGzyFY4EoeDsjKACACeps/rybqCQ9X+8BOIzK6AiNnhnxxcAxayxi5vKGUR
KfvclVZz5efmq803piUz2rRhqM/JtzYlUziHaT34PVnxKHMEz9ywl8zKkQUkR1Vgm/9QQUgG8wBJ
9FyA76ZlMhmjHPsz09msPIsN4sd0QJJfAxqnG0KAh4m8sFEAb0gHdYcnH2xECYgEEjwnRm09cDgH
zqoyt3zjbBFJKRvJCmcHIc0RICCAhb+KbceYglFYLa5gNMA4UJ2J7qIk/ZhdEbFmOdq+S8gMGz4i
ECNQ0DMFBBksLKku+IPHYbAjwxjww6vGSnExq1EU7TPg81eNS8itWDLW6ew4uZDVNtMo4JxL7LQ6
pq4NPi+eLeCl14gWF740fWC9CmK01GcPuCWbYCn5qcmqO0vameAYWnGz4E9Ggr6KOYVYLF9Ad0wA
AO58BtTYpo9hIZWIE17PyClYomXGeNhJ0rOwJbNjcYp9ihSAs0DzkJr6b2LoWosUpKo9ld6O7ig5
EDtBzjIfiJA9ELsHrp6uwx8wosIzCz8SpBSrCe8T1rhyXxdbadqOG53Thbh4DlqAb4Vjxvai3gV8
uwtHCM+VSF0TMmVFd4+iJiUcJd3wVrOo141LzSSP2heDFf06cfSsfA0iS1f9zacHf1CM9xj979LA
yoHenQnrmllutKMiNaKtf0/xMpNKgNIHuc9I/ApJGrw95Dep16D7ZNaHlttjz07u/EzT2LWfGYYv
V18eNYPgq3UCL3Lfbmd3p+6wm6JR7eVvET7Rms8TDlu5w57px48aGcOqJYGHlq18dZD50stcWCNf
5LZE/fTgx+YD+tHxTLIkK7AT2PCHUdbP6y+eAFQ4/ZIel8+++Add61odqTdpJbWNfuVDgCHKNAZt
pI9cAaYWvxX9RHDAvYK2jacse8j6top3xnd4147mqnQea/2H7DUmaXG4iv7YOv5NPIaseM6wqTkD
5zof7M1sEsIdvwr6gx6vRjT9//Lsgtw7pNFeNxo/eEJi0KVgAAqlIglv8ySeO9NmIjc2RwnjIPqX
HZPw6YC6TyxsOg8teBiigxixFZ3K2MtXDlM0ivhfoTJzL0wPbD0DG5iOJDampH5yGh0tgmvB0mxx
lY+LlfetnNTU9ki4GiTO53d6YxcYIu4NToB+qQvRKXkUwAzxRhunNhPZMF0p7yKhl5mYTczOH7/Z
twloHXJkrRoA3IUodZpDPzuW0YYavmSlBU+KocWkXpjfxz/dk29/4U7eA9tBvV2IKz35Klgiu90F
KPa+9xgCzBToxa6ZaZ883/3KgvqBRbLdIlJP0e+t+a54gHl0I5SJBB2h2VY+mRMS9kA/CqKZCvQp
4kFtHvkpAMBg7hghcemcig+/W5KcdRudRWXh1+/X6Q8wdlSbDAuZB9BceOigj8LfmO3k5mESD7SG
ABxbYPEExK94Sin1DduzhTtHB+Fe81WrEXQrQjFBD5kd56XcGkRctTin4LbYkm785jjdRCSKqIQt
3Ml4++LP6FAF8GrlBw3ZRFIBc76Gd+ULIWiBXJmk4bV2MStnFqFmN8JUZutg5Kaf6NZ5mCuQrTaf
OL8FL3WAcHmGajBNR/E0x7qrW713gIT7PZgHV3kG2PWX6bcgvRiho3BFowE4gLt5Tv3E2P3icv7W
+USXBlh6qzjPw8YIfbxAq5o70GsSbxvpe7Nap9wT1brmdeFrYCUZHWmdWmSodIsZ3BLE8gxdNyEa
sOzSvXQRm5GJwmGdZ7vFYSRA1vZE4NBq6pCHjkhY3SCulk5VsoJ8wovbRb8QXf0BHddF+ceV2FzI
OMybNSANZaaoXaFI4RHbxpOT/mqFQyLDMMNAIIcBQUZAjLimQAniKN26JZSQNHimTXChLowLRHUT
PGROHW5oinFml8LRdEOTdmrTdkyVbDil/RoLf4JoBNNczn8GXNf/n87B30xOnxKzTnHgY4qRU6D0
Y5r4QAm14os+JJeo+OYKp7ixpLdKJwQuhC7l3AJuBqeKlKwm6NSWDjgRon8wayEVZsRxsFps7n2y
D89oFll/q8wxHiZOEYe9JCNi40hVqZ+HNUtYyF/4+QDQ+ppdoq+HtjCSsmaTUWeepQPJ9uHSeI2M
FnixINmxsSlXzGOYYdUWQ9Ot8smWnXp6xWZQnReC2FY3GUwaNr0uoXcRSgDNSfMdI1OWth7Dv+Cg
f2NIy0VbXAB9wl7txCBY9RMWqAa8GlGoc12NrSi6tzker2+kLuKWwY53DK1VegMGklJSija9Lqob
hl2wJ+oNHS3d1zKTNoWI6HGudKZ0KyTrftypCM43no57FpMg4bbcVcR/sXKArAUnyxcsZHUfzdsg
ex0aRwfugBgYVlltexhPFYJozQbFRZgNeC+JYeYl2IKs2QQb74B5lEeOGkC+gsPNjjCdYL492k8K
6PiUAmcfu2WHrVz84+vHZqOQf5RsiaBLpBPvK6gwCl8ayHv7F8PQuBouc9qJRztdyaUl2Z/4js8q
UiaNIRaHhZ6tsQZTLERb8ADlhxpgX1wzimgcQOGQhpnpZvjk24ATjAoFDs4UHzHJy/WtVaziiows
Zp5C9qc//dArSWe5dEYgbuhkVXAmO5RG7JGZ4frKVpOAw9Tc5RLbdCdXD5RbEoKlxlI4YU2kiBYB
IuhrKicqD/6nfuRMpSjKEYrBWEVkTkFJ2+YvjobgJF9IjShjVOjx0jL4a+6dsMEzz8SMFEHcpATb
I3JrNipvEX/sMTtlaFX1YR2dUGVlzcpYY8J0SvmiLzhZ1hKlRrnR+s+OYQoZGIbjixccf6wB5K36
Ul94qI0Nq46w/12YtlB8Db3LiA/UcmF33d3non6KiN/SDbp+03STe57/4yqxjFuynxYn6Y/GiWl0
tuV4io1XhhCAZQlhCSpGk05a8mdn0a9wB8aL3QMzDqQBRqJ4PkX53pjXft3802IcE0udlSiBFhdf
Y84G7p7Jl62iCmByqQn4CHEi2gzFMdcAyGsNalZbZJpEkt8GDiQw1/LpdztqkfFebvhhD1Qc7PbX
hhuec7aXyK0gChBjymdCfiguWEQNO3QP8TADiMrIEXf9xVBt09wY2Kao4OPvtD81xRIN9zEU1yoN
KDdR69kBRenNq5z+Q/uaMFN+Ke2dNRM/Nsxghg6C+ZEbB8VfgwuGH1VgIaZsHx0/WlPGk22nVjxS
jn5BpC0t+3/YOwU7RznL/9XQJ/jU6HuJ7PD6Xx8DUwp9Yp66WupWWZDbdYm/64+hukjlgaOjmI6C
MDvgW2NH3pBAljurwTKASspaemcQ2OoIJ4zsfC6BjZFbCe0IBCJS6nxvDjj2L8qR9XbjMVawcAPb
yn7h2fUHOxR6BIsRemqgX115ZCZgVnZxQwa4reDWu5gJVQqHXctE6aCIv8Kwz7DbqcsfTO3ZuVms
/drpvzHJ9v1Jzq8+4wxL+wUGX7+bBfHX3H1W4d2zlo6Iibsrb+dgOwv8oYHrOufII4eTfcYEF+6M
zEcz7osnXf5vUR/CCYPJsWqPxBv5/9goVutF72bVrqrhTlOErDvvOWUbmh2BQX1KXN5ij06jhqEA
itH4alRwERAn8P2wugTDLN8jfndq149AZn3KfAd3Hs27zeLyUemrhlLjUP6kousxKI/O6CKK8mx+
0P/S9NDcE1fwPxtxa84h3SiP41VxKBiz5ryX/Uzq73cofQlTAhi7aq9AAoiZQsiza2Y2APobmLVw
1TAETbyPVk9gC3yY/yOZZpY7SKDqnpZkTGyC+jLFr2EvWXeDJRpaaQZjdJKKdTKxU/DIg8oX17wc
AZe4pT+8g8rfSgmFa1/782qn2M8gXGRrCEhDNFWsA2ibZj0fBnHKbM84NP+43rU/QsKzcOc98KP7
/P/vNNSKqsMKnSNixWJFRmcfr8km/UYUqtQ7afg10AFeUZb18CB9cmcdtKLYwoRlvbALhOmOB+J1
ZiP5+/4oWXW56t+YmSFPNJXtkXRJWc0afnSUaivhNCj+Fig7kVGaK/+DIhEf00bLvoJ2x84w+Io5
9qAnnQSe+WbtcTV64kkObxOnqrotsRgh0V8pCIW27AyLhBroEIbrcqU+inaNwFfS7HZYh8wamVF0
u7K4MqU+NL/ZE0ZBHGwEbV0HPhAqxE9D8GqELcLp+SDuTriueb11e25VkEysENf2RB8yeT7oKwRl
hbkJWhqev7amMN3wYIB+ysEqpvZUb6j+7YjmCevltFNSPkN5/j3jK5mGEqa/NT+fodlA8wdM0vfw
ijiqpWY9KPwFoNLTU5l/0DHXhMQ9CWwitgGF0tvD8vari5epsikMc0fker02B06FOWUtlV3RsACL
cgB6k41bJfniSJhe3MvJFwALQL98k+nKwEulvGVGoOimLE4nZjAnvjqFlU99HSunmLNuEZZjNSbc
bDqVH0yrQGywyjbCfR1tlT/1auwD0rC75fQLQWMyNkxF0eUVv+y56Dv4MlJXIv/8hSGzm/HpGebe
Rpl9ZX2K5mHaZ7Rrno6N7Srx2ZvXxfTUL1l24tYESsbbKazROvdutzgl4zHhgPirjyaEITfnsWXL
gTNpZWAtCVa9eugBFJjBMR3XAWPVGoatnCL5Z6mLhPpNMz0sEE4KrsbMNP/VERwbTzopH5ng3Mdb
/C9MhDA6EVbE7e/Z0GAITBAfzAeZviTeWgzvGWCKU4/LF77GKWxx++/05oNct+mP1t00XO+b+Ubx
oLWg1M+Vl+LNuzuTcbCgf2gA8sx/jHhY/tF4G8+aZFhav+TBiJuxSVeuiTjP31xnHFDRo2Kx/gDD
ZloQs7QN7VZsforjQWbDlIX7DHudeoLe3fA8mkSei5i6+E8p92k6D0NxKOPtq1SOR1pgY3aqY2i9
K/xTncF/85Ea4PIdGvT/pJOnSJQDpm5MmFM+sZJXDBi9XzNyeRak42HYDQMr4o/NvXRTAxwsF2iM
vH+L9m2CUB8+WvXUdE/z6RdrjRowxGUrBcSz2Hm7Zo0XsvVBe1BfJ2kP+ktmM0FkJpE24he1AGUj
8zfj/+JxxDgjTZb6bDBFB+iaArv46KQtkRmQiURlD/i4lH+YSPonIPls5Zg8VuyFzPhIa2V29364
DkyNhTswQQhozYXVucDlrZ1VCmMKm2QOzQFBCxA9lOgSTVDB5G2vB4SLs8kQM3kDRDvZAuxT4z2A
pCF29cWyuEYCoZwA8Vb4+qZvsoaKTfa64RnGDgNI187/cgb6g1UdPVBH83Izd0BzRv1Bo+A/xl9I
y9IbVnkPDujkqqFd389yvVl4LsGjKr30svrANMaQOHFbvHtP5d0W91w8txJnCoZHYSaqf2foVpBg
A5vqqCEKRLtzA6YhovvkSRCFHWFqxBXR/OJyyd8HaAbKVjghc87o95JHpnFJ6RHMVGxt7gfFcF++
qUHrD8YMHZSuNKO3s1tA1DK52rTwrrT48a8AWUFZzQEDf+Va4ZNbsQ0xS8QIGMm1lrAdS7BAeT1V
8TYb+pPVCH6Y4rzKVsbS7/Zm4hCAF1gxJrT/ODqv3caxLYh+EQHm8CqRFJWzLPuFcGSmmNPX92ID
d3BnejDdtsywT+2qVXmzYYDHTsusxTXRhy4HSNY81cpEyIczKOguwyowYXCETND4MMRyI6n2LOOg
TrOVPADRws+opgXJQF6Sdr+4Ju2B7ZAMy6kLye48jXg3f2HT0iJbB04QSvM7s5yS7QAQwTF+Od07
r3RzXzFTwSK5mP2OLyTp/uLXndl0XsKUcCJXINM43vPRCTfqkDkKU4li/BCJYkVD19QEXdj/BZvn
Y3E2oW84yK5ddBpA+bOSSIZZfVz4sjehh0hbEu7xPcI/9CMnkPe2wSwbB5sfjEMVcT+Kq14yQsNv
uA9cBBEfXNOSLQ/K6kgR9SwcMufjYH9/fWlkMcJvhmEggRSV9AQfEubNX3XrAzBFbljNBwY8O/vX
V0debrbOg5Oum5O4moYD1bJoWSI0G6gzS3RD60Tcm0PKZdzyT/nSA8AfkX89MP5QwRcSBlGfhcHH
euflShsa4b4qOYEB5jRsvcvNAcDyjvFZeCfvS6dxx276kEd/pVv/JCcls+m68u9VwyHyPoh7BhT8
Cf3P5x0bfjcDNrndrQMrVfxdso1TkXM+dS0YkchTk4eGWz4JB580Vu9hTcG7VL4VdzgRPTZp4HsY
8RqX7BVnv9itoBlBCWXmuAKbbU+cEkGuI9exzmB3Zi1C8p/OcDLSU077MwFEoijkxv2H6Y4Slalz
Hyx0wezMJtGEoBauVYtrkLZb1/I4OyG0u/k3666ROYZ9GtYrYF2IUxwIPYtiHiIN2rI55jZkX75a
TgN263GiHC8K7zv6g+DomC63bPjBOo3XXmBsYE3ntvId8ZJ0sy//UMyybY3+fqueMb7iH8FYF0+4
4CgiGT2x9PtyAfUgM2hERmN3/v8xcQ+Yf0U7RaBtqWFVWLNop3RTVk4Csw2kJPig9JwxakDvYNRC
Yesdvk3gSuzGi7OMbYbXvzwHeLU+WShkXE2yjXBwrGWyF5byWjy+Jyf4h4SJZjDrokkP4o2Es/D7
+pYFuPEIGLuc+OOKFATxMJ4tDZrLGpzohpuxZl5n062twRv7b0CFdWaewZHIRr6OGL2ZTBeSz6Jh
b0LgvCYssYC7H/zjNz2JlNbatH8zc7D2tKH6YwPmY1Ucyi52Sv3B92MAKBHtnu+T9SJGvs/6Z3oU
zA0mcZYbmZDuHIgullAw4vCulkZKMpPH2T7/QK3s7hAl2dYXqddcahOuD43E9/kIEAAxYwB6kkVI
HowU8C8GAgJs7Pn8Zj8Ga6Jwg+MA3A5Qcm7bl2OpX/nw1DJWCR5DBT7ouaWw9NQPS3XK11a/zyoj
C4L0zA92Yr/MkVQ41gTd3CS+jpA7Woe8xrDViJpTbOVZTxCeknnU1ilH2z34hPAU/pcWQHwKgHoj
D+y82ZBXEk3M+S6kCIx3Q3gQZnOqLe7LTVasrIBlvA1iTLR9m8QOJ5KWtxMcIHh5c5LJ7QkTxbRi
F7R8buOeM8BWsz6l8jkuqUbAW//ophOmMowTIfPy3PNolE/wzPqdoGiuHoRbhedIYaKEAhhH937W
+T1uh1C41K+3kKLZDvvWcjKRPOK524ajGR02mNeEXROt2KYDr+Koyfc1noodBj7BOppobIhen+am
yJZle4lRgneSRbPQbUiw2OxakZUKcno1twtgv4sjblPI0vGcWWjk1sOOmPGMMp3xfis3pHQk83va
tToVGWsY8iZ2AOS7vZC9pzuROWVc9ktakrC+ps2qhjuXOfx5YYSI6/gNmtGKH52s7blq+zUrBPkJ
nLEwHeBFiKw8h5UfIyDPxHGOPa3ogWTuvdI686way1WnvLGm4C6iDnXBOxYrB6HCu66uE3WVdT8U
IoHz4CxPikuZtiFI7UWJRc2tla2C2H3khPEDZk+rNyO6WXLXagcvY2MXt1h0g4+GQ89dRRi8y7Bm
lS+FooN0H18zgGbIIto2+izwS7kCP4tgI4Q3cvWx+imBgS+3MgBeDOk2ya38+79DB5272xrcFmfN
02oCyV49vhb6AyOfGV2DYpecYTSN+QrVTHx0ISTZblulR7N/1wLgCqtOuIM44eAvr0EMwOqONxQD
vVVwWiWcOJgnliaNJhklM8WPaLEsYL8jHngfGMsGfMeBeL8IzaYVvOws6leVDjx/jZ0Umydjrjw8
rUN+ZaMH68mZ1iOLkDHxZHF9hIWspm8+2kHrvFCsISs/AmgTrzW4cAiKX7ADWJxlngTUilgC9J/u
Ip/5GYmX8W+i2Rj73ds0cequsEXU68HkZMNgcLOE5ZisMi+AxTmT9Orl6y6Frr/m0pPpfePyB+CB
UJQaaMvUpYzuy1izb07WqKA88Ii9I4JM+CuXMwUyPLbvEXPaRsfzAmA6RM6kJiIB2rAQ+Pcih/y7
wnk4d4t3TrWHECjCQYyeKovml5dsxt/qSjE98kvi9Sjbiq0wIeiJXV1rcBxPtb3ka46oWHcaD5Mk
yZ9BcEGJMLHxqCdNtlCQVHajAnWddzCzFe4rZ5jXTZLLesbutbWPk3BvQpsMkaXkZTQXr9nyqmZF
yv28IGRwKrhacdASt2qoePRX1JJseKygc7YraLEyb/uE1ya11pK4AGfiGYaHhNDzYVJPwHaDu37/
pViexhpVO6BUdYpnxvbKcrRyc2t41sqLimMKq5AHlhhidkgPiBRsw4s3cNuABbgMAoCY5Gfjk79C
zJBxDyju9FUJW4J7sP0Ib6ud1xUb8qfmuCKgOfjrfK6k3OTCZg81bjhZPDtINJsrKaMgc83uCLXQ
9TdJdB6ugwWq/xzqq6HdqrC+TuGR2Oo5T88pOdsTLqDRjiO3172E87dlLAcZW5jvQRgSDmlD4wNK
CXOQo6/7zhGw0FnBLuudrsarvx0QceN2zXVpG+XxpfF5hcBfENH5Swd330yPqnQCLvl9AyZaRLjG
ljkHj3yvxMC/nbL9rQ43EvQkJL+l/4648fqASIjFwN91xJtOLR7zgaZ4VAPKoBFeEDaWEPeY9mQH
bByazKLch3TzaoxYxMbXN4udnXCRwwcvGbHH48ql3bnryat/BZw2JYMBAnd3iIHI8eLkQA5X88bk
iULlKANmlo+JaIHw5ieOAa0n2/e/POF0ODhflvwl3qc1KlVY73WT8W8h4766wwpEijpZC85AzXIg
Ov4la8sqWcYo39jaPIxV8J3nknQyHkTb4eeN49mYSB6yvYQ/lqxe57Z0B9ZqyMkai4Qgt83PCVne
w/NTbbM9JTNubG6CcaPeFX/96o+Uq3NtJpQY4xBhVxuMyFcmvJ+nzJNE4DlAVRy5IeTcjCJcwyC5
3RkQh/ZxnB9EiacWwt1uqNGO1Z9a3oTCJsLKUFnHoHjEXBT16xQkM+Nfd2AbSSCVjol04aRkabsW
hKzMGwNkEfjUhOIypxzvQlUshMwlya7KKz9FkRE4gzM/RcM834ojZzh1aYinXriGPgaaNascjOkt
9dC2+Is0qewMBrtY/02ro8Ryr+aIYFcj7iXuUR0CifhRF78W5G5/0zNvSUfAD1F/p9MwNh76WQaW
Rd7KS8jpgL/gOeC0xSWhaCx9t8yb0u8K3C0s/nhpteV2Gvk3wz1NRgxqODlsfnPB+hRjD7wlDN4B
HwnRBl5VhwRYB1VP2kYz2CHhZoL+SmxQuIr0Yf0NIL85e0uL9a3b8l3n46V9J68lb4grAdLNL8Jj
gntewX/E47Ts4XFwjGpxmSy5T2eSLbbB6VkoHquHP3pUiwQBke7u+dmRct0LhJrgRMFAP5NViMKr
inDY/9ZI7ylimx9uwNsW6Y6PXdJ2qnaLI0fK32VKHPi9PgfyUirNT0t2OhNzFhXLu4yGo3DVVz8h
ifpxLBlDuKiQ/BUSs1ygLHoBOEbbLAZ6wlUpLqt6b3XPacf8o29wpnfaxSy/RLSqcQHCldzsIL2B
6GSd9QK1Ec2uMoIShIMvLCPkdldedNbmOQ/r3hsxUxfCe5pzmXdb68CDKViR6e3E+8BuAkartuLx
KvPdkh04C8lSAuq2EnAhFMcBThIX+ALRM/wRFul7IeAJRRh2iJKjaknkz97Xqau/6+/WZA9XdAcX
dyhFHiSEFHzJy47eqcbVe3YWLCVgo5rQ1dGeChajHD7oKix3ZPwT8l4Y5W2EKtRLXVhIuwqsIrMv
3Cxz10ceERFy+MFemnhu7wpc3e25je0KcgetkQTbsCguh3KprPoT80CFK/eNPxZGoeiwe4vIQLmE
Zmv9wEJ9lU0HXsOVM52lwYGL1BJHGiF0+sCn7QwTER/7dfzoEhD9lPbpTh8c6RZCO/qPe1N/X+Mc
OOlxdKyki2UxcD+0fItlO/6ELeGLh1jZSByT+LpM+tdYzY/rgS8zdPla6mNCAQlrNm0fdq7IE7uo
rrJiDxvdXI3jleIa0zwK01mM7uFBrdZ19GnV30VOWPVQz+1N1cob6Z5cBO/saZbTb/5BkZWsegya
dc13xy7HoZEn5AzNOIrMMK/7CS4TdMkWIW+2hMAlcMpFpn+AGqbDqVpF1z6Hir3Kjt14ZplAs019
lQbyl0TivQ2/lU7Z1y7WznXHrorvI3Q0OCwJdO59jUQvuxyVETZ6ziscXxGeJDK026pz8t5DuYg3
oUYfDEA6jZhoNpdTDXfGeiJO1kYZsIJ+8PdEE1LinZbCcYW3x8iI+BxAW/x15Xcts7BZB9EhG96b
L8rQdspHOV47mm/q7+nBuRaBCXvD2kD//bPwFeQ2Q/psnWCJdB64BHworUcWl/5XweMr32gtReSd
XVG8+EAWIe5CPciAQCOSasAzrt3RlzlezXvvIt+hQ05sCLJtpqDIfJvV++jzviXdsHkJ4O1RLfPc
h9zsNWaBmo7a8pTA0r5mHnqv7iDtE7ygqhJnIU7T2V7W4yLmaEJV1ieZS6UFuTdulyn9Ea/t+IyQ
OEyQL7pcY6k4KECHyeAKQICk0fMJEEoEbktrY1qtp+f3iheaJd6r14a9jWtc1OhhgpdD5NqT9ixn
9adz2mQVzDRqwgu8B5Qvs9iOuMbWPLlqiUnjbFT7tNtUSMo4xHTY80su/nFa1iZOghSPFrbpv9fL
oDNMXBhf7e8LXgaYtIIc1GnI9xlBc54H8hGBPvhVBaJGPBFx37cQBMvBG36myCnrn9wkysKCyiYg
P/xY048YXes9L2ALIKaxjHiWvOanKfPJql4rn1MC7C5d47hK6n2CyE8KUQQwbDxN0kRgsKr4rdNx
Jy9AA/BAj/H/MBVVdMEdacbE7kAIWZoj0EeNc8PUGAsF4pDGtxmqLMMqJ8ffmENnw9PvYVinwcs1
19ayYn+pnyfzrZegwLi5Ye8gpUvNbmLoZndXvz66aK8GwUpMPvsObYE4Ko71U8asVgrQyxYa0RhK
lya6AOpbdxn1o9UflXYXdCtHSkA05I784tdahFS+pNEpESMYhOp4Z2lkBROWs/FCybwBLCVL0WAG
sIyn0uZlonJRlPSD0yNHeR7HrHrfKWcLXhX/jgODMH6MPPnDR8tpE3mssTuWWyibS4lYPOOmPG5H
nQmspV7nq9KJDNMjHTdf/OtY2hQOGWFQ+5OLvmLnkg4W6Mm0quuXfnwrZMKFTvyZ6F+knalTGMRz
OR8clGUO34hXewaRe0VQg7hW1J1LJtZudMLsryIPodUKL4xLiNGqYNqrfU7L0QpEJndh+5tb6Lb7
qni0qIVadlKjj5yMKh6snA1uMKymkf/TpX31/wSpUAvHyX6rLB+jjfeSKkEDsy9+TGL2DaGAEcXr
Bb5Rco0DW5MSIBJ2B5VACDn6fhwY0q8Fkl97I7JQ2sNZbDjRLsSQqbv8wbIaQYOMAJAi4OvHrN4E
6zFdRggRB1l0o3Iv884TicNvEmln4uBQVowZDXcqM+eHdRdejm/9EKg1cdxSjMd0XOApOXBAjPnA
q8V37QLhKdk5DrsU09/c+sU5Dnhk0p+10jU62ElUWvPOIFlNsoJIEfBCiMx2/Z1v1XxnUEYK7c7P
qPJa6+BaYWwuU3H17e9wDcArMW1eYkm/tqAA/hL2588ugHBG21LwBv0stL9peTVErr7qmpRr3JLd
66SR+6NvssYRzEhSYkmhSUF0GyJ01Rb8b1lQg7PSO54bJ/+d8mHop/6DAw6HLPCBhXkV9nOdLz73
lfrNNNJ+xo98PBZ8/FSN6bkLHrUPPGBFQroPMaT4t5oIME0f5NQ/WUdL7uvAwMHaUwz2Fc8qmDEc
k9acYrRLWfy5cejo4ooO996WumcJG2EW2PGTOeOMvZIYrjphY5n3cviIiXwqt0xck/0ErmrQ2YC3
SjJXbHYteATCHd5PbvsrySUIS7I558Jpos4d1B9L2QUwZh5t9AdtRdL3/b654f/KGMKj9K0JPxNl
0woHTfutP9UYY7i8Si6G9lNy05TdEqDtsi8OL7lyh1JZCuXN54E2snVKIYH6DDpjxEmw4CnS4aZq
yTFShshtxqj8MS616mbyuKh4i9Ub0T8Z1GT6tHt8+LhcSVPriFDkZG0L2tgxG+7RIZ9Ogb5IhGub
s6j/TVCNUriaWurW4tri/cJZRqONYeRkIs5zFl+z4n8m6Rv02SaLl8P4xlpjACPhQcguKRQxSQrq
NAE7ysRGVWDOq7TFWHH6OFaEyv9ms2hoXcrWBSybGed8lf+mDvUSOxKDwffrC1Akb4Jsq/0YmIM3
VfDLrvyEubk/56Q4pOgU8RgakJLvuOcSl70D4cF+pHPQzr7TF9DYO25AK4bvmN4QPmcu4HlgTY+A
23K7arwq4u5ogHCqVnV2yyGFRp+pZxB4ih4ynH4KahbK/OXCkNXSpfKNqbOmIxdyf29rKqOLYzZo
Ws0F2om/oobID9iFYGkPjsa4xUdGaOUln5PgrE68xMyFID4UuEvByx5Q/ap1Xj2r6aR8R9NRaFfU
48bds9OdYgZqrOvMgqGN5dw/iOKay7oz7337OV+cSKX+A6ufE9AIsFZc1nJp9WyiuzC4r5iEcwVc
643NON5fqFnDrvjRNCoqzT1AeD1/o9E1kTzgYSZLJFteBofgYm1ftGJwhAg+zY/Sq+wBU6l4zi7m
pllPO/AJnuEmm2bx2mEY3PueueMReTTt4Q3o17Ykmo70rXjonbYoHhR+gCS417ruTcW2pleYI20A
7OeS6Z6C3TUbO5cQFrt87SyB2AlBUKuMBFisFv2DJ5DOMXheLu8QJarxJyLOeO1VNE42gw6jq42y
aDNkLuVrQlfspa5tc66zeTSsIuFnJLcxouCwW3G1Eg31gQQFtJ0+x8Bu37MnJ9nRrR6mhc+HIr0F
KUvdNRdOEeytdH4JwoeeMXO871nI9OeRDOBO0/bMDtq0OLXQ2u1GcqnpzAmosJOZF7WcvGyufY5w
xmzGwgn+zlKnd8qH0TiYjiQDz+JCfxd+AaIEArZ5u9035iKWnRqNAbvg6KrmCgcmOIgpW/snc7CH
GJzFTqvWEmr/k5aMGIuntmTxr33Pos74Vz7iHnnxlOI4Zm23sLx0rzjqEV4sWFkMUTfeTMESE/yi
YKWysKkm6xd/LFixa8sXSWLCPDcw+HH4QHpbZuemgZNNrtBu1uZZ1cAm+A4N31+GzoX7xwbm8kII
DCusH8sRQerLfOeuDDhqxe7wFvk/ebFJgjVaXvnhAyU4cWAq+K1wVUKz0rYhjwlSuonyDnFAR3MG
Jb+gDuK/Hv6w1Y8XS8eDccu2VOBB0gOVwP/grn1AQjpYV0BYWNstW1/1X5UJScEhS5RfUYbIWebB
qRGOlfmtuQH2psYp9a3ihoD3XFpWRO3aYmZsvkAztQG6qO136+Bj2g5fGJj4iAkvWL9a96PaCHZQ
Vpe8rY5F4QXVhbhX/ULdWFr6Bgcb59To7rsneY1jFVNyWT/hY01klhEvGw/Z+K7sufw4ecYjEi4D
M6jvyFGdk1hesvirFa+MowXOVMzuszd7y/uMZ+WWU2ydtcAETxJa1a7yrGI1tnswBrnpxl/Deb0Y
tjDrevKBCl1AIA4PEom+rt4C/yX3GdOtB6EfAIVvS19M4SjhyByIb9N2arbwqSgCqFmQMolDk9pg
N19JmLqd7DDdLM6lTxZLTIbGll4bmjGOxrYH3YdliFg/72LG/oeS3TE2vaZ3QGdAuPZDtSdRDPQN
G2IlfYsRB0FO8kBpRJgY0oEOwZuAI67glepUAplgt1vH2d0XGD1NgmHZsefzCf53JA/aH/UeknbX
gIN0WMbQ3BkVcKFugAoEllNu0m9V8hIsWsZs1LIivj4Vz4iPh31DFE/j2+ATl0MugTV6iGJbyTE5
K2/tL0se7sP5I9lghsmpBCTknPB885/NlUt4ImfQZh7XD2/2gEmQTBtXKMwgnCZ87IW6U3FHwxTo
L6iQ/OZDxWGbnSiHvXbHBuHCF8/viRklFK/ZRea0y9coYqOOXRpJ2go5iwz3tGtKvKSQRw03rvdZ
9esTWAMvLx6nkrpgJ0R103oGE7syjlm2Hcu/HrlCGN94XQw0ZE9U+SArJqyqC5p8FsmFF0CH1ZEf
EUkTXEssqNfWTGXRtxU1ORgPznmrLYxvTUVmAqAq9M5Q3l6fCvWyGp8JAOxn1H3GPDXrKV9QdcFj
l6OQhcPR/7SuQDJGzFGtyatWsryAQ4gCYen1x3SRKNqyGA+9w9CZoQe5dFWIBnH1S1VXhwaUu4l2
rJMCKL2isf164OzFOU1yXlG/MIRZV3bnwKVPPCt6T5JbY87sb85zL4wk5DKVjimkW01AXCOn7wlp
cqRBb9xJ+OtsmgSe9D8HV+rMQmJsaM00GkFHW8QjUXPEquIZYsSKrT8Cs8JNOxl4ZYIN3gE1eM/h
A/I8oDiDX+T+7zj+7g2N2xa1krU++JruGIWnF0qn8oz7nWl+dM2HRkYUGkT02yuYDM8vmJJEAeN9
B0m127b6cTId8m9NQxTyjxxjLG4JR6G/kIolOAvMoFS8AnQgJd/53VSOcfQg5Ap+sJKodFohElc3
n8clfgNSN1RWKp+WuuJOD9l/K9fimgD7xLZ/qKpjp3+m7XWiLyLGg8pZGcnaarzhFkCOpP70rKjL
kN4aciYmiL7oQzZ2Ygepa10RSwVSx7MC/ZwvUw5QRE4xpetwUvlZabldlVzmgasXBxMuPS98EeTR
ewi+HTBGthzDPdtYdiLyXB5kI8U9Gtyjws5Cde9BbSCUE5jdRMXFYLVqnpDRh1sCGDPHCVtUQCQZ
KU0LJOuib6iUxDOJf88HRSw6vvwcCoxUOyD1jYJRil8HvVxwumwWqbLWZDQVEvdroJIVYkx30OGb
5kvlA4JRuYsiqrG3be0pXN9t5MjWkSToE77TJN04fwx4MySkp+47Ib7e/vhMHMkvUmMGu4NKP0ld
A7LV6jcrBXnDSY/WxoG0LunK0HJ1hWRdt06K3YC/pCjmZ2u5GqxzHZSer1GV+DFG14Zzf5/8YiA1
WA0ebnl6k+csEUx4+JUswVT1LCPQpxr5boshXzjG8WdfsNfhIVw0XjqCsq7ldc18URTvRlIseVQA
KkN46cl4tXiiLOM7T0WgxWjNgv7XGTo/1hkR9zG1G4U2GiFkIjH6nQAXC39oAP+NWWpe9HQ9jTwm
l/5jfl8PPMLgi/oLWhcwbJbWmxZ9qbKXUro4e+4E1yauJa0Q0wgE5Tdss9UJvgTPDo6ZbGAd5dsK
V0VwyJAHMtZ3XOoLAbzjHp8lxiaDw3a8pg2IqdJRaocVVt0ivi1VYroBOW0nRZZk0nO1HUxgEhg0
wYmrAO5uD3E/+1VeTgB+vAaswRoT4DIQUe2YsRrW2eT3jkjLIpi71hlZr2XLpJnXu0h97e5RaH8Q
emIWJViC0uQeBGdz3uOgHnDaogiGp8oLEFO51xHCO8RczYRzhHexdrIEZBKGewx+oBGHbYTYOf4x
yexbx8Qm4r9OCZmavpzzdLTaZDPxqHPp92HD/BgxwTcOKQms4vXroA6zC4KBcdv/AdwUXz8Dd4H5
xafVIA8KHJxMXokd7kcd8dkIGKfmWgYVCRXQxThQvo0UXtHRw/T54nSCNxQCVO7SwhJRD5FxIFel
dFnmvAbAV3Fm7BlGgYp/pMqqrG5xflVxjhNU0Bxky8nYVsbhdW0xbpLSoBhUzT2+dlGiJYlxmwUA
eBTE0f9mWNbg/QK5aYhnrIzMxS97sytvP/e4KNwjgJ1nrgolB4dWXPbYdNMr+agg38Zkvclg9Keu
Jwu1lMRDd4v971r0OLDGCqRO3jKqeWhGtxi2cdQuxnRDz5KezmuPAP1UoN/HGolh6b1TZz+a7+LA
Frcl/Qtj/61JTAukdWnQ1T6E/uYfMAz1xkeU3SyepDKDPPiw/zLVNCwHCgkoPtJOtKeTlfYzr4kJ
DK+idC+PtoHTzQn+0nWAXbiovGrnDjTGLw1S8uCLh8zC5fJm9Q8fdsObHBwZPng+I92wNOIokbW2
jB+FU0Q/0Grx2eVnKbmM9EEcE/E4vrYdNS0kRoixw/A7GkxtuKQzt0d22lNBNqxS/iQaDQynKOmN
W4IwBhaND4PyUo1t04r/BGLuUNti95W17IMOjbLryhtH+44XdvJWtrsIqp18blHjVBiluFm7glei
v5+YB6QJCjqBKOnpR8BZ62vYXlOsCl4DtoNLtl4bz5ifFyfREREAAY/7s3/9cDQW5eSsw3tqMVBC
3nuV4KlVGsSCWQeStE2KyUUocLLxwxtYbvAOuGA8VGUCRjEYWcRfNUsfIeq+bmmbEpMul4q1DpKj
WJMyiUC/kbyb2DPJEh4XpwvmYz0npt5RcSUUw7u6bZKfYZ86WNmwm0rWs2F3IFPK6ZR0eek0eff8
txgLYmHnN6vIYObjHg3LQ8TiwsKJQdgMjX4l/2fKClTUzlEmZg8bS6Zk/Y3DRQ2PKe+W/DPGlrSN
QGTILUUs5ziWZwOucML0Rd06Va5k80wwPm8S31rHUKOme0gQVK+L8Y2gvcUvCVBnuz3Z8eq3Rs7a
V6jZVnIKSri3AAz8F3dStWmgtpmyLYkfGYtI854D/XCq0TPI+JTrAKuG/wk1tMSRtE+592s2DDP8
6GVckGOF1yGWVtRBUl8PuSNi41Fg0RP+JnkeSyh7gwXDciFory12MNNGEqbsA/h7f0+x9TH48PJc
gY/ixCjYDUgd60F1W0V9B+GTsrwyxCjjhrqxcEHzKt0ywWMwPM2CrbHhXGHYAu4WZgYeqx+G2zDQ
YrbjuT5uWSsnokP5Iz7j1jpY1l5gVuKHmXNGPZmfZfmJwYRtukBlJSLM5BDYQpZs97ndf/CQyNHh
VB6wtfvBNaDxnrwY2Z6Gp8KdtGP5O1Hjw26jpHmKkoOjPNz06RzU9HdP7ot1+aCGbHYwWJUHs3IN
DjsaRuJ50DURrPxQptoMvJA642W4HMU/PAPQGoFNTA5X4gj4Cdf4RbLW3LV1stH5ujg+6Rq+5ghY
jM+vPPDa+OIq5vt57UtiFrHdhC5rzt5/iAireellxPWlj0k8VCfF1aWPgsegSsR15LZ1GbGE+F0a
Tn0wR5buLJlTHDsF8C/MGHzb4Y9hrhnHhPQDm9cr2fiKi3iJ6iO3sKNyBwlPqQn5ITY50UZgoSHd
WS1eQkx0i87Y566iP9gn06DLO1/BwJ798p8pqEjE+8P3RnjXJaqaAEZ99v16IuIMEjp/z6onWrGA
qdzoHxP+EEmBGhP9VfhTDH5SsxFFZMNedvReuwmUXnm8pZW5zM17zBkNYF4CHmKaHbrGF4Glp04I
zTXoQwLE5Yzq20CePzoFjPIER6VlqG079AWoWeLkmBp6XzvaQwbP94nQGwenmAbtVPthA29Mf2n8
/hIeioHio+xfMscwGSf5e2Pwpg3t+UdvEsQnbStNJ1+mmxQ5Lflh+cy+KQmeqsVbda8SR+eKw+JS
4ye/U6STvY0mS0ddXKeaF6APDTQgCsKW+i7la6E120LBg70z64fefnFFqQkeOexzUNdRFGUy2JdI
3LJEqsOTRStcUK01lbUwHFQKt+dsU31TMP2jPmHuwW6R6N8JG12K3MjPsYNog+9+PNUNi1RNXLbv
AtZguhmwBOqdXRKwIGNTQeH5UJJbS5cPlk0Sw0wvpYoX9YiCTbhHJyLLCz++xHAiOP9ggwzgGYu1
G/trNd1orJhf80qbukRKiT45qIvinj7kydoQLAWGls5Vqrz3ISs94VeX0c+geR1dYe0S+hjwEYom
575sqjUx4VNLuJcLIpT0btH/Cj8zZxOL54BUAaapgb+bsBsyODF65Xx1ofDZl/W2dcQ/C6DloHCn
cqEIeufAg2bm5AEXMqLNbpu3qjtzp6PNkorUQbgWmBRKAGG4QVqHRoVyYSdbpXT4WW+zjhFEfhuG
S0C0sMWJuaSKrYLowFopuyjgDgvxSyROU5nnsLA7LbsUYCPFpoa5TwSsL1bHMN+3IGpT/z2H8snq
obhaqudzWnuzqFJYis2TPiWJZMcZhjU9pbSG29+qTccJ3Hg88GsG2OaLi4Lgi0iSZImWVHNvIQNx
z1k0pAEx5wdgEBHxd3n7Nqipw8lfRYSQOf23Iuk+TwCKojHo+9ybJTd73yFSU0Zgt8T4FWb7gDaV
iZG+gocg68BOu7NBzEMb3fl/U7xn0EwZOvg/EwmuST6KjL5ujkdBd86oxPDfMCM5DXg3a3ZOcNIN
/5OUeeqWHm8wVMM5cHwWLPJw+zIKXKGgJMlX15gocwqOjWXwVpQGDyUAnZim29fBzBZnveSdws1b
QNVFJRBIh1s/4oeurABfmvglOY0L0o+B65wQJ4sEJmiGDbo2pzFfpob/NsLQs3AmGpjbSKAbZvoe
q2jrf6HmNJrOG2VUdozwFZWOItAjQX7I/OOA66pHd8xj0rRxu++nYC0KpxoRJCm2/59/q0Jhz8md
2Hd8mMbzVRxmautcHIbyb4r7GlZERPMIZdlkaRiMNLSsTUu9srmmo1hHMdFXvNuwJnxELWi/+hGe
yD7KJB1HvHSNI2FlTP3jmL7RYE4Yjqt5ZIVEcJI2am2NeaqKPsv0KrDP5c/ODiyZAmQOFgN21S6/
snzLsx6gMgTq+puZLnr9RJULbTT8mS+RtHEUw/OVdwSp2mfNSBfPwFe5ljB24m/AxURBHsGKm19s
W+GtuFXTG+8169o8axIvhLv/7w2S13Y/C9pc4D+kI2u2QKItWo81umcAUxo9Nrp01Vn+o4E9rc68
51mLpMNbsRY3GpG7wiZy8Qhn9T07UV0zmWvwJZFyjn94luzo2VYhb6VbxVM3fn4wsVjCxd1owUmg
5gNsvGnrj1t3TDhM1wAv/Omo+F/QpWAIG9tC/6X7G03KXLevbfWeFpu5eh1NU/TYoowoXSDi0QMi
/DuEhLb8ha/9MNfrnsW9SbsLEuewHSovmNYKJQuUgz39FafzFB8nVX+RmwYkYTO2kgyuLg77Hac/
eiCw4wfqTZBtgeziQmoPcb5m5UQ+n5PiEkn8dQ5WhYcFMQJd5Ba8qE2YhvobZ6d/HJ3XcupYFoaf
iCrlcIuQhMhgwOAbFcYHJYRyfPr+1BdTU1PTfY4N0t5r/THfQ+xJJT8lMXYHPSQt2+u5Xr51UoOg
IZNJsTW8/6rilZMwluH++MLOqZXgdXZbemi4lPfynd35xpBPir7bFjYaYnZQsoEW05p7lJe+6+DK
5EkQUlqRGPs83EOIi8jnjD1YPxb2POB+X+DAgqgAWo0m1+0cezIMPjD6tN3KwqLHocFZnewVm71V
edHYPt5U8g2XhXQWOeuEPYdvwMCwSY6UPNX7jleCQPYE6sdJT3q2J2m4uxSuntvQznm401FqPD+N
i+lc/eyxS3567GnU2O/DS/YtmIupvFyDqiZaNNyiVyObIFnm0qvcMJWwd/NpasiO8kW0CgE/UXFY
ACi7guBbwnODyRWeEWe1oPiqWiSwUARRl55yVH7yp1CuW2xN2KR6kmLc4ZSwq3ObQ32pzkie6gFe
g9tJ3fDGfGiNdlXfncAQj6dbpBkI2BFQjc0DQQb5HKik/M+hLM7cXoDPfCdANoEbnJBHu8JDd9iY
3vkyoxbK4yzDjlxN9UZvt97w8uvEWZR0UwO4sSPGzgcjG1NQeZN0PLQFIO2NPzGFmTOWuHplvk4E
S4X9qVyT1JjSAjk7A+6DNC2ohpVX+Sb0qoE3GX7VXJZTG3A7Edjl37AL7yyTAop+AC9StaiD0Zq9
EVnpFm/oG58rTerrD/sIHUhJP9+aN+nj5smGzU/Gd1c3mCNbrDnJVyxf39GmJLShR0RhLFGfYVU5
qmfVE6RL1e+71XpYhTx/oQuaRZzcdKdLlG3aA3nCD5z/ybYWFkFLHLJ9rgQbvmlmuhR3ZDQlLXk4
5QC/5arKrtK2+mVtJ42MYevu/5Pn/RPgBJcjGKNOih7SdjAAR7J8NyCROoKGJ6DjS6sjSyyXZHbM
jIdGgTMTXeF14GWpTQLXuO+HHWGIwZ5AZz4sSoVQgbzh9TjakS3WTPkgJvTdTiNEda0yF/sL5alA
MMk/BBOwnH/Jv2L79p3ZacguM9FW18ngZcG5/Xsz6Nv8gqQ+58apPjN0zOy+2nYXUVhQxXVqV+/5
b70URQQ26I9gpYlaJrQdFoyWMYi+/Ib7SScpnw/9Pv6i/l8THUPAH8XAL+RxvaPkBHDY4z45Yajn
eteAzy3VP5QstSAiP+giZBXEYZ2kS26u2Q3BcDdZzmWCffD92CWRVHQzAL5xybSObxJajup2K7lG
6t5mDmGy2k9hpw/w3DGg5NSGa/FXRE6DpoVfLYjNsO9EUsZZCXh0porF6WoAZ1SWUe5wBkNsYM+v
yj8QN641VcHvvjdpdVf4SadY20V4oOwVypR3IzYv8fhdbtJHjwxD9wbtTEUAz87nBO6LMrRbfWB0
e6yXqJc2WQ8W5urSJkc9xKFOxBXmL1AqNBntopOPE2U+HvgKyor7RecbLpeycYnI9NaWvv9tZue+
d/6o2aI+em56ymdFyAbbq1AdslM+VXhVWxRixezUCqAw7Gr4uSgqyXbpTvlf6sCFzN8yoW0LgxC+
pTfsYhYJniAgmXNSHKA35GX2D00dZg/ixe8dwEAOS0pqz5GZmqCJBYmYiewio4sTZ8qUUR2zI3vN
QloGy/hCuf41GbXyZXEij4bTWT8Bjxs/45OiSuBWrFyj678CwnVsYfSIJm/TE1niGu1zK3ZBTsAE
A/NIqtrOXIcOsNFDe8imU/6hmM55dY4ffm6EibUdCFOlHKsv2rmKbELO5dmGPqR+j6w4Mf6PtuBR
65flHjFA8Y8SY/F/4SpVjfyS2DE+e6QJ2n2UaODQbAAGInQXKvk0BN27VF2Y7WNGlROxWIvcvFPq
dUXTqxibSS/KUhfZmeWYJJvgChLDXTQsKuZBSPcPI86hy189BVfFvZaJa8xcjfoYAh70FcUv1MgI
G34/0FTqbQoCZ+eqPuc2ROLffummlf9mvZWaGwZ/XZc5lVaCsYhR/WQTVA6A3U0K9S9TOOjJj0h5
QOi28O61xyqesinyDb+pS5C0dYs9xGPdMrtFqOMX/Gt6m8/nzU+ZIaN0ANfE6cB0KNj9CWwy6+Vl
6BApQSJ681NvItzrVzXcEJdTLXH1JQSO9wthCnjRXr5G5ELlsbmlhJ7YY+0hr6QtEffJGg09qDZc
SDjbs8/11IZXtB8/MnwHoH0mEXApNDnniVyeBfmYe4Q5y+ePv2fyNhE6ZWuxpE8s2+fcPi1k93OM
eObBPUJoeywKFRtYKCJI6hBZ6AsNgZUhnWOTx7bk/SW3Axwy0AQ+DUT9BNFNc4QbN240cq9wNAy2
1GHb70gVeFM5xl8zmb4adO01GCYVlXL40LqFDtuv5VZ54wEtKEblwQuLrW9+0ecz5neOg1E91fqv
ijuR3+yNGYqs6xENvOkyn9pkVurzmqsYoOWp0/LpRfLgdtPTUN5BP0DPh3yNzBxEo0m8clJJ4Z6h
rWFDOBD4Mz81l2rekJYBjlytisoB53yY8p8hnqVhT2IPfC9UmcUHnZ4mDccM1CN9aflVNbdqvAlH
B4sRN0lIaBQzperw6sxQRPYUL4XTpMBqwVQhsJuxC1Q2vKg0/PRY5s3tMAA9x5d06srU/pC3ti1p
hgR8kOh55VCDbCEiAas7wxGZ7y/FFTio088/xrfpxGwaS+KjXv2AkMvHtHK0/lJWNzwU/S0cdyzf
DKy0UefXaPTaCgXHVnFFOP0u+UIXVhW/YwKiWm8N+Yc1rcy3o7HtCQQ25zWYlRgaJDlqRB7B+zDw
QvHECrVw5iPJnzPlmWlrIbsqn7+xFudC8iVUmzg/D8I9jje5+E/WfqsX4TM9xsjmIfqzjZTXF42M
PESrAuaAkIFcSl/kiGRI39HLjCZC5WtGMHZFQDHqer453uCyW/e4YAq+I54skWevD9wG8A66vVf+
cajJvKK3vl/X2ukNmEfmU+fvKib254frJcHvkXt1AzyC/Ep9Gp9/s68Oaw0/RsoYdRsAMEWw7CRG
Cqo8R38VpQtYKq3eZLSPB8g9AlQsycOHIkBN136Imiig0NkE6wxZwvtrAGuLPeY2fvQPABf3UJsC
RRGQRih9eOp4zuVnzXcwAHzWzXJaRBcGjhWmFOgbPSZXP1lmwZE/BvYxhWfw+58o/vY/65ZaDona
UaYwlWDkuU42xHDMGG7FPUhhySI4Br+9sBvBxuvpuVP135qfMGFNZbcs0tdH/mOK4JwXP/e4ONZd
bhsoyiT9i+V8wZw0D9Hl5iIhayUm4c+LvCRDF6wf9GWTEaU7ERPB6ChvALzxEBEuJnvsHDHB2Pq+
CVHVVcT0sS8hecd4v63ccP9kJKhAuJNtQYtR8mpBPZEtwHoT+cz4h6aBzsqArjixdMmnCv5FGlmC
ixq7/QdNHUGE8tYkHOcgE+wwpN/w89XThHr0m1M22mJduVHcLgJsMjwroUC/7KBNk1w6oL0ZmAuJ
Wb0MAz+yTqZvS2vcEsUmRsKU8jWaQiltWEZrLIdsXHT7AgQZ2yh38ZWFE2O605qTADerccgjyBhM
azSf/N0VfY0Rw3oGdxSg7wbgSglsRp7f++muNrfMwaU9awoL9aW8zStqWPJtSghbiIP4WIVWhJI8
xE7dC4Can30M6UZFhwe81kXf/ujF4iE+8FWPhMkElewYOE5jkhJEagID/7ANWGCIk+wl4khIAxcV
bDIXFUlCA9qkEVbYQbOgn9KQURNhhqoQUA4Z+OzWSd7MR9tdr+Aqm3FPatRH0myye4YfWgAI72Ay
ErOzXhKVTprbmhFcFjcmQOYHls3PrrofLHMYSVPBIPA5aDUQ5oMQnpkj4M1GOpj+G7BSVrGHeWpD
pYD6nEExidFFqjYSJaANhtJ28caT0XIx2ONGd0DpBDKhuc44F1orEkvKiF1h5Y/btly2TgpBClph
wn75/DY+DzYxQHXBEMhYTfsbC+QtRZtK7GiE4ikcDyq2nAI+d9fMyLoJbIU1msVRNvdi96U+a0Cv
orwCRIysZ+QG0lIDm6CTfETyp7Dn99UGV1QsNmMRSMoMBnvqsuN6rjczgEiDoKbrZ9x9cuJ8Lx/2
hdHpb8noEQXPgMifJRYLIQTleSjmTkR804NWxTgoFVZq+Cj9kznN9RphTqAPh4Y8LazQGk9R8y7b
zxieSlYtHtv5SMkNmSfg6w1itNDiV+tooGoofTCNffaqKiSY5rayy/yYAxgVCMbqgpcRp7akYkPv
YHBK+gIJiGF5o2pDzt5/usAkISHKxMyWWJp2foMWxBIvrEGtjZeJ0+LHePk2+MCvUfrb5ssPA1NK
5p2w8bvfDoEHW9qN8LhshySD6KhsTaSUGZGmFFl9UyzkW5K/2uwuSWdUsFF/kRRUnYzJWC8J2GIj
qegLNN0w+M1nQHF8Z62OeoFzCy+Cyunfsh8p6q3O7j0CErk8CrMvUB852BEmWTmgVB2EtPgsCd1R
14Zwj7IdMTLAx2RvHj7Kk/QymTj/6FtdSAwX33JFoCa6PUL6fABEVBZmx+kikRqZukHyFREG3aml
16Ibq2J/X6BV6iUGSIValubcC90VWFIj2Tb/CclgLq54eZT3Aa6D6TAhLVv9ZQQfhX8lqe/kwiCk
oecUGb9VoRU4xFszIiGYLr5nT+uYxJNd8zuWZEf5dL6pQ7FWg4dgfsmEsTZcjRIKpoTR+BM+Op3E
B94BbtFGxXJJBthngGCg8Di7JigEDKTyb3CJvpPxy7Hq82v1/O8qDZyWv+39dtr8LAaolrETUZgV
krQ81uZiyuSi2Ye4MgQLgnpLdQwMhCDVU4ftsPPhuD+hT4mexbYhJQp87zkPpiwbgm+EfGVyxnGQ
f3jRe9mKNMxWHR6SxO6wcJTku0A3z7grwGph83ifdEnckAVJcifwXUnfCorbkgE+zyokM/NK1u2M
oYMMsh57T8vthRgaMzoFJ2gxWJA6BtActTnZcT2IdrmZMT4syFtlAp0xoyc4vhs05dTU8794QMYd
wBWPBkaFSYMHRNKrJ2ZklmRT2/siw5rZlohvcSj4MRDsTey/UxxYHTMdCZhE+SmcrPnn0hFmrB1z
sI+BO1rSNqMkUbqn47ZVLb+m6eBLsSicIoicnqiq/P34GSri+Qh4M6T/SmbArVTt3uTXwMzjRyhI
ftIh7h11XoluVf8quQoa+prhTJejU8Xg0isvwvGgveKDgDGAmaZ4ryofFR5WnveXRDzDiaYkvgO4
RrnwZDq1IVM/PMUksaVYEYQj6Wozc9VhHkEXnrA1QqnaeANqTiNDOuYE70vRyFdmdzlJeCGXPqcF
iMZjWhIBdCOGEd1tuFt4JnPkrsvWxPEvPVE4l/6qpUWG4AaI8O7auOYtN/1lF3maQYQlkDT/4bAR
GSwc6P/ie1jmxXz4jXuPDOxJDji1ss01Ql9Syn2J39urjT3jj261DSHTJQxwfU/xlMoxSw99QpFA
AgOZFaQo2oFhIi9ZqH/1nVNQ18GfmuxQmo/pvORKRDnB7vq+8fJhCTbX2KkJPVKItiYUd+b/IUUq
iRrqKu657Ey061jdiMIXxMga9esnRLEX7/TepROui7EDz7vmIgKZlsxZQ4hb6MxyoXFYm8OhL256
hrdspcckqZmrDNKrJ6w3RDHFB4XCJxHP/Wfft99MeLoEtKjOHN2vt5FkLsUG7/dWir9JwAMCweM8
5tuarIS0SpDn3Ay+5l4iv1l80YqMAGgT+tuG16fmMm2JJpdZfWEZUP5/yQhI/9+k4LWQjRna5Oph
hwDl1MbIQWCrpCMQDSi86Jb6UopNK+JYmLECCe6QYmS7qfm2haUPIeBm4jWd4ZThTtRhhACxK5Ed
k/jX3Eqg/OD17KkmreCBbhN8HXAFjO1Fw3LGkjz2az8saS0hvQv3ZzHNF8FKZbib1j+xXrULf8A2
uKtoNY0I6qnkcw4VQXU6u/kbBW5/0dh8QFQS/ZAdEcamcuyqLMOl9z4UEtE1Lub0HJ7XMPBAuinJ
hm/tL/T3gXzkNDB0Nl2Ouuqlf9FpQLRPbaOCWRAEuk6c4vfNxov5E9g5IgFAQ8oroyeNTnl0agBg
gP+04hWQMplfU6604q9v3Gz2rbApQKMIRHrGJS4iZpVgUbKVmMwr7siGSHgkrBReEH4u6WXwQvuC
p4YY/4D7An4nLN6cuggqJ9EuB/WdQZjyPIWKaUpY62UkeMln/aa2kbDymHOFS2kecwuK5H/jtgOk
jInJoTwBnByf34Yzsd1wdjzCM3wKFM6qn+0FhOhkFJPa6YDTNMkzIriU+lbO7xutdVV5LQxLaS7T
Ki4nlvFeBZrDL9dfau9MYkBN5Q8xI/XyI0wi8jlZESQkeSp5KyrY7FfC1r2KNyVWDBsT8RkgBBSL
RU2bIV/lgiqIUiZ8kqJYSEaKxEHCSIgJlU05RZ0801djI6u1RsrZxINYLXlOoQ2Z7FEX0O/yJwVn
HahQABQnJHYRax60IKuwNZsdZuAj4nsZg/hcPO2BYhtmxxcalhAS4PqLyr/Itj7dfuNPh9MvYYkc
0Hqw52vBFgeTloECYQqrls272WspQAyCW8oQiGHCLk/dSIGe2xXWRG/N6Iae4zKGbOGBGM/+QgsP
wr1HMAqHMjo65Sah1eTU4a5L4COBjPLZMDerfO4j2jXA4JBIQdKl2hqG5c3NTrPDxsDxa1AzYVdY
NfiexJ15Q9vNCPk+v2mA4FH5VJxvfyGlM4O/IzOipge99gpYomX3Q9dAbZmOYpPayTxH8zzsZZ46
ffrDmhYtRej+eDtUV7Xa1qnzphOeaRVb7MeDu+CfJegPf2JDeDbgAbIz7o/+BW7VQSrHPR40R5pU
OBx7jE6cKRoKc57rBWCcLS7eB4VGakufArytcPju35ti57vo0dMH7AnVNKSFQx2jetnJ11pcotJ6
8/R+o1noFVs7oooa/wjL9/trD9O3nz1luuN5g8gyKalS2KHkRHSvAhS8PbW48653vYWr9bNOGqtz
ijeIpb7NpjprIkcKl9CBeNhACfInoLnkUa5GewL2Gc0qnL/JsA1Wtf1U3fyh+jv+9SklpFjLZP4m
1b86ph3aGozbTHkhKI4fUbEr74i6cfdhn6AMTEPTDs1xa+nM+IYhdj/JqU42Vfb1/uMCzU6j917s
06PoLzKikwmJmQJVJOt9RoMEQlOoDq2VTEIS49v843vNkeCOUllKqGCUc5n+iMW+Fb4D/q2UpBfV
Zu4uOcOZcTFBu7rxC84wizFJrQXxSJ/RiPXxwwLEzc6exsrfSWfYF8IigApr8jSE+keQb4TdSGBo
RDnzuG9kfF2T8yL5k3NvQHbyIfEMjeD05pXypMMmbYEA3uhYklRCTDZbbGuTreDxtxVPDmgoSSil
QtyioAiZdfXfgPnkNds3zanjvazxHNw+UylOYxmjB5kwaRGpWaFsecimSOoDkhNfYJwn45ZITfhE
NoJwtvWxqWEUIfwvu5u3BOYV2bm3LQVE6X+zJ2EzKHOCbWFX4B0vArq4vAW8nQv52Q4T0kdM/du6
Fd9FuOeAy8vW6jjbg/IKjaWxrGougVcaV3Rtwyc/Y/9yxd/BPhqB6tNKwI1RXtENAREg3Ho73DzB
Ur/5x9pEMo0ggls4xmg9LKXuJ8x5hQjbJ/vtIdMRIngfFWeLeYGH1SSE07eWzH6OGZydjcJZL/+b
9WsOIVZolmPwm0/lxdqTOS8nFUb39+iiG7vkOUyYgSWuUMJh0NXFIbq/DciWSPrB5FzFUc42zg2W
iN6Agh6siMhhu0U/4hIdzQDJFWxSX254yN0CYRsyezsRe9tydsZTMVsOLQH1P7nH+WUuxzWOpeFf
ZMPoZFsRHiizQBLVR3QcUFnXlmBSLrsQpB8tmTKBUrKZfkxA/DUJsvFB6r2kR57WLAlkEtud1POA
EdXBi24V408ZrNsNYmmEBIuAmXGx9o8/OFq6a8WJ6Lt70elWhk2jDWuGudScZk/GYoiADvJkySaf
IPiRVqXpJbR/cHPaybq41PoRUY3fc+5tEVEss2in3XmZfEd3cQX2IhbjmPLr9bAoQfkGWlsWVBa9
qTyFtyORZNLCDyL815rT40Voy4DeTqSaAa+svsJ+zssOSsCgmzTPUrma6/SSgrKucBodJOWOww+M
dFWJmB4XcL1TGaz8CoO1iD599IQOthbvyR/oMYsROwB/tB1mNrjXHaPK8OqUMwF1pbARqmeavZdF
3Tk96l0Gg494aKEoI+GnN37bWbMZpLs+RT3sy+SSip4iyKj62fm/4lt8L8phDiVNKBnqSQcGWBKP
M3/LdJGJU+pZ70MgnrKGDXI4Jtm3UWxIcKdG6FE2q2y4ALEhx3ANt3l/ybNV+l7Bekl3baDxQz0F
wl71t+AneIqg4rBoxBJpQK4ul/OeZXiGsc7EPUBaR+7k5tm4E89oBncZ66T+8VqKKd/X4V/2A0yd
ht91/y/U3Ur6UaIlCfM+3dnxex/195zvsXCiboNLyw2xSZhwXzNbpV5+9sCRrDrDrlIX7GuvHhdv
t5czquXNZcqibZx6/a8+IAYNqXvzakUkFgH1ULiOcI1FFrZcdJuoUJlMWgxwpP9ytjbA8qmDX0ZJ
v8iPezOz5+doObGVnP+x8Yd+p9nliBQbkcY75v/dh9AbMjPUQ6iv9PdZSQ6Cfii/ihocElsfIi1u
a9LgkmVA+e5gLnTj2aDiijD5caxOU2HH98LH7zNqqNykcGZL/gFsaTVpEL29hx9UJ9Pbmp9yyB21
gKKWf0YrOt+VyiUDVXhq5IrQPgM+/Cn2koWfOIFI+sSnCbZvlrygrrYgZjc4AOkIN/oPiHYcdwrG
rw6FMOKJQV2w7EeW/yLCA1ysebsIMoN/2kRsNXzXhnUlKuqdKOhjzjGw8K2SjwyjH29dBUdt+Bm1
Uwl000u4b1fClSCx5WcpFMcOkzPNYtQPvL9yIh8OeGdQD5INiKBfWaW7TwJpTetsbv2SXoQN6RIQ
lNme5Qq7lJOEdg0JzeoSn5DXCCbqNrQzSA5KDGAIKjJ0oW8nJ3DyLD7j8EKOOpo2VoL/EwB2nww9
2pI4nXWSO+VvS02ttirrNfFgiQJk1VL1bvlHGmooypqdEgEmARR2oRxDQHfwRanu6Uog/jM55jMq
H5gRZIpFrctES3yrVkg3l2iDCiGCBuFYINvfk5gRPNXAoj+ovTRrUo85yFHC1ullxC+T/E2vGzje
x37PtjP1JPGKq7NVHm/A//jAw6+YAJI5KQfkxEaLz5UZ2XcCe8QtTC5H+AiSTXxF9QcZcfexvV2I
aVJTVLFkhLpBvZA87a/Gzstm9q+HB+SfcxM4KcWJ1JU8HIzqwUqPwSz9plJp/Htlzq7k259s2vJL
Whi/qNyRrS9X1apVbAWwR5iSZMWrX20YNFg9F75DskdOQDOJTiQ/oF5BRziFAnjBkkE3VcgmX6fH
dlyowmpkU45PPdwou5+j9DvmlcyGoHWTcKW153Qb09Q6WLr+7FBbKBbsrlmcxfI8e0rjsgPOmun7
YALrEKvo83JLYuJHcrWnMjghfBq7tPmvtBAM/ythIhFO0RRBvBSdrhadZMqcqLspDiFFAKhYCu8j
SSlsmPlVs8k9SazQlX4Ymn1K37ofcS3dVdsNVgjwEVY55tuOkbY6POqC7Pq9dX7vq1sobTNutI1B
vfCWbJPUo1mISCb7A9M96ZeQWmrMOO2eCDjCoBdeQJsGEQDkaJmMgEQk+GSDokyBup70g1xeGDgA
bQkOD46fs35DUCtyfU0oF7tFgAqQCDpQGso0gikewC52XWazeNbNdLPHn41/eXM46pMP7dxlO8TV
FXfWWi9ILQHmoC3pirjrp8EYAM7plP0VqwryMVjTzSi6AGKyXS7ZZtDS87GyQfHeZ9eSOP428Np2
TWdSeJSpbz8SXvBembKlcYqie4rZexMqAWzQrj5a/KI/ssxvqn6B4S+yO0tdzDK0LLUkK0JPlPvm
AeCHcdUn1wqDQuYa2Mz1W0emrnCA3Pow6Mxz7JLzeIGrLgUTQt5A4ftjulJhacSVIGyDZam7oe+a
1f9iNm2t5U/iN2ldC9xKxk+/oJIEgrYFdoQxBlNg2MxICsCWmB+of/lAEJLD6rdMbIgEPjYCxGlj
32luXS1TA/cROq8p48HgHpq3Drm32zDf4EM5Lrb7+it6r/3cQaMpxydslixJJbWS2BP/V6t1jzTx
SI0j64OM1uuHuo93ZWvueNa6LURFfh04DKP+AXepYTBCOSK0p0j0fCLg5Be4HEuaWKNuQoWHZsKW
11NdBTjcGe02cihkaLOaDOEXOyUbXHnnMjCnfFuSeEgg3M94LpDBisVVRt1Nzp7rOjRUBdVTWTGR
zyCnAWWC4dJWpEdb6aBa3Y/SQ8PaBJ1MmkKI6l5+aRNtbXilv8+blcZZzOAoRo+c7+KtnYD1zZtJ
KY2uekPh4NivkqV/JVkNAZeChGUFecaVT9BgamSctdh7+F7ZF3lbOAlih8M1jzGZYwGUV/4KqMoz
hRMJs2ULz7ZWLj71xr+m4hFxqjrRchCXeXVvNCcka+sxVBd4SWzdGVYjRjIA2z2PT7zwqtyJbCbW
JHN59Q2AYhKRdmD2KddKgT8aHT66GJg4t2F3K1dKINt8/tWuLfa9bFc/jfYdUqRcgUMb2hQBUChz
ld74BKuEU51UdCKs16xBVbrC0TUN6hX0IUIiY0lIFtOqRU7ZlDvc4AQUcyeQt0WuWx1CCgTrmobZ
ysEE9dHAOLHT/RJ2Zwkhck3CPDFmWCDfBGS1fx15l2Q4qK3LJMSokAJyxDeyG4p/3b/t6MjpHi4a
KR08aly63XApUAn2tAA4EJbe1PjcxH8zbT9LpiwTmcXBn5Fbte1iQD5M8MglyMc7VLtfr1nkD0hF
YvFoio6LZ92QGn83+Ion45tITlcewgCuie/AMeN/SXWEI6ZFj2vDBExkxCRwYZaQsr/4S1VXPaED
lvYyeUppH2DwX0cs8K1NeKQykQdTpRj6dVaVc7fO+WPPYILa600lESla5OYDi4EqQPLbsLhodxUi
ZQgDzFaNO8JAkOTObewyPAr8N3dRalU6nMbC0A4gA+kRjzMSyNhDVACsTzeESrMxaj/i0Umem8Iz
MO/QZ6Fde3wqh95DJjU564maXjTFxZh5/fdAiUIDBl8d1LuAVjZzgi+dk8DXV9JGUf4mC/j4TWEV
dV8teksGtot6YUjQLeOMwv9dfZfZMlDm0LEDTkB8hOxuq8IJVy/9HpXrBJRe0XcdMyc/MznKNdl/
5zJ0qZLR61vXEsO84kuOeQyJ0xiWZURQB1VWO1Aozhc0bMCzN/Tc0CB4fCnbJa9kTQ+r2mwL4YLc
JwVBl+ghmsPa/SX9qY42Mv1QeAshiMu1T5gKnSpkcRK7hdqR3KFj9JLI1qxQzr+Js1jDp4bFnQGO
ZxqwS5RPSvsYOPKgc1csoLm5Tef4gYppY2sNfKWsxQbGKF2b7AG5BHUDt/KCyyW1j5desmFDiQ5R
7swDBn5JIhsRA0mIk4npx2sw7hE2tXRuOkTiEE753R/yW5DiH1x0xRVRld47cL+H2T1ZmFchJHoT
ZPlFM4FhK5gUtjPK4iNybGDRWu1pNjc08oAdxntXrH7N/wUzxIwiRpydzMYTervvvjWYNKY/iFUk
misygBvyhrTr2+EgT38Jwtb+vUsbPGROvQbQH28rUWPpQ7tgjCTtltwJiL3WiaR1B/o5J9KGPFWg
ahEISIYaf/9UlMS+LarHqKajhJmTy3h1TAKswPgyowdLJ3x9yqp2JD1jrtIZx1pCmdja9PzLAKjO
/0us9gMtLBInYgbebkwTHxqLBmEmPwY9N+QoFhOeCkDQUCcsnPwfrjxwGJTNGwZXikLHSQXK+Erg
o23cJKfxGHlW5p36IL4w/5Fis4cxvQLsO+b2TkIEm3i31hezJdBFwp8NdYtPjAxBCl4IT8LPSlcb
cXg1XhJbJqRFAo+d7lbCJBpwACKxbX4yciPqZ1XyqwLXCK8JMgaV5bHSEUA4qBRQQ2CLZEmCbgVO
5SflT8JQECr4gVzsuCCH5SLrFkgCcOpE3Gxww7oDXn7FYgTDNf1kFKaCHEGbYJzA9+6/2nPttRuI
lX9I7JhYkHcO1+4qOyV3RGGVf+MGtmN4ySjcURrBCz1JqCG3n7imCRdC2YZ0NsReU8HzoqN8EzYx
s/lN+oJ+cIfg+Q8KBlLtoAfbBWpTiWwYycIZj3xsI1PlEzq4eGJL2Qo7yGCYzjererfAcsDP6efT
ZwTWzxMw23Ns7bnSQFi5qsjqmBGuwSom2ggH93jhGjRHB4Zlyn4M6kmt6kghjj08YBeYW5jJUOR0
C5kVYvot6BhSNGoT7Q89Q0wG2BpXFPKcU5xXFoAeY9F1UjzjhXc48JaGxz5C1lzQWVA4U4rIHv9a
wz/hT9GEI2NG6WDzKXjoTsYRCZXE98MWSRAtTMqm+VG/xV989pMwM/8OpDlOKZEyVP42pLH3+hsv
67FyHbIfqSOs7Rg5OuNtg+AD5ssKKJG7AyUDz/CB84GUX9gJaBaGx0b0Q1aDNkcDxSddANqDBvO6
vILlQPazuOy22ASf5aE+dD8NP5slYaxnoMHVgcONti0uTByqhPjRclXjk1vz1uCuRzaoMQ+j4Uu/
WH8BC/I94DdMGiDkbCAXisrJOWf2zEJGkQJuk0yrUKDCbSDstOnv547Ggkw/Ngp3uI3zG7dXjcqB
VHWrPlAbAJjBo+GQ1GLRvOgUc5I0CFOAzI1exqVap3tS+x2EVldtNb0HvDQykSbTG2Am4HjIGxfd
v+woO2hAnI4Tr5m+08rmDaTKneHuxvQe8n28wvvkZDhXbDQTMWN97gi0B1imaQnmS0dahoPB4eyh
mi7j0wBROEl8O2hY2UJV5tJ5/cUozwn1j4GOr7cszpLodvqcWNLqD/6WWIKpFPVkbDV8gdwo6Kwq
ZzKd8BgSMUA61oe1jqxvAnGWzMSYalWbK7eubdBm+hM/HCr2D48sdDhHATs7P2KMkBsh1dwg2o8f
brob4F85DSjOIhsRkSh5osRIMClKwK18qkh0/Rf00qF4cTDgI84P+Az9K1JNMCbaAmTst9TMcrIT
W4tllqLAgR+U9ZTF5Iy1mDkeR0tDVtdcueJiATNPj/Iv0jiV5KWpqgQiwSKKAPX9LHIQlkxQkDJ9
cnppzVC3xp5W2hUUKeV4wxziGIxCJnYMOrBcULLbxZaxo/tLwV1NNAGOiISwYrv5eIXpfEhpyG2M
1bzY5H2x0gZ0EDHTBDZ7IqppGGhYHFDT6djAOPAvQosZORXS4wxmgU/FnnRDSDLQPqC4oaE1ItwO
1U672MIketnSPAiwWd6xochaX9Cy7M6+jOPo3NIrvW5c6xmwMg8+AeMFgUqchZw9iNTTH2mfbpKU
FNaFga6YjLGJWrSokOKF53PGpcnFaQJ6c+yyfXIZI5B+MG3XB7wbE87PovuC0B+u4mLP90ZcJeDb
8IfcRgXWOFHVALPDhxpoFrAXr51A2gFp1ZinVQte6BkNc26cCEyXPNQOcQHAH0cS7zKzt88T5kin
lIKseXyhiz6O5n/dHz52mlgNBux//oO9k/HCP/LfrN3cLVyk2EahMMynfkOjYjc3GUEE3k/wKapH
MbJh4OYFRbLOTzUjQgBCenpKxtzuYnL4SZScbkLedtqhUDSYjR2KC0OwAU75ozkTm4f6Xf/qu3rp
EePg086EvIahmMJWSpB7y/yFiMzvsCkjQApZTtN0Y+nLeKpNCZE4Tk8XcXmWTsMUWOmcaz75UhBX
3qs1vPEXeZ6LdltBTi2ZOb6lrbCqbHPZ3zWOYhhX5pkP4nlMkMRMcc1a8p+6H+zUjXE5EDVF18MP
/kfh6l/Nb8BT5Z+8Ieqa3Mdlc9XnW8gKHpEIbnr+/lN+1Kfp8OYJF0qTPGTouP60bfL/Y8O38QEc
ntAD5H4cPOx9RBARmvMfR+e12ziaROEnIsAcbiVG5WRZ9g1hu21GMYn56efjAIvdntlut8TwV9Wp
E86QA0nLWGX36CBuWNe8gj2jsfh/5cMkLrq/IB2sOco5yrieAqQWEBb4J6kPVYv/wLtYEgRDGCte
ozpoyZYYwQi3QxQzLwcitEU4Hoadk89ZkMw+tRlmhE527rCF5dITpY5e9gUFn9diKbUPA1IgS2Ta
BFvBLpWFNSFhGLvh7IPNY3arwi8pF5zIgrs5/jNZd3kzliprWhrEoGjg6ITxzkRbziWKb8WOAujZ
2/ZjmuyytKGxlHCfbvq+5CjHp1eiV8E3Ys3wDDc2+m1ea8BsPD1QRXYayXzrimKh2SmHAtnkwXRH
CLaLNvqJHMwd/CVfwgpx3rZbIptObOWjmgMGPZfAoLmqD+JbyKNBrdobB2/4iL8WDupqQlt7kHmU
vpLPhbKC/96dZExUGpLmmj/h4tmqvXPSL3owsqmQbK3FX068RuJ/OXvVO+ZDgPxoIrFHwz9hg/Q5
k7f9of2NGUj+wnb9RB63ER/aWXttyzeShZyFi3TsDkyab+nPcGH52qSM4+vqGG3lO64MIn0X3Rer
xL9O2TbH6UCy1BZ7AbwB0U+xyCrxm0TSwZFA1IdJJCCj/VEi2qEKXAScy3CcPgy3vvAC8bxxDYD5
wXr47/i055wGf4mfcBPX0RcNN84UPVjiX/szneXPxhWx/92MD8anR3QnYYFsCLhJxi16l4bVmVFx
+mYtTPRWwtb83ryXJyDDurLTX05nXFBBjKOJXbBIkCLVl9UbBgM/Re88wzWoxA7F6jXx4390KciJ
OcVpHaD4geyR+hW+SVcNQZMIJ7P1xLfowL2BCRNzYqMEAeoDNMW4ls/OmUahpA1mDRV/AAFyafXO
fmU2Fhs85lA7Vto7Zyh+gcf2yLLObd8xjbAc0U0vGrL0ldnayd46zMTZDEuoacWbT7zPewwmS8P6
WmyDLyvYpMKdPCyoYQkIEKm37JFZfmJnETE6wPCFYF848FsWeAN5L2xZqsvt9f6Eq7GUGbhi18VV
bE9Q9z9OxvpLcSW7PbU3edmuAWrR5UKPD9/o4bhclHsa7tq7RZfRru/8ifExXZpA8muv3vCoAvrj
SHWqTv0NHIeWAYvVpV3B1INyBefatCtQJ2gAPdR7m52/5C5tF5NDkN80OM5kE6DegS+C2c2iW1N4
/3B52Ae8F+oHjQSmy9IF/sAh9Lsf2s+UhgtHwlV7ac/Pn/FQQ9wAGMPZEtrFatyAtk2rDoaKjmR8
tYH1NUG/xucK1QBVjyUNJBQ61evbV3qpAbloeP4MTiLsdeHcBTp+qnWy2mWBhRM0J0iOK5V00HBe
8pBkEP4Lv+a7PKNL++UYSHlq8bI5NMFoZ5jxQd8bwXTv+n36C/fSDtUhtUzfsE/f1Ht2KSiRSqiY
n4sZLYyrDKOHtEcriCPOxNQMREAGBAYBlDHqNrgxXGba63qiRHOlugdLCxkvqsTBRhGRIjVy6nbj
4nziNsIeoAVzkecFc8f6PO5II/W4hRIEJBsGB/yNJRsCgpT+hW0K7jtoxEn6E8jfsJPorCBaMr/5
NTBPsxdbtBwMfY1G+591iN29tl2GWJvZsVH/NSnW+IjxcW/K+i8+fI1DCK8CBDRwxgixIbe6uqm4
hAHtIUqC0a4ju6Cx44pI7r4NPTrYHfXvvHilngVs/gA0s4sk7qpk1yNPQ3dCtAERRv+7idHV0PVQ
eraPFIDgY8ARNl1NosNRksK7ATUbbbn8gyPZ3DhhZpJbZedZkN+L0/kPH14JLPuc/sbxMqPqn8Pa
gML7WQSdwpJ7QauhkLOdA85tmz1cRuZckpI/K24PBRHb0plIEgezYOj4OA7rdOlycXjhVPJ61wLl
H1tgMrxF2ZP4VkLnt+FnZ2Hw1BDUbkMJgWHL86FuyNWN3o3JLf7VB1bM8Q8e5+PKDBInvmKwazc/
5utkhC5GdjbNBFGaer6vCFAiCFWLFjMKZBn4k0BbXXUpQj04Py8iyL+EGNw8e+CFqw/YhwcRv1E6
jUhT6WjsnF6l6tmm+pA316Z2Fnl+lPZD72Ep6jz9ytF0Zklb+TpVJGxPtWmsnyTIwmwb7oa0LcZz
y7XSmlPpl18AFU2Guw3otopMxxUltJTb13vF1ptuY1a2jOLCFX9hYZd7ergmPw/3B/Rwpr04BSzn
+tT9df1fIz7GwmU6Sr7NYcJUxs0kWPVHEtqHufE0CELbTttj95c6wse6eKviTfqpk+jU+lbhjOEj
Mbx+n26k4awNiL/Z7jTJv3i8xQDN54jloo68ePwD1ItcYdyUAzii6SwWZA1qz/dm8io23lg6FGA3
xA2SUs9KsPCfBmDKdDFoH2aDRwCjbFYTlvRvrFZ/GeEh8S3H14hI+nWIWD7DdHW1pTfE54oHndgh
V9XOs3Qt25Op7smjmj/glmgsYIn6iMgBxVmbxSU3kMsdezU3s0ZVIEKPP0rLeoUt/55IO3UK5HRj
1i6plfFuPNUcloHNbzzEAaj/MuzNNJLf/6QrPE2L5J1d9I4FG14l8icfSeFkQbMEFyZcRwBfkGwQ
lJEqqHk4yZckP6i2Gpg3prHeXBFHwzGE91+puNpW/dUgub68hWfS2YnGWbLOr8z6rCEoNrgwRJDt
w00K6vOnrVQUh1BNJZhQHuTxqCIcYVmVUXlRMWN3qGM5Rj4WCwCg3jMraopljRzSJ/qawNaWJNkZ
b/H1Eteo43vcorKF5GKz9BR2xu3l177oD7eJjImQr/LdfKp+gxBtpV5GqGLf04VJJvpkp/w+g3Ky
2z5P+4HKZV173MhXzztAQwO+ja36jTcIIEa+h4sXaI2bLPpOvHBmW2rtCQY0YtLPPZQnbqTqMoYh
HeFQ1ODa4YP6zbg4Y43OTDgsEBhzNCdUsaMfpmFOMAdLIYO68HJbqIsJWhRfVgKJQAOEP4Jf4R4I
9Wux2idWYZ0yZatrCMV8FZ4+nolnafe1LUExBSTu3byGc+E8NU/pHQP3Hbx70V9w4+2RJVl7GUk9
uPX6STUhsPhpcZwFF8KRpv+ATDy5b52LvzWTKo1jdRNg8v8pwUBaKy79q+hgLuKlZX6ORXxjbClx
OQUS2VVqLzIdrDMwO+CoK3MHQBg6CaaAPQNr5cCooLHlgzBx/N8+x7DsrC0KZx+xy0X4QbkB3apq
19hXxBrp2DvZOOXDaTT2sDKeyWZs19+Vy2HPSmnU0a8uO91Mo46jc3dgybDXKUefoXMCk8GRnZLg
dJZjbVHM1vmWVr2eNoa+kalvA2ynNWFrOZ8CqyFCnTq2aL3NU03BzhTkiR6WlG3Ky0Tsh13pHrCN
DLQRBVi+9DxNQHWwkgnezWzUJkvOIpnYpY+dFo1KwM8mlWWedjpBztoxG/YDwx0hDZbLoByR9THs
Zf3Eeot/wT/Jy0w2fidDUE4bicXbtMOM1GJWFhlu2B92b5W5CriM45paAJZS8WHX+JNhfoG1xnIn
euDJzYwViuqTgJfCaKLIf8NBvUJ/ATGVybSdbaNEeuvyMXMcmfnqsosVQqH63eDP7/SWYUCdAXFn
WmaIADCn2wdQxgSAb7xcAKb7tQa9sibXDncwjEEXcIUPU3/SSy0r/nWPlolpCN6kaBPxhclhZ63z
H7AWpiVuIRI+LAn5QvovX5s5Smc/S5cEwZqSpbKyXOXAfxTkKyAXro3gNCAOnGI3Jg/mfX3kkV6x
3eBPbMQEHX9Cyzr+yTqwJwibs+xTIU3Hvi65tFjZL502oUgfRDzyWM68jav0p6iJaAEjQgIc0JXC
xTErHFb98T3KHRL85jMyiL3Xsv0oHjyaQrsNAQyXdyNPnIjeD0M07PtAelGCCYxhLK94iqTvOUG1
t67pnkPbhR0Bl5P3q+QV47SpschzyNxhNxlChUsWaI/5h3YcHV2pnsnxZK6FLIqpS+gVPHp7zGgO
LibqpGcqpBW5GGgwLi2ryJeP5xtmWhAXccttXT6PViFERza5jEvi6zuM0a0Qn/kUHPeVBDYOKvpn
hV179o1IkdkD8SnfaTHNWjVAZuP9aV73nZ9/prKb7rMrJWjWYAQdI4kd8hXIFvkMkhRmMjLF/zqD
Jg4QFX48h9I7we3S4MjEA9hW6c3ZYYyY6P+NfZAP50JCzOG3pIPgspt7z9BJQmRMbgQQXXGVGZzd
Lt0Yu6301VRfLGTz9J4il0MqG65Yna2fDVQU/PzWzRCYWH2yoFZ8nZe842fa0Xv23fSBoR5e446U
WhnNo8GqYM2wSKrtt87WOokehZ1jdrgWUKPwJgWoX0D4wgCX9fQH0+b6rSM+kvz3HSAE8NaVrf5O
YyuKbEzdb4v6JkoedCWSEnFEgwmA9UM+7wJVcFA0cIsX6iTsDJrXEFgIY83/KYmR4tKpMOPXFwXY
717/70mB0QXiikW5ScQrG0eYeCHWgeus3/WUrM/+ZD34WyYTf6PFdLjASzt21AK6jIMQZFk+kImC
Qk7cQ18JmfVN3a2kZXgeSQbkYb/hdx4OgUGqKpxQel06LcC9pyuD/MfBmMLVDLJPynfbLOfRa6++
Zbgciogo10iWIjQ5X8xoMamGkatwMkcbjpy6cuHSZ0cBkm27rqBzVztwCl7ieIDwgU36ElwIXR4T
xE50WMml+LexpMP6h96s3hjRjm1/EgVRFEDqyq9860n2XmTHjWe8+nBo+pUz5zV5zJhrMKHlW5uG
nbAmFFAzSvWePpsGclkh3U0HXS8w2Zw6hHyX77Lsl7KPRxmtkV5smdQ1BaK3k2zL0dE1O4QtfeQD
wrdrFDzEXRjolum2DNyGQx5u0eO74gZw7oEL6Q4L9zu7MKrBvaCvQfrNnJ+x31Udo/GTFgd3Eo9d
aj+kLVBziK+MqffiZ4ycaW1+aig80AZMpEIjJgQmsY6D8gFfdQI9BFzR/JlO0t4vvEVUl745HefW
r07Kg8WxzqqGx+Sv+sFRPj4azW3EsKAFS+YAWNBNKuzTdCS0NVd4vxH7xMrmrH9mW4tXlIX7N5ML
5ZAjCxHDHf35wluEVU2W3+xB9AOo8Ur51ljf2M+kLy/s7O6zW2IRfX4afFo53wJzzambZPC0v3fz
4kIIeEEesWFXxoUISzx3JmNrzS6PDVGUSXOp8ksffSb1l/Z8iMOtokidjqhIn9JjSn/g/uL+ye2O
FXIloYbWG85UKCKwkFvpMElQHj4sQIli3MlYgzO7ocU/SLB5UAcfqhirnANWV8hg3f74ZDkem5fF
gZrm6jxqO36JAgLj/1H/Esa/Cdf5fvyrcZuWO/gwW8kAInY1DE61W/JE+8GnWIze2ub2wosCpat4
bfTOrSCp6hjDQhk11GMX/fbKlzzc8uIRd1ujIFKaTQs3Jjlr/SNFG9JvxHo3JjbsM8Wtoq3SPzpz
OxuUUzCDHkZcXwwrSfxJ5CPhzqp1oqBAZDP7bzijXfNHFENknSIetdTcR+lGlHyzPsFoHHKij474
607YybNdEgUYoQeoS2K3g8syJA9zuJDjFkoBlEgdcjqmMoEu7UGncLIVOQROSEUh021yy+MY55Gl
Lde9O4bxlWoPaIwhDBB3dUFPJAyuQZVnU5b5i1L6B9qyFJ4bcw+xibKcL451tEmaD3j2dKv8i3rP
q0VgQvF8vHDYdfBkw54982CTVBuFmEsvLs6ky5WTFyLpO6FPmXdCtWmtW4M38LWTXUgSNA9wZ8bi
MdHQbDkV60tXemL/MbxFFy6G2n6yERQBhFAJ0DeMG95W0bjnxnb2WTTO2zx1ISWV+ApkTg0u7bcy
9mBeNOyJC5aTO+M4wSD6GutGWln+3UzEaXuUpouEBtlDJ5oNVxM/0Ui9TqlX12+IjK90UHW/LHtp
h2j9sn4vJEeSIMvXP1LYaWFpX0pMC2bX5XwS2bFOW4U3G/ycEV3B5u4z6h2YQUbslqoNPEIDR1eM
er3soGizNV3houXhKMeFXyT28U7Tjzxv2JoCzda930BtaU9p5bx6Pw1hdSAOcyqAvp46+sDW1E4I
WWoPUfMI1Ush7RHJTMYlwqfRNeEoZURjEPd+7aRrmgYxz1CG3ozc0Nc6wTwotyP959ltWG219NLY
9J7homn5JpPtKnrkd+GLpAeo6xNUW6tW2Czzblq2HMJLQ44TOmVEticMXTIcTtZkS6YLopWgInrm
tMT2cAGNSoyli18aRbYuxiStVPkzjDA7WBPyVyLuk7cT+yUyztvuXf0/ub7LtjzD1B+wHGmPmO6p
X/txR4El6dQv0ack+yQ/UJdIw2EGYzso4me8zSxnH2OhE3mIrrg9mFL2uWtOQI/ULGAzHyl63+zT
f+Li5yVWJxiNgHTQZdilMbChEl+iI/2GroszlHp/QeLCWcfxbBgbUHa4mTSzvO7JusAMbUSddhm4
MuvkM8PiEMQXH5eUcMb/HYCWdvlSn/fgdZGPWAoVJfwzxpnqBO+px9HHrohKIOOG3W1R+eMy9EK8
9pTUjZdNOAtzn6qkmRivuOqS41MPPg05dZLegrX3tJ9o8NnYqMewuCSfzEPQ7HD4GX7BumCzvGh/
VtQdDYUQiuRmHWeusHiA7RQO3hW8ueaaHURckp+benQ4t75pe4HnR7tjNQlVTjIDRAmc0zQV0Bh+
RnMTTp6p8g8LXoyraHHEqZuv8sFvgL/7fPKQIwtHVLNJmgNQGa2MhlsJJpVskdlKjrYhbMbyUTJq
suHxpvTeyD5Y23K+NCfOP9oD6NfQIOmgwYXF5x0knRPCoFhzA1TMzsQ/6K19C4sX04PVkdPdRf4O
0IRok+s8IwVrYG4hxtDdWSAPLrf8MDvgp3eiqINU9MkXgiYSLAHxInisid/Um2kv/Iiqys58j9Ux
ujwMhNiIH0ZrcT/W15rLLvKFfSJ2soVNQy8WzsJ8wTzZCqaKJYzf4iCH95ivPT/xtoDmhvkK4wHk
j4xYb4xAUzxZ2gC+3ZHIHbJ7uej1mc10rZ7heMr139S63Go48wn0JC8ylp0/lw6MnAw4mSdS9AUe
crhXBdXRY9uDcXIBqq3L0I/I9LON74wUjXV6NL9CTOOWQLUXfSVJ2CvM3l71waj83NgQhseggksw
0w2egnw5dbGIQMPGJZTlDWIrTfPjY9kcaHXhFEi959azJ9nylzQTjL18N7bKyZYYoDF4FpvbHn2n
Fb7xYxl4sE2ju2A8YjkAL4dqRcwQA9nLnzUwC4/BhU5TqILnDAgXEHvOmWhwopNPCWy1QlYFrw7I
Gf0smC4cXmY/upLmpOog94T/EbS3FmQ8YgE9FgGneedT4v651OZ2DYAhJSRlLIUNSWBJWCwblY9C
WaW75I192ZpbOeVONvoqGSyO9j5emfBrgIVy3ZJUptk3PFNJbs63E2G0RNM60uBiP4Zc6mltOQnm
esNEzXIYUi7HQLVWZfdSAiHAv3AmZWuh1mPLwMbc4RLK+sKwhR1skfodMaTm4x98Z15zSkcwgvdA
pUR1m8CYcEoF2HGrfvD6UJInlE3waPDGUHfcMQR6YndUiRpgviBGXCVB3hEj/xX5puGwSk98dFEq
6SiN/plnayooRJtTki29Apo/llT4bMnyR52/G+IpZq0uYDS1CdGTUtOZowFK4uCpuGpnc+iplWuy
y8zIenEBKiBc1LwwdAiDy7RN5Crz+cK/gc07b17agTOImBc0sw24bO5o5qa0dhi9D0hTWsgEA0rG
btlh9/OdG/SiVQtReCpssRoSN1VG1Xn+l3fvGah0B99SfWPAkZEZMnVTftoHZP/oMQPGZ1TZnh3r
iIa36h8v9NUhwANCJ1X6FHjkX6yBBIQTNbA3r6HMkKRGD4RT5LSE3Wur0y6mQH8ZfasSTOXOpPmP
+Rdi9dUan+h7CuuclDu0MVF9iWhB/j2T34zgIWlJOkgB5VQEoG9icxD7Ha4VCZSvA6M+PGh+Kg/x
hgki9Mw/JH+n7i5BJWp3+t/EDUFMbWL3C6EF9Sz7G3bjK3yrn5AViZ7q7WQrI6FDYMC6S3DRXeLs
RgQHqPYS/mezMUEAwjCTTpbbg7lLYD5YvhJ0OtNdVcRdj+c8vTSt01hveb7r9WU1wsGhkjIrnybc
f5+HhdQOFQuT+8rFfyf3NPOrA7wS+/OMCYkakP3SWLch/cm1Zs3xP1o3qr2gE0ep+Njm1m9N+JGN
Z0M3VrT7ACSvepdlMJHohTc9018NZ+ItwWAiZkyNt5EcEEjGcZh1F2qHvCH5ggYo3sbTViI9h8Uf
9K7UCpaHdLAz40FITtV8NOJ7+Ny85D3umQiudeVMCBhVx/ox06DIQRQCRmNYDfWTD3ms5dsTO+8O
JHAvcpeZBM07Bb2sPABHHC+N7NZ3hwKjzAHmJT3fW/aZ2uWekitYtlBgFIXl33u7UDx+Y1rlZS2s
0KkFpuwbmSvvJxqcwp+G3+p5aOq3QdgOypv2PEIcKqagiWixOdrzfdEfLflTmzdKZ8fIuPE5eV6b
PFCJBMwCLFGL2Xn9q3AwJpqaVdVKGd6MzYyA/9BxwBNIA/3L8DsNS21Kzrtk2sqfBbMWdQTCA2Vd
Bs1domnikMKPfbAtzeX/I1w45kGy3mSE/LiAHPhbDdMO5ysGklaDBU7jZZXfPn/Cxqsx8Jg9a/Lk
Gq9uexwojL6tPO24vpjtSQIq3LZArrTy8hbCcnSscImWnXDxLVu1psMGDbyczbskuy+DPF/cfoJ0
Qfngw6+7wS2fe0BuAV42Pqyulf7oIfbCntEHsuKnUO9B1zLHwmudBgGpoQN/r/msiW0rMbB19Mo2
GOa9OVoWLDBl8aA6tq+nl2h+/U8zQS73Frzh8IWq8GaUv2uuYoGIABxh4sgLQT0LFpKZm8MqEKD+
QjTH+3ITV/dassMhPSSDL+CujA6diQHL78FtO9v6YEYroJPwZsIq6kn0tRKsL6WuPwiEWPwYHVt9
eOWlQEBLfVDdRneTiukPPU1IZU4jV+t2OroNNN1Cfc/yY8SBAZOlWKT1yiEFEtvJ6raHdPAkVKzG
LdTFoD9r/2b15wWoh4fWvxcgnp5i1sVGoEAvlXawn0BipO6DNeYLjLvflvJPMZ3T7F5SAF93iecq
AZwvI2z2WMo0kFhQD2UYTuRDUOAP1F+zF45JDhIzLfNFGQrBfuYum80mEYlR73RfE5hBHanaFuAE
GPJ8GrXbsTzRJ+zaBD984XjlTO01skhcOczJjz7+ZM/9q8ew06vwEkaqLKv7p7AVm6sibucuYFcG
652VSOyN2fds/UrmVy3sRC9MIae6XbvvkOlCJAONI+Jn5mnt6ZDPi35qzD/lJ0Sihcb1ZEMLZk2y
CiNkhVbzLDff5fxJZh9CBn2fd/tqiVxWT2Kx6UhlbuX3Z0yY8X0k+Lr9i4nlYk3Gdk0wyPxhbfI5
hpd03MTFZcDcU0bYck5YVSGAGT3rH2cEjyLw7tXgHBz2E27PTD3HKrP5FzL7Xkcpd3l2yFUGl01U
BEroz6JrLGqEqTsY6VbMbhGaZdUvYL9XG35epPqTiMMEXInNSM1EQ0EwGeoEcHzB5zVKGq+KOXC8
2MJqap1gJjE4ExwkuuF19UlK0wwoEvab4Ukrh/7rZSkMCPl6JiCwhLXV00dNt+J1kuEHKem5hwfU
5Ofxe0lKCyN2i+pRmneliPO/Dlkx/q2Z94Gwe2zcNrP2KwN9vKBmtBv5BVv8o68+Bsa0UoS2k+A2
xD4uZaGT4sciqLcp3soN3nrQUaMt/fH8/pTRdMZfqnQQ0KmYvpW/I6fnd/eQy3AvlfjlRNmaiiPt
qoGVnFjfrNelDSzjbwoXcs83T/Raf7oGTzSeHR3Rta0nINXXpIfoR4HUMkguY+7r1uBPT0+s3Kzo
VmVXk9LdDTuOjSSyY9GfIwJPyOoGeRAgSqXHOvzIo+v0nj83A1o+YX5ML74XKA6AXzBox348xxnG
eN3XpLrmDDzmFFGAHQm+ZEDUSkTG7JYVZjae+vg3IT/QQ0BrUqrenqpfaYeX/NUoBwUiUHIYiU1O
qRM+L2OKHSAagqq4lCxn4LOU5nnqf7c6/NbXdZa2kxrEyb8wfwjssn0ro1p7OhsB4zPiz5Xxh1i/
F+zHCNgBgXEbrMcHv0QLPf9Uz02zYLMD5hmnnDDB2tMAD9TltS9xohfXI9QaiJIA3fjy+KIKhGrj
vhRhAl7sBMXGSZ10ol5yX6qHt7zY/SoWeUirc9SDn+IXQRigYyyq8PhvGty4uVcVRIsIzic011iF
28yRPrACZpe8UOchMzU0F6hVi8tUBJi7sOrM7gKfgyGNNRHFP+GtbkgkZ/16HA9ptH8i2tMbSEqd
V6W/TfGDr3NNLDSh3ZCFv2Y6sQr/q3dReeNAVttro3hj+q8fbg28MeveVrvi8yWd5OX4xEddNPpq
E+s0KovBUX0YlY3R7yqi1YpzOnxo86OUvtL+2teP8HWIlICltBD7qXhTtOvziXiCkybO2DneRIxB
quMLDWNQtp6JNJkmPrF5g9vkgGtEcgCdxhvTrIHDvmOo0lH7PrW3pv/Osz/LrH5NDrMSXScmm3/q
FHqh2q5H4AuJSYmsEaitMJ/g0hC5Pg1XcjrZADKgE7dhKVxT+tsC884WKCB6U+gzR/khlAgf4nIt
Vkysi2dXLtn66/AiNytnSWvEuEWyonOZSPAxzmI0mmd1Sb50WOf1HEfZ/ZVuLWtxaDA1NBLuK0cX
sGmrW4fQeJT+tPzrBTvhBRkCt7FIoalGPNjdjdpyVLYIPR4DPcUpZKaRBpOtPhAkeP9OyIJns3lh
4tAe6slOTFcBAbJuy8+Yp3xXYjdQfhcm3JSaTsI66foWyD5lUQ2EW+67/rdkZ+xZOuf5fRyuesEV
JpKsIvwNr/tEhebiiRZBV7uk2EfZuRN2+AUOs8PIxFFWVqcJmEDIvrUQWpKxE5KfLgyRsBar2GB6
X0W43w5+SDV/ydp3Rlq4+ny0/QTTgaZNgEVsMtEhJcukGBYUDFq6qAmiOpkuyYmAugpQT9ehbA2U
nwrS9US2DzyHOMLKND5zlj1HmBFosMV41yoPXWW5hYuriFDtyW7xCXDOxNYwA3NVkhGRBphcJ389
CaeoUCKp+2EpZEOgas40UB9Zq70IMFNojJAWcKRN6cAcAbPEKK5d+VFBu7FATkIdUCC5lvEn4T1k
T57IFlPybYFzBdMQsyEDhpL/qeFPvpAyXn8qnl0VO+/nv0n5E9V/6pStBQ1/ex49Ewl0c5WkdtUz
sXTLGRQzXbEI6BmtIWNYOp4c4jKyPEbUzROtoWBVa42/unsSjwa7HqqAzKBkxYv30ntTobAEJZBb
P9O+Rubap/o9XAdWvMX8pTX8OYUHA/JlLaiQ8oGrpRHLnWJdVVg5QXqv2Um1/F2y/puiM2z+lEUf
RqcF9VZDUD4ys6Xf9fwtSkB+HClafg9Jc5cuxCIyCLxUV6Nv22C4t0401cuQCE0wIGcW4zmcWNxN
lGUGPWbI3CXYWZ6AshkDzcrvzD30C0jeAD0A1YmLjwmZ52lxl3OSBPGoRpOW+vNv3lwyHGpd+r50
m9EfwGQRP2jVg5IUrFOuuCJriEq4cxLY5I80WBBX++SYx34C3dlaMjQ1yLjz7MlQ/5CesdqqiE8o
WMHd53Ha0NLXG7lylH9QOSqv8UbKumq6CceWgTy9m3c9ujcW4hk+RWeo/8q8KoMRib0dfquy0/Ux
9llgyN2yKo43bGAj2IuZjSSR3rEClesPMTfcXDUx/oMgicNegdPSau9lRAystqpm6HDvT1x+k25r
VZD4kPojcDayjFUBo9iT6U0lNWywU1XxJx1fhFaHBfX5ByGbuQKHBmxJ8RfkvXGFpz0SFo9pqnXm
UJO1o1Ko9pQrmzHD6kZMVtoTQV2yaTsUDpSwBiGkBsaMurrZiXi9wyfU3TAlyeeo83kF49RiEOO+
CPQCX6dIFQ18T6iWkgW/jXH5uci4//Bdbkw4dYjnhNh7dijGpH8ZHB/jS3FwGGpkJu1scSLjYY+I
4olZBQBkYBcyfIwH44KxpLODnoMfAa5WdpVsQniK5hwGIn2Z6KcEqvk8SWvmQk0wtmaU0DQx7qsk
975hitdSZ5sxiITb0J8EPouqfdHgJzKLvtQb8pv4PtLFVxeFBwOr0rn8Ci+9vEU3VLJMDAhpXm1I
9orm94oEtY/BYiWjQGJgx6QxOXJQmw4HLKQwM9qH0gaSEXtZzClY8afn4hPvBQ/UQd+TKePF++Q6
3bS7dMfTJrA80R35X4VR3pbEgBRXXdj3KPLIrFtsYNFir5GaRB9YMciv5byKYEO0fomalwUKvwa/
g7AJ44ghAaoediEr8aYiIkM+9Q8EC3rldNUfAvpDPi23rUtdMXS10e5Lr8H7EfFjMGo3klZnemNI
O3QDNGUCPe3TwH/zn1oEtPBK/q3hg98TdXNRSteE/dmT7ca7BPM/Iht9r7KT6AMFwTsGE5DqYQEK
9xwCiWTdTexxXvGRoRFXtHSTG99zu8HW8HmHy6nVDxGZDEhOhncTVS/r/5IOuoGiefGSnNKdMBxd
yO0DPkaLdVFAXFs52eLBlOla0WVVdGWeFqD071l6YgjMAkessL9BrtHKomNAWDAk1OkUoGOdbvBb
GinsJkXKSn7iX8NwQl5uDpSc019BDF3EpHS98VwmP6VCUMGKAQYpDm2lysGgnZg6lKVQWB8MR6hG
FGIQkTYsdIW1RkvxN5KMUbpbK7H1gW/pQW3TQbVaUhehjeG7wgkYQ+AvZJhwfxXUHUjhM0fiC5Jk
8vHMjiULyZi7vfrD58vj6nN3EnfYdqwWpCggSrNN78Xviye5s2til0scpqD+vBh7OphZRvwX8XRy
FjLua57VgGjIW10w3YaTdgSkK6SOHV2NPQ9nZtDsJ3r3BBqe8JpsXF5gGvAu4ZNpFxsgjI73XoRZ
mHJGhDhJyBpGWTNbktlTshOXShu9O6oQYzd8q092l/wF88fXRkHUz6x/z3jPFN0FW1yrCfJnxg87
F78HjLXCv3Gy8T5l+orQoXqsExsIQlTvAYXrWhqDYlxwGlNZy43d8v3RZYcO3iQCbgzUNNRH7KpU
5xWxusLz0455iRo3Fpxqxq9j/QKXQ5Sv8kFylG3wthKXkbPilVBZC9g9giNYglhdUn4ygpewXmXx
Q+u93HWztPXv7gEACr6aPr0ywZcYW1EHpQuYBPC5xRRAQtQHFjys+vCEF7vb2LGhZZ9GEcd+4EyE
E/Ud/94WznbkaGdenujJ8MZi9zjEl1dqkla3NKAQ2RZpWfOlZUFOwIgJ4+5H9zmAJaqHmwr+qCBr
oPqODwjvjfAv0j5r5dh+hNHxRbJQQbb5T56+ST9GeQMANpotI8WztRW3PrDUkmRsYcmeg/cGs3ph
nqBlwuwbGRGqRfmvw6gDTSyNxCLRa2iTvyX2WmjlWVNC5YxdsKxYXRnEgBFWJa3PXUlxRU/hNqXL
HEUXp5a2lXg5MvLnit8NYVwjj9F0TRYo4foFkZU57AL215luD7hlujh4RyQUE76HnmjGxYw1wHph
bI9w+lfRD59m0QFCosEKAQAd1hqvMABrtFwPWds8K6dUPUysCWks2di5jBFFzOG9pnvEFICf0noL
gyt1YdbUIOwEEq0N4sFIEs5BfddwuyiYCmpplmG9xxgsbL6KedWpa05lfsGjZCLQBikHXGFMhadP
3SK+DxQAGQ59CS7m8O2wueQleadV4/dCKI2R+iSrlt+ODpw5OJC++Gbye3mlCD7/4emNChEBOzw0
JKuIigpoU7ZC5Np/JJ3HcqtKFEW/iCqigKkEQjkHyxNKli0yIqevf4v7qjzxvbaFRNN9zj47YIg4
ujawYKfJw8dXMLCSB2602h99HvWYeZvcY7RnlCZv+d9L+CVCTWwMZ5o2b1XuEGcTmt5p9pTeYKMV
AWayZfqzkti3FZ6HLoZnyYyHR2e4iDoY51M4O6iMPZsKr0IJrM05uE0eyJI0GKunJabI9CyFqDxO
Pb5weFuSCrxR2fkvMPV++8pqoU5j6PhKfjmT6l8uA7cgXoW3OaBlRuad2Ek/L5UZPkvUn8UzE+ya
8SO62o2kfVXYKyCegiKuW9hIazpBWnZ7kHZFwrMGWcyiVmBDqEFRYNdcgoeMkAdaebIO8M9HGsfE
xp/DxTaaWY6iFX5aN3o69b8NWjtsORlmji21NbzpDwRaihZ7CMbyjoz0zWfY5dAFVJhx+047wFub
AgLnBAzKs48wY5uk8nTRHGJ1TnnTTT9wiRHtMuNhLohrCc6T8lxDKS3BxwZgs1jmxNRxHNF/K5Cv
VAcYBHvnD7O1c3ZlkWLdaqwBWz3yD4rAneLGC6+OoBesQmXYEgvXcLphgcViUFiZjiPgHE2ax3Gf
YAQ0mwC6AgeNaqIZyDuV0GdDxa9jhsJImb+BPhUzGIzzaAHwM1VWrPbol42FtYQ1MDsiyGU6axfy
7mPrTOYzgPpZN+NcnNyBWkLeFm8U3Vxrf2BgbFnXWWoBmngYPQUW5u5s2sCJpHdSTw8Gklrwva2L
kCdh9DnvUsvk7OGP41U6zNVoQzo7SzWiSsKyk+EpCZKok3eAthtQaDyJLENljAGDe2qImwAoQ4n4
AG5eafFSWrTuizOojAYO+RswqV/o6wQDX6ZuEowEy69H6qyMjfSOrYJiBVK84aKAtjK4r5HdhU4i
0Q/NfJvAFBPaP/sEVJM5dxO0oS4PqnhkXxTDe6zcRhmXx2JAs7PpAwplLO6EYqthxoLoC5+FgjnA
aE/omeMkGMMiGIso/whRJIFsBTBing2E0RxHDUcAiFj20onEsRBqMnlk8m9NGORTGcAppt/8MwFn
JQhQt7RnuzgLBW+TZvIrffKUw3XHtMecQRmg2dD82UA6hQp3zUpNqq6ZjI+VbKUMTc2pz6AdPwrl
FpkOK54+DrNv+izkXMOieQNENyagEPNVlsi0e/qL3rcE1+6h4CONghjL9kYkAJJohKDgNcrGE1ao
//HBW3IviYudU3ZqFbajHHl5N/fVr/Rz8LNz1DAGuCjfrY64yUYO3KzDENcmIO07ItFY8R3wbbH8
ZuLWlPd/7DNCuuAJQP1Xm5NYlcve/ftROfBwI2eWy2qAB7SCWtyiwGcKnlkggejJX6NzA28W5EgB
b4CKMYPj6Y5GgWjPLXh8Y7AIdrYtxK9tmmwMBuFTeCf4DEE85pwdqQJ2SLXwje4+uA7FFsuIypgq
aGymwV/RbeIf1M0Quv2zgMky1YNks85gSOO0MPKl896B8g5tnAhHfgwbIIT+TBBo9JFPQMJSl+Fd
fsXSswJPxIWq1ndjMAdvwkPP8aHLsqt4q3F+1vP/1aSJNCdZmZAvPLKQmvAIlldeqQCLOknjFCC2
wORxIm6bzWSwyaLCABLS8Wguw8gu5wSaSpeaEoqOC4MbNpbRHMtHfIOnAIEMJPRxKPmzBi0r+yVL
qp4jIg5JiiS3hM8E2xAGrCzzbslglaBRn4drHLDCVOg7q//G142XQbcKwDETl3BgOZ6ZXJhH/wy5
yQstMV9mwkEvnzVZlXuNpPdyo8NbrtAISrgoaL8G6VCkBUuQgk1dcTJ4s4J8pMXxIWFo7ziDo+SU
CDCkyJHTixb/GSWehHg7ItBpFmU3N801YxcOK86ZHAeWalkLNAw+/PCEJwkbWTm4ToYcs1yJH/jn
Q8VJpKhfTXVKimWF1jpfRAhRsJLzmCJQizcLjfADQV0JmaNKv6GwUb1nXSwU2Zhm9TO/1AUed0BH
sL6nKRupx9rrqY8H7912f7VGRte+l+2iRDTIvE/7AtUjiHKBc3u4NEGB5xNSZgnjUs1nGlWW65+6
dq8Jux6vP/jJBoWI7HC4feTbgAOiwu67gjePQ0vcrr2PFTy1ySkU7zBhfHS61SbTvlI+OMnKYXXi
oXbRzGdOgB5WKNFSgsTSHRuWY4m5y+AYc1Hd5MXWqHIUTpQn3TNrMO/G+Y0DwLDFR34MWjTY6l2F
bNRss8xcowVSP9swJDhwr02s4cQ8RE7ZnlvkPBA+ECNhXpeTxNkQekJDuTbIo0vcfJ1+OGTYEv2B
X1Pxq2AXoZrIt5V3zAsehpfU6JRogF03ymQx+jboiiZMy1LVQI76KxIHQ6BJyXc4JoEKJKOe8tzi
5RY2TPV9dO7504y3PfGK6Uonx5sNKctfsnjIJvjKyEfNp4YT1xFiLf9aguPaUPuSaIMlQm0NZEnA
Ew9FW8XLHUs4PPaFVUHlh0E/GFz72QvqnBN0QrRB0iyTHEGBrY3GMQzuweuUz73G6ALy9eyDgQVy
9Fbf6/BUKW78LmMUtu4zf16G13yM4MkZ9XJoI4Xy1hyxLm00g1BJWSnKllN+HNAk6YYbnyaOm7tA
oSeZYN+eqQzoMWQVtjCw0LpZNf+aHhrmkFz2R88Uzhbw+CqGhYdugtdpNyKmQqGNQjdK99yrfJ4J
p0HaLzo1wF82x5ZkV/v3SJDI4zob4TqAW+YyajmlxUmBUXXXEUziLpAxqfZs0MiJCWA4Bg1Clni4
nz3YFb4ldLjuj57cC5mqjfvqr9Ue2SkL9tTYG/lVDTiXc7+mHeQ5jkKs8fcx3kH5IWgc7DUquLX/
bMtprrAlM5yCWVkxWT+keFX1V2OebSf0+QZjno04bBYDKq8A9gPimaIBjvO/Jh3cvAyPoQ/w7EKG
OVkbBAC6QKrfvuKknjT7HKA1+1AWaUqgGXGkmu+qw7skmaY4D0rtcqIT9c1FQ+ji7lbHSfNFqeNO
s1NfLtQBHyflXWu/Qr/Pgys7WuKkFp5d+AAjmLUMJIajAQYVWkFF31xLxC1d+RO3Vzff9nOWQ/pM
8LmjchtguLM6uMKP0y7LZuWF04A+S6TeqfGzaU8D0LOWkCNxSagvew5pSYI3Xy/VaOaiz5DBvBrN
KiD8kmHY0Y9AuOxaxhtoiTRqFhdHpS8R//uQ8WgCZoeTz9rF3ZX+tnenEXZlIS/9WfqR8+7XjEaj
cbytYU8yDQFAA76DoOD3q/Qv5pcNWB9Fx5aTX2EZmDSC3j7qNz2KgFil08dhgJVGvB9sX6V1itea
sgbODUYH5gcLgfmPgj+l0/0a2JchQGLCv5XHqQHeGEA+xUhiMKq1qsHNpHZmYx18ahALeaIL45OZ
GiP4jXk33VlNAnJ30M7Zb0MjZVerwnYgRJGqPEZokpASHOXr5KbeIJFGc33hE8K4/oNBq82hC64W
pnwv8m3xuYDTFb+Ys+R4GwD2VFv2OY7cg4a5mTMMVnvQVumJJcu0mQ9jauzYv5Ozu/B/Uqai02rh
KWcpJ9yaVDb4ceRHfY2GUU62EZhg7yN3LW91BhtTgbrpirJ6H89Hl4sKUSJuGUDm2EiJo80BBswr
mAprJopaixHFNte2ndBNe8hpfUdO5o3gAxAT1gGdtxEfXRtNkpCtm+TgYmBB/IGwSRB9rzjcWIfq
hcGtMlmDjJUFW4q/o88oxbsmY5DM9iDaAp94tmGQDirC80nznW4JXfJ/xTsCVK0d8RDBhwRW7RN1
aVb7kJXVv0o4KWP0HaU7HKhn4F5gsvjfnk5roE5LFRy4bZx6ocqmA3QbiVOrzBy5uWL3KksKS/jX
QOobk3cznTzqkkBuw5FdnKKTKy1nCy5pBTaiNx+3hxBwe3zh0etBgI1qzvuZqzggJE3lOa7wgQAG
rHJHH6+VqDZnUBezM5z3Wj2o7kn3L63ghCr9sjo1M4vtkMhhYQ/JHAjCswyKBPp67MB2JejOFJnN
lXACNPbtG8snzf0O3n48HxCV4anJlklYQGzNpYYH2E78fVT94YfSYtq4Plc93FAA/hZiLNyWG5aR
W89alHcRNrfxFXx9rOpa1dTumDVF8VedYQELkXgZm3tzPPWt9JXbKj51iPf3ypxXq7Kzryxj3vKF
QG8uM5553rZ+dy86FBzNtxekWVC1EfKbpwkiJLOjB8ebsWTOO7l0yEiusCeJXbemxsGd2FSHpXDC
vcxGoAGjVUCCeucA1X3HpD7gYfwwkifYjxN8hU/tw1ft9q493BHVERN0SptKYm4/PbL7iPgdGZ3D
IvmRbXM6j0cL13znISbByi348aOxMv8L08UEggG6Alh78sO1/or7BMOhuQ79DiuqKaKYKjzBJQ+5
BgF24CvaoUhE9dEtqFQVStLI2FmGXf4EKBKOzYk2CHgBrHD4awmn54FCpVlNF3j0M/m2sXUK29Hb
DJSOgobmI52TeczgDNq7G61qmw9S/A47pwtuYXtsTfyVjan/je9AOIWz1V7ohc1LE4KjoMYGpxLw
3frGxI+SjqTGqfY9mdAvfwXmu9VZ5WwD03BrIKeYDyJDHwPxK+VxyH6LKHExq5Cv3aG0VeqZ894H
ucKvS0LTz1KZqMuz8IAA8YGLyBLBPytyHVBhE5i4naUv9g+8tbFkDdgg1F3NFg5rqrER3RXs5fCq
2Dlwl5OWQOP6yS33Qr5uHzKXBKr2YhNtTYK1HQtIEOI1Rlpg8oCU9iE+O+Keo7Jl457MoOcKdltP
r3SWxtmc7Tu0U5CmhM2AQD7ayqqliFPl3ojzWLv54N+MH19Qx1u48/NWWYE8L8l9MPc8CMz/6ukl
nUOBXYpnRca2YSeYc9jhkY2Co8LzwTgSxoAq05/YIsABHKEP0ZOzGEDI83592mD0gFK0Mff4y2j6
daAuxOGxm+sFSgdecy2AHDvxNmbJpUwlFj3WxXb9o1KQf5qDj1stU40OJQluPmK2mkg/kvQVHwPB
MpgIavEuVMk7+lUwPJitkJr/qXXBW/42Ij6V00CxCkSzBTQHiqRgbubplYVmjP8czQ2YutI0/IQO
U2HgQcQuD3+tERgD1s+mC2uXtbnQkCWggv0tenK3yV9aFv5SL3aDsMM6JIbCYtOCn0EYaMKjX7Wd
cajIwNF2jdcMTfEV/4pXfVH1U2cwdZ9xFVIHQXM+OVGECQ8gJAEISjyBa9YXY2pnNz9dgNYxgnHT
OWZdI1CFIWeM2uiOE0DAYjS9ayEs3Q9yvusnXUojABI71BmtC0t/3jMrDHFoWw10Td5vBkF/co39
GUhgJzrlF3F98g9kLDKKoTOwx8Nu6Y/S5C7i6G6slZxLsEh6Rct8Zgip3B5Gfwa10o/p9OqVi2gT
EE81kx+GMjUeLJEO2QwHl0heI+RwToYFmcRoNciDEe2tcYBmQYZRPx9m9BbDXkQIDCxjRUv+5myy
ZGhNhzGuOhtC7CButPKobDII+LTkHGUjSD9jbE1m6wl+X5MfNNOYYnsEsSR+eWguon2G2JR1gG/x
tS6csF8JFpUSXKWRocZTSk19NtFusjUCh8VbsPB/h1vSbTRI+Tx/zuQtWfP6FEon1r767ilGYFGg
Yu8RolBqzlgTHTo6CkyqCdXBrDZ2ItJEx86+V88qySXuX6sdRFRZ51j6hb8jjHgDcVUfeS79YNIH
TVvSnsjfkbAn9T5Rznm9DYxn6S6AS3Nrg04Z2pn627urfNhtJl8MCSFt5ho8ixFwo/fobgISIye5
VHvoTm2y+t+hHhed2ZgNMMwwZ2qW/DU4cR56i412pHVAOqRbH1CqdLdDjGjJEuZ0yzi5D4h9sWMW
SJdG3QBD7SjjxzbPpL1XMw4BrcbOHPu3GBtbC7yopbAeNzjuulOsnq14p8RXtW5aqUePE7nAqNHv
marEy88E0+6J3aL7ffbwQnscd/xjb74+xq8YPcWPCsuf/2HvIt9FW+ogoor/Nkms6BN2FhwI4qNJ
8dr/9MmXDC0R1/fRSytbNdGOPb8E8fY4Sz7AZ2eGFz2jSIlQ3m6lNJfcuDSfZ63tc3XRACPgM/ot
tA/gW3oFaB7ZtabogWdQx0eGnpFyBTeEITgzOzSuMkZqI4/pgx9h98DIaw+uhn4YwnTHsAUJAEcn
wojgppD+sEZM9xivmzk+w8KIZIaL5i/UcB9/B8wGVYwfYNhXa3+LhijHV4xSWXgb/GPS2e1TeyGJ
dHhReQxamMXe27TanwzN2OwjMeYB+kNv1iyDfeXetHar59MVUDFbOgln8yUrrIEqoK+wSfO2r8KO
XvI61OhGGaC7D3E9KXGLsNKRjlyjGRoBWk5DiJ6i9MzXAqmSnLVkQ7HtMv2D7vzPiESFC99R5ka7
jJyjL6V5lO7DvAgTsFBiBWbDBnsGAiKoJAGr6LUpawiDo0pXFqgPQ0LacKNRur+0OYThQ1+TquBu
FXUXoIjvUQXSdlPwUXK1DPQIyDLAruD99Yu2PFPWKsSlwq42Z6IFJC0YcAStysGecnSoTLexseGQ
QAYQ7WfyuvieNI6JMr3fBPPQlhflWbIRsB7UB5tI3a840oVZ4DAHY0prI/YSWnLPoNvNQE9foyyv
H4NJsMgbuePgYeDyN2wIoh3MCa6m1Z4fcRM3dh/iVwl6mj5lXL82LYqbeJ19FyO1a04Y2V3pmNGP
b2Cs/gerji9F+Ke3eLeRZbsW/YchvjKP2/rq8VSTaMkPbnGuuksvkB5L+3YZanbRo+Kf02/hEf/V
IZtmPjNOyWdViuiGcX9Gyrfyx6fm3f5E8Mav5wpPeuFvYN4LfqW0HPD9LO4eAau8+POpHrfmAV2D
adV37QPwC2X9yuqYVMC3yhVnAybRgGJeei27TfJTFqOlJi17F/0lOvYLk6nqO1qy0iklBdnp6Nj+
4sGgdNFhHe/MRJ/14othi++fm634E383wg09P82ntq+LActRx4B4UbADA9szCgXwB55E+M6LTpXi
uxRPgnlT21+XXWn0x5yhwRaW4BvRCd2M8i+5O5Tt/FpTCo9OxbBwAn1FqRak6FbeWbNVmsWE2e1q
1AkAfRwrcZbXC7APY6o7zxZa+qw4VjL6cKsTbckROE+3EVZpxGeQNK7zse1bBkb9iiFnWRNXZlPV
guynr6ayzHD3OYNlAcKFM1pafe8SgXqjeTKZb9reE0eEvxUCLQfm3K+CV4ETzeElkWdJMiaIdoP8
B3o5VshOCUWaYS0DV81GfatNS/NC36YKpItN3+ZSYQBKPb7TyOBrtV9fx3NmBexZC99ttWUGZ4ww
yb5u11JrGVMUaN6x6a7FDvKe7LQyOSvpdwjZaSIhJsoxcOwZWIA/VEvZ23WM48vqOKhHlEQfRvPJ
qzJCB1jrgy91XL2MV4CIGmKKRBc6ZeL969NrwJBywT4m2Upcp8INhK3UYaphLLenuaV9Yi7TT9mz
Aysyjr56Lxj75uo3tTWh6td6RVz3AKMx3RvxGxtaHPsQcv5kOiga+kv8jU6Nu0j8eVhfSrvhNk21
FGKPYjIi+CXH2F3QhaYYF0XqN7HL0w/iACaB38q+X+WSg20CwbkEXpPJjhF9hQYCpwD4bURFIRuJ
72Ez86S9etsHiDru2AcgvxQn3DJYMClkmr/Qie5Q0cAWlvw+MwiGgD5BrpwJox+KZ2CX6BK2E57E
z5rSmTgrZF60YqRnd+uF7sg+LKdZuyyajbiJgIRU8RwYq1EdwyO+mGhbl/83HwpehN6j7DewU8iG
lYIX1Nl+ETOjTubaH5QjhhzeWlVupcrAHyMXZ8IYAF8FBLedI/kH9LPFGoQwArTB8arz8dHyrxWV
76KY2uZbAiBPNoH20yPIDS6YmS/ScE2DT0ECEnnozE3XP9hgA+EaHKiyGqCQzwtxB1Yk6rztdzHR
VvqiSN/SO05xYy+Xgf4bBkcVq2/SgL7L+xCsdQGRApYzX8XHVvFCXMGLyIS7qC9IooE6gNmcHf94
fKGlfPVYbgvX3iWAZwut2cNjsP5J9BfDXDVES0kp/cYj34bUjrWG+CNpWzXauY9Ufuo0Uz4xL8sW
TQsZQuYeN9x0UenTbJH0XySpIeT+zi1HRRfQmdCuV8NJxiacCEScEXEPvGU347NnnE6aAb5pw4IZ
AmDCYRLshpzYGLI/4vKMnts0FzoDbb26iKA+mAAhpC6u2vCXaDSikzNaMlwqJpS9eFnUK51niiy4
doypiycOPGVEXTIivtZ9C/3J0Df4SHlHCJv5FvYUhaHBqegUjAn82S10F9HInSkP7ZusKJwwGHju
yZAXml/hFgLWlHvPYUY8+PPOozISjwqEkmKCRY3+UIaHciyZ1eyZTM76e4iNlbeCo8T2U3vPJnsr
8gOHLRauO60PHT5WAHnxb40Mk5NkcoNbGTOwRGmUbwplbdAgTe7j7O5cakQmACXBSTXWQYyrrbtx
KSDqkiy/LUWgqm50NkDMJwFzu44gwqcxT2qU419pBqEW4SoU6rf+BsoltFRbVif2JmjFZnPtsAyD
rkADxT9BXOy+hYJ2dFOLu3gH6N2hW4c8RNrLHMgZ1ns39ZU1ed7qT/qXQL8x517goPkKyLrBmEhx
Rr4uElx+DmVNDEEutQZpAU4tTM5Q8QIYAMk8oHDq823er43o2vZnTokxuJhgys4OqjVTdZCzRubb
GWzSeCfqW4HbZvwGHqxrTO5aaVd1S14FNrM8QL+HT7NPcDYWzr3VZYcBhrqZ/0JwNylPouukxICX
uSa2Lp/fcuCp28k6e+Qnw7R591FP8uc7CIDt6YMJuZVXUbHwi7nJTVY57ON3SIpQuvMT5sv3oN/1
wY9Tt071sTTpp9GcooOOMflOUC/hbFD58xoLBSZYwppZC0JusJhBwnTgFxQWLQKukaOB0uj4jNau
0rd0XK6BC3Zk03NlwrMBgymAGNgc5xFgvcnEAurlNFjkAPaV7UEZ4UTLH6jv5eHYd1vSJfBJ774S
eWFyY6j9EvXIoJS0NnJfPqh606Nc/gq1QwoDsNvceCDgAK7+fJf5WraZ5g4GjBk6VUKkGHIxjGfb
JP6tuGDJjPno7quVVyXRzqlyUyDXyPUzwq/J1kbPv66gGZm23vQWUuOFrwA2y2iBT+E6EHBVXPUD
B1LrT2MM5Waf1hYFcExGnNNTTh1BbwZDH/RsMgN2RadyR7dB91SRQwOmi40ug5kpsuiZHM9DgluL
o4i2Hz119iAtrVEe8PwZQJVoZ9q56pJm7NArJa3Do1YfPMLzmO3Xw1opSWCLkOcWWyq6slwQPzc9
Rj+/7FtwBqVDW9Dtvjn9U0cDl5gKPr5QsLI2OjK8VZQ+xynuhEEIVvo2ZJohWPXqPu9B9XEfteH1
QhzCDoQpM1s/7SKNAcYK0Z9ya3nKsAL4ABehtFg0sYV6bW3oW0laxNmmrld8ZuhIzebof0Nw0lbx
6dPOvdxJ9pCc1MwRu83QnFPAJiYwySEOiJZe6YHlK3/DHFgaB1Ldhatv1YRtUBIg5Pjwmguid4iJ
SWQnUFYe5lLvdhymxJYerbrUEbQ1BBVtABvHWkCuTk14qoWDCPtIZKjRJN/xcDfnpD0jMxacGr6K
vGEdCLywux2EZwxhrA22hg7ZAxtldDOPkHGP5NS4VsmrTrNF5RJRfl07z1FwKCJs3B2+U/jNcCow
AKkwdbKUaK69VHHhKqsxpRZOxYSIsNHuiZienDH6JnKA3QaA1OGOm0ky2WELVYjutPBIeyh2gfw1
lGfFvUTIGmEI6RsKr7bGNw/HOWcSOIa/+zB5oKbkMCRDdIDfs4jNkZ9VkiXA7caWb8F4ssucSIAE
ZrfMbynHG+yhxuXYvwQTHeS0VRBPzDpcq1v4KrNuTdDT3zgUlf+Mz1ZovstXDkvRPJf6olnpeH5L
b/li+Osk5WwXlATr2EWgMqK6Q28Uly9vK/wly75c1puy2A7NTwjt80vo7cD8UbWT6q7i+lq8SUcC
+zGX1FwyWyZp6tP4GRzg7SrHz4Z/zYobVWKNwhH3kGNLsTyxqqnDpw6mvFDzpdGu4/rEIHTDDK37
3FSmQthqVBuJrgemkDbVkzU6Fwpu6jpE7jOO8VspnSTFqY4eYRQFt8x4SdmhkBzAwYk4n+C5xi+B
UMI2KYKti/nT6OLC8uIAP2NtDB9s0jGvUh6iDqvere2yPHbesRDEkfKEZKUmOUpfd4DFAfYF3TAj
SOQTbarJV5Md4PWS6gWPEyGdkSEpYtxtOl3F8tZBUWjQcXyuSA2dlhuS0bB08Gca6UMtpCH0bSGR
JnjO4IBBmXoNP++Ju0pxaZm3X41ynOxFsP7GiupZJS0ncyozTVqpppMOe05s3/sycCTRYeyvanPr
ek/K/c+la65ttm2py5I3fWAvsGEeRKJbpWu29pk7C3MP7kKdXcSX0M/MaFHKG23lQmlPvkvzJ69H
US0UaywRumlQLij0w+r5wU6mPAXqBt/eSlyGpzEViGR68Z6mZ20yFyDpivs6wr7uYXg7vqV9bTG3
n3ERQndi3OWaWyx8Ms7mQx1sauawSI/RQZTuHqpTPCwDz9FTp3oaZMJiqUi9Cxm8OIcMTFjKyU6I
6AZHlIvbSMiKgFHTBDvebarOaeHsGAr8VcHX0Nj1c9yqyGqaKrYiOtSpleKU9PK0xSUV4+njz2PP
jrfFrN0PHwdrf8YsJE/OINSVFCaMFtPwbqIMFrBGsYx6W+JWyqcxUt7Qp0GYH6msUGNkp86OEkYz
C/j90COgdKSLmIRF+ClzSlm4qTGj+Y+TEITXgWKxwY/3Xi93OJU32nTVW8AN8j2gQv+Fm4H0tYDv
RRtqhPQTi88y7p4hy88fvjUiALt7pxxdrNzriHCkk0ZBAO61bKpN/xqtH6Il1NGUeQ9En1rc50fj
kWs9Sup1xoC3g+uGywOkxp1Q/tTVqoF/WthydunVk9BiOoXNXr41JonFtF5HcQ93zPOeasNS7D0M
5GpHBkyUugEe6mzDEx1cjH7+KZel8sZ5SaBpz6GsovnCmKoWDzHjvRxXlQRCUoDLXxvTuhs/3gfD
9ktdOyFs+k7EkvWQj5s0g+gxXBF0SMSi7EReIKdZBnHFeyrZrbklrBFwveLSa6c82rTwwzIX2eIF
uphCZAXVDk+O+RPnu0/1VcrWhJ4hr4mm666sV0MHP6f4ng+3boIghkiwlZn9lVQNyjuGd9JCg/Ro
yyrKAPOzzjhqpGdEcNwXlDndmIU75Q06CpcVWIAvZIl0FuLLH0m/Iz/G7dbuSzi6JnNJOBLCyPYZ
mb94X1DPgy+MoW6j1JfHjiFUelMhAXF5gH3mtLvhwp4c9Gg5DhNLEBAL/i8YKcDXPTsZd5jJnOLB
g/6S3WDlHaCU8KDR9PGLzalemn8oSKBd8AzxTvJLd/MOJd5X6LxTQqAZzA7fbnwF6IBXUEPukftk
EejoL2eVAD1jwShCyd8yZGMlJ4jslOBPHLg/Q86igbECg0yh2VyB+hpUV4pyTA4ZuerWgyOC9TcJ
eMsRte1ng3t2epugGoNXQlSmXesQqg5UoRQnGa0xnyKxufw9wjmdUFlJb0jSQWPOYTGjk1wp2DAm
5jUbxpasJX6uNUeWb4cgGpFABMd9E9WOSWY0/o5D/gp3cK5RDSS8zkhN0X8Ep8t29aZpOWvoUvlF
ZWTc3nrsSYFEvGIZ3riBwrYyd3r654I1ESUQykcYQLl/muBocpcKTtc5ImL9h70FjgyMahYFzUlb
CxbPigCC3tlyeH3JACF1cXSLpQLvE1sxeEG6A8+3mZCt+zdg/7GlsjSnd/4c5Skjv3BT+YSVbAdm
PeFuQtaxfEuWHhXkfrNhjuE5d6GIiZNgfAvjehb8TvVhCwL5xd7Leqpsg48LuG4xLkecQNhLjH1B
hZ4bi0w5ysI23gVYOPO4UT0QfSjzJiNkcrLVPCmrxyl5htsXi/BzgUEuoyl38D948nRzgdmTHRFc
TF/kcKlfIcpJfpT8APh4DwZiwrCXqh9pBj2nuo1/OiUdUc2OwnXKWZRb9Ty6QFg2S0iiX51AQTDv
iDVTMSd1V8GykpyUcxPRvoxPDzNoO3563D61pi7YQpiGaKCKoM7xgi/jlWuoWPiU2SPjO6ZyyoPj
iIVv29CkZfVUiVsNLgT0ItXEPefQQTGayvnFMx3bu5CRYzB7/ZaUbWZTBxOCZglBB8WedTvCK5mw
CAR438gmhWPQ3ws2DPabt3/q+zlMLXrmyIBXM2W3NXWAPuVGKcwkr3GoFEiMIwpmNITDmO1AFAtN
yvcAPjcpcUUh2YC76GUPBSONjIts4jMDq75fw+33qaDpqWHNKqso2kjCjtpxR8v5m1xMlq3f6uxP
MKYkLi2jAGIz0hzVv1JZ1Z6DDiBUL6NrRfY2yiNJ2I3Tef0y+6xDNurOTiEVjHgGu4Xb3nscitrs
EnXrkcbNg11h+oVjorv1hUMLk/mDPfXnoVK/BNqve05JbVwiOWIp5J+9yA8Qk93cKAQzBy0V+la0
ik23QKfOXaLkdk8yglEOo8KO/+BEoD/hxGza4yDE9sJj1pASqsLHtcLJAkJ91uGIvvn8KFiwy+AU
W9cWGkCmc99zaoIL0/SEqvURLOauqDfhdhsUbcwhJls8INB3c6rzA8QGGcEC7ZQOC2lWs//9SOJX
u0aWbHorxC2psMTbUhNOYyzu2VQpsy2MepLkuOCNeFgrlDwtFik4vfqF7EUH3bW4Ul8/6P2oPvn0
b9Gc1zhZ1nsgL0qYbI0yJHbaKYnV0mE0M5gyXESsGjLuafpjaqABR6wT7z+itcb4JYWqno8+yTy2
4q8ALMYc1VjIJumMxrqClCcIeAa8UXkKdEDzTrdICBkVQmjIRFus/gKOU4RYyIiwKhLmueFIxxSI
3cpgqG/GpXXKH2zvieGopEZDbZlYPqHUcxWlwcgWxzQDRxsVeJZ8tt5WzDtKqNKH9zY+8x8Bvgqp
YAMX6a6Syc8grTJ+g85tkCxtCTDAfIbut7FNs1lBrkXGkUBsqrCQ5HQLTgmP6fA5BMayko+StKLO
c90l0TWhVeRgEyQP3fHdJGAmJgSd5x6q0VSdCOi8qMOmuXayFRo+sasXcnfW8hfMo0nlKA5YhRNg
gtafP5j2hCG0Hu2XzsN81+j6OL1w6MH7MTjIaCJE48fA6YbZyCgo248bpHgYqDCU5qn2OoyHJeVb
DA9++ODzus2F1SicTvRTMCHIZixUeyaxyCx6cSeWC+GD+mDFCdLI4x+bjATkj2vO2srZdBxBTbpG
LKwBCYiXunLAII3sAuNeVf6y1BmOebtOqbWQ77kwEjlmEGHGi0kBo0+zS2DR3tLeSnYYa3twXMOS
oNgCRXJWGyLqh+/C8RGCh8la8JYyhqNz6XOOKtxJw9nO7utVCfObfR43u9LKbh2eBoPZWj7pqeSs
odNh7wygeaLbKecdzNXyywBmorf0q90wueRf6plcdZjAgDPthcM8qyF5jJG+e1Q6WmZH62wZEPBj
0c/9x9F57TiKbWH4iZDI4dY2GOec6ga5ym6iySY9/XzMzdGoNaenyoa91/pjALeI4WDCHwvHkvtt
b5RrE5CIuUYPQMo2rcPMq8Makn5P4t38w/cjIKEru0tg8mrtAXUZHT5YQLdADdju0GKxHDlys0rk
RzVryzvndXC1tR8WfJTbrFUAm5McKxhxAtiatNfoaQJEdfOrdDEpc1u3GI4clDzDtjq1K5xtauBY
ZyCg73J4Cdof5VohwLPgzqQ9pREIXTRrF2Mo4HBedaxv9B4w9rFEEY3oyIsU8/EaKfDnQLYcpl7v
ptNXTFnJGCb/QHK0UecRN9qmblwgGtpLfDIkCZ1iz58xZmcsK3dMKRbRSQRl6L/6igNUbOeqC19U
H5Cbi3PtIMxH+pwF3niE9O7+PdMtiAZKijpEkzypueXaWT5GkBjVQwJi+06ts0/8XYbVHICABEWH
JL3U6VfYEr/UvOpzahgDgFykMm/hlf9hChBxF1DnsFlQ3DNp1kn6EIV9QCSGTW7JRUD4vZJXOEpV
TMc7DpIa8HdslUIIM8V3kXWzsUFl9oFf1KaduGra0aoN+y+8veaqRfNM34gi1xXJUSeFPD+N7qFs
rQjuFwAJs16Lf62nhrA6+cBAJjR0wSgow7N9Lektd9ca0k5Ke6ehBrCD+R3wzskchSnO+KCMlp7/
6w+rDBGS/yBKyjJWAphNa/1KdNzgk9Od6tyveaxISOnX7OoCr1kOWIVRCSgT8YrCfcoYmaDLuRof
FOzaWcajU3Mc9nSBtJar+yutXgviXH8BqdALuytBW5eavEkoqh4cYY7gGclwEExLnJLrjhhBEFmy
9DiXqlk/q3yEMlO2BdMCyIb9YdPjC2SVy96ow2vwWubxbfL7Juix2SOZq9EaTMMFa6ysviihCcBv
08WCleCz9v6CDyowYstnmNdF3f4SAqbVfAX4Wx2Og0GZfznnoWE7YqAyDtGaSnBykqTFcC23PruY
zrnwlVme83dEYXnQRYsyhoCUNuXVC38Elu/9JzzGTMN+d0qqIy4kUAmsq9rB77dCtqeVJ4a5dnBs
8GvhGjkOWTtv+ieShv/nQdrq2B7Ho4sUlX4TCr+DQDLyqAinD/WL/K4MzmLSws47QX1V1AOZbwnT
h+p8YZ8MvDwJPYJ1ewxwmA9Y5jHgEJVUgqYoZCqZ1g6bUgbbxeSUxxwl+JX5U2JVGLF5RyqLSatw
WvnldfsYqmuS3LQj7l7+gui0q95kJ1rODtXDUpw2yJAnNPmwJ0co/QGuYK+x/qs/IiKQXJwQ+BLV
W1x55UjzrmpanSBIx3S2m+e9ODQloICAM5bFueIY5XTn0C+w5SAgL0gWrtS/z7DPwkvwG40+jhX3
Yz4QxUUQ/axPoScuAtdeBqOuTZG1GluKvQSVAO5JzYrccGtBvbmaTk40yzTsnlfDRsIhpf2fGq1q
RIakCyJZkJh+d6KJytM6BgSQ4GSq2vMH3Tlfp8E3XTqygppj7DwAC9YXIh8zH7zi30PhWTZ4QwxX
gzOKqyVzalG7Cdu0ypXMEsm+KrdbRAMhmd1nKd5aLVmdC5B8qd34PRNXuujGxBOypn0fVwT/yeDf
KB22OEp1rIv6rjc2QfJq/FuQ8l0Wz8rYeLwV+bHWW0xDa/5KjZTMeIVZPIsvqDS89J6Jf8jzJNPO
2GcYoqn4Fgg0kH8lEl3p8OivZnVT0ICS5auah46U8UFeZagJSHmC4ELIk3SgePDSQaNOWtX1GPUK
sgE8NvGUICaBzdmPHLWYfxsAoOTumWeFvFml3kG89kzw/H81pAY9rghweuUpUhvAPBFCNNNHo0u/
UfcYKQTEPb70l/TnAI5+KJ6DvxCpMIODJ0+FFBELTU4wPEw8pmp17rpHTn3GFyf0SZAclb+3Ba7l
s5JxB2fQDn7u5kSOST1pTISNqReF36AH0FXQdHdIwXvtGZCySJwociL+Sfcx58h3DSVxK67FfCEi
20JsxRGQamfme3ZBQAJBgTdgUJf+zHpR16/EWrXUKZvvUGZ+7Lhe95AAY3roT5CjwnH6UyDtWo8X
1rBBdryM2olD90Y/afXzxBhXwWXYI3Uw931oAz2Ia6AUwAuAz2TYoK5nqr36fxCYwhxvISA8Oevn
MJgzAQXVMf0HCwTzoK5Fh8NDr5Ykq4FpEc/qCPSTpaTamt+acZ8i0ATePPMWKkBW/wGPvZtj3+nb
eKqt4AbKnAA2dECRuGiBfdhyyY7uDikBz8VlICDAv3ncOT0MZUJXgE8sLAtLVRUI77k43i18dChe
E7iaMy4ust28k8dFulbvQ/6rgMBlj9TGQ6FghNc3rJhugBmBsxgNmkncGz3bqLimnhyPvvF6RPy+
e6SjUjHzoNlwPUjyXPNOsc9QsBAJYUYn4uL2BvU5x/kktRB8NMvgM27yxiySNgQkmMU5Rq3SPcU7
wHqJuNDAoIp3y6XnWktn4E6if2m1q2X6y0CN5t0zI09ehT42ZzzEs+Ha6EyPBC4x9ZHm0nLrW3Ou
YQ+5dfNZFMQm/8v233OdSQ7uAeRyhNT967LfnMhTO/aJdKUZnUFumj30+GnohNIHq1Vij4c8EvVv
qK5UZA0yB5HI274QZgjoxVfirSOMwEq5VxWizmRzFhPKV53DpqOcgCYIsNAECVeJOKwvSA06gz9O
+AwBRT7AiahHsujim+QmzIYBUmJEfqv2zv/W/j1onzipvdI11LtE/GHLCVEH9tzcyfz5N7gUFn6V
RRCQls1Wiey1+8UI12Ru07xSNOT4M9LkUHF+3Fs49ol0J2Fgr6FMmzkOhTm7bwQaPVNYaKQxmgI1
oTJsQiRcyrVQSFOaedRRR7/f7yItHV9Z197W+zMwEn/vfLrkwQDDKvM4tBHItvVUQ0TmW9h9PLwz
3VFMULkuNA2dLtWvXHfp1iffoyViqzpkyp4PIHGw8uwlZvXhUn62n/2Qb+X2PqQnEDMP+Q0vZKSc
oYWnOK8B0kRWlg43m1Xsq+89/Dh+8qNkKOgZP0gF5N8A/uzkuWXdBeEkNmQ6kLWAGmcf8tJKuEeB
MCMdywyheISYA3PhuTL6H2JtgNXHzIBOhaJy8/j2QbnM8YKGDX9Zv2vJgMleNSRbSbBRQQ/BJq4I
7/olrl++G3Ogok9D9B12an/bBJtPYLfyPw+ChxmV7USdnLC8eO1WrG3c7e2a4AZYyfJCWZqFXJHc
e/QWwDG8c1QGEd0rXuFQPe1akzX7rxVPA65VXJ43kdg7NE+uh7DbHxNfhZajpbyN3eena+z0bqSd
hj4HUeSEXCmogTlnZHRwGiFb9M1VpOiO8ZT9Z4PH3MSrgaeFtm79EH6WvNvkz3xEsItnKBMT7YJL
QkXsIwvC4VwAUQu7jC2R2CT2RutOHjnOpmSKJBVymIa0ciGcanmtmluPWEBejJ13Jc5mIrEAetLB
RDuHYgSkj2WGSZ73eCC1fQm1LcrnMntEMgp3ouImYsm3DNmYLomj/r6l/pX9+GPQx9iQEpsrSb0O
5QG5VsFrQJoQVSikvdXCzsQnkBnkp8j7NNgmeJ0SxmmzoEOxpXYFlfsIl5PL31oocAw0hyzT32uP
px1TekNkLptBWi0GHEnMihYSaNYlBVNHxXMP5MNoHBPhRevY0TLfhYfrAkfRDvw5xn4A/bHD2YW5
0JB31ramCZzQVJB9KlmKZUEM0Y/SrAI8VuBG5cyw5paK9HUfUg5TkIZzl2D1yrFoVpxj1eFRNB0U
qoL3okawD3dmza/XdXay/CKxulXfBW4scy8RgR5fWFZJLq/5516YkJR0JP8Ffz8ecidAT4/3EgRK
uiRW4MgV55PvlqNop9lEbwE7L+5yeuEakgLhek0qLSgSYrrfvmb6EYucTxc6wam4SppNUaE06aCt
CCA019fx/q5XFapLqmZRUoeST9vOLnZa7iSf9K3cFQjPIg2W076cXG/Zw0O2F2+bOaBm6/8SyoD2
mgdBX/nniIwIhtTNrWme2YL3yUcgpG8MhrUcoWe09aLHySdmmqIWaGgr+St2rAuB/ij9HYHKTIL9
u0OOPPfIcWuVWUT5KbFRxKuMMCwzRatduI46vg5T3I54MikPAHurj7kMlDui16G1vd9meHgJrQOO
xbSihL6t6nPqDiqczZPSXLEM1doZRew/EcUOz4k1IbkgEn88oHyg3bR4I6usD0AoNyNYlJE09bst
oZFCdhJoSRiuTw6DNShUTyMQZFzlWAcspFIxJTYrcKkFXEb6TMX7/4rZ4eKHGM6+hctc+z+vMP4f
KsuVzJXxLJqVtzKgQPHSJMtP5ZbkyMz+ikVY2QzguFPazMGpzz+EfJPKNHiC9Le0kNIsxVYp3rjA
+zP/AWJeLOQ/Oh8iHwZ6yvLdy2jGYCdAIqNDMJDASZX8VrGmsM1EPFXCI6Pd7aJ0cxGPd+qO6KUA
bIwTzE5B4m7i54Afob/1CP6qm1fAWZFVN2bM/0I3yjeZbzl6FV9yNlyOLvBHX+5scUz6XRXeb5q4
Sm/n0AztjHR2OnAM0oXSH0aP7zIndZfBOqeZscDWX5x8vvOcNb1J/1Jr/QUQLIwa3vNXHQh0w//s
dM2G5OF+1Q5/nvSbda+SWV+Qp2pqzFvrbNKooI7Z9PJvJAA08R+beRVO/owPrJ5SLvQ/42e0y4xK
EQ+/ag4fShjc3KtXRb5QQPY9c/lBpZQrlh2K6M9WckBQTgqWUPmsAlyelvJbLvNWX/uKsK4POenn
JSEYA2LqhUQ+oqlfW4KlYxCqGEmWJrk1IG5ljjyKBWWiTlIioCwe43FatEa/h4YuleQ84+U17Ri7
9vUYKCef6Cjod1i5dj3KdOiyn6XAwMClLhyJ5iLnTshra75/fM6TgUnwa7pk7vovjQD9QtrnxVXP
NyTRYExiC2JtnlUfR3Qy7bcvXU3c0KecM4VxKOHUXyBg8+edzcgOo4qysHKArIhNEdITbCzK3sz4
segA45hoZYqdt/i6+Hx4snfFvpQBUFfoJXCQfG7S9CnzNkjCSWp+olXxAk5GDzTQfUGAn1fQ4LBp
Sq5IincwlcVkhkcJ5V/FP14GqtnqK1zZlzeTTOvR+ttXq4olpe/w0yM8Q4kP/+jl96Z7UigrUO7g
BuTHTkgH7r3x9equJmkTR8J6kmCTGsg0NQxnL11/e+rVpD6d9WMEIHIfWAYcx2PeyHiVvXGO8/nL
IxiatnjUtGyGkItsv/TpICsFU2jQyqjGjt2hQqTcFe/YW0SrZWHMle+PWFLPPGLcjANcTXm/sHho
su8JVs5QD/xLAzehR9Iv7e98Ffq/sKxYrBBfsqbE/IUVhHOC6NOHB97rgIeD9iB5CHZcszznyx80
3JKN9ihQOOpOkCE5o8AGITnthTFJf9n5i3bO9C6aqU39V9wQ9BSjN4IeIbL6XymSqrcUBiKSx5wS
gNNSxSuv/2PGJTM15HNOUnJsCGPHoicgDOQjrJ/jw1tFyTw/DhXn8CI/gv1X176j2JKlnfMsDPYf
MJJGwQ0MqLJE4U9IdlbMamm3RL5FBydx8ca/L6kmJJB9+dJFAp3G5w3lAXHMvBImYUXpNj1Ox78o
nC69laCdkmRWQEMIHUc4j81ekTchVVSay/z/4Xy13rm555GUCSr4CCVKmrkRuMmSZUvTzuwDLXci
lx53kLpCFXJqzWWtrnTx1mL0pKXJZ6BOb5ayrD/XIJcoZxImYDo4O6Hci+hYYxZENV+7gAJatwg1
yvW2UbP2+GXQSX92gnkHyKujd/u9yfJRimuAl73E422iscQjps8K5LfrweMlrV1iwZBn5ojdEqnh
99xEDK1MMKayjtJZ/Jfp9ILyWLss3xicLBB/9NmzmNBcDyAdeR+wopfQZRIeReZpoFdsfWgjf0tv
HGVXWTOPffhZbc0zJjaTitFJ/s5NHqKRIPTRizXQyWDzytoMgBZUf2kQ9qQdNR7ztPXhkIjNjFIn
8rb+3gCOLiQGgCekr9ytaIzAAawq//riXLTsQQb8hJTbYd5MdQo8vjouftRA3M39TRJJCPIyQlBD
ZCj/lkQM6HE0BVEA1IG4zrqViDAGZVus/XVUuxRoqNkyJOvUgMlZXwagLwUSAXiqjKrwp5KvOhr4
vOVwX0LVjOyvkf+FcKDa561Wy4YPd/BuJjciaFaPiVMin6lXXim5RESgqceGYDCPyGgCQkCXIyNb
1eWv/IHn5AkN/gbjHEl0x11rdPu5CZzrmABVTkWFU+bIOSFEIHky7D1m6HkYoaKmzLs4Jd6qxGsH
9EiFGU02w8IAkXzIF/9dN8guqlWu0UzY8pWrCHcwuyFIk+WfEJKBt18QAeDtIVhnXOI0YUieE5o3
OaSP54BNriiQF+OihTvCGDYLP08t/VM2iuE0buCEh6F/W/0roHqXgoanv+j/+EoRavnvsNnhJxKO
WAD8i/BxkaGJfDhfbN8UJnOw8Gmg4V83mEqDdlYZ3XbgA5CMk1ruvt5r0VEvgzrclXJMJnb/QixT
53AXlTbrs0NIKNmXubm9KqQ0gcL7PhQ5UU+6fPrEv+2HeC98wnZCnFS3rvFZTQx4GAJ7GjojsBiU
J4MO5JUpHBWuXtyg2TPO6Myi+pBXQwYPRrlTTz7+WUo3KHUV80CFHf2/1EH2JFTSFkla3FKVHToJ
GYx5gLQS3d5WZY3iXZdhl2Ax+dkQW/7E77Gk9yY0W7ED6eW1usOd9nNNdbvIwbltdVzz/VXsl5SF
slfBMoZkDAHj+BSvEGBliwEbabGsiAHDuNBAgF6BzYzc9jLI/glne6o8c3xDOp9ChXzK8h9WeyXw
SbC9maqRo4bQcvQ3qz2EjnkLQUkA163wHAxHS18GLH7eo0fPRXBA5+iEXfXgxmOhG9Fi9D3oZNXq
5KO1p9g6JuoPlAzwacfBwpALM1L8hQuS9Lz8YILABmgXx8C2maQvdZJz4GS34C4wPh/t2Gt8XPMb
VJnYntTs3Eqv0LBB/3GyexKnC8dNNvug5En8NdWd/QRgv3M+aOyJ+kBTJl56CV/OzGgAaZfFAhWc
tJyjAP6JhaUiuvuMJpx/A3E9CEgAbpZCsd8jB1OmqDCsU9GdUupVDOxOvNYS2xovC/wFogy0PDMR
dwSypnUckIQ2+Ic+ruZiztAY7C2fyXsacmVnH1Bw7DYV16BxzircQM3LW7ec49NwM3jdVCd16zO6
jBnQuPFlNDz0HVSUXY35b7+lzrbH6IVfIGq+04G+Gyfgy74UM9O3vTTChZQ5QfqvIdutRehjaAwJ
JUXRw+KTI1Mh94hZ386ZynR0IlKKnOKfkl2ja0hoSqDTwjAd03j4jFNUxEiy2EdLamKQ29SJnXBm
9ext0pn30V+bpT3g4M/OnqBMYoEm8BLDCPNvxzIiiRy7HqVlOLw6w+GzSHDgFh059ule4NRNQyAh
xqEyJL2thMQKh4WP9lknfkdjQcJX1TUkCgJ9REVMURoQCApq5RYW9058jE4axGjKXslIC/vRkpSE
E6a3DmnbMCEji4YWkJTIPJduXm/xhFnxxvxW5H/uPkay7JVbzXRUeyv/Ekb7bzs9CiEyu/bQyBfw
q/AC+Y++Joz+NCKrg+ZfZZImhp3Qm4FrFMD2FFaqIaA8yvYB/EfbWNQNEhgUUxPJH4O64NEwpTUr
ciGf6rHgPdwTFdPd4jlrdQgtPI90GvPmkpI7ASxJDbVSrRLlyX84ufHSgFJ+7upohGSe1S/8dJl5
5V3zPDbqChqeGb7ftxo3L0td0KJ6gmu7KNmdVAGrvPWAOdkzwaBKMIXi9PGsArzvtE0tu4EwiylT
mcRvGiUb/RwFG6JJVz1EO/KE7oC2+1btk4AgKCoEKLyeDe9qpz1bZo1rcsXejEVz1t8DbUV9WMbx
y6uItjOeNOhTNtaw+awfrNOT6AhrA5JNCp1jI3mv+DIZS6df42BygFOr0NGofvlCylsSwXPON4js
UE6XKqYUdMmjs/Emo0D3hpdlAvQ1nA6G823vlsXIWwZ0BihTZmYkgtLHzrC8gUAL1DmuUU90VyVf
UeWg7ngGqTerl+yW6EuSI4R4Myyi+tjHP4iBcs/GnE2L95ZDDlfaXVamgjFjpGBjPLUnlvP+RMIk
JaeMt9pGb5dROVc29TX7cgmMHRa8jr0dUUgwvl82aoqCrtKpdODk4I5DiUGuETcuWWSUUBKkta45
EfhhN8h3dZYiDWPR3UN4a7e/dNVQkWSRwgO8PaDg5gSwEUkoPyIfEpK30ClmHYwhiq5AXmK2MneB
C1MzHfEtV1b/+aMcvOB3I1RLuqGvlojfo5d9RppaSDD84vM91KOXCPaR0/rhWc6AsPE8JT/zigLR
HOA1yYOwVc8FZ0K2kBdL8YGipbOp1+X4GqZeMYuerHbRSMt2S0t1fAHSnMVoS4UBcDNBMoYLl4/3
xpCWVbXMaA9KXCiS7KRjC2dL2Ei2sizGA37LFRgwYY4a+JCvb82HrzGMIXSgNKl3bIT1oMoCLgWH
f4V0SxtGGiVI2dnUpATJyops6dqXG8gbqkB4jITpcEHKWogn4TPnlWzHDN+h2uGBIKpbXQXtOmBx
pgtTnGQ7DrxlHi1LuEmOT9P/IqmQwEThWIGG3FLAYjCDdGXP3fUuagPUCbq2ELqF5x2ScBmUR6gL
qgpkWJAQzGmebyUy0jvqcmMDyWDi7qOMLWKqQFEg6pAyQn4c0p7LzzVXNpG0yOlt/NhY+0kh22G0
ws1FEZV6F6s79HKoEQtGuiPnL2rX9kUhlooTwS1Sl/iTdJ5v8EIGPwnnEjHfeF9kJxbHZNIqoudq
Up2s6OXdfNC4kPzgCChIIkY/ZU4qDeKQydLyPXqgR7xZ2hZAGg9N/Bmkjb8fmEvRLhz3yF3FdYlk
iddlobEseAztRLECNsb0VWITI88HeSkdRCQlludk++CyBWNBsRjEruTtqzuphDIPrrUzwv5YaRTR
/CnGzDpk9/YBLyJTScssSAbRHzKZDICumgf/qs9D+pS0fVDNOimwWD0xEmA0+H+lVPmOivAIIUYy
LBr06J/0o8m70WfbTiNhlUEHb4l1cZAGxo9hU2NC4XSm9I8tHlZ9zDec+ZAA8Tz+A5nSSdlj6FRP
H7bAEzM1C7sywGAgOHcku4pJs55nzRTY7WxtyImkK0BByA0J61S661GhxRPv7WUwja+xAPEJyHMW
V9WDIalOX8QhHBq73pq/RXKeqi75G2w/ZBJPi4TwTGQ4enWn+VlepwfQz/JQvUawoqVYGy/TnvfO
OkiU9By9eycfEASTiAxcyRrKG1FuaE4/0YcEfdOQ9AR4hBCa2GrjLP9cw2rNxQoOViPvwAXDxB9v
R8AMb76x6cu5bJKHC9ibMMrKG5Kt6Nbp5JVHdoRUaE4CZZv3BX+nP8HtXXT/WsrZP2OMpoORkOKz
eYPmS+X1Z7fWQGr1ecfdgAs7tr8dX1xrt9w5YLtevgyLZUPEYgLhCwVGQXZ+jDXMvAsChr/6zuyR
JLA7QdyaqQXvTH0ClWTvANIJwIBr8XvjNdVTrsm5gkgn8w5fM5umn63/2ZXaQSTTQLtk9Oht2p2/
j+QlnypMHxauAgjM+Ie5Muy4wkg9dXhQjYMGJ4WGVJ4PYxXceRTWOS1QfUSI3lWtSJbC9MtgRZ46
ZO3I7X3YjPVtj8AXaffnJwMgSHRHhxkqwqchHwiLTba990TWEo5KVmuBNAezC0g+Zhv1rRh3TV6K
5kItDjzH/K4IMvqdRT/qJPmVEQuWtxGLMe0aj9grpVXHlnfin/5XXq1/QTkFdSZIhB9Aoy1YW2io
gMA76HGIyIfuF4QnReEy/GsX3DWIdSy47rx6Anjhp7PCZb70X+W1+dchi+HrwT7w1yI0fzIysoxX
P/xFX8o8/Vm0Yh7eQ3OB7R5lOsIhhRUbO56Kebd2wd+bDw54eoNICVxWA74PWkowkca1Owpod0wD
UNmo9elV8VbwUfm10mxQV2p7cLn/VugZkWIbK05KA07TU66RTkhcuWmyf/U1fSJ8K7N3ySau9WRB
Z9iYsP44SNfJZW/nkA/ZG4NZQZjPpF7h/0IfAV7Iz1s5o1zqbhykJRPy54UIjkgnWpPY7NnT5fDH
OBD+Qs3y123Jy/EdSrsqcoJBijjz0hjXkbWgZjHqjOk4PWOmsebePcZIyZMOBtUJNo5gOGjm5aaf
IuxClrCocCHNTeupE0gBpEGzFhaz7IliBTLasOyBuSNj/Z0o46hAPY2CKOOlPpghPQTVxfLbTd7K
L79Pv0//YTtg/CfK+IsSbt28qfKqTuFdr0f0sIEngw77l+cvkzccR+RFzOkBmcsv7Uf+C61LRo7E
KNEJZvGF54psuWzJEd4dbskkP3LdMnFxZwx4/k/FQxiIYXI1+iEpTWhJZh0fj3iN7FQ/BdeIIg8a
B20My5VdGJd4Ddlp66v0J+ETW5ApalDaMKfzBcMPqwMELOmWQbvrCsci7qJ/Ut6g0WmYKETuYbdF
o8jMnE/Lz19cLnEm40gk+t41v820tsApL9RnUdjLBx/MjGWLhaeYltmcSkH0bOErPKeC3fxTqzsC
0vZOJK528HbJEVXmQtnzra5obtqjzQJmkmIstTYug9B7cp3wzdTLEDsNyTX/JxTTJJxdzJaWyeXn
Tcpws+KpPso7ZEEqGO7ggsprwJgduPwYyK+ghnuiRPie8cXhXqVGUmqZ+EuApzs3No4DUuJjol31
32BY0NZQ801/Frnbv4jwMQ7FGjU6ipCFuDDPOVFqr3ppnoInx8/QXupndQZoHq4Q/vBHHC8rbBCt
NAPtYDkcs3opbmDVx/xbzlN89V+Qsqn3Ksg1ZHv/AcQy/hFIgrOLyORNd0ltY8kfKugx+5P073PG
iDfm0s+Rr0FZc9cLP987KFvCtK6zgpCgF84ydR9HEIh0Q2EqnTVufaO8fZl6B+1X+Y0YRdHoWlC1
4EF7LzXnyjEz7L9k8rDmjc2bx5G6bD4zY5NCCq0SugqYrkOUmcfuIO/baK6v//AgcjySdz/VH+oi
XAAL43mxJbfRuEhIiqwxt0FCSLb+EqYpTXpTtqJDTD0HUQdYR2Yf70j8JbQvSu8WJN+5YS0Q6Q63
eeZn+VuYK1uWFsNWd/SVLzkS5RUdoG8c8EuQUD5l+4P+RF1xqQ4zGic+M5v6ApgjmLzOrmblzdoQ
SMq8SKgk/qQV7+F3xzOzrv40O2vcdMJvR4P9AukhyQxStrK5kNDALlmJ7hDR6Kk0XhzQl3nebkic
oZJgxqy97j9Ou0MORzLKfNR18QOV+G2vQHmb/ma0qPr73/zA0LsluwI+OTH2SseEPhmuxj/MQCwM
OfIGRum3TgjrT4HqO0cftYXGrPoVqPL3jMANA/5fIm80ACse7Wd6HAyCZC+ZvyK9Clw7ShalaKPY
6eiM7CpEnXepOwwyBiA627xDzioW9Rs9INXec0rC19YqZihklEZ11aDwxJ0sPIGAjL+cJJYOsiDT
jpF1ygzCP3oGoPIIdMc8nyrYDYqffoxuYeOvZ8fREGFHOyzlHVP8H1mTvH4GI1LHajJ638ZyhAPv
jRdQyuwM83iBAJpY2ClWRCK55oNNuYDsfHBuV4h8F8ISqw/xTFT3KAsNKJQECrbAWSCDwrl+sjwq
2JFcgVSOiesGWHlaNw9ddjnOQG4umLRNvAT2A0ICcSg5LlgDiL8YSbDABYhFgkwEzFFcFTUOp3lN
7PQHewBr4ZpCdJIB6DmgowsplLqgz7bu5+SJKNqWkasLRm0biQ2zBMUrTYCIs2lFJqzeNH6b1LYO
ljhnz9d1PDYgotjAXe8B7CXzcSnFXADEyMY5lzevUvdJdCDljvvw6+ixkwV2cZbXVciOvWaRjH4G
oFdyPo0TSwnCAhKwiu+2Nm0qZuA6TG/WIoTsB6KjsJ4u8f373SvnK9cWvr+WetBLdbCjgI4KVibZ
zjGCmDD2ZvNP4RUob0qMeFm8F9m9UHc93AXhfGqFGWnS/awZCvtFvCMGGrzgDBPeovo9oXLwhTUC
wK/3IIxM1+b5Rf6t+qug7fUb5oh1A5lA1igyU9mhdEIma3sgxgQZYgipwgOF5mNwye7EnzsGH4yO
Bj+cSVhf+cgkYugn0QEcvWvOuGD6DF/22I8chQv/DA8m/nqUuzvdW8RB7hJMoDpMcEjSSuK99xoS
YV51kxupJ394WkqrUcaIlZx7ALeiA5Ik+Rvgwj6Y18f4jrznL4tvMvIuY9p2P4p/IWjwQ5q3P63q
JabI5kBpgyCt2MJgWnQkiFeeYQDqKee7RRbAcnjzW7DfJBjmp7oNxjbOv7syWYdHT3UMz8FvJQ9r
Imj5555RFVkKlqYJOivEg+XsGU0eZNgY/OC7AtgwUI7lH5guwcKIjdCrAPCngE+LlgBfdC/BTk5m
Qw0vgav1GMVbYkM7gwjgq9HYFT0ymyB4t8EjCd4SliMsJxc8pj3xnPox4OXM1mRg8WPSSk2TaUf4
76w2Flw3FaqEGWmzpj7jwBNvUHOnltbuwM63uqskY5Weqi9RohQZeQTL8l3lgH87fViFtatpd96P
lChJkmr7NVs7jRTWriemjUL3ep+R+9ORq8m9Q17STJ9LBNM8LShoIgunBn7BJ+KhaqkfAbyofn4M
e/PCfcXEhF7n4/CO9ksLuTXaAoJiDb4F7FrTYQ8DXjxSiK9mhvpAqqcZVPOECgWXM3hKDA7cFj/M
L+e4hQ3AnGN9kXFXpty/TpFvO43Th0SF0s5n8lanugAQdE1iUIQlgWiHeBISwElPAoqaLWGmrFbG
GqeVf2NHqcafQYxOYktdEWJBhNZU52GIMaYQLCEJbrGtcW09GwzxGZRqce5RfXjL2nDvyUL7MwNC
qlefq6wd5J8O755B4AW2MlrrRhs9j4iVXqSGHdXtobcpU/YlulBO2sPv0SdPw39YHwmhTjWWACel
0+zRQFvw/RKCsS+pNTmheGI09ObF8cffdv3WB+0BJ54ENVnBBHtieAC4wv6EefBn2DEMc+xGW5pM
dNzDpyZxmv4UBgfNXLQQ7CYmqVkjuMa6nEWcCthuYrecfZhMCfbWARX1S5leBuFYIPrgnLRREolM
Gg5J9Uoz5zPjoSD2y1rWuCIPPTOFQs4Aq0kyax7gPvQiYougYZ5S0G5Wo7adoiUpjUXrokcpboz4
/b/q6V3o6ChsWFHuXHNuALJiVPwnc+6rf92dQh20KSkP41zl72xQDFFX6src1Y4B+0Bnm0qC34Ss
zn9GMs0B/W1rJ4dkSKCoJIln284xmZc8i+S1Mg60bGqAirMMv623E8WNijvrm79g1ShWpKYhnhIk
8Dec9X8yrS+aIymkZoDN4bhkv3c8KSPXx87EsyQQZT/Y9cg2hGfeFwPTASBCtowidOsz86Dzxk43
JNc5/i+JvFvKg5N7AZBTES/dvrP3ZxP/sHAT0KUgJkSXh8ZAPHye0vlD3ucLrT8toEBG7OQgFoU/
CQmmnoPTgbrbyL7Maf/q0dJ6qA5sbaX6dHHNVeNuUgD/pdisfCXYPs5SspbTuWRNIkzf+GywZLyh
rjjOBqdBfcXzcDT9TUpfPU+rQPMb2PysL0iqCdeC68PA/EfSee04jl1R9IsIMIdXiUE5S6XSC9GV
mMUcv96LY3gAD8ae7mqJvPeEvdfWwnvHkK9j2cNrJoEG84JNPY8YULPPqR/D7sUDquzqe4hq7I70
97O2NuyEyEZbVVt/rpADJ7ZBwq4FJ0dJd8o2xTW1VZjEpFggpgGMFpzKS3lpWeyHyGIBvtjxp1xy
Yz8CIpgOhn8nqh07LyPcdBOP27Dz6n/aM9HRTqwC/5D9k9G/fnM2Ey+An2ahCAz89sqR1xHNB8OB
RfuXP5AEvtf6Jjv0yRpdAzE61reoku66BHJtMWbciHyCJ90r8uPgpkyInDldBjPMgvOW/HpuaLhu
Dd+xvx/Qey9VXhnVA1SPs1/1eGEcZXSt75gJQ4H7Hob09/QM/rFF0eCMLTsGS/xSz4ghNLEcTnAw
jg1WYOE11wID/2fti9ALwji4SvttJSSbTMWdWqSOiE0WI1cUL8v+uyCVqgT38i4RVZtOpD6HOIIf
935ECgA5dO6sNVxmRzItdt1CLzrnnDOp+V5qHJ9++xMM8yiu3paYiGOBQW2+0RIg9co64/V5e3jb
j6bLRhshvbhVGMjMTLWjhRDnk0VgMgHu3NeG2/DRRuguww/pmR2k2is6rAQweC4hYJEQyfYP+cqW
AvBwXbcn1ATluAquKggZxiwXEtYRJhoKxNIDp39tXMG6hT+1spoowfCF9iuKd0VYMHPnfI2/JkCi
6j/YE7DzBAKsWUDzaluu8KOt9XHVTKcaN361TGNHfq+y9CzcoG1HZGKyUyI0I19xEdskrxTozFYy
JeCkFTRlnkL4HBmLunQfDdxkdz0AOqidkvG7FLZkuwf8wAtBQNeOy22rxThdnfYKNtHmLKfEBdwI
E5u/96M1uZFh6Bh8sT+soPNoB8kG48o96Lj7l+knaTdCu0zzPVCqut1JRIvlBxIQ9XPIpUsHIW34
9gVlrsR+/BE5MkQV9h90pTd5Wow4+r9/Yn4E5iEkluJ1XGDXG+yUW5PeAMFU8d0Em5Ks+nPcOfxc
fILMoxm/cj30Fex3dCncpwQu/l0pYj9KVs2c0iM1uRcC8JwVUQtAlu8NU71z1XFxehmZuFDrYk86
imc8P+hIrR9h1eyiaK+fiXCkaOtWcrVTieQCAPLXQDG8xMh6iCNFvaHdTEdt3fhOrqWJPtTLXHwJ
B94cuGlrmaocCyVgGAT+eEv2FRmorJ0OEYuBhV3sZNgZa+PGi3E3jBNFfmnZU8xY3OsXW36c8IeD
spddPlM0NXjsllPuTrCw/5rbCNcWuPAVWSXCEFKn3cEDr6WcCptDoPqeeqjs4Q7lsYiWtMFJ4AUX
DWtffyHwApWp7In0aZ8qUxeJzx0ZUUXe5ao38Qi/esSDKFeehsRtY6N1G11Wx6nq+NFqjM8Ne1E7
QEugRWBE3f7clg7Gz/fTMNbyGRAnayhkZwppBOdWvAWG/RaQFCwaDePgNRXOAE8xbQ6Bg3H7WMPu
rK6d9mGdZDYMMSeMbG45bAh0GBfbQXIbgE1sNzLSehqUB/km+RgzR2CrwRNZWGuOysRna8Mpv8DO
jeO5x1ME+cPxX2iWrx0a6Kj4oFMI8XY504kTowtsAOKEyFmi2zG+ZGm7MHyAHTjM2Rmya9pXz56J
4JHPMKV8XWR7yC2QUTkt1fbO71nBWVqq/dfImGOtY7l7KRLqkQX/gOMwidbasI1hieHhJu+1IV/E
M0hTRl0GJ4OBLoVD0u7UkUEJFeK0oubjH7E9Mhdk2dx1aUOttJ8iT1mzNA4W5WRbn/IeI3a7bSMH
auFhOJKFZnHjzg0GBrsUANW/cUT1ixQCbYirfLfncV9Bs1kjDmedgR+dImNHhQvgTdqWUGY3en/r
sr1E+RzZxQnTW1+c4Mr5+yw/oKqvwKdc/RMvvvGGosy83dbES2BtCcuCLdEgaw+2+q+cHCpG2re4
eyKnF+Mfi3xLeW/JjBXYKWZUL8qzBfqE3S2w0Z5jf4L6+QficfiKkxt3kbLVya2a8ZFrKHQ+Dac8
68MRSvBQvzWnwqM5slIFglHGtjIdtHmZ0jxb9IDJDPoDuWxBUMBiD/ieWCi+2TfOuZByV26Mg/j3
7mqv57EXTp1vEjthrCxQsKkPtpCfTP3lsC8FJ+Mp1oDyz8L1XRcLUN07VmIlzxZ7FtCqpO3mxSEE
QlZKoA/ejR1Xt+jAeqdaJfx/ohYBDJ5+MfPiiKmOv69s60qnZHQfreg1+Aaq6GXuI3Evm8lqfkMQ
KfZT6XTSX8LDNhUcOenvCBqSB0J58chM8jWYLlOIOkliurBBSpKSFwur9PQW2BKK25yK0xhOloF/
CdRNE/z4CRE0uC0EVFXVNRIURwQRRiH9yLpgV+uFDd/V6M5dTxTZbvoMO0Y75LwGm5azsu9+MmUt
iv8k8YGUl8UMymWgb3xcDKr9jZl56GRktInvU9p4DfSdoDukurwmu9hGLbi23i7+jk7mp1Dia61E
dkrnlImmK5ZujmpGNK8RALkQ2pD09+aLVdEQRWaD61m2NV6ekgpqk73mL/dtklAyI10XxNc2v4Fx
joHy0uMsJZQuINXQSEynqrkY1om1sSovAcNDfDJLkgNgMDjVYDMQzVwqhI4RGDyEXBNOBDn4+xSu
Wodgkvmh6UXZNUdg00JZOYXVymQ7Kzt5uB7U+1TiRuzadTpSzaKLaNzpfeut56TyNDNa0pETyO37
OvXAD3WUfz5KrCrfDby/NT6SgkwHjCdKs8n7bhuxNJnbb/RwIWW+lEiI3oCVFxN+QopWy3Tete+1
wZ5TfB2k16EZl6qW/GW0PnnCkYLuRpYSN0CFo59FjMq1NCdmNzx0AYpD4Sr44d+7PBvN4JrlbE2F
piLjpWPMHKuoW4nleH9aAOhwGr2NVd1Grim+eVp8cvm0haSXD0GW11HV2ekzTkM3S/66/FwZ/6wg
OAngrzIzZp6VI7freZ0JCEICCp9FsA6mwuJVRXmrw7M4Tv8Njp+az0ay3fuaDA/bi7Cl3qz202Kq
mpwB7zJRUT5SCUVSjtmOyNFUopoxTHvQ6NQzojWIjs7IysnXKk9tLs1ygg9iJ2WGy+mwqb8YNvgq
DWduk2mR7v8YrxnnBL3NeyeDATTfG+ZXoDeF4CflbiHsFKubUD0jbg+6S0vYCMfxL9Gfs4t6RMcP
0Kohaog6vOZjz2AEmsKuIBhtKGDHpb9GdZSQW0SnPvgM97GIg1JeBaobBQCNaKp0GSw3mBS1dztU
lNpNWRtvd4q/cm5sU2CTRQqyRKBX9NCoZweoYzrDzY4U13cyborpqXGBCbAdeG0IQ+PiDfdsoBG7
sHMdhN8ySbxC0RaaGMGnW0TEe8WPXrT4nUOWSJ9w11QYK0Sm2AIJoaJG+ox81Q9F/k/TlkJ/1rP1
cER0BzSbO6NHy6Ce2uG71/htHkonYi96hgh0JPVQA6avryG7pI7xpMnkSAk2QktmkAA9Pj6ICfz6
bBagYT0ioVhyihm8S+fch/hDTYd69w1RvXtf6v6hl6gDSmRGauiRBUEUcmIiD2cWiJtJp5xNz2XS
c3nbAWnz2dlAqItei36ckez7btD3awciN4gvngn7+S7kpOl+odm7EZvdEamUjXIHjjf9pM/VLfB3
24Yc9vdO18+D8hHfTQ3THm7G8FPp19l7n48/0CrwiojyGpyzYezQm8j6ptqXXMzGSUzgPXD3ErvF
w4NCjsYHfcd57pRRdbvpM0GVoK87HPyMZNm5gM0llfpMAQcFFn7wh7FmIjJ1e142tPbbwIW7ouyl
U8c9f5hOTBom0mAk6nfq8MZkJa+sMvhDjHmysyo5UeaFNILdeFBGiibw1UwJcdYj0ZlIULCbYGXd
UOMGDGxCWp6JD4DjGzQeUN4SThHyS9R3IH+xz2vRLmbuTApF9xDcGLENWgN5J/JnMvEVPsbORc+7
FxkdhOviu032lfEwIseQft/zfFGBxQx6XR2PISUCp2lFq8SgrjgExtaY50HtJSlPIjyp3Gsnz39/
iRAvSIRaU2phu+u5AMP9DBm1RgZN/BvowmHgDpnLFd6INo41LisEN9M1AEo81asCjoPC1BmdDEV0
t0gOKTpohN9wX0bqMgYNbTCQncbSMAUNz4jOIv5zS+EnHAn7pAAWGk+bWF0+hxajhb5CBj+8pIjM
IDYh8p+K3CZAZWNK7CgY+Lh+NrIUgyaNNJiUQJGBWhKEXvWsyNWpK3dCd1znB7G7p80mM1hhMLsm
BE/kk1c5ZpMa2gClICk9FirjWsOXJiNkYm3GAMbSMYlvwhpJ0KH48TdS+KUD96OARIKBN1PH5WnA
qRm2FRTLqmbnzn5dUslrev905j30kbGhLxCtwzBRh21yHio0y/VHcR2TLeOS8tlAj3RTMraoWoAS
Q3sIVlP/I7xrN+U99NvSCwhuCFkhc4gz0OAB2rOu7x/pTIVtTyna7y1WwtbadcGrI/dHHFAnLTVz
jnJm7hsczE1+MWakkHDFnsWqvAXTEfE2Ip0SeS3gD54MpsiqejMHO0COdVHRFbxlkBdcyCvmWHLz
rd67YyV/WXhG1LOge0xAkClIW0XkYdnGCFAbcq+qBasUhZFoTAA9tAuu5Ea8NPGxMzg9VZCQ4Nig
1o7faKp5gayd9KWIX9FvBt/TUW9TtuXPmnBUvv+hoSavq5AxD7MNYHqGqCeFX/qQw7WatoxPb5O2
zgwRg89SAB4BKURUr2jV2GsFNTVa8iP3DnJio0a+cyviVaI6VvyRo4qEekmN4k+LEI8DgindmYkY
AW19MSP0Y33VcupuBkJUW+bB3PeuhnJi8jTNyxFhdoBMKkcvD1K7CQsMl5dC2MTKQ55f4g4XAZe7
1tLRSTcdhETZ5F4znjicwNBPyEx8ltbqJZfufvHBKsNIB0o7VPsCJ26NUdv6DcO7/j7EMjjg19v8
ystHjQ7Ln7+0/FeR7RCqabubAVXDngmXgnwvwbaReCRGs/o2kLBbO7R+k/CpJUsJ0d8bXDp9+/nt
RgyK8K9UfION8RKabTq4dco6ixGD7BnKbmCAOUdcITQvOtdU0O7SSD/08K9MPWv69ZNtakHsP/DK
kSZY1Z+mcYo7Bok9jhUKg6M+nLVtLa8D5HWdLbdHQ74P8DHMX0YNDo0Fj8y0Vp1RWik7jjxT2ebn
HnWNEi/7e9Ed3uarAXGh23ws5UFH6LNjhCa9RuGqd5caTMqQ4M/EgYMl/mWwcwDVmq5kySO8+m0j
WWahjYbVXGDYQweYsdjLazDf90zxghD7BoEFnroZJyJfpXmBkL09a9yWw90CeL1hgonnwH2LB7ov
ZrWM80xeEjwT/lFXbgrDW662owrNSZmu7+omL90Gerq0551jjSZ9GHBTlnSmfxiO62ivhnt9vLf1
d2GxbNrIdJ1DYpADtQlQtf4ZxhfJ0JFwGr4NFCYwRkEcInNFAa4yG72rAY7sS3SAIm0t2LpFzYU0
sq5hg8eA7WFIJ7m9YNPgswzlXc9oaz6IC7wHJrrmrY+K3IR8i0CHjYpr1RuDcxbsxNvJEECxGi0n
R6jXiW5T+hS+rdipv2iORAuo8wV+eflnoi1X9ao7MvpzQCCB+9ymxwumZ8PJrZ0GrczYKukuoIl2
YlI8uL+4G8bmG0O4mG6wXhcYU8uLkLmDKtkprl34/2i6t01oZ+VPeEt8GjYa2EC4svNRYJntKTzm
JBL3xoUzalc/PIdEiD1COoMV40l1eg1oOXrgizTJXn4e2MY59K07DjYBoVK4LB8qg9vnnooN6/lA
Vhaa3ZwO8NgiglP+fLpHqX6qLNMG7LpdswGC5ERISIqWkFCa/yX9ezMd6GAFjle/ckVcavAZkVLN
346CcweTBQGgSfvZK1cEOSbyBbZZaPbz/lZpx5jUFwZCWznHZF9dLQ5Fdnt3bZcyoOU2KqylYq3r
UYTM4lSV81a/Cv+M5G4lyAvh2V4McSGhq2nnozbA/IQE+Zw51OPS4shliK9PZGjfbnhVglsHOOqK
7M7B8UNEcsOMcoWLqFgKH703PsA+yHZ8Uv8Yd5dVAmTsjy+4IAuO54H/ZNpZWJCktOazjxpXiP6V
h0S7ZeFT8r9ktNpUCD5fMuUDWa/majuUn4H51GZoymjZxRpHUbyG/+6IbM3WTGuGesX2T10ONP8M
NMoVi4uBqU2mowLHn3hS355MK3bSqT9xUdvTjcNTxaqMvEluF011TBWs1gxvdqbI8ZvMfORttca1
zy3Fj4waje54XHBDuYm1NIwVLqYeEVi2YbExVXuhWRP4suA9DxEdPYmzFQ4vnspc8cB5vJP7cMOt
Vr7aC8OjZ8MvegEWfMT3GEDoM9e5abO2peNIrRWRlzu4Bs80/MfD2An3bLib4/19qx+pgCWBYSbP
jQ/PF24uXV3yoowAmxbkWyqTsoesFiKgw+6C7XjbTg79fAmpOb4IBsPAfWXNcY7xj1adGbm/2y0Z
qqKyyVbkDiHfwfFzxbKVbBlXxicBaJvsdMfQ2Jv/ICqyRCsUu0E+sMDIqLn+32DzBgvXQvstqwi+
/beW0TjQ7488288MKN4knYyutBmu8w6EDueYIp8Gn8xcO22JONiOpUtG48SzSHGkTQdT/iR/+80D
zfqW6tSvv4rAS7idEEiMMMWpQiyPsq4Ge1rnG1RLSCTTZMdYun8UjNhIK/JeWzX5qBgY+ZpbKX9h
QJEwwbCdd6UDWhdFQ7G2asHm2f2BCfZ7XTe75KDo36DIFuo8MOB3BPGgoMYs4UFqrGPfju7BQqif
fpJxiG65mzkEAoDePoK3MCGkmizQVez/q4jlnkdSsn8lWhzw3WF8aMlL4yxnPXcO3ZoIBOHRsiNd
DbgeUfpJriWvCCwZKi/n3bceVXpmu/0a88t/+z1sYcm5uHYZA3aat2hj+GtV3o/YWJtozjfyUenh
YBRf9cSMFdckBrInqAgx2+Z943EidYib6FejZZ+eFBFk3V/ff1bWTWfuHdu9UzLc6S7VutMehnj1
RWzAp3yepGuPUKNwupIqoYM/aTjbGJKQHKB9TQ3OUNfcaPMxz8x6ASaRAjiGV4Tsh0b4guqA0WkV
bIsb/53AEzFtZVsSEx564tIMNx03vfUiXU1Fg+oJI28unifP/G0Aj9j5AYsro2qbw4ytYwVueUfJ
wE5qaT39jf6PoFbiWSWmop9Y3SUoUSvB5Hzccw9P8LUb6KwKFe0yQIWVYNwWvt7dxuy+guZR42qe
Y5e/GnMRbMzcZURKKcZIapo+2O2WykAVZMeMT1VW7njG+I0nV9IvdeBi6cnUT7nbFScVcmwCL6My
fgC9SDzJum4CCGPX9nYKlEjWa757VioG5FtDLEXYriltusyVjO+Wr3A0tvsXezm+NI/XuU4++MTn
S0//5cxW2XiQ+fkWbU1bzzBM8adVt28UJymhSoYbohEJLIX9zVpBzGxcB0R7nMDE2DPYcYJXgRQD
b4LdIw7DmiwsTRsBbNq70goKZyoz4Du3KVezv6ZMrydIJ8hMq2pDWkTV4lPhvM0z9JRYzF2fkMxn
Pr3kgpCPoy/fJMOANnEMov2AZAoElADRCGIiUiWhuulQbopjh8cnuE3qbn6gZCZA1L/j/M0GzMpY
/z6OjEmNEt8G6DCZ7p7enVWkyR0CJ2k7PuanmqF/RlfwN0gEhoT9kniXLCy2GtK1uxl/VMnLYh/D
XCeD3MMWiBVtRLwULpv80AuU6pjCy88CcWPyUidYtov4R//LiCuarjp6dj359QnE+WyEM2W5+G/i
dQnSyg7yK4Ms3aDI5V8JIK+30KvvjbnOYpJmGa1JBvhtWM1swf4lZybUJVNa6+D/xF9YM2OUXFCh
CIp+k3/4XTGTNLK1/tM33UJS9rx8VYF5cjV0P4l/wX+rJM9RAEsHO3/bK3OUIEoZbS+VVz0id3Pp
+5eRGJmI9oSZjL6ZyPNr7XzcYJrtONKZ4ijc22mK6vwVvKSUHLfeoeaeMD0XdnKmvGDwLJf3jncq
GT5JFZ7/FWp+gDvGSUcuQ5Z0VNvtjAzTHvwDko91fN4yqZQ4H5BnZHdxfra15qoT35XI+7a7RCuZ
S5mVs+tHSzHx2PAujzcFTDpO8yX3NJVolnxAzw+v5j8O7jDYNrLNpBQs+f39DE8t2VB2tqdFiN72
S4EassgQAf2Z+lZxn+yzRGzcHN8JTILJperiNKeHYwlCPARCUdgX7AcAnhMnvtSJ1oG3QS/G0O9c
uLMCQCg2pYi5HznTehYn8CKxZpu8omXdtW+4iQzkzxVMP9PuMCKD86SrkSy39DgJPoGwWslnIDrt
9DknSN7Ry4TxPyvZpSOGinP82ZIifElCIkkwTjPfaKHtvbK3bU63bk2zwBPfwKMwN768l3o3Ctcd
RQgjQeIepAM3rD/dKokYhY+JuIFlRx8fPDLgxPqwVNBR6sfS48wskdbLyjZ+BrOU1iadaB/pV52B
RdYsRNKNAwSivH8Mq9VgbcKjNL4THtxMoHEP+e2u5Rnm0nC2CO1TVu/2JOC4o/2mEAVTx3mlc+mv
W9xGAW6SJS9/Za01RaLB3cn/qCQSGkIg1RNmLugl5JJ8WiENhaM934QHJOuSDdc+WlXVXieAttsE
7a6x1vs9tmA7k/b+PmE6/ORUZTfn0iQU6/CnmMgXc+NmrVNivRk2iX8DKHbh9FbQvdpTSxoOc1C0
0ptUv5iGTdkVzwVFmzvjr0bSYva0hC3FFYqZd4mPAOUGO71BtDC0eB3a1QQPEA32n7nhPgrFqymu
6nKn+F4AvaSdL5d2/OfjBBIOEzEbtctOWPJwUErjNpf2qmEn+J9HJ1FuIQUxW5gPvwGuRlf3oBPh
sCsidIgbvbpnqYPQRCy3+vua1mfD/EqEqzxvVeDj5vyabLKVzZBcAgS25a0lRlBGsE45y5TFhMWY
cO4iKe+PMXAj912shfaaI0bWo6c1bfnmK6g6GWEXPOGNgdevPAqoN+ZfuOY+jsC/WSFtjtl+6eoN
yQ5DpfCH2tYiu3aZb2T9RPRai6AysY1mFcDS0BU+/mVsbqLkNwxsU3Dqh4EpM/2YROKzgJmj3CM9
RdvodKjALJ2EhJJnTfsYcqpPNszD/j6m1+RAoSaojigxkObs1LD50Q0ytvMp4ubOyf9nGas0IbWX
hUhVKsvU4vfv7t0ECBOlKrPx9FqB0abjIu1NwpsouUWy6xqZoD8IjyThkcUnnUYn/AmjloIN/ZDx
pAbxMWIb+Wfd30tqM2FewwxX1aqXKaHLBkEbcXShScwFp6XYo/gLxDV/nGwe74oJMgIOdJaQAm4W
KhVll5So87hcDWgdBQw8+cb6VQ2ZaHfko0JrkVH/5b8l5K0Ow2RFSupQ7vV3s5tqFXM6uw2ExOQm
JTURzvNKmOfemBgsg9kuly/hiezH/CoYKlFTFh1sbKTKtWPJldME/OnxoqBOlmSGToQYDUR7v2G4
Wlxk86yRPzdLdCH8F9OLVSnHjQ+k5y+CnQTfzMJmnMxnHRtvFZ9BENzmUslcRF70W1ENJA54ZiSn
OgO6tUp9yWBK03nhQ28Kvnq/WM6vdd+TDEBh211MwPRMy6nIWGgjH0Ym7sTVZyCtSwYk/kcSs8ax
kQwR6JYwAYQJhYuVIUmRn0vZkxFOFtKBYV82nHuV8ewi/Ja7CxNQg1WqS/JT+hOHdtqvOX95sXIa
ad75ADoiugpjaXwYB3UtoRcOXgOeinppJJe025Yp+XYknyssRY/FHV5ysZUZR4/3DoZi6fLszgsK
GKAoNgs2CZCRUdV42nvfhk+xe4kEI8+QTRLurHQdxHTqjhZ9Eh3s844AU61t2MnMn6l0epQTqQEA
QP+LDUwMS/ge75y0A+EaRVdTvY2Y0i0sGGujPifl1sf2aPzWI6SqUyOdFKaOiCfB9aEvK52C1XmP
fIMfqCADoCYlacQH1sGs2DJjm6ZtOBwaa8VO28RNKy+10K0sMkzasFoGMTNoSRIN/JMYrb+i+jRO
ECY51VclmhptvHY0jsKxLE/teA+kVTSAynLoJlWauk+NAfyaQ7ShYZLWGfIUf/JQ9wlKgowVcISI
CHwrlvg5mNq/OJo5PtovU9pXP1wlMeNg5MFscFYFtZ8m7Nt/SITKAw17jQj+gyQyFUrLmYlaMNii
/vQzZ3JjYc9ELf30hQNgPPmvsry6gMrBBgaBFhMOeYM6cnIN6Hr4DzWnUR+zoIH3q4CTSLApgyZ3
cBmGUsyErDss5Tf4x4SZZppZijVB1WdAh5pJeZbN11yjL43wQunX2e2Dsipd8cnn+0FZwZNgsJcP
i4BqcqDFfntqdu3UXct7pbNH6flxz+Zve9bHf1xzJd1WwZdf3TLyDuZP72ZpK+Am491AWYnTIpd+
wsDVv+vPxEvtyHIE7jdt9zZ+6CVp1LKVPuGlOHYofqN/Jkkl05Ljk1mXxFqHn9zcqtlHVj+OEmoY
+NKLdohWirlitlIEB4sn7ctEeSqVCHsoFNfxifE7IzbM72xTUBGtZVCWnUIsK9IbvvvxX5G5urg3
yX5hD8I3PwwEKtQrMThDtD35m0H/8wVU/w5/lYwROXetPnRDYU/5PGbBR69vJ8y5+G8ov41jDQkf
2Qkvk12eOdKco49i74L5YNZWakASRXoEEVT+usYrjGeEbLh2Hp6I60GGD7Fo4Ahz1uHHHS14ffJ5
vu2ZKCo/A8KeCckkG27uq3G4S/UqL08Smva8/qH5EqyvjpZA4qosZWAEW2bLDdi2rcVZ6hPkk6y5
jl8MBARk+umaFwXxwpbLQcXDVtVrxvIMPZm98ucZMQd3dw5zgw8Fu+u9RxZoXuXqIsqQrALY3P2r
G1y2rinud9UxqtUgnmZsGl7MkTk8F8yqWsYbUsmn/ioDj4d1QVTeL6EbVcifCrsamVvjbM9Vcjdi
bW18RpAcWKsGDfRNkRV/DzT5GBGviR3YrK7FLy5kVYf9xcO6Zahe87aIHzIlzLE0jkLc72pCztkB
e/WIdd9lZy1gHJieRH3BICIdBNcQ1xD2s9FLtOPwvhja8kxD0thiweBmiQ+cv0Z43htxUeMEfyE/
fOXiJTvG5wApbMiuFX+1SIIV8mhRPVYBb9clDFfkwq8S0rOX+sfw6qIzIPik2erlhw3H4Lf+GkgN
/KPFowJJd41Nau2SEN6aS8wV1gmr3uL3T9z+jNs7tpESC/Ovwq74zi3MgmcJVd75nM2XoYMngruv
YVzcr0D57eIcXrr7/s4JXvy/L2u/wXs6w24T8N8r4xMhChhAA2GcnrEOpdeHcs9qGHG5wESR2AV+
JyaNBnttHMpQyfmYStofJoDBDYtIlztLxDNuAMyJ54U0BC8ExPGQ4p9JI6kEeYIt1ZtJxSDj5O1W
jWgViQdoIBrzi7DsJ9w+w2owEOxIehvpJ191d/gv4LSHyfYxsvi1/BWSp1abR3hUM1BcoDySufJX
aIdRRGQ/nGEY5tOFJR6XfA7HDvvl1qe1W9V4iVCpERYiCp+isYmTUyz8IegYfvjXLPWAQvzakxOq
wj+32fIzHx7j47jFLtXgEyx2zS8HNuuSxIs3Swtwi3TC53JntdnMidWe+jXcWZrSNEuYpRSvEchE
rXaTzho7vSX0A+ScIGZID/70K7Jke1H2a+7RxIzRGwFeo1lZmu54LIVui7xvyPnet9mVH71MPqNv
tmMH/JiH8pRDXiTlUju1cMijOXkpOQ0OPm/5gpQXeMF4yb54aZp7VK4NAtke/bd2TsnoYvSHpR2Q
v5VtUTGi+R6IpO/4w7L7p2qAKDk+MpwUxCNRbfxpE2uAYGlOboYrIN6hbSDQI/pG1RgdhxpINDMm
EjVsIqs7T/1Wixt6Ccc/aowiUXhsW2V26dTq0VqjyFnXK/JsGF3SbXEgbaju+EaNYQ7oCzT0aa5Q
gc5ZwhkAFoaMDTDAMDPq1f8swIKDKZ/hdsP2X3LI0TCJiAUFh92gneyITpUajZiKfyggDKBILPCH
pRm7I1R4h2w4+nkb53HwPcE1zFcFj6J86dmNEn7DppQh0yGZdaoo1AZM8ZKxuXD1vyJHMd2InCZj
XBrnkZQ1aznC1VNo9iVI5TLPiLqRrXWe3vMfcRdypd0YCKn2bCy1mDMKHyyE80/+oPw2VFtkYxiF
ixzkHzvJeibnQ0ZBBsj4Caz6AtZJTYB2vqkQ22J4+ZsgZTe7rCGRcQ6LBzfUog+ziAwTWpfPi1eR
WBepOakNy7HLm8WCuhI4xqDucSZFkg0jOje9bMa6IGpb6xBRjgK0T7RdeO36XbIPKVLqhdudEmlj
IMF4Nj/cwkygixU0lWq4DDwIgBZLnNhd7NBcsowIkTsCukOMsRCTnVk6M01JcphPcoEqyHcrwnIW
8kVJdsKGHvYrh1OQaMi6SR23A8T3RClNOyKYyvda4miEMDJHk+BCGdRTkLAox20ryExxGcoVUFMm
TNOI8wAG0bK//ybzno2ED9n8hZg6jcjIExazfrdCDpbN91u6p6znTELG/UaaLj7e1m+LxwKVGsWr
QUA6+Gw64pATVvnQ7/wyNBNiiiICqQ3kyk2ofPcSOBcnhVNbx6zEmKnA/xXv3PZWu+5qApeLexMY
fLz7uCe4FkNjREmOzAqwc4dcYCh2JbfEPGo2578CacTJiYWF4xHvqsgDEgh2xMCSgUcE/qaGfouy
x0D8yzpfnb7Hlq/Iv431R5WC8ak/WpatxWwIgFPO08wRpG/86YsAlJ4JFpiJ2fXFHHzayd2pw7yn
9Le2+61ig00h2xDxaUozSWuTwFDlXLYK+GNOC68CdWFpuTgXQ6xyRfoQ/VvMmKRKfqrgIxMfkNWt
YF3q+VJmZ81cLWA8k97MiaXQjynC+HDF5JL433LtZdZroL7nYajKXRx8jPydAvE5wstxbrV/JYyH
Nv58Fxe/8szkaPEbCdbOYsqvt9vOi8WNqDscZDGZGbJ5kbrdQA6A+JFVnwarUkYtqGxhwrzZqYxU
N6P/JcheQhAruotWe0zdrmO243Mz+fQKwHAT/gsI+kfXm2R9HIXhnJEC0RBj1Z3SArdL8s3dZeKN
0/5jd2QBLmtQaGNyy1M2pPU874u9QIAn5ualRDbV5/hh8jcxo37yJiK4QibJAHzHSvQbxr+AIQte
/Sg9tsMjJhmIr26Uv4xiBxZ5AtugQDFRs33GY2C8v1oK+RKgiBygIws6eEVnPz2aOKEAdHTlbmw+
DGWboc+b/nygddzQlQG6PD2BzTB6cK18FAJEoPcrc2G3OOrq/Sr4+8prvMqDqMKx7ZHfi96/8HJ7
RpGPK7LqOfg/IQd44kr8mDX7BGu7Mv+D/CV+IJbS/0fSmW0nq2VR+IkYg1bhlr4Re6PJjSPJb0AE
BGnl6evjVJ2qk1RiEsXN3mvNNZuz6KOs5ouiX91esRyhShTJ6ZkN8pmkhVko+zIRJ3wyPwbydvkl
+1lYfonRw33deC4hHG6+Qx/vVl75xVHLX8uc8bY4I7T38B/2Fz88wCsOPAtfjNCQ8hWV/82P/f/j
Zb4DkjVv+NQOOX+18v7/fdEnN4i/KPqoXCNNNXmpRPXw83x02vnnHwQikFYd4urop/zo081D3Kd/
eOQsY8GVGBwKxNeRbr2X8zPoMj1OUw+Xq5JHQhuhrj/1XE/Vz8MB1aBf8+nTfX2hoXD5ffhR62fe
q3bXehI/DYLnzs8hd+bn8HSZZPDVks/HGxf97QMJi7wFQvCiajuTKiuFGKLhCT2bBGHkhUy+36OP
RciOpt3PKuv6I50WAq+9H3kvX7csHCIjWAaGjUK0MgHNEaJbGE74pz7OkG9Lt8JFUMl1wV+kDPNw
fsZleL+0HqJ+EAOPf91/y3A43H91tztwDZ7uwu89/dxzdefr3XPtLGhl1ssDHuDlyHOZnYcgA5zp
r7DcPakM6b8wU7L1M2oSr9kwq+aR2IRbBeutsOk86e2/KNL7Pddyvh5crAMECPdETenSIZv41yLb
GDbKd4YW1K1d3U19xUn9K2iDyzFk/A2r6SPzU/5ZhqlfB1pIPcNDAz4Qpyx485fvn/13HSBX9iH8
f+sUWH6JHRjhdAFziNIpWSh5XHEvvPnIdJxcE0xCYgHyJ239evAFG3dPco6J4NlPFJnYFdB02sqH
xsWt//HF+aV50q07VHjy84YQHuUDk4fjTY64LGLE1Uh+87AMuYQOaBO34QMvLdWXfZwu5gcjf4Bw
xNB2k/yq0bxwYr7Qxs2GcQZvsOqzkuvDc8NDuevmj9zS4RtT4gg/I2ZcbEkszVeM4MpFqxE9zL+D
bJ7XY0jpTpQm/9jM/2+sOm7KkKfUxn2MJ5zfs/XRFqiVjV/X7hVzf14ZG+n8aj5iMJ/tEDU+DvdD
uqtOxYYOiidKHuMBKyb7FT8OxSFLkJA9N9xccb578JA2np9pFYuRGFlQRXaPQ7YroIrz3r+9++a+
QUZubIlWfALmAKgdkk3F47tICMr4fhC2Bpqw6FCeqjg5aL1DRNvSvMMy3QoBolM0NXk8RNe9sW2q
8D+JkLZdbvV1gjT6CdsDhVGUbGC7bw2GeDEPpIHcLtb6Wtsa2yw2trtlsNxqAoRhDVqVB9Efvim/
97rX912EiCo9ZSdYMednY135KejD+ETtodRenecPHVsE+5TH6+sGNiMybT7dJ7T0LJssRsIdX/lr
wgoNmsIz0Hhys5bov6820YP2UfHTuImUT6wC+ImGCLO5uYS4zBN6DaawSuP5WQfYG8GNDrqIp7qt
oyyeXwRu/0ShmfUZj/Y9fDyH1MH//pQC62XNOYmhR8xZ+ri7Wczl4NXanRkdMmuJtsducQ/B9v1M
l8GV7oAqwuueDhBJ7+m6bzjKTvoeluuytBZ7RNTap3BErX7u/vt7w0954rgTPnHOmL3imcWcOsl6
/3RnWqH5Mhm4uEe2v8tPrMf1Msh5a+e3lCEnLEeeqbbNYyPAPuNWgSIiwd4I22Qzf83vIt5hfsm6
jOu7m8xLRdjOa4ZEBQwnD1L1PXtmvWlW2wE9sXrGbasFeZapfgKcIvBhIPsGmw+P26csNJdWroPH
meInL9DpNjmEsmRhl8k/QQdvyACrNyNjwKbDsC/jnqTTS96tnd6xmFDBK366xZchN7bEEKFIicEc
RVNjWHx/E1A56oyWro4yDNgQqq4G77M6vQ1U+u0GvrS4sJ9Euybq5yAd8yRCb8RwTyfvz8U6/qGs
7v+khYucrseWQWOzwRPWI/Ktts9ZfmspYqE0crObGASGcuUgsob44ma7eooGFABaXL2+B7jcastA
efCl5h22DKXf12MuZ0jcVYSam1I0HC486szhdUxJ+NMFW8DTrThoH+QlFViM8u4Tg7pcUfs9sPxS
phzFHA6wlG6l5mr9TsmJh8tgMzxxnQAJz/vWfWtLs9E8amwr4Zi3a4gMgC46IRKSm9+30+C9slmh
VwNuK2b/+sWmrV7nl+IRTMjgclv4bKgX8SkiuXfY3PN4NP5pXYVMnjFH5r0lbElwP+6xsmNsCWYD
zYBlOZCcpnsN/NEWIdcr6gy3bE/jt1x8pcRXuOkC4i4TQaWAE7pg78Aho8ZiWlnrNDNXn93rSnwo
kAkCY4BqJVRk6wNyXl1ivtGewIiX38PjRNT7E9CJ1C0kLdkJKWbFfOQBS+2KvxPZmO2LPK7NE4H2
ieGIkvkkyhS/Qqo5qsqAFY5gwTVSINQu70+TAMj7ehh/WeK8ZaR6SEgVRV5RHVynE+R9yXAwesqb
jbAkYvyzYYSB9pHoAga2vcuLSv/hMe/1MQoGNmgxahdUmg7WInmcetAH0AxYz7UBJ3CyYQoOPuP+
SPgjKxF5UGOz7M13IC+89Auoh3LXeH7jVoJmlgESKr23twBWHbuNTHdeUjSjrRsCXPWGx4Yg+3e/
rlFk1ItNeWI5Hef6KhJdLjDT/IO4EW7TTj7+5hk5dkglMaoisPx1XXN4syFpQV3Bt3HVr0VpP6Pk
0HrTaJcO1ed5GB3uxAx8ExMijwQVuqat9ntnHEK7YDbhQMCCld+QymLryKgJgztciSGOxwoFcI9p
GR4UhFHCJ8H3c9gu4PTF6hZ72ZePaxgGmxQzuNrskCPgrnfC9boH2XQbEAeTgkwOBI6Vh8N2J/UO
goyKYoyGgcECl5msSEpbKBw8BxALqtwTjgp4HmLFzLtuYg7hvtY4nNarOXyZWuRQRu/B6q/4Qtp3
ssNMKEQXmJhQ08zyhr6H69g+keVT+hNh/tPCUXjv5eamjG7xYfze/+AE4ZSwL/ZAaLBjEOxb168S
I8TEfhBkq0XJB3C9sGHsT6u8At8DUhEVn5t4kqJE37GeUE4AeSJ1Q7AzblFNXjA9Oeaf6gko+6fe
tHlAhAQgDb3MIq40uxH37AX+A57kY/vOkcBgvGtD3lvg/ckGvliawfsgnsHSvrp0E+0qk/AyDBTj
dL8e1/XmWdnC0gG9VTXeM+7rp4O7e2dS0JDWguVgnxzqgt73k+M1Er3ZkUIPktKhOJz1qjCQdml0
uK4f54LwHjQ2B9oeZ+shAZKP9xU28kfxCHxRv0LKpIQcPtllmbb4ilXEbkjWA69OUn19AmoYd/0L
+91zU2qIUD6LDd7AuCeiWHxSppxYUYhH5wKHWvj6ow1kage0i9Q9i/fqaezQDxvp3ZSBmF8pvcYU
jkMsGy5Zgv18cMWgUYOAyXlAGXijYEZmDNdAG2IWus9bOh+4lUemDJP4Twn8TecGsJEMETuOjx6s
SgbSxDMWF1JLjnueIh0ogyvrHidxxmSDwnm+7xqrtCqwOrvw6Lg7/CNRF9+En+7UdLaw15zx7+ou
bByre2xBLBlVGwsCyq7XqA5WR8jSnX/aBr3Qj7JtPcF7VDugG5wEk+m8DAG0rkBbkMESKMcfn4S7
kBZxE1ftBzmIi4vwwPcZ+ebkGn/vfJVOtNCwfOYY5+tlrrauePuI0f6oBy/faEzSUfpvfGY9CcuI
cDbPRqj1nitnh2gh/AAqW7v7DfK+2sWjOMWUfrJZXQRqlypTW8HUQUZM8Uv7xAVnrvI0Dni/inV1
02BAbNY/dCNvUrJYkUBgiq1G9U+L2Oi+fv79N1BAE5zeUPIjRaK9K8jtoAoGHqXxAem92hQfpyoJ
uBERuoui16ehltnzOcXIGCcSTJ3Ad1bUf3g6pRxbgkl8HFKxWWWK+lN3p8QHyi2ggg0WRSo6LXYN
JFmvwS8qnhC3VfU1FPFb2bwZccA0+XnjtGBhgibBuwEhBsgeTLGaE8buv8oMD3avFUMC4FsKLKoo
ErzLjhgR+36odoBp/RfmRtCUidUbW1c2/AQ7QhYxaUNaAMT85NXdXX4vhg+I4ms1uNLe9M7Qufy3
AzJigQwWZSwOOmw9AN/ImNjcXo+5Ou87+82VgQMBdzObfRDuBzoEtC5Rv18ykZJgRptIaq6VnxJT
h8fa4FNEMmnH8Ic5CZp13QBpI6AHh9M52hROp7ww02P2xE7PoeptM6+QnExykUqRe0w0qw4lGpCu
cHjf6qUNfxgPgBD/gs7nUj51WEnONf3/854hX4pbCqHnDw0B32HVvCqXGIPZltcVmdBLXD/rema5
zZoPILJV0ocZVMVstu9lSjRoHhukCh/HAPpmCmTdz0z7CXyHXYbVByPO5WzGZWT4ITEccmU4rj/s
FMwU5LvLtsqG2vh0CfKZSzbp5FRAsvA13QHPfbSEL3vYt45sQT0QEX1yQ151HTIEIme+p+3BaZs2
hiqLOBwO0kx3Fii0UcMD0i+yDTnFg4TWxiljnuvQu13v1stwto19r4plKJeBeJ6TJOekLO07Gx3p
8ZG3NpWKhtkw5oW9yyZsbJNujXEQKsccazI/69gVH7VXwr3w3sknQxlUDs+N1Mcv7K8Hkxkq6it0
IHi9cylQFGC/AeG9D7BzYEvncy631G6uZagoqPdspmIZZ5NBGBXKTaYmViVFaBTx+hhx8aFrYmL/
XL2SMFFhVe45UfuAdqPHuajdlqRH9sHE8co0EFcKCnRcLmQH2SqLrvhV6UPfv+3zW6R+LwzuJ4wG
rt3fPf0sqURfdKvNrArgq+kDmjpOjnMLklcYQ4UZGonal2ar3XlcxWCsG/7UKgTjpEDmuumrpSjB
BtWCEmYtXhiyU02hQWw7pUq5X7zOd+Wk8bvb/lPpP9sHnIKVmu+6RfwEEy1/NLoOlX5dGD5FkXD0
ft2+jwomY1i2pWGKHxVeGfR3QqQ/jmiWJ3jTivN8Bk3vSnkE0AliR5px01A1MqqCVYNp364n7DqH
1RMzLmKjYpyEavlV/Nzx5CAN4Vh9Nwx/Viq2o1THbK4NpAJGaER6paJzL7HViwbBLnRiQyjgYB3C
ssJnJB5+Hp25fEBS2YnYcXH2mBgUa68tHeaTuc8VIUzmGp+ApewftNzYVSnq+dGvXwJpIf7V4CF+
k2/SU4kHkifeYebbJbbuHFmFj4k1ey5FSh223b4V/TFHg2oOd5etd24QUUNlG6zR98SkjzN2xxav
u5RYIGN4ZcNdkbFnssEa8RkmvE18bO4qtSBueDaeAOzv1CJehn8aml7Kz8E2sLIk0VZDyYl2GLfe
fQ2+BjqL8uPzFeGoygQke3N+OvjGMmJiAgQORC5obw3H95F5NfzYx5YwrLqJl+H9H98tChizji6Z
KDuzjzu+8pZO9Ya3IrOQJ5UeDJBv8lTd7igyt8IzQ3Bq4TvT7YKt5l/xYgjrJ8iuH23K4FH2uyLZ
KMNiPbyxB8MnTuzpKJAOvlnRE156qQzIcbiDF4s40eF1PnuvXDGvk3Civ1XmCqNNNgr7SNCkXe6p
x1cEeSQbzXtFhGCbhvMFm3yIDetM5ck0nMrReviN90WCDaBdhOU8dRQ2nYQ8p6p3J/QOU72P64Xy
Wwt5LG57FmRpqK46yEKLOZ59XeX5ZVFi4GsD+H9TLHQuXvGEQ1VYeSHt6Tfigx3RL2Ixw6LSq+Bk
42kmIzbm9Ev8RfabXT/bu1skwZVJTywBnYvJIZPhg84pHC6iNdRob6JPqcd22LKlM3PEpgQyMEPU
oAKgVcKcNIblL1coblKwLpg0roiFz/YMOcEexz1y8E51cHYvoTUQBsIhdEolAlhfuOjnMORXaGYf
/2a8q6O1wVCsXwm6rfrtjfuqxJqyI8sEPylbRRpPj3vCZDXxdLtR1l5WOQOWEaWIodVLxXYxMkRL
2S8JNmB8hJCWdgAala23vqgBzfuNtCbD6CVtsii50ATl+3frTPAAdaYq3GsIgYNFh/zITPekpVLv
KlR5l6UlbsufY3n1kLhgCdMznUI1QRW0Jxo57oCy980HTDYoHm/0PvBz9pNwQnk4MRFZy7mHkob4
xEsBI9WXfirnpQc9b2SLZcbZXGwbj16C8bTPzAb7ikv2QdqIrfxg7cM3lg7WhKtpzhM4T2thTgPz
E2KxmLepgYilkI0BQOoN8TU4lv5K87TdcDfXd8VmsWv0uOhmn/a+w6QOxw9TvnC62QRbOdksrNWU
gD4QHw8PGhIaLgtFGDv2z/WIylJeOkryuQRN2/CvhqKFFI0xRIwr7ceFrW9ytPN7mMsyeqrmW+2R
9jgYHZOHp4XlB+Cgd+isSw2L308XLALLBK6mRBG+yXbz2OcuzUplTNw6ZNcb01c12gya2T3JCtZm
mq3VkCo2uTLefHattdaJ8oEWDtt0R/mGHqVcDzQSZHeRYUESu2w2q/tKt7cVPsThwvC6wqKbyi07
A6af3qT1zs+CpnB8rnAnaE9lTN83T97YWU4zzPY2VxB9n7b8k6NI8On/18k8/zTzDUqVf9juMmTm
UuGuwH2+GytnHH/vK4Tgg11JIOO/W8xZ2ETSqJIK845XonCPnj+P5upT/o3fXsoLEu8fwBaegaf5
Vu+14G3moPzuDEhigSl+RMWbzaHJ7cfilmJNoPSqlShnT/FSkLbq+Y/QrIFb7/V28g+Crpz3bNjM
fyAmSm1keK9QTleM3kyM51dcIcYMpzE2QmSF2p/6c3UEd1nbwH+7ZlhzVLHpcqxzFmsT0HOKc4Yx
+0NJ1X4EdCHS8xvloL8IOmx5GIRvFf/uj0hMV3U44JxrisFy/fgCBIzHgLXyg8tlPMDaMBtKZp/W
3RTxwUCHHRfFuskd92jOJG16OBdd0ekZtsO62434j7KTcyc51ypSR5u4GGwmLKhM4r+rxxnNdWa0
w7ljaLbvP2Y/Nzxslvg0K0cN/HwRwZ99MREuPtKguYcittFTuIiFOnz8vRlu/T0fnzDmd6BVwzbH
qRotqctYVvBfabAb1X3pHgs8jLqvL81sD5cLyoLFF6mZiWNXF5S533huiN4omUwL/WsNQmLjoYhn
00ZkTs+LDCqmDpcHlRqE3c1yM0xmGSgN/GPI6I8EcpGL2B3WLmZ+FUPzClIXxdxrvIfdQrUXFuq8
Nd9yDTDnD/jR6EyR0R+bcNe28U12gvQ869MAOqPX3UnJ78Q9380YkHnS7Mf4jqGotopdbsuNolpo
tiIoq1AH7Bed1WrBKDPxiNljCxMUix2t+Z5Q/Y62+sBmAWsXD3obPp1i6SF1uEuY2Zn1N4zupfGD
dEJya2Ymb3y5UWrTK1mzmu74voFIav2sJG50SKJWe7eXvrRi4UwhorxiP64g9vVd1Oyh/mEIUq3Q
aUs4rrj3iGyvDD5R9fN8Omj1CChABrpSBJuIYcjccAqkY2lDIDUIcC5Nt/7y2PVhgTwxy4iY69c4
SVgSFqzM4/C/0/wHKUDqbH6VdqZ8kn4M9CTSOWE65nx0B9AJYomGXRMtnCdCD4iXeRXEelH9W0zw
v6zmxFR72MszPcpGZAop/rlP/+X/GvUTvdpjj01TAuGCwVVmMtWFlkxe2cJ6FRZuR6IDcRkKqZoH
YxtAqB1aF3rlsgmqBLr1pdZtjB+xmmDAQ0Ss/3jdkO/8U89R58wnQRMM8GeFDT/AYU5jtM2amLdy
WiE/gc3AX57tsj6VzoLiOKLgIv4DE10kFVDDaZytxEeaRt4ybwQepZ+jeR9hFFiplV3YVOJAHa3L
2wMXjyR/utqSXyJetNqDUYVUP/kGNwrh/AiTh3fNyGf7GfbkIaez9y7KkXaThPrnk1b28y1F7I2w
SLFrtfTNpOOtgkjHMpwkhOsiReh73tRRUzHZmKDj3exNvPJ9sVt8E7UZegOTxiePZ7oN8aP+eXKT
dtJqy41uOCkSvBepy7aaiWZCiaHdA0JjSGwCgLBB0ilbZ0y+8Gr+bAIXst4p76+RQiN3FV6DAYk7
/X5PVA8vLM7Rw5Yoem1sZHFQGru18mgIFQyhiKJ0hn+wKYzghWN8nWFCZxPPjlNTM0sm8Plw5tA1
K7/gI0dtMtJaWF0EMW75qRGvRsazYNIpZtWqQwD8DIw+Lq5EcUcK1XwF8k9ixTMQaXLun0VzuF4t
3NCi5ggjC7Qz0W4N13ZynmRQwqJsL4DukA5SoFHqijkwZcTl2HREU3c4z1i4oC+rpD7QyPW/bcer
X8v7skOuwrT4aUuiO/eAs7WtyVAfATZTlAW0CVORLlrl3tGfY97GO81cw62m3Zz7WaRfBczDQ5t7
I9oco96XV0BT/LBtYtEkxu/3g8ybsvxWcQvV9xXh9Yr5Lr/SSMbwEzra9K2+I7AkvFRMFSMYRIHz
0QLN5k+AmVVbc34NsQGl7L1R1wCQ9N+YOBoCQ4Pvq/n9Eji6jQAGH8DAfPg3x8YIYKJcTUilq6ne
MkXukfP/VeuwWtfXE8bieJTCbKvWLaVMG0Im55iVu0uRrK33kVOstRY6STVzakm5b7ntaitrqHd/
DIWO8UYrJvyR8TPUm6mKmjZICY1tyelQDT+UphNrZkRITurA+HWi76UNUWYGG/xODpsELmsZn8g5
bUen7iLIft3VLQ2nlsnh5Jr8K8dYl/bTKU1pr0n/kC/vJfF7+67cDVwmYZ7j0GFAswGWynOiFxkE
QB3pklUhcyGDXsC9kV63hkYIg5v8qjENMhEtvPTLgFlNVjmMfjblnZCGXebWh3bqGbXahCDJdFkS
GO+Y/zYDAqgwbU6vguIiQ7fELul079sE7ecJ57D8UW6kBjTEdKLzhZKi3RZVoDF6XcwDu1TgtBJs
UhSn/OOuoWnEHWoKWw0pNl4Dczq5DdWsHmYMEZoLpKwlDYIN8AMBE18fNtMTsO0pEVfCEPeIfx/w
LBrICZkrFzNwTCa18ZG/428+Af3zekoXeA0V7nSmehYoBxQX1OtnVFDd356Ms8vmBHJkVC78sBy+
9I246mwMZBRp5S5nc8Z1nNQCmR+rFwFGSNrC4ia4qgGwOTxfXg2/e+aB7IUb5Qo1pVPXGEZBbwQd
z3JbX6Cy8TkxyJx5IhGGelXe/0T8L5AeLWO4HoDNueImXTSlYYLMgPMA0tK1OddodXbpV+pgpcFo
6GG/iD8DhtvNTOgndyOGH7z4zzbH5IEjjLMfVxjG+KmxqjPyHuzee2672b/pOt6Exzy654BLQykN
VZAFEYQdLxMARqAzvbxQHfdxg6U6VGaicAznKkBYQxFah4X23ZLepQVk5LAclNtzWMObuf82esyb
ajEnpIpPXpsa9+2l13/AkIMZQXBvRCULUaYlzAUadbHtxFWpbwtocOzsZoF5CPEvTUcii2pCK8X/
tLET4ney/TIn1n1Ud06TYsKFYdDhzdqhYcTf2wdQgHfZ7iBrczG4yLUeh3OdmjvVrmepK24Nbl47
UC6416qgkS34LDpkNCwAbyTMNxv4Mf+MkZxtb042tioxXMDFSvBAxTIi39QQ98r4el6yJObdW+js
wiasgtXzpOIj8pgEU3zrYSYclBEVDrvTnhysdvIOucKgA29DBAi4P4OYwT7DfQkSifatPqzk5RC6
3gJckVGO4IKza/IYV3Pzbbgl2XSlypVwr6aGkx2iitgZ1J+UPDktzP1CXD2u7njSit9TOQZ9DPWa
FcNPpebpeeSmZNMu1jN8vMCSEy+YjcrtgwHB4GnOFJOjciOPCRIQnL0be9Br89wCGNBNJwt4qWyV
JKhgIvaKgZ/QQTw9ZtKjfhlUK6XL7lacf58PwzPYMaxl+JS24FvK3/sC/IGoSXCMeDG6MFMZzHbM
tf/qlfjLmQYN9m9sGUSfxDFKVBaKcOXdtbcjDLF5KBY3E6aADk2eYkmlIyUXfveEZw6HBnnisLA5
bb8JH0qRpYobhUOOCQTOHKgfjverR/C4nKzFRaC2/gIuLWgKSZYO6qy3uip7bG7psgIyW/G43xIN
jiSeUgjX5hCgHQZj8dn8I86ITAMGRhuaOv7iulyYoEZQc5d/IkJsP40YWPOVFbA5BByCKHBuJMGG
oQmc7fdi363e6G75m3z5ccp1OzUsA+U2L5h4hI/XnUy0Kj9zZXnEo7E1KebKQqqdCQSA3f/S0n6r
4ObWAhd8PIHpa5c23S1UYkKhl984T8ZUEQDps0kqbEeItsC9TCLf1jAL7enGQgYQKAYwF1Bx3rzM
2Yj4+C+oO5gx7hZU7gXdmjV90AfPNctkKYsZVuRYYgBjfHD5JofvkWf398LfFyu3t0WA5F22ycpI
yIoXt3zSQRwU4ndqi6mtKtZkjX/YCZDh0xF6qVgDCXaN09VHqBkCoY+j3WNZk9r6r3ohuAObJlK7
Zrdne45Bo1K7xnxCotgwrSU0prLdc+7D+iZ5CvUI0MNsiYLV6/wtrjm6CPK0mQVw5Ttpe/3vK1x6
xLX8LR0TKsFpP+Y34vqtVVuI2O0HTToZZs1xxIqCES30td3yiJNB3P3TiBe4sj5kmPHQwZBrTpsK
1MTTp3UtbnHUXDw3KaoC+4nFy3oxMsm0yn3Ksle8vCUhxEFzyyBjPax8WDyYLfkiJ379TzY8Bsge
GZjL03Ld68ekOgUDJTSkXCxrvcRcrkEiYXuiSeIU+RaCxGZwMSb/SC7kAtjA0xvlgwXNEhnXfQyu
rUJV/W9W8KXptmwTFjF9kbRz3YBvouGFGUkOI3ISNs3Z6Q02ut2gw3Mho1NHkbEyuffOYfAksy38
ib+vD+URPCYXFQ1YFUgEW9XjE0KQ5GX7Z0tAJSpsNEDmdGpjxh9pvkVEpLyPA8l21Z6NVBljbqOE
cPscTZcDftZtyXxauOAAFtxLMPWne43gUZCdQuiFVykueyezCcplcBuzXHwyqARqfwfsRRYqxA75
2YzxzPT8Q7/LicrEVhF+jnR5a0HF9Jk5YxvrZ6oEtmNGJ8vZJJWsEaF0soksRm6uhatf1N9ENrfZ
ugEkJOHJ1HPOVVgTPWN7lJ6Eu1FONcHbJk5Z8K4HzLkQdRbHa1RvtJm+YNPHrxl2Qg38LZ4xJXFy
4f0YAi4t+jO29SooK3ciWwUPh4Bp9RXwm8FxGkKO5wSp8VoU57TOilCA4cApskg9tYOs71PToDTd
GfmWLLmpcjsVfm4oQHDUzYeAPP2nEpEN4/lKdZFG4A74qgq+sn2xGl4RswEgwSkYQwjDi85iNKZe
6A0EDZu+XRIMW8Kg8jMIHnfnM1gzemi2z1eYUMf/zsEjpdNtxmJNlkjf28vRHvLV9N38y7C9pazU
6m+lXr2UylwMTOSGzFWjRDjWj0213HJg8S5S4c8Dkp68O1SzMBcBbu0UrjJlEJE51JVcHQX3JZYt
Q7IpvGJy6A3lDgPzhewUlf+EFs18DR6pUPyyKDQN1yofUvlbtLPlPH176yAytvHewR4X0oDFzfHP
oJlo6g/Ob2AnhUPtKqAFqZdeUtuv9qTDr1tarRhWolMA3S0VVzySGyPSyoCtkuVkcfZSQ8BITWlu
EYwgVlfRx8BUpdRhek6oVGqTYHckVxKNEWrTgG7kxQiGHh3LJYLFmHhyJuDk8NrOQ9RL9c0OpGAz
uFaUz3sfYsSbwCUs7YF2BgJOsRMRCzvtDkSf2zvUQv4O2+dXculx5dtBt0TJZkvEnelfKFH09iCj
Yj7lhkL9SZh5+KS01rcUM10NlJuuco0ZmqWfEQ+NnjRsaDJ46Zl+vmLRLx6kNBA58xG9SP6cBczx
p/2xzWmP4I6zpQ4DAi/uIxux7LKPv3A4IVzrl14ciZp+BGlgsdpPEPpA3rzON/GwAC+eiW7QgdhG
bRE8VAS+Disf1fU88kcDxAqXsWa1kiM35EGOjNvCvR85S5ItGPjTP5CX2K2ecL0+2hlHhHWkLdY0
KxTOzQYa6+plaadmy968XUJrp6tBNHCZiQbV8jBxTFKTEvcm286LsSPya4YYngHsOi8EzsH6k+rg
vzf5GrVEfyVuiEPMZ77XKTPGhUtwJ9UExOrlH01jnvvcM0QeI4N5RiRX6peWhBmihpDh/M1GnMQ/
mOW3U4xR+4fBGbCxg+2F6LGzcJg8A1LheARcEBTU5YdMbsealvzOYc6Bu0pAltdvF1tg4l8esgm7
0eckxiKL6bsH7q5fJJ1sLseBsEV+bOMsfid87JhUnDQPMaDCHN1Gb/XJpe2CyWsJ2wVWye3iRQgX
vQgxcIiJeF5wAGaOOU9qnHd6JWSXg5mYFBaVd4f2YM+CgwkBewpuJFTqJuiuHoUI1jkIF81qx21Q
ynO07imx2JuQegcnFBjrYmt4oAMetYTo8sZRAQUKddc8O5Ntoqe0E80d0AGJhtgPJAHMfEpRWqI7
kDFYggHGZuIZYFKZSDEnDWWPkPsPDt6P94FH9B4aT9J+UrjKL07IxVzq05Wi6u3s+4Lih1jkDeU1
zHLaZNK6GWy3dDfFJtdQPVjyGYnvz3OzoGGq5xYEMVpAf6hG4WuA0DzGlDj8/4m5Mvjp0pJu2IBG
5IbVPq0fbop0GXpo0AQxwGScQiUfM7wlApkJqgHETPXfQ3Apfo3kfP8FsQUbnlu9ZiMu55l0iZRQ
J7cnRl2FoYxovuuaS8h1yOCzYFqNrhAezkRtwEdiKR8pJaGvsu8AWTKWG5ZkSu5VpNLQ1lQVARUM
O0mk8m2w+vZbGjQuNXdAZnLVARhg6zV2GhmwqD4fIsR67ePFe8dMUuWK0pg+/iETw4xXABC6mutM
qgnCfq8aTPJASuQVB2elRyk0EyaRzT+HclWAoeCtccIUNoInUNau1gq3SLjmB7Hw671KRgjlPTAb
KByyO5F8I2gbrpAEfNGFSCpc1B5KOf6DUvdA3X8s6EWLo/HeSFNcjWCr9xM8fqvH2UFsw+qjgO4p
WZ8VWRpLO5eoJyazDmZx2pLgMFC66qN6wzvLQ23g6MYDBCMykL1XEr8axR2mbY11aY1Vk3hb2Nfy
lKQ23EgDyeSuu7ZBMuC0U2Hol5t7xlbjhchGCSHJ5nNcYNgSqgWsN+Yv5XMrsG6vC0phRBkIqXUZ
Y5i3+8rwUrooHmSCgml5whSOUTCsctbrG+k4hluMSy4yEx/jOJmYRJA6uCngNWZQfnlyL6UJC/00
EKF3Ijb3lUGvK8bDhAnAGGaSt9Si8b25BxiaYY0bNlXM1WpbF3QyeJYYvA/2veMvugga2RAPj38i
Ks3OaxkFYZD8nAjQdAX0xkwUqPwtLCdoySfGDq38cjXmoTVxb3+ivFp0qGCWIpPYjytZP+gQeQt6
qkHjeqj+0o/35o3ZArmaFb0oQlSN/KB4cpiHIMIrHnve+TE/MPXksjSrx+OLgurBLZ3uqPQn4NME
1wwsR8q/LfHgZaTjdERV/QTqG5PLa/iuFR6zTSdosU/vmQDE3rrGN+aFCMD8wHZhkLZicWwWTm0I
WNjiLjGdJWcJUUsgKKtigkE52qI3A0tZkNuRqWeOav3y2eA9J2J9w7Ka3c9K71ko24KbVxG/yiL/
U40fkSHMdD3gHYM/Arh3ddM7L92PTqscZQJI3xl34MAL1axUffsvnQiyCQxce/u63ELouaT8+ny/
JPBqSSq511+3CZzTTnP4cV1Ab4z7T/6VaUloQI2lvcpmxwPqA1yCS+if8jy4dRJYmEVT+G2DVw94
8rL6gEhY1NhKP6Mr720TtLgQlGOxapiCsXRpfw7qe46NAylxJOcBf5+qjrhlWbK7TjJr9fbiEGUp
6dJHJYfNeK4eB5bX9bBICZvoDOy2n+bEet+UxCIt52ON4+somyruUgiJ78dHhzm5Kb0t+Rf8mnMN
OzBcsDhP/l7fy/9xdF67rSNbEP0iAszhVYGicg72C2HJPsw58+tncYALnDszx7JEkd29965aBXr7
kCBSCHbWP5ob6bf0MD8IkaNykf5kt8KdBTc5O3btJpJOFqx+kAPNaWiWXbBwpaV4G1RMQhvVrhY8
E80rj16ZchmCbcLYqhR2w4vASBITSxOz5bdboCEgdKx/6jio4vbem968QOClSbfulXLL9uXB0MxZ
+y+PNoxSo+7KQS1eNMdm51FqqNB+gWX81EuBdgw9WIyU5BWCCtK3A3BtdO/5Xkr/6JiPa4EQAw7Q
s+hMbGF5ycDpWw833gbEnd2Gep3rJ/wDI8QEwO6lbX4Mk2YjPVdslsV6MCZbct8txPapSeeeBy6S
qLzrXb006Tcg9l3gWm3uJXyJHYWXOfuYHMu+0/hq0jfJK7I0nfrR9EB/btBITSRt58Y/8dSnAxtG
sxpYBxsGti30NgjYQbku0d5FRNhOSjeDEtKJoN5H+7jaZnG/ViW7p1Nh7uuQWx5vbC//WEtGTcUz
prt10sK9GKcwjgm9vmjauUydUuZGlJ2qdFxbK7aonhFWp5zFO+lfQ+3iEePauPu6/A2S+8Bi33IO
WDLQ15ahRybSKjS3A8NL9ZEyH9VsRXSCCuyBI37a7EQ6dMF+vOhgpJj3YriaxW0M1+401dynyToI
DzFslA1rWJms6sOgH0lXFtyTW62k73I5HZp38YWWTEy+0YxBS98Is7B9c7ZJeQv5lDvBQQ3BWy+d
EQtmtvEgBneRd4vWYKw1pnML3HPEKkEzSmYGRWAy4/9FMtic77sponnjQ0+K/ITAyz9LX6j5XvtO
/0UWyFhbeSTGh+9RXH9yBKYcSyHOUKtKyVJjmZT2noUPuHmN1bsA8Kd+hupFKcbmF8vUalTtxa7T
fmXjzR6WbAaGvWFxkLULuWvVCiDmPD+UZG7KC+lnNE+FPrWgfiL9N3M/U6eJIyXB17seuyQmJ6wu
K8pCSj7z0tKrGciUO9FDMxlt9Bwz+YVBeaQBpuxFTqO+88MyzUhE2ICfSpfRb2SjvFJ2Ls8eS1NU
L1vFxlqtZD9jv0bAJRgvjHDQdsxt7qKQwbCU/vOLf331ph3EUGTkmR9AuXPStKInPI05eERjX0aO
T6YPSn+6kKRuG8WFZl7khecw/7VIiklQXvXXxjYa0j2CH9+9ssDQMArJ9GXn90T8bw+ZTdjzf0p6
47Bk2vG7wmNav6laOaPlwh+qsrC7mPA6ulVvnGrKwIA1khmGa31j3qf2nk5LGG+nzpuA1WFWANAi
XWJE8bXRxhUVq3KjVdB7ACCuQ3viFGxqR4/zSX1TtT/DpLNXIxu2qL2Ba8Vnl5aIgrgpACaRkAwh
OEW/y8ZpIKsAtmMeD+6rOQQkOxb0ELBYEgJjHqAQpcauqk5JsSKrj9EnRw3ZxpWrHcQO7VUJ0jNz
GBjE5k7OqdQYo/0qNQXmGlDzQHQzYCF93ilH85wfcubQEdRucso4kjKHQ5azUpYtCmXzK2+O8TdS
TIRItXBwtypzn3CbEKsbMINFiBJslbUsH4GzdOU8f21Dyj6Sq5Ez7ILwbFCbTUE/24FZd/Wmpio8
usxLJdupT923A/lGLS5XW2uBmLhYI9xt6lOLcFJgif/uqnfab1qCaPxtuZiGQMWZ7lpmo1Amp0GN
yLWEaAeybVk5YDJEx3RJhyA6El03Eukx3cFKmPVATYeVhmULf4bZHMrkoncfuTmgqx32iK176Kcs
rRyvkAvYxuKXMphleTKL+RsBDiASi4rRLc3FtQJ+HFIzq8UnAWI9OXCKSVKtumsdMW5od9IyXtH3
E9HML+QcOwmkonmTo3Mn023vMsEcVmNN5uYUOzqNSekRBSvmuLXdmV9kI6OPO9ASI6OIzg5fT/FW
FQ66KwV3FWf/laRAQHT84F7aLaF82AE9gXPxr7VgJ9CAXFvkqCKnhTk685HCzJM3N4+4krxl5TK9
g/TGfgqBgu9hxdS4wsQ48i0cWoI9AIUhBp7XkW0eeA5wSuBT33qM5haezTcebggybfo3XOVUOGaz
vUZG560o4PHz1vrW0S/wpRVpR/Cgithma6xRfid8TI2RGU4VjbcWffz0uI2qt2LS5L9YEEzEs5Ag
euEmCnexQvTsSd5wnQCZOB36Kpj98NTObvbn3zgKV5OuOAVGlEe2Fn73Vcdwb0HDjHwWZi9aexO4
DfIzSMV5FG10zW5+kJPIZ5ppokNiHYFlDHSeZPyI8UK5Nv9cd5lznOAxoP1FD3FEzuI6vblqS0ff
V0w/pRUs5SFZetjM9L5Y4gFaYVskGo2fai/Yk/Fqo+EhUYoUBfTxKRLYZ7Mhik0c10llB93PED6R
LPnqIyTz9p9gHUlXKfDrdtlksxGppvb1cIhFWmzjcbIc2y1CsXrzUPC79Qxq870gP7pq903Ozr66
sBZ0CadqaOpYYMf1kD+muMCOeK3up7V9cvcoO8rijB7QdaoUvi7dQ8YriOT9+cjvUTUWzfnAQRTc
2GATT3UIjTvifyZfGY/QydxbIMzy8RpxGlgCX/sWwh1RKnrItHTbxOvvovtRCdOU0ZT6PP34urNN
lWxDC0nKnnuwyw+y9KVz3uRSU30w5rMOPAAly7k9LsYJdzhlj0BSG0gEGQ/Vj/VqlR38R/LUOO76
IPoh5/X6nzWeIMNDkk9Xwm9Lrf3Mm2GuXbWMDtESJKPJIJ5ucnB/tTaPdViQ94OafiFisaBURAUf
IJxT8X/S9lsJ1+jHe+jd4rX3iVYgs+0orkKIuXQrT5CquOJZtgUCXszNDakRA0F5pBaW7db4cgw6
xpKdZQgzPGDy+xw/Ms8iD3WYfWUOlXW1DeRNt+kGHsxtDR8n2rDGOxNeZlqzxi9rDWHEAxCN/xiQ
ROo5ZzU4J7RtG8xCPMtLjVv8Q1Ktzg1I5aW+w9imv7/CSNIMC/Ui7GClQIaTphy1ZI12jN2A3BX1
oF6qgbpga2LmWQ6eTUgHZBNuX7CjBO31NZROKhPgSaTteYo502k3eOFNuZXVxoT/+xO53qKVD6jD
uk2hvmSa+Z+sZVJt4Tx5mUvFPz0GaxuhhtLzqySRm/gs1G/WmrG95bpTCyur3o+E5IaWsVa7XYel
ZF1AEXNtg7F6mFz4qvBxAqY1boRgETEIncWlY6JcSMrtIBSkDwvbe/I7oPhMKvr9HDxHwoPUV0Pv
SRJR+vDr426jLXL5Kbh/FX45DBmxsIJ1MPicWGlC2qq8VA/tTqnpM7A9082yOFgsiFZGCMbtzC3Z
kNGFbGlZIn9OnJHTXWc+s25RlKROML2nuGOQmfz2DQfmp+V+F+xJku6ka7TmEOBZheUb/8tfoXvB
dxkrT80HpnrQClBb1XEY2d4XlNCDoOHqudKYJoQWLY5xRmC8lWGet/PxGNEQZWB36k8F8Zi0a5i8
4FgellIxkSCl/Cw0aznEcHWsEzzlliNOhcdcx2jEHRptgoM7MKx7SPrOu3jlQWv/Xw58FpH+qIpk
WALeRnq6axxL35HJJHMUnDMBkE7RRKdawJLxjplH0jh5rMlThISAShLdeLzyftBBo1jkSYlwtTgo
F3yBQnsmsAVCZ7XNuTysJyHhXNgZSkNq0basNxbC+/gfMH2C/SJkmh2aFEtZycLJL4iYpSAtONY0
q6y0Y0pW7ugFOw1SWp8giGYe0ZocnfI2kI0UOR07tV0JO9avOvyO0He69M6hgKFfjcmL4bsP7jln
Ccyu/o6TwijY/mnag6DL90s2XG0xDLBibvNwODRbk1ycdEf+EZAwFBPCLux41JXmRkQHntMKOIR6
sq564sApRYIpVUcCPKXyCF7MTdaSASh/JhNQsDaUWTYs+3bNQ0GIV/8FVbteFDQI2Vu5gFX+ySFL
aJ9KJ3XJySbM40alrpUZLNCCcneqSogoRwvYxhETMj0mKCF6pRzWrOQny0lcngvhP9VJ3oXG/HFp
vBSSqeNZ8K/F0mDQyMIVRQ79l/aPmSYF3rt4lkB4v/Vvzs/bsDn6PSONR23tx09vsbetSzDEOW5z
3QmVQxE8S4xsCsw7bFS1SFg0S6CE+6e9NZvRv7vapnKYF/t3y714Oc1Pu+p+Gx7O0UKIUdqdgAIE
cIfHXhy9CbjD3ExTaqClPOYsTHh1VdWxfhvvC9BTL7/iaCGinK8ujb5I/hX6Uj8ITPTKNRQzwqZw
X0oKJ2sEeRtMn2inedp4rVn6CdofjeKE1FFOJ2Jrd/TQzhqtNw5GwQ8yyRpHHBpPohcab5nQpBqY
2qU3AuokPLLBXB/J01Nn+MoS4ojhT986mv52FOxrcy2KK0iNWbrta232ElysZFa/Jtezo0s49Wqf
LSwayOrmysrPGgp06UMWfVW/XfPQioch/Ut0c5YwxaIwUyG1gG30qJ22Piu46YAiaCuntjZjjAgx
vhbKrZ2CJZhjZViUjkO47puNYK76YUuqbOGCNkCJNGF9FbZpbda1xrwiucIjjG46P2Z/fXDn2bX8
HRQH5I6/Rv0iytlMtip3gUJhsmIZHuKNZe17Fs58Uo9XbzdxjOEgFevJ/o/cmluIPV5kPyZRhygI
4jyifOUBgLLeSveyynPY86CzSOS/Brmy+ccXmI0KrH+HabN88dzU+pv4EoHKODzlljPuSGDiKjSk
oWjviO7nIJ0NZpQ6f7RPQZoN/1yRsee+DE7EPg4lOuHE8bKFdxkktNDEDsQ6nXyJRJCljyCm1/5V
ykuHrpCQl23eUJkL1pNRO9yghFjtgzC+FYrgBUyxXKcHcG7Uk5QvlfDWvg2XMK/fVuC4vwobp71p
GMSlSTxoMmL58vqfrGcGvIsNsOhFO++bFeeU8ZAjOaHwN8ENGwzn4W/WxEbz/LjTsCk7WlOatW6z
17Yj0Gm6j+Z2HKBapQ7a5ezEKUKmL6ZAOuJr5FAmE8/bL0cGmhltMUsidHPenzJjAeVbrm0PEBTC
ttH7LgJHYt4esfOTrmr8KbuScAgMlvCcGjh0cKGFMHe4MZTP3jfvNcdPBYathiW4hMlVPIhmBC0u
R90BrdzSxyDkWxc1/ufSyCY9iij3Qa9tSW3JanqbOl0v5lEuE4U5SxZK7E1Q6IvxahH1bqGdEOjp
Te+5SCiKOfCEW3rZAj5QduknE9Wcw88RlYYAnQ/KqEGkW0XV6gxv5mkqvj8Wi+Gtnv1oJ6PcdcPr
uPNJQDjE4ESUu6AefQpCPEy2x46fFnuVfroobpqIP8Y3JtWSUz7J8y2sSrjD2xx7HN756hIpqzw6
VqAXjHsLlXAVm45i/Sg9I20csGjTghVjgaiijT8Xsk2D9LGVoRKDzk1XwzIb8kVV0Jr0UIvUHKqV
W4yly6Rz0WS/bEgZb0Ggo6NHNHcuOFJNeoZpuQjhBMi/UxX8GTHCknM93VDQWuRdkD06bEgxYOsR
/kdarIZuZ3Ssecks8pF/D4uqadeknRAZ2B8DjeVfeCW4rvSAHWBGCBijrupYI35LpbtAFl7jGO6H
bi/nSMPmX5Bz3gviVjJhH6fwCX3grWa0DUwF+Et/aEJGkN2nJ2oxQXkbjfC0dIByGq46RTwQiHrg
Rubc3DpJxcUVwO/G5bHP9UPL37MAgsSpTpiTgdI8FMmDoO8gJyA8XD5Dayz1ktynQbmrdQIcnUIk
i+0xM54myim1pY0klcyzaMb7411q5Gcq4geFpDIaO5PFiokIjYdiqbtbrf0ylXUvQJGXi0vo18+4
/M7y4DvMdtOe3lNy+RMK3kTeiqPMEgyy8gjl67ISa+zvwDfpmu6nlBCktkp2c1Xg5yInNg8dBUJi
C2K8hqI/jtRzT5GdEGuup8pFdUPUg2qNjN6UvoQmumjBZwTsklhfQTYuGv5egmYiN/tng1+ax1xh
1WuwMBnwYaLmJEfZolCPsuGfSQeXprPHgFLB/OoblyAe89hWOJ8YjeaGxef4I9ZkWQ31xht2Q/fr
x6yTonkLzPKfgH7UCutnEPcHEaMdAISoH7ei62LZ0O+OUKtb3+rph+e4Pv+k1Dxn4juWY0IcMbUk
wi4jtdiClDIMxV/Du6b90anIut0lxmIx1hijIO0kfdRVmA0k2cmkym5McVeMyc27xrJ6JMOzp9Gk
b7JAW6SuuZYwcHHvYlXh+yJlAUUQJxVBbhmBu5uo/8VjiyRdFgDfh9UpSpPTdGV0tbiIpKmKLB5N
+8/1aVKNkZ/zDlhKWTGGD2kjf2lL89v1lgpOELN4+nFydcObGjH/pkilcB/Scll4rObERgnKNZlg
XgOjYjLc3X9QuXIBlzENAxFFH5c/ro9aBTOnzH4SV56X5lKTsgs+dhGFWxNbGKNAa/DyhVJiyGYN
LxmwSzTB1WLnhUeOtYagrR28pEYbL7SccAumsr2rnAyfGvs5aOjsKHk94G040GkwUrSRWuc5oAeU
jN2TwFPeTKP8ZDUjVd7vSPVp0FrLo3Yjd4i1+9+aZMCg/23eA2JqPk6F+1ADt/9baQa9CiI+UzJa
eLssVLkwxcSCx6F8V5yRClQFea+KtGtFkmVxYADDEQcmSl4JEHKuI7ztOXcN0yekUVhtI/rdHl59
kf6Idx0sQn5IaQJYzuceO3fuXnL+vu5iI6PDl3rIQSGYSNIjjZZpf47zH0tvd4CjuANnvICI+O0l
8/OlzLGh/TcRcamQiwEyjnmuAnxGzOuBQXu0BF6cCgez+f9lo3Ex8PzDnqQZ8TVwJ8DdTbMf/p2A
YcPlliugEPAKoTgsZf9rCs4t+fxuwTQRTK/WQG+wbP6LnyOpxDLCC0wpv8RfIiEdm2MoY98+FiHc
QfFtmkyzPVhpMGr1b/9b5P5r+XhSeuET+DA9LOUqtv/05jB90x1j0jSke1h9G2hjCTfzCNRQ1INm
iUSMaMtzz3Nci7DLBSS+zaSJPOt5chraf/ByfQ+HmjgQUoIwiYl/QekrpzhZKlJocJPynUcMjKZb
QlAPfWeucsSiXrwUFrVsxyEHA8UR8QtNnzb0rhnNeQGhL5pl88ydrPIiZYSYB28KKdbkPC1qvnKu
bwsxRYXpolqs8NNNX2b9vOofXgVwbHF3lXsxfqLhIys/cQY8a+HReq4FfzGRTLjaKYjVsLx7w28c
0fCaco5rPm4lLzULZUC47Xmj3Jm1zj3R3xoEq2Hy1sfGLvNd+Zf/ZU2KsviGBSSHS2JS94w9vXFv
M3rhhk4q0APenyulnG9INeQz81GRVEX5IpUpuQR5+mW5hTtpeDMUi0npkbWjGt3wqOdZxE//qchc
FP4vSG7uH26ZtJv6xzDa7fxP1zBdUsfyWwTWWStc8bNDCh/GDBYlV6mkNYOh0SMGlXakt9EB94X9
xeThcyf8RTSspDBfjKwGffRpqECBWGkdxKs/rPmZTFe4nxkItqsKdy8sbaUTqdPmcfL2DCb3OXo5
PCmYcWKhgP8rOm6Wr8zhg7e/jB6RJyBUzU5T+9/gK8j9vxpdn5ZdYIRU3MAgcB4iHEORVnUfA1HQ
eIDvYDgi6qDeJ0qa20bKCZUb+x0kmmmWiJfc6JhoPfmt3Tb4n0w9qGslfLh86oaPFRlkMsRzkzsR
3I2EAxtaN6HMEWUjI4etxFUp+1sZnTSavu9HDkRLxEuJmKMlxnvWdk4qvjIGAJQCKT+lRNrSLdht
GJi5UJB90mOvYvdX6yctr5ZZBbWJp1HFvvYNSqUjUDOOtluJ161KOjDdsmVb8a75t26epzXCasgM
aVQWPWvhRKS3RluBiArfW4f+pkKIYAY2d7ILAUOhd8fNC8hN7Tqi6ZhXNiWYeSYlAKraCFMW6Wy9
9oxSfcv1TJO30QPK0546V4pmvMHvifBVPkCJQ31IsrUExJxme2TSD+Pl+pkcFuexZyqrLYCOixmJ
jysChBEgheGvO3x098vjvVQ+jGeGD6f4bwRVeFU6ByrHtOzRCSV7CVmR1gFpk2mCr6FEpIG3iavv
gjvF5znP+WjJviQ5DPhh2bKoYn5uGS+F+NyZeXR0Za1lHqonvd5SV8zJ7+6LVYGNkG9Pra41GC5B
2Uv+nwH7LkY44BFXmr7qbq90XzC8aiJWm5rZGX/KXDVxsgSlGZDmu9qMDjbfzYMu0wTyHQGX5Lhd
Ot3We1LFq/FuGv6q4icUk/TiiX409H8SV4W6XfH/BpKU25Nf3qeabmswWwU9xAHKx6WG7jHdkwUm
BrbGrSmgCw9r/NVzI4jQdS51dKHlXXwqvrWWtIMGoIaLERY/0rBJJXTeS7KsgOtm2wev1DM4tGhF
YMJmu9ueK5ryJbjSiUEWYY8559wqFZiKjHaCyzcbhXQYayxLqGrSAEd/2awqlChhgSUakgAp8HBz
gnSmVN8QhrMBegvk/LtaogNWfyJ8CT0hgA1lYoHune8P3vR8UOqNEJQEvKAI6v9c3kuoPwsERyZt
BPSLnr6G9TWcg+wVqPfA/Sp7R8guLO8mXBPZrnR8cIFtmuXCQCUhcDeIBR28Lf1tHir4WAYvPwRf
I+txXX0rrEDilNEe9X8dtIg8pRnQeRSWiCOn74rxn0yfdVhkxtQfQl6M0Px3lF51Ol5LnMsZnXGV
Dx5grewQmA47gt7TfUX6O7wCMq2zQF26mdOViJNSadYmxlxGb5YRozGyGgN05Dndl38eHB4LSQew
9tJ3wPJEB7HAbUwsMlUK1USFlpKQPCS4I6Ztrn0n3DBhDd7OzIg3cEG0cnNgOsi4bSYrk/QmoHKe
6GyrwV9E0IncI6n28QSFtkvpzoOGdFUUvkp/A4Vaao6JhuoL6NLwELmQPXFKKZeLc9pK5IGCq9KB
sbJQKDBUmzO6794TNZfrFDPKlThCZc14F8k2yAFIRBOnmQ6Tp5C+CAal4+lDcs5ygQC6/APbg7mJ
LylNpCMK+B45bNgOi1KGy0KTVUooRB2IFEa5Auk4j1kWpIuKEUcnfacEU8OwUau/2z92YtCFOgpF
ls3+C9tVy07Y0TBMYBQForGP0GWWkW15HoJ6TlNo/ujQxCGA8a3+Fgzm+Db3e+UpWxljRJBas45p
ch2pJ4N9F1R/9YRaiJxc3HZM0RiBjhpJcfVRLsqlx3i/zvtjy8jE0xDpSszECqxOB4WnElxNZAHg
xpGSIQcRihEtxXB23ZG89pYZAkNvs0XlTzm5aXCWGYlK6zzf9Ck2KAQm+UBTDbZAzRTRSa4mfxpc
n1x/dqAJaYwoA/NJ7vAgoW/FM5pA52bL09EH9Gr1ESywLKWELwXKKZ0KFPB8W0H9LK1dkr3gieul
juIx3I58BXRCllFiLIzybnJbd8awLkXR9sTMwRGnxQ9h2MBa0olsnDyIafyo8LaEgrsJSIrSeFOt
vw4Ig+zvATEnOd81y1piG8MtZHSOL0aN9iadyFqBo8VFUfiYAtyJiR2tWzBY4DhPilF3YpMEEzS6
yB3OeVaw12iLT99qwNhRIXyM1xZ63VGolBB84okbtYVVVkvBZ8KeX3CDBQ0fQSMWw5z1xQ4RO57E
8S9cjjEkSA6NpDU/qE5RTYcztX66BRUAGekRLs6ewU0uvyJx199Do5u50dHkemOTRPI/0U17YNDi
OlwKUGgUtpTR/xdEX2xAMON/hfxShn/N2G25/blqA9A/k6DxbxkfPcPIiv4xmhkrfkgk8KF0GDy0
3+nZgH7H9dCuAk2t7hQyPKjFblElNwhHXAtezeNHZfWOj1SANVoCaBSFm8sC2+4H4aY0yITikwUM
iezd7lCYG64DsvxWfvnmCWg530Tg74KR0b3AAY5Gd5h8Mm4MpV+KHu7k8gcLhBx9dT76Y1zCJmM0
1LNpguwUnoA+/svER5/S5ys3sfKK22/Z+vZgzJinIX95/Yg55KTz+piJM3AFIIJ8/2kE1wIFYTyg
Wklo2DJXIrQGFEiD+VjTbl19Dsd7Il5D/5ZYKKC9R5g9Pd2pMCvWv2b+Mia7MIFWETNYSaBzIP6R
86HDy65/G/FPQ3rrCm9VfYt0nOh/1OWqM/7c3KSKumvBS+o48T4L89fUHmZx7Ghsl9VvXf2K7Us2
fgN4kuM97y4qfPt2R88ZyZosGwsROleaIf0Y7p55KepzzjBcXgDERrSS43mpzpSAs0IgY/GIU6+Y
khBv/XCvqArHRxVeciHnnP6TVHtEmUr9QYNYuFDATkZHD+YmeTfZuMhdN4tNfMj9OyMNQ9aYEqtv
vVrdUXgbaI8KstQs/AkFrpaGSAjYvawv+aXzV1L2L8n8o6c9LMOcnXIa73WD+MjDNbbkdLmUZUwZ
swzub0erLj8K/l6O0EgUNys/TYKrfnKQlXzm1F8x+kTOJEf3AiEk3KbuzmHdRc5mSXwVu3Dy0WPR
olNTa7beken9FdClrsN1jfRxkIGMlJy02EHZxodrTr7i4N6L2vGZFZb7qsg2qgsSSReJjmBxMB2E
qgwyEFtJ9IYPWBafMViV+lLLG1X5459bj5Qb1IANR4r2Xw17ouzIzaw3GkFMXY05NPtNMLiMm6p7
duF3SIddqt55/lvqke364qrJNRLTLrxWQSrn+GyNbedhW3wadNpFHPxokRBcIUXHNOgeS+CJ9Bcl
eoMRt0JEdzBHCxViC1Cqi8qsLpOWOn6SPH/E0tc4DViQ9SYSC1F4RTmchN/eGvRfV8zpFXuCXVY7
ag0/YdpewuwEG+9ucumGoJgm16yuL5nncm//k8mjGblI51J7ZYajiKhWWIqkM5YxyL3xP1EDXKRt
ZfmR8ViWCeL6ZU+TVt4g48PMGbJOIDVNCCsM5RU1xGA4QUuDdovUeoB9aJo/DRxKha6pWGLfMYGO
3xUL0wuz3UL5h0qUc90cN0XBDzA55EtCsmmWa0Oj4eRNGRlPisS4/Ejjt+8e4k5hF6TKyk/4872A
0bjKXkWGoz7bffWBzHYK4Q78SMj7S6qXyXzR9ESsihwZersy3k3ZkTl7D/3oOJKM60ebEJqMECAw
zZgv7qxsm1lOw6PFu6Yc5aG9lu5SNr2tNawDOlHGLZsDC0l7OsxEiskIkBWi338kyhaR0EGG6HlP
stacZFjanVs1RmVqfEwYrC2iz2N7QQiJRwJ1fZ0uiPdB28Py44K6cmcb1ycFiIQLbomH1dDHWeov
+TX+Q10nvkLQKcMSoyt0TTyQhKRA0RHxRMwGFHE4zMWFhP6No2t6NYRlW9k+rPHHPPngNCq1BTzH
yP2K7ObN8c1gGNbaNCSo5YtiiYu97ucgB+187i3mtHN0bSVEj6Z+avqpo9HQ7Yf4xhGeUy5V5kDN
P+Z3lWJDojs2LiwadypojgJnX96fI0hrEKQnhp8cNYw6qGvpmzhV5tQhqaOcZtulJjiGRaCB0BOs
gldpriBN5vxGTVSskK8gW6JBM0RngZZ2thbo6cT+7yJEj8zuFLnonO9p+2UANEf+5H9BxdAoxisV
b3rmVO8en5Co7Xl3BjYk2M6bqXlF4UU0/UBThqaLR1s1oP8nc6NF2FEaYVvR9+/zu+T/dhxSCe5R
w6NIX8GJCySPIfq5m5uuS+onTpnUU2bX78gfnoXszoDKNU6UwwZAoQKpjTNv3Z1DJNoZuJJwi+Qj
7L5k2kbd0+z+BqZBOJDBM2I0p9A28F9NUD9Uxz9NtuZqY/wGlAadY69Qi+mVtBirH2x5BTMzX6Ey
itdasLeg9oxs70D6yxVfZeORVmPTqJxLxKFk4kxSv3q0RuV58N9awWYS7Q5aaRc3wJIGR+ZSbCbQ
BL8ig4/k3RIDDm1qY0qRMAYptswhLXNtyaJ4xn8yBhs3fWGBx2rZTVgGk0Ez12O4WcEfDVpmD7Bq
AKC5O9jjaLdDySGmcQqSlN8+sjjqHofptOZ+/Hox/qoIJps+tTPUFNg2OSUxD2CO0JgYKoQ1Z7mm
wqp4RbTYp/PKsJUrZHLEA6xomOVsj8zUVXgbNuoqrJbbOvju5LWH1LGxuelcpn/U4iT94awkIprO
ghaurBvlghUMNsh7uujdeuokosEMo2VJQ0rFv6FfxvBk0sFLsdqKLshYbue8F+0K/c3THS9Ze5pO
8TH9Ov+cTmVIbA1kQR4Kbydw6+oj9tQIvEiw0BN6TP2tNZcissc2JvUvtI0INcSRUR0k2GFD5g/H
5Gm0w7G37+fqRKLg2Et4A3CdSTe6Efp1Hh8SjskmIffT0bjSGqLsF2aeIrTZq0BwYYCLJWd8beIt
NiWm9Lmk6bwBUBZUVAIrc05FOW7l6uwiHGFKBNDV1dchZouCNMb+LrMUg0+JLdZhtP6EoIAWpyD8
Z6GKpFVEwxAlUEMH5o0VHel5LSzF8tyizmNjMF6wK1nTmTEGyEQKsmWx7a8i9xgrX91AhB9mZTZS
MsMRbHCdfWJy3ZOScpwrZzPLsKs7ttZnAOtNAMWyGKO9Wn25PasioF7T1qFWMg7GJ5DhntkBn6u4
IWALzyOOIhkGRPybSPPjrVvPd/4DscClDpiFnBtaeqGj1htOEf5PoX6SZl+Yjwph0RMeoGuLVOYv
HubUoXncQhtvFceNDlSHoR5QKKFaOpRvzf+q9muuDgJDqM0pHdcZSMQon1vdyaQLf8i3o+zoKMn6
FR8QF1DTOvIvhBWWCTjJKOKWGCYZH2mLNW1vjyKF9WUOYxi+/FdRXoWNiAd6y2WmFUUw0lXUb7BP
UqayHB20H9I4VkyaWRPQ/636Zk19Kt3LQ5muOAJxBMYdSWN/N9lfRCLtQycOnlCUB/gVJoY5fHkk
t3nXhmFQsJbWCIqps+/0uSV102EQzI5gS1mSNgjo/fYi0S8VF3CMTGsFY0Cl3yrbnXV2NRJ5aP4I
DiN9FY4JEXuNcRw9+CjD1p2SdBdsQ5536vXpZkK5rUAqn0Q3qJSa2e7g6R/fnDcfnY790WynEJpw
UheDFUGxr41rjpSk91BeoaY78Tc3FXRAHiN8jViAHJZf8Lb6hTEeqwjrODhSzf9lz/C/2eiIGoFH
m2/oMIfDBvgxrdHeW6OLZIPnQaaFfM30NTw8eLp9PaGYxRsMdx3ZywbtIHeSrRtnTjsYorUYif8W
V7dJL2DARHhjoLPyhQsqIjSiqLyqeJ8qT1WiG7Oo1GOMOT0+9/QE9R49AZsATfRmQYJBljvWCX1b
SFinQ6uRSjuie1PX3x5IE+Ex5Ovu1u1yEq+uA/Yt5jru1se8tpAlCJlLmrKjClt2Zr6ZFC2SEOAs
GV8w0OjqnmTANCBe6G0zQKByze1KO6LH1v7j6MyaW0W2JfyLiGAU8CqBQPNoyfILYdnejALEDL++
v+qIc/t2nLO3zVBUrZWZK9MbynPHJAEO6tgyHrm5ES2jB5b+OtA+UoiO0ODrhlA6p7qBcFWL+KaC
Ju3IK5BWjFdyeLNJ0x0Rz5cISXZ+Ur5z9aQsimO+VmDLXwuIOSYEF8oh/8x7nh25TFwLRgB7vAPh
gL5x7URfgQ392/jQECxsUCwjGJpNuNDOsbmFfwH7mKlnxiAUZHbo5em7KnTa0OVrXFRBfRKT731D
CYVBC1UMbou8GPtorlDHKb8d8/HMELyXMcGWsTfitJAcTMlHahO8ve4P7KoqoZS+IsKx0LZMtMkX
dFR74BdRHvl1s592s84LOZAbR1P3lsysESHK7is79Zsk8n97G1SRlUrf3u5f5doyvJohqXTAaG+e
Ht5gI3V/fLOPN2xp4MApeTy4raIT1aSBTNYDyR1Zf8gwQ5SweUROw9aeW27YbFq4gkO3i4NT/zvi
tv5dwvgtt90/dDJsroyVZ371dZJWXJAtnSTsOjpym0UmH5xNi++2Yyz0jR1A86ETp/rGdbkngoFQ
LxRx+Iov2me3m5joJWnHWCm/+IGjcsKbsHdm6OE9XMvxAEdgsURplHsaYANxkWsLqsBGMMgoDdij
M3M1ppnoLn3omcClFBVV6+bU+tJj2hGVUBMBG+GgNRHgLjB+4fzUTGt8Jijxsk2xrRnCwvY0dfDW
vUKSL5E3QeMshkf6bXC8lyshKKT22+G3TWbN7Kta1WggPflcbwadIY7h5X4zfaalcG/1ZsOw59L8
zQlDYogWPYaNU5qnkxk9kRNgHvEknzrfNu5Mk4u4KXQUO1R3yKEKF2cDY9UxON+5bCrVmzIQhQzf
Fu4D6g8M8Hzkg15E39ZnRtKGSCcg0QVOB1sUagOc7UmbRTLjfMwStPTvjYojWUtoE8iJNfLI4Jc1
L3Twdq9OPGL+DGftgGN6usYTX8zRMI5+7J/CYhRXVn5IisG//2sILBF3AvquD4ZbBlZM7pJ+53JN
w7/u5YQLDGFCzMZ1HEiAj9KNwBYm8s9J9HXGJYwwtgrdhwKrg58x2mvqUWBgW8EDnw98emMRN/ex
N0QTkCasyXUTXQQcjpURTkN5Dw4XgYOTi6V/Now6mqsaGJ4RJiZDshMZhXiOgwLJIAj2Pxzw7NQ3
EMwKI1PWervvMcKox6fZ7j6m7CkebJw8AGpTz35kH0hXOfGS4/i+kANsHMl8kBmqYVt+f9ikcpox
9vNLJneEuYuabJWZGEa0/+LlcGhxYVgiYmmVb1XHO/JBEi1Hhbygw5ADMOqFPFs35HtGX0y/vNUz
DvIceBHTwVt9a8h+Ksoce6/A+i105t2ht+c97nPyEvXjvrexBDVXFL4GJklni4EbvHKWSDrBrOxH
uaNrfCKaGDWGc6IjgkXcbgI3a1Zoc1BM4UM6i1dGtdaUyxD99KVLAkEtUxktoy8UM+pr15wofaxN
lTBOf4d3bQOiAhiAxaHE+NeUf+O4xDCviFG2+03gvInY3tjTR0wugYhS+xifMRFRL74F5k2rU8X3
s+ucwpc6RLQkNyTu20QfgAPRUf3EURfyg72UiVUWvnkkrwD+UCbXnHOl3NIGoDKRZg47J9IXyDyE
gf+GTyIdOMf2+JpcGHWdVysEPgrYA92IX8hEk24M9TctmLliw8he53EEX3WIYKZNRJVepKewPb6w
EaQOHaUNLwcCJOc4DMo15xtpVo12YTNNX5/N6GnhmvApqLjJaj9ho1uCMIHna8zcaXcw01KwZasr
jlkwVhikccDEy2NqSigMBkpyCfMikowEFdhwPsDz5elPYX6FjG/FrxMd5RuOiQ1JTx4RD5T0YLZx
ZqfIRSGvIlzGF/2uTGvW5iplS2XDpCeTPxX5M44h3fGzMRlPJCqnmrCRMO5Z5FPG02OiX1diiHEU
EUHHLC02tvdQO4hmk3dU8ynoq/Ai+OEKoSzZTBWtJg+pTG5KsknCv4CfAADXMoRB2Skz6mdUXx1C
HqzZRDOCDoqBrwiuLyPDhTSHjHjW6pJBD0YE/Ay/xAVJTgUVqvuxhDM+Ez/0aCgaejwj9VVDLAZp
B9JK0flL7F7EE4f6t8K83Mv8esEP9Ngz0Pnr1X0gtEqlRYqVGTMKc0k+YM9MJ4fgHbI7bfeFyL9h
cDrZt+oH+xb5FASErd5o2duNoPmL7m9UPt7824vQ1IYeGadLlOpOl/xUnIoDZ6G0gnNWgsGX7atW
gkrTBxp7pfniy6VaSslnGuK/Ed9Xgc236EdsV0WX9lM0nnXBG2d2ri/GA4foteXHV3hJxJZE6zKt
5ip0ohjIQyAs8h/U8xrQkrGsflhpmsubBXzpMGGgUIK68FRcw1oMQ7DMn6H6YIVQ/EQ0QN8EAUUM
VlNW4/P6zTrXtwDHvF88o5hR6E+Sb18KYq3RdSzG7+mTyY+I0U1IBNKkmqV5oC66DccL8/Es39Xw
mUYHeY0fOEN8HIb6PiDoqFwGLlLDWUDEAKKBVe0bwVkogNjUQN6TYw77rgMhgDPVVFtuywf9wFZs
9f7l9Oz2r0Z8RFp0m0BUOhd6vpsh4kPHvBaN68bOz4O1ZQAVZpzvUpxLEg599qMLaY2oUBfW6Cgi
JJ4R4eR/OQ8LtyXKGFKQzeSMKPWL308tbJlr+zh6wQnH997tz/bBaB6SH1n+dFGOCPMIfGBSK1l/
2LeOafF1wtzEhk1JLyueyD7akNIQuLa3Lx4secP04OfhDEtxXuKkuppddd0p3Rn+AP0qE7q3KvZQ
3+Mz4t2SDw3JoEwA4jtdMlV9YNdGzG7dzWt9SCRSOk0kMf9P1uGJRf3A4TVzydogInsf3nWdNHIf
5Vf3RR+M85xUzJ2w8JFR1fUFdmaBHeAHNlj9hVzAzjXrw/s5lF9vArc1H7TAJL5l8Dp1M8NWVP+2
aSBZtMytesyOFHeK8n2A8zx76EL+h7M7bILNznLlHuFRnHxlbiLMjNz6Zsy1i9i1RAgDuN77blNU
AbkJ+RDxMP30AyuIDqk+kEkCMaO4CgsiKN3IcIbp811i5z5v34jeHfY23LwXzB8d2xWNDiJbt4D3
dHA3ygs0hQvaSKZ96eEB2vk7IemU3qL0s7t1TPfFWQEuOjP+7Gt/s0+K5bO6jz7wunajj2yL0+QH
A1jmESQLh8gOtwPcnhVv8o6lCIpz8ND9mRj3ZWLtHsdr3Ol708tuzCnsAHxe95LGFDvd7rs50zlz
VHiGvc3TO9SGvU42VE656XZOfIYZTcp57HNJ5rUFwTqiy81Xk/NaM7tQrvV8AVh6ZPaOafTs8wZ8
WH2q2EHNUxZBeFBfq4g9D1lHSLld9ExqzkfcLdnnQLUwP/drzCsPBfLrgjphQ+gSRvUj9Z9XX7ER
htM1174ou7RhQfJDcNGmuf6Q6IcW5gemT4iuE2fYCX9dvH9wbIGOUIcN4Gjgyl9891Pt9+ojXwV/
GnhFt5JiD4wOh6VFwDe4IKQ0InoOgYVx1K5hQzmSiplv+avAR7RdYr+2G/8MXBBd8D7yoyefvtoJ
N/XuD/wfGW+D+ftVxbr4AODYLjYMmFEmF/oOYe8AOPfIPpkkwh4R+y8GMXYGTPyD2V+qjNanAyRG
DNGZUJTG2ZWsI5pGWsCY5NchudlIL4plD/b0srxkg4DGXKpfGW5s84oKYTu8dzNwenbiNEHc48jF
UcHKbLaB5tGp+Oc9yaSM0IXrrjuGwuYdKmLb7zMqG0LRAELY+H9lIsPo0S+64o+502prxfzpb/Vt
tobhVLB7Sfhuwi6GknUi61lJy3dRLku1hsL96hKG7rAj0ekGjCxcKBXuOMpfjrMtBDMzR3gIfoUI
G9eWdoibo9LsJBl/cOV7Jrtvfn+Nsg3sX357qX1l2ANZhe2gLHoj0SmW6tlmydIGpsD5CkB111/R
x0vRr97TLhho9YJ+2aCTCXq+5hYGLEKjEiUuUS4o18ZNQb4eYB7j3F8Sm3aJhKVoLTQxWnswbATr
+3ROBDKdg4rYki5iNj3HEIFIfzWD9yKWNjS1KdrqgCHVN1jbom32Ld1xjuirIXmNTRkxbXEPlG/U
q2FMXPmDVB5w9Dz8S4WoEGzbPHJiVhcdVbGhdYRTCwE23uRg2mIXKZDS6qStsseb+j6jP0NfSlP5
fpaI/hSRO9hHJcj73yz7bABP3zgQ1psm/BeDg2C5LgkFJeZJA81ahecNaTiZibufcfj/60EaB7ZE
jZah4ilxx8j1dN+OWMHKmJ2N+E9Sbsc7ffob2Oslxq2DT1BFwxy9V/uJhU/Z49UcXOqWNnu41LQ1
VfetMfz4YkSC1lIFxgMIrpYgSPBYpX2XmlvMaO/TRowzzBGxvKO1dG988Ji7tJ9Q2ITrdjfcoXkN
ePBLsuw2/V/tmQw3PvG32JT398fsr/6T9s0muZeBW/nWsTi91mztWG79pZuX323Uo3wxvswv+0S8
y24GybsItuCu2UZ3sBS5zBaz47BuNjNSDXQG+07dJttoJzBRe4eB5k+/0p/hhQfBwydHwkGkkX00
p+g7xN9TyIDK3dDt+K+GOdgnQw0U8Ia0QioUu4ZAyvsNQIQq35X8EiyYo7UPIaPsxLwTC0qw8WGG
VQN1MAPNy8Zx9H9s7r9IZ2jvMf2l/cJuxcVWqhSpuuThLMNsKawrommh3GTf+OXtaN2lfSK0wYdP
XUrFXmfq5OO9CZ8NAb/OidCvUjhK4jFdu9n8m6BTjKI/VBVhiCsTfSovIRFwzkFrjqwBCOMF62Dg
4IjKrPQGtC090/o9A73qsmscMJp2oeHVhLXVL7IZY9Ec2A7fI5grTP82kcREc/hsXxv5ZJ15IOXu
n7rB2IJM4TbyQHUyb4Oq6JPKv46ATxZ8QtMHxuyw6u0FitykohuF8A5QCddL+lT0aOm1pdWGCPES
6ZJTX/EE7xyU2PrhDxDnRyAgxiT7Ee34T5VgzkhKtXjU2YlN0nDzGSjnGtDezjZ89OUPQ9UmeXsR
A+2oPqaEuHvmYkPczfB5hiJd8vtirmTw0yf6X7AcRKMoLqPFYaN7Y0kmAx8tSoQIjftOzOCsZUek
lEwuyPa7WMGwjQY0wIJxTrNkAn2UF5QQoPzNiQUD0qU8XuAgxkJZhbFIB+Z79hnux8lA/aJdhtFh
Rkajls/cSvJqY02hXyliILoxt1zqqzuOwn8N22X6jQgdfhwdEkBS+ItuZxdCt6qZzMnUGzqNFkFU
DJLYcdqsBo8HhwsQIxUYB5EdhZqLwE9rbj5Ue2MwqJi6KrLMcRWtC3aUjbQkDwmNY+oHHohNBWGj
IPwVc4icUjoTR013SsE1Bi5FP4upZyrVR9gdA4S0qM3Avyw8wtXvJr3ZpMnNvpq/AK1p61rnOGQa
FVXLdw5ZRnkAlswscGEAZS573SNCLaR3wLKkdRGqMv8EBjzFeytf6foqYotsyQw0GN1xybxF5UWV
DkT00r+i5IdcYPJgOk6vT3BcqDLZ8Cg0RDAQFS4mp7BvaeJPGHhgLDCR4Dadebw15ZcU/sV4HZbD
FeiQwMyKvo+2R6E5QmE8/djG8Y1xj75K40eGCWGGutVil7ZMxc2TG9o06sKivnCST/0VxjN5fyDx
h2DUqWHoPUus5oKbrtGjNLyli9iUObmi9MjiARrnPmb9TesYqu3+Sfz0+C5Bm2r824yTsYdH5ZTz
bA2LYg7aZY8EOUKqV0+4FJPptbOpzaeOtCmig34N0oRMgNCjmH4okPHS0UAKUl/39kNoS33fBNHa
w48TuE2amcoBhGJcAj0v3Vs2O856/Kr/suKcABSiHJ4h024M4l2HBbmQyYI1fgcxNx200ZCIwqac
IJ1ZPcEdY8+DQFVtO1emmQpXeizqY9Is6S/HO7xeodoLRMoqPBzQCz14yyUi3M9fs61kyCLXD/Vu
viOQnBAvIaN9ISXu6TvBYzsJm5thAd5nshxwSUcXhRAZrfpkIaTg/0p665ZOj2miXFxUbDrJDCw6
RzcGAY3C0IFbjjBwn7L+FDPkSYDDVH5PlA0aOnCJ/59xgOsI+QJCbkmqLNkxXlx1gfyep67PTN4o
I5zEqefgtphIY/5t8f0JZ06cqjDvq32+hqRcvDu8iRfEahY+JIFgQfpTiML2dUNUORGTiepdguXk
WaUTYW5IRmzEfOQcRu9zaKMG9NQ7pvzEO1CTVsPDwGh/2Al+Wn8KYvt/il+DuaNZAC7SONrlGZa/
rv7sxJOAOU+vMU77ujKupugvMNfVH/VCnh5noFIPM/7N36FTUTbgXi+hygUPxKlF6A+D16mYbiUs
mQaxPL1rsCv8nDXsdrlsnU/mTalUcnqWa9YVIwU2uuG2V0Gt7pYEDQYPN5y67Jh+mg1Z178pRFHv
gzCb/UkBGSJ3seV9R2MojPShYWa7zNi3L+Dq2Imx20ExaNrxSrcAmtq1Tc7s+wqPRvDOCvje3pFK
nWMoDd5dq372ASlHudzemUCp9ZU++6Ihw5plnLkWHhWQXi+PqFT6WnyTpkN8xbfJxLa7OL5uTCNi
ETEy37Y3E5rDM5ZpuqgQmDPeGh/ZF5/VO1pKvq6tVXrNPbCpxaSXjf0F0uCNWX608nkYTgBO+Hc/
K6GsZe3jG2xV95SyK0VkgDZbIRKg+oC9JlLnD4FeqJwt/lcUC3b628NaDHHiSdYWxdB95NuOEdwO
ZI4Qn9YZ+yjyRbwgrYLMB8SuUuOIWYLRjXPwJRoHBZPJjKmCiBo383D4ulu8LAW0mN8blecI3a6K
D6eKxJc5+5gQDWm4jvYSp1brGKM3LsabjV1aJcbwte4QkoyN4MfKiSVHZhfe8emn34HRYiQS0nEg
BppQueVrWE7kltizezveBJEiIKsIW4PKFTJpU3D9QZz4OdUpDF9EgGUzsC1hQJayUzcp5TuaVb2L
mCCJUWBj2wnDYmOZhNgJ1/4N57c1O4XChZspzVl0HSk+GAR914PLYVGPP1L5FcKjangXsSF+vunB
UbQToAwlFS+h7MTm+gKphvlbW6xakgKnbYoWuHLJY8TXt36hhvd6UI++uQ/Zr634krQfU8kNo21a
32vBjvbfSeRJ+hmigivsCQvBGwj5JCRNl2AzcmCywqYYAieBqC5XTN3W+yFDiXV4SSJMl/x6NB57
bAlH0r5OJlofYbLgI2uX/gFuctqifElgzONz0J7R+Guxa53CBufaZTay6y3j7xs+A22CiT/QMPNX
0Gz6bsi3CXmr+SpJ9+lsR6mBIxWFfOHbxPtErrBMIN+w8zW4TdM1Epp5eGtG+l7SJtegbhHzsLAg
8ND1K6lL/8Et9To71RkwjNlLEmihV/E04iIKdkKqlHptY1yEl98bx/Clmu2a6TPhT6fAjlgq8YVV
j1xd1QCynPw9gbOY/J3FCHiy0tSbhZWOtgOnjjkP3pe6uzXxD3Owcnnhe8w65lfotHx8aQQtwaze
QCiM1+To5DemmIOES++IjtSkE+8agE1qT7PRme11YUiFy8+1Z1FvGwhN3QORs1fSynhI29d0pnak
CGBMvs45vE03SZ/Tkb8+aYguU+ftvynGjS9WUebhKSb7gED1xtAv0eThf10oP4CjLQcg1VCwJ7sH
AyJGfUi9wvh/oVwAPyhVwGCf/PaOgXyFuTeHecO4XEXKJ3tnmF7ZkEmWpQSzyHHAjfzK8caB2BTb
qUMivLBXoJQffHSTS9gRqpduXk0u4Q0jIzJ6v8WEEHv86owlFOEMEquIMaTCsfYcZ/pr9b5TzLQG
6hMFD4oSA7PGIo3pT/D1YFgSKxf9VX1B4Q+joPpRtlFtnxqRryFEM+sGwefIHsDnsoPpS/z0Hwud
Vwjs2N0gx+zfyL5pyR5yorogwuuxKsZdBhS/WIfwnX5c+Fq/aIlo/UgZeMXvcx4YO6LTQCs5iyGk
wwsjXW8o51g5I7ySmUYxHKA2+PYGSo0/R5efG3f6E7ooqSElov5iT5mYFKHVBdkvd1QDnND0N/T6
SufomDS1SPCZPmJiydARwTCf2iDasH/BZWrcGDn1h6v6VOuNBZOM6BHGeUXHwS/mLDpXhLA5+pcD
SVS1vhGjwwsdlLSMK+cr+C28O1rQH8w1mMIv7g1D32G57qtLCKShn9eDddOOhXXlU26MY2Ce7HZn
53jrPbR212J49tTxaLtDgNmkMAr4+x+FLNUzymsqnsl531tmMepFJH9mntLQkREr6Nf36KSqMDIS
Mml8n3A9gpeIqi/zd9YcZ7BeqCd8nOQ3JVVkzlBFQPM92xu/WN2JTOjkGsAw8eZnt8DAKieLltjl
xHc8In5/I7jluPtl0UCHJB6mv16pQNqQSlZqsq+D/GTjmiMaqIqTAnG72CsrF9dq0gwyZRf/AgB9
qzGncsQKgeHqd3gCEf8bY6bY+EG2JCO2xbuTOmFftwypr4JmIz/xmQ8P01tEWVNVbHMIfzHOpYpm
4YZSDfQlQeLmaTF9txPhKR0tJJyJyb7AceiI80ONW/PL1T6goKm/+42U7NEj30Cb4crRyOJbQEln
bd7oUzK0H86IJfFZok30zBWtINYcAKHiIVMN4/80K/DwuWGYwZtle1e6jYGHLeMPeElw3LilgP9w
Jlh3v2qK98RA9Qmjlu8zlO/vnRl+W2G0MMJvSEi5Q7RzE81tzD5BgC1BrVp8lNJhMWl7PdhaSIr7
W0s9IvVrK1pq7SoDVBjwTCe5KD32TCcbUMKSjqEKCDn8bNthF4N6CfkdkJhZMBQmQhAqD6f+kdSu
P6SsSoqZg9vGDqVQD4fk468kaz5ajolXuEWePyJF7f4AwEjTXr0qz6MU2VA14eD28urRoUijIX8/
jZD9hTCTS78Yfj57+xIqa0BITigCAv8ZtZuvmvpNd76MtursBNM0qmRp6OTF4IaH8Msr2BwewjvA
av6ZrWu+DSfApMLuTmwPUkIK+L6naRix9Od1zW+UcfHlX+X9w9/R+sJ21HDxVmKTqv4sHGhWw40M
hO9hj4+Thlh+nm9lcs+cFxjQGwRCqGq1/ImtfdOfOE8oe80Bkz9eMq2PBACHL59ebTAr67tbxF74
qu7j68SEZEpVKqFaTYoztKncI6YH/bNNLPm98k+HsTwgjyqpOyb2KJoKNo2XF20v7YrZxtGxp5Wq
bU2Epxh4oCrCzA7Qtr3HIs/ghZhH5CZRj01zJsfaJ6Jg5Vc3iBAGGFgYm9e0fq9ZWcQ9pf/gkOnX
6O0G6h/UT1BY/6zJlT7Dc/0vwY2HDqlbar8DST0KewE2lqBcu/ZOp5Y0jn6aPsfUBxaeKcS7ecJu
EUWQci+lZUsmJobFzRpoZ8ItAJVr0UCGKnwSkZgOmrfsFKfZ4GI3Z9o7u6e1hywI2nxpoPXNsDlC
h4sFDdbZl1j9TsztFP8kHQY4hAvjvBKja2J/fn2FyrWB1GTB2OFZtlFm7jAEpFGd1IuV70usniOX
i4mpZQr7kqu3TMW8EDdF7DmRHNmMlGBCZl2UHMPP3oE71OKtqfwVxqc1YtuyLuQrFZMN0TS8vmMe
1sAzLvl0m4jvfcZcFgMr3uz/eHW0z219rKcdXj1YoRjVocIyOroF3yphj91pNB81gnkt/kGeIz1m
7/tEAOJwQrHEAB3GAy1qwlL6tX8VdH8Zc8+gyvZZlT18ql6YwmNfRfDh/t192xJWlBeIActDBh9/
BzxJ2Mr2YzJvDUd52y6NdgfMDTWGjEX6TPA/Qzk8Z560sTGoBFkmHcavcOkurpO1S6RmsSkKR/pF
HUL0IFWTeaUfReeVPwZ4nrNZ+5hdLwLgCNBKBiOvFMDCZiJNULvgd13jdekEIFVI1xdMCxtY2Vjn
F6N4LWy9J9Phya5pfsVMSxPyeVXUeYlPRMRhUaikC+6DnpjCrbLU/9V4MSJ+Mc5Tigi0wlyZXJgg
4ABsv5PQ64ApH6RpWl5BLhFVIT6ezARNKmVN7L6qGb8bvCNGngqJBiEaDPjSUUiAuHO91RLaIftp
7FN1ebIkVrWLIeavuUpOMogq9xf0W6z+rOYo5Us5OsxmLONVDS6lS58Yg+HTadofE7SIxbwlbt+I
UVr18bqhV5YDjEzWqN0sbXQsBZf0YW4cArMnVh6EG7ZgLVQBIfYL/ZepnQNNXuSsvl5mZKm5RmFB
9M6XeIdqyZxswB3WzDC+vsmwphdyMujV0WH8JUVwMYJbenUfILgPUPkjW9AP754EqpBqBDeBcIkN
nFkjOnT7JxyRhiV2S0hTg9S5IrgVPwvHsjc5SVWFitURg1rDl5phfkaJa+9kbG5VtLGYdL9CLIE+
2h7LNmnZjEfg6mEZGxTiCMBg0qUNbbJCgfqm5OR2IkzPumC2gJt5IyRo1IudWM+iwbkfXAydQ01F
AA/Up6SuM4JoO28A4ilf9vK3yiqPGLIJQaA6TD6Er4186pStNKi+TkBupfzpJ9r1zO2u72fb7u0V
ReJEFHKgrrTww5RJ2Tu+MYrJRnBZ4JOwxxK29SPph8ZXLmZLnSoUfQcjRkIu1Q9nPQ19pdih+Zm5
LYr1yFPbGxMomK5BMNKSDfhEpp99tclf5yB3uvZaNQ/RROAcgI6olj90biROPy35I4jfNJnsuERa
j/tYCp0Wz5+QrybprpEqINbrNNvWFHmqjwnu9IhhAgvmLFb0JIp6idpHFK7Z56zSY3BTIWcIv6zX
GZx0TD9fwYYeABPPKNlzFEbdikMQkSqncAgtRpj3gLpmiQVO1Tg1wcKKYI9UbWXm23DYmtxASiLK
TZJWp6zDy9uHXwroKqGhURGFCNL9kr4F7LlBjcUptLqkw/YdbOg2os7l2MPOKKFGxJYLLZ2xqDmE
rRv8VYhiqQTA3FsVHhvrVlvRAGFIa+kevx9/mgDuE8ElpypbFJblgICQiHTxuqeR286Aau5HcPQW
JxPWDPMBG070DoYQngi112zN5eZc2YPjPel9BK5CqPJ2g9wH4qU7kOnQZttC95A8Ufwn7HvsD7lf
I47DYiT4By+CZ07MlWorHhOQOBBvpC5RuzKQxSYEhEh/SSVuHMcnIyjbGWURxSv/oU9rd4q273kF
0bIAJWUJ1oiGPeSBKj6iTKZqh0AMjWz4QimmpvcXTxQwh6c9QvDVG7pNm1SgQfh+JpwAoY8UCKcL
yBoMpbH/NB7tXScnenTgL+ktgXJTStW7EfhCLNwiA1sxIPPOCUdatZh1ofEhqgTHVt1LjV1h7Mzu
CoMkxwd9PKf6gefONRRPuVjTlmbpHj8yxCf8AkBf4GO9woWLWvNScS0oTgmsRdqB6tacM7Mm+Rhh
ViCNhT8Ma1LRR7ySW0eYOBteqK/ebCDC2TC0lljU8VXjsDgoG23wOFzRFxJWRN0E4gNjgUMrJ43e
wXk7BQeBDSC4Sul8WBYQjezw6HBpjHFQGbY8SZAXOdjw7hGHvGdfqf2gXe+SfQfj/svN8R1w1rFs
uEq0KPwptO9luGbwgoEkeQ/tfpCQf5AX8nliBcKy0qc0ukOfR2umnpWfGSQqQ/XsGZJn5FsT0UzQ
3UDt+d7MwO86P0uAMS5aATXGa+VzUx4DphbjmX+aKDqe9i8oCnQyLRsNDk+F94YQk3/av07xDA/g
B/Zv8dSO0u8LShqLy8Sl/QX2YCom0S5tvhKL+0kPOTubvx0KR+Qn0i8vgMpWugIdAG2JX8cHaULS
0Xxeo11LaJn2N26ShXkVvdcv8imeJOvq9ew3sugCGcdT981PscH3GWBqoz4XKVpxdLBM6AC59KKB
VCRwhBuvWLhzNkxgyWaL4QsllpB5ZZ+hVDpsIixcIA4EY0yF/8Fv1fhLmm59LxPcUTedQt6qlxPZ
Zz6wAKapPspISAPHCpqTIQFUsVn4LDtoukhCNOZKVsXQ4gHVcpY0cHSg3VDhqtw4yU7ltMV5zpEi
XHX5+ZTmaHvoLB6iSmldvC1penSTD9qnNJRBJ85Z+aHRFYaoZktaXwUe3GBpkhci577MrbwpZ14k
EkpgYXz/dn+tsbG1HqZodvjTWawjsMFoGoFOwmYsDJAmFadTNAJjyTR/R1kEU1SqdD9ID2ys1Rl9
8mSmB0YjXvRi931IcHghf2PATCy2rzXEh2o/YK9AARRWlwmxn0v/QhtADmFV92pXQr4aw94gVsg7
RPAxpKP+nqP6ExVWGyN4OtPra9KZKalZDqrD4JULv1KjIqAkK5Zl6LOL/lIK6dEjACpp9DsH/NjS
vP8p2gUAkV1j4BWHvqRsQLJnFnILIblmvEPDZMJgNmxNFye6eRYuoFJH2uKC/lioSTqfyQuAKgYE
LOyK4+WE5kdn9G0LCcklCPemDvvGn2T0ICbY4MSGPZ21/MwWwQWwb0hQY7B2NP6UZfS2IGR86v1q
NLAEdLk80BzMSABykVny0ySmCBNXRqIH9PwmmpmYFEx/T5QzSIl4AGwT+KFznRxbWSG6vahnwPRY
SBvuMaw8pg35UdnoMdJBIgm8px2uuSNWZ5XhDoqexR90znA3ZSIyQov/keu05sZRxy0Obs3wkGNx
wzw1qhF+VmK51uyLZG5qeM6+VhFuWmzGePAg4ePpcNFAUC9LaDhpDlFnQjFxt+NszXQiX/z/32/7
5BL4c3GzeSG1VEmiFFsSf5nXAqvGL+OGQFlp0dDoM9A5Bg5Pjt/KSWkmHLHYP4oNRPx5etBiCRDL
3AfrqXfpURNCZBIgbUxzPdlaFoH4gzyI/A/ikIecovEMnJyH1i+w8YKyZabFbrCp9ITJFH4YCNIw
U+qW/GhulDa1/X+pAIIwikldyauZkj1MMauIG+DWmethLaE1ElMk3G575J3ygjhP+ITH6cyMDvo7
vIi4gEA/SP3VYgIL5Fo+83O4bRPxEmuv2/FQuWfuAKwYaz++HMbohAafEa8bRxs7AaQwByMQPHtW
tgPwQ3jM3+GiUdxzD1nv47nAKAsPEvyLt0BumPjvAQhKV5MggiiixTNGRiZx0tNC8F3BbqHWYN7p
RfQY0Zt43iULjUfJM2fC7o+Pjp8Aksn/yEwgmkrme/B1kZ/t03wg/TIwW6w3rFEeGaJLpVh2fIqp
w1rkWYOUs3ZZTuK2mSpjZpWTHBTzj28tQp8jaj4XKSd9lBWIkqx9YkUSDZTLXg8nYvAKMw9baIhT
5a/8g2HHm9wRJwxWVTDEeMF8QNmDpLK/G0e2sOwDN/ZiiZSY/8DopCwi5tbYAqAwIOjp2PD84qhB
tYBmCt8PagduGknfkxKMCpDLAD4Bd5UkundIZpfX1CVHfEH4KilReHYsaB4zKgVuVGWxWjB2uBUx
I+lgmoPaW3q8GBEt1yxpUHtWcscyoeDD3pRDgn/B9Z9nyoBM5dETv3VGvcUKJc6ax8R74S+CXWLS
xc+JCLNmm4Gz7n2eNapuEK2KD525Z8baerSWLD0/oF7ERQYvF6gaAA2cs5QFbkAsDhZ4cQDygTnU
dFS0R+xb2GzfeMWY67fqssQz5Lp8sOV6wsLFchmwgv/gGtFfMMrBGyIIlFWLOjH3SAiYILcjH40v
FnFcImZCExtmuOIOUTljPgtlgmgT75MhZV8RhQ6DJLyK//dVh0iSydqW5fat+3q7F1Or5damWGOd
Tlt9tjPHNVAad8jvQgahJV6DyXt7MPWL9cKB9ar14IMXgr8ZykJ2r8I4I7v/aCVHtQSE3fwxrDHe
qZy5Ku5b1n3stUyyTaP1oJGgV5rHCta3NVatyuJdoJRPNIHbwePC4vYiQgOfH7YYJgfQEvfyljhr
FuNkOBkh28aKQPFoIAyDgUeRbWJiTRL5L0o+iMTSt9IDdC1CCv5JgmdnuxguVCbDPbhEIp9fcHQ3
06IBp+0WY0WDMS+Reefzb0g/Ag75yGXkS2ga4DahE1ZEWRreqzoxcEiQVnmbwh2hcx2pZqYvZ0si
cIrX0lKhuPghwwJBtQ2tu+q8hkMTLokJBTGGUVxJ0sFuQkeVwuSxsh70ZYSlu44gyQmYd0bUvW2X
MfJQmPz5bO5i3ocChKe6kA8t9CGxQokKIOiotVubfjbnzc3rJTCVQmDeDECs/1DF+OI887ESsOZb
dg2n/BfbhxTPh8gFUFVI6prWJLQdSt9w5ZV3Z/P5QQ68QAjkMtDoKB652wTwMGlH9JIIJ56z/2xI
YHCG+U/jVt/va3qUkG8zYo0R1D9U3UzswFIngCIoTFq63/mAHBcNOqEISIl/sr2yhhBVaJap9xY6
bpcZXjuL/0g60+ZEsSgM/yKrZFHwq+y7uCdfLI2JArIoIOCvn4eemq6e6UzaKFzuPec975KT6Y20
y+zhmqggzCPenbLL7KlnctgBHr4kq+dVvRQ71Pfx03RPSz9xJr/KDosAJt9U+A8T/smDadrLro+t
WZuZ89a4yK+zzVTXHiy0U0v2ca7HQSA7GcPN1XlgropXv961FtMCD1JzFqFgyam0r9xHSBC4uLBW
Ju7Exe4FpwmWCJ/jnKFcRrgOSrRUghxiF+KWTA/P3K5ZLMWDLhmP73FnJyCZ9MbvIiDaQbtbC/26
cdOlEbKuonK7QwsMcuEht9Fnq3l4jxty7ieuwj/C/h4qAe4TUb4STaJF4/aOVuvlkoT4PfzMYnIM
V6JHjBAbBmNNckS564vffCPtWNICeq6QWOoIm9Kz8jeGSptATozdVHMcVeBoE+9EknkYkS2RLXF2
usgPlmd1+fVYGge/03cb/LyW8eg7Cm8rmIfPwyvYhOpyDAat9rfVDazTzMzJKoF9SPT4ceKWX/hT
CHvir5jHTa6PY3XM/5hILDU6XWKwKMXpSJC5IU5ADEjdpHNslBdIPlzEF25HVBDbYq1e6k2zG3iS
rPeOlJLpZfHVcYlVO4+wmAvy0YiBtmrsDRg5OPCnnMUWyT+/Ki4XIdMMySjikUx/RtY++AnyTQrO
KbMuTjJ+/fMVhGXYrkpzsecnetQEzGmextwQg7kxxJj/M5Okj7heCZMk4YCwZ5zLjvDSvNfvxBmV
HDtKRqhsUAjLC8lmv+2FD3KPNyBinCZIsJrRZQK8lyjF2x5493aGXH76Rb9HBwoJXgKMTqyE/FiW
HX19cMT9z0T6ZcF5w5rmSTe2HElGiqUGfTSxS48B3ji9O4ARwMCEm1HYIK5kmSzsqTUNPzxYZ5DH
5O+2F4gxUTbJvjnK37Mr74SeCMj1SWgeLRMNOa/DFxlyf6Pbg13Ml0v7PfKEF1+LK9B9dwGlaC+c
+crXeHSve+D8g7TKL5RJlCt0SWQJlQdhBbcSvzHUfECgik5ZgBaD+R6IAjUDpyRHwon5Ttw6L7fZ
TVb0SWPtsO1XDJZq2uSt5PD8szaksTkb7yVnPnMAkZuFm8dhkTJdWhY7VgYNF7yQHRZnF4i/OLtN
vnDq+HqBqoG3QTQaiwq6TUp0rzHnQfIHxszkHxYGQ/IZTAcIvRo/NxewkTf4nbdJJwi4Mh3w60Gt
qan1UmIJK2gB/hK2LFw2sNlAfIqbCP5/uUXmlBooG1zrn3+pz4REMZMDK2y8YZTY//80Fm8oBpAH
LPRbWr3kOD9THBHPtjzFxE1pzEr0xsFv/KzGnZGuJB8TFoepmtPY1PQMzglz7z2ST6vrZyvZuI2b
WUCUmfmOTq4EfnvO1+1auNS7hffxQVKMbE92hBoP+B79nf4Uu8Jg6HCfaGD8X/Jq+jVH03lBuGBN
qEqmes97Gtyn1VHM/ba/9J6w60lHyTADuMB77gJ5z+B7k25m3umjlW4O4/OSxWYR1Yx0MNzBvYPH
kHWCkHzfIa9Btbzku4iGXhy6oPp6rp9r9LYaTrfx032ulUPpCl62Q2qWmklcmNj8rB/Xbp+uFPOS
2PX+sRVMQX9+Y7ezTjzlkgfI61egXqtqk9s5lvXLZyzBZWdMssljwC94sJvFbXlacc3q35qdFUyp
Wd5i4VDvht/+cvuecVuU5e8tqHBdQBsEnXLT4UDUU4bqCjwmW7Cr6H2d75krfCCw98vnLzDqZJ3F
ZQD/ypWNx/W9Ta+CjlvYya212SGPi/Ea1YFCvsHseIqlH5Sdc6vcF+i9rN5/bLM11lTe/NyreCyi
/9QK1O20/jUtMiwf5oyw06jRSQHz+J2JFxPJ8gP1/dyIewWc/74uSHZdhP1nNZ0dn0PE9FM2Gl1l
CCibFQFHZGUSQrBAishD/Ks0eFbZczWsJ379MvHUy4WvitMRFumwGqZxquBEBKBmtmpIBldaxUyh
PgrzUyLb9NtA1WklHzvBH/DlIzuDHQXG3TIuQzh4ZlqAjpKpsrBkw1DGYZu6S31GjSTV9AvYvpiY
LOHpgHs/C4hcuMovxUAm0uxugSA9FWDGiQcziseKnQ9/s5ZHlPpnOTsy5INkIYybMa/Ld6vh00aA
f3uZPIdwuOgaMN6EBavAegRKZi9Mwag8opAM7JdAkqDMLKELMytglDZukVMAHY6aG0Q9mFfjg92x
C/OTgQIRDcMUPY4bsN0eql0W3WM1zC/FcVi/frK/4siUEtYIO+XTFhBmY4BB1wLgAwsUx1wk9+vT
rxgklw55R2rQLI8dEVx94nBqb49JxhJq5BKqxJIdVmN75nED2tZbXPgLJ38EoFUgkIWAvRS5m9Z0
WFeCB5YLeAsTRvCeIDPFmmlMp5poDVHzQR0+gfY78skDLG4EpEc24PuTfkaJ700EBP8hCgCuP+x3
2tveBwIeBANQPIXZnDvjR8D1uBsVgQ+6epCyp5WAfdkA32DYAIMM8qEoDwB9bAnNCl0vP03gLwHK
y2RTkPqw5B5wM1kC1dgojBx8jjyaOWw71uRM3UfZ0qunyYr4mBlBWHDaPqgZeREdsADwFmiDAQQY
n4oJzdumISwPnNcLHx7qiM1pjAG6hIBQjYN8vtD7lNh5E+x3hBvATVQzx6GWbWj0oIeRxKDHgfXS
tn9FsR7Z3gnYGX6RUMJZa5hDkSKwULTh/QuLbTZZi1l8h8UKYstQkp50LYef63w9cT5oD0Tv3z/E
Uj5xFEhdZP7rFPvH2hv/mfgTROctj8CllxFSwNQNcnMg8LY+dsdqn6zaTfrN+judoVCNvfCBpgIH
Tx4CTTDAJw/gmsjFCSkn5K4dRnZafaB4QQ4IttIva5tDl0uFBzfNHgAKGoZs39CFqkRZczBabxu3
E0P0p15t9+04ZFfoOb5O63KjyMsFPaDIAM2pKxtCf0q23Vg1ARB0KAyK+x99WabAfbUq4Gp0gjEA
BxFShItKhY4KIGtIBoo/U3YL4/TQlEBeVZ5kQWH1ia6glKbsxxMgvz7sngjdJ8PusQuRVQwHDFzP
5N5UG4u+5snWFM5cJVY3RUg0or2wZD3T3pwCiZ/4b6r/XM+uzOA4sbNz9zcNAdYp/1/ubfuGkFM7
qjf1CnwmiAoPGYVx+juyiS2Q5J602n1bjFbGwk8O7z5GOGFrtubj8AkT/3G+Q0imA+f0Z1Ssw+uC
5+riMkH4+AlLVtBrAu6+1UBwcIOIiLAIbyaGDuE9UNcU7+uWwLL7dmGfQppeFysA8+OOYor+e7iQ
vafukjN71pM3vHCLEN8dXGtGXIShDzoXkxucejeIODBPV1O7deg80E3+3FbkiGwkpHvsYrcNKVMr
XBAfRPFB/z+INo0EYC0GNr90I825iqkTNaIazI/VOdmm5L0ynDyjjEd7+bIBGbUF/+dEAbwFk8sO
mBzt+d3K8cVoyKI9LbX32n5BT6VfPx0oYq3a/XDS5uE8IObFFHWsVUqd8GHj4dNZ6MmqjNAJUcLw
0NlKqMIUYQ66KS/CauE/rN56uVV8j6m1S0+48ozy2ix5uJXM1HBKh9TtV5T0DEjM576hRz4jfjZb
h1aPtt4so4cLzGvUm9QFkqWAEwPRPbkzylOqcPU1RrIRF8iDoIaw3i/KldvFtwlfEABIBb8wJKJe
X7OVD+sEM3Z4F4hnmGyVB2Ul0jc0wXA4rakVMYoX7ZsOqda+cRVVSoq7Odehx+P7x3M5WIvNBKON
uyHSajx2KjoBDiq2IrD9w91oDXiU4ULndDXIPlo/7QW2qo2GZdK48nhhcjYjkhPHlIURbQmmPNc0
Px6TVZNH/o757UNrtWRd+Z+fTzSsH6wNEH8DiuDP3DpZD0f+LlNthns0JrXakx4S6ipOJgP3SYnu
fupgi+ukDsEuvJfOdmmB3RmfqLJwbzBqmI7Y83kC8zLYc2s41OHDmuD4v0zP3ZHAn0yvrJnz8BNs
kFiwxIKucNx6rB82LZk+tx7Y/55TB7NKm9HEkiZ3OWgq3I/lfFgywVjY8DHTBfKo2aa2VYNNGmIy
j2E0t0S30dkHIXAM7tyqjSt591osarxlHQ1+cCUH1UII4yEUdYE8+NPDv5NZODMT+xSXmDMhz7hU
bhNObbTT9tSdWnuuFxdVDKmX9NZLDvJ6TDcr9YdbaSrmS5mODFifrmc6rk2OtJHjJ/O/q/jdHxvn
uQZiMhHO+7KFNsx+XdPrndDNxfHmkTgPbeLQOJigvZzHqoUM/YMLq3Dpgsa/8ScErAyw/N7v/pAS
5WFhpmaPDTForLag9ZgxEuOOACRQsjjo3TS4GbwhPLUIsaL+Q81gMDYE06nsp059uVWtzu3NqYG9
52/m8ib4+A3bRPULeKk40zD76/7uq7uz+JnYiLJZcy8nsSXv5j6Dh55GOJlpb59hJiZuI0zKTv6w
Fj42/tYsRJ6li27KEgGK1zFkMyX9eW6QiRdc4spprew7c0WN6YilmL3ZuqDDa7pkozRaDWB+CRPU
ICB7KfmJV5lvuyK2mygd+j7v5L78ZK9MTIhcws0qzxNMPGbsQ7UxaJOf17V+GDL+QGAV2EFimWgn
HnI/47mDEDPz3tcqSmKwTPu9eUS5hcEZ2kiEs0YSlmE/XhnjZHWWwIfFx8mqeO8DXwEGtu4UoMC0
2KKD0R8YULmvbXEdAvYITQyRfjGHWCqb1sDwLcq/Ry/3ZbVlza2YbFCVrDGPxT4H9OFy53ZAMc91
6Wf+1ybaa248vortInpYo3d97UGjWkGkQNNNl+QKJkt0RewfO1zQa/Pl0xrf1scXtu8Nw8Qmery1
jD2EhhEHR3IxQRF20uEZUuynW8563M1yIAHRInaG4tXAbo6F3zj0S5JK4AOJaXgyLuleV6pDVzKl
sIzL8H5MvwQuNEQyt7Xeq9cWTbL9b1GFt7XgJzHV3jpbN63FZFm0QLSjEoBADfDYhWAU5QcC0LzB
va1R7P49cDA9P0Oi91jVD3y1ea6gXQVPu4tzogtR8MZJhOUNomf2m46/SHKGqTjtYUZnLlvPfe/T
6ClRSxALW8jEocv+fInfeAkj/YT3YkG93ws/WH8UW+Eo8wzBhOE+fPXb9OtkVQ6TWJLw5n+QssZt
hswaFBNgFfYjErAzuMo7lN8tzSCXoP1+hqP8cZV5yLjcUzxm9ZJzt8byWjZ6e+48rXT1cAQdE1bt
ZFEMGycn3YAqmvBwxb+3o56loxD9IaRhpT/DPEQCj5XimsDiPZuVQbxZ2MDyyjXVgpJvkKquTa1+
pcaPLbvGCqpqs6Upgd3DJGBJfuJ+SrD4Mr1+/C646zTK/Co2tTXfA0L8MM9t54hD9ce13pd/rStz
RPRmZ8Bq+VB00JPqd57AEHtC6+NB79Erf3DLPW64FoQ49xbCguAGqrEKSxdr758u7ldQduA9NF+v
n2H9F3IcuDRYFCvmDCigtKox3dqSx4hdthwyXWeMFsX96zjEE19YtZzciT3d30JwCzqo9w/IAE0W
7emoIHvoc7D0xnqi8IGcNsZq3zhwQMPcLlauGNT5c7j3PNIT3BvxmHgdhQ29EMLwBdpCLYO6ghsW
zR4eTouTA6iVTM8wZjEAoT0DclnYtesJK7ig07gl6amx5hVpBKTJTkNiOFH2wnGRcORhOgNobOyl
dgyoZnFRRwhfEPcKcsOg4KHyMXDi5Ie/GgutAx0bewyemUSBfQGDAWcRZvW80EXxSoB8/AkWG3wp
woHZrenvOEG6AywwL7mku5v53BTfoFyMROlTAIboPtJfFPUUChpnI+HXns7ptcKxBQkMSclHMgWE
DR+WT1Oz4KEQxMSUaLA4gX0LA2Ry+Xdfxpj2cLoC1h2YnwMkfvD2svFa1AXns6Eo0BoHopcmh+Uh
MftfV/aTiPJ7R+6WCZlYL/f6EOtSVI25vmHrzvlahUFVYzJHtabaPLiOvheMUghOuC+vL+0gaLk/
Mw43p3enSzYYTQ5gVWjv493pDrMf7HV/lKjaVk66ar5YLX9UTxFvNI1BzJwXqt8sgvZwSHftxZYc
SNarYa18sbJcBl94ViEhHu292A3Zv6Qth95kc/vjX6dviKGt8TnezrcwkjAzhbJOk/uhjga3hld/
TG/LcmUANadrauR/TTlECkan6Wp05alMEYsitmm8DK2/qD0sVkVMzjCl9MSaUeK8gc501bt7rfPZ
0wZt5qCZqj3xiee1kXdlBoD7e0dvw1gQOQBDQo0ZbJDpJP1FzThxoxOew2fcMHtd3n8RfFAtDNTC
IH+I/W46a7lPV38zHfG99rRZqPrCYf74tOdhqv11DhMA7Y9meuLTrR0mV1ZnK1Natd44+bz7JIVq
+vRQoQ0j9ZDVSSUWgV5WJD+cLrRURQDoid/wbLsnawDnROxRHbacYiUaUGiMGvBuz6W3ZXQTRmKC
UUIqDgfONDxTqCzv25xNjP1FxSAwxPbAUHi3qE0sNng8DLlI9AuI5HaSXbENqm4RQTIsNokxnrr1
eXKccfZyjBylYxm2YR0rtuxO9zMbE+2o37xqvRWDNu52yTc8WOzBd1DBMRHJvivmkdjzMl/j3fR4
mKKPWE5RjXnlruYEZ3J2c4ZeU2q9u5lEc2djVp2OKRQAEqYix/k3j/Vetu7becyChoECOg9lc9ny
hJRYGbV2bY/DmlPwOWai1dMqhLcQSziulLJi5ue/2Cyh19ilQQl1TH3ihmHvpUYCkgsEMTYAqY8j
hPXyObrshB6FZ8QaX74371vY1la+V/CI8eXv2n2ZCLjDnkpK8W8HwHRhBQ+ybGFtjuDW62e2gXw4
UJJTRjjZZeKP6+LugOq4k9Wc5BMwlCVZeBof3xAAdz4YyOHbcvubbSHu86jCmOPnc9YMBrgsa5L7
xXPcm6XH+p2GHKFagrB8k/rsPFaiExX2RdNF/ShBUp67wENLj2OP5TLZsMGTofAy5bBz5ZgS3bj7
J/br8VikCnIfVPULOzsQZ80UQc/OY2H5/gLwmtJKLnTJqdhMYECywAf6osQcLy5i0P4n4SWlLbwu
0uLoZBpL9ifWnK0Ix36cXVv7/Fo/MIzoV0NMAc7QYEtaqfcYzer4hBQJRuXfrxV17Rxzdxzs5hYp
pVyh+kIUHx1EsVpcMoO8eP1uclz4zYbMmAdz7u8hkPSPd/rKdl0wwxNzCXILPIvx/SGFKyFoMoY+
lQ5RadjxRRuz9qhkyny57dILLhtBswXk3ki4v8mjrwbMvA1muv10rMRKDrNSu29kRkOgwdZ8JUE/
kJd4RITY4Fiqg6XkqM+hGsYcZ13uyjjxsLnka6AklAQLbyCAKtUyQHfUErSTPJ011mCEa+FowIhi
yTOmQLu4W1MErD8Q6IluWRwlzuc6lHeZ3Th0VFuKD3DJZJ/vc/4k6JLXBjUejyNOTl11Y0Ojwhr2
ECxpn5QlGjfsIxhpI3pZvi4N1HIoHbR5GO8ohioxGV/OmHfsyh+4idZsffvFfaw9nmyC4DFmfWl9
PP0qLaJc1hRG5jMQ97CFA47mCOqaKZ2WdZDsYEHDctm3prharJ9x4s5xzFpoAhEoCCorHFF0aUZc
JmJKM7NB/bmqtE01fhHA/061FV1orgY6QufklLQQLa0E4x+Nsmwjr25GalJvG6WFay1ji5MzM2Ce
mM0/N5TM/XiN/fFwx7THqGEw2l67L8zZB9bAskC6zfyI3Bl83gD74e9X+lBqIPbZd/LNd1cCNZV2
p2UD0SCs5Df/zYLKgxZK0fjxxb24H87U9l4alQET7OC+yRgqdMidIsF2PlSRL94A+ikztwSAR03g
B4IHEvyWxwtPsGsr3fSIV2NBpws4Ex3T7utztb2d5UDZAiswhYXjkMYxWVfWWBBnS9iTGhC4KRw+
h8TN4ifbaV9veOn6N/suosem3FE4IlZlkcLNY5EKtdbAr+K0iBR7vpfPXchP9xhiukxuqxC5joH/
lH5z8/VrM90JB14Nen8t4sdgL5hEcHSi91BNSY1bng6YQ9CaMY8N6DkgEZ72/VaCEYha7qWpc+TI
kDH19OTcJX26pyvoN8JWwWiF/Yhoj1pvQCUl0gVYhxjd+dlaoXOQkOgv+S7xo1XbjOk/I2XOPgyX
qI9IsPkT6bhu9nM9XjramZWMgjgN+/07LIwmJNCin9qfh1u3xLxYcgPfhmGxJSLSQI5FuyUzKx0S
LYdSnovBUPSuunDJWNw301PwAPtvAXfmRidRchert3OzaYVo61UHO0S2YVmjxVkwhwjf/s1mlGS1
zK9md51+PyycxKsx6lhy6qhutk8JpE4dWMvax385WXhycxtbeuafvx+OY5ZtZhHhw6iKjvD0pLg3
X9t8jTFVs6rD+owrOXgKWI5w/JiVkxu5DXfIyqEWaXRqO5yU8QRd51b5O7DlkGUwsz5UvIdnXL2M
vvW4358LO0C2E+z7z/3I+O2goM45vLxFyPK4bybr14WR3TYJJutJeI8Wobi6+WPfnAXsVnSKJbYF
TklWIYez/or4BHb7q1wYjjHBaw5JzEMBR+SX4RgR448DbqyLE7vKklycNyxwRq5MVqHY27PhKnZG
TZz0HcKmwWwtXxjPKbw57UVMKAABjstUfcdyPXzfj7RqWOxws5rcpNW9fbDqsFliJWAYmWXQWpfS
sT6jqP8qvjJbxUYz0XuUJAVMV2jlRrGwaL1oRXioHpjCT4zXP7uzvPztBIuv08bJHebZmnDX3zeL
9FvGZu/mKEh76cj/LJl5486ry+5Dz+2TOw7gaCdJZ++56uUvJgfJ+YkxMRkaFgPIGO+c9eKHxiql
GVY1ONnqifGvhV7p0Vpz2YQkJRtyTAFLkzsOzsV4Hsw2iw1WKuxktHy51XY64WvUvVS6p2+0TRg7
fii0RUYufi/6z2FUk98E3CM06gjQMX7dt23Yb5pVhohsYiK463JjJuj9z2TD2ynuiAbw9iK3BsEO
Q2hjSpx96gC9oZIFJKadh0GsKSQ+kaYNHjhonxormeVbNogPz5m4E3vCfxSWMGAlrzOLGxPiUidJ
SR+F0G/WubEot8nLnNNS7GkEUca/AI0XS+CCPZcNrAGMaxiMHm7RYFSD+SijUnQRbzKbUxq3n7i3
j4FL6yz1q3RHKH1WmyWEImRIL/PD5weLVK1ERGnh5zxYKKcyxF/R4hm/PuHis3qfAiadPYgQ378I
boVXcyXwc6Qhko0OXOGFC5tWF970ZaofWxXxpPmdinFPRrF7RzSeb4RT9D5FIu/rFMrNuv/38pOX
w7sng2YwualAJlwaDlsFM+MWwweT6O26j5q5vQASE3QkgVx/oTYq8nMkn3HrkDrDIvxU22eznr93
p/fure7Kx+b1gFxlfl5O3tDDR+Io/XNYmn0yPgqzY0Vey4QJbCBahV8bL5CJl31fvPVW+Hop9qKI
Giybi0isaaM9dIiYNE8JzZl5C8G/LdiMLqf2nIvbdohm0vV2C4oBYeelAs6aqhtZ3XCdgHfo3bM/
pquMeJXeVIgRqg2JDW/fuUWrnb5p+3k25L/HVfJ5+rozhAI0xshF0YMpGkGcmcLGbuHk2xSjO5f0
MkkPGCjP/+Y/uBGHT1OmJxaDaUiRCSBEuEn/1B+1KwBzzzEQcjLZPGEIzHDgxAp3MBNk/dDLI79k
TYlzXUTDmvNcTNlQ1TMSxULiR8A3yLKNCLyf+HwrAsiqQRWGcbKF9ccbtJqFODFn7PMMgjLz/rKL
ziuq4FUFEqUy5nxzPYO1lrrcNyFKO2A3kIEbe4KBCDIhE74uf1Qe2oTejL/0tFPZwBKFC/OwlLun
Pr325Ss9Rk/WScJiKOyaXZJukC7PMFYj2kBiqDhOk8kzgb6CMJx+uPMfc1vBzCV3EnQjhE5XEE2J
L19+Ng2O4MTgIlQmgrw0JuRDiQ6snr41RKwzJg5yLybQ8vcHzw10v1OEkhhzmZTmo8V5P0IpSu4z
OOXXjdrrwdhH+7QQrqF5a3wR9fJM0tFrY+M4gyFBNydGd4yCmOZCHULOq3xh1wVN5Z54b1L3Ro6T
LvDz2afx7LrDyFktulGQSd4JWo1Pgg2EhaABFdcDzTLH/lS7o0QA4kwYRJMzPH6xLOz+q5JC3Mmw
x2L6ywsgD0wBkRp69eNkwWDXGxqmiIvrBCQ9jbv2RPhup3/a7UkKZGJT0A6Rhsr2x3gdGGShK/y0
92h9wpCzWKwnVIEAbvT7YZZsFQBYBFpIUW70rpWFPu826tPCptjNxLBF+TpSkW1uhJLwuTlJHTnn
qPGL1qnwQ5dN7gdTCbFH72Q+GgvpL/lkn9aRWnsuOk3nCvzoOepVA6iYXKtRWYckDmszn5fkj8/c
4cVUFCFYzAmbV7sVOz9BhvfvVqoLSHbj/VclizdIy9knVsV1b208mRvmJBWDdyQZhtRZo8antWne
IRIlh/dXT5NYMSOcmGyt4Bfwy1PjtplsswPjc9CpuxSe6tWJQ57XSjxoBMwVQLmKH9YajS1vCbiM
XnQyhY0M9ZrcSx1qBe9q1J0gvrt1TGHHtQMFi8E8byIZdWq4nY9XnjfAO0NBCOeAhrlORwIUf59v
wzcBNfu4NrG8eFGC6iq+b1CS8JFMAz5G2gapvHokHsv2Lm4+OSpb8uTwZhBGKRMPz6Ec1o28GpLt
ZAKt3isED+0T4sikcPpGZ6bfclTXwg6vgFw1FdxRcWUp2dCXjEeZeN9Lc9JZM+zk/bliguOxxCfA
QVMNHsADDX5icT0mnrKZMULFZ9l/rWpLOpCKRbmbtLpJtQGxBG8MmFuXAcd8MCG3cGWQzNQeUR4a
W9gJqJoQsDE6HIVcoAZ4AtNJDusTPJOm8HmzCN140KT8PGRBXrqLxJMSVEM6bBMs/HLJRsd443d1
/6kjnhooEnwwMEYRC6cU5pgGe2ImbqCB4JPhpUhe6ggv+Z77Q0mX4+8yYXo03kuYc1xwXkx4fqfE
GdToz3q/Ga3xRmYGCktYGB3qubs5KvYYv8B9hwwgbuT2F3HeTOLBGHl8/HTIEWXtwbAQ3lv+m58G
k62AGjCBoohKkq8pV9YgbJjmbSttgELvJEVl+/dGKJQ/jqNYdHjvnyO0OrniHcxf4nsweUDw0xJ7
gcaCgvyj3+Ulb67B/+Ed1+kWYgb/6/V23hT/kzYYGmaJMLHSUaeIvpILjXvz6+Z2xWh/zl1PT39l
E05yzJBttffrWSCw42Hqr2IMbiDyObE7jaEC8FBcLlb5tJBTzmWLN8IFYWVBwYHDCD3wFmF7i6oG
o3RKWnUvY9qFIvXmiulW/Fze8EGwZyACilQVRQQfWPNzgIuRvMMggVkyVAaXo6GHTXFLJJnORGmK
RvWDREjCzcBAYsfHRsL1Ya2iv1K3HeaAN5tv7vDBQT3Bopi76HLeb6OCJFJ7hKHw4ovbtcH89XOB
MQOiguACZBM9HpxEaC5i7yfTy4m7MSGeEw0TZrrwcRAWonbCsBXCJEZEM76XJ5WkGYA4GBAK6c8Y
yxrY+jALF0YJmc+74CsgmzlmK3MX17Um3WcYEWfb92T9wRi5d9HKgG9jQI/OYoqLLxp/8yWHrRwp
Ar5UK8x8CUDr4ISnnoTvNuMqgV7fw5UdxQGuE2/B4/ZNnxaJNCi75pINI4W1gEsO0n8uDQqc9oBM
YBQzwmF4BG9wbXQK6YoXQFaDlKiEeYuhIAJLvOPQWzMC7OKKMWIpnSdNdMcRZ3rhZiKG4pf6HMVd
6Y1EJHh8MDRweuQag9TgZLlRVmkgoc4kq1X0SHX1q7gIWA9srA2cz3bcm5HjAnuhO4eXhO/KqH0U
zwqchAn8TI3Lhr3tkxoOpZeAuojnLQKVhtILDwiiUzf+D6Qz/I3y/QeriJw69Xm4k83ejWotmDjT
t4m2At0O71JhVIGeFXXbP1km/43mmMexRd1VOEhz/qc6scxwz05em7u0eby/ENKxOUKK4h5DvpIE
r+riCQ/kYqaxZMdRBvML8DhowiiaC8w0YcD53KPRhKm7yq2ZH6hsEEIz1k4hojsptKhmVb0pRZwS
IR/b5sRCYcgmAhsrf45sKxYbTwCLungHLNuk9m4zjPlcBLw8YypmVbBPpUgBEoQcwe7Dkj/hmj9W
RiOjjmqOmwnixdlSYPCCJMXlUeDZIvIB2RE2oKrJgzia+yCySjx+L1JPQdP7+u6GH1YofGl2A0hp
k8KXKYoQ+CHD+2q9/MBO3THS/qcT4/PyE1hS3BSZ0b68lKlMobxiQsKU63e4TLa3/XMv08vQVYCZ
MqthIg+sizEY/A/IaYc86nfthukAIupr69IUiDEa10j6eZu8Pj+Opcs5TR3bdx51Mo4hOc5MEP44
y3BsT0LIadD9CH9/o+VgIo+eH5AIPnNNgCA7iimWrnh5QARprAea4DIiLCPubOLi1sR6QMvuzVNA
R/Ixv6FZYSNKBxh0DHUQ+6xZdxxJlPusrx2fnQcGCg0Qa31hso/iafGFHIpVNrLT8LgFhpz9r/Ji
68AhTofxAqEL4jlkt84GJ2d093Akqo0X72iV2YVT7glgilEusfxBNzyZOaNyxa8aoiI4+mmHycx4
do4/dckMy6L0YxYGK4nHDKsQIuqWWDdg8dVmETyx0WLnwGDEeB1xVhxGh6HTbzraTJgfuMJMbRfj
DZhDCWsdLJmmcC8YH7JtFM4bVnYbPnALA3DJtsjUMABGKjegpnw7iECltzOyGU0+lwyXEh/ZEvUC
8oXUI/quAfNKzTqa7XJsTCEbIh/C9xptVJB+wwyX/fZaMqDfEHTDihmeBrcMNhYPNNvf055Fc2I7
vAVmSjmzA8b3JNSAdLgJQ+apy3wvyYl8hh3sD8RRvjyOHywGMlSJFEGU3dyhCzND9go8rNXxfiQb
Vi4Ct5lb/NCQvZb1n9SOk+Bq1W8GMvtG3I8Jv8nE5k5Q+fJ1ZJ7n81c4ct6lP5oVoHKExPKDfy38
2dmPCo0Yuj/pu5Aeie+6cXMeu5osPco2XDMgpRRmAx8Om7R+TZn/iV5m+Uezhx3OiUCRp0ZbCLIA
wPKRjdu+tO877F+sYdtFzyjZcEUW13GknJ15Q4APvG0ZuBwgBTXOAIcq4AUw2YEUTKc1koVYT2TV
gf0RPZeZtId0PdSirxsCnJEXzJucbNnj2Bg6kHGCsSGhVAYStntMZVZfqKIY9pKJwbzlQVtEEDt+
+wv/HiCs3OXeiTQ9Exct2t3iR45B68Ji9SCJDrbHLZ4grEVf+dFNRHMmrDsWMyxVti1li+wAki5Z
MRS8wgn/iq3SOjHiCpmcKvi+7FmMEXgvlQtplu2E44LHieSz5IiQpd6+9xUm/KhBklV27Q04UuRp
CMxLVAMLdvsTzdfJYcqQfXuPTtVyse492gaLKdoetohJhE/4hmHT+GXI5stoCcOgGaZnTJMNeBBH
rhnoDtMB+EO0QtrUhZ4BUapkNt4xN+rcFr4TkQHLiVsBlYKobbIv+hqjIeeLac3tcNrRosLvzECW
2eTg1cU8txgE76Ro4knXTwRvYHf3udO/1FFo+nlo28uTLLLKYA+mCIRM11VWS9FLvK8/juEGFg6D
fl4luO1Pu/n3fIaR+rJButOvZvBJv3uAL31KkMjLYO9EUbJWdy2hPptJxHQE3LNzM4ZolIZbzNo3
xZF9uP+ZRcLP+0sOB6/zCLAKasZETIFQ9CBBYyo0YiU4nnEtYF2htNq//Wb72g5/d+ekYRGynRGs
jqG49RznWdxrmkUIjecxw2C/2KphEomXZyQEHS4DijNf49NlKjceXI0OYRLlIegMSeH7z1E43red
+1n12AXA3mSyOsBae5nSj3REFfdHj8rsD5bcuPnefwWkJJWFWyJM0yLAbBSGnLpkO4yQCsKPBBX/
vm1mWAWOywp6uvjd/Eg/6Xa2ITTBmYcDdB+i3QI5zEDfmS7wXKfL2QZtp8P0VV0OwYy9mcwWe5wB
3kahDNYhNGAJvYsSjSQd7FuOjITm58d/JN3XciJJFgbgJyICD3WL91YIoRtCSGq89zz9fKmJ7d3p
nVZjqrIyz/nPbybx8qnOEan14DFYOAqEUWkDe05vqQpwhaWSWV8cYlRkuzBed/UA9cdk3zTr+z43
knwkdy23a+Hvn/9d31c/t1bglGVw1WQENK5d1LqB+1RNdFUaJWDM8PC5+z3PtuNnf99ctHmbtzBi
zGRTH9vBvcNoaPP9aHEG7c4xNYhfcuaPuWBSZO1k28/BfpzsTL/CFxvkO/mB+1Sh/qqkigj+sNhj
7fVjjTgnsiP8wc6miJavA3tNDh9pwwJwMALsq5bAshSV9e+Rq2YpymaZH50O+seNK8my4uijjGbh
JyMD8eH0nqwc66cv7NVNh5ySMi3iS5TGlBgQJ/86SacdlKWK8+za9FDXniHBODmIV18VTDOG+OnP
ez/el4HxrJJuozOd2pd2urbQTO6bJ8PcdDUQ+ahpkJN27uChnhk+PqbtfYdG9FPJUApTW1S8nmTl
sp1pICfogt7ogYo3ko0QsZFv22RNXCk7PpjP44fmq6Qkr9ayg5SEBSe5upvsz98xBBtgxvmyuH/f
tDb4fAAdbfQcqyCwWFlqJi9c5OKVqP8A1imMQmj3nnQv17i8iyvKEEv8PN5Hd/NjnjwL/lBu2WD/
HrWQbarb7qJJOYzHKiOztKi9ypmiEgahFxaGXLms0AzixG6qSqSGqg/EXKAaLyd6u28y3PqzcW+c
PSYreV6DGDeO/Zhn08eqfv63f88ND1Hh9qHAX36lA+Gxi5JfFr/WMiau+0/rjCr693kGBp8xRd37
VXaUfSjbPpNHBH7cyvP1vuwc/z0HmUmiTjzePhm1rITICdZ0sb/ZlXnSu/MxOC3ZRlnpOlhA2c9/
FDzoqmB5ZKfzO8EQ2ve9FOGU3ksAdfy4OIdykpR8BwLRQLhmwHn6leRZjpv4n+oPnMub7fzR2tYy
JpSX2rZ6EteQrMN/a0YVtWX1XJm35lWT0eZjvP6Ml9ONcAuZhdTm/UfzUHtVg/o20ch/z9+yw8cg
28p0UKjr22oBH7/sDCxF1X3pQgV6rj/K2GOloF6N13kYjKsXBZjbbQhLjKWKoM+deZ8GskygdHVe
z4q9LtPFyX3+S30czUSWX2dMh2zj1lICFA1jqYjL99KxvqMauRfbM3TFgujxqhDCw3tm34lJW4TE
eoJD7kNtj4/7LOw/8i0D5t60dQAm6B0hD4nKbWYeHAb2CjBqeYSw7okY1Pj4KnKnZiiW57F+QLVM
/x77u0ThHpXvm/KWz8iumLsVs1FxYyucrCZbnO5l8SxC2uoe0JTd99WslcgvK8nkrnW3Fhdlxuvr
fOlgks5M8NvSyKVayV1V4WYahFlyibWjTSXFPrRnGegCiqspdk11fwY4BCujeuzYz+Rq930zd2Z3
Xr5vSxQ4EF4Dy20x/cfhPZs8hQz50itXY+K33ZYyEHxv8WGQYWM7XRr3Vb2UPVXiif4yU1m5+aYX
64bZxsG7p8umQYdkaw399OLPMv3WvJPtO+/FMCilsOVkOPcNcJ6Z5ov527n8sm+n4xNJFOdovD4P
tvnOGpEpW1NPgecJOPPxKhA8M7zG++RXmWmAh1cXTXQ1bpGtPnKpXvz2DVk9x0cxnO9dsOLS8mnr
FVzbZCh5Y70E0WxU3w8fJB1j8axN3jvt0yDyQLzF6jrXUyPJ47qwajz5gYFTopIKp5/6SDck2QXX
8tL+UTQ7zDTv1WvH/DP/z6kKzNu1Lh+5bjvqLr82HujNz6Y37aNxf2U/VTlmOHjB+o2wCZoKeoYH
uY9jJ5PENCiHlDiVMXJAvr54ULNWTZySLy5RIsMkU9KTUilVs9lS4twwBDiWeTiJiYV4Z7f1eGTK
VaNUXS6AoMzFSwIu1IKQsfhAAuubYdVZBYzMqMy4N80g8o+yswZFKJ4rckrf/1MV3/9l1P8K3XvJ
1GtDtW8OKbDN5C5XNRpT+WDymIAlD+/rde3475Aq5k1R5kKma3PkOQfg8n136SZyLREPYAJ9unYw
9gNf4X7xwPpbd7fKR148f2gcWy3tciHNV997GiE8K6tYwwTQm5x23f2rbijCovTGIfbGskLAWCmv
XWZd0d6ZU52R2FNYj2xOcUhfvfW5pfCG/UIkGYwRr96MJN5AR/bjBTJqU/Nm/EB2k6v9cYAQFdrJ
sfCMTo4XQOH1Hf/cjtUemgqaLeViaCrI8/eF1bGPLvx2eDNgb+0D4XXzk2seho9mtsdZHKkBx4Yi
lT5yLx4oz4u2kHJaXj0VPIhh82F+uLCd5EpGVlim+fbp3oycaStwZ518j57uSEz4UAblvpMIDlNK
UnMhFhS109E+jhBGY7GtZy5tsL9jT9qGpjIcY/Mwu0tbLp8X06uoYH7omihyaAYVEOlgLWj+QxG9
3Zbzt5I/Nz07PmvbZI3FqllCBkWaivnWtLRSKe5krCrLBjwL1iYaimoUryzZHf2oO/zNW7Z2ytUZ
j14ivK9MHQN+zocJ96SU4zKRCSpH7FKJoh2ZXfJ2ErQ2FaElfkW7N3OPiy4JZMqpLB08tdm7A0yU
MmC9/+F9U5yjaB/Oe9d2Mt2OgashM8rOdIG6GUKArKqOf7JVjv0o62EWmITE/Ln/sYOyZfdzuwe9
0eZPwwwzhC4DBl8u9KEcy7Y2j+pu2TP4MQ3yRzTgAOL16g12FJqDVO2Uop1pBvgxVdf7A2hgr4An
Xnig5/O1wn4SxLY8ayiDlVH4RW5s3ecqfFRhzV4HduZhgKe9JHkYUuzq8CCQQzxRJk9k1wavWKya
l1WZ56W6j+kLDeV0ANTK3fssaXgOWbhBUD82KVDxgXshXAFodxZp13VLoC42SLCPV0nfDGGCQLHD
8bl9uPOMkR+cFY7MGcd1geMibYK25vy62UER5/x1R7E3lwfIDcHy5wFtNQsBjvxhL9BWNofrVA2M
C4BkRPVYd0IkCnh3xUKm6NMgC0q7EVC4nflWiVywh8pLYCjs1OIAz+hQ8L++PF88DlRDqkQQ73I4
P5bPs2utb2OgcIf0uWgozvSBsXuI3uSpdJyBKDW3JGQgdH/oS/gFGvKzYXXwaCVl242skc0I5DMi
yLdKPnkHrX7po7azBXpzVK/xooJjMloSCh0Cuh3byFNyP4WxKagSQV7PDvjyG5d6udKI+0iE8Yu2
5mWarMHb8bAD8A/mgAFhFntG2mR63VX7XFNz8X+geQXXXAsXEgeq5VI04ejAAqOat+Vwv9BvTNuZ
brofveUCeoYC0mBWVT0TFmyDjGlwLcYH2fafaCH1s565PLMghiH3RwgL5kGuuKGDz+SXNRO2LRAD
uQhXq75YCD+3+w0f7XfR3w8TUGPMKZxaZke/rtefL0NypsG7BikwP75ephdNTOxaGpJxpgdk6kkd
G6GMmiTW+WVadLGf+4wxT7hUqmG1znBdOj1wOoJREahsP35MVu1D1ci6ee1tpFBo/W7tB33ihS+p
tEpp1N/xt1Xt8r5vJd+EgoznLcZdQdBYWFanrSwt4lFWQSkimdqXsf66Dmmi8HtJs31Tz6lg8/3T
x3Rk9JsaPvs55uLI5kMHe/nRS1Cr3Gl/69aBRl+Q9zhc+tF+/OrBA9YopsemUXZr/bYaPEuBF84c
raGjm6xneldglsWSe1t4tYT/5nRIe2YFQOuP1HesBsdBFB0CV3uPb1UM7mKiu/eWz/G+e+3Nv1nv
d+U0BFc0k8jGpu+GV6/N/VhICitSSFqiFFtXsvHqGR0UKI/kuC0E5RxvMHFSlsrAqzUXjawA0S+Z
KSLKn/g71aHGu5LQKKgwNDcotYvRtckHGTc8SH0mc2/9elYPrDiwg3v3cc4/EVYb6GR469daqnc2
qVDUU3LWTL4n85/Ee4KMTWfHK0kkXTNP54sFWzmpjlI/HHvrhoto32cfKB9EFcQVGpPOsZFpKoQC
k3PePDaYFsBWC9MJ+t5uSNt0Gy5d9h+UZnwlRcX8fa1L54rBipFEPV1iAAfM59Wm3jp8Xuu8gb5y
YOtzfTstvN5PyKbUBLmWLUr/FAokHI5FEYOIjwfemkFpycC8f67Oy1FxW+VhwowH35u0bvGz+FH+
NsQ2LIrxg4Z3PI/Wwy2Jyr6/G97Y7XLX4hj/KFzQ979jymSfdrJndoyidS4lH1IUM7yqCwry5K6c
ZlZyLqiyaXVeuE0oX6fSgYl+snSMlW/5+lNCI4eCaIjJc0LyedVwiZzBSlefeL0tq3IzD2Mqb1Be
/AVNVoWEHZZV8YqpeMXIHaNiR4uOuym3CLmM4ChZM/ze6hZTdRUNQTwvzzADhXj+3IXa8u3Qoppe
cIqTSHYv2Bftulmeq/k3M6YFq8BHFWTszPs7SZpZAw8mX7KI2vcxCYmpxTHjt/boZQXeXYPsO6v4
2x5JpcA5Cca3+jGIioEX9jXjP95rQRRi5HVrx+p2+93va7RYNI5NeK8RuzPpHvt4dI0cMkPaWDIT
EbNCgINTSLABripbmKPU0hvyzKil+IGMB2hGT71ct49gGI6wwoWqKTCV2DmmR8nhA4lnueyS2YIn
D0NcA9/WxCdCZZhcIU2TYG6ycHis+s5Rp7UvFVLBzQtCr26y4zIYD+8N7e7BpYBbbZwwpuO33EC3
Y6C2KRrbPnMyqbHBrCX2Fnwz3xzrzt7jBXhj9sTT1hq2U8B4lCyrqhdYjYCvV/ljx2iyv6vJVIPb
/aW8xfruGbB5GZJdmQomO3/jDUqH6nnGqh4DIJwA81qOz7ppdN0B+5Mf+H89IYX3YO/mPDvRxPbp
cKtCQbr5sm/OJImHqKzU+TDbSdQVY33+C8mOB8zAzAFIFqzJp0mKlcxMjMM8+ouRyUo0sdk45LAw
OAVR/0wW7VXbUmAyWjGZrQVlOVDaCCH5uexE36dK9JZl9mzT6Oc/liDg/CiyQ2/cSz1CkyYKKokb
z+6iOB8nTXmO0CkpK6PXKDXhm1DEZhLZehA1MnaInRqPz0s76rlDagw6z/a0E/Xm7C7fjH2F/HoK
sNeG2bJTsEO98qWz+idhHmIljQ9QcySTVphsg9bK+xfipXlve2CAHzazaj5eWHZBa+Elcz9/9y/c
b/4Cv8mB8j4zMch2Rx2Em6oKAfY/r+DvqUxM0cmqjrz9nBsqm0RP6Zfs8B1CyWN0HJj+P7lJ1ouM
whnbViFClWVphIBnw9zdr0vtBV3oMx3M/wWCm/gHn5rGmyCjLnTTtVvAlUZO0Wttyra/aH7g9oLh
K8+xUVnZnly7tPubNpZja+/LeNSsO3Uz3UV731UVQQv5WCtzfndVjhCzA3OHSnJ8aOy+onfmUbWW
Aq1yKg63lVU/SZeDqWbZTjiPfF6uvIZsGyr34EO0K74rXGG16qHytjS0GZTfV6iQtWvzNFKMGesV
JJm2+87UGdg8lFyM4ugpQ/ldmM/UuzlL9jRINxd9Q/N7c87sq5+f7Yfyvn1PD4DChSJJBcvxqU0C
9qhoUZ4kjxqVNjD+MWHOEqewUO0zXjG4LmY12CP6c1W2y/2ZDrF5XgzifC/kfshUuIgsv4Ckyvio
9pp4cPSAI88Sy+fsYHEr54uJXih5muzSQtxEqFKRvOoeoNqi76YLEMiV9B32uymFvpvIUrJne1mN
xHZpvwrmoIjFQ2F4F9hMw9SdMaTy1Vtx21p1F2VFWS31IyrDXpH0LQ3MRUVn3p8zn9PZp20yUNUk
mWbNMx6zYliO/dG5SXSLl8GDJvhORvVYj5fArjBKK5wOVbFTZmVDTg3GevwvHulCx0VoTjmfdtNY
Z2aXUc1WD0UGYcO+sdRsfXU1P3bdYtmCjqJZW5cjTbA1j5w3t956JvMK7LsCuvByjcrbS0cJv56t
NSz16zhLheVpVUI5IX9h3m5xd9UX2lbBciCGvtOZO75jvXynb4O7bkMjZELMd0AXoYaqh5+//qil
6diiXtTzj5c439/4GOP9M/4GXDX4nSRzdqQRUSx7vx6VBm8xVmHSa0JNHDPz+HkqO7B88VjNZZS5
+gWNZ6Zw6iwnyDW3X/WUq/43NbDJRT8rPEcRyvTHAOJjMWEvjfWO3V35Zf6H5v/p+eRkgRNXvlQO
rQ/oiLlONxf8TjxNhdvgQSL5dgHQH6rPQpNpT435bDvCMG7xbqyb3yFHjJbd449NNUzOQtH7+rp0
uJXyeR0k+8k+SBfSHLRIe1hFNDxBrfekIM4Xn9WExhiMqhVwNB1RWv3FThnfSmC1s6Um7objkWFd
erz75RwzLz6bXK6PNXwj26UW8lBKNk1oGlyfC3xpF21ERyVs4Ub8jWqX+zFXwLPq7FfdzaL2HKPI
zA2GC+vh41iQw/pUIT65BeacDk3+v29mAR6Eph8JxrnTUpLoRJ7KDKP1WvLshKN33UdNcOk0cEnx
JMat18p+Ju4qk2jy07GlaygDrUe1wFiHneZb4vSZnzaN5KWPozj+v2lVE4h0VfbvNxExGh0EH2Sj
2HQQ7FJ9NoES3X9Lj5dXTBFd2ouEBT1yrYhhXGb3xfQWnHS+DGUqWUK7c9dhPC3nwSJaQgfnVBqb
MSRyFOn9frBkVXOvaYkTwcFed+a58n4cmsFEJMFIMHq/MybAA0MDtHyrpY9jxU9Sapok1qToYN6q
boMfgrichqtkxVM/LT2N5Xl7k5KVNNCek/nE5dNYYnz2hd8dG5ZbgrYx2XTdL/NipgRLe7/N+Z8G
F1Z/c7Hu/TXSBbPfPQghoKZSr5yn/9LMLwfnZGP/D1Tja8UqwbkjMYo9C1FVEuJGYnUBP6yTGPl4
d5QJZDDPrfdMNtOzZFCbNWB6DPfMy3LcGDAwFLb6sSv4IkyDxdbkB5f2+kcBniwdTsVR5vdcf30B
Rp9vUhwuX/O33Kj3GExZ1ezypdXX9YMBVx69Wdc9/5fig/O9HkANF70wK6XgBNmg6GZLr7w4PjOr
Z1PvX1/x1OA8ex8uz1KxxC11Lu93FPICXJh24LYo37PN2KZyqZsg062nKjTZz8b0Eda1EjiwR9Rz
fyOWBGYYF2vZsRk9NxRE8oFZe8A6tC8817LFNGilD9Z9Dqep4mOU6xmKaBd/eZk+2g5CTB/U0sXv
pbpell+fl37gtl1//2oXnPswJC4i2qXmIfnsyDa17SDjqs9jlokQBk1mzmhmEedx3oqq60mMGymu
X3n3ix2DMbG/fGH9wqlsvwl1lQ8Zmtbu+Z+NZP0q5w5d6kOe/FEpOVAvrHGnhvtTVbd+akyF9QYj
eAQeu34Fy2d66O5/pJalKDxCciv+Qmt3qUIpEUNYoTpp6EyqmQmHXYbOeS7X66Iq5nHuKjHCcpiq
mPIFdb+rdM6WgFRz4bDtzEjSa/R+Shcun0+zJBEwmzpDoYipil49X4kDBFLGTaYBMfKKRRH6+8jV
8yMI235s73Xooasq7jcfiPKZuWawoffaMY/OlgUFhEJrz+86JLgfFqYqBQa57IA9hNz/nxzR/2iP
qYicCXtrsTYqfQgNTH75sHlCkXxZchUjq+21p1A9LyYhPd27MncwIID0vQFEkCgDtoXmifGD5TpG
T9qRL4Ok19QPU9h7CSkVvoW7F5e3+7Ryjynp1pKXp4O5ZCoujz0GyM/7z2YV9IQMHI9gb66z41fw
5m6yjrkxHK7kj8M8XcQZyW54iQ3mt17Yx/hIz1KL7zB5mDcyfEpU5OehQQLg7UdSY9zccZ8rpzPt
VOxYrK0RjhxBByIb49jLtuQWnNARCofG/liCm/1aFdsx60Q0eUPg+L/V2/NZSL2BR5X2qEE5L5YQ
qFdVkthZbEUX7EZ+dLiIp7WMblq5fVTN3gr6bGWt3jCpzPKQpDCutYMhWcv+A8onxPAFja1FIAWk
EJ62qSKQrw0KZG+aDWxK5kLZTzsUt2yMRVzEzddt4O8p7fBJLoTXt+JrZCPV0GplUqveC4Mv0Ux/
SsekhI2CDXTY8hJFAgkN7JQId9/i7rxdVRYpnucyKtiTlDx2iN2HW+3EM6kdzWVyl3m9maGughii
wAGCrl1ZlEA5S5Vyj+JNffS7gmuaOuWKgeSNfnztUpnLhNtsSodH3WZ/A8ox8rmXLkSF1HqZQtL0
x+BztPk4kwzTsFIvQwMpG/aFtIb1zoRP8m2hcFMkfNgSw2QI6hsr2UEc5fws5q52zxiHNGnzQdix
L7xexRNZHhhRV0hei9uHOuV0TPeUydl1n/DeufIc0H7kQreA1E9IHsPvKtxvoY2xu+xMyvcdIqfE
RMcd8FW9kS0iXrpn2/zObjIS8X80qhIU58WLIBzmwaHbDTaEZE2fGmqN9g2EtS2D66MfFuaf+TEj
Jkb6rvX9BtJGUFQRiTJzB49cPFnYIqwsoDerH1t6gPnVOJpv48p8XXEXnD8lmNLfbAMop0wMbTRf
gN59ITGO3qOSPxlWCauIbWqbvjh1oEFKQYJibpCtZMEQL+JsIJztMTdM9fEif2Xf/obqDrIdlQDe
ST87A45lJtaNRfZzbtrAV73r6DEzc712Yt/zr9TP6nf+Z7CFTBUWzh+nONVdHoupD4fcalvZfsrJ
hEldtCOKWVudeLsHXTXtRdnAjAjjpaTqU6I9FqXnPzQvvZgT0V8B/Ji3Ym0Vk7Uk/kRu6DGUQLXj
KKKWVrpSiFOQmDx9PpvQ6X3w+QtVnKVBo2BAFrXc/qAEOJSTM/5ziBpAelTOtJbmWnJUw9bFD+0x
fVm2YPjfoZbiWonL0kWYQ1As4Q0cvr2jNkgdFnoWTclbAv/oS1m9zDVSYDynQSGpQqgunCWT29+o
RP+paA4Ssq/T1O5P7FqAHZnxJr+WPKh+M0m0+5AhcVA+ovdviysqG8PqTpK+E6b77zWBz2hYLMCO
vT6c8OHfpGu2Chuc7OUvqk9TYAvINpQjDdwgQHAOOn3qHhgi1RfNxyPUfqqxUNYq1jnf/u750Ky5
bDPVXhZSo1eiuiLsGGZ+sVgyPSo+A6UTd04Y7w0NQ5RuJf+5fj8l8QVPnys19JjE6fHts51rKvaU
D8yKuhvyHD3yQSOQH3vp5/eur/5C9y+vTEMn5+/0x+5YzPXjTeMzN8qm5MF5to4mbrqIDHeVwl2H
9jlPFbMfsEgHkt5KgcmEPl5aTpL8GALxNgfZyBWXbgcNzkAjHM5/K+AyL83/CRO46BIZKMuTk+Nh
K8ewVZ7rLw8NlaXnNi5HJyfjnEPh6TuVMDHjtKsaMspSY+Odh20bzvqPmWmM7u1YNyXncEobtl/V
zGaj+Ps+9jE1D0yn2zQPJ8mi+TeIYN4gh6I/18A7XLCb8ElUZpGXodqvwNQUqMEW+33HBjM8oEQ1
8U9QFDFLVp+rAJVkdqDfDFJU9E0bEbMTXfZTh7Jr2KawRCaLQFooTD/iM6tchytx8NWKbuwv5a3o
57WZHuEAN6ULmS9fBRSSez9rdzAAru9k1at8DUni/mADqm30zMQ456DjEavS8QSmJ32IqQ2qbyZf
ym8qp2MxUlAi/z1V6/7cPF+sRhyxdXLra4yE+wL5SEJeEz3v/ShutXRFCXAPUiKrS9M/LAErIEPd
km04Ak+LxsUAJlVJW9KhXjyVVv8Wi2JyXj7YQxwRkWTxwmukzY2QfaJJ4mf/T0H5ufm8yAv5uL89
65vO1LR4thFJ9OIfML0UM1UCjTKa3r/Dd+BN3qoveZOF7PeuoSr8w/FP375oJztLvU92tfzwWFez
3LUmp+prdGB1zLUG25BZarKQTlIYuGGXkWNrlRTRExa5fueKnEVijb37h03vv+L9XA+Vrb5k0fT2
bFph2lXS1dKyFfu69+6RV5l/Gwy01v9O3za7fQ0s85xtfo+5wqb+quQ+1oYk78l/uzdTjyF17DhV
xztMBdvHanJ2aOcml4kJM9wlwfvaslmmuw/+Kp/nARn4uZD7Rs66V7NfCEpIYumvafWKglu/KiHn
JQPp3NVTnBja0anILEds37CCvO0fy5miPZQ+9DSpIJoKNpY5cN9+DJr5XQ1e/9Ifuu6oBZXKe4B6
BqGfq/6hb9O+8zs2gyjePrc9FFl75PtfBuyu79ov36JPisxDx/m8nMRKoaX4wxrzn7nhnEdP9Dd9
d9zNtKKz0y8VEpv877DoMoWbiHBfC1vs2WSJ2wwkNPSPNLLgcnacTX+no3B05OxD9gY2p6+h2C20
QLK15nkcL0kh7HGL+NoCDAvp/s1ISUVqewmU6WcffWnqfNGYydOt0we/5CzgA75qyeU4wxtU164m
wf658yLoZNI9e9JO2Gk8DeAaWzVwGsA9RAKLpLCd9pAOUs9OiieANIV44xiXxtU+HWXDNrUjimat
Dca24hgf3FYYdt5s50WmnmCXZQjWC95PYO46NWGD5K8cq1P9FT/u78h88f65oZWui6czeqksDNIW
PcwkHmJO9dgw/5n9XM6yI+XDi2/m/HtbObde/55OH1Grd3z5aLiNlSO2hHxFWOmxaxvncJUFoXZj
PydWcas2XUn1hVbIsBBs83n7XDU9blPhBuIoRkNdf/FnWwBiLAuaqqSYW2cOqPJ31bgMrq0LsvCR
W1DiG4lo9JzhMLaECy+tmGqgQD4HL246vnoc2zHfUac4KWJNVlUGcMaWYrmSeBbwpO8bKWDC170M
8Ah+Q77Zujsaiu3hb0rmLR1NeQLO+Yxvy58YNEy5w0xDzfYhnrHgGg1VFFhUvE+gup6AwpZFgRlp
RjcHNFFRX4CBIlKT7D7+ojJmeWFaYdZLFxC9beoLQkCvcVWrOps1f8CPZ10lp4A863JM69uGVdqj
PEsKgQ19h3gYhTdTv7zhPUj3WbyDJIeX1M7V8dFIQFnQVZ5Dlv/Jgo9NJnuucUfr78dcbD/jO60F
w2s0B+qJ+yBvh7R1HMfqVuBzpIX8yBghMyIqZ7FH8w3Wsi3bc7a/mpzjdRXT9OGMLc9ny3fXp0YB
wB0mcwuktzuQDl1Pl/LPo6wYgqw/+FFE5dABKVQ+n8JfpIPYrAvpfFHhkh9tfpcP0jS9gi1ZiwQ+
BiIjQKIwwF9i7GgKsdELq1y0GbZZshDhxOqnytlanN/nD9/q7tKtdV4x0DPamwZdAMsOF3XOqSk4
MxQu3zhSNiQPiX4HzJT4vb5dZ2YOalNeWpgF6AHZ2dnM0awAsqXvuTNLsd/b6zzg8f5D3ZYuZtmW
q5NyvcRv7usyshk7R64cfluO9ZOhLhEql2w7349wLlFZQADIrESbCHJQfsnkVG6oV01cfNVeypl4
KNjGHL3Plt3D4umm3lgXioNYDvO4BVnvLhQ9XNks1zqXJdtcuSBb0e0FgYGT5T+FXAxf9zXsb8fz
f8v3F7ez51hARJhfV5/9+D/XxGQJQ7e4nsRbm74UHIsUCPnqTr9UvtnZgTkNG6dzUOUufumczEHA
TCf2DefKNAfaKEojPRwYuLPiyM2y6ox58XUoUeM3Xm+xcSqNKnx/vwfNEt77KxwIkeT3Z6CmzQ2E
c3/8nI5uDrnjXvl/rq8j0ePk6kJfe9Fb8lNQr3KRgbrneV45NPSDOgnPtPYn97OxjNqwHJp6MwfX
fWNuuyW9Ke/OtUSszZvrwnT2pQOVe0kO2bktqps393C1KNvGTwz3gxN1mN1c61BNIifh4YS5R9rF
JBN5AHsp8N950ZkF/krd1GH37g2DTPsJqPhorVxnMD4QTc3KIyJBh8ycG7EWfa3idNlMD0jKIhQx
p3G6o8oPtbRrnCONihm9Ne+NzLF2O5ZU8N53GwIRPS+kVsvxcXYLLA0HpUxHZbg3EjOl4WShHmtR
xT+cTxYIqTzakm2BU+6zarN9KArpfP5Xs/+m3rwb6fylMl32DS3uOIfbrmlvpggqenSTWTTnwLX3
KCqL7HakBR8nw9DO6tIw6WZpJjxTX5yz0ZQVX1CKR1enpbHCVj3cmJuU+KyZF9I2z8GVNwvzE1Ku
5FHfsQx+9YIvJ9N/VcsubdN83qTWytR+v1VPbcfR+JXhfRwMd8PGNln1F6wPGSys/xlj4uH+vrqO
m2NtU9WKD3wSKhgXlcnFTp0c1CLOZ/0b3jnNc1A634s/fmDH9NkgcVpOcoUMMz9X08V9EdXYnVed
1V26BDkDlOu8akSn8u0+dA/F1wvRTqKCyfjl8NjFTvUJ/VZjvCCkWknvGGh93SsYGenG4tBHXzXX
z6E/X/vLTRsPDYpudk0i6TcQg31KoVmbZ/v/7wx6xkik0erRPg9jHKj+rnC8c0oxFBhevonWV6ue
6x7iYWk6U8Ofy/Tf2dETAoiV4CqrvMc0F1R82plUQ0X5dLvAX9DMwmnA3/tUOd2H9zX9zW70eFXJ
7yr35ScDrVhn3toBNAaL3+mXonPajyKPOKNm1kSwv1ch+GDIk2J9nW0tb+/Z0VOsQr69y3ejFgUk
UhXqUf5W2DtAPu2PSjvULzYwgqfhDnS6ojvzYqaKt1c5OhbhqquBXfsVOsGXQ1fbmq/dwtFp0v5g
I/EKYqdwZWE2g/jA9nadzdlWwNsQD+fBgEopv6ptUSd/waMkY5Qwj0tjSnlzWHB0qV95HHyZxsE8
SH+uvUdKdX5bYVHpJ5bb6vPSyhlYQDjlo81b05nV6a5frv10+XwvEa5dgwe3FJ5Z1Jt+TeNlnIET
DvyiwlAiMi3JFgRdvUAffHPzYTdKGFW+in4drvz5StStu/1AzNoTIjZvPXaEovX1tmi/OrQ1+Obu
vIcl3rTSXzQeyJQQb5rg3b3O/N7fi9fycPjk5JGHxRCKF5N/vxbBe6iSRgovptq6VFOvQ2MRltKz
n/0EcPTcxbV9izyFZ5+DT7G3YOcl5byXRgmjsoZek1Xp/WJthTymDG4rbCCubU4ZG4TltKnSNt/I
5AsalSPUKesUDgN9TYQzwpMFNnnt0SIcrnY2sXCZNyy2JXZfDxS97iogAJu6fBt01E0+y6uo+vje
fdz7z4HtwPizfHg//JNOcGSk83l+A7UjsI0ePUEdmWNdGZUt3P+5So7u081YBhkQ6+dU22jMWex1
jjPgngp6n2gs8l24X7KfeVb2POWZPHznR68eRFmRl7wW6d1cxPOi5C/utcl4uikxs8WUyqJ8HBtU
z/mVargg8BR+mkNrD3KYrkTfzw4cS9setiZ0QXFIESradrj98ao7WsJLY6E962A0T/Q++9ru8/Y+
7wlar5189y/BWh4eHJbLt4MJaduChwa7zOzR9aJqr0QBLoUebVSWGC7wA1Hl/oKcCOnTtcyrfHvX
36lmEIcHo1P12NtZzSJ1gxLRgMtj92KvhkzWNMbj4HQtxoZ3fRgDEchUrjCFba/VJEE+q8bhLJH+
85FU5X+6a6AMrWlyFs/U8tdq5veybG+3xfXPft1Klkxkqtxu/6A45S0nhXzxuStdv0yd+CH5VjpW
XWdvmisg5zgYpowFQhxi5VE18R4jMGOJZAT4XL2dM/PVawbQE7VgJvsuH1VepLPZSsKxCJ3F3jxW
tDApVoAaoFUPfpayx8AOVVYSXOZ/KunIlh9f1U84IWbx0DNHWUhlx5RvXY/Q2BJCXDbYhFCcSsjM
3CZQAbsTMp2RyqYvxP6VwP+tTXmFvBh81abmLtol20pssFhXbaZbKuL+K188KeZFOZnQP+OlwIHI
t7dfcyyQQSpZcFHOq77NBALMAGIXG8DsNw+ou+qSTj0l+XszA/ABhtl/SPNwKoVo7VvtvGX9zJbM
pHVXu829gQEznD/ZzI/5xVH4okPA61fpjsmG53LqZGL5asD9KmwF2TYFOM9vnetYovkzMVoYoSrV
sw3l5npfO+Rb82EgDhwaaa54R18jn/3cPKS9Fk9ReT30lti+WBe4KauiNwo2AcZIMdmF7gNFzbX0
g2edRs7SdaxpcRiiHhrQasVQlFIYFVdUUrobKaFBwv1aV1fP6sXcExP3ev+XXUxkeZ42HRyHzSgN
PWtA4aMfq3YfmgyzMwc74DyHUh3HF1oyL3RVDKYzARnwcBoGGR29BkJTV4HxZcKrirzfKpIiFwG/
Q6/+2sVqIWtl3khjaGh6kY8TieYL9Uq3CBZKlqEGsUejn4lBeJPEcs8Co/biSNZiIvkRbd4Pv6x1
LCSgC5r7kpXicxQteus7HsENC69+SDTntNyE2biim372yfWRw8p5eLz14IEIbfJoo5XyCEz1G83z
pYzQvgR6h/nBBR/FDM6qJNPgnSI33imISYrUlqk+7jXxmom94K48A9lv6275+lmVr5fmOUWQ9PiZ
K48dKiG0b/NLFD3d1txy3PZgJoBEd+3CAhOLGi7L/l5ZPcp6loVpb/zNCpLtrMbG9MtN2DA8Ktco
uLdIorHizT5hvSNdIGbuY121CcNwebosRAYLq/VD8aKYWjN8vQOSx3R8/sns+KUG2gx2G17cqiE+
iXD6pOCbFw7fzrXdd3Igp5fBCNDusf7O5xr7SzEXfUzziMqDbDNdS6ZbmXxvSa7yfYgJSdmNjklT
7LojRoKbPbyn9lETKwUZzawPDd/TJhZfjanxcsVzUy/vJIFubeOlzacg3odKZD1JfU2n3bzGPR2M
X0J+nGdvjZecws2oY1XdGY9CUEwU7gwFjg2UHDwaJh4Ilvi+h/Lm/sZ9+4Z98Sjupu+5Zc6zW7I5
3WNFi1/iCLOjZXD3SewqgNkMfuqzcThU7jHxRRUbTgzrdVfPXpOFGP1DfPC6hceA3sAYUWjpgbGS
I6Cy2jTJT2uqnmOioUhVcILLFP+4zvyc+bZ6iH9tz257EP4rVo3AuOUvSlQ7xmzxPvenvnpTF+6o
zK9qhxgQNagFlkMQBuughxR1hzLpkI3qYtDROX2/ZFjZFpqPUeZVpKwYI3Y60lW8xrsKmW2VHR8Y
ioSB+eutnru1LRV7qTH0af2+Wv6m7uY9tXW8FJcIEgKiS3PNUBaXftmJBx2nEpxBB6lFbl6LPUJI
s43IuPi4qCRYAxmTqMFDcfsnawGqhBLhFqYYR4dFLKTCYKov4G86I2MOUhqGCxELqyhQH2+Pzjxo
jOii5qva3O8sWXWa9PJ7qsv545UO/A1m2zc6hkKyZciInoD157B89ILDAX5EVMp3Ej+M6ReKe5vK
fyyd2ZKi2BaGn4gIRcZbRgEVR0RviEwtwQEVRASf/nw7+8TpU12dWZUqbPZe61//YHYpNxUdBTtZ
94/DoNgM9hiyMLFT2mgUCsIMBnFAWF/QRW0JPpL9g3YAVZe/M0IBY4sjm1b57D2nPHbafmRY+3py
jV7Z8j4GP25+z5qd43a5xZ0XjWHlru87PcWMGtSmBM5CsOXDTRTdWAKhnEcMyAx0VkxsF21KVfun
9+KSkGvQTrrAwxKqXdFaJoxaYbcylqHyxxKfWSm+cMT6YftFYcmhP8dywVjoh9zEsvW5G0366R0P
z1v85Ej0eWOwqaPXHtCxpvzk17masvZrvC0H09EruEorGnk0ZV2KTFsfUxeQAVfAF8Tj/bzH2pVH
6w/+hx4ABYHU51fEnIg7x7AqY6qjc/pDU1OPdNUATFieZMvhHKoEDoer10K7oH+2MUgOUaw+akaY
1re01rgjDnSGJKhbWSOkCiBzYp+uxEEo0BaHRhsCtcrs9o8gg1So3TH/DQucqt3i+PiBsE1Lgc2S
ofrKizGOLsjqLxGQODoqZB68p1QwiyauOX4rv4AoP72ksJqvP3lC1A6UGtoq3NKDF96ykjrFYPjM
E2GNJEobp5kPnQ+QvmypXvWjhASqEyvTh7cJF5xwwLN/RMeX/94Pw4AJ20BQc4wNQ9Apw8zyhytq
xtmCaOIVD+F1CWxW/iiw4FDxB433yVgv1Ol4RTAvBNthkTwniAiFxC/6miGJLytw6OvP16NbvgSs
jHqCVPbj8sx/vRbv9LhJ63QKHH4/4NsHAMBO8gnRcS0+nZuykM0xOhOBa8k+lWmb3jEXL/A7Bo5E
Cj8tP1M8jZl2Dqwe+TbqT1bCW3xI/BQWmOvNPzy6ibli8JotaA0o2wVkawMln78uzqE4c5q40Ssu
8I4yHSyKAAjZZ/oJ0ZTcGNwiQBywskYrsq964cc4WqvoyaOH4lOycbI8tmwMRwI4obTTOEmpAJMF
CZNMMp4/pEhgg5pbRhW+X7i02ywT/BB60kZ55nvAccAOqKSwPwUnWkwsIzHY/BICuISCW/hUyPgA
mcJnSz0+xh8W/z2oFJ9JlJju8kJgkEKkJCSLbDoQZdHSAOAe2VYIDEUuTnWN2YkeCNkT7A79SCPJ
MSWtO7yqRcS6o9Gore4dkzAfUBMTjw9jLXxo2N7BM16ueeCJA1wfcLdtiH0UrbcJRj7giTcPFhXg
Mi9CeQSszikrziEGFV8Q2o/DRvo8NpJtGDaChuGRSCQG+MyrQSh2TDHgqmB6OJzLS/CS8pfGFfsM
GKp0dsQIsKX9ecf67W/VWXICtwyXTfTqKqZz10S09cQYEnVM8zyhbTmaqAWFt1yxyOLPvFt81uRR
4ahyTQZ22XiPhKfmcUI74bUpc5MLcPCimFYeTO/5c6bxrO2xjMDehdMG2O0VZv+A9SDBzAD65irL
jGo325ThhQmGRjZM5zE3/K5YofWEbpWWgkuB5JBDFJhtBgTDvsCxYaL65X6hREVYNqcAAIN8Crqj
j8TikRTpM+DUlf3LGj839DFD+5F+Pngag+pKokPql+3uFVW/3EL2CIREgF/wZBYd8S8MDMmHjEhm
x351ChNL33EPRS4XsqrOBbHEItg40Yo+GQFCXYE8Rm7ftgiGuODGXHleEUNyXGx6AHZ2+fKkLa7j
gqSgPOLm16RflWJp4q/BEUOAEVeFbZNBEW+HOCjouMBXIoseKw1xb5mh8fgKwjgyQm760pyfUHAI
CvB7K7jrwI20jHxf6EZpo1j/NPJsydRnDP02/BFUx8J8lJdjIeL7RDM3xRQRto7wuOFI5Gfg9glX
sYowqmJ9wjI/ahsABdwXOX4xgmZLR9nn4+bJS/EaEPsEWsD09/oLNxwyEZt0NTaW6vziswObAc1D
NnvBKGB1silyjoGW/2osxdc2m0FoZ4ke6e6wxCitBHo/+MZZxANCdcEgiJ5oNpzDQDvXW0FAxQus
2FHLzPgQxhIkKXeoU3hkL37Ha95+oRAa8LGbWYIai9pwDVkTJ0+IGu8xnCMwIYZSSAPVPSS2Ox2s
iafGZU5cG48ulni0rlTeQF9kUSpopsxE1NZ0tWg0hVOfXUXJO6IkADrGyWEOwctjh3LprqTWpVs5
vqOEj8JbI3OezYslicKiCJ8+gEAIzKL8Mk7j6YZyxxgNRz3YG48tdNrEdB4KQnIYLyK4YGV2PoqS
DzJNIhYp1w3hpwXSLO3OQJ/JJfcA2YMOHHjaPWwapwTI9LYhGTGkEO4IY3ylvVce3/MTb5yrSq+w
QdY0/azANvoDcfNiiUPqWbwZgVaiOMHuIkMWCrzLNOBtDf8hydvi7fGYc95ALewItsEemmRkh3IE
TjdjfmZzny2TeX68WL+Q77DZiOCKdf/gNipjKuK3kCrep6giYFItKMEtzP8C/aRFt6kuWgBppa7A
xcMCGSRUSjy8UChgY4TlbA81UZ3j/sfb4v5BSABfpppDMX1edkczJT4Dk/vgG6P3hgB1JoF43OIy
x5iYewQ4ZVFBOc8js+3W6W5ehSnFzcPYwEdJoSxJvn66Q5rN/cYM2OchFeMTU5o4JdgcJYhxKb5x
H2PBWx+Ld2M3Xn8O2B/Zdzh5/K+9AUxjTlXtIBO5hM6U7KfUFsyHGh+HDmZzOC/Aq6DTYF+jaFnw
sLKnsHMgaJA4SufMOlneV9YzmwbVUSGLOTuWu63uw/sj85tfUZoxPwArQ4KU8HglXBLsEkEbXuPz
e7aha64N5FdjlVgXMseRzxMOSLWEMRdueYplOle4ztkQ3qQDFK0gDRvatIWAAggSmD3kTcT+keTO
d5ePgu8OahakdaqcZQKfnEcMuiQUWWLBfq+/PBN6QJO16bfN9LkRi8zqX/iHRWAO7A6wu6otP7Rt
pzzm8M8EqnARzpjJn0tl04V/t5VeA+4rxSObVdOHw28Kt9LEsuEZcKR2O7qLfNVMIeDcsAv+18Ly
9nogc+4Lx/36xpOFUrNyBwwqOZvpbFCcUylC/0aXzHgL3TkUdmXFBy8WTP9yzKEUn5/N7/v3DIji
gikbPZOIYieNVp8fwT2gh3D59Ll+FDfm5meGJzTYAPpcEAS1EM3dwS9756ZY1KQwMN8n2nvOxeMt
5PwZHHUppzjebbS5R5T4pH2NSEGZkfzNtgwvA3KNOmf7SoxZwqCBN9J91hDJEg3VehOBLr8jcgy4
fU8XwlYIp54oa1xa4BjaG4jSxtMZfX3InzRhkvP6eBgJDr0eHBCJTIPK7+Y+9BDZxYCqGEMlgktx
aMQY8vc+DctSXGjY7gyt3g6KGJSBwocPwEAKAJGQAiWshhrg4trO837y4LHTa2Z8eri59+Lk0C5r
DRkcl0FivKiH+KTRIiNbYNWBevQ+73rTDdIM71NteockKm8EBqROE6i+zDeAlnlTCgy69+xxWzD2
2ACRnQmGog/vQjZl/l7/ERYec0CU9u105Bmfjyh589PmTh4ZEvMVcMj147O5qjSufSJnayDFs+Ya
D4ozHGNICPOFEZcWQcOr90i2gkvS9qiJvydo+FwQSjRACc4wtjBzvvpEI5aJs+HA0rGz4GGBpy12
BrYlhz4X1RfVjj6B1fEjb7lvjU5+DQfMxU0AMgAQPOiMJ5pQNsVdt6P64UTgEhtoHip3xafLtrh5
2PKqSUiMwACUpUe/w1iCv8FRDSjG71HnQ17dyFN5RoXMQ9z4A0jGuQeqA9HwzMrECorPCqURAhSY
DY4dCHTH0Gxp7jN9obndjrkj1SxkakSbVZSD9sGMsnWNOS81lNjupYgzXIxcJyjZlZl+hI8ret8H
7l+NL09EIidY72KwBMFoYPRhhMliZZCu20VIfTKYDeHE+VCAx8aUWjBD6nYGYLSrE4WQgUVkCwUQ
aEdNKyraztgopJCTDDEEbb1gFwTP1zlTngLOIfPEF4F0SHIfyWuAt9bhPKeI9qZOmd5gOuCO4sbj
tuxlqB8UzxPxNUxTgndYi5JgOO+vC+wsJegC73Agop+J9wkqV+bleHtQ3HG+YayGfUh7aBxhZ8Xx
kSf8mZpSUqZXMBC5Ui1xkC9uk1oKK0TtFA9QfyoXcCPJxV9FQHnKk7ebJ7y/AL9jDs2Yjy1htCdc
x67Cl0RR4ur38TtYolaPiRisbK23tNvYEEQQXnwh3rNK2fgWOYUkZQ4WwGy/rJiLf8VXxx5ArYAM
iF3RVmjbcS5SPU6yR33AdAZDQwYatUMZuTJYgnxgGZVlJHksGve6xQITSfBdJYdTXbWHUYzlVHli
dvONGe3goUYHy8UfBqD2fxpdZsd4H4n5L8AExXI3rwAwbc5UijqU58wqKrivD49FOpwj8tx2MdES
Q4vQgJeLr9DtO4NqkmG0CLOHUhjmLgMlxVcYLtJvdhRauFPQzWFxtwbY0vBSucciMOLFhOdrfZtU
Nf07flOUYULyTQ9+waSFbrLiENt2a8gR0kp5TVCZyASeANSCPjDLYp1cJpzTCwC7enxlpb2umLUG
A3mtViAVtSfhhYej/uoCSmgNa0Lrqa1JChG58/nPrQ5Qik4hkJwQwvA8rFgpH3OW+XTyd+2Qy74U
mzF9Olyltvd62uS+OoiYD8SYTyrkSf2Ie4g3ryG82VfwuAaqEcA7Fp0/E0s4y7i6guF4l91AcnMi
lK9BoyK1WOKjg38QjLliObxOND3KznZ9ix+YQmA2MIZbgqSB4eB4pMak/gD5M7pi9lI1k2n18owT
Q3pTmWT+gyMHERYRReoJSkSuEXs+BmS5nJcmNkUJ20HBdkcpOu1i8VD0oUoxxXS3ng06jCeJwXAw
38SyZ+CL6I2hX8qhtJJDZuxch3oi9R7XbWSM7wSXoQKCCdfhmAgHj3w6Elxcrhp5mIOh398pzMEp
vDJRR/YAHg/ZDdnqhs/fl/AAR1adhzEp900ATgK/A8rWAsUBF53dtIR5U00N7L0Ibeu3V/rCcjAe
dhHmZ+JifyIsq4bfGTZYL0wNsb7iY9x9SCKXGucZ/Kd8mSBM5nFMSMk6zil06FBsswnFIFEVy5VX
JEwRmsVg0aRMBe/1AgViQ1DMJYvPM9nEm/z4vBK5EDUTJVtVs3pi+NkiIxXS7ocLnBpvoqbraV5Z
EM+AARojRqx5AIHoQNEx4sSV/vlm1RTNBL6hKvyE2v4yAehVwvfp+/alg25gq2Brm4tPVfgAiZl8
5+gMxfSVTUOeERc7OYs8yBuIe/xBMctC71mgxn3WHm7dFpspsloQfyL/GRP+zDHRrmrklvwGZ74V
b0frlgwk8XWAEHuAgQpWgIKp8VS0KQGJIg+YAGKC7hZmTCKHMMS6fCEI4tkUFrkL9phDy1RtRlDf
PIQzBKpCtwSmg1pK1/EGBgW6Z2GGQgkVwwJYiNMLMG+FARa1IVoKW7lHTe2wPVwa97ccTpWh/wsr
5RdrnhkzP3HOXjHtprS2M2OWn7g/rHE87y7zO4ckdwcNLiHTASgadk5UNlxsjnCgXjPEaoIRFyTs
zv0kX0/klXD1PAi2XCXYydJfHMZohbmcIEHqZtASSU7684MRKOuFTIpPxOLTDLxtndZBSQEVg6H4
EviW3JwV1I/KgZiHDIXXIR9JFyE32Clig1WPR3VwucIMIVXBwuBCISHWJt0IR3TrThW+xV756pTs
YG/vuQWGrfz7jmkuQVaNdqrPiHSiwcgfkTckobM626oZjNBxlB5/4tli7fgXI9u++PcHdXjQyg7J
qVJ4kaYVrULXe69mCZ2KGAXeFBQrFDd4gADLvX2wCW5pl5IP9Bz9O/9IuYspixzyPF/AiCtcMQE/
GFx3KaTVC1kx3ZZgGmnOjyJpkHBiWOSyVaTDqPRVkouh6b5sOOS7qx6MIGkgDcBSO1K3iq0k7NG/
r13tmrya2+8K56DNb9v6EQ7uExnmY7J8Mj1lISGdw6ULskTYRtIPab3xY65FZEKC3q2zGKdt1eqP
areEk+kUDoMS59BsDxpeQDh/L0yAl7Dh8AebrsKhsX+TbZx1wVsOio9/wxCrit+34ArY/ZoqkOYc
8imXV82rr5u+M5z31x0pp5pnplP+fRmIy9hmhhp795fDTdadBjNe4DdmfMWbZl5wybgIhfuFBvp4
wMMD1Mrcy+j0yrYYfkk6ys9HYmB7wjV/wwg+SoRmnv18RubYI0HA/SThD2irHucJ85ge+zDm7NLh
Je/EkQLHsgFdwqeOKY3C/BWclopEpDjVXj5clz0mcth2JlopQoaQB30Gi7KI9RygZok4x0R2Ac2M
APTM+iyfq9fV/Uy5KHeV97yg6KHigYDxIZYwPwcMmr8fwbiDsnajGlq9onuKJ5iyp6T4Ku79QDUL
yoNRC200j9FXdjozJkQoUzycAhs9OOdTYGgA/DsHfetDStFJMYONKRTuHDJURAWfgtqQAJwBq9se
aWPQ7xcHgYEvPOiRTUSdTBoigNK2bpiwOLfCxy8UnesHU5nPNSRJiPBLCl0T4P48+eNs0VwXUijf
I1zZan1DujvtN48vCHXpAms+SkzKfFX34ezACy3EaZVtLhjH1RyOY9b1aDhBTtWI8qr4x+hdUSJE
arxb9Bzvv9guVTkqX5zb/EZO3jCLKI3OQg8EXoiMcmT4AI9GNuOgB3kQRFoGN9wfNfXYh9giyGUi
MzQs8PYcCbVLPgNNx4NIHyN/JTU572wwwXwJL+edmIyIZnfZ+W2dGLZFxFlocxLvOyeG6To4MTGA
CjcB+FArJ5uK2uq4buckohNR2OBdKPOnOJ0JY/kNP2MgXzWA4KlaJ2Tt7O2moNu2u2E8NK3oPolw
aGL7si6TD6GxAh+WcHAA52mUI0YH7NsUa0h24s55PSPzIHyUkTJVAbU6SGzu0MVjy1Gvjjcboozg
hg2gGSLHFmwDBzgr+oDU0lFHKHJGCPAzV/CGQCvBesF81g/gQKu/hHcsB0istBiJOUnrcB8HgFkh
T1r1ExdzLkbcu2bMc/BIYgJe7xYAORbkODwCSCaanxBzjdQKT8MDznW/HBZj0Ht3V2ApgljSPbHx
8wdRwYrerI8YjobA5pS5t1TZ65wiMISIJ327lPLR+Uf8yuHMyc2cg5f/Ha7P4k65LxvnoYJ3XcfE
aq+pmUZe0OVRccyX8W3dOixZ5kh/nq6tOX3h38v570NlvIy5/sqeZmDK65Uus4eb06URkVz4stsR
4WmF/bAGT1u9eq2TUJa4xiLRFpG4LroVtU6k+S/Vw3YiymdRl4o3Kf4Ub8YRH4Gyl73yhrJanO/H
bJP9k2i8eooOvHp7K34GMZObbJGIv9qktFPHAW+tcvnYvCIvxW8E0wokHGCr88BIwoTcKWiSPL8U
OVQPoLQtHYMe66uHJd4CdbP4F++Hd3gL+D3v9jZRnraObImPOeVT+RzWTLOso7E/o26w6BL76ecc
MNXCttVuCcKNBue1mO9ygs+eHzK60UEH3d17Hup0RDXAW2KjjNvXOD3PGIDymQtaFtxHyHic6DRt
LF1zxLyHy4+hdzxlKyJHDp+neGDzBQ0bWWsNRsj3+Rf/GCHgIAsHw6OUUpMrAamc9wdURYmFLeIk
eZ/Yh+TSWYOPM6k8kbnu1gd2iCsfDW/jVJSg9++M8i/9hCTPYXcDx5HlL54CoCIaaMxMAIXE8/D3
z/9/I8Bt4FLEM9RCNAVWxwfFYElbNDiKGwLQxRGo5WmCO0+BBfiAoz6V3z3ggf/NLUYE2A5jdM8A
zD5eJrAn/rsj3L8HFIwF7xNqygHa9AjdZO7rWRiVCXXuTj+env/k8WkjOcQBgCs54cfa8FBQPP/7
7rj6BwgfoNgOP5F7mpX+INT8iGoiAnLxPiFDmMxVnWNUbMzddeWiJnV/mHT5QE6kFPOZuI6sTIYp
eyDb0/8/tB5EDIW5JoZ9wpsHRi8pbBZrpfaEjdUzTROykkCaWf/ikxVBnXJdv54YeluUSvYYDhZ2
TA1xKIC+gBk06vC3cEQ6mRie6SJMbaHsj5xAPAPLSrZPG8Ci+SiArQTVHkEzU5QpHfvyAlWSy90y
mGJl9mGyALg9AGkDu3DhVS4AgktGH40HuKB65x8ewk/Ibsm0l0kiJ+M7AGaGJ015IMREbCGjg/xx
YjmMuxyjMJuK9OshyUiYmonbcwvEQyY+GL8jfijl0fnv8eObiv/3TQpTni2eMZ4fvlomCccDmyFH
CrvhL9eL7ojYUryGWZMk4cID9Str/bLO0ZpsCgrgvR510Abgw6Gti8Ds2WnppH/EmPfsT/5NDsZu
NIYbOi04XOAkwCOx2JsNq7NUwo35dbzP+UEPnpmHbUCYCKiCsI3j2Z4rYfyCCjsnidv1HnZcTT++
pNjtGq3AFU0Y2NQ2zubxDVTBGjq4JqG902CwskTBE3OfQrKbsBX5Ip2YzM0RVNfMWufQ3R0UaNTb
7FVP1RWP6sgrdiSlvtGn8cULsjbqGyorvkPedjI8kJFJ6xcr4S9HxXkZS3GMjT/H2NvmflEcsPOz
fzIEZ+wLkOh/b7uS6brCa4td84K7S+PBwmAlinuUc3vGIrWYrYyB6Bv2AF8VW9hxEB7Zi/gKX7i9
RBXB7TNXbE3P7+y/G8v6bTxiNIGZxK56FDs0i2jIyhTv4u/mR0zCiBDnP8QPAigGj3gTdSe6GG2w
hljOHNy6p+y7qvOx1XKitc4CDosWQCPSYwU+1oFz4RMSIAhNl/cotuAy4cxm2J4XU2xH6AN4fXWV
Mmp/M7bgQ5E5+HpvIGnk///o2t/Zx8AQfjmclFcINMYaTnmvnD2cZWLJoWYlc51QY1h29pkp6tUl
xLhurDm+2uvO8pGA25njlz65ppbJCclqqllcpp1bc4oC/n+PHr7/zBwvt8g2Hkxrvib/lMTYtRQx
den9StsXi2yrzr7+bs6oa3pelC+ifimbKYcogahESOrMcOPNREnChg7CcX24VxgkSrGo0Ebw8ghn
YjK0mbTun8wOIsy9ydDhiWkdIi1Ir4awwfYpoe4J4neC20WiYFVPeQ04f4LztxY/W02RzWq9SzBp
grIvMuOIIFIiKPcAT2z8H0EPHdG2BfzhYXpjLZttxG3rRgj6/fK6RQzIBkWfPMkS4qXFdbtCEbvy
UazPpol1j+wtl9eFndwdyuR8tnlhDzqGOLr+Ph62eevOEc96DH4UUxh6yndfvZeo4M+ztGFrgIKk
2wNMpTa9PYbmFNN3cEiI2dfHUrC4oE6yxh07Fej8skO7M4xbRwTAOiMc7h0KC0SJ0PXBwZJn40NU
Br5BzV0gr6Aj/pdLqLlsdIEDMo3xpnAlMmdoXKBhnKhzQWDLGWtGiNIbspXRhP9K6OCJI/hHCvGS
t06Ld+4ELLEujqp45O/ry1ygMroDHkWx93Izdlla1Z7AkZRn7zbh6MAsHDOkQIpvcxmtswPmduaZ
QguZm1t6WZz0F6O1vq4Zd1JhUnAig0XpV5Id5asx1XgDLYuIbH9YeBJEyM3niUwHcIvoceLA7fqX
TsKp7Galeoh+VXdfYB8V370bHOCNbCLktDNcQaaY2YzPYW6dw9e0gruFwcKIsMwx1qnooYI7vRKh
rDPtfiKpVwZa5mlMUdUmoAoCWP3zW6aSckWcAIc7V7rlZAEaCqAtwQvnDT/fPomv8iPCSdJlobdN
SAMDQhED1aKzg9QOh4bYKJfCPKGh51Bg94hUtg5OES6a2E+EPAn+Dxa78CT+iu/JqfxlrDpC9Ble
tSgC6bxB5aC1GczpTl5DH5REt9LomybiP2CgfLWL1dPYCsADPx+ZYU/06ViWpBwjSqyD27xZ52PZ
htV0w1kGykbSOZ2jZxbEv3KGyIijkBTakzfFa5OeY3LViZgwelGcAZNwpAkmC3wCq//a75/P2dY9
Nvj2+HgfAAXxywe9w5pzWLgwiDoHU3IUQ6q3npY85GzWlEqEUKWd16UwjAj0pq4HnSivwY1eikhm
GuSvFd+dx0I3PZCMgj7M/vy7xHfub2G3JE1AlY5kLS2X7USCKlI3LhATGB8nSbYAdMSAn7Dm5/r1
c12yLzmPZZEToACWaZx6BDEFtPBNZRDTjYE4NqS1gGKyoc9TOpJC0Nyeh6WdmHCe3MKe0vkyyOAk
bcdnXCBIv66mCmfu2R0gMPNAc60rLLB4lPExnHV3t7IrGafi7zT4qzhvPE8BXMGc5uclORIJD/pH
3lH5UHJ6+8ynT8lv470W3gDJ8EeyDDmk8m2aFJwN+h0QA+eVxCJSRvcxQhYeKC4lFmbXa/hmeMKq
9Bi3k8bM88dUBbxec0ixfZzIKWQo/xoCw3OhHNWiYL9NEBzTroouPvsGIHvhB9ViaXtSTNiB7Jdf
e/gW4jxQVnSUMqHZIUf8UERgq9QD7He9Ach34ng/wluFsCOKN45taUWzHgnbNXqy2oFjd+LQMzaU
bag+DaYsLV4yZ95Ji1neYXgAG9EWHwrQAKu5XprfA4E+LyiAUcks2DYUvzP896m302yvNUskzhnD
duIVZlIaD04ifPlUyv5IH3cgx/N2AojHkOI603z5VIlQKQoHQQ8cxREcOmMvJKYefCEgVUI9+Q0G
S+Rn07HiseTfQHV0kNwW9iNGdQP78Yu5IUpsZckQ1sXoHjlz4VC2DL182dSLKZyg1FiQXX0Zm2MI
GDj4Cp40JwMCRDwQj2T0zPFpFGM2KWoPMjuc5t8mxuJKoa0fQHtSVMxCYYvAeUgkb7XmowxVd9iE
xEWwD61xQQtVbKvGLKLbEVTAg3o3sD9LZid2zEdyGTF8rRyFWenszZRzd5CkouvJnrgUTujY9jzt
Q1B0l9lR1sXmalq5KYTA92M2HFE16+m7IxUzEGXc1zsvFXjk1/GTN6IfbnPjtnoB6fw57HuK28aa
YkFDe2A9Cadr/ITfzI4yhza9Hhi8WZ5ituAcRCsaln+ILDCiuiSshMN2ilGDEjRM5Dn9rwvzd2jF
7TwLXzPZ7k/PSf5Dd1jTJXAscGyNtah5WfVGmwni6MhKigmZK40wrNCYfokmpTy9xRkChTY/yXtC
lhlQLXkEaD5XZM67Cd+hhrripdxa0w/5GZg69DioEHHOIwhxGz9hzrkLVAwmW2mlLPbV7Iv5gyhA
KeCv7NkMLShcoY7R9NltPnnZa+XOmTT+YvP0dUltsyvM1BztBMbjkYAIuScGPFp8t7BZmG27WQAo
WNqS6WTwAvmQEB25H+7VX7acU5W1DLpxu+WX4ViBr8fM626T9BE1GHaNqVc3702+aJGFdGG2Uzo/
m5+nYvvRM7vtl4DT1eYc9vCfgLDJGMc8B6HFwFrDtQ3e+wzOqeaXvaOy5Y2capkr4WVnssVQJJIC
zuc/u2+ePO9JZM5EwvT2C62b6/p80T6okIw1XHNFpT2jlMqkLQOyJzDAfY3Lvr/vn7PL1/vCgYW9
hA4ZrcnPCGIJXwGiNf3zKGSHBWAk0k4Oe1Z8Xe4fNWfLfz+whLzKyYkaTc5T9nAhS3PUA5EveJUE
vDDMyerzY+rjlloT5k2pRcxSvyk3kb6NyQSZ8Oylw7dvmpkF7E00PDzJZ8D5xdjhhXTxh/Qd9hoG
8vADq/UvxxqDuJxtYwchg7EFMTGflRq3Bk0zZzVH/PtEE55O341MlGpfLE3Jo5hkTjUawsFGcp8v
+fkctjqjdOlt68R5DZmnpHJlj2RrukAdCWl0FLKeFrf5s1pXuFE8sS64Et9D4tLwoL9C0Dwi52RE
+1IOSyQsE+q5xXqxH8Uglfc1p0UU3Cb3Q79kuJ25NX0+FO7xJcdk4Tq7oTlgDaK6E/gbp4EZULx9
UxnyFPUwfQybMlJZe80KHow74tFsdjB4AxS9EwmFMxva9C2aEDjK1P5FkDDIFWhjgRL45pmYrcoh
HuAThj25J9ujzMfO4ekjT9REkYfCN/P5GnlKXBQukH+hdx+M+6jZIe1mzrKH9jptnDfYSu7hRpjm
wiH1XFjOdQVkMgYqcHKAgqUZjSIGx1dU7m8stSA558v7EcG0XVO/RR0h0rDZy4EgONekmYHGKkRU
Yji2eviKZp+t7leaZQBPMGNgJkRU4/lw/EpGhVPNzJSNA8bQ6YFNVmbxDKDOL3Fgs9NXoqZUdKBC
VC1MDqqEoTNtATq5AaGM0gpalyKyuTSf+4UqMYZilbtg68yb5FC1YJyO33fM08tEJIHABYMv0IcS
ZasKrQ4NCBjVx9Hus07+xwzQvT7E3oSGm4Pwa+LlTtwKITts+gdxWpIWws1T4zshaojo6QFV4XBC
HjevT9BXF4O9olSUCCByxcDVaQ5mN7tNqnMA6P9MyxPfE6ppxHiSRw0JlVzjmbgYYC8SGdHH63n7
RkoAkK6D0nC+nZoJW6LgBVMZA+VvUd9cHO5ZrO6SfAtLgXfw1lnbgtsBVFPrP2eoU0CS+enp3IcT
dU1KEMQ/4stGqw7qwsAno0/AJhM4KgSryzMD37S9KozX8WGX9/zE1gxltsDaI6VuBAfmzyYbYzeW
VZNAIB+pQGEiSmYuLzi1EzrjIuC7MCEGS84CtbFfyP4w/J2CYkPgs6CcX+9zBgbobuj8z2/PISgB
QdyEaYaBkpHNuRawOnsBcxiUV6iYdIIpeDgCrBC6WAEyMqNubpYTmNTDNz2LstRczOdwCHDVNaqB
9I88ATZibCgc8uYfSnAukewBz92IDcRMG5tgHMbC+/w7GZLi1RPNSFOmsk2o8QtLABh6m8GNzo46
qHOm1NZDwHNOeVFZUZ7ed4MNO7M4Uy5nhy2FVYvTDDuZcSeOA7KZV6/ZYSFSzjWf2ZYxZcDEKfaD
HAXiqDNixx6zf34JZAWsSfF59BmE15azl8Mp0YnuNPIwhqqQL6EsLt3r0D+/ry5JOQzrVVIj+Qvq
iiUKo4q9nPfJqSjc7izW85MpF6uQZoaeg54wzcccCcEDJ76X81XhzD9mNAveZbiFQkBHxKSD0ph/
ypHvyzg0qTte+EjXbvgfOk7mkghDcsZ9cMsdlEET9UkrBt4E1NQT9qgXjhECGLysZz1lIp6i/7Cn
xboS3RVKEeAj55GM5IlJFuXnxJA3HcZEW7plks+qG4gkqT2LtPVYsq8QVwzsgbEvoFwWtaBCQK0M
YDr0Bsmzjb7e68QhJDvlUkeTYQiTIPbZWAI4uwZXeL+yGFHyPiXjV6dequLqNpbAp/FAZmvBn+bt
i9L4AjXu7vbUqi3zobfQ+QzcBzL/EYEWOjQtruPgzmznwc26R/iHrFA59zXPYRGYVwaIvtxjXfoR
8KQLSiXuR8zUsGK4hD7Zo/dnWK4x+9MJy+J/lyDDc4EDECuibhbT1yJm6cSnNkzxHD8Pb7iKTyKR
GBTKPuAaw0Ggdm4u/RkM1rhfNl5PvB6PxcONm92wGmOypso24VDSwOFCUTZpOBZb9dVDQW4Xk0ZE
77aPRfX0dbaw4QQzPiFSlqlJRRIXCvhbirUnna7whQXMy088vjCbchGQ1S+e+cDlFbSbyzZgPulg
Bl6/IDRJ11wqZni/PKdwDdDSsWtFDwQQkN+1sX5f8/TjNgGAheEH75+nUqHBY3wELY+fCIP+goaf
9qOfs61yHc4qqdPRb+kuqUUnxddpIdSby9eOvPLK+86KeqW1rml4WTAxAjOnDLOyTyD/+/j8lMpV
o9t1F+cXDF9tI+kGJBDZ3ndC4niLmZBf7B7LkSf1qymGPM1xaHrmVvuHHaLa0lqz1oHDwGTXGP8I
ugtD1eVbcvVDR9OYsLApuE9adeBpZmjLLQbU03xMFM0VpWxFZ8NRxAjHaH8GfZxh2TQtgM/w5XtN
TN2ncuPal9cpqUU43S5PmT1eIKshT9oW4TMvfKPEBYVdl0QSptTQfc7uBxkRzy60jnbkNkHmv65B
OaOeY794j0iU411Y2JPBYJpJpsV2Q99gBExd2SsoF+Ak0FbwzrFQm75uK0yL1tn+FgB30EchXwKF
gFNd2Is9JxoUuvuOaW4O2wtOXs3K/Qx2tRNzJEL1ijTYIeFVPNeYxg5K/3XZXoS8Ci0lI7dRHN+y
8KykYB+6NYWHgas4WC99R44CYVsL3T5wEjNgXtBjRg/5iwBspmHeNMmmMjmnnLicbTz1F7xY2V20
8WgF4stzBU4dl/TqxzVCkJQ5kzAqedoxIprF/sJehdqGmawI0ESGD5+Q2sUdoPrnJOfelEOiULx2
6EBiwkc7HkiTQt/Q1yArjv4yivCFeyz4pyDvBmbKHmNBPpQGg+2afFCOMXPmjNIxggMpVNXfIVuu
OK8YuaoaPbeLPwrZekxvcXp/YUArTvGFyLzNTt9g+nHr9Zdti7RKwtBwP0EcRRN6CTjB3Pw0LGBH
eGJqxeZeu2uKQHOMS9s2fg98cwx6fmFfBUMnsQ/XtBcGtS7hIcVoeb2s+Mpgz1kqwTKV/qw28fLk
4fumjC8dMzVpIDrH8Funxk9VjyGm/AxC7ga9OK/6CWWfzdR/uPKeaOnMJeAVNtoNgrXJmVWGog8y
5vkC3LV4Ou/P+nmkq+DhAI984tWhiMyYJs6RshrWffUkhnRHG/tSVtXVt/J+XRvh/eVfQRFQnD/w
TQW8fqBi6+lUBsiTG+PXVJfaswzEUpUYu1Uv6NfIJwEolfsxw8YsPWfzsovLy4Jh92dAKzjmFHOy
z/5ZB1BuRnYN++vm9TDjCBv8H0lntp0oFoXhJ2ItBpluFZBRcYzmhmViRBwQmfHp+6N6dXW6qpNS
ZDhn73//QxZeEVxG0nX9IFQzrhE5FcWSLlrqN+wibyTz8pG1FYFmATSJ3PYmTyVsYi/cbymLmkDd
p2/QiVE3Nh8IpMRq0p/wQH1mNBYIUfsOr7EKlBjenLmAqlZIYXuADgQCmRdLlaJIVDAsOkoTHNt9
DWAc7hKPchokT9+k/BXsvPajkrOnQw78UNc+T4ced2YAEUv99zxrI/RCEDMn+ABkgtoQU9fEb04P
jGtHNk1r0RAM/mQuQg8DpX7MAPE4jTwDFpCNPgWNUfuvbk+i4qlESdQSKIMtMJghIO9UYIAE3WQy
E36B2aH6jZ5tY1jjky67h6yEBcrgsMKR3tceuGdkH8rJ+NAzC5i/L4RWs4DYrFCwxMJMsO/a4bVu
44bJCfyOBe8ufry3dPxANoB2CPnmlcRafWIqjCKFEX36Wow7JVmReEDwGu/vDjXSjqdkXhxwsdN8
5fzZJPBqFGwNn+9s9pAwS9pi66HBTs1DFFTolW8EBLx4aJgyYxax/4SK9U8OZ3ApCWNVnO7E9O7W
eOJfCq4TM2oglpPVj27o5qHTHD/Pc6+A0KnLIvEfULGM2+Yqh8xBbzwAIkAKOEgkj1byHIUKNRVV
g4TrxNIELAJsnReFpXX2o2AA2/qwpB7ndz9WegbGUzmuMnrQTqBzWw+K5ztGVT/6bXlDH9DAKXhb
XIv8LH2chsxzsH02wMkfdYshb+v6bUmTbJzbUG/JgAwBwg+mbi6Op1TOl4oeQMfK7rpucRJt7Dwr
QBLpx2T1OaNskaUtFYoEyPgI4R681cCUsMv+TSJG7uzLMKTZyzu4ynJ9ErMvowMzw8WEgd0Ll0Ac
NuAQSpPfFNy2HhYZ9S6k/493fa+UTHAnWOakJ4PlcOQtcr0KuOFOwmPUDMuS95O3WfmC0GEQclDj
gUBgkAUmAGcxFb27vIreCwh64N7ft3OzZ8I6SQFnUFovC+RzhoM/grnNOP9D2OMf91vfwlpGS6T8
iXw6rPzuVI93MpTMr08BsvTCFqrGJISPUQO16YAEY+aUCAcMiJNir8mohZsigGrCTHUJWnu7jfu0
/E01hU8JvdKvfOk4z+fMgKtE3GzG1aPQU/ZyykYt9PZQZBYeAMrmRcXB6RMya0QCzGnyihNpxeyh
qZy2tlt45Ai1PKWn6/TUlGpW/xXRRTC2GDpABWM1thcqsqqJrRh0ImCfyTLPl/U7Gt2apI3gYDn9
zDxw0DfU+e8RJog+jLs+h5IMcQhPXbc2D/Qq1FEis+XWOtAZXHF7eljtgR041ak+qPcpGIT+GuSC
N9ElF581bdWbnQeDp2C8DENNd67UVgN/u1ZnaBHe7R7D4pxiu+pvy/74YXl9ijsTz1L8N5vOnFVg
BNnPSL1R4nuKnpztuceG9rpPmr026r+COgswFp8Agxhlb/dYScDnqyFTJ/cFjCrieFX0zF1Yw3zg
R3W2mZELrZyVUpwNWkUSG/T/ukPqNxozUfdS5kIPIV6L8kyMoCPL9BE76s9QPxTb6yY5J+c3LgOf
wlZxzKdovo4DOFA+FCUQRjCk2PWyDWyjzfLyC7VODz0FHRExnRO6GqbG1W3TTMJ6Ve4wr0AHsh8l
Ce9LfrWhLzM9oMccGmUK9Gy4z4crQhfvGVI0fo1HVNkHEyiGU+KAX/cv5sc8lxRlpfXRXZ0ZXf6X
mQsFNu/rDDO8d9ju6gNEoQmeEKNengkBmjC/UgPq4gJwlWj3UFnKWB5e5X31/pHLsMnju+QL0nkY
ABhnIBl8MALvR/lKFb/NAEvCutlKdfQeZbnOBDVDSf5LyE3AbV6w4BTCvIWXTBd6z8OnxLqUVg69
e0OCwavAQoqaQht+qE6rZGKVn6trmIGoOzKDSLQbt8rhitzxqLjqJnKRG8d9v68Ec408FfrcFPOH
sE8ZrE/mXFHB7Q1Q1Bwb8tnzf5FZNm9vTNuuMPSQxuYuyTvyiQIUzShXAz6JctRUfJzPz2Q0F0dV
fgfMf12V0SCfBE+NfmLIljVo3aVSOwcVTw0KtoAAcHU6Pj834lnJFuqH2BLTMkUcJPAoXPMFn+mc
4x295vqQRFQpB6pZvh4HjP1RcOGcwhGxgULRuyKtmOHz8lFn3KI4KVDwCRVJsPP7e/OQguQOQVkP
1XqJTpts3oZRJOTxdM4iToyw6HSYOxtY/0dNtZefG3oVfHm8RA6QYwy3xUdcw1luNVvGYB1UGmGo
wocOeaAb/BPovLtuWp2oEfLKk2f3RbPn92m+EcVvbkYaFtbRx8Mh4bi7MN2D6vaB70xmNdb0avCq
oY+9MyugomHEhKTxyoIpoVm4cY/Rl/tMYswNgxBwrjyEtPqNec9oZ9j+5jSI4kra6GP3wDdFX6WT
NzHJY7qyFHBlRN3+oDNIQJGSv/J3jP0pnVG1Q07bTtrIq0k0zAm7KoFfBBBI8hDcYaVus6/sZ7JQ
tnI0/iiYgP8BMthReBlREY6lNhtKcWBBRTZ69VIYV+WB9hT6IjHIvhZdQ/hHmEeYruA2PhMf5pMI
wmVmOxhGBmiWNjI/yCf8bn/7XwxCN4RO+rrmDWid0v3A4QB18uZ81R0wpuizqXzMNP0SCRFSBhAu
kQAM/qh4HT4bgRkqZxnb42cgYZvbUXME4hrnEGaz0DMZLMnrl6utuYsDE3n1GjiFyMf7D8fk4G9z
m1bBNbpG2mLMGyWVKWRkP7bgZlgTPfceZU5rJVY91dMJnEsNR4FwNSJdo4xBCCjqGTcqnuCiK7vO
zxhekW14VLc9P0YfjojkW9rAowpzAJdbPKZzDj4k433m5lvNvy+AYZASROlphI/H+VdBsH1xxpmS
VM3PAfbrtvQMQut7OgmmpMKS0Ka497p5zvze/CH2EicoHM6b9d3twxq348d2pCLAL/jMUhdJPygu
s78WcHqkLuCdd2c4fMU25L3HUmBbXWjQqEaQiq30JW20sBF9puR1SD9bhKBeZQhMu6HJBN/lqOAV
4YtMKjRFqbm8Q9aA6n3hniBOnPmjD8shP3BL+QRccyXpD0ZXEciaPfYExui8fPX0TRFKMe5SyJoY
gSZHNacdM9f39ljbYusKE5z3nYryXEN+jVHs0zZXxvLuicunJ/mpl4WfeRpqS8Gv+DPQ0LKKrksk
WoEQgQyFxeKN/fl1IUTjTwq7YanhwTPr1zhc2i/KApfh1LxfPTCH8CaevnjtntEzSiM10iMBtdm8
5V3IJvGwRwuScOJpYeo1hxfPqa/6ii+gs7VV/x7f4/LUX54eIqptGmdbHYrg9uU14yx4eveupwFb
y6W2fIbKqvfvXk2n/NsdMq9nvkqxGPb+bf/YZ566UucMAPlX21z3aZiG5u52EZfVQYny4BFI35VT
028sOoXDf1Ct248AH9sFXeeudxOvDMzoFQr8+wrbS8boDdjz9A45X9v6wsv+O3cFanh+4ONP6GjC
fjYc5N/6UiFpWd0RuU6Hw2NfXhAEhek2owTeJxtm8s51oeAjs+99MxK+n+Fk2TBdXE420lxafeYZ
RyutxI24/ODN+QLAWg/nLm6OnOorOd1rZZGECl5C4/GyqyzkWPaMf9fws5I4L3pU/b7MaeWknrz8
8Iqch95mx8sD+IbrJJRj41y4SNzXovemLMGMaY2hrFcEA6JK6H/CQl+odgbSkQWZqxwY2FOMofTZ
svZSxC5KL1vXoYBjzWgRU5Jj6xUYZDDlqD04c44aTuzEQI7Ux5NoDPKlh1e2cChdpEmS12PsgTYY
54YIvn0kAlqbdOMSJJp39EJV67c/bUCtJvLREic5G15yfEaJJ6yFBXc26ifuUO5R/FY3wroPevf5
75577YTFHU81Js3R809YJ/F9x1Sz/dINpw2gbnwBwPUuw8qMeWn6nfpS8PrLVj1aW++DxOE1u+8M
3NsApyJehb8fZbv6p+ZwPj+9+4ZyRqXIu/FNg/T3aeJpR6AveG7C2lzj8Mmd38IbEhbav99LX+ja
/B6PoECBcnaP9EWLPUFHAT/VQYF5hRjhM4m7mc2Y18Wwz1OiiZei/Lk5uJNZ6XYAWI8f6VRjUnzo
Z1+Si20w3tHMBp5O4nenBLIMDOB/dCDDH+yMHyjj98JY0fq39A/7cWN7jjy1bJ3H79NzQUtsbnJ2
RX1T7dEVMH1HEhNlXATFTXzTwRXNV93x447nWli0QflFBIl4fFuTTXPAHEMB7cRoddYd4/xHhDEb
Jw53pa1ZjGAfYy43Rg+EOAKATlbNJVsX2957z+5YQaWzdPWPfQdeOdUAvt42W9+DtaSbKhtwx5OO
7hOuwi67kFHCxvuAXZBd2MEWr6+KtW6018GZJVkIx3Qp/pRzOag2BiEM72UbYWa9kYPOlX9yZOpi
MAkEFhmV0ISXc98gOfHkSGMjBtTzudsZpCnLFAi19io2h9TNY82nIYITc0rXiCUWjDaeiwf0tMf2
fYJ81bN0AUKlC15jJSIwPDB7fe9HEIq/tKCPGHB2xQx5nHpAMGWozEpOuQRwH36Czwgn4RSK2awy
UpESP/dGsSTzQ+Yxh6K2kzlHM5IDoaGUIVa21nsPDBrRnRae9X3bFh6VOGpDH8ATIQ+7FSyoZFps
oWLygvPJpdpDCMOdCQJCt0MQmczh1fCawDMOs+IZkgR2oxuZFOO7DheEtcMF9BXmPG02hnLQWQHy
Nw3t2SXb37x9h1sFnxnqBrKTYfrdMsEDIwFgYEHAb44uLxxBwM9vC9+xubAxzjXk+9Oni9CUZKWp
8jNE9PgwA+rtd8l2nMxhsEEAsyALM5lJ15C0Pg6/41TSNS9GQGJMy2NExIg4TiIOiYl/CNV9Kiz1
JTspSrYLJ5wRanaiAHh4fIETBk8SDhgvzZiWqcnkMhqWsxWNTNhmr4oLLL/gxdpQouqw2UsOUxP9
l+3d4tJBaMbmfIzcAJGFNrWYvGfwL+h/VygNM/e1FqYRsCSB4xT4489B0+SzzCAhNPu+tAjJG1W/
mGLhlMVsdg/yB1rAU0cz449GWRe6Oto2wBewLGySLKbHkfJ0CJ5OeKmRR8dM7jzs0TJWcOSG8XBB
JT2uIkAdugReSP+lusi9Cmt+0JPPYVSf1+FzcR8JrECkSPUcUL5R1IJ8oLIPkbB8Lfh0J4gK42pw
0pd5qPyO7AV55oinkcT9CUlSO0c3pMJ4p9UjLWhfMd4LFUdkaYkQGzHC1/yGCBFjbsz5zCMxg9wK
yBjCYTLLY2jn/H/0Vb31wxDtxo3ANJGB2AgUopxseQsO+DoZiydOGyjdxCcGwODSRjmU1oTpJEJZ
bd5daDnsD9Pl5ejszIkFndmDYgGufxBYoAwf/z6zLreAdI4yYHEAqWFHhwAQwsaRDhbVzxM2SDlq
a2uLCG98OVIbls2T2p1bDXLkyGlufycMEOhWAaqhN+McY13jYvta3BcFsSngVdg+M9Nm5jLnZGmX
Zn89A8QDEjIR9ZkIcltyO0PuY9Sp8m4X3EfHiR7P5MDrwa3j2RmcdKFWNi9nFcRxOc30gEkPHiv4
0+NYIK8o8kSP+0nJdtT3K2iUIErjrXfHV477Ak7wFvBtPElOcmHLBarHzwyWMPyJwAwY92PrTm5B
hYVgx/PBMvWaWjRAnPEWKldLN9VgPgVDQhuN7ejSmWWWvCJuzrzsXD8AGhF8TkFHCELeT61kN5Lk
II+wmXANl4CxPdOHfY+8jejNAHUKp7F17jrSLDL+GKqieYQY9s0D140MmYMMZYOPoX5YQMbXGMVN
Ad0/DjzPL4K2r3+mFmrrDzZMQUWwlXvFp8ZSqRcEl+Rc66qSys4nZWl3M+afwNwzw+XBN+dNmMUa
3KzLUWDl5akOB6uJd0S0CR6bhAbl6J+lSQmkOIrLHn8vth20Kc+gtCw0rdwneQh4BswMRKwvucdG
1yr7Bk6kTANMrajYGb+xMmJHdHmQyj6SSnDEwpdz8oPic5bgAbjDoXWWEdxKfJpTrOAvgO5ieWWd
yF3CTVH38YIWnZurzE76haL3WGrM8D/2bZ1MJSbq01xzJg4i5cVgvbe6L4JJohRKnfTwYdgK5vJ3
5bYff5l/ZTmDmDJttvDWMOnmTEwZOiZTmzc5ErbV2/pFhfZqDaHKXblLGRRMC6i0+KJOW5wXrAlB
I0Dt8/QoW00F7DBrYoyjsEHhjmQAD3+SUdWqspIhzmYC8TdRA9d5boK0uOlWwjTjt+PP+T5/WskS
q+3ndtFB+flMfyfL2n5jhvK0YFxgmSwQ9ovZS4pdjW5J59TCRoZLs1bP+NPgTPKVMJBCAQPBDw/F
0uNpDfidYk4PByM6dD+XpzN+RH3AkX4GMsKQcqm9vRI0D1SARXr23oqO9ouVPuU4ft9eeq41Tjc7
C6jm7OYTXUujyUPHzEHD+5u940CbNRkB5cFH9YyLfLdfajHFnRksfyaz+1q64qjHhCmnBdizl7DT
skuLrvqbe8Rr9JuqPbVk1USjUssI+gtP0PCdxik+pd0JY2rWUw0Wgt1W9F49bPGf8lfFqJGJnyZD
RRpqRyIanNUb6LgAxnyPWjI2imdDgS2RUm1fJUCRUoUu8NKDR5y5V1gJNGBp8NaDJ/JkeFIqTgUe
2/rF0XycGNniEBTaUNkIx6UQs7qFiAfdnPAuKB+YNtijPBLTCwjM8ClBgcnSw3Tj1Lxs/Tqf5Ijj
q8kW4rX2htfuXjP7TWkkS6zO1cMHxobHCbQLTYS2+HZUZfas5/ojx89hlypR5qoskEgVWnP+XjRo
7a/Yxv0Yf63hq2S77EeuFD4A7JYlX1COj6RPea+zP13HdIwVKFGexmjri8SLemZLANS124ZUNwDP
wFj42qLzh/CyRVYg4wuCcsd6bPXbGkqo5Bb303Aq1X2Bf37TrgvvaVjYVijOv7dFlGBlcpTf1oz5
EpRR3f6F4x2rNwF5QG/+q1kDn0NBNuZMgBhOc3hYBvTVvE5jTFOXvYracfZMIVm818Xxk1gNbjfS
umF9pZlZdfiH35yWhV+/L+8+AgKMry38R2ZUQtTAkCWr3iW8UCmsRz1juAIX7Y1tM89H62Ml6piF
10EfGqXppGYS31fDFFo2u+Qdtpk9vDZ57ny2zZXSpNre12XNl2Q+uhUQx3IeTgz+7xO/Uvz2HkJ4
TefcVEg2WJCZqyURQcRwsUSkQ1SqH6CCSKmhLIRl/zvouBYxrcZ8xEc4BoLceZ/3/POT8dgjsF78
5V9PMlBfVvJy0nt8k3+E/izzTQ2vSgej0uQ2VRm4wk/BLkmys3SDaQTNVinMuh4nnz0BhSO7c7Ad
7Y7mhSMFmN++r+779pvTHbKxN/egrr+u2RHJmfFmd1vq4rrAvGjqJZZQ2MpzOgjMU855j44wp/lq
AcEFe5AcSV/J3cpQNleMMNVYklgOruRF8Dc6V8MG263mXIZXZEyw1WfUysXpSckirWHHa5QiQ9IZ
KZKbcexr4Kc+A0vHV+aGr+RtVqsISuGV2LqyvH31LLBH4ywe8WqPauZejKsgy5qLZ+u921Wfu89s
/2y3r2Rd4D9DA4Wanl+Uj6qv4R3Rz1Vb3Iw9fOKYmEGgPxnbrWdUf0F/z6Bj/WCbAE2XZrH44Uv5
pS/MRRbJRxUix3Q41tyFoUrERW+bJ+EBdXxWwrh5WXoZlAH4qrpII8W09DVC/LW+4N/1JK5/zPUg
TCfKtAiKgJcaf05fTOJ0p8XtF7frpvp7LKu5AlGYS4RNRVQHrat5nPks4qXdMmhQxAxWEXwYdQjT
isu+eGNNdSwDzStdGQ3mT+1m0fgOCYCEMn+GjQPPzasc1QYJAnaoXV41gBPu36PEgVHId/mHBcJ7
/Rbu40eDm1y6H/jMDvErc4z1/MxrJnbP1Jht2h9hGclPYOKE1W/qjRDK81C4I0JSjv8GyuL2lQlT
IBQkGdBHcHPFb8a6sUAqdvN7LZ0c3iACIZZfxifwEtl08defxHy8Dw5GNGzYzSCS4yN0Ds+pRRin
p6zTP9O0BDJ38WJr7efo0z/XxEDLw6abDTj83bb6JMrV72uNJQSMhca50tdTO9/mMqFMWHC3nqzb
XT/X65hJM1id4UwS16wWRocHFsbGipXptpFhNmtl+K+R2UuxcnkMdsotBY0Ov5sFtUMl8+jNBYrD
fC6BJFE6wR3FvpLn+gPXIq7ehjsYyWYyjIZqIpdXzAKp3aVsNexr9po1LrVFPBKQZcPrgp83QOL6
e4Xp62gS9qFO/7ARCa97ZZ4J7KBgX8bd8f98UjIL+shrP31MN5/ZFZSr6qYfagjL+CWvxCx/TXUa
i04Ym1h7wzV5xUJHaRcbS+Wi+L3NUVlckO7AXCS/fBXQN4rptIa9Pcv3FZQudipUX9Oe/Ax5dTvV
3W5OSAGTyArrS4v9fcd/xHJFyMfmLVtfD1ghpadNQ75lbGb1c75GdwrfkYBYBDGy9bkcWxjopJqk
86/nNjc31Qg9ncsPDPlozBXT3de2FD0VUsr0Np3OQf9Ws9jUrVbACzIu6/XwcBow4F7e3nnBj2sw
iVipJTUIew7Hw/BjNv9ctkU+Fw/G9N5OYxWjuXTb4Voy2wHGTpNfgbJDnUzn5jzu6ecHUmYHaAPj
t3+T32OcxtOYCCt78mtOeDg41/kwnTGZnNaXu2cOSxY/qi+dgkaQtgoOcwhiph9/cdunCK78unRm
s7Kc+oiVpgwCl4U9Qx5R/bZ+P9uKvdMocfFVBhNU5n+GBeXvS4U/Mbt+kRIx1lgmDamlEon21cXk
Z10WQLo+U2gKsCvebychkukEcHvyuHx28VpMiqh6HpEHxDww8K3mEwDeG276S6mc3Tl8KyWgCcoY
0Okdoa/98ZvDE0Z71BPbyhKG3N8Jh+5LnStzJmgvlCCzBA94toCWJ/E5N3eyPu9iHmlB+c4nkW4D
YFLPf7e0nohU9/f3qrbvXkPCFV6SU1ou6pTS+/Wh7tjNYYZ3y6qjpGfANS8u3PxqlGJxMb39PLnd
/9Q1cNbLvCjaNsXmdq5Ufzx9hZvOe3w2oXZMn/W8cYBpU+rAgXOrR6ZmtVDCS3pKfa58E64wlaTt
Z45Hqttlcxz7nSmrjT834e96BRXp1DfwpNY9zVi2WO0BlxsU1k/J8mt8NVYs6TLyiXz2lvZbgmae
57hFjATJgRyexktb936zhb2qz+44c4jKomo84Vv4K92mGXMNn/h4obL71dnkb9/cfHpiU4l2lok9
NqQyHtke8mYVvmHowH9o5lmxMlHZAdvvUjgUav8jkh57lXRCVNDWw3wgFMKA9I87D4P5VS9QUj7o
PAj9HF3a5Zi1MjaeJ6UM2KFsWI7SYM4mzX2dfYiOZrZRfnfDQU2Cmg7mDeUxVVnUlndUYy8GFIbk
TF6O/gFWai+P7KjnLlyiG50PucJHEjIpcAV+ueXEa13TOOa0xy9HhGztDLot9SGSY2E9uWr//paE
byfx54jXjWMGqsx03r3BvXQNWXfeqGjMrfhyoGFowp/U/eVtzC8d9lpNe/vQlrISFMv8E2aIB8zs
aLx3Cl7hdF84CjFaR4EMSQZM7z7VMh9ZTI4rHx9r99hcNU8NMfuYwBKEzl/PId51dnmGb4b7QB6P
hAgORQSb7/+eV3dol6+bYTWjTgfP/e/uTWTXVMU/6U0P6tWKe9sT4p30Zz3zxWZsO/0aFzxZtuQr
xsLWVXNIWOlP7WT7lPEGJiZRGvCGY0M2EB/U7ttg3vpeKlBryBMmlbnHGWkgrLiL1WEuMZ9ZkRJD
8tECItT0YQSk4BSaFT+ZRj92uTkTt0brlywG5Sxm3syczGZMmy4I9UpU2zcMl05VMWfqX8c9IC2G
2v3Dp+lKZtP0RrYPumDEglNApSS8Qa3ojnKzErSjNp0vJ9fYyKc/yjeKosfVkRZFs580qydgDTIi
zDp+T6iVWU26QCVcVbLmRhuwG9h/AtOcxDawUkQVOfvj4jT0f9TgN+feT0l82lHzQm9zNYBldtsb
8ARFVJktix9Td/50zMprq28czLdexHbZzNCZhXPXz7ZE0BccceZfnbdqPZZYXgkzquAAnbv1Aihn
nuAyTGBqcXWYs9kpM690XvvwjrYwTIkVowbJwoz/1n7lQKyyE4eHiUmY7H34FpnFHYvCtKCgo4SA
Wfi6IiEzVlUXSYnVFQ5HoGs0YcSvClZL5kQTaTHkodfuikYE5X+/Qwg6ythn68lGmDgKk7DXb/Zw
hO/KYl+/vX6b1OY3TNv4Hs+xgTFpwaKlyWeFXd2/hywT0kpZdYfycluXplWx1dZhTrGD9gN12BkC
BIWQPlCa5bp1p3ebbGtyKykmJwU6fmq7zPqEDF7WPM1onrs/6vRmYiEf28FiMPZ1HY9tsGt+NVRX
uZ1MYv1KMwZ17J68fG2r6B3sZ7GmDeBMXBVCMG5TJ7MpmBHv9DOAeptSJzLXFODZijFOBaVfg87l
avsUtckIu89zLDOG21lofY3BKEByeaTRqwVfHLABus5LYUkjX3DwNrKSxzQK3tPIGlkHqvNDDgYd
G10YXMI3Cpa19VxAe67gnznDafQ7pNbDxZ61AV0dBMJ38MoC08GfgLa6+S429O6QQNUD3OhaCuF4
mvQlds3W+pBJa4S3bBndLHee3ZgJhEnRt5ijhqSsBy6n3ectKE8zXKf7TYJG6PONsvomjy4LN/Us
MNk2rGTffeblk/YoX8s6zBc/8VXA7GHyptxkRQBLYK40wGmUnpOgm6hIJ3Diyrfvd4z0zMhTxxjg
p0HyQwODCaveBhPUMhmmYKEkzJ/tTsDhCjA2//uwbN4JRLuq5yczcRYGfurROP0k/BTgdsMJrha4
FhPJbqEVASe7nZAZzmdwPxRcvsx4sY7/mHT1m7uLmLSVFqzW4ub1dG/HUS8NZAUQ+N4bfuFU38/n
z0f8aU6K8+Aq5GKMO5aU+FgKcEPwEEJNFu3nOwZdf9Z0jQ8fQ70JxCyqnxtTacJNKowNl+hEef7b
n9tSCSan51plXGAu0zQqKgQ96m+mkTks52eYSNrN15FEpe0O2r6cs7GNJr75jTaQUvGT0yGxWVUK
JuXr7ivblOKBHCSSxruJ+15eb2dJ5EgB5IiwUvD8XN/V776104lbC24NIS4uhTP0mZQWQKS+fznX
mw3sL6KRnKJYJqHlZQYStP1Lp3LjTOJ3GRS/ZuKhNe0rv6IAJSdBewaM/+VxlfAVr2HKgi3DvwCc
p6du1W4uaPuHAZuRmvam7+/wreq/h3mHvAM6zNZb0OzM85o8IIcNSUe2DRmWoolGEAHWLTAwagS7
wCFmmy+ae5g/3TIath1zMBo543RF0qhNyWTbNhpiwTF06vUF85/XLomrqZfkryQEZcBq9Zi9jD5v
RxVqhoEWjsTVM9nRKXZVsFi7ceTCdI8QDXHOtAYXWJi6Ko2Xq2NWbAlf+RlHUqwyoeoB7ddeAb+w
/OF/MGMa0u2EPD6QPZa6IoIXhI5IUi4ivgBYESC/3AIa1kwmBlccvGF+o87gqaPm+5Ovcz0OZLw5
e1Ajeb6HWEpS9W0lWO51TiQogKon/GBa40LVmWOahikDzgpQYqARSp4RoRkal4MIi5K7n6az9od5
75deBdl3vrnbTLb6LVpkJI+5GjYIWtmhZ0gACbd5yT4ZeJV6SDuWdjIqeOy+pDOMMBEmH5HOTCRB
ubjT70BhjOvhIeHm7qo0lMUX8LOuh8XVb942Rr8yWlqM2iGBIp+nlMJsyH4NTrJU9j0EU5Qo3Cbq
yChEvMaNgwqG4FogdeUWDz9a5ohMuyfulYE39/6FAQHcKuNOlp5vFDHabKwVWgZRsA/1wzObPUHO
0e4zw6xOHzEGGxPU39ttx5P5nglL1Ez4PYaUlfLodQPIBL6u5GHW7YWY9E8TnkXn57e5AmtLnGJ5
XZgz+ubIjB+opj4AMMZUGeZZ4hC/+ks2MuvPHjYjKM37T7ZVPFLIGua+WEBRU85l78AkSGQ3WSTY
BUXNZvdSw3at/eDZRKg5I4YF1+C+xgxh8cZNAJy8CxHxkNuKWz1RDG7B0ib9VMmx7SKM7vWrr3RR
pfs6Qxxyo1oXHibiSsg4Ujzy8sQprqswaHJy7Ay7Z3OT7KKftejTiVvzcHrvQEp5iBQA+Fn6chVK
2dTF5/5xhS/nNqO65F84ASGzGP+jJGzFoCZ+SHQ4vBaxAMQDTHfPiJkh9cMR5KyZZ21N1MSQe83P
+zO+p3DssIwnQPOPzVJprA5R46LfP7KZgk9hPsc006JAY6rw3nZfpFjjUz0hbac+yBG23XCFTFdk
8PWAk/60FTgNTXRzCodw2AW2K3tMYJ74NNVeucWM5bXQBiatJsWs5hu+eYD4gaqdjY4wg/1jm6wg
h/wyP9EifatvOQW4VZaIn0sPjhWaqAXyB4pQ7x1dnZzkjwX3N1em3b7X9dbkDdb5lqk1y/tppLeC
RHPpuc1orP/5Cwx78lmyMUyIIe/kgrjRwjVzV+3UoFqV5Kat+03BzGINzhHKbBx3t/bqbXF8HPMj
P7lq1sJXv5F3EMWCZlHEr/XTbeNs+vSHHQZzf3zdycTshAbjva2xBy4H1f1sr2QMYRbEsVPPfBfH
flNvmfseSja4RbIfviu8h8CL+QEo0Jl1O9ZbEOphb1w4cDX8IMLEP2GdILU6sF9xMkFhqcJI9rg7
SP98OBvvU7V6f0NEWfXB67vZ1TEvWZw5QTg1S6De23KLK4aj8w7wEQDMMQvJz/22O7WsrGPCeh1L
2NioUD7S9RvWNEoGpInZuvRGHs71V2R0Z9Xbyb7eiqfHMRmP7i65sjatFnWshnfRTt+BCakBnzDV
gXB9X/OFtZRDMS7G3z+HW9g87ZmTiG/KqTrhjYQ2ekuzyCpHNSRyrSmwuGosEUfKMXw8xrfBLuws
fJkkGu9wWco3NfMwW/2hsH0yL8Gj8YeKnf8a8TM0AtIaeKBgj/OIEXfI/p7+vuOSdFsWn/rvtekI
rFgYaD0vZIvi5g8KdaWOgL1IKUG1MGNAFJT+sLlBpVlcqTZWGl0lh4rdgt/vJwdpmH4u1zXIzqkL
hfk1GIgZHzZJcON36fEZZ+cmfOxHfosIT+szT0I1Km1wXwpWkIAaE4qZ9NW9ZqmPFcvaOGtHbFL1
rwbOuzz2HFg/jhX5dVq9McixH7+4twzfd9J0RjsrbhX2KSbjIiJ1bAhh5jFPkioInoxsuM9bk/Fj
tb+7ypfxcjBh4NUZR73/rssmotNEgY46/cEf6J5+Xv7w13zLo9ZvXKwvzEkYT2NqUDAQp5tgQjiZ
Qc9iKAC/pD+//etxFOog8OXn2UxrLHk+0292TQbLH8ZtlVdpo70Eoxt2IVgDGXs+uzm+AyCDFKcQ
eNgTsDUwpxpcX6auhJZ31p2lZCQcu1QVmH+yajZIYhgHMIUkaxTCaI8iB7PyGf4D/B++flKMQix0
6XytHngcxYZpo/5iAeWvf7KQoTI83efT/o+n+1pOnVmiAPxEVJHDLTkHg7HNDYUDOWd4+vMJ/WdX
aWvLYjQaTezpXr2aQ8zm2fI4U61Y1PzPuGCi5Fl8RH4T3cdbCgRy27yCwfKXwDG1qKT7kVbsDXiM
BmY+TNayg/Eg1d7w3g3YDdMBwR9ujyV4CC/SHxCJeaRlP2CWAd7jFUSLiS81nvf1TN4QDizW6sAa
eYQJeXn3sVQGnMA/CGN6kG2leenYTsebwIoZWKBFPo6bLX+fsqPSQR711IOAePnrlGpGmv3kfCqv
BrPf3aB9Hu7pNd/Sn6du7pBPWWy9e5J78FPJp38oc2lATxd8qEVasvmzdvrJvc8/xs1sM9GaeRFX
1enpcz5J9B4/8R97vYOp5uf2s58m1qIB2dzdfubR1uOTqvd2Ku0ImSgrqao4bOXvszwbxlvu/fB5
+txPVwyRFnGoSkVeEH32BRpEoU9uPzY+Ua6UvofvbypP+76erqeHXD5pKwp2Pzp9+m/RTLXHtURg
/xOPm6tv4E0IpVc6VsdVKkjPr+Iq5wA2mWrZCw8g4lgiot1n+9lLjLIzamBRX1rjZqadAcCcV09i
UXDY/BAOCl/ZL4dT6J2DbaQOrisH7qmcudKpAHp7eAS+btYjO4KTINEQMLAz4AxHQUsCf02+P4dx
6Xqu8Ia7MMS+Vl5u+Kd5AbteVoyJSwHZ6vhgi7bmy1kSnScGSDV/Q4nHrQVsx5OncUmUSi+Y8bih
0APv5WCGy4r+FGM7GdHWDxUV3TpB1WaF1MtHw7gfWldMr7u3JT7YZD1YXTUtWFcEbUlgn+OwI6wR
UJk/8acZczwAARPk65uoeXlb31DH3fqGVPb9DNzNo6y+elv/ZtnGJ5theoQVUJHS99Lxcw5yZFpc
CtXIj72m+ExrliEOmWJ04bAk5uw/F8PLrgHWhRARg4RBvtTZqZHRfa8LRn5cVx74miccyrKeRmIr
thHtJCv6uQAgTozJHnGaBKE4OFCkhVOJBAfhMnopj7FkigZBj65SW6eGOCXnXrIKtMBTv5zrYkXl
UGJ5H8HAsBhAXS0mj+GzJn6orRdr66liOX3m05MNI+17RPAa2Ln9AGIusDHbSvxs2kFNT7k6G8Rg
OviE7BzMrZ/2CRzNt83TEHYr0l9M9z9cAKvLz90o+kdK6K4mQX2QaAFp4pxeMp/a6PorSitHzd9T
rjQeonWLNR+jo4iZx26ACQcFiA6h6Qpm05tQIJRs4mJO7AbtZ3V8bQOAPli0taVKDUIR2JTAVEwX
k/GhzDjZSpZWo+f34R0ROlDH4AHdHHQVXwMER+DqJt+JJMev5CTFfxFOA0rrStla3+lPNP44E9ac
oOGNymdR6zcBezM94xpzOJVXjBwFMRL08X0ucHrefz77rsy3iHr5+Oogi2n2/VJ/2OOsmA2pNmvL
bgb/w66+WxUtM7nGvvu00qp4Qr4ZAyPEM297Y1UJGBaiVfb/0yQ5VWZ1q/xqRCck4tEVuAbp8kUW
Eru+LJU3NKohijga9cmPgBSnybl5G44uw+h0PRCC+5PgR8xjNI/8zH8x5vHOmAs/koWQvf3Nqpxd
OkbWaRr79LL5r9amz9HKujiqnDiGaJGUcE2/YktcsnAhryATxHifh33lEbCXqTaDGhyPOgQIJHas
2mcGXOxTvyyBpF6IPmT9FmPMPAY9r1BeOPQMds7PH6KYos1qdzux+fBoobeHF++Uedm+B7HKGKgW
jAdnFYE8B6hbjRoosTyT++FWdGB6CVjhXxgU5YA5M0sZW5g0eJwz6IiRyb/bbGroIhrg8RZEp+ep
jWwgbNFgiKta321RsUDnXhs9WE3fF7h4zaZ4M7Y/pl+NLoEd5w6vyyLwzpZY54hanZPlSKJ0nZWO
vJEzfEgLuF3m9hF0XDDpTAvU1YmirRZgrj6jGGdQ90fQvRSGe4Kc7VzEAbIx+jTtrlZ9zuQXdBHm
3FwgCpgjzhYIsR0qIOAIV7AvHHni0rbmk7uSjKsxKthxlb+Hvd0WDU/mK3OhLAKtanNhegpPcRNf
dHAsn7IwzZiUsOGMJ4vzVIh4Cm1KlhPVCN+uR7wWv7+ho15mp5uUOGUcoyh+s60dr6LSIc6Xk2vd
5tTGfpnikbNp3LedAJ37rCUe5eWskRGWJtqKp7iVVqjjQG6ptAA4AwfpGxlu310/+g9ut4nmkAbh
kW5s4OzfZs9R8iDAXscUGqD8oq1khb4JKe8fVoXYfsbi/z4/VZFmCpOSPeN1AcMcXu2Mgg0t3syG
uSGVr8V+DsPTlLChjxHlvTv9ed8IVMZfYZFPBS1pQeukuNygkVzWtrn3E56l8m1d5wOfQDyyXY2S
AZpxu3xHCtThZm7uT+662PaupyqBvBkV06SX3rJqleIblJh1eeaC0DpJPuRAl7x6xaeIPcoJ+M9s
gV1nisVgWQswiWhOJkfIwBtooXIIr4K/6gZFtxsaW4d1Pzeu77FR3ReTe1f45yDiYxDoLvUlXkl8
XOBNtcRG2qJNySSKp3oKkSrS3WWVEjJ75J7VyWD+3xcE2ekcozEcM3ymxosqpoIgrIxw5HHBsovo
IOa5AHiarZdXgNRUXuvyHZgQPwSAJUgz1LCgOAFYi8/60Kzr820pOebPu+dT1XYaDcWp2hNsb//V
u0wiq3ca4V2jF199RPLF+JBGSrZbOvk9LbghW2pFV3XxEdjg7TuQ0JxA7gfrmpWqYK6gjpsjlDjG
m7PIxzNbi0drpj74bIlXl+anjg/4ORxZarKVDR3sqvrgAMcNH193BOnhfhrHpDoMfITLN/OjdRdE
CGbs0HtAwxbP/VmJciy5wrSb3oLETqB3+0ddiBxP162pYGiXTZIZRDeYEdrcJpdMCrb7qXQT67rf
yVyM/P42Ni90gpV8hCb2uod2XHeHA7JtCnNevH7cAx6UrVv6URSGIFI/Zqu/NyZIzqBofEWSQyqE
w/hYBNLr5bLUaMFXl9KkJ9GNOE8H0wnRgmzGxTw9ChSZq3LALFWwUSxmAFMCdtChdtKTrmWnxOfz
x+QazX3YwJiX56dgNuzQVxr6q2m6dc9UuNmZUq6JbibVtBmsLsqN2ICM8baulUkPYqPWFh+qbXCF
PkBuS38z75iXs6PTEluBAOW83JWs8iidOJdy2hOCONZvmCMJWmhvMUPsf1L89YggOiFWimzLmBsv
aplIeTwyY9i8Qw1vkC0lSxDpd7KetSUBg1GzV4pcTORjDu8DA3386DxPn9jl8a8hKLnfP7hNq9VV
tGZ8G9pkjfVdhAWQYlYjVSEQSqZ6/5m9zeGzRpoQh9JQ25FLuDurgk9iLqks8Oc2o6LfhGHx86O7
/xQ3y2ROLtRpyKfmfpucc+XOzRDEGLSCn8Cd0w2vyccjCJPmG+jFUOsfooMdt4ctas8SVvN5srj5
WC0LwvX4EVcIQg/uZgKI7y7lW7R+wrIlZAHmA2sNtK9G7bEXmESBuB+cHdtMHgGcsaYbwR+OKyDs
FEL2pOZWAM9MMXeqJ/hOWkl208u2TpTEVCAoQZdNIolJHAnynbqsmTpW2JLif/d98Yn/SvhQdiBs
bcCfltwoVwqMbNBkkJ+wagz+R8IsPOP88xwpzqKV57545UNzrx1B2PkMEYfTJdsR9D058VsLl2gp
vamndfRIQEAaEH1vO2lGK+oJPtim3GbGrVqwOxbzy8wY6GBmQIjn6vy7lCsl2cM7sfxnit8IJtZN
9cSJZFUiqr5huQVIzF+yLIWcnr9x3aDOzPyc6gG95LlGcbMsxr/EgjJS8XhEOuD9MTASGp5PHAwA
lwmAzOiQ+enShsp8nmpoWlfbUuJosDxARLsbYOFAIBYJphJ5y5T4b5VO1Vjn/kM6fc0ZlwmVZyDW
B99wazN9ldbDzDTXpqe5yIrOWGSS30CYLRngYrdHa5zAUQPVFB/wMRltBX6T+Edyedj4zPdY4S0D
uKNGvEb2g/2zTFUvcgyC0R1M31o8gvz1VETcQ9qIFPH2xdiKT1V9wMi+iBnbu7w/LsUEbq4aQpIq
/f/0MRw/raklnEwwK2B4TN+nEbH4+B0dxDDu9QToYs/9SQNPjz+y5cvvF7x1fltf2HjWMxO6dIsB
mtx0UcjCagyUJFXffSbqx/5lXcKcdBR+NF1KTzKRoho7TTKqbnUn5FYAWR8aY1y7pPNMea3liV0+
UF2KYHQ/FWLfZaMHWMAeEEEn4lmq/MfUqjJ+aQ0Wp3LywcLePDw7gPrzgUntaHiVNr2xvei6fHwR
Zas3bScgn90JZhHs/lyBfgQ+pxBJMouQ6RM/Y1EKtTlXglzfEnAWwIUAwqlhK+B9wEshNDipBXMC
mcHBGFkijLkyRYSHa/JjIKExDRQRIHvAX/+OeD3TsYdEz/jIO2ztTBgMUc4kTmcCpvmQR8nInpOY
R2wlge4gUl5bBqOeysThjvvGLr8FxDqVRI3j8C24Hf5IctyVoiOijgPFAw9mw9Fbbq+YuoaDHSG1
PxKMRQX0dvFt1kYyQVXkTa4Jly5MYErnwqYlkIRldwscxUzuIU+CC4eMx38KbDa2ITCUHJrFnoNo
7zzfB1sE1+7r2e5gvQlrzM1ruSF8JqSYrQf1ldmJUHKoM1y9Kk+FunAQdk2s3oGnSu93yMsqb6l9
aGvKbETc5LhdfjTUEIagzO1nvCtYS6cxHmYDa/0Z8eFlqnyj5FQOOhJeedY4LiuvnFxoG23m7Ot9
l5e70BYOF6qY3Kx17AW0iJpwnAJPEJW9vwUHqKnITfIA7A5EgVcRlMWFJYT+S+l9r28Lq8HFZgLk
2rK1gZDTgZrzyqNBl3VtB56ar6rRGj7Kxu6/suF/uryzVPVPE2saVQOpVA0K2J3nANJ6mCle6i8g
OmovwiZ6DK2l+D4i9aOWjYRNPoiSIQZO/vxjmdIB+ZEEXVEP8HdYAXer2KtKGlrAb4rr0H1VPGMK
Jh8/o0cecjuBHFvmezrj8pBnfrmrqUGmuPnmO186E5dYZFBeYzkKbCyEazxNLkgMvEIu2fLhFZlY
wCvGnmgj9b4+5P0hI2fpXATXdLz8Q7l16LoiNYMym78pzD+u7+dDfs8vDFD69QapXTvLXl5MO5CS
7kQ/btXo90z0gQ/VIl6vFx+DuY5VSJAJTAalaPVYv1ey1agdYeCETyBvi7/Sy9WB/3hQ5GNfZKtb
9dla0JAvS0gDhjRK2y5FwXg6HuYAXxOCCCCj+nu0+Sd96nTRninq2d0F3HwUBzzt8D4MtcaxJMy2
WrmBoLaWg9XkhgIzn2seTx2WqEU/NTTJ5oaLRDHGG4QnQxQUYyr6cTcgjIu3z9cS0xs+1NqiGGku
0K9kp7g5BJAEd9Ze02Uz0A2VHpVkacPnFy/BQrMD+ZTxya4WNcL9qY4Ck9VyLiQpapJ1K3mosNTd
/4SIpwwb5L6WeM4/ltw9RSc7VtRZsi2c0bO7nIk9Wbh/zdEHMJihcBKyi3XhbwXNUz915DJPSswh
6EBO/crVrq1F3/OxL2bWSLSxvVaxEtzwDMJYioOKrBMJdLZ3KeX6IgW0TSy7SRbCoRb5tDVIYk7o
k6YqaR6ePOassrbMo9zAPre2oEhuELHnNfJ+pLPhCXYNPPdM9+lxIDkmMjWRPs3G4Ir88Ow04iIe
qQ+brGWXLI6Hf7Wq8i4t7A89ZMCUgMYgRX8aW2yAjMB4RLFkE3da1oTnY6rK5gePAqC2Dce9kMRR
PFlVuCyMC5Xd+5HvHFdHoIpEddWCDvvY8FEG/K+dda78WQBZCv/CimPLvP+40t2bivelybi5WlZK
61XvPkxQAkMuDO4c0srXyZMuHMtX/l7flwaEJdjleBduMtL6ycM6KzYXnGjZGPo6tFfX2mJeWbTO
uP2TsLKl5XeGJV1yBs0cXIeQk8FqSz2d1fKzIEAMHetGMF7eBPFZkUHHvHkr3wPIYmXO6/HrKutj
J/p+XxUulXMfYhHlJT9S1YPDY4h16Qj/P1iIaZvjk1CI3hlu60EYwOaxs/hjsM/mnx/HfioFGpj+
OsTLp0txtWL2JiJQ7i87h0sxvayMa9d0nZkHxhRa8BXWZCEcuIdJpLPaVXCgv23/UCF+YlgU02eN
Ad+yjh4qYGx4gsCaLxCSJfLrfTmxKs1XlXg1S7RgGRKy9lRAYfyNmaQOxd2Yr0rrW0/UzPGEWuQo
pj2/LfQwsCV3lHXstbz24GghEzhYCKPynAtrWgbROsQaF6Hm96An7TQD7nIQSdRSKFLTBW4QiFYT
mfru2lETK8Mv1ghosnzEvuiOczp4cfmKe2TTC4CPOLg+hC6mat1Vo6mW2KoRmOrKsj7PlTbnj13j
CEKzrDxXlWiyGrt0RPu+3wZ3DZ2kdSgnAJl5NYvXxzZVfJoqG6drNRN7j616y1QFc1HsWr7y2xbE
fd3eZlqre0sUlOop0rhxrVl2Z6e+QBj5q0DhkbfYundiuO1x2I9aAwvHVMcHQXfOlg0WWKq8NwT4
5dh39lpjr113cioHCH9WWo4tELQckcKjv+vy5Nv/JT+2vfVNuKvCbBUEqJ5jevg6AfzPVp0nXmcx
vrJUprnyIsKOXxP+fb1qL86N7e5tne6ub7VjuntDj149Fw3Sffm6+Zwn3u1PcuzGlpPGYRLMsIde
tk6IODAg9/n5XOYU3k2y7WrktBTj8AzYlgcAixQy/B1t7Wf9yKkfEd9ZLOfaop34xE4by1ZO13cb
Pzu9TB/fDA35VTztTvY+fNRuCTacAAoxKzCdDu1RdcrdxyPY7cG2nxu/Q/rF+d1eMZWgV4VINMXc
ewjawYmESLGC0v1QNB6CyKs3HGddveNeuOk01/YjDgeaj6wG+2Nldy+wW3BeHvLRmtr3yanmH5UL
BRIyKOfLNIdjAZi8dv5gQHmMYDjuQuw8Uu3zphf9uw3pYbO9gNxsiTHiafM6C4KPZvLRt2t8mNj3
7rcPPD73z/O9HB83A14wnCu3epp/q7H+vcuWt5xqr40NjNh8uPjO3VOTRLSR3ea6m1szyjqX2ZYi
RhaOrSRS8GQ3ffjaPbOtbSH2Bex2veHR3XJ1HKzStJ1rcQrLD6se+ppMYK24oqZmN8b8BBY8C8Ks
b5NtYtAEpQGXg/S+ZBnYck9XDDGz700LyW9kEOBoUGicRdW0HKM+OO1L+j5gVG6Q+F3zlfqNpQqz
RHUWK6Svw0D0+CbBPSP5devxHadjwwt9rc2APmOlDCb5t2fiI5otw3tBQ1+2gSLN78dZPRepIVod
54rXaynOtJLoRMB8lhVxC/QCkPmv2aW7yfQOsUKK9xCmi2cR7ASlFBanrF0pf67CalEGaEssSy7W
KV26l+ruU91lsi1k9wXNf6wxizRO46LvyhAn441tvKzvR/CDHEqLPahM77DDhStKYuRrjYi6cYPk
jAYiJxE9RfE7nUL2WYGa7OW89e80JkHxZPioHhmZCvO/PVMRObQWK0TzvR5sSGmHD3lXOPSTQTSG
3naTX1bby8acgX9cyzJBbsmRs2LMEl1+NDaLcnxfmtcz/NMeTfgosByD1vhMCkGcZIsT3qSx4lx0
EcWyngrm9JYgeclofl2Pf7Agv8PO3CvbdTFSOZLlTVSlM0VQBXmMMFifNwg7wvuQT3Fjx3Rxsotk
huNidinDfb9B/zU4tsyK159IxuRZuu2qlJmdR2Ne6i8+Zb74Sfxlv6+j6ECw2usb6Fz31n/0sx/P
92h+34v5kSAJ3XBg0yercCx4Xd//lr3rX/pjO7q29u9FNjNsyXfuzJx+SRa1DOTCe+L90jn2hGRd
fM5+xt+3/r2ChCNSvLf4UGC7iHE6HS2QcMUn5+F1GG2zKn0RN1M04iS+D+Ks/zUv0dTZ7QsYFD3/
62ZwZ1khwbqIkAmhkW75h3lKFdyDlOEdN10ECV6gJD8FyV53XOzjrHuzzrG1yZX9JBnwF72+C3+6
WDJhgjJZ4knVrxzcMYxW5fO7TX+ZqXk7Cn+QwuuVNfoxr2djb2SQCi7RgtDln6df6PgkkMbryP0l
Av/ozN/l94nlntqeVIJmQtPaq9FAQt8DurDSDx7xfDtaXL/Nvs6TJ/km4L/E02MK+VqPDl2O0VQ+
Cwk3nQTqn9UvIWhp42R616j8ff82xdkP4Pw60ahGHhUai0pu+BxBjGb+MhOvvPzqWkpnk8BPWzFm
tKuvrUFY7WpP1akr9eywVN36enlN/fgpQOn1V+VjJfs9/k69RwNsfOnQIYf0Ln1rzvu6fS6l++Mq
4v3erfMgo8O05AP/88i2nxudJ7NPOwlwv+qqvOtb4LL3j/BNXmC3ERhZzHqwKqZM6JXXxZM/LKiN
CZx76t/q5/Dlz9zf5senq7ZHX3EdyufZ877s7Dj+LVlz96MjW71Z8JWBDz98qQxNMjn8ngbrN1k4
DjDT9nHvaRbRz8TI0Aj716soXr/5SUwk0x5P7pWd1e9zVt6IBVRbit5UVpHr17br8rtt5ToMP7Pv
YKaL5sn8+rGyudC/syjIRAtft6xWoIZThqUaPqnGpaoOJJm/Z5LUPbc/poYdGYl31XmVyW/ThSi9
3JMn4z5l/R5j3eAKkC2lORkeyRuPQz2armV2lQcgyjN2mGQKKPOKbOY0jI8xYKOajRUiTB+Z5uM6
3Ngf8AzZGBpFLdGNFqMN3DXWm95+lG1fMmUbRsW3GTX65n8AMa8P8QkufI7t4qNvBOS6NpEK/u87
fUeYKBwk+pTUDvfd8ZihFjaPIoWVEv66jpeTH7FWsukR41X9S2n6dL3oz0hL+mVwT8Vt/8JfF7mg
pXURv4XdMxzHyh6OZn/K3K/eZawqrx7m7PHwLJlfwxfJ/b98GoJJNy5du/1X6cNEzuEzj+qqg4LC
H5LrqIoQXNs1H2ZNnACt5ej87v7FzMkISVOIBKh86kKE3YcBN4SVe5geLPur91QvUidvNKkz2mi7
wbnno2Dy7WfH+WtAF3EcbUdBQxnGo8XP4lPfHWUmj4GlIUYUK+3bGUC+6T5/a27fgGKwNdlfFDcM
AJ9ZkQYw9nxnZ/lHNVLUKnO1UOnN32/fGtFOOvuxfw92rcaSfc/f+e34lxtY+1eUIvgoqCD+oEz1
X43nHLa8ySFo/P83UtiWZ/4gr+GrJozacPj6Sb3LJqyk558kYeOaU42pcGBoC3/GP5ajx7HSPyQn
hxWDcX3TX1Zngk0Oz63EbqKI6Ubi3Wxlrtz+pUfR3o7nBrOXvUhhVmBH7fxaHWj40VKZ1sr3ru5L
AHD2DVpYiZUmLELYfTBK9v2tkZEJ6ic6knY1xTz6yebq22OWI7qn6Mj/qi+sCwnDfFz4MIeLwLrz
Ut0oz/XdSRdUae557dHm99tfamJV3vS9IA45NgrmMmwjl3y0uunIw0uIxOGIU9XK6KbHnJXMqqTK
4jqUjRskFK1ZB4baE1r1EiBkKFI+4LCrV7qachxphuo5DGbCF1COUVIdMoFyM6wSFyzOlHWiBNDU
LTmx8WrKsGX9V2FhSi0UHx1Kt56y7f8o/hAeo8wv7fprhFfzCpku+/bsYhItLivnMjViJzJIfT7p
0QMt8b22a+MxYBXM9K+fi2qyhLytHATvQsA0oD7J9ReTxGDxBjYDHZj6TPXT7xGRt+keUXh/niY0
/vRplHgUEZlAj0k3QSVJtRafXhNF1gxxJoqLSVSUi30zjWTmIJ5WdLjtbtrZFrF3+5cMgo7LAZe9
jUXjW34O2o1MIzuiuLM1gQCgnUzs86vSGHaAE0pvQ3NnP1BEW1uDxAkVfN5M2FamAA/C9tZxG1Ri
x1c7HhRLRCPofesR9IadP41iwM7znxpVyanhlxqGwjIAbCTrlNRfjKQw0IjpwHZtSl9qaJXvWBww
jQbNQffs4kkPDTz/akF7b51RVyG3u3Yzkcj3Ivsgddjhw84rRXiYaF2Yyt3fnzv/rsMLZ/c1duJr
XJLIlQeCI+z0SPbn75cqis3XJBCedfn5H/JNwXvaia9M9zdXo+VMLAEU8usAVr9mKi+4pQvrPksD
wijTY1/5G07hRdjHjUHvkixXTH1ZJD1z+R63/RcOgPDCE/8uPOfVFtLWrB9bVtw3xtcjgyF8Qo4u
JHGemt48u5UYFP014a36NJ/pD/q4ZWt/QWkuuPt+pAalUzYznPIEL3gpSuXh98cr+Z/iGfQWEq+Q
grpk0Vdyj9CDLoP/HfIIM5BIUtOBs/vOZoSwPozw8L7hLX3uy+7ltZYQu4+VfWVPZRW8QRYuHOHz
Xk6CMgdxqpDdklPe645cXFgtEqVD2cojnW3S3/YvXKnC56vz+j3TeJYeFI6X00+kIxh4oZcrTuv9
pfUp8ZWoJTDcbhupQy1VFJT3e/++HMHLOdSts4Z0KFawbOywlAVvde77drXlSjH95uxaOqldW1P8
6SyNP519sjs+wtcE933065EwQZiJ+vBTmNu/TNyE2wu/Nfyq8E9ZuZAsLJAH5Szb8EG/BtuZV515
kV+93UXkNVn7MyyJR8Ly+NPh8fCsNl3LP1jhXjfDbMMyO4fpz7eSdpDAHYndVBhnHe1Ymdfd8rO/
FcVrnDVUKCh4xoIvtaKEBZVSLuHzfvWnx4NfXzlIHIgXr7OsXAflhqL61hAk7tfubXroe8DBP4oY
7MXSycvZn9b+8LPs+ZY9UCBJO/tK+ElhMQKzwqtg/gxL4k+PKrPyhO+Vzb+SyEL27stkXlr3YtmS
PxwKKi9H+G2yC0vcJ++4FT7klgyCp18v8SqGB7+6sKrZv4bF8bCXeyT8Hgk8+MwG5XchsfPc9wS1
98pIdgqv9nyuO+FNZ0/KKLz4V8zwQu5hMq+UHQlMShf97cgdGS57j+qmH74vzFZZHZ6SINmIVyXy
d5TsxkWbt/Wr2Vw7ghxfhxK4/6juW/9uyUAR+uNvv8k4rF3P7PqyCqshfKt7l1dRJHS46bngjSY2
T43JEM1AiJTo3zn8mvALTCEee9phvao3B5KjM5o4UOS+7kSDTVZw4/Xlj9e7vEWq2yuVs0e91M2g
pK8/pXfz33kBzvfKzE0bOPfDZ+WtPcPrB2Ky1305hF8R/94VExVQisHXs8T5VKCb68ykJw5jZbMf
Xo9CWoyZ0QPkCoPGIlp0HFdjatUyzPdMrMJk+XJowZsn85F3SvobM3/R7n0DJFMgKZMjudEMTHrq
X9ZhIZnQnq8mVJ6wtP+Krce7qYTqTM1l45jHg8ZRf54NBPSwPXySH3yGOqf2C2veTdk5S+MYx0uu
/TRLlLxPbVMUxNY86F5t8eoocvBuWQNGBM943s/xALmUV3n6ggZxdif5ughzD18ju7ARPKuagzOx
1vg5c3GTxEudJQkb2p+esDcmX8rSTb86XDgOx5KXuJDeO5ei37F/BPc8pAJpMxTTc//l8WpWafuz
nzAz9xcWxlmQ4NIJC18IRFnyGbR/4KUWfIY7uT8v8KYLFWXwf+6PRdNP61xQ24qZ+/OEVsr9eczh
r7BsCu8Tpbj8eoFHb7/KJYUMX5e2X2FBU9QwktIADOO2Zirv9iubS5DeWx1h1rk/ucgr8+eWEp6C
VLm/3J+c8Nfdgky87/arOFI434JS+8nzr2/xlwRhMVz7FL+4eH1Y+P3/laodL7ov/1dR/O4vpdZB
7xN6m2Hqffe1sblhnSERzyspqm8BayF588lNIYGB81rPpcuzcS31N25cYTbO1R39OhivQEblbTu9
KczjtRNVz71IEZPcBDqL5a50wnefFcIqcH/cLIrRwBS2EiS+HTkUeN0uSrFF6wQlh+u7OPtCkzP1
13ZROHUzQNREUrtQxrMchrP2dlOPQgSdirRRN2R7GEN3lWW8dcGyD3YwL163COBqt/TPbTGZi3md
aCZR7K+a67fLOH/m18MpA3Iyx7SQX3SXXBRI6dPVs7w8dNEJxXGzbEtH8CgbCfSbGHvI7r1IDznA
UzzfXqJ+KxNsMKKsahHk+z/PerQcnRXPuON/8Gcfa+gGIgjz65SWS25P636CP4Xd0a6zyVRjsR5H
mFtzcy2k4MSSf6n6snqeHC6VcT/zwBhXvIpjc+Uo29ohaescmhmgVfGpN8UVvu52jPYv3kvtupnW
HtLyZ/+G1HB3qSCmWQprDU/BvwlBQwqzSuQ9CtXsC8QAFQOrv9DNaQImkUKkvUgyA6566cGigj3a
SlPedvjiVS6Bz9WujMu5lHhLFhWnEevx0pxwTd4UL+c6oqBLLh8QsNjPfaV/49tC+9ZPVLqpXkB4
kXfgy8jP22PuKJvCyl7nEyFSdT269DXSsb74vKfFgCkElXidjjv8fCR9lo7RamyYPFV3m/IcS+xv
qj5/2zIJf96pHsuzBCaI0qIbVJ5Fd4IDCcviCVNKM1HhScSFh4tPHHbGGKiAysUrp0qGw95b/FoD
yUBRPViVY/XsTwyi9m13LO0GFG3ZzuNzCyzDmw1jDN+O5hxj3jTW8+25HioIL8tVBITU3wvbuuUu
Wb0iyS7cJ9iW1uv6uLNG8dBOTPAzYljafSUBZ5Wl1qcur0dhzcREB8M9ljFj1JgsS+zR70bs6uvU
vNSAUndl5p1JFtjnR6fY1RRhgjGK0vDtUVz3stn8mQ2Wjbc837ym9lHqPTYZ/5gD9pmCqBv0uUVD
TzyIOSAKyhsudYU9X2ujK10+YlgxnDfYS/hPF43ka9u9baJu7OQocq8IU8qRTJFl6DYwLPGWLMWl
2FXWbzFoQF7nVrw4hysMEI3DvGSQxOBjmOOrmYraONE4SZWrQM1EsoUFrVI6Hxu31XOynBG7++1w
on+M8J4TtHcqaWIaT5bW01s3mhPYN39jTpueNgUjGjK/EpukPxOVLCv6oxYontD4OnB6wcv6M+Dx
VOVedvtE6XSoRSo8OERFvhSefF7q6c7yW4WnRLALBu7VXrk4hvBlllm3d7U7SMalgjuKzePMSNpM
w87OEdTml2+xVFm2QQ9bl9PZmo55HvpgY5NlNNPL9PyHC8dOv4ZTjZBQOhRLGPC7S1NruvMob2rR
oslWFzDkT76Ck9TgRD+W0NR7KNiBPB0+4Y7B0vw+Lx5TuEQPtUvtZrhz0DDIgqY4c5P1XrGO5oUk
NmDh9maVxeJtvq1cjeiHcEIVE0wUu0AsT9SI8fLmNpHsPr62U4r3vZqZ1S8tHpy58pEK5VIyYuz2
MHRNTnwe4Urqwhs8CgaPlze51SYKFzo9nl9jRrY8b7fMKBkvmDLGceFditHT1/pjc4P7Fs8g3j29
7zvJ91P7iUrx89BqckYrJKpbwsqmlSiKfj7dsXJTQoy0q6g2RWjfdYfUWpwdBjk7yN6MA3UfrJGW
mV7vLTWJN6/rYAtxH+nJMZJZh5v/rk/sozMbtxmbQG0YSbaV+Dct18/jWca1E9UgoIWpcmx0LYm6
EKe0LsSbyzqh5Pp2rJx+Y9NbJ6fRYoEmbIZ3spr4O7ao5ii2uWR0T93z266b/cjNCtvetWe1tlKp
IaRn5yGi1bNwyJqELilWOfBXm+KQnUVaXBzV5LqKxhZeIlFRgdwIN7XlJNqJd7L98TmQBLfLAi6U
XOx9PEBxWdx1WOqPeAoLiZrYKXnuOrUzz9pONDBRxBu6PCNgXbTBcpZjY/BFmTrC2uXb4it9DLrX
un2vnCmAT2aG3ra9AOH/zsBbCBxY2o7UVPSD7Bg5cGQrnPpbmcUtp7uKaQDFWtj9cnxVWC1ysbLN
mA14hiDIocLunHH2jxJx8RNt6qOMPSM683Jqcq1cGqtiuvHY15OcxG6tLG6A6ngMdV9dfe7fFtfK
qbtYNze/wTrMCtpOlBT2IPxUMG6PPbN+tnGr5YbJ8qF4ruAmiwC8NPe30kYUyTT+4gQtXHEjOFZi
cGqM3+Yj7WFis95bChMInn0qscVcdh/Gub9B4Rf27XT50DGfPvqZSZpYcGxt2+Pxe5Z7ZDGwdjHF
Wov6PDCDuBvjRrYBU0uquiQLKQ4o8ALEgt7pt3RtbwZmwgVnrGwtgogKQQd2CI5KOL8+DMlNl3CQ
XEM8VE7N8axySonfMeZlj4UKox+PQcGjTjV3FoAku7+tqIRKsAumTGxst1M1eql8RdVNwhJfeAc3
akx763akN6d5w2BTGMe4EtRi674HImnm5/p4/hZNTPeixAyTu68n/MCzs+Z0cMIeyJd5EE+9jbOP
fObUzIye0cINoyBoNKpt6zC/YxQK5QNwSryRRbOJ3/BRS2SKk27/BuCPyK97FLlpGyDFxCN9Wwfr
zDhuiZtu/05QoOXINM6XtAQ0jfq5BE8RhGsqj7+X1e1k07w1v+I/x/xXrse+X2aqqZoCuTMEnMpE
Ze3cTxVBvsqEAD1Yax1mlWa8nM7/JerNtzbSvtPizRSUBfTs5iDqAaOSP6nKo8hMkL8U47ymK5Pt
MF7u9g/zopzfpkZ7Cj8zxm4wyDUJKSYmCjZT5MeYIZ+t1GRJvKiLkFC2SoF2jD+iAjiuq/ve9e1S
2wyY46vxawVLZDr/xde4o9N0buI/ljT9tZCozzPMC0XBLIkHgVfxCSuMxdn6nzeXd7vz70NRKSx8
X7waAn7Onxt+T/AypHtqD0VXrveTGwZs1osaH4ZPAAUP8y+2HSkIUHOemPBAyewKipxgOUb85irB
pbWTXHIqpurPQrpvmcN0USR7Ws+A5UoKUNxOFlzSiiZ4JtavfSnOl6/Oilc+NIO5FMl1ydCovB/K
YgjXCCrt/5F0ZkuKMkEUfiIiQFnkVpBVcG/bviHGthtBRQQ3fPr50o75l5kehVqysrKyTp7DleNM
44GGw+bqQCLqPbyalaaEcKk4iLQNj0OOwZ3LBStpxseCrBU2jmBLYkNU+Pww18eIQAKEXQhDh9et
nyl7NhdDwM4m5T98HBvu5RuU3tBOcAi716iO2vXVX+XTfUwqlhY2czJq3eIRlzNHDWy3nGWjyrlR
znI9+L+S9RvlC2tJeW1HerYCaYknspe3+LztAjKjbfoAWx0EOsejUNsISgV9sp1chVCn59iQ+bo8
RaMRKUVWPSSNpyKV4eQeadNVF1fgensxWZ2VGV88iou5ajj+ZODbS64ZKOQYvX5eD2dB4d4K8HBy
Xb02rP1x9WVBJuWTH62SDH6vbUEWNTxGNvwiOUz2jfMQXxW1v/ZY3VobeujnrsW9/2H0WLAKxgZB
73m3j/GGJM83+Jnvlw0KJ4ALpQU97b7+aR/nab6DVbDv5JsqhWXu6d5TAw3dyPbrtJgSHl3Czn1R
x3CackLyG5lW/pJC8eVjfKd2Gu4Twq++oyqJSnmwMjrp43wAlSsyvUwjrv/6QVxZvVB3dkrYIDqu
d5DbMokUmuabfUH17nXaUlx3jaoP47ggZKMYnw9AadpSwwfwOwSgX+9ecOKzxXp2ngAJueAw/RO6
A4bHT4/MrppUWdodvszeR1V/5Llf1aljAC9pjotSmT46isSVaV9Hqbmb9IFyspbbuxH04SAZVIh/
AvC8HlgEVwLZblIbhN3qlZPab8sTqaMtKEx4XaAg7BqqeaIXsktahFOE/jwLBuD/z+mp2pTapsAj
XZLL58Xtm+6VQJovdPa/UiXRkLN9w/94jQhSzhRqUHd49c/7OREXv7nk/zhNESI2h+iUJbXmN/WH
Zqe9Ln1Cd/x6JX0t6nH707WRfYCRy3tSawrpqqtOdc66+3N6beeoP3IJd17CNzXs+9fGa9GDgZok
32dxzfbWt6e9RX3iWmz1ag7AQL8UKi71embpcUMRZTattZlJXQZO4kqo3AeocQAIMmypudc2dPWB
DubLXjdk088AzVge9OUF3OcJZyentN7YXDwjPbMd+PH0icUxAYaDGxwBA5xQRcHavS2oYQLDAoip
4QB3WPQWZ+iLrESb2cnjs/q9PRacaw8Ans2AEJFByQlJvXvUW3ARjBdmazFheLGATQ6VL4Jt+BiU
L36ka8M1uFqR89x0nxwaCPkvLWzVwupAhAmlKmcveBnKD0vY+Kgn/iaqbz/h3lW+2LQ5nN2prmAb
JQQi3p1AqDwmKtVm5cftmwiyn7SbXHzYL82CBrH9ZNcoS2eoLghbMwowOBVQxkzg13l6LkfkV+3w
RsJl7QvfpVAzRcqu7xyoZbuDywRnSbUA5Anwnw2Vf6dP9T3c/Ki7DR8s4THPoEfMAg/mN/wYdtRu
cqQB3Md97Rmfh2OtWu9OpZkL6din9gW9r7XqLehDRsD+e7aHUKY+LmGbux3P945FWFrDByUdV6fD
gTRoIh0paCOfBg8TLF3maA+KAJ2Lq4s+FjSwvNNeWSu+BaPFGYhXePq8aBwohJy6K3y46mpraFOy
vmDQmBDSRGAZyZNBIjVGv6kW/tLbhp80cIRvrggn6q42r4+uustU72oxNmA2yU85/N2lAOqMsZVb
dUPZV/JET9EZhIVPHd/wDqNi6/p5qE4H7sEvVhn/111j1IeR4vt5dJ8EJ9BhrZV/5liBX1JzocTl
UALHMzTUZwO9VhQLhIz6pLtK3zdU5wS51H2m2W4F/WonHJYZqtVFdFsdPSO+kWsnk7/qW8Nq25Gh
INYEQAWhjU/0Y8Htl/IMRqrpYBtETNO7lKPmjIbzsMowYRey8MuVjIZb7z14ZQvdPaMbAl/Tmbo9
51SOnrx5zTcaQMPejSs7AP0QZJHx2unLG4M3ZzQYIWt+Xec/6oaP/DxQxcDgepsGhZAMjjhIop0O
piYFGDkVtc5gyfzBb1vF5o4/ameXAabtfbg+IRMi1bHUd38tbcggADQwnMxwDj6pr3jOLPOwOqMw
37nSSKTfyuWRS1dqy8MjV3jb8uXmyWt+p1hzu98Cg6eBF0hXN3lip/lPttNS7OmV4uKRhDN3GSBr
Lt7CvUsR2fgbuTqOE5tyre9MYgRo16/DnyaGt72bZiSV9OHPIEQrzj0kP2ARPutRPdLdH9jRYbcg
CtxAhrnKxh0ItY0ygsznus1/LsqwiTu2YTjxn3779EHXZ1lgQYFJISvcnhAK7Xr1EFx9jxQusmRc
tDoFgmA3GDaWBvtmHV23/L9qnVpz7LNL+gqMbkF9NHcDX9pai8HRl4vn+splLFlE8j9KkEf57MUz
85CyOq6dAshI4C0tITU9+4eo8uDVS66TjjMKHUXGZAdJA5Sa3S+VJBYcjFI4AqcDSp/HHTDg60R0
Ps9Y/uuMfMHwQb8oBildA/CvOdaIG7lUX5lMN0RJB6cYSPMytwjwsPan4T38+8IIjuCv1+Aq6UPN
LeNC3xQJrOq+tcJTaqqj1sPjGeT/iKn3kSToHuj6eIOluulNzV1HGhv8cyl0+loBXa/wpx+1Fa+G
Jd9IBYfM7xm9jTWHafS65hE21PnZNEO7zTU3GZp31zXKbVADHVZURJBW4sZ/ZVvDU3KP9wNRghvA
Ut8y+vDZQ84vn4fNMs4Jgg/Oa13kzjkJXzFb9QTU7Oy8KmbHSbl4xbfEiJmM76Pi7gu8EJWp92WP
jMWk7W0KGxaxM3J3A9fcz4vpk6LN/Sab3lGaM6fXNcM2sKBOWmnBZfXa5jMMAd25n2xzSPKvNmlh
bTvPqgmUdUk/7sNJCxvszYeL4my4A4OzSUANpb46HEOqTe4oZEAv59YeDGkqqg3sgLCmu8dvcRxK
MJje1+ZUaMi0GKoqCwACQfWm+yoJPzHuoPLymZVC4eORVDVSLc081nEFpyQE/kLcA/dnSFnpXAUw
Fl8jdcrnrLkJZmcLYW5sxEiWQyPzA4o+gG537yL1t9Lg/T+E9e9YqLXBjCMSkKOBNcwRaeShc1v4
wln4esi6wRagMVaGfDbpo6+1+Vsjg2WFssD5U/QKe5v+XKl9/EK1Bs6PdsC6n+qIOTYx7h1J7LW8
JofUq0ZQoIqfsA4JMxQ6BFNMRdo9eWzwQjh/K6WQI1bDPTmLEGmJGB7p5xDxv1gAK8xUwVJnDLqd
SCqqjyHqf7DDM0nPdTHTgteLIAsrMkv3lFish8njBxLbmcDjr/FPHYjeIo1JIG9F49BEu1JJDCQ4
e16ZtuDKzEn1YSf71PC16Awn2Ss6jbNF+dF69lcGl5Lygeulluy3evfkhcpmP9mv+0kNv7AIOpbb
OmZscKK3TT99wdE6VRciuECmIeCDqZEe14wuzFjzfipIbPIymQdplifDg/BANmakmJr9WoZSm7Pg
zLBayyolL5AWK3tOycN1TTkMuoypaB9eYf7O+a8oImbhCT3IIhAF1QEERbf0hLigGPT5J5uyRO1U
Pg5f1BJFy5QydiBT/svHAyQ0p2IpFKzC6xYx0dlh1R9413W9bbZsfzlHyyA3HWOOsoTMEHs8FgzP
t4lux500MjiZXb56EHykKEhMyQYCPKAXKo6D3hLfxU9Wu/jz3qZHUDGt19my+WvPTt1AC42trtk4
wfVPxXawxqt4gHqEv8l29pwPn4aDae+BwbKCYtp1j1vdLTUHX4TyiGvM8dTIdcytOYoh1foaQ1Ou
Ezcl9CO4rw8rFCeLL/EzayW9bnnm2gyLFTEy3b6zPPDxmFGOzx9scOKRBBuoUv6wg7GL1Vvc+5W6
Eu4mlJTtgq/xixbVWzZZBgHDVNk2mcgsYMbnbIAyUMb8acn+WQX5WIX2CF4BLmpnEGYQQqfs6Ohd
aDPN701MofRSkXxFt2sC0XNgr47xPRK1UjLGk/5MX1SBOlFWxE73SEPf48W3Dih4kIolVEeOldLT
CWnBq2Mk16g3geK4/eTihJRq7r5OfvdNHhkBgRNGjnCrARUvQSCR82DBXdGACxWepE+Ge1K7M+Vn
/4uZ4PSzcRNY6IEq8wFsrQlExAGikmiIEPUQ3iEySwKU2xTUVZB//Seh1TcB9kXe9vJpbQ+GaCZH
n+LZ+S8iCEibEOYgV4JDWML9n1wDDf8hjg/KU5z7YVYTb4nbauK+OI9xL0RoJCZ8YYaZOBFuyaZP
JtNOB+GLWxeovkWEJGdZUnyDi8k8auV8Egr/9NBI2UCDfvyKLeoQY7bDU1IuZDcahPacKpefV0zX
KO5Z1B7FQykErYsLqwEpVBpGId9cmecRWTJEWl4QPp4C6/OcGtJAvACeITjlo97iHr3IcFcpdDlj
Jepz8XLxuBBtouOIFMBkENczPYaw2FcVR3AzdVJMsnQwP7CTpnsfmFwvpXLSM1OKRBLQkuRoSV80
CYjOqF6p6y4A8xrmk8HcnB+TfvjaqJzk1vYSKlQknzf7lUaym/yqGlwTsB4wC5NAiJvkEVcoEC9y
XmdNKeGa7pGC12cmutp20ENPWpua81tMYgJkW0jeYQ7lTFBG0j7YbMlrKNNjooTV6rF+SNr40DqI
UM91PG5i0yKSEDkqi8NeAF0z9yjVqIwgBg7u5AvsGackLsLSS0DfEnRHP7KZEGpTNAeTJkp22Ze1
UOJLMEgf8SVuY3IuN2iFhub8sjVTSkgfjg27d9JnXwJKROkHhRsUpwCB5d02lWmaw3C18d507BBU
X8wdC+g940HG05qWq2MCGn2dzaWpZcIXunUBpgeuA88M5LKIjCKTpyQWk1Kijo0qd2xyN1QGz598
Ic80gUOEqp9zHud2QY2AhIZZmk/MlNdCc+cNUvJb1NT0Ic7sYspWJxD2RpSidpE+6yXnQEOU2wgH
KXg9pqi3lgHOJyJ1d4u7AL3v8LFV48NCDXrvkdPjs8c4Brew2Imx8J2gjkDBeRBLh22sTVvaAQ/6
9ADdq9tlIzhCAjXNfp5TLWxP1BRby+fmhCI4sFYZvMG8ZfoeGmTMAfdb4W1dkYpCZe+2HswBN+5X
VxzXw0EtfAl8cmAJQDAjpQWSV5T49lzb5mTs+BOoL8If0ouJMqVrk16ieJDx8h4Ti75tmZEKuz1w
P5oYPyrDaYdm+oKE7nB2KQWzyLhb08HcDjqfunGwovlam1o7LTytT+vLlqovloSZFguAjLwa69vw
++QYcb+yqLlj4Neo/3OM9tEjFpHzy9rYYN4hI5lJPwNJ/d39/qg/uoW6V3OJ0cCNNWCzPKXKQqEI
GnL4MXwKLLZsbk33OmahxnUC/RXPQekbu+limaxmVSdXX49LWbMLZcqwgAnVpp3/QD6+Rl0cadtf
Je5xwkj3rIg2BkXcbskaygIf8DMjpA6hTFiwCtVs5+2FdrbxLQZ4mVP+HdLaVZYqYyOkrjTNUgoC
kseaxUwjMNypPRVU9MoIL7E+f5xdfY4FlO5xRVuwovWez8XmHIzQWAtfGIAybuPBPJ+wapPB/Mzo
wH86tpd/j+d7KYZNyQ7FGretLAuK1g7bfWLtIPhpHdZgG7frJyHXjm5YG34wmFvQULDESHUuBxh/
xzCb6S1mmZIH2ik7voLuLz9Y91IthKJ8+ogf67++svAEaS3DcdkCod3/8KV2Tb6ef/cr+e5WVj8Q
XVkM4lRuuJkVhJTzwRxHtCqTPi+2l5f1nkkyMWtzXia4Sh7Q8hVlU62kcSRxYxj3l1TOyxDnrvEY
lvxNho+7kTLFD9Lc0GVGlDGlAfiZdX8qbadUZXPEXeYL1D1nlJhFKg9A22xKsM68iu9UxheRygzL
5Bz3J/sxf44ZVFpzATMu/pDfURWDDeEh09dGfieLXAaZVzOZ+YKGxPaUK0bWD+jzTUXpbweOVQn3
Q3mp2Jw4t86/fHSwifRm9RjgtckKr8Y5/GwInkyUAOsNof2Q+Wb7sDkIxg+epriFJ7vAYaKCg2gP
yDLq8Wkij6eXwSWGmeLMRD0pB2SssKVADAtblPWM6fnwHy7F/SGqAh/7IzpRzSPtfAQVjqjgUfi4
ZBA8wv6IcqSIWj92DHYNTGV6YxfgghoWmYrKwcbDK+H+ofvn4VQ289WaUeJPeNB9ouAK+qEdPCIl
AKbmajiKG6+5+xorFy8Vd1E97lho5bhkbo4ryotisDuxjldV+BmlKzODO9tRMUXsaEwUNEF6RRy6
fxwdE4p5WpYu6fAqMdj+GGsc7nsCGUzZibLoHtqeBqktpPRzIVpvPBtv1kb5x596evsLD8g5wNVN
dYqgsVLsYZ9k9Ir8Mrs6NML/kGqZFuE9ohkeeISwi0TA3WDrLKgtKFJ7wo4LJ2WF5mQvytMOSekB
r87nBnPJZSiV5NgElsJZniyllPR5vdgMGMr0mBbL89jyESQLc6KdMzLipBuifVwBjb76ddIF+QIk
DcU6HbLct5jriXwhNkwtKMCJx7gdK4nc/BvTczxAEP4c2FO8eejKssM3BfDbzSQMIMkfnsI6knsJ
mzFSFjmckLgx4uyIA8JMnvOgwvKKT+WV49O4DU3K3+6JyqPsMdt8gHPHs7L20U5XJtDWR3qS/buN
e674xGzOfdBt3KT49JUUi6jclsg+Uc7OQYO+PckP+Lur8emjGmsTY3kOLvgaaafFurDDjo2TOlOc
bKpNtU2fNSq+tze/xCxpWeoPof0QN8KCA763xm+zEo2pFbJ5b3g7F0TxfkZZjhW5kN4qHrc7+HUq
gyEvYgArgjRm1qXc1JXyQGIGHA1/IaENWbsR+BsPTSC2GFD3kb6lrrRhRAaeNtrDVSfUwncu8YFb
KGxEzCXfs8O38wD1yB9YMoF4TPQTKEUvkEDWo2MIb1DQEgWAngk4aPOJzqcGvIv2ofwFAPaALooV
3ogIuSxquGvCNYWKd+LcxE+lhEAJxQX0AnPLPSmv5SutGJkR3pGLxEnRS7xz8PZyAX3rgj88vLFj
H0e9D9+Ax7ZDyvhkMycY6Y9YOf6evVFMqj/SeSxRHUz3CrMDrUCM2QJzxRKuP1xasevJL8V7SIB6
w8n8bQ8PVp90nsIyWq4wIn8g+y64/zT+CRtmRBlEHRiQCz9ZfA6OnzQdKhe+yfYSNN4+rNh5exFU
sH1XH1WbK1T7HbcW3CvhSahf6SA2Y1LPeDz6LqO+j+5nQu8SBzvYHqMDN8syMgjo+o9Jn+ksvmU0
ZA5tEgKviOw5GQFmDz2RyAjfnHXiGmQaxAzE+v/ap8JHQuc4bodA2WVclVD+5ROufBXnSZe5WmSi
6u9GOBhiKjQuxD+qX3DR4FPWTE8bX+FXNeoCMfSStrDXM57SKhmWs0tKOdjPYGphpRErU+aNpCCy
GZh1KFB5NkKZE9xLtE/eXpuGUL/yiNE9984oN8IJ7fejF8Q3RCXc1nlWyNyvpTxD4TFEZiE+84Hz
F8uZdVsJaHC1HrEa02mS3ZbHyS5tyyf3iU5YwzN6uEGutDwLKDGhFKNAbxVPCy+jOP9FyNhvMU1Z
PdId9jn+RHlKF1yI0Cg09mzGySBuYBuJuZRlLyNDwTjgYSEweveTvJC8jLK6cgR4x5f+YskyvvJT
QCCBILQuEM/L3DDmzAUxQnDdqF+Np35JoApJKOtDGsDf0l2JFuX7sg/KzyFJ42KVoBKjfr+ONjM1
Mn1i1I1X/Hb0hq4ZzoWNApf1XYq/h79xrEYNt1K8A6DNhv2N5x0wn7+VzjCy051/kVfz+IiMxpl7
837U53JVx5swLaAHQ80XBasWLU5UPBla6QERVCgR7ZWG4N5IIYYAaqTPii+uSOKTtxsfHfH5Cn8i
DvLqb432EXj+dcfmtlzD1DuMR6xPCWSli1NhIN8L823XOs6RPtc/NVuuEvZAoWAEiidLGOcb3E1H
1q0842/3kOVOV2GACQCTi3Nj2E3YuEdiGThZT+dn+A+a/t5AGUnkx6Pm6zgSq5Gp4l2MCIuI9XqL
IRraJ3cI/OgodAcsrel7Lkq2epMzDOEgxpDK3MmqfY/zfhg0P9COY0uyLdKMmDOtmBQonzBfyzC6
WD14WkytjxQZs8/5l6qqmKha4kpWHePcEc6YWxDFX8AfVNlEZUXI9sORMjQh1wTe5Uh7prSHBYR3
la2PL0pUjbPDwb7XqEWUA7wofRupRIGybjjK02gZbnmgjKTs+6c7c8igEf2CWQ8oGmXiuWd2OHnx
3JBlJ0+Tpos3Mbc3TotvrxI47GYPpKHoq0y5gjORMVcZ5XxLFImZi++VreYixmDQazl1PODC4VV1
IucoaZ20SVq4j9gSfpuz1Gsx3Kw/oLL8EsclM6cGgFPllE+YCk6EUJqVU//ImuJcyLq1ZMch3qe5
Mi7yxODRwmXxiHnkPjo+nfqnETPqOJHyTMZRPsZWIBYn3SI2xkLESqiCOQAjpsGcZ344wvIfmivG
JI21QimzI3eN8I2csIhq3xGtQdwu5wHi8TLhHKSN+BaxJclEVzZ5+QsMS4xATkrYFCU4+BvGkX9o
SceHxWZlmJkJDu00nMnA5gaZgwVwOksfVA//sPfJFqpMJbJ9EIpJuzBQPsPxA1Ze8TMsGEFzMGBE
JHxMbIVXMnfSc4ZJTkhyeKAkjS1cOpd75Ft4gwwvNqiExYQAnbsoxdnX743hz45kZHhhSM1ln/+9
fbKsOxlv2WMZeh4kh06OPdAFQ9IjBsuCiGkcs8P9piy99+EFpywHGeoR37kdmSRyK/jHv4ZKeCFD
wJrhFwa7j6T9TLq8i7mUwnxoP3kDjz21HMNYKYSDPGNKX4pJXrvSYMJUbtITukvvKd9nRBgTevoI
bBzwkUMblAKhgGGYC/7myCwyzntOEe9ttnqPUTYibOXVwdUUrhSawpKTuWSg/xwDAYlPTQ8N5d3Y
uHb25PPUafFTNj5cl6xrsSR+iu+QjeXvtITl03ia8LbC+w+L5evKDi22LwP8FxjRXa9byoJjFN/7
xgUHJctbnOyZc9rxE5UpDLjjQo5XSiQDskgGXLyXLEDpzN9uInu/DZnXkCkbcKSSxolpMKRYB3/A
JGRlTzAj6SDvoUhkMKTAiDOT5bfsE9iiSDSw2bDueQIOSSfBJAuUAAjvLM20+ek7YmEK3jkPzMEi
ThavpBJryNFJZpv0GmdmRlRmTUwPu5L4TVythAmyPmiEeEL+XpwXa/xtrrcAYxK30d+RWqIDOD++
SnSLC2SixW3J0Vk6jlszHBJ24giIM3AfnFD4FyPg7RzLcSw0V/pLTPo+1vw5fmmXPHeQQebFDkQE
x7aSbe9sK+hvUXrCIsPasceEQpO/lYan3JHFcCHNhuXmbfeyZuVJb6OLexxAxddJM8VN/jkCbOav
v4W3kO2K7UyW0g2lvvfUvM/6Yu4YMQd4sRDyZOJk6TUbqrT+vdxwWXLYwvGzBtjQYlJt4hP4+HXP
xsUbKwqBxSbx+Q85rLyjJgxPlpMYBf+TAFb2XUmNVqg18ham+L17UW1F99nEZN6p9GN9/CCpB2cG
n3i7EnA+csbZNu9pHGz1gJCKkSNHjZHIqqCljBjsGawvviMLT1y+DKQEDe9Rq37+LPj+I7su50H3
SFAj8ZxEYGUkxyIur0KYIODx2odd6wOxngEjnbLxnhAR0iF7gXiOHDW21SQNt+1GsCsW5LOJU5gf
qbMWvgMlvh8+SGXCP3heywZMBvoHTN9PVUT6GmzHyl7ib3CriGogycjaAZwON7pLBu/gUlbxAe0W
Z6mx+vyezW6ZW0UnuEsi5hDI0sOiXDy66hJzGNP98EO5wwUGuK7n9j/+TVH/tkPCs9r+PHDn5L8+
KMVxj1RJLfL68+p8Ull1yKfZzS//mZMa/OnY/lGtqB1EGRITFOSd4Znc/8BLANPmcL+qVw0ZCujN
F1wP+eb6saCIgrqXM9pVojndRAf3tu6HsFLB8ruqCZjRwAk0tG4a7/qvHK7YO3ETGfGMq8/233B9
sfSh4XWgaUqvHkgaoO5OGWOCYJrCywZQbbeDIEhxsxHDw7lXdBAmNRcFXV8OQ9M9HOMUdVBtBcCb
YpjLGAZ1gUbcSPQ8D3GPk/R5QaVJDyzEBpIZYJ4JmjodQFw2yML7zOargTpy7V1EdtOFuOfhRJyt
IVMY+NT/7oGzOhX4OsKKf6d/g+S60bjn9iXgoyozUL96s+P0tgKr85O53MkXs/Y+6r64fAOrOT+C
aFSdCToZcMF+UCmJxrL3+oYH/QUI+wJUacTTmINipHzDHFyDvQISuBvoQDKAg31UYb13219luOMZ
X7PMvyDHS+EihAfg2CfKZzmtG/d+HXWHgFuILyglkI87KgGD1fmoWqCxiKqH7diApV6JuTJ2xnIA
cRR+jzB7Z1EY+dlLe3t06IcXUA5I3jxFdKqFmKgQIgiVK+oQsQATSnDHhJyWcoPjyDh48A8AX32O
jtVoBbqoHB6G7j6Ekx1qcMPNIeMCHwRRwgOJnMnDiFUH7Njw4cMgBvwcdn8gisAORIDkwIvXHKSC
XnobsgYRMxANDIObutfIGiZJjpioU3/un0SEFYdpUjdmNDv+kAoNSl/P0IQY3iCNQ3CZ/AyIVbQX
Nvwng5Jej2rT63+suAdAint4XEHA2EIJuWx8sxbKMlLPdyF57cP3hWCn7uWccWf2ktVKUSYV8Naw
OM4oGgCECg77MlbdZ2qu71+Q584Nv/rIxx2wfZQgyTk59HrgFQs2qWNvQYa6FoLbTnXys2tePAMA
JhjifugW62qAmrlTWqNS884wWnxfF0yH6aOzSQi2gleARAHiUGCgHzBQ+ohgtb9FCgs784ouD1wX
WtRnbcJT6pazx8NbHP1fLnCufVFBglWjBR54cSuEUNFNGJ9+K2EsPx1987eYD74gzYTaLYfji7em
F4DS2wNXKSm7Bofz5kfiiKQs3Q97Kf6fdA0hMYR00HJtQSBjQidqgIQ9+vlp576aaNCJRr27MLMv
NcAlY9ujfA54BFf73Etzvf11J2v0iFAGtXbPSfV9iatVNu+lxxWnMWPDazg+qVBXEtR+Waj9Vh7s
dGT2X4ZTrPkRDGwsoqRRRIoIoKY9ed2CEwU7QA1Ri6ZHtXf2Hzf3aAR6DwFZH8NLWhHdO6d1z0UI
5lBPte+i+4JjNZtR2Cy3N3IulBMHK5+DLhsAYHLwq5PSngDQaf9N4Ii/zHsOPgGgK9QccHoGiuoi
RoGeBxplbKnK8ratfTLYpwOY69x1gcVZtBW8KSeqVa92mEZovT/xAZP6u1K83uw6ZkgVNAJIl9vF
qHMeoq8B6r927i4qOC+oZBtQl4pwBZ+3WqgnJiWUC8j6yzCGO7GmNsw/dCNmPIRD329g9ao4aahr
NDOEAKS+ugrrVPSCeLDpDr50Vl1af0LHCcFhqkyeqDhxBYgq6n4gOkDXIqX79J46HDRGp/cNLajL
kbEosUaKlQy0PC0GGhURrBgFGTO5IyQVITTU84vtoz/pF1MowL8KyzcviF/CRDo6LPbQgbPb1kJ3
AfmF5d1GRT68jVj/dpEy8gZVtVQ3lCWlYh0RkuJKjA/izyEvHxMfap7wBMOm85z0uDfr4l+ITqba
zqXhr8ULyvP4CmZwlM062G3xNP5zuOftczWK0TCZZmf3CQhiMBmoPlgyx/Buz+EWJLIK1K2AQAzN
xFs+g4H4YCMBfUjzFI0v/GGPoiQbCUX4ZKGRqaHY5TIbPZswgfQcaT7vDqJLqGbMht+i+YXKioby
z4qxJBhu4xNbn8eJCWbm6WsB0cxdpG5h4tR/L1q439VhMy5hxv+Mr2wGS6xErryLde5FxxVY/ucU
7YlbpIwl8gecP8OZ2EExMXYX1NYZGOG7MbwOju2eX47fR1+CZjmUcRQjGCujHhGVRLH7iED8HWDy
AcmzoPYecl8cyVWxXGxItjKHK+geZpH6b/AL0THUnPnJxVdX4/NvNb6OJflbjQ+/onk3RkGGP3RR
jzQTP6LYLblF+7HkaySPJhnXG+rGCumkPXnJ4/iIOB+8QUKEXEAwSRK0i/C58gXJNXWReCvog5CA
ANwys0QkNx5oy6KKH+XCWNDZ6wluUb3xzBn+ABUiDzRHGZE9QsAHuTT3V9twffEKniLaCxijGT0Y
QNDr1GxSTc5cz/P585NZm9yRVvYGR79TRzdQqcNcG8EV2nIjWA+VJXf7r9JV6hvcUZd20UD86j5Q
hFjBMjlzW/JiAVLtsOuHT7pmBhaCtXZijmx3hrJD1XkXI37YU6/YO5OujJ5kaC6eXvtEbaQbGlgi
HV5FfOPICtecOg/MOcBuDlOd20piye4vaohk7qMMQOUEPdc4+1b8AXCYbyAbHMNG7Qexxea4zOE9
8me7Vg40ZtD71ikpBETuUVcO0pakqfYY9VJr2CzhYyo31VKiCMQMIhkirzRHFAMRqQwc5FrQnxhf
ASokR9dDV3lJffdyefKtucohR3W6Z1QB0IO4qIvAGN6S1lho29Nq750dJDsuOr5vdP6+N3NQxECz
qKE8OHnPO+kUj3lQKZ8GoxIsX6CyzrplpbhW7da9+f6Z6o5NqpiL5gGS63p0VSaU61Fil6KAWsxt
IqmvRP1tjNEpbSsQkcP9d3Vxz+SV0W1HFgoQMtIcdTiYxYj06NGJLB/3TL9XKkJQIzVG+sON9ev4
DGPT0CBCamad5YbGJdE+oYomUEOXFbmxJjFeaZ2t8vNIG6uJajp5PQazSECnDGfso1TXvWb61euA
y7SJ0cwGSJuwcUXo5da7jCPVea6tl5Nm0nAgFvnhsk00hDBq2j5EqL3Bnx5MUPhoriQN1wfh1bt/
wv0a5VqCeOnYzBP9FZRLQwLReL/Mq5FM1JLr1diww8PA/bwvlcO8Pwi+YrNOe7+EC/1lfVmqyihp
cPnmcN95pj9BVeCaM4Ynf+8+qa68Dp8wJP20fmtNTYr+5tbt83KZ3scvaGgoQx5sc5VcNcpQe4+K
k4F/72HjUTlFtIDKMm35vOGtANaPrIvfJofjrmgcpJY5wB2HHnWEVC11w2v/Y7//Bz9IqjqoTt0/
i6DC1jb7RfltPtlbYG56EpERdtSg3mEh+2dwZdt6CMZlkac7RXx0fWvbgDk7+A/qMJQo879EEBE+
Y7e2V1m0LT/1j8G/L96rR2ygsP6/Ag/HNPjKqnRCKFu71Kt9vzQi34v+5UbspmYvOKxZCYWGFI+8
uB4j14Pxe7GuEkjDuC6qB6aftVs0jUARG3Pdx9ur3NVEp18uCKsp2s1lSAQgKpOjCdTJ1ebwUef/
jmN78WDrJ/J92jRDgboY9DKVtQtk3zS4+vtzpqb8tAuXWBSNncyOleWRQJBDqEbpECxw215aVXCG
T85A8QaA791nDwbA4IhgBGVt1BzlyUfxz1hsuXNGjS66mEOEd2OFHBYWHB9Qv4SYi9qBxUkfZR6g
+imKZKo+LC6edXfMs3+pXJ1yNDsE0o3CGVTs6NM+2MpIy7GdcFDq/w4iRMDwoUdv2w/uVMb61/0o
R65drq84K5lU1NXDkc35z9lx9Qcpgnum9s2MleNXxXYJQ4Ay0YCMThlPu/28nieQAY8K+EmUJrwR
hD3Pw8/TKyju/+5Hr4KU+zWB9PnFGR7YFZX9nPO+qfiAQmOUWHIoQaWGm7T2NSJyeZjDmGTCdWRY
2xeKmWFnfhaFY6IAzynHGviPblQ2LipW1diaMNFivZB6elDHaU9PFex7sfZOHVPItsfyPT8n58Hi
ACVhD+7n4qM304nJYPz7EH0rG3p1KOk4Kb0mKmWR64H6Tzl/gTU5pZPqk2NjGzVNiCyey36czwe+
ed0+MKysg7UFL+D1Rs8FLOFHn6oLR//Bu0xgtFNQjjorFP/4ugAda2ciMm3WJeSM1FBJ17jqiLvj
sPlEZpRD3uU06qit8tpR9VlUALZ2t6AppkRRO1icMbAORj5GPPvVe8mzDRGwRW0ehFc77mvYZBla
E+1bLJUcxWQf6jN7YU+qcTYzudW9jYBx+NYEKbjP56c+a38tbsVJLianD4OfHsciIF6Om08OfOgi
WBzrSVx9KoH+NVhxnNAWXKonqt9Gg5XAycjdje3ggS4u++B9Aznktje/b7j/np9BdZzB0gGoAq9w
jm/kDbmnUee1ItIuEpWzvwI2RKhcm562chuQo06Ao52baZ8r8v5GcDYW1+XG1Cao+U/See02ji1R
9IsIkBTjqxiVoy3LL4LlwCzm+PWz2IN7MZjpthXIw3Oqdu3AP6/Qi67CFnoWzzk8s695ok/27IEU
wuCPuCwGW7Qha5ExvHplqniFWridLpWLDfpmOma37m5Siry+o5vCT0x34d9LJtB51J8ImCNnumxu
McFcIyg0YQetNxQ7a/FEtZ2Q37IbeYP5a9drhlYz42U7f0PV/hG2A8wOZQ/Wef3/uswzbOko8xXN
K3dQ2PIPBXKAcpaOpc+3T24KtGO+LHUbU4CVCZMng7g33fl3SFB47wsgVPAFjiVzI2SevAdvfNa3
jHrZcedrykXZU4Jyvf5lyUOSyp9UD0/tDKnlvljJZxhG9GLChmsAwmlulTPT85m2qaHkWWXQF0AV
6MSymzHvn8ltnlwkTziaMDzBo3ALB/c6K4gPYRPR56pX8SyR/+FRw3MVRL6z4G7gIVHnxbAs5kIQ
rgxrkW6/IdwMq/dxPa9HY4fHqCcdpINIKuU63rKiti13TAAHFiGsgCz0J9bK6Bn10l7AKIAqEPGJ
Ivhc4j54zpTCjN0c9AaH1/kb/MxENOFHB6TsBPr/eaoEk4jLKh3pY67qT+XyLaQ79+KcPafjgqtf
MlplCEta34oRPXfNByaYB8zymUu2Z5F2KixE6kamk+fhKJ7pU0FZEpYeX32+QiIXY2JN5hv9SrkN
rQFimLJnIXvz0Ie7wp3Rr8mTzwb+sNH28Vv5BNtlkriaKTwzFbMk7ZhhD3w/gBo4nhQTbzMVbFYB
Z8+Z1iW4IX+SP6Hc7nk6eOh4AoQt99n8Ec/ciJX6Q7MPVD2vK27cLaKTh3YA+27xM5GCsomehPay
+Gydi7GAE8Z3nbmg0pF4GJ8F+AMcMq/ccDfcaXkZKTM0mN/7Rz5D+iuZWIkvvjKf4zaz+1RWDVdx
RmDhdpY3/OznGwCn8DYggVuVT8hv8wCIbwmEw5iU6h3mM5d8wIXemtdhdBvuPKPwLmeeE+W9cjav
agFixIdnUZ7Nn9nEnh35PlNGcPfgskx37jyMUp7m4W5u51VMXT3PmuamJ2ONFPOsldc+Yj9DeMWM
/Iz2vwVVttzcBmjrKLjifnFdrOje9zxvAMA0xC935Fr+2wRP+mX6lmPWcrvmkIE2MKe7Xto1lI7m
rm9nRkdKtQFdeloCALFK5lWKOo1n7IVA9QRWhousvOdAYQu88iizW/IwR1w+5cwagy/EQwmwBOAC
m4/FOft+lj4NOYBXAWByDZ7/ni5+CAiNf2ow/Ljz15kJWINLbP8991yTfv6BnC1MOcOeBVUR6Pf4
25nLDU2N+yUV/Dbfk10HW9OHxRMLcW8OtjHYH3sk0hzEwTk6k+p5lLYK0ukldt9OuaYLtvGTej8U
P2TIN9fMz3w6cNBweOj1XiIPmZ9q4NsjWOB/7ImueID5hnLyBRMeBcEhh1oxksLTwWBNIRM/PhhU
bQ3sCXK7WEtf5lr3Hi4KNYhovTf5wq5eGS6MpZ12UA4dTHqqHLRyG/HH2DYwBP1mXeDi4hurxaZw
OZYx26BZJWOHU+97JimNICOs0n/P9Wq+4SBPpEusUWwdug1+Tgzmdg/kQIjErtEOvRkyn6N2zP8R
8pH4rLpnNEswYiRgk48wZY3QK7cmXyI1ZpfvsmHJex/KUwD66dOldCv5ixjr/QsG5H7aKl+mS/ie
hp3Yiibjl5L7At487nRa8N6LpWVxIIrxRuHWUrvx6slbeEkP1Nxr6Z/AAWnBWUPOT2gWSTB37Rgh
XUPz8pzlgzLqJkQPDZGkzIf9YKU6MvI1Ey1c55v7WbcD3szVn6Ud+k4gXz3BrmVaByuIcq4K3GT3
x+k0yxrEY+RpK3R53SY+RFyi8U1xFvYEWpCdcUTfQ508zZt5sI+vdFLUjgT2UIViZMuUhMEJq3WP
cmYzoYaVCXVbLz5RFrEc6L18iX9O/mOFRGqVQONCzBFfiku2BvJB4fDyk23A+zebWRKRHvK3ZK27
6TFGSlS4PVkxiU+pugYzZyHLp2BfADLMhaO8BsNL9uZHx0Ls9/G3cDPZY/x6hxcWCqRt5DMemH8f
tQS0ygTR2yyGVP0ZJ9gk7DK+6eq+yv8QzIG7o+M6vS7ZqX4jHo1bEnwiPlrnu9dl4WfrWYJbHYDw
+x2EL7/2eLFTNLfJZ76lz28jqvvkqqSH6DQLA5GpnGjzLlniBJ8lBgH24MeHcpd/khrIXSaACQ9q
bp/qNOsUddvirKL2wPrf546gXRvv0hkRF/Kx5qbvGx/ZHfq1sl8+fHGlnqNd9Ba9JTukVRyYEh5W
NpLCwqluwa5H87PhCblOyCzFn2CHzDjY8XMFUPARVbHhhBcJAelB8jOSZvl6PBoN+hj9PEgOqlN9
jzRXZylVt+YpnLtbzv1B/3hBFqkdkVnyWWedmLmnTvUQgkdIjwJPwNFhjyCJFeFr/Imx1VYyL9ro
CNB4xPgo6e3xkz5n0Z26C9+l1C7QsSxQc7GJTLfH6rFC4vcjHnnq0fQFqKSqZ0gG026WsiFkC/jG
Fbq6xRll57HeZet+l/kqgpxfBGVsFP6wLtjcZnX9N/L8aBvf9Mri0Zh3Jxld3OQhmNuKENE0/k7d
z1IpJIpotN6Q+ARoeJBLHYZTtzYOweoBDSp9jkBIuyF0+YIlWjIWbDRf1H8i4f3IZn+s/MWZDVBZ
KdeXHz+nM4rB1kGgc1T38hEpE4rhCjltsHmQE0b8IKMQJBrROUEDTW+4jrkC4CNAB5GtUN2b93C0
OX8fosNBYy7Nb9EB3TnWpGXgym6fRtnvF6t3uHzsP+jg7XgGyXxmXr4F4THcrTn/kK5IS3mwzedo
OsavhsRe2ujlun7Zh2f4YfCWbryw8aySQDrXI63bNjAt9QOXHUOnyaYJXBXXUrcAzeBkAKHfmg/q
YJK9bdBZXJTQXPC9sTOIncim2GmfnHhQUgJAtSWjVKDJgMkUHApoplAPtIvEtugHqHBiNypXU0JY
sIu2h8E3AS+zfoJyjgJjpiTNWoSZNK1RTFDghR6VxFx/UcijgIBNRNmJ5gBi3b4/jSf5sz8JG31L
NQlEy3QcKvNM0ILE0N+IlYMBPqOt8+h4tgifXxd8ikoXdJVuhWL9OJPfZ30MlGA//gzXUIhymxk3
2ULDGo7ZTLAZZpNSpDkyzHaoDNSbBUlE57k4lfckQ8xyEuoMTnp5tBVOYnqf2JJ16nlKNSgPx1kx
Ee6mI/WEj7HKH8HvNIiLAwfzh8rBPB/O/xJAwWilb1CfAha0fphjQWnY/oG2QObYR3A/aYHAIvTL
LAdpmdWA3efzH4+efKLVBBdkasNKM9bRxuRh55DZ1F7GTm665Xnaau+6O+6KQ+3Ne+G0LX7mHXOx
kTb5vF9uSMKDQW1ejBPzgOuw1V2dkzeJgV1PjCsqtI/1hocerF8TFrbKBGFEZ3PuxHOPo1WxTd04
ueYMtHkGm/Qk9/eGPILHPS1WgnTuwWhxY/kUqnub0ip/DAw7jVm9DDnJXD+E/YSVAyszDGiIcOAq
xL3Sv2naaAfaMqndtvzRMZbL3oLo9Hg5Wep3jw2fKu932Ev0HN9k0qEoR+yZUpzh2cRyDH0dVwcg
p8nhAA/gR6hk9C5BV7AICCDQEz08wk8YKQ7XgWKLNAVoND+1lbTRtiHWP0yPXlbMVyLmrITdSdik
+BQKZ9SOE1xDcJlfY1q/sm0MC4sDJHpDi4vlD8IQYkxffshko3/nUgV4hpqMFrNdn+zjcp19cqxw
JBlwCpwqcpJpqVPxl4GLwLs7PO6IrWML0WoKXaC4tBDk91PpReqtVvEq9EzZyXW4gTfljSpjwnoE
9POXyZbxl5+Qa/tB6g0AyxYXmJQyef3kLJD17Ww30edWJ9rKL5eIFGYCUxnjNb/Tm/nbnPIDCRIv
Bmk0S3DvuEMX+fa4TQr2tRazUf4Q0I/8pylYA5y3sc/qYCCeSz6DYT3wiE0lNL0Lmau6Mw7J2IXx
LK5QIMsDMFS5E5AucuAFpE+Qiq2vjeR4BXpmpBPhLcgV1606cBcNNlCYeFiEGazKr5O5BF+1ADzO
awM/R1a896MPVxhygsJxZAPeCyqw56qXdo+az11ZYn9+yKCGV+qX6rVj8w12Alkx7lPar3FgSbYk
GO5xqcFEbBd5D7u418BGpg4esGspgVg5EISRIrK8gAdE8p8njIYW6oP4albdKoTmgyvypdG8ONxq
xpEM+/bU/nZgWtYQEyGdfndH5T28a3+z2QKJ1tLtdYkvHBRwDjhoMLNiHHvKd5RZwOwJDjAeKYsc
O3/lnFEsECVLKBtr/JOId3OJNLCdluoG/u6nNngrxrON4kXUNmdSELubOdpZR3KDW2GyuzWs5Mm1
Kif0ENoZWIz/s0lFBVifTd4nWyOdJU0n0AI95Gewx9UBjA5wm/dmzGWWdhdgVec1JrZinEqVLZAO
h7HiYCf9uX/ZA3EoCsQtv3hiVzEXZsS/XolFfMJHmgfPFA+dTzwiDxpGuWXjV7rV/+DwjBN0zh9L
Fs0lqWjRk4YKngJPgQgkQWtUY8xA1uW18IzSU3ENpPNsDnFrl3CJpnWXbobUw0G5Z75+zPA9JJB2
Wj5QKTOh8rAARvo0w4E8Wo3FEF7T8EtaMAUGW2kJoLTCzjFM28QilVO/dWR1HUWHMl+zoZe5rYZL
zYEDwABK3IOU0VbRqdKuqkx+fIVfbJ2+vDQCVks6GMl0gXsBwk9u9sL0GWcMnfWAkfBFMDlklAex
e+TqcvPwKG1WHXaH1VqIXdOEUvjW2cM38RfEa5QEU3NCI0v4C3+qH/k98WMm0ng6rkccfof9CFDU
Yz2xeh3br+oKM2BGmMln+mqpo19IW3eB5BW8AH6mLzeTofuujPfyl+qSD3WeOlsA76y28k9PaOC4
G0gB4STkML1L+wVo4b+pP7sGue1Gd8iHlRb/6kRyh6tstMPHt4ml3stj1soQB+yam86TW+5rDotp
qWn0zU6gu0Hh0Uy8ro1iBZU1j7/hRAHxZlxxwB1nwQj8N3rZZjgHiit//C4XjcklyewCVhfyktFK
ObsI2TUzgx8SW2P4QslqqH3WKAgyew0DhXpH+Qk4QgAuAJ5GFYP/ZOCNOfJ5G8AdqkCc0h86MOcf
WNNVJ1JW5fgGQYcLzYcGRv8X24yPFk9YqVP/2IKxKuH4IWRrtvyeUOx0dPNsCd/1H/IPRXVjJm5f
zELDVfWd/Y0jT4n9mtyqcSpxn0IM4M1xZR02jABaRwx2fJqR745/B5bBeLiKh0ja9Y/LBCDUf0nj
LajeFQ5cYWGlta/EK1n7yMWVSER7vmFAM6brHMvoxmF6xgSp6DwZmn19CtGmTE6ZrfPUV1nmgUwH
TUavO60i4GSNYsJ+nFgP2Ve1rd+577R71KWF7Og5BgFYBNb1GVA9HukaLOF17yHVPAzOm9ODyWuz
Nb+Nr36xMcilUSi+C5aI6Gr31094jaBG7INPs3FpOCjFxeNARg+phHjtGksamC0+etKtaDasULHz
M8ktFQebh/YQTs8o35rGNTaZ3lvh4A4yjgzL9E8657O5qlhasPiyfok1iyFtCA2trNDwU6q0W+n1
Z84vaUvLD67GnMeqBjIVAZEoT4Vsi0AQ8wDWomX21DItGrfyN9GtLrFkXnGwFrErGW7NSNTYkmZf
bbvxI/1o/9JjtHDL5Dhch9HNMfvGnks2PAGjOW7uUoJLhPVTfUS3gzmqXK/SF95QXWFTZ/eIQuhu
J7s/a6j0jgrun2zT2zlQuIIEpD+WYe8mm5q1gYOstswLT8dLE4MF/MugGkDw3IDvwC00OV3eMlen
4igR3LcSvMhX7g7x++IBjCTqp+KDpSpxl9MLsUDb6F9uN9m1w7jNPtu9uZhft12sqYH010qBpMEo
Av7HJ332MSVjEGe3xO36awoB0Fi+PpPgLTgw/OpRYdWeGWFvQSFLBq9w1O8IYlFtn0SDg5pHlmla
pWLSGpLYZRdAy8MWZYFSrE1qyRnPgxOp1JugviXJCdaL3HxlxR7mFPNHprYpqvjE76vlD4ZSa6H4
i1LsEZnax6jypM4jxytDtih+CMl7iFHU4tKPZ3Ueus1Vl5/BGR63Q3DJyOeiQMf2vMbmt8ZJJPbT
tINh9ILwtglHfdnAgdlFsTtjeN+gbAo2/BcFB3u8U/8UgLbroB7pa4yFD676eP0ydspu7PlYBG+x
oY7AG3GMpPYXPqTyc9H5SemFWKeqdHHEqq/nmRIrpwzu7ySBvug8qGH+VUpK5kNKiAMnrZ30wxAt
s3IC9mC5fX99dwrAHto3cUPoZ0jbgXsaAXj8lCbPmBcz/lFmg5OvfGIcBJdNNeea2JIIA7rKr8Fl
6K1OvvD2owjRwi0WdiVs2LNLgpfniZHz2NZvzK85TbDCC7VCW1ImHdLQKXj52hkqOyn/hNohGZwI
KFxDRTsv7IgBMzSejJvAswQB0dZ0m+osbR1MhvC5kuRDzK6PuSrsW9Ey4BUbBCjPVUOlUaK64i9r
sGFkcaCAHPHmPDHBijSXh5CgKdBafrzHaseR34OQ4G0KDXX1032/NDsQrNy41+uw22n6hU/I69Ye
jyHmR4x98OKJnf6gcr4pSwFqMkSQ17Ul54oxd2mThOWbHxQt0EUK0W6wpvjsvrlCaWuJAXo+/YfH
ZCKLAR47qYTQlir7hUN5tF5lZ9T6qLuqwBpxjaOVm2MFU8a6sOwAULGmzewQZ/FVlPjpsfzkkzHd
5/wjF8jNIGbEsB79KflsZDRJyZaHnYn4v81AUuDgEcdOfhcG0q8jNXN/JsCay8uy5L/aLxKcK+w2
VvF1saHkLP463GKBX5J36ZohxiWXXbELA1vobWq6ONiXa0lzXqKrP55JwwZ6wrS6nJbcjerOd9OH
C2LjbKt+y7o1/oWhB3OVSg/TgM4t3zU6ze8Eiqel+sYPvoLRpm53cAs4ih/kKYiTr2rPBo04wL1s
3sLFeYIWKVskctORcJTjo/FapREWoGs13yUGruwO5FEtPSnyYmkSbCsFa60bnCaG4Jqv28VXbdxb
hZRHlTTu6/xAm2cYhb0aOdRglfFujkfy3jeP3IEhFA2cY01qpSacEesFNHRngA7xtus3Q/SpHha4
M8LrsI0JnnbEkLq0mfQ8zkViPwpHrQ+t4gGsQA8KW7rwxy9D4MeJ837ELaZxWi9/G3CaHSQLPDSy
5mvmJ72zYMRxK+gK7wbnJJZapt3rp1hZihEppt5rgWSkfSId4RF/b+pVjo+TvI0Db27TGeRBWsb9
VI197ZAChKkOQbhowegfwhTJtrzJ7OKrHN0ima3g0bG2Lm6smbGkx9ITe5w21SehwyJW3jpO2vAA
JROiR4F7nOGKNP1m4PPwPuov9hmTrozBxmKxZ2wytj8h5j/mX5F95c8JgCr8brrrqzt17YrRMhes
KHEkXgXCMaFGNmIfe9F6WwGRtvSStowoQ/gShaPG55Q9s/uAL6a5UEz01mPID91VY69b4HTOj1Ib
LGAKZI/LmF46/blQzqKxb8ZjaW4GItJx3AzuWnGZjnCM5dI1cZrEv/MwbLvDYgPdtCai3SAg2/zA
SsCLT2Vh10QIKzvjZfPpOx7xZuYGDt/xlnaEYvLxh/gGgvNextEDT+9n8RmbdgbO3xE2LN5CYLL5
mVnmjsamuYNDE6iuUPmp+SYwLU7I7B7ZkvIvuuH+k+qchyL60im8z90cGInqy2jJzHBKg+A+Bp4u
UyhtW8UeGbqFatPE8FNRfoIripvJGLqafCh7hoi08JmjTSsqqE73FpEn6Q6iJ2Y3D0whRfrR5UPd
TIcYmYsgYecc2LzQe3KtlrJbnAeEhN3eYIqk3CqMeKYzNiiFbqW/bQMsUHp659DyBiXFmkA+uV8/
7nJ7nKJ3JH0M5wZPhp+v2MyApNKeJJtmYkpcWireXoo3D+mNgS+jHrQuxK2RBQILMX920jKAjFdu
JOUIhVxKv9RoW8fzt1hIW2N6ixBZQJ/OOMZwAvkQP4O/R7lhT291qi5YblW8kbpdCHQFlASEmhHF
qXZ8jSPvJpQfMrTs7A/WaE8ZFP6T89TxwaqpSBjeY0v0Tx7FTo40khYUqpDMRdv0JVskDB+mZ9c8
2IIfxgRDYO2M/zzCsckyYan6ZGUQMRDr7it1xnBrBrOhgOa18QGqfWc4HPdMmaVylb1Dfw/x7mcY
mzii5syZMvgR6zaxK9k3P21oEOP28clwF3/1AdlE5DHAD9fTW8saZ0YEcaPcNYjyiR5dLBUDN/Mb
H154efl4y46swOD1hoZQwMzyUzesEIAtmUsHM3ESVgvaN9XGczwpbblbJh8do49PgdGkti4GDxY3
XkFtsA0/J+H3lWwwwFnglN3AVYLz4kf3l+yJoK2KpSRW19J82vGAhCKVPUJ+BAHab+DHoK+LTZ2v
ko/ZzRtP/6UKMnhGNceZhkuKYOcGwpaNMu2m6KN+QMGf3ZQ1T2O+ohhebjKZy9oT+qBpZ8hAaMt+
ssvpTAL7Z3ZQ0AxqFlHUqWOArAEr96cM1h42oBh1mmy0dh9fX5LNkavHDoredgH853ZEhPxWXI37
4wsE8cVh0iO/8VJ9O6nQFt9MTBh5tGn6B/jKODG1ftP54LFsAP2mq5dF7FFLsACY2ht77O7DcQ1w
jvD4m6I/Kde9/MZVMWYq6AdkaydFmh1YmNpfqvcKTZNJHcfrRbd6gx6JWI/42CVO8cYnLTxphzF6
SaUIopzQSyY9Xef6gasf9VayV5kFvsn5ivrI/G07SwpXSXKWcTbf1QUbCQEwmlP2nt6ee2VbMxjd
Q/P1Mkxwi+Iv579xfm1WwULd971Ky8myFL6G9kwg+gMaSr3UOtdo9yEWD6azmDywis6ak8aB8gNm
vyW4HpXuw6uqbSvapP6QfdBR3qFgQOSJQ2IOH8zp07us/+jaZZET+A1BHEJnuGn1g5muyVmWDBpQ
slnqJyt7UX/yRCI/oyCiTWlWDwGNR/iRGTYVYaU9x9emirY0xGgQzP7SQqGByGx40Lgp+bN3vfGp
FXpgIay0SYD/zFtIOOTd45eOvoNyVr1rkFJeZOYEcIwoq6kJqJAfu35wkEVkiOtoOr1ABZp7z0O3
AGqF1qk7I5/1knwpO/3e/YJEimfeNPfxaJqhqtaBgvDgeIT71SFUODXtjq1CerkdtfliRRFiAF8L
P2O2qiVnUuwhd0f9pAKJPUTOBkA7YRbwvRW/NYQOhg2QhD9QpL2xsrEdg7f+ssCg0h3F0qOZfFka
lzI9c/UJtZ7ABkW4hs1naawl2RXqNwUGrOm8CktTv0pGPjiCsvORPEPC7gfxW40X0NsSayr8GbKt
w3+L2B2WubmOJGxHj4m2EozZXl0r7Ex45j+ErRAu1dar6X22Wk+O1RILlllilVO3NL4SOpPIiR14
mflMwHR+SbAOwxVLPCaOiiwp6B+RPwWr4EN77Hg5g2KzvBQTNPjzq93OWVDDphX3arstsjU5WHq5
D/1X/W7EZyUjMBuHC/tlWgbxSsxCXres3hmmJ+IzMm6k9kz/JKzjav/VBhujReHyTJUr/QX7Xowo
Pr8Tt0PyT/yioD8IzZkAmlBcKa31KuA5GM9k3HR0mZAJ2/gsYLYqPPWXQ0TPwC98KZyGYUG3/l18
yQyZkRPJ+HoDo4WOrvGJZm9z9m5x2ndg9lG7Lgj5rlxJugdX5VuIV1O6zlSHHCXhyEaN6zVWQo+L
maxrIV3eH+QUyGRhwUWvTqlpyR/du8qrG3S4rRXiWUhrPpoHqT4P6qaU6Xajz2yO4gkAYl3stNN6
P7VutMVi+xXfwgnbiHPavmENLv4ozAkWtngBWRPGFedGFboizbjg4r2NEzP5FW3sgLRhecw6W9iZ
CbuAIA1/GEiYw5P2GddWWnqduh6afffy03jdiF9KtFEXzIUB8HvUSq5yDBIytHYGvDkgdXatz/QS
BBeVaCiJKXNhlyA1r0Mh73tgWSw0l1W8Npr7MA9CYW5nqi3Hm8RTrs0fZWTztTC4RDRGa5NY7Gj1
raIzzlZCAA12aXRW+4HhfMBiootFnQLyRitLm381tOfDXNfiexwh3/aUyyi6iTcBzb9WcM5l+R1/
dDz5v8kDiaItJtL8nX4234Y1LujS6CSj26auXK+LWZeLVyXhPAQVEJm1xeGcNDBusUB84fsC190E
n4QP/kV/OAQNleGZv1/89a9DiIILD8g83leEmKBpNDeZ7pimzV9kWLMZV2Ao7nGoHEQo/qVnsBeq
e01YMi8QJEfkMEYqh1E5T/DA8eKPP8sJQcxTpcUvnI4Pjb6EcQRPx4d0Cot9WVzphsFW6mXym7yN
QE9wieQ1MSANIH6c+G1/y6kbIAPrK1F6h80RPXx1r3efCcZD+lYu3l7SUxT+oIKksPE6J7PSZxTM
Vt3KHSRNbizehTUnnfEF1UHmYGPgZ6E7JeqOxJGmZwupKrSD3irlLZ7s/Pq1dImqZ4D5cjAIWmCy
Gs+SnwvVcSz4Edsa2hByQPW1xjQH6RN1t2QtEq/1KQlDSmS4PaRhqPYQAKAhH6PKA4XwGc0iu+e0
lxIOCSwQUdnWKoHLNjYwBV5xvexMstv6ElKuYEWeDyVOj68Rnevwy2Ap7A5MiiPNg8NGS0NwF5bd
kpVrh244TYj6hc2EqHZ4z7sjBe8wLIMWCPVX6lcLZOjpPqwQtH6zc5Cyo5K1JDv8+6UFRaK6hP6q
eYXuViTYiTb1S22HcAHqI1kjZnlWmpWKbTVAoELeTpBs24/+OLDfw6KWdmT18GME01WG9ept7Ttu
XKO456OLtbtxMAWnrSgpEZC7eeD1CVNNV3lS3qC6E8ovaqvYghPfIxbcSSamFlCtmbjP6tjKGlGJ
BW8CjEbTL4AiqnMeEelB01bbESamPVSDXgztR3Vi3+WmydWVjTaiN+Y4TMg6W7wPNG2Ek4d7MgEJ
iEloE/bNX1avdJSDfXh+qN/QNMJsFf91UKYT3F6QGbVu+lFPK4gCAzCaMDfsc6OAT8KLQRv1Diuj
6pwSAkbpYBZgYoIVrRQuMBWY8U4rA54kQmTzwM2gETLBIP1E+BVhWjGLgVZkOKwlBdOuykpJ+poL
0AZwI6aZ95v8PCEt6SnhlJscky9qA0axEAif7qmsv1PdDuq18GngGMxAbGX+yjLxSRDalwiDB7IB
v4wPA+HkdOGok5+MqhYX5B/pBzUk4uoowYKAYfngSKM3pV4Q3xXVZyWlql2JTm6cCtrnxuISNufh
je9No4tNP0dqdKCp6f05im0fI7jfUutyKv1xuizQXcQW2LWizPLmsDpydIcpmVk+nUneruQfQTtx
+bkdBQ2LNSNdzIiort8yit/7tHBfZ/oU0hgRWwfTfEw2piWIeMX57GyEsAmUZ1hRvVyBSuYohh5p
Qtm3WDqUAiQ4CcpVx5ym2GQDyDLCotb0qv6N6DpJ++jNQyu/x/K9MHFdbz8GWmsd+hKQAL67YBuV
H4du0+y1yEkfxxdCJZjELxvbYIz1C9IHCKNAp6W6rPSAfBSGHzn3frEaCi+6UkBE1YkcB7NyieUA
rhAIoI8/RWkOahhixiQNYrs5f8IZINoFwJJehR0Zgw67B57uPUfGnUayaYu7JaQ+x3nAhBg+CbGo
nW2uRMutpLicnxgUF3+ahIz4LEjXEZpz6eaPs0JYQW3lRB6EswSpAWd8HYKKpenIMAyHYx69K5GX
DoeH7jUqCRkQppnw40QMGbSKfemMw53HUzWdOaekT9roB6kVVbac8JASvAjxK5Y1Epd1udWj1Ssj
M8Ovy1WIrgMdDm2jB/9wtziRk1a8Py7qZ0kwpjoPi4X3NvI403scALBGnDHnJYkr3Z+KH2DzBbt2
ab4vYNYjKizcBz5UsGGMJSW5MudgIwhL5zh0nCFogEWLqSxtyIPZp2lrya4BDI43Ucf0YTMNxHFt
1dcZb4XqV7kR+Xmtf9qFPbyL2/qgbYa5r0I/jY0bm31C6pOVHOSbciN3d8TWafqDd2EiB5fn2hDh
GWPVBNe/fsXOXWF5+sXjsKn583/5uwakHp58j2NBmnHdOXCtEnlyJNwfPvlbArHZ34HdYjYAC1ox
5OXNdJllj68P0CkgOEjXuU/s/T550n0PRxOCMYq0G/tNiOI8drJDccJldcfENL6lyRZ0GB01rd4M
z3PVopmWJGge08KcXDzdkke6Xobx/oTFHUlwNho7EKUst5M/UQRbp7hGb4KmusBrQ3qrTdswHVn0
shuEJMB9cY9mpzO89IO3aIv1YtV900tgxzCZ4AJOhdCFUiSIL8y8te3I9FKZuUgIA83pY4ideo28
DrBZZQRDMXQCYF58PHYBcXEZwk1pxatFoOO9y/kqFcz2o7dXagGJ4cMTObQuQwN+gg/IWG3TjtdL
9jpJBitZ5aGza8R+yQ5Vt5nvCoRfPMytVX4lXxB76HNoRmiLlIfdQdMoJxfcAfSJgTSzaePEB+IK
As0AzmUuxgFgykyFIRQFisuGjr3IVaP0xrgD9cNpfkkGtJOFvwAcc4RHud0WiGIHyR4qn5WozZ/h
8Uu33+b+jKFQKcCLQXAC5mdiZUGhhA0Mo0YETrqP4m5g+or1dANjxw7xOwa+YJjrCuSUyo4RzrUa
swxWH73q62ScpUP/oniCwJZTg24JDnpDZdFtkMQvLgvQcgTw8Vb8E78a2RLnfJn1442l1TT3GilT
u4smm0+uLlx8haFUIQ9ngbwgCMBV+ua0Ahvh3YhX/SKjb/pld6bngzfOiIJKiunI3zjN3JhSRI8q
n1q2QgSdxU3qTpg9SvCNvA7e1rAWbI6vlqfim96U0ciM6eVnsIvg4wFLqwNTxxfLmkumf67D3WOH
RIkjgJY1i0+4IIXmeUET9xRP0Z53DiUbvGcBX0divo8FebfLtR1lltjNByA8BuoitKNtveH7JKqH
8vMnyDwGsp3mc8WT0eIwgKZgqlZPXjWUhw3PMuO3ejoLeDhoPrd4Gjby1+sgXZnYMZbAnYIRxQy5
SC7PA2Ye2rwwZ4AJ1h5+p1ekLkytQAOigoeJDvTC6wN+pMX8OI1ogkbf6H8wEJiUPaBPec8PNTFI
T1RN6ehWPBuo+M9pzaHiPJB5gEXHgT8qB2XxBbEQ7Y/+g5OC8fYa9710Z1Y/nrkShfkeG9tXd9ej
fc9YNbZRnRvJKUcvq3ghvoIKDk6EsRyA0CJKA2rx78V4+1BCi7nqAzoZgzXBUxbo4Tgu26XUGN8K
N+i1S39HqI6CsAxgCdpCDLLw0Q/wHwgNmTAsUXhOIdpJWek0QmgLPcPPEClLxa50BImdgguofxP8
ScmxUPcxycTKhZK0aYl0Y3npJs8hVgLaejFcNeP0eGwyzAYeVIKHjOgG2F7GkvrFZ/Gz5X0+HPhT
4RZCz+x5HatMg/2QDbnWSYbGmwojO91p6Noaapf8HGgHKpIRQYc5f3g5coXEY7zRMW9kvUznxnAW
mvUfSee1nDgWRdEfGqoQiryiLHIwYL+ojANCQhHlr5913cW0p9vGQuGGE3aoqQZT17i3mFqr65lx
ipKNEja4gi4ndy8RNWWku60X5fUioMRMsYJeTQ5pme/K0U/DYhH1pyeVZ+Uox8tZJbxw+X0ax2QZ
1Ktj687wmMDmlbrTS9jdMo+jMTbZeKKnNaroMxTAMVaR/rJqhlVZE5h/JtJBnV5LflXPD09G1xh9
13fUXjAOlG612byOpeKNMbWsu983lpJ7w3DW2t1IOVDfpek+QUsgObc9qQn4WRDZuDQAkClJiy4K
7sPY6aCeL3vqxFPVjfHct5FnRHdKwmSPuMpiprIm4htKjGdcBs8cech0XciO8XDCwiuSDR1kXb3o
7bafLZuJicBM8w1/AVmjtchyOrrYqJ+y4FJlTZq/TZPIpPHoRcsNbA53jrIgJcIYtb5yqd4Dns88
cclVUC2o620ff9EnAzI54pagOuivZM3pftGpIRNFIcmQgU2hHAkChj4B1KT2RznI87MO4lh/obMD
1YIKFk+AeWFOiaNjBJKYMMmS56vwiPu12nmUp2KDRkK3zjqvaN9neDkcmBLVeM1zzXzejwbX0RGF
OMwVGUWy5aTBw0fAnTqI3aCLsXosRUS8eyrHaOb0IDQ+Hs7zrXp867uKWhzFbUZWTTBh4D3CJEWF
INkb+p5lkkMb5eUZ/dTdKf6YKVtQgizDsF0mpza2WXiozdxCej5+pzpSuFUFxJUqwrBr8z0cWxrB
EEopFr7saTDmYke7n2cH8H2PG/x4+m/lEvoiMjlwBmGv7pXpGh7pfNyUmIVvpm/0UpvPKRib0Bac
cbQm5h4cu1O0yukWX3FhpJfRSLbOk6vekDm3sOpk7tMHozXqTp/BBGDK6HfV7YX3HG0QIr2Km3N5
NuvhsW1AgVa6zaaujWv2gpwQJBMasNPMp2HEBkBmpOwR9ojAT0HRzaGKrPJiuS+1oIYQfUVGBE04
sjlS4tkmIe2IbLFWvlY9OCzAoFn+lvXBwJJP7FjPHBlmVW1BdUHGJ++tjD1cGAG7FEoHCpsJvcqF
GpHIw8hixZ6tU2NPkBQpGxAZ8gBExTxngO9Y9XO6y4t+4hHXhRMzTpaka5FuU5hn3yzZH3SULNqd
Hr0X4Ckg7APpHMz5qY830xKfYFS68IH29aNUeewotJNnmkPxV9mDvCFge2xkclhUpVIf4GeIl1Kx
KtrNQxcCJtF1nvkgZGL62ulf0GDxqZC6iFy4dPBVg41kCo88Cj1S1UfpctFAHYHSUUUhQxV5Wncm
DKLZSa0XpY/XdAuOBIb19MN4bfIRzKPLkht25zzZV/lKNEdLK9Qt8JVS7tUFeD536NmknIRmSUSz
+FMCfjnD8qW6Eed1qQuaC2xWAZge1cMR8QLzhVvu6ANs6EavCS8zbqJa4BaIAAi+SyhzPa1yYgPO
GFSUfhZas7rP3B6JWSx/wwA0KrAz7pJ0ajpfAaqZOj1hU46UuQHfDd/qF2wwMLvZTDCJWgwBp7QI
78unRu2CNnyrUbDBRM9r+i3YD0CuinGslNlC+gKN2WL5/EK2CWowyc0Ez5cDrXpleiL4JRCGms/e
rCgFTqtoteTr5g6TTIfb8Prs+o+7aPODV02Oc0zqUXxLjqPuzX7h8CsRLeds8vxJYFs/z0X8o1Q8
8I+BlWo6Dwm/D/w3SASF9wIYDCX0wtZKV2Zlf4YAeWYwU+ips3fUKMgrdBmmEJkjkH7xGXxHKuqC
d0aVp9Icyh0yg15fRW8MeOoJfe/SFOseWxkBD92ulE2VHYjJCoEnIJ+jcFBFJl1SMqOnzFxCbE0G
wYQSnipUBGW2UUuhZfo+fa57nWFMyQBdc6I6b/YA9df+zv3fiAKD+E2djGlodn0mu5U+cyqob030
PiW5nbdsSq/Vazo3c5m4CHHQO0HXLq8uAorE9jBE72PLI3Ei3IjV9Ug7e5Id7k/cEA07nL11bGhs
4Ky8jUV/dDD2tHEV7SNOdklpF4DzDOdJEPIo7QplOicDR5+4kCmolaBDx+ZvoGkAMnMeu714H9Rc
lXWCrRIiWuez8A7VMcn9XA/iyOuhXpT99x2dnNtwB6Darn/Z4lME7zFR69YlQOBeHB28fGIaUPDa
X6AS7PM1ek995+dYfQqFTe2jfn3kf6opz/T20NYVjcVCtKiybp2rW3p1HEMm+ys089U6dALLdN3I
b1x2NlsiwVcQFhnVhb1Kj5ddg4I58EB8NQqLUuHspscu94Mc5qX4nfwZdz6nNen2rbGqitUISEIP
OpUoCf0d6UBzFCLE4CrDKmwo7l6e/V7v9ndNh/YC/PX+i9ArRSccaLTxS79jMf0uwilsuCHcgANK
rDJ8n1K5GHtBWvGH+Snuqdwuc0RY4ECydIUW19hDooBugix1kThy0dNt5G7TVpE4vRJphgnPYggz
IuW1zK70ihCyg3eL7XdE63Da7vqShiV1qwwtkWYyw2AdNLuKF3oHsPP++3od0/Er5UhD96P05wzf
Gn7rMd8XbNsiAgoY9GCiyQFSFtwI1Ln+MQ3fVUI6OKoiokqWEo2duiFj9aKHN488WsSDtuau/Qnd
2O1beBs/56j8ufIPrYPEDuenuvP6B+InhUdNtsCvvTfD3Euc+7hSu/deaJbn29kcuyZTnjlS4SDk
gkg1v1JnRaDdunTfR15eeJQFZkjq4XFgzkbriEswiMq5o92ONOmP5pTu4GdKmg5UqgXGS586lw7P
/Z6jUgdZvHCxJt4c9OAODXjmWQWClEIv6t2g42SngKkxQEWpsiVJc9Pl+Eug0ds0KqVeSHIx4MAD
q9uXDGeB0ZAVjkb3R0kogGdXzLwZJ15OhyRmBqY+OXNMblvtpkhkfA/+tHPSbI07EnE4+96PgqyD
xrZEjd2iWk6RAyUfk0r2Y3IiFo1tYk9WhdRpwL3P0r0UecMiaF+TRRBRFvkdkk8JMRtow4Y1Vm9y
9SZB87ofWY6oqbTKpoMwJnUerUmZoDYNZnTn6JUAx8qWdMuoEAH0wPobD1vQ8jUGjgXCb7T3fZKM
KTq2+FCBrey+tIwVehtXnxWNXmg8zP7YqjUyEapjKtN2V5M7xBugIEMMQI/k2+vZ4UFDGYTFwPQ5
E0S7kdBTGcUkjvomZt+pEov/KFxS1ml/2jUFnyZHqneVsPbkZM/Tmf3cyx02hOe+OFBYHQnU8mw/
edJexH/ULfaUdBzkJL38OJLQP21qXRXyngXSqIX7/ABl+vY6ireKfwubg3/i2U80wrttavFyxB9x
GCHmKX6PwijfyfZPO7UorD7t15FCrw38w1FNwPnmjD+5hUkkvxTb/161KwTbZ9R3aWm+TqOM5Hm+
evh3X/iYia8J/xJ/f/hjUAnfBN1VgxQ521z8Wcl/svWpX/KSkDxXgxly9nOXNukn7U1UVw4S5yCu
MXFQG6XMJZhmgq32TwCX0p4QX61wBWGvp1T+U0Pps5vQHWFWnCneio8URoB39NfvEBTT693X16Mr
YZin4vaMfj43JGHIFdwsXLo5NhBJB8EAJhtqIa5qtp9zyozi1Ptf1eV0V9Em9WnVoeuPuLsAmNQb
IeoPbGf52pZOuSMg5AebmQXzx5HYmnfsf8l7ieAo5UoboEdJm7nxqSlwi5Bh4copxge5TzcHTxDs
zj30Crkro604M1TkETFBJ+yxefqE0V0gpPuffuimyI5Vq8yPQWRyg1DA9Yt95SLa68y3IBj8px+j
WyZ8JqDj+RSZhLADYrzsOwjgCTnYjq//Rg/AOAwFSoTlUofqG5YMP0MZhGyXYijwRKjqNzTMvG77
2hUUG21xvhQDnP5c7hSHvnPus8lPeYriT+LH+DDy8HH4hRLtNY7wXqB0vCNZM0kOAppI0JVpn7qy
W/ridsk2ES6Pu+JRDAFhiM/FiYiXbM6RLADohAlo7FyFLjF8QjwPxHMbWFwZBgzmARViCFksB4wK
IaRPjx1p6AjABaNnhAXJ/9lEuEYKms7Ar7PdYhGGwkIgZk8FjpEZUDLOQaDwvHNfe5oplo4tvOvJ
+e62+BnesSTIfcxAVEZYym2YWsVBWTVIUVfO06cTpQWwvHkmyPL5ygX3eDfD0ALqjpDy8MWIha+/
b6nRpqh+E47g7aAjVi2+ItPiQ83pPLwhWKdJDFehq8HEB6tYS0ukPCm2IFaNbD9MryMegdxOZilD
kIeH+m2K7UBMcfhvwEHlYDVAjtVDLvfA/IbewF1CJgWFkakNmJnhQroXFIx9oftNsoBS4QBCV7tO
WBrmfz4KfNdFwWHV/N5vEbTTD0baR9svyqOyYm2wIVQxrYXpgVgjaJr+rRsUflgjwK0xMZFD/Ztf
QvJuigfQPPycBd1v5OPJw9ZngQLx7xDkZ/xMqOXBjkRCD9Qg5HRUi8RQN1yFYm7h61dBrRDfHX4V
VPkymPUw1G0aTjaEegiIXssbxNzgk/jDMkqLsAuIOIhMeSwsjSh3o28vpKoHD6AU5yxWAMFexeGE
z864C+LAoVufQncqOHKFP/vlsA7ie5xa5U/PMHM09LYUTua+Udzi7z5mfo3in/B+EdcAN+hPNdCZ
+2L9Zc1CoSpj+mq/1HiLFf3ZgJMT18cxcUERt+DJSWfIvwgBmCn/evro3irB6xMxW4TbtEDcCv3r
7/jiRjBCxBiRkZpq8XZGa8maJqgmZpM1nJt8I+6RuH/ENkQa5OHirENXiBTW/K64iZAAVlNk4Sih
bP/uvPM4lJ8Fw1Z8Txwg5v/iUug//T0dXDFYgx2Vt4vnI05GGAOhwyhsZYSVmuHWXBSiY7+c9Yqr
FIISaB2S3+O7En5iQfJwIzJmXKUM9ICE+OH0QxgThJ8yI1G8YJ+zgE14B3MLDUVEFWkB4ZLJTRED
iI/mu9QWWSkGZHD+JBXFbAnoXghfD+GkIw6EYLtgMfNCg0VMMxIg3AxQSYZz9TfIxcwT/gbiDeIF
fIlInxYLgJdvocgTre50IYVzjC9EnuJVhJsR+kbIGE2wJPmzlPr7tDmaIOKkKepvhPIOP+HfDDVK
Epxhw/z6O+dwLY4mqMYcgbjcQxtSnLMwlaGowo0QrOwUTSCUlNDZKTmeEHoqkYMS9nJCFYl1n3+z
daUCtCWUZAQpW5ivCEcy1kuQz2Lph3Px79vkZkxZAKQSlubiZ4CRGf6IzP+RucXlchOZhvoW9xMe
dQFWntz6b9AybprPdkV1KjUf6HqGbr7oLQNBEDGoDIZGxdiufI1HDvKBDYFhgQIlV3f/nX1QKkQd
Bp65GAf0roSnT/iJast3Sf0JPgQ3SujPoHcl7I0E9Jsb9+/x8SjU7z+yOsYlQtWep/Ut7rK4Yxwf
Xc+HaGmp2/hvbIj5L05frCriYv7uuHhqfzJUQM6n6HmKV8waxMCC1xv8PVYg94FQUfobSu4w31GK
uv9S0ERSiMqJkOEH4T2n7ef+PbZBKK6KCYuFETy8v0WD4mu90gbWDBYD/+6xjLSokIp5JKRMhe7G
LJhvxS3O0Hj6d5acJ1svM559vl4haywmHp5mLuibQ+emQOlV1DKezin0UVTxH8Hc0R0xQ8XHzIIQ
7a7U0il1MiUYquJqhHToFNVTLpD2ZPO3GHGp4kPFIMyZCowgnscgPlyseRqPVBxRPEYUYUqWOI1F
RhHMd3zGOCtyec674P6KfaOA/RaxLolTBSizQZ3275rEel6saI49+NYsaKXKjvultBW6VlMXfbS/
ySkmjRgK4mv1FaF29eT+sBD6UDd91QG0+/cUST/zTeW3KxiJfIe/FMjeIUIYiOu/b4TuDmNtRelD
uLwJ4SxxfcLBZxYgoYrCIiMxW41XcY7ivYDbuTOcN4BxlsJZgGkXy4hYjoiARIEUbAh3jsvl+fIt
hlcXFF8yNyz8nLrhD1BM+5tKworl5+/Nhc88Eed291SmBoutI2R/5o5siWuZ2mLKTO1uQxdvR2fn
IFuoOhLdCMFAOkDI9aEmK26qxs0U2woMHnGnxb38W/nEejHxZh+vQBdiR4z/BuG2OWuLsDuSWS2e
DATx8O58lJCXQUcX6ZcUHRrMn/lwMWfF4KtXo1+hnFN7/zZuFeWgBPNoIWfwch8BcLrdc4taj/fQ
dv1S9ko3ww693L9E+cLS6REeE7AN0NAja3wAe4D7jWK+iY+3OrEGAhizYymLYF9HtZlZqJBCF7O1
XGzT5YLqX3ZseneCU89RnyzluSOB3diOwKM8KkHh1EO1swT1n0JsNhV79KWIgplfBrLV5PZTFkKj
NzhBsIycJ0XPIygCoktUAXI7QXvxPcyQS1y9qGEkpgbg3akm1rQ/5R/we8vuMFfMcdU/LEiJ3c9A
3fstLxwfGAeS1naERH6FkuIiCdrQCSWkc3J2SHKLFXo3w8Y4d1ShTWSbHlRSF3pqKlQw7ekZqiuU
jvqbBsID0xS0VsHIohaJCzyARr/7rNGTpDirEr0Nn9qvCoO/hVsVugZvEL297LV+baTmKsEzgluu
PAOlQWC6X04zN+2ta36WAQsj0fSpG/5TBlSGIg2lsw00sUraIG2Q0RhadHcGVhHSElpA5VgrgXRV
qWu1K/WK+jP1lP4tdF9zQ3CJC0q2o7n+GGydwPDKb9z3/JIW5IeXhB7AhEYmywIiiSGEIWlNe9dI
WEJZ76BsIesg9PZpvFg6AoLUqjXyfLSF5wv06qSvIbnA1soxXRYHGSguMNGYM/Nji/LmayXNVkpo
98WpM0ctXEDxRbX8qurefGFxRiyDo/XAgMqGlqu5nbZMPptf+QtPBIupzALl0kbvr+0d9gdqljlG
fYJVwVcUkiXgoBpE4MbVFbtYRacw39H4iDELpZZLTw3darKwu624LfKKrwO/Vl21gdKyO5l9t6S6
6EwFgAPaOZ4gyrVNKag6c9RS9U+ddC4vb9nXBNo1daroDjwZh9suUE8VF4l6WQnUhGXq6U5qfHV7
KAsPCysxgUWYW9jlokKp7iu2gEPTU5+ncgzaAzIIglU5TD4gacoH+vc67FFUv6tlWP+CFGDz1kMP
RVS20KJZN42jfhfaCoXiZi/7gr2ERHPMhLJRr5G/59GOkARBOqGa2CVXCVkYegLAY1pEch3gLzS6
k/0UOgMfeH/vW5rIYLMMIOtoOBeAMYDs0rUereLxRSFO3Y3NGjWtatnQ7VjkN4BtoVlLyMcYaiBl
q1ZyZo0T4bOgYitQXtT2RLlZf211BU8NJ+2+6Yk90EYHBBTBtgXMdKRJD+hAqO3QdUHDBSbaUNDw
+SQ/y1fji/TQnD22e+CRgNNIX2V0/YlvYECM0D84FG3E5AFs0+oWbWtrB2yJ601oFi2+06j6IVhN
m68lWMi4wBIrHKSFYPZSMS5AfVAnXRAbwSPGfxnBJ0rIJGGkGbL3mutmQmOK6rhxmI03i0/iHPpM
hE/R/YcSTnlrmh238aJiVX2hxoTOjW5TfcVWCix26eKHEx5wOqIayw+gcFCcJdqk2SiLtBRlHGAi
Er7Yk8RkNd/97vdS+AsaAQPA4S9p92glg/iMrfCgtj5V2VzZPl31/enG8fKblndXur/RG3iC/d7A
B4FqrHWnYczZ7eEKzWN7XuMNwlH4VN5VcMGyQo6HWBCct+f629PaHxzDY20ZTyZWff8Z8FzNSlAy
hXnn+rNuH9N2ixJAsbU9FyEb2vzyg45ZyzsgI9SoILbtQkdK44mRqsSG3tLJgQ8EUiVC66GKa/ic
waR8qxKqYpmyT4bV79OdV43dJDgJwd3JKzw2NAMtB8hMVHpbyskz5H6rFNlHOQ5pbJ4fDpnorPt5
6WCAC0LfEEzQHUdnYzxMAQ1MkxPIgmhPxTnkcA+KoolFazqscE3Me7NmBUKfKLG+KehOwSiGcsp2
FUT7LL0VyZIu7Oc3Fbu6M9xXvZxecMpRUjc5GoCMZx6Vf9XFlGEicg+DHlFiz26it7m5ozpWEVB5
YGOwWAGgmxwlLqIgYQcDIq4F2G15PGvpevlSPnkba0aWH6qf+5T9RAcgG5TRAkcgfp4tztyQb1H5
rTHbAmNJDZnNteTj7oW/zLd0zSVRXczWx54w5VEfwfBGi994dIfFkhJr9ibBSKiJk6mot/m4iG2M
ySYmv77P7CXoZTyCFhT/H9BxqLwS52obyBbncgswWaXDjnAInqqd1R6ayxhbBtRCdP+u2o0ipubR
vEIbwLBBTwAJ0LHIykXfY0qpHxRghCoNadO4p4mqkaVflne0TJ4fkO/0YLjQSJjfMV+Cs9OUjCpr
L/WnlroMDRD9oyELGC4NIAsImGEB/+Ct5vyKzs+e7MWRRyMM+8Jqeh3Hlxk0ekBVOVU+Z3TF5w0S
Skie06/oWJZXFHkBPWdTzCDY6uNtV9jyQ7gcF284BrjpETmkhAU7/kxnCxlao7QYARqCwnCnkGft
1+phgLyByXelqwtCzVwqF0Xx6cvQl54WttT4dyq660TIwIDgTccVXNN4IR5iO+zHtQTnMwDPbLy8
FsbGLhf4UVFCHSBEL4qNBtckDO4njdWq3chv0cLUNZrIgBP2Mb2aaCGtVYbb4R4unotP+HmLvAVo
6HEv9CD9ru5Oh03WIqzW3HI2B5pGSJpcqdtnqQU9PSjx4AwtsJ2YzHjpw6SXSiU8oZjvNw69dgd0
MjveovjUPwqIF28NR5ksMnUdrubZV4fbAxgwCN9mdQYAK7usz7Fp+ABeITSYyvcYzK73XUbtPqfT
rXBnLInZ0hxzq4K0ZU72iJf4aE1I6LeHy9PzFrHWswbuKBR+yVjSn1hm4oE1aDE7zj+kEc2ZZ28D
xIOzwTMANNVQvpnA5VJX3S4GI4BIH6mLuNfVx7LYs4zDXbbPVFqdJZQy2q+V+Yvb3BdliRGdUhAF
KHWisCtZ+HGAJ+2CD5RL8E7qib7YWSqLAtj0rMnuQ8GeQT+SGpUIsdBjrmimutFwld4Z76EJaEUy
Ny3bsP06Ma9RLNBXMVE4rlyFxfjIqYW+XIZjSIe+trC/YKVHluSd2TGnHeSgrWrLlYiVZMNfX7FN
yaG/QyGZCnRDgBhXvaqt7ZoEY3QeG1AJffpO0/k7cov8cwb6VF8lKKySZY5eOw++uxxS/34PtR7I
n7zuAGeGZk+vblzVb0uaSCxawiXwW96xfCP0XgC/JGahLBmtQEBL9bn9qIFxRZjWG+jhHghHysnS
E7Y3XASuJjYYs+8YuuWxGc59hHSKAAL1UdAWTv1GO4+1s1U3otlFxhCJFYvDKSivI1myHN/59HfK
tIBjkiO2aNbAXNkmEBoUJBAWARsrQL4KqAxs4em1eViGk1jaC6tp3I4FU5UatlBWorYLexNJJWIG
Bdis2oFG0Y8RmjfYzYGLzxCNcjN1w2oUUY8iFKKXgeLAoloEL7+cLXrzvfvS36LS1Szqtsz+K135
bUorAg9wwCEgxPXgMdBaMikgQ2MlskLQTAvu/W9Sw+5NZLuYIc/cIDNyCL962w6Ur/TppJPF4cfA
iYxckMDJlTb3/IQOhcGDBg+26FbxRo+Dl9VY4+twP63q3ydoCyhFvzPDH009MuXRIzqn44PsCh2V
HWyy7tS1Zv/xrFZ0FabXEC0LJ31PCQgoZ0Wtn1/KpSDiA53aTWkaxEDmEdYVLBGCDeh+4P2xT2RB
eHSi+RPMbmAHaBCC0M2loABIgwTlKb5m2Xq8zaBcvEWmukI739jrMI4wi7BHfEas/FOm0lM5COzo
QkqtQyJFWiglPG6km4RDEOtUYYKmVt/3IK6Feryxx11g7hNJk2xdruY1KF8HvTblk/XGPtH5BR5r
wn8PfxRoDmZaohIPEgSuNZhKtBeNwa6v6gLxeuMXqSKkKihxCEAqu8QsXbyD7aYKDoVC+FuysBtI
FFOnyTj/ZX7GTw3QMjyob1Sw8HgidLNp1D9/fvnQYZn9TEH4C2GMCAsYQJsYp72zMX9SWIOrqFp8
nS6HRbI1pBtAAjGBJ2JDH6ksWenpffWeUL6xJyBqVjTmnjatRTvaSKb3rhlgQVgA6w0rnDZDt4BC
UcDGD9FWHLO56WLkz3fNdsLKhKbBIgezRJa0GkFdkaMHyYn2JX3bHXTqiYYPXrtnCAjS0fk43ACz
+skp8YvMhvOgnmNSaVo6iGXsi48BmqvgPuhuuXtt4wAMHTjp+uPVLJpdC1AYXxYhSYk6NVSyb3C7
O4EWqm/Rbq576CKhX9FSkKOYgHB/fNLCY5L4LZ2iZAUjdQKCcQSgAozu2lvFqZ97gImAVATtjHRZ
/tL21xGp/6L2Rsf4IEdg/lk0n7HEfr4pyyYRDBkqyaLohTfDZzZx6tkig+HZnV9u9F4bXphc0vI8
D7lny2Tc0k5JCaKhzbgIrYyI2YGrmn0g1zjvN6ruFhZFkgPYTVjlwi72cYO6CNPjq8O3MbXQw1Ew
UHunndvcEE3oCOdcYT7GaMKcQYdp40tbMPVyAdglJ46+kReN7/gS0UyilGj2Tn42sLaLVpBOXOXL
QBVt8KPLIBOOBP1F1dFkwnpwi1PC6BSMD+kMSzkubIMweGY+PrKbuk9Pj/dxNHlUJY3ETzAAG1/+
YOe72/FRv3U/oJLktWpPQewjToRVjeYPw0bXLHA5je5LbH74eAA/QgwrsyHNw5iD4DfVvXzcQClR
wAt/lu/lltCBRTYLD1KMJAU6Y+ZTWgYywI85JZGVvEM5g0W0+jDgPYEnJDGI+xdrK4h1ekGT98xt
khPRM6NetPojT0Bg0v3stjpXBK8deaYFHAUUzlTBfRc5IvjaFzAuabHIFsZRptlxhvQpuF/gGl92
J2DAVjHaQvpnp2ZuiUaUoynnO8IokrUJSDy/ubnAvuXBfgwbdZ9E9kNZybP1fSdUNbDJfnldfKih
/cimeeHCB8oLtWt8zd3h6YCfjHC7O4VXPYAGw7zUgUJTH7xOT/jdLEH6NvgJwRgAxknSjeY5OXG0
iuDKYEsSbfstnG6BQUMjC0UlqhfVV25PlrmwXbuioY+sK7APpPpSc9l8GjAY2VGiwxRJCAR16BDG
Msrq0KjtJ6O09Jd89wL4GM7GYHGLBYoAzysg8MrGQIUSdAbYo+kBJSaA31FQ/wACeX6Q5wC1mu/Q
Z4DMhMKrZrbYV1DUugGkwNgxQ+5jNJvV4x2APJUZAXGH7l/CThxICvkmWFk/QnoddMQOyT+MYN9g
44vFh4QH4ekDrQXKQKvkEFZ04+ZHhNxTNWg1oj7qJwirlXGgqHtjtuUYBWs5tjfff0usvJ2zociw
r6CpeQA/uYzoo6Xv6Gj7lEKeSyV7FIYztQP24+d+/GV1hYdwgkeBryMSo+H8CHAy5QEhDEoIIRPb
oX8ylVyWeBSH4l3v66ID6yHMDuFgZjHjDJ+VzviCwcncCSYwlJk2shdB/8FScKFtG4xYdlClUlbe
cZGD6DQVq3EyT/MzYkOyrotyOoyoaQI+fCxE8L+Ifjt5QW0z/IaYxn8K8pwI/3dQmkYs5ygXHeQD
yTjBWYIaWfW07j7psQRlMbwJ6VHDmkbLibG7vqKPTroYzRGce9dBbVmjMgLaqBqCer4CXQMYauZB
E6OYY0IAhKV0IobCg8uqziwHGrGDRq/uqiKEmQDj80RI0ki7HNUucHjEEO6036FRaB8xlu6WivX6
et4UhGpjO2uc6bGw+33ZCD5etwpls+8INSLdCktLJh8rf6MD/jsIMy6iT0NaSVAMKK905pMUWbOn
fn6dVl5nlejcN+9wN2n4/FCmaazCy7VVmdgQk+94PgGm0I5xhSCzISPCHV8keGW9O93pJlFx4YXy
ZtYFkuGgZZ2nWxascNV6O53mefKthIvRBAcDpatgtwYYQXgkr3toJlR5HWRldqDtGz/94oIdcgPD
mhFuOAgQW9R67Uyj2f+wHlfgsN64eJjvU6f5JmFmIdIoq/hI0AKh+0M8QDD4oBBgkMgTlpLNgZK0
KbDxU79z1GFhl9tuWbsy5aNtv472A1At1nXNYUaJRUsxW9C6u9r0XkeRALH128bSEOBoe6YQVDvQ
vYBVgr5A0OhbE9l0/YPcSFfaw+LuDIs9JUJlIWF7ccEu2O7XvSvZLx9fGigUgrq7SOB7B+26CI5V
70uk4Zce4XI3+0jLYI59DVE5awdOw7TzrF9kR3ZkbIaNWTDj6IJSDLApWGXottXLX7plJwsnhS7A
hwe79PKIQ62duR0fesEeEr0Jj5UPyY+fp9sBxSdW3T1U8H9WTIV+/SA1S1xD2ElYyK3Ee/DQlwdR
A9BZExPet/qtMpOvGFU/9zdz4zV6EBzv5UVvUCEgv2LwbhKMAXFAPW4G9totTw/tO9+xK4BjumXu
C0ki0BPL+zVtPFI8jjezZaThhQxoc3kkW5KCuwO1AdeGC/RXVrLciTsP0KiibMPDL8hGYAuKBdnp
XUUOyaSyjprfPgV/cskBpeIz+IHmDrZF+CLMg7lFtpMrb8EL7iUXxbSeOfAv1HdylH32QagMQOCo
v/8K0qtDjQq7YEQTECXJaNKrv4gcF1tgaEUQUDVTBOoCMhCcu48O2xyAuVnAyjp7OnoaRAILMQcF
aL5u3NIBdIpDvfWYF0HV2+WRih9l1XDzcKDQDosjuhfQ0eHZ0FIJgAXfQCzwFkQBgLHjNFVAdYvI
DViYzPoLSDj7N0+ermpyAdv+PZBnOvkFTgdz/PlGmQ/AwyLnVi5h6iRHktKH8xu77PzTQ44j9xz+
kAt5HfqymaMo2Z3QflMpFPoEO3Sm4bDdwe+5DsG9TUOQcgOlMIgGkgnv9+GwBdAXFWqGD4JNisaE
cs8fPpArw5TPLBPTwmOIrhg6k5sIPYTEZSgRW1FDHJiXkT3z5iiTw7kBMfPy0GCXTyQtMVx/D0YR
xaUYuuWa46WDJ8EvjjAbPs3WMfEPJgJOE0xpBlOAytynoNJFb5SLP4C3QW4CCTZYAJOs1645TsAG
W68lziHe+IU6TPCMvirLetnojCIupqXLYtgNrIlbbhtMac3D+0/UtABmpbgXUpAXulR39ECddsMg
hGxero0rGCPZNtg/tMEZ3/67T7v53KiiluVcs+ambhp8NSxE7k0AwGxN//48TDRa/35CB8eslwS0
KOs/1sVlwoZhTuzETcAbKb2FpvwSAeoNMPybsKERyAJm9Vwob5IeUdcDnIP33Eq8HmfKUXbv9NiH
NnaLw1+9olzn35f35Qx8TLNnflkCUHWnsWMT0fEaeEmO+DrSkfz3R3Ql/736FaKrm3/vEO8K3Qdc
OFf8VaKbKDm9lW/aVW+lm3zTI3VnBL0l/ENxzOQrWnYL8X8HVgF/0RcE+lZlSVsULtYdKR45Kccc
zgLy9ddCLfyGf4jji95593n3+EDcO8/5QXbq09RG+NhWTO1Mnkf/TTEpBtFVRAXaQRqcrzGvJ5AD
ylxUwBc/E/tHumGJYdLFteDfmWzZbBcU+OjQvRYfWyOgrLCQLBJV8AzcBqfjHlYr8hBymRYJIzPK
9h0PhKgLxaIx6H0Yk3iUvJ7uA2X4ANgrhV6aevkhLqxUuFnInnwbVRdHTsrkJiEIz7lntwdHyhi4
wCY1axBvJAdg/JTL1NNus2ViUZQ20flZEPfwp0Kt9OlSHge2DoLUZGfl9wa/NlkqgTEBeDuihomg
hP4uYJKimE+pyvkHgBSIS+y22UiLc/zZD4vBQXXbaazL7qdFDAVoojnntftBz4Z7BaPOFA1anBd5
omGAV6kp/tAOWnZrFbfBxNaXNHNp6Gp8/6Y6r8WNKMi+7ymBvdHSfSuO+T5D9L49YgYiXJqdbWLf
TltEmpxm/1hs+ds2Mm/bFnSRgMWJnnh5EONQNKdDV3x3tOA/WgofLjwUIaryjKm1LQBA/D22cfHz
8/N1+RKzCQdqE4UD8wfRJfPObWY+c7tTrkj8IGEK/jwXO2oYvLQFly6eQ8/DF2+j58JQEM8HP+jF
TbFvBAcL6jC8GkTv/70ofyOLLoayGNqdDZnc+ofiaHH0K1ZYA/wNdQDGvI/O9ZLcEvohMlmWGO3Y
3dlo5jPW/80BMQ+ECV5tjV+tI6ZsaVPLwiMcsOAVHjAGf0IHHsE0EyFwk4TJfPrGH2ordDsm3r/5
WvtA3z5Z8w/FDrrsIdtVzI/nbi0AXS2qve1K/K3y000NYANjYxARAg4Tro21ujX4aqxlQBnytv5S
PpSP7AqsYeYR80/3VM+hTUMQljH6ObP2V/7kS4AlpubrLMB44l6IJeDf2kA9We6XSBdSLsLcMmQV
MNzsJG7VdfifqPNaUl0LkugPDRF48yqPBAIJzwsBjRHeg+DrZ6W4Z+bqNN0XBMjsXbsqKyvLDM5G
e3E3F+iYGJug4nQ6iwU9fFYJd5ZkKNe5X/L6/bvZaZL8yW7rwRhRLG+1CJG5c9Tp4TPWCScvGFuK
y4w5yyy6s1UQrd8m2mfRqkJlzbkzSKqH8GPV/MY659b8l80a1U/t21Bur7YiTMmyc4Ak+rHw4JwC
zdpT9ko1ePxrdOvVglsn+RN5omSdrJ2jIYUyDboFhwUSCU1iAIx0vVme/Iw1j20E6Y2mBhbuKNsC
A+iCDtKjrUmq6OMXoT81PHGH8i6l6hBVqtHTrkeECTRjhdWCjYRjZCfd1NKGTB8WGf1Q0vmy19vg
GNOEpAJ1EMX5eTKY2RUroQL/Q0ufXavSo/v1sEh7ic0csg7I9atk7od8NWHYBa4wnH+z1km6z+Ex
Buxo9DZz8hXRc031XIunWGfRd8fA5tF7Nnfjy/jpDwHYquEG2egAPKUcejTKDoq0iDFfW+SBrSH6
ofQjdmXNSXt/e7en97m4dOy+0NWgYdegf9ZNxC+hKsDpQfIeMZYDXhs8CHBTqe288Yu9L5Wikvwv
Qr1GLWZEwh0EJM6j/2J8llvIP81jg2YFNIDkDdbZ3XWugzyEFJM2UkcQiUNQrAOFkMy2UF8JU297
cMo363LwCYPofzEGXdhi+Ib3/gcx95eRMBiXyFTtJ7eqURjWx6c4zHPf+lXwA3RIbTCDLTT3t5Xk
7HzJRMicKj3azZNcIhmy4TQc/ijUzCvwDCANeQTGC8MISK77a3azQpupFiagKnG5X4qT57B0QVTM
qv9VXP3loHGCm2JWmfHW4uhdWYRe+EXmPuDAaAh8NCpxQQJVbxzwZQ6Jmm61le/RFYdOR4329myw
v1knoFwe1sAO9PWhYdHevKLhizATso1pK5c34xe1VUgnIFiDyDHOL/iOT+iXR32WKLj9gC3/YoWp
WoS9782yAK0DHzGPL1JsFmLu0dvI2QmqQhwhohVXyhZYT0ujGVFYh3I2RPnFDAFBIF8yhP5WGsMT
RM6ZNihwXea5BXf56qLRYlXi4rLOffo7j+/j87jcu/8lI2TwGGfL4vK0+Exm/ccooYtVuujvo9ro
0rn1ioPqijJDqEPQjorz3XgPs9G7hxCpSOKEtz48KnhjRZMr7MghufQZ2qwnW492PFtTC8wxxECv
D80KZIxOoXmE7dWnfS38t/PVTGBtGLQxH9PiBWrZeU5FIo53vkyQ0t6D/SJVQ2fE+gqMPXeza4wA
0F7sW2HxJatdMN/MnaRznBbh6p26zNFhqUhirF0+I3FNYxhSm3QFazjQorbT/Yor/MQTp8R5+vyb
4QTAH0HKajMvPtwrDB9i88TcU1afQ0wSLU9zdrc+NfeRd+8prCJrzy28mGix5IbJHWqiV8wxY4IZ
VTmSX2dEGbsZ2XGUI80TVJyyk//LN5BcQ50BIQPqqiipcd4Nd9YYNCiMOLm1XPdaap3muSMMBYoP
nZSujHibgAjQtNefMe0z+uRH0WBbMX1B4SliTXDYkcp756xtLdic1Ifg7wjGsj2u3vTA2CPV3pAZ
OkyezNS9QQ8z8xJclFFtYkYt1F2bRfqs7VsPe0vRGAkJO7eqDW5gYjSlKBl9BLFhc6JCAik6KtKU
NAGL+0RYt318Q9gWQeZ7eFleuhDbxnAMaTpMIFhQwgpCMhIbqJhaFDXzhsIfgPWH0tr+d7w/uZXx
2y3RmW5LKrMWoTFmozT9bJjP+NF/001i38yNL0tcEvx7NZZ4Qf+e0a3sQP7cnjWLECJwxYAJ3tA0
n1P++gxIreLnlGGDlefPuBY0FnckdSksbiF+jqQLyB6BUNpE4ra4uFxAvXs19XKs0ZITpa82klpU
rlKDlZI3e4H7m8UAcTyUi9BrT2GbkfftJoiVAsFTMotnAUODbCzFe2sgClj3uJG5/gVqm3EcXvAe
sMl0aaa2cp7zG0DGKIsSe1QsstRk8hFprQf5xbtXY4iTwwDMsbe0QB5v+5RNtwCtgUxLq3OvcYWB
hwIW+uhk7JLouyKQx6TekTKEYcAnIZXCv2i/KLYfY1RTaBxMGTeXHVFsVDTMahvU9IhzVGyjFIsK
KRonm/V+pp4rD5r1AjkBEBHmQ86owBOxsSJ07ablA4b1zfvyiXke1rrUOz6oxj643+U9MV+UBCRA
vLR6zkfU+sProsaYMAh37Q9OMOW5+WlaUCbpmThfsnBT8k7UQSN3nCKK/gedjplfptVlWEVQT9UC
VESs88g2G5XxNrj1PujzkI1LqfMF4zVQTL+zCjCMQO8SGy4/beP4hOkH+UhyhYi74bZxQ3juhDtd
xpIj6kqMTnrqah+II316vSOKfUb25GmVZlAmJ+XL/EyNWCWsBbQuiu/xO0SIanpfMf7TEYWl822M
I9Y5Em4ghNwuxPlOwd8NUYbqbv1SjRpE89HCAGMPaR7yoR3a8EMfQOYiJbMfGc9PCO/tNrlQEb7c
ELJPaBJyo2cFgwIKAhmlFp1BjhbO3n1eccoIc3NhoZIOjv7OKTNN75PnpEKyR/qJNGJ8dKHdHWNa
B0Lv7FRhX9gzH/IdXVO++HX5AYqZJgV0PdLPVBjkOtipLmsFhnJ3Mvf2M6bRFL7XaO/TK3C1tcnq
45rdzGK7PEVcjErlKyUdt+4j37uf/OQdQhJt5oE53WPp7dgv22a9GSIHNSyPZ2PU6/TZTpG67plx
C8+0dqAAB4xOVYEGf5z7uxiI5+68x4iKIdZj4T90Ae7d/dbBu1kje87K5jyryAnHN+7/esCOoLGf
4ELQGjZW9REo9Yn6PTRHzW/NJJ0X0aisWUMzy3tFtzAd3gbVEZnvKwHHqIjbuHySrmCW4M0XjfNy
M75EINmvVc6aLepghoPnzqEG9tmrDcnpbfun4QwI2cDio6Pkp2NyCoxjJMu4b6uXcEwqH1E8n5FS
J2c/KA2uvEi1AkESq/RF8shAJlDjKqlbvUFUMNJJsnq3Kv5h/qSyHmsPc5LkSqYzXKxMQbteqxJ0
CcRL6xbXqnEmmVCsQ4VBGg6hMtgply9hMPrYzRMef16NM2upzQmRz8Yu1FaVFYsKWR4kRElWA2Xn
PvaT5t3AngyGgyhEX/6uWRBaU+Dw8ecP7Jek1b5o2KRsMGKktD81j+8SvwdHEfSXXj1FWgfZQPiV
cwCVCdUQymo/Cyhz36zXkoAazCLsO2LBk1FGreswVZpEeBMinWiMGb0aBATIF0ezNp8RADL+OCb1
uCLbRVGyDqPaq01L0xwKsVz6Nb8/3ZpdGzQgeiLBYvzNnIZNNXqHREOcnyQjmpSkMfXsFeM8LpE7
PBtwZmjqHrJYbiZMQ7tVsDeTBqZzi48OoEU32e1CaoBMNoYUan1QPUg/k14k8UDRM+FoCW1EpUIA
hN8U9q9eUb51Chtl2uvQFMmgPWiYLPAb3oTIuMIAbovTqErSo//l5lLAO0BhZgBdg6Z/pPXURsC4
L96jC3gvIlUX/PopRC3ydq9VdUSdJ+5mVBrUA8qZV2eMHNXDYPWUIksl7A1JgZ4+w/0a6QW60NgI
O5UmyI48JlXa/j514A9K7JALIilS8qD4iWzZxgRiCOEcHMazwePaLLswame0sDNTGlljdWG6o1dK
GTIGouy+11PcninsRajbI1Je5OUR9aZW+7x1GNIAXwzgVoUulnTRpqODQUEcVLNFZUnrlk6hd7aR
SwYcHJLlh4RMD6H0btMLqJiQgiJ33GkwmE3mUYIGGdTqeaPzWZcZikOkSfLDBKjhOH0t9qsqFz+u
xbgddN9TK8u3TWOcA+zt4APfD23QEcvAdXVbEKmwCBuNxW1SolNY4sArJyF0d69+bZQi5cznnmMC
ZjgME9Ag7zy9DvYRHfS80tHYrHClb7geqEfRshfHw1F5B2UebcRke/E+2sG/3/p8S0pP131UGuF0
ECCVFlCQczFdEcabOVlol8Zko48HF/nTI8WBBNcCgg+JBiieScUiDQ7TAB0ZmB4bRm98XZCi+ywY
YT+9cgw8i19jXPya8NAjMK+kSzUC9PgvsT2qYLjzmxw1/mbxYuJXfcmM8h4uMpeSrkvXOftSswCQ
BccMIvjXuWKBZsQK5sa70f7bpe9Rn0I6wsMiSJ71cKrwNlR4Ubs1WYaJegFAKI8jhnqT8kVvkj4R
1GEVJjN7uzjVbNpU03QeIl0KIc7P3z2gWr7CKS9rMOmgkQMNuX+nYckl/Nm3mM45MO2bff57TtAm
rPdvvnI5NEneQMqoW8duYZ5+bXyh1E2pT8yt98vX3ZmNDyFlvRt3OzN28506TTUr4JWsjon16Z/v
1gmQY81cPAT13jd8o72FdmXnXfOuiQUTER1RMgpImZGnxUmqni0qlfMLXCPyvYDtpMWZHY/Ji37u
OAMz50I7MrN2gAWNMJGRLHfLDz71hBVyX3WKwwXlBTH/Mysb++A9pJKF4V17GtUI75bUBkJn+/iL
h7OmYiWHj0g7PqqmIKysngGmEAmcilpiY2D2i/MIQgMtI3BNcI94V6NXDqsw8+Vu7bBb/QqShiR1
2umq7KGVMDz2i9azRWOCJwEx9pKUK7nJfBEhPW8r8WuzDELTRXzvjNgXnRBo0GAWyZ8QfiCEXxMz
p0IBMSlh6kOI5fvf7maBJ7ZdP8Hx4ZhTP9a/dU8bC9+I9lEh4Wg7t0h7M3c/bNDiu9Q9LxpLqeup
8fquzYjgFIHeecy7kIKea7yWM2Xo4SbYezXit6A8eHTf7Q8OiYXP9mlXV7hOEY23WzQw6Z3hEpMy
wUZxTUaHQWP5RAhssoElB+sFQg2VKVuKM7g6XNDrCMTdqXpJ0IhefmNQmKZ+ro2kMpkRhjr45BSz
D/u9k8eLmrwiyMTeHh8j8Whla2HLm4x2r9i6dx/S3T338P/DT+s0fEEfeApOgEj5mJfH+TErXVnT
mHn6B2sRqicS00qtIszMVe9VJ+8xBAaWUyCKW5uVELX5+sWC+YgcMMb9TSs/WL4i1J1WTzTc/kor
BiIjH2ItOWeeJ+84IGmD1PuNaiNi3mNcdcnEA9sxey9wkxI65ZoYgc8aWQnkC49DqsiJ7Dnh9Xdc
bm9IIPkvRYiv4Rkav/XOS8wEdIgEG4MaFw+hTvcDRkxew0oR4jJJ7+PU57zX+L5mMKCuV6RlZtHA
fqGY0yIg6NPZfk+Lllapj69ynNN3pvftlKfVCIRqgQ5UYXxh2S2QvDbHzB9cHfrDfnuzwdvw1kEU
ULUyvllHI/D9xHgaUbAcnsGawZsFCfc7OYO/+1wya2uXgv7GiHErjT6qYGB1V7MPndF22KPPzrTS
AkyqAHYvoPvaoHj91IjPZszbtB1d3t5vboymniQCgOvXBBsRuh/HbryKV4kVx6vV1o3dbheT5LpX
y4jjuNuN3T93smKnbwgE7+ZMLFYcNzma/taIc3bMx+oY+n2Od7FQb+GCEacGADooYGeq81x0potO
fzqlgZoxnUpZixSMMR6X3fG0PRaCWARD5AXwBbutvMvXmfIKnzhtNwzVbApkhOhkfYCW2QOlCVCn
ht7DoN+SB/G1H5gt5NMOzwqUuhqdu9EpWZcO34RqlzEOrGEAiSgk/XYYHEzis6CHKCSk7+UTff+9
Eew5LMHY45IxfJvB24w2VrQeIh1LLc6lOR23qy6cvvHbrBjcsJoRtI961Rq3xy9LqaJar4rYAftg
sm4W63in4FDuaBMd6I7qMHWGN1JeyBBz7vx2q23WBI6ReC7iqhyN8RB6CbsqI6bzAjniMbWmeXPa
fts6d2Uc9PvMT9GfThdlCrAav7Pm3gAdgE9zwzWUFgs9wXDYOf3FAjeQUSEuxzdgoFSbMbe2yT9G
B8/xGm+MXaUdyEbxrn6Hh2Zq/OmJl3d206CpESP4TBf2bg+5EuOasWty4iWOfkhMbIyfJtcxWtas
CFnDNlW9I5p9GJwaVzoYBltIkxC/s9OjVNAcc/mHwc0ZR5HHpL2YvYSbszMGJXNwtuYhAtjhcmfc
jEEYXgw/HLCEWwOSTx47rk/mOrE/UA29xOD/e0GwjN4GlSX6NH9NYjkKSPnygdSxlCi5flOruqwC
R1+sqh2A9nJYRZdCPc7gyYFEAW/xhkGAWGez0EuaZLHTv9m0iKjF3QM38CILJqBFWc/BXPNdXhSR
rjcRVY4JtGwksDL0n5RAC9os3F0L1uXobk1GEzrfWrCO7Sp7JPHJCEGM2FxlCyYj+269nVb3r4v8
h+tuTbc7Wik3tOo2SMMScJkvkxddckrQWaxtlhRz3YfB5ORfFaZ9l//iTbsK/4Wyf4s3/sUN0x2N
WhQItGBSG6MJPccMnpjgSBktnucIhhzZhEMo+TsuMR0up7t562W3ICXZep69Jq3UtEcjg1PRGU7q
vO9ihP4cHTtzElIRZ2XZDgj/fMSARkbWIAn8mnvv11mX9n2yJDZ78knhhA8ejVYjezCZtFq2zY2+
GC0SKa2bEWJmVmW+l5aJ5rk5KnCUk9R0y7wKAuG2WhN7ZtghvzjdMOSYVqtWCEigL50zSgifP8jD
kLqgu1Zi541oTUpRgwNJIrwXW+OlYa3XWwuuyJoXI/hlBii5s+718EJYxaMgohhgkOA7v43lchmx
twPIE+zIYlMAyZhhrEcWNBMTDr/p+cvoSIrWYRLr9zR1ND/Gw6cZ6JkhAGp4tndmtIw4Bgb52uut
d/aaHl+M3U0nbIVmgt6QVJGCYD1gZK97/rq39taRpaF8Mns9KMCQDryIxuXHnQf2YzcwXPzIUlDd
4wRP+2O2sYcyO/0FjzV2GLexwbK20ynWg1wmTXocjPe9jQeBgcBOLPjBYGCoWfwNPoHzeFjManSX
mSHayBfr2eyFt4n1C+rmkJP7mMMhyZerzVnuTGYfhIo33oFywzfmMvEPcRJsvuWM869BtFiy6mFo
IRoqZchHcKGeJB5r+uIph8tTFqelLPerpUSrzJ2SkTKiU2JvMovZKvDPRnKW8ASwpLXskaiTA6mb
yyHcIwutaOp+6nx13QySKXiI7zMYiDI5Tl19LjQYgjU/eHMGLQGxOQ/nkCUmrcQrOyA3eYsYJaj5
X2RKUmjfPYAfQ3eH9xLPGFCcoiAZbABDzwbf+TTgJ0c9vxcthwF5Um3LIRXZ8LyWd+4or0YsQ9Fy
CWkvXEaAIFXYjaUHveMjLi3/WG24AS/lZOczv6yVcuZi8km0TY+xljlAJzCvKeUq2ZKw9XJGO8e1
YQcxBGhkbHBPF1BaWDimj2Z2cyGka/kk1cmt1OXUDyac78RMBqyT3FjdZi2IJSNgtZtq4RmnThvG
j57Xq1NI1CxLG+8zJIMKZAYIqaQ3yfCvxdLDwtNvsprE3ThzQQqG02+QGdQBicSw4WALHIru98dk
FYVXzrTpTAkLdOpD1gktC+0pX6XRPYzAc405k7yHI0WVbcAzLgxhcxkNq3apOYT06gRLLj2X1MYs
Y4/NXF8Vmsv122CWJzY3i87JSHsNBoOiEW5gKJRsPvJK8R7Z7B6wwmvgEy+AT9cYB/62YuP37pt0
juURA4iN6v6R1J9MCubXbGFIW2EYyiYh+GZh+3y74k+wiakdzkOsUjgH4JNt6kXmfB720GZgbnAg
FJbCyMIMLZdo83Ur6H7U0Nqu2sthzmFmVaHLsV6xitbtnQuaYfQGPifNUPV9Rp/GXW+dQ3PN8Hpz
vkUhoWFSc2XfIoiB2EF0dPwX9oQgBNO38wHYFsxLDxmi7Jk9cmsAwVyBnjmYjELU8GBrsKcs6ZWG
WaUhRbTQ8ueDOac2gbDMenZDSg5qPxouc1if545eSW1WE3AQ8rcWHQChbtDnlwY9LA3VzohCsEYE
TGTRNIR892VYP1MeduLYHpR3QHxHzlYXAtzbWDJ3Iax/6O8GmWt6g5VAdx+2U5PJQLcnBqKoOMC5
JPYvkA3oR+wimEkeP7Xoi4mAgtQy7vbdprUlhAXUnJ2zfcYARLIB2rjg0PXgoxKBIKjDH+jT6xga
2Yt0duH3jksOEEoiWtsmhNqALArdJjI/QXvM7I2Ts2RHtInESZUZPywJco9QajVQQ9T8+sIS+hFG
OMqWUoA/n60K90iOsIgZUC58mW/pQoAu8Z1U6DsyXvpkPeqTCdX44PbLao8zZ4s5Mtb5/qgb9Ori
UqnUXfMpb27i8roW5BaoltoPAFzQH1y7H9cIJz41VsA23tFdQbLx4hyeH8+dzdRjz06VOdSkM1e7
SLM0ooZY5JMtrnwnb2ILfg7ceKzrjEUoEwrLjMhykUNoUZDiMiczS1Z29Sxpf1aIJjibA+2kVz/b
CRVG7MvpRcNhNGTWY1swTlrAWK2wREyAiNVggV4vy1SHbAFXQlujpUfsKA4ZbT41dKgmW9aaAS5d
JI9sBoP9MFh7zHW/1/N6npoKp+57UYzL4ZppI4OCAzKahHOswdxnGrtz398ZPoVX4Xxybsr1mY8m
k5kx+aJv0H6TYbyfrR24G5SNXO++vBFM5kJqmihLtPB5DIm1abu4UFdJjG0oZdY6s20UvUK6salh
M0aQ4fHDMqePdrLGqBKBcvqaPDbU4JmBbxVDhzYKTCLKD/CywoECRtzbwfxrXuGayAdj5l1wJh9s
N3zHGfwN5269zJuNehwYX4uyp4wJInqRWCE5yFPwiS0CScVIfdoAGZ1phYuquGUB2YWIMb54Lk7m
lxtN+awRd+vGPOwq3oNCqbdlMUV/NBnFiUV0AAcQqHDvgiwF1C1YKaGCvkyP/G0gOcoX09FQPBkZ
Uk6/bPzdYUvA/jS2qO897NR8wmih6MBqRNv+ZQgb7EHW5O1gTcZv50GOCiCuV+/9TvXGCZdEKYDR
YJESxT3+hqArzuNilh+4ydooN804bHvo31uXDhCTzWAzyNn00xJvcWbtB/TKtHVsueziQIlJuD71
CRkLDfzs8ImRDsbfxdZlpdbpbtGzFu+UDHML/r5B2vMEa8v6I34ejf7Y9WFU7G65+YfHyj/MJCwh
USvRWM2uRMJjApFCEw3uX5u+LzDCrqSfMsYfc+yNX4Zn5h59zTf9QPniX2I+XVJ2YMAQU3lMzDGB
IU4bCU+CQDZoA1qCmTzFjOj1i5/lJU07gApO+2Ixw7Rl7hUYMrF5zUmbrMz6FtHI9I3yHfhCrdTi
9NyRLsOPwJ8o4mzgPtTd6ZThIGtCkR6H6lCAkb0bepr5HtCrE1jilBGSRIkTKe4uBMP9nQ/sYAeK
gsOZcBbAYzyv8xFbT9ROeXzTGi6JzMGCc6cVlDmLFPPqDLVljuoLn/GLa0ufZNzarfeMK07SmVkj
RGJG1cnDL03LvRsC9mYpuo6rnU8nWRTcfPO2Ud1Ebl7vV/vsau5bYGYRmoCw58MU51v/BBDwW2FD
wrxm8oFdZdu6Nxj0But1tI7IRbNiwoPxxIfUkr61Lm3Fh1rV+Jtnf1vvqLWappM8r0f+hzCWRKup
9ZoSVk+YBEttFsWwmLMOkx/kdXnSCojB2LLferYegC05Wp6LLbEsYWBa+46+CW5mtuIPPL1H7wTB
Mt/NZ1PeLMVHFXQwycjnItRC4Vxqpj2YaYXoxmPFRdiSIU3ejuhLTs6bigwZIpQ4SBWREYLXRpWa
+zNOB0oH6SnLfiPWkoTZvzpgk1I777ytOut+LsKRJiCUxGpizAkfRyeUFinkdt9Oya/4V4pGr/0y
dDids8hyihtu5uBhDmqresAZ4n5DqWalJYuELV2j4aqLEZdMXDgLtkHGiNO3ijl6GYpIehuKR5c9
hzMmFh0394teZR7JQomFPvgmSNvY6iQTDKXzDTekYr7iXbALnl0awOBNaQNCNvMOYSiRpuYtVmJj
xyvMma7UCC83jkf1bLYbNIoxdqOGeQpmngL0qlW16v0GVua04P+aGCITEyEia2o4jria13mmlId2
Hvk75hdcUrPBdLrTglOEdjxl/tbEufVoepDNh4I1qhqtbnfVxS4zK5msG5Z36KWy9bJ+GCoOD5oj
sfuXkh3qijBE3KMfAPijcssmiSoomrcI3yDlzBWtIamZDLeZ30tui/UG5dc/yvVlpXHxOk8GxZPS
ljT7HuCHHxghOycC+dHkGp2Z8AVPhq2U59gEP4n5KhzzzvKC9IsDGGVv7J81lOkVu1erhYiynEZm
OWuZKb9aJEHM1IfEpZXkYXP1tcGSMARiv1taKnE3OVkdrU5Y51FsnhgO5YZRh2rjVhhzCHAMKXoZ
slyW3GSuJwr+Hr3UAmBFzUXG3WnwiGKm8xrO/q50eTCpU6v495aKkeTF/ji/4v1ikIO9v/cvmDNi
r6GCLW0FNDYp5EdK88n9w4Bxg2SSBWm+IJzSywRSKOQLCNw0ZRjO6P7RFx+eLBQ+HJ2+iY0VEUPV
xc9NraQrm66v1CaznHmMeI4IuZj4U/yWecRDwju+QSuTZwk07ulRvqB+hCvKmf6YFLlC6BTKqM/R
HqRfGXiLhiEU70nEKm9OTp6wR0Wb2YcTNt6ANt4cnLjCV1rsPs1f1MXEVFCCnYQAqKhYOIA2Otpn
HyjiMB7+hi5rP5cZmVB8PwufX+6tUAJcGLZK9/eWGqf1uxTAJ0B0gl8FJSZN1iDRi0VT1vHLW5Zn
/DRkk5c4nbsmzma0pFtKCCrBreaNhHhshyaFgzjmLyf9o1C4KQRD/rJOFccT5FnXQpOQe5b902q8
ZdyKtr+FPy6oVKOVyhvcCfHR+b/O/4/ffVtj+Lf9ZoTY3ZpjmiUUYHmQaJqlMAVV5WakLHhgL30t
vdli3ln0+7hoIrnDVOYR12CVLpgwlAWQt2XF1XTaZNOp1Wq4BF/hCODQjXOcghAcTmRcdXVj6zy+
KRUYF4ixfz67XtbWwcfWzm9gJIFJupb/xPV0s3UlpplduZqdfkcYPtF/BBYWgfIecdKnOINKCvAP
O/QFMe4sdOWmuoDCJzRqPlRspNnAU1gD5OPXeRQUBELzu+W/234wNWK0djKAIIcVqTEgccNQOrhr
VWlpVCl8Ptisnc5vsAkAPrnUVrMrLaTYY8eripB7imc/Rq657WhQgQQDFgDELKN5wcSbZphqO6CB
RLGVwr+o12NV7nmMnwdzpKLRynuW0KgIJ78Enr8BV1z/JtcH+mvKvYMFIbcYHS9uj3you7H3lI1Z
bWwYH14Bk/cr5Sjxd8LAkremy6tbooBSI/sDzVlp8l/siKJkFkmBa/nf7NZtQu2tb6Y1N1f1Nx8h
mPFOOXqMHf41ZDJQv9TtRAsOo1E030Mdp6wPgJoFFZG9xIf/DHUcWltEBCcUZFv9VXFVWaK00VSI
5UQbjXV4rLK6VeKH98g8fNlrLLq/8Xc92XGSVnwU+SCuRsHighQYoYo3lM+So6cyDXIwXQFWZXNP
Tcw1/o0T5xzqD2TaQmnkVk1R2el7yyfmFpDcO5XgPmBwQ+un4ptWGb16l4AW1KlNKmGjUleig2Yj
xv1t5rsXDzrBYu/W7HLzEjTo/UtzRo+uFM437F886oBt2EMeKa9msYvQvpi+kw2DwN8MGnYjLuI6
cdQvrgphQhZFkf8w8fG3xA45u9JGDkBekuXOWkeKSzfUom7adM+1qs1y85ot/G8nZ/7pi7bm5Ove
nQtBy4FGhy793FidFENQEGrz5e6x9fI/LEQqtULxijju7+SFiHwY83e3zJOKmyg5dx5IH26Idxr2
y+dbmwX3FMhZ2zav1raZIl+9u4boHQ02b6PuverWx7hOQHRs+agoSxGXbqnHQc0Z3OON1hDyQq8m
6QsXuAx1shybJp2cyLwxsHHFEO+YGeBL8oKgoYHsUJij2O2PQSIjV6Z+XprTo6MrLAH1KRcG6v+t
4L+RhPNB1mOPZojyH4rtntbd0muHEaFZV55SmfPV6r43gSi+jB2Fj/JntClokqOwsxRcSChyb/9z
H3aOQqdb72QxTBg0e8y0jDUhCIHJEYFJeVGV4PY0HgD900KY1AnkaZdjQsWYI6DkqnrjaakOSTUc
KpSTByxfAjZZeJijdKJd6Cuaubt6SY7R08rjccpngExVoPmcD6us/nduSvMCPxt3+956M1sxy61j
MwnPLRLySVjDFangbegL9e6PFQK/EW18iDsof4W0lu/tp9+gqXGI9WAGaSN1zg9xk+KkH9qK1gm1
YD/XAolkN7/+OjTYsb4orL+sXEdYmSb+FywdorkvLwIxHaJNFaBto20kPyxxkp5+A9Sy6KGMwTxm
gWlfXWx7Fw4onuEfGBBp5WqXuA/SL6ajTskXpaX44g2REh5F67B8de9UrdMR0KEl2K5T7zYudKeH
6WM2/o7zQxfFdiardQo2SK0f5qfRflBvEVnjo5UQUIlguG2JWPovOtSR+0SDhDZODXHK9moeb6XU
tx8sKiwugBY06Py2S+1dwf50n5PDuto7rD9og7ho6nCLax5ZJGSxcQPpRvpEQcHI05LIOLfy40Yk
LzEJH0Anh6Gc2U1fsRBNgmHWOvJzdY9ftu5U8Y/O0wxZiruz+4X0lAsZQnfOuQIDP+xzi4ZnYRJq
wGiS/NxRKsezgOO8zLc25i0uGnVHkDNaNJ06vWYV3FEix2/mm5cFmp1dxPzLJmoyLXtlr+hBrPYu
qMjvpmqYIEUiB+kmVBGyH6pTmdv/SZqrHUFjmLr3rlQfkXDXWgkjFc4GA0sLJD92j/TlO3gv3osN
2CfqeSjMtGdUmQdS20+ibU9dQcvBTaxuDlaRkQTJd/bGJGWnwKc1Ss0RANOUmc0kTbMBquG5pYJO
NYv//H0FOtr0G9tq57t1qxLS1TCr5IN+5TCcIHA/UOkq2GfQPCeBwv/F1ZcjL4zoP3MCXKNgAdDE
1dDVDG+MHiw9dOjKmXsYW9iTxXFQnhQntbLbQDYM+SUUKex85/gONpiAFMq44uZ4NibyLUIFpx8k
4lCMC6NCtvlMVwnFqQdf90O+hgkOwJ3LwkCZQJ070B2DnfYMOjgMoRbGPcUCL0MAkMx2Zho55S2V
VkLd5CIq/GFaoRCWbZrUWwN3iizyyY0iUE9SW50pnhbQCvgZp92N8akoN2Oq5YxbX6u4qqxU+4qs
Kz+KH2/UkkhZXRV/mvILPEcBcKst4NibPj0M81qEsbUr2aPGNDEMayCVPURABEVjjXHFylDdYwhn
MF8ImH+lZ3mr4T+bO+/Nj+Lw8+TeZXVlRNDgq8OYikDxKW8re1TlUGpPc44OEv9cxuroZtYXjBxy
N8o7MMBJetzA++l0v9BwztaiDpUhGfKuJB1Sfjj95TY0XhJ3N0dhATnDQAEJamFIMJMmayqOIM+W
RRzFQE6hfnxc4C3Ultid48aB4s5DfyAYQbAJ6RCBxPocOFxS9GRT3h41dYqGcBXlQWbwDYIj8iV1
/6Fw8cHAKqt/r2kKKalC9wXmJEX/5lKAN4j/DbBeIYg2xTcbi4mMB/qbn+pxoEkuJOQ/YMZjJQh8
IRHaiuAPdD7SFebqPXslrqWQmwogB7oSFiVxWYyrKaGlVyvsD0kUeijf82BVvEqg34ywkZYNKHf4
o/c94BuBCztRuCgIVw7pztpPkfAhCteyemwLvfmHQuq9VwarggzGcwVTKbBTXIH5nAnBoQlokp+w
oz+feYgg87qkPzP7ojv8Q6GqWJB7r+g99sarrQugQXPkhHXS2l1QlZ6pk6qv8kPPzrb+/9pBkyCz
XoX2CXUCuHxdeGqswKMRfHhYCK0J+TXcEjrS+zsP7cOmLOwjJoU7z8AmbhB26+wMKprC+j9CUpKF
yyEZfQUEPd+fhxNb+Ai2puDXmdmA6iw4GOiKmbf0sXRK4S/9fLKNtQiTT8URfgKNGinghArq3IbK
+OV5FggKFAJgnqLOC51GKMvHZ6oDmByAEXyUECnSi+Vl3IbwRG3chpS5qG8X0k9Nf1O4/7YreK0E
AKXbPjOKfFDJPMVyS459SrGyV/QIBRRjpkzAxzrxpR/SEMiHAdShvkuxmJdbf6mnyXGRqKohhY2Y
EfIkTPIM5FCnmw+on2CQkivs5wbUfbW0la2a+T+fc/GezM63O0oBxTfCYBW0ctxrgxqvqwHrF8fP
RwkF+emTWbiNrghZQ8s+BEdEpOwHlMuU7lbmtWJWaqj2GShiwzg+Ug9J12CT6rzSnqKt6I3WPlhC
KSj04ZF+1l9QYGDSqlciQFwf/jbA1MewfI7u1QFh8/NNGzcTgvH263+bCQ2cLoMv5B5qE4re+2J+
1sjT5g6db+u5cep4L4f+uYxKzoaFqFVCZan7NLcNCx1rOiUmFNk93HPF+W7cEnaXdfOaM1IkSYt4
LU3q1KigfxOnVzrbw1/tOOZI02ewuQ+qj+k+gQJJxUm1W6awnYZlxUGlMD/VJ7PL9PH+O27IuhVZ
WBEPhoc5+j62CF3P81fqvfBoGnzUt4pO7Qynh8KkJ82qjOrk0/nSO9z+bug610B1Ybc4LB41mnKb
HFjtRrXBtvt6hPUjodi21DtDhIT+Q6ZWiuckOwrBlpZqZ7uQkOKEz2zsFo24Ri1MdKaMBJp4w7mV
m7dccH/Av45pwQe8MJvMJjU0nReP0WNxG21W5UmNZTpDo2Ww1KVFHgDCPTSfKdmMLPeO05NrVzu5
dr3TiEjydhrtl/91H34xq5Xb0FlH0WLCcl0Y7ZzNdOekEMlmzVmznm2/0HMrKMNW9KDMjJof3Z0i
kdumvWlv2/Wm0pN6TxqkgeLNb/ANqKptFwJG0N4veU8X7XWqKOln7Agkg5aOU7HxSU0FdepMMp2K
HN5HLjy2kWEKkk4u1pZ07u2To+L9PXL4r2YdEjX9BWi3jjSU0saqeqdGy3lZG6/mHOHOfGxF6G+T
1ymVqId1lD3QuqGRxal9c5GryswFS6Stbj8nGtsceP0e7Gh6sZOrRV+IQW1Sm9xH5Rh2aDcfPv3q
/xJ1ZsttatG6fqFNFYhO3NKr7zvfUJYtI4RoBAgBT7+/mbVPncpKlpPYsY1gjjH+8TfoC+DjbIZT
sqlvL34M1+J2B+e4WbHdP9aC9I8WczuMfUzLZ8pJn/VLdeRaP7h2nVPCw1LfHLGjJv09GCEu7Zj7
4QHAqqXFZ5xefQwH/Wc0KTBshwrHrvqSMr9beNHZ5VXaJvmW2y5SEDv/xsosL9z7+KJogcYZaLk3
Gdl1S7w4giNGqeyruT5RCThdNDMm6l9DgHbnxiP3fswre8BWgym2ccf4gZsUixPPaEYUra0DSf7R
/26tOeI2a279apizeOoeNvNzb8KeFBD5dzsKNTwHMYINaZy2HdFMJpi6Unj5KULtAo+xsTHXokTl
04aIa+8xEO2HRzyLwFzZFPMPbD2sMnI/gcenBXk2kSdDj835923s3rY0ZP5WrCgFvW5OjUNAuGYz
JCbSgb2dPIEizj18J+Sbw3XGt8ObJGvKlxvWXKfylD4IjVJjXLiiX2Iab+VVlviS7n4+e7n5kVpC
70KuPGFyeBFVrYuvYeIqi5j+oJyk5+g0Do0wmlXmMjnTeSrIlOy088k/SioIEqCSht0QxFBwTjAa
3/FpRgKjHMbyLnl76nEcwlSRpkPsVwSjKYtaP1BnTYaI+ejj6jv5qyr9HrnYFdL1678EXh6ju098
e7Rlcd5oJyOaaf+EDOkVm/MSMTAaAazWJvfRN6KSRYNXrK8qniGxMGNsfAXCF2H098Ehb1Xg2QSw
hzBCu+W7XHJfm3yNRCBajBZwqcnSwYg8QCcztSiD5jMMixSwqhcC06aA41Uy9pnJD8mGmMpZx7d8
Ja43FHHxwh4kwnH4Ut6KZjbgZXMPsQVq1dlzCskydbNdtipA8FgEmWtAvOcaJRVBo8+w+sIBSfnQ
84icBygpub4zUYJo8NIsLAPIJBzNMnmbVSety1dY2uFdAus8/MMk1ZHnBaFr6V4/YA9bg/MiyrOg
73crGbFZ7ozl6xiXdBcnQQ1+EWDlw+YNtfpKaLQH9TRGMD7Wggjd46Wk2ZebddblPmUvD/G4zYQ5
7WiLf8bjKo9CBEPPc9rW3OMIQDoI49x4mKATNYdnDtqrRjyBb2kc5rJdAHOrp8+YvsNyeX7L63Mg
l+HGrNOhCkakppqYMKqsg+mjMM1yRzItUe3wBJefYx9Px2ti0u1u7HBAr4dTdImpHVf1ipToK/LR
tb8BbB3jN2EVdDMjzP4Y84uR39CLsL8FUIW1fhhd2lnFLh/9yCm5Scfolw6zQIDUETXhNpIzJp3z
E8qEkePNf0SuM0VKPuDNon0Pe2VvoQjSdMEhrp4+tsIPNNOZ++49TjHlNAKkeTIlh6lnzUbU/dPL
cGSwss4p0lmP3QDNQzhKyedEtC0AnQopGF4YCNZdXQHpQCpS7a2fqLfLNUkSmFdjwokrwl970lZ6
YPGJGJm38bp3cT8VTgpjDp8lcedBt42D9wFSxzrG0cp7L59rtiXeiBAWi0wseEBbY6qscHcMle14
fvefmP3OzVNLz3Prv/VTvpIXj117ig/RWp9hSuuM1salvear4ks/dZxQp6Sc0xStEiRUjzWDa7k2
IRewShFUpxgVzcJ6AYT46iwW2vvy2kUkMJO44USSDXbCa8DLpmkuf0jBLsmdoH8/DCcNa4Z92i5G
hV/xsOpfleIAahaB9V5r+bbop9sE0ExfiY2VBDAJhPNKLno5zasgu08VVGOtz8XljZfuqrzo+PXK
bn1D+0oy+OGNjZDh1tv30qRd3SqYjSEaA7J72C1QMJuYu1v+5qVdrVtggMKufqJFfEy/Eb18pV8l
Mk0ZT20ulaghVx3FkYhwkVgQuo/cH/YaJWQMhFf+at/PzEHzVu05G/ILTYuOQxTadFwLDJyYyIkZ
2w2p8dTZczbFygjtrzqrF8VmmMff6RGLyMcu6/bZGxsMl0/6qAiM4VpQ8pqwul7j6R2fkpfdXIuD
njEwqWyNuMa/KiC7BgtEj2YP6zJ2u1DdgjrSafS4nzovQq5+OOWs3h9x1+p+c74vpD0HOc5bIxtr
gqu2fAgbNURVxXNhWDPTuu9e0hRMkHaf87ZRj6PRQZIXFk/pFKnPk+EP7z6W63O81AAQvOLYo8XX
XSMW8sr3FflXbjkIytf6Bypu9KUttW20lGfmGgO5a77gHYvVa4fY1LsvLISGJQgcADw0lmFmIgLT
fbSMMZ3ISF9oL2BPBQE6uu7HUsWLV3cSZNcnUquRxPdbSoSx5DPFMNZPCvuN3Qd7KBn1pAgmNbn7
9XXsVnEoEwjx9htC6XFLP7//OCWLK65li3wKhrXIrsLdEGnvW3bQY6sztlIVHNOZ1eLBMKs+s4jl
6xASoP3unYZT8uH0aLL+5YTp+88GK/HHJE4wQnbG4HT8Jl8XUDdWEkAMVZKbAw7UXNuoP49oSyS7
sYRMmRDPgYqTlR/PD/ER++6irCta6y05JhJksoyNPrwzxNtcMDaH61zrHdLHwvtCW75h41Lg+EBS
0bDKCKCHYt61lXzUsSz31BVJ9um1YT+LVRtZMxBg2axFTgy/heP1IUSmmAH+Dh+hlsXImQmANsf6
RXBobOPaiVkdykIAzVjAJeW14yP+3rBvOZsYTQVRDa8sHZGkZXrP2/tkXbilSN4eY6bg8KbA6bAf
XsiIaAmWjIl2CAhPMHi+qNsAEF8Ing7xe6dp4b1dWXAa0uAzK6qgJYtdExEi6sNFoMrXGXMDIsRD
pYqSbGYAZtzjHQ6HBIsgY6PoVVZFtvKcj3lgZkY73U6aYq6z7GjWI9x6+aiafd6Eb2J4eKYMS/7D
brNxpXnfQ2nuZYyAoeyR9fICl4tCAmBIgdnzSvB+g4rzrC3hIo1pfbZ9GwA7nWdhNAKl15g/YAuz
UMkwrMkY4caYOiJo+5S4InINU5iqj+m96+ym3T13nBP5irOWTmr6XnAqMAuQnzsbJhquRDoeK2Re
TSOSBP8znBJebiIErvMNFu90+XT7rd9AHBXObyVaLdTB9P9iHSjW5//9FH5H4ofsXVFPsqsywD1V
N/u3cEAYu6Mx3rwOYkqJQUhSZ0j87BZTJG8PkCP+2xWHx+650qFH/NsXshLMAfUodJ7iEiqGJxaO
+oQTGoH4+f9/Hf5ZagmGFGwW0rEwUZ6y9GASei3gki2GU3tKyZYSr6kutIJWPdWM2TD+OF15uSMN
la7SWVLY6NU+027+ZkLHNxB+h6kvKrxv9dW9E4f35MVyOvNj5evVj5w+w9n1+ZyaTJAlB0af758m
jF/z8GxVV/tKnwn8RhhE2czotmUNhpKPoZDKDPvs6ApfSY2waqldEmwBHDiqcq5LrZ+PrXn9Ww7l
zRBbEsl7cwd9PmyNNYh6FENhB2MO7vsi/w5spjSn2N83xlf2BxOXfVb3PV7Fk3L5mJlHBmPsDoDY
1eMAaW2E33mC8eIK59dNdvmoc/3vLq9GP1C7x90uaTyEOq/fErknWtE81cL6vrUIHOvJorl2DyxX
aEcxqRjSHR5LHUAXbQK5UjUQx08azywFpbU8ecB1S1FKNxuUt9pzrhKVMQCVpb8kbpQYSOJzGrZU
PExGYSzxScmitsdLTQ8jEqrTtQ5MIocxUGQ/rXQ3ps8FVKfiIXmPndduJ2Erql7vL1CbCLvIIWih
u70Yp9wa5vPYfoBAMjVBeOQKqO4dvzPg3c7VuAQMasdkjQVt8ovNME6902jV/6RzZOiBeiIQo11h
1fWHD1CYHZprTY/JmTrruWpA5YaCmS5dpzMgfvlhGcMlUDfqRtlEOxgxlPmwfPn/o46MT9rUWbPP
pIlpOU9G0LeXPgjOcsuxH38mKV4spB8oTgU/MnJS7LjphTitYqwCouJb4qDmTEZZyUJ8WSMpPzzJ
vuTchE/ATqBxS5JlUIRcJUgctIILDEYQqevbbMGU/GKmxe0bvxyaX1YMjxXmJfWtvtGBZ8F9l3qf
gF7yuaPn2qGg57slTC3b8PDQsjWrVTqrt5SRabVnQe5b4LaEK7NWxNqdA6QO5CNuTtFfhQEzFeFs
IW29vLYd28ltfxRppmOHv1h8jndQv2POnx8tytPbzjxs6TbycTyNNrVneFh0L9LpPaFPJZf+5Ug7
YTKg0rtXrnF3RsInBv+ZWfvb4F5wynfUjZN0ynim3Bc0VzEmj48t9kXAKKY7ygNFdVAYY/+tEUWw
z3dYTWGnOeptjRCD1edmncpf8tflZq6CI1d+hR/T0yH+6EXX/JXnApZrVy2GiOMb/RlH6Oem45VB
JGqxrI/Cm49Mtc9fwx6Ijfk2WdLAh8my3mJoNOxJwGCIs3WOSXxqOMhnDCHxNyOs4jcTQfwo6WtN
WCFQDbx/mpT6COsJ0Pnuo2clvK8LW0zEqGtYLJ2WJ8Fka2bSFiu7mxSL+yL54v9j6gwv8ykee8MJ
EEMNTcxCkfyzDUrBehhHvFhQxZ9oP+sg92tsXf45Eygnzt7oIi2lrYXd2jArghf3wetw33UgY9Gl
vJrgQt2pwq1hNZ7XgLYvwM+7a3kYQ+MYceM+BZqLv/RrvZBAIPvvT2DNSk56/mz7OAHZQSqyggpJ
Mm3eUmXT+8DwMJpap3gKoroHpwDj1xhsxG3X7BVhC/VeYpdLNDlzoVtJ0wgKmwavKSfzRWhcip4H
xKtYxRq2eU6XCItXcFWUFacSMNSOgt3+gJy8j8YfRhIqctKFPM1m/BFfCPeSCesr8trYG0Veg50J
nBLQHJzqvl7YHlT+QLQpS7ncNn9Npu5fBjDKLauRCjWZKINW67wl4v28cfuVd75K7wZGjUEDgrCf
9K86Y/gyGmwdSPo3Lj3C3lr+nT1FGz8EKv1YdkrTq0VEWZgXfl7M6Yqfqauykzo2jvcI2y8NuwG2
D3jxpg6K8h4HuNolHN3A16kVFjL3TXkTXiC36NTv00vyw/lIy2NcGd4ft7KbzgTdP/I4QS/3AzFp
OY4OGqFYiEj8bOw/H8wtU5U0c+E1o7D4AoAnWM3ak4Vj6MGLhBTisxevlfbwm225/bjSRqhWQCKH
cOiFZ14N67ZATU9cjdO/xX8ta4vaw32sejk9dh34NL6D8RlxiwrtEtAITi4n11n9q/dv5gPy2QHW
LZwcFPwbBd20n0OqXSa/zy0GZ9g3ELPAgMAQ8VzWc8x/cLJJaHMgocBVgFdw9zjROdpzw7fQxA9+
MfitOZP5coAwbK7dpwXjEPYPdeOZ3913pjnEbI/mzA49qddwPVsnozvMpvookPn3WhtPFc3pda+f
K8eGNgS+iurKccCH5nKY1/64XIyrySNaNgQ7od+gk+LlYatIbsF7qmQe7Vg9l6Ej3b2SiIQ4MOEg
agQG+XgQUjMy4N3R0TSdZ778H/39LlJD7Zr982TCY7+a0POh2PCg/VgsheHlzMoZuwbYxlyMkb7G
uRI9KD1aaG3T1Ktku0RlcLrv2iunwrsNTRNwoYrcYSZhHrq5r1gFFyl+JNRcPKlojILXP0bJA+iU
MiHWYzZgK78qV1w0GROmLJP5rfgZ29vgFgQ/6xO05SXbpvrn5f40yDOwpoTAI4S2bMAhMgv+gKAQ
Ma+5UIMurOdYJolVGdth3rcTJvzczIG5ZLDEUpoDBaw9AIVxi4XgDzLUTBDhd3xScRoKhkskNAg+
pitiK57yl4JZJah/Qn6d3fCh2YlFMr93SCI80FAR+/mFuS1sq/9rJkHelhr7sIO1HLDoagBBchfY
hhpYbJqdBeg5/2wFUlFvs7Db55c37oSc4VQ1Dhb5GIel5vD78V9//BytH/1cLMvnoZIO+If9fj7f
In+BWAs5ZNZWJm/WhnvrMccuR1o91kg9dvcz1lmq7g0jm9LGO9TfGt3H3+tbw6dPDvXCLvdUVLbZ
nvR2RiyqwNGO1T76aydgS2TOzmtemikVHj6Wikztqn5hxYTVxJHEhS+xdcjmGQM9K3aMcGrIuubG
Wigb6/vDlVBtDVp8j9crWyXhF6fexW/j1qshMSyUZXYAGol05wWQX3qZ5ipvH5pK2k6ifbIYgmwi
BXjKzaPf7npfJduIuNvIfS6TIGdlwsYJRNSNfOQf4fPuUxF0/EBGFtGxn3k6PikjfLKjIcCx0Y6O
n9quFBZBGJGpLbAmIwN/v0o4BxOeSj+Dt8c4ChiY4E3vpm9XB1D64s58c2gpfjzy76TxBYpyFZDX
MH9iWKGSu5pBB4Jokbh9EYwGh4YepoAVkBpbb1q2AXu2WcqLuWQMDILV5pLURhzvCY1loXzHScwF
/I9KkEsitQciKARaT2emW24TKpi+zzWu5IO2CwRYo9GSF89P0O30+TDP13Rn1DqSTfj2kMn88jv5
D8ecpvEev8mshvCVOMTuaH94IB0TrOKyDUk5ommKYGWFr69+SQwe/q5W8KZ1xbqFTqEQb4AkDYRR
cwCwh2b0wLELOJnnk7sSZWbtUSpbPLxU8FOs26/M3QmkLB6LytZB2CtfhWcMpEA3iEswnOF/iauK
Yo82ikAYxbQfX8cHbcNKouNO3FXgHkgopi88b5M/TPkB3gcM//jry4iIvQJGwGMzBjxH6vWDMwz/
asdZTWvFinoAqtIMXLixorciG4NPerszlkO/L8sBjbbKkJH1zpI0sk3ZrYgtNnlggc7km1jUV5fn
Bc+rxvkM9pVqQMZibJuRrc9x1HWu9Hb5Y8tTM+nmPOwz3Eytc7Ill+Qlh8UoKCBXCINxOlJ9nuFJ
warqAQF+HWHZess8HMqPJcUBNhxC3UMiOzSq7f7xS0sXBcM2fzjtX4pfbONwKrfsfljYcJCNbbFV
ba/j3zcrwPN/j1b2dF4/w/Z9TlBgHT6lPdoNMGTCjz8ExQhCMliRK941n0vfkY/Tqzjf8sRP2N3x
PYN51gIOGpZiaWzaz8i5pk534tbXPVYqhLdozBXOujxVV236Pn6+2fgO20ThiSsgA3KQS05xn/J1
ickiWjP+4lizSj8e217hSSsCP1lBSJ5pTsabtPYVSK+xS6Z30G90KeDVx4vjQkCHBxgTE5DIrS9A
EmApQIxA/hxlbaVelHc47F6PcyLa+XoBp6iSr5LCmZR9NkTHhc2D3KIQ0JuHdcwofh+lNj11m67k
WxZmqds2DBFXfCQTTiCYHemlWaQgSihdCGZkJUK0w6xCgSh4IU3Qjb28cDDCUppVTNQHOUfEHiln
cCP/dWKsB4/JgcZddS0LQ4GGjJ83hH9tMwaT5Ilo+TJiMMbnvLLCrF7nl4FI957RjcaLw+6He1rG
6JE0RPoFHlae7mSpANZgqIUgZNb6IOYrgJVcd8DPtAorYRLibBYi+eGVEyY3qSjOJcCL01yA6rCq
fDzc7KRcgIKwUKqBIzMYZ5jN8k1mm/JDaEk5PeTf5XeFe3oS8owkf3hy8K/WABWGQ1JoP0vuuNZ6
u2fJF8GYjU6nxMgCSQxfYo6/G3DXZ5Wt2Y3I5AQ0yZ4kFhaOwIrl10A2DL2yY6FZVG3PZLGEeJn4
GuliQuNbK7uYb2l6UJ6zF3gzm7Wxy7OWOSXwZ3rOEvfJ1Mxq2y7aqdES3wMfAwOyOc8nZmZHJESu
sO1OzvWepinzGbtp4CDnkW6U38OP5Zscva42Vw6G5vAuxKDRA5ZO8fa0eXRSwHdqulYYKfWK5EfS
Q8n+K04pagtjehSnG00evKEJ/6cy8vS/UQBp07jwmkmue5yIydZicYGJp+6Pv9X2nEOAe08/HpSJ
dt3T8RD4iTnb6Cg/SSLvdpAtHiwftxWbVl+dl2sZG7C/ZBQM1ULm2KZZYSZNsG8wtu9pHBq4LTmc
jm/WD7i+QdH4K89CcS00Egn+FaMwWYFo8nrgj5RcSZ/p5vUJ56sJgDF3ArgyiW1r2nR2pZ2jfw+H
HW59vK6Xb5ys5yO4iJvXqt02y2xdT5QjNJn5e68sxrNy2h54uZhCHjeC0yfR4nW8/xZLlZRCkWsy
edU+J3UDB6gnDdInZERSsGDCbyntceJpsGOx8N4Jub1LMZUgLq6P9RE7vRym5fZ1LJ4hKyeQeyy+
OzowXBbd5+B3Lpbw2tiJZYK53WrHnGjHOoqLxCNl+97Z5h6I92hkwWdjkrk5nIW5GTeRAqAFZ5WN
q28mcxY3o0V2SnJMm39T+Wpio29X3TQpPUsKXo2txis5CtBQPdhRY78wf2HnuWwWwsgmJ4gAPjRU
GHpCBIfkMnN93WRVrCDUcc/sCWKExM6+odoDXxlnM51WuNYSLoiMApIFVpE4XY1/zIXIPgKXcmpp
MmZTNKl/PmtlCx2GZ3wST/TN46gz0YwDSfPfGhxyYw5/5wHbHJC7+TbOCsgB6axhw3eE3M7vx4HC
MUF0Ts0JRTqKNUn9Ol/UdVA9A9ltl9K0XRr+Cy6lQ6e1BsAleqJ3ahovKPgJrW8SPASzRA84GrsT
KMNc33ab2k+QGLZehagZ/pL/ZiQehxqhgjCkRv5SCj6RcBG7b9O1RazlCtEHUYE1ENpCutw3wtqU
8u0xZvX7cpmDkbAEkcll2w3f5RJzy++xvbzgVYNjTGV7UKkcbBKWFxxqBKEFe5Kd1ds/7Hzf/M1b
GDhAHmNIH9kXbGr4QEG1EopHrBxiR6PdAzCEsQUejj9CvbemS3OK8YPiePM3OjLs/OwL0BjrFS4/
y7MJHGbtJ9u/6g0ObZC1nGj5Oln00dQplqVU51cQ5iI5RrlP8W6YajNSNHZl8PRGdrNlo48rhTbL
KKgrkoU4hFkBkTZ0ZypG2sLNYpLn7N47hxuHw5QkIpOtNHO6LNz8eqoK0wLRiRy1p2cQyhsrrLFB
UW7vXQd55tx9md9cPWrBKpeddK35xYTFwyRaDZ46xX91+OsUyjre62/JBwc0YreZKq2rufKw5g7k
UP+G5vBkmNv2c/Fhn8o9cXe/5tLmM2cCOL7g4q8/LimDyTpZSwCI6aSYvyYyF/FNu8LRYPxgIAf3
2/oyv8yFdNB2Pc7YaP/oO2La48jJX2LDDCYDQlgi8mYVAjJ0ABaStvSyte5kXdDzgoFdCAJ6ZWyg
/Erf5Pi2EFFxE/o46cON6L3hpnAnR478a7gVnQ+OD7jwZSgUJCwxhtBcmJApF3kId5iviSftOcv/
+s6/H6GVN49JO3YMEviWeJP392+qECXDPA5U8dR/Qc6maswaoH9iZ0P59LzxcjElI3wIsMNyHyOf
ZMLRY4XvOI3ri88dhcrD41ytIRX8GtXOWj++qkV7oyEN+nnGa+xyu8TwnmFSly6pVG+XToV0rIsc
fk5PznNhy0p47Zt0IQkXPHytPu65+KZpNsUC441U2Zhhcm2uQOmA6usywAu4t8hE9Tf1VQUqYZsl
2RzlKAp3xUyav08lRvTh1AilCzcQ6A83Fl/xgM1lMrivE46XKx2sJ+Doxl6tuqW70VW+PsiyskcM
6gc+vrpx01YBviObFqUL4cuzdKUt4Z5LDlIVllU43uqQw29GyyZyBPsC5e3qKYKkpt0R1JqIOQp6
xYMGY+JAk8JX0cBUcEkX+qKFkX6el2pVbLtzgn0vl/qH/e9XeUaYkJxi2GBAK2fr57Fnq4q8ZOwA
TlZ4fU/Lt4Optlmd9R0aq2Kh7j/Tc7fqPpBPSvdIhdPXLFmr3QOD9/D+8XoDeipQFD616brY6Q75
Up3OqU8xwWEMutfH6bd1qIro4PKQwP3GHn7SXVQyePBW9kh6HS1avnyWh3NtSUwagfeGCIQa1tpS
WbcXpjUbyofDgJHCfLaWrGmtZD7aVL1481MskYuiPPVwQkRKdc621SXxlBM8AOOSt/6nXRjaMv0i
BMgswQ0s0Ek2UMx7gm4SMrd2J4MqS0XaFjF6FVfwyWjIWJ0htNEpQyw3Jlk5V/SV+VgV5EQziBcL
WAGGtrs3u1ZyCNkBYXVr1ZfwvZti4ujRbHy2Qxsoe2YQNkggCaNnaABhhe/BWWgO6HMz+Pd12/uL
RNiFat8yEjTVChhh4d6RBEs7NnmuQReMx2TcwwONv7nmbP9+qNwJRqc1PQ/azvS7qiY1LS1rmdTH
ubEJWg40lqC+qXoFaJQc9BTs3nNNvvgK/y0waahAcGhR1gTKjluCMq7sxl/Yklwe0EG/31MGx/jI
e7M4ZknNWHliFUxgXcG4IfpuxkvOaV6tfkaDQ7DzBua+PEt3xOdlKy3UDyOgrn9h540jBSkdpqJu
+vNza1xFkuKpC6TA+GGv0nG9oFDpMzmaUsphBoBscMaCpjXH11qH18XxvKigFb5msN5NVkhjRgI3
95TpsH2Q7DX2JPJJXiQM8gSpqV2yhnJKT0PYQf9gnNKdvv7M4Dmd9AlxGu8LDCKBGCkzbcLz6I1/
XvsHKyMYi+rYMYcVuGOE/7dbgjHxDXXPMFszDcqrglYHQnOxJuN5nM7L9xaR0wvELEGrkcD/evuP
00h1TdByWHrkoyDc8PFkXcfGpKA14Qw4SPFNL/xem+Bl6rJDLq6jOznjriF8beBE8DXDfoLEWPHN
zzQTR0+1CcYGAxrPDBlE8vH575lB6rjM131vF4KOMPt39LQdgKejjbwntwlD6qlCcri9c0U46Qef
IgU6+zmrS+QQhX1BjWVlXl9cMOuGQ53OYzZd9Epr5fK2XeHjmo7xilVv5rHdVs8Jw0CbTu4wAkE4
bUOa9tDunqA9djNFnTTaNX81oewgsIPjgQ930/qisCoGIw/5hZACrGga+0ejZgo5u/DuY2BEECPo
GeNJNeO9tEkC27WBj2Dawk+lgfMKQRGu7ANziJebgYuM5plKJedoWbL03rxoVSL71XLNnSfkPQWd
obVBIyUtEJBhts2YnSG63NX49Xdgm3siB+gSWL6tzPdS54B+eXrY7Vbtvt3nc54tnrNOcckwxVMf
R23DdCDBafnUSoJ4cFNKw3UYrz7WKftL/oAQ0pdfXkohsoGVMB34fmW3wLs/gZjmvITo9LmHfG1b
d5edkgS6vayxvL1G8/G+pNaR52qKLFTYbyaWlKBPZmrPHwSYR55KDTYdyfJi7N68IQVNSW61D/H0
vcywjGZF/aXXjpi9cSPp7BfqHbYWV8DWFxQcVJEe5LeR6YFnLe8QM+77D6q5wET1BwHOCMccGzrk
G9iV8MLa3kbmpToJvhDfJpXnBekeRFyHNPT3mrz3rDNpz338qzsXSAr5DP02nJ0ld0bKzMddAio/
oSdov2X0DW2AVmbHM4jZF03Ye2ZOLKyi4Q9yGGD5njtN6auEnk9Zc2w2vR2ii0HcfDj859lB44Nn
GC3pNycdwyhUbGvK27EjfmJPyH/LAzxsWP1sIPlRT75l/DD4GLDr5ig0aMK+Q/zkBi2PJ+Rp2FEm
9GJoxk//dFzW+49MFvBxIeSeQGhQCE67YraUCOkRrGwcomJb+PrcbvHidrP4kxt/OBOqps7eCnw6
W/zDzffJdJ94sMqc/f9B7GiCoWy6eB+0rhgiFynuhr+/ubNBobPrZ9gzYtNYLt6nx+Ez2wg/RlQa
4e8vfoIUYPpdfgivOiB+X3a+zkIjjEr4n0PONbFXTMP8Se7rM5XoyM37H8eZStW8PIOWgmApOA7Q
Ei6k0NTqvECxhq60I70ZY38VQsHLLoc5fuXd5LUFRHvWYZJOHkz/HzdaEALx/ST7HQZ96cY3xqHi
7soAF6Nh2f1FK0iUYQdleF8PTszsJlNi9vCsjcKnMSVzcIDQR/zOMkVbbOPU3Qxfqml6/CvGCnkk
u2t/4Cn8xczAxdy4vHtV7PYBoW2uhOebDztsq/GIvgntmmXH5ATkQjxAaifH8WY4xzNZ8to1u4+P
id5imil+NfY5LyB4m8aU4oW72cfT4ikPBpxA4DYilh4cuRglkuGL2zHtAB4AvyRqQ7GKxEMSqj36
Dp9TBm5CdVC1HXwh+rn7lF/GWHnAbSPJCNbRQBqFWyDmPbZLqvfhcaDPJWQUvhcLxFQmhKtu1g9i
oaNQkmcySJ9TX+vVfVs+JlYP5k8DaHeWbxDU9AFGnRcSs6318VSoEgZSMjaF5ReqGmiUP2lgdJsO
RQJ+UPAFY1e79LhQwG0FGVrqKKfVGSUg0kmPx/Trn17BfRG0cKKoIF4kaZmod0SrlO7r69RdWFL2
kLqEG4Hg+nym4L0rzHxpKMQPIUSrpxB2YYHNxnDVeUeqP7586HzXQpRWhy6NoWMsO4jBDs0xNF/h
T3E+C9cFwRbCrrJwJjxXYrck5H/CKAHKg7tnIQQU+s/4idWTwEf/UzyLbVBGdRCS+2gPVM5bcD6g
ttmAYTPBSifhYVg+TomDDawwgh3BVf9Z327b2BYi+i+LzbswyBSmAOwIcVcWJo9CpfaY/D83PBEQ
Lr5YQW4yNh20pycRb+JJa1hYLFgvsFUmctv5zEazfBND26PrfXkPa04+LN55mDQciJPlic0PwtBI
mDeg1cEgtz4JTzZe6RAkyYYbDQPw13R/uVTeQIEdLdVJ6YprNaPTNcFDfpfinFJQdwl19SU1flis
jmqM78VQJgjVaHIYw44o5Sds8Gf5TP69Xxt2xTyK4Jdc0Vnkv35qELuVvlACdq1BNAMqWH0Q0nXL
4pJc8q9qW68hap+VQ3fLp6Nrf21uH7yUqhFnmgUh1sShg7UeB2PlZfMoHJbS7X+qylQNq4Tc8nz7
I+afAxA1tQYq7nB6fRGXgOZdRG5k5zlBVs/xBAdo9mlhd+JJVJHG0CBQ0smKBtz2oKKPKDqK+5jH
SO7ZJoXPOVFdCbRJfRf3tkpwsWdCy5hYFSO/X1nTD5YvP+O/bgfRDLJLAQWO/Nt9NWy1FhLMg6pH
zUOPNWUrccwnPX6JHwxaD8QlbijpQOEoMgR5446nwRpYMAB/IES3vIebJ8SJ34cz2gqzFar9R940
lxzaAeoUNrsYarCEJHVgKnYvUwndK8QHXJRwJiFs46veUNXHEGfyPUdWLJEPmCzZ6amIF8cwmRx4
+cJYRLB5geX6rf5LB82gWmIMxJaQMPYXO6hvacTmYargjYfMIJSX6BEwVIfYyc4DLfkP14Aos4Rn
ZrDz1vl8P0Gg2SmPiO+FIoSLNSqZT3x7SA65X40LYsBFaYcrfZBBqRV8edosDu5tj7bt5VZQ0Ln6
5IRe8YFUnBFnTxymqVuLO90G0Ua6dusP9zMNU/2xAe1At97n/O/+R7tiMST0toyt0BOv/DkS9Tom
+sXLGIcH0th4cukIjXpiBWQ4742ddJRW2RHSaovus3br+4IcuDlrBTDUrT5/wsSbNqULGydy2TN8
PhAOHA1RtKBMQzCX6PS9x6oiFgs+p6NcWXqvWgSx9zBFCq7uNJiaYTWm/Hbhh2bEi44sknaE6rJS
SQjZuu+NAw73/Sa90nGrv/IXfGMbDsjzEC2Vjw2vg1Of0SZZATAcmHXuIj26w5pf1gIJv6BqHmNP
OpIDkGrYSsCoOTwNFKJ8OoTVdMDrzxbOHwFyS5PMz557kk+o2foJ2uN4DXkrvUmcEbS+5MAY8HPu
bEUpLrtypZ64k5gF6R/ZBsuQYI5oBanNMSqGK3vL8Zq7vz58Fvn+dZR2ryXfDLcUt6j6w40thv7k
+Dwz8cPI9gfi8aJpRXtVXCqg9D3L+M1jlhAJxjgCplEeolVzG4lyIF1A0sBkCDtrv8ov9CWrESo/
dk1g17D+AdYv0KHvsI7WrDvYfxTMYwx/LADeK6J8As0HxVBvnxJRD7sdgX+EFJ/HFzHPi9FMQ++c
ud994v4vYefVnEqWtem/0tHXQwwmcRPzzcURZJKJkZBFuiEkzhHee379PE9mVXR1d0VVEBKQpN17
7WXe5cpg/zTvBFdpHLo0oijVSLCe7HD/EB/UCnLtyaQ1vmd+VvVXAoPHT5tap/o+fJwCCpdwjTYw
T0BPiNQmYeS+jXzKY2cEjSNh56V3/FqF9/qGRV7tHN4XHXWYwiAgEuwpj4acoOlDTXiXSZqY4W8i
npJyD73bqFa9O4xOJSQWEHsJT77NMq8JrOmu0q8RnQQaSXR7tZWnaWqXYOj36gMh4iRpH7EgktoI
papo4+k2/TUuvX0lrl9aw9qP062/2kTrcIMUXzf3T8cCT3olAzisEuFYSqjKtp42cvtwDpA3KXRn
uGaSYWv3OnkEi6tBbIu7/P0eh2/QPF/a5TPdTuhFFq1uzTJ1oG+tBRbgvFPZdm/why6K2Q6zPWhO
DVKl1kOreLib4FE7kd/5evokeiZXJgEUY7uBrj9Hz6reAc2tVlEJ1gJKcXcMOmB+5f4FXZkiXHTd
G0f5aus66+xgQdhvOBEoL06yNy7izlupf+sVdKL/sDvgrR/8DAALHo/hoVf4Lpdp00f7pV3zn//4
3//v/44u/2f8a/2wXlzH69U/Vsflw3q6Ouz/55+FQvDPf2yy7fHP//lnpVwpB/V6JQgK+WqtUKlX
K/w++iRJb+zu/2u62dWD/YmEJnrdtE+NGZFIcxK77/e0K9m2qk/UWgLwW7d1mLjka6vGRo7SnL/t
phGqziYXXWjtuk8I2OoNfj6Rj5WUwDgebsv7DTjmj9yRgNxozqTdEZ9waJGJCqGsG2fi5Y8P51NM
6t0eTXXRKN4DBz+OZtW+yXaXeyxYYKbztAeAOv2xfaCymkrnnqjDZq4bTBvHwXUekqB6GrYfYHdB
c3loET00pHDA8XnSWpCIxb7vY0orDq5vF3LvKndHl/LPQ6OdO9xfjw8Ex/cG43D5teiWNiErg9i2
vx7jYvlPx7haKNaK1WK9xId/H+Nibl8q1S8ler+AdBB2dWlvlndFUkD6JdzPpgUTuzCfx2dajqyJ
fMKtQiuQAwGkuDQJiH/axHjwCxN6nG8PISfJU9CovaC55olqqYe76z5cUfLQvAiQL+SFzH2ToxNS
GD7bG/zaPFAkvXepJtM+lYzoHFPHGxHcEyu8fNjGBQKZybAmOgppGsQA48XV5S66vPUOQQyzbM1w
ry3pg7mNr3iWg7CSD/ez9q71sGmvNXVzlx/nSqc+CWud4EePqFpY5ComdJZ4ya/bNqIl6/gFp8zd
r+XLct4kfZS+TQUwn1bwfms/nL6GD9Xr45lUmnJEMhRBmcVZtNpGm7cZhYVIQKaIcr/0uouAgY8U
cokxVaEF4uBwkx5hJY2nbukhGRCMRybi8QavHvRhJO0d7vLGle8fUwJl5r31MDx/vQzyl59ULrl7
eV295CsEo+FwrUErdIspE19M1QDMFata34rtweIX6inqSqM3i/ovqByY4Auyx76AyWnB8jV7WVGk
Auft3fatt/xBOTIQ7mocDNuDBPz0B0XG6c9Bn772msle482DJzcHSa5TgnflQP52xTb5G8ugtVuB
VuUTgPBqPP+qP0z6n4PjF7nV8/taLSz8/Bu6rP7Z0q8VyvV8pZyv1YL/IMtKdZWv1E43ArcGlY+z
NfrR1+e9apgnoLfW+Jg3TzhGuqsfRRSzRThpvU+WaNdJr9g49cEd/vp2CuXS39yPv/+RFa2qh3Nx
xTIho3cxJuQJ8JTwgcI9gvOTcCDIfJgc883aN2opIEp/3ArARokYItuAeDayGNGlN4W74OFXrhRe
auGpPTRvDScyeEqpt++e0NCx70/E9h7JTOucvzeru+TaTwNiiLY4PdwohTK7yxVbmI1Aec1xtbkj
iel4T+oVgd81Lna80o+TfmMRqXQk55b69SSH1xOT5wdFUDAiKo1S/xxu6WIEenML5w+4QKHUq3Xf
Z4tkeQmv7S0g48u1tUtK/WVYBsj/2LfABr6pJTKlSCmVbjHf66HF16u/ip02oarJGScEwbUoJWju
Ua0Kc63GuQd7Uxxe1tQ/Kf2cN7CsaR1KwEIjaZ8pUlm/e6mEp18zuqjF5AuQZLosxdDUgcpDy/iv
5zD48ymsBZViuV4rl4P/kCaL0m19u24hKUJKiFDH3zVpmEQ8wIIMOjWE4zGBD8VF7gYlMUGPu9DQ
jYyVYasyba6fGd8kaFWo4UpH3nwHPymG3raPd/X2UUjK35XKx+wFE5DOFZMQ9emv77/wp0uiXqhx
89ViqV4q/zsJ7rbrzXY2yV+eJ+SXE3bGSm7DjYbjFprmMKzg8ScEcoJopC9AvVP4We/8zR3U/mwR
/OEO/mME16fDobqacQdoxhfCe3B0BHfLiBSHEvrWtbHAF7X98UYTss30jkr82whQ/6/voV7/r3so
54tFBiFfrVQLpXzh30dhdjmvj7fSPtUJJuQQEsFSpONZJzegtiAhsWRNNfHeBb1650SRZ+L2x2TI
tydxjVL2qNaXK32mTw0Snvev1XZA3sOPkMSQXeP6mm/uH+vhugu2WrOiX2PeWxJMQmQtBVwSkkQx
grvlWngsxiiX4w88TAHq0HZ1h+pWDJonGnPhMSA2uL8qRMxHifpCu+c88XNTUnrKtxaW1P70tG+M
Cv0l1TBwQI8jyqkAsF7pqhnveR580Elxidi8m9aQNCHl7NB5mcu5WFJU2PzNgAZVR+zftaxyvlRC
1SrXy5V8NdXC/sDahvPKajeZTS/PAEGo6JF1IXKtK4xL99OiY43XQ3hNhh+z+Lpsrjr09uUVROQg
24iARMwypWAX8aazornktIcdtumMSTWxHUAl2XSKWMvFpIhLKo8rat2aRHQZi/ckIu7BlyYRrW0j
VLCWvWS5Bp+tO7Ft7fHib9mrGpMoyB+5d7XHRbT+mtHBs/S+b235uRxXmpNoy2cNonVz+AvS3IWr
Qa41fJnEu7DykifRoNqhKXF0tbUNzRLyXAkv2SGc8XhpwFyyGxzCYjSJ+aFDa+l41imyEz62ZEKZ
29pHHjvBxzVsJ59ck/r9hpEY93CdpP9n/MYWYgdoqBYP+/RSuq9Ry3GFAUz1AKrWVdLu5tRpiOsj
8IukmPCYwEXe/QSnOS0wIspn8AnxPYmW4cEACXxdZZ7C1uikzNH+soAr0xhvLH+zPG7UGsHnFVGd
gJyK4wvlN1vs1EYijBPKibROX4RTt7bdKXnIK7JIjtS2uZI8SO3yLZ6XcpP+ij3iaaMipd7KCepT
p0ClRnGoeXwN53G+Tq24eVyKCGiwsSpyJKGaYFKKxjFFK5JLUoiOVNYpUGprSSdxAl4IK/a/2+e8
+xu4wrJzDsf8vPrOdt80C9FhcjeN690ZtQTTE2wo0H2LpvHie09F+j37E9fIhXIvl8ST+kcsz407
WFLXpxrluleund3elPvxrjaE/OxDkguaG9DDKX4mYiip33hq++lAnRUkJ7UyKav/kv065Pdd60jJ
fu/4nD59OSok8HXDpLsUy6PmC2HuTRY/Z9y0pridX9ydQKIWoWtNilw2x1EZJ08TzKrhTxsCdZsE
UKe3UX3Z8Pkt4EGXcWVEE4TR6bUe4Uu1QNG/XpdvqyYaMWRFJF83sikIBukVutunc1ptpRyTptvK
hWTDslZyIXocdVwsHfbX7LZY/G+pA3coFyvVcq1YLpYr/6H4zI/7ynk9PJ1RxK4RPf6S0ygf0V+M
Dhf5aMcfUDJrx1VEfSPyydy6T4a/6AnZWrAIaYHRyZtwxlJiOZGbNaJ3fDLBUx7OwMpgOVSGCZIK
6apkc1OCxrqo1qvJk84KWlIlFLBIcO8hpgdqs5YUSEKlTyuA5AXX4aldo5oKPDcd/9zrMaRMU1hl
JlZfuhbp88H/cXL4cvJ2rSoEMYQ0LM9+ZFKn0LV/2esIvUlCNwjXdwnrmO5NZQtibICs6G/KdBL1
DmZFVdRNy/kdUxXVzUOo4a0M2V4SaWjbsVi75TOL4eZzHq8+l/HpO/dxHRUgZlfQkkSsIZR44jMU
lkw+c91lXCQIax3WYXmU3Ylu7+W4DHeQBVLHN0Lrj+oxNd3gFbOoDCOVFOB9BHXnYZ4oZ2+SxOH4
o5uPQB357NBXmkFXgqn8jaFe+VMJ8gca0cb8gwSpHXe/0YgMvBLB9pk/RFdyVMMFvghXtPIkLDt4
tXh4lYKla1fSU/3FBe0wVyOcd2XKdIGWwHRK1Ckfk9UP4QedRXMaEiu4iPZfssdJVIL6ty1qAkD7
+UimfwL//JunKhf/TC6WK4VCoVqv5+tFf//DU03m5WJ9djqen5UJt1EFlD46dArhBjocRovwROFN
IgeZZtomfVta7JBQsCKqxRTI2fLY28j/8pojnJVeB9SVIoSdspfEO7GMVZiVgjzR+m9uvlD9b13N
dVsvB9Uqhn2xnv/3u1/Mb+VbMOfuz4lyjXo10aYDsqw0Hvc2nTzxr/fTXJNPCPMNVdz9qz8RQ25J
d2oQdBQ59Ov5XnFI9jmfKP2V/zMk/aIz7rknRXDIYl7Rp6iSuFTJ4EszxUsUqcX529iEwOPNY/9A
x8rD/aqxCGvM+pbkE3z7ne2Dpe/yjQKRxwUKiQYwvGujjARS9jiscnNFwS0qf7hWjhQ3TNeazJ0V
RzDoEFWP/ciKa/G1WX+5RVsa6W0H9FDhf9aHoTYqJxY09axL/jxn0Ji9ZWzBBXxL6hH1ORsY89QO
XkXHlv+tKLyJ3ObszSj6oLPNbc7jmTVJJTLW31+z3mql9Ge6bqlSrNdK1aBSraRG6R8ocL8+X4a3
SeX8TJZZmDFQ+zzB8FvOqmqZGsv8W967bqK6jWhxy5qXN58TKpOgAB1CSn/yX20GvaYz68glYMDx
gTT88JzMaMbElxFxZeek1lXdq6Hh8AOzTypBqv+gCfHdz+V7NJeIdscSgruoMOFJU3WTKty0J2Ak
ocwK5DJFQbp+Axzc+8Mkpi2mVOVPdIFKP0lbK8hw1dl+j1EUaxG6VUyodnqBK3S26qiQoWKmSucs
Lo3UN/MQsneoBsYZ+LGIVuZZK3xS8/Kdy3M19/caCzIl1FTzCVCVFysmkK9HKIVYFKwCbNZsoweh
wnUq/GUrBOAo9ommPQ9QBVR0rbgURYk5OaPBTZdGbqOPcy2tbDDv1dD5ZjjpPRvcw7/1Zz6p4rJk
UfYOJCkmt7DMU63iXWc1gdPwOAyElRuIWK/wddc5u8h8ZVfEscCdBKxdv6NMUlCBEmsPDqDfSfRG
IfdqDsXKMzEc3jerlY7r7OBZeThOQhUr1m4+IWcp4Bm8NtAmR9B/nHPNe1x88jNPeQnSTnmMQ3pR
L2QtZvJXSBzkGqj++W8vu+vMOdwTOWTowGh/n9njkcfBSHkni5ikJK2Gae9GGACSA73Yn9w27nkD
5+85Q53dacpkDvxU4648yKfadbav3Js3yghDRPzKiG06pIpQDGZHaXmC8rJRKyZnbs7y/1AnVWrS
nTm463NkE1vjpnadxfDeizKX37l7uaUzS1dJ6KU0GqfX5Wb3TQY1fVZPmT2Sho43lg7ygoeACsoj
nj7ju/nkRCRfei1JxZpLq3gJKWT0Oe5RVYu1J7FL2xQFIZgVSvUOPIOU6K6+ZMo+jdum7sxA4SEi
rhJoI67eY2jAoDOqlOAlf+rr33NGydkTOCHehSPuBRYxhSg5dU2HiAKAZzWYVmngSht2V53qPUs4
iKr3w48VpwmgJ5eOhtAKV4xcwQr/2eM5LPV79zjCA6Q9hhdHLRv8yK24n+uaO5dheBXOL3OQX/jV
O+cuZvGZE6PffMuHZCXKIrnRDPvspNiSGV5QT91B4SRnWnCHw4x7pGJNsYXDCJF+5byUEuzA92ac
aZZuquMGTKjq5KkwVZvqtXJO+Bq6avpksiPOPOWC7LjoXEb0z4Xlehueu3QvK6Q43JhllmDbxkeY
9YSmcEe+HcJCAbtTPo5nb8f2Q3giyxw9pqXNuoNR70Y7NHuZfg6Vzof20/BFDfrIPcD66bydCYVj
kql0JAPGxHmg6GkPoOy9qOhlrxyNYtc2lKSssMrglqtc3nM4FjCbMaBz4RYbUzVyn76rbvpNpdNX
iZhtDHA1Tq3UfYs/rG0N+Cq7opi1jy1Vs2ObzHkg5mP6Pfczs9LVU7MLqexUeqg7mvVss6llKSax
fvlV5gNIAGJOK73SrIMGePcWJHK7dz790tqpvJDHmYlB9j68XyOiCFJbqBA7KieezNeh9IO4yhZa
sNOYa8127OShgBkoXMVI6wQwsgBhASF0VJFniNTdgODZ+xoK0/a7DO06d8rH+XcqNJkfhOwHIhYS
zEfLq8E0TCxZsFzNqfbGNXTW7fEbmcOeHNqSDCDGjyITLS17gaCbCl12HgEm7wYeLcF4jwcmjUej
XYYkgI3FpHoW/xTblNj77Zs3B9Dlht/ulZ8R4dHyW0VA8vUAd3ckkMHfpfvdyJXqZViBKAYqCKcR
VOvCyK7ntSDXe0/qjhNhoIhg480Aky69uJTpGX24TMmodAVS6jwEyoXk7nTuuZBTxzc+aTtmIA9O
JEKSHLfCEzB/QjAHtyGZO8FqKY4jHSnj8nO+x0x64LJNAIkPJpyEliNxY/xWPhwA1pSXPaUXcmI8
VWZ3ss6OtNXxDrL/+WhDsqSaFI0dydxmQjytpFGm9itPz5cWsSzOuyfPVrYMOlAjmCJ1ZDUwuWfE
sAKWvtubGDnFGWCav79kVJNnRFJk+ZVVPHlAsiYIngCMCBFYi4ia6HmKAEmbQ/khvuRRAS1rzhiz
PJ4z9OVfW+JVEF9wxllcfUKPeJI91/rybLgmdIvcc3dZp0w8EwbgdcoD3gJOc022sORZXOmPe7kn
NJ9/cVv3GvZztHcfRrXEelLEvsT1wRJF5tBR5mTCXR2hO0TyTh5KIRWd7leCUzWgJQtFaQTmfx2x
lApAUkSCRYRJUC+qdfx1nDdIKEim1EWZfhA0Qd4/ZroNCceJSI31dK2ri1H/zB81Sv2O0t+uPO9a
xZ+q/Rs0/dlX0Aiei1hYQFMxdSsaROzBhajwlbIOJ78CsAjngtFNUloSkUh16JQRCkbuW1agA2fL
xZvIP1qH/Lq2rq1cnL0WbM29u8c0XIbLxpRAMCyVIlbdltCXarSOS7TOumJVFJI179vOOl70rJW9
fz53bqlVs8fesZ7wpFUMSZaLadYWkycUTR+qYG9pHhHJVRS4FNqaxmVgrHWnFJVJI6rcz+N6v0BV
o1lv9UpnDbb5B2IGbEC1t+6R0tbD+znA3Tyu3e87i2+xNY2netfzLcCUNLMv3N4yta/HXNYLVyNq
JWESCUbsUkNLi+pCsQHhM5ENStGCclRfKB/wQez1S2pxYWoJ64mj1Lua74dvzyBYVmY4qtHqc0XB
g55Q1jbex8T2khh06BJz0toRKrG/v8arJreAuR/cb5o4fcfR7C336nWnHZK/4ltaInnY0vATaSE3
kj+xHXAWtgLU2dKQgrYBJp/GHEQBMOOd+cJQ5FzuR0+Z5JQAyvT9DHjXvjwOwW0CkCO+QUwAmhwP
tMkTk/P1RFHct3FUjIn5x/TMri846Nk3zQdi5Ah1OiXF5zIXkxq94CnJoCIgwUbpQ3DQ5D9vY/FN
7Ao35x4pJtoZM3lUzwA7tcGNYFO1e+FXoU8Bz+wR6y9koaVgVAaCagefkvXAs4kxeW4ffErSY5XJ
EbJyC8H5nNFfBbQ8v3sJdPntlFz6xSfuGlu6/ukvTrVDREmIgVfah/n43wfeZ/LY7IrFwg9vJbuM
N+3teJhG9P7dAXGrNyGqS6HrJ0fOOfVSbj+BvPmoDhAZAy9jIFWSPt4qMTVTmAWS9HOvl379ZdUq
lsB8twOP1sDPc0TuFaSVq5wf9u+X/iERW+Xc78EzHSGq/CDfAAJsY9Ozo7ykGBdTXmJvsjLhdW2y
NqNah8T9HhUVCSVv7drVxymdfQ7tA6DirjV9oa4pnGfXLpM61CXap0eLqKjysKMctD+YvhA81HvZ
Z4I06R3VAmZ8nHZLyx/1HrWF2SODnImEDsjHBB0SERMaKrXyXSr1YXqgS2JxfqtGZjJX9BT9qE2m
FEpYpjsRAVXiI9obypNa0fjtGh3eleir1IjDYDZqo6GJhlofBR/ogy+VDxpMIK2RhWS7o+HvEENK
KZXxA0m/qKqIJ9UA8pH6w+hAH2X9AjR6YgzEU1Im0KvpSmhf34kYZbozSFtWMAVXn/NY6ZPDKlxI
uVeXjcsSLBz6lZGkU98iRXHTXA/IV2jVe7lexvjHSdpSiQAmZECNgZ1SdnoaUW1q154Cywf0m4ID
wYVoeqVQaJDa6NLlRyI9dq1Dla/yKSd9xsrdtSZfJFWSd+F2ztAg6jqIz+9OuqTmu0cG8fU9+Lnj
tNPId8+4Ycr4ljIHmp5IEWyhhypOl1vbAqtThBlF1fC3pO2XQLR87Sk29xvq9yXFwRlgh/S/gvmK
Bu8h4YxR6XNIOUcE3Aln3FBAPcOT5qbfcsyO+zNDxusfuNsxZ0AIRJkzIBfZuQT50/DTmkJLeRp1
ULSBktIKKM8hU8+g7cw/41K8wKJv0YqnExTHD8KyXX0XIMZhVPymABLM0cWZe4Glf2QLNWN5wNqO
6oWKxRIPGeAj421FMqjT18L5+SBoT81V6g/RYomhUqBTcv/C+DmqlbQWPj4YoHvqk7Vm6c62+wQe
buwjVAToTgdVobWPqP7A+M5AiimT0zg+4rpCpSBcEvQ4/zoEadzF1F7Ds0bUNnqOFnhmjWcG8SlE
PQPZSZU0TU0NrkqzT9W7ZhCSNfRDyU0WcLJsXLFWJlF7B2ZlOTd1newZtV5FKaaY5SItIiubeN3T
UTHlmc9R5ZcEMOemKnc4LkLKwTgcltGv8nw+ufOs6HVclRUZF5K6qNG++pLCpezru4M0ZsJPvxPt
uCs9SqeLt8rzNaXdK7n4kIbLo8bfgaNhUOzmkRLtoeW7W3y/vk++pH7lGvnpb34Kngkjxz2FJH1h
aSM9t2RtGW2febFKRNjgqNP3N31e9QgVMaEZtyADRs1S0vvKCVnsVWDvM8+UsXgyjj5g54M5R04e
af2V7NFw6kkxLKADSaV6GPNoSOD8GWZeTRdHivmjx6A1dHS4oUMAwkLcgMFpw1yUpUyo6XgUa5+9
OpBK/kJ0HdHZlG3XUf1DbQd958P/vnQGKpcyoDcVsS+oi4yA4115zkZsB0GqdsqVnUn11tMTJbYh
L8oCRgBbenOFyKv3VcJtM+RE4EmcawEWSTZBhlIIowQiS8veDsoU95ujSqsmYxPgE08PhiQz3FMz
IkV5ekWMP5LrOKdnl+hqXDFDNjMDwGtt8CTregiwMiRGlfDr9ypFQzPTBTc3VrpeIo13Defxm4R/
FSiiXdw+cu3hL07/KHTP92zLpWXPCbXwAz0FD+0h/FxhJQeSxA6tq5X/M0kHw21RBQq1O2PCxXd3
SJkkh/g+pF2AdH0Bxq+mTGvS2j+vHwq0ZqGGHB7NTAX2fTiQmQXMsyp1tn33ucUJhkr/m4pNv1qq
uqd81Gm1tKeKxO8KX6oSQtSqBGVqkm1Sh+zutwxDZZNPzXqEb8Nt8C3KVcrh9bPQmNLuQueii5pg
dd7LIQ1UQnLKh5FL+UBo/rg1jGYPwbfvmR+SesjN4yPlsDhYn5CveW8Tl8M6VLRliBlM3M2+Tjid
M0+kA6xHniYfLQrZ/siqtRHXm7LDm9XcthCjh1uvLfPkE66vpXT5IrgkISQe5rmOiEtEIPtorniv
kUYsOW8yBIVkpnMOVzgsKwyNThH5wD5Uh1cg5+zUmtlZClY0vEiWQG8I9MthK5MeLrD9IPP3u8TO
qGxH/pT9nPuIlx67g3RaPlZoc86a230vqRShgqvI2Q8UJBVq3FEkPr05f6NICAYD2n8di6jQXDaU
gZhY+FuuJLyeU0/LMjwRUV5Evs3KxJIH4bv+Icmnnmx6xbAOX5GnlKLcxzw2c4Grq0arWda7OF2J
oKhzy1kQwDA2IgKajYMBSTZUFFFUEqNOP5Mydzv7LOC2RbF+xKMHnebgdUF46rkPV+/UwrSFVaOC
YVfHsKkSBJH7ULnW1sq6HdbxYRKUwEORZYxz9kgMfRbgsYiudMOj0TdHXfoesw+3g8xrrFrAKA2u
ozJMUkFfRTWo8lnnsR5RowKw4/DRYCVq0hXSwAmEdHb9bLLke3JHX9k7qnrQOBAK3ZxdUdodIH/I
/pxJP+vILHOoBmExpIMoNSt9aJKK6BDlOAfcmNdlakl7T0MsshPJg+do8vrQM/IoR7NPepPAd7Vi
S9FD8EMNZEzYh9fSy+3uxIcw2DJ8D8viN07fV7YQccIpy94jz6mPHFICn8FO9ZAZgYz0sqYH+ScJ
Kao0PkTm/nNUxxg5xphcEpQopAXtD0E86jTmdESRXnc7ZqL+U6wTQPAL6BKi20VnksDlQOnMUqUW
+taePzSNM8m0qSwaJA9j2tBUW9vWu/U3RodbcOU4rb9rTucR+ePaSf5lI0QIWDa9irt158LxPvvu
mw7kST4dZReNstWzLuk+5MQbi0PsAPm4ik1JrET0KaPh4Uxb303eaBa6kw+Jmz6HmUiVb3p8KVl2
PGf25yQpiH1dIHXZdAVpzWpDg8w0StdhPT63QXjBfKsxMVZEdWQoZRZGtRgUu2twSuXMlZYf4pRi
rKvBDvANrPDAm2Ce8OUCO0SUbULKAXvlMGbq7FsA7zR8xf9XrlKOp0R4bViepFCgCRvfo3mpAalA
1w71sacxkfe3dADFHhzfzAF8iybY7Zk1oD1wxC7EQEaJxuB9kehVxCV7OZHlOpxGNItP3cIiL1qv
8spVa5MaGLtUq9LMObTlYfMXwoVSIxGjMVXV3UNTAe4Ohx8nkxBWDK+2EZTmgiV5KeWp/qvpKlTi
4i7CUsoU3bnAx7z9S9/LequqdKk9khk+qCxjRgFFDRqbvMl9i89+FzLxuCmYgg8mHfpoK0ISeDBW
134AFWamRwYEuAzZaeT76ptBdKHauRXtjB9UyZadKkfS/DXMdQ2BucFU66hPwi9GUhn4KCaAZcdc
uGTkEMwTDE2oSNtq+ct9UUoRPjIL74s1wlBnVGykyzWsjKrEnKkb6vNfd+gg7EBwI3uiWv14i3za
FdZKJqOCB20i5DyTLnuU9E+UZeQkJZZUIWGNY/rTY/MteFdLFgjYD5QL4zh/T/cZDkc//skw00/Y
GQeHQFshv1hzi3klrogL1NOJyEzg2yPhYe9j0KYdYKPKL21uuX1Zl0vISBBpyCXrI3onbnc9ykYc
4N8ZxoWyGBzm6nMnAbQ62rMRZpAd5Tcp1ReWSQtrUbnqySlxPKJqt8iJiJQBXXROsEO5aWaK3HgK
jKDQOy5gpDzg4g0TeceQCYbMKCFI8SDi/hahlWKnvzQ/fP4iHaNUosQPWU5MuqbnnCA+GbUMbUji
EyWSiD9bhnSLTDQ0J4lylaaZPHWBPURFMrNOTZpOLSACvzJVBwikbWSd05AuQKi5GAc0qJ59K0aI
oqJVArqkpv/4Q9jByXbSM9GUIUUu+wyCkpAEfVNSYBVLro5rlaIjLCHG2Rm9jqofhYjSVp/b0t2m
RTHQybpBsC9pTL0DDdZOb5PGYX5X/jqem8s+6VlG+mLovc6sif4DDeP7WPwxHa3r4fKe+lK3XETx
myOtYqLpp/VoKPe6fT1iPavMb7AVqOtSTgPVSr91Sdj292ictGjDtFCztsn2oU3SY+6RGOL1L+5m
3iV8v0QLIioQYtct4xsA0DTc9qf0TMO/hrZ8sOnIrfCjTrxTtU9bjd2Bii54Spr2CNWvdo10PWaR
F7gonie4w4j9Sv0oel3Etxfwcdrf0GwyF1FhQYUK0CA8pkZCLsThWsVpid+FVPFSXCAE1+ON7tF/
QLwFPqBVhwFosgUHu7ZJEbxIx4/uRPxd9ERpizcBJOF1TT0fnUKc/yCXnOJ/XaNmM4cu7l/9xPqn
BLsqhGMUtaz7h06VuAk8D+xIRzY8LLp5Kfv5rf9GyTHsbjiyEuWehMoErvL4WbYEKFVwZ3hcFXcw
naLCAU4R3CgGPGhheUM4T7qHEX6T3WBGEIuYAJ5W7vaclPD2Gd+R+Y39rUKq8hn/WAWHN95BzC1t
AEEGr6ubPr2+vmwfosbjKNiMrnHMtNUCIxoj46GKWBsU5GrqSBEwMbhiTsSDgRA17nDKODsAOmAW
nfrTBj8bEcecz0gstvJwOtwO+s/6ubaxQHrp8DxRTvHekJzqE3NY629iY47XPcGJACNkdk/daNeU
/KwGADPvkteNSdIOHjRMdiCddB+Ej5Qe5wCcrtlpQj+5ppbhkq6ELkztwDp1FjiHr1pq921a8zgY
CUGpGw9RClGY86wbdcjLq4acP6mv759pkELT4UM0a1KgmwpwU/5fYSR8p1poBY2+ni5j2YlcQYmh
WQMzSO9p+cv3zK4hvJNLI9HOYWbrZ+gyQhCcQx4e0J8e8Ql4okGjzFdxyIRFjbblil09FAotRYc8
XMFUuXdbmaDDIBXMVbZekh9K1zFCgdz5hzkjQh8l2WzaF0/DS1zLLo5V7li7UweC9w+Sj/SUfeXg
716C6jal/uZb7w7+GLQGsR85pwN8aa8DbD9fImKO/yIUYwRHejw956GiYtP4m3IoKe4wSm0FSXg9
nyhFRe13vtQgLtdQJTLkJN5hjrq3R2cWr/CwQbSlMAuJEcHIFuCGdV2CPs+vN0NjIKNPUOTv4NxY
LLnUMOIiXBWsg0vWABSMjTIWyX21istgYnacERHM8LMMIBE4Eay4hYAgCxfZ3fUu41dpwJTUzVaD
JrK/IGUKcjVpfEZIhy5sIxjpjJX6wC84r91S6btPtu1ADz/iLeAZERX7OaFRJXIDol4+C6MMWGHJ
cQJDwmRdmW9cTiD47YqexIWRfICFxmldhjqrZY2ZOxjekv7ukvQ4GYtwzYYF7IgYTiUA6RnHRMS4
pAn3J5pI5JBGbWSJEQqJeU9XuNbpyclw3nQcGyhJjH5kUL+TlUH0xmDl7kWiDBYyBkh0co23WCDf
p5oQTHBOsiHJBozIn8w9DOxpsI3hYzJA3jMPcnwSsvKRCVH63DdxAsBf8RQoAMjOiCmff0fKPJEQ
U6CpVIooR0pUCTE0xMiOarzoptYBbtJFl7jk7hm7PRfXKQBklDKxy5yoCgq1GBSeFAsybQfLAaqP
6qPcqBTuGJTrawHHLWQMrV4/S/yXmOsUGMkDNi97lWTZO3V8zyAWh1IE2O8HCBCn+reu6WFEIJeH
BjQW8iLZnyTCXCeFkWMnyFNiUdEgq73vB81rN/d25EJelLLcJVzdqSMeZwm3moLKiDyp2mPFg1xU
LqFp+tlb8YbSAL8Kx+4/naB0SYABohjEtW+lgUvGv2zi6iMRQhcQcKHyD6w6FUkQFQCh0kghqwtf
Wh73qG3DAcB+LGS69uByEGMvtGkgAvcQkctcL1pBavX7kTqcL7EAXHwjdX+/Y5mP3Ed9eA02I8Av
k/NXuaS6reaoKmoWKJumgPilgEktfy7AwjIAQ8/OwxwYScM3j1uQgD7YZSEqPnvG4DlliM86So3L
17eq+ZOp9JvmcjDEWeRJ9M2SqruowzxFZuXkGhGZA+SAUqsameGPqpJHElGbAbv56EqwCVlbKfbo
/9RSA6NUyFFFBhPEMF9lg6Bh7hPj6Wk98CFk24o5ZQamy0cGR+zrQElanMojpBrKLnVZExVf1d9r
i9ht3trGBNTjNFKA/sGR0fqsE6IPxm8obbs06oZyhfAkvQ8qSprR5xZplZRKXVCLuYgWTdUHkKk1
Qu7UWn35OHxX8+4X+O3G06ohi/HRz4hyCdzXjskCtRkw0CP8mW/WZzmBVBgHocGxBzr1ZYZJWYMI
JL5ItEJxoE2nPMrxqBrNyFJm9ojKPAV30Zxxnk/fikgF5RVhqKLv3sUnpyobldRKjCcVqsQavE0l
PSpXGg792wvQ4Mz4yAbOZHkRYrEgWmz2y4CyCf+NyXAjqQy599kHmU6pDWLijNM5/OncHdLx8F2Z
q4dCGqqj29c/gIG1XLWUdXjoaXRcSsBPWoVGeyvsRbRqAyIseB7sRMYoj19jTwV34aDa6PSt8e/z
ZSiYoRCAgzPgz3O4+9a+0Jqb9DKUAMuS03MWwRft3CmS2qSqPU01l83Ll+aaBmIGxwQD3zVRNOJS
QIE71ZejNaQtBHadIgKaYY6tS3GfJrBI378jAJXn5QFXa5Waf28HFIYMzyYRppFvKnrlpIdn9T50
zZY6hMCDxuwJ+8sW0Rn50BoZR4e18i8dGBqghGpdivfzKY3B6ZJUuu6qcMFfWrSxva9r2MDADG6d
AdYQvEU4jd5oX0qMPLX2Scswno8N0wblpJqaIcbzGfZliNZqoHVgWt26iU7drRNRpVDYDHzPwtp+
D2nPgtDUwFWBx5/b72uChqt+oOotS1RQZzkKSDla1xk7rHjU34Lmgw6OCgQPhX+qFSmj3ZhGSSNt
lbgyaV9ldXsUZspHhDvT6DDa9jh5jVva/7J7U/aiCxNp19hydOcG3J82aT3CaLJjm53a9LQmE2+a
4vYc+II09wtZsJxLv6hS/9bad029K+NtwmPKZC2bOj/1PVEGZ2EXcUCjLMVPMEmsRdbs+hNkqKJd
CzKbVydStGN+Mw6oCIBRPAeNBQsFBgJ9kpJb/pDrZWQl//dE8nk/GfEzheBNkdBuvlAeLOV6GSqs
p8UV5evGz0BF3oQIttAFXxUWs96E3CZahYIASecZ55TljlFvIaSvy5deDWus0txliTKqFLXrpUbN
KdwSiLaIDSN3lhSZ+lKdI+UqulVKH6p57qdmRWwm3NSQLtUSVUVDmXHa4CReNqkgxRyabmIBV0x4
tvkyKq3wvKIFoWq0zp4SOmueu9GnM/lZSfJNY92uBHZXSPmRCtX+Tpx/xX3Z/HAf0bplhn6uv7pE
DSyEMg8iCIASwWrMY+dxIhaKh6tSejCEx8VOiHCchNKlh0jO488sv8DAc5Wj7BeJfP+djgb3vLuX
hkAt4IOGLhBelDIrZ1DGJTri/F766YTLgaSY4pMin85U4e0RMcxu/3qdw9yicaXCfOpPmIMsZ4ZR
DZNOb+34XS+Lbjmx4RpcTKwSu46S1zh2czDVImk6stXbt+w2g/SyhDeJopBiqnLPDJE2vYvSMhAu
n8D64IpKFlo6lWHDW8SWMWMy59r9kVKloIE5HB9FOHc1gsIeSylKuPn0kjqhK4NcZDF1TpMRodi+
ICI/9o8dgdVSUycG5bm50J64t+kz4XVLFJvNq5esJkoI5YMxedSnXfTWgKAZsWcE76CpPWXrxfHW
eTGPN6/DJ7F3/Zuad6aHMgsDILp7oUpZvIEWBr34MvpMdcJQt8rTvIN5i09gCONfxmQWDq4PNGBC
sF1+BCxfYD5aVaszWW7HZWSYi1Cqr0wWIhPxIRLG8csGIQoRVSG1LSLbWqByIn8tyuYBJop/qh26
V7k5+TLsY9MsUfu7/ml42amMlbuks0BU7hqGVu3OcUyo6F1wGWC2VgjfmtOvgVA9ZjQx9lD1Q7h2
B4PCt/cgo8q0F8ACMDbtWkNmYJXpfe67JXjc4d7AiHGrPjh1ciZ7PJuhUqemGsbS/LXWleUXo8vA
YH65PFkdz1q4BVglKc+ty6MDV27mY2O7IPmkzPCnLp7y95JwSulSJ4ZuQiMI+HZuTD4n+Gtu+q9e
paM013DyuE0pgxLt6C+qSHtIw5ZLmOqpkpTFpxkwlyWelVMuyizSFPZOsjAMTXUVRLNhdT5yqZHO
4hTUfFSHFR4wEsN3NEygFoW6WxZf/seH8FO8+dBW76MOdjx8sBwuDV8ERCuEvElyZR4rH547daIq
Tr1Vk26yKWkLvUji8/fZYznRZT5/YPGwQFgFZwJicS209vdrgL8SY7JuHHolDq6hfXpoLVT/3IZr
HT5pUpvOV5Pc6PieiydJEUWViFpAX8rOEqlEdepmmYJvjG2J1MytaapUpEF3w4tmubXcDzL20fa2
hPxTJ4aVeWXY9b0YapWOH+qWK8Ykc5r9xNvnerR4dEEXw/9P2Hktp9UtW/iJqCIvuAWRg4JRvKEs
2SLnzNOf75vz99n/1nbZRUlChBVm7B49evSSNPRsfc5vzTYMONYRuwxzFjAWCoos28NNkeig1teY
D2pbRZeHMHQAeSQc/udRYB30tNmB1tYG/8utZV4/v2du2G7AukZMXC1ebUANPTvfLVErEDuY+gAu
bwkN6npIMXV0n5fc+ryWQX+TyHR7UV+/xexA1NXS2MD7Rv59i7BQxVxBKsjRtIqoTWnHrVrahKX5
/xlRWLwJv7ACqUa9M91MN4XGtkQj/T2tZTvT9rSNbIr9sO/te9P2BD/Eb05r1NVoZI2T17aN7Hvw
TnoBVTujwOITX9Jl4Xdt2pZilu7ovHjaFGG9C8G9WX3Jlya3lw4ujU/gkPUkQfPFx3VvzNc8RMiB
7E3PlNislEqU7aAC2uYRzbFlvnIilLfqLotVpf7R668uIIPNnlIouB3665/IxGxq9+P29nDDlz+p
ADH6XP6kWjMnRS4fsw41OIT1R4seVadS05vUsSa0QBHI1Ppx+TN1k36+gR1wQIFzN79PpzqMzkuq
g2Dd+NSbUVcW7Bg9IHRbJlSprY5Pzc2qiXDSefrhGTfwjdFJrs8oOHHJvI9riHgWbvbZzmrR2+aR
7b6QRNREyZ9P7YvV5qUyGQ62i3fOsj01Jzfc2GxTQxB/crtAzHbW4R4pebsuVhfsmSQtrdupu8kt
BRDqJy7qvlB6Wh6bmbvsrEcloZKS37m7ybo23i2qk+MP9NfP3cVzsYboEo4iOfudfD/VFajHeA4x
6VQ31ZUzsOE9EmSQBuMtJMxyrXwfYnsfQRCcJ2CY7gmJH/GYrjxRE2iur34lmOW8FtijncydmI3v
y4KHG9/H80JzXYZQvo8pD3CfuSsjzLHCYDfn4QL3dPKsaYWHhkHflXOqeV/umoOT4Yv+T6gAzms/
aXE03ADdW9j1zRJVMkhBj/k8QkYrpGURc0QQnU/4qeg8ZPuE3zmwaUk0RCc3MPqQvdx4996U5zVZ
yC/4mnlJFE8/JWiiWttMiiypIbRamstk4eEJUuRoGPYCa5aFyAoPvObxkh+bJhlPnfyDDWD0v2iQ
hdvP3JkwkOE4NNg65Dr9oM4m3A3PaaNlPT50AS5o1+Rk3j8iWX7D1Y7GTeylcS+2aqrrZ3N3XHp/
mK6eE+rVcwEeutTPvO46rJVG1A+c3Hj3lMvjp2N+lVlWMrjmDTSYy/yb3E2B1w4dw/DzHvKMo1tj
8uXW6BZX+x3dJN5tJnej20OHIFVyF9E4PtyY/jw1w1E8MIWohn3y6A8dvkKZqSbPmSi66yB4cm9w
11kWqNQypkA7/wDlcd5hX4bEBniFJ/PegaYT51BvhSbiwIcmCWJKFYQW6/mSrform2zXzKCYR97X
js7yLuERhIb91a2MSSurk+HVtS31J03fcLDkKCthW0fH8sJwPb46U2Im24px4adS9dFz+MzgwjdX
xG5gRZcZuFve8FBkeuGGjp7/lqOdSxRdWs0vSBf+kigkzb6onlSxnEep8ItIwHZTLs1XhdMJUSnx
ZGncy+6BNGbwvF9Zobos0aGNLL2Y21R63OAGG4wSWtwPRPf3+BC6JhLKjAsZ1hqHbC9dZ11kH8K9
EU/F8TEr0UNk8Sl3OFnym7Q2/JGyPeVQEY/WFbmAE+uYmJUpcimWaXiAMlzgBt1Lf42JdsDIhPiA
EAt7J5kp4ilyrPQ5T/VAQdLi1Rpm6wQywgjDTBEq83l0PqQpoHyvbzoknD77Kcl71J78FNHQGPXr
YkgRn9HLEG0KcXxpYZCNgKDKhUoa4LL4Le7qml6aEt6cZIsjmAUFG3WZpQ1TtRUJJ5tQn26Ly6XX
poVp3lIaGNagW8j+FRb/BybPfOhzhZAm/Re4+DHyYJpndCz17fLwJ0ftPVzcGUElrQmvplBbjACe
DPpkSJ4w2q65gcVN9ElDVc+7/Kjgh9BcnvhTDlPiog8EtgZM/7KkBpRkWblm11ruMwGq08lRiseI
lHbs8WEOzduCE/n6tJkOzyjMUtOU+JWphC51/wAEvye9ZoWhEtONDL1lMBZXN0esCsyUUfVCrqZT
NKgMQb8BnHd4OtAcoN60iXsmLopauo4nEMtPGCqXJsXZMAnmPwX4D6zOBRbtPwsf5P9XkvK/59QX
yZl0YbSfpdZIzujvEwxqEJu32ygELEl2jXzSlvw5e1lS6xnPR8KiAxRDjWEkY86W86fcmFHkGIYT
1jEmL0oikL7+fMHl3+qf/GsR+KJ/gk7Z9jQ+ccEwbZHJEsyyGcUFfOjYO8RipEoYQxQri4MvN3cM
2LHBWRK7KdQkDy1vELrhxv8JjDdSH8Wqg3rzoGJT/KQOnJQI5gWTLzBJpJ7gx0dHXPWMEnJiwTu+
EnOEEdYulSFEXBEcy2O4IwzZlif8N+mR0m+XRMTZskkxn81kSioK/Uu1YpSdbC7n9P7EYnxkcZG1
n0YmEuyEuFe8tfbhc7yo5tunJ9Y6PLudmCSzGRfSH9ogPN4pBRvAIgMv2ScBMzsb17WdB3TWqTl9
y+KTSBY/MYXELiIn1DwJMATuMou5m8XuntV9pllNiVMs8YDnvy1BoseNP4+HzG91O/7VAmqz/KsF
8sPiejEroL1iCEoW+PZu+w3ohr5x1ju9M2jBUGGOHeov5/69nNu/Tu7F/evk49RsmUtlObl0ge3L
loFYoOShw06cTIICec7sAYo2xRkvyuVAzcKFiJ8zDz03cMscPpaboyffccsp1rJvgYZAJFLcdBbm
n0k7xCUEKCJvTRRSRD5uRCE3iJoa+2b61Ven7xf+SiRwdxDOAEIA7hfigJHQLOYq5S2h8eW7zrJq
WrNTFV+ZDzhFskSTzvcxjnQG2CIbiI1JqMoOp5BPUMtybdTdmuA4jWuuksGkaqEhhAGDcYVlRaa6
lnXhh2ZetEyGtRPW14mRoiPmlyU8Gdb4VIdVY+LPHZZDuPB3NkS+jKZjqZDJZ0pfJA3L8+tsdU7n
7TGXDowFcM8ckL545Q4oP8EkKAUs1EhhDBMSCSSyLJFE5jkVbsUWqUwM+i2kLVE9x9bvsxwLZY4Z
ZT+U2T1dLkmAoEHTrxoK9pu7srsZluqzxDnErqbP0gsPcJSNJG4/sQMIBDJ+9YhlbJjhKm3aTc6+
nv1cAe9SpIZysb3xLXAvUSlI8gKwSxDTWdvhIhVy95O6SEGNzUQC4A9GAdlxOcrUdTRhAI3eZU2N
2oQ3eytgpCHXLhqOJdGb9cjHG4KZmJMXQhfvGgKyW0jRInoerYEFBlW2JoJsq5UapkpEKaO4/EaA
VqTVKL0p+b6yZsZsySCPptrlwWV825pxUS5MUc2q0GFJCxix9KcRHpE75fzFxGJ0B+xFeE88bxYf
NfY0PouP0QgN8xFOdgMyBDL5rIeL2rqeRp0PiVGWQQMK56ZMuAmBBpuL4qAs/oaK2aVxFPRlpr1T
ZXSjhY3rhuVsGrPhd6zwn9jq2NA6FMbW3Ohn7+PGkkR7FSS0l5EVQC6AC9Xjyw1Gz74olM6hO6Wa
tLBg0StSFWhjzKwcSOfuRUA5TeoouZjMvAQ2rYhjUkt9P8GxXZK/JLVPGygkE/AOOCYMRoFnCaIR
RnH4uAkJOVOWEiMII9JBBgRL3NX4MiOU/c3DgPW9Cm5eyeo43U0ZnebTapkKLrniU5n6RtMm/Syw
gcfDTZdbm3ccDxAD/BBJCPhxHZxZjJZ3Z/f47fhI9Vr2jmkNgOwbpVNCbFeQZFLnvo1c2tbzE8pi
esWyntesLzSVLxRr0iL8q3JH9m3yKWlu9FwY6IlExrOU5hxGwezZI0XSBBVDXGDey1pU/zhcxIO5
AC0qV6cYM9W/99iaFK4JyGx9WlqinfnmwpynHDkdCE8Fyp/8OKoePGJYKFZgThKhgyjJJKCqDNSv
IAT0MyIhRp6MjSjMJUXN+Fckphkvk1WiAYIYigQaTUNtFi/D/zgprygucUJsmBbZ4vojDY6tMSHJ
1vwy0W6Ftw50rBEKbN8xPG57zBiRNFkt/+FHip3QNAwNWRudVZimKtYK8BiFEMcYmnqo9qsDG6EV
7KWzdBhumtHbypEC6zZmGqzEnbSueV1sQwzAMT28sswfcJjBlMC9ALnqwSmW1a60yGaB6qkW7xEl
l2j6hzU2UI68dYmQeUgoxc8JnA8W0/p2MHvAaWN5ReSMtlP0zChpuoZGZ+gtL29TY/Q4+dO0WgqN
i3FrcqHfhEq8UWE2cb9VIMGtMGiAWaHICSZClGNo7gNFTsP1yq5mY4m+bz/1vI4BCJdJYYph9hv+
xwlOhJG/6CVJghCENrAXCe4+c+aYsrH9NHRShmVP/YHA6leTA/IUg2pbL2Srce0qAwY54BzLqxr5
xMEnUGCwcOMMcLTbyJR/pLlt0Pig/s2pMnx0UuQGpcf1hwCLX3AChb81ytHr6vMZl1yXMGT8CB4X
Udun9dDZUfUnTc96RV6Xn4T3dSYQ7CDUalG7zIEJ66c2YbtwbRLG9YGhGDwzuXabE3Ro4u3fxHVl
SLgkmQVfgKN+bRZwE4O9HTpP6zyOeg/tqdwyHP0lCKFmUUffvvxhBmoJF0U9LOk58HkIXEYannFo
H7J+jABqDUIF4QGhlPnkpD6+yGnTMXejUUDoPwaYg/GXNIvjOm5YXonj3OwJx7jSuHOGi+zemF7n
mugurTOkE2laiFh2RM2nsPxjAFdeS5ahN7p13dfJs/sUEQ39UfNKCLt/uhnSFWqMqKuiApHt76Qj
4E6dn7Bg/MOxRU1E4RzBBn0bxVSkqEmDk88l3LBvnfojWlx5EdvF+9JHklPsNpepo0MlVdBHfMlG
kxtd2TB2lH4U29m+2GJQ9r4dmNKT2wnS5Zp5boPCduVWqQYO5wbMpxVLjXMRfeA1sAtLCY2qtgsF
rz/iwnZqI9r0C2fRGJCmYP6k9xJxF4ebA08qHQVKuUybQ8Ghf7aCMIKkJJuXrFlhK9C/b55u+eF1
GL6edxefCLXwHC0919vkVpDHS6RlWYXzXhsnppt5t3CLbDmTwQuRk+jB9mhd+SwMBCM2J+47Mmvc
PtzhUWsNxs+2tYHOuWfdLIZDO67/M4kci044VYxw/m8j4U1+aTAsNSplTthZ5rg6O5kWDH0nzeHz
jOygma8OdWwtfuwvl5LiWwZhAdQy7/IcOEGcT2UZj6G1tEP6B2uEd9KSoNHJhmztEuOismqijeTk
Y09ztNu+v+SbXREUuLJH7WnmARDuqgnthGVcBaVxF1o7wDNs+IB+R8A64M58zjHhchaXDi/Wmyr1
VCLynQOyQTasQ51t9d5L9CE9cv7C+uNXDVmigCbT0vc1zuKGL/vea1iXWetLj9r0nkj6qmI07kPT
XkQ0XTNdLwVWzQ/U4tJPmTIN45KHyDrjU3qBhnyOPWZdP+ARyLy1rUl0h/TCghMWhUuABp1Omtrb
29NDFi1BuQWRzSg3WFahS1aQ/uuqykcG640EIvvKnqC/2762wCYI/c5gBkWEPam0J/RwDHmzXrct
rgPrVD9FToWojBzkOMzUo0gCJ9gj71En/MW3iawbHRTvSfqS9scGwrhRwICNLalOqQ7CrnvE2z9/
CuhQzZVMQPYyqHHlR7OhdE4UZTHkHrlV5giZdTTFqNFSgOQRZBGl/Lv2xlWXBhmU2qt+tnb8Vuay
GdZ4TjI0ho0LtxbpQaPmCTxUUQN9J0PaI0T/KIGmNgypUNR3V/xCB0pufak1bIUMryIQrBw9qTWp
N1MhtXhcg01gjP6/KMWmtSHhRj6ePlQMDEvxw7XJVAVNcXhIxOZfIVR8mxIHDpSxxzUuF9cQHOgt
frGAZP6m/D2IStQ2L6KRQLXUs8WewLgqNokGiy7WTKnNBxyx+LHJVgjXkUZIO0vlkT6ItfaWCEN1
YBbgiVzJVt53PF+qZ5rR7M7f8/68P+1v/qESeqt+Qn8xZlJNcOzz4Wo116PZERL4At9d7oJAj75N
znv7WWqNb68dCiLeuEhpfQGj0VkSvCiKFpTmnW0qMIZ5F/YGN1vEFrsZDAmntFN2h4HMilGg4van
26nTNoF/HTveHcUU/kh7l4zryA5MJErvvCy7cMZc5dyUnLdXJDlB8l36Mkw9AHO+sq/n7/dMS3bs
N60TrZkUoSVMex5lyqE7mV2ut4AkTr8japhYAcESmKENcCqhSKmSJWum64encyfI368RxwbpQxxm
WT8z4gKsEp30IiooeQiH9rWDP3A9oCDkcZVkcchWyDTQTeedJZlj/lXER8kgoWr5KBInHGgKoSw7
lEz2gId6ZcMxfEBChDMiT4QyvQGiKb46ss2jM/MxTAOSIByX8hV8Rc/72CneyU0BxHzkzExKf9vj
XpMxAXNxdfIUPnIaF2+HB7LgiLTzIajD37jkBmWXpEUqnx45TXgOTB+zMhVTIZG5merrH1O++VZT
Nw9pxjtMHvkUR420ZMbqmQMVycsIwBTJK6KGUYnGC5gxcL0sOSEaitTplGkwfXKizpi2UuvyA4kB
zopF6/ypMSU7KWb7aUD5yR0lNLkwyXDisHLkIotAp2f5aeq7RqgrwAL4Pw3TqAB/wPRzgxyuaoLU
6fryu9GVFTmcUk/0hTXxlTVKHrPfXNVi87pOlOBwsgjjiAQaHWGNTT9X38Gc37cExOe3o/ZERJWl
n3FFWlTMSNIWLTYKMs+xYFcbxiAgBCULYbYhJaGBq9WhzWW+U0l6RKBURrnQCyGQNewdE5k8MTp2
JHWpUMkezTxzB8JkJVEpyg47G92wpf1TFIIMRJW3HIcSZ/ARX+05Hs10GNdFeEp5RlUClJRnNMEi
fwNNoI/1cGRChf5uAS3CBg9pS+T4bGE/MSpZAyFB9tbvqb6woXMj/Y1RkLlWdox1hvmCbFIngFJT
8msZY0j/3CALxdlhWLFejcCTIuGWMA/HNennF+44aqzwZ7gQwjnfs60LyZP2itxdkXvfYYxdqqx/
jBdzEeG2dK+f0Mpgj/PPDrIRRdtBLGRkH+AfJ43Dy7g5/FCKQGSYMiCQl+EZkwjOuNu18oF+o2nv
Kg6NIXB28APbWTQL5PNkageUCgJRjlmSYyEnVxOkxrE6/Q6/iYGWsN67r5qOZRJWGmca0kkHHxh6
AxtA8Il1si9Nz6EToZ+ZCkETB/cvArNzUmgmtq87UGwtU1ZdL/K4m2mUmXqTXhAA4aUz7NiDTnJN
7Y1VQ5RfwlOJEl+0u92xehkFZ0yUQEE0qaeMkEenaI6zeUbXjaj5srxUM2/OCFudk7JGOgQSym02
SK4kbgAACHL4diU1QggtcmP1g92mAmu+nqZwHmc7oSWwgwwkTKnyi2Ll2dqM0b1vLX/4TIclW7s8
jchs0lbRDnaO6Dtouck+EKfRtU01deXMF4yuHPNBCAYTrYwbqxK2Do6Aig7kulu+leBmhkeceSGP
SDdLCEaTLyYOXL8JOMmQyLRG72s0QvV5kgyYhUzs/av2f3Q/1MbMfBux7wnXaNTmPpz0o+aR8HK2
RvUq1EmytVN/QbwUlZJ7KiVScMGEFWPE7pXG27zHWd/o8MRiDPKUxyg3qnx1ZkrY0WxB0rkAeCQ+
ysPThlmHaapBYlK8DGRXsQyUSYeQgzMuo1ocpQ/5n7n2pluAh5n7lL22/i4v3zkiAayMF+uM8TVp
nVI4XWnHfUllrpZ2oUPDddYNzw2n/Kbd5YZ4ojZvUKFzV7gWoC+aDx9F/CRlErt9ET5xQXI8ucb+
Kh4xalA0NTky1L0vtxkNGQfsaV3R1soP/LhiTn7RD2jyJdUGmihxXdtx8zQIn3CNM5BReEsotc4K
4oJkgodbd1jcBuNnryakoIDQTxFtspVNBDFGAqWSVp+YIALQLc4uTCytXFjaSLhmgYvetpZ6VGDN
Xe1UP34Gg47nAkSeCT4hBUqqWhAmUnL1jwL/cklnjHW3lALWuHLgIl3+b3XuKNKV4zOOB239/UCP
IVryMRbh+ImO0g73X+jAzFpl6h2Pw8ftS3FdHcEEYmCnmg7kXNYyUnhHCLcEfGz7gkRSa8EeZtY0
cYCf7nouMpoWrLd0JBR11whTkASzkCV4c6VQnmDUoDpH8rj70PzA9ACuDuT2G4is90O07M73qUe/
qsXBSPiYdN2AlpSTcQjQhHJy2TKEta8NuPN8kOG9QN8mrks5uKAaD6bfOLY0KsgnejRTx44dPycO
EOTnnqMxLBzFl5F7MdkpPsNvYeNx/KUer1TmbCwpHBVAKxNO1PkQJWXmcP2OPc0Q39fAQfFE9E9K
qChX/GDQ0rFKL2v19hONzxWsbpdT7Ru/W2hgavlEfZDjZ54tZ76pqiXg/LH5qL9je0qHDhxa8EbF
QEzf1StzKqLA5OlWXSuHcnDNneKtAi68IBVYVC1uF+XG6IiAyoa9CV+Dae0bY2wNGizpuQrraqCS
OkYCNAu5XCE2WhrlLHCqAjV9vH5KD59YCDa4gBt21AL7Gvti+8zuxFEDIhq5voUqjF8WDMNRKL4g
H05XbokR0XwqgjDZX7bzyvD2+smNDGR7X2tokrK6eL5Fa3grz2UYbmZCTWzT4ib6mi+2j9abn9LG
swHdnLXlZmMop2km2QE3zu0cCgt77Lg5hqGRCeFnEd1ic1qDN4GXr6MQoU9xgF1zCT1r3D6x6y6o
WrjjWFwOI9H1xPa1L2Ane9ccnTvQurS3JJrEGeHMkEzsluwK5UC1c7Af4cqW24fAejhTSghzIui7
XImUS/+VTHLs7x/OyBvtqyVMjMPd8R5hAMjAMkr9EYiOdFGfjUM8VGUmE99E668pkHXjW0JNPvTD
dISWvfnblq9qaxhY4e8msEtF88UrDctcIcKJXwYqCaEs6HaUpBaGhJ4il8wE0ik4+ZyEMSNZkRZn
/ERXa04ZnDVUVYKznfT7umehDgMFwmBSXCB6tKY9IypT3DFPGn/KHGf4wNE4iz/+1nETSPUsJy4F
a6hzIEoMFpMnZpRqUSd63uCXRhPvwqADY9SAMrttCmta+ylBIo30vNuTtlW8Lz7j9afgHtrjsKQT
6HoctgdVj8/xtExvTKvlFtEpPyIS69OclxTaecmtycqLCXXCQzBcdwhVHJr3UhTBtvgOLM5AGs1e
QZ3+RurIlIu/C1L/h1YQODD/ohUcT/PkshhuqEUCbUAEW1xRONBEFQ3/iCaKX4t4+qBmGtZPHBZG
GvcIs59fJUsamTEI4u98g7yYuxnr/a/sd2GB06NiJYJLxo6DtOR9rhm2IUgHIZpccw9csK+5yl/q
075x6dWApeJFO0OGuL7e5VBxS/ThBnme4u+yCrmnw1EwW0pGmamlv8zZ+btuiBDGqDdrZEaV5fvp
VacB1jqGgvMzxBOoYcM6wcIadlv9O41stD1ghRu+ceakXhluDMHYT6vm6N1gSoRt/a3ZKOs19CLP
YswqjAOGFhSFhDEWH4p7ws9nNJWZFTTj4M9MhN8XPCqlM8VckcKr+fJX2souO9yOS+vTQMvSbhO3
jAUpDGGUP9LggdqRaX5it+wA2nbE2zVGNEJQU2rlPq+19UOmNoKB/QS7j7Bv9IDFvFZw4b07bdo/
X3628FseRYmiR+VCqZyUQpmqfw3RZD1dJuXx1nI54p3ii6c+Q4vhApxCxNOsMO3eJTa/P3IrlCG9
QjpQEFU/soTR9Y/5+lOvUvtOg20aEjvdVNntjipXN9Kr/6/cRlTOF8rscAdGHcYBMeu0luImxa+1
Cp4cOHItJBJEhoNkhagnq88CeKg5J6KCOzPrUV9a888lPv06aUiU0BTyejbsmWRKUJ1dhovB0ykp
IVkyusiS9W7D3elw7fG4rZkXHR9NCZ9rHmmYuM1y3WwMytAafVT/gp2UzBHTFlzXYpCUSuzG6HTp
icG9RdKDwUAxdWm7LnBi8MRbH1Hqd2qjHvAcwPkQjD27WfxaatUSYJ3Dr9k0969EG2HyEhAs1m4K
N2L/MYheGKyaBhYDUxiuuKC4KHtuEGMEJwII1lOQOe41yH83oiuvKoZO/jzGkt9RE/P5Qp4qmhmq
En+tqlXaTrLTy4Uh5hQRcHSVswJAyDYVh4/iBDnAwshPTCC4SR1F/f5NGNlZEg3aCQIrqD0Eassw
uKeR1ABcgBXxzxbNsnb8jM5Qvj582cIDPdy6qxoOjywmYq+w8NmE/3yv2fTvSojlC4WkUEjnrSX2
hdaY2lyyk8lmdhrEIhTeaJqHgjoGrjaf2viRjWQDFPEcDXwuWyskEIwXGGyKQdAyhASAeN7tHSmr
qsMQw3sX6gm61PiQgBNzeyV5GuzQxVByIT5jERIsdUsxrhLXKENxwafmC4vAoJGNdoZWFGaeWeFC
MkIJNu/8ewnjd/rdFUkfSTPeqeHSLljpVPfrD8fn0rI6/JHU8ALcMEyYx/zCJPerk6ACtgObzN2v
DtVfCH5MwHM/YddQthcfC4lMDG99Wgm+IcTRFbqRj2h+0BbjaPmGoBZBoNip7vbrRrYpxEOtYaxV
Uy1TjQs2mzoEIVHoedzOnarOLsJgD39bTDPl/62WTK8XyplyJg0nrRwW238tppv94rCYDJenwdOh
WpbHRLDVoKHrKvm1NzuiE4Ir3qwisY7pWeNnuTrdo7mt8z9ipdJL1tUVHNNFPb3SMG6lLmM4nmFN
ZFVknxVuZl3cVEKghdjDiPVXZFl64BGGl9EI5g/CYrOfi5+iwBLK+Y85JDFMjVRNiMx75nnnX1bC
sLi+kYAcDi51Vt9Naz2GvjVyZQdKD5X6E6xJTNtlg2yJEVzhSHr2hfVP3yRIB80qUK5fSX0i7Dzm
F/+zUM4bWmqan6RS+a/79Lw6xFIrIcxrkL2wrE4bJJMkLWrZzizTHtZHOEOwJWS9FK8VUxa0qe1Z
H+QyDeYvfyWKhkrJX1MX8qVcNp8t5TLpQu4LzXo5O5xHx2kZbSHgrHS1hBDXpD96MCixDT74hj6B
fweFzgh2upFGIIYwC2urU5BwZs9k7SUp7aJ6gmjBKGCpU3lgxuImV88ttxCYiC6Jx5CIahGGY5P9
zo/quhxA4lzlkKEE28zVSs3kewFhxMLTtJbpxdVQMu+qnvspEx7KF3tV4Mq8kSXXhNf9VxZvkv3t
Akih7UI6sfRp4csCODumJqfSMmcLpZp54vcX0hGoArN8sTlSdQLBlO15yUCTAtVQkCj1jUj+BYmk
JQCawXCfTYj4WBKOGiuEl5AjuKdulItdihpdoiQ2J82LtcXvUI/P18atDYXoyt+OhKXYYrpHWAHi
jq65RI0IS4keqnt2/HBt1lYT9wtwP2vtqG/lLa4rxNFUT1MhTVkxaTnszXNCZEbcjfvbp4e2l+CJ
jV97CdryWKtJ1ZePHxQuQhS5F+uACREajJMcZaEzxg4P1Bd6qdGNmKZRfqWxWeu31kU2eicFRuxz
0lcYe8aXsvAIUuhDlW9J+iVS54cjbfWKWpKLv+FYs/W3XXcQ9dcvT7NdZTlQFcjYWrE9vVNwKlcf
30lJsJZeyLMn3pa63XIyt6dLrUho+4Cv4kj3Ar0YqAqfxXYoBufHstTpKTaG9+5mwrC5D1Fbt6V4
PwZObGl5lHIxqNiFMeTmC3GgWfgxq0yrTGKIOdJpXM71L4sLfF+SJljXfbjir8mjOuD9JvhCi2dd
oiUm0C/Wmtl6IaeOFDMXiJCYFqgCEUAo01/ORewnTqa9Ey0wT1vGDnLxmLzDjQvsFzO1tIrcY4sE
bCKFONQpKqnqNQHqzRFP0mg5EowX+st/Wkhw0ZfiRrOwFFkga/I8bpTCzcpvcMBbMEvJPkkKKcxQ
QxTa+IfOTq4TEdLsm+NJEl3pDVYGHI35y2VbhTf7uae4FLWcvJe41LnkyWkyM47FkxU33blQdMfS
PIHZ01v2mOmw92ELzirzNuVkOnPSYGeQf1J3Lr2nJo416IJkT56BNOxZi12y1418R7fMrXVBXXXR
AdwyQ7V7MuPsqmlj2PdFIAOQCFLkxCKGJK4ld2ISvuWl+E3fDQ+2AxEBN22VgC6ABW4XJugN++ZE
v4JxBJgh9UO0Axu4kkDdtVcNH+RaC9RuDzCXzLNekygbD4aJByxhWNsyf6Z4zZFFoDOixSXSWmBR
GWHruxeqJ27wgwQuurD8zFJ8s2bpzUODyFPHkKjelvJPlpAyNOBBnAMEMywvmYWVQ/wh6KJocqnn
5swjPg27xI8ZSTdQrYXrHE0zEDTSUTSCEOd1OWOY89nKEB1CyJFdGEfHyg6FP6bVgUKK0H+Y+iYO
SAQhgIhfb6Rb+ojOWboGnQRjOYP6uioaismpxD5qEjOfVCABeNOnduYWrtKLuTPEyjEIk9tDzWDK
vGV5x2FgvE9wDMCqMzfXMZWHJ5UdkiDsZN+CkEYwBtAkvQsRAoRlAySg2wavua2+NC5rgNGu7dKt
2KVSuEox6/+l2auk0ql/WCBk14awYghP6cNpf1gORAr5rdR0QuFW4EGslzAA5sekEXT0z53iNCjJ
nPf8UW1n1chRr1pLShjC3+sO6qyhLo1oZogHzPdRFmDKHwyfc+VherNoFzpBDIzKWnDvr0TmRxTR
Mlof7bKHCyx/TTIDFZRC4uVoOs0YPMN2gVVz82Q4Vzs7SxAMQ42rNuyGvinVUA6vClooyqXKIZkZ
hF3n6VAwB18GzrcOrgGGK9jybGBYe13JVM1hK34cqYnMXWDpPcLwP1YWiMMmDzT+kic63HjF2AQe
f11DW3wDyKpZbnBV69IxrRGh5A7qOZ0MvrpJAVTb0TxMiIsQ5cdOt4WMmdjOmqL+p1HK3XDVuLuN
C/m3HNUf/Xmv2rBPmrb29LJEfQZmTJkxIfolVTmwYak9swLLgPDOl19jrEtkKU/QR3jZ4I6RoT36
vbMgnWvZraigL30hoXSXiHaqJxJybe9R7ib8wCgLmJTRKR9GPY126ojgdBirtjjVlcoaDlCzJVdg
0Q5MA70GdomdNfryLGRcpBHnUkQqoFOEXJPgQCk8kyZ+Gf1RPSSb3a49vAD5B+0EDiAiZrQJs/st
AzphUCht1iUo2glJlgIMDbqYmF805Q2Xo3FBUObHsWOyjqPA1jPIbizEQJr/R8SMoJMRFSNoI47h
oOA2iX8ZtZPwYcDX9/GkUPdM1/fAGktSGdxC/Y3VHdxiQ9Pga/VxTR8JUYNQTiKhTfTBnGeeOt2a
PntJ9j6uCRFnxxkFmcxPYboRx4Rahf2pr1Gi/2eMhSKROjqS3j4zhzRpHSFXakQZR7BXcm/2kjL2
SpSqscJlf8+8rbl/c1E8pUMQLg6Deta7nKpbxIZN5TAZtdTQutbIcSnV3hLhM50jhbouNXhvUG6F
PctuyUJcIBitHpdOi/IvjmeD7M5DmGhts1+HrR10/k1YNDy5szZGxr0AFwEBB6PkAln+WK/JYedA
+cWIsd0dYaPW+EkqhjfCyCZsEgWkHfdheohrhViI8RChPoV3AqOcVjdzS/fKoY2zvK5KrXHQSzO3
EJzBIxMAdLvHfVWB0nWyYF0hbTbEtZ6lrzlDkns/ZIjPhOIMj+xLiBexoIizqmaXf8niE++/5/GO
rSCRJzH20CriZWdqszvVUIx3kB0CLpwwd4w4ZYiJrFpL8pZMuM3xnXETZVrIcazGeNuleonE2Vyt
8GR0ZNr0QThnhCB0kY/OH8jQfSJ58hNGxaUyu9sR+FEtKTE63Tp0DdasBmXOeYHtceY6+DDXymdQ
uegDfwIRbwg6mZeZ/3ACxyjZrnXqGjdSe/YwyBCcytTGzTM3Z6AqVkwh5aq94IBE49qXbh4oYEcg
Z/S6eB03L90YE5vSEIILJkd6Cyq0FOvr4FONOxteMUZ2RpFFyXcXE3KRu/hbSJocG/nmGf1bPkXE
yrhNYIYgV6JRV6jqmzk1vX7VZNSN0XPOEuXRmNXslD5bxnXYQ52VGCfVdtNEJcLohTawoZsNHyf7
OJhPBmOiHSxyp0EBjtj2a8QO3mRKy4Sw0LB1oDVFqFiJ81XA1IrqJJpZHtNvlJvmFIjNLV/yV3w1
q8P+DRvJmtP/1XFOCplsvpSU07ls4YvjPEr21/S4UDoOFiiFn99SmZvD98yA5PvKkJx3J8Kosto3
tp85I6blRn5cmxNyX1auBD/+DNJlMr8DvZNCvljKk26bKWaM2/wLpzmOd/v06Jw6CnpjolExWiNP
U2sHRrd+0RsxDAPft7UmT15FgFl7h7Oeuzn0t638J5lx6H8D0GHnA45nnkOlnNplRv0bcf8L6KWf
JimZ34vatO627ZYd969yUiUm77bgZlzsHlk43HD9//xQfkwgZBAexkJKM3YXx2qmp+Ou+KXDd/Qq
1HnuLerpZ4SHMOEdVGZebr6VOqdvJnLmn9OY1Y4Vw4Hn17916W9zlkslUi8LSbmYyeZs5X+14n5+
PZdG6dJhIMRV+BgG509azrJ1gFeXuVFeYYl1JE1Goo6igjFrORHpc/uPC6eGltvO5OeM3c8WMYHt
WNnTQqOklb091fefLgAsIPC2QN0XIE8mYk/xGg63or8sZcy/GdHMC7HF1fvsGTUL6+Piv9XCPAme
wV+GUvk341ocqJjJO7KLuS9aFqXCvlw+DYfnAaQMJ/BxDqpBuV4QAw1vp57M8gscpsh0krvKyIBu
tqtNC7VVZTiupj4utTQBofOlmoK1Ob5JOo13OHCNLDJiBwL124ctGclFRO17qfawUt3Amm7v+/3C
+lKhpklyv36SAqFMmwu/JpObgpp3bvBaSW5cmsRi6eJ/GsPKlpsnmyOnzXEr68mkHF1PJ4YYig/U
A160hUhGaeNU6JtIKBYJ4MNdDSXLN3lY2KiG1D3b/NPyLLFkij7AghFNEjdmmGaZf93lTCoyAGRs
RdBXhoZ34PuZNnEjYUf2KwCufHdVP9zl310FZQtDBMDaYXQTF9drdyW8PJjPQHaamid/7uzsb5L0
M+liOl8q5nMFAn5f+nqzO+8vs0lyHujP4buheaiYsikfMv9njFtJGqUPaVcZNjioAlV0pBp/vo6Q
2/xlLeU6cuVsNp8u55P8l+so52erwvLCdZg6Iewknm842SwF3cgCeV2KmdIlIsHQn+hrTBhDvkhh
1jKfkmlR3ovSCUE6RTo1Pc4ULRAHk/qXelKjg3UI/b01MoS9A7V9BBzPbGT7quuOhAFRB/em8g9Q
le6VZjf+BDrx+PfoytdNJElKWQQSaPxyPl3IfllxLslwOyqlhvsBLL/q/iZVMdX72kx6FN+tWEq0
sq2s6pvbcS3/cKmWu39u99z/SFZ8Of2XWO9yfVnPR7PxYZD+PN5cu6jO/USiswae3hnfTL+l744Y
L/N2tplgviR38+q6CmWhitfHfnqpMTOqm85frul/ZBO+XNMX5YLRLHdK0rvRYTD6dOMft3KVnMx+
0PPFOzQDrPQxlQrvQOY3Faq4dGEfNY7VCRKli+rdhCjMtXq6KVX641rqBtMakOXPV5j5n/Dff19h
Lv3f28QoM79kNjk6LdWZt1L9cr/8MHzddrK3xWbyWr4b9xZ/aZNsJv2bQEwmnSTFYjHHdM2mv7TK
6rA9l5Jh6jyw8FKqKePatjGTyih34VA1yMbala1gIuFoZCbo9C/6BXatPRPbGBpb+N2+a76ddNA9
QKrFDf1wjteEe0RH47tF1kHgH5ZOwR+e32Me+DXnk+kPQtpitp40+SCRJhyUMua8vKKQiA5OsXEg
2z7dJo1PrGf8AyopAWTW5CKLLJYE73q1Hktd4XhUIfPRAxgSyPiWbZZjCjVtu0jBW3Wc/0GrIu0E
MAzUVkF4jrOtlG+nA4DuoLhxAQUyY8Pkjhkg+FAtd9V/p6hNWl3dWKR41flmVUndqjs75S6Wnm/C
57no1G3hI0uVeTcQMGZPU8hVJ7hnrpcGMLddTh/BsBAx4ZMefPQgKm5jcRTz5kJv8MtSDf4fReCV
dgofBDmbDsyJMydlhLQiHwia8AVKHLD2AU/bNqo8lIimema721RT1XGH4rdkMhW58M2TyDopqmOI
/e5okWR8PpBdqBK+o8U3BOFGDx4tS+qApk48oml/9m/5lo5v0b52jC+4M3qPwvTrI8kw2XbhJVwt
qTQczrC3saPQXevuP5UsYyNzoXZOQBfZcYsUnucqzAIkkXaOWS8IOW0dPlG8H9jYXk0sn0lPcSau
+1gRiwb6p2W2XZ879Kx+uRxk6uMfApUWVxBzBLFmaHIQPu0EMTZhkMGO4xgwOrkR29IstZD1EEYz
regQ9+FF+AHnSYYOyNW5A/81vGBsovxhL9hyMWIAlNmdq2bjd8d3q/7uifOPeuGYZpk54P3i6CH3
4meG96calQpGD1udGr6WdoIZWM1znQ7vCRaJ15BnmkQyNnJdNI3X5HBgGDGnx3fzwZ7ohoMqdqG3
VbxwtZfPdPVUSzEXt10CReZ/OK78tFfCoJ9zN84BfzR+HC7WqVCNmL/javlWR8K01HR79TQeOIic
0nyfIIjBfgJdfppG9RB+wjiQ2HKUNDY8RYDqQv+7KkgZE3TWiRNR9oP+HfUzH6kDqZ4pdhku0tuJ
QSPG6pGaQ/RitpK/JwW5cKlPivU9SZ3j2ks9RerS7n2xrBV/rnoflHzb3JxQCSpVz59lil4/oVib
eUCuDJ6OLE1R3az1YrHItOBiJg8+MP9ZsdK/qV62TBKGb02/yzGPDIE5kI8wXTTtpP0OEQLHohhi
XYQYeKfQV5pCKFBYS+xLJV/hyJBPFarImcOibzB/9vWg/4ofBWngQmKTpmy+lX0VWTN3aQ/eE5yJ
3n6K+s0FhEJYKeBAGr6iQEfwnTKVuUVPFlXkJQ2Vdwx2k/I0QRl4YWAdJFg5NxGYVWDkaoKK0mpf
a7eKSpwDNoGzCutXeqzUg+sT0Db/4K8gFJ3gvwG78J5oyC/OreBK6VYqvlkvCQhPidyXCL/IJBJh
AH6hhphQon3gIxLClDMH7vksN7ZFbGMdRNTEAddFOJVUlg0tBK9pHZi3lFtCnxkuMF0EDRasmC4K
Z/C3Z4tc2aRBdpnfjaip6TDae1ludf3di8xh1siInUPVXT+YQpO/ncH8jXyQGYPB252CFB0/M235
wdRZo0SFlfDk2F75iaPBESKC9p/q3sKCkXJFWdT+9MHzaazGsUQOKM0iaiWwY0OrgIEWCZ1yfQJe
4Urhl+HqAKibmHtjEkbkRopqo+kwANNjNOoMUZOBI5OQWZNTK4IiC4okcihcqGTdpB6zAbUTwuzu
UEqi/dr6l16EF2Xvq+ht1s/h1rpg83/0gWV/E/vAr93D7rv0Q5iG3GPLclNKF8ULC1qln8ggoSmi
96Pfk3BJMgDzPEOGgKYRWqSM4weK8YgI2bCi3EKICbCZQliRApx+Fru6MlJpUnJrhT+pykytk1Fb
X5ppB7YsyCmX/VSHdW6QQf2Q/f3qjtOSPwKrHCa6YRtHDET3vkPcvgJ9HkgCHRGqEEUNsYcwx3Tf
xU3FqGMWSXQxCQv0yshKkBiEFWVAWJQlimGZ6mYoXo1GUQNd4yH5TWKgR24NWJhnXq695KX/H2Hn
tdxKumTnV1HMPULwRiHpoqpgCA8SJEHeMGjhvcfT6/uqumd6drd2Hxxys0EQKPObzLVWrqRAk8oE
ngFUrjwCkrwW/ngFsHlDiomWVjFH4ATx+FWlJ/96DoefpMmgXMI8Ru6dRl5QPR0EWI7Wl3ED53Ck
0pRcVjhmDXBE3nY4OS/RqpzVXustqtmPUrnFKP8KX6aPTf1aj80gIIyF0UyAdCTwX8lKsLwvMzUx
JbO1NGoI5b6z9h4mroMerq1Pjl8m20gMdp8afsiNb3knElscU1W/S34KfK8btoc7Qx6/vftJSP7g
FC3sP3xe6+OfIp8mjpj0kyg+Tp/LF9CJ8uMfmhQOM13PkDEfx/jj2nMiFx8hZDfuCD5m7QSRVMSh
LFlEQPK6QqJn0s2F4Rmf9TmmEMeXaNoVG3qL3YytA7NltP9q1ClZRrjXVQ3wh1NJbFSgAiOptzfi
M5f2tf6VjEy2WiG/TlcLtJg+sI2KS+hhIkLhdcSw4QVyE4zCCJXGXnCrSVVWgmFYx6yiw7DAHTuJ
nmZ3mChbZqN+Q15U/ADmpCVrnljJIL8/AzbMUOVbCy5QnaLOW0IQggyjrSU5dqW7bF/ZGRx4CaZB
hwc7f7rWHSGYXNfe4LvGbH1OSG3BxneVeKQfSM2V09oQ9QZkw+vZLASkdWgS4xOilrsR/8jxjHB3
gRnqhyWVuH/W41LA4ubrNpAs2+5YaQB5ysUUWbOyWBUxrxW4A8aj9t6C3wb4fNBmq1xFYxW/sROP
1Qdqkakxftm828dF5WuylEvTJSXAoOHIxqd3pUcZCzf7dQXIzvWCdaSaFF8my+S2L8AuD1UIc+8X
XMg5VA50ercdYUsHoyXPxU6GzOBQX7JVCqDnuIaY/6MtVCU4ZoZ7gpunLau9/WwvTwuUfouu+4Ql
nFvYhN29q3smvvpseFw/C16Qh0JGyDtkOaU9N7PQtHVBRTJ6fWJVXFJbwz5FoONaKBBVGgD7EwLF
JTIn6neWd+00vYCsD3KP9JRdq2xVICtH9Yw9C1yufMgXFHvWccMbcM3oBICPNU/Kz1iz7DHj1ErE
1aS4sjIoU0sTl/UAH804Nn0cKqxTnlWW8GDRtYuDDnIbfusZWMCjJ0KhacOGI6b8yryoU2nkqhfA
pwx4sQ3kpTXkeyRk4msRb1kUtiIPuz7kuCt++d19dYZzfZlrtv/yuVkjGyFn5TpOGts7y3WWMEXn
NnwNEgEOTCpHxOOFuwBXRIuAu9iOQrs7n8/XdrA4DuUst9QDsZDmz3qf892k8V+EFBt5X0WbnQX0
Yj3ERTiSQaUfjfylnpJyG6YpLEu2ZcHNbuCpevgwLLHKwNto/ZURjsWQOC/cH9vODAcJYxZjfA9X
M4kMahpGU4Z9g4/lJjuNhFKLPfvLljDedy5zt5gAs5/ZT/phDaQCWIlaz7J6G9Fs+Y4unTluW2nK
wWL6x9LhDUilKiX1+4n8tsISLlODtxUrP/xLJpi1XbF9KO/WD03DHkVK7gS5r+u/YIj50j9CJOV8
IVfOFrL5Sqza/gt6Py7Mr7lxMXsZ6tHjgq+4DrEZySbyIpmoY3PfXLKuH2ZB5u7wku/sgVI8Azaa
xtujK6ai4mtdnyo17J6fGKzG7AXUj6rcdUYCG+SMYala6wLbkHsGyV7IpG7NnpPoHl03Clk86bkw
+U75MUdrVYMGtofJXYXrQ9U8v4kxdcit9px6R3qT8gK0VIt24krjtpJIA0mOd/zNmQDDvYUt1eap
vqFOVLQoZbvQqViI3uf9ShQ+blzY07sLk9+BI1yrYg4YFz0WH8sd315KIcGTRA7MvdynpJxPeByO
0f+g6mFT8YK6qS9/uLwc/250bc4VICq9lhrwZNHCsysLTcmcgKXHekAwAxbnXfumfJEHBAJZ7a3G
El9L5ULhofSTsWUhZpkSLe+NStMtwW6Qp81KHrFWoq+dVMM0BgqZajdHmYKbQFL25/QoEQtJOlm7
s/jYtW73ihG0G0izzpaYgCq81JeVq1TktLReWzKRkzXRiMsozTpmKQZ3Opc9Y/0kgE1U5KzuVPtI
nsqEJzsXPi5sp66zMcjM7LNFTMz8EVxTp4zQfwzlZkWrthm2Yz2Q5alOIRZVNhDH6LFNBmv0MlZ5
mDX86RozHybZkZXQWyJaXb2sjM6vSZtcGYzkS3Wa6Zjp+OVZuXAk67ML9pl235RG/qFdoCDVZUJv
kD8ZC0NfMfIjmh13TFJcz4faFXZ05Q473NO4LnjvTNtjnCqom3XDcIuk5wy/yMH0jSmpPTXtfFN6
fKvZFKXYzuIIaMhgeA1iyy7rZ7rtXOIESBH8v2K1/1Sxlkn/ZVWQAvnLqrBPpZa5/aJ4Qb3rXFK1
mh/Q6oGZBezQPodPR+ZUocc6ReCKim3NeF79UZYfQxPMLmrY4pkoWOHcjVvzGoPxgkFxkHogClOW
V+qJ2dBWU3FlwpT5J0zPQXkwx2dS4C1GTgwm/S+xFZmnRBPnGybMYrmO0M3Yjn9EehJ3aEGGTcO8
olRd1tFaI1tZgwKgmGAsuAkltg350bFtFkDdFQGSLW0cJ9Nl7G9CsrgZZtk0HCw6EZkOOorNjk3O
jUkM/PQpsj+gdgzOhykF2gwhWDeCG0NAg4QjxuzzNmqYZqVza67ZZCyVzTQnXXVySd5nfJVYo5gV
pqPzvyDy2b8h8oXCf7vJv9Dfs2l5m7utCpch8T7knSWBSvwwjI0yXUNU2zcuIySldDlRowmtzAL+
e14AZ+tf2RwOA2df1ADpdDb/Nxb+lt4Vi7f1+TJcfSbJRWxEFKvm2XRqQFxqHCGjxg2CdpZUR5XL
eaJCzmEz5ANC1WEgNq7e+CB0S0T/qfozdqliSEmLnVAUKe5TRZU46JBd4p0spLR5LkJNxBYpSAhx
yuUqdO29kyS4bvYxcw9KBRdGMIqMy7/TKxLR0mN2E6xa+WFxIq3N2oShR1yF1qmE38qlRCDmdKkv
xytZCesPsSuqZtq2qrIc3lXYxWVJzOeKFRcuT2NG1PBTzMdA31q0JbiRK0HyuDT3I1sdEWe1gfkI
6HaWU7Qm30phYzWu5bEdXW9Nc5QkY61Z38Ztya05Urfq9GKjYXukpCguzLACWXUu1F7LbVMoU25x
3Jh9WVp0GWopqtBZ0NWczlwsRdxSuBtUrC3gDdJ/ZFLS88phBEosusMA9Y9sAPCithyT4OyQuhjL
UfXd1JU/1Y87d9i0nXTcwrTrveHE70dhXI7wK5f610H4C6V4y66Xpe0844JnYVrik28Vmpw4vg0I
GFQKuwVNuT2ux5CNA4WhWh1wD4VYUCZoMxp66VN3Y/ACC2PMI9GkExUZG1mnWsBd8d9o6UL+bxxg
PJGK6GoqhXQmF2tv/rJo71LHwvYtfbwMlfEcapcM8Zpxmbe7AjkcF17EJLHzJwtcnUQ+QsoYS1BL
lmosiD/ikjD+Ff8vAtS7LOuQJI5jMUEudtM/MXI1UYgL91kt+ZcdO86R2AAVGGBsBRprtst/YcFm
qeuCsiLbTdjMMVlwFNWgviWJVsiL/Ba5aGM8DjPPvjIHhqeC5K2+RXAjuyC87S60pPlf0q9S/F7N
36amRhncjxsljjuOlZjeF+ONdC3ueCdqBzsPXOQ+zd2jdxjOWBSuKRdEuchBJtiZNhqKHWkFj/bH
Qh11x0QdJ9WEuIdUENiq+vRFlHOBJxuTjBkSjgfPXVsMFbox8szV8NUUlb7g4RN/mOuB64caPotV
vVb+7Z/BMN7uDLgTQw5ovFXqqlKMr+ge8zHbpQlmU90FSp2YmcQfwB/4gZllXEzmMqUcN/WEIpnj
UZi5J6SY/OyqQM9tnL3IY0XPzESTBzl1W/GpD/XLPhSNnF+MCJMIb3pn50o3LaVJpl0zKiqs7FSV
SY8uMh9QNdZYwxvWOS6092ENYCqScZgHpPY8YSrvwJmSoLo02NbeGgPtlTq03IprxkRiCiK9ltry
1xbc0qyDvBSLJ77vH2K8INr3LEu7frB4xRq5BTZDeFkbu7KjiK5RMw5UZwUtmdgYzwTFUSvWRSZl
11Um8RdGSscaZruduMrMlQfoLz61cSCYp28AaHHcKcqcbv7svJ5gI2TusxgJiwFvEZskDcylwbR8
AZ7iXwhQWq8i5KLXHDgRaIQgjSfumoEFw4cbrrUpfmS5a2VHjMzYHMk0y+oBf7bZ1PX+ysLi4dh+
SlwQO+AZFcPWslgnw3sghuJ9quLclWGO5Vys2//y6lyBK9++dYT2pOPaFz+EM3HDtwkVS+6/yGgy
6co/LVh/jTJ/WXRXu1NqlpqnL8N8RxiRZVdA7+6NKovCZwXGNLEsdMd3v1dQlez8Lm8L68DiHLJe
3iC2KhJSGoFazSBlusMS1b2qTe7ophQXf7HqYZZ6Bx1G9JrhDcy5fOdcLRZ7E2esmY+rFlY1RHOr
nwqOK28NDNAM4xWVOx2d8lYKXGjNGvfPQVXvUnXGmlfSQaeovXAAvUetrHT1sJQv3Sng1akzECgo
C+w+jqrYo1GLeruL3QnZbYK1Kp+D7/fYN7hGeFtJJyF43Y4EQ4u84LzjFHSxp5ibm7Sn/g04VySa
E9Orcd7N1BThjRslvt4gZNV2KVaQRQb7/Hl73DJmQIYfFySdXgrD/CRBJp4i7CYJ5nnpSMsc8lTF
lNRCsuaMm3YQqOzgzmDPYp04nhJUnxhGQI8ipdTNePokvsohxfZeqPBIG4Q2jmhVLe+sMD5L0UCM
HCXshwO9BL4eVwxZDmr+mn82ipg0LT+64qKipvEaf6n8OgJPKH8SwVDrZ4rtPvan9C7hsuVXHVt/
wsLGg0ku4b9nJJ+Kp9J1LiarBTj5q7C+e6IXBhfL6AyBk33MRRtIFVoOdLBuoPwkaW0wbZZij0tN
fWV6E4pWrfqfDh9iH85HVburzlvX9SKpzs8NVyM3bUcnLDQBliw9BoMJSm08dm2On4RZHMgM2vZq
VLGKDiDGuU8cx5tqEVD6SlJ1Lc8oKhsJiySTZvvjfGHdoHVcAuFkmfa8I4rb2B3AJYXZXrC9wUuF
i5xt0MxsVZ91dIxmDqKyx1kFpBoxLJbt+o64YSa7GlODHc4dMEfyYEGAO2GBJJc2BrQ+nd9NT0Gq
Q/b6aeZr/GRUrSzfN0CWNMf7bl6n0oUEv495J+8IVyiMagBuqJWj+EVd/alZPsYFGOO7Ey9JMmMB
C8Fhi1rcrJKs2Q3V4PqNtzER980sD0k9HUHxLwAdeqmCl1iHwO/s8qqtCVtxJz9MvZOLV899yiwI
zvVFVHB/ar6xYeoMqlLxSCKY79nb1sz80BTk99PSdxkCfIMf63xyXQ/dREGnP/bnuLwAd9qvVLfY
vytHlS4VSvGqQqIw7Zyw4MsRJuG/QfiTicoMinFDBcz+yVhbaQFWdg+n2i4SI8tjtOy9dplzWcMM
urOlaBZZ+bE5BXq6wPBTkFrsXBngpPXwJjHVBGzHfw8yPeBHkSgZuhn9DN07il0bWTGnIHVsS+4q
RFsGdr+rTfjY6LpO5GRQUzbIBsL07rupaB/ttpi5S9Mm0efdVtxSXOol/NCE9GzTaqzidUqCn7jo
hHqSLL19vaP8ho64xF5WlxBKXTEHweKNn7yvFPkQnhziiG13CIzEvO3a8B4a2bsiRsNFC6i8q2/i
KtwNMrQoS/pnoqXalC+CnUXLcaShHUONQAiYBnM8kZ4lqMyUcWayqJNZvrfnrvucQHCm3j8E+89c
h0FI5YUJvjCRfEXhdV9bj2QFpFAcHKZscQ84szf/o9LJFYAHbOrqQ4Dn+Em696kTH/nEp3z4OMYX
LHdYVfcg8FqKycZffoSBkgIRY29R9xKAuSKDlbkVMUXCFVVitE3mQ9A9yb/2PWtA6Iw7kqNSbOtX
sScXCiZHNHKh31We2I5GuOCIEN3siYv304+Ut2TzqW4VCFUaAOiQ0aAl2nYK9PMp7Ut3C64ijyDX
swYlKZC6irAhNYCHkYOpNPMAGzBBBH6ngRSAkZD2yCf+TVMmcQJnNFNc1s49PR0EMM+wOTe4n8m9
GKZdrRVL2IBYJklAT+ZmPNy3V/eV5qQRF3OAJU6HIovyOh6J31mOmoXmqgulMIxZqdoNLb07TIKa
JiWucIF2n/Q/Jh332d/nnrFA/tfc869h0C960vlxf9vkCnkAkLYLrLY2cfRADHFraNtkDCG2K+qg
v+mNizrBUCypzT3Hwa6tV7RSODLnfn989FL6J4gmXcHLIg1GkykWf9FRpt8qi/V0kjOzFLenKwsL
CqgRWyRpJfyy+9CTbEay7SQvM27zS3Rm3r3+YHlbNRuu3GWw1lQ9KSXcyUWpKR0UNRciG+LhGImN
27ibhWY5KCNBkr4hf3OQau3rHBU7Hd/Z9kae0pWbqe5WIpO6rG76Hxd6D6U7SQO4As6LovK6lXo1
MzRJEoyxe3Rx6F9bjijsnawKTmW/BInMUOisztDxZ9XTwn1nfhMr7VkVlDzwe/aGxXOSLtkKSgjY
511ZPFZqIUdvdwCQOL7nOPUxgRKyNG2zpRCMGKxvE7xkhXQ9j6uHSdbpXgNDACdDPv5OBqxsjNLd
K5LR4iDHVmD0bMSjwwCRFtmFCI7r/J37v1YFE1J86AwQtIFkflKF7tYx/zlOwigxRCBisg2OQXGu
x4+Lu9tnEguJsoKxGT7FYJuvJyKnjCGWE6oNvf4IFsQy0+uPSkNPT/WcFLMuLRv2DyIMoqtcLxej
yYDHMZbnkRufGYAWZToQlZZG/uWa3gvnH09GRFmGxGvkV+UhP5jcFV8hghC3EiMlAZxv4cF6nNgZ
rJH0HaiEXvQRxsKkbJ8Qayb9fZCecJ0drOykME2WQ2M87klauIHTBPSRl9Cbsf7RFP3wWaRen5iO
czecim0d/MF4Wk2jUbIINKwRD06GkM5bO+Po5I0uCwwhVL8UyXm0QQAViltGEsgzkbxlQuuer3Gs
oDmVK0wz7qlIe/Kr+ADiN+GiQGn5XWBenwiK1Kkj7zjv/NpgfhH/xOVQoji6jbxDjiBj+pj9j+Wp
algNXC0aS6D15LtXVS0HGL9DMtObtc1IjJNNH4wXHL1H7rinHWuHeZs8d9E3d2xOfww1EspPacyE
s/JsM70rJILBrb1hGM5xceeOzxnH1hHJ8XtA5n7lV8esTcaELs3ppUl1bTCM9WoaZmzIvBUkS8jF
ThZE4kbgjmKaETP6DzVTowOa1xyeDVaX2qMUpRj4FkpYbqAYE8nOPapcr5F67URdS1JJVnpvShTz
D5z3gutrIHbFsHVC8uQpSHDo8KDEgis97sL3OUT0D0CazFAzPGMyotchHvPgMg9ekPFzBUMu03Ci
cpdWZUJZAimmZPvtPT3YczWR2vCZjhA/JeZhvQ5Qx4eXDKaxKSI+rsfoiJ1/mdFqVCf6gbvIhGXE
AezNA/3lS8dxh5pHMWOl0HXW20GmwOWOBx8MT5G81DdetWVks3XOJyFBafnimMwPZnqs+B53mV58
akwKrvQF/2ZzWM++xIyfChCX0ao68lDXstaNjtVpt9Rz5YLVeXexSrImx0QZeZNZnAfqIXiXPRAP
ZVJu5ElfVv0jSgVkbO3VWzDGDnbZv+RQp08OHRozlDp79GDj2tsVW8jmGiH9NDrvg2O6ujqF+UUw
JvIOlqXWfIrolwKAtgn68hZQATW0bWhWL4RYt/TWNH+GJ7kv1eaNaePQP3fpZUd9feE5Q44fR+sR
ncGgKjLxvr3EUoCtRkzS9nTqSxN3xFLVEvlEF6sOxE3NDMmvpCpYPvZG0Cs6aJEWFdgxBrcBzUw2
KpG3JZUbu9Y8/JwWQjSPBKbErTuI2NRr9XSOUgVELVTrKGuhSUW7GmSu4flY/YzxDCLr6ZaOHLkt
ZRDbBs0scjTimzWXo08g7dIrWwVO8hT+54PiIbxfBHeZUoBLAuZD1Um0DCe9dXi/rN9NEASWj/QN
6WdmYTCJ3iIicZiP+uxjeoiuuaDQnddTKGyjSRQUZmE5+h537mfP1ynQV5++hefU9yn4Lk9bl+Ct
PznVTpPaLP1eOX2usVJevm8zD7xbvj9eh+lZffc8y1SP2W673J5h3kDPyTxOsn2qpisPz6p32ovg
5VAt9w5v/fonShs20+BKgPepmdgtDEqTMHsMbz/nCNveMLj2Sulg1RtmGpsPcsfmoTkdVkuDygAx
EKHqLij87Ns5CniX/SDVbHaPX5Un0ipsX7PB9QHQM8ifcIDd9tPRe3huv08ab+tge5fb8h9c832E
JXJ5RQnjoclUoSyCIKV0XgWL9SSk2r1cO6F+oCTmIz+83DrQgji0Kxx9WTync8GmNZ9Fq1l4xP4h
/b6/1E6LaDtaBAGalHCm9zJS5bf+5XkRjauAmVu0B6DUCJ7PLxsKS+lFTnVUeKHV/TIAEM7c9/e5
cEyFUuIzQQ1hJiRqyoWL7kuOn69sHUFYpObyFC2aLMg0Kc7ctXY1OqVnw3mQKvVu6VaBGq9o+VFO
h8VKVL6PrsEAuiNqpKJU/y3M9fcN3HwqEQ3cDtCWG7om807BI4H7Imi/nD8rIcMqla6eZ8H9tT8d
o28FkZ8FQaES3S7VYrAqRcjNo+MuKhL+IXzaRSdyqGfNIerPxFTIewaTachNIhwOnQsYQadfJtH3
cF8vtG+RFkcs37DKVArc17bBKqJ2DROM7Xf5HFyC4biaS9P9uvAxy4a91Me0+pF/zFeh5Wu9YS6a
rYLTcy3XLdr8gCz0wt/XjveTWfBxOFDElQ03w1sEDTalYCTbbJ3a5/okLJiCzgfTwbi62ETrkPC9
0zs/5hrbkF+Wg4/ZaAkSd+oXw+P9LBeM8dlpbu+hVg7sN3EH83YlPPeLi/AYpT/fHnDIwyBlHSyu
1UNwHL1lwwm6wEltfIh21+g6jq6f6TEyjXP0CelIurkOLiFKMj2uX2bvk/v8pXWOxuVGmYLZDWjo
E+K2sPqSn0Tl0Vtw2YYMU/qGlwZVpL/Pp9vddRHO28ExylLiXKpnD+HbPjpiFbyfYH1Oyt0J8l8l
7Edw6n6+hIUqH9I9Rqv3l0o9yDCpKM0ld2xTnRyiog77iBdrp6crP66/MkwjwkNogXQtPC5qR26q
1QPrdoBGHqsMupoMcK7ODS5hpZPqFHv76K1RnlAbywqGk9YtnL2XcRC9NbdrNIoIsBZhmTgYAWt1
G83eF+/V1XuVptXZWlDlSKrl4CWzDY932KFlg9MgHWEbcGKlK5F4zvvd2xOyNQ7u8p6pvo9fijh0
BQfsNjhORClEv0ixt32z0y3khPSE2ezpUekZOWlU+l5Hl24GRaa2k7Z/UEmgbC1de/tc9+2ueQj3
ZK70yYxfkcY3GkVdbw2DYXtQTUMX2Aegw/YdIW53gzzZJ5HynZWVeDV1Jq+CwwvsmgWKMReNjg86
eiSaRjNp7A66Rz7BgugsHIj2btmGpqa+yjbmqgLNqGVqTuTOikc8Ut/D16inV1WInSkFAlugibhM
AB0kAIVblOSQ0kzdO6CFGvnYSV4eVKxNEttMynzqgskNhBiYTbz5fQOUvi5qh16OvRFXpaYu+Eyw
P5yXrI9/E9t51jpSWtBtEjEdX9oa2ZlQQm9avUjIazkiUCf0JjgjDGMqhiCf+jmkGQk7fhkoJC28
Kj+S69Mxgxpifk0QyyahcEPQRegjQ7OZDCSYUg5VgQpA11TvKrVUcOkFysY3T3l4+dmLLAGFIDw6
0DHegbCrZxuKonyk0QrzvaEvosT34nWJdHdOpXoaTLXYWEbp2Nv7gLT37fk/e4YwDJJPgdgKqV2v
mtFLe/lXO+xaxGN1O9/xPtn4HXxug9dEihUfZTpv2zq3dACwS/e8dujwpz2phStq5jR590YhxyPj
6JVXffvHvlqdrW/NaG8uazoMJGNzGeVpcMXgVHLsBFB1ab8Ur/IazMyM2CCGn3HTkJzbMTyPd7oM
OhHytXNbso/nmERJs3FFpYu4UcUKcaRXyDNNx4CLwnvF9riCw8epOBBbtJmp6Eupr45B6s2248rR
BNRjFBKUsZi4RPL72P4sVqKLjAuwi04k4HbuDnGzrNYSmkG2zqcTFmzbgIFYs9PtgEyNxX2YUIio
SNpP6vPn+OUx3ukxmIb4GR5H8j1FakJ/hnPgrwTb/TdBTyfkPfJsRrBmwTbxU5xviG0CoCsXOSff
jXK3gvvkNouO7eyAWSFENFXHSI0vSw98f6JqQu78q69XJlG529VPnd0f9iOsGawbUpteRC4jaZ04
iwS3zPWFhlAHYJAV4WrSTmxR83m16IrlPRLdhQu4zP15mjOIBhuWJlCvuZwaHelIZUKyleVHVKK1
8Y/nKRG5jTlMiEmMVrlI5Cb+K8uoLZxkBU5t3Ha98Z0CDhxVeK5AVgYJoBgh65VTetRGaFOdfJRo
m0zL1hjsBQKtsFxyaIyXNSi0FKdvWbFQQyUGBvF88gLjNe8GVAlDqELncr1OvIYJ2o1CtXm937Yi
iVNHjS/gZpE0mivx/VWIy3ST0434deI47rWtoD2V97U0w/TNkVW4o4dyXrs+pLNeNgeeH+9P9r/5
d1K1ImX6K5b4Vx3LL8K99XG7LJ2O6Fg2IxMlRR1mZcI8CQmXfHfoCHGY2ydC1AR6OWWC4qPjs4g9
o3QC1buMlzIgveuti78tQ9CVUtgEadOcf2NhBYAvaWLGAmA2sijAu+Xy6qJ6+VHfqU6ghA5SzNr7
6X10Ffe1VOEwzeSk/eR/Ezn/3SiB0vNiJpPF2byQ0TTgv6sZz/lTpcwv98PUiArP4zyYNrI/xQHg
DjFtfhEdzi1aseZ6b4voitSMQkk6FvQRqfQmEyLeYE8w+7zPB6tNtMuE43m0uEWlEv0Mwkp4oP8b
CZLhd5NgJ1XPhVjP0ZmFwHMfTEfzj8rLrhjmn0/d0iA/nPzkXo8PLELTj2wpuD4XfibbcFGKbiUC
/OCG2WU/PcLS+CnXJQTdtme3YEqL03N1uatvAEtO1enHv8G7/4Tu5rFpzVRKlVymUPjFR2K53ufG
x9z2Miw+ukABF7wmiwuwV9whG3SiJxbgs1egr3jhAdo9YL1VfqW3NqWxLhjCk1KpVqladGzaLr4m
wOXUA4GERsxEcsdEDOQ/qG/gwS6NCVj3qlZpyZJbs5ZIhaSUYzkNqe+egWKCLMu2p+5GLt5hGafG
46CIeDYhADe0DbJdn052fkm6qS1yzYsfmOBpiGeYMa+TKck8uY44gCVdZAfFlm2PmQiZ038wlmLE
+9pyZHMcH0qM4XDi9cc1SM+PQly6kTxnlOEytvlRIOowV/xioJhlsVPo4aasaQZrAV5DV6wZk71k
zeJxelkUQkvKEpzLTgduQsm+pRzFhY4/PTF13BYyLy5HPnnruyhL1NnW1dXq90Om9E+rzF9HzC8u
TuXxtVKaZhgx7pFuaUl/XXEk69MTEDA2kyTWwy/plYtNfi0P5/0E+qB8T1mSdxGQ41vWT8J4Cmuq
ytI74DWDziIkRR30hzjG6MD9PdkGS1wOnPGt0ZP8zsQEo7vtv4pU/76EoK3LZ/K5SqaUT5ezJT1B
/qKtW42Li1mmvJYBAWVFwEOBP72/0kBGAEadDA5PPmLfTyrc1FloEwFjG+stFKiVm0u4Zi31YgEZ
PLVCUxquUiaZkOjKwhzTWjCuPuJllQTxjrDXOmRZ0LhLG9UmrcMblaMnBjSoCKAJbnd686Gia+Yk
N7D0mUEdZwmfCbsH6me19Y6xqLjHm3Uq23rhQ3P99TjE63scJqVsWsCnXxIvyMS30Qkye3Y2QbFw
wNLZavA9AWLxuHndhg71WcLUeS1pFOOufkRzpJGvt8lnvU80d3Grt5rOpvWgTbUCi1ss+toMdhdS
LjzTeCPDUkVeyrp8bHuHQRJRz1eBQa9fc38dyg/aeUdXLMNMza8XsfX1imdOvJU1nbbtk9czSuJI
+gaVbsBqm6SkhT3B8ynj19qiHP/kIrYCV3VEGfFQuULMQkTDd8NyP9PwFo6S41lxluvqnvjG2I4g
4i77TOAet6K/Mj5/PwnZvv5hry8wHkvpSqFQyaVd1/8yJufr3G5XOWfs2SF1VH6V9ZD3QBlA4xyi
PXY1w7ikuAUC6VWmQjjVtVpzB4w2ZGj0RoAoUUh505njBHrvs4lmbYW5AVpq/EF2DGhTNLWKY6Mz
BByHdCjJreDREWthhjMZ/7KBs9gVlBwszricyRadlAFnSSVkb7N8N+/06WSyyw8rBzQZs32DSZ2c
tOX3FpllyMnTZNUZ7zrjhmi36uz//dXNa0fz3wKpUqmULXJls+lcrlgp/DLhN9PLZpeZZDD5ea30
Wsdq4eH8MzlU4QuGu300bxXa+Xwwb04DQoVouQW5XLQmlOStuuuv2xNIwg32/H2FNeISIjoNlkDi
9/ax2gaV/u8PNfe3cRAfaj5XRkRfKvxtHExTi9NldTodh635U7GD9cqlvX1lJrEooKKphBtwlypa
lHY+Gx5HuauxyeOmW3haRz/nVi44tQsjoDJagfRLaEL2z9dWpV04B78/zGzB2PPXS0r0lcuUSrlM
Lpf/5ZJuD5PzvnBcHodP6+CV//N1io5c0n233MyH82WwDdZN3IajxR+PWTTFMo/VLR1g9jurXYCX
1+E63AeVYB2MnsCLoq+vXP/rHDz51x+94cc2JKCqzQesdgFXPTp3VtEsfviXmB199vv9YvTd4+Nb
hYBOUuEyGC2DdHiK0mEl+Bh+v6yC50XQB5S+Hw7vMDpuv2TCF5891sAm4wf/9dJt16v19iUsBi/8
LxM2u13a1vDoP/PbXfCYDSbBMnp8aHU831argMotaLVGo1IwyjYP0espGo1GrdZXt+3bXSMHUPBS
Dp5f1jxzqFZXr+nWPNqQVp97y0Bp3mj0lcP77WYdVyZ8zEbv7+32c5ugshzc5hGLIpDrzxerbDA4
elk8RxpncYL03Am+WoN9Y0A71rDM0qedNtjwv9zqv5d0MCILxSKDsZQuZMq/rkxv6Uv+ttwvjsMc
n0igzKdvgz2PBTdiG+K9/IZT1y3ATTaUSii/nD4mUYpf4EwEXv1ZvvuuV9sv7y/v3ceHa/Dz80M/
OxDlxs+qc+ai/kwCrQ9QagQ/rSdOcgCM0Bg87aKnWZhq/9sJZf6mVP3lhAyI/rLUZi6F/X6yZOgS
yIZ3s+gW3I8ZHd99yguDxsM4Gkz+7RrGlZd/ny7/dRF/kYWUbpfDeJpaH4dzbuHh8xyO9Ft6fc0E
bvnkG9V1OJwGvVdmTdBhBC+D1hMzYRGOa+fgZ9rbhIPGYDALB4Ofhylj6GsW7qLW3dgLX59Ew2Gv
10sFvWsVdHzP3Ck5YBydvB1z6UPv71XEHDJ2CB3XEDTROLi/H95/gL/Gd9bRla0zhK/BwyacVCdc
jp9zfLNowVR/KwYGGrdgFmU+vPdbpz4b7JKDbnFOnTRPfQwnPemkITM214pnPS995UCS4fva+1g3
ket2lk27p2xDvK7DGx0wvBMeIHwdcfypmQULHssoniL62bKjO2dGjA/eCrP+oDYPU/ez3iQkw0vl
aDjAt4F+9VwzOlEE0dMmao0qQa+X8Q7DnATf39/joPeR4gLduHKz2ppoCYVOZ9E75j2t1qKntTji
kc5L4IwHrA4em+8M3hfqgYKXOu80hnDgxfuOS5Fve9HNO6g/5yGogmcsHbvzsL0BO9+AQV+jE9B1
mT9+nof1+6H1nueqdZ9wS8Hrfbte779F9/Xnl/f3TdBu9+seIvIYjrb/XH9pv3Rfiq5hrGLffPp9
b3QNR6+vHU6h/93vP7cXT6nOM5tDvC649F3DQjCaB63aJNTEMezdDT3I7+91kIvvwtNoEnQfnp5w
CSyc+M1wmAoYjaXgOFjV6t/3dx+OFf7IIeItdCG+90ja9TZn+n1/fx+PvbtFBBZcaX1kuCEZL2k0
jK/QNzTgKfjkUjEaHdQcDwYX1a+38GsZvHb2XMULN54XMCdK/S/zgFvtQv5R4v39w49J+LEPh9tw
HzrYZuwWW64N6Tb+9cNVq9A5hW/cHFbmbCPbyrK21i/8+m7GsMnwAzUz7EEe1Xe9DwEzZXEvBxn+
SFv2W/wowrEUubSIBvnptAue99Fze79Enrbsr7/e1/0d/rlgotv+pIFbZ9hpfQ3ec802FASJ3WOZ
he51mgmMDdfRW/jz1XqaB/tq8xZ2L9W3IB1kP+h1c7ev7qsHxvG+Omo9DX4Gj1VsgoLNUxn2OhhD
W1+iDvd01PG+DQatJpbH79BsM9akiWNnFVzqqzAqBK2fh2a3HDzMMPeDtmzkgaXzrV1nE27qLBBf
g1XIAjsJHh4Q39abtlHItlb4FlbGjSsZWDqIfprhzp49kHmtcY+F4sjGyVqxZa6Ugg5hxOCLxeen
8cDb/DTYfL4GbK9PLZ507b6yLmmqkooqPMZR6e4tHHw9/cf/+J//939/Xv7X+HvdTxbH/7E6chWn
q8P+//xH4W9Qxi/r9C9IT660KK1SM9bpSRuYgm4H6JMYXsPe62tv+oh0uJ0Kn/tMjed6nRt/zwCv
15/ZaquroMm2wlLJPvIweDgHHPc5aE4jZ/PvjzKf/YftBMPcQhbQie5QlewvzXHGs312l0nNj0Oi
raf00+Rryij7ub6eO/S8rLQr5yB7PxkSih+fSuvg0C/hz/JQ+cwy5p52D6eHyTosdooDajxS7bf7
/POE3inj8I1RB5sZQJ0MaFrRL4BNYURMc6RUUDyHi0kwbzHRWRtznB+3YHjEd3bIisYkA1B+pT1m
eAwqjSvqtMXLbAT6NS2GvMf5nV49hQk+uqXaNR8cssEuF8wzYRG3/Xn1yIxPB5VJkN6G122wgLC9
hNNMuHw/389T1crXjdn6ciJY+9z0CZXXNw7x9hbtN9V5Klx8z+qbXFjcBann6+sJZdzjYh4s5+H4
6YqYoxSUK5DmwXYSICP+yqeDLRKCZ4jk0ntuHea+xkwQNpnRjSYwqyA/Ds6z0CzzE5uewoZoO91Y
9xphI4wajXmQx491VPpMQ+o+Z7u74fi19HnspmG2r2G2/pTjnmeJ2WfVdFDsLp8yHzdCzm1YDDON
LLZui3756/q4GeEZs+3CH79B/+cCuN7ZMVi/nz4zH8tLOL4ERSxjumx4nMV3mULBdMDV5za8Yf6Z
YX3NDHd3qF/IFdXkAO43F7PqeEIbm+JrDrE37nBfWQ7j4Vift96WVaLjFu8w6QFeznrLYnjt3wZ0
76Ts+h6u/HT1zVfox4fLwZj6pM/V161RGCAp7a1atDhGdEDvDAbErY213vXxxEqKR+rn+BTM3sId
NrndyT6YdTn0a2cN6PB0egZ2uD2j4cAS853zXGMZyj+3bmXAkOI25jq77/RnLiz1U9G4n+6DWKYD
e7f9kDRxt1YBC0a5gZkYSQfb8weN0JeP6D04zvQDMv/y+/47114258dokQnX65AagCsL3zpCN3LD
NLUUHffVCQj2NCrBSKfCfGN2P1+GO0rxl9Vzpl1YNW+VFgw1our5+m42aVR2r+Vj94Qs5hau+5VV
fbsMM+CVrPfRvL/Ver5CreONbIPTjrC3y1MndAvOI7QZNIieI5kuh7disHw53pVuoMM1nkWaUMxx
0ItbeCJ8xV+2WWmPf5ARrtoX+NBlUEZYlA3QZpJCpODVg8pwtQxzXM7nZW9bu/Q23+fhfjjJB7dN
cPtitGdG0x8m9G44vQd3LQWzPJMkR/7wcfzYbAPqXn6/6vx/Fp1ysZivFHGozvxCDUxy88lmnce2
9vK5vl/1D8N9NzNcDbfF4Pi9f2TcHgdLJlQpLA3eeisMzVLN6cutmW3dHtMfp3l197idh7QF+v1h
/d2EHXCefpD/eVi/oBjF9GV5XKdnx+EiG8xOYfpxvwr3/4+wc2tOHFm69i9ShM6HW5UEGLAxNgbj
GwW2sY7ofP7130O/38Vsz47dExM9PdM9jVBVZa1ca2VmsGL0LHaA5qFcl4/zl0Gi8p34nN7g8r8/
/98syv3zHZrH0kNZ08n5/xPa50HWDqXC55eHFsPnh8IpwnMjuxpHn7PBIBNcwa/jtd8TX+YzsUXa
FJ8xxgvXelcO9Jju7hGJhNme//Jy/l2WfG+aq/GXaqoU9f6poPtH3mF2QxZJJU1zC39Eu7v5CtCd
kjOvf9jdIS6OVVC4LCZaaEou7ecFVPez82Q9QWynwqASR/es9V3lx06jCdm9t2oOnvb6/ptxy3f2
rKEjk76KfIYzPXd/sbb/NxblH8/PO/7Pl1tY+aCojnPv1CyL8oFjgatR8Q7vNqnIO212NybY8yPw
KKj706QaswmMzwTdWy3kbQD2Ghi7MP25hUltHu2/UNnKf+F56CUNpSvrqqwqqvqfTyjFRlHYg9Ie
bj/aV3dJr85btpHeqt3QiL/stH+12rkv5j8+6hdrXsxd51Sl0R6Oyi760nKu43CPFIFpaG9mbr9x
HFF8lUfzxEjul7wQKqnVS9hynXn/+1H+C2P0H0/yC39IWtlZiSWzLFv5aK2widmb5tV8+t+fotzf
3a8M9j8+5lfEUaa8nGONdzt3LlVGqTtuMOwwWzR4qJ94w5jizn/5SELZrw91HNkymcwoa/a9XkH/
9aFBGgeVmlXlviqF0qyV4LHMFlSI3iQ/nUXQe+ZL+dh3HiE3TVYO3Z8cl/t2atySdpGDr4JgzrPj
xrFwMsZ3jiAyWM7E0x2vyzyVembHv1HXMi57Ij0oEQed4RWb8avvRPKsbav1TKXbK51LEnwRMOw4
Ke8rSVPtdU0jVkBGKYbBMwdvkvwGDchNsHkwjkf1zHSVRV4e+jxx3a7TbJ20vvOFezXDrkUb5R/u
j4bg9D3T8dVaFdIzEDfvRDGJnOZx4zqtlzoevHE55Cs1fcyKxdh6FPXJA3aOpUHxhS7ialHSY7h0
e82PHXHDiZfR+9qzKcIrxBwtSmqPQj+IPYVC+05EFB3pj72+K7WV3uwmvGS4JPCDJSKZPV33ItuN
ZBeYGq611s0VURXCjsUtFobqyqlb04Au9OrAc9571bVU17wqjTc5Igu9KHC7aqkzHMjAbOZqkjvD
HCC54tXiYn3hMuwUwQLUPFEtCLvNOipc4zXrRHNsH6RiJ2t7e3qbKL1kbswmoiUoFi8WD/daKTTY
QGU1BFu7uljGbkR1lMR9oW1/yrm7Pa325tozA3+k1EZZVpOvkPQyceAdhVhphVF5I/ipdZVnda98
NcfmaXxlTmrlKrZrdEKeHxId8S4evLr2CpaUXv9N52q5pw2+gWeKeSChvVC1lSQBCKRQ1I5w4Omc
hRp4N4qHqXtNd47u1Zh/4CMlYXReYrhK6naq0CCac1e17gi8qgS4ghcIgTFdBtKGO4T4aMxFH7hN
Le7Y7bmo3Kpxg8m//eAzg3UDlJGoSm5JCesEKexTcWPk7o2rH8Oj5TuUiqnCChdzuclLoScvcbBU
4vUQe4HzMOaeNDBNfZ3Z28mOF4F6zvrsdZoRqKNzYDcPNq5EJ22Xcs1mrQ0xzooYMtBUDZarqRjV
IWisQzBYD0p3TqfdrdqMkeWFSQRystdOfluVSbWI43KRYHeVUul5KtlCt6Wikrm828NbHM/eGIPU
+IpKspWjUxukoiSDsJz3XB1FnsGLpcjvicOqaWJIB2G1GMXtwLX0TwmDvLZVpVPNeNTikoQ/ZVf5
VhK6nQQgZ9vJyWtza4Cwb6m6kSfTa/pyEcw0x+++ghu1eVPkNersjoopjAx3Y6j5qbxMk2RrF5Gr
WSjb+o9OkUxfvw79o6zNizCikQEW5bjO/GGcYQCyoHQN1dyVtps6yjGr7FBUNmlSHgaM/aA2lxfZ
gZENxL6Z85dg0DDQtqaHwFgNJkvYae/OjPlyFlH/aSmkbOQj1rxvyPLibhnEb5TeFfpWQXcLx++u
bT1FFYmNup7PgmYejDd8rne327Gp3qKqQ1bkbsXK39g4HJmfFOx7Y6VH4/1dJAOn9zmtVGS3OFuy
EkoJfTwrGxvfaQeBm7wSjHcZgP2m+aEzes5c7Sp6F/TjUpcVyPqQkFMmz7LcfqC3uBk4z7Z6xpdk
hyahAXP1ZBYUfN+oi5Do0dQMVLss7fzUpKM/kUt12lMatI/2GHnThKLUZIJefrhq9CLapAZo2uqj
lySnB3zrA9J14mHrm4wCtby4WaXMTjlwphNQTu7H6HssOseSKZidPz3VuIjt8tPETB6zDQx1ZPKi
8pB3oZgPEt4LZYrXHSUCGOWNmYv7oTedx579bTl4KO19XLWrudE83cxXo5GK1mzcUUdTpTsdKne8
DjJjN4eyaHIcu3q86qZDW8NgRskiGV+KVvJiuUfgiLDn3xJP7S3PaABF5NRzXfv5LX+xQKS9bbp9
Ka3M/PWm7FRalpV6fogrRyi1LYLwMKR+gsNpeuoSTH8a5nclFYFRuWW5bCSWqsCInEOkc15baVNX
t72pU0eYMjk68RzrYhqNn2UfWUHVAJdQM196C/zRSyIKt2FaemlDF0MF2nXWhZzZn7mGuXJq2J3Q
Qj1OriIWmYnF3LHcaCAAEqeqYPbDRF/0PWweaVdibZNJ1BiYI3NwZxU7MWci1uallt3WSRb7Urgf
i+hD0QmXM81fWFUntA8Ss0+nThKEG7/AJBqBx8NJNM3+/oeoScIxpmVx2y+qdj/Ls1t31ChFmziz
lnlMR5RQEXHBE0TGc122bn3DABJEXkYcEkwUEWG4KVLIV7qVqYSyObA8qTtZg8WZIz1t9FU40VqS
w56d25xUb4r8doBWpLV/W6kLKnqS8iDrqTvrT1Y6rrrcXkTTvsy+OKlafpLziUsHv7RF3fM8c/E1
Is4VyiJgEfrXNpV9kwNiBGT4S4N8OLConop8pSSEq/UCrcXV8GHKkSe/y8+YsEP4HoYm4xL/up3V
V/k7BZTUQoPao8DgENA3rCQ0uSWKybsJSQSJt8bnZ5Dmv6iRL28TbZnYnn4TYQzwcDOY+fMcLjTb
C1SvHD1jT1tM6gsw4Cdely56muwyJZU+MDRmYNKsI+p0FWRcC27/WMhePhLP3LD0AEZdCn0kQsWV
GRSjuP1b5nbwAZlgh/ds0dprJd9it1MYYYv8YmVui8k795NKaLjsQ99goITky61fzkKl5SFl6cbC
uvmWLRodhEaKGPRuhkfxab4UsWfm7kQ797NN23ughw7CcN/I2G1C0LgoLdHE/jQDXrwKtpnJ5wxe
Q/ijcz1E9HCnHWrD7fXFGPGqfBnL71NYutnJ2ZgX5qF2j1EqCLPsTPM7f0rfq23+2QJ9bneORfmI
OExulImxXo/G6o6zFlK/LvCJ0NJGXdJwn7FOPeYXiBdWrmMGhSdFi7l/m3pqFGqIHN0UjEkTvAo6
u5usfSXqWCi3ezmPw1S0xg+zRV8KUDvEDXlySOaHQmSLG7Ig0yzeBzzyhTBMkXxY4YOpCPUzPVs/
JiTIu7WXLtAZz5SlsJzFILhuayojDNd8Hw5q4BJVGtWlKY1E98XQU0ZXioWWuj2IgmWlsS/W797L
IRuhVPolj1dg01c9foOciqyi78xAtQgb+mOiaABp4yehYr7xniI+82ADV3O/hNv5Ch9zantbj4If
y/EV2uOnrxnAEhBnrqZ3dUc5Qzv5zm3JDrvpYsyX7eBV9rKjEUcjgHFBuagwiL4VH85nzQXFLdwI
6DHpZB9NAcDFunfTXU0WUEpG4xa1RxGBiYqC1+igt8uR+zsCvnoxa2J5pCct3XtrQUWMsR52ZPxm
4FXgsWuaC/aUlfscEFP20s6XTOCba1A4Fn1YMDaY/gJ2v5uNrnY1VwGdi9THsPM7Grag2Bpvw+f8
mh/wXIzUFcZ3GvWOfbNVEwtwXdi46uBRyOZQDzN4Ad4NtFEYp8ivZr6Uy3+5wxrDrSZRZZ5d4AXM
r+1b9S0B+BS4M5b0vgNsiXPrhuT/A7SaZ7BFbBHVHuHJfGspyMIvLgsqUW9cj8aCMcNz5LU3IZuu
HIux9fn7/q8/7FjSD4muc5roII6hArU7pMYoyeUSXyYOySTarxvuyW/Tcm8c+hIQ5MaclE/5IwKn
Ni7Xc3zRDh2Jge4Wr0RPS3dVm4hlHQlc852IpEJpTgQFZDX1YIgwkyjY+TePM84ZTmSRg217kVKN
Ru1ULSTqq3QBQTfFHisgzfdoEKPS0ORK8ltjwTjc2brzgoRBaXZ7607i6a/hd4WlYPzUe1CJKFTw
ygI2veVO5PjWPkz0PVEaPAN16gTQuXshrQj9VX3UvptE8A5hbPszV4n8NL+mF6vxofGwhnCkNXvF
yA5o65omZp0fHqXVyGih0ePXqh+SiEK5w3DpO/rQKpeTQOgeGSXfuZUqJorKgLexn00Ppu02kscJ
JgMwS49tGIWirVz50F9qbKssAZrgB0eRSXCgH1JdJsySx2DCp5xLX2XhQ3ciTzTQG22/ixfyp3yq
Bz8uV5VKAPSwJmtfyTcrFIxuRN+Bc0wfO4M3TAMPyHsuqcoBui5KzLL4DsnHznzhRXFMN1MsAOI6
UoR8TbEc0DgE0IN1+Eh95QQ1jlJnucXL+J0gA8oieZ+uyDDyNevc/Fu+cFvS2wYsIjlu9N1c6FPC
dmJjp8f4YhyaUzQtFUr1qS4g81YWVuePnZtoIoq84aeYxT2GEj1rjwvaZg8zDzZ8H56S0i170fei
c0SYiGxcpFSoxSLiFkD9PWXvjOVjt8M05u/FD81HWReTmS+YgpvFXLiUtcof89mhYEF2o+sETKS1
FNE89Fu07HphD16DrMiZyBYAhNj2SHE5zdi9tuSpCGVZKFZQhOmn9Rr88AfX3xasKea6RKQc4bf0
NKFMa4LpLGPPlEjpPd04n9mXwTAuMlvb0yAB0D2OpPXypWs4KyKinLVdlGcqFemiBjbhauArfPeH
6kU3XR0g6fLPLvfG12zHIYokAaukoi2novhQmeonuRleJFTGD+lEVSUvPBN84Z7LhIzAFgMXTyma
SdwTbwJD46LdELpVt/0OjnzQcTLv9Cw1spSYl+sWaVBwNyA7obfIlDnp9+shKL1+FCCYziYM+jYF
R4Yns6WxiVJ0ew+CjPNUe9CfIGI5dH9OKU9za/IPlVx3bStLh/7EVKzGIgBKcovE/jD7ECAy9RmM
tvzghq+vOu6D3T2wOCKgK8rF6VB/fL4I+HMAOzCIbV7UBhcJaMjr+I6wMfNimkUb3NWZUb3fDroo
XhSqXz8i0K8qlM5vajc7MFMoPwfH2yqmFpHAjmTBLHGgXrek6zJ/ZHNR5Qe1+p6A03fWmji+NCKq
BD1DeuxGTyfFKAWL1/loJIf4FXrPwqbmCPsyXbtLcWT5Ga2FcMXvrrgWQzf6QllrbD9Ha4hF+cpi
Vx8QB2MrylbYulsZXhitYuAF1MKfZJ9nsx9Kh9B9v+RmmfvXCyrXuIkycKVO2BvtYq8iyj5ZePBf
KKiIGPb9V3Fp35u1/Fmk3IsiyjxizMTPVSHZflCRgS2LYRE4i/Yt+5jfnMTjJumtLXGhOOVfzaUm
h21XbFXd5jCyTUQz3z+XYVrje/DBqZEGwgDM0p20kP9cZUxNYZN9+ZE7Pp7bo74r3hFhKCQA+2Fk
na7Tk3puf7RZ5I7IRy9GIZK86tveOM/Nj/10ewUl3r6J3MC/5PYqZwstW0ujp9zgYs5xzhnja/qT
7g8UHOiipj0VKgL0nF+fRmvRdWJk1DcZYrtInVVLcZn61Tgry/bx1aNiIoGpktuijVOeQ+GSvu1l
P9EWU73UitUtAv1zFyyqxLOhooJHJ13NqIvzyaF9cbyfmhPPBIwBpZF4lhRDOoLKxIIbIvKL+jBO
4LLnJL+a6rbGj9otNflBszbtbd3mXkHJCZeZifpEkeHtO8dsbtyxcENTg3kppctqICdYqHxv5ylQ
tpayLiuRxi/jtAu4SMvsFZ9lSGbq3tqHlmY3tCTHfMud0DxWOkOSuTLB4u0d0q54yTw/r2n+4IZV
ODaNN5IPFSvCX0QiSZPcQLQWOZXfUY6Ledlrnbeo3o90mZH9qliqvE2GL0TLdn61nIf2kGFTcQR7
AvxqOn4SrFN9kXVL1GJiokO1OSBOfgB/NcCHwe1pJ9lw+QrmknBxwsIpjtuUoodR7MREUS/djUDz
BKJ7gFggtDEPeQgE3NCMPBrCnLlz7s2X++4FS75QUvd6mxeKuQgZ7830PG0Z0pzW3uTKg013WQjJ
NVWv5NMZ6eC+pqQgBvx6BK6BAkZ1cUOk7LCnwj+QtZDShMzMeiCBgHgpOqEqWxKUDn5vWGg41Wev
TX01FeNImPPS9Cw5285cBuE2oumq7SkD1/kypgLYXiQ8NK5j+v4hLldLvBVyv5AAqyDo5056dOYd
YqdNV4Pbgtu/ryAHHrL0L5rMn/Gk/2Tl/xDkOhZ2xTIZwGz/ErzSypEd1ZHL/TD6WbAu6gV36fRY
Hmif0IATCeQo6PFSxV/bbG/0uqZpduA3pGMYryavAh3bnsqdO3oddmJOKuwy8iHtJEgQuV0oMlNJ
dbcVHJH+lEbXkmZxlPRarvQG4gGwzMfO2GoFlKruyqfuWYbK/eplOnXVl6ldycGD6nw1zSGk/yvA
p/OM9i8SiPbbKvLnNRiO7Shooch+v4SfNJFg4lJ0AvkjBgDDe0R+A0UP5VtC8bnzF/d6RnH6XS5v
SSEYwQtyIAlxjRNCeP45fQNdKVGnmDqzvWj0NMtrsUBwHSCthR6oXD4lb39ROORfAgcjhmUWjx6/
/EW/bPWXeKNKktrl6VzsavkEZRkN+8QKXBaTI9r1ttcMtjeTjCQEfi3d1iVmoUIXgf2OykmLgJ0Z
7rKZqt4Y/pDEzsoGziLsWHpQjMfBANDz5GHz0d42qXQpgo8beyI2f/LqKlXPDgPq8rXUPnQQzeVz
mj9lXLO3zTycBmIs1RD2IshWfXWw1Cfd+iqKnZWTOzrYSOjTU5fXlIYUY/WtqtcbzALtKsyV4oCZ
SdIkgMMKAbhvHwo6KVSeTX8/pH4s++BVDK7Z9pZuysA3upf89uSUG6hAK9prw5sZbKbJM5KjHhyy
aKGU68x8DLHN2Cet/kpgSRWiAG1HWrD3xjCfrQCuvF0XyibpdxwJsg9o+nHXB7lQ9d1flk2R7/bm
f507S1aw/Biaqim/7M9QP5IjyWO5b36AEFzP8rH+Ts7N0cKFR3l89KjiZj/k5+xsHyNyBTKnI36a
Yt8+0wn0ncwjwjZibRTIJhw4DzfctO9QmcFRvba5K1/L1/a1PZjr5qkvaSAjEgW810Z33Icek9ju
AlAxja5hu+M3rQyGS/sdnaWv+EIE4OPkS3buvwHpPfaxXX4aP8sDaOhH2Q5v2ff4Dt7SaUMpQ6a5
48iF8SxTctBue/jTo3TqTJhyLy0XAxfYE5gLgGvbwjbcsBLkjiS46A7YvAGm/UP1A3RqMLqAvwxo
PrpOmY/2R/9VfzEbfqDUGyH+5oakPhgR4RwqVz1l9F/TH+Nj+NI+jIcGahkhiEwvcJOzwujxdlfu
mjdtE1/7TxzjBUwuJO9X89Lt+1PxlrzbPyS5vFwHeYeWM3fFf61/5Fv60Iy78McCW34FKRdJcRq/
Eiad/fC2MSyBSFGyyvN0AXyTfmj2Q3Xz1EiMX1xZd6xeoQPRR4XI6YZ3qOyqPzyZ9KV8pUfo+fAn
bt34taT48N263r5AN8AVAgUpLf6Tcr4zJdY1/Uo28RmihCgy0NyCHw/aW/DJnTRSpkNmfGVc2/eg
3qMozTpI+LRju+/fZOA9Dtld882faQZudZYPw+H23b9ENF8g8yDGg3zDDfA5KgWWLDizgXJMPNeF
b12a1wBC9Kpvseqtux/lC4TaTVhSzM/2LbnGnyOk10f3U12iM5UP5pXmNsMLmVx8CXl82nmc2KvZ
FwTCAJ1BFrEhv0BT+PM+W7pekfN8GWdWlWOW7BG1bD7wo4O02CX7+Vydkmu3HtmMcCGoagbZLDoh
FxJGWQibVbnnqo7PKmn2kUSZt6dd7u+HlwDgIeiSiYHHocr41/P4mK2iD+fARpq/EhoDxaLlG1WA
fAHyLl6SL/VqH413HFjc9zRq++pO/dU8mZ/ZdaCl2QB1QD+It/AEFUDKr9OKnpL9j+wNqZdGXNID
yupb/qjRr6i71Lv5FL9JNzfdFy9sERKodGNfcmZzhkJ9q/bhy+RLfvDc5/ccjOXDeWTfc4nywPYq
v7XP8jN8a0/TIOTv9tPAStW6wxtmLo6N8R6xC5+QgLPv6cjeRXuMGCPLOZxfMeV9MSSX/6rA20FP
YJv5IUvVOa3s1cPIs+PWQis7k/IQDrJz9jy8zX+OB5kjcgcKLTa6KhYpCJhU5VU7d5uR4b8LBuJq
wObn4pSelPcIX1nNLvpBQqwml4/n9Rrf9hMZX/VZb28vfCJv936sfuC5knf52n0M7JSPWrlvEqu/
J6ppLfg5+nD7oF609/CSPzePqu71nzUOtU8e0flMXi2IODwrd36u+0pO5adxum3pJF9xU9xDGj1Z
sMTtiHy80/Ruxklfhie+bUqKBG935uLTv7l2tI/qfXwZdM/8rnBxnbOdtpFe7O9+BY1FJ1+Gr6yV
H5mbit+vfpc8PxuE77ZQHTQXEThuGLgaErzpcsWTYoxQ0Dj/n0w8uIBd4A9pIfABWu+l3kcv489I
hv0hXQuKFUjaKTJheJJ1r++1UTquuOTUg/TGz7PP9Fp/Kk80xcWtDT8Xe3yy+o4xL2X3sTrfw+Aa
HwyVwDeGmmrxCNj82sKbqAlhcPTF3vKPchMxoqY6QRUEDwmyNkGs65bKzU1g4TEvaK7Ojzmsmae3
SD3u3CC7eO3sBefxU6JQq1849Wuk+ungY1nEA2XMsJzbsX+6H+RjeGwuMlvlrRoRz9zxdTgqX5An
HFI2afeB5xORdpN/I2UQMwkCdS9ajIv0P7Lp9uI6yLJb63NsBFbAHHgCFlhzRbEROTd1I3QDZh2f
4irGxmQKbIEYCQJE3NmbccPjTUvJ7V0FZyn+0lGMp+Ac4h+CU1MwS9w9rrj0+Gq3zrOl+/5wmIjZ
CBk0w8Ml8IYuHHp3Dit4dbdniSYkHMEqT5nIJzeGDaJJSHZfa5pNDgdQVPA5vSoVwVlI53sv6hec
sBNqA4vC94RSvBF43GJymZbVUKjJrUq7ptZFlyagkp4YlxI18BjeEKjd/li/JBcZvo/eTuSHoJ5Y
kGWE392BPhgfEKT1FavrCFesvkiHalc/aW+UMF7+j5N3IKhQ3aliGNyEYF2/xGcgJ5tQghMGFKAS
RAhwbnyGb0HNCb/yffhuc5O0QvqptQ+SIzrwdJKn9I/cqibiUyhvxxvHZDobFsEK7H0Twyi7bLyK
wh3EU/JuVDOeFH49pzU6xkrfcPx69PFlNhiIeU/Q+o4gf+Hu6snfn2ZHzMfShBRB0ve0S0FB5OQq
l/5lvpQX/kjng+5cHByOVwlnjWr+oeNEhtcE3iFUUVRxLZPNwGdeLH3RBG6BksXmw1+MrESe9io/
2TQrgcb7uoeiy3SxdvojdAo7j/2nX4gyDhjkUp9BPdgV+Jv4gIdW+oREcRB1gh8M1s2lhOcCm36Z
qBrUQw2CfDNtBEYUikNuP/FLuh5PzQemkAHK+xKfbidrSyO9a/dJv86jEzqr5HHGF3q/yCGjx8aN
ahfJHNolgJdxW1DX9X5lHXmkZX7kkFfvE7N/7cXNdgvb7Qx6hvEKyDR5C8F79zqdSgib+//UQci6
7dv8qL5LF7at8YG7bwRHnbPX+YTQvaCu4WSerXvqD8liU7/K3OZ36S3aNVd76+xhB/QFOhbkSQW8
I9tme3JuUh9iFyNg8HY7stuol1fgDsSMfRlG9/8ITThmiuS3pNdNedcV7jf3J0qPwy9c6z2FAm/S
NnqkwwHlvNWKsQ6rbK88sqDapYJUJxDhoXkr9xYk++GvsPq/oWpHthWDtrUqc0/49X84JHut7Gez
j8s93izyuMJY4J9SMw88dlux7ghXtjs9OcbFUl7C0b9BHOIZ6pe3wtdn34YQNO5iB3a8jKk5qq/p
D1PnBVT5wMlphEkvP7e9sDi/iPewksA+kAawpVyYCRSPx5U905Aa/TAR97iMk+SeQXgBoTb1bz2a
DgjRr6hC4T73+1P+mZ+wGV7qp4Ia2NiTD2W1SGu/AX2mS8d8TqTjHK3aaG3SuoZxQckOd3OLB8dZ
IMYpuY9Ue/vuGg9zSggXcRMJFCAgmC52tVAoZYYxJvQMPn9qNCIhusnoFpLAo8EBkkQBx0cnC/kv
flVV/t0Z4J5VW0xyoijZVrGs/kpOW7VUk1hRin2mQCoK9K0a+EYfKsjOJ2MjD0ILxOgsHAjKbXKF
Z7IqCFCE4geHGdLyamgWgD94eUUTxNNSv8P/Bs679GxjCRNgx6sEg0zgk2CkjtAoB6PJKd/X9u6s
E8ki89cHl6ikReuieJj6hQYwphScIDX4cubzo8agcfoBN0uJxNhY5JFvBLsq3Ge9uJvSWr+T/HFe
2OGivL0NyWM0tX6u+UgL8Fzq0YT8uK0LbT1T5EOD79bX6CppEiIZKyfUlG3o1ZUfBYvEWSTMLJbQ
uemq5+Ors3sxT2KoPYMqNMyBoZc7nmKsjWI98nvGNQ0B1egpwICvQUBwzIeaImKlBrb/JOH7eFQ7
5savZER0Y8FNRXJNwLaudYmS7WPoUhp/SgS+M8SfOVzLdLwOPQglbdxblFbMjj8qD3G4kaV1l25j
diZWPCQNyzPpUjs/3a0zIZyZAL1o8cKGVYVbVckheRQvbFYS5D0+fcwobzZ++cDP6Og58hF7dVjU
tm/T3sJe2IqfVj56IJFw5NzANGrIwEs0+L7HSCUQuToSzWshu80J73SBJoziB3ceC/UP42ipwq75
ILxc3JK+3eDfXOhgl/NAo0B58Zdg8tug+2fzYrRm7+omHWF+WUdzaxjMPJKK/Wy/2agpMQaWxiAD
L98M5Wzaq856w7kSJYwQwGxm8Mb+8gS/uB3jzxPYlqyqpqmZ9h/S6h/RLM9Y896Si71NtzLkBmt6
MtttwwExqQ6K9xKDBuxXa7xI+bXSuiWOhTp+lNLnNr9M0/cQ/sVPa97P62/SwnJk3bBNjQ4x1v2B
//FAyTTIhlTaxT6mMYeq+aVR+jftoK8L/Mkd+U9ieU4BjJle5iTd9iZKdSd7E0lo1UdLFf3acT5V
CFOLEDCNHwUFOMrgFhGwtFEwXOnuYKpPGp6ZbCaX3lTRUa4736nY39iC0pYmQVJI2RFl4CliKvCN
3a0Ym0IHlyvpSxdS3Y6elHXtWitxfeIUqjllnb1vKkyTHRH67qSGzs+I6Xen380YlrGqfrA/VQdK
ODQfimLetRnMCUzU/17U3xUG/0fY8e4MRcW8YTq/mEa76CnltaR8146LGUo+36jhQql8OVrfQjEN
q6DnNONk6Q9FgCyxnNrl3U/B7fRuoOODxLSHihbk1B2E2/luDFpJsd8Hq7886K/g/a8H/WVQd8qx
SLQpLHaS/lI524D2DOWLLa0wkWWqh6RL/hB9tjTvwBCloTcKhGf8pdrwAg9hPyXOY4uOOwmtvZsA
uK0UYOT/fkjt1yH9/w9pm6qmKipNBH69TUcKrMbs9WIHW0bZXGwczFE0EV0jKSzM9in9Saj3oWGz
L4/Q6A8z2jdbycFgQH8dBBywTbKq+weTK3NeBaOfLHOmjKsL2N902oaqTwZN6dL/fu4/9N4/TtK/
nvvXy41NK9CkUi120K6quhhP9NB8tvCdnVscgO4U/SWa/fcXhf/eMmTVURz711U80AasMMyp2PUy
+WwY6N9aS9VVFBXbGvuIg44UclUYlv72yAVoB8yNdmzXanCDs3pSh71TmfyIPFG3AY+VV/am1+MJ
rsZxlWvm49y1W+w/NxXLVJAEm9ycDrp2HM3gZUi4yvX2by/R+W9b1IZbNVWKduDufxXil2mi5PJc
F3duAv1eszAII5vjKQmGl0ZFVUKUbMnbJPNbl449GmQ6gblKevPcKk9tL3MsCxXyZL7Oh8nY59a1
MeAfyRbVaFXSNo2sybJ3JWJjZL5K/aOJkATpIMONSMXZCHpfx96h9JRQFur65jxpUr5pgdWd8ZFh
KB1wDhtaLlJLJW8lJ8skvyqn3TTAPIUMSILFtZfjsBkhwIAszVSI3P4JK99JNiOdg6K1Qz2mWooR
fRWLB4mJMaP54ZuJIVZwtnAs3KG9FhMayjaE6JKfBtS1OPnO4l1Ahi2HNqUEFWYzDqNmL2bnSSeF
u5m43bO7xT0VavzsTKl37asZKxHNJVMLv/XWbt9Lm05k9acmFxjNHTHi41NkpMt6M5HvVxG3f3bq
qTalb7GE8a0bX/VuMyv7/0fZee22rS1h+IkIsJdbiVVd7vYNYTsxexFJsT39+Zjc7DiBjYPA3rGj
LVEUudbM/K1nTkQdLYThKm5ptA3X0H8qxXlsHiXQvtFADt8uLTPRu3q7HutDZzy305Ou/oxTzDTh
CqVDt1KvTyIlj5rcmBrWJdOCP2IXyoc7zaM9ZK/lMrteqcz5TKZVmXm2ZqQD022M6WZ9Sk1Q5aXL
RcWlPkV44F7urMtuQE4U8mj6o4zZ5mXcmgwBCtySc+Vo1bfieCsguZzU+xrtYH6915jBXdObUI1X
dXYriceqRoSY7nLrNstdK6KgZuLZ1BgCPzSw/vQLwy1WSGuZwQ2vYNdWvh3mbTfffb2UgPf8Y1em
25E1Sm1L4fufu3LW912hj0V1TrN7axRvxFJdt5oBUQK8m6Y1Mre5wcA3Y6iZ6C5KZJtNaF+CHqC7
1nNPul5suN26QpsrJ5uOGZssTHuBEiwUp33DfGb5H3TzSe2nzYUiFUADcQi8I4NPPGP6NUnbQWNc
A4dTu4rbinedjRljpG09vwMxoh9AyCITDEA5F0OxVoyPPH8183cBQqDVMSVHXRCnEITua+UhgeFq
iXIQPlTm08RVIBU0CsQAsHCPeCzUGCsvTDBApa6J7I5mIJ+e5eqprO9xa+yGPaKAXH2riA+POs+w
cHsZ4OpbRK4NGCynLGPDIdMwl6/M9QDx0BKRwWLoOnBLYaUi36tpx1jJgFILSlJdg9gMHVHo13Vy
36ErCKsfag3ejt1vss25/dW+e8gUTitKko42wLD6m7ZCcZ0xNaniTQwPU9KD9PJcRPxPGeOUAuJg
9p5UJBBR47QLSV58mmENoU8YjiSsrA2M4GhZssFaqQJAtuhfLeZ4VytQ9JxVt1nPGhM0ePzSaD7L
M2wGeo9QHdjMQFni+a5rG8jMb4UJ7ad9LqDVhQtyeT3UrJLXi8ZIEK4NNa05ZPvZqNZTFu+FENM+
6rswAasQ4FyPMeuMnoXQyCEVXjpIzp4AffJSQeOlLlNNqKNCAQu1O2Xgik2SOVpGOxeGG82AuZWX
NrXAdWb+0aDY7e3aUnYhTaxBcgc0c605mfFzxrpgJdOmAVjS8JEyC/s5QkjTYdwlw/YZC0ehSdCg
iDXxUWrxES1vpsscGBmJrMtIJ87suTuUFTQNVkFJ2hcsFiN0ba3AqJGRDAKDK62LXl9O1CXQ/Ky8
dUT1LTNpKhD6tA3KorsL8pNZUqCHCEFTGSxgilcW7AoTIqeGPj5EI1GLMnPr+YPSEtCjGs2NaECe
kXpYT+Kqjm4lzIAn60PGRXDpeJOJzlSHuy5iHEnHZMAkMOi0ukJYDQWm6sljAnB1DVBV0HNY1XOl
3ZlwzlvovOfK6NepwhQdBT93gUJcGtJm6PuSZDo1WoiSoZ5FsoP+YVkQOC1STIHz5kMcQlQysNwf
3nQILTA1EhnX3OzK7ANe3wAabHVQH6m9l7K6WkgUkq/VHypD1p6RXgmrMA6sRNjArV/Y95WSIxST
vYsAoCPgKAiSkNSrlGmd2oye+J6reKQN82ORKrAYXyMRAjWdaAgeuEg0CHPlxZZzEpOw0I4rM7xb
ZDctU1nIBg1W2eEPBfc/bpIuFLmmOdnJzXCZnZSOqxrPOQhIp3Ji9AYifzrR/qVbRBkqvgKjgp+I
dLGvl3v50mNhftkURWer0UxKnVjUhzxt79T54ksaTqNCcLFsEeoqxHwhJsoOCLmYHlOuFZnf6hFy
bS7mkGznGMPO6ShHVMNv3Cglkg6GfNp8zlgIlHgMllt9eY40qqG+Q8TkpikqN7FK0CbmpQW6Q+2C
iEizNRUeZ8L1IchrztarWW+SBhIpV/fX2wMix39uDxbKWtkwREX9pLrtR7lre7OE4ZH6Az75ABY6
QGNzkPsdu7x6DTolkMzn8IcJKRhnT2hdmg3mruPo2T1ei0OdH01rlxdHhSReTuvc3Sb644j1s+pX
JPaiCcrWAAV94yXGupQdo9gzD2OU3+Mejg3hwNB4zVigR5bIQPpxnuwpv0kTcHxXxDGV7gFlFhxu
oN7YkUnW61F/ICZwslsB1tfki8XWwNRX2lrGzkBWOG4aiDRuOnktbtq1LVAYnQaSTrjwlG1pPHba
bdk7qeA3490UXpEzPIvcPUa9q8CZ6ues3Zf6QdQ3EsGC1yAp/cR0y2yryrA0GbXV3tefA6va358D
lmyiqCmiiu+s/Gk2WdZK1RZyVp/z4nmWf+YQ7Zrx1qj3RrVvxK0e7gbrtu82V93N1ftefjONU984
c0ZaQ3C6DudOerOyI7pGAVcYp+44Y35TPYcqwxWPdE8QNGRBKmhI+tGQiaXbiJOieqfxKeUGs+/T
3HjG9VQR8AbtVn7FqQJsRhVO2YAGJag7m9NArThgKcYletkYOHRm29Q6R/EGX4VL5qokTqrBOHww
OW9hMBmrnDEMfFIZPYbbIYGrHEQlXAOXykVVlTNuyhxLgp5vF8aaqVj7M8fQ72rrIDi9G1n4wSPx
6bH7ty8Ywmc2rAQF1Sr0x3mjZh4kAolhM5Uw3o4w/U8WjVL43IPyX+oRPBiK4/wmMGQaljkU38GP
4sEtB1gfNksE8S1wRSBAqDFvyAZj0pBZsiGnbk9EN84jVLbwcRnVpfaE3uoXapR1R277dhFsoGXZ
6jxe9xAydr+QqWFYOvUp9nvdy3QbiUe7zIYhQ8XgcNE6T1eiaZfMIbnTfIqvZr6FEDkis3d1HC5N
BwyKUVr/aNBjqVSoazM86NCuczw8nSxyR2QscCqj7aIIkL0oC4R018AUlGxoCZOxSt6S15ExHIJO
JJXgktrKuC5PpEAGXqBhZTeMiDmWDQOMI5sCqdk0lt8nTpM4hs9FpJeObtoaFi+FHxueaTqzGpSN
N2DrK9jGBdUvNF5bJq7G8kNGsTHwyib6xffJLG67dQ1YLix4XKHbIvwLcWWpa2Zl/R0Ja9Gak8s1
1nUrygNQOYqNEv0Eiej4BrFQT45KYgNiWUY3GvQyX6lPQ8zaCFd32yUsL640B1EblLPTmr5Qeqrp
j8neAhVBQpx7Mt8tAuM2VbyDPQysgglM1Z+K6yFhQqJvwti1pK0wblTNU/gsNXuEUyfcp9d3Gjsp
9zLyMojPxqmyYUa6osh9AgBk8cf3A7C3oamAlY7vk7L8mBd2uUiRoLGuq3f4mMtICkjojI9JDH+B
LeiBCxDVQngLlxJGIkzOEYvn+Sei8CR1L7oXdWt8eVChDGvm3Xy3FLtnIjvs2PGQ+XXcv4INoqIn
Lp2rsmCFyXVtjA6Ew3Ji1rUCYkb90GVMlVfQtcrOBqaiTIXODyij1o6QOqVmD+YGynUHXdKJBSb8
tsDsn916Qofqcd5kY4OLCgCagoL1ykB4XRleCC0aYjb9zXxrgeMIG1iyqOQgys7QKOOtwXdcIgnL
0uw2W9NGi9etlPi9tZNqlyeU9rOylfItmjwAppigjmIrjb6ROUMVDMZGYPkWVhxunDNV90qQw2rN
p2QNcLz97mg8wfEYqJdoL9aGPSJIxtVXdqQF/wJzBK8qCaIdGTKvwDxBx8C5coubcIXuMX1dDG5A
4iHZMPXbIZBCKAaINr8KmwEhIGjNC0fHBcSzUAOP5uI7BJNDQ9e8NtAYEv/KSPJtJs/ykImrKoS2
C4Kwvjzi74JSwLwPz8kbgwbreVpI01REWAFqronCdFrrdybp8b1E0tWeT0kkOpdUFy2QDynExWot
jGtiNZ6iyW1QGNHFEsh6ZfE6NM39ALaJIUKVHcN5F6Y5BHTPnG9kfX/Nzjnox7XHmtI8JO1uymm0
nGd4OGs2Oawer7qjatTRzHR02AC+jPfPwpCFOpTCHVJwQJO7FRBqLPwU+x+N+PD1Bqd8GsYs02oT
f0fNYq5pSdiH/9mGMkgeE2lscK/QFir7dJi3IUa8YLeLIsdd/BTIWkPZ1WKfRCmEnOUlfzD5BB5Z
rnVsfsnODRcHtRblBp5TY9DXN/pw6pStjCfJ5HUYMR0A1Ofv3Ei1f9RIHDujMSaJ4FSfB9vTNBl5
Z1YcO3nLYMAChK31PJMxckhbL0ScD6HdDFLZloFMKN1oqnQ3TWyEr4uXU2aXfn+Aq3skMfKCWHmN
8BK4vNRWJc2xtUKgA3RN0Qe9POXzAZsicKy1u8qRoWErTqO4rD9C/MFVmTw270Az37rYSv8AFP77
Ns1PpeCIZFrPGbicUZ5Bv2HwAtpuM8aBIHR5mKmZxfX8TB+PlVcHAwcTLbxk5kUDAhaO9/EP9vDW
oIXk/rrPWxsNNfQ2EXa8aadMHQYbQkTLEGgr4INM6FFtc2mWUAEZ8EjMerwM8V+8n7rdQBSJsOlt
2uohdOIcawImO+sRw4ellwSYWuhLZORt5r11Epi9Ecy2hhmIuwE6D+AFJdwzuuEJZ4AzjGHgE9CH
vA0fEsgpBCPdkZcLzpZfZRhvnkI0DXETrOtXDzqZxY9oxiC7c4MkMNptSIkUFWyf4gVBup1AVoSr
US4HU3wYR+BF9kwNCqqMX4fTz7aA2c6t8YLvFh5Y02HxcOH23MMznOilqFvuogbyqgPJSb6fXsKH
FjG6uRbJISWGCWQeth3WIkiIkEAh6QUVr7bSOwQbfBxQpuTvHFvILsQQM3eFi8251kWfXs/Ac1tz
RhQr1DqkEHHlgCoDn+GMVD9pQGnwa/cUYsiekaBrALy+8QbJBqYUrBq9REG6sg763cAGDp8DxRdg
MBFo3YYtGeqIDM/jY/xoHmDBXPkRqRVkzdxdgIlddqfAkeb0YC6KHxrTomP5AGMJRkcVqE9W+Bia
91F6DzgIi4oNqywcqDZyDo1jXTNshgzCjf4m4m65M5/F5wtcHbSKZcDIABrUiPUBgi2qCjT3uHOw
ncBOQMbIbhaMuFGPYFvwktfXF97SgJEmabgYLgmQvbwGYiWiI7gMuMll6+kndDeTydyt9FjslbPy
gQdYjqT4ARzg8j5wfB/1K0yaC2skGzukICRhIL0EfKAzB3tESIAL8RrOj5otukKT6XhsR+QwWM6g
0MWh0PegQifFLrkwigLJWcHiKCdvHO+EypXwdZQc7oToWYzda223P0Zv9OQnkqnY2wUoY/NaaN2W
nDoy28Ht0dOCdUds7Ds6SNjwsMkQx/QaE841esi2cs3KLWdb21FbjY/TD/04PySn6T19QPV45bJG
p0tUR8TZdmBwVOS2mBtrcCiScGID+ocxJMu41gT1T4oIfhcyGjdXeAgyykLyEQnM+VfDjMDNoTaA
AoIUhYcVWKnoC7x80K+UQ6vxleUrRYgPH+dUmzYtpDSvG3yR8VAniHlgwaN/sTn8sPGpn9iUaYWl
B1ZAGCW8Nq9qnL7eiqR/sPn/WOc+tVp63WTjzJDwnHQ3cv3zQoVeB+N8E0WbuPxIpeDar+NtewTN
jTHO0o5Ztv/6ED7DfL93Q0OWAY+xE6Ph+3M3lBirlGMRL96LxQ10ShNwirUU8uPsdTpjf1+x3Abd
GdUf48TFTaHABZC5RVU/peM+bDwpewjrzaT6iH1GAnEg49FrvX5zoP/cE/5zoMu5/A+mG1/V3qrE
EGIYTneQJGcl8vv6CQ0AvLtUOlZGepaqBvU96+uMQDG3XhPuS8x1wvKoqRtRJmwNHM1gVCyHEuYP
LBVdJb7kk+4PVuTGFM9qM9t9HT3JdEHC3H+Dbkn/AKZNkRm4Liri4qL5aWPrY9OKU4uNDV4IixBJ
Loi7WWhXyfkK0RBQEhdGqM4r6RsBhrZcSv8B8n59zhJDFU1f/MKAov48fbI2JyPmnVxqDIPxiLsE
4BZiaRfjnjWoGANT3k7U4tYiU10MN3qvHjw9P3XdrWG81PJbIj0Z2R3OMDWGbgge470ubMLmfCnw
J/S6PXZIpuohuUuytcH6lmxKYy0Y28bcjjlYkq9Pu6ryZ9OJk02UHWX683RbCt/hwb8GRX+/VYPi
bjnDirEUUf+5UhpVmeNaEsozTjEOjp+HGZ/gyDf8mO6XJspRMWsXZAefE5LC3igpvOxF2rb387aE
h395yc7K9g5iy111A4nTpkI6NGwsH8Kx21WH9KR7+GGsmVSs2P6x332DikncanO6lHZzSgjOpsd5
yW2UlJ7iG1vrTf1ZQtklE24r+Ujl7HbNZopFPB6ZDqms28yHZxVuihtzg7iWJgAqKszVHCGD9hSf
qldx3z4g67mpA32zWGVg0rU4UoJqNG/WDep/g8HQjiIVRmW90hdnWEiRtvGAgdNKWd+LO+gNgUme
HtYe2+Fu2qU3VwLNkIxv2FEawkMlEmEI4/NNd/S6A7Fq62nV7Ts2e4L5NqKNLhNF4Op67ImAa9aF
bfrSPWTB+b7ZyJjz4uF+mxyhx5i+7l9cvpPqJ6+0JVHRYc7A37G4wjs4eUKqtzrg+AtLhugMhUyE
7qzd07O9ZkiU2FCANX0flYU3+azkw8rHODhAAHQPgWp19YdV6FhMSmHgREcQTTul9Mq/mYT9oq38
dR2paGgMSzdNMOk/r6NJ6fskmdLqTJOkt8DPd3Eb4H0m5bsLWkzdvVAUV9CZXV1yCwLUc9Rv68t1
Q8mBmLKeFtcLWmKGuhI+gtg7Exp/xcBnLfQO7gwSUZq4Cyw6ficjPS9cf71kKv+85//zBj51OvBF
pEizWNs12KisdSTySaQ+QJMFxbQjNI/1YS5cy3JDgnimxcD0kjoDnq4JmfVwVRN1uV270VGUTcT+
uTiY2tMdWnz8ALD2+vp4f53Qr074J+/4uel0PWw53hgHDSyQqWIRBZeuCjOXLB1uHByF0ZbDwt1Q
+4EmUWpwrOKtti9vJMiPYCjZYu6rkUFkfLN4/2sDklVDVRUG7qakfiIVNWFYCGrelucG7Sp+BUFF
y6pi4DT5KHKXoe3Xp+Ofrwf1RlZEWbcs89PZKOewn4SxLM8Vkpf8Z4bYR0ucWL6vo9lpSMNGqPn1
K2rLFf35A5B1ShKL+S88rk/bkzb0mkx3WZ4xS8PeaiSHbhF8sMxnyd6QMeWo4Zz2xSmNkQTVamLn
Q+HI1+e+x9jAoPHQmzWm5QZ8f4VhedbuFLjlJfVvQ0MEXiupcGvVO0ucblomxulE64BOSWq3Eu8v
7wD/8Sa4INKUyGAe2dppZMX2LWJhLH7Og4vmDHfOVYHAMgMQREoocD1M1WNdrkNRuJnodLX+KNd+
zNfX5+dfk4P/np5P5VrUXWozl9LyrCg/ROMpZKw7jsexZrgcBV+/1K+669NHAUauLEwYBR/Vzx6q
RT5fiMWry3O70d4b4XU0bph+ChRWDI4NDAwZV9zU2jPFModx+Y6w9K/S1CIMw9RQ3EqS+pkSaynm
XBSXrjhLsYbNoYHczVjPMoBt8gh+Pw4HK36+yM25RV4+yT9mzZ0Ltv95rdXf1C7SJ/LUUrsw64AP
RNGkWqb2iTjQplM0Zy3HIkgxQnL2lPI8ZF6R/cT+svYkvLRG/0IHWAsaI+Zv7vu/vH5/vbyFDapo
kg9C/fbnPqC306xj7FWch/rHpN3li5DCwjkgh8eYQ1K6ljEVMqmMJcupqD3lZDh3uVcBFjZwL1rb
IMTv68tDWe7Ez5eHrlFJmiqsZUjkfx5TnofxqBVRcebSyAfx/goYzn1gFtGrtShE8bNZ2GTmsTfe
G0batTtG6HXkpzolX1EEIOeqVSKCtsR6Vw64Z9Uy5moZSFVtazDRzS49CRLQ5mtliRsA8K/fgPwP
lMmCLSrqqmJwkf2icP6nSMOJbZw1Vc+phAmBOo+tk9Fgtg5Woq2+yMLG28teOIR3yc7aE0n3gd7k
QlMLlZdpgkV4cLz5+pD++Tkv7FUTIivjwc91oxlrtRZ2cr7c3lzivUrQLCr3LD7E0Y9JxlVqMPfK
FfswtFb57LEa0A8Z75G58GvzOP2mADH/sX9by+3HEWHxi+T7zw9ZGSV1ssYRemDhNCRXhbeIlhkP
QdGSLD8Bpa3XEe44GRZM9D2+QOIO6SICJKrF21SAoZHS4uM6syiTIpw5ZZyhach3WuXDGgLnxjhb
mm2kydfWH3K3FvcxYysVX5zAvDjMvPuOmOotPgwTLHLN1glVY3ZMZh8jBB7Z+XLvojpKMCyn7/o4
XN5U7IbepnP2MW2M97x28Rdh5CUgU3ii4hEUW8TNVnUR58OViTU7xkFHAZ//Zvv8pSj/8xbBuRlO
Py0P1xd45p9nL85nSb7MCR/nNUbz0Nk6YxYpMtzFgXOYgz46SNZZM8DfzDurPwzdjTaTESbeyUim
+qbyq/hBD8OTqWWc1590UH6Dl98APPT1lfePShNyoKKQqWBYqowd3p+HmhZxCyOgz87jMfExzEb5
DJt7BeOAz/AKJ/VHjqzyBKseLE55KzyQqqf+pj6kiJLa01J/i2/tY0pz+6N6g4XQ/DTIP8Gu8LsJ
9C+i6uezKlP+iEu8mEJa0p+HKo5aHnd5k58rfXtRtjncgwRxxATIVBnBqDwlI0EqxuNQMXFrvmUl
/31LSCKhqIq1FGGa8qvN/c+yYVl1PEmjmmFbsmvHfgv1HjptWSM0pYNaDFQF5ASTyFxcDyz5Lh/e
WmE/KGQtNJTsMAtavFbR6eO1k+vfFNzSP8+OrnJkZGRopvXrjv7P4c2ZgttoN2VntaXx1Ldx373E
mEaIzP+uYNtRXtyUPyQj3eca8qn4Iq1iFKUXlhmhEtdXHYYRHLBkwt9sgABD1DEkoPK6GJnx8KRf
FwCVBtSdJlFRmeOyxFNEuEFK8SF9cgfBLwQ/Evy+YQRbv1CaQY7GwER2fkr45PfdHv39aOItzUuy
6eK5czfKMc6KkjvHDeQYKO2jJr9MFmF3peZeU2+MJlBRDE/l8BQmL/q7QObDFahk2fR6cEQze71O
zX1ijDBNom2MuD7pb+sNzU6MF9IM833iWubmijPzpM4wWFRU8wo1fC3CdY+OZYL99HSeSjxJmDBd
TZoPeVI91Yp2+YRhjdwEKQcu4IwVRQeZVIs4wK1ynlpyWbqm2feh7FSx7E/4Zss53jmkTTe7hbcE
RWKKi5NuDt85hf9dLkuqaZgmPhxsxCTZ/XkvNF2hCJZmMXdafDiI4zCLINIxd2CIAv8SVQFVxUq2
LnaWOiitqFXiLP1hKgiJ375eQqS/CwKOBWoxxbupKszy/jyWYbwalhTK6fmSsvhfvYWZOFvwSVFL
4gQqYuXTb83wG1uWf+yZkqZqeEPIMqR2/fMiaxS5aibZmJ6j9DaJcKmpjjr+WgkwdHyUO8AVoyH7
5CVcOt1i3qvTtpV7DJieZcQOhpV9cwsqf0/YyALWuAMZ/ZiUr5+KtbkNpzaP2/RMyRrjwkwBckIu
bSlBpA3utM7EfRSPuwa9FaQrpXAu4XQa6XAlAmtSAqQzza4xqdRU2U+v8JCtewN5uCzXjEPru7i4
PlziyMvuFr9UoyOqCE/luEYX0XCZfSutWS6hT8stVHaJFpASmAvt0yaWpHMRl2oYw/gO4EtTfSyb
k6rPp7IKNOuuMz5qDs9qb1I+8Ppiecl4KGlMpRj3TunhqtbffOTmP86woakIQ2RceBTt81UvGVNr
loYhnHA86C0PHk5WbxdXgNJBjVq+W9XeZP3DlGpbn5nPdwDWJ8SYuKRf4QQwyZFsAMroejPVJyAx
2CCz5SmYpz3Ad0f8uMF58GhBnAMG2lyeImfeceuTb6xtVCZmsa3fyneNL9wAYfdr4b7DXtTwZBie
Tn1+j4/v4xk4pwO6a4LW9PLXAnQq3IQYC5fw6SFgLo6MKAKGeEsfn6NCH+38BlPvby7Gf+CYnCXV
tOA7L6dM/dQwhk2Zm7h/a3xYqY0k6qLcMVh2JK2hnML3GylRVASXaldfh5JyHENMZH9AYYIj6zdD
F7u57lqp8/VaIS/3wJ8XFUGHjAeYjVIXsXj9uVZEg5a3g1gqJ2zzZncOis3o8zklLnL2zs+3+Aqj
8t5AW1vtrs+Gdy/YMHYMZORWUKd25BZvxu7rYzL+Xr84JpXb1iLNBJXMpxIomy+ROZqpcip30Y1C
wMb00NtSEJFiC95pWR4WHcRi4iaD6+hKsfmY5WH1jryK1jQIT4iAdyx1x2J9+QkIjgt5/Hh9jz/k
o/6ERes+3cRXW7gT7PylfykP78p+YCDJqlSvieBxqLjEFa4kG9xh7eERjYNgTwwi39M9Gr+v3+s/
1ijeK0oQKAhUM6L4qYbSdGtKqrRQTsvpT5+xvSNUYYA+/D67C2VY9wF0uWMat14sKQC/ITk+AGYw
7p1Fx1QcTbczTLBaBzRzIiQQjB5YENXwfoGpvuvV/r7j/zzeT/tcK0RWImuVsqDb28G53kcIRd9U
EjFIPCKFCcuLNWidO20ZbGIzP2xpjB6U1QMabePH1yfvHyXWnwfzaYGPkybuEaooJ3yFma8bPquJ
+14F4fZW/P83VcNg/ibBGKFZJZjjzxuFVdkQNMjBp26nE88aOafoR0qc3HdJ3QATf92SpkKfh6Zh
kdop+qcRhySIzZSNxXwiLkKv35vJbXHrMHwLacSL+CLfXEXQ77UM9xTDpYXrQ5gHjAdEjL3gDSjH
2x12L9GbOtnjSUDOAt+JvA7YzNZKPkM3Vu4G4p9SJruBiJEH+gTU+M/9sI6gVaTrund6rAuZtD5B
cOjCTYrbCwkA8AUxbsEHNYeM+DOZ9soLHFlEEPMBaQu0XJoN/wqZx5bvY5fBlL5CgIvSv/bxim9t
McgfjXb1s9iXtyAguEICmEQm9tmQhPZXavV+DxR+xQU9hfp9RuIg9QR+4YcQY9eIzQGGBA5xT3MT
5He4JQ8H+PM50brBiD2A0whrjNsOzGS6XQo2D5lx8Q+FQAn3QbJNr4bhBJfhOdrkNkYuypUoTFoF
85kw6BcE8aWAZZ99xQrImbeNuDqwjWKNstiqrrGHw5xGxvd1XZRu+6ND17pCUfJMMQ7IrAtbWDB1
7LfwLUGeAYmjxQCyO1yJUmmgi+8v06N52ZevlbCpEQ5lfoO7BDYtjgJHfGEt+hC9hrv5lVuYETZa
bixqG7s/ELn89Y0Djfrva0xl7KqrhmFZ8Kw/Xc15ZOZdVyRcY5It4sec+tONcKwsLKCwVgm6p8bg
kwwUyW7wiSLJEX10YAhu9oqwXSPF5XWG5vtuguoRWddglOUk88586186iHk4OWeby4cRr9AF9sqt
xpXLdJ6BHC0st8wO0x0EfModpLUrElpCWLywduJ7EUf94GIuzs6EEkBUr1ZY9nW/Elhmwmsgxi5a
fKZCFT7kuVthhXUHAcbEb5Y4Gq85RTeDRph4/ST9AHB5rUoPLJX8F7xPY7txmZiMAZxQTEZRCowK
PL015jvlbQxrDdmRB5o8vknbbvAWnyNy9ZqnwYnXKbwgJFs2UnUF183bKfLmGMaNM1pEpmA6veoc
pL/q5CndqtjcYUqyhNKzUkjrDO85yH9HGhoaNlAiQ1jTAuHHMO0RjTEtecwhIZPx8SrbAkqHFe3+
iagBGB6WB/XyMdxqeMGBdIyLRsGub0IMEOzc5/LpSk+XVlkwl16xw/jBxZiQEucYfxjeDDGEWMCd
lm5Mw4NICQeTFRJjpW7DhLR7gM1a+mW4vqNPl240KKDlTrkxXrCzxSQkssNhy6OtM3ywRRawx+od
M1Diw5wruArW7XCX8M9aV5RSh7m5De30raFOfumIIGjWeGTfdu0OF3pz4QxyVDlRJKAGrwhyeGcv
/T23ykRiLLtrHGRPBBJITntd46CanR4tPGFiyMuuBCQ60ius7nmT2/S6tkA0X0u2Qm5LbQ27HqXu
EsYY/4wJ6GKzxCvuDLO2xsI26KFTA0RigbuMxuFqMWqav9mJft0vf5ZRpqaxN1CXG2Al5qfavM/b
TGGyMJ3icCOj8u8kzIFMbNOIqaHDzjHSLnBtJ+sXE7UYOrjMLB9j/8RSPQhMk/JhYCORQikW229a
03+UGMvkXmVwLhNlhhL+z53LGEM5lq/meEp6LFCfjBFGT+ZJd9TUFBGag2pSWRfFGqqPzfgO3LIB
G0ejiRcMQjN0CLDNcDO4O7XU4GiNsQcOCTFYobIEnUXLPaYPXy9QCD3+XqB0g7krG63Kjmt8qkvn
uGiuozyPJ3kRKg1We6jkxfSk0he4HqJaH7roidLM7VLo6T50Mcj2/Y8pd4iBwqvzoq7qipsWGvpC
XM/0dQG1/5dF0pyeLcPVS1eriVKSnMuSpOIpiq+nGGITmbDtuy1JJMxTCXxC2w4nHKcpFCBS7aBE
o9SxLl44eijTrgjHgL3wwAixUVnhfs28XHnow9u29SOQsDTQI5sBe8hy1AbY69ZYM2FLgWhIwwB9
fGHhk9AKpbgS+EnjlYM/Dhhx+U0USFEAM7qBK5ucMlJst2QXZYNLNFbBRJJjVBHB7NQQr/etRghp
vBFSG3ot1YFZoRHYSNNTAwsHDlgrBWP+Zvbo97FQtxt8q9ldpCXg0YAoxpbbO0267Yfzpd12PRNR
35zsrz9V+W/QjDacKkpnLGFJ6i+2xn9GYmkrACnMzXgqW6dC456coxo+FrUMpsWPZBxIB9S1wynF
IP5+eC926asp2WWx8PWwyKtujWeiJTGGh3GWtfE3LRqA2lJafbqNceABX2LWbhp/jRRVJUzHOe6k
08UJ79MAPt2mJIV32gjH339LA/wiN4QKBNGh2TW7nj/xqdklh+VPcVh+in9Yx/Fu2NfuQvnA3WUf
bTqfubGDKTD24qdlDr6CYEK0xvJ12Wf73jeDbJ+c5y3ZJkdYyKdqX+yj87hF5Rv0PqxL/msGBY8d
yRdPb7ONRP2xNd5qngKuIpAIHrYrGRaJ4SJn+vWlQmwBOum94UPnmJtdfsce3wWtN2+vXt4FA2wO
kxn+Qictfwz35qYLmqAL8h+JH/nLVxckvuYuf2NaHqTPy8+w8HhEF2j8Bvx/l/jmRn5Yfvr9u+Xx
y2MpW/md4S7/sjxL+pzwnMtzRb7KcyyP/v1z4mMQ+utnw11e9/drwk/nt7+PgQgKd/kyN02wfCU8
w/IvHMHD8uzL6/Gsv/6+vOLvY1geq2+iG6qW308pO7/+5fcxLf+/uVm+L4/rdxFHYW6KA6+6+/2b
5eflyFBpR361+ghv6r4+NngwhdicZ+gPyvDewEDROPZuGpQ7ci/I1XUlvB9dmrFt6/F2b2QHmdBG
8q9ePG2R3B8oWPqguIf8xEd+9WretMlFFuKmcBPd8B8OOLrpdtlh+QrPsCoPGVeXuaG6ee1PRDXx
QUc+lGjQx44+OT4tjysOMKMbIhHOCY9P74Rjcohuav7dOgrH7LD87fdP0c3y+OXVlt8v/7L8lHBV
C8eUCuLMt+WaXp6h5nfTtJI3GOdzqdc7noJ/sPgjbp6wR/t1Tyz3BQ7Km+Ue6fgdNzg/d67q6S/L
3zv6985d/lQOdYwLcdS3TqIvQzPSNrpbuNFRd9Jd7MAzxz3qcouACYvEfQmjhxpY9juvcNNN+lKO
vnKLSdd62ibHfJ8TE7BX2631g09ibwTXLWYtQewhSnokdYAT2MDVWj7KLqiD+LSENpyWKxdT5w1q
+QD/n329v26XK6EMLj5O4GR8Gty72ebqFVyp6M5d61HxFT/l7kxNgiCj8/8IO9PmxLGeDf8iV3m3
+Qpe2UlCti+upDttbDDYeIVf/16CmfeZyUxNFw1N2GyfI+lIOtJ9nxbarFpokTbbT4FY4GMpUyQ6
B44xc9qG8JVNxQSkmyS2Y4hM/TaQG70D8TkqP0XxC7Y2h9lupSwrVLtaXPnlJMYT9Y2wDYA15Ob4
oHnHw0xDVtD1BDUX+RfdOCEhMqflvPEgS/FrcNza6LCoZ2RLgtGK9ce/D8cutH2wRnxSCZ4eHucy
a2znzo+BGzdRE3XRlQtpQzEecFcw9+W88i/Mp3wuWx7n5pmC+j8n++T3m8uDTCz1J0y9TLzcuzky
P81XyXq3kutJkfHdqlrsHq9cJUPH+PFnsgblQVnKVcEkxeEbTKCciDy68WmRMXKgsFLzo/rWI/wU
zKeNAHFEHG5EcQguXBHgYVztLry+2UhVE5zjlmE0/ftpcRVsomVcjbK6vuqhiO8e/RbtTqO7AKvo
oz29fw5orjexJv2HWBSxRGK71C3KS7neYZVuRGVl0rnzynVmRBAsf9VMi0y4TH4ZdGuiZY6LjBE2
YU/R3o67yNfdug1PGU4rUmL6R6y3KDPC5Skvx8CI9lN5bEOWD0+mI4twH0KsA0ptTvdAL69kVToi
2CIFIqXpJt0UDJkK4AVCcJmWLESYgpsui5aaTHjJKdzNmVy+HL1ayO/L0WW9GJ7EXKecR8nxjUjO
i2wTU79bp5xPtmki0+vXOEFeNnUitojuNt9mBBtZ+biJNZFTxXyIUMqy2aHy5yBHJ+uZE4/W1OeJ
zqardna/1ZHQt+v0sdwPrUUyEKa/W8O6e5v2fiPTz770LJ8e/DM4fcfFAY3lJ6M6EskWW1OwAlt8
r2LtLBanhcFK1c3tKSBuKeL8dyNEcypnZSPF8tMiX/CkVEjQLk6fb3jKct3dXBYpWa5Kfhjsr6CW
eSFzMd2t2AdbyJq8W3FHvEXVRQqYD1Z8UVrHV5YZxZ5JnN3W/5GfhocXEXZ5V4azDa4hW8/YPyWs
56ZXvznvp/CwTjZi+xlXDi8rnwiIhncgfoEoSBaeI2cCVlCUhSPf5iy6WTeTR/lV+t/mpzmIcCRs
gizsomQtVkrmVN3KrIpgiyyQ1BHpR1hYJWX+ZJURD8CdynoqWuCCJXw3+jcVZ7BI+QUybPsXG5WU
0ZchBODYa5gvsf+iZ/IdPbRiy3NiCOKjNoIfgvHF5jDsINxlKxEBUdvRz8MiW5WLfkbTWShiLRcs
YtXNxUkSOyuDXIC7fbtKMYVyOddZ9/9jKSb5bltkqWXut/IjDh6G6GMHEz0jeNPbfHVa0OKLF0Zj
ibsuFrhgKHg2xVqhRuJqiQBB0BeeJjDaYDdjEgB+spH1F3jwh/Nb9cHayTW6rG3UfmIGwdGkBYYp
G61ksbN9Lm0XyujIJaIAMYB6t1VRD8/YIjFlzjydsbGKGRCfiso5MRFy2iJtogKipbKayFoiWimW
YZhlYRaeFvlK/uZV9FXe44wjhMLvA5n+0SZf5kttWgf9GhxHj2+A2E3B8IP5dPiEteRmcUV45crx
QgKj97QpMIZghcpB3JhedoZBrLUM/+km43UoPhesLSxlWsiSNqlZ0NTAuS1WSUzHKn4uMU1IH/1c
2ThT2ifDOtYA+QTC0Cd7Ezeh7nVh+3h+b0J2d/PpOQSYmuJfa5ovyX8Am7+PAflBOTR+tg1ETVCl
reldHxzf8kWNRIFkVQRzgfzd/UbhLa+ecbZFHSsMgNhSOX1ZV//8H8M9yyxPpnjHEIqZE+8WEASu
keV3GGfT2+oNn/Btvi3/sJRrkEc5RfgGl1WshAan3K4NrsoMDP/yePW1KcMY1gHgNOFlbfn2k9gA
uSc/sxDwqpu5oJzJiACNYX5p/GWu5RkVJZCMi+N08vOY+nIcFJl7uQZZCcii3Nxe0VxwiZj1/qFb
i7kTX0MWgQqTlz+KEdjhpFxv1y7iLw773Ru5f05k5YTlx16JRohdESeGZwgCZAKrXOzZSk71viA3
2BixVs1shAmstmJfRQ+bKPnZoIHiwLixAlc72ohwlv4+rubWFI5TbZquRQAMBub8SSiDD6DNDI8Z
wBBmLS6RcXN12EflCOfIRjBt5AuXiGEixhk4jPhOlZfFkJ1M6UJh0AmUfR3XUY/Oi+zx8JU+qu+4
1tHJg9/Ob1ggVOjgjwt1pkb5VP5So5K/ygVkTdlKjUQSm7AEZH2ffyTmswOLNa1uwR7JrjxItX0R
S5Wf3PHlfKqsoXBgpcFr5Uf0qECaT163MXzaRzgV2rOmuynrE6tSzyfKxWW2Xx0Xyjp95FUgZ32Y
fXBiYZri3G3q609Bv+JHcHwhTQ5hMI7OIe/zf3G7y6v9qtvsIt3bRXcFOgWQmvB5NniO+puVdd4l
kOh4Ws2NUEZ9H7dcw3VqhBQz8YoRyusyI/J/FivvolLynJVn2qNc1+nlh7ia/7uJ9oqTev+kKJ84
oupqtPhTJaG94BPKVhT0jCWoUdE+sHBV78oqTqvp6Y+mN9pWrEZiEf53b/lk5Vm3z8LW9iAOLggJ
fOJ+R2949/9fO2K9sF2kCkS/RaXuNxEWWQDdJ8sHGvcPRRNLJzeyPS9pKJ8Q6RGLIYvu3WrcPyEH
E9GW39jfHjOE8PImn2Pv84XGFbxRxxdDSLYTsJFYFw0Ws+jGbLstHB+OISzQTTn+8Fxl9ZD78bOL
WK2I/BcJLwDQyJeoYuQOGwue/0yeFrxJZQ/ON4rETZSOL1HU9ceK/ueq3sHeO24YJdxFSSH86WvW
75TX3FxI8TuNSN4RnRazUYQ0+vv7W7PJfnr//27L5VE0Xiw9n/MvX/LNI8ZCflfiSzFK3Vp8GfFz
xA4QxjAsMjAyaGJmwJSeif6KBlt+EZafrMFTrm92Hxbbsxk++XYRpigyOk3nPhu6h5jNGKwQxpYf
EhuN9zmTSYfBmndgPwy1aRanrEsQtmN0ZIGUS6sWEhfVdNCIXTj7SgiUyLib9muZA/ERxDm6z/Tt
GWOaEGs1EXN4i6WKWPeKRxpIcCAdGkmgxkKFT7EIEP6UfAgAkHm6ruI6lr4VUVXrWYp4+GMXmQF4
Crvn9q3EnImvZYSj9yy2GIUrq+dd49DG6eX1Grrg/SMkcT2XX6tZM+rYmlIhSaL1rpWnuXE3Bhgu
GnSiA8WvY4g3MTFireikAS2+C8TNFSdZbvmimeg/9nGyMqaHpTWVn5Qfvh+g5VC7yGLZreN2fkI1
FH+/pnNUFtRLwNUEFoa55kP38zEDB6PKvQbea6JNd0sL3Rb9lrkV10F0F3vAenZdAnoBmLb/Iqt8
vxZtF13HyQhEWW5zzeogN/nr7ufKGIlt2i3buRzrxJjCB87qab8CDEsbD+ZFhEiM0n04ZSDlOc4M
7Sd88xTvltW8YkEhL10xPdSYshJPYbydiNU78U6B3bvbPzljx7/pJawJaKi4yKTY0Nb/PaKd4kDc
H+9ne1uh0UbEmiXoAT57X1YdWXfk4IwnU/RrFPezZAlGviwE4sycgm5jMrTshmgUmdDq8Me4kb1l
gxUSPeREzI04MGJw6GJm7NpXvP3bmcp5FIsmwsax+HCu4tY2qFEWDg9inPcImJh1Bv/u8Z9Ze0Xk
//QvxLSJElh4G7Z3k7oQiliOdfc/5IzuKQW5oD64Laa8JjZa4gWZn3wpQmMHZiDLzS6S2wBBKUj3
aaw/qdAb/DF8MrNu/MdoydP78P1pv5h8YLBmJ65I3rp5Wt4wrohQxZmRR7FQmf8kTrn4tvK/hE/i
hwMWjvhkNLqSQLBjZStXUPr5SRjpbm7s/wYN7V7nq93KCgHVEfeGdOfkS+y5uBD48wPcfGzvhtfl
3RG+S+R9gZARkZXIxN3cTS8z8BwYLUnSgCVwk2Z5Zk1PgcoOCXZZvM37+iJvy6SJAdjHOYJdEbzd
TSPq8NoywC3Vh5MMrgLkWOZQBhmYopW4xFUsjy1OkjOFGoDBP/G8nQPC5+uP90V7eBghHJe3JD6u
qI4T657wo3KTXRtxi5wJB2eflG+Kw7Kj+lfz5bmkysS3oBDr4W7EbFxUcVlFTncRdhNODNrKR2wB
eFUX1i3oA1gCJXSmdx9XXPAzKimSIjoosqGE53f5EYQeJ4UmQA+bhTbLj9pcxs3soCbWdCkGRIRe
xkkGdXi4L/kFoYAS0jIOekhgpnyCoET8BhkggyP+6UXcdRgQcP/uYVwweXfrig3A1lbzwzJZsS0I
G+D6sOSJeD3imxt4ZuL+iesnZvQcwrdLhC0XLmcqsl3U3u7hLABBE5x5TlghCL+HKhKsiBqADMtu
pRhKwA8xV3T5cYEyFPnyNK9vS0Q717182oTyk1V8N+VUC07xM4lnxQn88/G4AAgr8eRlCXVVzuvu
nNqf4viJiyofpokR2yI5LUlkSoaDXF7UzkZvB9ktFUtTraugWptzpqwhcMKX5Vt1JLmQ/Qv4BSwT
EnMqATX6tzxr6VkEFeK7yjvyv+TLqsh5smL4/G7fUgJlbUzslbuyIyxborIvPmnacaFHaTKhOCoH
JKjxAJdxnopP9+GYPJjDXMl+5JaXC2PWu3rYsBk9ejoefnTVR9bOXJz0zssqaByn1t7TYQRKo+L8
0q8c3OHrDwoCuyO7uezmv51oDBWHGjYMasbHskKIg0z/4WvJFYoLr8RmMw7oQ1PGo7j9JEtLIYwS
777S4D5UbUSR0UjGq5H/vqA0WeF4XyIwZRhPnvZRWY2fWftDTrWj2uQC6CFBwI75OobQOhGN3oVG
/9Q/z7zT8CXMPHloDg+MbCv4N6PnUp0kLw1objAeFDRiUSjyLoCdHsSHq8eceEBc+H1w3YINR5By
QQbhQP4l855TTVf9BJd1BdSPZ0HWghqJrh7ka579uVGj/eoXzdWLMtwfx8EhPG5bhAP0rk86XPFc
uK4QnkfLk6eS7j5s4UxCSopP8g0P1Isx4Z+ub7zBmxpJ8oUqG+/0eXMjxIVwYndSfbJpfpMaBylw
1sqT/GXFjrfbOl4e5gtotvP3mww6sSMS9AW6Ec/kloeM6C2lxzxEDr0IHHPEG6R72BnhsPXtm3WU
PIw4z3bGPWo/qbpbwKOhxEwKFW28KnJ7+NqIsB8WSly/AFNx+7gSK29yGBLzqzZS1nxdlt0Zh32T
H5MDHMLqBa4EhuB2UT4FAAvtbfQTEf8y5CS4ARdTjGcWF1vxFzW9kAyYNyWobuMCLNKql+TUJ/lJ
D6BBGUvJVykBAnX/DYc0uvImqmVxuTDB/DyEHJ8B48ifnFnE6SCGkfPG+dUzORvbd95E1eQzTAvn
IFMkASTtTfkY/5OhI2BUYutNQWxzJhNJdOds2KoUoiK5KolG5IC5n+0p6fLEmLAdEkNSP7kLghLb
4I4wiIcFu+DQD8o4c2KQP7MrIi/z01/O+vbp/UTeZjRpIXlRPDSJ8W7G236W4RG3Ufn1fotYVwog
GwS+9/gZojBwCDZwQwakt27JKN1fUY/4qqzYVl9qK2Odb7oNBLaAU3VfEgwbz9dnItuVmDaJaiWu
vW3e3CyjnNh9VJxY5iQnTejcnCpOl6q6lUKKWGyfDJxE3Xc5lUcGb0kkLkIQK8iz5VHClgbSBO6s
82lxi6SJpj2xwhd+AthmQu/xI+DqiDO/6vr2che6PvQQZDIpDiPrS+45pOD4SVIssvOhrGSXTBKQ
ktlm/5D7bSctrveR5LXvG74jNtXkuTQ1rc7zloCbtCpt9y2IcjM4ldSNpJbFGtu+qLDMX7rKuP25
QGjkjIgPYrH+/ewmQzdFaGeYdWV9QfblomUX7KYHPEsAdwWRix+jIV7kQVknDwYaeJzYvoHYGU//
vXHvmv9SL0YtIv15EKZAK/G9meWi11ezo09vTaV78ZFBjaUpC+VyfKoObqAcaT0lh0YLJBgxC6P2
lSE405cH9kd1BCyr8ooRYMa0jHfh4H5lsJ+9lNQUXpd5T8GOgs/Ovn5BpeDw3F+pzKBf4scI9KxD
SK+w9HUMMP2MKW4gw5p97mmmUD1bFawjM6cZuIghA1crEL7LWE9fisEBbw58p1mpk85MQT+P4dhu
z9QwNUDAUHxQxpW+TED5qvF8BCA5gsbbpXQPTpUuGtnCEOraoErGpxHwHJMaIrk8BtSw1Nlhgc3Y
u8ItxnoBNxhha+pL/zGFF5fpCIS6zu/Za4GGhdJyOjBewQfIG6pQPBvi3scOyjFYd/MJmOXUR0JP
pVKnCMsItZLAjhV0GbKQRcouoMy3IA3ebVIcOXZd1NmxOHlptskvo6AEer89cCia9yGKt+l4X1zO
y8GKD8WitEOFvs/DJh9+JtmPbPSsd5FmrMpmbVSBVUQa5DWK4Bdait+xOTpatfkWNA8XoLckMJWN
7Ww1p4S1Brzg4UVNVn29KQ7z4cNgZ72ZZqPV6fhmGl8jur+P5Y9Tspr3+fZa/gSp3VAgW6JAa63W
U5duTojDk2nnPnbDys3gZd7sBSeBrb3wePLM3KduuxgtynRhJgvqZzTbSynX7EOgg0Bfsihbo8sx
j6/dFuynIvcadWKmvgu4JhiGAB3WPmWd7c5LzhIkVD+Md0CBe4vVGoIArysno3eqPYWzz8+vHlCH
JlU7UAHr1J6AZeYZ+B1dAO6nnk6Bc0r7KOsjh8LQ07wyH1vW+CY/QkONK6Q85zAl06MHVQ2W5efV
tDy3DkrYLMCsOjGJoQuGuA3e6GtzBWsBSOjL00EQ3h+KYdMoM3eIa+vRVV/r/XNPJdFISHdqNq/S
XwYIpe5uSq3snnqeoMMxaCnjAVs1hg02cX2aWIxyWqmvmrtxdm+lM6U+v6HCjxwu9QdCWf/cjTbN
KeIagOkUqP8jjVciUlcrtK1lWj3srs/n63xPk1Yf7/MZlOxXUH5SH5K9URb0vZ9V4KdGirtRrTXQ
8lfnicKvFh/eCN3suc/mHY77EFgXryBMJYvTrvvOb/YLyrIM7UPrnl0tAI93aIRGU4qqNCLjqGmX
7TA9qOEZRGJ3cR3mB8idgCHrOi416o3lXgvUIz5nDqCteTCC3hitSh0gVtghqW4WCr5P4MiX2sZa
Ur1mfg0vYIIpz8by6MGfdng8zOoFbZGw7hmL+k2NVRwNImqwGuEz3ro/z3x6C15W90v5MFfZ65VU
P90o+L2gL1Kki3BCpwXw5JqeOdq5i9PqCihmst9HFxPQxf6yOFQ+4gI4KEXQAnY61oAOOvc0tqI9
Sb85s9OKT0hd45qqUMdqx2ZMsRcot5SHXX5q79Tok/yxV/Sg2KZv/Spog+r7VQZOMe1ap5LKLMOk
u9l53wk51sQ5QWMON4jv9IRdCYWvCnSEZjPLe+jFu3OsXs3QNLcDYLrqeQrdegZKRGVsW3gv+3S+
T0+wtAZgah7pJqmf6xPg7A0Q52AtLgbplLxG1ej5lH6U2qLcbXTgwhv6EOrCQSVq3yxrr3bAeVap
9Y7AB1emQHVd4ZnDshfRtYiMLLroYzqhzbnzRfoGROSVrXopwBvAewPO8MN6HsL+SftwPoznC+G2
s7Xn+hyfNNYj+jFmxsf1A35XGhcA5VKOPmxLfTcBycygpWk6YRSANIcOMEJ+lsmP/dp+ZQwZ+ISq
SqhH8Hdwax7zkrAjVoGWU4NjBDYAuazTnFCXfeN6dsSVtH2Yk9cVhuC6xXAlD92FZWQFD1J9DYD9
Yso08EgL7RhTmls1cO/BkwgkJSXqFLar4+Ttsh4tyc9SHk7VGshvzGwOtTam0hDCQWWSbrSZHmfs
fdlRva7XDVXVT+mPjLr7r1SjH/ewcJfN1pxB1ArILW782gxP7nWaD+XEAoZvb3/pbnz9LBnmDeh1
l5WxsOdnskG7R2XRkKZ7o3QUerrijT2n59FXs4VPMHtV6Pn9YAz3P5Mf1RN9Te3KrsIz9ZIpFbM0
j9Gv3Up94Jm9V30XJn013deP0G4lGTYGQoQJHiEtwxeYVesJyzQUGRf6TMjl5J4KziKVxheBOISF
iPJ7TtVqxgeqvSE1o96ecu9hrKlj61P5TARt+QzRIT8Lqg1uIY3WwrzZAyNL/8Iwrk2Bdx4Rqxyh
bzZ/1SNYP65KSPk+PMTHq/VUXEAUIiN2BLRNG8icwBK2rw6B1UUGoSHQokcoWha68trmZ/+C9u6M
h2L/ctI3qvIIFdtI1bySnvbEOHs6FURG/W66GxpxIb+YUDCZHjbnPTR3FN/D08wYdP6AikELZh/9
HahIMI3s8CUpLc8fFehLqp6adsv8PMK8k40hiqxXlKpXgEm1y8p5SxnpCpToCCTbRgu0Dsh6LwtG
tMaUAF7jr3gAg/bHRXLCLYmM4Smn6Ibsmw1kqpeZK0OJB0ytGTfATfGvh5x6Al0JZCINn++fKBA1
XJK6YdXM7Mq365m7p299Xl+9XceaE3Y1mJO/g724oWp8q4ukxVujhVLa/OjN+nsJsaFXrd5nxbDW
ftBIm2z3bjVOUJd0AHog0JJJb+ApAKQcUL950qHfDg6/9l1stqwJiwZ6NLCR0EqQghqcqvH1l6AX
7nDtAHUBOCkSFCQq5aVo1dPIf5Y+eC86O3VUSiVeX07besbIVEZEYztf6RNIAj360MC/1V/s7X/7
u9roXwpBHVUFAcIyTZM+fPPvF7yv60S5ulq/VuxYP/IYtbQYlM+XirOi3Ey3omN5fbdO+WR0Xrjm
btHYTjgaFZ45LDTF0y2PgnejEFxHtABi2CL1k9ZvGw/rdLSAiY3Lft2nj3Ua7bSxegkbikrM1hwX
ANxbPL/g96j7H2dKlM0PO1/r3Wl8MR5r8yWlLisPO3PFIt+mcdo/mdQRnB6K7s1UIhY86zJ3Rk/l
hc7C+MCmdv/k1qumDG2wyI/Qp/gN+9Xa1ASieR9VdczGv+5EgwJI+UudLGCPocugheVTPMTYQvyd
KHGizAC/dGkdpqAtVbi2dJ+noDaMKUB2yIImE7cK0m57pQDHBC1kYRUfjbGksDgto30WFNgK/Ph0
kh4X2SmuzajNcM6Cy2hTNZMegMeBVuUppc/X/Qw8eyAE8+u0TTy4WgUQEjwgCrWZ+zxQ2SjfA/Xt
GXTomXGKz11Q2D6tznCsSFjbV36aBKozBRnQ6mMQ50CVHKjgGnyYDKhvb+OL1NoD0QurrbczZ/Uo
OtFKeIhPNU5MqDEk4JyCO0TlJns7sChlgQXMuhKeKI4g/ecGh71nWcBv+Iho9qM1PAriLzpLsw9e
ddVB5TgxaD3Pgl3nO+3vAIj+2SUpNHuOCSmbCyrZLWT7SzG1rl3so6kplGNldGfRnMz0ekAZEGwk
+0iXzCbIcKDSRODb7yscgNAm7ZmRpYIxhV10K9SscHeKnItXpVGeQA3kN2zzdn6iBY7m07rSvOw+
8aNH+OSOB+RKdWUWAfAPj3CLGBRwe/vKcyF4rAV908DxpTAfMjPw6gH/Id4bxrsvchVOQ5tvgJ4z
U6M8NHF4y6kDUhpfgoWPjR8CqoGm6eA3ivxvFd1/G6VvzXTZ6XQ+Z/pxWDepNwB6O8j6BmwksLRE
scDfnvZ4boFqjsGbol/HNFivQHObKFUIEDscPbCp0ZrbR3Ya4eXu9QAQ/lPv49PpDY1KHnjJdS8N
PXA6d6WnvhEFEN8Bw5I6Ezil60t4Ba8B8pSjWAPw+B10gdKYxDuWU/U0t7s4y+lpDUcJwWfQQqED
symdaaS+r+Pj80UowPXTGOBfuJhpZXk1vfzhCtoFmOYDOD/w7Xp40bQJkBQZwlyf9QQDpDbY9G5n
YK7DEZEAuEhiXw9YU4BGU3RIAvwRBFN6oKK+l9D5smkLuIa27oPoniSekoeE2PSHgadMuiwpQ8DA
ta8S3FtcOCeAvW+kAurq9+pvCvHdf7W+fxHtb9Y37QwzadVsWBcFIPoT2vYaMOIJf8CZp0rHjBpA
HxR6HKCU8YbSq79o/cvZgYTMA8431lqGLpnwItwMGaKeBdcqBMSbWITuQt2SRqxq7wGGBC05tHBY
cVVatRptbEAlsgC0EbTaA2Fh6dNfCC168rp/O0+PG9ieEk9NJlnl01mBmbnuohYY7S7YDZELN0Ma
s7izRlsAbxDdJdGZoAYk6Xf6BDGUOzFGU6PfJO26UmbnPKT9sqjC0vxds8W/dJxjIFzdpN3CBj/s
O1ZVVyn0YRzUfn0YKkSK8NQdFu/FxTs4H05xhMIAuuacS1HWpFVSXLo3FaBOKDT2h3C03y52O9AU
yYD2uL5GE/W4o2XU9RpAqgBYOySBCAmq/QGrOhoDywHYNUBCNQEnXzrSAWzM2xMAm0oNM+qjMbA4
isNLEKaBZUnjYH340eY/+/2szX52bDPaOHul9mmQCHK6Xxptb9kKLIaeTSIz6Gj5xqOA97KfHbW3
I/lv8FBMOk6vxJWPbj21VbYh5kn7dL1+VuaSGdyh0/ARW+GoC2zgld0xyMvAMKawkVjkJdi5WGZF
AJixS/0D+dMeuID4cvlxzn/QUzPqnlRz0eZPrv7BynTgA+R2T8ZsT6267R8KcK1jnDqAiM9E0WxJ
HVbZ2XftUDVjtdiM+oWCrsJdbE8we/RCV7wTjXZTOnscEk46PsGyVx/o6+uTENDi09VzsrDtAp0M
kTEzsmUHk7iegDrRjwJlt+lPFJGkr325m7ntrgDVabIDYtIFPg++Z8/WBUoZs0tIAKApNRYf4qXC
JqiMnR5urvH1S1ZOuEtAqqNBD5+d9BqCQFsiCLmuV2ReQf6bFkVlZqI0bJk3M076oOOAfRkNbYxh
AYgUtW8UiLQezq1yhHdvbGZPurbVulgnlj9NeQTXErAZ1s0DO2gQkwCm3vgttByM+BdhG4ho8AAM
2gwjZDVkxH4DbqAZ/4QIot2Irjw8OANG3O+tb3sQf49FcejX1YiWgmaau4OnE6e3xmY0GCvTISvR
AbWr9PRi5R/10YhHgx6MzNF2OGcbt8MuD1uT/Yrqeoo1iOqL7r26oY+XAcHGCFLiUQofGT7GeXTY
DtYOqKOamlraekedhSt+mBn62iTKPJHB7IUTtni3Ohies+Y6KaG0KHaan4zQmAHcYUM347qAdLg4
LVLyi+lQBD30YpANASw/EJrV7XqvUw9AjH/p3EV2Pj+n+rq1E7rtnQBitEkWOKfCz4Sf5UoziHmY
3lKvQCwmgogPSOaBtdstAbEr3k/6LwAgveNwwamhf4ATSt3j68Gc9un60riTpoCxat+xIFEzkn0k
l6/GTqYl+NnWTiUkJo8JyldjLo80dx4Txb/gyENMEGo0eZm7kZcRxnfXaa08XfvTZEcSR8FRqAHM
s3ie4DZVO/8MwmNePQNGGdBO17OsgR1wNFhwuvdcWrVzUki0ppIwUrSNnm6r3pxb2SNRHaVh8LrU
yFJVLocWMgws03+7Ef8CykVfJ7zgwK+o4NN9h9hziiJPlNO1WzvNtCIycXdkxqrLsiaOpaONuix7
vRsA8aex8N04Lnbn6ZXUZkucmO46yLfZq4DsUXFqdLmNztB3XSkbbtJlbf7SsZ796QIR3WV2MeyX
i23AIU1PSl+F6VCPrUMbV7YRpM7mbO9+s0xo/7LWghto6Q7tlralq986wS9DWqeDUzVrzf24gLdb
uWv4+WKne97rv8709ZcQF7Cva24LGpiPxHL/Pbb/RLUZASEGuaulqaxSt87av7ixeZ/uT2eAetam
GjbKogMvhnQKnbvNQEIk/O+Daf80CBwN0k1IM4DRA7bm73FdZpaJe6jT29GIY7XT+6jUJqP212AQ
nIHbiny7dja51u5vrlO6bP8eQo+goab/1jUBjDWcb/gvWl8OBxAfzuTEvzqVpO32912z/3Z1fz2G
7OL8ZSyPR6U8mp17FjEtu6leVSEZqTPevV5vmjR2tc8617yLnf3O0v6zXffvV/dtXIFscZ0aLBvc
7COeKDvvLVV17nsLHZd4CxY+5w6LRNaxMfcBhsew2H6niyTHjbCUN7ChJhccOtPZ/PeUf+s5BSDO
BVqFTmJADkBiM78BlvQurMUVcMLr+vy5qxfCA2u0H1WxhQLxv49kfNsk+8ehvsGR7A87q7eqk4BH
6UEP921BBgMQimfncoEdSPPPpTM7FPRSYdCrIygD5XTnkOFrtuezUGv0YzVOwbzd0W54OY22Iz0J
FJphL5CyHlPAmg8Hr8T8GEd2LgVg/IzHw76U06i/iS6/Q6sI2bMDZJYg1I9MA9TXv4vSLunr5nB0
ilV6eu5aiw257U4jDKG9P2MUyW8dHjJQGvZbs/qNMH2P2eTY7DWiKsCXsW7fesP/IsaG0R12u6Yo
Vldordxtc1lqtA0BaXI6LVs1UpoX6b28PA1HqO+gH2aRriJleHepfFV9czSu1SVgJtdsaR9/My6m
9J3/RY3/ODdomwHOAEfS/taX3u33haoNebHK28fGfa960NmvbDcOz+AX6xk5WeAI4Iqt915CCAf4
4aUISmu6Hx4hgE2EUS401NWRmmaKrzoI3RdVFfXsW7YhCZiSll9COjeg6XsYQSr64KiBSn+OvTye
t6kFctmq7CKbHTJcFZIOykwd/QbVS/uHytCZDVQAWFUmSwMoIX+f+07JShAqYUrYq+9HRBdkAVBu
wVoALuBgQkaF7wukooLbmFCsmqrPCXsl+DNedqZOpikmblP9BpH1X84JEAPXBg0AvGG46P9+To61
yxKwKPer82h63G+hclPwzHFfM1zP/9bj2xz+fY6BbTSgZneEoJv7349laFni7C7qflX5bN+wLzJn
u3i5n10WYIIANOCCZdgv1RQGFDzmsVqNT9PTBq6wheEdPLZrKGWvvKsy196Ps7NvP14BcvIP4zkI
N546Pi9od3kfZC+goyPh8qm+7N77F9ClSKTMyi/KkCijwH1v9uPmC0JgapJeSMnnW0pa4v++VuPb
soQ8mwSHmtBIWRIrfluWQAo0SSNVsHeBvJNaT5cBDkDY0Gtj1R43YNgQvnbs+BgkneGcxne+Xn5e
aIkanrrhx4lAubn8sA6hoxKGU9RycF+N4UOD1jQtQQN9vg6xi+fp2g8pdETa56BQDwsxpvHymwv5
lg6TC3EAomPmwCu3re+Q7AAclB1gUPlKV98K9/XcVh6YlONmIPpyPkbuYeJc4CkY1HHHEjCASKLC
ZQf9V3gpSOVYFFG2KZRehIi1dzrT2nGC5yA3SJ5QPEieqIbfanZ1V4NwdQa1+Rv2FeObI3S7AEJ1
Hc2ThPN34FelqOsyPRvZamezf5CDixKO8kC7zAtr1muLAVC787q9hEVH0nR8+UioME+nxzaEbfZU
LYnfQbQwBHs9LtknwRTV122y++nqL6cM5+2yHChI0Y15V2E9lcUxfSoziLNhHtAOv3GYv8N33C4G
l44pAfnUNb7nHprGyU9Z1Waryjixm/KjVV+7/TYtIZil51RZGh0ASYAHlW9WAc4TO3F40kXxvGMH
n+jfpIlVWWjlupFEdKOHhwp+61e3hXbtrcAUJRUt6ru3/5Yh+59zwOkatmOCsgzGt2N9szIjVTGN
xlCaNVHhvD/079e+WjRXbXkwH4rKgJ2o/rBa2qG7KupAJmpB6+jPvxzAh0AxGddsfp0dQc3KW5bK
dcnu4BHeY4fuLf3dVN9PLOLutdzm9lffQz/KOn9geyCH2ue4PY4grWHTd1ikGVxVCK+Tf+wHygUm
OSwIylEUqvLZbTJhacx1qjLqB+COJ6Oke2saUFHwYdNajavLaXHpAcuCoCsBuKSieL19t5NfBw18
MPi9Li0ZvJSWgdGvgaRjA/RVo1A/rF1i+h2BB1F6e7xPfpGiA2N+YxgqddSLHbtbLc37pcMG4q8W
34OIYNFAqa2ytU1NiNlulDaJTmSAEiiF96di1lYwy9g5W2iEr+wrDJfLvGVn1aWKtlTQOYeoFC9n
pMF8dX612PnMALkjUwQffZfnQcLRTqECrpyhlURLoHZO2hqYKFbXugMwlnxqbb1SQdAsbJsSq30/
bxRr3XUJzAiUZI66Z0ebKvbjoYSlBfwmBR4pp/xRnJ56OpMGYteKzfr8OQcq8JJT13netOQEr9pU
K0JAJeHAUKrpLjMBUoMM/nj4sEfVqoRO1tpmdP7pcJYlT2VJiHdlR/JDLt9IaBfdP1fSEGqmEdS6
Y+3/CDvTJkW1r8t/lSee90YDCkhHd79gEBUnnPUNkaYpiODEJHz6/h3r3x23sm5UXmu4lWkKnGGf
Pay9Vk2m9eUHwVdKDdOM5MeoJuvKRYXW9XOiFppZ6KoZ8fe1bSCQDgbzOlalpt+uaTpXxik02fdu
ZEk1cNvWHWXtR0/TW+BuOXQL94bUdBPWXw2in+k9hzis0QGdZvFnmGboS1aE4dWrF92m0hW+uLo9
EtCK7gPlGGoyAW36HbsM724327eYz3ujIhTisMpHKZw3hpQhEtYQvdC3J1GKadPIz0F4r/ZnY6W0
yb/G0jiS25MHKaNHlDnt1mOaNZpz5+jKbkB3S1V2Smrp3RbYKgjOJIOEhDKpNOZeD8E5nWtIudO7
E5IXj/KLFcrwX7aCqv+8JAOi4wXb4xLVvUvjp6/JHRSY/LLUp24+y+cU6FBeVm5lyKNbu3FjwEsW
FMNOKwJS25MgOikpvj1UQZyHKo4CQ1u73Ce3j4zyW4hHc85TOKQQrH9R0OtWvUpdkaNq4mMEsCK6
rOtor3RF4PCCgyhWO/arGd/qCR7wWR8nMOeVcBtrz8KtlMCJ1GB4AVqeXvdXVnD5vKKXQXIsRY1O
Z5nV/v1CC+QV1jBYizr3eaNDY/Z8HSpa/tSVQc03qD/vj69nF8nY6ON611BrQSiIwmuhGCCZrFR6
DLWwmUfIA1aqe4eEvr2qmssil5Abqm/9dqfsiTL/3cA0RK7STgB9wM9wBhxC32vTXepwY0ndcCIy
WoiAs+E4nQvK4ddQ8c9piASMB1vuLT68LpkZZiRQb15bZ5nTa5JebarFwAkguZNSuDjOdS/QqF8g
ohuStEyRxMtIZqoA3xmZu/QYNeSjYjg0LxBhkWdWC8rohSuBLn1dkRnCNS7agMGN8fU5F/u2M5ST
HASTBCefjDgr8khYhRswbHXckddnWTYTHuEC3ViToAcIyzmyKBqRkYii4hZZS/oktTPF1HjdhlY1
f6DbTBLmQTLrWc8jGfAVNkLnXXUJjFuuJ5jJ9ouCNOp9UQie9YmRBzWUfzxBanBdIlgNOB4RpZl1
SzsLO7BoTZSkmARR0KtbJ3b1A3KHc3WZpo+rV8S6f1HnJayeIbRFhL1XorzbpRm0FCHCQ7oFMqlS
GkO0JSUrKVU3gHnarCcpRRg1jKnchWhagqCg6JK3649UKtZ4yuR0k+tn53WKajS1o68MwFxL67C7
/YzEHHCDoiVTr5TtqIBIMc6GSYj+4nUUlUuRIrtf1reWHTMVeqVvLpdOT5IPXfALMQDHdqyb9xRm
NtZOc/3oSOEpQl+7PM/iuPOVMudS0x4HZEoSyA2vZ22kg/DS+bB7sb9QlyePUkKIWAr4RNHZaSFp
vMg+kxXNFEZ0DlLpXK+fFSiWpKIWDEQNaCM76SXDfoUkWcykqud1gXxwQBWG9juifBb6yhBsiggp
kntOjNaA5UoKVrPabWpyr3HKyfUIaBrTIo9IWWrKwaIKlngpveAxzDk5QrbE9fkcRCWUj8TZxjIG
IFdGVJKoWVu3AnJnMuH5vpBzhOI4YnQD1h+wnmW06rSqYYYueOuBRBLAKtWI+lUhH1uoFgeNbltK
cl5LHN2q4TxKz4jDk3qnLlCXfi01AwNZ+GeYo1CoAChgs90uSr9stXYNErFq07ZIjKjqTiSiYtLl
bGjjq0ZIsoJqpkpcsXsehJavhcFGUxtSqIy4uF0jvSDlgXLhtV5q13xsLHVIxQo9BeF8A60qdS9f
kdbaXbOCet0FVQiZrH+waj8CJF3NLh1fmjHUgAM0UfwB1XS/KcOdTFaayIsKoDxry8pMg0jjRh6T
VEonQ6uOM+D2TE+k+i/s3Vdy/vq7Q/aOPn6LxIQ/pnfQqpMUYCdvmMY/MgF46si8BEY2i+4KcScl
wEz29Sx22ufAEiCMZ5s6VhDbwqLclfuye6sGXbIhd/mjnWRmkOgU4p+H4lVbeb4qgyf3//H3m1RF
OPjnTZIQgLCY2FT/lnW7p9o9L6ogm6VK3et2Aal1NeteCUlOoBidF3oqqMhfz0f5Giw0KTk15LlA
z3jCUl66kYevvnjSXkYOv63hi52lxJW0y/z6fKwQCLSzbNjuthwx73Ice91GT6DPpvkj2Co42aDO
IiRHTvodlmTwoFSJHhxhCH+IvdkYLTt6jXMCH1ESLvYV/ZP0km8D6tEXeEm6wYxDTS1LN0BqSaxQ
FV7HAJWQF6CUTna4VecfYp13Uvf7kIGrIfAUf5I4+z3CbiVx9rykzKtcPDwpdVPQm/fb2c1Am5XA
p3OaO7MQWB9NA+yM9mukSRjk/AlcIPIpfPV4ENBc1WsdxT/wJf6Z+mLRdVTSHjrZJzgIv4X/FZzm
t5RTYvY0PvKrurok1TYN6rGKnEDRAQEha4s2QDX1sW7S7qK+AgL/+5L613Xf0bgDtc2dALn/fXzi
h5w+gSWx7nN0mHOdPd+m3pOdQUmNAzoOlJCS5lq+Pm09yxav82XBitfx0TRjlSDBGF7ps+HAi27X
fnEp/FcS/lA4eMdC3+dQlaCV1KU2apL6t1ip88gv2fXMPZ7RlAmSISXlQYGKiljtQRYZpsEKvIF8
18GxgSxlp4YCOhVy0EvDVwf3/LXGl7WenXTeqGP5GXqKuitzXwdhLfK0D3EApXBjtAWcgh1MCjW7
hnZkX4228zhDUg5M5frKWSyXzBfeTBomQ46etEjgqD0b1Oiy0T3SUwqNBUmL3Lu+di19ljUJ/Kfk
pisWW3LO3QjQan3T553mPK+gUKrzzk8hsUiB/z5eRMKwmYvYkqX13Zads+wZdvI8m90NKEAV8JMJ
leSALfqEQFcGjHXlsMkvKpVAejzA4jyAPL/u6NW2yQ/nS1hM8xdOcWnnVbiM1HjTzuRV2Xn9lOP8
06CR89KYV2YW/aPv4Le86SqPduf5nBGlFQ9pcVc5QFrB5JEJZ+rayxWaYu/q6CzVvQKQen0DJlI4
Sty15aaCihzSj/uoG1ejDm6EdmGOU/woYfZe92HZNJMqkdaFGphB+BFCUZvq+xZzbVxeLPYbcs70
9p+fCZmaihWES7qUovbsFrX6RQtWc8jaqDXGrdexXYzVRHeyDs3ChbY/a0I0uJj/fTf+i0EQ40E2
AB5SfmvfSmRGokb5o5P+Km60Asq4bRj+cKE61OXbJMM6nEbGxWlRHMP7+rmw8C9Lx5A0xLE0BXNA
pu53c1BlTV7UUucxa2XDbj6XG0+Lht37RwpeIqfgSGvZM4Ka47p63OZZ7OXasL72buh86HMNRUQY
TOgXuH+oNPkhmoDEJAY09oCGPCXQ/k6VnZQHhKWeoi1/GDthBb6t+t9u/VsuOVMUrTwb8mN2a6Zt
7eNK78FzqOZeIn1k1fApuZemF0Bx/fIVLt/1m8equA3y+Kec9h/ZNXjWJQ05AQU3UdbetZt/eBKd
7l3TypL7eHXm7QAQ2kebZt8OAUgwF559/poWKuDvCzKOJjOYMIqvYQ4FlDYs6h9W1Nt+fx8VIVwE
pbxm6H+IK5ad8JFncf2YnUlddI7GE4EBUopQD8HEobcgRHgCHTNVWjaQTkSXwthU7RnwTaVcwkFb
1D4S5ANt+7raupvHAwPATtw34F1MbIKTQLWKi4cSrIoRPcYT3hHQBskWPMUH1VcgJV5F+7okR92/
xEs1tlHhsQEzwf6dt3CeetoqbfdDAMYyrMV2HNtgkiO67uM+NDtA62kgugLBMuW2mao/nH5vVMYf
o9NRunIbRTgy8d9qT7dXc7skQfaYNUBo45Eq9ZrQViuPJJgCX/Vnh8wYhNuSDQavwKYolqbb8jJh
VUWjJJqhaay3KL/0rvUI9JZ+RiPyvkqgtL7QtbO608mtguWzSs28B5Pk5qURpTiPlGRxA+U0V4rM
rNhTVGvi/d/3g/ZnZpSFCLcsReC2xOH+vQJ96YYk45P0MaNHg9dhvL6Yi+EpsNY6/bBrnB0TiLSD
JybkLcw9Z79DCcZ82S/0hzvWvnLUnjyS0Q0WqsIPs2O9BheS6g7wNkux2j20oxx9oVK90EkZGyQO
zdrVaHcEUmBVJvBH+2qd7Rq5XfjGrMBc0SBlt03fGrqzzd2ksaEfiy+utx6oDEv06frij15vYPfG
NpwG9hmppatV0aK4gnDZKedAFy348c3j1fKOqbn1jpj1Sd4jrjM9knZ8DmJSvZLrtCBGbQaA9XtJ
bw9rFQrM9HM50pfsQee2wS1V+9B0DppP2n5CT1sbU1g1sbR2+wBI2ElX154+D5ZklMylDOUyPbru
2cncF+QzoX9dQPgApQ3kDiAuxnCW0LIfTdJR7pTWZwl3CTwEbseWXdoGh/c12F1oqwDx2k+Pjo4L
HHKCBUw08fAppHCDNU0yxT5NnGJ8nVZuM7rOngOFaVDhyGmZkoP0ZC8zDaaCyNlWe5IjpoduRYt6
IIyQ4nswHB87sNGJf52d1CJyNr8uFr6ve3MfLnCArnm1Cdat0PwCr+edPXrmoKTtWFN6JBn+aFk5
iOoM5F7tpJM7fz/Ep/J3F+5DeRrsg3Ek2Ip91EoqUr8riW5WPoKPyqf65o5hA+jVIrY1U79eRZ+G
ZD5Ciw5N0aRpumYFj1uxTPpdj/4S5JfDXSEY3OBagJPBkwZBD3ERc6PATsqhCzXGjQItLOF0/kxJ
SBaGkEvQ7mD4BMCSVB8CpYg4GDB6dKYA9bbpjF46cP8ZjNS84etxfCDsSzRDNv/zHAGmtEjXEdem
R/BOBHBP8v4Ido/yIUQslmCrugy6qPoM1X1zc+79bMcRKE9ufOXl6MNsVNmn2LkPqVZ7Sb+GnCFg
sQFXXwJ15t+dbbmmdIAQ1W15HRo7Y0bzN62z2vy8qX19FK1aS4oMPn3Xj8XVQd56nE47KJHRdbA4
L/RZe9CZ8OaeAjFYy75CYduZsNGm+bYzvvWjAXpmvZtX0odt6rZoaTeWENWO6z4N5h4K1rZqKX0Q
cWyXFXWlJQIJt77kJmDzENMRvwtP8VqDBZrGPnCv/nFhfZExMq9WYq2ne++0Tiyo9NnOqn0Ef01B
kY8U25VOU7Y0ooQenAqsSvKidtcCecCKG2/lgTG6mL64MCh1E7pnF+Y9Z+HsJPO4Pvn9um+tTicr
txaV6fePWxuhbW6b99Tm4mqdKLqwhVf0//BkAEOtvk+OCm2c4gf7rwv7/of9B3WAq6PKMoH/7+5O
90UfZJjFjxmuNOWIYXhWrFCXnJDeu0InAdK5LmTgVQp82Xp3/qST4kWVAdEOcGMidAyaV07vRDkM
cDtlenofl7VMe46qDrpgb9pnlm1D20AIN15yczqo7BTyfV9WmiunQ+0MWO+8urVp7HFKYnThbSaX
r7pL426l2J0a9jMwbx0jt9pPShGti/eiYfKmNE5CU4xIf8ksS4kLKzCM1LeAzCPzklk6fSv1i+bI
CgIXPZsCcLpxOrWg19C5sdZzVQOaTHDt8/MwCqGdN9CSrQj2gGqLrJChlrO/n0hvJMf30VZkmYAX
hAyVuu+n7flRtZpbcJ895ZNKC2kbh/yOBB/9skV3rQryoja3BQXGWMKD1+6IpNDY8ve7+JeQw8Az
64Kv68jAwZTfp/yaEf2d2yoiYDe/6QTk2kJotobscSM9FUlq5egb/v2SfyA5OIi7AMFwp1EwQzDv
90u2skfXeNwanjv3L/EEIEb2dAG6//0q3xFn5Da4jAZoQRHV6T8gqGV6v5aGot1meji/3Y9X5MiU
bIV/d02G7YeVnMnGvCjP/uBo/HldoHxIxTKxEmX97veWrfp8PVcojd5ml2Bxj1y56QGaUevPSEKP
+2rqbe9pwdvy96f907v5dtVvgxrWtXRTW9JtFj3t+OyoTzuhNJPOaYPnEDXUqdHx2vTYlvASpQOl
Gpf0e+G9SGgVo+ZBtW5MIFXGoAxmeffqNO/k5Dg7JMTLCIr//Xb/CArE3RLfKlTcyeJ+ZzXI8oeB
EOzjNmsyv8nIAJQhchGHJy0sFSj/vB78/Xp/7rVvF/y2zPNGbQVFkd1mXUg7XsUwyFvmFddGVfcR
lUAKPcV5Iiofzbgb7oVJyADv/f0mfnpoEWz+IxJKn1ITyCiKz9rqqSlToPVgBS/mmQ7iGI3An9b/
H7Hrt0f+Zl7UuBO+5NtNjLGjpDZF8ztyqBeb1B5JfzqLqAncG/OhjX+c3u/YViCeAguCmoOEGiXB
37fAvak1YCHK5TajTpuBkW/KWz+j1pW/dISvRE2h3XSGKnb2yVc71BfK1w+4pTe+8DfzqlAjMFQF
/fY2wo1/xO76U67AA6azy9PMVDMp6L2y0tQuQA9QqnghuMwSsKiTh2gLRbYOXWG9a/BK0NeBsGQd
0ynZBi9qoiYCHtvgp0eqn+K6w7DNCUyVTjQGUmNEnwhowd6YFUL+F60l8km1Dj7LpGmnvfz7MlL+
ZWIRkyFNZAjLDYb393UUy+WNMt81mT2afQxQoYvICtV8Vm/vSTcyKWykw8n3BNqamorxpEcnc3NE
0KEMQF/p0H3SzDA+Z64cKvbf7+2PpAMHmUYCV6SXu6KP6Pdbo4uy03oUSTJ7yZRYUIXHWWgetakR
I7ROf7/Wvy2y3y72LcOhFZcOYumty4yWGQWzocChS4GoM2Zhx9IAssgGOAv/CIsXKc2n8/fr/3GM
fXtWMRb/2M73MHhU93uYzIxu24zAHZD+FKu5ln6oc/yZtBdXEtA7WVLBir0H4h9XipQ4ywugYuQh
GlKUilsYpXnQ5QhdgGwsoRypUih/wllQ5x8yTTtRAP8q0BiaGGy5oy8eWjYIO/3wAh09yJe/jwPo
0G8rkh1ODUYTSXNdollZ/rbdje4NeeI4LZbe+EG8tN0Seh7HUBRl1pRiGvEyRE9n8zCd+qfajHgt
IvN0WVD8tg3EUab7w/JAddxa3qzGRBGO98smRJ2E1svDVMRmsrkkPJu7rrMheJuNuuZm87Jm25uZ
muMbF2UrOiJM25//887ZbrTjvHMgKXWu5mjkul80RU6pChHoESA6jYkqlDmdTvf7PT+3z0xiyfmr
P5gu90R+EMHC3U6E++D9JWHaV2DP5zzIQaQPxHOK11Y312sPNv7SpL6vnKr1a3BYLomy3fkgNJfi
qWRzynMQff6/l8OzhOY8dfm45fstLFKusEx5/JcZOkt+tMVomLpJLOIfj8f1uiAtsOaC+/3DnKJk
w4ctoVJxYNY0rJYFistKra/Zxh1tdrtZyLcb8x3AStb2aW/BECzO5iwx3TlQHO7/1aDZ2DE/R5uR
m/NVd3kglWFq3K4ZL9g8fdkcDGi5hBIShmjBCm2FMNomaPelbgtlN/IkbsuZNweY/HhCoAV2Z3Xg
mvziRpF/tXsG2QPRf0l4vjwwcgZX3jLc263PY3meV1lb2DKsbW153lrEV4l1rEz+YA15ZHwJfSpz
sbBv/GjqiCm053TSWvOXOX/Pn0jW9AysLZ2kJlS9qHn3gmP6xTeHrBrxnsw8HGgSXkO2b10mJPb6
NHDS9TZcxoyjWGmH83tMRLR/H9B26dAVZT9HBIdomNsxd90nZQkz3MN8Ej4+uQ3IL+7WieKeXx9o
p+1g7MeCFg+Oqa55JyxUJOg/LAK/0/s/fXAirPzPi35JO/ZpkeSBffQKSQq9WQitGi3UelNvlENr
Rlw5hNfCPsZjFoH4v9PZ9kXo2T/1+Vx/zbLYrkn66GIP7KfjszlfzsVaGEwP5DJ50GNoH33vyDAX
zrj3GkTHwB+TrBdPfHZY/uS5OKyssud5PqceL3gVzdWKPXo6+SemAeYfRtAgI9Qylww7I7ucsjbF
dK19xRmIIWYIf20I7uZCXEuIWpuntumNt1NyZ0w4Dfjm+GXvPb9/GkbmB+kL88rlGEjz5Ps835EP
LKzj0+Yz/v/+Yuk2bL/UYoMxweSR5lNKXCyj6YAl8LWc8uHilZpr1eYTWDqFyW1XFoW7oeICTeEJ
JTJ0MLZYYoaJMvmKblLPsdM1ubHeq1dZuV0POa1NeQoI13nxtdo6TWqbyeQl/qztu/mxWpwWXd97
2elkzLirMO5dzPWif7UI2RkQSHQsn2Vt+otTHyK9AUEphI/m3uCKrGw/6/tkHrma1WwhEbck68p9
iTs7iNHFCjCWCl+oLVSYeyTKGeXjyffY/JfJVrKY6t70MCWZN95qbm5jEZYHYR3F+DA8GZM63m+3
2+kXVsShodj6ci+WuxRmTjx5bcWs8QTRGPHxzD0Zznj2ssWY8FWrYdci64oxZdp4Elbd2W4xRGIY
84FhXubTuJcAuc4siMCsFoqf4qe50a61Fv+l/Dz9+Hxnubn2DbSEC5dnE5Z30OJTNZeR65P+MzdV
7zJKzE1ifvIntNldMp40VrxvC1LwcPxpZnY5FPmvywBz9V4KfSxdd/B+vK8vd6OZo6v56WJUnXmK
LbzwSrERXBEdCVDxg5YVsFowrdhbDP4UG2qIKRHDobniQUnv7rfnjjlyxXSP+MDZhtWFvechOJTM
lKvfuFWSZj3xm3d9GO7OjXuz0cjZAVQegMyziJZ4JcwBvDZm5XRdLsN2a+zQvX12R41b8l2Yvvhz
czW7U8DpI84Y9uNyBhEFL1b51zJw32ucvSZMOfN9ECcoJItM/3YLSR73N9qNZgxCxtafF7Zmbubi
n2+zeMDmyea1x0+ww1moN26C21CcA+b6sMcGsERKmx1JZyYTJTlgntE1I2Vfu+aXYc03zuRjshuN
du5mVpqfqTArD2s+mCHxbL6YD9eduQOOMO5ryp5kDEGNmvEmXLrzT7Q9TciAmNOvAaNWMWbdaUDy
WaQn2feTyg7MaiRbj4GwA7tRY/Frx0bTTEY7xBe/uYoj9w5RT1oEI41GezPoqxzjUa8x48ocvA+U
g9jP14HYG7/20PsENWcugzMauKnlbjYjeahzLObmZsSkydb7gisITr/aJ0BUnKKDjey3x60vOIYt
qiwDZcBmoica4uFgIJtktYzYEmdi5d45RtOuY1hLBno5bczkfRYzCPz33mGsrBZnI5uDH1mGDouO
DlzGOGOKQ25MrLAVNjAfCyu5mExGo43wfs4mi3m0mwDyMmlesYDTkDO0MMcfH7+MUNdUtoJaCSSv
6m4gKrkJOnNBv/salsMGhi8rHwb9ax//l8e4w4eELjwPc/eKcnCBohmyvPM4fJjncSM7BpOnWRyq
4kQ9s4zEOskcjm4M9dLFL2CJUqhnrYrnY4n+8lw2fHmzef+c8KJYnCyzXyabHJvQM++dJ+wt50DR
pA/T2MX6unusdNjs7MLe5I77H6vNWLEqcdp+HSJTFmXlkhTooyNCNm/eDOH7KfgZsb47jM+etSwO
uxs7jPvhCGAR3vvBLvPRh5PNpg8FGL8Cm1XXsbENwHr5DXjKZk9/4VkJH06YMmq49na7PxxgzXaf
A4afpxvMWNU03JtL4e9xuvx6LAACthc6Zw+/4TxPZneEfKAeAxs10Pv4qT77jqNxxgQKG6LZ7uYT
0gS2qyT8NjyZPr9T02PLcff7/XSKnX5YUxZP42FLSc8/zNnsa86osqfoHbemxU6zITXv1VgLx5mM
5iM+ezEyXYyN4RoQRkNY2KsHWh9oOW7SabTJFhz3Eyoa/h3yT41Q1Isc319vt+J4H8bmZIjvjecl
HC7VxFKL03o9uQw2mLzJRAmxiJz3jnc8RcIQwu89ou0GPRtwAq4ygk1kdJ6Rm51QFXfLSWyddrvK
dsoJLv2QCwxXi9i0wHKDs/Cf49zlVD6tVsPVkBXfsheLj7Y1qQkQbg758pvT70/Y9+wAChyz2eix
QK2D0y81j75/tRYna7GavD3U0QgqLShK4UEoNpCi+j4fm6xauf1+DtYsS4/inoNcBY/wXmDb7Vo1
PfGFrSikSRg9tltl786zl2Ng6tUhO+tjSCbffppDBm4y2bUpzU0m3L/KNhGUyHhb/tHHz2fMhh+z
h41JuQysyCtmxVT4fIh8w5WqzwpuOxuuH1CPkmsRnkBh+leTfTT7mnHY3Z1y+MCrgwcRd5cjGi+K
z1wTpDTWbVA6wmLudgY2YvdyyCpgQrvmaCcUkENroqBcbEP1swVy7z0WKjW9rSdObWH5OsNiTfWB
oQvnwGPX14E4gMTRJmqY/srRXWekQ9INjZ8FR+h8F2B1ZYt/TSYW/h5DStniqNt9/JP1mnUU2gVO
zekds+G5+I++8G4uJqrywklbe0dtgv9a89Tj9yEH3wRhgKi/LdvekmNzuhfukXBFf30Oa+psL+7u
yafUmk6Cmpuj9D2iF92cooD9vl8cH14dP6IObV1HT1tMrPCDfjlbBZ8I9TVEsu1d5uW3XubJlZnB
zxp/tQY19RTFY919ne0I5RcaOHnVXFa41hcbum+z06cZaWXs8AzXGcvFOwonFAojXOuL/bRAEDqr
J8uie7EYlePparEXrNWKypz1NCcQzuMgOP3nWPwcYWzKD+XWc6iY4gVvBKUhiYpT40h2zevlvJzS
Eadmc1IG2hIqNvdT2X7Q7ORyd9R6cDxjq9W728ejLwacTcqUrPhs4VXi0xL/bY/Hkwgh2F8BzihL
YXCeCbdUH6azLn/DvghjH01GNuqinCEr/IPR5n2ciHLVnUtRgnaDiWC8rTdiYO68xPeeopS1+li1
rY/hbqLY9JjYbMqvmyUY7tcSjPJUSzn0sxH7/BTaJ1+4vYwSe+VuTnZimZr1YPfkaIepDy9sBi/M
GgaUgLHnIPOHw+GHOOqwYS/LcarB+/A79xYfm8we1YMHqmQdCr64KUuxhF7m9O38Ev1WRAmiEkeM
QHkP+WRTrBfhLnO2Tg/b2D1ut+PDfBtbHuGUv93GdrkZpPibayyaf1xrzpoSvz3OB8tpbH+1OJRF
BRiHkU8YnLnmfhzbh9ycv70sDvA70igGlV5xJBWYpDV3EfZOrCmTWfCPuN/c6H9cSp9v6jZxq8st
ismc8vlcvWt/pRaX4NSZLg/bLQsOw+qfMMhrxoO4h/cTylHQp8x44lGPRxh1iVLJGCzJY9niuIp6
4jLipN2vxd7ssx44uJBfxlfMD3w20Xvce0k94xO7s/a6DIOBgfTWHsPZt33VtLe4KpH99TVfilEd
dG1w1+K+4Mo0tyAO+G88XvamU9yYHqeecAxLm+Z8Xhmvsve0KyIkIknTZwQw5IE5JNYtxycaJxlf
tvh74cYWtUFkQ6dVz7R2pApMtMpYUUMP357okJUsjPRRHnhcWAgVwnLE3FYMzi8rDVuOuT0usBYL
FjuHylr9urHH2IO5S/WOsLFEWoAAG8iEWLzZQvBdv1Wp3LsljhD2yYnThiQFL4qn7510CnuMyzEA
kWFQ8aWXlcgmci5TuOgFyHuIjXCpwXr9DyI/Fisrm0Np49yt1gwOGM5Z2OqdFqvvwPktPLyDQRxp
kOERvw77LQZktVC4weEH23s45LonT9i1NXtg8b4f/weMVUfk1/6R6hb5t66sdTR4WOCTIE34eyry
+XxUhZqRf7usi8kVjett/UHXkUqJe1it0fZ4sE7IbCM7UW9vRzrBsKCe4V38zvI67yxeTrEo58Wy
c4C1m/HyW+gXWtTdt3781ez++7/+x//5X5+v/xl+3Wa/buu/rkU6u9FFk/3v/9ZEreWPu9XlDhlN
SSJP/C1x2omaLMmLpFhSVB4my47fHlymUGe/0EUMxrD6Oq3+7SOZVaSTSNxOBvX6gjJe2q8muUeW
fnbtC3VFkAd4vv59ki4jL+1dpuCyHWOs++U6mdxmCLH0NDtfRxNlJN5Bb9Y0HZmX3uOgRj+kQOXv
ndu/ZuAfz/St/BY/1DhN25dimX+WCn5+PGu2rT402UiCws49gsKyXiNci6c9fOyNXuhlLkBvmr/i
lnWmXaICiFMOImLh2XOH9tI83zR9FcWmy0foqf1MslTvAodaP+2fX4MHXYwUJ8zzCJmteXlofbXJ
0PjPtQBv+LJg2cNSgw4VWLQAwt6tRtDSqzbVALokFIQ4V7m3I4VtK1/Xig0hIN238AqQx75XA7UF
v7clpaYypnVrrfaaJcCvS0gCSepCLEOK4HFAZGJY4g5uMvbBBgZ9vxZUTlq314yLwf1uIZiWWcbo
78tHkb7V0d5jTTkXNphOlxKI9q3+AW9C0wVqnS1bEcxyA42sbwL3l1tXzh35vHJ2vsxkGL7qEQpf
pD+w8kT7c/G/XXIhLYv2N/6Oeq25+ObFDdrmc6NUglC2hcJhl7cBLZ3RywPVma1ODEuzDXBD9AZa
gNc4BEvrZWmmI5HkWWDGhyIw2fH3YkHS50QCpDBF3gQjiQUbhtZquOAX9uiEK7EA5OXIlvMxnOAr
8wYshDB+kD9h2GNX+EriqDFmIfYJ8AKQkTfyCxZyi54CSoZ8QdiriJMeRSoz59R/opKFPLGJj9Ll
AjnGEatXc2heVxVHfUX28iQOGHFMCXJ+jnD+gBBffC/BMUD9wYrBmuh4gTqu5Zs6n7tKD+GhoS+R
CFGdJiFiIJOq+KF+/b2X4z2pOlQhsAxA0tLufJvUwsjKqNGKbLnm/OH0baFwS4l2RjlNpCpFjhb7
RQan5YhoFTIxzsaI01FkdZhY05lMhrg+w1U1WMG3i7sgmUPhAP4aPeECMqwcs5X3Q11X1v+l/gHd
FRxJXZXWBao1v9vf6nV9BHGnlS/lETyHCA6nlF5s+RO2Qy/AazKAA1JJzEUdNj5Cv71o0+O51y15
JCVk04weXQJAmi9z2VY9eVNPoEyLXBqGg2Fx8vRle3teJ0j6tqdPprcmc3j7iGgRrh2ZoxlL73WW
t60KxxcmIeihsAqfGFq+SS/ZRJsMhODy2Y858bMPyZX2yajZBrjXkdUc6EaMSft5pQ4I00r7yeyQ
uvwE+lebm5t+BVerU1ndWSu2ck+d66gnz+4OHNtHbWYgXNfCT6s+df+MMUOT1PCDT61jdby8tUYh
YZivEFm0b4v8ZV62Wi/EbMEnZSY8P+m0XdyPWLgIXrR2XYj3BQU4HKcGRzGnJYZUdaHtGxjDegHf
BU21PdEjCTsHYeAdAQqafTlrr4w5sTU9if513CGz2Dbbs+Cn7pR/Mzv/nORv9fRXVYew/zPJknXv
3YZkAsRc9VUnJ3pDC6l/H2po2Oi77Kf19dOVv1VVr+W9LRdhWCyFGAZ6XcjXwosBVNZNPKELSZw4
LyeBp/WTH4ro30uPv7blP1b2txprGXQS7C0PXTmtDdyPo5JXMCRV6OdDGdeePqHeGk0IxO1+anRR
vlWTxcUFCwjYJJwamCXEuPyj7lk0aRW0JB1DfzUVQkLq7PRv72BuPuQHZfbyW5PbVztk8RogTJuh
9kmrF9ynY+kA1PF2KELKvj8c9Z1vZd8/bkoAqv5xU/ek/ajPlyBbtiGYJ3pi0dOfDiHpNhpBztN7
zaKRNo5RpK9OxrZ2pHXoXXfXXT6F8yGAMxDazz5l8RTuvtxqJTb4zYgU1cvu3gTwMl/DkTUqV3AC
z9ozZdIs9B9O0H9zF/85ruo3d/ES6W24v7RsWZE2wJOV/y9p59Wdtra27V+kMdTLqTrdGLBjnzDc
IiQhUEMI/fr3ml7f3ivG2ebgW8RO4hVbYmqWp9yFDbXi1ceornP0cTIG2xEFX+cFcTdOmzI6v24D
Par9WGVTJVOlptOCRSSiFcnpzye89pdwFmQDVAHgI7YGhurrEG+tbWPISdes0UCFYedQdKCq/yYx
Pk/n2UBBg2I2ouZg5rakAu/GvEld+eRBcu5s78nUPLStBhQA7repS5xDjqIYN24SuBp3cRXGOoiK
WSgm6bLOn77eZXoqVKerDkwE4J7GZxIgKun2WFTTdRojKgDkAztkhcteHuyxyEv5fFjlz6B+9/wC
rLHMn9HBzZ+V19PJrz6ynVt8SPf2HQB7+pnCq7QDm008OCnGpezLG/G6bFpqx5+/KtixuWs9njfW
o/Gqfb6M16bnuNQp0+OhVU3blfMovu2guFuEJ3u3xAHk5Nov9dM/rxM8afe0vMwxFRh17+lEBS5t
hXqQB2JaiNMW/UC/4EOET9w2L8z7KGLUwfnXOTSW1ufLXkCPmidrk/7REhI+v0sGDOiRszwcIv2t
+62/9b/NN+Eat8e5D4cHCQO3lrNZ1CJEiQZ1Q6om1Xp/X6zzdbHO7oXfszDq08MTB4E0zuJ93C6H
jZL7w6YebyeZewjqMZ4zy3JZrbpNu8kX+Wq3TFfC796e72bVRBudxubMWOhL0o3FCSWPpaG453E2
PY8vkcJK223s+9MjZRHM4UR5BEkdihENhCtOXIJoWlpUfyhDvGbP6qv6Kr8iryCNDlin/+MH1ciu
c6dJ7nbOZalLJqsE4PJumS8yUQad6RNwhx86qcplIjwPS2wWeU6LAz5Czij7QFIcZzUKCPyOxRbW
TMJ/yQyKG9miaoqT6qeZe7WFnXZNeWxsZu6R1H4AxI5ifpjECX7V+oM2dcgMxcuYttQfZ/KsYwIh
qSxv2kUv+yDaJ+dZzedqLF4wCib9qBttx+2onwofp3JkYnBf41/fc1aIrx3nx3l2V8zzeU0UU04v
Y3lMt3W8G4moZj/Sx+q4HNUjtkteio+5FbQCBY9s4Rv/HwNxJT59KIJiMJPm0twkRFfvnEC712h5
O7xEKAKgjaWnuK+i2+IQRFKHoNvt0L0gjKSVEO19ETzyOfx/rxXyYE/gHAjU/vNS4oHrYIIbo5NN
RXyOBwTzXrSgkw/ygoIrOXP0wtgt1Tvbz/DtW6ezdNZOsOGe1RhEtjEQKP5pak3JMNYmpWZwA9tJ
imDn8rhw7KCdDRwYM/E3EQst2tmWUkYv4Oeifn9cNKty2SxqpjVSCeIv/aZamY+J6nUbKxmZr93H
/rndlJQse6/eHFfF6rhCL31iT8xJ9/mD95DiaAHY+GTwr/XX/bP4sPp1IyG/4hrqBGFgORZKVwRh
KgUVtgdakzpW8MjmChx9M8G5Y3SMf97kAcT+bRaiBQlEVkEqWbuKanTrfLAHdGHWdUhMGkmxGmUj
pNJ52ZEKNyUNkOEcIzwheCHCyRSA9qvIyCRSNCmQAu0zMzPmNtmZyOwEAEYnuRFdb8xP60f9KdkU
EQ1X942H591RLKNtNR1vqGpTmf8HI6C5tidepD0BroyeUMv3ltBpaOCTnZHVzSlwPomaJUaZPsIh
ZFt5KMbrEqeL1Tl2CDa3c+vJeNKejo/Fo4a12jFWbmBYr9H5n5EHUPH/DthVLJYlrdwdBgaM4g33
LnANotrf+yJbghHGCx2qeHBZI25Gj5TkKKYtJbp3yNB89sEEkMGmrSO6aT1J7GezuYzfdP+OgXma
zueblHM9IZgDRMEhEZxc9s8YSRyCP8FDECQIMXS3psO32QBSmrQPswtU9SHrXp2m9iBViaoc1/up
Hhw/ulf1CZPz0fbevmf3vVVEUL6HGOJyFkBFBYGDbxjK5ozKYYm0MId3r9HDy1YmTeJybtM9uPHO
vkexXy8l4og/Akaj1sokM+XjGle1qXVBRd27vGiPZUMtTgF9ULq7l6xwtd41Hzsgc48/X1+EIV83
+6+Xv8pN950zVCedyx+Rxw6rTU2cR68V38Wfr3NzSK/yI3uQS1sduJA0MRbbaL8A0k2nkNbVjQPs
WiyMhcBbAtMPoxv0Iuq5X0e0OPZV2V+y49qY7Fc243dwz/e7X7C7RRc18c5UC9/qB6SfonSdPrWz
8rkcM9fx+sSSER/EDBOcVvxSQg1UfmjOT6/mvXYWJ/6NUfkeJX6916tiZ9Pi/LMV93pYn2bJBsWj
JeZ7wW6ZhOnBPd0YGlVsmt+eNkRpxsZgZK4lFCRrb2enMjmyqRLhrKrfYJvTe/15gHiDimDjdovk
Gbu3xX5SP2xhOvIVCH4775y69Zjq4A2QrCJiiR9u6FpcrzxtrTYpuCH6eGDs3rK1tNqt63eDBj+6
WEE1yrfClms/L+7Oa/nGpPzL2jMgs6qIV5os9s8Y/o+1d3TO+SmRm2pdrqkBqos2Sm6mU3+/Bj4g
FLOZjtfZlG7kexjHx2otP3d3ACr2ew7vWw/2L6vYoC4mW8htwM5yrg5LQ886mw2rWg9vuydtvnvE
8LzeDO83Zuv3M5mivG5C/hICnFRYv64s5YxYmtUW1VpbaBTd1jLl9N39eUQydZhZ/s9X+/t7+u/F
rgfucNGydi/tMczCLhwNzBHVnfvjjRXx16fz7zsyruqK8nC0s63FReSouFdiDc+zWzv8Z6RyNcfR
6pVhO0DlckBofx01rBzsXVnuxMGcv0jgxc5olmarbpITRo2cIJ8pcMW9j/3k8PDSB9ARRjHOaBQo
pSdzrnB0320DQgigr/3Tz2Os/eWJQnRHeps9QVfMz2bMHyugU5EIrCSpXgMArh7274d3K8RrApnT
Wf9afGglcVQ5GQQYgCb13AboBNoDtw31lU46/cyccOZW8Gd8y0Bs1iMKpzIHPYX8z1Dnz7tCkmpv
S1W23qf0Ga3F7h0E9Sp9TvEKMuK9tBzo8eYLlF53v0h7zY/8GXH6PECQzFG8Spg6kIwim49zJDpl
O/eM9RVmRfiPUDVMMdoILZB0OFzBNDl6+S+F1U+1AJMGDPIQxHu08e5Fw9N37iyQVfQ9bknJfJ5C
X2bF1Xu8WrJVN5TDrisz2q14UgUOPebUW5/ut4OXwjeelqE1OaF3hfHE/W6BCqfco6dHSO4e2tEJ
hwPfmfCcMG/cWoS6u4EE3JgffmNhUEvBqXMdJGEjgCPLntKuJqHNtpDm6mi7gmSLWV8SSWBK8A84
ePhKHGalsIeu4r3wRQZ9qnhF2J/8izEqNzhIS279llBUGbxknvjBZZJNEMJlZJvFPshX263XZ8BX
H9/TN6DJfWQ/Nw9lJD0pm3x1Yxf6jPWuRo7T3UAKEAFsVbfExvHH7Ki2mA6YqrJbt6HsWWBqBtd8
SNxfwyOWd7RDCFpfhbpn1AUenGImCRlPQWckUBvv/GjfYqsp305VW6E3AWkPKgeLyLnaRKydYrW9
U0kr7kSGVx7jOOSg/4WIGVbXnWtOUdRssVZ/ps/Xn2/EEN+O0KurX20vku2cD21WSitUGQDE9AA5
8E8tRORoAAM83diWFePbxswFcVww2MuEAti15POOtq1tF52zEnAmAVorgFZdQP+K1zkQKQdCPYHI
rP9JPV5fUcAjuX4F8bMeje4/Iv6bTqemCwMDZKzIOdCS8AYP7N/Jl39Np/PpfLN6Kd1g+ggkQcBy
16TsIot5hY/huPUI/NYn1vkUiP66DUhXFCv/eb0C2iOdXwDZA1txf/92JwCJdYDrFnBIkey0cD4A
c20Eagqf9xZ4Dp0xwdPOeOUhRc3PnpqoO4kGmGiBCaK1ADilr7Z3ulUv/JZx2KrMrDWg7yBXRgT7
dVJLsnQujINhr9CB84g7YyM+RpaX46qKMRAAg8xbC/jWKsdS++dD4JqSaiBuzLUNB0kPjSDosyD0
x4LK8h7YQKXaK7jREZi2MYvIs1k4wr7q52t9L95eXet629M7CddHrnWizpPEJroRJn1URJKZLAJH
Q985SqOOyt/Zx3rLc3hqqoBhjPeB/Gqsb4UZ35fP1zd/lS0oe01u8G6wVww7dUyTzPcl9W9dRfm+
aL5e5irQl/qBQDPjMvAcHixmMq6pPvCgt6c5+qKAomqaRLcY+5pY+1+3yq9Xvd4qDQ09OlthtOEv
gOJ/t8d2dJiq0fPez8dKDPaDAx6nhwCPNACFolPTjAT0EdwzWBYYLZi0/jwFVOcvd0UWD/dSiDmD
8Lia64dhaE39uDNWPpAiyX2+BCpTXpAKUALmwBcUpufX5/U6BByVhUkADIk5svOjkSjWsKDDEKy0
oGYBLV6fopBdJQE6PgK9JWqDcHw8/k8DV4mNYwS0n32Agh29YIHroq8PiBaCwD2AUpei3V3k3rnA
gKfIVEz74HNrOofTYD4Ehjd/mkMgmN5FqReJmjYallHj3zUhAOK9S1vJvRPd/sd89PQIRhU0LMyy
J/auzSeWdhWj0ADwCZitNPpsMLtAjMBIgTc7uQ/+crVZjWn6//aXMT12AWn9/f4bSs4EsJNAgP7y
fYJBvuSDEJ68+yAAgbA5I4EjgKDC7isKVQ/vcCsuEa1N/lL7/2zLULtAE88uwQz85WwIf/kTP/ZX
3s7ll8BF6bFANP6O3/0bcbUmnuHVzMMoguiNqJe8R7k6lQpD3hHXWYe1tcppSqbzcrp/SpZApCv3
uGnxFKWmudFm6BJ76Lls0qiZHsa752rR3ku/9ccV7oTYszlA+2aID6aPP0/Ca3ao2PNUjZNKNmSY
srZ5tR4TdRiaZqcdCCLsMdoxcRLtKXzhzcTEP1GB//+83tVKbPdFuW8c8wCqCSuMwIQrsAsNlpwW
7AnubyYdfzlPvry/q1RNvxyUujC4XjkiHlkCJio8eeRQqW4h1ojuTbUpJ014DlVatOnqsDk+bj15
km0IA+355XV7b9yIHL4XZr6OuSXu+c9z5nAa7OHInDj+HhbWFBVyzoAeWuSD9Hj60EKgOWN95NxX
H0yOrhX+ztKDvrKWxzWx1Bm9U2DVVdhH5TKnqQr0+vX02DyeLXdY3XhcfzkV8JnA7gR/KSF2clUW
Q41DqeS6P1CX6NenZ0y/nosNKtaRc9+CQfW7Zf0MrGYB8KU9+TfBBH99ekS2zE02cJKzryNlsKyM
zKoO6+QhnatB+lxOYMjMTXpJP7/Rz2bp9To1hU8pgQeaC5+p2B/PBF685dSJvF9X83b1Dw1oDVb0
n/rwB1HaYwTr4ON+++tMo0oCTnyzBib/Za+AEW6L0EPVFbyMv77bQlEv7SmTMtbGbgQEtqZP3oWX
MQp0EXK4gOSQyyEv2U0P9M3BAUZ9qI22YJKGgJ3RIVajGn0YAfAaSW+cJJP64DYbICndpH/MFsYj
8AT6M1vfHJkjfaTfmXc21NUkQCB3bHn9OB1JM3NRwWaQIkpOIy1KRwYf6iKdnkOBozbGqGiDLUFo
DWzpMcQr6ZHmnrufwRa9q2jHgdIFQi2NLH9HLUQKf35QiohDrh4U8E0cI2WR+1ifgdUfDwoFg0Ny
kvMcHKSzqB5ByP4+3idILe2h+rRxG6Csg6XDLVjLrcte5TaajY9LdeGy5rgMjUW9aBDochiyU9gH
NoV/lb29/vj5zV7LlYjdWRM5HOn/Z8n/KkpUt1qTIHhMh5fQaAgvB7+dFPco77UjC9qPq827uAsI
E4PyQTgFpLAjju/Dx+G5jKhJkLZXC4XKr34rfP3rcJjgCnEtxNbkuoBqmW2jHVU9W+OhFxQzkho6
kt5pibJbqCCXBtdi3PrAb2jmJ0uQUOfQhhrYB+aRKO+l8A/jvnfpD0nMmZ8HjcPrL1MErx1cEJG3
E9IWX9eRXVi7c7+75KBxkCcba+E5smIaM3flTPK78MhOcpo1szSAzjXO7uixBt1Evkvv9veUWC9P
+4UWq0/FzHosZkkATmBDMtktmnv7Rd7UqNW4JXBu1Mrm/QjMwuwQa3PzDoD5bBta4+M7CBV5CgB7
oi+zaR1ao26DSrqGqrWCUD/uvi4ah0BsIUGv9Jic2Blrnv12GV3oIp5iOcjHZARAfE94gdHqtp5w
7FvWH7uxc+MoosL7faxQ/sA1HWUCw6Kq+XWsFK3Ag/Vc5WsppqE4ThpCRhVKq0T8KaitQr9ugJxO
So8EHnzf9z2JGVntPaqGXk7pa7wfqxM93gVAI0fqWILHfADEoSMSpxNtb4Pc1+dwh+HwCmU+bG+Z
mshMkWYYtNPRbx+VwD8MaGP6yELqbscF6VAjgYeHk5fACrIioBAo5mWT5kPeOKGKN0KMYdvnj0gh
G3KKj6VXlGblANX/8PBkTA9rsFAHUGgSpFK20UoQz7AepWm+83XgYLDgocKmLtyes09GfAHeAzGY
HKANSniLl8WFPmY3Rg0Ij/HxFpCNv4v7h+PK2DS2u39QQGAg9S8+B5pnQjBTwehBC6dqqU6w4l3K
E/mxgJ0EcgN6Gfrocf3cRW1Ub1I2zn7TwPTioZ/BUrTkF0VIDybaLbf3dJvVOEFuLX1EUcXf3mc3
Fa7/skhoDRHxOZzrAp3z9cHLe7POkQbJ1t2bOtajKoDvP3boSLVTkXrrUQf1SIsFlSEJWzKg36Wf
jeyIskaYz89RM4NCKMoZMTxpT2AxBHkoCZm1nhwhygVKYRuBZnC3Y2p39GEvAVqA7hsN6GgHxlKQ
eAESAA3gwXvZ3YnJJcQDi3kRHEH0gEemilWG21HulbHp58EHVUvyYsFrhUsNSwPrXA40TItDB0By
721JlPIgB38M2i9MyFRE+3YbVjxftOjJplOvDajUT1Nya1wdAnQD3SEYK+Q3mieHPR/naTFVOR3L
CY1H8MMJScSFfjYlv9Jt1hlUKYuc3PCqiTjqaFLxzdkYh1u2sy2QL5rAs4xdLoUqVzIatIH93+LL
v1dC2e5dsKAOEfPCo23Mxzneb25tgsbfHi9lKdWgnYNJmnMV1zenU3pE850+0hvGX25HWjmw9uxP
4U6h8lgwRg2syt7Xwtf7NgawzORPI2UshA1OPko5L3TeRkCE4zbcjcin4DBliApS9aEK1KMKII3s
G/Uf59Z9X8VA2wKh5Yw63tqcCb0BmfLZmX2Dqwe/oWC5JSKBEshOmXmZReJmhCzANsJOBDamHGA/
ExhuO0WhNEStNzTBZW3vtrFY1zhuBeJzE3akOQdaKSXwGWbgLxT4qDkD1TKhv+ZsEAlym0LPURAB
qTAH+Si/00MEEUfYL7u/2eoiLTDZ8kSXvwQU8fMZZojHcxXlGManVZhq039Xr9LGvNfSTL7sM9Iy
jlTXGDlxR457nKPc//kVdrWDfxClMOp+qDP4NDDZNXshEWBEPVVfxLJCtlMXweJQmm3dl3LMkcMq
EOk6dcASlqnkayDi05WM/OMtrML3JquNNOIf7+EqdzBsJ+n3uyJbW+6WhBw4Nnwg3XtFR2x0YnX2
3hEq+4kzQQAlqBNcQPPfmlB/qZJ/vYurfU7f1rQXUu7C3hghOlZUY5GP4RELmBN+I8Hd4H6QuoD7
t4Xaxt4z4KomNx6oJt7sTw/0Kiap69qwEosHKkJ5oQTB0Qow/5UJzgm1ZTiaELspdqLSw+sHpH7v
wccOD967umTv5DHV0fvPs+xzFn27KTpetH45+x39amy2eX4sszwRs+xCSMTTGRfuEtUbgSFyE9Qw
CCypf7ZRHl4+T/ifbwDjgr8MiwkfQBONVMQdr8Lq5mIenGOSofHMAsfbiN3/nwrYZ+V8fsFIA8Ei
JTwzy0WF+8yfNXRthYbt9ncSt/DLkwlAejgCGOxMTa8b0bmLdcJS1FkXOw9VXl+oOQDgpRIuSmEC
rvmBOotAf9IocfMYXf6AZUUREG7629sjykBDAFu7g40qh//QRUVpHPqIB6wePHfvKdFhUsZ5JAj5
OAZRyRCvHVz2jzeocPP5y4adtBXsHj5r3v5e8F1FFV1QSKBnsvNe2I0tFyZjQmH3wPFxDFXQF6pP
4yi0wyzuwegFGNXCj8U86/N38dP2tPAyJgl+zGw+incJC9I0J9JAhRr8X3wN/M1mhRoJB7Jgq/z8
2L4jzlnZ7Elia7JNkzX+NXZAq/yS7lstXSNJhLbCQ2K6u3cexupCYdDXGGQM5xtviA7sQfhxwZf9
vXe84123TKhJBjaF38ONxPBvFXV6pNRTRdSPgYE4Wf5IDLGEU3qgNekapZan59+0ZYKSDJoNkMdj
IVfutatqAxIa1QMZIJfxfLnbIe6MEYsrr2s0Zkq/A2yqhqdX7ennEdP/UuoVySrpnIZ5IrJ0X28O
LPlgtXWXgiVP56eHyx4pYTcj9kjdkng3m26Xp5fzfcPGjQHZITz92j+qC1zJU8qyKkH4AkepN5TB
s31sVVCRB28JzV3L2RUKFAQ2GTISUxspjm2ctDeyvc9O1tU+AQQM7CFVQsVE5f/r3ddyWw1GL+/W
KL+Thb6cQZZm8NFd+S1VfP1Xszi/7mbwCHR4/beoBFRA+PFfLo87skyb+NPvl53qapNA7c1sUuOo
ruyZtSiP7vkyqkMHiG1oka0k1HjBdk8wHwOk9roVUtctjfteiF3HGsnE+V5OkfGuLgg/CbS118wr
4OcDEapOhnjkzyclttWoJymk5LKlCXN5qYsQg3EoQPmk8Exjmle/hPJsEWCrtJ9kdHrvC28/2cIU
r7qlClhQcs0Rv3O6mQg/56wNr7dQod5PDM5oIodDcJidjj6MsT5QUHjEScfNX1n+jXcihp7sPy4T
nmYbyRNgqqDdCLgmLZz56Ixa1tjuwhIw7eN5hauI7KUweQiG4LHbLgrE4h8ZL0DDx/Zj2TMYSTnK
CQtySBcwIk1Pxo7I3eLmSAepK0NA2uZ8F9Wh+ZyNjDWzRr9RNPnEwXx7cBwrojttmCA/vs4b20bJ
U9om6sogTiHQLMAPeA28wh7TJ2+HC4AcOPsFCohl673Wi5Z4BAPJ3r2cfLYQvE/kJDZO86K8vwDk
TUYp6L92oULeRh+n8lixNYC1LNR2sYxZBArZ2iQnjK8mjeaXWrirXljS2+7uXMxqfdUiQy7dKDd8
B+iK2fnvm/wE/P2x72AIeK5OpqSsuhDejY4nyov5snuDuVB8mHfaPJl2vw8vyZM+1XiooNmGs7e7
kc454qT+PtJ0kegjcS/y1Y5MKSY3tbOtrIZF9ZAM7lGaKyevTF067TkZvekrMBEucacH2yFWy7sL
CPYm8fbAhe2lrU4qwJ0oIlJUe8QOF4YDxH7XCQfSqBQnNOwAsVlGcf7YxwjN92Wc7CNzFxtqoJ8p
YYxTJqoeaXqkS3FNpvWCPLtkgpfzE7hXpW9KvjBWW5/gMpiuCo+WsA91rOXhEul1tGEymzAkch+A
gmFPj9U4sWbmfn1pPdRXk7vsd/XGBojkYTd2HnTZHTaYS3T3WjI6f/pCUFVRbuza31F5n4/231G9
SkacvC1Odm4oOMwEAycz+Sec4R7rQGzYfMjIUI0PT/aofdBomOie03vNYWajGHhLuPj7AcKtgKwA
BY7pE5LQV8F0upf18mCYygpvTrbYy2/M2ErppTYeakIHLdAAD5wD6/GyUYOzFkpqsHuzM3wgcZr0
Ll2w0yNHXfR6eO7I8azphfhJDuzJbu+btLgh1UJoh7e7Oeqx2QJ83dL0pvWQAdj++Sz8XsG9eitX
UWeybTVHyVgwuxFiVLOOcljj0Qujdgv708P0clkDr9/cWiT/Ywx1lqvmWOxJ19vR4dQ3aa8oKwvN
RSDeCQ6tPripE1TZZcns3MUKHrIYGiIafw6whZUzX6G8QBafB8QMNvTYd4do8a5Y2bJ7btm2Q1mP
B4zI8kgBlVz6fR6lxxGOLTXsyzoa1DA9hw0KXX308zj+dc0jR/6ft/NZAvhj40m1vqh64CmrHj1I
wO4UKmy04EOpHjW7WWL/yrL7rUFEfXroWw2tDPTfu2YJrYWVabr0e3zDCLLGr2Frd94JcLAUgQ/O
PWITTFaxzqa7xOw5+UcKX5TQuqeiH5vy5Ijn3kGaqtqbIi8be+GUhC24Z0UDDCR7pFEdMSFRYQHq
nwZ/aHH+iXfH0C6DTA21LGJcavxfqC/lE8PxMPLEtUnTxhJcpwpt4WWNzII8b6u7berr5UI3RoSP
OyLI6ulsx2rKN/oA1DCePx99cXKhFPjWHpcG3CDDq1vm/Y2Y9zs45HPW/jvaV0GInuyyFmSrssof
9u/Hxh3W2+n+Ib+j0os70I2I6ztgQVxNpzJnYjOrKdeqzAdbzjKskpXV9gLYsaDW3wRJgaMt/ru4
U/g72U8n9gvOVhpNfFsEPJkTmpl/2PrHt/y9aj2Ml8+SZwDl4HOO4K+76/y08gH6abfgLN+z7Kv7
vYpvSzQd9HPC/dbrjDBs6w7slTDOIcN3PpuRVeGOEPR45lLZrV1n8DLkJo+eTuhCTNnj/ecmFHlk
1g9yYSHskp9Xy/dc9/MOAfcQSjKg1414EObqrtm1yqrB/FLzoIWL2b3FLwC7V+9ILZLcEf5PFpjv
6R10yO7jgHxX7veGrw7+CcJ/6/98T98Bc1f3dLWpN0eBlTYaZYVrMpBC5IrPsAgHv8l8B6EW7Hp/
6QXevV5RBT3P9tak/l6iubqBq63YsPO9c3a4AYUGhC0AlzW0C9RtX9SXAXUmElYElxTXwOTRwSIa
u1f3SB6c+g3IMToDVBA7z+BEHPzD4caS+x+T6t9HdlUzwdvWGnKZu7Mqf3v2Ybc2hb8F4SoFe91j
1zJslNpdyQ6PUiyh9FT5BfzRJNphdAG+LaHnghtx0IHjbLy8CtTLjSdofavTXQ3g1byv+3OfGw23
CAd3B+d8H9o4DdbLTp6n0rxCThCHmiY2wFwiCwznCFSREeCnxfxTdoEFQiUnqvVV4MWoMFCBr30N
0bAhwHpZwstDjSRgCSgd7f2aSmPqt1soCt5lcGtWveKBDbCegbiW5Twx79ty3pdzfLZk7qV+qJqR
lMdYqqXaVFOX22ppbmd5uci05QDywOTuItQEMOBCLBt4GdRVJPbQErTHp2HqkOadR+zSPeGDc2s9
iql1HbEq+r8P9ypiPR3Nwtw5rEeF3IDiFvQGyvqNiK22fdQZkXBlPy3gI2BIfcYxRomwXcRjvj8H
2TnY2wG2rpiA7c5ecast9r1ad/VYrwK/5KiavS1xcy1GMvQz6PwgGsICGcSaUBEwQAufiOsYEgfm
FHbwNCOZ33pq5p/PXgnxjIeo+oSFAxKF+POcsML11C0xFnYaWMOGyTEus+DnDUUEMD+N6VWAU+tl
WTQNt338nU5IiqklbKfZvAT6e6sDTHHu54upV/WW0tRzTS242JZ0HHbvEO/V6VYeb/cRo7ZHz5MY
4BI0e7dHdfRheBuSQMMMgN4hw4NrshorXVB0YYboPWo7cXkMMck+oqlCtawTSTrY4TTIqbrTM0K0
qAo6zgc08I7BmSQSIXeaut24pSAG/e5NhUaABEcWAH82d94JEYR3EwIqkm+cKcew5JoAdCkT4k1k
+TL9IWXeUvpkQSojof3uiHWjFEGL61eCVgIG9sYx2B6mGkqhfZSfucc4PcfClBM3QAylq4jI0FAC
JcVGJ9xKcbqL1QTjPqyu/Uyln0patey18UGdVU6Mr9sFAi+BL2Rfa5Y0EfkrGHsQ9opBkQELVTcd
AknzFQBfaDxRgU0QqCKyc7WHZu2kXo4ZvRQrWaRpNzazvwfm/y7Jz0z3j4Cy74vMwK9XWYEGW6PP
ZNZuEScbK3ftFbJY5bwen17Vx/SXfP/zvP2OQvtcb5gT27JoGFxD2S+DpvTHrFZWhc226Bsd68dD
b0h+ZymVlVebmHjhceSXt47AT7DV9zXz76Wv1gxWP3a5r8WaMchgg6wetTRS3nXkwXBe46JtYKkE
XlHP7LY8VUDbo73OWeIRVBt0RrNR5kRHx8P5lfShd0InDTN66HZwUcLUEEGQVKHX4iNk0Vacli6R
LB5CFpTUQ6Crvk3xX/WpRRa1fwQTJz231PsbF1unnex1qSjzlfS1U0952sIAQqP9hC40zuxUfjEP
KzhLUGw0aRXIN85g5X9Miv+OzzUzTdYyFYNCTjhmZzp4SHgoe69W/RK7uiE02qAy/ZPh5/TrHU8c
XRS5gM02sWRh1BwaDSY7o6PBKgslipmQCYHpqB522Zx/R3mk53HGjwLURmlo8PpdANClVf2z7VfE
/LxXXFs7L0dojbiEfxMAzGMvdUwvbTz94rEtiy+jY7E+yp7ZE2LiLhmUmohBCWoSygSAddbde4XB
ZO6xdRNGA7/MZJdxxMxNO0SWEVp0ZIcAoS7Vl/bjfjc7nKa1vJDrmSqJP6fJxNrOz7TSUF8zJzgz
WtKduV00dsz5i83J3vbOLS4aQQWIv8JDK0rN0cUed8AdsGJDD8fySLGJllTdO6qk7zfOVISU/ron
//uwrpKUQ6Lpta6XKl6ppm/vf5/y2CpmsvRcdDOpgundHfxzQZw9oBQim6FmbAMrBYC5LSKrRK7G
CfVhk1lR0fnWdrTXXPWcu51GGZGdtK3HOt8PMh3FsySU4PnLoTZVhxfnsEwnh1Dp7y71Ham1lHun
5qN9twpRjAVTsJunsRWjjEM53qJ7c6o9vCDoCA7rNDbYabGbpzdH7mCElGHFFp8giHzvoJKaAmwL
VQ/tp95n0z/NDfW+60p4d6aXxBrahpDg49dst3dXadwt0nj/Bq58XhQgdOqnRPzoU0RxPeK+zwPQ
6mEkqr8ViTww6Hvmbc8VJCGWfVq27ynyHueZ1i5ZgU8y3Uqvu+t98T35RNlF4g8d/6jIABPXT/wk
d2sCg6A0lE447+7JfloTrAOOt0r9JB9XWjNDpoqv7bQgAaMHgkaLlGbWtfFhO1K1sNBmx+GlSBbl
Icwwxk1CuZtqiJdSqq7nGt3TZnap51hPD92vHZ2kDDOiO6WNL81DpY+7/L48/8LwWFHmu+TBVmem
MsqPKrliXCFV1Y1P9kRWYqeLiuFFU+a5sdSm9W4yqHda/bRNOBTj5LjK9bHdPOx35ORxvx11Ttzy
rYfVwXjgDoc0wKGr6+/ONqdwyqpx+REMHg+ZpVEwvT+SbnpAA3k72qqzYRuZxTjBIS11z6ghEQtX
k6FaSNXipEUljD9AY2ZodJHRxo4+zeTV8RhwD0M7Uu2JtZ8S+R71sYVEUDe97Ecnx8MozBrCpIiz
NKqZVsX0qCz6bizry/3hWU9nkrTh208s8W6sFmOG10kg7iZzqYtkZdTzPU7MnaVldOpejWbWpMI8
ccFWJju/7F3uScj6S+BfLqBpd1Fn/TadX7IQNm9mSjsaMuSM1NmhmfXJPGuXXFKz7k/60u5eG3gE
zUPShmUbN/CWi7hq8ZAacUP8JN4MA0WfwUH224mZAXwluYzOQFiqoMVhY4jUXawVs5ayKyqiaYgb
VIcfdRcSUZjdTLPDUkN7qLZDA0PSltweZ2d/wM689Sr8AsAPVXd1hl7GMrVnRfJ8Os+L/q45Uvse
d+nSSX6drLfOnmyNh5Q+inqmNi4t6mIuU4LP9dGeYnrpSzQP8HwwPYOQpPGko2eglmuwWXpV2BiL
E/EW3Mg+JmWwQE4Dl4LEgZAPGJmGcnHQFKE5hLrunaqYQytpl90H5eCqjQ0Jy6G4kcaqNN7tY+MQ
dUAB5bgwAglTzbXyW0Vm9DTGPj7D3fIQ5eRLh4BS0v7iUzQuqwkHIaem2v1q0ErlQK0pxQYXPBJg
jNJVacP0FMhtLAP9QEjOjmVKXDWU6sQzqUqY4VCMXzQzVPYxlsPHLuJmnf1Y+j/Czmu5bWxZw0/E
KuRwi8wsikrWDUrBRs4ZT38++GqO99S4ylujPSOLJLCwVvefWmW8MTKt9qx0QSifRvkgAZXpHP9e
ne9rBjqwyQjeGHmr4XSKnfV7gRZY83QhKOePncmcxb6871BT8DKNLUhWu9pK7k2VZWTvEe5yuKbk
MR5OCuVtB0rnTYOv9Ydy55LfMztx5zW7Q1lGlroG1XoZ032Z7nPpwCiteLVFFKDlLyPzjNkDxo0G
WyVARdQtCMyXgimlzVYpDAxuJZWYLOjSzTEQMT6l3P7EDCNFxqVZRvpY9PtQtHeAw6tFzmnj6Exr
IUF9dGKGYtXBznDaJGjag776Pd+E+7by+zwgQz/urUn00pRtaXsF/i63o21tgyhvtufR4S5IFLi5
302eTLEq8oj7yZdArqfsNrLboa+SqZEYHu/xanHjLYQHT3zvKokrsdPJXm66cX7RyWwXmcBRfrdv
M8+j6OqKgxOigDQwXBDEBlSWJ4VOqnWNZPsa615eOqFoDbJVr07L1HE8MPiFwQvIJWJZm64EJc6w
HZJQKJq4NGgEZ7fU7Y12YO5GtJXcKzFUMPHMdaUeuEyI0EiAxHdDmvZyKKcglY7V6kxVEHFcJp5Q
Mwpzb2jU+B4Z10rQI6YRrQqVqbLfVafCxGX7Gmd+Vx/yxZ8SryNIKp9cTB34S8PN3cHaDUAquBgC
+D1EdO2N52KDVqwKB1yaBmrOEYjqiAm5SO4ERwJb5Yh6CnlgvscLj8IxPK7PPJzdQw0TOxL31D9K
nlJ4DZwL06Uet4yv0f5VMVkDFR3PAEmrTvTABOH+AEKwe9ce1E9qKbn+UaOXuqZ8ckKKyciMsIy6
rOde89LleWG1kRyGQxtTMTmHY/DYecjo2nfC4HVhvy5Pa4U0br0ni9tixWz3CslZjdtSjQ22fpuR
2RC945o3+VfzNDypwP5kH35px8wrXX5J5fGldAmWx1qrvvCQq0h2TGLA5Zf5IuFNyY+RCv98bK4Q
pgwH13cbidEf5EeT8GP4YPRs+iEE7IMhGpCzvGvbBdvIc3X1O9iojMHCQcWlPgN6gECqz+wcWhcY
iVUZ5xXkKHGp2waW8PA6To9q5acEN2KfZjxybaHUIYwu+sEO2LTXFSslMlGsk+zvPPy2orMnUwVI
7zy9jxMlAdLID7JHd1CfG/8lnNT1IxNf5c5TBn/hVCPZq3FKzEiQTaUrxJt5OWfzw9GJCJRcztDK
viBrAECa9UXNfD38XsQvNX+ZZ7y+60GaJUvPv4oOIkIIrQ6zdiaSW7RDuUnjJIriXwpOeYO3/qN5
+tPSP6xmPIQqzZM4WKBbUmvF1AGjrePlG22tcOLE1UoXXJFSRkZeqNul6fXbpbeG0q6YJN465s5t
OickNptkTpSgDMDN97vGyq7iXYGCotWHoZo8INj/bjt/a1z/6+3/gb9SLIsT7O3vt2+iDJ6ctnfz
kC7FLVD6YBoP2aptdr0SyGJnEZuMYE2xE9lhHUxE3D4OnwaJ23+FPrdX/q939gcwOzTFoIoq70wI
GTUKqeL0ALOGvbE1oUXvBQYlokrd/thJ7NSYR3+3yQuqBcWOET3wlbirv72z/xWWbq26Ss4fqQQg
6b+hs3+CBHoyqmbCO4s5gRCCoqF66z7Kb+ElfzIYUZpvI8OMX6aEpmp4Nz/J3ZM/NRSoBNMTLPXJ
xRyZKBJZKZGFZ/GgXPE0hcRt94/ZF3vnmfhyn5DS+Tm/SWghthQa4XMLkkvuxet/LwDjX0HIf3yY
Py7zvJbG0O9q8Z5o1sQdlywhtqtt/CvUgGUwk062p0vLWBrDoTPN4rNQHdv5mGanNjtNW33CTuW3
kU8DGwnBAD5tXtb1koeoGi5qc+6kmyRtiPAi+RkOidxV68BgEsqANMnbcKIyKOVAQ2sfOyz9SWaX
Yhgo2bJXWnuldUrpAJjYDP6weDWJBoPP93pIbePvlmsvnMv1uluDkoozcrTGVQFsS4cNGuKCM7Wf
3QIG3gxS2c9RGyI+QdC62lnoTbf/vpy/OZT/WbX/uJx/APaTsC6mEFcwkl/S5EidR8KiMVkQGcpA
jHb2Fe7s+q9I5L9i8OjREJggrEL8xbP0jxWpaVWRthkIhSw5eXsm05cOLE8c7WOsnSRitKWlo+Vl
IBzKbUITQQW2muwvm4n4b2uJQaMqc8EFHZHSH4C2YsahWRqsJYVRe6Rgj5bC84eBgVC6nUURZ7A7
E36AOm7jvby/XPvfEo8/L/4/X/8PzJoo0F3YqGBoNbb9ZUNf31iaikpj4Y6Rr0zoP4hLdrJfOa4M
dHk4L6JDLR2nOoj1wGycXLarxUVYAIwzIzvrCL+kmTcSmwYXhphdvUwcvlHRTueO8sG3sRmUZkBn
pCauwOeFhCSfXTs32YWI8Wi45sODMpzr6iDH12m4dQmyESuO7VlzOqZshG6SeyoC13hblNC6MSw0
HPzZTPaUuTqVro6i7ZBmyJ+O2W6fMoy+8CtMRgrcnaNXnmmie078neBMUlASDL47yoZbhHRLvsis
p/k34Cq7IEY71N0ME0l9hQYr276mi28Obil6Q7H/7zvyv/kQ7JT/vCF/rMuqX/VpmVmXoeytswfw
nZ8mkhbRmCOeBwIiPb10ORVDpm8iLgDwIK+8t1rTSei8ZMAOh0YPYisdoQvsPgQGdg3iFqugb9z1
kfHvOUP/8LMbDomua+iOijfr1G/2mgbZ4hmdO6iWNjp55umAOIqf4OjQDmFJSX8atQfNfGIBSITt
9xdmvf/3BRD/N/B7uwIbew2VbWJy/wOOSua6FbsphUZBi7SH5elIUBS9ugtQJqlv8xsHBrG1xFq+
j2Sv4APRnLILJhpC0157V+DyEBy9ejnR+y11rFfDIchOVRHM4g6C1X2SDouksybajGOCmTosCrwN
hZM9N4zTIh6dXZ34+ua5qL1FOvbLKd4BVuxpC6hG09U1wFwZ3Jfbys7JZEskH5Oqn+B/fesk5Pew
9ELVxh55YSsZENzhHx5IURSZQxTon4SqDed+RUZirWVQnEk6IYKmIrWIxONbVdjTHoBxdUkQ6+34
cf2Y0OZOCHzrM8BE3gUK/i7ZKtGE0aGWVnHd/VhTV9zSVbXIIqiSWAJeZPeyEscRMftHd6ley/fp
Oh7m15aoURxakGY9UUq91fzkpaNn0nJMFzJEIK2/ciTdhd/WLwuCwRfMkVxVEm164CUv8oIcrhTV
OxX7bi/TTd3T3QtGLeU5Xn60+tZY9DyVTBHCYPE3z+tvUe7/bFr/WCHS/9+7CQGplEXMOICZb23Y
MdFExQb9moU9SvbcIyKw1R2KDhszdHSYxqAt92rK+rbb2s1Sp2X69PdOdcgIZTegCU1KW2Crop9G
i0qpJlom3SMnL9g9WFRtKdgpkLgLf6mFFW17nv/3s3D8oT2WTDyb//+z5OK8iuLK6TcJ/qQejWQP
qhp9dLqjt4HEmIrI7dJ9UjhK4YbAgOTHi4ek8I3SqaRg7K697kYihzdImluWp7pz2bop/crCY9/W
iZlc7PgphTZuzoZ5kYQzk5tp3h5XzIvAJdAUpFfpTkTMeOmSA46nXPkVA21Jtwa4muAW1Svb8yCe
G/Gc6MdEvolgHe25ai6lcjIHX4UxjpEI2iLjElQXnU9rBEm1IX9Ihpb60sG3M2UqBzed3tF0xhwB
4CCdw+iNkWoDDGr1as01BqAOVw396L2/p6MtEJBsOBouOXFPTD+kKPj+4xpa4lbt2Op2KCMEsvQv
EfJHDGozYD1wik+aB5oJBhwVexjAAntE7cmrI81+V51i9RwO51Q9d+kl2yFbUu2CQh6tI2af0F5P
4xupVZzIWbFxD8SLZcznBLOM+d12QwgWwYuMWNKsTPOS5hKbez72wudCjj8706eJJ2j1wHmA/+dz
tzijihDSCfFztiiBHZmNm7iYx5awrdoqaOdjT/xiSIGCuJJNmhkAeBzhCHd2p1hc1flh+KWQwM2g
kffdo8oc9dAmDg/WuCFfWPEFhmhRQJhWREMko1PzDSy0omMQBQN8IdMOBDGbl+LxQftkX+n7SQvS
8thDacaO9FE9i+9IxwtfMs9NdxA4eTIv6w58PzV7fdkn+l4ST43DL+okVghHegzIhXxiL5cXNdnX
67nHzBc6oCAt/jbofzJfd5bE2IvFWcHXGLpGlxa6nOA5xZ3s9KiadYhXt2Iw7jfkCvL/VAo2Lrym
u3NF0c/YC0NHTf0QKAe2FxcpfLnhhdrBaHwzCnbicU39pdwvyyZ14aCOQrtkHtjgGQNUhS1C7fpV
yBQWb2LXI5Nt2hR3OvHAuRsBIlT+uroVZjBgYuJcAPeYMIQ34TLq6PheTfGpb73dugeKWwuX4zP6
kaBvUTc9Uo67DLoDh1DsC10QcdMLd9SQSzGaxtLQKkMQ8H6QmQzAZZZMc7B7oBpfjL3S7jXDnzpQ
LTt644zr8cohGFI2WNRkLaAF/ia9vmXzxxtMQ79YurqNGmIrQ+yjY6xdnB3yy8XOTg2DxBhQI29x
pyA5kH8RgudvRtNk3xO+YYrXt/gdvSaRWkqzl55URuiJPBbW/NjkG1DYOILhowVp1J9Qz81oG2yn
m+aaHcEejEdBcHbxvrrGkKsALWBoJcDWrfzZ+zvykqN7+T4E0udAUigxoZ+9XzLn6md4kY5ZRo3m
6j+agDhiNgHk5YAMTN2hKQXgg0GaLWn085bgLzv/GVvhZ3tYBJ7y7ZaOkz8ynYVpPvUpSa+75Bin
l0E5h93FFI5h/8C/ieK/VMba1nX8775s6JKMk468rj+aPCJ2FqFZQuEO/05ldNf8HNaWs0x51CpX
u7TCi5I785tkpyddD7ahntSjcKu2RESWj1hU7Q8N7gzqr52ll5eQYZ+0ucWh23dUAgpwYUayMrM1
xaNESlb3o2N2gYqaxSoQ2w1eiBHpV/2SP4JZGwA4z6SjE7fnda+Zx0VGKVqi38zw8/x3Bfavildd
NPF26aJsYNb//0eSkNfm1GocSWZpycD2p+RFZnss3KxwZoUywNK4dzxZLDCWLhNSGCHxUiQ2DBp7
I65dNBXjxmPL5gY2qDCYrPvFIrU+1Y7qjaGwPRZMZC6GDXSv4L+VrYqE5cHp/gbX/Ktc7p+f5o/2
UhHzfEhqOqza5Piwa8kBc9oVdno332nyDNFavuizpBEsxDL+9vL/6mZgERHEQFAIIcx/1Cqq3PXq
rFCrCGTUS6jnz3pPFvg+NwJxd9DqB1k+5eZeqy+ov5TIQwkgGSfV9MbsOuoHcz5B4mi7x5nw6Rz9
u5X2XmjuOwZfxOdROsTZvjD31e68VFc1im19fJaa28ysJWDQyln5iuQLALm/ZPNp7K9dftaqgzL9
ZfAF8Q3/8sRQxcg6OnPsXb9b3X901GKaqXMjZMKdGNUHjv6u92QlRnTKOWJlR9MIsu3oZgJXZqNK
i433Ge0+qehXvbfqei+OD8yVPlQ/q9tUn1DFDD/pBCv8ddnz8Ly7DFNg7HMveqc032Fug82nWNum
VFTvYboJqrKfHJk1yRb8TLZN1uEeI4x4HKIgujWcIQ8cN43PuDbrS0h96vsJ0djr2vjUytKPNag/
5cYXh1/GU3QbUr+xiTuvWBWO+GnKQe4J0c91PolSYH6wyaegFcS478gEePoaTv0vc3GLvLIGPah/
qWyoAy67r2o+hl9mgRVP2z1DaYgfoMTVzhHPZuYPkKLr07jcjKAy3lvgY+Mg1l6mPoPJFPFp/klH
Kqw/w44+IGMOZ+03r+YPE4OGMgA5ppb+3ZFZGAXTJ9EpJFA/55v81NAPzb1jPCGhfHb0Kel2q3xp
07vRQk5lHn+vKo4Cs51NDFDkZs3+7hgJVv42aicWEadoz3SNyd6NfwE8JPnfCl7DQEorKTwVhJT+
/92l18cu1sYC3ja2aw6XRXuKKUAXR0uDXg+6NehRtggBZSjyzZDk+IzCidpr636hM9bEU5YDmPAy
7cv1lNdB2flzvVfWQxbvlfrUbSeHtUB5bB1eG3oVUiRslsuhey90uxa8BZ7kzvppjUNHDZC+7dS9
QUtvPmlMRFqfpMxfzl3mow1DkyChA9PsTVLiIrQV4FY04qaBOPRXoXTW6IRohM6TJ7ZH+ui1d8GE
P/JRLAgfcNbggCOwkmk3l3HFl8UBZvF0VOVGh0vLD4HUxTMzH74LYvYZlPuwPLc/yugoO8sLUgpZ
80krRZZHLbgrb/ono/rwG8IONXdddDvGzHyAk+1CBK5XqI8kg6HxVBP5rel22aMCMeEItIVvnDqL
xagt0Ep32B06dDgfIXlsKi6fE8kvKPDms8DlmjxFP2OCKle0lFYKLXc3ZzImwFepIpUjfwN+Q4kZ
6zhdWWEaZDjzBeTzcsrX526v9cH4gams8DDtlFDZnRX9UD8EjFx0Boda3CMIjvuvEnVqYkM7FspJ
lw4A+ThkFBu6VfXbS7Wf80AIfSBpfoEp+eqK/vSWAVdqvqTuWzi/zKLShiIyhuOKG78lM7V5LX9C
5P3cnczqZJKB/bqRPLTadpfdsK0NnnSJvBCLLDUndKmzWM1rC5viFe1fDlKS9f9tS/zHWv+DKsia
UBCTchbuycS9PXX1gxpem+iWXarOq00fWbKanoZ0X6S0fS44GWIkCZiL4CYR/4M7GTZjsCmVKsQP
ktOVbkSDFkIRB7oRlDHhK7Ny2oEkn9T2PNdX+jNlR7V/7Dov/uahATbR0j3CqgcUUCM5fz8bBnq0
12XwRGI6FM/QHdQNLSw1US7zUzY/5cVNLm59catbvyaj6Llm2upsx6G3JAe53pfaNWNMYk4sj51r
13F6mLSLbBzwgHzGbzmTdLzwh84OhwAL9wFkDqEkhNYPgUKQGqWDuTcRb5WWSBDxsR4CDGTzjqPK
5bMi2cxbl7Yx/9ZyjGgo4hyMuDO4Y70JfBBFp7FfjjbP0CzZQubP+gFHTty65vqdNZ7J6DaGjhhO
/NamzCuCyfLb2NMfqXbn2ikI/YA3Wv38jeIdPnSdg4kExR8MlmCqe7Gnd0mCkn9DjtfOWaD4EN0R
s4K4oQ7YeUKsOrkzPn1+kuMDHAJycqatXNCPkUjzjZuPkB8U5hTnp1jzcZTmqfekj17XsWdTTnvr
EV/i1t1RRMPM0ICXm7LM/IQs4F4l9WWRmDcdgdCUm2BGuGifQ1Ar7iL4DrrZKTsIIYKpp9nwE1YN
zQET36bjXJ9bMM/wWoiwkyel8pFfcdLO4SYrGeSDQWY/INdWiFnrt3RmVM+KtjbdZmmqTMYtHPpq
TfTzyNeyQx67BQKHc3iP3IymgzYR8l5Ch+eURsBuNXTemnsS64e9MPYHzWJVJ/kBVkP/Ugl9qe2G
pEzaznmD4Op+w4rLNuh3Xk5n9Klij+otx/w2VB9SXqUpfu+ZcIMJP6Qo5CG3QJbnNigwze+8Vt+H
mgNILpbWUzZsnTpw2aJulFtbOxMj+CafcnP5sZqOqHtphex3v0MOfCBriYsvQPRbuUhL7URYP1PH
CINOBHp2k2kPQiTNB30+6eohp/jWXEV3VRJh0GdSVb2bWO/RI8Dm//b9JgJzPA9g46rCenJrpJXJ
NeIXw/cRAoKEkdONyxX5Kk0s4MBom0zmi/Cd2qh0RwPmxkW/oSEjJii7dyT0XYKdwtxENm4kiBZY
/um6lg5IAltmCGT5musINSgE3Naef4raxg+QUgwHjAJ5Aq1PTyZh54M9smFuJho7f+mINVv36nqe
usNcPijFtWQeTBFgF6/mQ5E6neh0b5RhZCaMiApCu8h8nprdOTrNmaV9gYjKrxpKdA8XTjjucdYO
PAJxQF3aLP76CqwCuhxb+Lno48eFJCRlPsaVPz4W3zTY6BklZnpy3I7XBgvoW2ockbJwaBHzzKsD
1SNFMvGbhod4crKTjHeZHU90UsWPK9b6NtKNwiya9ljdgbsrKBlbQ2HAHE1GgIkO/upZ8MUlKAZb
viTPmZ+DjyDsIV+Mw1lxy8XKTlwYg1ENiIHAWe2KroxImxSlNpA3qm6qDIfDHNo2xG586I07F65O
9wuBPf1h+S3N3/WPM+2dsY/Eh6Z9aiW/rI81NvJuX2d7kn5MtBudtSSOiNwE+NmvTVcJPSIZdqSt
CE6DntDjXnKk0aWvgEWxY8AM/h4zvr5LNfHqm1q7N5G9e+LP6Cvp/JUomcxDaZq7UnwcSFr6jptj
mp7z8iArh1jwM+M8K0dB26ctfv6bND5I7asxUIYDePu6ea7xI7SePL/m7U3LgjDdSyra9mMUeZLo
8xhXE7rlY6XfgrJ87Iq3ybip4zlKr4Lh9TFEoT2ET/N41c2TXHtonOLaS77ASvHYhQg2AbpwzhCH
JeHqQxNrZ+/MLxvtvnAqY6+LtyU8r8J5am/Rcl93D11ooVTR6ivLGG4R631Ls3NexEe9fjRCn/wr
YpRzmx9S8ASOFjkRzIm9LT+67mCsD6V0W6Wb2j8q6mNa3F0jDOnq7oOImPRJSR6l9tYOj+vussb7
bjzE5T0X9zxqGcsuu2jk3xe3rkcqcK9Y6EjlBHdI9tt2iP/brlswLFs+sD+JBCPqD71JTPZFFr2R
gWlka+HPFz0BrN64Le1rJjx27euS33rzZR5vq3YKu4e1PwvtqRq85jMTbR00vrZQ8rANTA3J+g/6
dFjDoMcNkt06+Vr8beyrJP8buUhCCiHFisDwVPWP1nct5mYR5916r1A09Yd2d1ax7gBLxOfc9EGK
l9ClswdWVlqPShugFwiY7QweVkThVXrj7AvviHGwSsq6S1ugkZPxVPb2RFwjSTNUovsGa9xb/rVe
hspaGYZHenpZO+pJPVHOztLDyoroIew2R98KtIaI+MrVpLhvCifBwhT55s4reUhLu8GYlKDJZijy
G9gCpbJ4MjBxtQ4EYzPhWaZAsMwj0qODWlnLuXpjMKH+3CIz/47JCX7UPtMjAu2OLC2CDxKU7ijW
HCzXuIbBwcOHYgKLdmvaQAj01K8xR+5o5XC24sXaEMiZGELin/otTKA3LLMHCtT51ejeCoozJ2R2
H9NTKQxIIULYT/gzDsXanmgSeKRzVESbdRJhGLAWBivJAktDRgieN31Dve1wlAgWCA4/0UPBPEOi
hMCmNY5rm1286Q8acAvCYbDPr1DhQEskS3xUCx8kpZpsVmbXOyN5iTwQEdrlMHfCXyXBdhQ0MnSY
y/5uwo9BzgLvAmxTmYu/QBALNJYl1IaLpm0qLXRsiIdi0Fk2a2NzFCCvRBCKU0/okK1t0oKRj935
aRGMlcvZw0GJaZ0YIq76SwrMzQSxu8Z5G8Ex+V3uUGCg5Gc9EeyRj+7RHANgnYUZQeTxqGeA2v9G
q4ha/7ci+x+r/A8GZc0Jzm3MWLgXQMuIcVSwZ18nKYqTM1harypwW+C+cRZ6xvKblOTQ5oEwSb1X
WfWW+rWytwv7jNHdNEixvTysv4iKWDjM7m1ttZ/sPqgqNviVuOjIAuWLVGuu3VWwWzyYMvW0126a
+Nu0Q2vnxWWQiIhe7fR1SOkvKQIPYDnkHCTzgUJjNbxJPwkpw0F4WECJqWj6TzCMFHmYHDSyrTxp
YJ9EYCVui+gYiHlfRdRBnH7WCDmJbhSN7ZaXOfxmqNg8cHKPn/AAhuxEEWSP97qVLu87tJgZVGig
l47wHYvb71t1TwoDWfeaMJgIaUpOZbJvFLeI/OpEP0anJqJFiDbNQT3yg25KkIZ26Md9SQhaua/F
oxJ7jLkjsqAAhm/dcudBWCvKWVPOanlib8NPvf4Ik8DADdQeJyIpx3OdHmu6stKDtNIJz5ssQ6A0
IvN1y8+BOCDQRAPTTo5TGWjTiVya/14tkvSvBDuZ1bqhi8zNU/4MJ47zwQgLbSfcS5CR3CICxxxt
sfdTpodxzTMP2jmOfDk95cBNkWt0px6FYBtAwyHPE/W9Ul1mJgoyQ7A/CdWlM+9r8tyYl8a8w6Pl
iCUQ39QXvbq28knOTvXoi7DOZAiRCzpC/vhqdjMhIiBwsuMu8cYRpUT7mla0yshNb0a077CyX8P6
kosPRNoymxclSBUx/pr4nyz7taCCnT18BRMpexnbn5uI15qG24S7xomCbM8SoQRjV2CgX3YwdUIK
nLl3wyyA9ItKP5UcNIIc2CMll+RkSNhqbqqLKyVfbaoSpHUzYZyxO+ZMibXbLWTGhY2MmSMxuLJG
b/4wdadZ36f6vsbKl93X8T6PR+bSp2zW2+1kLttVpoq/54A0JBfZRuxod3iQsfLb5ZxLVyl67sD6
9Z9tziPqa/o3Blw8MbwNpMcoitXlid2w3x45lySdjc+QrYjgNSbLfHRvS8zvsifJTW8SVI1FodwH
HL93fGePLaQ5qPKdLTphxMY99BfssRs83TIeiP3pA8QNVWYdzEAHqm8QOZpcpeEcK3uxvyA/mTm1
yiMFTBZek+w0w4eKZ4MYE5tKNhkfzDi15PVNWE6RElTfAiEohDaQdWBccvJEScasHioIyl3yrhHs
wgCDxunUg6nta/xatKpN+ZAY96b6VusnvFISP5sw55qMIBEWb2/oD0L+EM8PRv5QjsddfxPXY8Rw
Ie1J0u7Dehurc6ccI/Mh0+/y/CBGL1P7S2oftOpeSxdTDUYV0PeGewbwtT2o0kPanyXxirdDU26z
eMHKMQuvVfiGySNGGNDf5OhBb38s7U9BfcoYvxofMR+oMYaLvWIcsXjAx4byYTaDkJmccK1o66WH
JD1jnSiMI60mYIJsBnFxwnzRlTiED3J+MvBZdE8xPpEI8uSOiyQjYkm5TcZxwOghQi/uxfyUxkcB
4Xj53mu/JvVJ0yLYSYwt0Lkdg8iNGGz7WVZf1vLdgEvBryIqp4LFzxvvblH7kBuPOjGjuDOwjBjH
cfecKIcZVcTao9znPh166aHNHnPawfWoj3505J+19BCvxx0j5SXf2F2yFnuY2/Bx+72RB3wItAW4
z0rIalJBkRrAj28WM38qmDzNNCAPnLums2esOy4cZsvmQYGtIN/PmH/wpvz2rFT8m8rdqVtAHb29
9AJZYqxoTXw+81p4q3JaisPYnZnY1Fyn5YPXw+DDbEGMOIZ+zKRzNp7i+FJgBFEprx+HGKXgWUrO
Y/eUqE9d9FSW7y38WfckLB9zUkBUvnTL8xp9LuNnOD5WzS/MyE1yHvBFAwnSmoLH5XveuLkccY6L
zMs1tyslyYecAMnu3I9+y7WTzuhIZ+xDlU/qVf80bzOODjHGmWj78PxpGO1aeOgARuXUiXt+KsYK
JMI8+6BV8PNac5GHAwIdNACscYw/kvLUVT714dJcUpROIufQrRYvxg5FyXMo4l8JNP3If81Zumaw
M30Zyzto7Oqmibtwb1h1DALGqyRv3xSM/F6YXS5etd3doNlMP7LlGTdTKFxnHEfCpUjOUbRd9ho/
TneTeE/rPY8uZUPSzUlvzzpXgATf2CdOEIkDa2KlfN2rOsEGsd+w6qSz0Fx2yoshBCH6TfLluYab
3ShQAWv0YyXu1eK9jC7acOL9rbyugVn5utRHIpFF7BYiF9YpWT6rGzFymtnEHBKsRdnnr+TdeWoe
+lOPnO4DL+jmDctPvNfdQud8nrlPwpUNudldEuXGi/FLmxmgfG9i089Z4zcQQACfanzk3fAbm+gp
7bcVVPDumwcdDrJ5EF7ILdsZAXc5wzyWB7xPflndgzBfwBT5LMZwGsS9IgSKfNBQZiIZi46D5E/t
N3xOY7whgGBHZdnoyovCEZeJ14p/rORzFO13HX7WzY80/BSHt3DT5a6vUBAvk/BexG8YxIbmoWq/
+QzT/FxivzHelpKu2+uSczWQZgy+obPpj+ud22opxIBX4GFZ85MjtVnx5dFD43ubjDdV/SmDf4vs
yG4Ybf83id/G6HNdX8GrMrQbw2Gtr3F0kZCvhM9r9kzCwtg+cQ8KmsQayeHbtty6oFdORn0pw+em
wbiJqusxYRVw8/LXMfkYlRdWBEEM2XCS6sva3ib9bYneRFKzstMQn+PdNdpduo+JiAb5phV3LbwM
8q1VXgB+2/ZpweoKBU9ttziT6TQtwdP51vB7EYz6N1Ce+o1LZZIJz3FV2dmhX7AzWhid62FNOlXV
hHpidjjoydlYyNz6hTUVXypMwg7iGXWj01JgdL6YHLUaWgN4jMtkJwA0z+SQIx+J7wMhxOjfRny3
XiZ51JL1DiszIwIK3qXfGCe9O06KU/nqnS5IZylu5k0fOyBf9fGAszJlgDYYINGksN2fBoMdQhR1
NvkoIgpDHM6fCmm7tSsxPApaAngVeeJ0HIv9dsYa9I/4GC+N7i7AFOO+mT16nBrnMshl9LGK2Aiv
iE5WhSIpmMxDk5zSwm+lYEh8fTpNybHOztIEQvTIJOgyue5T9d1o3nfGj3x60fM3/qz5myziHyPz
cH0cG58WzWzuWuKrpWNoZJL5wngs06DTgpEEajxfDy3ShemgavvI8Ah3d0zhhl1up19S46L3z0n8
Uuy+SuUs6C+9/pSZv9LxewdWBpjWUwAjUEwQRtFmfGvp50zepXSnHeBHNfNXPH/F0Y+cyeQJBcVn
EVLTbaqe4Yc8fsvL43pL6FBvAgqTaWsgKlpLKI7dL2l9M+rnXHtXlAbhH2XP9HMX/6iyr3j6pWQX
uT5E0b2Wn4Xku5efFeXeCo+5ul/rgxD/VKJfRvdujl7f+tN8U5rnKP2emud4ogrif3V3VyCPVEC3
RXj7P8LOa7ltbGnbV4Qq5HCKxJyTpBMWSUkASZAgcrj6/1n6Dv6xt8uu8p6xx1sSCQK9ut/UDxsA
Hmh/Zt/uboxCzDpK7rMO7XqkgAbhWeIl969N1s1tfZ1iplWQ48fPb7ILjog+pDEuWfC5qBrYr618
+6iVrczGB+U9Vt4lGUcMKF+Wv0Xqd/F876CoiEtnrH5Fq4c8t+ThvfAjZc5UWm2dfmxVfv9Ns4r7
7tpPHGXYYihiltsi0M7I66T/A0knVDUR7psrkXlF+NRW3XX9lOn3QDOR4cyM17Kld3P7dBJxPNWD
4+tdY2HsYxNRWBWYr4G1jVph+0bYdqzW0k8gy7N6u2bIBHjUk4/oPgLzKck3WSMLh/pidE9J8CN6
qJ7bNvDlTGtHdKOoVZ7xuKKlZNM3srMbtnc/qtCY+w/2CyDoRgz9CMG+clYV3idPbcIXsq2VlXvE
k7BTsETtu060rXaqDlGMU2CF9vJ+HfQEa5v4swQ8dkPYH00h1YB/MfnwnK+Ve9BtQY5rnDO2T3tf
IC/o/LYI358yCnPESS4I5pPlMKbwXiKJovWnsNZfcCHYFeUuTIbmOsLyTppGM9CUkWRPgPRw26gZ
C4iIf7PIe2HNh+09LpgWSah4rnlNV2yy1Lbcw53DG6tIBC9EQNyRBWQgEaDVT6Sz5HowWw1uyJUp
NYjAOTxhEwpfl32NpEBlqSTjFMolczGFJjyttBNARUtC8ZmBhtlQnaqq63xd34nJqPcIkac5guAx
gVUx3VR4P474hjlJPmBWnrwsPnFK3SCWlvK5JkeW0P2n2NZYNYOiEGB5x1qGfYLDywpUN9oSn8Pu
gK+Iw3/aATGVWNhcnItwqM/ZHWvPSjqBNMlUr6NINrKW6rneP/Cuj/BYmaCGJI6hUESesxZiMrYB
GC5ka3YUrH8DkHklEHBYwvayIKsI22+AhuMGIBOrCJxkFtwRxUN3fBDFme81ADdA74xwBLe6T9m5
WeAwi5jhJ4YKuYwB0Mcbah8SE1OtgGawhDos2JHKqWpAsDAKDvM5QG1Vjl62AHZMDKOEAaq+oYUt
9uNmABJ1xT4vz6Nucuf4lWZ1OrF6UocQARCfgVkNrWwIwJecrPv42M3ROBSsoyrGUj/TJLp2T1am
4PnINo43OBust65hAqkPW2WMLsKhdb8FKkkqQH0PXyL1QOHgUpJRKY9SfYqU+haPunyQvlfp6IE8
I8wYzHDK4kc5hnE31J0htlHoDmwuSuY+UPmSsHqfGoA4zPBsgaKzrMad7kWXCgMFQ/2p2UbSoNui
deW4xBej+pjiUgNt4ShDcfFAwDh8Im5D+8OeCccTVWxdAa5jhPDw2iqWb+ydVYX3Ez0ugafkN3Pg
GeIveFP8hitUcW3gpWAJDDLwhJOWByDCSGUJnWEN5Mzp3gw7AtbVUNAgvCM1gL4uHS8hzeMxMIvA
xM/wcmVSq1mYwT4tmyUY8iuILJzs4x4OcYaR2rr/RNiVY4WXcgwqICTPxM5tQgL75DseybCPg477
Hi0zNsA37SnglCcpU7BuaDJvg6iYAEbn0rB9rqtqWafc40MdtWXpqsnsmG8qm3VXM8I0H+/Uifvn
3RiRgfVMQ148wD9j7ljhbGhHSj9OWf5VcPMMZJEjGWqsFI2nryx8JoMnWcW9+8RBTsOpT2VcjowN
DhrgkGLzQJzNfhCIahxUks9tieMQkgvzNeKEI4pimtGUbzLCflG9hplQdYdPKv9dpN/GHzxjVP64
njbRPlIDm/2kfMJjWkzzhZJmrEMgzCs2eFyhREnCCp/U790DFag54pa/M8WoXuoMMTmRr4Ep5EHU
lwQSPoR4q16jiOacO5ZH7uXr5FphRzZHaTZ8mINHK8zi+EJ53/yEIh0pHcjBiDuY9EssyTajoYWK
ZyqzK+YZWmXYxAPMFhhHIXLIFEPnyKN7xUJwHNQIlETADxLSJ9H85O4hbrpC97tqh184VDn/kSJj
or67meJeJSQZ5BiBqoHIAIgwmnJ4jh+F8MTHyFGYtrSB9Rhn6HdwNhOYC09P7h90PD/zIrJgAhSc
Iudhgs+l7fHki8Jl0V+LmBW/qrm0rqp4OllTwOJECj2IuRvjmG1tD2wS4Jk1uXa87qoB4qYbEfRJ
eKxdzKPg2hKUYDJXh6q5MInFNBZxtXiwU6EZp/Lg+o3ls0ALGAvNN6ll8HCCryP2tlUEo8+Ube/L
5XVNSCTMIUvllsV3hEQfZH6MoRfBIFg4By93kLbPIWrgdSEXNB+xNYgV0BKmdQprnGHbd5WCBW2S
nwOgsagUVMkQXm80I7Cz0Gic67ckqJaEN3E7oAAkSocTiisQQ8ih5ZR9mDxst5ntVp+9BiM94oAF
FSfKoOBDi5gUuN5h2a3utzDdACcBnJ5EejuJhEBUj5t7ZfHPbWCeaRg67NU0c1Ra1pPwewfb1ARv
naSNEdrCLrS9Z42jxi3MQFuCn4mg2yCZk5UNg1CxUnmqwcgTA1+E909+mPwA2Z2p8hz5MdlAnLo9
D84HlwAlM3oa+gLUw9L6PhHhK9A4P4FBiUYwL/qNEHEx57eSTrg7UfQI9+/PWuJjQnPFXZhhccGQ
rbsFAhY3IcwBD+5LGGuBU5KftgtDdN9AVXpX0VkRiuEK1Zkk6F7yHzqRYOopD/+x0zcvuJLa5Wjk
yeLLnFzoYR+XSMKkgCxDwMmq5NnneperP27958hmZFDwAhNCElxfPv80U4KCqYzj2AnKV6igBFvw
p/Y1NV4wnzNNnVjNTLlPzBzbUoAB+Gb6iN46iQ+RRJOx2ixLbdJY5J8MNGPeIXSJx5IamvrQjqZU
5bgdSvocO1ja7m/NTK+X/HflvuT7685KxioZjR7sY7B9lbSTePW8zl71WuMgvq1bAOFqQEYYkRU0
QjGqKPycPYj4pPhBD3PCf6QwJnxID8rnxOhHuUq83liaxeVUczZHnqp+Xhah9Y6Om2MumVrY6HP/
1fjdrEayCikkelcCW9UxQRG0VZUz6OPG69oJfDUeuKcy4MYmSexKtGoOPAx048JtF8WwTScdKka8
cf38ni60Ym0dlxpkbL7iRKZVMZQh0cnUDdSNtc/xJZKS8TITj44awRq39jR7rIw7hBj6ewCosQF8
AuwjESE4uVfDG2YMix81InmP9gPxVtKyjUAZkO5MfIAsXjwgMBW525BYII2tD2nW20LYmqHJTUaW
kJ4zPyBOGdAjifAkeY6zXTmJsAW0avegoncsiW/3iHqgnPJCo2JA0+2QRi1MSsiWHzxII2HMwlvM
BeM5tsb5bWBZAU+2gmiUwNNyojA2pWvZWZnOSm/QkY8dTiuCYZJprQzpTRg3rs7wWsw0eUFNxTHU
xWjNlwYiHxwpKHGBrPRpnYxt4jTw08hLHWq6W9wgMIm3vQ2rZuIAkqfzuz3i6qvoc8hwh5MbtsZc
MpexMzXqYZNya4YF1A8TGrmY1eQWUQ6X0X17RE2k3fZxtLGTFceySbaLPbXt1e0+L9uVac6s+9Kq
FrG1TJrZXT+1KUMAcPC4MGccWmj7khh7jiDXSVZBKXfkNs/CzJheqxHBAmStxBOOJGaDazzpeiCD
UXpcNdG0SLZKtcjT9fM+75tV0a8hZsRAo4+e7bglRFP5SiWGZ64cpkC/tmAP1o22OD5GujZ6dW9x
vTXjRdVM+8dCYV+ZOWx2tzfAVblnekLzgUwTLg5ppYfPiBQACLhkjDQgqnH9icAJWs5b5l3fje/4
oG/JRJBRKrmEitAJMOaUtFzVEC/m32kixfkjdS7jxMSuzk7Fn82P/xEzX/WjUj7sl7yJp28N68m0
t2qf4ve5egVOTGIl6LDiANdRQ4oTRwbTDfp3ahsbktC1Q3MDuaDcJ8nEbVgRTLwLLp4aM8jPVxNY
QJ8KCJr7sMgpF4ELgmwCMUgeCsNWzho3r6OBZv0YtyvBspqbI2REDg5sdPRK2FSLR4bJhOUT7g1E
KRZOdKLwoOsjDkYWRBCMze/heqCkJLAkkV/Li3X4K84axNbAYjBHzw243pEiTVP184IBiK9gRIRl
TYv5nbUogNoza26tUVZP9UW3AJOT9iV0ReVecT4Y7u3bmD2m1gpjnUHYZu4CebDmw4G48pIG05BH
u3OM3ZQgKqIofAsoSvN6Yu5IXfz5JsW79JV/V5fn3ho0FyY8bEnwT0ikUIDQ3EE7N+hWYa2QJxD/
YImkTIoh2TmANqitaU46NnfsYegJAsKnxVfAZWLmoUHnpOE39AtgAbi4bmhOiOFjgKVn4Q5DsVPD
r7mM0sx75G8SVkJTiGRHZ053XM6lzkQe6+LSyXfRAgEj61j+fs/pf+SxLZYCiDUpFoaBX4XR1kNS
M6OBxy7hdpH5Pe2BrpNxQ1PtVZ3rLIw3vJii+8KwHIfXm2+8Bka8AFtC0ADihlJLBxDkqX6G+YGk
jPh1sDx7gXiBsoz8gGaSMzrKAsu/LqQS4RiRkqE0uen+8YtguTpe/uM9/Snu0/7Pe/qNm0+STm9v
8VXeFLex4cz6jUZG5/EKjDS46YEScUoOye5s0PsxbS2MK/hkII9rTBowFws6fzJWhI6+WDcsBJg5
yvj4mj1flw4fDKpC/J+ECX3Vj0FTeUfHrbYvfFz/8AI5/ytZx70hNpjYjumwGO23dxGn8c1sug5L
IrcIXRD3HvjmT+IHzzuPXMx5y3IzEVrjI2dBsUKKCZm7z088fbAs8Bt6hkBEQP8vQnJwQZCx9CmK
HxBJga7AI7bU4G6+M9IGiG1ftMO9r7yCV3vBtupwh5JAB+zAfB+50UU+2JaLBRgJxotWNwOxSD8V
bK01wmYCSYGlfprc1I2KYRH71RvhGanjotDrCYvRfODPu+ahbWu/ico0OtEu4xij63hglc78+4U4
/YKNhWwnQJireESeJRXTQSixxE4JyB81Fd67yDg6YvP5V8Sm+r92Ei66pcomqyk00kN+cyE5hZE1
tsZFlwii2DfrfFES/yLk3vg9hPrmjCkD5BIBhSLKiEaw0Clf17vyo+aikPLHUAoa85Ps/vfb2jL/
FJnoiN3CpqZaqvGzrPk/x4Mj2an8zOx+w41ssA23J7tzitbkSG5GyixC8pmXc4sCZ+eI/IkTQhka
IByRZLfdQNcfQUq7AOHOHc9e4xq+M3U0Dz5GYW/vffi4j1DpGVh68pV1n1618QvKRloisCU+waYd
a0boqlBFa1jJAmNKcspxfzQhKH04ReRMys+tShwg7t4GUxopsYMc+fG5XSAYjsX0MQDdkgdHPTRX
BGFalSe9iRTDlyIcerA6qIev2Pbwx5+EsHMCy6AcGCVOZI2v8KUSMk5RfLED7CgyY1xc19dkLuu+
9qEus2icZIOjEI9C2SBIORhTvLHE93HYa4d+JDzApL7hdrNADmjmXbzbzwV5hByqO4w3GXsS+HiJ
I3GPiyrxyJyWFV+/VPlIagOcrcYaYQwcf334cjyg4w/rjgP5wl4LRZ5CUsNKIEnH+JuiwyoxTom7
/wnE87NmgC5Dg5x0sfK/1mU6oVWkUAJP8XNAkukvXvN7LEZLstnamfHJE85xept23QgLL0MMAXNm
cWj7wZXFQPRutpvBkw/zMRPTEzAb+W67x7MfeRwhEQfcwwfPS3AA4etvIPDIs3KPrGFQvZw+/Tve
a6uaB3F+ROHQeOYom5EfjDQXTz5JAVE7qF6uwQf5qeBLPlJV3MfgDFiPIYAdN/nBiRaoV7E3TfSb
n0XeUeDwRNI4+Uz58ZAIUYEECaRZHPA4C1ZkdumoqGd8JipaMnHjdGCEGYn2vopckWsyJysA0xqp
XvUym3F2Ltjmwpx+h+TC3uFDfMWY/PflW/9JvhnpNi6uhf4isZY2xtc5bwI6iTp8zDHmN1/cFuf2
O5lYczgFbDnQSJEW8iLjz7Rak+ugjtOhhOvQHslZWO156O29moxSpl+ChV+a25aHvnQv9y9c5Xaz
IDXoEj6nUSdcNUf6gLfkk3BnXjW3KBnQRJHyRX3tkqcBUg72GqJ0skKU/Qi6M6HNoOqFwKwCmnVl
qN4x5tk1XpEBGeLBWxuSQYFKn0/+4ddCvVh07Ca0hEG9v7wwWT8QSTIR89nbNiCp/7y0b8ZbPULu
X6wxAPDCML6RHymjehrCwMUbtcIjphghTdAYqd8Dey6A5Tra3YP6YJ3rg7Q3o0BC0YzcuR1EY7R5
QPL3CRnB9kg5t6SZqcF9wkfF5tpy1Dojoqvr6w73iCmP6alxjdfRnPeXOSiAgl7x8EHFb8SkVoMa
qpW4FG6sARqnCRp6gUE3g14JuC8IyNdBlwnldKV14vg8MuVzkOz5h/HdBhearUwP6LrygPhbnoJu
egT94Ji7c9hxt4mbOm3GfAQYPuIFgYOQkyM8Emdi60BMJF9eVwQAH8yw9fjhGWhXaMuuCs83vqWk
sLhdmC7NZAE4qUGWrO9nKJZ3xk2b9JLnQPZFWP9ef+Ol0YA2vjPmRYkQSdW9EIRIx6CGpVtN+7GU
z+M9veF1eTuRkgi8loz7rwp460faCzwBEdIOHle//YCERpLF1gah4mwZ8BEbLbPwNVCFKo4fTeVg
ir2d8hP0h0ezC2Wylkb6mf8nFjq/ZOnChYddY1Io/PIEDECURIsFgcPpmzSECsf4BDu1ch8meyyD
vG9RAFxlQDeBFov9iRRyKO6RM7gQw4dNMvMAbupTdSTZk/4gME5cabkcoqZSJwx4PbnP79UyGYq8
cEG+QB6ISAvlxA4vGbnNK8Srjn0Q9JTeyO0/eHV1BmI3AMbgavd7vltNsmU0UPZHY5jwrWhvMrfb
5A1XNDC+iB0EyjkGxPo/0VEao5irLYHSutcO1MGTPnjl8qikUSV0Crp6xL1ySea4IuWL8c1W4x3U
C+nCPTRtA4ntwi915gy7K/L8EqB1QryOghkQzT4XLBuWpY/RkfjPnzVDOV3rBrBb7t8jv6FFIQCg
WZiEI3sm+IC7I02BvBEk31yibXsL2Lh6Bo1F1+3ocwqAV94GmBydUV+T0x4AyuvsN4FXwSoIUkUS
SA9sSUAk4RlTIgVe7ZjMbsarvzcOmi3Ca363lTuyLZb6Wbrzf6st/9M4NHJ8ux0zB0n2MVDMHbaW
/sKDS7INRq3mdMXs5YgShTqImiijoDmOeJKFhOxMGbGlQFRyaLqMTOsKOKfdmcqwC5ogJb0NYc13
j/Th6okFy1hlXjAbbyyDYbppfDmI5qxOW0CKthtuYzI0qHNXEgo1DsgjbjQfaMNxyzCpXaEeEds8
IhKZWAkTkD7EYEsHI58iTi8RxD0XOz56n1iEkPQDWM7BnWGXfaSYkdUZPssj48mgICZzDYeMUoQm
Bf0WycE4fMFd2UeIH+cJuj3mIGB3UhSNZIC+D3wod3RW5F0FrQHc4LbnnNGFDDh4EydM1QnxFxKp
HCvEARuDuwR7Gz59r7GDYzzmWprAnXgsKWqOeK6g324na34fU1c/YIbS7SMe4EEpSBhy8xX3mX4G
t+RZBa3NMI2i0mxYyG3siEzUQjF7Ak51frJ6XIzBAwsU/Ir4pOhoSh44bBzsQR6iA6cT6uIhftJk
UZ75eUNjiFYgCfkgmM6LPtDjGc7WNMCuxSCpuc4lR3Ujg/IHyLRnKng166BZKxvB/DAC8Q+aqIc0
RK+IDsM0sI2GNuFUbjvsxwyxKYotD3W5//hoPkRU8ct9Lkpnq26jJRD/7tXCjbsvVxMG6vukZawl
EhJOzu8ICjmDWsyVWf0lLY91eFzfN49LuxPfjr5D8s6Pr9tr+ICCeB50+g+yZr5uB0Ijw/SzIx4o
gijV1kyXRJejGqafYZZWsq9M81k3SmYrNkeZpNKdY2MDIQN1Bv/IM40LIyMABrn4i8zBfbVVZtRO
yb9eYEcVEH8+Qhf3x2tOEaQgrNt9seTEIS3DZAc6pfRpoiYKngidhf0kuq8J+sS5ipmjq+ZX1QMi
2cGcs4kOgiQw3qU0xHQF8ew2Z4n9JMMbzmidcwn9P62chZcqKI0N8OAjbCZAy6aBvXh8peyii4DY
jT7yWWQN+A9lv5WzsWCs9AlUl9MPqth92od21yxeYNuYJZLH3kk+YeyVf0zUqv7HCoJxWjcVx9S1
35EpNYrtzmjlftMuSJ94+Mh74hEPaD+tyP1hogSkYkcEaLxLwDL7H9xkZENUvlkXdZAYgTmQE5+S
Q7wmVaXD1wPXYQ6ilufn+mHA8pNqDv9+7uZYEL6rfa7xNbwndsgRq9PNETG2jx0mTf0+IOKNJupK
IzYqHb/h2B9JH7jhUTIlrrSiX6eJZLVgaMElIvgbHZeUCwQlixcH3pIHlK6G4x8h5sF8v39ch2lQ
nLsDbFQeWpuug4AjEsZl4fwSvwmTDnGG9kAjBQxPu8rW5RaA0ssO7YInjOaUxYUTcDp1j6FUqJIW
OdPEWju/8GYRVAFf6NlfDW5tAq2Anr4zukDMZyUl5oWLwcDr8RxaVJcT6vnmAl2MK30Pd8yLvNEH
7ctvNbygkO5ZXcoRz/tf38fXoTYhjCC7XLdkK+XjegfphEyQ907IoiIF1p7/TsBivQJEwu4EqqG+
CVsYe+YlUDPKlo8zI11E9QSqnhzGx4IEqlvQ0LYVrA9GWHVROc8TD54PcodLSlHjklL8EGp3PDRY
SdOASOaWt4TCuSHOm5wV8lFZMxE252xCbeO5S0w2e3q16SFYpkuAsNGWO0KW5bPxXrduvALp71KB
sP/97MPf/6ez7z93roBZ/nP2lbFUtF1tIuZji5dG5LNHxDb3AQPDBOB+Q10st0wiOoz8KdsjUmY2
Rt/ruNnJ5ub7tsf3yR3Cb8yXMmNwDB6ZoSD1oyCHP7XX5Iga19ONePMrA6d2pmbSekY3izaKVXxM
rMq6PUteP3nMgFQB27NB9x45++g+f00g759DpQrNxnNFhN68PGLI3KRQYON+LgoxK7j1gSqJmxYF
t462waOnIYeY1gyztv8c5gdigV9jiud9hphum0zsT0yjPEPsyqR+32x0dkTviUnLOdiNx3DMPajR
OwoHJSdye2Zyi1YqZkdxRg44Gu3X9OekdPVt9YbWMSchxs1U/8UchRUpmbc5nfYo+e4avH7+bXG5
k8DyHs2cHUcX0Ka1J+K757TnsWJFivRumgtiJopF4mB4xCF8Z4F0ZoxYOX2fxMYGOtt5F5WS/x3E
vx8LQhUg3luPqjcjT9AOLb87SMCNdPQik1q5ftLAKOTTIFiwg0KHi3FqdCRUfwpwhXwBq6W+UOIh
GZK3oMD2wPfhCpNfTYl2q6MvSvJOZkXimUEi5fu+dsgUkBygsmlclfSmNQ/D329L44/1VHU0gzV8
lqP/1Nv/3JVSJfVJ0SExRS54QdwNiN8uODTUORuFnktQUprhkQYPjzetGJFg9UYq35Vu1r2R0aAR
c+SzoqFsBo8VLUq3XD+2OktR4QXewVwBmW9uGZCmbsYig966j+DZOmcE7yvOno5IN8GFsSb18Pd3
pv3hnWmy4TgqRhdNBLP8+rwVN/Mm533ab0CPecFS5Msnxn3G/CZ3JXS6gpPQmeGxTVCFQfzf8o25
BY9XaO85mEVYCZYxWGlOZcRphunCFmFvQxb499eq/ikqAapFJjrGMU3LVH4PIu2iXLVsXixRCUfH
u0Vr+8riJJoJv78oeVC+WSAN3KtgsDqhHeWye7jx7srOqKHOgEUn9Bb1ixZNguWnJ7x/BdlgxAxH
kBy1i/SbdQpo2w0YOwRY/Y7mlR6u5Hp0w8QMEHHn5ejpfHActhPCGhXb5TDshzXbPiBS+qGTT8kM
baRRjKXzSRRV8NB9nRROeJKzNaxWQGAUHBIGec7R4DI+E7V4yC4kWaDVO/VzbNXOiVOkqkbPk1Bm
nbpp+40AIvJieG1RvLA1u83QPBwnTFTaKh3ZtBZIQuCAoO9RQaBICpy1POKcmnOPAWAhNXr2Lh/N
GLkfGV2r6q2admh7J+Q9Iq75Ks45e50X6YbbMaX5Sfk2tG4XsW50zOz8w8IjeMkZ5KFFkjWBZK9v
sxpGyIL8aIfTBaiGWxrkxEd+Aa1pIwBEe+GB3nkZF+yMj5fNn5N2zaTLK9hqJD3Q8g5TUmv9ZF6F
nMz5Adxzw/tyZghS2AASpCyHIKUFYQY3HAZQMp0ZhRGD3t8YBnmlfkET5rEWAREhwhcSc4jAacYQ
fukNyfXAsb9o/zXaDVJ61njteNtsiUct5D9eG8JdZbCQ4pt0xOQt+4eXTP/f80zQAgqxvYIohCn8
9fmSHlJjdNazFKHWvSP6e/BBkJc6CdvYZzUjdBs8AMEJjD+s5Iz291Piq6PrzN6S4maxogy6TZRk
N0txB3v4ViE+aXtbQkm42YkyJFMRuPQbDJRwNwbWfgfwyHTTMf1Y/3gI//AMijdksL3KcUyZQOJf
35D9zKIsfsrlJvsu9s2JNvfLOFRfT9S1pchZUn+yQfWt9UGNSLftqfpsNuY55b6nhbtQVTDn9jhv
B49F+aEenO3fq4T55yv+/1/gb0VC74q6ie4Knm0WEItNCyJ9LCdbNfNgNOFPHA5WTWzWIeALVDKk
u0i2BuAMARwMDzBgVIqAM5ennxXC7OtSP8t8Wl1AYSCTUJgyMHJLSt+BzkcCpsi3ioUuEOiGPyqn
kkVG79n7/a3ZdPRTiuBekEZBkMDDpCxc+2IYgDcRAlqk+Ff/75fAsERmzG8IAoWStFCc3br+fwjD
f86rrDFVudalbsPx1JLAKofl23EFlW7wZuYRO8/YRH8XHb58ekOqnQfY/Jm8jSF4cftJ/5Snrpls
AAOXlSXMuthMrnOdrfXdN4OC8kZTle3TOUkmzHK53+2xseEjHpONcYHUgp7IkJLNOTwIW3I7igB5
IPB2RRAT6xLeCRUNCRslUaTa0y6M2rcjkTYVrYPxBmsPws2MknkgP3Nae9zhQKO9TRyXp2K5aTX+
dduyF5Pxwy48uf0gDFUjx/TBpJHOpdesbjbgHcXasXYVtltrII8ldgodmgSVrpdH69I4V91ICjvZ
Q0Zm1KMeVcgX8rhyjbyiwuPNSE2UItEXpGZBgQ+zfRegfJw/p5lBgwlifHuvkYieIF/rC4sHs0M8
em0J+JThZRYw9vD9yGBZkWuPb6F04CzhHK3i7bXYPc2RkY3ZB2V6MiHeX8AW9UQ7tAeWxbGJ572a
WTd87B7GZCZguBPFva8YrH02B0jUPEIzG49cS/rYs/ppXqwPKw2S72Rv05EM6wMIcjm5MJFEX8mk
ZmGQ3xEpQiTgkDT/A+Fm/RCbgziLOIWG192NjOFslDos/cymlnezgS5E1U0m0lw797WXbPQRh4cz
w/DxmtDgviYW5mJTbLiNfvbRlwfz07l56hJ0otgZCH0B4g/aIX+np1hwGPBs0SczxCXn8nw78O6g
FV/flDGW8fQueiserws7nmcMSsba2ZXfd92rV+wvQfCWj58f0ca5ihUpTH/+84vPpRUKe0e4XaRJ
hmCHB57c5JtXDhpCRv1+jtl7FW2S24AGPEgmCYjF3lrJKAZcAj+u1wmgXsCyu3n01a7heRI0Dlu2
mM57dnwEAAoTeY1aAvuT74ggTogYOmnzNkU0h2DKXpR7IvPBMw2V3VSY8SFgG2t3zWYMrvw0dsXU
+TQ+c7Hv0oAfiTU75+EpxndzaMxNpt1+TjU5hlSZIRepnCST65ZP4MAHRsZJgUC9CJwBeDUGc/CN
bEtz74xfe3KJiBw4q4QvV+Hd+QTlPl7ygM+NlmzLyMcGB9ArIOQ1pybHp8VCmj2s0ywnRdDn0GxE
JvSuFMp28geqqb1BPeA04FUu4qttOuJmGNkTVpCT2arOTUwyq2IiTcwBPVhYkIsfFlDMy3xMFtNa
ZHvmpD3Moo2y5Bs3nuqEqNKJ7iHTDmicj+pKDRyYc9hPCPIFkDi/IyaymSBDpqtnc5jg3iDIyVbC
xOzRI6DbnXDAMZYaJ8JxkPVSZPXLMTTfSdIhyj1ZMxa/9oSKTZg0OlpXEoGeHlxcskymQDSIitD8
+gi6rhfym+mHyq8OzGAmpL1IqXA2g8mjSJS28prJi1199hDcB7XuBFCPqyMRiiuN+5V0G6JCq0by
xCLSmnUiXkV2pTl8Xo5ELdx8WIn6HpD9p2Pc89VztNFGTcew8Bybb8/AXv+90jt/KPQG6zJUg3Bo
mUL/22FXVlXaPx+vbqPrk7ybE/l9J5rvxRgSJzulmMFh2c5Uab97HdlwMzsamyK5RM2C/Miux0F1
0GuAQJGRsylv6+cnfkn5Acw/Ou4fqPKi10ARIdkT22wFnKmac7KHb3HY2UJMLEmbNt9LqkiXWlev
d/N6QvWe2xBpT4eBl0xH3bPkmf1kAd1AxrnaLtFsK+yq6MZ0mlWNmnfwiIUOtc/mVoMbAuHBngVT
xg5kLHkrwJ9KUobJcqyWRCGDAMbX1S35+dxq0t18JKdHfU/kG02eLge5MmH1tGv1wIPJ+dhwF92y
fzRBzv9KVoTuwHY0kwNWc6zfUIqoTbSYFqPc1I5rwtyjrCKI5osVbgQ9QqAWHwpVicmNkCbolh/A
HkUVv0ybPRUenlAiy5grotyLwHVJa4ClBmtiJK988CfGe36plW8hUNCx6btSLZqRmGQnMtoRmCoB
+cjoPdpvJPjO9/VT+o7Jxk1YquDSf6C1Ruwrczp8RBcESpTXgjHAQV6LqgoqQ/w1yuM7EjRU3To2
BCHtIMlDp9QzwDo8EerZYlkOlDWzCnuAIABgkCMYbrH1WiOa4l97y3Vxv/7auPxyYe3f2mWz0eve
iF60y0x14BdI5gRZ6MPKAuYgP+g+zFbsjVBbYdjEbJyjeuaPIL1kAGKouLB5lzghcHQ6FiDK/fXC
egz2SwnhloLom1GPi0SpZFZiJbZBEkeAguBFLzSXqR2UbJAxdtr/a52I9b+zNm/OZsxWbdNQCbb8
tXWu73ZpRNKj3NgD4OfIndFnOReIGMoIfTHAFJ1ThTr9JZSBGHpx+obh7fP2Sd5NjXh+zxfVG2h8
kuA4WtrIfX5rq/r7eKlX5lk/p5vbxCv3RMOuGSO7pfOhXgBx5tV7tNXDcuYsuzMFWtspO+c7XVon
ZUdJNmWkX179Va+axf0COH3b/b1K2UL79D+fqu2ouk6kp0MWxa9v/EibWrVGUm60zG+omGjBA5qq
Rh2zxFWp8L6PuwdpbiKVPmIvubwkrp9VRA/isNBN5iLckMYcYkkBpzqTufOoFhBAGZIYViKw2R4v
7D3ARUqknqrzAA1vdojTKCXkAi3E1oIVw/qS+ilKmAIJjVj2hrsEIT4ALeo+kV5NusVcwToUBzkZ
xggSST4MpIQcOLDTAP+NRotJ9jQk/hfb01AO80Tp0C3wVi8XM7N5YK2kypJWMXm9lDCs0F3/o7f/
QzSqY9iyanL76A5V/zcFYFQ7R6u3eEKOXxWaLMKPyG+MaVu8B2MIUi4mRlWMMRQMfjHMdDzDqdDJ
UFqilfGR7PNTyZiCB545Zsqj0jDS2EMDYc8OFsM+s8SvNTlFhGBfe/2jeP4Bcvr1HfymlLtaWd1b
16zcRA8fnTXL9YZkqbRCyksvzWYD9hDYCNJ7UT4zQXBTyxrkZ37HEoZi6EQzEpPQ1grxDxzR4gkI
CDf4maPu+Mfl/gOT8uuL/W3cPd6a58vseLGd0D89a5fhSXPcK+Uk/4HGXkugWbDa6LrpvlryKl++
SrZctiu+sO1crO/oUi2rjTpNl/2M+PsVIjzG+XEE9fjOokiQ14Ssu/F18/eH7g9I+q+v/LfWoHaS
vO4bXrm8ogOpgFxwbDx8eYZajgWjbvMOw7nNz/mhxMu4vs3bXf5BI4Ur8AdK/fvLUczfioCpqDLb
K2CzEesptvq7dPWVGUZxfdjXZdouhG4Zk/pbLoX18UP9eCDZtOfpc6AB9pxS5P2sWhIqRixV7htl
vyfTpaDf0Kjf7gPeDoyP0mGsESzDYynyUrsydJTrrNlpCbSHV0/zz4Z8gCr9ppg01oSZHBU7u1YT
gtdY/zM90gleh2SCwhuLUT+ZFqeMDB1yNwqHnWKI7LAGIQPybu9kXnbYNUYaaxm99OOxg4fFHFcT
kotKamyppMK5pi/NnXxiFXNm/XfIU8QtQDeas9QtUII5G4ovqnm2FUyyPt6LtAie5dqyOJx8jSw4
XHjnx677NAYmGcsc0DN90x1PAgN74PlhmQwFpxvd9JXE63Ok+UuFxJtdixWLA8vTFdkRYsaimQCZ
IYCxEEGY/VJSdfcKoTv+f5SdaY+z2NVFfxES8/DVxuCx8FCu6QuqyUw2Mwb867OoKFKV61FZSaK8
6X67GxvDveees/faoBWGvDBesw+qAcF4JJ+ypZ+PSttcQupXsSfTqIeF1mFwh+jLvqDZMiJhRgnE
TXPFkVITqkeMzgj9A1oLDfcEXM9befHXz+6vZ+VqiTipx6iUTCNaPyFumWkcRO9haHTW3gruzMyB
TWWa7n89yfUdJSPL+xNFD93J+gXxANGltxYC6arSHj6SNmg5LUkHGMWj/HMPK1vzGDeVFK2lXfNg
PTJvV8mF4Ij+JL6f1gzMWPPB/f391lyT4b+uKtPLMjRJ/ir0f171pKdac4yCaI15jInlZaw/YN3M
d1Y+b/e04tdIhtXXizkgFaI5osQpAksJTVWM/MdOVsyYlON99UIKVIxWwvY9bhNaACOaEmU5SHam
xElEKdMqu95jesMJ1T/mL0S2YrHaH/2HRl/9/Z2+UtO+VQM60TsqrVCRCtpSjF93smr8Vr8IcrhO
lW2uY9tanEu4CmuSWADfDqRV/xPmBOjWo7/IVVd4UFl2u/mx20pnFFZbWPZqOtOPT4I/FUMI1cmb
GG/0fPL3B/39kyuaZtG2VQ2Lf4nXrU5wjqoQiiZTkANz7f4BBH0tQu4btWgV6YTQBKLKB3nYj29c
WR62lat79OPSV4t3WkXHLIo0weuo2LNFgTfKdPt+IqIGFOYwxcD6Xj6QEXJsPjOvhYKGnwlJHuOj
YcuOykEuZM5ZtHLsLwxSH42lCWMBeu/gkDJ0PDE2psliQV+MjpFsi1Q3Dno9/toGJz7dtpFsor13
kwQiDjIjh71YK1xUn5XDrlW/Xh6iJ2ygmcKccYQBHFezLNmYuulIGC89NibEgD3jUSCCw2Acg3wv
4TIl7QdNEMjd+tWU6IriGkQE5HAixRQ2nM5LPIdsUPb5ELEOPwTrasb0+y5huC8Oxs4txUzivM/3
i3K8IJ62HNtkVo9OOyaqNs0Z5LngLyYFBxuqu1s/zlBhXf02HPtMnQM3L6XxlVX4rblapfI5F8+J
5eWkTIavJaJyou0F4yUXQC9iooy0tXIiNAIUmvZ8YUXCNiFisL7xkPxakRRd0qzhTdINRVelq0ow
1Oso0crQ8hoRb6/Myr3SiwdN/2yVlRk9JGIJyAGDWf7ZNJNGf/n78lcnNd7in1e/WqKTqoy7ixpZ
XonjhqhsCu+BMFSSH48SNrr7+2rXddjX5QwAjqIhaYxTlOFmfLvpSq9q6aXOTA8yHXKwczOp9ZWQ
auyj2K0oWM/orvB15vMLEEUMspd5XcxBkAcggjC2yR0b+CE6oQE85W6pawv/TKJ2X8xjrZ9UJsRy
C3dafGbYPs4v8yDd9BzCfOOllBf85wz3WZDGFmJX8QkY4N9f7/frrqvy8PVkPAyiZFzdzLrouqKK
E8OLmldupt9u6BKG4suxn/99Iel6fjPcSI1xlAXU0BzW4atDaJofhfhYSKoXM+9ak/7RIJU8nC4T
cOtMZhBa4jFISH+th3AM4i5QhSKup+rF3EkXHpDlxfZpuyB7B0yxE9HyoYpilgqcGR0RA7h7qXfO
89On/InuCKBQaI5gMrOkcF4zNbtq7Kifh9KQX4nEuHhR1+kbh5R6nbFU4Y8YLGA09I5TEwFev/Ix
k4ZQ9gCMD0Im+hsg9ISV+Yjck5Pbigok8o6v6R3m4dqr3wD/QSLmi/gbBqV4J4tRtvBf+lfSP6wF
lmTSi7NHuUDz0x+o5ekMgrpgReQIR8uL5n+0zl+tTwPC/UidMUjCYuYBVB0mr8SRw3pFUE0jd3X8
ZO5woc1KdgF6GewAfkU5yqjJ/ftnk68aTl+/miwpBvulZeD8kn8+/qKSBxxCLqoXINHUie4Y93Mm
1wwPkWGhxWaBNmN7KElw7vTvRNwLwcbifDjI228c4Ix/LDyMnHCgMVzC63RdCuWVnudtdlS84wze
xKx0qJRd3sR7sFSjZAjloIyPtsJSnIZuNtEfwmV6r9Kz9qItwfRjA7VZvA6XCFGcdt8t9GdO/huj
t+nLLhqc7UwRd9mTsA290wzyQTQiw9N/7x4Axa39d2VcLXUcFML8uGpmmqtMwKIvwom8oNu6PjIq
+vvm/2Ol0yCBaqpK42Zo3vy891ZYnSWj1GSvIN2oee05QZXAny54vGZWcqPoGF6/n5sLF2JnkXUk
GWwyQw/p2zoXq5LQpkYpeqfjnNGK7JnCJz38PnxB7BKcbtRiv7+aoVHjkFylyCJ6i6uiNo4jmW92
Ej0SMk1xXp9WcJBbxJQi4wvpcmOVG1ax6+9mKKpusnsSLnJdTylimktyooke1tOUUs4/E0u2klGE
//2DqbcudPWLta0S13XIhdoOmOnQWOOZxFBXsdKnYFRGJ0w8r4LpKOksbu7UbFlky5wAAKRdptMj
k4WqhXpJIh4PhPo4fE3ovs0AZRD/5Ncj+qn40tl0WCtYatiFItRzLAQErkmLbihVGZhOiMium+nf
3037XX2gJfh2E6/W71OEOpwlQvSQ6tA6DMRpTy9iM1DHpuJDFq1OkLoPEIgRHCuUbYndHt0gJuaI
hrJ0f1J32MIyFCmcZECMd1ORQ4BESIPNYgq1RYV9mjmxOg+ejGfls3qseXkJ+HjUGRCJu9afmYlX
0+oq3U7byZjF7/ozHArkMjcKnOt+KYseX1VHxUrCGtujOaxD396F/JK1Z7WpRU98CBbmSodVh/Ij
WGrIdIbEDfrCOeXxFE0bMxmAie/pivMhQ+tNNlGWcG6RuuZkqSDES+7JfZ3VWIZNO2aeQFIHPR2E
rcyr3qx9tsemzFldReeZTPOVsq7WSF+id+b3p2eEMvT5RJ+27JixzhlxE3UV8A7bWGt2Pj66iq1u
hrEaR+6/f2/ln8/yt5ug/rwJ/kXISksoRA9WXyct5dMiukzplJTMA6iCSTZeIkViYBUvzsHzuV77
DSbAaaeulHbZJE7MODWnopnG2NeYynsClI5wGlLSED+SOdq67uYgBE0F9OqNX/BrJ7h+4010IhKP
LOenrxf12y94FmJLSVXlQkoZx/VlcnJJ+iggEw50lBEGdrFljqw+GGhbFLblAu9mTS8mOvWwxAgf
HwXNfYZII0bOYp6nlzNjgH0jk9J7JIoSYBRpo7smxQedklIMbk2dycP0x+S5YFA3NH17Oz/fWKSv
+dBfTyYyQLYDsu8sTbuq1+S26qr0Il48QlLyWfzctHaI65z1gX4kHoVP33wwLmT/wuRwTCBIUOE4
k7sVvt3krujnjMnF5xoI/htiU58Ur8nlIDDIAnCA2ZeOrFOCH8Ua3zvYT8z4/mgu0eke0VA+M+Y+
knf2SGQow3AQF8RsG+0UMYnEiwugLpuobvH293P4r8fw+ze+6oP2nNp9U7tcPF+ap5GbC0uGeOmt
3e8f+5FOQ0C1RJ0nxvxSU317XtpLi3C9Yvdj4q4xlFCCVRLewVBrUWB7f38jSfpdVLFOfrva1QHq
HEh+V8QwtPWVjiOO93gZuiY+BdRiHGsPDPcUCkzUbozZsOd9pCismlHy2sxB2qPjUkrsTBMaMyw1
whHE35ihDTOry32MIBbdFkwhxttUjhlCc7hi4KkIgWZCiLvIQaptWGgBaCF1GxP4IU8voaC2+hy+
sQHhzSegJGlHxRO+fX0XgMkYadAuwLhg2387IV2wbIJP4vouIAivm8ORx0NuPWPginZAI6HhHF/M
Rb4V5skTcszgPX457pnnNV9YFH0qPOP2jUM66nOyUsXj6oPKVS5cAyx7RsCcS45qoUzJvVKp7Nsb
S9u1Umt4i0wGGRq/tcwMVbm6/0Fd8N7Xp4unyHYtogleBLojm3ZFmBtyUpgsm2ONRnsg5fq29HYu
aArZeAlQPOvtFMkt9B+cHgS7jBkK/tcB02/ZvoLkIT4+ERNrnRYXQAaWS16LqQ89LyBXojw0Kbo9
xAbWdFiQkXSHzaQ1YQo4Z26itNDjewuQJcExcDYamg6kIWIsxfAqTdqIPOWlWd844v6j58MWp1OE
mZYhiTg3fq70+VkPjU7se48Rg0U/2jPWpwOthFFu52sI3TtOLJ9ktAbzYt/ATN2DSTK9Yev7YJdC
9hJxZ2689lz3d9HGp9J1FYu9SuF2VZD6aWUeg+rSe8WElHT0Xqd5/8ryLO4V34aGiPFmajwmbj6R
DizQU8zrIYOGTbckuor8oFX5VnzK1iROnhsNsusQms5/bwVERzVWYEJPMGrC7AOJg3V/IlsDz0XE
5459uJ6ysTHDmzB1xg7REJDkdgeVNhS8IPMdf7Sbfwaxk7oADm3ZEacsjnm+VEjUdfttd54JQyhS
vzVdcUtqlm4bDgPWZkuIySSgW0S7/E1wcKiTl8mSaiCEmGTQQqb5JzLgCGcdxKdRTYZZMqlulHL/
OEfxgxsiimYGItR0V1u7bmSKmrTn3svfceSKr9mrjm2MXqgE/ItIiJmhTxtxLL5grCGcGEckbb3g
lReD2RilTUvioT+SoylQ6DMD08LGvWsMnFGbQVQcOxESPwGgnK0M01D7FE4z8hBJPx44GF5vzMg0
8hW7NkYsLYiF0Ggc5Tl8R1gsvYcWDPiKIs3PBzD7AdMFt5Ho2JLMDY3Lg58lJl6meW21MDqXYpfh
g4GK7sZt0vTf502DQyZHMEgKoqWYV3tPUNaxcZJ4Mayp4jRu7VHdUiiwrvIsxec7rXRJSqNrGazS
Q75g6INMQjg7+CHOX0mpZNQpAiAtVha3hVUjMqtN5TlyXGGFthFBRgUEcxBH1spIRRLHUOfg75Nq
rK3JkZvpB2LPePSVakLZEu+RBpihQ82rUXEsjPv2wSLFm80a1e1gN1Ff/Vm6E1mr70Qo4DikeStq
8siWTLSzafCowMRmg8EsqTOXI0KZHwHx19lVhrQlslpQ2mFLiQj6smVAoh2RxmQNXLZQmIHEgoJu
oC7znYMpUZdhi+lgxfxKhMo6fEL+4UhNUEmAeeAZwGvCpAqJGocbhkwivOhPbCugiNmFeEBo3vBP
IVAYT5NGzGoyjlq84APfslRnfWOHJB7Rj6KfWLlGbkebylWAlQ3d8P4TCXvyiXMcTcJgebmXd9a2
fUb3rWtjVeDbjU77YBW5xdzYtitaRY+YSd+QL2gwbLmR9PvZJqE4iCMddeBb2IAddRA5oJDvlrVn
fqBabDOHG3CsxuSwsqsqmD+JSdsz2lKUV0rf7k0DcGmMYKDkO4YfNENIPG+wk3duCnYotsM3AVUM
Cl5IKp/AF0CVYNoLNwFGLWKKJnByWwbRZCnughcqyTLi9bnTYGrGJFXZhKYUKUrikfzOLu4yJZwH
2MV2+UZ10nm+zWbRunsN75CU6BhiwQENMQ+0hNhDQbQsYRHCrovxxuxYTcpu6Mwo3Uib656xgk+k
PtEuf2VFb+7xd7vGnOR1F5+plz1HkMqhXw1p4tK+Q1a1wUeJcpgW2acy699Q923EN85j7Pf6nYby
LgZVB/MM27qGphaR5DSQtmpOZNA4fIk/Udapb/jJhnGZ+mzCdauXGrli8R70mFYvQZPCUEII2S+V
uToTtjTqwhJiDTYhIq3GMqpcZBzvwsZ/Aq6ufJKae1c48H81bBWBC/MxF2dV4wba5KgvKoIw3qFx
CXv9Y/iFeSCY9W+teeYhiraeC4+MUSTDVL3Ly2HAXtxXawhNbAOQHtdIAzaNc1yIT+a0XqXb5B6p
jjpTmfktpQ2ojMsq3YDARk9NLcyrqRF3GnNiGFCbhObFn8KsXeTkxwx/LExP/VIQpud+fsIi2k0J
MGUO6itv5xdghESvpcWyip22dfrWgXl5Ced+PO4QctEH2Ec79DPxHmlw+m4hOQvs+pkRzZksP3T5
qFff0n1Hhh+ohpfgcG4wxSD4HqvkGzro05CtwjoOwQhPuw6Lm1PiODi6xxVU3Tt/I28wvgOJiF/i
af7a78Q3kax3liRjXDBAhnd2R9tiRgetvwP13XuXdqdFLxessa/JK/b1PJnQ8gTZutWf6tfzBn06
9QGPFz9T8h6yg3KYWKSvhcO++BI8oAg3993TaSvPxe1x8DhX8+whh0+GIFSmw2ijsLEDL16K2wST
HNNwfRWy8MMSCA4hB5SzvEDWznv2hCt/pWpuGMxMfV4Gc854UNe3AQCSRbtob+wK/yreTd1SRF1W
NUtBifezWhLr1lDOpxjOmGK8GsjtOS+l6vbU4VISnkMG8uE0Tm8EWBu/G/WGyeSHcpXRj0gz9uqq
XdcnVpp0Hs4NmddCDVbdGZriLklyV03vtG7XnFxYR6n6gRqtZEAo6VtSfmigp9zXimE6CJuYkeGp
fRaFrSLvO8ZexaocUHdOlxKZs4L6yOEECfynwRQv08j4fVKI99WFFWrHAfdezM/WssbxMaz96cwa
9QYhZ3f08KRgGxjzNpqFxtuZZupJdFt+WXV3JA4E2jf9DSJUdqCdTgkQjZVEBBYgjXgZc7opWdN0
fc2iaYnzons80fRHLFX0yY3OgCReieGG4p+hKmUP423a2tcjDyUoikuaFxiU4d48HGfnnc/6vJez
NRtt+1ptw/fBPAlJm40wn+CiRNiFT7bYXZq1Vbjq81Gd+TGYkstGQfI6aVARO8ijNWqgISDAYN3I
IOSQTOSqGOgHbzGOdTw1Y+uFYlEYVRqkyWl9pPGxkOIxe1C1xlc1aaZKbFMGoBst3QvKZggDA3Y3
fQExOVGoP3E7P2KFTxmGjikDStXmrUXzyx9eSF3TcJ3YabQWRCf+LBaJMtOjDXiSeBg9sDDg46MB
udUn5We/vXGq/V2vm6LIbF1UVV0Tta9TxrcjdHxKpFCueULpjlGBU3AQ4qLVk8IlwSKdhRSaMr40
JIQTNV2dySpVb/22X/LXn20fk3dDocMraQoTyqszQ637R0M1FWrEnbBoDiWNuHmCRUkaCQtWfwbp
boGxF4HCG6TC7FGzTwsSxuU70eWIZ8sbzFLilnKKwtcYof2MsKWi0KO4OtrmSnV193gPrRCTOh1e
JPLAMej/I1rvh7H3mUamY/I/kfifR/3BGpGVc1kSboXhpQNXOznNKRWnKR69brxsloBi6Hnj4SlA
YJvOeUr+J0GGVFUDcUdUgES4us1R3J8aLwEq+cppnCgaGXt0PC8I6VRvCAYZWBLKSoGqznZl7ROG
MdsWDPR9u5buhG7Ue5Kr73LGowEDDubgxVP/UY+ILRoE93gRhjwEsE0Ie+W17xDgJtd2/abaoA2A
pQtLRt/pS7QLnOFpI3j9eSoaUCdW51X3zOJuiXZjzJEkQPBqqVI+i0dobAdpzYZvfCyYnUnRstPX
Z/dCA6EYTaEvbrR769bS/HVS/f3760wVJNlg1nj1+7exabWpKjdeTMyv34m2AeZs6EJCukPfqZ2W
wXFFsjSoi0pzzpYnUXoknNQW1flN4hEIn8NTRO/vRcpeGqpSKd1o2gv22VjWkMvNI6rt+1jdZ22L
XrPnxg8Z4UNT8dlqWWkLc5+TBHoaQM01tZjpyTJgRuWT9bjgRwKMksB7Icaso7huHlKSDY/t5xkr
XcpEKiZ5QQgPjYW9+tVUUBYYjPiqfUchnYG2Wggoa5AnW2gtiertxyZpxRD10R03I6AxZTLJhx7G
yATLo7XPYboF79yenUgY5+wALXntg2eZUFlhlEAEJM8JtIeBN/gZlV4FgCqAbyXhT8RO6lgmwZ84
TIm0Fbp4XFboe7BDt2A6jADJQR5ME9QWwuXu2H+qRT2KTErawJqeQ9UuLpeJmM+wJ/y90HydTn/9
yCayGPR8DAGvX/LigichLorGqzsSAh44rgaPIFv5KduDnHCGzu/IIdOgWIMU0pcXf5FqL032elT2
Vrfs65WZb2TLM2NW88e+mp8VIJSruFhKl6dzAUd52obkeh665qVNn1pyavnzwiaOF6XhkSNYSjN8
KbFxo7f75Xj+9b2QTnLmVJFdXZ82T61YVEl3bjy/nybRvKWjCmKSlR9LKSED6uEUPpb+s0zECmCO
kaS90HAyLm+R+thHi06eXi4roM4oqAp9BXEY/C+w5LKbhgyxs20BrkU45Mm7GRH1NCG/B+J+Id94
B29+C/NnoWIKai/lVdd4+ax5FZ5SB3w6rvUv7FlcuXiXOdSYtd0RF0SH6U0CdhXMpW3jXA7NjmZh
JNomOxzTcir85waE3EhE9E+UJ+E2IwTVfU9R+Pcz9e+F49u9vyqvpDQPjaBoG6/dxDMI+9OekBq6
SDQvwnDEpk30DMfbDwHf7Dz+ZCOVbz7XQ9fx+vdHYG1oomLx81tXUyc/KYNW7bPGo8er8+o/4qGM
n4Ynm8jNl+zxdMBErCIpwFtu5KDoyD7E1jsg3DRXPq8uZ0flteN9T8dyPLijwwcJOYH/RvGd5CMO
OJYrgyjBcD8BSH9XIlKlIcuAw3Ru3M/fnRMTNDH/QXnLq6pedVibLgouWurXHi8OqiAhK0b5BTBd
YNqX4yGnjdYWmxpyCB4rWSRJxbxRC/yul/kAOhW6gfofl9J16+Z4LE9loNZedZqgrQm4iJG6VQqQ
J3f//rLDs/Hrd/t2qasnnlGi1SQxl5LdfqyPMdPYiguj5MY9/Vd99f0bXT2ifVZ1lnDiMipDP2Pb
LOP939/jWuFPZfzjnulXQ3m571sKbqWmeioHpvCYFon4DlkEYwOC+J4Um4+MgM2MF5QsmQXRVSRU
cTrn6CN/BjyaT3I5TTDyIYyhf5NNq3wCESGpF1U664CJWojP6e4TvQvBhRNqwdTqFjPjn7+88SUQ
MTCLfzX1vtWhVed3lzCWai+HQYY+rN0QpsP2ez4eb8wR/tE454Z9u9RVH7XTKzEXoMB6HK7lziuS
qdi8KdFrynm2FuwTGHqiBy/T9shCMotKWrrb/h1QOy0DKYRCT2DDSIaAC+p0lLydW8qiv39T+R8v
oqRqiLvQWoh0eq9exKhNg5PSXmpgKiNm1kTJ9hsU78zwqVoFT1oSlM7S6qYcQ8h1kj29X2vVEht6
MUBPKNaSx78/0vA6XL0u0mBG0sAVYxS3rj7RyaoDrckZsjZdNdHyDT1kxdIJiUfEJNgIGP6+3G/5
v8IcWOe0rlMQIm0Znpdvz8NJ9o2jYuW8N50nW3dlvAzqt1LfnmAkWZOCZmLrhDQXIsePXF1y4B5T
/XcJsnSSrJ76y3YoZvI7n4QP08chhWc2qIDdvpbcUIWpkIjbOtIfpeOTeVqm+AYlUr/8GFhCTshG
9nzGG+6L3ehsLOLiQe0eVf296h8Dkyo/fNV1HCdgu2BLLlvTPjVrM1llaBk7dWfGXkx4B2fjekdn
o2rWQnNfySciDBfCrX73v+aS3Cqk0Qq6HAtR4NWtilSl0mO9qQedTDxrFvkSEd2goDszTrGwTJKh
/t64xCM7Mh3feTyrphz8AY63jj8zJpkFANCN03trcSasRoWYiHJhdlnUsVPtpTdyIiZbca2dRuVB
3XVzunv2eTdssMMlR5etvBNcMO7YP7ux4loH/w10Wz8LQUqETOrI5HVL0y5fsNiF4jQ27NifvNN0
2InTiv6xMFXVfctGTbcNJo/x0W+rfsiJYTANQIY+PVCQqfUhzo8fqIwB5Z3umK/gzYqIKEDbaYNl
lqc1jXPVDtEPbgBIMgxOb5SwX/Kmn++AZRnIEoZST5N/8WS61ixoTtQ8kzlAiv6RQNSM7TkLP84t
tEo66MfRUQEdBmDsWB38aK8GdyobaMAQpaG/o1soqHVmxemN+u33LsMnUzg9i7IuYz242gPO4qXq
zLCqvZYCR5VXp1CECogZ8sYt+Od1eNZkdmg0YNerdKAEZVFrRuVF5CjoqctKHZkHP70hFv7SRP+6
09+uc7VE+2KT1Mec6yjVSk0PQTG5nFeFRFqsmzCM0I72WVnp7Wf6/6+8qkjtI2G5FJn2M2v7ue5I
elGdYQlV3gVZSY/GBw3XDPrK+WkY14RjRL1Zc0+Gs1KOc0RQgK0bpjIT+akkHwndjyPnEzI4/14O
EWpfr798LmQ9+KQsXdbM62OGqB3FOu710mvmgsMpMRx4mYotTY9ONMdoY6d2uyrczEUyMqmx4zd2
YUPqn/mzk5uNqxUZQw4KHv56CVIZnqdxbB8dJtYuuHw3muSoblkERhJ/5K9jL9xxGuOvTp3ThKTe
ceigpExmTELcbkRXcgz6bpJPjAkueRceJwhLa8wxgeE6zjubv3ncPKWvuZs4okMHyyFn9oXo5w1C
xS0KaxsW3ojabto++lvzTpkljwxM7I9ytBv+/6Q5ucS6TOvxAej1iHbN6CCPnodZa2KHs3p5tptd
OCEAz/YnmXec5GNxo0/CWTrzxxlQxsimjz8NV2Sq3Ft27/Y3dqhfG+LVD3JVP1o15JikNUpPFSlQ
58WxdGSOADnInQiOGXzMG4/AL/kJSu/h2VRFzaQFel3nXZpSSq1MLVjz9kX7ahhb81OCBpnvUvr2
ibA3rfu/L/mPZ04SUbCKEAO49pe28NseHMZNXLVNVnh5vPejcbs1xMmZhA4kf7FDguDfV/sSxv54
6Ycv+O1yw+Lz7XJmfOytJOJymA9p6lbb08tpxe4BbSZHqW1hpIXxEW6Tj2KpO6d1yQNCr8C7fLZA
JziD0sq43LKf/uNnljgQKcPpDsCuOFRq3z5ULuCnYu/NPWLqpXt6yAo6HQzZmts0zo0boAzL2q87
wLtN7SMbOj/zz4sZkOTM1udiJEXR8zsg1yu2WLbgMwAIUBZHBSC4LRu2pU3KaNKQfvQUfWLG3KH3
uMfyfXnSV80DWsewmMUgXRnPastuZjnlTH0Q92dxlH0CDajhmWj2WRjrRDEx1WRKnnqk4E6QuPIe
d49oRub+XMYhlg0AOgIdzUnTuwlNMQgq5iSBhbUmgBNntTpCpg/rjbm18siMvVyAzd9nc3OnPAQU
HysSVNKt+KTcAds0pLG/DA/+khltMW8f5GKMWJPxM5iX9D67w4rGPzBhSMRIneUG+ACxZae5JeAF
X4vVFGCumoyNljw2t99F9wFs0Mtr9Gw8dFiYIZDCfdl2BzIwE9IwMKe1MB/cU3MnZ3MYzhntt3cN
pc8IaA6KLCbf7UHc0AQul+knJQjmnPYJdLen36krRuPIIp/VNxyu/j4kSu7tTGoPTeISXgCN/jWB
5Hu1n5xeMYbOjhQgjrCAZTL1V8HCCz1ySRzgm6vjTl9rdyewH2dyGVAFTdspeCusdMqse67OBGrZ
l5XvJO0YSD94awzlD0xuB53LiDk0+AFrS8xPu8LSPLA5i3FfD3gXgbYHAZ/kNh0zVCwdasLPMPpA
2/f3o/lr3x9ezW8PpvzzwdRzX29xGuReI7unRAXZMa4lUiilG9f5vfHTeUDHPojMkfKqX2/It9ct
7i9n5ZgpuZcrH4Lv+eomCBnF+Ae/n7fkZWuThi4qWkLOo39/xX9emmUOfSZnLoMGxM/vWHTJyfet
nu94DN3+zI1HdCAWBzl/PXI6yFmSEmufssiEuG0qqb+xwH+93VdvP+4si0kHjUC+/vX615t5wsGU
DzBpGGvwrtuBA5zVRk4wUWzFPk2ER/BPEw19o8+fJ18bPkJnS3Zni2NhpC00Z8B2S/y1Rye2Sd/i
38X4PEKiMea9QvZGX3i8BG8zUkePFgOuht1ZdQqHI7cNeZ7/Tido+YgiSuyEP1PeybYCE1ldZg5i
51t1zT82tR/f+erskvltpx9THizpibQa4r8QTmSkJ83pcnWfHLX+/pH/saP9uNzVpt1YUpSaRy4X
QDYgCthfNAAFIFxFWOLG9a3m8Jen7tdPqqNMHQSLpipd/aSh3LbV6aSyewhOjOKc3wKA8LvxpEyP
b+Y9EjYScWOdyZGT3ILj/mPnkmXSbhAvQ8BkevrzeW6DLlfymGuzX/gPMaMiY0irgi6d3brU8Cv9
/pr/uxQDxZ+XEo0mLvJAzsHnowcdi/EDs5I+dPXshh9NNf+xRfKlLI2uL9Y369rYV6ZhcxSUIPdi
GrtD0CRc7LGpoYC0pWZsIvQc/i9BZIhEc1QpMoNVRogiUBCQiK81Kyl9GwKI0bQRhUYTBeLVwUCb
gZAQwhVPOqjIcow5UQdQd4CSwdCoAWWbTvrU9YG0dXij7SibYPe3BmQyUnTcvu2Aruc8xF5tYbMy
RxivNXbYYeg/0EiIYpeHyA6QJOmz/MVuIfmt/CCLD8sYtRziqyOoTRKaMA1L42bTbC5LAgVR6bBF
y0DiRoo6JaFdgP4zSciQ8B2V/c87ulRCjgpugs8BqAMOzsPZEVfqAzEkGuqiEyzgMWrYlHFSjWqK
5MpRjFMWszeqX2wej/niNIOHNdWAm7XQCJz0QDrlq+BCat0TLD9J519jT32RkiQ5YH+KZ1g/BU1D
HC5IStlAzXEPMLVksR6dPtih8F4ugR8S/cBMHM3prADpD4363n8+7SVAoGbngI0DbibBN9btc0/A
6wSJMxy2I6kP1qiG+YXfrrCl0mHUpqQTbHSksCFuElQ4KvBUkbYAs54cS+LaxhIJatKkyBzkaxiK
36090ngGg+yLBnJmYWSxb0CGRqFFdI8nPnco6sVBIc3dCGbKRv7o2YGBKhlLtGr1o4X2kdpSmOb5
PEoWkXaHYpI6tORvIt4azL32kr4J6MgKt2qnOWpjXD3kP2ylebY073Pw9yBd4RVTnBJD169xg5dv
/n3/3r/Tm9rhvguqSbTX1wTB2pS1S9FrnvVltIruo2U5FZ/S0sE7DuC0uEeKlm/Pd7U7ZAc8mTvr
lc8P9I3vU5wnuHPizOaTWcUuiux8Ly+oDMxFs1OeTfB4awm5FswZ4Vl8NN+qtUkGENUWyFWyWB+l
jxIjHbAHekUYhQ7aRxSSHwD3dBA4Mr4RH6t1uYkX+Yu1Ft/iBUKLD0oYFI3oMJI3aa3zzoiI3rG0
IOXp+EyFC/5BBT/I/UWR6hF49HxWR2DbFBCATwZ6SMCqz7CY+WDJEpHeicyxO2CkkFcBKvL3YUb0
L3ZJlkbiqnSMSIrHTkXu7WDr7vYo8i6IsL6IU8hcJM8YCR8xtzu2heeOSdCgtRjRU+KTaR/DAIY4
qHfNCx76rYiIqUdw5G9p+zZzf0M4zwtESVaI02O7Cd7qdx+5xQUKKVq+eMxeRLNqGHAZDIlHLeAu
FS2Zv5Cwlqp8AYz08oImFBh0iFd8VEbs/G9KO+LMcHsBnnb9ibBEeR3iCCIrCf0rUI9BscVkihO9
RG4Fz9e9QtzIqCKS7fH4CWsh2/VTffv3RghE4R9rNh0WBRwZ+YAcKn+u2ZdTo7bxWUdqdPoQLEZ9
+keSP4RgH7rqOaXYpds4alERsUCFskX0bgwoaZedvYvWLbPoNCmrdKycEBgVi95SR/KgGyNsKcNU
ZiTxRM+3kaxMLoQCZEUJki25k+B3BqFva93WYmb9yo7RoVFurG1FjDTPeagiEW0kJvBHoMwfYpmS
7Mq7w0Jm9XQz6MAfSTvKnjKJgQ0M5chgXI8wB6KRZZf6swDKRdW95HyQ4ruWLGwml5mIrTi8Mzgf
qbzuBCGTLXrqZOZqKb+k1U1j1m0k6xIBRpgDwl0M/5/uv47e2aJ9lzYLlElj9RLbDQgPhRf6oqKq
xupXxoMTBByWmoOBJpnno7H4e82PqrwnpxBsSgaHAd1V+FEdY+dopnsh/Ix0DK9RP5aL6C4o/Glp
NU4Io3TQCNQIDTBJS+FnqdByfjoHn4Kts4HoYujmHZAVeE0xK9MlzJw8Qqobj7oK2wHgPTrbZbZL
gc4LmLA1aXdC7/j3g6PKv56bof/JdBCBtQxW+6pii06+YmYnTA2ymz0gkMkJYEGJr9soGjP2IHUs
Ba4qzlqSNHBLuLhzWwBGAG+hsHBmhQyPqJ4ZsjFC0faBvIK1uUcgO9H2GCWDJ2zVJ0zkbJq02iKP
E5NIto+XvP39Rf5Rm2Gc1Rh3ypy1B33ezxdAMy9REGaX0DOgv5Ax1pMzlVZEVVWrzrcp8Q1hHaO0
PTr58T+cnddu61rWpZ+IAHO4lURlUU6Sww3hyJwzn74/utHoY3n/FrpvThVO7dqSSK7FueYc4xvA
dNhNAiSu1yy1v5vK2CQkZSplDBGo+qUuorZ4uLVc8Y75oldt766JNgFsyHFPwFYcLPO3iPPiQ2Hx
xl5PTvWl2Trse4VATs8VueJ3OfqzjmP4OxWMBoPs39SEMdASI1dESEHSPqKTn3Le3FjKqa7tzNvo
7l0jLVw0vwSohuhdCexmf1D1K0WeNLU5Lr8GQhHUaDq7E6EkP+9M23tBmoSx8D3vMm3sHxaIV8oO
fdcd2YrxHwni7u/H4R/PtUaLC6o9fmoTU8HFcx0ZQt12kS84rpZs+3rr52z7oN6iwim6Qz3c0XsO
YCeCgRpoDJT6h2sQ7eEuJeWz5BVS4hPufXG2rOA7K+6Dmt139UeI7bMYnxRxi2azkepNSczdkOd2
Npgbk5lUiuGdAr2IXwwSNtt4MwjsRTHQ/9q/snR/a2BVjRneNCbSDVVTvg20/zlcy2GjhrkQuk6r
2y2kt+wAi5fN0SLfqFve193z39dU+n0umD4Q+gmiH6wr3//7fz6wKcqokGo+MDc3eSaR7Ffdlp1j
ECZIul7+7CFQQxOM5PIZ4mtY7lU2d0gMf3+N380LvoVFD5NxIutLvDj0mZ2HrVQKXMcg3ddasMQT
f2fm146yvzfG6WMUcAvMSNFOXHxMpox9gP7WdTzgUkRj5IvsJZLOibRAetTlB8Ih5QD/hHTl5/3z
tqKPxAApGVMkw/TF/nOVkyaWMimpLafAYIp6j5IfBo8e7H2Yvx4+ZfFduaZs/sfuyajrPx960Rd1
M9XXEqGxHCD0NdSTbuUl5+mhqkSqgXUZPaoS2OxFLe+s5qUIjsV49/dt/X2+5RtwtafLPXEiL87W
TSCJvaBElhPCIhTZlxajuhSiNZVXoWz+/qx/Pskm8h42RUtGpHqxOyi1EZteyofpxlNGux2DY9ms
E95eWbFkbxSzA/YXKYauZif1rZDd1MpTDdBivLY5Thf25+aIPXoaBWFsUuiSXdztQeg7y3Uj6uQP
oGKtv2oDm4av3s0ATyb5sc5WymcSLI1rg+bf1nJ2YvAPGLPpj7GWLhoKehONUhbouiNEUCvBQVuJ
vozJ6kKpvtAqb2+ZCtI+mvC9TmgVCzsX3wRd5g0fULaHAQG0rfIRuP69hauuRo7XECzX+5ukyEjJ
Mua52e51/lg7AvhtPM57Ge4630etqY9c8OmcWK3MULdTGZeEWt/konZlOX1PNS4vMMAg3aDBwJal
X9QFSSkIxVgGusODTW2zzW8wQD0ab9pj8MKw7Cgegl39YH7B/dOnFrbd3wc2p/xwxhiMcMjb3gaQ
ZRPWSxJjV23AJN8hCZuBjQYlMAMCsjCeyZPwIAEA90eTNgF45UW5uqIiucyY1lHT8DO4Yfwa1aJr
8nNjkMpARRw0qI7/YJBo6Rjr9ljclvcEvTWH4UQrA8x8c2s9WswFemz+s5HyGOE6gULYkWDaomt1
UA3RiOYcbNBvfDQnVcPCctI3IqRx9oRv3TOGm2fi23E7GS/dO+27/Fye07NwS+Fbv3Z7egavoLuV
Lzwmr8kHl+NcbqVTfEvKA+JAUtKqR9LUIAN+KM8Y8CUF+Yr2oX0wzemfpSmVZcBVSev8g4OSayw1
4lGUWUM/S5jg7fxLj2PhnfKRvMl310bCv+XpkzJeIqIbdrPGCrhY+x1AglGMc8LuCOlhElXarjmX
4MNTlyxw2bftxmyWNeKFdEkeJeZ+1OWTJJ3zZmOT61ulxJjOSxo5pg0U26htIVmanY07j7ISYpJQ
22hpYlLxhLtMXnIaEfVlTpiPvxlxJIarppiiWadAF385httg7xZr1TrE0goTtybaSXoMykOvm4hx
UBS+pJ40K8jtwxZNTBvLh2BkbaHn24LkLhCVQJto2NiVutbduRxP3xZiVaOsGxxm15qu30eCixWF
iknjGRSBjpMy8fM57AotaPIuUhyC55mic2CZ2qFTYLltZnBo6exMxgOxA8+7NCNS/fYYSZBQEsbB
lRUIPlPmuGEovcYIadgaYC83oquWkmbTYyuindbSPFhq5lIqaY/su470WnzC66y/1/vHFlV8eIJo
4Yk3evEQektZxpyHw56uE00VGevNV8lYTVxpKtKveQCs10RJhYVrRDoXrvDeEd7KVVM5ZobAb+xh
uEvrI5dMCnZVv7eYS19TdcjTXv7jwmkowJgI4B2iJv11RFHigT/tFpozVAFNhfmAiNhoPjvcdCRr
AjILzEWaEk2a3IatCfq/Adb3gm5dUTq781nnCRhCROFThgqdkSs4IO1XZUWFDmsSsjDjaOWXIzko
x1YMqtJ0gvy9yHZls0sAIZfdzYDbCMhM8NkKEFqTcjk1Egr/QSLxpSUzIGH+Z+KozZ6V/FlKXgRS
mQaC44dJqChuGzo+AZ7+NF2lwaGctSud+XMwlaz+5JV6GIu7wDhExD74dEtNegIdzdkSr6DQMa2x
G9XJsw0Bu9jiVMr4d9w3Y38bZ685WsYOpw7ispnkvv9dJvwqSabrYcqmLE25U6DTfj7oQpQoRTEk
pjNoT5JM53iAR8oTZlbbUt7mZXjlXfVbAH3xgRdbkyy6YpgJoemo0X0U79zqxWImykasokIOOvZF
XVsJVIblg5S8o0tDwT7T0G/2sTBBT7OUmQ79278vw/eZ9edz+/M6XCz4Sk69KAq5DkZCLplEn4zX
pzquXJFpMERW5rRBOcfDvRwMpMQeMm3L2LjFU8iQrawawsRAIqv1QkreKu0lx1P/9zf8XctcXLiL
VyNn10ZJKr6hRyaksfI7EuUfzjkba+pYIV2mnEwu42MEGB1hxm4ZnNQKk79oQmczKSBJVmYwW8V3
xQhyo9rGoCZMYVt7D3DbYQV4EEiQ5QRftc5gHBsD8CVXPnWPZbjy1NXfP0ee7vOvC84hRsY9NanQ
p6nJf44A6RAoZZFHpmORv9zSfE83jQzOrqEbjF+OuVOqoOHFeE32vE9NVTanZAB9Se6FwjTAklN+
V7TIi49+WlDRs5Wi+2O40oGnAxFjPKiYlP/+1or8+1sbdGDAYmLrU6XL82hgiWloTMtFks9SEmzq
XLmRknjDWXIe5K91VNphgZOeiz2KJ7VF4qlgP2RhVVPagZazCWMsbWmi8ieq99bda8iFe/B8WWA6
PdL6FLtaWAJWF6VNMzApJ3h14BVM5fH3j/k9PsY7J2kS1x4Nnkgf4ect8Iu80AVFNZxeX2XeFuZb
bz6E0aEjT7heyv2dLjH0wZ+erP/+5N/04+9PpjjHIMmQ8XLQJ7Z91Oi+aECjPxoJok+W2zHG/q0P
D30A+kG46fHUNQxJfJrufcEL18VNRpfR933bo/PMSWueDMCJVCRkCukvxb0lPmlsIn9/1//hKv2f
70pp+vMqda2QF4rfGSRsr4biJipv3NiJGW0l3aMAbtpburVjxDeGcn/lk381lX5cJQq6n58siaVS
9+VoOAkdZ2PYj7ysGLYMW48aTBHXuufk/XMinf7+3N+qJoavE/rQNFmeQGAvfnFsab2aub4Bxgn9
i7BE2g1j8Tar0Wu8ZnALGuDZ0Lli0p17fHrN00C4h4FA2RQ+CtKkEPOWhrjQK86bADRoGwe9xnvu
Tsj3PfCKKFiW8tPf31qantafGwrf2uT4YHLmxb9w8a3DMPE0mT3UsdRPa5ZZjld/xJT7KnrvTKKD
Q+Q54TwzS5970uvfH/6PfQGCDH5fVBgm4NFLpRvwKF3w3ZITWEYG0JdQEmbafLYB6VqWdZ9WFSUa
ZGchXUmWtJKih9Qg4ZmdwvW2afri9qucxi25L7EMba+M1qF7Dpp0r4IObF2MlSXvoR6hzDCrkkND
a7/qoq0P6/zvH/ItFr24ijTaiPFTJsUmraGfz1xYBZZbWb7mSE/qOTnnT/UeS+PEw8pJvZw1d96O
6Up0q+2bu/4Nt433MhwgpTP+OrUP+rl4qRj9IkPHmMBQ2Onf+G9YkvV7+YEDfytBvJo1z5i1z8Ne
3qVn8lzyV39k0DnriHCk8H9gzgffAVDp+MksrPwEQMjsSkYIdZ+dhXvG6LJjgmPIb3OGXlNiC0m+
0FXvcIszl/PVWfPWX2Npqb9XI+mhsDExOCgTXvbi/Wv4ca0ohqA6lrFqEltUlyOy1XIhEFhTrX1r
bUX7HN7bY44Wa7xnUg7MXKFWIHwbCyMkjLd4CdgXfT6RYqI3N8qVWi/9Dyb/ZWlDHUkwWEkzEYZQ
ZDMEavgjWP07m5i0FPsU0MY9XOmKMysMD9IrsWIbwOTmVKDmpBAgjXkJ0dYAeYKPElUBJwCAsdLa
0peZuMxR0hKPdZdZK0o7U7U5PviCLYigdezRmDfxnPFQaiCVnEkPxa3xxhmu+qzBiADG7eiZMREm
nhMbcJHNWFkAc5LvyQdWUMAbbFCv3Ib+k+FhZS5rvgNQEiZMb1I/J88o4hcKEHTnTbny3AU2csYl
Tb4QAzt6R4iMo5yjVv/A4AhuxBBuxnIT6TshP4zRsoVZDI5QnlscGIgdQ91EU1S2y+bKCeEf5gT6
zP/3RqOo/rkElLSUVIop1QEFh2sGDcZX/MGhQHl3z/1btCN14c5Q5j5sqpf+CHZ3GzgmyTPpKWUO
D1ztJt73T9GreyjIExShfTCIoVGRQuREw4ecpjj3JUbvmf88blLoEZ8h3kTc+hyZee8H8wL1Af0V
rgOR4h/6vXvfEWssnak3EEKrm/Fc3RTPxT0Tc8pioFEz8x0si/xEH1/iSOrPS8EmPxSMCI0oT57p
D+kbCd1whZ+KB29fPXTkkL4wfy5fWsc4t4fyJMEYaTh93XMLuUcsvBoH5J108/cGI303oy53mMle
puHfn3jQF82qoXLTNAtcGbVitVXupXvl6J6CM5cax68EoJjEyV1lC/fYEV6Cs/QuEkMy/QNdWzlz
X4x7Irie0k3koGqMOTrMqlf9i/8Yzof6oXnN7kr2IQBK5iRFRbsS7NST+hrnswmqdGe+apBOD8Kj
+lm9CI/WG9dYwxTFlZ6kDrT+glO+CzbhV/PM4Uyzq+fhQ+XoXi+Uu2rZvfe346pm5DrhgPJHpBXe
Sf6IGQ4vc6d/JQPlVfnynr0beY+spNp4z+Vrex4W1UNS28SIIcKT3ym5v/R3JBKgvp5oObnH0abd
pD6hSskevI9qY67FB+g1W8VOnsV972Qf7o6Z5S49lSi2b9Gmr7VnGiGOf6JpE54gmBzYhU6606Ag
N/bSc7G21saDuPuQ7zL775v42+rEEsE+zDl/cnpxbPy5RFxf6JhdtLJDmQ54VvyiEUKAJO+zVrMF
9GmwbQwaTbMRpCoJVyOw5lUPP3Kcmh+maSPtEUHJ+ksyRIZwwT9VDFHhQjfIQbSxKJgfaG91dkDs
J+/M8IJx6dXrUdxYgKEZjj/D9QaSyatBZIjMMSBasTMwlC1HO0ZMH09kv84l5H2FuwFTbxEswJ2y
aaT8BQSFvETXhjb/OENSAXwPAC2uza/DgTiEfulpEl23ZDXNw4OFaNkyYb3oHAlpVxbAD8TQAePB
6D1NF/DeoGnrSFqQWmTL3l1H1wTa1GvciovlNo0AgLpMmgnqup+3qqLDInQdtwpiJqGBxabw591r
4t4T6zcQp4G/24IStymLA7wJCXys/ECfWPzKkz3A9BwkT0tu9wbWQbGFyTWKd3CCMcSjKKbbt4YD
qbXL8MliLwdJYsMcLtWjKW3iYW60n6Px0msUD+sqcbT7GCEJlAx3CmpBo13fonDS9BUqcHUF2TtD
5sROSD50A55oLj7HO54HvlJlI8tg/B6KKwI0EDKN2JWShQ5rAb3Vmq6JhFbF3+KkSzBpRHNIJWP4
gWynPmrySqfrYklHsdnRJVOGVWCsxngTHWGopAdFXEYlyOCVRu87efDGfebvvI4idcGKJX6TqUmT
gFZao/Kocgp+Gwwq6jz4xyBGDtqHhOIVG7Q7Tz//Xmf/w80zZFkVmYKK6kWzZDQazy/6QnaMI2mx
jOjQCiZI25Il/e8kthXZpilrIN6rbfJRYG/yZia1sEuWpH4N45J4PDqsmbaR9ZWrzgE6//0N/7Wb
U22LOq9JAAkcJH8+Xpk6lMJgVexDxqYenPx9LJllrUDzse4Vb8esKWUPJYHWuDWIlo0wHa7q6kFL
X3BENrhzA/GpB4ruPxbKktbxVFJ+ViiCAbvRgOfAnL6hQaGg3xjImZU9seFoUUJSNHt5pTa0mHdG
arsCUVM7Td/n7UaHZ0eipe7ulHw5KHZXbpXkDQWXClCxWYXSmjO1pK/llObxJhv3huJ418TZ/6oX
f1yZiz2yEUoXe0ZJGHFio5KJHHrHEPxy2R4iu5btvLAR/aGB82vHJ6L73t2QYc7DL5B9SJ+DjiS6
kwX2Q+V1gNTCgjO+Qdw4pk2YufOebCaylZnaEFcLEM6ODdKWFql25R5fxpkxQmNOS5OAGTEuLzxm
P+9xYgld0WmZ7KCcagmih8JYLsN4qZULhKaAZEk197+pek24SHObRZ20MEbnU2IdYjpIQUQhtDMY
wHIy55RfyDR+SYxfyIA/CUvJrg22fzeXJuMLTRoOMYy4L0s4WRm9RgpjGdnJbekeZAowyAXS0nXv
/KWHLr8j22ZHPF41nEF+jdaZfl1xlWz9+8jAguD8jO+KUQL9op8XzhoKz/dDU+IgPYNNo5pz/6Hx
50kJdGfRPyH8MkebIWLaLRUodNoBKp9CRpY/V6fGMrBkGCAHSUBvMQlY6ehXlGzDKmuXqBiR2/29
mOXfl236vnR8aI3TErrMAagYV0Zaa0iOVSwADVGs4iKgGcjII32mLaP4mFUJPiWvlBcZ5TuWUuJ/
F1q0hmaXkVPJTkTabM15hZMtq3fmX8tmkKen7ecL7eeXvDiHpYZUllI9XdSSkdocyXOLnJrXLYA8
hIssE6pXb5aBKWwIitrUr2JtY39PiJBCE6msrly0aR1ffh+yLolKwgUCSPaic2ymeUh+FavDipZ1
hXiQ9xrP9q47kKuuf6Dn7bd58wVYMH1M9mQweu4q3aZA96hcjW0KM/vag/eP+gx1JCEyoLs53/xS
SmajGtdSpEtOuSSI8oVCmdPGWIP7xaO0BAxUHQoSPtKNAWjHrvfhPt6nH5W2AE2ZTKDhb0rmG4kw
X5S0e8ozciaFQ+cvOEOoEIxnw97YqtRhJL3WK8OY93fuBwbuYh9p54bAjs8CLgx6uR1t8W7HWU8c
7HjfPuetrfCixwM/Z0wVPUq9ow7/78ufn8yPZ9ID54QYj5/rThyzIDJRFjk0ryyilH3tTFhwV5zl
cNuY9sDvqpxyOLb1Xiyes2Svm9y1YO1dQ2n8lqfBJQHcILITIdCir/bzm6hC6iqxXoqOTtM+5d3M
KvKpRkO2wxF8KQJMZWQDHU6BeQiRSvoAGorgzS0QdP1/XBbJJM5JI6eQqYl28a5OVK+r69CTnN5Y
tdXaTanfkKWu6OvQp1BjnAUE7obwfF7C4F6qzpL51GDV/P/YZmToaZI5AVNALly8Ga0wG5rBykTH
pzFUknfcj9osBz6qJcuqOAmNDtyz3Onml0Ai4Mh2aBXtYmBAkXuEyNZ2MLwnKVmJMj5WbSWJ7slr
nUg+edEtYWXFKB+ba3fyH8U99Q0kLJ2EW14tl6WYUeVJpPUdqeloleiHPgrJrDhUL6TQl7ZyIo8J
vcJ7jNZd06gqka4vkNZcjeb6Xc7//BoXu43I4XnIVb5G5PggdTcipo+G+e4c+G20gf9Wz0mJQXQO
1vAoLK/sdf94Qfy4CBd7bxyVva57fLr7Ihzzj0FZeuThNC+ytykOmq17eMxnWjxD5nso1vWSXodw
03pLo5+77Yr0InWdUklvvccrX+yfl2UCJ0/UPQ0Ex891VisEZXVmMzocZDbdi0IJRefNXXbRyie/
9qH84hyDfBqQGl+NFac8eEeyIBt5Xiy5ZlDiiQUen//+Wv8YdnK3/vO1puv5nyFXUpqDakXl6PjC
ckidtLLrjV+DNn4cmk2ELcKOuwUUaldeWFBtluj+fcPWFuI15tM/poc/v8nFczOOuVEnERdI3qpf
hCrxCHMoU9ZCCS9613dfiKDAZcIlLuPboJ93w6oc9sgapgbHp7tmBDAJojSny9Ztt6lNkjX2A6Fk
jKjJMS0PUnSDOUOmubT++yL+69aaIEJoRxNTyN29uIZ+lut9nQ1OVaHsFzmaRglJJTi6m/Pfn/Rb
xUtcGLx+Cl2YBSgELjam0hObijx10LOTm4l81YamkT5PwapUjPt7/8nsnFQrZtm1V5Yx/YqLKgKA
A0NFfqCm0Xz/+Su1sBhUN+cEFd8IR4T1oKQm8S79KLhVc2nnAUJAZr/2bmU7fqA9moNmwS5NphS6
b2K8lHIng2MkHj7awujLPnpQ5/WeXiB+I1zwcr8szFX11HgLDvRt8yVR2tHChoYxU4lRtWCBHJk0
aNaBvnY43ODTJfmB7jzukpSJ/GQfxlpGXTjG1K2zat2HK44cMmZXxDAM6MlyZ0QvrGVYCthv4oN2
5Q32220+3aD/XKWL/SfIfNmE6TU49ZLehdothHIRwj3EFF3lZ3ICz9E62iaHQAW5bcuYUx5oQ9TB
pnVtpDUtIdd06Cu723PAp1JFeUNrmo7yh3lKkg2MlL+fKO0fxSpYsol3JRnUiJc0XUEp1CRp8sEh
y3c40UNBcBI3Tqc4RXvQg3dYnDWgTXfbeASEo+q5MVGQYbSM6cysZO/OGI4NIxeEJcE8Ij263hrx
1urWZbdmIBKEGzMH6byvYbL2S4XmZgkJ+xbDYB6CI1vT3PDStdkj4qsPbC26MRl8RFza1xJjvqfF
l0/wZBhFAKRr+KEvtmCpN/JaJt/BKStkrWuVx07QXyp/nQMezRdKcYxr8NprbMqucQacXam8+Lfk
D5Arm8Gvj999jcBRHFVeeW2u9Y/pIIZWErlkRUXkAp/p5/pqjIpIMpNqkyjJqDh7wVc4YE5LbmXf
CbNtUB3kcksWYpq9ivLp76dAmRbvxaVBXUNzUIXFQ8lzsa8MeZp2mlz2jrjVntTJlbkItX03ruiE
KjtCbiEXTsgI+pszoO5FaLdIBKm0OT/RLlYYrD4C5C7UlZg/YoXtw53VrvUMiIEtTdgg3IHLnuWp
kg5Ml1Pa/P0DvivDyx+AUpxNUdQYfl3+AM/vyzRTo8EpvuD/C0fzpbmVTzD94wYES/cyfOb1Tsu3
jPxo4ynqqkJhvMr2014EjBQ7Xm6Pd/TM6y8Bfgon7Rb+cLkrGBQ/NaiNeAuWnNAgiEMaYG8fzb0I
N4ngaA+CMe/tKRFv6R3ZbOorL+l/SNboXkl4KOhwTMemi/aG2Jhekfda43jDrDDnDV71M8JSwEdp
dagO0bc5M34Tq63bzNpX8cHC3DesyOEQH4cadOTfF5st//Jx0UlFxn7NiIRl9AskJiWZlBWy6zpA
FzO88hxj/ZW0p10aN+shfQSjM5BmqZ268MZ11/WbedPwetA3WrvyMrvCOJzspOZeVuiiHo1439Ft
IFABbrl7NrvnuL5XA+ZUzWNROlJInKt3lAqgnRyS6Y15TqI+95od6MtjqWKfQdyZZN5JsqKjjNpp
yORtGWunAfmrADYrZywT4EqThG3DOMDaRMWuideZcluJR2m4t2TouHumo/5wHxYP2QS6OBjtqvMP
lTF1kLIEu+xCU7BFzhNzXhgLCaslDFsSHVYtNKBknZg7pJozo3xo45MnODWvf/7v40vYYLGcq0S4
jTTQyUhbKNJMfAlYGwA/gqXI93qW9E2p2VOGSGl3gIubXSRuO2Wna46FQLU/Y/3MwTZrdDGTGVJw
ob4nj0dkPo2btCRYJenAzH9o5kMirMhsQ5SzSjw7ptnlD/ui2dAAsPVqq/f3nbcrpWMw7JR4Y3pO
KKcURW+jTN8EKbVpbEsa4cGXEX34w4KOjs/jlpwM4O5Jf9PDPqt8J8UuHPAc9uLGEw54iAx9l8sr
j58oHdvMFvOjn66Y47rhXhE3skf7ci+1bxi/QmOnodvLift5ZOHI1TqB0+y/CuCg3Xu5fgqBjhA0
7IOjhlW2z9XZFx25EzHpoTEPlV3j3qpgO5SFKCzMfDuUq9rbJPVBbbZhfiOMG+uzHLas0z6nrCe5
3O6anSovBEAB2s5o8B4vEnUf5jsSEuRgoMOZzQftXUk+CWcThmPd5YsQjIDJlEFQWtqdb0V+mwqQ
OrW3NHXk0kaZj6F2ZWi3HbxZAvyydRce4+hcuYsh2yQ0Fvx6KaCtHzDhKa9YbTViX2Inc5ENHOr4
xkQEry/KYqmSd2Vtxn5RpouoWOTxShofEvNQdKsieUiMow/V34BrC+qO+lIfH5Ejt4kj0acI9nly
rJW7QL81DJzpk1PkTeD9HGRPeXcgDzUrFr7Ej7JRAUF9owPUtac4fPHLTWgdo2qPpssTTxVjvWa4
awEBd7McsJO7yEbi3+j2btx8i8PYt40rzrhv99ePPXtCEUps1iDBpsDNi23NCoETqXXv8rS58wZX
pSoS5ZrPx5ZHkdsvfyXyqtQPebt1q+bBEMOlMQy0Fx/FeYqDmqML47svBWxaaVF6juJCTe5aV10H
3TaSSp5nc2ES/mZuC12fWyKuV9d7LcUc6RghMOnBUplju+6VIvB/K64ufxlVBgMtfpvGFPLnu5yY
5CpKoUc4WP+wuK7z4Fxj2L6J+kXaO7G8XHcEe/mP4AkyXGIjOgzJfME4ZoQ+TQN11VXmylfzQ+qP
yxEqmte+SFS3GiMLFJbb1FS2+qcomPMU4LWV3PraV2FUc6llXmkwNi9o2rJVxY6k31FPtPJZx1aq
dTuSNygMZoKp3AjNY+R5+z6u1iUMXfpnpfkKzHo2WMS+t8nJ9JWHxoxXNRTdoG9e06bY+NFbw4oz
c3K7aFnyF2uitfSfS3oOxhN51GtFl986A2LebTzpcsCq5QetIrUCm/9AwJOy5FWbM1VJCrs20AQA
TkrzBkc5vo03LZN2KnQkFV+xuh8SA8O9sdTTo0g+E/cYiqhQEVIAwRZ/v7IqBDYXOx9mqnso61Op
omOo0DQHUrCKe20XFOWj0IvkHOPM0LHXZEuFeHAj22f44IXKmiYUTV7MZb3jcBvNa12fjQobeTou
mORZApLaTUv6QSgcZInuKZTmFru5lb26CCzKlAZvN+5gY9PYkaFBdERj0qMkXJA1FeWPQXlvjm8K
5OrstQuUrdIfEuMlihHdZ042kIMs3crybeavb0RCRLwOJqw/j/KvkrQTvQ23Lo9wIRl3Ig+AjxIl
Lp789KRURLoTQYFDso6eq+rUpISx1YcEYGXJbwjInDBvy+BO9u9T5U3lABINwTISwy1KhQXcSY/D
mPAp0SUKRWk+PgmkffnKyCGMJjQpCr1fzYfg0RQokBo9fRYJJ1W5SqZUv0uy9CYwFSnFs++nTlLe
qUxQWlmYu0q75t/S39unxque2rlCEFaimMcsH+8ZnxnecBto+Fx7lVfwoKNafCoMwdYkC+39XNPs
oT2IHPD0iJP+s2adplXKJ7AZwDGapVFyW8uwM8LPIfVewMT5dQP76pCRcJbq0wTCJ9jjNZK2hXRI
5BchS966ttopGVu9dggaa6Fx1BJGf7XpS9C7rUY90uXcucdhkMn8iOl3uxrvejlUZnWR7tPYIm5Q
fgD/E2GuiQfxvTW7VSpgr+r1pS+l24wMV0kiC4r7kmR3ZE2CrRCar1RlBZTzVHiyeB7yoXkuIQqz
QcE/7ZKXYNRv5WKrVcZzhpoYyAcOBM8prH4B9U41kgXi40FcBEBEja3RHqzQgbwFj4Hwl6R8FDWY
1UX70Ow8biRrCUYLJ2KVALM5WuohQMTrsUW0tJMsavj23or929SI8L4P3WMGAxsIeT7qSzN71Wh0
5wWY4sKgEz/auON5U5rrhMSTQsW8Hd/1qbmKKf9981RpjS0oJlhjnmH+gj6O5/VA9i45trm168td
WhI5WtQrn6BhAYZnrFEuU0nrEVYPOV6yllAfvJt1sUrJCGFWMNPUUyZqc40e5jDZ2geyIpAUtuat
KX/B56Ij5k5X3b8dR4v0gBEbf8Qb4yvMWRqIzJlLueUtf9LITy4NUBX4gRzMx1R3QpW6cVMeBmvJ
btGjkG9QNUtCdCNC3dCHYiP526Y5G12+TEh/1L14k3X+rg/PnhLeVNRCOp1xly65Fkzqminnos6T
tSLs3VbZhtS1TMMAeXbMUErfrriLXU+CCTSi2lrgOTJ5DfXICl1llYJBS79EBctJH4pOTrJ1Ob4Q
6uQSgiHTuArxTVt6dlZSBBjpQC0VNJvpW6vsq/mdRrUZmoyJTTvoOKXlwzquXnHqvklIjaIxWcQ0
y1uIYmqeP003KUqEJYvwe7uTCFqK2LdqSFjxSh8ITChP6AsCeqNatGsr/2CZ3ASL07J1cHEKRrxA
RMtdJKK46DtgYlAtPJ5sLaqPgRWvDXgu00ZqFPvYmEv0Zf4+dfyWZFMu4HueINPMTn4d8UYvGARB
RDYrDYFMdpiO9ffWUJF8QPvhEWfLKvqaofoXpZIl32iEMY16eB8q+lMVD4u6LV5bZHlqddCYozSq
ZAeyujZ521AwX5tJ/27VIbcFLYosmzpgyov+WQOUdSeVni4gmafoNdopWHbbJyInaOSR47PbiLZF
BDJYuji7Cp3/1aybPpzDmcxGbKGbv2jrWp1gBbgXTScU6Ik2M20CwwjugfxezepWUv9hZR9FBEOi
Vrj76iqEG5HbtT7M/75rkvr7qEhgoAx3wIIEQIblz8tQR53UJGZrOihPEwKPkhuVfVx+H3DYuToP
91dtoCpEW9zBA2JiaoTylXrse1xzUY4pzNgNGlymhMn3YsqttL7slR2eCE25Ix1K7Dd4uzkbfPD0
YPMqgTqH/apN8TjpLw21iSIV8xhXmu9WKw6WjN1uYyvfqM0rRzSDI5zheqtK9eeV9VVE55F2NG8W
f6CiYWqZi+TsQabu+q3KMoCNPtefxtxhh5kpvMpojBLNJhUHGblCJCh2wC9PD4BLNqq1MUWnFxxZ
gIKjCZ8cqwUGJs3k6nNqmuPeQRefA/O2jt/LtrtypWj7/bpdXCGmE+QEiCpN5otLZVDTpG7emQ7H
6FGXbGksZgFqol47uR5mS3GXSMBDUNiS95RQNojIbRMI4R2nIUqmNCPONa05b8sHgmN0QmHK/qOM
jlWwdbNXazxY8TYQPvHmzXk9N20wz/yvMoV44+Ne6qYOBmkpbeFIHLFy8E8kwMXkIwBjocII2YT+
F2Hntdu4lnXrJyJAcjHeKgdLtmxLLuuGsMsyc858+vOt+s9Fl71RBhq9G91dJVFcYc4xR/CrepNo
07wdDxQARLlV85JZiuWQwZ0spcFgyt+o4q6TuzvDUha+mtxNUIZ7tFthZW20OtrY7soLGG/nyj5G
yKcVzJuTR6PzSH65KAl2XtGbCYwRoMZOvI0nhrsEs87CSO4SJ7lvU+u9bTjMcTVzlJHA64OIjibO
xiwxpcXCHQsvjAaLWWYtC5ijOT2lIn5XtbEcie9r8eMS3GvsXlo0fpmML54iGyFMtb1WDoQ040kw
nIqVcDmBW1PE+5Z/SkubG654yYDfrIoyZeL8a6NTrb2NeGAnyu9aPY3tnYK3N0Fch5CGuERRoDrz
kOnSoBYQXzAc1X7TIiSo+9uNYv0Egn8X9qNwwFGZeY6OVQVWSH/v+d6tDTcsTfsYlb+ydp17zrak
Bo9dY+kqv+yEal+a7gTV9MtHYM/YNPLieYz3puXzBZW9J34gx3+HufHZR5+H9NMSpJ19HXPralV2
ijNAPpWthw6XnFMn75uVgykWW7iI1TlmJBNzirG4C+p2jUu2xh41hoPu9Nvep0aEyBlGhGF5v0IF
dSTh3x1aB7J1TKU+xRTRIxZLilocy7DeKcHJ9q27RFNeS3GOK0ys/P4ke5M0J3nOOPTQyHPWcaG2
B8pMWb4TkhRTYdT6tPSpZ0JWh+a8+fb0w10qX8BfB6KjIarC40HTIcc6X+fsYtAbI51M9+gmKwQC
oHIQjOFQWM1OD+4oLv99Cfz0cV+uwpgJQ+iTgnBMCZ+XrdYKCUFoL9PqZKmL8ifKn/h2+8nHcxlU
Cf7dNr8SXiKrLCI3I+FAaJ9DTWo7DByL4AkqlsAYFl625+gJ+h1+wG0C2W3NSU0jWRgHr3nmSNc4
yKJs02Eq4DwVmN3l7GCleiCMivIo5S6Pm11lJwsT2VPS2TOrk+HEOSzPf/9w/xHRx6Pgik+O05+B
35+t9j/z2XhwI3WgszkO1RKn9GQAtQu3Fm2jXl1cv1xroPUeOaQ2ZTvni0HknvfW5w9t8dDDjcpp
jRM4xZH17qXHMEdhX246ZWU701rwVOCSvfeQeGuGVoQ2Po323io+zJx4bc5xFZ8VVOzhOacH7A1z
5Rg7QWa5tSaGK6BwYpwCScc5koWtHXvypLzPqh0WJZVy7G5Hj6xk+5Ijiiz9ei7/6XsEdE5YtNnB
3DO39MSk5ZGSniw0RAgxmWho2JKzoLrTss8s/USDvYhtovo68tu7Zq1Yz06Jw45C4rtY28avyBSr
jvcwTiQ1DFfWVNscehrFkPuCmkKN7EUT7koYwlV7pQhcx/TXFjQXD2g4rKQL/r/f2p9hw5ftpavy
uCGnkrf3p5L9n5fmB/pkuCy8I4YGVqI+2Va8ZcQJfjG06LDJmO85+Vd1tSmmbWL8ckKkVPex+TRG
qI2wYuabxxWM8+BhjFdjCkd8YYxPTnOK22FWMIOKlIzu5pRgHm1OZ57y30/wHxsWBo6Ba68NaZa5
0N8HuDokptrHDgc4nk0RERQQKFdG+J6SaZP+msL3f38cluvfDyQEXcLEGUS1qJW/DpdFGVvTpNhH
dJMKQqtxvA7xW19wOxZrlb0VsEJIoCEuJl8PeINW7GlzNGdp6f4h52jeu8owonYeCvwyerEpVGNN
bSfidkNIXZmGC88LHis3WykCdiNW6OGwADUIh4Oomc9yrquBs1AAtrJA4zg+Fq4/dwYoD7wNU8AN
uXqO/RHYxc5YNaGxpv/Dls1ajbL6IzWYZBVEVIDlH+SmDeYri1fL8o8AFVyC7+nGsB41bAd7ZT55
OHC+1501+/QcRttpd+EVTgDAtlrfKf2JGd/g8qUoh12PQB0Z4+6/jfV7r8UrudO7GltIZN5u+Bv+
JhD9U4YYrb5NzVUHTIzG1966RjxTxXguZlhJlN7gf/702r6/NfSXwqFUlMlW6pdz3dLrdpjUGpEs
7bb+ObU7Sj583sDlEqSME0JKUOgfPlSuvS+b668P/dJQFHpcaHrwfx+qkC0OAKSZJ3ADKs5MBmtZ
Z2pxWsM4OspysRgg46ec5gpV0k/+0t99TPCZ+9+fQF5F/7PViyrrrEofcQ6ycVkO8SbwYI0D7aZj
s24UD3Xlu9/qe12Axkw4UXqJCwoJoqUimgMoa4g/d6o1hniiWxg51u6GvXIbRlDwsJP2M4iz7ZST
vephYdJRo7AVCcSpxZ2Ok4w8gzHQnmoAU9wP34uA/MN+mOGmhB6F5HA/PkpIvcJXt8/eqkbZmZW/
yqqbW5GYglI4pjZLHnuHsVQ2PbcGgF6iz6ge9s1l7I/ToX1C+aPQ3KxFfxop92tbW07+s4uuyw7D
jWoeeFydHlIFqBa2t06qclFSfyeUVj+8fPlyv718TiVb8vJM+yuZP8I0JvAdjJp6xjDpbiLDV/6O
en0ebKh5UfnkiZuPKtPXVxmNQVqitqQ1+eFr/EeBQUP5x7uKlY/W8u+3Xle6GoeGYx110k9N7HJg
GLtnPF+smgXItKvJPzv0cl3zaSHuDcDQU+3xp5Sy7+ILFh+6GSoE6gOKuS+EBj1qwMJ8zzr63tIB
+Hbqj5GhtB/sTKvZdBxlI8P3cjrlVN+q85D3RIcvPeldPEFLSfENCZ4MmeqIrokDTbrzKSc7uFmo
7/T+J67J9+YS9yeDtwbTgLRhxvV//2xCz+0w04HhQu3Uc3UZk7LrE9ndwRFMj333VjC1LTscy5l0
m6a/SiMVtP1z4rgbynPTBs99s1br6KJ4r0P5ahm7jBG8PEk9LoNiquehX2wqujWbQw8UWcujnexR
Oxxwg8I6m+ZrRDsbRSQX/ETO+o9LjGoauwIG4ppBvMffjxdkbSzCyhDyOBzostS8nrUOQ4xNZ6zb
AGg2udC8rn5YjN9adrztYavqaBVth8b9yyqIs0RzWjuxjon/CMZUODe1uSog1lWx1bB48S1zxolc
mzcIEgvA5gK756jMFqGsg3Bj7U8/fCN57v+9S/lGAr8WVRr/fysf2nAQpZkB7XPehcqSw47YWKZU
g3WlFUAfvur6ZYOrBJa20qnqh4///h74eClxZ2tafIMvuzN3/UrxPQBfRgBMVtR0F5RLOGiUhnW9
Y3JkmNd/f6T7n+/gfz7yyzuo+gjy4tBaR8YudV9uRhxq/c+QkbOcuzXMi4oBE5kRG1uFqoExnUCQ
FWukUlf2M3cnx0cRYtE9zTIH4zmWaF86+KCPK3rVBocOg8mLAqDd2/1KtZq7GBhWV/3FpJd7Ntaf
l1k32ONkmOaGS0UnF9fI591AwK0zzt3Qmcflg7AeHVNZliDJZZhtoi7aE9c2JM8c+MeQw8sfGIoW
h2K8MaLQ+osH+6HCMmAo5RYcXTAwd9HbCCE71Vul5aGpsVhX8Ccb9ek+kVbhUFgtUa5oemUFbndY
R5vVqoyajMkKfMG0WDpdvmJiHwj3l8791mGoVVRkI4C1MaSM59Z0crRdFzNFB+sOQZl9nQk3DtHY
QUPxXagNptMMFH9cu98r37/XzpfKNxzK1GqG3Do2Nq3VLcEZr5uDWjFYnshwwlTj3yvnO2FQ7l6Z
dMu/0ENYXxZrrBeZRaCAdVTzi2aiSKt2VrlXaFXBJp1h0fggXuG8aBzsuUwID58TCuCRytjocIcC
zpecuWDRe2eP6kfB6tgpnwIXm93fFIK8gcnM3+OpPQY9JuDV8MjZpxpQJH7Y9d/55/JJYJCBG+ou
SpMvhVnNnZINgidhrhnUB7VyH+47l+j14lNuAv7b1lnk8dJFhG9kaP/PdnzD802WZ8MyDZOtmp0o
W//9A//318I/CoEimiHx9dLpWHxmgdTkmKTFU9wBQ0EbqEJ4YPXZsDJaMH616pjT1acULHm7njBw
dwFmMCLy4KOUUK8pn+UlVXfQSIDe/v0VuR/+48AUZN9JKxMNPdaXRWCNqaaYDfaIRRxelC58kXX+
ZA84s58HzPjk9GZglFf2n0IOf8TRdmgP+mkGHu00uMhXKEmFAzWqeq098dIE3UmXIgBNvyvgvH22
KtmBo7awTHPv6fHK1XAAaw7yltTVz6EpNzoqUva8YhGBZvCRhQymVbeZuMQAW7i6cUPLyi5R3F2W
TFQZpgH4Me/SgvwLJlTpqWsvEhSjFleDgpdMiHo7dJt6Ok3Bo8GMhmF9MQ8J9FPCQxoTeEnxZHNx
d2310JjqmUnELBcoFXCYULJbJSaa/QLP/GalbgsHUgpVdMW4xGrQYVbVbiyr3dwf4DqUrveE3Ceu
Ue+qOVbAOWJ0OXsjU0v+MxbJkvU2AqL8IYtkEyU6gwcOEa9+ouaYOzGBXNiKeC4hR8l9b2V4Oljb
Xmjb1M/2PrRUuUj72tuH40ActfSOrgsPgTAj+X8vCcv+domBX+Fi7dgWajfpj/p3MREODVZjWlXQ
hh7kGTBF5TZ2xDwR09IBXRZmBtxdrcMqXGmF/bvw3wqmX649LNrafZgAoUWFvtTDIZeUjkb77LI3
gc7Wd3AfKfoVr3NygpXd7OLMWmRd9eB3NWsreR1jMCOINkYxzSs8PsaaKHBupICpSEB+IIjYmyzS
9Nxb9g5BAID8DbimMwIhAaJn2WsNs0UMzaOB0EOdnPuI6bEFd9tlWt6lxIczf8azdBUG/Z1tRMte
RQK21oSCieApMwNausOgnsI6WDkEyAs43U4zzJ0EcqYSbkLeRSi7Wl2DWCaWPAS9vl0PWHh0i7S+
QpdcefTRyrlhSiPvXA8RSs89kwqCt0L/szdQfAzdXgEEG3oUPm38JB9azz5bgzKyvKgIxztozt1I
sB9F9oA8KxFgWEU6HGzENGlHq5lf7ax7UBr/MOkgcQF5VSXhYrZ7MrUSao631SLiQcnOzLEn6fp0
M/WRfErZt2ouOL8PsnIQBhzB4WApt8zyFn4AtZM5iXG28AXXp2zZNtkjbPFg0FaBg/CYQAqbFT1s
QoXlOmI7OZ5bvKqsqrwz8cifBDzYY8m5OzW7vGJWqp+G3Fi59bQeciK/yiVsP2bMxZYbGEEsIvlc
PwBaj3UAvwZD51gnbdPhA+Dhy8AAy9Xf3YAb2rb4ygweLBJFpkxdBuk4dyKx1dyEzb2IM8qPSdvG
tJgcCl51a73pwRm1XaVi1xIMC6xrt1YOtgOSlST9qsYUcqqDucZRLPtd+71nKl6i88sGimdILQio
lGD4FXn9E8D1zGwudgChxavuEk4h+Z/lz6YBfdgeswZ8P/0r9+p9Za59US6ytj3LVN2JnDYesRHk
bKMQrvJpJ2r+5nxdiHavClIPIWF0rfmWZEzupJmRMd6Fmb0W+snFjaQhNoqaR8aTIZc0x/5U4TCO
HeIYvjn4QmQJTtuwvLELc9AgVZgKDSeFq6WvrqLoUPfPU46Z9GTpZ4UC2JTeHna0bgzrWTU3qjvc
yb7RyzgAB50fBipLaO1qxj6JYR7YwnVTLGw2mlVAzJcMoRTncWwqmeI4eravG3U/wT+ST2oX/k7S
D5wxm8cyNkdDWm5gmff/92s9VHPdoYPF5qPmx7bhSJUKgrfY+mCiS67sK5iBbMU0/5LZVylrySNz
LfeZHKFoPeMR/dDK52guKVYD9HQRAzzc/rXgXOG+I8vv+saEb0zYK1Clu2DYp8FTToxQJDdwMxEm
Uy4NGCGVot6N3cmEzpd3nD6wLyJjV2rwKNjDAzbRbblKtOQB76/DoLlMzNAm81a7aFoZMF8qiGFJ
wF+StLtpvBbunRM2HD/uvGzeTH/YQ0hqimwRGOjRAOsCTsK4eZrwayBkt+iw4QXh96G1cZr9svh6
FGazZojeTYxOUsyKqFkCtOzTlC5rCB1h+uhmxXoiSwG0J1S1Yxiqi2AwtoHhYwuBPyZKk1An5To/
JdTdEcVzxLirNiniu8/a+UiiD3wbhmlayHveGa+wH2Y5LkRTu2wMZdVCw/HFm8R96ZQXWn3OBmhw
zXmiKB8bbJbyFKUJqVDkNoGgmwxHAfqopBKAc7SaCxIXANoNO9kMSr4IgJUdBtiV89CXz2lhvbjV
DXzVK2BysGHLvHscfKyqMncuYn8Dn8WACe9wrTrVUh1QrJIv2gA7YyeqdzKZ5HeDkAKCGiE+j24b
rOA8LmQnUrrpfgR8D0cG6W32lITRHpjTBcyvMndpjPismtqdWr8ZUJbCuoXOzKbw/uBIstI26Udk
j1pk41IEJr8O5+dKnYhlM/V7/N+eyvbq1+auY+iu6u2evd+Kk5dpSyBfn3PCoctN45vPNMGKGXow
tQE3rrzy1Od4dVC56KWk4U3ancOgwyiRFeePGtzhtPQe2qxnDIcyudOXcn6XxZcuGxcDUw3dP6O0
3vXwXfoRhNX2iPDUyDkJMcnlrPLfhPrpc39KQEPem3LLtsovJXlMbRsXrrNWq3CtyNNCgm6rjJIQ
GbiWuUw5eaugOIVav51QM/kdoVfhLrZu2E6zAE9ReIkZPTl1iyr/ZPOEJqsUXAC/T/wq7G6ZJnxn
gqD8CSpanW4i5thd2ywqKe8Xj0LnVug0uoqtO+moxYAHcqhJWDnAPoTNuPdGGME5cGm8Y8vY9A5G
DgfRM5fAEPO2jNdJfNOybuGyFuUvIz8dyuCsVwl3EpDgGvJiFfsuhrXG/5wzl5cnnRvny6zmrMcF
RbdTYmjQNhX6YzWeoUTWQ7Ybmb+WYJi0exxs0Ujlje9WxP8/ZDo8JMqe54Pyvk7C7EMNq2f5X0MU
HltxVxDmYdT9qo8QTZGn7nagkMraBGCAygTlAwtiZVGXO5inKydwV+oYLzLZ38bGG6zKY5fs+7DZ
Kkk+Z9I0C7T7uIAyzbJVoKfEfnZyOeBgv63xlJoF1rA34H6l9cbsbajn+tJvAHwocxk9LlWio0qT
SR2nouuz5m7a4LzLo44LtAuUH3qIbx0E5aIpTd9gGxvfjftVcyqZU0zZUXaO5XSlHMK1GIKhPEph
Elo/pcZ9J/bIT9QJl9VscviwRP+7QI3zxq+FiWaUyWSfAm4zUylxW/CNesd0UF4WAsbqlCQrrsyO
cksuhRF65A+lsv61eZJfBFtFTEBAFr/5B+WFEdmVX2fIL9OtacXochi0aQOeLs595YSHsc9xvebr
BJw6aX1o43juc0DFuGF3KLRPZvrWR1sPPkTVnKgeKcgf0Kevo/fRLBcjHtQal0jHH2sNA2Vuaj8O
ESI1+5wMeN4NL3CqFuBrAgscG1L2RBtTTOo6DFc6syWL4s/GAaqvDp1P0B1e46M3G3JieeALy4s8
hxgO8jJm0V2m9VyS6nyshisWpGg7Cuw77ZPs2s0fZinfUCv5y+FwS+iQQRzvV8lZJdq8KshkOcpf
LDZOFN1m/QlBRyDz/fHTvjPi+Dh6cMaKGhgwTIy/V0xahrpX1XychtqDmihgFizLbwp10LnOC+/T
7MoNEf60Vv/rOS1dlbb9PCQmB39/cDURAlUQfXDkTJFQhIOFpai9+7zmJIP9I34kK/7n7rCw4UVO
hxBAOF+g7lxxPOR0VXaEM5bAG0nA29AaYELfHQpynsKHwg+2ZXWgDOA2L40fYA/tP5/ZwU4UQBgB
wlfNWF93VdNacXaUFXpTuysNMMkIb0Y+LCduZdlDSnZaS9IdDMq5HR4wO5gXSrOKLePAkZwhtrZ/
0kZo3/taDijVlko2cA71K0heFq1wRyCkQ8CBic02l90x0OZWTFSo9dzj1Ircy7v9+4z4NnnADwFz
C6BoFQcUDokv2BR4o5dNitIdOtc6WZW17v1+4xJ/5FNHJvjhaw78Hg28Iu72k48nHHZ7Wrqxynqt
Z881bkhVsvVROuR4j11c82nAfDB0ryPYZKwUKwdvWaUhfngMntpMXxkCZy6qRr2msJ3QYkWbpsFh
lshZ6unoJ23r17ctnw9doCutXXnbX+fnf0JlpibvD2XmnwTxeI1WzT1ECK5YeUa1Tt3++O+fVPu/
4+ErzI9SFVANJSAA8ResdCp9ddIH0zo6zlOs1HNz9ASiKUx3UrVcTq3Yy1o39RYlBKbJDn4HgP8W
ZvNUXLJHa4ZxLkjR9MEnDNYeNSReLdQwevCYo0wpNHMTgSRr3WcXuOQMYhNpSBAunLvgQANOooH4
0EmLM0vrRZ2SR5fE5jDq51h1PNhp9SE3u0A0mFXtblAgY+P/K1YZV6Tn+BIBEd5BlK9jsQ9SZmO0
/3C8Zo5bbkfIWUxnNdlW0GHLHlnWJh5M+EzFoi6CQCxiTBLOqXvETLCLPMgA2AiHGLUQ2bOvKwD4
9ESHmDgnKchILPKop3GegLxN1r3pJh9m+dzbYt1WcN8VxqlFmh2sfFpWmKym3X2W2mvTj/HfBo6z
D7XoWGZi08TuHd87bT/7hvMEoZqPc6dBuyLBLPgVB4G3YFwslaZex/xgGYbCthkQJYp3fXgi7ZUv
Q4io4iG9G+5pjhwDRQ+AIOBdjqO2/MOuPi716cYoC/x2yDBJbQmhpMvgtPJAOIw4X5iSWpi/Sfge
v4B5DYszgVldUQVkJgbovhy/aM5Bo0fN3pjAAa1TP013CthG+jhG5dJr14ZxTgxce0x/G2OXLZKX
MujPdZItufP+9DUNhKLfue6tHKE8V5VxMES4qCdxKJGm9c9qACF2lwYPU7jL8ru+WmX+2vXfev2Q
k4yegAncW7tGPfrBacDIEhU+JrF6f20R90WCFpuUukRQwqDtkWtUF/Eqak+9az+jtGks0P83+nh+
O6lFaBOLSev1XcTOo087Ja8xmrE/DFhWkIvdZJIrd3LsHnZXbKCXADuGidFI9Aoql+AnZF7lH4qs
m9Idy2vClkg6xBq0ckoTzvvuFDKyGdDiJAxTTKZHjW/MQmbZHtrp2nmJy3cfIUDlXePoRZn24XAn
xFNXXXsDMpqJg09WzPYGfyAlOrRu3pgqDOJJhI/T9KSM+Db49kYB284ANMOxeACM0nlzabCraS0N
TDCjgkFxuPKT8bk1BhLtf1M1S42R0qYfyM0gWLRoHUp4uH+YlCfJfK4xWVMtBRkOEwvgWhcPvJG2
LdOrtf6hDhjQtv0skR1gDdyfbtUo3GSR+8tOo0tMm8L3iCA9ehLmLV98xMtM0igZFoh/muCi1o9Y
aXGLOthR83BIWirDw1YOD874kpDxVyKqpPoERg/6cBXQgcnqS2tQyQgyRNOlw31P7GT4BwHI/Tfb
fDVccpwF+n76NAZftWrvhnrROfdaTsgMsHjtcHEQu+OvZbmih83JBIWXR1hpdbuYAo5oqZkOAbfv
ikWSiLkc3CVI6ZQ2WnXwdRqSChjBvSduvbYl/GIDehPnSYcrm185na7IQmHjdulOhLsgZeQ13pR+
48G2cDmB2kxb9PW0IMlzXjIB0ilg68SaxxFmx82xBFD1B3NlFQU+RM7Mdn+7iQfkg1FKtu7JdCEv
cWW1YlYRiRPjF9LLOMlZI87EvHTaQ0vubUy/6ZqcrO5W6XapcqmKX+itxwTzQtjrr6r/CRjX4FcF
K6uszpLflzm7rjt2BMZMiExxPY32SI/CwmT6TiwwOtNSu2jriTIIn0xdv1vi+Qv6PGAi0eEmyLQv
ADuI8E41MQ5InXifu+7Cj+giMqTbUMmz+sVugm1SDEdrOssXwrEycUB7UqxoFJvBFqtQz5f63FO7
reYjeWB7SdR8bAhhhfysI81p9KMm9T7hsSKpoOQ4GxEHRfmz3jwO5mOGacdkZI+pMQKstQvLoosg
7yeF+9XhIgAnKwV7N16SDvcQ5TO0TyXr03S634OvzwsdjwYc+9JXg2J9whHAgmHjPnm9wMQq5bjy
l3YmQW14Sf5wqiFmSWKb/JYRIk4W9ZjtI2erqgdtLIlmhLhewqnkR0yBsNGFUTbT6gJQ14AcGLE2
EFTZCAmHGX9n3R8c/Wpat5hOG12lmnozD3itA2724FEa8B+VXTIivnTw67AZeJT72sBeiJtqSAmA
Su6rob1rSFcUfYoNqca4GSrjnOiuhYE7GjiohGc3o6PvE8hVOc4Htj5DZpjF9VJDstqW/b733UUT
K8/dpK9yG7dotN+Fu+w6cq0wtmxK2PZc+G4XvWoMFXIVIaR9i8jF6BMmP2GPARz+Cog2fmO34JFX
IX9eR6+3vfssdwEkk7WGGJ7k5EisqkZf9LAGsfcrE3NdmjfLujHdWlnq7xLjYrO+TviG+bje9T25
3eplYNaESunR7xE5nFV0rkjotaFDnIeJMtZwMetSKcGbsOczEOSa/mfSkFnSvoTDg5CeyN1jMD1b
/pW7fiRsuLNeTeth8j4z1pdakY5ERg82UxjEJgdEl2r8rFIfqvpDYEHpD9CczjKcsA2uO1jjLYhj
zK1RRTcbdeEo2GLtQ03ATRoEJ7WH4xXoVJflarTyQ9wbiw7qV9nYBHxAWa/hQKVYCaTuPJO4qa7M
EvejVF7yVudmBa9FsdhzW5ghK+3s6Os6uTjekRJ4Z9loPtF52hzJ7lSsbQ5eS3sOvHvFjreq8uJg
ghDMVfjGKuOLoNn0ybpN1oOz1qkDfFLLan6gZlzm2nNSu3Q4j73jv1SVM5vG7m5sHkZHQZzrQTcq
l4rxFELZ8nr8fSQIy/ktp9KNru1SGmWtrzbGoC6ouFB3qNsBfwBtemrcT0s7K+KYDRoZ8uM+wyTY
ByYujE9jOk8ms4L40jvYNec9fxnjlz6bESRDSPyAb69fnv1ZN3RMMPFOgBk8ECDvlczN/Q+yi/3w
aoNRTJsE7SsQVFTsaAoB982ZQ2HQl59+fe6gDkbkS7vmxtEYeKKnMjTcvf29nmirDgdRY8yegvbE
/7ePNAKg2ZQ44hAuZcjI8O4+wchzfFbREZjevgJ6GqphhtMnhUULFqik8q0z4TXkOGpWuKuMu9x3
PuGNNMYhIavdFpyJZjEr6VOM4hEv6wpMOxpeMuemkRvt8Gen5qnqhwVnfLSKeRIP65qEGzXunuGL
4kzVcv5G29xPdl7qPHq4InUzP3PvSmniFDX4s6afaU1MBF9Ul60KwhmRkB4dsaWRtGjsqXjKt2NB
QjxFQokpQwjUqnMOi0A5NK1+NRihpkXzHDBDjvVrmFwyDgWdEQspCmyERu9eelSZQH2ye7q5Bsvc
JUmgaRcNGce1oi3WvsXsb0Lh3l1E7pHB1TzkmYv6GMmj0kF7RrYXoR1l673iyzW3TIWMw2ROKtZz
yQ2iK5iAkUpgCGUZdJgphrOUsL7yod5W+TEVR8fbRM0M5AGGR2jejPElKe8CfWM3jyFVSgXlPQCu
0eBSOpaHKz7DqXGYqyYCDXfbRDe/jOcivNUeXn+Qemp/FQXtaigdwEBnRz4yDmQFViIzfSpffR0s
ZyzeoiZcKfhglZb3wDxyYwW8cNQXxCOi2d+U1battmLaDmRBmvFOpST1Fa4ISbEJGGzrcMkV9861
Hgx8KKYaD6udRRqFfulMXIrIXVJrMp5BGSvyh7JhXNkQVxwgiKmn5XKVi/GE/SJcnm1SiaXWF5A1
EKvpfnS2BEqA+q4SkMZCf9Fh8d8hVJLTSDtAPddcOpEfNcddukTLCcc4CbPbFbQV1D3LFvV3bSar
AXQ6uqg6GfN46AZOg+koqLGhLCaTPApSIkrfPasf9SLWP7xw2hpKdXY4gAZYIU3X7ZPurcKSA0IA
JNkN7FvcHzlNO/c+szsbhUC9tLQJkmyMf4q6mPmwEf7kiDsBis58pZBlCT9l4Xcd7g63pqIhTEY2
Mhh9RcS50a5ZCSM/vNfhwdUby04vl1mHkz3SXoIaHaPHJ1CJXxwQdB1d8NQquxwVBcYO9JQDRNNh
n2tiFzrKoW6jozoJpocfngHFgfzATjh0qU/DcA3a9wp769GgPmpdwFBce/pzOL3ALrE4W5z2TtUC
mVbRgg6kJdoFvqC3xQicaj7AYWn0nl2YbOpL4Mfz0FuFibssyXQcXrnCogFKFAMDy7iFyAbxowmg
BGDmYHwKNb2vEvgi7kQWEEqQIArWQesTFo4Y/cUJMHU9eMbBiXC1DAKwjI8uBTEXhKDbv7AFW/Y+
qEV3au3fKbGzYJ4w6hqsrvOXiipduXkZLATvNlmEYcX33IFuGdAh1vMM9xADbcXk0bdSGHcYCsKI
DdaebeFimq0LDXakXeDOYNMP4TbR9gGOC6ZyHrRox1wQTbJ45odnflatfMVZph6jMMJJBiSIxBWq
nHk8itCwjjDjFbSMRUh5n5MMETc4ngw687OGku0p9xcxt701D5KP1BGQXbgEo1tW0RBM+zQ5x/lB
0a6dnDlYFq5z3l3kDls/d7ajQxAthj3mxeuGtVMtmvad+SC2oAuXEt4FIerfmYfOXEqMdGObT5Ng
am7jQ+uQE1VBltATArJq9vYN8GmpUxir014oDjueqYajYdPXLfNKgydgLr2ymfcCa3nl5qPqb1IE
iDvBfNOv2DaQeJJX5wJ6dXCfOpfk11lBAAtSUiIhXgoLjtCcxAG4OkO0tB+I0JzwowhWgfk+mPBi
OnQSv/zHatvc5aS+/KqJGMjjT924OixKY9ya+iVmv+LsBIP55FS/AzACsH0PLKfD/wJUejslGJYT
WsH9W+PFT3C6zbw4r55IBsh8fxkHYj7UHpgjCWHGscLpZjiY4aVGFhH0xkuTvlQkUzfpxjD1DxHl
a42o41rHRAAOSgi64A+sjPrqangI1PVZ4j1wRvDU4hl0/EQn6tae7t9OBiJK3w3aZo/iwiSyIIE4
n5BnAD2cAJZwodkPQ/DkYUjt2Z+jxT+4jrIYPSWf6XvtvA5ex+wSK6BCdE8NJmZ5dlPpFDziHUeM
MsI3waZNjQ5aERNKI8XgjqMRxrGg1Mnxc+jrzzq/RKT9JfhCOYUMJ0hnBUG6SsvPg50Fvw8I2WAe
K//W2A8l5hUQIQcWT5n/msST4t4EwFXz7CkwSvrLONEKJo9K2RPoQSWOYZ735nlPNZgs9qkxcNIl
z/EA4jUdR7QmFYSmn/DS74Q0dHNS+OPqmiQVG1+ozFZa5qabt2iWU/T/SLY6bG6N5g+LpqinTyW7
ZnhbVOMl1C7u/+PszHoa17o0/F/6ui153vZF35A5JIEAoYAbi6Ioz/PsX9/P5rvoIiAitY5KOkcH
ysm2vfda73oHYTABeglG88hc1O+x6MFY7yDRpAuY43ejHhWHd9OwTcPFw+8zkB+WGoSaCSU0z6Up
rntiNKhMxlVnrq1o69fUPddBuLXHtwsXlrLnT1Ano4t/L3wG54s4qdK8dvODkx2YIkvwHJZ9k24k
+hYsem+jjBDv1QuzrW9R/P+77heb+N5C/0cuX3HgQe01DEdOYKIu3XaKpWmbL7ERx6SV+ZqbkEyy
HnSfofyqR0PKDLtPLtnrfjUplOtAJo4BjCidxM9uQFHGANx6mR9QXW7hcurke/VRjgMFnMBt7L9g
YeFS4aBcHxRxVdSXbGK/HSKBRds46TI8wODg8yPg5K3XBnZNGYIsXj9W6HahOxeIDqnkBNKYntRw
CvXqovDou4ePK4Jk8krw52x8xeiuNMbBQHiiH5swmhtFfw3PwBJAnFi11HuFDjyE70C5nY7uhQHv
txMlDDp1pNUmSrkvbllqAkbtZx9fXKERykC7ABSyIt4AkHMDIGZA9EireFZoT5PXwPX6/wyVMC9G
iqriXoWS+vPip4E/0nygvYFZr4hiRTG3lNIiF+sq+O5dH6wsvB6zQ4vFppSAYXbkMXdP3GjenMRI
Qdf9/fnV/G7wDanXQYeDAAJl0OeP5KuW37s2Q8UaxkqcksLZ/60w+eV+FEJdNyT0ZP7252t++xqQ
lsAki+mHzCL8fNEosoK+M63/TBMnLBJSziv8JKJMKi2cHt9yq3xm7C6wlZhifLEubAxfaeM8CKZp
mYjuhPTjPfva0xCindAZpMTgWEGqXllvzeQeCkvDCQapeQ/CDiSfQppMmAzU41ES7uywWrXGXop3
pbsCmVCtSiB89sghj3FYwbaSrnXxp7dOoK0SFvcAlyYfwK+K1lMY3gTwvoKjGfeXvtCHKcD5Fms7
ruFie48y3Tlb06IvGzSgimSlYoVRMiBpCJlA2GZs3Yb87ja8VjHyKXIVR1GPEtBdVc5pBAY3kqXT
hPNWTxdy4BNU/UMDFJQDKxaQW0ZjWIXWSy08hhY2cWTJStrIqQXxQpiQ+AxEK8TBMW099SQEe5hD
v1ojX/lqu7Dz+hRlK8mPlD5KtXzvM7Rdq7Q3t2kJZ7WbHhN8IMtxrkw1/mjZokpP8mGUpD01RZSs
BrOnrII/aEIDfKzhCqhheATrJYxpCaNLG/q5CXWkcvQ1zKEasNqWG9nkzBssPSFGymkKZJ/AiSE0
VAzIpFvu1jFSWgF1DRQ/EK/Sh9nSNsM1ELYkPOmkkOcQKu0S54jgF+KBTZBCJLOvUELKIVRNdqkd
M0iCJFdMAnSkAOZ/D1GSlqEz15Lw1vfUayRECBpjY0Pa41WDFTgMUq20bzXYknLJERt5JsVbDfgM
bcAAzBqgRKljfq3D3xndR72etp5e7xR2gqq1Z4nXQACmSAOtkVcaSwee0suAOZpCJovr7yRhl4d0
KLw55h9udZR33OSRtbvgQR4qyGWwAPmYIKK4wklTBx2sMFzEktLjjORuVWv0qIXur+lw1i54jWLu
MaqdBdxvFMirQtB4g21l7j32cnGqriheEnuca9D5YpKuYYx0xitm2svCPQ7jnxGQDZMIBpKA4Hws
5SXQVvCylITqw3qGZyeGfOGHCzUdof+0c8+lYBtQeMfvH1tRgyhTJ5SQFXIn49nPlQWTu0XfjOSA
5ZSQhnlbB/7c1N+Ja1g5cO4k52/IcavAEUKWyIPJDLk6NVZ177nEE7LN2rT6nW1ek5kyS1MWi73A
wKFgvBEVaKAlmC85txP5s7nhbZzYf86HFGYUm1ZKkY2R1dhsi8zaRkJ/7uundEy7qxKaM1Znr3y9
CBdLxFyADy+ajSG18VzKOUnkLHSPf2V4QZRwWP2G8alD/XEIBxobYBMoUpOqXUtSmtTv57W+CTHS
0NpmBTlTKtd1TG+0dItEuMG/RbLlYvpUnRQtN1bn+AgeYwD3oAj2rTfX9RNEW3JcKsjCkmRVMmw2
WUIFxsKQasycsqtW5f7H4KC0DWqJqIjnf6BkzwmjMcIcZcewQEdY4GTjd8Pc0pKVq9FqW+0HwzFY
qHZxgWOjfVc2CGKMXXI+qBqss4IlS5qusqoR8wWeMGjfolqSfLIdnCOuzpO6R5RQ5OlKkihz5qo/
n1TnvADpgiG5FnhKw3vBjeXzQQUTQbWZJXJQQQbX9jBtKBTYzziaINr8fK1vKxRB6p4uPfCFfk6y
aLvOn0CruZItDXSzcpvGh869ptHHJNbH6Lucd0j5tWvF2mXK6sLlv78+fsQ4mSMwhQvx+cu6SWJG
XTOkh7rRsED1yTKUw/++1pZ6FP9S22GWtfkas405FVOdvEqEjNP1xk4KzhU2J/NFCmIY28vfs2Cp
xxyaOpi9Zb0z0vH6eTf+ovZh9l6z92p7qeiTWiwiFugAs4WjrJ1Enw/GPhr12WAr2Pl0114lnUTS
ha4GNynYdkoTW6fVpnDVVwiCYBWIU5ksKxpE9ECsClVS1GFk0ceH0Hxh1mmT+iQZl7gQJFi0GnBN
x+ClwRBWSmKyrDig0LtGyoNEJHBwjAAU9wLOFWjPMFe2mAo0aFws/jrorzCGmZGHS1QCUgllsAuJ
HK4lg8q8gqb/WGJKX5aM5lc1vNXyscqTeQ4JslbyE6eIWxgrd2huytzeJmAh2OrgVW9pDA+Y46VB
BjwaL/XO3aigdiZzPS0hBM1wQCl2lhZc/3zrP7IHzmsHClLDtGyeP1Oc1aUV6LfaV31K3dmcrHJg
bo6efXqX530ozceBDqOdhhIAfZmEgQwQazwiP9Qt3D5JuDNYKU5GSQhFSKvH0U7a0spiytWymzRe
KX55bXbGOp0qGmFLB1VutqHhH94SAIncMebhkGOhM840T7kuxxjLN0alSdLc9pO1VthpOWFkRVJq
r/1Ir7CmdJwVlQ+4ZCx0yJJOnCwNxdpIqm8njA1b/UWt6jcMLJy7bQh/SJTp4Jyz3j60Ld1PoJoc
TP3ImDezwBAxeHmVVO9dUeOtgXjn5xv01RHK5ZpQ77CEYgukbv78aqLGdca+xIFGcsRN1NosBqdo
wFEoxR9SkSCX14aBzuGQoRdFwZjrA16gSOs7xoR4F/78mQADuejZU8NORTaozAmV6svPHwpR9Zjb
EfalkqaUIZxiNSQ1bmCuKhu8NkhuU/xzZIJNs5SsiInUWugSd4owFwaPmc2zVWXBerIoI7Gh9bst
FdsY57htAZpoW0uaTitH+QzKswwWzNBxXAH1l9rCIqMG6Qk/NnBIul720IiIo3e6qhjCC3KTP1gi
cQ/l3L/2+CSlpCYzwR3b3zo9RS7A0rW9rPRIltk2QO7dKG6isN3b1jO7kLaxnfqQwP+RxBWO5g+H
qoVj1Ohx4UFQDNbSdgyfaqU50NXMRo5aSZHIHO2Is8hbMYGEA4B1xvSh+9FyZ2EVgLXgnhngW91v
DGuVjq/BiBumqra/DJFiuqzPkGNueJkeYNw9SyliGDKAw6Qgh+GiIGjOkB6DXZm4EPQGj2C+r8oG
DJBxqoNxo5Nu7SJaU/UigJPrI8tpSxkPmM//YlK7iNJuaY7pU6vGrxYewUW9kfz2MSJJmrRNgAk9
6jHY6rd4bakMZWDgDGBT8hmLPW8DexPGX7KS7CgqzMkQK0ZxFGSPsoTtpV9AdDc6zqrEvTOcTi73
b4rQpkCMqnERqiiz9ZeI5o9knw2ECFnemoO+qwNYJslv08LeDQIJwFQy2XONfkXwVziV/Wi6eOIb
p8YZN9JzxqVaScx+FZ+qFu5BipHuUG6l/IkaGBFq0tmrwNAfnC6Cu1ZsOLmGbJMbxmwM8mPRBLMW
G0IbvjLiHgeAQh5iA3HMqTvrIZ6EXrsuGlgXTxX2qTpr0GHlS7lEJ9OG1SlpZNAb5nj+0K0Ab7BT
IfyiDcKNT5qBPy5jHgzKlLTFnDS8GYppJ9n8gsIwjFnA/kREhTZr2jvPtOD/8+ks1Kvaowoc4aYr
JJJbV2Hu6jRba0wlrSuL+aNV1zHaPy1jZdL5Vrc2cXaUYialKl/ldqmNiyhM8aVwVvAmMMz1FAJ6
cVSHLOhpJ3l0eT4zE/grV2AwK8e6Zqdvk4DceeNWAg9tDEeBOQfuezxJLtW9hTDNNtfx0rYrTLve
C+p/s1PmTU4Ub8Ewq96i7FxGYNFojJ5jhvrJNtHdP20w/M7SZO1jTtc77kM65jeUxwPCitbXmSUN
3Y1UkE2xznmCoiZCrSQ1P2wusrbtZy1OYhhMOnhNStbxz9vZd9UPuxmFF1Eu1MbnkG3txGqdwVE8
MONna4V/jx7hscLnsJsFxXunvejmuxku0lKOt2n+L5nKfc09ZJPHC0gAiJBCrzpn+6nwEU7raYOR
R7xFOA+NTZKyfOzI8wUY3Wjlqxa5qMQjqELL0iPElulJ9W7BBQAxzEg/jFr06+DJFxZHggeft3q0
ASpVGIebZuvnKJFKPBv+yFEq6di87GW/t5E6p3/z6gSJQKCuGgfET6xJF29Zqgpss3KHCxXy12pc
WmJITjhxURwvZ+ipJTpj5P4lB9d4xwsDrWzXnf5TimvOBVzsmyOXow3sGHUGvrkkK38+3ewO19Xc
nJKDPDgklgA5oS60hdwcJKWz2PoQpXx2KEU7SoW0hWpBIyEZ5Y/iChixdz/fhA9U7PwmaJomNc1g
VwBXnz9RoHd11ih2csioAKbIWUsBu9y6Iynn5cBEv6WDheRIdWXn5mHNHtPKqrhxAhFEVvyso0X1
p9sUPXzgn+TvdCqQn4bpkT6X4M9YnkJYHimyKFr0QttX0DAN1EsWWSDsdwLFxTDlj20f30nxoUQE
BjXayDY1SSeGyy++pl11R1UjFziQOmv66fzPVLKIsE1z1FohJay2jzhHjBCiqIQXuuFBwhMZbkoK
2UWdE88tFboySslmjNc/LyTv0jePMxoK8oJAhHFbOBM0qDrHvKkRJ6ExNw0Ca1caw0niOIjXl9gt
wvdRjoPgdX83VBJMTOtG00riifNtthNBsHbqfl2PnDsKecTwidoOerWy0cL6eXBq1LN3dvnIoScr
BCwGsKgfdUxpK48BPcQxn1o3Lq9y22GMCkqo/sVZalPZyrFNxQxoKiyDgwTZUBh8YE0SyEtj5U8M
1VnHTg6ftj56LLol2EXdrCL9VT6WVehLQiB0oeLDIqvRGlJimHPANn1jo8UOG5XC9J4V4cZh3ikQ
WPX2cz+osxqr/jC7HsFKYF9jwonYlxZIKoxNmQ/LT0/qL9NXllCN95Lp2dQ1wSGrENvolPBzA4Qv
inV6Lwxvea4+ZBPA2wN0IjvZIgySygn2jn68AYSRShJO20hsCuNOiyDa98d0euvbN8d35kW39bO/
mvCvp7RmHLzpjA/xh6afNPVVD7bOBNUdZrCIXpFIy3RJeeCEsM0xIQ2FvWbSE1Ou4Zsjq4siyhaS
1hdp6S0JO3brUqv0c8lEVsqtjt+2BLnk0snNFXfIeWqIZduvWt6OPLpGPYmOFZN6aXbKkEBhTDxy
n1uP1hV3pBZfoavW6OlzmV666i71YVBT0El5bVuTBYB4pcYKoOAARFtad2I/QkItQdqhzINK9uOD
FmH+oqHErpo3JUuIvYdwofjmrin1qybA+JleqUP5KoXnFA1KcFQgEiVdyxjpT9/yEZNo1xXGTiJf
/mQvIsadlRTqFv06BHdD2Cq5wxhrryoUhlH22sIrMjp73YBN5m745OOo3DrDtvfHfaJPv2H9rBEx
+/vc6THPtFcjs2e3IrtOvvAR3jReOaD4xjAQ3idxVsFcKtQ6GMcN1K2MOV+aUGyAlGnI2lUdgXO0
RbNPyfEiyxAF3btNQ0l5pMAh6OwU26XSI/YdFJecG1PZCn3r6lv+3W+3CriuoRL2Q005tt2sAoT0
h782HbKjnVxyeX0JBHtr5AFXBVOeSmM6ncESes6rVdlcewOFXEcMRErxDfKzMJy/nGn0GJaqLHLR
3P6812jfnZycIRrjTx0N1bloK4gT4fdpFx/U3sFoAKhSGdcxZNssjGY45DhFsk5D5Pjqro/7x7Qd
d5k14H/VLGHI/vxhPnJTPp8gpk7PaiD2A09Tz2UuvjkklVmmPp7qizY9CLgW1QRFI4JiTjk34ZcY
CPwvYOrw3psHQ/+NOIf9KuA2antB47G0hoqIlYMNdbiHc0kp5Pg7hRejw52rPRh5u4DGegGH+2Ze
wyenxyRp11TxHz47+7ymM3U3I7kqwSbQILGwRUXdggTQ/Ae3TvqQO9nM578iDfQZzevYMNFVjkpr
LNPp3i9ThBc7kBxzYvdsSPeBcIavn3rrsj9UAxJtXBpgj1gKruMUfVFBz/bXt25GNbhQan5T6PFl
GL2qROSahvXRWL+93oWZX//Pf2n/rXnkBTS9C/eJpjcCg3bHg5Eelfq2qclLISwOwp2rErge/jIJ
L7Sh+qlGtFTyx75bxt6tFqnzGkuQnIDh/8cjwlIiZ3QYJhnnCeEBjrQgKpaCZmMim01FRpHBnv6t
mv5cOmdUJUdAs0sMFxHAteNs3VfkTTNoL8sIo8PoObGeU8i4vX4bovivOB7qpxodQhCtI5QOKfWa
ZWEQal560/Qvhzqmhrj1O3gruPxz9ohEQWRak974hxFZjxXkV2rEJIagVavARN1DB65X68iFEp6h
Re144pXNhcWTdcP5+8V4V7U1rKZwnpEf8Z8b69GJDrFa+AesPK7GSlvlBE7mfrZMXe/NZkfL8TWk
Yfe896oTm1hR5vkolmyXs/CUWHto4JkVMUihiGuenIT+raWsay/yImTxev5BycRTbZmV+BXqpVF1
9DxUlX0q4EVl2RWYxUuq5LgqANZGE5ZS604T2ymBBhg+e2gKhaMwGs0uvAvflNk8bQYed2yQAin0
2ZL1ODY5Xp14QAyPJcYJleXsocTxjoPjIrewR7xOWuYeTNbYokJeYrFwA4jpNN1W8qiJS73ON2tD
1ruNjS5icEbiZ21YX5nB5Hqjt/eKR0M5VTi7ZSZu+NCNh3XaPvSbViojfACuqt356ltTXVqVb3YI
mQpIH0h5yYT8Y9X+eZCSok71pI28fYRQxojRp4lqWBO152P3lcMzNLsXOhCQhriz1lNMDAdwWkan
YpgPLYhXmXGawbS1WuCy+FKr+vVQs02AYrB9mwk+1rWfn3MX2YKFL4i91yAx1KW+VdM3N2TX/fl9
+oZGxXUIuMfrkknMl7Yz74gW6gLP3ufZY6JjwrWJqAdZscc+SrCppOWMV/TCHTi+ZY3rQulhGTY7
n64km/YgD2584fH42oPKj0SEikD5zfsjW4t/7kxcWTHEb766Ebx6VKFUmFq5Ir9jjikskt8LKyA3
rc8vqg05AVsz2hThECrx+XIqlY1nDo1FasUKFSTkRG9WUvTE9Svhj431XqhI19hYGudO+kdJ0ggF
5gD0gwvGVoLiP3+ib74/8ei6TRiIfADOz4ekDXPhFip7Fd1imKyk+Fw4c8gzir/V6uYCysyt/roC
OCPBTeHQRyN7PpXqDK3uTF5CtHL+Us6VeBaQb1ZuPpP/VQHEO/FwLGgdc8gWMlZHZtsEjDaN6eBK
lk90MmHzBrEFmQT1l+BtGjkOEGUGBlor68X0cT3rtwXBzzIIB6s7LHnao4umMcCBS5ooCqxn6npX
13dDsdeLcO2DGpv1XxCbVZrsdUzcVTIpJbO1Ib7L2ufM0k1uWnpSBDFVJxgMlvaoVPAX1xoOU7kj
0DzSHrjq2sjxD0C4GtLc52NBihCau/wlD6hnqbMCGXGSrxItosUb55Iso494r/jRRrIIUEl2KDJ6
EWLdRPhU3W70NLwJiTcRAyAqFa4Uqsfuq9Z7x9oSy5HA72yZGDdDpM28JrlJ82wVOu3WzPSFhKon
T0BhZ4p26sdqTfrDlU3Qoz0W9xQ0myYnd0c2m5Neb8lQWhti7sPOyOqYOY6/9GtclBFLsYSK1i1d
R0aqBQx+/p7SwpED+IzxdZAYSzkG78p3VfCL9AikpEvcUlHKvw7lsdzXfH7Zx29KWkTYrXKEKFl6
8S4dIJDyG9iXLrO6uza4ZCD0E75BcEtv2gnRJzFHa9mNSIeziGZQkPtdcDCHkEBl2Yqlp9S5KVKz
079rrKgcDXbEmqgqZzSmX/KmQ8K48Ex/8wrBz+GMoRCHI/ol3qMfGocwM3svsRcUebLBxqKa2K2J
ESuUp5/fWPObPYTrCdOA92bbYIuf95B+ypSu7xRrX/Bt/TiR7mVzdjGM/v4WjdGgAe1xxkbe1A4a
2bwvAwMN7Njwb0KzGnjGqUrSvek/Wg15kHG1dXJ32ZtofgUsZRKtZE9ZqDPb7o4Czf4QkkJkPWMP
cEpxqGnxde6qPy32a9gi29pd1TANcpExqc6CfMS1aqYrvWVyBeQKa99vJ5rE7BLoI3fKs53UdWjD
mFdBPftic2LkcVz4U8FZEv5SGDdrePdNC8Oei4IQ3n5DCM/4xw7/krDCo9bjvkp0aPBXLVZm/NTm
f2K3vbCVftPUOMQAg+epkonGFO3zjbGMPlMDpXf2RvGAKljYzYLQAz1r6MgIZDBOFLAJGg8CfVJR
Ym2UMuWjdR7vRjyopZAob68qVg7n6fk4HkvQtSDvVyo7XfxWBuaybu6F9SD6cBEl85RgQh7o1Nlq
0QU3A/frLv35q5whao5eJ2LQB4dYuDt7ILK1PxTarV69ggBYwSlrkmWe4S3UNExKMOal4V+aLZ4P
HslpfKcCUX3VG7Ms23mo4XEHDP2HVr4VI8JN1NhQVjn83rT0bkgeYpLIzGKvKZDGEKpkMMsy3qOk
pgGBPrSzbIL+RD+H4HcV8AkS1VjGmbNWqBOEse+EuXZ9rDMnonLc6BqCgheT2RmNjyZVXizgy7vu
m96i3n3z3QqTJVrNUL2Xm642ztW1rc0MvJtcTmNPC9HmzfRmN4Z76twPBQCWW3NEGTMB6yEhFEnR
oG3FxdVDFSiQwdZKDu5ilFcleEuIhSBauSn/ywZZuhc2G8v+8txzZwzpbW1QstDTfX7I4tAu+eiN
sx8VbWuo5CcpxixK/xi4DcTcKebHc8Km1fF58l5r4MK0N4jLOzh6OLeHR4J1O46eYdMV/ULBRayR
dwo59GTM+z7ExpgTuZgO/buYGnqFA5uw17Oh2fa69phNJjUIF6IEwj5jq8HZ8CZjiNEH/WKLbODd
H9C0gFi+pcNAGfUrNU+u6pM1WjCxTHelXy/bAuOgCvpIfaFl/KbMdnTIrzalxXcmL3admm3rZmKP
zauW9zekBB4yt1nAicPCCs/xfKZ7wVy3/H2iPOnskEghfIc8iynE6RLfR/KwjdJbKqN65RQXg3i+
nhR8PkAP5i4GHiRfOMtll+d1Sf0rsCQL4ye6H1Gv/ezN5B7ZXbjooDtq43VvbJ1GbE3ALqRhADGD
YCKz8rsDWcdUyY3NfYMjZa1sgNxaDdZW9ieG+EasZoDHV6Y287rd1sWDLsgBfSPmY+ULjbRDtqFw
urAVax9c1M97MRQGx4XqhAUWdIYzppHV+G3ohgrfCzESucIMeas3vWR63/rqoYlcBEUrM6O0aZYy
F8L2FlV80Kk4cuMmQnkS8ahRf/Zpu0yI/LZoFtlhZ1bypGp/7AqzCsi6hrF2shaSQYWowQBqtDBY
oErJyF0t0fo1JAfH4s0u3xLOusZRtzaaYnZevIyXym8Sv7EEHOZpdVtlL07NRAR2m+5noPLhgmeC
EJ6WPwe10dD/UXH30fuU9XM8avBM8CxkSkkJkgQjaiTHlYi1CodTw7xpyCxts0XpkWEeWoy3PbwY
0QnCqC2YKfQBUeO4yeXWxkmmuVGbCNLQMCsDUGYwZ/NOx79i8mcBFViqz726XpraYRirue3FN8Df
cvRzExVvPZRJgmqWlWnNKqY1U0kMG4JUabo7SQeX8GnUnkpl31KlZteJ2q8tEkN1eNiTeSws7Lee
zFq7MiF3WG08j5AV9iRaEqmN3zhJGtj2NYjSBZYKjzEofMkaJ+08M5AUXGWaHVxNgojU6gDyfoXf
5NYyj/bVOu8QH+Dn0tr1i5iIyU3GozKsYqkxdsabCSyv7ngkTQbN/aNbFzd62z2UThYicpRdf5JU
MDeGha+meyVhA64woNyPaoMVl7gagPqZlREUhiIsW4F0cn+ByJHOjmu/z9dUHa+Qjq5IN+AHQuRb
mAlKlXyQLVDfzfo8WjLlCbvbrEwulGP2NxuybkG1kjgmhYgh//8/HaRXqlVMayn2cWxt8SRgzkRM
UNq/h3F9jUGhGnJw6afYDm+0UHqrqcM7jYR0/MIzwifjG9JoozJqIQNKQLVxLLR9r0V6JKwXTmRd
wk9MjyXAf46ban/iWNVQY1Vej4DyqBNEz7iISVayBbArGaLwO84tY26ZjFJBl1aTjdusC2D5lLI5
VOK53zx5NyVIYGpDeehmBaafIb4WNQbKVEtdv4JUKtBCTw9D9vpz/frBezzfLWyLrhvFki0YQH9e
sKgK7D5FJ713q/ag8KWlabLX7iUPExvl3Hg3fVLPIcO04bYK9d96t5fj6JiuRyklw2+46uAjwR7V
PLxwOPC8noaIIANo5m7/zrydphLtulSXTwUE7GILl0laHzcp+yd0FrqRFleFhI5fWmSPzHQUrF+9
p9Z8BOOch8kLpWQX+cucxAYvxDBZIWj2OS6xuuWlMHoWkpVCmtaF+ezv1D8IdoOaLN5w6mchlBnD
vcRetb6KOxz935U7KzAFRM5BbUKxLyFYxBpe0fFu9I9xsG6Ve16LYgjQ7R5yDepvFcwr8Lbev4uI
Vs1gGVv3JZK9Amq80HDARQnv1G9W8DCa941VzEpEQuh9B31R8Lf34VoTb8nE8Km/Gu131T2V4WGa
AtycBvRvG6wS5hixrHXnpbE1pmqvgwOqFl3nQUsvhr0P61xVu7D9GyIVrwjqwUsqpHQgQ3hBRvVV
XURLBvXznx8v8yuYJReJgxagRbVc9ex9hMDs25POYWRPdF+ge/GTFSRz1a5x8DFXk/3ucXG65Cuf
ejwIru1uUSLdZkumDJ/ZwVOrrPQcwc60a/27UrVnBmUuHfpVP57M9KbD9Z4DeaPrvxvMJkLKGXu6
N/1TzwnsZrs2zchoIOYh26kW/qj4FlMPGt79BB7aeX97ZKo/f+cPvsbXV+r/vrNsGf/Zg0yn8NTc
S8Q+4QCuUgV3NnzWyD/OEbmr8NV8317VYOZuhalCeJeM+iKbHtUQXlP3UurWwuURN6qHjArBa6y7
OGjnQehudfCWSizxQx0rlO7wgN469aEFWIn8YpFFUmK3baYKw6ual8YnieGg+X8zpM42bh7W6G8m
7QWvM0N/tIjMiIdHWUX6LawmC9NHB4dQf1+0Fvs1yfXXcKal5/RSH/AjrVB1qWImT71Yw+Wm3Oju
qTFIVsXyjIm6FvQzBM1T8gy9FweVh0rflTbJZuOwaMq7UlGwzdhdWOrvtnsbOQ7ttxxMnDd5MKDd
SCTUcBr6XpT9/p+mLCBjaPMY3FhJYZKhHUgeKyWbwTycC39FoVsmHvZMvDXRtTXei+ghzBamtnJR
Jg7GiZAoPTo4kJanXZrtGvEiunk+PLj9G8hk2DwOI4wQYEKw0CndKYqCVpm0QGXWMG3iZRTYYfjT
NS0KY/572Cpddkg4HhOMsNI/FVB8+FujNU6eQrxhaneNEWKvE72aMrO8GZkeQlXg57PyQNFY5ljh
sqFCARgQvbA39vlbTo1BfMaSwLsLK8qz+eXZFZapsaSuoDb+/OxqmKbmJrZ5+4yzU71P7K0T4a8f
wUqc/Xylb2/dP1c6g7nRMJUiSLnS1EEZ58V3blKKVYzyfr7ON0xatqB/LiS3qH9ex2TE9DfoHG4d
SZR1A8mTM4SAR/NYGjMdzLKrckQZl3Y+uVI/reTZzhe6TtNlCZdtjAxdfgeY+tIYf93grtce3OC1
xGdx4InDTmxWuFjmqL+sdAVqYoutFRxj6fI07mz/brT+9HNtZI8PFpG1syJyaa+ZzET6VjGPZnCt
xX+yYFM0r4oBCnrfqU+V2Dj4ZBTJitqibzbFxTnOV8BHLqqDra8ccmFa+XlRvaqsB6Ha9r5XHwb/
lnfdt+e++zeP2LhNGlF1ljgX3vZvlI2SCy3nj8whoRKebaxi1IfWTE0betMpNar7ql/l47bHzqvX
YWJxFFr4hcGDvIJGEgIDXzQWNr773v9+BNlU/vMwGUbjaW3JRwjh6gFQJNwmzAbqlti5FOE+gLgN
uXriQG2hdRbNIklNrOvuJAGjTO+U+NUJEOR6Ky94npBlD4OPgdk2Ltd5+6vCeyoaMCP2bgY8tepL
vpjGdzULrzUUP7pyk5X8/PExTrFbvVN5vTEVD355GRZQ+ngXiqesY7oF2EUIO14PZFDSGzW4BZvI
/gwdFB44z3nJmmybtPY8cNubtu4OkCtMjJMVahRcA2bCtKAwoTa1aIkR+Rrqi/SfqN9FkBxtX13j
Q+z6vyQZ4jSY/Y2APP/z2/5dwQGPUSPux7VM+Yh+/oa2hhAZ6257X1b9zmK2PzKRcK2F3t1JS87o
pkuqm8p9UXD+wi3L9lqwIjzPaxw3KUVx+2uBxHhblTd12isg3SE9Jvtggt+Atyzf+vLJx+ICyN3I
c3IgdgahqBwVcG1qHK5E/ECVJ3gxsxckBzO/y3a+gMuoVtvSPf78bT8kUmebDPiKrtLtaBTw+tne
5ptt2Ao7MQCQ3ZUP7h+qW20iWPE29Kd562ooMzHKe5yot7BgXUxMpDvMYan01lNxaZ5kfANU2jox
elAoSTcT9hn0YFip6FUmBXsH+ERMEezI5xgTEest7x8GLZg7UzTrDBk0d5VFDz1vgq3f5ynWVRAy
GlS/SJYUsp59V4XsspRNpZM/Fe6rTBx1FnC2En64ZgrlPgztJQuHj+nz+XLqlsuOpqHztT5K/n/e
bi0Yy2ByOn2vjLeefe/Hv4BEM50+nskPk52O2q3a2VhLouMT4lQZ9cqonyznT0Rn3Fn7FDvFGC++
ocdYnbEKrqLjEQDJLFAgufidE0Kpbr3kOaE58oPHCjuZsNI3BrpWF3HPkKJZzTEv9bql53iEAj1e
eGK+FuSuZej8A88Hc9yPW/jPVwwbheFjaqr7tn9xxL0K5R0FbEu2b41gwkB1qiPRbHAAp4Mv7pF8
zqL4t4XJ488fxP26FfGCIo230d4A0n9U0f98kIJ8lKpJpom1hMkCBfoKk9JFMKTLyF/7MPZZPAXX
Jq/HMXEI5p4TrF0TEiH7ujdsAtn3WWLnInaQ3iMB9oFxva7CEJetDu/0AYUTtj4Dj1BciLXRgEKJ
aZZ5XCnLg3ksvf6EO4uGbM/MdS2Wcf/a+HeFfzvqvwpmfqiwwJ6x7J2zf5uwMt3MX8dduUwplH1g
FB3XpbqMFoOUudy4Vr3wQdxD7T2nftcwtRFo5+zx/pXTu4MbYzekQLQbK7/34N0FQTVvHaThOElq
SH0w8aJlwzCkYsw81O0VUNIQv2ct9H10i17uE4NepIu0iGY+mL06znD5nenBs1SmuibFIsEvLfTS
nWfqW6ONGNjpaw//owZSaG9eEI/KnfTzy0J6IUUiNCvHxL38rIDLzLYaasENnKZDruP6NrzGxn2j
bf+XsvdYjhzJwnSfCGbQYosAEFozSAY3MEporfH080Xeu+jilGXZtGVnVVEEpLsfP78KRx4BMR5/
f2H+7XA6bUWLPTfouPZr8ff1eG7xZ572ADuLgi3NEH/U8VEm6iQsH6kl/8XD+Bd2IUQVDOEfOQIw
wn8ntXeZlM2z2M97qvQIDbIeypt9VH5Dv9cjQkn2Wk8GSPpGBnZbfadaBmXk//2iwRQxpDfp6RqE
+f5zNSP6opWUoZ73Zh4TDoRN8UUbd360I2d2mSSvf7/F8r+UN1wy7C5NNlhUoCD883hzMUZpL3Qz
5sUnTD/p8VR4HD0cqRcUB7V5rJ6tbXfDjDANlkWOyY1TueMOziteg+VXX9wF5SffxTHabcKG7b7a
x8ZNqFa19S6CgoNfUunifYdHwQ2+k1ZiOX4IMwQvi2l8VzIvwGNLpz7fp8W9+DGzVUFrAF/taot2
vpy2MJ6nGW1R7fhfo3E0w3WRrvO7/G0O+z6ka3oK5+dK2XalV2gvRu/RGsZleahPUuPU17xYZ29m
fWBWUPwnf7wnxVOmnCT1rmUO1NxuPWTE7Ln5IZ/o/xJebY/xNS6+ez7xTFRUoq8y/SRbh+490Zyw
+MaoYIqfi2Xi28J9Gq5CfZn0XaMs6PeWhWPITnILL+hsG5cxntWPlMFKttnSR8K+6hcNtoTpVhSO
MQHiPpPfhmvrp1d1H11Y71AjACm18lXVWEVc+WMU32bxWDVOS4rdcDbjc0GSAy1MbAWoZ7DWey1o
fzcgxg6ZV3V3hkuhwyCla166YYOp2Hky931KEid82VvQPKmchkGI0E0lP8JFsmXm9nA0Lbu/mvxw
dBjzg0VVMZ3GBdJHFZPE5nOqngzMKoqVfmepqDLI42+w7fXeS5eVug/z3WjuCtCfaFXprjm/hNU2
REkofFkxNIhtSMs/cQvCU/D7+4x7O1zjxi4dH8YC7M7ogsLH+LJWf3/F/2UWAaOnWsIdBZ3H7wpF
TcdILOfmz5j2B6wwNkZCxO+myxYi5p9/P9hjSvo1Q3IwuhMmalbICL9Gb1UZQhaojF4o3T59UgyR
MGIAhS/+ay7+l8X0UW49eH6P0lf9XXgJlZwHeTTvLaCNVtsROrKAlG4rwbmS1EVdk/Ut/Met1B4T
/K/Lg7SrMP1T82G59OvyxKlqYxWvhP2QRsC9+QXV6RYNrd9hVPZeGsHRxDV7IuKcTDY9xzq+vZay
5FkaxgktXpYGcIx0DScaKH7mSDRIAdoYrfOyAx7CU3PGpCTBMx3EIhDxJH3Y/bJjJoWEpd1hDLBd
LstnUGfQAEcSirWiMh+JKCb4UF1jWRzXonEelc+yfisfkQPq55xjmu1jDwXMYYUKxfJ/PPY/d/vX
jbEeHRSa6jgNaNavpUoegrjK1HDcK63mpFb1VffwCAwx+NZxDZ4r+FAPBr7cEOJXdd0LIJpH+PQh
BtKh7GTP34gI7yk6Y8zeA4l2ckRJQH3RzZI9l4co85cUIk6rIIrPv3OR7Rf8gwI1QCsJcBpV0ggf
/75+3LsR1zhBFcn9I/bZ/7b6zB0mONmzuCHra6Hqn9qmwtOjjSRX738wsXL/Pg7+gAi/bwg8DAkW
qvFYUH9tO9NYNLMu14d9rjJvDF4QWZCKXnvQxSiFy7Ag0WBRiY1j9qkzGe+PFOxSeRvk7xw9zrse
bHXsRiMDa73w8+/npj2WtN/nZsJ+fLCGAIZ+L3ljVUfBFGJQPbJxR6PoZNhyywmG+5383i0U5YTL
GVjwpagG6CPqSjA+G7wVW+wZUNCbpIR0rbWKIhw6geyndma1DFejtm/Gdv3w5RmIDwnZ8QCtlSX9
RPoyjk5QVvwaRT+xjOBfUXFMBqLD7HjmgiWhvIj9AIUZPWC1auvwFIR4nMdUsHAhAP/C4ZoNnkxg
aavLnlb9l5MZQSz/dls0CesqSiC46o/b9j/lOVY8GYqXbtjPtNw7Cd70Y5gmUDuMc4ArZtaHpwcX
BbjB8dvyeQz9hYEnBYWZAYqUEveZWd22Y4V/0NlLorBajZQs4ZiIt4EyNU1UbFB+JqnBbbT3JIAv
ObzmqbwUMVkZ8PQTMBoY8mwTyNO+y/uNSuPbyFMnjC30j+QMTyz2gKcqVbZWEwxpkuTKg34KBtrq
QA8siPkZurNsuDNDhMAYO42fSkmjsFkYcCsy5RuMT8fvUJCaZcPnYFXizNndOmY6O2U6blX5k2UY
k9a51yXVJYsESGTNMgd76Xhpw3Sw9fHVqGbCLhr4bNsRArElvso0f4cjo3tTCL0T0GZsM33RJLnD
9IVvJz17mOF5OC2mYBOUTwaSpgGduOkQr2uTjJIPiIgMZeGTcDe3062vxHM9aoA6P3OGTZYByT5t
zzkUniraIeKmI+GzOe5i0CORqVNfacNNq9+7PF9MfkN7h+78jF+OOZBeEq1i/XXGw6gn6lhiKLLX
LHY+5rDdhLpcR50efAhgMpSg60cw7YPmUKDow6Dh1AkRBu9PMptDNWOCkV5FSCuoQUbJ7SPsTUg1
wdA5oF3ZxIdW+uTrhoVlQAKo2hmHClBBf/DlxJfGP3Psgs2SlFSv1PgLhShWVfFtA2d0cfDdlnsF
rjWnK5I3TPhHD+4gwse+zpy5/xSI3qgqEd9WmZ5TvwfBF6rXafzME0CTFAcUhFdvwO1qeBgthJgN
uWdUqM++fCxb1bayHQrEMvzRK0+B7RA/C5ojNF5ArRkiVhRpoOLqLXtGDbUqnNwQK+PWv5KBh4qM
ok9zdG3fKZrXj4iO8qe/z0+/V3aEuJDqFIWJSWWJ13+Nw2pMsq4Hbj5UjBkE/Er2GpNM+ykzV5T1
DWnI4u8H1B/L9v9MiMbDfkPVNETa4OdIdH8hwnrNXoQ5ITqPDRYzbpcsxXETik6098NNXm6Igyxi
V0W2uEyhWxQbWXG74UUgn6ZbBB0LE2E1bnosWiaGhTod6ofM7y0tdzTZW3gVK7EnTd0hC2JrvjTx
yvgMXjrGwVLr3U4iycQLKwxMD714CDdZtUx3zQesxy/YNdgPVFg4naF7NNtM32fZ+u9Xr/3X1f8q
ajp/mjWiK6Mzusp4N3cYraH8dw2q93bVvKW7Llnn6VMtLEpSCkuPboSgLadhAVQ22swKpQAMdk1F
EmRckdUbR2/DmfOllDsyK9/gxdMSByDMVeLmxuaZAfEenHIigFbW8KSsCzYJ5KRsecu7Zh8pK5GA
jtPfr5Jy99eyp1EsagaNOhQ16FQk/deSLCSx6avDOF3HyhHMDzosXi6fhDnFopYAhLqngsCg4i3D
EjdqviStWlvNucpeNJofKbQnBr43WD1KNjYFqsE+jrc/uY8BjuiqfdTMCq+e7wx4S8RqXorvRiJA
JJTtagMRVJHJjjEMHD6YvkArH0q5R2LH3G7jYzXcK7HHu+HREMTcvJdpECVLSi0c3wkHMdDMmoZn
JRYObqROt7o7lvqm9M9KIzlioKCRFmqiOi23SSjyEgWVbOSorq5V+I82TFifPuzJUF/I40o3AoJK
r1nbkn4nwG1ZNnO9sIyv2fghn3NqMoIrm1UyuqqCllXieVhYg2Cwn+PcZfX5uap/0uxhhLLUZZpG
eLLVmAUAfTYowSE2jGR5jyYLhkhIU33wp/dGPefoMBVmEmIaDHGnVj8iBO8Om8hyq48r1RXZLczC
iEgFxlHj5dGSBxL6b7P/MUHMEJXzLECebJ5k9dyKEsjWp9zvxP7SkgeiNGd/ugkoxEY48LWX1ne1
uCbZRiBhUN2O6S43Sjedr1MDVguRM9afI0KeFCies3cSBizmOxchuyEzzimj0fQWy1i8jjOZAisf
E/9w2VVbDbEg3Aa9gQH6IgkDSxHd0NVQbU0gVRyCcRY0LnJ2NVEti3Ju18YFlyelfYotPKKjDB9h
z5quD7WJAsoYZruoegSvfMTJpSIOKt3F4dZKVVvpX8N7hTpa/2nL48h5yeVWge1vXKZk3YGn+qNh
twjn6/3AR3QAtPmwDKNlVFzjwFxG1VaEq1RBSDJVHpIPWPQt1ti3wwfo+ktDWxz1daZuEqPAEmqn
UI0/Bjsh2hJ+9vu8XWnpLQbeDmyJIkxG4IwrIp23RY/6uO8UVJq7bLrJHRHUNU8Sa/HSnx3t8QuR
G5jbZPiQ1Q0gySCtS+0He4OYdChnyB1dfDOCQ0THIY6Wk3LPZJC1ozF7PQRm/RLjuj6+i9J6VgEb
0PrmbtGAyWMiTY8icmHSsXYs+uqOtgmx8atpbM0R9gsyDS8YbyH3NkO7+8QAntMbdpOeNXuQiPlb
V55S48sq7+T/MB5fGKKJiLmfLdVuJmzr5khvnkScB2aK31bvQEBlM5u4VFtButLXUWQX3zQyFQdk
leIZw4zkJq6RN8b90kQJbl2nh8bYGWdMElm0G+TljGDy2O3yy4iPNIogetTWRyOt4uooW4sJ3Hzc
ZSo6BNmW3utvRg7Daj4S5iFLLylmYMjih3aJFqn4jAklH/fknJTXnI8/pERDkZQWrBDbi8oGzaq8
rO/EYJSRl2cu9urQB6O3tDtV3WpUj5w77id0N4iVwgu2hI7njUQ/EWvisp+dVSB3YjueZMkGog0b
KNSL9NJNLybUnZlOV1ye/EazJT5W456HKsFb8bBUhApzz8wxeoI469dcKRd9vBlUyym3WM7TE9BW
9fghZV+tzFpjiLBxz0JJDJK2raBlV84YvUAm6A/JdYQGgwSFJjaW/GynvFDyWA0l/dTPWOF74bAi
sykud/hSZMJO8HF/PsRoEDXa1cQcQwJ3W3OlXCMeKUxWaihhgZRH6NEdP4JeRkRWeGycNPLEoU8Q
pa5cRaaxRxPP9sUdJOvES/E6rZZBuEDeMTcgB8fMdzHIqAjyQvABSRRC4uSFe1/eYS8z/sgGMVpO
up2lZfhBDE6OSFh1o/DWIPvRRcDF+W6VbE+3eqDaTXAxedOj3UDoSSY9t9AHjQG+JF248rPAPb+V
7wkipI49tI9NTnDrwotSQqaObkX9NEPue2jTgcLhO3FPLW0rW/tW39KPK4w1XFAScrl97PCimzGt
8mbXK0/sV2CKRDK+IwcRPp+E7xhMy+WULTuW4zY/pqHT48b3A1MPcLQNL2V8C1DC9uUToqW2OrMA
Dskyv9e7JmXWc9QJoyBHCJfGq5Yfudts6HF2r1449EB2mG1IDm61E68vFg6Zo5fUBV5kYYjrkGrE
WFMCiLvOeKR9A4xnKKRFONELnSTpSJNPJcR9T1JG1i5ywS4fhdeFioVpKTw2eLU3a2GGWmAD6shw
DgUX9q105FPgOszfBozVwAUVjXfCV8GpKhCnkPE6ZeYpOXjJcw05HK7sN4OIuBFlWjfxm0QWX7PJ
Um8oejLbn/12M+XHvP7QZ94N/OhE/ATabpH+9PrmoSUzPxqKfD/tPViwVOtAqGWzU/U1UlykVZL8
RBjfXdqRG1V+6TFT6TB6tXXTRzIzsH1TzoryE/YwvrpNhLogKn5q6D0ysXFFyctxjKuzz365to7m
tLLaJe9TmR91UuLWsLsqcatZp7DeVkjNWtylMOz3yGFaD53lQWrAj0Whhk4JJJEx0A9sPwa+7y5W
wpItMhNJ2BjCuCpOMulbGDbykqjhTZF72laOVbcsSuSSRRMJ1DEz0Is2Y41wkEsegnK35Cexw2mf
Ws7fY983RDeBLfQfGal/UroIfuKmqO6dxOjCm4MdFuKoiqjPtn3rtPcukXbhdDYFeZFhAQQKWUKP
7De4gmHelGnvaRpDMX8g0Y0T4gjWT3vsdMN0OYi7IKucwgspvIzikZfyUfTbmpZTiuN0kHhRfRwq
yS5Fkw3vRH4VfSj9WaZu05FQDMEzoVeJjJibhPliGc2U49O2yG4R+CDU7FY6DvNL3bKBmzh7aoCB
fyrZS6NpiMJodrIq9SaRiNE7rBV4f3hQyPtAR9eH1njHzg2NZcKu9KnXX4bxm4ifcdxDxc0wTfAp
C/XpewZ5KOZn+PY6bYTu0BwLdRF9xphpWDJGN6abKts+/ay7NzM7DybVxAp+nTHeu+BNj++xuMFK
kDgsEq8nd9ThY1KCfinsU0I9WBKKkulLM+jtZpwdVORjfiWM1I7ADdWGwmOVEi6nEb6XXavgNAfl
XqV0mAUn6uW1SleSFL50pdD+nxkyJXVUJxB6FJ0D/TbpS/xwBdlThn2BgYP0qgSw8fR0UUYJvOrP
no1pGidnHJBMoV1ZhbAU0yc/xmkWJwC6E1FF/g9hU2+a8fJ4aHN0LRioMaFU0nQv5IP2yNjAKU2K
AjcLQi+ll2iiWhLywjUqpoRUd9QXP5KXcEOpstiD0XZtE/NUj3fBMBd1+uzjMzW18NYIfagHt+2S
kzZiz8m5hht1/NaqG36WXk0wUP4hZBFRXuc0rllfZjuoJKeSE4ZBwraZVsu4lto3k5Lc4EyU4qPI
96HixWJPAPsDBf1Gk2nL/lmlrAq0XW2+SMHL3Njw4wyypjobYxijZD3Cw80Tks8Wufoj5JdJNjnV
SEoV7Rqvml13bGJP/MhNtwHEaeHaD/shG2wZkicuw8FAbeeQVZrg8JrtU1amnv9jNV7C1+7y18an
7ZJ/1DRA6u8+pTxcZ9UL3TYpn7w62eoCpDBHGRc+7kCwiTUJhgg722Lekbzhm5TwpRP5trnC2zmF
Y9S+dMldJPulXGFm60j+ruiupQC8QRs6ODOnjImjS+64LHb1S7GWDZ303cRpjrRPwvRas3BChxDd
qd6E8tI4yOBC/pL2sZFfSXnTT7Rz4+abQ1grwupSaS2QHZaeJFQb6lFFrEYsRx5uZvVlxjqUTDKf
HKH9HKwGasEcFeSF3eAigBND5cWhOGmwnUOrHsCQURbPiTvgKO0qz1a5E8a7anp/32/+UUH+T0+B
3SaULUgV/FMzDfoZ/+wmzmnoJ5GlTlftaL4nyTaqPHpE3dLs17QVYluVmazsZp/tM/jMDJGbhO3g
M85CNYbkV2KgEze5sY0qyD7zcELHdRCBI5lOuD4syH/czRtefvRU4OYmXybz/ia/WAIJFIsgtuke
cxPzC76CyVXfJleW1rpyUFhvqeKH4/CRfKAWy+s1hqf0Gih8CnUZCiuYc92Lqhz/fj/+0Ch/3Q8V
KtuDlggJi43oP+9HIUZjlVryeB0yd2ZvkqziZk0uIhupPNgqspOf+qe+p8u6C8jC0la4A8nzJmUW
V+hlOoPoxgoRZ55Fdh1MUZPWrNvONLw8JfQyKPNQ8au11jvUtknsFryqEntXzyxt4gfaBbNGZLga
72YNsutKh1QC+POoe0adKsDWScCCHUlH0Q5ht1/BEHMQy8oNyk1M9Odi2lqFV+h7+UONyLdcKAmG
59ijY990mPlT7hhY87TU1fU8rBhDOI+VNzPy+nDTqStmRWJnMLFL+zW9yb/fXkn91cV5vGcqDnP8
TzEB3n6TBfCVpTcvjeM1VxYdJo/Wo6VJna4+i+mLVp/Vn7J+yqANzMJ+Cl5b9TltzqpyDtmHMgNG
8C+lIy6fmJL3+lqNNkl20JjIrbPwMparVL0RyZxNuKkeHv0A/0nXrsO8ERmzOHbrlLAkXuz5m1/F
obVJ6Y5ucw8/LMM6y5jMhbuUhMdxb45PhnXXY7yxXtCsm2uym+kVW8pRSvZBtDMDV4rXtXDCpLGX
zzDyRuEF3ppSnkxhI2EkbLz272F1CsRDkS3QOc7K00EMlpXmNuqzgq3DIZmvlCwsWfxsOd408Wgm
t8q/8XVRfW5UKvVD4a9rpeO9vwzkEQNe62vZ3FTijrCvxtjPw11KP4xhMWh7jFe7+Ekn55Kx0X/r
5lNv7AgW0oM70lgp2KjN1pcImdibBcLzyg6rGy9MXFxQ+yfJk0jXHJtzYp+VK++W2PyHXJZZ5Z8d
zP/v6QNL0sSE6fh/KeCkugxLwy/Ha9xfhexeKl9CDHURs6rwoQl/E+vPDF8A9ZJr1JzCO86jzEB7
S/vuqVfDEusrAs/Qq7CpOcgjnrW7VNzKyCf017K3ReFgKLdJCN2ges+mJ2HeITJnSpuMkxlc2/Fr
NJ9IINLqrTDslPDYRc+zcsyrFwIds3GTtzy7dRCsJrliO3cL8sswv4qEMSUP6xWKmRGDg1PNkjJt
AppCstd/5Ppbz85j3Mk+Gx7X7wmawI53YzXbubrGxE6b+wRbnhojk7eQ3Zv/mWbXWUPit6cBqUn3
AitS1aOOmU1G+1lrLoP8PNROyhZH2wzTSxmggcQlfFMHZ0W4ZvRiFMTn3XZAlW6tqnCLPI88ViKA
c3XbUKHkG0XddBgT09TwYamvBXxUCIQbToN1Vhnw4cZCLBysyj0705hVKvsY8Fot9EfXIiaHDpsZ
Zv/o2PsXuLOSsISmBOcOCtjDSbh6QR8jYcmuvMTRIZlcSQKiWErFrZRfVP3+H9PGH2D297SMQymT
Bu+NSG/0n9PyIGRSIFf5eJWXEuKcp7x2zKX2KlD4bZKDgKTRZku1mFdvBEQvsGBzclR8NuFu53yt
kZxlx8+R251pPy2rBx2FtNIFIR9LtNNu6lR7KpaKB7qUPhK3+85u2kuyTR20C8vIpV9aOsO+2rCD
OaVOe8JUQVn562qBIT2mdF5MOWHjCMBGaEPv2bYWoUOmAin2t/xqeIKtoWNMFsmwb5YkM1LU06Xm
X2aCgLeZSldh2W7nDVR0a9nruP+5bGOk5XD//5cGxQ5fzOv8Q2bPDxbl841s0MxjCiiOdM3iZwxA
RleES2OhsPDQPxAm/0wJqlUL+bNZazjR2dpdxBezWGFoKXYeq6x+ofnRvTTKqpgd+UBUBiVbSvW7
F7ewJINjBylluZ1jtyNgmYhz+IbLwMuO2B9QuiKysOtzeeu21TaJvFpzItkFWiq/Gxy8iJ+jWXMC
+o7fxn29JLVkyT5u2hqxo8EmoODchhvf1b7+4035RXT9M8OwxsBzVUD5aa//80XBTif0R13rrkmF
gRtaAso+cM9F+95ilkJ6njv8FySLm8IvLOhP9SSjocKqBUMD9Q/3+X8w2R57iWEekv7qt7dJXuvZ
KonWISFs7TKfiKJW3dhI7HLGmau5SOU5JDxyuFrZHcNDQjCM6tUo9lOG5wFxx/ltEDdDtrV04lKB
nR0kupG06bStL56DYE8tNOiQro6KsOnCPW3pOb6oPTbK94GuKZWJkXlq+SO/6yWNpuMQoYouTrm/
l9uLXz6byaaJ1628K8NLzSrb7Xx5SQPXlPDihLWBLG0DgSsrP6rseTLYPIOYypeyWRYVTJJN2F0V
61wYFZn2hzr2YKkWbBvTZfrAkODjvhEDichH2eZHht8RYojEwEi9xJVWAqnJWX/s2RfE2rpbah+Y
ugXGSU9OyXhv+e48fY0V0TI7k9E5uMa0q9UVcr3Yf2qCq4ZsX3wdtWOfHLvkORj2qfEmRl9x89LO
nwWIR7ADNRaLy+zfW/GiKbcZOhk5y9pRZpfgP3doTcPvVvyU4aX1B2l87hvQ7acxOc7W2RzPSbnT
w00Z7OoAS6VtB58ckbm8HYDcZYjaG/6MbGD8p1hfzirJEEchPZvFRdcOBX7quZ0KjpbtNUilOJE2
tS0H6xq3y+QYpNthhGhsN8mSz1LDVTU9WcU6j+9VyjR6Dsk2mSkH3kD0uCVaQWLxM6fCh4rSa1lC
ujuI5S6ZNwQfa+oqYlpPaDut0+EUYNobrPmWn2xnbB8XM8tfSPbv2qDoHk4++nc8uNlwZiQvWLv+
BMVeLD3OBTUjNhU1Dy9Rtj73PT1k1o7PMeolW0mRQJ4Q9wZC0ncJ+/VyVVZ0tFb+sEq7bc32qtyl
7CpzIlnWGUl6DO1gjbe8EexKBLTbVHiKYJEhC0+2Qbiu9ENQXThONPLjADhc1mlKT4K6qug2sPVO
T3G3fcQfG/gmbHr9OChbYD2Jtgi5pQC7+qJssa93+KJRruiYzlgIdk4sL/TBVUEYREccAP5W/AxM
B1TXPs5JPD59WRIrGyy4LANTltijXDdx3k/dwILz4sa+5+uLlgK+XvKLRum0goM15Gw+jt7jUJ84
Se+goudYoe9JhMJYrg/jEHc/6n8WEY5roQ59HIJEaHFc8IpHkM7x/JAXFuvNn0Pwn77pssHj/gII
WC6jZq4ePxXhRjt43AxO1kRxTAOQjHoTHaFXlmt+YM01ZuNKHtxqJvt8BaN9HpDgbjgZsB14DjAF
iPvjJnBFubzgj8ptIX6wd5A+xrU7jaScLFJaWCn7HJuzzQmrJwA1WdCOz9tFBSWJBh4R05XLTyau
hdfD4DbRxnyAc38+L3Ee8n7p9fEV1PrWDguLHhrpG+UT1FRypU0IOxyL6hQs3uFwMr0A1j5u5nDC
R2u60T3EuBkxLJ8ZGJgMODEdBw2w8PEkJ/bT7JN5v5lCegceiER6sk4DHz3Hgt7siK8wIjHJxors
ger8OXHeDtZ8js/d42OpAUHe+EBeAe4ep8PffKuj02S5ASpIukIypeWCFHF/cOVvHX/VB97q8h6w
sQ0rR4Qr9+f1YpLj7sQExKLa58i8hQTD8F5yNH4A7jkXVDyeGBdOq5PKA70Khjb4di1IaeFNwQuZ
N4Ir5eXViOflbfrzXfW7ZU8MJ6V/XAqH40V4QHX495MfnjzOB3LxRNh7rrjqxEw7L4XSAZbgInn3
0trl/WSAcGsUgbcKnv1C4H0jsJnbwYFluqpg31iS0Pbe8d4+aPAjRgTLGruDYvExYGEiLzwLhZSn
rKab+f1RGVBVAZax03C5EMO0xdQlSjtXsHSxH+bBvDh3iO6UtvGr+Y4JAndhjJxoS7wBv1cbyxSn
Rw3gkr7sAkzZ8m3SuCD28IMdI8RyJzAjINnBpoPAWOWqgYm5jVwDqzi+CdwZYDMeBJ5hPu5KlgtA
zNNmYow/qfTwtXk8XYos8c9qpOGThesmcnVC6BaY4XzwjuAyzYfwx+jRFrrUfFwBb1Z9r2sXrBeD
L+4k9weGtY9KT8F6YDF+lXcOwG/RPkvhB6gktcAK89ov8xkzAPAr5KGRUwPESWuI1PwY8DJ/x6T7
gBUFHmgqv/Kn+2zLZKxFi1Fd+DOiUs4El3U7HuyQW8TvKo5EfYv3vu6qmFDSBmC7D47ZrtVyW+ru
3uve0bNN73xyB3Wot9Gueg/fct9u2zVfDfFIeQddMLIFf9ov/9mSbf9Hfx7BlNlkue2puXSX+kt9
j+/tlxHZ3kjitW6XV84Q8NeCCbjAPDGL9jwohglTIzsa7jHO3DdAb7g1ZUMO1cBz534x8cGFFsNX
7oPKyNOWAmtkuZ4jF1MZCgHGgsRaH14JTSoGWKB2hVUxi7Rl14dMQgCxKBfG2j+kq8KhjbQEbIVx
ddBXKlLhHzro+rHdFjs0Y/NzINndU4mb8aG/4TDttivfxuWBkXgrVtNq3kP3ZoZ+iffmS3or6B/a
FLITse9f7U9DQyEDe7eDe3AHj9LeqWLMj/lbB0hFgF46NL9HgutCW/5IE6fVseuC8mE9Z3diqvUt
kb3SO4bRr5ADhif/Q/rmpyvMxk1aXEgGsb7egPzMnAGzGAM1dQQAPQI2MoAdT589KXd1mXnC6TKQ
XpJo6RPS5yeMzSa+MK4XlAsQEGitZV5OykfmZLDXUDCySQbB9WmFYTcPvEia09rvl2K2yE7dU/UV
vY5vNNTgBBgEv4Or6HZ7HvdhtMGpZ1BcQVriQlTObrdTa9jvG75GK1MsN/m+05bmTJ/UkWXH0LxS
Xk4O/D0ad+OEd8tCyJc8rBCTPx60b3NwgPxGtknskJKV3BO2gT8Pdg+28DQehcCBNY51EeS0iECM
T+PJuvMEEtPOGHJ2fB6/2dqCTYnqqhXdYfYUacnpGnTml9Z0pmVd3SGXoeJZVCZmhPAcH12uCnvb
vrokIz6X5OmRPFAXS7VdGdgLBBflDJ0ExREG2Z0Jc8+BxY4KMDu1F/TFEjO9+tGApNPaNmMPRyP+
ZQHBk94036Sd4mde1QECeDwFgSkc3exXRj8Z5t2LJXldtqXJUpj29HEV6F+yatKv/aAlkBzHdqfT
pCWsa/Iy5ZmME43C2q4nV61XYk0kijOi1CAUhTg6CWecxYjBH84kCmv2lgdWi5sQsru6ANwQ5jXE
fRmInb8/tZ9J/SwqwsXxmeF5LDQDAifudZ6ULRPLbsn0ajf+5OnWEsuISbY557LYPnxxwgvkPKNY
Gkik2AU0zWtlaCkIZu61+rgudHaUbfWTjgB3PWl4VRQ/AbwMpn/Nc+GQaaM3woNK7XtVOdY3HXNM
EtC/YnsnY5wiLorI1fStUp0G8doOH7O5xcFb0j1TXSimU6ChCpe89xPyexKBWL3ZkZeITdcjT9Py
+sGFhlEAOCE1GFYtBKxpWVJVJluhpw+6wRa40ljt7Qnj8nBPMnlSLQttryqrplipJQ4m+7C6lMq2
Da/QmGIIXMSyTZXbCGR1OkrnzCzopDdA3XzMvG7HOWUeY0qp6K/S13V5xckwBV1yR8hTCFJhOH4X
XrPKnvv7/AdKKHHFcWbTHR/QB+xJG7LvcjS8+cKARPRokZT4jkl1IREO9EDmkU7QREtE8l5WBQ3c
AXaoy7fy8hbKjC+KusfkguU2/jsda5uM1hjKJn1lKgCyd8BR7dJ4ZN/heNQN8KaeZY2oL3/T6at6
QqLjZoD6zGQDLDQqugXK0pO4Y8uP6qkhx5yCnXh3bNsahynrKTaBa1ZDdIGlTjZiYy1r43XMiYlb
QS9SeS3rlZp4FuYUlXkTMGIARTZRVi6kmSbTWaUS8r1wXI+s1sICs/ZHOlW/DeVVRm6MEdqq8KEp
Hq59XXyxJsNOm+dMQWvk4qaMj+dgfdTqPbHW6WVoV+AoE6Tf1qugjj9cxeyYfHRaDFQp/4ewM1tu
VNm69RMRQScEt/So7yzLvlHIli2E6Dshnv7/cO04p8qrory3w0slIwRJ5szZjDEmRjda0nunzCoS
IU6qLoxAadFHXtWEbEQQwoty26d3/yGQT3AK8rzNPG7XTTmVk+AYuno2EY9TAwdERSsniDtPTSht
T2V2OXqyM/cXVCPAK5YyzXboogriH6GsKWnRHASSqOIJ0HZNmLYEGABtEQu5WA8qFO/FC/UniNJU
+UUWWj7YeJhIlGwvAFojt8CRezq25ngPOoZP4l/X9EwwFXBmeN+gLtlo2CUac9xZsk4aE5DXVjpx
mvGHjvcimbdD8TI+GQgIXixdBGdtxgZiRcOJBBz+JecZD7I2dAQdaigtDnnh1fUyEj7GH2WHxDgd
KRg7i0JcF55jvZk3UwkMY+QYQH4zC/4BzesNAMsCGA4LCBerr9n2c2C9RwJmkHCohJkKGAfSOXer
Vm19BKDAV0NXblzQz+yh+Xu/Ai6NqtSxhpsOIAcUBnwwVLTYLSzyQzQalSS35yyRTXuui46YKogX
E8zSNWWPs9lfx8HohSID+W3Q2lzLgzQTC5XvpKmEbHFcSBiCcBFJbCCJkgWwW0a79TFT1UBtFmSd
dFadYKFMSOGO1Y796EiAEeiRmyWOoxhJgIYFl4g7MItw1Gx4JUZko5plXL20tlE6RYtIf9h3Niwy
Y06jTUbpjAmlNP6oxInxADujcjuiF8zLRbDog0b9Dtop0zdRyOAG6di9x8vrAQ0z0G+grXaq7PAI
owT98+1gfoiFkboJJyXI4NQdfWhTWUYFZljdUfFwWyK4T7pF3sCYEE9CHEjMa3Bc5gvd10vvgYnB
HlbPyQjYq43xVFHHIOq6onU57W7gVl1MiPCgrOFqg2EEy0UlmNZjTjt2xgAo70548dOxwxVi7En1
3SQwvY4IOCR3qtYt0S9rED1E4sCk1gKygK9QgDcYgzdD88vHGwWkSvXV58cbqzQKJyNeti4Dmj5A
PuDlsI6O1iMjOLboAYmyIW1bOPnVRc2/uc0BZUJLBIyAmLM2OQsEEBViFA57KwS6mlD46KIYbOXz
+KnxlQC24c3URU+ng4pmpZ/atskgyCNUZwI2aSbQQnAyerAfwG6eWZ9HenYJloA5RA6H3DmlSXaa
2zQjXTSnCozHQUFWemJEo97DszN0JDudQTSUSIDe6JOaYjnZr/4EkiKnICuYrLm6w7lZZ9L70FvY
zey088PYQUmWMjqdSVFNUxgPlI5oWEmDhRoYhts0q+TYg2+ztLey97oGqJEHeoaGl10Y3JppL+z7
0K/wbG/TDvJJPquSefWYYbs6fV9rs0R80hQPjZ44eYmUhbwZidMCWv7m3xlT5RsX7it3iQ4U/Vc1
BDPRf/8zYyrdb8IlfLTNNpRsSO6XsW1c8JtsNbEpV6PBDh0EulccWSUhXOKBtRNLByLiVUA006Th
xLVBDtREny+geR1PJnSOjryJ0JYGeGeVJOZJ94o8F7v6SRhg9I3q9r+r1yT0wgeS3fcWkYg2XVRF
y5tt+06i9Q5AOkQqyKwMe7S9bS5TSjSgv/kZUgQQr24WsKRxRMdCO8F4jEgmWRqae5FdgKZ6panR
J8W+VTcFiDKpgst74QpetMBNO+FCsPnjk5JHZj/A5PyypNGTEfSRx6MfSe61+gH1Tw8FHsC32gfd
aaEajVQowPp3YYBGlitVUI/1luRojYmxdEKOTyEGa0ekiFqzaT8m3dWswRT0VqaBofRRLAKRmL+3
72gA9oBPDgR2JISJRQgisKn0aB8sj32Lh+wOmSSyWeArw9JLiL1zx4S+zz+OLy1S4Sy+fIJIk5Q7
GTJfgzFymzv9XNyO9nfA0dgNGzOkmkHY8QAVxZfbLQ4uXNjUgWDU9Q6OVanTz9AO0bLaPamhR80K
2FIOvRUVfSuc0uyIDfV+7kkEkE9+R+X39o5jgF4um2VRD5swYvuyaGJO2IKobEZskWP0yKihmsnD
rNm7CHHHbCVm9laOCJvJngBVwc827z9IfCh/fS7yGKI9heyh3vDnwkHuhu6H5bjeRjMsERD57DRa
XvcFlWy6X5lE0N12UC5hWzlfX7NXeTfakPq9Es6eH/jtMR4Sdqt+HUI2JI9JIfvIN4ILiUmfPf97
mRt/KbyPNI02qmM6SvO/b7pAsRKNUzUt6i0tyQBv3vbXMS07PcUwYXy06OMmQGz9XnV0EixH50IU
+KB7qROjOmGY+ax/uOJtgn5XBA9LoT+K1Tcwqe26RBAXJBfASke+wxFEvwF9RtxfK6lcjnkwGr5O
udoUnsg98yNKhMxka+Hd2SD36IhOvqE1swBYHrDhqCC6s1TFUgff3ASb1YC12aomqoHAEq+hTfwH
8FSW7J7Wo4p1f7gyOEnZrlCp0tllMf7UDfDNwHmiGz2AaoiGJH3wq2EcuPcfOgnLf6v//D6432yo
1rXjXm2zeptEAFOCamwfY8q3psqcbBwdRsWVjczVZgZKzKScPnWJrKcpLwlPg8uq3qPFLJ1GCFwS
CS7iOS7Tvx//X63871c40K9/q1ApyhEtilFeb/sYvU+LBEIDrBENOEsCHV85WIvrJ7tpNjnOJKoP
Zsj4NaxO3AD6BtABxCIATT9jrhFobEPu3URhk15IYHW9nlIxaYkjRDCCqh8soPzXhfbb1P2GyUm7
pgMgyrWjuzoYNuwETJetsIGG+HgRz8V78yJ8wFplAzioswIHZfyi4i8SVKKl+FxG5r9Hc/S3xaTT
ihaNYllRWFd/juY9pgniveN5X6OgL32gSVk2NZCW6imITOjjhvJ2r0/u7dJQacuMVNtqpE3CYYOf
PHDib16lOxGgCwhtPfg5AgLQGJt6U66lOZ2XrrA8yAoiyL1p1+0rddY17j+9H4gTjtNoepyWa/0K
+Ojmab1NjEqPGOPu/fsuv2tOfO2tuoQG80DI1yFM/3mXkiD0NNO9cZcEiJi3Ah1UEAJABk3yO8iE
toDAfWDNigvEulgXT5cd/eVayWOpkTviB+EDmJdcNRkzpJa2wAsePzkw3xcfIhwjRVLUQRwDH+B7
b47sQS9zXX2UW4kmruZ4m0xvz9n0epI/6xU95H1EQYJ4amzoou4Ji+YJVFuqTa7UygfhGHu0Kdg2
lmTeSRIR0Yhm+QGaXvTZYqBIsc/8CLr7TvH6kg2hswkkL1GRDP0bxUtBoKupgShvwyAOohU0Xk95
C2Go4ftPlrBsJmBUwMWb2qcBj3zXLu+Ua6adj7SIpwbisswtyXtKPUjiwkv5dN06VAp2ZYa9cxNv
pLvB9SN/NvVZYR+XR3MimrmXDlEfPMH1pP14bNtN6yXL67YBbD1NiW6fL0vlRb3NYVf9xGn7z0T6
db8GbWPUEUrE3zuYimmCoFpaJ9tmbB2f5PXl9Pik4xKzKV6N3caj8ZjXzcbuyI+38EdHfmI1RLFL
SGFIL1fz+5wE+TKjhBxui3kzr9bFWnnucPWfUWb2kkk1z+bRFuzSsvBav0JQ+wWk7OfzLSCUoeTg
qIJ5XLHzjgi/pzmTAYy4QHenxOze2qlhNa4wjwEJ7+VDZed+4oHrSDzWlY38iea2q8RhhzbhUCwi
+nrLdkMe7GR4ePxOtSI3xYpNofcu7xT52KmiacqVPd9B4AGud/kHxohGJjJiVMgApEPsTVSKA3mF
ywRUUCP/gMCgyfshCNS38YrO9z91FpKHfeh3V/LrQSB+oKKKj8T6+NvEq2FDR4WQJbgsl+kIwNTT
9RXVa9odFx/d8+UjeovfHls0kdYS2deP65s+1y3JURyodNPbG6H7DybmL2sXQuD/v6BvlFZDGWUx
ckvDShDA2gyOd75NXoGcUrGf1kEygUHkjZ1jcFxlc2HRvtVvpZ8+p5P86QJk543IrSVUXWQ+ICaU
Vsare41/PziHP81j4zt67fvoDbvC73tofJe1PC+SbbZpFuq+De7Yk8ur8ZYvk49kTQWOqirlSiYZ
Yre5bh5f0CAAGoQmLn2Ut0DX8k9pcg202WNlrNPNaK9Pr+8AUybp5B5Us3Ahu0aQP5Xzch6vy6dP
MNvMvcYT5xVILdHXeTrtPPqopvri8RbPJeyH+CSD04nnuB1OupPARaW7itKGeXFvS2FFR83JoIfu
CTNUvp3r8jFtttFEcO/Pox8W+te295/phVjD4AxrMjzlPwdITWsacI2vkAqfhPdkEQbwywg/Zt0u
XT1OvS0E0ROs8h193Y1pSJeEVyp4HVKLPEmqnaRr3sBu3NaU28eL61P7TIEWQBSlG9FuVnRinJRO
6RS7ghxicc5ceXFdIDI1xdFfPHbJS+wDHFXfcJ/r9X2rv4GnJiYXn4WXf0/bLxTRv27027SNm2Sc
3Q1utJ2N3NsENhLpOkefppNkKU+V4N9fN/ruAA0Tj3ZjQy9q2vz9RxunvF1ojhmJyba0O1f3XhM/
XyJ1S91tInvyvLZl4Na9D7ravb8LT7RJdiSHxkHmzfq4OWOfjrDT9GhdLbAQkyYQTfApq2L6RKEy
YBR9IEZWFGQOqqRu+1JMq+ef5LK+emx+H7HfbuG75Yk0oiU965MtfvtEeK9gKd4AKpt50NqVM962
ZLhf5AXkKbOc6ivMtHX1cr846HZrSl7t04vChGFkH5+lOZljZU8x9gdH86/71O8X+e2x3tRKbGuR
i4QBb3XQJi83s/Iec8mu8YwZvdtKmCjOIijW90WzMYtdt1BnTXA5y/bDpNb4wzz7j+f77cGPv1mc
qoSzU9+HC5pVewplnuqQCPYua9rbT0Jw4ODF3fLJkTapf6LiRfRuo6f8w7h8Uc7/+/DGJFLwBlFi
Gaz4b4YvH6t1ombMP3k+2l5PxnJ0IKYhtpMOpUxEZ0sGmT8nJaibdMC1LAoP9nFXgzokHD8rpH/I
CmVwAW3SSKSOnBkQl9JSvIriD3RxYsByX1NBMSO/OfeGReoQ0XHKa8D9n5UXEAbvRPkpEuTTh4cA
nzWyM+ffq0weBvMfd/ndK6MPyU29Gl2y3WuT4yS1cSY+gP4KDuzuBQgkm/0+seU3MqaLbFpNox9k
+8Z/218MdSQrNHwDIG18i9Gy2hjRcnFwkyzdA9Z+xT0CAaRRREMhjAkJxODh1PZ90jgwrszbZOyr
CMFtEieySdOue9KDNj7N2DJe6z1Nks3WB0PBrgiC2YO+bhKDusY+c+unEo8jMOz4oARkcrYTMkNW
/Kza/SRaXK2jHdoz2Ybq75STaCNMoukeSLNfTI+bH4Z9/D2FxyQ3cIMlRPRkSRbFb5P8Ll7zDpIU
bK59RYVrrWzZvmRY6TDP37m/e28ZhinCadPYKQDVEAjBHjOjc7qiVbatrWlN7aazcvfwjhAno6P5
mu7IjLU0z3mY7SxdoSH0JmyydWcXU8GVvWySzIHnfJKbgGlbsX/27zplHDCjxJB8O2E4SuSEYJQT
31WNJCZoJAh6dinCXqUKaxu9CUa61uxCp3bgSLt6Kz61W1IdARX3BTmg4fraXbttXm/r9hy9kBMa
k7/+BOVyAeDQD/gNAtkeiiN6b5/csfYpQzMi0u6t6vP+eaUvCz4pnYqrATwCsAZsURuABj5Xi2jF
fgrlwSaxqX4AXwKGA7AIigLUqFICG0WV28yd0VSZss4CKG9glM+r6tCthdfHgcg9X9Sfj0N9ItF9
Och+tRzvuyE5Bx/DIJA6RQ9Lo2Eg9heKrGECQafkaNBk+0UFqQy2GIw+Fw1oENYulvuzPdWbGHwF
rd13t3fp6fYOUJmz3V4KMEB+/TnCToHdoFR5vhQBHQee7meaeIl++9EAhDrke3F1HHAe7XxozGoJ
EIHyueYjLTEt/H6lO+obrh9WmSwvwpsDyIHr60/JGXa9QW0cmkyIqN5EfOcN8dATDiRWuy4nT1wn
hVvqfoBKutewRNQIJMLtXQc/b4JZVnHVKIjBssSpF0x5EXrJWzjP/GHWZz9ItEmDK/TN2Pwx6YcQ
8TeT+tDuefUQ8CAyB0RTs5Ed8W5WZ/25XoOR+PcS0/5i2QyJZAVZP3WkSeI3v+xRJeVVzy+4K/iH
R6+ahjtCd40+ontSgYTzWcWCsoApgesCYFcSmdzAZ1lD2zX0fCiUQK576d6Y/ZcnGiqikW1CRT6h
AZDvSbBdycoAwykt7e1+s0SR5DL5zGhaLMPX+EkJonn6UX80hOXhzPBpa/T0gIZohq+X5fgHJ5T7
+svQDq2tVORTRAn9uz+HNhRHWh3mdbxV9LlEcNdOVWhS7VMvUeZ1K2aUghyMjTCU1HgDPAgBktAZ
qpGw7GOfLCx1y7FiU31pSW8clwYEHSgl1zkAqBA96epZMtZ9tb2pwJGncYi+EFD8WdesKmjElO0E
N08vZqW9l4Kj9gtFOwjyizjTcgRb3Dt50igwjKXQr0pxlciTVJiA6R43SBzBHp0eG1c2pmgR9ISQ
YH/uU62Bm78Q6gW9m/V2wB7kN9pe2U1p34BsfVDs1anKIse7h5U5qlfGANnylMRDcvpISTpxVAAo
sQ9qR9ODVHM7+psR9Ge2HFPytiEB3A1AO1TgeHo/bKzS39wYkhyqLI+oYqgQOP58IpWkxZcsTm5b
pbH6sZ/Doos2XejdypUi2qhzwarHoAOtbBbKe5sAOQuUKlAo8el2/5jGdXBJ/GMK087SPwBDjlsT
jBxNQe8AqjHEoHgP3TG4IqNCiF7RltMdh65kbCI9KI2grgLkzYp2IzezmwQYZ2603vKq2ZE+6eA2
32mFTuMVbd6B/dNUNEWeW4U+pKtjPQ/rVT3eRW8tJhttXyKV91qYkblG0kASg+71zu5D5AoADG78
eNle/TYDSOMg8w8l5yrY1Pvz2LmKMx0wrQbVzBxBOCfBaiWy9VD96jIbfVQloi57I/oYKdPSQGvF
10eBjELqdUudH0QBVgsCj5z7Q3kXYAzF3LsDPVvmsbcfypPy8Eow45vaAF33gwOoDtbou7XSJZoe
KzJ1NuMru/ybtcpV/XgPGyPa5vQGhNBELyKwrPCao4C9OpVN9RNvpTCsdvX4EBbAazOwTOaImjmN
0JGcf9i0IoORjXGmVEhKH9GB6yrZXV4gfh3HEzB+4AjkZ2o9IK+MD8xzvSbfOdJ/mIzG4MP/61a+
OVnJrTSSXLzctmNkAaX1UVrHj0UyBhA3OxrbpF+24iqu0fq2skXz8FIYnGggcNeGMqOwdlUY5sWo
3iFaK+dumx6Os5x9GjQH5XgisTO+MHq7FOOFaVRtVcRJMqQn3sTm5Uq/INQtL36X2epZau3orXg3
AK6S4aDzRexe8DlW4bprA0T0aqCRrrwSJRB5pOLBJqMZuRt4y/K86afMiqT0qm2f2feZGLlS59OI
hiQIahV04+0SJ96ooKTlQ9mv635d0Ep4PM+js3CHRtmuWsn99y7z1ZL4PyOL1D3uHHoqFBv+XOUJ
u1kuIoq3DaPZPSPh7QvSPpLZCWKX6lGVv+PNaDSuFdwHBeJ6bKa3V/XmZ5p7fDiV5EhUm1qogBad
eVL67yYOAnn3DA7LhLUvgSSbjS9P0NPrmYTxvtMQz0rwvm6T8Aw+GCx6QeB7ccYHBOFom4PCb7mN
P69lAHWWQRRlGxehXsp0oKK7ESipL1yO5vbI926pS0KhMog148mxpIfOMsbVAeMorWWqU+VtW2er
TH9qRptrudZKUO9+fvMfN3j5dCRmBmUfebHPO/v29u+RlYY5+Z+RpUA/2E5JpkX6nyMrZJcwVess
2qKAb13oBZXfIZiJUIr7Dp4COhwGKEQ9R+l8DChKRuwRF66XbU1NN9EN8FGUX5chhByY6T9cm/ZX
2/DbxX1bUF1XRYqaltEWqEwrzRrRG4muihxmT4NPq3xHd2RQVQGAr03F7nztg+jipDOoe+H7VQ5G
nYc7fz9dilXI9AfkTALNpVptAFLVNr3hiXCc0NRCkPkyEBl0nHCEBckgIDrLA0Mw/gIm0ewkyuDh
4bYGoZyEmE/4eHQHIjyCXB+2k6ZYQDJX6KYNwghZTzo9wQsBau+VBgDmKb55SQ9MaX4BGjsCvuRd
KES3Vtd4CYLxeJkph6FQZglH6A7Ut702d3SkvHQTOP940VIG5SdxmsO9cq47PGFs/bG0aTCiLO73
HegVqpJtsb9UfjbgB2FaeRQ5M92nS6GA8gPdnMkRItDyQu2HaY7qQPOK1gcRsthNj8fl5QWE5QnP
DFuK+82MRtSjI/YzLIBiYNWqnFqjxVnKV6BQ96NNaQ6xKoKLXBniJtrMUhm58/aMlvHsKhkq4gDe
IWAgTYOLnyL2awircT2rL+tU/iHG/ftO8tts+ZZKkB4y/caUItrGZ0DrRGjyhvYkxo5+W/KnliA9
Qz2a8QQnbULUgMMNasAgBo8QgpnAJiieSOknoA3wzjZXsL0M1/XcXLzoLXlSNhSMCShSBFXWlG6A
YR/StfJDWkYaCOv/WZK40Sp/GYpOMvCTP5dkmylKRxwfb/Eqa9RDJPv+sPbE6kBQCqQDLjYtuaD5
1RdHvAb3CMCjU49xQ9wmXQjdIlKhzCLk1F7s9L1BPo/tEUvP8qYr5tgTOrdWHRaNqrrqEUl7fHIP
kVeUh0m7KOCqPBIurSuOzEFwfQyCGdgmHrx9Z2PFBGEIQweR5wrPXrX03lJ7qydNTAyZDDruF3UC
uUDLgJM54xaBR9gWODH0PLBHoDNTqAeOxnn0qajTbRgRCreuEQdwxeRZVSa3OCg4jwEK1zN0f9xM
UhSVGjqpOxzW1c4YlrtuaxQOewulsxstZ5hbtFes/XKn9dagi8bkxR0yPPQbka7DeWuaWa/7GZm3
ET1t/DD0NMG5p05D6qN26B3KOxfa8hKZZd6vDzaaC4tCvcKgtnh9lfxmIKnINrsKN6t3OMnI3xLD
2LfxwA/RP/g/+nBEy+D02TUob3/9OR57EQJI0wcu4Ecx6ZDJjW3dmCW5By1IyP2HMbs/jd5oADjU
qET4LtaY7DLAN4Qvb3aMhuT4f0wrKEmgapCyhoGVEsR+sdLG8GPhd0H7y11JsO7434WZTMrRqcJD
pG/iyObv8I5kBL/4HFccO7zPC97hr0bh/KJEhRLmwLoULqQu+GrQv/ggxDKOhAb16ySQZ/CGi4HS
xt9hbsFJg1gEHYgXMNB40Q0N5Kx7jwIfOE0XthGkoCz2+Npr52gI6FOjpnUddC/67zjJdXsHq2LT
T4q/wK1huJSRD5qo6BxkGLSPO/S591tuVQZgQzstfBjZog2rhtII372iN0OA1LateEdQe33rxe1k
mQA9B9ujBSM4UXC0ukBHVrbYSKJdja3HgvNJoSn2XtU5ibMcTcODgcXQvCO0wW5gNo3vizSbw2zi
UjPOrg9PFGYOtHDqhlgOThu98/cLnUmarXz1YTCVL3o8KPEpQB0OnejqH5wfUUYtDO6i0yT+CGFA
kESi7VZyICa+dvX1j5oYEupG59A2E36LrHiNMkePLg0Xx/S5PgZZNBcRGUwRfsIi2/lopl5c2opq
kh+Fixa9IrQoMw+ibVJCaUBty9T06QPdJg6A14+CUeaJIBhpTVvDTb8lvtzZUo3oAxrBUyWetbdN
Ky0uFIZay4hpt4Uq3KKp3bhxKgNk/vaSbZHra2U0Q92UAU9Yj77UHq4E26jToRMpBToLD8FPyUfz
UVBnbUF0NEuKac/ireZLpfXa2n/Q9sGCG4y6ITzMC5QQuUNZpKDwr93f5Uxy71FiC/FTd8k23W1k
ieFa1YXXSOlw2BDoezAHyOEPWS+AozU9X/TSSaVyr1Tri7pGPYWL7hDG+3ioMXmG6FRXtgZuLLWL
TV+tsxDF2iJ8uxmI0CE5xjTM7wfkJbnGq7I2Kj2gFQjTzyohNyXPXJqXbCDUd/kL98YiQ60ujwEu
0X8J04z4bXTCfYdGFpbrUk7hJaFbS7342sH4AuB2NdMGpaqpoc7g5FGiShCbvbnHHo7FrBC2urpD
Y1obuCr+SFw03JpMPDfVYJMsw2OAlxKPPo7tG6Qp47o5Zl5Lw8cSlNJOZipdwEZo/cUh2EX/oZ4Y
2qcGR/wikGZ8TCH6xefj5+OEiGIHX4ipUaD3AcuqWCDOb2JpTJB21vBbcguTpLsjmG9vXQDsLkBU
aG+YwOodSKb8DS1IE8tIpljgNYSRAGfEq2ekUkkli0CAjAP8RJM0oilynhFnBHe2eIURNZH50K+P
DV+Ej8C/sv/9t1oAjF29vRoko8Fo63Z4HkMJU9UXPFGZx0JwW2rnKH3FepOnIczSPA3RU+NJwlgk
xwXbgoiCSU2UJBI8CtSigS/CRBPGviRDpCpHew2eFGm4pFec23VN+9YHUo6XdYh2TuU84BrKyXPa
Ti/ZVCWnEnviw9HZ+DIw9ku0UIkrJAr/Ok0Gpko7OcprsSJ5cCPaJtxAZGxWQpR/kO5BEnHYwuTu
Tr9k2j2uyRagrwq9MT+TPpY/kRMhCz0KMS8mUilTLIa+74eNtoTIdUYusVmzabTBbUEOGcENegVD
87W7Gfd5BQXIOgYFOXIQLSePFJ3HMAcu7gWiDNOANOz5Mq1nPJJPDpN7B61BJgCOEFk5DuUj7Kq0
0ubNuh3QTypTJNvQmKFZFBswW8kmRNQBOGFioc1aIWeGz7Bg7rAIj5P7nox5BKOQvum1MzK8nGeV
OqjgXkorf8EnZNaT+oPZAYxowDHWNFrZjGaIpzHJGaxir1DNRXTjyrLsdgnbLBQqHZFKd5gZIPiY
MUzpi9/P6uDG72IBgXt1W1w3yUbcDyosnDHZHCfZJtvkO+Og4LVvHvvH/n567Ln+M2c0DvnufqJ7
y6ab2RyQ71BF3aCEcip5xSg2p3RVLdJVvkI6jzFWXPjK9sMRmYaojdmKq7ii09uiE1roZ7iEz8zy
6f7XRX6tiQU9fm3Qg+zKS8ktA5R0FuioBdkiWXSzbtbbbUD07fazbHP1L/SeGrvpiqHOd/mOCRq+
4Jc8TtAvz/FLvRJPV3AmL7qA6KuJi8RvpsrjFJ0pGPJoFcIYnH6AgDHbnZmeiWt4G71gHia5f8oL
UCvjVR38mgo8dP7Gkfg3/PkO1gpNFphPLyJjFb7UwXJJcTuod/rn/dQf70ih3GHcmg2oX76OiGDP
5/gXM4LTkOnivXvsA0blzepKG+ehssEped8d9S46O0zRkieOYBf1iN7kjrg43uEWOMVw6HVo9MMp
+M1ZeJPXHCMcjp/kEw6PvXBINvGK0t/util32eLiZ4vhdb67XBhL4cBtdLMBTg65jIt7YRw4QXzm
Mvl6/srlUHQZhuSsfcbnYVnAE+bJATq8TBm+W+YxTxkgfhpqCZSAWRuAU3/9EP/1UGM5UP/kBqOz
uBfC4QSkZpkeF79YDCZS3MdccLoyTCZufBaZO2XA15NNW3ErWNc9I8S3i/t8d/wUDvcT5+Br7ifu
+fF183i68Zn74kD+xrHxe7vDJ40H3qERGOpeQoKuxzxi1jNhIabbbnb1hxURnm8bfaKLfpgNegoR
7AfNEZQiuG7KINlw0jIYtjll9CGVo2Glap9qwuOTfNCIQKdtQtXHxaG/GaIS7IQwTGV7ROyGcBAR
8EoRlgaJVALwk7BsPhNWTHlG/PTcLO4nViHbSou+Mte809c1AJY6KGfCVjpwAbv05XFiLKg2EXJS
ampYAtfNePmYpEG6A/LyNRdH4G+xIzxIzBOkMKTAzygQAkYfymehVe3JD9a9G2JgMidBXJ3ebgmN
kJY8fHUQVwe/S+MEh+Uk9oCEh8WBEWVy3gn1QsD6cMHRZ4aRaBlVUAzJLDj8Fp/lN6491ovlgm+C
2DJ2EcuDmWSNcrwgzNMVDtNDR+PbRRybCJNh52apre0fJ5RVCT4Gi4xFug6n5BJgXA+P23hPTjEt
l8gLgTNHchxrj+0n+L8vcldELkiYat6DQQ3PXFEND1wesPXMjiF5TfJCt1kq1QbtAQFbdqlMwrXw
TPTC1BiOqh1uIIfjiUqrYSkYhCsJXrpPeWgGsg8eenGB9c+QBaY3BgNKwVNGv9TmgTGbh/sL7atP
dMQiVff5GS0qbIXmap/F6d47TMdYpT5hDxu4wlwCD8l5+V7xBCVd3ZOVdapPYcllJpuCamhH9p9M
DcBOl9dVB9NquFgmmkYcaaACQYcMk2fBYfyTz43IITzYgvTP/Ix/xJVJbrXnDywe9hdG/9QH5VZ4
1qkt2YR5t4100CZw1Cc3B9cBAsALBoK9ZmxXXLTFF6U7nM9NZLe+jtQmRAYbeAHmgBINv3mEFc6A
TpbLQ4CPcDY6lzPl3dim2O03acZFshtwGPlFWllWmsmlsuNdvn6nHN/S48NqaEkEm1cM2Fu4Xi62
RiuPjSjzGNFh1Jhg6FEnr8yJrFhwy8wuDuBsDAhDX+n05nEMt1zi8osOI4NLIH6maWWhCf5ruLhC
kT2cGBQMOpLBX4nxzQX47IK05UH3jh4RT7FQJxS1x3ySL/t1oVxlQUNK4mUe2Y6CL/kRgtoT1WHS
ouFujFWrV/dFsejpVbbQJgkJsENf2bQuQUSfKcHSZ+LTrJAdB3+AZ3P8DM8yoAVWNZztfTtrA/XE
xOOuimLFk+aruQBxzzcxobNFtUck55XgymNI8xW5mIodHPXFWYTW/4zpzniyRpi/fGe1qZfZa8yM
ntXv+UwHNYEgw3iKaeB10JEGW6Q7ZjJfw6piRLlJxomZHJ0J2nPs0mB0qfDDIcLzAE3CoofpzDEw
brF/HZMZU+Wqr+pa8+6Ya3RIA8a3JVO04bzGgbt77JsTGwt3hhBFsxD3ww12iFhQhYjtVwDKlrwR
fNXTPZeZ9oJxSs9oOLC4uRyMHqV6vuz0ZeToXEBbPeG9Y0YzL4fe4dBlEmYy0zKmgavJwPEFjATz
l/p9tecBUcPKdzefvngbDB2DiVFAiqmxcI/d0Yx9PVvcFtnmtgFCTac8BuOXHeAC2GRxBXDJuC7e
jM7ViXP0l2lKEDplnh3vgxkAbJMH3QyRB2l3nHAFXE8j+lydvKdyixGNyd2wZA0Uvwb2FqZHHU/D
eMaXDYMcDsb41yPn9f3U7tTS1Acjyafw5IkS2Gyp7JMvKr4CkN4qNuoJIR4XZKYLbkGeJHs2nDTA
PWstsZn9Wm48XVJNaTs4JIzUAuOHi6Q52FaiuehMwRUta+OAyW7p39KTkR2+BRPxWLTblrPRf+gU
rbhoJk/4wo65gJTo6uveHR9gPS8YUPSoWYXHCaa5mEAnXjFT0qBxtNfms9hHK+4JA0uFj9lEQpFB
xmsfxhNM79doq/EEA8FhPN+EOwb4S8jQmwg6H8pddRIdxLXxoIEs4uQssj3ISWNbzuIVY57vwnNM
x7AhlcYnOa9OCIB2BfIcjykLgvv59f7/+802wes5Y/nKwHIgz5ej8PkGzy+1h/iMrSLQPNoubsQB
rOHynLBOXCMNbocV+svws8Y4Cydj0rGguX72Yf7JObkEXvDDwWOe8Ndh3Dvvs9r4OB/kIXE8zsCq
XiIEwCReoI6vTeh1gefNARyG28RhGHcCW/6ZQ1wqk0H5XMch0wB6oLp4Evc8nmELpZIMrJCPYHkH
wvnww3iwDE/lmati5JnC+HmPfYG3jEjRNJsoMwJcmCbgUDdhHfBB7hbHyuXDnI4b4K1jPNE+82Q4
AxfG7/+ZhBP2jGfDcTiCOKfJRhKWfIQpxRGESWx1fDEu7K90J4+QecAKxfT9uuKwQZEZ147AYXKc
Q9vyWEC0P5BYqTv91O2I8/FI+RLhUAsme5SFLdvg7+/Z9hhSFgrfzRNkqeGooujAxXzVovkCvlWq
HdwSbNrzl4kCw8+48Tmew2D4QDMnNrc6PDQG/ssmcgPMEkx+Wfu85k+c85YMevK/hqNYRGdsMbNU
27fLwoLebqv2/7F0X8uN60oUQL9IVcrhlUlZcg7zotLYY+Wc9fV3wedW+fh4JBIEQQDs3r17N3oG
0xaDvvQxGYCHFwN7vhOc7LemPRoTwCsNzlMOZp2PrTnfh2X3a3jzM3/HxxDZYnyjFyBjUy/M5I13
ua6baeGbE7XUMKOuPcRwHpjZ5LRgozCWfg2pYNeL5CNPjd2Q7pcXdOqis4T/36XuZLfuoXi0dmw9
83nh1NGpE76TCWQ2/x5pP2M2goJMhtwXG8pgOVar+uUzZ7ik3/7+73P7Tv1nEsZPO65rjlROnf8s
R72//vbBIDrOzDY0TEQ2o9Vi5hgEE9e5zPucEOFULbuwtF70J71lOKDYgA/O1hNBwV5ZPZsw0Ww+
IAWvrHPCCmOoGSEddEsMOFf9b1j03Yf2JBbC9txUBMVhtxVH79fQDO/ReVD08dZ2mu/0aG6jOCQm
ZvBMVCb2S6+M22Fc+whv9d+9mcUZVhv420IzuoEsCCIwH7ZtZpYeuLBOBGfde4sNxKAZm4Hr7+ob
VFTYjAP24KWSa9AFD0CD5+knrEFsu993nidit5p1ay3EM0wupIZRZMpX36Yf53b1ZzXwtjTJ7U8m
C1CAcWV8b+CM8WXgwGs7jz+bx/m9lToz6sjqD2B/HHKD6+kjt/0syNGt0uPICl9kXJ/EEML+S7vo
mLJr6h0WuA2CJRC2Tmag91qjPZ0MPOjbqpN/GxGN2YdF5UsehWdogK7tSrfQImEVMAA0wook6sx+
G8yQUgfh5DI+VtLT///kT7AnvA+AIx6qYTLut2LT5uifS5Wlfh+Mt4j9UCvBAzp19FEExU2pTM+g
nD+dxpUPTvEymz+Yqgv5cCEWh+iXzifdYi4VzTSCrhT6UmjfxkbL6vrPq2WxMKyXnUpmhUgJ+nG1
5Z5qw54Hn6zMuNqtEUwaeNYcC8U8OuaGawiAjo5+ClJcTIrf/bCUH3gCs0K7uFDOl+/1B3XJ/LEo
6j88BeWCZgFMuu0FIxvtxRnfLT+oF/pCJhtbSY5qk2HOH75O4/DvC9Rt0l2hRf7+R3/fOBstH5gL
o2A9FBrN0e67OlWE2bYzf6pfasGQO49eDfd0mQ8v25pizQI8he1w/2L15HJjJ5rD5x5PLbcdBi0a
9Y7cCYjF/M1fX92SOkN/Co0wn38tznSl6uCsXxtR8ifIGzZ7T/GSI9YfIBgv5wbv5tf82mya1zMC
VFYuNkuTv4oW7I9tn7g7YQe7YhEd1s3McD2aNQa2EgrCS0G/O5ggomCo/WRVADxSJt/O37d0GEKT
JQVuolLv+H182Q02A6VyGH/nxOZQ+5Ipu4YpXduEBiKisomyJH1x6vk03S9DZeYFGC1gl6/519vr
CRj6h/Rgf90dZfufQrP4UE7Ii/zMB9ef/Nd1r9waLzUqKeBGMFRc5XNSTm6fSkE1FNhax9NE0tiC
4mBfFGQuBf9Lrh6jLwJlX/4tn8/bzpLGyKIJEpfmsxzmySbWQ+AqdyCNQdgkEsFaHkXjFFFSezHd
HoNsH5ZB+d8tfESLTaTpLD5Du5LkWhBZEzqbfoSQ0J8j0RegseijtGylHym843EGMUEKg5cSq9eo
r1p50fbHE8jooOCwQU7NnMI+cOo5bF5iqcTBxzWBjk1y/0spcJXHI5pED6isn4eXQlxPSL3RzAs6
9Puh+zz9EeCpzDOhofL4+l1xJ+ptPpgStzde1cwLoFMewzuxnzcdUrcPs84/5Y6SWexV27UUvD/n
MuVg4vwL4BLSajvbtqcvJ1F4mtnJavDyBT+LSon1WMsUd23VHzyNP67aXEu1kN/7GXjXpHD6Gm01
soUNZ9bJpV6IPWtF3bl1uBVUs4r35osgVmmUnZ4u91dqd+TlFtWk4h1WSmjvFV72wZsCqAv9CLHh
H+Sfa8cWiluFxCKtz21bzv62lNTftoUwA28TFJcmM/IyLncIxL4V2oXPmjkhHST4xaWkIGVhxMyM
Lv2gYp8U0yFUsdlIc+IDC8aNl943pLS1TvZtjubjOit0r39n/4Ri6u1ds9Cl1ZuBBUUP4koTuyPC
qSswp2KPLKLw1F10pGlFBd4oADub90rDfMfr8eUwWGYzKn2L9Hrku8Sjz33ra7DJuN/DXe/EhMqQ
iHsEcG4tdZdy8fmVIEpv9nl9WzM9Xmb7ZOe1/zO9pbdhMSzMLP8d4XBki5fDlEKcyoX7n+NN0ZOg
PLAdpbh5lX5pmZyqrcPnrLeiWUY7RJznrdLPvTXKnc1H43VP3BrlsRTNN0lpQ3stncyT0+fcG+IQ
yUdYHZUyjre3uNjeKmOPdfky29i0oty/kcH5JX3XbAnU1tfKlMZFGjo0tSNVPUhz3T5Vup++l26J
n9m1eTgmZWUzVu3Nub06404rihzVX+az4UV+WrUn2DxvNiQoofeIePC010+rUl1U8N6VCVqeJ1gm
R2ExFUot10Mgdh9//5ZV5p/L08DQKh0wOVEciesKZJHP2Zn120JggCOaFaVhUAZHWaHKs00Dd2XO
sabvmK7Q7AqBvlKrZ66jcKzDFv+0ktsk9XM6lZTJBCbjSb/gEofvZ1m91quepdPmBouTyoDJTNbg
PBdPaG+qgaGMaGan0bJ/Sdy8F4LYxoYGJdWXjSxzIkAi0SQNw98+0f3w7QjaQpk5TBRnOcUBh02s
YZ/PJsAp8m6EgYIQhVvQFcfMg5IH/PSXqWxS/p5IncIE5eAot4q77IDfBsNvtc30Z13rSHZc0vkr
R23kEox+ZJpDlSplXCqEwP7iz5b68CJ85khaFwssFL29hi7tpOqKqxMQPUYKPKi9uVZukrqQryoJ
bWJFMrTkFAc79+YeCQfTXNoR7OVsxo27Y6Rxt070cwrKzlIcTORynS1Kd0FyMBcTIifFQQv29OpV
IYEDD1huHJU06ml/6vX0bshBGiIBuNo0agkq/nIRbOmUbcvqgtJaxYbD3l6E8zRQ0xl5qTbZvwgJ
5EWpfXoJ7KfR5o9zHDE/kuOTloWUIKDacBd0EImhq40bSorakxQaPXaHeyt92t50jqWk1pV0MBV8
+b2RUrlVXaSjwodLn7eJ1jWi+/747zf+loMpti5skEI3v/qzRSVYLoGlMN2neA3+aaDq1djrpvL3
8qpj7spvrRBUvpJNk5x1SrS4ebz8qYOmhC/7SGOFd9DhjtRrUuqJ8WSjtg899VmHgmv53/Z5+VwY
hWm5eZ2kRzwCr8PXy+s8+5fPhPEzVXkezq2dRM45ndLWvXv/ux5e8CmfT/88uKroMEm5RTK7NzHB
Vjb8Q5NvsHzG/Tj9OT/X/tKC9i5FtSB1i66BLJb7i+38Tfe48j79IJWPNS94WI131ICJuXyvnsAk
2enf/V1ppUVXn+QkZPl+7V0aKaGXThDOPpCzz9AtZl0O93ujRio0vI1I0REY/N63+dHPV6EMtZ2z
+XDVx/ZIpsPZHzPSI2IDb9KK6BgdqrQavywTzLnomt3b7mKdTUkXRnVmR3cK1ix4rWbr70sTJey8
S9fZOoZVRsfhNpewKWbpNX0Q5I7WLy/y8looCwXKsKm3PXVZHFgyzkaIxUDLGAlksUxYBr5yv/h4
je6sdXo0yWgE45uwrPKvq07b/RnmIpm7Pv198M7h0RP83HWQxIbCGie5wV49H4cm6KaKcJEdD81r
LrlM2wgf1JEnt3bx2qJ6PCmToqcSoRIUsa6EJUPkpjjrFOVnq1tOZQxvRbk4cr/Ys+fExEBmMfH8
RhC6XuhuBaoMSWDfqlHyuX+4zVroP3NR6HMQVmbVuCitZPeMhnj5M7uFXiwqZDF6YiYb/BMSW97R
I6H1kooCHrSXPVIS4mKNuPOyiVlQZtF8bpdPlHohTsXVw70Y15RgujcxVhgA02u2uPVvm3Rba84w
8z98rJxlzqZ3i/OVRyQUtxaoMWytWnNaCRyn4rStt/RymTOXJ7XlL7vsWG37sjwZrjbvCDYb1Ya8
OgWMqsn+0pRQdv0GR+8/UV1Up7hmZ6ll5U71MrxWete9Qk14iUHDhJdZHSt1qvjhRvnIdbBbyiLY
097JXGacWCg+3KeHfNoIerjpSdzkid7vdp3tN4+T4vBv2SflzvmbpW3dfmqnPuP9RvOP873rvMMG
3SWql7Jaq7V7zEFXMfny2WWSQd9yaqicVdtK3LHIvkExAE4mMUqjtj5RZ7FJWlhwvqhwKdMyxQDG
rnEJUDoxYAaom0NUsLwcl7DtKeze9MkanEdDoijHjHW1ayHWYB9YWN8NBdxmzUy5tLg4FtrxEP9V
781gLj40utdv/DEtNyShFbIhOt240t08nsiXR3dVq4JLAXLSGQhnBXkOYzteT5LqOPDVTimQu6Lg
d5AKRmxEOMgD40vNcJtorm/7B9XjWY/0iz3C6/ffS5gcACxTYF56UJ3MQ3NXNbKXp1SBVpEX50HS
GjG7U99s0Z7XrGK4y2MF4FL/wki6VrGfzEnP6fRU/1evdxuw7yqLzv9vx0ybeHNc7qJETKEqUnQs
YMqzjEm0U4DgeE6fbeaFF6130mbCeZtNepwldWwVkLXafA9aFx/y3mteBjw1rejUb/Bh96Q9d1x+
Zdhef5v5K8i0lYWVHV+mpzbXA/tC+eMQ0RCOrFR61X8W067Y9oEbY03rnWTloc1JtfvwN1IYTvHu
qdKjD73m+x/b4Nwnp80QXgrvtz+GrjwmRc338yysy/VJCWQFQEP/D9CBWohmmjPX9u1PpUc2+fp9
/hY75bKbgGi+6qf1rOvDU0jdwxh6EwfaCuCZwwJC4+OqB7XiGp2eGOYmcGOVcUkNtQFAS2bBWyc2
s3x/+lV9g6aHOfwJXJIF1vnYW1JiUcf2odRciDeCvMRKAYL1RDzSerJAdk/b77Bqq5DqIa9VkzYQ
sZLrtGuNqniY7ryM3FZoHZxjOrxpyQO1fwR2J4R0qcq35W67qoKHlsm1HRzeA0lExRzCA/b7NrDJ
CTO8HR4xFd20rUM2jmd4ekJvMyY2GPO40cWAbLzbftAJbUhenvV/esWHdJFCz+xcfvF2bcSvhRdq
88iVj17mfMfFI7OGsbNHc5t2DnRRlY0zypkS5X1MvKTUb7w2+sWvW1ZRHVrd6zjXP6KolNLr05oJ
TyyZObtVrCw+NhIk/ykT9Mf7eVBBguCokzmyC5aic419Fq9sUKt23u6TBOE6aVaX5mZN6zJZ10Ag
8bKb8+hO0eZjdkhDMTrRlQ9L+bExPncayKC75PZV+1N5LBfJYQFk4sOeMmJU/CA5VeJEyAi6QZiF
EEXjVIUO6YgTcRlLfhkfTkh9yfZHCgzVJ3pVbZqkL3Id54P8AVs3rql2XE4bsgEFBqsuVfyaAdqG
c7HxQjKVol9nhdAUjoiT0r8qOB5r+ktloRmQf5L29qN35XJX0yQP0NtnLufqDZVWL10KtzdTA7p1
SS4f1XpzKXWhQY9ipEIgza11c3XLcn/qz9LK1nUim8lEcHufXSmbMYdcba+YmEkfPjcWlzJxUXNH
jehwcL6u9mw6mjD/JGwN4Ra1VZNEVFHVyGGluaPktUp17FSKFygcq/T4U1P9ZZTWRg9BhmcpYq+k
awQXlbgmD8NVDqUg7uXW1m87JHr6IL5EoRql24tqcnGjrL5h5qRiAxQEb4in66aMROJhhUuymSY3
dVuxti48PmKogDAEiswoS7nZrpK5Krg1iB4zgUZmsguP1Ae1fbaapifBXuG1A4WmVHubYjKrpDcQ
Du+0kjaIYh/S8yq5BdRUXy02vkN/M03XCMvqMAay2CMJs+XvP8+iNZSgleUNgHNI2/PjsCu49JIs
70PaZXrknxepMpfEh7k9ZeDE/KIpHaYTDJBeqBKu6+YCmITnrRExTkyKWricO77fUoPhSKMlAcFI
VBtRscxwMVXpoaUGIOdB1lXDjh42k+bykGllRLh2E9FBzq28udPLZqg5jepEngbblzKhxuG/DjtD
CTL9dGDull4mzaNRVEf5gu+aXsCgek6Pep/MYXqP9x+HbtfN/z41ZATepNbIJV6E+wk/dUFBD2if
OOdgX66kUwLC09SHFcWxdENhNfNY1EvUjg4c0QEQjRiZ24Dy14WhsU3C3+vSpyPVWvOtf/rbwSOx
XDJl06D+5iqrFdvtSU+07PEcepdcZ7vsbA7tfb3i3fxxVl6WZHY9Ju87+abIdhMRyLcJXL8QJbRa
N0qOG3evTrT3n9KyUyKViZshFl/JpGQQON7/ajNLiKUSXMx07ub7fGv2Xdd/c9wXbJZFe0LeVLLR
+p6uwaMW9zLbAEl3h/aFstD4TlKMelHw7qbpBl9VGbrJqVO7nOK9sI7hz3Um1acwT0d9sqjnClOp
ecy3ISTb0aB0eV2OBoU70DI+IgNY7+oFzZ4uUqxVvVKM+x772QpU7B/P24dTruNhVmq35Fh6OfQ2
t3dj5EO5vYdJ01O1TqYktD82pZ5Sd7vSm0e+I8hhr1FDmsG0DjNqRAC0eAqrpLB4Xx+yPKBv050s
XjV4K/97//yMUwGNuDl4VRkgeqBSGaWDbRSf09dNuzO4ptPWfizFPm1+Di7Jp+q60a53y8gJnlVD
o8Gg1FUAkrRh7QwOZAoqnc/B56G3a1/T94G21tHnp/T3aPGSay4Hn++3JAaD9qAfzfH7mpjn5oWa
7oOUzbQaXZJ40EvnA8hkOhoW4vKHgEY0JhwefwIUk15PB+daW48rnXvcq+vuoVfpNJqzF36vVpcD
76ZoDJNzzq69jd7v6TutYmD/A6maAUF5wgufn+Z5kntU1yDqjKT38bqTuiHYRoNOc/AZR3HT/3vj
dzfz3lGPIeJyxu+fvfqXWk9xkD8xsdNO07WuqcWSbqNOs7ONPp34ORhEg/E5PfrqtRBvo+Y+mken
3l5QLkq1SNcgGUXvp17NGRDpp1OvFL/e08FYJTzHv/ZeLZWo0bEgO9PWLQm3nE/G7xQNjZNWU2hH
5OtC3JlHPRfJJ4POwL3rBxMqeR4Qio07zUIcv3uevXEajQexhjuDefTQWSWd9PV9FDnhmu6jz3kU
HePeudksRuO48/k6GJSNUyEeaFT78WDv9IHfHuhrndYK/hsSfnQcC9z91DN8iainkZD/eGnb/OkZ
bJ86QBwd2zg2/xI3laaP4K4x6yP6XH0NXnvHOB10jDWd87NIFGxZHkuhtSS8QBV9ST1C5H+tziNZ
6WRTaSniXqSUDKCJNqesUU1r14frsVmuD1aj932xV8337/PXundeqdfYtyq1V6UCC7s2yej75mWK
plF6qhTeCfouF1m98jg6vh3K/XPx/VDpzDevq8K4tPg7PSbLU39XeJ1PT/EW6aDGdTicfu4Nm7t5
tD2L9qiT9FXJUfIovB7n3bKijmhWR2nq7WLhGK0349KauDAXcdcABLOBL8KC3JNZmaG2JzpeqUUT
CblfpECh5+S7X+oQyQoIX81iu8D78gTEqwlD9UtzwYdyThrHzU5FtY3g8VocpEzkUNXh+2iP1Qrt
LEBitiTS2AiVBcyq+lCUzLI81GxO3ZJaWtd/E+pOl8Uwf85O5FGXL5XtuJL/2C4ebqPPxXCzepxO
O6/yVp2e/6sKxfzKUIuqBZZhTJGc+HpZcUZYYED5E/K7+Ubmq/BPtiK4C2Y39P1+2iJ9vqUfD2AQ
pH7V+DZxgBZmuZiqwhVKx0yFAJlOgEO2NySENJu1TSD4Gt2rcRnACu4aJUHpWZUi0CpVAKUJ/olx
Kq30rHCFsXWNMhSzrAq3FNSIbDYNPbVDdGwPdAQf1oNSMCnyOoZXI9MT1SgW1eaEuBxtMKDXPRkR
Nj/EdBDC8TBwCdN1BpSSecRvXMdnxuM4aetUuBQ8p566lIbp1bsDre7lOC7kVMezoaLJmyACMLOt
HBQICf0hIeC6xTxptCRfiOltH3fmfVpVgky9gfeTvk8UJ0t3Sjw9O8H5hmy1CyIbJaWW35d/joJG
olR2A2WahQaIJxvyXOzWN2CeTVsCnx4uwZpBnNf/jakeaXuRHZn3/WX/9L4AIxheoClYUaq3HyIl
v6PtJEPtGsZ/dM7c3kJSDp1lusNg42psSrj/3TbcquYdfDyp3OCeDy2Fayeqktl8tQUsVKdpFNTv
3ef2khoIn+ggmf+5Qd1JtgzPT/1bnxtCB99PoV2fm0TaVR1zDbEiB25CGBgximPXwVfgq/SxA3WR
8LexDuNL2BzQNEpOxbSuUgwi4JbUOapAGHrT0IMyUcLCnLT907D4UZ7iuaRGGtAeRK60uPiaybgc
1DwrKWASOAjuXpQGiyugaeliZrVOL5Lpr2w53YCaIkn3niTwBv1yVQAU5AJd4d9b504nVTUi8qAw
G8M6amyzrbCPoloj9dPTGbju+K4mCk0BlVDWnKN6/3oZ1q6ty6Ep0W/VIpNygxHPUkVQOsdie+Tp
z1JZpuc59a3sClI8ZjOgBa9JFZDp4EiAsjAojpoFyNQqu4vOA1nGx2OmusOFwoY0ArE0bibIBzhR
aC3IuyPUC6rIb8I7Qi74zOEpftuAa/VEEdJpXig42WK/oczTEpW1x/EU9OLFLlvanwc4xcYhYICI
G9SkV7O0ji56CGmxE5k9xBfCUeRsqriRq2y5bNv467Ta8N4ZKiA1RqR3bSMUo6ZpM+LjIMpo9XOB
ToVLpS3cCrTKh5EgO6CAM42mKJR4jiWEA5nu6Y6Tfs+2T3pz69Vo5yCQIt+ghmyaVdoon4dttJK7
GlSw0sXn5lspn5DyC2+f9mrVwRVs/UfSbTvXyz+daEQqETObDriVLMCZokESBhCwPirVj+n4jieJ
Th/sAVbnobdkl1zHFcziajbfNI/VrLhS3sY5U0BQIA5EezbytjvDt3nbHrMRKE3aZBXd/rcQkZB9
vVt6Kx/T+/h8TSTLRLlF28gd4aYjScThfkrVqPFzz1MTJbvjRNrVRqnMQW3lu/DcTqHD0pg7w3cy
tATd+UqHR3pBi92nEzyaxs9B8B1igX/Najtk12q0fJ13eSUs2uPb9a1cjJYC9cvWFL7g2DrQPVUg
/IqChAvzeX+rcw+xvbkB+Za296VOlaMa05JYP7nBSy+tfzQ6RTVAWC2M93PVpsXmUBUKCYuGmOCO
dBdazMhInfUbN7Cwt2YYmYoz8+kmSMz3lLfBsK8SWAF8irPfQ5Wqyj3lEZSurz1frI6pt7P6TG5F
R2idS/U+sVGRAuXxCDLzlSEyv87CVi8qqvVlXAVfOV6jmvZDe8Zz+u/nWuvmcrywZC88y5EDy+FN
4iqi5qoVhtHO68HJYo4wBVXmASggt33IgzbY5VA6xhGhy+6JM2J2Ul93TeISru+7NSSTZyxxqZ7s
sceQRqLF9+WFa5iUokKoGkvwZpnMx+vxDscfkFpJNSP33F25yfrvkGjmjtWLXRLcvvCjrPWo8XpA
piPVwGE1WsH3C1+VSz3emk4bspzk7Re+jqHbjmcYTLRg+D+1ru/y/G59PqYXfiFROU9G5vyve2UY
DKdLmhGcpbktgwePWYO04wD+pgEz/EhY0+Rz+vu1Jtw5j9KhhsRtV7YPBVlkyyyHey5BuRhOyF3g
injdA8nvZ3o9ztonOs5/dKJv9eDOxUXtxRKXV/37T7/dgkvqmaJk8TJ+3iSGEp/lrfLj7t23hVcC
LADpIDL4nFIegDj5ocegDJfhNCruOZQ1w8A3YL/DZlAd7CsXNTR8Rn9rcP/7hJ3robsdq+NuaVzn
6RHx6af+Uf9QzAb31/a0D32+phvcNkDIKri/23xrh910CR6wlvRr9LW2XrvXVwq0JSjh1/qNuLfI
++QFHMIL4n7/Hu4m109qhQkb1f9se1u4AvwFpw2gGY/iZ+Q8BPxc33H+uFWfjPoCe0ueSQGL3COO
WIxMySDVpWOWmQfUuA/ry8wccbPz05PR5jLeS7MugGTrxpQLyLdHo77KRLZBeASEw7YH8zjuwg15
Wn54QRTf/3Pvrd3QSq7PXeXqO9La5pH68LxuXrcP3FvHbPnjv3CDqxTMA71DILVZ7sR27ST3n83L
gX+p0kKAaaA/cx0RTgD0KLyHmUCjhLpYkJqXxgNuSwFt0Jb9sZf/cAFg0UVqku0KKsvTQmVCltRv
BMqcYpsxCMVNHhErOSZiJSSzqao70fy3t9oPBjvYcyXLG6BC07jw7ovLzDXBNO7I5xeseVkAgAFk
NK49EbZi4mf9i7YgUXDL6+VU8wRgbJ61BHp1/AEPzlH9arxDUtcdFtX7KlQV2bXotKiyk2uXW9c3
FKzm6LnUzLerpaj0dG9O2us3AJJnkbsr+wA+DkgVWMtbSFlyq8KasYq4Kpd6+zOfFbNcZ5kKZcW3
uNIIDCniHkQ6cKFuJleNtpVssjRf80yzGpmEnDBnnPeOe1y9fY/VEnGvXzpOFF0GyC/ItGo0jb4h
DLAcchmMEebKQZJHg9u+jww8vMk//TZEOmzc8qCDvaLC9FBafvcCUGHwzQkJr+CcMIIp0Iz6M7AQ
7Aasqn55CGUJg/1z4Jk4bfPi/Tt9KhH6o4jvIeRSj8IP6BYkt68E0NBLZAvp22dgu+X24bD6ReMq
m0F9MvY4aotOPZfR/vCj2/9hI0AT99Lo7Nrlj1tmlqyfmL9J48E123Dvx0afYF71eW7Ifm9DEUOI
ClzqJG2YVkmA3Oa4cBIEKgGlc+NQTh0CBwJswZmhN+b2vm2Jfl0IMfVOy6xaTov0gm1w+8z9QGTr
CGVHWckXCpIBqJxCrMw89yctxljss/2itaxkxsAFwoK4hR/3ffmF0pDbGk3rFH5pavtYlzRmpJwK
bfTP/zrmnxamRwZ68jRcAUSoJV2SHu3ZeSCAQp9bnvM1IDNMLVtXEJOHdP7Aye7yUg+pSQJvNbQA
WReE3ron4xHWgWlSa+mOoZq8/PeZpww71T+/d7r7O3YOtADDbF4+l3/PKJGa/f3QPDEOvnWMFgwL
EHp3ataHhuRaaJ5/wkYJS/vFmQHBeylLpyZQHm5vYrhLTbh1lzRJirVWvtYCUxOKgeEtThRgEmvU
RAug9Ahs2nYBNRXNIpA1+FoLAfeeNKHjEPHil44d5216blDbOWszXIK5yX4y5T9CnQwC0PuW5jUD
bzcDuOa7WmstLRfX664aQTaBD8JNaXfVWioVigTsC029GB06c4SvUjzHF7On7Fvn4PS2CjeVrp78
XltstZYIgnDG1bR7E8Y4fVxBWF7vz4v2mTozhzld/kzHe2/H+8MB/fEUb6AzDQnJ9meyB0TQkmXj
uQQ6m6rcK1oSAH0V788jFfgy4Q5Fxo7hYx9Ma8lMkOUW7xSV+f3ZQEgg3RIllT9UguTQOeSykQsv
OYnZ6dhc2AvFVlZt01DpuudJLzfOCTTGpQ7T9E3txTmWtTexJBRWPBIp9jVcGLWZIwDyQ5gvBkt2
8SJSEKYwBRJuwQNjwaEMOqC1lSbUcZAhdEEgJA1sB64fO3ZIP/RtQrFM25d57MdGqRCJdQ5RddCa
IwNv4QK8mYPeU15JXmr//YQ9T3Q4WPMRaDtcUMuu4Lc5Iaz05aoCIyw1+6JYRDDw2cd+VqeOt657
8eMPDQYb5drVDhPO3YGt8zN2fIO9MUvOXLEDf4aRH7mOax4MBqZ1sTnLl90zAgsCXmaTX3rXswxv
1KYCqm0lLiXCAYHsB8UO5L3wYxM6vtnAHL0uvdiaa/O2rvvDb6/FWrPCccGpha/xxTwkoVy7HMic
0cx0Okf8AL8FOkxrf0ObhZ+mzNxpGL8t8UZWFbPoxmKyQq3s79KPv1hQfoDqlZ+KCiXIjhHz/1zr
BoA+uudbue2gQD5N3qS6u+Jc+2ClM+UVYz2PnWrsmKeGZj1YnnqVn+0srv3Mvn3j/OM99dvVfO8t
wMQ3PXZk3RjeJPvkwhgcMf5qpDQA7pzsNQnIApC/5rM/GNFBLVXri+8GKuBA9OaZj7zu3lvEU8ih
HN9+7WJk12VLDaRQ/uhTxXsE/VYl7uST89Ppu8wE3PcUBZxU4gNtChXIjtH5dS+GsAgV4WBN27Ji
hCA8JQSU8QmFEec52aLxjZbk5z5HYZte4OA+PKUbWe+V7h6ApjoeGl0uLv1K2dy75y6d2CKZEqJ9
DbZ2Vny8SOWTfVbxOhvcOtX+UcxUxcD3xsMqm6eXLj3Pi+Ja0QGh5+n2NG2qg6X8isurTFKYe0NF
17NSdAgAUfmpfv5erNu170KoH93fIYqLxa7ZK/Hs7/3hRjMjXc69NsT5P6tkKrAmyO1gIBqX110h
vtbSQy0q0rkUGPhLEro0at22zXJoqiJ9TlfwrQpGRUF74A5nD4UiorZEIWz2s/uZ4/QzjqiATaPR
v9nb/WtjCz02a3i1Q/XbhodbdJn0L37/nLxnWDDD+h9VkiS2VerNxZuMMLlToq/31vRljf2e4Jsl
dZrWuXSlWAHSyKDWXLRzj7VHRY1wFORfzL+lVUifXHBA29IrjjJAuPe3bCOJmTNk9gsvcg2H1T8S
Str5OPHsTy83Yu2QA0HfjLRd4Wszrn3lhvOX4s8RP/lqtw/meMW54rJDQ/Bxeps/oNlkd3WO1JsY
DQ4jaFCyeJvHV+rxZxoNJfkB3WwndVeW9zuVrIRCTqqCYuOBDO68j4P9c/8g/RGv/i3pKZTpzD/C
wEjOgVsnw3m/FJ2MTxrIx+XHde8Sd2ybuSZy7HAu5bJZxTlDlPi34zU0WoXnPMHMZVz4KttOX6Tz
ykup/iwGp/zfc1rOSKUdB5YJy7t9bio3MZg9SApB1E2fp4/L/rS5/ditoh+hg7dLj6P1Z96h8r8j
YIbe/DhvLpsqKESlb46gAHB73e42knq6SWtfRDGUk8wmb+veUXiWYd+8Z7fmpjX993ZJV0/Hb8ki
KjB3ip059+RLedzcxA3fk0r38Igey4Y1dTfvddROwW1vPoLLA7U8ap/b19AJ8bn3U3yKJm8lkvT1
93Vcf7p0862xXKCYXPTfNTbj8yQp3MeK+pwf8z6jb+9MNA33ffoNFE5b9IgLKfRjK2/8t6DIuZ9/
FzlSez669EBYIIyXycOhrZwp1jTmdL/OvK56DvGpNXm+/AVnT772zVxSf2o8FFvTTu7Byn/YtGg6
DS/daTPXtbjiW3f1/LwYCl0qSRrns2On0hwNuZoZcuITrK67frxFMgyeJgmxhd5v2OU8AO2+NpKV
EanQ/chlkEBdqn/pXk35imUKySbbObg2S69EMnpQu8Nw25l8QCnByots3tmVW7rRb7RvXdV2iu+A
WYNT/jtJ9plyrtQ3+rk2NjQoLOEnNc8f2+THJqVGzUKxmqA4mt6alWGxeQ5jPX9E++k1JHdGI+n5
xU4lery+ilQMRl53zXWTldObPC0xE/pVsyFkjF9SxWTVz7Nu6o/44NF48TBvqbl07K/7c1O4EssZ
7bNjh8LoiqVPCSdJBfxYi5b922XXJuw8lxw6CmtEl7Z3wqk3ei5mYmjxJANsJNMIVGguZ9ox97Zt
b7Xo59zHF4qg3kOF1DLmRDZTD0NIqHXtzzuzrECIWIWkYdkjR+MNdut43xT5wDWliKhoTPv+sFSz
Z9u/qF3TVusEsHxEmrHcMETLMjGz2YUtuY9Pn1uxakJQYDkpNbOeoM5RrsQzE5AVxmpa/gTnZJpM
HuZPnHHvbB4zOvzH6aGYlb+sSOGxP5VFUv+7B2KH+EHkvSJkEiKz/Nd49dxIGr36n0fQmrmDigPD
vEZ5dYRGaWFo333cZeSmjIG9Yh/ZnlrX5vW19BvaWHYgqbtsBvh+zSlFgSSUnl5m3+unI7OnxUZO
c33+Flfo8r41R9H2PCFvmmze9kTbudbbazFjZr4tHnYvAL+PXfvwAnfrqjbap56bTp4VsvvKa9jj
R5o1V6cDNsJ5UEiL2SGp9Rc9EHiEnzWUZRGvslt33pkEtKHSwZ0LpUcjm/7LTWBZHmN8Uumh8Kqu
6OZZDIOUuLipNdE8eT+Q0z79LMaLwagjeSWI0fdkN9nxaQEsX+TZfhfj/b9ya5HJ5hhUHoXen07t
2Ve5NUtG8aXzeDMNit110zx+WTdnqozaBo6moj2u2s/TbXicJcc+FmiSR9VR207xhWNPuz+Ik/G9
NR+O2vnPfx+XHxvuQ+Wh0Z4lqywHHZR/8mqlX/+JsMx3UUnpVzkH3UNKHuwcLdsxiUH3sErzw5Bf
YS6svjfJZlh838c9QaJE4mI6zZbPSOCV911z1l/9K3/WXqtJRSj70IMH317O/SDhyxg49selDv5s
Jn4TARgfYUXt69vmWy5SZ/2v9ln7Ln3fnhqtVqEsSS0KRaiUIIaktnb2qTjfrvUbjyHAXmL4SIyQ
umQm3Z7XT/unQty8E164/GG9tE67CKWdtNfVvtFtiGT2b0sW/3wwbdlSJb6cW2qXHhUMqqQSbX4K
P/e4nfsrOPVARvmhxlupPtfS3NOqWf12bJ985GOpWWs2z39nfVGOmDJCmD8hGFaJe8cWutm6VRxy
R4pfgVwAN1s/iTLsPjcPJYKH0aV1aK0DJFbrl/7AwLzy3wQ1RKs7yAE/0t/eOJKPoyF7b/PAV3le
nFR0U2J0zJ4sZyIEhbTBG3YBC+DtaOBUAq+2yOEnnPXH+yMfZsB0zUs6So9/Zh//4+y8eh3Hlu/+
VS7uswVTDCJp+O8HMUpUztKLoHQYFEgxS5/ev30GhseDwVzAmEZPd5/EsHftqrVWrcJMH43mHtYh
H+YHzTIunBRX3VGGtcdMXFq0di/gt/uFm2iurG9+Vuvom55r7NhsgICPCc0cPrTlAOHFIgmKZYu9
Wr/7U2+MC8tBdetFiuI5eM9kuxSTOepbTNcNDbbAFYhsVPd7aO/MskyXDU6osHjsHEL7uNhWfjVT
flRXhwz16lM9bm+8UZ5Uj2YM8Mg+mdu2GWkW8RHi2HktMEMlpV1XODv5GgweLjFgZHzsyZRPKwma
aTO9777jHnp7DhitAsKjaQGFcv8u2V0EN6JJA3rp0NQurOMdo8POT2ff4Kczv0+Znj55nV6T7ya1
Eyc5MAy68bEIJ8gDi7S/bEMEwYTd0Ob7nsXHgYFucsl375iK9wqSH3UpynUdoBC36iLI6Zh5CRYv
P3To++AS0EouYV1JuxQdNbWnweXTZsf1oSn8HRwLN2g2Pp+Y0DiIXpHpz7AiOKXt8QFvYqea3kM7
yywNH3Ta6mvPgP9G6/6YZo+g/qzaGxkE4R9CModaXGstsjqLee/Q7aUV02TR9pdEKg1emnMZkf5c
/aVaBRvNKIvMZud1bwpPKnGzAwe0xtWh97ylIduVWfPwMP5HhDpYWk6Y5hyhDWj6HZJ2tJKzcIvH
M94oTsX0xwenvwkbw6iOEdUkpRq0CoqEoHFJ7kBRBfVm8RZr+KgrpVIYo6+32hPLqttnjfaCN6bg
MOC0AcBWvvvVNGyocR0OC7VjsXgH8cr52A+/h2aHlp2W0LgHbXJYjQf+gxD3S4sdBgAz6LkktMty
zMhBwY+LgarAtL2gnnO8NUjFR+Hle0jd9xSm+ekaASvriVZGGK0ziWuh/1DfPXx2Ad+HuRqEYMs4
IwPg4G9vmoUSadVuUH745Zjvzd1fn1cYwHzB6HdmMDGZHf0rBDJkt9kRZHd2I9vDkn5TnyDFoNig
HlVa3Zk6zYqgSXldzaqZ6nMA0F4pNkgoY8WPk9sMNAR5ZbMDAUDUaUypiYUOimBNs0drU60j9PAz
nlB2wjGfo9mc5xtKdJBfNHiU6AAEglzikN/AchKM4p1y4i5BbSbtJIKLHatb1UdOcnktCNMLDHhu
nBkndh6VJuoEl6NIGjGkwHnOYF2GudeOO17km9yPZH9vz+nbFIUgg6UyshyDYP0gPY3mSCKWxSDy
xblXriEKR9zjGWafinwGRZ6NjYnE3BHVxRfTKWZIXwMGFQ5JFZ2cPAPdfjbUik1vcPTjMT13GRUT
Dck75vp9yDyBAtD+rEIA53Ij4eczp3JOMR3ZPBYI7ZChcZhDAFWDFrUVJAkN/Cwa2EU/Xd2vkvix
orrGI/cEPyzWJN2bYDl2tcrnD78z5EFyvLFke25GvGIoJOvsK2iE5+ztFsuXIATrDfi9enmcODw3
UDy/CCUB/riDqSxPn1GzVDYl9kpP2uOs+gT2EM5YCqCoaR+Olccb9efwaqcd+QnQEO2DpG1FZOJu
6iBRgvSCJQT7hDj9oi037A9UdORMvriVA06B4KxAid8j1f2ghOKbAHWBZ3DxZKDUdnBRtupdKd32
6eA7NE/w7X0YcLfwUaL45u0zgpjh8QAlNSPSeks9hPZSsvMTD7ozZKT7+LjQmRZ0RGcF4V5TrVnK
hovueRshsCpP6JpsWuVIicj5PNST+3oB/Vc6n304KnaIjVXDAxgFOeZMAVoGgweh6iQDQCPBlv3K
OnmlvR33BJ8AtShwXxAsmBzDRqLEaoY1E7ynB/8Rf5bwDb0LiCaAbqYB67iQHB2AVIBzoZy0YYKA
14z3GIZCwEe4eWm0e4tpwMhMkVUKqePvPwKl8TnAXGBx4HN8FLaIfxFUK2AU5Qj7jRIJieYvYGiI
KfScFuGViAdm9y58QGgYRaKfhj8WnUw8UIzAfdglNqpR7rgZuOXyOOHGuAy+LcpUPsSUcdJcjdrD
3pJP+CdMzVe0s84B/LnB8uUxagXQCx/TD0DnAIT8j28FOAc8LoB0mo6xOIAEwQyRqiVyap4d2R+m
A+hwIVExskG+12P6yYi39yGbhj7L+sevy+KXRiktJ7iOXIuZualm9ytgF2EDcAvI8Hokf+Y7TuRR
yFX9iCU64Qyd0LQERrp/vex20j1VsOtOaOuz8jGgsToAMbNeE8iWMUVlX52i9/uJbcmf6EPO5FHl
6ggF4QQL8mv2hf0ZyRoqwxfKhh/SIb/jbUPvOQIAJLVHZQrkClUDIY6vDy4BP4JhvFJ9lSfd4+Ps
Afg1sEBFQH7cI7KRavAdE0sbWsMsFRN1i9UttAMpTksWyiw0lRME+4QJSCu+72MicPMThwgL7TXR
TsoJoK3iRefAkwPA8LL/HIBziAoNPXF24kO9HStMsLsDlixSDbBe1nA9AVnlccnuc8bp8WVnkAuy
7mFIedJf5PZgDiCRoLd4kqJ4oe+O1hmx9tA4Pq/h1fzhnqhN+8cLVwzpSxQS7D13HO95IQKtZNqk
ky/QtKFlwGWCFiwb3coMYPe+lykyGztfkL1NThoGpDT4uCCn6khZS9Wu9HGReK4uTPua3S/PPc9L
+eHpcOu9S3Gc8sdkQRXIKkF9NiFr5JFwjAsgmSGyuM0X0+TQc8MrG4I7fjCkQrHLOaWUieIA8tEi
mcWLncCaxg6/o5MhRUAAw4WiuuGEvaLzuVO4pZXY/aR1PLARgfOz+jAkqLeOiaGAIQCbv2gtsh5u
whx2uT3xaLsQUX0eGMiz6WGCByospEacAUAGuUhnOUHpwPn2TSjyU2jiysjN8OWvhcgmaSsDzScS
1uNUQVYpfjhIwnmf01NHLy4nPUkXWeadXlpMpUGRBsnkQ8Ko+lFL5OqvyXIZn0hm1vPy2+TZ87LW
2pM3iIzkrCAaQ4i1RGOG1CsTIkeJEoFdZ9PGdjNcvhoUNbGL6bF0LgILamEpqOfv9mv4lumKZ/Yq
FRtzn7d4M9zUgI9/fBRdX8ZgiNox8ZIBrJegLTpDfRMz7/cc0Sra7bNyy9A6GVtSDyGk82qP/9Ef
Q+f+pAc8MBnff4CytCVAnszQgohBofdte5Exo28GQvXvf2+8dD6f5jnyRgF3yMyPo2KoN5As6Qih
IR1XexJNlkO5MC6Gb9rdZSeo+veThGqBJ41wY82T6uxJiPLalu6csLpHDihcvHCnpgrPNtmGnRvO
GAnfzO6jx5Y+3APjGlAtTXG4yOlN/UxoNkOQWrP+CUB2uPgOoml05ksgNVh/cF8w9M9VbtUH2adG
OQbIrgZCDuG/V8mkxE6N3pIBO/g7xnF7oLdWfKkfLAzqK5K1MxjVcUI2H4qN4zaVmNCO8tyWR8Uy
Xb73n+WoAMyxSPTyRXsSeR6J/bVDyzTdAGA7C14dkwne9Mvg+Ns3tvH0yxvUNsgfqEoVRzX6hv+a
AKWNiAb6EGkYavuFdkIZeL+Q8gL/a5tm+n33paAo4OH6yD9MgBCxKwumRCBBohu9/9xL5qCB5MFh
cfW+1pP0ylvhZSibdlIyT7YZoLIZdtfy9j1lRqULtpovjufujSSfCUUv05JHzCS4aqfjltdXLJWb
dssP1TS+ZPPj+bs+bpU1/KK+UTbsxmW14uyL2SrJvAqOE4ZOH7LFfUbgiq9s2Mj/nthRElV7fjJ2
YoNzrq2IWMSwxyTco+gmmL7YaawFEAiWVKT2FUBUQKUx/xDSwCT+3ps0fnJolsXoJVIPIhbI5nsU
j5Ppa1pOjSFmpIArwipNjHt4kG1s6zMd0er+iC3B46xTvxuDGoeOdoDNmR/P6alufUo3zCUL7zuI
fXjmM6MOB59pQXEpjrMo0NevHxJrjpbjtP3JyWzDPY+03US8LKiWHZ2tow7JY+uQJsXXdmMOm1Hr
VKOT4ZbkrLgojIChRm83XPJW/PAXTmI1ep9BPvk66CF8oFzW03PQDpFUeNPjnOnxuzvXI+Na3MUK
5eMorkkfZshIWXWAQYR3xIij8e6+gnOj4nZw/H7BVFPToxBJfo6+NO0tWSAndZpe3hdjid6GDOZ5
HwnikBdmigYlNkZGt6HFA6V+QDESryA/5R1RHkoLIPRCysJZRmbE15OYIHHhFER3JLCD46Vizikz
9mb1D9QjzwyogsgbzrINrCT88+PEacgP5AwlFqNtQC+AnAabHLL4Dy5ydoar1C+xj2YHNjK8UmKL
LyC3BiVmIeO+RZWPERkyOkz9Fi+azGltpRsH2A1hEELMmnIY0ITijJ120jccTqzQehFe0LEiK+V7
ILHqQnoK0j0gsQlfQrbIeUDQ4vvxOsHdkKPSSUXisFGG8SxdcVDnN/SuVHDpCrYuXYnOnVgwiCR/
Qh7Ez+bZ/XDLdzSt5Em1R1hBs/VY0MsGn/NFBIMVUcDqYIAlZyjSFAziEHhSpWAASQsy9t1CayTE
fyQQPCj+QBaSb+Rdd4jGCCaUR89PLpbVOS3FVngCFvu4mMT0E9C9/sNlc+/dcfyiPuYVxPtyQcxg
QPYQI6z1ffjFrrrAbTv1EPDMEzefdUdPXw/CoMDYFpILzsq8vOe1Lw96S0au/pDSmK8ARpyknPz4
caLQXGabeyGUE3DTRTns/h9JBkkWNQL7WfnhzOUxcx9wnjxmdr7GHyA/X2A1KJWciiKN8AJXfNA5
ijBp2VY7dXnEpQh1yJO87uv1RtqkoOzGunyqXovxfRhC+e7qmbH5nZWJJTnR31YO0g5GOCP54hcC
xl9SHdUFcgwUPlRijbkmNYSW55mwcNHPkeeJJI5HChCHFApkjX/HrJZ+H3TBtDCEVhd9OxEvv0ln
njV0pUDfOci2TcA5CTol3ZHO92Fovpg8HETtT7MAdf35jvr9fEeAX/Y/Up9jEcpMv8I+9sgbGovf
TTLrJxmlqzEE4ojBnBO//A9PaaVj9I+XxcuCwuxetQYrRAHvc3CEF9apAPE20al3YR1yvU3HM2nT
w2LySmMyJglM6alurc7SsLGfQUcHjxT2tUly7i6q/WPbMr7vRecbYvg+ba+maQuvGp4wfzWRDGFk
E23NNUk2rjkRL58u274yabH3CYGrKfzwSADGwcAA4RqlMF2YIuF8rqRRUVpay1fY8QMhCOYo9ofu
dxhW9Lr5zwfmFeQbj/AXAnzqFhtpuEx/OI3IpIUYbQrTPieDBCGHv1tI2OmvQbMOftcYzBYVqRYp
D2kLGA+nlAAcAf5fAg7i3OSQ0knZpb4+UAapbxwqJCcfYTiqUv8g0CZocqix12wTIpI092QGmEfQ
jowBSmLraO0NpxQd7Niz2H9A38T7n3SjL9Mz/AokSsaPAty49cDczyReX0a0RGKu331XH9Ll4wBi
OXrEfZ1mO/R+SL8pc5G0m/30h0G6VxYSSwgcswX8ZuTENHQTABn8JXimWj/+6ZA1Iz8HqqYIE2x5
hd1o1WcbhFxA3u9s5KuU9Us8x35e2G1eMlitK1ja45xtj/vQuc+VLQ67ytZErrdEo/AbFPWf9gRK
nAxfB3Ubjb6XcMNknm05zg+kmcFTTJ4yx+aBSJL/IGZSL6aT7bHf/6mQ41Jx7STBhhWbOKCnd/yd
fBfKQt4/b+/D896nOQpHMtNDs07anYMRpbPHIp9QZ6kcjdGB0tdvSeampbjkyu1umzWd4DGFIVkO
SQmnCfpbIhPeMl3c5rgfIva5OnzgObnXvXziVeE58gaivj3bviLaTMTUYgyzLsDVlC6AmaH1ZVwN
5Bg5O/0rhMFI/OK6ntgZiLpJR/9BmM57aJq/ToMzojjCEz+dob6gn9VtiLbSRdGAn/svX50KcIye
RiRK5KmKRSpJZEdwTZTnPPqSgJLs4oB/Mm90XY2TQz1Hn9El2/7p/BADie4EQ85VQtTjRALBuSoa
vXFAjyzatAsUnscxneJ/hC0CEyct0R/WFKr/00doysnEUYPuRUJNguzrjnp21UzTab5GkMmSkify
GL/SYXfUitkE/XadjT+BsejOjt6d4I69w1j1WhenFhp0zqxjqg+TrPQXHKZ6KoGl6WJ5O+qZUbfy
2dzDkOEkArzTOHJvTM+UaGtBWqEKuiXkCZfiDxD+UYu2y6G1hjyt2hrkdStl/zx/5hWxwusIu6HX
0jx3zuUSxxqMTTrbdMifeJFVKzafgTkAu50ZPysdwcwPTWNYEuBjoa4l9gkIKBUXM9SApmip4p1P
2nOxrgfvMyH11yKeuefvU+2aPzBxBjp03DHRt9gA4KwAMuXjmQhh3uhQoc2AwMtiu4udyxiRr4DJ
r42VrI7zdgcD+VhlC0olOfSOl3zDlgGE5OkgpHnilkbevubMW5bzuqVVAIWWDV/GsygofSToUrG7
eQZ+ETzP6GXZvNQ2lFAX1vlrliKn3uNsik6mBWXg9OHE5cwiR2YFIeileKZOR48gOmKoWfAxEW4T
EX6DLP0DO8UED5yVS337O3E6mX6D7jY8HElti7FWWB0G8fJmgOWZgMzjJVZCJGyx0+ExFweosBLY
fasvTKnPpLwvV7upNj3vu+xOpYk6UWbmSPLu/QOKDsy91U05RmsBcCsYUeoir7swrvoExaaT0RHL
hoH9Aih3ywMdWRVSiLEkllC7bm8GMVIwGNmB1/Am/95SMJMAfLbSGUQ3eN0aLhgLYUgaWt3Qnozf
U446nmKuWRSZb2gqjWeHnT7538lEvgcw96NfYnolTr0fvPg2nR3enzxX4nmNs5C49eeaibXXqTSW
8FA0txhKSLe74jKABZcfdc2KUtePawFQgvAKTopS6tfAFbqZHAXonHxz0YV/P7X054IuEMLJRU0Q
vH50KQ7yrxsRSxgnGUpi5zk5sn6XnzPvvnPFSoIkA00ZmfIG/80VMoKMrcu/sLoGSIl44dgRdLEU
tFNADmAp9jNLLu+Xl/uPfAi3MdQNKQUheRkuVDp7dgAC91m5+f4Qlap9yWZho52eO47i47QaYD/k
vxFXduYYlm5QhdK0IZJpkWaLgIHGm9V1okfF1PoUBySKLHKKL5qUaAvqoQK+D/hrffqIzgHzQNlG
JP+D9oCUOBBEH/NqqW+6py4iBxiWxzDzsG6Y1Kt29V7EARbTLmKNasvBxQ6789Botrpkh+P2s2La
niDk6CRYmpv4yjaEvLrB29+KkbmWl4/T+/oa6jfoHY5TylcCrPlDVraORQUZTe5g0l0PZssSAHLi
EKRcwsLAdFos/8CMVROeOYcGhjrYfxc1uu+PpXKBQlhqMWSceRjfA2cAIZU7LnoO8LQBFUXPxHEg
8yQW9cMT/A7xrBUZF8Tg52hDt3RSN2aYD5uc10Kz7Fa8mOhSjmkqnTZ+x8bP0u64AUOsncTp2PiM
IBI7Oi8vnEZj9oQ+CiLyC1teKNDuVLHRmKM9ZVq5PmJAaW/dvcZHS1lVifU+Rwe0FCVkEHmN0z13
z+zk4748e1lwBPf4Tt7IT86PgAygnctXSG1pT41LTgC+QXuSb9iljxGcrXApySE6mHsOCbBjBHb8
Qu7VIasUIVJPvOqIowt2toJ6pNqmnpAyR7+An7DqpJN8qhb4Ti6722SqOsne3HWmzRBP/CA961wW
SEV3nHPUZEPwgOC51zaQ3dcoKA/1mHZa7oRfSebmhiNtP9vocF9KZynAAwYWjtRp1V2ne3mUL8AQ
OUTfe1rejkF6BcQrZoRq/pniCwEm/ds0JCHMQQoBfU7W5DyGE0RJLjn5gHqeT0pXvV3KuSitABJW
4bX9UaDTmbba8VhJfKvIfzCRnKqMMxWUhBoMwAIEUGd8yh46WxcIRTWTVtB5ZJPAYiwD8j4COphY
+sWfHvShQ090/9v09RmLoU4Y+klufz93Rt2ZCfqNCmbGbwSxzuy55H/6KtxG68eacXfrDq6RzE1E
Kwa+RqafrFOEMwMQtNCWgnDJFxrAG7TLDR9z4uMZLdScnkToFVgxtFtLc4bIptlqA15qfuvsmUYP
D/66PdadPQvODW1y74EYB5JOvjtzJFR2nXEzel4reJ9iJgfUMxxWsavUDl+M5m/0DlC0eVhrrqVt
NMeEgX35WjdB48dTuEleZIJSIIfxBL+XrSWBnSOx1mxQT0I7jaaaANPSKSUQqrOIIIpmmQJQpPEV
pn2AtI0rrUBcedpQDsQhXsdzX59Id6B3kl8PFJg40iPRw+EOHxusb2Z83nEHo2XsgCBQ3L4mEGH6
MNvQ42QWLhUcwmsQbxTYGlYYMsOOaWrmUzcpTGFiSQj51GHhhFudkRXHtdhwJDNACpN6T/vhFN2b
9ThodkMYP27ELCgqqLG+//gs/6mg+bBhtN9Kv2MB4WMYsQJEGOhzdRoi+JH5mObczrJT9FckVog6
EaCrF2HfQda3eM7SgelBlou4jIAUl57rGxUIog6XbinBbDwcI9Bu3zU9vdpGcd5TOdDWMl62fJge
a4d8q14nc97CJ+giVySDWufQra1P7/RnCT98DKol3jAAItUKr+KhHNSHiCmTTjFYxwSdeIOHgZV7
qs8XoxFp6HrxKvIiqo9dcy0Pb65FguQDo0jt9lbfQKoKi1VWbVlxCCIniRO7XwLEkDQQ4nW+efY3
scv7J63K5o95+NrRgl1hS8n4dpv2ZiRZb6dcU/siq0oBpOA28LWTHZJFoG7l7tA2TWs67dH0M9cN
TnDzJ56TsV+welhPCETqNVdRk25iivnqN8sOZz5Jg4QQrKX+YYglvCxiqX26ZAIptxg8N8UPuieQ
J0u+qQ6mVdjT8vsVi2EspHkF1o+QfmGN6krDnlfaGHLayQAFv00KR/BLnMyjfuaAHt0nQPbYQIXz
o/2Z3QDBUPgpOzWyjgc8t0dFgAscM/JArUCfIQ34ll83XtT2HH9YoYT0Equ2zX6zVq4ouIh5zL0b
t046AqhQbfQ3ljaPOKv3L8B4S5vh2YOWqBo9NiyecJT55uJJJ75PbQfHNsgWtVdNKQawg5TXxZg6
ZNRbqfvY29Il7wOvs/ukc+8s+J5qhDgQWI/GxQHgJJY+ptXt9T+DeB9yTh8dOGp9SP0icnjvPfvU
UP1JIABLyCCv9TA1UacavbI0CRh+93QMKKzul+WCRHJaO6F4J/uny/x1kr0jYpEdF8CKiIY6A0iO
Q4zNDS+7AbMPOU3NIVox4G8rXabTem1iv0hxNZS3xMNwSPxr+7AlZuqqhot5gJY47y3Du8PaLRva
DQJ9lO+Oh3hrIHOj2/hEknxfPE8cU4VjIDBBxzYTFDaohvU+9byOr1EM4mhZD1Azu+2stwBIkRfx
lmbzftHfyQ5ZcoZNIOSMo/dZPwiHCB1cyNAnBrvvQTTJfjxpVgYx56IH6sLu+IyQQcFOSFQhTjgI
ZxhsZbwemyaSPlA93DlU1igcaaTzXulEC4BvBECRY0AqZGfeoyzaPsJrRxqEVyB3yL7uTwTMDr9K
fAAC4RiESBXcWXvDUmLLyox+NzUHwhgNEWUZ88ysu1ucY5esuh7jDhuUN5iiZFhNqUvKNbmKjmQe
f4v3m/4zIc+pWBwB+42Miw/up/z9id8GNsBriCs+0EXjP0Tjc9zqYlfT6GZnlt4iSqEKfAx/j7Kw
Q8KXoD18DCkBpbcj++belgOExAhiTVs9x0uIiueUEBKUa64umSNAMvf5+jnlYnwh3XgN+XMmTB7E
56H6yqgeGJVkgctQDIxLLxvWa3HAwPFyEnexExD0HJgRrAEkl/fxhZC8GSi3T+kjLPVgN1xDdupb
b5vNu2My18T5+MAz3RsMVz1GAwyvnDhEe4Fvfqe/6VeIUIXhTGwR1MN+tU3GLy/ymGC4ZNO5phN7
NGaPRY4JKuX2Nlj8ejkhX/QwRRPa0YRWD8iPwGkOAY0pF1dwoiExPlqceCrCjaoETZ9hjYMZg/tY
1Kfuj9CRMlDeYQAx6kI3WeCiEKDwRcsP9xf50YK4tiw9CFN6hoV2ymDuaz/jOIlyOn2F2KEZ0PR2
TUxhW9C2Nt38R6BfVBaKCyQGcKndmtX31DK7nFpoqAltJ8c4mxbqi+JwxtFZTr6HSgbqtl4ZDFgx
Nc5ycKcrwkNtfenQYXTQ2ajobxmsu+Tc/2SYmwQCAQCDIQ6cM7r+aPkTf2f7cD97Za2ABo1B25W7
XYdWPkdAEkTiQOFYkLYogGMYrtjF3gTsqW/01ywJYJMXQnSSHxIdDGXpmnXYbhBpyRCl8IBgAdi2
UX3JrwIq/C5ChXb9GhZLmkJ40b0taNprTRWGPp2yRLxwZfAiyexyTuEN6rSsv2R4Fzk7JegSiV1N
VNq8hh92J8t5DpyIUi2gw4G88k41RUfh9OURn6xmlU94CJ4U8CwUB0nKGmNBJxuX1gm8a0nUpt8A
GYpdBDwIT7m+2KEmRg2wzN6cxsUBMmj0eFOyaxbTcxwTTp6D/fro6FylGoD0uTkZIKtfwJn6Dd29
k9qYi7sx8PBSolWAczHxi8HTVTmhWN0D9mlqVaqfI3PEgwY6k84XPEzaSUZrJUC+h3X4gGLc6OcE
Apoyvng2bfPKDpckrh9f6MRBgiS/PJAUqoi3bTQyLGduIuA3IjKxR2Cedye/MQeNooHvmI/vS6Yt
IJ8G/2CzA2KAtAVsaE8fRHPpt1KCdu4Xgyi4I13OOGSfy4e1IZqPSoolY6GjGD6Tf8bLyDP9o8DJ
sxs41pGUKPh49x/EmV3rifqDYEIusjImLGlGou1IFwfmCpmHK45/OQjd97bjaghBH2uaiIh6PTif
MXAMSW6WuQnqd5bhb1lJ/anQ/Wd1b6QqnFUiNuY4Q7pIC5M5fi+k4cU28hCmf4aU72j+XOZ+7KsZ
ERHmAIECJx3rL4T4JeoHBlGTUd/ETBDLG2+In8MToedgmazfgCJwHuS81DQUF28SXhgbfqdn5SMC
GwoCGQ6yxYrVTrmZjqWreBtgKdJPgIK5leDLm+Obf/DIhTPo+sRjsGYw9CMSo9imbKXQQUVFKu+h
y13DTTepzbM7Zs4j8hMcyt9OwmRvpnxTp9L2gQvSAsSS7Skumpd7ePJE7t4dy1RcbgxBNIDzJRwj
qKAB00/JnFR63L0eOf8otoz+kI2qkBKXAvsCvyHNEy5MSyTBJP0qzKY5M35Lztf6iyAcl3qOGRKN
OzInC7CwQbh7tDNWYkf4DfmoIDHB4UxAl0stqp5fKAcHVVBQSbBcKLw52zguXBAGN/IBtB3Yd9v0
mhFF51T23y5FqM9/22gID89Wf05/uDJJQDKUtuYedQTF13FyX3K1VC3nz7bxjwtxxkmEFdSGg8e6
2B4XiWcs+B3lIbZELZbyNok4jy+BwIZdKPsGICi9FyzMDBegCTdFUhubboxAIBtyU1glsQ1ZVrQE
UfJhyYRtLVwQWlzMxTE9OjJnxUt5xT1dgLc0ZZi1/01dqUtLI84/XkdnCqRn8mfFV1Obv6pvjycp
81cUCrXLC2DwsU43dmNBIFGW0hvCtwJxTLc1H7GV2Qc//yvzHvjhgSb+Bx8FBN/J6IHSr9o1Dbp7
efEMeouWRbPlQd0ZJJDixOx+O/2ItvhFTVce3W6/P4k11VJqYqULh8PgXH7q0Y+8TufygqvHhgdA
BfPeD44ksMqrvGTMHxdmt51BojuPEtMP95E4euOZklvhCsHk85dV4SyniI/S2/dsRv/+13//X//z
0v6P8IZtzuMTpq9/vSqqqPhVFv/1b83897+yP/55cP2vf/c0Xep2JVlXFVmSJcVUdT5+OS3iV8hn
d/9bT4u6bfZ5J0tpHvo1I4epiqsT03QYQcPcYTESm4l05Qxz6oY9F9K162JL/VLsXhYo6ghzaeaa
4Mf/JrFVfWBsfLSuxvJ7kjExQeuICFHuG7AAY6gvJXR1zvXWNn860jg56WnwMK2Wbi3gJHY4FR/n
Zupr9ZgwRZ3MLIDa7Vz/+aZV5T/ctPGXm1aTbhFV3HR7YUq5Mo0xWymchoxSL+YP88Ls91zaNl8m
pXwYfrHL3CejK2DhggpUMrfaDPclrzcFHiPB68WYmbva3QlDFK9l6mEBROmOURN5g7zQb9QZ+TBS
hUJalux/vhet+x/uRbzgP73AJo6yTrdTJEsGXL3pSGhcfN072F99h9HRfb9drJqP6J1QORNmCxIq
qxda5fW4iS7fjk2aTvJenxE39LJpmwWIu1LJhXZE4JWrwxDxIM9BtrIDYUt1XiQ/M2a0EYZBqjlE
eXPdetpkonRWOv6rGUBlBf98k7L0zzepiY//6Saf33uaGHHJKvUkxwCVHRcHJZBv+va7fRJyppKN
wv8zogGNKMlVAbTDtfzzVahiWfzDXvl9FX+6ik+pxHFb8ajvJ3lj/HIPj5V+MS+Vl0wzdANjcgzc
PIY4LjvRjFHgfi1aXR5D6gsQSJB/oayXRyrgkY7t1wBEvh3BrY7zORGyOVckHR4zkF6rzqpHL1O4
/Odb0LS/uwVFMnq6aaqyrP9ltRwf0V3Xk5aV7yq7L2poMudP/64MPwgCcH65j+7CXIxJzlUPyxcX
1D+e1wF8xgEtG14asWgy11EQa2N0cO7X0yZk/JRLluLRD0bjXU6q2h3TlnDKF71AIVRKU5SVMEsf
Zgkd7jsy7dIDAf/nW9P/9u3831sz/rJGek0UhmElMe5g94ZZJF0UWvAKcQMI98Gcppu8sehzHPXm
ig/VcDzkrrbszePIUpZh5BoHRkevlUl2Vuk2VsYQiSgpWNQsKIgippiciYDd4DVNpm2gDjqGyxAx
m/k+4FJHu1g/cq+XeL0OUwEstekzaQokrkAW+vmOsCSEFscskGYR8hhKiHZCwoMSJgQFMIUShg6f
DfgDScA/Pxjlb6KdJGndXldTNUlXZLEm/rRs03vYVHIoU3Yu9bNqwFWy1UdSj3JjVKmIKUe4h2dM
nondCBe+vZZYMsW7Vx6+zUAl7QwHGgOK7l7FLJXc61ZTrhGYmoBIfyAjQwb/XxdsqIaumIYq9UTI
+9MFx9U9bZXvJ15+qlGvOXXOkrnpNpDcMDnPSrNSDOyM5Pr+rB7g7TjjKZBQ6BKqcV5NDIaM/RTa
WmOWo+jfJMtqKN7pSsoBJ7Vk0/IdalR/bTOPcGun+C38f76Brjg0/xIoJC7blBVFl2VVUv/fG9Bf
by0xGm6A+b+L1/T+8R7LZ+tL2AtsZ70dtfd7SpkXfq6keYb1H366+O5//emK3uWFS11d07p/Od3S
On8/C1m5L3E4ts+oD60FrY19Ac/ktGFHzn/4eX+XQ0imYfaUHtuvq/f+crtR+glfRWMkSxU1KbYJ
LwtDf5VxNNEgAtYyRyojwHOcW5gOTDSwq3DbwcUDuecbn+5Jy+gTyTX1MeMHjllgSlutHIhZ59Tv
k1zbEINk2lnpt8cHrtOnCxfBGykyChf2IFRlDc4C/U9JSt2Lh+dWwehdtvXIZlqYBCKsTvTvQjvH
9yCDvk8XuYkFuYNWh24AzPeLwn2tuqN0qPvpMJua2jRafsHrYLlA8SkIZnU6eGW+op4krB8wIugw
mqTkhO9jwoKTIQgufZWYU1RDlHJQc3fCq/Am8aKu39aLZgnPhxgOgDtLnbhtqDPnMnLu1+HRLF6v
IV1bMfnqLHoNo9ahCVjYSRqm+2KmQDMLswEw0UMJ4tc4QwOrW03u0SykhL6RDuq7/dW2cThSGgsi
iBT2qfc/4FJwLvdJNxpStEpnambKgwdeJHivabi1W/xMSRu/cw/iKb1P5Q8GnDsztONtWPynJWn+
zQEumaYisR0MWeoqf1mTn9cjbUJJSZYlvjMRtod+RfMV4qN3X2rE5AfeMK4COU6SqD92KB34B6Xw
ldLv9pwMbv/QrHsknci88VvRcAtC5DjCZuCVTd+Rl0hYbzkp7HeG1amgjbRdHg2frx1AT4/umWKM
eA0usykHKF0euhXNdSY8BRWDmJnV7aHdVidYPM0+WaB1wcLRQaVbeBMkDdW2Oyi+vgSTj3UPXSjh
/G1ayaXTuBl94BJKuSBUhu9s8s32Gi0k14e0jOmlk0Y9/BCVoA7JTJaM+Cn1qdFSt3PMo0KW6hFT
Q7QP+jWqnKNLjv2JBsUjyB9TVNuMwY3C4APiiE8AOlUkYXdHVwclZqsYUVB9nlUEvx+QnXlGm5jp
p+pI+06x5IpwN1LdCOUM2AjlZWpLoS8lQV7NUn1U54yvGTQf0UcFOqg9/K90QObDcAJWdnoPPndX
Jh/uzv43Z+e147CVZdEvIsAcXiUxKMdShReiIikGiVEMXz+L1ZhxtVwoAeM2DMPdbVEUee+55+y9
Nr4ao9ho6UpKNw1GFhoCSDZbmlfLNpzGwUOSrnLfUXo3M5xrsDYBK4jO1V+U4QLLZGvansX7Ioau
L21k40Osppdk3TUbq3ODwr1kE6V/opvtP8aZdyrILuDm3Fmfvjf+2/XQsnRNNGVNM3VZZ738sZ2U
Zd4qki9F++tBWQh45pDh69tvGdXpQdXGwkp7a6cXW/jwdxbaSzSU8Wv7ju4kI60AOueSv2VFK7x4
Y71IZ0T33RCrhboh8DjxyzNxkAc4CAgftWCUIS8BnE1lzLLEYdLA4MRPJTxcmBjvo0dEJv5zyfR/
Tc/Ofz89G68oBekmbrJtZy4R8IGq1Zpp9xgPjeIkdiWMoc/ROHPvLNwyX/yvG3Nz9pP8Vr02sh7t
Oxe9iAeacTtEG0L3odu+ru8U8d9Hyb8+7mYNqPRS04yTzMetqn3zcF6Ln9Z1kHRADeF2djFXkG8p
tKr5WZll+E1bcNTQsSk5XeERhsQeCXM3eIYk3JLlnqNK9ULJz1BvR2+ZxxtOql1nSN8ZPGfjEKeB
LT3fu2u/1NCsZf88Tzc1dCC1cXg6W9E+Aq1wooHsaqYXWp5s0QZ2evx7Bw1DZzV+u3K2V2xUe6S1
Zc9U1p3inDFS70teJJfCSxWISXLO6vSULWR9c4ltSswTnSZ66dcpVCHCBdNoUyCxoyiDFtAgtpLs
En/6VOEsPjubo+ytwGvyil0NU5GWk7E9xzSHQoUJfkeTeCceGDTr8JHzCc8TvWU9s1UMq9sS8cm0
XIt0H5kkxDQ27UYAYC2+ZUsOUNUDva0WedlqGEMh9ZAfL2vjNR+AOHBedLeEg4KPbHzyGOGBEWGE
8j0p8fBUdx7KFTdZ8q9t0iWD2Fgj3WqYhNE8E9jsUqR9OTLOv3+d3w44P38c5eYU0KtqIVsJD1n5
kkAsfxFW2fr6JCzKmeTUrj7NLDDVqOrG0TpcM7jcNAwBN4LTT/hn+cNlGS85yiz5cdc58o8dUAAU
I7THXGYT9L3pZOJXZpzyWeDl5Cmk/ODHvEyTz+izJlMxvLd3ftdrf7w3yk05HHZ9El1q1q8QdisL
igNYbCcfz9nIgFehPsduMDsfmlk6Dw8Yno/au74tppLH2eXkdTNmUcdq0SwDAu38KQFar8j5AtKK
sMA+65QhtMdG8ezMD84oXHWrQ7A3nuMdKulCGEvzE8OLaTQGTvbOnQPns6vd8hMNIvNcYy1uUSGW
L6fZleb5PPUYaupH8ZOwxkiCXuAShCFtzTWgtwF4Rjhx6QBWhWKMIwZh6WD8RS6avOogCY/Ka/GQ
7LAPSnADhsT5qarBs4CjMy1eUPhy7uAkTQPQX5GrHt1ZD7/PFf++0RyMORlbuiXf1LF9ekrkuLpG
e4mZFKYFYijATOzTUfAaYvR9bT5FHgQCWtPdJR21mGaS0SA5VozRCamug1QEBTwnW4bv4TN1gsuY
vHguPy1pvAu0CbUplutVNo/Hg6pmOPk9nWXX+srVBa5mkNMigsLz5IJ+gAEAI49ZdKDZm8+lj79f
E+m3M4LFH//7VW/OhCdLbWvR5KsySSBxjR78OhRHGsLFdlczOURThLLjsTs5dz7YHFb5v27yzW4s
S1kh1D4vaPB6Dea975RMHivMpYxnnNZcVtWSoqkIV0SJZdD1PmL8u9hPaFIDIcOGwHCpIHfV7bJV
Y8xN1IHMC8DNyaOLOlN4tFkNBfc8aEirJ0YU4XuHAdVJTCevFoUyCvJB7F4HzpBhvxGQpfGzVE5O
JjQjjJa2Fv4l1O1DHGnmqTS3yfljPUYGcV4ivokbO4cTD7j+MpY/sAsPGgJyLjBu9a4i7sp+hnEF
fVrhkjIZJVsEdZDeERcO8/Ri1r+F6rox7K6xi7fuIw5fcWOfE4bY5Kc7rd0pi8IAKjeBsh5jWsJq
9qmuLrCHwJ61cDEGyOrl4FsM/j3JnJxemnZsPjd4JB8qY3AdYPNJh/6jfRVt8BeNBsDe0yuMExli
TaiOChYQW9VJ8F5nhjJWemh36yhYJM3mSsAO85/OnzIqVKsDo5TkXI0aYVKj3aUT2E7OoHqlqYhI
xrSx/6ETFiMH/57JkSnzUOnEiHTguMDEZypP+kIEY8EGr9foLiOdoYuAwMhaoGnxze019AzgK7rb
xqTRO50ED/bOpvC96P/1zN0UOkoryEJQdSzqB3TE1jsotJm+Erc5P8Z5HcwvxBeuzKPhqA8X1jPw
lsEBYCm52ZwEhgmt9JBto1k2ufMy/FJJ0HwXNV3kYGTI2lCg/ahMldYUNaFqvg/OUbCK0q2hMVFD
tslmJXh9Zl9nV95FQ/LU8DnEvhC+37kEfahWbu7Nf12D8t/XICVCoxUtHUGdg1I/DejUATpmCLAV
nsy36jpRDpZHn7LTx1Ri+D5CJIbv4jE8YToZs9wrQKAwUXOoIr8PAV8w0SXvBP+g32rgYTgLpO81
YvR0QdZ4i2iHYethkPa9ZwwOjBHjg7jzqtyrhyhRlypKzechD2/jEHiqJsc2t1kaBB8OrkNVqK1E
YlJ8cs49tD8BwmicDhdmJ14gzZPraZR0yMOho6xi3dMJde0GaIq4/w+lF+Ys7jvfwd+ATw8w7RUd
ExyDFZhpwjzngeHByMW8hyNNg90LxiP1OI/zGjL65P/FA33mpqAEYQfVhwrniH7AID8iXHBiB7TC
G5C+ta+Mh5n1iQcmkRheeYw42dOc5q9MxTRlfvYXETg/3i9jk1gL5qKXzBPygbJCpYath6QN5oeE
cKAJIaaWVPF2VgUe5BhmQ8p5nBzSFWE6ska8+rWdSdcpQ0IGmTo1oz6LyEG5OFJkt++DhFy7W5b8
Pnj45+G92S3LNhZ9SaUnzxxM2YOURrDfOXpntwcfh+178NbZxQc2GxPrdzfhEQqh/lEYN476WUJ5
fCQLF9E99YW/ua67leFPKgjS8gRzq/lF+cCPrA9dx1GI7fiTWSxCEkB36ByFGRZTQlifLVqtyCrY
J3YAbLYDswewzQOsjTF5iHLnlniCx4RpD7zVAof7WPEY+OK2A/2oHhUvf8jmFR2iwaWC9YVtGUIo
C6TxcFnglG9JtHgShtRyOA7VDtAM6cSYFEcsGqvTSmQivERYgSWotdGe7atijAKie1SzO6fY7+HC
X+/pzY4dGkpflAo7tuhaWCzAOhdTqmlzFbKxlKSGjs4f5Usxh45QTuPZ9aN8OG+MdbfDREKOd036
t8jJSucxPyRvhi0/CVvC6D0sjrtyivEzfybaBFVKNKdOt0AJosye846Ie9xJ7Z0lWbq37NyUAUly
Fc5aWET74l2D3/GsDGgje+gOsfyH6RJzUfEmKR7gEggTfvwQQK8zR63LwPnvJVC+9yDf7A5dU4lK
2nEp6osVYDn/isNlVLtX0iCtVYd+ljPRsqS2e06IyxUc/ALX4p2QiSx91I7p49+X81vz+L8W5Jtj
sn9VrVyVeK+0dfeFAnMxtKfEvTm5ohN9B6YEcglRjne3/P2lRyeJPwYoN+eMNvd1WUzZJWl0tf66
BNBDiMQLk0PE3agbiglzFRELbkL2yeR8QuZhq0vIsvzXOWZAYDo8TMqIPOiUfGfGA7TOPkkgL/bl
8uqlC31d4x9DZo7lrxt80QbzYc7t339iiaXs0VE2f7MmmBQnkA9Z7qcca8133nLmJXrpovMg0QaP
453bLv76GPz4+jebcZM1rGhDkdDQNhNWYrAV41mF6hsZYYC4bpSxI/vWJACMSlcNcC2uNzAL2boG
HgTyJnQJYNbiB5NMQkyUMIjJvyGSs1324iIk0tVLK6dIFlnpdV/cTWZQFREumNrrpzShwwiQCl3A
WDzixyR3Vlxqi+CBocWJjcoaMYA2TlNMp7KFwmSqZlsr3guwN5BTswJ/+9OJQgAsX2W4qKYxZQvW
cxxUBii4nFr76LNK7xrFtjj+vnCURBeBasY+e0y7HEbXBGIjDyKq01Ex3AdzBYsM48DYM7s9yTeR
5NFA+Pu+K8Pb9a91TVEVxAc65Y5xU3+cKisWTz23/fRqjDD6APfFyZTiPwdqVjiZsjjj+KJmh23I
18yXNTgelOMfF5YNgI0YfdEdsVuzumMPxCgvXVZBOOFvEJKSTxJv2iPWwO6gen9fujRc2r8v3WBK
ZamSJSo3T0yXqEl8limdmp3xlqM3Pm0R6cOSwD66FR/RWv39geYvpzbe0H8+8OZehadaqILhgFq9
Z9PLymcbe+hm8rHC949kmd4EaShDh6B/T1cBzxOMZpxBk+45nzRLkuoZpbAh4+YyUK3hArtQnI90
RGULDM/Vo/osbsS9AqVSQr8JtQHObTHupvVBdvrHYn95QPGLKHamb9TvDMbmYHxe1ifH3HYX8I3m
HP0PWqBoXHwk0xCbW7ovHlgeVLAaOx+WEAx8kDXa8V5X7ntw/ddvcVONhInWd7LKbL5dnxrIvfqy
ZZVZ5AZa+zEOOX+Zxugnc7vfyEuhGuNPKo8xrm+ORYTIY/yHNfNgzY1HBjtnD2tWsQogfJNwvrhs
uyVN/DEQi6FLwbmduUDpnF4YV/CecqNpFCOVKT5KDns2uOrnFrgYlKrX7iljMVWn0hYRCHSe+pCv
TTi6/dVOD9AvgRRNz7twXryUb/Hb34+L9Ovx4sfjclMyJEqa51HHTlI9YdlDxlO3I5mdf7rh5QBK
Va6pUfO3iXRvFi/91l/4ryf1ZnuvzWsvVBZPaqFgIXR63z1lrq/MaDbQLxKwqwSO2E4qaVRiBcgJ
eyM7aFxwIDBhaRFPguFqHPaTntAlk2p5XDyRnxgThsJoTOMEO0+ZOahe3y6y2vFP80R1U2miSKSo
jEiJFc0pE76zeqh8+2KNTq0HFEKzbDgGUTdE/5k71K2c5tF8JrIjXkd54xHMxq5epi/8fjRKr/Rd
gSXPUyIpaDmJI+lZ3Frke6NG3BFC2AnQiBQFgtqIiRtCoIyY7w3HDCTI0vIyF79o5Kdooq7LJhrH
cNEgFgPQ46GRp2lsn/c03nzZbf03jtehPIW5lzdOJ9up5TUVflpbTxZ4g5Bp3nkypGFp+tfrokrM
hy1J4+R5s5JkqZqFUczrAgGXjUAlc84eFmCjxOK4OGtHXV52iqsFm4pqQ3TClKwcW73uGO6etg28
DAhROIoij1V3Q1+A/fBMCtdWINoT7xlG+s/CmgZEoV9sTNXA1ox5J7sdSW4NXZHrk5lvyLgfItu7
Q6hPcxalEG6kZOffWx1RHSVRoLjumKjoQ8RBWMNj+8I8APwkPr2WOjNlpOMIlhB8j2X1SxVmgr+X
lEOarf1iCw8FS6XCKkRlIYPb35fB8dqsdfktqPZG4LXWMVanGl3Pq2dkD0NL3HLKdHNGn9HPlMwr
dNvMbSFbMI1BBhr6i4IsQLwGikOmIFGExWmG6olH6O+fR9Z/aZJJSDZUUzFRECjfTbQfjQG5SLNa
7c+crSRkr9vc3/jmvjcfOpTyl0/5+lA3E0XblcImEJcV8U6R5yM5gkHYrcrrg2zuO0zBe6nbxPRX
ka1pT2IJAebJOD9bLH0pFBedvlo8lWW3kFbKICOmHUZl9yDh4qKGAJP2ZK7YbBNhxkxTxdurqRPl
7Jz9lzNDM53R14fkv1bFkoKwlmeSOe3Oe5EQYxAwjPGljSLMZHZhkGjxgoF/HC0zHBzs5uh08cWQ
KtZOdIhV6LrpWPF8qAdVQXCTrY1iWTAJkTnHd/K2FGz+7MVNQ/8q7Ob4Li3lyEERcmovvGrFgXo0
45Wtri6tCIYvOgzsZkPLzgAdhJgerKq6uGB8ZaeOXw1pp4cz+m+WNjXjeQPTRQ49wXhpwHgVD0E7
LbE2wfeK3MvllW6db9ENPzs68YWJrTMcIxgP4nF40CyGeey4ZrtKzFUvPlfSLCifrOhRN954DFuC
H326ENJRGkRpbEL6u3X+gsbDuIan1uweK4KoiKrWbL3YmrXbWFMp+yQ0I1vH0ibm63Tiime65HAa
sEnHwlLQ5pfTLoKACLCQk+5lrZIxQ7VY7aisk3hqRnAAoMz0yGx7BpxVvxSkgwB1N9vE2bqHglLz
rgZvUvcAclBatZc92kX8ZsAeNXXWxM/ZdcjiFgVEp07xcFonBmLiYBPr03ZZWLbWHyTFoTl0QpBN
q7Gy0xpyoiuFU/wp9Ep0xMfSToVob2Km7Wl7DBI41GNFe5BBGiaTfAjs3ItMSDNtnxaPRsXh0wuL
IY4wMibBhWzB9OMaYkX+FkUZxDjTdiX4NVggiM5FxLxvegpPYyVkTp4uCWewkt3fb6L665lIUy3J
MtHJGtbNmSiLLNnXQ+G0l4njmEjgY3lrEMKRs7RtvjjryLOevCHy1p+F93THm2C851/6rH00p0Y6
754a5wJtKPhuHE+JQEsu7Cfs/cK2PervGZloo7Mr37ns7+X7X8v7j8selv8f60cTy6fqYvinfZVP
K/VD1SeSMmZKAQDQX9bZJjERhHzV1Zspz8L+0W8efHmWXMHaf+BnJv/2AgN0RIop+3CHQy5OnACe
tgkvkPyzIea+/KiOibLtGed0jgFi8GrikDE8subOPWdHxw9sA/n2e7zhdARA6NmnH0aAyD1VpqQO
tcS/v6ypMD02VUsRb75sZKWSkMnsZfF5Hlgrv1/6nBtKz8gn1GWl5pw0R1cdqZxpREwhoo6W4VvE
GHYq4O5CYf8JWUTn1QPlyNtTJlOTAEkIp/VCDvFmce+mTLf0nv4TYShunnhSSeyPTauz1V2rACA0
Dtox46GYjC0nb6FXOacBF2KDnOLfWoreBRAGk3wqwcymo3XCgh9N4ithipNYe7yYtuDTgpqeMfoi
mpRcQGiICVAeotYZBfHiBAI19gDVYB7CXkSbDykeRJ8im5U4Aqo5ICdIexHyIoR5BhMCfddXC3J4
ZHEDW5K4xhTdSDPl5Jw2Sz1CCnVsh/U03cdPzZtMNlIwL8mXRX2uOHhUY2nHEJi5w3+mmsJlXQ/m
KthQMoEW7y3x1cdSmCO+D3XcxSB0HUWZGDT+64eiXCOr9PH3QcPm30z/rnLRuundRE+n+T0Vu/X7
fvnPI3BTzshGHZwb4TJUuoJqi5iSSMszvSvJa8lMT2aF8S4PndbLZaSB8M6XpwdNn5zJOQFGoAzB
Mg07CARc4tyBtK5PnJAMR8C5rkTbFJ7PaWoqDGQghEzIzCJxi04GAmMsBSmwKL7kd6whIhHhTX+m
WQj1i2y05DVbFbBPno2toBEeTAuOvKJJDeUpWl6gGnzJRJ4yjNqEJvmXJSOqd5HZ40wYKN0BN27O
DfTfB7gO0BbGJ8iHsPehYBqymckPKCBsTQnZrlpMjuGLjrEATw8wa0bx0b1xxa8dEu2fu3xzxjKE
QLgaGecJyZplC05GGMzhXkk7H3/rmun/34vvb8JVqqB/Pu/m/BIb1+CaqzTmzk99YJeFk3/5W/1V
bsfKnFtS2cGMn+YDxAgCK4E8G7465fyVgHiK2rH4rn0Zx2BdJXMVPbwIOM6mSuf3P+3/vlJ9eL7+
WoJujjtWKWtnZbgzDCvPptttlY8W1THSli/a1jlBWQmpYJMz9vcrRCfE4TKF1QedcfEzg4KwOz8i
Dc+OzBcs7LCEYaVQBEbUQ2PiMDHsMpKh5ECepnJsc1tPPkgzXndG5ZwrTZRoQzbt+ZWQWZAqpBhJ
LqV5AOiYgAHm90NoVXT1aK3iRPn7u8u/fnddYm80NNPQvxs8P/aaPhT6s1gl9CvrkfjVHQPNST6z
yZXmy+v1cPXqJ2lLRGQ3TbkukCOzls6C7BnTO4/nrx3lH9dx0zcV4zy9CEoa7S+zHhvdW/WFl6R7
xCGX3lEy/d4x/vFRNwqgcya3ZqbyUcHRsMiLijYQXtLxtR63i+shQd6AA4mdcwRsngRD6qZn+S37
zP9freJ/ruO7evlx65tIU7H1cB10xvLXnmRaCqx19dhvY7zZYLgxpGe76qg62VKb3vndf912f3z4
TWlkdoHklwlnlMScSgiAZqcVWCpgQf5U2iHGZHMbIkMa4DIrHPLKg85zvCfN6wuUKqlKBillf1+S
NixA/3oNf1zSTSVQhJWWxgKXVIHtP5wi+OsacYlQC897IEWYlvnL2pomC7h2TxH5c8f2iTdSwLiI
/+HYHqSDgt1w38/NZ/UZglsxpMQqL/perkfy+/mr3bKds9yZaBGgVn/HCRA+NqnntKppCHT6+oRb
mkRYYfz3l/v9yK5rmDbQ8OuierP6BuiuAyscHjrIpF94+1+ue/2VxsYE/SvYzXb59wfKv3Zmf3zg
zfKbFZ1QRUoW7al5W8s90RzGFMI8jVgv3VZ7QkZHMoCL9oiDqHmCaYgDvR7S4b3GcmFrJ6Jd5Tua
LVbgIWC+SAgj79yV30b7kvjjIm9W3iaoi7AuWH2AQRn1iBBcrXazaQYLPET3Cl8qfq2UcUO7icVv
062I9tQS0K1XwuQwUcuz/zAaK+BUEyhIDMDw8CXNnev8vVf84zqHm/3jVS0asQ1Ck1+v3+tfybOR
2xfyzBCRRJOCFitnVPoKjX2/PFZ+Xxf/eW5u1sVMKPVAjPkZCwk/jPAUomE6LRiqnB+UGmXK0sAm
1kyoRGrEJMaYCocav58KxltUHLJ1dZlK/aLVvAKBcTavk0d6Vma4jYFH6GspmZRYbRg0fEihc3mt
SSyEFPvVwHr3mmAElAKcAEHOlKrP9RbZjLqXPKQ3QQA0DHzbqDewB9pIfJrwMd0KY4Q8QTIJBbdu
1sF1wjHiPBOhF12WqjRQXElUUafys1lNxA1pqv1X/BwxtcTa8KW9QLOiD8DLSnVdwWJxrg8YrQhY
5QgW08PS33Ej5vuBFm4MWdS4D6mp+3CZfpAO9MUxvIzcnEl2OvHX4WVOoq1lrciu7ElJN/DHjBtj
metrH2CAMOJgwVnXZJbcYlDB2fnuV+RBvEfWCNl5eIFCvurPrxJ50Ir799up3Xs7b/YgzReCzkx5
oBJpUqh22Ux0smQZ50hDlt5QLtrxF2eu4HhahZtuNnCr0FglDFLGvCgi+b9Qg1Gxw79r2kMtOzVK
s/OYreSa26E4SR8gL3KqYAIL2G6OiKDTxpTA8hMjPNKEQWmVNWXGVA13TEXlp+tRoYduOZnsXKrR
6V5XTLLufOVbF2BuNNdAFvjK6rY33TaiNzpqOpiI2VokGdORe0BSKSQ+ALQzsxhZMPqRS6m9d/Hw
5n8NHGNbBCShe2zV+Sr1fJqyJEG53QL6WeXC4UAGIH2ddz0ZMPmEhYPoyuIjApFE37G2hWZMtyd4
u+ZTy5+ZcLUHvjPTJyTuY3nokyGIMS4YDXhe2SHG+UcyC6cFIxhQFSa2sxmvkJ+tiJwsDifGEunk
O1wRsVr0FIAYINZ8RocYImG1KdKx+q00K9CEkzeExoSKhjS9eRSOq6+icE5gZWFxYw54ZWzPzhS4
xYpMOCQuGHNZAcWjySHyadixdO8sHWTCiWmeESPI2r1BrU7/RWzm8OrmtMp4wag6E39TlrjmYKyY
B98h25hUYT0gPgfRxRAx8hYzVOKEWUyrYiRz/plXsxPYtDV0Kr62+Qg587rFl09le5nJm93CeBma
HlSooDiayQW5whKOAcL/057XP+PoO5SIFCyS5rTx9DIE58AKQF5RLE/dopLmqsqwAnfrOH9jDnut
JvfEWN9iq38XD/+3Tn4LMH6s0FnUJVEbspMo+yR/6ojG9L2ktHN9Xg5N5pUIakDADzuhWmjaEW0v
bAFDExNNSTAXk+lFca6Fm71ZMJElrMtLFdpI3T0GJOJlq2uwDKKF3G0ShMTAxUjTUd0I0JM/RgX6
YBBQ8Bo84Q0skOoKY5Q/2bdfnVkz9qK/Fw/p17aWbupU66KO2vWmUEqVUA66c0it/MV4TOYoTEdN
GEkG6AESxsr03gf+ekDHjKZouqaKlna7CTVmIkkyDSlpnRxO83yXgrU9j4RVsNReqlm4o8lHUsKD
/pi8KB9/f1vjt3MrUw7krqKsS+Z3Of/jl21zLdFKvcGOR/ioYnfmKkqcjKSSemwEdgU47zwPYWST
ls0/MV19m8uzClEYMU90yc/CrJ1ExMub04Cp31IoPVE9aNoxqQ5tuJIgAs/OXvtV8zKebX5tkXeo
tx9IMkG1skoBtJvTkm4AfTENNhshnaZbga8pd3G3skQXcG4FWhIifD1LAocq5KTQzx7Itk05RSpB
2nXngQuwDpUwAtt05/78VslLOnZL0TIUU/tWRvy4P13TKqrvX097pbAvoPAQUVmjjJL+smJnvsAC
HAhyk7OPuXUlHrEHNySB1PSURrmL6DQa105GvusF2SfDty3+IvHsmCi/mJlq7MIjRXHPHSPTq4jO
fFzXnu6/R+0OaR7THiu1YdsDxOc2mQOtroBhYz0IwqPqDJAY4ogVBoNQEFh1dsYh9D3mbWrqxaED
DpImzZVIydqOdcwjIxN+rLJiK1DlaQ65YvX3zfpNjS9JFk+Tyr0a/vPfhVwfKr1yqiNGM4ErBZMA
Lpo8u0KRA7/tKW9GN9WwphEoRo4Oophjt2cbCNb/r6vAYCoaEq/vreWytYI6qyXrtBe82q7eyy+s
vCWD+frBWnE2gcgFG/Q8xCxgcnz8+8Pl3ypKyfrnw28OBiqdNtFseJmzCe6JfgFq5Yuh4dOVntCF
bIiaHHBq3HATz8P9CQnKTO++BZcFsMBoTnDIEL0KaPPv6/p1Vft5XTdngbTNerHPuSkQaMCpr/tH
CepL/yI+Cve6Ht/ajtvdgrO1zh+mjmzl5jTWYU8uMvP7B9Asqlxxxm7LVuYowIcZAlwX5StDmg8U
F9pCsNGwKVC16QyS68spidnMKDwyRBz3r+VHd6dB8evkX+aVHtpnkioaQyX1443OY+PcnRre6BK+
NAXC1rB9r8UK7DJJXzZzZVNBrbq3jvzWCZKZlKi6pmmyKt+8GoUs+bLS8qm9Ix5jIvaOmoQ01Nxm
e5w149T2Z8XGmp8/EofBo2ZbrvBFd2xZu8HFzj6qD+0ROcqZDirHAgnQa2SbBwEqH8marIAWeR2S
/cp7NmZEP5ZcShTCb3EN7pHK0n7kzF28gNek/ZmPPto1kdoWYvgJf02eGg9o/vuQVwlp8M6T9ytQ
RFYUzRJVTdSs76P0j/sdVmJknMOaFZSPOmBp44yeLVLwyfDTYXIy9qxslRMnwXVM3gj12GCUth7R
pJo0DAfPwZmgpJX6zlDQWtJczg9E3TGVhbNPE/pIJFULU7aaWgEJTzLW6ZMdO9rkzhtk/FYY/Pwi
Nz9hfKkMPZYrvggyQ4TwhGZgM0smlLq9uqPD1weT65OP6xn42Jf4FcyjzbAf2OWMKQD72LPgYWUj
fIpdq8DsNjJh729NnPljc9lbkP1GItvakTXBFbfxqp1GHzppXbOSCngar3RCeGM03eNsaiEqhkfz
GD2Zr8GLAPeqdesr6VNv4rMM+XDma+iJR7FrkqOMgzH1mLxYwH9G+rO5x+4065b8v8igXZtTAJtr
HW/Sop036qh/FEAo2rjmGD/SKVaA2ofzaIW749PasWFJgKbpenwxfKHPg8BMEV3hBZ2daY1sjJwc
DvkYwrc5Cm2ErbaUiK6hunkdRl1uOwsO5ST9jF0YiRy7RrjCkXUzOjG+w++oa4HSZVujd+U5oBtx
QnTTizqH+UU2Q0OdCdB9ytQEGbE2IbkOcABYhpHajyL3rmfu20D2r7WMSpBtRFZV5VYMIkZWllcZ
T+8ZHSKh3owJVX414m6e+r2GY8MWGU9Nwj0y+xYVtjQOGCCNNFtiIuUTHsATMmZpOxF4DPQpGHBQ
1ubOo/n7k/nPRd4suGGUnOWryJNZ2xgCImwlk3qCMnjwrkBPu/Npv5WM8o9bcrPFCUl56cXhhe7f
YUsAHZhYNmFd1ddr9mDdYTD9up/+/LCbfauMoiawrnw1/SWbMgF4g9OtjoKXrBwnIHMZM20ZDIgO
5KEhovS0YdVz6nmfjRDfWh+6rVC6T8/NqNneuQ3D6/6vJwN+hS5D4pD123UtlVJVCjtug5xMrtgK
u/FbO0++CEJ9660Jo2GYnU40BoDXrqt7csfvE9e/Pn1oYeuypYAvuTmlKI2vSk1aUuTMTyv1i/qG
FN/Xas+gsaK7FK9EtxsbT/muJRschzyCWpXT/47RKyllQ0Q8cOQQQw0ceaJQJphQF7zV1pIXEaE/
53bCMpnKrMy389LaDFnLs8DJJrXduXR3/r6Xv+8RP77NsHv+2COCJteMquTb0INBVsx7JZJ1D+iU
gvX98hlv8bGcwPoywKWFMFF2rYHTXJ42TrAhx/wBVx4WHLt1aQkwVlE/AGEwp1QnZEvNgQGnayaZ
KBLgtIK3u4dwkIcn/q8f4+b9U7tcMlI9P+1TbVR+tQeAaC+oIAiobOfSAeHQpE0m0gzKBbm+IdnF
7M4IMZ1+COyDk3dPrv5rBaYMlRe7LrAT9aYBdmkTJcouLQvCKxpnspkWH5dH0nJs8zVGNkSn4eOy
wmAe5064N8MRRp7Bg4qyFbwZ1Zi8OJ88aTnkWbndPL5TJFOF/3LDflzfbbeqbQpDPRlcX7SgV6QV
04CRZenpgOdEZFle2z36SF1YYaGZVHDGZ4DVCVdgVm9M0GvKoNf91SCmWqm9bQxzCqqJ/joud0U1
LaQRMqphqLE7b6B5QfhaabhHr+PkHTlCNuf2q5NyF20EhcoreDk/l0de4K8rQp2P84fkFJzoPrBd
NKuApXTFvy2pxkimECVaAq/05ESHdjFonmahQ9AqQ22C6HDSUMjK2wDHTLYSqjeNEF/2PHlGz4fT
r7AmravkKH9kDBAQq8JN750vkKyF4va5ox07oGnlpLu61sUl0aiVvPw6Jwfp3E1NnL4K44x5mEw5
AkcikgYaKaN6Yz3//Tb+OrVUJNoBaEZMRszDdvPjbVRPRVBK1bDntY5RDS2QtGCp9Uo38WEAjuVN
dpldyKEi3jiCVDjWjDHFgPLVPF5QcBBH1bhmf2+N+AWloxpcE8JMVaSO/h4j/LispL76oq9xWZRS
2D29bJrUdoAGg4RzKhGC6GkTnBoW201vbXXkkYQk8hCIGAc8eoQNtErZRufbw8Y2Zmm+yJI1Foyg
XUKDOxHQidg2uryETxHrD0pkymKQyckEpWeNtm3I3Jzw+qQ6voWREiyazzqcYXs2yvGZ1i5dyOc2
nYYc4MxnK2PnGQKhsIdMjDfqqopha7M1MkSTNuqXOnaR6VZkyjyc0NnUBNghuo3czrCxN0I4uFLh
crn1BDSSGOylufWIM4yvmSWHMn7PQVXSvtRXp5MX0Hp/KNrjpV5r0brLFsBQgtOnTNChBjbFKyHo
NtuseAzXJqh6OCbNNg+88Or4Bq3Ht4IvkEiUo2Pzg72L4K/8dLSuH/J1yvUO/+OrHeI/LV5S08Y1
xkukqqTsePkQscnpvl7SIG8eUgQY8RhCFRZu5r1gHAKiVJ0SnVOJHcM+6eOMPnJLniEty/O0Nx2f
Co/ULJSi8aT+ZFhRwT2Rufe2wf/wEOP5jSdB513IwxpfXhAD5Q/8tL0XgKmS6Cjr7ayJNpXmMjOq
OzdV9wlRY/2TXKNnwe3HYegtY0u0PrP4SS/XBfGx9F3SkfWC+tyNtojyQrBF7JLBrNXHinCERlq3
R/+tLl2iByCnasoMKFBvTjB9hArVbHuEtA3KUHYIMyfS4+zUllds2WnER4YBgOYRI71KtJmZ6pPd
6Nbzc7pWo6dzvRQxSg3x20Dg/4e08+ptnAnW9C8iwBxuGZVzsm8Ey5ZFJYpBJEX++vO0vwPsjGyM
sbvw2DP2WGLqrq6ueoOlhCeU4jCyuPcfew6LiuYj/sCBCCHxKx1TvWurSzZwEIGvFKUZQWNEQrMx
+FpzPZeTYcvQsSHgzHCUwwM4faVWSi+GygahBr1YCvoGapR0QVxEfkmn8w1bconivgtXsk666aMn
V1AhfbQ/AUFBL6RZq+RLPQVS6D7uK+SLp3EvGUpobvSgKKevKJu2D/dMOwT3Jrbwn7nM3vK+18ox
cqdbyDkIygPqVpDX8Sz2IQYAZ6jnPVpeisa2wFdKRFTRAeBx7ZwutVz+WCi6I7rYBVRFcbmxsHLt
y8Xk2ng3sikhS4a2rXhS1hHNoB53CgY1RPy23aCECfcoP/VLbFz8HOEZYtQOk7VKWC8B+QIohFQm
l3pgICCqmnjGB8yLw/FFUfuns38t5oAkT8zIUGl7B4UeJ9FaCAgjt/lCNZ402ilekaijjV2UfXXw
YL16Owmr4HIiZDx27EBS4kPHOQXcTx1blSQFjT8CiQbDiDukd5B9LYyIlu9VmTHQVGw3RPvdwAm3
p6Bnba0vHUzgJGBgQxux6gaHPqJVOmUtPj06hfyOnYGdQu/sxhccAIyoNMYMjsaIbJgBJ9p3Heu3
rcX3ehZLgOzoMhQex9aeYRTnVEnPsqPGc/WBkjYINmeMbWJm+3URsjB6aneLljV+R9eA7Q7AWlPF
DrtKwn+vST90+A3N0jQFpSLNciz5KUNUrfO2eDSGPiusdNBmyVAvVL8+Fz31SPeFbLu66J3sgL+y
dg2zU94xIfz++xzM79ssAHAGJQDH1KlrmU+VI11JHvnham4pTQOA3A40aWpuJ2e8tjLPqMI6XUqC
Yp3CwdVft+pcuu/vqfbpANBvbx0V4IV0e0Apat12q+P0iIwZ1k0NuqnQJmNCTVOgqogaWbsdFQVG
o8CXVDHRShSHU181e7ctkiPT8jRPz8YsNz0cH5NHlJx38W15ur6Y4DDPWFSUL9v7Z4VrMtqjPmY9
puNLUmSo6xLhLXNgHn/bC/2QARuGbDqWrpvAL2ztaZtmXtTmbEutPcvDSzftXmd64LjX4DpV96i8
EbmRrwrPJOLTWwapCKeWDtu4RvfbjhOesX8Cjb2DyBZQIqzfFOwR4N+67FDI2twTNL/g0UmD7Yvp
H7rA3ddnVCiGpm93kzVAsAkpnJ/O89RHl6Yenh1cDlx5aVRe3rU6ySTx4zBeUwTrSp/6wOrFfWdl
rtkiUl04jcCB0c01MawAvzqgFbhks3DX/cPcEgrVuGkKwR+AqwWtCBJiuYOzAEIaAb4DQxLVGaLK
dR8ylfA7ASiOKhXhGxSqgw5y3Lk5YWlEgoH+S7n9B3wH5TRFM1QH+DXF1qc5cbYOByPNC2WWSKEt
R5odJdsxmm/OcaYRtJ0OQh7HPsmrjZ60HVwxFEcHWo+sYn9EP6GooJEnWK2GRbs+qd2ziupamCQz
XV7q6liSfpk/30MJ5WCVzYChWyjd6U/TJyXhV45wBWeN3DW1aS3RKHS8rAViH0jZsrVX/56vPx6P
iKExYXUKkE91isupOG5tw5Znt/SEmkH3dji6hdAdn0lxt0EiROr++4CKGOV/7wO5wj+O+DQLjsrx
8YhbrtCwutI96acqexfm9La2cGuEsBVtybpQepJmdH1OTk3Rq2Rjmo300y9dkJ8u3uJuyzKhW9G+
+gF/JMvb+JjnCAPLM/W4NvQP89BtZJhd267sCGG6A5zdXy5ePL7ni7ds1VJMVecefO3x/zjiRUvV
RL0ckf2u1ilVXY1m3FVpOtJ4u0JM6tDhYaPmoiLdd08/HjJdMnrt9abevvxyJt8LVHTraEGxTpgy
D/6pUOtc7Vw71zbFDjnKjY/HcadR39+eovtjZwlzJRSW7g3WsPN/H1j/XgewFK7dNlRaT9o3zZL4
eHsokpZXM4UIdggc0CcAraSQwm4Vwrd6R0qOYhWSkq4iu9n+FklkSxUt+9GNQp3aOSrhDewNHTzd
p+trFYjM4yGZ0WFtwSBtfUWFVIMMlxSlpyDHTgvPhuGl6l7T4Jp0kmSQqOv4/svE/aF5ZIkesYGQ
qY6O6Vdl/I9Hq0ppUmY3p5xdt2h+yexNkbw5TswYJLwthVsJFIRXx4t/384fD4tQq4AdKOz45KeA
ochnIzYPFTKx7Ohj5IeSY6SoAOgncfN6BqDBg7SqXybxD5gwYqnj0CxDtVXRnKfdbx5LhmGC2l2Q
Z3SdvolFZPNaTG+IepNbY5PUzXw2YzuMUTvOKGYNSbx2JtyYmgEGMyfAko5wAr9P1R05MPYBSPsn
rxrGbcCMTh5fzeS3J/R98lmmraiAjFF4s4yvNv8fT0h37nBDjk6x0DbWvMDkqBgeeuYLzPfDQH2p
QygNQ3vmIFfz72f0haz8e9b/fWBR6fnjwLZUSoc43xaLWwCjwj/3NOzA6fR1KIp2tp08OLkXLPfg
hfkn/xpkkQREB1VlPxtASOs2kRphEzd59K5Y9Ol9FL/m22EzlUdNR+9vvX+f7Q+CPpwtMquOIbMQ
mc84UTW2JJv/LRYxdpakXbRmhSdJM8Wz43L14g9IMdshqLw0xHDYASFZdqQXE1cHCf8UVLRonb81
b8kLNLvszV5SY1a6iJytq7XebSYiGSne9YU5OA/kub647rF58q5dMC1pYHcERGhBAQevYSw+F5gK
YtGb4gOc+5gHU48Fk58BSr792vIUmcC3p6QJHwOUzS3LfppJaZk78dF4FAt5et800XGUDqR50qX/
SZ9s67FCRXWvcRFMAM6BMZFX9uzXbCXqZ3JPC6+RNtqGZzIkhMBwgjwBGUR5wYMOjgglPbrDK/T4
sT6+9899dHU39YruB/XZdqpM21Gy3mIujMKgf5k13fvw1t0CEBo2b/Zn8lIPiYZ0tXQM0kSL01i3
XW0HAZ9m6MIaawyK8zxbA/5kh6rOkkExahf2zbNGSuWrC3WuTYtBMTgvkpndQVCsf5na/e06WSZL
9Af19WOYDvNlHJzncc+YGJPDONlvx48eSrKzC95htic8wPCRGagR/FyKxjs1VAJ9oHbq3X15X+bD
bK76UEfuy8O86Ci/7LAAJPzwcCjTOqqKUoKBvsnfU4iKSH0xpapY6MMTrfCLF08g0dJXWuH27i4R
M/JoGOIsqLlAcHxgJJj45IC8LD/rm8EtaKYWlnlbsPz6UBnTbaeaQkMgxw58u4wHehR7QzWqaMHf
gtoDeOEjtO7CSg31IOvdyYNxOUDxmGiOEw5KRKbahxHMHh9VZN+QXfuF9fOM2SP1A0T7Px/AViu/
vfg3igCtO2uoAvLGVJHQ8vwCSF7SDqKJDVUvdsV3oY7Ft44TXqcadYwUbeDA0Tq57JY1g4fIAPpo
12Ln12dnlLExoj0M4NjEsAG9FdG9QHa29IzNDe8jHBLxYeV+pB6gzOrq3rAD9etJevGRnINIiQY2
k6sCwYlDL8ijN/t9qwjVC+AfADRPl16GWAFa/dPy3X4XppEgnIDs2l6DR49wHkOhdqkqVJQDwGaC
HFYFCLAhjkvN4oCmveSy4jW7FDwtPYXdl8sL+wOQ3EJ3CCOUfYXLr4yUsUtnG8ELEkIIUBiL8Yp1
szvu7uSka7670qVFrBvW+AlGG8pZHu9gorywz191Ch6sekIW35VoqM6kRbJU+5f9YVysi/UDOf11
xstOv8RJxf5hTLKXI0knW3cMU3vKnR+5XtetWpWLs7vZvGbu61ihjgkyOVDcHWbYbuaObx7etsgm
nSM6cVJAbd4nhMJ82u8nk8n7ZH1x11RggjuQjtKfVC4DKkJbHtENyaP64kb8ibprjGj5RnxCE3Fn
75PM59WVG8GfHVH76uwnLy9vsfu59VZ28PHxeQzRmZp+fGjuB9z5zgdWUtH0U/i64rwYMezcj+nH
Nvj4TL3RaPQ5na42V3fVn3/i0+b2Nzcu6VP8Vux+GO50+jFFcM3Fk9fdSe7u5q5WWF6uNq+bzWaF
m6Nbs4Ih2/6/H1vvk6OW7scvS9PX9ucpRls6TCE20CowwC/cyp8r6UVS9KNxKhdsgVFgAN010299
yW84U9zDhH0mp3DwPz44uLCzMhAlbRA3ebwng8vA4ApQWmBii2uxcJ8y+EQZ0cdMNah8Aoqn92Qs
Sq+4Hgp3KnHF20j8NoKdofibK248/lS++F58GDgiKu9lYEZ2JN57iFmct40YEVQR3dchvN+B5I6x
b3DHi/GOr+NF4i/GsTfmZhrh+FXCRL3L1RSIbHtmBCbABUPns/YFujd85Z12Oz989YfDcDEOxVgL
h8Ohunod45ztjq8MuAW0xeF4x7H8lh7wLvZgfrrZ1xhi4PRJowP6g8OHu4/Dh0u3zY1DPHfD2Y3f
WSBI5h7dBX8IUD4UpN3RHZseX9EFC8XXNNwpHIy1d57M0T3zUGXyyiFdBa5rx1X975B3XE5qR7Ea
DAruni1fcYRhGrC7mECB7YhhTOWWYXyMcMN2J7PZzPTf99E6cSfHaDIZJe5gQAiLTPfhrTHMOgfU
1hFuEODHt3qKCksTXOouVt1Qi1O3DV54xXryPhgMWg/7yPVk/f5+Zt6JA1HtQcztwMVDL+AkxKmI
f0tBvs7XSCVHx2jPuXhHb7JmLlICIfkcYDQwE2dHSaOLhggfYkZW7h7FhxlvToTl7FDyGNQhGDFP
8ZYp7opxIGMwp7o4z7vosnT08A2VVld8th4a/F8fRXjnna0AfAbHaiPCdDv97w0BjLrr/BNAC6/A
/vOlGDwCLOAVOuUvwsOOL70qBcLgFVkESN/tQXfw7t4SfnAojiuOj3OId/bJuvk3nlfYgMZM5JP7
tvyycHDfXrjHL6MRL+opwWj0ovVGL2+aN3rjYG2wdd8IJWL2o1Pl4u7nf37OY1f8ETO87h/wgmv6
EmI8dBk0T/LFDz8vqL7hVIaL7uf0s+wAJxCf7oc5+vj8qJmlVFpwCjyEdeej7OvUsJmpBzz9mKn9
1eoqphayAXx8+cKhXot+deJuboHoS1/dj37Rd7p2cIm2fBKdKCO7R/9TxhmzceeSL+LA5xynUiJf
2ZlOP+eftTv9EJdB/fMrRpHCEpdEsoD8GLmcSBxOnu1R8gjNgFD28YHFJjDtG6aNrg4olefyG3z6
P0TscxwzMfegd6iblu48pTN6kibW6ardF0MRfrjCq9t/7f8XcDb9leZu+kRjfsh9+aiJy/z76g7L
gCC9WW3E/eIXiA/eUEQkP/c3/kYE7eFmmIl151XEEO7jhv+/ua8bEdERdvUJPszT3S7xX1/5HTC6
weuOeDJ+fd2ApHW7Y0LBAj02j0DAejYet2531u1evcV+NlvMujePaTv7mhpRd+JGlvfOnN3v91GX
0NKNGNJRFD3c2WwvUZ2kdu/OoojpFfGa7t7d76F2ePuJ2Z1Nrt6e16MGEbw7nulP9mK+dh1vNon2
k9nZe0dveybe5eFOxCIqXNcX3QMnxLbJ3+9ZBs/ebMaBo2jCB394yz1H34ulk7B2I/bw1+y/pfPm
8fPZ1/8tDgF7Tf7v6nG6gygYjAYvYnZGBJHRwB24lTdaD8QMfHn5moqAApnGgSeWyxEzZNQLvN5y
uZzPxTj6/GQJpRbK8tv5MPzSpc/ysWUYutbka+RhcwlsjdkxFwNviaiduxwx9Za9Zex2el9/xW6v
N8qZw8te0GNWBsueePck+jz7PWbfVIznDyYXryDUuJ/TrfcxXcXRdOrNP+fTzynLnuV/ctTa/fpV
sD2osgYArN3O9OOCreV0xZn1xQ9WKyYH/2Ztn7K6rzZIsHu4a4qFHYFUnF7EKiq+8aYnb7r691r+
XeFJWNs4ZE6aglS2/LzdUi5tljnK6T475Bp2ko/De6tdgsyqBi1Cnrladp3WnmgpDVSn4udpkOWZ
d6u2HUUrf6Eq0hv/vr+wLBXcqQnclQ7OUy5XN2Ucx7fjfZGHG1Rpu7CSokvXjGj+davBY6AMDn1l
gMBv0C6sUPGxIx+pAbllR/coYjO3xOer4zKpRF5RBGJauzn+pDTn+MHXNPz6743IGMRvyFH2NZ/F
1BaZyAq/ATAcIm3RI0Q3+ZfUUYcr/icLsqB/D6X+6h6i8xoQDkrxrABFehnlsdH2bfUYI7JOkARQ
TkJm8+BFSB1uXkVeg3U2myXFp6jYRRiLD9L0r6/iCliwdzsSFGCDwevDx4Q7FIkMhTbOG4Vdn0sR
P8DDLyhWsvcqUhDVI+XVQto8gQg5x45IWfiOd8s8kQdLs3v/3s/7KWZXeJQchmk/7UAeY6XNfIu1
E2j3XPcrj0z2fb9H44SFebZQmJeTy9c8FfFATN1o8PAG8InE4vy+HrzYbiCHo8FAZM/oRwkNNBZM
9j/dI3CnPCh8RK5d3vX9nfUaJnUHGI+3N/29vRAxCX1AD0FJvmJUtb9GBJ79xAmoRBB0KLz7E8fb
Q+sjCaHF4iHW4enjzJf5zKEpiUNgCRNakRzeuigfAmD1hVdmynqcfi3HCMQF2hJGldl/RHfWZxQ+
PINPGQg7+y4pkrA7k6I2uOJc3Pgt6zt4sh6IpzH92q/EAhQa+Q1bKF6C5sBEvLdYv/9b5bFoCE+v
Z/yLOhihzFMco1lhWfogEm7x6z7hTSs+lJcCD0nro9iiHuGaI1qpOMvGuDBL4S9T+ouq/7ysWfBz
dI1ZLWv207JWy1YZt6VZLDJwdcj3J6OCesbFU5th2St6BQnDQJnrx64+hfdwppc1Nc+9jQYVBJme
DV/u3bgm4cxf1LfjITRhUVJEcpuR7DkMOPJk0kqRzsbzbbcV1vPjtg8kod8yVTFaYG5E0ii7+zEA
m3xg01R7p7BU6r75ghqTTIjboRgfggUne0klEBswpWYs9SWl5O3Fy7rglNCd2XYMw5U177JSHbdR
fAkPZOzuxXf62Jrq42ZT1v3iAr3bU8eCmWaEaKOQgbFVBSF+JBkRj8PqGl2Nj1tHFCGQMhsr85T1
XurIr5jhbrT5dqlNUj+tAnPWqOMM+TjEOiex7qMZ9ytVR7HEI/j7EbFhReiGppgCJtIUfYH3P/w6
zXPe5hVVLrDYDxgXdg+iXzbS0EjV+mB6SipZvRgs9BVHBt+5u1emvDHSKXrlUf4FPbldJteltqZ9
eJnH0kJfJtspwtVvGSFmj3A9rxAqNsibZUEBTbesOwf072vs7DziQNJpXmJy3KoHvgUZcLS8/GKw
pclbuQr62J3jexY2g3qQfTi9enx5zYLUX5kAmZ0FGvrUeMSqdPHIiz4/PpEy7oJ3pM4DGCkQCSjJ
HvU2SkJAMcXKmXs03DtX/kbujdT87oEyZi7S1uyZHXWNUdgaheKeCpVgTDXhOsb0+f6aN0MzrFms
56cO7fMvVujX35dr/9RO24w1yz3fyUhrjHTFZ+LFPZFnsv0UruKklYEZSOE95HFDVetIRHBzeSg8
m/biYS+hmPmrmJH8vSjB8zUBgekYyFGm1f9+vsW5zWN7WxQsZFIHIzKoZIPcL3u1d/eTbt49du7d
e/cyyUYZxUEX7P29u+3hwBJCt47qqIyUDvSKgBEdKq7Y46G6EZbLLKr3CclgEor9HOhN0qo92Rb7
t3eUet3Lm4iGDuTMrho6xLU2kOH9Mob5EOGPznt46mirdFYu2qDgU/XhXAOrRfbdNUPyIfF0CGs+
zypS8QuOe3Wn4OPW+TVUfWv9MfYF8UlwFw3Lkp8aGElTp3paqS0SRV5VaL0CMqGcjo4yGydpdm16
pqVF1YF2+GN1BW2gJFOperdM5HiR16+tjt4+9sj3/TuCfstCOCsg9CZCYSpJiP308GwjT9pTfWpm
ejm7mzTD6ncbDMMR2cvdr62jn24BHBuCte1YxISnYF20svNoJekxy7d4MqD2U97sUNdGsl57ZaoM
NXVoy7t/X+C3Foy4QEhvmAoqttCO/Ht0SuXJtoq79ZgdytmWTCJ+j5NAKZbbdvb/d6Cni8vL+FEn
Ny5uW49zG3WqVX4HZ6R51faXRFb91knlmixRkqadK0Rsnjqplywra0ttH7OC8jnWSEnZDMx2aSfb
/SPvn7e44z0yWsoxXkiYEzdUkEEZWLi0piaaoFrEEIulcz9ri7lxlKLs+NvNUH47RTEU/gj6ivmI
H8VF/u9uPE509eFbv9Ki9g4ycENlWFt7qr2oY//7Kfw0nv+4Nd8sVUu1NvWT+phxQIAmmGi4zWNT
SMOz/rYlC/r30VQxPf5a2/5+EvbT6MqtSm8uZo0DzX3XoLqqPT6bRMVvxHVou9T70wVaLACDIwyv
S0LS1ra+hP5RY79a9cIuJxcezOlx7J6UQ3SqbbdG6OCG0nZe/z9M9D9vzNPwTPPSymq4bjMVbU14
ZbIUGLbkZsjXU0W6yr/sb1Txft/uDF092RCdafs5sJyUo3lXldtjpm3fDPSGJdGMTRP0pfJkX12A
ISlzNCHVds9glNq+ilzB2Y7Rs+9Nt/Q9RvKtmyJz8f7vJ/ZTCLLFrCGaKrrzPD6S9FRn1vXymFXS
MJfeHsYyMXtnbWVyiqijGc5vc/Xb6qiZrIlYjBJ8yI3Up7B/PoNai52Y+1CchtUxcSsdOQ86bXWO
CCeyf80Fx3nWM8BMKW7sOiCnA4oMp80N5JLIbaTlybIxJ81QQkRPwZK8kkaEsjxmZ5BqVvdoWb80
Gr5juoUvKmRhy9AwjbOexVzj5loV57iqZyt7aLHPcpoQrzvzNsJIB6P1G4yfNe6wRtopgWROY1yn
aKNSY7xGl90N34F5BZxnqg4Ok5YKRUfdnDqf4Os757Ck6UrxrpraG5Ze1YunLXgs+tH2OwLWpDgU
UMBhoPhCCoHCLxw0Gji/tF5/mrd/XeBTeDpY15sdm0U925YDTCYMMzr3shuLkNvKbpSsteGZUt9m
AJrcN7c+XsjSDYO4angMMxDX2frfo/I7n+rvG/6Mbqgd/WxXd264stHoy5Vei9oHSHkXdkTLRr/t
5PWE7QaSi9QJj6DgFuloTVtvx242qND4zaMTGx/q7WnXnv1ydt9l7b5OjxmjaCzdypf47x/R/GHX
zlXY/syUcQrwD24oHO3hzcRTpF46aBWN6B/q3vHNjtLFzUKtUA/Klf3avOXjbEnv8NqxdE9eQjV9
r9MQZZ76NjvpIIL7Nak6Pn79Q0DSLpO737BYgVMPmpak+4z7bPe+Oxy8BEuLg1vvtSNO7/55isXF
0Q6gHPUp0c8ffjk9v96N8bVBEsWNxyT+1wHGQD6mcrVQkGcvhoQmBBVIgbu4gvOqwbu9TNVHhHGW
Q4Uk2J5of8u6L7+cQicETy/eBXamdetVO32i7dLdnXom/azNNZpUuPF6+gCjnqtPKxpiOca2Eajx
B5CU63B57cJzyIKE+O6S6GtYytiuVgWpGiZBg5hcPUfpVEC1UTR3pfFhnqNFo8DS8ADjl6BOvWok
+Y+x1MUdxv9QCBlU8WaoeaAqEEmTI6rvsNj2UledOS9l75j6BZNrCjhpKvUPc/b+XcUDmIyIKbtx
yQerfsG8wbf7nxLaJx1ecLr0jwh7Nnn0qDs6zRkq8TXZ8CG0qBlWr6RnLk5TfurdbPLmiRNhltwD
1R5DqTLGRhOlOIxO8DE2vQtUAezCPP4JcB0fNumXZpzxQyxl1v6fYfg0a3NZSy/XI7M2a0Tj9ZF4
OWgRSnirEhA02o60XuSAxnYyV3amlx28/OUGcry3XWxRyOrfuhNM2Wz6NZPtyz3p3K1QRUeN6swC
yg794cPYIjZxsV3d3SedDGgwTmmVW89PPUI3d62FRFavDlh77H6bZGIleFox/7y6ZziXISXYnjd5
PUOgFQHWUYGVuLDWYHYc/QyyGPzrI3lz6Wav8DrKNpJbl2jcYpo5wjroQWsp2wNnTqmDZLhS+Mfe
tnMbUjQcV+FpgTDzzlnrqyvzE4XPiDlM934AGuCGrpCzlleHkR2dNg8iCFRpKqRUkGbVpg2rRUzb
hAkRyg/Gagyq6LQsPRV/ixI5JlAh2bSigdh61XlWvm6P3i25BkiTV2Z03deohjVROVR57RIoSXsV
lJa2n3eoZaWudOnAQDaAriPoY/j1zloxjfYIHmH1Q80uSBPTrVZguIyeeYW707nPtmv8isjsdiM4
6sD3PVaZfJS9PAJtCJBBeJK42NH2Qe6jsx7eI0gcj8iJqvV6fRrh1zg+jrE0cVNEayd39zR6vFWz
kukBPoOC236JWwI/oJZGpe/jPr2Nk6U93VC+FrAFhoUdWhTWBlfaS1MzQM+jEMbDpxnz+RFIEyhp
CEoHzAU6dpnDlILvSDcWozkM+YoI77hkZFI9CgsKBwfvICZXDAon3cOvQ/w9rIFXh3haEmzpRCEY
0K/kXxZB5Tt1nrAOch6NGUQwAUg+7SO07Kwr9uVaz2TvMqGfLECLGFn7VRywi89Jz6eHhFIrjerB
IweeEs8hP8zQNWHWeG34oGar+fhM+DLYtgsqBYiGh4nm2xRgA9n2lSO0bLgeTj+FYNlYa0SiwFZq
d3CJy8c8ozVqHAZVFlTz1IzMfFleVnKK8wyA6LOXz7N8WaVfXmnZqX/snZC2Dxokg0fFIYiTftW5
9KtiYI9lZ+jYIySfj4SyzmFx/kDsSd40ZfQSM2OMxFfewJMk5HhX/pmutNU1pLfJYzsu8MF5EwB0
VfYBfJLgIBBi90s5RJXKhi0qXAHPLsLF8u7+SnwXD2+pgnoKl4wwuEW7csfZCdxP4R3MIZDCapmc
owL7t2O/SHu3U42GFNo9Y5hDiafA2DkgGtc11WVKx34Ae6YGBoW4nXta2tXn4xTRo2TVqr1iTRm1
9bebK6VWzf13yNF+ijiK4VgAHBQAil9Z0h/LeqKfUpDR+LnHAEockEPecQaIbq8ScqxXmG6X6zCn
jkg62mCj4Aq4rtuQwrbMxGmOYZnhy4+PxuxZA3oOgYNRyb9PUfl+ihbEQmjcwOSE78NTl+Rh5lDg
LmY5O8hd9lFGOSrU+Qlk0ckML+cVHenrafPLMb/vITkmBociXUcc4wsS8sdtcS5Ws60NDVztMRtf
9CIqHTgGkPjrjzPmncc4J4sFdFqvym0ZtggyMLaMFH+orF/ZDlymblHrv+TkyvfFz8KGngoNM1Wn
jvG01azBTWI+nNxRp/TVh9OV2TCVJk7uUkhpQ8rwP002KvvMO0bKWkJN2UHWtb4ETRz9imN/Ohmb
5hnEBtswHNBIJk3lp+39o0md4+lyGhRJL1VJja1dntEDpNzw74fxtF/7OpBNYR9RGGjTgNj/PlB2
u0pX6WgdB/Kpk+iBiRBN+nZBPFHtVPkqp+767+M9lYu+jucY0GUc2TK4xKcUoy3rJHPqw3GgPdZc
W1L0by1W8j37twrJTxf2x4H0p30hY/qanQsOJD/G1mGUMW4SBxvs3h2zv7NXkQn/+8q+tGz+yC/E
pVmyYnIT4QJh0SEu/Y9hHdsHzdqaxnEAsVut/SzfH5FHrKw9pSoNmmbcrNTj1NRUTC5wWcrPYYq9
zBGdtVzfEDd55gD4JB/ceejA+XaOOFGX0ZnUSjwHE8J6NZXKzr9P+4f7ZMnUuRT1q2v7vDPSj45d
FGZxHNQoz1XN2sSo0ny5olOXa9NjERla9Yu4xRNd4Os+qTx52WTCCe7U3/epkVLZvulaPDjXqufg
yMUO/Fr8svj+MIEslOWYOjKzGRuxvw9SOyrafYc0HuT5hkrv4T52qPma/5fVz69r0UzEBhDDAKqv
P02fJtHuFxrb8UDhsZ/eitNnbkOid4zAuO7+/aCeQ/XXsaju2pqGmhI97adjZcr5bJwN8zS4yKNT
EUlm72K5OYkQY6akLImuVHX65TY+a5v9d1DNEEOE3oPyrG1W3OJb3sjGSVyglA8dh8J5Y7zrp6pn
YlB92GJAagAJuSowjBrPOJ/DOz27YzkyjJdDvi4L3Y9P1a/qgU/1z//Oi7I6G2ac4ij6//18Tw9L
T/Oa87rknZuGhCbkZ+FGvDwVngHz7g5s2RrGvz0EoOO88fMsRxdPLFyqrCH19feBs6OZy+0JpdFs
S+KW1jhVx1hd1PPtEQEiRIWV+2EvG1VfOITWbydFwoeaziilGBM9gyRDAbvMO7QK3PuWipX0drPX
TS3166TBFBkDmFPfTIewIelUUwg6Ox/6Y00/2jrvL0gO0Yolo1fjKLk14UFGdJqmFcXYLVB7+sQa
dtjSA2AxQq1UtRpk8WKhF5nLvs4vF/el4rS9S3oKD7o9vZ1i/AzHWoNcaLEhBjtkYpawvT+O0X0a
KDdz0lbnrlEfhvrhNkyt7Zg74LWiiTjcMoXzITs859q9V2gyIBh8cNrJ4yavk8N2cjBQhn4UnQr6
5xkRvqwYO+3M1qcpGT8tXnuhS9LLOX2VtCg/HMYP8nz4KW8XZmr5IIs/YwOfo74KBcF5AKtqsZgj
s9Os1NNuRZhXn6rUeZhOIKPCe9STrnq0AeyS/jEcDxV6FndIaAf2lYdQLyVPr9hFq2ZUYzGfttTG
nIl1BnN8QxEd/Hd9Q2ZLmPrujZau11gVJlb1Rq/mW2mZ21f2YnbcF6+Qkkdw5Rhpe1tfnVAia4nz
FL/0jX5QJydEdK+IRLwryhZVrjfJUEI3vBLSsZP3qmxe4ABgTG9lkN0XV7g1t1Lpp03bh4MDNIJW
rjAD0UgN36ngFgcEZbej+rz12rbHd0F2gKlR0fm/3uYiK7gZDoY+DV5Y0h1rXUQ2AF2LH2wPr+AV
Lig4n03gCO0svhUr/3pvX9TiMbg0KaD6/MyTvQ8tjLG2zm/c4Z/Dxx+z5Wm5r53Tsdia6WnAQzpv
2f5iSNVYGD9xOmrUvVbIEuTrjL3mOWf/JvVStAtYe3gUevkLcVT5aakTbSpKxaD0YMn9PXVp38SF
op9OA8uY1VcjuNdRbA0vV8T6pGNQn6hRXdzrvaPvGtexBzEbadnsWk0vPj5mt2Pt/lYm/dLueA4m
pkmyiQYqC8hzz1IybpUq38i+4C407QNFkbGBnEq5XZGrkBWUGoUKaXgfoRv5+/34IZTZhkZ7S5FZ
KOkjPN2P9nHfHg9xPECGn07p9ozO0KS40py/Ikbba2MAxBaye/R4flnKfkgBbKHR4yAghaiz87zr
KHSlPN2bw+B4WR9693KUH8dcdNV8npveXfZwvaqyA866Pq709mVaPX7ZgzxtQcTy8dcJPA+FUjVP
5a09DJQqMs+lx4ZnC3wrmXKXm/gXUqqqfV8zOJpoVMAqsCGJ/n2jTcO+tI6C0blh4z49ejj0n+gt
iO0VyFXn2DnfZufSeJWx4rgrrwT0pKFIhq60XlzXl8gpsPcxqBeakwOl2sMdA7y7/+9n8tMd+WpV
I/dGjvG8EZCSo5Rlx/owYC25wtdLVIzGcflSI4u2mSUlvzQSvydotv4/hJ1Xc9vW1oZ/EWbQyy2J
wk6KpKlyg5FkGb13/Prvgb+bRD7jnMxJHMeSCGBj77Xe9RZVW3x2LKTcivLtCYijXOVzSEpLoe3r
9kmUGWl8/Od5/edVmepSuViEQIFrfj+t+7aTFSHRhD1lAhtORx0dEXpiesp4ZAL/91uILc8fDxpl
tapbOg8b3Mf61gKgvYYiKdXhYQ4GW03wT8pEpy9iV2mO8QjZPsjtRp02FSbz4lTfCJQu5rcmw0gJ
noUpwuFXk5UplISjDreiw1DkU8IQoxo0t8AmN+cazCrfvFVLkgeHXlq1L+2AtDbOjuxqnWLgrZq4
lk5NECg7SdPsJAToztSDFTHgyqVDRiXSJCgTZJwIwvASUB4E2Frgq7ZWOzRK7UxaDpNLGRWLNdua
BdwY5RjaDqSapeuEoEFm/psG3LZozhqDtVphkMKXGRzyvai6UQWKXVhORQBbVlIOqhkvGNrfDi1g
WcabUS2PGXSsoSL6yEIFFwSHYKzXTZ2+FEa4mQnjawbF1Qx/Q3wDkc+NNz+nDeMX+WdI352KwooT
c9VBQFvq0HL82UuErSXZk5bIG3nQ1o0arGct2U19fFAMaJsSKbTMRfEGCsgM0OGFFEO9Vipzm8T1
CjXuOishpiM6YhMSom3WSliFYkAuNVyWzsOsdmq446NFSr1fXt0aj2cS6npCPVPDdBWlWPf64Alj
99rVsBEnDGBo8j8UzuMO+LsZLWdOcK7AS0R7rgRjX2GzUOOt1WmEovrwesA9BgXJ9pTZ5hQhkZA2
eVMiGq8dc5Cv5rSTmPEuL6cs7mt5SUMmtrZB5BKWtlkBHmb7IdBoHjHBzM5+dLWAv0IwtYw1oYrt
9pTLpm3EUOeKN79rj4FZnmKTQUc231qDeD7jSxsSuHEPqz71pL3HanbuMGgO1HFvGjmGChyYPHGN
+ag6dyddIepekG012CjztVHqY1bqtlWgmlM7NxSrhxgAa7K8hlzfzvlgi5bgLXuMNDS2X9VUHlmB
95cOAoRdvGBcBI1EK6FeiX5sK3wkTOKnFFu+MHQn0uwBF7ZNh/EKtd8Df0rOZo/xnl2aH7qE8s56
mgFvBGRvy2InZLJTdzFe3HHI+a6T/MAznjPxGkUZXNNB9MQUnmJuvrQGYTSC5BU+8gfZ2sXpLSma
dUyKVzrOdz8RkcS1J94ENX7oS8GAX0mHwUIf3qc+5b0QvJp3S8l+xs1MrF92iyLfHYbiuS9w7Mtf
Bso/NZ08kW57buZzYIxra9KQhqbPM7ODnmdDpZrIb2bQrucm9+rBm4A8aWInxiL+BAMRTjEBcclj
lp4zKEyN9O7H7S6b8fEp3joW5mwqztj3jtqSbEwBHOfptjuaEVwAZdNHpdPG5DgOy10haqQiobPm
9a3LVRZUsNhKj8D5NSf0ats1/mnyf/YoDNtJxT7KbMl7Jhw2/jRwozE0Ly66Qweeb/bqppCSU6KQ
xk3ZME4EGsTJJu6w/iRBNA8sR1efBgxeYwJsKffw/7Y431VVfZGH8bJszq0mr+UxxdUKtSwMZLbQ
plrKkHiXYPOVjFgaatsoQ+EYRFiMjlW8Ma6UE+D4GHqY5icph/tRLDZxY+xpJjxBjrzplLHem3Zx
GzI2mspQoBTIr1DwcJOK29w1uLomO8McvJJgvrEWiThvN+kkHeepuRlats8N6KI6usa+wjeqJyt5
JFTtUWcYG3NqW+KHPInrgaLbIrK4Fkg+8CUMvsiEN5J7Ul79itD49TRK2H9EtHNh/exLKs0y4sgY
mJf4iiTKzzCtENwr23jS3V7Gey0VPrtUBibCubnMdgXyYdkElbdnn8FIVdhToXhSpz9FIg1C7V96
3sO26C8lZFrzZywxRx0tCLdxzyik3y1vbaccJUG/dUROWFK1bkXjZyc1AV6E2PmwE7Vxxbub7jM8
e+qJ+WTzqhIZK+CyOsO65X0Xq005NrsgIvyjRzxqNGdDlbzIZIignLWIjNq4BuBPD6ZqpwqvcopQ
VR02bd6AfVk/rZ4QQAypX9toPVcXNeiw8xpombOXdoQown56M+OedOTxo8vzC7yfSNgsW4+WEFmJ
S/ySWWvou6AMQM2yZaInY8ImWXaJ1w8A3TbibZ+Yyc4N/Zz2VmFkmEyY+ZXqs9ZfZzrjupn2Okpe
c0IQLseeoZJgOhqroR/xp0AHx5WGdCsWw7rO+FLSi9GKtlL2JHnzLioD5OSlvSSftFjWTQbDtgGP
iSqPHHji74Itu6nYLnEfupeKxQWl+krXiW5TCIaMatEzKD5bzIvGVNrezAKr3JGQrBnCeyJ8Bl31
oaTo2IzyNaNN0RLxRZadWK4oIHHMC9VuL0rZSY4E24AWUKYk0oSbMlJWlcqcjI4zYYJYDpy++ii/
KKJ+t/DknHnD0jjfqPjtZSFM2YU5li0HQkCkKV1xk1rcq5xtBlVL/iEVlcMQgVNXfbKC0loZeXGM
RImIZuzksXiSv7o43OtJaKtNR7w6/bAAE45Nv1rLA+91oLT7gi6P28EawRIG0WH1LpUTNn/608JL
5K3JUv/WhvFutsBroc5J2sBKi16tDlvFKG33ouhvfG6cn0s8gdmW0+lSlvqh0diZhJCJvlLOhwSv
n6oWyb2laM1myVxlJuEvlXQTqKoxhF+pPcx9SySWUsAqkbxESyGXzfIgSw09ajTYEOW0DSh8RPOq
RC+W3/wUquJpqGrHwnuOFTVY1SGXlprtoyo1GyvnnACcOZ1+cqhdaL5RBST1ASMqSTPPpNSsNuJC
O4O8M1rdzW9zEHfVqUP10vOFfJuaQ9zQ/B81NVE/xD+StnfMwlLh2PmYi8nDhvbiI5mhP/fauush
hwD3lcOrAcTCOWys5JH3TkrFrZlWD6gLUxP+oBvlIrh9DI+tpNwpcXDvlGnb+Uyfwyllw9OZD9cC
LiOF58uMjfPSnrhoI6jttplJkGnWM2Ed5GBZkd2q+r2Qja2e3Wdd3atB5MXUvKs6E7cd4Pfq1prm
2uAmjSJ6lCjeDl0irfyZAECK2KwDpzSIOS0ERvwagv5k3yfw004JEYemnLipbm7UsTxKpXIzOtNT
ExTxYXHIC/yqCpnCjRU9WAN5EATs5NpEbnxzyP3qZoFx9Xlx+XtR/5tA9q8efUkxxDODtkiDW/tb
M/4PWD8Th1qcitjaB5h8N0O8xcNQmZB5pto974g2mI7s5YFG8HeEU0BMPRxpWBYqv1oCsinc1rUO
A6REs6UObHL95u8f8Hdn9scHxHiHhYTtEdvsv7vLVo9LoQ6YAdMAFEm8lUnSzgGs4tiNzEPNkwrj
92IiphyyEAeSJFKZNds5OXSciL7kltoArDjt8mWGTFJHCpKWwh4OfJEiYFr5lGoToGCSPksFBsW5
TULS8iu/ZXcF4uIFT+Il4afs99FUbZPgpI1eNH0uMGQl6DbvThW9gxdqtb8VUgvdSGor0WuFv4jq
X8XmqfPvMnJAiuhQbPewTDdGHO2lXn4Vi+DWg43+/a4pS8/9/a5hIm0w+dSAt7+P+4JwrAR/Msy9
BryH60oQ2Wb9ZdK0UCiKQGWCG0XPk7TIcd5AR+ZW9sTq02fdakxllKVinI6ABhqv+gBO8zkEtlST
/wOxG45d/FzGwQbydVqchPDJ0BGdCP+Vh/oHorUQH/9xEQvC84+1WalDNaZMP/ZFewXNAkbQ4bs2
Ee/lW8KBMSQvf79tf/5AmYE2dlesN6Y36tJv/+MHytHYB4NmansgI6qY3+3qHJ5FSHWq/oWqT4n/
A7WTf4NB/35SwANI+FjfwO5/GOD2zZz5cZGa+7bE97QOngcm41Hb4sTKgArrCVX3NPVHzNElqcRJ
Q+mjDAbqW7cmEjIVc8IabkxDKtNgIhUadFtUeB3GwZ0NdIDStM7rcJ/hwB0pA9Tu91KDDBOxs9Eu
txEmmMbbFOokm+BczNQ6cfwCApe/bQ3EJLBn0uCDzd0lA2UVao+ZfX+U4stQ+8sRfCxDbV1kl2J0
4gDXvWhdi5eseQRZuc1hYUjzhRGlTssVasABeBuOCRVz41jhoctsHgb9DR+tB3ZePEEydR2WeBGH
xTZTg2tVU7f9rOp2Uw0oQbjivNedaXyvfWs3Ly6gsbLp8sCd6TIKQG91fJ0buFwpxJekyFaAPAy9
WTpjWTq1VR2NePRKIT7WqrgPg4zO/ingUOlbimGMUoApx5DQFgtHsfRZLNtLkZbHUMM8ONsM/kvD
R9eQ84cio8wovc769TcWwEZBV+ObwW4uGjsvXmdV2QlVBimvAu4weWkGDT/gWeUGsW29D0Dyfpt5
nPAY1/bX5YFlReYgtYC88zn4j8Ko8P8ieoFY6Uh5qjJjIxT5Npm42si/p3q8gbbvQwBWFhb/b6tc
7CaHtVwipyyuZXqFSyVEV6HfLWVsVb0vvxqMle5DWtMA4UksKq5GbthqymkD0STr8EmFPNLQoUfQ
aszLkD/J1lsg4eK4mBJP1s6I8Jdh0x+i1pUErCfG2xAi/8CJzmzfSmu/XNoYb6S0/DH6WEYpoi2k
+JO3vekK44BEku+mWeT4hCg3qGup3xj/QjNa6V3+PBQj/q39loJNkusj09RVSD60lWpPcfw1S816
kLqNmb+1erjR8uAw021mdbwprfFupqI7+PpKy/Rtaw6wKZo1LeTeqpqdjt3pUugtFamAwX/nu1Mg
PkCJPSrzrU+UX10rsCn5cjXa1CRix2r7GkxYxDDLFpXQljLrEgvwqmeDnj4WrgL/b3iJRGye5PYw
oX3RQ9HLiuBUj/MxLUlEI/5kmQHgWLjWONEnqd0uZf5I8nirR0z06tnJwWpk/OHw0pNxsh0htOYg
VnJvJ0bNauscM6y/wj7HFxVGXL0bxeRU9Y1bxK3bASwIerwVMcnMstQTGDyI6sdYsfML8n9RSRbg
/NuOpUpsWRiTyUv+8bdtOeqjJLXkXN8b5RNmairPYDtBxRVcwPywZGb59vdtWf2OpjKbZZwO64Dt
k7gda0Gg/7Ev910Sy9gLa4c56Xk932sq3DINN4b+a5A2HUhSDahfm1tNuOuYY8bzdpgFp2mbn/HU
U9V5nt8RUqXiMUH3Zcy4f8Lyq2N3NA+jfAvLOwJPt5iv8tOUQlNqN4FOktD4MDgJOumJ9hFPy21L
AoP+XuL81wLrSFANoRj//Vq5pP91eyl2DCRxqLu/o6xxLyO5iXzC9xo0y6MGzOko1BxpFWPnP7iV
Qo4LjV43rEXQIrHjDlSMEYu3Hrodp0YGb5JZQzBNTia/xXl/GeZz2o/vMiwkoO5rYyypllKwHeXh
uUzIlphb/9eCcsw0lOJItBY9eUX/DgRYtNUtXoaBibkuKdqj+t0fpkfLQLTM9oy3Qkt1x7xx576/
LNOmMaXsTqJtlz2mZdTC9ldGbPeh6zfhk0x5hszFAnCIh8gTo19TQago1bg5Kc4CELam5Ci9O2MH
NlW/jJlYlsBv8Hgu47MQ+vc2fclbeWUoELWnYbtcv1H1B41f10p+Xco8Xct2fj1dI/6Rquuc8eBC
SrGKczW8d+1E8CKaY+yq8Lnb5lOOWzeY+fyV0+4aDKkJh0F+bkyMWTs8uRhARkF+5jhxpPY3cLFv
IM/OleoOeuEkmx4geTIVT25+1L7kxXhWLU9p+Y6RvuvzyhXV4ioZKNPV1BHJ4EQvsoBUTVldF5GR
323V7F2Gz7p0tIwHmYyKhs92DO2QI0DPsNvOhQtU124eN/7oe5KaOJ2O6V4iROuSEbBZsfW0TxUb
YJcIl4atJF0Gso1xIBtrrRXmbWDky1NbU1jZQaqeewky4mKFq74nKtaTJsT2Ab5o1rlN15zja6Vx
aCocvBXTsrxrIjBWXNqpkccJqXJ7bJrhtUv9XRt3PzRfuS1tkVLjY02+URI/51rr+Wl9WCCGGM5r
Qh9sRpYriqRpijJZJQRRmD4uWBX1emai3yHQLgN06t5Uafj0M8jjVuIGFNxKEXoZlvDTplEkNwXD
F7LpDH3sMgJ2DKy6GLwzivvD0IhOPG0SrcEtjaOmFPEu5NgL4ny/mHgv03edEIAWe4ZxYWw+/v4O
/zGWgQtJt4pHhG4QEf+dGCmZ1og2xtf2Q/ux8BcoqcCtS2qfRa+U/kfR+j01BodInKXIq1ElnV35
jzTDLDWlSeStPUbQ9sJpBIy3m3lXCI6UkxkIgyE9dPAL/flFHdpzrzZnyICbEhd2jSSpaTqNtWv6
AbvA7FaG2xh2JBwo64whXGn6uZIPrWk9C4l4jGUszGXw/mAUnE75ykCSCUM3IfI2kjNZNQTmyjNG
LzDFk9SIoHPts0ACh2iCOPiDV/HgleYxyvtqIiJljrZ/v/V/ND6/bwajN2JS4KsZ4rdhpBLTl4hx
Tfy7/FjMalUFn3ykEZIIH1k1vVGsbNdvxTcsc0fZqQgLEX0T7T3SXsPyGpg/RckcUwaa1gMnTX8Z
+n751KI24j6XG68ZtJGVoBhu2b9K5aHEndpiNtMPCE9+yaLz9wv6I1bl/x+vjvprsXoUGSv/+/Br
yjzXjDIrj36WrmuJur8EFSiMDRuilw6/hvazYNg1cArGmVczNjLHCyz9hB5CrL6CEgOpCEsNSdmW
wtFKzr3wJPh4mVbS5AFOg8aJ5vNMsyuDHCdm8qSkeO5rL7Mus/k0a2HWNo1vrpqlNMqygzqx25bz
A7A9KJN7VUm7yvoyAsumTF6NnUoPnbhZ2W8mIfxs+19ZY37WHwVWxSPN+xw0R2WI9mZe7wcxxpyf
0Oo2cKYIPkyGNsyyHFTQG8yAX60JL1FfoegPDqVB1YbRo/SkFSdd8Mw0XpcdsgrhayxPdXHrh0Ma
0ucGH7L1o8/wDcecuBzF9TgEXtG7gfE0ia913G/KYTpWln8cl7TqxvG7r6y+BqrnRxpY3jkRq8OU
Jlsdm4U+/wD69+Y5BjeubSULnrKwOEsx3j7xo1dOTY3z1fDQ2wzBVeLFZv6uEdI5I7Sag1850xMR
+sPfF4XyXcO7LAoEvISDweiFX/GdjRlYYzyKeVkexTx5GGZmdzhZUOFLTlFG9ADNsYHDXiuarbD4
Re0pmXdtlB9isquQ/7Xtbr4VAyVxGtM+0veo+mHWHBn2fKO7knEMWEc5wrV8dkP5QzXtGPp2plNL
Y8LyQXHOYltbN+umPw3r2hY9HHrW4pWkBqr59/QoHIQDprjSdiAOmjEBjgc+fgeG3eDlQ6zMGafH
C9aM68mRnWgvO4ZLOgpWL9jTnOiEJSxBi+tsY9HwqO/CS7CJNv4OeNFu7f3DsPfldj5gc4G9BulY
m2b9cTZ/2975XnjJTpJLIbJN8EwKbfIUiZAa1/0a1zUT6f/zc3GcN/hFb3IX6Yr7Md6tbB3sm5P6
MNxowz/5GLIzvbfb3x4eJzzqMJmJL5OjuP9vNXNc/oiw8neLiczwkLDYYefE8uPt2K1t6IIrmBCH
7FScJqDJF9/zvegaXdO75PrA5/jWtIfFds96UfgNurMWPvajexTvxueMkSyIL+ZLyo8WQVdJF1mA
warzPR/QV2i/mpQlidZECvVLb0QvcRfd4wgHmyT9wHQUuSchx1bo5o3/5DGhh14XrNVStItMJyYn
csSRoxHATldYukX83FWWE+GBmVjzGlKTqzI2JLGmqJO7JDPf6NJuBFpDpMecWRzSQxnVm6aKPvqw
exKKZ2UsrwrM8XRJ6ZAiz8qSp8GIjjLptqnacUpUXsvoTDbV5yFWaOZku+2l3VyGJ19mkod1nkpX
VT0iOWMzG7VVTw5cMeIwzlDCSIgdCKPnLMcMNaa7LB+95runeAocqC5MacRjnaYvI9PBHDxPYLKG
Rb9anZPAU6zhMHa42eESarb5TisrT2dGlQYSnfdG1rzUZPRYjRUzL5/NknDERDjI0oeExX4uwZEf
V8WU/gjoG/7+Iv9R7P9+j8nAoJEimBoPjH9v7qIKeF/JIYCwDIkM/9T4Ct6dSE9xuy1o3ymHGAU5
FRtWFhWXgsNmQO7TFtrOaBkJ10S+JKglCSdOeO4NbIpkumYK2pKhl1dTif9O+kna3AN62H/sQuZ3
Psjy4Qkig4gM9YS4gm8nk5aWqTFkfXHMAmjOBAyZ6rJu59ChuFwbIxh4tumEQ8VMxAh+1qQtV0xd
5/g66MgEB0c2HhUF9sDgRa3fJBNLpvgkJjqekJo8ugVZmepg5yKE0cDtQsMWpMbWYQIr4lY2H33x
OXbRtc0GnivWgvmHQl46AqIp9t8k/wbdRxRIpW/YHquNSOZKM9p6cuKgsCJppV7KOoVMMrjMZA9W
zMmqNuhIp4MvV3sBgVvIZI40dIpQLVfXfvxuZc9BhD1I9IKszKZ5NHPZC2leYgJd48Q69sm4baLx
FM2puaqeq3y2Y+2/yEXad5nBcuNVpFfQcSx5Ed/8e9Wks9Bmad5y4wkRzeYfg1hB/onsISx3Ukwm
QZ/vBMvgTexuraQSNWIyo9NWyRxcgsLaRORHD9bLpLqZeNPj+yDelOghJ9ssCU9qoDihmwb6Ds4p
hRCm/3yLJH6kMQDYmakiLZptweiZtX4jCtgEj4e4rNd57lkGrE8on5aA6EcsLybjO4KDD3oQOmXP
a+dHzkyGxZh1TqPE51asT0NGdqEwhD9Fayj/Y4n+CRxAZLY08jRMAzqe9g04EMNQUJvGyI5VVDNa
wT6Ayj/wDGZp//Eif6/5eSQL7Y6iZMmyoXf/9yPRCqWTi6BIj/l8EpANUsmdBxMyVriGk/lJ8uZr
02t7dVoE+vFRyTToJLim+cQHDsR+Fy1D5ClbINUXRhk/k0nAUw6mDI0xsrf2WBkoHSsO4LTfBbJx
/fvn/191M/x34uEYscDu0r9xFjsjjc2klRNG5yoExeGUEkxnioEjUsGoegf54wyTJ2a+LvWuGHwu
wRuy4cm4VSGia1qwCv6t3ygl/uEilWnFyQhjmNOuMY8+X+Ajrmwj2hP4cDWiaeHLwhR1LJL/uJY/
pARY5osqhl4LOmVpyu996x9wUaFPdU4Lnxw5IgBPJvUmTTri6S8pPurky6cJPgjdfy017TvtU5IX
xRcnGFg+rcR3S74iMcyJmGj/0Azor0X/OkyOQew7cZBG4s4JfnJN6rRB6mki2nuMHAKxceLZOPvG
LRl9Zw6CHVSDQsycHDHg4IRBt4dGvyqM/ewjJ2xnksySra9DfdcYg3EmW9qxKBcdjuRJICJS5Cwe
mLhmvr3J62N/7rzcLX9bIIWYydlXJgVHzJC8ckW+JpUaznQr3J8/Oq95klbFbinvFrdAiE9rRD3r
aHVuPKw17/cQB17sLQPcw+/n6jiv0EvypXfX/Ti7XysPQAQ3aQx5qQ/5CVeMMK+hfUcVfh73i3Wd
cTJxpYUZDwvcxDyz3MNoWJcbqsSTvG1Xxg+stRyTH/OJSeeztb54yZIs8IyN7bp1PN3GzdbEijpZ
DDOxUNtrcO4wnaMGrLH+VDbJTnUQa66s5/YMG+WYOcPbx0hT45QYIULqWzer+Z5Aupu385azsnzN
X5erzKgF4QcvV+DCwqOk/KCA4y/8St/c7fULvpWzOHOS3fgGb44LXYz++v1XtFsMg2Hz8/fFs3e5
Lctf7HN8wIJP+vuujRtKiHW/D3HTbjHyW776fmXIP340X5V3Z7y6rn4kWAziDVd8UZ3uol3FHxv3
pA65iyFxhnMoZnF8k+VbpTfKcS9YfSXYI3iL5S+3eLkv+INeMRn9wtabHx3aPLDFgS5wMPBGgo2h
MV7Kmbd4KqP/XuFFeuUx8Qe4gNiu1rAP7Y975nxEXOSd/2Grqm0+lt9O+WrKJspctgTuFj8dc9P7
lsaTFXa/l/z3O5+EHxk4/Fjn7ub2B37g29V1y09z9xt772Ly+oYl93kp+T9ghOyrlYTNK5Lzw0ew
hzuoHPKO1CUy5gYMvWIqnpDyomLzQV6rx6zSqLDtLGdnrAUk1wXcnlyR31N0B7UOrU57a6pdPRHV
pt/UIdmVE8HegPkWaZD+AJuFOQCjMNls6YpBEWUEtv15RDwsvlm/kV7ihQe8+pgjGIvUhCa4yZCS
jzE3hcmSXw3Q2kAMZKJGNQL2pENSXjTMhWvgF3TRDJkvc/SOtqE2tuqi7dQp38tPeDHrEjGcLIFe
qQb0EIVunecWic7IiDmA+aj5KGcDzxxpXtdzcVBxRGggVvJ+yc87pEdT/9mViiujVOnx4VHFfDOI
EG8Ba2ZP9eknQmsVqMaqCjB9kO4ygaXGPiu9TuZUVlCrhCy29lDLpHbV29ZyDRom47MXyiP2Cat5
OkzBp9UG+6DXXL+GCVobL2wMmXRqcwTuLWSMmLBbAGZtTHYBCnqIKEQCxKtEzB1VcLMDwhT6ltah
ef3oc88sXpa6QEKn3aStm0fyUw9EkfJj4r3k2+Xwyx+w5w4VL7CILjeVu6rhSF3551abdkOMaEek
bRwEL4qkPZY25MSltwLTAwBry41mzplC85pSvPbliXnqyirTYxhasoddmL/yA0eaiembw0zzqtYb
ANcV3Y6ik9jhJBAxn8kNE5clWJWsCb98kahlq17zdFF3F56MQoQhhzWZ1JNirEqzwElEsvvoIWX0
Mo34pEGPSxUIAzMzUyXelg07HOo5KH+VWxvobnNx5WvbHEJBp0CcgDcxmI4U0lwzYcrg4FbDZ6Cd
e6ynWgMvzCy6TVH6H4jSb/jxn/Ob5Zxa3IssE982lG/fIDKrNsM2K2v/ENY05cGAZ4gIkRdgEEWy
aEcWiaGGbId4xykwuWvDHa1X0+jdNLpjb7uWsXEw4cr195IMtbqYIVHRNXZvMi4rfy9LCAqjbvr+
YU2m4hJ8eipd9VtdAg0vSUIt8g+ohbMm2+pMAa0o3Ihdd/eR09Q+SUyZ66fdx5wL2yoHPchwmIkb
m3psU9cS6wM2tfGQzB9pEYLcR66kc11VC3ObSMph0D0MfXbjqDOjW8LUxIQh66eu1bagURirtqz5
R01Mz3kqeCKui0W7F0i8KlT/swFzLZXkIBih02kc2i0HXju6PV3a2Ka2VUr7CSrTinKFEQab2HCs
s8+mOy0KO7Q8wGunhAbViK9hBv4vYrzCoDhtS0eOa+puaLuuFhses6Z1xVYFjOPA/VqJExaH7J8A
jxZnXGEGhCw7Fbm2atKuG7HZyDVnU1kp60E0VoWMBQg8aZqVYhjIsALqSjBc8df1neDj+ifsPELm
4QbUH8wzdYYx5VqttzFbR+uUAGFeE3iBDJeTE7IgBFRhRePX4x9bmrR2eLRLqukbLVSKl4tO4btg
kX5wGuAa1szLyuDsj+0W0uJW0PpdPDe7pYtAFxS1m6mxWmYT6Y5xwEopTTc1aRHj+CImBFwbZ+B2
9FTys5EvSxbaWb2tA92RKtAXCixzBsdFWlPZQkNusdl7OQvbTA5KVrtx9FX6osc9n3o6mYWGKDKO
VzguinWpp4ehFpjKY8eRV6cJnyIiXVZSiyw+mu9s1xiLJo7gjcrkZoq20XvLZR9SGph+k3JQLEJP
o+GmEHEtDbXtmz/86hzktTMv8xIazb+/E/+jVEfThKoSrRcwt/G9VFcYjPSaFpiHbD5KociIt7kE
MccUhEtFHzYLdylurZPcPhJo42pKjJXIYE+KcVypZjJI30qB39ZcafzRCa+TPm+a5C2Wi885DJ9S
2NHILp9ojMnaLd0IPAaZ6m2cqTSINK3N3Avq4vb3q8I28s833VRk1FLECCJqVr71aj08wEARuKwq
iV99FencfBH8cJ1KZLpIX2Uk3GD2QoQ/yJlwoh8XNSmwC6iMC91KUJTjEH/JytuIm0x7VAT9xVJI
GW7GtV5VV1aslyTpVVSaH3hpEkL/wzBrOwEe1mHXyjDpQ0iEPgxGKWRcAE9VNMJzkncv84TXb5Hd
o3A61EQPT/1TlXB4xf0pZySPNRO+jQyVf/Tktg7tscNZdXxrAI8sHKNS4RLIF6gidkUl70dvUXMU
OxJv8bWSt7Ec7yQ/ewvHCFNeJByoT4h3Hz3dOPQtaskBlxFueGZxrvabKP4claMwTps8UgGxXhAC
ZzT6EcYiJZ9JzKQjStquqldKvQvjkkwnPryJcysJ1lY/OIKh3EqEGukAM1sGrUHFOsRwJ3gRnkfS
gpbH28jdo7aAW8ZgrZOtG0ZfPVwKVIW2mR4r/U2xvmKL+wibG6+gpCa/Dv57nVH8qAWRdtKmX/Qo
GfaR0YQwQj2YoWIb6vQeaZTBHJTRaFyjchcVs1v6GtZjO2GCmi0Ak4qK53NNAsfo39fYbyXat8PE
MhR9gc0thFO/0bh/NoZqCQO/zfSDkDYkNT7FPbT38l3SDhW8IxkALcpPHawYfw620SkNPTR0lHuh
+THJ451C4jKJsLSayW460AxIxpZCNrJ/qaiHkoUAGYG2UOAls7lZCNRt+MsIyVxJHhVQjaGeuumL
WlMscGz+P9LOa7ltLevWT4Qq5HALAmAmFUgF3qAsWULOGU//f3D3RVt2Wafq7FZLFkkRIMJac405
AhGlKX5k8vCiTKLH0jt5mzBDqofc9XGTIRYdw4oZUn9xKajohMGHTdVjKRZ5/z4uf1kwk6po0qiU
/nNovuBJQpn0c2XI2sEIUGrmn4pENXrUpHudJCSc0iB++vI3ssE/1KGUIUv0IOzTBTtEhM948D8n
Q8mjcR7DguQSSJldbq1iCe8y8yAq0Vpr3uPsxFGL/QUoKPk/yx3jG1PLv6Cv+CeQobckrvJN/PK5
Ud7nJix0Pvd46uXKy39GlrVR/HCdTsFRmrYxcVOauu+VyJHEbK2nubMgNpYoOvLEBS7vEgrLPH0q
pbPg01iKHoehOqgwuCUhP/UtCd3xXkYBIWnfDJjGnyAgWl9UeDIXNBWStYyn/3P8NDGIpW5W1IMf
QSGe8XtuI9uUirvO+jST/ZxQbFr5JnrQ03ptQiKI8FeDk35Ct7Shn0UoOZywnVQnaxkuWCG+pPGl
tuSdEK/MRr/EYf8gBCV1Hv7r9O5m43EW6cYzp1uoA4ps24X4Q5vYM8PcQCsBg0LBo+BxiA8hzaKq
3VkxbcGfY/lTIhQCgC/DKYoBqtljX0ElfZpeIkCIMQH+olpi9JThghcNY/569tMzBJuUYNVBgYVM
mS/96IXOk8zQNfOnyKA/6ygKc5SZuzMjyhBAOSO3+d/3xi8LiN/HDA4zh5jALOS81tdpKR5GyZey
UT0oWu/okKRT9S2mhCji1IMwJ43+Pg9uA5Qw5mDbR5VWNzHMPtEZ+8VbJ/4B4mMXUGhNAy7b0iG8
KwmPLOf8MSLAbOCAJsY6olcdEjo+zvGWxjq54aaculr7nuL8VZhXI/ow22IjUov9+wN+dQYC9VMA
LEWMeBB1ipr5Bbns/BjXOC20DrM5YuuO1VjjSnWzNklkKj9HPDutokIwSyo1S9jGiRRzA+2PPLbw
XAmXf+/Nn9A2ZFgZSrpI0iq9za/kMiHxDbVTfOMQBT6NA8wPfPkSZEiCMdLpR88AxzHeCgE+PvTu
WSjv4ZZs4jrfRdgkOFlBQ17psA4707FVUHShDVUmJ6LLY4r7Ms4PCVfvYrqUDBaRjbeepnckhRTQ
QQzSgFQiIcjCxLCd9UE2yh7GmL5/P6E4mFM+fiFJH4PUWLZpmZ9q/zF0dwNt41l99mdYB3QuZxyv
MN/qRPLsuX2EwokGGERd9Y3TzK87/LdLk84LpECNLgANGM7j7yMARKsukwxLoVUlblutXMtop/Ty
ZLWV01Tx+8B8ZtVepT1CscrG+6J86sLPsngdfQCkyLQXHHIMLXeMJxwXFU9Ybm6CIP36uhioYXVN
0wlG0fyYNPmrP0UsY4Z2tVBOxQKztB5BA9hIAcsECWbSKFuzmBw9MF4r0NdWTzY1AigfXq0lPFtD
d7HS8L7gHPU0qXXxMQhfO+ILVOaXDke78RDiWZqU1g7nXVdD8mOAFpfEh+q0aFic06zOLf0oWdmu
8bs1tgGGlVzD7kAvKcofxpqzVooHFt5eZx7Bo5XxPYC2PJQpNX+KJ2uZEz/CQsd/4LaKZ3ZmH3a7
pKt2E4qykOVNMhr1N2OI/Edpy4kyoW6wxpOx7PnarfczU7EyVNWHWqUVBbczAbYUegIcNNQkSudh
g1czXAMMSLhMm+PzSJpsDp+hOhUsbyNHBg6rq4mmr2En2rGr1PW/bzzpD/R62UeEWaYiqqr+Jw8d
+GXOQlU5BOrL6B/DRnBFCCeBBJUAZmCnsfJUzgqwRKDLG1XyQfkHT0H3Ws6v/96Xv+4KRmVMyOwI
bmq/X9dQS4t4bGblgNEQ7YFVEPw/dC//hEEoORhsEEiA2vPJv4x7aaQblFcl5KbKUSD5SIm4mmRE
yTClBAFFnNPDti5n5UFJYTNM7QnNuDfGiP8EdOJNvo+oe/WaiBgpXbPAfVwqtdkUnLAanLAQnX8f
lb9cRUBNS5W2VEwaDY7fD4skTllTZo18iId8VWCkpw+ZWyrKLoNgllrqqwwbNadyVjQqF7LFQAbU
eterwJJQi9McAAHnKieOj36uOcFM1Kou7xqh+O5aWuqm3wcmOsLqsq+cQ4zwvnS1Y1Vu01EIlIMq
3ycIzBL1LBRo7WDBCVlPVTysM03cTPKHX+frlPquguQjp/VD2Bd7MRsBEsenOFGdMf5uuvvzXmTf
mF4kXCDQPH21fIL+P/KUKR9YBncF7K6PvNqFzQizkYIuX4skfmgsXOb2ZpTXf5/CP0q2xe+d6GsL
sp4mI7r6/QyKhRWI0tDKhyR3ews6lkPpK+CBPNz/e0N/VvRftrTcYv9THPqTbpTxyJZ0MAH1AwMp
BVQTWyI9civpbgpvCYy3/8+NfrmjmrSXKlka5MMg7gauOjHbif2RBWtV4feLObC27aPvCrRfo8HX
i436BSSEbFPa4l9EO4oSlUbh1/LBPw6kDIc/JFoiZvkZ7YjlEso1CDUEFpjyZl7YIazu5IrzylB+
s5hYPtzX3SCbwlLAZWDrfSUe+kU+SlGbY1perbi+2+woplch+GYrv+b0PzYjwai0oOADin4ZBLS2
8NV4SOWD1K4G0MsSVNwXUqdRropx7f2JVfp0ndKNWmKLG8enigV+VrYeIwD8Y5JW1gLeW3LIElyx
wUOtOHNb6IKt+jqZa0vLWPGnTphTYGkfHXYP8ityGQe17zez4l8KT52CBANRRmCsxr7SZJNADUdT
0MRDBRxTIYXv6XvGpKmv2WwYHEEt8MIIrVOJIxZefd9crcvN9uVIsnkL7qyKTR/rqN9vETX1TRr0
unhoiVaPwlsWtPCdvMRnb/TKFttzLsIAMlaTMG8q0KfYxylYrb67a/5gDuBGQ67c4uSC7Ay7vd/3
A2yb+anjMIz6BA9a3YSN0wwGKDCyZO0dqn8kVRDH6zWaKDkqcC4iTlJ7ZXQKOVDLWDXQ/f330dGW
6+jr0YFNzLGRoBTDPv19r1Qrm/xoNsRD6qvcVNrWMjtvEOGQwhBrPksImoIgr6U5ORs4ZYcV9H7o
C2pHinNUfxg4KyPKxMRknYMZKvCQEukjsxaF1XSnx1ieJzleENcZu/7YaghLnqNzP8jXcMzwe7mq
NUm4pX7zA6y72ry7qI1wboOQ8VlyMqGH+ja6A5QtQw6AipqHqhDoyYnrUiSy3SfKXJ4MVIKl1y9B
IboETJp9M5f8aj78cZD0pduPkakIQPL7QWo6qrqpl8QDBdW1TRoafuqm1I/hAGmvVd3MV/cZdNcZ
PmAYnvsMzVgn7Y0Z35eR4J6i38HGuDJuvKrB8B6N9UFSUF/IDd294KdSa7g7dhdOusf95wL7xY2M
o4p6x7l5wdbjiIYCM3X6Hsp4Fxf5m6HJbkvbYc5ypwjma5T1bitFLODT+1yLfhjS878vlP9MWl8P
AnqgpTdDGiGX8u8HIZLm/97GpXSowY+CfF82u7Rd950N+Fhhr597MuRIOiNRvgnodhrbPl0VCzOG
0B7seZxM33fkL5ssM+0URv6L9BLQUkpuCWBkvo6adx+VRbcuzWs5eXmwrmBnaeNeqreZcNB7B3NX
NYRDaKAH8Rr/IkL+I9p7wHB4eiitJwmgoFE2VNWVTmrXfIqNDR5NttUdCWjMc9wM3MZ3aWmML+ml
/EniwMZC0ndV78J4Vb1YVx2A+Fn+WahO+zY/h50LrxO3dEvYFfMqI2PK35VLLBzksIe4dQUCFc11
KtsmfZZiP8gXwzoH89kkvkVMdnSlJ+lezVzkhGp4RKAS0BDML0jsRmIxqh9hidhvE6o/6nrd1+sh
f0sxdtfAsPfBuOKrwjQLGkiD4M6jIaHVazXcRPNakl1p0+Cdie5Hj+8Yw0IIjsXGl/Y9um20YyVy
6XUyrSvho1c2QERpCnROIvtq6C+y4cpcbdJbgU+RttZAkmVpL/j7aAkA20zjWuM8SvjnypssdrnP
LJRQ9MSO1VGpH+Xe9ckJZuXZ6rs439JftejYKE4n2HPn5eTZY7vfQAhzfPzhJcf6EX6K9GKzwJ3z
XaVB1F/RULSv+dF3sZuEkvCsvIYBLWDmgFWj77QBYcJKjM9kEfClW5fcxBzSlaR9Ja0C3GWaZ869
pDqKbWiHqPZC3lt+xpWng3DVnqQWeNZR+iOwHHZwqrrtRHt81X23Zu11lWltDatAucqRp0degy0y
VAWNJuABJmaku7PpiBfpmmqnRXa5YnKESI//EXC9SdLijNkSjvM9iY+UkvXeolex9QeEOCu9OETj
qoZCRQbz2fJAmjs0lZq9jGHcuLlNQ6+T94m+4uLT9N1IuHWyCs3dsmBv6fCQvWTjNBWqWwmUDlpt
9NQUnhF6RnQJehe8ofM3dbwSc4wVEv740s5YPtOh0nd8mUngdNPLML00ekWe4c0fX8L2jvPDFzSu
QsGXbdVApFCaQxrgnrSVuE0xj0T8jImarcsA1DyFz/y8kudnBEkWC5BpH5f0XR2NWEkZbot6CNJD
nj+KiKAE19L3Exml1cqKH/0aPpYr+2cltcenkuSNQYMsdfILpDwXVGFEFHbkS6fpLhS3AtTlrN5S
wpWwdsj7JeUVzWgqX8zhcVB+Ytdex9twPgOkjWw7xPjE5SvV91AzJMaT0YleB7DMLdNDTNDEsNHR
v0JgSJg6on3U7M3gtTM9tBSS+YQht2p6sXaqOyfvUNFM5CweZ+NQK9MH8DkmNt3ar/cBXFGYplAA
xl3fb2ph0xiz3WhHcTwU0rU2XCcuPA3k32rOUXuqYW+QUvTvofdPBJjKgWWygVMrvXyq399HXjmb
C/ihrXhofC4hTfOaSHIxGUOlLwtwRgamUlUAtxJudGuWf1E96P2tku4bBq0e8rNqwG2da2gx1ywg
gCr8UQJRFFrgDL6xZ72QSKHNIm/FQqWt16AtPgNYnU4Hdaf0iPViMnpbbJCatdhEKyO4md09rPEN
xevaMJVNnSTbtsQngcMc6zAd2uq56ALFVilqYq3kYpux8qqOfrtWasWTIuYH6lpxxix0AAFJdoqE
K7lhPuM3vwrZ37w3se3SXnOm0K7/GGNlPRbhIZTwmPdJbygB57QYa+yM3J1J+Aac+EvZakjYuwPv
YXcInvOlMjL8bgRvG6WDTEcH5rjNQYtRoFpe2X0OxsFoTz1tfQX31Xw901TI9s08uq3/8e/T/5eF
z7IjXAAAAthNq18KR0Pqh6pIZ7hHYbMNMPIRO6J46QT6voagObK1EBuD8r7JGKsQKUVHNZ5c0cI9
Nf4IBHkXC9/s0l8gCkO2KIhUVcbGWfzq+Nk0JVKWMRUPhQ4JfxyQhqEuLNT7lhogZPKZCVGHpqh3
qROZ8rYfbn14hLlkgjVa9UcvNU9mrPEaNPTCg5qhb4YY+e8D94uL+3vFYkAlQYaHgAbG7teKpaOH
Z4WZzIGrnirgCH+8jf61raBDQRUfg5E7N3RLiREuui/9ZIGE3cjEUFAogBDx/HEaRvyeABIlIajk
Ph7uIJVuWVtHJtooTIKa3EdOxbiZxbuShsbiNVVp0woB/3n24ZhQw3NCBP0KUwjHom7lNlDHUsyW
yyJ+jHFgCfLPJjvqtXnsnMna6DDqk95JUUUkfQi/+NgZgIjwO4f7uucOyXQnoLmaVMrDmDDpcXhT
3OM05BCZQb5nc6PspkR+kXztgBTYExkooRDMEmLnpzl++vdR/gs6TUC1Sf0K3qFJyld1wJBI2uTn
iXSYqukcdnDAIHuoSeBFDJ5XBB+WZDGyb8KdJKGn3ky+20/5FhrtA17gJAjRH1jVZrEzh/YU59pD
qjdeihn5suytK+kiTbJXj9GlaIq9Vfc/h5aGfFXdiZV5X+UI5aPMjbVbJu6LEd/F/i6xSG1fFisl
sUkW9KY5jh5KMYfqdCyqa47yqYBQyAIbNh00QRrqUeuf/MB0oo8ZCLlowcn9cFOZz/oqFwD7U2nc
ZdipdfN9bFBbDekewZ3L2n2lJuHRH0SbRCqsNFc+fl3CwgQUDLeWs61W159aR3UCudrLQ+0ljGKW
6EV5bNBKAr3+zCr/rpWZHQNabatmLq4BZ60LXvnA8jer0P+U6b/fFCZiDlPDgmTxyv+lOPsfxAgD
5nQcgwIHzTJx9WvAbFFxaAwGuHzCvHi66jiD6aw2dS7OaHGPkFYq3XBRFdcBHBNlMXxKznNP4kop
Ypa2l0JjNyh08iNj30NiV1lWRwkMN2UV1+JxIaZk7bgKWxTeZn8X69m6wYWsqGWOskidpe2qgaJ9
uASN8lOJ5nNDrE2DKC3p7jtDs+v2vk9whhZ7MNf8GkfcZKhHYnWi0bkVFPMyRpU3z/ldnSr7DpQj
BfUKSOSa42QrCHtJeutGbrUk3Bmx5cZdQn6Tps80J45DGXhBSCpscm+N8sFS7MFSNlV47xQJNirp
NkMCMhQIuZG39O3zbMReV0123O0wSQdFGdCjqSGdH/FWLnhrdL/AjBgl82rcurFGm7SLhEy7M8Vt
Cf9/Ga+tUvWqVsAMainIJ+aPHtNyX9VXymTu1RFN/nyTSxzs8gHZOmKapQuq4mUxn9HRHOOYqNx6
29TbSY3oY22lZAfhiu/8W8RVTvLv6tz4NFNlg8fL4jKFZbnAEDUJ2GYBCas0H6kZiEcTIcKkPmTa
2m5S+hKQMHHrJIIz2S3XqJ4gKeqx/YgBcOs8vJRQbjWazJkprAZIIinSMzz+AmjZ5zTeFi2pxDi6
p7c5nrZzrHgqOGiZRa8dJ1BMKsasGk6Sw+1vTxa+pq8BoOUvcCqM8DAyyXC7DbTfE3zNoFVXVJrz
Q43I+BnIl+5dep8mH3720sv7hT2yTB2jgtWoX5ClNuyF9oyNoJ3rGu64yWuGlwKW2Ep/K3rrtPiq
E4olc+owjLMq/6RwjUci5uwC62zOtdwja/uIElzq8/CxlbvzrE9H+TnPfG9kUKL5W241DCMMBVcy
fEz/PaDS/6Se++MWVej1SUtfBG/h3+s9vPJqoLgeuOEYPBWf0rn2+lfdFU/CXiHmaVgN6ClR+diM
GeQrkZ58KA/BSb03j7jFOyxBPKhM8pp1rY3fvI1gsnayU+8YvF6G9h+uFob8ktikr0dvWmV2YYu7
+IKuHoeJnHsdsIYApQ7avQ0Sxq98zcRPeuKVH2TucU6axEa2hsPBEteMDQ/f5eWLGrjjjbDw8aEJ
sOJDnmw3NCdaO3xDj8j6nSSc8EnFHxHx1Ggzzgzk3kGLhp7AmMP3X5tlnYTNHWgmTYNStAVjeRcu
CPzhFVL5TDa/4pF+SUGGzWXDLBxbNJEwdJZnQ8AmyNEqHN5lE/xh+p6WNsxzXmugTxP/u30+JG85
vomPNCkbkAnUAzesHPH+g6/Qq0gWcQ+zFe6WBOa5Y30kTM7k9fE2H/RK5R47AmgBNi4OCSkSsl2m
dv7gvyUvVLANxo6hLXwwL2BDi79CnOGHYA8/KYx5S1ICKE3YQsLuQmBVl82ycTZVQjHNbNLHF9Ps
Cc45d4SNB59Cs5A2tQG3XOHgb/hu/lrs8D2HpYZE7tferrJ39qumO1za/jMmSvqz9tSdh7fy2D/N
T+obm4SLhtpRpNFr7Op3ZLsbDAJMrprXbs+a6SQccEl9EB+Mb5raf9IA6b0o0JNZzmCSQILo7xe5
1tEnbupAPEwFObNJiVFq6RUWTJM2f8xAuqNlVuJySdtxLVqngtKWeUCj9Fm8bdNlGR+NxwA6p66d
imPSJydtqvE0VaNzCee2ntWf/oRjK2ldqYMWAFP8eWtmN019lXI8PGecgWYJlc2Ml1MFr6TdsmDZ
NSqLFigYbXH9942t/4m18pGJJ+IDmzIC/y+YPqm+cdJlsXgIxU9FGZ2JJXfzMGHj0ItwH4HjJbHA
lW471/JWQKCAS5kT56Kb9+LRrz+GXN6BznEjItRlkhuzm14THFnpdPS58OBOjVHgDX3umuXgBKyU
J33DIjCQf4olY1UFYaKPt3WabeMIDiOpf6mK4DLFoX3pLEhFvFMXI22zRc+5F0p8uNElm1O6FLGW
+PIpVvgXD7spR12iW8eppuSVdnRtNhOeXcnwwTwC1vbvA/eXZggHDtIKPHaFBtDXBbCuhSDDozAf
/Ll/VHFMzorIKfXwh5iVeyG/LQUHeo33VqSn24rQNpmxddmTWKwH1kfXIbAAsqB3i10wLbkI384I
Iu18zRRxF42pqya3PEBnoXKn4F1edW3DshSttEwORZIdi+K7Yf5PwtFyA/zPh/qCp4oYCvSyHIpk
0ogu6wa35xIVxU0SY7EmEG48eIb4HHCJJ+iBbUCgpV0Ck1/GvObBZEe5ff0WVngcnEtdZgSyPobe
2C0VaJFPhyguCEBgmLjru9apJuHwmcjqSWvNczp2jh7hrCV5uaFt/326pD87LnwybOXR5y0qQ+WL
XjiT0F4khjIfao2eRX8NhwnvS3DwGDY2VU4lbOLh2oTzLYlcFWPpctd/2/9dJskvkyg7Qf8cxrgk
69aXHqzVV7NcystOIFnMJrcrrXtzjF9lDX4nvGOCrbGJyvzPwhzJ9mvMV0N7TZk8kBJ/sxBVF6jg
y76ouJr9uoAt6Nxfbnx1yHul9bPxgKY2hEfvkx3Yq8c+9vetMTpBgFwZpVBpfhgT/kisdpjwQki2
k2X3KHXi4Ub6Au0qpLhYt+KsFGKh5G86S7ticBWo4LKV6FbUQgqZtwpDY//xbFIF6nPqYlWey64o
ZY/QZwrIpkbhKAVku0JkrVpjcZachjfsgSxVcP59KTC8/WXQg3uhoPjQLFigxpf2W1ylUpYpIDxh
jv8BCaFjb0FVhpU0VjqVa8ZE11oZXDnlJWfNt8oE8dYFLxEk9k0gMrVZ3c+Oyn7A9tvxYfKWk479
FbaH4kcVmddeepIhYZhxgm947cYjBV1o0/x/gK+khk9huZWYRnrULLLy0mAErYnFWgkaxkvcZafe
UcKL2LOEfxEho2pzumVm9TNcYLmOXX9Ucb57WL789ix24I4cM6WeybETlEOVpyu63sM8UdX2VyMW
AeGjpz7lqkvaBpKdjN1f71iRudKUJZrug75tYD6X+UUmQbFmnVoMkK07lo0Z7CkjxGFfDR+0/H4s
X5YMKCJzkAdT0bzXRu1CPjkHqIU9z3Pejst3ygCbH96ZrxuP8MCNnyjHEDUez4XtTa535AVH78hD
R48nl18c71bYPObxCr4crzgtD+Lo9MOkDsJLS7ePR1753/+8iDExsvndk0ke2t6Wd+A5wg8P4U/e
qDjxCG/fbpd3rezjjf/Y0ePNso98LY/yjdfcPHbvxq/Ly/mJ17ad/uSnIvNRjh6fAGOPYMObTK7k
HG+wtle3xRcEP47j7LDZMyjxsgWeXzaFwwYb4IPS67El3p2/l9hQZfPF85N7Pgr2sjOY29hv4erM
oXtjY28eO3I+e+HK8yTb27JtnvE8tLVv3tuWf134hvrVu5y9xuYPb2fvhvi1ss9vjb28/CzY52Uj
TOer5d/h6vZ24xH2lt9kjE9+/bj9+su35eUVukiJ08Uj/HaTl93mb2T3jWca+6ZwDo/8W1399/0t
74b1H1YnZ311zDYXxfHeeDLZowKmvuPtiFPm+6LJZafOb4pz9hIXPe/yLELhFepgNLtnb5HB8jl4
kbc988jy0fiAy78JreQAbL3Lxfv1+PaCzvNy2aLo3G4vy/8Qd3I0bJ5evm+Xx4uVhzh0y5/NNj+Q
D2/5PXCL1RaJ6PJ3vGS0eWzm6UWrymt58uLx9CK1LT4WUSoPFatgt0hUUddu18XqwuOx80v8+p+/
euAPl79++O/7Lera7QVd67JdlKfbh21vew+LMHW0kc72G7jkvOaybJMtsO/8wpvwBvzyn3+ga7WR
0/KQvbZXNv95/F/uih9CjKPq8CHGbyG9rHga3UlunA8D6FCcgvWEdLAEzQzA4OYRS7kPRbsXxHFV
hvfZTEJxH2+qGXSj9LeYeDafoSICxxXbLr7DNfJBR1VpAYG200CLtFiXsm/rAALB/DpO6Q6dmBdK
70NmbcRR9JKSfPcIUIB1mJAcp9jt04/UCO7ngasCUrJY3WTjDmS6KfxrvjTMx948xdoPTAboTqmt
E4TZLqijQx6Jx7aVr9konmn8r3pp7aMN7VVhL1ZAEdpzbL5aYeClIWszzFMcq/2ctQ6IGXkqzXcz
24tLqgpZIcbwPhCXJk/YRfeytbaIl0pV4aWHKduoOagrT7SBStvSq2rVDaeHWsVqFuKFEyvqJjDa
10jD3Kls271vquexVDD+oMEwKqsgbJOV4YfPhobpy+MgixsLsDuHnrwslwAPWD2Gm0JzZhMywoSg
To4PmIXaTEe4NmFuJRlXcSJYAC88tICssvytGkEE88kHiYmoz0ak9DIUuoYeti5uoqpKgT9IspHk
c1KdzSxnHbEBcCJrQvWErERQjL8bwa8PWAbu68hTDPOTCZgpgLVWjNNUQZdRIgwrYwaoumzTk65n
BvNh0mUngk1LkJmjZfXZsHAsG9tTKNUEkLA6CSPPMt+66GVxZcynELbK/Bikw71vyu6QoYhVe69k
OoK4Wqq3uTkgE0E2ghqgSUhrrFcapxzLhNcmae7KhTOBLbZWiCzpaIhO8M/xgqwHMlokElyK7ay0
pxaNdJO/59PTtuPEFNK0USwiGQxcHWuSDEiGTaLg2uMl1wgrHUPGSb8P4REPBc65OAmjhEvqYDcx
lxoIo8NYuCslf62XxqYqMHNeGvoDjsBVBKzqxeGbH5ReMlaPwTwwWQ/nwlR+ygId9rY4JPsRLfbE
wr+kiyyTDdhwVgDfDmhz7LTiSHIF5rqxMv2nhMDmgAZzPH2kmOLq43EeqAh+BorlFmASfV662W2S
cT7pgfS5Quf2NIbCW66URzKD0Gz7biKS01tjyMMaeYCDK2VrP0D+68Pdo87uB7ugZa2I/raRUkfH
d4ggj6VSr8MToOM7vvBefhaMClV2lD0J4E6TJpE2s9xR2Ukv3qZKsMVU2QYy6SUGDICmmPay1b1o
RLeoXOZU9nqEXxf8ACR/z8IA1DhALjGgZkUL2oJHx+RJ1Yw3yFXtKixf/bu4jfiJoa51FltzhUL8
WM/HftdZlPrEp0vGYxGZpKW/lDLYAFCFQukiKK3nR/mPAthR858VDcul0IcmjZGFDgtAUgg8UTct
tuGzCa8eRSEPLfrOvnyXTOb9uy77QXYQaWMuZkyvfTddtOQRl0jopnhtdtKxxCu+UypsdMGN5/A6
txjJAGTjxrsac2sTaRyjMs4OkSLufZ8EbEAOyZwcTF8ds+jQnZFloHHrR+VDMOheYkDzng1XwgeH
db2Y0NAvjrXb0YqLm9JpQ2Ot0wS3lJSlavU4Io/1iT4UG2I+67hfz/HAxSOIYFQK9jDEUseyF43T
i2q0KJFoGMuEcMvVWUmIZaxOWvWRVcOD4YPetFH1UCv6LcOcjPu2x75CsDbc6/cmxmj6HDrKMsQV
xmnu30UU8qJ+ncZns8TAEps4RV56H4EX+3fFBPYEmISv0DCG+AyC4jX+vmIVlyVY3JniSgi7sx/e
6Urj0UMa/BBYHUoYMoxoNeB0JDsj+U7QDpQgOhY1nPLkU5VKu5NGe5RJ4I2rAykTEPdvkl6se+nY
LGEYOq5iqj1bhltiNa1wIFknzMDSif8ULSaP/r2SP2Kf8zSIEQLm2oPjtB3G54COvi5YK2WMvEms
D37WIKLrNylzYC7dpgFgnekHg9UqkA8awSFliAmJNRx1GU4kAzKt09jKj5Es2Kr6ks4vi3+AgrBY
zXZVcwpoMgtJA0nWlppdWVxDptiqelI6kGaRPkOP6miMHc1AK2Z03JN3EzQKQyCQY5pdvSzXdXmF
9zNX7dmsKhQNz8xYZ7Oxdui6V+kuSLhHW3mTouOf4p4Q5QibWWWjRYETSk8dfmVCaa5CbiuagecO
5hBYOaYDxkHp4LqFktdMXIcCCq+pZxn7o0Cj7QtcMEHgymp7MkHyZbxxJaU6j3Lp9FZ2FrGqGsqF
hiOeRFWiGYvP86CewrBbabxNUYCVF8/BM74xkzg5qUG7BSO4FupLELkyOJ8QN9uwxCUPpDLVAOcQ
T2K6WhoNzofVSRLwC6HrhBbfa1t4LawKzaAgk+TYBQxUmnURhwFTsdIuVHUtW+9xghUcvB5JvFVg
ZjypQ9LwlYOmd6/KviQQpaYGkdJqm0WKa0aRpw3qpazzVc/jJYawIrTaKntKFZcoNnpoD/BT4Glg
Lg5TS7ccM6xcIZIeF3L6kCHahU+U0YPTTWRiJSbk4ZM+on+IJ9SH09awwlWE2njO5DXKdj2sHRLh
HCGr7sX4px7/rAM6SBjOjr7TicN7OTFDzrITAG60iQVXAdzKcnDbATCVoUxhiRkLzGEYUzS46kmx
J4TSeqgpVnQgaHJR6DPMFQPqKKGqZYVZ4g8AHktKg4MNqIN120rpai4FVmwlYC9pQ37+Y4h6wmIQ
efcTuSzTSsH5QwdaVKhDZOwuugKXUOVFTa8lCvIADbZPm6IJg3Vefpp+5HSJ4rR6vyrBfPF4JQLV
rYxtXT4YQgGBR8HK/G3OMsLR3gcV+JfMFm26N7lRMm7XxcUZ9dJSzwj7pg1xkspcXduV6Z2qZPuq
SrZx0+8ytBoKPvgEUkqGG0Asqx64UKG+B9teI1cttXBjVx+7iqyhJsDSuyL+QZE2Q9KhysNVQxIH
twuxmZNLL2xRaMtk8yX1jnWz4tOhSmKnpjNd4ZCBpyHuYDLaKSO4k81gLcaXRJm48qGHVLmMuhIq
KONvFB5rIThhU7wT5fSxov0TZDidl7EbxnQQkFxmvb/9P8LOazdyLMuiX0SA3rwGI2jCG7nUCyFL
7z2/fhazMUBPd6MHVaUsKRURtJf3nrP32pMyPoM351IxHaJE70BCRh3Wd/ExY9mdqJJIQPwz/duU
Yg+bVbRuM+wsJMcHieq9XjuGJNsDLYywHngdjHk4D5o1wC+RNlMj3Qx0q7kkbXX6WwP0qkV8ogpj
r3OwLibcJTjFMHKF9j1Mn6bgPQtSu5ODfRIEzwuEhqmnyGCc8szYjtPx73qdQa0iOwSQ2rSkdwM0
RNWqv5oowOW3FPR8/sx9nmZIZgOvXRNEmD9JDRkay3BaGoqWYwViQ3fmgYgEJJJKnLPnLPLztZyg
Xpb0xay2Fr2GukLYmLaeKT7K7F4pLUYzwTHHaN/r8amR8B6HhhsmBjzvwSahEFEAvcha3o65dLFq
Az9iw2uKTaKn3zAMdmOKpqHLry0ajVzm+HbiWwz6NqCRs17si6huCoD1zKRqdbHXx3reFHQIyQnT
REfnfl6Uxg2l+VRQVszb1BOVhzW3ftm+q5SbkHspj7imV8sWaSJXDryN9D3LJXoq2KeZFyVJfyug
mRM0afMLo1Ru09ggLUk5dgBoGzB9g/Eqxkx4aWEticCiBJGp+pvSQ4Xfr+2GKnlow7s63JTgtam6
W95uleXSWdKlX5hyLl+mxv2MsTnv7IJpFra9vUVDRWHAxIbtZ2xclcp2VWSHqkdNi3pyaOVDy1Uj
kE8ZcQxE4TRNzMo0GGhT6cpAZEKLG1yc8cSRI0VQVDXBo4bOaFQgSI1gjxTfjmiiTiMDDqjk7r1o
0CrXlRdbOsksVAvIsBnEbU9U2rJUNvk/JOt5LWN6q4m7sacR1BT4xbgKCbqQ6GCuS8WQlC6rE0/r
zDFgkpBm5SEXoi05pNupEo7K+nhUSHyeV7D5S8K9oDbJsUDqqMk6UMnINdTvyfQxe0NEng/QHW1d
QH/YlE68HifWc4loXUNd2AIf3E4Y+kOIG8jKSJsCBk5YnryA3VnifR8cLczF1KiKdxQaz1TI7k0N
laXXqCwy8KvZeBoYdsSMhl4Oq5NrsW2193UNNEEQYA+p1H1U1JOIIKo+6vIYIiShX3umK5JNLyR3
Wf3LMpzz/qR2AmVSGSFWYhxzQhWhNSSPqcOdVlDJlWU3tpiNi01ODSiqDiAHovzc5u9kY44LUlQ3
aAXQqaAyouJGitZ2WlhIJKykRgfrLeFfXg4+WpYBg6ITVjuUQMVRSrX9pCiuHvd2kx/FXrSjQmVO
XqI6jAB/vFgWkYOsDJqmPTPmSHPwJbBe7huJRzKdiFqEmIwwsB/3Xc58Nw2cgA4FDr1dNwD6iqyt
ENVOGf9krXnu5p8eY1k74kdPeAeCSiPo+3PhZLnhdgvXfwr6d83EiGsfZAnXZcLSl1EZ6N3IAyXv
sE6PhR/WxeZHK0aWMS9dcVULmT5RbrdhuI275QYyxW5N+t7lcSp3AQFaWrltRe0shmfWMD48AHFP
svZ2yPI96P03LYEDVOTnaGhvTA08k0vXWN4lIgPTsHPK5Kj1R+wPbg8ASQSOWBn4LKNi2wWAaTST
QJ+KUwHMvkrX47fRsf5J71F91+bkL6elr/o/QdnBvantdHzLkZBZyVct9048HKRx9nIqsgPyXhQ+
o/KyQgfz00KDg0pFWOaOZb1WFVInhq7QegHftFYJ2jK8IadOqCWLFlMFeuXBT65zH9FHMyiqzKi5
Y6GwpbtRPSaAV7TfspHSb0ttvZC3fYyum3PzCJG8cCGMppcxhalY8GitQbO723VMY9bCvXGLNbDL
0noDUt5iWBNEhnVWAcEY7bIpxlAPjLh6EwljoXdhYzyGWj1NcDtfitFX0BgMorJLGN5mpCiV3j6r
LbwrSXWSOypKbukf45u6wIfyZT0QBOjPOPDo/74bcvLMTXyIOeExdYgckhdiY0NMtl0J7aSX9pJI
Oz2QHWM2HBSUrjgOO29pwPOycFEiYmtG0JmWwrqN7T4vaIIrHpjW6A5geUy14mZoXSnnuSf1uyKc
/CyCvcdzFHwDHGDQPAuiIKy9O0nwg5hVJ0GJwDG8tg133drCKDyA7aa6PkdUexaJZqZTnxDTYNQk
JijvHXaRVstpWYtfC1mD9L6jQ5FwHXWkcqnOQh+ztYgg5BFk0LiLkReMc5rZxkDlSIkfobWc1bYS
NrrEziTYPgX5Ni66n5WFOzXWtpPm336yvKanSCd397gDHdkBE+qIbJmygzWUFzFWvQl5ac/yUkua
/RLTLiLO27IQSSnbtG1oyuBvRqpEbSFlJlQssjcfMqXxRNjnupHYFjN2XRFQ4zdPzXROdfmUqWgR
5XZf1gEJDH1ynsGI5NpbZXzM1PD6HBxovyl1cmsbk9xqsC49io3ypR/I0kyZ6b2knPJ+H8+MgtJL
RjOTuA5DbrweHYEQIV0fCPbpMB/Hjql093n4spBFJLVoN0vxUgx+VadPmaXcrEgGYYSkA/AHQrol
RTLESixMX41psEM6p6L5tFinYPYC2dcNVgTFN53n0yTKuGNJTxlMEcogfAn5MepvRXspJlKXTERE
SuuLIyW+stBvagMzJ1mF2HgTQ/HWF5lD7SIwarL1tuFvMLFNhvBqDMxO9Wg3ixLdUO4LwRmxM+hW
dxyCajfwyQolU1MmfpDnnb7yuVQKhYLgT9F0gclf9QGx0esw/E7r703pWBDPPMwNHXlWBIat8qRH
LGibSpk8OtizPcC+2HTdyNW6UYxVapDb9fAjY/CPtOFGEjo6D2l8kOYDMWh4ShuemVb09N+bZP/B
xGn+nxbZv7QHRy1dFGCmI9N27uAbrkK9fo8n3c7T51LYpto7uKP//pnyv9sY8cQiMDLApiI0kv6l
LTdbA0XsRmFJPejbivbSWi8kfedDAP5dd4RCWOR2I6cZqHMtxxFVSAzWg1LTWJR7slA3E5EKirmr
UMOwqjIF/BDDtB3XjqQC0eti/n/bLP0bhxofr45JDUSHhBb9X42EfSpDJ4/7/ig2n0m3VlMu5eTL
y7OUe+uCT0KRZOS4HVH0/vfD9R9c8yb0FYMPXUGz8Kvo8P6TajICDpKEadARXrLmZ4Bay1gRaF65
fEi4NdKSOJSFBKHa0cRLycAt0EmWS+pZ/58xFK/Vv3eTYQhYIlRoEWXz3/b7P23LPJfqUiXdcqSr
fClTSOCmuc/rq6FTycIXNhXCLWiGQ9hnT42gPguXcvxI5O6RZyMVidTpC4BH1mhLMSo9AZtUuOOq
L7SvBm0kVyP2ndQvp+iqiMnpVFeHPvkFKJERfyz3PYGxtU2F3Ix6kn4QY5irN+2vNzChUVluaw2M
AIepg7gYtuNZML1yuGgatgPhY6yF95KikGy9FJOCXVzbWDNL3jHptl3zJJsPklQBkbhildmCuboP
i3uGoEugPLyUghesiE1hzD1BjmicTLuhWcdM5CxNPh3kkTVqEo87nbigAcIoyd5jaD1k86powqmy
69mvJChww6Gx9ilSnxBFC/Ij6uXQh/I/gL/19oaw9YA7xcskZd8znAZ17OnxdK3E8TtMgASqd3La
lXI1RM62JAxgUvarKTcM5r25vK9xbkVDccB8MHXcx7h8pGI6aAOLX7IXMh3PwES35Kqrh1YR7UoO
H8tU+0kSnnSt3+UfWccWTOah6d/k7kNsG1uMX2PAF0SFPRoU04Pyi+7xA/7ZIWtl5NTIBWn3RBOr
y/FZ1wtvsVJXT38084PLRHo2WIkcNR4aMxLUgS1RUdDYzUiLQ+LcCNQD5aeFXrYOzjqhAtVRlFLF
Z6DpdiXir5ZPaf4dd0e5IUoNUdGppS62igDVN8X6yjmJlZBvV/6VOcKTrtF+mG86iR8sixSMSoPx
HWHNLmTs/3oKcms4pjqzyvG1W66p0V7jpIWrRg2gegjgFUqeGKpC9aslzyDxlPAAc3kMDuBA5uxp
adHFdYRFq189wzflDAYMN+LBn0xvEgjrkdVaJMWvxcAlJuxFQXGzuHiOSWAzQHBWa8AJoxiXlppL
bosVJmlmTFvwMBb8gLnlIszxhiB5I5fs0Kg89tFWGcjqT0ZUOmLarejXvIk9oSgSu5TiA5ITu8gp
PpXYXV6FtQNDE8hYb7Xl2kEyTERP05udOnmZ5ffowWnejGXnITU6C+JVtShNBYWfd18CWJ65OU8k
ONXVJ9RJeyh9pX80k7YVuA20CWiLDp4qRTgUBXsptnYFU74CkgJF6byeWLZnyqnvmrduob0khNd4
pPBPBqOM0NfA1JRRvNAr/JeUwTUT1K1e+2FzzCje66rhyMsHYlPxVM/0TbmfowE6JLVFk8f38DUX
33VM9EjASj4/Ky2dTBPJJ0y0lRg+6HeoGzsDr1xDGSPg8q1eyACgPH4Lo/TBKn/LanszIbzIA5Tz
AmwZxH/yjKVecJOIBl9ZekWADpMSsUKLr6al9zvQ9zHQ6Y+oYgYINgb0n6BnSC7KXUjpaEQ0JZf+
yJpfmLExHQYILK3es4+AoEd6Z/2ADRRZaH/utPGp1WjMUMCPSiyB0T4y77Fyi8wYAIv0ksNCMisw
0/IPJWb82xuJkOOMTpJk7fuo2eQWzK/Xpn6OsNovoz+mj/X6FUPk1d2HScNEK2tAq49liHYEt6/l
rNHIN0n5bBaBH0nqSS7zNzTLjMcUVGHrS/ptkNvfXIqPslWTm8n1zAI0j9tdXj1p+U/DSjLOr2xi
wSRQV8Tfxvqix2zNv6Z8augXaEa6Tck9n4K9ZqZu3iw2mez7inCjELDxzGQaTohLAwy1Dh7E2SZG
Hscc334HYBRVmFZtbj7iJPYqFW/POHmpgJRroacm1IfSinHxhoBG8HOECZWDnt1FbpYTHqMRNmcH
7Zpw8Y7N0tjkiYwkF2QBWY6wXv7ESumaDGfmvEtZx8M1OZildiiCD8nEWqN4dABkk3bDU6UTYzSA
HHTVceTGGkmKwJ6GV12Inqdc8Gld7eOAJA+RcnPhjkDcsJPBfGc5TidlocpTqIuXliuVzNXzcwWo
cwoGnCmo9aHyQR5isYW1cAGZGrulnp2kloiFxJ+ML2gmmwR3ughzaUh94pdESF6ElDFTvA+zcpia
t2aM3TZEgJK9ZnXsq4HmxJQ6hvxJG5MD/MDTtFa7ugMCNO4yhtRqNyvzrpnv+DwAyKZuFPCMG6Ej
Uiw15Hvbrs9nqFihL1bP1sCNzV30Vszngj6hRFk5LpFDGMT4JrEz5M8ymakgduw2kQ6qFt6XZnGG
qP4Mzd1lXNygaqmxYsrFGkSJYCJj2a4U6xWlqQ1C9UUCsCnQ6iskV1BiW6fw2MnqURscJXnM6ZUY
znetfG1gZlayt6m6advUrLZYHzQJGzRfhgCFtsDzt+a5EkLDFDk1RRweWSagQw5WRNwjp2xj1qeO
SsrpT2/9Ts2rrmGhi8+NHiF0qp9Zfl4hS7nKwG0/m7uGd9W0Z7nqXBNaTyZcohD9ukTPF731WJ4T
cNDSQIOgRuvLL2ej6hbdeKBacaIfe2zTa0AjvQme+ogm3JRv2zTfL9jO6+o4yHupSFx92KlF4OgU
OZSu28mUYIuclNQG3PgAC5DoqXXpkMUo1BngcL3zwfoEAys4S0x5sinbmxUFhdQNUy7CYHwx4sQz
omhrUnzJLFw+BETNHWe/xqeAMqA9d6p2ov4ZkDIJ7okU3s+KnJ2LWt3HqruMtdd2b5NExyokDvbe
ZfS6suW4sOCZaGn10ZNMrUKGChwEAbMT3Y27+ZKzFi/OquSvC8Fk2Mn9mWd9qEx2Sc87wEZ+ycY/
dOfE4oUnUTK9lh2dRjh3YV858urTp7hTU0rcaK9ico6ayA7CDoEy1gEoXqMIsN0CrV85k+rNyZee
fcpWiEkIf/J8G6NTwuO9p+YvtG6gXM0eZy21KSUu/EFe9m2YspoG+18jBFCmdDvDLqO+YMSw4Omk
EeW4bawDGLRrPDTHssj2lTU/QeMNM0cFlaG3rwjV5w70OWL1RMOKyopZB8FNXd7QoDN1l6mlYFo+
KuSTDPUDBQml+hUyehX9w8gOMY3lpZXv6dM88PjRnLm2EC+INu079CEEIkfiLooSJxX0XUNvvBS+
8phwuJHRE/1eWh/zSPEbwg1FLdhPJNDo9P0V/WJAzoMrwh7NHHMCMRAILHhzhU2WMz7ReRvi6Ajj
F+VyT00YDX8LBFWhb5oyBedq0QkpyNBpokfpMdWHzU6Xf8TqPRWmgyg0Z4FD20d+iGlBlCEXFVcz
/ArFN9nAS8TOzn/kWP2htu+xX50CQYEqJYXa1F500pMHBYWoBrFjPsojXcLlnT4z19mwnEz5W+iQ
vBs6T5g3MZqceizOuTpTTyTIQ/HJzCXi8mOgvaI+kJtCn8dejqBIcCNQ8GPC5Fwtn0tKcZWovkqF
12fib2SJR22sCW+GIgaInut2juMTA8Su6E4Wx25c0FW8LMtZHJkIMBctGDZz7ZToP3TypPZNBOhn
5plXB/GlG6+peaHxtzZ9mITm+mlBD0C7h5Q24xKOn1AYJe4jE/EzS5iBVKJOx3ZuvM5Uq6PwkMgv
WXhFGI3/GM0lNMzieVL98r1Iop06q/usBDFhkRdK1dxb5t4JU9qso5Mg/8qYrMFaPgyT9jBNynY1
2tm118fyS7GeMSFm4U6oxkMaih5A0Vp7JSsvk8PjhCVhQFMvhzStqI1WyntJy7CjPzQCYTQrY9tQ
Msx4iIYA5k0gfktslzJ5fdN2Kt8Ww7BjZuJx96YQMhyQJhBFv6nxnYRvdVycjiUYkDR7aUq6Z5Sd
lhrwQsXybbWAFCxxvocQT05CuZydoTB0zVsiLCCrGMZBsI69RbQU8EeeiRjT1m7k88xCyTjIDUBD
U7J7C8wBc4iBYq5qgkVY6GNpw3OR/3aBxeOseOpFwrPSXyUy6QXHzT7GfRBPr7L0m+YJq6tjxjSt
GT7N8GNq6axOlzRmFpu7GY/sid6VOkD+YSVBkHRVOU2M56A5ZeX3xPVVZsOxpfAdxgdDSNA9M2kN
aeqSnUrjao35bXM3zopNCoxmTKkWCr1vKc56JczZBYkwz3wqbfTqPCEm2k9raQDIOyA1ZyUrnGHh
NEq7UfhDFgvdXbS8r0VPqt9OzggzYz7UuD1ZYfNo7dc6NZUTwAIYsZi16QPaFVMZXzNoI4s0HyxA
aMZ3NrRAXCR3sOAhD/dYpGxPsVG1PCQXmI/3ZZwD2tmbgrrNe2JiG+Xb0BFNxcwz9PEkCWj4brT0
t1Q1N9WmSEmjHpM/TINg80x7QDUPrAMEnure8qPJrZdrtCK0AYFuO22qmSuhShwzZd6+ypU0podq
STx5hkm4Yh6bIWGeaOE3AGxbZj6tRYUdEUpCJ2RGMt4jMBSW5dtIPVMrDn9tiVV/Jz3c01qFJ8Bk
05jaIOm7yhpdEyE8jWLmmtVzIxzndX+V58FqvqfV0QRvIMcYhkm3fx7i/qgnoq+X5bWWUp7+qPfW
bczr6hqvkVNVBcN63pIgdRCA8/YTsfNgM0YMstkA+VaNUKjN0klRE2+Kt8X4Nujd1morb92huGtf
LC259BqcsKHfEgltgNbO48Ch3bGri2ofjn8YdPXMtsQQGLXBYPuGX+fUlD/thHF6wh0WSK9tTjFU
wI3a7XouzZpnPx+/NXsAGqizLCoCWvklIBWnadxSKAzY8orHo8INbe7q9mFYtb0OQ+X0VZTGJhFI
B1BzZJRUqrToKppkYIrKUZrhjBj5s67JMcvP5r1ijpNxJycV0w5r8YolhH//LnTUabGia9G+xNkR
UmnpZ/iyGoOhUvrDQr0EDNsQP8kSuQVg9ZtAP0YdBZgEQfQC0HHoHnrJz/WAoGOyLcJpJw2da7Ud
RnUbgd+2Cs0/TXO06COYcoIQBfxufl1wXod9sf/OK8OVRireq2gf7KDJMk6h4qYOy12Q5j+JhhtY
Uh9W0t2s7rMPzPdWz5+F1DQ2odagRWFdY83JxqIq3NX52TSJMsiNS1lmrl7Kr6oRHBDAa5ZEd2m4
jtZ8xvK9WUyotAazDT5Lyqi0Q+VuoGwLc+Qkc+IlApme5N8yrzckwiLiPzElEilZEAii+BKDPc4X
mhGcmIA6z4hHYEzxEmcONkyPIXqnMdqGhozglil8a+znlPncnIpQM1q/6Y27YkCXGRm8Qmaf8d6q
ut1MkIiutaz34r1sBa6pCdTh5XNoqe4Y4AHs9Wd10veB0XhTT/oE7IacsT8de2z+u9hIKG+TvUqC
Z7t861xDDUWatBocq0ETCnNEjIabGR+b2PBIOHkR5+kEEWhS9gKRCuImBcOTUl2gq7g11twVNcng
Peo7QmAvlnhCc0FsgzVtU0JDI4tpQ6btFx0/yLwRg9yjl12073wdO6gvL3PZo8vIcCDj2lQE3F2j
38wKcejR2y7vE1z57VmOFupVWCRZ4dh1u81IZpj03LmLermXJuYEwbgbFvGYm4u7yJotGFRtuhIj
vswBndf5hjWkdEWxdjdHxaSpZRmXVix+046wNB5W6iOU0AVoiCXQU6zaa2qJs9uL33BEBlomWEK8
JAPmAiVEnqlFWZNLX5rWDvnjpAHl9DnB2cmYRPU3SSLyJ99p0U3qdGIrnoSGO2X4tNrAoV2BC7nb
wNDBuVnute5eBOY1FTvfkN9KGogDo3FsXRLTcKTiK0A1NSamixvaj7/G6TpKa3JqlqP2fWnm2FW6
N/C2RW55pMYKJvItffIncGBSuFdMazvnUPaDvV4v3G50QXIKOawxZL8QD6oQ7lqdjJ34TRJO8lDu
5iL0CgQBUcTwESHyy2RHLzNHmtWDGItPKh584ruV9Nz3qV9hEU8zixvzEazFNwH7GgU7mdFriBLX
bBZXZ+Aa/RSJ4FrJmIv+MBcmYryBHu94jUXLtr5ng36+mdL4/xqLb3ViSSEhzrcI0elCFNjmTkbr
0pKDuIQAVXl5jQpeWfPOpdOcTnjUwKca6dvIfH2Anm7Rh9NU6UlNSBxOPuZx9IqOqrPcbzWGNXSQ
Bol9WYM8fR0mZLzEKuIIRWcfRoAq4211gXcZiTTVSoB6lVVbowCxaU6LOgMe+jaXm46nvguVczEP
jA7LNi00ismUGym0vs2re3+Q8RFjngQyVJBhbCzrPS3dBrzGokEj0bpD5weVRBierUUS6drM2tkO
ITNg27H8zW8pdToaJZJvQGsyZWdGF9Gjg7FiKBcmd6ZIpueAIqiobcypTkKzbuSR1Vrc94pT1spJ
zxt8Prep7sAZPFVQc8oguS6VdjHU6mWVVoZejmc5q9ZKuglHIJW2xHBccqbZkXxaIt0mAtKtjMHV
MHOtWPEkJvo922dDaTeqRkeGPJt1lPmjxU+GZG4aWhPr+k0X03MRC6d6WGVP4vAaKygajf7ZEiK3
aJLboH9Zxtp367g35xCRAYt2WBoo/RrzptOaRt8Ygw+XF54NZDpPbemWTGegQIcIVgquR2aX9Oyb
3Tg/G8VwibRpJ9SiKwgmRlNlp+G4kfCmfDq51/510NTYVfj2kz8xu5xGWijdjWR3cXGxo+A9gbaC
QeQfFhR8J1hK+G/1hjzdncRZvSdPa1zdmp3Gd/wdRhTHr21+9W9QmZNs+dMPd/xFuBpD/vpNeFm0
3Tzd1+g0fkZYGkJbf7PaSdav/n1zz7GwbHy+/qz2Er44+En8u8NLMI/U7vq3/MNnB9snfCRsVLD9
+Ru4xrNis1ntM/HGx3ezbtbT07qNdywsy2Hd/vWneG34+dNqnVm3bfWw/N0u/npNbONf/Cw+phg+
b900Pmp9E15I8l7lZBe8CZf4xkHicGCZuXMAIof9Wl+8ftSdr+wdm37n63qs1i+8+5oP97QGy7ED
bNg/frQemvXdQ/KUURSve3af1pejruCtSjsiI690173gm8ULdwj7SZNbLUKrSSheDzE7w+7ynrzr
hSMANAAe0HbyxVN5ay7UDu+cav4ND5ieVIKUT9jQrA0mLeSufXQqfIj0h8Kp3fIknINqU73+/HBc
hs3mTj8Se46/2Qi262/46er++fEF+863AvvJ7v7cf9hrAvLWE/jzw4n7+XHI9btzfjk8Ww6nM3kc
Vs66c3/iSPlsrcOm18/TQdit2Xrr7ub2htf6vmNAgTlhEdMO+Kc4YdLfg4STiD388b+4UriM7ndz
u/72+lqOFxcHb/z3Grr/3NcNvLNp6wnhWt2xfevZ4VPwO238ZHv/cdcXcytc7k/uerXc3c3m6HJN
RlviECPOB5u5vsjlP96Ra/7vO/BzrqhNsG7MfT2r/BrvvFu/5Wd3DFb2eg75aG6C/30NP+YHbJEf
rLePz9ZxYO4/XEjriVt36O/FzQWCFev+92COt1xIbjESw6h7xDjAAcV4Ii6OCXDclFySjk5acTRq
VkG7qbrow60tACGI9bboWnC0GKeow/ZAzFSorxDOIcwcurxXmI1DEym6e44iSKR7Mqh3DDrHhtXd
SBF6Qcln5IVfxyACJMPektGWoBbwM19dIL5hiJUoaKOgK3Jxz8MzkV46/J7jaMB8ybcKgtcBgoTE
QDiT/JHp6GHEheeOvZY+dHSoJSKmvs0pYLJunn6imqYMwIVOR7kTr0F2yqmi3SFOxlZmqzT6fLlW
+OmAkFK46NBzKjQdNSv5hIpqAU0jZ7bf3rIeZXHxUKr7X0pcRJhq00BcWXMVEEiiNI9HBIvvi56j
REU/uCaxWcF5yX6NMXbCZkK4aSfTRwMwsWE98TxWFNjon3U5PMq2xTbx6NXMSccMXMcoendmwW7T
/YzqV7bWAhca85NA76iByjQ4UdIexlB7KRQyQ3oqtWXlBEhhlvwJpdtWj2Qk5xRxo5Vv8cBHnIb4
T6kWp83kmML0aSxIEQPlESzzid88LUF+WBCJm8SDk+eNCUGg7/allM05XoMDdGyFYrDV9/ryDq0F
1k3GcXIkWGmj3NsdK3cMLU65gAcxPXiaI2hZgbr/gGhFts7404v0LrMcM6ki1O2PmFJVoce19prm
9s4s3pcJUawF5TOd76uUSZQaOkqUhoKIMKJ7iwYVxY6/LC+6eVDAl0ZMmKJN2B3b/EtAbZJ3Kg7d
NdIPnIjU+WltOjnVBbRbnaVf5cWTU8nVgEZpCq4gza8y+OrM9OrJG2f6tYPlqtp8Mqji1Ky6k9ly
ZqlENP865QnXbOaHAz3tON70oHtUR1wpXtwckVIfA13C/Up2sW76KP8PY977OgZ9YguN5KkfRNVV
KLfryXlBG1MAeBzaR0VNsmERWyZXM5chaplbuZV3fXdLsXUn862wjuqwpxW+N/tkZ9C8Fc3zJMD5
tfMhuVPAP4YIQqm8wA/RvVoLwb4UsBdjjLUkg5Wr0igbvqcmfm9BhZqCN1D8L9b6XHVemvEgDx4G
55SJoxy3VxFdaChZR3nBrRcrrGUqiTYUgQ8L5P3lGQ4WWhrtbk3TjsaXG9Yp/ELKBWv1a618LTr9
5RlHQydztxchkAIIkCwwIf7iTGRZRp3UoNDfF59qWeDLmulJoyruzF25RlCphtTAr+EQq69scFqZ
t6SJ/KCr3ZwqaiLvFL7tle4jHhAqYwJTo4NhXTP8SBpDmBQG1whnC+K5A9Mq3Dlk2fYaJ5ceFAA2
jQm7HGJXaFm4I7+Xq5tSvgT4pqSuOmVLQUwJSAx+m4k0xJlkF9SsmZoOhvFwKLXJmfTlFOR09WTj
zBLpkdTYlmflKUydpDYQ962QfBYa5uxNk3QdKuVlCVd5AuYwVq2zDPCydhOlPem69azyvRbDMiOq
YxqqY+m0TfpIVPnIUvxUgeLN0FNpM0Gg6ZtKe0Ue8bvVrSNa80XIPs3oDwxUaNdw6dHgzbmdapi9
ZPxEIpJ1zEbL+2zuV1V+h+RPYHTUK90mQu2aNhi2e0N5LsVvC3ySjEJTV0/14uuMd2SMl9T8qKg2
aMWTXcvVOxCUgi6oVz47/QA3cp5f5bmwFYuh8cdkaW9g+qMTjFjwJ2weWvDVJcoGJ5UGKrgyD3XW
Unj+UwuYL5fBGf8W/z9NpKKkgJKWFQWvBIEy+7bOKVHVI71HTd6TecIVtDHIp44YrWa0g5gkVESv
8xJtGkvxayF1a4pzTYG+lm03zVNF8VBDadYjN14eSlTubhkl34qxuy1SdzSIYKIfw7psttoNJUB4
b8eCzGYBO0gSP7A80KwnUtZ8iy0EjbCUWCr3EwF1XeDpGTDtBvguS7epwA0GChfDSLN8pT9jjQcY
Om4yElHynUiKPfS31twj1jARlzTRrQnz+1qMDSI8BtYPUS08ZGAZ/q1EUARY5n1jYncIZ0/U1POk
Ks7wHnyKiyNMaPCYcplfxbLBkLtQJeZTsC39AZ5KACzD8pTvG2ZB/T4PADM400d/RajevWeUn7ez
h3h6G9x/28/2M4TbZ96DHcXo5+SUnJRx8ws6CDjcxtwlrvXEcoNyV4wQ9Cpd8Z7Y8klj8LBBrCJ2
3tAEuawkq+jn9zdzb8ouuLcfZFX1n/Fl/RCWqzvjybTNnXrn/7bqXc1hXqLzcTK3cJU/zc+eYW4X
O8JV9BBcfj5+qV65REx9/o6bwt0/U1b1OqjSm2cwTluZf4IDS+lNg+wVRz7P21LZTlx1vdrwgMU+
OW41QLzDIr1EOv1PbStpAxo4GXPosidrchPGih0xRCWTshN7loIkxoYpoYpsaDbvQiYgqvEb8wBk
kbsp/oey89ptW9vW8BMRYC+3apSobllyuSGs2GbvnU9/PuYAByt2EOMgeztZKZZETs45xvhbzZ7S
dCuEJXFUQ41ixp01u7A9ezEqUR6rCB6rfha4eAzb1yEmxZgMK8igojHZS96FxPhdrQ77CtWoWPiL
XB7vvtotFbk7WIrK8RHuVbbPuAc3jdAvWOE5BhfISxMtYuSEnIUCiFXsMdJkO+b/6KkAHjBOyrDx
04ikjTM4UEbzglvfbJhQkRDsy9WZPg74w44zgzKOYTeZ78WNYDxQ3/5F6iQnCsDkkK1UXrjqoDvp
04zKxfJ3aAkriTeaqj2ouNMK8VqMm7VEexiOz5pgzqrKX8UxFpe+vgoA8NKg29dZfEZtmUrJUirH
pWFQymUR/pwoXCGBBSq0YwknLw54zQAND2CN/FIHkqpLCGh0iybkRA0HH1We7K8wYA+Ea2pchOJD
NY457pxx8CmU1ntTFad2qB87+lERjTFhfmstqWeBO+LICcFbb9XHwjOYXiwSdaxmbJrYlML3ieOP
ErZzUVnbREXiq3uMslFbTC52JTBT7IbLpokRnAOiaCsEMEsrbsl0pyxU4LozhG0AcBrTZIQAnKDj
m5Sbdpr5q8JF2Cwfa/nT97DvLnWIL9UDSFXu6i8iCZctbk/AB3M1eya+FoAJ1eImqcDfc0S9kCJ8
QqH6DzhpveXCtsqOnSdSYhJBJFar2ns3GMCNI59TEVAx4WrQQk6qdPNWjuUGcLQxlpVI6pJ2EYb2
IOB+rrmxIypw8J/SFPMjJYkeCj5tFCX7KjwbPjJKpjKGHz+jJtA8yFSMakJrHcnjsmIOa2rJtsz7
l1wSV7FosbIBgGsELNnIeOIUDoCT49LCCXxI1353jpNJyMLYN83WSQ5Q2rA7MOYdIg3WEdc91N8D
ZN69++k1pzgZFhHEOaYY17BgHwDUkANm6EkLSj4wS/a3XaZs3YZxSx8/Zwz/IauSvDYboDLUhX4r
8LHOxJZOZVhNqyEigUhhmJNk/iYdAwQyZ49qBHX+FDguVg+9+z6oHZQeBVrM0tNXmMWmPAAxM9v2
k3299ewqRPYTgocuQ6oYk6YIZYopHGQDw3ztWevPhRivNUKzheKZokxWng3oI8XNaDaDXi7CiHYk
eQTjNNzy1Jvy0s1Jg2NJ3TQivWiO+00ht5uqRmY36ctJqCxgNcvRXQq3wzB6HHuYRS1bNtlImQQE
1xT13SSmsbVOnCdxieYdo/n+LvhO1X+IowDDUH9uMNMbw9NAcGzW8lwwTxsxwKrUV5nKXEhxXYdU
xVZldAaAPNaDWLvyxMHF25s9vkbWRwAJKt+PuTIPANMp9O59MO4K8WxWv8llUEJjzh68N9UusWH4
WNb06HD5gIgMHCrbkfAv7qxsVhCrxrmKRIj4i8h8hNKj+IcodODHzELukjQgQ2rVg1WoTo+7KpSI
IgHyVdVj6GYO2Y5LRl222gBJaqmPMXob7ARLhR3MrajdK8ozKKmzTrmO4qsoc4fHe1TNZb5/hHcW
JNNAYSPyce7tuqWJeC/3s4OZ9QdkNL3g3grBeho1bY8ZwhYOwhwl1NrnJYHUWoSI5QZRuWj6dtSU
cOSjU5g2bGbs+oPYEXymHocIB8ZYmiFgZwt2r9z3mLmwxjlEQXavY3oSdDAlkDRdI5CqkC5wojVh
O1gP5ii/FswKzdjbRqL8A8v4e1aJacikhxMjoav88qvl9ECnUcJz2FVOGL/KvgMEzoTRJU/H/cEi
SpqMuP4wx/ptc0kWmYbNtUli0p/U6lzRM6sJhww3C/mjrJq1WrsLF46N19UnJT1riMNk/4BMfCZ1
sFHcqHoEsqiUH+z5vpl0TWx4QyRyDqsqAL8vLHxSgcUBbwpYxuabnH5mHVKFKZMFM4b8B4vP73Ty
L6/15TOHZauFo8ZrdaGTxQGhDWeu9z32mz0cSeTOrWqT43Vj6Ryo6dYec2WaG6H7KT/q+8XHsQsf
b42MaR1e/Zc3wqzfRNDG/DgpH+jHVCD58jzApfSBK/JFV9v/e9sZ5U8erRBMfyDWT8T5P+/+n29g
snH7D5mdSJQgMZGt7rIl6wDfXodxRHeWSGCwrrFMirJdJXu22B9e9xuJXv/zdb/YT2JPb/WezAev
wKXbuTCMMPfwyG2Y+ShYRM+r+MH13mQT8zCCW84JlDQd4+Kfb8E3VQPvBAt1XcXcX1NZfH9eAT00
4sE18RsgRA0gHIPtjUBMofeZpa8VkHaSnMkNs9ofrvx3D/ffr2tokmYpxAGqX1z6hkI2pbHgykdq
cqxjEd0AQ3f8D6q8w5skXOp0DJGZYoX86ZvesiteASVmzTCQ18lsS/0sGMLUHZKQCoIb2dFGC9dJ
/cH88bc53tcVgvHj/73PL9KLbIyENDN9GgedoBTryt3iGRkxBiGgG108oMSjLt9wIe7CR7wiflgo
02P/7eVlrAwtk+wm2foSviDECYib4Bk7MQNYdquV4FU7lDOP0UOC7bpeY9RRnD1Th1CoHKQs37rJ
T0/p3x4SqACiaLFBingq/rlESEdvwgIQcKdBSHRdZSPHU9t/5lDSa4wuiu0EYMpYeSQNFaz2g1jo
u0BJJ3yCFaJYmiZZ3Ik/Xz8aPB//TUPewezwg2VvAkrfcMEn88OcddANkx8WJ5f3+2UnLwx5kmgZ
xPKKX54KHAjCOsQyaQdj2VsX3Uy46URsfCRO5lGLQwoOX2iho5oUkblwb3chs1MP+tRMWbcGEIt3
ADu9e468zCpo5Qg6ZwQVwQURVv4mWDOka/UzkowVRv9U7uZGexVf6IFB0YOP0F0ENsMIVtYCu4MA
dea859uJF/Pd3QQbyzaWyrpfA2nT903GLpvYxhOdLVoljn1NaEsK/x9P4KXGPN2xsCVeAPlVMvz+
OaRiwTYeG/nYvzDcS5/TuSi/QSkSejvV4bMfcipYLJawN7hJn5K7BFW35dzO90rPKArC7lK7DRfZ
m8U7EpY7J3pifzAEuzJWJgbWxuOP24X6zZRaV2UGI4ZuWFOwuvnlOSAnLFUSHZsXNY3XhtB/BAaA
ZIq+IRw0Jq3pKsdKSjXLQ1SgQSygTxi0ARzb2B1L4zJox2ecKFaljJwmHOAoJ+fCUI9NZ5cyAQfh
ZKooO4h4ELNy2gTt1SKqtmgqnPPrRa5Uv2AUHXqxug4ZTgede5a06g7RGIRZE9cNfQdRvP9++r/L
5PjUmqgoJEVKoqhaX46JSMlkCXmItEsb29fgAI0MRBITrTUPWlO/JjT1rttSLzaXPBLuAwZr+gtF
GXk3+AR8uOnraJwCKwD4zZeYI/wqwVyJxnio8+zQlYT2kNv37zetfX92VNkgY87k0bFw3vziLEuM
ayYkWazsoPXj2QjPspI2vvgUoN9Tluqy1XZmeUrkoxUfm+RUG8dYXCBMt8K5f4zoXqUVJRiRb0y7
N/BXNAQWcm9zFwgucLBRwBtegZ8KJ2SGc7QbvjTA4YWjRQvB25QILtJ96GjCDVtO13BC/dJ0yUI3
HEGfQyj0oxtUlB9LGWP6WH/u1NPHJt9aopAk5+/LLhW7A7OSLMHQZmXERzM+MRtbhum5eO2ts+c9
DcUbX5t+7cIiGB4bu4yPiXGIlJUiLgT3XBUPokIVsASswho2qK7ytTT2InMgHR79SmOmT3xU8ZY4
lvDS5+uJQq++FcUbNhiNt0nC9zp+xHJcqrDKBw9hho4xCDuOtNSKJ7dGx3+Rqu3QO6OM1cEbc2wy
QRhmMu3CeKGGsLUtawQaS69ZmBsD0zbm58IsIrjwPVOegnoxOT/v1BUEOcbIuC7DnxzpAjuG44sI
WjpMky29+Yw54DTTBcTVFu/FvdhB0lvVttdc9Hwx8onNkwhPgcqTJXDhdh1Szs8j5rx6tpBsxclg
RjG3h+UzS54mSk796a+FAcHMm1wss3yjq+v0taVnlFeZB9N3U2WbQdjqKjrxTVDa2d0U70l8Fk59
RrzGVuH0mhwmjum+Mc9auzRakiH2GR5dTATgcfFKubyVoUsdBndrqcQ70EDPVQBM4tDKJzoPfofq
Y1QZTNlG+qDlIF6a3Yf2T469BGL8bTGRCD89QiJu3V+2OyWvfWRCobKD8PCAiUySzzuIQbDVzgMu
utWVZcHJoGEYth7iG7+htkeGiRmyGkn8VcTbhmujriEK4QOEdOYwTPbSUFIJIJj81uQG39R1xdM/
qsekWwdTYvxZznZ+7lg8erTMmXJJ+PzvhfA+wn8zHzPhXU4ZqW2gyzaMlLKZcpWuTbrX74p+iLJn
BqHpcx7/0jUyFOdu+jwM7xrLAXPf3mQ+ieUA7Sc823XNCiOojMVXXeqP5OJithMcccBQsp0BoYZF
u40MJ/VJu8MmnYBVfBQ2uMvzr+rB4YaSF6lBBYQACa2+HRzF82aNjJ6CwA3Mane154hw/9s9Wi78
iFS4tNkKAi9NtgS2qBDSt/73xieZ32tplaRRahVLkjSZDfDPQiULXdGNPYtwVn/eodvwgTxxs1sG
/ZUIClPgF6z+G+wjtFaydsjluy894CiptKdAW0SRHcjbYp/J29xwcEtvt7gO79sRowAS0Geju8gY
VW5S7FUZihTurR4X4VF/bHmoGY0t6NwUl/CfhbROWTiDTRVBawNAtR+HXZ47tcY2etTVQ5jsZXRy
uBo2rGJeEP/ufIntOvP2cdGa5054gAjYQx8qQRhStg3i7EJ7OHHj6zVVRYuh0oT42gap1Axrgo1c
o2JYxPAPZ/SUzK9V4QXqFqAcXF0kk1H/CaxYdmuVBjs88oh122KtDzP8lNf9G6YMUoT+165tVA2A
6oNCB7ZVJdwmZzx9BS5LFaN0hJfAnFiVBi+/cwgoYrZI/SCkkB5QP7Qfc8Y3FTMjCrC9UC9Y70y+
c0ettuK6rxe0FIxb6Cg5BWppi/40WzXibJ0xEuGMlLbxvsnWssoWjnjSf2dljihSHd1cmZxEeEaE
BLMwnr0DCEg8D/XBRa/zU1K6+b3qptxH+qGSu0V//LuB+k9rCguS4Fimz7tw4z1wjoIBca1c+P2o
ScU1RnKTe0C1nr5ms+SAbj/DJJacI4MMvr1l4P7ywd7fy1dWVSWsdbzk7Np6qaNzzwcx+AvuQxP8
kqb/aN99+WrmM1JY3W0qLUNpHoQ2NlVV8YrPI2sQPu6o2uUaxJiA73wNasVDLrcncPGZazWMlbkz
HRgZXh44a19EpQYl3YdTWNSSeUmRLyLUWKXvWN5a7W4S37A9R3cVgxtjOSKbxaUKJrz8w3P53eqe
5lakxaTg01VRM79UUdVQdX3Yj/QPBxPq7FMz2JhIIIRWxoWEMYuLdvRscbdzkl3a1eA5KACEpcex
NL4Zn7iV9h8KJ0y9laBdIO8C1QF2LTxCmB0oswpOg9Iy7+08OKHZLH54/9Lv3f5LaUGLbJAeTBSf
AnL2577SNUppuoov78wr5OhV9yDR97QLF/gM6BHTTMxIVnm9jxXUS7+86sRoFv0ULPlkJV5jYeEN
hHMdgmyJPLTGQ/fexMucoWQ6D8xTY4/SA3hqexTAwGEP1Je+PRgSIhVuxopdJ8oeBG6w6zlt7jTq
AY1cGZ8jf+2dTW3audhd1B6TnnKKoZLwT0F7msH4Pnv9uSGLG5oAy1ArbAvOgnLprJu5IRFU99YB
c/lW2/cgdew13sTElK9oVE1oo+xe5B5KyyYjEhMX3JWvveLzGpuPSrJhM7KWXvsoQShAcy9dNXXP
3x2ZX/Uo2QhhgTvNt1l47doIIBTa5D8F3ZMYrbDU9U4DhdqNy7MtC2SaE9FWENYG9FEPC7O7T9d1
59zBqw3Xw8lMLs0eNG8N4TbPHkTzHAOsI70wb9PZxjlEsBlnytg9BqDi6iHXT16CPmg/7RbTbqSK
D21z9CDKQ8xtlyXsOXjGEQL4fR0CoYFOomPqHf7M5cHUXjHU5RBcdQ0MlBNDelzhiPTykbUl9yJi
aM0ol1xSDxPijM2AbHtxltwJ1fK9iyGsCSHpmM7uq+iRaqXBKDilglhN4Cl71g8Hnz6VI/9aoF9q
X8zzK7UN6M5SFQM89GaphOi8gFpVRsUW6e8hzwYGNiawZroNBkD6ZD7iR+8O2lYs+xKZq77AUnQF
ZrUT0GubiKRTCKCp2COG8hHbKk5uRC9Rg9OTkmPjI7xpFlbmPoxT46xo0nPTZJuwtbZhmi0sX73F
YQ5Ckr7ogr/VjPxXRgpcN6pO0iYXBVuwWd3LZ0tQDwmOvXVQ7fJWejRbgfb3I4rQfMFVSC14wyDX
MKDTtgCsIb0Jc0SGEPG5cQuSyQoUQuXWpI62EPrK4V0GNdJQnfUxAiZCXgYiU5Ia57fJmQAGMJM9
RYaBGy1GqcOa7FpAWXMLh8s1m1Asl5sbx965tTiuaIeE0Hc8pXeYoKKuYOROv+sN1qHm8WynEpvs
DokJ+WsPe2iK7IIB4qst5jPnwm+vsthxRM2LmLKx9ljkxJ1qqwJYUsc1Oq/oLZSPojHnCZVWwccR
ZfLXypfsUUOCGDKUjHhCPJFbUGSHXAOD47qq5OCU2MZ1UG6buFh1kLDdcOV6FAPmyfV0xLTYHw3J
SpOKi0papOn3cDf4+JCTjfKYAc8nCebapXfKK8BTCBocVKIttp/iKB9bsdTRIu6h7D1p7N2ctOa5
l7aSoedAWRUIuGY28wJzB43gabVtajDmC36p/17bxnQ4fF3a065rGKR4yN9a8FGCNYMdirSrVx1v
AJeQRYAsCaqJdYhlTA6gKW+RKMosesEhVRsieDabfHLh2D4VSzBYqr6uxyeUbI0ZySq07xRcHKro
NOJ6S8+LgJ2JZsjQx5NX9TZ+YlOLKWJgs6VrzKXwIWXMiZliqDC2WVS7LHotdoVnGw5kdExIUPdq
1lKartiDki5DyISXOWWg5/TZqsObGPfGbRhjcjjnvOKdDQ//vkzW9zklSSs0KjT8lCqG9CWuNC/d
UZiMfogCE47BwENBCIzdQxMidjulPsq2WrksmznXQ8WvELyUmMZbGmGzOGOQmdOKXvhj37LlBGwe
9RvOA6hFYaFzLdbtYviU22s2uR3vhgq/0x1SRCQ9cTtXlx0U09+XFFdBxVg1K6WcwXwQVyDmOzTl
Xgl1a+pZyk8lJ6AXHcGTxS2s7awk8W2psGrnwy+PZiJYaMPMm/I45pK4CV4MR3MPQuzgnzZ5splr
6IftVO/NtVtWn9MlW4PXLDXpKKO43mvBDxNgWfuODKmKKosGwk5ZZfr6ZVJuKEpSenkn7aQaZ825
doHYwRKURVtBmSUtJEpEfhKsmUgBx09jMk8bB3VbvDKkWaRPF1Lrt4qA8GMuvnWKM+VGxpuR8FCI
eQdOrJZc3Vm/cz/LEecZBAgLyoMyWDLglHy7R0Be7TusfrILkdbjpd5QkMKCwO6A+5Rbdr3hVlBc
KaDOTvwuS2t4HlAP8tZGI9s/4k45zKID4DnmPAHGprPhzVJ2LalR/puMHSYFozg3PyGv4mvtkes7
D9MVJowt3EuwmC1mZLS8kPvpljrj1EFOYMe9NzZR5iVcynNq8KnWZb2leBDxtFQ2Ad1k8aQ+qgsd
s+GUnJO1CAZ/pCygf6FRSu99uoHYRc0gxvNBmSNKURseKu69ktoebsTJInr3ED8uml1crwQSjLGK
Zh+XTsl7iu0N7FqkAAfWhL7CS0SDVeXPxuvwC+s4nC2954lxCj4w026Q4XL089Veurrytf2otA0Y
vXZjhgJVDCM4hicQJFDML5IXs1pbGFicTF4OM0vPVm4YY431StV2uHH31Sqi+4EnmYiL/i1pHNY2
yccHaFXGgpdj/SOvbBcwSFCxS8fkha5MMpfdhX8qOcDLHc6Lny3MlfgouTvlipavbhfFiqEaKYg9
Yp/crjbFTpdmFWaSOzYftnt5Wb5WNdY7M/h6MXKWN+n3E9AP1x4aV7/UK7Qvs2rNNtPVMwZzpTav
ttb7v7eb315bX3dlkEMQCUMFGjG+PBOSolfYo1fSjghk9pLxFwtIdtSbls36C7kNLhE6m5T4SyYH
c8MxWHUuBnfzZpNhs7xutuIPG+BvfPZf72hq5/7TrgVSNBiRRbCpbCcHPHV5fuJg4YsU4Ch+hHlg
R5tm1z5Yn3h141/OKkW5g+HxKUMu+0MGlvaXYaQqmkyMMemCmSROBdt/3o1i+HKhoNbfRd1CQiiM
aQvQDVq39CPFjcbcxFwvYUelBnWgXHFi4cbAIqbBTJbuJ/odEpWhIzEsNDeBQMrFPFIelIDp01zl
WJJwvoWZutYOkJ6Q/wWig9SUhs8702YS2pEToX5ggSEJ0M618tzhOh2RwL2H3C31e8IcGK5pNPH3
XPupHP3bhwfPx6zBNERT/xq83AlVr1aZIe06ySYyuwk/+NuI0zXk64sks/blcC30vStcP2NSMySE
shKAczHv9NcIL2iv/OkdqX+ZiZO/xf0gIdSEbPClgyubITdNvB52YLHzjulPIU1GA35zNvNPo3am
/FsCbl11n1FmduFkYrmOSsSj9a3QsOb33nxVthvoIXXlYOK5GNjGspJbhvcDb33gZHBxv/E+jeAW
VIz8ILekwtVPryaMjiQe7jGEklqqLhmB5qb7mZj8C0W0h8HusPie9GZe9Wppe62+JURrWKCtEmgH
zqb6svfOY7ZUcv5Oz1b7SseZNus0OSe9DT9jSq/Wx2uLiJ0CUcucCkHvFIIbQb2CH0YqR+PfalUl
PgEyvHntmxsSL1h0nzVzJOOqN2cxw4Eb58ebUunTXEntKGow18MWqWMeWdp1F+HmG8OVwy2omoNz
EvgHowqibJgus8ZYIKgw68cwtX1YmtmbKK9zD3Wwn9OcQz1MklnvT161Z6m1yQZnugxd9VSUaFRf
e4xWwNpd3PFBNgmqhQNQ+csIoEVlzw7Jwi5AUd7QV6O0LlXaxEafT39cWcrVnf5BxDOtMb1zl6KM
oczh/73nsXZEXdJMhIHUWF92mDRr+hj3jB6TzZm2wiad3X9pMIRdFHvTWDK31x8V3IN21SZdUrMn
whyuEb4t+pL9bhs1P5TG33MRdR3DdpGyTtGm5+zLosYIpO46BePIErXtAosuPNL0j3bDJgwDTf6E
/AghmxnaPNjQhK8Dh+mSTdZxgqnHHLATqiV7cv9WvadOd48yGnUbB7V/XzdJ/F5A8T7B8AGlrL+4
J7ZGXcolMfY7jZTh/NbzZMjcz5EyWRzw30A5QJGUe4cWV+1gvNbBW1eCDXQoRVJn0JpFkJQrJrgU
YD6PXhmzkITXsd3n5XWKa4TfllLA60yQOHinZxkrTavJFqUKasqzIdevUvY6piQj8J3ylFuF2YCH
kYTIaKHAF6eWjEVqfggmCvNomJtgVzjTkgs+nx4HZBQ9gKTqTE+qq5/8kW184l1/EDIt4yaDQbDq
3XDTY7B5Iu7e0INjaVHqglYP23C8ss47srF969SJ4wY98UFjd8TZ24wFTFwZ0GYm/k5nscSmhcYw
w7aOxtDIiIJQ98EUac5fKhJwhoNgYNEbBHYVD3M2nCk5WaxJLuAxTSqeCZXqwWPaojFwgsDHk1iG
8Q939ff488/zltWn04PiQ8mu+o0jlg+ynDZmu+PsEsNNBE77Cbmw1nkCbORJTskYJZ1HGwvJlLUR
8gO2FL4Dq5UpNrlFPw5Bvm/xf76hLyVJgcoC20neEJQB0THDdfcJUQBf3SK0u5cUf4gluV1oGioy
H344YP4CPur6b4tQAAggcvPLoyh0Xpe6idruZARhAcVf88YGNADkoC7CU7G4tZA+m+yT0yMjg1BV
7NC6staBGclc17B5T5QtIWBLrf8cI7woS/TqHDsOHlkxM5fWTW1OFnBo5MMtdS6jEHZIvjIM0QiC
8qpPr1NxF0kWRlAuTTAitZ205aDzULcquVsW1q6D/R/EmIfdxuFVKK+gUdBYCLH5VCgadOkDvte0
lqZM8I5XabH6AMQ22WYL91dVrHNgf8E/m8NuKLd4BKHcCWk3XTVe+/1+4qBI/bnlaPn3JvK7Zvi6
3Cg2NQlOIpvwb1fU/xRUeqslotCoza6XP2phn6j6Av8dy1343jXmCJbZ/GMkccL4JmjFLoNbGRym
B2k6xpp6X9Oiy4U9ncxusgnqWR7cpvO9UvAiSKYLLbJadHIyfnjj4vdqCMIE2Y6wGw04Xr9Lk/+8
c6uAYluSuLpDzJ68wdAgUCB2DAuKBwb52D2vMIP0TwMACaRy/AXmLvJ0FZfpeRY/k071XHeOdBlo
KLElWE+W+Re5n0kgAssSp/cp8dC0pQtm7fIsWMMhY6XhzeYSXQ/wFB7LDV7PdbQzP6MDHF3E6jlj
AOQaBKBUS9Hpzi0GmvgvPUOCV8BxdsHaRMC4oiW9j7gUmHOUEslcLg+1+8gEO4uXDKVBOxlrB4pN
2DsUWR266rJy10DZMpbj666BpHs03VWt81/FvlJm2mvgLyLLTnYxdS/a/HiWvBiflYRP7sxyShuw
GOlhOrtQOJB/cNdJRJtLjnCFJl5nC/EF0pH1hticA9jBlwRRWL2ZEPar/oj7FMz6fG1VWzgkmPQM
L0jZmhV+WLrg1G/Zo+fB36Utw01Ijua48BsOnZU1zUfmFB9BtPNOCkXJrcIhJ1k0K2Y+Jpia0wCA
r6De0Fr67QLj+3sZwfaeD+as17GrWaOByKwV0+L8lTLpFQvAav1JrBeaFQ6cmfTSt0vfAknfusPC
0ubgq6KIWGZJw+k7PzUff6sLTKyYZAmujsJA6EuhEmUM0qy0qkGuWBIhXnOgituMs1Xejtuedy2C
IUJbIilBXTAIY/vwb8Zn9Ai5gGgqH89RuuyldJEZ45yR3oS9TdqIfMwD+9+Px1+osDrvFb0cbxQD
NPML0StXcZBLUSbslHpOOBQI0Q0HSZ7Zek3MgWBSIazig3T9+TJ9j+Vly2aeqMmaCfNSVb6MzKJW
GjyyZuodVVq+Mx0FUQenbblOmHg183YzUITf3VO7lYHQ9tardQgvjS1tqVGr52KvLCyK8FnxyniD
i4uZ+oB5ylJjU9nINPgXWnnQid/oaDE3V16Mfhey2YR///sqyt+B7z8/ypd2s2rD0MKbFX9q0Ukt
m9CdsDkL5rkkB0ahbCDxGldTtOaqf+hWEVZPfg6kFs18aiaOlS4Y5iGzcjxc/v3O1Gmtfdm3KRBk
jhlZkXAc/4L9NcmoROHoVsxlARuA0Gcjuu2XHA/ZqXJIDsyhEDyhY3gNj1k6J2u7hFOR7RkR0Sso
S/kCSmU+smMoKkabq/TQGwfZnGnRybwj60AKmu45KtNoSQyIEi1pav/9GeTv6Io+FTm4HfFEiYr2
5XlShtQdtVGudilrg7k/u6zp8JO2auzKVnCG2koIcB6ZFAWofZ5ziH6z8FNlHdSv7oFqA+QKBP/h
h/f112uLWJQ8Sw5F+JJ/DhnaflDcoRKrnXIZHkRenEli5ATQxWfjIx5QV4NK393JF8VhXNqeSxsB
xfbfb+Kvmw3BL//3Jr7c4NGVNdWSeRPhhlohORirkNOMkTuD53rTnqb5Hk6NFheDLb8il2imONAn
yxnjQZtJ8bJDAbXLlz4Yv19M/VLw9O/3+P0ENnTcn40JyZeYVX25TiVkxKFAGbYbG6fu+3VCUU3d
LtBgK7mE0fFHKHz8+yX/QiCaXhOPX45+zRC/NosCvqdqZozweQofngMG1maH09B4T6Vr68aLmuql
gx5V4uNM6BLh1HJ1oTuIIiycelLwtAQDauGHu/V9uzVoYGHGGBqUXn7+UqdWqNMRqZMdOkJBoky1
TaKK5gEz9jnZhjQsKZrwFVsG8jFKgX9fFPXbjZheHUKFJcmsWFbNnwvWJximL5MWAvVNunQEMDwn
D8ObfoMTyfArDRbR2/hLfzV+DYfkQ30RmKLci1fjySXC9o6xISeC+Kt5Tt/8t99/2j03l/LDfHKf
ihfzzk4QfwRoaRFA3ZU393l8M5+CdPbvD/GdmsyHYIJEFgEfY+JY/vkhin6kFu+Satf+CqtFj9P7
i3IHFkHc5318jAem2mfrtf/M32Aanc37ZBfxUt3DD+vdePz3e/l9RP2xu2JnpmqKyAKbgJ+vO1Pq
1iEuynmx26NynlU3oJm5NitXg41x8fx4hwk4eYEsKZNXmZ3YmDjNGUjOpSXBo3NCX+bQjBcormbi
TPjhzX2/2bw3jli+mKb6bTrR66Gb5h2RlDLAq9tdQ2PvQjbQcSSgk1WQjas/nTba7zbg2wUxFHox
WOOcN1/Kia6BHqaPHhfkBg64qJaoWoBT7XhDaIPoqHaxbOaEukBVimlEhZW1s3baST/oD+rhbM4F
Ll3nxDvRbhxpU2z9vbLJ1tYaTeAOQTtf21WxHB78Tbgpwdp0e1ypjgUna9Nvgq1FhthM3BtrhHtO
ccDbdjtuIAZeymNybvbKGnNBok3bk7aV1tI2Ow9X/gxY6aztrG109o/hpbgmZ2ULKWShIDH0nOhc
XZtremR+syangB/lqeb/7ak9lpeOP6muxG1synVLdRfhSztL+Tb+JblaB/mkPMgn48E4GAfzZD3U
d+PB2+dbjf+2+B2wYkZDCG9m7m5aIMLcXckb60CSo/fKj7PAX3NPxb7Zl/DWZrhzvmBAXTNcZ+Cy
JEJurWwVXpWyH5LHx0DhhsaaT1nPJFpvdaaQC2DOmJVp8CP6GS3qgK0hew0rTpx+Qa3Hfox/JZJ8
vjJhVdGmMvrmnxC3Wk9fH/nHdPJ8LwlOE8HK0EMYr0LcmwhS02/Cx/vf/01OoNEs9mft0/SBo6t/
8c7JFYPaq/daXfsn91RvI1tdyI8GhDvPzhExCI7G0xAvifI4wgBcWU5+iE7treTH+Fn4y/6zZkTL
4/Tp/ho/+QWTX35H/aX+Ct/im/gs/gpvkIWP0NaOwrmCpKuv4P062Wap2dacfmH2oS52oEsbfy1v
rRMY2jY6tvt6D0sOZX23dlmE3gVj00t2NLfVsb+qT+HZfTAfjJN1Mh/8PdKgXbHt1hKse0fcBsfU
4Rtcw1comFg/nKPL8OQdp7+dX+trcSmO0RHoOTrm1/Q6PIWv2SW5FBdz3dvuFphr0RybU/ISvRTv
0UvwUj1Wj9IteVduGCi+K5/lG1GBfEgKnnfvHXoQo0McB2QwHlB3xj6/9It6MfnRMZA6Smx7CfE8
n7hKV8EsZJfG4RkT97Nx9g/mpXXKtYnkflZu8RRdW/v4JrwOz/FDyIfNrwZPobDjBDzWV4ht8Wt8
9i7TZ24c5Wju/Z14UA8N45Stvlcu9XN0C96kX+Ozd4MXcDJ2NK/yg/RS3K0XiIHNfeAHxjM+1jwf
/qt4D1/lu3jPP4an/Bq/6veO4KNLu4/PxuZ/ODuv5cTVLAo/EVVKKNwqEkQ04HBD4UQQiiAJePr5
tvvmNO2yq2aY9nHTBIU/rr1C7Z0CnEIn7UDHVoHurvadWO0f4vXImG3H+P8t1rM1MM4Muf5DssEQ
+/JmL83l/vE2dRZrdLWv6avz3nnnbnlwZfk/x7BOpQbHDMSMBC+EI+F3/i9yfKyGaKiEWZN08CA3
Zz1fz7eTznTvG7dfpqxv5DQyTyCudIwu41/3Xk6jJtvWMo6MxT7+KcEtVEPnDV/9wS2EJ1DFCBh6
SW8dVf0mPk4P02S+m2IAfY4v8WlcTBGkTNO5qgEzsL2Ir4PrYDvej7fzZAyiMC5Xp9VxcZyW82ra
jvU4n8v79+PO5MyuCo/ycTUtB+0ILKtHzlbUjdhvuaiwkdd6tJzq8/pGxDz8DdYADNef5pv5ZH1S
nE3eO5+ABI78LtHEn/ab8aQ9KU/HlTkxJ8cVWVZzWHnDdJI8oGIbNaNsYPbOkdZTeklYRNdeFjk+
yWvB2duH6+D9N3aA+v0U/J9Lewc7Yv55OFsGl3bX3/WPMcYjRaywsHzSn8pVzYUpkIodp8gR5vXq
ivXyfLeoWCwrURWuN04vHdYDHCJi4ipia9G0bgkkY0ZadIzt2X4Or4fi9JPmwQMKjn4e7QMkkZHa
O426vTaqI3zg/ST6wBnNI0cjUsKTD5siINa9X/bzfh12A5h4kcXjGkIc8qseGrVYHRPFFliUmK0V
RGfP8h7JtggSlgI6b8154HzLm6ueDJJJH9PRCP4az3ej28CYJPFtgE/8fD/dzfNFgxnVtO3bYRli
/RMxwPVVJs6flzv/ipDumvHd+vG0TdWWwPsyTsaEdoXb3rZ37svPdaSGNoaI6MKyftGXVtf0E9q0
6Z08sFLv5l0CCh77aTLVdgGil3E+rcYdKmzBLhiefxEtfoHf98uQrgqbDAqxqahfC+H/YH4pga7X
04VGUWEaXczUixE6+2brOrDn97C+tkWgWKQJUs8z99XoAL+7bKQc18+q5c54MBxQvk5faxUcjme/
XMXuP1ouLiPQkKzNRM91v2psDiinikQvYpxh5xd/N6366VjxDovGR+oerSP4U14yV0Pr6RroDBZr
ubQXn3KNhyNWn/w/0BENe/t8fA0IaPMvvjNpGVey/jVog/UMQ1HfmtiMMFdWXVePn96FscdxkXRJ
YCjvVjz1yQBfCjBB4ilCJDfOBFv5MW91wQN5rhxjHMjXNv5hIQtbAhfdJ0A1N3GHtbsaPT3NTsH7
OzR4nqHuyaP2Wo/AV/fsX71jvw3IpuCBnpdvhnEYs3ZwJxjjnbAxxK3SAwj02me8fidV743xh4fq
rd3KfZziyfchPnk3V+2xDNFfMeifHP3uEPr54OSxSrESb/d0eMPgOiCMwn99WUcsxJ9yTsqZ5HwT
rMX+LSQFhSM7BU8jv3b9kQC2GNL5KQf5NBo9yd+VgMN6GfnDEe9+Kd0nTlPiU9rg5Wl49epALkg+
N7ztEB28iygGX76Df/TF99HGAhCRzaD0Spp7Ppg8rZicPewVX0Fw5VkxEex456HZJzbbTbw3KEAu
Yg7GYdXbdL3N84YwgpCxRjpErxPJ8xiP8wonsr+uytGNih7vZTHzdp0+nkL5B2wZvLaPfCqCl+tu
iJFzlRCIJwBw/tpcCA3mwOYCPASGjiyy2HoE7aSZN7Oc8aaYnSNgUJdB2zPiYy99Vnydb877yJPo
p+hc39UVn9FLnuXI6n7yDJ8nJJVzarPAIpaQdwqWUHHEbXzzMjeaL6ZNwCbH68yU8BLUMRlJK/lu
MQyCFe1n3ufVfdCDzUbBUoGNAd8JnBw4gyubIeczeR9j8hDIaEp4zgKEeFFtLis+MNp6y89Zb/Vz
l2QHzqbxfsBA/20aWMdbtnq/M67qJr2R8gQlnhacuivrgTw00rYP3tHDB5fBDuzflaZ08Vn78qgm
6Hd4QKH3sTN0y4ikCv9E11S/zEA7mHMS7MbfmHOC9KuxyGhIDdInvX5sBTiITIl84TqbbjNAtucD
OzAV1D6+4OwI9iP+Fc1fHaLMCFs2ilQu/IyplOQ/+sjZ464Gjn/0pNPVdHzpxa33+TD4PHoreqWH
cs3bhvuvx26AWyQVWffa282ID+LM6l+qRP/SbhjZHIeEQAglBGbf6zW1Xeu03a2dsw0u6falC02P
39hhMDPIz+38RUYBxisuIalYHsQgOvjHlObGpfjIvTd4dzTYZ+xs+aVwoUDz380leN56bFn8w2gb
Zt6Vl2zIFfLef24JX+LMu4YA1RBLBlOBZqDfN4SLduxur1cjj81l4cNE8ZpQrixLh0AJECIFaKp8
SJau7sJRpW1cGYZP/HHcm09Suq/7Ow+mmn/zS++AQS5Y6mwfoNT2TZ+440UncAKLP02v6aUj2fvJ
PT/5SHKDlsWD4T42cEfc7eIaWuRg+Sy8MFL56mtGTAAD/WftYf/FH1pntGVZJRZdVDpGtadEXf6V
dXtAAerX+/tvmRXiBXfYNASKNQDt77CXJC33lUIUYJfSTnDssxDXBgQXxikrUWOg8SjYlVcx1AH4
NCk7cFkjJYN8lMyyyX7Q9KpeNax6kBQLhHAGdZEM0tTIWCRe1mOhxJoHT6DACFnt4GoVpqwiZR1Z
eQxQIXyJ/i51jdjuXfu7YTXmr8NLdBz8uQpYIYCsR5TWMEE7eP7PbeNfeZucfRd3Et1giGC0+Pvs
DTPRa6M9YBviWRPQM19/K+KXE81C5dZL8yBaqk8+A82koZSiMOuxQGTIqANjJm+Q6VT+9UYjYWfv
OR6DAB0cfshg29/2VRZ6Sf8ayhIvjw/j7RQdXF/OG89K3whtdrUlfcVmsF1uUCG6gqVcAU5Qp3h/
BqufT1qVNd1dh9AVVimW1GoMyM1/n7RC+kO71zt5nN5GELXaA9zma7Ioiqjuflg7ii2AAc2eUqcd
Gs5v5Vv1n8oKQmqF+hDWQHjTwLP5++v1LE0tI2NEwZGrVl4u6eSyuOnUeST4eLpll+cgfPx1kQYq
+t15/+eL7/YVpHlmRo6patxUCjO1DVx3bKaqXuLXZxGftGystJ9jbknsN/vpi+g8TS0ZadoL9mJt
y3adCPZ+RbV7B6zS2uTZwxCELqNZ+/75kg30FOaaZfskfj871O8T9sWQWnDI8bZ2L4MKV83wXzko
LAIpE9Wn57oaoUyA+LVF0a+xeD1XDPiHWVaTooiCQCEsqvteVWpLBiRJgV3cmLbm4HRu/TwHabyd
fFVXo+LCbgFZkHrdRbZCYfGmBCYhbAejjZxjikk51NfjxiJX+VioQXIbX2vVRU5/Yc21TSD8dj6c
04t+GUEJO+Nabx5fsupjdz6TD+nTThI9800Dbg+WZtgW193JlVRmvdR72y08fhbcSqRtIUTrWDFk
q8ZQ+vV6ZEJ859OnW4i28CJ2mR7datCD+oV0ohDTO0+0J0XZx8Z2iFrBPe+bWFfqWElOD5WxC0/X
m6dv33PNfOpQjrnq+DLfum95izsmvk+VCs15kVWEuxfs5mzblzeQEO1Uk6Nme12wyiS5oDei0H5B
UpKX0D6wgjhfelKrMLRpR1N+2VNp3/av/7Szu/6VpHZzIqWKQQW/Y/gEmKvsjha5DjU5e0Z43FlR
UcFz25PLvO6Xu9fqiA/Yoj19drtzdb9UyMZRYXenBoFpJDR30tMvNcR/6GN0QVWjkq0oXRVY9664
6ezULDkpxNTj1dM9jcp2BDvxtp1Ja/h5sJEB9H6sUXVdw55JhBT6XZ9rSm4M+7McO8+BvjsECkzU
E1ltCprKn7/p66N++qq7y25z8NdMRW19tKD1m8+7XIWtTRQF1QJob8uO0U+tgGvO4vriFjf/bD2v
WzJLHu1ssX461BO9fElMRPVw4rHMqypse7GThnFEwEeVByXWuZ3ml43tv25dci8slTmIlRZOMHeH
TdTtOdNKJY9tdbC3nk6dgCqkhz8dt0RT4I1alNY60zYfZWxrmufkmvxyj74dkWX2A8pSNA0G+t8j
cueo28qpe2GNp8yOJNeuqw+UWHy/3mHN1y5xKYOJdCmXP9+xf11wOHVNpgLEIBTP7nk8SqIb5aHm
1C1YRTsMdzhrmCNXMM60Hp26H20xWFfmL6f7TRXlr2+9O9sEwc212vKtBiLuUzZQtSUkmFz/2J9G
x9NL+qvf0jfgwF9feMeKUA5Kvm32+LGV5w0ekKd2htuTqjPz+VUnKJJorf5yZbXvOvh/r+xdBy/q
blnaHRULOFqQVlZepzvXHYx6s7F+eUrKlWJN1QblEG1ch+Z1iS0FW8brDTvjtdclKUXT0EvQTy4W
TDCmtSPu38lxtj8ikntB4oeD1s+t4dtDhgRsIz2zKEPdHbKzZWhY31oO+eyxKtleRp0C8dgUmvTP
X6RJcfp+oGDVZ2lUbHFg0u8aQNu1utvKaXKix0leQeBLjRxT7QC5uYOSBfYorf9LEHn0jcuIpVIA
mbvVTcS2A2ZwuoOVNL6iS1T2i47z/PVMcf7yRtjkL4f6zSZW11TIoKpuQPdQ7lbnjYmV2InstNg+
EEiKsnGbfUoP7WQvBVqVTheX9CYNbxh/wkY/VuS1liSuLmFrb7m3aTnYa+ODpnl5dehVuXdOiJH+
5Xp+N8RrGrVnC2cc1pV3A5hltLfOJWEHYTlLyJN04EodcQA/Xwr1X/cAbhbKGIHXcOKhYvz3KEV+
92WdlacsJoTw8l4Oiudb39h8weMQwvxqKot2jT1dOc/n50UxVVbrqPOkg7WR1hVWC0He9FAhMUXh
VesjEFEXEFGY5+z6T3P4vnyKHl/H+6GGymhMGqWH9YeX+esVKSoIHa8vO68cZD6ebsDHsDyHByAB
dCX8ERggBQt6myr9myfreYG92vgPGJJML2yClFAD5Slxy+ifV/lCnmJuugIDaGE1NtkXCjpfjZux
jobKK6fdFUpf7waqIqXlrrcbbtk2Ycjv130tRo3wjJXlwYWe6F4ixTV6mpv4/PeRXKel/B1TmQE/
h9qwIu1A/q0aAUkP9/5htpvhMhrsH/D29QsPdN/jMUomyqMylN/PI/n3Q/DAmvz/upumVNiRtOBm
cNdq8g7EVOVSZjGrOjAOwRQ64JPgdh4ZUX53UrPh6gCBNr7K9ms3xWeERAGAh+vnlq2pQ5FFDXMA
iLM/TIED5ZWXJztK5l0wVqyBV1VfIGw1hBWqhslcmoE8kW9u/DwSdfG10YVt0BdIkTbylPUFaP1z
DIKYvkxInGFO4kHVie2s1ASskWzpnZHhlj4FutGlcq9hZwalnhwzH1riHFYqdxt5fnAF7ZKbLM8T
ExvUAEK1T3hQeAYaKAKqCt41xA+G5xsP3acLeETbuQGvUyZ0BVI88rjw/fI7MVO0qTUA29ZLn9v+
tX8ZH4aHoQqMpMS7oQaERLXA467NiPLzCJEYi5s4Uln2kj/fw28XXMAGBvxhDUheuRtHE+eC5f+F
jq9lY6L3jMik3Ms+LgcjykcqF5AA2P6J/K32EfMdBGzMe8fX7sttvN77pMfiOW49w4WsOj0bw47W
vWAte/5lj9/9brjvmixADVzWLGp2f48bdWKY+jG3M4BA0sNwkZCuKtjNx2vWd2h19fz0hf8JBsg4
MgknpSdQ9huu8PRi2ZunVHYp1rmPAmVJNzpzAzDn8reh1Hd2AWiFt/76+fNFNr+drSDGkDtuUmf8
B6JI0p2pNCqHXwYVAOYpAHkAnV2Q3Nj42UIgwgI7ld3CjGyw+1Nw9iGFuSQe+jgnePue6tfj2yLt
4bADrBkKeK26AO8PJDyQ9jTLgTkvvR2pUGQr8EiC4gHzbb8F6wtgB4ZgoC8EDT04j2lwmiGOCwTz
TPkcgkh4k/w88WwWnie4jQOcaPThQ1/69TXAlI1DPLnzt0fDfevQrAsGrIqLabgfH5ehDJ4yiPKT
615Ggq3uXWW5KAdSAyDhYGYE1XOBPMjg7xV1TupQGVD6czekHLU6PJ/m+17TJ5xdNLg4WmzO/fUn
2ert11+O71tI2Hu6c+5OHKAbhL5SHIDSx03+g/kL8CsQX+m+LgTbF3CXq0EtAGWW1ARCwTU74zyC
6xbtQtsnHWRq868s1+mzZJq6t0j6MEAguUXyHpkh/lwoqgOUNXiSqAk+SiYJirJ8NXgiH+R4GiFH
6ymi9i/4SCoJjXcBa8fEg1fJ4VgB6VKlu4hjvMSiKbUHvlc+BIY944EwjwRalbZafc0HEEQYVWQM
UUFhtwvIFV/jx24uqCyLQooKa3djuo+PUptBw89HyYsQqY8VhqSWN09vgnZ9lftsdyNVh8wTrPJh
fBxLT9iYobyVyPC5CnQNHRYQ2h7Dxq17NstKr+NTFlCYmmT2whLv/RZIJSOf4lfF8zLJJBOC5pGZ
Y9zis6V3P63pOjh6Xer9/bXn+PmwpDLVYTDjowPhdSSTHVOXBBPIAAdy+m5/YeaOzw6JndJQuqXQ
AUKYAcnk+jWXHbgqXcogURRR9kAe7RbR8vmZMCBOgDNhOmXmbDlBoAr3OaYcE282ivv5LjWwhjIB
ektqYjryExDJEft56uBb35l+HXhQeKm/kVqXThFHPjFlSm1duVpyGWAE+okvI8fB5WXP0geo0Qyp
4TBlo0FkYKcwQiWYeIXBePw8eF+dw3fmXwaXXaC8Jg/7kFCTWcLHHAPiFxjpIfAyQhHnRa7VfJq5
G/mLVJjWfDpX1pepPg1l6JI1w5aH5m/kJY9ypM8Vh2A/PmDM/TW86d6pX/AUXzGRZxA58jnySVtO
FDru1yKCpjaAqM+FYsQDNb+9254xRvjARd9ifNeZ/kGzf5tuVO07/O6/I6HsIP5TAlaak1V1zlYW
w6VkaOlM2DT2EUvSaDLQ0pqaqNRDFfqx476mPcc1B1D2JhajOEO71Cd3/m2IYIIKJRB1/zI7U7nD
fnR2IOLtTY8ug+xTugfVbao3MhXLhKuRdRZJ+exR7tA0epzexjDOXCdgOEvpnhIQN11WHsrSz5bj
aV1vE9vu+KF2bW/90Rl2Qnzj/dPgNiFpfYzBI22idrtTEP+pQLyfu68LXYYVTQb++y+I1L8rdKY4
PNz4P+R89YtR/p8LZ2nVaVtezDw+WxG0waxZsYth3/nzVPXNdp6vsXUIukLS1fS7BfpF7eBwabCD
I6SqIrzVJApxUBDUwurpHOKkiD/az18pd/zvnRy6YwALJkYd5MK5Q5fqo37JLy3feLloYD2rruWf
rJfqgC7j9edv+ncR8fc33S1X64OFL7HOnvGEFYVd+obOOqDz9vOXyBb379NhzYvAWwOXU0zFvFtQ
nU55t+2uwWEQ8+bVUjboR+J2RiLFJTzh5y/7Zl3097fddadsvW1rpLBcvM7sbC87Rwe/G32UF5aX
zOwk/9i2yqei04KPg7NqugQ27ZsX7Wh56xzhH0b67XZQIgW96KMqKSITVPumsQg/zgjGCIrzR9Yu
uywyrC0cteI0xbEMFlsy32pGeEkIreLfgD6uZyKiX263aGf6zgF+ZmOGpy4qz3YbE17WmC96TX79
sjkEiKC7KaS0ZKZkOFWn/u5W/8Ln1v/dcv99We5wCOyVjIsieFyDF9VN7XCo7NlYP5gFg0E26yho
QqmElfmBLGK05afbqjyuTta0RIuimgcNZxguivkCJH4+sIkpwNNLhzXneXi7KaGJav/QWQ8pBDRQ
M/fGcl0TrqWiGOpysdvbL+v0b+C9v89IALH/dP/j2nbaoksvERsrnKXXxsw2p5bjp9Wsq8Faj4k2
M61f2tc3wGZXKHLs7rqUjaHI/f212cFJ8rVObe14RlGZjfbaaA1D/xCg+911zd4VWY+CcPmUjrIs
86Hud+tfjuFfnQm7SFPqvpCXQQ/uPZZxE9gTZG6lcXbCDYfcjBzfZO7j7gaNoqD0b8BrSTIUctAc
bvmkVvrcYrv1WHX7mbnU0XletY/cxMTtBOyAW2zVQiJu8IWx1M8jVNCmhiiSjWidv/TPf0dtjt22
8XwwAGX/2SHX9UEzNfym4q2B1LbzUt0s8oYiwcYEJz29yO3UTJYnzrLcE2IBiNrZjlWBzK4iZjWU
zza7+rzSpKd1aFhguRbaXc5o23X8bveF/D11jWaIq5P6pTY/XZwhmNuB0u5xcLXQY7UzHKyM7PNM
TfDM9iIZFO0ISwnCCuEZz47q0a9ux/6OSsuRXgyJRuDzm+U1WN+C3/58UbRveqcGDd1iz4lOH+bl
341KsZKk6uRNJsbpuvWqrR+Khu505SrgyJVhmF11GKCgYZRPe4YKK/ncs5HZU7dKFQOXni5RXp+X
41upv9YJ+mFnpjiLnw/yuw7310HejaxpXbfna1uDbUDc7tw8nDGwHyGHjpHyoC2q9YMNC+hXkxCZ
g+6mDw1CapdigmKyI78buQrl2lSmeshEMa3XEL59nay9q6+wJbKCbb/ZPgFdHrb9n0/3m3aKGA1D
MY2ID3x/76b9aqui/ifnJ+Y0MZrATQKhIw3152/5F7Xv8i3Ifm14drjm303AZYHOxTyAF5G6ZVpe
XkTg9mCNlB5N8+X6y4rp34UF3wbcCmYgQpAvNuJ/hsz9pTAueyfnUmozqmOEh6yTJXq4X0/r2y9i
nAQ9AdRE/fJ3e77eOhjzd1JCXs8DTEiwDqmdvgyF7S895/svguABhgDedl/jMe2sMLV2n8WI5Dkj
Kh70cJxIfh23vr1RtqaQBmLZuvHFOP3PpTtV9mWXdZxUaotKim3KC5V1vu6mjPQTtqvVy88Nw/hu
SKBuxQSjaehT7le327ru6s3NSOOd0RkpLcYVSTU4XTqI+Z+v2IdlR1wHrY8t/hgHiL7HTfcAf2kf
aW2kFkHZZVwDbL04iwuu2J0PMjCofBGl5nIzOsfSk2O/viDvNyArnQ3P6j7pBTFK6Xl63b1sEV0d
yAkvD8i+C8oDiBqa4rnGLvSXxe53/ayrI32TWBMW8nfzaa0czhk5YGnsmIT4glycBo06olH+fD2/
u3/UAZGz2WJFodx9zb521jb5e6mMsIoyKshs7HxwRSoFRwpcZpc/f53578oa3Zop7R+xMuclx/Of
9tK0bXHZ5nqKqV3H1atejj0Q1NPG07HIA0kw0Kyl5bioh7XupkkS1saDAwN7N7YIiWTeKkZmjfvP
RD2ONZIRLv0tELDaV7FbsLEDwQnOVR9rJ+gsp3vyLIabWzG8aiziR0c0nvmihpCkh1du9snXzEGd
Rmdo3A+s/MoUs5fwABcLI+rEdUo/X/ta0qsH5gick3CS8wQTqp8vyDf0ga4GNcdgD0DuFELfvy+I
WlRquU1U1ix75M+u/oYg7vB+XdaztEJLtH5rPjsvh43xRjXxzXzbfZBV8Wz8st/5rhVAtqYWR0AK
9dm7gyj0rX2+bbM0tuF+UPlTek0d7ADaji/7SZn3fz5nLKP+bd1Y7tAA6MiM89ig/H3WZy3pdM+7
bhavZA8PDgfK+MUyhKncF/IxfH42/cB4bLhBcCHrCi6WRzsguDX4oUBuFAfYV4O39EFtKCK4q5mU
FwQ1RUXjG7PEfdjs2GHLdhwiIK8gbAW4ZA3OQlIqrC4uegHAwD5e0jQ7PX66h5nwso7gPrg8AIbs
Rg5beGMudD1iTH1MO8FdtcicHfuiBZFiwjVwnqQkAdWQ98mGHwshHiceubvCQNV9EdhZ5W9PJKQB
LmHK+kWdvMAw5hpcPfUN0mUgxERk2xyNkLVrEbf6xkCwqFPvAF1R4azguIJPCSpyYfZ3QTjX0RWK
o/DX2JX5UuK6kQKPpZO/78mzwlkjaDzuCK+5iYupAYJbTIQDmwb2ShkRjRZmfj5DKEe5C9S39ypc
c8GQsVoE5m3HwpCTT7IjIVHewgtnfuybEbm8och/yoDQzwm6txXiP86kDAr/MtFGcNs8bSQZpjcg
EAONEky3qAvuJyCSM+0QjVpEVKVCJFjUn+SBIx51FBYzPh5EGAoKOZnaCiKpGoJx7h+CfHIIBLSq
0KVsH4oRiSFcF7nTZ795kuYDch4Jqx5SLcf/h92nbKQcKJUhuVKsLVYibxB8CDNkGhpGJgDS2HtO
RCyCugb83UayZEdC629XhJ4rQRNX/SvVxj8foyOjwDMo2PM2PLZoZvCMaZuKB4EKcIr9A7VGgaTk
OcHIb34+FzWKQMYllxVOPCt2gZ8FRs7CdCb3QPdJMub2yYEn82uwnzMyiEbgBqEVnYy/gvGEJWXN
IdY0yAq2q3QD+fxsKidseuW8Hqt8ptxlQe017+szpNXi+Om+11/wpjQ2aZMXX1QypkeriAjulGPl
G0jg41MB0EH1NT5B+uQWbvTJs4ZyzKSLhYLnU2Og3RicHw0tJEABCYPUaE2v2zu8CaC/a10hk8pD
WxahE5aDOsL7lD80vpBiQEQpgC89+zpQWgM1EOj+qywbCpqeBsLPlUMXzq6wuOVm6n4qon0e+QiT
ty8JZ3dYUEqQgu8lrrkycNYeNQukzYZdqg3B34I9VVBsYujZhVdORN8krYldDn1LLovywjTDOPAu
5RUsJEHvX1cd4F9sqBkc9L50Rhlu5CF3gOHlTYaAPzVMaQfcCzQZ65nUOAntmYHvtvR/uYhwSlFw
NHF4eMejm2onV4xPkztxjM8oNqThyRBAqCydqQllWKkBPuXb5TeC33mVw3tOQxp+nw1AzwGLPXA0
0gLfIZB/waNBB82pVGiuXgbvFZ65d3vQxiLPM7Dc5zozqT4K9G6PiSyg3FW8lPjHGI/UikONn7vg
2pMREBcGGgIR5tPTWAlStBQElA+FNC1NTJqCXCa29iNpcFIWkuYv1HoZA+UySmWFTRoJL4r71tDh
uoi9qYIE1pwJO+jMcfKi3JJGNiN8guAvbF7/DPXyyUiAacJwU+inzVBqNvB4AGapdFBQYXqI0iWV
+eWtJ5UtKV7RxWYn+vIpwttCmsnXgxLWknwJhjtnKB0t8w1pRFu3HTuhDJsiUSmpeUmZ/8hJWUM5
vSOVL2n3Tc/uizLgMBEdwPkVt9cgjw6CLOOsHwhUTOlFire2u52q6CKu/mF8QTCurhRSlKX8LxX9
M8OagSrgjxZARXchFRnDn6ZSPyIxBblJsrT74A1BOZKLixLh6yHke6mei4BILj9mi1L1k67bzrsx
tUC623kCyWEG2YmBhmypSTnLqPXJqCYMh/2Q4mjwNYP4KdV1RC4y/6b0OCYtkHPvPJGOBxGGwes6
lquUex9Y+lCEwjuJ14muyKK7IoP0sLdlfLm5o1WBKkeUR3Lzy7FU8UUe8CLTjpQFRU1PUYzLl45u
LjcVls2QUZAK7Act4gM+hSm1qbGUOqSuIVA584AoCmiZlCi2nlS8dGaDRygdSUz1242B33lxT6P0
AcGeV4j85uY1AXAntbrSF3gfy1cuvahuTvGff0X7jEAPl1dqZ1THpHu+P4ylXnYZyC2kaW72UPtL
Xx+tQ6nXF0Ece2Neu2njq1+M0e142Rhi6xSDFn8H3xvxB8JMEQNcggTKx3a6nthuE1BcCP6wQlpU
hnCJYAkgCPHKuAmc2TVUwmrV8Ky8c7/YL/D6wNZvYU/kFISGIIQBoSUI5bylYicfKUQD+U1IBmPR
1VCnk3YnFgVfxIGBCun+Gm+fkRn57HGCy0DoDJRm5TZKJQOAEG3Tm+0upYD1jrJn5y7jbrShdqS4
SwqBAxkQmSxkdGChVPceaL4ulb4HKiBcs17LXZLSVRXJ31kwBU3EG4UTs+a+7UPeJ2UbLB54km96
qHtfr3el4gbxBCrLsbf1mrH2VX3CypjXbj0YLVd3+Swd46sSf6BWhWMah8mwbESz04TX83lSm6Qq
z4uv7oaTp8V5ctVOfkfIGxP5DS8ZyrWlT0YMt7YKRLtFQwrkXS0+bFlEOgN1x5RaGMfp+dTTqN4h
fM3DCgGD8Yoos6eRAmUMU1ZxYRNdXqyPywsU4yh5u73sny7RJWrfkWBl4bZ1rVVycMtneHS7oR0e
e8eevslwmAzM0FqR145QDFkWtUlIQJpGQI3bbKRcSuz6XERYaiRMoSs38o/48sg4nIRcET8bF7S4
P74TTrSbp4sbgwuMEF94IVr4/BwH/M/1Ane8GUhvITzdS6kn4q3F664MOSJEOqFLMKgV7r3kvdkg
sKRVXiEeMTAhD2OA2pw3RCSd+p1I27vYjPUPJxeT6k90oHXcHWRKzxrwJti2Imq9YinGfwYW8egu
AXNTefa/j1OshHkfQdkn4VWRtPtraLz9afMqMgTa8ck/Qpshajpq6Dhp/+sCBO3izwFzcVZCqrr6
5pP5xH/pKsYbcmakZn9qoFKspQmLXO420vgpzV78OYRxJedHzsgM5YXULEGII8zRqMjZAZ6qVJyl
Pi2aqnog86SUGuXzandwcJe/QNVoH9jh/A3fgV6QRqmiVoNJdx+1VJ6uYKp2lSGR3y3281HTv/WZ
aEa3RzJJEIaOmFFOy3RQDi79As+Kci6PfebbRBovlFW9OQJw4vMNZ3lVLKCGrMoNLnID5XM7VxDS
rATFxq9Hg9PsFYsDCurTmN2xuXJC4+KeMdVwhuXAGar4Lz1YQ6vHL9awmpwnzeSAjHrALDhC9zOq
hkWvwMT76Y/o0Y1ikx70yLyLMV1nvKYkbnqd+Z6oh9zvzC+v6TL9SD8uj/lyPU0Zn1Ry8ZrH7Uu+
vLweHrJJNukO04GCP0WvmRDIPej2sN0Y2v2GMIHDw+ljPxPTjtOH+npoiWZwFRaWppe/8N901n2s
Mrde1st8Zj06ryRaokw6To4PO0w8uoEa7ftp3BntxvtFiREduQ6Tzmj9IM/gooDu2tlkvfbJmeGL
jjPp9DDPxjImt3FKVP18N7zGnQFpU+Ny0cbJdD897j10zwv77Wi6/J+3oet7Eil0Ms0X6TSdKnE5
Rc00V+JqXI2VuGAGHZ7HRupd+/bQHrLAnKVf/hIlNWSU9hTN2GzwzOGFCvqDMxXSlj0mw1I5eCZO
FdtJMUonOT+7U8IH0UG7xug2sXBbMcblqzl3sMebmzg6bJlEx7Da5znUD0xYIFTMj0tz7W0nWKW1
jxD+Wg8EK1s6UzxVCZ18yXB8hPpX4d2QPhxf1viMoP3PBgUPcgrx9YOmpnMdy9jCDsAcUiqByjM7
zKplwy14qJYQFLBre7w+OlC95iUCOiwR8M1wpnxp7zhaz3fL/Jdi3b8pLXBCLUUhZ5rYKN02BRv8
D3hkdppM2Wq7LB4pAyLfnwiyYd80UR8POzdddua7h2KyHVaLdepfV9JJdnBUKnZB1ftpfh3f+sWD
/qi+5sv9SJsijHFG1my/WL8hp1k/6dCRDK8+99hzvu+GSPX4oyxO3KtqCaXtURtrY2V8eXYWNbYi
KsaFH8eX5EHvv/8Mj3wnYfzrNO/QmOymm01dcpoVqMUI9mIbHPpZ7tqjdEXE3eCJ38/bQJ2oE2Wm
zEw8Nq6fp02xqFdclTfn7bQ5vpfzw3Rkz3ax02sH5iDBWgezmxFeElwXGQyOUzXu9uCF4WZzCm8D
a7ZddGYwG4FYZm1cx+vJ+sEZOXSdPHa4Todx0g2IBahWndEVudrDfmHDBRo3A23SnWVj5jlmuUMv
mzsDO7R7pLVBD9n9oqCw1W8Gzv82gjvoyEgPhd2oXJ0WqeJ6tlt0JkX/5m+LTwEsVJgBm1ss1gV4
G8SceC/Bg6fBYWdPnsmgGVrjLTtF3BGxdzgxTugjoE5OcLtI4owV9w6LkWXW64z2C9xrxvYwf6C2
dSLmUR0Z8W1UP+QP9TBZ3Z6y2Cb47UjWI7FNLN124+6g7R8H6UNBg6kfTZrLz03D+BfXp25AebAL
O9DEFvWuaezbY3Y5phR9BF454KEkjkrrNMA+ZFH0m3jNbCG76vWzFVAY89Gss7pFfLzntsl8WQWl
kE+/wBXdy6edgcyc4C0QmFBpHiOicf2fD9oyv7tlxB9j4mYiN8H16+9+2xaWujZVqhHiRGPQYMFr
+3iyYvBxWJRstaC/Lq6rdEzrnl0p8MX6xHnQ3zqTDs4xl9oTh5Vb3I1z5qQGd4oEAqATpswb1SIf
y6MzsWeHxX5MqXBVD3Y0DmuyW5R0iHxzoGO0q2wBrDytpt34f4SdV5Pa6LaGfxFVSIDCrbIAIXK6
oYDuRkJCKKLw688jz42P99S4XHs829PdBvGFtd71htbLOSh626WX080bflJyytYYAyyaecqDlCsd
1jC+5Mea3vj63veWNdEVwZYf7XHNQVw+8uUNzjb7jMbERs/qFVN+YTngiIsC06sHPLQPdh+SVbtj
J11JDuJK/PlqbAwFsItDSqjH4kNcC4RdnIwO0NbYLJc1cNgyxYaFwOVfG6idVbNiNuDQH66rqdo7
ac37X5KneJ/jxZP9/n1irrMitWat3sN1uH6tw1lFRsg8xD6rXDaY3lJbOP0l2zevmS1Nx9PnMuBX
L/xNMdPCA8srvNFM5jtGfN/kRV82mvfPpCUBSAdB8HoHhTNpK70bQ/JLTH/0CO+e9qcUKBnmN4LR
ozjN7ONEsEwjU3YKG77plMA2mpdeIt37AaTOGMpVoy8f+EJwUULQ6mnPPV0aIS0Ltv/inpHYd8as
UXxU+lWLGe1gjz0tXyCbtpvOxOVlO16mNxIdZILDjfIgLdWHFn1fTsqSBNjeuyrcjSH5Cbq6Dr9T
yL3Lz+FT/rorXt9AypsXXf4Z3ysQAXp8zLN2OIxQcKQbXF4nhwHdnV/tonP1/VrVu3yTYYySLbJF
gPHF4jNPlmRra/ES9TRaDAqvB5Y+CcXYYzZx4s2HixUzMiboM+zVq7WAH9Bn/liTEJPP4+1rLVOf
UJVV/Bp6n82EzyibcnotEjigRw9vwXWCRKFzcf4fKFrJ4kWw0PEv/b9Wi5JvLhbvdbFgJbsvh/1x
KHAsVlzJ0B625GIb7NU7jLH9Aur5xHidi++sh8kOGAPufpVZvNlIj/3w3B0wPfMJSuSxjLXH+bW7
nF6euuDZeblTkbpSUA4NCLeN3G76gpr6cHEVFd1kJrpowmfqYrB+9cvIAYLx+UuG5Ihf3N4z/8VR
GxK4svjVvOzTRQzX1O2LpcF0MFVgIS7xDsb1h0xOrpToQ5XF6ZthHjFYRdugr8CC9Wd/uac05xk9
tzwlXXVxuVe0/ItOnD6o0PjCNd8Hp4/qjL+rg6lazcPlJ9b6/3DxO+piTjz/Ne+vtOEx3b9IkVkl
e3nVTYOFuur/MJvHEF65Ad3Krd3MarAYI9AUgdTq7UNkYWd2IBlsUgnpeu8g9vEqX3Ek53WXYZZi
1D7/LBRHcXpzstcm9CtOBGWdU2E19gOjW0x+xnjmxFNeOzRVQnvw5+gvTH7UTsSM6bWJuEOIwNuF
m97sak1hGO8emwGng0LuT1+/DU71YfBETWYOlvFuchrMXzOV/43Xo+VgHniD7WD+ZnileP25oehf
xaw+/Cr6SArRGu4ylWAl1ATNQiJHaT7mRY+u5TpfF8tiWa7rbcXv9F7Xapuvs2W+liCBLz+L7Kve
ihctW1bbbJktU5T9BKvwD8Er1yVfKe+bRbO4UD4FsyuWIzhdrJnRDo0QGM/vq8l09fHeeLcl02JT
K9pGn1LAwV2F6Aq4P3aGs96FTV5OlqPT6y9V5L92XmRpEkyKlxc92B936KSIWuFdMlnNGdcIFja6
LgOOrWqx/WhLqCfBkC+u5HLMjOlkmUTQ+rf8Srwf57X5R30DZ4+XG4ORKuZ/35eT/x1xc8n/9gL/
qHCqeFyM08uFF2jV08sZNgJFH9NP3Hi8rYBdYrBU7MeaOHH7wwQmWihTpDJQMO2C8dGTL+tBv4Fe
WS9cp55rAC/u/ImNETgTpbeW7ImKImZpeGTLLC+zYFr8hVDBKP5fqrTf38MfzJ32FZbPIOI9iLzG
x4JrnqueK/j6gEyvkMxjyMeKuxlqncEdzRWrbqK9SG3Qroqp2gf7iAthKfTOkgv5FG5CuqaXT+PB
svmsPouCBVn1DdIuptFoVwIVQ0QhkM4L7CejxeAYL9N5zFMD3SW5g/HArm9mYfXjxahiB5MsP7D+
sGBCDsknn/rirl4I8/ciWKrcqSFHb8lB/nKqxQtHtoF/8bj8ccTgpGWVKMvJ4jJPbhIekDn2gdw1
0jI/oOleDEHqZzXz7fVlHs8m6BHwkUxmynyYahfrMe+tv0bTaj7qoZPBSphO8HRTz7S6dF2TVeiG
GEn0Xazky6vLRrxXsJ2PLzr9Sh/fa8DUY7hN98lVub8wcGuuw/nH7kVfFVjZdDzjnPHGM2kmOSBC
+E6UdugXDsYiJhR1f0PniDESzm4BlvHjAyQ3ykFmbPbArfiqEnFL7YQWkBj8fmPTwyD/vcLFfyEP
I8UUGTUz8oYJ8Ke/V/UJxGGSDxM+LEzfcM9qSJ2PuMOaLyY3QQ91nzGIsMVCKwUtwYZFMYZuioqq
R8Na4x9ZnKBnWwGN9wS8rJwSefdrwQN5Ul/kFA2fX3xtRCuC9poidLGQfDIYYI7EYY62wWFxYBTX
+FyMhzd1FjOi3stUwPKRunnGY1IWyiLwpEUxBCYcuISqgQ56qRduLn35NkkYDEuL9+ztSLuPNZxe
7NAZm5XNtMCudoLminTaJBZxw/aQhjBjuLd5r96rgDXip369a7mYoZbq+abacUkDe3CFPlZbvnRK
kK8tsXdLAD7Mu11Jw496E++r42A33kRzCajs/Dq+joN90urqDv+tgN/ETX3HMnI9mJKjY6tu7P36
xQUSYWiZ74ak6Xy8F5KCVXlWIr3zniCajZexwz5e4Qs71Kb5VOGwC87x7rlT1tI6Ql/IbwL9b3gY
Lv7mrCz9W2ujQsLqCViczcofp14jCIPkEjV9axNjdq6xB5fZVT7CxQ1OkzmTnNVwVwP7VJRU8uEF
mgQzJr2lt9FDSw+XE5ar0XcfnXBjJ7LQ7QJblsI45XsTYJmpAO7d4kyh/ONNNjtpNj4MDzkTEVi5
fKjku6eGio+AnjAhwS8/nT5nonP5y9r/37f5/9n5/cH5G4YhZknStQ8ZiwTmoIy2mck0Niywv1Jt
fnVVvyGM3G30W9DaEJlh/PA/KWIqkcuPAsebNXpZa3xNXRA0tEfpnjDOxUPR/rKnxeEfyvdff6EK
61YaCzKMMPGPT7BWHkqVxGK1HrAdAxztyGgrFJ1wEckWGJI5qrub8FhJ63CVc6dO5W3HVOtEoAwh
qPfSYqHpCQjlioiNt5nsRu4HIraJHGZPNUq6hx1H1iA0FS8SV4WENjSaVTjriTZxTbL1wl2VKgI1
InOS79j3ky8c81+RW06+WEVNYCR4SRe4zpfr908BnyPUsDNpB/PyhMc8iwCoHCeGW6l/9h8PJ2yV
PkXSH4hs+sD01i4ZFTCB2Kp+c9zzgyWGkMS2nt6r5hYybqo3rbML8H7i1bR7xo7eayoT84grcDx7
v7iUBn5HUzuh1pCbmWrRAp0FOh6GMROHnovgmB32wEJpMoTrQjOY6DUjCHxQEFY1RhFpUDRaTbaI
0OpQYto1gnYiUHgECvq+3V4lXnSkJUAhPFmovi/DeO+fYEcEK32V2FUrek0UO/63pdlRBeTOhZku
0xOmO0CbiFs5Cu4NehvRiWp38HYKdZ696C9i4Mhc/wgLGcHq05qIZmBV3GOqxYQSvWBNnolYm2G3
asm1Dp2CQzX4KRkJfKyy/X4Q7zpkcDfQEdM33f7d2Qq52zVO9+7gxv9LJk7XzavaRGGvzMd3tSUM
wI4Rws9R5KLQ18hRUVIs+pHzngQ0PBhrjaOv4QjPPOAsmh1A7Yjox03ugy0Lt45mqlo9I0sGvJR8
Xtyz0j5s9QFP+Yn6WNaC1BgNUa4acmekUHsaXUFGSdKEqQp6HulZg6ULh6pGCPFgP7jmspbfnmMn
ZiakWgNy2RjA4h2W9vEtIPapoqGDsT4b4XCWB6eShJlNnJnSUtqOvNe8+0H2DcgoGvQ6ywCiznuP
03+xQuA4OSai9jkiF6JIW38k2BAVNq3BBtKD9vyQ3KV4bWQUnS0cGBalRlrq9fcbJPwFsflj5ARu
jW9v/GgTIrXPw93gNny45dNKOckRa81idTrkJ8VYCpGWCDV44tL5FYo5IhlmbBRoBxWrhRmDpJ/K
FtM52HR9ItwyoQt7aPHFiKuF2HArJRP79Vy+sd71RsToNKsxAR+EYehpvC1qL1PmaxYP7kVv0iqL
cX//yUDEFyOn8ELlKRLe7vBwyJAm63LIiACnNqyuL0SeG9Dds4nBwx/ByeGKJe9jUTMJxvSWufgN
Oh/GtSnmLIjeX+YHGk+gixuUR21p4FiNzHP2iExiHXkLgaCXgvl42hXxvKB0F7QAZK3r/Pnj+wU3
IbBEglWf5FyildDkVXMlUmrj9JzRw+WBXi77IuTsPprHFw2C+as38wgxHtfDBznte1nbx5lWDHsE
HGJYoHeKNrymFmhCoeK2AcasntJiU7T2hzitiLqLqUG8aBX4bs1nWZAvrofdNALCz9izegjPX0M7
3ZTakyHgjWfAmkqx0Eu0rNGrHcykc7rJvEtlPEa8DhxvRrq8U0pDXYT2xJwwPFtqN4zKaB7wPjLh
hjjqSNs/MBob3aN1vsyQBq6Gkc2nAj8NNwyo9AgP++dNcYTFuD0ILf7L99gsdgp8SCcYGgoskn4K
s8ir2YQTwBFVeorEawZbVUtjnNQpqvjw6I7gOqW3p9EEaI2MchmpJok0eIxBulPNMOJq15L0GOVz
sXHOeDRJhDe0p0I6ieirZX0c5cb7w1ozJSa6nqoF93aarUcKUBExQ8A4o0XI/ga1ORerQNDGuzA2
x5HNaYQUJwunHca+42ssT/PbeDhjxeYXI4QSMbHzkt1hlQ/MtYmtfYruQOaUMpTGaptFH6IhHts5
xcI3iXQ3ZWK//XBkPvH3tx4vRJTIpGtUmUMoZ2NHbbYnRKjnxK6oqqZdvZaLfa6ro6lQaM/0FjfO
QjlQMSrTLNIlpMXa84wwgdh7bXiI29P7JBIwTO6uVYJzAETYO1bmDAYBHpFkE+M5OFxO9PvkBwMZ
vfJjgA2YDkwpykzHtZgh6XAu24mIBF8fDG11XRAEIptsafaF8zjLnVb3mdkGSMgArTY0RG4aWIZv
7TA+FhftM3QuY0TAUwWyc+zCXsAwObjKF1PK3RyTrpj1QaLatGORqYL1Cq0SY0+vTo0PAib8rz/r
iwWG0g9+6Waaq7z/nGECEAmoTVsExOwjmDEMZFkmj8PLrRktM4PKG/0xgM3x2maWgA1Cz5B4I0TN
GOm/XIUaLkCGD2cTXlaASen4bnNx2ImD+Xd/Bz60e9J/l7BnyjVjzMdgm9PiXurtAafqLWmvfgTB
Cp/MXj6agVEwAQ2gj4lsL2buoXYOlsPaEG3Re/HmkQZfI3ewQ4+bf7OlA7PxMFHz0zEkAREI5rOQ
Xn2AVfo9MagMFCadyzbRmIW/Tm9XinW5BU0p/PyhD5ixEfdmvbaKRbznrxyr9wbw443dH7IQ1L9e
TgCqIbDwgRvBPt6gxNGdoPP8m6bWfc4mV+X4dIg6IYnwYdS50fxMpsEsnhJEOsNEYeC+YK84DfjR
EwpD7KWPqXqqFSto7RFRAkF/49eja0pFQaQnNAI+DJvKgIcu9bFez8XLuqzfBFnp0laFU2m3X5y2
DN3hPpOATG6XvmOt7i5+Pe9NJtRY2y1rA9FavnjjWdlYFbCaXoHRwfmIKgTYx/eVU83wwcxnwRb2
qPYhaOxIKQfRVn/OeERgDgz+c6xsp6KRoh2xANv5TdsRtg7KTH2SGoNNE+OvEBrN4ic/xoFxK7GO
1RhmY1dJjLde+88XwJGTdyRr9S/1R5r1FF71PsGmjtUAgZDHzu6aEv0LwWtKeWe03LxsYk9cBN9k
YbtvgxITusCFpxnDrNvlew73TYpAekQW0MT4EYEhRY2z4IewC+zTE49YA//J18vYqIApGh/sNogE
RzCtq3xJBlcTUTr2DE89c4pDMCWjs51dSque1T39uAj0xw9uxu/TS5yWlnIx3xcTil/vVjy5T3CH
RZ7Z6qO12FiXDbKE4GUss/kk+UHotLzgY0HJJRn5vvgaU5VAleLQK+x68yYAMTfbQ+ZWgTaGq4vf
n/6hhc9XA6P7lvAsSaF4Wa0z7t3jR2CNj55QgzkxVqMibNafwNyFp4x7ToTDBNvjKm4mdvbs809Z
5sX24qvf6RUdH8x49+GH+6+L19rACGA1Qe+HEi9IW+bnDQ9Rt86/S4paTjROhxaGDRSMu7BPel6b
ya1sE79giWsVaZlWkAKQsufsW2cN5g+LKtSIF1hbU4MZsH0CfESlWw3/Wd63BnENGdgcBt/sUBF1
t09XQYi3FuMjCV2Ft0V8jPleAg2zL1PaHz7cLrQLSpUbEr/3kqg0MHE+r8CcBqu3BbIJN+XiKg7+
hyNez9uUbMY5yFJt1djXPwEPsnapog61xt/WE0X3yby8N0vm8JWqRduiMCowAeavpYWB1oQYE8ht
pSG4vYtoB0UY42GcvbuUn7rvrHYVU9uMtPdkKowMeiOjWSqxjee/DyYGt3qTQbCAIhzxN7mqBk+D
BtzscsMfT0Vv4KpfTxfuHezcwba0YBvvhUP9QyD1oqKilWmWxm/cQSLtBliY6wnRk/5gTUHXzCIo
z2Yzo2TiMKVaH7MvTYXT8S7Du9qMZxe0kg+9hglETsnicX+gaJfs5xHXHOwh9TGhXAzeoUoy4fDb
q3xXzqLZHBtIipRpGG7AW1Vhv0IxtGuu3HmLN0nm8fG+Z/BacSjfVzeCHpg6wC/MtdJCnmqw14yB
mwM89RbkLW3ec0eZ57+/OxLDeu/mIa5luKc/ppxqstEdJWaIQHiiXc9Ez2+MPnHlqhrdJp8/TP62
x02UDXinI/6qoQkLF9fidSxiDW9JO7pHnFW+931c43MeLsr7yJW5M+Bzj2D8pRpzc97BSAuwMoai
70Nj1RWPJ/Fgiz9rXU01Ugu7+x5dmhXy6Tbz3nZGHmjBCt+qRc5wydqT58pvjDa4qiRs/eVNDDWp
hcGrGrNnZI7HbsC79x+5Lc2oCxyCnv9ZIvI2NHYRi/W54pbkTycc7AbEs1ibhtY+DGHp4zG/Jf5t
PSARZfdc/HP072O3YESX81ThE9svX3W5xx73gbtPYQq/0C/0eSlZbSF16cb9vTS+CSbUuWW7IY0A
LpTqcLllS9CS2gVntCJYvl60hQGWr7E0hkjIdFnWZXsn9/yyHj8UlpSct3FnXNZDByILedI6PSGs
IoIrmLSZCTb4BRuBXjbrqOxkOLybetG8tcsi8x9QnbX05ShwzwiUH/eFEqdJqHPGEY2qlzgrYRvC
v5uMBiIj9bC/GmoU6WNKaE5jWk6/WSSrU2lXYz2DGvWwxtw/Cfuc2ZNkJdPIeHyWyttRDu1NTGG4
9fWJn2DLxYCJzNi2z2bBQn0bHcc3cWJDeamMHMbL0xqijLIuhwF8mGT9eOHkWxQ23wKosuyu4Yii
jsOEyGpyMccKN6hOeSLOBvBHtx/zgo8MQTzTlpaSYi/lkdW3nJEQea+smFOgZdBtnQZJy+bh9592
n7eR7ZXznvJgMg2NFwPiEZRnnoZZwv/bDXkJUEVRvIl2uuD8W2NY5vRoydcQq6ABo/ay3xrd8Ubj
IlgFGmiK3cXEEqEZdz7ihsIKtilz130G236ESKO5E2hK2oZkphKM6dGFcUGPwaqdFUDlTPUuwd0E
POQFteCknuBBYFs8y3CCtp4m7wpJspbzoWzVzJYvOhxuodPyn2bfUpAgSpGskp9G+BMpsjShlGOy
M2RTwr3oiO+JrckAp1S9O3P8kAL6tmJWp58DV3AlEJzLGn0D0nFPUgPPJhJen84lMDsKqjfyBNFA
7ZVCVZ7M0+FU7nT+KgYGfE5Y3X6IPzPaQ/CZMhxvzVtxzVSE1ZZov07BaJpks2JM/C1eiFDUDdI+
CvPt1riJkDH7NfkR5xOoscIeqx0rwbRYv8zSxSvFLCQ61gGZIc/F+2tgT2S9m2gKVc1XsQzOYybx
hiqbnKhBhJSV+Pl9Nnu20zcgwooJ4IFK+ZW6o9pPp49uXqsW1bKcadJQ415NvhlzSr4KcZMsI+0q
sECOGVzPbV58MUMF480t5Q7ts91nNakMA330XSxFC3O5yDhRuNa3TNGekc3TpOhm36desuInp+vo
K7NYUdntLeAfNsY3R3Jke0Js6aL3TtELirktyzeGHKRQ06PBscU7jE5OpKFTof8g9vV7T/3ZENBH
MIEfBXoLpxDqmbGXkXAshugBdK4j3nctE0vYnOAxEDrgNn6woxffvQ85TcCtOIi0ZN6ey5Sjapes
Pqsu1EeKIXjxGVIuI/9EF6AZzNobdJxpqeqPkRGv30sGsI02HOgS13m64rIcbLm3/wJtjvuR4J9Q
Kq74Paypkkmi/gHahg9R6S6fuFrjQkcYGnLCFWcpNs8O7ENt3JqPnhPgZ+ePnyhOdc63/uAAb2uN
y3TqBP7YGAiAQKmFXHHN29hfUIlsAbaBzK7ykN35gZaBDzAG+45w7y9PMuh0aB6U7NSWhkobZ7M3
1XslGyB97TTd0uPF1nBdmTOuWntyFNxwr+KddM+XA+6q50ZZXeAnFKunoVoM+J0he8qXvt90+GRo
xHcmE9jjCBoWbtk0dyMMBVACdLgoLWiLpkCmBWNHRdZvZImOWBKl1kHCb3URxQk14bqlUhusIFPC
PM730ub+IbJyYsnUb30v5Aa8BcizI8YIi0Lk/IT46/WN3huQ14cRQO5GYY1QLAGZfskrxAXmAAiR
TrlPCJtmLhOc7Rt9WOYXSzoGuOS0Ly8WFYfmHbzOCQ/UGCtGM18yB+mDboLrt3WwEzUwmav8Bja/
Ey0VJ/LpFY8d9zhVL8xFKILIAJlW51e6q3ttXJ9nAn2tz5XvprOWnOvQ2lUzpgaOardQIbF58mg4
5NNeWtHz/2UuMPlX9Py3NfYHSSr6SG0lFK8KbzeOaho7Cgzr83Yjszx0h+JbxCdeMQM60IsBrcZL
L/rw67kAfvbf0dwp9x9uypAT283t2okOMEYF8qju8raFHXfnjueM1qELMrKWDs9de5NmtAt/mfwS
gPO/ewV3nn64jnsnZhb9AOS3AQehOYXYVKNy/aItFYjZQInyzX2fLd5vsxkaNV6bnlRaZWgUQ3Nw
fCszkGf5GFKebZ9H8Sr9jGkWOapjVxlZFAll5qvHCeE4W3FfdFh31pisT8znsl7XigkwhR4RgZpA
ESsh1hSNJLE6kl4KLV2KgFIvC3pcP1UMaz9i0MYd8tZVbqfafHCTQPtX9eRigLNFlcFS/8zKm3J6
krPG83ra/OFzYqepmXDwI/RMjA9OsVvZG1NWTuNvwZVCvxWd5y6wn6COWLktQzo/xD/mr9FBXhlv
SOsYqs2S3S5Z0J+4FHPT6osnRP5htvjVl5vCVTzysR9IkWHEi8tjgglbsGLN9aDGe6s4IxgtfCON
XBGYgBEV6N+CdQtJJdxETyvsY3yNqjAixn77pjbfj7nc6KRGMuUbdVN1rIWy3RBpm/mjfNFhd1nb
k3CDmr3YcFcy8SN1fPSX83PcL90/js/REEcWUSZxgviJP2wPxp+uEd5ZV647JEg4uBuZlx5kM/Av
/dl4LXYs6SeGe3xgh/IwZEjuYJwDrKmr9BAVHJtw05UGWPRCOH1ke0zkIF31A3oV4WYOO/pFax7Y
/33s//vLJqAU43TczBlJ/v+V/HqPkkEQZuW6yIE4pFmVvXWpBubfecxgRk5ATtG+6vzMU0I72CRp
r1lTgntROXJvjPQjXACJkbx+lfsYBfExOD8jFzYGicxU40DGo69WMIvPTz6tLgYG5lLixsf/fhe4
gfzL0+dPh70h5hDb7z/ehhwLw+IlfMo1l4abWAPgTeRy5GhpI6P9wd/2S/Vf6+I7OH6gpJFJORXm
tSfun0axVlqEij3qYu+Bp5GAgdJn3/GhXY5dGPmv2Hx8P60tOG+8YQYgHDJEp3xlyCXAIBplznVi
PqYo68wMSVsBx2doUVO9LFzv61lHWt8O2Qdypvep/KZsyL3hFhtyit5LCdFLa/sE6KEWAQox0t2w
n8aHgn9ALUNUyzwTFBGlBo/yW7z95cmN/u0ow6pAFfBfwLZ88gdTSMpHk4v85sl1looCVblmOFUO
JiY+8amFz8AKZEqaUhm/97R+mNNFva6cy9cMwUIRRz5RvTYOdhPMsnqdlSsfaX/62pugLxtQAo5X
fmdkE2Goar73r1YPyaBVZ81NnnW3knCdc2UjDn5icptYQywgqf8p6tYD7mJHtkIGVktmc5vJPIj0
2xO3GcS4TKRimo/l4ys2k0VF/ANEJeRo82z7pIIeecA6VmvRixhQ7CpreCSG7gutGKcP8Cx++j5e
xFNMElUH6n+pUb2nD4JXDeyL36fPeUyb44+AN0BHtXaWTdyArgQE56EDfE0Ah/77oxj9QYnqR8uj
3z+JP0bLmJwE0Shkbgvm2Mqz9OIXxJiYtMCj+WU0C+hAb6Nu/XyeGEDElSvwXmLqCTigW8G7iGa5
jqyI9AyvZZTR7IvhV1DdqwujYE39a6Zh/2r+PO9+f7V/kJ+iTy3ieJaX62HrApc8h/Nm7Ahwg5+z
LnFUAtu1V7xuEYT1/WUl/+W8Zdb+by9AIGkdS5veq+ePelXKX4XYvcpyjcUx3iU0kjmy30rLEW+b
jzUjSuAQRnbItmXEq/Cj1uN9uSFWnhXFbHE6SqeEw47Z8OIOmesW31Ta1sXQBsbZZfipciBSSek3
Cfwpgus+QhoMqP5xJovMQz/vFutu9sbPzme020Ej5nYd/zQcPICLMdLQCA9z2i9cdQ/hOd/089cT
fWrPUXh4r1XxPcFJoNHG3wh6XYEWb1ufx6n1mhgDnBNOPdF3136XRKA3B2rmWVDobwkpcYbyFr3o
0G4j61uWCQWhqBydieewmlUaU6/yGk3Fp3J1AZ40iew6OKfJbDJ9OpOf9IGeL//GGSRYyRPj+WLt
25/PHDTkE5lIQvgUNWE6vg23nDvJop01XphofMI4BMPOfC+5jd4MLdZs7WwJqM1E48MAJybWbw2L
kzcID3OA9prSNvQB4JsL7tboE5lf8CyZ7yiaDCVEnwz6Y69mOOHiQr/G8Kp7GnRUVX4Qn/rn9N9b
7Fdd9j+Llhsa3zRBoHj745pQpDotyuZdrjndHm82fD3LZKPcZivOH/ltdOtUNFWkFri0cBF2T72Z
aG8Qu8abYI0rGiH+o6PvDOBzoDdkCfBqi8dflvboX7fWb6+yl9X9Vl22aiiMxYY7Gbm9Jdx7TgeQ
ZYqRnv5UrHcwDXHRpdcmmykifm3g1S5CDHLQTcgHKl6Hfnh7KSt5m+zyY+R3YPlk3JgcAzTI//1E
ZVH+Q+T3z7FFxAFqpTEWj39ymqJYbaRh9SrXSj5/t2cFiXLgTyQTCLLHVlBmLFpu5aEV7mLLGmAr
4CcuQEYYeOf8opFKoMLyqJ10aDxei9gn08ESkLeKEPKxg6304dXKrp3rRYk93OGcbk3c+ictDLY7
FMuystMlP7BlWzXOePqp+3fbblKuiEVkoRFjOcvjRYGa6uk1k0XwcEcUvIcXzh0Ca6zySzyRv9UI
J30QDe4prYZ0mmogpyUDCzgZD704k1HCrYi1xBvEwlVQIGMZ2+iiBD7MGNiQafd2AjMRXFmjRY7B
+4sIGlgsI5n80QiYZkkasmAyDJOXucXT4S2RpIR/yc0gEzNLIWSJK1GhYBKv4hSI2Lzwc57bwew5
BqEcuNRiJT5++xasTk+/pV0VWinUfyjGY0jn9JCz9419mUQ2HWYNGRaK+cfw3PYnSV2sdvgBgGJS
w6zqsuCWGdU2z2dY/4SDWdJOlYsB7FLWXvnxGf9Sro1p/+G01sjtrQodYarntTWcLLpIb4vrGNwK
0/ZiV6uqVohWHUxHRiXpFlcWtF5AsAe4W27Rz2Se5D6mNOxLAIBbyBn4ban3NyeeBbYanxnoWc2Q
VHRvmC6gBQ1HVpBYwWl0DwCgd9RX0HJGuATEBzQbkG0b8NBZuAbdB7WxPl9JZqLywNfD4oOgOmP5
IHmInAHGGPBwNGHLWQ/ZI4y07jBedlMGDyahCBz1ER7c8UYh8VsylDlReFOs9epv7gBYD6RdaaAF
zPVRka1Gi4zWiWYK5iRdNnkIY7cRet5HDesk1bh+KaIxUOxf7ORhyFBRrAuQ4jFEwYBhj/VYiwwi
AOzh98OMZzwt9ryn4IQatcJA4WIxxxXB/I7Kqjwmx2rG86lvgD5UiOJNOqQ7en4ywA+fY/ujTIt1
4SknrouUo3X5ub1WGD4s849Gxdb+XKaJry6EdYIQIjq3OzrFAinc85pcP3tMsY8TLzj0XMLLKaLo
ZZntSrLLLNCS55bFz12aHj9HBbXVYF1ALLWCZew2SOVPcG/hiqd25Zqhy3MxMhI0mfOsQqDuzfDY
iyA4Cma8cpCxCWQmbbTt44oRHdU/xQ+MqxvzzU27HdOiA43JW1I3/dwrNtkSuTfZfAyHGcMfuCOK
G/dPfH5OCz9Zg1USP3eMZ+2yZWh7626TX/nvfExoJPnseq6ko57zPRh0gVkAAXeMEZmlkf3iTRot
gXbG9U0QkagNAp3RH7dTemV7IqIAaDy+RNjkHbM5/vjnkwL4cb0l1wTGf3isZ9xS9cdi/AwsN77B
mWiIij/EXnmmmH8we9g8jsm52z3BIaBp78Of9/4Bw5ZHIVrCYrBvffH4WqbffJKjE0NBfgRbPIEv
QEVL3v2XPM/vPP4Rl2Zg9AfpHTmk4GZ7cS2Dx6P/GsyLG3AjU3L5FCOHS30idu9kzy3DTeU+p9UN
dCXG+mSN3A3ULZ4PUcyiSIO191xmWBjgqQRx8AcaXfYDUxGl33D9XJWW9KP80DItxL3yDRePTdDc
2pO4FG7C7OEiSTHDqTwbnoiTW6lrsJocdVIPnYkwinvhzU46hY68HfUfubCEmOCNbpGTOdkm8qUF
rynYIcnCmcnLXdX99Ixchoo98VATBGtyCnbVjeGSJ3kh0ecrhInpOVhReTMXUHuulPaEwHhg41c3
LCehLHScs+Bat9ehdip9sAHiA5ghqti10CBVxpBZJw1e6uI+c3ysC7a8wX+57M/ilFOYPOO9J1jU
IYq+v+AYkizF3bAXyTsY4/ZMHuMDIV6dkz+PIUiz6aW4DAfrGeMc88a72xVW5PkPZ+BLZ2hFm2Q3
cZm7a9mVaSbpokmke/FWWQ0lEo87YNAA9xZLmo60HygA6weQ+VlZ4oV0VynktGYO60/nyFgIoKDR
Ou3TPVLNq69H4jPfWk8muoa8LMTm2m2oYzxFzfXSCIBRbEKND7hLMJB9eyQYuGytWWnQSFoVB4et
apd9ssS94FjhjtOzsRvXwg8N9VW0Eq9KpuUOZDaa5/8j6cyWFFW2MPxERCgyecssiopzeUO0lsUg
CCqC8PTny31uduzorrYQksy1/mmFaAqDlEqP8CA27C+BzWinJpckeofx+h1+JIYtKLuCeH0YtDXW
NlRLKFH8aoKUAizbGUf1Pw2WsmQ/c/MtSJlyqJBMArqTpTT/BpPQIKPs8MYABYmuH9afRe4DnlpP
a3RQ5yR54fJjqJ2jQQH51WyPJ3fc28yh/AVUR1C069yHBgZo6uF3zjmKppPRKe/DQKSMrgOsmdxx
vIu7Rt6//CRAOHtL5u2RJBwQNTdEIDnPktUlHFmHv3G7YLuovcZzEOBTSqGLoHdRdcB8MAwWHNLd
GWSc6H8nQiCxq5gvOmz7gPXLaGxIbLQh3MDYvgBtT0ETdF0EAY0X8Q8PvFnwuqQW3sUlCQcf1I8X
F+p0KU4FEEPN0v34P5neGPGVyTW9YxKLjIiMtn2L4Gk7vttxazKsGHLVTwRTKgOV4V5vxawR7cIq
SMgGSz3N60n7RQ4+Rgyzl8/SFta0g57vAnhY7PchCp/a+cxlTni3qmzo1AGwxOV8c2FqbAP0d1mT
u/ODoAJTYDzT97gIl5V14SZTNAQKY7OWnOSPNb6/t2XwWl66U+xPNinEs4yIrWOASlY56iKJHpAk
lwfUCwpiBnFweJahtiNTl8/je34gqXe8//FySuM/l/FfCqNrxg2ljDAOiGzwTSTBGsfyDxo5RKjH
eLX+QrQ2CxTQ0YiH7qQ/9Ww1wWKBQz5CIymhA9jAbZKLn8hufel6r3yam6nZHyarQ5N7h+qS0aai
3e5NGPRteDaIv1llN8KDvuaK5RQUxD9kjo3AQSiAeBDwuZg11vd5bF/FInks1wx0XCo/nJ6yiMYK
RgdeIvoJGGHOsId5zYEjbL5li9lXd20X0iHZSP7HidmYhzlFe926SEslpoTUxyyUf7EI4l+Ofckp
HgCFVci5mxG79LTsmRyRQgC6khDoREzYy/348iadcRKkszB+mdnfYwEic6EN3d5Fq3hhb7sMcwmS
8oLy8blBx3hfZn4WjSoQn9ZsL/ry3QeliLI2DR74f6w3lhkEMWiomJN9fUOfIDn6p469rcOl5aZV
/Gs21vLH++Hl+ovZjO3ax3tlzFA3ktw0G5/FVK9Dj+0vXu0HLLLTebWhzIhRtRHRfb0vkh0V1F47
VjZCrCF62/mGD+6Y2wJKOrsnK66c+dBH0il7UxJ6cMWb1HThmKlYw94fw32vSkTl5FTzfGKx4M4N
G5a5yl15du+ir/CXnJPbGBOCx/bQ2vE/Tk1dXzDwgoc0QnTsj8GdSirTb+m68cODUG4XElXZ3wiZ
Fi/ZwzoMGDbx/9YxtBF7rYdCJcaqzBH9ZYyiicZeBA+qzGf4WKgQnhdakAbGmglbM1WIYejEPQju
Eb5i2/S102P/JrIg2dSzzCdxk+rOe1EtinNJ5zN+O4gsE4mo0G+yrB72a/YYmza+uFdhNafxSWfW
6YtWpYXLR0C1pvg857t3IO3qerV7IVuhJ+n+6ejTpqIYnizYcfhWrWwVd+sj+QDRCR7zEkfQKEBK
M0VFo1BGhqNl90f92A98OjEzD1MVHlV0YYVD115/7G0d/cs1+wmBzqbVoBx0WgNtkcT1sGNm28p2
ngscY4kzLJPWevxpwlqrTM185Mu2g4ayIV0HDZ4jkdn0OcGokwUGreb1RwKszBHBRPSupevwkeUW
0KC+fTjd9u8jHfBaVC7L8ZYuILP6KHf6haWHNI/od/4SizmvrpApcBGGedVJ+kBgmXjwdY/z9IeJ
YOYrok7lOlM2+Kfz8fHN5zOJZoOuwQxR8SwSXIf5TrN4Z4W+5CCeMzNdRhGJraJsz7jiNYQt4s8m
Ze3oC8wckt+g45FOfMbgNjuanrsffqdeTJbNj+S/Vt2/D7rCHfmHU4xQd9Rw5HXQGLEFfCI21ZQM
jHN3U92QWD2d7LpHxUZbGSbqojQkrFVxmtOh9oyBnfxXXdEaX0L19J1YWr2mn0h/QaRYSO1MkZz3
P133dXTFH+u7kqCKsLx1pCA5j3WPTFnMWkpGFr6SKnh6Kg7595ktq7pRTRw4SvALYbpNzeV0n6xf
wegIQnT/jecDcnhEeFgyVXuPICW5E2xgf5gsbEFJP53fxuVJ8RbawpOo7HGdvVBRBc6nNQmi+Tp1
VJw/KyQr8HgeHBgNI0OZwjx2Gm427ML+mhgO3BXLH7jMcJ/Xr+WpSwAtEJp8RoLW22TKMYQr8U1Y
HtCk1CHckMPfL2QXHSByhVnJi4eszmeo1UpedvD+DKW3pruH9V5J9mSGM8AU4k8Z4Vbhaa1FCv3M
wbw/RGXi1YalpWZO5zxBls3QcO99+JzD8+dcgKa42CpS2dFmiNdllFJrfGrsooiP9m2Q/8N7feRj
23AavA4dh/FKPQp8nOyMOflki8G6JoQ9TYKa43CPOIfsBHPYI/0gau+VUA4Fz8Wekz1MM/MwtUcu
3xZg0R78KQnX5mPTQbw5hPm8LqR9cV9NAtYcA+wqxG8HQbHfTpEvQHxPCFk9tuQJ7jNLZ8P87dd6
JP0hRLa0mdfznqDlEfV0ZMXX0XG8Bplrb+Qg0iOFNQl2q9pURLsj7IblDUC08t7ge6CNtffLfcSN
YplWTx7Jynodpnuo2fxp8eX/2DKKzWihzZ1lenf2ZO3o1vfNX9GGp5Y4zszXTj2hSqM0BSz5P6/d
YGZ9Ukr10XS1EtURhembbQ+7pvcFrtu2F7JMwV+zKF1RlsU2ISYTv7kgnvCAB+z79blNttrmwfsC
08JAJEv1vgykIfxRcHGG014GrzngsDxOqdUsTz5xkEPPkHgimyb08hojAozdrCBLcQYT2fIfntaT
yotBWA8fAajnEIXHVlMs9QMcLiwQEW0Xsb6q2qb0/ff33w3ziovBeN4lRUc9fy6QL3FuUiPf2gPK
J1tadFCeMk9h5LLwdw1/pyrm5zjCbGHWe17BSLHYGO5/n3nSE+I74eCntg7+Ca8kIJZBjg8XnG6x
CSzwBhD3INYZmuoNE9AbibcN6fB0DTnsEb3pi/r4wwYtzXHGBt3R9JVTjqmL090wA4iOh+N4BCSz
OaemtXxuIVof1J08NTqqeer8s5iRgK6ZVLPvcbTCZz3eW8v7aYT8xn/KTuBYY5H7FznFsgnT2oXF
HLYcf0J/TLO8AzajuBHaieFQEJCH9DLA6Y+iPRc73Xdv+r17fd9aKH+XdAO2IAEhX5svWXkO0mwU
bktqI2ye6kz6QU6/oHDSiVMQ8qfPTpun507C2ite8X3vflw+KRfvDyUyhFuCEvrocQK9t8jZ8n3F
aSykTjHb0Uq2A/6FEeKIe64BozhylgrByP+seDtexsRx1GYwXReORUn0ryhsWnfWRsszpG94ReQk
OTrs3oOkRZRt3arCk4Wgi2xnJNnesMbkd0ojcLXJTo5QtACFTMluHRNZQZAyw7Vh91NkLUaoBAfA
AUbFzODEcASR7pre0FY7FHFEmuQ2qeLitWmvKyFRv/xX3QCsWA/v/dd7oz+UBumPuxoaMzwLHazy
S6VtA6SOPDHiahQYDlsPhnL0mTsd4/SpO7zPUBjuM3Q1yhV0oP1K0CckUdOuhkCU8TneTyeEV/fO
l0lV5dJ1WVAaSWZTRkfBn1ZikF2E44gDi2xM9q837m/Ao/GFaXEGDatNpjKiVvctZEEZFWox55jt
OeYd2BH9mMy7u+lSA+XWANmwBfs6DgQeh9+DON8rNOoff/5luAw1gOK4JZki78pSnmwSjLkktNEb
FlmAwnX93DdUOCovsQAe3Wz54gX9yWc4srzXKoviGX9/NxvyW0j/OOsuvZmEpboihDWJLvwDFevR
QPMSNgt9VofpXqiWsA1Qr3sU/t7h/Y9ti8pXgJDFfrRMGPE59i/0eV1YokDyOCEyJ2YJiGBhfHAo
ktwSimnV8lMYRldT0ugatGOWK63I6aZ5O+eR9PUEQOzqv+kMwFlXMEw/8deYXGHIU5isuRPMVAXA
aHeiPQ5oVdAnW31rLrb422jHme8GlsKCmZABqxywKxzu2Ns+3NyBG8mmn7CVNOQvc/6OwoIT3aVu
OfQsejQIeEq+oUYGce/lIe5xwG1moBgkbmcOHeJM9Gwg2tJrlq97QFsrZle0st9JZ8dQDkyCIwpa
zIkVSg7OXhR115tm8gdz0rWkGR2pve9sg5uHQszBg7CarDFvUvwjvJqyMAYPq1AeEWc4k0JyOI79
Rf3hFlCYR4+dsDoomE86v8IqidYJxind0NCCGEBCP3yZKMjHzUB1onJybhPKCbfZpAHGivH644w2
QmeK4ehCErfQYHKmhvglVh9wEiy9iNSkLbisAZhLXfaXMRWX51SQIZi6IFFOu042n87G9zs64+1N
rgAHVr2prR86lRnLHsH0HnBxaikoc0GYAeThPOjZsnMxn5aElD4Or69ZIpW44FBajn/xtxAQdKXl
X7RMKAzzJR5OspUyipZd9Z7xN8gFnLfuX9XlD8A7ByK/lCw6Whn5guRr1W0TDBFLsdFtyzk7CDdM
7FEqsb7rxx/VSnYb/egR8ZuAqSW5wbn98MYOFkU2luUxXdWZwwXXY+dL88r+AhFzGma5CxVvXscA
SdQAR+pjvPXFbW5sqLYwyWAD7qmBWpdwidbcFLvnRr4Nx0s8A4sVpsmXk/nAP+mWnpCSkbfheWBs
6dO8pvZ4+RaiuT9kdMLghDJoO/Zx3qIXDpqW1tlYp5jkMJANIsJWPu0TV9tA0C1YlWvEAS5TZfkq
5EUVu4lNvaP7d1S3ThLdvQz4SVgTRlv2AgKVW/OzKLCQdEyv+eEG4UTZvwjDJUhspnPwAnbwYyEK
D2LkjD8S5lYN9cY9/LCS2NR8bvMuQUd86mAsp5HOURiLfgNegUYQz0TrAVZGuXAqcYrKHEEAVk7B
lrhFNitKV6yo85z2hr2XVUGAeuwox8+lBkbxFZIOcccREO3gWpw62qK/9j8vZwyYQKFCytlOoiCR
opI2tJwnLpXh9nWgXmS7pGbBYIewkMPLffgqUTzg5s85zSL5iHBdqCyZx4e9hhvaOsgghJ9atce5
/cGV56i3WjyQUfhUUBWwWpQOQTQ0DnKKEapEiNmRrWO7EyJGSpdrgr9PDfjl+3RDUg7toXn9Xq54
oN7rqddusLnxkjKhCQEFGhjQO8OUAnYALowK/F5a3QyimbgWp2eaKHtqc0UGxTQBbEwOrxCZjpqw
zCNHxWYCmHxRgppKHskx/PuHe2eoxOHjXPIrOGunMjx9r3vW2mXpkeq0zlrzJ7hvX5S80Fl2Jttr
DjU29jX+tpPEY8Y2aU2jrxevGlDl57a7lOvxBiAeRIPawSYtxUoW+RKSRkfb9jKP4oPypWqxccRs
NzD4V7HdrWVEizDZCxT9kyUaOyYUseHP4RWIDMRW4fZH40JirJ1tSV7k6GHupNcSWmiA3S3i9WvO
ca1bJBZtWGrt8lqjjRPtE1jdCYRx3lgSwk+w4UuxFzg37T8h78oMu5fNzFQ2GhbYvhcvPp48Iaju
5zB7d2dgdxUWAYJ2iUlhhAD/S8nKyw8xsr+opyGxs6O6RjXp1t4riH3qIQrUfRPQTVGcY9nySrs5
PDyA0Moh+G2Jt0xAoqmnc3wNx9dOCK+EQMhYYinCLZm4z8KW0E9HVMU8SHjoR5iT0KKj7BM9NHRd
i7imtWk75NFlKs+H84NeDrgo2YoahY3jRpXyPibNHObjp4uKm74btX/4WZINSfW1MMZNvTfSOpHa
mM61C6cX4q9/5EplFDGap9qfC1PPRPYtJpPKUrcSz3RWEHcE20OvIDS1DGlYpaiAqeJRN3Ke28/a
fv4gpeDj8sXzH30YLhU6f/CoYtZzUkLtEMweci9dJnl87Mc/cCqwVMPv3zODZ3RiMWNaJXDgol8B
470RmPSFUsInVTzQt9kfhLy6Kzzk3RYzkA98Y+r4NZH0pKDdZBIFbjguF5C6NlgFlce2O+q7KHOL
qI+AoNdFJDZCHF/Q3KIh/zr7O5EwpESz3KGmeUsjtBuJpUxduQx55jTEUKT1olHtWjFHG/kgtnSh
MzykazomoXdiDOyuBtth8irh0gTGv1sM7D9Jb32PLZMjaGRilygFYTAQezxHa0mP5xpk1FJiwHb7
A8lwZCBBZgrvNj5LUNgkUER0+3fxIsZfoT7MYE6ODRXQ/Z9BDk7lTfdks1kvkWehoz9j1sOhfF3b
t3OhTEZOQ4AimXmAtay2znuWNjYrGLVAPT0H2l/UPmQwLd4xlL71OZe3tzVAngmstaHu0Oz8xiKU
FhAT9J6itZ7xbmGgRcwKGemAfOTECHtT/MTUzlpF77zKbUhTDgXsuyQARwVxCDZF3YvclMrv7t6I
FCfVHlFuHSHKSrpZvo+DI4hTCJAI5XLrI/z0lFUZMqYDFM5D1IXKmSnWQKoAl8IiddA8iIl9/Fvw
M4ydG9x63a64mRAm1jNSqS8QKQGNnWqghI4pHTUTW9Cv/6Un5CBTd3whDYt+USCBEOxHJD+ryZKj
lXfeE9vYdPncfzHZsA7IytBJHCmoDdlavIMSqJTOqhmhO6wR/r89cPNhxtplUCQVfCAHXMnX14+V
df1ccadnN3HhUz9Bkq9Eo7+KSM0X+qtnNPgDHgfedjiElh0lW5IbSGuA1c5W9mUozMlvlosR9f8e
M40kZ8XJtzy4Tc+9g2n3iREBhxr1wWP7TIWanzAjQlCWiYP81NUGggRM+U8h9hkGCZ+OfPkQ9Mgo
lqPmiaQSbUbhgmFs0V0On0NLRceNFjC7q8tkLI2PF9g+pum8vOJWRyIKiqjC3ycKeusONi7UYJN5
kgjrOTdwhUrTqU9Y8shKQv8JRg+NElE9fw7EPCAOo7CKpjRiVHr4P7ijj6tqMtAhXWXco+/6owOi
FgF2uL8PbekhX1+q8D9Fmb5DFDLBTuZgM5grHPmUWyfOvn4J6K+Smrji55CCzVrEpmZHLKa0fc0u
L7S4/W9yJ8+CcgVOc/e5SG7JFY2Ioqa1SijfeXDIM+FF4QpIepuE2Z55v+1BYf4KygmP7V2xHuCg
LVnmL+ctVDpjV45gwKB4qFNwia1ecxRqPu93DEm+6ntrcGPVJZB2n0ZPRwkkU79MrzKbIW/i42QQ
eQqTv3lEtQ1AyxpD/gbeRsbglhHXNBu/L66zc8YlbWVHXbpOvdRw6Mu+buKyl3+Cz+F+BtTHEcIn
rtsrXKsbu5j9m8Vl7GfLcn4njCR40QEhwuRUsrHcJd7qe6Su1MwD4lRob7R/u+wFtogoj5WHgdsB
G2bL7KjQiLVkK2EFETBy6UKaRxHJ/XuAVWjhsU/DGtOkOf2pIHNka0xNM9iFULlayaZ1R2ew8eqP
0TMcEndzfPp9QNOsBbWW59TIxS9bU9hsW5E3TMnGa+bp19RTgvFucprMCoa64161UImMiDF/mxoj
kObko/Ar1/2u9w8Zw+eRJhhkC6lgbWF6rgNaAOIIij0Nrmp3Ex/XZeU2y/jY8uAEH4Zh7v8Gsjln
lI30B6FEKAPkcBDPsfpT9ZljEGr38P1JdQK7nBi+uP2pT79KOe8iooGI216rxOfwtF3tPYc2luYj
Zkvaxl6jkYxyqusuQlcArspAon+aw8Ry4GZM/gAKORy0FhHA8boOrgwrpUIISJ7+02cYFEUeQA7m
hO+ltu+kxZjD+lNb756FMvX1K+zFhCEsVrlUDow08aupUPecuz3nhz8ZmZ+lJgERoLY8Y7UkVMgc
8EsfxHmL97ci8DP9YfRlUZE5A73p3Ct30ALiaprKf1DkfS3kMU/eWvCmCjGqw8uaYVXjppybEnOQ
XaqwnXA1wUN2cKGMX15iIlsz2pBZk+NhI4/n0tObAjhRlDyQELvo4OXnPncfZfRSfAnfaO6SUlMG
nzt76ASgMgv6m9ZDoSOZ2mqdz5xqOIfje/+wx3pwIellSutPq0E2CSKVUfI2peMIeT0Ohiz46mFD
5u0LWN0jj6TH3df/pF8SoHaZMh+M4CvGfz8LRwPHwXK0YvG9EC/6n8wnWwWSrTw8UF1xyjSrd34b
1zbCbqSXjKLJ3Z6SmVf0O1MSBABkl6BjPb/PBqZj4N7PiyvwZahsoO63V6Ahpsyh4ocj4lwVJ6LY
eniRid7XyMVcYNOSEY0YgIkewTBk1ACkNNhdkK3C/dKFPM0HH/Dvv+lciBnUkV3u1yDhfD/GJ13g
m8agpg7WlvyX6RLkI/EBKy4YHDrSUWa3zLSZzOkiocbvwZOxMd/jfc7owsUoTM7SLYNPH4tcdLKO
tyI85Ug9imTkUnL2f8x7QFaruoBrI3zqfa6J5o2D7kCwEcCM+IVQ9VWQu91Pc0Fpufv619LL6M/u
MHSdYqqxnbIfXLrEmlSzFJkPajiEIF8Ttp60jhrBxgtNxydif869MYfuReLi2EWgMV/r7gzS8uEu
FwyJuX08YZdnaZfLy5fN90Mtv2XPeuMfQnEYfMJ4wYkAMnlodhWUytdSmXYSZATsikda2ETtoeY6
d5SedvHD/KnO/OIY4GHnbuIxgsC9E4z8OauL8WLws5CyhdEWJzR41APaCpVcaBzUh4mynHk84UpE
VBMezq8sEeMgLbJqbgqbnQB9zgjbJgudTBz7sRujCKpomMUzZuoQT0S/dDwsXjGvWCGKZCfsw55V
PB/w5KEUgBBXkdNHxWCvpQ1bup3tOYZI1O3XxHiz93FZwo9vjpGhiIEMZ+64qKj4ELMZ2QXjPUhC
mSPK5dXV1grRkPIO+Aicu1+Z6R9xN8Zu1NjrB87cGf+SJxIYC0IAkKUsIaTJ/SAtbeyL4qYkHXl6
1CbuLrX7FSJu9HxSTajWBFCu+KWX4/52wv1tAB98MDVK6GHYcnh/NUpBljKY5KqG8Aax1IIKmYC8
ziLizTjEyBDAkQjEvFGvVJdgNBDa9LEL0ghc+V+xvjAnAgUNI4/OrGPvGXXEQwA+yfYH4Wf1xxS0
WdL7LLH7XGL3Ost72dmRk2ilyxqvRf7yPrLLKApe+cv9/CRH+u4Qm3Wf36PafYffYw8AJ5lA32xy
NRx/s82vrB32mPB9prK6ZXt1MxypU1nNd2otNq7h8tie35RQ3OPPGUnsmntaeveAVV9+rdavrtKG
gE/wfwbK7Baj04LgHZySfcLoIGV3hwDzuqedzPLDOHheMa2s2CyBPvVLQZYpIA3rbvc1vdJS8VLO
X5AEX6+QT4/a0inATqTyKzrkOJf0C1/4Xle2huyPqA3mkm/U3ZNewjOO7fmBpwya/NTIAUp4RMKR
6uWdrfbsfedubH4eBKSgh6idtlljakvtlvzTZZkEwDAvwRddu3yeeahS5MQnwePTWXdEPGNUGIKP
FHsEkac5PVfqs3exOEkIYo0cmZV6zRk8Vzq8+sg+Y2X7YNBT3PmysqVL6GXAFuc78dnTHnOUhdON
AH6+HJhMsOm3o0tMpr2ZAlK6cu5JaM2kOTsbW2MKHswszm8UG4suC0iXuxfrycjGyCTEbExyNKz4
pgSTzr1DA6o0qAcivMg14iifT05sfczAuHT1gpemWhh+sy+WcUzCHTNIGcDT9kLQoWxHSO6J+QAX
xuIMlXybMFdPkAgJrx6HG1hEyhtsG62tIaBZgTRPXb4OmCDGQnRc0P27YtWSHIJ4bnJih8YFj25I
gO0Al3cr1wNjW/EYFnJuSweGlFggHN+Y+5ix5ICzD6APVGD1L2MKOKvYCZWgnFf/Uoug84qVUrO3
x1vcq9Uss563WPdy1DEt8K0foz5lQFB30IT2/g+n0EARDAxGyBt1Mzy1YaOa/PJjndUDIqKbVV2q
4X5Z7TvkHCn6MA3T0GyyIMetC8WLBQrNvBOxHyt8B+aeYZg4Fc8tzAAGgCLoeuc+//q1n19fFDqJ
X2VrJoavEd4igeb4nABrWTmLNvhcjIitulilpMsxo8kczajxksHrs6jaVBsyMcnZgxCaGZSIpcth
2t0QEWuNfbvn9kQL6GAarLzaYfw+6ozFKhYDKT/AOYX7RsVOYlkAbiuGJKLOK1abGliOQ4npcWOh
Txrv0i2HQbYh/27i5ronJLGcrpXwH3KLvmplp5/WMV53xncXHOpMDmuJLtSZdqJmxIVRS6M8afGw
6Qo8Q1r6WQYQwheQ6ZelN42ZcXdlOfNTXtz3m+ZPy2b3e2l/0sJ6t5yZd4qAV5VmTqMQBmFMeLd6
leiCgvDWOmPttB9u7NdJWQYvmFWlPY+nXahIFHox/bwGGKs/+RZjIvOUi0SVWGlOLPm9JK2/Oq0i
YKJ0/7hTbOaMZ7ZkfhVQeA7wSiX8emz6d8NgY8UeDW+Qy6zYandy5t/l4pgxyG1CWESFnBfsth9h
+gNK/jaztKNzA1FMvgT5p/QqY0ZG3SdwXe9hpk0ZdqiC5vXJJxyU+ZO4ujbrvMlHtuokGrHxDG95
PgLyHhpgPPVnUAg8ewYllpqUuJCKI/jzHcJ0eOwa4+4ZdLbfsZDlKKgmDgVaJvW1+cYoSAuMBw9u
Cq98ioxGD0r5PJUUS2ZeQ4nUE8ldVtLBSftYeq8fz0B7Tzd59VhpDzKGi9hPeI+f+HHGihCik+9C
ys23Q5GYYByrH86dhnaMbo5yrEs54ABouNMPbS+eeNJCK8QZLoK/RE5cWSeXypCtu7IaDQ/GrX/o
ONLVkCYeL7/ynJfkMjLG2u8eRCJKPy8CKqq2TPDuj/28ZcSYEj5jmIL+Ve61kq/GjEm+QQxOBJ1U
Es9C5fulF+KhT4fNR/oEUqeRVDZ82YFauJsqiulDa41Solzydd/N6qlWdz/7AgnUVOtjgmDNlK9Q
+BqmQN6EVkp/0xaN7EvYWTnoM27ka/ALuY6GwdilSRYB3Yo/fugvu5ke8y9vfvcvY/ZZY9j3VHaN
vFqPS815ZZ/oWxVuq4yWDbkXT+Va06PEzDtUmOdRoZBtkP8RZc9w+sl0HAx6GzSO8ltKKBRf83X5
RqovewnQksIv1Zmd20+cegph3773CUDju7uHou5uJHyUrW6VFFsxPz79aAkmURqFwyPJnaeEYasg
R+XZBlJMsG4z2baP1xgzQrmT+mdgkGUqaaCKhDmOQJvWX/EMkLNMgLDVe/RkN3iPiG+G5X43kXhn
6iLxZQNVdqv7045KdHxHl6fBgxjNwzKqUG326qjy2snuETVyNZOzxErhxdSXHDz6f5b6gmIqt9p3
O2B5U2EKUQbJ/UxNyeSLxvepV6q1dyepo3xIq1SvbmNj5CpPtFMSGkqy5HT0li2OnE8yoGeLj9MC
QuHZnyaypw+xPX4CcSb9utDbdanMdCGVZ4FXUKYVh0TDizSNn1iOPxELb/l9I0AsnvaQPIOs4ZzR
19WrcWrQQzQjZCEO8QicbTLHEVC+qEOknIHYjTkidTDZfev3WtI69HHdKDYHpl58huuUbIGG5JDn
2Iw5mYnlwZaDJOztDNNFj6y63oyUBu0au930AQY9Tv5JzfuqYT2ajhsXsHjaWdoQ+5k2miuItsoh
C6rvoVTIFSJBJ57sNSFXljU2UyRl7Cuctg/Eiip6rUKx1Wdx6rKv+9Lyfwao9Sv/exnaMnn6rda6
qXSTMREBSvqI6Od/88h+H+FrFfvbzuzqMpn9danbmfaoNLNL1LOmahSE8zS39V+ir5cdbxmEMOPs
G7sZu4k9F928tBg3NkIaqNLpjjCvuKcD5HMqe66u9d8OA5ypryeqZfT2c94yrzFfPuX9tJ29j08M
0m0IInMnukSaj1EcREjjISjM4E+7vEnTQqnQuhV0ZdHNkPZrpGbEABpukQRJ6xqlOYe+VHk4NFBJ
MFmrY1foIkB+rPmUvM9fCLC6dZ4X2XCnXy+9YTm4m1FZ2Z2JSwx4vZzaHZT2TY6mY9K8plv0Dzdp
UTCIhkewoO8YR2r0s9d/dBuJNJNrZsrmy03Z4Z1w/uJsx82Y2hWfb09INQ3fZEhtqguybMdY5tb7
QUYKVn3FG5iVQP2GiFPEqqPuqMmbnb99uXZ6v4LWcxIbcv4Vtcl/NGdIGjfEB5wmVCbQ6/5zzD02
SWiTrTScxF3wEGe2NdMORn+P9efAeYRwZnKofmrgn4IQxpn+gwNK0P0J8URoaHNCaWZvP91zEd/m
vhFXFJMqg0uEWyVmCKi473on/lMO5b+UU28vLYSYvWc8LlR6CCBjeCrnhPn3L0hY/s6HaZHYpqnh
fjwcRr0tj03D9I5QgMS8CtlN7fHsin3HnQGGROAEVGqwIwIS4FMme9QciVgRLvcBDOQghrnb8nE/
hmsAy6fcdo0LfCzKIuLKGZeRmor/3U8oxelFGWG8lHCiw/PCv4sYP7O5BRWwAP8u/eIFwbV1Kgg5
+XrAMIYDULrTsPwEd3z9q8kMDQlUH5qug9cQdkTJwdSAFj0bWWaGA7MiKXYy3XGPJjMD9Y0aDATP
jdwpwSt4DppbSYUiRhJrYhbsA5or84U4dmTtpnOZmE/ZojVg1/zupi5dwTN6sqs4lb7cgVWBCeGq
YrZWSI852qsoi21+Nr+qNGuD6EbpFYh7B/KlPZwn8GEjFF3YBc9fxVU9PVRR4ln8OXMHB2K2WcXE
PfPEOe/mHz/FLYFitWWmo9NTuDyZVcvO5Y94mp0jtWTd0PQJDtyFb5j3pL2z/HYguPV5RPySwagd
OweDdpipQLA36RpkcdfmNp+nrDIx2AUV1AE7MjaLBcYTSk5OYvwT7eq5IUBp2a5VX+ASaFCEXUOM
mbgHnGsgJ/x6+tfJQgYWIw8yI1VcdsL7RvOoaza59RLMgNuuQiTbINzmI4DOdOPlpDajEWI8yiNz
iCA+WosWpre/+z3JrIb1UyJA0AabmLjlVyws+81iW42nFiFRp+oHFV/5G9RhBUUBgL5SQoTBjhQW
/5CT2D3E/Z/lLCPZ/EOOPLY2/M1GhUCFu+9+x44DXUuLH9xBpb/rhIHte+uHD3+IaP35y/uGw40w
TsRGmTm95US25eSAciQyExbu/25XK0YHrtjFRxtj32BIdTtmbHFIyUQqgRPZ2Pi8Pajt5/j259nH
VW2FlMgMoHNKWutjIVgAzFmH9lrREjGoMw6RnBu6DUQIeY0BhWlbsp36FeX+QQ8CXsN/k78nf8Rg
jIdXhNOdTtrjPMW+8lO0M85xNN7JnxZCD6gm8dv8Ci24IBIabLc7rFwO7gyjLiGCscfwj4gDGS8K
DAfMixnCyHcv5pOMGOAzOvLCbkC8T6+Fbs4fFqo/JrTOOP1k0mKicocM94/C+vM7ZtACQ+wDAVB7
YnBjv9H25C0c/zgymLTg9Jsxc0pvxmb6o7MzwAnD0V9a9ApIcq/ln7TVasjaWkS+jh5Qygcpu+oA
uWZ+0wzOF+Jz/OJ9nhLH8Op+UrY9fpKq/5XM+urEY2wjisKnKqLjoW3YQz708Ujp5TBe5swNT4Jc
mg375MCifwltXsucz8x6ECQtNherIFWCSWfCw+VlOD+YTMJP4v/jYhuEGrgOcNQsOV/WRJQzTLGb
E2XpTq6fy2Q1hYiCayKB1H/sif+j9Xx6VIqkCVxUyxKfZddQ+yqi1ckBheV5vG6JEy9JrGF0mraU
p+KSXv8j7DyWW1eyLPpFiIA3UxKG3kmUmyBkYQiAhDdfXwua1H2UQozo6q6qd/sSBIHMk+fsvfZ+
akI6Ys16JtDCT4/Uyg49BChRihMA5t6GjBT9qf7GF0Vs4ftTmQPmsbFWJsfxdHKnwZCky4rmA5rs
Tlhiuke3jceYxWmPNqRwmT3zHzVb+0TTjXvNs5LdgFxc31zowMg7K32cVq8c9/iDNXvFaa2V29xy
TygHqOO7OcpN68Tk3XgVGbhbsVM+9COHUia/jSe9RXuC/bwbMw9KJ35iaj7e91hroU4aq8u6HINE
kWdl/HiuEjg6O0HPMQRHF7lELNNs7V/w8yiLGXjOBRCZ76B/NGDM7bLbZY5lTrXX7kutHs8m8jL+
PCpwHjkCQtk5kp3KEhvM5VFrACbOEd8MuBRzihNJBSU4cj1yNyFBRbP5hXTyqjGqcM/NZuPYrTzJ
68kZKN0b/2ucxVzcAXPkHUrTXQBlERl0jcK3fiNsBSsFYQifPGjnN2nLozLuHLEHhhf75ysc3qeC
v47141u+bn73Ke6EubhXaT9wyukXI7+qvAsZ8N1J8rLYFyzQEbZkOvPbXFwpES1K5Wjinuckh4+o
/0pUOioh78h66L2cqd2dDAE/yVehsZOA09yr+poySQQrjLJXdilnuUgSqkB4T6m7kBIJS0ifuC1V
5S0jWVkjOCf8NBCP9B60TOzlSV6gG6B1UzOVRoL8ENLb1kYLeV8tc9Djjz72TlZXLRXn0g6740uK
AA844OnRZLV30RldOJtzUJ2mEIjH56wg1pt+H2xtQiURss8Jv4Bkv2s5gq3yt9FfxUbPBs5PiBA/
4RxE9oQGZONc+RM1Q/tnbOU1bxYwxznBqK4McZ5G4UsqcE0DAsFHS1pKa34NBd0ZQd2UF4hKqOnN
GbjC+n6si9Sx6mgRFcW7Cw9kZTNYkzgcMredsWwk4eL0qBkgTia8NgKnUsmAZGSQMmpo85hJTJLL
z7XyJfar9FKtUWA2Bq9Vz/vS+cXzIEsPRW8YTnx5HRL3zMFhHSSFTVcPvQmGTwoucrhfRLLs5des
Z7XaskcwJkN9MDWLJWoNIfzMIWFWweffCAfpN3aSJau6KRqqpFvyFRQjV4zqlPVGcRDSrRC/tunC
xPRQd64u2ZfL9CS+9eEN1s1VQMw3M+Lfj7wiXNSyVhraiY+Us2UaWLSMlpr1WPXriKPt319P/oVr
aOq6rvAN6UHoxhWrzchSMSrzrOB85gZSOAvTASdsh1iAEY0pcoBpsKNdegu7excvCpUEHWRdtcPt
UFN+oEvpaU0/YjdNzxe6qaIZu0Lv71Rl25BoTZV944qvcsXGu2MaMplRModskExXVxzqQh+drXN+
uAxUjjkxGANvQJ7jmaYMCplyXLJ4rlnhRo5YNJV37RJNtRBTvIbPKPftjrFMnj3FeAhAMIzH0CF8
//sif8FGmYZhGRLJVopomlfXyF0y87NY5QetPyH7VjlILoQTW6/V3nhWxsfvitnyn0+6ejyzIcwC
QSjzQ6cmbneWHZFAuqCZGUHLoPwzzRd/fzPptwfGVE1VkWTVgmpy9dXKIYoGo1cvh9Z/TIJNnyLs
6CDLU/xaGQpPREQRKmSfqdUFOnCL2q95YeP4+zLkX+4w6WG6bumypSiGNb62/1Bg4j7ym7BPYJjm
LRyPQ3/+ZMUL4I+2xce5cKP69aTuTwZwkg67AdNsqV5Wg5zYmV5C0LLoevnzVDv04Ut1weca6ybg
XvNLaKj7Vbvv2vgGDUb5ZSnhtRah4Mk6T+81X0eKarM4pyd00IJLcT+c5XkSGsQZ0VXWOJ72S8uc
WTT4i4pjHAEWCvkm1VotW1uo6s+aAiWIgvfQf4wlCZeYxBjaaTgvGad6qkhLechcFeCRcIF2j7Eu
TC83njbpt9uuECZlKqpsWZY+wnn+ue1KqKTKoLbnQ6K/NQ3G8jFkA9jP8CBTSWiE0MgackF6WQ10
5/NBFyEH0OzOhsbLoxtXI8s/H35rpAkqImhWUTOvFkq1SM6WVVrZIW6X2siaNuZWhJAXc02J8xJB
kiT5s4KGutBuIzJeTIVxV/FaC+sTExPWLVdDaY3RkSltHRTblJ7h3w/qL++npSpcpWmolqF9B5r/
c8OSrkriUDydDyaTlUuzyPSFhlGPnSNPEHYDzPr7837br/7zgVf3JNAkqwm7BPck1FJeSHVAn9q/
M1mY6MywDJzMXTjVBO/vz/31exoij4UGfslUrx6Mi37hb9fU7ODz9pvqPk9Jj1c2EoDJMtMdQX78
+/OkXz/QVEWyxkiUVqSrdegkaFXZhDqTDKYJNekeRmR3YjmPOtEdu+FyGtgkAF0Ga24BWTYAb486
77V0AXV+etJyQpDP2erGVf32imuSqao6rW2Ii1dX1eVB1wdakx2i4tUUQkeVLrNUgEDkv7Lt+PJl
A6PRNVTtxu0f/96rbcD693OvtoFaDKI0Tuvs0ODOTMc+OlAyHniLXozV39gDfikaTFGVNJn0RslS
RXWEz/3zUEcS0xBBMs+HDuIsky+M+Bg1Lq5h7qMY2W7zGTXPnTqPkrcGC6LqhcKyK0n8dbpPkxwP
FdKItPQV4SAnT1J0I95VGp+1/96M/17eFbRRSiIlytTgchjHOlnbTUzm4eeSk4DZuAWvehwWs/bS
v5yUByI01BrqJWdGP0u/lKK/kVYv/YIAM0VdlcVxkZJ1+brEYgOrddPQssMTVZVLGvYLHsoUFVJ8
n9xrbvKhrJgq9aip95x8cNM8aHcVwQXKrlwYNr0EAsCHZ9rL+sEgYqD80pjAPGsf/me69F8lZTJr
Jx8JgrWBRkplv42eDMQxM5RAnM9wcUZjCOYUZekUf+zkWfIu33JR9DueSrdyK+ANA17SgubQnzF6
uMV83aFRBf5NEUhGGS6jann2pFnK0RRL9Pq8x6mDHkjByIwmY1TLIkQBPGSRojy6QeX7Yhl46A42
WAFANYzWFHUF6RQIH25Ojzmm5RBioL9hmB7Prlv6dygeenv6Gu00T1hXIIVqW7+rtElkTRaYHdbF
p7jUkeyNHVAo1N5pO1Kgde/8NdyVhJk2R5p/L9mxnhXu3+/1778hhbJhyBornHS1qlKFX6pa4r1e
khm0xttIr3xJYsrKXIhOPyqXH+RXOouEb5XrUaht4Hhvp3hU4DHQxnVH72C6mHuv8zGKFl2sg6F5
rk7ULaD/sZG3jKbPzcQLdqCnZvCdVLdYnIlK6l7LXb0t5/lzPS939PQ+K+Li6yUaqrm2sxAtJjfW
kp8rqynxdgOPNERo1OLVWpLGSpl0SnYed9WBcS1L2TjcTf05ZdzNjeOXTZyPk6Vxc6SaN6WrxSSt
U1CEPh9XMmG5xO1DAGMyO/qnhxbeRNOG05ARSKtCZ9GFqdyRZwAfr+oFrxBfMhp7zQsw/YCjR0sC
jjJUDivh5u/f/7tgv1pSJAPGqMjtGGuNq3sSSlYR1gm7jYVA46RBsaPf5yQu0q3M1n1cjPs7wkkc
tGhgJHrEsT3G1XYjOuZrYjNKBcTeafTElNczAzYs1M1M3alMCfxJu6VnYCfmdMz4PU9KjIF4NJBF
F1gfAmTUYCMFuzgKO7WapMRcONGdvERBAphct+kUItif9EBvzFnwlMDRiGzmQrzNmByWPa7JMfT0
dMeADXnpx983hq//y2oLAnwM0uaBkeF9/3czaKLTuVbVPjtAi/iid+3lDwxwR12xAfLgYuOdnKNJ
vsdUAICm15cYKlDNm4Q9MWPADRptBsMbH+i4W7R7MgHQNOxGzT3DqUcNKhXuNbYX5JZI9KnTT8SH
Ib/tK8T6mCFCc54cTXUL64fIIqiv9G8uaJIO+MlpVqKltEGAkeaDzQMnCf/OkQ/5zPpQaX3N6Om1
SzovBvZXyQWuBd1lrjwjnX9Ectt7JWMn7B4EJ9dLwS3RdYc7fdoTqyNORWYIg82/XNWDYG9DfH6q
gVKUmC638gW1kCd8YB6+L2cGwh0nnIsLLINkcBSrZjWsuvnFvUdKmKQ2cyw4/sQLa/OOCTRDKV7x
7LOdFTxIwJkgMaHwTlhKIDHzreSpiKyIidysnJ3hGMxFbnz4QeILeCMoV6sE0HD9+vTUYhNC68D8
aKZ6eGI91MfPJipEFK7rBtfGI3G+M5IFZhSGG7kEIzMt5jA+8QbQxH6/PAGVeUpQZuO8ML34Q120
w5pm3BoRht85FUgULou4arwT/XIQJsPdmP5A6fNY1kytSrzUeL/xDLEqCzN6nQwzmqdYsslymvuf
fIulj6kI7cpC36cTTD3PsRe9YemeA1HgWd6TxKZicpbfxCWjMya0F7t8o9oDHMD/TMlbO7mFR+8K
yj0CagLB4UMwRQNNx9Ofz7gjAJCWCaOF0IEfiAoCjQ9KcKKnptKc8wqeMyhzEgq1u5Pbyjg+u3Vz
OPHHcY36dv1IVsUBi1g3TtX2TMUASZRL7H98fE0sCw5s2tYutqopPbOtMl7W6Y7uLJ/gEMk+H4d8
ESPUca+rUe9LNvEFfD6oVM9cE3KP4AlLCT4LVGCjNNHMsllNuxFkkcaSQ3XwBb5i1bLhYWP/Ds1u
niw8oAqAaRhsjN3i3YliG4MG+mMQXPIUKRnr5bRes2Gvm1nxkSD0qPt1Y6ZHkkQF1i5sj8IyZCvn
ES8dxPY7GG4b3THIOQH/MlqkRSeeY8DiT4K+QATn5lth/oFHTkHHyb3F4zWh6sinb/yuz/VUBsgl
rNR1tgrvW/ZGyR7mmS2ixUPoiQqOgItO8UKZ+WOxTNqxbQNPByrqUH6hcMVShVKIqgNfP2ZMko5q
25iWmERTHf1HfK8tcywiuGQ5dk7SPdqO0VjKgiM7/ojscZCIb2guOio+BzhxjuDomBgRQE6LKe0s
/mpgxvSwKVjU3fiPSuyBqk0UEsYAIEnwhErE0mcPweVkmAK0nrxbm4ZCCmEheWSjSD7AxInR8bnI
2kmqJNsyurNY/iu4Q+j/tAlhn7aPASBeE+XKlWR2exy5djKD0nbyrmMFDbkdn+rEM0UgXOVdEWC9
V06zJKwY4s1URCNi9onRApsE9u1kJPnBi4g9NHTE425oxFL6RQ05fEhN8MBNK16d8RFLUND1DgUW
Tw5jnWfG8KSOMfdAib6tGMEuehA7Z17AgYUnzG1BhuY2kezmg1u56pmVChOyxJBAk20ybca6MaRE
CZiLqdaDKdloVGHWTXlj+Ocmu8/ImcHniRZ0Fc6eWVxeMe/gKOyOxVRcYcbFl3ch8S0YAw5NGvHm
m0Ty7aiHHIXwiJpP1Kbmdpge4fWsTD3YJqZ9MIm7wyo0ZWunOtSfSCtm4IAVm5nnQ7tK7wmSYVwb
IrsdvZ0MZ/cRya3qvaACImvoWWao2RmvvT+CApkNU90O7z5RrDCjwEZvjvA7XjW+SugI9/kjVYdD
iheqb9OBlEEiG/BbE5MMlFVH9vqFBMKK8QOGorfzmzHnJ2HObM2JC9fNDyF77M/hMh4ALlXOiNXY
hoekhBCFG8UjJXRft/Ha/xh6qCu06Ysxy95pmbI8w3yaiDvOsaMaeyKs5aexah8Y2OLWsAnUwhsS
uMm6Y7CNX5s9jfeznpAnGBn2k0yrCoGDsR0LpGqYlRt0QvVr/GECErGzXfIMcIm0U+qS7H58IY2Z
8pjyCphbY0wQdf0npGjtvfRw+lBd5YsEJoLmobQ+KCi9MogUHYP4sicoOp4Fqi3hIuF9iZYcMLUD
o5ULy2k21zalyTmiNOcQdkM33CZvrYT2xjo/9yHDistmPJGqgWeCTygmWf2qGvMBeg5U3Q1JjvwI
VDs2c17hgw1e0kZwDEJlNDmM5vGWZKDUbaxs1UYgFHuJX8liDo+IfWuzeoOeaC1XnKnq0R/cuNhI
sgacZX1alc8MnJ5Htzh7m0P6hUOfGEDrGQl19SmSDUgGyJr6i1HyuCwnxx55JW6oF5lJdL5lN/BE
nEPPAhLOue6emIJLa548VwZDrM5UtMloosfFH9RCdECMPKUD4gRfAvuVkz8GLiMVy+btJOcOH/SA
vZdmXj+jgnMyz9ixo42zvZGByjchK9FntjxOg/hS/bKNXFlC1TjBnoo8xM7DlZ/Lc/UJT6LmoY6T
et4hfe67yE2pgAYH+tMsfLHQmfhOguQX2Yw5/bvy++2UYMoG51ptHB/8aGxVWt9Fmp4eMsBzUX04
cx6jDSlXBjL19YUx7d+fJ/9srZjfjRViLBSN08lVCV4rhc/rlWeHC491+qBH60j0F0XVOF3B6mHt
/RgdPqrc7nzyjJhmz+VBQ9Gutx3LNcC8Av8TveCAHNzBr2d/X570sxfJ5emSYYqKqOrWdcaGGpxL
MapiepGmN6gPWSe7xaWza+ErDdHEG3bIsablFYtUYtBvtDz0sci+Pp+YlqUZNFR1/s3Yt/2nI2P2
dW5KsZIeziDpspM5NYZ4eQqVNT+Ln512KVq6kIc0uAjYcy3KhI4sVDNp1mE1Ag1o5FvU1qO6VYPa
qSKl5Bfkv5tfahZNGtGJaNpnZHCmqK363BnCcJPqx1S6u3QPJna4VKxnWQSZm4TDnnRMSZ6XmjPo
CFWhfFk4HwoUokwKyqyfUplFz5LZrxA6jxJZ/aTtc3NTJG864MmTVME7F70z3+OM3DpmiBBphb00
iRQpUroW9Jn//vnk334+i5+Oo73FpO+75fXPDSxzKcuSTE4P6F7FGPtotszrF1V5jEt2aDABqJMR
K9O+NSL5oKMxohY8c9K4EHKIwjlaiLoXlm86fHNy7f6+uu8z8PXP++/VXXVX80Gg825xdVDdjUHB
9XAMQXqXeKkpZZSNcX6M8IDT2tL5Ccvh7cbn/2z7m5Il6QaZACYQe+Vq2iLGfpXWbc7LDqsQjQEC
pzh4aE+bxMKCMnat2sfx5UdZVrRvHTFTdA/I08zFG6vOrxdC01c0iLKxVPWqvxrSS/M7OUkPsg8p
mRDshHxU7vpZu3HLb33Q1WrTS1oT59UZGG19KKOFFKMDS9/6JLvxhdSf40xTZoxFPICk6eNU5b9v
btvkUl4bQXLoSCAfpnLqiKhI8Nr4hyo48vRhe9PxkAprmtyWOsuITAYbxshIYMNDMqJ5zSM2mUE8
liAxgZ906DanZcEPk88UfS0Zy1p4M6T8Tjm7oVzbeffQkEMH2A7YpaNidPn7aTF/uXcyW4Ns0iqR
TUW+elqLYvDNk6TEh/HwSMmkSFQIE3mYVfCe706vwRt6TP3l/ADLACe39U72L2S3gCgq+4z361O+
IOlzIcRnki0X2O0xg/Yb1F04PfrNN/8s6VYxNUS3kvYpWzg4j9qlSiVggDAbN3ebT0BrqOoWATgr
utPWxkCVuMoejC+x8bB6U6kgxRbI8ZIgJLvIoT0ZGiROq/HTWs7rnK7feahpyUQ7suxw0wFxbe9l
jkzCjeVH+tm/N2VTM2VJNiRD0S3lv09BOvRMNLsLMOvzc3m6q/geYlXYiXEwQodfmfSNM5lMde6q
PrLT0azLbBvsFeao9tbv93MvUYiqIOaQSzEU8+pljwNWAbHr00OCmPbisdDkoL6ZHQW5c84f/35Y
vsf1V0ubyiBXJCGD0aB8vbRUahXgRZAJ5aXttS/e/WP2ZEHzhXjX82i0cMZKws42nczJzOTxDkY1
aQDGP32xoCdARfpsj8NyQE3LwkSgzcmew/xH48ofRnLV0+BHJGLrBAwcRHih8zNArXsOliKDY2Ui
HbM9asn0hIbNgcZISMQjp7q/v6b6yzvBaEzXNVJATBaucQP/Z39pxTaO5CiLDj2tlmwle/o+eohX
AohZda9s6wUHL2/MnDb3Ld2x7zw7L12bgGIFzkHFG94snNnxI0bJxQmv61N+P6BtLDb1PUJH6l4f
n9rfFy3/sjapMk+AohBgIsnWVYjQSa5P6aURowO5k6WyF1KfZFPKhvNBaBbJuNOwypT5REeEX5CQ
ewEHA6BK/AhKuvqlBi5wH1mc3/zYO+s3plDS71dHy9Gy2LV1Tf7vLVWrS2O1Zh8dNIwcuMlP0LW8
IHlozH1H1HO0NrlCg4rv77uijH/vjyeWHYiBM6+s+F1K/PNTnng9/Czs8KEC6mzus1XyqWoEA/Sb
5jESCEc7zUy6NqsYCuoz+OruEIWOPqEIe47KtfWJGktF8cmJ/gASD4LCrcXkl0pZVVTNGmNnxpb1
1Y0xmX2Vvu6HB1PGmM0OqWXrc7uvaM5dcprFHKWhqp5uPOK/aANQhYxxUxp5U9qPdUNMspTzQMCb
rB0wPLJuyCmRW/XWPD0YI7Cm2PhRPLlfpE0zPacE3Y1PD5H1f/8+44Z5/fMo7Du6pCi6YlwX4lGf
h9U55NvLyJN4Ing0LvrCt14LE7xWvurFGx/46xc3GO3p3HI+7/vd/+eBuIiq6OudAiqFRbIY4l1j
ZksrNzwJCX2mvp7FZtqBOlEReUikI7R3fkJkFVFvcYw0txxuDHCkHw+AKqKLMiR+DY3IxeujUmbJ
1VBfsuCQcxpovwiNoXZINK9QM3tVUUY0t27Bj5s+fiKlvyFa7GDS9S1QtDzqgjRFhyMvpGzfxw+C
+ajHmxO4Gs4Ieg9A/0zm+EIpj2kL6hC1iM8ZTYWhgkWVlksb3v/9HPxcH66u6apWFE/qcOk0rknN
sHYrqD/JYqg3hfR6yJRF2Wwqn16Xuf/7Y38s9FefelU4Bn6fofTi3lfC4iIgSXCoN0635v2/fQpH
PU6cFMISU/j/rn1ZlPpyU/HdlLoC2MJxLveQulq5dONk+fNcy/f555O+j+X/PNwyN7BojQgY+7Ap
AUqfEcmeD4oE/THeDBdINvuipyUO9li9URv8HOSrooYfUGHn4f+go/vvt4yUpNKyMPH3vFvsOFa9
kTWU7xg90wSHCthfEPVwetKNcMbSB0dXw5FzubXRjMXXf1aUq8u4utmdZnRFEUY+7rlRb7W4JK/U
GefGqUFYhtWbBYyRRlkTfBlonG89UPKNj7+WuiWDGtdFy10oLjR9soihWZpIrhA202ZsCudPRXQf
k0+haeW87zcmdVB2YSesd5f+WDGbMudBdjzXiMqkF6OXFhRyNx76sXz5zy3SSPyVRVkzdYUGjXFV
KZhtqZ8uUdIeoweg4OAsmxUx5nuFDuyc9Crm5Q0o39bBkGFXOHnEnYUowQDHHCz0VUCT7uKADJww
754K6BKaBZ6Ee2t/jiaKp2+BjsOMwjHmnubFWl6qGxqwfAZ0Tsoi+rbqhhYEXOwPY/73N/s53rz6
ZlebaVrE/rkoT+1RXdeMcnCB62tSwqbZnb4gZOqgeiL1m7punttJ8z4O/yRsVQKjj2jdwNHBYmS/
iWMG6Lz15HkzO62Fh2zpY5Ygp1N2Bu+0UmwF1AcU0DlIsg3mXPgP43/upo4G0RfnyBw7rQvHDZ25
uJW38ayfCfeqKzwYB//O8s7b9PEEufhe2+mHv28AJ5Abv+34fP6zAlRKXFtGG7ZHYzvOAdV4Fj0Q
W7Vu3rFLwAV8Me6alfaubP0jkWW7pU60HI4J8gtdsPpnh+iGbb9o8C0QIbViknV6TR+kLfZFdT2m
qUs4bBQ3Wqtzi8HpCTCbSVzRtHPAHIE+2CmbYA4oYgE1Ei1JjzokWmGp3CTrwqmWykbZxI/aRr4X
PPVO8RQGwNZzcCd55kfg9bthD9cBVvY6csUt5RAjBDxjC3EZrZS9CtUyWbJZr5OlsqAdvjD2FqEI
JlYc89AvmSvC+ZVuPFPGjzf66pm6OgwEnZAlQRq3x95bFu/aNnhIVi6zhPVlxRR2wl2pvctMWZqc
BigvQUwbm+gIPA6k3la3sQ9stJdgTYoIiTEB6MR72suIdAgjmGWgtbKZuUpXoosleAN+H8DGGNK+
xyo9ttM5QAUT5Z4Wu34QVsPoD/iS5oXbPQ8ojv5+er7l8T8XBkoRagMqkm9hzT8PTyLnGeVCwPTL
iR6ih+7d9wDNr/x7Ujtnw0z94Mt4/aoA14A1eLEIQJYhECCvIvGMG4Xxz5V0vO+KKrJOUaBa36fw
fy6mP+lx3gZmcxy20YbswVm6Fhxiv4GtaAdtHW70lbaWMLhJjriBTocNeFs9/31HlHHT+nFH/rmI
q01NjXy1lnyjOXZPwl36Ba0QivD28n5ZGdv0gWEhkQrGO8G+3k5DItXtQ8abW3OLtXQnbay98CLs
y1W21qbNQn0SVwjE0hulvPqzgry6U1dbXloG9Vm58M5X3yKNco3Sf32ZCwdjw9SYo6ru2U+dy8u6
4jwI9TbFl9essD1tUhiRjWuLBx1OsLbOGZsZLuHGnrrXF/HdcIjWgFEQR4meuhZfzCP5MObeP6Jq
QChmbaAg45xU7tS1dAflkyy00rusEve0P6/JP5idNp2tzfQd1JIFHnFPZWcwsGcvrX0I1Knhr6iW
0U53iw0p6ETJqsxpL/Be0i2Tvk0Hz6RZQe+TbXIeVoztvfjh8iAQSBFvdLed93Mgi3g2TS47ZVgm
Y9UMQBFl22oZLC5LdR7Mk421YETmYuxbsW641kJklHeG9pZvwucUjmeFl5OZg9PtA9i1gTNyBs1d
z+eKu3bHlrcisAB0F+3xPRTk+Wmu0oMyt8HWPxCpzXBO3fmkFui7ep3cDW/pZyFNT161NDbSnli3
WeoiF7lnBgnsXn5W9u2KoeJGWPczY0HoWLCSt+JTyRJQQwwyvNM8BYRKBo3HDkTKe7OO99oOsQ7S
ouBOXJLbtwIK0y9mHYHRMVjyCKNi4uGUYpFQCZtKVlBZH6xZvWBV7/cgI8mrkw/VUwXb0JgXx9Um
mvsEFIC6dtia1tHK8Ma2Wk1iDJvDOh+1Fxs887uRpJhth0cNwSLngCkRQju2trd4LSxLbhvpYGgX
yCzzF7mD9YtQBmtnbE1P3iejixQRyZv2LNyf38AcEn1J6EXzWMzEHSaPrbbnTs5zF9sb/7+IeBbq
GoPotnpKVuBUgJxjgyLCZGPNuylNv3nPbZFhVKdEkxtgEWO3mFnTXWnjnAW2M9Ec5IgQXDc9N71d
6pvQi4+4LLUdlcc6WzOJnGEg6HbKjRPMt2j6aqmwOFDKkioalmqJV7VHFSh5Igx1fexh/xWDC6IK
aS/t9oyY9rFoiLfQZ9EgdnOWEXeY+Ty7CUjGqer6S3nJo84egUnVG2UMiGGgVFv8BQvm8ovyHhBD
kEy/lBurx3fL7sdlaxrSbJHDIMPB/xYMfZ+czrpW1keabqT2VLuCQK7hKX0tCCDj9p48ayqx2wIC
+cKiy/QdjZayJbGOObni4B+9cUXfx6EfV6SbJp4Fuow/5Jtlp8unvinqo41ERqL9tyyxlxuHMQdd
G7MUEnKKmtXysug25d3fC/5v9ZNl/P/Dr09Qdaifu0o818dRyMOgdFEf9FeRJws52tTCBgkU6rGc
q5TnOo7+4I5Wcz6q+2A5JGs8V96NI+r3TOHH7TBwoWCZYOZgXlV0uRye0+rMFZkjrH94LD/RoFB2
2RTh3gXI9mu2aI5IbQPb1laIrhj/2+r0qYHTJjKMz25ppH8Od9mOMUxJeLtUHDLW1VldrSS2GzWr
j4ib5s0ccO/LxUJCUL0NjwAsX4Y5MqSGEI0MV6b4GB9ZqliX+Ud7ieAXRhzrFtok7J+94SaQTYel
PKqTt7U68Xfp9NBMafniZleJtsYndC95YFWmnkAFGaKwyabaBubaIxyHCdFk08o5jvP6C1hvR90x
cQSoUK2JVdmFa+G5f0QLNjWeVQYMLXEXxYTxvE0qIQP3h+RIg098S13FSbdyNZExhCM5m2xi4Avl
TJh9b/MIO0tgyS+3upP6L7Ul41/MWao6WuXUq5ev0VqLA2BVUXCdTjOV3GRlmhNh7OQmCkebYb0S
eH7v1KdZRiwTMGeK7ZlKvPsTgRkkcixSD73VyspH9RWKmeAzOBoO0TQWwhRwMeJd+hQ/+GhbyDOS
ny5fxl50092wVmq7gW/u4sfSQX2hT4gfUuJ7II/P2m3zOdJo/3619B8tYB6bf7/s1YMsKIN/xhpV
HbttCNTsPVwJq7OjwL9ys12JwmuuQG/WjyeiEoOluYD/lR4MV1vihvGhHu5gm0brEaz4Yhwt0REe
Bk+jnzG5PBh7FDwSRoXLlGw2OrjBDh/heQeggu8qP0JpLR/TR/GFKpFmljVr3q1ZgYDkxibws7t4
9R2vDguhHvVFoJcVpRip2Q6TV/C5kVc+I2ZBjVeTVpQTTvX3nVW0n1Uqd3a0vY5OPwau/13D5bA+
5bnBnQWxM2O8BoQ5PTZvJmhK1f4E2D4Vnz81p3ZfVc6iJvm9ApkiJjqkkOCFEjUPIPNZvhRvKLF/
zovG22EQT4/10DR/NFvjUrpY+DqqY4OcN59S+QUv3ax4VFHW7VANLkovdoWNxG+60e9rtDgjCG/B
RFVFOrnr3wEST+8lV4JlXc3EjxGVkrqRq4FPQD7tQcxcnWxgv8/n88Ko1+ZpbTqcnBASF0wEeyBM
iDJhCv59w789M9dr8r/f62oFrKuAPtPAz4wiQoDNRvxBjXmbjNxk8gKJ/r5+ybbBi/6sEV0BQw3b
DfnNz+W7uAXTI85BsrmirfNj+AdrXJSw5H61q2ZfeeIjAjWWJTAaqMf+vm7j1wfln9/j6jgjt5iZ
8iGnvCaCK3+ogJZsL3Ms8Ovm7XzMtiGKTi/bId/oVqclGlDkmdq0hrmz6SbaUlsGLyTSLKU92TaT
4pNIup38njwEc+nQwwYBATkr3dqWbTRXC51l/+Sm02GvU8wTE3ZXA5K9cJCNPX9Tvg3Po9KXUf1n
xyAGhtvu7KRf2iga9nsbM3NQ3fj+v5QWnCdpmmBF01Xml1fr7QCrSz8ZYXUMvgJcG75jEmjukg1V
LGtCFYAjoTldDNP0udpfiMvSb6yB6s81kAug525puiziOrv6AYosSqLkFNdHghq2F1smgtOabPMF
JyYSEisbB4e/egfyuxXQFFZOGTGKIsd7UpMO1LCtYw1ypDuD5BQgTvPQS7zQqXcpu9nfj4r2YyzB
8JNy0ELuwEavXo96ldzy5UITSrYmbdu5IocrUjFY01Q213Fhcz8Zv08+aa7Z3dvp05pyeiG5RYLn
8RmDaucYRQQSh5mVgLQVQMCiX2r0F+N9zncpURNsCdBWdpDd5RvrzvfY6L/vp0rvwGK4pzAL1a51
GoMUd4Mv+CV4jrFuk2YnKEIhHy4XU8B4wJEQ3eYLCTC3QaTxMiW6EADY7ESUlv+hPwd0rcS54hme
ZfA0d8d2RvlQvgFFg94BpBDAwlgztKQzos2f/n3vfxpYuPf/XP6Pey9UalDE3PvKRTIA44rTFGlO
+AW6JyAUs2Rqt4Q7AbYsMIBJj0D1LUosNlA7cZ/IDXPTWXEX2jpHIs1T730b9AWRHc3k0+ChorBa
tWPhCu6TVCfkp/sz77XhlC41BGUCrmRCkB1P3AkP8l1uj4awDDsYSrFH0XTBCFHnEly2JZIH8Rn4
Y9eY31hjfzmYcBNG4zJ72qjzuioXWr8zsUnK5bFd8F4w8kf2LCLQxoiAT8WOd9EyfRm1zbjmnJz+
QENTup6T5gNJFxzv5nL8+Pt30cbd+8dj9c8lXe3uogqEUWk0pmKo/7Fsh5O3ajT5OdUz26iD5Lpx
e0QDqI9Th0xd98Hfp6/IYEEO+6vkLVqpdg4Rh0ydPptCs5XvpX3/dKaN4W+D3Sh1PbnW/JjPccyt
CZHy0PCdb93YsR3081tYGOTQcICTuFoEmzISirpuxm8BBHwiTvMJpwaO77CSaNEAY/4fYWfWnKrW
reFfRBWKgN7Sg4B9e0OZmIgoIoqK/vrzzHynameZVLzYu3aTFREmc47xjrdJOHyhyrsbG663m45m
B8yaIf/alQuDV+9DUwTQPbqf8N3P3TQqMHf7+1YrP3Fs8fT/u8inp9+pmIvWNRd5M2+2ZIx1NASd
2cmvfGpCYfbOGA0SFQlXHw9zRkTnJcwXd/J6bz7S4ZuXIbFEkUJuuHVDzyIP/76+X08ShrWi35fh
02pi5vcNnUwq/bo/KqczJRevnnkihbnbhB5fWu95RC0aKIhL4AsDmPz9ydpXw/fj+X376KfiIz2g
6d8Lr01APOKnMCZ7b0/rMfliZ+CVXmrhG97D0uGsCaUSSi0CM0XCxdamh1zJZLl33lKyM4MrceCX
qBHeJ1u7n/RodolAwKLGq4k/ahNqthWpY2wsLRtnN1YCJtRw1DMrH2CsnQfM1wxp6eI7SEAGIsmk
vx8JR278L4EMhhhXkgbTCDuYqJU7zOGAAntb4m5HdT+fwXWeMPeiLL4bIrUo0Q1igyoLLy/3gPZK
PHUEUAFUhO7FJJgD9hhSEzKN+3uLQsQjmwFX86qHRip8WJ13bMrbUY2GSg/h7xoyWUNYv9oMPwIV
PyiVXGTJO/jLt9ofY8A8QJI1xAub5EQjWThNoixOPpUXBYtmsfSNCwoQqE3dEgMolOnoABXvAUZS
EeH6IPaotorgKqhu96lG7kAL9cwOvJWUSR8hxOiOrGd2iXIbvQmyUqj14RpQc3hGVXUjRE+eICwm
JgCXe7Q3jF1IcupYR3rleZNMZeybBVK7I0ZgZy9b5FFu7GVtkTfPgCRU8ShULSDbI63RAhIL4hVw
iAkeX8S0IVg2D7OWwSY9CXOyGwg4dRKDgKsgt6S9sdhFuGVapMg6+OUjtHgX2Ct+tsAKsP+QErcp
6BYBJPbMmO27Lf6EdfrYOVlX7uZWw9SxughkH/whTm0ZkhaKH6N+w+nb/giPwT4gVPKDqY452ToE
FQQdAh4wVzxsDD24uvrqiDqJJt7MHTQD/omtBbHQUuze9xDy3ugKeXCVAeCly2b3NsJxLM6WfLBd
jFEWEYPkF/OOCcl3KJOb0adYRklGGzjJJiQXGvbZIoOGCGIAA7K4R4WzElqCd7YzV4QbxzuECXja
4kgL2taJO+YMQHbAtfCRCcmOR64sXca4lXkJCVCaVcwPnwwzgVgCPOGBqil34K/bgMrIIEAXcENG
9mxkn1eAiouFH6dV+qkHQMSDbUWDmL3cvvdKbjrVHf6DqB8/R2UY7E2vZPgjj3HAwkIs2PR0H2T7
/TClie8lRuks2mgFKlwg3AdxuDpaKI9svCsjMqaoRbfBmkoQhMHT9pvIjCm63fKOYTJ6ThyHLaFv
UN6nAbZUJpGSxZwBra+6h8+2QfDiYueSmUOs+c45W2pw8R/LnbMmiN0m+GBO+N81qgYQPvbRjoi2
CyFjZ+8+5BWwdN7ObHHymfE3bdR1La/aCNk317UiD6N3SZHfIdpEEFVbaCVF5inkuXcCWI7+Eq0Z
7+bNQ4D3hjqGu3HgPRQ6r/b87mM7aAmQd5pE5+lxnPa769zZWfz4EaUgSls3wbv/Tfxu8Yvb1MRa
AD1EhLHdqY5wuUEoFiM/48cvPbAcQ5x1+3fJQJt1qI0Sm1YXmy63Y01fbM+/HlzfduenCl9Vasbu
m+oMDIz7mpWwmUw7o9sn/r4nwC/KZafunok3EitxyM5hYTjqkEtIW0WO+LGLVR9m63D3rb0x2zKE
P9qVDa81W8nOBj3kp9o/WkhxrUGTsE8puFLPEVLhocQZaE41OE1yDrza8V5N5H4yPERZ+u2rPc2Z
9EaeHrZnzjyqsKnSNMYPi67QBo1c7cangEacPezv2/nVkf087HSFj1bhtnw5i3w7Z09oZzqZmp0n
Tcare5D0ivTDB0ETxQDr80Hu9hci+6EskejNsIkOH7VxHN7HbDhkMVwnu/dqKXsX79WFNX+20uJm
/HdhTzfjsFeTW6fYiSrqejWIxkgCgqWh3hIYIzYBgqjVoOyXDmZzdD5QPjfGtAqnweMFHquLeu2P
W/QMWWe77UUpC26RgknFjdO0t5uq89ondg3CBp1lkEe6Q7nqvDFKRi557R6ccdN8U7sP7+Pi7MhP
CUFj2pbL6KFwzHxdjPcx47I1RwblQzlLhpZsxEZpnUnmQ+fWzWz03lRmN5rSI6JDygyS/7C6eAV/
w5J68fWe2Cr78+Motc65WHW7mIMPySSETF8hj8tszM/TAgb+J2Hi88ecb+085teQmgw1MCeMMWUL
ZCb/eMMg0NtMpIexmdwXHLcNXx8r/s1cws+X+8h3LbG1jA6zFJARzzyo6G2/tCqv0g3KHkLfOcvu
BubGnA6cFLAPRFN+cLUx5pXGSu4y0hcqwKYlJoKF1TZWNYMoVF9Z0MZqlIMM1u/NbNuSp6L5RUDs
YWPKuegIIToWV0HFzWdnunQvxou36LfFCrUfkFkD+tCfl0ijSG67TGNTSpYUYBqztu6RUR39XADp
h2lt01besCOjl9/YiCOxH8GdmIPiiNj8aj1Uo825wtCf9qTfHuqLC6hh4f19lb+g4dDXFFCZL4ug
lvpUU0v7nV42NV6pM5KCVARLNNnNG9aWIuo42KyqdyIQAdqQzyrgY26LngAB0Ec52BDERmQLmRZO
1a3hdbKdgpQsiHQ50zX2Zu/53jzhGzZtMjDg3B8kZ9K0YZzfGdPXAVI8nGiFPQM2uxi1mGaAUyJK
fRCKv79kQ/4NAsIHC84nohhGXE9g7UbVzvujvhXNfae3Hz+YJFU2Wwiv0WVa+ThnBNgfGJGTuJWv
A46j1SdWEKtc0WlSnZGMiBfNbYUgI/kk/PCuBPnwkdq605lTHc6JQRBPkrDsygc4xT4ZKGnr3+fN
+X6Fs23Y7p35UHpmonHdw1BuYuJPyi6OtXYyumI78zAvTavtbPun6WZdT7drGSE2lt05+uCTOXl8
UsaR9eCmnmlPsu61Nppv1Uc9kcegOi+AqMYvcwNcixotHecwITzoPO20iX67tIpcP5EctLeufsQc
Bx9xAvwWqZnQsuBzOaYttGuOV8KpI5xuukpXzM6LiG7HTxlmi9EmrxpWOx2MEVRLFBMP2AKpzzLC
M2LvJhGiWGqlqxh7pv3EJFYR9wmpt/Eu7jY62i3S2czSxXInTsabaBMpQ3S1FnkWPimsxGXeqYxr
PlNCpHtktI+Zf5f8JjzRhYr1EGBybufRdkBw03DrPvj15MN2CVQc4IEAl6ByG/bB1oMyRGYM4H1F
I02tQ+Ule1cXTrBdAPOdGX0f2IPpMaCk6Wiq6aEYfmPxzUA2i3TcL9hAWrFkvRNfZecOHqQvuvNf
8G8eCbNZbJLg5rSeWfXNJNtf1CZHTuZ3vPILmBQeBtjPMJiVDGLA8EojfbZA9c/i8DG9DrIV9SGb
yA2QsLBIVHdxG+S/3ACMU4+o38aiE+JQMP77hWvKYn08n4/fL/YJSthpqdbe79lWGiPVwF62rxMl
ebcRi/sZqZjXhR7itkHvl0fK21y36JjNSAlZRh6hqzx09CZfvtdk9e2xW4KiH6b9OhT24XbuKQ47
uKUa6/usolWkCJL4K4d4g+OD0Rh3ZjgfuHgNmISGOyjhrtDgCEd2icNhHWDKRQxVww4ZdABomB0b
W4PM2rmnNwxkxjXMy4c3vGBKcfNw1AcoGrb4TQx3aaaY3qEctfBopQq2pXWHIj8L9pOcs6k7mUFC
O2Bj84aLAdl0omUpQnJ1OMVGmYlLFW2OYp77hHqTHCkW9tEm6cTbuuyQ7ilGfm3WAYL/wVCzaJH4
vr2zt49Iq7eYjdLbtEkR35vzTVdHcy/GrXf3M2yOhFi+DE9cMU4s5j4U+9GaFr97YpJK1/IJvefs
KQb/yIBGCnezv5/5L7Stf9fnE1D3UOr7UW2zPvPpKdzEHYqAc9zwekDVfjEEjqOt5RYS4LXtd3C+
kly4FrSkZ4DOeO8N9v7gcjVktomN8/IwFh/+cz22EV6g/cVzVNRz30raayIftxc1OdEh3D5Fn4YP
uj5/jIvBhQAnUa1tyY+8xGVQGzMdQm0VkHsbY9rcClvhebz3EpjUA4Gdv1KjKL8VCii2EW0yrGur
z0dwe6dek7RqnyZKr9oa+nsRlzF7q9uIdfswrfHCaiF4ys0d1mAZ/FYRSPCwYYGYYpZIVxcQYwk7
atvL3L+f6S88CJ7pt0t7gr2yOlG2elMcA5GMb5dYqNypyY7wRHlRBftpAieLJpYE6AQTl4J6a++W
Xea8mCKX3iuE8ksz/+Mxfruep0bvcT5k913Krbp83oPmQFtC/vQ5BxbZmDCKzqgZ7WZp2Hjfj7ee
iu8LRraRyKRjuB8Bursbl9LcfQTgBYQIirEa7CW3ZRFia+JB1L91GYLxU4mTjBrBmdNYDfJwM1aD
RpD0JPcQpMs2DC0AFV/yX/U3X4Ksv77e06mbFfvGZbP5WgnEg0TbVQKhL1lC7vMJ3YYpDDQXXjGe
65jCdA6TFMYHW7Nl7fwVEAdvGMShrYtL3f87wlTeFhMGcjMpNBRRIDt7u8kk6GXB8FvD8G2haE8F
1vlYK8pJXHmjR+yzA9COC88VEB5NvJtTJGqhHt18MOIXS/R/tgY/bhpVNuprcNsfHqfpIdHzTrU5
w6w/hYzLFpi3XGTw0yOZ4nBfrJ4aIjvqzPP4GuJdM8p6mp9ajJOCGtplMahGHxpY3C6ovZ15fCN+
leTYDSwPtlROSU6DuTK8BkVB/XaIW+8E9MWw7OyV4LUU/u29stmnPXHGyh4OSJiOrzBicSUoeyTb
2dIIjyl2996GVqpjESxsN51GgLcJENwjas0u3hp7zkGjBFE4movEWe3tCjsgeE/48fvSi0pC+4Xm
y2sNwxfxWwNh6Vf19203vJXSdauo2mnCAIWXIy4+LkgQVE8YIW0Gxcc5ukS7AbqV3i5Qu8fR0dnh
mdLCyY9Tx9GdrE9vGzC1hihCVq3V6JIBHp5QNKhg1kUk/gu0VmxgrtRUZ9xwgOmHcFWtR6hTI7ds
amxwVYTFYLegiK5sfBZGdAaXZXGyXGNKLKvNr4i2w4N/oMoUvAVgHMoD5obsetSgWEfh7RNwPPIT
B6rKUyiuIwkI4/YYDdlJjHk+R7nqgegGdXfLnzqGmSu7e1+LMGgyyRq3MJvFhARXbF6sxNWCjbfx
8GNjCHiCu5tDuT/g1nSEj1pOMYfxcL+ycT/COEn4nO19Usk9Zn2W9kmkLYzYlpmQTCrFMuNCqJIQ
bjfRDW0CLkT+xcOzqT/T2JHqbk4gjqgAQO7hIxJy4ldkTYJ6syyJYGWnImUPFyXJUCBsVIJ9NdF8
LPziQ/chIAH+yqkL9hBKWGJUQDBd2Hal8E5jVQeo+XwCnnudyZ0CFT8wRoxbRiSYj/FbtX7HPtkK
xFwMZrqYwC4kEf0DkNsGyGW0DPIqfwW40oIA7cPoIo5X4gY04KWDle/MhCe3EARxf5hCKtsSf8uE
AwnB0d32sNkGP+S4CvCjJKl5KVE+peC9soc9DsGgD/qFHRtxbbd7JxAt8iTBJk9uQrWtW/dhitxX
PBn0BlRPvI2P4G4BlSj2Ncp7zIM7fSTP7OI4llMVSlROGnZUZOJaOlN6CVe51dXG2ApDzTb4Lwab
dCPcABfPOLOA2qaRCFTB4hI84trDUsbW4zYAYkfcdFyutvax2+Gm6cMOxy2JJCAMcP0wNtqzYk/G
IgeFxyuJI1k4JJF9TVuAct8mtMpSCagncCeUHP6dxVo5abB1Ol4KRZtnRNVzd0i5sFo+YHOYOAot
zrHb9NXo7FRewr6u23Cx3TNlHRtR7WrdvaANU1HemQgcbBNLILfVPdi5X3CuFQFjDTyTdr48v4QI
NahgdIQCGWg5P8M1FpgHEXFID9Cy2IGYIGO5h8EOyZpUXUdubMoUQcdSDoxm2RaNENENe1rjBC9C
5JlLQSnMPd0R7RzLCO17Fx2+pTH30aCwAe2zGARahfAEcU5DLIHeYB8BH7GW0iCxhe1h5QPrdPNe
3rshILkZgyozGqy9LX3KCX2K+Jqi8WLtYAHUwQVOGzLUgHv8YBp68ZK4mLXidkx8EXxoYQoIveXF
yO9/vJQf58q3TfKpZNw9rpesuqocafO0L3aQK/x9fZ4E56FQIuhzqXefkjnaz4PjaDfQvf0o8bQe
yLHXZpfhZ7uH0bWnvnW6+tuhV4qMpsYsHxx7u2UqcpNZ/xFAjzrYgfzdrRW0e+MDqQNjdsVxkKvl
cU4/VAzy6MSD7ULE7OGI6gONQSLPCDsqrSKU7E2Exsm4xqnHzAe6NW4xsO7rQJ/c+5vwOt3zX5u8
yArsfASe3Zvf7G57ZXfrNPwkysKz97CPMcxwiwVgNFllisG5wHtHg2McvQ9enr5ooFAH0B5ndsag
lUEfUzkR9HJib7l7PANkQGTtuOwklhZn6GZSpieiQjmxz5yJAEmIMPuinbNJssUCZJIe2t1H2vCO
iodsIfPicsy4Es88c2Gu0JxXZqtLT+BIDEITR2VRPaY33p4HvxGxHwsNxzNe7BS5Qsdv21+UOm/T
04YKBpFafGOM0hzm3BIPCrX/Ur4jKuC/VslToys/1N3p1m6dJtTouEo2ECYVE8neecwir8hkWM1O
EZ3DvVdHVSSGXGwc5t3bOXfvleMUHKGfV4PVaBsbBQ0iTvOZlIiR+yU/3u/lRHYlo8F0shb5sukI
66uQJOu9Ix0tpTIeaq/dtvU52DHgnveg3Yw7ziaoujmxoqSmwvrOhpQz3RQTVrxH+9oIixdUk8xw
YqIr5telNr4TPV+bJZHR7i1mWM0X9lUY93W37W9DzbkOYQXCqn8/AQibYC0KaBrmYR7b7gzAJZS7
bXKyQfySCC10t+inNuo9TybzKOteeqATUN4PlJTsyON7yDwGqwSF+uDwcenteue3zCeUdykHrfgW
dwitNfU+GUG3EZz5w0wY3xHMqL21Pdhtclf3r+SQYvi4VNZpQK9t4JTGGixmj1cGIT99IdQWTaba
UjBfVyCdPRXyh/P9mu6LupzU9OHaNH1vmdmI9PJ9t+HeeAceJYWjmMKrkJlwbrt0X+1fjV863u+X
8Ax5prucvW3LJRC/DVGAYbWF/ct5wO7UK0dY3256qs75+nfHqP5CYeNjKSwxeMft/hk43Jyu+blq
nMsJ1ovdxhtUYmFPByRsVBQf3sNAO2QSbsyUw2JMLuQjks0C1MCrVte4nznQHczEm8BiFEOct6tm
Xj/ub2uNCcQRP1p9XdBeTEvv9qIs/gpDeHqVv106nMF/MYK8WTXTR12xUY8RmHnpiNUOF3Nw7cu1
IXWc7eA4Iv84BYRZ3klafmu0XHjfAQIqA2GhreOo4rTmCJPgnVoQGt87LvZq0DNPDKdT+0HZz7kN
XgN8xaa5eecNYUilcX8CIBuo4STFwqfG8KIBRoSM5vamgAfTcECvh2CFkoz4wXzUtCDT966uBE8D
LBMLzYa1GzYDbcm722R3afT/fqzNH3J6FcBRUxSM29hVcHL4997cjmmGZcSjnLQhlbTs5iaqqkA9
29udvx8nJLaG0uA2ZwSgLplabDZYBRm4yJw37pUagmzFFAxLe0E5/GmzL64KNyAVTwmMHPSnJ3bK
G606v93Kyc2+rHotG5ww3i4fsy2qDcKP4qTHi1ZHGNzMRgebSVIE5VUHcH5xd778Ip6WDtxBHTsJ
vNFgdz1hX/o9Lw/yVj9OUvqbC6vFyUJqJKi77SD3MJT1lPhB4f7W6B68BJZgKex6bg8TK+gwm2Cs
Sfkj+ajIPnfTEt6hFh98/gA2xQXvj3UZNleaq8Mdytir/crYDig8KeDrLmR3kNINK451aOH/g074
fQuyCq+Y90qN2/4VUDMQyBYp4d5heKaIxiVbGkCGqahLdoOasuTQAyEf8Of14SFud/fLY3AaPqCA
f8gzLNxcyuwRwObNfVBC59EdFsbVTXoA6wDiTatyOyQyA5BVS9YBDULaay72U5qUaUUbUw3gQWi9
k3seYyfZaVHs3+BqUHAwBXzMsJ90Cr8xvWKVA3u0eTdS//Nu4XsZUXEzCHzgoO9JzNiJdWVuV0zb
5jFQ3Ly/M98ZHh6MxC5LpoSlg7Ck2yBFfKRgTQwpKWR+9XA2oKK7eQGhtoENOABq0Uuon/NEaL1u
djlKB7szW+LfC0P5Ze4E8Vkl64LwiWbzmROba80yr25VMemMtvH8ap0nbZrPLOICPjCmHWRzeLBm
I97P1OW+u387zjZh0SfRBiWzr8HyS4avQKbf6NDfr+mZ6KonZdm4yudi8girL5vkW6Q47Cle205A
+U6w5c3dQDmbFS3epIiaN6JFsWsdEJfSR8gB/uWCh1GP5f5nRhIaqaA6ssHhKZIWrwQsvx1jbDhA
GELg14SW+u/Go1ywxNqc0mJy9EkxYJBefGzwZV1o405wEhmYEKbUxd+P7etsfH6dv3/oU+nfTo6V
pCh8KKOtjw755Ea5IvhG0jEtuqzyj/b4+FnV1m6ht+09jwqXHiSYb39fhSI+5ekqEIXLeHp2yHFS
1aciQs2u18YuKQ+T9qQmPRpO3yW6k5CLwTpOeDF2D+R6ZlbSb/t5CNMBPo/XGmHcq+MHcJ0eaRBE
XmvmaS+Gxr9Umd8v7Bns02/1/YSv4WEiMedo+ulAgon595f/6apC8YSDFBExqN5A9sQ1fIOoNsUp
k6/KjqwK94J9cr9+k7F9px85TDLCMNX1i8/7pVz65/OekGW9canl9CQ+D+/Uzw3SR22MiVyp2+nZ
lJbtd1Uy1MSTX/k1/iLXaekC95dbrcaXKeC/X7Q4n/Vr1kjziTy4g5huYtBT/yuAdyoxKbsMqW/1
BhVUK8ihJtp5SKh3mwwDExX4SFtwkczs58r0xN8vi834jMt0zE6JCx9KYmmtPZiqA+AAAGwsQlFM
Mr4P8Lb+voHNn1MMVSaNXBMuNLLa+Pqe3x5YI1EK+ZJK2WQf7lbyUEGkqE1g0EHBgsomEi+DzQSL
DtJj8TLCfaGi9oukg6h7aqo9RX2xhNo/H+m/V/T0SBu3pHG7b7mictr+3AXoOFrm6X3rpSiaJHNX
MyzF4vAGn6+zBmkKLzHU3pZ7ZP6E1/7erz3g87BFfw+eNyJYvC/TVLm78Q7qqeLJk8K9c0/d3L8y
ea5MJWryNjr3DqzIBmnxhJ4fIt1tVdD/NTgO2QcD4v6RtdsJd06jz/wZNvod4E+zkyU7aQv+qXPU
jMtYflNfOk2ovz0hWB4gHRpeitCon1babl8epdtpS3NI23d6l6jBJzpc+m2cAtygm7fO2EDjUBre
hxeO4YNFoiL6T0FHViEzbenQ9z0p3iDBcjZMXc28wKc96552kBE2Thq1iCeIwIOM7M6MmZfVLnvZ
Eh/8jvX3ctNFX/3v5qjKHZE2QiwjdjpfD//bcjtp22OV3vLtJAs7o44xTvoPY/7lPpPBz4ZajD9l
t7Bh3mxWOG45R7glPswp5DQPLAUJhfEpW28rJSwZSfISCUasjhmCaETuzhX1tdD61jacSFhHIbSV
TpTg8i5G/+7qMG05lS2vwXHMiomsVXiJOZEGE1SrL3ZbTezzT1+VoT8JfiI8jBHH03PrJKmkY5qG
vwksEwz7MCZXrc0kXRXj41Rbk7R8lgHZMdf3N3tfOvsPH/gevjPYSx8f3hKPgyS8jJUHJuRG4uVj
zZEr475Q4Q64nckZx2OcQr07rXgkt8yaUAX6bkbcDOEL796lvNrjVGFKH2nc+LiRCoDheP8YJauM
rR+r4x5pCLuDq/arOxj330/6l6EYnIcmYnm5+WXn9XQYS9KpsSEgJ53s4mwhjTqLNtxaBjrpullb
x7HUJQF6WIV3GzJ6tpZhd76VykiN9aDinb36V9modeMq81QV3ELcKlKD/QpW62GQLkEosFEnolWB
Ohrc6T2XJ9QWUyBrgRtdIZPCzK5fbJbKz3aKchCVVAOLRGFg8PRI0zbm0p1ESydXS3H8L9+atNde
SUbBq5gBkVJswBlgpgu7rd8w3mEcwdAF0ghPbrmGdwTcBjUpUNbli+WGG/Yv662J2W5Lw29XpXr9
d5/ImunpeDuo6aQBPjTH+Jo3BGIl8Sk5xiDlDL0A55LdgEGnktKAlBEPXhgn5mYI0fjqNEaNRRnv
QMJJHBgrIEzo4g2UxXJwOKAIY6gpQmvvH8KVDUFUF++rvVMpZutE6xznmGOVWPaKLAwOO6/jtnx9
KcK5Wg3igBqg9h174z/w/ceH5hMdra98Ml8ZNmatB+kviZMjDGj5wP6xjAXoDRPTNV0TnHyyLEhp
HRIKSXbGusQOjZmIEmi9L5qhd5hhfopZqFvCRGwg716fImENcodhE6hxyaDl7mjemeYFZluMWI1s
gy7DhXdW05Zx3uNzNyaCnrGEOqFjR3fUAOAk45nOhDVWOJcxgVw3xnyXtTTYT5sl+KX4n23Gzov7
8O835xdnLhVbIbxJCQAkd+hrY/m2R1Zpp9bLbTudaHDu7gakTXwlzyu1YxSfnVG+uiQx2dnGAQSX
kJEEqNBo3+x6jdrnHdiDc2xvkuYAaUh3HmvSVAgrfxCaifvL442jb9vB1u1oHpre4XM7btgtqPPj
9OwAv90sShI4oLvUkPAn06cK5sKcL8S4kGVzYciB+N04giDKVgvfk49z1UUwzsbSIiVq1gR3/pAc
Kp8RaiyMSgqTQiHqrOVhe6mub2/l7PLqSNF+qRdw0dMIzQW24wV4WvfKMSGb8HJJJ62SHKMqJNTZ
lmtbx954WlK2LCG8AloTEY2wh5eUiR+SahjjaVwPCXs4zghfwfTuCAMfxe0WIitcJVsTISzSsFFY
d7RlLAqNvAWtR5KJOqim9/EjKmAlTdtv9zcmvmmwuRi7pg3pv0uxr+rTXWPSuPj7jyR+JdnUf9uG
tA6sGIo2nFB/IF6bvXpMt9fNpELlyqy+jyEEs7+zwawnPtvQM+MbQHJlfR4DyRd7zpWZrfp2nk4l
2EiJu/MQmDMMJbFhuAncxc1HBG7DgOJtW3KsbsyOA2uKWaSYrddwEYoF0DKzyNMScMzbXYyakV8k
ijCgA2aOGQNzMRBmTu78/Tr8wrPBr7nTEna94r3oPG26ymOnHkhfkMZZCBeAppcnQz7C2nFwOkB+
xxZGnJgr/MGYgb6bbWe0tRgzpmggesANh+BuwGpfv5rH/4Lak0xJwCExnS1MbFpPC08+V6dLA93v
+Ci04bhaNxO74rR6b37mB6vjXFMsDbjAC5YsmWwo0WF6CqphZ5CHp7tVw8yMd4tiTMxT2Sfr7DK+
uuS6O4xkYvnFnvJLU8q1Ig9F4QsNEW/Nfw8H5dhppZfLTRrvjGlrMIeDZji9XubAV3KpKXpATSaC
1/5hmoeuHZve+gBUarxyOWjqv1SzXIhOzDXTDqiqokD8trld93mWtq9naSwPpjr6NWepgy5fJsR/
2ZyjmlPEQtaWDNC4QV4eeOngc33BU+9qoW2jn5YMzzsOtmzq+8kn7E02syiCf2DMr/Nu17t012sF
Zc/nbjTwujuDcAUEYQg2nVN4nua8FFhnX6CVa9GR7EWL5FjuBblglo5GJF4e4BETuU1ZgRKthfPQ
zYqKs9FDVLZFDogf9EL3roqVMJtFekUUHpwFaOIctMa4fhsOU5jQAhzfRcNmH2tRZ9bZW/qgNmfv
so/aYZib1duGuZ5mdSZidggdGzeHVr/2fNQZ+17tdYZUeDYqhF4tQGleyA//Ixnj9pJPPrK3qtvs
f5wdNbpS2rkmwz9TWnwiApOZLK9wPelv1qtVrE5WLYf4tfkCA3IrWJRhHASfjPJmNyPIrYnsTWJG
+FhdlJA16UYxNDkaUrAIUzEfD6vpCquF5d2oarNaYkFPKBj/1mqYNxyQG7z0N2997uqKkc8GVhpM
Dnagddw4g3tZoZzjHxkGYznifu7ZKTJ3/QL5/2VcQ+hvk5kFjshyp/UMaLT1jSpX+U4aox5uOEsH
AMwe1h7BOaa9MO9+05pAuVz/vR81f8Io/37qE7S1yYvkftYzaTy9WtEj1Ka9cQeSoTV2AXhD9AJ3
Iz73R83u6PNmfGZo0f++gN82RHAcVUedgCs1Vrn/vkL7+pHq2wevUA9uGT6kpHRcjPQ97aeo96uQ
KD1cOd/JfEPUvjcEKcleaQyZk5kMq/QeFg7aaWgAr3bqlthEnjqefy7sCfy5JFUqlTUXJkRXWPJA
G2qvLg+khxCTTgv0PpR5kE1gmjudBpNgfXqAEg5OPku6nJ+ZaqQDwWU5wMy6G1PESBAiMtrdv+/g
b5sQC4aUX6qrhoa/6793sGzjAFMcWDhWBJvUiiyUMqYVRcR/9IiZM5ldoezUu73IYsY37UZREUfU
wj675nJzMno+ElKxzGhAPwwjBLnJjFFzNgrsUFWNxWlKvRufVsF9HIjRPNnAQOO1MfCmf3+T1i9N
5j/f5GkxNuuOvGnt+CbTaF4LitW0NJZW1O1+HnEf07qf3mAwd1LzTX8bM0G+IHt1+64J6yiYxLKz
kGG/3daj0Z1r+/vSlFeX9tQAXhoVNDZxkwF7/3frcJf1H4ZPIRr5F1edKbNh2hsOK+5gPMmMYL8s
e97G4fRmnxltet6LDaP1S6lIzSRD2RWlNcYi/z73e6tI8wN9+XiKdnpZGr0xNAyI+HnAxNvII87A
jUudZ9k5Il07DpoGmNvGWXeX4oS5m5t4ag3u3U904otXUNwv4g1R0f13dU+vT3rW91cl2YhV2TGW
4lhpB0vto+eXHw9Oa1g8Uc/ZGIWL5Hw8/sAi1bVr214pNoqpvR14A832YOHoq0nTmaxG3qC0B6hr
A2KU/362vxCM/73U55qMYqMoGlIynpLUtuJOijfH52HmpnIHYHLN+MC5BJJtHNzUQFtofXaswasx
w5fL6vOO00Dp0qKyUbALf1pjcueyry5trkMRKNL8ZiPRH5fuuLXqHZ1x7o639pijeVgb0P34H/4m
ct2WYYelv+CVvfUC06Vy5C90fcZMjWbxJPDWxRsTsYM70K3u9nOQuZ8DL0CZPfK8C4OuZPXibv4C
ivHgyZXBa14DNRfL9ltNdGrfKuXWVhPeFNal8/B7e8f/gBht2oYdqyabB3SswYuH+FtNiF0IFjsM
iEXy0NNDPF6Ph0RWEh5iazmfQwM1ooPFXYPMtLPHBoMtY7c1woeJxIvDHt7e52fR8wZ/f/uvMvnH
M/x2GWIf+fbt9/fTQ5NyLRmLmDoaSTda1qMx5+nZQJOknQzeBhaY1zMI3jIZBMM9dMPG58KmrEkN
0YV469bQ8zL7sfS8F3epJZbQH5f3zM25ZUra0G88nDTMjblsYrRg4sFmXHu6N+bENxzKwPEbT4ya
bmaD1BmLKo4BH+ygdi/rSYX11sFcX169hKrY2/+6sqe9Xy06e8IqlGQ8j2orWkLaWEaUJF0NnW20
i5c42/T8NpUlm27d5RQeoZJGQB/LlkqNsqIomLC9bTnjjPXNQ8z395P9xSOZXeK/J9t+ejub5b39
yK5tFliEFohcTviCxngXjIf4p87EKxcfhnFujbaORFqxmG68DO8Qi/jnTQIWYxTZIq1e9CPfVleW
tKtr1uImSd48gsCGObnhG7MFCLE1Gb06YbRfX2WRMv7/H/d0wsj1dte4Js2vDUnQjuEx+D2WMYKA
LY1NWtnLs4YjDoIvfDOk4c71KYeYEdFBznuODzWOh4QLVPP9Jsrxsgnh9DFl9AIrI7UhCwamB/kZ
19qKY4ks5ejVd/j9hVRaENJQEsKKeDqHrlnaTLRznYy1ZVQ70XLbfbtNceZwUsfnCB8XZhE9jA/O
7RBOa8EWNYHauj5anhXA3I03pneKTkFgvagofl/w3y7sacMqb+nhmBF1yHpqIcZ923k9rTDHG8No
Hw3OyAeqgHEL8eLGe0No6CMcZLnZ/MBHGK4woHrH86INpgjJWQez4XB3Ua72hQ/E30v/F1AKAJYB
MEk64FLy1xzk27J7JKWSZx321pNDdzqWRLVxHG/wdTnH5bA5/T/SznS5VWTb1k+kCIFAwN+kU99b
kvVH4U4SAglQCzz9/VJ17y0ba5s4+5TDFWvZXs4kyZw5mzHHgKTJPYxBnDz8D4DpferR/XW7iXBv
zxQdoNhOp2Ovd84LkAtBISYXSv81aL8q7gmXWMf7dOzWxvm82nMIj+dV3sgT6NDPJyhdSkVDve7W
8mrtgsKzV7e2ehbrueYOt8L3e0iOGOMQwt6IRhzdj950gBIIiTcqgp1HDPfz/P6cRun8Nuu3ZhFH
0tO4d5CUJuVVeOGEzl93PzI7CDYJ9e1E5GO0kmHOtpR82uwDuy3arrBFJyHUHshWXAkZV50gEYPM
JTaN3qwxoh9t6g0nwc2+6Vado0dn519TL9mCxu1yutdDpo5Ou/6x8lJ4sCBkEQjKfj1YZmD+o04l
zV4ltOl3muXnspXOcFDfGwdDjn1RSHFo8C3kNrQawaDf9ySJ3wQIf92iRzKzey75bxqm/j4B2Plf
lvfnFEqnNUx3SaHkTOGA/y8ZiOpvcKpQ5LNAm+NKv+0RXWj6yPfeHBhb1340soSn95ilaCx2JCBj
yJYCsUOPvuHV5xAJwaKwHdAxduOP9Kq7nudJY05LumOtApIWqDfDZGEDx6FLm1ZGezHyRdtrSJD8
adBpuNOd2Iw35mTcckcUKGjC4iJsAmhquMisNI9ys4irVDWPnVqHlhbxgpmo8nkU+ep/bQ14DZuU
3FWyYaUsWJA2LvH9ZknzcGzDRoV1IJPbQebSUTrZ26u5PACp//uNNKsGLZ3o+vauri9nBp1zpGXe
i5S9bSwvvZQiUN1dDvmbWPUJIEmYwSKVzCRhV+EMh2f7nRnKeAm+KqCfiwsNKDQoO3HbFIvc0/20
B9vQKJuf228vlAlgWSHTIHLRHTt/P8UThAnb6tvSlQxCfDLi9eWEZW1MgdbFsLhmrRz2AhG14iGA
04rh5EEpvymDO9CAgwCp0PKbCs1tpKRpuJ6BsRpOmvYEKRdKWW9N0eEarqQY/+0/mBBP/Dtc6R3l
SJLE+ybDEQjMUZhnoxti2Z/hN6FbLmZCAOa3AS45byppnE4ooMLoVFy0j4f666FLa2zG+dVKTsxi
vpTuUh+Y8xxSBbaGN+v3l1T1ih7U5+9DSLH4brfvzTyvv3RW0ktoT7auL1zXfnFfF4sBDB+omrsk
IQv3jdP3QtswUFd7YG8GL06Vy/mk6s4CmiAlDGJQGoZLRjc6aNdLututZ1Cu2MoU5hPqIRmNQzt6
dIfGdPk+OZIh1Gkrj7o12206H0gN7BdkZdEQGC0kH41OnbE99JbDtvjyPz5Gk0vLIrGI89puwwGF
W/Y2eBVcPVti9PaH335vfx1bkfDd3lrQ0kO9Vfgf8IUt/K9ZwHXpvo7aqtv2gfKL9oyG+vYCZjYx
8Hml7zW4xUajXurxWntf7dlq7a9IKdofuOoF8cRFjAiu7zSRrngZCKEDtAYegdTxl8RfLgYXe3F0
Joa70gVTttwItm/yt7SS2WGbQl47gj/KcqI+dUOaLVo1unhgF4X0SFarpgiVtvXXrWc4/HtG8Dxc
CnQNkee5uGIgWWZhhpDY1vGy3957q2WjPd51Nke7eydLPm+6ki+uDlsbXC0uf91uGqJrSs3wcYwc
BiRWztgWQQ++Pw26u15vWnFGrWe3HUALkM4w1aLwWQohz5m2BXa2tkgDSMu2XK0CsZrTlTb+f2Zu
hVRRirkjQMJx5DS1fSi91qIpenTv3IT3Lu8m+dO8EZlIw82Bt8/2ewBlxGAx2pIiGmZORsXtfStW
SyoP0BhjH7nPYAqSfHt72hzXI5Kv+MaLRP7injtF74XVz0Wn9yFpKOTvNNwvOL3ZIT3OQwD7Tg7C
i3aqDcmILz8R/iziXE38VxrvjwJTOj3am87gKBZfX/yz3gvpAGfa6fjtFBoJ2Zr/NXrt8EORPaVv
xh5vXshH07N39AOPNCC8FrJQHtnWK62GgpTN/HNbdfKeZBOQyKKFQJHQR+TySu8gru2bxyxtWCR/
9ygmd5aoZKJ3AqmFfZpDpNOmjGEDxvvYdqFWQuKoKdnqTZRUtvQ2TlsGntykKiX9hBHp+6zIrmHe
v/nh5/gaG/pWt2Y7WFDOgxPtgF+ZVM39cIPXXSHOowYh2gDQkVVhRJ9dVN8W5B9ym29DX6Krpdyo
XM+6dcrJ1gT2PhJiU/JgaZXVe+Jq/RiqFGjvY8riNZCoM5N+Jm0Msw1Ul6vrGN6OEYq7sW/2bhuT
TivYNmEANGZVB/D3Jflj/JI7Y+2PezOpqRaaoXibxDh+0AEkAr0Juh0h+Kzj/DwCbQYDc4VT8wS/
+PMFly7M0/oY3HJw3DPZ6ZiiS0+yhdxtOxBtpDrBWymD49wU5yUlqegs9kjKxkPaUWjPrngLz5y6
H6tQujWbyvqwvSRNC8qspg+AsuHcGZDOT3UtOnRGN5emt5lXLP3vJNDP5y/dd+fj+nxSDrz6u61C
kCkLi4sFCDk61itGemJkm2RaIXCFCbeBZPrPo6Se0t11W1OsGQydbcLqW3eEuyqJaU4QqdBfW7Ge
ugwQSl4I2HG0tnGQudMbpV11S/WLWRin2ky5CtLMsEuTC1zdJ6t1512ZwUHTwaZor2bNhwr/1jqe
sa27KVylHxRd85Nz2zTxVMXF8Hok5fJ2a1pDy25c8Hnsb2qfZ7YoeBDqZaQRW0VNaJPd12dRcTs9
pvnXY5R2aHIrsiTWU4oOy+t8FXbfpdWmUdmetaFXxeXITLsHwI0s2NZpgf6m+F6fVO4TuRH+mkbp
9cVrQ0vv66QmU+VNcqy6h5u/nfRv1BCNjxoF7swZwr2R2lx+l95K5oK/sr19bQhwImcQs/2vyWT2
PmsXXU7XzmbuE8MWr68DOLKBXNxb9iJsj9CxxBVaFDbJIQ1D7/qkh2jnpjQwwhMy8Z9fbqsW0QGl
2VrTjVtafx6/Ww41qJNty9aEVl1MyXi05llFY8ejwPPXIpROi1pop3NTYUtp/X1KazeEhHjYOiLu
6DemtEFxN+2GJGXcyfronQ6Q3pABh7z9o9cD7RPBg6oJXALXpo8byuT+57jmjVv8rUMuiTrL7fVz
vH/hXf99+BpPwpAfZ0F+/9tlkpyzc64f2UTbTbLEw5H5XcJ4eF2/apPZ7OrP2hMkn/AO6h50UQP7
OjTeIMDcmPZnZZDyeyshWkrFhUqFSeOUUUo8b4/puVkge0PGfrmkanAWiSej9hg4MuU0TiaqMwLF
x95goIoOBbODZ1MMH+/659Z50a1YHO23Dfw5n9L1h0BzsI1uNUNWo8gMpqIfffRPeNzwYFAEwsGr
t2svR/xmpmNbo1bHFc0pESupHxLgtdHmRoupqFyn36UD5tVE/Qc6Np1yc2m3Fcnp2EzUmzHrrjR7
ODuM97jXE8o8/iibLOixBT/ffN905xRf+t1Dd37086r6xZMk/M9JlHaOcrqdIuPAJBoYUQjvIugs
h+acuGTnfZ26xYTD6rqDYjW99ello9pVYccb0sD9PHQ/Z1BKBAWXs3a81AtjdozsOTHkEP+7oNqq
J5A/oIl6H41gk7BRVXMlLmWaI9o2vYqxVojPtTuuOEm/bxWieO4Udm69jpBX6aXo25qhGVFDn81P
Dtz4waC+Wa2Kg43/H7YJaklx0Kw/GhFitUkQgstyMjSBAWu9DYy3KTQw0IeQEqq4Xp+ccPaJvOYQ
fOeC/dU2tNPUQ625k4fqQnaTbjqYLPaeZMiGOnx+APS6m359XIT79gYjQeeVsm6tJ5PXCdobIPO4
xgjvaFD9e8GeeFg/JlZG2agW/K06kBPyeMNCDGWUyKE/480XD6hNStYNBIQqpveFJDL+/Hv8J0V7
S1XUJroGKuUIIoufps80d/EtPeg6gUUwN0RtuFIcb3Jc+BJLsFyT0IReYWJ+BgRr3Dqk7Dpu7vUo
Q9jT3WrnEhiNKyvP1hMb+H1Wj+znN4O8bwbHXbxjVsV0uUzJMRJTZGL27i3zTZ+71YB6XObXVkVv
VbchJ5mf6ffsUZxLnMuH5JtG2KmRspq0xwvuXTG5bWmUb50jO/0wiekXkM2iWOUrIBPsCQQz5LYn
YE4W0Wbkvrlcl1tnvEWWivi9xRVLwN8794hq8/Z9thewslTZkieuzI9XoZQMf3YF4nPKeejulQdY
hQNkNVZDounJ5F4TSTdpoWoM7ysOt2KTPaVWVXM+rb077lZVWCpfQMno58dQzwtV02epu+zHk36f
lEOXVse1jZbjkhSAJFYpuM8nNPCehX+w2x6hOpenOu6uZkPyOSPD/UBdsqcJyVEu4BuU7nMxoGl1
eaSs1WpRedHOYgzZbAcP0um5Hzd8Arcz3V2dT90BGURzx7LfmqbTjaSsraxfPpH2YMmpzz+EcBpa
o2Suskawjw7Xu9xnsjpek4zdXh9ww2Qy2fpfGtgZSuHmlKKR26FSRKV5/vcBfGYAfkyhfIPoxt1U
DkxhSUdln3ZY6RtSVKsNvgKIiRavxebVfrEl9PLvkZ/kFH4+fOnmMPf6Md+eM30Wu/1u7nq191mE
1/O19nDGQorZpgCuMW7VJ59kqySDEAANvWoWT486cQ+ZDasO7rqUQ9jFlyzZHhKdG7S77NdRrbbV
TSpgr4Nwhb3P6eQw26Oem4C+RDNv/kYHIjumLuDGwe+pzLX8jvdZl28zKp3D4EJ/cu0W6zNn3u/v
Pk+wVTjLw6ZLrVZQlv0wVr0z0nwDl+SR3apKwT8pbP0cvnT0EuMa3nOV4XUWhJzakDjfa/uREKQr
B3RVtapKv6r224f48cSlWDBP16D4Gkcsz7KPlgPwkIlfb4/ImNo20YKzMZzxvLKK9tvr/vmgclbf
jHw9uO/vVj3CV3hAPzza3O33Q4e9P5FPOxh0rHnHlkDjvzf+M6ftx+OWgrWmFjfXScEKd7uPzDU8
eLAcKzIr2Z7oA/xHm9TgVV5yU3vTrfCRdLmaJY/tx/Alo7OuF8W2qbLaDQGu8DzPnOW146xWK8J+
yE9pFFh8FYMREA7K/R3b7s4lkDrvkEQjwTid7jGeOAUQRZO/dOlXFKCu/16iBxfLX3MsWaVDfC1q
9/zAu1muWJX2aEt0Kab29LPak384hX8NVjJE99Sqn6/1x4JcnKXpG9iAGodfYg7aXDAj8QqDfVui
KVvT7rjCAlc+a8kFqmk17VDIZ00ctr/nkbAefflEV1Qmqxb2ubn/17hYJXN3DELjbMjTTT0HSkCw
ht5kQlUELJo9SL0WgW6L7Pffr/PpjlctiMwVi+qeoZSOWqJelWifcdSunTmKuuCYPGwrKYbafCFZ
WV5NATTP5pa1xxWn7XGHlt9uQ6HLxDDR9kVF6+cxp539nKlqTZP4O1xvQpQ+5U/TlzNos9tHvOGz
1/NfX1MaZSTUlzw7E7kK5+9VeBYqqd9nUjr3eXA8HrfnnTz3S69fRxKH4fFuJ03Hp5rACkxhap12
QHs6089x5VX/7Kr7Pn7p4Afb47ah5IzfEA6x4mpFTq3TbuOF4uG77h4vv8Oz05ZRscWfGvjvI5eO
8y7ixQTbQG5x6okxQn94ZCB7DNdFlwYEIv3vourNP2HURNnw25svnev6ia4CXV3LN9/vD4+QIZ5t
D1SAj2dhAxiZ2kd/U7nKcj/9td9Kx1ndG9yf4V5/jNofvnsZSac2F/eI1BLXGYPeyeBexf9qkQ3i
358bPS0uipmveVyr1V1R0H4HLxXbYhLYQrz23hpv9pTyUdWoctP+x8dl1JK3ouoH3Tyut3grj+pb
jSIyBhvYrXAppWLEiNBwUvSKw/TUaP//l8u4JTflso5ORqKxmR+25H0WyGTQpD366NnAbgifLWjw
NuPPCnPyNGBt0JYBz5sJ5XuzNO7aSqKMjLwmtzJPLJvW+ncb3kHVRtA5pVG4UOzb4pGZovlHVp51
dwG0i30+OHh06TsXlFn8FokpOjlhS/f/NjNPTfz3GZa8qZNyjHa3XNdm8i5bQb5ERtedfPj+6xWa
HUGvPJiCe6s6anvSsiMP3L9rUzK1gaptE71g5O7ySDcFex8urhEhhD0YYFjGTlUS7j8c8X9HLJlU
dX3dBntsvjRpud1f7cjEcWn78AX4bu4MXqY1x6lwoP7D1vt30JIdTdRwHwEb1siZgMVVZLREDz8h
G3CDHpB9YEgkJiKYGtfV+VlNbrDfB+7f0Uu29HBqrM1c4ZEtSvIEvERsVK0bXaW1Fe+7j/dJ1qXN
DOs6ygFBDZuPXq2tXUCtO4XldSHxytEL2Wy4tatiF+1Z7PJ9B5RMrrHlwGhnuQMuTK3wcKrhS2nP
9tO2NERgKJSTvOpspwX5AwURmawVvVdgr3+fgkfc9tcylcwwVH9HuqjkTOb99RgOkfVgdZrdUE1M
BaJ1/SEMS713VENW70N6Cg6QYmtOADVhr3dyXZIAn3H3s7Vpue6iMX5timBG+5xP7Be/djo9d0EX
PDkDeinJaLamL9b88Eo30IZ+uL1/uYOP+Pt5Hl1LfzxPucdTNXdZpB1MeZmxsv0+4QL7TXN6Ns01
9AFVDij30a8BKdCpUAaiEvzw6b6FR7X8EidWUseMSIhof3Uc3Y5Q9coT3eMN3mfgGzqhN53S+jFO
Kl7fkz48qUr87+il12fs9Np2vS54fdxlfahd6F2gnVVMRI88oEv6aQfz4BQzVnG6Hwb8j+cuU3Gd
gKCo+UWV54tski8P2LBwEvJgHmidSbvt3UZtb7EgCjpNOq/BTBYabMp6n7IVSqcHVXaqjknaDRY9
dUh9iUiyEov+1KX+tkCN0r27t5CEVUIWaL4EoaWBPaUoTuXRx88gcLNdW74ZoseKC7DqzTzSOt/2
hXk97rQgl2+G68/zoNglXQVSzJ/o7gg+RRpK1u4GErBWVcao8plLN5vR3B4NGiS1Wd2nnw9XQ7Z2
7UCJGq4P4oT0hIxX6S4bm4OqsPmxoH/ti9LltjtfcuOcMPiyP7wOhrTRkIL8x3+36FAXPQotYLdJ
Ve3GwZCWB1zaz//uwvv3XDzaR7+tfhpsjYtSKKy+bAoZEkBMarZvsfICGmCJeG9BBlllfOSz/fXs
pRvvjlJHaFyxBWSkLkMKBaI9smzhy7QkzYYEjWRJKqNG+Vv/GrV008W7Rj1aI/JKrAo8kTw6BZyj
J2PyC7C7gSKb4zADU6dbJU/+3If6tsyle+y8bx4UPWSZE1kRkfEq9cZHZih1RC/uvQ7eOrhvld70
s9zM91NdMnthoNVr5i3X6EdaLofD2WwiiokQ+E9cLmyoKliLVrHGjwv9234qikuQ1QveLNcKnbBm
h/ybenTe92dgcnXqQEJH5HVGpOz3QNQNTuLNjd5eKVPVnQJWKnGD/dcGhw8m2Ifg7LPqIpAr/ccm
eJSHv03wmKpREZmY4z7B+4osGYb4RuIfnbCW6MkQA0vX2jzAH5Uy9c9v3X/3wcMZ+zZ6dk/Rh9lr
cnTPw9ChHT7xfQEqk3MORrKKLfpp9vXbBvjFoHDUlWZ25XHnfYmpl/VKKByk2z7I4Pqfbqruu+fe
7LdHLNm1C7wSwf3OiCcAE0vpRKfkvij50wry4eLPnoQbznDQqi6Sir2ulXz3s3oGjUSXEnEKuai7
P1MWMs38qHW8dAInHDrjSktWtd9Llky7pbtLPZa3F6aMnix20wFq8La/gBgD8DU4nci+w0db8bRP
GqZ/ODRayZhtG4UW1KLG46Atw0HhETCurqijKEDwwVZkuBaUf3u9vAeney+EqIP+lURcD/gW4+0F
HuIqF69yTiUrV5xN9WydsTaxu8TEFe1ZMiXVL+1N7Ngu3haI4LYgpKbsaFMwa20+kff+27N9WgT7
vuVLNu9+18/BFpQftrbv9DU3oiwO+a1tTSYQq8jdT2qSrX/pB/RJ3bvjselmut2qmEbFHaeX0ifH
1MDOwGmCX0PZBX8qmdLHjs2PXzgJJFFkY9Hg7SReWmNj9tlSF6CicHIqpvE0gvr3OOolvy42oyA8
wKEsDTLZYIBLYoUO9mzV3rptoffdRSzTlOQIE4D2YBWqwtuHifnD4j64377ZvBqckVp25kroOsu1
zy0A7hISFBtgx4m2TkgG4CieDXdTQswv8sYnboHG0YGY1qMkPz35dZPeEJnFvA1eWv9dLvHbApWd
wEvjvNYVNi0eEDfk5Lb4gnC4J4tTnQ4btNaToImKt1JxC+klIwnh6znaHokmOSlL+miG1MX3Hup0
mmh/8adJsyFGmvPx8MI6gMcAa7Q3W1kfBPoM0OW/c47gjaShhMw2Dd7cm9/eUqQc1tgTlmF+t/vI
KdGujDw71UrSubawARDki1MfRphKN/y5J/xt6JLZ2BdblIpCOTSCUp0ljfl1m1wP1SNUH+2vUdIa
ERyj/SgGpveCMvV4Xx0PP30j3yZRshqH/BDXCvn8jpPQzuFJcFqj2waSPDnQbgm2wpV5wHo3cGqo
QgskeP7eE8+jkX9nUAaJpIW+vt4TuQzO0qKCh5AwNHnUjPYOqW0fcCTu0uBNRS4QJ3XrzCs25fPk
17cJlEyFes6V+8HItFlOOISHTAN0m2iIHSD9IlIVnTG51woD9Tz++zZqKQG60zN1d9AZlXaQJV55
n6OA+4eY9+TjgyKdYg+oEaKqM95UDf0019ywoOxuqjr/lYZeB4mxrls3me2Lc/ASspTg0bT8jpfU
RnfNP/SuEtuRAdiseNtyO30zijBamWCUyIRA1tpE2Ky03cBvKXpuZkHvZHWsM40NRtM2D5G4nWw9
AwIf3txj6P69w0oZmPKYZWhCwzhnhhLfg158f6npbTPzj1EHnsQiq8h5lKOAXyOVd5Ka3Mx6rgY9
MwX+cLDss9lNr0nbiKHYq11gFLxANB7l7i09+/vw/hKH7vGUc+Kaa9vYHd1apIvitgEqaa9PF0+L
YaLSBLjidDfXI2j5Wts7PaqJYavp1QluOzuNby9R3mnQ954FL1GIqtsNjdnjpp769XAP9unSvuoN
51Q/uIb+uo9pptSh8k0Ve6uv/l7oMtGOfH5K4iYZJ83UVSinfhpTJbiljVpk8nZrb8bdcurJPK65
0cGzjitDxdO/j2p7+6J7O7SGjnbWWItDQvNTrXtSSXMOgBPXGnisl45RGxWxu23CaXEdHrSpoo/1
Zt3eH+YJhgHhP30SrCMWFR+mfraZmWhs35r1o3NVh+e1o+xHhdpVoCOLTAbKXk9pAQMjHbWX/iGs
UExXysnkfx4cqQaIT3VN083SLXJXd1qaHZKgdzficX2fOY2g3snT3lGHyjScroP2zkALA6EQC7HV
5luhH9sRj9GM4ZQ7oQnSiGFindePYyUcKDuoHobZVZtcYWs+pMK4f4b1ZZQs9otaw25YL2ro7g5e
M0aaetXQkBzgsTxLda7Qw9a/GnRu1Fppfd5UPrQIva+a1jKak5vh762XZB2ix7y4GzcRqZsd3M2K
OGcWPd9R57QjpX2O7ev+2Eu2SGCdtG5+Q/ambji1y0zRz61tWEwaMLBtd3Ss3VqXGkz12h0ZB1UU
ZmzXtWMLbdxRHHWMfW5H68RXTp1bLelGFtI3JrxF68QOTUQ9op55mxjHPqtp77aHVqAa9qnxYqGG
cCzo498GvonORWPt8u6VOzpNegbFac09QWMbgipoasLYASTKi1a+3dzqnaKRdBTt3oMEp6df5lHQ
7Jz2rUv9VVVS7xhvvSTJJ/mpZcSojKZ1uxFfQrENoTzQ1lNrld1ecrMx1LJibiWhcw7QAdTWbnHT
WWmd7aXYidLSrVs3uWkdSIQ5mYc0srUi+p8bSVUSEUL9Z8DXU2bQvZzT/HJrpkEvQp7vNM5jHztx
gis0HSe7caV9LCMn/tm938YrGWXzdgnJXjNemruhrok0HlzjzfVkZ2sntiy8s7obZv7Z6uzoL9G+
5HrWQphPx1FdF9l+fsex/duUlBvD/pkTlwQCjiwF4NqfpuSwPpjhNj1gSg+D7aV3MLpGM3QU3T/u
bf0KDHRIiwK0gJ2sqvBXFvstD/1IZnxzCdfFKTZ292PQ05X5fk0fYT3vNoyodef8wlXQSm+ZbTQi
AW+1wEjFjS8V6MMV/71YXbLUvWiHzm139c3C6kX5sGEdbERjjqcJGvHHpnNPHCMV66Rlxb1m1ruy
dqcmB1CDKrg2tu5jPYD3N8ztfUOvWNVyXenxaNBsa5YChxIMyGU7pSiBqhxYVb0e+pczLb6HpZVp
sB54J1oSG8K6KcK8OUXkaUf3nL+kxYoWPeeUdYu1uMIejeLxQXHvRQ28aA0qw303ylNXax4GMWQF
nNir5VPtcNboZd7dIO6EO/t+uU3Num+AMDXl8UaMS01aarhuV2waeb+UvAuUfP59POnsfntzN/0Q
xXqyD3prdOGaqxQ1pUbrevdziM7pv7j39evYvG7+HvWJe4FQDxyLUhMLZaVSwNvML/egqYRBLz8O
UqWvB+496zQvujg3q+6ZUlD7eH2SwQt6UmBAvwRDJIvd+Xq4cCiUjpq91M9fR6RK9/D2bu39vnPK
x/ekgqKinNf6NWbJWSxuWTNr3s5Br0hnRobgYja09MkuHRtoQmm5H5wGOyjSD7mvFN2DhT+z2Dc7
Zt0LldEu7WmUf4K3Y4ym3cEUUdYQZkAH8cVRi4rN/QBWl99+o2HApA6JkWqVOXCNwrym96Ox6+3u
lndFmMg4IGIwPyDDrX81b3unuV0VcLFwKf29A6QtKg/MrlM1TYNmDY7ln9vupNzjHVo46CNdOvJ+
ZQuk4RyXtghOaJK/HO8VjuYjiVIakfZhuC3r0DyY5gP3/W2jrw0zWFuH+7F3+VA+Mj4v674Km8cb
nOPGu/5OZuEG0vcrDMVtdJ40AnGeNOc1+vzQSkYk/XX/XoCT3nnJ4kDvP98+u1uzHdXtLIXgWFy+
mgeRaM7ui0ZA4y60i1DfEbNIEVe9wHCKvsUNnOeh4hWWoV1ys8F3CE2pCosx9ql0gOPLVj8Z4fnY
2xMAfqBlrm3iuqveXaZ+QuGt4e1oi3nP3i34YGGcRh36q5ikn9p7/m6ZqI7FFztbNd8bma2Tfp2a
78w4v4i9fI6/Xzrl29+v3TQ4jDqcy7yFcs5/j/tgGIfkyLXJPSDywrbAckIm+6LTerndiq0puzHz
cYotv4lgK4wbTof8w3qTvnkZzWA00MyPHzUqwsOzLg47W1tt5/mYFuVCsHnMF3VzCkS+IUS63h2p
+DDPJziNTdrw2Nf8psSu35372+4jrE1PR9t8KT4ukRep/CPlg392p7ZwlePXmcqGlmcmuUcJ6312
ZZ71lyv+5ftV9VJk478S6GsXRiGsl3oiGoVoNpwQ8p3CvQdC+0jecFkbNGi/XWEibjxorTK61i1x
OkAqfXzjTzp6QoGo5yj/iQxJVWQdzq56dhvEHZvd2+0k6tP9BpkUvxiY8IMCJouk1EbID1qEABl+
mSHur/VXxsZ1m93vUu/wIMhhFluhTpW58dZ4yWdrUxxeTYj32ZLvSBqoZxtBvdAd54odfZEt2t/b
KCIiLXd/RyhiG9r7r93WrvGN2E7f/94MzwIA02jSvkaJ32QTlzZudAiPasAt2LNaOTrm+1k024+O
s1tvP1p3dFSF435t0ITjo3VAMjx+uXVntFOgcwPrftxWOYDta/s0uLczX+smCJ3WRsH0/m4O4org
/8ltBeMHvVOE4fUG0hs/bVVQ19K1rjPRbWpraj8Nfe5H1WxbtSohiCdW8cdIpSWpN2Mo50+MFBHO
HfsKotmeFXaSxK7d+rWKq7+MU5GWw4IoG6ZxCbT4dQtbSdFEpj079Go3uHPXwec9arJH765CWHQ8
+eENSmvFEmHDv8CitPY1QDxFKzS24xPSYEFTUL5xjpnqZeuXq6WJoEDDGyp/hVilfnaTc2+fQ1hu
HtpFvTk8XxP7GjT8axB61x1aLDCS1oqwkyuoaKsvxSHqH/ZQdtOAYeFRH1BMPYQvRb4y1ys9A3By
sYQWepftSWy1L5IRCfbqgl+on3M/Oq+u9Y5KiGXBlh8TDcXNvH3F+a7d704IK9s97vMP3POeg97N
bk6+Nuza6SUNE1/dwlFS3B19nS2a1uu2OawbJzs8nUSwxllt/b3x0T5Sf5tBaGJxurj8gCU/kgLf
7qLLXkmKPDNlJ5dsEa6JsHWBSJSJC+WjTsugxVd1VCELr/CQYPAy7+ap/g0dAqlQXl8h29w3bdOW
PX1X9+pmjvwtdIXFYEZyO7fRcLANPmX6E20NvlKn/zq18T/4wczR6ShCUljynSle/FaDOvD8+Lj7
xImOAh2J5dUQ+rnzkf3fcRFmcE7O2dX8+jjzNF9Dkbu+utoM0weCIpkCzugGoE/+Ec2u7oUfvfLD
mdPsNCjl1hFI1+x4oiGTLn+p5qtj+Ui4/x+hOEMGJFtJM+fSU5EGhW0PXeodnA8KTeF3N503UZ22
psb05qVu7t/QVEBRPl4YZLx3buiYXfoXEzryIdJB2JBiACQo0PAxL5gFYFixxN7IUCqRj5N56Vwu
3LH9z+I2feLGtvzMVCjDTJ8rROtI+fekjWvGF9ROscw8WihtqyUZRSXkhpYAybCCIE7NCaaSZVK2
5hGCUyo+s6Tw9/NEIYhbyFrsLbM5ghFJ7M1mjo4j02rCIZ/yJxXaMeLl9p33WbcLJiuneeI1yQFp
pXdNfoEctviQjxJM5M6guzdnZTJel0KT9EzuAGSt+ITjHYoOy5Vq5Y0B/6cj9raQiuYmLLqhbYE5
47uwFAW22TOQYlA6CJXCDAsZPR9rB9G4LwiV7UK8vyP2xH6Ue5WK0Nds9s5/XNVCknZ9fSwWuqvT
iK+JpvjQ3Y/RjbkUYgcTAbIqtHIi9QE599oJ+XUX/hm2nTfacLS53HRylfJHayppnl7Bm5K79eZE
M9PP3QIFijN69ya7SD5axvdjdoLaObbrG+VxRBS+q3j3eYOS1Q6O7QJ6q3CSu/w+9lzB0finqUIl
Rb51ZRkf4dQOX3fvaFyx0aHqRvGhYzETMFcePDbzeXf82Zo7pmE3FF5i/9QLB7uRxm+6I3qhM+N/
9tRhQId/D/pPJ7UV+J6p6r5bXtiVvGs1OJhYN2R+R6q97vBWBjDO9SQBc40FQGRLF0cP7RveX9ii
OyBocX4zqarDG26CrNJsXRWHyRrBdXmA5ANBOcUL15d3SEDr7rYrfxNj9lcF36ijlcPLmhS9aFT0
1Ldb2yRP3A6RaFddzU087SXxrn7onv1s2nBuw8vw4DYcOYUbZGwKy6D0SFzgSLW2fMQFGIyG889P
xJ1AAM9AbdBRPMlWu/aT2amdvjW8Ewp1wUTx6pzrk8oRk6/QQiRX3KHY0/mQs0va28np3NJ4dTDJ
GJwKySqEBJCQtEJ1KiUI+qL4QWqT7W+Oo5k8S5gl+YCUAPk/+rvA4vKODrPh3i9qVMtNbJzk5KqB
Sc19NL7kFyTv+hXQSkBtENpvJEJbn48jJ6n+diPZBq2xU87ynNqRgz4WS5JMcQLZb+jq8RG4Hu4z
vtYK+L6nI7YYQrdzZDHSsfxK5CHzzk8lU/1dX0Re4CoLZYFY60vqp5B1KV2le8Vt8o9ThJaRy26d
/UYr7ASdBqS+Z3RTw07YOcFi8x6HQn73OOUPh3HEVtqhqXNGcA2hv5cIne7Azb/kRJkqf89fGt1/
vho5cqohhWv5M3sKYcrinELMsx/yGdqxLO/bsZ++7HeiaCnvTMbbTxWkMYpW7EsUGT8JvT/K8t2w
o3SNOkoR4TiaouAUo/a5HW+RoNnxs3xgVJB62rrpF59+4umttEO2ohOO037Rzbo7tKXHTJtpXIas
FiuHTKb8K+yZLB0L201em0igp/7Wjf3sAoTutsjezdfd/yHszJoTV5Yt/IuIEJp5BTRPgI2nF4Xt
bmtACCEkpl9/v6TPwz4dJ+4OdXvADFJVqTJz5cpc7sShd4kzYWOylxY7h76kFnMhWvHHJeXMCQA2
BRRnjuPynspfj8vRtRYXF3Ehd+bNkJWFObQ8LS9IsSEx64zLkWchjEs7QcVVXeSyltqLhqh4gV79
Jbt+XDJin+SwRB7lTV2iWMSzFPcYILXQbnRXo49mAWn9CuFLQX12ioDA0ZV+n/F5Aw00kvfiO4bK
PayMRb+h7yZvPk1QpaLAnw67zvF5DHT3z3Gmt94xsMLql+pWv4ZPegW7E6SQ1aXuItziKDQ8NLzx
7eKO7tQb3d45vY3uLrDQFDS/Fff8YoT9cTHz5HptHmg/LV5wc7liWvNw2TdX/bafbm73cqRTJclw
13MW36JHjVLA8s5V/FGdVvwuUejxSw83HGcUBAooxTjRJbo+bVKgpl7RzKjhpy7Btf7d8hWw5PfO
3bl4hXvEI1sGR1n2tA1UGRqV1mHScqxfEPswCI/HljWK99OXEs3R0r/zfPlp4pmu6Y7BKZjSHHMM
TFfjGVZY+sX7QKz0Im97RU+v9E/BFSaKFU483f0zVkwPToszfN5fFGZq5lW/7uTcZGrUpekazLC6
1Ai9+CZtWfVSzm8u59Q4tVNDGRxQrstJFZIVYGrlTHuqHWVwbsuzUMJ1NPGIAZc3Du3FWJzTS0bj
SceEv1649oYOEtGvBpUuhfctEP6Sd5LTQ80okJUmfStnXv6t8vvMG+kJfwx4q8WfRdBtrp/Vu7o8
/JKzZaG4/UahGfOVz6+eb67y1r3IhON0O52jcy/cVhZmueJeuPDOqSxnI7RREz8GOqPBUE1ZkxU7
ofhgHBgI00MfCNbMJJgEJVxpGid7Mnm9p/vj0949urPfLYrNR/fAiNhu61wh3uj+3u143t6t0UBG
qJLutrwOefGBXjw91yybqXiUl4eNPi/7WBwUjUf4vPkvaRRRobBQfsBG90NfamjRbWeiuWA5XDTc
/ZL/it9/2K+Dd/ZAHJ0pMHGGWDM3wonb5RbbrJBZOAm5I5ezxz1LPsIx6PXmzl6O7wcmuWYxXT/p
U8ASojEBv00RlrkEsvw0Z/YyrjChFcz5mae4FvfMFYrwYaU+doJbcE2ZjzfLs/j74fnwfOOz5RS1
35eSJq0y58hV8dI//wc2lBPybIiLJCc2mQaqFEXZDEmxPEXChsFhoHneFTYINYXihfbcJ9ImT1aK
WDhZZYCO2DnSfHQlR+mKETZppSd2cFwUr9fVL8ZNmrrzhuV8C27AK1sM2r+EIMr/gH3JiEoDGWVK
c0P9LyrL9KZ2h7onAjHwO9FCFP/TnSGQJH0M/+ONzi/rl7cvsq60iDAi8dksFD8oL5rQh5KuS2gl
Yj3vOIHX9aaSvh3RdT74Xs7V665DC5bF3dOX+vzbe//8dNL3T9AZl7vGl0Er2C9Ex+E23zLx8x8D
j2DytMdbpsHj4g1DLvfYbrmVRsrTxZaK5H9jslh/ZfUfEfA/R+Evbs2V/o5V2zEKb12Ab0Ev+XKZ
e4eUIpYNrRKlreJdrov/ONj4P+L1Yrfm9EsU55en0aycpiD2/P2TfSsen+35PYSk2823W5lncUMm
S5lpDKv3a/2B+AB05dxBOxB3R8KBlun/N37d/4AsmFq4OVS9Tqe0CvpvyOI+q452oahNfEUl4JEL
M/FP9mHzb0SBv4l8Nqk2kSqeaiZypJSmSaj7j1D2cLns+pPS63Fb4cFZZ79ob5uym1+mwaElqQx6
Ve39w9TaDhZJ291hodNCrTZRfd/juF0/eos7hWyDNg3He1j0a+sST/qXM+zeapj4l5y0b/+i72Ll
FO7vb1Nwq6pG9r7sumhftEtD7+ZdLWkWQpT72xFM8d9uFrkZ/gs6/usa/7pZ+pl9H5rbQY91683U
QKSMl+tJdW5HIPkbIr05EcV4y6anZXkyttrxlt7uhKjHdm4pCDrYpOz7VWU59343r3ZpN63n55kW
XlTbOyuVO7Z03Bn7ZXe9g/R/HMZntSHQRzSvnA3LTimdg+ryh+n082Qh2kgAcI2vFs2wzh8GmfDL
kWra4oMKTEc/YCQmjgZHpTIuc7tHjcm6LDr9qUHQ8axcHGRqojuwdHX0T+xtTXBvvF3vAKMMeF2G
31Y+I284vc8Q7xYdjvJ1URfL/W4pvxIY5ovdzhnNhWkuWqDzO6TtuWYs8yHaG35hevrU2RuB2XsT
DBE5dpqbToOyXN+b14kdX8jSaadxg1ikd9uvz/cxmBzi/3/GqOwSpOy/pkxQcZKgVF2TDFUeWpj/
WJZq15n0wW7auHft7S3MCeDoYIlUeh/YYeV3q3PQ/eoDCe67mHMmzB/iLkD0KmyCs1t7pjOAuDRB
j77CEFcbMzzHFVxE3kTlJUU6uL1rLHdfR1+Dv6yDFAwBcY4rSEK5yr2R/Uv6bl0Q/Jx01ISKKT75
pqN4TWyukVCtUpOlr9J5yAz3qXxABwJx+JxSMgYg2sV5Yq7LQM6+i1VQjbiPbR6QT574+x/FKwMz
uYQ1J20/kAo7NIiBdfZpg5iMoHHZEfgRaTtVZBCzCZhkLqzX1q0iGYBjauFAxFADBoalD+RjlVBh
CJpY9WqGo+WxgdhX5STqoOR3xbFcCSJPHpmSrpwfPYSxv+pMIpjZl+HP3Mtm9B7RhEQY/j0qy/k0
alzNB6PzVH0+epYv9f8EAeEjLEEai2hCHth7lTe2C/0Xyy/aJefo6vOcJ4meHhFSO+dDq5D2O4hw
6/UcHoVBUibdJ2RbkYnlw56g8PKiO7/vPHGghmjwDVypKrjRwNFcntwdHyzhz9GbRoZ/Diri4xO/
0fWuQJny+lpP0MgjfJIYTYs03/AlSRTdEpROA8vfRVV0DaYxWbnheUxPhJHxTOXLPR6eYXKk5/P8
mN5jxIuOhN/3OA8P6S7dm9yQc+3tXHg7lFb7pSBXckgQazq2o+/n2juQmncLq7SLy+cqbeKGJTzx
J76dzCB+xnVsJiXd1mI7qWN1fQntRA55npbJ/zzRsC/JLTTXbWxlk6c8GW/z040u1bewZQFNsh0r
uuY0q/u8BXMf4sfSpwF7XK7O8SGFvUGoB9VmaTF+KjVOgw+twbu/5sEOeqNO4DW6ILnu8W0Ip55G
CCJ+0ilQEds9E8LhIaCvfHUkOCj9q7MPDnSKNWC2zFHXRZfarYJJUgU6v+xhnF/DgqqmuCLP8lP+
TL2TazlmsEvA/X/nwcBMmkuDczkuO6fwaETt9b4aFB66v16NIeXJdnCOJsBb+Mt44Co+seacgj26
vxpvd3JZAv7s8+49PqMIiqD1W7+Icz93c3eGR9NFemD+ooG3P6+Q/eZDk11iB73f+b1vB/S7LV0J
lC/e3m+XBd21ryxK1pBfundvF0yRnLsQrZFgYx1fyVoU4cyREZw5LFULQUTNU75leHp/T1c6Occc
gS3dbxxcx8EbCAjEBZ55Wmh4WrnofwrmIWiaeRUwakH7YyV3D+3xEys5Z4w6H8rPUhpA05LWqR9I
wXEL5e2DaNw9+2dGTs5gJETUQgIMAg8io1RdQl3C0W/wla8EUBLrSOhiePRPfrp87+LTW8+sEcLg
pMF08MR5RdZ8uXMVaq4UX7zjPcGvxK0a4fSOXtAtoQKxG1EoMrkEdMTL4ID+GNAd911ziKLl2iwP
l5y/ys+43sH95xTr38j1EefeWFd3T/BE5tbrGHrDGaiF/FV4dDFj5r/6qPKQoPd2HAc2oZY7t3tq
QalUROkF4wKXiEYPTpevwMtiJxK0RfaPKizC0s1X8jJwGu/4Aerho6a6DyFG7QEpSraGXPAHhqwK
dsRghjdJDvEuIEF3iKfhnXkpaIXOFBIPSIAme4kgHCW4au7rc2gtgA4z7hg7GCJZlDZLc2bNz1Ee
oASX7OgLHVG0ffcfsBDLyzk97iVZ85PF73MEiZjtS/AjzQeC2q9ls5W97c5bXP06OyWnBOiI5C5a
o7jmsklNvtTfN7LN4T3Q6M0O9BBU0S01P2WjYiOic3HUr6hmjS0XBDKdxgW72CUlrzlj2LAIbIl7
hnYCLCwJtz0La8LyRTkiRcA1d6kDKWmzXi1abhmSNDkegpJ1zvH7zpgUQYne+g9tTWWp7vg/ctOx
19IITduF+dNjJGmFHs8SwAp1lH/ysl3c4SLSMjaYoqtzy6qFmjmuPl8ZHyO7BE+Jm6iI1afOuSHT
GsKqWA+hEvALJ9HRwJc88q8JvbsMaHrc03dOlwKt4pTRMDayiYtjLW1fjbSL+P9qbAwEVPP4mi/M
lb6y0uG12g6vdPklQW6/77aTjV5TdLuYpfmwHF6NenH+yg3UkKvf5nuDiOOqni70VbG1Nt0rv1ub
qTWfkm7Z3C4L852nzlJzJd825nuVDF/VFj6lueIt+Wevzl90Ms1X++356/x6/uKB1xxB5Ne8nucr
WSiv+ftkM0knG05ot61YU8lkY1546SwdvnZbCAnlcpdg6d7rJ6xUnTWsOp72cdru1gdaPLTo5i0q
UDnMmZjKd4zaVx5gJ+nqOrHoCnJ/FWhwjRKstH/MV/1pwWeszFX/OnDIT7PUfjffOXUtXzA6ymRe
bastueUqMTamXJGVVkn/KsNQJRxymTlkFYM/tQp9fYtEXRmpQnp/1UZ5zI2cxwVbqxlYm55NVe7y
3petFp2lng9lIOWTebE8xdpUySydpbILn6Mz5Q58+G4xTWVv4F1z5rWJtFRZaSlJDPoYvqorOzZS
nY/TUpnk26qJlCCP5Tzk6XZsPh/gXq740kQ3+hQogf5sxnXPr3Y8hEOY+xd07sMiLrBLFQ+hhwtO
j0AtZibHYrQRzx7Cc2glBcbryityt4nU4ARodyX4kx1jPMxPsUo2jpbpzjntNv1G+9wBUQma0LYe
Slx2ZmdmI2o5F7ChbJbo2bVc1C/FuLASNTMSLVH4Cl2SRX7L7uk93U04TfN5mo7vymqa3lb286jN
O5L/YEkrOTQaWA71YqYsulf9zxwxfdXWfB9eO3Z3eL8scfs9XxUfxUdN+9Fs+jV9bTOA3zbbrzua
E/RPt+SwPqwviRXtw30o2DeodjJlAzokdcaSWsvC2id0gSdxwgLeH1jRdVZn8h5jMjwdAIbxnCIU
bGH20EV4tjGKufh0ZcaT7ZWsNp0ZkjnhBr3Pu/38qMmkZDe62N5WZpzHsgKsVJ5yWVWxwh2fGAxK
EVtJ/SKky3n+pEMnzZqX/sdYy7BpfL017CHTG1+UDN5eoq21tbG+vTHas3XxPFvbWfFcPNefPNC8
qPIGOi8sX6xkxsHYr6GJH5A3zixerPO7tp4lVlK+VNTVy5Io5GyKeKC15qKNWmafiYkDlTLCqPUN
mHORxRXK4t0lepD7FcZklpzDzoeS0Uf9a7GuM3ixrB09sFf3r2NSre/c2Zk8n7764RVyGj7RLp5S
XHCIZ2uNTmC1b7tdiCD9L8HGTDAxVHeJMoiKd9jfm1+HexdPAlTtjJXeQ/LwTf/4H8RVwOYJfgeM
wom3W4kNFoUiYGxek08XhxbZw5K+yl1yY0Mg/8tPXYLQbGR8TrDZja/7bXjIDk8N+udNOCRNOCV0
9MAVo4aSl11Gl11wR04lmgTScXeGHCbiqwXJ6GbxQ56Uvg21M3hE/ADme2QweNc6ugSTsOc+GVLC
z8Nq8nNYWaSS4S6nh/Niv7qb846alv1qtzo+d2mb7lb7Vc8jXbXYk1XO+XO9qTc7nmC/yU/75xrC
+7zcIAZRbqCJSsLNadIxbkh7x/p5PgZFjTA1DJKCARIiSRvafkf9GDdDaEemb0bXxIzMyLguzOic
AH23YcfRhufkmuhRy09mdMyOmdLOKzCijA478uB1N7+Sa27nejQkNhQhQHNQ9SEZEkaQEZ94U8dm
9IFfvQadVTWqQxD2bZfs2L1t0djYLYDgfxfZJYLScIt2un+LlAhUofngWZkaieMoPhUYKrLQHTos
9dZaNcyYzkRYQe+W3ohE/QUJS4HHAd6SS9SA+t+iMizXo2/DJ6gDCfnqgBDDodUoz2+8Nmn5zxoA
3rhRbUiSDgdQmff6nPTAU74p6D3Sbw/QE9c913TFf3oatkNSTJbDdp/ts3rd/W4uzmTVbfut/qoy
eoesWbNw1ufkmB2y7kO+FwO83cUhO/9u1nv+xtLKjk+Hp+lhcf59AnAAMF0362GrfpmU+WUmviiZ
i9nKTqfBzK9jfd3EexRl3vS1lsFjJDwawzLeR9q7wZPqBKJEOuP8E31zjCbRKRxDiaHsBPLBm53w
Wttc7hoS7ep6DMGYoqk2t3iDU6ikJWFWG8+ySXZ6GV/26eytXllv1ttu0z5fXk6qd3mx3krIwM/t
81HxL0d0ry4v1Qb6w8ttv6SWoticXqAu3JxZdnyZZbNMDWfZ/gUd+kwJkRxrYw1aC6HabCSvmRPI
qYR/aNJxMv85nQAoLdLT2TP/4zIxUzstk72CfPUUwUc2e853JTM/aRcy/fSq3QiZy1xA28r5+zuk
LqrUcWnOzuV1oi9hdlVP7bbV5w0gznayKux5NYFk5MCgYtLvlBBa4PoCBJveyTGdkw+DjvXFm5ds
35yCuTE3wDzpKcrT8avZwrvilBLTicYQWDnTQzMsoLXY4Bq3Zl6uBL7YEwYP8QwFyudj2hErt7C+
xhfj7QQ15UWxGa5iM+1l4Jo9j2hv1neVls/22l5LTHsJCYWjiS8j0n5LtaUBuBDcV3oqw1InJ5Z3
w5xr8DoKPw8LcA4675CovAaz6BBaPkdk4FnjJ122I3RuggWDR2eEEOesXRJMgE00y4q60ym+8eiJ
DTwlf1CHyQbP3L948q6AcBz1ykDqTNCbo4muLSddbDqQINEqqbN9gkckNkA8JD2YfM4+IXoHwZ1o
RHb8qWSE1ztgjwkJ0opKEIgIx3Sg/gmVZkGFBHE6u8sDeJT2pHqD277dPHuhJgf/6JceMsgh2/Y+
U3054G6aGJGwTQTCMp0LWI4KqkMqXkZe0K02lhV9eKlYn8AQ+XqXnuN2NXP5dDCsAkBEwig6ORFc
dkStliPhFnBJcvIuHIQSzCuj61nNwnzQZmSyTUAO+2cIZu4B+p7BBbaAQntHdYREI5+sMH8HB6jQ
oREdNqHxbE5Q97q4DcpVsTkzjD1tkpB356KbAIKQF7HlYs6wF/6NbJYFhGYER5+5Ds+ezdYntkcR
M8XWqWP+eh45kt8is5Ud+Eo6iG65hXuBYXSMDv7MP6BUZQVlgmpAZAWXqMqwnjXGS97m5u8zJQK0
dxXYTQbozOgfIsVrBa+bZHvGink+ph+VP41lDTC2WbmCQwKx4xocwzFpsmpdrHcfiKKvb8ktOYY3
Wpdo8SW9Pk/jppsLemTDgrixEw0uws/OLCg9+UTTaRLzqw7JzvowMMtwBiVIBuiBFTKC3n2VO5Tl
eHuXlCtB9SXrNia5Ursi0pZrJcWGdZXLwYqoshZUn9XAtVbK3ApGTDP7P7AkWbrHYMmA4S88cnPy
2WUoVy8wFPjjh4CLaJSnRzk2eSgwoYCETTWvg0s4uINrPdsOxGIfcyGm/8Sre3dEVbOkD1nl5rxT
HdhrM7wL5Yt3E+zJBosFXSVBIhiRpG9V0vDys0HScccVkpv2TtHZFfvEWXjd2+BOQGaXMlAXlhKE
Z3jAvhIef6D+scYq/8CtuiPMv0dHIuQmm0ZdNnrl286XxQ32ixsPVgr1uGfiDqnlyg3euQ8qBuAi
vitQQnTxdFBOuRvMsH3emexeO3YukLP7AhUgHX4wGC0zhoaZc3z99av2EKB4jFq3vGeDKyCt6Wgs
VB7/OnyNfMf6xEq9OHHTytPFMJ9YaDnA3yk6RbYjk5OnZGkZArosk3m98VfFu36Xgb1YE4VhuSsc
rDIEwMcU97CMFPlXyxagRv2VLzKFdaj7Z9yKBjcFbix4EUwWnIw2PD2B1tvR1bP9q9chJH1OdzUi
Mcbn0b0Fcuhx7Z9+iWsiWXvWVCoZVAF1cEcNj9675X0hSJfyDQlewBxJz0vW++IWAUjcUsA5i9BO
B6wjYALOuWhQ+QT+AgWE5SBPFnSgc64h9A2+A7eA8JkgZYWXuxLrd471IYBAERxBVrqvgc2I+hvf
kv7gZz9nBz151msV7j0RvoDt8qDAnH15m+NSsuecESO5J+stWw2qdHyHnwCI1eB2yYLTecbIsyuY
JnK2wh7pne7nD5Vi5glnQfgFx3gg935c6k8976qFKoQO4WCcHYxiXDEYhqe+AXKS57/xjgM4yR2A
jMUPbe/knCBEjST68IY83BduvjGaBT07l8pk1muTVY7XqS5tJt9aDm5HEpatvndnPnRPtsGWW278
EUp6eAsHFkT/rXjFT/lYdyc8txpP70jDRzaS0pMbDn6VM8moDp9ZPuZ0kgmkDKtR3sDIpt95Yo0C
Cz/cpzuqc+HM77/NreLBx2brm7jDe+/eeK8yqGNud907US7BrchqTODeOzWJEu3p4LB1xUcSG4N7
dM5QVeFWOpIb6SCLCk1xdP7wA5IqHWGQ3t9L7+gfnYYEReUD0PlCgoPqB0lMhcJ2RzFwxn3FtkI7
LzZudqweOzfKrvwL9ybIibpq6A0W5kCO3WkhO/kJ9UEjUAv6lUyAzNkgghzvjcoIbJ5SLiSNIoOw
S6t0n15eDumVLeCMsbHDKxj9FGjMcB9JIK6a/mt4LdzHAseL3wEM79qkguGrVp+YPXycEqcZ7vHb
xJUb/UYPNhQLqU0++JTqzBiSDrs9zUxn9yp5H4Ryjz910MUMJKPp6DB6z26+lU8Bzg/yj5PDtDVz
//B6+KJJYkC5iGyp4vcrvv21YzDEpuvML2dXB9VxQTKJybcdhBSTkwNxNRA+5LCc0oKTLoiHT8kk
qVzOwbm+T9iVDhFneGSzUrhKWQuHn3JcsL+S1LLXDA+CZnHJLPc8w05oeMYlc3myZEc+Pk92L/3y
jyIi5IEzm7ri9S4umdPiYHSxzru2JK8oo2BJwCKSzNcNttEsqD1cRqd963l85g/unZXcxI/NPJah
ZA/t5idfYxgn7olBl4XOTwzFBJPSQxX1buy7uoJDbwRYRyJMepEQ2MgYidVTiUMHj6DMvXr3D/ED
bJcM7I1KcnbEW1QQKWPh65B2If3DTmIp8Z4aomqd8NaMdA6ikKwJbQp3ZE/dZ2djSfyh4isQGiX5
5qjgTuAS26m1YmFGxZP8RRyI88VXCJq4XHGXtRWr4kgHCDnZ00D0tMdnEdLLjf3/4IxY0CNDyyzz
ijapMgUvTowwDJEdH1gjiSlnCw0G4SMtrNNjPMawhs5YB2gisubkHqh/11631L0eX0oynXIgg+yU
yfX95Ev28cIA7chqzWUtKfNhs/tunPy1cbhKLoG+BvMD3QaPc0RU6V06vtKNCN/DgpH9EEjetNzv
QkWW9TZGwibifTjOv4lJewa3+BaTwwVE3K0odAqTWWXjO30VyycCSq/zSgeqNpscJeWwIip3l/0w
aUxge0RQdPY4LJIl3MyTuPTO7/9Wqqr+D84HtSZSaa8qlJ5of1Vz7E7q5WYdlH08hdMEDKcQqXKd
pOabIj33YCLaxcnv1mKgmhlE0ypgHXfheUgsGCB3qIJISeMca9ERxLYF4NpZm9E23k//Jqw8+591
Av+gcfzdhuGsNdrlcIHGAWMiELr6lA1KmJ4nGLslZPsZMqFiKDru0YejT+BhPWi4RkYqGo9HcaaP
zEjl9wEZv415m9erclU/U74xyVqyz09miXWQgJSijtBej1I+dXVFQ/v4iWMPzR+QwJvA7qO2Hufd
YF+nYgdwQX7Otxo+ucXOe+C+lUixRONVQhN7IQuSPajwIRdzwPARuhF8eDZ2URQqlpNl81v06SD0
sndNMQEnSNLKC6mch1CR5G644FDsu/BqKd7HXBCxRbTjI065BvW3RG/9e+devDuRXhUNvyz3zEAM
we0T+nI1v3w+4oq0w3NlL8TzlntEqP/EF5fFC1sLBRMjxLZrNj5Y9jLWJ0eKEaRC4uIcXiBKYMrQ
CyedLiM6gcu+kvy6tryR5IKAMS8ifaHFqnN+Vpwr4teiJa6hTy41AcjBhZORYQWmaPAIBj5SW1Hs
LA17VsVSlAjJNsB7hvNM8hX9QAQezYCuOhD7vzAcwvNmzu/LIhrJLQsXXFue1uanDimeW5TwsYXJ
fVoYnILQraGJwOe+P9+XUAoY2Cl/beELa9hcc7F78MFNiv74dSDuNeL+XZjzUqcBJA3nzFoyLUIZ
EBG7P9UhmZyjlICMjgnDQf5jri4OdHNeKJT3PRacthkufdyEXX2fb1beb+wN5OWWVXBLROBJqM3C
nZajQYwqI+GSwV+GaCY0MykikaN2hVBdC2X5seqFR1yhoVet5WXylkIOl743z2ghwTefy3leHgUj
zVLuTG4USE/LE6TpAbY25wDN4M/Xzj1Dgd9F5kLa4d+QnhGCcksnG/Er90TArVuPXE/HQwqcxyU6
fkjQOYbQ/Zl2GU0DToDww6CNLffkJqAt/7LI/klOVpS1SCWmE8oe7FW+BAiQB0HPHXhj3nM5iaZE
XeKx0l3hvDDjlXe5zL9nznk+TavFdF0t8JDXcHEoLHXIYi93eJqDo2bXBeJq7w5kRCEJS8JtGh7j
YlWnxm0+6ed5NllTWFin1X4xArSGgnoa4YkMpsZBplpyG2Tp7uEksXnyMRhjoV4eyfhaPONPJhYf
ndxe+Sr5ScO7hxrZYfgUZGVHfHblaYo8+4HXTMjiQqSk2OPgmZIwd0idhjMCA8zUWjjTYwb3GG4A
3Yy1EMfYQNnwsDx745PEnoM3inUesA8wdF0hITfYZvHRB1LLrWOS5fwcFkQqGqCpHMW7gNGIJarz
y5MEKzpMatg0m8uzuhwD4YSOwZ0QZhZSJkgFp3yDc0zSOSS+4ZStUIWiHUvwcufV/Pq4fq6mn1vh
QJPJbnN3tB/QcsBaIWdLYld4uGRTiDGElds7r2QzCQlEfhKmKnTjg5u/Ciih+tffegSajsvRUVCJ
jyD2/RapU/h+lSs2ffCKt+HjzwjsXYD8jz1R+Ahs0aOwPHtvvdrZQ8bFTXEGNP32bvNRO1dy8UI4
vi/G5WU5ZSx3S2J6oRqytV4W0kxRBKeN7MJeZkPOldqheitd6YH0G6/7LWmCmviyBviXY3z68/2w
vEINELIu+SSXOMa5LpjzAnhKwrncFTJEtXi9hl0z38HpOFCvEhZkvkhRWbDGpvAgDDL8KrMxPkuG
X0i1QiruMP+NNyMoIEDgLqXaTWrXFoI5W2wpA3/JIUnKhMuptd4MnxFvpQGni3CnjjKGBDpKKpdj
U+Yh8QW1bYDbPXDIAQhf1kvtKL6kQuRyC3wUrnF5Xh/4qfPw/W5+9SToye4RBB6WWyb6hm8lod6e
ccyptjpi1gTQEJ6DgE4CO0mE1Twew0NSOCF5WBxi+19aLxn/qzhQm6qqZlEbi5TgX4xK3byfyta4
idEX31rHlxcTdGFXnqEMf5x/ndlpa0yEcFAmMBB23nSjbbj/yGbZWZ5J2cPA+oAoD8H44WhBtpUM
DMPljY/1YINOGAzf/8+8s/8WKfhDqf3H2f/FlcxP57I5m5y9VKaNL2JNQAtjKWDSMCU8RozYxjDM
OP4UsXXBPu1BWm7HxRCfY82dfCtwOSpfdy6by3lpuZPzXCJDnIIfoZ+ZLztfdSjPxwKInAeFar8n
WAs27/AEXCvo454E5N5vvjsN6gPwT9S/Y6Itly8zvAMpibJcGnRYkB+0pYC/e+wWFpWyIPVRZlYQ
rZ4xyOKwoLXFAsZraTzjHegMDKXgTiKZ4hkQKAJ+E2rfAY9eQj6JiWWhj5jOO4ZCX9ypKlM+bNyM
q9tJhaGGV/THSk/xKZQXlXI1OQdppt0/PQwjQNTsCxSL7+L0aL71esL9ES6I9ijY6bITaaXH5Y6e
ZFylimeUh+CGaP5dvrQuPbSmdMrmmzBFBHDWIgOk7Bh2yEZIUZJwmo68DUVshBwU1Pr0JVJ/G375
fX6C7hRqvhD48Lr8Pd6C4d9+G5F5WLRTjK0cPRRct/keVvoW+t+HEEqoI/3YAZsfE4qIQinlzklz
5iTyBzL/M0cNbu+ym7RARZIRhQYAuQzG3xB1QvGBPtN/QaFiid99STGbK16+GkhSbmmbmu62u235
BEcBFoK9Kp/28ujmqlC1RH4ZzsPlkZiG4ACP5h6dEpiIlMNDA5IqKvsSHD6uAwMDUeIgquJQbKzX
zv0SzVmojTgBQmxE5NUvpRbSEc/k6yt/YY0wGA9yDmMnpKLpMOedSsQiH+w4DLWU5Ciu+XaKSdnC
f6HGMjgkPOkKG1KOq3+OzEDoWfSD4kqpkXyVwi8r+jLiydflw1z0OEtD1pCOOFL7Xi6Veu69ohX8
3lDxvh3WxoL6V2RswK0ESDu9TbZAaW9UPj2wLAvyXhEfQbMU7Jfsi3tZwQ8vHkMCBtZSzHRP8uiw
zInlBG5VwKKkOOP8Gzv8J0x82Bw20DISm6O91D7lKhQlfEoNDf1IVQqBKK4x0SMQk/4okkooisB8
ye5bbgW+Qc+Y39l427n5NQGGy9nz802LjZRcNaZnWbxdMqpE0BOAB4fHQOcgLPjuvea75kw/LyS+
S2x5e5rPfkxXHp79COG+4YT+MMzkBVQXQZV7r7nHsfcWCIk/Ca3QPpDqlVok0EzmNz0Fkj42SIL/
WGGbNuI1tTwqTkGx4qczHkBDOrlYTdZ1WqzEs4KeDmwptVfiSUhxkuTilWcx1jfsQQMeccRC3ag8
Fqy1TwRTOLWkg7Hz3zrAPAAExukSSeqBpnqgVEd+FlyFrNq6AEAow0oypwIDEK3z4gYkQPDcKhMI
2VhKpJWngnoUWZ1AGB0JtLRgQCUTyKz2jl/jgKHEMOFulDRq7RYSX1Ntw0kNFAHdt2dPpr4mDH94
JgIM2Hs2swmA5OBJqY+CPdQF4mRSBUAlDQ2oKIH/DXBQ8HiB0QrBE8nYFL7mtoEEBuDMoU5edQD8
0+a/qD8nnSw+T8klCSIiF4n5fThFKonxfXbzse+cFzlrsImwod3wQk5UcNFdVq7LtaxEv5TiLUf9
osCMVSMcB0FLSybfdsUNbB1AbqleUrDLAhQCuX3dwOjqgMAYh0s+Xda3DKv4l4K2CK42CcQn+Ho4
BmQ+BSIGkP/XCgIpJPmLjj77p03/q9BENe7jeGmUJqbTDW5ZT27VeMRSUih7X0ntixpeCe+k5BOi
FZUlu0d1pgQ5UpMqtc976qbReHfY3vh/53mEdwR6NMWXSu2dFPoJARF2KZEj+r7oqFOO/fr62s0h
RcwpSknxonsqi8DAlpISsF35vaaqSp1vpQK3Anptf1PUHsnS+fxMGR2e/fPz6/93FKz/XXujopc8
tTVKR2Z/OQqHtkPNoQXbaN86fD9h2+8+SYkH1lNNZkycA+NNqp2n7g0zKi0DxGXIP6QTQgtn/8qq
02EuaN/yfDppBfsfoMiwpNGKN/G7N/VDEOky6N4Ozsy/kpZR8KYELgF+dHgTUryQ9ae8z/lN8Fi4
ADf49eS7hb1PyolIN5y49xXp1k0N2mG9i985Lo4U58shXQFMigT+JEHHH+bQ1b7b/+PsTHvbRrIu
/IsIcF++SpRkyZJtebe/EHHa5r7v/PXvU2rgHZs2LMwg6J5MOkmRxaq7nnMujx7diL9aRG9Qqvid
lA6eReRTPdeUwGkQEd2Joo24NkKLwDvCeN+faiDPIiAQgQgsCyQbBvDuET4QAOiFv+ouThjnKwBz
zikZARuzFEx8BIFXFSmuYHGrMIJPXOA3fAcuNLlGdy8/YToDqigiDxZM53/Jw6LOIK2A3ZHT/Msz
7JbIBB6Q8+BIqajapqTi6YOAcYUnsrHIlDP+BsIPkaS7+RKYgZsfcIQARq+EqoC1RAmAFBaXZbrt
S/BGCguB90UoDziIAMALI+PtdoJrqb2O14woI0eDAczQU84tE3sA4bugG5ENIGaAagUoFdClAmNu
J/jABRBh4fmiD92dTl1qujN4PHrVPHV2aQs4NMq8Nc8t3hS3vVf2/ybtNTR2lLWRRLBuT6n6vcY8
G/EndbEHK5RCryHgHqsV2o/0hESyq94Zq/G6RRQdpCIM9Bvd7W8QGRV/SgV3J14LUYUbm5Tfc80b
oOtIL0g8MuGptNzev11D51+96UuCPUJY8YNwdjXchxfRP/6F/iiYGxqxrmBGiCBPuxgfMgDn4mfA
fi/hQvCDvhfEBkG29ul8dcQOIm7ixws/p31mu3UPkweotE4iHvJva1VdUpYALA9CUuKo8GcFuhhK
NsBlfRWBjcG0CFKHADmgNnNa3nkDLg2CFCpEjvwnQgWiICLo69PliYORg+T79znEk3UiuAGp/wZS
f0sfD3I2KO7bCKS+xRb26xGqpfosGonhP8VVAeVWvhdNTiog/KCbLdK44ykDdpWDyAKbW1SLoO3W
Mqka4Uuz0Z8EMZWY4UHkZePb+CaKygm1ZtH9otNKQVzH95/ysuA94T8F70IHxV5eyrcmeWa0oeGP
g7yIQIkIn4Dnk7aCC41Ss2DK4skvBANWJOWCuJqIKOm1OzJmQoQ3Aq+lrcobUPO8gXLQluENJF6e
98Q2ht3tPdeQfkv+0eAtq2vEeZFgOAHsNX5TATCTzIG2fUvAQ5+e1xFoOPHvkTI9iYQopRquKKKa
q+FGjxdI5TyJrIKRDzQHpXvrH3prEF/c8E3kzhH+X781aItPNx0n0jW2outIiAW9EJYp8YnogQoX
aj+VYO/+/f+pC0D6WO3E9gs+fE4MeEp3Iapm7BBjdBJRk8f5nxo3yGfhWFmRnsJGuo/Y+fFCfSLG
EIRhtioj25wOCoV98TJI0JLHC89dbYpjQm4tQlBRy+D34/ZFQYSOyNspffJWdO3AWcNYIzQkFHkR
teb6KaJTblAk+N33KD95Y10zHA3FO7zynBzWNHLIKIYo2XtqsTMV4zrp0HSW81XP50DqSIHXVusI
0di9q0PDiGhKeagGnhMKtISP+xoWOLKh0Y6QGdtn6fJM76lOvdirqiTZ50247r3e9VALG2PqVua7
pS2nCPuICGvVHCXt3Y/RGcg+NOe9QFBMMQjoB2eRee3GB8pT9MPCpBZrlDbaYOZtqBE0JNUzCk+g
BbT3LHvNh2Kp5K+qPy7KCAGOiv6cvTDz/qaK74KGGjiaZCjHJmVyaAJjR8yybOTxvlGRh/GobyUo
KvQbp6berB3GVuiYkmeUEHxK2jUJfqBP3T599YJxZZfHRnk17e4xru6l+MJU3p0SAJKXX8QN+lDV
Te4Boup5JDtYF7HpRqq5MILwv//YDNfW0FbWbDiqzGHlG3xiAqa21+m1M8R7ZGGD7EEL/vCVESBN
QzyTsw2zQ9kc0U7m60rmg26cEXhWvvebHNmyVAORTRREEev+uv6YISraBmG811QQP7m1bKFjORqq
kNq4kjLD7RCpcvzXvD+2VvKCTFWuGNS0i3pXTsoZza/ZDBKqMw5cSPT3eA7NduTZw2hZaNaVZET7
wDvU2U5SHvhcUn9Ga/G7jJnDRHPIl0iRQ788Vbg+bTmCwmll1ColZjBUya6gxaE8cGTYZZR4K+/9
9/us/rgeOqKKZdiGY2mzUDLu7ciJxybeS9l127xJNBB7y144KIhNw7sCw6eIrmnWlfENvtC6qO1t
RBAg3ekK0jDpnV8d+KWSf/t7PVrz1DqkK2lrahdqtVGUM3pyP9TIhIq8qekK916x5uKXSlLVleO3
4T608su8J69rjr0JG02p1r6Ff0thTKd3Lb8kyLwJdcj8sqiVq7IFwlRml/KIbEzHb24TVKaRzg5Q
F2zl16rGWibVIpbzG61Rkaal32EAJUXJs1UM10+IXgv/YDfxcjDIOqb4os3kpfj1MFLhGtESs0CR
DD3cVKjEiMf42fPvn+t7VxPFObQqHd1BR//7jei6KPWrXDb2JVav027M4m8wRutRrjY2TfYSPmXS
ByvPqtGFc9aB5SPDWP0TqfKj5eM/I3rvMaKIXeAOVLXGALAqgaECrbpE7C3IlWVQZ9dhlz9JFvSg
fRiBmq4u09R3nbi6CIzxmnnIyzCkGUbF2UqAMefTWh7pzC/ibpuQhQ22kOuM6vchpMSeXE0ofRjU
VJyFHFxS0J6o+CPJaAG8GnMYq47tYpavaivjqww0e1DNkMjJS1jcXHrHATTBM4bavimGByVrFqP2
kGnVwan8ze8b/L3FzQab7LBtGzL0//mkthGxaW0wLH0vS5HbOChVJflap4kyNuHKDsGwGbR0xLEa
CWOD56DENxu3rVMvPEhUUtIsyxrpzEm7sbJ+LcnlytLQOVXylZ/uteqPLZnu78+M3uzcF+IFVVU3
Tce0mbEyv8ShFYVOG7YGXJz2Ik20+9AaST1lPrRfPIA00mvaidGmqx8MhBfBPVsvSbusq3WMBlG+
A2vv2xRMkuVUP6cWTSKFekTVudJYLCZy+7S1V014lyNLbWcEJx0wQ3mnZNUCeYxFKGt3YVGtveGl
R/EzzkHyKsU6GtqNrtsvDPLeBQEERFIyO/zjo/HVUFIHNAc3PuyO7Y0NAy+gF8Op1DYKwAJFphal
Ru5Yjrt4EHUr8x9T/iefnsapWrVZs0Z84iUz20UJucsMAWqj0CDZNEel/H00usdUURd5SzW/Vt7b
nHZrQFcnoumsjNvS4vo+edqq3Y/EvcEj+gnxGLhdqH6YU+kGDtqo7fRS1ZY7xswFtrx7o6r3Vh++
aSktSD3ZlAHwax90f5Of6QNo3wQohGSCwoRzHA25/9wFjEYl61Nh6vth1HaNttfMjZQi6gKyUY+2
hvEhIzffjI7bM6JgRAK/bvdTc9lznYIyWedZjrJ3uE5txy2dga/iPEZ+va1aD1vgFhZkFEnadGg/
mAFZncINtnXA7s0FU9suVe05ycHTx9E674aV1z3+flqtb36U17NUlQuGkrCqyTN9DWvMe2VSW32P
L10oxb2cRuhTJFdBa/G8KtdHXVTGk5xA0ECBdrCLTTOqdyCHtTylTa3udUQGR1dKunVIMZCP39go
bpGOtEiFF+8BOn/ZMZIRBxHcQ1heXq+6U5UtvPrGzt5zDSZXC3DVkBYd8gGTsZFrgmgDvFKUvBvD
4z3MyfGqSPxFjMxvKns3ZRu4qkfdMKHW4IFmwk9Ksb4satOtpKcw612+qasE26m7Lzo3Cp+9WF5a
qUbKS9HTntZlsJJDmRkd9ioLSXQ6FMRCYLscZschhtbOxCvIkP5gFoSMCcoitqVbxgyuEwRpH4yq
rSNnTwFgtK5qvnuv224/QtuX3jq1fMsRZmiTq6yn4UFtC2KdtPJLZzt4zcqyA9hwANpzb1nKaoFg
cLmMQ6YCGMuwA5BLqpn522HKnvy0P3Tao1cNi8QBwomue2ihZELFSC9WAazEXJZdy07QsFQlWI7A
CqRs68PCiFFQhlCQxcUygQTiIc7g5QsNGQ/F2ggdFN+Ga2F7F61UP2SqRdC3GLz0stLSp2SySjdT
/lEQ7Rj6YFv2w7a2nmvKDP0Qui0ZZaIva5X2WYOMKUAl01kG7c2AiHwMs8UOKNolwcq6LMyKd6y2
rfdhjWhzQayN+lebCmqvwM+Py+XIEOEMMX2HdwCurRbKtSbDp6VbEZa7zLSutax15WZ88YMBHEHZ
PnXSa+QPW1mjJYz3U82jr07LQCgZaBTTh/QhyGuk8iBZcXq9GLSw505696TUbIQN9qEOF3a7Tcx0
GSrvcndfJwgDqQ+jeZH563EwF0nzN/cTN5fSxWA2x4KnrISQieJf+QF6xPmu4Nn13MYywviQD152
kFpEEuCIQVlBesFGS6ap4Hna00WrO1wUCh9y8lDY5XuH4ogfk2LndKvbq9A4KvbfsXovlXYpJQ9+
eEzLmFRgadHJeOl0cD1i8AVl9X3tLJN/KrQOTTGKrAhdUp/+T3XfQ0+5GfmJ/JgDOJlWE0QQ6zn5
B1lJIKWoVWc3JcjS4j69Gnm/l/zWyBfSX0qa6/qP+WiWS8Y/S9cTncBdbS4wahxh3wYuG1/QBs3S
ZdUJeNZ9dN8rMMvirS09yZBJc+LagoN9jbR1GV2MULcc7El7n0mLRnqPVW/RYGAGey9BScZNaWW4
UcZhQdTtQ3MYIjiT3PnYZEZO/behWtQeB/3NpG1QJwAJPASgKuOGyRGbeGBCjIPeRtjvJwY38BGt
REHW92bMkPWtU1dHf0MK9FXsoUOdZSsvMDfFGG+qMd/3Wb8J1W2sI+Ddg1bInV2vAA7Tgp1Ou87u
kNpU6HYqnOtSd6MWZnCNMbK7beOEy8jw9wrDZzLPXxH13Qf2AGVWhkcB6cTTqkvTR/ohRuTAJ6Y3
tAvTzFeqDqQEeykFrl1deYQEkQXhtgQBbt0U/oTvaKyXily+tPzNhHGr7GjdwIwafarvffAiTzR/
m1VggLTMq50Uvtk6NXg4T6axM3QEYAr6s/oANGiVph9JCHW30y/8CDVvbqY+ofhY0RUkaIz16EGK
YWp3qwlJ/0btFpH93MvNMtABl9TWwsNya313SJP6ocZNxOo7dXKXwviiGxiqrpp3E3baYriNrkdX
jncXe91LbwSnwU9pCHuXzzYoryOt3ozfGdnqVQnBxOtEnL8NRhgj+kVpTKvGRMbQvLO1ZOWDnTYx
c13pjnm6TCauqMfpG9Htolhmass4HQ4DZ1/yU1dyEK6oqGNZJh1VK8VojChM+oW89qSjDF9JGzwq
RbThqDwND3q94Xwt6ql209a80tKthKxRpEvIvPcbeWB+VYOKyeCWAQ5a6tyCgxBl0rLI/0Yo3xRj
40qechkPqJGi8bQwu6fMACei29vYQ/+tBx+V3AOMvBjp2nQJ7J4+e+gDim2FfLQjGsptsM3ptQx1
/dwlBepJwd86wnsO+MoebWGiqV66s8ZjU79GeXwfT53bU2hvUsQN0OCU8+EfCwCB5K+jRr3XWroq
OIIm3HRAeVLiyt6hvhddSfLemZ6jQtv2mN6gb1d9+hwAoNZz9UYa/eepIWymxex70sJox2ddbwlY
oJPL3dJPY9TW0TBAbD+rX00Yg8U74yrWyWC5BclYCR3YIVTQMt01MulSTkp3IAfJ9XItoxJbwVwe
K8ALYC4WvgdGLoP6FN12ubOJlfy6CnqI9fRKCW8neBuxTYhpDRe2g/pnpl0RLq6jrr9K0KBKo+qo
wtC2M1AtobUPjaVGTlgCSwP6XHX+KlNksp+N0rXLvC6JEpDa1mnmpcgH4mEaA++LQpVcSm6TKm7e
vEzJtCx7GazQXVsaGw7cMvYfQjyFSs4pofiiDz6pOZySv123ba3jxOiYhvYgMs2FFCxsbo8VQuY2
wyu1azeVXy07PHNklAsn9FcOE0oS4twAgZSuBx2ZqG6aPbfhsIwD/WDz3rmlLXzI/kGTXIZMCnPU
y1Z70/wP3UbDQ+42DPtyc1Nb1LZ1YRDvp9Viata9lLomTrIdQ1wcqv2PlbW3geLIyVaMEJusveXb
hPiRm6rppU/A1ObmzUBOPyFbbhl3dpwtW2vaZbSjSspio6AOSA9Nv9JHZzMWlOR9bRkYRPf9sbZf
Q42PLUd78cB28pxM8ioJIYBOZGsHX8+XyRhfFDFxYNcvk665tyGipM5dLyMgY70ORIaVOdyXunbM
5bUeVJdyRikjhSqe5Vz052GIkO9irIJqXPp6ezGhHGHSe8v3dYoiU3/onZyIqIQXKDGFrLrIKzB1
OQGpHx2mDL74dTT0riRRTpePHYjPwL4sQ5Pm8XPb3PlDvjaifya/vqnt+iIs84sqtZeSo69sqyUU
goAcIfSIboMdFQvDC4hP1oNxFVvokNvmsJB6wDEtbfuw3NdGuAzG3j07b035JgwG9lulHKdQCqQK
cypOfKpNBZoxxlLQq0LMv+h2UYnUUWpAonrtwLFkwzJryObD95Gaf1Os/foQODdSsW4gccWGe36S
1DclRh7I0C1k+E8FM2UW4OZWFQ5j56v7Ig63crqjFOi1h2g4VSfBmjfpX25Cf6Zmpnxb1qE4J0a/
MDdEVUxlVhZVGz1RmCuv7JWJcijQieRV6TZWi/IVvZwe1REU9iP/yfejM6n+t9xQtVVZ1gC4aQbz
XzRlNv3HbgI9CPqu3DsVYy5uS/W+Gp+y6kBoo6LICmncetXba9O/c5yXJt3WtLZwCFwkSXsoAWzR
99fd7MPrNgbCTeV7A/uyvzXCQxTt6v5qUp5D76WU30Ln3kaeAXnF5kx+Oz9F4hWoq9A8sDTHYJbJ
16JuqE1ebNRNsbdAZ3nqYijcvl1mVb1QkZTzztSwf1pNZVyK5Vi6oZEIfV3Ns4cqLMe82E8Yudq+
UfpHgzkmavDHCg/ZeG580Tx3Fy9HBYbWiGGqCiMvvi6n25UR655f7CUL7hc1zItBSi9z20kXSgOY
jSkPvdFempksxkSsS4c2scY+GNS3kqPmr0uEguoWBQ2DEovNmBKdVGdgUks25JcBfzzyPTcZiOzP
nOpvla/To1NAIhuRHZuJHV8f3chbPQNXiVRTK7XLIRx2nY+ocFDGW8KN2vBvNLw3E8gCi87PCEYx
9pc0ZlZeerxKVMJQe1jWBUXXHpcW0TzX4EPL5CameT1ax7o7O7Xtx4/76ZFncM9KyexQ8b2c+WLK
stWNZ9MGeqGBacnLl14t7zSHEhw6F124zntofOb7ADPIESI0NrIXMfL2Cm0z5Zzu5akz8bk7JTZT
03TDYXSWyoyW2bEbg8mOyt7MEWiS3EiO1jXSHCYOMlWeK5yXFflkKrmrWo+Io8khWV2KZkUCLZ9S
p5jyQXheDuF9EXxUkkPF7f73MsxPW6dp4mMrjkGXZfa1RztWO4KzfF+R/WaHIbE2HUNRjZeBhErP
lDPXUJ/XIv7dkP+sN/tUaaki89kZ+T7zw11PNqaW8tbQg3HB3NJxMC4rG9BUGW3Gprg3tegxaMab
Kim32jBcWmXx2kZknYWyqgBudVV77/U2uey4SnN9IakOI7CoDHjSqnn1teie+ZJuIYXbwZwOgR9e
hMp07BEsd/ybZFRo3njvIRdrCs2tzySrKXz7fXvVeUn29L6mKjM3C0NHE+3rbWrj1jArLQbqVVmL
CcWJyeh3XtuuSj+8U5XqUgqoDcWdeWF0w1VtAmzQrYtMnNerzpf+FlK9U2zlMSS+CuXi4Mtvownm
IoNRm+ZohPnpnzOPPO+2iUeG1MUESNMRJcjZI2eotPppOlHzpxcaRX8kr9zG2C3/KnmZmm2a3AxE
jgtFqyjZF8+FAo3IUpdB7Fz2pLq6Dtq895c0SO4I8C7xzkuSqdUUmHu9j1+qsT7nDeeO+PTEyOeq
JjvNc4s3+hSQtF0fB4lZ5vvJMBc4f/o7biI3uwkBQ5Mcrre2oaeuIsZ6urovt+SY2N96dIP6SqsZ
OBkh7rdVxuA+iMPF2MEwTv6WpSIi4bFJb4yo3uXmdF8qEDis+p6pP7wW0j6RtP5987/FVvNXmXnF
tkmo4OtElBrkz3wlHrQxNoX52oZXYefRcmouuhYIZ7KT6D71tr1GuyTr5IVxM8bFSrKlM7uriis5
t2G6wfRZog0CnVN58dPulmWuyaWaEeRSCI2Qn6Tr2aJWkznJRVNNtzSzr6oC9Ct2rFEfvJBRIUa4
kiKTHA1Iq4lSZ3yVi9GSpnVn9VAYnOCuCdT/5UHFNFxdF6OwSOu+HgPHSadWG9g7YVdkO7uQHPXC
b1ELV8ETBaO+UO1oFUiIkRjqJpHbJb/PVoDKVu9tWSKm1E9PZeaspuY1cfqFIwYinTGA2k9nlWIs
j2diDQhGZg9pZkpT5SnyZkVD1U5yc2VTxYC4844pxET3BqAUcsKmWuU9JeH0qPcQ3uJsK+GerGg6
1Lm6skzmBBnvqYE4B67YchibW9R8nW1IAi1nN2mhLCo6ZE2IIkwIfsA+63Z/inE+v8n8qMZxTnUh
yfcJyWE4HRlbRSzljDuZT/37tfjJSwHw0IQFtSxGUX7dNKnPq7z1IjaNmQ7oD4y4d9gseb+aKCnF
4fXvy82b4eISfl5ufpBGwsjEC/J9GX9QIbR1N4f9nvxBYrNbSv3m99VOwfr8gn1ebhYs4oTGwDBY
Ls5WVb/xGFpqSu+TRinXP6pwZQIJcXlLXf2+rvg+vy0rXNene50mbTA1fYzYXr1ipqc9bEzzPdQf
fl/llHzNllFo8ViMfSdnlNXZ24VtLudai3FOa1pmfitG2hBpBGs7eRsQ1WhogDQWnEQPLHa7stR2
iXEDShLqFkP2uuaMmfjhLH15ntlrR0Eppx517H3h7BKGdNvH2PsgR2XFKLr6/eV/uCJMTWVEuIJj
UqwTiuHTFmt16PVSyxWJoL0BskPLFaxRXzPyoz+XcvxgWFQdxIigZYMLMGcpYVEXVZx2kLKt6E9f
D0vJZNQLgymdqqLSvTHVD4NiWGSN17aFAqR6DFF9xcLUeoVGHDoSxiEejDstBZppvhRSdMa1/bDv
hOiWhgORxdjKWVgRVLKkhwwZ3xfmSnX2KeILji4qA6n1Wrb+4vedV8Sxmh27L8vN2otq3HfpkIUM
rQ0oyva0Md4dMdR6FUrvGcBU5TDCjdcZRjQcZOPcyNwfPsbn1ef5eVOZShO3rC7BKio2pZi4mb7l
MiHseuzXkwGYZHiMhnOm5PtbM7naxkDKhkFafdqVTwdOLYcy9kwj3WcWXGKmdBJx0e++Lh/gx6b3
cn3R2Wh3Nv6ylYBQRTe/7/p3w/l1+dnd6ka1sdpOZ8xj9GQ0OxN3hrobcu8oakP1so+/L/f9SBHz
GRqAByZKMrV7ZqdNwGrdJKsceSIQZGQz50j9OKa7auDUzyX1P72cSiOemY+qLjzEV3upROHYBTmz
Hi301TQC4G6TxiuKjKluLoZ8gwH571/PpsjmaGDAgPnMHKykjI7XeBFwEe/AYuawKfKnkCGp/aOU
3P6+1jeMnQq07/NiwpR9OjlZSaKS+nG61+VNAQAjhuYzmRtfeSz7g1RssFt8QrPZaXinZpdNG+vc
6f3pc55yDwXIm6yZs0foGB1qq06Y7hvpgJdPxx2pKO1ys97o1v9wdD6vNfuYppYEchyztyKoZb1x
3JTJbQVVXTm0587pDx6ezTWBEhHC0IA/AXc+ba5vaZZUZWxuhm6A8+hkXE5GX9GjYCxpf8xFLgts
4/dP+t35MKmZwaQyHX8Ghc8hTClTPSbVsdL9FNyynTlntb6lImmc83I/2NqvK80OqszkdS02WUkt
kuVAxR3xznbnJMzsSXeEhTS0TS4lzSUxQOXsPfnhRXXNBENCqY101ZxFGGnVlJ5VYfQaa4PVKadN
HV5lyQ5c6u87+q3iC0jiy0oz+yaXqVeCE+FF1WMSM8VDP3JKK3/BpWDB3nvIqvc0PXNWvxseHRMH
Tk871eNOxeDPpwdvAeAPq8r7/RsAY3cC9Q8rVuFOLje/v6X6vUbzdb3Z3ei6ICZz0YShQz2b3quX
2K6KaB/M1Va6ypTh0DLmlibqlchaeipF4HhWwajtfa1qF3Lh7YYajJe9zPXs0sLT//6EP2wIhUmd
XB9wnm7PAS1dNViS2ZjB3m//6OqRAXlpfwQc28HNTXdj9/H7cj9cX07Vp/VmG6JmtikBHgn2oxgv
A6fJea36D5UxaNnG1GAXCJRsdOYznNLVrxEMqzKW3DJ0klrDmq06hIkjZ5YcCO8WqgcVRcTkUeT+
XnmPwAIoZ4CR2nAEH/77+4q/eL4w5SqHWFLUgOYRexTUvVSHarAvi6WXX7W2K4K1vjxO6e6sbTy3
2OxKNeUQ1WM78pb+bRP+4VtiMLq0Xsjm9n+xFKIQ9/9vNku+00ErlVBsKUD2qN5U5gm1nhxr/czH
+8EkfVloZhGbQbPr3GALGR4VRLeVeSBLByd+Nij5cft0TeDnZDpg85pHbVIratIpED5zgOjSma84
Tc2454sv5OSMAfzh4sG2AGFqG8gq6HNLZGZ6ZMS2J11aDdIfR5+8lLryktiSYFoL+v3Z9/uhIAZe
Q0Cd0ZvSML+zGE8JB6CugypdeoyGVCbX0t+6Ad3KFf7MaT9CSn2296FpG2q4C1ldmIgIwPyoX92y
OJMw/xAjAZ4GRUdgrZDKziNAPQ3GJvCkcB9NNzEsr/GqHV6NTnJxOTZ6EQ5KOtVFt0uKapkUH4nh
0o/4/W7+4Gt5Bir2TLw2wITOm459QG9mChzSqPDWUroVqrzFrlav+sR38bMt6k6S5Grhh5X/IYM+
Y3m/nWtOmYM5Eqtr0DFmNqkhwQAP7JPXKN0DT8AlIiwln4oz44wV+m7/OGqwWqFb8OVlwP5fI1Kv
Sr16bLC6YfmYe4QPwa7x0RMEqAF6hNnY+CCNEvUYvLbanzPbLCzBFxsI40UnUFMUjp+F9f+6eNYm
dQ4RBrHraTmB2LSFsNmlv4nw+NCYnqKcUdTqGvlnr9hcWtIZ+/HtWrM8pXdNYe6c7VjWLJkftbyp
S8+QLkGGErvFdrlIjA30Ct9/yPyzyfIPy1GfgW9iUT7XrRPJ6lOEEUc1uO248cS91kfPJVmOsxKc
OzhRk8lL/l/HAv2tPdad44oQjknUsrOsUdkopoda7rZ29Pz7FzhptHz9AmLqHnZNoWxkqfPkTray
LtGrybvsjLe+gu+qVSujL90GfQKjtRd4xdqM13XZuBosSAgIbJTE1Hr+Z5iggG7LFiKiYy4H6SNg
KFgONAcxpQlo87iqHQROC0C9BXw1OMj+rcA82hbjedWPJnpKB2V5001bChn3of1Ao2CAURyyEAIk
GhgrFVL8oC79Hn2vkJJkPy49yR1DeMYM86JSnxpI65TP4XQoDSRMbgKIo8p49N5I337fqm9kPBV7
5BgYSFDiIMZt5eth9UvNysnnvUu/Z8J4hkxn/ifWrnBCYHIeO2Wje2uzI/7eRYjwZ6gtGecMw3fb
SL1deAVTVPl4lpkfHwCg+4ZWeqJJvZb0jzhB8y+2RRS4hjCmGa8YqSqI9jFBZcPAKVrvfqqujXNZ
5PdojbIHFlrm1jJV8dvBKaJ8DP2gcC4tK1jGlg95BDUtZtVo6h+RidAXkoJLb8rvznyG7zbjFDfb
sJEAGOjyLLpow0i2IiAzl+o0wWzxt5UHCJaBJDnhmtrvhvGVMoFAx3ke/wApFJA3KUEL7eyV/t55
5i47Fn6KLFeBQDAzYG3XGF1rOafiATciNHzQbsizqzER7GtmvUrtRxIoCy996TVAtRhStZFo6jPV
hZnlSsdYUvugKE+6HABjvf19r777EQJbvhNl4dOhmZ1Y0NEjANg63QvkO4SaYTN6jDFoDqPnu78v
dfKIXw2JWAuEEJGsBntPPMsn45Y4adRE0FX25usEeDpxtfE9PnYZoEPwZRm6vpW6hPwIwGpj0o9v
fWbLgg0J+nO++/sBscjioKwBQlE4JjPvieuUKjOuk32pHCgHi6h6AqVFa+/KMdapsWWybYtQyntu
bLqz/bEfLoZondgglbigljavRod1OtbdVCZCttOn7UkEFaa3fYP/Pnh/pRcpOsPS+xYucgAN03Z4
VbCAsEe/7rztefAplCYRFQiamf++LxpVBwAYFtBP85whFMdm/qk/Lyge6NOnrrReVZSwR3sXzHvm
/6EKwUsSHFrToSiLQ1odp+ixm9T172fsp+P8ad0T6uHTumk2yUpot4konvnya4GEfXglLvnZkuf3
EoTYUxuwGYVImxh8vqejPJmUWZN9o1Kg05ZZ/Ao51A4pJr+qoLPBTC7PVuaEsfi2r2D9hMiIYuvz
UKzK7Takxcui4R9W61D6MN7NczW5H4/Lp1VmF1X2OjWUtH/PJz0p7EJTbW6r9oZ+UIvd+v2bKeeW
m+2kAzEplyRuY4Ogqz6N93r52PSbRntQjWClANMP+10dMThL32QajKnpFQtBuY4yjCzkpzMECxr9
nJH4Vn05feD/7PXsDA91Ay7YrphGSQhCPFYGH7aEQCbTK8iKaVQ5MejtcyWVU1I//8QisTjBKJlI
PNuNQC2yIoZIvzfLR1nbCAiFQFOo8OXk5tVU1nAClJZplznS9QjWm/7KJsqxs2zBxvArBe1puT62
U7tuqhotHYFSkLVz2/PTFTdl07I1Wg1g7GZ+bSwHeK8dXw3AEqUY4c/GHm1GoEoxZRgunF9fMbl5
fba58h10yZf5vPTsfIZlnFd009iiCZ3Tdh8MMIcQMKntq2REpzaj+yAvBUKCKoYVy4cAoFygZLug
PQ7ma5F/GEhNTA+ldM/Un8bXVlMMQFS+cJSVVIuReBWz7MttGdMkNQD7IiKHwMCAYD6DH/yLpDLO
7Kb4qN8/+n82c/bR2yzJ5czHmLAG6syRby+V7oOPSabRAcT+/cb9dOGAC2vUlQAYkdh9tc6ZP6Vm
0WRINVSC8rZuaEGxKoGIwA3ZarP1zoFMv6MZxTf7z5pz+We/9p18cJCHsLply+xBwEmmfD3605JL
n5TXU33MS7h8bbf2SeFJa4Geh4tGQ8GG5K5DCLlnSpqKXM740CkUN9N7a/wzwiw937P86eqbiFVT
77CAsMxTHshCSRV3QlSDeffpbqrrtdnvgJZDeNHAU9M3ltWH3z/KKZP9dgY0XSVWZFn1FNh/8l1e
ShtEltihiJqOZW5pVw7aR5b/abs/eWyuEwmlTHVRWohhyJvaPDCYmyG81SLP/4+0M1tuHMnS9BPB
DPtyy1WkSElUiIoM3cCUFRL2fcfTz+csmywJgSG7pvOmOrMzAwTgcD/nP//yM2by1WrkLfIViorC
8h4G+aiN0NrM11z/bDAsyIolZ3+tEGztHuzwIYaineGE3ZO4k2Bfj6zTW3RsaDoVKIxMCqO+/JlA
co9QeRuZsVLk5K4kRQQddRcbv6zubEbaHiLskrEgPoTYfSHwKim6tR4zIbXJRSVpcuGhQO3Q8yA/
pOzdHnFTy+MbR//sov7y+Cb7EUIdvdBG3hlFldNAgjq5cbKnoOUTihVm/pB4r7+x2YLWRJzOlJ+1
bVxKhC9vLBxK2YlGviO9rrfRT83TIFBsWTAqRbtePQYI7RWCWws0ICoekM9O/S+g1DS6XVrP7saE
hKOTZ/ngG/H9k26iiCq+z+JDW+ubHDdgm14jd4aFloyLrspXrWYurA41of8genMJcIy/a7Bltp4j
K/xQcC0w8+bRT6V1XBhnQYgV2yaQUhzKhyST4WnQ03v4ZJpvvnP2VdpLmu2SOBHrL4AAlpW/Kd0f
vtStqqi9KxpswjUdQRR7sf02mvaG7t0GYZYr6RGNxWr8pA4MoHvCPAiakw6HuUyxAuN/nfQ19zFm
CZ6lkkg6lKdxSqY7B0sLd6MsSHnlKUr93i5QOuzlau2MO7RwVbsxyx+Sf5LGHS7SOSZrAyqYCE92
09yqzAmUFgGLEy7jyr2L82zphJD15GHp58mx4O6ahqQsfQ8XxZcH3DCxmCP7svK5CU636Ng1KCzc
NzW0oKvFi8avF8LpJu6fXe2jS5+rAS+y8GFMxnWafBYwyvwYogFPusrMO/2HFeCTphbP/YAFcfPm
8N+aqExNk3zoHEdQQ15mAUZ6kvXk9fZetB9ZsdcjzCD6Y2BgZpoo71HTLyx5XIl3qMTyiiqwGD5U
NtVl3h3FKNWrSfB1g41fdmvflJ4qmltYbZwvRjms0kBdRdjHJtDXcl8loCxelLXMeVmuS1Jc0xtt
5mzLQx9s85lYYoI2wdFG2StGwC0c8mzEl+obtio/euLzaH5KtJJbaKMr3zdu8Mc0AXZM91TOHXos
4ZnDUff9s0AxNzZhK5HLaxJ81IXLIu8Q7uNjr35mmDQRTKFhiKYPr2OY35nJQ5COm7raD/B24sZc
BLQvqgFvJPy7C/WVlZJuljz79OgM/Cpbv5MDZ+WPZ/FPBt3ZFw0STA1bfJM5nQrb+Zb94lwD8PWG
JoVC12ENoEQu9jBauZD0I0+P5X/TFOBywv3x4ICXwXsvTkOT96WMStDWWUNgp/8uW0+DhgKh2fdp
/BEH5qn0ox+JQdB72iDb/Ozp6Vseqlx3uyHeKMpLaZH/h/QKVmyRefA/40XhgD+l4U9SPszcvSvg
33ttsh36jww7myHGmLUhaLe6wfyaweQsQBdFl5mhCWbFZAkU2DExQsijA/rEBcwjD1/S6O86HxFo
vco0ajk56uxBkbujpYB5Vt6idFxGI9OHadPyo3fRTd28EHu/nBOs7bgxYiMSc2OPmKK6YWKt7Ova
30CSDtt+lVYmS5KHFD/b5UlQ55mdmMmzSs3TjrE4zxX5kzcQBfg6VtWdknsohQvmvYwA+BfkJnvh
iDFRDnifY6jcV3deicEmTMYKK1opPTfSr5zMT9puX3nV3GrbaPXd9QNxror9ep+TQ0jW61GuFO4z
U078YrU/0bjBG6EIuN1/iz/s2kOd4JxSpWNM4erRQc5ecXVhH/mMKYZy0jbztCYbasg2gYr5f4sj
8RDhRBVr/wMoaa5UBK9nOgGZjtn05EPR68Iehji6VG1UTFkrL2MlWMnWmX0APlsMx88yiltY2hyC
5UAaMbmuAptvcveBLFkuxyiJ5O5b6bznpQ2dEx80B/e0Cy4Q5yg54FOSg4LrG8ZJSwzC0lvuWHNv
/OvPmCKtfWDLksZ21BYno0WbtB4Ke8Epi5JL8W41EX/OIGkicNOBuShsl/6YuVlSnpdOzeVC9TNW
OKuhDYpRFNiSj1KDaiJJ31hzg4mdErlKSvrJZ029Iv5lB6cdxXq9seRnX4QGhdy0xXx0WnhJTmaU
bSh+UhmvRzNbScYu5xz3/ejgPpG+LvlLy8Y83cK7HvmCp95pGGC/AiM47XtrbBwDb4P8ncOwTpgi
+uVSILCyRDhOBK2AGgT//KUzNESZ/vx3eI9GkrZZLp6E+11i+veYMm1ErZY5x3I42youIb4mmt2O
Wsm0IyQiBDf5aHNjctRqaZ/mW1EF1NQuwgAjaV9T59hoJ+Dl0tIf1SB4GYgXZAfX2UBirVroprJW
ogQdb72IlHWI27cTryUiOeu3Al97ZqWrOq8fbQqTNlSQyhSbEHJ/6r4OsvPDYmt3SOpZOlJwAz7S
Zr9AnAc55lGcgOdOzni/7vOhUPgUnLNFFTUYp1Shk4zr+9A6qW7wVCnmMo+QfxIO5csnGB5EQ/2w
EeLbO8Mr3hikiaekGURzcJDjm+fLhCyo1a5LH0o240Hdh8ynVPwkRie98S1f4N7pTuaYTEg4HKDk
Tk+oKIurKDbZySgL8dIIMb5R19wMZ2GJq1BRnmvlM+reUUsyT4rjZqsk7KgWbt8arr6Vc9DjN/oK
M6YUj09mR8Eri7KgqvYO5lGSdLalD+oWJyB3B+dFb/xwYqxr6a3F+0oo+sBodaB20SSFBXm09trr
o19DQCbiLXD40ur/cb8WBC5GycDS0+5aHcPUlDQs7qIEpgBL08EyiK6pQxWuttL9aPRruaXWRZue
rV0b4ww0Ez4IX6i+j1rwF96vyWmwVpK9tfRz9hF7yqHsMHA133T1KCPlXwa8QHFOciaiHuFxqPjX
wNMyy2pjjOeYPxQByJKiWcfBMYDvHlVbNZU2Tnfm/2L7Rqs/uC6DRAIBIkrBUn71UJ9zbqtCcKUe
FdQV9NVSFa7w4NyUifVrKLeRbqMg/KmNT6GFXygGdl5+Ks1xMchPa7RltMSOugJ0r3ADo+8xoHkH
tUsrk+PX8H59d9LnmmKm1oLyqBm6PMUU1NauVEVto4NZY/+SuU+pbj4icHRVvJqYvpY4kwyK89xE
FtPX5qia3sMicJ1VHdIIKJSXwduYbTwSmImphtYSkR4U+cMy1kgb5usHnazkV5MgUT9x3l2Vm8nI
VJO0RdwkDwUaSlaxj27O1ne+/Gb4ONdGr2IrrhKE0dYuGZqNrz+pPf4GEOVh9T3q0OOvP4c/mXTi
4PjyHCbggOnkVtjrlLODaIWlX8F4zlFJOaz+QlRR9OtYdy77WH9hkcB+WXJodOAhQn1ZUafFnOu4
iy6kgIgH57+W1YifB1tchukg6JOTLWz0yyhI/IrCqX4H+W590qLkdyDmCOxErJDrj2NmVXCEKqB/
qNYZxwkw4Us9mg/lmJohnpY0hegKOSjqCy+KLtJLz1SI1y93UTxMPvhv11O/X8/LRvzSsLA7AOwb
gbcaQw4COtfCIEgECMquCRFUsuccqWBzZN/RunZhWtZSLC+J0qaPmp0DxNXUFM/Bg/jHKEQph8cW
n1X2LZRW5rKQfgcVNsnVw1iGuMQn7gInQ5UUPH31HGVL7GCble4ssnjTEdQw/sVXTonErsE2Y1TY
0DMGBKhiC6COLqNinefpL79o8J4kG6W9azplZ6XYDhvj7vojujSi00ek8H2awsoXYtekdKZ+UxQF
EdChyV5HPItdQhhNbLmUHEeQ6lwXHt48hFs7xr9GRz70unrfat3GN4MV9pvLILHW2B9Vpr8OPHPl
mjXk6XatVd0ySXB1K1AElsmqxJ5lxFJSsLSGN9z7dP9XDsA3mJzq0a8MNKD1CLSLcFJK6B7adt0i
hRYfQsweLV6DpPtrdOSDIUfbarxxFP6pUUI9ReAOw2HovYZuT8pat43ytNT4EEA4nRZT3nzfxMN7
QOeeh+Udw7yQBG1eEahJH7R7RSIqI4Fg8VmGf5fBLTLF3L7x7fdM6lurS8s+9UoMd71338LcKlpT
u4njKMeU0Sx/1UNxkOz6oMTjBsY6p7DoJSkzgzF40Opko2N6Yvu40YiD7vqimRtBqrDgdGbIBro1
Y/K0Rk2Sk65NQDfyk8dm3m1985iAObj40StCJoAVgEcFef26MxgEGnqKFdWGeUXgwffPOTQCSWoc
St7Ye06lc9JvxUAMQPp/d5nJ3Vldhrl1zmVo2qmBuCeK25ub0+xDFCpDyxZyEkip3+8GHrmaGLET
HWiLBXSOwAOhRchbZLUVxodEEgPDofDW2prbhL9ed7Ipdr4VupxYVH3SsdVJiAtX6U8q0YDM+UJZ
xrfEAQLnmO4wX683eWtApm7kezxOLIEr7YTyD+9oUWOxZq+/uFtXmrw4MPGmMVzujFqJpwmNeGiQ
5xzlm3xw8Yz+uCdGj+z9+M5AM/r+7tTIV/TWHyOMikgFxojDUpNd4eunDtQUrR08dIuRrQD8siq8
T5ru7vqtzr5Ene0aWgrjIm1SVyiRbetmyw/wbETL6bOYn2mUh6r/YEhPLUYRiuVur19zfsVagpAo
qDS44n6/68C1Qzccs+hgk5RIhLiT7zxKNoNhcXnibWY5aZuwgV22qeuXnn2zX648WbNSFCWBL8UU
DtpJrQFx99TX4MV9eqNwvXmPk9VadM6QSHEKzkljemHI2FK/Max8x1qCvCUq8tTwboN1M2xXzFC/
3ONkTblDWFv4712+S8PxRCHWGPmd1BG05mJpoRRrGsTOMe6LTJh03kY5xPv7Y1WDVVqycCpBOPT9
/cpO7ndmD36QqFutWCvjQUDRJmWg0KySVbZ0qcJv9mV/WmRw+GJMqrCi2A6JFP5+3cYZ3TwMOewg
O3TPVoWtXbmUFTKtARnF5aWEHjLeW9ANDDPYgkWDAJzEmq/FSkfhWO6b+qEeH6hSgr9baWHjdnd9
Cc4gTiq4F+YCkA74a/J6eoVxx6jxcFQaWXSNLvFoQGxCqewScnCjdFXnzjpNeN5jI6Thxj65nOtq
YzM6Li5/QfwRNaQTMx31wte4YO5aZj9xHP9s+vIhxYUicdP1UIkvEM7K3grcTcBgp/PL9RhS0u6B
Ll4S7CNLL3uoBvMxdj56PMl0M1hff0ZznyllAcgghr4OncX3Fyl7NZwl0WBD2BazKSpiK4X1dZm1
Xb/U7Ofy9Vpih/zSSzRNpuLtSMXGYs2wHAiBAP1CaB/E4A2Vm9tkdx2jaT837+w4urEcZivG/1yf
NuP79dUs6DxDYtEqGOFDm/DyhxRvw4T21TKe8OG+QDqunT6I2R9weq+SlaiTkF6QLKOVW7D5Gxv0
7ONHFMWsQQjhLlSIL48kNX21cGV2EDRwMNCYDMYXHb19i7w5xy1VGXn/c6XJ8eOlvVX7JQ8/6s7s
kjXDSn08D97nEKHZtDBEd+w7BZpv/zfYqCud++Gyc7bNrxhPwrSpqPUVHG6DvZgT31gaYo+e7mOa
biNQEAzYPxw2wk7v8hJ3wEPLDsHcucO1r0yUZQIYa/Vvsv7B0FcwqByzQLy2gsdw4xfMQIOqJkjQ
WMgDOE0bXTfyLLcKQgrk8ghGHJIaxCmpEgvLR/xDCZ8auFE3ril25z/u2lRNsHmwPJwAvi/IyMVD
tPHZMWDUAsVXuLVj7XSAURS/1dHKxNe9SLpFOOxHJhTXLz7br6C+/Ofik9JgSKU0sAoCOtgZvXjN
T4jrX8ZL5OYrzgtgTMBRg9J2kM1FbiIqJAmFQXYn8yR8fEkRE9qnAhvMG79rbtf++rsmR1o2WHWS
j+zaGKSPj2n/JDgpwb7IziFxyQHg68VqixrN6T60vNmzmqFSCsyv1Mw7l0B21ilIHsu4KZIlIA3/
rCbyRTeCu1YfPgrSE67/6Isu9883iWuEyHawEH5/f5N2UZk5VvYUd2Ley7fl1eY2xCrYSK1jjudm
WvefY1KvTe1pUH4MPg5mThljAkQKfK7fM/7vdQgLeDrYfbS5IH3YXMNhgAQjpu2xIa0FvxsCgL0n
bMHCRs6A/BujqsC4f10yma+j6EbNOqMQQMWBoIOOES0705Tv9yXZTSvVOS8jwsNGO5nQCnAYBsp0
Afft1Ng5bNO2eQYHCeCcs2043cljJnD9+c4fHVSxbA2WrslTMqsrW6afS3Z4cLx3Tz2yXg2SXONn
MdYwAHG8ZkP/GqnvDpjDjWvP1ViE6GgK7Gtb0acJDVavtUZX8pU6NsmpPYwrDUNaGTY4RrHrpnll
rkY1kVFoXb/yXMfw9cKTgkL2vbCtIic8tNJeZjJuuqvCPnM8MyuMGn0V5zfIfrOnkSgFDNwdOZIm
xYBaDu1YDTpurNkDxC/X/QQa4ONhDV6/s/n3+eVKk1IgJAxErSwCefqCYdLRIxwM6kCWPdeORhmA
dwAUe7h8Zmjctl2ZY5igBxTScyToYEfiNPpy6vaR59hYJoaiekWh1tL8NCykxn610q0dYHpvod26
pQ+bf7r/uerkdQ5qmlSBoYWCdZYpRzl6AEv0VQEEXX+6czso0yFmjEgnUPxNHm6WNnUdIWs5hAfI
Zuq4x8s0SA9YF5js59evNcfIVqmvMZWCNWOzXL8/y7oJo6Y1cPCF51V3n/BMSryn2ZAhRkFKhTcp
eGGi7k4hX6IjiPV2I1oCiCgRBbJSwAy8FSY+R7f79qsmz1pXuoQUBCU8uOkrjGM1/VTVY5a9V2yl
/I+ocoXe80F3H6X2KO3GSl7Y+U1nuLmiAnEXpCJE2ZD+Jm9CkuXKKcchFGIKgVFCqsS7yEzeZZOu
TAWaDl/7pt3eeCdzK+3LZae7dmDqHtqyLjwkmnnA7yDUz5gfkECyLKWXnklVGr+LuXegEc8FOklb
npLAJ4ZV4GYJk47rP2i2XSQRBRENZGzo6pPj0ZI6kT3HD7K9l7h9Ncno4CzLtZeOoJg2wC0rQA9o
hfiVqKeEQit2I2aOGwaTAMgUp0JiZFnk4kR/a36110uaBDPYG0W8uv5TZ9EEUBr4TOz36CYmJ57v
2ZXXRJzkgWDfEB9MP61lK7vJFiBuDkM5yjGK0Zu+U3PsI9AhmlXiY1gu03PGrEJJTjMpPBSEzqHm
Z2CJG1S0FwA2W6Li77FOcNpln70rwe+GuI6g+u/FP99+wuSz8ZNGDnFVjw6lfU66eMGsR2zI3DjM
IAYdgvt3/XnPLtUvNz1BzT3IdvogcdOANwxpzLgg7gdXVateYLh34+XOHahfn/CkBxq8VE5GUVoK
HHU0xO2J5hNGkEC+oTCM7Q1gevaoQdGIvhLvZ6Z1k+U04rWeaAGbPkztNISbDuehBt48hvmn4HlQ
Lt2uoefG5lhMEwpHPYq9iiqe+pcDrqmSVC9xaT9E5EWpXbAJ9ddQeTIZomdadLYthmg1wwbQmcI5
DiGTZmEO2SQrxj0IQhhCLM38aHUfsZtuDOau/HMx6/IJ9ZFPWv4hsCWWhQfX48KDwPEuZzqKUoJq
kMrbI3GhpG2Wx3yts47V1t0YnXMWh7pS2fvuMWjuwze/3koH8zFFtIvfvbMwm9NOSM5ovSCIkRMU
LSVOZxXkrKjhqangw6/YyxHRqf1Savx/6UslTVs4ERkt+Ul3mrfKAePMd4HcnKX0WQqke6yEH3Wl
Iu0mf/v/WL7guURqMlvhEPz+oDuzKNTRoS5NyPuDUswgkGNWr2mQ+Nn/u2tNN9G4qgajoBxk4AUk
72LfjPoBqpY5/NdWGMB7Oi4i2N86umxOnbdTPzOk2BjZipK1TzhB6gmUJoIxViU3vpCL0HnaOn29
1uSM7MtoHAa/p1bRmu2w1nxnbbnSgnkHDHGJl0remPRX6zCCT+JtnvQvhme+KgOhUydOtaY01kpo
rRoFFahcrrxWW+dd+yLa1iDO9w5ftof/QKTnj4rebazxEQuK3juVRb9MKvlnKvjMkKsl8rFZsKGF
TyV/jkAgRHQDFqtkNZAKm8rx0lOYmBrWC7mLTDtZ2cmzhaKs9RT8ZAQ99I3RlqS1T9pTVT/0brxu
dW/t+495my1o19aCTSV9SDbGtn2ws8CpxZYqQbZMPbxhaByzDLFrb29HUnuKGqM9CF3ev3LOOkte
tP6Hg/L9+rqaHShzJqP3FFg2+ovvi9iPZSNVSqqUBH6ZNhS73CY5g3xFtskmtLZUyYZwtGz9XVAQ
BeNa90RPrhRlQIKLGZ8FzPtUUFnVyVEvSMphVt8xeRVdrJkPC1M/DZqzCPpj3mGbLb/JnU8aarpG
1o1zxcZ3hlWLyx/b4dj8jfCj9M1NgJFNn8k71Xtt7WDnMrnoi88YwUAevV5/APMn75cHMOl7KlSF
tuywBJnr2RWRbWDnGckfS93FTZlWhO9McD3SNyZ84JQ3vef1uR4TcZUw/kLoi8D6+yswfSCPuuSY
sCumQh2mBHhYxIa/7X/CymyspdBdeXG2RlvkaC/5CMOONCpmDoLu67/b+j6z2oU+mCS6LPUfZWUt
B79bdenwEOnn2j9yerdg80qA+xUp4qCZzCx5AeqF1MdZyEQcTdFSaAGJ9fJ5dzee8mwxjBmcYSIv
xqRjsleqKPiVUWdTAf6FuULjJRRE/xau1RiLmxeC042Livrhj93ly0UnmyaW2EGeFFSetXUmP8bv
t3G3zD7DRy/cOtJf8EDQSCmcw+Ilb4hNuH79WZSNaaPmXOATfOS+v9jGlesxb7l+x7FJwFJzyqFD
hZa1ddWt5bxAG9g4NenH2qtSHzyUY0DvGOVQkzBKBmGTvV+y1dx4Fxeq6Z+PhakgP41yc6pITsK0
KSKxwUOz4Syh3BOUBQvGG6Cw5cDhCjayHmwNcx873msDWcTT8zsavJS9wWbCnUXkk1fSsnKxFwmd
TeKi0R5fgWV6MrZwaWKoGQPCJVA/23BpaPGuqROck5ddWJyB56iha01eaw4WH5CxdRhTLAEEFUEW
sXYp/guCAmlLQumD0kPQ73wC+bYUFwFJPprWLtLP2l4pEalZBCJyOixS0J/MyZfIkBOwewveo6F+
6pKxjry3LuzvpZDsE8SefXChno6ad+OFzw4ZALL/ebKT4yxwR8Jk+oYFJx1JLVvq+t6mcArGh4iY
QLbCvnB3uYzn88m0eoJZ1xqnQTlELzWfshDZXF+B85sbmd+oCUT/5Uxq+prBj1sMInwKxtS/DQT6
vUSnpwk6hlOPZG0Km08PtDJ1fhMKc+MHiE9sutaofsFagNcpSSclsB7QjZI+eME9HBK52z3CwEj9
9DeutTbkLThaTZISleT1C8/BIF+vO9lvXN1PxsIr2VPTVwoFOOeGddL9ByX/GG65RYrO4do9TraZ
zJNLPYZKJj7zNH6O0Uup7dbRbzQwsy8TgyVOCOxKAEInLzPx3NrqJFI3QVs4MZkasZOKbA9BT0Su
AoSFhjHFTqaT4TWTyeS8XH+qsx2NaCr4i3qXJOfvO1qR4bkvG1l48NwfRJXmHand2J0vFPXM7EqX
o31gJi9h+Pv6decaxS+Xna6i2DICqC+sIpgifrBGMAK1HbQiu+XcOKccEDlJ//cGp5wJFPQtyoGW
vTHc09MgESFJZ1T2VSLdS+oZaGkksSJeOwBZowVNNlXQkTfLqHuQHIeYMrJ322pdaOfrT2B2hAfl
G4MpOjr+mrSvhSsp2dil4YEgTYHEM4ZLogHjnvhObuuN4CEhaMDQkq/ZLc0FPbsvE4sAedjYWU4J
L+DBCZqlHB8t81bkwJwMTCQNwEGAPAxZe7IuLN8ziQ3IgdzoMocuO4WSS1i1sieibaU03iOaJ0hx
+aqPzCeJSa/t7jIlWuGOZaRMEChRnC3wIbNXKcrWdtgh/oOPWS9Lx174of2j1vW1ztzW1VEQ9/5O
Jrm1KreFc8uFdXbs8eVepouNLzBzNYPPjA9sNPSlDrfSdl/JVvyJPiCi4t+Sc4rrefGSKR0Uw1vQ
/+zehSM0aJmKQaAxQVVxhxqKqvAv+KXiHhHLwLiWoExDHPwfjF/nSjOc6XAewrTPwSzk+zfNYKmp
9Y6PCyU4GwooIV9zT0xk/srrGRiB2vqNvm9+H/lyzclq9ossa4nz5aAsTq3Uc9STiWFsLXNY0Y5V
SHWKkj73xnE4O6nD9sXG4F2I7KaGT72R1L6vcKtV9om4tGqzJ4hnqNCS6tXUExQQ2ULeSKa9GMdN
a65j6VcI6kHzUtLvCSNn8jitfGsTu95ZH9pgrxx8CsxSJr+YmekexDmVSeEbPgZ3HY9PRKeJ0KKb
hP3ZJfLlRibPr3a6vkLWz40k68oYVtyFS5QqZVenptBIXq/vPvPbIuQWaGQCxp06QeQs1KGFIXyA
oL0rrWgBXIe0gVk5PYkQtVbxs08z3BRCWTUWv0fkm3B+7KPXX/jxN36POOr+OHL/83suGNgXjGvI
iW/qR35PWqqg6jRqjb9JnOQxuLSd/kbIrYPKRs6TkZVwEiYoOqpnUpmu/5LZF4FfM1iJzaR06pjU
mUpgWA0/RMgutU+D1QIZFrj6JEXdXzenO7MVpmHxChjSoSSb0lgMufeZUXE9je40z41dUXPF7l0i
x1dbGZjZpfztLhzXRrSLMVzkj9pFFL1DfL7duc5Wd4JdSHAaFi9TUZunQh0sVbFTDWtL+7T8s7Cg
gb2+sKJfoTAjVt4Uslmp7fNaWgiHh1j9YdsezhT6vmqTH+bwJAQuHhADLHshRnQY9Jfhu6v/JEt9
MVjPfmCuUhtPDxN9YojyqTbvAh/UIPwInQtiKbyG6rbYhrx0PSaYmdhmSb9Ryl5Ion+sOeHlSeyW
iNeZfHNJZzuh3AcUIaHvLX64QbhunY9GQQFedfdD90yozzJKOdtEi4sTj1ogXvlZoMQ1GP+Man3n
tL8V+LTmW1Dq26ySmOQ7K/Z71AbZYuhJ5AyiVa89G3itRGuhKclpn1ha7RDe9TUoE4M1KXvyOe0V
ImidTD42kvw8Zr+DkS7IPFUKMTiRumj1d3wVELcaq5aEV9NMd6Wfb2LkXFr+uw5xSwP7bc6KfBdl
xO2q1l4jua5jty976B9VeePxXU6ta49vAjRJVjiQSs1aaeQ94SnYqGcMsR9ZQKRPYdAd/JQ0GFeM
WqLy2YKXgq+TDDsJTm7cqIua0F/rF1/iUhsJzXEK3vR9IGtr24C0Vq6jEkgkURYVfyiz+UHC88Ba
ut6DNfyqRE9bHyrPv5fDZhGZ3SZgHkkXptfDMl8oEDLQHhdNvzI8FSXmA2GNy5qAtR7Pt45W17gN
+4iS6I/nAe0OQjkKVTxTvx+7mdUZVi++ZJ5H6G6Ujjm0KDL1I7RVbzA3Aoy5vlnNH7tfrjmpLEwt
lXqNAZeoo2lMJcZwmEAFyTv7NiiMKGUEbnf9qrP4FgTkf+500rfwHbi968VM3EVFymOV8mwVDt2d
0z8n1Zutn2w9fnThUwxCReWQC4d9VUJVXdXVOrY6QqihIjGoIBIS+8Xg3vGOBcNDzUQGecrbR7lY
Z9wI4lT+EJXy3Co/OARHSV/jv+ObxiJBOC/AggGnAUhgC1X+bWvujTudbVOItYDmrZrw+SaVlNyo
PYAhOwTddkXeQlIshuA+hnMHzfD6Q50dVdJP/3OtyW7kem1X4ukFMaU8QatbJltwD0ooNoii3UvS
gji0pUYs8/Xrzt2iiUMB4jMBWE4PXrfG4zfozUC0IXDEhn7v1evSfGluTSEwkJj5QEQ8HAcdChJc
Mb9/ILU6kgiJE+TBCOUFap9Tjdhr+NX1qP/8T7kXUmgLMwa1XFe+g8nFZ8W4kvlITsY5yPqaQ1iA
80Lx7DHoFsPcxKt2IvqWuCaIYnspAuD2xzvPl14bxGIRtp5oEfGMiXd6YVPl41FUGuCTTXxX2tH9
oEIViLeDZAB+pcouRlUNtfJfBbBVhzWFahmLaqiWFSHxRkWPk2+7ziZWmTBJVLdNIq8sBjYtCm7h
OS2qFAdfGY+QYbnDmUHZcKQ+ZRJuVwnZC1DKc+13DEc/zBB8nD2bbLChwOnqFKu/fDTXQuk2uvqd
Nd6baHn4G6tZquFD3WOc62MuhF8p3CjZfOlx+Few5xDkvZEE0KE4D02+xraQfCPwZuso6DiZtDFa
HH46fPPrfq0ET4559vS9GAbX3XKATBJ8mlb6UaBDBXAQ8z/Rf/o4YNmEo0puizuOu7MM4H+yihaS
926NfzlPtbeunaOHm0aRLnrE/4J+AGWOb9FFiC54GcG6R0CWILltmmFZ9/YaD5+LudCFVE48XRx9
eCDyERzVUhaiL1RT2Fx8pHj657gV1TH/LeWEQWBnCAQZvHS/hEo1cTEcYcQrYpXqy9wSQ0sE7otm
xBsHANKzXnsP06NsDYyB7FnMhfj3ocwu6uHkBK+a8qp6B8e/GwuMNdim/OY9lv+lx80SWnamf5II
rTpo7+Nzzg+VhD8O/7GhHs2ITLvqyCGwRiWUMs93GFuKnRBTOvhcVqqBf1obURzp1QM6S2HBNFIY
oA4rMkYvwlxMPZN0jSL1pCNtAA4dIY6wh2nym1hDgHhs3wE3IspQ2AMJHlK4afoaqfePHuxIMW1i
exzzYkk4DS47TyOmsa35pJHWrpnSOjWbv8ySi0rdQXAOTf2s0N7ISrPJtZA8SViirDctOJoEiFOu
WRgDRINzH7ufVfdZiQRpIuUN7k9netSqP9FvL9RyLx5YlyaLBH88S4IIdLC1Ynl5OAgyIfc2jMVd
juNKe8qhucN3wwdrqcFZupBNswjbTOhh5mtm//bLnlv5GPWPGC8gphfFcK75TKM9+7qpFB953G6S
5iEDZy/MG9Sq2b3vy4Y0wRTHQdIHvCbY+5p3ur5/Nz90hTcBxdnBASZ4Kh8fdiHQL79vfbywSG8S
riQMS9KMlX6MhQuzUS4095eqbT0QMG3LyJGyhXKS+Q4oOf+QBTyqewKKhH/L9Z1/tnhAxYfjOBsy
DLrJ6Zbmfoi6WQ0OhnlHznzGtNLCC+HNzTP8jxja7pxbDfss5Pn1mpNTLpEyP00LrlkoW8DFJtGX
cIQXpQr+Xx614ZCJKtLf1VgCGt6dAS/yFnPv/3HfOuAI5hEIX0QL+KXXtFQgzy7QxJFHp+8sPZyp
B/U18Iytz3mB/PASCRQoN47audaSAY2BgwkaG/Jkvl9X1d2+Ih+ZsR1mgu6Ro0Qx9nzphHpI7Y1y
Yn7FQeXDPh+YXlYnAB5SE9TXRhsIZTk2JcuRKa2esPuWezH7sVJz29afnvGjTjHOpFZl+TFHd7tu
eSeGOUmFqUm/LLsbSNFl+Dktkxlc4AGhmcwOpyYQjec7TjiinHPZVgVbhtGKWnBxjgqvKHciIw+C
lOR/wsqleOaU9Jn6D8RF+8w5k7Q6Uz4I9KzMmBhJdwSkI6i8rx11rdfVgujhVYrbmT/4d9c/mLn3
B8+UDCm0BQTDTD7iMnQ8Zu6obvGGXXRltzEkeyWceDmg7CReAY9cv+ClvvzjWcFRJj0KauUfiX2k
UuU+tkrRoTf/rgb2UPcIeZ4CCTrdOW/hLqerLvxIrCc7xkU73Wmxs/AamqO8hd8voOKflfxXTRjb
kL4XEZM7LGUCipcBsbAwpzBVZ9ErmKlKdJDwdJpkeOjkbtkmFmQJxBLUWcQ0Yj22ELl14hgVToAQ
I8oMw0MCCLaGn6+gazNSJxwNMhFAdZr3G8+odt4A1MkQTLgZXH80cPf4Wv58Nvh6aSTzkM822b1k
HOZ1u8XhQvg3pL6zIgwjwSS414w7qkrh8qB4ry4/WKvo3cdgmYRgktK9j8lKSTEWS/sk+hDFpIlH
RkBskqn/UFPcE7GMo3i7x1F/F2IJw2kraEsjHBYzfUZLu6jCaO361sK2X5MBmVVUbKzohYUr6hp0
J0A3EOqZzDPYgGgvS58UKuKodqRzV26kqIWe/FQp6kE3MaHwcLDNNsK+R9SNkkICKd8G46GVTjUW
0jpTGaWYS1kUBNkgxqWAkVS/dn50weTyg2+Tba2GCCqGpY4ZL55YKs8+xQAbQrbUjec+ehd/GH+H
N45Q7snB3zqVZxZtddooIbQXbSpfGoUHuDTUAl6qMBYWxRyDE6DIUnlvvWSFax+vvY8TYUwY8TPc
MuUNsCqCdy0/yH6/8aNk1cWI9CB6CHsZgXz41HCdby8NcgmA7TCcMEENYv4/MdNdVSoOFW0PYlqY
UPyhsYZ1yJ5PjgzoNzYB4bkocC+X6DZh1IK5lYUsr1XeYDHJaAJDZiKiM6QStJkPxyecAQTsYcI0
ZWfj6xRWBuH/4exMlxvF0nV9RUQwCvGXQbNky5Kdaf8hnJU2CMQsxqs/z3LH7raxtrVPR0VkZVVl
ecFiDd/wDv572UWukB1EbNluuqXZevrZcKJkoRGYUdkVmqqITVQ4KgtlHXjZDf7004c8lT760mK/
n7TiAcG1iHeKieaLmNJPldlCzOUE2ejnxX4tTsG7VSfjpiKJluLXiyNLGksfqCQJ0zO/emo7cWtc
lBc6Qz8PdK0aCa0fJVoQjqDgPuBdn67GM225qK4lgZ0hiclIQwJ8oz00MeFtEdKLhcP6Acf6L8ax
jxCh+QKMS7Snfn6WK+UUDZAxGHSMrxHBGJ221ErrzhKnLWA8EGsltRyA3mJlhqscfur/oXEiLuDR
kcKQlD8RYxE2dqMEtUxNXGcEYHaiiGJ4nOARwWYOkM7wWP6XjkJG8CYFN+6VK5+XcjsGvYRxGrfL
6PPGpwH0csGwVgTErL5v/ENrbrNG6DXdakVdG0v09IwJ0ohUG0avGNfatDBKbhSDZJLNofqwAQMI
a8pW7L7//0/4ebBRwHNW61g3Uaj9oOyiMZ0j7fpMmQeSfHQBJHfLH/RaDUVoqPz77UZrZlpZfpsa
wL2FJB7lE6jqqGkL8ZMMCVsOLXY/C/UmW/haO4X+ExI+4iMi5TJ601ZPoAtr7BtWjnDmM4yXDuD7
RPNXiPbPMoAvEKXTSAEYkXrT9s3037P+wUqrTY6t9El/vCk+ea3t+eWZRpNR6wYotDPPJNopoSYf
CbRMMEFlMt1ZhE9RM3Wn+BcAJ0NnVlzRIhsnBbt9gP0v86NrwFamMAbGSAfaAMq5CXgWoQfNZWZh
l24g3AcCD4qqYaQ486TFIjnJ7rCjvoZM1qW2p8OjuJCEzq3Zq/8Ffpz5MbFwgCMqqN5fT9VJJk/q
vJ4yPzICQ6WzjKU3X4jp48VB+/+WXN211IcYDmIN1Dui8nEOCKNd8UMZnhIVLYoCGVc8xFf6bqj7
CwlQ6MLVWfZCIoKU0G3IbsuCXf8OhmLouqAA8rev76zGRaGVvfmBcL7IrrHug8nSxNqemkc1TSDC
7Q2Y0xPrkSg6IDRSI2nTBwSVLNLmviZG//mIuBJTw9PVLVRswDQBVP76QJ1vVpXR8UBAxYhz0NiB
T4PeOrBQKEU/jyXO0fHx/nmsUbG8zfKskODNiGYxHWBeWRiE/DfSmF9eaTTHwUWrgkSZRMhmC48Z
XknQKtHLyCRXkFl/fqlr5Lsvw43i4LKLY82fCvIdHVyQO8CiuCdFysRFTfwmwHmsLotelmzcikyu
UbO+jD66uwLFjCPLB+oKGgW4ATkJB25Bj2saDYc20F1LiO/hA4swXHjSRaIgtrSOSNLP83D1YkND
inYe9WVzTJO7dIbllxHQTMN6RA8JRYJL9i5gstGNzPrqKiKF55gXfAxtdNQbql/l0pmBAOpmfor4
+WVN+RaR+59f6JrZBZ1JsEETggOIwKN1BKEJUQ4LSIXBlaHp1fKUo7nHSyU7kaFcfMvpm2KBfiKa
/hp5i5I1npXP69yaCYcALL/PwWaoLk6SluumOgk62IB0h/g8Io4XH6LWhTNV5QhAUcIh2EEka6f5
kviXztIi4gILT/801i0S2fWr+tPbjZYtavOXuBLIStiprNw+c1Dsp9eBzJdghLNoKJHqpF4/z+rV
ZfJp2NF6xeBGmuQ5wwK5E+0EFJSB2FFbA1T53xxtFrRUZM1EsWP0/dKadiCqGB+wI/bFGUwfIzJa
dQqcm+Hy9XPg03CjCVVKc+iiFMRWHmJ9V05nuDBQCt9jiUleryekTAPfGPW9avrXSB5+ntfvrphY
D7An/v22o4nFwsI3zwpwNqSu4cN2/YaUq343i7U/QwJKr5zyTUFCUW1vTPOHe9j4WKeDBShbyGFA
zvp6haRZFl6MAISfCeVEqixaF1ALL8cwCebiSGphvaH+0a1ExbUGIG6FXltdbPNEZz0vKcJGNu6W
Mxml/vaytjp5RspBviwXOpKA76eMZiTqJiRfJuFBiqcdyoE9CfOFc92U0FOlvoYZsgf8OqnPsPws
eg260xHm0aiu4mwe1YmdqZiHNFvhWn0OXsKqs0NzJSrAfnKxtT5wi7oFiB2Iz1Ul3MfBe4oDmk6m
SsREQ4MrZBiQBkTqNkq9pvvjB69W+QaLXES4U+1Nqx5FgUY8ZQzfQWCoybLN4Xni3wH3QT12Bd6a
2yEG8q2ZOeBu0X7CAiFcVZQjzT6jcjSgqjfZCk1cpXssw2wuVAB/Xi3XduHnTza6iVM9bvwIzaEN
MrtsRLhWEJIEcP4mZU8VP+rb6kDDB4Vd7Lvxyfi6Oqyg1Kb1wLrMFc5MaatZ4AXCE5ZB96q+859F
EUzsyXJuJainVMJF3Cxf2jWoTapjMOQw/wGUIa8KHWLa/c8TcXXXQs3SQXKbFlrAo21TpybtTz/6
gFMLtQmOYKr+OiBy6rFN8wjxJii8tn4qT9MbkcPVj/BpaPHfP+X6UV0GWF6AHcDpi6pi2jwR+VJS
QN3155e8FuORFgEqEuZl8JK+DtTKQ6NcBkx7OecpJihowwrVJrKA09Pt6v61D/55NPE0n14r7LJJ
rF8YLa5fMWqxAVwK9pel3XX+WkiICIHrPKe7u9fYw0ztz297NSRC1oL3FWLlqM9+fYC8Tq206Flx
Rf5EL984IyBbOMVk1sqQouzyl5bMT9UyWyZK8bH7WHs3o4er5/HnpxhNQxaVclJfBLC7EBV21hX0
Z8qCfvWCkBoFnKpFDfCRnOx2Z+nqB/80A6PeQ29Bui4VxgY2MRnOLqfekFhCWVfU6G4iC27M+Dcp
qPIcVxPMiEDeNMjdJHuDNgBnijjQq/rFzFYCM0dCY+bFQlSwQJlLeuQFVM8FxOvG9xf3+vjEQdiE
BYCeGuWIcYlFTnITDe1oU1YrHJzqrETG+mPhE6OJArGoBpxl7iE2wXkvY+kmfCFuPIW49b49hYFv
MVU8eEFjuTQDYVwzGfyTUMUQtiunNwtshPKhUSGa0AbcbLUS597tLXh1BiaidkcoPsFs7OsOGOIu
P0Xlv8am4Bz0udNLISx4X2j0gt5k7wsBV1FsEPJD6JUWt6zC1WvFPFwSkH8Cykj4NfoMskzHqDlj
0w3qGzu9EOlzbLywjLDQa9vhdT/NITOCuu/VtwyIRQ7YnyKRSL3R76H7Kuq6Q6A6yITeuP6mVz8O
Bnq4/KmwET+e/dMZpQ1AXWvEzzdgMNdCThz9H5lKt8Amd6W+mYB9M/TTvZHi3rUiiUNh0ohehZS5
QVJOj5yF5UP2EZcntXkxwz6a9nUYfbiJ0IjB3GeuW91aPtFpn+KifM+Fci7faOgh9s8HAO5MaCTM
lFKoD8QW4lym/DsTS5R6O4RCqfxl9pS0KHcr6RxTmIP/xzeBlgy9G7VwKPqLl7STPcPOqgHVZHA6
JjQo8XtUpzIAHKQcavOeNMCsq9gpfNy66V6JnYk8OB9B9DYgnxNwFaIbdQkWZ/hmZ9JyIbh7y7v9
2pU3hc5A9QVTIFbn14WZdImMZgjESRXCRy141yQdohRJP+vG/rs11OhiD63QiP2SoQSgG4xG7QDP
CIN7okikczmL/eQ1zT1xFuBKLNAW51CYQwvFvJ8f5VohfWpggUTEwn4Yv/RF7aUu7E4ncRoH5f3U
L1yDZn+Y7ZCqAntxU31NvNr46Pk84OjVtWxqSgOyUZvAkm3B5KZHKngrBopoP7/a1Un+9Gqjq/YS
XxDATxkpBDzt+wniAb8ngMTpCCW3xvqQdP3+WjhK4eMDeOAjo/20aa3MypQyBbqAuOKZaml52efJ
vuN7yejCm0LxESRbEmWOQfOETl+odxtT9kXWZyg9Yntb7kUnx9DDN0I4GDBREILScJyKI31WdlCu
T6uY5lIMMhLCGeQJYGIJkfqTsFwXph2xwJj9N/Y96Nj+581G53VjlXlXtQNvJs/lOvYuoboAQKqh
6xm4ann4+aOp104/JHvptJCuITg6+mqWIRlVbQFNIK4WqJ8P8lsHULnTlwL+L3IiQSbGMwBbKPxt
lH1Hnq6S1okomNK5RYbTbc3o9NGPE+WtG48oDoJv3/rTI46iJ1rKYXlS+5NoPglDPO4QAdyO6Aih
2dKouVfomCJk7V6LAGBbl03fTx3iClxnhAew0ABQs8EVjAUaj5x1xFqi2jgFHAit5OfHvRrsfZ7R
ccBlZlp0troTJceOdUb0U25pfpfGPH5Lub4yc4k1i4D2ZamBMuH7jfHFXfrDdI1BpCZnetVmjC8a
ziq7gYYZ4lDkrBjx5OWjzNWCLuzPo1491xCXBJkrtLHGEsySMRmA77ekFaV3DgYbjbNCusAmWAno
MLkuV8jPI14NNBF2poUhk8d8wwNHePK1mlWyUagoBKnpXbJF05jLD+q7M6nNVcRR122b7pjChdPO
TmmkKB3epRgA3XiWa0HW52cZnbJF6A/IvvH6RPcihAhVygdpph/7sFkIEGiucb3Xf/Io36CytG8b
8yUcVDpQnFQ/P8u1eB9KvOijYNA0GTcwg6iXccz1ww0+MsAoZLm1dQn7YRLudoXF+8+jXfnu5PIM
he4ADLexuoIu+VE6mJzD4H3JKP9lUk1OQ8gGyf5mU/GDUj1a3KJ2oAgZUSpc01HQ0Kq+jAMrp+NZ
d3yMdER7jA3dFOUqivERahuniuRtKtNAq+YxGQ5Vf2QuZT9+F603CtLCjmmKAhNV6fzymk9bF230
af6uQ4qgGMgXTCh+CFWIFBO1HOco0A6AXPGdrOaTtPCGAtWo6fwS47+wN/t1YEReLucis2oSpHZ6
t1XmvTpZJjWmuvXv/EiTSSis6gr8D2uRN+VdryzK5AiE3VAGD0vKJ1/9aybL6TTFdxKdiuaBw0vH
DJN4hMpdDGyiHXoAmW8N0KpMMNxRc20DmBl0qTLhsRzschyUEiAy5LPt76h9TV+zTvkV5LKX1Ctf
fxNmiBFRX4MGnyjoavOfF8O1MF8HqmAQzsHTl8d1/8bXz+ZJ5jKJlWXa1yuojkJVVB3S7YBqp2Ue
5JgPhJfNYDCHwWuFASCWyxgODU4P/UBEwGL24/6Prr4W1vPPD3itwiMa0shtmmD+Jt9aw2lXSZ2f
E6NEDyLUzbsJ8grv4MypxWmnzoWTIox8/ffktmTdNR8gJH9ocRIIyfDnR1c7jaggklNO5gsWU3ki
eZde96bDVngnE4pOzNYejH7TapkXp5XgNUZWNlcinAdlxKbOd1mNNxT4+mquooN0ZnlRIjonquBh
TEhiRdgO35Jwp9ZqN6gHxz9H+P3uw3PknPL3okVlNvW3otlgUosg0jaSVwC3U0rUGYhtBXDxlKH7
abn8nYSwn4mWTz7g536tSMDOzkIQiuK5bD4KrSmQb2K9o73x4YGa7k8+6m7hvd9Bl2wcE8TORUAn
aJb0KUAu5bxMgtcmmaDeOgd8iuBx7MrSKjglDlh7uJbqPVUp0itygfpM+EH/PltiBDY/n/S5xI8V
RjHhbtIkS5Wf6FcCMrpPAmPTqMaKPS+AVfnFcpskcobubZLpNcpcD33czDSCgCKzPB6hvUyZ1NQl
ndNQo0MrbNJzOk//+QBe+0sirh5nE+y6xO8k7bFiavus2/m5hZNLPpsYBcaG4Ux4NxhAOSVMDoqS
yz77JfrHAig5PCpBsDlPsvlk+mLFkS0B3651AGHA4SBpuaFmPZyCx0FGtdyYeEGY39iQ12hhusAU
o5Uvq0gKjPpjSqZWNW61XMv55DDN4tXF36qJh0AMajYwgPHYoLYuAG5W/atpseWdFwXA/XDRpq8n
tXMF71UgCU0XDJpBN5wJ8/UO9ZsB0lcPxrEB2BYtLWJwkT5ZFY3chD1OQ8wCAHjKG+fcU6t/bgoN
doSoNH5k9XgFxgPObveKeS8sEhDI8z7UhdtywYIU6iQ6RmA/7/8rd6MOmogiCD13DqpRGeIUK5U+
9BdwuDRF4leR+DUOcnGoNE6yGzGBCJy/3VQYuwk0tzhtRlMfqNNGjszqI2oN030R/UEBlQrP7QD5
Q+lmPJQCKHOKOj6Zw1gLUyfI/NepJnofH2gbFmWwouXBTazRSxAshjO1V8JmgEa1a9S7k1S53IDJ
UOFH1HwYNxo0+IRYFI6sFywdkTA5IVbHfqMTmOuyG+TPYRDCQk6cEhsg0bqgGjFV72Wc4t2kCtYh
FZo40FxT44OyWChrRJOdlG8EeiFoJnMY8KKwLm5iugt++tJzDxAoVHL6IeAFgo8IfYJOc24OS9Ej
8sv3vvpT4WCtBa94l3CZRZe/RM2+fDpgzxLDTsvZ9sL74ARx4mTuf14z15qjSCr9e3bHiyaTJXXa
DvFp4yt7JcsXGJdJeHvkLFpF3R+m59a+aMlMkDtvjHwl8fky8mgJxXWY+omckrvX2IOVOOaWkEMm
9JMqW4Q2bEzKWRupfESZwiiSZdnTZOJs/z+4HF3JKr48y+juCvtB6jED+ihc4O7q5qk5q9ot8l2T
wJwZ+bsg/HB7/jwF1zbR57nX2GSf0vyg7aeWjJr6Rm9PQnoIoYDuxKlvLP8rBgaAIBz6hEUxOcUo
tMyDWCW85Dtzg8KW4hoSOFxEtGhCMSC3MYHmz693jRjwZcxR3lAGfVnE2pkamIothDxLiToExBnc
hohFa5TDWGPcJGaLwzrXI9VZgQ6Yigj1tBNMIYGgPqFWxj/+/HBi7G+nChg6POFg4IN0/Tr3SVKF
0iTkAKNUlUuJS/FTSrFTvwUU/F8m4T8DjRLmi1GnvdlwKlMQbluN5uBTKr0IOD3U4KXZFQj65uHC
LE+LtmPVl72tFt3rkGMvRwddwIpRsx0CDWzP6iZH4kNk4H+fh2+iAHKldak5Jc+8iBJs9TuSo4c6
r7YtmGuazGm0LuJl0px3fTWd+YBQ8J63uWH5hjSPyYCNVN4EobYBf94nlztR0qVlLGgSegP4gFhQ
qx/RvrcVlnbz3rXJspClWdsWQLWr1bQpF+VksoWMRLXlv/jGmjBwoYaGwMzohFFKPzfBRFL9UTFS
v6c4dtH2CoLdPw9z7d4lOfz3MKPDI7eyVCkGtjH9D1FQIrhjXmiH0+Klo/rzYB8Z7rcPBo1qQsBD
mjjGNxZmxE4pxaHBVSOpfy9n/YkNHVrdKjRUu6uSew0I3WBY6CT7KJsNnhk1s5r2bjM17/B4FTgC
tewXw5n7r1z5Wu9IhHZnw85blP2w2cx2TfdPT9g7ye1aeutixVFPuZMYNSG5ZicXcHsVCILz2W01
fVadKOPTXClqC78B1c3ldFbGvldYFCi5KE9U22j+ZafGVmEzX5TAy6vZWfdX7SSdtdPBvpmsXWNe
8dWJhiaQ5OmRjT5KG0t0gmXqtYXci4UMMUIF3Mll317mdJ/DMxyk8ka94APT/O3j6ByzKiBDAyLN
11OlLYJWn164RxoGYVYEWUTIxplD66C25eZ0K8CfKvWj6KMAzQxwxoBFIAp5l0g/kKcliOl2Xe/V
2gI8nVqFMEG2H/hIVV2rRrkUxQ5U2+wmNWZNfkvh7+piRjxT5igAyjAWCUFDu/QLiXljoeBgilZW
fJIFX0MKVjcP4Q+bmu/z9Z/RRju07TlzOzGakCJJfGTGP4xqzSQUeudwmIt2YZTh8tz/ATlBxEkZ
Ym5KMDSt9EmIsoCLsUXz51wmjpxLK8GKEOhyMM63a4/iaX562tGaGjQjKC+i21DWFGZt6TzDiLv5
hfgpkSjPx5q6fXFfDZMMGJ2GwG2g6fR1SeFpolgpMJLNR+WgfbXqdegn9hktEMi6KtQgVrOcvfSJ
4QYlpujzBEYz3d6fz52r6wI0sW6KTiu6/V8fQ4KhUbQ5hbes/uMbKCQKwOdkrXXLm/3U63v301ij
K7OEZt5dBl6Zqr3UrAqqutEToQoVXtoWYtveBI5cDcX+M+THI30KxfJkCArfZMhUf0f4nmo75Fwp
3LPqf57Ha7wXHQme/5nIcW8ns1JaFefoJNQFRRaP6yeasYp6seXgTTCPhGMtbSzapKjUQNIW25+o
l6rNz09y65VHCws7WJ34h1eGzUbwKTOtXFskiyIE+3moa10DHTuDqYXrKvCccZbRDJSPi0wPNxKo
NkQflHsVifq7ZA+rO/DtieFVSKnADTMffh752rLFUQ3zRoNbgF7s12ULrT2r5fMl3MTFQFzVuxl4
Vjyy0bdJcb75ebBruHvw5bqmC9mJCdfz19F6/xKEFFaIBDgz/4U27XwXwJkghk2SB9CJ1OOaYK9S
Nmrrp5vaXte+6acHMEYlgLQ691DiqdSDxgxj3UurP+CPSJzcxJjfeNlrOZMw1hFd7omQqv/6smyZ
ixGdiaBBJ0Nhgj/L6+2mw4x04uaZYFz7kJ9HG50/YF4HmSDvtNHwUu+xpLTS3/pZhdaLNhSRUK/h
Yqwv4/aYNSdXS5NtdNYfJcOit/ksldIKgZ+5RClIJYsXzO+uu7gnZSbQ6yB34Kw253cNE4kJigK0
lihL+5QHB9CYkKYVUARqaMwvxeAI52zhB12ybbESPyEWsB9Q4TElBdEZa6kPsbuXIoyjYUeeShP5
rMyt04ZCuLY1azZzspCpT8fvVFcWl9OtjOPq8fl5qkarMIjyzm9P4AEEGRvle6WYV1PN5YLiVqBI
lUnHm/oGNz7PeIO35dBKXcaYQ/hApyRoPTgPokxIf+IW4fxDZPjTPQyrHQNz6k4qIGAUDsabepqG
vqJfWv2Yu9vZtrCPD/Hb1D1uZ0/rvem29lOxcLfb2VJtPMmZb1J782uYb5533uPq0NuLd0Wyz061
+HvDBGPMN//2XKKP9ukSOZlSb7VFrR/XrmlfNlBZFjNrpq0D+8Fy7u+fzzvPQ3bl/nBo7cU6v9Ea
+8BZ/TQto+AzN8o6TbSG4bfbbejczZbh4aGx7//xHOfRie/O8/f108+HwM0xRZr96ZX57oqSnvgU
jHnazXTnLnIf7JhZ3wT3Xmk7vOr+r3bjPhlrhn6b6dHZE1thr0sFw5az9VZ2ft8p7p2xPrvFNjyE
h6U9/+d+4z1Hdjd/rGPn/TTbn52bn1vcHT/N9+hIOkVqdc4MPvfT79/58iV0rBlvP7/Ym9zeqe5u
ujgsnFtrTEzot0EF1s4QXH1jjOKNi3zapVkq1lhiv1i27hz/LJfz+b2X2l5ue6vH1f59fWPUDxjd
aFRRORKO3Jggy+PGJE6iEk6EiX68zNx1YvfOdqbYy4fYue//PjwM9kyb/bHWdy8ND9X88wTk57iF
+WXPtvE6Wx1nD5cFSFzH22Q86sNDvF+aXvhLXv5S9pvB2fiLe/sheVzelyRHexXFEtvzinvHwaX+
EO3fJXfPrrbS2VORz4u1YTjGEtO4178/r+YPp5xvr6lDy+U9p3Cgx19UHqxaCgL9iOiXvZadl2qn
Op1793IEOsVfb5PNxU4yW3uxd5vdxVmgbu76HodOtm5vIdfH/UaxyCl4W9yuQFdgeo72c6uqWVpl
qPa7szvdmR1PHgpH287Wl3O7Xj4e9rAJJrsbn3qckn0bdbSjlU6LJmXIqNJibdrgd92XJc4ansFf
97/ipbdbHPZ7xIG86Y3w6dq5LtQu8ENRVBQxxzSkeKoGel2q2vF3ZqfLjG8wc++WYA49Xd+9TZ7j
OXoTnZ043cW2p+7cX/xzP/f4Cqtp/w8sz2Xk5G45+7tYcPDkzjvKBQ79qMXPq+TamYc0h4JSBmE8
wsWjY36S5uBx41Y7Phn2tsD0lqDCmGEsM7tbsvsrd2Nau3DXoTkyWy3eTfdGKqaJAcbLFP850Xqh
ADQdS2eejUncRE2gHVmkfJ6Xu+Use1z+6Zaz2YPpnCQ72HT7X9x7u9fFof7FEnU6yTZcWoa3dswo
OxWrRSAWMJ4wKXoYYzyGb3QAgotSPapbsWdQprQzGz8G5+V8/B3s7mYDt1/izNPFBpV9BHKfYbn3
br2pNrvdanLzfPyglY7mRkjRAFdBbQk48iir0UOwMkmTq8fTew43BgMMNzxGR8tGHcK5K5wjN+Ic
OzFvWBW/VSRhbMnxXVl3zR3oBs2+Ty7uve2E9iFFntkepIXQaXbPjvGXoPDGZrt24PC0olzEcqJj
P4rXT6raKHJZqEQyv92tZN/d0RhsnWk2e/CPb/Xzr+J33K7v21k/e643u9WiWNDZDe2+cSPJRvLr
VvlHE8HhaP7g6ipgUKj/cO6M5q/r8HAJfVU+JqGT2L+Dif3yohzR7Jm95Mvtn8qxH5b+7J9fpxNR
uMtpWDub51q1OQ1DO3cOwWxv/f1bztRb/M8P76kvTwbfElypQnqMPRW/58k/hRpDMIQypj3KsZ+3
zmX2e7v9czw+PFzW85Njb+TZznMie+Hs9+7P+32csRum0G2lxUn6CAuTUvXXgY0pwsBBNCjEOO4L
iyibiwDHEdf7/kY8NXZF/DbW6AYKJuewx79bOdar39uXuxOKEG+mo8ztzSpwFov9zaBxVNP6NuAo
WbCKrE6HgQGlxZNpm/YMKQFH3OzzzdyL71ePzuLGfH4/vsR8kjJSIVWAqYxLSflQF/U0YEghs+T8
Jn7Tne1dsa+cB7+1j/FqmTk2h7vnPQNwiuydtYpwfV8s6sX+xgYkNx+vd9J0VKssLn1wK/z268dV
/fpktdkgH9c8C9YHWrEE60kFplzWIKZQZN5a/+QXr/f8d42czp3QE7FRSkaqpFsUjsIXqpFLQvfB
geuwXCYTB0iI7bv0kQe3j9ZQ6GbldE8hICI8BBQ1oNvo8Mt0Bkz7EB3Udnki6ZzcZ04o8R8INmI4
qly5KO26puJ1yOI75cUGxoJ335ulzydgaTIgMO7knqbhRVvqqTOJyHa0GqGDpWLSEHcSJ0K513cs
Lxxcf3mSFsMFz59ZCthDwk9KoEhYyf3FfZObBT8Z7BSpov+GD2fMXCyMyJGJodH76TbNejhvG23B
z+2lvyrcwGddQEW8yXKCm3Azy5yHZZktchlJ3JUW8aceJs0ipoU3PJzwfKvWD4mjNwtpR6q2nAQr
JV2eEx77WY7mXe5h5tjAD4KDxn0Rum/4dh2PySOUIt+d3oeu/7w82Q9By+Ko3zLnUjHN0yV1AF88
qrQLYo//NfD8+1xx/Mh+ONlLK/eOzGYPsrn51RXUsO1uASjLdyfS4o3/V/GKzIkwfV4/nDwj5cch
nOQ7y+OyFD+/4s/40U6R7SC2eZWTHU7tk4cFpYDSnXhn5Ve3WB5jvrl3PgynGb/YYcpaqDOn+0M0
u4BqEKxAsr0Yf0qKXXj4uN0v1sEbVGgWzGDXbxCGeHBrcKs3KefnBKhdb8A6OUstWxTbzDmyL7TB
zaaoi2IuRgxYOCwkZZ1kTpHPeAEFYqUdr4Tko5szDJKJs+INhiewUShAod1BSIN74PQwIGI3nAW2
Jv8Rc8TTFvPs8YgxV0CA2bIIC/5eFt7HUs1i9+zWzEOm27PjsfkVusvkMT0AIQf4yewNTMjRv18e
Zw3TxDdEuwvRIwZItmLymRuV6yzu5wjzmmJumzXCLLm0bqN11SzaxqtbVEmdgVaJT2UX9JqjxzO5
cO+t7WZql6+5LbvTi2c8PsI1B7quc9HUhcdKE/84bEN0nVA8hWXlwrw06o1vK54JGhEcZHByY2uZ
HQNH3rR/Mzc7qPar552WqW2scjuyo2j7Wi/75l9jIEN/P7wFv3kVp/orb8ynxSp1RAwnLUPPeZz6
AOPtuHJflWDm9O6zOQ930v555UmxyxG9qxrbeX08BKEd7R0N9a8FP0qxQ5sm9msazEDXU56PaxtT
oulCy9ev0hyB0cMhORwmi533PD2kdus+vx4O2dTGiKW3m9h9VwdXrRxen4x2OqsqF/x/Ppmpqg2M
rW0QD0LB237lbeedUz/PAZyt2dG28Wv2lntzb2o3r4i4lvbu3Lk7jZuyP7mOudKDOXHqilM2Vg5y
aF/gBzpdgKyno/8hhLYgcLgpZGU73GeHk3tQ1+kqBF7nNJxKKfPXcfMjRQq0ZWI/li/8CMMNV7iT
03K0Y9/VWJ2tfYK+HHu5c3mLU/s8J7ICJ67b79S13+Q/sDUW4OOy2enQL9DUm79LSwo16SNWHuEs
fDzPw34OHHBxcheZtOZ/moe2/0AdJ4y9QaIDMqvtd/lXa/+FtewjbOIY9y1/ngSNr6c/rGMWtKvV
OAQuSCODyWqKJx9YG2RpHjX5vS+dRH4sgCGW62pRdRugiIk9lHem5l74QQnRcw1cophD6bVjk1/2
1Z+G2kb01oLicao/GSCkOTNmRFSgADSeHZ7iL4BtG2Xs1g7u3kuOp9R29ovWrtZ/LfHnoBoAmR+Q
9nPrhZ97/NF3XgkYhLYLxFNYf82ILGZIN4xtLY3n1j4g1O4Qe5wfzaX/ELjMQtMsAjHLZ6dGTCY4
lDxUMLWTlNUTzPiCfLn3M4fSZKVGThEd92Zk/y2QRW8WyrPvKNb7NN5mk5WseDJcZNk5KU4TzXXK
pDqPaboUdMvWrm1Dc5vUmTrd3eUfw1bYcIqd5QfJX57DR/OEaMQvPTokEQKQi3OL6GbiPvU6tENp
HmsvPSDZO394pQUPd79P1lqyKcA1TjY+4qPKIXLi5mQn+jxWvNoOpeXPkdyHD/kohCSAE1B2muek
cKPg1i+6bApUdziujUM3y0tcS506Z8RqNswszVFm+XL6rs0uF49ADw0/2LQv+XShOoB4neb+ZGvr
4yyZz/N1PbM3eDMnbm5Xmz50i034Kr00Tti6v7DVs+xnX3PKdO6FxgxMU+gV1UJ5T+3VGVyLvTtE
HsrRdNrJU1vWPmuFvdCuSTR6Dt/Zzy9+LYQl1gJUTkkB4RJNRIGfYmdFR9wjMoaBkEtxVaSZ7dAp
D8f7THWjXTu7eJqz8NEdvP953I+f+23CP407mnCzlrQqC+XhqM/rp+GIxcRC9Sar2ht+dxTOX5WZ
MUuZUKg2DnWVYGnMfTt/0bxqaZluuLCe5LW17B9+fixkMXjfb8/FVMAI0lEsHVtvqJI5qWStHI5P
0oJUQuDlbXxgvbt4FcduFjjAo+xhiYuoM7iDSiH37nKP/H93cfJn/SlQFoU9See5b/PvT7Z0sbGz
dI0Z0uk7OgLd5q5Y3cEcOkq7t5btPpuTjO9KZ3gLbZ3KZMb1Ey83WcjBLJX2M90J+9E6rTBpWHkn
306Wm0vvSdvUDu6fzdXrqpkfzmzqv5JrPb+Hq/P2kK7Y1IvHx9diuVtN1+2y2atsd0XnF04a5AUd
ENd6YpvHG0nK9zo3tT4hq/o/szfKGaRsyLrsXA1H97f8Dl4kP3bu7I/uLamQ4bfrblqXDTC8e7vM
FWlhut3XN9f090LV16fQR7mzEvZmMKkKsaZ/r8vNy58/xDZHKu0P3iY+ejTduHpzZ18vavtGBUYV
RbAf1s+HbcGn/VRLqPaoNIOOvw37tzLb8vInuyYue5hbZE7V5nkFFXv/zrH890bJ5ebYoz3VY3tr
Trt8OGr2tnfKjexMV+UxfL77k+2XovqUNPauuE8fsJ5aHJiAW/nbt5rPaOJFSvXp5WF6owlv8fIU
e7fT+Xb6/qI/HoeFPbfnjYfPqu08Pi7axeEQ2SvWwu5Vtp1bRbBxr1UkrixCXL41vHymiG19fQrF
JI9UECJnGoYZ3wB4P8mMP0vtwVMJWW5M+7Wslb41iSuST1RsxlmrRCm+18vzQMthMlffUdtfFZwZ
vu/R63KyeTzXHuT7OqJdaCs79N63k3+MVbjIiYWIdbbpW3A4O9L6vG0XU+/nA22MO/qYjM8PN9qR
iX9RmggdrCNmuIfudwrQaoo4zGPy0NzHHu66F1enbFP/TpW5TzjxzhkDXF+aOjVJ19MKlK+04awo
FuChjzce7kqK/XnmxtgKqa2xboni4dg6/j46wjotN5elcjzPwjuRsq0qx38iH3Ywt9zIgds5/4+w
M2tSHEm28C/CTIhNeg3tEiD27UUGmaAVbSCx/Pr7qealre7YtPVMd1UmmQgpwsP9+PFzzsioYoJw
fNkt32+EbOdGZPcsmvb/gjn/15MRvnynooB3x+RvXix9xNFQ7smfjbpuQJVOSOHplDSzoV4bhTOx
EOsh7fnXE6hbnX8HkH++bRdg/rGHxnW/HzGt/9lEU9mSjZHZ169vV9V+9mQki+RfPuXfNir/WR9j
pAmgz6MW8ke65h9vpwxRCcm/+XfTAOohep9Nd++B8A5o1wpqCsenhnsLa7i4FlZ8CvRrbls08OY9
N13MXxvlcNxu13ag/ctJ8scf7v/dhn9c11+beDhOn2nUsolToRcCB+IZQkJs5scZPH1imxzCIjKv
qfYzsPbH4Y9hLVbhCdBPCON4jo9uqsuVsSbYLP9NvpR789+eEcGFPQ9/8P/NGj7e3y/qQTHZYnw3
EFs25ABIRu/k3jbPciZbEsE/x/Fbi/EW/OA9C9jsRQgbkVFSMATX5cPeSSccYyyP1lgh/BaIvrK4
1S3V2SajtN4A+qJLPPOdTHeu4WzVgUe+efp2QDq/JTQ+Wu7ILicsyYW4jGxQEKeDa0pvkX/0n4Wq
XVeFZpr+afJzqAxPnQbnXSPs6Pqr6upII21/imSWkbWP9FLftebhc5v5Zr7uftNiYiymaSwWFpDV
tUTPi0PU6mkrikcHJGYVupvJSqae4FHEwmc/rnxAQr67Srerzd020xOY1Wo1qbXglx98c22mH+wo
XQGPv6A2qcsYowicu7YIBvpYn0AoFCk1KtBST6NuAsIlIQr8OYAfjn5xKUqQd2PkGnvIqc5qrDvW
JgJa2Vz8SUwKe4rF5CmAawBlrtf88qTjGzutu68/Ym8tYMWKaasNxdfNRVP4eWftJD6mNcU8vTaS
HcpVWn9eBHQlg2mUHuInpYDVatUB67d+JBqzv2z0WBYDTJVhY5kv89H9dd+YSuW8fnLAD4FwNE4C
5tvdS4rFqD2dzP+gFZG9xVLNwOML7euntl0nLjUfwtVabi2V+RBgyb4/5+gUBkaNsXQP5vf0PUCc
jlQlVEx1I0uaPL977wXTttiIJGI3GOgoA/96aWNKq1xddfRwIS1H4t0Yv0P6AFnwL32uP2yl/7c5
VXo7qFl1bci/Eo16/Ey/j37/sxmyhA9fE195cSrNCypWFuiOlcdmb9XtTWsws4QxB3ajxVNNp/S/
NMlvdMMAAXFhANwagWxZMxvOvwsuvPi3469D4P/XlXY7+R/h7d18wha/oc+GmVmaFuQD3+mJSvKt
nzajCyAUDmAsZcDMRWkLGmNRrB3n6+8sX74owoS9XHISiv997v3XNFn+x/37K7hNEgVD2w/372Pt
ZqeZmXo+0AMIpCPTwZ0atCxG2p3zxVZBCf6NnjD8bzkqjCiJVKWjjv4t5d2MHgpaDq/PJgncB/Ti
Q3kYgTml4uNGm/u8mkMJYm2t45EYec02NpJ1kGvpNVkPQAJTK5iCMoez6JLdGFMM76AfG4Tabn+g
pHk0EsN9DebtI+Z2HIw0Uoj/ff/+5jH9ObT++QH+6ruEw0Dtf+/vzybc3edvp9w8lpmZ/hIdkse/
vBcEva6z8vca+ue7/dV5KYrnN60f4w/5ZOQAfor7REdv46U/OZFB0OfF7p5bY4v05VGbgEPmCGcG
QjTw+EBrgdScYWJjWKPMdlVGoJ0QxwyK6gH/FCgPtTB+lMrb9aZeYmGNILEnlqrTjQQD3IQpU4X6
DfTr9gffHF9YF8v1y1tG293ot++8/eLuwaxQaLGeqrkqml08Pwy5CM17HjuICbE/bbIJNO/h7jLa
c1x2xWALBxd41cOUtI/2uMFJp7PeQyNGfG4TGrZA43ruSFqEPYpoVn7d0y9fx4daAkowdGfV/OS/
VhD90aPwnmtfOeNr2xMS05OuzIwthio6NBTCqxFM9FaXwXbw4etu3qzamWTI5MnxR7tUq05tGMJK
gBGbkLRwdQhmB0qIr3k6YZ4qa6dUsstp/zCh/zIemq3eNnyGQx24dyG5CJ8AcvXMWfzlSmuKD5bc
YdfwPG4fTbHGicNkOjfki6+EdgdN0UKJtKB9uLUus8h5VqUqKiOmbz8CZ9Fk1CPML28XnjGMq+5W
dQfhqez8PVdznlocmRI6pbkpMbLMDuBePX9IYoHfjchJRRwYqp1OBCxetDfMpDBfOFyYmAwbDZm+
BxPm7e+QPSU9MCaLjOcTSoTtkWTyxXfPGjFpav9OBgIerHPfL8HqFu92U10U4375vQ15bh3M3j3X
gdhxGvCZRmseeKn/6o/9EjQ2cteBtwY2vdl4HgnV9mbNrRCermtrxQPeFud8VQt3SUUUzQDYut4x
Wszil+GjY8YRbJBpg/2biRVZivHnanHkeWlVBKNeGyAkyQzlQpE23BnmPB4r9bPY8Yj6+uH9J0nZ
6TPobgXriEd1/kaZzuwWGyFUwXunGCsMIFYKxW0Rm+pQFo1Jpw+3t9af+pv/f7SxxQjKDyaGxlP/
mhdGt3nVmDYvzjG8pG9+9YEX8zXM2Zx8yvI6V4r+MdI5+loswfc0ZLLb7U+jkhf1frh8o6R/VzCM
qUct9i18npdxn7+MyeFlPKcDlvaNFKuiSYCeioFSV0FEpG3mZM7LeO0YcnpG+JVp5QjLBoEeTPE1
ivOQDX9uI4N54JHKVK+Wb1pUUPWsFUmAM4sersL505RnD6NvKmiuiYk/noW34TKY5c5zWsyBSx67
gPW9JEtUI1HdVL85cyMZXO4PtBdeKdN4zoBB92278MbzvtP3g5nq80Nc1TcWY+bAOGm/ZkYGRUAg
BHztO9Ggl2kDkzn5FHtvMbLfDvvT2GF71XPURUOcWucHItH9Y5TylL0F8hnVejk0cGEa3w08UlGW
4VbItRguY0T0uz3BzA9eFSocnE+X5ypj/TFCFkyLd322fW0mdXeH5U93s1kTicKwhjnpg4lpPfoe
b6+cPmu95n9cKtkM8+vcuUIMx3qVz+GDZ/0ORA62tRls05EXEz+OuHQUiVYPRFNPc/ZNasp4ZvD8
c/cjaS9mfj9MxjHWbAxlu0yMpEf7gfSoKvS6U9tjjLUD7b89S17xUoXOR67BEFZ1PdWZHhkYqcmw
xrFHq+KXtrcp8woH8HeJ//quOo/RFqDz6Ayvl5fRuA/7lp9ya6KHl49V2ajexPuJ3nNoBBstgoub
l/++YoLS+In9Ig3sbe9OcKjnj+mLWmv+dIf61y2ccg5KZ9198DttsH54oSnb9UTjIKCNFRiI/jgT
v9RByQUqPvOxGywZkTJqcwChgjmPVvT87PD1W5M9QWNSfPdcHneUtVLdXi7zM1Yy4wQysQxk3kgk
TC4P9+VVXSwVfg3m0kYyk2hV+4Up6dl8KNMqizy3bxSmXVoPL7IqI5i9fcUIsBGYxhfiz0srdo3b
syl9+o2412b60kHuj8rq5aFXFFckuoqJXoAeB3qs33XZjFaFfkP52eytq93kB0PE2ctlNcRst5/w
8u66P5KQTVRVIMTK4pGLp1Y5+ZxkGGUy0TuO5+mlfOr9RUKXo9SjaTa9nyf+4PA4t87Tv7tvT+6J
YltZrPNNpCXrTCdvV5n3XoxdtqmEgkQs+EkLSYLxvcMTpFV//eyxOb+Ldyk+y/Q28tlqkZE5z0xj
4kLr651MncZWcFV/5CtbZQbWo1Uu41jcvx6UQDq1XW8dlztaufdl64feAw/yRovH5nNayl0voe0O
WBJ5BE3IdaPZRK85Ygdm6LXTYkeqwMGjQKpBrg2BXzhqzZZ7+vwh0oY3eiOcXUqpfftMiBp1aEwi
BH1t+VQf3j9sslByXh+D1IMzK4qpm4lJkSbP8DZ9qN6dM33GDnv7WMi0T/3e5yjBTW8M+PyrPqx2
BMlAtI1ofybT7y+Nr/xH0QaJuF/aYzSNP0Y+xQfQfLiDBQBMoNEl6v3eL9zCSSnirz6cy12R3v+B
OJ85g7XKSlzioEabKAZtRFpfoMK+jpaZMf9qpaGsk7ncaH2MEhffnSIjOSaGXr3Nh11d+ixMZNNj
UGMekS9xXzT1qMwrrxGuugwX9XkMB8Me7yUPjaXIfWqqhZ1INB+54REvEauhX1eTKqgg8IzkG+EZ
pRjnIe6nr0485JnSWleeOo2cZNbZFXkfzacVXpxSb2CODiRA3edQrNgGwzWy2oJvkF7L/fiIOIk+
thpttGkToaxCf0h3wuiZ6Y1Er7cundAea02ovUY6vfzBHvMi0Vu32Imy0ncM+6PwMDb6RxaOjaXm
n0WRfnxK+vRMlI1kffAzaUQCx+P3JbC2LIDKt9H2dYnZn0OzuNPiFUqjvabVYqAFPiI7T7RwTCmG
HRPz9BVN+gn8gvavH51Hp0ZHAe78bvXH7z2wVGvsPw653ZgjC4Vml7lMiye0BVKjsxz6RV/LkKOc
j1p72Ddi6u/5YBHNFPIqOrWz0cuW9vRpxwN7suDR5y/RPxaFTupA/Kt/irrjeHnI2vI66aFlY428
BS4PfItJF3zLH0Q/dCYtjQnZcOL0zZj7FZ/6dmyrh9gmgVx+VXKveMc0KwkXDUZmMshFGvH9/frP
2uaEkdzSkXbS7ilzUnOE8LT+s+CJJcopviGmMNjAi7Ay474Ym6W2q3U8Q7sfHJ8eX6ecjn7S+bbn
yiaiKEUs8l26YQxIV+x33ymRbW3F4GE+Ef2AAjCVpuX5UQNBBqH+iEWgCoZWA7rBP+PpYK78xluW
R5KL+1VxIOJKPmIgh2DdG6Eqoo9/XjVRVdIr8+5/jebQ6LfIKuwb8d28d4CE87af3sMcrvsjEIie
Ea2hmUxEYBGHnMF05CX++JjvZYcmvJF0I+IimecZc9Pf2whDrml5G82kRW5nHqO5sjPmFzLGVLlo
W/Cxn93t7HYCTBvwSzS2XybyMdMUdIW/3DcSU4tubmQzQrbdQ9NFgwtCjOJc/jA2QTtBdQcNst5i
8EtXe7L5+iTZKY18zgGUBn8L++sPfECvYtLl1PmhgfLxgiak9aYo+YQIJWjS/PXhpCRNiBM7vt1v
hIvRz8QvPsb9lv/wdX5I3aRY3VY0gcVg81kO/MwZpzbPLYv0x43AWeFL4vcXESJSzmSaFULC9s7r
mZSa93301PMD5paTTBsvCaLE7+efln2Ajg0VzfGda0zOwsn+WL31YEhYoASeoN7W1z8fO7h7DVeB
I2ZGVavNwlXvB2ey8YuihYC/fPuBZJDtYgk/J0Kiam6MHBSl6azpFBQHDFjNrsMf6tG1EbuPFTld
HYYd7bI442i5krRmhwlG15lxmvlw125G0ydsvs9V3T84NJplu37LWg4YiDDzWKsv4YzTXfsJrczD
WMMYitiBA+TWxuuAiObpKcItvYXhAiZYFdoSNgwkOfjYinGi91ps7x9aD8+9eq28xHfow7oZFiZH
FFRpvvL+Q4mCIjQK9LxE7cYsZul2FIrvBbyvtVVgCUhR1PupeCMj1Oj83EeZVgiTPLR3bI5isyKB
TtE9MpGi/4y1R2ogpIM8Q4umtGqi/Q8iV6dag+zKqYGA8RRlqkF6qox+XxtccgUihPZ42QGfQDHe
rYlUy73Rq0pUKZpffogoaW2laM6CKhDrCUhOWerfp1eSHigiX6enZ7Cp+awsz75Gl3awH+wxIn+l
Fjkv19d/iteYXGBwAcbnHEq19N1x6tiwRaEFi/bCh5ca/QVN6qk9lg8KKpVUR/tQpiPoxOj78fHA
C0tkmxHPcS5bicx/WJatWf6oU3URbcdzYJTn4eVCZZiFc2X5bZgRyEk7NpCsecijeWn3l6HFAFYt
PgfCyPv2OozXgZ3sFbZsuoVurFCa0QPmM3iJrA0gOKV6Ch2v1uqFRGfmUG/6D2f8EUjq1bpC2F9G
Ts9k50RW3+lyop4Z6hNnCAq4SqzXXnUIz14FSTJYDRaFnU2Jng/cWHzyev7IryinwbJ26hbfOuiD
JLxZq33mmf72lN/BqrZLb+jQvRoZ/VOJSmiJsqEt/1aJ/lkwybWTf94ReQu3TPRdImd+Hh/qHdHp
7dbs1xjuGE3t4Tq/vbEG9ENZSAei4oSExunfxiqcNKEujWr64kQCSQV1hkB0Hq/v02BdnglVK2Wq
bF7ktQlUUFPdxk7UM1QqelIcYF+3Pp+z1Ve7TyPghVLDHpMKJ0dNR2T7pweDEMZYyuS6eC+biVV+
RNAXXy0lTD9IOVf5/itpHIg0oyGWdlyDdewk+BNAwjveIQ5t+qtPX2CBPtHCaZ9mZjHF+dLno71x
qBZf670cT5vjYI4Mxk9z+FoDgGsY/+brmOw/8GJ+c2bBEyEFtpybiCr0a+/Pn7XeVwQv60XmNekI
lUnfyHK75N+s2FGHg9eFPlz0YeUh+QFhAM0shtdwKvjodwhY2D3CM0l0/t2TEH612kCLOHMfGp29
ep+BEtyFOk/opNH2D0V4rS9jvuOphRtMJ6sBEOiF7T5ihc0gbw57IhggJEaeKYgD1BaYiWMTPhtr
T3sU+zD24itn1T6mIeSMdXLtXvcG4VCQ+UIUxaASHuVzf98SOtoL3yRgtPtJ7gSJdVUWwfFNDs27
bXvz56XjrgKsw5k4Kp2aoPj0kJoVbaFzFVJrfAPtGkzJuX4lYKxScJ94BR8WxmtAr8V4JXwW+fjN
7U9hcqHykVglwYCHP0phx20j0r8twl3sl33tlcxxuXxegt9BoU/gIsKH4G59UaYQ47clYf9COjsR
OfcLCtikSxCJoxIO5Y3+VUzOeDXwQkLGU+fzRvdDuLxr/AAh9tnHcKgLXOpKnYiiEs890ZVvQION
8KqEiQmnozQihGveGsTeSjYJPh1xFLpoayZ+90fCFRSTkNOHOkIrSjPLkckQ1Zb4+qgEU6dY62RY
XhNQCZaXx1BA9CQ08yKyV4ImkZcXdv9Tuj+EpZlzks8KuJnQPQd0LXnfoeAHH9cq1QnXWYnYGTOB
RHT8Q6vtd4+P++SrEymbj/W4EnrfkiB2Xh+pRSitS/0R4sbOESWlc8JrjrwAMSuFDWbyB3zdO3bo
mo/Ju3ShPzWI6URrPsTo0l0FyGaE4aimFjaRn/OAD87l8/VnZbw9Pkx3UewsTggG4NN5XjgPFt7n
ZYen6prBJ0Od3Lm/u98QrYsrNya9gnZod4slW/M4gRITI9JT9zMLvWalDMWQN1DN/iXy41OsGK3H
YhQIWBjf1XjRepkpzVCkfJipXZqx+9jCl+0FesGN3T5S/b4Efpq97S/N5rJ7+rF7Dd1WEYM9AnN8
JiaqOZS66B2fONE4Y3mOUHOjNbuAvacyjcqiZGnW+/d+2DGlWR1cKiIoZ3iu2eWzGD2EkAYcRSK/
pc7nEPiK30yTFSpb8TEIxGhbEblOjT+K7fvb7LmKfTdHb/Fat6c77eh9BvvyoX32UqBn27inNSRT
l9DPZg+eZyV6izENt1WmqQteBhdoBm9z29VQ+oN1uU4pAHKh4vOko/yZz3BC2qNJl1x7iHZrEyq/
Zp/NJs6gh4CMaPa8CN8X9aXxuyFs7oscqjgrT0i1Ba8zXcNRlb0h3vQUxT7fjU7DfWTIXrksZ4U/
xC95L+ERhPw5ixSm8jpzI5fO/nh/9+++5L3hnq9KRD9RXDTH3N3lkLGuYE7Joq8ljwKlz4FpZVvw
DaRKUz05xUAGkfiGWrVWITX7yA2XVxkm1lsAg1DBcBmIAfNu0akkDVjK+zp0eguoqOVpeOmBlgbz
3KoUkfaYBhfN79COe4Q6rVjDtIRbumwjW7LDAxLZF8mrT/kycqX9x1PmPboEyqzREMbBds1ut+PL
6K2NL9h+/DYLDJIHxnk4Jeny83n/nKxGFCtmYsCunRcbOHfgLbBUIEYVlxsFpK6mojRa451RKAzB
IvTRKr/4lDskMk+7GmkPnSem1fMu9ZFgVseA2f11NH2bbP1lHwB6xAuf4hh5L4YsDYKU+Tmw3zQ+
MmvFj+ZY3kAsdxqiZkJTvVzHS+IiGxJhRHq/rM7dG0ZzZlT0K6lz+VNkK/Zz1xo8ejZc5HNe6OHp
LX6CaaCvWjqg5W5MX3VbopMm1mdku7xuKAgmjlvMeJvcr06bQsMRwObdXLq1EE5X6qo3h0m7io79
abVsF9+pdK4Xd2MwHRpfGotfr6d1aTAGibCyG7NidiwwFZ2c1cV9l07EYH+/kqqOuBU20wY2DH3y
TXblOLHGizHjInsiP0cTWSRb8n4dL+Sj+uBjkmyHs7dHKhw4ySWeypgRiK83XoTb2n67T1d2aBaW
F/ZrcBytRka2q/QcKHwRWpIzdJ68P1qXBuhbsOicj4zPQloo09AKt3wujcLcIZM0eFe83se/zXGy
HfuNOY7IOALRGuQt9JYPY/174XnUHjE60ENL3pAD2Rx8I0PdvpFCA8KYZt7j0Ls+VPGhnj2EG3VG
bjaPraGT3chbetuHme/fq0qXTFaOk+y+y1Gu93bMXdC+k47v7tgvEj25ZHv5yN/RSb2OVoqTUmMU
3dRbC688sWL3PvtecA6EQuzJDolCactHZfN2S48PIjlvBhnQlIKvUAK0JT8P626pK86s4TUxP7Pu
r+GWLKTdE6LXTH/wmO3mVGmtIKcxA2ti3on3tTfRQG2eViKuQ30Fd3v6XqduuKwvpZda8XJyiU8+
Cf3263FmNlaDgwS8uj7kSuokQnhmxktmPVx+VG+BZ6VZH6Rb5kR0M7jo04H5XreLkQnAPzlQUkZa
eB67Y+trhjaqNT/3eYOdtQZ6hh29fseG6/zd3FcSwOQmXlXzx/m5Gbo9Ua/fzms3pH1mSmfe3sOZ
eapYAZBQ7oO2uaxUL/YUt1jJRuqqJpJ6W3IvSrJs3RUanHtMpAStQa98xEAE0yKZj3BEoZM9cZ+D
Y3UtZtzcHk0esiovcLrSB/cwCinGgy4JxRrTMG+GXChgusdEhdP9ZU41rvF22ntPPZYu4+V4yNa4
nzjBPgyFMASkms1Q3N0RpxOdmQV3Jj+afrUK7dc55IQ6pHb7O9xBsTEndgXCOTik83aa2k8w41Kg
BIPZ+yz2sDpA6tIc0AydfRk3GXEPFcBQKi22at/rnmjtMRrEd2KvdoYumKXebJ/+6wpxXh/T22Md
Q+xi4y0/2+F2uHtjnQCtZ8Mufi6iWEdICXAAK7PDwPzM70aza53PiVu3YGl7BSyRifYCKY436e/3
rBxGivYxB9Z3XnvlJWE2aCr5FAcfeicgbIAG7hM0QyViESCetuyEnK+53eXqH/M7ByAGALpPR7No
/6SLxZxlwe3xet24CxnJdjQfGa3b6BO3okIY+i99CIFbnalWsSFT7VAEMRqJ3jKZj33IIUO/d21+
wOWGfVHfDbysLcXBdomons0rkwQ1JM6/iGWkilbjU+CJ8Ld8iIxho005bzaAfD23hPHBmRAPNVmm
F2T2C0uOdYkaFUyPtstBOcjgUZHeEmRxeZuYI/oMtNFugz/7aSx44hYH5+79EfmcA+eu2vdFsaCP
ema65XsGd408/lUcMYC3h60oFoyyfJz61H8LeZqh20cGoOo1Vx0Zd1PWxwfFxMmJ9COxG0fWq7Vi
l/PIy+bF4jm/L6pjtlKt8vyEbpqheIBw53MHCOnLOledI0AHxleIck4pc6p+Cho9VFq5WRyaY/Ei
xnQFiP5dSWuieylQQpveWVZfqi30WBdPLT8p5vhAj8EkWAlgSF2GJCMA9ltTnSbbh1searPxyE6s
ofVxe17fySwmTEhItk1EujRxB7QnXoyvuIWPL9Nng//vF/G0MR0vLSo6kK0JgCs1VdFyBQVKAeYW
HNrd5M5O1QrnuXsBmr30Fo54KxAdd3p0ugHaIJsYYHKNDvTqEj9uJcRGA5xbPeW2Ip4cMKpG8jQF
iPMzzspPx02ly2WOVq3NARStSRwR0NcHc1o40GfupuoyzeTm1l1X3XeXs1kg8z3wxJcD4N12LAxZ
V/ZPbeSmzoOgP0/Np1af5UM2L1d5qbGoMiMzmunH+eglfybtsb+zl/MH/uR0t7871lHhhJtwQxVc
G+7jguFOd4KcqZroUYFtWyNXOsj8w434aoMbEk3ZOYU5xTnlMEezVNYFnQ5amTRl/WI6sEKn73If
rGzOrYnmUqNNlgNujll6yHj9VnqEk6igQHsSBFML70MN7IHmmJjOZZsn5IS/vH7sP933MvcaSj8a
GTo+Qt5D/xrlKlvdF+w5ltfjJ9tl52elAdiOxkx6ZfNoBSOEyarnKrK7XRvYUgeW95dYuiOJ2KEw
GfDF1/34wBXRTlo3P4HNx1m0Gk3BXTuj3l2MtMkuc7kV08CrV9L0vfuQorH3l2AJ2K3IwOzBOkxP
eDgRB0bLYpqcYRKhod/eUrCjeRxaKmALbTzEQD5aQD+JAPEjHZ4TPcOZMtPyHRC09MBmT/u+dCIW
6yXhmLxVIIshUsb6A1fUzEy+mlQ77a3e8bIPZAdZGO+Jntz17q7S7ms0xU/mdbfbG737whR6Whha
5dd+HLJb1dcnW9kfE5MMXjKmZjArJ7P7WnNQfOXRtS3jTV5pEYI0BTiJ/iKqgjDzGyTWPI8mXqhL
uRBfSB1Muez6AO8RiuXieU6fBr0JBP7hcuAw44/YZKS2Vt9gyow4BVTfPZlq064+UyKOpEe4vZAV
vcVgO4QRnVHV9PR6G/ujI+Dy6JhsmXzKZp+u0bOnOxFRxa2G6CNDBGD00Cs+ut07SV0q+6412AgR
yQ8pVei8XW4fYb9YvHe9pWwOZfjMr81j0bMU826Wbkv6/eiuFqxppZhDW/Z6emp210KffGzV1pi/
699rDpDHdEWaai1Fzqm9ltvqMlyNFmp3eV2rTZ2OV0E3C0c/nH/6VrRiZghHQ1E54SL4kfX0WM65
Z7yfNFVv8XFgSNN8Hm6iFfuJbXccexLAqp1rz1nPqdalG+wbqPqssnY+JGfhcHOSVi81WB/bt6Eu
E0+yIy/wlD04PI2qWq9smBos0w+B9ouN45ReEVtY8loKNuoXcmJflg15X7Ktw4Wkly7YPs1lAzNS
CvKTdHlbNHv3pXYeMilgVn69fTAzysiimy2HF9nuzz40DGRtcsW72n5Ss6facK+AKfiETxSteZhj
vjTlb11RNDlGRnkq4WcnXcWA94wXwu/4MjgsWkw9tXSE5LqIS6drcRlD+x6Jz4WHnM0kuxsIJNfn
TlTcHvu+LhXIMhTQ04hgBoT0w48OL4k70r47WsRUNF1nMF3I089dy+wKTMzN5/lOZQHK4MR30WM8
dtG/VbJ4GqoWbxUdVJARXWgRjMfazU+WOEQF+afexb8BbWJyIhB3HW5+R5XlzDbjhILwPbBG2/e2
6cGlt6BlsfR02SfSrfIzoCDoIplHLzAGI0AOgfzXpo+CON/INDY+20n5GdPeVRnoHNxYmf1d8Tsv
RdszkhXuxxG+AXqx+Wr5VztG5/0k06fWRHsce1rsUkusrNdiogEJPAwW/Ap/bxHY0+PRgPL0ez73
K82tGQjtJk3W5Sxa5lawou8x9BmjdQYLeiG8ubFkAgdYZ3t+bT7TOQpo3ViOuyZ1ZNAyCmGlUh1/
xIdhGesGCMCUfbYN4TAF2q+y7XhT42X5kzgHqW8dFGQ+4v2uhNDAeImm2sxlZjrSb4vd/bJ8ec0l
XnP2sjxbGn895nytGoSaIS44jnZMYpHqzFqa62q9vgVzNvfDziwm4Dw7Ot1YuiwMxuPFjVVxS3W7
XaGyw39v4Xq0+C7kVbW/FSN+YF1aDFuGdJ1pbgc0GpOhWHYTik/opgxJApwzi1puJZuPdrnJtvue
zznd3Y/j8qXXhS24/XixeaPSTyBsefzGJ1PCkXCH01rSuCWFz1VmMCz028uj17Od9MRvm8Dse9nD
jluhHkmX6GDz5ej6zVcPSdwYXlXfVmium3Zx6+mPz9ReVk+BABXd51/42COHFmliqXoFeKC9qc6w
/nUf3qPQq0Ar0bZgKu6YzJLQXirEm0FrsMISoVdUBs7D6y9+76pO43XUcyY6XiLqNE6XWXrhymjr
P5k4yjU68dvJeX3rNIIya4mcSeZyv2JYGhHjFNweiIZMhVuSbtQM9JIzMij0O5n+bw6nLP83au4/
aZV/TaZUEnZwd0T2Nn3/1RGCiF+0750D8h0PgV7N3SpCO9Ad8zA8eZDY+/bG7282G4LlbEXhgbjq
FffxRaw1Zg65+8cx0e+DADZDE+khiiWp/0M8tE2ip5iCdDDAJjf7qM4k/psyuPbGTjcKzQw+0hLe
0LjT5U/MxIxMZqT/TO93hHKMA7qaCvmwYAFBPzUQbjNBG1xo588LMOWeGuFr7fGkYT9yPRCKefBi
kXtPsd8PrFyQBigAFvnq/0g70+bEsaQL/yIi0IbQV+0CxG4b+ELY2BZC7Jskfv37XDpmCqsY3zdm
uruio6O6fHW3vJknT57sTrnROOLwjBWHsvRR861uv7DQTuANs1YnAKYYB4iEed5oFHLYsbwQdnak
E0l+O9+izBliTc1NRP1uKZRoYOOQjw6hSswpD3TJPGphTmV0YGjdkrp55zNc2o7nBXO/A5vIo+YI
gMylBng00t9GtSgZcbNzUQ6Yo2HQGQwMkkm/7/XTYo6HrbYqBXmr4mCiYQxfV9AUhSzbjCCngJCW
IUqESAZ0LAdE9+WQBfoyFGpWw8ATVZHOqP6BO2w3whUYY49Ucx3jtLY69faImQ/akvK9xrPKjscv
rZTDqtp6WdQEXzyrB4YNvZg6jigm5QucdCL2NT+iZDAcNj+HHBxKHeCxLeJYPdqz3p39PiQkJ137
joM6I0GU+d40G+9tIjJqft+3WUSFr+E4YeJjjJbB9hK90opbppelCQL+L5RlS/z+A+1dOyc3LSlZ
8Fc9mMXb6Q3hS3dJAdWojMd+MPSCqfbdpZeJBl8JolWJGch6YdiWyshoz+qZHle0wsCnb1p9r2zg
urcn8WQGbtl8XS/8lWvbw7WN79kpWp1p7ra8HfYHQBd2aA/ZNBnnnlJmyZpUSPfZ/FZmjRVbu528
7ms+BQEYVJG+Jd3kxuAKw3nEriJ6QrFmFIEn2Ye6h2/3hskxFcRASH6vXBIahKFIubc2yEPlab9P
PILjRxtNcngC1CJBtUp7VBWQW3DWvdOX+P/JcqHQJiRGjm9Nd930v4o3jrkfKfY4bQFc2QvTEwUI
itPtvhRBKGp5qdAxx9BqwgGaB0XQcgg9u0f7fbMg8ATZdlea/3KgNIZecy9rrxWOau7nADYjV/kr
txGmgIrszk1uUOJf4/z+fn5+wp0Ikp0LWArDYuXQLA1mD1ocrtFXpiQktp3PU3sdfJ5E7RTHE/6E
yZO+d383C9JTWlHYoS/updyV7Ei73fPz4UfqRc0+2jSjYUAaxHSEIXRC+EebHi7B8DNUh5+v0gr4
Z3eFIghNSOqJYr+KcVJLumenxrYYcw46insJILQSBp+7iEtIOyIL+1G9mHpTaaqWYYj2nZXqvo2a
7Db1fEnlh/OxCRHAcK4eiVzchovz++oqsqEqRRLZ+kgLnJKhNFtBhfESkDCwm2Qbtt63ZKhnV+tx
VpUKCa1+Ka36MaVUMry6MLnamWfxzkIuy+E+hxIjrTSe1RkjyETlnVCKok7/p3m7ZYcj/eytYtwI
5jjrAXISXrMFG2AEsAs5fO9evG0/P9mzy44SXOR97HoA3zt1z9FtfArogc5D1AwsP/MoSgtnpLkn
yuL0isg8dxgFStBdAsAoC9PWTNTxKTB7KNwYNQMDo+/rgeGXIFbe57faocmiK4iGqrf1swFJFGii
GvwdUo+89pv+MtzaXyvXeKOxanBm07dgwqduGWeDAzmHgeUc3B01lflk+abb761m7x1lDwpBaMHS
vbVqAQjdJFmARXY1rzbQ/QWRAIQ+WAVDGgfwGS7AMdu6fyExFSzbp07xfWAaLRHrLttFYED/Lfn3
+WTnvdvLtQtAAnvw9FlGmV/Daz1JtMzV54fvzw6J3394gNTLbt84ZUk5vsAgO4RWaFHtAdnKY0na
5zc6cYrZUeiEFolruTJ5CeWZc/l4QioP4LJ2rs+NlPFp6wQn2ujt7N7SPW/sVt7uwnEJpgjY/H4L
6DH59HI3TfpyWvQBVCse7a2ZldtD/ViO83oAI6xO8HHuQJ9HSwQCGWUAGl1mv8G0RUkAxGAUIjOi
1JO/a9im6M3s3ZANvdHgIEK/mraAe3Bpgb84lAOs14KJV4f8Sa3paE1TMdNpFJ6q++aJ3Ffc2ATU
GlwvgQabfhXBwdUWNMqDFnz51iaH981Qfz+P1B3UqLwQjCwNuCEntSBS1kejd2vMeN8Ij1/IWGdZ
ewOfHfYVMOWlR67sUAaZ4ZKNv0GCzfpbFXAItnKLvpBa6m/JM8NDeDkYqJI5pM3JhMP+QrjqWEM1
qmVdafEDJQzcvQndJdQzL9ftGmWCALi8uZTJkyYmsCxbkLfUnCbFzjlzYHQdSJ5mHslN3eg28jiB
LQ8mnQW1a7+gOrq9I5M3KfXWvHXurJm1s1IRdLzyfFN4H8NIrDsNZzO4hUv/4ND+i1zTOUSyxmuO
YdjAmUNQDR4GHDTYB2QN1+Q9hKuXtFY9qGMJvTgWSRs5j+0n+Yjd8PhJCch7E02iCbzdjSjKoNe4
U4TN/mwe594H4m5hb0sIP95HZ0pcj6Ee7ZyPugO7cUvNC1oqpDotZ2L2Lt4McxNu6/gJ+A5u86VB
eQiMMTelgErB0EzUQCv83bfJND4gPDkQ45ylj2w4ImCwXGekGzvjgwdre7JxlGEa79CK3HZO3gzr
E/SKSe/Wnl28XjJb97YUzNwmKpRsoeRXuMlrnHjn9o5g6erO+XObliVqdfTBwVNb5Ge8Mih86GBw
pPkqxGEIx5KgNkw6NYckXrwizEEtoK36/eUi9fDhYWJd7eJt3aN4lx+87s3dPXlfgyCogfixp3X1
/hmulb0n1tTtuvgR7V69Vfh4WqQ/3QNqCV8nFyLaYN9P2r31iHRusJv4JsR1N4UCBRtysetkQhIG
8OZlF8MVouj5Y+0i9MVOrPwiXLszgJF4gpqds8TNKtzsnVqlaDcsxsfpdZQS9PFjQNFa/Cg8OwTX
yMuYM0gBpCwvA6WzHV9g/rll99g7xctezTOx5Xkk2LopEHn6CWitkoJoLDadW1CCSlPHGu4/1NzR
dbc2hPADm4fsM3UI5MBuYfHGGeNMNzMEgR2R79rQj/U1j1UOf8v0L++rfhbW45u76l+6m9bB0T26
BA12AYzWTu6p3prpKvZpCEGUHNuGYvzmpzFcklVLBskX5DL+afQ56W7qgLh76VcT/eTch9EGfgWG
4ZSdMrXT8fJ9SVIYRMBjEum4Ri3XAPUr/oDFJGHU9XgqgOsDMNzDGRR9//pmOaTznDq5H739vhEY
WULSYc4aXLv1cdrXNScbZ0t3SyaGhUWBLQJeTaZgnrATAlq0uJsxmRLE5/xVq9YHsgDnFTkSdPUM
4pDMRUyVKhT4ZJ2kV38joG2D2KOcdo01QNpjd+PSBs6BNEimFB7GKlAAmrzEX85M3eXtW0bJ5ALr
OtIn1kC8LmpYQnoESVq+bONzvGqXEVhHvH3Z+E1Ep19TjZTWpt8Mk8W8XW/vQaDN99q33qmfgibf
Oy1mauacu6TkblwZJHcW5yFpoSZoNyD2xkkRbs9IacGozkkO5GM9XA+Ay1LMdesMlQTQ6szre3s9
O9cXgFnig9ciLuAMhuYrRJ7jTO1sUrcI8ObX4eoGEH2+OYf03YKBHJw4W+RafKTcgNzMzqmdvy1F
XfJ5oHa2XOd3PsNgfRKnaQU1YNA9dTLH1nF4ugarcE+LVHhwcNfNk39s+JYSH2G1686SXNh2dNn4
x1r3tKRXtNuEf6m1aCa6RbBsb+v76DD3z5Z3vCG4xXnYQrMCmKJV0bln4qtkMOvovjIyNZhBTb0H
F9vaomzoZshgDsvgxmP1nbyd8kWWTSgsScnRTU+pr+5CpMeuX2vgO9Tiwo0r6pFopECdrD//0gNK
2dJu3krQwhunHwV8TQoQR+VHRgVPTv8eqnUAQ07QiZatPXDI3i3Kln5yGqj9wXc5ein9PG+BAnWG
AqemjWDdoe7mm3GNF4cehvth8aUtQ1HCEF5AhFtsQ59F9yDhe4azaqllp3b1gESY2jUXlQe5xH1t
PouIdUtVNKINZIiblYh4frSaiXYxi/EMkJQqLi5ZmzI7ZzPLcSuV8a5lIAMZ79o4tL6KJ70fJV6N
SFSkDXEo3WZ7frZB6BfIjMLogoGSBrNVdAPkqpETv7VuLXgFC3aefMR0721DUlFOv071VcPuX4Kr
DQHp6GR+PrplHgKCJpEhlRiKP8hQ5zM++SLPkgB+ivqs7Pxx3pUAfG1m2832gtdOn7DXFRT93uH1
jGbBflK2iv7Vz7q0rerp79Q8DBu8HZDLsxnkgK+lD3vGp7rCXy6+RARzcb9IUmFWM5T9eTl9DgU1
xHPAWuhS5EDRyFwoLfLx9Qm0QTJWVFSAX7uGJ+QnSV8Zg/PRPyw2k7KP1dSGNUTyEbYDvpt/3uy8
u3MWIglIEVobK/56e9VelRb+GVUX1Dj2dRwThNogBgM4TlPi6K9bvL4XHTU9bQxgi5KqMqJ5XelR
WHbr8Z+NGcH4d7pyCopra60L4N3vDqjyrFD9cYEr8XS2ux1OV4UFFuWxpad7X4tDJ4uvoI9CAAxy
swvAvZYMa8rOcyWmve51c24cm8U466oDOMih5upeYXdOQr6XCC3Iwss71QBUfGdtupy0vrQWNM/w
zauHzoJ232CjetixPN5gb1H3dx3V5z31Ck7ru0YQyUK36HNOoCzIa4dIRTaCbHcertEu2XlbdDgN
dxeaYJln/+ofJFLA2tPw9uHCViLpy6WxLjbavBjXHVgwRNJrFFtuPg6T03Qtj3eAlCtVOcOtjRsk
wrmbA6vcPX1cHMp+nAH1hf2G9/tu33GJv6CEh6+qBN2bXXHeHrYsO9xLPE1RsSjqQlfRsaMHegt/
wadC0FN7aUSHVDhmZG5v5GMvHZ5U0H3gx9+/6Dni8PBFlfgnvejFervDsBn2R2QCALyhCBHIT9xT
ha+Hg16N//UmW7LRmLpB3rOOAnPD+Vos3X7pnockWn6flirQhOpCG7qpKFodxSflHms+xLJ743Q8
bFMAIlGrVusJrlviNabntgmJg/ydw02GIIoRWnlS2PJZTPk4eGWXm7lR6uf5BqM5ggeEC34OTQ/2
Hfm+o9fNQ1HaIZnv0yEN5or+YbP+l/D1Ic/q85u5E8d96xMJobxQd+AD+Mc2TFHYSwgxQkrttj6R
BgBRSnnyZa0UngbwxsNHVIzKuZjXtleFj6BWIaJ43MeAx1nciPbMe0pmhLSKhqsoE8RSxCH9a7cb
Ji9zE4EbrSoAuaZBUrLfrIsxyXokjA2MJrxWah8oNWDWHSpwSdTOh4jB/jegCRpy/x66cn/2x911
o2wZ+lV11j5cQRTCwZ+Bmah0dY0YupBPZtAr/6m7NMa/b7z+DLR5GF+vwGpLbQsOqqfFWNCoXJ09
b0IATmh1R8w6aXQvDkV47vVtVoCDA5E5bw2Q73OojwqHqAG5iWt8IHH9YkXw0uA/Jz3LlXX4UZ5Z
Y8PUaUDZ1Dmi94TDw3VMVseLaWrzHLuH1J639+fRlWuIMOgZSrjp/r4o2hOvpYEirKUbChp/pl55
VJOTkivLK5tibm3BqaYwk3jyAh5Ox87epq0GTWiSItLEY7b1KagMQTHcnRClqkFJte6JKqkDl2Z0
CtFr+v3zlCfo9Y/Pq9yTSyNRk/12WYxL2JcfwgEcFi2CERuCmGysJw/9j7Eq7+CNBhClqXI+8A7R
9p67x3CRxColpN3Epw5U6jI+QfF+DFgxfuW2MA+ZwoBHNGoQ4FtQNI5EO8YAznrhvCT+5gS6KFlS
8VMrFuDHqJVrqG6b9dPGSooxpUtAJXlQF2WCJG3s6Yb8HTLj3nvqH94syf2744O/DFzt+aGdVs3G
QWcvCducS0zWWSj3xDX/4EGybUYFFUTuF4eLuo0XBESG3EuSd3DkPi6hITn4z17zx2UwKhCukl4V
o5lx8MGBnI8m133eAeum7l/y4DyxuD8GqmC1udJY7g4Hpi0UFZin+6ZCRpC5qcqTZ/zHMMKuPNiN
1TZp7FYHnvGjW3d6t/BKSSJJeWclc4NkA4lr9DBQccvT/drKRJyDmAnIEuTQu5CHDHH+D1OytCY9
rE2d9pk/R9rud6qxKWr5+IrkjQDgdIIYpGb+H9nTp3fiz0gVM2OtSbjUDoxU+Kux2KVzSOFKRx/h
ohP4o2aLMIMksPgPtu3PoBV7kzW2y/p8zaBHpkdBOgtJVwn7femd5OmyJ88Kx+PPYBVbk86XxrEQ
g3HYwdGBZKGBvHVTX0jvSSyMbKyKhTE3eVkuLZ4wC4LJjjN4RaGC/fNQtQA1l93k5wfyX1ND+O3n
MdH3m0yrb5jahux7lAUdWFRmJJPFfPYwP6ygUq8YjGWx1pZGA7t5Riz9A9EDykPnqPySuAqW8X8T
bfwYrmI2lqtmrbYWi/hKyWiINNTXDS9ERTvn9916Zp7o8IMzaND2SKn2gbFOtWNuqYZYPV69F92d
jkx6zP0+yNOz/jhK5YKtt/N9lhpmTpBxnTQD3G4PT9+pxShPEEpKRnt2Ih5Hq9wsJc03N0triMMe
owfi9YVACKZQcoP1Zwf9cZzKpVKsizJf75kVQg+USodZDEcO14lOBmg3wJ5JWybQk3i9kKC7OZTW
74bjIFm6q3fQdYAe9D9EWfC13RdSFSSecCxpqkfKHHbi/7oslXu5N+fJrszZamG5oyw2vaBVc41I
svqSVamGr7VzfjnVLwyDPAYKdDvE4B3Bn8e01UPpXot7UPUqHvbAqlzL2u14NS5iD0BKEBNr+ee2
NqQkhJoz6igkO/70SXocrXIr8+S03VgHseNol6DVQCqnACcrYWJKVvHpvAyFIIDLqdPD+adVu2XW
erlsKvm4HqwjCpa6lkO5PQESTUikCW3lqRV4GK3y1CpnOihrZj2Hwnb5Lsg10VTIpo441rpq7+RS
LgMPbx1ukR1Spr/PtCHu/l87aKqEPCqGpm5W1jQ758hdXsp8jCB0S4OXhLYHzQ9FynM1ro1EsMjj
Qch2RMIO3QN8xxpqkNQbhEU7o2atjvwwyKVveY2OGZf+e2kfIFqRWfDJeCKdZPILFngbYTJqOEhv
jYVjeX0d7dpUTIIiG24KmPX7vJ7F+A3afmuaquqYVr1ihWrrQlMa8zNr+r3qqK1dd0/fpORFFIbA
zg46mnMapb6MHPd0Jx9Grdgk65auG6XBqK/XDnF1BBaO2oDsdP59xxXYPbql1VWiUdqy/jydxi1T
zcK8aWM0uhpx1l1Pyy8rPkVQ8lHRGTR8KWzz930QIza1Bo1Y6Wtxv5kPbudK04ylehDNJyd0jrEp
fxwHw0VKWPq2tukQZ0Zrx5VFCU/AsZ+jVqxL/bipHbUjo2r2ZEJ4rNg+vV9Fi7guPffCz8HvZ0aV
zbJyFwpLuZTLM+O55EyE7vDB9on/GbEjuvwhKRxKXgXpkGKrHxaWJ8wwL+WVIV0a6/bGUZQ5TvDm
2a0RnedsSTT0BNf9uaIVu6acsk1ZZqXG60D/CtdiyLLbg+Zr2xEd/5jptO477+jes6uDZSxb4b/v
x8/xK5YuXe+P+u0qVhgqds/o9CBtNgN/9mH7dkCCfypKr7u3uPUtXWnxo38aup9DV5ygYt5o7hqG
GJpHcVZ6ParZKRIOKAkOvCne3dIOYc5/Spb8iXH/OW7FEBVN7awrc8Zt+zCToYyjeB8EXuK0MOiw
Yn8/w4bsDFcskLo9W+ukEMNp4ItIpM5oC6O5EalOBN7jydmdsOvUO9pRNGTNvW7petO3NHrzKPFo
OSm1E6VNKgToee9Ivk59arkAP+l1bNFVs17ZBGu1WZt166jx0tEqfRZFNJocBkHnjWbho++wLbPH
mjARf+36w4CV1U+V1ZGO7gcNSTF6hater9GK/YYTRRFh2Jdud0jWeV7HeYEJ7olndiA78uJK/fYF
lQ051tWztdqJG+4jt6+FmwEkI+Y97HPJEd3gord1tJRkIdMTmhwH72Hq4i4+mBYjWzbNs8paQ44+
2L1oCfc4epuy0nChB9KmloZkb/96IzY7/bxrMt5re2ZwyJrQkRBiwLqcP6JACP5vbXVnd6n7SN2W
A1MOgQUPqB+7Ogj3rhvPB7EbOge44oOw/fr7xXgCgP1Yjjsk9bAcOI7XZXrm8y7Oa9xG2QCqVUzP
9qCjtOBJ0NkBOogoUfkeDFzJ4LJjeI/QHgY/qzv44TnH8DU37Nf2iWKxUChDX5k19xBEgEISJ+8v
KO32OoXXVenYNpAS5mX37x5mP3xHcbiW6boQe4T+tN4Sb1xMGmYcBToLcOlYLeoH2rJbL271L1fg
nnJ7GDXN80vzeLkIxT130hRi+c0YWvzJjvz+nHLijr5o9hq9fyjZMoso3fjKm3Od6/N1fuMC5gMr
fL13FPB7ogoo6p+mVOKy3s600/KcUfj5Kdl49emr8+cSVjnZh3n9dD7v2HjDvtemYIJ8em5s/Zuw
vwEmIKVsrOWGktMuG7dq90y9aRkZ47YnkwndumkSjskTBm/qzW3eHsoxfh/yCab784JVDJ1aX+Wq
djxxweCdKP41svxkgNYZPK72Mv59MOmFqhg3ZaVkSc24DyYc0gZsDGc2K6INMNQY4xrRHcLuUKGr
OLrfWtPSbUSc6IaS/X1SZvBj0ncX9uFor7MkX6sHjrbbVpAptl1ompPSKRbcr/gD4M2OUBzov6mJ
9wbnY9p9acm+QZW8MPeH4OEb1GWjLA/lmb1uI6gxo1VJ4+D0/AjXtRN0p0g3QCdTbd4Z2cV+6mz8
Od137/Zx5IN6qq9zZg/rxp7PUNUnNhj7eMwnP43ootrtOtKjLRu04jJfQQK1k8LRZrXdng/nZuNE
QT946zrO93f7VYaoPumo8XOPK07zapuSshUDtgH3Z+eUQYfR1/Dko9fa6x6i9+41cETPBNgYrzLc
SJPc5LuFeVjjmtZQ62ax1wDvWF9mm8W84z5UgR6qjzTlEfGJPXVaL4iLeyFF3qKrx+fv903mTNz5
Vw9fcVjl1llpstPI7tewndyxYJg5ns3BaoHQt93fB3zCN/q56BUDlu+vVtbQuOATztTMpI2JHaX0
P/cOUxx1WdnHk4LRn8NVjNdt3aidCo2H8dYTdXntmL4QM4jeURQskMmg5Q68BDrLfK+CgeQWPckC
/xy7YsuMS321y3Vxf1cdzEaj9AzbGpUIoMczhV0ejhFO/OJKdRpwULFo09u31pqTGCXy3kp73Mke
zGrR0qG2umh6nfOeUZpmIxJJ64Ne5EdUkH3DZEb6su+9TXlFCBEHF9sgZJDt/tM48Y9huZv/h+N2
TPJyvT6xHeje+nQgcGKKdANqOYdN23uhR4nUSxCX+Bcf5W7oH0aEcUiZljCibu68CoFemyYHs5h6
xjf44Be/M03HUw77//hQ3/lhD+PmamOl5DqLjcpwiBhONGFY+rL5w9rrfGv3O57qU3vnroJQFiEo
EtNSZTvsNrdrWr9yx2gyA+e4e+1Dco/NLjIgSX/rNWHno9C3kZx32Xt1t3iPU07n12VtzubSNozL
3WzNPsb73nhYc/BBVdoTvRATuRL3RHqqhZP6MOoyMdfpaS9uWWwsCjdGdHRJqpZcXNGOhosOUDLC
RjjeLQodv+nMJHEVZCZGq1i0+pE2wLrJtMVjSSOamxf3rv2oRxhejwKvQ7sjXDNqUxzUeECaJHdK
5vtXyUfW7WKtFfFYb+zXCRJZtNUSYWFEBEQFzKRLYBjKaB2yd0Or2DZ9s0ms8sKkebxcRLY6qoNN
JezqeNl42l2HjmyfJe6BXgFHl7QcvNS3TLNNOx4sx1lAecLfB+OynL6w5KitUygdOr8/WTJf/06B
ejhhu2XtoF1yrlP77LeJM+J0qDq9Qkw3czoe5RFU6ne7744U25IYL12sycPIubJKTueEEAdQz+hh
QWLk7CJ7G/aPHptLuXvYslzZwyW7UvcM3cOwB2OdHdU6m9suYINCrp/04nLma228IzAdFnoX6Ren
iyFpeaEL5ChZcfEq/2K0dbEuDx+gzetH9XLkTpcBx+smXAUKre6xDhib3bEG+9cmfY55J2Uh/XNw
+s8TVeVuWZf5OTnkAtcRqhI9qs45YDYNuDEgI1n32yd9wn74CHrFep2uprE6rsRSi+ZS7clqSW8Q
lN6pxPPxjnof+9G4OR3urh6ia0I7cbHZ2W9ge93zznu5ea1W5rda3rQL0Bk64bc7eKVJz8V21wHi
N/xA2jNNQuRQeFolm/R3PljRDNhthkoqxmxWHdjtvHbYXJprjdR9W0BgX8N5520hrkEIl0RWcv2k
EuDncJWVSpMkqW8shqPlZOmAMoN8+VFQJPTHpf1dNu5y89vmuOnIii+egfk/Zlqx8Kv9cb1u6jsN
TglgYwy8PAy+0NIhe4DHKnfKxVQqx//HeBWnVTtvy9Um2fxz/DE4hPn09RRY/hFR1v6mQ1MgD5cl
bHRlb7giGbpi1y/Hxn7e1FllkUiI44S+nFewtLdgKqY6kL2dkplWXdLLVquv69CygTP8uOyOmSRN
RPde35sidkK9yRLavjhOsjyibE+rnuhpN0/LWoOJHv3zYhL7ZGj6qMS6N4KurjMaDKSQkWRpq55o
rXnc7OYGI04INKNhGnxBFdDtwCGwW8NIvEg7WT57pR8PUtUJbWqFtjmVDLlENMoBqgIs3qBYe0WY
dfHm4XPjkckyI9JRK9b7sE6S1UljVCR1cYk29G9lUxF0dzrElPz1Px7aquN5blwvWm0jTlHsg8DT
xwwc9sax9Uh8APueULRZTyTmT1z6Xy7pPfp7eKOyy9lcZRaDAj5e/VcSMgCfvfHGoYep5TRcwsup
DtedlJf03jxLPv3Y2IpFuh7+ZZHak9KbRT1Ybn1sgidOrtzZe+KG/BitYo82Za223W+2AuwUrUlM
25+Astpfi7cjJVDIRrKtUtPwJIj5MWjFEq3KtDY//7Op7mzp+GMUnILycx4SpHJwEdZyv9ufy5Un
2VfJNa36mfkGOlexZ18x9gKYQVWqTydtWgC/dZwQ4TukTSRDPl1fXW2ougJjw7Aqu1m/1S6H1X7F
Ne24sf/Bw9azh4mO3I3ntJzRfDigFlLq5clGrezqUT8mPDJLcU2Z5dYfb4LhcLFt85iCZmKU2pRS
ygz+Ey9eoyDm31Ot7Got3+tKdsrEVY337GkgvFmes60NM1s8MZndeJEs79NH5t9jUgPw05u8rlfK
SlMYE18yhx+dhr29H1ECYIN6MFuhnnOkInZpi8a9ksF/n3CjSnA8p5ekUM4MjjykLRKV0ZDeKLyp
jr3zcSi/X2WB0tMD/DBd8UUPhqk85IdyZbGve3GARX9W6A4Hxw8QHEPYE7m/cCS9rU+t4cOgFfBW
2zc3F1Xs64Qs/DwgAiUyE66z6Pch1MmQIEIREr7gnl2W5SiexeAPx6pRrzw5NaNoaOWFGyRW2bQn
tLbEdxaPLELrbwpR6WasOALmCT9fZQfs7iv89RQ8TF6YsocV318u12VyTv9BAASmdSAJhOwBjiLp
IHu4D0VcvLK74ZFMpBkNqF+WHLPfLzMc15+fkOl7Rb8pbDqOlCDUjCMUkYZDDnjn3XC6IW18uMyG
KxlWdrorlqtWbjfLRsbMuc7KfdqW94UHhQUJl4SGUqP1NOh4WOqK0Tpk+rnY7ZknuAOZGAp5SUsM
F4GNlia+jOQu3Y39bztbMVfrq1KqVsq5AlmhShXYAREgTIhoB2hHY1Qi7D7tt4Pc7+BrhJ+IRNsh
4gfvtGlvSycv2eRqJv66ve3W2umf1QY3RSIEJ2doA9bjx901FyWe1R27+mX+1eR6ft2R320wf5gG
535qj1H4R4fVtuj4QnJmH4JvEYsaLyOSBfjq1G0OqGoM27f+JwxdyXY89yz/7H413a6k/7LkOHo9
qrkB+aCrAd+LUmXhyUqRCMnbUU2sby+1tHHcsgCiVZs4crkXE4wpriA2aTF5VxrTQzBwnMSXWjWJ
Ja/m143trZk374e9ffHAnSD9+nB73u6Kb9SGSXb7GZL4aEXvuPKDHWsmq5qp7TDi7swMia2/aA3I
4h7JoFPCI8rXJCM+4639GLFitkxST2pS5zq/CtdS5FYBuPxo30YwCKBrbfeRe/IQqQgd3OjP/w5U
gCPLu6w3VKodfprNc3OnrS2roRIFTtxJOiS7HQEoCloL2rnwEc0WHnwIkUUy8/9gWf6MXLEsRr6p
pWfNUvGp6e4a98ZoitnzT6KXwDQxKylBWkBazBk5g9NHCH0GWUjvvW4794SkNf7c/Vee75/FqHq+
TfN2ni/Vmooxzz0fl1tgyIiUeBrH28Uzkzwez83Zv5egiqsmS4q/zXqC9EGL5+MDZBP9w8YY0LzD
0juQJ76RvbFl2PV/OHR/xq04SNk6LzRgPuapBu24GUzY9V4egAAow35H6Op3p7RIElTUGi+Y1N0X
h+pvo/pn/IqvdM6SunG9sc5C2VSAjB8RY6cx9w1TvkfNjUTY90BuzJ4/nn8GFhvycL8b0KTW2wYD
uzGJEnjTIr3udByYW3jekhP+DEjlbv8ZreIVWc1Nmmxztrc96WUhyI6Ay9nXBnkvcaNkj8NzX+TP
eBVbcitWeeMsZkdP3hhKZjRGCLjft4E5aHcreK/tMvj9CD+jifyYY8X/2ayTw7WoYz/aqIH2rnSz
0dood4YBISN2GrUk8vfoZ+Tt79UgvxcO/s/rXLFh60TLmypFAOP2bEzcGAFM9p13QaOWmkthlH47
uRWjtVVqu/Uy4+a8xhSf0SC5q6UUCdi0RYThW3YEaNcy4FySvg5Hd2/79wWXHapquetZU/VluhGT
9d2PD7zrndO3bYeA9fubiPX30Z6UIoE5/znC1XLWjbnbH+aoRgpuIVrHLSK4mXa1D0iw0nQGpimd
jCBuOOonUNMypEO10yrRJUGEGPn0cHR28ItIpc9lScdnKd4fX1axYdatPOr1VNgwaBtCcwDTSQtf
V4wnNdTCIP2y7XeG6IPdSIqLYpo3lkFkOOE1CmmDZkTWDXxi5HyvnW8AWv7+ffXV577Xvy+0UTFX
Vr487/QUA0Lcjr1inoQ1vBEENecWT2OrhQj5SFgSJZIM/eygNzTFooQfGrFeRRQb5/n6UE/rWMqJ
NjEXFt1N/Q+U1f55ncH4ksAOuu+qW9PtEX3jRBz/KfmGZ97f4zdU7Jmhby8NolrxDQITGpLPDeA0
Y8j+P5bs2dvwOFrFkhXG6mpkpaKCGriz+KNGJ9HCHuMJMWynueCRQFJ/tCHMqLnhwJXctKee/ePw
FSNWW+VzipXuCz4jel27drQQvBy8r6VHUkuyts/eisfhKobs0KwfMmPHbJdRTrwOt21Y0IYNd8cm
twaXT0rKeJZF1h6GrHpXRaGlW11hSGjbs48l3Fxag9gM6L23APlG4dr5b3h8P8YUR+zh4lrHW73U
j4zp3qni9ni4dIcgXixsOEp86RP8zFA8zrFilcxl0pjXtYLxIGLHCOX6dkSSg+5IdyQT3ImWSr9v
5TMe3Y85Vrypa3rc6PqFk9OOtUW8jNqwYgX81P3woXkBQEEuChBqmyafSIbTvwn4i+4EAykE88xc
PU6+Yq6SRm4cVir3FWfW8DfdedCjjYDg0+lu3/PO762DH9JjYiA30JLjXM1ZazcrUY21OFttwHkE
Qj8iP4jecLbgvRBAuL+v+dNA8XGqFdN02x23S3XPVC9O7MJlS0V2EmBzAWJNxyeSLhxmyZiy5a0Y
qHoza2QHMUcXlz0JC5c7RBKCnoqBh1kUEudHh2ZXnzIervSEVWzTsaEmm0PBbF9FYVX8WidqiH1q
bxD8GzaiL1LQmSMwmHBkTVFdz3rf31IDKdviisWqN2pmfXkT0yfZTjmnIDjZwcJzONDgXgPgCcmC
i/NaffUfNrnqatXztJxfTGGS23EPm0y4MBwC7QEgQ7wYuSQsZWNasjErBkvNEq2Z1G4qNea9NQ3r
GqipHOqh6iBZaF/7OAC0PXTnrPywX484bZRUJM5oaYs+MKNWd2qDuRrhKVZCEW9wLLZ87nvn5MKQ
EGHOIHF3b9+DFu9o5yuoocUGRNyHZ9v1WlsKWlV0DuipN1O+0ASrfa5j6d2RPLT3Qq8Hm7zdbo6H
65pltcLJDK07UbMU9L3O8ZXknRwzlHgRVd9tlUK4NBVhHumHwqsDbIffyqsjSi15WmW35Rmr+tEe
V7222s1EY8HkoF4c+vsQ3cZbtzdOWkN6sK9xmmhG6rzfS5XkqMrTrP7jma3EnIfdbn2Yn8QtcXsx
egh24tn3Mys2f0QE9ikzS5J7aVRMYVHOS3W9vK/vDq2HHu4xzWwF9a77Am+dS/I/Gl+jYgjN002/
5aUYEcfQIs/BAaL20LOn78Iblx5Y2QmqmD8jaa4Lc8WaihgXdmVvbC+CoOXB5hx9yyYnNug3o1Mx
c6f96VhfrphcGUxiUzxlPpyFKDiG4jKjZY/pAWkNJbZOMseGuLQPl3JuAnSrt/uaxh/j253hYzle
gFW4szMG0syJxAw0KpauvNazc6aLEU2CKn8mKCEQ/kURj3DwJfOTOGYNcYof5ndrNvSVJi4lW3iy
l85H0qbpTL//Rn3UqJW452DpjSSDPsXZHi7jvbnKw6AJiZNjomLM3di9J5iVuj0cEjl1ut2Rk78h
k2uHLyNm637KXpI7x/mXg9QQL83D4EuF1h17k0dbxKyTCa12xsNGny4tqxG/3haBp7WoUXw5xt+i
siJ8rXelFBGJy3LX/n/4hs3u/0g7zx7Fma1r/yIkm2h/dSTnjl9Q93Q3BoNJBgy//r22bz1nPHV7
qFfnqDXSBGnKlXbtsPZaDXu5imQBaB0KCGDF3NM5xMNFlq/qfOQIHBJTuuOsO1yKUTqk+yhuSDS1
9157YGQ7dPUDJ+gTMlNyftYcLt1oikGqr7ZrG1LIKnH64DKjATmazQmPfSgS2lXEqhKMkmZIuR2P
dlexSc1VrXKvwGiQO7zAYsXP7/wCVE++DYCR7jTp3pWmYpYOVnbdZBemyKMmCHMpsHa+xebunScc
MHqwHs+wrE+m+IyqXBC1tLWKF7m7O7qQbCIS/+4D+vOY3jLQWV3Ncrbk3wsHddNYt46nPH6IOmwi
4IisPd250+8xSpK+376+aLOWmndT5SepJbe0UZEIvOe9W+FgdJ935nl+uBI+pRQ73JmnOTQ6k9BS
IsXMMqv3uCZDCk5/EHBS6U2YZmRsO6GT4Z/QuJzHqn73yW1/oX/ZPzt1KP01rnUpfKtgGVUammqr
YaQwL8vkd3wKhZbv+jz0GZS8qTZLrUuutBSv6HzZr62GeEXPXjDa+v88b+PwrU9zPtmcDcKBj09v
Cfux+cfpVQzQ+tw6nRKDET1pe5lv/VYbBKsZvNvBnOd1HsL3wWWthMMM6A0m4h20gNYV1djflmKY
jouVcW8aLDN39v06/BRagim83uJKnDr4Z1yljatL3Gl3VzFO10aUVTepPO0Dj0aB+fyfBrfU7f5o
Mzwaf6mlGKbs0qhnlRUZl2cUEN1Rp4ksN1WPpjd2hoYz+7E7P+2v+lRzlXT20FL8Jat5Npo1cdMk
EhZ1RVxtwgoWVhxt3tMJju/jM6VLOliKkWpaxraxv3CmwKt5o7QD2lIw0ewnIMQP+KKkBq91SGWz
Hrw0luI5XQ72lrwOo6YBebuaJwpvIcjzKUe4xUmiC0OIF6o9yg92R5tR0w2v2Kz1JTk0mkm+0NI/
Fon7sCa30xiGLzB7EImv/XalM/laQ2quWXDN2bIUF2q7XdHWtJOElieO+Dnk5i7GXKFfTr9bBc4V
B7NkAOOEzj6WVnmaoD9tii9NA8f0z/coOhvbbbRJubjoCyD/R4jjHLwXqQoLm4g2dVe+yr/HUzb5
mC6sSnJivGeLeFVqh8i7PIHBDMOMPTb97q7joj0yWfhtbSfwXw62ZdXMeg0NqNyeFF7f6r5xa55v
Z9b5NRgRoE+PhkNhlrkiwTdKkDj50qcMy522/wyab0Fh0Ob+RPFjea3OB/B/BZhG7tGFLNYH/RsT
9J01Z0ns0L+v0e/hlB29xE20Le6ssOcBn6E9D5KebkbVKg6nyUvK4FDW0IlrILblHD5t2LLdndaP
K2EPk3fp92coG50eG+bxvLtwsEiiTWFZfamTMhquIAZceq1x9PR42n95B3+Pp1zfNNrcV8ca0+Yp
wFJ+mm3e3zlWy/KmJEPEX3WfEPmdRb6gTydfj8f/i53+Pb5yhSvV6FjJMo7W1aUEgMPTmX6DZMZO
t8EYaKVQ//L0/R5PTErhVJkGvZj1Fev7nDs2ixBsA/O8QwFPgpb8lmZ+5Rf393iKn3GpZ9fIMBmP
CHO0n+V0kbFD3T/c+xwof9i+pQ58Rwg+0+GtzcVo56t4GFZzEe/3qRgOCh507mM5wOM1Ce+GT7yD
ume33CL/nq4sR2F5raRRaSTX3FIA2Z7LUw+CuoOtkGJoXpp71iGYtXNUXAzz3rRO9RRLcXPzd4Dj
i7WQ9sMPEqpQBDze07yp8YGpUHuCWue0hlID44nsL+7jcd7cOJ8oMnaxGZPshVr3k+ixuGPfDPNe
xOFx2DU3DvJS4MSS0IshKHRRMBU9b23gojGcORi4sAcU8aJ6K+HzROx3ANkYRYhOSic5x022vK0J
zvJGkkfrodis5b66aW0OnHGaQAd1twNuZwr4kfrh9w6iaNJGYkSyPAwFa2C5E4S5fzS7UlqML1jO
3NIVpn1uxGarcubo0aUonohwVGQcQHLoxN19mNZcpFWQf9UNLFfo0fQVExZXtqtmdScvB+p3A9s5
fbzjDoy/N71s8ovGx0ae2kX1HRX0/9F8qjAAY1WBY8jOl94bHUfzaDQNxWwPh1y2CIriH8vXHbC/
pM3+c8nVxqLW8RifrRoH7HmwatOV0d14n/d+AI6ekCmagnVpG5/boC1etm6xdYdbsWfmcmFlxl0M
DFDMAF9XEitTKFjIni893dH+S2D6e6qKPYO4ND21NkyVI0VLkTB5+lPHeeEwude2nitQvIxHZ0kx
ZdYiPjf2J8aTrjTpi3hPUKXocH4vtE7hSc++2o+tmc56qmX/5fLcJHrgCN1CjyzkmjTvog9FcEqz
rr5KWLp/9Wq12aojFQZL3J8PxOa0aGVrcWQJPAfBvd2BITikPZ00Nn0Xz3ZfmxkrjbELIypLalxW
y0Uq1zN2nkXzkWnSGzb9/jVeuQ3/FzSivuSz9Q5s6V7+HlglRN5soC29HeTpBTZMwZ9+4Cklv777
9rF2njTbWP4oFUZT/NfWPjYPlS2j1Qg+g7kogo3AY5+hdKFzW/JJZCFpeQEVXvm4jq8muIPhrX+E
murgT7xk8BM90YX4+HCV35/CVylPQ3q9JScjdz9wtwIqozuQSWReffdp5SH/rUuhaQdU/NnmPbsl
hixDwznRBsFO43yMxz69h0DetJll+f5/3dfC/BTbfzzap9vhzHDUEfGugoCgG421MWSHQDjaO12d
pPy2FgZU/Ned8X+PDfRqA9PDz4HfUJZzBmJVs3s5VfGj2SnOK1S/ce28ZHY7/+BfG471dPS89Qr+
VhKiAcgCeHHQlhVkBQ3n48xdP9OaV8XP+JVELh3Z9WAo1J6TZ20AXvroFtZBeQcO9orspBysWzjA
No/e50ImiLNhzdHNeWNJrt5wTy4aQdCGDtyoPWWKFYPlY3fO9oxOsAjMojNNPh0hMuTlm7QX7vZF
Z8XKs+3A/w3wDFACqcakZkRXM06bppQwEPp4FysdEJ65QLF/Gp7m2sot+dfGF0ZTjMnqhncbry0T
EOu+M3ofscEXRJHY3COWa+nR7/54xFKcsuhU/N/8FEMRVwl8o0OLEZnezumdfIiX34HczxGZdb6d
hr+h2UIYVBySWck7jTx6pk65rY+mrRiPy9qo3TcnFllKctDpHTjeK4qR09uYxLsj2GEwCVSLei2t
4ZIj82hsxZLYpnW8L6uMjfuKNDbS3sv2KICdCFzlr7G/60Cf+EpFm9XXOlW67VaMSnRLWzRusfjw
IsmTMXiv+pSPwroHxDFq0z0005N96RZbMS7GfgeBYYMJV3oMesnfB6pWZO/wI0P/AF8k6GR923ap
5SicNMVyVDfHegoMkJMmmf/1eDDatql3YkbhAz31KahvvafJyut96S5xVTdlxWwgYhmbFdljeE8G
UCF/zit0QFaBAXG2uMjuciQlZ8v/eny7yiEvaH3Uq7bdME1DOdgHewGThFnLD9egGQISg7mFW/3L
6NQGeTf1zUFvcgL+5PxfdVQ3C4MrJ/t2W9/M6/UuswYnHWC6gnETDg1a88jytO9r3btVRg9UK46o
nOfLMmpdFium23tFJfzgnKd0QvodyZY6LzWGlUCcqGwyI1+q5dsqL+MVJqyc7H1UP2VmpW7OB71o
PHiP25F7cpCc46eDKfneOFm3z0G7g4yDbjf2ZrZHZt7r3aaP9z0P9f9tVH7vu3LWz6l5NWprvkQa
AwMvcg+T/YzqFhD1lov/h0UjC2T0dgFAoJmcPeJzXchWmhMqLIdy6tfRJa23ZP9hcISuaD6fTqtv
khGCF1WAriAxEVbWPCjlicXCqIrbf2nBWLBJGpwB4bYbENmMAq5a3Xnp9yFDbU900qU5hvXBYqvN
r4vGrYVQqGHC5AiaIkVhkR7QERmIKbWQrE2NHFNuDsfjk9en/9ad2eM2PVzCpwju1v350gKjyu3N
f7ZfbY49ocq4Tm/cA5gicjbLETBy6YnNM55vXVoxDtqapma71RbY/d3YrFcXthtfccATSuAjHqLz
K/UzEvghMMcuT5gOZq279GojbBYjrWnEnPVjwFtyhDryn36MKfld56UxydzGAGYw0AK8ZaelQ9uc
5qSXJ9N/nzlTsXSb9FyFl7YqTswr9XtJti5RuTw/8YjzqgmU3ghM/2m2CkiPzGhK+dI1fP3FUfy9
54rtu8F3XbMNlkHYkQj4aFpMYfaGuwLAgmbC5X5wYcKKpaue4+vOSrlk6GR49P9+4q4snSatsWMf
Ud7ZyvuvznTLbFkNkjKWWVPLQtflYV/f2RwvUVMIgk+gEVO69qh05nhGSmAeBCjuY0OaY0LVu10c
VXGIreiaVg4xd5uL9D6q+stDMDfRAgY1ijglDW3hCiGn/no4rHSHa787+fp6vbr7/s3tQXIhnWZd
jO3waUPNrDKmEnvSlo5KT1/xGxUXumrGllFb8o2wGs0aTrLiub14lQ15loQw+B86aJjplvPEsQe0
Grx9CMRW79mVeVjFD1G8jVazea8cjnxITzLQr0kH8rXEC6h6ZI4zNYD9E41/bJFQa5+1Lellvmxx
cOUOLk7LanVvyWvz+vo5ErZziFRfyPH4FCtz4rfHR6M0cikOqFy4eqW+um82zPb5lckuQk5l1hm1
eniya/Rk5XBigGiNHsa/1j0aAMg26d6eUnqR4kcoF3GxsO1T1ZAlp/eAW5/N56cBeHjSLeEv2GuG
x+5TNuC1hWFU3y8sb+mj26G4GUljYS0zS0b3oDZBSJcC9fp1tPLnsOekku4hbno67J0uTZDPmvXX
nTbFvaisLmmSLk0xCFaYbF0RlB5tPOoPLP53E5pqwhgY6SSDSkGo57MKp97PMkieaGHWfE1pqby4
EYrbcb9uNvFlIaeB/mXx++adbzJtEqiDwnNxsL3H8y+texRGVKtRm8vu0IxkxF6dszcYgJ3ddnlw
8PFA7Xe7lxBMsmDLNcY/Z1B9sOtqnSm6Zc1tepOpVtqwi+37UB7W/c4qdubzUS0wninB+Cw/Ojfj
C9Rf/kdt5RrzJ1A/t/bPl+ZzdFcgv6eF+o+ZLRfnXU0+B4mH18F2enBuQ7n/U4AZov+xd3h6yZNh
fbVyL6WhXXEXFJtnZrXKEj1KdqE3qHdfP6sf0o5C2uLF59xtYQIlbteyVZWmA4vDKtZun+wt65QP
60laCOw7RGthLex3P7oMp00MleW0rWajaTRahIvVPPQpLPLOPJ9T1plFvgSkaALwRlKASR0QN5ZQ
slf1NZiyC14cUzGwy9YFWcEWYy4j6q1eXtCc/mrA8bKjH3IFg7EwMUQD4vW1u9IBQ0oZZorDK6a1
Et+ybZJm4uPg5eBTicxDlHDIzwDa+L2T9qYIhkvLSm7hKOhDdfM++1n4+iazsjRR8WsUU3s5tWog
JfkaIXvxBjeonCWyXM/WXm0IHYjbjkczdxt0Z2gCaExNaeGvOLhiate3ys6y7yd2/xWN8vnKZ1gL
xDx8YWzCGviEVPjPpgt2A66d/4/yn276inmtbO39vVE7Elp773cAdvfI+dyRV8DLJryXZzb+Mgnv
reBp8Tlbx3yObhVyULxq9wqrUJcSV+EOJNXaYn05swU896+8dAF4twCtRop1g9fe5Y0q+GuQkBX+
3kApCbR9HSTCnkLhgyiwszYcqCZ9vxXeaaxNXczhbFK7Uiy9OdbJJbG59IgMJs9fmodC/L9H3634
sJVqVrURAZeHkpJizSNR3vFJ/tDcCwHERG8Ty2p9xYVSHNLVNrOSyzIVp0Sy5LvBN+E3gETqbWwL
/a2aJ6DUFSsOqBjhdL3fJPUjM2w4VQoUCMydnkjtYR+Atg4pMjr9ZR+L/ERx3Gv3li+aFdZYx7pi
jVM68tND7ZqfjAGUkORQHUh4cf0ItRcApx+PV2r9i/NVLOOpdt3dl3duA6oRPshPChF0Cp473faP
rVU/0ZjhumIHV9vFugkKUOJrwttFKM16SN06cZfYnut/6wyHdvhBZkXnU8n//OjgqjZvGS2PFhQP
2LzmYOs0nJT3nZoPKItf36egDiT+7MUdoq62Vn5EtuzR2IrJM1fn7YpOFUyeMMV6SFYJq3O4dXOW
h74RCEj7a/up2docYP9oXMXQLa9mBUDiha29BFBkw6GKSRnBLbHk4fncfyXeVR5C0AjfpOmpPLW6
UIzMhOJshiiM79c5eeNwao1hvQ5gnxOARLXXRjhl0TYnoSjkSMavN8muYTZ6fDBzBMiDr1c7c9dm
K6rtbUykNMmRZScTMo8neAqVYcf2QVUOpo7tQ0Db58kcwp4lKXcqG2bL1+1gKUVK4ZKoFCn1U2Qb
1p3Ts/ONMEIg/HXfbzj1CTInVKSFtiJ286ItQIA3BFr9/rjlJ9BY85rS8NrGFn9pHtJSn734TYpl
tO3r5Vi/5pYR5vqRQYJIuIfASUHijoMMawhh4mTyeFt09kJttb0kRyO+wPYJUingRFH3GDtvBIe4
bZDV6jKBpW3pxVkq5nAfRbft7ip3BxA+wLBgfgixF5SWdhC5QoqO3KgL6DIOjnT3IYE5OdFpp8sE
lyIjip+hWMlrHZa6+4pZ044qJR9yEfMgCui0y9ZuJkn5easXEKdzGg+QtMN6+rMcfUWDBQlqEhST
nha4XhYwFz9JsaW1w225rK15qEStAfUwxCk+t+0ggCOn4Y95pcbAi/mxghnY+d6XDjKpPYCKSbU2
9erimsgHSL9s42U/AlDembbwYaseJYHN5AZLIrw52vyMxoNrKAa1vkvrR/hmGfnoDUbXAZiQmuFg
2ID9ksIjIzWbRZkziwMEEXXwiVKOE4vqeR1N4aYNBOlP383Y3monOznIU4IWI3ygdLfTNED1zwmP
TN4Oac+b1Ie6+nZpfFgcWLkL94WZ1hbm7h+/vR6SJoGOy/lGMeHXxUX6tkunMtFCJXh85Uuz4sVx
lcMfHapJ61rdm/Pqe+9135Fe909QV/bep732u+H3KTq63XrvCFRSwhbCVE/zfpcmJovfoJz2/anW
WidxPvdTLrwzGH3CD9FGN+L72Ivd+3AMPakkT9cQ8AIM+vG+Lm81Z3N1Hq9GeSzXatiCsYdOUa1N
ZABGLk3EaLBIrD+pEvIDh8H8CNxf+HW+p6QqXsAKDQnkzIEkDGnYiZ6e9URlpa5i4UuUg7g+3I7V
yiWRLyFtLunZ0HbZDFdESXWWuNzwF0ZTTt8CW5TGN0ZLA4EVCo5x6owx/v3hrKu74uX7XRhNOXOH
vZGdtseteIqESOSkRgNM/qBTR4Gy4hMrc9VC3PGnOnzltPd9Wb42Dydn6l8eSOEblDO3se/bxbHJ
NyBthkLgBLuP6NIhFN8D8kx6Zoan+Yd0ca60GYtS3JRVGFyxrqtdpV5vbFhuD+fNcBdH+J6pcN6/
BOkAMnkemlsnlHrwzj2ExwS4usAg3ywHCZf0qXvtdP3tgoTVtUPQUNH4lui3aBZHscGb+6EOgpdr
UEPkDIZH4IlwA44whMsJ3i3YQf/e23jzVfvTcNMLrBG1qjPav43sk3uNvbjbaKeLySl2NjMIxwZb
F05lcUIlrV/1oBiOeTm79rebcZUaMMRPSPfdv7484sz2U9V52r3BRGf9Wm7dN5QySVLSFOi4tLm/
0OX/EcFv4uw8VwhOPGBtjYb7tdji2MKNsphu3BOgLl2ap/xlKOyZ4nAbV4AZ6zN7Bqj/HQ0+O+hI
YmX6i9iG7r1uFs4IzXs63E+5e/p7XLWeFdcOm0azku8FNACABQbNLjrRwfabgvFd2BJxTBCKhrJo
NWp3nz766TNQxtmPhHh6Bk7NvckrfoXkxm6PvMrWYBmkhPkD9Cs4wDt6EXgM4BjLQdBHWPDP7bau
cpnnDh9c2byiXxj6toT+s5mtzXmdIA8aiM/54Xt+XUI/Q6wVg9UVHecWqEJ/0QO0AFihMp6dndrb
fwdbtaxmtWo2QCDV8sNS+JTVZn2tH6wlqwBZl4QJ86msAPgzfGXAws/Pjx+m0uR1cUDFXMVxYq2j
bcSAIs8sEl5oXXZG6G0ybuq8UKyje0T67WY6jHu5m16YrGKtMmuT1LaNhTF/FjErDiElJLS0vHnj
Bd8Y/vBFgGPGi2jQRDrzXTsccl85fJo1KD16he9QrNJpb9RuWVIxyN54o/0eKmkwO84dbR+CVWHQ
3nrwudi4SaQ2H49dHrAWxlZuf/26WsAmxdgce9BRVf8zyaWSIy/nI5rKi5U4b6KxtcPAEZ1BTtem
t1RbxijN0v3+ErWcYyUwoTROlkFnKUrVPJydZSj5wj4EhyQ4PK0oombZ1TKOuUx3m3TPgMIcIR7i
iN6dXPI0fOPckUzFfkui4PGSl3vEhYkqMfDpdN3f7meO3c7voW6L8CROSbOP/0XjlgAdBRikxQ2X
hh+FURW/Kzmkl/RwksP+itQGbzGCsr54Q02vDz4FkTzkcBacsIWrC/rF7fmXfSsMrThh9Qqv7m7N
GRsMuFxUJ9HhYW9fWGHYyhKX1qTnKNTdKt2EFWeMCt1tHS+YsKSlccaoxc/hHYYRjsYozKr/9kZj
FqkgCJ11ZemcnfzRlBWztkp5U60NZ6sCk7Uwd0BOP7h0KghwUKS+I+0aNiMHwHyfTQdbPLyQFvf9
dQ8spACitNsva6x8UN20zJbZqEGpbqtJTLD60XJ3anHPRc9rBO3XZGqJjI2wjT3hjIrS1fPjk57/
p48GVQxsI94f6cFkFUTs7rUX9cmGIAtxd+J67gISCTnO7vVlOo1msOdTK8Z9+ql0foCLzGYrMKHW
0tHKfeUEJo8+S7G3aSuOLCNiLdgKWOvoFzEGHbQTemuvQkROsq4FERGdqlMQc+7TsetSUbbJmDiC
wn4a0ncA5Wp35W2+E3y3Wa/SJ1kGWUdzOIGyiVDGmwCCAc+s7UwoK7P/sY+KvY4QJGpuxEr2np8J
MHighWEMfOfbsCtt8Lokkl3iMhcHVDOaldN+HwORZkC6wJA85GEIAs+LX3ozYKQ9Wj16VH5J5sEM
O89ABtFGfSBZu6D/5LbGjcuo0RFqBgBvgSagu/JCa2KHHG2/7vSRMeAIEokLVeLPejBJ3JU3M79n
a6DX2dNsthls3IhfWoGDsobzPyYmEy+4OvBzLCrVHSv5LCl1ymhk8/PW2Xa7obGAZeH3H2MpJj+x
FpbVEHNAPhCpYUHXT3JFVskCOreA1rpEKDP63e7RoX8DLihuY9zSpAHKYGt/fIfyCJiLjZUmsGrP
AaNSyY0Cq0ITIfduFsF476y/qVxymB+bgbII449RFft/rFv2rZqbAdoW1wG9KvEk4N2B0beLd0Pk
w+3hodVZ4bKXloEbJnRTLdsGBP7nFsetyFg0mndZ9jzjFZxCEJk07IQuyNOnnGJHm3YtXWSEN7Gx
jIkPrdj+6jI7rk4VQx4eqgDSeY4TbeeUJNAoEMFM/guPgo6g3yMqdvbeOq/NfcqIJ3jQX61wBFGz
UAl1HIJrUWzwa5QewWFoznW95I39Y2DFktJ5fKqtGjdDIAJnJHh2G+f1Of7ZAhjoiRqdFQaCRTWd
/UxIq5yk9yKlD0irfWPj9gmsMAIhpRCgwGTi6TDxNGtTlpP54xMVg7mLGxXaSlkbUVZ4D457Knc5
X8p2EJOJkL5h1kfEidPY6x4npKF6qNdpnkLdoVC923vluLsuLD7j7HqS9toOeFEEwCEFD5ghdeOV
lKCZNm3hVbuJbJ2t3PR4d4ts2zhw9Mn3SU0+PAcQplD7cr/0+iS60ZQbvrRr8bVhMxoolZp3cqED
APAY+h/DDaDfthZ4Vxa2/DE9xbmrWacMijIGjOl25MxDQv9pAn0TM751O+e3usfjMwafA5eWANBo
kf6xv34kcLmPH9u3MnTIHx+jXPjWMkpOt9WRtYaePZvZZJAkxTV19u0XGrRX8z7CGkBDXiZgROiF
f7Z1FrbskS7utmoAaqdldgB5yiGnxmO+0JY4Fk46AGdQAZFX7emAwaVGvTikcvXtW3S7HVsyaaoZ
dXdutnENHEquDgYHF4gK0qc3OWv7G8xcFFB134ojqzf6YlnZPWPv6Qi0aOkZNfpgUfY8n/YquAs2
WWpbcgStHaHVN3KuzX7Yj/sSz3/HZELtzSBz9ikcN99CkDAkDuimg9hL687PaYeiDyjm49p5/vrp
+smQ0LfqCSEZQJUl8i90DC+9c+9nthaOKaCd9It/ZYlbx1c9O5Xg69RbuHpQSUkUVThlmIo/HzMz
rq7SE0gLCVeJ4DAi8064Chd9atyig+TiOsCMpzHxZRn0P4ZV3KRjJcrW+4Ycrdd32/kU4oGwb7oI
D7FMmpitDMfyx2Dqg908H5ZRhcGYo9Ac2PhKKxptIcn8hcjnN3sXUitgs26Uin82A+/r8V0uq5n+
8QWK3azE69Wu0WKVr2jKZb+kfQjW+mPnvbJyKhfnU5p+yRNfHCom4YnUL5nBAxqZRtAcJQ5M0d2P
WQyM6fPMe9voaF6zvzwj/2fWLUMxtMn+Eq13GQvEAzt4J1UmgSSOFBhTNkSPsZUF//tdswzFzq7O
m8NxC/GvMI0LEUTepwi5Odiej/9WfOuP9Vds6X1jNzZLyvXwox4w7It3GtkuaIyQm2q6G68jUqjG
20XaYnvWfIySz9sQ6OW6myENAetHCwur7+R7/L7Rq/vn3QPQsVjs5TWFplHEUYltfmE4eFjak4Wr
OYOlMd5vA2cZimlt1lfxLj3Log/erSZSPkcJT/AXaO6+PDOombnVNnkiXZag/P7VmtSJLatVtyzl
su/O21tSuewkSYRs/HQ1mGJIJ2D5AHKT/QwPntw+Nwc42iuNqWmI4f7XYSuMrtz+e2N1aR0ue3HX
xVUD5ZS1720YVuvu4NIf4cYE8yQiaplOka7wwSB16ZQVvheYkpvt4ZA6ktl983HsUTnYIIsHb9fa
bZBoe2wlSgOLauFLFSuRXLYVgMJ8qWiqCuc/wWMFMM2i36eQi4ePkqhW0jPHVz5aH+Xyn473+z0x
2Z28w6nmNeGMBwt1mMj4FR/lm7ExC6meDUF778lMSGOr60UDkbe6wral98NKHY/CQij24bC36xeD
qyFIFxq/QEWTNp7vDg4gkzqgPPpPRCWQfmYAstJmuQl7x0CzG7Laj9ZFsRnH0+5uR82NnNp3+nvx
dSlzilMvNQvecl1OpNz3KcxaMQe1aiWKbWSISKYZLv2ltLvNs8/plLdpKLIGmGKWXkuG2NRdEMUw
WIfDfmefmWhMgAWKJCFpveiOyF1N8b3QD+A07pB+EMB2jZcLXruclhJP6M2qOd8LkjF0hQAct5w3
abtO3Ft7cyAJ+gGjen3kANiEoiVyUlwc3J0ofH68VTmx+KOtUny3dGcvWtt1vlX18PKLR34x6Q1A
rb5TIH4VpcFgnsMzWu7L5rnp1IGXOyEZp3d6jAYw+NNS9Ovl4r7snagpFM/nzhAulXW/B2hM546U
G+Lf+6xyT+zvSZSuDflaSJdeJZAnpp5CqoKqGokLZM61zWxlHev1gmnJ83GFtFRqNoxbdJGz5Xnc
qEW36W7b8zD5BLMyxsBRhgHl2l74k8pazzIlJuTB/tiKCb5W741LaifMGJw5TS0JStHT6fiX32/k
MEuByUx2/1X4UlhnxZyeE/Q/KxaGrTp4pfTzySLXhiIigjzyjJlqTmEu5PFoloohbTTSfeOwYjxS
0pwrkcohBWh6o0Z7ngqun7BA3rlIim9dwji48WNnenFeIBgjg2N9glTEBeWOoJjNM/P4lpQVJuvV
OiTMYLXoNmko9qVeay5q9ywy8k7ik/NJE+2eJLnZ7kxtH/JE50koT6kJJk8TikWT5//OwhW+QLE0
0TXamnsIHPN0BRjrYB0s36VWNKanjkiDPD3G40rOW+ts5eKi/9qdwtiKjdhvtvcMAysuIDYO3Agk
s1lbGgs7CE6g6tOcwwuCjeXKt77IGHerTrWPxM9GCzQvf+h/f4uqPhEtjsvEXKwNCEJoa6sBRCax
wfPiw9CNm9GdeLrDWZqwQtbObrVqLcMwVanf1T45bm7ZmSv4LM3UB8f4iNuYHhJ6PqA5JHH6ZIj3
jkFWQZ55SGFAzD5rgXtlPm/xO5RXNb7dtmZc55LQzb5EqgA4AmEGqj4SLevFUxpl8a1lGnWbhC2q
mKomxeoYZ0mztrnNoz6hpgmJwO3HcM/P6Kgcx+g6RyQS3w1/PabzBILpeYcUB6Two/6FlOJmShEt
Q/rEtKRM72dUtVx01CgncSq02TzdtyoGZJuB2Gjt1zc8dIvewxH6ET6hiZvrbpNQONDmLqhCIX9+
bBvKcI11q2pYRhNKYtjo1Zt5iWLruKlk1GMGtf77uy2q8un4E3TxwgtJeJFffdqe/ch5ioN2Wxsi
lDlbxfGV23lt7Sxa4aIbvg+1jMjt4O/FvQBpnW/AMpLS5IFaeRVv6c3aVQq8Ex3hZWnlpvAJKt/E
xtydY4zTDbxMz5s7l55DOEgtgYhI81KUBkTFoZSAKLmczcS0FpkQSeDg2tLrtAXNt6iIrOe06S2l
xVW0rGDKn/wgWPJ10HMk5VAE1SQWP0N5lg/NUyPdNv6Z8aDalZhDHLuc0GQKpfzLGWnkBmvP4s9g
+wz1CWzNvqsA4m1iUDkybVYiEGco4FFotUchfnZl4g/hStIbX7Ewj2at3LLbkn5iS4YcvC97aQfl
PNq6IaGEghICFS64TQNFV5cCKoMkFW+YaoDvp9XuXLeXN7xsEYd5p/OF3pNFJ4RPgggcXret14YW
ut1reJrLLZf30YwVm2sdG1kzPTNjuAy31FNubtLxAvpcQkcYBJ1vohrRkv3wupLU1YwubsWj0RW3
43q/pAt7z2EHOtrDNW92yTDlXB4OSaZxf9sRHNDeIeaGWl4zuO58KXbtnKbLjVFh1Xu4gOCT80YF
enqpDh9540Sg8n8dUjFlS2NfPVmZnC+pmWFBwcQ7b4c+mUZoTgXkpOvJKS0VFC5yVUni2osz1DQX
sZ5bp3oDcyaI+GaIr00Mee91SOeCeHrzBT8Kt72eaLU0n1v8AsWitZLKZncz+ALQdnTM0zkHFCYE
tfDkwQqg2dSy9GFxMMVu7dCZuq4XbGqNMo2EM4zHIwGhHpV294ng3NMMWZoksSj18gPY3TSU+d1O
VqW2WLGpvTTo3V+hbySRK90vn++rlTt4PfkD6rEvcOrFnbctfaB7PyLQzH641wjaznRXutRVKHyP
sgS2bSUbq9rMSBVJQC5yjWFjSqeVSIodpUDTro0Bc5K11Cy+mMd/X+ffKyE3rhBJtq41435IrQw7
ZtD0te7c3It3WTn1G7jmf5JW473fX3Ve3tYxJC6W7gN0U1fs96p+OcdWylZAk7CYvKLzRcOJM+zX
uv3wQlglgFLdi/2X8/171vJRhVmvGlWzdVo32P8BVUFqQzQLSp3m3P9IfDCkmvNWRrfFa/F7PMVk
XxaVNMnq7C91MBJBAaiqMRxfRGkiBwXniPs/bqtipQ+LaGvYh38GtKF6CjrzxViUI1/CN5IDM9oo
ruSAdI6ndmEVA71JzX19e2/JwvZIPBEQkKANQ+fNFhCHzjbrDq9im5tJVjHOCYcXL9PwkeDDUEFh
dqSJmWqX9Il/6V5fND0e3xjVsTzFh/o2u4jt2DlrYo7Ao/gg2pG1nVOjEHH6WbVopavYzjKBY3dw
/jBXzghgk9mDgtyhIzVxMooxU9slTtzhGPuSC11DPcwT7guINoc0ASjzkV4+Lf1+SKul4Xy5Hryt
vyBSGvpW4PsnD9VRp0aYeQ3IyS3doW/sAGGvxks3atOohtdzRpT6/uvVPLvv9/47WZnPtucOk8Qj
Belc4na/NRDk7M8kCr90XSalgKbCqTcVK7usGQ072nDLsK2edHJ+wp+dcCAosYb9ptMH0kUavN3b
tT3qqWvIlmCn0twEGeSBgVObmtJL9Xw7nepy9QK0O0DsdXKHAe1Atw2WTGfKy/2j/1x11QU+xpd7
bC8Y77n3vu8Q9qV7Z7d0anAbCNrN71cmb9264QHYDmYTm0rU4wnrrqCpGNTKdhNZxxvnUwoAi5Bo
GDZcOt+H53lXxynwFzf492wVQ7qJ9qdKFnPfif8FZ7hzF+NvGhL65PTJuIgLLiTDk+rg8SxLcy7F
s6VYVGN3j++GKRZ8S3uO6UlSmLwr9S9co5v3gc9PfeVLM2pZuqM4qmJWN4vLOjmumO77fL4bQAYP
9J7S/g9wVL30r1ivRydXsaVQ5pinWwXrdqJD6oJjtLu7aeS/M7YUlsdx54UWIYyJS65n72Qfmynx
le48i+vx6CsUG7s8m7FZv8tLIi8XFmv7RHN6f+E8MRh8ztsX3WMpB/TBiKr7u1hv43VL4pujF1Of
iOYg/YGVhkbnV0quH9HGJ9qf9OToGsOel9ULTsEiXleA5XFzPSw71DHEF3MnhJPRfyNv0JVePM1U
y0gxi36B2tSTxofm1brLWwJDeq0PcGDU3AUwc4W1YePofn/P4/dv/OC3ap/mlg1YQfJ4Jzq/4AQ1
x6uXXm9mbYnx2rripe6Vy6sehcUw0tb1YiacdF6Q13iIHSOdBkVLj+dq9w5uKXNWTw3QNH4uwO1v
SDZSYG1fe0l47V0/fxBmvTr1pfOlr35oTHpuGwrfVlnUt2eKRJhYEr+fMJfOEVKnWkWylUy7xslo
ahxUtdvpkGbnxQUFUWLO/YowDMK+98bFece07vijBA2fAZimuQGQGSps0YEk6++Nz3viB+DLBONd
19uEE/fCUVoP+cuRICPcSXO6cCeov63dU8vRnK2/5AD/Y5qrioW0q7vN1RTH+p+LuxvcnQQeJOcM
/Ttki64oWEyMJT4gPIO4ShrDUZqiLtjK/Oko7NIF2b1La0OiwKNniM6K7MvE8f11H3Kj6qMX0ZSi
ekJ1bO3uKVJ5a2r02kivtApb/ArFiO6bcXRtrti9I729vcbsVYSXREgydr+pEFYBmRLFezoKgb8k
436vvmI2zXXrstrZGJPXnsAOwb5xe3igtvC/UfYeh87RSYcfix7as+0vpG/+1xBABZNuK830eN6w
/3ZbCCZwjtPeilScVIbkouibszSvY74mhR3P7OW9ukjF+cdg81C49bcKMQ5+HmWgr9ae7X38Hut8
nTwzWxjxfjDAV8scsZ/cxozkH80yVw8HgIT+48FK4aSFo5Qf+MJgq8O2aRySPEiHxA7ibEAnzDK0
xluBlFamwqVJ6PoR0/9B1mKyfQHIOehpqy5/yW3/53DV5AUtfMndXpnH6xbnZ9T8Ft1dmk4wMrBV
Iy1kaPxJXeyqiihdarvm5ighHa0qgAky7/RxJ92YudAF33980TTGb3+81vkb/8AHyPeiMMPmjqJa
ZStHaTAQCUmSbp0+XIEY+S4cSprRNA9KHsgURtsli+pyabGeO3QVSL90vr9B5UrHA7uozXdpHpS8
LawwWmOBVW4sOLQVgmRhpKQpJpnhapzWJMpdClSz/QBoiOXq5inG7tGqKkbJvl33x8sl38qjR1BG
pm167E1hXSMqgooLz8oKEIJBwaH/eIn/H2nXtRs3sm2/iABzeGUxdE5Sd6v1QkiWxJwzv/6uauMc
t2iOeDFnPIAH9tjFqtq149prz+nDe0buYdNDKEtSFmDTBsqVeKoYK7A/6UGlJ8iXR2vbXSKqfQL9
K7wGCbAUQ0Q7nH6Z04pTVMWPHte9rvzwHSUTCoXU4gjokAGJcn6so83Li39CBv+EV6waMOOH+rbZ
1OiwOS8wJXW/IivzdkU34KFZg4cF6fVVQZsSy0pH6c59//moULv/+Zru8NOHb+Q9oe4Ll8Y223Uf
6UDUSr6OYHL7koC3+yWWYU5B2w6eppdiQ4fKlrAsvsmhhWIJ3CEdbvvLNutnHvkC019uNulyA6Q9
siMKBcqBzaP+RGORbvbGCnRzO+QMrhv7RFv6aRPAL51iZt52b5TjA29gZwo9IEurJ3o3inFEORmw
ILMBr9nm1ltw/MCfewczIZgtY30OuD6n7u6+6sN5RF3e13II2ckQZGIi8xI3ga9HxmNOx8+5C+JI
s6ap0nalDHeBiof4le4sZAwA7LBtgMPN4EQbUJ7cp7l1/8G2KLIC2m5FZMe8Pzm8lIFztQEJd/oy
QXqCOQAd+s2JfUI76gpsqeA6+PWJSgfFq4V7z0wAXozfa32OnuzuGP6lJQTwYgBCwvGo7n+3LmnB
ObJfiwPca2hDgIdjouw+Aam15ec74qXVHUDcj9yMgZ1EUmGK7n8XHnms6sAqca5KA/wHIEvxGMPz
KbTx4gDxQfi1pDnLcp7UYTLuE0RJYgUBpXKW/v6DeGGWj+ii944ua23jI8DDy0OxAHAXMp0DHToL
DJgM7B8WHAlZHTGinEtYUABjH4VMW+9wSL29BDD5QsF/GfYJs3yRxtjRQNc1hsbEVN25AGHSDkmc
IrA8K/LK+J7jtmnjQEgG4BOQukGOkkJHnunk4tvb4kwPm5YP5y55Mj/2sOroktFYGLJsU0K6UCGG
Vwpv/IS2XoRJVxoPIKMwO2Sd/pV/CfTDkqOsjcwNXKU68QAPhiKWUR8GMt9GVhrqkc7QoUysl5+V
+LQD87DmKO4o+1QOhhaHu0a3E0dDZ6TBc+MGw4H2tVlw3Nxdjix7DnRSJcX5ALQDNolmBBejJ5f3
Cdj+8mZz5AayPqCg5mRo0uX/s82xWfe1qmbUhsoQ4PevwDj7IPylDeMAoJOnp7Xx87He/74frnJs
vj3R06qE+y2zlGs4MdD7AbFFZuL+g2oLlN9RFH36Ak0g/oXNWlzQi4O54z9/y93L/ulbaObsQW8U
UhK6YAfB3uEz8sBgIRWwR9M8FWjI88aER4NxB8jZsBTlM5uZm1QjD2c/0lvO0Cuu5OPOqa0CJw/q
SgD5os4DjI2NRAT4aBAFAWZ+wwAdRLhzmebJPhPgsP6jQMbGki8xbnQAfyD0GD7BAlceyj2Igmys
vDNTazV35JO418cVR6aJMqqrbp0N8ASoox7CnYFDc0IpBYvSyTUVUACAPCLlPHPb08bpYbMjvSVX
YSFEOfQWeiUpt+onszt9osEAnNLwi4BxnEshTAdeCg8qNlZUeG2cguOitBHc5K62cLhY09UbTHuD
4jJRDVq0gI/PbHISU6o+LDmyTFJbRBJHNSUwU7AJy26d2p4RE88AG8YSeFeqMfGufYqZOyJpxGxm
Z81Pv/GHjxhdcuzxjVdp0W97TGt6KCh8np5PCLbvL8s2V1Db+AdfYKCX7TLLNzSpTR++YHTXrtIn
LiYmw0a9WMY7asPdAms3+gGjEzGt4ujlugYujAAe2MwNTDtfD0uPbFUraKIUSHTzoOCwkEVBSzTG
hH9+wgGlhbo7tvpjDso7NRdHfLz4kblyCz9qOnrmKBoBKgjEHtS4jTyhCaDYPFU6laO/VOfDLkfm
SlFpi0p/Xw6aA04mHhS454hqaOSTZvmN3EAh16QoLmqfKeXkx0U+/6zBp4tIfz5jnCJjY0Wt+t/3
jE+AwcR0nuXnFfHQbYe03BGyNfuqZ2RrnCQra15qBoVesAVmkXeE3h1GvzS6b4NLDR5QsoWtUndH
Yw6UeSfh+OHQx8kyMQ78xCmxcr3KTcp3Q10vECB/AjiNlGRMZHj6OP8GMAH0L0Ch4qE9YSYJTd4t
leXvbqkasIE5SzKZK9YAwxE5cL1RKobvpjRtlUYLJafHcDA0pewBK6MEGPc0LbpXG92xovUVGBRo
eKp+Po6BHRAVm/hZICaRnI/fMTLpUs2zisLg4Uv63TsFbAJap3nH8cCmwsYAV0Ay/KDIVeofr2f9
4yln9fETRladjRs+wBSJ4Q4mtTDDdg/U7PLQ6LDoJgCkNNCmNDyePceDOWnPH5ceaX9FUoq8cn1o
fwM6YIli7ilgoQVc0G661uIoGXNd8ZNu8uOSI13fi42c81GA3dKxZK8WbDlGIIGnBuVbENfNuI+T
2vVxuZFij8RYVWIfO6QzesHqCA5D2hFnI5UJnxG+A2h94TDOtsBNOi6PC4/UOkLepuVS7JMCF7cg
VqFO4idm39xQiQG77RFN4TOmZDI5/rjmSKdngqOpXANhRgv87/4z9P/RpljsFfOQr/+z6I60eph4
cdam99MF7kVBYhEsKhTBBqAkBJfqkXnuoclusYdt/tV9wTNVLwc4WkGX8OP3LO/7QHGcMo0LGELj
g0/bJ0igHGDWwPag2K1RoARzXjyBmQgFqhekQ8F6fFw8EdCcmcCcweLM6pep4PfxW0d6Tmg7r04b
6DltkWO2OM2uIPX6ebKbggA9GxLA8z+BDZN941duMOcNYHCIZT4+jp6/awvys7qbe33ySN1FtZhL
XgUJwbjsV7g596nJQJb+NrpzNeU5/TJu3qg8htfaArsH7UsKDkuoeOuEbmFodWzSmM/szB33SKHJ
KhNVSQHRwJujwMJFAJdW/0QDAnK4QGhbyDe3aAqs9VnewCkP5/GmR4otEmXX40KocSWBSKJHG3m0
RkdGT3y+U8mgAnf88Ow5I3+vqo6N/OO6Iw1XYMtuBmwM8g4YdQaaFX2pC1T+4/Pp5KPjddW8nheL
8h0tCJcZjTMrTyMtlyq+XKYCNg00A8WKmPYJs4/sGzhGaD2M3f0sv8pU9uFxsyMN1wwDSgo91apQ
cHRwL+oKlLYOfhx9+PgJ7Bcn3HgMXrbTgVZXkO9JIN7A1iElji8c1kjMoCS6W6FjEl1S58z++jpG
W8dcz1UrJwO6x88d6UfJ0/qQqaAfgS9B5gs0/8jT0/kr0P8fH3OXQR/vD5JwP7zH9ESSVEoS3g8H
yT3KthbbIDahTgxy+ccWEJJ8NtU2I/bKSMEBVyszCXvXKHCowR6pfwq19YlOPEBDKFnxQQgwwdv+
WRDmbMCdzO9hr62HQZuigGXBXP5Cnxou/bQEk/vvrFCzAAUzwrcDZ18/bWVHadVhlwDLOOKbULRY
lwvVlAzPVomETAn1cBfwM3FMx4/j5eePnYy1HsRAGXl4Q88XjaLQjwXvF2qNeCP2hsJBZhXunAiM
9F9fpULP5XiPIp2HBanDsKU75dCa28GVpRBIsAHOCN4kdOhxfyPVJ4WOVqQ9xBxONND8dIQCZh2q
LTqRuPXze6kXDYYQDiBwfv7diXYr3nYrHmk8TMkB0TWlYVojxP5A9XzO4s3J50g9JmEieRzrUY0B
OYHJg55YY0QbOiZpagNs59ptlh5xzvtTRnrRCcMhbB2cSLen6f5XDPuobWTKPkUQjdnXloJQMIQw
ALlqrbsVIqyfRW7O8iojRdmytJ2DfgAoO2hFxzPQ7b/USLbwiayfgdKM3xWjsGaWnZO/kcIr2ygP
I56qIFpIAukU8Nkgn4DpXR0x0ps2NMysOGMRVPr7D4pgaDSwyIq4X8NAOwcak56REKbsTegjWcxf
7FQwj3EJkoI+XAEkfqOLbYXBl8pS6oGSQ0D9usWtonxjneBhIFgjGC2JzPPC+JjZJf1r/1btf5Yd
XWel1m4YVVgWqRORIEHFLTikQuMztB4d9UvbK88VRkWAffT8/6BBp/f29/oKy6H5WOHke5H94ZR7
qVf7UFR7mnmG3+zv0LaBl2R/Mm8q2m0pex9ttFyUa2V5mcUm/oMC/bP8SMHEsSRFnoDlQbRjLbXd
54GS5D9hVMKcBE+W4jXuz1IjfcHGEdqTHCyFCXQEJACm9Qq95cO5OIGB4jCwhBoVG/VyfAGYhWqd
y/RLdZu58Gmx/vMZIzmLK5aXGxmfkZu05+6V5oKXwBbeO/0wrt2YWW/y4aIqKGoyuq25uyfzcMG+
x4e85PK0JYuyIu/vozMxFt0EqReNV59mAT/0IP8SqYcVR0Yx4sQiq1WOijSdnAmGOlrMQNYlWiMf
cL3dMBwBEMqjtJwdAjO39MhKgspL9sNKoa2cgEoiOI+MAKkx2s3Y7+EygpdmYbCgmZqlqZvE/2oP
ux5Jsl+2QZ52v88Z8RBK3rBHCzrGTEDG+XRgD78YU870z+sV1tpEbW11NdGwQeknAzsirQJABrcM
CKKMGRGYAqE8ftpI8uskEwqukXv0ZW0N3D8yFp/s8uBvDuBKJB8dbR+aWXJSyh9OYyTlclW6eVBg
SeSfQvPuH6P1zLz3dUrY5HFmPSpTP8ncWI3WoVOBmxUN+qBJw7DSZYxU4+eBX171Gx36+CHG+ses
iZp7WyOjKDTgL5A4EZLeUv46mvUCfBhcVRsdqHrz6Wu9+N/2OU5zZyLr9KVGV6SEcJRY9KQCQ4P5
x5szuke/5mkIZ/Y4TnIXcpV2eQi5xhgrGEYWzeg0lUnbFq7Italo6yOICWf2OWmN/8jPOMHt8GVV
eiwesqTDzzEAjAKyzbJPkaL/MoHlWnz46KKaS15PYoYeXso9uf2gLNU0qUFsCjG69JgRQN3dpWV/
/kLXlmlKFJNuzKELJut0j0uOVBZtGcDzpOfbWIru7uDU0c0+2/4WhTqwzvWAfmE4BIb2waumY4Tu
Sc125gXN6a8xhCSSI7HiWkgWLnmLcSjhInR17nn/jETLkr/hS2LMDQDOzAOe5hC/2DuOvJWHMzoY
fMw4LSzktALC3S7/oySMlFcasYEWhviuAjk24SUHMs76bAMwHUOHUTJt3X8K9xRrMj9SYFqLCeDq
hmOkinc65AdxkAY1U7iexd1QQ/YOl9cGFwyAUygbLObmu0+nXPg/q420SeulqScV1G6CNB9uAbKc
ObrwaXOdubhwy7kr/wfR+++CY6p3qMwEc1zp9qC8trmeHd5jcwnqn9MJ1dHNHQ58dC1MM1qtwD0D
5Pdivog2bZz+fAT9/cczTkvwTLD4iEthXCiMCOK2PA0niDs0mjbHDz1ZKEQB/j93eueKelivQ4XC
a1qsR/PLyCXSaY0Yv4LwdWMraPgAzaUhLOfc/Gn79GfVkU+UB14U5AJWRfrylUGtEKVwG0cM5Qm1
DdTS3ILTavvPgiO1EodZ2rccvVuasIQvckLf/x1qCVBwQJAT+/mdTpcoHs515P+obpwKcUYXRPCE
OwQD+i+A/YCpWMzxvM+uNdIJdej6nZvhpVxgd5ElpIAskbKiAjEyG6HNKAFp5MokMZd7To6NMWi+
2FOqZxCEba43muxDnDLrOk2LiiIgv8arsiKPHgQTyanIhFivBR1ITjG+0Z6CNkAHV2J0CzW2T0e4
MzADM0Iz2eWrAT74n6WpUD28jUbwc7HjsTQm1bwkS+rRyJd3hPqf4gHR6K+NciyNqxaCiQkzpgla
XpF7/ALvIXfoMA38Z4mahOk8fs3ozURcwUUDM9DIBfBoOFeYrUeW9mGAe0Xe0Kn5MXvX06/mzwGM
Xg2TV7ImBFSIoYfaM57N0uZ2IIGjVPXtwjOPH3MxC0eF9W/X9c+ao4dTt0WVdXTNCwtekPelHVzp
1ADA52eudyppLYGmVMX8LUEUlTHirlLymKvZgiohw6JYmOUpWVNsABASYOL/KFczNzjxdL4tOJIn
VlW6agBXOnK5FnoOUSd1t8CkAgmCWZOzOfmJh/NttZG8tKUWyGGI1UBlCAoBNOnT9iwkyXeUlZ70
9+rQzzsUJi7v25ojgQmUJJBSB0eKguMLUifv9TYw1ABcAMtsnxKMvjgBvw+OWBQkom1KudsSe1Xu
71DVf6GCJZZOcQPMDODru4v38HxlTN9x267qn1+26GnGU7EBfyE7hCHzWmrCbH9ba6SCFZXLcknA
WsYLogFY0JOtbrgdetN3T0cuAUIxM34+6yl98G3JkSIWmaqQS6++i+87ygHyslp8UrQxKkGR/fVx
mc0ZTblk35YchZV15gadQneJUv8SM5QgTgq8cRO15uNxThNMQVa+rTZyAIPA02qnv58p5q8jNYXk
7tI9I4+AoHJH40rU3wDjOboccCOYywbE3JyOmLnXsU84dJWosX4DDYjCFip/SIKegB9TyBX+GKH+
2Jw1n7vXMWIo0zI/TwZsu8WoDKAbAOXAaJ6DXRuybpMd+CRkc26bk5rpz1MZe4G+y7reEGObmUGb
p0BuYuFmbbAU0Tj6+G/wOLhakJehN0oGy+NIyUdC7PUKn1JNCJ8TBVXQZkgm0o108Do6j2brRZPK
8GHB0fuMlHzQ2Cj7Hc5hxOSSolR+YRqt6aAeBlLXf6d8/uxw9DrbTuYROt+NCziqKeIL6Xpbh//X
YmjU3Gr0bxsZzW/nOXqYjupisHeO1XB3VuABGELniZGFF0LDztZfpx/Fn72NHiZkUwFDKW7vBX7B
vQMAr0IGwwtgnD7GI85573dL/MP27nrpQZOHXlhFNZ9QcAnE8xWJCKphAZ5b2EthgVnOy0/+Ftra
Lib9gYJgWAt8mHSyLO02HBTTITXx32cTXtSc/fRdI9+0dlk1FyV81yU3kR9BghUTFE/FwrHs2428
ITmxntcPkzb2jyiPM9gD1zSCoEKUEcoA+0GbalCgoMM9qDpcgZWZInzmEAnT3tLDsiN3QmCUvHVc
LIvKCII2vNk9mgF+wd6AxmuFF/TvdNJ/pWzMhcDHTVuzMfyXF9oLiCwmxtRjZhLF/vPGkzHL/j8F
MHl8RPds2IOUyY3gFJKI21xDCeIyMYNTRyc9hRZ8UmQZAeu0g/mQs6Xbae37Z6cj5VQFcuU7KCxT
cMl9GDMwHr9CQtFlT62uLWdBe1N1pm9bHWknwRMy16WCSx3R5xNjQtmjzkO0JV6KfvnZU5mKT7+t
NtJOkaNqQp3leCaW9f6MeHENWAqlv/uggISZxeaex0g5FSWGqIgpDpP27fhmiuZWjPikBPyJDXM9
o3mnymiPextnoButCPuUoyrg3lBIoSiIkkoCLoTF6dPdZqlB4zOITuIiqog+F3Of8A9e2X/FZ5yS
ZpEvCmsWO16r58sW1gadBWjIOhTg6oQzOLPjqYr7tx2PohhHrZo6Sqi0YrYbRqsTVPuvqJ+RRQbI
2bxto9Lxg5IdJ6GHJPd7Pof0JC/SvVsenaOgD6Qc/rQ+ePxZfmZPk+r8By0wKJ6i9MgWIXFjcNZv
sDYyHHRQowOT0i6UWUqNqTz7tyMduUNS2gdKxdA1aQljwGh1iu+CgTv4KLe/FUhxyDtlmc815869
zHs897BZpgI1Y1vd9QC4vT/5AyrcaD9+MoBQngt/pxcDZbOsoh9VlsbooC4pOWHQ4GSi9Ar0DPTr
8+8tIijDWBM0gv6bq3xYcHSVwqB6XJMhQsKClbF9Rqp8CZQsGHV2b6BamFFz0w/jYbnRLboO3Ogo
xXKZsX7hLERI9wy5ee2oWV4YP+9uqndcYhWcJXIXisSzI+dDCtWs0TwYZJDlGqBCu49u3txA2jW3
s6lE2LelRk++SjQnYRQqnz7Cev4+ZREDM8kAdmCg6T/lwy+8yKv6dGVdoyE7ZMMQHCGPi2YG+2M2
8qXL/aURHnY+ckUGP8gEwbk/UThduFXkIMG8F+kN/IMFunooLf9cXDZtMx9WHUmTo8qJKjjU70L7
EoJRsHYhHkNfL60X/897HAmTBppztuWx2kXGUIjXvYXI0172h4M+rG6ogS2Ow9PPAjWthR42OHJD
2ijggtDHkiFFMFt7zD+iDTwu0puYJbP6fbDU/Zmz2f/wcv6I8sgdSVuhzSJqweoVOtUt6uoBovBr
g3wNGCrQJTXruU+6XA97HbkkAt+2iEzp8V5eBrCw0CCb9lqCYWe3o60oM2Zl9gmN3JKgicWc1bBF
lHVesk1PLsKeovORrvdNlD+QV/1V/7Ib075Kpk1QdgF9qnQ7LmYuWaOC8/B4MBBTEUXoX1kGhT5G
Yo/echtnNRBWcbgRA9XXeSchqpY+I1hNSR1g5lgR6ZnHk5Q7soLd968oDpmYlbUI+K+SS83qRa7d
ZVIB5x5eS0VYZpKkN0xGuEFd821nOa1sRRpmoQbFomztSPbWhXpgm6/Kr5dKsHPLbc8IFyYAHrD1
La6xQzHay22OVmL3K/HtmjXD7MuVfbP2wmXhBnrknnjOrvkj2sDNWku3XMroirhzQUAa4gvEr2yA
JynWay7sidSDaaLtjDzoFwqnkUo+ytXKzXKdCQo9FRRLE1e+dpaGxpBrVpfkTy7MTCVSrKbWrKYX
SKs5xAWgPbWdwCd1J+pyE1hRLetMHRua3OmDJOs4kT7uNg53bLzECBOFCFxzpftNBjPOEyPOWSsK
FZuTBh2txiRqz3W15V2WCF1rhDLALUxnDTgs/LJQJ6He5I3B+bHBeOxWxMyVNEmXcVCuhFLWe6ci
gdwbEZsYwYBOwqF8d+qSRLixtPAs+VnR1gN2EmZbjj9jBq9dCefa35VupAdMbtNd9lz9VUfFymkk
nU1fQ67Q+e4oi8dOPfrxqYk5M2xvcVjpMvfcIZKtvzzuwsbiQgre1M52xW7h+PhdAX++RuGsPdJv
aaNI53x2G2qC0bjN3pd9Ows5U8tjI6v03rfVirUj5how1xKTZ7tTEkd6LG419y0c3jkeYytCU6w1
Ix0wKavAVMHgohbHIB5IWbG62K66obaChCNxGl+c2rWbMCQBhiDFHKfzHkDyzqvWRCdVWXAceCWq
V49/qtNOZ9tSh+Ohs+ouOmcicgGDQAYcLx/pjOiZfFTqmehf2ri1yiax0jA+OH2+aiv48p1PIMDE
l9E4Gku2i/8XH6Y0qoE2CENhPsE+oXcJPlI4M2l5STqOlJpgsrVPvIol0iCuXD6zfM0x8upYytsk
cfRbK79qSaK72q3nTM5TDbX+yuOK5EGzZ9icVP6uwYkWHijScVG+W7z5rrD3u+R1wKFXzNaDOLv8
tmuObBQaXWRhdmcj7ZhhocaNrrGtmfBWW+849ouVtmXUk7hOF6ny2oeS7mXyQnaW6KIyatlfSF5m
yEWhl75LIoht5p+iGPPciyMfMe9V1ZoY1LJQJM/8WRfdWXJ/UkUjO54glRx2HlQRloKyYbiBgF0O
NEUXvNDSf6v61qhx7XH9NbPyKEj8rQQ50NFoGroy+buSfPB7W5RFfMXVgk2TSjvnGDj7rFl5xdXl
LYaPddX5qls7LMAtUKcGtIfQbdvoKEnM8ucPGcU2f33HyOS6mKTGFZUSbDT5LDUkDU2G4Q4QfAZa
VVVU6+flxj7M7/XAQyMJKhAc8Bq/BzeulKZyF8nBJqhWXb2q/ZXcHl33S9S6tQbVJrl6JPmkj2rd
47ect/JjbSVE79D3pBU1W4rfZr5o5MvdvwjOK2ag4zpk4R6OPdyEFopFD8sfbHp2WxeE91a5Al3e
2aIILVtiwo1rF+22l1aREpKZxanLNhZACQVemQMQFJzNo+Nvyh694W0dbNq+X6eZLUjbPDqxCmOw
/rub3dVPxm1htRSGg7L+TNPrzCeMMre/9y9g5JnAYl66oo1cnzgZ6mrg02CD60hwA21qtvJaK19c
cRWIZ4/t9VI9F3KrJ9EqhupKmtQWdfSZv1Ld8/PXUCfkr/Og0B7chkCHL30XD7H0hKGR4rt4hOKx
Kmj3ntK9OrXdZitHnKE6lu5ggb8WlNEWLatgDWLHY7olN/K4vI6CjeqYsAHDS5iYHZrlVcKavWrI
Lknx74naih0H8KhPGjRyD5YkEL8gjLNvYfsAeeKW/klBjOzv83AftNuiXyUpkXf8lj/W4bJ6rg7F
s3aI473SkeyVrXTvLMgmf9IkIgi6C1MSrDXhUAQGH5DAJbA7/aU8xbvskPEEvlHxJHCk3yqOgYzS
p/uavIuHCMnvcO2+cx9o/eFaPa308uo/OTvXqEKz7i8Nb/mXkiW8SxKMw33S3hPBDGSb24jn+oy6
aBiaGLgWh+soehZ4M3x1T9ze+dJU3UG1tNPL8KD0BrcoT55vDAAaFoZ8ZgyZNZuWdAlhVSvmz97z
cHBO6nE4cDfmIHFroTJ6jnTMotBAMNAeX5RaVwuS7vqO7kUObOfQiXu/NpJ9rJo1c5KunGMM/F4+
eE9qAPHfxdtEXnlP0i7SDPGW8tbAmVlImJ1wgvPHXMJtfg7SReXdxFuFMR6uzmhEEpYOjvAGQFp3
bE7qk1jDebSZSx+dqvcgM5yP4RQf4ueyJppHml3BW4Ky0Z6d4Z3Zav5RhP/XrTSWeFd2H6e6J1mu
ZmdvyYlxiXQKnsTeZjsSeitG3Ae+1QK9fojP0jo/NwdWtsrSylUC13Df9ktmH92EwKrPQ0kyzRKD
XXCVHauEIA1W7xvuYdhp0oo75ZXBuqsmILW78o+RetR2vaoLR2dfvOWCfghywu/ZhDDbtjbZvfss
wdc7Msdgka2iY+jpyrI7iKIN6B14dDflewd4ShcDQMX/UrZaRvDLTKcH1+w6rIOnJF+5Zu4S12QG
o2CMgLHjlRwYtbRTMytrra4FTJozO2ftqyarmqK4Y2/DznluekMJSJFfMd1dyEh3itKVnEB4CXfM
yoNyynlsFwUgWdCZXXlmTulZwgnURtguqmvnW3VHnJsEQBm7lzwiRpBNo27WMLn9HgdQZBjimgB6
ueM/smvBgsfrKdvlh+zYdKv6ioq9U+nMAdLHboKLyxnxJj/0T+lBUIz4oDp6KJJuV2yFZhlyerzn
buwvSEJJVDRsvEsB6jNdT1iBCFv5ubjWop5wevVspYPZPJfHZB+EJApJcg2ibaiair93eJgjK9d0
7ehBNS+jwoo4u4BTVhldZkepUeCLCtJVepoSLQWlnKuZcmgIucmfMxdzlAPfiFmCuVU4u4YzfWbR
NmbqLpxMLzu9H2zvpXFNr9HrQm8VUmm6XOjMi3h2lopihZxVqVbGmU1tDcK2zhAxGEmvw1GNYj16
YYzBJe07JxF1B/2S631mZLmF6KPA+DqLB8dMqbPFQoT77hBNI867s4b8p0/+nt0rKwazTzyLe9Ke
hqf8XQkQuLxAJ4nyaxIaKcyObBbuivUsJJArfy2wVl7tNN8UA4LTYU1/MAYGAiNGL6EjSnaseEe+
b7dsGCxR8SRyUVqRu8CfY49FvRCPjkey3tKKRSXoXm1U55bVy6fkhNurPb3DaPjQbphTmRpaYcLd
HBjd9/6NJ4IcoMYjAkUjxrjKzak+14GP0N9Inp5z2+Iw4DVW0QouEExwXmzZ5Bj3uV4Mr367KpEd
zFZDYUYd4fLzz1ZvygTLKH4jHGY5DcHxd6sXCk7pRbnkb5RqBSfAy80hNZn2XMEF/3mlKXfvcaWR
fdXaRHSTWvQ3ZWyW6gErwdFRmAMcLcW//LzWfTrr2LbK6GFSeBZMS9I4P9hkXJtXIhajxyvFBzDA
G26LYTiwKAL7JTQILRvXCBDJ1fXF44sFgnA7qhyDZ78GtlwCa6Y3mXNQhWPGhLoYshs/XQ1JpJeJ
Yri/Qp9UDrfjAYwuuW0SH8uo0KUgW2jJa6nU26oCYwGUhH8stF4PMnaVg+c/hz1EsBk0MOy8s6pT
dlmJAFJ3byG3LP2VS6OSAXEeIu/IfXXSt0J8he8jlb09cAslqa1cOEdVvsNPCNT0AuG5qMQI+WSC
5SRYYZnJyeAjZNb8A9NHRsK1hqb0i14RDDihq6445xI8hwTaTuYXPi/rdZBsBxcbFiHt0qvShgQS
V7IDItfSUjr759uZjH0UVhMx70oAnPrOzf7g9zKNF7lVUvqbgr34/LYPLg6UTgfnu5CPfrl12FBH
VNgjdfDzylM+nsLxGosON03E+/su7TnftL7n1v7Gc7ZIvuSiSzi4vZ4pDce0/0zCfxPlwcXWJEnC
VEvMt/y+YMMLbe21wv2lC95brgvlki/P8kG+CQiTe89OvK9/sUeN0xDpgNVGHOe4at5RvCiO7+8s
KO0uOjphryMpAj0CXha4KdLMqU7pEOVhxVEoy7RtHodK4m94/lgmqxzqlwckq7TxYn7e2/3jx+8a
xT7k7lQNrd9j2CI67Yc8d1x/k2lbUU4WaaXomtfR0Al6S416U6ouRYzULdfprjujLLWpmIkuS/sj
ETnfQ8wHwW1qJxVyNgs2rpDpQbFswCrMR8ucuyluo3PwDNIBPEJe9K6FnqmkkdG1pVELrulrhZ4g
uua7aMkiJ6X0t0ZmTKZHCsmzmeySqa1B82Yu8kBS6ep5iHwj8oCqp5JseG1gW3dK2BKXC/UycnXI
aiUopGyUJV+9uHJz9PYAedshx+t5UZhujtGgXEF8iXCub/HRl+BGZGhY4no6lJTA/Sp5QR/8t7yJ
dCc+RPFlgH+TMFsW7rIHBdf616FE62N7GpyPPF/T/IgTavpQv6BSqDflSix8vVHOPCIlTx30rAYP
Tb4MIo+EaU7ytIZiii0ofhzWlmsFYyjNBi62PGyq8sQOV0dSdE87/SwlNHL9S0hQZhN5WeY1edyq
0bF5WYQuIrmeX7mR3XerlDkn7owsjiF69+hVhR6RkLuXNFUZGTSu8RSulhx/41QaEf2WNIxCuJTT
s3xVxqElODfomK5E+KMZVWsjw9sHRsNFi6L7Qo8NzjeB83aWGA/psGodrLrQ7sXPHpnp5Fh7itGz
7apBe7l71CBlPx/SlDl+/Hr+u2ZKfF7t8xBfL2lnjF/UFemVS76G8rMs7K6e0YOTsa6qgAaZFSWU
P8ezxZkwYgeXUfxNmCEUCz9hltU4NHkZ0Rd38ZCJLvqzAE8AmcG48gny0n3iB7pWHNtkJytHrnpV
/cBC5q5MQqIgqGTcN6f4AqWxFTXFoqk6PSmlpeA3hMkQzPRnFO2IGMZmi8yG75VHmlBRk8xmEDdX
cYnxTY3VqK4ZN5pVBu+1wy+8nDOFADYUIYZc+G9xFpPM54gPj9N5ZRRR59jU7ErhSWi2juzOHBPy
DFOiq6qcoAqKxMkaFe0HBSO1gab5JexFPPRrIX1NuKdO+IK7BFEeSs1AAhZKth2emaw+MEN9q/oG
kUC9KaEfYgmxu6ghVeeRunnL80oXYmbfDTlBCkl12qc4yEzm/0g7j+W4kW1rPxEiYBJuCpQ3JIsS
KYkTBNUtwnuPp/8/8AwOCdVlxb1/96CjZZhIt83aa6+0fKevnjnV/0Qk+0QNVpd/By2XukOX88iL
v/PN56BG31QjSQL3rnSFZO2ftsIWNMPKSDFjrKuca05Z3EU8k9CmTmleiuHg8cvKdgZuDKMpHHtS
D8mUHCvd8fX4Ph0ZPv1WOFqonbyc2kruE9BfgISbQt7k6SUkvW7b/jkrbTf0LTel3KBNyTY65nrm
luMfnx9tiUNjvIHiSXG9HqTNNCorgF4N0KTo451KvNYG0YYHh7CA6kkmjGD5ZkAnLZ/M7DzmtdM1
58hSNmXx3HTltgkPPa0MuCxZfWosbZVXb/6oEXCdw7LfyGG1Y8lKIifl3MsXhVhJlbp9KxuvvonW
QqisfMkDE+fA/jG3cWevZCU+eaAV+svX9/Zq8GTZhLSypqo4o8XFrWCrlqoyhSelcXmNLr4DNYtf
Rk/fYtsJngr7xAu2m69HXfLD3o2dLesaz3MLtMOXZAl78jUvVuVwBk+Bq3NwyiFuzrpS/NIA9KNg
r5AS5keD5T1m1pq3EXeCald5hp/pCOuN+g+M0JXID340PWX8olbI60Ta2tboxkl7I8a85gNsmgp0
oVLns+VFwVptqsoPxfCeACT1Nu8vcj2fs6+X5VrkQ+AjG/QT2ybL8/m6llygNKmIJ6lKcFZ084Kt
DpIt1/T/b6DFdEIhDaY6MBBQ/XyQBeWtCzE69/rrga5GWB+npH+ekhkYBVzAhimZ2zp/my950gWu
3mBTwjt1sGnzzbDQSZiuk9LYfT38Na/0cfSF/UvjzhdZwzyHai3U8wwKE9cBgxt67gJFfz2acvWU
aCoPqstoxIulrohqlmpPfzHD7ZsGH8MrKKn9s6GIVVGRmsulfeu5AdUyOzlYlIlE+0BfiXCqqCX5
ilY3vufq9DWbvMi2VJPWq8+LPyaFMKahenfKcYVcahe64XAujND19Njxx8KVzScjfRX2UyieLKwj
Kt1OoRiO3V+K3lyDVN34JvXqIgm6Xm1bkxGqXcQ5jVcJPa7Zk1g5ENAYpr4FKbDs6U41HzCIKWGt
RJKrNi9eciiCEZBxPWaGE8rbiPDHms6a/mZ3bkwNOa0NtxXbPH0TPZOycixY6BEiTo48Vc5cWfTG
bI3XIQSIRLxSpIhSpatg1FVK5iDzXv2ims8FdWYjBQumFMrIc+me45qA99Sm7Maz7c9nYAxFnLah
ikYpoT9bgq9S/kh1tSrqjRJemnICobrTg4rkd4sl9WPD6WXzELTVjIf4w2WusfYtGoTxW+A/Zdq0
JvKY7VeZW5vWsrZq9ibpe6KVTSY9zXVytc/2hpyum/SspDFkgH+TAaZyfReavRvkx85WV31juXOG
1HsXw6b2ND1ZNc6YcjgAhBbE4JDPAmc4CJ9nSPPMoRhtUwEZSZKVRDr2DbGiVpyTCEi77I+xr/4c
++nZrCWgeHfoC2rHl7IsnPIUbEtN/Aiy5vvXR+NaNk0WbVs69lX9q3wl4YYaxYzCk5C3nfck53My
rWtbKiazQ00uXw+nXAuObENDNNukdGktyd9qJOpUDGN4moEq4gAxPRG2eNJWSt9wtWZYHCge3xh0
tnfLZOLjoAsTr3S16ommBzKIHgtKyBrErupHjVnIeMrP6A+EOMLbyIm5jQiMihAVGfWbwbm78SHz
NfvqQxYuoEpbNK7sLjxl9llr1gO1bEJohxNK9qVLD2Psu0P5NGSvNwa+uuyWbMu2YVim8dcjJknZ
d7KO68cmd51TYiTjlTdFbtmtzeJtvr3UqL4e9B0C/Wu2Hwadz96HQFjOpQhhHPa6CNbGcA4JHZT4
pdBeJe0kqqc4rzddkazkJDl2se1S1XeD1MbkdBuZWmkbx6s+Np0paE9tm5BwVkeebXD6pnarGtuQ
hK6fPdVJ7ao/bagxSX+poiOxttCA1cVqjjPhuOjpY25rTmSsRs9bCXC7nmQOQolrZc96ErmD98/Y
PIzNXSvJJ8km7pNvrP/VGGMGHXSDhBbN+M8rQS07aiI4FafKemratd+v4/acKw9SfmOg6/frw0iz
d/qw5lHRBllmcML8aUZo8/x1JgsZtWP7B2x2r2xt2C9fb/RV5zJnhoqhGIJg7fOYYGNWH5eEGxyu
opVWghQ5NP5k4w03dtVW2QoPgGOs1L+K/1oSVWMy5KBi2iWz/iT4cj3dNflbFI4OceFNqGrJ6/tP
xPxhxIXhkNB7b42pZGYj1S+xFgd5esFRcGEjaxNqP2ZXkZTFFksPL4zHalySUyhqblxv2VyROpV5
MoCC/g8rDvYKzgfoD0j4ecX9kQRCps/uJFN3S+kop+5gvgTp49fDXKVb4BtkchXNJF9RP4+Ti86s
7ABUcFCfNUCrmTUmWeqWhHPGnFXqYqq114dzUr/AM8jEGepHmI4ujkMwaz/Lb4RXV6OrD1+02JHM
bwrAeL7Itra+d+J8k54Uhcv0byIe1+PoD4MtzLUdGHGFCkJ4StQ3VNApaZUUFKZVoPG4yWC6rtX/
8brnGfC4sfDKPI+F7dTnvkJV1xUFzGUxdG/WcZc0nHWMJAE0+1wWp9K1nbr+pwRtTHsYwra+RSJ/
lZq505jVKtDv43Fl5Gs9efTll8nAwlHaa3by+NNT21Vur8v8R6Q9j8q2M84WIGJt013SBxs96Z1Q
RXO7Cze+Ua8s2ACyj6B8PTmGAH6UlK1oEndoH0SUOD1eW5E2uWl/qz2eJqu/IzWzbUfZaeVDlz3m
3aG3LmAa6zrbV0BjTdc7VZ7dqdHoBL5Yy5LqmNT8zAkaoZvFxjG3/+hh4AK4qc1zXEmOpHLD2l+a
N6ysMnU0LVyZfePMTBID8qNuP4zyt0lV74rgzYp/SUG66pKtYj3MmEOUVg6h1bYokk0vhuP8N9sy
dqsIvp9eHcMpfRjS4E6Gl9jARgjtf4HNZh9YSpAf+tqd4mwXhflawA4M2wte2ZZu5LdX7BkIp450
iQoUwF3+fLu8sjJCWSX2Qi13NQWPIrfxRasxPI59uZ9d3E0Tev1cfRhzkZ1Emdz7VcSYkORk82G2
X0XLW8FaMpeerfgp1WJHw35LR0iOQ9ffuL9X5wyxR4e5atKcsbAo0KWktFQB/6lV1iDbyXNfvSjy
KxZshqZD0rQbV+lK8AcxR7bee+iBEhYWo+qssIv9+H3EHqlTBiapSdhqYBClvnjN4A7FIdXwke2b
lukHw/gD5/EGV+iK4fr0GYsLncJOD83hP4F2FIL7P+WRQzmHoBcM4Macr3hkXLFqkQsZlqFqi8hL
Vc2kH0ty4pa4ypr5CP4rmCOIG4UdKhFQovrhkNBd2tUO/zOVo6PJL4Ve3lj9K7P++CF/lab10Qhi
BQfKcfMgBxbbdKwcoFhKH1P4++tpXx9s5uARZaGZsIiyBhjcpWdgM+PpDJjTQNABEU90jHV4GzcC
z/3bRjO5/443//6HWCsuszYPDHxRq2W7gXKZ1qUrMskx6jf5uO6UgAJw6kwQyqPou5Wd+vJtCn9p
jePXpM66W2kzokX5AK4iCUCsJac2wNz4Py2lcOA2r+qRJz/a0EmGx6I3HC98ETBZEgqsT8pgr4r0
YhnSSo2TVV3DGLvI0bgFlXbHtICvmztWHrlqvhmCu0TuVnURbXsLncbAc0XQ7aPM21swlKoZI3op
R5/ElVdsfHujCelh8JDhH58g4Ur9d8V8xsdXsyiYLhx7uIdAMhgvWvtUDNrJyKChYUpNKkZgPQFs
mILTZxb6btCx/EAgFMFN6gYBf5vrXjVY2urcGb/Ke4r/btdqqyqYZvch5qjdJKArDoRUug6VDjYD
2AR2ntIBWdIgX6QOHoBa77VobYnWASmnMqN2AjNaOKb8GCb7Vnmp5GKt+Y1T1t5q8PaN+TYK2QXY
q+rntlNXGezz6EVPf89QtZ5WmwbQdw5dYup4/suk/RKyuRrywf0/HFRTU2yVQBZ9j8XB6fzRSxoJ
WxCnuMDqIsTBFmdmlpUYX6p2Xw/3nt0tgglDsWSuBWEcQNnC9uh9reoWz4fMgXONt5uTnrnaKlMX
9PZze0BDCTLILo1S7wPA8NDztpMXfUstnL0FMWhqj+Mw/Bs3IQTbZFzFxN6x/0KIW6f7lqJLYswh
/7ytVXiY/Sg7OdRgxSAu8Mi7NAKjsRxI8nMLQFBBgfP2nv9aPMle5pSCaqN46pt+VxiAN3VIaPUq
xTRjeSm114MxRE4pOxQPBr9yUUI4aebz16t0JUcz8ElA42Jmsi4jrkkpEsBZKTgZFXdHORc8JBOZ
a26AdKvseM0Lfxpr4flzM5NUtQ3Dk6b9GVoojZKLM8I2G+mjGk/O1s+fbO0XcS21jK+nyfsl18zW
h4kuQgBlbIsit4LwNNWXSKITAI8/quYGOd393BoS968kwDkPbIo+59Xq17APf8rZW++59ZA4PmaB
xooqP2tGtYKa7kxZuqrbFzIFN1Srb6aUObVkuDGXeO75KCRal+Fs6eF66rvVaA9r1T+G7cEyIyeK
in2E089rewPuziV0uN7JkK4U/9c4bI1yV2ff1GQ6BSs77xwpUFeF9Y+Vdbu05XNTNyYfs6k9THUA
iHqu+7c0e+m0bkP8Mlewa+W16M+0hQS/2/JihuSooe0q8Gqb84wQdN0TKuCbaXjqlf4s2ec0guDX
62Q3bz7B3xxJW7E7V+CodPCjeu+p5fbwIN0GS6umpTujnlAYNSxRE5x5+m89WdV/aqD9e+OOyh/I
4ANVjbqm5DObuLJ5TQQ8RbtxU7ndMG5AIvf1Xl9zUFDTFYVuFiKBpfcVU+RzpbzglLVbUF+6owBI
cf+Y1pvB7LWQg8ycMItgFub1wvnGRuh3w2AFp7B8TswznDeqG9ktfOPaJVVV2D8GfHdo3ovEF6up
mEGgv49iFG+mebHUNyt7uUntvlYsYwwx63jZpsFQn537YLdSb05aMAOjBG+OZDwr7KKWXXB7MvC+
1lnfcwxdkf/wdmVdOrnHPSoOdKxABPDzvRcovLl8tmCx4LdU2nj8+q60/A0I0Tu4+/VmG1d3Gy4i
Ghczs0VeGBWp72wzr9htxYf1mDwA/1jSnyThsFM9NYJVId9bxVkS54C03DB7gM76PAll3cTmqiqG
O2Wy3VzaJhldQqm+8r3ynb+vqfei8LdN/+Y9m9Nx7pWiumzBhpFrmTCFAkbLe4MUU/K3Ovo9AwUz
Th90BzPiGmEzyGpCkfID7VVNfwIM55LflP7ooK1mJaCAxr9QpHdC6PMqYY9Q7a2thdswLdZ1RF7i
lsVEG560kuLqWLXVuY7Ed22cqBlPjh7o66/X8l2/Z+kxVbwlJwwXT23w8+4bltUPSJUGJzmnyk4t
OjxM48m/lH6xGksY79BhMvOnRyxFQklbWQXf4WZvydUdpc3FEry/pv+lVzrqjdHqYx+c1NKlNAnY
EWXJBtTKEfjUiNxNV5/mOoq8V6Rd0ndwI85zMamPIL7SGSUR4NxYmXnmf6/Mf79pkVqQLVmZ3fBN
VJJmCDu5BDD9WvtZMVXXag49L+b1300vWMfqDXDzvRT7xdhLMavKD3BF1sh6cIMS/64M3mZgJPiT
Eiyo413dd+cmsHfgv1JCsOG90QWaUW3t3/pIOeilRZGmW7GOLfyApjGcQNrGxeiYUP8NSRwx98Lb
dV3oxBzyvttL0VkPfsTq3E7Vgjd7hb32vN3QaLs0vciVCR89Wwf1G/lrGnXvTMw0hJ4CQOljGuBU
jL0bjqOrFTdWY9k/P4OTBvAQClSzNVTsBexqtGrRE11jC0ln4dgMdPIVhyr/IcOzac/93AcaVgfw
sdA8VDgkXklwhFa5rVq9Y+Nfn4yrpvnD5yyuTC+PPBentcFJgvsMa9Z8xp8TTIc30c+bM1+k9FY8
aFJRNoRq8rZ8raTXcmwcjzTX0GuXPiw42CyGHf8MiwS+PakG6UMO3CRPN+CMqzeUIH5mThqyvozk
y3KS/cpj0mTXfvFq6P0jMYhHI6AhIN+Z4sZ41/B9Q4V8ZSAFSxXtr1A+DmO1lJk6bJhkeDDVVxGM
B03PMFGvgygdXUDaEOqNa391c03VAjlCiBCw6rM9TGjH07vZu0v9N5UHYIAvkupbkx7M/JbU2fUp
fhhrEZ8mkZ2LSLKDU2//qItXXZz6fquJeyu/pNMfUo6bOP/VXeQymSRJOnHF4jzpQzXIZPLvvj7J
5i7GRnkl5QbEt29aUH1eq7+s2IfRFtlY6teT2o4iONHrvKtoDqb/m8iAOhYRsOzmnn7EtuqJvKpM
6xRIdOIEsmumL7lKV7rcrjTpt2RH8N+atapGG90PVln6RqJi2btw8JzQfMyTo4jbdRPBLBtf5g5k
DLXW0MZVwW8l7g7Se40eFD+kkYJupdJoNyM4xVyCxR7ONImYKAA6WWbtygG8pr9AC5Jbag3hM1kc
yKUbxtENv3t1I+YTBkYBNXeJ1dmt3UZFPAWnVN3O3C3aPxytdJUYgQp6+uEffG2zjCtwJDDZfwdc
7EXc1qoRxSr3N3szVW+bV5VLxkMxCUrbJL3F+YEXPx1VV3ZEAhB3ZFpwpJQGx1hZJe1z6zfbqbkb
jMmR8n97UG5jbr7T/oR1RjuPoBdZuOTeOwQKob4dqqk8mNNZ6p4tGmZhLCCcQ+Bo7cuI+sXrGELM
GfczIaBMfwbyTxnuAQHo4D1BCknUF2Eo66Q4DSX82/zgQcTgU03azeuBvhPY73idvvgVV9m2QLwg
q+tdWkUQTOyVErxGDCZQFzCTW3IfV+3Dh3Vc2Ae/L6iVDXjmWP4uYYvDP3J3zqtzLP/79Y5dq8lA
CKaSSmMIdkyej9AH0G0K1IwWzyE4tcqc00Ay38z5I6oFgKkINYDuKOYDicdMafl67GuThD0zv4PL
v5q6CH3MxhNJ0zG06T8a2Qzhznz16kLv/NcDvRucpYkg9gQnx8FTflssZ1PTaaoWMSZCN7i5vMbE
ohZ9spbj8LGcvI1oE5qLLw198ewr4hRaLxzde0ngwZKAaN6IeTjjlLzoEKmSCycHarvlBmZ5l9ab
oC8QK0jgcK4HDYSHJNQoLzYdJ8KqN5VxoTLhel3pFgmSVQTpEGf85KWhP8ZSIgekqtTRT/BVt2ho
e6lmYCajepNDXyxnqh7/BeVLTQ+a6m4ytI3xHkTfkYGTfCZef+/pa/R/nBTyYP8HdoqjaPuZMz+Q
R6QgByWHGr5hMvobLTHdXjMp8eYulrFurAPoEquu0Q00K1EkN7tbZov/1wboFq0tCv0tf5G4KFFV
pZiC4FSCaMktBHeuTQ4vJ2tckk5Vr52hh+YkPTWgZ4P/dvsTrgXadJ3IQpNtfP2S/WjH46D7lMRO
hXXvw8xSL2GyBYPLDVeAaWbKzFOcDXUKhv/1+bty0GGvCTAiFfBAFouDnuWWFQ25YR/7+ABqgz9E
v2Js9jfpQDcGWgb0SlTkJsmnTUoH6/lSpecKrlf8dPNGifnGLDb045SW7XpGXQyW1lr2MZROermT
TUrGA+1dZeV64H0TMgmZZd5HSrlJUKNIMrHh8bCCLu12ncggN1n/YLSD00wjTvfO8h81eHIewhNe
AAv2OQE4Gzso8JX33fJkAPu7tsl3an2ywbIC1XPSNN9mheLGk7KKI++oJQLg7ywKyAuV5p3MLn/K
e2hkUnZOoH79r7cUZIB6myIEJA15AZwYfUJ1AYRv7twz/bsU4MLrXBiRyk24+Vp4bmGfVXjNQqOH
aZEJ6AqUQD2E7ZJBBlDPxmyrgke1UV1qb5wnesWsSnY8Km41sALbYCQvSv2Umi/6rZv8TihbbDwf
Q5uaDTplUhL/7C+aVB3ovAOvyeeWAWR1aKHc6fU56OkYCA9R7J3tVl/XhbVTw7ccs1baYDb0z7Yv
bUp7czTsKFap4g+bNQ0XKbmF0v0P6/XfT1wEvIGh2WFWw59RjGRTeArKK+pa7Z/M4eRXmROmr3lE
B0r1GOT9RsNG4unG7g2JGAijpXH5+qRc87CWrskqsAdcHtbs84rlSiNRHqesRWfrJKgPNofIPPcC
mSQui/+KeAxhYloeGP3G0FdAREwdXXaGpvEC9l+Gp5DSIPcJ/SXrbIxnL6cPzO3QbkJ4UnE1qFqo
q9Q/g2Bj8j6jXJ75BER4vv6KK0Eoivo8rSbo7ZiP8ef5T6mINKr1wakh7A7FhS5XCJGNoDpdb8ti
/fVo12oBn4ZbHFA9qfrEa4A0J39tjC+JdIDHw5oTe4vwT1a/9Q809bRJv7rZxKlesYq8HiCbGsod
NAQsb6ocyCVJJunrRPds6ncrtUtcUW+a8Rj6P8bgm1nv4tqxpoOXPHiDm7U/2mhtar/MFue+M8d7
Kfw2+bXT0OefEABE6C9lN43X1SNp0dlsaRbQG3jY5y2pC9MYAwD+k6XKzqS9IbQC66/XDKeTDxBW
icMg61DJ3jaSccMZXquXWLhhuiNNmk5Zr8+Dm5EWRpFWvGeHUrulOzJpYF3d5UpCkrTmW+JZZCt4
jmZCQyoI1G6cyKvzJ+VXZW2mEGLCP38Cv9qIqU/J+qHQqBc1PVCA6HUqefQzG8Kh19wyZ2vQ3crI
rs3elpFpNBVZhj6+RDhavUiLYPBZeiIvlCKojHUW7UkvrHwXH2r5WVIuInDaYqZV+Df5G1dChHnV
CUdMVJrUZQ2jiBQFYaoElEu9VGXnxGPj1hHCBwbyEruv7+Lf5sdmGBt1OYWMDuD18zLT3lbJsdpL
R9Y4HQ+Yu9be05X09Sh/z+jzKIvzNOVK3Ff+BMFmdAUdlv2Z6Ar8mEzu64Gu0BfhWMtUYyybooCx
rJboahnFptZKc3jFMW2SbI9a0SpImrPnm44CTOQrPGpY38vt917a2OEPqBkwRaOyDx25yE4ThWC/
G7ejxgM13urr73vfu8++ef4+g9tlK7ol3h3jh1xOBrzsQ7mQjhTDxsx3OuMloSFPUPMPkZ4rCunJ
hxCtuKQHqn3n23xFZkrIWeSnQgT7EacwDNmeJyLdOcqAU86PmIsSYbLBPmETHjMv/bbVuvBegRVi
oI+VqO0+EP4TJDJ0ONcVPycWJuxOOuXXUeCXN2a53G6yB1JVWkF0VM1VsWS8W7U3mWMrWUdAaoRT
RHAs0foZub43WD9Lv/U+kK0L2tRlU6j6wm8nDfKediVbxzw9Tu1BSRFei+4odJYpgeUtCupscj7u
3TwaL+tS7AP7xF0vTFLpDcQs5WgdO9iunQwf9hZ36NYIC8foJVYVjSkjyOKo2s/02X99/Ja3fTmD
xXrZZTHzllF9JGl2JOkeIloYFKjvaTdi779alN5HAjWl189AJ3Fpw2ypHwola62jH31Du3IlH8Z8
q0npVi5eZeWHHaE5EwfbLtmrJxTzplM2E02t4MZJXAoYE1mxZ/CiMKdz5+GyphlPphUmcm0d+0rb
SCN1N0iVSdTNrZVtYGxMC0QxjxCazF7U9FHY07Ypn4VMTT6u97YaDE5uZI/0BDa3WpT+StDev402
FF4yUlXAv8VuTJnwotwuraMV7uRJJa+qXbNu70yQnPzOw3wVqrKy0w4XS7sMH97n/5TqJevhxFJf
jPr80Pn2i0j0Q63sSoXcq1rBetkIIW2N6ako1nafOm0yy9Q9k4zo67Deh2H/aIfjY2W062Bax1a6
soJXtRCoySSbaNLXSVQ8G6n6L6txH5n+jbNxxTqoKDzQuWaToBDffHY5EqqZlle05jFLYF8Vd5N+
HuzcCSEpmv9Lv8MKfxpqkdULaoa2lTbmkd2ujLNS31GqSMaDXN/ot7lysT4OtDzuA1XLoapq5iQ9
5YPsZsHFlmjPuNUP8Ff4Os8IiiMuhEODfZ0X94P/qDW7HkaRWUdddQeUpCCZCLLqQNjATs+2itKK
9Vwh+tXCORnxYuVb0b9hgeUJ4PSnlb+aJFWheuTT2jT8nkX/jPI/o9Te2OS/ePTvH4r9h8g9t1kt
H3mfNKkPka6xjkO5M6X0AVbwZiDORq6YrYCCq0T0ra+D6Nt8PDs1JLlptsoIkcaiT2eM0aNQNqRc
NyzgFZeBSZoZG/gmArzF6RunJPZFXlnHLMqdSR3O0qwok9T73hZOYBqOxY0x7XiVZWi9GoDy3Utm
oA0CIkYXn+KJjb3R09oNu5ckSE6Jvh177lcXkGb/6GSx06Z0OyAQYefJOpX0OXrWEUbE8AnAu644
ZOEPdkYBJEHoRNNTp5brVWPQOBGU+30haet2kNaDQIm3CeCczZhNu5LgPVa7Qk/OUhJsjTldz7z1
UPYHnuZZd5P6XaCgpQTS61BMqNS9+kZ0H1tx7Q5qvQL+3Bl+/RN20unrFf0rUp932maHFQ0Tq1C4
/3wkvUKr6lwLMWMQJFOjhZtJ4XX6o4+/TV91kjrae+2wZeEdHs1A7vbWu+j/wxeQJBDz4XOWgoxh
l7LlnW8dpXrtt8gnFGieqRuEhqTnIN3rKDehJow8Xzk8fz355dMDs39h8rOYBspYFvDp58nHoejt
ZPDM46TH+97yxpUFr2kMVHioP4za28uxsUr8yYnau2bgsWGNjgPk3wo9zJ2oDmH9mcYRRN03EWu8
//rr/mq65+sIVyxrlqrU/tZl6ETdI8Qim8d+oFDQnAerXFFEQKvOJdjnvAZWfxkIQ6Wb+dtcil8E
S7PACP8AKM+J3OeFYcXqFjKAMQ8dBFu8ylhskuabSbTJwKp3BlrI9fLWabwSQjGuZaOGycxJ4D6P
Gw9ZkWYm3RWSfcjUxqVgMglYSgj26cOjak0bWJgYP+KSOUKMIuq5r18v+xUTYzFnFfcGmUqRF14n
MO1u0BpLPyreGQEViZaoXLxJqza6D/7XveBsMREE052p9pq2TCimVMqjaNT142y3LKVzEu2ZhuDC
MGGo0PGNfLEKwBEcsyoESLqkcKp99JRYAjE8fj3xK56dojjaMlwIW4eQ9XntfctoLc829aOIvsFG
J/Qf9ENQPlfjLdTs2i5bJKwyoTjgyJKsFHt9D+E/1I8eWaQSBMewK/bVJP0w/Re9YI8lpLPpLg/F
tvQ0p7LktUb7J6HP09dTfk8oF+ccER3SWwGkZVjLTsCG5kmtR83nODQKVcbIBfRcK2X+c/Yvoe5T
eDJ5lKRSqJfWr3OIp+rSUfdetSHY5D4PVGc4FSIgLqEHxkJIZq9sFcQTZSJk1leVN97J8FzqAkFG
9Alj1y5R/7MiBEN1e88BK/Icm/tb1ytX2I9tHX2XRm0f2MZ2QGeRLWhzfzX6KbKpiMVnL7NHGTgA
9/PJlDLxreq0dQGTPMx70zHVcVNhqTI1Pxtle1cW+am0XyEa0TC7UoqIohRNSwrPyNbSRoWNMTz2
kn9Bd80JmZ5fd6suQlbVp+n2Hv57wsJPYXNJ7e9fr/0148vCs+wC9FQoS5myqiol2R96MYd3UlNv
TTTu6qJGBzlfjbkL/2nulI3a2ontrQppz+pgreat603/FDSIOJb6EJ2VW4yVJcTIlbRtA9xIntsy
xNIENTSDYuY7ceQOAK5thqTayom1/nr2Yr5Nn0+eSvhCmyKWRoY8srB0U2J3UT5EYjYz0WD8sL3w
YuT21oQZGjZi1xfp0WKbzDRbyzqM5HBqNkr+MjPiSzS1wn7VFO2WqzJolgPn6jRHYn4or+pw66nI
+ZWH1usda1jrXraOOHRCTG7RP3rJKdDHdZEg3qnF62Qq75uszEBXmvuhInyqh/ukLRAAulU4eM+x
l5NWVVRkZoksmsi0zyZGSSND5F6nHek2AftIKetHOSoHc8tcEjrkTF4bP9gpBSfkRHU0OcPuHNTN
WakOmgHJ09hmymtlYTXMuxJpL6MRjzw6ighCsIl15LKTjlccep47GFNjLSPl3gyaoyR3qJ4fRHqz
9PCuQ/HXjAQVdoHuy8y8/Twj7nVnZFKqzYGyF/EEnpztNUva6TGSrOj9qQFCzkDyRQe3xd8UuvVd
Tgd39N7Sxj5pMG7TXJm7BVZWbUCdKLV/+/47OjVj7YBQfJ9obrCE5wg1+FcaQzp2jX2kF3s/lo4D
iULEu8xh5g6a/2ZVydbqlScxIDbU7qdMOqXo0Opav9Vx24QMlYouK8NNerCNROvy+MG672l2CAww
nn/DAsxUcwWqwaUS7oPxtyhbJ1rhfqb+udOf+nCAU/xnHiSWq7vSrDZlXKwUtXATr9u2rbeluTmw
Hzoa9dUeSABLIlsvI7oTA8JQYWwf6HlyhqjZ6j0vClCEHpngGBvrZttlIHwtLEjfcH2VGmNg/kLI
ECHW3lGkfVjlO0/hw/MT+na/qVfmATwiu1yVojjOwIBulqvYvvj8+aQ9B1Z0Kf6Qhf0TUsQMVEUm
Ce8PcRbsh55Y0n4I6SOcf6numjtdAT80IQu1EHjb8FxYCUwDwLsR1efEQa79QfHlBytfKcmAiQp2
U5T81COILCJ1c73Y2J20DvxwFvLYCV+7AYVo89VYHjQdHQoeEpkt0xLU18tUDSdamY9x/dtsm/3A
G7d5kFIEPtgp1MGLHfyWs9+q9E037r2wctr0NxVcGmb/KX00C1LPlShcxvqjEh9i2MCi+m7pkELP
ot105rb8f5yd127cyLaGn4gAc7htsnOQ1EqWbwhbtplz5tOfrzQX22411MC5mQH2Hptssli11r/+
0N2P2n4K9om2dJpVectm5tNcE+Mosp8p8BVGVYgpLze8PEr7yFfVfWOfwtT1izMSO3N8Ho0/pQIH
DAgl0UoOod+WsHKJOy8++worHGYkMDc2ufJCLXYWpr7qL3K0Fl9vyFd683/v7wLPGVKpYDisq3up
fg3TepnPf5wxP6g25sT23Wza+AiOniX/sDuagO4B84cgdxa5Ld/1FOZls4y1e2V4tbSHot+PPdzm
aOMgzM2smw6fVxcDKAwbj0WNbl00bZaDprzSFXUvW6dePzPkyXpMjaN2nbJpwg0uwlOLiSzERx2x
TGXeQGauAHPiYf3vBkT/8BeQkWtaOKoSN4AVJGSzp7zeCNYXRvFOEyPahmwuSMW9p6Wv/YyrMnop
25xXUvc+d7qXwuVvq0Mzdauv3+J/UrRP3wkSeFFS2Kw3UXv+dWdyOSqdLsfaXounpTmPbjOBteS2
26SPpr7W7pM58AqmcjhPLORxWMzjJrTus/htck5pfJKjyjVIQKg014/V3WDigtNiHm6VQK5e28T4
9uRIwks322czUj0cdtN2WDjTq62ASYwcwibOhik0OVaQIS2ZD7q+escUZaE5sJJwGVBlT82UB2TF
R6mSvFyLsIBG1JY3iNuhyjRvOZ/32I6rIF068FZzNstDLWiFjWS4Vo9Cg2PW1X2DOckvJffdSDsb
nEFx8hp0pRuOutfY72W+N7UXYYaWBscpOkvWa6LjhSQAUvp7/9Tmu7Y/NIoXv4TOqZeot6IRIzpj
EQunpOG1Qf1TDi/IniPTi8f3boKRZ76aBTlDR62sNg4PqGp+m9qbYZwT21jpwuZWrlBIxl6jyNug
itdmbW5lO9g6snHAlglQJrRSL2lsd8hdbFxXEfL6Xr1PwOTbKcEGO3H79Gi2zdaXrGWQZWvJ9Bcx
SoEsR7GZvRZSgYBD8gyDLbB9yJ07uTk0lDi4+bHLsUfX5bc+xYRcytzGx0TeHCmaDDeHnTtld1Nv
rqVcXuZ1v5LsJ/QcS3rM9H2afVeV0K/WiFflbzM/QvetpSnHuzr1d/X4bk/mcnKqk18Od6Y8LtJw
2BRZcfCx3vtWzj+M6kVWvCosXT0/98OPLLzPOwJ7omcn3yu9V6If0xO3Vdxckb3USb0qWhc6x0/x
lofjQp29Ijn7YEYFoQshx2bCNt7r9mte/tKKrZY8O/Ih4K80iwPwuIewpJE2Sr2CCmraT1q66fAJ
CxLWRLtp9E0yHRjguUZSYPW0a6qt3O2iBhH3mx46y6zxJDBnWXue2iUsdbcuIkhB9zMO/+qhQ8FW
hg8Fu3E9xWsdUpyNNAuISCZUIRw9Rr8LXT7J8uQ2IebsKlZduy5/omFZhPWMpo5nOf2YrJ+zLnzv
g2NlKqcgzRd19mpWXvqnzh6bdhMOz2a3Lqq7Xi+whIfJ/AY/NQx/G/WPugtAyhw3Cfi+hNs7jNZ0
M5Vr39mH/XmwfprWOgLCSxLUTQ5NtNwtZlodQ18F9Z2pYSFzULQeScqfHLGvfS+R+GRIm0Q+Gqhw
nZ9G7829BWWDRup5VJ8sG0+Yxzx/l7pjM29qf2GgXylx6G6P5uzq4O7NwdbXc/QLQ8eFDMWw7Tdf
b2Wgb1eOfLx3HApdPGU/acdKDXjQriR1n9XVJo+l+7AmCq7id/FuUa8sBkfam3KHB4W9RFIURzSZ
KPyc2FkO1NIDk+9YXWpDs8hNYqKmx6HraGCjfc0IpYfiZWbtfa5hsjvClek1164I4clO2RKogiax
2zRpdTCs+DiM1V1IeTTVWBDnJ4SAqJklV2kaHrbsKXl7X8mtqybyYrDrc6ycDVV8oNh8J9IijJ4G
JbkLVAbhpuvLZ6wFFr5RuX64DhR5n+VsFU2Btz50zeAkSw+GM+2VRsGIOFzK4VvAHN3Acy2trMUE
KVzFn60Yx5XsfB96dRHmhBY8OcHvzv7Ob7cjksRsyTXNZDvmfK1ttcrDnBiT0XWChzL6k2bvcyN7
TFVdK0xc2XwiYtvlYXlGlO3wH95a9k0D/s9TBhpKYBVYZngPMT7+92TCQTqoa3xE9mqo4/z+c04g
B9gqlRAuI4boh8bEXmDU3aXg2FH+o9ElF+0m6CUvq7tR7ygfWPnlSQlhSmBcEFSMS4yvCpQJKTMF
j1wNh1adVyEdls03G8r3KQgoYy3euKgw+srrOwMZEr4bwLJO3niqNC2TiYythgq/ObUdyVklhZEY
DujKXXOuGX7Vk+OlgOcdJVxYVIvUUxRSs0hZCFuRERZiYvoMxDeYI14Wj70krSp08qn1vdMeYp09
qyQFBUM65pF89vMyio17HLbcMEU6K+3L6UCzAxVo0cbW+2QUa6fa+TEICGkNfnqa6p7UiERd5DrR
LpKP2KTiQkBtufZgxfMuNZMM9wJ7o9fSVhj0qWW+HuZhoeI5NUKvlzhm9BzL7LFY1+o3Dl0gl9cQ
CXSbvKbZNmi9Lnvp86c6q++i+ckqtFVuNUsNP5hODhcTf75Lad9Gyu6YzwfaMMzJRk8Xkaau50zl
/9ZAtwn3dJ5NOFPSTUsL8+o+8teLvui6h26e0wHxwr7QZcxqiZvIy8044HuF04S/tkgS6dlNgqjc
hwFpPYPhhbO6rqzwWBqume+i9E+p5lth6a62w0rxH4bst6OTGyfPHKrlosCJR1UO6vhazPcWhY78
KGNnSclSvlgpMXSnniwA7XedLQPSWtoKdDNZR/ndoDrnPNkNwX1bFks57dda3Lp2XK0T+5xxBs6F
dpQ5LodwXUwsLwejGztZ2WjrbX2bTNP26133k4xWtCmkA+gWbGLN/iQccuSslCdpUve4QI/Gs0kZ
ZDS5G1knJXpuEffXLRPdGHIKPPRQegoL6hRTpMO4+qgh9f4eRDtEvxhjYEJ+CjNw20lZxRRlMd1M
ncdsyreMea7W43/f9UXzEjmFb1rzoO5DcElFYWcNBrds6Y2H8Jyq8HkLL2PQROGyKPtmpVmMLHKA
xETd+8YvhDkGB+hC5gxo9PXXj/STNpVHSrYV43sQXx3ixcXGZ9TqZJYIV/YGxMxmnUf6MpC/qRCT
B39cVBFy25LamC9fn3KiLEMvKCW3989qd4sb9xnc/8AaYdUSyAbD9qJxiqemMiNJVvaxvY55jzkE
6fZUsWmhxMjm89e/XIwK/t1hxdUMBfalApP5MmxLzcLaN6RO2aMYFlQfPd+V5k4AuE7SrcZpXSfG
jQbokxhNU7kmhBqc6PGXlS81HwXHT1S2tbK3xhMIJolmuhRgO/7eSLD/ghNXVcF4v/6h16+KwBP9
B4WKdunUHFUmw6KhUASWC2EajhSZVyct2+QTTrGgtYzTA+vWmPra84XzysTIIdAec7l/T1TfYK+X
KlsWGOpULPPQ2IiBbId3hx1M3jS8xIN16wGL1Xr5UpHx8EMdgcbYF/OhADioi/xKESMqHrAWn5kl
y+NDg7GX3W8cfjD9NnOzJnmd5KUPSv/1w/4MUGvCLggCmsOhbpkXkKNvxjO2DI2yBz9hOTGLM27O
pT7Pgv69xsWcPWnkKW+KVtk3El8Jc4FsDJY5zuLxaYj2gXM2FEilzGlJxDCoA+d5AcU6IF6HcVVU
Pn79iz9RjsWi1pkYWTKuEBTKFy+auYsWTa0hi+VFvZA6xLsCacJ8WqQ/B0Y3LLGqxjgXHGkcNn20
v3EDYl+4fOmMQUnwtdnIkFz+u9I6pzVTtckVQVVLRuRN/g/pYz42d6V3sLWXzr4xJPugjl9c0hJe
GCoHEQbol4DfIE1znBWjspeB7WqB8RlbOTSJBaCnHo9jVqz6Wn/GsbiTyt1ANVNK/bNqCrDUlUm/
i1N6RDuVFrHWbwvYOjVMrlDtXrXsN5ozzIExEK2SVT+ku5gnmvSPYpjc6MZTFH7v5BEwNTubvGU8
g31mWnqzrtPxOWurn/DtSQDgnix160jhkih2PFIIH3IWE+3gjacvnu6nRyHcM3TBUYAm8O/Tz4oo
S5yBT07uOzffSsUTZH/d8GjMmY8BVdPakYOu50f6gq+vfeXAEJI2hlSG5UCHvHjxUV6kI44pbOEM
InnrokqfzjAJPVrdmwShW1e7OCnr3k+7XmUbhQpBOikj2JzcuPBH5jzI5evXv+yTyRIflaXCgcEx
gk1bvvT9bsNsaOyONV21ZzVIHwp52ojyX7HNXV0XMKWB1PN3w/xmReODPe1GiTxMYhN9iRGjvWln
/48sE4+sxd9qPTtmg3Xq9Pnoj/Fb6sDszt3ZSD30J1jfJv5BLD9HUNsYThkwhQKi0ow42qhZJFD5
PbyCiClVbpjnWbH+SP5jO9WPg6wxxwKzj/WNYLN1NjpyNE5Nk536HMNHUvlyu1/GEwQ0jvH8zNhz
Ffrj5uaA/AohQ0Nbx4AchSPUyEtNklOOkTQ7sbLPs7vcOBMHjC25wokTVPpOMld24xZmuNaZK3z9
rq6A01zZYFgOQwdm9AeH5i9UM++mTIuGkKDJiLDu0H6jrSN3DozJ6AG96G5CsC453MbVJinOtvre
4qcbGvZC0gocge6RKW8QLh3S1tqM8XSXmc/UYybRxG3rpckth91rC5mvBQtWkl7JxLlYyFUOcJF0
mryX4w39bY6derm0excmcT7fqC+vnFVU6pgGciLyiC6fTScntVObXIvDgc+zi/Zka3X1crrFg78y
wuAt/HWli81ACtQO0yCuNJBeRFKAVHuRjcUTRJWAEEljvreBXVrG1BINrak9+h79u5yR9heFmxw8
Y6Dr0vL3eNo4yYvmvHy9TK4/dRyzGQrg02ZejFiwVczleFblvWWveeTQ1OjC6O7KeX27qv/cVfIw
mOJqghGP7FO8lr+WZKPoxdBYg7wvXkYN73uv16bFCoJcXP6pigfRL94opz9WzeU5AFkGDgpfoKFe
eklIRTJrmTPL+8S5T+KdxGc/ZyD7EzWfRDY7w3AkjdsMywF0p/k8etooeX55iuJdy+SuW+G79VMy
k+do6M+i6udGjTk5waK90Udeq4gtShYdigB3io35v4+njpKw0Dq28gpAMujsFURC6DxUT4pDUpBW
eJ0JRFfm7tdr4OomRcuhoZ1kzMZY+t8LV8SFyfAcQdVE6Q3IxlWZ4JY/RrJEC3Jz4ek21bq5VSKp
/L2XL0d4/2K4IeTul4vPqaPemouMxkN7yRNj5DceGRuP8rIdVMYTlYsceekrkDsmdVuYN6ihVx/4
39e/eOCVmIfZdqLsu/Znpn5n3E1F3s85eM+zBgYx7dKmv7UvX9t7DIhqQn1ofeYu2no9O7UU8ZZH
wHNAbdCuODHwnIwWhhJyxhFrjI5TiNZzTMz6nam/pZqPx+av0PoeNL8s9S6epYVclECfgRvDIZoz
PH4J4pikeDNIJP0M0437vnrbDvsBUhvRCF98u2mod5A+2cjoyLF3JxTLqPYEnkxAxTeWo3jsl8uC
UEy0MnRqyC4ulqOdjoNC4LYMY5dBUTesJJ+khsY4VD9wSf4eVvWDMsRv9gjQy9x5mMbV7OOKlDlr
sXc26errG7p6P3yTVKYU1RwX/34eXW0MvqmzbfV+vZ4RpFUvmGJp8f+D1qqxJBiSfnibyZfUMq3X
HaVqcjYrrbwr5QqxH65gRYpO4oH45squN6OeLTNF3zZwVXR8Tr7+pddeMsRWx0RQRb1yuRHkVmqj
JHa4AfI9yhNEcg5gKXy4WbVe3XKw7mUcjeaQI1hsDX8dBZrRZ/rQyh8nsAkozL5MY+pg56U8SGSh
xn+4pnEL9Lp22v191YvTGBuEXKpixgdJ8VtOl4oWLHDshTYFXVPJ379+mFckMZDh//qNFxVNkROe
ExBGhQ/k2QLB8ekCRz/xuuQ1RGwsMhJC2uMe6jKdkkbftKMjFiTV4qYC99rRSxQlDlqYJduE5Pz7
vDvdj5pRauR9wJClVhczdcj8kEMaHcclxU8bMV88j8Hm62dwdUH9ddmL8qLFa6CJec9iQdGgIEbn
Z+MEnN7iN9y60MVWXkiSXqQWF5q1pUxRh4UlpgbR8XZU6rU1xJKF+06PB7hwAeb4ddxMocKV9Hxf
tw9DnXt9Prm+oPyATQ7VwOjlCaVRDc8hiX+kmUUI5imbDnX/YCf1kvbkxo557cc7gmiC+gJq4Ifu
6K+PCQVkUFd+Rl2V7Xu01dYRlQUKJv/mMroCn6EdhXoojmuYORdbsxRJGVYtXAmGtePDMZ8JFOld
KMi91XzwjzFDUImI1058yE30o6tkCK4l05t2ASEO6PbcJzea/atvhH5b4MWC5nSxyGSG+trAliZu
Svz8/DmLhQBRrne3aSziQ7k8nMT+CAlTIR/yEkCUktmc+q6X961eL4VUS26ilVGMK8r4Lj9n8c8m
TPYTmd0CGREFozASuFW6XKFFElaB9gE8T0NrcwlvtZEuabMxyvuw+la30VpOWmh7Cinj47KgivMr
2IA9Q2rmnlD9xkXGJKbO1c28AIFkBBYA8Yp9p2UwldhwfOvmKZ61hYUlltiXMmgW1GJa/IiINCFd
Ie3ihdCLMaXdCjWhBn3p683ikw4beIEoHR1wAa4XH9cF1F7ZRRrrU/jRjAgIy9YftPGPWfzgW2Yt
afGr2D2qF6C7QYVHo9fe13egXznqea+oB3GlAbOTL7aRRsrT3FGhAjFj31gAYG0HKjCbnq4EXk6m
jUzhFbbfdGLszQxDxdRZJ8N7nBdYN++KnDgDNT6RFbZkpFNmf7T00c6cVWZI4AspnKZmNYew1RXC
b3Ed68Ah7dzYjuVjD3+T4pu/ZGy3bMgq9mxx4ukE2FrqMckXKuyxUfnFqBH440brca1N4nfjmkIn
yCzgEi5LdSnBGi3S9iaZk3k87keiQGztKZbuNKNdTF22qmodWpPlCVck5M5MnYmWYlbZwEMBf1rk
Mm4FVgdtaGMwJE8l4hIzhQOP1tZPbhQq15YKN4zQk7kbRfSl1w2YxDwaaaAJuelE4ZeWm4ggjrPW
wf3AkQmskjLLDQZmiwjNGDeH0/rrxXKFjS42gf/dw0UN46RqL5kFi2VS84XGJHuQBq+MK850JECQ
k8MaeiqBF8qULBtM7w32iCbIsZM9lWKIhlVnfSxCMC0btg901K9v8JPFFt+TQw4CyhgwFYDwi8K1
DssqGhOYxvIaI4ODNawCx53i45y5o3SMTsS3YTzS2R6423iIThBY09CjOii3JpyRMQIX/uHPdwMR
drgD3+kQhpjy7/JfGIV0gWtvM2mVHMNXlAT9AgNOSBNL+HDlMdlag1enm4p13rmgdtrgdYcwexxn
11a9wusZgbhqsG40l7iUaMtU2572cbPQXnTp6DebkCZwXigoCZhzP7arVoU+ssaWel/ANZY9zLfB
zrpbLenH/n2xvzuq6eBFi5bH4p//Fkrx5Ndaibpp3+GC1zDGaPutET1m1kOMnqAafvnlvWB+1HW0
LrHIUtTXnCzkcNvU1mlAh6blWyXY+3GyCBOg7Wlto68ooE1L8Dsfknyb5m9B8irPP7WAf6qMH+5t
iCpghI1lL0p1WFToDBez/JI5J9/sFxGzFNhpEgpAGImz8ZL6aCXf0vgZ//80Pg/DMZgfRvmUjVvf
fpbaU4iKo4lA8Q+ZvlYnr46edSgMqQX1e/6tjHtffkMXiLtaNaVU+vuWOXN29sfnoOkWDEIXxhSu
5FFbjZDvfo/yQY38ZQVw1adPwyRyibfCCFCGrJ1pRxIbirMzGURhYo+S70tKWIidzPcLjJjCx0yc
MVmzqAfrrr5vFGUTY94nJedaAuztcVpMQGUNzGSRLL3V2lPpL1VO1D5dRnTGNrSd3Ih3SqHj0j9g
RRavLD61eYyOkaoeAnUzZa+1thFj0tlk4QUQoKSa/HD4HeFYezlEkGTo7yVufSyg7Tnb2DdWwcy6
x9DcssudDqei1t/syILYBkUJcuxIvU6i3jKTx7WVvFu3vI8/+rlPaw3zKCJZTTF6vVhrfd0YWhc5
EAc4D2L/buZTsTiW4YdRwA1MtQdYdAMpbqOkukX7lqV4UQOLSNE6IMawbbCG95EaSu81NPIet+ob
O8jnYocsTUIVgAbZSC6PhbFsND2D6LHPzZ/4q7N90aT1GSSVcH2zhL9SW/Is0OgKdQuuvxe1JWay
Yc/gVt2Pvg4b+QHlykTGM1nvQpuCM5Wu3MKclY++5/IVaBDfEHPhxUSL/+/nDtJWMSn21X1gyNsc
QjZ6aTqyhtJCz99leESNvBPljt/pZNRnGFyWXgv5bGiDj/+9KIyHWqpF8kuBTFeyt7r/GEGrNSrp
zklt186GU5NwONohDgRK+9Kx6B0933Z1tBFzUtUkz8TQCGgcj00dfrez8b4xYa4zIbUsf1n48YMe
98cqs5ZpsbXCdGlzi5r6A7RKGeDeozcrbS+AiwWcSblmiaGHsRyc4VUiR0vqawLEvw08yThKN7N0
CGVMoCHgAPJlQeRac7qRh8o1LWyin+MyWCI89LrZ8DKDzJLW3ITh06wF3sh+LqiVOqpK2zrLcYfq
CwgLb4LOSVcE4bhTeC6zeq3Hp7q2tw1uio6d70itPnVp96tvjyn8tbogoWDul/hp/nfbxeQi1Lfq
7J7yTh7hANoPg/YHE4Oxijz7qfJ/iclEAYef/yCvf2tJc2xwgKwLH57utjPyZWpWdxFcFnOqDyZs
qU7+rU2xG3CoqJLmUkM8xclv30p+MWfyxvRHbOTrihAEHqNkx26mkspR0721hyldoZwcOPo0GUJX
tw3wlawQsMMeoo8l+mb4M8fCvOqWIci1ApQ2RqGPwRz2E/FFTssw1n2On4G3HyDzrttlCfdbK7Qb
5QsuZ9e+bkgJqq4z0tMv+6YIijtk+B52oVTc96Sip+X3oWWr5rR/jxS87o3fNS6aymTtw4l9UUlx
7m32PfofAm3YBBIX2jJBJgNC8DhYMmR3O7E7yMbSolXwx/bNhBwuEzuGteIcJJuwOWKqgvtleorv
Y0hlUhXua6tdSuTYEBi+9FFxYjcNJxSWc7EJ7kL1oFr7Kj7aaBSNqSLPFD9g7U9uOthk5VAwbZLh
ooWGU/tMcHtNSSGrPYKbAMj0USKzCOPCpcQ+OabxqiygmmVvTrFT1caVbOUQms6LDXtIn3/HlkJE
3LuBkx7FxTRvJTVZSLGBOQ9E6QpyutdBq6RiKoKWEPNkhZed6WnteAid4lipCP2ReQchZNWqKFA2
+MfcpyBsY2+UFJIVye+dvrdh92u2IScTL1Qgvps2Yxbjy5Gg6Eq9UEJmlHkVpLEEMf9c/jGrjBqS
YwxzXD9HzOImjoztQL+HthUDkBIPfOwLwgoXkNF2peW7raWsIyVeqfLJZLBFJPjOyu8H4+fEyCWH
TqljnS7koHPxu8IATzIIxcuGhQSNMw9fpXEjqb7n1/VOUZ6JpPYELU+3lnZ21rRNPMTrTnmBleY6
cCXDTls1srXuYYXXmuWWGVz6oKN56Td6lp4UnUcAPpDE830gGKpSv8yrcKGv+HTjmTIuUhaaUd/A
9692NfQ0NlU6pxfT138396mW+ko1oLhhFTTQmw3LLtNd0bTnCPRFblVZzttgMDddMtwJtb7YQ7uo
24t/99wUsaxvpv0eBqzYO4fKHX+DrO5vNL4fBmOXpxDojUUvQ5n+aa6eygx1Ur+Ci5dM6G+TBYa3
DCRMaemUb1mFsLx/tZ0HjlzTwT7FdIXWT7AJG4wkEhz4MfZfm4hMOurwubSXqpWwgOKlmVUvYmgU
FCRhVGeWzA3s5doMRXhBwB6TMSiBcfHvMzYQhwRWzSYi0E0Dv6n+O/upzzPGDgLcvvdfhMju67rk
6rFN1KyMKAxrpk/+hbE0yEOXt2yTcgEj0eY0W3cWW9IQLA1nfOTstuhZBU+6stwK7uWkpl5GATNx
5DhZDRI3YadfchKTKwZ1HQ9y19AkJirM5pWXJHCOs6O6eVsvUJLmcMOM/KgXFU1m56HNXwiNn9Z/
T4Z8rTbsHsgPS0VbRcF8n8n3cv9a2pMn6AcZIOvAwenZZeRNTCcK/X2IgBLUZYdm5XawxxU8zPn7
4VzgYXrCPLfAzkf0xk17FmYUNdNVDpRuOmKXpXG7IO1y/mY0Bx/BK54ILV2YjVMAWlRiEb9+W/oV
KtSHQwB9OlSITwIr4DS7jVreFj4tfOfhAk807oX5Vi95Ye5Q5fc8nRyKe7CWR3CGTl8C8mhQqqn7
UJMIHE1X79PhB7REpiGClDrEL5Q7BvFiaTTdJcb0vWYrqebvaHZBaBexTD47j9zuftXxuxP+idKn
2c5cIVAJu/7WcSoW+uU3DKsQ+IQtB0X4BXSUWimK2jZX94gVAwcqYWY9jyCSta9+kM9FEduxxScc
jO10tEZI7MUxD24RP65CIwj8YPnJGON9cvrP+0lOI0ZM+1gNMWNJD/2keRClPoj2TvbAQytkSA/q
i6rVS0bvkfDIuBWicrW5+fs2LjYGdagTJQy4jRTpSdobHrIAO6diUBRhsMhsqaeeCGefNLW3cz9N
C4OxB45NYu/C6L/quvVo3bf6wG728PWKVK6MQwTPBLNJmT3rU8yyM5dmofLZ70slWnf4hYf5Cjpo
5qjLvDG9PDYXIiGTIZuWZTeOJeXDD+DTUvnr6hdjqEjTxsaXTEbA2bobVG+uHlJdBdYLnxCY9Vgl
k6cS/belOtqLWmbrSE/v+yBc4f5gdepybDY+bcS3wJg8rXQ81SJ/FqTNBy4swj3Vc4wsG7ZnJ0yL
vqe1sQajlwH3zGJG0gAyxrcldA9TiG9CiHoxe2bEGGXpI+vDTgmIpduSaskNHWHbOC1nWbpr8JUA
Xp/GyM393sNgWbK2Dr5JBUNKWsMU4y26hgEWuV1qLs5UaYclwTehN5f1drnUSXG0IHKZFjH0SnGU
8+lRyAYHRWGHzpdakm70dt42BDALBQ+KAbzTvWCQX0z2CvF3tIG+MQKWCG5msEotROkS0Z6Y9nhy
Xi8DbltorIPp56AP654dW2yD9HOlcB9Tf4S0UuWskEo//v56VanmteqdscgHk0bGW/Ni553CtE/1
mDenAscLbxZmALlAH+NS9uZ0GUpnPXaFs1SgNrsGZQJc77UxEUJZBK7prPr0JFqNNnvBpAZoP29j
lE8/x2JwMT+FtDvUlqvGr7iOiYa0kGhXVsbk8P1iY47qJ4U1PXdIquL0hOdIIPn1yiaPUjhzD2V1
UGPZazGDiNTiWx/rB1jIOFd+eM+FUBX1weNPRZr5MgCZ+NCPcLUWQnenB5KGtgZhClWk1JqAdxhg
AdLzoBVfXZr9C20BHPVuOISa2yG3QfmuEmlSoR1HtFWO39p8dPs+d8UlMorYcNqPUezV9rG0Qph/
zEpEEYGzQW3Hyz7jZMWVePbvgkHZZRTuNnqEMZyWlr2bEwWWcfcw6OFKTFp6XUJQJ2xNEmYdPt1c
sJjwWBkDFJ8NLgfaMucicoCah11o1qazSkPc5ksjUe4Du/hAjxQTeYuGn8mgunrHnWLCEAp7mdw8
1AzkCamY4WZVeKeEvYJaEFhu+m1OzUb3yUXXccA46fJ3Cyy3l7l6AtM59nVPTFriifEUeOGD0jwH
UsIq1SB7UCQfU75D/tVh2ZGAdQkYK2IJg0V6ONQ/CXuvoDnKoI0p91VqyaZF7yXsFOlSJ50xRP0m
KGM4rv5MshGfQ2MlLPN/KomCN4L/yvEvm+3LbLYu2aHiiy4TG5P/es1HO8B9jyv8sqh5FXaG3Ef3
XyibEcw2LPkTer0YklOuPgWJcQhaB7duVJURirOGdqmdlhr/1c9Z8wKGfKg1UrJA2ERq3V+pgbwp
ZEqo6C3EggNqrFtHCJjsjZOv+WflbMKIRoCdX8uShT9xrOeUsJXx0DXTIVflbdq0zwx/YB/OtsaX
oe5o/0cJ67sVwQVovXKvLppl23f7UAjJSeWzeOqiBVTDVal7ahNsoii4S+ZxaUvZVpIBuDN/L3Q6
onxM84H1rb4L5wlWXR0QeiKvcPMSwG2KidhYTLui7m/UsNdGeOiF8BJCqgnJ5aM9/2tqGxWpb84o
4vdJr60KCA8gpo0ZkLE2YNpjHpLkt5D16T+aGkYAGyyIz8zWAWhToVxl78Pe0lO/Cc8fa252fpQc
i6zaFhAJufv/ZpOnqA02mqRhrN2vbWztHAUSuHDgcM5f737Xqk5mIToGNaCZ8mWzVRSJ38L6+xA5
mMwK/U7bRHDJGMGqyQN3fAOb/DC6ujxFhX4ESxzcdbDd+bfz6MsIW5SMAsMgp2eYSd7ke1Zsmjoe
AFxf18dfRXssRLBclG3V5slwN5VxV9rFTscH5+uff01wwEAWSgcUPiKTLwfDCBJ1KC09ehbWVBYx
uDAYfmhPzfQAl28R6s8lwseSJkUpgFU6Ycj19S1cGUhh6yzYHSZHjwHd+N8nIsPc6c3SVvZ69RLG
8q4O223pd4veQhEOvb/pKRsUGM/Fr7oFbKgq2ISaZ4TJMtF/CNkJfZMSWwthdx6CnX19f1dUXdwf
3TgccowWPlF809YfENWiHxu1jPR1ZPPxKzl07RizhTzqDENr1ABN2S1FVY/E1yWMIC9gzci3Mtqv
9K3MmTEtZoIoQ2v7mJ399fUNiWnimMnXB5WdcCqcHqH/8WmJwzGHfocS6OYn8hlw+/eaFyWxUReh
3dZcsx5eyeDCDRN6FawfjPG+ftLq50KEKyE/APmg57LsC5JKbWt+o47Ut/w69s8xz5fZqLpmQ9Pb
/pxSjlE/wzgqckMU8tg4eYUVblQys8HuFnWpsoe+leidJXXll8laBqyt2MDTLPB8w9pEWDDxbm7c
9ecWCu8sxDqC+8dC+cBz/nonmAJJUi/KJ4cBW8vUpQvGQ2/KQtugVtU3DlJcD7bIehepMiB0fkns
dQ+xeo7+VHr0rU1OnK1yZW/Rt6zlob6XQx07C8eNh1v93hXMhpuFPa6iVbRYQBePeHaGcJRCR9nb
PcLzLPZ6wySQsl9NvbZO8Le1aXC7esLrYKLwg85e7dLO2kKwwAbuXcDZRJP0Ve0JolB2bw3Y/apg
4hbhVeMb8OucJA9J1f0faee5HLeStOkrQgS8+QvTlmwaiUb8gyB5KNiG91e/T3G+3SO2Oti7szET
OmckjgooVFVmZb4Gf55LBae/z2pKJzScULBES4wK2deD4gi/GyvOUdlTIEFdJIgbxVeGCrm8AL2g
w39DDiMioNaJpRO0RiLe1wGdKHWKScmVPfaJgfzqmAiRlNq2cEyvYVnJo2cNj7lTr2kfaPILelAG
vI5KSn9nnR1kSrH6fqmdCR48kAP4EAFR4TN4MgO6mRxD6kbg8skdF6cLTIF3Ma77AmfwjNxUFNUs
w1dKoayrBzPidqoO/RvFLEQB9/OACdkldfMzMQQbF3EcAS9hC5ymBLHB5T2emCbQ+IIQGUvRig5y
0wJDJysDOIdup2lgbTm/IQLqOVVxIar+3YQTJqxAfBFXt5mYkyOq1BQlkhb4p1F/L+mfOQmpXKYh
Tf4yZYfLr3xmzxOqOIVhyiHrfjpgXiVGq9SAtwQYEx5oKGifGhkQ/2Sb1LDrF7mmIQVwrrzOyJHQ
NvOVLrwUPM8czjS2IeyhtyBIeyeX8roxs2o+gtb8j5Zlm9m+mfSxy3JeORWlau42ZvMoNDapoX+0
dvvUTRh4TVgLAoHpEDYpggYxwiTL19pk7+SSmr7Bxbr163niZwpPnVtcM7GeufDVzkBNdZg3SH4g
FyG29cnDT3Nq8GdAlNXRT+ubYtnjn+FMQpixogbklanb9p4yPUC0L6sS/Rau4aF3sepzpvhE2DGR
xqXdRDP31N0mr4vJ7lv2VVOiEERxR2ykRdJ920bZGGGhft1wwOXIG48AqX5JVua14/FCxfHsfACl
xtTDAqHJw3w9bxZq42VnhbKIf03yatsQnHiQkP3SVMYedqIg3WoDLIPcg4MK93YAsocRkoc154Wl
dS7v4aSVYRshGKrjUvH1adQ4gwCXwUUV9+UuAhA8To+lZKxrWjmwHdQuDiZunmxHlHvUtWRJQa13
uxwH+DRMLi6WM8c/XwcUvw5ykHVxcviNurocE9OZ9nsyVfd69nyjd68t93nwn58N97p0S3cPeNVd
VmhRuJZ7o7jP6HS5jlu7qof/HT/w4osfK92b6xvHvXl55u+a/Bd+n//yd2El5768heuX2Hu72f68
eblZbT/W64/b1l/frm8L9xY1Il/3gZR4T/rP28Fdx/4Hv1n7ifdu+tXG9oEku1e/Dg+7hwfZ3/36
dYg3r417kK86r15VLlcl75C7r6rrxe6OGoq7+7WL3cT/za+xe3d39/vusQ+eH/1/erfwfviJf/fj
h/99JDlzfkHtI4oCmBeu5CdzqXN0JVqpTkL7E/l9aCMX/n6xdb9ecwR38N8BTvKMJOdmwZVrElw1
sV5ys0cb5Hqg6RFPv0WJQzh+fSKGyptGviWFb40MAyNrg/7xJF/Pk7XSC+vJzMKVoT+EbXZNQwfU
D4vNiL26UHxb+41k7zIcV73qIJkzHMoGrSAD6ZxBv+Kd4hFZ16bzFQkhlOZBQvF+UTW4mCUXzOlC
O0xUyb5549ObZB7HBgqjTCm7knKC8FnMLwxxhh35ZVZPOR2Tk9rZYIGEEsq7HbKlskZVnB4oJYy2
Ozht4TN6M8F21BHgSu6Za0ergrQAnDatsVtDru6p5W7Z59KGMowovHXEBlHQV7K37xfBpRlRvx4g
VWrW5nFmRobwgYoNUImL5PEz4Q/sLZkssQ81E+3kNn2MJKO0QoZA5gLjTy5DVG9pz3bF/ffvcubw
+TLQCShxbONB7lQGIlRRlOwnQQmgNpqjkH8JGH/mGvRlrJN56/WotLJW+9w7AHQ0xInwvBV1zO/f
6UzW9GWck/Abd4ZRwsCdBALdnsGBB3BXzRocrz/h53mpt3L+W1FkoH+BDPWpx4nc1plcN8vntypn
2F7TWohmsE+R6vj+zc7NIMxAh36STkPpNHSVhd0frWM3iSsYrEDuq4KicgnOfu6F/hxF/PkfF79l
7jMc6cZJcH/ZawxED1l3Hrr87f/vdU5OawnlGLk9MhAstnDe0fEYFDCo+YX1cC4NApP/77SdHNp5
bbQgboZpr/xYfqQ/jRs01UAkhx6ScUO2SX72e9qg1iXE76e2wOnR+ce4p2I1R9AVlVb00x4/mUjf
RfmjTp9ngJ8ilMehy7OvDWxemWTJ2Vk0cOb2Pmp/NwNArCn2W5JVg7poVDzUx3SloxufHrUf33+E
C1/7s3P4x9c+HhtdGux22tNxQJqDMggnAH3IiwWxc/epPz/DJzv7j5EKS24sCmDTHmLM1O+GgQ6D
SkMJEMcdZA0FMJzpJsX1oLy0zXIhMzh3KPz5LU4OBS3slaIaGFySBWYHWbEWSYZXbrgFIqsiTjjp
7+9n9tKQIln5432lxNLTrme38vnhGbi8NmlJkQoLCpQuzQ+aSN+PeC4y4QOCBSoQEIMV/3VEO1FG
U3EYkQ0lgR+YUVa76K9wYZDTSu+RjuBUtwxS41/2eQKhkvP9e5xfk//nPU6h8raSHZ1aYk1iIxdS
/mOfMJJV/S6yx+9HuvQyJzFJbptBRm6JGUtoR6wpuZBvfD/E+UP735c5WXkUBAc9bBs2GJCgOTuQ
B/7fpAyXhjlZbdVxVJDoZs4oN4PJoLMlHD4ucc7O5QsKUHxiD+wuCshfV1jh5B1aLvm078u99Q6D
kENbWl5CjtNLGkZnF8EfQ528kN7Bfu50huIOxguh2kKFjpCqzxfC0Nk18MdA4s//2Kd9LjeLoRSf
lwbExKZyTaHgv1gDGOVxz6POpXzKv/0xRFKplZ119SSYlxx9jEKh+eIJe3YJ/DvKabyRoQhEg1F9
vgjmTwIDINHhQHzmv3kb5FNAbWiUaU42TT+ZqdqYTFic3otIxt4EIkJ57ELgPrvYhIvM/4xzstgq
ePmovopZw8jQuau4BaWFgCIJXUvrEh357Hr7Y7ST9RZ2oy3PNMWB9605cCi0cRrwjS5W2c5/pn9f
62S9dampUd7lM0HqBgBGEQYVu0lZff+RLr2OeIo/ltw4qcVUWOVntMV0qEejRyK6P7bNhbV9Pq5j
/0TBkNgDDfLrSFNiNwpeQ5wJC8KOxUeTrwQPLB/Xnx9tADBSezZoZMFmVHohvv30/buenVEExmzI
64BLTzUK+nEhsRr4dFq4Q6YDTSksnfLy/vtRzsbzP0Y5ia4GsXxOY2YUZ9L8t+CQz9KH0ryN449e
uiaQXFj+F97qdF4bNVRHTSzIZT5w8+atiBsXuwHnR6Fni9oJveJTGRjLLutQivh6nEuow9F0Q4ZL
u9SPPj93/45ykur3mRpZUZ+x5ltEqfSHFpAAxwZnrUFnU+hRj9WFQt+lFzv5XHlWGHKN2cPeLg+k
KtxhGE2/BF47+2KUNLGRxOkLH6Kvix8lCs1MVMHRRLu/2YDrokUgNQe8xspfF1uJ5xqlqDKh0Eih
W6eiejKPmalHVVXIowgkLWdhv4taHBjwDSqfQrBrdLzAWH2/7s+dJNiXgSOgKwAd+OQYjqrBmYdJ
HT+7M0DeKKylNiUn5MgvGTme0UEV74b+DHpPoCKtk3qEgZlmJ1nGKIwR7GbYMp+t/WQDk5NBOpEK
JnAarWv1iESW4tnvIie0Jx7kDiNEWCsAZrLqgqnZZ9p8eo/TcJ4FUg3CAebV12+cqVlRRro2ouPt
ajqlhNs4fsi6q2LAcNKro12iPletX+Z7rVmPoJZ7uvm3vb7roczlG0gxBiIAitctfpSv7PChnW4b
ZbPIyI/5rUOn8Z9jc233njE0XnqwpV261x5twEHff8gzQEtmF4CLMCDRcFg4iTyKsQDJTub/fEkr
fR1Qs+Jk4cKnogkXPo/pPejji9nPp4LX3xP477gnEzi0Ua9UXE72x3yntw+ftkHRgzDOEnKfY0Ph
G4lDBO7Xc614F5PWs/VF8OmKAvFWKF2dbNI8SsdxkhmfNlJ7aJG2u6Gy2OdrWbmJSiSgraPHVale
o/d1fIW818f3UbIuoJXY4Y1lwrr/SXMU2qeW+tr2+69yDihi//l0J1+lN/vRUYHQ78d5Y+kfMXYR
yehq1ktlNBSG8Z9M/hmaH9VA1197T6wXPZk9W6Oqf1R9C1KWFgHNWCuV9F+tF1o2BFaV5PV058eI
GiksJb4bBQwSSrNsoNj42fVxG8qlT7dmjPUgw6Hk+yk5e8zhUAsoBb6fjibV1x1XVWlhlOXElOB+
heiwZbqF8mOWr7nieMfCG0EVXD5cxUH21zIVbsUqJHbcA08ixqAtx6OFt91+aoLWql0NnIBjwz0B
kye84Mxk2GWlGgjcFx3YGEMvDa+l79/9s8f691MIQIBDTxvMyNd3L42hze2qH6FWYwkzvKJIAEtv
30j2CnsOtxzwKzHC9Qjsl5DkJtXgC0NU0YLQtPsjjWiqDFY53LBMWEUUWct6Xce9V2NTboXPmp0E
KVjqAdDRAEKyV7RN0x+OpeyPRo8ZR72C8KLGO9x+sK+DNK91O8N6hzp1ldCMFxZTULuupEy7Co/L
XcK1VlQHa/zeaiatOXoRz0VTnC4G15xK53/E71xIpexRGlo42/lKSfdhkq7a8i6afmf00KscT7Ds
DWdiKoDyoQ0jPoF1pUYPn/gfC1hCgwJZZUFbwI5muG1iTO/a2puBlI68ZQi/O4mPF4xyjL/ZEhyZ
IBMUhegOEONkJUqDWhhh1Iz7LjQDK+1Fsa4BRtzDITes0pXjtdoAGNwmkE6fYuUg07pp947ebgWC
XiwhkLXuMMWIjh9oFeETPLV5MGM5lIDYzIo6QKKF6Lu2IVJSGHKGRx10tV3qbo3+vrp8lBT/kir3
BVIQZJCn0jcWXBbhBNhrrxTRcbWnzv0yqrd2U8CNu9DB/RSd/mtN/jELJwe4g4ndpDXduFe6jmYW
DL3Ra8H31v2L7aSBIs/I+zcrHVZLDtx82bMIxIspo1tM4GgH4KFOuhIk0tSts/eqV8GDHuTlKcH+
QSIZdIRzbb2g+zcH328o6rzn9vUfTy8SnD+uQvSv+lhpCXslcGRFY9mBC64fsX5smsFrcUMeUcO1
PkAtAYF28NraxRRqM1zSyXCW6jUeXvrKIXRdh460ikx0Bbyqf5mSeR8b6gqvb9HPNjHly51N1q3a
NqeTB2oP8RuRszjDhuyacqNA5wPyJsnmJpYbktg4eggEl83HAxAEfAGBwRTZldeon922/Wtb0yrP
aVULt7gJUV+SIb2+6mj0YgS6mhb0HFg2A0Y/wvRSmDyUKk4dGvZIQ/oLlhU1mghrzLGzN2otbbvX
inlYRnzuZ9G5laKb8qpKu42AdVAQPTp4JyBCYSGDKhqXCGVyAUeNdYghISZPpWxAlBqDlH7biAqF
6IPaQtiGswL8tSF3Pyh1CxLvUBzIhgVGmyzD4a+DtdVGEgdUDk0epNPyIUzhySltWMqV/QE/xIN4
faQUrlhu6kDtzB7h3nFKek5pgJnAYInibQ2oVAZWHqM9AMNLQFVABisemLQh+wkZAZWLD5yRXdno
EalHH0dqPHmucDrC7gaeGAOIn2pI1VB0lK3bvkm3dvo86MbaGn5ir2bb/c0M4kT0IzQgMEv30sCk
nCdut2zbKPKTqfV7jbRA1bBCaP12wTQJKV6I0DKIcq1X96Zz9LNa3hiF6c9a52vJP1b2wR2u1HFL
mNdmN/tymK5TZATEhRLn0N1c69s4e+MQF51QXJvCroejAwJZch3c8QrO6fDRkR5yQfWAH5MOPxJm
DxVMSr5hFahgfGN3KF+77BYC8Sg5EEofM3lrHwkIwypsHnSQcEguaLBFMRuLHgFmUPUoj+Eq7czA
kTy70YJy9LPmoHT9lfAbNFI6/HKO8+FjDEo12ne4BSqAfB3rRVBXZ/uV0zysgY4SjcrWgei77GiT
ZwhQU4QmjCe5eYU5AwJVgOTrMMiKblNiP/WfMwxosiDgZzlQg0OchuJ7ARzXvETMPmsoos07jTi+
MFH1Um5j/jc2s+s0rHYc3L6wnO26hzxHcAyDcHvd52/ScGsh0bm0eK/fTs1TVj+wz5waFPSmYEFp
IPvDbuJILe+PXvqrs+ttCyTGhOcLBH5u4rWSQrPPXVuCE7QgGta1qxg0WNgW+1b+iMwOD6oPbYiC
2dL8cqvz5FWvBIVcr1FYdUPlDqopsB9sodh2nw+vGp4oF3SJs42iwhcrplWfMmgp8wBKvn9ZkmLF
tiwI5uKm3CfLFdMsfg7Y1YjbI9TZ1dxMG7VvWIvISEWLl8B/yKIXC/aUmAqBpUEFJrwpo36FmUAF
XV8IBSsUYbTnBP2Sis9WVVoQ98lVNoRudbQf0Res4vmmsTBeY38nbLZcLn6oafYyZojMWC/NeFwZ
4XBb8HcN5q8yk720BejR4uoEyfIosKBpGjT5e0eGkcH+4E4hyIMXjvWz2RpYC4fLN8hzS/16qpd1
ai0V7cO9PeH9lXuydjNRjOymNc9Nk2Wgz7esHdo9lYOMxKspiNgTLI3qNUHOFcqbReKa4Lk7ALM4
9s8VqipUWITEqlE/So1YSeL9xZ0kXR5aPuySS973r/HpIfFXaHVQ0gAEpCrcer++RjXGllo48biP
Dstzl6CI4irPgFWNTXud3Uevw3t2qFY4ru6iDc5jV3kPKjioK0RntlO+F/Tk26H+hbEmsjHusCk6
lF1WavMYXU+7acN989b01+E29eEkHRa+GW/hax+Ob/ignl1z07y0N8qjs552+k3to/vqK3fGnXWn
r8rVvMlW+Ya44Xd3yW184MAIAm09vJorfEQ37a3yqDx2r+XPGJftf9JN4V26CxjicvbdBJ2UPJSj
hLzamHIJwcJgniof+RM9BwgDdXG0tG1//IGsc5BAZBOILoRKxKbOZiSk36wWoGiVEwzvBLlERnC7
l/MtOZhIUaXWwC8qoOplJA6+WqgL4FxravjUjqE/dOxKpDGEZXMr+UuIpgUHcYJZby499UP9QxxV
HBQqesCiDN5NKh4taB6Y01YzIi/jmOskxZ3LXwZudZFleqN9oRR/rjYD2BC9QTypNCqgX1dPWyex
U+VU7yiUiFchT5BQJRp+XdSLBtn814cwuDobbDUktLnMn6TCoTUOjTY4w544tmqD41PvEXndblus
kqBec9HwIKIFy1W0Tzbojq0Uf/KfoVa5eF+7j6EXeiMwNu6zXrRZfIRAgmlb+O0aMeN1serX1Qq8
5kYN9EDz23vTM1bFr2RDvsvPGSs5mHxYju644yoTlIHh24GxhUPhmfw7mPS1vp53zoZtv8PD99lg
nE48Qez9PHru9mO7zvcY+LwdPaw9fSfAosZNvAFYW7fH5dGXPCvQfdNvNqX386catIfpB8lUxpss
vnLl8CK2h3HUr2ml7uZgWlGCc6nc85+jd0+73n2Of1bbakv3fjMHxRYVgHUdIJvnpp617d3fKSIL
8SZ1ZTdZcYl1H4/um+KuEvfthUlyn2XPctHYB+NHeW3FjcFF9MB7mb1nc617kvv2BjzaTdybn2+J
e127N6houPL26fBLWr++PhxuJ+8Dnqh3XKMD5iNUxB9DKF2FPt1nL3I/3iF7uoVLdfLp9qpzFw92
qTv7r69P4rdRkhLO5O47dDavvirc0Q9dEiQfTwFP2Vl3g0d+6uPx5urMnMAGhivSW891b4EMimng
7hcQNdw3LJDF79x3G+TN3I/Q/3nf+ofYTd0fnfeqrhoX2IXPzdFtBcTw6end8cRf+mR5H5bnfYTb
kr/sJ6mu+wRoJyhWZH6e5uf8BzaKF24xX+MDvg889MD/NXfDVRcQpxkVhh7vu37K3a3mI8PoS67k
tm65Fp/8HWlQ9+rhfX0b+xC3gij4z6NzKO5rj7jxo+XXnK8y8ew131gOKNy5PNateMGj5xxM0JDm
NltjLBaI1+ZFI3f98UTV1/2FXs6WYtLqofSLOxiNHmadgc2fzD4i057sWzt5Ja3VlbObr47/WDtI
xVcyUx15D4q3ewW47OabcTv/0AKkgK7UK/3K3pgbJ/Kqu/CpuluuzT3qRDftzXJd7IqduS/uumt9
36zT4OgTsHcPuyDxguCH96NYG4BGmxUWdP4YmOtlpTzrOHa7bTCymEev8QF8rcZHe6etdA9yxBVp
sT+v4V+7ah6YfKjlPh23o76xM8NV99V63owbxw89O0A3zJ83YdDue/fxn9zLPRFWvo+Q9t9n3Ndz
5+TyCQL/uChDOGDsi1sywjfrqttInA/Oytp0WwCJ7+GL9CO8M3fpP8476RqoL9VwnRjIrO7FnrLJ
AoRPt/GVc5W9lW/SP+QofcjXGbfTdfiGtZZfr+rtFMwrR10bv6T6Osm3sXHlODczSB32SYPr2nhY
9GB4a80rGHVqz8XoIIV78rNkAsGMaPAmHQKoSgkftdgfr9SV5edrYwf7co2uzmP/nA8mfOxnAx6m
dDfXOwSdvp+sM7b0XyfrJJ1AC0aBhZeMe23ioQASdRHrvbfdo2556IQLj28yS9iLtmV76IMM2A/P
H1mTe0fc5SJtXokGNTePzxxyHoQUVDO9HU0sazkELU9TrwfpN3dhyIA+hPltRmo7Is8SAWXX8Fmt
uViNGFVyWRV5p5Op/rD8yqfwQuqEMNKFiHQS/fJ50Y1IjsY9KL+AVFlofR7m3eAzMPDohV8t921x
7z8+YP5yIHIl91Cl4HfF8sdFPGj42WI7B447rabVyD8RifAV4NWZyyt44ly2XJP/l7hixn7oH9fH
j3jVErO0vfaWrzgpgiyI/fKDv5mTihQKz/VsRwGLU+caJdgVoXHNwbXK/TeV0R23D8QTTxzry6pN
N3jpTbob2a6ceeHBGrkne91qvJa88o5IVW6Oh6hxkQsiqWCMkHMLKQCfOp5frt/vSeh909N5/8XP
b0W00j3GOXA/4+yTg+HKeR/82bN+cJUIOh/IeNATapTV88wk9AFSAwf+yEseW8Iadd51vhUTKg5N
9CE+41DNgPHqP1EyWQs4uONJHHwIa/JzbDLinzg/Bs6TYSXfZe6zvRZvm/viL/rJ4/7P34WKktvy
KSL3Pljfi8j08X4PCTpQ1rl7C2ppZbtKIBMlH8ptKjpp7hJwdd9qu+SnxX4SQai+ghHvviLEHxRB
0Pum+05lat0QAYagC0Q84KCPrp7esfYOBJBdBAk6jt68IrxxHqsrjb9p8g7N7vVX4Up38mr0NQ7r
2AXXjns0P0Xi7/4uV/xx5T6kbuN9/pL54l8LD5lEN992ZCXLCk1cXtsmTCvu4gvEPSwqMpRoJfnN
+ugfV1QCOGdU39lVPOK8Kl7Fr71v7FBbJyy/b39ub3Q+o5hDkQFM/hwoK4j027ef98ETYc5N1vxD
d7W1tcbflYdL3V1EREF3wus82Y0x9bIIHyh2+dJ64fkH5sZYj/5TyARC4vG9Xz0//JAHHU+lP8Xu
Ve8/Td7EbKYk96QlT5zsF7aqfWmnnpTWk+M0IGrLGT5x7nlYtTJp8qM4nOFNuTOJpCAsoINey+iR
ib3Hbz7WTOm4k9fplXqXX+VX0ka7GXfDylyL1fn2YfrR2jh08sHCMawKuNns0sfwRrrTSVuGQLxV
wSunfL3RL3YPmX+HooGfetrW2RzdR3aZd/TjgMuUl/nVWvygmC6ZTGJcfX8yf1aKv95jxMlMlg69
1aQyd3Iyq0kc9lnMYVXXrWsgY0AVuKYFBfO2TowASDuwIIEcHuB/iJpaBvm9MteoF6i2V+UvlNKA
cJgoq8XzmwH9DQSpGf5uONhzc3xOi2S1oCmSGQtO9/dNrVFpRbaNlqSxa4cjjuDyWlEe5Uz3QoaR
oK2LS5OUvgkMtnpsNhpxohc6MNq9QxGwC7lIp1AdilUz3YmKRbNwshnthQ6YKVoaX6ZGU1QDqpRA
E3G9OG2ij0oIgatAxjtK4tu6z4IZlYT4PiwSybW4wIdRfNcr6kMzF3s07w5ho9xVsJksaigxHID4
+DzG+aYr75byGj2LULiXlFaQBFonXWHB1fSvoXpVAlPThx+yDZXlGKjU2pBMDgZatGb4lmP+DtF5
lcvQLsdoZXRZ4BSoIym3Vdm5ql+ElIpwWaWKKjTUQalmJbqR6Ws0oFOjqjWO9L/j5S63kEaUjncp
mmpDfUuL17bKC/vp706umDGIAZqQJWTeThZTMqbVbCWxvLcrHjN9LYZ/4vptOu7j36r5DxyqVPeV
2+9XsPJXL+RzULQR+Fb4UcgnQB91Nqa+Uxk0lTTXbN+o1JZ4x9nquwC0QuNKHCJddwE/+UkPO10d
MKNg8QtxRBA+X++46pAtmV5oy75ogzw6pLCdcxQl5extJsVLFwrWj/gmUEoH6WZT09KyQwKPtUv2
gp15YRLOrdU/n+ak7JSqUlXok77sKSKoM7Uv3hlLMQGCU4f1ArE/pDit6w/pJfyRItKZvyYCDCHM
XYxYqXt9nYjWzmU1TBkaxjpWdkqLZcSDVm3CatXkCpLEr3n6nGjVuk7uJ0ARQuuF4vWI1S4iKwnV
i+/nQvurNAOpkCatcDtwULg6rQhMiiSnyWTO+wy3WkwevTg5erYcbcM0dAXF3QLdblkvTtUFSpYg
6BrPjWuOO3NGWyRNu4faRlK57ewrs7CveTsZ+0GaW+U9cii7pdZ2dRLtH4up2QwtfUbEU4Njmv1j
9+FKawy/0+ygdqpHGvgXukZ/I1F4N4wDmWsh3wAl9utkl6WlD7Jqzfu+x4/aDJE6fV6wUwaAQuNo
LocNhuCu3ByZZ6QKnfteVdG8eRWG38ud0GzocXW8SEo+s/zg4sOVtgBraRD0vz4W0J8IdpCNaHR5
QL6TahdYRWHVR6eVOquQWqXYztL//lOfO3CETyvQcmikoI/EUvijh9aHRaofLWv6FFQDPCG0gazo
xcR3IHIe2XvqaLgKGJ2Lpmjnlr2uEDOF3Y8Cbf3k2MHSAu2dIln2LG1PjDtpj4hlpEODzfdOa0GM
UH0zaC/xFZK8XHUmIqTaHeIR9E1mvMU7N6G8fWFGzpyGMPM0GQsicS5q2tcZkQjTVYHP6j5CYztB
zfHjSEWcw5CysaC0imdi610Y9cwZoAtgAGNimQtj9Ouo6RGZlThhWWLvnpUH4SKayL1r4vtYUcA0
5schF4YfTIU9HYS1KtglNzZ0v9Jy4v3jeMlV71OE/eRYogSJzJ7D4oCvfrpTUmzdbFua+D7lQbdg
j7Drhadeg/dGX5abfnhIYwE0qp6SI/l+5lw38XCvgZfTuDPGNV5DDXK+TX2ll8OuUI/7ykj8rqMP
xeWxac2Vc1xWskSX4QjQajYtNJw60Vc4yspKSGFYCbCUrglqlTKKOGDSPHWHMA1CjuYpS0Deox9Z
jeqVkhocIdazLv1MHWuX5qgkt8gnAS6nA+VE799/MJHY/jU5GA8pDqCrM6qnVkPWp8PutdTfofPD
mdBVz2B1kp+bt9G4GtsLO1UEgdMB+RgQ5w02C7C1rwuknBs5703EvOjZQuYpAE1zgxdSa9qlwHzm
+EerGG8OkYLounYSCjs5npXaoQnO8qd9mBvr1HmiyyJXD/Co4XIBuHSGYNQTT7u97OZ5biuYHIOq
hU6rQlz8+qYO2YaTJUxtVN5SnMaRINvUxRGxZprsQ++XDRetxblJa/sX+HR4cm3O6igUj3rSSkIT
VT00dnwhzz83/xZkQIOwASXwNG5MzeSMRW3AZdUecfJE2pPpZ2VdPJLPDSRwWVjt4K6sySdXKudY
msqc9p8ngeCIZoFy3ICPx0j1+yX8190NPSeQ1ajO49wI7/DkM8sLLrPlsUMeLkMDEN0UGrq800Uu
zrkYwyhoEaEExOQ5J7EtVVJZqcYaVzt7TY+5usUmWRwCnSyiG23RZOGGJj9//3rn4osAfemoAWAg
Asb16zqqQyJ8WIcLfN7MDwcUDOPlxsaluZrHddK8SErpJdNxpUnPo/MAC1dINQ1me9Wi5WvKHTie
g7OM998/1pnVjXqEoD4g0qKTZn19qqGc7Wzq1GUvC+u3yMUWFYV0nEBDROIupRVnPjGDEVhURfR2
Tj+x4Ri1EcVMwWQ9oLFmSHuFq8/8/wzJBkaMkIoI5Kb8N5hKs/sJSLOzwIMDSHdfxdeL6RWX9HTO
v8y/o5wsI6BvViXpjFKCxykAy60527kSff99zo4CFUrmRcjGrJNRjpZZOf1AMn6cAwBDXDJRBWSf
fz/KJ6X35DhHm5TTDUIf1B71JOdPzfK4NJG8iDM2TsttpN5ISAAu5M+yFQcDiXav3/dzet0uiBw/
g0sUTf7SMm4tp7jwzueuYl+eRizaP7JAPCFMY8xYlAouMp3VoqD221pNP6RB8SZr2YGtWpbYnWLU
2RtseAzbbRQDg7/jXSgin6Z5F+bnTBbGEyGtS3ilB3oqTxAlIYJMtrIIqznOZDdpXm3AJvV+Tq8i
6Uamxo840PeDnonpgu6NhgiemDqjfp2F2BotK1+0Tx89JHwHkhs7wqVF2c0mAW8ODNBg/8WQKIiR
BisyN62TWGeHWbfAX0VCxT5w/aimRwXry+tWulYi5DWy9ffDnbvqg5X+d7yT0ydyrDYE40V9gTRT
XXPNkMxdpPpThickTuG36iU8x7lJxfSKVIILBuJDJyMm6VJC42mQHgp3AMJg0RvKutxCcB83wHku
vN+53atysCIvJJJp5yR4WhhBVpA/MY5jEY8lrZF0r4bX6jgHiaptzCjnYv+0gJH9FHG1bFAkBSYB
ar5pC1qpjX1ha33/QOQNX9dU1il4HcUVajR0DAfxOITyiyH27CjiMgVxTshdnoTytJMb3NHQdwKX
RTmRwAr7LOkvJIbnQhfCixYcAzwrcO39+i5mc0QOGcD9HgDyEUUE2JtR+NopL5gNFsaFT3l23dgU
VG2WK2v2ZLCqw96lMBO+pHRNvnAcbRc+Q66i+oSxJUXMi1fhM4nXZ6ESn1RL/MvJFcxG4Lgwi4xq
5UiDhDyyzYQEsNTvEJU7DsD2kpXFfTNpDE8qELjnpu7cVgvwoRT6Kv5d3y/mczMgCqf/+3lOPqqW
9dSPdZ4HsLzDtQjEJ8mgQylI+EhJ/sXvey5R48WFcSknr+Kc5rjxPBWVPDDnFCGEojqELgkyByWw
dHzVjHClJHfqXHr94Fz42ufKMqiCIVwvUwwUN6qvawtT0caIKmqQffkuRa8058ItNM1qQ0Hc62Ya
LCYNGH07LG9x9QPAcUv/M68d5j6EeMZtub3k02sw5GmIFt7IqlA+NUjJvz5SZDfRkJuEaGZjlH6T
bPy/68GQOP05xMnxn06NgjssUY6zOEz3LHByQXw7LiaCnw/718t8UjkpfSnK6a2iroZqbsuKfGN8
msLXYlwlzqNWPcbLVVMetGyNzTFn8uU1dS6Qm0K+EYIZOa9+mugs5tIOU7/sITGk3M0AMxm38Q13
GhTv2rv0+Pb9rvlbMpI5NQmlDoUUg1vkScDJ+qpyOqNc9lLZbQ0k8aXB8qUIr0K5fecSHSzJ5JVy
u5HnYd1VAH6IedNw3DvOck1oAYN6pMaAk4lta9dwHWp93Bo24njgIZI3o1tF2aoPW9ead0I29fvH
V86tOjiAnEC2Dnnz9NYC7SMel+hIVbzZzJ0S6KQ88bayd+HiQDt4TtIHA5ntMrlvpV9H6h8mzTUk
mi88xtnPhuuHjgUv19DPo+KPjLCdSjapNTOLbWCE2z7fF4Dp+/AevgfkjQVzwH659OnOFEGRv1Hp
GQmtZtBvX3fcINuRLpMu7AdT8kIVotR2PlZ+WB63cn68GhaQj9YHAY6UbMhzy82N8WpB0y3lbFSN
IMofRKEU4HSOrdvlE/lz7ZzuIuaD8rEhSNHOyWLuxy5Lo2ZiFy2HDNS8XgviiPK/SDvP3biRdV1f
EQHm8Jed2DlJrfCHkGWLOTfj1e+HWjiA1TLUZ+09xng8ktxFFotVX3jDr2x4QxLcjodwO0oXmkY0
50JH2XeslUCk+DKl5FbCc8P6FbTe1r3iMigZ0wCkqp/BNLCeus7c33uG43x9u1x4gUQFOFBRX/46
n0aLbndkVMN6PM3GI0SgDRjMUn2YKJ41h5/SKNquElMnbrrVNSCvGnw2ec2RAnGVFCdTus6Tq+W4
pbAulWDbmx1Sy9VnGcbNqOyrx14BBSwP+0zGuzUHDtVNR4KMTv1NHejDA7Ly811dWtMWDb5IXmla
OcvqcOmr7WQEp1NPVYd6PTLAYqOcBD2zxNd6inxBDXgAdXU3ijBxCqbMppV8ZOZe7XYqwvdRBQj6
anuDNwmED3YapKCrqWtpUzY3Q0PEE5SD/NRbrp0N6UwE1S5UYAYyfIPlhQyUvBWkDa4Qj6WYf6K/
s6sAQDtc9OlzI9MyHqTH3DInUoHRRxS8RwObtBs7hhE+qa2x1YP+4IqRfR38DFxSMKsNZduX1koB
2x5jfCMm0OlEfBSq5M6J+Zkh/vRwb14WVRqEXr5eEaFs1SmmYlU/Ska1WTDzvROo/DLoUdj3J9ey
XsRwqyQM30baUqO8sfkGhQIQHGwKYJk6nMlyNu1G2czUmKYxtrsszKK7xPdy+H+e8+PGJiOkKZGJ
3LxBntjlnSVI/ZjXEaxiVYf5sJgm57JpJ012nfXlvsejABySqDrBFKGGa8cCm1yVbN4K4IFhH/z8
nvwrrDXheY8qX1Q9xZu4L1fprheF9lnwB2I+Bj6jpIK8RXvZV55+HuxfQR3ZLHRjegzfRRUUPS37
3uv6USxJqAERE62DDs9hrpoT7K/c4fTzgP+sNIym9CJZmKxR1/i6CXhxJnhxkPZrOVVmSYtQqKLP
iGjR9ZiN5fgAor6u7Hi3SnOXgvQnqB2tAkaF+7o4/3w1/5zrvy7mZq47JVbKVuJiYKawZ5N8KsqC
XKUCIHX3zv91nJByUtwcw0qKgF/vPFZCxWsN1prBMYkt5J+u+NxOuupEJzWOFhg+/380kP6161Lu
RFp4lOj/ltPLUqfkhcB6gsufq7M0wb48H5UextJJoOxcOhflfADTDunjrk/7d9kO4p9RyFKm5mqI
lHa/3rUpZbLaK9y1HJ49OnoW5LGih2fWLpB8G5uadJOhhSx0uBMYY8pvPz/if73io1S3POZQmCze
trOvlZ41mZpjNNycr02BG9dA/lBAksIWqsRq7+mzfQXHS8qmUObkvLaJ6WHOmdpsqABTJyp0Sv1e
SPOPV88Y7cZB66AK9E0EGXNYmOhSwnKwQcriSToN9dMnjw/iWHbCdy8qX/Pm3YURSE+aQIc9gGyz
RtCsYFMYmLo7UzXGojd7OE1oYixK8dqYuX99ViisKKEMj3HUg6R22kFWj2MTdp4MFfCSlR9l8SSB
xJY0MpDBoUQs0Jz++SI+AUrfLsKgr0TPEzb47YJRg1xvhnwY1hBAe7FwlNB38D+1x6mx9OTRJ4aG
JWpbgW1a3WgwOa+uyaa/4sMWmg9h4u2wC1r56QsujaU6WutGjwJBQ3bWgmLZVuIGaQvcwI4GwdkA
bYMzOZuoLVbtfJ1osjUsFOZHdhK95myYNEE7iV0Td43+RY3cVUeM0eAyHGrFzNcqDnIDRQEZt4lq
IWfGXAisQ4OGiogMQHYce8OoqFbGnYn6TugnHkdiGPa6pROk3vLIr/1VM1yDVEYThoWO9TgFAlne
toL72BvQ9JJfqgiOKvhNhjvm6Q2UT8N7uJagLfF6dEmlw5Ai79g+FkEo/fwcx/f622M0qfOLqGzA
npK/riVRSoUuKQn2KO110HbADxB8JeqHcRew8o/k4JPBrpsmOtTf9Co9rUtlxWeoKH7SFFr2rBbV
uoxqzwk85iJ5pGB+V8jpnxsLTTFyo0/S760OVhFYUdukJakRB6dgDFMMTimcb+X0Uymemr59JbSp
3JDkQV+MvrbirNSM2WBajmKWc7HTLj6iTDLd6Z8n/197y1g7Rhqc3QV2/9fJp/1dR4ZWDGu1+lWX
l1bZshqom+RGOpWgS95rzv+rYj9CNmRxfBCmZt2cbaYYZ1IXgtvQlBNUWawlmHy9fwkNWMWtrQ+5
zVaGVTj4lgugCY6acR8bVEIO/16i8Y+lR6IoUjRn9XH03FwMp0EoCXmPdKC568bULfkUms/yBfsX
KCNoxQDsKadz8rTwmYFRmMlRzupjRRuQWOPnh/GvHNrSVIZlM2O3/zwi/0perdwqCjH0unWqncaL
GDcEWNYjAdQN7bh8kt19708NGBkoh4yIDl8lHFYXd67jH9s7qnAyNR6DfoJ4W9SqLCNqPMFHqqif
+BTtWKtU3GH5onPDVNTyqNSOYKQU40QGVJM45ecr+LTzvtkUACiAF0DhB5jP7UzQTAujwkT6ItKN
mVKFeN++a25yFArlaNRIf6R4x/mmOQvEkCCshoUh/qm6aWUG+1YD+zimdyPhWicta81uWRfVLg8R
W7X2YgZhO9Vh06WrPoLhRHeoTi6ykEJfhUrUASWX+2kJkBDfORAr1yrcaMLBis8l/i+VIMwHHNw0
q39IDcsRmobHkwWPZTISqvt9i6oMH4Q3nvmk6lfV7oZgnujRQs+Uows91SyaTYnFWakad1KCT2zL
t3mTCZuZIW108Pj6PneVNxSE6S3d/nernF0NPOxLBREi44CY0KPZJth7HwQx8xEVFLEBS2ajgISV
TfoidjBvmY/L3XVPqfw2xveFYeLqKzi95tqjWCxPf4wxOhxMVDVajL4TOhup1gmvQBCcUI/mcj3x
LJQKpHITC/7Wqq8vWSXMRKmYiCZs3acaG9Y0IQPGI/XOsvneTyA9GT2zsIk3SdduYshrouahMgDB
CInZ3AxWyC9J2eG5MvPFeeNu9WLu01IpFRADxZFYU4Sdo2WwvPM/TcOtxeuk3qqwFqW+mabsSVYH
VVVsHixf/9Un+iWzolfTdSJjmaZPSnzRyTZgA01EuEj1Ff0LoYbRjOMY+iFpBZ/5CicRtRQ8GaNs
aZWDHcnvRtzPA4Qx5CsKPn0G1nl+zRctyGLR+FCHk5Wv78pCf+o+f10aMi1CSqga1TGK5Df1RTnX
fSmRkKEe3fqiSpm3PIdOixYx9rUxogBZl7yaV5ewjfKdIGwrxf1dj74W2fXYaY+xDvcc5l6pPTUD
dHCt2Oj9sw8VTU9BIRoz9u1ekqYAEmrfmnuoA6uRtKvTcObV+SLFoa8NTdaFOUuKFaEurvBgsvrH
UbpmPOREY6rFIi4inW3oRGKkdFJ13aj1759XCcjUbyEHJiqjh5Cha0AWb/sFmJgIda2on1qEeuI9
wbSe+MRjo1aFkoqr7tr+FmMQXgYE5XA2Ttjok2t6+uRaoYxQirM+kKnpAf+gEDGSi5QYMgps3awp
iaTKCcoSfb4TynMwAEWstrxluhCTM+ezFO0b13oxkr0Obs6XZUermkNYPrQab1W3TVNHwKH2qryp
Ga63/H2kM9ogmgjsHbGoHJMCnYI2PqQYm9cEDZ7qrULqIrkGcZRKyeiuncbKBJUkBVtLv4ZpjI4/
dwNubosZpJ28NdS7xFqwY2V45Ofh2Olbisy20SHYIB/NPP/0BI7Y3ctD2V1QYnfDX2PRa/RgUcm9
exe+qUotEzc6GSGGYdwi/Hwbd/FqMNJTnbuQoF1atM2hE2EZhb+omvgQ2PNmVQBGl2CpSLwt19wG
m6SxrcC3iKNNI/RkOf6slJ8o4o5ZGK00M8FREI0ZtEPK8hfMhMC0bEnCHzY7jpSyUencH6ypwJ5t
hA2Zkmmj1FYlkCIJvJNR0HswT6a5ltHs8NJspv8Rimgihu6cXgmw+nxiBvq8iqAOZeFkFLMIwzdQ
lKPNHnT9lDXrryOm2XA3WulNaHuPFXhQzpgaam/tMIkGBdcFCpGN9Th6OgdjyCZmS71kGySaUBp1
0hWoglija3FAqJP07SzXDUAJPdJGyyBeXzXc1znfFBQ7rkwE7IE6wS2TkLwLOY2NiqISzqoCpISm
2kQ4M6Mc0IrXuaCktNuUfeGKC/EjDVMbZ8sBsMEoiETUYacWhJToWIrAJIKTFlsbcvvQo3GQGLNa
kD9R7OM1e1qG006/Qmwmh/fBLH/o6WiIPR0ZDhG4bYRWdXbvFG7GqMqSLQIKyqgOLlkpcBGUaE8U
P3JGOljuYSs8x+lz3Lu24HMyBzTo+l91g4clf3eUm3GtYjI0v8eakroYpWtonI7qLaWlTgWuupQf
u965qtUMWwV0uJyy8OZdwxtA8KhSAow46Vnbk0z9KKw3pBV7YQ7/ZMyFcYdsk9eO+cuLfImcxGik
mY6EjADeVufPxnp2gQM2E46kwgqd/HY4N8FkwHIrRw1ElsJXCVLM6Go2SqvEZGtDjRoMleIGTnQH
pIdjUBUqKtAfhmotXSSH6ADPG5/QqXQFO6V80PunsT7Y4j0Wl3+Getj2bjKFS7oZgm2DXEcnoz11
vrbT8VDtUNNqruXExdZzNAOTMg08ABpxtIP4JMN3Z8Y1nxplMtNwsR4dRL1MWIYy/JFkaqgYjMWi
zb03feGMiuIicGj4kVIFRVvc19IvcjRb917H28Yh027aeHLlU/M+n46fCII6Ct/MJJ7SJLb9iqSR
GuP4XWBFOhaa43Mb3dXGqxo+mGh0CQQ+s4lQ/egSp87MSUFSnb+pKq9BXUwRRcyxRh0VOBopXFGl
HGfAhdgzfnc0LUV762pA7LM+nVATSdkDXgEpxUIUY8xseSKj/WmBXI+R/CIabwSIUmxxYU4JOG/m
iSEvElApV1+fU+dZa0Oxl/O97Mf7psx3VEsXZqDuscw6uXJI6KPtQ5SuAmlYSFiFkmyMmrCcYEhh
TSSzc7QAP+zUUXkTVHk+WgjTX6tJw8JaGQ3o5iO0JhgyR0NsqXBh1svjCV+zWUq2KCWk/6x04U9J
1ufmxqQn4xf6FDCAP+cV0dpyXtLBDJCoEV1/qXsE/uMeyxNTtA/B0yaiNh+3xjQxTwlYc0UW9nQz
looQT6S+dCqteB7PH81NN6Gvw73oPuLGGdRrMA2v4aMf78gk56j8DAaMI7REsqpHeVSfKlWzywt6
UOxayKgEjTe5axAxKhp+PWs1g0IiFWNCDwhCFNduItIo9QFmDIr30Gy8o/dIYS88J6tqFx/0VbTL
LuEGcOPWX8abfuUvzaO8qi75g+c0y+uZ0uO22ibHfK6t8326l57CvflinNSlsQMO6dDEcMSlejCX
3mu8V54kJzsq03aLheefYmWt07nmpGdvBTl/3axdRziO5Od2OWxVh/RqKz75q2hPVaN3RCeZh6vY
8WnvGgtjVS0FE2J9uk+cYVnuJSc+F1uYLk6xyeb51l/JDtqRTrjuoFJLM33ebvR5MTed66JZoGGy
8h1p1a3Kdd9yw+6BsOtUOjoXrp2CharYxk5fqss/5vTKpQXHamHMh02z8Q/XDbI62nP+4L8Y88AR
9ubR3arHaJioq/CQM4/Zzl2VS2turTGL4JcWIFPhraN1sw/WzNsyfzBXzYZowl2EB5dPBpOw8Xf+
KTz53KH7XC3VOTHeapg1F2OhLpOj5mSrZFbyaPI9ptNrbZ0cFad6pcS9kNZ0/1YJv7KV4ogkVIvA
UWfiJT1UJ+abevtCca5rFBIWzbraauthg+bFBr4kiePS2BRrbakt3T+Y1c2FNbCmrb8JN9KyWBfr
ZA0G5bVeVStrox2Ug7ApiDm26lY5q1tp//kNJ3xEUGri76KlsE020aZYytN8pa6F1SgCE+6sCwJH
/FfYqvtg2TDx1bN21I7+Tt3rqIlhEL3M5tpBP2nL8YLULW4lr9FFY3LHK803msWhaOvH5JLwVRcG
ZmC7W28nnK19sIt24spCv+gtekve+MKbsc836iq7eG/WOXjLN/8h+Vtn/8HYh0uZJ2bsg4vgWGdl
Txd84yO+sQ4u8Wb8Ye293CCro71jXHzJN+62/QjevJ2/HN4jPDdWw7u71fbezjqLq/DzxdC3KImc
9W2LEJwdLtMNl79V9uLR37SrdiXtMyfcIKpwLufhBqucfcrXxw8ReaeQ3zqGG/ePMBd32bpacTqu
zG28GZ/BeI31atgj6ZWs1a2wDjfiUdpz4Y50rlb5c/AhnVEqWCp8DRqFue3iSXSJl7RZL/WH9C4i
27SpESVadXP9KJz1Y7oZr7z+SC7VR86fOROMPfpmJt/hSG5LvJH4HPeVCOEjXBq4bzEF3XPKmbXl
/wK0hs7uK1eIb95z8cFPN8/InpeMwZeCi3ION/oRql0fIz+izjAx71FG2lH2hd+d87AaYhl52sLn
zdJpfcmXhfIQ7Yq33pz0H+qKKNpbyDQMxx+zZWFWBjMxm3DUPSX4jGXsOoV+wMwqOPrnACJ8e/Ts
lGDUppeLTqLHQZssSJJyZZl5DnKKQzKrrSVqDY8FuruGI+IcHhKYE3vaibBs0lUA/f9Yzakf5Hhg
YGQTLb18n59621j28RRFzwRaNCJ/5/JPe7Zi+0WcS8LM3Zdv5fDgc47ukPKAoU123dg4c0XLobSb
cq6fpWRRbMxqlrdT4pG45CqAnNmmu/Q24aWdxuuZ8tSFVHImtTr1wpnY2qPl37sEjt1w6iX1AVzl
ddihqP2WF+mj3hir/E1aDStja71GG2+pMEToZCgwmfNqme4MfBgP5r59Ns/qnpCdHzT3xhrc8Vxx
CBKDVfUYHIdf2SNJ1jbbpmdt7a3LZX/xnHKJ6bTM+Tabo3O7F4Zp9Cdcuq+JvY0fOgjm2rz8Pf5e
7UbVABR4Jv1bZfcz6jsJYdEGkzkUUEa9AL6L8j4J9KSd4UOvZOgokG8/q5PX5M1cwbB5mNMVdfjb
rwhFY+hHBcMmmpghtIhuYWCjxAEBez48IGb3zh6wvMpTeZWls1EWYRy6EHb416OjUG9/iX8QgJH4
afphZIU7JBeewrk3i1WHWsjuU+wq/pXDtkezACI5jYJ4XlTLJ2sB2qWuF/WG3rX53s4LWIYb87mb
dbM3BVq4NImSycvLMPF1O9vsRHclW+gMiPDxmwvBl6igExAtXXIeKPTaaGeHsMwsgd5oa8ZUnsvz
nYF8Sz814YxP+ukVKQIWIYr+1VSVbWtBdhCeCtemzq3bCwoW5VKlTTKViSnY7dDamanP10tsrLMH
PgE28+FlmGXL6MC1GmyScFcmxscoveO+Z8t2iv05S0RalR/5peEGCJxqpIze2mVwEBb8pQKxBOuo
rMIda2eXPCSH8FRv4hO8/wtb8mJYWVtvkz17i2Zl7qXVf5aS68hLZQetwInY6LON+GxCoA9P+U4h
A5xnh34jcIhHD8oq36Uz1UlnHUe6j0CNNGuXykyZ1efrQnay/XhEdxz1/MyRPx9Lju18G+zd2bFe
W5txw8sc+kYHaxk+6tSfd9W6WmeOutOW4ilnoazEXX9EKfMocEqJJ8rDnFn5VnZMBHPyR3cmvPRO
IEwbzqd0NWoYNCjgJHN1PWxJ5FfdotijOTfP9qKjP13RXRmvLD+i4zheFIfaK4jebF7s+XceOtWy
WurzfBefgt8+ihS/492sWKrP/kl/1lbhKThQVmo3FBZ41grDXRfptn0yDvHjunbcnXLwH4/ho/Hi
b43c9v8Q7ukn/1E9IYjjcIf+tl4DxF8SlwsPIzP5wP0+GS/KS/Uk/K7X8dZYFk/V2t2Zp9aRlj8X
XmBH3gkGx3bEXwXuVnN7EcMh78E8ZuzT2cXkYJOP5XO7Ms79CpeLS8+5ZXBu5Rtrr69o2y0jpyEK
k2e8jReD1wdlJeJHYlpHcaLX7sldRtt8bTwGS2urrK6X4OAd8jdW7oP7Hj1kywShjnDnHayFd0ge
WJUnbaWwcNW9tRX3EOTXoDV3wbZ78lbmsoOdTGiZOtXcnQcsU2uLZOGyXTaPoHgO7s49VU/6iUXj
EPUvzV3x1B3cP+1x2FMLnus7fyssh8IuF/UdJt0tvfk/oTTGnFBOQcJ/q276aqzkWtx5D/rWPaqz
fK+sJSc44uO9LbaNo06VrXKUFu68mkebbpUth9l1Oy547zw+Uv2k7lAw3tWrzLnzYMc20V+1RerM
8O2w3DCBl0EO0m/aSP4Qyi6MVOPsPhrvgROGtjET0MjHeIMNC0CUf6fSe4sO+RyRQi9ZxQjohon/
dSUVRq0OZqrq5/Q9ucTsUAGls0XV2tU8nyG3gTUpm/tvSiedYnO63rnhG6zEODz9GWQSP/EKsnTT
OYqqdlDUytfOHqo2CJdOvW38Js7F+S5fsFn8PJp8U9YeR2OksXsLLANQ3M1ooY+NsKq76lnejsIk
6KfaFTI4cxRr4NGjIdbvF4iLTOid2dEUjQjbm2az6k5z4baP/O0ybuYcOjHtjcQaL0NEjdtOds3G
4MUUTgvbddrnZKm/q3N1nuyt5T2n00/Qy80S+zIHN5CDdKgVF/KqekZ9rkfGJ0OvJ94//FkiFbfJ
2PfPjxfkkaY/T/33Hetm6m+q5tgh90nRCeq5nogrwo0j0iTgj9Yd52Dz2K/jx+rey/QtY74ZckTa
/rVJhr6ZmKTN2vm6oVrG1kZciRhQ5XBo3Rvrpv/77ZGOK++vsayc3cYIDfVsvkrz/MVA5DN/Mn+7
D2j7bIg4fperZhGcs19jsfLOsr5td34OThd+NBsA4GXeagf4Sdoi4iKrZ8GJKvsVolavYvoLeoNz
TRTtj+6RYtm9V/fbGcT0/j3qTY+o1SQzNEJFPauv4zmDMi2QItS0gi01v5XgTzIkFO7c6ud2dLt6
/x70pgrSaR0jRpp6RhoMWUXPec1R4RolBTHotDfD5bG0zx8fv+8JHX1uRD8NfHPiFmWexOwr6hlX
iZl/sOYaBeHNgPRj/8u4Y0xyb7BbDLjrY+/d+UxtIxGEN2i8Xp3iWTlaC0zF7wQTt5jm29XzWXj6
a+kaaP1XXsiUyq/aPt6Uy+LUbqOj96qQAXj2gdsMNsK2RuCqXxbn8Ng/FU9leO8g+tcb9NeTvT36
8GAV3EiQ1DOlPKuaKeaSnbF9C9beSjqZZ04Fb7GT3yPZlqnHACXY3t2j/nU80MQCA8o/UI5ukJJ5
0UiuEXIJV1hi8lQw31BJD9VNjOCgZg/03Mgr60WXzGjPCuYuyCn43ZmHfz8OGI0mADVKq7dkacTm
4zgUavUsPRt7aape8kMxiZ/kZfqhHYPA1nbeowFteE7CMopcrWJUwefIaNNsubNn/2sDHQnv/+9S
bt5wGKpqUbSden6O3q70Hw5kaE/9s/7evEVPP4/1iZ369n79NdbNiy1XqFmn0jDuJu0qR1UimeTE
qAhrp3QIJrk3rVYVMiHxFPXwyEX/YNq30/y3sKMzw3z49HauU/03NfnnvLBd1u5LuJJm/SZ8M8SJ
dTLSZblGaE31pq2Fgv8iHiZy6VwHp8apYNUQ2v98S//eqxQZyJhhYUv/eST+9WLVtZG1vZ+q5+4Z
XJ9As3KhPOf4XYLH3HVOsEDplNO3sZOADOX62hxDujCbZGre4e3J5vcwyyKeHGMehH2Ao9zMbtMh
5BHmUXuGuWfG2CXb6NugtGV+5MlEj5y6mifo9tKJOvT8Jk/pKvcflKNCNHmpkRi28mA8xFSWkHej
RUTL44PiMg4LmysKdc/iUUQTt9yQaJRTnRdFBzBitx9WbWcfyiF6okhoTmRK+4Cciwmi5sjtm9Rs
mIrTsKyP4qO2EQv7uq8vY0E+nqhUFYuLtEl/483R/kHV/SC/sSNQaOpqtn50vnIsFyeWNDWoVVRz
lUQ4nqstVkx2Q2TnzULKRubCq+ZWPJeTaYunCBqLH0S4JuhDcEBI7RmADhAVnyTNLAqpLNjxR/kR
qPTz16U7w4KBShAl94/8DY2EhTEJf9WExuo0FG1c6dZcsrIWTgjRpA5PkaZTpdCtnzf9RLTgGdjl
h3rOnk3fLg16jzYtIAWZPMvGi4jyRiuNa9GU7PpZeS3RbpWm/b4i2J9VLywNNZ7I6qxErVei/eM+
5xfcU6iEMAyfYhgTgAcSlarRhQ+eAxrW45CVZZd0QT2bihay2FRbA9vS7EJF7HxWaLOAhgaqjGMf
z85+Jb/kU/xY/DIfqcuOvE4KUk9jK/KXpdhCbgf7+lAGE5kk4B29hMzH2cRu/hgv4FDpAZ6HP9fC
VulmnpOX8ggOgzxcfqKVBH0ZNTH6aXSo4VPJz/J7+SZyKShXfQDEyj+K5/gjfoqfEIR7Mtetb4tP
ZcFvypL+DKmIymQpkwJNSHxW3tVtHU7qJ/eXerWVt6DhlQk5gtE2hNgFkkYd74eLQtf15/f428EE
D1KBj4QekAh8/jOb/Os1bpSyHLRKjs+8NeAaKGcW71QPyxVVRrW6M9gnIOvLPshoKvASsjF6QKC2
vgaScVUlQ1T58ZnyrbmI33OAs0/qAw+w2Xnz8I/2uz3+9/f394g3SVFcFLUlBB73V9vu8XoQQxt5
vvASdhP99H8bSv56c2lpuGGrMFTJO0j54RDX80C2h623V/PFz2PdncmbRGe4qmYBASCml9BsRglX
4xTpTniZACpBfJOE+vpfH5g3D+8myZHKurcCn4envNcWGqraqc2RdKDrPOltfTe8/HyL467901q5
SXBcS0w01+IO6bFQKkgeg3oS70Z5wvbesvwWGt3c2U1+07mK61UDQzVTVHaf+m7CSWpbx24mHDHF
yaaiTd3Lltp7T3GMMf6+R/QIR0j6WKfh/IIL/XXJaIXnE8FG0VnuZoP621xJqM5OAm1ibFWqRHtK
uKwgWJzUN9eNNEe65edJvmXO4kExkn+Rw6NqABjwNio08sis+zTwzwNNHPaACsFktGHjaTVNd5I3
qUHzPf+vxjQA30lwDbH0u7lrJD5cyfX9M2KzFOzb1wicBRKn5ll6DLeZOjfE+Z0hb58wtwlIFfa3
CpLLQu/r65DXMEZrSZO8s7hA57+Zuku0FxOikXO9Dl+j/VjgHAX57wx7G5mMw4625pYKOBWi6c2W
UMWh3Amt4p4IIRBXf7Pm6dl9SR3OyMi13ad4OxzuDDl+5NclxZCAyGG4KyrKrTd3KgWZUQhq556G
82fTLHlzL+F5wGEhWahz7927B4++jaM/7/GvAW/eU9OXS/Eqte4puAQXetGISrtOs9Jm6jo537m5
G2j+uFq/3NzNykmvtRT5ImOpnP2P2Uo8d2OTg5jN6e5sP58g2JuJZLVQOoRbZSLTML67f52McROA
Wq4j60QfcTXMk7W3rwzbo+8bXMRjvGyWwU7DZOelewgPwWt0yv7ke+EZsQgwBtExPkRopdvlAV2O
F/e3e6Dlt5Sf1X13kg+0Mdb+Op3VS5irM12yS9oANZ0MbVE8S3RRgoeK1gU6v/Nqla2nxsFABR5p
jcdkf63sctcsvNym0vxA7f7nOf60R/zpvm/2pEAOyqb3E+sENbkg/tgMV1RE7KX0y5dOzVNXTrph
K87xg5h2W9BDwtSbQDsFMKNiaKfdeQzfyok88i+PYQxg/noMgoItT53H1gk+zioCOdAxucExf3Ln
6S4HmGHuIiruwcXfIGCxvDMZ/1hwUN1ULHKxO6JqfROweMYwmF3BIojrRbkExXPNVqBxwTOWK573
E+5WfjK1aG+v8oVHs611amPl0nUM7p0V319sFOt00i3oEDqY+5sX2wqka9vKgn6iMY3DJ4CRp0Sj
30flDT8cGOJI2N1Jrb6VakyZc4FXzkLRa/SWvBmz0vO8K4JCO5GqJm/1UdhdacfFOwyT9t6dPVr7
vpEwmDZWbJDyGjO5r0+6a6Kayraknsx8ktJ8pq+NMxe6BnMjn7mHAGQwstLsoqMMd72SARrGU2EG
78WGi1wCsjypYOvZ15dmsLviigH6J8Qoy6ZvSamfplj2HgAnVZx0panz+MMPAbTOSwxUgLeFM+Lv
eOvTQx1BnfdYG+M6/fpaIT8qKvQ3QFGSqN4cBWJs9GlUi9zdK0dBhy549UEL2Zg2wdzjPcN+LZ6Q
rMtOhKnBu74G8Kn8/nk5q/+a4r8vYjyv/nqZsAEqxS5girV3qAc68NQ5SORumF5/dQgjT9KH4gIK
HzsgawLO3MIORbRTF03MSYTg+DDJRmuvKRlUbWPCO9Mdv8SjYVx72tKJX+XNCLOcGv8tsZqN/+vs
3SzEOvdbS9WZvTCwHbGctG8Ygvxp/1x/5b/cudtORrXUejLAd2knkWg38/6e59W33gICthJsCZN/
Id1at37tUa/VyqBh0D6o79UlfnFfyKs1KECivRfJKXAhuch7vdpr2yB6lY1tDIQoveCsaV5+fo7/
eC+5FA1OJ9bdIPU/n/Nfz1HqO++qe9A6tWFXPvjKI+aGgfWGhivinHRsI7zkE+fnQW8NpXkG46Ds
BUgdEkrdUgOuUlOnniekJyl7IVYeWbfthyguOmFRhcue6A34Wjm9NhNpLUrrbFh4xwjSZfwGMwc6
F5Jv53wfAq6DFyJTsyBPbvxtRkfVW3vWq0/1SxuREwdtdLRErDtx4m6VrIs7dyJ/30rZQiE5oP4B
wB/Hj6+vgVumnVUHXnbqaZ4Im8F0BHnT53/iYt8kj3n3p1B35u8AzE0E1bF7rNVTmq9LY1I0uyI9
xt4fBFLS9PHnCf5HLM5lYeOri6MyFKoyXy8L7ZBsKDQrPVF1ElRwnRsp2aZQU4dlkm8beZF7YJff
NPf088D/mg8OFh1hYNJyQp6bsKpu/ERU/Dg9jbUIfxYMTobrSHFImpH3tDDbmduAgIHEM0t75LA7
/FGnWr9IvIULXLeDC2ILMAXu8Q5vLbDHJfflwm5isLqUmoxXLj0JAOqbRZ0f8pFpDf1inz0B83LT
Wa/RkaKGneCtHGBs9gBCWIYGSG0FcVckOjDlxDdUOzd3I6Vx0/m6pVu6jgYnbn7MGRIEX59XJomJ
1SJNdgK3Jmazq2V31xkYuQwwWomF26Miotzv6GyjmbiOoenhcVI4Qw7OZ1mgyAk8vHEwLqjwe7jn
MyOZ35JLMitEr5FfhB8n/Q9h77XjNtZ17V4RAeZwyqycVeFEqEiKOZPi1f+Pep987d54DRjdtqtc
ksjFteYccwQkg/9+e9bNyLMun5GU1P4I1pf988sXb+QO+i3REr1DNp3SBZHmWxA1TYf+b/wtcifL
HXTIypfxOg12ebV2yCri3Jdkt2aOTM0LM7RcdfwXb0/VyQaoV8Ou+1QXyjvCE/BN3WseboJJ8bd6
nqHFwd5+099MlYPm/nP/Qa65Kd+LXUQE1dDZYk1ItzOH93dtnTM51ewEQ7B3rEd01RZwQyMAzbT5
xurz0W/Et8c+X5N5AUvovnh8wU3KgZ8bb6icUbKtDzlzlE39VRGkiuAE7droluNJB2RnKo4cBdS3
JxDa7sLpUOFvDLbmgENaeLpAOCM2yXQMwdOe9wsXEbee/QgiFxAL2OtHe0ayrkHAjN2i9QcNdprX
xi7HI2hmZToRFVIGg/7I7laiGwDR3aK2mSnVKNyI9Bqc6BNmjcTfPcnqjqLYjE0bATjQri03Mzwu
XmLXq/vL9IZ17PymAQOCSSrniCwLdAKJR0T1bPcGYKydbaa9KvL+l0KzuxtvqUwu9l82TLwN/lzq
RDyyjlTFek5F8br691rq9KLuxmgkLvoSn8/P7JykXcxwLgH3IRngFuU3ss1yEB31wN/rowtt9QNI
mryO2h72r8PrQBwd68fogw73iG0veBsgZAAymTG9dsq3jHabNwn5wQ3iAoy9reIjLhQ/ujX52vrS
f9p7FCDaUUaCXYP1Qk72XkqNUrtSs2ug01UMZnEjHKrL4/EVSZ9zu6s1EhgOlnm3hfRD0wORtD7F
Nz7b7EsR3vDSrrO9auw1OGjFayVghkM1SEouQVGelh/6y5h6Rr8tx7Agjopw1Q26rbNwLMIeEmPP
O1kgS5ldqqeSjTByxmSPGn54G9t31ntFCB/5w8bDwSOMSu+JZL2fVQCPn+bm+uawuXsIVMvJQTkm
+Qmx6TG4cligNnTmHmKg5lZM6AY/lhFoOveNyIz90l4kgtNfFGJ+G6S/ZASt1DN1sJu9PTbIyZaW
Eo5v9Vpe5EEUQVqF1Zge9Oj3IVz12m5/xg1yRMK5P5UXjK6fPBHcjZC4jj/NSXkhMLTRFk3tEdBg
bbPdHW7eTqTK8vNl+t6+E660tLbpQalc0ijnRRuIjyWpqhAgfULesZdxMHool3WgQ9EkWOnnxtF1
SMjUhYw7k0riTi93b36B6G+gVxnfuLiGBIxpxiFyiB18STsQT4OX+Snk7+fSkVa9yqrIl43l14+l
MR8JzLz/5Kodw5CDGulIQXFMTvJC3f2wps7KunZyoHqdhtVV+i2CftWWPoewecn0JbZAXezfhUX2
i2/be1Ta1RxajV/Nu4lcbaIV7f75qLfr4WBcqZSfLkwuHEnm1EwByDS3lS/FzqZ/5gMIXk6Q+U/Y
z5HYlTrxwTxCbxnJW0q80ZYqm0FEYOylfQeOf/wme2niejtuvPiGV0j21qbdQ6UTD+XKPBa6U5Hs
syzPxH2yYE7mUQ6SAOxqx5xq81sy20mCAiupV/iAyyh1SrJDfZWoRLTML+Kqqe2ePfOnPyFESXpX
/MRe/2kNtaBXnCEjb1qvtEnAJBzMH3s3Wj5jIDdJzZjRNsGKQsV2CKiNPYXW5D1W/BJxyfJyskL5
E1pi7kIh2n/c/QzOq9840gZt8FDbU9B8IJ4lPN4ud48XU1x3CN7ytSbhMbcakGMRcth7xuw0zwgb
ZyJzRLbbbM061qV9CZ/0KSoK8ADm9x/tt94vozjoh8CKCcxx1dlH99m2bnM12fXP2UE8J5uEhK1x
IYfGgszqZanYxClzZS9o9WzlUK2ImTRD0TVXFuFR/ZpO/e6Ldr3m5zyYGH0lrX2JYYAyCWoOqIam
y8P/GC6X8nv+iRyd2TDToMKNCh/1T5G5unCZuiuJDc0WMAbJnlRvceSzBK/8Vgk54zQBCCFmvN1k
R0ta3N9GxTWWwy836QsAe3qPvoF4e5fw9nO7j57GRX4T0Dgo/o08AjslGyuUBi/aaeMiW46FTUrJ
fMGh5Xe01eNtgrslrkrovJyKv9GeKHbBeSAj+9Lyl/RUnmCxOo8za9O0/GwpkjcDXA+TnvTA9Llu
uo3AD1orQygY6+ISgV5ccM01DgmApMRoDHUiTim2bPpEFBCa+NuHfWj9hQnyz7T/XwXU81RRKZ3I
QX7iwH/UnY04D8aYJfdjynEBhhJ52q7/FVbaV/5rvFLfieW3pH1xCOiTF6Vh+fHOU+feIPlfnrGY
N7fm2SLDlpjt6Tm/5Ges2leLLb534rAn7i1zISkxYUSottCOE/wdIwjk/b7zyq8u7NG7MEBk+mnA
seZmQTWWfpcP++KlC6K/zyP1D5R2ZpsvTrkA+vJMJCm/JMTb/S5y51POyPk47UeM7hwNiarLAd39
BQP7b+elGEzanxaTMl0LIql/n76W+ijUWMvuxzxnqbiK5MoHgwlkmL8wMXuCUs9TuLWwKrEjJEXi
0yQjFx0anNZm/gsae6jPEpvKwoJccPPqxr19oVqU2L0IxZVX83u9n6+dYP/vzuI/oAdvXMNUQQSR
fqLvf7xxQ00iqoYmPUJueE6t7ZuC7tim2QqpbP73a/2HKPZUkP3fF/sDP3qQxZVJyfPFpp3yOm5z
ujRXVFzd1kBSIVoHD9v9G0L4p5eC9uer/tEEEGOsqw80wsfBWnZfQnXQMBV4QBi4jkFHHK+9ED39
9+nHBB2g2j+rTlL9GnuJMvA8SwG9CnPCqX4pxrWKGiDlVr4S3jM9bAFJ5wOIZdvuxOoZiVaNm4SC
uHomLQr3oP6bpcd/sd/nJaQHxBWCTAHGM/9eaLF664oqzVKOG0P1UmVJ3yWKIUYNTeV2xruWOvK0
yEvn9rbnoepMN36g9f81s0uG6VTqCZ1rTn+5sf+YqP57m/j3u/pjm5hqxmjkwKSMNEDvTEr6kjoi
EO+O+jGMfk9eRR3c9s8sncoq7BbxSGeTj22VrmQcdrO+HJCxOeOeXjoWN3G+NLP1rXKn0Rs2Atmm
uxhWueSQekqgM9tP56bqJsFgp3BMdSUBKgpHDY6C95cV+1z+/+uD/dHeCo8ECapQpkf9XQ8eP8K2
IX81286Xv9nG/sP9/V+v9AeoL+VyIw8PXilbGwhWerSSj/Xwqb30j8BM3EL81BFRg99jW6kvjua3
8MMWOvxa8DU4a2IbzoPQ4wzNPikgSH/KgX1VDuPbX1qN/1Bp/3me/s8SfG4p/wfauhFgBfKVp0di
gXZE+SFEAU+KfX10uiUmjxF6YZwT/3In/tPK/3vh/4kIzRMBK7cqYYmRCIsLt09boRl2uuGSWBPx
ign+MMvsYvzthZ8X/r83xsTGD89IkXSsf3/cSJWGSJ0ElPI0pvKSnrrc6gSyct556QXARQuGpzAh
6Y4mSG0KtBdga/i/P772nznl8+MrODdCa31aV/6xT0vNXM9dbiXHnOSzaiMeFOw5+C3wgLK22K7n
RT0vyhDnZtwRXhKPIgvS2gDXxo2RhGPKYLcbczwnt7OmhlcBUb2v6V71hvNoWtFO72KWEWvoqOAY
4qhfKc3Y3YneYiFxZsHriejKzAVtEtKmcc2T2fwNQ/7/O0XJaFExz8fjjDb2jw9Zc67qDJPuRxzH
04/7Vv0tSUJmcYflRY6WdGqTtnskq9sTjsFggHQ3opQ93L/m5TpF7B02rIzrcLBUuz6dLGxbMXak
AhbQVlJEES+mBuXNjW7ukPyFbicp/180zh9LBWtRggxJVjH+C/o+ulEm70RLjtGviyOWrdnNuuhC
Mp9hrKV3YBh7hNO2mCVXEfdyumyfqXW0Ko9XK75q+gLnFROaXo3TunYyqrDL1vnsqRHBrScxX2XJ
pZDWQu0WUVD3x0r9VqC7aaqdzjvhvtZzTK5d48zgKT+OzVGQr1oUTCozfPNdwaFhFcFtEiB/Yb7t
I+EfCr96jeNjj33aEtRoTp00+DJ7z9TYVvdVv4+S75vmWooTE1SJNCP3pNfO+JrKNwMUxS7psx6I
t5xo9XQYyJlBYLshu1m7STqvv6oBqJuKJlJy2mQnrBV7POi5lxGDyj0recF3wIZSxqJi/UiXjbCB
fRdhxnBzSoAWwpQfuLTuNHoeq9llPQI3XXCFKUjmJfcRR3ix/Jpfe8Y1ZqAbTEH2EsCjvCR0c2ZM
5MmMAncRcdkL/HBqzCOE0g7O/C0At2JtDMLPEaq6A1kun4J8FH94SlS33/A49TpfCVepRF49isir
HPRiYJzNLdOoW+0bcUVTPgYaMavOGNwuuDhMgYxrQLlX0+V4xJkQCdL+vjIvs2BLxIgcBvyE0ksk
ekZ8LOFtlKZbNR7+mIPf/5rz+2MG5sY25CLDJ7wSKGVgtcFpYLn6gfN+gPZcOcJXva3u3rDo75tO
cdvcbbCgWiD6TVxRDplstolvhapGTo39YJeiglkK2IhUamx36vUOGEJu7bK54V7ilezX5Pkml1Zw
FJtk7fmVbEuzOInOw0mfhLZRtHUvhg4nhlLrcd14i+avhANe8l7d39sriT7xSfPN4pnLYO3hPyaL
qiAnCzkyLg8dm0YT3t4JQBoJQffLkVHtYordobfbEAdxlbm91SMmF0d3NgKiefECoN34LUV7PhXm
os5dBgDEyeO6HJAsfZXlgM2Ywv6hov/TkBgOqPOgROa7XtvUYClrljQ+eFrmNEKQZQ4SYfXhGeZC
Mz6pxfvHQv5laSFpNkLCu7reqb5ENM/FUeUOpkuZnDEkgNECZMNY9Csdza3dL7MFg7hvXHLfYQTp
mTcpOBj79UupLmqyAV970514Kjwa+PFQa/7DcMpQ0eDobBv0uZOPiDpnFRaPEw7UmugLtx9s31Ix
eFgvJXLcE2OOnvBiliHr6plfrOfb23ulCY7QjbYwb0Vr28I/MEAwqk1+NbQjV7d47T9F8XizXJLf
RxqG3+T2kUmuRd8laY7SkRc/tlvYEfl4xRK67P3xwB/46V4M1Dkwk5v1LwrJ1iAGOma3B73EJKSt
sOfesf5vAUDigBg7W2BTMLn3uwMAPakcP193aOC3jfU8l5d8DsrLnHpZgF7a2WT12REGQpgsVDye
bnvzoO12CwPx87qG0Ml7qAl0YAeCx1Xk7/hv4TCVRsv5ObZr6rCUN/fWx6zTkr8V+afDWQMozFqY
s5c3TtPWTp15hhbW2BpAoin0I5nQ7sOqWA5MsTRsqYsgOUuEsEdZ+NzB8E6j44QggtQY+yTo7dFa
xsUEx5BrlLu++ggTzbmhqi5cGaN0+/4h5m6B5cYhEsLEPbKNpI4Rr1v8LbXT9Ljmyt3LCctuzpmZ
2N1aSy4VDzD7TBu9KpatRB6hyzRUSFJjXjoKtTBaRoZHa6xLK0DLfAkkCbJCCkL8o040vGvA9fHC
W3tMkM4+TPZtGmHon8VMQoVN8DyX9/6DqYjXYX8irDBskYfzjCQTA4XcnkKe3WpytAZSbL7pcCMo
kPLdrlLxOuF1gfzZ9mtE9iKb4QL0nlfIZeL92BMcXuBRPjuJqZvd+xyYEgoXhFpAuhEdNcqX4jM/
1EGvghrGT0D+OAGTPi7MGqB159g92bF8wzHWqbrG7rpzTXNlmVhfsjKeafaRbUnbmMAJgt65eOGA
MupxUaS9lbJgW2Eh5BWWt6V/6yJ/Ro1YrczxwzIXiXE0scRI08G9xwcyimfNU7C3ELyEOqZVS1vX
VwLNB55UpvIII3BfIR9sRiZyEejd56z+dP0DikYMIt45IyskVjrHwmYWxYPiZOWb/sCpXkF+OJhu
Lx8q2VWIQR3sip/TKECvyZq3GUxRhonAy+tD3GTtK4gq9W/6nhifSRtKGLtj8UhP3SLjG13QgAre
tRim1e/Mo9xZO57jkkMhOpa/SHrPrcjuUi3UJERZa88JudKeSuZ69XNnJ2H5PTQ7bThwp8iNyzdL
Wic6Ra/0hh8eM4u++QTGxd+pasJU50xrDagWutMzTUnxK5CF9djAG/66WITXrDn2xaUK81lYZ1GF
PQ3WaVj4jMkL+lBMmCoY3XDzN8p9IpF2T+6AP4nX6YtBsnLSUlCvkoNpa/EKjfjbLudG9dTutzV8
DCDGcjtXpHkQmHisYSNY+xFC+7RKKQVaZxIWnORsGXh01WGthHXsx/p6ql0z8xLDy7hOV7X4lhqv
NaEOME3UnCrfYVIsYs1SvYh1UBt2D5Z+B7h8ulEY5kWYTtoNEfa8oyiKIIpLrpCdgU/zhYwDC9vy
cLlX+1hdTxyE7exdx6vF7Ahnf699HJCg3rBR0RgjIb+MXavagdjgoH+o7bltHf2+YO+YbptbkLJj
pJeBHcxXvRk26Ep2FD/jBm56OcjeOtr/1BmUNS4H3FHMVSD8CxxM4IXTMrPOueQrs0vhl66mRfVG
GYDrWNzw1bCufRGji/vszeI2iTFtdJsFBTxw+aB+W/DsIczgV+YJTFD1lTKuYpwtB8GPzQ+ZehNO
6uX209cAqGUoZH6jPJlBiMiV0clXoqO4+RF3a2DGAoTX7q+lFCiKZ/WeWDyh56F0JBgcuF0SBOPD
L38ciMYGfQMOxxzfcKtXZV9qjCzWA65JrwxqRmYmi9Z0zKXQhvVE+DzFmmftIj6WA/6GsFThvboI
F8a9ILOmZsseZ+zeQzWYT8q5ul+TeKkSKH9AMFFpTr1it+zaMGo/sZXptpWyRQKSNG4+7ww9FES3
oSP+Ym8uPcUWOUI4CHx8UFpvPkWlG7nSyUyWnUuzpFfBhJtz+bwqjzAvA63m6UGLsNQSEl8XgO5Q
e7V1USE+yY8PMYyFZZZxOwk16VPwFa+IEBIkDvGbjvE8tOU6IG6KEiVF0+mIByq/tQyuCMEyPbNi
J/JZfmvdH5gNIXsvgvLhant8QepuVf308ZsCNQ0r7eE0KBg++VW3k/Z3Gn2EKS7AUYJJhaOcAZET
5ZueIWquLK2Osc3oMq+jlEyVUDV9qThC5oHY0x/ywTfMa1I69GWkmokM4q8UOTXLat8w+aO+acOE
G+dr0k97ndf1UwXboTzifnjw0ZNsjwNhb770JEyJR20ITclhzmAsdOYTt2U8vSjSWmvfojzoYTZy
zbrJl8WgAcwnhASrTetbNc/Z/CqUm4f41E1xbMtX7s92xMhgeMISPOLYSXJ8MKHQgIM4ju2InGVP
EFwFFxSXvPdUXYgE9G5VHnXxY9qZUsAyLF+sRWyuhYmxkFOgj9uorUNhV90Dqll8/hwmKmwvJv4R
rX5I4x214Y3BjhUCGDRYZY0NBhn29NYo6/73+Vm6HWKT5wa9IktY39KjjKvxmQkn5guLWutGKsmp
b1YD1lAGA11Ts0VGvbew7RgOC4HQe7XkQXUyJKBcdvefqT83971ahLNxZXRcJXup3cWYSXQ7PX11
6oLxFXtq7PPvIK2/cITkwxU/BxrS9pm1Pa2L/GjIp0Ty27JzZrF1jdvxUb5UzKj6LdOAkjQe2r11
c4HCReUG7I76RTxOtY/hYLZpTTxsuZGsEfUj2j09zsEqCqREPg5B1UKWvfKzobfD/OIGne0rCy/W
W7btGb4wkBqf1bfDLxk+GUWiow32IF0fR4I81Axc/7lLpx8T9IMvFLfmsvXuHyrmZy4uqKhggm4C
qnKqH0V2bi+RH4PH4BtVObrksSkIXdAab9hxxCi8mXWIBxqbZInGaQsMbvpUfNMtsKgyvBoKacPs
p3LqCt8rbU3/QHILD6c4e/gcbmSHw1F3xEsdaFTnR/qPuvDuW6F7fqGsv+MzpeepcFqcRBgzNXtC
vOz5glHYyfjVLne/uHRTYIl+7Wm0IkwwK+wnXTyl1OCGM+j1/k/4I1XPsj7nC9JrXNprjEwdZQd9
CzQ1dvOnokzHdbrb3LRn4axmnvjwEJco5fvTzqDaIXIXP0SkaEF0O93rLe7/td9Ym7ncJa3L9zSd
F69T5gGjedL7S0ZQbBOKlkMuDq6UNkZNCSjP3gTnCt2rIWHThCnDPhGWSYRvDDYNwuIR+2wIurDS
uxX2+fVLfj/T8yj5WlK9rF5UZMgr9t1YThq2pv5dvHCYCXWowhwskaEFcbG+S47YOqoCnIWTLdQI
zgys/z2heh9gpVcvB+Al2BJVfuyLhSZ9y5gIa8sGrbfk1S+PiFkWwx66FngPfc7MdFlYuJ3y0AEq
MRrTkkAtlzHjYOs6YfeMhRwN8yf7zz5/EYRFPbb2ry56cf/2MM5wPDPaF8SlhoRR8+RY34+bQ395
UnH/w0YTp0ut39RYuNz3j1ZnC5twLPYFIZimAK972bAFnuYcXluBxwvqwkd9iqw33hcHgC5eqHF4
Srnb8+DlM4b9lV/LdHTqjlaQfTy5jOEJ54kKpclC2I9KWE1LawjTbnUDS2GgB13AtLMD08Bnbx2d
EbZlzNrXZreIL0wbZbixL2Li8NXUzd7Lwb/lEHPcIXKnr8eBEfIkrRUfZ9OE0Sh9k9dXwUBCOdBF
TMs6h2Z/FELxPe9td1xFsQ+GlfceJ1o6+mbiDPC+VTZozbv9UC2uZIp5lw1FORtgeDSSQfHOVNVN
LhyLhrziZrBhkzpsx4vXHC9ORu+Vj/9t5BuKywgEgSvgpYUn41hP7nT7Hcp1bZ4tw5PL5V2NiFw4
T8kW9l3vA+yUdSDhv5is7nB5FFSk40G7/bCvzQQgmP4IZE8mOSkjn6RQdSPWtEudiegm86oDM01j
pM71amhDopOrCxdzSNWwdTqvOhA/xyKE0IKweMfnLRI3+7m/Ih7U9tyQOi2cW7s36URcHQXu/Gpw
ZJXLXt3cPMlgd3+L2Ka1yItiGCajq18s2i8ga4rL3wzNYOlqmABxeHSFzyzBgubgciLRCaTJAgBS
Sj5v86FIwVIydX9PTnXVgIr19oRb8niwXLVYRP2+7/f5Ko+h96xECtEbfjRsnUXAFLDlXjyebYNY
eDSBLdBFuZJex/xXp/C9RtMFTGJ4lUQfssSrZobKBOwixHDk/PKGM647v0ZPteomtnaD6o3VVcdo
bcee0bdHqd5gIpf/khOsmZe8vuLZHIvbCJobplT6Ss1CfGqrvViein9Ev2CBsrTREWuxcWm34J5s
6MnGI8yWFsjCHVQd8CqAbnYrVmAxJp21vhrNV7hlheJK9aGxAkbPfOzZnkXXIB/x9o8gVrumsGz8
Yq/ObKVBSwF4zn7GYsEjWKebVnfnr4S5Ex0IHuPVmU5S9FAls9YUh5qkVHGZMvH+6nYFe0ww0bi8
mO06lZZgP9BV848CwWy8GB5+Kz75Sdl8aof38fdmOK+D9H3zCBqITiBzpHs8nE1V2ZnPRGIhjzz0
NgBFPlOj+LmwxZuY3VnX7M9mIUJvPU+S2xtu8g0csaw5rWKvKHcqWlZTeJGMkFo1XpPVU5hrS7Gl
BdAtcX0nhb2/wv8B8e8k7QHbJpwMKa5pDb7HOSQYodG/qa2LcxcTSvKsnOPHNmEdl37qA8hfUhx5
L9XGcnvdBcCUL9XpM9/gLyePjqzjGssxv+RuYkZAQ9FNK0xWWQSVdbS4NeB0QLJlgx0Zadfqt2wA
llC34yTtAUEBLEsLYEeDwxCLu8Q1XueFBTeJ/fBjIBfCVW6bu4CHdUCvmpe/6Yf5DixNrRgTPPqr
3QumKgURajulfR2Ub5SwNxN+zUvbH1lu9Rx2pOlg6ZSuH8MHame6g/Ze+BM99e8oncflJBys6fVJ
j0OuTCLaeL0DfsuGS0szaCQgOY88hCkqWifjsc3Ab4vtvVtn+jpXfbncxwzTR5dTi2ZZVHdVRN0F
AyiY7qeRintmp4XlkvzM2VFQj+OveqWFlWWfClk/AC8Lz6d9THCNqw/y0ZBW90+rDQCtMOy+b5V1
Mu4Nf9WzcZql16+E0Hg08JzcuHU7KCbQMvCYdCuA0lc5sHYy+zKg12D8psqhy/1hQbbbAepjSo7T
pWIfXDF1xZ+U4wI6jFcbnmW+6VQj6X1bdXsLhfalpLuyCy0clZVs4KZ9s0ntS7RdLLx1WiBOlO1g
mp52kGUcq6QartOqvi8768uMzlq0wslWVm5uSvAjnaIt0B3DZUkUtO46un43OT2UV4zwxqcUmRL7
Vth5do2y4NnjAjtLe0IUxV+he2X9NpatNYskW3exJ4Ko8jI21qVnag559h5pKD8ckvoKWiqq8sLT
MRH4Gj+gi0E+xjra/oxC1ltMwWbLzMJPKWOLKx7E/F+Tj/CPb0vKx08JPy4kfVucdzgcUO4P35Ps
9dEuu7sC+VR3t2HtQhbCljSynIjQ5AeHB1sXawS7x9op9EXmoy4RvO7uTVB200Aujlbp1QpAyYBP
n7joF3ASz5il70sU4mm8ug00f9AX07ABNHlLWziI0BJRrjdoJ2+bR3yJ59bTY5FkwJV0tCxKoZdM
fJuKZTsYEP3eH8qWABGzEOwSz1FOrdmNY/+mEQjrYoxlOCa0Oj0UsyOJvff0sy57NiLAAEohUGbz
9iNxfhWZEehm7VoAes1j3X0C7N8eryUcfH5wslJu6FkCbcA2R/glGR5mNKyIAaC98lrMDKz5qPKn
OkXoabzXAWwwE4Zjjy3FHQsAJp9pflDT1DPTq9K+RPJr4cPRNK9MCQpwe+sEeCACojEmOGGjvuVY
fFHwnKUBF1QU+mxVQSF7nHCX6B5Wp+gdQKtiIGgFIgAG26XRLahJKj2Yvv1uPy04Jopm185BDUK+
fORbQblW86kmaMj40TF409y4t41V5tPm7jhlZOK+S+IXt8bja3recH9gThATUWQnlq88vqj0cp6N
1CnuvrTNKH+w3fyByhlCmikRbUAMXNUBY4x7dYmWRuvEhcPkgW3yNjjExFuWmyaf0SJLfDl1xZSE
0qVmQkaI7DxelnADvUZwoZfCaB4jnCHXyWMtcig9VQ+u+DY3IKqirbTbYYXLgTOoizYOLdh8911y
J2Qh6FaWdJH0ZYZH7QAMZUcbbnScvyqbDvThE6M0cy+/mW/WzVXyTZtcq8SpvPiNaAUxLL7poK7t
PczlDQ6/ggvRph026uD1kq/e3TmwJlxF7Dl47KtwfjEovHHvhHFJHO9brYdTgRfMxsgCS3i9+ftc
wZPcbdgTc4tPWNi9+TPMi/havhqbbgjIL+YTCd6wIkB4P4etassQCCBZhir0Mm43bAJ7sLvVSJPc
2gEBNYlL4gZAgp9ylTwApgtJlbG2Mc/GRqkRIjlG99GaO6yq2cYIvvTSDd4vPLC0aG+4791qwApX
KbdsXYMURPjHnO9Bv6H9MInYoOjyi9ZN5QUu/i11XFgHmXDG/H1awR5oo6WMM+qb3HvkFwEv4oso
eSau8LTOzMIcCxBG4s0Z2Em1C/FaH0HGiHnp1IX0EvNpj9YxR+kQc8rd92Xz3ik7EPVUeZmPXwZj
BXxfW0xgf+73devePYYMgHgsQXMpVW6244K0KMu9lK21Pt18tdxMBy1zx1cBvqRegqaF4McoLUPp
c3xeLfOMA6t087IV9Pgi3eSxi8GArdzWbXmpcgJioTju8BBlJx5wbtDDdLRv60YldiS0jncdxH9R
BjR//Kp/mrs/g+h8t3DIxef68MrOrYilgWJUQTCEPzP0UGdDfaAusKv+t+1gsq8GZVfNR63A2B//
DAYw5ls0sFn66r75zEG8pG7bUr08ntYKPEBFu8p5MERpHW0E52jliEQXln4Gd2bkj2LScDtrpYrX
1likiO/A7wo0cJsGG9zUf4DrPoq3ztwalO4wAgzrdAORr2zpg2+FrJx+6vsZSeDiAXpUYZcNUK2q
btsvpPmN7bepHHVYcYsl7ZALQUJfM5zV7DjQREejgy+7DB8tu61qRbO1z1H2Z4ouaqxLou/G413a
xefuflFUD4Qr/RCdXbXXHQYYo/lTdjtle3eC8qsUIIBSur5X3cf9FjbGecKGDaJEuTMZoL+JL1kA
HG3231bi3l87aGhUABjDRG60mEVP7l3mKDKpKEyDbu81RruFK7Zen66Vp3BCpFuBf3R+WEtsmer+
MCmLKHiAnLN5IVwgh2iEhePeI28+KBPdPAf6wGhPwVLWk88iHuZRmIiHW/bRd8y2+Q52qwyuAH6L
mbbpws7wRwSSLlr4hpKrciCcwZE2uQmoWI4UfQywMZKpv8p1AaiiBfHOYCxNmtQXGtji4ZhgBxJ2
07PXNGBOBr7fsp0+VTBHhBS9/tNrPxyTcfNtHYRDdB7RMuinfI0XTG5c9Hlf4znbgleDNLC7M12J
vU7wHGs55EtYs3o2eprlpOmbgPuaQIMQFDUFhHu6u4BN84RxiAl54KilDVUED8Jrlfx2GyPd/xZU
kM5DvxrNhfbYg+5Ydf5Qevl+rDeJ9Fa3iPLZS0837ZgOTr0vMdKtn9IhPozT44pO8+aixTTGTX5S
GYHtcAM6pjlpRvUS0rMCAuEYsO6hbJFzcYP1oG2Vezgc4d6G/4+j81huFIvC8BNRJRBxSxTKsoLt
3lByIoic4ennY3ZTM91jWUL3nvPHZFObyVv78kUwnOpWqd96FVrBOvc1QHYleG9hUCh6NlXYzeKM
f2li9UKlQwvDTv6W0c7Mx4CqiQi5q3gWyodAr+bs8GmSgePEtx4/uLhIWMvHStrX9Kkssuwu3KXK
JVTQswY1siUD4uXYwmIpiOKMyVfpXnkIJTcQ9PC5hRsWbTH/KUU/ozi94rJAUXtQmQYEUpOoErdb
hsjSa4fYiufUEWCd1/MpYpsDd9Car0L9hkizVkszyFYUvQjUnDCiGpvCd6F6nWhGi/zD04SzkDVm
m5r0CH8rPGGCylOJ+kSG14iS94KA1/5a2Q1ZQa8Q/kt267zalMpuxTlrBu5kHJLaDTg2X39TvAfI
hGQGtPxeT078U26F8ZLTyYRpZy8W55QktRXrcVReq9Ze/bx42iVQnRJdsaokfB0jlP7m6lMDj1z2
gJdNNVewtpFjZnxZ9NxNxr022RXtxrB4akzh2iF917oHvZAZR2Gkbg06xfJnRyB7IzIt+wbeo7DY
92s6Xlwiwwl01jteA+gvSnqEL4HEJQZu1OPvCH+bZMdcrYSfPTlfDcN2q1AhSgxvj4aUL+//g4d+
+43HD9BT7RnivTo+5V3zFdGXlB04xe5m1dKTtEcXT6LGS4LII+NGzi9xfgHMXQeJLQFrEJmEXs9e
zddA/YkzlxVWBZ6/YVcKAIkKB8MJTcvBJ/vhckaawl9qOP2l8bvP1Y9KEjHTED/uOUDfB+bkJiT4
UHuSPsPBX2rnXLXcC0dWzANFu8azE773rAdAh576QTJzDPqHXsYtUzsHKyI4F4/nRnubNIf5GOE2
HCLhZZqwx3cVtfexOq8NRwFyXe27s+wixB7/kaIUVfuIaCmS/F5+0xG7W2WfYrLRFq0/f1Mo/hT8
WPNZq8iEOhkBufXpeBX1kxTsY5Yk6Qm9VNXvuCay23rYpPljTQwwPR4hMVDcyQAPXvOe6ZdJPqXR
RlDAYI5YNDDN7IaSvPZz0Vj5uGXZzhj2Q5kji0XmX4o/GgFL/G/RvnHDQPhITuUxwEp0gRxbX39t
WCOZDyPhTmiE4SJSmB564BjZ8uIG7RYXGwlnB7Ky8Dj29qu1itjt1+9xrXJxHNbRsVK3DVPQhAyq
9mPR6zWvUrYa9BoirNIRop2gPcQC3eDhR01oXKUUW/4JX7JF4FKY/o5cuLInacdJdlt9iZg/w34A
c0DgemHLkQaRqWM1cl9oRdymM6sO7bTyGdxHoAjAqiS0SsGcLOnlAzq0xlvb36LChWaBPK2Uf+tV
ibjEXsUnlVmWFPnSCb9lvEDAxRYq+cSGLaKvyWt64FBnOOW1FS2KcD4wlbeDjHTDna6MvzHgLLaY
FUOJdEVv0U3feGG6q1K7zU2yVeQ7yDsSsr/2+QatZoGMizTsbto1J9lws9cN8KzBTGUXr71BWjwm
zfnsFDBguZ+q3rz60l8IAC1Rc5l+MjzK3ZFYhVfwu9Yofgdss4XyiNifpL2UTDJntUfiAriNIzbB
DHhWhs8MyT+R6fEhn08vovYH475GkL8GGENENdq1QsyAajO97PsVrkbiJiNc/9DwnGZeeJODQwOP
B4eOZRRhyNrXe0e6lkeZHfacdV5MrOu2nflyUlXyq+t+VOy677ghis5qy/e1fpPOefO3ltl/BZOX
v5Jt9UxvTDxiF1adV3GrM3r+/uXvaXcU3yfEEay6TGd16LFljMlAY+tRAT+NGCBtXszkCW9js9PJ
W8XQ5lXra89A98uyrWywcxUvVyMouvonr6/GRI8YF7Kq7TsEMGDvXwpbxaaL7IgVu/5qYFw5VdsY
GxTfm2i501uuGuEUoykAntFOmmz/9W9HvuAN3LgIMryp/yRW9K1a33pnjqzxTWS4as4Jz5I3LjrY
rOK3chJMLNX4bqByIF+b73B4xW8lAqP8BS57e1Jsoj+MmbEv1Efcen9DDLO85XeThTewleAMyM6q
UZLSm6bXgsQDrswQE5INENlJX1J2GOmbSR22pSW5ffJQvIGGr6AYK0/z52I/DI+x93PRrTDC4xTK
wEsewo6G3uXXNTGI3cGT4FJpckRTGJeUlx6zcNdJFlwlyJXyxHfa1Ozv0P/WcFavA6vDZ1BvJvmt
e92V4qi9rhNDIwAsJUAYXdKGVXt6gUxfVaQeHbMzHD1WlxDOf91bcfz75bN4VPW5eiFdQaaEttgd
DhqGPvme4LMs/gXh33rHB/oMGiwsmU1qoZBQh2VVzxnlt9uD06PNk4/NwFaxMWK3TqB3jwsrLXoa
7QryQUdIO1vGB/o59PhTukGFStVGuh+APnnF8r+QKfHqz++stKXyb1wAHaJNc3+kCQCUEMABC+d3
pW8Iq0wady6tbKDo6aaW2D91lILWsj1QtHHUeNUUNOFqCYUrWAfAK79iptv550qCgt7NySmn+jOz
UPFgDZj4xk2Iysrl13gh6MYbU65+Fe1NqG+6fp7Ud9ZkCW9kAhFuFuImUz+FNXPUvR4hewlWRAEX
W5Fi4SBVfFCjyNh0/x974uSupn/IdNbhW69t8t6DmxN6TwFcR1qYboFmZWEPDwkS3BDduChpXpuI
K0L6xcAQtRs55Am26DhDfDFcAzhnQBhReegrtKS0O5j/pj+A49cDLg59l3IaJm6GnCkKMct3CorH
2nVafy4cVWFD3SJsWD1f6xOUQ/guAP7sX4yZwnQO0UKQ8y3+ZGvoB3v+AWHf8aMFc27PcBu77tG8
yNTYR/Wh+Q30vbbeUEKMpJttHXOszrqeOvJ8ATqjDzIlB21lo6OLwp0RvUnhYUXLxIXLIEUqPjFk
bGsaCGuMLEpn5WCdGam2c7sVeUy8PNgm+nOYDppZXpuL5k4OHSxofstmo65vwuocndWJAdHOGHu7
bl/lfzlJWQSfLkkpZhZ+vMTDvH4s8ke4MP1KDwDlgzi9zalfkhyg3GF4KwSX+d/0hyZWEi9kZVJx
E3rIA7X9mplAtXm3F3S4oRTGXPzKtLYNO8mT9SM8gp5swheGnGuqbQqwikpwqGkMWWQm/K87ie9K
gQ1mm02XaUaZyW7K13EY/PY9Q2e6oOvVwfjqeAukxd2LAPj/krf7KtktRhrGv8pru1+V1I7mVH8F
rI+B1aaHVX9BPP4OGCkV+MgqR1Q9GQtn8Nqh5+GbxaPW48aQEZO9420N2pMG2ca5wjZXyMhDbY7w
Fjvv9CEoW6XZcTEG4q4pYOGscAucx7ndTcjF/wYVeYhC60oc+nTZmkXH40LPW/AYf5r7MGyyA95h
3dFanFStfmshZ8EWs8PNDSS3047NIZc2VIKHSP1l9sCZDhz2ahk+/oWMgq5ScSLfiqmuiu8De0WZ
vCusjOXhs/uY2QMGtyTolKVHLW6xz946NvuRFT1GJLqN/X0TOpX0W1J4wRcg9vnDMiA6979wWHvC
tEEndBPpjb8W+/K17YEg6r+Z6SDo7cyA/iYHFOte4PTL6FkPJsfFXuYGDo3TEJCA/6Lr8VohsmpJ
tampVUNkzl4TEs7wQYwQ67woIQ+myPCrQz5B2gAzfvnvJUMgvTDwW7Fq4daO/+X0zNylyVX3vB3p
rndK1W5uSbFLX9uKvCQJfSBpAuiXRTYUTl/9DqwoGru5OLaTiaRZUihjeO9I3Sthq/KiBpXc61dS
V0fqQ5DaKF+lfiVpVcEYy4A5p2YK/NcGJtclsL5eO1qybWzcTFl816g8qmwV3j251lCzkhrdM5WK
r44aS24XyIuS6I6C93pWwWfFTb4DBw0lGwknB0lUbEkncRqNTobiXqyG+4QwvobxTAYgdiY8MlxT
SpNeoW2kLysYihvNjC3ZP5ZGhwoSNqM5r1dWrDlhzsE54fr4BC4QL+8MOgXOyhDCfvYD7ausvlX8
lzn6HYb4KDwsXcoib+vSOUlHoxDdSqYu2TDT5qj213J1U9FxR12yfWkPBUy4CZlgDTcwfgIRaG3Y
52s/iKhCZ3A99nO6WZ3n+asevxXxjsXecE7+wKpFh+UicoVom7bcRfRXIp/H4Y4igrb7ft/SIIRg
T3JO4QX0vju058hePQoeKotXRImrQONPi3TD755UHJgCVUCj3S0Kbz41O6BFaVtHuKwbL9umLsB0
uDG+EWYo01XaKlgS6Xczo2/IBlwFb+MpHb0edmTZfpfUi8RGLYuv34FFwlRdWLpll9UHVzNRrceU
R8XV5BNETewMnsRmHj7lS7NV15vC2UCmDo/2xJbJi9nxJd2RLK3xDSZ9oUWqToYHRq/iYw24YHgK
7SerG1jbyo68aVcQDZBuBZDcoPb1iA66FVIv9M4I7inurMITYBgD1ohCKMXUiLcH2W3kAmbx41bK
ZZ4QMNBTv00o7PKVrzR8NOttSrGpvdoO4wmhuuiKt+7lMLe0P3gywuV3Lg5AIjPyN1sydmwOwztJ
17rgcD+RfekV2o7+M0sHZ1TN6Q8mKcwc5Id004EGg2PyYDKf/nZIJg5c6+Qpu8lHj7mcr/ceSdps
JcvNbSYfWbilD8ssXXpDuSaXyh7VI8eEoqhstNG8i/0ukm3d6vDJp8zTLPic+FhqM3SESEihw5Pz
l+amoR2DvJpkqPTfnYNxABoyqyzyUdR5M39U2CTa5F+G3hGPFP8hCbg5O5P9w129tivi4K8NE/k6
2KbzUZR/1yp+BP5AuTqKGf7P5/To8ZKrAx5QFxMX0/pP6MQvB6T9UvB/WG1ixoKIyILEXO+n+qjW
x5gxKP1/HhHR3vPDW8Fltcv5lI/w57RWT5OV7/nHHpNWi9iIrOuIrzZUX3CEuUH5VPz1bjK7ffsx
zP9KLvmOG7nkuRzZc0IcEAHVy91wP4Qi0RfEODd7HswGVwRZiLX+te7pGmr2Ml9Vq6YiJ0ZIxtER
oqQWz7DLJfmxf0hhZ1KN+NVRN7Sh03/iWWg73+BPh/nvQdGJfHuLIG+CZ8Z1Cd2UjjuyaGJ9F3Nd
r3z0ZH+pT42orIB6HCuOTOMj+hnEAwnLIXEkJNVSPfwDPsMT2UWblMDCzA8lRFmA/2yXp3RFszua
qndNIfT4nutvBWhid88uIQJ2w0U720XvAtrJbqitko3BLk/xRaru4F4t9BTaOMVRUcJO87lb/66z
XULby7+sfx/OOit67K079yVwF7HGbeTrnB/zlScBF9VX2AQuaILrRnawLEHKYRvT26gSIuio45at
MU/h0nnsky9A7zj+EYmP8bNoUwZ2l3i17IlzgXx+k3wRu5M3+5qZqvpOcprneFMz2enzx7ha2SC/
M09a0Th980bGfzYd9XXDPbIJywuAbNHC+4//jPRP9BaHLXrbVB2cTt0MqBiUYA/0m0E8hq/crqKX
G/e3Dmts91uNW/QTXbGf0ZWpLOXZIjDYlaW/DjwsUSpJYfWn0LshlYIxmCNnG4XhGHM/UohvSlg/
+gCsx+ZOiBQbwkZxYZLzj3XvrH3kaRA8HQx40v0ZwQ6j6lx7ReQPh6Ey/RpOoM7plya8x5NCd3id
QUhAFNE0hBRxFeRV/VMwu1VbSK91YaOPvEtkz0IsFeSAA7QRjiDpSBa8qD7BI4a7YbSb8dkGAZHY
mDLWXv3KDzGZFBz4OikhFMN3iFM0DZnFxaCTbdWgFcVMP4fMyliJmXPVnaL8VBJ1iwz/QXeX0s2U
bkWgfdrnTRa113tQf+lQkTSYPVtuc7HD8yFty4LhHy3A9Ldco8AzaOkiJCdi6haNi5eoJRU9BDpd
h8/RQPMwnSrMbQDrSb/eNTUSGqj21WUA68W6osKFc2ibOlI+lUTYkN1p7A9Sj/gayXE5yjsNdJXO
bYqS8aEReLyR0XpIjzFitCz5SufOSvTUEpHecXpIWLJwT9OHUt8T4580bvRheddiYWXp6+0r29X1
tlrTlS1AD1L9ly6f3xENUEdBOXn2tL+BoIe5vTTvTS9fpWKRLYFY1YIuSOJTffSn9SmnVxjvX273
V2VwgSgQxKBhmyAaESaN78xciXKQ2xMsPv5Ut1R3af4DxouJJkA9P683aXcOOkgzZjWsvBkbA4JM
7RO+hdeZ8Hsd4k9YtHIi3yHaQSKWdrShCPSjSZ8ZrGDqGoxwglPln5TYWSOFFC8CyP7a1SmdnWY/
i57Q39G5SnCkfq3u+kc+sF5TtU4GmfQX8Qwj9WCyEWc/pnoTPisCHUrQAeXnHE5uJsUHowigLUTL
kFvF62vVOV0KmCmdGNOUt/KLwqoQTl62s9+iQkz1q48XOYkdifk97V1uvC59YyYder/+UoW3iYPu
IaALleHUo0P+BPjKYOLH1QF0viZ2jzboDMGv9VK+ydifQ0YrsoGjHS/A4P1WzIkpAgMiM+vqe4C1
64HIW3E7UV0leBHn+OjFh6lAzOPWO8CFetyrxo9KIuufcEieKrdJ95Uc8yMAFoiuLnJdjxSog1xK
V1QNmhfsVuT3/Gt+9CXafzDMZ1dvoswbzUB16JhsftEsEbJqgU/6ZXBtAFXQATNq0PGMhM5uPo3e
zvHLj1tcD5Kvm8O1LPf4yww84+WxA7fUbFnYigO5IMjaxQuha01D7vOzXl8iqsGVUsQcasprlNAH
+bssQreBJ54QrLxvB9TeJYxJxpkrKh+1Gl9ruiUCxq6GFBoVT5Be3LQqQ8HUetrUXNZzanFGlvz7
yZaEbxFUko01AiJrsq+x9uLxK208I/kM0Z7/Gm5CdycZTxtxE9IgGl3V3s8O//SCI8wb2b6+xneB
PVtKPGCQSP9U3sSVA2+LKd2BlZ5sRGQ/+ReAUBUSvsQzyBfQDG5t6UDzzqJDHGN3bjEN3IPhc/qN
U+91abBMldt+E/y8FoXId5a/wa2LVnxvjF9xRfywAYcINZ1SHYoZh+7G7q6rDtOeehZLZ2Gd30JL
+xVsct9zKHVL7UHVvoLxvVy4tSo4DSgyJpfoO8SQ7VY6kW1VLZwaA2NyXUNqZB9tU9qq+PL4mgVX
9RpTxNs+p1OSb4rEg74soYfWI6odxJ5Sg+5uYTn67C/mUcnXMjrLY4Sx1Fp1lnpCykdYBVNMAvgS
3fkHUttUxGG+RlPrdJpcRGf18txDIEGtMuU0qsxYZKWruz54L0wr/msKrTk6cZuM8Au4SZimiB10
hfZuHMPlfeebtnygyxXI/M+XJedRJEMDAkAzW+S9UjJtM4EQs/4nQDYD0Nw/Jtgf4Dmscwy6S30r
/pD2D3GRNks7cSWir3crvOgGECSMN8m34SFPNj2nGYdkz/p5EvAi5AU/KtU3sbjvS0wmFBkKdz26
q6y16+QdsCXPjyCEafF4DT1Qwm8q3oQQ1MvhIlYOtB0ZBR97kn60yLjxpiRfMZ73ryRAeolw2k3X
dyU9FOmX9jZrpqZsSXvIMVrEtxm+J8TXaOq2N/HGdAe5Pq1jw1LyY6BuqDRPOagBTptNLm4l4RIz
04ykgZEjL3u96YfTx1IunnxozRmmXF32BsORMTrHfNB2XF3Uzuyt+SLDvgbF7UXYVIhqBt3wQRf8
EakwkjeAwDy9RMkNpirrTku+2K/EYnM30LzzWBrVezJ/ddoelB1H8NoeMU/QvTvHp5HiVRwmr9uU
71PZhz9f8RihL1aOHMLIYgpfl0zVtGpH3Qf2pDv8j4vKF8ZTV9nrY5IsIp04eiB7iA9ld8a2EBDU
/zZhQQIGINYwQYe/xgo7m12yk8/ybcpO4EXU4xhY3sxwqfRG/rBPH8YTLzRmho2LpIfNF7RmqC4Z
BZTU7PLO/GYfpEHtTqGD4/zvWKE8Ex7cCrp05CXP2lKN0kV3bljt2FElP7HqhwSG8mGTlDEj8/oX
qR9PLmjtnhwbCeLlrz0m6LdORWMz92kkZpJxYlIYRFRj9OSEbRGlXHRc7Q55XR7QfXq8l55km8lx
jRfMFx7cT/T7Wtm1BM7ygvcH2zP2ba5MDulxtENol5gdyQWvl1ov9t8z/H50iBXO66Pad5im8HAd
R+QOBASnFmsJ7aM8h9e1pXJLlMe23k8nk3uMsKbUy9O/EmzIohCGOykESYS+d86ReKnQvl9g65rd
Twwh4NbbMsO070zDNoRTwAeqcddhG/SZLIP9uPtWVHdyKf7ZsL/xP3e+u2+uiaXL1qK9jsuhdYxL
SVhtvNPQx500zf7UIc5X5+AzhOa10eqQl9Za79nkTpL9ErbBGo/XKWreAgqNqTAmXkjh3iU4BoSe
kuAM6R3C7JNiHUkaI6oJiyFlCpUzSEu2JINXxp2P+46Z3NoLsQ8FRLRqn//AgyaJbySb6AH4nFjG
oaPkyZgOCqBObxz3nxPEDU/smHvAkJx/yp5XF+Ec+TC41nX2aOBVKg4IGrN4X0KoWZPEYmyMizjF
VHVPHoFpH7rggn9pdHXb0w/CIYKZXgXyWJjrsvZQTYLT32I8HSdkw+vAUVG+4Kv/ShDtAftc0L8p
eAS+erpV+82bNHqqz/mgIWaCBOQtCPd67YtYbIItW5n0bT1HIntan2E5M/wXjAGuZaAdrNS8Rw5s
FJ+nxVfiE9hFRn686WiS3s9HyPoAsP1S1uZeQMOxwJrU+bhD4U4AaI72wvB6RFizOhHW8mu8ozbT
3qLBzuDLH+B4uo+9Rfbbr45SemBfF3bu3rZuxfex6zYKyreVsyYNnBve/Bw9os8m0lG9ahM42WfL
eP02Y7k8wXiHPwRiHOY3yCIOled5iQt3xH8BIkjfcLzwnr8jYlLeC4sHGQS33ITY2CnhVt0MNHR9
QFylEydS5e7q/6w4xkzpJgumCsjZmPXXy+s+G5cMkszlBMJzzIu/AGAjfeosVAcvok8t0luh8Hbi
cclXZORCyKZ4qQMziONndvg049GSbTRQwiEwrWOuWZFT6w7+Ji7DFLz8CgDU8pgS/neon80tvQRv
OrGbi91tjDb6d/aD9MNqKMioIXz5AQ7ppd1qmyJ+vEq2w8yueRAwz/y13VPmJHj4hqgK9+Mb3y0m
TPzgzHYaeXmo5yU35RDFFZP5XWcCemLioCmdRaqlXPFnPAJb4fJTPBBMHtXkOGqIccDV91JCxP14
bFV3iO3Jz84EsUTLCoWUQwGtsyME3TpBxDZMmM52aY6466x4NFk3A3Xf8/twRE2LtoygV42ACuu1
ftMq4iBpHhTacyI++/bO90Wzps7Juls20hFiqksZ9EAGohJtERoZMkM+/angRgCK3V7EZmJJm4kM
BGfCYdA6QbvVF81m8Wvc+YWDG1NadCr/9M5Mnkd1cmlsVu71BXFS9ck3Da4NxYC4XUF9EkK3rJAO
B3hOC82ej4bVH9B/JBeF1enItS8PQK0IlajlmqBEbKbHmAoV/iRgpsnVw2LI8TGzYUg3s/nQ3hCe
bXSdxBHlCOTxcrn2wAvUxOu4BhZhs5l8EQ+wPPboMASv6+w6p9V47mzjj3U/RrPCmYoemy9P8lHL
p1YpcZj53EeN8Ise/vVbER1Q8dMnc3147TWd5FBTBKuGEUBa8MklCKmgMJCSeFKQrYjQiw+D8Qoo
mcdZbfl2uDH2ZMVpEJYgymDrRcZ+rg2rbdxOegz4YpfQBn/1U+yLDvLCbRClXSt6z2N/JV4z+czx
jjCSwlmLl80QY7XoFjCt9Uc0vSKYiE1R2ffkW4l5XW1YPhDd3pg+Wd06twOH2LQP0eGYikhOpJDs
gaB71mwhOaj6Ae0sj3FhvMFCTJy1m/FQcjJtkqMU2oidsspGZpuubvzNNYfz3LrT5LLJ8Isyfsqc
a1F0KB8se5odtFYufzCtWaO4qW5obtCjmdM5gJsbYG686BrrjoHgRLAkBBQQ1m+hP4VOjkNrg4RI
ST7E+MYHxk5hIOJOlivTYzKBWwZDAyd3j9KeigiUFSaNSbrHxsumSAaFm2LX/NBofSeHt7BbqgMZ
XYmnZsEwrDOrCssoyTKbvuBg0/vt8mB/g8huJhhUEg4Dm+twnOzwH8MGJCp0R7XlP4T6y9bXlIiR
SbB7U/0Wdv0mfVKcjRrnM7M8bAWIt7h1EWSQJCpHp46HD/wYKJXm8iMYyfOHKAMrNyc7OBkYTql8
84dT9dVMqHAs4zN2YRbMdBOGDu4586o7+QHnamqtzNbL/CI2v71VhY1in4KiODBfqIqbvUZw2B2M
m2OXshXSf+gassV/tbMfUnc+dt8IJaiTrS1kK422Bb7juWMCYm1nLckfe5UfJuChP3yATZkcPAxk
F0PFXYA7fg9RRHTwVsC+4NWoAlsGp1nkozKj3pZ2oL+eeBAx7jyJCsDqrWxlILSbQnDru0HE17iY
Um3UOXtCrPOHjtDSVYkI0vYvnjsQgsvwctEolzBnJ+T8Tv2WfRWuQgOtm3BEoVC2DU564ux4Q7bt
P6ghio0+sOLJn+GZBDGwufWOM2h9gRwzBjpbBh/jAOmru1fpQosnWAZ1V6JTEDrfpksQpy0B1D6z
r+aVFs5NCJUdkMeaisqd8dm2vA/qDgp/aStt8ZLqvs5+Um3oAm4dShgQC1Tmj/RWNTthuxacl4Fw
y0p3ypsgoX21tHvpsLqB5BHnqTio7MhYMUdYFn/ejpfE1e03spMflHMAjf+wb5PB5BKQZAuuYeNc
7VEJ4CC31GOMN9tVLys0eo9yS0oNExxBE1dkIPJJukFvvGdoyVHgwrpETtJ+EYKZQU1uaAdxUJPY
Tf6cfhK8+E8kyqy3Oxgpk8g3gQC0zG5wEsBEpcnHuK1UJ3NJUEXz2ee/63ybvGkwGUgJPchTOF1/
xC6LwNgn1wRBNlfyE5GmF6N1XNLAPelHJ7ybAAePd21g+CY7hpkeo03xJM072qmgdzpfCsoczejE
aGS8DsMnzysSleZaejC3bDvH5MCEDJR7CrjobNGZt+kTREsWSUw1IV5Xtb8w8eb8lLsF4EC8l/+q
7xyrG6Fhb2AL+SMV2A9DdCJ2rtlP6CWsadRHmNofow8fWPsFeL3eL3cnHmj+1otBG3U5ToXliZJ9
BJJgqAQ6szD3WxkBILSTN/9TLn2yIQmdxOA3TiFWYVMWfPZcdc/GsyZkSXhDHodN4G9lV4I9jxvh
F6lRsjLfRHzw+/y1oQcCfdb0A3oFcW9tuL1dJE7diVmaHAJwB3eEchh5Kai/CquefCSaXFQEtuHi
wHYBVKqYe3Fb/sPERaCvfuX2AR4c/4BWFbQpYACWVDtz9wTq4iKBf4Aq1uxOcXi7Sp47FSWkGW0Q
BA1nnFSLMnrwzvoDrOdIaLWNzBRB0oKPEQdiSsQc8LS5zkBRc7vlP9i3r4zu5uJ7v/qo31R+AFQd
oZTTmbOI9JbJXrlhbiH4gioEcPcEmXeZ2OMzcc6dDSQ8uLBFS6xyZL6TvbJclx9dvufcribSfwe3
dwKXF4B2ONzwJgsMXMw4qUogOmsh53k+IVG6Vv2BG3QIvG40jjH96x8jajhX/2aC4vTyhH8abHmr
wwkQs7EDBDFWPGdXTMYMNMBgIrCW/tcwATKrklmBCRXRBLpDvn2IysktEp9a5857TEktFkrMGhB2
+MTs+j0HBABEIUQDkebqd30s+4dQvGck3h+gdVfDotAPUDWUCKE6Irs9hGGf9XiaIH8QMZIwplHq
k6GSBzM7DFh/PC6wBXngVGW4oIOcC7CqPqafwZZrJ51PRDtrl4KMBd3aA4foLojNOC83O/4B/TfT
UXItSKaASRCVTvPB+AhIXCLOJvNb6g80gKTFdjj3fxHw+UTDEFMkg1aFi03D6GM2K3u2SIeUQKAN
tgUPn9BOYEzerHQT3kK1aQ+A5egRBtn1n0pgeMdqasuSFa39fjvAelDxS25ebAq/rRP+ZLLNgTta
a64oXgtTWrDhKWX/R9cMFOsmtUWIU7RrbvINJQaGF9NYLh7NI1ffk21ODm6MgHwQzZvcDhUUrnXz
fTpHzB8kokK+DT5I0LlgSc33nAsvTCe9O+OoU3gRI7jIRw9Wmi3S8Txeilf5MnA5sm+x8dndN/HI
OA04qEBC6ALb6X7RO2xr18bej1a1J2PYjNYbcAXAY4YTjR/B2EzyH4+2vAUrJnKcET0I72JKwJzP
mB+Ne6ZePvnZiy0w5Ii+J+8FsyU6QJmR6BCjxAXIBVEjGlGHHZ8Bv2fCe1TTj1jbwL1rohJgeVe7
oYJEgzOT6WwAqK7sdj7Mx95a/VRAYSBdvc/mpu6RUrB9God+m6RXXuN8UffL8/DMQidALaH58GLM
TZwqsbCZo088mP1OP6/UMxawgnhebPYo1Uw8IHHo7ePI0XBLsWILD76Qr3sDJ+wIjEJrL3lGs1nz
ncVGxWvaaU/EMPq3ceD5b1GOdB+KF5z64xS4s6NeQXSmswiWSixIj8gRsRDvgjlhqGY+PiCZeOfE
xaDDo7SYXLbi35S5DicFT2Nti3irQxsYLXltRhaC754bU/B5W5dRnj3tn6F8IMoBM1z9QOC9aClC
3Qgn5ybXYUBy46r0D/BYIKzyeXRmXCLrN9T4+MgEwxJ++crlvKtcNSAN83xIwgOkYgHqTxYXsVoI
MhBMoBZnXggXHqGINwGDMkpOhvTyT3hUuEDY7cQdeIHyNkduLh+a3BpQOpBlsBenUyO4AT250Mzc
JMhowrzxwoIxqEcyxG+NlDfUfbYBi0hPhiNTYhaKSAB3EQb1IMc4MTnwYURxMnSPERcZOH/3xPuX
Eg3C9lSAeAT4HIlz57vm1JvZ4xwc1Q/ASIVVmpMNX79oc6SODzmzhhvt4ExQIzKbgbzH7pvNgQul
INwME9VKfKCMjYif/AOtlr5JG8SHyR/YcXowfVUfwhPpeGktMlYMoEAJJCgvYMwV4IP9iI1P+DfI
P6z8sLd/+XvZuy3vDjcDv7eX/5ELzc2czS4tBWPsA3PlzOoPzBFn3H6c79L3MlVwLrcea838V/I8
fCQP5Z/4b0if0s8C4SJx7W8IdSrCMuP9SzAb4Ox8o2OQMJ7UQbPDeSShzr29PkjgXxpaVvH/PunE
agwyI868MefoSzu+tn6OZc0hrM5YhKI2ljUGBHyJM/YrRA5otTEgDBvFRwPB5PlZ3msPTTcvS9li
B/rHkNFzowVbSAd8vXjvsCh/LostMwUL9Sn4eYve+830D4KctX+7fMzfTHrNnoPCnoBJIN8Ujydv
+miIQ/Hw996raCMDfwQ/rJ/INnhK87fwW/8q75L6H0fntdyoum3hJ6KKKOBWZFBOlnxDyXaLIAkk
Mnr69bGqdp3a+7TbLcEf5hxzhHC2G6lIswPlH7+MFRa/7aGIRjdxZGyAuK1Bakdc8sglHsJ4rU/o
KvXrvyJqQjhFIGnr2SG5c+/rzntRrTRwngV4JNEz5/chj0TZGYNVaQu31IDqvpv0TVMI+6Kpdwmd
MWBJTDsLtAtrKY1YopoUsuMLM4IB3MQW1Cqi3mPMTDYsLjYp2EZ6q6l38Q6JdwAaKHqT78/bwazu
hzPsqVlAHJ9Vw2TZBs6uon+fnZR9yTh/5vRAOzSUy/ey3OEdb5WeuIEnN14mIpQIhkMTOf8SzxM4
yygsenxL1N1HE48++z15i6pOGjAN3AHqNQlk3BB29J945hlNT52FSwENSXBXEki5GNALeYzQ+h61
XEDOkQCBfIFmk4Dn4Qbmx5VIAI8gLGrzyr6GnjfyW+CIU9ei8ElXXATDjEtwXY7oqqK62JEeRBlY
L9gG0k5VNxTalFkaDE4nXr83KLUUSvAtwwJR+MsJk9a/Z7/IuT43Zq/8pRR2LF/KzW+c15TXKe15
zQzMBqCEMJSr30XUunQnmb4DxHtt4ZbsH57qywv0R5gSXOKnq2c+NWEaKeEUM2VJ2ClCRwCiY8Hs
7tZmKq5mPo20sXmG6hvboPK7i/7B64RNP5VPQP+9BW9bDsYNNurlCqShvrtvEPUW8vAU/Ads13zw
QcFtmMupxzyXM+GrecE1abGe+c7XhN0xdQA1g5o9zMXfhQDseGKJMNJw0RLCPg6Qxta/4pTTZc8q
B/LHkH1BDvyoLnDvyAzDgV0s0YKqv9IKr2JUq5yAB/5FyXusekKeLNAb6w4VMIRIAi6VHZ6HboX/
9yvsF1lgbB5r3ESXb+hp/xLTMS6Px3a2mbCK6Ty9c32yOz/GARb2pb0Ye8wG3r+AW7LgdSN6TepK
EBDWD/H2T0/5Tiu4YuC7KNopjVjbS+wHXjQsF4UV6cDtSNcCNzYlUBL0hjc96+QXnYDbPO0MjwMz
YB+3dQiqyeJ4Utd9sb0ZjYibDF+w6QCdLRqfwgdt9iYLChgcR66fx/+nFm+EzsIjKkdxYL3Q+atM
7+PaEW6fO4oIrziagbrLkD8etEs7QRAwQhnuMZG+ZZtneQGdppont+YJcTJqF7DOX+qhTp07jxUX
ZDsmS+7CKYBz0r5hEsskY/c5AaasZk/38cSvynmsSgROE17Ed3nDkthyihJX1Uv2UO+KJ75189nf
U4q01WebgyTBIJMAb4EQAbAWjbwE6h6MVSIvQETLNuAeZpCfs9dBMgVv5uPwvspKu/4pvovwtRs+
DlV2cmAgkJ4m5Jo5oAH6o+/aCdHSPB43YtXmBnyEhGI6XTG3g1Fb2IPs3V/r4bMWm7DXfosn/N5p
OcWrhKubA/1Xz78o1DkgOH+gJNPscdpJXDnQ9AyvRwLPJVX5wjHpvvivcI84AxhVZOBxjSX3uKKa
fwWDGewisc+RcJQyUFudn3fF4xjEP0ZeaUxM8hv6Ju6sPEi4cK4ZfdZFC2fn7mmXiwUIZIO1o5Qv
u3z7Ec7Fj4S7QL1qh3BAjvBTJzYfiyFDbpv5wUz7uaAE92Mco9u0ewHqRQX+yadleMUW+srQxrgU
YXb289Csfr4XNvmW3BvicALAqrxcIUo3hcXMWHe4G1fTY7ms8KLLcAkfyMl5G1PgBoCFjuuzOuLr
Qw/oi/dv5jeQYbV8KXkeEN6ciTdjvGWs+/eNHkoarUL9pOSkeANZt7ImEIjhm80f1ORwiTPmd9Lz
n6HuKFdm5lr4cDIxKJ/x0135b7hBSRlwM8jRopormeuHH5geH8cuF7DxRoVNF8U2KQ49kmq13N77
8FFiF7Aatnhuz/aaB1nQTTU3lvg+HSob8ysLWIK1DYv2se8nAlgxdWxAYs0NhJ3fODRXHQZa9xzp
oNbi+4zY/WHs4TeNyS6tXHBPCtEdC1b71vVVLFveuE7ArJk3ALFUkAczW2TySOmeLAhCL/OjCe2b
fkW85G6KCaUYwQ0HCaBpS2rboDqpzma8+Gh4dKO6Z8MnIdIV9cD4pPOf/baFdDPa/WZcv2hkBkwZ
U5EZ6L0K4OS9rXJB/M+LwUg0q8Jfhu69tmvxIhtcntULcAAG7q+8NjLnoYWpfmnNsGjIrMNHYf7A
BAN8A+yGDl/a/XtNE3Ztp26gAcAWEC9qTvxbcUqUf2zW7rOsig1tInVvx8eFzTKdaRrWOlQJPqg6
FynOOkhAc8hfPjjwp2Fc7cmHB+jUb+MM9z0QB6o/qNsE+TSrdx41nwlaqTNPG9ZYGgjVDgEInogj
5Nap/meijcDmjakaXmNXWqbmdWr4IelGDz5IlWVm9K/ThTq6SrEqWQ3J+/wARkmRike4cU6ecExA
oaszqfncv+7DmdsVXFvT3CkPUrwlrIXxvkgMVhe8ITxsekp9Gz7J6AA1dda4FgpYEHPeM0jRc+bT
jShF9KBYwccPbA0eOI/63GZ40nNvfNPag3dmGyIFZy7CSjyjcZxjRY/qP6EjpkonbRH27DhHvrNq
9wU6zDM3mLDi/uqcBeT4eMEzl5my4LTxbd7td+NncBnERTa4MhrVOij5T0D/sQNaeSZX7mUOwQlN
qZB+oJzFwouy9nEdnBpexGjy7WSvenggUtkDVzrcA9+RVnhSCAKLmdeANgtDrJhyY/5Kgpzr5xHq
11L+AfNq9yreO9gCJ4Ec3d29rmMjKeHBAEQXY8NqhEqPz8ba+DFNqAoMUDRqu1WerPnNM/H3OWxi
039Wl/4g4/SU/z3UKLy7Bh5GJmIIXj/Ty4xtejXFpafQ5n5NN5vbrIblfm/8CP2FL871dIfkl+ke
s2V1erL0n6i5GYMxYaxujHO0ea//mtCMcWSYrNjzoNEiGsCWi3gaH0lLxbC79CZ+/vUiMiwakHia
haXdTybzK55U4YJuvXCqQP/wwrmX4s2jTRbJd0Kp5qj96q0TR3Vhx38QoT44WhZo2/AYRCg1V9Wf
DME3iwLuX/Ml8+I///TPVQQBrg8SFmsf6//eG0smFPe6nTy+wfHyT9DDmXzJnoSpVnfVxaXpAZXE
aTsPVznO2rErx0GzxRpFW8mfhV5t0OkhSv0wyGkJGiMsjENduY34g6FUw8xPs+5rOJk20V2fQLmS
Om5HEu/4uZvtJOUsqlbfBEhA1+lnG9+v4PNqQ+ooSDoLqXfUZKE9gqE+QfioGXwad8t4bkMzgcS0
F1/Bs4teRkSGEpr2ucyIjcsQrkFtF5SU/H+msfWzJHdtIcLG+Sz1hpYrcdoz3X75OpjFqh3ddx1o
/26NZkX5ERtiNPiw6/Dxf+qnRr6M4+qJq8tJu2n/miPnAJRc7DU2aEKKLyEmYG+jlZnTFH+qfGvy
LzndJfHxUf4LY0aePSEPOuObGIql3cY4pwXNwzE3UjAwnbYesBt5xeBXOFQSVVJtHqLTrsX5w2H9
Fp4/wwN6izeeFtT+3Z1Be9oxys1J2oSKwar+FbY88dblzHaQAaHsUfQz4zggEx/MF2IDIecLgTnj
EZF9bZl+g+EZnqzDcCzr7QtvKDweUHDjR/qs578czPWi1X1K7cc1Rkobe6CtGUk7CJ0Ti8kCin+0
gbMthqmpOXE0hhgrL4BsD6Fv+QoffUiun+RcoBowO2O9yrYAmZ6u8rVUSBU98KpaiOT0m4zlcbQz
/O5K44BFFPq5Hk9/EU3FN6oJHh/k+T3qbCxVSve5V0oaZAgSBMPhkdHEq8l5FQDpeenwnK58BYUM
Flk6B4jxBIIkbcWVJ9bDvNJVdrxn1Jv7D+uyhlw97FvVZYHiHPgSoyz/Gk3mzdY4Bc/i8hnVNbwB
EEfN1zW7praurMeuEr4e5aZDfNHB7czwKF5BRxF/m1DD7gHiKoai8OgY12HmbOPM+jhT0bwwL+cP
R3jB2JD/45+o7Bd8KOA7wpP9mxJ0Gtfo1FBBieAo4weh7hUeM1RvJQrXD2ZLwyo/KhDXmAVarFAw
vefEnj/rWyXt8QlmyGb4zz+YyNGI2BUEUoziY2N/0xkb1glrSGY8yiQ9c7KfF8PLRQ0CU2w6GIdX
+oOwhLBHCpSt4+zKj822PaAZrNHMbV6LPqLGjgiZlrM1Gd1vM5pSN1nZaOVAHpgmsK6O/Y+p2fny
JLTbOqIkrjdXks1nDqOFoLvxWNKj4Np3skRK+1k5xT/MMw0E7VVBAMf/SFcKT5gIa+eJsmdOSzkj
7n1uaptMBYz97B6v3QxFQiSvHgzoN/3cRCNdeZo9G3FUQMSDCASHhxyPmg1yFByEt+ClzPfXiPSc
F06/Xh+R02dip+Kb/1q7YK7beRDaADiXna1feh9p87I9JDE87znjpohhYwEGSq3mGzJuA0cGtifG
KIXopAhoMteElhQY2TpViANZjX72q8NlZilOTBi8xaBupcgEXnB/QfNVz8AMBR2Cus6xZufF5qs7
NldztuUXNea6a2zhAi0qwV9Ww/CKI6sBJXd1YY7xPH4OPQmjXX6SW+42AgZbzpAXvB6YKzaC7px/
w5irw2RfgQohw6ZMm2fnJxQWwRmetgGjwTb8At9i9KOkAzwIdLGHZe/LqcvM+BN0H8iQ/kT2ojXF
o9R9kJVKdCMIhSMnfE4f1vWXzpyHiUsyRLrX25BXcwq5k359mpdK8NTdsQ/EX+E7Sxd0aL3msJTf
Kd79C3h3pGW4mFtrTxJyoAvbT7c0AjouEUl1BKGxbvdMsGYQ/CCZ/r4Ud/YjERnJfOZc/+Yn4Nr7
gZI4bVxVWHMpJKhRZt4LknuFDxvxIECmkCA7X2JQQuxb1KfrB6C3QgHmIOhlw7x+sd3MSVkJW7/+
Id6jchtYiwg+ZnWU41uFHW4C1jEcUsJsc2wfIgMskIgYyCvqlMGiHXHhuQMM1UHqA0rwYqKefxiS
qxL2TLPwSr7c00UiIUc4q8u3U9nCousW6QzqCHUYM5pQuOgg3CTS2myYwvpsijPZMHT+OrbxQmth
l4dd89DYnFKQuFnEd1delAk8ZLS9lCubVvRKpOiASRwmDE0DbZMu2mLKmjnnCwz9+ZuYqoGUQsfl
/ORo+AWplE5ivCl6zC/YAHE4Y2+Uf0QFWvh79slWLb/e4vYZf/XNdYb05fkPHYTqvRb5fVHTmxhL
mTOU+npjylZDXcKK/H4+9kMcNsOXqCE8saJpDFy5aFsbNpi24QMk7uOIy8RbXWazUM6lOZQNcAHV
8AVhJdvYl5D50HAUbgUIEoqtrtSlxtDr47VRYlg4Gs7lFaf82LlCt02JZKnH4CXdMtSfJj70M8dU
fiu87hK/xLnd3Bmf48yRNqO2oLaFRAmrISo8+Q0JUseVK01CwqPVAcPeNwL7U3JrpwcR4qkxfmGE
mzK4xjbDetHolt918y/+0BI6jwSxMzEbq+qOXcWmbDEbGYkGDTKEhCI8MxS8BJlM/KlDc9+gMsPt
oCndDo8a8/3dwllRYdl+QlvAvsXDMbdOKODSrcpYtMZ7kQ4/iQ8FDElKHWmFNpbbN2EuGeVkYFC0
p7gvb2D0wOspWa//7i9eoVNrHpywrl3Dy8jaDSeDqa5eOKbhC8mD/tV627xNyl4Ia+Wab6rCrQdu
fvU+v/CNt8uoHHUOFcApLFS/y9myQtDYrtjFWheMZThQoUGUKK85TgwQvbCq7ZXr+PWA9UIlQfCs
DoWQEQ+SIqQk770QNP969SjzlT8JQw7BF17Hd73XHj9aQzgxDPnqmFDOzHpuOnjBTEuQ/Y1hCbcM
nabpFwQV4OHysttNhn6e7+FK+IqB3/LRtSULxpKT7wKkBeFEEGNnYtmki+Yhc5LElQdAYxApwpsh
p/ywx6AyHSi4xda7n6mQ6x/KDLHEzDnbyzU38I/RrAryEZO/bM8hVUflj8xYmXvhNQSQ257d5oUJ
ZPn5M4bTXfPzLekf6v4p/hZwI3XYmPZ4P6SPX+nxmz4pYg715y//Jj2IuoL51Jdf/aOwIEyxIyOY
THNcbO84WSvb6nNJWkTO3c8gLWkmJa9uw5kAg3jblj5pN8J6ogIibPwSH2Q8XCF9sQA+EJP+1b4y
GWe/uS1tblU2HPcA24Ok6x4ba9pLOxVhQZs/jUzKmS8/kQsF0jd0JA1r1HpOMrvxK8/+YKUM8Opp
P+ZwU+sLY8SmWRjlFljg3tpDNMkhJqc4wA0ZX49pRgvbMXY+CO1sRrxwl/+fuw7fQwvpBZveB/nS
NXJPr2Q3k96OJ+TdaZjFOFnulvmWQ3Sr6I65EJlGR+nMSv/NVlOoF4+2/2Pr1OTMYdEOstSftA3X
KnSaDgOlGD3cic2XBpymHKSIM9+wLiDJRU0bqSkKhWu+eQWIK1NnhvOhaTE80iIDE1Uy0f40JIge
iTfmHN22Rfs/nLPaykEs7A82zfWcOA26zvkAv25jJn5chtomz1fle/+HpTk3civzKQ+j6OSTFcJw
7kVfhlDtlZAx2qnyxLpCaRF3eQq074Rem/JOdqUSprWTYPykOP3yvjQuCLeSFmU3uSDnuvA6giAe
sIAxdAYPt2mbNEB8yZVXKrTUTRfEd4+QAyAMOIj715QJUcX+E+/iEKX+lVwU1e8wyCcY61lEA/52
tVNTPpO30mMiCyOx6b+4Je71jnsAdlGDuHaKjinoGaTWl/50huyIXqE1ZD9vjeSet/jXwOoCYTWL
o6ggLXiifMIJHkCc90E9aMnaFHdwP7ePBfqG17VdF0sRsmh5na18Kf0ti6CDSImdJRycW3Eu0p2h
HBRAzxoORZjke0J4UuG7/fiYpGjZddD/cCz5QSnd/PXj9yM7vkXQjyjO9wny0Hz94njqT9CvqD+x
aVLgH8OsYaDNvKGg8Q+IUqHPBCFSnJgzgtHJExX/FDrDMqEqyH24OS8X20AGxxm4sg+zUOIdwjhf
8BbwD5GQwugbMT8pyrFfFSDeuJKQI8LrSI/lVwOZM4W/4dx/+HsgmjaoIBPXivGBg7Kzu1sDLRyj
j8KV/xHe9yurU3RFbX6R5kAQYDJ+q/m+WBCANUaMIFzx/aOb83g4phyqpoP87bGt77A86Uvn9hhN
bTXOBQzB8mNOr13hv7tlBYj9VGzTY/KQH9qmE+YRrUuCmPqoK4gZ5q/fMlKY27Ka5dhSxH9w17iH
aAa89j2jJ3IJaUk+35iDyJ6QLvKH229pV7D5vxObdsCr+V5wtFrtj2ZL6Es2LZbmNmUKZk/5fIua
q8RYm/LRgmeY4Gg35QL0ohVrEeFnWumSM1wp0tyQroJiK8YylrEQP1NXq+qSKlhFk4IzuD1wqAhd
8FgaGPpT6ZBFgWPRIzRP1ML93Kfn5H3vsf5vAbiW8irrjin/wKGxbRV95LLQnXz514a6q0K0xRSd
4DRIMFSvuZXaWO6WHJ1bjaroYx+efgzPJVumeJqq1jjYKEyfLk8N9el95RpbHdtUmG21RyJUrMIe
orinocrgO/JlzO6LoDnWSbLSZFq+17wL1JMJeelNZfeplverUMxPgkuECo/eF9b57/09L/Ed941v
4xuOFlXwiyWFImzeQtCmAmaoc8cXxEv/RQSMX5Q5Z5K6VL0q6P7E1y7GiPRfPdto5Ao9sH8JXzlD
ErtRF0QkYg9SnspmV59aguAOWM8rr62COxJjlCdtOi7uRK4BIKIp9j5rKbe7C4oFsriWzy52ocvN
8nNCUZTFB95f04f4G7Sbfmv6NMjgXV5EpoTKWODlzN7R8PrGz62+kq6DoRNqcU/bGG9X6L2RxAi8
zqkz59JvDxv9VExkC4/VTYyCRiZ9xVNbvC75JQ7VkL2iMs2jytVdgURECa44c1VGi7PjJ16KXgFd
C/PvLZVbnC/vcTStk7451j8vRvJ5fJNb7NC+7/2vTiAJLQrJPasiuQ3HmJvdHUkSGqCpOVSdbb7O
iIWd3GTIaOCexEGDMg0/mA1Rg8huEd3raHEgt3+B09Kx+kazb2dhZhyUZk3UzF08vIVzRsUGRk1d
8c5RL3GtOVBZ3+ZlQGFaUk8tR23JNIP6knvlUYf1D2Ub+SAQYVY2yQiwuNGxiWfWxf7zcQnM+djm
hOZzdbiEcpT0628HBx5zU9CJ0FHM49XLWGgpH/fxc5cxhbmf8RXIkdTH7r5a8u36qSvdqByRL7YH
3fZY7arlkAb0tPTr6lSq2X/QxmfYav973VenAp0sJfOj45rwt5wuWP3NVgr5RSggmNphuWgnq7KM
huacQ3FkzgYFEF0iIRfM1XfyGGDIhCzY0gz7sVSh+NLih9A4p16nswfEKRq47hmtLu3yoERE16ea
/ccxSRgD3sJXpfU/FZJ7K4XniEbjXAX677ij+QfiXnAbg+VwY+cpUKMDE58DpPPQucsc+ZJb6ja7
FKNpCQIsAS3Mx7BfcYaEVcWRXSP/QHcyQsGE/aWsRhgl0jnpNmLYBNpZKun+FSZiLZ5cRMUQ1IIP
Br+uRwl9kHLuP4ETlIimMluSuohPuQJ7RsZOg8mp+zK8CNcpAp7q8FlGL6gvFTiiP0ACzeirJvcN
4ReXpsdn05v7bFXUy/4eaMCpH1elTWKciLfymWxorn0SHSG07Zo4fFGZzGxzkXQuoI7q0zhbA5tV
v3L58GCptPs/ENj2syA4RhMCeheFqVTynkJrS8eY7A4TXhpIfLqKK1d/22qY6SvxRtbA+8bFRUdv
gnufEL5//kiAHYmbwUcAH9Pi935q4dstOL//0XewzAkFES2iZublk1Pg23UxE0P4XjMqDw8z+LdB
xGvB3fuzAG0SuGrAf2qq761y4MqT/mBmFueuXJc8nq7yMIbTGu+O13SgFHPF5WJ97hL/0LArfPLs
4P7QphMHIN4q4sdReyxMatfRf58eEsmNdkcDhQXgXMciZyUzVj1lVwI8KuJv3hEQjjdMFzu9tBjq
8Mkm8wo5JBxEaaGDWgRJcY6gL4DQiT/E4MIJ2giag8D9TIqKAf+sX7wB+nvmOvDCGAeAyRuM1G1x
ZOa/fuahnjhjsVIEaOwAxrAuCauUtajBwoAghLfsi2U4AtXKHt8E01OVJEAQznuzey3OQks7Q6CG
fPpAhDrE7cLFAYh6vqedt4ujKiHKwzbOmogmnKJ3Wm+oqWA0Lw5nixs+27cUR9b7rFfu/ZKGyiEH
XKQggiJMXE4kqatxmwdFa4FKMx63ManPm7DEGk138J9sGPb5OiHxXOFsWrTDxXf1m2BtXOE2QIjI
XmZqA876DZ/Dy5jzeqS9TTyZQCTkQ19VdL1ooZl4wh4jWAeZ+hM6a2NHviKAoaC6wUlz6uIBp94/
OFn6HATsxfgbRzxS6HT0z6CJoFWdhKG026Rh3K9BltvYms7jxG+H3TgCkFAITXkxuOzD28FMMGc2
Rg8bvImyb7Aqsat/FYMqn/zNN/r8OWrJBQpzUOBxyxWr6lOhlofFjPoHrjvknKF1Rg5Hjz8qlaAX
gYNMaE365K6C4cuWbBm6kW9Wfmp4+jt4n8YM8xTzlxhGnL/YVHNc0lmb2CCESFqw4UlMWM9BinsZ
9dRUM2DmYNYh1ddo2SoWeXNzrexJjjSR/369jnfmCYYC5ggIoLvkGgLiYA0zvTDMC7xEvHCy1dBL
eqYHoBBzJaBbJbS1ZF7gYNMmUU5xpK8wq9Dt8QczaFD63CXHF/ekqfxT0ZAsOPXbkzqVNhR3SYay
aY+zIHVPnkQvgOgW1BBeYJBf8vUIuEM+Sd+TPERP5RR/mH19/IzWGrYi+YJzTtwnc+cCRwU3uxaD
29YLITIZywJNvpfKGqyJTdRbKlJJd0gd8ml3IpbF0uYuTlHT3Dw4whjS/Bb/ryJ5q7ROc3jQIwus
lp3h7YuvfWHgwe9Je7IqexLkJknDp4EHblWV/wSSHZQFX45a44PaMv0mp8lWn774tCnWsI7hZJG8
/8n/I9Tfgb2N2QtmVB7F71uwtD8cfSib38/A/uvhrNvcU0wLGQE2XpHanOv1qZzHhV3fGkBNJF60
PwhRp/o6e33FJj5HvE5bjbBD6aOtWbgtThC4mVjJDWyWoaJ5OfHn/YLCPXluYdPpNpgFeVk5WUEL
toa0lkDWGexCVIAhIRKVon4zpnpSOSrOqPhSi+Cb5tblmAcC1C7YVrVhhiQvI0mbmwWKVhGlG2Hu
Ts48tcMch+NfcyWCZ8A1WUh6IO6wfeK6B4i7u6rii8Oat688sXGwm9ytDthFmT/QpeCztP59+8Yr
6SAJ13bk/ROx4TzO6edMncS5IhGDY5l7ifGV4fFbsHgUOOwIBeItADFwGqSGExOpQUrBO/gQOkat
nlrYCUInBdHb6Zt0nDIgxXQNmsrzpR3l7TIzbL/EdsPKRlWP9borXZLSB9ShYqJqm93PUHFGhHhL
iu+0d9Be5uBb2ZT8BfLa/rDhW0fqrerI3uynIqLpfEYUCRzySZnnyKZdf91A3/UCT15uywkr+by/
aa5vLy/bZxTcdy6VeeaKB6G/AkyayVKXw8Kx+VvdeEDsoTjE94CJayiBZujSCR6eT/lVcGpfrnB4
429NJ6OFpRCx6yvwf49rry9Cvqwd7x44D+0lKM3sAfz+GptBJ78Ea4j0yGxWcTqXBKZz2p5JGyVz
9KmgLienMHiPDNj2BHJy6WqMZhE//k7Q7shkdsrgBrPBUu2OijSgJY3ejmCLKwDTUD3ie1TumDfx
EJwA6US7FXGaQV6C6xatj0mV5wOKUBZvBfQota3C2LvEmKhF2dnc4I1Jj3n7/v8Oy1aAG7jFlDi6
PuY/yy6Q/2XMZU7s8G9yt7vhwGuc5MnufS3cnfor4aO4OaMGc77EdQY2w2h93Ezd4oNsoUyJgRJd
ylkxHLcZzn6QheVLOkWDB2KyBNet8/2oLiWI4UxCH8daCwTsKhnbPG2ore8iSIfgs4nB51H4ByLj
L7xowdUj9ioAzrKHYcQHoue+h1OdJYFTHWKmFtCcfj/3yCQ7GwNR+4G7X+1DXnyOETOcx4B5hFV9
zzB3QMi3Sb2bxMUiQRYn5xSf9ErZgSORg67+jeGIxxoZYQRu/b6f/4jPTWqXs5leJ337PC/+Z6Va
5C83PzuY03jjlv5HCV7UdWkY9IQ4QQmrVkO1JIZHVtyehvwCr5i24ko4kEbSlIp/BAbtUbsM4rBn
bybz+w8n4AxLv/OwVsZNw2T1h01AVCq703h4fHOgKKbcUDef83Gn1E4MawwZPcOa+RhiWT91Y9+0
ERU+w0gxjgpty79W3zxf1o/ovKE2YEXMeMfu1hSN1DYy3vGfoJXXvWkzDxeeC9puWEu0ZRosnQNz
AibvREjYzKoloDT+LD4mWH8zVg7iY3YzMcr4pSZmRTyCN8xkhAomfPSIbh0CGXaB8Ly+4AEY5LJC
ItkpilUFmHl+FTa2ufFJQD5WuiAziq8YrhIVF+2+IB6n/Z5h9aa5pGB+iGMgrw/raIqm9YcrChUu
IlMMmjjGQ54CHmnZVMeeySJrJzNWCAY+wxQiJrbS2xa/McpDFsOzxV8xPzzkWwErdaR65Foc54Rb
dhlJxfMPs7I0ZWTKdW8PrSVfP+puDJ9sqGu6wL8bYEbraIQsCsr57PrAjHlyw4C88gITPj3ML02L
Pu3R5EZp9AOPOsagB6DFlstFAHUGVhTk0V4l/Zw5ORM5waLqmROq89CXCT47vSfh4+qvkSYGld9v
Hle0nYwfHE70j2IbZAm4QOuxhHObK1Ym4drcmxYWh1cY6uheeewbHPGqBWYnsOjo0lGZxusHS+vD
ybzhUqUmGhDIqfg3PT25uw5CKH+YUGCpRTwxCDKxXq8TXoy4/GIuFy9bikLqLtL73thvlRGVMblk
lD7CO+B+m2EhiO0sN/57+YIjp8/8N/a9/MFR8NmsrzO3CeLFBWc0M7156ZvyylhR1eOxSeNy31OX
de02VZ3Y2CdVBhPy+G42zGtGuuRhU00GZ+tHIbqCjvlGKKUnISMHljlmOykeuRArfPPWg+1KDLDO
ZkZd9czhbrnMfvCuI8qSXwbD4UFUNFxE94FgSiNA8IvQuA+sgQb6z1m3ZcMdu1Nc4uE+qS+1f8rp
GXxiJ70WKwMC1H3O9KDzPpzQczKWO5d6gcFLhsA/gsBANGvKRB8EGGJHAsILbSCx8bXRrTB1emq7
0qEYG4cjvKZA/q70E9fPM7FVQm4rC+pERyT2fYO7BZ3QjKuG9AmYNyoNk4y6a0qYVFHWeqls9ycQ
aX39xo6CJx68EEV6L4Ts+M+nroK6FJQM3ShkLt1uzhxbEvAL3FiEWY2PtlE/QZ+PtPVd9AF9wMYJ
jfy0vi1v8VxjGikbWAqFCTOheqP9ifflBOzHLgejve+YI7OlKVh8xbKef62/ja3PNOeHLh+qJFLt
4kdIgD3XKIWIJfyCZHXGsTT2yp5C3vwgcJ+L8Vlpt1Xr553zB3lpfYddM6H0fXv8kEpHzImxAlDm
zu3+df9iC59mhYBzIiLm5qUbQwkjS/2CMXURxlb0OJbDiYF7znu7oKDKfpl00XwlKOZrdPxe+9M8
fqho6Gl5Z2VUiScQFulBD39Vz3K6QxSmwC1gsgS6l9g9pQ6mUyIBAcDRkJfT1pZX+iLFxPyJ6+RK
3KEcpTGmPOlif9ySv8Eqly0ORUNgCoway4VuxbWGdSLHtFYHGD6r7e6VXjVYyRxL6bGm3GbUYLbT
ZSpg5EB6VGcx2sFaf/P6rJSHq5LtsO4UTDgs+sa6/Cro9SixaOXjnajBX3EZEME19p43jq/sCuHq
pv8KazGMOML148Ncz6oFHy5+eDLUZzoTvuLWN2b2K93RxT3vZzon8zL61uuIoyIEqZftYxGuI0X9
J27FZifmgQa4nxK9fqBampb17e4ylopxEUQ78MGD9QseD4SsjlOJEogxed54PVLuQ2lcKPAEmNQD
zvqkF1RrQqB5qlSSD9LALGmIut4rHe2P2Vet4GtXr3KOEmpK5qrYoYJbsagZyJoU+C5tPHJM9DxX
TL7pZSk66Skjw1GpDtSr0C0YX9SYfZOUZPLBJhNZmpX2w2tgmraQnlSNS8aY44Msp3l1fhAlRcmh
2MS6wTh6rdEzPwlS5icAMlf9VvtrIzpYMYLxa98+zZK26OddYU61HMm9sbldNETEwThyLdOXUSbB
OWDPVwz7O9jfUC2JvbFHS94Cl8towImoVtZ3g1kYeQgXDiolKIy1uYC3/cS/mn6UMMbcMfFyAMfu
QrOgGaLyscYvjekyVqn3BbVis6CAIWmX/1v2PEEwhGlUwMlMh/wEV+oXlXlTlJUs+xLo2atsKN2C
SodVfJzAR5HSZIuS/u4WW+WYMBoqb8/fh+wWvOWeRbLkRalc84Aja4rY6qAz0dJcUpCZeJSwsbkM
z8o6ZVwyLhNOS+OmcY9Rt6MUSDejfqmgmf/11RQqWSzZjQaxxjgtxUx9cVtNWBYdo9fQVA9cXoXz
Vq3qOjLY1qAF7mMiIRjXMjvMLZsUDixl+Fb+ez28wc02s5dfrie2BNSLW44VIaJ/igXjZmThSEqv
+mcs31hsm/bIlOAARy5DNYPdwl5nAKIloe9zZORhmyyydoufChSQHE8/tD74qPpsBfxFLDBv/a9F
npUxu4AVSZ6Fq/r5skXr2i0/0h+OE3oAAvXySg2IIv2PsPNablvrtvSrnPqvG9XIoau7LwgQgZkU
KVG6YSkZiUgk8tP3B5+qLlt2yTfe2zYtIq4155gjuLX6QNEJxSSjG5tTy5Io34ZB7KIOipdDvTFY
lJPBY++xrgfpuYbTFZe4OXHrZ3GU+NdPMd1fy9U9YczmIGd/R0AW0qLgJYWhOdTACBnE0wXr9Dc9
hQzHe0XAqfIChajsAmbKne7p7U5r11KcTvsUJHyNbFfIlzyfwiFWUMCUCAICDp69a4IVMZ/sloXl
aJBr5o22SsjFdIDFQFKfRBcJIwfAa6YQsmjXa+OVEKcPhWHK+z1y5Hfoht19rr73ws5kUIshCQ0k
r1N1lsq1hR1DZNfV0UQCmYSbNkJC7d8gmkLXf5ng0dqJH1IHlwBjbWlPbe8Dm5mGaxAKAlaU+iEL
4S6O4duA2ThaNbtFa+WTUKfiWEXbkTEeKfMwhh+5Xgbaj6mc3vUGnTRQ9DR0Y9zGMM9m2ia5NDOs
m4j21iBsTfSsQgIABjf2PA2hzEgMOkDLfAq5JoVm1m503m5+0GnoD8BvmfLaUPZpO4aXcbxV2x9a
M1HhXYGM5x0XHysIdLHP4RtF433BciDHzw1OJMNZZ1Xxscy6xoQZAD0tTGMWSS54RQMfn7RpFoVs
y95kOcIR7DKVfUaGF6rHh9E66PqCNdZYJIsaT9bcN46XAzEVEjymBaTkBdf78kovGT8xQgSAP5ko
8hzzjfh0hCyPOVD4Eh5Eoy3w1i0dhvEM8S+baYLyJgXkRDN8T7DEN91uiU9fkiySF2FHgEKubG5Z
jwVLyAAcWTArB+U9arg0O1vqk0EBJCTeiDcA2ejlsrG4s72jneAh0cINj8qV6Z7LTqkS40qwXmgD
B3Qzy//Pf/3P//u/3/v/FX4Wu+I6hEX+X3lD2mic1/f/8x9J+c9/lf/9x8HH//mPrpmKYaqyKVma
pemKbKj8/fvrIc7D6dP/Ixcqo7rkSXhYvnR79UQQwIhrxTyDHczOfJ+MJL7/Rln8yzfquiYbOB5K
oq7rv39jVbRpUZXE8pLlqrwblU8Dk0NWqB9kFr7mo71NQsBN+WK+Nde94Yy8QZub+/1RaNKfR2EZ
qmgohqVLlqnLvx+FUuajIleRsEe/fkR3QkyF3eyTdnMh5GCP9lzY5P270n2o1QsqTowB6uGAygQD
hsFddAF4FPxTZMtnmcdiDYElht8cOiC+GqxwFHn7iVH4iEJp2cVH0ENS36xnBeGyQoglXoV0u8H3
J6VafzspLqqqmaaiWl9PKtZN3bQy4bJvFjJABznu7UMLg3rPtg1FZCswwfNGDDL0mf7oZqdLMyeX
qQiwSDTx3tiR6Nj7Zo5yW53B3IXp/DgSjcnDAEdhvtFdFAwo6OrlALBQp0uho7T1SL4iSjU7dPfl
9+cjaX+cjykqimTImspNktQvj0rTDcYtC1trT8ceQOjMuskTBe/A12Lbyi5g81SVB5fPf3zvny8F
32spmiFblmgZhvH7w5HW90Ksh9BihCCp9pS2CBCy7up5/hoyVd/EZ87/Vjnff60ync7v76IpqpJo
aLKpi5IufflayczH5HYxzH01d27vSr2oLjjuTTafpw5cnlzyN7wH7QNMSrf07xOI6ySPded0A+IT
pJqDhumP9YgbvGi47bm8OTqeCAygBDSOIrjY9wesTi/JlwOWLJljNRRZnv7v9+vUJkUai7lq7EFW
8m7RjfOQyq72Im2eH616nsAM8Uxi4RByAEaSHyruYM7CtekcRDx09iEcqn4DSxpc1sNCAYGBhYCH
sqoj8vwRilU/Rab4fuvecd1j7X39/hykv1z0387hy0XX7nFnZg1BXgY6+4GClfx3gur7FaM5bCsc
+bnUKcHh2azavfCPW67+5UmTRVnTdZHVV9WsabH8Zfm15EsoZFbLPnqEFKVP9vsSHudMSySGlw8S
Txs0f4e0KBBv9RXDcujyC2L0MP8jqgVTEnZ52mCAuGPPZMtvf2AWiao1RoYseMCYk+JgrQgzJiOL
mLETpfg/ruCfq4752zlMS+0v55BLipZIaWfsR8MnVGpIPEIRLQl/tQemKidyZqiEYPBDKUyU5Y1G
Ak4gW2f6jwORxb/cy9+O5MuiXhIvKQr9yPM42YS4VEsRDG3aANAZJle3LcNlInmYFcT5Ai8Co+At
skmdwvC/Xr2JLy0KdOj9C5KEALW04bHA5f3N2uGap99JivLlNwgHPyF0Wl2UBDYSltDNd1Ps0uyy
R0GKo8YAH3+lpwExFNxF6xIwBHi+RqQgOSnrJkk/kn9B52nRqyyM9hPzkoH2zFynRoAeSbuviLmV
uUA6xhAL5vOXHux6hHytbgXmDPxNtdNJ10W1QFBzGC1K46fU4nZENHWBp041ROK8jWC5wwSCdRNy
0jrEN465kbAQ0Ptmzq7O5oW4wyrvxQw+UWF2UPc+tFPO/KY9ITUWFph7QqGctQdBI2gaj+c1+Wzt
pvfadGa+RS8CvK0VKPwTCZJIVz8HkFHov5I9gnKwL9J73mzMlWdL8q5x29uBuFGWhnRhK33JjnPz
ccqi/r0fb95VXlqQGuddvbFwLOMMzjGG6MVuOAroShY//XHUc3sKnWapu5MciohzxtmPESxJ006W
EFnDNyFdXj3TIpolg1ZFwdQth2pqddvc/f7BV6al4cvyJ4uWqpiiqIqS9XN5/OXBz6LOSEttMPZR
ADNE7wlUsosTuejNp/EWVYElOGobGOr68qwJ9rhsC3xWXI2lhQfweB0BVXEFwv5/h2hvxPQCyVPy
ES0JTy0n4q71oew6qvf7v1adqaj7euCyYupsbqqkqOKXVSc0m04N9U7fRysLgns2pwIOjWW2iaYU
pn05LNMlMwPbmosPSDoL5TACfqD5IeR9AyYwM124y8XKzkkceMV81EPKAs98z44M3CH1i5FZTD0T
XyDIZEt2H2H1/bXX/6wiTVlWZUnWLcpIQ/+y6Eia2HJAjb4fi31+HkA1mP4Blic+jM57IMoLMhEY
nDsEk0kVwjJiMWZ1v7pQtaXLWMfayyZ9QpHYoeo3krU+mm5GAiO65CdzDGEFTak6s+58PYhY0D6P
n2O3brrd/eIyUdPDFfmW9yVMlXGbVR5kahJtiQCAFoUdI0IibUtLT8nPbOb7M9fMv908TVYV1VR0
KrqpaPrlqWuEPIuL8abvRe+cHiSizGb6Z5zhj4eZbbeWmbudu/Xdg1ZAs4z5K4yH53xZOR0NKyrg
+zOWgnJAfLwxl4+Nm624gZlDTO/q+RS/j6fbOqPrA/qD4HBBskUUIPAeLbrDROIDBdGOSd9lA4Ps
H/WE/GdRbvIiSbqmqKokyeZ06r+cmijm1TWXI3U/saR+zi5uARFuY7hULrO8c8PiAHNb7ojLnuOS
SqiyftkbvV/scMNKSleP/vGK//OIpr3v1yMaMq0lRltF+cfoel5LO0HAtMbvwgBCs4INAE/NAKbu
aCRTo8kBlcX2iZjJ50JGthkw3P/+/v+sAr+8vAYXSdYoEkVdU7/c/3oksKVoS20PLQFu1UjaJqQt
PFuYIA1O7qcr1NXdqkSgptvM2BEsfn8Ef7sohmgpBiWfQcf4dfkYQkUXL7mg7rONhQkKxEHHwnDq
dAdKxdt5F64o7/xqXBEIfVtkuYv6yr9F/uB9fyB/K5h/O5Avi4DaGqKiK6FGwax7Kfbo0DQaWzqq
zTYF4n/QDbxQxWGHZUY5K1S0E4FO6zU4WMS5xlp2WtzlGWhuUF6HWxWPm8G9gYTvezjBlp0ny/Dt
+0PWjL+8voYkiZYomSqFp/TliYoqwVCVW63tiSeCNHE3MSY4C5dFkiP7fwK8BKiEcEjymqKyQbrU
KwzTW/10kx7xyrvIXFg2QPVAIVf9AEasO8YnPiDOFTHiuVvc3sXkKUemMEDWhIiwDA/a8KQL8/q4
lZx62z5JaFnjRTE5fgfFusCfSDxnL1fo3/G+ic5huYRlYXqNvM+N974FLDnzB209h4eThVtKfFDw
8P5x0zG0ZPKiYlBZVttxYGgjbASsnMOdEYsurBVVmM5Hlns7irwrn7UIfeqzGbT2eMBKluCf9Sj/
wJw4YNb+LpsnzHh0lKQUW7Z6exNNtObT11CBMSeC4lFPFVqmruGFhZtpsjgxZ3eWRDA9am55LnZr
AkcywvVQXhDyAj7lJYiovPtHq8M/wsp54oIjbIPF5IJg+qhG6dsZUomB+TBtvaIxS58Y2CjR56vp
a3OoZj4jaQlfIBFkTA+V+VjitrG1ADUhnMDEqX3yQwHAIQkQd3lTdpKbEHeyojQ3tjl5zFjYkF6C
dHZWn8EaziJx0PBpWrAwUpaWxWeencn1wAUw7YKkWhCBkmDLA8DQHWqVEOGV9Z7sI3I3PnLvMf3R
n/MO63UG1CQhhHsZ4VC7Qqvhpe2bJJySXfRxww9QJ/zogoHrKgy3ml8s7p96f9yyVY7Leqs8dfC8
Hrh2hjgDQ0qa5YVDoPlSX9oaVHyRrg+k5PBSy8YcX7vJzk48Xd94ry7CD36N2k85O+DUOclkLjdk
LzjNTRkmtoZHBeBm8TJSENKuWPvIQCkxL1Cq4w4HGomZFRmH0HGcUWK/ZsvEVX1+29857cxuGq++
v6n5kbRZ7lrhYXWC2VZ2xqjGmluWM5kRx+y6OEFOJoRh7tYnldkWJpPVQqdEgSZ5B7IFaR2XynWp
+9LEopvljBRgTA4u5j+0VG0garZ8HDcRD66nrtDuwHkC9YWJ7WZnciCiH1kAFxEHeXQvPrhxhm0E
gqfL3ZfkxVCtO4s7bPd7ZO96UNJum26o293zTWXm7GDJdkMcAbSWetg6fA5Bd2QpQieJX7TJJLix
sQtBbFSUWwWvnYhIysWdoAGLoE9ylMrnUdgZTPObywIjmrZxVRVHs0u4YJZudhyTS+yx6OELU5dL
sgYSWm44jCZK2IXeuob+FEIyiGkUagQhi34+AeOg9FAyTjpmE8JicObMLzfydtzEHgEaBYLY9XP7
mJ4vKnoa+EQEdj4g+mGGCOxSrgGBzHzPfVQIPcDKfYaDUAhpmnFgfeBuyzJuDXioEyGG8W76dkXX
+4Q81QiKbJ1oANRTjauu+PahnswXtswzoHHHSADkeQHum7sMoWDS8f+VsWCANOjw3jwZ1sxd+mhf
JmcLAlLkdU3LBbR1x/Zw+JQs2OuTp9xPnEYieib3hiUc+DvavA1suMyxPof7k9CukTk89D/qQ/uJ
6W/7osFMX5Xrxld202wvOGG8wY8qVgNeGVVwC9fC6E9tbIK260DwTe8BlYdPyn2Rn2FkacGIKaf8
qlL+dcL5riMHSXa1uNSeeyBy5hiOecdQFG8PT5YdKoVoAV5flYt0XCkYt1JxHltj2QQXvL/JK5tf
DgPIofGPgkb9y/ZjiRqAgwKypmnyl+pBSe/pvdYrhb1bf83QyK1xj6naucQQgPViFd+RnsyRw0Lz
rBYZGF+1hUm1vcEYw55U2NUwPxbP0cEYYW/W5duFPMeZ+gRGj2XaOnxI/A7qBDdyC2/wA2rZ5T5j
vzIguw3/KoX+0u//djLT3/9SnamqPjZSxsmInk54MinQO+msf152DVGs+Mv/wHLKguB5NP3wHz2U
9Jda9bfv/oIbdWMXK22NfhHeuOIQE9/PcAFSFuUCjT/T1/r5H5XD37+Qls0Sga1N80vhUERxUY3t
VdlP+jHNxYNUjleJdMIAs3vOE5pkn7x6SfFVDcbjB+S37nJA/kPQjc5ipp9wLyxWNUKR0DebZ2x5
w7OO1DWc420hhItEhJcT8HDyVvLImv2K7srKX3lMR2yIoZLnz6G06BreztNgHLPreWzWCS/Cv/qA
nzXQlxKXa/v/T/UrKnZr6iqJmlzZUw4JZB58Qhora/yIbY2DHN+rZBdmB2ycnia2obqN8GTQEkeV
Tml6/v6y/2VcYWJhrDOuMA1dM35i1L88Y/lF65JQ4LLf5w6C7wxHLPQa6IHGFe6XR3zzZtFjjTiv
JtvwRRltksmd4fD9UZjTa/nHFfnlKL486V1lpeYFV7M9JGYY1ee6f7i8aJXfIaDC+WHAxVZYRfHy
J8DC3FzPfAgQ5m1lwbCHZYMvKgtoY2vD5lK9w4NH8Wl6dMEyRLYZTuR0dBdXSB9wGMMUbTdZsbMx
vBvr8gepCjfYHaQXY2465NuUj+hOw7ZgkmS1k7Avp3LGQxYPp6W+0zFp33bZtnPjy1ZWp6CgMD7I
TunpB2Gp9cyG7ZE03cSGTx/K+xRMav6B+oVF2kQA+P79pZPlv1w6BTcc2TQUSfrjvRlLnZpbzemX
5jKmatDrDPFN2ICqreQA2CvF1y89vsYk0YAW4KcduxoTvO1Yb6t/YaU/l9ff7yNwhWlYhmZokmxI
EzLzy9N007RYVC66ti/PFZJH8j+DiwcDkWHromdmuSY5BwvKJ51onC1ROjeyJpBRwOqH1exAnjX/
sYZqfwFNLYVOhHmRKeqyqSm/H9JwS0d0HDTdGS6OwpyEXMjT0D2h4wM7jxfCQvCMtXvaJ2opZnZ4
3Ks288rxeFmQqnOb//cHiEjXO3gncxGpEbMIRH2fHWkNEMp6MJdZduATAKx8Imbai/wbts+h6R2I
1WTdZhsU2413X+NYe9uS+LyYOCgwNhT7cThMEBIOxMtsX51wkzLy4JAw/mesjyKfbLy7LSjkS85C
djTEJUTQbCG3FaCVxxBBEGNbZHcTf3GuSws1X26RDWJPheUvRkD4XlwcQqBB7sgaI6pLuS2TLIi0
JcEGpCSGhJxMs3x/QAku2a18urLKU6A/ZK9oXhPRAVsy2Np5EwmWI/eDUDacHmqnhmVgHmm9MJQl
f5DQlBbgcibiUGasyNaqPP4r9jgdHkfmvMVpLEncySfjaw4jwYQlfBYUBDcbHc1fQp/QoptOy9O1
e6RUv+B6Cj8bLtpAXJkfl6jFJ6irRfeXLu+4FgE3Gwv+RME4vSFonITtFTT3EkoDYrliYZD4pi8m
PSWZ9Pqa2A4Bfq7u4STdTKad9d1LiKfTt9jL1drWxKRXW5s0+apjDSvuBCdfdEGEtQQ06mcyLrob
1fLOuC0ZKlKbViCbtBIsL88VVrUBzp8FREbNDm8BStHJrBv+cYSuOtn1KHzfbvnhimcRDk4RJCC7
w2iL8HQY/zigM5A0bP6RgIn3uBHY4S1CJOZgz/nVQ+rACxwzkpcJt5qpRAaoNp+pIq8ieBVx2uhA
i6mqeUanC+wc2wo/YQwItUngFACh94QlYg8p3XhOsfFy7+JOjQje8cIMu1MFdBrJar9h0cBJTNEd
9NMivhGYrVyWAvMGJdDghvRz/OuwpuoqH/s/nORbAinvhxSnu6OFMSLWBpT9tR1JQYr0AyMb3ab+
E0tmaAFTqPgxfpii+SqcrOZEnjENUzSHeASpXN1yoDhnIMqBJh2azThlHSmw6j7xXcUqQ0WbipBV
wmWIDgByWkHz+mnw6KbE7TjwDNF7XNfDlOS3QFETo02H/ojcBD4Iw6U3JARiHiAxRi8xjIfquucA
J9+N6GOqAmg5YmYQS9REEEMREk2bC06pSKQZAdaLvtzXvYsTnbyGzmbE80TZ6NEWgXanO3kK13IO
lV9Hq4L5252sWVsBUBymP5duAZrd283pn2k5cCLC3QCWDxQf9AtgXZMUKHfTPLgmG6gfFxQ6EtDy
ZigI8FxdkTyovtQ7hbDAWUERkJDAc0chP7svUHL3CKKxZsKJPELNh1uii74ujLay7vCgSXgiARRo
HpobDhqxQxnybXinEnFEE3Dh8tsQXliI68/JqPMDepYVutj0gy2lGLDgpLSHDnfDe3KYoeFjf+Us
lA/9JXtlJZ0u3Bvqq2oLMwVkuDNd1Ovw++73pUXvjLS62ViMuXs6ZOhFLhdYHZya3ZvdCXQRK0WU
QOJkbsZTwqHA8ft+o5T+UuqwC8hUOqBWoiTLXyrMJqwvZtuOyh7VX3vmTsCVhtmPZOCuuZyEqJ1z
lFgp8jnm08kK5rt4xUdv1r9DbG7fyzNzaFSgBAdPjakwYwkgo5lxWxbaGZy50m2h/KDGs1z4giRT
j81Gaei4VoBQ+L+q+M+RBtXPb1g5sO2Vs590cF4wFqxsYNLlg9R3Hq9esrwesnfec+IgaiCowbUu
cwNx7n2Ov/W98YF3gLhZVUGQUjwsLUeB3XBAqk4ab8SjBzuftHCqt5sdonhjZEZqeDk3uTPYvk8p
jvCubPqWhMnSGtES0AK2HmoRRLTSn7xbUJoQslQkrxo2j/d10sdsRIj5WBqR8QETRAiidl4zr3tS
on+A5ZL6x/hJFRVJN2QIAyZguf7ldhl618k3UQWlk1ZyaQ+P5mvyLj2x1rKpFU+81zxlxgd8cKgA
Z7y+KsT7GPtCU2WHQUIzETIRLjSf6UsY2qzzGtk4l5l8KgWbbXsQ4MDNm3QjXNdgVffBK9LNaEye
uCoypti73+ewuHRs1vEJg+WINxYzH5XgbKyik/H9Um81fdGVJ3aDXAkyATsQKlAb9puU+thMJtJ0
dwDwOhSECAITL7o4WcE/nxe6PabTAZVPTC0g4BPZiNuOCNsXwaE/PsmhnROX2TjQ6AwVIj88q1mD
qws8utCOUWvKS+6ORDPEgwiziMG+PsteuRuXaBJtVerEbUdHykOEq6DJPkkKduEllSt17C8Y1VAp
Eh4/h+KO0GowbejaBFCikJmkhmxLRFxiFAcQkCAuAsrKbfmQEeQNqxSaJ3wFbFnZAf5VRXKTv9a0
3HpFUi1NVTVaE/FLGXkfmlhhJinv9TXCbQolOO5a6CQrpquYKOADgBWTuJ9CaDGrx3mvtqfZJPxd
0SG+lt/qpTuknoxxXUte7Mx44i4wmb4+s9J2qoudhbrPzYDfKd0yxJ2L1GXYJcBIw7JUbdQrDR7P
x4ykkR8IZanE/rsY0H+wFKqUY6xx+/tjnCFDQ4EyawU7Tee3N6ofYoQf+EHluW+mFEHpPSW/kvru
6d4HGJjz8IoU4iG5EIviE69uHF0JliWoBcN5qLw6CaazOptBWbw8sXDynpYkbiMsWIWnkl0La2+D
KZc0gGIJkGM+WNqBo9SYRo1SlEO9ry/KrJyi+6LDlUJy2a0yyOTEwsP2Yf2CXg7jfiuf4wdWhLyf
we/HgbSzPBMtQeQoTKyvU0Ygh0bGQlV7GJdziER2wrmG1GwhSZwpnyHb+2XanuERDspJF5ZXzcEq
i+e1bRDHIDOa4wsFz4+lI/nHem5N7/9vvcb0kBg6S7lFVQ9D5/fCPrKE/HYrNWkvUKdywZUHnt1J
/QHMTiipO6lfCTIUKfam2UF1sS3FIQvlgsOENMNDj0eCcvyjPMtrQDJQcf4xkj82nzyZVzANrtjL
uzwi40+1qxA53aF7KVKHopRyqKud6wUuOsSCGa7KQNv9CINyTvoM/Dpwxoy3snUatkxqOx/nFHG6
n9VROVBls01QZFILd2QE4VWvMktwWTm45FcyIHb9K2aD6CMpcPgKAdAOxsOJFEeild7xrHwtCCNu
ZvLNa1+SfUWFMWM7n3+/Z8Jy+vMiq5omAVeICi3dV6jCKiO5zxouMup7LSKz8ClWA0uadS9ALzRP
0RXzXCKNp/UBkoABRQbDEHLxQKItIgl9TXSsm3eBaETdEDrkqjDoLKpV3iwJqADpYBcLYYqSwKnb
XL0hQluPbBlDPU8Eq42AoKdXnO9C5ZWg8OeuXFzIYa3hsyyA70CJNSnMVRfuMOY2QHwVUow3dau8
sMwnD+IPi/BcGFbPDEpa4uOkGWs5zcIdhnQHUT5AFkskTGyLzNggl2NvgJWjOc9SEgNhO0z3m1M6
pdPSws2dEfXMhsBrKGAygkKdnoVfSYalcMiYA/GuLQj8K6m20eRpyId8I/co1iNt1nZzKiIY9fR8
GOJeBw8oigKthlDrUHpfn2i9rpTjCWgzjt8O2QHSLAK0bG0epPidTik9gvzxo6n3iD+mEsG/Hbd9
/jp61JEBeYOKjnZewsCheTP9q+INATzm6Q1+IYEelNeUHNYHtgd9GR1kBmcoc5Bgo24bgUwe8DAe
u4B1STsZiYf/CTzdlC5P8bMiwILkEvtsAzfYBtQnV2CH6bX5SVqfABsNDUtt0wynJO3yW1LnJC/+
QakdyqTCTQs4P1JqZrcPNq3pc9IcncLAzANDHJY/WEbh7C7YLCBU8d8/1Mq0e3xZONhWLNFULVE3
RPkLIhC2DZOT5s4zjaUUdskPHSxWfKZJJnbwh0XiMDk+oRoc1uqO5ZYAcunwThIjIVJgoOXNTRAL
2SI77jvrt77tPeV5OnYDRsj3x8rk9I+DlRTIoaqCv7VsKj9nxL8gKlFUFl1/M4Z9t+DZrnE8NnxM
UYG7mIyHMMZhapqueYzOaLcHKaA+1e37p+TkDNsctLzmZzSupGoRAx2csEiXaMp3kCoZMAkbqAZT
TGIfVKeIah/1IDNZKPrr/FgA9a0ohSglPek4vg01efYo6+f10xBv7tREGp/coDpkNoWF04MozS8t
jnR42UWHJPcKWq1t+VjhfuswbkKXEcJet1HJQTlzMDeRTrpr417YwyK+LGt6QJxyCFEMvc1AGpPH
HvKIyQB6TTzgYeOrAaJqLBkn3JYMQt5f1dP+teT9pfaQFEPRZV2RREU2f5alv1xwMU3iy7W/DHuR
SAL8BsPZtNUrk5QV94wE+RDBt1jPXn3lXNek5B40YQ1BJ0NvHXpl/xCBH8qYNBHPtOg8iHO8OCSZ
XY4QRvHKlNaCZnKJ37NynVV7QrOJS2IR0QhTrrwSHxF2sal09TO84uUVxpr9Eidv3vgLjn5d8opS
w8Lpv59h/7XBlOuGKk0IUFKFW0n518vyB7wIg8pQJ2RYlFXD0r7MAfKroZWDLg77NPFZ4MOrjwSq
5yrsDe4WHhLoezPZs2LALVbbUcQ56LwisLyi07E2WbhkkIiGCz4baUxPtNpGsJ/mUN+/KH9ydafj
1HTTMC2V4Y/+hSthqJLeiHEz7GvD403QBgZ6i0T7vDLfr5njXafeawZCSvEf4Y9Q+cBD0uAICswf
bHDpbVyYemRbyPlRrM6Z6bFwt8r+mnsKHn5E1N7XjOFopMQ3zLBwhEId1aTEfD7TtzJxxAjg+3OS
2Gj/fPsRL2h0rRKUL1n6slTdO8HI8nsv7eU9wuOmcQs8kro1eFwCGRBRj2ETw4FyYlGaM4q+2B/0
I5HEs2Jxg4K6BSqCG3q88KR5wnO4hShbMjtf90wlnVpDfE3D6mMIMzOhL9cOtConClQPYA3q2MXZ
7jSf3jx7TS0nXqResbY6LpM9+pMvm7RVHHJ0FwrSLYwMgJxmBHqkCw5P8mvy+WRXfjSambRNnjN/
xBRtjdYA0i81FJ30bgR99NoVoKvpXd8rfO8DBKFlPMd6XF8K2rtG5JcIAPoMpkdEn4kzHN4Tip88
0ERbxCx68rATMKui+ouCNvXj6ECyeaJuMw+ol0K6hMbFhJ+1aJgm2Mt4rrzlFFYEx2OynBuzZFxB
dqoLNOvEZe40nCJpiYzsdNvdtaORHDT9h8kO1TscrRiQvzLWi0x9Ts7gsvkb8Koj3vx6cMY86FHx
pWTh2rFyFtKDmWHm4g8/sJRG0IbDjl0/9b7ydJ9SqBDxg3qPjnW3qS55enSmpoEkQSMFKObi6+pO
mCdb+oGiR33rqoVtTfJWJ2wJxXahoVgDhglG7utV5yoPKSr+K1wJu+m2KSRkCpnwip34PFd8wFkN
C4D0aFnPIjrV+2XVIpPoTtHHULmhFCiqrev2p6H6abVMmEgrOG7sSqxSZ9f2Qz9WK7156q8+aBBJ
S116qh83g1us4C6wMB+zaI6mJeF3ZEMr9801DkBBCfFKgJ0TfUFs95XCaTDcUn5tsVGbkZmI5MRv
lxLhhvpLHH4aWN8QvVe37iUAXgGzle7L1Mt5qMBZYBTLS+EpHYIKxIUpmUs/bwEpupd+32Chxo95
A0WJT1XIo+80RgAJX3gBU8VWbC717wYYKMbWE4pO1g19uRzS8m0Vc1+0qM3mCOlpCGCHmDzUZClT
nCBFJQlP2wMG2+O+XhLrldmk7FW2sKFg9USm8u86tc591soBJWBO7tcadFph5nRoOfrUM4/6jvSq
Je9EhKTbv0DH4Negfasx+j1hQYACfhMvCBUxdwDeRF7zjqCAXYoWrbm0lImP7wtK3bkpYM0PXxaL
QsrYVYF77f3hPuXjCpuIfYqeHUYklCEsqfbx/rptuEoRDltgUj+7jU8LOSYhaNTVSuFMbWYNQ2RO
4MlMua7HAo+YqN0kfQTQ4GR7BjZNv48VN+ldkmJbEPiX8rrX3siOkMiI6OYk82kFzk9Ow6lO3VTi
DlgwIo2PcVLZkPNl7tDptM3GGEG9bin2ZXbPrmkVgVDSUQjPCgZ9+PIjePau+onlg/eB+L0BzPdB
h8UVn8EcUeDRkxMzDQYQLhPc+7H6BYLCcBRWoOUWYLwY8hnzLPyQ2zmBmYPwMRrH25umIZ8HgIHh
sYAPS+ow03NADj75WeM2bFMRHW9ARkTOdoCPKeTv28NVv9kFTpdY3eIfwVNy7dyEGcBYBHoPClrq
NCZ4nGAx0jISlSDSaChYP4opQkyiJ2imyMwWtdwAb9rV1bklPPUg4CW1WjPJqfDOT6pNa2Z23oCQ
P7b0SxjSKx+dehhENqr8dFNfpHpT3rwQrX/tVwuNPu98Ex6u8NESKNayM5wleVtcFg3MYMKN8bxn
OEmUH+Q7vM9/JMCaPPPQzWYq+lP8vgL9HJLn0c5qDTX+AwG7HXkLnjy6NJ2GjIf3RwmeQxVm7BuG
lSg1vC46CNRZLChuyYtH4us9uOMY4Q7Oalixs9Iyb7O36qkRsaQC711JGLW8Qc004YTNuBT4139i
Eu4hBKWpIQ/pE8nkc8+PXI146ZxyG0kPMBY+EZDWaMUR9dMO5CttmwfxKx4r5j7eREdZXCtnPEd+
sH1ViW+SSU/EAHZBc1SLWuJpKk7pyi5+k+WANlEBBFdOVXqQ6wUi0tImFxLLUusBJI2JQ7S5k/5o
P2eB8aNfoyfpIKfgyfTBTcF7+vZqkvg1usP1VJKZze5QqssLZX58ceEM0KVEzfMNeOUTfFwk3Ifz
haRtkHBl4s9j0VVgWkvUrGMuCRshrt29QiaQSE/yZabtGo5iLqZthrW1MItY4cdkJZAX1n3nSTsp
2WngibP2GSNYCTtShQGLXwxbhTVH5nIDcLYCsrd0X6qbWoZwpjp4UfaDByYhehFEduYqBFMOG2uL
QeB4fxGLoIu8QZlrj7mwk1d9+ICAHDoEvKF6T+JC1y5uG9OPAXMwKphFCFC7bV+6gIXUDzJLzE1w
tWNWOLfEQ8QglK94UmL7FN8QlbCX4sFCXuzqsr6do8ng6RS6Veno2FUuuyBD7HPA/YqBzqllUr0F
8xaWqGcRhuMLt0wtnHXwp2brWvpEKJSf0yFd14hq8PcSgo4YlHnxxr03D4boVtXDrWAyOrs/hCWO
QTxqoSPW0QwTiWidQ0arngmd7B60Z/TvwoQNFKfEA4qCwn+9nbphJTATj+da0AjL6Rmli8NhVmYn
wXAYdxIYZNxIvAg/Q+yxHJGuxbSbuVq71SNQJB5gmCjE23Ztco6g0gUjOObtBVaEWwQZOGxMJklG
V8xKHF8N87F8yTfzZNnqEn4XNibGDCKwhjJw1OH7rN1ITnQ9m5OIEAD3IeF3IL/WJyK4++tSfML8
zCNTBHNDKRiqJ9XCRLZeWz/0MyTSeYkBHqqSJtBKV0FgsrYcK/aqJ86B32XL+8cFL/6Jzr3ARMUp
Q68GtFICC8MoekiQUrQ6fkhaNHYEst8KH1a3iC03ZTiJKwCe853ic7fwwWvvL1qHI8SPKa0Jf/0O
eaXLAy7+P9LOo7d1bU2iv4gAc5hKTMrZsj0RHCkmMYvh1/fi7UGf42PYgwYeGg/o+65kMey966ta
daaZByIUDEcQ/uuO+AqP+I1L9M4w6b5qLDcw5hUeZkYLZrMWlRNjTyF7IBN3473Cwqs5TXBiVcNy
DcCPdZ9TubFVlAPaASd0YXvd9ZdjgTIe4hUkZJweonD6cbOpx+SHVqWJkPP20Yj0LMYcB740+Gav
18U5UWbXm4P4MeDwcvI5jozAbY7w8JmH0z2OnoacYh7MYG+lW7PNJx2DfvTVJx0/NYh/dco5Lrpu
0n5LPRmkQeZGYyhhctuVO9IuiJ5TiB5A+JlB+iW2sdbW3y9HvCfB3Bj9t/RCPNFf0TjBunu7eSzs
FceQJwyZXbiQeDlY4NxWwOoEPyMf/2pw5S5jB4WY+0I0gQJBNUc0wQU0QhMU7t5l+XHb6fuscSvR
+1QfT0rkM3tGv8B8h+mA32lzkU5E168+zU3eYBzMmo7U9XaYsE41tJBMGWJxI7AxJuBD2Tu6JVkn
f0R9j/C6q+gMt9cAazTtjxhJWkDWfjf16BOiAxv4EGbiLdDqkUDLBFki0vQuTtU5dHmPmYw4zz7p
GZsBT8GwTQKL0aTPv7bgbTEnSUkSHiP0CukM0vVzIMwb2cbIGM1ilaJiVgLuzdhlnaVvIl8I3bT0
WJvBFq1JJhDdEB1jrnnSqsNMvhsOlt1O+kXZwZXweOhOrOgl3OIJGpWtzKkeGLDMn4bpFT+kXZ9S
NptOdka6uuyZDJv5PDgAqiOMylWdkd3WWie06/tT4sSzcMsUuxTeimoRbERS7HZSLhqq6/sZexgK
Xxg7aQqgn11uQBqfksjPJzRZs9ZBdD7RDcH9TFmh+UqvQ4XuTiXjO3TIQeJVIdz9zE1nwkvl1hD/
sA1ILxzWuhPYdkY6UbxggvUiwmF/Bd1LBK6csJSQqEJFRCjm4wTGB2x9GDB4oeoVPGBwhDjueTUF
Bs94D1DFexJMdvDKc8PCFBdvIM6QyGvDZ2h0nwwrHjIIhxWecYN/Ez0Nbik8pBmde08AKLKZyN1a
KP6d+QNQXMMurRHVS3aZJwU5aJXUK30HpmBNGk5y7/QcvMjxe8LjioNN3AbRAioC1gecpyBvgfVn
m3GRlwI7+KypebfsvtoHD1B9VP3IeTo/9brHHCE0n2L8B4F3nUEdC6IpTWD5FIrjLo1pd58Wz9Fb
29ktc/cUB31jgDJcIGDJQDviOYJMEgBL2l96u3gNnqJ9lzjMqUMaeHhXdvNGpb+CONqd7GO0pg2k
nQwnTZ0nc4k5rHbmjqLC1h5UEsjMz0ayYxE9dVvukxcK7/iYqYUVnimQ+9DEx2xTbVn2GNyIlPpU
GxzEPHMO5Tf8h1YjzCDDZM5ypXvWLNemySpxtMpF0KEQSwFQj1k7uZwBEOO1PMT1Z2C56gqOolM+
RtkvBqlv1FBJtpieqJosayo6CRLEH3qX3OppXpNz3pE7IN8Vn2tG3+UMqCVxCmZZZyRvDi/BHCWU
rFV0lo/yO5WXwLZUZ5gHR0wpB4gWV7io/LzpZ9WP3omfpRD5H18v8g5BeUNXFEtlGPHF19uK0dVU
NGHYBSoBjodrNTOxezRURFAVgDN7Nlp+huXddClqD4yOaJxbGzaDcLqEm2Mob7HfsVI0ij18hOLe
vCz6aJfmh5+/578zqb+/5hcfYxSXsS5WV3EHbGJeHi33hrv0NpffpObp508iDPivNqTIZAOxb1qY
Gb6CJpqwuIhGw4WDxses5DPAcHKvnoLknTFiJE1Fc9lSq0TKH/q7A+q3FfGIODh6RJT9ks6ap4A2
eMEBAStKm/L9IuDs2nd27yglUCLAhdL4eBPPryv6CryeqSjiODoo+SLdVY1H3lQRcsvhYiNHmQ9S
5XT3qTA2VChMquNZRwFUBESp+rQonpBuR+LDOpDUxNWoo+MdwVZTcMRV4dH7HigLWVqEvR8Lnzlu
emwTVbToFmrrF3RsafftgLJiQqMBVcvdRhyfRIqkb1i6Fh3+7rV428uyq+J+v697Sp/CVVcuWnk9
hG780XJ6TpEloRc58Sn6rMtlDz2O0T1Kq+DnMMnzg+w8gwrGSDUV9qJiX9BWbCZulrrQRK8hFeqQ
Z8UrR7bHFd/bal6XnOd8TV10vEdphTwblnMLER2gtpIS8WLqVFv9/RbsgiKZt+M0MKpchb9dvzqZ
wabF2OvD9qozDqJOclZZ8C41nxIsTlm3mo0btNMVRUL8UueU4eWUGgkcBMMb552R1K+trNuyYSZn
Ltk73uYde8LMk4xlofoWHlbc0RxDOJwkOENl1eMA00ulDRbIkhZwpkYmXm3rOnhAPpiwkgvYSF/E
bzelYa845gRir4NdwCB6EW8L95asjeshFLx+yRD47okwduwL4tfV15g89Evy0Ri0SEIE5KvfsDjj
o1Ej8P5LZgkUTP2G0VC+G5H8+SB8kajLJg1bcCfDrrDOFoz1BCjI0gL4PUcxiVf5mSnrtd7Gq4ZQ
0pb7IPMGOldd8iLx1TZrNtxB8JrRxuxiy+J8UVGDWP8ipEMp+e55BVBiAIXB7fLV4N4pZaxoysDX
7JmsZC8XBXbhImfvIKbGtARVla0rfSdjKu1oAQBfmVOtQUmSurLepWs4vd2fYHOq44CZTNPwWo4e
jpNEmIbBjsJ0Zm/2sBNs9M3KG8pD22xUYGPGpOjmZfNwZ3WXogP+U7X1KKunkDFe5Brwk2ONyFa/
atwdb4hS1wX2AK481kecZi/ihUn4tEM7wGPKOJPdM4ULl8mLfqWEOZiiPgKGohVAge1zxL3GIWM4
MJrlLKSydUCX9vGZlTjnIBndOBJi1bjYMUwhH9whiSOt2ugQn0K74c8r3LBbksv/+XX5/SCNRWSU
0xnuwKT4e52rBm0IsqRCxxvDE56JK7PywZYxJsA+zq9N21o7Jp9oG1vWAr5g+tjY1efLa7CEcfAE
XIAnPF1V9SaO1+XrLXc0Hkf0oRj8APhYR2Xd0XZt4t6QfZh0oWptsAiIzazKlpeKd92+xshkfiDA
hL1rAi97DglKwZ5NXupzk7wgIPaAr7BgORckSRh/27R2Lpsg2AYqiHdX5oiyUUl2FeUMNmbHJiWf
tovyfoxWYYRbAwyaCOmQSo25Ks/IvkOkzsdj7wPuiCqbZyMdzpE5GTW73nR1mD0WPL8jBQ01Z33I
kPWjxdWb3N4+c7DS1Vrb/oYF+cZVQCxfVWVRA8kkwaH5+1r0faipiRwMO4jgvG8vACaiZc16ybyZ
HdYm4PRPtSVxsGxNEvkKuedJh4/9RnWFKjFn+MVsZnwzZ/nrC32Zs0hapcuFEg87+Tr23NUVsiI3
QyjNZWoJhbU1Dj16BAEcvpZ7PUSvAVJczcm2Ww/mun83nD0XhQB+1VHgPslqr3mjcRq7NbJMh0OQ
eih8gxqsote8XyIFp0eR8o5oFsbPGZE17qDq5rZv5Tp7Eq7vEj7wdoqQVsoux5O+J1I3UJExYbYF
7qxMXwqqvo0nXHD6HsWOjWonHQIThrNf+WH9y+Pz7TtW1VSNB0g1dVx5f1+xkKi2cqmk/8aAeeIO
JRdtEfW0rKyE2r+Zb5E8DSxqqumdncbNNAC2rs97vIyXM04EbXxrDAACa0e3XkO6UOspdmQl8MNo
16rezw87NqBv3rWqqakKUXKFGPeX7aKY6VJR6lq/sxjbtvN744nRiozPJZ9ybAIOMSnf7o9No7Kb
QP0kUzSR0IpY9/Dww8pMfENZKjZE5ylCQC5wHmFZdwlcyqdWf2K2khTOoM+Z3lh4sQFun0jiKme5
sYuJ+fBfN5HwgFwlTwp20ZsscUlzGqsloyZuE1D/9oVKE9wUIO7GxvgpOjrHyZzxUwQZjvwi79z0
dmYAdb1QlUXKFCEnhIbL7uGyqdB3xWpZmOuYgcAyaVejm6TwSo6K6vZmYWrSNvCXi70JfgUtZc+Q
i4lLE9kmJTpoc3cfvxozMWVUx+lKUuYUbzCOQ14ufXZ9NKNU8rxjOGd3hwF8OPVzdyzJDklh6zY3
rm4fLUgn9Mn2Es4jdjIylTYBBQirqtiOPUn6ZW3Ax6wtytkyfKydk7N83TkGXsC3QkRV4KN04Ylw
eJC9Q3NPGpx1ExkRVcHgpKypgYW54qv4fmDMoWUaNHwHOFWg1dxPXbdoritMEKigZUNeG5Nr93A9
KFyh9thLzMwXtXgKOKyUuCJmMm45ddG6DR4a/nhesTPJa/RTcfGgPLYu8b+Mnhi7KJ0s3sBeKcVN
WZAdROKq9zFlwM1LQd/ao8gUeIjmEqMH5liind5etXzedDOJIOhCqxaU1eicGy23ybiam+o+y6DC
M768uYOyQj6rJ/JBCVagEkNlKWpOfL9P0XWgJOG5eElNqEfOJXFZMdtZ1zrg9hJ9Kp85IKahh6u3
7Kja8cjUXF5L7QmseU3JZJB4EvJzxq5a2XXyqqCHg8TAw91clqcrBrcifuqu5zvXiJJoM+BeeYm4
oYd4ZvqxzT+ZMDhsqCKE/IFi62E+Q41KN0GzINsMoW9I16ZgBxdspgDRiLxcCIKGo6TRKh94Xa3u
WYLgfHkZbutx9KBAr585Al+0lGekjyVEehRqj6z6oc2e6QrUX8kGhLlfEI2qZ8kzWVikYIr4upwd
zVmPj3LoliGk1RtH5So6InT9/KrQxhfX32YgliLLkkyQBbwwvm4Lom7ogiBvyWqjSn7ag3s7ClfP
0JCW1pbpFeFKYo/4ohEYYXYULYx1Ki1i5oPbAAecsgfijVmLhd3HyAbU+5bxtnnIilloejU6lTxn
O40J67UpvV5Y4I6sYLfWV7+yjvGwJylGC2+JCsJ7++bDRCzUGTjbn/9K+bu9pw5TA7ck73DAGn+/
vm9mZPagEnkf8tk83FyMIw8vMz6oYLSxANGyAZNzk7ILJiCUUh+8bQ/JMI8Po9gEZWJscPv5Wxnj
luvrb2/g2BDZBIh8/JdV1xLUplJbfnvD8CzDM1NPpcqJ6nTOkQQ7Fye6OsnogB3vzbP+3HOYDzzS
qMF9j2eAl5RheiLuaY6hwHQfLN5BHHR5J7Gf5LA7ZHNrz2tZN5ZxMJPY7lcfJuHyu1/jWmXWN+2f
GOA5xbIR5sgEdbbQy9VNnF1h2Gd0Qi1b1OLYvxZTjmgyOl/cjSl8yZGpofQuC9ln/DGQMtaGnfgq
L/pXILLDL84WZfwV/vmVLGkEGpmqjjXp72sX6YKg9ELd7yQKfZq7jQUrB9jzaq1vdO+SM8cU1dh6
N2s/YmkREVknpnb7xFB+5zI/MNhCn1LZz67yDuveNrx/cKfxQqAfw3pC7Pv5qprfHMdQaGT4KTqI
RkP84tsvmyKoLBWpxjxdZwGH74lU0CA55Ye0xYt/IQflxNcV8kAobUKKSBghMXH+qAYmx3OsaJ4G
ipfZ8+2tPym0/j1Bx0niqSCdbvpz8Sac2Dur6kdc++wqCveTCVn9KE9bkNk+5WU1p5hA3IK2zmBs
X9aXx2CqvOhEmCIOsn254phdr1F5T0wjM1eTfBbTrN2WK8TpJ70aQy40/6gASz1+pe6psn4BP3Lm
+PeaqpIMJkWWDIW905ffSGrVqEoDfqPaLVPXcIHt3Gd3N73YtYt1T6YVgvIILJeT4V2tFqXbzqF+
b9s9rrkNQh0JnJg2JwPsDP5rNgooQKa8qWoIPQAdt1SyaQedXglGOJo7CNgA53Q2iHYIiF1GWIfd
2gnsOF/HrYrldSlA/JmJQN5BY71O2NcYmB3wYAaPEnMUtPYz1gPQDJnXfGjy3jiPxKTZ0D5w7TAo
EPi/rmNGrOBuoymmRBUmEzSGZ8qnGRAzTp9xj2I/9aJFHTtYbJiQYaUXF51Xf3ad02ST7iHKp8kO
+GhhN71rmPbNcoptsczeLsckdJkNEVqyaQ8mMPTMx6jAva6oVI7ua3MThP0MAAZ5OPMCEmXbWaz0
EcPoVUEZe+5axXwoQJS3u4Ybf8p8qPfuuY27RjPdAmUHfK72bL7Lsd18JPFRS7zSpNNqciULYVsO
lgY8Kjh0eQ+4mmqfkjnImNRniqJnE+kZ3sxTYcA84d66LTBTSntzkviI/QhWn9pHRrvF5K3VptE5
8eH0EU6b9K9X48AkFN/LqaJr2DhrBbVUCwbwqNez0OOX50in+nU2ZYAcurTUOukbEYItsiwek4lx
ol+9pYvWlgWsgLAlXYtAToUixu6kgZrCVWzW7fly50yHmehMbSX5d5vmxF1Lf8g+6qZVMRdc8SHY
q6vmlekRD4bqN4LHVshlPJM7pIGgxaO2lc/Fa0uOAk3oI4vx8qFflxTUsK6gNv38JmG6+91jgukQ
77lsyor85dV37S8iwiFy6iVYyZkjUdKqOdcjPbA384SqTwpNZTzGxh5Rs6dq5nJBG4RAvYrKx4y1
rb8xe58kpcY3pXwIF+VjOEzxHER25sifqJU0U6BollcP6P5t7FaayyTlGLDmbMs1N8jXbE7vNLbT
mnXBgB67F/XMfi8C+L9R4wfk3inBfRSBgqP3tLUe7vValViySseiTxOS9lJnJEEtJ7n5d5MfVXiU
5rrmVEeCfD3zt0XBjfoUw/GJZr22rzTnjj5tc1tzKuS6YQ9AjNX6Z5gl92KrpQT7wIiurjL+/0fd
2mBH7+WlZtiKSP6DmjHnVICzvthyaAsygNH7li139stbTPnuJSaLUDY09k1sn74csoLQbLEn68OO
0+A92LPVJJn/KGxicI4vfTJDlR/S3RXHgznXOMkAenLSbKkyLj4OtBOfyJF2xTSV1gnCbELqrF3R
DEbl98/30b+pdFVCa/i/L/rlNmqCzkxVBYEQ/jmjFIduH7IShmug+0EXu22wuek0OfJr8RpwrM5P
D4LdnK8fVri1xmhD5vz8laT/dlxfVnXwfiOBV1VFlQD/36u6nndF1/X9sKuYbOK55EiaXJ10cT1h
ftfYMOYPkvmWQvFkYDam1roZme7bVmdQlEzvV/vyWd5c9RM9gOYolWGv8WgOz2VxlD+Tu8f/YqDj
e8NZiSrFmcZCAAsppBbIzoWdZq51EYzb7HLfZPSp2THpZNnnGS4ooIwnk6ccPxJ0LVrP1A7/nS3Q
pNRQBORaH6WxiMLdRVh1wyZJ/FCYR7IfmUfJM/ahg8ylbmg6v9UP5iLDAaRYTvwmxGvKlvTcZ2Ic
6k5zwGrf78N0Bf+R1EBCQVRC809HreX851/6OykA+6wqGRJQEel/dcE/5luNqbSiKObDLkXxIxFF
k+U2JSK4ocE2pP5mWT49IvjTfPh5n3H87CY9/lobGFNN9co06ajN4oSM2fDh6ZYvOBIOUyon3ypU
VhgkC1aZn78x5v5vXnsypn+dbTEZyP/OLH985WqIorspZMOOdCfI3Lkan6/mLCPptDExuvCCajtf
IP1dHm/qQ3cMYCDBYGX0HXIen0uU0oSTm/YebQOInBOJaIg5eKY6kdRNfgbAZYiTchM9YsvbdNe9
Zk14FIT+IFlsfvSH1JFEakkWaeLwcF8TFOF5RTV09oyc7g/GqgNOdtc945VBU5eu0JtZKBWGxfiU
zJnhyqcOZ8lh7EJuVmMMoD3eabWj2+vmalyFh5Ks4ZtOXS+OSGZMQNCn8XtY7wI0UjsRHGsXXO3k
IZwBHiSfUBIsn1fH26Kyo5c6PuRsJdf6JL856bFI3SyACzIz3wZzmhicu8chX1sfLgBa30jQlxC8
1zKAJGuOx0PziLb1j8A+yzW8j2qDPRGHDH/NlR4YfLhucRwch22kteYRnJObT9g2AzywM4YkLLqE
wqbhJm82XbY013iE32NU2wXZJtVHYg+jTRS/YYqKNVxIorq0Bt5y7rgNF+3Lqy47dAaKySoWbEBV
lVd3OyE/qfu2X+Ejv34ELWX0W5QxrrTym51f/kYYU2WoiqIiMurV/stI/3Fr3W/p5RoN4bAz3m7c
04Ora2e6v0I/EjwjWKpUEBdeSt8FhyuRmc5jCFb0GbYTKP/e2hmNzZelRRXRmVVpIs1+vvf/pX/y
qtbJaKu8EhUJBurfr8V7qpqdVCv9The9C8W8WNnEm2f42uYa7zvFCbudTLQkXKmZR+wJbQaEl02E
Wx+8KmUcN6a39DtljMw3F5a2KPpFVfsYdTBGNmwNDYwfDOcsxnWgTUNbfp0TRqseyDTG72LqInXc
Y08FqSv7+AW6YYuXR0XFI5s7kcj+3TGM/fxH/8tM/PJHfzkHS0UuDn2p9jvSJfgxaGyHiJxzr8Kj
Cf3USWYo8YLhXQZOx871CTpOgrOIYDqDXqB2ps3t77WCI1TsbVCsawUuCXBjxCxcGF64MDYcmCOF
Umm7WFsARfolmxke2RsxAAYxdEPRjQ5wIXH5TdTcNyjhe2MHHGITS3z9rcFV1Lu8A1vAyXeMMyAQ
MJJWK+1Bkl2TQFiOZw5oHNgH2hO96u4Vxip7Krks+PV/WdG/3Xr8eZuMb9A/buPbLWzTKkLf1e4L
TcCus8g+I8ZK+9ig1H6qYvHK/SB7RbLHJp0FDni9Lp3LjwLFd3hN6T/LXSq22FtDvA1gG77Kr0rk
BG9D9Ms2Sfrm/E4iReFIzG3N/O/LWa9X9eLS5HK/o2cvp3kco23qNogvGT5S+66Nv7imo3YSHv1F
YZG+O4v/32dD1vr7dzKzOI0uwfjZ65rxz2o8TpDnf6RWDmbALyf/76wk/5sUUkUwQOrXIUGnMCK4
B1W/U1cFubrC6YgHUbQQzeQppmKkW8IjQOAjnKNzvOMUJQ57eJjj/4MmLdYA3pI9ewbIrkHr8l/k
bomFC2dliQfNPjA9/vnR++998nUbplsqV4VKBENTvuxhxUujXe95xlwDZtQ6rx1yQjXx1pVsOvd6
oSj+kI8gAO2l2pSK2x9vmNsWEkNWYCq4lLVf7ux/uWvju+CPL/Rlr9rdQlMLxi9UFzaF4cp1jA1c
GUuT+HJoQzrgP/r5N/iXuMtHUqiBEKfoqmHoX26Si5i0kqnGvH5md2kJRYsNfL/OsCltGHDi+SFj
KnNGMha4Px+LYt5Mf/4G37l7xjoPjhAYfAhkfnlEhsa8XUU16Hf95xVVZ7Tluoq5F9sxrSMsdLAx
toaDb5hcqif5QM1MX88vb/GjBH4HPxxWCMkRFFzToDRPOZiI91++4Xcn0T++ofrlN7olgNIG89rv
QMNCQKGRF6oAgiRxZes1XpXCNNtBxQSLBCI0qpJpQEsf1KFJQMUhUttxVJQcJneX6pfZpfrdmk42
TOXulS151FH/fsjTRo+k8K51O9Dg+kN0XXTLjKqKYRMg7ysCjY07CWsw+XVOBffbs9wlVLRd7Tuv
fZN/5JYsA/UoJMuweKBSEnmA21smgjWn5A7Gs5Ezi5zTS62WoHvXlo8PJcdsQH6J1ytQ6PQYDg8X
Brfp64Xxh8JZV/C1aJ0bVAEg5doYFinpxnaikCVFeW1u9P1iF/Hb7I0iObqfObLIhMX5lWzzvabm
KN+FzbHB2s7ULTjgVKBzdhUmTqQBctoYOVLPcRAghM5Y1qLQEdOtARoD9uSLpPnW8GbhcLHsRLQB
QDHOBfVxPQTNE94cC2c262nq5dBwpPkdf/MN6znK8fZ2g6OT7u7QP9Wjmq8j8QBkV7g6cIzzJxDC
pnro8TdAkaI2Jbi/suMuO/C867jDDWB3fk3XN7hmROjnK7Zm0CVT7ZEHGYpjdVk3uKTL6+TeH+7F
Sm1OEIxdsGHmC0OX9AoijWgnhFeILE/Ek9pwEcZOZIJCnbHdj+hdKL2oPIAaICxnvhTFOjK82ITT
R27tguNJvu2DGoCRw2YbNonA4ZXx2K13MnMcPBrrZiWlJ7nd6KZTJmyeifTAPpG1M0dgKoFwYYVL
NbC78NyS7x9WrVspn/Ql9LZCbiLlN+o5T5CUwyU1V5uZ0r3J5MPzeYH9vNEnN/Dh4mMG5TjZMCVt
yKsR1JKbJTkaBsWprwI5jPdwMHBxkmojeBb2tnhAvKjYaYI+A2bxptd0gTrQnzrY/dCB56wNx2gd
bIdgp0g0fU9MbA8np542B9E32NJPCdAoCGWohKeLMr2tOf+eih7nvoTTisqnl3zANTNrD8giuOpZ
bUVxL0RYtTOJZeY6jSHshljTZgrRr7DxunLaTUCbgb51MixmhPlQJ1/uKHrDuizWKhNdR5tD1ILs
clbPqemCuwpsDP3BhrJewgnUc49MGlzn8zoiuTu9VajK148KaojmkjLHLmzhVj/zbdT4iGt/9C83
41sj3NzUtYRhkZEYiWmxezBw6OfezRy1QTl9TkGP5Opce7nvrvm0OgDhqJ9Fn92MMeKPqR/eC4Yt
mjMOsFS3ibqnNmfy/ARyBUAH/Ufek5Nc12TR1gLiK6GIe77E8cuhFhcn58HC5//izsGUKvqJetAJ
QB5qLDGFNQtDu02eWhyjnHPIOMCxumE2g64ssiutOQEx7M14zmnGjdyWKYABQmGSRSfGEvmD0m8M
Oqndju+p4j9mL1QAebBJKLT5kzwccBMZK7y4CJQ/v8j/7ZDi1AOBHxIgbHLF+gqIlS5adI/lsht1
F3OnNF4BOJI2b+LsiKnplHKaDvmY3fASayRYvVXFyIVm8/c7/4i8lJZh6hvnojsSJ8OqBakFpCxE
QXlex2etfAuGcwqWIvsEIyITyMqO6RZkL5h4jFK9Oee1SS4Dpf8Wvf78t0n6N8IBhlBZE6lXwmb2
30Hjj20x61OT3RvOSBd6o9R9k9qNNCvoUyLgAzYA7eWFHSi9o6W0HmkaJRwa19hcFOrxSEtOOGD0
xlhGoD6LsImJY9jMEAbrqJ6QTlrcoHAvwK77Se33GMpc9hWT7rGf08y85oYsPF0Ys3bwTO8+fhis
Bm64jV6yiIDk6VYdhJATB/SY4EGj1AFxK1vr84yZdfFQE0Mj6EJUjRQC4buRZFnxdkdqLQ5i5MXk
kpNZQuFfAi+aimrGFU5J1pJ4abwOO48ALvl4nB2OXOwGtAP0AtXRwAeo8Bhf6/BY505D3KvFg1lO
836lCeXkflK0g5WsSwXuIBjFiVjs4G0zIuG4XsBPm8tqMs2aT6XdiRyM4RZ0EJXS9oPR9EX12Jsi
g1JlSmoHoDjrIMO2K/LHEu4GzxWTKPB8Jo1RzVtFQZk6AQSyZPhBaEiDPHKD331oKEUJXP1MJaD5
Wr23PTRDwkRuX9kAmDSePSp121+2mvo3nmqNx+A/U49lqv+xlP+4WzpV6aW7KHe7GLZq6d/S+1TX
QIgU6IM90KHFPXkW8l1rcBet+tuhJvm4tCqnL12MIgnDSPLGYEOYPzXLmJzG9YBtTulJrk5vud9b
I3e9A1i0lQAQ6f4Fmz/PkI7j9sNSKf/bxilom96RPoFDJ750O8ecbTnAAkkoJ7C3kvwDbkqzRN4B
gGLcTwEnX4gS4J7QPGu/LR1xcb/P6Bb9+VHikWHT9OVgQHmMrOIMMHmYvoJvQllui1hou139SFFu
DKlcZLg4u7JXKXg2uDnbfVL5aK83pmvQ47R6xnwCCwsGW4ZdC2pZ6VLWPzQKEKbFin4AED/ahHQ7
Zsu4xDLISKVZWKgLpIrsbJ2OLBHucOM9a/cRrackqnWHjZFZk7Il1uXrLzUMwUldsgSBeBwj0Ga0
ICqrXFyRKCvTcF6oN7ZAcrGuUp/RorgC6KssAFga/ZhqST9ymnxrm5HXDKWEQbiaY8amchIwKJyy
0e5U4m5G+HxJHyWAAxzFSh9VNyZva5EBm3ZT3uwYlmk+ZsO7EYN5QWcnQwr0Ivxp1aRBfu6g54K7
ENl8dLb0ELvia/UqMZyhVQV3q0DJVDLH9kYzC1D8fKzmFtjHMX9snch/AZl63suz6k1itivNmnpO
4FXRXRZ8E1Ysg3a/x9Uu7ethIkgzgPNK6GMxD5/oTSmvMzJjl4Va+cMzi8r6qkzBF7QT8VHMJkkC
+AaK5YRFK9oRNSMb2VNGCqmeYMdBVPxWXwU4s0K33bwMjHAelemcYQxOH/L9drcG3fOhpy9j/Uxm
mzNOJTjx5j2IsSkTY3HLewvbzpQgJS3XMgD6eFPSLJBupG5NWvpA8h7nlg+R1JOpqsjnd946OLJ5
NOzyUw7H4FnPTt0j8zWc6FrM/GIi7rSZAent8ecbXZK/u8+pZ7OAT2iKpX/RnnDJhUUVDt1Oj+YJ
CI/UER5jKBlEonV4ouv6oT+SN/t/fuoX/QarShulNZ/KYpAB1n1JNFxYjnm4fwaMHi1ta/wmhYxn
yH8e6D/+0C8nfSkI0ra5i92OJ1ggrvhk6pMLs1aiT7izGHnvkMlrZHKXgSHpg6UGefWcRb/86f/R
hX76Hl8O+E1tpfdC4k9Xejcp8UWRLByFEuw45ks3u0QeW2BgLw3D7SfNoay0IObr1rRwDI547Mzl
r4VZ/81R//5OnBupWpJH+UZnd8Rv98dK0FrtjSqeoNnJHpzTkrG2Sanu053qJWhzrODnpnO1dcVg
eWkkdkuB+4rt86hi02fOBpbyBCKdFla7X/Zr34gTdJBJ6MHUuLJjM74cbu9SFGh62dY70DfBIbeO
fKORCyb4nOTwDLn1s4Cp8uqzECtbIng19ohf7tZ/14K/v8OXWZ1aSBdJUvgOvXEoZwB/rEU4xdgN
Dyrf3dRf7lTj3zuVP5RNKjx21YCF/+VqFF2sm4Nl1DvKGpMlZXYAC7S3W/3Yi6vR/Ej0ras9RXQb
PxBG7G2JGm4bNo0szRWIlaeEexESdKWwgTr1Ozn30Np6l2CWuVM56dO5wQxOs9lV0YYKMKVLvVSm
1mLEjBkqp/aaHbBzLRdptGV8PSnsbMnshDItbXrDQ0lklIH0S+RUmd/QS2BOxGX+cPE5MzbWh3HC
MABG88Qwu+PfG9ePVTPvcWpE0/vTz9fGGn+ML7cuo12M/Xj4EB2/vr8kqRV6M5fqnVbOa/bxl416
IfzDKMezejBV++Lhlm/MHTwBXKgRpX/EJQCtcR07drxVRfvgHBhKSYVfNGV0RiZJld3u1Qw94XQx
ZhefLeQl2QNnZZNZvoL3SPBYrI0Vg3ghXXfzKFsYD+WYuTFY1T74Q2tjEQe24AWNUz80zTzPvHQ2
TLPeZS/Y8+GjMYWpPdbJUIHbqLkj7XERMGY5MYi4M5XNHbnctxt5QjsLlLdpzCqg7i1axZs5DlmA
cRwkqjPUp+6JUfbPv+o3gpzMzNSQoKORV1HMLy/LOCjywdTzaifOhXgZtZMMBxcukJmCK+iDYlOr
2lbqWZTIdjk52wKAFu/3nDqiKc5NinNW4Wt73ZT5SVdXGByH95+/IPCjb667gqqOx0yVwVJ9Wbfu
bdTWaS1UO/ZZDEVSHY4mje48EPnVFiR7hOthDJnqwKkDr0B67+lXW/eRj92DVkC9c/R8VDrLpytZ
2AGS+kUed0LBcxVOU5Ju+RRsoPgyvKbPgTXlfwXwLtQnQQk90+EYTGSESHMkbjP98ao8hFdqTR7k
5BBi1sgt71rDMoS0gwLu3Cr/XvlwRe8tyDl80ZWfhfOuX3JmGU0Rkl3IS0uch5Endh5uYbN0qGVh
CG99FuwjYQVTfZZNr92sNEc8QZMArprcqYF8JIlcCOiyJsAabJvNUThhuGcWGpbMXufGADOJYqWV
Fv4Paee100gWru0rKqlyOHUO2KYMmHBSMtBUzrmu/n+KX1sbDMIabWnUM5rupsJa9a0vvGFtVaTs
pJZLsKla8RqFG1lfZeneUKhKJiCSwxifhWkNYxk7lJY+1LS14YTmjx7ywZB9uhkKonm5zgukm1fg
gKOF485zBqrhTdg/Gs1ZQRoew1B6DmjoK6P+aYzGAaZSMOpolSKRIM3/3grqbxEAeTzNxDBQopE/
ZjhfDi/LSOWo7qTS9j9qWnnaBCRv3M6sN+sJ1nppuwhyYDYJvU3B8bZnAHRSbvRNdg+gHHISjlXO
FOsrwDS8wtyb6W8NNlzDFByOhsoixN1hguREcpO9jdoUr2iUIJyMcs19cw2p8gsaeSTiKrCU4LrC
tLjIi5TeECJR70o4YvMa8XB3BqE+h9GKeGkzbZ15pc6xvBDCRcN/lDR55wWNsmTp4xWYzFF/KqF+
Ms6G/TkPhFlwYHsSyJybUFoARO85sqwUxUwadXPHWGFDNW4QYYM4x151CYETOExJNzetBdKu48Ub
fKhnOZW6ce1YHY/uy9D99WEvgkxe5nHoBEMJDG2uByBgFsUzqD73gQn+QtGgAk0MaSn1aBTBTa/B
VmtXkrFfJlbj++ak5aAFgnwp9gexNsusoS2xOK0RHpwIK3MHXeQmPhagKhbskXf9BKkln/Ki9vKt
ugactaHROnxgNHDj3xZnvgtTJvoh/dE9lFdGap9h7Oc7+t8bvEg96qgsKtfnBvkMB9YHWXyyMxyI
8kXu4TYAqnE+MGWj4q5WOgq/J4euH/INwYJ6TqU/JUxLkanWRD3BNaH37Lfz4jkxV3nHzHxe0OTI
gGmM+tRoQnkflNpEDStc5ZyDxdIHpdCjTYiiKdNftFboc0BNsIR5bYGTXkBUrRuUVZboAxtoo+XT
9D1jHt3N8GnWy6WHgDqwCHWNGI8rbF35wUf2Gp+ta0v5SzeDpdRFGTStMVbtFzOkXBNDSXaq0tYr
eJCj/qjeryMIvzDuRguZRRqsK341wUtN6T+hIRuv0jmfFQcHtBKyKk4Oo1/oeCp06GyMetI6Oli0
wT4RlP3EiFBZmBNBhHIF0sAjLerQM5q23TJE0ZQCO5/pNI/BYAU34KKskYa3QGqJL01GWLDmNJqJ
RJjcxooocu1YP4rQ7eBKxPRdqT5G//nqQT/+HSKVMQRe7CJiiTqm9hJZpXWRRJP462WZKzlj4JLF
mQWUNkd4ANrCEGZSPq+qO9caBw3FcCPGIW3vZtKJCHBMy7VfEyGFPbW6s02RRxXQBRdWUbTPHu76
47VRoDVu6G+3ShLHIhqw/A1whZcRMAnY8r2SSbbhztJoghZHtjbPBsqxiGBNpLpkKinkG+9Qpovo
HQlvAxmI7AbVr87ZLlGtpmw6BXdYvtKH2DHVQXANv+418XCYaFsaBSDhZ8lMwNtsm9OO3yooyThL
X7kPQCXeRbeMvdAM35jtA5gYdlKEUNLMeane4TyZ1Q7ALcIbtKeMtQGseVRJn7Yzsusby9n7/WOH
mqGzzKwGICr6eQvGCNRz1pzphKyfFL4k6IHtAtiqO7zr2D14GylnvKLO8LgctSF6BI5wdqjq9d+7
4NM59cerZdaLxZZkQgW5qCuEOJdaM4wl23mQnbm8g5or3KDZsMKdojwGizx4i5AxR2MFNSth4f6T
b811t0Xn7ECPDx3YU6HMkjtjivR4bNFbYX6H7ggOFIiZkBKujVs2R7IJAVLRfhnbuFewFNp4/n1/
BEsZKRCGBG6ef1+MYbPcz1pXD1vbp2XygEVOHmwd5c4StuIOXaZeffbPNZD//KSjrxPdvEIqkJy1
Vc6GdqG7ZO6TEglcsObNRkUcRSQi4hka3QFyRJexhYkr3lj5Xh7eJX+TiBso+A7xoSH2JcaWgMeD
93c4Hnr5jcqJ9BC0z+6dJ6w86UoO/gM3YhmmLo3jeEpvgzbtxUdr1LISWDreUpzzYO8yT5g1cUun
eWoym5diXM6WfWz7vXpTsm/K6spg+Udr6PIGLs4esROsuOtN79j1ezHD+WEOWlLKqznt/E7eNMNz
AjBQRHPh/PdO/QGC+Lyyif6ujgqvjrkV2+BLSqcKvS/0reEdITiW4WObzgt9J0XJNIQ7Jp9Ufy5Y
+cwQln9f9zL2fF7WGqnJGuAz2DbfL5t5jTS4lgIistokll1Hr5Z7iORlRSPEUx7/+8VkXbcUwrGB
w8VF9mMBa7faTvaORbMl4CDIETMmRMo32njd7u9r/bqUXy928elXdSamQYiS3zidrI/ikOEc8RE6
iMYnR0ctmLX2U6M982Zz/drFx4369aMdXys8IMUYuxoAcS9KtTjWhtprK2TG0W2VwinuNgEQvDGF
EYJ5gjhvCuvchISDRKGFo8rAJFOORzk/C5x43p2uvI3xgj9viPxaoVygu3SRKhQlpvb1wA2FdJ6L
yi66ExsLdbA23UFfVL2tY50zvGnzuQlX5O+rjz/8j4tfIjDzKi4ryyi9I6WooZxYd6QvtXwbKicH
JFt77WEvUfrj21fEcYbBxzSCir9vaiUJk052cu/o+I9x8dEoZ0RRqgzrG/fcFCeFhjo5+BRZuL+f
c9y/l89JIUMrS4V0aF4OWus4lh3PUNxjVBwyfGfqpdc+/32JH/C2z2f7co2LZ8u8vi0CRXWxED6C
kxbYSkw6+IhEXCwSz2Yv9+KVevO33Tx+syIVGqeQdHHNUo5Mz2ngO6i0haj/QfDinQNe4Jr99+c2
vHyDugZGF+lt+ouXwEGSI2FwhNI9BiZdqrKa1EhwdtpDVFY7OTCBau8qJp4lYmEWRamIZCOC0TMx
fekaKM+9uzRTlG6Tl1S/sra/Bcr/vbMfDulm7LmZW1ZwPki0ccn5n9jV0efKr1zrt/et62SESBwx
ihPH3PbLWdAKVSEVbugeiVt+tISlxdnDl3L1oX5932PLC+GAMQW99AUwC9UdOjXiSv66gZylwcpG
JNd38pllvEhkPYK+GdRl3WJ5fBabpRKdqhB8uG3E6oxbyrziSoH6W7D4eksXJ5KZOVYvirF7FKyz
GG/E7Fyat1Wy110ygOYQIPD29yf12Vy+3HQGZqCWPspKGdLFoa85RaY4lTZyRACED5PEP4ZNPXV6
GO6bvqZkyWcZghbBwKwOjZ0eZ3c6u20/t8xiGoHn6SHfQgiBI+1rqwTknkFulDabFgCcVaHCZAx0
nhEzAkUUPBUNfjo9By38BbTbXH9L6/PvZ/ptB319pItwr1lq37mhKdjZQPmDFt9WrTYZdKPk+PeF
xk//j3d3GdqNxNBdcO2C3cqboHgkKACc17rl31f5jJx/XWaM+F++iDAJpawKVcH+XBikAQh9abYc
96mgDXM/5kBtcPMJ1w5egVIFOMV4Dirmrhk9zAfTOrTawe+PXbAVHGSuIrYzk2RtBH6+/X2vv0Zo
S1E49y18esCmfL/XXO1a2XMi7lVtZ2lFLjtlH4nFQUSqE7OA1vh3NXD+6A1zLLBxR0aaKHHwWRcJ
R967WptolmMPw21Ku129lZzdKM0Itsy5Q2zBaPceCC3sGZFOVKGdAPsPKRR2gXdbjL6D+YvV6Iu+
GBELcAcxyBLbiZTNuWm6szkYeBRpRcy58k02MiS6HT4uWvCvo8VSvQ1M79yjV5wyY68BTDOQGcIW
EZd3fjUhcyZHcqArb/qXc94AOTvmy4YCsOkiVKBfU3pZkjl2igONv2wyWvGtP+mLZhVIz1qIAMaL
Ssuilcv1lUuPi3ixIQ1l9GGidBeJnxfv2+9MKe36xLFhdUW8XhT3mWsewAw37QzYcF3ZmfyYDlc2
1y/fNZdVyC1VA22ayww6VNJOCBXfsV1h74xNumHvOK9BNMeU7u8nvHalizO/a6w685LAsUURMhE2
OcXBHQniFPmt8F9r3HH3AsZGUIehJ0nzeDNfPu/BySKhFsa3mRwyI9jlibOoINcKOvM50PAZ8uiF
K06FugM1FMO2CBeBelQV2weViSdyET84Wb0OLWeVe6DnFzqhDwd73FblpR6OG/ERl2ko0AySTOOh
rf1lqCCD4lfA84lYij0A4IwVDCAb5KHSZd9adLWEWdVTcacWU4YG3WiMrRK77g6N0NA7OsVYQ4SZ
cQzQbXE97crB9FsJY2hQ5nXmPew1/SKSULFZjeuVjh1gFgFqVNlRokn47wlLlP4Rtg5MaWKmM0m5
cuUfAgzjglAPYoOCUgjp2MWXpSZuRy3BgqhDjhA96ISNYLzIylFpFi2jIGWTmilQDoSCAP/4xVQN
blXzUKPtsghQ0ZNaxAkAtTPUR7V4JIJBhmBQ8dEArmscb5G0Ux9ODfT65QBr+++9+0sKYeB2RF6D
KQo568V2CqIKCmcpW3YSvJQNaFPnqW2fVekx9Y9Bhj3oteP2R3JoiiStcE00pnNgEC8yiMzp2sgb
OJ5IypWknP3/7LCB8EseYIVXPs0fAAGIGxoRD0kqJDD5r4vLWUmi+knJCcO+6HvQ9uj8OtC3AQY1
qHfB9/JtKiyzmXrZhwa8QQ1Hu9SPOLbTa7OoH3GCewE9ISlwbkwdXu/3Tzeuci1yS8OxeWa8HCIP
fYupRw6pXLMp+szDvsVcLmXIlNMg9+Da6BchSWpLbNk8x7EdsZ2JOMA2zPbJwuTEnbE1S2FHQoos
ftsfh+KgWSfRQ1YNwnkpzQz6R4V89/c+++3Zv97QxT5zQ89Nm1Rw7LYbJ1MOYj/5tkJnML+y4j/U
48YV/3qlixUvWj8dFI1HJ+/xmxcd8EwhmItIQp89PSug010HQF04jzDhs0a3U2H88tAUFC27+Qcc
vFTRgkFkQ5v5gCv+fg9AiS+Pw8/7G6sIujp0KS+Ow6SDhp+ZhWBLhAhYx6TQbgtZscFOWjkJeY4t
ykISXk1siiPfxwnD7rUnFzZJmL21DQA/f+ta+ZIqbtui4pxn/cZIdurw0oHAqYSdW35UzoPn1pNE
ujNQY+07gsfwwASQVwL2Vx/lUxFJaDaKcw7R0pHVXaXtveGhxcysAqFbIGkQ0P5JwpNcvpbJBlXU
Xt4k8I3qdN+g4aoZr71ms6ukxLYGEAvxv6rbqKASHXizjfMmUW/KyRYtIddOtEOK6pvf7RSTYoEy
oUFWvolmHe12vT1LkgyMmD44HsJu+yZakEzoK8cH6GEOGZJVY4QCfq8XgEeipd5Wt1Q4RrO0GnGX
3cVoxekxqhvWwSSl9lErisVXve4mNbPxduABvKnCdwaHPUlhnOSkcHhaDOpiTG3dNtpbwkPRohME
wM3xAfe6wFlI0IY9i0RlmTNr0Px5bUBkbpchhoPj7eQhOujThu6q1n146AOkEMMqYQvQAfEs0Vpg
M4zlwj4UcSgL89cBeZIw2aU6rPYymoUW9RMc5w4cSIp2SmPiUYRJuoSfCisW6a95f2bL5lEyA5q2
sLSdQDpfpMV8wCEh5i5YzMDdS5q37JjDtZhLJOa/iJ9bdB5+8ZSoGJ/QEMAe8skaPexzbBKUyJbQ
SMzNbiFp3HsK1JP6qneWWkg/LdUnihrOpOBQ4fNqWjQWcrjhwSM/KjYxLNe7iQBCufFYNCbjXgw3
jghaoB3VBtBIIaloRzEFmZYmN7SxOrOaiQrGjTHy7XD6JGvb43hc48FNuylx1G5y6DBPTLJs5YTg
VvGC1HABcBNoAtSSCO+agnQfigZ7Zl2yt0O/WrJi0PZxRT+ZKqRrmBqugkAxlF2Xhnjw6MQM3CxG
UbgoJMaLK++UDO+bh5jcWtSS26bQDwWI1MHRwfj56M3Ft6mWzVupuJGd+oZmxYCBhaBtFMTuzMrF
EByBeKtHzoWZBosesxiuVG4KQ52L2DdJwkakPZmZLimtv/KLRyucQRiO3xnZLwvwu9QDtWlzwASa
hNt8PnO0tVnsxBofOW1VgQfPpXcdjY+0xIFGmQexPg+ZuPe0G5oPfGUthrxY8m0SJO3ltTEtY32W
0Yr2t4Lb3UrxJqNTid7QIvTBh0DKrh8zYoOJ1miamajvDbMKr1G4TxAx+q58p2iXP+gBBe3Z7Wm8
8v78ZkzMUbxT8nmRbPiSHFGeEUqaMjsEcC8t+YW4wLGhajvU14VwCUIg0YxFhf+mHx6kqFjw2dCY
pUmaC3Di211igk8FmC1GOHCMOwVakq8VM9U569ROqmetI/azP2J+KQL7LIW0jxKI8ELHbuwBKyHq
AYhENEys9Y4ORz+jN11AlB3HHePfac2zyqROiLeEJE0SN6JvG8rZRL/ASvcicJMEGqAey/cCNAIh
O0HrznQ015AkdCDbgGDW2bstaGvNYrqJiKv1qAFRjuNXqagozh76QbdD48UzLNpqdzkBQ5CAafJR
oLl64yL5J2uA/7ECUfxlyQxP6ghoijlPrXMMbFf3IPmA6uqZMInYgZ77diR2xTRbIbOC5xWaki9m
ESpHDYi34d3X1tGA5dJ2xUZojVPnP5mALYY8PxjpWc3ueMlR+E9Km5XBGFNWikXUdPDmqpsM2Zgo
SCexgd2AqDLxJNcy7VYxZlKU3VjqI0VDJGWMntE2WvCDQgvWcWCB3WGE0xwZQayCdqRcBYz33zkq
LNaBjzgc/V/ghAQJ0nQg/NUBxsjwUCh2Bgc2xi1UL2yxmsqGbSGsH3ATJhGdEcC6ACxS6M6iNIkq
qKoZI3BoQ3mIAipG5k+KYQ810scQLxjHBbzQhCmqDw+KD4vG9IC0jeSpq8j7gAg5U7xoBdhz/CMO
JnY4w6qhtmnASBvlwQQZGxBlKFWkj6jeE0ZookviSxS/Ij6LqA/2HKx/E8nbzIq2tLgl1V9WULZY
GdfEOc97C3W8vvH+UhVEPJltFe5HhCx6oUk8j76yxuZf2c9MtI7pJjuMDk3xqjb0Z7b2I5tDM01l
pEnjTbxIabSoqCh5RFIaGroK5nYhhuypby1jk+k7j6uHcA/idMPoW2v8oyK+y2Oh0aFpXS1D+AAc
ImjZMZ4e9ax1JphkvuMhU1n6a9BANElRFRBfpVBfh8R3y+mnjb8tRhUXbeJLAI2TXVDvs+GYJxuL
hrMHVM2X72ugpiERtgX/nqXmLhP0bS7QGQW3w/mM9J4vLxBIrVlpL6Iq5QFIRRQJMdsSn8uomre6
986d0lDs+w6OjrgMyFkahmpG+1S0SxfzXbMvV6Y/mr+uCO/ISfkb4r9iVSvFeSq8aC44W8MvVq3z
Nk6KsJaIWQpEANZpyEgdbwdidZ2+DZ2Ck+OHB00XXub4EsZTP613soYlYnPORsQsTIXabA4Z+Y8f
N8RYFMuqs9bJpw7dOTkup13XrSN66nlqbOO3Kms/rIwfPowEZGGu9c+phzm554AvCx8T+ZbzikDI
YxBISbor6SXxs606mhf2MwcftMFs5/QDad6MThuKdOi9c56IcAiPA3wsJ0aIFTgpfz0gXcvB1ISc
y8qABYlWztUMzYtQ2rUVpXURbo0IFlOBmsAs8Hz0YNQdFcKM80jx6rWZIQgLsFGFg9MWCoqxu55s
AhWkxd+Z7s/m3pjoamjYaVTfQLQvyp0+1uOmaQtcOMgIyTxRgwu1qZZXk0lbb3KIhNL070uO38GP
74RKj54tDUXrcvjSC6I7tC1NADqsFHoUGVyQo41u7tW28Y/CmaczRRHYDG01yljtezHXGFLWF1pE
Q606cuDowT7BKp0F49Bj5B3CHPj74X6roEDhK4DwTY0YcHHBvBGlXnM0DBuaKZ+FQupGGeerD5Vz
/PtKP5sp47MhRc9YDuYHLL3vz9ZprWa68mCNz0YOyRHsBmiS8yE2r5ylAj5u0c48ZsY1GsavL/XL
hcff/9LcUnRTKM1etey2fZHVu9ICjkWhhqUshlVgy7rwGophrLYutwzNCLrBKtMjOPLfr6h2fpy3
Odo1zF0ntP+tcpih2O64Kw3YZG2TA1IX0ZdIHqxrK/rb04InMInrQAxR3Pl+7Sb3gqxEOs2m1SxV
+HGixmsXMOUgxHY2RfnfyzrW/D8e9cvlLjbQUOiZqLZjkeuKJOQILDkPSUB+Ezz93y500XyIzFBL
S/rBdueO6RuBDeBAde1xfnl7I/gFzg4wCcvSLx6nagbR7z0+QApoGXBvcsRXke/P8j7CGmGAa43X
Hx10k7OXnpUGIVQ3SSC/r5ZZOVJtBnR5ax3BDwDfg0E+K+8yRdunCaS50rWbQFwWDlZgfP2lSDe0
Y/LH0ZPTgJBxRUxEvLkyIrYxYp4jIGyYPmY+3u4cJhWaBnsNfF2jYH4VbJoezpoBjR4rNI7OHCJh
QiQdS6MWHl6EuACxrXAdDulyoycw5mmhaQk3t1ecYRXW7d3YyxH4hAyUApwGTwtt/p/XmrcCaIy4
JDKBvdjDgxUIQwyQwvbbM1xRV9wK1auZXSP6/BL8dPpYioYJkUpguggMghTHmaQ6SEwpJwbbeXlg
pWNIWd7h7+f5AYOjfUQjlM6MDBaOPvLFlYD/QPsMiH05jSNvVB/wDp6JtnkTLIwCtF8LdA1v6AQt
cJ3uC1D/UDWmueUs1KwFoP9Q6fWxc9M7t7G1gToZ9KgPDHiIq9kgLZXkpNUnl6St58f0gUxnahoi
nlm74ty1HkbpRwOrZtgBMgVrUiYIVcjzBhdU467P76L0KJcSd/bv7wf/wfKymIVJJhw/ET6VBgjw
+/6mw2DFslrKtjg2H4YPGpNzHSCdHyOGhjRAWtZ8yuwuqcIPzoH1m03H+j8hLg6Y9BjLBKtyye8n
Va/wp/37xDyl5O18ilXm7NVcYb4YXznyf8kyvt/2RQC3kBWiZZHJNkCptgH6pX7obPpKRQcCW5v2
XFF4l6b999uSfkYD9oZKBmBQt4xB6PvbYqCZ8lJ0yQ7rY0QxOpBKieSh2Tx133rvmOFI1pq7sU9w
5crjA30P41xZt6hbGTbAyryIQySsBCEllu2aoOHXx4TGJSgdQDSt9sqvIgoqCbpaHCXl1bf987iU
dOAtI2pHRZf7Uz/hywEth3LbNkYu2WZ71v0nT97nBop+9NZUZVScX1fhHpjUgOxvquKOoF1Bi5k/
AwE3gAwQQz3R4v1ffJ5hEhW+qwmiLdVkQfvYuTHcl6pZOtBHuveewVRTzvCpSpuzmtyW/bzpj0b1
L43PRbFUlW2V7HT1jj8Ni8LNb83uRW4BgZprSZjF0WvI750ogOJg14YnVb9BKUBIN11M+0mctIiD
dYAslWyuSDZ1bNDfaNomDm46JEFHkuFRovoud4m+rfRtEG9c7R2NPwUJAwbGaTUFgDM4N5qEXsFS
ddZlsrOUx6JdeeGHVB2q8uBLNH5RlBxtR8NJbe76el8LT2n9T0qOSfkQSDCwMzoChl1Ym8Q/tdnd
lQ32M09AOgJwNbCicXdr4x74ssb5EJaOYCiiHVNruHguVwxoUZapbd8F4t69BtIm948CVtuhduOJ
L5W/QQxbTd6u3MhvO90EkkYwZtgpflqcfbkRCpcA5mXHWnvnGG3N+KEOMF5t3oAuFXZRQYa7jyEk
Da9/X/jXUGjKugrNxhzB5uMm/HJhkRVwVQzR7CrQbky0BJmcr0Bhqs2LGL4qCBuUYBF9dINzOnUR
3XuteOT9GM3JocmlipAb6GQNLo6tcC4r4d/gc0T0zBn4KAq6klqQzP6+6V9GPmAZJCRLqA7grFzO
FcQs6VqFDp9dyN3MoKHkBxsZX3UmL3OLDl+9N7t9QYO+d3alf/Zpu+bWS9Bv6MMylNHlaPrf72ic
UzNehFvA6XKRGziFpaZu64u2GW8bxhGji0/GXHbtikvUZcvgplEXcrXLa7sLN4lq41XlpfM0XefN
+5V7+SGDxfFGxAC0NBakCJZd3MwghiRvmSvaSEe2rm35x8h8V7zXxnpIkdhmFuc+S0k9aUU8BP5V
hQ0GPC8fsmaf3Xq41tJckO0gPTTRjazY9EbT5llDC11KnjQmDY2Gtme+TYp7Y7htIUprdtjSTcQj
i71jQo8x7kz/rYQK2cpIKVTPvvRPZJYRxIgMuiBbm/d2cKcdvj09lmjCcDZgSPr3gYNdysxrX0zv
rURVNupPMY6K5puafXRtO8kMn1HFQ5/RobhRNFsnNfTKfS6f8AofoKpLGIRL3i6Kb63iVOVorUAc
hzbYGm+Fedei3gDxsFtR/0eDLYQoY5GzcItdcDvo+1B7COU5KtY1fR9jrePzB6Q/Cl/76tb712Al
lHbvTD1RJwhmVkRLejST118Keve4jQoUbRb6peW+E95H6a8SzZ+g20kqPhiHrn1u+CuuAPXFR4ga
QMrfy/6zIUAuA1htVI2TNeMS3Vo3gmy4bolxk8zHOS1B1sinIZozdbxaIPxSNY+oInp0nM8GDIqL
HRaLhplncjzYab/yfBJ155z7K+GxIgfwgju9wi95lasool2bef4shQAyyai1UHbQjRAvIrZp+ZVn
St5gB+2WjCCybFHCmPPIfBX4FA5ef7/VnxAzE9kTKlYI9wQazomL+Bj0oVwSZsDAI4c0EeB74pfL
P8yb8KCFXjhyO7FJn4GKdO8r3JCtKR5V1Jyg+Np7oMXRtITujbTC8N+XnNaFyjoAyjChSn6/t0E1
mkzJS2Rr2vNQje2DTtu0ygdWsX5zpaL+QUciqFgckpbBS7cMCoPvF6t7PawHqWptLNQThsqr9BV4
3WfzdKKQi75aj/0Loxb1pUJaE0bJGzL7/QPBefQOQBUwmtO0ZiYSPMHLlJHDEiaKMakeVQA9R1Tf
PCRskQ+CXcUIDispGLIdFt8T+bl+M6JJ6E+EB+wFujNIHvOJ74f4opIZRZPqFL8zZ1DQLJsI9HBj
dAch5aNm7D6JSPXoo4uw+2yRrp9iusgvwUvyD4CK8V6KjDOgmud3aPnib7DT6eI+1pj43ocH5bl5
5g+E5iS/w4TjVbn/e29JnzDIi/wWdhfl5EhFQ1rn4vAtPVC1rhO3dmJNkLv14KN5s5lxMF9yaFXe
lHIEiaen5j7caCt/8qqshCmqtW/JbX2Kj/GxPSpb52SeeMnKU3UPWf5huC/P8pn/ETz3p/78kh6H
+5zKRlo7S/eY2+1pYLD94tvme7aNmMhS4eADidQKwfjJZ0atTLHTUyJ8qmZjE5aM8ZP7287ckceN
HN0s6ydw8xGKQT4mZviKlpoz4VcmyZgz4ntOMl6ROFiTmHSBMfvAj5nJuOq0U1QbwOOxDWjEq/z+
VIIvVY2kL3RYYUTytht1lJ9GEAbSbQ15Dc6iMJGxCDdYsVBEjfzK6f1L6LSQxYf6SlyBaiR/39pK
Kzp5omiNrTM/aNaKMwr9ZGfn0amuKWh8JnLfl1weAxg9TdzYqCouGka9YEqJ0xCm1fyk9iojDRyY
i4hJ45vZBlvmXBZwlaal8ZmMstdHIDbzHlZpSKMhjAHAeRZSRM1CYd+CM86CYJFlSAqi6+sizRdb
xwrhBg/6sGU8ttmTUQxTKzz5ffPYo+7oFzl+aekNgxxSNzqcZr7pjfzoJpiBXYkZP3Hko7QcyCcg
rMBzOJa+v1jPyLOoHW2NQovvW9w3QXPQpSeGmnKOWIrXQ7Ps15346kIddFVMqwd5V/nwrgP45W18
34TDms4Yvit1OPv76/u56DI3JpGuiSYd0cvmR5W7QqBFVgeScU0WNa0R6s3aBzlPF4n0NFxj5Zrj
JrpYeCpZBWvp8dzULstJ0xXKqG+l1gaZvCywQMkpxnK052pgOl1j2K6yBisDHqV8qKOnoShvjBoB
Q/UINW7XSSHETDziIyTbmie3kBaY1YSFfOx15vlBjSueOxsxIiWFm4douhs24DvenUL9lyr+JkAE
vhKPpYVGNQpW0V0vpDdJjoVdecTizRmOHIEoHSWzxnsasn22iQwXDx3GyE331LkW68CgDK8zWVK2
rlfvvKZeuGW6LcS3IWwBQjwlCCU1pbQSkfzw3ZWJBKOptpinD+vWIjnCsrN1lBdqhpWH4kqCqkNd
5LeSkiPwjXlLbG2LwQBHXKEKKG9z0Ti2Q7z8e92VsWlwsRD0MSh2EH3XRHSov29Kx3EUULowJyvU
DawGBicONJpIwGUHmOjLtb14m8S4Qoj5UuneMShCZpI4BF+S9gjNTtQpNkI3rCIwsEzRVJBLlvBo
iMEaONXcEspb30d6PHGOLf4A6Yg/VvorMesT0/vjMUZCE30Rk576xbeFmqkQKWba2Ua7beIpcxmJ
0OyMSah/MPDcIYUflImuLd1ya86Zocecu3+/y18gh4gzjJg7gKEcYp8tjK/VY9JavhFwgPXljeIx
qDWJN+aLI5N2z8khVmTfa0lc0v1f6F03A+Q7yZTtIAiw6xwk3dZXbuhnr+r7DV0srpGVil5DDrXz
eCkTyOPygeIlS9dOcmjR+XeLlGQkn/Kx/X3ln3QRk2hONxGhmDEDv4wnSe4PcqZ6jW1wxFmmsS4E
Cx793FSwMNHu9dZW431bnw1E5/PhBS1KRX4rZRGDRYwyuUcYxLFODumlDz2AsnAoZ7RvgcwzpclQ
0fX8VZ7egDdAMgvlzEjeDa4GfEF+SkZ6vrpWvXZeglb6+8Gkz2r6YqeZhCwdtDHMOfmynOwTc2h8
RWhsJ4UQnz4n8BUHNriPB2ZQCbO8fGNizI1S1gCqCekOJ7eFL84DmjfIlSBRe9BBO4wajuh4YNGT
IN8huM+VtXJOfY1do+/utTzdijh+CveQApwKZcDOQFpqQYY007JmkkE+tuKjGX4UZCGGCddAw7bT
XUBPj4Ibo9yUfItV9GxBSY/ciKIPoWkP7BiWMSp8DwrY3KkojB78DvEmzChi7z0w2lkeZzNZEJem
2y8F/TmAGiDJxTQP2Md4cRJxY/AqTdNPmu5NQOIyR8tXBcAsIRwQYj4gaMksFfOFeVDQGOyMaEng
I5Sr7joZ3gRf2xjZMmhg3XMq+7W36mtslGWskh6U5LGVMIHelrl2F95nyI11iI4ogzF10ucWSSRT
WHTKcwmeG0jt2N01+MlKL6/kniTbWOdIQftmBaTsQ9EbWjevHXdKd5sy25jUhjB1uttcQgHmFCPO
WNdPMfL7cviQOUBP2hDXdO9K5/JTaObHjqEqkWA7crJennV4GYYD46XGdos3oa/umtjZKKJ/61s3
RePxLSazSLFucyE7YgiAjFtxsKR8pkjBouaEqato2VNd+Tem/lCQSapwZUVvriDQnIKdpFk8yXFr
J6AUZO1helQ70IqoDoYajQM7AbuYxctEQMxDK+ZKbM5VdcCbO5yYvQLWyHtJFPM5B76iegW+MvAX
kXNSC2MSazC08jm22H73UnFo5YEBgoyqrmkXSb6PzGbp4vjQoweZDPN0n1nBQlb7jZUiHenKMxYo
TO5TTZ3WKAT1VQHwowAk2dOozqehlU0TH+u9j0x8MxN/ispGXrKs87sO1LyuozQDnChYj4ssA7lo
+Rz86EWqsivnh/Kzuyyjc4faP9TNcQ5y0VuvI0Y/babR6YSqSHqmIvKCK1rv2YqMTKOuTs2EsXRx
E1KTxBx4/4+z89ptHNvS8BMRYA63IqlgyZJlW043RNnlYs6ZTz8fPQOMLRsWzkGjgQa6UKTIzb3X
+tcfNMIAu23JQT1/AzUGB02R7tsWoKM8TZlXLnJhPEJHpif4a4krLX/IZgvOOWIpvZllhFhPeumm
6Z8LyjvPLLYdGLbc/v19w/oAbc9X3xylCao7TzHP9ysvC4cqkIr26Oc3jVXgSIKVuVmTvjP7siww
bRtpXCfN6QCbk3jZ64+0nz3hlmOVfFQtaBkdXUl2xUSWWmeNmH2vVSEmiUR7T+olJPu9p+wmS7G9
FEDPE52I/Lj2KoF70oiFjamynoz2NNxPo7GUCkq54J8s456N8Rz+RKzflMUZp4Nb0zr5Bd+5ahC1
nGtLS4LBvkqTixP4uUH//lhQ6sofOO/5+LKWtJxpR9Ye+1Bfaq24nfC2DfJgmUQErgHYpv2rXuqr
QdomUgqBj4Y9ukt7aG0qwTLy8+SrENNakmdg76k3crsX4IWV3TbrklUAbTgW72ACJ/JunNKdosor
U/Tg3jLPNZYWWzAf2trHFl6byqu+O9Srnr7cQAzpow3RG4Uqf4emBw8hFbNRAmJbr5AXocZQHbc4
YSRuain1OpFe0w5dD0xhuDVLzOdiMk0GF/s+X9pq7V/L2o/+vpVOMB7sxjwIwrHs4WwtRsJbDWMj
l68JcQVsqRP5f+y/pfhmUKgaxqEONilhdZ15LXIESF5JM0yvCtoAwANTM9cIR24kdeEb5j4LLjRM
c8322ys6q+lSlERSKQTtMQhfm+CgpHshvHCJH9oeEy4PmB2mEnRkZ73upNdGPFZGc6ynF6t4KkpX
6U6NmS/Y9eixf/8UP1hI5z8IIBpXHYPqgaL7a60dluaQxlHfHhOT1IF0KaeUACEkPbjnDylGmaYP
/lCcKJesYFoNPYbs+A15bDDZfxw/Y5lzKgQVszQzCOn9vt6M34R550tJc4R4PWuYcMc3EywIrwbz
1tT2hkDmgqes5xvoUu2lSm9/fxo/PHpLt5gz8dyZNZ3P88ym06zGQwLoFw/JCHAjE0TB0w+lx/mk
+c8vZsznL4ewgubpDFrSpEmKRSvC0kF4Mcy1VzHd12YvfN8/qaBLv1/to7o9e9EWnQDFI6wR4vzO
YNlJN7KMQX9zFNCDot/ItaOm5dRQ/qKEbZQzD6yMPwC2KW6AbQyTVsSfMMNscJrsMgyXCS1L6+Eg
hftT0EL9jOpNQySaD8aU1NOukcltFE+W+GCkpJBZF7C4H7gQ+DsqeGahlFVEmBFfF4c+RYmMUhYq
p3HoY3Tts60VDM5GC9Foa66OiU+lVrbQQEchlEosWS3WVWo+yVJ+bebTSm8xb8ZHb/KnU162myaf
Q8+N9yZ/8JJxb6jN3977EwqvejMROizbWWK4k7r30cZJjA+OTbKB4ohKTt5aPDcpi9l1b0p6dE8i
Crt4YTS38M3gQkP8QyEAywRsAutjdJbnGuEehDlLzKo+NvWGsb5OD0K2TBpsZfFS7/1T08p14JrQ
dyNUO9fHWjW5Q3qv1MdE0hcT/mF6ifk+GXpttqRJ82uia7W9H6mLwoNgwWOxAuS6uZtFl9hwP3SK
X25lPi4/ta4Q/6oaaB3bTM4ra0QJBb1dfaVuLAtt0+UTvpe01fJWap9//1i+2drOG5EpqUAP+Iky
nzv7Nr1U92E14NNoNeJDIO06aNWDj2OkvoB3dNP4OGhxIE6ZRmwrM4e+h0ws2R6VSolg5TUq5iVB
s1EuxvKtFO+1VHMjY85IIh1gesNQ+iDX01rrHzsNObBYqg4GM4wwQqrP1m1htdfTfSLiTFn6bhdM
y0nGRLPL13pFwReXjh+j0hwWEUQYGWDWJAHSKELb7x593V9LTHr6xAa6Q15WIKBJ5gDRxC38aYmx
tC1VlV0BPgxd7ozNJkLXpPviwRBbt1f3CaIST+4ooMGZy3ghoghNBc5vhOgBKTw9fCDPMt0B7F4d
L2zCPy/BTw//DCHIDM/PdQlKRGOcQmEvUWDIzOXIRLFeB2upmc8CQ26jP+VK4pbG9Z0XWxd2yxnj
Pd8s0SpanMH4HRnm2UHUWAkhrHlZI9plw4OxRtx7IGDpdmGh/UAYYqHBaUUGIytAjvLXNV4oCrkj
SodnovCiVVjW3hd4/bYghFUUOz6ZEfNJazHc/32F/wT8WqCq7CiMCTVsD75euDLMIEhGozrGza6m
MxKrk8iuWHUb0YcsYFHuDpJtdHsyqKnWGoGtL3nz1BHw6k5s9+CyrNpLgsTvB7ACixnYidzHWSs6
v5dPn7zc4A7UqVJ19Kw9kRtEkxwlbWtNrT2QgGddyub7+Pu+vuf5ejRYM19QZH/9ej2tlryuDMXq
OBf8jTk4g5ctvS52fT4lvfQdIgz6ggCR4WXw/8r4MfsItdLWzg1tOUQnsS/vJPhNUlqeYv9vU8IP
xmIkGQkihQJJh+JaWBzIp7nbrxEU9mXtmA6kgMVQDyTrCG6t3SbArLvATwF2CbkksqlH2igCc/d1
tej1/i4SJcYIJCrie8EsHPPfOn/XUmPJUWgxhIiSkKQT1dYvYksWD+DbAwK/1EQG1oxzzx6QrnZJ
H2dVdexHAoJYBBbpDua+TfFQ8YUlbNKLJen30453wtsHh5dh7Ktn53xt1cZomFl1NOvbspl2EfVF
XiGjU8S7zLtkY/vjioNqCFGFUQPL6+sKsPxOGDRsSI5pfDcN27Y8+Wz308Zvrhvlwon2Qw3GT4MP
A/zIMPEbYS1pw6wY1aKaGQBYJ1BGTQ7s3uuuqPaR1OJJntC27A3jqKJT6vD71QqDJCKnLMxVzEs2
NfLpecmUAAtM4ZjiWgcJJ4u5v2PDplTu3TR81EiiQe7ghm399B/vG3N1Tv2FXQlo6vmQOac61ock
QFM1UBLGuwRMmT4u6J6ATQFp6O72bd2j4goXIkkAZHVk5MvFG6uqFwIuiBqBDZdA5Y8Z//kyxW6B
Lgb+JTd3to0metuIRmqUR9Pa19ig5aBNsnmTG3uwN52EDgoYaDPjtsN9EWNlaykTpSkuKwGf2MaH
K4g1kraPLu3vP90YmxnMzHl5QR07O0iC1ANOG+PymDTWMuhNJP9Q9Sosgz3EJ8QEATeBAe0AaKxx
UwfEpk18WdmVwgGtkMRVMQ4qOA4maSvirdxdGrL9cNpCLqbUY8BGb4DE4usHIFdplkpVVx5FPPhx
BbqzjPEpxiC2JJpJnW6SycN6Gcd+bI/qm1iqafyS4irv+2s10JwLy+t7f83dzN8+WwC8yo/C7NMB
YElhK1tYusPSWhUEWhhkWHbhswCIGKE7EoE1ljN4qv2btYMZzE5sdBdQ7C/cxw/bAqOn2cgMDhvi
+LNtITW0oEwi1O6Wz0fFEB3AUgpW8egvWUVS+08PWhvBmO2p7yo53EZCFpdEjhABd2NkT4bAVO7S
aPqHnXGeh5kksFvkgZ2fjq0XNNbkecX8cHpTsdv+OTAZi9Z2ebEC+vFaAI8gbpBb8eL4uiw6VZAS
GL/FkfFmYiHXC5+jaKPW9wPZZ78/7B+f9adLnT3rUFV8mcp6TlHEiIhMQmFbWXuGnAY9VqBeeLU/
cO8AVZgX46gIYZNj/+sv66VcNtJ8Dosq/kZWs8+9EesTb1UOuFJr6gFFxVpspFt86GVFsKdowrGq
hIAx2nVMOg8uBxESEq04JR2VkEJcGq5yhVP5JoYuAoGwqZtJxSmkWvj9Qf1A6ppvHUoliA2TLP2s
aMtQwCYJx8JctIUjCFH5r+lfJD7cWiTrPSEtwlgVyVuVU700F2ri7yavzMY/X/2sH7PUvs8Fias3
fWZP/imx/KUMwpqShpPKQMVw//T4IBLhOK/JvJA2l3EM6cctdVZeYA+tyoRpnD0ELfa0PpGt4qhW
bxVFuTgaVIYv8PXgxGA8LygkCgwMp0K7xRBLCqutQW4i84R1gjdQg+NV0WNgTX0dTuVSTw8RFJkB
qmwGeF5gKcycrybeUx/dBOcCo4RyDUwZNvLVjCBoQbhJM+lFHHUnI2yRoUaCDFrrmJmnnq10vi03
wTGZ3hJMiuiZUyYbOk1d4x+VKMC+/pTtg+HF7KCeMhAZApoY8SrQ8F2OlIWlbOenqDq50mFz0S+y
fASKY5Bsi0C7Qd3aHXyEvKyuSsIipsgJmc6HxPwOLZ7cRv6kG++RvNXJAgagbEpXaF8R4CLKZ/hG
P6+/NRCAqj5fJRw+akjeV1U8GMVrQOE/YyvEHsfYKmtwenL2sJkEUIoosXWCkONN6hEKTcS2Gumu
mMEkekjk9BSbrSvCQe8ad6B49a1joJSrLPAfdDJnZz+brUHAgq4eeqCj3z+L782aIusgpiB2uoZw
7ewE80IRaXneFsfEOs0Dy4jcUeRzkNt+v853mQUsFKgoFqAdzAR0V193Ds/MAUcGvjtyPmBFvUbl
c5DhPlIMjBbg91xX4d+GbIYw2/x+5W87JBeGyQnyAoEUgedZFW4kDJRDARVzPLqI+FPt3rKeffOk
Tcese/79WvPT+lJKnV3rrAWL9Aqv306sjzkOUiVMH8N6FcS3NnYDwJ4uSdYAPr9f8nsXPF8T9iL4
JA8XhtfXByuRYNfocxcc1bgTtC4ZcYgPIQSAcc0zUilxp0vTlu/nwNlF5wfxqdRIdLX1QT3roxlv
ahHYxfWCjdXtzehtWAfjW1hhcMzYLdSFpeZSsxZEEIknqT5QbuBENaj7uHDrkhyy2Fa9nXIzGC4N
0e/P5tvi/nqX1tlpFUpyLpHJjj7EtLnRlJDgRn5q8Ff4/TryvG1+e+///w7OFVcCvOVWmUHGUth1
LbEtve8UtcOums1zJkFkEGa4RSY4OsW1xfg/DQsbj4ceAUofv/CqtBqiAMQIMZMWIxKWAfcCCc+R
3+/0W2Vy9kTkr+9NUqTQEwXeW6a61Gl29DTDQWxyFxlh31UMH5dCR6jCZSZ17OzEA7OJO3WOFtI9
hsqVsotSccWYTIc0HTI3lNtnUyBLWrZWIvS8NNhDTCMM1DU8CSua7egVKxEM+vcH8NNugOE3tl0y
CA57wtcH0GGswbmQgYt6+BIV5rxYZ+hPScfFBM35Yt+q/fTIP1/x7PtU0iq28jqtj51cvTc+yZ+k
31YRwRrTfc6pkbe48UGk0sHLg0hdCt4z0/ht3opkxEGjUV89LeYoPNbM8HSRVKtYw3cvXOO1YeCJ
UdKyGfpbnKym4UUwzLt4XArVa6x3jgzOFArr+ZQd5b+h/+p1c9iPYud0Bhwzrdb/ESbzONSlG0vh
LbpECZJClNdMAf+wKEO5uUuwI6pEkol76pa/AUtSysrV72/lW7YP9tyqQWmOfSuMSvGcaRWLQZSn
pVwdE3+e08UPxYbskGZRlcw9mag4CghWQzIcsgobOmNoYuTjFJEtwqtInCR1MN1DluvdGUfriP+/
LV6Z7pExc0BYNOw26s54EZ1g3mo3JMlnq/iuVzc6thF0+pey/z5OzfP94PPPOXvnWZjFfZnwc0ZX
eQtJUpddPEcd9djPvisL3Ya+QlW1Kf8p6/ZW/AcBKL+1Xvt30zb+ztkF7/J9/YaXzQDZh46tXdT5
YqoQJ5EavZDfvDtSJPN7yIWYjv7bE2xB6k/hVv2F7eKnDRTIRbVwN2MP+yAbftrmPV8My6RvK7D1
jef5C5F78K1lCN/j9wXwY3nw+UpnvX4hJEaXVUOFxfJhYHJf6RipSelKqHZ1RZLxtsh3MoQksd9d
uPJPe/fnK59tibLusyhbfmNoosj+ABXGcmltgTYXOMh6nQ1juX/E7hDB2oV64afdCJgOKZOBHJnZ
7dfdCKaPnw3TxDoZDvSlzKeC8BADd3LJKLvwS3+8mE6xJ+k6NuP62YY8BZk0qhM/1BvnSVjC00Tk
DpZDN3aRMPjTrscweKb+fxwB509VLlB/hgGBS+0qDo+ZcgIXDNVX4xJ89eGtcP6toR+d3TswEaDF
//oMg14I+jGJqX9ycdsEr2HdLBNNP0zaixqCzZe7TluXUX4qmICXvbGEUBUCRZQYFWnT22Q8+zGk
HypeUjjYJU4z56dnlpSPxlWZvOUQHmN8oqDi2AMBSYlPQH1TuyY8S+ZSirnM3/OYdE/8/oK7FBur
biPhPhfjCNAAK2JYFCApAN96Ezz5cfLRsZjoLBl/ZplrMBpP4RerVbqXeqz8ekIfrdsicmMl5Wwg
eWl4FswbFEmLmmlGM8ODA6lnE+4yMH/KON5V2JF3tWbnEn/AL4HGlUv+5D+e5p+f8lkVjecwbtSt
Bdgfb8bqlDO8CmPFlUnD0yHlwkxdBoQSw0DYz9xAJrt6ZN6KM+jvxwehVbdJGV8X+fK/+HqRMFNg
wE/FKmb+uj/tUM0gYjMgs9Oq0VUeb3p1awaaO1MPohgPCZqwbYD/VLGcu3uIiL9f/sdV/unqZ2vP
CyarrTJIq5l6G0MRytDTzL6v3vK/uRRrWwMHxQEZdeh8K59+aApBzcdkvTo2zWrMCW5dKuZe5oSQ
Lvwm5iX8VWdfFNfBzQQQDxLdeY3kCyDkzZBURwXvTDPpEDovfa15jII/GRmZChuyR26e1JJx2L8y
Sln1030oeo416m+MbIOAqQrHc0ZeNCI6dSjvcEhx6TD16Rhj50Sj/PFngA7mvzDFuXymMw3xun+c
dSEgtYuA8oRzz3solehPp078yWgxaludD3qmaWkU0uWymrqloPcn+Fdr/v662rcyMZqdycSWtMjI
jMEUABhmToYQqgtRvTf6YBP4HXlGxia3cCaXqv3Ms0xH5a8ejdvZrk+WuqUPFIlzHQanUDcIY+ye
9GLLX+pkcOuMoL41iOaR4QBHUKk6U1/EUGkD/1SBdc26T7+RFrjEosBUF/1gLLvc3IhFdKWGcNhx
ijOJsqRRszRhGxlwPhiPg6TZFVSWZgS/hiGSyrpbWq8BacCUC7ijQSECj69PU6tezdNwpbtrZkZK
eJiiB/hGCTzfIIToEO2ypvw3D0HE2LqVohpD/IQk3RB22h/LGOxCIsJVGq/Ngei3cBVIlc02iOfZ
X0G/m6Hhye+2XUPaabGfUJ1ZyrJ/NFt5UYYCUprqKoU1B7GMocoHqtcIJKNnrsS4vBnoBrthOelP
aa7jjsHD6IW3vGLeT5HS6N1CVG5JMmfbbRospTtqb5TZkwqIBIoCMFzKN0wUUqNA63ns8nYT+rvC
f1L4xKY6wg0PWw00XB0GbpzJns+Ap5NXkBtiOVzJmudm+a4tsx3Xxw8VlWvxIpUd5KuDZt4ajdtU
+ZWFM1CbWAsSaMDBkeP1BvaSG6lFyQyDyMSkhV0s4ZKaHK6tGw2zwy42XS25/X0T+ZbaRvH75Xs7
qxbLUPEUFTPQYyo9B3VylRB9rHlXw7Jel+Z9x6vv6BGCWlo0BSozfIA7wamHO61+neGTEJsZTNiU
eiFHq5IJKHM4uoYJxgKQIzxpzA3Rj8rR+E8rb8vImzmQv/+En44HIEVLAl9lPyFf+uvu1BS+Ncip
XB5HVd/IXbnWG+0oRPT01kmhCtfN+CRhW9ul2DEpmMiOsR3ADpbgHZst6iBm5nFK0LNiXcJ9f6jv
NLRoRBNBzOGAOKssY+LApbQXy6MfFZsCQUwBIK0LqV32pmPQDA0ZtzsNyxbwcR4G+33gavHb70/o
A2b6tql+uo2zgiiSxKyawrE8Ci2DSstLH9uyXyINQr0fieV2JpT6rYnYyVwPCLdxUdiU1nPJzpQI
k9Ml+aLwCS7nY0XS1ZiYIsPn9je1RGHQto6hCLdYuF3NZYhWVe8m29iMwnR16Pa4egxM6RpiJP2D
5O3TQnRHL3YyIFkIXIIBBkBHTsrhzCaGXMOoLbKTAYkr5J3aYHo+dDfMZySM4X1RdlEPKO3eQ+yh
1KFT5zIGo/4iHnFmz2CPtpBKtdFRgVFj3e38cCnxHUmpcj1mvaPEb4Jovmqm20E7M3kF5WW88Ydq
l/KZXpJkMZkh3flHpddwQaWqPBrsOyhSwKldS8anVJ1WRinbJeeMOmJsiEGr8d63T5nPslCTtQ/G
KvXZxh/ffK2/VK/8gBDyhcCbkFmRImrMrx8KT6lr8CZmGYSnIMB2wswgOyEiBfTPRNrWSL6fqsFt
ioD0jALNf7fB7IBBa0HKp4KjNMagPPYQmiv5WbX9+zL9TmllL2KWqc6OcTNn4QzY68sxi5uS+6Nu
h1gpUucp7IZDXzvCg0Q6cdUZNvRjzwSWt2xotRW6siF6A8v7/VZ+6D0/38k5lcEq2rjEK7E86vpW
xc+gP4z+6fLO9fHEzz9M5oFzrDAMSdirX9+IXnhEhHk9bwS/D3VBAmWTzVLtokATx+65sF79xGEC
rqJehBreLgYo145qOZpm65JrmsvCX3MYW6GTCcsoWZaTPaUMNxfYRrSgTBGa7UVJFGVFM3AVTUtM
ZOY/ABZAb5+yHTtK7RI6WslOWi/03JYeOWjGyBGlbSO5RgFD36agKjsGo+tgcoA/iPJKqWp7t8MJ
+FUFYX2UBXLPtxMISLAkJ7MIl4S91t01/034dEO4CWdDZkuzkwRnqD3nITN7iWxFcoPDgBRd3EQP
0S1em9miip2avwAP+aVXuKPkSpld0pGgTVH5aHCPWXWRM8ub8W3FwZJrc8uSjSsEf76BztDgD+qk
NLKdAyPPJ8ReQSzvoG+Hmlzep9aqM5xCmFXXBRuO7gJmMAooAgh2O/xbvdBRig8FNux4tIvmwpCX
bbGewIf4GADRjthn4VcDdBxErljZU2bTYYTWEqwqvRR3IP0EeuOlw/xYnieIAJhfV0rSpPkUS6wU
o1l1LalQxHHA4GRDRPdNFbQwCbKLmd3BqndYPhi3FqHL/0Lvb7ZOr2FnhNn7UuXRETGjOpVgawLK
YWfq7FC+bnFMsaDiwpm1+wybTxiPDhcirtby3UmxidZhSy5rjIwXasnuj2sNecALSiKdBjQDVrTR
xfo6xYxbFM7QL5Vm28tLJmE+L+ghka5jPELybdjMqdCYMprbUttMsYPJDXO9jG+bH1BeVcNG0BwB
SmTo6o2rIOV58OJdJq9KuqvAHSZ8y2yFttYeTmxdwSljeNsvGHWFhITy38+E3Ct4rC8K1VGURZHZ
2nPbLMxXgdkZMaiTqwxOzywOH6XWCTonvqvkzXjvk9cr2Za/5kzxsC+7lKr0MaI+/95RbUEGBgXR
lfN5CZ+7EFRyDktitAdzo4xU5otoVwlXjildFao7+Y5gLaqbdF3ytJzSmL+eAvtkf4FruSxtMZSO
/Y0/wCFYm8VOJYMpWrBUZ7AuWcvWJicXlmo+W0GC8yMHPEG+9+79XeMCQsbQ0YAuG1TwtlquLPKS
1Q1R743hjhyhh3mpP6rjX1+/Nu5/31K/z8DZ3Zm/zSSRuYc83+uacTAC3SvLY2G9wg6ehZml0cEA
r5aIL2fWpCCuw2Hc5Bj4jBxDv1//h3aZy0PURGyN2Ygxb/mfetiegCgNp9Vynj4MWFUEyqbPD7J4
p5oXgLXv+q8Z3Fd1VRJn3BI9xNdLiemo9lKcFsfuTbljQhWPq1Fn7mhDRMnnIt5J7/ODQW5GygaN
stetsXgnrne4atJN3G/R9Hm1k2xlDsBsxedhZDYLnAK8ym4Fb2MGj4axEoRVE9+0F1WpP7Xgn2//
rHoJ4lZshiyDrPCgPVlP6QA3+Rp3bLVdJA80r/igebbYLqvIES6UKN+y0ud2BDMYExXvvN1JZ6Dk
JKWaOAl9cXRoh0aIQsUCkk5q2ZQgPMCRqOzZyZUza1E/DzXm6g6fSVKuYmFtiHb1DyG8am58FEe5
bbSH9tAgHYhXubrKkaEqq1xZR+KFDuSnERy3O+N/ZPdIwEFfX3g4KfKYtHSMSKyWasumA18hhKKm
UPgKnNpThdqJwT25IXjpvDUoIKwysVFlkLCX4zseoXZdzh4F3oCAox5ctaHhw8TqElHrp8UJ4ozL
DBoljpHzKJvMSyszs2Tebuqq5F6IN763HwfMJd0x2avBRteXNTEKuGRMezO+kyV2kkXL2KC32U90
QtwqaO7LEoEYjRNO4HIKS4CSw66DVTst5fBWwkF9R88byjbRGYbz+5cszQ3d2S5q6IzQkMbzQ4Df
vj7uqkiAPSa+r0r5K6KBNo4Ks6UW6bY3esss2EVlvwNeHgOstIXrSXmSLg6hPxyAvt0ESieL8k2R
lfOVStZAqBpWBxupwjoCUcVmalyejt62QCwttMV/uPiP/Voad1axruptTJBxdYJ+h0ZvTB86beMX
y6JcRR5hWc747qH7RtMzrgZ8UDsC3Bf+sCZhpsnXseXiPKJNO7k/aM06CldCeVCTG2ibhBW0yeMU
7xqds8+Rpeu8eA+EQxLscuy6uzdN3BXPAbaj4m1BzLm2D4WHkDddnvBIieLDUKz5uBR/68nXafPg
hdfin9Tc9sETTmSWvrLyNdRQlYapWYsEuwcrzPwI8AYqqW+bm2bamtAL8BKVXFVxm4ToDGdKnAwJ
NEPU+hA2jiWvieqwXD5VMdr39Qs6o4xEBki0CgXZ7PIUB26FQX4CKYlNDnoMjiabkpgX1fUede0l
b29i5ZS1B7NaoXafI8mwx8sWI3a0pktWtjC6vbmZ6mXYrL10WeqbItkSEKC+yrkbsXBrCo9tN648
dR2xXLHRTTayt0q1hwoCCIYC9RJRFOncuupmHKXtldfAmDqAFGHWXvh3yJLg94TRcggI43optTXs
X68BKbP1aDllJEzca9KmgYmp08wDm7udtu+Sh7xce8kO/izGh5G+1OtN/JY7MQ6TpsNJ1NH75fM1
sncwT68g0OAG+B/DtMHf9O0+u6be1V+TE+QlRyqpUnUuCHdtuq2y3WjecaJl0aoaV5VMDsWdFu2l
+KHS7nLjipi03z++D4PwT+seMguMHTZp9jo2PNg0Xz++SQDb0Yj7PahX+YuxjJ6zTbPUotVwQ0SG
/JC/qA9jvxnW0i1CfMILV/WS7fedwUS3nm6RoqXvI5NRZs8IoweM3mxB2UBLAqUsEiS+x066kknG
8BaQfeHdGpPd/GOPBAV9sjbmuCtfczfZBM/WhjaB0j957w/eU+JSD7kVdcytTM/ttkdtKa+ClYot
ABDsWlwP6qJeM57ZyC46V1xkyRAxXBEQ9vj7IzqfwP7fI2KqPJNjsBGbD9hPpUaox+lkmOlw8FZj
ss6WE//qrvLs0e0QurBQl4nbrlVqa1d96O7qd+85oc16Vx3BsIdb9U695+vBY48PJPQZDC74WU/T
S/KOVyu/WOiu63RRDCvvGiTVXPW36or/40PeWP/+U85dSL79lLOqKSDwLRHqeDj49ATSvVzfovDE
dqMFRjGfdXk/MPIZ84LgwJsIjkAS3tUajuc346WyRJkX1reFJ8Ezkok9Q99zdit5YQ3tYEUDOWOL
gZQD8P1xMS8GvL30F/G2W2abcM3RKb1mS/NfFtsWifILPNBKmtk760UKaJhs6V/zJ3wGq0+X7b32
INMtrXS33V5SQ513bB+Pbp6YaIR3gWhYZ729H/hl0YZs2BZVYPDcH/MX3fXX46neT7AJwCWxkHEw
06icUnY04jxv0qX1LK4IB9nkLOdLFfj5kfW/dwQdDfEqzv/quY9hQH3sV8LUH/wHZiZX8kq+1TZ8
BuoDbACXjmSteRiJMVBzfYxir9ChRbfECpmCDUhn1osqZDSy4KMyFr+vs3NjgY9bAySdTfB4XoZ6
Bk1B55bHSfC7gyE/qO1t0bgYQ3h8+sLR659LZMzCbTUjFomMJoA+9FpKrqtypSa3g3xKIX+qQoZV
IPId7UZJ7yptK/RklV174VKbrhR5a+abVnet1kGMJBdQCQiyyP9QO+TKyRvfxv69ap2BY2268vK1
h6/aVdE9t+tQPXjxtdfcdDPn48JuSkD6D6tat3QEOgCGMOjPCt7INPqslLz2UDFHSAFXbNS4jGBo
881V9ld1MdPT3rTHwWmehkN73zjDm3aX7sc/+nP6MhzCP6Qt/sEVc3LGY/+n/yf4jjI+CsJ1PCb4
f6/Tl3BaTZMjNHsykcP3unXUCsO5dcvGMe2DP9h0PUkPyPCTP96b+tY/qXfZn+5YvPSv0rN42x+H
Z76yx+k5fdWeZQqV3CEgtHxNH1lGb8Mhfmxf+0N1m/2JHsYb/X66BQ16HkhbXlDWdq/Fa/zOdl+9
ys/FY/ao35v3443Kv+NNP//zFPwRXqY9/xzlu/FQPA5HbuuhfooejJf+Rr3rb5jj3c3/JFt/53kb
69TfFG7wML611qLlz7VPtblq/lmpg+mxUWxNfmi+CctV9xw3i+wleSGgLaO2mE1all52pQM4R9cJ
FguzLG4FYfb39Sx/TP4/71by3N7PxSGNvmbq57kCRStoYtso8b62bsYOTFrvXgppILIKkahoT2Jg
d/I7fFyyMXtyV/qF5r9PSPbL/q2j5QpjrEyjarRzBozVlawmjk/wbxyR7RIdc+iKiLXRD/TWmzpd
k/07SqWrwtdJyoKgpO2QPgr+VT9ei8htG/HGSk0Y1jLmtApGJAdC0fQq3YXYLYhHL5CvtPKliV88
UB5p9BlWdY5WTZsajF7ydUo2rGF08SrXx1WXnqKIjGOfIWy6TnPQSv/VrBS3eopTTih8YlUchFCe
oHWrwuSqQT6Xm3fMkXAT7un2o+xOil7kSaaDeE60bJ/BF6vLLiLETlwlSgqprLqOK6xs3QatRNLC
0302CE8To9k1Xn3StfQxi6/HUTxo/UxuBfircXEjilHwdq2U/xNMbdtb6XPo31YS1hTCjdz06L+l
VWHhCtPxpRc1p+c8KS06Ythq2ls5B0VLguIk99Ge1v5geESvxiqEdCvbp2P9qoLcyySsqYTkFQKQ
W6YgbQbDkY5alkHSVrQVnusLyOt/BFmn5NClezGpd2ITbnCrET3LDpTi9jHLjAffIh+8akjUxts0
i9fyhOGNLDISKRaTYi4iTX9HAbnwRd3OU2FTyUdZ7REoEu83MmjZlQT9RdHgpn3H8Cte1DBcDIJe
+1HjRA4wt4bT2WzLPl4Noe4IrbVrhzc9nR4wbNh3ukw1Yl41Q+so3ruoVCvLBFzO3flVqL66pEpq
ushO0+Gl0KaN14PLxtEmz/FZlnY1deisUj5G6l4d3kYV11hSSP1qGSfx1f8Qdl7LcWtZmn6VjrpH
DLyZ6J6LhEvDTCaTnjcIUiLhvcfT9wfFXBylTogVUVU6VZIAAht7r7V+ty7iv39Uv6buf/umrioA
ndctRZqUntTWIiEvDX8U7eRNGsS7IHhW+89khDw1r/lp+LiP6DdTRtqBVXuxBgIv/FTLzM967HSW
CXNAXmmkk4MUGhuNcwG27o3wVhv9TSKXT0thsaYmcQ+DAP7uANVRtyN8URW+3soURCgowYulZvfJ
2iDE4O0SZJ0k77/dSq5OiF87CU0mFprY7tD4/l5NtnG+JGLUpycrv21JBNTFYy+z5rujNX5S9V/Q
AG0qOqBBesjQ9kHSm+/Fcl0y9KY66QrHSn7++6vQrlpwnZtScdqUZXY3DD6voSQVPhO0sjg94bHJ
DtUYu6wo4f9UWI9+jMFNo/5QfkTKF/gDq3hTyGjB4/lWH0K3Zt6qwurImYONCwcU8/ochlEpLre9
Gh5LLApCHUMzDHCTWj932NXq9dsCD6KujkJRMqCNyC3zjZLCGqQjE84GdPdB0Ow5m47EdDpZ+TzO
0Jhw5JRSgJAsctN+MyudEwLAKkmC2z7BmrRdbJJ/fzT6Fcr269EQGgXYa/xyfriq+wYjKAS9WCBq
mRgz6S1pI9gfBLuJkMCRRnCvuyZJokaaORr2rTKi5Cl/E7s3tVE3uwHVnpRU7vAsBNmpMQPyOPFv
xMnNlFI80ZSESfG9Nl3mKbtNVILidVI/CmDuZhF35YIDWuEVZuy1NZMRdbnNILBWeuYoIVhvOB4N
7dXqu9u5eAnl4lbkTNGU8tKG2AJF+UkW36cGLz8l8pfBzYND07YfivVVs6GMerhm2wubOYIkzfGe
JdMOZzc7SpzZeO3LxpGYC4SoI//+SP8oXFltnKGIChGKYjwlXhVJalE0qVl00ckcETODwRgstkQn
UHbZW/OPZQy2s8B5zz5umYj+zcoLzOWuyj+lLHVG47IIp4RpRxPIbtHr2y9i4iO9vChGvDP6gDnV
4xIPp7b7buiM48SfXy8iZUjoax0AznfVC7aJPvZFI0cnRFEo/kAlhntzmcimfMLuEOk6rUD/qGri
zlRfFoWE2ih3FVZCIFrIYKWLqR467H6jqd5hrEXsvOZIuOpE+LaFsuqoaDt05EC9ieCo2KX4GjV3
YZz79O7OlBhexBxuzK0zQUHP7dTsxhjYLMrPxix9Kq1+Ww/zkdd9fxlGC6eOmA1v2qid9jpxkrfK
Tcw/ynVo93yWMUFodfVK5RjrMLv3ukh3Gj8weDX0V6ysNi2b5Ryr8Mnf1vU2N64BQzwS8wcsovIM
3NbMDilznnGXCTeG6o0QAfrysalhIIofqtwfrLz+6Ib8nBY6w6IAXzOSWlUsqgmS36iPgkzw6FMa
VvZICQGsJXfq45wqnHW09CmDteZDxAeQI+yFV+6UIKem9GzNkz2V9yahHIn1UOuvsrAtOCC+xuRR
6nVnqko7lyRbn+udSiLgZuTbFfL6NssAVBdr28nTDstIHCHcxLLcJjH7TUJEcLroBy2RfCuT/A20
rVNlZr4gosBZtG0A8NXXGr/J2EVGhJN2y2BKIoAdyZlactjzXozKm5PlVVHaS9VoDhAg6pXHNrnT
iM2UxY7DCk45yQ9Wj+O0Rj8pjpe5PcuFUm4yY9yNUNi6AqPiBWJo4LYDXpKDrtxNQhWT8gFfMzo1
gt8U7Y1mYosW9l5U3ZAvOGZ3A5R6xKJelBZOZ1GlJ98cX9fk6nU71FeHd01Efm5hDfH78WVgwl21
vUG+MOZ7Y02JR3G7+EwAg/7IqD5XnFjVnF74BoW5nhL/ceGraqGPgljqOzM8zYFLrMX96vSsVvD/
mJ5BS8ntHNxUVJ2FKVSxIJRdZNv8zlP/Wnv5x11cYUFTNIoVbL/wVFc4QTxKwVGXEr+q94qZu0Q8
ojqo7AzuXem0jf/3ffN6YnL96K9GdWYcCctMoc6Q5o6weJH4qcXhka+qrO8cOX7Nu6+Ks9/e83os
/mPoJTSFFa7/PhXVUe8usvCMNJerVpVfNuTTJo9x8Y0Z5nXvfPXz/fKA/8clxV6X5brg2VKE5PHx
OAVOl/sc7n9/jNfwzvU7/CVs/cd1xn7ELZQo2dMMRxqvwhSlm0BTowuBrcrHGmlo82YQFaBtG7ki
AxjX2WBXqrpNZKSVwOh5aOI9JojWZw4sVdI3/P0Or7HVP+7wqkY0ph5bxoG1LoVEPXtUf2RFwNne
GcqtWjwu4V1SgDXXNMePf7+0tv7Vf3nvvx7ePx+OntSWXgnhqUXIHDwI4sWcH83aM9T7gS+dcqEC
IamSwWvE4TXXp0szzeSj4o9K6w2SIM5eoKkbyAhGSPAtIeD4KyCM73fAjkuF13IaHvSy80yhvDc0
ED0C0xeYMMlRoPwpi7fWRNOGa63RQlvXJd6CGuOcyMzYetDXZIT2zYItkG6nygdfFoG8amnT988j
3bQqf1etrDva357IWhL844kIglBLHQLEUzjRSOK31futfCfKr0o0uxJib4MGjpyfAMpbOBHvMDOm
ZEsyQx/3Rc7zLFdc04JSWWh0msVRyy91sdPTb+bU11zrX6uGwRMiOfQLkmJclVX6whlLmYBBsM6J
0WqbQfzEattjmiClsy1U/hCczQKTjfwZuy1b1HfNyNTk2ynYnxsVTgU6eK/FCJCx+dUZEVp1Fc5V
U52ybt/Ojx1EybH+ZNcyxtrOCvg0jz1WzlVG1gSwAV7yY6ZxJh4rImvQV+Mj+fdV/S+n1i8DBd3Q
RFykGc/9/g5lbFuThDr8BKirKVTr4RuJaHQdbwFAvEXLMhPDhXXctxSRPxbP7xe+XjxDX3V5lVYn
s4dpvRfSL+wyxuqbLe2Pub7MEBjOLAAwumtm01c/n2r0mTpbSXHSpsMELwzTHOGgBpdEfYuDrVH4
ybRd2KrwB028QX1GDzmM/vIdcv7Lhuj3b8VQ2KVR3qmGjN3K1cbVhkqga+mcnzqmTZKBn3Rc7XS6
uXJ6GyYgXOl1EWUyAaHbA4XkUuoOw2fUmIcIG6b160rSu0x+yIOdxBA4zUSvT9+6Yl9KDEmEh6T1
TeFzxgKtDUY7oxiV1z+3fNZTcZiN1JmzZPvN2lk/m99/ppVdiW8MBiQcUddWKMmCBGYYFeGoIwsZ
sGqTmk03+mN3bLoO+hSocGd/23deG4PxNa/5GivXWIZEoVyr6U1pWjoxKoVjn0OcR6w4kiJCuF0M
NX1RCzsTIxpAR6YfnsTHNGPUcVlIllRY5WXz0Jrjg2E6Y+D8/XHIa511/TgwKZUMUjmwNvqjAGRI
2hpBzHZowqij6TenxtO6vdbRifeG12DA3IJa62e9BzY2sEaBkGdzgqKDssZ3qPobq3xe7ewyRdxk
hT9gZSPWx2F12Um/qZmurZ4IRSTGF6cOw+J+QTmviqZgmUyhz6buOHcktHcvmAhm7TbNnthAYb2Z
CE1IJGze1kgAiLJ2izzLKDOvIi1n0Zh0wuCedaCmaTfON8t8jsHeiwWBMc7uxVaFNK/NJGVzLslm
9d3D/mMnXe/ewoRN4pHzWV1tH7E1FOYIgeq45MJWxSZTMuEIlodQdwL4lmrylaZPKSsjETCAnG/V
eXaNGRge9lf4MytrpqIKZOldJZAvI+X2EmMHZYCzL2skBTyH/JKNTNG+i6f/49DUaQ/ENXSbUCiC
sK8ee1KKuTjGQndMjJ85gtO8elm+Ezv8uav/uogO41biPcvXPjxtGi8hIRXdEccCAhIq2RELA4HM
nWwVsJ/f+27a4NLYi+k358k18W9dVRKyR4AePgH411fVcZTFE6hm1h3z4qTOZFwVgT8MmTu1KPWR
WMcj/FTKkwQtz0K9MGIW0jwEZbjJVXFTjBIx7bjeL0gmP6OKGY+xKcAPEwqezngTzPtWdZLspVaZ
xo2blF5dm+/65b6iQ4+U0S3AYw2IGTO016bTd8MM+V0Tt6QFDWYEJS+DXNn7/bBtgscOD+k58VSA
FyHaROPdgsjPGPgmBfkwWeONMR2FSD2XeeM2+Xutv32zZfyxg65Pi/Sm1cpzHfhcLQah6sZEGGsm
nOwRHSNVVaBxBJdopn5LjG2u/BBhd8ogqghjzAl+z6doUABGL2VwNMX7qf6ohb3C4v77ncG1/X03
ozsE04fjheEWG676i171j+KulZreqnM1vsPHvqgeDip++pU/E9tU2+LiZhqETQTjti66sc6HZKN0
1cJ+Q5joYj6a0+2gXvIQ+DE6JvlK6lPTXaB61UPbbqKf6eLOGHkv6KG2loST+spgxRq3n22pg8EL
xdiusMZlkZhbSyUjwm0Wz1yYbbzW5blMdun8lgRM9/zaONSFLxIN2B7n9D4Wj3H9MzUObenrxqGs
Tml5qr+WYG9Aiawf5ux+WGCzXEQcvg1Q1EOpvyjNEcmlHpys6X7Gucg6TYavBEfVYKTkyquW4xQu
t2H5GQTniF1S508dFNav4E4gccI+hw8z+I0Kx4Y0SYfCviLTGs4jci+MTF+sDP+OjZ7D48E8c9M1
x5DUiGXHb2y1Qxe6vYlhza6vCfBgwSImsk1b2i3owGIPOgyOuvx5nqQSw6Bqj5CNOerY0UjQ0Wg+
Dzl5gsUW0BPmHWGvCx+I4I6XYM8/GBzNTvcKfWYGVcN0XF4zX3mgvbIn1WuYcYyHk+8LnS8zlKuP
ZuEHEljwTRQ8BvK+sD4AqssTAoRsb8WP9DnjvAs+BfIdu22jI+7wAmnHBdX0viNPovHYQYv6NkDM
wsponbpZaVSGhNceKkQHJqiYuDXBNlCuE2hZPjhHJ5PFAVt3Izyv60bE+XhT59syIhTIi5U1gzIn
kUV3KuWmmQ/tu4r4dDXZ9+tiCz09zTCqvhgCNwboqFa2FRyJqRheJBOifIvPgbCPxa00HdTq3MF7
HxCd4YVrC82uaF2y0uTGmwglA4v8wmg80LxExtZuI/2UT5Z4GBI/g9lm7EV1G4o3uX4rpw9afC4r
XJj2S/mYy1vF9LMHPHAiRPTirq1PhrmL5X0n+JMCfYmPHOY4hkvVTkgOZbGzXpEoSwSQWFs89orK
EyRcOx3xDSoftEKD1eDMpLHJx1jaas1RzLbBdCwIFircSDyLjCKHtCTi7IAJf7o4YsDfSrjwlrR0
YiJXgC6zmaiS1AWx7lTCJegdNG4g41oInJjiUrsTm2fY0bqK5slOSDGQXUO4iOVenH603akIt3Hk
tagdEMUw2i19lXXZ+sND8XOuDsS9Dgp+VWdJpe3cIvmCji9JOFx5irKjJsAeagvRgtwNNBfaM9a+
CC7CcJ8O2xbzK9XHzlcVtrDvhmBdxUN8KyY/cgANnBCrG6N40aNtz93OHUZizzHeMtadlT2QStLm
KGEh6V9g7wn1foo+FvkMwU9GgYmXlniyEA+8L+1hUG9rCIrIJoTuoI4wafDBcbvF4/ak0QtK5oIP
RX/qhrNCQm68r1rSj0nxgORJrJqjojof9uMFSXkn0A5Bd2RIesDGOJ/3c+VZ4xfMxcgAYHc8ASEW
WoTU0TUnGX35cVwTkzcakYArvbF75p3iQ8OOVffOYuGr4bc/8vFgxm+RdKfW28I6g+ORDq5NLtlV
9apJOEQyIBdb1D5otq14Lq2VOqjKN3pmQyCEESiWr0b1JBa3s3zTs/dKThXvgsZdtIOEIFYiWm/f
FKc5f12kByv/mZKZYPqS6vGLqPCjy3gTqjZ/r9iQTOpgJIeR14yrKVtG7FqWk8Re+sheIwIBMsRL
DwuJKqOb1QgVUGL4OPyJrSv3hEuvU0cm3ohUXuv5PpP3FLMd2jXqUAwnQkfFgcsIR3stecXYRJyP
DUT1o6EE6Pgs9ZJEkYdJfy3EdxM7jkDAteeeRdTqOJkh2vd4kHjh9pYd6HYf7sr0hOKfsfssevNP
4Gc98+IWlGZPGWCgSqZMJV3LeDFIuaxtMjxUsCYdjcTeLHaNehK62zx9yPVjrxDcc5wsG0ndOHpD
czLDA5hjER+D5DE0sdKOd6nAZoK5adwcAywtFFQWm/AHoj4xxn76biQLrTtI+Udp3Y3Ca10c+xnl
R/csSxzd9U2E8kZwIuVYMy0NdrVIfJCH58zYufwCvwK+zla1Q53weJiqsF3dYcbb1lNGx9wWuF2X
tA9QIV1ltK3KQ6SLGpdn32ee+WPIkOSvX7epIV3ehipeF9sxeJWLFzO/y/bq/NSLN71xK2AmVZ9N
kmv4laRQqwn3sfZpIB2WoXVrJpyy9G3ua17NUynfdO0FIvrER9o7A4bB7a1pvJvWMRTBUUJXMJBO
2bxktPmx6ET4vXJgLXgOsRVuDMmrksMS7ZXxyAZoKfdS9T4GD5BULe2+G25z45jVl9jwuzsDJXDu
yJrbWv4Y3LKWloJ8J0J3tnLuzZITc7KwUijSIUoFe0v1ouDUxMc8fW8yRgl7hU+qY0BKGp4dkVz5
E1VURtGS7wV5P4AAlHBTbvLwTQ08KbrT6lMPP+zFyPdSDarMOMI45NaH0npKuoWBaixbjOmIWeG+
4AAGzwTsKO89aTbyPjhA3hQHL8oOA4Ig1elx3gKnK74bZVznC6wlGbga+CClmY6/5tUYS8vUei4V
K74zpBu19QzIHV4qrAICAJHww2pc4UeOtWO7lc/Wxpq8SHJa65ms8I1q3Zv2tJzXcxhcU/Vm0BLh
GKrPMAXh5BBqFfuKskXz6ArlLsU6snlOOaIQ1pi2UjtGh2La7/Z4QKNWYPMcE6cKgb+dyHAHhcba
k9qtRRJStRfpOCIvDskOdDqEOP0Z8qtR+/q5f2tkVyLW2qlVkL6n7hmwkKZLVjcD8aHwnqe3fnAn
/jS2iYWNCq9v92Q7axtROKLbxUAYtGzwGRTFkjs9audZ/VzKGyFFauuUZwxzZzu7EOCsVORU+lLp
5R/8kG+zzt3civzhE1J1BGwBVFLTA04OaP3svvdN3KnRR5tb7Tz4ims8TkxkS3u4S8xDpzkqmBNC
JvY0VvX02BROCmf3KRAw7f2mNWcu9WfxbcI6hqeo8N/8i///H8V32QWm2NRGfGehoUXLi8cjLhuR
nbAj05R/1jgc8pWim9BthvD9u/bRpPbyHK9u/myX9L8umB3btNzR+t1APccRk7MW/GUotrTMAgYI
mt8WFxqsem9AaUgPXeVKloOrd5xSnkGpd+tP2icJt1g0YjDv2Ps2zasV2Ov5DlWcDF6yDEk54Jlb
0PtJlLMDfPprplrMMDaxPhxxoS33BhnZAx+s3WLEspAm5kbrIGFHwh5A3VrS4SrF0KT18O3H0TK/
Y7BAd0Cb3sgbVM25QUDwpsFUC/HdmifvHsLL9By+1U8DGzmkMyeSHcRmWeSQv9uM7GmrijSEqUQ6
BEEE6Po5ZxB4sPCeRWFDQynfQ2TR2k11pnYjFxMdJ0fDxkQUgm8UvpJkB7jkq91Y9/wSgSAvYWW0
Hscv/S0+4Cv1g741eqUDqD/VB2U7f6lf8SV+L4oNTwzWGr8wE6cESUl5PBwiHnVNuW/t0cRuCfGI
a6qoHRzxU/gYuac3Yd7oPXi3M7/SBtcCARcbUGcUm+w/MqA5/9m72JnGFNEM/khGru0EgG3yjIxz
A4GrK64NFN8hzE87SdcTUjadKicrwSEPMBMckdKEyPTAQblqMKgrbfJ8Z/OzHjbCl7ZsmNIL79AV
D+CyLWp4eMNI9TA4sOziCXJx+ZMuVXgc3lDZzQ/cYchaxDrrkx25zWwFWvpPMvFi2QnZwLHvEW1Y
7oickfwk7/k95lwVsqZqlSVKgBeB0yYeoCB+4NAXuSjIJYlKjEDFwIbzM1y0Con9puLQX2huGO3Z
uGVwtgCn0DiXJtxiX+S46xxoZ/NH8GMiF3jAhIgDA+vVjfKTk1LDhQN7ZoKCf86t3RASETg4lpCb
XJ1w+qrNDWkpBXb6bOcBYwjOG+TDDn74w7I+ezlmKOTgybJeMm6euNEIfsMNEw3EoAHMR9j82G4A
cSb29KkROIxkN90AgqBOCIothFK+5/aDmZpGxDcS59Qjjdp4FQ7do/ph3ej78QOv7xq6Gu0ffRvE
oWytVkIgdAeBvwYpcVN8UBBiPC1sxnv1hd+DuBCeTaFaKMmhEzvZ0WztqYs81Ky1eNclThSf8vQO
KXE6o6Hc6PNNmAJcOSV5kZbXET6P5RKWSaiMtVUj2c472O9f8QO8IgzS6WD5UUoeV4H5ymahaCbn
9efSOWXu9hUN1FqMaMY3Q4hfI8h/TFQhk0MEMyUML0ibsv6Y9IrlWEhLkeS35Ax+VovgtasdyovO
GW1MsreQ8oAxPvoJfDBZ0VmPSK4vNgGMDJWmn9T0Ub8pZ0+ZbxVL3a4MoRm3rA4NsNB/rYyN2hwA
DV9aTjMB2SiRBlu9L7dVDTilQVYvb1rzmXhjRYiOuG3b7XRoxZpYdhQO2PeKrbBTmveg/8qaEMeD
caOwB/3nv/7P//vvH9P/DT+ZVGRzWBb/VfT5uYyLrv2f/1xjnv//KYBhrCRb/Q/r+KjI6pKMlRzf
W75NRHdGjDSGeDnc+jdIFnZBS17esDdp6EcaM60Vvb/fwvVxtL4HTPWR7TMR4iauwAtpirti1rkD
I6VRupE615JcHm3fvcgoUJTt3y93zWj49ROvelJL0fASkdWr6y3q2CZjJ2X4mCIbwELMrLOjwsmS
tfNNVDxW6UPQ7/Q5gRw2HSOWwyhG3jx94+V2jTSs9yFJ5EpokoF5HDkHvx/D+ixiwwGH6LaYBEdo
E3fizC+S7AYDYh3hDS7HjXTx9P5DRCzOSb6Rjcd1Vk6VCVe21zkevr+rq6Hhr7tSsbGjAMTD0bqO
/+4JdsrNLMhu42VnyZI9YmgiLntanwiu8iBR0sJV/Ha0+2/rEGYXbwOXbVPDnvz3p1Et8iQ2tAu3
fXCuFcEXJXY4rJcttmbSSxMSyPWAiLaIU6G9z6XHb1bFv/3ccM2xj0A3oaKH/P36ER5TjHDD7FYy
Hof6ATpEo2ECTdq0QQhW+FILRDt8Bx2v+ODVFoShDaaMOItTel/jo/GSW4aYxvltqNCQ+pJ4qrsP
0WazmZ5WstsqXprfi+g++45w8C8f3W9XvnrcJbF3Fm7++W2HiVT5CcMkxMJcRkt5S34hP+zfH++/
XQ6Rk0R+PTNfRb26XK8RGlM1rKoSH476gcs1wgGhGhnV1NtNf/v3y/EA/3yyQBNrjh5wGXKYK2Q2
NbVUsnI4/iTn2qpvof+QXsre6/eMZc7ZsFle2pKhnkP1tlqTQ5z357u03Uz89gRWg1OpO/OTJv61
SzkNneJZKt1pT09IrVJbT5BQhQ9AdQFrMlHyjXY71Q+wwPHAGF+y1omnd9LC9SdMQxYRNs8tHEbY
AVuRodtBkp8mTALw+Snf59arAtgNG+PA3p/NP8furSt3mBLCXxVU30QyQ7n7LicbzINGh6KhnDHp
CW4n8otPYvRew3tVvqLwGFCHhcMdXsV1uLWmS9GeovQuKs76bsmOw0eYf1B5p8MxoXh8rnpvustJ
nc5sjIrV++4Qpj7QqlZid0x16GP0JFgungnjmeoHiYffd7Y0Mq9yYOHkyD6K28x6LgdXq/2OApSc
yhFKcIzL7KYetvorAntof1tIfqF6kR+y7rKOFCEy646GdvUU70b5xIhZfRHe8UoSNpi5zbcl4wHR
H9ItVmv8Zv760WnPpSNuFiaHjV/s0SKlylostOoNkTAd+V+BnZDdy/GFQmy5pPkLFF8Atpdot+oY
X5pm7QIyeL7zcZUulTvpNgWFXM6SJ7+nh961HOGhn5GG3I6i3Y33Oq73G50kY2Z95W20S1d5aT1v
E93Ozb3g3Mv6fr6jOwBViOiMKgd6I+ZEby362PJmUYDQUdq/lYlH/DpjcZgXfnm7ElMeVyyWhGfb
yTCSeFUzhk5bbIWFVUY2KcATG22TH8T55mlM9k2/y5gkBhiz+LNfPnepHwR29YP8GcVj4BqIbijc
dMImf0dFMcBfta1XS6DHwLmOsstwteiAwUenbqRH5uI3g3XSvgDtqVqNXd6d82pvRTcBE7lTrH/T
bZpXuPV6niDQAAQDhpJxd7xqNmu9NRtdnJO71UIOt2zDYZyHKh47HrTZB9m3XqgHm5fZuCfGd6HH
MHeW1x53NFPt6DTPbUJW6l6EVRkPd1NNeoG2D8j8derEz0fywVB5YLNyxGq3lIEtNsRmv5AxTXaq
SMOCgtrr9mvD37gsXKjKLPbGtAtXf+7CfV/uo6PJc4m2wCeUyitYsZ41WKmolwron8H+Nv0wkyOz
WMzQN7BE8Wo5hQ5mOXj2Dolbtic9sWuSkdtv9rF/2TYVnqBisGWahNSs1L1/dOrV3HSRBBvwzkKY
9TPy8MMbHRk1CiOO75Sh/1aP/HaxK7hwjDBXl0QjvAtnSpKTpNip7OfyvtnNmMIzDfvAKbEtPOuN
EBr5pTcuPS3jJ+/175v3tYHVumSwrtDQaLBuZO0PFSMOW40Rj8mdcIjg5j5AxGU0LDJEcGayjWim
gg2DOKxqnoUKCd3fL2+uIsmrQ/m3y1/VhwMqCz2MuuSOyYF2Czu4eYh+AmoxG1EzQrxxcXSGzsep
iIErcEqLAdPkCw/6Kae5rPif1lnE+FWdkXulbyFMc8nVWe3hlpZYGz+1mOkEwARMYxvjgsj0jFMX
ezGzVs1HmVRQcI/0ROymm/xluSRflrZhYNlc8p8BPps7oGPThspzhJ9Cs5mkQCJeuDhcnPFTRJ/5
Bj+uWphqrCPT4a14KyYb3BPFIRA9wOHfH9m1qPiPN3Z12ralJJXEJqxvTL9TTZt2hTkF8NcL871C
c4WNU3jxXfCaPspn6a4lqXkjnsez8qbf6veTD6ok3jT79kH6Gm9Avl7YuvjZpBGzvO9W17qM//Z6
r0qRFlN6vc/75A40tDpbHqTez3wfIne6p+PpnpKtujUPGSHpm/RDe/j7k5L+GLOyuJEMqxiz8knj
yn1VZ87zJCB4lKGShu6kkW+N2cVCq73sGEdBwNeGPVH0oS9BM7X0yzCgJ2Zw1dt1c6ypYmT6gNn0
Tez23bc03/dwfsqDvMA4OA6NE0ONZ5HGj8pLFRuHUH0F8Rgtewof8aC0WxL+ON2YW3+Zry1HQV3Y
w1l/l4RbtENgS8HgGu095AC58nSQi/SYMSMbNTu2nlrrazRcvfQAWHGk6va4fZktBwqYxbhvoyeD
j8JpFj/z+w+93M/bwHjTqosyHAPhwHnMHKUpfvTak5Ltm5z5kitUT8F9ZN4LT8E26zbQZ/YpHLnl
BufSDa5YEf5hn/z4Z/OVHb9Jtz1PJtsT28mXcy4191zu0DKmjmVtM5PhEUfsMXkenahwFLsD9uXU
F9H0hcsT4jRGU60dz5+98WZWVPXbAQgDDFOufNJZhuVbf5N/6SpUGmuMjeGtIDu7FmSrRhTRLIV3
aYOTjSuEfiY8FtYjnadZ3EM9kKsfDOCYqjJKUC6dEOLK1jiJ+AbEwqjRiJ2/L8B/X3//uKOr3W0O
jKWPhTwEA/sBAC39EACzFrv/4pRLbGlwIzdg1Arf+GXxsp+B5ozTQ2vdAEIyxQyTg5xlG7WnMnTq
yTd3We4akzuVJwzB7GLPAExm7B2P6wANGxkirApKfuyaEldQHDP+ppv/9b1cfc54HMuqttYXBFpd
1Re5VLSyVIfh3QIlIoFT4y3V0UITpC+v0XzutY2j+/GlI0WUya2yM0JGl486mJ92VDDdRWWNaeDk
NYD/1ETJckR1mb3PlIbb4avL3cWdfMZ54gEde6i9KdPwze55Lchcd8+181Xh6jCRx2D091M+TbO5
01OJvlcgOQNc2GYrD/ww3HReGtjBnXTT3GIzRiF+QpkSxrv1xbWDrQV+jBBosg3t2A5u/wrVzrSr
5kc+QA8JGB8YdsSAA7RxuDC09vTaC5+yx/CbI1NbF83VS7AkNjOdSg9K7LVTpxL2C6ahc3SnCG8d
1rdL5ukLqSgQpm5aYmN+psyaLYdZc9EemvxII29pPigN2O48+/RcpE3ro0u65iLYwSu7kBB5irWe
94i9ptkGDaOQzkBKxE1eO0ntgWfqmpta+7LxtZHKeYvsRwjxkXGneQ8K2CT+ODxFYDTpN4qJfznv
2L5pZrFZWImi1zS7KDfyYMwni8gbH/uMRHZGCCyjgYB3E7OrUmqaTnopOoabmxe0U32yiwABt8pp
ypy5erAeJzTiSKdUcpBf8gcQTfOgi07bH5gUK+EnVjCyspUTvAHFb07AP/AffEFXhiA8V9AfQ742
S8jLqaqINTXOdYB8/YO9KMJXh/HyvBWxLd116hZXa2X8kTD+AVNGPL9Rb2HElptZ/yEswBo+q4uv
pTkq3KfqT69d/82HDYX6j0WFjbDKzonTn0xW3dVOpS5Co0tNaJwLAeMBLzce5PkISMM2P8t7KuBn
QGBmlvKW/ipqXsryxFw2BE+t7waqdHNbcs7ZUkAywDnHPG6g66d/SIpdMGxjbdPjtgkPpkWLpm2l
59DVaQ9/kmqG8/iNMbuh9jmJR2XgUqYPi1qVsSEg66jA04vt4YeenLTIE6lshL3mqg8ShmonHBUo
VeE3gHvOrHpSwKabQEI9bndP0TYO/GS2m7tae1c6r8dkCQOWxmkst9zN9ZaBF+Jodk/gCYYworJV
NCgIuKZjZ7EvyZP5xAsNfw75Gf786rOuHWvLCeJtpsKreavY186LxNd3kW4NX9dxuXQUcZ3Ggwvg
+HiIXOGbQea1Fxr7F6+JYaEhswcgMb065EKSHfQUreMZRJh+YdIvmf7VKkC6hB3ABgIcueBFHO4v
9bExN5G5NwogI5yqTkvxFQVusGWTatJdMT6m52V6r6i/NByJzPbduKkGNyC1ba8HB+O79Ft5baB+
37g0jdw0jCeYOyvkqP2+9SriUBqdMcPr2aC5fpnim/xUy/vlJqCOH2BMPoyvUeQlVBblDT8DNQpO
DQTkWa/G4HJaKjtJPskXBsTG7u8n9b891t/u7ar5a+oy+F/Czmu5UXVr11dEFRl0SlJOlmSFE8qS
LQECgchw9fuh/4O9Zs+u2bVmrerqYFvwhTHe8QYzASLeYBYDd7+YSAyxKUqbJXCL0C2kueCOiPIJ
7CDGg3ZdhAd/Tc5e48QzTfzRcPqCw+Awq0+ZHC3McUoDTKqolzrgTW9bMe2v+3//zH/A1ofnaQ4i
FBxycJb75/PMRMIJ66iSN9Q7ApSRFSLy9kaRCXlfXeBRmljSWYOF9teYm39fQf/8zr/V1Sb+AU3Q
N/KGkU24MmcwGbHrLeCpHIufWHYzE7IIbNfsuYV6UsLbfsXLSpjIwscPRj0QLp5rBixWGJxzTAK+
sZLHq/EEs+oLB1BpVl6w3HDB/TbiHG8YYiq8VplDtCGjaWvs6Ma2ytT/4uDp4CJAeNOWr36mH0EJ
ABagE/z3k6ay+dPSlYlnJSd2YHv/djx2Sh9WQl3Km/dXtrkk7nsWgkzVU1M5RnzHtHH1mnCP1au6
h+EmqO8y8AmnHnxnsZoyyH4x151oGIGJYymAPg2Z1oq2IkPFsTgeVYyry4VRTuQ7Y0zlWdnPe/xt
fmp70bR1F1UL81gjnotHCFdAhVajbtWxtGsA6UZWvBwt5DFz/3zToxK14x864iHBHLrOvH04fu+G
sN4Er4Ufn3qaY16gaCjdXCzI7eEAzYS5wAlaMDZ7VIkdN5/t40xnBStKtNPW86nworZi5s6UhAFu
d9MDPAxwgzT6pdTZbxVTRc84i1t53HRWfRMhMULSXzyc9AjHuciPNZBn5PjjfC1NIA9i3mJBKlPO
vW6LexQxxHutUW0/MJMT3Ri8UaqX3YASaXt82COv+SxmwSGsdCvVLjouOZEFQzx0Rb7hAoyI0Ch/
YD+okyESfRdhLJN+lcQjJD9FN0M/0mGAZykODJUsvBkAs9BOKHga4miMmVFP3sXOJ2fNSpoF9x8k
gQq/XqdbMR1pjB38Tt825UlyzAaT5WqhXwMIW+Jc5qCEPVh71Vz6pkV0OD/grepDH5ZAKDn990pk
Rvenlch2H0Y3OlXFb91/K4t1IT8UeaORAond9PoU7OPbc1lkjKswYyNaevpIr8/B6kb33sWLicMX
WWk0XA4kyOf2Qc9p+ZOQmfQ2URj+2mZqyR56a3H7fHw8+byoqeDoZ8eC8AHcsns8qBe5hs9gBi1k
C6VE3eiLRX3XT2/H1InIsDKPtSQeCCLOsKzYxMfEHrmP4uI7+ZzUsXZbWjhmh26ByQlllmGpTokf
+wzUO/nRny5bRSHgYjh1sd/AekmUgCUcZQ1r+k2RanfAi9iP9dcisZ6Cm7H0QFcnDT/nou/n72ze
LwBlD49Dij1BNnxtmEb6Xu9PoPAaC6GdAJkTa0xfsq77pxXiAFLZyuPcqxgkjrPrY4z0vThhIQFB
oLQqyTbCzyd/R4SX4xcrZg/PftF1V9xqpA24psWKW6QIeuaCvq0x6OmtyhHpxyCgiLqVSB4GB5iG
I7lts2kLze0Xs7KL5mEgw7ecBMJcfkzrazJWxoZuifFHAqUNUNWYJVgLS25qLNSpzIA/h6jDK4Q6
NcH+GiLYwcCH9xt6jnZN1dUAdU2Eibgi7YDEFWyTXOQoI7voLWi+48EK3S5WTeMIr0MVriFMBVwL
lQubfBfOHuyVRXn0HQWKMIIM8O/M9JrXQtwholm0B9yoWpC2TXaBUAqQkBteZ7jte/x4e68M55KB
mMlTewrnLUkyEAQBk/gn6kRfw0oFxmyjfQstF5NVJ5kGk6xed1haFlhGrMhggtmJt/KC1IXGMBxE
b0qxewI6pI4kupW2wY4zxwrbdDP4JZ50aUeudk+nxrL7HppjDTrve0VN/fgkkKzF2lVx2tPrJFV7
ZVgs1Q/f+IPNnuBQ2tgZIXaC/ZoLyiHyBLhDeyGaSLMz9fc+8bLRZxKeg20I15wQXFf5iBwIqfpU
XGfSLCIgC1nae8yAqJxXjxnRvTilSlBQZ63KbO2T2hF7wTawSEUI3bfmFbojhaArkzrcPJSLAI8o
mWejbz2ZP19jTXXFYEn3ydRLxz7cdMrAJRgq6Rz4RQoCCzypVJfUjx3+ct2qbdcj96VOunoa+IgH
CbF5NjhvkcYrd6tMrezmcasg3S6ORIkGKc5JZxXqn2/plmoR+qcWpxdNCOwj4llenHcjXOSL0yP6
kPEpgybhRdiRp7g+cMTLEkMx1hgDszj6BHEFvoeJFK7CGuqhAa8bvhRuOAlxnKZFGkOukwNwGPKB
0y8i5OWMEM+PZh43k1SY+x/mYHpMVM+TkuhQcLrXrLUAHleJ6XQBtYhHdSvTRWPNYntG/ZIF32W5
xiMPltQT9tjWTGdpOnsKp5GJHaeyzuup9k3NLqKvkzlIanzRkBF04qFMtzkYWkQDoW7e6vj1vsAe
b6w2/OxA2YzAQPtmE1rU5lT9BntXhZlG0eILSEXmauXdo8P72EwaVpqEPn0ifLftGMZMgfGc8f0g
AqgMNy1e9HE0D36Ux6TlR+WrnsPuQyj+hiUN1dxv1TMGPaCYEGnwVvnVaP7PeCIRSymMCajZQNO4
d1+xc8GVwhz9yPWEEDVOhfycLyIu4mQiLKpi7lMlA9LwLpmiPOcxxqQum1XQhoo2r1bvA6PXckK0
gao4eJXgBBZuFFtMPF1wFM2Bp3Wo2CftfgiXVzZVsfnvu0wdwN//+ES/k2CDUjLrJnvImxb5ZCYt
JOlnpDFtUD9CGI/IfIRi1narF6oIFShRIcCxcTAgjRB8OKHrEQEOdAHCymyViNhWPRV8Gm10LJpd
+9zhUOaVbTSrClYwWMw4kr7ohZJFQmaT7XeL5DVV9AX8H7bof3+0350lhi5Np9NhmIRtPKH2vxXI
Yk+tmPe+tMEgWUHy4ja3dNHFnrjQj1Rh//3d/vwgMRgdLEtM1HpDc/8/SyNTWln1Kx5kraCyonYR
I5q8mXwviS24EyCWPRfB80tY5w4znpEwgUwH3Ro+G5kHBRYIZ9+jngPwzXBD9UAgkimxoTEmVF6n
LGI0PdJYDcZ6P0/ONNt7BV/yisndMSKk4G/Gmv8HNvxrYUASQ3tIfASy5H9+nkDukqxSR9KmYBHi
jO67rcgJuRuNIKR+lt0cHxIdyzZhI7Rw71T4rAhQPIRNGSHnmAaN8LMezXSk4vkMtXgszFAAvaav
PdKw0F8h3xCj2TPevdUTejsCVHGoxaArnr51D21Wv9GmQX/i97HvNAsv+VR2LYcWU6jC7Qkdmfif
HU5EO/3ntVHU7+B80bxn7USl3blMYmrsDNtFnXx17SUXNwRo9QyyXL1gLooyyarhfFM/dEcwKw1O
YuOVNQy/adfTWjLxt9ZPtz/65J6Xy+BIP/XGQ5q93AJSwtFsGNj0ryVhNuQl+OpNeKwDap5rl/He
RuRLcChLsENhYue7RCMVA14ApX806cplo92aRbuUy1WvbYNuW15GTDT8MQ7P1fRZoRkKvxCPwNk0
bQOKLyA6SURjH1iDQXBs94YHTQHwStg+sHhewOVfFjSfqSXNkGqkeCC/HQ319iyS1m/Ji1bvnnYN
T0vdsLo9uXauxI9jvfkwEVYWPDdKPi6j/OEp0jjP5u9q3OqnJ01s/0LdtxcOcrtoyg16qipfm49F
DXXE6fF4R4b2xnByIVqpOpW6cXX87431J1QMDyxR59DFVQH88Z8LsRBMOe1DFmKZrHFtZ8z2Xvb5
JG/npuY13aVdIJhI0kUIo1nIPaFHqTRRRDA7xIxeV/5lo/9fauHvO0MaoGscMAhx/N2gVw7EuNc7
Q9oIa3LJOAsrc+e/iNkb5EnIAzM2uE2bIrsIwOTnDG3B84PF18Erfm0e0E+POTdCtBZp/HIXN7qa
8EwD3wSrXRThrt6zdZ6fkT7RTmiqNIQHslO0X29YLl/h89jnTqfPGXrhmZ/f2I9ynMOamhuTdkdB
S2eq3o0ImZQb6B/6DAfmFwX/RFSYsqDedXwnK2EfV16polV0THkhhJP8OSNfJU4s8XHI+kuSnlPt
hj5A3fQTBclkigVsybiEvfUVl1fT4ks8LHhUBC1wIvSbsJi96b215TTANxvS+0+MKbCxeI22irZk
6QofPfa4YzSJTThjFtzQvMOKr+yR5gz1PmK7dTuDYO1FVxGRHAzY5pNQ0CcvOvww/VkM7SSwePmU
qAieihbaB/LjdEEcY48sZtTZ7mj23DAGGIyupiiTRozLEzMEkWO2qFKHzqUMfG2pCT9BNNe7SSZ/
yhHGRhewG+2WLV4LjDP2OdA6irRjIX5nQBrFXKgm0HHJWGH+LaDWTE4Yp8urXvwx6TW/W4KU5Lky
rb3XIs05ZerHhIys/94I0h+gOzYChLJB3Gzge/HPjSAHsqxlDCM2aUdw6wnLw+rJ6FS3L8nWjxx5
L0JcCBeK72bZRvn5m2uSrPy7Vhg24OC3IWq4OP4+eRJaBPKBhimsfMEhDI8Zg3sI+UHiSrdXzrDT
en+iIvuSags5OlVl9N3cGe4NWUAxNmRDwlS5UQ84+Dye371MU1BhPvpyqn6IJGJyUHyVsvOmft3k
a/2HghqymrSXkIe9LMNrvzWCfnDzoFa38UKIb+qPModyT22k229mEU5bW4NughmfXaNPzh3sa/ne
SBfAaCiHCZxkjDyIEXbwX0fMh6zHlkAinNvehxpmQeakB1avSDmKl2kEhdlSv9Q7EmIZ5TINyy3f
G1cZdHlIYLTrzIYrLuIFmwxpBKQv2s1GoGM4IoQobkpni6cHi8h6b6o9tgF4PKQWbT4kgc+Y/1VO
ZR7oCEzkeDYyQ2703neJQYAgzxn+YrLNJUVPgksb+aIXxpRFvNRKB5uFtpnSZlOS07Yad2WGqoHR
8kfvqlfIYcBE2CCFdgmLdoBD8daza1x6Qb14Eb47usiImO/ZJw0aIdJ2QkKC3RhW8EM7owKF/fQH
7Uf7igsr1knQtOL7c1q67apv8NNEem2j3CFIsyUChJBT35Lc10W/5gddmcTLYASPLHKhiSW9ozGA
pNvh+6Oa7FALWQHFe2DRMgCLat/9t19YVQ9waiNEEuGI4FJ8Fv/K9zH/jduwexjaMbobPIN+d7mQ
35VBWFwlbrCBKnNCAey8cLuOoB1L+34fNd1NRqQWMlMcv2LPkJxBpM4jXLQxbASroo5EpE9dAwxH
V5/SzyvrEZTVpyVfMf2GVMjW3NN4K3vdNWAUW9jrPVD7UFEjyRlnU1lHo29hSZMeEMiQmYgPZo/g
orWlq99Y5t7nFia7rkOkYPHr+MrRpWDoxxnHqsWMtHLC5xD3hpfrs2UqiqMrxizWYJrNF1DoRS+A
5hyuhUVBXtxZ/s5zPg01R48c6pWmdNQ9psWs3lcHnmazJFgYqFOT0ToEWwBTYT3jke8xcFqaXBXM
yz4oBVI0sOzRW8KByjoVZ2TdNqor8JmZHZE0PTAc+C5cIDZQDDgFOpD4IzyzXnrULRZaP5ajCVsU
qJLx+ISyWN9CRUCd/PNmQQTWLhtr5/jEMslvxVS95ZRaXjqNJ3XL/M2tSTbhoRwIc/MZEqH/B+qo
3FqzaSD9kZODYUTDH1HnhXfpFkybfbjpFirN/18Yvthyc+D+sxD453L6rUQevaMwerwoLiMF62Rb
TiZiTE1khZFNKYnTmERFMOclwLLlNAwpn/m8OFACn2HPiHV3OehWCiSD946Qanw6aFwfTzuiqfyg
fyhPLKlor3naMTYxoPRMOvVd9ZOtH9WlO3BYlYxnfq0GBZm627NLZfwyLfUCk2cjLPzD4wtMBupc
c2SamNlR4Ia8IpZ84pxYzxTaHYOLNZ65vmHTkKh3sBsCBN8X7fr+GJ164o5H03I05fhuxAkK/HmO
2FjkWFY8LB346pz76FfYE6+F1AElkQVu1SdKtfRTvaOgOWhHtFX6F6k/8r0fyG3hzJ8Kn8bB/EZJ
J0+Z5kSdG3duQesrDScrxShnIGHHwpfwI9LtK5YRzViCLKvRoNCykD8le2a1HfsL97eHMyKpV3Ja
LueR9QLn8Ti/OZFxQMlx6zWs6lLjlW+NjCFCoU4gjQ0sFCKKkq2x8gHJQzDE55ISP9uZHfxDYpz1
z3LXXuN1vpa/0Kz7dwwwtuFFPsdH4YDn82IBgYpYo26tbXEQlKh0CM2z+i3hdtIFrVe3S49o+3o3
ap10zxZBlpyTh4CYZtgeHJIvPDtqG3UUgTElAhhSp9Gh2vUFG5IZaibqWI562fSQKAWy974OFLyz
udVNGAQIby2wrAe3AAAEOgFl0mDvygosbbJkFOriG7TObIuYs/wY3HFqe/SJnxOk0dTjzPZTy318
8+iES5hiKGsVZ/EbAZYset16tGUGQm2lkjcBlFh7YWoH1HTnHh2kYPErOgs41I1rMu8wvdf1fQKG
VlYNINsY1VuPyUbj9JqFyr1BM8jGhE5NlbA35+8J5zv+a+8NF2J7N2bNgt/0zGOyDz6FpTEz55j8
pWvzlH/qp2wl17aKvxMplhb63LPSjOHxl/SCpGJ8dx/BT3DIvRTbBmsQcVdTxgIMPYCLiZql8vPn
cPBl53l7rNOrjhM3Xhm8GIByVDAseBRAsZ1qBN3hE+YCg2Vvi8sr+5ut6R+IFFBbhxwcBVUAWNJv
RRwoZKrrfiICE9iPD3hIxo4oP3XWffogqAyPg5vMFrXis/j1HNhh8LXGb/D/6SBgJFoRu5jaYg11
e8Ud3ZlK5R/1Kjwp52Ie8Qj+u+aE4PGHM07B642fFtIR3IR/Fp2jWNNSM36Km9eC55RNlXW0hxeq
fxEecxDv7Wudn/wfaHrBod1EnBvsTtWO67FPAVCRgWkH7bwhbXVBitmKe2rkYZ8k3aq7jKNQYsvX
7ihiSrQUFoyT4gUa89Fabd2KAwHmPKVKbD/uCHX9dvB/KdHfcmdeOTbfmtWksM/f93bzvCo77mXe
J0cxfGY2BSwVTbLaG5Wqf5F2BUTQ3JXezlCf35HDUtEpu37NAQi+wISPuIPikx80IOCJmxffcDuv
yatyoMBycnfFUGVWSzqW5uxvoPwgE4hIeIeleyivNfnHjvChbygZDdokODuX0bGEUn1/UECB/PJN
EuqJ4S5gKABHEbsPnpVPyLFlfvG1tUX3KTLKvZPiEQmeeEmYDJDTUS7SD4rX5B4tuA3MlxuG9tMc
niwfTdhVdx+BfucBeZw4iYfjN5+ooA3Mlm4ZBBBU9edwhMMptvxDmAVe0QqlGAjLgtojmSFntBHx
veA8Oq8a4wckyzbH4Ps9FL+QJBlggKAlJZQy5ssulwPuT/xplzJRH1Jnif4SOKkAtz9j1LQHyhKY
czUcYJSv6EzpHUkfGGabFkgIx+9Pd5YbSgd8mbVFraPqwEbHzqiQsHZwETUrTFsAyRiMIQwoJtiS
vvYhRcMd/5qtymEE75h3AqQOlgyLktr9OlTxbj5hxNAOZTQA9qC/fZ7znkPfeX0VsUelwgldg6j4
VjE1Zm+Oni0o/P/VKxgdgB/ATXk+xsj4NbSYp8eiOFU3fLRD4FwXgyRPxPpvAcRH2dzBFMon78bK
mUh8B2hIDz2GOi5fkcoNcYcZIlb2SsNKS4fmmRwLbTRHxU+eGQ11nrloRjJ/eCIZC3WiwRUA/jaw
XhomTTFq/WiMyNlQpiKSrMxN5DkgFZAz7i8vbRwIEJXciELfd/g1rvrhTDmiWFfmCim2Wx5wZiyD
EyYy+TeDDY18zK8Ceh/YVOKQ1AF7xYDlPZEwNpAYWiE4AwtzuwSR+xi/GwmIvra6VfL+4pXDAcqO
owN3ZZQ4seohCxqBJ6CNSRx/x7MNySAH1YO3wX4XXMJW0c5A8Ol4j/Gu5yro3JLZEiYoxNU8xi3u
R51F9Eq80qe8VUTePDR8T5juMnWpTiDiNVYFkH/29bVnFpjiScfjssXzcH3vR5cWTIWa6laLU+VO
T/I8v5DVjzWXkpnSODKtGhlNZolrYrRxEwcSuEQUAw8uL17b0GbxMQgWA+iD6sKrkqlRNdLJbaTL
ET/Ec2EAylNLXF5ufim3JqIaYiVpuSh78EFJ3BEMRdJ+YaVIS47ncCOjbgclXKrXJ4M5ZrONHfy0
0RwTLnH+2pY/cNa1HWNfqRwzD+S4wWhvjXlQfggFh/pWOJvsmSvO1+wFE6hvUZ5AUhbleykvhW88
Bvn7/Zl/WPD8soE2jtFQQJHVOUDBOGbQIUKP99sF3UmADTi8/HVakbpoFVdNGAO1vgY/VPdJLYfw
mS0ETWnb7Jpv6afcUh5wLl/5Q3igKID5r7sqm/TYcqVexat5rMcjQEIYxMv4QmWCAJtOLiZUlpwf
pi/N8FURO8MbIjAF0baGc+E35b/y9SrQt8MnIxaUq8EZCqPa5omRuZjrXrqJB/H44JxKPXfrYbMB
+Zl3hGDKRVmyg6LSYryr7k16fMv4DMkX2LefrLXQH9T9j039aYKxWiaAJB0H3CV88A7gQGT7kj9a
YDhwFOcmsNv0zRXBYmbBY24FoEQ3FE2CPUUVUBDFKvD83aeMpZWJsdyyihnIi/F28lvMu/vmIuLB
Bz+CbBN0H/MPxnG0CA0nufff3IiDSfGN+g1XJXgmM0xFuQzH2TieBVuMo+Bc6KOx0DhpMaVIy5H0
tI7BH2Jzz/ptHXkR5bb0/vUONpk+5EyLuwzYgdcy2AhFyOhpwXGrGfMsQbmyizxnBMf35em3K8A8
37QeJ+nAh0Ysj1KMARMOVWjTpgL8LzC4NQ+cCSBs34XsdQtArQfdVfYXrSl1wh/KCETPhH9ougn/
7DfamTQquzyVjH7jHwROxBPoZfE5BE19PL9MqDMsLO5vDoZbfhK+n9cOcnU4D68mQQAEdaLBjw7a
Pu0segsedrclyyq2TsI8XOvzYE7o+5FxwRRxGr9dnutzODRVMS2+RSHC72Ggxi3MLZMg1sNaj5oP
8wZGqli8cGQxhRlatOzb1y2tZmqMfSAJKMPvcf1Rj3FhS8FAbuVS4vCkZqDTkvFVA6HZI45hB38y
+PM7Ys9ZPtxekoLfD3N4iyKPnyEFpEfNWFjNB6DT6MqNb4w8DmuC3YYD3cJOpCLv+ppI84oXxaot
LSbcSm/VXPswWqRxxViDz8EViT3E4EE1utCTp/6sX3EFjXiRCCevEf40mQXbfyWtxClCS8/cmAsQ
nPrOOaVwu/7qUhLAu2WTecUPbJDRR8Wxyw2L6gAxrCWSZuAyd+hOrzu/jdQROuM0nHJjBh/l12hW
bF7b/KBwHuDPwGnkD6HDxtfTw2kiu+D30tsaPKFveQL9aQ2ne56GLvRN/J12OZxsaUONB5fekjDN
wHFq916zGKcRCskBeuDxbaUVdzy0RD4UZFZ/j5DmYi5Mp57629e0GuvTx9TcSZfRdjRm9afreDsC
gx7grgze0JfP/U8NY9JgWy8StDQn3vY/4U3kduNvi7L7KO38ov0QMDCvdv5HcezwiWWa8RMs4dka
2l94o9KfimkV3T90wYEw+Avh/Z8ZoWZ2aaub+AbFi8eHYElzOqqET4aN2fixd+vPxGsmoymhD9B+
/za3+DXK/R2uUBEnkiYCjCz/Pg9tWvVZNW9aj2Ah9OQYOljHKBjXBQ4FATguFz4dhwEQS2XO4uay
htvXQEewckp6xpI4lQEM+g7GgxQnAYfsd28MpWAGWYioD0pH8JdPHGcwctSQhvorKsc2cOvErslw
xxJIt8JsXBSWcMRWdvQBDSqHIvQY4KcHPGAS5viP3cd0IRqyYOEeU1I3G/HGVR1c3yOObKpySzkm
P685+KiwLU6ciPou/6QZB/xcvGbxtpTn4oSLr6NC/8G9BBOSB21/YT1Jf6bagoTE1YNricP0iiWC
s3KZYyfMBVXJIHRk3FvVFSKCslep3xW0tsOG7o7agVsPowK+YD2kY9l08hzXMUhf6whbXEbeWCLT
Df2tEfvTAfr/X97vFHbTEMxefvLylN2vZtV7rzjbgg1ozmgfAfarH/kC48Wp/xEswy/mcfC15kTM
1j/UY9xoAcRNO8Wdck9Jz+EDejm6GvykhaOp9usMNhKsOSj2r4m0fUy72O7WZHzsqpu6Yzzo394b
ihpZtd9T8VbcUF+gW9ZcnXcN5LQgQQ7sJdyY5Ks5OfgVty00v9YigvHjv5+FNuBq/1rIyqAvwtAC
4/ffBvvNu0lbGaLwhlO4o5LEIOKXRShtTYB1zmtO4zdAuuviq5DHtHAgJQ9lRo9CNfugQv1RjhgF
cb4CbZAqeH4stRWGlxFHJoW7CYObBEuB4sjtTEyVbNERUOES9dsdsmT2/E7w2tnoXnSp0gHcTo/R
0vmbgQC2LP/9MaXfGAW9rNWvdykg2N71t8dr/PiEwlTNlBhL86HwC8CXBt4qTZXX0twUrs7GXXR3
Fka+T/CSvKNEHGxOjQmdo3gvMObCRzRwRyc2ZPaNISjGUu+LQAAP7e3TLo90fPF3go36eECVDTu6
i1MMcuZ0wHShpy604bIP/zo/9x9svEn7UWXL8o5XzyueJfueYyRgwAeE7AxohYArpBuLHKa9Hbva
GQn3pPzkz8HCesGlKFfu9Ze6CG+PyKK0TtdPp/7BRh4zomHo3cgLykH21WnEpev4x3RX0kgC4m3V
1X8vK3Vgbf5rWSHDVTFQUHXZ+K1GIYdt1BcRp7OCyje1eHBZ5yG/wB2X+RHPXLTDlT6r54GXDncm
PW66xFzrbb2ur+OQPRlO+3Ggeq87o3+As3ZbeG1mm7snliuBy6QmebvNdVQPBGkcfqLmL5528r8V
JIS9/c9H+I1B/+oM453Vdb/Jb/DRH8fXTdqJs5H3cANPnfoeHTiFRXHW18a2AoX7G16k/WHNDhm7
mv7L5UXUf3uGZWYIaZFhMpAxjT6lz4kSuGACGY4ToathAgsUekYv+8aw+JcdRAaFkuOTW96nUJrF
/bS5UeOOlhvKmODKTwt1FPJdCDjAkfQY4wYJ34oGBbdMbvA1PAgr1CC1uvSAUek9KnwOvScELRKw
o7/QpYw/PGAdrxgMWxBBqdimsIb+5wZnfSRG8KKO7UeWuk3u/tJYsyQWJG2symn3OTrJd33GaDHa
aLf2xkE8fW2Mk3hXPMLea5SpX8GZOlD8xDlTRnFhvVe0+StlYgVO7hYOmfQUXfS0IC7+Wl8nAMUk
0U6f+wDMgc6ITIA7RY7UWSRCy+yYh1Nf4G/2B6jb/ZJ7j3LpL6OO0R9O3H987N84GI84qhMlY8r/
XL2/sKul7OPwvMQbc4DS+pN/z/bQL4DK5DumtoVu5RzEOV1u+smkjAMJ8KuVLa6gqLb1fg2iQy0u
8eP3VoPx05cxgSn/Anc9Dpe7OiVRGJkftQYalP6DQRWU9wf+WXb+RWNe5XuBWQU4HXXxNr9mu4Qu
eI6tZN0QJGc1Z/iDNEXMJ1OFHh46vQVGChMC5SaZoSq2bwPqgzmHbGCXSmmCe7QTZsQcWXAmH+Ba
WLGOIGxYb/CV1GY0RRqR/xcl5C+m+D/PHLzAucdEWRuRdfBrQ//PeiJS8/XOfFncYKP8OsMPUqcP
1ao8Dj1sYgQA95lxzv+m0v1VaP7r22qGgR2UaQyz0H8u4zwyRoIWt+KGPqXNt8t4gxYa1KKcN5t6
Rl/Zec9yqvQo8A9tNf3vgxZX/n+dtHxqauBBgURQijh0i//zqUnhE+rK6MRNDAgEgBjRaOgMdo7y
a1Ejz5vjub0wwDz9jdYS1abi4+zIF0rzokQhoB/kJ9Ysror56kXKlibe4QudeHikSfYjmEoT/0Wc
HMLoTpk373kGDAd1fZJMJOX6yMbVhx4sa+OaMsh8iF95tk3zD/5fE+i3g415waf8cS/JhdtHUAFA
p3NaRTtUxwyBgCz2T7ADnPmycgJG/SB/7fY6NensHe3y18JgTBSuhl3oZEA64URoZ6SiVAiotCN6
JAmKhjEpR9dkpVV2pCyAgESd7OHQQ9Te13M/GYcvUKXD+wuOh8FfzyfPdK4wERpN/GBXC86jm2Cj
BfM7ZWj3RsRb7PXkpotrv7/ovY28tGunI2jnrSPl+xBf38fJFwFFiTOTl8WHCOjVFJ85/QY055XA
lKwCiQDxEHKQkgQTb0y+Xw8S6STgPT5krE4U6UU//ZjqhPwaPTWCPKOmGIf2T8QIcXR8VMPAZBqG
cJblT1+6P6RPQ088cE6lagZqReR7DL+hh66UZOpPuyfmDxjjetB6fBSgyfL5I0XrkTEjd7r7GRVH
ypN+0l7xhh78r4/vdtI0+yclu/68kevxiMdwiRSoBMLzIGXr8GMEIiniHkFp9MJ9eTAd/HoxEeSB
MqzASreKRmQhMO4uFffR0o8SoF7cn5/v/D2JR1/APawqLJPE2RNceIBw6sRtlMJVZLjOD1wsNE+s
FjRKeBOHnupyhlW0GOGCa6z65DTENo+BAYVvtlSY/rJ5K4OhPPOlHAiTRv91LQ6iK6wpKsAAmQdU
h/SAyah8fi7EU9s4hDhQ+ihABTCc0OIVcFFgsQ+zen1PB9bu+Kbha6xu03sS2BUABj5PmQv0B+ux
FLyR4GEsi5AGp/HHOptxqPU/2dsKj2BVfjhtkU4qDi+8lWYDlJC7Iwro3FOhJH4QXRxWX0/xXL7O
DbbvCS5oKhZ/fbjQgfoME646C5uL3n7jPQS2oleGHVYZ5tuMfFkbjFHfaeeED4yD4TAyYjVcYogT
lDrBCmtNHLq7dJ+AQNZvxRLUkjHi1xtlcQENR8TrtnqIA1CfPWfvLBwLer+iQ+xjnnkzH6E2Gmwt
+StFvzEYMcKD8kJzLW1NFUB8iABZ+uoHkqlU+RHKrwBMX8PwAA+mmfIeNxSa6utLW6XJR5bt0sjV
NwQzlv6GK0EQNq2wyUNcK5WF6S87A33IRkM56+hsiEZ7TbXn0aS2eU4aGlWSEiJpa5A35AF5lx8w
ZTCbpph5YdAJPNvhqh2Ub4LFgOK1Oc5QkuYpyoysF0Ns7d4WK8FpWBNJ8IG/Z9AeVFW3xABbWeR4
iUA4b4bsYOBNRFMj2rXSNgO8aATeweMrTIYu5QVpNmWLauUHShh/SeacZVwUEDYdGb16qop1QeEQ
qUjkeJOf+XSpz0Th+P58YQY9uLU8WsIcxmiWzHgVLBIMI7zn+rmL+hnEFrQCD+/bmD7DdTUDBC3b
Y9YcVXgJdPOfxCRNM5RE+z6G9GBCb8FEAQ+pgGzUcb7xydIdk104l2eCfgVySKEqvtt9MovD8fPh
4eUh05LUj5WvnCluChcC797nDvxQd+mt954rxBlsFDpww1xWOqZKrj5mTAepkn5O8/AUvQu3DLfI
Haa1nYooZFZDT69nkBMMdBUiamYqESgPQbSg9zFOXK1uOG/nqfyNJjeoD7EB95DuDj8x9btEPpbf
RPMQ1wcywSOOoMABkDMXUbmRwEUe5diMLlqEgJecDBRvAsHK8IKyqLV8n9g8ES389SG3WONsRu/P
JDuz0/RcnhZJaj21m7yOlUujbqSj3mwD9P0nmgljxZjsnS3wXEuITkPZWNRLRkEMuODzGANPaDy0
FPo859Rq4svT/3+cncdu5MiWhp+IAL3ZSumtvNsQkkpF7z2ffj6qB9MSM5HE9KZv3yo0IjIY5pjf
wH8FirxKaPQJEsYKG9gYSjovg72R3Ydouhb3sJ7sVf5Xh2C/l5PXxm2QfzsEVDDQ03JvkIATXhEH
K+IXD/xVF2aI/x2c/LUSb56t7IPadX5L98blc/pLx1ymWFKoTyp9xHjr9nsOYOXOQDHziDwkuHBF
/MKeVvXG0dzrHClVfPXia2TbVjUy7o9iglvtNYp7+OVo6gyilBE/hv5ScLf+F+16p4GkhJKa8EHh
AiNUglps6VEg54y0OKPyvihLz1vib78ItPdGebRonnfpxinbWfcha2saDjZivTSJrAeNFAKdGOiZ
V6K6xsyminYICTl7X7mdO/aHYG6d8t5aIztQSXPgFcuimzkNrMQb7CocY6uZy8pf5dadNGi1UAVT
nin441vRgtuqKEl/CdLWdmgIdBBvnGPV74yG37Yq9D1RQ96/1P5WpUBPNhJTSjp6gBEhx+n0qfo1
hAdoMGH+1pi3BDk9Raoew+abVN5qYGyDRW1/Xg68pCH7Ogn7fsRdQ5j/M+6Sw6II/YxoE7qZdtWm
+/4zXBufsvPiC+/cVdp8cNGWAXhQ1/FJXeeXZ6CfJhJEfqY0WBmJqkwR9PcMfNVKMiVhBvaT+Dgw
dsuF+mQvcazT6GNyjL33zsYgCIDJTanOdfrx7IsAXYHYXPtU7B864UD0pi/Tz79sGFS6fRTirz0o
zm25zHcyTR26AMaRRkGKjMIMxRkgYF+8UALGvJCQeM1plkTXKo+7BaWtz69kIhcRVRQBxl88SM21
j61ya/RvUKl0yphUAtJr9UNsnvIpQMg/UiHjjzLob8rwyFESkUcIi1wQ0i70qOzZwUq1DhWImDla
3TpglH6F+2t7Yzy4KL/BfKwWOEITnuFhQgcDsRriACo/lBLseGN/EfqEfzvQdICn110Tkdjcl70y
Q/WiztdVxwUE+yH6cin+6PPkncoYgZJsbpNDq3y56lNELBQeh7Lp4D0uiksZhCS5Zr00Xmyk7MK/
vPbypprznAj7oAcsi8BgyVm3N2AJ6m1V33rIaCdwNf0tRuqhtwaejYKYZD33VbcwxLn7gRGUigYh
dFf6hMiExRDQjUVBkdHxDjzC0A/9u/6vrFwrNLau8gqf4y0Y4FK8Al+hYF6Uo+bkVGgsLTRhnhl/
7BcTalW7pW8ctC9oedPyQMrAeleVO9NcuikSB9STd6a/U4foNN93oJVvpfQvD2lZLMJi0aMTnT9T
Ek7JFPgQwqISNj5ik1CH5nq17bYSetftX1x3mx0qY/zXtNLaa3kH7KpaeuS9YPHc6A81c5q+8hab
atDitrxCDBlM7woASuBOqOXJp5BwE/0Z6Eb4BkqaMi5ZqVWjhVnvYUSAK2HESg4uBNTxdcQOtLkW
7GoIi5TZ0gMe0HL+YpB5Q4TH14K6RDyniKDzvGqL7Eahh2+tIhL7+s/lMy+dO/OAbdnaoqoqkjaq
mXiqHMEArLubNjp2MEaSpYC6ZvbsOOugp1cFXguyJviDDGTZR19BNUwnmh/furKjQ6ZLoK3wJUWw
QxzrzpaFkjhlnnQ3DUCGJL0x8lsdjQvPRsE8fAupTUl3knmFq42lrCMsZMM3M58hOmdkf932ozD9
K00HTOPupXDdy9nE/L5ruZfmN8qIg7ouKCxl3U1J165G7uvGq0wahDeC82wPHE3qE1O7RzptysJd
F3VjEDkUlX/wrT+eg8hXuqCNWJS6OyCII/bLCkl4Y47TO8KRdvqgwiVal9WO7kgKDvryvjgjZMXw
CNZiIIsU1D/Qsx/DK22nZUYfdzcuLFcSKFM+ioBItIUHvLLG4166rp2d1tIBx0HEBg8PI3cvIalG
76Kr1asMcQM00sR9gLdTfa90D413B4+2DOHdgri+r3jmJKy4YNg4i8ZfyNEeoVK34KMjHhWkE6/b
uWrOz1805gB2SiE3ManPjZkvemHftQ+B86VXe9OAY7wAf5jhkkR7BJJ1y212eT1PmosmlCQ47Wgd
iRhdWKMtFAVZVWhGGR4B9BQWdtIeGg63so+vGwlkfWiR07o84kkZ53tEVRxYKYONyuhg10IXOHqR
MaJ4q6u3fbvrRR4OpMyX+VTl9XSzEjOIIohJncG46uTfkYNUpg1iK0F4lHU0M7767t4Rl4V/I7d7
lJVVb1ZSGeaZllqSbYELenIGZ37urxkM/YMf+7UUfFkXCmYQo9Ag2XeWWK1MnsUMUr4ZYJa2rcu9
AezYzzRCOMhUtHjlvYeKq+wfk8yc5fQ8L3+CyWUZffVeiJS4zFHxzofYfVUgSJcj4aFu6v4TCfMa
Le8UZgxkUzp0MDsMKguXpyAPK//r7vr+MoMRr6RBtv3++x/rokHFLg3LDY+FsNMpmMYNbVuLlLVZ
Kgl8nDpaxfXGcLZCvnS8VdbOTHeP+HcGNSAvllWDbQVOMkjYzUQBfPTUhzv73WRd51wwwxO5/U5w
JLOwWSKcfUB/yjK+hoPyt0WTxHu9vBhnDqEsgZa1TJN3RrFGuzSx7ESUXSc4uunRDOYOoidsTRSX
EBJbouyfg4O+PKJ07ucN/GaoWZKinAh/C12aCqmo+0chVRBqJlfW7yiKeu6tW4KrpMYpmMcS7Qfv
aJj0soHatG2yFG1j6Q1I4pJO19/LczqJS6zhoUejkALz0Agal7Xr2Ik9rS39o9kJG1MWcArXN6GL
A1b0Tvdt6wfpooSRokIpEON4+Vm53S6RlW0BgUSNo50ovVbIrrFvyRYxjBCqvePJ28DfuPLWl99c
wIqX5zxexn+mbCkadrKaZI4RSpWfa3YUZYhhy7eK8ofmD6zW+0K6l1pnzvm9PNo4cPseDb12GV06
mknjfeJrXpp3EhxQfpFhYfu491FaBG2nUQu9PJQ6fuaHsWS0lBGGF4GdK6M9qYm5K9dq4x9VrZsJ
+Urqs7WXIeLmdusu0WdG8CrpdIk76apwXjMC1Tw/1hJNKqTcjfbNB6Gp0eY2QfvELdjl5jPj9cob
59qpHorsKErPAqwbC2RXI72n8C7b4i2iUNnkNT3fkuaokSzxegiDpafSjG7MPXo3eR69BBDajOz9
8i+Wxl3I8S8e3dSCYrWeQK/u2NK+HXh+/l1RHbE2KABGw7XwtKfhRowmGhvjw/89rKFYOsKcBiCb
UfMzy1q5LuTaP8YpQNAHbF25aDzrrsVopCnu6SVc/p3jdP57PAsqMiMadJBG48VZo5SVEfpHLVs3
FGjbnaRvJ7fqyRPzzzA4pWmEiigcjJ6YQMfdQE34WQQWfcH9Dbz94INpxDdE1a5rtgavHeJYRXWT
qzUyWVNPzLmzKVv/zmDIMH68MKbXSLFZMINaRiMDnrz2zJ4j0vD9DaKBl1f1xJhj/HtHy2o4amd7
6vAZ+xtLwj0gANY6b+L3XHr1HPu6yh5oJEjNQ61PAcSGo/jzKR2GRisZM25NH3pzo6Uu9TxJBKRi
kFShTiFiR5s9yN5tIL1kMcYcrHSNbWijI1Cc7D1twj9ZOndVMAHa9hI2MbgEjRbahWffKq6HOpGI
qgFSxSlVaPo8qeFu2kbaC0DIo3hpViZscXsWddZ1D+S7BjrrRdCgM3IHCdfOL0W9zwjG4pYqXbLv
QWDHFXLMAkD+GhdROzimKn3vuYLhmyaDhef3ZhUNK5PeP2gyFZq8a90MHjB6hjikBKAVTYbOfQty
sJSoeETtnyrGWBT9YP/DoRrLqX90y3Zp2NICudIN8W9uvdotVKhK3dXVE1cZso5XNSrDHu6FbgWn
V1Jw/1J2QRKtK7tbNnox9xOQx42I2at2sMGQ45BUGguPKCbChFHRSf9BsPc4lZSUUzxZv+k8tBbM
Z4dOZo0FVOarM8mvaBauDRx+fFRh7UKYWRktRBkfbN5g75XYLCbVqrSPWnY2/DlhCf+s7M+uOpbF
PZ2SJkaqszrmcBGaDv4uXuwZYKQ2sOgESfRxAENbFUbOSH8qBkpNMipX6U4G5Y8bMA7XCOq6X0kf
rXxNf0j0dJ/Qm28Aexuhu3KVuwbxhmTQmmdJzbBZqPC0YhMOHgbJcofqX/w4/JEsfGjSind34pyd
uS6pe1mWpesqesDjzS4pjhCIBn2FwYip8P86obLMHGtdGdJed1C4y8IZZllI1nX2baSizHHnAfGr
nBjnTrS0gHQ1AKcFPED+w8wGXTeNmEo1iON+3zdWomk25gDeUZOe0Hq4NtGt1RX7BTUZ9Ir6ed+B
CLOttZlbi5qyf2uaV7r36PgdJrEbO7qJwnvD3hRQKidmduZlU3UAPpZEjndKH8sytRLUjjXjYrDI
cYn3c55ndlPDdsY6h0PDC8DJuDywciZgQQoGnAIPjcwdMbqZdNuIJS223aOOiaQNZrh1YCuCkEcv
qopAdoDpysp0wY6nqmLNW8ivrvRsNm9VBEnEOUpULo00x+gSZiWlfZ/ORgnBsaLE2cU4BtNmNN38
ppB2ny7ljtKv91ryt+PKKKqXNIk2cf2sUjRWJ7SNzzwuKhklhmAKqj3Ef78/ttqpjqLVhjskltzz
/xx3376nWx96T5eX8dzb8muwUSxWdH3clMkwGD0fyQaX77zk1hsnn464AOeyeOJsz3I+61QadO4d
Vy32M85bhjEk7b9/aCOpDVGL4B5LeWdgRwxnB5ezVJx5Ccqe+0rE+UOCxdsvHeXdaDcaBP+Jn3/u
yP+cwujnh60T1qXke0PYm6KQwKNRJF9o2NdijaQBcHc7PIROtuQruMXByI2DXOxb3EHNxlwXMJAK
Osp1ok2c+Kl5jQ58HOVoeJaORw71EhkvhG2tshKNJwGElzDjPZtYhzGMjHdetbCIGVSp2Hrf5cAf
AY0nSgUFOU6TWuw02DDCNqJY4DafFW7qOHe7uAgZE3tPPpMH/Bp09P21SqvxUWLQjjgiAhNc0Ofu
/aEDjwsUQKPgLQN6YPfVzA+Cax2xAU/HuklxlypMLBObowB0eCq/ptJbidBRD3y9hDjT9o+inE3E
Qmc/yY8lGm2VzlCMULIt95jLu0A4eNILn4QQnnyQiGL6k+inoRerA65vUDgBEjW64Oigt9lgiMbj
C4FOucl6nlvAwkX/Ede47JY3AYpljvfYtfHcrO/j5KMBqpVn+Fj1E7ftSUmF/aGJXLRDr85AdGVY
nB/7I9SaUkRZxj26tP6H51EHtJ13FtB8iuZDu1j50oy9rMhzrXr0gwR6J9smupc8DAyooaC0lS4z
Muw4hjBRwLpE6vDyJj5zb+JDMOxkiMyIaoxaebKeakmi9u6RE4wtWF3dcIl4xmcSTAfG5/YuVXvZ
NMnNhw80TObHgmiBLwJgqNxjHD72RN+oc/ZaTGfqpvHe9BpyCnJCfbxS7X2aPdfJpq0KqClHT0CN
iZeq+QrwhYktYQaMIwA5KUA9MTVn4h45qQB/fzhFQZ2YnFtGHvb3PAtZTDvXEN1j4j2T13v5gVhP
MelAS89Rf1MmXx6evsmzjNbhpKXf2S+iU9D/riugevd7cCW1nNpoUhefL4x7VqLzxZBCsOKLxNXE
q3nuNdEox/7fYKNfGmZO7eolg4lAPMW9JN7U6TGLNkk9SxsgP0ADhD3gIoMzyx3KHC5vv5OWyfdS
W5JGAGlyRMaWBB5JeFPJDRcEJleFuaryaxJS9iCXdgAMaHhDq4myzbnCFhuQ95NrW9ctdfRQiLFu
OH7YcktA0omiD8S2B1FmLnDq0J0VvGvUFdxDMBCU+eFqhresnCwIDv12kF/YREP6g8WZQBvOXgfB
bRm8Cc5nKr7EROKTQfa5LfFzvqNbzbNCWbHKmju/fqS/HGvH4aU3VgpOcVMsv3NlF02iyMTyIL54
om2Q9Hna6OQWw5aoiSaSHqXRL95xD2Po0HhBOYhtwK+9vBPOvBSapOgyW1GFWzXuDFhKWoSKFRFT
0dsrcbKsB2tH2XjipWITgNG4PN4JjGLYeRKVVnoRsoQa1vCU/LiMZKLkpGrp5toKPgN/bNR+iaQI
GnSoxU38QTQuE+WqHqg3ZOj6R8+he7yXnKkw4syL/msiowZM7IuOGzcuQXl0GMIpgkmJHCRB2EWN
uAOhUIZAuhRog7owdETE5C2bPIjDSR8VLTSJ50qSUAUzKAb9Xg47D+RcEi1nCOosHTUDCHwUaQJz
TulbBF5hwqYwkhtuvnLqQJ799hpjUmWGc/B9Xn98iiRLnaSxVcQXlbsapEiDs2SFUKO9tsUM39jv
EvLlz3/2SP0YcvQU2W1UOX5ARjP4tjZET2CHYMFQ79PX04s7XCini6ubJnbN4qA5+Htx3V4xlNrV
IFhGf4c3hefLxyInb5Y09yog6Wxyr4YUC0JDQF9s6kE7ExZZMnKmREQKaqBj966mBgJa+jy8DF62
2UKUbi35q9BRCte3IUXASIUlpYtzlG3zMLs21T9e5BxM4dGEGHN55U/oLRy8n5MZo4eMRDeKsCjh
qaFxt2ud5s7NVYQntrSVXKmfGz6lG3GBx2pZ3xEADVbGDtYjBAxgQQkbSY216vbyrM5de8wKK2dK
ZvTSvzFPP/Zg5jkpfiBcezWSSaU3M4sn9j5bsERlFofr4fRjTie+TIw7fPrR1rAwUSanE0VD4YT9
3hpB5YeK3cfOUP6tjU/aoVG/kSmUbR1ANzEyYW9wCNgVQTqEALo2EaXqZw6fhbSu9B3qUCobPYZ9
79RymonOUQaGr3w50h7voSTYswsFfwln3sXsvYOu0YLvxy/L33jptqHynzFnGLsWKGYZqU48W5EX
21BYDlPMVJb+UKFD0IquodOuVbBfPuKYh8JcVzUWgUh8Lsts6+qLwNm6iA96ayFbKP6tn29tC1HE
N3654JZAqFqsQJZt8RSDuz46+p63QJFWmn3o8B2V0c80HlN9gOVSnCzUI9J1bn5dWYvQn1/+WKfl
k+8LkrVCvtHE4Of3t6qUytGlWhIOBCvQX0r1yN1oWkcsti4PdPpNfg30TQL+sRkNV0ty5IWEw+D1
nV1BAIhgYHJrRAvXmvYWn/hdyijkFEtYqZ4/NPjsBfUTPh4+5rHxgmbm5d91euv+/l2jcNOt6t7v
exZQRlWsP4qITtlrN/5rfU02AKaWcLSt89pWPctmCelnUzDt+k2BqEhS7UnOm5RXJZ5Idc9kDcOP
w/xJVLGDByD5e3d4ptTLpqAKh6QH2eiBDK9JLZF0Bboo6+shfCqD5xhJORot1AcuL+2ZSJrhaUVS
2IOMJJmjHxybUe6HEsBK+lY9RE3c6IkSfYRkS/sgoLnMw05XYOI2P7t1fow6ChtSr2+zJGCZiaI8
B8ReME+DPe3kBdXpy7/w7BelTQW1E/nHk0qzXzUFQQrra0YHGDsZggXqxq4fhq6l4qzDiT7K2V9G
dCjrpKr8zygzjkU/zDWNvUowmoSfkrvgFVDa/XRJ77SORApOw4by+YD+GyuyBrLhEv5y/FpiH9VC
fRmAlLsgC48RyMGg9JpAnxv58nKeqWL+HnZYgB+XjJjIqVUmww+UdwpSFuWePkUpfg1NQa62yloa
wK0bI0Sc8OHy2N8Z9O9Xj0IAkf434GEo1Pwe2yl9x7NLSzhEcLa0T1QSVXGpZ089IH8xQb1E3RXB
s+Tv+vzW7e9pVXo6Up7Xav5iCm9x9qmn6VUhotYPfVDDfjIGKAsrg4cixO/cXaEylqr3tgoM8P8f
TOGiR0sBnJYhsTVGt6XcBHZc+71w4AYLgOisqeInqDCQunrf0XKWoXYDEYQMLUtuS6dDFYUAZzKq
Ow0dBjs/yo8qNgY6DLzfiygBPkhcj7PXtwvQTDR2Tfu+t4AG7DTMHYojb6qV3MTKJqu39PKQUbj8
GU+kMOjmcjJo6ZposVq4Qf6eQRt4WSNZOWBuEEMqFa0BsmZ5CF9b6GnR0iirG0I5w82vZPFgD2kF
xQRHmxPPAMS6DtAM01T0xbieJqZ2dnHwqkX4XpcpwI2+UlZbrqZmKfd/ks+y8sOAXGMgZpSTYWkQ
MNoCZ4PsupOyfQm9bwgyh5mI6UZHN+DyZMzT+Jt1+jGZ0TqBrNJw7csIHJr7LrrviwcvwxZuZ3kY
qpoPBdYaZu1QsAQJrpb3KXpPhT2HXpDTHmzpINqokUVIBqbILLVadosP4nXVDQLC4CIkXHRaZeNI
+g42TQheyBSPXQFyMB1kl1BTT8p5UT666ldCd7YzpTsZ6RxY3hAMQaV6qEoYxT7U5GvekINtBksZ
kQKUFUwrPrQxEoVKsq8i48MU3jXPZQjkhWHDcDXUEFfa4rHGpElp4ZMh7mMX0fWdFbrrDqxi5u+E
+L5AHi9Eaz+IHzKCNI3ecAcUXkmfWn1RIEua4VkdrIMS4QLU3l0NGSzcUKQPIfxQq6fLX+NMqM/X
AKuqm2BmuXhHXyNy+9TCo45ytI9Q5wPhTkdXusFimvoePSN6Jy5ehWIhT23Kc/GPMhSnNYs2FYiP
3+elly2gvIX/HUBy6w4gyH6Oz+8cWO+OLiDVhwrcReKkM6bSYKjhsWUts5iBvp432ntmTUSa31a+
45uYRwdVSGOwuzdGr0DhZrEdG5wT2AZMpk03SryPYE2vZfnWtG8UYx+hwgUPq4c4juZvL7yhyuhT
0u7EV0tc6NCBfAmvFxRfaJNvXWOt2HegKkzxQQt3TfTct38ERL1Y5yFRKG+T4Ekrnstor1ivZvEm
BcCP0NlV12KHL6n8xxxcDPp55rw31lEL8LfeGrgtqn8ItUGlqso7JbgqFa8y/W9hbrSOEGCnmbMI
ZHq/FZq1vMuUWR9tCLLKdiJfOrt7kCuRDII8auZj01iJ9mqmSTFhnr+CglrzbSr6nLxESxyGNHHt
oD9j303s2XPBz89Rh7//8Vj3auRaqc2etXEIytaSOvORXs6BHlAs2kXg7jG6kB7d6qap1rmwS82D
jIyZs4VIFctTT+C52IgqEW0NhYfnBPgmm7XctY1LfkJ4KUDBsa0UlsJeAWhAvZBWpG9p1wgIUion
dmmHKw/6dr0hdW/aqcB7iDHHW5hankESa8jWP9ycH2vjSXkqh4JkH4p8kSNbxJaTvT+e/bdGdos3
MJBnerYfClfOJlcPbWNN5IUnTPzhHaSjb1oEcdA4xFHon8ehJoLqEA6GBhmjU2ei82K1MunsMfRf
hoIGmTw3i1V7SM2A/IjfDOHJHAREyJYf/8tesXQEqmhdsE1H95vRtabeypZ9oKBIa9JPX3v7lthO
St5873W4XHIsxi0SblcG0Qq7HBgM8Mwk1q8DhCFdM7juaAZNTGtIQMafaQgXNNNALICQerSFNT9Q
stKwD5LxGFdIwXDn0kNnZcCAcY652zQF1Z5kxdr0U2XWc1v25+ijRCUJXLm1Qt0esrNKV//I9YrI
JABbM9lfODeULlrGN4hQBfX8+4fGJQ0kRUoxZEs+s+xP5K7sai1DViMGu7ymZ2ppQ/vm36FGt3fU
yg5CxIV96M09oqPmkkA+wNgBe60MAeoWye4eG1Ng5Ap9el9cxQ7aGT6uIeVjJH+EhGm9IMz+Xp7W
ucsKG1VdBeEC2PBEbjiTOrvoWYC9pK9S465qVuQzqIQG9uPkap97U38ONtrtohh0ReVG9pD31v2T
hUQqv3XI8pO9mARTu/hMXAnXhXYBNUIYE+PgQdNz085aLhu8BQpqQM0yyHZYKnP9eyCtzHUczmXp
roIyb8wh6ObKhMLRd0FudI4IWhTiF5HbRhwnpqbTm1Fo9vZBTA/2MqmoCpH0Q/LBPzfkFt7AIGjR
QHlNvWdRfLIXuvpRiH8zexNFr2a5pKqqZ69cy5TIXGHlm0spXpjIpxQYofo78a2QrjN56oo8c/p/
zXoUj+sZXjua2tpD7UzMPgkrsvzRcTcyOLDiSi9fGtTkcS6Utiza5e14Lk2hw0gWQG2XJ0sfHchO
doo2AIdwEN8c94XcMpDWMSLm2XMAK1QTl4a8bjLEOObDtlHXjfghatDBV466NJWpvPvMc/VrNqMz
WxtemTVAOA6huaSUSsU3UZYiwp04M6dzMNyicOQboYIUN3PNmyjBnUEl0GQBDokDPMXuk8Qob8pG
owVkHwgj/AbZK+qziECL9iELn9H4KZtDtbTjaq1XtzxZnCL6mX045yHj/3JvuC4lLQjQU0WBM9em
pCvQH8TB4F1SR4+oa9h6qLUV7wNrAIKI+jcDghyqJ6HIJ3QLHuxfY43CqST3miCsGQtcCrqJvX2c
pdoToQuD7uTihQhqQJkOuStMKLCvzteAr3S6j8tb8+xvVqGamKJOQfkbsPcjdFEy2U3snsuL3Ayo
KzU7SLRG9TG5uCf8ze9fTIOdugXSaLoy3Gs/RmqKTszDKrcPoLV0Y9hb+RXtZAIVgFvAG1LpvR2s
Qe31UGe21GpuS6jD4DV1+RefaOePJzI6jGYWS27a82Sx/1L7aCY3iTDP40WvraJkXqXbtF/wL9Ft
+QBu25Y3br/tkjkVKRp0WqXOrIYKqgPftAS/rcNCmaVYqOJpbqJfuBLNO1LIUliZ2qZv1p55C7JY
eeiMxeXfcQbMMjQr/13Q0TEWwEf6bk5tlXeHe4LWCLD6ttzY3/j6BJ/NwaUbRbS5kMxx/eCB4KIz
JIQQVrQrSMljfEYgz4e33MKXJ3fmAWZusHeGgjRZ7nAZ//jYddFrpUELYVhjVpfKFDsLbGIoD6D3
ySTyDIxkWIt/xxsFV4oOVy/oGW/YVcAVUOTml6OdTStdIo12KwxjwJS6SrShwdqpzbIFnD2ZCkz9
7tEmD6um8wSXeVCNZnNzu5J0lvrt/1bBpy+Ss+f3xw8fbWYlaF0vFNnMSTj7p6FBoEP3dLKd8Y2N
Gr/69MYNYipqWoo6CnPizrK7msb4ofZE3EoQfVT0We8tNQeNUyxIQM3QI2q3fo0GAEIjBvItSA5L
yyA+es5SQufHvlYlCgobUz82HuRxvBjQgGv8Brl0BIj7z8ub8FyBmSBQolM2TNj43jU/dqGaO4ni
Slxu1Flg0nG71mDVeVYa+x2odbGMr/1mj1PixBVzJiL8Ne5oF7QUxbQgiu1D2W6JzxJ030kyuCoo
HjjsxImfeaZ8T94JXMSir61Bzfp92NSgBPPq+PahQjZLX0jlXDbmHHtqFtSiI36xNbs85LkfaDCQ
gpMH1/kYn+ZHmmC5JQvbm++E18BseTV4K4EkTeJk5GG1xhuPR0PGIhHS7kl2bQiaFQiFax/afB6a
R+KhqNwNzNCAZDapd9VA6MPceM0/G/tv2O5kNAwL+70X9+j3oflECp6XB5xOVWUnS81GFZT55QWR
zn4DDdyQxYewThJwV7L8pOsk6wBVw1NeeUr7Ei3rFU8Gp5Ha1JDbXh7zbCBFDI5BLVRtVmh09oOu
SgPDFKyD2K15RlmVGs0O1NWkwSmVUJxXVUCjN/QezGQvJVuxu/ftZ3rglKZcZVH6B6E8EnRfnte5
AtWQG/zfvEYPU1pKam/xOn235KyDnB3IUKi50fsE55lTDo5QZdQn3sNzNZBfw47CNwO8UhvmLEfX
zrHjBkcAR3h4AIONTqQZr0H+GtqGjjl6sXI254p0qpv/Fl4P1yT+cCIbYXxR2pICn93tLZrZJXEC
IuGojlLZBN1HQlRaQ6SjICZu9nh4Gp9F0myF6nXiGwzf/uTQAPehU4kU7UnzsFE0wW5FriDSd/T7
8MopsSQ65EGFWMtcaP/wTNCdrZNPTQiXQ3+kr7DbplA0ifE8e1lYkGGxXiUgGKuL+LkudEbH9ZQ6
76ZMCRa98sUQ43EqNPVm4ocPz9DJD/8x2mjz9YbZNKLAbUHhiSJPntyK0Ma4ntAWtij3W9nQTdRm
Zvpftr0JXFRXCXm4rcbHsQoyMQDqDN8guxo6qQN1DDa/vI5QNWs6CHfLBKESf+Ie+M5LRj8ZRQEI
HRrfGRTr+CfbPIFoytlIee+hwXjpE4KYFMJ1eW1g2lU/4s1W1Y8p5ts2RsHKHX8HloYLQiLlaOap
vhEiLqutgjaeATqc0rm9Tqyr3F9VUCU19Fya6Fia9wSSlrbBtrLX9hGuWd6s01ZIxwrivsdiGhmg
ukQ7ae4jR1X9JTiZ+KnKmW2NNoUCOhQeP12DUcfRU/PMMRzN4kbp0RTSIJr9adAWirr3VBvgS1V9
xzOPHGwWzuPglYw6xjJyw1Yj6nWQgUZl3L4lQMcUQylQmthHERotUMrVnVX313QVkPtFxmzhi7ch
6lb0ulxvyhf7DPZzaMKAd4e5MRAFRp9MUFqr863SOpjkOTWSxEGaLnhGG9taWEq0dIyEVwqKPap8
Qt7vE+2J60oMw4VuRnMPs+mJY3Pm/fo1odHlqSIRnntx8X1nc3JMadk1j0o2B4UsVN51iMjtFGDk
7Lc0RXRbDCov1JJ+hy29UvpxMAwp6ltbO7DlFHkvllMXwplqhyyaQ37LnYyiwig6KjSlozmeDNfx
YkAzDZgY4nJSksa5H5pdNu1gBh/o1d1gIel4oBAfLq/vmTvw1yRG+YmcZwRMHr9VgUdeEDwDB5Kq
hQq+F7bdZLB+7gmmDUBfnmI35U9zVOwq4zgzHMO3BmgF1xD4aZ2D3QcvkDuGXrce7JEwvXKtu8u/
81wiJqNBP9Cs4XJY3yH5j5A7iaXcR7XP+k5K47+BJs4kaqDmzEiB8l0nonQd1/kSHO8wjZBLWYTj
OjGJMxEj8hkkK+yu75bI753VyoVh+g6TIClyUavsTWFhF2gBDgaq4VvSgtb4GprDVpRfGZzAhNzf
wHFo+kOc2+R05AyIgaKJZ8do91mS0ok2nRLg03e0HQwwtk7rrwE2A6Knxap2mGbJB/Q8BpIy+Ghu
0UeKPR5KZROrcjoVmAbQjXmgOA3WuLxlhVJYenHMeevn1B9D+7Ftbnx3JwJWSXbEyE30Fqg7Idq0
/abVDpQweEEuT+I7+Pn9Vv2exJBA/9gfgtnpeShnXHz2DZViaAtusENBVM2e0nLt53Pb+XTRjgi7
T4SkaNHWLIRrbijUJv62RjTZnNOkLoIPqVvX9nOgPHnUEFXrkfTDqHa68JHkG7nfFc1C8w8EeI33
YDnQieLr3A2ukgQrMbLTYqIofqa8BRCHRaXCq9B0GKs2pGSWUZI7JOL+UNGujFlrDWQSpp9iYlHB
J9lyi9rRgvp8g5hoNrHrz7yNv2cwelPiXvLtXiT+7YuNaM9NhNFxDUJd4523MnjT3wLsSo+DTvZ9
8oiJL8UgXH4+iubKeteht98qzay6QdRceQwQcPt2u5FuwNgiIvwq36n2RBJ5JmCHBTywsAhd0C0c
s2CMBKcEwTWsQ9OSpe5C7U6x360UN75bcjrVfSJqq7zHNjkABUV+CP4mmazYlhMT+dZG/L0pf09k
dDvbqVuapqdbB9889iwLJUGwBx34U8T5re1QSsMyT4XrgoAYQtv3afdmNY+kUyCjdY3FfI36qZt0
uBnGk0KIR1I0UjvAGqPPWeZGl9k675YO2sHDJyJaI2Ruq4sMD8u8/ZM8cp23zm3QorpdThTpzxRJ
6Y/+GH0UDygZQv2JxmURpQeRDg9u25azteJFrezscK2q96LxopI2iJJHImleefWd2a6bZacdWh/r
2wEGUCrHjD9xt0b0HGAsjdJsjc+WDujl4OeHGh3eagl1nxbgqixDXNXuu8mDefr08ksGLYyBsEzp
anwDx5Xjpj43TlC88xrp4BlRL1jD7bFbOHSPHnJXGnINczl5sT8QMRJQPi6xWnamoKpnHkemYuGt
AUqAFse4KgqL0EpUkyhABR8RH+Vki5xV5K55mo0OmV7Eahed+heAklTN6nbqghBPc6NBIw/UiGjJ
VIrU0eVbylqdmolgHlrKKO2b5LzTuIuyRQSkimn0OuK9koNF7G2N/1GKBnvHB+MyBvioxZCvMK7r
MdkowrnU3MqOAR9v7zivUBDxl8kxqwuNO/Gpqj4ppw+WTdbxpS1WpbnJwRM1oFVuA/+laY6KdBN2
W9GYYYOWi8Rc2SYKt2aL2R5OJ22EZr/G87DPK+B54a4wbqBHwPW/auz/Ie08l9vG0nV9RahCDn8B
kGAQKYpKtv6wLMtGzonA1Z9naar22DRLPGef6mlXj90tLCys8IU3HLJmjZIoF5hkvZ/pnpkPKYJH
7L/E5hOuQMee6uUJBTngznQT2bxZTkXoKX2zRbA37OZa8opIsAWcekPuM0pIufMahyJ8MsN9BOvR
5bqhEXOqBHvgJT0H8M19NTuypkmOuJXiNADpAq0ADbkwerLDxzzE20YL2myVKgFQJgu3cTOg9sGd
Np43nf69DQ+qtCH3ncKPafomfjPfOTZy+sahPR3zgVkPOGWIuh193XdLjsIC+yUQqeQu3M8iIUgT
v4x+U+Inn6emP5fYoYBEXurOSy1vuWOwtqKsP7ZrVlHeYW2FFjEa2QG4IJoTRrUkjqcDkyLnXq5y
ZzU5Kyl7CaWndj4iEp0+wIl2wo9qfNKy9yiMXGgfTonSK1S4Z1q4+iAiFIr4/M6EEZwhY/ME0NT5
xS/YyiHgwwVMpjXVO0wzECnm/LbObizfReMKZoclDFgCTA6Gfq1Z6IUfYwey/pEAiXajpG06BR2P
GGvCpXneWmpAiwLUTjeurJRYcpt2m7j153ApYJsjnI1DUT4WxoERc62KvVN7VD75bxPl/pQ+N9mK
OeEbovpyKqkgClXBRH89p1t+smELYs0Q7UKpXfIwVEGaDUgdyxw85ou5G9SASxvLGBJeioy29EIp
KzJ3gnnRrk/SsyJh85HRan9oyiSwczWoWKzMLgFUbG2H+ZXGOKA0ZCBaPrixr+KHc7SGgaKhqhe/
tVgQqOo971IhejvuID0gm/B13HX1rgXe7ZAOgLEznYut70xjOXUDcSgFAhjFrb6Jp50cbpR8FRWr
KF7K2XKgC+bnko8s/TbJ32k/3xjEv3E558//DAK+0d/BXz9JfToXur1nX7L/QQo72QMbopdWchJU
+E8VweB4IDfj9B6cxiDdOAKvnsB/juAiL4pDp1PiiRFgUyA2qbWyTusY/iVWufE6StZ5u2JpaSj9
I0LU3Mqyr04AfiWCjq8CX7u4VYu8VsyGSpmojNr93an0QudOI96yF2OPwfsKY3eWXKJvTcWjKRc3
N+71KxwR0m1VRi3Ohnb6D3ajMUvFnFrD3hsWu9afe0C+G8VZ1fFLpa0T9NW0uzA9npVtId2I/W8+
+2Ly+64WDWAmf6geuO276l60WaPVfw5gZh5qFiuQcxxo4f9i6dEjQRXLpirLq/+99IZqLErnzMzX
+pI2KS1eOiVDG7DyVWiPzZa+KKQtdjqHAhsX+MzXI7gaUUEvhbklYhHQM3+PQFOHpq/Vzt5rgKt5
d0aRqIcYvOK4aJRjoz1Trgckx6lOtlCd73XpISXULF9AdZ5nj1/T8gd2m5hb2Tp2sVuJ6FTGfONb
rfw0WxcPez3FCDFMUMhKvVrZAMuvkr1j//r6Va5/SJDCrB/A7f9UOjs76iaEwe09VrRT+HDSNsa4
5LZjH2P62TrPXDbpeOAIdIYb4JUrTQ8AXTIOsJ+C1ei//z2NUmR0GeARa1+i720HThcgWo1Hhjq6
8jnIwxWrWrh9dE9Zv5rhH/0u2401HSdAqgVGpcjmLk7djaX9ydW+DNb/HNXF0tbqooqq0LH2Dd7I
XRvk8X3T7k7OFt+JptvYWiDlmMPbAm4dnVEM630HvL3krOjUCDauyMbTpVzi7Wpxr9y1WSBXDxZW
qQpW4+lGR/vXfKL42id7wEKZ/J2YhQMjpa3ZreziIR5wiJkPoXKcnZdsuJe0PcZTvbykF9vN9ziY
gLyaCuRE8TM19sjrCKvKrxeG+m+JgY+jUvgRAhsaROO/P87cKZzvTWvvS+xrc4pOUEOi9xHeW4rd
fBnhk8jqNLV9mywmw+O044zlrNe3NQYmoFzmgDvQGNcDvrl29Roab/3wS1afvx7n1WTdZnxCNoyS
/WXnbDJCK+vPjS26da2G5wTSCkjTRA8xphQK5Qdtvjdt4HU/+/lXLbNfVcjByxujuJaZ/DmKixOh
naL5BKiHsxguUa/v6NLU1aGWPor0XoEDhXBoOjwm8WumrDR7q9iDmycrtd3XEwH2rXxTJLn/LOE/
5uTibpLsWEPhtrb3Mpo+jv5TzjaqssrGg/kZm5IW08DOsrWT7dP0mHa31o7YIv88XxCBkQBGy+iz
vPFHZWhyskZLTdVCuHxLCE2DgtpU69xh3pscEKVEI5KMrDG2JGyluRDYGpYLG9rWMDzws1vpkioS
w8sB0WUAqQRfHGLcRVUAruMpzirN2qehoB5wrrTyG9mIld0jmkM3mRCzJpEpAsBa9EcyW3QUBLgG
j7kYB8EDyGpCvCS5Ua8wb41MhBl/TJV9joqZUMIit9ikSBVIyQ+qTiSM1K0pYerJ90Zaax0WBQid
1dup+dDapx73nqyovRo0wjTu5GQrN75c3tvmEQ503t2f4J+ci43WH9Kqd8dx09ovckzTeNlx9Zx+
00olBIaVpwMzHcnbt4r6FFkPnY2PS6APh3PvazHzgUXqR/JD3zXmqpfZVkrst/XLqf99cl4jvKqi
8enUv7S4DTr5jxt76tbUiBPqj6kxcCaR45FVxITI9n5iYPKaRIqeFVg6KP2QEmj/IqoRGbc+y7X0
GtVLBJT1T3jjxSUgnfp+Qt2CZ1fVqyO/mPLmNK0t810f0HHRsEpXn7to23Dwy1zc6in1qno1JYHV
b8f8Jas5Dlv0givJy8+FV5DvYrxUNIcR4Iz8WFQbpTvmZNmFQ7ZzggKzLex9qr40GHScXmvqeyGC
QHYTzNl7hQML4R8Oqu+q/RGOLzj54oXXYDCKpoqGTUpm/G7b49ySJiuvhrUQ8pqS/ZInj319X58C
KhWM8xZ++fMO+GdbIdVoqw5y76iw//2F7HMejXk88m108tXvyF9QCoF5yZ7vkIrT8eK2f2jlE2xC
LkuHuViU1Q8RJ3f7s7EZygMFOO7C0npRKeBYr23zgziJFDfqcZMsIeYqB8GCMRYo4aWtX8uPk/UG
0oHk9sZqu/rF/3iXi6wqVuYOht9AQhMugLkNoWgrxeNq7AKBs8N/pl6Q18EF/frBV8BYFmHX/0zi
JfMyOyVmas1MIk+VhiAev+fpFklVh6bGdAZeHJSmOyGCF09eBm5U117jETo43lh3zA1JPCMjS8ZS
ikOUfM8aKRrguT4+ASD5erBXmp1/D/ZiX5TRaM/tcP5MurR5eaqfMyBXFcjOYfhAf4RThTGdcNSm
Mz8UPzptDzm+km/kPteuW6GWhzwbSiTa5QXTpd1pihzmjI6DkuqiPS8C1qwFIkTA8nTjra+sDTIN
sjwbDV6C1Yu3HpV2qstExELSIrF+q23qUocn3fyPttOI6Mr5LZ8x1Rr/d4/mEgXGrAOL1P/eYpEx
NE0YcpUXqnDNwwd2UQ/fVaowze9JvQP4hrI2ema3N4S4eS42Ny+NnBZNevAel+2/oR7iUJI4lcB9
AkdkiqdE7AUPiwWEEFGZm5Jn8yc4MUcCozXRVjZuRaHX0hNolXQ+wf5xEH9itf64A8ZzmHTGWH4O
IrW+MfmDs8bpraj8+I2yjRDdldLRYx7+FwITyDD+8eyLr54Wao8YuTiWk82YP5LS8cAKrcPqtpWE
OF3+mew/niVW4B/v2aZmr7YhRLsCM8TsjcnG9pLHhdV3/bQs9dWNFX3lbuXdTNY0UwvA8fK0i4xx
VHTSPk37lFY+TIax01pJ0F2AIdfQravcWWdn21UxGSwLJKSiWyefmMB/X/p/BmFdpBhaZHXhqGY2
5IV3C1Z+YblVD5FLOnbhfpyCZjgk4y9TjdeUkIkZS6TFf5Q5JN/Z1aJpFcscMzKE5bG9MbQrcFO+
PRQvMiAo6dqlumDbNSmeHXwPXF4HBRvgLbVfzmXSeWg5nLP0JNG5DR9vfJcrWRfPhaHLlWoDp7hY
c0NvJ2Yfsebg3VBW07qHWaJy7At31HlL2kfp4NStZGPFGJCrp7p1E/V2RVCBl+ecd3BoskRz4+/F
mEim2qKBYO/Dl/NnaelkfEvlXYijWtMIqo1qwn13vlP8HobYXVNXp48LKryrOjdVflF8idIAUhDh
MpLk+vBLghNdpC9AWE/zS7lESoHc8MbUXV3SliUEl3AdoRn596iZ1rqt54Spw13ztKGYAV43piSF
LZC8nax3DOgBC0ExlsJbJVlxCv+zkm3SZNJlwsbLZFluekUvG9sSxGdBe5LoMq6S9N7Q71ViwtMC
ZSGKgVShRZn71uOvHh7IJgiMBJSkS1Se0+ZJb6e8OfgwTg7Q2+CikR/joOIuvCn2YV59W7ix4IWZ
VetS7W7sHGcaKp4HUcxpYWjvqIHWmaiQd71Ly0Zgc6gkZfaOzhGiGXNEcWOD/JPlBJTb6Yo0ygF9
CYEWQguwWFvdzgkDKmZgaeb2kSVGz4X2DGztado3cgCFmyAwQV9t2A7ZgcWP6ivtg1Y/Nmfs7Hb8
O2CGAUizxmisUIcc/sOOOD8AeavKrV35xEbSsKN1wRqAr/b1+rtCn2TX/DErF+tP1U/WDDzc3veL
sAho6+SZ6PzQZ+CD0FARjYzTseiXQooSFrONMWW5QCEsGx5aTL5v7IcrUEKReSMMIKjMFKIvjnjZ
ybnBpMjeN7gDY6PbtQSvBxNVOHlF5mZP90W8oISadu8QoT01W5lodU67qXkpjcoT5r7Fojm915qL
4pAaLphlYXk7q09E+vcx3EBlQwLPp5HbJxQXuvjsqhAzAaBUpIQ4Ez7QbWK1txjd0+2nQwQ6IBqe
vp74q2c1erMO4ZlosRsXd2efphUneUgF6HzIFRpRyI2tEA5qv5Md0jLivGQ05U3tlmtRoUbpHeEW
mIDyJ6nnjzs7lDin45qiAjT6RvVpTcKUBJtMxsAdYTsBb1+qi9sPvnbSQdp0wBsKqOg/l9Ngna0S
NRkRmAC84XKahw3AmvETCEJWXKkP4rRB/UJffz3Z10rfgiag2kjKOlThL1K+6dw1bdNN1p7eLeB0
RsAtFOf4zJroEKLoLukLzgE1D5p2cZJpv1r4v/rgte1+Pcvv2OaZxTEb73BiayehRUvnTZDFWExz
/nvKvwNrTyEzgliioBf7sbM0iiPJjHJL/tq6do79+S4XO6QbNXtOMz5g1AsgEge3ph1T9yWdjvSU
ONLqA8cp6SoqmgxaAu8z1W5UfONkKgzkenNqK5iAaM9MPi9dGR9QU5DLof9kEJ6MWyr+NRAlKkq0
m1Eok+27EBSuqZ9cgYyaNTJcFTtljNmVc80Rl7jsKNE4kX7h4E0N6Bx+KLjs1JDs0Vscz73LfHOW
5e1TM7wRB0gtIdr5Hs52EqIRbt9xytWtCYenRCcaeVWHqd0WheRC1bpJDrsaoOOYBwkVPhE9mYv1
kE95nSZxb+053Z1pDyicCg0tdQSmiVbo1g7dkngAHYu8unHrGuJEvbx10XelBQMvHuGgyzjlHDln
6yRb+7z4KLUncCFje4yzQOofyvibVG16bZNP61OzwTfcKFZzbLhd8a1yfhpU0lv9EeCI0e3hk6TT
wcrflfKOPgepFd/PxLjtk+dD153euyhvh6JkSuVMtxYsgCh5qvN7qXnRJ99AFdyofuoku+aeH9Sr
IV69O2XGzfTZFgCUfhedH3RLYBBuHX/XZwGsOM5a4FAuYYlD2GSIj6KLzzEEGEMvaDwvbVrUgJC3
ZXRATgQFNayWonVerenI1d3+Jhjwk/L5z7ewydCEFhfn0sW3sGv5bBUy62AGWgQY0FpLoxslCzVe
Zdldkiou7TmQgX39jMkjltlvg4wcISNM7gBKnNtDnHzr4yA7LSt9mZ+eadyX+cMc/T7jjdim3/uo
9s/qN0l/rZ1tEVKYLNwbZ9u1A12QuoXhlyJaQH9HkOVJg3mYl5YoZ1FY6BBFDp/ZS0E0ZIswWaNO
SXdXTt6Rw0rKgzwDT9nRkCnDBa2cOn0hgOHwl+YVmA2OtToUrWCuTSJPYrHp/DEnQV/fyhmuXQcA
AYR8jKgiWRf3XxxmVjM2ObXKzOcUAquI+g8QLWoxFElBO4DAYBWDVbxZvr6GRVCE/LUsenhCpOHv
KVPEc62QZxNIUJ2FpdHlT7RAmQnRGvpedceuflHqPSgJHCcJ/CkHEe19/eWu8GeBnRufobcwHHQu
Yq9edubkNOjmvtBmv2gr1wrfzZc2/ibPGy3+7uBJbOhvcix7MtmbHnAYmAd842WKr4vcgb/SHzpz
JdkrPTPodpU3lta1CB2bQZiWWFyDZ76YpmSsyjaOVFMIFhCko4cCdwigOm0Y1nl7S4jpSnkMFP5/
H3dROZ+Kc25KhKp7ZN8pvJ7lI7dVnN7xLK6Ur+f+2vHDGWzRJRQY9c8L4o8oqJjjsEuVzBSMRU5/
QkyUleBoULr8/3vQxe5s0qZomo4HRZHIx5HDIahGRDu7JSp89U4jjeJCI54HZXixmkZrVnI9TU2Q
JZo7pbg9E9kSCQi/JRgpZL7YPwmelTBacsz+/0LK/tqe/nMIF9eqE5cqpykvaxturwRWuOd9RW3G
9DV9O4B3QBtz9JAQpgLw9TxfIRyAKkG6GFAh9VXUpP/e02OXSklYEuIREIGsAN9OGRz0Wou0Ix6m
pdAbHW6iOq4hGqE8IdUAtIO49pJH09tSZUh5ZwlEY0ZPAz9xSH9MO0VWuFd26tOww44nBK/H0WZj
N1LVZ7e2o6WpUl6weleevpnlcyP8LPvfUdW4p9OHfjpmPXo1HmRFC/pgswKA4fxSzl6IR3Drp/aO
dJBL3zIw617QXCJs2hB+AmOiR0/BB3Q69LqTsyGgof1NjgmupKiXtrIAlg6erRIn/4EoteFZ1bPT
rwE+a0slwxQ2+A+Rd5w9REJAJ5EiFIlL/sV34zCwiXxpb2UnNJwCgz5/tLLiLWck2C6ap4JUYZyO
5tAidAg4sNt3uBWDsD1v5G4boldWLYkWMVK82Ze4hq/663tcLME+L4umOtVEdkSX52VoLiM6hWTO
6rbqERRdkeRM7QrWmKIub3fUr5wrPJ7sVZTBHPVS1XNMKuBNaWXtEW6QmocUOYfGowgHzAygGyGD
kQcnfYFIp54sBQnMXljmHZ3aG7vh+jhsOsefmvKXnKM8zEzzXHDDwczFK9LqAuXJNojEAyjywD0x
pZcMdwyDmUtQXcSKhz0ZGMCvh/FZw7mIr5iO/w7j4vSr9aLP0pHYhN415aUqXMCBotrEvIzmI1sE
5TsiEI4npkkXWiTgKn0IwYbmERFAygIHK9gilBwg6gPfBfRK8AsOnvcANCUkPsstSM28dEliAabM
OZDNNQVHSklMNpuH1o4s71n9NOxBcHIUALBjDQgyBKLi5Y7NxOHAn/IrJcAh8xhHTjUsF8NlJQNE
ZAUrw3c0cQCQEoeyCUBuIGDPB2QR3w5RrvQx4E8RnGCeA1zvsi6YNbrVmSI+NqcdERJkQhYxWOEo
39Ez4jv+RxJdA6xSLck2Kcp8/e2usN4tWBECdsD16KD1+veB2qZOU0g5SyjkfOmOqPy1XmOuCZMo
VDj2E5qG3CmWfg8yCOQ4EHamODkHAAfDCWTRuD5XwG7Q1xfFq5tK5FckjRgfUs8ynQBR1btYW91Z
Jn+oY2vfhT/UYnKb+A1zNWqXWb8wpY9G1dzZXirzuprO3lQJAbxIesG+2NH2eb5LyxuJ3dWjR6G8
Ab4eSzsG9veEGXZ6zrIhosgwP2JPO/iRLyvC+nDXJOu+WUvnB1LgIVp1LUWsG73FazEtWDQSAQcB
BupKF6mMKWUJiZZlEq2SSR/QYwGcVs6LbhCyvEP9CLy7JgNgzyTQbpcAEFjuwJa/XjbXkE1/jeMi
rndGI57zgXGQWhtw/1CMjn0E/SfTayGZkXVQAD2Hy3YMWCJpgcjmjVPnaihgoo5NNoTyi/GZgf8R
3BllqFqSbEIgE5frmuuMaID1S3WNhUr0Sl5MXvH1i3/WDC7POhP2Fa65IpO8rG+VUz+NjcJ6nJPW
L+TZlysAF1MHpHMr7K/s82dlacS0jBHFPb5N4Jya8qlt3nFoVYr76DPdTGWud1XBoliUX/ruG5eW
wvWtZ0e5WKJK6GvS2TMSxWcTUpSm55/od/zDfPKgQVNFg5UWnl+B5/G2BAOKsaMN1eLgQzB43qpz
g9PZaqgiz5QeKBrQiAe5w69T88CpggQZEQH2aqwNhSw2a95gWDCVN0vynwnEv1MGBxlqPuKRl/28
ojCa2jCoPpTZb1EkssXfBSIFbtv/0NNHgzYfJAtL/W3FrsKMYpAFf4IbQ6tZ24Ggjqc7tFId0Otc
EVjqza9EXcRBREMivuKtWevcBtJpe262iMBp6r1KiFLujeKD6QJNROQv1e+U8YQjKYcZlAY7OlLj
Q3+Mw5UTni9IZCPgTZVPZRhoLslgP7ULOHSUWcbGQ3eTm4PQZjJ2VrnjeiAs0rRX8PbhuATJ3Pcv
X683nGw5T/6ZPYfEjNRR1Qzn4rw5ZxM+YK3YaZO4j8CrgejVThvCb1ko2QnP1up7WX/QCu+73gsB
XVgKxIAULdKV4TxT+Qqb99Z8sDIP0K9uoEejPGfygzS+UBssqnstDEIIFPX0xvcXzrfi59Th2YXe
IoAfp20xH3kwBVW0FRJcqjtjQfTNlge9VzWbsToCVeMYosqIB4ETHYXUOkVXFv1oe5bqZrYbpu+2
fqARonObnbfwgSLZN5Il7cO+eqCdqVeVmwBfUIWMgfYCSUngqMJFpT/RkpATAX6jua/jpspXLdGZ
FN5Z6m8DY1uwCG4AZkcPe7ce6ACmKnoCrXs6N27ePIjSf4OIYf3SAExp76ZpGe1p2lAL+U/OQPGD
CA1ANm2jQf3NOtBTsRTQ/a2VH6dhGSqHHv8O5yAKPyFKH4/8SrcHVCkR8a2Pfi2wI9FRTQPYMyiS
i5z8hPfGHAKAFbcy0ON09jLtjp6w6HGiWEwDR+QeyZJJVKwjqvEQvIhFkWRA4JpPiAewEJqn2wgF
LLLW/BhWKusaPd1ZfdRh/RMK0agaBemE3ydB4CLh61bGTyt+dvSjQW+rG13RWIV0ReWck37AZlPb
U/bl9hH2VY7yK+k2NDQJ3tiQ0fRO9M0/hONOKE2z68GiLVgalDrIdYSQGRtTpMbYJhSBZD1G72rl
8q/jM4Z9e9cv+EM0jFgo8DX4/BQ2+R2nPfL12q5YUKhz8LoMN5VuYaX82GY/+Or04WACATIEeM+e
B+KvsR5ECDhD61lD0+V1dXjX+rIsX0T1mZiOeg8C2MSGTAItUOcXSD3Oc7IolhqNJB1+HoPEfoUY
kwMEyhChPBVsOoa6tQt/Nm9kWV9/+U9nlcvdjikV2BaEdjHXuLhXrfLcd5kxUYxRDloqe40l+Uqe
e1bRb3rVXKV269G97MG/CwxxAxLDnKtVha21hry5VGd7NavXcWe44a6bjpX2NjTpy8n+mVDrx3/O
tXpnEYW/ajTm2u9fj/7qqkWriewca1ZZvyjtaFUt21Uhc9Bj/XTiMBTOVv+xefz6QYZY//9O03+f
JEbyx90/lX0yzs5o7mlRGlnr58lDld+l6rpQq4V+FnTCu75NF0l7L2tvcBCBp7aF8SBVgzvKD805
JzVVRcsELiTXbQ9i/KQKwVjYfzUEO3lRxvJWTSEeKNNCljpw9JaXlAhSN0E2w4JQobNXwzJS2sU4
VqthCBdmc16eTjpFPsNL9CfL/mYOyjID7xqDA8MMyjsZmVe3w5J975Xdt0i+r43Iw7LqRp3kSpEN
b7P/zs9FVJ/NYZw7NV8CqIaokWDY+4mr/r+BByniBvrnY5A54I0AtuEfG/i5rfW4Hc/mp6lbZUbg
rYIZ2+7Cxwv8hK4J5khw4b5eAteafSovCMGFsiXSHheVoPo0yIUz9uY+yxO/J5vLwZAa9nuW9hiv
R4HDRja1dBkm2M9jsSU+d+S4p4mQtXSHYlPE+mKOFaEJ2QFV5YgywYWWGA9MbbMAe+Jpw2klad/Q
6/QVh4JM8n2uoB06QkIlW9kU98AAL2L7mUhTHpMbddmr3/CPF7zIfJpMcVJLb00iTRhcv+fzMTO2
WLPA7LsZo119FgKKJvEHqOLLLEuaMwRipsTcc87XmBlwcPO8ad5bcU91+sa3u/W0i9tNtsess00K
iOTdSXrXNsJSGNg07vReqL19vVCuL0/RBUcsAfvXSxE5EibJilLxbtMyg0iK3Vt66IhHOiGVpzSz
e5uBeO0N0b6AgeWo5An/zuc4xKeoNklBRVev6LY0Z9RxTVgrw04BPEffkTt31FaAPRDBSNvHvj8I
Q7KbUICrY4HuwAblTrGNi43idNmoN8jCiRbMKQ9m9U45YarpS9THsj2EXqIvOkNcmln4wEqWolU+
LpPNTTW/awBdTGZl4hm+BXphl5ebWSVVn+fUriuPQvmMVFi4VdWluM7NTVMH1DEpuOGdsuaaJd4l
fhlvUROvtDtUBONFERnNNPmydpc68lTnhYwQUHkgZc7jVdwS9ffH8fza8bkmLb+xkUlKr5yQto0Q
sdCpJ28Wf/7ndTV0BHRnPnO7CF+s+8GfFtZSWRpu+rtfOG690INiPdxNi8G3A9lL1tNG3lju2T8F
4So7pEdleea/kT3NhcK/LldAXc73yr2+k9/gYr3Pj9rj8LOhW7NR1s3ytBuW7UJzc7fxgZ8Gg3/m
r53qTZ4aGL7hz4/2bvhGZdATf3f+9mNynz8++Lk8weIvZXm/fALA6PJDXsmMPCJ990foIfLneaML
9nMJfWyBlHRgLiB3b3zka73aWx9/pZ7uB8o+3nWrZvsErdrHSsMd3PV9+ANWj0tNwrPcbokEwQLT
Y1dhaPLiCUUwHvcWefdvqie5ib9evsfu8rj+9SvxiyXgaS/ySg/5XPcY+eEiWVJaXiS+5DlexL8A
LMEP34Yt6PgVIbw/+JC8XTFn2XryZH5k67WuxF+WK3v3qjd62V35onqDrwbDMllvz0sksnxliSiA
O3mVXy/aBTWmQMyfzCxSallnazxUFulxXFiuHjR3ydN54j80tukCNNF+cLF3WcRBt+q2tm+vT4fz
CgRFQLVx223NQ7g73Zl+7rlCqYgS8QcW8joIsHfjWL3Gz4Taw+tw8sJds/oVuoobLgb3p+OlweHk
d+7P2td99WAe8t38ioZBHno13erF09vk6QG4reW40L2Wz3B29e9wPnfn7ZkJKb2MqYJjdX9+DX+Z
movdb7WNmbhw3bmm27knJi+5tw/V9vgTjwv3GdqcG/oYo3poewbAOhcPkevZy9EHTOAlG/l1WiWL
k/vj5Ko+Hqa+FmgPzu61WmAm62oLdaWv9G3pI0joYrngyuvzEf0NOga57otZMBb5nf04bFAb8EEJ
ra23cA3Id0fRaDNval8J5n18pwWzZ7vT0vw2LhH5X8h+4v4o3NGXIZGn6+wlvyOxcEnDg/k3d/Dy
e/X5PmKOk2Xo/urcs/fa+4V7XozL9C68o47JX1Dig3SNZYAnL1HAWCgb8eOmZb02l3BBNuWa11iK
V5WXigeFht89L0JP9dEj8DLv4bQI/d/PRtAujY0T5HfVtqAIbfEvtmv5rl4ijb+CzL+KFski9SP+
RoOQbZd55sLyyZ8XZy9fWtS6vQ/nrlxJK9Qql7Y3LBvf3IUvyZrMyRe7V3MNn3KIh8Kth2zcWvNC
L1tEm3HbbrU1SIaluWiWKqsTefVtvdLWU2CsTwtnHS/bVb+yDpmXBaGfBcUu2jT8lMgVf5J5G6Iy
F/Udr96i3u8O/PjRDz1P5jdHBtZ4QAr8xkuZiMlXfb54kOymFYyhwFmnS3Uru99nb1hMnA39VloD
IH3iCFn0W/XIHRdUvuOTrq3HW6W/T9jIZcQJooTCH4q7AiX193lan+um7SQCCIuey+kt7n7RDyI3
Hl1UH1yFXZXRd2kABiIiMj2D9Sw4MePTncqxP9yV0c+8QebV9uv8p93YrnPGMMUpt+bwWOe9n+ow
kgxqYtKLWcNvsRBYzM+ebc83boarNUwwkOAC6S5a/Pr3ixjNXM1KKGqYmA7r4audSShbkDnfoSxJ
sN51z1qxTEGj3AiKrqVqjg6DFjs+QPbyxQxqeX0ivuQWzKrvjbyFLlNgyBq/DNMxbe/P026Ufsad
48aa5Ya96nZWYGr31rht6lvx2ZVcDiV8oLp4HdJRu4yVRj001TyZjX3RJYvK/pDIINLpKVfuIRuE
cyCpFslZ6TnNS2KWbtH8luofGVicr6fkWifkr3FcRKUxpHklaVghlVhD+rFV7mVJcaf68YRVoXBY
K0dghFIPfO0TbNrOVECi4jFvOX9ltkxieVWGhE3meEmXgDDKF/Jp2Ta53wuylCXd+ooidLvYBwxZ
LCCgVcCCLtLgrkukqR9Gwke8AE+BGv6yi9du+JXAd+ohqUWunFJecSR3Tt9vRpZXohoNUDdgBCpV
Qhr478VbSwgNVUPHljIegSgCo6xUYbfR2k9x/PT117kStf31rIsISjLacsqlgY2ivCjVahz9dl6g
8uGGGky0IdCU8cbkfhIELycX91uEHGy6C4Z2sTe7zsnNmOxhP1qPLzGMWwjtvatz/Yc7fVwlYYDK
aVZontEE8vSWSalf20giYLs3vI7TrjW3veF30CE7jhJ9JYHcSc/fTIuG0bBTHOQfociOyWOY/QTw
LFm/TpWK8++b2u0U+LED8OzVpICNrpDPb5aytGm4hLoFNh9ukm/LEdO7znWkZUOxen6caQThSNgA
S1eoXswADDxjfMp0N5u5Fg1Xr0cvt75T68rlZWPdZSS4cAG8efB1t8M9lvKa6Ye6V4Q3yhHXcjDg
d3CIYEkJGMVFDqIlFLuS8KRjUviLoBsgzkT/A11CqkNy/k3KWaGUsL5eM6rIkC+/IAaxPFY26Nlc
ssTCItT1JjH1fQ7Wd7JZM8m6M4FlTL52+qkokxcNI29euLmiLegnUbn2GjuDT6N6J/tXqGaLPIn8
SmXPG6+z8jakL13v2/nD1yP99EX/aqQX8zPT39eahPlxmkVt2AJfQpI21E9q/aFQm3R+avOdabzq
w3c64hJOHrT5Qe+DrR6zQ18caYYnqDf0LnVQEDEDnc8zVqpBle/y/k2Zf/X64Jksl/YUoeqWPWih
sSX9NcO3xFbE78DUfDobS2VEvdfZtP3KRsK2207tI+VhnKwbef0fO9+ovMu1tTqtK+H86YMQoSsN
i9LSDzQZnOgOLD1UWwrPGnjUclXXAUVymiZgIUBjwHLAqwLbFs+mTmdOR+ruooWM+crqjLmiFZS3
VObUK7cdB6SwBEGm09YvPUFaq4wnO0mRjGs3UcKhvXCmZTstutDr42WkIrXlZapbnKAFA1zw8p89
VT6J1t3GFrCEZTVxonslQr72E3qCXgJ+Ia1vVe2uXkF/jvOigDqe237QZ46cyMAiBUqlm4J5mD2K
JHTjTdSDD3Md2HYQJkFEnfojRooevHXph+ZCflIVH5D7cH5UB1cZFzfW6LXN9MccXpz2Q9p09Htz
Yw/RE6TToAmpMMpR80w3/v+9QKQJQIKQ0oPDcOk9FRWhXdox8zBjykNN1snaJfUhaDVDGC709Mb2
QzPk2ssJFIYg0YKFENfPHwl6aXUyzlq2vt+O3gMx+NlfSqSJlktyTjJMorfuvZZUnayVjBGJb5dW
pfv+Rqjm3vM/2fu2fXz87X/k7vZt9yJ7Kjmn5ZpB801ZW26xLt3tBjA86QQWFgTej6ut+Oki2czd
Dx/JzMOJ1N/2xP+v/IfRxWCUJLWjIrD9SEg6Mu934X2I35f8hxeRn+IwEHT+/6HszHobxaIt/IuQ
MJPNK/NkPE95QXESY4OxwRhj/OvvR/WVbleqVdFV1F1VmYDDGfZee621+e2RaD5/5bx3i3yBj4aM
gZweBwZjYT/sfy7ckKklJGRkIS1AwAN0Aa9aQzJBAjJ3HS7edyu+VpAh94iBbrzxh8NlzJvV8CMj
biEnQ6jIjjrnafePsjsbF6JVHP5d1Ty03Hn/nX3S3Gf1itmQRKuTxi7e6U/CLfeP0ZJe9FlUY9S2
F5TG+yEj8blbzfrO9UQMi/kxbQzE8b8ZuWi+eCct6Rh09mBgCm5H6oZrgSEZAWPTvxoA+sWV1zNy
j+T5J56qT4l7LEM0dbJ+ybyS1bd8Z4+49J+/8ur2+7c3Pw+mH1PcCczoYRytD8VQjJ39sZFd2jA7
qTkgBf2YIl8Bg7n44DRWHr8YbSnocYWndbb6BJv41NasoXkySfjts5M5gg0GbmNw/dGn2X3G//Su
LoBALIB/bB5eMQYh4JMVueoROCANjk5iXd2TnVhfJxAOGts6R76Uk9Cj9QiE3t+YK1CutemCaRBW
kOjSOXu66fPe1kmnokWgzqO00Yh/X6NNZblTaDsWtHvy5j7l7XNAvsEpyUH7CZGad1LrPsN7f9lo
XyK8IGLsk43N5sJUzX593AzbtnU3jneJUfudhdXDmGHaTDUjms6fhm5qxosMEp9pIw7AF4wzHyNj
0zJVdFcNNBJMeuPwwxhjMSWfNl40keIMbMl45xIiH6s4iMng6ZlrkLqS+v7zAUwG7PR5+Pt+9g91
6I9Dd9j3DkJEDgnqG8CeaMUja0pdiVXmyAvErJ+0WOqD9vTzv5xiGs0bvkcva8DHfknHMnvPqofQ
ae0lphmqdzAp+BzASxXffOW/HtE68ZUPdGWMbj97gC7Mfs3v4s10WZv7qzm/M8Wis3EDs+hYlgMT
om704rtoL81IUX8wa+dlyuT9q9w6UK00Le8ABhOAgJTmIjFnYce6ZJGTpq9Y1Cw+2hIzq7czIIIy
zoFv8Ktk4re2sw1X8e59IbJgSOaN9Q9D2WeL30aSBqmkISNIHj1Z6/ftMyvOYjkSZHh81JkBnXSf
2jTKqnTgIJTKyjDXvaL0Lpn7w4X/I3eEUE+LN6B2Qjz9W1owenDi15SJYordeOcQNiGtxc8E205s
NPHOoSYM/RG9myz6ZWmiW/rhDv4jtPjtDr6dHMSYr3rUKb8iNwgkeB6CO/zTKxdjUDFF9eDpt1Co
HJgHjATHNcSB548U5b/fB51hfn8FwqkaHhUKIHgLu7D4L/Rb7XrbVziE6E1RnT70vj8NoZ1+wItT
HGIWRteYn17If4Tc/xoOXfzGT6vOl0ct17LSC356gr9mwN5BWto9nboxhTGk5svTHE6H9KD+6V38
ysi+T0NctmgWRLomQw37fQzueqbqr5ekxLAfmsKGddY3hhVd+Cj0+5NwGGbnwYuvXlaN1ynUXedJ
u9EEv2A/ugWP9uP2mlV4OFx64R9OL40lDfepEJ5RTf7Ym+E/3xhEwr7ghkmu8u1uby1G6dRKlBiZ
JIvm1iIbXrxw/iSBY7SevQMp/GlaQJdnGxo41A2KITD+fpjBWh9V/jFs/7qRb8CHWordM025EehF
RUskkkdFupXg/5yOTyO9fkn42aNqYFR7Q9ikpxhjRgsH/XJ8kHzvyVPUAQDlterTEorNUI/BSKry
Pcd7p1vg/pti1IbCqrfrEKL87Jf3XgvEk8OMY6rAoYJrBd0IZ+5Xt6AU1IFFye9sI1L9gVL5XG6F
QcRLxWf33jovVEMivTVortPrtKifI2XHGVCHDwMKKiGTU53m7tJEXpyRy8Ax4nvoTvvq7GsEwQQa
km5GRUVnmikkIE2nQ+UM0jgOrewUkhh3WBsgp2hRia+1x5emTFDMwiiBaUxHO14H8kYsW1XUF734
7uhj3dY9Atg0ee7AHmORwyshYn3CPhsYo9ESFE1rRLcc7lJpQzTL/OJ2EcFxqxgTJA+POsY9hIxn
adexdlrxu6DrQVPpKZ60mqvwmHIH0piLUU4XBhvw4sYXuq3ezsiqtPMkvc6GV5jnPo4rqC1fV7Mr
ZtVgjrwxGe34JLyV0XlG1VHRlj83ZfiPiQRYIqK3Ell9VD5/X39Sl3Z5cs7I8oWouu+HlXVT4YAJ
du/l/MIhuIKXYZ0K564/PI28mvYpI0P5qQ0qfgp/zmg0wIhkaF0+0P9kHMqiII/aqxQLYRscr0a6
zjO/PbQHeTsKBku6P4fyRjPVbcb5XXHCX+engmCqcbPp0Xz6WtB7YvnDD9kpPLBg87jMHrCdjOMy
nd8jQTfaQ9cZW/kD6wSvnEIMKExRDiqoR8YpfEwr1DBRMhuN284YbnVS6gAbIsWERDcCYkiMa3z3
23Ef4hW2zHQmQhXtbKo7tYtvpF+NX7XJ2ppI/slNqYuUdmvpAer3JY23SdHFxry9D8/G0y0JL87E
dAgRqWrI49zP5o1VOwM3jWoLm+QbZcXD8f1h15I1nAl9zYLIAI58H2ecjQ8AfOe4FrcnCTtnIrOr
ZJTvF2j8sRocvetnWRsBtgmf+qxQCRml7fllK3QZOlqNr0TJXjaP4X12Q1rfWiphfWkK/t28vDcR
yejV6vOELJYPfCqoJ3QIsq7+JpkILh0SZl2YWiBbwflhPKJTfFmCNie2Ej93ZzPdtFiQfVyiW2o/
P0azx/Y10S2wVL8M4BovkjmVYgPBcdgaZhMef9oX/4A3Af0QkYsjxHs4OH4nmHT3iybea4zMCA/t
py+H5SK1pV9Vo8qh2mFk8z6WGtmvxQ87cn9I/rYhf7vyt5NBk7K7lN2qV4yTnr8f+bl5Jvc5UEb6
CSH7I+/9dqVvW78IvYxm71xJNfZPLyXHGPmKL/mpL6zudlx7yJscdZo62OiS2YH2eD886x+h47c7
6PeUf2XeZZtL3StllO8ke5dpSdUOFN1oo77Q9VNr9uEfMLIKoVKV8CforXEJDH+/2uh8La6vJxwg
GPqOFJT+w8f8wtm2ZjauvSLkSHLuUbdO3NEscV9U6PtH1sbCQphUaxFeGZ79kWjXZkrZ9EmZWnck
+zg9eewN1kZ3S/u8wXrHrt8qEkG0WqRuAwb2bIjOCN+i+DStKHwe15D17heXYuNB+1UtrCYjpyvM
enq2RQptfx/lXzqSbzMKao9Kd0PIeShOvo2y2qGT6Bqp4z2PXHDozgYl8G/ADm0s92wEJhrFeBMz
80luyxGGA5Yw6exmLdkDZ0B5uKDKXpmKmU1VSvB9wVix6VqLZ7zR/+DJHdo3aqgJxd/7W0eZso0S
mTSknOeJUewoxIlRv24/ZcCFu/V50Dz1vYsusWiVDH5p/f2Jpf9YQ6hFOBoUmYMIpsfvb/p5kVux
LB5dfIQTaMjbfJ4tm/Uzuk9rs3A162yk09N0RN6Nf58LRcz4/0trmGx0oEb5+4u3rX4LyRM1b+Vn
WXexNL7CQj4QD0sljIsrWZnTA0v7FIggIcnOgupsDlziGvsSHO2hP/gBUPuVgf0+AZAX9chW38q9
h7h+H45HkuEyqqqPuDMHTmUmfubAYTRkclnyBeYzTa8/hX1qnFbCeESBvPuEjUAOm81lWwYkIi/1
OurJtZeuZUP4PK/0qbD8CQFVfjkKfrtReaRKqo5dA5qoX8zPf+0HtTK4j/RX9YDHa5TRcdqZo1Ud
NGEVtrMqlA1aj8ZdEJYuanVIMvftGQ8Fumj3KB14z+QW3ZbJgRQs0oLUo4fZTPWeeNxa5wkmwST3
+tlUAlpTWhw177do4BTQUHA3DmQPRnPRYjtjFAF+/Ms6fi2rWf1VBIpdRqU/iOQwXeXjs3VeakFh
HycJcAzuIGFuttMiegQXB6mmKU3OoTjBYvm8vrzD+zQ5vB3OKeKQXccr/lgOvJ7PMTA7GkQ6x1D9
kjneiSotOhQsqqfx8nRTntP+YVyGZyhq5nlPkyJbfzuNtenok03FfAXD8QWaCYyQxpBjQKIw216s
4eY0e4TFl7I71ma3wzl2fJ3RmupMT+JF/nXf3KkbmQUezpmRRssey1L6NXwyTuPB/OsU0MezctFQ
LXQbDsVCsCXqw8ZoB9PkuR/O9fi5v9WmPn9s7l7p3TyGA8KnwREejdw67t60q1mvkl09llGPuhAj
RIO47+RmG3FCNDi0ZYL1aU8OGsTy/FYY4oSyhfhBSDA7EbEkBhyMcc4BP5Jsej8Y182AfhQgHAOg
PwxOLcobY97/uNhUzvv9QAxD2805lLKgcGihMd8kkDqGwTCgmZ1Tvh3fdKsKhUjkZLEk75DMb2PB
qgMtRba2bgDxXES5I928yYaINbsd38wZQcn88qEag0VuLEpDdpUJAZWfeAMX9rV/gdfRhqh+zcJS
YGKcrJutAa3cXZ2Y1zy6+f5BSasFthn62Vj1NVsFgfSaEOcLLyXyaf2zLUCQOLoJ3aJ0K1k1AF+7
0u65L+f3J/0EMUixenYG6lLFwesNh3afVgbRQvoQZmUs0+FtWb7sl02b06PxWunW9GXeY8V5QmcR
KQHg+WiPvIMejczbXAnFENqHe3P7AVH9g+SUccN32XgvjGFy1YFwN2knPsYXKmq90r0BGCKjYaeK
njY2KRbgbpA8bWlWryVXDNpA8DAWx0blatz7UOUZnUJYYMZolUFxsdK5CsdLcq8OhvNTHTWPUaP0
cZVIgxhzNo/Ra2Aob2do0ZBMhtbwBxnFPzrcv20m3469QhPPCV2rH/F9e4naw2ubxwJhvmAPbeB7
J2UXUD0Q86ngQxx2q3CwaM3XZOBfw+shLayXbL62/WPQvXmW7EaWtpTjxNqXy5N3nI7cu39fCHvZ
u5ovhtS+h4LZTRWj7fVNBvv8EdgfNzxvmBpqfC8MeVw7usm/ND+JlF2yrMBjCzOZqrVJx9qQ0Nz9
SPybZ1MQ/VB8vuweQYSFOcmelTia/wrr8W1xdB7eMzWuqxyalLTAOZkFpljiTq0NaZq7dFsdHzcg
yv5gVu8eQbcVZkOyh9uhPAxdwW2W/3R+wFvCxvB2Kn/mJJPIbtlBJbPcVl69Tygyj0+bgU/OOalh
/VwdOM97fON2+vJBk6VgtGrALs2VwgLBjtaSp9JYtQpfdXX3FleTYkFbF53Uj/0is4Y7OvS01McN
sLIpCiuoSiy+Y7TaJQtKXEbpNp7q/z0MkLU+ovtjCgxhNcOxASH87peQD/XrrZGzR6y8abOX09AT
RsidMzWZT2wzTQxerDNw7dmgGRjnyEpb5YojjQXvsVMokdx3p02N4g7mm+Zd3Hov+8lX5z4H1muS
DE15gu/tsgd/nx86efubOMvXjT0KkgAlfeKq20dUeHJYvVUzbO9WomY+9/o8d8GIvaczeku+5EW+
TucFDGBjBGRMwPWA+FWFBWfVMMSdyrl/DBcHZZ+yQDq35+Mlps6eTwAn+9C6cuMyTgDLmc2ONoO1
yBktuqMV8qvKoyf5xT8GQ1//pBorbuoNlNrZg8LT0WgCeXL25S3daPZg1zH9hYJ8fgrh7QPd2k/r
Cmj29pymseaeOSoejv7RrWUKHhS3gmZ98gosSVhPp6AIEAfl5ukt/1Kv1s3DwmR5DnO3GA/jkU/O
71/gBvaHMNxNMlB5Js91gPOTwSQdp66Et1Rqv4JrhKAvUmcPW1vkPubwThUJY4zZvPM7aS0nqAQd
8DR9muJn+oX61oS2xy+J6gisbllEp4dR01UUazVD3JbvtTWK6GzmD+aQDp1inHjD8TksbeTO0cNT
FsJbFbVb+InR1SmcwqomicE5jCPDizJYfCHBnOrAlqNpDb/HKaiNiFud8hOz3VjdG4ezkeV889rp
baNy0+pYM45ETSNzigItQU73zuFEDedDWZAevwmrxlFJsiF2fikTBsbsCA2EN3ErbV+VKfEz4ZHC
36pePtcjp5kiScDb/BZfd80in+DZZKOhWheWGOJxGdKbginMNOZd2y9HhFbckqXh8x2ggLCUDf2l
2Lb/vqh+Ba7f1hQmayMiNBhbWJB821YzuVVKPbs3MWdayUtQzIdgVTQVutMfy68O1bv+8XyYaRao
gAQSdo/QDEu8W40nHotiXLMLFShn+o6F2UYqJhR1S8yjn3Toc/TLWtG84dFsClN6hc+BXz+2mW7J
enRhu2MFFIjLfEwdUM+qUFMlYhlHBoZpzb8/5x8oEvormqyT/cNv4o/+6/8KRU/i+XHR7mUT55wE
kVC5WeE+XkY2+EHU3Q/X9+H893W+wWb42T4vbcN1Xo1xF62Ozu6JUf4Izf+ZafM4VABISnrb5O/l
rlOaXh6Nemni8ulcX151dUepqQych+jeElumxwfcVKLo/79nC+OI9yhVdx2LA1X/lnS3p5usVghJ
4nRk5iMrTZ0jKiiOYFS7gv0ilLibA9H5+8v7pSr+fVSpBPRCfZW2xyquq7+/vSbLXk9VbZu4MUdv
wtHQ4DeejdfAavS4uTlX/m7RVw0DClIzzS0oDngSJvDtSt48vQedQrAJNcqNCF/60FGn1AhSLzEN
x6y+0qsGZ+MogrlpjTF08bhmSxDGUMRsiqAh5ghLULoO8cxs+HZZt9HNvGvm3a0n8QMi8dH+qcvH
f0AbfeUD9dUQczCZzn+/P28nV8/H7XhtYgwRHIXmckERCxMJiHDZkVEIpkrDCNiMxPKX/dlRVur+
ODmtRKKapjGeM816BvpsMEs8t/QqSx6Lk8ZqIw1G82sFRhFTow2zlfCpzEvr/nF3lHFrKPuWyvJ7
FjBSEVEPAXqY2J+DhbzIiNUFVz6IRNl1mBEcn6xmI7A9/XDG/0NW/faqif0o4oLqgD5/d9i6XNOB
dtGwyst6ej68/jBsbXh67KMPwu2+SD+wZCQBjUn3QSdxJ1ukBsulM+5Ltv1f+dxYNcYva1KZuFEZ
k/GkdZ3KIFWmd5ZBG1k/d3tpQ4/6BDdg0LMRbZ4mJdyPaDB7QQFPJkTLDmUaytwdPPFzoDg9TZ1a
OaeIFrLLTfoEug2VuAJX+/t0x7Ljj12EZvD/GoRvu0je1MPqldf3+OFQhkRscYty7x7tKS7YE/7/
mOZ2PuvGAw/rOO9lCchu7fRN2xWrnKT2NSd+9GuHLhb2fZOPh3PaHXkksnwOAoNiadGJZxRmivEk
Tn2tVfcSkiNGj3cat4KgbAX3Yr+ofq+eY6z1rG6ZLtpwsCNgQj9yieje7hG4WKqxFiw2Okf+JT+h
QO2i+iXCylwsRFySHXPg413hXzcIhTwsJFCljAjIXlPOPvf2wz7xH9AY46bJEiRobElRwP2+bprn
YJA0He5FKnwTEYlMTzxASmFm5rZBmDOaZRBv3F//oosZN65PJOCctT6hS3AMJ2QKPGKTyfQyi+Bo
Ib4AK6OZz8crhntJjf/kPwNlUltQNCy4ANTzAMuhBdhVRM0ANo0a9H+urqDbmPlBkEFiMCI9/Pz7
JPmF8nxfKEiv2BeBpbCx+jZHrvpLvJy0pomVMZQcbgfEdeTScxV2/CC1Rm/yB+7I1XtyQFE/uYeS
fw+UxWl8JTrvjBcOQybOTrOepFK4sEmPe7IQ5fMSDt4Gbr68mzKOdfgkWze3cEr3PD5vG+8K1DLV
Ys3++8Pwcv6c8TT15TxBytXLAL7ha2Ke5Hd85G8xsez9Y/AhBedlR9ja85VEuyf7qP7VFryO9Z/b
VU//MeD29cH64kownoEIVebAg3Xjn4z90JiA08LUWRENq4bgqcCkwzAltB1ACUm9oymHoi334a6L
OqBwlyO3Mo5O6p5Q+GR818uBUAW8KBeAQrSZCkc+R4kH86e0k0iwn14DNILbxm2TjjUL0ztT3JWe
DH6yoCEpiwlejDpG3wJTR4U7lEdHqjAiKoxu3yLMoIbkYfFli1fQo9e6WUqWfPSS/cgRXBgGs2Jy
CaBWuRc3X/QajuekJizspy1rZzwiVmSsHg6LzDik5Fwnh1K8P4JvdbN077UbzVtD2rSGEBFeGT1C
cZwpJOvHVXW1lJ/KD7yn/3iFmCICkPbKzD8aZOVXgoazziuk13CHk8ykBshjOt5gzEG8vebBYCEG
6gfkTKkz1zl4COiRK0weql2/p1gFGPimltPRugraFRi1M0BshgkbWDXGJ2ZmlZNskZDUewBbgzAP
0I0t0ll5N3qxlccJf97fQsUHh4KCbWYTCvGcfiQUqJW2dIKhjFWuhxR6Pi7rczyws7kmm1XEqa8t
KqpgVsuOD3U5X0LIHHkjB04BeDOcrnnykRgLHUFMYgP7AojvYjiMn0rYc66KMPtSLU00k/fRG2Tu
fcbWCcy+p+glf8rLvy+WYb8Wvq18aPr/N9DfYll6EuIo9GCgR2Px0JmfIrofEFQT22xKAdf45F2m
JKpA0+/HT6qX+tmh4dNleZteA5RtkM6UyTV6oBnryx+pkUSY6HtonszL4YpvBjxyS+cXnQwVr93Z
ZY3aq4OPBnj8dXkbnExoyRaKpSneW/7tQ/AgVfTqws4rrNnfn5UeK/8xrRCj9+ZsPYhMHfj3Pb16
jNTncJDVsTowWuZSVFVm/i5PhDAZY3Rsw7AYA4+CVCrGkXTrExEBGkX/HqkT+eN6KCP4nWEbJ8Fp
ziTrYS3qA4WB4PBjsLxNSgdIuZ13Nu4+MfCG2mMbCA6PZj7bD7cXv7NvU82sqOVq0+PiMTDzr7wy
ssl1RrV5cffZe3O4Zu/doX4fSAQcGEnTBs58ScZjSczWrAXwvhgvuenls34Pwaw32NHmvLOje/QR
zzZ9YRkRqWTh4h3Q9t3gdw0tsbU6Shs4sSDeetlSoI2HkzsAR0wdj+zMRM6+oJZN35toOHltJdWR
t+pENQ5X6zEDGDEfH8n4jMlMg4UBxzbUC2JbghfrNaWfIADBixqKOK6Mu6UFTJtP8PM5ShgMZEGI
63GBgNhNUyMNb4tkPfBqcMaJAiRC6cmuwWFfE2geBgiSBmnz4gsLJWjXTSyuGFPdkUM5vIBmhqcV
3QPjYlWs7uFx8gAtFszXPtXMDmCFRl+GwClbw2AtaDdD2PbYDEHMB/vEIgh/y4BSJk9T8fX5YA/Z
AD2aNYzZuVcjyJin6M6+rU2vMDAH8dfA6+tb2IdtFVL5O7j1OA9ey9aV97p9olx3Wl7WXz3RjwMA
EPPt6oKRvz2916a3skXNNy+dQTQMKzae+cOsQBjxIpgJMxlWzNl42FOq833Z/z5t3eOHLrIVpYGy
G+2KL5mAEelqboxaYwhblQ04QyDiPdGCqhnn7bKi/jxwXla5oGdEUC4oOs4zNp35a675mq8sqy0I
+nB2fD+zid0a53y1rsQQOGFY2kLySxu3SuvkArnY58mZLfPt1wF2XBQrWeEkP6Ftm+rznrCILxJr
fYgVnHV0GpVMCH0qSyT9enn8JJcdLW9g0/RzMqUF4xhIPtFBC3A5DFCHdkAnidUXUp6g/9r0vBeA
1NksGNVTkC10ajAP3pZe8OXjAivNk92XC6RnoNJWDFP68ROXG6jFz2iEkSZYulMAbnzlb1WA9Ql0
iIoXfN8zYNoUpW0ALtoTS8BCVyczj3Au0CwNb1+DY5baA42qnjUKWnGqx8mSX0zvgyC16Uc+zleZ
U7hHh/LI/jQHxp33GdADQLYePz3uqzKKGbJYsFo2wKAbU9K1FeZV1SNO3VSdK5/1VpwURHHEb1dD
QHfamNoC3m+MJ1du3AA1FrpukmDRH0YEoyXou8So+3qt5dXqCAcTRx6rs+dsIwfHWJuM7qZG/aJF
MvtQjcQrh4ZqK5MHrG9UsrPn4fwOqgSzhspP7bStqTy8y16wB+F1hX/9iUPwPBFHNsR8D+6PS7xG
OaseV66KblqYyyymj/mZdEjfinYyEwxOTI/Xcdvcwlf8aJwHr2abRPzFlHZPqmRuRllLmuJ/Un/I
kGSsEiwu32WhBPNiLQE5nlfXvYStAmLx4m4sRiR7RCFjPOln1abdXyr+me8gfJh9WCGdjBWU78Ia
WscTuNVqsKbnopWNL+w0XZRs1cPZ63wJUvqh9jc9+6FmcMePw4V060kKdvK7K727Yb4QYi+U3FFn
xNTMy4PwJs/yqJ2WGIsjxMrB3WunRITNHBYgPXfOaAsZefJRBE+KbBejWe4A+N5e5mo0vzs00+6V
8z6J3FRwk8nuZtQU5tuoioadUS1LNPEwoLXJHfqyfkh3kavAwGdWFL4CtkwAf3WqJaerSx0NfyGY
zRc45xe/fu9MYgHzHE83dfRcNz7bGAEpzqXg7FrcGrC9wnKs8+a9SyCGg68T4F43B3ymanW1sLR0
aSjoUkXYCf55RotEyp2NcSbU69kZXVBai4EtRmebIphNhc9UJzkDj6qLsHdofRLiLZqgBasvycOo
CW0pp3KfsWbsxM191cPEqWgAbHNJUvovjNEvM57fg+XSh46ooKLjspjDiQLqpd8JdT37yoWE5fFr
2JrCNJmfJld+nnbxC2FR30Cge+p+QqXZb8234q1xgfw+dWM9/JUjEMkSg47mcOeovwhORy1NmmPJ
5BxdaQx6ikr6ILrky8ydZtMLF4gQ18fx8+OTmNgXjc8e91TcT56anIXnYYyCJ8llZ8gEHTgmOZl9
KIzXdvBRRjAQOfSoAn2MEP3fHYnCjJ869xUAztFdpVZzRWfwjOkP7tL5UPPgJiAkYJyImLXxJ6VO
cExITtveX+DGDAbHtAc+KjI3RyVPjTFbMYms5v1hIZm/z0detaum7bJewIoal/3wM/StB5xyMWXE
2fj2uhn0Hs2hY/qUxKFx+wt6lX+1DmusItYvnqiIEZacrKcrefdZX/xEHbJRqBEiEjNuQdYTVqMB
pgTE7qAUV19lLcnw++9xATJFo/kFk+PslTEsxI2XW8/4Eec70HTmhjohHmSx2q2PI6r1hPRpMRHS
yXNoH0oD5F6OH/DYVbNBRSAz29FGtBYWBdTXbQLBcer3XHekUtOz1y7vs8y+gKcMyKd5+WMob7U9
qz+fMbEvKz2xK5uk+ky18eSU1ufdnUlu2JcESSlxBTzcBpbmyhBMUKb04Ye6zvk+3uqE+iTSdt0S
CEv69XGOoOpHanSZ1G+pV7uPyTWu17MD1U7GV2Be5wt4qlgW5E5LMflQhA2pHSRXV92Z+eLG15QU
+foxyNDQXG2KYUbypo117/lB3DRwAK5VZ8uV3OHuwQxBVMmAptvWh5XfS10kt4xSL4dSRBn0U4Lj
iMsF4k1Pc7cya6HFC6HX8oxW6pIdzy5nF3tUsP1lOPAxscSoxTcCwxV9WrMasDgYksthpP3F7DKy
KTxlkCjmfBNST4NfF5HxjAX/szOLuEf7g+Lz7A1WUpgFZ7vfV/AIiX5tI1/l6jGTmDedEcQ3LmLf
jGD1es+YACmdOdlx+yzxyMIJFqveC+CzVxp5fO3kxDnH7WhaYIfIRnvys/Wr9x4IiskR+ItzEHUa
1Y9lQVg41iFekLWd/dGYfWeaWoqHeS8A0Gg+nOY808M+zo8kU6n5+sreZHN1cbVfWxl74smSwn5T
Uryau8fkb3P/yi3oJ6fxB+XDhYw6YoDrARyiD0A26+7S04U76O0YUnwVWvOJL3B0ifDC5Bn63ZMu
X2FhHTK38xKb30+Zu4uQlcAgQZDEtnRiAknuYHvzidNJPsdbXH6/zuMsgBsQ4iP7ts4ZSC7Uika3
F7Je3CtYzBV9KvE+c5S3Sy3uLTLY2qisXWZgW3RUQO702DbGaTIDhQi04GkBO5OEUGXU3ph7ES6R
PamO/eRNmT0scglfpObX66Za87rJvnTZuI0v7nX/4uggeHOY8pZoACfytBKECUIanD7xhGC3AF87
lAEP/eDSuD/yWOTSlC+32clY31waXax0jyJKgGxxtuofm55JrjxZd4aReTglAHhpb/2pAEPTvO7v
NHTpd9tHLHK2sA3k5KN/z9DkPyse9MaE+9NXBDAd1r4hN3kmNZk86G5xG0De0beS3Y2xNKSeeIZV
UjhUFQXj9nl2CK+1CBDkPf28Lst1sx3OTtPrTpOgPtAVwRVFo4VIo0E55dD6gT+g/Mkh+/02v0GD
WXlWUh0j1ViEyTtySZvSk0mO/EQDlXvFe7kU7b6IMCTRi9X5BR0x0qC+Djh59VI18yIHKtZjtuTw
9+A+fqxOVrt4jW9uyuICXVF/4HlJw/+6Z5Vm0jScQpEP5+v31Pd8yfquhektzqEtk1WGHSxSMe5P
SZw57xFlTX+dzFQO5H5avVqDuRGqPkeWrQVUsoN7aXWYBBEtjRu00rPuq1lR8rWTzsCv+8w5LiLl
wyHoVJE0nzyO20gNZS99A2C2ix4vz7Asat0a0Y1B+iYS6hcgayYatrd8hcMDCrazsVGDl73jxfqZ
10SdI1otOvT0a8iJgnUr7iQTIJx37EQdGoQ40CzB1gCEvOuXMCe4z8cnV/PTGVFI85W+JSQsyhTq
NA44GABtLtRgUDziP8gBFnRs8a13xcpkc/OmqSkHX/kqAW47OaliDApDo/l6CAxwN87vGKCNoYsN
SQYBPKEHEgqclqqL4oB46rpolvnnk8bzy5SPl935l4D3i2UO0RgDSROCWIt1vxxzZkwJAmJtf3w7
o8KkCxfwLsexOyMA7gWElU1I6Ire5x33F6En6KxEED7afQS3QFze3ZOT2IhVYEdcZuJeKQzaMGWc
Oo352hWccTy87khsRjj4KIYwCIVhBAMgrPjUw7PqvUrXW7+PAnP2kHo5dGu/9gmGrfvqPBM9OFNZ
iBjCL12ZJ7j/6FHxJxlfxXiMJmfD3sRWpXfk7zMySx+a1AyHFXNwQHDdgjYejgmHauP2eaJi5Glv
nbTXIIWp8yQSfcEsQ9XuejYTL6XPHOHCX8kEH1BuycrmvGkgaM2CTztyHrF7NVs3h4L7DB+oEL+a
8dX8YEJF5P6keVBwsZ9N/D6ZY2Lt8VrqiewXj96dfj4tdhh126Nt5kkekTMjK1gF+v/wsVKv5h2g
wRewhwQ/JVKyhigtYwI4ZAKcyj2LkBeiToefmQtj5ryS5ryZ/yHtzHoU57J0/Yss4QEPt56Y5yEg
bhBEBDY2trENNvDr+9lRrdOZjlQgnaqWvq7Sl8qNp73Xetc7kM+FurR7x2y/cx5i+jVX+qVXHsKM
4/r3vfQ/WXkNaI/7Syxnm5wrPJbFZvvHmJp4XMUqazOnFoCRtBTgzPWz7lh+PMfzsZvQz5cbcf/O
wDD3RWt/7xUTowul6Z3sLRckrCPIvRj/zeoxOIbLfbQ1ew4kXmv2aYZzXQK6vevttnTGfjzaRnMe
miO7dW6fJzHfJPf1TVCaqr6OIRcYenQQuHZrkdA4QRWMaXyT3gI6BTCEYF4EK3mcdPijNG1F9+O0
PNuWZ8I2G0JOOtnx9DFM/BN0f1F9IzXqSwN1AiI1OsK4wzPLp+PeX/rnGV45KyHT5ayi+1yk/boH
gTYAruJPA2yfR8qAOA3zUH09aS5zTz+cv2D+aXOCBtpQWjiC6RXmsICgmg5m8eTWDYe1Q+lHjvWW
g/LjudFmMfRMH7KeZ+z5m22rq8/4fPrRwKRMC/zoRWbQNw/9xzPVQS8Noh2Eh+Dfz1RJqqK+tNX8
m5xJHocvMtepMQG+GXFaNj3Cg7eeb4K8DsXW1g8aU6g7JljtgV27/lqWK76U/IsN8MqmWhzuiKwx
a8o/pf5zX9Pbu5ArF8rwzbSNtageL3cbW6m3x8Cik2tPsW2mgWj5Rgd/r0Wb4u/qRbYMJsJA88K4
CM6exV3+/XX+10TAFHoLMgThlmhNRadmpXGg56cCPQD5dOt76JUzTqQc5ASOHLw39nNREkgjBdn3
NF9Afcyho39xorIZvmLO/8wfILsMcTA2o7hHYNTUeBJF8TAJT83yscrb3pIUL7lXdiSRMlNLs+AG
sfsW6t1EDzL2WzfPzbl6jTpJEn49ntf++dk2BFNrVxTO7UHIGVlHL25Y60cxJX6hhW8BoUltgrYa
Gg6rqtSrasb5WF+1F9EwWEvD+/S8OZMoy5e0zo5gBuNLD3pJLx6cBk++4/vg4l/8FM1ePLit7jAF
d8PdcrdkELWbtqbliulUjzQM/sWN+hN52UBjQ7nDls7HQAiGm5fSN3ULlWL/1JfecFHEdg/PO2C2
O2OvGH606rd7TIAnVEzpUOlbfuClA0w3Bm04tICTNFa0s082AQOhuwXCaXbOGJ/hX89AKuxB9e6i
eeud0ElxVrhntFY4CzDUiVEbmNPsjPTIom+ku/KoSXxpYLkWVFvmxXBtIbDSWoezG43AyW9hH99r
QWHHubDX7iUDjNPGUo9gcLfqg88xo+1AzxjcT5nDMEhZPmetXnTQh7iTD4NPc/MYnscZf+iGmPkG
j4WwnW8zNmr0LvKcDg5zUHoFhpJ3b1Bw5X4wLWCCMTOiF6J5RBY3uA2iTt0lgGpgjpMXNCL5x9QD
i0kCito6hlAq5r+NctUI2rl5je/52OriU/hV4OS31SEml0PZK/r6QXKf299fPvWHfqixZINkU5i6
cXvGj3y8W2mz0z7ZM9jIMWZCyb7M5xnTNh33AXXG17GD63b1dhZ3JJuS1MNtvQ0tMGeKmwh0kILl
RZsh/xgQN35dQ/Qgl7J2ykp+Xdhj+rNJp9clTm6HdPDsy0dc/paYvQA1KfPf78q/19Xpb1p8msQe
Nh7EI1QKvf2oxYmsd4xvSR+Wi+EO8A+/RApwglNqGygoeaWfkP/5QP5YuvFArkn6SIh25IEw6Aq6
wFvz8wDDQ3fMXj0wlr9f6XeE3l/nlLjDpGuSh4HOBm3R3+dUhGFNElkndI82nAgELvk6Hrc8tI5Y
pbXfUhOkHlxfHrcmcS+cP7Op+vCeR16J8YV6ONgKzswKryHPnDPpnd0ZoCMnYrpkUbreNTjFp7cC
V5NXnCFxH/744TwawZURYnGsAyyUYH//cMm47zRpV8qjW//qCt2lKJOAk3FcQF/44lBrfpk/Vmsc
InliJpXyYDV5QXvQZ/jjUdniifEAGVHQQJqvVmy0gT9WbBTdWV7z2CpWLPxB6eVYknSm7VlB7//7
GyC/uJFqo9/M7lGpY0LHjfSoUYRMku2ZSoP2lzKE8feL9RqbXPPCmt/W9ZZYu6dZyLzeuMUw+8H8
GycShhJj5GaU7q9WbFYkP1ZsfFLPq/qQbsZVHl3dp1shxmZKqQC4w/JhsrDrwmplUnAbMnwBD350
gGDQub36GS9vdGMze8qZHmcRN7pAPlfTSnEaM+5BkSIqYsv9/T5/P7dfPpDvEfsfXYWiV49APXHV
KTv2UPBD4jVhETzbFPQfN+Jvz50SSkzcZaaJrGHXrbwEHuBePlLC574owX//Uc1i7MejaGw3O/KJ
g0Ln4YuvthRKDqgJrZGBcl6DfSmLglBs6a4G6/P/Z23cwzHNNBCPNsOl47tVnJNHLo9wYx9liRsu
w2m6LFGWnSC0S6Pr2YZ8Hs5TgNbidZvXOMv+c+ntFrw/HU9CjE//3rDC6zkIr3EsLl2bBXs3GWfj
GH6eaHjDPWNZkFEIG53fr1r55z7SJricEGWMXfTGPlk/aito15E8uvvSxKLxEDoPW8goKzcb53Ne
B8YXkCa93cTcKMyJXpY1jfr2f6/8/35CY/NUw/wUn3R+QsX3x+R4bH6GeFsuU978i2OOJaiFyaHV
evXA1X9ubX9ce2MPvV7Vk1YX3HJ5kmPjFIzkDxr5I/wKATcvo+kTk6m7U84e789etPN3090npDiF
+0PbOr1DDmB3igCuFmlXWyo9AwoDmr0+CMdYIg4W3ewOJ0KG7/c5o+JqBI6jHOoSEi2gQtZlzME4
Jpgo1LVgPhzmAOvxpuoQP8yhodjZFDOsUQtNeuk+CweXZcbK5D51wHv6uH/Gw11XjGIVXhJhkx18
KdPojQ/YNaEjpsgn4J1h/kQnCxEGplfAvML6lAC2zfF1VC4Y2E5uzIO/R0+Sqy7xyB1zVEcuPxAw
yhruLEzHf3/pTEMcGn9sPvQzoqygn4GOaRggG3+/7PdE1cqqTRVDPjujtGJpdBFjgv7AHi1xhsJL
bKg5ST+b44xbe+u0I389eonLMPCC3KEY7jrRBfnN45guz8ubN2MCZ5dgZ7ghpcA2FVxUa6hjoKZ3
2h8FXBh5wRaHgjHEV+F7XsYEgCCdzULm5tEmAZl/CtIqWZNjmRFbgqkYBmPMVBgMCo9nbZ6/RR1p
gGbKVfdCtxiN4jd1J8R+Tt3r0gZNQiyRERV9YIQ+ZLSLW/NCYTrJd8OAJsLAufIhZyHGBVb13kkr
X5jMv9ACILtm/gY1bpj322+Msq9swRBdmEwgrEJ7Fbn3mTJNB/oCsMfvnP3Un0M4UrsZpIjStRCP
PhFIrnEQ77UueOjaH3KXDmoFrWIEo5GJAsyjHjGgxhtgTjcdQD7QF+FePd56Kp7cxAJCYZe962hI
zhp2EzOiqCDQKT04J1DAL94SctLaGEkr8u+WcBo70xyzM2Ur3fzr4MS0/cRWqdENCPKI4FAL1yvl
jKWZiGb2n4Hd2ob4vDMLm1iCZ+aps3wzpT2Dhlpgnl5DUIbaCfOm8qKDPH7OzmttYS7aWG70rTni
9HUKkzNYKZ8lAtAECaIg+Qxl2NjUCaUv3nQ+D54ZPz2bgV8Ba1mC4L0CdZw8Jq3FVRD9oF1CHMKX
HEU7aj1UPfoS4ArWJ1nrEx0KSvVwoHjuhs9Z5JrrdKt274NgdYdE0U0nQR9FUJ06z875bBNYKY3a
eJRX3YtnIVzxPuhq234bNml7Qw/t1SMyGSAotL03iZ8GYfgOI/VEV7y9OtEgmSKjP+8hfF7QDBXc
xRD9wbUr5LQGhAYmvEx5+aAX6brHnBWb6z4zuzvmgvxChHkCfZcheYSOdcCTZpQObrBe0PX2ss2N
N0Pt1HAqBPomPNx2PM3pbnrhMpeya/hB/yEM24Hbn2iWbzByTm7atlO4sJWrdrIeKXaO7l68B4p/
NKDjExA5oyZboo3ua92o/8AB3is4rL3UYeIH0Pwl4e+fC98Xpmk6/Ph5TuvvVfzl0CG9tDOu6QkO
beaGRu/GR1t7KOUJE3iP7ZthS0vgWKmnQRlAy9o3yUexC0RyAmatmHRj5+QfHzOpa0zWx3opgf2b
HgzukPl16qWkJTNKlFxp2WXKifIZyVnG+OFD3NmT0+5Ue9RmnCyy83V2v/ChOCp07Cn7gOITadxv
wQtInHoSo5btoUaGMi68XtqT60eMJRsj1f5udBpjIzGqsENgXDk0GO7t78uLj30Sm0/JLlV2g0Wf
xdZwRHMvHd4hY2jzwvWZkiAapT8ExkSICy/Gbh+5f1dGtY/+cd/3IScX6MRmp3ntAMdmI7fntsYY
ajHUfkBUF7MweZqznwlqvd4Bulad8tgynXVKXc4sWO5DWcSazB28G/ylsFC68EVsNkhf7+ONiC45
WikYK75dUO9afWGPgIQQDgobgmAjB5NyIE+xXcO3tVdCO0RABCwa+yZqdxgUuDoUHWkqxiXQ+j10
ntcPkB5kf53tkeiRrn6GUq36CvxZNhCUxh47MxaLuxnRCh9C9l9DJ4CRYAcLdQoxxGHXHuTO+827
o94sNjv8OcTbBA2s07a7bcfAdfDka4fL12PASeWEMD/0LsNvPwMAhdPngS1NLpj53Y6PvukIZcJ9
EmoskU9gV32eGR4LJ8Ca5AxIATxzGnWmx3IvHGrva9OD1DIxVzSjm13n0kvsWTVWPTCmrzNmBGCm
ixl0j4HgUGJHifinsJmxKsO0L6awObJp/MgYB884LN5uMGBsoysYpBCCGYqvVS/kpxDOzFTu9/NU
aRQyP47TxoRAyi6VXOTXfGySxgFNIkb+wXWP7jbjeL379M7zi7PCA9Jf8eK/WP2nMKVxmDdKSL1d
J8WtYPW0h1R2U/U4P9mUnA7WT8MzoTNQql5AYbrcqFu/L9lqYW+P6LdNHploI/9oX0BJdzvdSvMx
Ulq45OR0DSvfHFEDJMfqI9kXlFY7PvITimAoBD1jGUo2r2mWeIIftKOOnecYPD5FeWEtCRBmHlCu
yaxc50drgaWIeIeYqm6eH8bHJnbXCbrfCTYKHWxG8HOiMElgHNN7e+EQ0vXDPg/hijjyUNh/BKhN
y7dgUR6o6mBdrSkcHE4JHWQdziLVhLW0hlI36kkQkvGkgDtcdjbG9PF2fn90CY6AFMaXnL9JGLQy
9oEFgciKLfbGYPSQvQWTeHJCOhMcTKYhmgHLQ3u46meJzydqYee6XhjufSryIdqffLEwhWEuLExa
C/Wz8I1FO+cDvSyo/Wz8sS8bvAvIvDDH6va+vQa0t217ktgpvCjLbS/hUYW1QwjN9tbnvYejVR43
5hOHmZnpX6Arnm02KAJjBsfAh/TwPhGE1mSewpm5cH3S5JB1JtG05c0pgT8+8DZ2wmnO7eAUgmcu
hldlZ/QfwoYQ2mA8QYWEoFsEnjB1T9Cjl12k6cMWe57iPL7e2ZDdg+bhSk88xZZ6xiR1hOkBESPz
E9xTbRqISoY6w0GNYXHAoOc7MdKW8GBAlL9sTb8OKa+PcGwRqBZNNwTgEtYdtmCImeNOPIo7OqVD
3KuHuBrG9nMmiIGxv1V6SwJcOsZMZciNntiely7GEW66VyAVrVsAxp2D0CjgJMRfKzwJKMcR3YQm
8oUWVXr+0X6fy4wthc3oBW208FDNOqBj6wslBEDEVDu28fNcRIsM2VEsOK0wW8mQn53fYOgjtK76
1iiCgjxvY62hdlq9AAMCSGNHqJIE1DAWYoJMuQltMPOhHeNbRFXNpI+CC57uAjuYES2/93zTa5vh
eE4Ft6z6GZvb5jzGHMwPtpDMYBWpXtsZpgPpq/4wl99IwKc+wFhC2Oee92eTHvUCSL+AkfmcQxh+
zhAIwOrUFvf+A/IweS/9kvkAOWyMf3PH7KlPuJss3lGW8rjwLsf2CA5tunOY+X9RBw3r3C2J5/vI
C7e6DktkwJSwHlOxOyaq6VjvYu7NRLHtXeArw7/pCLsw4mI2lzmxT5ANFIqnD1HKbymoOxVCm3Qc
k6O8hIu0goSMgCHrSZ2AumXwHCm+NdvHnG03eEMabHYoh2KojseyGy9VWGo3W57MME1nui7k+YHr
hpCJzLnEHCTwAx/lW8CgModFeIMghvkUu8rnCZh+nPHltrcXpwAefnCMh4Si8clyZjkR7hyLsdqh
0EF3SWwS7s7MlvXCuV/sFwdFA2QQu6ZI4FBBczUdTU6j1bY0RblaeQJw7UF2OS/T5ZM8dOe8JV+i
dKbRuELv6uuIPAiK4h5K3A5V0MZxZv4uED5//0HyPxpBfhAtoCKiupDz/r2NG2kZmnEZ5WMBt8nu
ZHoek1Bze3Hd/1yGAAsICrg1cWI0sDVZbSXyqQDGfmcAxiunMeLs03e/GOs2QbXv+/vnOo1T6aSr
ofyMWIc82bmyfm7Q/LCziw3H7Bme5OHszAeHAyDNCja/wQJSJEFC1JnbYGER7fXi/or712i0Ragw
0WStNgSNVqPRlh+X4NG66LBCO2jZxtmT3yNBSQccWFsjfL27xwWM0mnUeYVnNmHV/9yLP5ZuFCUP
7a49Cl29MJyhk8Av25oTSoVjBEAFsocIPF4gWqB5zgpKLioE+A1e9pa+CvqQFfF4f7sLjQqlVVm3
h3kyLsgiqV8xYp8ZBH1QGk8StpMQD+jzEGAgO94h161gUG3OeCSyCWMM7SMcm3FMs0kfHg4DWMFo
T44n/Cfwn5IpaG8UlyHAGGjOAH6gzea2JZqyf4BcQrcH1Y2SP/WTscGZBnvf3lbrt2SWrAwkucXg
2q+35Vazzcm47p7cMa3y7E7yMzfkGNQOCaWy7qq6m5Ig9egiOmAbvYeOnHjmIrM43h5EWcGsmlBZ
sFlBkygQRrdsiC0gTWeo5+q2/YlME8eiXkkxZtic5tKrN+1fW8ufb1pjawnueivfhbxpp73ZSacH
6GVTjYJbeNO7574QRr/htef9/oKb/yh9YU8QEdrWMcCDbvj3BtK+g1+mFda/1QcOYqRvwf8UJQ20
ToYhC2lgvl82YU/qyp/a6E7i2hptVWtmTaxFMQTvNCancdGD7Ee8Hfad3XIE9+iTfhk6Br0VKJAQ
WsODoacuv+5vKGd6+LhPospHIprGo/CgGnZdOzInMuxxir/Kbiv9Vugqm8iDkg0Lu548UH4aog1d
8HDy2LldHVgY+dvvd+OnJwL7u8IubhnESv8Mr9fS6GKVsoyz5wTu+xhzq/1DMFyg193WrT5OVDcG
Cy0vdSEC7qslVAes10ds/kdrorrm9uzHMxRY8PpBLuKVjEpJH1I2aYvWwlySENKJbr5IXwOhhSFQ
aFhZtQtHW+AAUkdL3aCrTTi+ptog9XZvpG8NLM2O+qCJKlrd3y/3e4j393fNjiZODTKKVI1e4O+H
35KIvjJu6YXEaq84+/k6YgAdjoxKwCTh1UneD1oMt+zpqje/RfYkofS4Osij9tNrEwd7HeQMBiVH
pr3buZeqa7wSMRtix2/+RB2TwjZNCqPI71HyH31KmYWn2/N+zcTWM9Ock939ZvuqiwChICIIGo4M
bkPMa2Z2oG9Aks2/zC3SFwrTBDIkYe24ESETuw+UT3N7GRQ0FGiLk1VxQHfFJE7thMgzp8hlHq5G
MIJ7/VIGMM+fEqPHR3fcwadcuPthzYBnkyM46YAIAHOeNCheTl61n5stfRmzcYNTVfyjceRcb1Fl
KskFmj7REMG43kPtLO0a78nPYCBDCOyXq3Si74l4hC+2RUcHTZx0QGMWL1ubZ1+Z4LI5vncMISpq
Zd3ziL4ZnIKuf4qNF8EFKPRefDjtn9vI3z+6cVgpVnWzdtcsw6G2AlGu14LnAEEV/XG0PcA37Bu0
tKvzQh2Q3iCIjOBpp68c/f+btCZGF1fAj3D+4ObDDB5ev6xpCn+seL9gKJDbseTgLEV4vW18JsIf
AnYKeiqgh9+/iO/t7sfrhks/ruPiP1rji7jneSjd9TJDBixv7shO7Wfv3qvfc/q3rQVqnLoFYwNa
HWYWJx8pnsmLwrvP1vVVduRBNbhxJJo9xJCHbHRCG295txqDDDSu18NzvnOVXj0F10LBidRsAzLr
SfvrGg+jy/wxjNAWwpWNeeNGVg9osHq/j3eQIq5i16u7j0Ps54snFgiKh2DjDSwPtKnVJVAA7xJD
lAHtJbATIn6GzVN1Srtb8B6Pf79P6s+6iOf9x31qFIRBnZ3kXcZn2cbC+Hj1C7/sI0ZRBCBw6uoI
BLko6PjYJuB5hN784pruY6oPs2VriERIxzVFg82M3hsF0zlwCpSW7l3nUh4AS692uu9t4rfn2igs
bxjvpBfYaGMFIYFBwSLbJdH2xIxcDR+8FnsSJrLXUToyvegVxdf8WaVDPoN5ZpGlwUetNL4O6Zne
5EzKs/G5Fy1Ltiut//CWMN/gvuMRgsx6RGUDqRsV/mKJLtE7LyCmdhllMIzhnwt9iysYLRlBn71k
8u1uheFx2ZNHJuz1oRAzGb2wc5rrjuJdl0HX2GzqwRlgsp241zE4IZ65mNmuZQbTn2IwJqwTwU/Q
ffAXgX+8nAeLgqVxy7FUtRgIa5aIM27sY0ory4NLYpzHBn7vRI6P4m68NjZlh8+AEw/XPdSKUj9f
Rl2ymPQXb+h3S/Lb8o17/lCqZ14rOsvjRkPTudbKcYJpVujUrdHu7Ib14FS7J+alG+vw7N321ma3
zr80tLpS59nyEnyAwZGFtw1edXDn0TgfMfmoCxcD8GxDhO0iQVyrT/RCuIhXpnMnreXsmp+3LxkP
O15ncX2I/s/7N55SChqL8MytvjBrrYeX4OP3b/If1Cb6sz9ueKNKP2Vhoqp3bji+kzgSf5pr5Oaa
S1XFD9dJqbRzhL6l818u2yhcdaMK9HPJsle/Pt46z6vdIvlWAvfBvLlNmUawhKe+5NX89DCA00ks
jSELfwPC8xpbtazd5JNVVOexCh97WhHsBzVpbSIIMFEpkMscOg8CNhgjWYBtwjzjE9AZkY+01GYt
xLUAnvk4mmKEe3VP72kPw3k8UIJ+jOcPxcKS+kx6EuxpZ3i+O+Gn9XbS7KeYLp5NPyD8DGkwIoUt
f47Q+Xk7h8YdMUR5Oy/PbslYDGeEcYw7G3mwNA3hqHBqo1NvgJNHLRQdyTbHHrd2rW2yMJBoIbCA
8aahl6uG9Ui9UWJkt+4NcZrL4RkjCfdam4ePXda+Hj7AcgRZ/GzvNvlWDXpJ7qF+k0kHovYBN9Lt
1A9paTrhiOAKtFVY9Eaj++Q+DpYaUW5zizNsZdydcGa8ejjWD3SZ0TQbHjwQWdHxnGq8ilbcih/F
M4jGyZFJ7tKYKIyLMLHlIZASdzR3YkjB9VW+8P//aPUxEZrCx/VRo8scusak/YG9RrSkunPCQ76p
P6LE3SFIEBb6DzfHa+mKln+3YH74geycpoW7MbwLPfl/pBCMCbHGHdYWIzt8lZ6TW//+AY2VyYcw
4ifBmSHQovL5Vfb+RL7ACkuEALvr4VP4ul7ZUe/IzV6V3OarW9P4XAjgw1M+iHD85zrLubJCNSFt
1akyFsPykY7l4RFsGfMPfZaB9X3ch5dpfXJyzJO1dbtLKAE8dEyq7xs6oRKsh2wmiKzZ6rYyoC+X
M1qw7yFs6KtvIR89dDpzqxI5ldrlCsMNoqZzdzcpfRPkCtjdAHyGija6TgH040GN3oF9cr/r4xEG
l8biieDb4FTLEOeGPrqndJJ1GJ4CA03yIa491tjwDDEkBgfv3slCFy+1AzaK9YPxruGOhekrM9cT
s6hUwLmDnau79aZ62PcD01F7j3EawD62lyPG3DtMwTCf6wj1ef8MVWOrq7b+efG2Wndf+ttTbRvr
K1JZSGTbE+9DtU4x6mVoqeOoFnVK3gwkQppfMrVUIXoY2P2u4sl5Fr0nPjP1ibU6r1v8q5OPuK4j
5DOi9z97OAMDS7h3VID5gdJqkY70OdDjB99UmmHuUfXaOJ/gD33lH8+PsLJ3wObkUceQmyAR4m3J
XJFAnUXI97nJjwp3Evgycni40Fs7jzfwS/e0lEbRGvviKVmPMLJlXbggd5jDboJl2TuSUrm+2Yvn
OnN1IJAOEsbVbnLSCHarAeA9yiys4m4H0se/X1UhS/x9V9dfvaYNYFE9m606e8bRODgiQgYi50UC
MXlH4D7VAPzXBNWDcq+VfTwPBhHlFHNWHEsRQ1xRQqMoWX4L/dwU8yDDU0f5R4Vxz6g9qvry+NQT
fn+rM+ZvJVwHc/GE3zHnkGSiD2RMxZ+udnMasBNdQ/f3S4Nf3KxMaCM1Gd2IoZkWZurNyuTelkLF
kkMsXzTD2WHqpYFlAy33sfaZb6yh0TtneC6T5zDRR62+CLNDyMjbHLpY9dqU2f4JOxqwqcpWP9Bq
5euiV8Cab82VkbrY8UmT6g0MfcVTLxmzlWtt6Igi8aBzR1rH3oVhhIhUm1OP6bBCiwnhNKjuBsrX
raO6QVfClZGjCx7Vp4yhWv6wrclpLm2g7WSFg0aB2nklIwhI9k9+FM5qul/1bliZ2/yrHZJDrc9x
d4UbAfSsZnwGvC0ML8+dEA994ebKgM9ru61O1Hscdx19ra3O26fLkugIO/kKfQLBB+2N3k8xruZI
KdwIDQGeCXt9doFKcVmcMXgX7rTFADLDQuTwAcPhugBMQjYb1v3u/bBzwW4XrQ/tQ9+cPsEQeOaE
2gPq4a44C3EYyYfZrAJU3cYIDal9JVQZdIeGZ62iZ4/oFmzF/fOhOLQiF1bJqXOCYqOOy9qGN63y
PinLetPCpZIGHqYQ0fHzaJ2uqclauFKWRP6ZHxFuLExRmNld+Ouwx+DjXzLQHRbzstdmwrJDMUfW
DQROHfrPoPBAasZqYdOQZT2Y27A1V6SfftSujFy67iIV7EXM92aYwyMMRL/NO8vFYauOzR9WFW/s
I8yvMGbIJkxL0FjUPaN/gf4YL+PKNj9iSEtzDMr8aeKkC1QiIeDZ2X8OcCQZmUNjZI34c4UnrWpG
UlgHwE9/2PsnLGw18dJ9sedm8n+45C0lTGm2+C+/x7GjAnz2rx0oSA7MDup+dqDFGEa/o3RPk2iU
YZZEjjgU3OhLnT63dIkLHQqWyAG6f6TDtBfPRRZlW/7+ynWy/sAEB8IYXQVSWIG7WT1zfHJFuv2s
xsNRgcsQTxS8LbsBo7p3/fB4s3qUfAa3ZgpNQh/HsofRNT8tezHJ/m4j/qrzGx9zo84vzFwLL9Uz
HBNwRyEhTdiR+SKxsvCCY7A+7eUNMGVmwkHBcF6I8ZgpEFj6bvni/ynQ/1C5PX2zvwS57D3nysJ4
Nyfo8TipSsaP+eiOXg/4EuIVj4FK305GuOD1Hv4NgpAQrAqc0sBjQpjSG+x+8lro7nV0N2Q3XnCo
H4s2xI65Uft0nsKJ2L8x8N0NtK5y0Bl5vYLsfw4PkLjg6sq0yiBOGu+/v5E9RZOkVGpVuJfByk6X
MSFN+SidXBc73ckwZuLiRjgWjIPpI/SqU9eCOAmX5u35YkD1E2K0FA18kZ/D2ExRvl1Z/8Dv+BnX
6Ho/wwjGPrKHDZfDmDQ9CMxzWsMIJ33ZpWXYTeu6Ix9P03ZAx9AX/goLaAeKo34CZFxAP5e/nwLy
9+jm7xfnr1/23bT/8cuSPLqYcpXtRtJA+JFdsbvrARpSUM+e7mOfdFttgfWobyUOdpV/zr18Vb2B
GVh42CGpjFxsqeIvfn/wjg8VKBx+Rzh1qjbj25C5hOw9M+G8ZGJulX0Z2IxPMK5Cik+46OoU9sG/
YZs9HFht9TBOnSv+QcxxR5ZrDck7iCARUdBkE3kUBvZjWGJice5nDE/UVYj1AmMn4SgTrsKO4fJx
3XAMwu/6dOC/gARlJCsspWVGOwQlDIOWlTF9wrzdCqBILBHpUzgP0HmQnwiY6Pf7+63A/O32igLj
j9u7q402NUSy+6aiY5YFKshJuDFncfdOqms+SlZp15g9Ps5Hils3YHL56N0+rSnKypfSL0Mc6c1f
owiJNd8DyH6rUXVH9TM+t1EJjgrO1ZkieebxObwpxJnVHsSIPowSBEAqB3bGcHF2/5AWTGGow77M
zx3kSGuOTzuepDcX0I7/jY35RDBftUPVsfrn8Q2vSo6905A0Emw/ajt8wyEKoz+cqtPxmK361nv0
BH8Ya/9Rex9viMgSaghI2lxv4ALKQrYpO78/hQZMJ6jhYmhrKcJdutVuxjZfIkl+PKxUHV2pWnmz
11TSwbJN1tjz6/eVms+7uVS7seNY8u0h5WqijqSih0OFTFF0dxKCVvW+fMaEpxOQ/4DT8MV5Hq9f
wqLDy3A8IOOF1FvDEf8dWcKweK+uIiEErbgaub//xhd3o914JeWizqJndFFH2RoDBrR3NCy4ZgDK
vOjy5Eb1/ONmNLCJsCXtdlXKSrdjMH/2KjKNTaDPYt3qArX9d1fVhGKDuiUH14wbzzhgLR8gyNDJ
7iYIkOVXjb3o2//4jH5cVwNGDUMNRXbN+2SaTps98Xg/Qs84K/5/d0mNAn3XStVTkLAMXVNR2a2L
n+HIOMYxlBnG70s12Xc/LqlRP1hXw6wScUkaQpnTOwAEre0F4xiqMxypVuFX2a0xeXv7fd1/vovE
AwhUWBMunH9vj7coL7RbFKsji/IYhifZpbJ93T+W0Qog6Pe1/iWN0gi1QhWja6L1aex+Rqs+X+Q4
VElb9JJu/GQ5G1nCR544QEH1BBrri0+t2WP957bSXMGTwXfBbDWuzyzr1ErMSB2dEweODPMM08YW
sPJMUlJ2g3LCSOrFmto/384/1mx8Cam+u18rjTVVwEDF1fBLoKVKepy5ysUnw1aGPw+EFzsZhsJ4
eWyw5Txh3hm7SuRJpNbFA5NWAAWEZNeo5c7dgskgfi6VF2OXcPc0MrqvgyjoW6dxBbUJYh513ZNG
Sx/RDlobeMeEguSmHaq+9Pn7Y/zHK9NmQ8ebGgKOgqb071cmMZ7JwwoNOsxJSLzM6MlYGZOk2Hl0
IST8vlaT8SOe31+LNe5lmT7itEpNZfSgNTi7l88WvL999XDgkcklBhO/ryfewMbG8tdyzY3lubPy
q6QrI31FFmqA69Mb4oD0Doj64sperdTYW25l8NT0EyuZFwfHHpE6+kmYBixbRo2/X9SrB9bYWuSH
flfaOUvVWL3dnCuceo8eoPXR3l/yF2v96xvnDpLsrEBUYtrUeGDmKWibUaBiCojDt5AcMtlwTsN8
Kjz6XmnO/nXa/7Va43ld0qxU2qe2Mio2YMsCqZiAtwPnekY8FMF5lT0N9/riMrh0IS6iewN6X8r9
GDN3sB74lOiUfr/bzRnf/76y/3cHGk9WC6o4ylN+Ez5fuE70tY4/mSzv9jRHfwPQuWfQ9WJJcZk/
X9v/W7LxhJX6VKVRzpJ6wl33/UnAhZ9tZXM9Zj1h3fdiPfH3/bae2AH/KKrDOjKzbMdDRlThiciG
s585XzX0JTG+ZCv/div7fdHmoOU/97WtwBCSjRamWcrfi9anR3G7yYWCUTLe0PCg19DAUTS6xMtg
DBwBAtUIGyawRlTACRwMQFFPmO7e4fQGDqMLNxydBdOTBC3MtC6d33+g/M+nQJakSAqn123ieUYZ
q6l8KdkYoecggfySsJ2eggK7VUeIOAICJpwXa/6jwmu3/liz8eRjVVFl9cGajBXcEMuN6wBqyThG
GfJqLfPf14cI35Qhn0L2/PsBPG6FHIZVzscGDx1VM5FcYCu0n86tf/MYFnlELZCxfJ5KBDEuybTf
Q7Bvn5i9e7t+sb2D31XoOioYSvuH6j8w79KXYncAenwQGYWrp10cYS0z/8ChHHYcUQaMQWQ6U77b
Cs2yNIOhcOtd51UHkz9hUmlMoQGbDkNcc6I61XsLQ61uCSVDGiYHjA8ZNm2LkfSJItOtQ/sCq/73
Z/Cv7VUhBhMmLgpJvbnj6YVi3G9FSzyCSjwCP+2iYCP86/dlvquj5kf35zri8fz50V2ualAZT2W0
OYwOqrtczuedN1Cf3F8gJ3i12qurauxi6k1RgiohxRztfj8eHGIv8HATB3qOESoKiR5TinGsIDZ4
dV69vNLGSx1dVaOSH2wvItmhxGIw6R6Wnekdjvo+5YqvzuzV9TYBou/d5c+729jS1PqqtMuLpowS
6L5V6DL6g1lYExsCT45INMx3gdycJZCp+xaOz3hCEB+AcRU0ESHn+i8fduNbM286x3bFLcD9luzP
gIkajN9x4nwATlPqgfSZfoFoK377fWXlXzvKnzdCvBh/vGZZpmfaJeXBIyxFhnSQCNeBCxvYc0p1
V0SjFMCJZ8Ron//tg2/ChUaspVp45iHIk93sPL2ttb5QQHHTBTbT2pTDZHlFzFW/OrP/1ScQN/3/
PmKt0ZPf1MBQ7jEr3zf/Q9qZLSfOZGv7iojQhJBOJWYhJhtsc0KUbUqzkNDM1f9Pug82hR1m/73j
6+rqrup2SpmplSvX8LwCY9aBJ+6BqO1QCUH34bgJP5OYG8vIw2P/S80TlTG0NS+1uYEY3bL81Ebo
CCqtne9UGM4OTc/7EFNXWJdwjKYTCnt2bb3AsaPEiog19gpddX9LXcKwIzaPgWRS29PV7m3SZQt5
5zIxqIo5z1C5W6Gc1yvphZEnopRjU88Hdr+j6+FK4wjtDnOPPo1DvAlIpDTzAcWy/iQHlSe6fS/7
P+nkQoAO3jUR8lk9LxHpy5/092aKgsXve0f+yS+4ncX7IzqpokQOmUVtAtQSfR2dAqfnbUn6gEpN
vtv/BXBBZT/em0WVIjAZpBI4MvUu4BO0Fy3Q2k5xrwvolwQkx+h5Q/DJlsU6RVWvfnvwkuLT+23A
+63S07pE6mOHnVfUEEYR3Y4tZRGBTYsNUujItNJaOPl8MOpPU3v7mndTW9dycz1rvGa47pYiQtwu
GsB8ZOFtAE2zfFw8geJ90Ajx0yFwO6iY+xtbEF8N6nVDBoUuJgAaNvvNqqaP/ElFrNFvU3p3tAWB
FCb6hSlF4+vyJtmKLeZ1tjYB/aQWYM/SRtgagQJySP/Heb0756rSqJV+/DU0WuryIhuvtpNRtiy3
8+nngyTRT0EepL1R9xMwXYhTd4uYn+VC17zmP67CleuR9qdbimVEtoWYBJHcevLwDv3jIt4MereI
eXotsvO1FG6pumoxSRzkMzrIH73cj4t4M87dIiYJlYWyeDl4yna5Fl1qQhBUBJgfrNmjke7WrF8f
5bLwGQkRMO47MRnTnnv82h+/j/Tjp37zSneOiKqfyyAXU9fRrDiYBqdiVk+CB6/zaH3uPI9WaZTB
Nf6aN96F/MuImtSFYIP8/jKPxrlzKRBZvMhRXon1obUdRw47iVF+1MX8aBjx9zc2Y3ApmqN3Zphq
ZKKnisgD3SzH0aOK/J9i27ff0pdNuRnH6weqdKZlhDtovSo2Kqyu/vxo1ZP0EKx+n7mHY92Z/KgI
UCrCQ4QpFKESHDJ1gkKGLqbbe/4/jnVnI7zeUY4u/a/56yHBksy501HHkCDqwBf8YDDxpXwzvEJw
ispY8rP63Z5oWiMIm9pT3IJsE6X+m8G0jzh29rdZUNzzcbEVhAAejCn2829j3m0QLUjaQgv9/9zj
/c8a/R6otUNprXwcP1DwGIuWfnPYbB6M+6PV+J93HYi/v9kwVWVIcanzruK2Gq8EmkijnUIweh6M
JLbDL284uNsuTXc0zSTjDXP6fM0laWWExATuyhw+6hT48ejU+hK4Zlo0aKC6m80k0oLGqHuyS+lX
zZ15qOzVctafHtcCH+QdqeWij2ErcFuZG3zUyF88eFvth7cl3yKJfCaxiK+c5828pmqc9Hqd/B/Y
VzXvr0ADYl1ok54fBTWUZrgHI/40v7pMLl824Ckb98eoVlzMwTltYMsR/fGpAwwh0RBDOHirwYOx
fjoBboe6OzybvlpnnlfLbjEXr4VoEq9U/Tcb5nYUMcU3U6hEZmDUES9E+P7vwBGMQ2CnlIiGsKV+
n7wf73e3Y90dnmWvanTs2dfkjeUnQN8TCiIoMSGfPA3ZrINJvBRXbVonv4rPfh//x5vW7fh3Z6p5
UeU2vfKu4hhCkfpZvK3gYfG2onTpkYkT9vL+Y7wlSN7Z0/raFUksweNT4Qy0C+quqQhr7QtAKiJC
D9tlHw13t2HiXuCXvStAR8gLKyKVyIkIeyOK4/xh11BzUnzIds3pXmHXm6H4MB/M8E+G7vaN73bT
OfW1rC/QiweKBMYcHhzAiN4g1/pgoJ9Oj9uB7rZSdwzC6qzxrtSrUKWEXMDGXymwekMqvAQss/f8
aMyvaNpvy3m3fa6pHESx4Fjqm+uiRfGPFngKu/RdRx0jtdoebB4TQYJmYgwpkR+g2UVjREN9J8JQ
g7m4GQZriq2oO3t4sv1ol6h3MoSqg2Lod2tfN1et8GtDEjk4Go1d2MlMvnBMaf59MPk/naK6IF7T
B69Q3X7vNfrluYzigYSbhY6NrbwK9Nzv6/vj2XI7xp134KtnX7qUX2OUixah+K1wt3028gAFt97O
X8r2+VMEg1CT3j4a/kev63b4u6OtMzpzkNVfw0fTjJbJAnWZ6FWIYj0K//0Yu78Z6945qMPmrPQ9
xiLaNiUNNxTF4ZkjE13NV8RrHnMqfzIUA9kg9w6uXNbuK9K6qE2Kaz+XOMQwhDW9y8LRMz6u7ufm
93X86Qy7Gem+woyATN+rDEaSaI0WRNti0UwfzeCjQe58nosZ9QPYDGICRRoinUrDdPJokB+zi7ev
cmfMm+iiaQrBdow5mmqjCB4b4tcgfGbCwfpvvrHb0e6+54tRs3AmE/ef1IoyQ+3g5fe1+fE4vB3j
zlgHUtwF16AQ2+A6BDbBEqFGMQtswssXkgiPsjg/ZdR1YjqqoSPzQenhnQEtNNCsRzWTXA9Ejol4
FJ24ogj34Uji87yz1P8MdGehqq7tjn7HQO34P0YD14Lw0UOr+8Nx9884d1ZKDRNVylNWqR6KVwpG
mYOg6OIyeeTXP3qhO3uURprvebH4Ytl4AglKC+2wWj2KwD9aofubbZbWgyJUv7ZdC4QLhCUhPg22
6EPf6MHUffmKN35nT61x3cXUQQ3mjbyR58ZbhCUejvSDdbhdI+Xuu4VgI0DX7IWOoEDPVmYZFLhH
6/OTdWAUDkUFhRXpm5xwnKSJeg1jrAPk23omTB0CBty+UO59fGT8YMD/Ge1u32nKsStSI5Lw9FB1
HNGeTdV+OvWnypDK+0dO3Q++xT+j3W2+Ig21oO/zbqKX44jEKrBNkCGCjP/I7D2aR/3uptzEahr2
PcYSG13czTOQ0dcR/rk3bN/+/w0gZURIjEl9Kooo0/737pPX56D0+4FwZJIlmghjEV2heRMCB11V
aJtYDwb8cS/eDHjntbaRjGRL7dN9uxErJ6pUgHttoh1YGzdzUA2nawLwyuOv4EcDcjPynenNzPoi
l2H4tYazAH95sInJUDx6Q/Fjvhnem2HuDG9oqkF4vnoSnc6ClOk7jzaI+AG/DXC38+nvNfRQYQZF
gitzFPhSD0/6H03TzUvc7XfDV65emTJGS9eTGCdHbMogfvHoZR5sh/v8Ud33lDxpWBQYPaBTwQOg
gP7o1FV+uCrd7nL1zj0aROc67hpeJ9pTpZfkFLNZwVbkcPRnWuo4TAJyHcHad/xl9tegqDueivY6
CQ2r/9v+v6etaMWxFyAHIKGUh/ZUO+2/Q7mGSY0+H/kriHfr2NXoL6OhYPxoaz7YOfe1EukxbNVO
Ymuq8BoRm12iRv9fWcr/2TlfdUQ3h1oX940iqRlDWEqqaenhkl4JZ3LjfjCVP3/PCLnoGlWtytcF
5mak+siCRmIkuqaxIsd1YBtjaeqPfl+xn7/n/xnm7vAcHAPzGPV6168aH+gFsGGmv4/ws8sBeAmw
GlgI5V6bSOl0w8hVnSHIqDSEhMQZTZ2BvykeQMPvWyAMAGYkvrj1DCjkUqjT/tfeS0nZZanXq90S
EZFgluVuAPQ8XGhnp1WQs7UT8n/9YZWNw0w0nIepe0VZMB8d6eCH2g4qAvltdRnRGgkWGtjhhKa1
TZR/qZLvUnQe07G3gYswL8bID4nDi4Q5+pwHYj5RYqP0g2jmke4+1fITq0e7dQb0pKJjdE8mvQhG
Zm4dUSxA3KSZ+chP+1OJ75FGbDSNdEo0bWQ9G2p49QdbF7mqe8sqJkcVDSKEdAUA6t/JSbgutnFm
1C6ti/ZrPhru4Y06DrivcAHpnJoM6rzGlKiMFdohET+DtDEvFy6JU4ip1mtjOz2ksREmHe5VC6tM
m47lOCAR7I1qOZ97Zz90KNjhJzvO/jJ0EGOzXp3966vjtOPXzk7R6e1b7oA/Pluu++ryK5sBOh7T
jWlvURKmluFLrGh4nQwODQDvxYgef4sO7MyybGtERxl+1wvK5yPSFuvJywzppvUEoIxNi7O1PlKF
sLXN0WA0mn18eDD8kFihtuajnMuTaggGEnnz/CMDWW6OAJzh/VLzArkT1t9oKby50bKY8R+WF7oQ
R8ulPX2ifPqLcZhyCQSdDF84pYvZ8cZi9h58Kt/DEl9rJHT8NLAPIPn+XaOyNNNzfTTZwGPdbT/O
e29rfjR/joRRtRHAz0WyRXoAdJgNZ5yTJIIUKSQnO2olOcbgSl+Gn2CbKFM9boCXvWbPKo1/QrqD
jt6hYrvvOb9zG5wqQrYUG4YW97C3DHGNsueEsgoWgcw/kHhB0LQmos0ieDYnHa3mZ4SwaP9rRxXz
9VbuZXo/ER0gq9jSpNkRCpPWVJFckPiVqOQB2kPnuhFYMVUo4TydoJz4QJ71PyI9//gLiOMN+rIs
6UqfBrxvkhyeduw0qay4ZmiTK0Lkf/O/6iqDRXIZ6hsRVx8INZrdgKZh8sbpU7ZqP/X9dRFtq30P
LV6aGDf1mc2e8HkvZFrgUe3aXl/DfIbs4Od5X34geBFbGtv5YikbbTJA5Qzp1iFXpzdpFiFWCdGU
tPeneR6VQGgJxDrpu4DZwwV9k+mMOy/gs0J5QvQrsgaOvjeNabVVIaS/mC/nAxKY4UohqrdDM3HW
d4XGsjENaNfvZmU7Or7625Z22P2FapBJhoq1P7+4SmGnh/OqUAQorj3I7fRykHf+xTKEGA0tdTsZ
KTIU2bgXd88XaFkIbz84Pb4X5YjZ12U6zWWqNUzj3t+tkJkqvaxyMxpuUUCmr/hZBgLj0nE8UhrB
Vpc+wBKgFh5MukdRPO27Sft3+LvPJUjUwm/zc+UqdDrQYvwsB9QhEBMHtbVR/uq0K6z6xGyX8qEE
g+s901Tt0pOoPfddOvPmZmghU1OMaWJUlGF/GQbDWhsfC9tQ7Bgr9Qaxgtre9/RVOpSPWrX64vbx
beveTN7daSU3cqUQ1qpIkBJoDkbXBRWu6x6d4d4IjoS/KlxQvNPjPH4GhkGnOWqli+PKnAdv8dLc
JBR1kdygJa8YirCzPg2eDFw6mhf4JS6ll6F8YU9D4fg8bpF+FcAP1EQeWS2aXL+/Cc03xKsUmG4S
lMV/zVZjNnWt+WHFdTUD/5Q9m+NmB1yvzIamPIKQVZ00xgc7+UbvvU6InD05GBZ0LJ+tJhnVH4MU
0XurTylzjJTjqJJs/Yr0Br9DswFyi2VawrfvWfwLhQDFHObTlATI1Wpp93s/v6tvyIDm7+bar4Zx
fwjBDtnuJLIvp2ZqHEBVeE62iqqh/ySDoEqx6huYd94hOfWyUVyP03QG5IYGmljJZuVL5GrAjeBG
wwU0xhoin1jM8CNpZhFiDd7sHE1MfZ4r46K/1M7buD/TjUWaTdPI9uDTUeOX0247zDd9/obi8Ng2
KeOCV7aQhC5eguugI8UM23REGAYUKBcEFDiq82RAr8G8WnqLXL1YyCOzxAsKeCxynkyTOrmsotER
GabLZ/aWfiY4uoF1RIwxgFZuvtbDdqzOeuNyLM3DZ+mAwIwvLZOlgpSnavdMSzB9FdEZBNhDgtn8
4c+CPXhSZdPQSA8+G8FUnRq7fbC8akz9pV6GHAm09PK/rnX4AmAG3op9iyKk5mquv/AXdOXV1Cu8
+uvLQuqNekIZ5/ynVsRB1UE5VQVOl87ySbYXaQsPD1Dnj8rSQsQ5sYBCePPMoA35TJHjSUXSJ7Il
ZZzHe2hFWSaal64Bugkafd3yNKa3CRS40rjBRj3PpMal70ph1aFm0+iEvC5txb3pxTmOjTeUQNbq
VoMo0djxe8gNhIPzPWAKZ5U3T3bJyTuVwbgG8kDdZTCGzxBUq/xEhyHbNjjUqDTwgVnZOJpnq4K+
eufKR3koDIDY6XkWbRg2UyjZLHTQoMhqTnM22TCfhGP5JZpXHLc8Lz9iktJM0PogLcz35tAgWDWD
3jiVWMDFdab/MVG/rA4Uda7yjTrV6LrP5xeOYHamRUdXPEYNmy59k2Dq2hwIMlNxhpdkMV1XMOpQ
6F4EznITbaTckppRhTSLGO2CpHtpezBcTtWmW5a+dcksbcfGKNlEVH7kw3xg58iVIF1KkTm5NUbz
hvw/VPoeK2Cwto79Nqw6ohieQ8weAOPo2R0zfZ72cXhLJ15d34tdRM/YmMOMVdO7CY8XYkZlXsF8
r5iBQ/jRe0HgAQYE07NC7/klYd+zITbegR/YTsOn6wvEx9zl30ptyms3PAu1pk+tAV2NH9J/aXZ0
tPUXPHD4YSLpMAnmEUDxd1UCNyiTVMELMuDb2iyh/GKgUsSkOe8D5EMB7I4kqAdzkI35PBqdN1er
cqtDd0im+ilb15/FUvlTyVMJCsJzgshsjsSJdQ2GejrKjWHvVRZ2xDhlNZ++m0EUUSY5zUGo9Nps
jWFFtUnQtw7pWzfKPostFu/6rIzO+rC7Wgbf/PrIus4KV+HNABwigOJPvZY1GPGUDYQi5KTf2xdB
W7xMmNemEjrs2WqQj5hI/zJn7UiWmf7wQuSRFiQD4qS55UvyxJWFFr7hEeHi85QdblA0HDp8uV5/
aKpTrxnVxCwRcEE1DyV3JCCo71fGsTkeyHZY2jHFwyemeMBiDeMnTOQVR0f8SoeBE41UR4Oq6Saj
81zaY6v89UAbYUWQt1xla43OQgti8bKcMQvjAHWZGsycFXek4PtLlNgjt3WQwNQgndQ2PBLE8nBW
8M+PiwAx+LWMC6/Milf5ULxyD82wSU8B861YvjIvO+p81cKyQvJYz+dXbVWNjQXfNao9Twqk5lUD
nHmRJZaU2rk2TCV4UXWBl5ZNvTVi7a/VupsN9h3VrP1TaWebS4GbVKwMp3Uv8/IgULTZxt+Yb/2+
rTItG+WlbK3QHBW+1e409v68/wc19s0xG1LgkNj8ALS39vK+e6aEg0+FgFsLIeVQgTI528Gr9xrh
D1F+CQ6aafowfRsTCptGE6z30/Wgjwfz2OnB22jpGkvRMe8W1RNQlaUJdA/UBpvjUxax0XBz3OKr
rg02/JiC1cjOS1s+5QB2dp0xL7fSIn8r1v39hcneB2ttFS+T52rWPF9SyPQ4OceVMq5WdvDUxwGg
MRUHwl92rybiBHiYaOkoUKBMHVJAO5YAgXNOwwYahptwFCBapSFCpM7zNbaZ2mfqqJzLZBq6UD+n
e1DSNoXpRFsyF2iMMsysZvwR2fFLNi1RHeu4C6ijfIw+96idJOPUvmyBUG8aB6RDPe4BUa5xwrtp
h9l3Okd6v2L2McRjdLgnFaiXi33mJkGJ9zyqKMVBTYUQFlTQSfDEUlqLEFk0XGMuG46yGJyOTr5S
kH3RHEFZ4hvcyXxpHFIbKt3y1RIPCWw/XtRUGwdvxTOpo4UyRPudv0SsZtMhk6u+oYsx00mSLaeN
0/us3oVjQSAAVP82eTozgP5yfuJacygP1ZMuGMYSXgXkXMnm3h+9Xf94b2fgFMPr7jyWT5JzPcXz
66l4qnfxNENyFrK6MS2eykk3vbiA7XA1G354z5vGJxSt+ZMOQeRT9FSeSmxpbvmngMRQAo3Z3/WQ
pxlYBerJ8NGQt8c0npK3bDk4JRxIGlway+8PjePwejq+ajWQVQFIaq22P7yifMVJ8VHGIyOxFXwQ
dWjSiVqOIYz1d1k6ZD4vVD0BgzLt5kg3sdXLxi06MS/suGbVfIIF6oDx74vnbJuM6x0Ky9POCU+A
9kQg/7iMoUWs2mZ04RSiAAdzvmndOJiqOKx/Bl+rUSBMtUUqqpnpU1O3Enpi35AVqGZzhQ4tgRI6
BejcETA5j8/oaZZuRpfVNAWkepCmJT0O1z+ENJ3eHM7nSEPwh7H7DRoKXDfSU/KU7SiWx8bBrcUV
pD3Ls+NDheC8ucgOyao+HV/KwwVOVDyPXs8UuZsnVjB0NM3u/zHg0PY+FXlUvZv4haDKIXI/ndfp
qN3Vuq29FMRM3kvP9lu7RkT+kHwkH4C72cUwYRGTABcF5au1BuFnGw2Nl/oUzpOxf5BetBc4t7pI
AzA1GIsAfvOT90EDWblRd9n8+I6i+VNvlrqXnbzLMrucxIeLm7ApTyzjrj5Un+W2PehHi0iTRKuU
ZEnPBCE30ceVd852ybgvMLOoF5yH+Yt/ik/BWEhxHJ3rXpiYdHPGmYgmDG6M8QbZ0+/lJGvt8yp4
qviHz4yPhdpaSvKfWZR6b0T02fKIfHMrs5nWosd8VKyYWV4Jw/0itsf0SNGVN64JRWRWeKVfs6tJ
zFZDafzCTI0yLiABbfE9Lsbv58tENkbsXfS/T7CfxvlYxVZI45C67lCQHhUA4SqgKVBTqGf7J3PY
Qn39rFhq/xQZ+Ktc9kbxQp6ByebeYUDbP15AOjU09Y2u4sxCrE+e4c+6Pu3uG+TFVBh88ui4rYl6
PKcTbwWMnG/ZEWp9tG+OLuNGqOAgHNgOAbujVS5iLX142GCM2HXKlMz5iI/QdwOoeu9XY6Qsg30K
i0k5HF1zZcxfvY2o8ShXnkPT4uwqWxEYXEF2jndA1+qTOjNZm/Oqc4KVhAeHks9b9Z68dNtuc3Qv
j9i899oGhEU1igkQSJLhpKDTfBfk1ZpBfs7NrCTnhioOsaES+VgF6VrRcAb6ZT0YFfTX6kS2jiiH
BUP6eh5EtoxvqRDxDKQpxC3RAKx8d0WU9a7l8sgzXFf6X5wqXCMcY+TQlFG1LQ7pOBgZhEC5Cz0L
PXq8yOjQnICGOedt+DF4ycJxdbbzAy6xdFLOdrVpn7s/ZDpq6uxCTcAkPSYYfwKYkZ0dhwR8yqm5
JAwTTdpnmkZfzguPcV9DVAa4B7OS2hTRmSU9obgZhgeDFHX4cTJDe5COearLzzN1oia4lfiovaW3
y6gCD4D4DCb1CLFXeHUTfdwbY5NG5kbexFQIyChrJovguX+gM/hN3nAEv/dgQW9zJ50nQ47NXfOC
17zWttmpPYUbdsOb+qRt1JW6jk+1azjh1t9GtRVG03QfTpOn3pv5dtwWL77bWyhLbdP8BcnnbRGo
WHXb/rAth+Zn+ur9qV+VDVW6A+B2C3+SEPfcNSXFaAX04dYFvhO7FZlHSNkvmrNDxP4pYsG9YcOR
C2TT2B63vy/6T0sOtBbtLQVUKpvv36jAVdGug7MSFm52fqtUtI+kWcO9n46taKmV698H+5b9YX+R
6jdUQQCRkCH/d7Ai8bRz6kUMxq214Fg5VhTnTS8IXCIN9ftYfDv8tLvQTZ82GwCwfVXVzW9V2L6p
lnXmF66pfZa9y6IQt+JLhrl7T3zwnMZ60DtaZ00amukq6Q6ysfIVxSq6/loP3XSR9RJ3EChjWa43
lIaN9Wgwlew0QTNTU1fK9U/eazGwmLPo4ih6MYmaeCZ55qxN889zOi85X5WIZvh6UcDvNbKZAVBI
qTPLTEHpZbTg5GgHhqB/c6icOemqIOMGQtFiD5lsNodBdKGI+5OmdA3v7HpyNVFUOqnBqlfoNnrA
df0kfar73bweQKPVwHZphqWbQIxq8Iox30mgrs+lMVWIQDT6e1HX6/jYOV6YETYo92eleY7jqy0V
l4WW/Cmb07Ee1TgqmoJHnVMzfuUmprpZTx1VuT++ELE1fQo8LwNbbrkvoeno+6oV5VPlGs3iK8EB
Fb3FIBnS1zIa5MhLcxvWewbg/Z59wbOhtZ97/It8AQ4cZXQ01napeas46EZNog8HA/5nPWLkV3kR
yPW0K7pZa/RnCB45fjPt5cUw7Jl23fsYaPU4TBdRrQ89OXw/Sm9SI+Qpagbx1csoTtH/vhwhwW6p
aNjKXT2udYKFUX+paHDs9cAuGxmpBW8FJuZBavA7BULwhk0d4LgpDWjCFx/eTW7wHLRh0she52av
NM+tOlEydOLqhKJvS56XuvwxrHRkyH/f9t/Pkbtx7zJIapLoxcD3OygJBSIq+V+kbJb1c7lO5sm0
23kjomaI466BybmshMKBenYesU3Vb9/ev09xX8IU5xc1iDrevhweN72P6+Kqj+SAKmHRDSEkVAry
cOOYS9PacwhVfNXJrvrSNJzWVyumeXT/Jc7OuVESJIVYggPxqFb7e53L3VPenXdeWpW1YvKU/lpF
23Na/iUc4ZauKF3+XzSgfKsBuBvu7oiPM8XUexrDHU/GpqXkE7iBo5Lz2fQO3lr+A9BgGbz8vh/u
hUsMtBVv9+HXfrnZh14hKXUjVqKilXqw6tUTJDtwvQ55PIo/jD9aa4HU8UKaqKjgXtJE5ZjjALn0
cCwkrjJHe5aeTNdYKQNY4ekyH3M9XOH4HSF2C1lveWZs6mFA2bXP5ZrmK0raKeRfpjocqXjaLjXc
hBV3cxnGMCCMtb80Ps5vFKRz3qJivdaNccix+ft7y9K3AhJeHOJcfyBgNIhnicPo5sVTUBXe8Vy3
5EzBfRPH+9y7tbUlq0m0d3SgHH54GT8hRPCJXC2SrTbhjAWBE65GBYzrAlQltcBzUUJfW8wNzHpa
YAFToAKcD0/426TmektlLVtviT1adPTGb9d/XjrrYzJ6GhEOHz/93b2JBN2C+SbD+UIUkGrLK0KG
dHzzK6fDOxl+cD22+w9SyabYu/+cfl+vr0ui0hMZoS/7dPP62lnRq/hYtO4wt3r4xobtrJLRe89a
SbbzOUfXFCHLxfJvKlS7HG2+h7WAhBZ/X1in9eIFRfLWAkLGPyKxQWhzTHcRkaByxCUdHDrhRMja
ou+ZNyMXBjhbyMhKRGxGE5pxRhdLZDgClH5fB9Z+t9uk9t/M/iviEL+v9VeX2v27qhL0DUNVB0IV
79+lVvtKnkVx3roiaQ31h7bzgmi9MuqW6vD6yh+7hcXjbp/HACmtdyQ/vM+P0yIdLe2PBQyRJxro
qTlL7BeenDvLkBsTNxfxTvSHYQqs3Zzq6cjiVtOxoKH191FlzA+Gm0J+CRo0FRiwtb7yNzcLZvYG
YdPvXWOXzD5Gsdv1icOh8KQ650nCww1G3iL8W3LFOiYoNXcz0ifREwfZ75PZ/+akkaTl+iEhlqGa
Qo/p38lMomuY54MqdhFmPlsGqoEuh/wVGS1ziJxqSVSCmPgmWHbblsiVhcJOlAxN8gR0Z0uvBgmm
vtuXRyhtEyulw27nv/mf/Q//M98hDWnOUNYJ8H+nBMj6sVVBE//rSUP55BHC9Ud6LWImIO/BYMVX
67JL3hNlSmSgPkQP2jq/J/cogaZaFH+Uwhd4Nnf7pivkuvS8QUiCpKFv7bghOSmU253sKdj0gfWf
58eKc+G4UN5KfV7smnY2eKkO4NxyDAN5g8Gynhur4ypBaHrBPfpKIjjmapzOFSfbGTCaV/G8hjqk
oFPZ26ozgDTeqiNiUS4DaqweWL3viB4dEQo6UPCthTTk/SbyzGDgBZGEGqibLNMVCYgmGuWu7OQ7
2WlfZKdyxX8jaO/Hz1TQeAZtzci/FsMObaTzTkT80xdjkYAqXnhrfNRuoSwElGzeTowXbqepuPHP
vbW+ujgos7reIt6bG16ecD06zmoOMddYnp1wIQNjd0K6ZMGRtyu94DYOdnROFPQJo7/sOeDcE6eE
071oV6iKOWGI5f19N2vfd/O/EyKy0zdflT7w+ufEvwaut2wXgGwIQgLBzHdkZ4KDv5I57PqKRV7P
CStgTSivLiqZ2zZx93RVubVs97cdNSveor+hYmKhTYl7xq2dRqNwZ0SyFazEP8TwPJjWUKUevMBX
ZfS/tk3n/kJBsyQPdC4zd05DmfiD3Du3gWsQwsVRaRfXBWJnG+4mW16C6Lq30FfBGgWbMYE8gqnm
Wl0/quH4Oi1/e4y7eQyjTDdKvQlc8Zk0I/VsAa3zn/2FueivoeP3FsXcfz7OK5fUX2/raVb2nkkW
ENrLi0qBSrDocc82pvq0mxnGTEwkMSoYxQ8q2fTvnqeuKRqMSWkAjQnJn38XPD4rmtople+aT+aq
pkOsKUQman6eG38C57rQYoQ+9I2BDvx5X+0FWIf84KoNxnm6Fd9HGI3JyaWrHDoVl+EFJWLBc7RI
t5pDoDLeJB+9ue/opGi3F9RsiLPHc6KW5xW39Rk9Zt2iNzcIWwBQHiyIHTmZO1g/yuf3xbLfrcc/
r3l3vRgc/QLVvNrHreut8uVxL5pg0ycTvD+1COtgS/YendByHDhnhDfClfqukPHDcqPasaLUZttz
q1k7EeFtROVXxvjoqH9SZFUru5nxlV92WLB5fxdTcTO57MBmhba0/C+uK/8u1911pR1IVyXNeA/z
qbe6fCLbjB0KludtM7m+XBxplbC7MURzhVjJVCGj48Zu9ohMan4r86CEkwJ03dAQlsV+3t0EKFsK
Ul8+ehx6yMJs5NdqH22jaZlZyi5ET60Z08rt5Et/3cylpTpTZ4OVuSqfBQ1Advga+Vv1Q16Z04QW
04U5hR3+x6RHyduKKl9l9H55kiA3OSkCC8d15uTZ83nRc9v58Une9N0sEUmywUhT+R2oM6ynTYYc
yJxKohUJpZQFSFbEgOMp2KcUHFWwDsiJmHOKHV4rY35+IjFz5atzja0IQvUeFJB852OJGUJ2F3Jr
n1bz+xtdA9pH6jWa53abmO8cdRbXcy8Ox8XTcd4rRulzO0s2vaW8RRIHBZHVZd/ApYn92SB09Icb
54f79b/Pc7dilazLadbxPKhcrI1oiijeyl9pM33hzbzncCkyFgTtLyin/H6kfC/lZiY0tI4FwJtY
6dcZfHOkgCFKjC7JPLZsusAKIoXhOemnOc6wGWRte9vSSafegsDiwghpH+xHXIkUJ1qFO/lBRO3H
Zbl9mLvirn5cG2pd8DCUHU5FOXk9y94i1CfDVeQOXM20euK3lU8ucUCbJlxzruRLGma5uD1yP2Tp
h+MWmTVZEXW9aEbe8yTMQdCYchp59OfJKB5tst68U+bVXpNmeYwy3/mPYi5pdjOn1ZzTbKGgU+Ya
uAYUvSxYycTOl/GacMFs4OSuz+1i058OwOQc5yFSJvsvrflkCVMwoULBf4p2gStvy3lIAcwchvb+
+BTvgwVCLvPLvlpclpk6aYSaob7y/x4X5hafjVaPr617nGbT45RAsm9H6NcskN48Wroxjbfe2uDh
+TCvE38vlJvwUTZsqQWtASTE56RRstbSHMXJJRrA4rn2/qgr4cf9fTuTd4ZR76r+xTBDdhmVFIjb
gol3ox0N5KKc2V/mi3jZm0N04Oh98Kl/FQTeny03Qw/Ezfpmg/f1PkTJPkMrePnZ2hyXit1HMMHx
iPMnA6fk+6dAYqmy5fJ5Bd8bC3jGYYLyNfMQZHIq3aoXHSpRSjuN8C8hWiOuS5rxRVuHL8matHyy
HszzBepj6/PanPfmFTompMO5BFy2CdpbCFFVyHGxO8bmvl5eSP+mc6oDckui/pUAP5Xc1Uy4FIky
Cims2Aar9JBdsZjnlZAj+P2r177fpyF6Korcl7CAOrixfydlkF2La9VjUhArZKdi2ZcUBeJNh08l
Cf9DxBnQozbJlWbSK44B4eFnY6VXlsnO0cZ/8jHkIFzExFEriribORkRV8Iyoivx+6N+ia3frx/4
3T4dnnK/L92X21ZVG/fQD+0tEJEQvM1snKNcfXEmFNEB0rvCWsBfGV9ccz2Y/T7292pPjOPt2Hfb
NqgqLawqxvaW1JZF25T8dDUP10dK9MXpl8zzeYHanTmuF1TwUIXYsysUQa7cTfwVnZtCxGCWX59C
yuGm+ZFUc/GsIsyVrPKnTHVoNMd0/f7QP/nYPLQp0TeIEJMm3a1tkOeh3KWsLWqruLdn+Gp9J3L7
S/NMXerF8dwrKjyEtDCgF/LWZ/LXjzw6Wm9/cOlun+LO0/9/pL3XkuNI1oT5RDCDFrfUZDKZWnTd
wLIUtNZ4+v0i+7eZJEhL7OzO9FRXT3VVAIGII/2424ZfunaO7ZSq7XhvkzwPyx5ZNSB8IrAYwV0y
onniv4/RR/IRugsyl/wefGLiLKW76LGkTEBF5lSBC4yfB/k2+3Cexnfpzj96HwiwvLu8FS2o8d07
qQ9gNv1jSa5z2yIlhZE7dNvu1nvoOK4SOGznJMW35IOPxJV8oxfy3ejGGCl5lTcBMPPoviD21V49
d2+ArMJyQwTwUac3b5hL9DYyMhL3dnj3X+NXf1joYMxu5L1L5y1WD9hXtUT8rXxtzRvjQRKabelO
+qHV/MnZb/0I1gGSc3AN/k32bG+I/260f7IbIq8ST/D3+wNwLUs0LIUCgAMRvm1NgxstMdu+yDVJ
uKAj7BFIhCQn0FtuAeQzIdUvbp0TqZZ+75KAFcg2yH8LcxH+HgUBBWYAT3TL0PYRf6uPxGYE0sAv
+i2dlH7L/Ii9ybSFTCtZZIllN3PjP59vcuNNoRhuiQMMBc/EYnt53dWWr1Akx1Pd+fftHn3jBzpG
BIQ7sekolgM+Um+8O/eEXZjxGNoV48j6yPvYBiS4F409p2rsvHBb6dgczFvpCaEjG+fuHIetdieG
OgvyileLis8Kzb4X6ZTf1Icep20V4UIY/+q3uSO9evFn+As/6x2TjbEVGClpwFhI3lqTCo8vuaTU
hukSk3snw1tTywIw8IiYuLOpTiJqzA4OJRkQmRKgTQ1wm/93RKcPjYBEOwoxJZz8eAQ6JrN5cxPL
s883yVZ7UwaUbVlotBzio03TEV2akwPHf3FX9AJSGt2i7fnp9ZlXoF5yNJGCPkgP8Sm0VyBgNjWI
vmLt3LsnQgEX2ML3V+Pa0RLcUkwlCX2Ii9rqOJaub9JGO4bH4GRsaN5T/ivHVf2zfMvfvCMqHzf1
Cw3j2NuP/5gvc9yQl2TAsJKpjm5/gtfJzCb1SMlRy0KNa/foMSkQL82DC9PzIaGqxWQWw0LDr+gI
QWr82D21j6o1c7UuKRtZXowmGxSXUeaZ9vFSABON1IfucfBBjcMuKvyUVC6rXxJwrg+T3AytZuf3
bGZ85U5RmBTVe8IOhvImnrRpszpUB4+gFVDpPYLrUbStbiUL5C08wEcRjoY7E4cY6ig7gm16cgnp
v//6l7Qo4u3/+xBTw9KY/ZgTCYqvH53KfzTnucsZ9TKBCOxNRFCo4LjOaq6Ic33Tvyw7cchJ1ORp
KUsO4oHJKUOA80kBFgtxCYKhvxV4fAAqUR42VsbveK5zey2/o2WrM9/lWMAipjTuadbLZpMZ9hGJ
QRHHUgL3721kw8iuKJ1isWhq7x2IgJkrgpgB0TKEWfQbEvOIw4Ba5MxHEI7/3IhBs8oJEC7KMQ15
cgPcRqncKM6hOypog1PR0fWFqq8UHmPcKHSTV6DC7Hw9s+xlA+182UlqqbppWwYVy8roeaGWrj+F
wBSqddAuFSZf+r1Tr75fUhzpixdFNUIgUWwZjvnzGNuL48BVYnU8+v5KfoXLF5tcpRsJsUMYPdSZ
UuHlsKVtGY5pG7pu2FDoyWLfv+Q5kV8EqtuG0dGWn21qKxV1baSBE+3GDH/1cb10ULEch4PXnqKS
SNBNZxpXl5G6eAJGCImY6dMq6uSclzZj+rXmY8B6xAvS+yF6X1UZ5Xlo7cFAmOOLXYtR0xz62zsh
HDOAKDfXat4uG6NfaHK+zHN38/1XEKXDs68weajJtvRqqvmSzkNFFDn1BmqQ4RC0O8Xv1112SzXn
f14OI0ezSdPo1trOpJIZl61dqgQCRwbCQpIq/S3Tlw5BS74Gx/v9WurloDPhnZg9NmVbARX0Wef+
8s3zuDCqPuCIBeWidxbxsaz3ie5t1QBsbydIvD3r3tWaVZvcBuawTKx8l5X1bys+DtlaqtW9LbWH
0e1XpfUYDzflXi9OY1ushMJptXKjg5Hb+46hHuCTdHvFsFtf3Cd+emcg9NX8kswtOdJOMh/dcWlJ
typEMvEbQukRUCEj/OGkwcFEBrB4rupH1XtojGGrhyi8Yeqrx9q95ScDWtpJeAxBKzog75kzHNdD
mGx7LQdd0aIezmAAvxI1P002locK22UCHVtnrezqpw2qSN6PpPRgcZYBfUbZvXHzX6b6kPAb/ZRB
JvvF8Q1Gioz1oLkbyztZ8s8w2RvGezW8lT3ZfPSh639l6zEJulULV3z+rNfFpqELrFvrfFwQksG1
5vKeOWPahbYeofgDpRQCQhfvd+pAOmFL8N3OyDBAZnrLyofJd0iOklVv4pNnPKIJEejIX1cMeaFy
vq2QTGXMHg1LZwOuwCf1TuN9xsRF5Sw0pgJADzqF92ak91UAzGdV4y/p1jBDODKrBg8ewxvVjds/
hRETbsVjiuS2na/6CBrJ/kNKt/ypjSzfNHi2Rn7S3WJvpevGlH51JE2lt+QteGjewEKJkytRMZ9Y
N6iuvzbOz7RO3u1eYWJkkY8MyD2N45YHLxBYj/a6+qtiTIY5Lh9QOxrpBJ6j+sPr0m1vhavMAje5
krvT2D0EAMIS83ZY5C3vo0urOrxPGQkZ7YXfzHRBr6BguBJk7bJuyTZC6ZPWTjfGlpol7XgclEND
WONtZWo5wypBjtBeDvXSvVG0Q2jP+Rdhzc/sjLiKX9adWHumKk170Jvx+ANRIgZm1BfN2CnjCi8T
uqeo35R/BG5eWdZzvXblMrYSS9MllYktxRj3ueVX3d5P9V7E9f7SUV8NdHnsB44Kh0inepRt8wYt
kplW3lXvBi+gDvaRhT8BK19MTxXXlZlg8Y9hfaiRQGnXcrfwmIBmXILqUD+z3KV7E/v7Zb2Jc+nN
qLBqA//tVNtOfubu++kGiYIEsW+iJ7c/DdU+PpjmrWo9zNjZq98WrUcVbRoxdTz5tlbSxGYqpxRy
QdkwKhDvMT8t09rhWxBJG7bdDx7TfB9lL/TlV4WD8EHN8Fa+lFoyf/pv/ZLbzEW37pQSscKZB7x+
6L884CS40XqpCvwmoaoqb9kZd1tTc3RXYbZTXYZWwT2uNX0xoBX+/c5cTmOLr/Jl4UlGarpW6cg5
OxNFT329rdWV321TupJdvcFSMd8KS1ZA20Lj33iUrYNmrefR5uL1Lu7el6eY5J1+oIylZ0fjsQ5/
4FM0xnaZ9hn/MKi9MsBjMVVfPw5Dv6WFohlMR+3xUHr4BICV52EyRQbfzG0ZG0CaC0VneG01s1Hi
Dl48okMAjtSQpur6pKYxKplTSB6PaFdHfG3NaCVxr4SStsNQrBBxZmKJBDlf2XMUMleSXj7Sl7Un
V8doBr3wnZCrCnGnvpYrYGJMEqbOnjE87MRo3OAEcE5xdBAuqkXOw2doC0xcv8/nZCgvAjJxZByI
JnQdE205k0ywDkzT16oYfYt46RvrzN8Z1gNuz6yWmTu37ddOhk4JidiIPqgxpUMiCoHmWeHVuXsc
TrM5DvkNwaBbfxTVhlPCtLXV0K4Mjgm1/obBvfR95tNfeQaKSdCfWJpCGjCFIHlZW1aDyacfc+aP
lLeKiEUn8bTNdCkJNEHpL2sYMuL7gSsb3YSVvKzCuej8ctupCFMQpMvnUPafZv6qkuhaXhXU+3DG
jwyixzcULA//u/In0/jU6UlBYN9R4GE/d0aDMUSS41j0ltjx7mkUwKk1k6e+sc3KHwRU/4Ycy6i+
lcx7lGq/3+3PdsDZRRPri1aBBlGESdp7vr4Gn23cDD7qmAwU9yuq8kG8S7VXItq835jJNoJ5Nb4p
wzvTWOKfmxJbvQ0rDPs6714/g6pXpXoeGNshEMz8tep/jONe91+4G02wGvZuB1atClH+uknrYdWM
r64yb9UuPd7nmzgkETgd/pqkEpLcaVUzSp87yZsQsHvyIUa68V/DkdTbiMngIlxiN0bt6ft9vL66
SNTRN4aLfdohKsOo0TvfGY7deGdTiDVqe8ll4f9cjtV9VK0ShiMZs+r8pTyuZm36ZVAj3t4hoiKx
gXLDmRhMyS2q1IxNOErtJbmFdpPDeUR3QCmXjbbEp3b5yqCjMfPaF2WCybKT42sQPPZ8i+GIH+Es
4MNyfxOCmxqWOnwvTCg3/8wsedFlniw5Cd9GM6FOUtuDOLHsY+ivEJTla7M2o0TBtnAeS4YzqRsQ
fPOt0/ZWdY+5PvfqFy5q8hyTyDnJIrUOI56jsilU1I+Os3WNU6WvkuDFck+VwqDPX3Zg9s5ehJKT
hfXzKxs6bW/GqjEcc2+FR+DKpvVNlD4GGlQj+zabayleXw/fw/GGcvoThfAldG3TMTTkSuEbw9dm
HcgVsEkisXlyx6PqzxQgLpN0Xk9FTACYiQ0kdurw8hoIauNpnzeJrrHmbwqYFEjwmB/4Q63L6Lbf
n6hr7/ffBSkFne8n3ES6PAwsiM2rQHXrhDtrjJeXbrg0swfnssT4+YI4WCoeBuWfiaHy/LSX2579
ZLGcEsEgCg7MzsPWlQN+hQNTWWKtvGRcVODq9EM6PpNymlq/SLX3bIT27EnRi0XTHfP6LqbFlH3M
5iuXxV/yQTGMqJuWzRzVtBxXBF1Qh+nQH3N/9d6U96ChUClgQukeze2mW/TqtoyTlendE63P2zNx
iCd+6Wz5iV8Koe1XFV/uj2bP7CuK0QBWQgaL63IRt38wL+UQL8XGuacmPjrGiVLZ98fisiU72YFJ
sJ5UFrUfnR2odXAf44YYva9WHElj3NTdhtIPbias9+a4xMU4w0o3d/96a5Mnwh+Oyp1m5wtmtq17
Y67t96ntcbFDTO9BQ2bYFLUmx9aXq87UE3aIyKGsYHKipiX95se43EuMJ+b6b0WBUIgJLB7e0EsE
mt+pC5GR8SNnjMflWBFiKEOzGKVq2ZnhAiPC0Zed2xLaOXZ6MUj7wbkralHV4e2ieMntSMTMPqiC
8jMP6NFDTNCx/iCdGfZpYC6d/BGY8/ff44rdh1T/v+87cTV5HVZx1/E5yB/ZePabdyD4no245xaa
OBiYhduhdrpeZIdc0cw7YH1q6Cfm3uia0z57pYkLMQM/8Fy/748GNCx741fxYBFUc2KQMqXv8ECk
/f0eXgKLxJn+sokT3+F2jWPnHe/GJhbj2q+fxUCq+8HZZjctnfAM/hKuW70tTy3MGAQO8UMN7uH7
B7kIrz+fg7iT5EbVLqgO/TZzk8Joud4W52lFkDl4ByYYSXybZKYPfJl1ny82zWoapUt8U+Kl1egJ
2yVvI5r49gEaIT9cOsYi8baDs+VwV6OoK5JUZj//f73uZwv9iwv1g9Zpk4APjYuR4z02xCMoK4WL
mb0nV9wZn/g/WzudAhiTUXXSnLcNhvXPCk4jd1XGkAWtTaSd2plL+ZmNXVghok40GFVBXTlxZrZe
umWGqIt4M25lZrvLLjDuYZvqLHmRa8LQYK2pqJTGhq+buk+181SGb3n6KkwmYJMOZR1IbfRDZ/xJ
AZVY6wAC7+TRZDIwvKPbNEKkxt9awoDd99/l6l59eXrx61++S14EaUgS2h85g6JgT8D+efuEWcGr
zbmUa7ENuKz/7JY9sdl6EsR+0bNelax9jDIVYdiNgcPABgj3WrOaDRYvJ4vE4f+y5MRsOobfOtrA
kqCzloZ8z3eSMmOfxHsRrMPJrv3N/MfSemqtZyc9SfqNyfSsoW3tckf0TLiBqcC/u5W5aMxg5vxc
3xFQGhxZhwTYmTyeqtZj7cRqf0xQPR2eyCH6xaCg50C/Szv4MdRNc/HeZYNZbAmFJVXlmlCjnHz1
KMwcNY0wPjhL2Cisd6vZDnAARNotxLMeRyH+YcCzVCY7wYuyZQ++P3aXsAbxBLC8fs6twSA8uTW5
G3dyZYpzQDrYrXQP3+2vW5Sq4SdqQYChbR0euS6YI6X8Vbg7EQA3jykUk91MqfgzNb24wiCZmYeC
65BnOr8Eet/bkqfwMFhGNx3X2Ax6TI1mrqQahhM1pQ27MuV96G5ls1hXyUlJyxN9Fos2iWMn3PKX
whSVMR4yYtRGkP0g2c2h0W/G4Vm3TJiReRMMXgVFa/EnoJcOlUl0l3TvWZBsSrC+hv7cN+pBs5f/
EGmU448hT5ax/g+/z2l+in2Yy+A+E5fvXnxy9qoxHPNaxirjCbFUdAD5UbEOwmq1othGARCb5iV7
GOMI8Yzuby/xdOLntfXM5Slpkck9Iby7tOT3fIhFykvC+f1xuURYcVzEX5ZOtAccZ3JcojRMPXit
IT/1VpJzlzcHxaD/tezNtW0fA/PeUEXvhMtjxtT2jZPcPQh3nv+hPkvvJnNvAmdjDjS0kzf8HBxU
oiFn01jsNr7+5Duv3z+xeKDpzn594MkNq+Wxl9q+6Y/RuG/NdZkf7GLH8D7UBmU4k75pIhX4ZjFj
cn7bIG201GUxCtUjVUkSYtvVtrl/4jup9R2nksI6WwJHHI0HUZ0pikdJp/v6jgvyk31grC2ob8Nt
nR1T6ynJ3wPz0MD4CqWsBKuaSxy/NKCRlm9DiEDmDuJVg0TvjYa1Ypio+E2+r20nijuWJdSTxYZ+
BOE5p7CC99DiMNHmdYSPgCxW7f6SDprO/WxL5BNscLGJQGCBXtA1Aup1bgTsAhm6rGMTW1jMkMKt
aXE+Z/pDahzL+MPIdo2x5CFKRLYI9QdlVasPWiUAKJSzKmvhMPtXS3MNk2v+GTP9n6cSn/6Lf5bM
2gpa719LXVo/R2dXha92cCyGp8rd0Lj+/theDci/rjdJ+cLaKnxNZxcwhcQDXCjZ33GTqGySFaHP
+//GRV/LN74uKn79y0sakTUGnVH3x0x75xZbzpKwkPCDtP7717u+m6ijUOIXI76Tb1xFiDn3Q4bX
qT84ZnUrGk4V1EIh0HkRfXy/nCHSl8sz9d/1Jl/P6NQ46JlCP6b9xoAlMbV/F/3D6G0Jfajtc8zl
6Ab4cgMlnhksiEwc54VL2rQ/c7ci27znD1g6fbKC4ZAp5OoJ2+tJkK7d8WMIw2C3HSjrOlva8bH8
UsH/pu3SdgO/qDsQWi3yeF1nw9bys2UCsDKQIXaRDwkTyPwi7kiBobZSHne1PoMqv+rhLQw2JVlg
RrozeXfHS2PqsZwkPDx73ZOPP7dwuQFcoyj65uuitm/SZIeHkufs4XKDDPIZxpLvP8JV2+KAI7TR
xnIchDrPT1ef5pqWFxm1ouHkBCnhBF2VVHQb2cx/o11N2Z086cOvfo3O0p1Jfa7uxNcHmHjZrM/M
MQ94AKItL10r73bxu8q2RbcukhOslh1Nz2ENC2PXAZF5qvVnNuQJAraZjRDrTE+jw7cA6gU1BP85
3wjfy6TMzePu6BHPhscK3UlCEmWTuTtp2ANECRFGnm01X7sDDvE3F1yVTTp556tKEuRDshV1oi4v
gruoEvQ98AjDpMY/KlDlkHceeWXJLlZ0vb9/68/g7eKt/7v+tJGqF0OfDnLQHY0sF4bdcgmnSPEh
3+IIhOmz3sJHl+/jxvw5gmg1uDn+Cl+Di5FFcRKW2tBYMPlk99SAMugiu3bXxns3EQmsod76xW8T
Pmt55smvFSAdAlIwjw4FU82Z2GI/zPo+0S1G26LD/1mr+Ab6MTw6KCJXW/qP0rjNVMG1CTjo+327
YirPFp/YZKeMjNLwPD5buiUWxAVU7f8V93B51SwaUb08nGfrTSKA1K9UxS2cVvScm+z3kKylao89
G40DiUCZ3dTQ6P4zW4G6cD22xc7qJEEMvlx6/cwrtaoy8vCowcOf3ajxa6jukBOW5cfv91N8rLNj
yEKixWizCgW0aXgR5ZUZyE4cHQU3kydvnfFxsH5WsJp9v861FxKKLGBsNMKp6XEP9UzyR10Pj55M
HNPBMCcvG+mjDA7tnIm/iHHFKwELt+kRk79Oc/nKAKAwdmN4LCxjmWkHy913OiOHxlqLt85coeXq
i5EEoKBAcxMY0bkdSYPCL2K7A883rG1I9SQTZCpBGZWk8H/GhPFmoDJJjAFHUf4XNu1LQNIqRp1W
JRjDRHoT/V49hitr27ivsvpURvC6+MMyDA8BxcoinfNXn2ozZ0cFxiK4kGA94CeCweZ8dQZvGX/M
FEYI3TUGC6pbeVhFQbdw+lPvQCYoS5vRuaMyK8rPCbzaTnVD3JSDVZPDratuDfcfo95JZNP+Sqoe
BojF0WXI/zjyMm9uWmZyGSFFcYY/QlN/imxPh7HXO/jKog7vADC29iGWmLcAAEcQ6G0Fy5hWvNvt
K8GubTVwQGyr8IlkgluqV95qHN88plnwcFiqQH/PVU1ALg1nT9Gru3PHbW3fAi2HOR+CBGWdAThl
Z+tAX2fjYazBvqLoEW8HC4RUfGN3xnKMPjIQ0OyAqEH7UEzEN0b3Tinf0w9+X21kMOp0WRV1G5YC
R5kIJmErflOKewyzHDSLwJM3OtoiwxtYr6L2N6T0rQ98soVRGmBPpJkMYoGJtEDgAZKssDU/QmhP
4M1B25CxivauglaZXpM5wNuVwtPt75JElPNEZ5XKu6CpBb5kVzdRdKcWghMUCl6SsUXL/KEj3b/l
IEz5OyhIfpPh7eVcQFdi0CxamSxa6DYD/FGrbZvfdMmNAlZ+553mrWn+NTMgY3eKKmoHDgwEg7PT
tZfvDca1+IgZC2GcGAUSZG3nx22MnEFzwrQ7RhYAiJfSqpd04v4TaObw1XTi/ahZDOZjZR9me13X
fM3XJ5iE5YklGSQePAH7SnkYrZyfAmX02WOdLz1dWGJulcEkDV15yOkuFPcCq9VruSIgITC1GSk0
3mrlJf0UUSAgICHgK3T2LRBb1h6aF0ISRZnJs66+MVkIvFy0Fy/KX4lalKBZpVagBkb9SDn838or
0UcOeRSts5mPLILcqU0xviw4icKq2sm70GBBYj9uKMmEEIaAaBOOpc+jPBt4XUslUVvBjDIQB35t
qnRV5uCHCMnb/0uoSXaIupGs4NNKxg0ALi7QfNf2wk3wdb+uOnETFdwnUpuxahW+ub22GZj5LUWk
XzebX6NJ9/IpeZYV0M8kHeOa8g/tFtL3mf0Wl2a6318fY7LfqRZ0fRXoxG72Eoivo0J6vw7zNR+Y
nAfzxPKpv2us5+8XvlbG+Pr+UxhMn8n4DhvngSmmqmcEo0DIg8nBwG5zR1QQ/s18wvFOShk1aBEn
IffUepCEzSEjxdQp/1LjmduSa0fwy5ZMC90xMH5CLa094jWATwXlPdUp9kNWVmnyZATvsw3sa5ik
s81Qz00bFebB1FwOgwGnHd88NUxqzOsR3k0QM+FLO97lSI181MoOU/v9l7hW2GdxCLYMUbTUP6df
vgQRTRBLuWfL3HE+uPrA+WeogjolpZTAEfVckO7fL3nJYPx5+P+z5HSQdxD0LlApEUSX73ZtnSob
3RJBVmS+48edaCNJ21E74dAV6ZZ5aQqFuFenuB3S7ocX70qlX5TuXQx1axp2hA770laOKPJusFO0
zWtnQTrgxy8Uhfm9fdYu1OFjiO9FGcVZiPZ5HderigG5zvptDm9VS6BUClPeOvHW7A6pbW9G/CXf
vTcpuqw0pKwdbP5LZkM1c+yHlTI4og/lgXpMqd46gfNQUyCh4ta2H5qxsYalmHhwHILOdispdzEo
iFhDUaXbOK3MHApaC0wg9EvP3IkBhy6otmZ7j4VjeoAZhCwEPDE7pnb1eFsWuB2Y+HQYQM7PWmMq
XWFEnDXFAd8Orn4R9PvCfnXTO+yM3L3OGplLnK743F+WnBiZNsljNxq56/CI1NVahu8gWd7Jf4oX
F4HJf+DnLbRlNGwUNOnaHy8uLHrp0glmqlzXb9l/H2OKwxhjqfFUYXLQI6Nn4NgoyVT90kdZuxFf
i1imURbMFMz7GFFEujCzKKpZhC0IyU8p7DK3NSsLZadjEOwdbwXngvlH1lct4xvN3mVMjGTSXyEO
oO5qaPfLmUTBFAbkfH2YN8nPeQRGdC+KXDFpXed3Ocygw0Y23s2y3qWWvxShtfrQwysnvJ6EPGEJ
olVufwxQAXm7cfjZDz9HbWegU0IQ20RbNGocYysZwbIylq0NAdV4dIujHf0iNtS7mxIz7cqwrpQA
bjYc7HIgYTV/iVu3CuT7Qs3XxL2e90rnVin1FSEm7P2mBJ9V6MNb/qNUjk34zg2g304QnzTdksZH
Hm4FXq51/8jBLAf1xZUggyLZZYZWkcHWTitvuiPFdih3ybG172jqbBzPWfP6ZXUvQbocdDGW2KPv
Z86cyIsIT6wr9CNNilyWMp1sNBsnrqUmY1p8WIo6fnMa85PZzFQ4L6/fZJlJ4JyMY27pcZ4cG3ed
mmuJMNmV/gyawceDJlONF6QS+BoZMMuDDwmkBVLyuW3+0cZ3C2zbUD0pc4Tml5dx8lCTWLp2Jd2p
zRSaid/MMfnw+w3HLNzi/BoUpuUVciGtguzfsg3X33ufy0SCpSlUmUwVoZcKgf65BewrKxohX0mO
zGUmsr21GqSGyLhC7cWVpLUc0p1jkKDYjGZ56yf+kjhl6Q+ordE8/f5ZhLE9u5fiUahyqnCJ0lKf
OkI40d1eQQ9dTFUq1P0qEkTU0ZJjXXP1tt8vdhnpEtYw0URVQrEIdD8jgS+eXmqkpiJHj4+huUuy
36ZF39Z3fmT5NlXWBak10f5ff0wQ2pjJIy4HeUBPWqgVQP1KeZUqzPmem71fe4oj6le9qFSEzUlL
S0aNniKfCppy6w2vPuwNBfl/p41zIZ04TJNtPlt94oCSrjIgHf939WoQ2K1yfMyGd1GbqZs1s7pD
9eBVyrIBrIxrrqF1+X7vL9EdbAA1NcIrhhUwwsIGfdl7ABVuZNhpeBwjRpgLxMJURDviYdFDnHrT
Wn/s7JGqTY98blw+lUhUtSkxCY/aljdWdqrMvw7aVr3b//YrqMoVa1MO1YxBuqTYIRBEf5JJayH6
q13QMoaO6Y0SfbtkCNZmo21TP92HirtXqYT7/mbtWuOK7QrhfkrkQyGbu8YTmkzB1kfmdxwgOQiK
lZTaaIS6zn1ezXiyKxfm7AEn58iuFC2HWhUKF+qvtvRoQ0vfPtrFwTUPJoHF91/tmqk4W25ycEKj
DFLVYrm8R/hNR2A3vS3o8hp0PYpmV0GQ0yMS1HSoAvnP6UjBSf3RjuFLkM7NuVwkjGefBuLM8wNk
Rp3Z4keCo9zfBfFbTJcsR00FXl9e/fvXvrrJqoxn4hww1jVpidlm15aJoQeMJJKYrZMRUAUyzd3W
dNLF4P9/+aRfVpuYY6tzzGzQjeBoGY8uQjgChBbt+mwbZo8ZUgHfv9u1bWSKH8SLA56R/51vo9EP
lSmNgzjhu1hgQIpDaz736qEcZrKcS/g48bWiaArQSS4T5CjnSzlhmWayFiUEXfGa8G9tU9TQk3qV
NqKh99FEtGmkn/6Q3I6j/th5u66xjxnsynHQLSW1fU+UP1L9SHfyIY6rk6nviqxYqEkE3yXnC8bc
mft/5bzzyFx9AFfwesDRff7IEpBgOj34ozKjAxU/jIG/ro103RovhZ1tKNCaGplCcaPI+Oe4YaDO
aUnA7L/ff6VL+KvYO8peoBzATDOpc/4gdtiZGEoeJK9F761dDKW8VBy0lOD9x0NRPK5BZnKCV110
akRnCa3FxuzXgm1BFwVvb7Y4Jc7GuRs5f6jJ2enl0m+cgcBhyBhbSeBn40laWGWT+FSmuxFZDbsC
TzmSSxTcTenx+13RLg8vGRvfx7EclSGPT1q3L07EqluaxLYRH/3M+0dSmM0VcxeZvBjyR8eGhCyG
4Metod0JrfTGwkTENYRKBO2ADNZGARMLk/JSJsMoBn12o6zV8tbO2NSf8bD27WAl+x4cAS3jUG9V
B20yReeyrd/yLNtCeXBnJADJECx0UnOlKkE+E6FcGp7z95scv1zOC4n+IjJU9ZqxnYWZ/AzjJ0xB
K6MUWs0EJdd2U1Nwxujp0L+QJ2ZOBN92MhIOEZM40NZg0G3UMvXmFAXP33+5y0gfwnsxOggtoRja
nBrvVh7rJk+4V9LBS05xiJdXtzob/r+vQyNBJsljwkyb1nJ6LapVbQgE/9S6rB/gA7GNR17o+1Wu
bdyXVaZRa5BEuprWYQIO5uBF5dKr74rkJeXIz/buhIOdXjnIfTjvYOGBaUycQ2fmmS/Xbkw3bUeT
K4OoIX7XvZdSe6jdV+l/Dy8snZ0jWVZh82bk59zscMFh1+20+NgOb1754cIlA+6jA10W6B/aHORD
/GnTl4PPweY+a6w47YEWfZ5njazzcnGyVYjB4+pV8u+//1hXon7iOUVUNJEM0HBF5+9EdVf3KreP
hX+1DeA4MF8Q+BLF9ZAgOaW2Fl9uoAtEWWAmv7l2UgxiW4pcsLtB13S+9uiVjoM5jI+1ApeAYUEO
guSDveVIht7/7tpF4Mo14x2ZtZkSMCWDHvqtovCi5Q5YnmpKOz7yymrXdtFsvt/Vay8GP4QuBq9g
rvv0X18s8VjViV0NVXxMmp/0W2vzmRNphL/SuRN5icrBE8J+xw+68D7Tt9L8MnD9lpVSeCShGnLU
esXVzuF9GRBk6agbWhLaWAEgJVBvjWD/kfThht42FrMKvU2utjOf9drBZcyQqX9FwME/ac+/vL3l
aWVfN158NBK0TfU3wcA0mzNecwbwyOmC1E6X0Qc7PztqZAdeqjloxxk3vuEtNCQTAT3gq3g1P/z1
/QcVJ3F6Fy1B0UyRThUD1uerDUUaVKFlgXuwiajBtaO1tf5+iasvJFjiBIRb5WOeL2HB0Ra5tRod
A+M9bw9u9ModjESBfTx4czb66ifiwmM0Tbg5pralKwMdyQwlOibof9XmX0/I6lrGzCtdYn84nTbT
JNAAGBothIl9HrTWCbtyhBURZq6EcEiJ5DuBswjGF4yMOyAhnGebwG+3cvihVw9yeYAy6vuNvXIZ
DQZeQSAwUk19Y/Lt5CgazCzM+HYlDEdUNdjdbtiCKLFyYyY3MsVXmhwUKrg0RBXelshh8sZ+aRtR
FkTR0RuRDA8B3bcmvLejvFEidSf7iJkOXoYeKELcwXNvgP2gcDgkv2yExMifmuG+2bQWwgTNEb4i
NdyWKfylIU/LtY56cyWnNyMg1nw8heLf942NB21zqDp7US8ow2zlBfp9p3pbEX+GJiM5qF+ktDYG
2K1k9MQQZUlxJ4wyLRur2yQYCZlBXXohI5OZTrAdsxr9UTvdJlGPwFsQ2luNIeXaldeeUBTtxr3m
JyvPQ6/an6sy6Fe/15ctFL/+xXxkVaOpfsH3qkdtlTmn0Io3qiRvsaVmk69cQaCf6WC/P7yiogkV
r8zQXQdsANxvAuSiuvayD3cj+uKhkaO4XuyG/kOutLXdmluXJzdhBvUDbWepMD7JzdK1kZgEjaPV
2etoojOLLrjYFaDuoKxvdY/gGaZI4CxHyfH2IjTOXfk99urlYEUrEx1cqQ9mzOhl6w2IEE1+kNwq
QEc4LM43wq9C0zVCKTy20ofuI7Bs9FugSbiS3M922tqwSfcwe99flyt26OuqU9MwFmTAPQKPx049
ABfKemedOjdEcAbhdmDNvOS1j03JS0akSKChpiFAFWp+U9bcl0qBh7v48LU7JT/5ebSGAWwm/L1S
ZcMp0WSRAZURCkyH3DxZL3s3AlVWBvnS+qXmv+XkEEbSSpEXkaQi295s4QvZKXXwoII1LpaM5Drp
qlPbda+iL4M2amKad2LjZePv4P+YdWuXwyx8dGymCMcclAf1iQGRldhuiQVBvlFP8m3/oDkgSaR0
nxsxbEYv+FMOQFXIW414SbJ2vTd8mFTWDDSPGXII1OCY+uiGZ8VNMZQH3QYzXa6d/4ez82xqHNi6
9S9SlXL4qmQTDJhsf1ERjHKwZMVffx/x3rcOeHxx3VMeGBgGt9Tq3r3D2mvBSVZWJRCYLHygdLnA
P/573ZxyRYgV6XyglqTOINnfy1WWOjlCrC25FrNdArE7OXRH0J67vXir5PTkwCgdy1XMTmHD1ev9
YU32QlVeiC3Ljub4RTyeObVPLeWfV3Rk+TkTJH0aAAmrFmoDFG3KRdQiqYKE7TSspTw4E/l8J0CO
rT/ONFGAOOd1jnM6076s6joD3TdYB08Xg5sxKi6Hql2ZCNdLuYcjs9Ir9Ghr+UItYkp9SBTNwaUk
pq4Sq76svIhQzEeC+xUL0+UIabC0BwNnmVeqmd7WuWHaLOCbPbCwCGh91lwoZfWc64MtpIoPLZeb
nM3Oz0vun7uafTlS9NCXfpcPfxhkVd0PlpW2yfWcERMkjLJSoJkKoWe5Vcbnrrq06ofD/qExGlsW
ZEriqhsMwSKZnmJt8fcqO/VIqcrguHA9YBKOQoaix2U9NDoa2fVHPK2j9gYvKYjvpew5rR/+HuvU
fVvwTSN2O1vg47B8gH+/D+oxva7M9zl3IoT+fEgEKAv9PdCJMJbEOlHsnNbi76ObklvF6IMmT6/F
SxFZnKh4QsAVowtPqxrEqPH9PdzxfUGrI5MutmZCJBFOqqN0QxtW5J9nhsYUDRpABeRwA5g6zzyp
Y8t+PMqRP1vvc/BJA6PQIwtQK09hG4Abkvr+mba649k7HugogtUDy+xMjYEQ10obcLSLsLhWvqpt
P7qa6P89d8fr73gw5beRC3S5NUhIU4ITn0N53ZpuGGG7MlsanvrqjDd5bgqP1kVm1KkpzIMJ7WKo
Lms4kMyLCaTlOVbDfxz179uyVIXiHxEONFK/b4su19BoAzJQlrEoAXx+NA1yGMU7tZ7obbwdvkZg
Nkzn49+z+d3T99O0HI87L9UfpiU0hSmCCYjMF0jeZ/FrZjH4KHUboWOwvfxJNs020J1xR77PTICD
qI/WVkfI8zXw5Q8ILxI2JMCEZ/G2eJnW6Wd/O+0OO+nJeqa37EF/tzb5y+FV/IpIEq9FHOIdVFLW
57k7ObWnADtD3wEkk86/oz01JKIqxBJV9Nq6rCNvKh4TENb0X/w9YafW+s9hjjZVouVNOYoMk5mL
fTZ5aVc6yn5hsvRDlCaKFL75+sxGVk7fG5zVIDwtKrRHa161xKoaWx5S96F/3WrQDfpVZO+35VZ9
0B/7t+Tz8FBup3fpnofz1H90X9VbupHfAUebL9WWv5r3CBwTkpu75IleXE6Rz7/n5Rudc7SQmHxK
yHOYiS09usYuDoUsldgq4heIhYju/zd5Xk1glWM7fBs+9JpVLSBgGQWL4aFCzRKZjfp1vNc27Zfo
hPfjW3dnvEcEPu/yRn+UN9PN/lXYTuvxVdNsCXDEm/EVb2YF3A2sHsHH+EgKdVPskLWUnuNP89Wi
+/vtsK7vzUf5oXozHvu1HEJ/be9fpM3f9/tNHP/P/dJQQ7aYw1A5Vjup6wrPpmvya+RAKlDhUPqM
tLrDmHzVCajT029nZHZa13aX6q4WghLPAk8dVpAygWB7NEkFDaXq4xaVQNtaoAXaFDn6MNp6b33/
cmw+GqhiqU9xgyQhGkrp5T6hJxexAsosghx4+gzaL7YHQ/XD2okLqg3VnnIv/xpIvohiXp4BxS/d
briHPQ2d8QJuRWPu37tS4Fm3sJt5+hSGT4V82aufrfmpqa3bKKov0qqtQWEXFJRw6mhpAG7s0sEL
tAsjNN1DbJ05RcDyHLk52CIQPrTRaLivFJbmvffDFql6EEdDfMivFUR0RSdAw7W0t1e165Zea38y
ufy1Np3nKw0pXuWhdkfHsA0b4WGn56vV7e3742OIqi4Buzd/5OgNN07h+qBkfcl+n5V2A7dFHK9w
M16A4m3JvujQ8yHgt28KW1uofDPcq27lITz/KvqjO0sNV7Z2WdlOYCNlcS26iie73U3ozLzR6Nii
V2gXzieyIWe5tk+cd0wKaS/qSvTjfHOy/JiU9hAr02Hck8zvn/TnSXjHuA0zCuywnR/uFKI4LD3I
0Y2B4jf6L5O+oedfqJ8CcOllxjxRBAfTkECsqd1m7a2araThspL8QnKT4YypUuez/nhb0Fevw55H
hxIsZ7+fYRCPZa0VFFVrIb0gep3iwgPAIjfYhE5ZBrQ/ZAiJKVH/nCaTJ3WLZpa1EbeQMF2oFGA7
d0rCRUtvuVLdGoPhNuPTfL+dsAn6Nc3mPUyAc2oCPj6VEyoVH1QNmIZeOZmmwkIte/CO+kGUueIh
pFsFnVI6cnPTfNQr/YwjR2x16n51UINI1IMfOc6Cjn06afueNdul5rItv4ZusFMpW8j1DVwhwMPr
ZDnmNOAE/TIRGl/ttkFnui367KkU+oOq2ZUhLoVQuSCguVVSlQaZ8D4Sv5QGHIORu/UoPkXl6IlG
C5U9CNj+TgSo2ZrxRSA314YeryC+XeaW/HGAe/dwMJ9r5UlOIkcmdpURbRN2eaDa4bAUK79WCZnJ
ws1IkGY7sbHY6/EkL+jJhl3Hy3gEltEsabC34W8Thrt93/mxAK97/NHrcCIeaKgWutFupooocjdZ
/acahKDwd2R/8uC5lP1c3gJJbNvIp6eRYvayJv0dGstsWv7PZ3o0lIO+UoOSLpgGhWhFeJEilgPl
h7rcidmTEu8sVOfyvLvPI/HS6Jed2CzzVvaM4KFN56vXlmPYg8cvnXLs1laSe2GWLtrMBCIGPXNj
kxil7TxyLRCsU0XXjxJ7866IixX+diGtgo+Uc7trUluxaG6eKshQF/iRhhFeRNadNKw7qEMPX/1U
uAV4vDRfZwZo0NAC446gXM6GF7p1oeYu5rnoUbyOYmjWI2c0JVe+Hg+dt4SVp7ZGezJXEECVw7Rs
D7kb1GeX4nde6J+tB2LCpLGL3OdxvVQYzGkfmHgJbajbZSjdGR8HBak0CdLGxPhoIGcXIjgrZlGo
YbzUw9eufT2UF4GB6B/RgdWYDucTpL32MGn2YV/bosLGq01aiytuYn+jyoovF18Byva61NyM8mUq
Fu4EPlKgEiffdJtov1KlS86kUTF8s7Vep4jMp6rxPlros+TGtvEedUxB2EMMU5dLPdvG2bbXsaER
Pdz5V2FUTnrwRuWaQoI8H33I1ZkkYSUhc0Ztmw3r2rxrDnhaWeZJ+WWs7lSLTuAgX4lQdpbK7pAv
+sRToAIiv2QOi9yanIHu17ux2WjyU9gs+yyjP4b6DFCg1QgTbpXCsl9dJBHhn5zemVIPaZK4NBF2
lXl4r2EHD52YXJRKYquoMDbmUybSEbJHwFSGdJ05SBWIwLhTMyi9qJA9TdgRgQ9TcxNXa6kK/dKg
CqQmqxSzJui9GzTK8nuHHlCWD7ZlWnrEgkX/ZOAq9DkWmwpgp90X4b2kmE4y1MuqKFytGlP8gXgp
9OlS3iONauydv92bf6qS81lMmk5CSg3gK82Zv+34IcVwRYmVXeNIGwC+YfQKhzVAVEO4o2Ux7XJ3
LJBISM6hfanSnTCpVGEM+Jq5Bhby76GjRNT6TANFMTsBAPivZGf0FF/xdQfNQnSEvcyNHPSIfdGT
XN0Z3M7HPh38gy9uqw/TiRZIre+Xgh8t5PtmGS3oc3zQPQ03Ql5MCLfBx7vQF8oH6npu7yBR4Aw+
mApv8Ad//twiVo+C4kJc1rvQZ+IdDTdjZDTDr/xmXfnmW+E2ju4AGOIlO5KruLKnejoU1+mViDvC
OeajNXC9bfjF3tMXMT3h9vQxXna+vJYXvQNAzE1ru7wynXWyeN4v161y0dpuCu+Ca10HTuAoQIGd
/VXAFSSO4dKU6Qlu6AZcX7ZIFuhQ3FuudQfjsB947UvoFgscPA9e+moR+4B/LoRNtE39mFexaJfW
pl9avIHAr/fL8Ja38hBJ4YVhd0zP5EO+n+4kKBW8yjViDzYfG7FPyKQCV3AEx7gxL3I+o7O7ETfJ
C2zzDt6qF/MzwckXwn3k54vgLt+FXuLzuo380Au9jK8zvorc+btylZi4aagauqWDaIMTXpIAcQ/v
+SpwkV3f5M4jausOCBd7/vyOTJAn2MDNb8gcupCoM/N7oDAOk+7A7vT9EBp8ucQd7J38mDs7OHps
ZQn1Jx6g6mxfe1bTvGD29xJryrItu/VEHl3MhQQXkS84KfchcHXD8rDUL/AXLqr3bil4ukuvqZM+
JW7qFQwteuPbPG59Nz/05ma+IMWdPcrEh7SXj/xJ8AI3cLlbPM7YKZYwAOJXTje73cfm6al02UIu
5JF26IxuYCuO5hz4aB4HD3/TmT8n95PTXNO5jtSksKjswr7uHIyWU9jzN2gqXe5dFD84bMRnQiV3
0foHj8bz59ZvP+Tb1h/W+LD+3pUWjT/eQs1T4NSC0PCkRe31fuMePG1hLNKL8XX054Egz3g4eIPT
+wNfd97oj/7MkW5PDkEBL6oE7rQAicC/bN6e3iL7SeQmwC/5nTe/G2l6/iu/6UoehPfX9WXuPnVb
2EOc8UFaDbjMCi/tWbgEiHUtIaI5OSZvIHGXNOjgc4s+eU2+H10IpG6E9eCZjDY5EGpfqNw+7MR8
bTIFG4Rm/dqG/eT7VTlQOfF64tzihQgC2wKWap7zvIZFByAVEcOeVV56JZ8DT9sYF8UiW0fztvKt
/7sTKnfvdb66ajx5TcsSxqNy6W3+3iHsTHYP57/DC1ePV8bONM/a3zlePj7NZxFA05xrT4AzfltB
M4q0Wk9nrJXk5l+H1/Ct4XP5sn+fv+5Ke3htv7rX8Ln7CJ/F+wD877Z8r16DrUKUXUAy+xW9Ci/y
U3er7tp1dxcadvQhPqnPeUNsXnx2dyinpFw+sQHMsCQI8Z430FkgdyhRzg/t4kXeFO/koD4lY6Yf
lGE4vc9eihf6s6yX6v1gB37zylp7HLDIbyDwp6/6zXxNP6c34Svf9Lf9A4nb9/GdoLS/VZ5JCe29
/kF6DuA4FR+Dl31ky+/qwYZmmiQFZkt8H0qn3kXbYlfv+Ol4//e59o0f/WdaSeCgE0XlXT8uiDf1
mOlCBaan/IrfhI/2LdqoX+oX6S75eXgYn7i1MbHne47ehi/zFRdRsMn7ZW/5pn2YdvPdAJ4WPsf7
81wZx7Xr+dBVJNgdRFGFV+8Y3kSRfF/RdZFdi+IqbJ6GuHmJ27fBaHzcS2RElcTd56YfQvXTqNuU
yYT92BunyYsLNAzhmZ/zAySSqwDNJdIE0bQjxSxLQJdwdHWyJvWcZxbIp/TSQj0AVRngTu7vIuQA
ZbVYzp5dp0aOIn4l1tPhgFs9OtM+dxFQuhnEycGlNs0AMU550WTQCWiDG+dvhKg3KoXuVNgFuFra
gXdpD9edUl00yYfOZRsXsk5DQXoXFFsz8/Xhyko+H+xKHJyRkCkSCFQPh2trWo0awkq5udKJnprD
QhIXiGU6YZy5SLvigpeXe7oB88zyDHH04kl56cbREzQZZE1LTa5HgeysO3QiCp8ppsksGkS1wAp+
78ZMqPeNEfXF9TiJrkhQVYVvUoFc884oMV0g2yeZvgQR+VZ0sIdFkV0SJw2aKxnC0rzf6+u/1/Gp
OPvXBc2Z6x9pAdkMm3BfK8X1vAqi6C0bqsXUD0vBaJchXYmPhYQ9Z2XQ7LZAEpcAeI87AbFAInhF
FXvosOotClL14Mqx8RLsBXfYI8ZaITElrqYMeRISdnfqSG8vPqfFrwsI1pLgyAfroi0hLR47PyTX
d7Air9cPy3KarlJx+OrFeKWwR/6+43+qm2wOiDSQEyTFS33TPMos6MJhHMKmK66LNF4UCI6pZegd
9AjeIfKu0pMkT04tIRGLtNUkCVcJxAxtWqG5vdOywh0+kjJeNHJ65rq+DfGRRYEoZW7AhwoAv/XY
U85FoY2mprgWBAv6rXDZskSI33Mclyxx6KYZx0WibdEAdRJioLlWIVT8a6vZIrJXSbTq9s9isT6b
jDk5ZTqsNPQdoLwJVdnvRdIL+1rb12lxncui3YlkR7Un6UDnfkXAgU0/IBqkS9ntnAZkxWrTWuSn
JlwRRgmBcbj3D7qjJefo007kTCh+wROBHbZ4qEdPUpXHXEgCIb/GBtFRQFBBRmQ6R/Z4bhT5981b
oLmkZmKUXLrUGhp8n4jsRe1M1vJEPYD7MEQFsBHSe+JRzvIQl+LQx0F+vZfWmvXE7cxWsoMbjWi6
pTU5PIdKOXFfFPjFmXlirooe8yHktCyGhWz97+yZZNMIoTXhnM07N87Ruo4zbdAUgXE4QeZF3K1a
68LqzxiyE/PHxKHIQ9KXfj/laIlqSdPt0QnNr4faYwrJKIhf1ZVBy1uErnl6Jj156p6+8YoozwOI
M47WBG0LWpGoc3aSjIzWrKjpJWHr18Hub2N14rggJ0gD4yy7I8PH+3vt7ZVRn8aKVSFCW0+Fd35I
bfRM8TDKFmp6DmD3D2YF28jUAVqcYTUGUOXf4w1CaEpTT4fsXoIaYLbQM9EzTBFi+WBYT9CEIEWX
PCrTjmRgn6DtQetuqKDWJ82oKrDuZiY8iOLLEELba++1g03a2StpXxDFxOsnybdKkl265f89UfIJ
NxfyJ3DBhkTi3zzu91H0ulSB0H1XWEUEpctBXbNzv62VWX0VQe2Y8mubtLR3duu6wfNXCqeYiXTJ
znQZKp/x3UHd6DDltKJFzrOAglSgA848s3b+ab6ZJ/m7SZCWobkIdzTJoE0qNZyk/FrawyJ8Mybw
9BIeBk+H7k4xHqWE2LJeNaY/JIaTp0xjd5OdA/l8J16OjptfV3FUKC4PqQjijQk7RGQIJlJFBCYd
ab32bo9CAVl5X1Eie2hexkNml9VIAeAtzAa7DJ61wdtXVDKmh7x5qqRLCSBFVJn2Xu8Rr1xmGqdE
4LfD4+G21x9SGF2A2ThheR0197HxXmUX+NQrYQQ5uWnIHktUWg5LhfpWz35KoWRqAEY2VmBXjC0L
1YXVGRwgMiTM91J93+brWEGjbcKrTmBdYKyxOXMenzIoP5/SbAJ+OEYZgDbV2tOiK1ZXqIQ2aJ5E
9YOJUnpE2h12+nr79xI+ZVN+DnjkiXVtgYaOwoBRsypTeEGcObkcnkEifHuYx8+dnK5MjYECK1Wy
3/eV1PI+tOIONIdwV6YvsuGKX5P4AGbfGq4jDb7l/WIK12P7pQcXpX5w3s6iIf4R2p13AF6OJsEn
porSt5LGj7m1JtyyPGmpRe1JCdoWMK6YLC4CK15KTbAf05VKAjxNhSt2QjtZVwZAvYwSeW2QUIbD
QUH4Wd+/aN3F3w/hlMFF94vaM3J8FMmPnro5iAhVBlTJomA1A80senMnKMeySxXEXn4OWjNvsn8e
xo/hjp65kgmJvFdrTEGzLnTyO/EqLs8dwKdWMol8zhAeuPYPU50+prlaJ9yTEL4F0ddcsmkVEaqh
S9X4HEnAgp4+Y455kKfujA4b6OpQyUO+7vcyM82kKVODE5LS+VO7U78aAnh9O8V2s8sQ1tlaLw0f
7a7c6o80HUPC2uzG3Z4a7E57D8lLA9PK7Xzb3s9wEu2xfKlf5efuwXoRN8HmEdxCvoe+zKYFMKV5
7X1+DzJaxZyKMF5qfjzQc82/gt7m7YRtt8Zte+wfjec5AgcmTyLpeXrbb0j5PgXv+rv5QvrAeKxf
+/fxHjL1R1IJ4WZ4G1GyJ4VQ7XKyZe/qS/CeP+gvFHgI8d+7dfswvpPLZyXDvG5skjn5wI/+Xpen
YAL6zFYqy6oGR5h45N+oyN6I371YzODw0K6FF/UZCJu63b9ZL8jhjMzBhpqD/pxs6k3y2m+j12YL
+ntQ3wpirb0d70jFSPfD2tjqD8KWqEzc1O/6Y/SMEf4cts1Dt622NAJmu2xHN2ax7XYmmrikXECn
P7R384/45mDXO/lFfacWXO0BgqRf3RqWOk8mbfT3Tf+Dm/62E7RqcLBTBqYe9XsRyeOYFblMV1hl
3aYgvdXUrSiKUW+RzQvz8BDoq0B++3tQdY4a/tmT/xn0+6J+GCfaYfJIycxsZqxCaolERnxfa15c
uqIG4tQGYQ6qn1pGSi4zXogFlPR203tqeGl56aIjIsrp339oWkccblrFNhxzWY2LMPWjrXnTrwfr
Vl0Pt3njSOGSKRwbRz5H+CXPnuFfd3EUG4mF2ZdWwV1Ej0bqU6DAm7BzyUFuj1byERaufC0SutcX
aN6mpQ+tS/JsLZpP/SVKPdVy/57V717yf64HQBoRrjZ7aUeGVclzKU5kdLsTiIFqO4aCiGy97BeN
gz0KE8ckS60sNB9ylGgxPu0pHlKigdApeqOOZ/SudRkZts7Bq/tC6JRALA5uRnENBhub3lyhR7Tj
DEjrG2Xw11Uf2ec4DtK27MnyJa2zlxY8eqGcdav3ez/KHP1ZE93CB2mk3Iek8ZVVMrp0D+wDeyoW
3RoFi79n8RS6b+4Ro0tMRjOdVoKjDRGBoukNUGNy+VwUW6FXLzKpg8ho2+13UwTsp1kUJOXIAlAk
Dvfv/TieuYZvANY/c/LjGo6eZF9ZzUFrKA+LsW5bOmqcWuMM8vM0wrTZvtX1StK9QpTtDJIXJSWj
JRjAANk1cm8L8dWUeENzOSbLVY02uhKRdkq3M5yhoBhMIt16KuvcLYy3+XfrllpyTlHIbPyQzu/a
2mZkEmEj9Y1+p0/rIcUhKDQb/mRfS9dWPjlRGto1q9260av1fiy8sNfs1oB0Sd0dxhXKOe4MVoCr
PG+2TfIlzCZFKL0irG4QP7lOCoBNpWbPGLxW3CkaqMT9e9H4k+nQ1kSz3EUFWPHMoz1pdn5M69FS
U7OobjWdALYmggUEkbTroYG+NIC5s30eyd3ulSepeTobOc9vfPw8obFVKc+i7ceR/XtNaa3ZJNPI
85QOKFOuv0NM60IZVmf9vlPeDu2ac1ccfVW0ifweyRj0ss5kfAJSwkTMpAfz/X/j3sKxA6icDxVL
czQGlW6pUTgykjHxi+FmsmZhNKATaDhTuL1UsDGanTXvTfYW5CKKIqSYo9XZrNHJs4tcnmgg/WnN
ejq/L0QsgzJMZZF+TlhycWPQ7grjNbddHajhyXdwgtrl2ds/OcXwflHGN+kMP+ZTyFUdjdxe4PYj
b1wIODlf01Uu0//1jQjILkfiqoeHeqd8/r1+tZPLiCo/kFltbrA8clBqCOXlbK9wVr92nJaNbd0C
ZYDwh+NTug6BMWUeqXYnHx4g1dMTL3uXFnsqd5sJUJzobiqbP2+ybS5vUKO1N/X8TX/78DDX4r6+
nr8i76taYYHdUkAYzJ02f98B2h48kn92AuRpdEhAnkRq5/cjm8qokoqAW6inO2u8osl/pYRXA1Go
tVIbDFgsYKugYLc2Y3G4hpcBPQFbHLeiaVyVogZl8Qjp4GYSWrvvqVIkW9nwQ2g84qFzs7G/kOO1
mE422MQLihDXVT7dzjioemr9VLPsDsB0KBD4tRIb/yKBC2TcWSq9PjEFgw6W/NBL28opNapwFiQU
V9YdtA5TgZaXW1NfTao7r+2paeq1O5SyPfS6LQ2f/WGhKnc0OoEcc0ejta0wdgcwAy08IzlyOUl0
0beWjStQ7mZwliBlpHQ0LyPfw9tM+xYj+2wGJAEGxFqg0iOTF8yEfsWtWUVeO5meAVpIylJXaqrL
EeCEKDtFLvmqeC1qrdNK1GGjD7buoxjiR+nnCA9prD3z+I7Mi1h0mTqNcnb9nAM22BozthMA6Px3
bj+/FheWvd3b73PFfttdGH7n5/Yt/xdogrcWLuj+e6kWo/3Z261d+3hF/BrBKYiB4m70BrAitF46
t/tF5j/yDHm915vDnXZt+ABC+QNGwZ2hCAQeduSarnbf2eHiA05sEArd1WDf7wAVDGAJ5v8x2Y+D
fXdzs7m4H+yPg31t2s7N3b0f2vf3B77EXfMT27uOnUW8uAdbeidfNP6Lbi+cS9PevCW25rCi7Kfv
3cFVj/ZcQ38zKevjzNkU1SP7QbYvb+x5l202nRd9iReq+1Im9t1LQ3H8Za6AF7xEH/ZM79pT3Yzf
/Z9COCoETuWMS2raF73d26GbOcmipVAtL55LrEtqv25LyuH4H8wU7O6Usz8/r57XV/M04zZ/Qy50
ZoxpfH5+Xn9+Zc5WcbcH1736JK9kRx61dk+8mgciGUdhPHPmSvjfG/vb1P6zr7/5y+mQplhwZIq7
pIkGKcGL09G3qGCMcajOFvBo37Y3o/qogE+2tWtpOamLGmWQzG4fs3xJ/ymg6yy40wuKnE6xEgo/
Cy/7q+GM4TkVKkNXCb0ANUHd+HZCfwQcqVUIjdZD3MABPHxmzULWnRSgtPkwba3D/zfv7RxU/Rzu
aJtoPY10KsioaxC1pDiAT4IVS1DTFEARLQTFjoNzIISTO5N6m6ppuqXDf/fbsFpG3Rji0IHEwmU8
WF/gWyG5v4RxFcp6VwjAM4mrhqyrXqz0A1u2WDTnRCeV2S/9ZxXA8jUXXxUOqiPfue3GUCS1wwFl
LqwD+nJLSV92xjJQV6O8zMcLXfbh3Y0X/cOQUd50O7ojgnX2XjI3zWIo8Unt+BWmKj2/V9V7uh0D
SvwSOHno3JyE/mRja4WeWkJJsfh7CZ+C0dG095+LP3K6ZSXXpEPOxesArRCCVfrXMP4wzfsiuFFG
u6qIJUc7P0d/8f8Ylz6iWcCd1NfRkSjUUSA1av29NtW9syepYhRzuYM1A9oSwH+vb4N8/V/crilK
swrGzJaoHT0rqYPRq6xL+ETwe+XxIrdeD4IKTvN+xmbX4xO9MUp61+2Xfw9szivxeJH8HPhonpNe
VvRw5H6buvKTYSPlm2jUHeWQwl25sep1Uz0TDwiKTrEMNESrU+QolkX5xs8EY1s24b3c49mVb12/
3ferVtrOmHXVqC6I2WLK3ENeOUOtXwFZJ/NBeipaqeJCzi81rXRSqhbjrtJj10q3h0K/SvXOT1F7
bYZLNdlJCsgFAF/Ntoer7bH+ssRLHFyluumze9p2bUMB81q9wptcBb1r0tNvhZeF9rifcZYH8aps
98gM3w7hOo1a29SXYL4GpAQ1QDdV31DGDz1aU69FdVlloSMFEZQVOsWbwm8p5hwE7eLvGf+HMXI2
Rz9n/CjuCRoUSnO1YMaZ2dgbsrWQr5kbSVsV8uYAMjZ9DqedcC4Rfspf/Tnu0aHQVrGgZHKeXcvy
GsA5eQgFQLLg6uda8k4V9n/d4Wz/f9h3qypTVchZzJN8nZg7Q4MEVSHPifrESBoSPlCnC8GUDYTT
ROyIAMYjzRjapxyny7wQVnHii91XYLkREfTf03/q7CErPO808mtkFn9fG//S6J3E2SNniGzkoDuA
YFeLRLiL5JUebnXtTJXj5LSTAkJMHhPMafB7wKyGbqMNIBKh762gdzxdQIscquef78kADJYgE1V3
EWIZ42jaD9Q4EjObb01ex8OK9UTEL+5XLKl9eI0srhKd6RqXThUhfwx53DuYKvsBqkiO1hShagkF
NF8BGle9wTywBwOJohrgwwwEuZef44E5Oa8qZfyZCQZim6N8u460SGXW893O2Q+cquQ57meQ9X+3
cUBTyxzodOgdc49puVVXNN7DnQV+t1iBiu/zbQH84lwP0LwD/7HF/xnoGHWiZ9GkNFWFZci/gQPh
F/g5sVlj+/+rsUirE7jS86n8w+FoNlUsdyljCc3cSY0VqitvrsLCFayegXqcNAg/Bzs63YohFrNJ
xuSRB5HITZEXgZHWcLoyWUal5c1hpMShIbRftFmrSej0LZ1q42YgJd2X8QXOkUSLLakhVHLPsOWd
mvWfF3e0QYd+0HqpxNMQpLmtAs0dr6IMQE5sKFnXZ+zPyWI47fJQLSBXLeGk/7YHuam0eW0wF0AV
CbOZ7JxS89zTYYJEkbR11z0l7dM0bmMaHAW3Izo9+0ROXwVADrj04KsBm/f7KkQxFCqtzmBoSyp4
2vfepDZ+K14OwdPc4KEHuv0/oME3EzgO3BhL1gYdjJz7f9vjkxlesEyEAQA4yaQcTb9IzugAwXt6
LecPQfEhBDZt6QABM2IRy9pDXeBQSzjElw9Wchclz38Pf+o4gMJNgmWJFD1f/Z6HPm9LmMaE9Ho4
LEI8LRnxY/IY0wpDIoouYdDf451Cls3D/O+Axz0aLTwuWo8GE/VWCPOvVeRR6O2ZU7O0FqpLc9Ns
pi+5ccP0SS4kcgpPPJWRnG95Lkg5eeszdf7cpQIv2FH+KtmXTUDyJ702DpeH+AZn16yeuPlxv8Ir
oFjz952f2GbAD8mCzj3OYOqOHOtGq+tIziEJw+0Z2N00JFrDNq/XDGacs6TaiQDs12hH67s0rCQC
wwzHGtA93ZvbscQ29gGa0VpZFBXFKZSnoksMUhyXUOdoi7n3Doe0RLSl7A2voK6VzN6rsatgkxe1
TRTdfOe79msLQSwwXYpOKBR5moR4M91X9NFxLxZaVm2P69KUdI2tc4O3BMREQV2JlItY2fuw6VWC
AOeVN5mVY4bb8TC4aaRcigSocw3gIH2le917+PsBfCPCjo6XX3NydGJWtbI3rYMGAQmlo2iMPCsG
7E4duuotW9M+h7aDd3aL/nrNTsiyACntq4Z6nWA8mEoDfyj5sttZckRzFHBmyedguoF6ezAX6fNA
j8OILOGdEH/8fd0nDvpflz0/6h/eZFnRn1elE49S3RBfKGBSoEGkf5KOpr9H+vYZ/p0hEhKQmVMf
+Ob3+jFUWOtyRNyeXpuqD2zXzC9T/QWFtDR2S6pfqTs8SKpnPpfrHkgoadJipco3ozhnTETyYxEy
KJeyRhkvcMp33SQKsqXONkmevQqmM1aE2Iu/r/lUOMH0/Oeaj9z6pJ5EWTC4Zn3/HAbXfUc6TC58
TvPYeqKoMfTE6emm7ULS/mes56lo+dfgR+bTKHRa4UCvYLwtp6PZmEDZTJ8KTrR50yTFIthfzhvj
/1/sgDDq59Df/Bw/npVQm2K/Nxl6FFfs6cP/4ezMduNGsnX9RAQ4D7c5Z0opK11Ola0bQtWWOM8z
n/58kT7YLVE84tkFA93V1YAjSUasWMM/lHvB6Yfe3zcn/lNQGDlz6viq5a+tZq1V/sWi+shMDKWP
RTBD+RC04rTPkyi5WTf4l96nzZ6UG+fg3t3I3laz8K9+7tzNv/jYCNQSuYBHQjGcxGynU4y0h7RM
8mBxBjG8biDSyc+gpANFO5nMA9FOkMpoI0VPPqHk36wPhI++HeMsazrjqTxwRFVd37ojmn0M1DPP
axv35r2UvP2Rd0nVnbcgpM4L5YxPDyZQV5kZBSk4e+pjDABtI6lhTrLvpsEhLX+WRnAZ0jvHq761
xaWWcGAONl0DGHxkbH1O25OSytueAW2bS1tNRcch7Q89c1mnE8pBFdP3M4gnzzN+x126H5gke2m2
1dwffqZ9LwztKPnyFtOHo66e7UE5tcD9veqNAar4tqAC4zBDELvYFY25ljOcFk0B1tsjtrmKvX9g
o0Dd0FcaLQo5+65I2VHRnluZqQhwJ7W/jm20r7QLYqDbXH/1QJ/W48Hnvgnc+zhRD/gV7EKq4hrs
gA4rJM2wSw7/4b4Cm/7YaERu6dGJnXNRE11S45RxyiiDBFZMMp9qp7zvfG0XjcO5oO6uZaguqHzU
MM1jadsyuuhSJGUw/sgTaQdIdlVXFeDHYG1TEZf1a5q82UV29EImAdEJHm6pvBgY15VXnAAogLJj
Q1/ZyAVlWFGvrnm17WMmnVnBFgKO4UrTwNFq/doKPZQveMGwPwQvP5NhWQb+2sD6mvbTCTm1qHuN
dbhxjIr8pGW4zgimPee1BiSVkbS6j6NLCTLSSLW9Zvxo+KglijiMtTZlZ63r8FWCv8P0u0mtn3HU
f69tIBf0HKA053ICAENeRwlAqVaXVsgEboULRH3M7P610KKNM+Q7f4QnY2HUkkJAOJlg4LqgPw1c
yZUyrNxooSa6Cel+2tJIZqu4FmEVOwXFEtC1wbAqmiT2uS8utopdS78SuQTK/fSFZGqi4Xdks52U
E+gf2o6NEbEH0Utrw4XkbC6O6e9+zKRA65ou7ALRBXS7axOcBsQVguocV880pjnWcrFwa80lg+/X
myT9MDmkxqL+uG9ADjUoxm6pdNlIbrPv7KXe6mzwYC4NYRorWcjRH4PHWFW57ssUeIQrzg+LwWcR
pBe7Ofv56+Dvy+5sYPDpfWfTASjJu4WPPfu4737B5I4209Tp7YGaD90toekx0L0uYFxtnBrr8Wjh
VqaKnwmX9BHYVhiUQYubvF6581pXGcEEVLBp99H38LG/z757B3efPeiYlN3jAXX0DvXR/1WhWLmq
j+4JP6TsOyJk5pt9ck8MAJ/KH0hBPTLKRNf9sfwRP+Lp+JIf02PwMLxlLzABt+kxe3D35VE4n923
991L9l3j6N6LP9WD4q4YhN8p9+aTdt88BPyTdxeAcF13D3EK+1ipNv2xP1oH46Bfh3MIuXZfPyaH
8Tgek0Ny6PbooByju/EY3PXHZlyVv0GieXftsT2Smj7UP+QX8b/6I95aD81DBrf8e3Qy9v6D94gK
asH8GfmZ4qgU6+rovFVH64TJ6b1zSn5XR//gM/1Al4YmxEHZ4qO7a/iXxWPzQzqZd+U+2/Vn/eDf
GXv7iKfyyTq1T9K+OHq/uvv0+3D7i/DVeRruk9/Rb1pd/oFVTun34lgdMfp7ap+w73ZXlvhXj+l3
ZSvtAYA9aCd0V6RL/MBf9gM4hnNCo0wsjxxY/lA+gAsaMQY81Q/iT/djOIYH+V7lT3ywd/HBAJPe
rMw782Ae9Dta5soK1txePSBjxD+c9TvxJz61V/WAoQOznl14WVKMnMNV08nWMJ9GrUaIhX88VmER
dEqpAHBjilfbV65dK87XGqJRNvvAgAZdn8nXW9hbVuisU1zoyMas2LvQY1rIS+aOOFhRBm4aEjqf
TIiUKLY8T6UPyTGOsRmBDp1uCalqv8/cnwBijXSTGdt2eMnVby7mv9H2618w1+KyAKnRWKbPC+Jn
csStoQnyuKKfRj5iuc90eoUSdnet7MeiR1rpIZG+UewS5lyqQfgscfSqwiNBRCMeTouJ6VzE4esg
M6kqTBaniWLUuLrt+MHthVDfi/FC+8aqeN0sRre5aGPjL2dY9GINSHMfN4LvGnobRMRXtgD5kRiu
3rqwSfP29UueXYhJpi0UnWS0vz8uZCaebibwbu65MsQ+o9go5aMFnHJcKqvmLkT7jwI+HgN4in1c
SnfSGlGVmkpwPGfpk2Xv4XkX3ikJybboGSxNCZQ5XirAKRmmDHJFDsbuH1c0oRv2iqjOMXLYtais
5hZsYtRnXYdHzQQzx9JW0XAJW3OX1BBW9GAdxuc+jHddcekatl5tHpMeKoGRnESBMNb2mpniJkKZ
LEVn1aUsYwbgxpjiFesG9R6JKpftEdXZo1y9giKjDXupsSpVaElUUfS3rjHlk3Ct8wqwMeVKBZcq
VNc6q/4WO6j32MPRgMPcN/J5oOHROneIfQ+ibWtcXN04J8gsVE6+7lJg4nCuH+gB4nPxNDTD2ix/
RQakyuxsRO0G/4PVrd9L/5EGaE9Kbmf2qmVEHT8PcJpxNn0UYs6etrNgRqRqAkzIWpvKq8K1CuPK
Ab+oysoRNXKchuS1ru250PnrXdR7FH65NWb7yMMQhumIZq9jmhpyGx7j7KVvra24jBPUa2SXYBvF
22DQ9xE5mUi5HM9clzEzLM3YhGy4XNF2I8ZgntStRzTS8P+s610BvrNkYuxRmelVdjCoSEO7vY99
SDsoNI1a/Vc8MJCs9COGN/tWjr/lKurNiN75QbRTcYTp5EtzqlU0kxDJ8Sv7YvGtvz5Hcz1XILW0
IYlXMCFve/Fd7dynrutraXQbgjEsErp4ht5Da4b35L+xIbLuwohKfJWB4a1sHp1qYSw2R4mxYWNC
+0VSgCR4csKGujDDWFgttHr0zWHwFtXfTRwzXdPbyLBQJOTzPBpshJMKMrJdIWLDaYikHy0yn22K
NyffqqmZzzNU/voFzYG3bVmw1SjpdevTYfToVDqZxI+To32SljsB9WVfQ4UVcDA1/QazVaDyCz/b
S3CAmR0qvhg+CUW1jGG0CXYNxa6g2Y4MlHMkIMaVmf3uix++gY2c1W8G+SLktSwhNtCfheqRs6kU
zHqWQosq4u+k0kCVW4AKkB9GanJyUedpmOt6YNOkoMRyCGBJ5u0UYBx8+rIBWU5CrKRHSX0ODMyy
jeGYB/qP9O+b3BmaQfxCi8sKgnOcoH1DH0V0FgrJWhcZ+ibyqaXm/PoDzER6tONxx3GI8uYnrWRF
qeO49OiSsxeJ8gWga0oD3XhWjYXqYHYlB3lALksMJabwWXmQ6rLC+YCZ2577izkYLfBMeVy8JefG
szhTojImut8aRLSPAd7zdL8cDBrgSf/Mm6cOED0qEgJRYoNncfSN0S2gg+cqgQ+LTq5MrgyTLIDH
I403zXV4r8p7TMf9cmP9CPVtlmzy390rwibwiLR626obnJ7V7lhKGzv9Z4QhGQpLIofM1gehsGNs
vs6rVfjiZxupFp3gGtfHbA+Ts0X1HaOCfDhh4YbfpJ6fsvwAdEf+W6IHXi+c0ZkbGjkJmFa0aTFR
mQ5Sag1Z7yil7xmghlgFJyuimZLQxYigo5yoIjX98etNORc2wVJBtwWhg7vq1F+gk5JwkGKGCrJb
79ySYw8QdYiEqnG6seHxRc1F6OIVuD+7uvatSq5C0q6KxqU+4NyRhsWOkyX71kLi8uNeCoJu6AJL
ju4lCgVq2th7cIg6gsNXMb3hpvOeLeO5gkNP0qm1xp24Wd0KgEv/Lw6QgA4jwCzrOI5NosvgBflg
GLTnma0wSKbvzAgXobN/1fzEUQoqp00Rj7mw2BHvbi1F77JM7dEaB1RP3DzVzR38qK58bpGw1H+O
KsigrVXtF2H8sx+eKwr9eANtzk8zyliV9MLF6wH2O93VDC03Uz+LPlkToMXFf3MViHwlM9K1Ggii
nL9GEXYRiXBrCk1D+a3GAOhPz+g2XXz3CsRc2c+lPLofhVyfat95FMWFjpyq35AFruGp5ykwPV/M
TX8FibcJzdcQ/JqXHsvaug/V/GjR2iIBi8mFRMI0IkEkkiGhF0jKsU+aZFPVLwGeLyLZEbE9yc8R
pV2Mx5bYz1+fqrmxFIAccl80LcgIpomAakeBF8VxBIFB29jWDiLvxlBeyZXWkXwIkasxnRybxFfN
TzelB/zWUldR8Fq1P8boL9/4pafPZfqqKvcjQxrNqmh09htXM1cx8M46CVdt+2ww2qxANy+BqjRx
0j59EcxOkPQHLGjbkzSmadowkzLhmhPWv1zEmQB8ytXwTe6YjZWvLl3ZKi5XHi0fGwXMInqqoNKM
IflEiAW3ijqbgrzZ6J3+jiX8YOrwRybH295DuXGMlLXuO6vMwrsgPIvWvoBFYeQdsPG//gxziABs
wh2uJiwYscAQF+W7rdUmmGlbpRGKErrWIQi5V9T8FXXlJhu/ucCnUJD+IrrV5AN9/kpSqMVLniqz
Jw3mo2yCjwAMMKVzdJ7TVbalhfeBzClKVz3KrVfR7vgGhXmd5m+SfCS4kI7WeHQughHm4ur75SfB
LEotT/IDFd8a0XNGUdrnihaKuQxYml5ficaoFo6bQWAQjR80MiTz2ido23nJpV8WkxTX83R3aehk
a5olpElv8hXvPoqk6mOGU3l47zf51u5fcn+vIcpXXKnWco6iZlzEJ2nHbutr+gqNjN5bKLrn7tn3
P2GywcNQbu3a7TG4Lk+yeiKYmPkVP4QouhJupW7hOpldDjwKZs1CZ2yqF9WWldy6FncseSXkLJK/
sHpz4hN4q6wQDOSvt7349Z9esLDNBfyBQpIzuVMqK9fNusYdLa9/Aj2RtEMVPds0DZ0td/zXa81m
gCR+fxYTUjQfj1js+DhmSTybq5wq8hTP+GEA0ut3FkZw5m5EWSpZ4sXO5bcCfahoaLYB9plknVWt
9EmR8YBhwBzsCtCEqSjivLa+kGrOH913K01STX1EDQVRUpFJb8G7I+pAYoLaV89Z0asrDW+BdG8I
LZC21v9fGYJ4gZ+/5n8fdtJDwZLGt0OJh42hDdUvaiEM08gNwbomrNt2V0Tyvv6oN2vaT2uaOn02
PKWRjJqEDDi+Uh/JZNiuY+x8uujWMDIlExBb2Sv3PXdox/GMQc8jUrdG5srrjl2394WFSXQxcItn
yzE8hrA3jtGqap6ZS2jeWUjfFtiieaskeDJwA6MC8qR9Wv8nwumiLQ820BKOxehq68x6VQjGGb4K
YGm0LNy3/cL3nd1I755zspHcsijTlmHZfV2dApemQHsmi4BhmnjewjudwzTgcQU/BGAS6mBTkG7q
qu4w2jqz/eEZw1epPerWz047E/sQbakqplNoHzdHY5FvPLeDdJJ7G0Qgbe0bV/5dwNUCJ2EyRIJF
0y9B2AuxNrlY1wmaHNG6C7GGyraLzeO5mIcDJq70KHAwCZycnMCQlbr1CkoZiBe0hYiuIl0XHAf/
JEZSy/Lrc2mLSCEpZKhIwRN8DEV20jh2otrhveVDylxHyPuaxyDHwXGteT9j2llw4pfUlrS5aAvk
FPkoS4f7Y0z2kILxdRPVvF2LTk4YIw4LBNzMLbSonx0VGK+aIMUCmCI7Zs2rpyE/gQhC0nW7MUaJ
gb+Z6aS3pf/G7JA+C3KSQftipMMx4isV3h7da9eC868edLqDxfiUh/5KH3/7MIy4rFUvOZSJdggH
dHd7iT08HL8OB0tPOPmUaVZ0gzykt8YF8w/a4YRbUiVaPMsQGBFapqGH7pQN2xIIHxfKx49Yl6XU
Sym5J74ZTBaR9VV7spBXpi5M4UUzMqdVKxL7RYz/HI7RNlgZ8SbNNjF//rh2rmqRVkoY0omLjI6y
JF3p3uEbIVTQGTekSNpmb4ZyVF7T6hrrF234lVnPSKoDUvn6nc8dHyGYges9WHp5Kq6jj3pY8H7Y
y/WJX+J4D2kiBi3MVzO63qCnv15vDvXOs//PglPoEfpRWeh6PDuTr9wlGwb41HkXgkVenPC0yZhi
O//Y8CLjdru4/Owper+8ONvvYhTG8VY7piwveDaZ2WzEb4jdt9Qo7kCA1Yh48hqy3D7lGKNr1c1K
AmsL2hGSsvdC1ID9/gR+0bXbDZh5olvKcYIpwMB/cK/eSL2SvCgluP1xmwSW6EvZFz/7lXYXN33q
a3Sv1aWgP3uRopMBPpT6noxzsqOqwJA8yeIz+jWCpMiHMA/ohl8MhcU/KaG8NodfUlbtlFjfkV0M
inMzgCmT8OBoghME5IMutoz0IsjSgQqCyMAcAgw1e7RVgHcyhzB+p+pzAwDdGawdxjBdZZ2LQFuD
kQlKJLxQM2GaLdDOwFRU/s6BAUtW9jgALuVmcxgQ3MxAG5I6ACOb7lw3qlIz8y1qLudqMqQh2xXd
5HxUjvdouoKkQ68/DhC7QTFYyIxeZXwncEEYg38D7eK36HSUgJbJdL4/7qrO0+OkqXj94LrQ/ucs
5dWWKT0gWZUZh0y/A9Ht7lQsHqe5u+j9ypNbIQvcwsdDNLxPxnMubVy+S+8I89YNeT/NnFha9c73
VEq3C+d47rLnvXMNWowUP81sNdmLzdyh2lNswF3MGsARgmfj23OPCIQSPD9EfxdWFft4GrXBZojr
HglPdVrhxI1bgx/m+Iox3WiNDPs2MRq8MNTjpNiBpSJ4a3gNFTUgU/jlYkQgpeEpN5YsA2YTLZMJ
DC1pkWxNJ6qNLEu2OQ7hfcoorKKbL2Ezo+ivfndyDfAcyTN98MGuN5kSbsXv+fpd3OD1n94FdojM
gGih0Mz9uOmqJIhcFa8NkW6xpzfqUCMfkRxiTLfUwsBf5TpilpCUr4E0rOvuZ4m0kwh3lnscu/EQ
2P06tqEtUGNw3dJ8tEWN0ebblGFlyymnKjoinCKFxa4KGHq25R0TJS7lDv9KE5UoYdNkEjZ67q2x
xCCAGBe6e6nrNpSgcdxvteqatvoKa1I6MYWg7W4cM3rI6c8AnT6P0rMQfunVV81+swKTbpq+GYc9
wMCFAnIuuaAx8j9va5JcmFI6ZqmtcFCUU02DAoYXz9JINn5Y+6BYOB5z1yq6JUQnkxkYg+mP3yb0
UrcPEL+8p2rB/6UCohhspUhApmBjwLL8ei/MYYlJJDT6yBq2TeQ1H9eLendsMym4rWdU9pnYw1lg
GuMFV1IJHzF8DgIZ8b9ZlzkI01CgG4Tjj+v2el5ZXSFuc+uqhNdW3hn9K538GB1VJnpk4fRxhT3N
wrqz0efdupOA64WhHycu0Sf9T6t/18pjhg421i8I7pQHov3y1GBu/wA4FE5/2HWi+vHxSbvYqqwG
aeV7MStIAcP2yFC5dJFtsKxZY22EBwvRz0xegIrg2byOkdKS/Q0jdN6BJcSgl9pLs5+dCa1oi6Bn
+wnaa1VBGPhyGN7nw7AWhaXIYeMLNRC/hD6fGD5DqZCk71+/f1WclmnsIdlgKgpwRfSaPr6NVMZu
q/bN4F4HPduE0g4hpuY51jF3wxmKaBJ1qKqi+a6fm2pYe1W9s6I3MRNXS3ygvAbbHcxig1PYb2XQ
/7J+zLq3RqoXLow5NQcGt8gl8FO5NKb4mjEI+gajVaYPMYjjU2qXe1fJIdBoG2piF4yscycPJ908
Nm2xgfss4Pcx5lbSWxYd7Rjf8bVwDAw3qvIQXhJsAzTMXPx65QRPfnn9+r2KYzp9rUQMJhGQUPGD
nmxrx2/VYrDowdBHRqZ6rC4QJmWVDbeEuZrtODmMY5gCcofRgf/4BYus8HD2YQpGx4k5B2pDhotq
CYTCUL8SGR3eA2w28iYu0eiV21y4Cn79uHMjGUdWwVoJWWSwvOK6f5eNZ04mh0UFD0Gnk+Op4AEs
f+eAPiFa3gRjWm4do78bimuaxEIwTDgR2QSXpMZfZN8GtohzpowdCZiYtHkDaEBzBbbcEeGDtRXH
h059NUgWxJSJv7+sdzEoH/j3nen+75GqH55mcih0JWpd32Sq+gfARjbEnUo9E7nHRZzqzAXjsEd0
SIgAxz4lQk3iJ3YfMhAvUcth6N5jleXBGdmSfVGsW83Cs82deBYk9iEpiRHz1GnTzk3PNFxGlYjM
d0GO2Gu0K9y/ECE/NTkGjcqAoPw2kYGp64SfbjvgyIJCyPiSVD/b8WCNGNogCplo3X/UcHyrLWGv
FR275N8MeFGKpVeiY6wNSXRS2uewD0JP7+hkklpAVScdR1ghh5OG3WXXn9QcxZB2ZeS0RwjmUEVJ
lG1qB2WhoYG69+cDzU+BsCproPzM6YRLV2o11vKG7hTQAc/aFeW1Nl4Drgo2KuSb3gu++ZhH0IEA
2wR70zlxGIPhV1d1D2JmpejhQbF4jPTNC94qdMFC5pIyHiVQk0IGiwAF4foqfbchiZJ92lHpXsDx
m56eT/CUoR9WJleBXiHts4C/mfUTVJscowaRAHJ6IBohdQL+Fa5TcqV/Wg24GFpXY2w3WZJs5BzH
jX4PjN6DdmdbKRob8bFicDpidxeVz+XwKpyK671Z3fkdASS0dgqorgRwjKHCykhforpYjwrOVPoz
ufEO61pIYJFhnnr5Go2XXH+LADskYf3opPHOwLIw6TBmxCEdwzetijaUc45yRYmCWIRWRuUcBaZG
5KFDr+6NUhF+1r5kQyDKIDMhVpWYGzGAskrrXEcKpqUvwWvcPRVxufMDa6/4gHeU5mdb68ziwBhx
L4n/tkp8IiFbcIHamb5y6vAqUzPTClwpzCEFQg0a8irH7TTzirtUwJDC9GAM3kMYuw8S/kOm9HsM
flca+AEsBqz8aibxVhoYbRva49cRdC4DYPgLBVXo8YkhxccImkphAvG9pOcKSheRR/hz0pZPq+NM
1+3xHhixY11yY5+DeH1YdZJM12M1WDXGsyKZZlCBHbaEGSSvOIOOCwvWSzZsBylI2XQ/+Fxw05Xs
iQBVdWdUzZDyiZFe7HDfo1cP5QSy5LNaUh6fcyxEdVxm1S3Kizcj2yg9u4IOF7LS0gU0c98KXQJy
V4a3MLNElH13/6QN3a8h5O3l7N+GRHXlF3vXe1kejorvMLnZ3680JQxjH56ORpbxxsazdlOLpl9B
fk7jKFE2hnyCC0uHiGgFWPTrPTJ7VXDH4gtg4SEzbZRoZQnEOwD64Q5bgfxFQzPP4XBcuCpISeMl
/vAcE5QhAPBpGTQu9fGkGKlb26wrnWcdC+yq1G4TWsp/1AGFt9Z4CmFLpUn9GI20jYQIHcNhCbct
mPJlXIJ/8fZI6W2d7qEs/lKMcdX4wwFtaBo7ZJRe9zT4z8GYvHnQQ00YoWN7RHwCwx5pnXcgHusX
17T/97XjhwcStcG7bRJnY2wHdQhTM97m2ADBgrGcjcg4uDsWJxpzjQU47qCTDIeKFSnuj8sNOGBU
DsDl+7T649IMCSA7Dd4b+0UH76baOyiTWb6VkI/+3+8Vxp10svhwjBomSwN2tCLdaG8JKNcmmCRx
zwBKgvUd6Ffuya/Xm3/WdwtO0lCuISCiIXc13k8C2Fde8V9otDNPS7ig1aAh7hDm0WaxFTzXhad9
+N9nnYROf3B1Mx14VsQkaNoxeFiVMXAk6S4z17b2kFj3rE/cEQoC1JSSvvEQ4Akugg27iDa8tQSm
EYLjieQcNRV15mSTIfDTGb5BTBUuvb6FBQ7LEFntDkdBgGkCf+4oay1iOEDgFKRhF0MfZNpls9xF
4F8YFAvYqYPGrwCvAbXeN1D5ygrR0rHcC+cNVChULjfmnHp19qsOIxIwdsarr+S7jAybgcmqQuuJ
/5dvnfd3Qf54AzVxmUmefsiGu8H5R3hneWgvdM8M2CjzR/1n6gK7ub0ZPVzrOAJ/vU/mgE58rP++
nUmkHgO3szSftyNAWxGxJKrjR12MUgGSizud+m/nhckJ8zGbV0WyFETmoYy9XVVg9aNGW1UGkiI/
C3dqKgEcrs9ugKKgEA8hCxyUcg/3pG3PZXeBG4qx0mLPVGzmLz7x9BJwOqmJnI7N7mGc1usEkyY5
SAn4+mKPuwYXnHxsU7ir4aks+rUdLg0R54+bKuR0SUdxFptc3EMyDHrgVDfJDh+BTkp0LN9Q9SNZ
EDRTtgI9Gxpzy/znubtWebf0pNZLnTrJm5Sl7RFY/okTR6HmoNYNEubrzSLqrE+v+d1KkzosDLPW
0joQh9BQNrV2/VMYReWSHM1MS4ihmTirHAsLRvkkTrtx2UKQvBHYU5B/fwIWOCLopoukpLl5B3RE
IU0FgRwsyiRc6VHTtkPLrYoJxC/Fl1HLlreBaR9h7wvMGeIoa4cSfaAPC2z50Ohkp6RWhVysaAVp
/os4yF+/6bnU4v1vmmwnM8hDtZWZSYeNswmB7dcXRh7spSyVthiSqEvc17l+zoe3MNlFStHnaZAy
IwauWw3ZvpUET46ue5Y9gKcS7e1RRXQRzdy8iU8MdDPvpPf4st0hei6QAWKQ5Y/fogHx8/iU9HsJ
lgwZ9I1NUNfX5TbH0lua7MfUwzW9r/nN/xcdKDDG7H0Klto2drymRfnK2RWBYqBLbFED34r5dwmL
zmzeq0v2Cq8DXjvcXaT4APKQYCOrgsLB19tgDpzloJ+tIQOkA0ZVJych83K9rzv2QfQGjLyskWeN
1nqz5W4gcRjyYt0tQdhnD9+7JSfHwcPBqWtblgyqN1y36SSk6V5FiSaD/LUQUG6//1NEebfYZJ/H
UoDpocb7TDFaJH6Ro4PoY1BMpsKGp9/JK9YoSPmsYgCVvCleicnRaw181c7PpIlSiTjURXQZFt79
XGUBjN9GaxK6ItOoj1HIpGk6FA67S0BlDbCtMDEafW8FXGTnWBXJlAhOEo2AEOZXg2zY179gNrC/
+wGT7a3oWuANCj9AuFOqVxptdBTycW80l68Xmi12QYox46DQBWM0+Qw44eWqMzgM79ULZabPhQ4K
DMKkeL8MWN1fQrrg60VnjxIDNpptSLN/arHLVW/XnsqYmb5Kl936Jn3zxA0tq9cMGaYlDOf8WRIz
BqgJAhc9OUtIufW4rPOQAuOWngHhwZzCnR35dzHSdYVUx9ePOIfJQJmPBgLC89BDpxWiZ7Slb5Ry
eC8B0Qd+KKTn3U1sXdzu0vlPqDqo1UWVf8MhCpdYNrOZnUb7hH3C6/2EpnLiMQ6MkoPstxhpG1jI
teCQaG6ZryJDYYpJGwkbO97CqHv3hbCiR9MD3lqpnRjoCYyKl6ErYv+VuRgGwXdjgAgaw2DsxJET
3bMBy7E6+L2IIppjLvPLxVyRzQeFefKxeq+MoIGCIhpVfGPNi5nbOxocI0YaKQw7Ab4QTagoeXF0
6Q53EhodJl07w/g1GGj8p6KkEjIlJuiSr7/q3LF8/9MmAbIokZ2NIEaKESRXMxdAkqDIRZLOsfl6
qdk9+36tycHMC1uVtA4aghwes/RQIVzpbPX+hIsfLSgNCmi4dOWIqDINybSjIXIw00WadRJ1yHLU
3FBckAAk8E6zj314LaQ/nvwMEgG9EuD+Z/g7olahZqOE7U0dLVxkQpa28Oz5gWHrwK6hv0Io/hiC
01YOk9rmyNLltXuR+wkwIi5g6rkAd6DIL0iccRfWtCcR+vr65c9+53eLT76zFoYGSRHdAhZnZiTU
2ugWZNz83uKHnp0CvH/SyYfuc15x2hENBYOLrm3lIzsRnYRnotSsNXz1EoQYJeAfirYHr1a72NMb
9P/2mnplAihmWbmKG0B5EZ3T1nXWPbQAAunXL2UuaosWBkh4phZQzj5+kXFspdRV/FudU99H3gVs
DEL2guBm/4OM7terze5FhzEog1DIkLd26bt0q9GSkRAmjppyFtBl6pruOlRLV9Hsl363zGTLmxGC
EdLAQ9H9Kbxvo/LCrh7cH8tdmZnxOhCb/z6Q+CXvHghadWbHIXvKD7aC7o63muq9gnrjEmp5fQNU
Y+X69Uucvd3fLzppgDhyXMWhCFikyeMI/Bw3HzGesCgXn4T8Q/MMJLJZ9FL+fywMmkgjfaL7Mnmv
SZArRmSzcAYUsz3J/RXTJi4dtMgYPLoCOR6uhHv5wgPPbxskN8AuKzZU8o9vOUJ0x+8dUGONjFbe
yvsOg2ddNuj6A2XTz8DGGB/8aby12TbE1LDvfjFC+/pngFhmnWko1QWZHGU0YTY6afrlY1imKjae
907erZL+W4MeyM2PqYr6rdq/mEa+IZoh36u0yosQI8jGbMvVmikX1BiEHJiQYNUYk4xAfBgM/VFC
MoL02NX3VnlIjRBtrr9idTOk28CiAXwR2h5ood+kKLic8yMJHXdok6DxgYr3ttYQYVHGfcE00eq+
UbN40tpoDqG57ptNF/4yfoVHR1t7zb0LKxsFImxBaVypW8841/Gzrlyj1P07cK2138qYYmNmQX+Y
1obkWeANXiEGBHTZhPQAYVOtrnTSJKLmgAwaoVRgmJSKLm9Jxq+cRFjNKWo7mT6bei7tq1Ck1KxH
qWyYHeJUM56FBADUgQgsBtYEJBukqeLFiFZd1v22H2SEETpK0MLPdwX7KfaeYbcDE0Im4Qorfz32
r3Xf7CS/2HjKHVDROPppye7W+B4W/qnSTqhb6tAkKiA9sn8MjWhN8xxcz99D+Kh632zlztaZvcgd
7i8O2dR9rGVrLZQ2sgn/8i/D3TiJ/MN2D0W4EdpeMTtsGLpVKGkeqlViyFfjciD4mClIThv/HdtD
0GGNUbsMV8HMj55xUEdGkNuq3zHXEc+REvf77mds7tXfBWiYNICcF4juLVUPUSOA8i64vUBZVqbg
bGCVA0iwxFqu4K1dONwmVgVoxpIteNIlbzciUrPJUFUNeF4d5TP6/l0OJXNdmBfVOJML83fQk3Ys
b9Nk0S51xFyJHgzFgOtvCgNUzqY30WnLfkrFvkXqLc3/tlt0IXCAA5EWoB1w4EvH0UOK3oX7IkE/
7JHvGCnjVrazokn1LfnhYU7zj/RLvot+uv9RQLiS6AUrBJLGCi4/rdli71vGLqUWIP0QUndNeC0D
76axQcFdNP1G9GDawdxoEW7xw1VoecjtD5Rc79zhbcBSl/sCF7YMgC7cItGBKGN9k+gvQRns9CrZ
aHQ2xUAxxaM6H6gpUVjm9LlM3TSwlwJu9HVUmKM0Iq12w1iCL2UQ8TE4xXkIcEQAw5PsUbG/l66z
11HqQ/lirQf/9BEmAL9yNGDZE9kmLI5JXK8T3JsXfsbcRY6CDIADMmzEEyeXQj9ofQ26ORTMGS/n
y+BfGfxtn9XYhWm7z80f3c6p7mPdur+BPkYOEDf9C1tMkZqd2b1+/YNmYyU1KHL0gHQgu3x8LZ6S
+aXWEyup+Wk7IJGXvhbKYlEv3u6nkPxumcnb72XN9RIXionAunAb7xMyaB2mPEDQu1scC5D0AGtu
S83VSF6+fsjZhBaOOCgPnffOdPnjU/pRQ8INikIUveo1thwKFpj63UEbUK1ZSwiJcfiynmMfqetc
/d+rijsC2QIECvNSOqwflx+tsMbCebjRaZFYF4yI5FKEKyC19DQWnlX0Rz69ah4Rhih0Hvq5Hxdz
lAEHQdFUECrWqpBDJVvl6xKLaZ0IojodnVviCEBDtrO1ghRiuGh8fxutffU7Jjt9UEbJziR+x2jW
d5CGLdR9RCvTGtKT4o9bfQRJbqKeMziAFEowiNfUCr8VKcpycrtlpENXPdFkbsF+04OrlYelwyhK
iU8/UcCvAQEJ9op4le/SQqWW0q4rOIykhVWAsXX4Grv5XdrWJwvVY3kE3iMXO7c40YqJkFgqssVe
xeznevcbJlsz84M+TTp+wx+df7pv4PhElUU7tY/fuHMMZDPpCRAwuH+Z2KqjsxQc51+EaMIjdQx+
YHI8myQrmygQLBJs0UQ7l5o/IST7NCZQYgyo8CV12HpIXKAZUSgXBTfShX0rDsHnjwEG1mHIznRr
kj0WqkU93wBoRgzHDbmU0pPTvUJJoR9mVG+iB5evG3UEmnX9eum5OgRQ8832Dt7QdO6BFoGU16N5
4wxxNtE7QnA/Q4k8ePp6odlgS03FuIpY+wnhPpCIZnXDQnxrHTXm+EL7YhFFe7Ml+vQm3y0zeZOm
IbV5PLCM4m09z9w5EJ/aDiD9n16NZV26wP4R9iHC7j1WfM5JXOC6/YZ8BvYzwYg4VyOcjtBx9XLl
u4PWQ61+o+CPy9cUoOLgHk3rtVKyg2s3ghhB7hzSoUibjSN9R8Vu6BRYQ7tOhnEVo7QAchr9W/ih
bXQioxFaN0GmMcqxThrWwqFfrsYGuqsFf2rUV61kbTrw+iIq1a2MR6n7xxsI+VvuzJx0fvgn5gbJ
yG20oDmFvrFHUn6HNmkd+WLe9/WHm0OXOsDeGK8DLqUvMjmlct7lalGCz3acm6hwrQgNKMyPqXMw
PkK06CCUGjKUfrMaoWvjKJIelPS//h3q7EHFo9HhMuOn3EqfdxEL4/dY8f4PZ+e1HLexru0rQhVy
OMUkcjgMI4uUxRMUZZHIOePq/6e59r88BFHE3vKBy/a41ECjwxfeIMORIDOfhmZ3D2niCDwTdTO2
FNozRw57KYivBMXYACBnnTOa6rHv7LRARzwN0pPfbwNbv8n3AOvPq2iZpc0kFDBA4VoYgMqzM7XU
dM/kIoU65N22wqve2rJvgXCuk2eWtpOhocGicmZgDD47tXo7ievIyPko8lZLNp3xmrfKDUf9IT2r
2OYW91G5y9QDEsRJgbxw79/03V3vKLuvv8qSwQCf498Hmd3vmoPwRyLzIGYMiKF/MSfoO06wwWzj
xumw9khZ2ALEZ0dgaM37uO23EoofJup1dS2T8xW7XikOMXJw7JVKHTa+9STCIoGoQke6P5JSiHsg
HnpYfoOr6eleMCjpTimBsAYLXa9L0ahOD0ZRX4VCFrB9I8lVYyHhpINZ3An+moMwESlCDVhgwEvE
DiTXDoJ97uEE1/d8pmkzJu3p6/lZinkxlkF5El4qJiOz71QPtdmEIah+SNQ4v+wIRnBZytHh8+vb
GLbeqmLjYgnkcsjZF9HjqnVCGA0iCFLsghc+UrAjATPaRyBqofnaG9BJnr9+0cWeNu+IRqRgVHyS
ZK8G3R4AX9B48F8gR4rKP+msHT6NTHYJVrsN79BSFkVTIZ0Gqpnnk43bUvpOj33lYcQxP78GEISC
K0DoC3xtdmYlcmoOkde8M1Mn7S1P30L5uZN+igI+yHIsgAFyOwiQSoBDuHD/CJNPzC1YJoLI84nF
GUler+gh+2KysZEhdsifRYAhGvwIgxe3lKLoFlO7gFNChLN6FokQ89MMCO04YX/5WaFersilPeQx
T5hKcy6GAJO53NlKWKpxZX0934uDgXMzifHBJs45k9IUyhGaku85hoFsORLdYFBAZv8v0OuLh6wD
Z5/WtIx10Cxrs7pQCYM0e49YgARwRFDocKrXVXzC4ta9GGi2dVVsiGzfSaOTj1A9lzGcSGCeT630
orYPydotuxQLk5z/97Vmu9YfRrsrofCeLNDUrBeCYZSHqv4A2CMPzqhhvCOgx3QHriEALMW6gQf7
9Xd8T5DmqwYepND4ImP9JBEOyd02/JDJ9Qb9agIrx3llQAqsJxlXV099VhvE+/vNCEkw7o/CGqkb
JFezsys1OxvD0exeqSv3KZqVtNDpkGUjRhi3Nlg2ZTq25aqP0FLofPnEs1TLB4fU2ilcLrIDM6Q8
A+AdfjRrPTP2TQDxhUBMSHPoExL3K/O1GBuZSOEhw0turb8n3xcxiRT4gZ82jB6Ou24vioYJOl1x
pW/xt+MCK8qn1vHcKjtOzfOkox01rGy9JeqokETSid5tA/fq2cJRM72CkY1PNEGHU2TfEgpz5Eu5
qf8utRZv+3YrNLg6aXTxSN7nZDhBZ2/qUhfAlbaG+dZn1ylxa4epmLNV/CcLJQzhVm021DUjbe//
I/CxqJ+ZHXib8kdifwccjkgUPAAqvfor3RtMhF7SkKqfTWGx29AkI16jSge6MbFuqvBowh7QBjwt
43yrY1UnweGYAmtvlZ5I8QLnIRmVq0SRY9FRAkYT6/5KsLKktcpckWI5lHz4S2zCi8+lWa1tJBFz
JXCZgGavJcv7KaxNI/O+KK6A8wnwXBtLOyUm+sAukwovurp8v6KPrqf6VfAG1mU+F6FQHNREttQt
yMhnq1gJ+1StbDh4YWzvU9RrwqTdR9ZwlKJxE0Bl6Lt+m4YjaUOx7/A6adVrxXlwil3hfO+gKjS/
cvs1Re5BsTYWOUuH54UFZ9cmFLegiwYsSYf6h1mu6dYtncesfQvNNNHxnzdv2y6BvWQ44QnaIHUM
zkjTefTVB6p2Xx9OS5cMYDlgUPSIwaPPUjtcdeK6s6zwVOZ3Hb4bGA8iQPiOSuKQ+XqspbP/cqzZ
QunawU58jbHoh4gq/38kAOjFinRNzOeqquPyNP77drOIJcp9yw9HliYtWCIWvN9YiUJe7Y8ua5P0
hPNCFZIps5HGACR+JWvhCeU47rUaNWeYiWTjnE1ggP9gIi8GE699sePUEmf7ujdCIRFCCQekKN+N
YqtenKmni0Dw6/EWp/FivNlG6jTJc/RKvFx9lGn+JKi83gqo3Bq2Z20gsYIuXgy6WtMMJju2STYY
ZoJUfGTdK1Dk1yCwi+X7iw82hxonpZenUsVipC/VdwnVoQc9+ktwl8eo3YPu6c1hG6JyQ9eJGF8g
oHsYY6sM8cUN+O/cznuLnRqOETuTDTg9E6Foxi3JGW1cLvzV4Gsxi7l86dm1lsRKWhWeWDiw0UEs
gb4B9BhQNA3qv+jm0l2CfW9Ir1+vH23lu9qiCnHxXU1MTtVUnMSO7LuD9tpoQgZyhxEaqDLXdPqt
WSiQscq9rHRcXOgzdD8z8418YxN7tNcx3WifjArgt8o9XOzfFawCFOLpgsG5y/xjlL6I+6dMiai8
X0X3BCNsoxoIICuuGfeCHmEkxfbrF1vE9VxO6Oz47APvf16sRMKgpGdFdzd0Cwq73YHCTnVrrYy4
NpOzMzQpp5gpYrk04QscYLC7ZB9ErevFkCWIw+WrzU40DDWDLFbZ9CIGzHZB5bj1sBMKvNJ9f6q4
31cvo0X0Pd1+LBwBLMEomh00SpKP/MCm/E9+BTQdYofwc8Q2iHtpHFBEDg6FcxK1hpVPuXg7ES6g
SEH5njb/xzWaxD08Uw2IVj/sQBYyufScqaiyHXtdEjONIh0CP8AtYBGLElR1aDXIm8azcMkas3r/
9RMtngz0ELm+YH6rc2/nofWUtFT8WFRdlWZH+doWohVnzdyvav8ucn3IMW20EkRDac5elpS07fOA
OiBf21LfOBSpNfJqoHg70HfQgwXeg/BV99Bnap4K5UwnAdIpXed1+X6RBc4zJp4B6r2o+5Hrf/wW
ctykoD9pr3HB8S1IPZCHhje600rKctITrlYUqwCYfj3ji2jFy3Fn5+NY1K3m9VRlIVtJKOGO5Zsg
24+JtKnVgJPrVgAXLf2oho9SZ7mFjWQiQC/QpwisI9A78nNBw19bd8db2o/A+WSd+MJCZGP2bOpo
D2Nh9O8pupzjf4OScnhUo4OJWHX0Csap5ar6ekIW+5w4vADZQ8XC0I3Zpigzv87NjkGnIaZMbtFX
x1GI9tWElogu7zz8TCkW9IRUI1oIwaDcTGv589I+uHyG2UHUTq3d5FoLCohcpx83INUKk4jn0c6e
2YN/9Mai/ouAEpz02RFURKWeezIlHnYBNXF62S6dFRoZRI6CDkXCxtdOh4cOJxEBnV0Zf+kYQvUO
KzHaOfQFZjfK2DhooskVBfnmBRibn067jrhDksuNcFlRsjPVLpJgYnRNMtDgw9fMfMKdaAc+QmB1
dMzxVvU5lxfCxWPNFoIRk6tYnqjC+2hkO6gS4C40CAlC2i+iAGb91uXfPBQ8wNUKynu68+k84FRW
gXtDcZun43kOjyEeKYXJ9TcTKjvWwruxK04CRZLSxk2m5krySlewVCqSuWZATXnqxCOJtklgv618
JbHZ5g/EXgQLBvLdwib+4wHVGmbmJ31HbS46DpK4idvgFl2rUcY6EaNbuxAWd5yNdb829NLZCFGZ
sxpjUGSFZ0Nb1dRnuh28n400tHPyprx+SHPoBHtdupexowSK5csrgcfSurwcdrYLY58ChDQwLFiw
pvk+Dj8RbktGt0sOpvGkrDq4LAU6l+OJ3y9CRmfy4i5AxogF961qFdzbD/SQBcrMBueHqzV7IGut
jcjmFCTcG/86s1+cEZl+f+fZ31c++Oc+GVV4NqQqPMBQO55tSyNUiqATrSE9ErqtaeK8UAnfdIN2
XVCOoe6yofguKwBQ+nLXtHgGoHH/9UN8/gTiGRybagtGBWCPPk5JG5RRDt7pvXbKdMA9lu2THP4C
QDaBEY7WeOoL0S0DotculLIN4JezASvHC9vUIAQswm+0fhyMTQsuuiM3P9s8tZ4n6frrV1wekkAE
ei9VN3NuvCHhcErdoycCxHIOujNtBIFqgnBBnaDS06OmSeuNhYVSEW96Mews4FDkQZJY3u/Djiiz
/PJ0JJODvVE+y/mToLT7pfUE88PBKUgYdJuTvpcAmtgVVgn+sfCmk0Qxi9Y1QRPmXrsWF9ERf9eH
/hd+ZdLKNbHQt+WBuSQU2iGEa3NhhkpKeqe0m1AYfMoYfadB+G7NQZRIRwZXHmyl0WmiQhwrxZUF
QFV17jU1AV9aukKJa8IFKcx7RF5eVdC7rZm4Y9oTyZz/5Iv++6TzRLvVdN+QYp407R8Bhobds4e8
J1+TgqQOww8ZktVqzELJ/cP0zLNqKZLlTCqq8F0nyvxJ9yxqz9H4KlOXCTEypCHaSo4LhEkP7ljO
An9IY5lEn3rDfxR1RRmFVcB1ln8bgPRaVo6/2aPwl12Zoc+XCQ9r03dBpNNEpmyWHde1Nvj2UISn
xHuGhdJmDonrFjhX3h6IOobmjWaMMT2uaiQtlLnFyMhRA5IhrnRmp1qVW02YNm3IRTreJbBfUABl
owcpDPD2mGBPZsK41uPwVoWyghBwT9QpELtknyIGF7sTuv9LNhrXZQAt6rWb7vQevnm+sX9GuIKD
/xP0+lbvf+qldd87OPsA4vQa2NvU1P13xDFBC9o03N1qqW31SL4SXjseyMHqdRxeLeFBYJiH5puA
hOidum+t/oo1E2cSkpKC4EghIMWrLU62oimwVm77HIB+nKXZMWiALskR1giFbBUNK2JBng1SNuV0
eIR/tBj+/SSze7aGAWZGPYMB8ucARIeLfxA6TfSrZE3oxQ0ezQaVXbOmIbB4+ALwE9KhIFNAF368
YIpQzdFv47xHMFPMev6KxRJ+rMoW2xfWoF2v5BdLM0vCbSNFRetAmQMujHRo4rJjQHoLm1Q9pDS3
Ra8gxNuaIq2+crt8jilQAboYTmzEi5giLAvFHDWGE01ygAlClDPfhfV1Eq2hz9613D9GiIzlQMOk
I0IPYq5WEeuen7VyFJ46DW6pk55H3K8tRFyCuD7Y8ZXXhldmAz467L7h0DVkd2YS3FV9ugWRD3z/
dUhRFBluZXPYCHlSm0Nz/Kmn4KiolhtSAcEkwgDxuTWbbZYj/5LG21R61AEcW0lwjjHiFmhIGHSK
Wd/Vk3MnrAV9f7VwsnB8CY1huqz0jlEVmGVMgS1N2oA+MuyI70FRb4sBTGb3D3HQZoiudJl/ubbV
fONvpXblgy70nrCeQxkPcJrwdHkvPF580VjV+6JJ40oUjOBx29ldlco3QdEezfJpjOgTvmlRDO0f
ZyXl7EwvXfcohPsAxxOcj1fmH+i18ET4lBpoYKKmOC9hIUGg1jbdjVMdjHsF4HqIi92oIfm00/In
4GrcNkBRpch7LPVVh5vPRQIqWJilou6Glekn0h9grj6YAr08MRnwRRqaWlTsWio4BGyUCLClbLu1
++tzRgL0nB77u5Yr3qOzW0SuxkLJPTwTe8VGAyy+l4vuEAG05f7SUDtBKm16k/un1Fqrvy440DE0
1kgOCHywpvOwPLOdkPpAVOKPgYmqLe9jNXfzStvT4G/h2aTGnRyoT7WS7m1jW2BxLuXXfTVc15a0
K3x9p9baVVkQvGfJXd72/8h+6moe1BtZO4Y13qVUG+/Kcd/13j6QlYfSA76r/mhk66QGd6ZP0foc
5d+wXEJisNuWWvpNOHzSnAHbCxTFjw9FU2+Kwr6vmuH7VAS/Vy6MhTMUiqcozzATVGpmh9rYlUVh
lDbuCoF/nLimtUhxQxIQwq7rMFSOuf9iOCC12lpozTaKhiwOahhI0NRpvFE8Z2+md334/evneuf0
zQ5AKL/oigrFXTbnDFLiNAqpWesUgrzVo9mSWwWVs39Kxf4x2dSuUOozG9osPjT8huBD+auPChwj
Cndg8tT2ejTSq6BvDpVRH7WguEbb416pvK3A0irVFRVYFrSCBB4Si9eZJ10D85fL4EeYSnuI2EHT
gVJfu7Hey8Dz1wLYjScCagLICcym21RKz2qyqTgFknJtVOW10T+ZCKZLheqG5bOhjve5E99Ig7OR
a/vQR/VO01X6AdHGf6wKxFRb68YvtatUC64DRUPn1XJ729l3tr5V1OtSJsmYbpVJO0QmFlWKcpPl
KE2ryTHJbiba+7V/BG0V5satNygb/Nqw3MxgjGGKAxJ2jPcpNCzQxszOGCOX6L2Zfeq2hoXQe7u/
wQl4k3rNScrkvRZXSIcmL8M4QhHrgcFK0tb06JNo5DtYm5FKBOOpitsdFP+1c2PpsLqcylncG6V6
bPpAwWEo00fP7wP9UNXWxn+glM7zw0xqVnWgRQgz+3zwGEGEC/qmhvvLxxBgiKwxlasgP7ENFNXl
UNBOSD/Z0Y6aoq+69W/OiNTGzRhq2c04br/eFUsh1uX4c95troaVXSDBiInQN+qKVptfVfpzZt10
1o1tooYOQ8Hf/8mgHA6mo2JwiMrmx5euvX4qYyQwTol9EKL7lnHou7PEpUjpAIEGUa32/DUtJRGp
fprqi1FnU42pSt5GhZWdqJcQtkLFBUZNe+HrlxN/yhejWLNjZvA0qe56Mzu1OsL+h9pBWlXosfkS
gPODka/N5cJlBz4OL0H+TnA3N0n0R89DqUbNTo7/zdAfDeO5UV7K/HGCGzc2G3qnlhNAfwlXdsvi
wqXqoyJfjmTNuw/vRaRjJ1Vh1b6SncZ85+i3vFuXvXw9lQvhsXBEAl0J7gnDk9nRpg8d+ltVmYlg
qkQfKcISyVXz+877P+N3EeREb1Gls0DQps8GSjIl9ZKOgahfevEOMixpFTR9AehH+MECQvr1my0t
Rfq971hhUVifRShpJMlyoTGgqOSgGdLpB2ETBlD2T8YRsRCAegPNjo8bzQ/MKcAek3Hq3dQew+KR
rGk9bV9Y8uyr/44ye5sYkHVU5XkmBFBGZJL8dT+uhaACwWnR/oC/Q6FJTOjFaosRXdSaLMpEHClB
aQdmlh6UBqOQ+O9+jS6zsIVNcZ1qQhwJRuVs1kbqaFHr8T5gQgfneXzOSmDrGX580Ejbm9V2wsJq
+DDebP6C0DDTBsOxE6UOkFXU62HEjv3T12thoWXCCmdDKRYqU5h9zYYpHBhIVpNmp764K5Xr8iy9
NE94cdTn5BcqR7r51IqW4so5oS4cFB+GFb9ffLrRmgoHR1Y2F85t9UsY3mJ3ItnfvPgm/Vv2EJTd
aMQHHYIgLpihsrhvg7s6u8YopLpODnG4s1ATlt0EiGO68nALDf6PczJbV/XQx15VJZnQxaW0QbUy
GN66tnYlPHB0s96r3UF4ZYzyi56twVqX1hnnJ01Ujm4+yGzwSa46qQl61pl6LbV/yYiPoDDon/v6
7ISv0bQCd1tcALoAMjAk3jfmbLws70J1GHVOg3/g4Suei60u9MjoPvmlk1FMO5hMGYXINeWvhXOc
rhRvyJFHejTPx1KkdgbWHVeFfB4zYsJy16qiJw17O1pZ5UtzejnWbLXJRlWDHGesKdm02a4Jt31M
ocEVbg7JThlXymNiyma3/YdXm02p0wWOkyscFTlbt67ctL2d0mMFTOjrzbs2jpjiy03k+12HsAJ7
d9hxN5l4JCrXq6iLtVFmcZk9DY5Z9YwijxTFD/QRYgp9yRrucm0Y8Q0vXiaVfa2LxHrgvuC8o6JH
7uSrK9HDAmwbuxt6RRbFICoP76HvxTChp5WTlLXZSfJufSrDunLdGbcF9HP/p460zJujHM3hoUru
pvY5H1ZiiuXhKVvSEcVlmJrix7dEcFtW0oJTXeHO0rO3wVO2gdS6cWRus+7JS9utVI/Yt08YAh5j
HQJJjML8KjP9/ZL/tEa5NjlkKKQSrX18kMBUy0KyY+5O+UnU8iMwb3oK8j/4Nkg5pPzUHcZ828XF
FbJAZoFSWujtwuKX6e+H4nn4GQN0MCKZxY0oyOhvKRfFxgkIZDQVu4gCBfwNt/mnaM+6+VN1MheX
6B31LoICV++/ddm4Qe+pQK89Cb4T3idF5iZpvPeG3wp+3GF87tRqp/0Tx9eJfQUOsKmRVRgPQhVD
n+5r7XtjP2IMv0uaY0VjxB79B7lRdkZ26yBoXyLxh0R2X75iT+oWqMAOuL0Al+Bt/DHf1Iq5nQyT
41zexJ3mBg/iv8p591JJ1qaO3hC0ME3r73w6mEPzs2rrrV19Y6zBRB/QKo5Zb7hpPKJ98Vgm34DR
GvW13VsudA3wBmr6TTHOdW0g5AleG1mYNGNGzGM85Nu8vB3r3RANboLcCHRv59zYkHTaQ11k23o8
w9UqTazMC/gDaYm5HQIy3nUV2uhzpFctilwDaKdW3rTKWxHR85C7rT9GexVdpoQqq+zUe2sKr5TG
20TatFcRHta0I1A4OfjhZ0BGkDhBtFKNovfWtJBxH4xj0Pk7sE43JT4phjVuKwn5i+zVGH9TgO66
cD/i0OYaUyG5olg3FSoM8XxTlSreh3D70g69eADng3KlS8m+z6ZzLfW/lK5/E9o7QfDWMzBEvFyk
+lQ1U7W7UZNoVxNKqYN+/XtotnAZClPfE3TrSAbFr9h9697fqeltB7Q+/uAABXIP+4bKHJ/64yYw
B93r5IZNMNkjmjO3Oig6cHxpuXLJLgSq5BLUYRTk5bhqZ6lEXYxKV1o+h86Us7LlE+gY8DAxJAt8
52/KP0hqMREw2NlE+J9xALkzal0vExhDCiV/h3YIxnu147R4YqNtSB+GDi84j4+zFyep2ftTSAxn
HwKJTgjtXNQOOAj+4Cv9O868GuG3rWq3JW8Tp9h7Bkc2FlieVT78Ao2R6Af8AGkrfAaEDD++T2uH
VdNqdiqaWijxos6d1i6yBMovHAiB0SGVZroRWt388A8RubLx1qpNCw6QH59hdj8AfdatcLTSU1nC
LNKaf/ScXt5LXv1WmyfDfLEafzNopzhnxlGzSs9Ga4qJbzivhTaPDs74vfWm3Hf1PwpumMY1ouBx
77bRodIat/4ZJVd1fo6sh7I/UDPW/xro2/TaNvF+9BjHxs6z4wVuKQ0bTaOOuUoqX1o2WCzSD0Ge
Hhmr2Svq7G6L/Zie0krbdRRZJwX1pOwZcxKpUh/1/kehYAqAVhCqRiDZUWDCCgYDzh/6Gnlx8ToW
T0EnhEMA/6KPn9wYhiiVZDU96bdR5+pvHmTykeDwEGRu+ncbuqpzLXvUKl3AO1+vanHBzi/gy6HF
NF0EIoM1qR6CqwytCttUQh78Sel/rKPi1kaaXfXxFCm+HjLhjXUYgOD5GuXWQ+DV3BMbNTl0/d2I
yXK1ibjSe0yYmqnZln3vjvm09Zx0RRZmMeO4fPNZQKk4/aij4pieNG3TINWFwoj0y+s3LXYuFD4G
nKF29V+t/pL/+r9POdKOZDqY3AHNnU15PnqUrjryOq4gMeXJObDOQtgK9N3XIy0d+MCDwEkgWgho
Ynbg+2Ytj6HtpMjPAxX4kYJHzShQVBuzDvar1iCLowFEskyHef2UMiq0rMBjMaHiaiFSKoqdw40u
zDg80Kdr3f+F4TAm58indygQULNpNFMlGqy0TvBnDQ+BfSWgblwxOtoLGezUVVvEheyN8eDHybaO
ufw8UzQzpcwUtD1OnUWA9JR410NRIsV2dgg2TP95HeEvjqDZ3rSouzOY5cDMmyvkTJg4SX2SJ7h/
og5W34Jn9U2UalV7J8OCrTbChhHaYpeliGMXbieQN+HT12tIXSjifniK2TyXGMDrccZTUI6Op6tC
22BkJ2xymeQmjlBAu039TV1S/cy2UOyFYWF49lKomYc6eiwRcQN0usZJetct+Dw5LCjROVZADXw8
uGo/Lidj0NLTOGh3KnROuphVSnPJAIJhSw+2UW+mutzGPKaAJ0UmGnIEwf1OyWRguc2tGd2Jsn4c
3TVeeUh9mKRJXV4FU/wiKVSf0r/8wr+N5QrRQQjRt0/WWkt+cQnrKJFxCjhCt/HjO1iql5upLKei
ctgrz3KNX8IOrhhWrEJb8OsPubh+LwabTVhbKF07FZz0bM0YH5bG4H3D26HKtslIj/2wukMXqmsY
GaAFSWufcuW8Rk63YWy1mtfT5XAvDh4ISCldua/fawnXYNHBR/CZCFAG5vtxFk05zpJMS5MTmWEd
Yv2IcbErvwQ+ll1uDONZu8ryq1DZT/5th6aqvkH9Rve2OudTe7XyMAu33IeHmc2ypFM9iCYexgMP
RgNyWzyU5xItJ+4YcmpXbt3wofimB64vbW0CSX9lOpYfwCak0XF/oWfwcTbCxBp0fwg4FjUVNH66
YX3TKiiquyKIVsZa6tCBRhJyMxoKMJ+kEPSqSZXGZzDkVfJs5wSc+K70ElEzTTfjd0SrV6ZXBL/z
XX854OxbN4hgtf7kJ6fYuNFTez8pr3REygEhNfURNJSge0uDtzeTZ5K2yV8Tp16c3YsXnn1eLCAb
lPwYXzDt8SxzhSUdEZOSUJKNz1+/7dKOvXzZWSYgDZE24ErOWkLUeHJRQEBc00s2iEhWOVJCK19z
eThiXg4J7rm58LRepkaSVx5OJ+1G6LK22hnYNLAAIvsXVT5Vmb/9+gUXOJZYSoi093+GnL1hYzqx
06YOhk0SjHPlO+aCIVDcDsuTRt5Y8sEs1et4ZJt0a0n32tvO9gkCea1dphKIyD7c15Kx512JfiHr
Wlq1LyBNoGe18rriqpyvXngyOj6pGhHZvKieZrGf5oHBDFsHPwJXkvd7IUvvELOI4hEkOgdzOxhU
VFRILoGwbwLv5HTFg7kaHC4+jEVCi7Wlhq/HLOmwbWG0UQmzv3GHcw8Di5tndZilHcNBRHmDMiOj
zMIHlI6zJGzr4tRlBkL6go4ToGv/HyLqyvwu3aciZ1aFAwBXqvj9IpnxlSAfw6EoTrVko+fUHARw
JvAf8/xliFD/DXDszF6mutjyX0T+jjkfxdfMbLdEbzoQ2ThpVq7dpeTO1gmJuQYxUWGyPz7U2CaD
Oal5cfIT6GB6QKFf2RA/0cw1gRqZ/TE0gq2mj9uEaESQdaGK09NZmRtxMs3WHjeCCRHHAGIEBPHj
Y7SRD/ixKQsBpugl/KskRLFit6xa127vU73bA7bz82gX4i85rbU+3hFM8+Hp7+FfSkXD/pT0TNyJ
UuGp+akc7L/GKn7yOVc6zeECNPcaRcM0/1EH341csl1QzYi9cA4I+bpC0g4pF0mTvyEWvrdGgURx
XAnxUAMMD5gCmWKEXnLLBS+o8MDrD83wEGEZ7Tj+1kbu2YjfAvU2F2IymrVHnmtjocSled7B5HPH
/F9fz/XCzsLCQZTXdaFZN0dzSbJXa1zD+QkYslc9kyKwszL0M74e5h3GMJ9T6K7oNYoc75PwSuKZ
ne9peX5qyQ/K7h8dGyPd0w4dp1ow7fNQP5iocCTFj1rC1MY4KEq+oeW59T1kYsgddIR1hKTIcE7o
aHpoe8B3aB9LhzIkP9lDcL3yyAshIaUWJPQwB0GmyxGnxcUO5f7uirxO8hOR4W5oe2B2nYowc8Ci
9+9Lv9imcbyXKCan+KX20nPaGRS/cGOgNVspuwBz0HyC567vIkzq2O3gNr2NAvAXLsy3UrOuwCev
RB3vqd3nif73qWfnStP3at5pPDVF+fukVDGAeIkj+N3FoS2drQ4RoYnv4+6eWrObdLhFdepRGPv5
9V1AWQlvYEEhEXDjmEJZ40sH31e2NbFDkH37eooXzlt4dtQW4GUTcpuzK9Ua0nHQrSoX5VDUqRBn
GNudjdqsugbgWLhBP4w0O1HkPivhQ5S5uM0i9Y1SOWIX8H2T4TmBFzGsHKQLhzvDEeKT6wljmdlF
UvlpZGLvyGqXjyPTS0lOPwB5HNsj6L2vJ3Ep6bXZUtzUGNhgmzMryTv2YNbSkOUnvVM3Ha7Y9m5C
j3qkxtCpwV6FkiEn496O7mJem72SWN2mU54HPMIBSAgZ7TTu8UJHVzCMELFd688vZT3YxFHGR2GN
QtK8fukMjT2FA2tSk9IHj86IhARSGk93ojMlzFnEPhktlNbpxsj5s9OnAHh3lYMxM9u81h4n5yjZ
tzak+a8nb+lDXT7ZLLDQ7XrIDC1i7ij7q7fqcObOR6h8tI7qr6+HWjppL4earQlNVmhKtXF+Egh2
zjbrLChJ3dvXoyxtKfaThjEP3O5PKZVqJIOMB3J+CpxHkEqc5yY1bqgJer6y7paKkozAJ6UUrBrU
mz6ej+BwzSLtbWAX9WmAjaBPx9omQqGViLaCWf9NaoWvNtGKaKplRBN/8KoC+agq7DFgUx/HN+Va
6UKdCYXOTS8fK0nCULSzVrspS+gWxNz+HWmWydWyWhSmJ9H0Cr4hylMVCnwkPAnupye5Um5H5J/t
sMBvFLguefL//TWp4nE/gzbBFXe2boau6pysBpjIQVLGT0MrLEGEIzRSrn8yElsU1gWMWE0cohcX
np4HCuGvDDhCAUZXuAY+WDDA/cfVEGtplZJa/P+R5lEHkFWp63NGQugTAh+tYPJSylari/S9bjO/
DulS6KT9QtN9PlIq6UFtW3y6rNG2tf2XY6PjcK/ik6CUv4KJCkCH6l30WwqhIsOOalS30+8VaRvb
w1XiZW4w6hutvktbeAC/C6gH7FrMHXyT4r9y6k1oMG3uNqSA5ChEKDLd3nAlFFncapdvMVuAVdVj
Lz+y1WKdRADNuBcRD08AZXrUCnxs59vmNkPBdcTqcGzIwNeKCSw3vv6nmRTqtaIJhVzF7LJ2tDis
Cw1ArpEP+6gNdsZYbp1Ic6nKHdqmOTmttAkp28dpu1ftbDshcPJkOfd6Ge7ipgbvF+2zWNmMlbWt
rZ0xTLvY/0sGBJ8ZFczNsyQpgRtLdOfgfqchQqjpI2Lf2xEpWN6vGeMrmiAuXS+K6YdYb2/o5sHG
oEo6bUdnJxsjNlPxPuj3jaojqltva125iYr2FPPB01QVtjYpaMc8K3dWK7nKs97Q5wtsV+vuJvOg
TL+bUqImX7vKYO8UrET8ur8eCYiK5gfdp00TTK5q1wfHf+6J8eSayyvIH2D0iXgqhjWM467bG+3f
ZUVkChIcecAEV7fC8fdScp6wNdAOprZN1R/hA+aNBYkeodG2BZCA6mKfFps49PYJE5nHNcqWd0BN
oR/H/Dle7V1NubKr7AcrY9WJq7trpEPMdY8xn096LsyXyCxqGfVcABIFYuxT61xVaDvqpoLHenwd
y+2+wO8OPXHbfx59xwUvq+NjynQnCGkbHhKwZ0oDLl5ynklWqo27Uu1+ECFclY62s8x4rcEl7orZ
4kLyAONt7A8AFsxxqSUa42VYgzGCGLJLQ+clDwO3K8kvg7+V2AI2s2si/0qI0MaQHVZTzoX4EDke
WZBaQMZyTX88+oomMx1nBEplizPg2GDyDIeYzJuzNh5YiatimAvZBSNya4oCFkn3bDtpbRLnikFn
rbCv+UiJk25N/TzYZ0SAldR14Jnk3CVhimB5eMRvD8ZZubMpE3996L83Hz5N/cWDzEJjM0jMQQrA
ChgBGU5Z4WySYt2Jh2kTXjkyXd7XuJNFVz9MmqtsaI4syLA9F3G1S5KYog++g81zFXj7dng1ipc4
6O6/fsaF64KmEhkYTk3cgfPeYFRESuB1oAPJExCLQKkJTrcq36nGGpB1aR1cjjT7Kqpa6AAawPYq
wQuZki4/98NjNI5upahAnZ7XY4uFY/XDu82mX5Zs2QsnVl5qpZshV/eprbjVOG460ScCHeWZknDJ
YVN3iJB8PbEL4S9oF4TOhQwx5Z55+KsURlZafHtCKBGHW2p9LWTqsgMikZJpPXw93FIiQHVNtYQI
j07ON3tZfYzCUbXAv4zyLe3kCNJqn32rGurTsinkr1H8uOH4ttSdJl9rzd72YVha/r5qZG7qiC6Z
/L+QMlhcXxx/75Iv6HLNvrphF5WUNYCNYFluu+DOCzfyFNw1moe97rRV+0PiOAdvwkYesh1Hgobs
AXGRLtV7nXcIJW0ltl2QMYTUQ61EKONgATTXOB3VJpclmHInFLpEwQuwfmQoJ4TCRXzdQRUvG2cr
Mx1QXnPZFq5kpYkKbWyvPcriIqEKJoRp4CO+u0hchIWN4TeZPYL4COkjxMWb1jh7yCpivWAb0xaN
S4VQ/FvZICjvPDaOTgmk3YcD1gfZUcgPpN3TykoSUe/81CLN+e9DiQvl4qGUsDEJjGngG4W6Y7PS
kgQhFqbffGBV1iSUaYtCwu+6oRfBybURGgNkWznL7utHWcq/HSpElCrBgtMhmD2KnUAUH9QpPRXO
baKbrhMCEYyuhzwC33cGohqgGmxznf0/0s5rO24kW9NPhLXgzS2AtDRiUiIl8QaLLZHw3uPpzxfs
nlMkmIs503NVXVVdigQQsWOb3/DRdNV0xW8S3l5BEO+k2Y/pEQbu2IGxCLRN51woCM/ljo6waUd0
hcIQc4qPb6pK8xGdYLlkMv9iW16SMvPu6G2DP4gZhS3G0RhSzc2Q+5rKHe2Jy3oz4livP5aNGzfS
AzBZ6bB//Akd6mZhN3elQJEwzvXDyiQHq7Cshp0YvILrc0ptY1sIUido/YeFT4YjXyJunNvH//wK
R17Vi/qMWqVjtCWJqsCyxO1D8Ha/U3eYJFdf74rPi8FGYqSJczL2G8gufHzkXBoju+i7/D9uPSWH
gGsL5Ko4DsHF46CJEPXxFX9cb7UJs1bPenVsOQ+N46dm4k1ycYiY2waU5PmUeUpRYv2We2H2aE6n
TqLlQUu6rn82uuYjv+mZEl5wdPmsUeb6T30rAaea3I1Lse0rRFLhu+dmT3/wD8BNt8yj3RSn9EUJ
BjUCbgrTqW656jA2JUYMkeF18XRLunus9IEyRXKT2Dm2zW1iT9/rVNmWUfJsj+hI6+z+PPQHofGl
l24rc2561S2VAwxrn7pAde7DXQzyU6v+dtgCoOS3WarMk5XRlbrJFVpuN1CSvUxL7nVICn1k8fzo
R1mDa3DuuT61OeMQYmlFZpdji0grLMQyHDyz31l4KIHC7KDIQMndEMIwrkVGhuP7GoeqX2WGG2Xg
3VPRy+eoWAW/dBe234Pod6huBCkcGZdQIwDRbKlVeMoY4rQ3qsxwHwQDbP0h3aiYIFr15HZ1trWD
bhPrGsqb+r0gatbosHfCYcv2QxQyZs1yVUn2s/hRpLy5VXp462x0HCEKipgJcXZY1miDf71pP9+D
YhOZSD5AFQQHsTqnUZLEw4TL1HWlPcrxDQkQL4L7JaL6/Xqlz3nWh5XW4kEBHzyEEZ1fO0nrJfFm
XH6E02nsN1OYsxuPQPj/3xcUxDqsecBfcXN8PI+LlDhGI/NohvJoS0iu64/lWLmOMzJWuimqnZVc
sOD5fEPBeXu34irXGWBMWEFZ8TJ7qkgt8el7shFFU/3rRzuDbPi40iqLa7vW1JqlJtZkgVugEtBw
TnvH8jVtRyAVEccKXnPzkkL829WxDjoGMh0UTLBmSc0/vlQZkGlGbAHXJJ8st2SPA77YiAaEOS6u
0dd+Puhubac/dTn71uaqCxBrr1jfGST29amLTBK8J4yddlMfb9OpxgbjRdUQHyIGhZa6jRqAjsZh
BlnPCBLAVtVq17TSKeONGeX+zh2c34Ec7a1F/17WAFcYqPRxtdFSYxPjU4Pdx67nbQCKDZTnJblw
978ZxH96A+AVKU2wcaFy/fgGrGkylmLK8+spH9xeL/yuT25Da6Df3/+Omp2s97+SLkYHxvaRMkLf
R9u1wexJ5qNuplguLPdkKgltA+QWIVPXkKlxDVgQPNKo77Mf2vAqLL07ucQ3yvGjQHZVNHJ5gdwl
hWx4oi9QtK07O9Wd8L2WY3VHBUW/a6JsOKXLjdH+tovINQCYaEbpAgt0QxSc/ptN+M+bWHdj6ykd
MTyJ8uvobx3mV3LyWMaWiKX4JRpZvYEeKFxDL6x6Lo5wmi3EI8mXPwkNteokm50mZdchpJQmfq4p
pbs23GqYrTZZu23DwG3zwpdw3GX+0qLcMOxJc4J4G/Wzn3TzJuBchEt1Id6cSeA5lO9+2epCpme8
9EPK+1hoi2GRpvZAvO5TpHrMhoW5aP/dSJwZ9Uq5xrW7ybif7PpS/v7m8fJpj9KyEy9JaFqKQPUu
VW7j3KxGxwBzVj86xRMwHc/4NQa3Ahi6/EzCq1SePNPqtgWxmAIjZvdhrrar8tIX77MaHuJDC7wf
CYLeVVTliq9a1dmVlGLXfKiX4puC1oU6Y65FWvv1Fz4zOOY92m/FqSHDe1yFUWPg1gVhDfR5LMBv
JsSD8BptpkOdQwjKfiX06NQBwmeTjYafmaqnVN1GLp8D7Xshq99UsJQaW7+prscSBmqINIqgPZcl
ojZOpuReXiy/l+ohDS4qwJ3bnVgHQNfEMVG01D+++cZ26iYebBBgJGRC60uAdmiZaHO9oYoENjkF
3YWb9Vzi+X7N1UVnBspoxZrFmohZSz6KIlF7G/QisZca+8LXOZcwvF9s9XGQmZvzyDQzMT4jpebQ
c8kxUxRXztf74NxtCvWQZoWmg1PQVlVMbARlH6g6j6UI5zrhBY3k00DP9et1zr6+d+usAnooWU06
9xyWpj1ihs4HS3M06+CZoTN/0W5WbID10Xz3VOvphDYmo8otmL3NiWUck7ed9IcjCM6+c64Y/Hhc
CLhTXxzAnGHuWHCI0QbUwdd8htgwr8j63plBQ0rRNkVSh12Sk2oiO5p7UWNvcmmH2gb+hCjdqkkD
zKY/iC5M0L92YIC+futn9xHtJ0eVLeezuFbShU3djeDjM3qP7Fpa/HVKQU9YuhCXzyhI8uCGopto
bTARUlcfuNBrqYi0hmiI4/oUGdeOOmwaOHlyqAPwiI9SOflqYmzkIfcyEzFyExv0xA2s1KOTQL6C
6IpXpNHdUI9XaS7j5XgTzcE3K+tOUR/eWdbMXdsfCiO41CU/95roBjnMIlEe+OQcFjRFzKvSxGu6
R8eRE2dl6cFOrgKKgyg41Wki6nlUDPmZwlLKZCo5pHcaoOnLeefZiwVpNuQ3oH7Bm1tdLMWg6X1v
cia16sSoJ8pkj6JdeCfpU7qn5+2rBF4igphGzGbti0tE3HzkfgEIgKJ8BosB/9WiD4GtHYY1UF43
SveEfSjnjSMo7LGcxL3MVzDOvUt6ydi6IHLHXHUVupoyqpdFX9gH5q9Gq2+R5daBPWvMUAr7JdSc
+7JqDiZGi0ECcGeO/LrbMk5PxAAHuAxIlRnOaEvDNr0SCt6GWV1ZAUEwcFo6Oq9CKI0EwQ1tqtXc
2jURD0LeJgsOL9g1LdgqI0MeKdilu9LCYbzChsS2t2M8HJ0lws07BRYuW/fjEiIc6uWKAr3uaTZw
P//uQC1lJjDggpHkjrC/KaITOBYdorQmXNaj23o7tBni9a749FpmimHdAaE6YcyT5zeyfmtNT2K2
U+qHLJKfsM9NkEeSohqFHT+vCz+O8J3nMXQYFChpdNZPhhbfKdiPapgheXAtDUfRw1EhHSTLDYVU
IhkeLzNT7G90wxpUWaPK3HcQA1uK4CSItlXYegK5qcQngZWag9BXu+yxVxvUFK8H6V7T/a6St5Nk
XGecOZOWtGjatbZ86ygZqmHU49UxjuNdz6QtS1+MXL7WxTuQj3WlbEitox/FUngafSRmOTOv1Crq
77L6QCmrlI9aNmyczKFHlx3ICUdt2DY5hLnXfZ2o+17r9mkZXg2K/K1IwvvOaX/WCFlkCt7SmTdL
/Y+vY9+ZpjhzDQd/LQE3FCHwY5agZW2gDqrMTqRoiqGyO+iz9vRRlOK1c8B/zo0bJ7afSi9V+dMy
yhsBNDNRiR5etcz+NlsJKU3rhbp6IZc4d0Yc4VMBHpT25lvT6V3mqEhmYzoFlwSv0cyg+o+v4IaG
N1OCCy/h3P3+fqnVcbSYQsllL45j/fjvGZw+Izroik3eJrlvUwRxGVfL06RBigc3VJuHNmNMcqmm
O1tOC307tKA0OGBr7cl4rO2iEZEBwAVA63ZZfkkq/BPg+qiXxbO+U9sAUbpLs6eLC69ynKAc62Cw
2Qio8P7HWI7gicoiVGQ6FAvslyX+14UXLxqR6xTk/dOu7sMmnboiF08bKY/CL4m2LLaF4rXPte2S
6YOGQofQbRAa+P9bep39tGALdWVg6VQ+hMFtrj6JwNqON4VTHUi5liA+zFXtXZSRPhv8xbyX/iwc
QJriH49cps9LbyVs7LB5MYL41zIaP1UeUp3Kg7AUxyLnII2Py4K1ePEomrdT0roaNyoRry1fl6H0
RbXUvd11NxVwi7J5JXO8EzjfDqylhJJffi9l1aGDMipcpmI2DJNTnB9ThHF8DfMJEgkzaq6l2EB4
Pj2MJY1BNT1OCdMV4A9Vkp48g6jsyLe59jKx7yn2lyzdisF/VHxL8xdhFBguwf7CpzmXmL5/QauW
khI3plLq/dsZAJQuA4DIw8C3ZG/sb5DZcJrCDeXUF1OVi77kZ2whLBF1/vfzrBKLITfGYQjHt7gD
TlNkN5yHOSBLKJ4F6pwWUIi3IP2tANEKJnHiirMkBW5u/fD1qzhXw73/LSJGvouBqlbPQZpOEBsV
obFHCBS1B/NnDLVEb7a/xBU9G3QVdIXQOhGJ1aqAa+VIkuSwy65xNO3yG9V65F51EFCe+gvdK/x9
zx7+f9ZanQPTzsYlsMi7i/B5JE9T5M2LMCLO0Zj1R249wQMYovvBfljyFicEaePYf/l/jk3utvV1
3Tx01eLLkNRiEokswI8x3UkqTu5ip6peUSsu2fYOh8A91WGqvk6L4QnANjhLOr5gLtHTdXM6H2Ok
Ii100iRMhwE+CKURxbiZsldBW6q7xK3dRH/gyw/l7NpjvWuI/krJoHh28ZBSF7ZFm+/EYVFRRLLQ
wAfyatrPPV17/cZmCVExJi/V2G2BaEe1Ihrqs015h+yKUe3V6XEZDyIzzUh+OrxGRvskpiRdp/2L
ACzQqcwNFC3n95woqMvyp8iyyUHAyWnxi0geUwVnb3yjILdiMomREq1HLJdErqPNJ8W5FgTPgkoc
yNASPjXyX2G9Y8Qh2tDq3gbcQ9LEf1m1+YGfF5YGeVuM2i/Cn45fOJcad2cbLHQnsOcCnI/Gz2qD
23IylF3FYbNpUkTxxh4CbwFlKMtwh83xQWA8pgY5FebOswQXMDI2k1VtKy1HVcY6ktJGy4PFB4kD
SGY2H79D6iSDpCkZVwoSjq4zV78uAyPPleoQUWWZ/B1w5JqyCUNzhCkSc1B6IffGNwYsBXSBygHD
9wup0Nn85N1iq1Np9+0cDFWSXWNA4LZG7fe5R8kSX6pPz2BNiX3vFlodSavDj6R3YO110g2nEOc5
mAUi9GlIAOPRwb0oTbSISc1Fo/3rYHfpKVdhv26kPDFynlJyxOIC0sb86qLj+NkQ9+4ZV/E9J9kv
+pEvR9uo6U7YwXGsc3j3l0x13vx6PmU371Zabe4hSGhLhrxNOSgjsJzfyyJwe4R39OFREK7yxt7K
E73YUNvqjuQ3cStqBrF/mj7ZAouJl+ZKTlE558qlXsrQMmSKM4/IvLac7WdoE7lBgzk/2dLfVArd
sXlUsG0301zMLgsyOOAId0ptikGT3dV35NFJg0azAes8BuMzbEOgiLWBN4N8MoCTcMq2JA8CuB0R
3PifNAtFWCL7FQVfETOsjI+YWGSI48gGUAL+Zaw/lAwqIWSJ4UsmBj5Y9Rq6i6Nap9dvvVk6jlWT
uPTjjxlh3VyQW16e+inH3KEH1SLhqgj9vJa3X++rS0d1ndl26RTITvTWuAAzMs87huHiod7UjL9e
62xbwrFRp0afEVv79aivGWZ7XrA5QKIIPxes3AEbifCZd5YbM4mglDXpxXKWMurQGM8UNHh89BJ8
lSoqjbB9IwWs0kcU6ET9L2Y3Avgb9s9TIW9EIBPuMA5DRLWlBMbFYrqArT/bpXr/DKsokJXDIFsF
/NZZh1saYs/H9mt6nkd9NYzfvDobQ2kZipHcM3krn+vsHsHpbQXolIKBUjGsTlZwC7zE70dQtYgu
2nWHjJh+S76mA0H5+q2bZ+sIgekWAA+KxVUdURmDRCuIX2wlcJ2a+ynS3UXLr1r7jspClX6lgXSQ
cDYzw5ARIVDlBndQhnhktpES39r679SM9iM3TFMcRtPcVZI7Ibc7G85Byn4t3bOhHuhdRFuNtgme
CqqyNxh2SnboleZLNj8Ypb7vCx3cuu0Zxh8z+S2qB6bJApivKye54WLbVz0swuLPcifuUr4rAgzK
HojxtlVQ9HcWt3OAFDSVGxoAeTW6FlxyX7+sM5gcgjxZpaA9WYCqxMt8l1RORSQTwNHnQKcibx/F
lGVBR7KyjxKlhLhpRaUwTH6UYmEPPkE8yIXfcDbWv/sNogR49xu6sDXCwaYRyjZzNXXxYDa0huqV
ENqI/c38QrOpjzqB5z4OJN1ULOCCxYyxt6vDhV8jmhyrQM1NriD2zxwZo87VzdNQhCbxVPBrtL/G
N5FIUWnBC5CTap93Hnb0lxS/zn2ED0uubyHTLkoJfwCR/BLoITSrhnj5jzkZEKXFv3P8PHL8vH+1
iuLCiTkXp1jfQL0bCDC4+tUHyJzBkCw5J/GaUnToEP0jw1VfBUJFJNVotIszTB5tFHeR1fhx6Xj6
NPq0JwmgXdoBikcaJzGFaZfBv6RrKu6MgO/ZJ80PwFY1tbtzBEWCYPql/XPmEufn4y4uGJ08xOr1
NZMixfXCJZ6ACDbzjT1yR97R2i3TcjPRG9fUG/HyUvAsUuKDlsH0sw8dYM4PFyv6MyA8bnkFpRtB
1lSVN9eCd7s5HccI4C4XfVX2Rx3SdkvETpRiVyqnmALCmZKtXNDeoKcKstvQdk4BsZd9Zsy/Aw6c
Y2BODNmANERrH/4vCBRnd/i7X7h6X3WWVy2U4fSaTx3J91H8eyilLekB+LMYJb+xf/S/PlRnTviH
d7JKfkapk5ds4gtVAaMOCpAxf6qah8vaGpcWWl3vGbAxObVYCH4UOSOMA8qF6ETz/usH+rc+9acw
8e4lrm4ZGtoTLDpuGU35K1Wgh9GyaK0fSRF9G4z6oGWKa9iWu3TfASO4NaQPfL9NzdPyHybZzWzd
RiYSOc6vRX/E3gIN2F9RliDVm+2dNv9pq0+1Wm+0EHgi0++iSDwD80c4FWAG+MM3gRV5BmxvS3oR
Oj6dBLSmkTcUpnPN7ULC0Ws3KkScPH0pSdPh+DNfjrwxKXeK7oVNdUteH1oxSGJ6Rqb+K6+m+2YO
XAyvQNfCZxdMnuw4TseMo1/B+OCyB8Xj0ISCSrstolcGrHkv+G4Zp9qkrURTf1StbWZ1zAsIYfmr
iOeiAuaPobM/wayW9ZcsAIwT1YYrlwrn8SYEjJqQGKAhgujLvZYRY4bRbRl+CdANWajR3fWJT5O8
5LlHZdpYk6sVQPW82Y6PducjDbYp419TeCdad5SCpJOx+WK2Gyu8STSiAvMy+1Q3mDoiWNpg7Iia
Qtnc5PGjaOvIcvKaTfcFBBaHwlHU5JUl3IweyGMjMXnNT238rIK15s+P1efIKjyrc1wbYUMGo/2g
P42oemYEmUq6D9HTNHuoCzEuHWWyHerBj5dlZ5XfJaPe1yKB0h9CGgdz2Pmmja5q+6AFDxBgLP5m
UfUtDW5kH031z1xc4XTgNtbkKSO2o/PLhc18NiBoeIwKEghOUqv4L40gnYyWPBW8ZF0cAyc+iF4G
E1g00vniUoVVSGtsv172TD+LTj5Okxplpmjrf7z2J2uSu7xkVcIQgIcyv4PmZ0GwF3z7dMOzf73e
G9L105FFxFMFfCI7xOiPC3YNjh2LY6ai2BONGXILkv9AwBqDV6pL0d1ImXgwB/x65XNJNI/6z8qr
mr0ALGY2IysDK8yLO7zGwdrvqrTFaqs/hcH1ojOpo3GhT8ZNvvwaGhNhqQihW8sXCVdvJHhCPokk
1YrlA5h8jG5MLETehqkakklNXe+Uu69/9tl7Vddw5sTsCU7G6p4Y6NAMrYLOTJtvCvnWMhDRkb4V
1i3F29crnanKwKz/s9Lqfsj72sammzvTwvICSA/F2HQMmDYxJ2M2+/Vi59Otd6utLgm7lqKsSVmt
Z8oAXzeUn8ByRMm9FRzKWYjZTLSPlnAS+E+uqQvLi232aRu+W351c8xQv2an4fqV2g0Ii17Dj4im
JDRsddn2mJB39PiTHb086OZfr/0GTvm8NqanXMccd2N1BPRSqfB54tYq0RjM5x8Zk2CnUzEajeDe
MdyFg6o20KZBQMYzDnDwTqwW+VS8uZkc1Da2eZPO9QKGueyZic3bckbwOfdKB3zbmF5PtXaYko2d
/tJJuSgutsH8N5mhVDpuC4FX29na6KnJDyUIXUR8LyWDZ6MK9If/84SrozbHrZPZFR8XM1ASdyWt
NjYmj+OhTa+YjLSxBaeJ4xODcZl8oVivkMk2GXTx+Sgaj9BD/xtrdZLCd79qVUVbTtoqbcxRiotN
3D3KE3Bw9M3imyTdOHeTfnWZznX29AL7JSGG6aSslR+MTG2hivEiglK+ToqCkP4H/T7MZkP9KO5I
8BmNmm8c1J+zfV7Le6a4Cehz6htZCfdf77yzJ/zdr1mdcEdb4ljCcfk/LISYkMXdTS7D+boIeD5/
wg2UgJmaUhmsKY1TFiuSjBebaF2G/eIV1lOWdkxpqR0RjKeN0k7U/6QlFs2LKG+gA1+I+ebZY/7u
N6w+eT4koDJMfgNMaXpy4qZpnwyF7SiVW6YFdTZsleGV+JNG6MCle1Fqoj2iJ8H9MIDiUC2UUeKr
4i5HySqhGURuR2s543t1HWOFxfLIhyL64NOJYqeva3eEn9xUL8ZxKeytkUUeIjXN/KDDWGjxGGA0
NSSTT9dQxs9L+J+AigmidE+705FR3UsfYQ8UZIsTXkMwK8kAyJ6d8rk00CvXk2/asM+KbPf13nhD
On2KSia+jhRxFrCi1Zm120VTGkNNQfvDqUC+C+EO0Ckz8AwgGHSfl36Lb6xQAignbc/ghr9WTEAf
hVPlBA+MJ4UoMVWAe096lfkqhDkH+IisFr+qct72zFZqO9zCCHS//vFnNzZ8Jrydoe0564haG4Oc
BcP0llS02mkOxbSVYTXpIsX612ud39dIB4Aqhc7zyfpRliS70SWNqyN8bnAxXcjrc0SYKQsYPM0k
/WN5M0MCIVmQkPe72C8/n0OxuInahnD0Xe3qpF7K2AyX9NquQNLYdxwnCkfSfjFuFvX+NO8GlAAu
D1nOOGgTQ21dQ1kGrQ/aqh/Tt3R2ugCQkNCB667QzN+oVv9KuYrS9SaWl18WLJSBtlEeJnei6mjB
CIoigOaVEs3Hsp+34xt88JHCxpKG6xTl+gTuPnMx03xhihbFgWcP6n+zQ9797tUra+vUtNtGvDJG
1IX0gPhWxLblQIoeBM3bC5vkTP+T92QJHi1Xzickuj0OnZw6A5UpAYVd0mZQF/Sbos99Os1J9ToT
XbKkPZI+Xlj67J3zbulVekFka9WZ2ZuwvwWzQu3G4DNeHuhziOqwS4qD6HlDawe5w8P3tvA6f2oz
9s5FJtql97DaL0U1ptIytty58k77FWTfaStm+kOE+ECl3Gh4TNdO7xUXUqw3+9VPwQwcC/HAEvyl
1TtQ69wZl5nXT9wv5dBPn+0kOszL9BCA3ZHNwGtsCarXTrgTLemN0lsH8A0uRYEy/dXwJHSongWL
NVIav3KW711B6uSk2Fl/n9xwL1noUqCoEEbHyDqKZEZbHITl+Q/iDU0msp44L/Yl9tEW6hX8QSLp
AZHpj6bhOdKDM2j3EQmAzfBQgOvoNXSSF84A0NMXRhQB7Wf+AgPd//eVI3quk/nU4DmrWW+A8Tes
XfRcWgeBOGmUZ8O8Cu+4PCJ0Gpzd2NJELDT8xZvoociCl1INNgIkV6nhZkzrbZQjnpv/q8osLw61
bxHEG7KP6qLU6rl+EKMXA0dEAgZg248xw9G6oJMEp11MXobaH6HDYgmV90/aAjc4nDDu8HWcvaXp
sYp/yWXlqfmAS3SPLnR/IRCcg1WRhwH1pTfoIPGwKqikIHSWosayIqCX3u/Yj6ZypRWH1n7A/Gep
Hy6KCb9BxNa7UQHHLPJhCBfreD2m8ygZOYRyQJB6GF4Xy3wt991dV8sb1diC8NiaDb6do+2r0niN
vMuWrm7e4aZKs0gAG8QGMvNnej/cLQYblQl34CRvDZdFR8gDzRe7AaK49IcOfFyl21ch6piB3lyj
nHgQCCGRcalWsO8j7YIgw9l2KxpTMvhpVM4++TNHiyzkE+382sIEx5bbW/BbTixTOqNkEjJLILtv
g1cjdJvuWaQLGGULEe4SWWF4kPhTjj+U2vJyLgObSWhMkvR1VDwXFN//wlW5GQd4Ki46mttLs8GB
nC3GNAFx4YtS8ueot2h6I2mAubvY8qvdbpftUpoSK+Gs0zu3Gf6A0S+D+U35t5IyVy1eTT658y9Z
/mYB3FwyXk33YPOBycWV6SFWE2i015L2I498J9sts6+Zp8n8rSCVaFR3ZZFv8+5UwqBTUTX3/4v3
9O7XGx/PaqEPrZ0psPtNFGwRjSHgoAUh+Rff07mU7f1rWh3Dvp57M9FYCHc+DHvA9tDmlJYdbY3L
jHMR7tcHEF0LRxFscywpV10u4JupGDbhmKEcqURsyyf+OEx9hZJp5KrLbW+gWx6dSNW/fp+4G15Y
e3UVtYCnqmVgbW5AYWNg57dW+CQWd+RqQ1NXyYqbTn4B2i1+1WQddfu6quJDMplXc3HL+4FDAOZU
volIroCgKkrDDsH2yUaHd4CqIA3fdf13RnXijFdTtq3pJy8/+vk3biS67ur1VYvP53wDkHShqcuQ
I9mE6LCNHhjyydpJyjZPEKQ+ys1eT++TbIClrfiAx7d1Ud22BuKIFKNBIG/6krk4wcQox98mGCp+
cQJ8KxjMXRifzP4U99I3pQyBpp/Uep9y1QDXEc83gPrPUDxigg3FQimfJBVzZXq8LntrDPxBcZ12
kw2uaV5p9h5FebZFMJ6EmmpTIoXjDpY3x5mvyRur9HFiyaYt3B/A4EV+ooLL6VryN+ZExpkiv6Y9
GHSOohMAILk5wpzB5UVcpfMLwRN+ZSdt2nBHYyVWERjwVdXTjYORPXYQKufE9qhofeq4PDwGCYTO
2xHP6ro8NY+hed9AuEb5M1fCXWreZ9CGU+dhqo/AGjZZnXla8eqke+WNvNzWGyZxxUlpH7tui2t4
DinNussZRNfBrhg9OxA9LgTtczaFOl9RpntTRaxs7kC7SzTAIynn7yAOOFRUtifU6BUGDHq2jcOr
gKgS1V7s7Apja/Ag01Va7xkl2xD2ki3+DpYVegx7DGNGQOp+nopNmlUIQ/7VjWATtKFXjf7U0PGC
sdqo8qmDdy7Vs99K0En09JhsMvSXQMzXG3n6luenYALmhm0ZDJgguNema54+6EB58c+qQTnlxHA1
h77I/FL/PdbJvgJDoesPCu990pW9Srura407KKlfn7ez1ZmmweqGt27JUMM+BrAonCejCJDfiBzX
clzR44GEgdS6p2Lb27gWwDttqzyAR7iw8rkG/vuVV4F/QHAjpopGo8WA4H1agm1auzQ7bNjzqje9
XNTLP/+sUASEEZCFVbkIPe+mnJHa4FY0CqZ3zthw41hPFjLrVndqzBsukxoX3MrxCmVPcdVC4fxv
HpgykCam9lYMrpaftDpPbCjtBp5m9oEjOCggmN3xV9j6A6hQZ3thRXH7fIrj71ZcxVJtlkd64aw4
n6LB7aINmNSuQsgCxzHc0bzqMQKgOmGl5wr2zHjpE4s//6v1V5urssJuDqKWWF5eKaov4yta+ZUB
lOuAKlhh+w0sa90vL4ITLj34am8huqNOhcSXroE5T9+t4JtG4VJdzUzPxo2q+3LIWF19CtVHTEzg
WEtxe2naenZ/v3v5q9RgiAq9k8TLB8qmIchRoY/na/jyZMe+2VTqdr5EgTh7dVqI6GApRh/REb/o
3f4u0fTOEweVhqEVhH9GnNgbLeO3yNx/vbFU8eE+f9h/VlolCH2gtOki1BmMTgNA/jPtzL2ZPs7Z
YZpfHWhzjH4d+WYu3bkmlo53pvIbnyedGUl+MzdHrQApCydgal/6Gle+h69/3xkldoxsLCxjyKJl
jvvq+2tV0VPrIpARPsPZn5/rJ6UlBOOE6LhLjkiIC7JPr451uS/6CyH1XDP//dqr777kTYhfBV+B
EWGDAdZfilqaob8ddK3DC5vszQT684f450FXaaExZ3Jjg/4hpEH44yLWT8ZA13Bw83nczo4/9bM/
E08TAP8T6ohNvg1l3V+s+xrZS7YgwgY+HFoUjJyrGtfNTv82YidSwFU1MHyjyG67b4HsJ8b0YKD4
OQfYZT6I6kMYkgsIorFpBlIj+VQa47MVl25WDW7maN/yeIvXmWeZ1P0jvUwNR8rFbemEGppEUpUe
5+7H2LTe11/fPJsr08mgchQM3bUcYlCbaeW0qfAfw8+STBUuADVDH7a8lV1l7GRla0r3s3olKV5G
HqMMkNx3GQP5dFNFpQe3VVP9onHchMk4mnk6SRWfMaFfaF4ngavozUao2/WdX7bhyYkGrx18pUu9
OfV187bP/yDCZuzHCqEeKFiI2md+mnttvtWqq955HQ1E16UXsznO+ktvl98zQKzjAOi1fKzNm8UE
Pc8MdWnCa52+ObnHOCDxpk67WCmOhtH7TXTsjQuFqXL2zTFlFgYOWJYZqzFfpZZd1xYSnNTO04BK
9zvmzYX5gDiYKLqqa4tOEJkW7pnKXVueaMeTiuUAZ9Fz//ornoNy4175v79l7ZU5LqoRaCRr190f
DcCvvEfOiPS5HTfm3+w1UW6qNnIZRX297LnTiyIz1aiN5BcR7mMMdeQMxIPg5Nfxz0lDnH58Bi4G
o9rowFRWUJcvLHjulesWaykWdkL62iNOyrLBtCoLcC/qjEzNMc2oN4m8wybuMs7r3J30frFVBhTm
US/ptVAcUE/qeK9mhyECvTJwGX8rG86kk+ypYeHDyjbc4/BHrTPmoexu7WMOSrqNAm+OdgnmCl+/
9rM9+ve/TLym93fXhGhWmvAahpIBuhc0L1MuNOnKfjc9kie6cnGiTf/1qpfe/Wq7S2Osy0PB68Bm
urW4K0GbFzuAMeTu0SW5gguLrfl69jCUFrJCkMKKW64Gi8hCT0XUMJrx4+K2Otu3A9GEPCq7iknP
aiMXkm4GxQLziumtaGLO5PSIsaIRtNOLm9x6GoYLF9+5B7TQMqJtAPiaduHHTzjoshYGhZJdg1QM
mLSQgqCSR2kH4qpuLny6c+f0/WKr1HIptbRrTNiedKSpT4FeNOaJ1KpadtNwc/HjnRNromHHrAy0
EdgS+1PGM/dJrYD3RUjnRtHC7yrI8RbU9FjtjGHwkXQcGw1FrKclUXfArW6QJr1tAa5J4IRkJNwd
lFcGddzqTbuvw2eaaVyebWTT9aPYGm4JpIGduGkWenWGthZxtg1Q9kY0DbagHvlQFKj/Sgub6JOi
fa/pWTfR9yE6QOouooM2/ZCa4HZJbos6uHCl6ucy+fePv/q2urRkhWWKx89vFUID2ZWbqr+XbBtW
V3q7zTS/c2AVV69B7VEWM4wHcMEvvQul2SP3bapDy9g3H3+nhnWED+QHyrCl6lK1a2mnVt8Y5m+c
LvPqAGmD5kWuKMjlP+bPcbkW5l6l/EdLN2H2Q9JHN66mC3Jj5wSHBJJcuJNrzN/XGWOcJkpnd2DK
Q9j+kessAq33wk+c5a3VXbfySyvfG/NRkfZp4NOFUJoLl++bfOs6l2MOpSAIgc8lIuEfz49mltJi
htgvLtYu0LdVu4eaJRVP9bDQHfjTY0QR014JEdW2T2xH/DbLg1k9zOntWD+3OcwU6aEsjj16c1rL
hbWpxp0VIpHsVuQ5HTKCHm4lNRWg01d3ZvObJodI5CQktUCGeh1fRQ6qrQlUi+kxVgDhroFgo0YX
HvVscLIRTtG59wRXdRXtq7COgAwAHtdpYocn4YglVZu88By0F2zhoQLi4JL+x/kzbKOPTSsKqoW6
DolGg0K/Q0hsSfBGrlgoTFJReQnTTu9/SDuv5bittU1fEaqQw2lnNtkMEpuS+gRFySRyzrj6eVb/
U9skhCFm9pTtKtmUvACs9IU3KMN4cPlIUfzoxr+jNjoZobSTvW+dC4vpfsBIJ4EkGcXyypR2yBJt
IJ/ejOz7fLypKK0Fh3q40RKahcW2yF6jt5jmZTlU8N1wEm/XvXfu/JtA22mApVRRIAoOaj4cghEo
j3aOBWUZdA8rBF7mxefKczFvSr5zyAin+DEPd9XwbKu3oXWRSLE8oUCKZLn3rHa/8PnZBjQKZOsx
U+XtEH+zO/tg1k8t3LeGtD8ZQ9Cqf/Tq6Fnpi4PfTzX81Ax/76HxUKHqZN/3evLcSCmOZHdShzvb
Zkh2XYLHonMTo9PSmtshhcWVfaMwhWjrysGM3gVfZ0V/hEykTm12NO854o5SmG6LfdWvW/yiqZmZ
41PntDRuOMi6bRuuZQdbRgQeH13qqwW0HFQmW++5gd3tYKuiJ7hU1rQGwXO2VISkV7xPy+HJ0cNN
Yh2N6E85hpQfD3U50Pda05/s87NjPrr6IcmKnfMmjFIjWXZp5hXnvPCoDHKKGiQ3eY88fmi78sIR
OdvUAeOADIWJZCmZ5+fta7B9me1Y8PH3nrSVvL3r7YKgXAfVe5CiBfbgNhu1O7jVxvFOmXSSKT75
XbmurbWuvUbGHiylkS5YtFz1LyaniioLIhehgCnur8+PVSh9nUUlkCoPxLWPTEj/Pal2mr9BK0jM
yxtdJpifqJLA9B1DWl+3Y7VrX/XxVpUx6Fr4THOp+afnmd4kulJGlfB11C8pPQT4hOW6eUveDIHY
g1u36vxt9DNuNuOSXPdcRoEUh+A3aLJAbk7CPS9vs9FpOHXYLNTie21N5Z/hc3BFkD6Cu14+wCSu
lhLSpYGnGiWGkw9Z6kTcnmetvLHs33RRifLRCmfvh+23eNiMJkTopRRKzO1fc29ylxiY8oHlm9wo
dpilg94wrnoq1Q2F3dikibchsqAIApK8ZDUqC/nM/ATbnOzI9qKXZ08GtfQB7pZsRXfKA0ah1Hcz
7Cx9cx/+8J7Hd71dq/5dVv8gf7UXF9dMmEIzTphgm9R4/zrhu1xxyiAEslhA/KwwY4JusIUtfk1b
NrW5o9LpEZ0u0sDF1TH90h8HntRhQmwrIA8xsBZd3PBHKT1kygMZY9cCYVxFw8YMaMD466E76c/j
+JRmuyZ5GrrHUX+qrZ+au25ueniwIwYp9BYW5mSmMKgSl+N+g0oO9LDJ0yWxa2StC1atroT8Gz0x
ejsEoItR+exKv6qQyfBHhSLP59MGoqgBuBGwF9iJvNwo6sp9UdAHSFHAWRvWhgy6r2F/r75O5ObS
R/XjuJPD1/daU6kEyMyAAKmtW/xVAkiBa3pSSn3npevOXsmLy23uu4KIgMAFukxQpz6/bTjag92U
wGb4rh7Wb6p84Oq2ARerMGcEH1OHUow6Liok4VGX+23FdebzOJqxGZZc2uaqN6oquAmApLF//As9
aw0ochaAhzprndv7DoaosZO4JYXB6sk6u8ZjKN2Wv7Un6PfGuNeGfVDuu/SwMBlikqebgY+hAGIR
OkB/8TPLqmjdFL/RAXloZy/rz7J/4xK4/MAgQNfvSlqBxjm/DPZCFeFaLPlq5Onl0lSV0zdFdOeC
NTLUTUiTTxzt6gMyNgRiJ1zMiw6k5V7vtuDCy+ykJ9E289988yEmiWncSwMSkAJIFvq3pnsKc0Bh
v1v+dwhiqOcagi1fznP3cr2upI2Vn83ytg4fFz7h3MkN9IWPB7KUGHmysnIiqN6x0ujOrAjaB/PW
t/5JzWgj0B+Zho/juYlg6NX5rVEseZXP5UKY0Mu6qmGLp6MP8XlZp3Iv9JATNjEhg1xpWxksFYYa
az14s2vvsdeio2zdAUGG1YVicFrg44i/KaGbVly+/hIzeT4S8LKlcboiOv9XXtYPFF2LgI1t36AD
q7m/dKCq1VUcLQYgudg6ujJEpmtIFI8xdUHI+y8CfIsKAWQD6jQKdzKk8RXyqYDv7hUsShsyo6g1
d7ESYS1e7MM+O+oN+Xyr35aQ6fjZKneo9/vGJlL7tdEHq7J67scfrvFTGlBOaLOjOWLNFNw6iSgv
FyT7KJcjFF4Ha4xqhYS/Adhef6uqI5ovXYJybH0J0SPFNIl7dZMXRx0BaBOFu+y1S8Y3vXW2Xnfw
0T4rm0tU/qhGd9t15o4zZ6ziFYJDohddWMJpPgJmBEkTgope5xuYPDspH/ZIpbR6Cdj6CbG6UKjs
1kenHQ8C20zd21GARshi5ABniisbTz0LKyUKdAadQwv7HT+B5yN0hOisAPGWw2JLOWaA5QZwcaSW
zZ6yBP42H7eYST57ebHtYVogyYiPt7UuYI/6GRoDZXDTJQnJLaVGO0ertIFj3j/lgQ3xSF2PrQX7
7jbGOquwSKRSadV2GCdfbPJcmzkS4nSaVG3GOj5x3XflQ82HD5ENViLU0rmSCi1fD2N+yk0sp/Fq
Up5sKIuGdM/c74Psxhll+IFdsJLzH37a3MQBqHfroZdoq3y9uufwwSrwcRjbLHEkwCf3Vu83qtw1
1MwSuT1pNhHTeGyVdG0kBamifmvLsBhfpTDeoSgKnM1v61UTO6s4HoQ0IlmTszVEgAPjXjclqkYP
XmZjFoDuFyzF9Fen9RvDzldKtXTnzpT7iO6E8a3MKfEXMLCxWt8p4u6qtyZAs7QmIHsWQKtJdcuF
tGF+MF1gFFSCuykkkOs0iwMD7U5iIyp+tXmCmzAOF6FMvgjCFR99cgJQmRDFPgpCtjpVyw0DU0uG
kUyuenfVY98egbmSq7VoZdHLeVP/yN6tjGA5FVxvSRNYhGJfjT05e30bYGcZM/b/rqACPdY7oZ3y
/14//fiO09SgUdl34GlJC/N7GdcAhMIoxpGUU5REw2+1aOo6EyEbuq3iQA6SlPLA5Go2xzREahPO
AcVA1kpRntB4+no3zX47xxR1PA14xzVD/9BDQOVKDyLVvoqNpcXRyI4gVCGnfj3KzFI0sHn4zyiT
FyHAbd3K534ARQKGYwhfJCBn1cK9NxNaMgpe4hrm0jLVts93sDd0QZ6K1oSSPlkIrQwl6MgbGdJI
oi+8kGLNLHiVhhdFC2pxFOTEh/3w4RooKwohNPkp3Crh3p4ZyjZS0gf6FJTpdoZb37r47zRSuE4R
6Qnb5xYzZ7f83pavcbtxrTd1xekEVF8YOgs+qoDHtxxpHZCaU6Bnex8dnhAA3NDe8H/VtB7PpWQj
NBO51652IRAxYi4QeEdJe5fKP/htHqxvOkOHwUAF7FVQHet0xYmIQwBIfIW2tQQRiza3a7x2DWVP
w17r/q/EldbY0kKRPbU9vf4c5Fm8jqUT+eqdYkl7H/ozYL++zwX5BMYJTJ0+fDGbYuUO70h1DLp3
l5S4jZTB3g4J/YJfzVBvQh/kl/uQUqZIUv3Rkm49/UXKq7VMh7xD9jWnOezL0RGJZAIiDMFWakUd
V7Z8OsrlOlq78bhK8+Cxzq0bn3ZyW31zS4jx+7F6NXsT5ZKLVmdPug9OJNqmfbjmoHqEhnc/Ou0q
g21vVSphSYCwyrZWnYOlYu/uXmK33OlQprrB2mdcGo6B6Vz7qNQN4LX6lr1OCf3idq2QjBoTPJbK
7l7rNfD18BhK9abR30e6qa48HJqx3vSJsd8dnJjE5c0x240f/xize6VB4AXQgF+NK2EAAocmcq8q
k0JqVfa28L9tPg6VRHppIdAiOk56fCkTZWMXB990vgVucawWtZ1nTheBTkdOWmA+aOB+XsFeYkhm
gqvNXZ4+9FVznxkDuT5vViSr1Cs26HN7BBhamK7DjoiBm/y+G7Pv+A8t3FSzqSikbJtUjMcxplUm
utKOUTiU8W1aCYElWGzKMTGyXavqlGBFE9kgGCkd63bEqOPrw2kuXEaQEJaTYchCF+Xzd6hqO2uZ
oKv8IWpFKx/fTLjBTEFK5Rkh9ASdgK+HnFPgBccuoytPmQmqwKTC6GuUVj1TVPSAqANGxpVW+Ku2
EOAM+R88GU2nRongF+EgYh2GU7KrrqaeiPAKqUBzAAHWLpQ8Zj/Eh4eanJ+hH1Y08iEsc/zkDv0j
bh3pDZobRELEk5eByzMHtgZ1CRNOCy9OTtLPX941C88qMVQWar+l0R2E+lvrYMlaq+4fBZaIrIF1
A/HqHj3uvx5cL0rjQpoCGI1TYtBH8ccSzJYWtkqloqLKN0ScocnQi1AQgcTswK6tmyrzF1BEM9+K
R8fmTLMoEFE/+PzomIT3pVlQsSPJgIiDcBGCclzQqKRBMFsU6Zsb7hozYvBl2sr0tvGTLI+DnFoN
CDZag2uFXEJGuxy8/hhjYfSuIzX19Rq9tnYmYZX2cUwxex9uuEJNPXtMIbaWrIUBprzeD8hQvraW
tlK7rYYscWbRpSzuxRlcr4HqVTGSG+hvEPNptvZMuYyrwhfNmjDH6DTam0MFI4YJwg7l68edCWTo
21vsJQJsGFmTtZQjblT1DcRjF4CGvJNlUEO/B3lhi8yh+BCMEgm+4TDSFA8bJp2RhiP8dzXGRc9H
LKyP93J0X8vpw2h1O8FDH+HdpRLyot4xtBBSAx1VkIVpHQ6Fo5Sv15lufDdtVcjIpr55Uwb9Qyot
ORzMNVeQtqJyz+GmAW6cbufcatRMJnoEzcBWFprCQnIOFpibvKOCwKXWkOWVzb3VPCKk4hbPaob5
J1Lg0i8t64lVaC6y04TXyteTNbfxPz7aZPe0ddpKjg/Fk3OPZoKwlAY8TwyBZMvXI80BmIV/B8q2
0OMVbeqzm5VDa6o+9UYhOhagt48UA0pjImqidJCnt0P5DOwyCH9Z0RsiOwvDz23cj8OLyPjDJmqH
yotRULjy4X1ijGF4QHb8Jgn/pKgw5tWL0HaFRkymD0leWPN00m1HCcQokl1EEKuhciuItl8/11yL
i89CDoqJgoEBxiSJ9vCjtnKVuudon3znDF2VSoVQJ0SbDtsd2qHGE+m1OHIltOkF6zfzXjHnaGTr
UEjUHuAj6tyUTa8v4QpmQmtAXbQEMZxAUHHaFQww31Fg8FILlU84oCB5SaYFYAU3LoKnNK6Rv75Q
foFReuVA45D69deZmTROWfwlKKHxjYxJJbHokyIIXVf4j76WJYrAxN57HeGLu6eh/i/Kljo5Mx5x
MPf0vyBAvtNxpFkQ20jT9ebsIDVUjJckf+9ahEKUTVbeyMh2U4f6+iVnDsxP4072YNSlGCi7JlwC
Wvq0N0hlsaER9a6vxxFh5OQa+TTOZKWlriObQ4KvLDdlTdP6/ybzmwNHAEKBFmhisMG8TbIx1W07
0nM/xc7hiUyngDDfAE4LklcKHnhFS0QWqmstrJO5uFUHPE56LtQVaSJ83t1IvMS6QfnhLnrPKDKP
K9QhnWQlvdrNGoWt+ALL9+uvOcf9+zTk5E0lpRutquRzwvUa4HpF0VEpLjVF+lF42CMW4RY1CIcn
0zN3JtJZSQZo7nr2w9A9GhQq4SyVqb2NI/+Kd9d+Ra26E3SdGlvkbpTW/D41QAuTc9+gQhrzp6mL
Lq6MOd4aWHOKU9TNMUWZQlpCQ9LCocaytENOTLmIhdjHgERSVLqzvT6+xiRafY6TVTasBZ2tS6NV
JOI95UdrBxvdewnL34p0lxchwEBjoxkNeMtt3lz6SEJkNYS8JFMW3UrqM7eLWt/3tJDGSLmN/X9E
4CjnifCs+3qO5lY8qQzrkVwGb/fJFJVxYIaGBZPCBO4cbt3ovFiKmh8C/Kuqgvf9ywfRLrTQ6+Uk
uVMQSxbcKcq2+//mLf4zxJQZ0QaGkQ6CGUH3ExFUVKAXRWcX3sKZZEFWFbRjbfMWDJHBgcNlK1uI
02ciDSpo/77FJAiSK0UZ6hJWAzsCcWSq9QPaot77IgF07s6wuUxlm/VsO9OMrqZXDHuWgSpMGIVZ
NdD3jKyGPqL0iEgIkfHX83NNMaYH68cRJ69WB2WoK3XLiPlLpWIOZJgHuyoOrtZRZ4sPke3+DKtm
I0fayXJ/J4q7cWFNjhoBfQSIVjoakBZliL554+8E3j/Md02r7D0qVs5RMB+Msbm3S+kepqRCr8IY
nNuEw0CpkJb2gnWrV+tSB+DNiQO7FrOCEFi0uC5hxg2/VNyKYDMqQmWULAmLCjQEVDSsjVPrn/w8
2UdZcNSR+e96aGxjtvcg9PWZfE8AfhO74dqz6nVUwadTPB3dasRuzO62cnWij3RrwWe3PArMirYJ
wpb89DzSv7RBgdHzuS90dx9Yp0I7S3SLSiLdgPDGbYujbF9CFI2tS6Ff0O5BQWqEQbe3aQCE7rsX
vwN5XLgp5oJx1uG/y2Ny2xYlrlZtz/JQUICjiXJwlHRbCcNdXzuK9mnPJAFGi8dT5b6FnNu28U7F
9lTp4bbm5yIOKbdGmB5QR9l2srZwscxuFGAvRMr8hUjg56tMcoYh92xWk+a/SqDXybdFOCDH50Wc
9ezHcPAU49LEqtq51lY/BMWZ1KVWUtPBiUz9UdCM+6z6JmgjJqhVDCuPKcoUoyx6ytZGQSPPNy5N
NGwdIH0JjuGsFqDthaeJRDsCMph4iz1NcfZMd9fHZ5xc7TL2VX6tii6TciyTc+a/Kzo+7wfOKbBe
efMbBLqD7uzXm3puFj6OOrk6UiUra09VMQMsT9r4xrlrQJKPL6JI+/88EqUexYKvLnpDU+ADlcE6
LWK6Q473DZIhXUlSEFSVFm/DuQxM1NUAkFFj+7sP5SOQ0QbucB3JotxqF952pHoatBfh/BEFLzli
JmH5U8yrUp1pvH79qnMIG4PWlI3nmuE4hj3ZfFZtVqndEqbJKv5m6bktT1KzRq63/+F/RzQFT+Db
kWrBEqpjru3xcdxJ6Bulo2OBsLmGvhIEMVpE3+1nzj5KRF+/4sy6AWAPQE/XZMLfacjhJ2mcYCfE
NZfeY25dBcKfwusg8C9xb+YQM2QqCjkgFnwEvZNCi6K0pZNcL21316O5DC8VIZgrhv2NEib0bOWp
py7lmmcKP1nNTQhcn3B89/UrzwQP/3kOwB5TuEdJCcEuE6ygZeu2ye7gaHjtUm4mFsbkEGAMzA9V
TipaD5NE0DYjBW0dxggdqBks1bVjIx6A0msPkGRVQBkEmVqsGvL2Ntx8/YJzqwdTML41LS1waJPB
9aqsaAoTHUXFC4J+oentPMThKVOwfJJIWTgQrjizv16WmhYZC/a3NKg/3wCJGeZp0UIBDDosr2vt
tiH57+E69VZxn7n3LdiwXlK1Va0QaYMLEOjYsrUoeCJeDBRD+4klzy7HISIuvROx8UrVo23QRyen
eVelp1J310k2bBp2XKAaKB8UD3pp3+nE6Gjk/+gUqJ8oKclDikxLeN+miA3Tq6opsPrfNKQiRnz4
kmFRWFx8ya/efHL3FXpRN2rMmxfZvYA6p5m+kod9K+OKKPoAYfS+bDk1t37pVBKaKnCO/kp+rG7U
1NbmqG9/RhWeAmARUOo8lsp6tFZljBbCasSGG2liHxHYH87z16tL3CTTd+bYR0AGFAW38GS2dSnr
YqvkVB4xo67OpUlh5WgSIX09zFxmLloc/xln8m1DxNzAPEIgoNSH2kbX4SST3gANqIdz6n23k5+e
8V/0gVUEuagHO2B4ncmrZbFUx13Lq4XuMcch0jqBpayMt0X9yZmYH7zsvwNN3s3w8CsEZkEXJ0g2
xb4bjnTw8ItHczsgmnGVhYtsLmFmQKDAupDkAz75eYt6UlZEmtvBNV2Nw6M8XDKMYIQ4Sk4hPkdP
Pq4uY39PB/aHLxFO0c8topfMNPYtHtwa+5XgPLKFbkG16ppfeYR/Bc1gRHibvWfhZvmrbr7JFXsV
moTa7rPhTWrq3RhluH2+xxSDk6WXmiuiGIQFgFzppBN4TrJAzcwHioh00gciLX/raxvkvFZ5duzs
PQPK0kamK9ksaUvMTh61z6tJuWLqk3vMjRp6GiauZ1QZo8EGd3sGjBNV/g6UNydsqRYLe2HOG4g3
dajx2ZgB/wU27QKrMq0eRli7aX3AVjg8boz8qAU7u6lX8hhtGwV6TYWqVZ2sRpOifYtLV2ztNf0R
Sana/qeispVX21AiV2mvdZGKzMbTOnRGky3oNsELsrANU5P8xh7NDUxcKnuB0UPUftZZLqIG17TP
YfVsJ5AJEPDwhKGL/5SkL0nEH0QlUXoDXWd1byZsEkXGfqPbB431NPTSIa3rfdoi3hIpu4aa3l3g
/xkCSO93RnuhMwK3XXoV386v5Bupam/bsXjIGkSAbHddID5am09FRTmn0RB0gFVfX4CGrIVgZ8Pv
zVdCxQ/SUCMfY28pIJsLk0BGasBDuVH/SnLUPJblomSp1faZvkMBsvwqDXYjiONfH3xz5yt1QXGf
6oagx33eqonlSJ4szE4oe8LqTJoTlM5F+M4cc4D3+HeYyeZJfatC3a5AUTsEMx+5J3E5M4XAIEOI
KJLyxLo2qvfMrnZO+UZlzMZX7utXnbvJPj7D5FQCfxWW3sgzjM0RwiwF3sUkYnbiaAk4+H6Aab22
5T5kjOQqKpLWDEFeVCPpK4bpzoINJBcLbzN3LtDh+89Qk6BdHhW1sAaGGkZIacoJmiwMdDwffvfj
oUXRbZEIMRd+aBq6hTApUd6QJ0mfXkTGkIFguyuJMccAV5C03XRKvo7H8QZJ41K/lJW5HxL7IGSZ
HDZphVVMrjyUQ3SAXeqmCA6/lJWzdYpkYR3PTu6HhxMz8+HLB3JWJFHKMUmPHn4AX8NvF+7rOTQE
8j7/foDJPVrRFP0fojC5ttlxGkox4FMZLaqbLnjCs37jGA+6DZdO3kSVAwQd36Q2PqK2hKfFgPeZ
xgG4iFoTMz0NkTTD0HD/oLqvXkObD69O81SLGw88hMdX98Z4k0pLdaH5V6daeE0yUIuczL1ayq2e
DYBwwNaq7TlMpJu8eK4w1Ro7f80yt4ZNrCOpCnopco+FdIyH4gigl5iwX3dSwB2CZZ6U3Hy9p+ca
3Rxb/z7YZN79sHBqXRhGAXSsxi03ygCTt8a/bp3W22E8GsnPfHgYi3v3OzGrhph4uA3atQR9edwk
N475Xf8Ge3/hDp09Vj881mSpjE7amWCRr6BWlC0CkDFg/Jbj1tllT2uUk5VOv6lPzlW5zbJoSEEk
tdIJUCRjLBbY/w9z/+8Yk3MTAXsLhignDQVcByGaMkO4FMPbLH1R6n5XhTLgwpMflsDIthXMiVAH
12zHt4aElYB2Eu6gRWRjkrrQspv/yKIOJegUf6XWtukqvu5A+qPiyJnO+5MbANH/eonNnem0xoWo
GJAvfVqVSZJQjvOcUci6aMoX+I/oV306wV3/eqi52aQGRS0GYWn6JeLnH3Zy6DmSTMf/inI1qhMd
E8v49f83xGQjB3Zs92XIEHwzFiZDSP7T10MgJjpzIhlQMeEnQuvgF5/fo5D73HHABN8V+L2GcvnN
41igXhZz+XtwC3wbLdbvhbOlZMAqikdj4wLnSF8kt7nTCuOlV1/aotjlSXYshCE9QNRuEA4wIHj6
pza3z7RiEoPcvjr7YCAF7U2B46DfqGW1y0pAE7aMMHu4c3oQniOygNgcaSsG83Xvd+LAkcVeosRf
E5IubA67cTZBDsr1ZDenFnRfJzGUa22oT1k9eb7+szbesFR3PP8wVttTh9JaATMmI5sRDcG2x3O3
bdchXAbxmDGgudF8lVkjyCzS/lJwSJRBJzlj+yjjCuZhXE+/om78dUC13O29+9ZHlCYyblLFfkSV
O8X3c3jqS//awMjSdKN1zkGrgNYWT7SMh+LcyPmurapdr1RbTd8NEZISlvoiKhUZeTpoo7WNmVDm
FyvxJHKXrR0+RmL+kRtoG0lw04bjs7inRMFj5LlDeR8EaKVIP035lm23agwN/ccGzfLokPWidQyF
IdjWSBeB1tHQeLdRmzS7325YrzEGfTPpLzuAYqPiH56sVP502W83Tg+lGT44MOETiqmIYDpYO6hj
vqshr/ieeZR8my+KRjxaOUKdSj+xPKE3bvUYbTVLPajB+0BpUnzDHB1gYRmRJ++9bewUmDBlqxyq
NkfzqlvpngECWd62hr13XQsp0Cc0XCnnb/BIaiIZXoxxHLAa0f9J9b0JJJ76SS/AzsURlpPnabfw
+Nv0VQjwio5MnCR7U0UaHGl589KV3ho41YZiVzmaO9EVqeAEipu3QtayV9MDpXCHb+YLLSyOfkQv
0AcDGLc1u7cqOZvEtqpzKV0qvefBgvtVJwdEG0qyppEC1yo16GIhS9DJSLQm9zLEG26zyFf3pB0s
RLp0uhUfyqbCDHHcdfWPHIMnIp4m0F+SZtwYCpPQPbmajCHqa8WUBPUfX5F2KjIBToJ6KX1/mhM8
qGjn5JTFcoo5TQZYcWjWgOszRCx19VH1bNKhYC+G00izesnZdAcj/l0CgO4spFFrPIE65BWTdxH1
ZdErYTE9bRWAbLWJm+wgFJYwgRifqvaNNMpOQQIayVbxfqaychTfR/Z/AJKJfe+AXp/Pf0igESra
D1Gd6KNyVdI3pp+nCSkC0Gkevp293K5r/0VCnmHtIsPS8zhwaQCos7ytS+I5C6XructGKDpTt+Yf
3C4+n2mN3lqp6ZCTkdZyNnPZjN7TItZg7rL5OMokbtAGo8mDjFIN86wXa0qS/R0Cq+ZSuDz7NmCq
Rdgg/BsmaV+nhi5QQCo0YGhJwzgFuTqRnv36Jph9G9WC5YDYl2VOmzdBEEW2ZFLh8hVBWroM7cnh
jENxZVH/anYoaOkmw+F8MUUR6oUV5pow666btR2cQIlxtUEmpBz09TvN3tGGLZN6kZ070wakXCap
U7QN7I1KqBOhMcnS/XqIOZamAc0XcSc8+US75PNa6/G5R6YZBg+BbBeg1Ip4LLpd/dnDHwjRkLSi
KwTibXw1tHKXJU9oaCx+0dm4jxo7hUMdbw2obJ+fwtW0QFcSPK8NAa/Xu7VogJZXkWPEg6lV2ka+
T0wiW3i4uh+IJUQftsEoLIh5uD3OctxnSw2A2VqCYbNwMbEAxjCNeS0tH6rcAEJLo9NM93yZcEDl
ptqDbuZfmHfxIMgjl+lRPEJPLXdhguYCHLrCgGYA/iFJMNk+qWFFYduB1oTIYo5nfOpwN3TgwITN
E9qcfv6GdTdlOpM+og5iCX0nJPXEg6ASxs0yLgSOc3ArGG2gOgDRXjF6n+cKkLXk+iUrJnd+h8gu
onWdZL+rgEPRerbw8S4xf6yqM+pEhDY5yQgoTiV/xI5g1aClkOCmpVnuxmwxdS1kzCA8uDV3tZMB
hPtdhM4u9t2DN/zTObhyuVspIKl9GRppp7npQsA913c3QAxBxNIpIZtT4eK6dNwuKIQTH1m1/woD
X9CK8s2zzdUARAOQF3yUatg35iNwdogXJNlZss6ZbJC5/HgZnzs746qJaZ6GAAaH5ucPrKqpIxWj
SZJN3IRfXrqn26MTQzrdG8WGkseKklfK0wKFxsILiEOh7HI2sIfbcuGEmH0aHTEACx4I2LTJ+ust
9H8rDUZCWj4hOCJ4vPBv7T/L7z1X9LGADVL1ASn2l5yTKTl60Meg66Fm8sY4RHFXJPlJ+C/kx9Z/
UYnDFnaXSFqnBQ0E4PBghO9DoD751m2T+j1lb4jh7kVrCQjOUHFwa3vTDMwJT5XT7LUQdaklP6M5
4yc+6b8DT/IvuZQbXVexxqnjFCUybWXqeyP63aknl1nVw9saXTN8rVLpiLY8cAtVve1aQtJjovzU
g2Bdt78NA8+O7qfrNutxOCucRMp3d9TRQYdXNWx6o1q4ZOcupI8PPcnouKMSBbEpdkv63qkKcRPw
sX++npLZ9fbhw0yugrDMHa1yxIdp1hCCRdLCAYEVN6yfzAwWjte5u/zjG4mn+ZAGy/XoerDurrY9
5HkYy6BixJluL034XA3Vstk/IImwypqC4cZY7aUsz8VCO0JV9AYk6ID42y9t9Zqbmwzz1a+/4yzE
4+OIk1qKwfIKLB3MOGImNHQwuKlJHItx76oex8R6oK0LwN7prO1yWDG7l21B1HXIybk+P3/XsfHT
nrz0w8VZJydKdB0pU3UqnKfUW5jJ2RgC0hRhsw119y87sq5SI7ces6vpkZlXtw60DSB8mlntJKrI
7jh+x85bA6jntcmhJz9VtF/MtgDMVUCpDJIqLtqjThqyMBWz+wbRLB7O5JqZNildS1JsrK4hd0jf
0/IQ1S9R6cPrIoWmkhU/IMzW6/sKUlFUaZvUuYuRkOv7JZ2A2a314TG0z5NSho2kBB5yIFwswuGc
mJKtBUUL/hgn7MJLzy6BD6NNloCRq6indwlbi4VmYZMhygIQ0QOCFCpnHoc51LDFZsVszGZ9GHdy
sjZO7ReYnF6XnosCHY63qrAhpIRgMGYWroL4AnOPdeiRj5dL6P75jffhASanpNf4g4yiQXTXUjuR
9xgbMvp/vjU1MMiDCIwuv7nY0X9dZh8GnhydVenBZ47Cq70qyNOqIQt6cLRoMzr3g3HXyG80wzFf
C5bgBXMLi+ahIXSyaVtP+9WjEteGZPwPPUUooRVHG+Bruqdd3hfnhXU1d2Q7CsYxVGNFjXTyllEe
RB2gm/BOMs9Bgpucod3IMMxDb+1ztIwXLFqxUtRpEghKJL+Gbp3hyOXm/a01BNteGRbO2rn3BxEF
5wH7IeB0k9K4VGlxXLo8Egk7lsbiBhcFVelRp8FJX/rrL3A9PKfz/HG4ycmuWpE+GmgX3oWJsR8d
eg/BAffF1L/VXEQ5/R3BbJsfSFD6bMXpH2d3VDRTdTP6MlHrfeXDYHAR/dH2WYe195UVb1/avt2M
wLYSGVUj9RJoT2r0w7U89AIub3qfi0tYUfq1To5mVyoqld19EmE1G63gvhM6h8TMTYrsi34OKdQJ
DpuKzoqRtxvhrNmWVL/Km9zYch0BYNg0OcXPdo37mqq/Y10xZjIiLZuh3Njdjx78CL4v733C81MH
pKTmorJZxo9ene8BH/XSRbhdYZEThzizWGeOsKiQtuYi73MWscPEsuhQNEfSZ/LBU59CTRr24V0h
yMfIYEZvpF62196taLGNxbIIBZC2mc0sMixWuYyowrSgUeSoC125phSoVTs5Wna0GhRlmx1kasAl
EGHbzza+i2k2xJD2kvXDLlHD/ZhI264Ntkrq/6o1Z5c58qbufqaDelOPP0K1OehVdUv5lvryN/7G
1HQTO8xUHB9qtdiFykgB0ty46kDdrHiSkJMs0jUYCqFEmicx4gZM5qCOT2PkoPgJSWbQVphK3xgI
1VN7Ey1Y+9ADApQCf92350GiMEpdMZMMROizFhKSTpsmW5kKEkHw+0C5Op5JUt9vKRRSTLQKeQ3Y
2anJfRLoL7yTDf9crZ7L+L54kLqGquv44AOAi7wLfW8pfeGEpcgtjItA07P3PAFawf4oRGZXT38F
skIRHF3u7kiJcMi1W5uLqM2GVVjvAptydGqi9LWE9po9rT5M4+S08l0t8QxJ/R8rxvGtTc5oaQqk
V2MuJGqz9w5oAJ3Lz3JkMrbP13vi60PkAM68S97rP612N8QHVinCqdradxC02AQcym9fn0Wz/RfI
kpDVqd6gMzZJD/MyZ1aEK6pYn5J0tpzzcLaUbwo2pEgGYH/ZWPtwPI17hyPBkuNN8b3IFHSS3nJq
qAtPIyKYv07GD08zOYgdd4w934AUrmUrvOQfAgiuq/EbHUT1jx6sop/4c5dLBjVXKPFXo06OB6m0
TaG6HN3F6juE/W2drCkzj+EeNdZUw+meNe51ypOBK6mbvnhd/mizaY1M2npomkTJsdPx5IqfG3MN
BNxTmrVjvsuIOEI39eMbBI1wOj7FoAQ1xDByFVOwP16Q/C6AqRdKeFICKC6UsumYFs7v0jJvOMZo
nrontBkxr/Gj8oy2OyZQ/bpO9oL7JkrwYu+17rCH/dFT+qOYwdYDZZR02r0RQwVTz4grAM5Wu+Im
9GAkKepePAH1TzDM5xKLMg7iKsDZ2VK2QhwYcvt/ubCpPwhZbbrPmsitPiRptWfmZqAJo2G0yTYF
dS7wxeXa69dJILycIeHb0jqXFlbT7K3+77BTvFKUKJGshQwLBccq1BtYlBIeFaROvRecOmMhsIEx
P7d62UOaQopoO1Nittrg3avaMKNteDx6Z36jLSe3xi7Q0NEBhwr3FrksLFAkcGQWl2FfbpJyhI2O
jNTT/yLtvHobR9Y0/IsIMIdbioq2nOVu+4awuy3mnPnr9yljccbWCBb2LGYwqT1dZLHCF94ARK0B
JxLjkXSoutcBEZ4qWSdsyxx4TJ7QwzHvi3Ba+4mzKYsK79QPtss6CX7FiC6XVg3M2XyITQ01FvlO
PAM+QOs6PoTZqrU3cBC1m2nCiIf4SdLt1SfXMFjhkCn6OrK994s3GlVqwAJpBHdCrEdJxt0MbrLx
KnLNrL2jfqyyhOi+qDGW8412ryUZS9DCNu1oG7pHaRW5ci0UKvGeVNDBQeaSHh0WAJRTvIS6F78V
iPtFq6wLHSM9AZYD4pU+xxTnhngks8Lh1g73Wqq7qRUuhD5QLt+FKV1c+VXGt03G9TOfLU94A5YT
Ze8WEcB1iWKcQUCirFTNK4zMQ1sDtgk1rzwW9d9iMNeG8UBxCvu2Jl3So5/ydVpja7OMB4xiPRRq
6nmp8DLGQwGQDhTjajambd9CdsDABpQgLHcq8Ve0lG8MyX9U0oJO16tJM4leZ59jihLepLHhKv7v
OkFmTqftGclbvLZmLHUk+SHKhJq/uu5baD4DdXmOuPzWwIxUGJeiQg7hCwqceRdn+Bwi/YO3czKR
8oUYRo3mavKNFWUKb4i0bay4tBlcA0hepwA7fI3ykSAN0rv6KmJBxJKowzEneUGrHPWDSO1XqJ2v
LTYduf9igFMs7KYRtkjCEV2nwQuDAiO8a8wV3BocKeefH+3yZoTeEiwyC9QtnYRh0yEEUfNyfo4J
L51PdL3vlYRFmx1sJ9mCplxY2UzR8wATwTXRU+ZSD62BgP8jtxV6p4cs/z0Pm2C+yv2bYQigte5t
stni2FX7KunceILcUqpIRiEiShWtkHalYdyZo+WFre0hMDgTGCsxEoQawt9CpNH22OYWXcvY/BBJ
q4r8TYbY4By96MVDF38UWNm3DU2Im0p9jmTDK/pdUr+UIWKSuxq6MKulH16JQcj6KvMJ6KpFz8Aw
MVmN1sAxtrpvuvlSk5nr/RS+luFR7uRlVfUokL/mxDIwFTXLWI2xsqj91BvkYdGMz6kp7TGVoOGN
aB/Uw3R8FVJN4h8dOrKiSuogq2iOXhSsGy2BkoEJivpK4xDYNdpXYSF5aPfQFw3yQxxwho4mGvmg
XZlJJNanlyy4qQOEdWiuvumpvJqwkpGCXmxggqkp3Rd0XnvsiWb7KlQRYyqhH/b4rAx0GvThKkWI
cvBZjyA+eC22uhJTvrPvMtqo6SHQPEtd5ymhZ/M6TSDI2huHFn1Y+1ezz25zyiexOMvgrUOtJLf2
BBTCIFomFmwd8hqtwBNkWcbXqgFLmUBKVnIvRYOchlUDN6IbiiUX2JDxRRGJspHkDq9gXqbjuig8
LD1qEB4GSiWvjQ2am+56UuLdhy6r6EqYSb3rZy83MKtW9VUIS5NsXdQrhlTdCD2ywv4QSVA+XPXa
zK77IH8i6QzGe9Ap3KeYv9jTRixZ4BFzcUVAvte7fE3evBAewlm/I0ffaOzgSEDPJyw1w7fQUqlJ
PYzGodbojTDBTtAsitQkiO+2yL/bzdbizkuoE03Fh1TtOK7S6JlWT8ENoSherBRASJKt3jpemgcr
LqdRN1wTjHM6RxvRsyt3Th5dR16aAuxgF5XZsEEvKbSoQK8yvcDY7zlpUFGXdxgb4JSkbPGLckBF
qCn6mfN4LbAtGnSbzpeBT9BpakavbtS9kJOjP7cwp4XQ2tc49tqx2gKLj22ylPreLuq7iNj9Morp
TFXVhCkvjOq4qGGYf48MRiPoiiq0Y1EsDuDlMzUi6wSbJj4e5wUNy59DzDNBASPinipMlxXoc99H
NG3fzrWEWI/LGNSI38RvwnCCG7YrxpuLLeBzw4GEJJ6ndEx/Qvz6l9Cn1yQJri7CtUqwpPVXD8c4
uUcYRuAvLiUQn4qUJ3GsqUCiwMFTh9z16XzxZbC4qvw56LX4GhDetQVoJqUa6ZjDap7zDfD3eKh2
ov9ZwXuYKhTJ9uJUJu+ir8Kdw4aMBS6+NGEOD7UrpHOqJ6JKm/uEV8TOONmyC+JJ2XD01XidSgHE
HoVTSO5XJkEIi5qjASkp8PjhhXDukx3279cTGTywYlWWRfj19fWmvijDCFvZtuhXBeBRlJdIVyrf
vMm5Fvma0EfiNobAbS9aXVp2OF5MRrrxyzXIFjpFXM0YGB+EdLJxn8HEiDkTpijY5HnPAWguDWNc
hrADCNf7VS7iEuAqBBGJKuBWBw2QTkUtmhByqF8tML2Rv8/1GWc2Z9ePy6lrl8Tqbt1eh+17GTkL
Eb5Rrgxl3OaUpS77yzTYhWHpie1tBMVCmpC5KCfv51X+uXH+NVcU9CxbtYi97JONlTl2U5umEV8r
2OmaaeMGHOT6ABgbaPE0m5sw0RYFTVC4ojyHuQN8iR3tPICzmzkAkcoVQQPZxIfoizvwzdtqvLAX
z+TWJtb2/3nIk3q2qsQISRkmlUC6dAjiIKXccIBGFnTES3qd57Lrb4OdbPwwUBO5U5iRegTbG751
EoAtgEtdh3ZXrK2T5BDP9yaNefBtxKP/RXbP+ORR0JxQj/kse39ZvU2dN2UjNieC+CaSSRhw6bv2
03JWIbrFgqLdc/FYl0QvzokL0x03jE+oiwbr8vu2KdtSt8dsiq996S5DLcG8HwwDxtoBDSaqMMS4
5la23iA1bsT15aiIiyKpIhvGmm24LOVtB78GKQIR3InLVKAz6ahPiM9k4rdAfqA/5oA7fl7D5+4G
xRYgeg5P4qqTD2aY8ySHM6sDxkIYHEbztSAuiojc3EZa1Fhb/zfjIUVnsV+wjDwpv5RjbJqg/T7H
y+0PKh9TJ+AhdvBap5Q+Ln2Yc9Ad9GP/GfDkbijMWQsmS4+vyYUFpaUEj4Kkc3uFrsQY4Da5RH6X
qU27vd8dtehKJuT6+Z3PnxPcFSgkICkin4ocW6NU1VYix9fJvBcpjGgr+dMTB0VKbTaaD4NVuYXf
X/tWzwptV22cblQKHyJcNzWIVfUjf9ZkEKCKoOMghf/zI57rBwHS+ucRT6oHURQIQRU2Dr0YyHQk
bxm2Ld2IjCZBDLcX8ji9+RLBGWRCPxMUabhwUp2rIH99iNNaAkhWGbFNhbun2bEe5xBG4hoMO0Bg
gBw1+RE1mQsvrrIxT89wKMWwl1WhQ3/qCZmWTt3HCWPa8z7BPhjheyQsim6NYVekfJAw0ALLib9l
+e3C0OJM+PfQINZga8vwtU/2HtriStGldChCegWWrSGhPC8lW8PpCU8jhc1YekKQehoxsiDjHPvB
azNrgWjt1ufHLtdhP4sn/3okgIFUV4TswSngPdOqss+6DlP5epnVzVUIo47GIGmeEjyT+HInc1Ez
NQ2gMiYmRE0+B3UNvuxii/DcxcU3+c+znBypo6EX/iC3sWjNYyFOooiwXIB82+VFcC6AFNxK3Gwg
zUPc+H56Q2jJFalmKKcMV4WAYFXzAkydiNxUghOUr8Q53tgIrZBQpq8zKfCYHkVtMOdjjfPsqfMl
fvnZCfjnqU6J/IHEN+rKhsvMIQ0LdzUSkfIezSbpkrfxuffnviRYR9IXQO3JVPdpFPRGgpStjDJy
TnSVb1GTkfSnasi8i7f0uXX/dbSTOyBXpcCOwhTeWrhETJImoKh64/B2YX+d6a2bX8c5Ofp9tR5r
M2ccmiM+8iv+Qr01DrPpTv2qbT3/Eujv0nudrCIdWcasFVr21bSkuQgimQtGKS8dG8qZYwPfcSGW
DwMGHvL3xeqMeRCkbcQwxV2BmuhkXftYymYZmMJFg6ul5PXZezw8/TfTaRLaIF6Lhu1p4pNJhkJb
ClpbHB8QeHVLyokRSqZ14qylCuVJGb3wDCnOS2ZiYt5ODyXsQcjw4DkiHXLyHYtYCnI9FrhXEPga
2zEeVvktR5GUK0tKpE5xYYovDXjyIcNqlIemBLz5v/VGNFJEZiewQEJpKu0B8YfPP0/vuc3+n5cU
uiTfv6ppTV2jxmxB4IkxALtmT4AiQIRZdQFzcn4k/GY0jF6goJ6sH7NKRjUaqBxzxerjXmRoMtwL
Usq+v//5pc5x9JGy+2esk62eNVHhSxZrZnRc7bYrjogtCmQwe15oVYkAjPpp/P98w5MFM/kmNegU
QDIcpEIkVeb+M6FEBZCw+udXPNOOQMafD4aTKHS0UzaaoxetRbmUdoQukMZleD/3/3da3bchTuIE
Wtc++kgMwXnJB+MWDFU4UcefX+RslIohAYg3RqMxerIC67o1lFRlGGlTK0fqKFa7URqIsxjHkm5j
TQ4Hqjbwf8w3qn4HcgWAUqEXIFlc2dxW/a51ftdUTKmi/fxo51bs1ycTJ+KXrC5z4lKZJxqWmKeC
tu+MO+BYWEdfHEj5NIE5PWu+DiXCxS9D+UkQQGHkrLGVHdoGegASKsTerCi2Iw16DYNSGoBRe1Wo
2Cy8UYS1a/rkGL4mlBk4EY16dK3huayAJQeokQVLOzJ3EPhz21lF1Aiicl4ISRyV8mKmFTdkyRho
oFtz8JVdJNdrUVwpHsyh9gL1nl2Z5BYEsxny2OzSOw2SlGJCRyE9WqjNw1B9dFRmG/6t6spF0NJJ
Kst1NxcYtjd3mZxjhtb/muT7VCmXfdF9ftABLzw93rXJcGeP7/0L8tT3/k4L9asy01e23nihcVtK
TxCrqc2mzWoa9HUtP9tABkWj1YA/IoYVBYUqkZ6CeH7UM+R8tGajjNN2pJPTNDR4MomCbLkJyrdR
b3et8kfLx5tMDvAkdVCWoBKufvgodMbJhyTBfguOM68HAHqXZItkDu56eqbUf9hXFP0b+y8WSqiW
hDuL5s+QL+CxNfgfU8uc+uwTwETrVqO41BXWS9gdgmjwnKy7E6ccOlcPwjYpnD+cutjRqpuxKUzG
whO1fOQIaBFka8ZAsteLQXc0wx10ko6wO5nvEgkrz3mvrGeT9ltJc1De8qpuPr+LZyIsyzlqiKKW
6hXZipLPC66z1Zh2DxO8RyAbOdhJhygxsI+il4hKJoCdcJ/Szqt7+26mTB7kijsY43WtvzhMddpT
y574/GYcYeynwRgrN2nSuk1JE5zBBdOqdmgg6t0xeNTL7g70xmsEpuvnHXhOjE24lfzncDipIpm9
YjRzKzADtYMVhbRsYB+CFTRe5QQhahKYqHwqdLS/79mVbXRB2/mc7rRJ2ZWiAdgNBbHe7/vSTmSl
cWIgyCHmqfQwMK2P6HO2/iFDl3w4CJ5Ja6wgNFFbzQvaASQnzl1eWouZ2AT8risXBhN5qeJ0Lsj8
8mCnzJNp8PW+M3kwK3dV48p8Tg0wC0uNROmPqi7Nwvv5S3xWkv51QiFORMpIhoYezPeZCJVm1Kea
ARVwaiY95VDvPSHFYvq2B1qHjuc6jd/oG19pgHT9bktguvBDaLBonnFwBgOgMqN3KwohpZwsbHif
3MrAgkLgZDgiaGV3HdCHzavZg9YamTMIqhQFT3mp99JWwfBzateFQ61awpxb3uc5ilOcPDfFiKym
Wu4p4a5S/FP8EFiL+SEOQyHBa+PKOfSHFPlD1BddlbZUkwO4kKh8UAb+eaLOXRqAwj79gcFbnpYC
jV7X4GyhuE8qK1wI8uw+St5VSGLUL34e6myYgxwXkCJo4sKg4/s3GbOsn9QEL0SsUBTjTSZFm48U
t2c8rFSsfp3fprWDu/DzsCJQO10J4D2QB0UGTKSt30ednSpM1A4sN/kGUjEoTAb9+r+KPr6OchIu
liOCqnVbQjhpdxGuIwQ5OfpAF+/es9+LV4GYiKmM/klC+nLzjo0VxkVDE4cokZuH1jBcWMW/vkyh
OTsSOkqYL3GmEHR/nzetiAq7wlXiOg8eQML69YMwAAOUESImJOTyCsqs4MQ8znRYYiYdvIBfuZgH
n30OE9dHpOJN7NZOzjSjGHppMqT4uneoSo67TD0CtjetyzKP5xIa65+RTtmlEtxuS54DbECK55z2
M2hWkRDDnqZzjlbXRfzx2QHBgaJpjHmCfSpNIyftFI0yFU81XRLFpNzwAK0LqXEF3xS8VIZS68+7
4ewVhfLEf8YU0/1lAcmUgdWyYcymslyaHQksfqFZZoIuaeLP95xQCYdUq0JvSO21yQX68zNceu2T
xCObrFChpB4Dyrkhg6OCJNTkMQEQTGwgBgZM/p9HPEfoEP6zNmxD2BwkdN/fugzqwAlo8gidnXIY
Xbs8IpWMVuMiiI75vC/CWvBYJAPDcRxaacGKCUAerDcPQ1O7CdYeoql44bE0hj09m2jEWuCBqfLD
Df3+WIHZ9bMB1k2wKEqaeSJsz6YtYhEIGtCBGckT8LFaVH4Mm3wXXXyCc4fj1wc4ObYilIJR7+AB
RLQwE73OVSK+fUUf6Od3PffRRfsEJWbKTaibfn/VFpFGKRpAlJIy0CnVmj35Zhc+m87BDF7Bkvw8
3Nkq+dfxTqY2UXuJEhrjWSKMJpsAR0aBHvCXld0QTGJEdXdx1LPT+eUlT6bTj/D08VMooHX0IOBO
xj6juX3xEjg7l4IioNEloW5wkn5FA8r9k5jLZKBXF0q7Dn8bAn9/Sq5oike9gPBcXZhQMWH/WqvI
IwpSPC60p/fB1GWK3raQN2V5L2gRJHlcBghoIT1C2ady9iX47WKL6jnUEHoTQGR+foSzs4sZFEQw
nAHha3xfQqUlDQgI8tq9jNR4soQAJLCmF4Xzz6+dLwOJ+f9yRuZSW+ZhR44PfdDV86NQ5oKDUUdw
I19xSwuqJX38/9fLnQZHc+jQeu95OfJI8XJY7gKVulhrEnP076/4nzk8pZcUgTqlKg7U10JxwigR
d2k+KMEKKXCsU5cXO4sXvtnpUtXzIUKXi1VDxwyIox0905tg/n6evLOhJQ6eqA7QliDvPal9KHJn
p9SCMdzpYF3uRitYaUh0htUS6ywZyP9s3UWWvbrYnjo7n18GPtmKvTwZdTmT8dEddgd1bSN1WQmc
s28+oLH282ua52KhT/kAGxsu4fP+fWGqRtHndgqd26ye9SbxOjLfsOpdXUJZ90lCdlSe0GLpdmnc
gRt/KfVjQnVPmHtU5RJr2rhWVk1TwaTAGC/6G/qVB/hIcBpXVqFdiR9ujGTJLdk6Rz5ZKVdcydIt
nqItgh7CFU2oTGaqtU6c+jNMaaPmCuHv3Cq9rmIl2X/FNQWPosyiOwFt8xFHFI4ChY2QZf08jR9j
h+mIg8JRd8SbxG+D1awn674CPkfXSjOa52rVGOlSCMs0mPb9PItns2QUAwzRySQc+Nz+X7a35QTa
PBdQjymyhAGtZXC82bgMAETGJRFQeFRJGi2WS4iITyq4BtzPkbyiaKWYv1JaWXDqVwKrRjP8wsOJ
lfqvDWoR3AuMhAlM/fsnzgbVpHrYcYV0iwSALRpQkXslYViPUNMNUOPwt/ySU7ghMbwCElA1kD1X
vo1Szra5dOafjU8EV0lFQgyK3EmwmLVOl0cTOQDOsjmLSLB+9aBbqeb46Rjzv41n5jDkhlXq8rnS
Dj9PyNkDBO0aggaoQv/qpzS5XMQ2UQmECOpomSDD0XZ2okuQrrOHPlebISNcAl7tlCSFSGHazhJU
y9J6q2KkuJp7kmGqUW6p3Iumhp3dXwwYzt3k0O8+BWBIiE/pCB1iHFOEY+x1Avy1tFo3mDbkOB0b
UkLfS1ANL0YP546sL2OelkbiyDSplDGmna9nzGFB9/bLJlupKvbmF/baua+HcZNtinyVrF/8+pet
Fip9hygGbM5OFowq8P1tcfQxKvl5kajnghNYnJ/iG8BYjJPQIJb6oQxkkvySEicA4lWzfETrw5+3
828fOKy1TxtvfMINzla8JFoGQklt2c5LEP2VvjQBw4uS79qQLlzrZyebjjnZh1BXPW1YaYXZlPIE
c1lq0DO7h5JD/ZLyH04MHIQ/z8LZyWaOZXROhaz9ySQgapYkXRljaJ1sm/4lKFZ1uhmU9sJknx3G
oLfJTtGF2u/3b2rmluE3BjsSNwTDOSTxjeBsXPQxOZuzcZuL4wf+Chqh38dBuqqx5oFvOmXArPzH
CIJDdN0Nnh5vJwmDrUWcQjd/jLX7br7xpVXgrzW8tGaInTuU3X+eXFUcvKcH8z+Po5x+yVZqlLaM
qPD4gYPoc3TQKn9BZwM5Te7QaxvzQ0B9gik79KTSmekZ3INN9Wo6x45zczLUzTiBUytV9BEzZG9r
uuw6eM19MlxYCZ9SS/96WKxfKZeYhgFq5/vcNbNdF0icUP7sJS/IsL2RUMLOG9wBulXjjAsDXT45
o2tT52vKHoviCstI1Np0BF8tTw/9hSI9q3IojC1vVEl29XpchH2+c8bIjQ3N1UZlVUeDa/R/+xYN
uhZqWFBuMV/undyrGhnq5Mz6aO47a1z5EA1qakWRHdxKmCA1WB7nvbVy5uHCfUEuL6Kgf728JeN5
hmCEChnt+8tLQAZVrWyIcVXM6jjKOXwMqNNhJHuAHZZ+1V8NPq3VYZHF9k71QcuEyUrFSrpT1pMx
eZU2eTmgsxKOFko/gBDhA8gfZDSj0V6pUbshnEqLxI2lD72qboXAlQP+WPW1daNAeG1e1VlbjIPo
EoHeN/JtTAMlSeL3lIsco6hVbuO+FqMsiYoNan3SMhmdrQ6BKuud27S+V+EHhTn8A/MVVdZNaq1a
E4oB8GdwIW6j5t6kY2OUPUZ97Yn7WA3K+3ScxElL+uIJfWVx0OrWogTUD12wsnRXUHIQ3+FnLKIY
muiar92yB3fx3K9CBRLKK1pQtaHtejSzNAlj7aHaS9W+Vc1F4SZF8iy6nBZYZcO6r3VtCfzJIl0Z
sZwVQG058FGrtdwZky7VPs69vpXq0uuBP4vmUmCFCA6NCxEXBqCmJD/wGsFjGfcd0pW0MKGGSFdS
Gm/G4kWK34q8XtHQWLTGQ19nC3zZrlJg45ocbsup1ZY2paskkTBKIUrTt9rYuFBFZTg7lEyK3nBh
4yCNs0FGwbMQRjG6/LWPs+eqxBX21oIGGdEsUlJp0SnHMQwXodncCMCSL3f7dMqQPsyfc0HksFF3
7IonSfM6nOQFXbxpVK9WHyw93yr2pp6u9OYwgKWGfJG16q7qx0U5fWTiSp8A9VLW7/iEpXQQNOsJ
UUokRboKS/D+oUJjAOASsGcb8sqsP93oWx+ICAj0JQ+lZdpqIuQTUmHavPCtFJj7fmxYrRKxq7wM
skWlfgTjNoxBINY0VPdSmG44C43mb8ZvCXReSEWCTxQxvNBln6y3MTkaRLjFqG0KKcYu/i3bJ4D4
OoedK0mrGkuopCivi/7tE7edcqPCilPSLap4BZQ5hzWcvszhwww0IhMOjdBvVBkOJRKUVEwj+oj0
VBV44T7eiVOSb8J8H9YV1JvpQYudayE/CTbA7bR7aKm6kf0yQ+jT+7TdBX5xSGEO1DKOCurBmd+E
eqfQhBgcUL/3tlCE3KG4FZFiVIsCcVW4L751lcC+Fr5HbF6KtwJnz4oJCFBhuHPpDizVedVBjQOY
jxc5v6d2nxIJBe7QEfY/prcGLR3yY3OSvVlV1yjZM/okg/diZ2WcZSKfMRu4tiDa6eqBvqc1s7Qh
KWZqfqWW/jExrgE8kOLM27Y90PegTv67LCIvJq8oaMjSgROukELsNCSk9iUvHaBD4Qsn/lMgQibz
EUE5GrHcaZor0g1DwZEaNUJSkqA3ISDqmEq1UHxuTf19YulJ+NxnCFfWww1lVSsZPGhmEAz84b7K
rF8qlJumC3A2YGHr+kqV0pc2E/ZUllxC/aM5TCtLKYOVXuwDzpmxiZDBrm5i676aUk/kfHAn4zKh
lXJgx3QaFD72t3jzzqmvpVqoT5mgnbZRtxttNM0CczFJIYY+D5N6zZEwxAdJehwI5WulWIf8BJ1x
s7bcFJaXMLMb160zenxnThi6zy3URL4hC6+31kJh1EfHeOK4g4/U7pJfdetV1WPj4Netv4wGDkJ4
vyFATCE5SvbItyw7qfSUYlwRHHl0aV5N/Ci6uto05l5vtXvx7AJNEMBYlUS5tQXFoW6oGEzZqx7L
G+RIVhB12DkYyAButKTsLhxY+nqKBB19EfjPmN2Jmn0ylMtRQhPJ6Fzkep8TkATaAJkIpVKxek34
eojAMecUd0Yz3WY6/a/pFeKKFw3YOlRLaYx22Eo0MFb9adf78YY0pEQbOOqNTWJ+zDHtAWFCKD+n
TrsCr34LCkWxX7F7CDrD60zii3ijttBKWa1meU+TVy/jTYbXXR7ZHgKpYbGdKRQMieaF/Bdfrxc6
iY4od0GbQf2IFXfIwZHMtARRRRDTLtCb/Wjf1rOPPqEBiO0QxdZS9XN0M1Swp08mq4NioNEdBjvz
0tGALgc64REDZqucIei4UU2U0B0i+qLBDpVgDJFcYbCi4T8oJzvs59xADu9oNxWEHHEYryRJ98aC
/j4Kf21Rb+ZiC2tmqP2F2HeJou9MjSURWVc+EU1uNBR8xrWJvu+AO2ym/dWyv7PkbGzV+GVXQMTz
xQB2I3TyvZQ7G6cIPCcM9/Zkbfy0vx255ip2wlQPt22MvE8SvkNWj1PCl/ZNllxoqlqJUcFdqnkl
ZFjFfyuTQ4HsVpC3rvki/yma+6bdpuo2JLsAsIkuFDZz+HaVuIXoO7G5ge951fRUFESDkenJqbww
0uwuymLPT6dXJay9WtPdWmuWaenfTp31KEvFJptRoKhuhqpd2DBSLXU/Gy9y9TK3GER2xaIrBKEV
ylpy8OuXPAO5ArFYJyHIK2NVRRaR4Ij23rhx8JdyStsVR2uavvTzjVK85D6HS2tjFsIi1BV3aih+
Jnuzfcb/1i3H94pdIfvrzLqVhK9HSiQ+/c05+3JLlKDm1UTTzDFiz0imVXKXmoWrZNGV79AZN3MP
OB3w33LdqCANKMDLAE5VPYfTWXIrhPDuk3UprBlnxS0cbGcndwg7rySaUC1nafvVWtGCvdFClokR
fLGXZTAsC7nc5cXAaZzsUkaK4l+zf//eFH3tjh2cEdimEhibdLiJ1HlV41CpzcO2gVE2xgbeaf7C
CVMvQ1hYt33Wmr+YyscQgJDdQjpGV6LNevR5h7tRrREIZtcsOngJM9aZJdJ4kdvNykpi5wSwafD1
BiG2BBqNcoWWrswputKszA2sK6l68tW11d9No3NdhAn86RVKXi4l7JXifCRjeFdM2krhpxUzX/h6
wNm5sTkKi0pdyf7oVUxxbBh4foEqr4y1jexxbN2FwBEU2cuxDNcKg+jeR2xFepgjvMQAddQ5zr7d
byNNf1tFkbt2ArYwfO5jaT3V0Uo2i20/FxuriRe2km4A0rg1jkBSDQWtuh/Cyi1DedMq3UrGLNuy
5lUe59x4PYfZr77e6c1N1ISbMEZZj3iwBzOECM1Tmrw7eAarg7Z0sv1UP0jGe448WbUqSnnfaNjt
tMvYf3WUR/jhg37T5IiBK1yGkYr8/stg/FLCW1V+HKOc8KYMXKNClQk+FuQ6kXaaFkIy2TIriHMV
1pyNkmu/hnXozUG0Lm35trf95Zijgk5Rkb5PnwQLC0zspPLZdKhGv0MHQrlxUxjrgVnXsXvQmxa4
WHhIcEGJfSDrA4Tc2xEFZ+Zu22ZczPlK6p6QyvRzxcNjd1dLOvIYyKi+EayhOEDOR2CPCrmCVRX7
KwYR1bQHO1krSIW3Xey15rXO3zJkSYe/dv+7ndYppJVKfZKUW79da13kVviht12+keX3XvltdBur
g1Jve0Xe3injemBlSyQdtaJ7xbDiLhoCV3lsdkgl3YfDIvo13imPxTsK3m/xcXyAV6o/yY/qo/wo
HeBt36NZ9phzbUWuMrmR745v9Zt25Ih7mg/mr/a+f5uPw910y/q2jsqz9Vw/OM/9/Xjo7tg5/Vv7
EPwZHouX4Wl4wqUv+Tu+IYrC4YNEgMvG79+UpZotxrfgZXj036Pf84f+bv8qmAGiuUP3aHx0d8PT
9KQcot/aoXqB1W2/d4/Kof2IXjizD+VH/lF/SC8hlI6P9mF4il7at+7JeG4e/V/xa/7BykQlpHrn
L/Vv5TH8GN5VJOiO41Px2nxwoMRYu/2qfzfv+sMIcvdv9W68xNAM32copviI/3X+OqWrvSgvw73y
J/zL1jzoB/XQ3cvHeKlveNjxowGw9B5/zEgy/BmOiGC1ETxkV/ozHacj8EHpz/jH/92/9W8Dc3lk
onhR7WD/Gj/sX1xB1lP0q/wzPbQv5e/gueXUKch8Xf7fPyrtfjj+cNLfzXfrpXvL/wZ8yFf5gM78
r/5Weld5nvKvzWeMcjdnQpKc95D+qpk73vGNb5Njdaz5RDxazBlcE/CKp3P+zBDnEal5I4MxxL/o
x+HIYJDf078W/wPBHqfzn+QNtrf02z8qHBQqwk0u/5A+beq1ulm0HyWe56E7vDNb3NDZr+pIVGz9
ie/8dffGT/Jn8yZREHjxjxTY0r/xS0RY9DyJX4TIzw3/Xr5az4HjRn/mg8+kmL8s5NMO2p/Wk67C
tfijXdW/699GCRCo8SgXEu7hkm7YNxKeQHkJBssyHhvtIGqICM+rPTHO69A966a/iLP4TqT4FW42
Fm4IFYe03F7ZPlbl2TIpnEWKlULjy4uAzZs3BbBUe6ljbOtvHQDJLsG5NvkLUGRuERTcnR1a++TM
2XHOftkkI/RVZ/l+yF78sfFEpatvj8IpEjgqCMsF9WgRVQuYoq9Xf4bB2Ijuco6OPsAYSscAUpcV
oRTxg5SA92QiCxAIKMKKgD0ruo3IXRHdDdA3c9IdmgopB1ZYVhhK165SNUuJiFII+kMlInIMJ32N
qu9S+IQFCAIQm9OSJtiLaPuAu59Jf+29RHomoJbUGkXyjfeCKDaZ9XKMd6KlwQtqxpOs+cswhkCV
7hNDMOhqQWQSDo10mIiP6wxJBWzHhLRClN8ZgQbId5FSe1PKtQl0ZEx2NNJVe5emf01AEkUVL2Ce
0h/thNTDUKLKj5cB4g9dOHoZR13Tv+YIeWTBYuZLYoMWZQ9284qCTGHZOFrs7Up+SLr6D2aXKhbE
rmZGTymS+sz0HGQe4SX5oezrj6JhAzY+S6H/pa/1KHu+jPuGIgQSA/QNxLlPh4SOlILoWTGqqyyq
lkZxHEjKNDJpFOy0fJOjTiawoMJ/T0gsNek+8H2vng6pxp7SETYgd7SzZp2QjdPnFuxrJJRDLjG7
yCCfm89oNKkxQNdHqj+hW+pcYYRfsjIsMN+QtA8B5BGJ1zitgVNh2NBjAFEbiKFDC+OLcdu6Jvyl
JlinTLXw/pQBR14oYZ4tjNmyYDlTGVStk8JYrqu1ZdbEg8l8mIKtw06kWD6Mm9T77bdvSbSJJxx7
b0JlR+Wk0T4C9XqcOyLipTQYi1S7gFc9W0m2LaG+iLwrmILvhTqrHyo5KEOqlNaBWgiNDx/pjItW
OMr59/5nHNHm+tKFmBLWXTcBmsvYSBSrqLgNOADBq7K8+RlUJiv056k+V4ClAgkMV9EBreFR933I
Rg4KbPkGSJrMpCZ0mfuM4ByrqeCXrt2m3bYiVZ60jRpoT8X8lIOxbltA8R03QP+o2clKSz9Gz5LI
LPxoC4rcsHGKtBdF5q/UwEIz6E2dbmIkVczEuUkQaVH+h7TzWq4bWdb0EyEC3twuS7cokhIpiTcI
tUTCe4+nny/ZE2eTEILrzJ6+ahmqgEJVVlbmb5zvRfe9KAuAz8k2c93DULQkRd5+rJ9HSwN8GnIz
17dR+fXz113pS39420XTsqPBVU5KHwuVhC6/GK0GG4wm4OF+PtBKOwVFCV0FpWeC6Vwi5urJcZDd
hHmJOmbqX1K4ICqgYYFs/1Ce4VO8gcIWdWQHRRD0cQzbQA540W0faHKUmsHybGbvS6L02zArrgtr
wvi+xlBWKwidiLh36Zco1BGiTEH1Gvt45muP7Pd67ndq8KcDrEJhBedFqmdahZRFcchylQLe/Rhn
3/2hu2xdZGw8nFp89zCZyENh39tW2iFodnjy3upUeje60T/6IC57w71zyvSi8++CYPriz9q+ocwL
0umU1OdAKavfVXQjQfxADl/2f6tAsYsEjwpRRSDtJq6ig0L0OgufXf2uNnhWbDBo9S6BcKHJhc+a
IVZD6qLxij8SxZ+pQ7kqejWT/2YRvRts0cAqAntoMfmm6Zrv23jYofSCkqOLPIZg4ZVz4gErUQ7M
G2ZfhoZQNrrdH0OBpYzVlAyQ+V37eoCSodwRcdDM+nxnrGkrOHD/3j4WUBhz8VaBNiWKPQg3vfsV
RPciQ2KT76JgKsIKUdlfZkiGOVm+jzTngPtyH7qEwSvVnTYWYiJyPef9R48kXAcXVHWI9o03UuyW
lj+cVzDGNoX/8SxWb/Xrv3v0BcwgCbsiyAMwqfZUIUzyTF0P0Y1Ku9fCX4F6JFXI8w0kioEWARrr
WyU7ykFBpoSm0tl9v6ZD+WEmFx/MgzmQh7Te3yCyYBVjtMYEm6sxUwV6W639nSWjO4+SWLXeLUZ+
G5CMUL7TUv2Voe1yVvJ9rcFNC9QA9QYMA4eVZTMUwRCyQcHM9v215r4KWnR0T1GeXkQNXlLFs2Q7
Xf3khjm24vZGKTXsNO7IR2i8PdMQ8UP7awPAl8qe4GrESMpQEC9Ay4Lk4/PFuIbHAumPJge8RhvY
9iJ0joUSTUGPyq1cdZ5VxNx6yZSb36N+0lHduvHjc8nNCpQCKxGb1jfYZjxOFmcQZJimHCN44CIY
JeAvachBuUCmvgbb4D8gCEjRChKVTs6KbKBCdt1Hxon0yyl2vfqPYRxJE7ZOPpxkb4j7oQVzP23H
LYQQpazfUC7KcILW6sTniNjnnn+RnGmR4jOj1dsZ2pZffA3BsQK/L9iYWGUF1+k5h8C3GVmeb+9n
bBEx3Mxv0rkq36I7TOzONq8r89bfobbq30oCT6iib2RQ7FPCV4VS2OerZO10eT/+YtvrQ+dpvrwx
/RfGB/VMuyZhs53lEKwp7nxYHIst7Y5xYOgU+W9aDVgben/aZYNQPXarNKXFSY8+GjelNM72Zwdf
f03QPdiwWM5fRAolVlLT63nNsbuKpSEWcn0bz8zlGzzpr48JkJx8BY4L+MCPp0wA14lcgDdMgwfp
9qa+cS3HKOh9DQZR5V+o3UXj0kYrjhExtDV/tup89zRiCff5Z12Nn3CuYPoC2PIQzfn4KJGRKbOW
FfFNYcdbKfF7X2MHISc0QmDLXlWtfo2ijTCjMjoDTrl1YvoEaE7G1k9DhPJ86/LzR9LXzuD3j6R/
fCS3TsJpjPgGjXdbBulOISsP8+bBBmg7HFKAC80uv/Q85aB1X3vN2SRcB2l5lZTwX0yjRRq25Lz5
B8wHtn+vSC3KOlXqR6SkP39UQx7lrw8pGGs0anGvWjp1+QGqBvh2IpcFcrWyrjBqgusjiOu2cv6x
q/gKpbpjERbHGO9SIOaW6e+EWmh6v70mu0wme+/2gF6tS8SpTVTEPC64okFG46w+2Fwr89/FBPSD
+2tC363m3pmmw93n77FGNAFdicOvC71FJEM+TnmRWpnt9xFpD9po4jOp69YR7L1J278MmFhKKdJe
ok8nWORB2MGmtj/zFBI1/57N/zzF4sPXkdnCH4rfpFrEztORiVKfSWZrun/VM11g5EZRh3cR8mRr
ZNk9N/YzD7H+SW0Pb3qoiH9RmGKwBE6q+JGQ7Ir0ytRPJesvNinx0uIfj75xE/j2lZmf8AA8M/b6
BPzP2MuTuIyn2PWD8G05OeyxqRhOLkLATgIIgzXVYRYSqRfA4kZ1OvjTi94brwa2aOcDw1og1GEs
QCeDnaovRfM6ylEVDX1WBP6J2CskR5TeKNDYkJTPvPXaYYr/myqFBZUzZnG09HOua10LXMzW7wv7
Si/vYro1s05H8OTveuOioqCqBkfb3ObBJlT2IaIE6pcpuDGLM9fI1bd+9yiLwJwBOS1mg0fhatOh
6M0lalB17BSOZ4Xl1qLc+7eWWXlX5ygauzfChqGSHnkkTJ48oEBYmp6Dl62md+8GWoog2PSXiqhn
oDb4VQAesB7AKjTBhfkk0kfRg0YHQFXPfVSZqeVeNrhJUU2BP6ov0e+e34L2cTniTGq2ubtx/e+2
7yMhOe/ambYhtY4q2Fdqs8P1e+N5027ydwEAl2x8htNkjKcxKs6knWvb6/0zLaJckiqQvmeyTrm4
vnkFnL+PSK3or/cWQTTQbIy1FO60QtuPahVLEDRdvC8md7UofUKelnbfBfMdY4yXT1d+yO9Xe1d7
/C/2kqGJZRv6jY6xlH2yab1X2UhxJ0IVlaZBoR9SgCXiDAyHjka+WDB0tUKJ5KVO6CGDgsSJFfkl
KWPGw6UzNtvybPa4mvG8e67lcmirystLHTHBhsp68AsQ8pXagUsH/oXulEPF2EruDfZZivAsLqhc
Zx/Tjk52gtfs6+eTpK+FeC7dkDJ0hFy1Za3IzvqyVGPqfbawflucILxHfUoOES0V6U9EdGmsNLgN
XPSqxyvxan7ok/h6yrw9ItRyKIpYWadS/A0e7Xm+PMs2XSuDcsn+zzMu1mrYmXnsGxTPdEyMcoX2
LpqlO4BkDv0ABKy55PwvbPHk3vXX6n03qszcu6Bko+Mb2AW7Fse/N+/nvRUcARk6tzMSFleAFchN
8PPYUVQyjePn3+WtzvrX6AZ6CMCIKeRZiztOXmiq21pcRNHo8MOU3qgGSgQx8vI0ai1YEnwsWhq/
PQ4ACl4zmvnQwuR3HW4hBvpycPJZRfWc7UXlOgnya9HYAJowg4xCtX4fj6/0LIQXRhUO/qYBTMvm
xohXkgjYWjWwYH3cZHShqj7+BgeHvG5KqLH8sQy6w8hSjE57zAC6DTwD6r2XCZhc4GBdeyurtumi
b59PytqJZLybk8XhqBmqZTU960BuyRnYTUME8aPh5awgxWoSiNOj5lC1lUqAhM93H390Js9Ko5zp
Hx7xnxxTDKCf8BUReAEwP9HGcbJfXA1CZKx75f7zF7VW1x48GsgbBE7trUr/bnij9ZLMMtzozVHk
BFADy1n9wjVtMALjKcHxKcXiKCpibDFBlsz5kYpTHDV7MLJtS89ctU/aYG2SkSLtmzVqj+2FwEQp
GjTktH3/iNCQCOClNgQO69Q6881AEUEyWz0ElkAmRZFKt07cy0QgcdKJQKiyD+YWPcW7VG1u6src
2cp8pczd5YCtjAfbyKWTl9CUmiJvNxWX4DbOTM1ahmS8mxqZundToziBLdQMoqd2NLBmqAowbBli
LDFG8OG2xY14yEKMX41NOvC+o7tNJ3cvVaYGpBVAYMrjovMXGz8Blm/S+sWmgipXOSTMRYh4ROjc
SralW2xtSghC1XRhw6b7dhwvM8TGKTgKXNxhF1g/sWSUW7HM14gjj3as04cuABqmgUWBEd/6OC30
r5DiRxVxx5F6jHVAN5dfqDS2Sdpd4PZns7f1oGm7DgKU5JLuUqTbm9xI63ROv9JrsCFH0K30Nqpz
JGx63XNt/+DY3FbnBFNW04p3oy72TR8XudoFHCeucpf6BxB0ZwXO1mxDHROzUhUyNrx4R9KOdysA
UQynt3BLvsGtwUZmSUdgJDaTXVP6+8FQ9w2ATw2J5jGa4aAd9fYZBOKD7xdUzigRYRSj5xvfS7fo
CRz83NqFMe4zzosD+DUJr8SUz+Hk5TKPKdOVnp5zVDZW2npC9YQ+z/Y2/lLlLdXWHYtgJskHB1nG
FWS5bOeZ0yUQsU0bH6IEOwFq3robAi1wd8xiQYYkTn1E5tHGKdG9xxBadR65A7pWdchwvAl+4A12
9O2IRnSd0zGPMEVBKqFndZ1TYl4jlSBRA3wNx2qW2FLOY4DGneB4xOGoeSDJtGc1fmrCYFehel2g
0WQ68a4yg930VNWPsh9DvJB8DFkHcMKidtpjvoXATVIBM0XeGyxlaOg9xXK2a/T0ecxYCxnvH3Zx
kqOkYs20t0X99hkVZAxOkf3CM0eL7tFgn4czqfX65EDicLBVFhfXxXhJW+TQD1W+b3brm4diBvl2
Ct0HY/gRDV+KBAAmqMZbFi6cL7AtSBrRayWdUfb02tLp3jTbTaf8E/g4InHWfj4bqzVFCm1U2+RS
axqLdMrXhmjSFB4PM3rI8FOBkYkr6smeCUwYrKP5AkysqY8lla4zY69dCd6PvZiazC6HKcgZu6BJ
gjUU7m8bhKakYOwDTtIeK0JmAvHWFSMVbEaGM7dabS1CWZTZDbqCiKYs46I5KigdyLVWuC82J6mF
jJLX919C9v3YPUXNVZgdxRNN9luGIYrpuk9G8tvv2zPPslrds7HRIAbQqkRjYhHJoqR3IqONBEdQ
jPbR+2222SWiqZZ4WFwyMcXJNUjArOZQejcUegPZ0dlraZ5EvJlo0ILHIAHFlETRjINd7bXpW1rl
Z76bubaF3j/p4tQN3WpqNcDgNzQ5M8djaeIbF/UHmAz4AjXHWqm/5V0i8Oi0yi5bXJZ6OhJ414hx
PQ2JCnm7DBNKtHZFhZxwJha8hVptUaznReP2evzu/VbLW3kxoDqQaVy8Abr7HvqHR7EVl63U0lFb
v1eL55AOUEghrg1iLIE2mNNEU7zvIa/1Ecov/5xZtrIlltk4MmBEbRUJCWqcHz/UqKd53Q5jdFO7
j6ImlCuPKUYPBD3usXgTqM29SV2VfPDMwGv75f3AixWi66ETjj0DmzkD5ZxvJ8IXxT/ZMcEro4Ms
ZpKIY47ycmbw1Y+uibAOFUCwBItm2GSGPXS7nvKfAswJdF6/xfQaoiAm7BFAIjJIVmACDUEuYlN1
grBhUI1sXgge7NyKevSZR1qrFFGd1W2dsxN1tEV+oYyGG+Ij/VaRTKl8NpoDQG0LhCph0dvdPdg1
sVhBTSSBieO+ihmCRpBFzvbMs6xVdYDmkF0BTKJ/t6iPxeM4RH1MIAGvZ0NRgX404MVFuXgjdg+f
v/jqYIh2ymHLPd1erIM+1NQE4j1HChvPwZuGsVyYXcKrgzOSnavmr0VJjq//GW+x3zsICv0g4+kj
fNEj6/us9sXabQ7UC6LsDrR1mi4f95SbFbVVmQNLWz8Jb8R/sYOj3OMj58wuWl0070Za3Bv7VK0r
CxzVjakeofdNsVQMyuT4X3yid6Ms1kOLmmMQtWR1VFDwz0oSzlVwnfVJcH6OO20/H271iorNAkLu
zB1zuNgKmT3rkQfnQ3RjIR2RYlQ1zkNvTkzAQmqag/hrhekxoXd3doGsNmHR8oBHDf1f/4tNXSgZ
XICSLBy1DXgW2xjWgPhfckDMsbNLYEMJ+tN4jIurIO3vwIDid3lmDiTuLuMyihjg1JBLxOBi8WWD
oi9hb8WRyPsLTVQ3r7gfy3nD/iAU4f8wJrfmBOtneD0z9koW72o0RkikcP6ka/hx/ebgAt0yg++G
4AVd4FTJN9oD2DwqIL7/Ezw+DKDPh3xTg1m87ochJWC/u/nQfPMb2wXYpcMgrecXt37gioRcawjt
84IbxOY5Rlg1CGwqxuUmTrGy7V+68V6BqBMeRi5FIOs2HeEpHL/E2kMbKbvKex2aPziV2EDTcISP
MJH2IxxtNZiMT2hGpmhK2Lf+9yQuYdNgeIaZCWwqCubhYxb0glce9Z0f3TdFslXKO31WdlH/UiFq
CyPFtxzIVf7NhAdcGABCeQxBCHB00EDBcGxXRb908PlYojSXgGLR4R8VzKT8rzXUibi8OTOFfy8Y
ZpCrLYoLFiIAsqDezWBXhsaghYjyOeBikEfCo7vEmbEBenwmHMjS++tbAXgDTGmwMvVFxI7nuaQ/
5b1p5BXzM6C/aYTXBG/snB72Wq2QIPCfoRbBWvVRs007TJ3C+c7zniPrx5w/OkDRu2OO1eCsnCal
2wRIDxjxbmofvPm7Xd+M6aMb/NCmYTN06q7Kj3B1zfwhhZbk/KhcKbbGTnqBjDgqwAlCXVa2H8ov
anP05nvN/zpVHtRH8L453tVQy4x7ANkba5437nzLM0EY+K2wKRrrtULqxw7Gg+nfpeGfWj9pmX4u
HK6kaB8mYREOk6z0Zp9hZTv2GR5x+xx6Rr7lULGVHWwA3d9BQPl8Oa1VWT6MujjENFW3naDkKzve
xibqwTunjkpaNnXb5o/4zQJB+3zMNYguAnFgqWwRmfirHTl3fTl1wyTtyA70G7voYka1zHgq2q9T
fd3VIQRPeJJfQxC1VkDp6zT6cLJuDSQ1SuUmKnX8cx9q/2db3CLGFA3bUf9BeS9Iuavqmy44BsG+
c0DCYgcKLU5vSDGPen4PiECxrxT3qwZHAu1qlUaskv03W/Td6y2mVKGCN/vhv9qCaDmT7oKTRV/5
rCHNGk6WiRS4Bxd1UXf9GAyQhm4mz6dYJe6nAR/K8Z9nRfSirwpKiZ7ibSPrOfNh0db3MZUJiXQ2
MgjNcxNYR/JvsS+b4HS6ZicE5AIkfohEhviHSFckBc9WUBzsIab6dM4zTKjzjSTMlGHH9rUiEJMg
qJCsPX400k+wQzKyuzb40zt7Gj6fL53VmPTuhRfnh6PUPbAXVo4JOxZhq/JIE19MjIczYJC1GgMN
bLxGAKfZ5KyLkIReuV/oOVMLdRAe6TzDxsM4zyq2jAgZGD9MxPaw6wqoC/2/vyQZMtANG+8dvNE+
ftU6VisviPVQuvUEr3+bm3TTsubMQGt2OtRV/zPSYqV6ZmpFqWWEIs4p9yE6vxecvQdNIfgBsQwB
OaaVuxPjH7c8zXF2Y/K/IFInC00yn/NRPff2a8UnHgq9YAftIg+2xMfXLwLLiWDDhjdGou7HFg9N
myNaQxR6ROk/2hbiXIlshZjWOiBwkvKEARNkodoeoKD3mPgOB3UXQ8DqU2p2ZAL0+WhD17i4fv6l
1lJY17WwejbAlzl/+REVY+qplWrxrAjO+3r+VRC/iUHPykRCFKUC8kluchng3bjKrl12xuS2Z7Kq
9c/47ikWnzFoKJT3BZ9RsPmwLrV0Fzh3PhsyHf9oPToX2DHCgx4fI2qFfT6Db3xQ1B8pOX2fP3w+
JysXPaYE6ClMYpFRW8QkCh1TVHk8DLZIJPYUGgq8dKG5p8/aeOZetBYO3o+1CAe+3mUd5h7hDYUF
0FojLOLgHseVswZEa0W392+1lO5Ckk6JksIOb0Y6hvpRwXU6MUskaqhoGyeQJW9Y1isy9gZJ4dQ3
KVubb5fbz2d3zaaehJ0GhRTgqQEudkfQNX7X1gPTW96H3T1om8vEUjZG/1qrxkMWfm0cUO6/hua3
NlY71Tj6sQEpAkrWVdsfa1HghZ+G43QhMk705FrX3sbTfGHi5+yP+m0bWRsdgmri7fT2yUVNJL7D
OHbjcwyk452vujsD4qdfNxcpFX+kQMmDY5wEIvslp8ol9f4hxA3NxZf72VROXm18m7TqOsAwrsKI
kgbLg11cGUZ7LQC4Fn49HacQ49k8c08aAgJq2t35iXmwrJ/O6N2PwBqMcr7q7OrBKQ7W/BjT1euT
7Mrzw13au5scb7rP53n1aOVixtY2UT2FgvExCsWRitp3o4Y3Ik6Ebz1yxdQAEf7p9PwiTq1L+t6c
hK12Mc5czvDrllKsAb6z9y6H2EYIAK2aQ4NpYIZnx9aMtC/CBe45OpXx0q0UACPjBim4EqZhcUGl
Z46rm6zHtsPbFvOfziuhVhc7m16kFRnfA2KywqE+5/2uHYkw9Ks5hAZX//L5q2v/IraXqf/7w29x
AhlDBhi+5/DLUGTgWowkpcOZL25rVMV0EkRaHKTXCWxu336UoAfecIedpTiDc58eYE2VHb4PWf+A
fsgbkDn4FdHrkoNUrrfikq0lO9EHLgZnTz/ISV7FTzWHfnCyaFs6TDKwfEgU8FEmWkFXtnMPQWFu
7qVfWcQUjtRx37eI2bMbQZMN8YxcbHoIsMoAuSkVxwQCeVO7V7bykpj3kiaJZ1KZT3szepH3cdAf
kXaOUQTfmsG8LM1gK5mSHjwqtIKoTHKxInuyxuMYRVtEkxP/Pjv09TOKpk35lKGKQ+HUajBm4+sA
b+QsBV+GlzW5H3OEHsLube/M81bsePkZmR0VlwK0YbIOyR7CcIx8yaznpPwvJmV9FRUIaASzClQO
husuM/dafZ1Q3/dYjSMN0COL5ktr4oug/nKa9Cp1mqMo6lR0uDGujNsrgiDXQvF7biN2G6oWOcpI
dASQo0jBButU+tJ8Ty98g4q8P/3R7Ws8yPmSlP+Q6Slh17f1NZGkD4uNXWn7dLoD6rwBbLBVUJFJ
cgfe1X2nz3ubDzFVRMafvd1ulOG3oyB7wp8bNt4s1asYsNO7csbyRPU1t/TNTIdIjAObNNj7/T3J
623OgRVw5oua1TSUW4O9gnShYp6Sat5YDUZJ6lYXmaHh1DXPw4Ag1HANpGEsshuQUMNDTnr/lSUb
wFS18P75lk7fk/Iu93mmGo1TTmOZd2otuXgWkw/IlIn3d/OoUMknIZ4iwFWuem2TOzcWjDAQBljO
2clrH6pvTc2inI58Y0IYKMh9AERZKQ5h9iAFZvE4lw+eo8lf0atlNQ80YgjUM9KARc7GYTsjur4p
8JWx7wKj2nfqZWhehM3XuAH6sM+oj8YK1E/lCZsv6WqZ5b0KawkJqmS4CtVnHxufPC+vM+Q6oupN
7m0TRO4JOrJgYKJx39hfFVqpdKPiVNsX1byPwY1JcAInU3TTladg6OriIgBeHXRQMdyLo6Dsm7Ak
owc2ZbNx4HEc2H1CX3ZQl8Hl0kM9whqvS3A8Fn9BEoihfZVf+uUxS9942QmzIptMdjpyEeyUCF0G
v2jvlOjabu9ICtSy2yQmjjEe4X9romAY+c7OBqHFv5EHV4YoxAMVfmlc7Jy4sDT2PU2linFko7Ad
FQjgM6BlkP02rwgvmXoZCTp9KGiQg+LsxORcYfEbGd+1OFI5BYWW5Eclu+dGemJnhpCtuETIZ6BS
wJ5HWIc7YYDMEgEqBK/8prraPKb1MQtpsKN+1ro7fM+oVkrzrfeKXYwGWTa2NzGqUHmj3OnVdCzN
8pKAo8aIXLRX9Fe/2NNP1hZyrgGCvYNGHosIkMM65638wblCC1/HNQ4I88WAq+bYWRtsV3lUJQvR
uAmOKJCAfkFfpPDQ5RC1N9GOyuEioQPueaSVnX41B8jgIOaPbhOCaNIO7IB4+N0JqP833bmraSVk
ExqAIXYSwzNtHzFypdAZsD1jZMeqLtrREirDggiBaJqO+7z2InAR8EOKLysjYS3SOVN+JmwMJymw
GjoJLMfw8FDJnssE5yjo9GhYPsahSzuYLkt14ssokX4DvR6m2U9gKhOEMkpo6A31No1KiCGRMBRk
4hEKU2GjILA+c6UXBxnNriDe2gersq/xD2jNZ6jEgz/shmKv4DBUpZeKUHaG7phSn7J7lX7aTkd6
51+/yN4K+HnUNlBS1BWonZC0dMS3KobgW5RQRgs6+x7InwZEEBd2KXM5dCbe3qzCPvAq58jAXO9C
CXVhvgLwb8vsetaGPQtP9cMLROQA01DexJUWvFpl7SjciBIaRH3Y+4eScIB3k8YViz9gWztkV3QQ
Z25QZFDYhUkrhO1NoqwT6YVH78aFdBe1BozYG2+sabiDR09F7u8J8sAZ9ZiTLHgS63rpdwe/MATb
6zFXHpTfNFK1Ahe79sg+LCGhhN+A97jDy+QftPg1ZqOOE3xod940lXpqc/3EzrMH0AXZHsuqAmSH
FSIMiEClvSuK5k4b4CM6qEzZ25TeAO3C3gYOMZ5akxWU2KC7gy3CidX0YqZbjWhYygJmcoO0kJmK
JJOki1rDdxKGFcnTlqTZYK3SWIX21McvEXIzNAgVAWK1eFSWB5oIu/CBzPfosTaeu8k7tNqXIi+3
inafG9qbpJqNvqNH3OWfgx7C4gYRIwlTkyMMw8pvUjSMq3t5QhQXtvngXMT5ftRSDIjyB8QLxMuW
m6Srv1YlnV0Ky2BqO9aOWAk02QmvLWX+RSa6ZarTHs8szhKaliqAw8QokPXml2hiSeMYLDI9t42k
BFAPZmrcAXkkP6dxkUcWjJDXJPOusoxL9DWk1RFG5UF3L9Pk5U3ymNom4aODmE45Pk7cA9UGT88O
jY8kmfqc0cMNo5s5BugW7eXoAdgpEcqiQpHOD3p/qaonPUApp3yEN0pqljxjUhBVT1VTXBL2DG88
0OiR+qpkHEC/SJkaWHq+SKUO8U7DdKklfsjjCGdRIiSJeulFR6BpcKs92JcxM8ntskBbC5ONg7RN
E3jxzXFGyi5uH6vgUdJcrcikBJWXzU1gXwCvIQRwJxT34uDJpg2KaXTCJTn14l3AuRFkzmZ0XkYH
IIMCpLc5CrxtCDAYtt9AoEB13xQLBLhWZ8ewLR5lWUVm/YUuipddDqfKjXdJAQCl1w+OnR2Rr+Cc
Y6s57KqRlDzENZM8c3B/AymLK4jspLB/yGWt+Rn3awTIOeh/hc0BIat5ugLZQko/Jt5mGDZJtMl8
osymcbqtC7OH7iJvg0UB2q+bOPvVq8o+8zpS9q02/E4N+9g5zUGKRQ2ZcmJYdwI0VACByuIQ4/TE
PqnZSbxfJnQSA5XFNCHzYZxck0sTf6+5T3+6BZnNxRx/qZVIwGlJxrk259tev/LQebRbQhjnepf+
4p1oJQeYik3pY9v5VAKNDWIqA1ksq1w6FcmLHNwdnqWcZZzHolEDkEZU766D6lkNOTk5a9yTRQss
bi61DK0klI35C2mYbjKiVxfdSrDSgBpaU35I6685xwTHMcHcxNSlGX/Ff4zvUWk/5p15GRPN3yzN
Hbbqs5hRatw6iZmEztqLv+g6t772SXOGnaB6uVor/VNZwEwznR1AkhujGTdkkEBCCauyL7v+hX4E
u118yWPljtLcNOZ7SRUoCdlwyvMpuEBJfePV90g10GsH4sGnokqKFKpZJ18dKkVakZ5cxFdAqBip
eZjHR2Af1P2SNHgsapel8aJF+gXHKue4hA+nRdqFyZlGd9M9co4BsuWPBrSGLUJ/dUWwIsL3qJt9
u02Q7kKWRiCWAOqwUidg8KUIZXKTGaxxI0wcHl2KBmGJ4+Bjqw/fwejqs3701XQ/jdmdo7Pu4k3P
ZQvZASQP2+sw+orcxa5O7nhwMDW5E5G1RpdFhexx8FqiggW5M7XSb/Z8E4AmHfJv9WOrbFyuPFqU
7FEpvrVqBaUxgA/WQa+OAKoEhjf1xcHA+Ka7DrqLmftreJsEkDYPxEyrPQxYDwY3UbxN0ldrUDeu
hcZgeU8tWCluJCdmQ4sROwjcCLlLlyZNjm5kS+JX0PV3hi8EJRZgn4YniZcCPhHwiwEauRvuCrR6
GhjMLC+iCxZtrH/BEBHefkq26frFHkl4FjiNYoBwcW4cFYoApGdTf0+Ul5shB2VCxp/zun0MPI9a
jcA8SP7qekY2OwCqGKK/eUyMbVs8sSCjNnuQW4hhKkgGojzo3pH/DGRjPKrsU/oZB6KH0qnbbq4B
UVMa7x/tKbgFxQ+9VBLi3LUuYyRnrexXze1/jIt9oQBKAyXoOchrSsbRndCmQxQwuGyjX3SnOvVH
ZzW7SS03XEXYOwoq4nSesr0bp1tO29J98b5Y9SWX0W7MbuUKzrGO/GSIb4JTNwcSyXQ8Skzx8yeW
I/d0LxufiibcTowIpyFJfmU/S/dXRXsHlUgQ/7SzyZcFAM4ZAxXRRSyquOI0hzi7GyzgdBnOemxD
E8s+BwUl1C4dVgDiqcgYos97RF4BKZfbyvyndmqp18gZGGcIB+z9/FmgXdL3YI2r6aPE9zIothe3
GSJYomURI20h4k3IHOtiYA4QxOQm4xylI8/VVreINayx2c1P9XSVhue672sdcAAA+DaDJLTx9PlY
5PHL1DU0Fzx+RzZcPZHWs9oIL6TEpCJUzrcg085UV6Rx8Hdt5T9jLhsLTQFjuAfWLMRS0rF4uLJ6
MXMvaCGjbCKqJf/2/imX2v4lRY/Pn2CtQKvznRzYMhb+DsviTlA4XtlR3JEDFlpAeU/Pn4OLs1sv
z0lwrPYX34+2qE0D1QzUKmI0ysGsa6ZY0M26QzEt3BPgBJkvVrGfv+NqSfz9sFI5ftcmz2GWK5bB
LAvTounZ0mhA2WgnWzvt2q+o2KWsV6p3BKgu8HZgpangahBl2nEXuq+fP865KV/UxCsWsd/gZ3lD
Y46Lp2Gd4NvLtajcEnE/H2t9xgGXQbpwwdYsaczQv3W/EDkGyc0As5izMCWY7XEgcmFFik7buUHX
CvG6ThUc5XvsJpZWgbnRDZ5mZ/TlVK6faKWdyO44DKb8HI5MPzOUu8D0JVrXKUUHS1tSYPbqyCnO
UVczl/NYi4gaWJZpeExukTAOgWWD37bQlyCLHcjJvPaP3//IzPwQ0/oH6WdoUktFqRPdZf+nlCrO
fI/VB2arGSqqHO5fOKMpnpENzeAgT/3OrO/6HpOpjW8d/ZcWC9Kc0xDr2gt2vvRiSQna9KLJbozp
aJyF36yEHoKcIaA1zcWu4uOmoBri5TlQJ7xgT1STYAFxZNGVTrtzQU66EMsgZ4AdoEyMLxR4048j
uajkTV4LYF1u6cK6nl604IlKHlIt7DhyU5luSk0cxmemWwLK30MbWJHY4FaQNPo4dFxNhlHE8M71
+h9Dbw5Jmuzm8FprEU02KANqW1IGlfqaelfOzmauuk0cXObqhQ7w6MyzrMV6iJJU2G0a9KYhS+Nd
FKqapoKA5wBCRLpfKmojq9AgqJOLRuivz/qdW1EkKq7skRtuddeG1ITkDvn5g6zgYFl4KgbwlqVj
JLeYk3AgBGe5x30xfIijPWk1wurchLBFpyl4PgTJEfLXN4DzZxgoEAA5XpyrdhW6CMLYEW7IomKc
DGxRBBGjJ8Tp25GylP/Sl3ckslyGOXYo95x3UZUl9tkzLN45N6OoHW3mnnoj+QQVEJyY6RBijkER
+EQVRK4PZyPh6lS7HrFQAz5HNefjJ++9doxGB+JbitandSEtD48S7A9ui9RWokE/82nXogsyfrBY
wCoYyH58HC+GtR0ZE3yEgPZTrVzTY6LbLRLq5ffPF9EqJEI2FK1dWIX893GoosVFqXfBu5K1zCqK
0kdUxQQOIQk4mosAiOGSUfEe/3w+8tqcmjrAdRXGEf3cxTYa1VI1M+xP5PiE/pIBlCbLl7ZjfEVd
Rmpcnw+4NqnvB1yc10aB+HyZgYQlxyY7d5UXBtOs3VkXqnMDLRvYmhXmds9As3siNeKcFiGeQILy
/9cbLU0OKSGE4ziCIAZSR4+K7U+tiek7y5k/80bWIvLn0NLyyWQgsDmMAmSDNAB4zln87lpO9e4b
WXIEvYutY+SHTR6yKP5FycDJIOUYYHH/r0g3sraX0YT4jVWwI0f5W1bybjQ0wErorIxGc5JuAhG0
y97WvmB0m27H5RGtzs+/2eobvhtzsQpVM8pzq2ZMVUrjinX5L+Y0msJNemZ5rA5lqsQrh7cDuvFx
Mqcu9JMoYyiCJcsDhAO1D3ClnNL/3Qp5N9biRuAmUeIHaALdlN2Rxhg3e5qqXEDPDrQesN6g+Xwx
ZCsWa1FTwKF4OQhvslJ6eLRTZOlrJzJi7B6k3FtSLGQXcBh8/ulWgUEW/pqOHP1IQy2+3exHORe5
nNVJxUEIjyRB0j2z9fJK9K9S+8KiW911LKcIESzyZL9/+vwh1rbi+2dYBJfM8+bZdgr2fH1Pxie4
TvbiwMM452Ckq0Nh6wibRLeAJC42ox8MSQuOGCDZm8EwPQshPAHdP0tsXzsLLJuzFSIJCOi/SAN1
OOZTBRAHdxsXdCJ8HgrgTnKvV7DgGPT8MpJsZbn3LdBMBgmNS067OPfMKR302iSBpwncoKXM1qAq
5KkkLrR/EikJIRuQ3ftl80OKHMlZVR137a1xi4Y0DFLfg1D/cX8qRjYgmBdxytMG68pxb9S7uKSt
aG2jpt52FTUD9cqmkJnqr0BzrikH5YNCJU67V+ghKK0NGgfE8/RAg9BMaX4DdZYOIcaA1DwsqkiN
6QJhQ115no/l7G6NYtrrXI6kIJXSTJ5/YR/goAxNSWeoYkyrqmNAh7qGtRwikF4iuZ68FvZ8xEyA
JOAujdGdxukB4NRBwdIhaH9YVFmi1LjWwui6iHKaXzjh5GgB/INV0iajOGtDBo67f4zydwwRi4a3
lYFfgko53OsUpSDKazoQCNBBc4lNo/5TpaxYo63Ze852vPDBukpbpvde8iHfaZq1qamrGCIvhwNM
4pRnlJTXFHmAK+qse/D4Os6mHz8Nb1LqSuYAvkN9h94Uj6vYNBa7J3KG3jgVjnYYEfs0zuhLrS6J
d+PKlnx3IgUW7jbK9O9GILiNIimVI3OH6kmCgsbxbN1ojTDz4U0XMS0s4//7piYK5dOjrz97QIIJ
qTRzqFgN+ovD6PQNoSV7Q3JhnqsyrOnbfcCr/h/qzmy3cSzd0q+SyHvmIbk5Nk4V0JolS7Y8hsM3
hMPh4DzPfLS+PS92vu3MqnIo3FZX91UDCSMNh02Kwx7+f61vnSx2dU9rAq/QEGXp11Q2mD0Qx1KZ
ppvK/pnnmMylvH6SCOQBVrmKH+MHQbEifMX59/ng+pEi0IWvQVlDepiwtP18/Z2hKtwkKd5Uuon/
lJKliwJvkc/w7JtXtG2oCEswaXjQcm+JBIe26JlT+HWrKydsCpfsspCBGyezdtoWeDgNk122unP9
G6q+Eg+EOUSizWpV7rd95HRmNoI4v6dAYhj3Hv3ykS3QmVORh/p5jPz5VE7egrQzrFbxLEoLCB7y
J5/eIYJMtrlaxcL5EKlr39mSQCrD4aDHmtM1f/3cLZGX/LOTOHklROEoKjSUN8cK58EkO6uQdLQ/
LHRqYI2x/64q7SBRRDJpacKKLIk0Zy6FHIs/O4uT18R1M6eaDIFynPyCPpRrbSoORHbl1TVlcB2h
SE9v4eyC+AOsBLgXJgldQuZZdpw8kZrV9KExAfPtmn7WWpfEzq0U6wpLTBpfpiPIfFQ3dCRa/65Q
FmZzGcQ3SbtKUM6F9dE1Nm62MdQjPJHBI3BhWg/ocoYfdrARWbgK/AAhxtn68K/DGCetQedjanXQ
2588OKaWdqoxYZbIdHAjFjgT85Ci1Uqml5q5xZvH2UPXXHRfvE3GbtMer5PiufQuW6zX10Nwe+bm
ffQIvT+dk0eoChKNEhkGA39iVp1HQCfFUukuZS4GjnZl2ZtLKkai3xbBpj0X2vtB7VZeDRO7MrUD
h/rtz4NKwBptNATQJFBFmlGTe7hG6jLwuMh9YfIEfQVB1pnP/OvehoPqVMv5Sij3qd8gimqLBTmc
qKBhNUMa/WVqHaVi28PcgMD0um1+nDnkh5f53SFP7jr+X1wcrkRTqTS9dzpmeMm3QVjj4GChD037
hfFK4pKlxiTNFpB/z5zDr3se+bFNuMUUqPCAnizrhjBCBFhyDkr/pbLvfaFuCwdOyWFAbCG2TvBg
+nSr7fs0WcHsqrTrVjt6+VU8rEpj/fnJfPgW6BTmhEXhCC/xz/fdamzEsCaUVIQZTK3WdO1LBSwX
gawdVrSldeamf/jhQZLJlFrqtG+El3erh7EMJ6eYwEOxNTKQwmGQkmAfNKn0kf99YzFXGpuJrN1g
9D19xy3fyJ0ipztAP5Pyox8j/5jHHozoZXHOuPNmSzwdft8f7OQNDqKo1xWP/gAZ836uLYOpWSr0
XRMVPTYJwBDaK8HdDuZO+GAR6yjDgmU8qHzLiHbIhnZFA1kwg8mJYnRTgmn1jaLaq8/v+Qcxyz9f
lpObHhkusWk2l4VEL2I03eLQumARrtjPRM5MEFXiFwTo7FIf7dWmmxCsAspHaqIubH+VdMsz5yM3
ab9cOdoU0rhh8CiebOKsum+bkqTcvdDnU7O2SLPK0xkJuhO16Wijus9sH6dkifL18yPLt/3XA1s4
WLBaIRM6ObCwA6+E+s6Med9eOsfwbjjTFDh3ALnDe/e0F4kQBR+N/psrkysycx3p6FnvP/8Y8sn6
7GOczL9OMlVJ4sujEL2DM9ff6N9z/2I4V8s792lOln26aTSshLlc+Y1/bVxVu+nr5x/kw9GI7cw/
7oc8gfeXK+7zpJQfhG0VKScliXkXRbxlS4WTpzizXjp31U7e1yT3Nd/KOBiWvlxfA8ll+R5oW8Ca
/2+f6uR1c0Tbpg7kR8kCLoDPSWop0S0ASDBcoH9Bgfn5AT9aE9vvLuPJZG5nNqGFKgfslANSf1JZ
zqoJzly8025DhfaqzSIOEScEX86b5CoaXiyS8M4mBp070kkFom9UN7Q0jmTBtyANs16zoO4Cykln
djUfzkzoaCyCZliSnE6FQEJCW2/Dt+eBQI2p3VFnYAFNQjMWkM/v0Aebd4ZgZlzDplvp0l/4+Umf
0hIVRkWv3BYEms3Nem1gg0xqChOH1NwTpNyMO3ACnx/2w2uJ8IKwEIcjO/Ln796vVKtNzXckph21
O8poAr2ogBZLxDefH+gNQXI6JMmFJKMqhkrjrUz57khKoltxXlcs7bzDhI6+R0mDexeHh3itBqRw
PfE4FuroHsNkIyuTEk092NqxYYMkM8st4ttV51Bm5tZt74f6Jm1l81B0w6po0EUR8OylymXlrn1F
XUvMMv1/uJxaicidzJUuxVgf4YjTXr1Sowfmbs3Q2PeQR5HONzPP878lkN6Qy8WjfcC8J4msbFRp
KqEtXozWsNDq17i7lSm9lJ6GigxMZLWetLKN5VxD309Sscwb+2t765X2tpayXQ/ynHmVpu5M0Gxl
zyl3e8DU5o6Hji4z7ZWCUUsmEGfsVMshg4k6TxugTFk6oyNTQaFv9GLz+U35oCzNLSGhSqJRYX6Y
Jw9d17U+WFPGbzHcdgm8+FCGm5gey1/00g+hd1ViEKnRDKbpmcH27LFPxqROZCnzr0Kh391J71Vm
3av20YSVqze4VdZyX0xX2OJaU7I488E/eu7fffDT0cpRnJo0XV5tLJIxQmQbb2+yg0beGWvHe1uQ
BajykGKj50SLA1rSaJ+d9DJj1fP5uXw0xfH6wfqnV8vC+2TxHzllPBWRz9hsr6mbUMSiSsEeC413
nj2drSFDlOGd/uVNfHfAk/GzVlz4FhY3PRH2YRpupXG67l5CENJOga1HIZXbRTunPUhCve1tvSk+
pP7N6BJgmDK6qyv5v+yX4vYHXRqDt02lGGtiPGYM9l3lKiRxoEFFR85dPTgL3DvEM7er1jAWVEPA
U9P7UxKox5EKe9RamOSj9s4iogzbLOtyhRfJCTZdKDH9hBCyUE6HjV5d1vUqRSDdzrVx1YQ3j4k+
czZ+R6TSWgm2Xu+TcvaoppKJMm3JrBbAA9Jemxn1uiW+2VVuKUOj930AfIqnKNtAFawVdVU8Ji45
x7xpS4+HvyM6Nrnwu9u8f7CcS1eLVqXA7j0Fl9S21fiutZwnFa2oG5FjUNizHlG6gyY2b76OxByq
OQHuxi6rH9RhIg2eVMupXLmzbN4ScVrVJRyY4Fkf2lk4EvwL+63Xra2rdksS8MKsQmPrb2PA1cm6
zBHzVjs1ncfKLsb/aNfXqQk4gvzSKsYyg8kNjLCBJ9KHY9xRK7Bw64WXE/XmUiB5x3BXQ0SMbmxc
+814m2hUJR8VjFttBKzvS2KSBpVFBII/Dr5JiuKlSQZmZeSYaI6hhaxZn43h19a7MKvHwd0m3W1k
fPf8r55yNON9U30Ngm8Vsi5q4mmwHLsHp1dwxcuo69nY2ERq3pW2FLwiT66PXg3ZS9s4w50er3tu
tR7xfHxHsj1PtB++cSXFtGXHJhwhlHkbRtGaReBM90FjqsYuYosk38ycfVTfiOsyXQl1H6nXxRBt
2U8A3kDZjE2M0l8JBLLvrmXSyRhOGdXodZm42AimcknIoXSUsitf+KU9D33nAuTJW49sdOoHFkmk
wdgx8GYcDFTxexvLXVkf4+AukRsf41kmgsTjvmSqKauFFW2xD4qvqX4ZM2wrFIA1ILor9B6GeWi9
hRJB9sE+Ih2Z1iEXdyEF6noeQs7HJ6+vs++KznBfkbiVYUqw9YV/obhSA03zQ9P2Af9P+jAootGJ
rn1rbnkVAT32vFXbiynE/mU7VAPwaIppXeXtsbOeqMIrEAQxpc6jiSRo46vUnhEAwzRqMWW66AzN
ayshNJ1AgvyZWdLAWkG+KKPSrGOP57rdGq41tYv54Ii1j4cKezDc+atSI9TSU9cTUj7QQ/AadpXs
9ijNqm4ocDKd2wUcFAJTCzTHae3NU+aS3iuvayfa4EyajxGq6JJ5/bWU0036AyzgovfztSTI98aI
m+yWozUVOkhuuYxIzfgobQRIuf9G+TTCGSbFwMGjIfJjAtIg1B46D+aANsGPcd4MzBomMa/NLr0m
WrC1m2WYQ7LwsapDcu7nvjKDzl1E8yFfDDcjPR3SSLD0+iBwF/X03Rq/D92Bu1hDLgkW9Q6lmK4u
DHM51M9dvx3lqOGPM0M/0n+nuCxLRt1FQG27sq4h+My7Yu26S5yzgXcRB69drd6FZfIlyfHw1dDM
4C63WCXfiizNlUygM9OFBXLINEjjNot14I7ryOqpiTWLynRfSIq3Cm/XKJsS/hTRbGk8HkWZI6Jg
iMP0XHDzUYjXCYpoAKjxtR3woDkER5sQM/R7vfcXilIg+4y2fbWKqoDFyVPL4FqB/HXxGiv4UWWV
gsFaxS2V09ArLgbMZHa75sdGuB2pQeEBtLZ4yVz8GPgHkLP5qy654ZFNqfN746YriWLfhs3eGa+M
p8Scl+6qrHZOQeC7usM3SlOflVIWXwzayrHQ08/VL1ArA3Liiw2KwKwnF9jd5XTjxi/o01kjoPjp
tXgnsA9HSrj+fC5+q//8MjfyjJMW4tBDPl3yB3phhpnBZCzJlELgWyNNWruWk9jUlig8rZkInmWN
xmVU1XOcBQ+QvMH6SEdP0k7NjFS90TR5LxbBZWGqi8S+cAdIeR687yo4s3j4cB1DvhL4YNDmdKJ/
Xr+zX3SaKkVO1wRLNvqev6Mwopfc2jNX5qO9ECiUfx7oZKUo/Gi0tZYD/anaeUtWgJxgL7KYFmd5
pn7x8eKQjFp2JILN/+n6zPTdJsWpFO4VZaHr5B/Ny37psySwoZewWtlZ3uy+OJuGJpc+v9z+d4c9
WRq1uFPTMXBgxVP0rrbNbS1W9oQehK3JTQeF5oIoi88fuQ8L7c67Y56UnPTESs2+RR3o4L/JL/xo
3jEgpTOftU27tmIoM4vPD6mf+5hyhfhuL5Z4ZdGoIzfTrdd5eiFzDZXsqWaS1rofSbbFRkHtI38T
xJj71K/nfb11xSqLF/pgbAXpzcEPfNifn9aHC2EEFZIMi7ZAPbkQNfWXrGjQyBBHN5PA25SKe8hW
5N6uprmsvn9+vA/fnXfHO7kKsQePx8CiJB9p9hpMfpR7qL6cfXc0ce6jndTjzDFQ+0hwj4uXdlhA
DAqwSgdsa9FEeCvHW5Y63AEcXKRLsCldekxzbBjWdUrkdv2S3Um8QyIDsxnLnzN7i4eN21E/98ZG
x/lEetFKnzaTedPhpDZfFYakIf5a6csSaxFEf33uNZfstudRkG1y94umZwARupVKOHpDjA4Sucg+
5DC0ClYvqqIvaj/euQQRdCQmY6kM/WTZ6/ddsAaRZir9yo6uiXFaOuawNQd1nvp7p3tgaTJ3sAC1
2s4V+cLUm+UUUC12n3wsT9g5JVJywGRWRPratWKMb/Au+t1IooKcvkfhrFmtq8k2gxJRkEqQ+8tg
IEReoSHEv8c0UETOcgziR421qUmwT8EanHBcaIlY0YRxnDplPUJGlwEdHh+GhHM8dmUBCdm98YPn
kgV6WRczGSTaR8aTU/V3Rn1gYR8X3iNwps6PXnDKb20lOJSheNRzsSjaax+agYN2OBT2pqFgoeMK
bBp1NpCKXfoLtmuYzJrGOTPwfqDfYo9uugiNLODBCG9+flmtuig6URq8FiyjXEho47gGdSMvZLGj
N+Yi6yI1jJ1XmJvnVcT6Rz055kPD0bElweY9eU3gOGhYLXgtZbESv4At/XEq+OTYnBFTJ62aLj0D
3VMuQhXfkOOA1QcO8Wf0SdEc9VCZqTiMmJlI7TwzfH44L707u5M3q4DaagUGZ6fUS94rKoFUD1A6
EGmKCe3zAeOjKirzEa0jAFtCvE1a74ZNrybEV5FdEhOen4u0aoyflfEcCu2jmrqDuAskIYtmJBU/
32/HiBSURxzFG5dUAbnJlGsd9+7zz/Lh4PfuKCfXzciLxjA7jsLgJ60rxc5pdkgfXf9cqUWe7y9z
KvwiHl2bnuJpI9lpJnI3TTRrlFom8cNS13K+oWr75+Or2/es5GNzD2/g/4KLjCyGLFgpQ5BlrpNP
6eS13pcNywjIP4zvVFNZsajVzvv3Q7J/PtBJI8RVAgTpGgsHvGWycRruoKF68T3Dyef37aPn/f0n
OhkNAtMaBVZFhKRUx9SD8yYx4s3Cv3b2WB/WpN8fTD5E7x5426hdOFN8KoKTKE0JUnAwACOTxYTN
3tFKnrIcqFR57pH56EV7f9yTxWbhN6mWTty2uE1nEogsSGySIBd1uKYxz7bWqwxZIKNAQrGV3Sxf
cW98fqm1j95EIqPkUsRVTWGfrAYzPa08Uy4QlE5bOI1AUurikvvWd88pn5saQRcAl7LJg0l/TOLJ
a9MHCJAlezCpbfr8bD56YTHSsTXBWYGz7WRYEEFVK4TIkhrQgLV64ia01Au149kC4QfSNqkl+9eR
Tl6aKQ/zqs7lS5M9jFj0nMa8JltNzx8IedswWLT49gcy53P/eXKUC/z7ox0vuhbuRLRDfcqG+fPP
/uEcBPjSoW/gEHkhTu6EX0/lNOqYExhDaCkNWkEzHWJTHCDymy7T1nwEGSGM7i3QefKoQSQemRsK
RTzYVLNYeRH621ka1I/OnNxHq2kXXjRWNgeC/SmduPQ0kUrU4F481rANA42iBJsGabTSh3RmJevB
vBHlV/RnDHmZcZDbQVcDvpRkl7VXzyqlXCgGp3et9X8+Nf/xMvwP/zU//jnO1n//T75/gfZUhX7Q
nHz79zVCw+KZ3XHy2+K5ef5t+T1s/lP+hX/+xs+///f/2dZN9Zywnf6NzL7X5/a3/Mdvtw1/om7C
l/r0d3/6Uxz8r5OTx/rpm2XWhM143b5W481r3SbN22H5GPJf/p/+8LfXt79yNxavf/v9JW+zRv41
P8yz3//60fb7336Xb8d/vP/zf/3s8jnl125ei//6X9+S8OX5t++vyW/zPPPz099+fa6bv/2uOX8g
JMe9aulyRwLj7fff+te3n2h/kPPnGCrRQyrRNFLillGHCP72u/iDdHaVvqGKFFKDnMov1Xkrf6SY
f4Abov/lQOmn5caf+P0fp/nTzfzXzf0ta9MjAuSm5mO97Yn+Nbma9ttKhGahqRmOzDg9mXeqqMry
pCpWY1Eyt01TlgJmCCLH3uehoVKGsrulLZJhlTvU1YI0MykveWPk3xpDVZnLUMMZOK9yFOvTCAd5
0XhjmS9Ewfg7m5TBdBdKzOpv71iNLL4TO3KvRuzbL4PCvfeVqX/W+ybdlQyfxqoLh/qbMjhxjIYE
tnp8G405aAfFsT0oCnnIX6fNJhqfXLE4D+dpUZsGkLiE2lBnDoiVR3+kUhoFcZ0vghS//qapE8HS
rq+NZVOE01cd6mS2mlSf8u2kjZMy6/2qcGZ+qZAoLOX67oKAwyi+0VtDKze576i4wiwPGEDoD6GB
eFBHnLgI/Tq+Ir7G20etGJJqbuZCx/wBjj3HX2URCm12hddvqyrtw3VBRNy4tGqHS5oRzGJcV6Nv
jpuytyd3F0260ku1QFawLykd+is3Q9U11o2edBIj5KmVSI8+eAjl3p/GCkC4YcbJxdhOhXEbhoqt
gw+xSwgjlqjj/rtTB4quzWolC1Ro/IPde5dCJch+YXcKvCgSycSozD2evzdQTBcgaDWpBimPpJEW
xUXjmioJQAFwL20E1ph2kQ56QphBN0u1QtC1rHTPAWfhGXS559jMHLLNrL4eS3ZlYevFQFPVshsC
OHVD3OWzxKiGups1XWfmwDpS27mCp2HHj6pVxdEmU7OsX4q29Ke7KEzz5iUWGu/MTE3jxIUjmE5+
gZ7M0RRt5lidS2qa16j5i2GVVfripFbVPLuDqhJNHAZu+WJ0Aldd3JfFdGtNCfL9NUOMR2Y1/kNn
Z/oRqtGyUJUK2p+V0KSL2jibuYmjpLcxvO1kXVWjoc6N0dJB7fv+JqxVOoq2TVzQDsldFG68aai9
mS5FM5sgzzJ2xm3o1fupCix1mQpttOHN52W7bNw2slDAZWO+J9+8Ft8LM9WDlz5wUJKZnYLlsQnc
YLwRCUuXCwUFcAyTTFHiuVXrSbBN6i5Id6poHWeLf7HA91x4gUZSLmiXfulFjuatoQGKGlNBTXFW
F4o9LUUfQDPTWrvx1WOZBXTCS1GGj4EYRrhynnC6tdslAzdRCRXaGo2TVQthtCqmz942R7E1Kl+L
5mOi+SZ4bROyuz1GdYopufD0uxD4p5bMjHQcIzhFTmJF36bCqrRj6gjihlh7pN0STM0o6/BNo9Op
qrN9301KR/GhtxZDYZEEVvXx9FDVI/zIzrZ7dWkIoM3cMmwhijc1McFlEZvmPs/j76lu88o4o1MY
67TtJkLXNO1b2Krdna+UIiPsfPJ2VlCCiRVi0pt1bWbIhfVer58BDpTROpqsBmGmHZikvSaNX2R3
fptYdCpap0svDF8vmwe38pppmVmqZ7M/HrPuaLVGSuNwjOkAjBpboZVdxVl1F0VGGa9coyR7Ro17
HnzSKiJjGSmdLr1KkVUAAo2DlF5VBDbSyTxxRaRG3M9qoi3sTe55CeGi9BtsQiOprGzrlsx5uuqR
LUBqpk5OdJOaWY9ZFZsNr6MPxGWClEBBoWniatVao+ds0yFQv+ReC+8fYNSwCqawHvaOWnXG0hRh
hbY/dHLti0YPfdrk/Qg2L54cp19kaRtCnA/YQh6ENfUQ/K2yLANgbQ2VeY4KpKxS1KCZNSZZC7Mu
LeLgaKRoUyFJRRpc5jDpSUmmZZsM/S03aaSH5I4w4WyG63odRCrcFTPSGWrSYgiTi8Dw2e84vgFU
yR27AO20rsNHLWvd20S56pe70a3MPgOa2Hfpg+eMGTaYNs9dADzlRJMg8ycHnkvb1w9Kk+LRaVob
TK9WlXG5mpSsczeJnxbWwe90z1q0Hvaoi8BRojtiyJRh2QctZz5OXh1uTXWoo3kZmvmIXsdIulcz
HlxmoMqK/Yswys1mkxkOBxRKHxfPTHlggFKiH8a9IXio51YaGg6oQS3SaD2OOly3cORDK7qRNHMa
GNYPQ2t6C9Zz6EKI0sn0LXgoBsO4GBrLRtuudw0oH0u0Orja1hhb8q2USD0qHszcRV0NbnMwHT2I
12opvAYroF5gR0ID/1iVxcDlT7w+vYgYmLRtEEFm2AlFiwHDtMAO7lq3jo150uRcPGGGwF8rHVjn
mgHBl9HqpQpmA2SPuugZlpqLXMsrniDiAGJ3TunNH3fDWJJaEA0FU+PMUYrWhQmqkbUJVxF+hWIU
KD01mQlD59mQhEkR6+O27NyqOHh5MFSX3Rg65aHFIUe1L7Tb+qAlRlHZs0ZE9n2bsqRcjL1n/uiV
ISA+oaw0sfThWmlLrVaK8M7TlCrc9taktrPBQ+q6JbvcrF+1FojAorMV11/2hsaA248tz5seaA2U
dbf3fFYGcZWvYY4jBKPR3hDU48d2vUBl7GlAlOgPLTWqjfDETK0vyoNQUqhIpeppScAk0WHjYpnq
+6XEHZVxQEs8VJEhucyKi34sDOswTin/1lfd7pDEagAJl8VALv7cQ/xby/Sr4jW7barX1+bwXPx/
sMaWxZT//Rp7VT1nL+Hz+2W1/IU/l9XuH+h6XVjWhLnA/iAn4R/LahbIGhIx3KqI0mC4aIKV/F/r
alP7Q/oyMB2aGt4AS+L4/1pXG9ofwqRhR3VUgMmW1rd/Y1l9YqjC1W8AjlGF3GmrfOec1B/i0vQq
r8jUWZL2dDHFYC29hkm66ohC6MMm2CcmC7ic8NTb3IFmkz2JqGfeZauczexpGi+Hsej3OejBM2WA
X88N96eOMwLGjaVyFU9qMmqqFE2dswjL0gIjY9tmC9NrjmWACzWHK5mHKFAYZkW0zvTJ3rtlp2yy
qlLmxNi2i47A1EXTItzwI6Et3t3iv/Yn7/cjb0T9d9sRGpCUDSgdcHvlf6dxsnlphmQixGhrCuia
Ri1o6E4dOgVIZMvxK9LN4DISbrqMiwEQZ6EYt7FUopj3XdHll231XCSDsVKcVNtX5s4zLXGfe4gb
bK0st6KMxMKra387FJU2rxnyl1OCbigcSdJJ0D7YrER2YgiqteIo227KnKXVpTlgYiIfhdYHV29f
XNd3VyF8mpnCvT5zEU6ATzwvOGOpOqq6abz59GW94F3VTOSt5TW+ALPydmjVV7f0QoZ+yr8Edm5f
VjS1ksS4010ffU6kXaAbdLZqn0zbt0+T1mp4aDx0gHHkBWBPtZvPb5PJi/KuJMsZWmSxY8wyJIGF
cAtezPdnGLaWDf5QyWdjZyrofMIWzaQvMTjGdMhxGK8K21mUpKZzaYP8Mk3gTnamRpPGjPvVkIwa
1CqduWMqUzIKRbMYhna8oBds3gZh+s2trKvEGI5GFVZbxGT2wVSSo4gT7YY8BiC/6XiBPQJq/eTX
V703mHMywhdRjbYh0DN/X0dTfFmAyblXtWw3FXYxm9pG3/pIMvfagApFJNq3Mpju6yDrrhoyMB1V
hCtP6HSEXDO6cWM32Bg+FFF6TYtatOmdaKfpDKH+TSH50xNP4A1VKUP2R1xGK3mp391sYzDyFB97
PiNB83unJs0NBUM0bCESpWnUdmNhHlnWZseqCgQSs9y/KuL6h1p6/VVrEVxAwi0gdFf6tiv3pmAf
cEgt94nfhdM5jtUhtoNv+ZQxsw61WE4dalY87gBdHRINcoQq/7odveASuREo9aTEkDboTbGyqnZv
GMoVi4m9CELz6FfLZJLbtwGWtuPdZXSXvk72KOZtPVbYVb141Rd6s3KcMlzF2VYVSn1jW9V11w3Z
VZWmt+GkEtFELNol4IvvbjLcJ85AxJnZ+mfCD/SfH1VbVx38UDbOIEGlxULD/vP1ZUIezGlsKJL5
HY3OaDAgnyfedWuuSjctLrraDlcmyalpbIw3mmieQIt8IcXtkA2FsqqLAKVimMNribUDQ0d3meni
sk6VjTYo6pcJaTTA/XPRaMDrfjlx6jsy4BSMBbEs6qmCIXVCyx1MViYaWQCLcbAEhG33chj06zKm
ualoE/1c/Dzr3KkXnh64S2W69EhswZ2+D3M2rQqNt/1YaE8OtgDT69JDYb5UthEevIDQLyO3bej0
ENVD1z4ktU7UgEbntiu0b5Wvg30cRkLlA/1HIMefSfe+Dn2ypDaJYEzT2OaZ8TrOJOZJHWskYG61
t0odgcuEkjpC6MS/2uei0i/apL2jGgGIWlXmU27eOJFz30XqTI+Vp1KdrE2R66yXq+i+ajDYAtkW
7TJOLVQppi4QOKeXbbE0+3FZBbCvwqC6sdX4EAZOsUDXcmGg9p0rAhZ/fROk/TUBZAmL+XKvW3Wy
MDyxFLHzLYkinrTkNg78L4qHGjtk75kgW3W1ggdEu2dBeGtrt1NB9gzoII8VuTYLphYXjB5dp1b3
nI83ddqs24nZgkdiuEqDHx1m1QfNwOWWajOV6e1icrWjoygRmswQR0aXiW0fTsGsY+dwqLKGDVkC
wZVcjuw6yw48xdGNGV8NjtJMR69z7EUKPKGYpejGlxq7WvDJuoboKiRi1XJILjBHfan5fX7UVdjc
jvLcpyoZHdV4FcejfhUV2V9fwEUCjjXtq7zQ8w0i9ulRd4udXaKSGgxCGo3JT2jbGUhtgwgGuBsU
V/boR2tRauZey2t3k5XZ0TQ12LGtGa7NtvCOFNmVuWYn9RctmH4EieN8R8Q61xJeJktHFKsFV29f
3MYz5KYCHKjnz4XWefsu9XwBYMmwlvyBlCqe53OZ5UyRy4YIC26iI74UuR8QFZcW23gY/e+Fl3yN
3DYnU6/uZ0qSGw9eCnAEXXp/66B50bPQ2rdGVl+SXTAfMi29qysKRWTC6Xvb27GzsO8CtftqgJ24
1DpLv095e5NJXNju0B0bpWnvwg5SrVUaX+KyWIV+M5EODgOE2iC5CrYLLaC31wYlvmVRBsFxYpni
ujQ4KrOZrrqGFAB/yC/LNjPmjSncBXWtJaO+s3U7QBSpY450l/MBEKgIVu1Y6LdVMwJw5hm6Nzz/
ebD1/MlDzpGPWnSkl1wjMeyQsGWttjSa6sfbd3XkoHV7+98ynXlZb+wmNQA/kddC2f35RVcuS+Gn
AWOHaSwC+Y6XYRESr5Fdt3l4BBKXXfl6W+5LQ+1mVIXcL653mYCFXqpF4y19d9rlpttcNbVloSLK
+7kBsWQlar3jwYZmPg+7vprbEHL2f34xLfaqYl5Gc1Kc7HlTthAU//mFzXy86XJ29y7pOXdd7a19
Pe4fvVq1NhGnQqpyoAOMLb19bARi5SZGd2Hr2j4OAvU6UvmAul+0W52Exa3tGg9S/xI2r3bqV6sh
jAGFjNWVnQLXN2NsGWz29lqp6c8oVfIh6L6FpUOlrpng7xq8AGv0ivG+II94Z0RMEfK7LEBsWxjj
cGyFiauiq68dEWqkIpgH6iTVdVMaF3XYNNuQ/dw8ikd/FZtTuajaHAq3G/2oU12X6zKg96X5BW76
bTGqYD8MY3wsJpVUAQ/YSeJZrCtVta3XwEKaXadBiNecbtyoabrIlJo9tTn1N3WEdtBvMLcO7QLN
e/FVbfpXraq/hXpfXwWCRZZmZix6dRUHgsOD5xUpciCMAOzCm5s4tMq1BeF30OubWFmodePeJH5x
g0SmXIYuaRadrxJmMQZcXk8WXNzM3YVN5K8K31naRqTtNBooVPjTl5y1w36IPH2r995SzXfqqKX5
3G27GXXq8NE0EeErFjGGhg0ojgJd8Jh07viENrTJ7syuUeniU5hp5Ldk2rDjmBz7xh3D167l7qUw
W7QU/boTGLdqV4wXb1+Q1ulrLS+TB9G4k6xS5QhKqKVUbVWTEeaWa8Mds0U3CNZDvdE1QOzRPBuO
98waIT9MSsMC1QoNRtHMWIL8VTfcZX8+VkZ3o9tjvquMhhysiaAfJfLTvf/fHJ3HkqPIFoafiAi8
2QqEfPku0xuiqw3eJpkkPP18mtWdO7ZKgsxzfhs1H8rz5UtvSIn6nY0DTqSmDotYCuUW4wnFt3dZ
7309Y4Xn22RmviyT0oRRcl1H+NkupeGKHvM7f/j/////j8Kuk7vQwg7fy/ypIcc8+f9Xy0TdXCf3
Y3JG9cuqxLwHkUsFXykUhU1PFinGQ4lru2XmotXQso8oe/QTb0d0AOFFFstUkg7OxpDNZZS2hLWC
A63LdVrr6ZD7tO/+PzJvyH7DxkbvS7q0Ipr7xoA2HTYY6DHrkF/rLXgGBvfuN92f/39PCJOTrELC
u7lI4kBMZhyVwYQTsCaCeSwOlj2TVr4Mzo+iH9h9O7l3skY8RvQsWWThlE2z7MYg7K5qnTn0N3VX
l/dX2+w4YFcE38tYdG/ZvawWT0MV50SkpHmQR2RvYylofWd8zXWy2o71YngdAdl7mkZttCBTyatd
vEG80GDN10nj63xo7+VMVRUi7c+KXWUu3akYOzaPzUGFDO07DebwPIf5RfhSXsvWJ4g7H75aRc2F
2ju2+rF2Q3h2NW0uBEC3ad+P3MQA2g/BFni7wRi6tMASEbHl3HgbcbF2lGlY/kftbh1aR908TfYw
JFtrileD0PSk0/kf07sD8/e/vZ3oDM39+/Qhlm9pwVCP6Mtey5p837VU12gup1fZ5ikBC17CVtan
MuyfTSbphODjv+Fm9rF0H6tq048oVdCZstlzqwxrK35vlf3HWfrizfEWtS9cl2x/6Z3Fqh4mNcFi
WEN4A2vsr1PN1cXe1OTFmOZL8FVWMwWl96TvGbwb7Du6bINpEd7QHRpnenG5SM+MKMuDLfoCRqe+
mtFg7TxCYIuhtGkXcKg4xOqBZND96WqSSRcbtX5QMiIOG/klKnx0FjDDPmBD1GRSVG1b3syI0bSZ
bktR1T/WWd2E6p+FZfCyLGLjsHBSnZl90o/1ewUZcRWAAji8EPh7wn71K+fd4am/8NmprUl9nXlx
1cyXkSS/8wBfUKWBGsxDtq43p5p7FIhWS3mH+o749+S52kctRpO8INO0NSgZlUY64yfBxbIMGfW9
Psm7JqssyQ/q6k9BtSedc91vw/rohwzMLpXLnVn5R1e6KYxLdxSQpnBQWaqFd3bQ+nA0RPpB5i+l
tLLUjgyG2M5gTLONy0A236HvH82GKPpB0G0QtEvsERnPvDdBjr1qNAk8W/8Agx308mdKJK/U6+FA
Y7hL1tpMom3kFqgVurl1/WnWmHec9mAICJr+BewiOBMlbsd2z48ii+V53ESqBwfKrx5SHNmUjJX3
mc08RIUMdsXSPbKKcBtONglVl7HEaVR6CR5xN+ls1VHUlL36nREdjc1K86GfEz+SP72OICuvbf5K
UuVdvy8fNIPZpGWX2m4+7qIuKYeJVK3Z3I66+bPRE2fkhXnFgvJW5F5/HPtQJRrhNJi3PoKgX+Va
x6LlsQxWnvaw0P4uq5Y3S4p+70VfAXfLbioHOy4Idz5mVv9BgD1NkRHtFXXBGFMDLlPONjnRwu+Q
VdyHXwACnJK4jlQJo7U1699orXW8LOhSTevda4MFaUo5XQqDZAMzfMZkiq7cyYZjU7W3vI5u2WQR
du9QidR72WEUFZXeAfy47f+THCL7wqbpYJmY1lbrq3NsqrZE9Vmuhst34kkIeOD5EDGvm+km6dwN
mnBe7iu1upLa9iTq34s/PZRR0z6u9bdhVsgkPVe/tp350/whee6P0aIbMs86PKDozk1CoQGtt+st
U3aiM3g0GWBacTv/UXq6x1QxdDu32r5pbTsKf8SOMYow8cvcO2ur268DlremYYWqkUQOXp2qYtT7
YnZerJUFrYYCWhvnPr93HsflfFqIYUM3OxFu03TmA10vN2ENb16kxtQfnQdvkOO5AeeUisfZgQtm
N1op+rQASLv1kuezvgYc9SZqX9ul2Jh4ob9VWR/sHJ2wO7tZbCJtH4NoughndHYjw2TlGP0JcPIH
8qKnVQ9bqgD/k66P/laUNcj1//akNj90b4HdOHEx2z/znn4CWC0/ySqOUww4G/6VnVit8DysW1wr
FRzNbYl2tp/7Sc6K2WzDW06wcps1eTw4IrxGba3YcaspUV4lGPXPbavkoR2qH52RRa8R/XN+ZYoX
o86hlvw52oft97J17k7koRMTS+FDokA+RLU83Xeiyhh7sr1hlv2Kl6Q2YrBsA2sjWu9t4xGOOI52
SA5oWuTy9vPspVLldoGhy3beoI+T4vwvpNkfgsj41eVdE3fBtotg8y6NcPD6RAsWP9n9K8EWksH0
+susDeqvwmtv3Js/ibTLcjejmsZ/ZqgybaP/hRrlWbPB2X3zsfXBMzE70LjayxMvmKCgQ6aR0OkQ
PSAkFg34cSuakaA7lqnN2w7bGIJhzpjQ1Pi7j0izs1moeCbXHRnofdxl07ALdF/FUED1DfkLziP3
w+mjOQnJBmNYbvSxmPXv0XShitV4qoOc9quhdRMRPngVnXm56v6YlvdC2xSFKRsjtu/kbhL2RD+A
NTaxhzKc8TvRDpUiPCG4GXGzbUVmU1bQX3uxcUQQ35CEVXtSdzwio7IrqeeGLomCf5MPGa678WZV
mXnc6vpSUzVzWhe+M29aafY00b+DV1DFkndnZ/a+AAWwHmLKtXR9aAzEBnNuEG8QtPHoRadcZG28
uJvcd1t7HLysful6n0iHj9rP8xiiSKTh5j1j8gbVYY6Ltd15SWhn7Ldeyao8kvqSWV5cL7ncrYXA
SHYHImwUbnFn8hm0ogWvt0qqtNpq1/ScpV3hqrgJaDs1FuqdQn20FNHARcuKzvqcTOFKDqM53d1f
5edkUjukhu8563hvDTv1FT5dp+ijdGBC13qD3HXEKYyWL2Ukde79XUuM7B6xVhVlW2Fz6u9m0Mx/
DbaCFWapdGwp6+Q67ZoMPqbDYkFb4X00dk0/aE+wdh2KQ2Uyv8pii5exJFSGcvAUJv1gAyy8oJZ7
zquZEbameLP1ORLsriLUOOMsW8p9Iatb7o4apyd9ieECM+Bh0vRC4rnzCkvt3DtOnAvubt+YT7Vg
Zxl6PADM93hdtawTa/ApOp/CGDq9ONqUKliAl75/bxGHJYG1zM4VfcSDVzR4yoJ0EhtSx8YZDpQN
wf4VvUxwc1nmMtwmcbAtC4sydSF73aKJcoW4AA35N9DsSXGQlrZNH2wNiO2aw5nOaJJALf2xoso4
wxa/BpIqeSdkRSv7MlmHoExCEwcBxt/r5lZLgiZk3k8Wk1EtbZTfjLWLxVsRDiGtTxNNuGi2ueCU
Spr7U+l3LX4EV/20W3VxbaS4qPfSviO53/VQYjSjeytcSvEUVEnov86r5aaIyCQvHGlWeNxtse0L
736ggfW7tkgWZCTQm/RcVx++V3ybRkAVezm/tWvwOsvxvegkUUmqG/YsSYm38g17W2AdqVIxDDvn
ashuLvcDjhZ9DGdqzdxOcWN6XU8jnfmNZidLoIBzaiHvY50JOp+79eusspTh1N9VfmTc6pndYWMO
IkgBu8OAQmla5i32ylDtdLkmLqcDh3/OrqU10Om9NC6glXvW3bRru/EaVvYPo0Dt0QzIw+rlXjJg
OvEqOzuxDNlzAQXGWRWccTST8A6t8iJ0gUgnx1HewTrHmcOd2qKkoPusjnlOzbQ2+WcM9cOJyKco
ct4rDxHsYok6ES2r7qh2zLN+HPDPHyGliQZF8LDYlTr3GWUOG2P1VbT9gzCRREV0gsBB3ZVZvbHt
Pb3tWzN/YNIHDnQ52pcgAzW8i+Q4+BbUeeg1joMDgDMMmKv9QvBfmH1W2YLu2vVrDJcncwBdycF0
QWK8Z7HqxyKs6VOHXB8MbIHMm2tmHBq7CHZD7d78TF7gNmgcsWtxCMuBDCq3JGoDQi21/M19gH3Y
s86+kR+xgadxl/AojaNxgAOckjEAJWHfE2fD6VkuiHLl+Mn9c9eQ7TvXuRtTedtdLAK+Ll6QaQZz
DsBpiY755k5HYp5I2KhkYmUBq5idaaTlGFVrc4rSJqesZ6oI05jHr5Hv56YdScU0Rn+jQwhG/+FN
1xhs17Y6T9h1c2v8mjX1PNZM1cqAr+5kmS1Zfhbx7OH67kzUlQaD5cQe62UmOYCFyo0n1svyWHt9
kbqiCXcqoP8itx7sjp5U1CwYeTe5gwJ70v5TvWkP3/b8L/ex789+8eDRoym95dvwpgeWg8Qc9oy9
D1HI5Veo/pcwLbmfQueBQWOn1z5F94EeBK3w8Cuo6b/UqY9CggIQZI/Bb73yp5ymPYb+egrlcpJU
DKKtepOj95tp7AWNkM3Frhr/byaOBczAFxL0m3Bccp7Uu/Ayc+flwXVsx5lJgV+SOJE3mCkL+U6A
vI+kEm1uFpdy8FWtNQG8NJ/NXvVXttXLOtpXdGJ+1j0MmbdXawOsTBVeYFHHO4BN+r+Hxf0WyoJt
Rbu0s7IevLZ7WX8HmvepbTSipNWPGRneZsHa4q0nG9lZzBa/YhNvMUlvC2G//Jp1ZP2hFwU80XoD
AruH9jNQtuM+X7IuXoyi3Rc+P2S1Fgn6T56o0SdVQFqxCoYsATQZa/PH3GvwffP+YpSP7pOijPGc
Zb2gnixTO6dq3uZgfiRyu7rb5VFDYrPHvZNWofJO2Wi+NgQ7NoEBlKyHh6nOEMSGJeXCFWuFNCYa
Bl1BF2eGnBE1WVC2wL+tul9+LueKes26eroRZXIsLOmnTuA5XCSkQyAMxwpH8g3aVipBRUGVo7L+
3dOL7oAL5Q9BEiz0gsADikmbsHao/IRLj59m9COHgmpVUvOoWXa/mXV0OhXf0EnIAUP3MfgtvDvS
4s/uqQCWT1aUtiiUzTifmEsNtIK7sHqQTLGnaoE67LhdqP0gimZsGM2bSGcPiDT/zhvVTlrcDJMa
xsV7n8HP+XkoYGoc6vjqOgs5qrMpLrw51m2fP2SFTWkQB9jzMGZeUjytZi9vTS69w8g/O692ym/b
XrveSsxy/LncS72WUDyagmhN7TZ/FxM4wax/ZaynDOf6c2A/3YWI6HYd8gICdN32uACQJ1HZxtVM
JOAEFh6T2+GmvbOhJrDXC6ECxkfm1GngCGawzCjPnr98uIu6RME60IZckBZaAwGPzvyyYipPDYsI
g8qT5W6GOb4K9YO7PD+KPiRQhFDm+XsW5Q9fu/WL2bFf5XlNTeWyHDb7nYIc89EsUFzmauKSFHwm
TYFIcCFDPiUPFdDMku/FyPqaqfURNLs8bMUvdwJPlVNdxyv6OAcWIujIorCzpUzguXnIbDFeHd9J
Wo+aNYXWbF6+kVnTO01tcJNHftJNxWtm8+KIoVI7Pu/wNQiaPyJEAjE222fVZBcfBSCI7SXszzaw
4s6cg6u2q0+9OsDB0+vcYEe3rZp68NF4cgmN2AnJGO6u2YuwpbpMfffS2xAAkUDOV9PiwVsar6ol
FUbrA4o31n/hABH0tGgaQ78yqC9sgrU8I3qpktHjwXICorH56M+R34L6WcuDCggQkD+Cvl9Sq97w
Dfohh2cegSyEDEtqTuaJjBhOLJJWgFRCiVgEpjsZOX7dbPh15xkz99NB9H20XQKK1hyFrGt8jIHO
drXd3MdEO0Fu9A8Bbn9sV+OH3QUPjVT5Ba0AnX8dK0LXONRV3hwpz6M001yFO6R2Jmq8AG9jSMwR
Xh44v50fsHq0Qf6WyeyzCYr7xJz9y4FlFpt7XhFri5ivefOYVE3ruVXeZ092bMxCoWMxT4khPUzj
dcWkDnyWkTlB9x0Coeesj+x9ZXEI8eW+rHgTGF6qLz9g9ucnjnB/d3wQL31N/BVCpE9XgFv6N6tE
b+ojUkNaB4q1dcdwHOgdXjFlrdaS2nP4UZvz72acSNWgdHgQ4iCAjgjusMUBrfFT11SJplgwKTOy
0FvFdKKX+kID3JufiRdm0jjTxrwbTS9LZ/i6VNFwfd+fnNovUttWTHEOTN+y2Puu6jrGkbClXxHV
hu0EKrGrDs4TWee+p3sDMTopFPmABkrWzvKIOBd0rNr4urDRbiGYTMehq7eqpkyzeug7VO0mla86
UPeg9YGYHGyjNdDqLtNDH/c7d8lUnAeqSRsT0V70URTBc5BF1rEHkgCWkBXALIZ5esNpu1myy2TZ
r+g26Nk0YCrdJn+LWMYSzyM/GBX+PnIh+cjytmPk/ScC4RWRJQS8ZMrF5SqI9OioLzY55m8WwJ5R
AOPWAqRxCXv9NHSCANHsZQsGPiSyaKqBOtYGuBp/z/ZhpK1AIAPmZ4kiiFlHXoQR/PTt+R9HQ4Cr
vmhiBaRFTaz12YArx95MsmFVXawAXlmTUlbaQEnmG+kLhwIpOKOZW6dhI7+aTV29ZsweFxKcqzW6
AoQSfORuWdJzXeEPLLNsO5ffNtnch8Hr//mKFmtpmNjN8WxJjkTRwK9GQUMB+nxfXXwK4EOmVxhR
lM8Qxn5dcm62Z8vYjo1X/ssdbmGzBILLrCW+p4Q1JauYLmb/iGBds7ny8o8tYWLONki2DriU7Gmx
s281wZcFNGxSMYskoMEEgXZz+VnhJZb3ELbQG+dzs9UXavnavc/jcNZSn/vNtc+VW2aHCvdxv/qH
IMgZUjDLb4X9SxqSF81s3jM/s2hdgWrpE1+J09jxk6zzb4R7Clwi8oB95Y+CN8OzmPICe7VvttNc
CxptvZ8NzPR70Y5Po2jlbrFM91ABXO7Hijos6eCzzk2fNsYSipBsHq8O7P8zXZmNvzzH6E7qKcOp
eFjBuHZ6nt6Y+F0ual/xbfhT7LvIwAYcshBMmn9ZZzzkZvRYe1ocnO0asEvu8zZCKVb862GWhB0B
GTgGmuXZfe3c8RIEZNfc/1dvI1OMKJJpmj6MsWETcwfU3NBHhmrns7dO/iHqmlf8+c913QaMTLCj
sCz7JRwQ3kazkW6XDUg+RA+b8OCjtaBTeSdRE03RvVAz7/14zsqaUqMPJqjuIhd1bl1TJz4kKi9v
lW6LQbnr9svr1YJAlqGdMgR05nnrtp+1gAeu7Qc2+lFFt4bl0fLz38UguANRa2c+8oOSey+Rk1Wm
sNjZLiJ4I80GlyeSdl/t/mXlToQFgg8U0hvPo/9Z5fewsAyVxyw3ou3z5uC7fOhmmaXoywHN/FcK
7uzYD4Z+f5cfRnMnjqbkJl+Rg4jQeJuR6O/DqFf7NaSGlg21SwaSxodmBEojURuTEPEuINL87Z/W
HPZ7qza2A4YCYz/0iCAqWuhD+N7T9IZ0frjZQ3Sqm2lKGomHgqeJw+SXarqnULtL3KmFZWtil699
3jYgzH3k8abUokCt0Wn/4BVIkxvLuC7h5yjG/GrX1MMX6JziepSPzYKOI/L/tKILzsEkfuXRa9EL
Ese4Rs/N5Js3z2zft4nnsvTCBX1GoR7cKH8uJhAOYUrzs7Lbd8Ozj80w9AeyVfp4eHKZu+KlpxGN
aflP3dH65n8IA0nKzOThht7ZHraLWZNiL9nTC/mdezmDXIZuryz4I5GVf9o1prKQnCefhEQ+ywv3
z7Xp/Dkxa87qeyWIt7rExIXFqWi2fA/rQQwQSnqvRIvleUc99s0+l8vTZGJgwu2wpYE2rCOujcsg
l+nkdhoqEwWA4z0SiG78WmsgMhw3dVy3Xv6so0MZctxDEJPhMJXqXEx5tne03ss5uNhBdG6lRRe6
jTDCFR9+B3a89XNsbPMD2r10aHvCNGTpJGE+0itNEVasOhBhsgy21HRJmarxkD1bSHQInu/IAPKX
GcTJSCeDtaNuHFLwiug2BxzljpFvOGzanbgHqsjOKE9d+DVCMV5mnESOx3o12JS39FWPfcD411Tl
k0XY0cKDTWOIOFYbPFu/jLwbZBwDn2GG0Fax22xvPMHXx9uyaT7EECFfn6fzRCSu/slxFcaqsZ+7
aOQeqOs6bXrPSeoxtFG+1Q91M/Ojzqn0quPiET82UfUck/iD4yzjaq+YacVMXfCq62vV2joFScgS
eqYr/22Nmu/VysXOlx6+kspNkDmhlgIjjtUdlTVqsQHuk9gZzqfCW3+YfbpOUHM1yW2VEUa7LKTQ
CaVkUxnf3b3SfSgImwtY6YoxYiogdw086qzrEkVEEwy86Pq5MOYneGNaoMbqF0nhjxGwExBNDlpr
wz3L/qV35U3IukwckwRThUsDuvNb6+pp7Q3sD2x86KFZB02HoplqLZPMlLfNZQ7No+nBNMyLWclz
ULjQVxTbXw0ve0Ap9eIU+aG/B+z5/vYp+aL7wjR30Wdw32WnvRwNuXMNJ7hRnFYS2WNPNNWzqqI1
fJ/n7WFsRuKywaTsZfphbGchi3eOCbELCWaZoRBJCCzxY87S3WvaIjgQw3ghJcONzo2GthXVxDW2
3mZr+CoN51o27YC1Z3nbVNWd3XG6yLWKTn4d/BndCj2cxaDbgpVj6iGvDoGIQBkmP3x7ZVMduX+r
MixijCBI8jL0Nbmj6JsEFi9rY8GMFB1QhKKKNtwXz7s2d9cmjhrA30Eee9EezXrgTEK2dWT/xYgS
FbtCO2K/+Eh7zJXIPliSkV71/skzm2M4Rb8Yzrbd4g8RLAkmlYChC6sm94C1mUPaugG0npEatP0l
U7dSue3afxu/NI7lhL5wir6W8a49uyOnCNa7vcv2JBHldehguIxoqwpayT1FQv3kWwdfI4Mstoi5
kXsMCcHZAUYCbjQuwp0+8hwbohmRZo538bRuPvAJOpjSWxukQNmpzHFQ4Shhv2A+aykORWvpHZ3i
GDZIFdvR+N0XAflw9nDQlXcB3MnYBLjRRswAu4VgPAvYk86tKJa9N6QV4MClDMt3vvwO9AtXjq3c
l8Xzd1ZHbg4ouRt7SB9YP5Is4+St+qbaWbopDpCjWQIZHld6jKDPS15St720y82TyAH87W9bUtqV
VWsyIs7kHfhZi+Bj9rY4C3PnVEh2y5mcvlyMI1N7ywRYvIZuPiQ4mLBbek/lQCSnEpBO44oQqXYe
RqN6VvM2pGQvQTu6oJCNsWFSorvDNP7h+vOfQGStMTi00KWNwSA9gwhbqoedijeReQ+h2Xqk0t3b
kLg55oJMXKPKpsPakZmm0UPZGc4iRiiKgRc8x/fY32Z+s9qQkOXmLxRMtZuNTqIgaRLE52f2KDfu
FyeIzbz7M07+W6AHOGSHBxDS81AUvyIXKQLeQZj8Jpw5hiiLr3xnH1rAcls7PAKDq9UbD1PTou1x
MoSutZ73f6Vjp0En3MPsW7AVoXRjGVb4t0AR4X4AI+jX4qqJ7lHTvK7uOPK1Aan55CSjmucOVVk8
B/zMbil++Pky7YOC03uEXTeW7LmyLdRW9+HUDb8nR1+L+7oaIfzeBxLznjld6q35V45OkAoC77b5
IooMgzVKbyQufzrZH+AzvxjMkCgRv6dcPKp5J0DTxmddVd/5HSvgOiInCUVTkk0jzEv0YJfsrf/7
pGW9tXtqK6t7j8VHDcxoZvQOexPweJ7LvXQIdO1mF42C3bdHl46Tqcz2yMz7Xd0v3EEUsjROf9El
Y2kLgTQHpkqynATCVtrX2l9eejOQe9Kj1l0vR4ImoaOGlUptJ5qvBpYPYYB7GuQ91cp/HyHJocg+
6+KfPev8uODSA8j+XsXWx3WAJ8QJst+8iJQTlxEAYTMZuwGly85Y63/jEBhJ0fuH1lWPfWgkyG4v
RmO2qfbkC1cGBx0pLJVwiQ0ZnN9rUKBqCXmhFcJ57WrUHidD3blnuf1o50LuipFkVq8oPlfXJbx1
mpnKrD0s/fNsF39lYVw2rDcoUYJ/XbDzJh4EOUsExm6PVsFmnddcDsSAdgTJ3kFks/vtds/Te+v+
Rcz0Y1rMq7+AcejOQ2gc5r+g9JaoQEdbyZ/rHDGq6gaHwFiXaPYjkaiFeCyUersicmqsdz6a2voC
BLXPs5CXZvJ+RQWjJi6qY0X7Vhwa5a29A+JzV1npMtPiOQf6X60KVHFZ/Rk2uX8kzo4f2NNTxKJE
7lc0fhNy8CWm3Dh0jma8GKJ9pZGs9b7/XUMepcrfPrYRnYAG5TJaFLCTxrSqOuuX1PNjhhTRmoLp
5A2oroCBBlCw4j2TJNuifEoM3k+RQb/IVb9LBY2GI0bsX5A4f3ZWFlGzE9TpqNHuBRrYdSXlFSy+
fCgr48XWJWnZfJ4bocUf//PhwlhfrVn/JC8s2FlV0OxNOf2F/X/nU2tIFAt17DNA89cqDPEmlVei
bK041u+DEz1GlfVQBHWQdhHwXTd4p56kJ0hBHkCnN5vD5rPQQvEOCcfu2cghuZhbbYaZHjrA5GDb
VHGy6+q9q3kiimhQSRm6kgLptT0Ifh6GQxo7Vv8zajB+a06/Xplv3dT/UVzgSZ6Hz5PNmi6jhUKh
jUTXW+jcLcTK41aE23GC+cN2h2JvhfOTSUVU2L/YVAElsu2+qBxHMqzkn21i6drspj+MHDW3fuwv
2xYQh2C4OhkcycW62buspwdQyYcqzP/5+fQNWviySHPjvUdbPDlbtjNahyzRm+lUd2g4q5PV8zWE
b7UPNLKkeiYJdO7db896W3qfm5sMYhgtGbdyeSnDA1UrpL+FfpqxkyPFZr2ru4J8nO5HEOgnW3jF
IZyzeJrKyyJRXHd1watiNmRjbvva+Gi77hU3cwDqvLH3rLz92XipthWNDNkPAb/B2HKsjuO1y/O7
2BJPZi3mI37PSzQxFA+OfbSHcUFWxk5JbFG0i4i4Q0rwZK5Ia6Cfzyaf/db6Z9PXeRp1JSi7Bebr
jOMPMTnfqMA4WouIu3/q4F/JPKp8uIgs4lwrqzaBCgI6NegW1qI34rYcrwq13KxKiT16uVNEUDCT
9azruoijtqgOJnuIVZXykDP+xzL3X4pOg1tk7BC9Hzx1aO9dlwRkl6ZFTsrxBwA8mOnGa63873HG
Nu/oCVneaL3hFGDKqCpyn6sXnGQvJU8R8/sEiri9ZbazV4OXc8GCnmCuui1wyDuVMV9sPVDDWOef
41b46aK3h3Ko3okQgh9tTtiQDhus22UK7TMunIZEXhAemXO5+uF4aQnOXY2t3VXaqu6+rzIWchsS
O2imS98hj5WGehyQ9aeIxjn+jLMYmZ48c32z+V7MgLQ83iUrJuAxx29MEG2A8nUao0fygxhiuAcV
G9RaIOjn2hauI3dWDR1ks1BGnfy2nM0/LGHdUY2DLF4xhXK1Nya66zUn3cENf465JN3Q6IC9696L
jQA5QGXJUwjOdPY98+bmCYA13D2+oWSpim/fQd4y3BeryZ6fZoulK4Se3GWb3SWtgLWaB9oY9Jcd
6OUoseepfF5PnTd+jln74DdYkzfZMTenDHvBat0GV8kUSzr+x8oiYrqpY6QiGpPK9HO4K/vR+May
yN2d74kh7QkyL0KZNBH1llu7nrfu3XW6JVUVHzRWgyd/8tWhDpRInO6PwN2D66r94YXbq1hGBIAh
/+HNnOKBJQ5BY3BS60Km+fY2u/brtk15vNUMOv08f8xrdNDl9FiS9nHgSthni/VeeOpDjSO0nWns
dG4Mp9GHX1IqT4IieA/s9l/hbl9g5PeE4vmh6ZfHMCOPCx1xioUoi0MeyJ2h+RJGlO+eZWHPgiUw
FwbZkaC1SX54gaduqCIiwt3BPcJAxZbbH/t2c/Z25C4oo0QZF6J8UWiH+evrPmxM5lSsrSEjBOmO
MvE56XcD0wEjmf5gksLnxkU25NymykS8XeH3O3R6RSZp/YN445gqMX4L90MTN2f4ToVIanmxSsBO
4KLu2jrRcYkejAmOy5eYBs3voume/drNwZlBGdVIhvM6rbEBZbjP+p6o6Mb48HE3pW7QfxPgiYoq
rG5FOJ5oDXKvEWDK8T+uzms3biXKol9EgMVQJF8756Rk+YWwbJk5FDP59bPYxuAO5oVQ99W1pO5m
1alz9l7bHhj9T1BmBjZjWkhetnSUR5FvnXsfmX1TtYgEMwDenqTSkHyASqpYB9JAB/Fj0drcYF1h
RfRJQblLB0djg5SIcnUqdzlCgkDrmT6hMVkig/ltNu4lhp3ZS2vuMh5pLYYLJJYI0ZCerhxFoVzU
gdyCB6HtE2O0QhRKDwJYRKr1SCDMhJ77VHuz+BiKNT/Zp3e3JMhj42kGhAiR0Xttfw/45za5Vn6Z
Wccm/5fclGSp1/CuKj+08PxG2jp2wpa+PqXTXD5nxF3x6WCS0QIRcEuPORg5HdvA+o2NRTtn9UCG
tUWlHmRvDG4YLDlrMBiIE9Nb2NeXsLGpAnXYNMMFc0p6T6boPuaxdTDL+KXTLoM3PJx2LDgBRccw
GWGI5v6WM4OzL4voR4+4ZT8k1TqrkvOYTHxMq1DfoLdwjnoR+9vRqrVFMUt6NPMjMcJ8S7m5LfNm
jS/yNDJTTmuOvKV9SRE2ru0kfOtk4rGu0pOx321cYds0Zb32ogAARg/oJx6umBbRTfNKdSg0m4Db
UU6rykdYCU5kFwWiW1m4K+GtAAxzo+yRhTazYIJwXciwcWrurCQbaQQh9xrd6Tz0Zrdsh+HLKbe+
dLtjkAaHnmb6/Nl/WBEBCXSCuP/cfT6cItluUyeuNr5Hw6aN3wfoIWu3X8QGwbpB6xL3gbgqdYt9
1yGzYWi5DsOuPblZvdXiLN46ONkQmhIrXgPvtEQavAToyUc5rnQ/XLm0+mm+Q7IZi7doajVGfXLl
5qE6jYgARRuaK616+syvpS/yrWXztzb6EX1PvpYybujzkehY+1SgE+3Yocz2oZXv+B4OkXFXwfc3
6dPM6mI1KGuTCjb72CX9hWp9lsVYh3IeC5Rde09CFLMMU+dpqZqTYgBSaxglTKDnI14cxBUGtasw
F23r/8zR/ywtTX5ievEQjQ/eX8fOzPeG8RrMipXqR3ubtsgHomk8a210y3SL7k4V6Qtuw+vQ2ovB
zKA0u42+8ZzgJUsTuTdL6pvC/JVEYJxroWsbYVkg7ttonxm6XMdqbQxNsdpW+AbWfa487rtWLTTO
GIm+yYL4QCboLZ28iN0xnueVvGGu5IXGDiYuRflL7+0/xIc16OynjeZb6ZHfCW2lbZBjQQefQz6G
FJdGwKDvaqPsjihPtrmX/1aY7PdDBXnDEs8O5m+cE4+GCm9Ts7UudQpsW2t/leQcd/NsvXJqZM2D
WHeehnZ4oECGykGcQ/bKHA28wDzLVGP1VWUFYlAPbYmpqE7MLCVfNoYCO36BNokXEd6ohUKVwDRh
/LTLKkfUVSkaeMnBb8HuszPvbDbtosHZUdAEX9e2V81xBWIRF5Rndhr5x4xKE5IAEuBQWxWCUAnb
owOLmNCEES82cBIgstYl0kFh6RutmDZTzc5QNgq7Uk2qnRxnkrbDDzMpqQz0poZe/OKnAXunLpkS
DrMDwXI1Dp2x57TIT1sIMzrjbUlLNI1GYvzRAlUsicHLWXT4rE1b3bwVdPvoL7XRCg1FvyHO662t
5N8wUTcEGPoQI5LXuuoyhUAPWBW0HoGpNxxVzxkiqjAiWeuwZqwhw0RnrtOc9dr4LDs+PDrfNsXt
SfjtaSQd4ppqkMCEpBQjY+KHKFxzXXnRmZayg26qHdnTUTYOr4Jab4mcP1xornoYjBu2vgWzFmPm
K+6879i0QoBQFnI6y9iOBs11mqm4D/vevcaJefRo/+9wPHxqSMeQE7lGfElogyzdUai1noTJJRCM
bAfIQUILYLhpOdaWanaNTqDvFp6kq5LUVXjNJVtNEnjgsQreVy/J732HV6Tp9K+OgybNo/CA2oRI
4NZHwGupe++7LtVTci+s5uxDqTmWflOXbDDja2spjek+/RFGtQe2WLXTfA1PCTqhUTTHNA1hk+Ya
E6TAmHIceo0XcGDNbAiE8XeWOOCBvGmYT5TJzrSRF+RN9+DUUyEL6PMlZv/op0r6ZjH11nCVeOpJ
9DB/WozF8/TEZzndu0n1G11gsB/t4WT7nnZjhvFVygFLzfyos7vlaBvesUhK/VxHHrkIdLZ9Biu7
Bh++GnpEk3aJNKuijRMiuF3TAUGhmICY66AdHZoCdi1KziDdIYn3NkwxRrIpVHEx58vzq07owaHq
/PN/z1ealW3hB6S7+Mwpq35REovPhIJ/2SJ8EYhwHtaAkijRh23dWWj5GyPY0k8GFBd6/j5tqnCr
PKoHVOhYVCFZrDJhtDcEhS7WV74P5xETlyT+VXu2sabkFwSBhAjYMs3FpRj5O72h5h7cYQ/YYcX9
nH2h+metQwCXaLl8HbMJvbw5n79rx341cu9nFUVz/WNM72bKwEAXSXSx8nJ6z1nd+ihrHlHvyDfD
3T6lfIw3o7sJTeT5vxQQtOEDeQ192Wp8gGLYGqWdHxwbFaKocvPt/zxk27toynmvWqO7ZxXUbpE/
7PmCoKPYI/b50hFKmGNrXXzdLY7m2G+7YECmJrxjq8ngAtfIuXSmCctj8AkTaeTRzz1rnxj6a5ZM
plyEmXvowxwt/uSkZ6+xlpES9lFMvn3kjueFHVh3o9Rxjv9dhi5xj13sIupyommNZ4IepWs1e0x5
1iNPCFIWjtx5KjOWOcnEu0jm6VuJuz3xB/Mx9GQ6w4G5gCMzr56bhhdpdO9q5I2Xeit2VaMNDxuA
zD33P5JxGh71aKdLKxvqzWjAf9eMAksvZo66cx+g7fw5rt7/I7h7XSvNDhZUnH0yAf52lJtuJuk0
a2m7/s6epUwOupF1Q3Wyi9NEfZYxG6FbZR8YzA5F59lA+zT0yGEkPiPM4osiz1ilsJmSbCo89HU1
s6uovqem+/uJ/kCgN9t838D+YVQFUuBgJKb1P3pILhPDzncqFETJNJZ+el4aPkT/vno+FIwAFhFJ
IpDY2p3Wex5SKJTIXta9eWMYnF2PaZeN9GHVWrWNfE9PNlgjdMQ0sn83VBWhiW7VXlrNOmzL9piZ
tjr/d3F8PtS5mv/efE/2nUAj8r+XYJan9p4OcU3X9vnTIo8ytuZoBM1AWqS+YqQaOQpgsUz7pjmh
WVq3SEsuSdTOf255lAEjR9CAGIlsD8U40qg0PMms3mFJD3aWqeyDVofCXT+/7CKShPDTLmsPYITo
C6I5AoMNwoYiU5f1fUyR38HFzw79jJfRpP8F/KjcAhcVR7efxDGGsFVCTlh7Xe+/sbFrC+7l5s6B
DR1LPDOOkFSVJ3s8jn6er3SN5qw+GPqysPPk6pj0ziZmDoLd5jlJUFFzyHArb0DGnRDWt9+GaZ+d
zJL3Qp9+FMZYLmnp6A+X9Q15urvOhknbGvbFwT/0zh/XYskY+pNNLzeLrQ+RtDqe1RS7hNaiO1Z0
Tt3c+zX0YXS0sY0zXBgZFfrGpsujcd9hIaBsCJ+gu2J2sewhFCG3G4R1Lcvc3RkZlXiGrY/UuQz9
3fw6PC+BjgSnVcOmtnTKj9ks3BnyjKLe2FuzBzzw6dFGEfY8IaZ6meJX2STN57/FIsU9ADWTDT5O
35nA0CeY4TUKRcFKn8qOUGveeX2q20UXR5K3EA7JbCVSR2ZXVb0zKvGe4Exi+GVmNwaN1jrnlqQi
kmqVDCYe8SQ/x1ocrt0hHI46vhsyu+i41oxnkZp4R7S+/lEYuF6nOB9WsUE+UZu0DwTkAAGVHTxQ
zO2HIWAD96bsXIQa8WiaEx01VBVzKskiqLalvMhKVPd/l74or5FTIB/OeyQA6tbTA7nF1aTTz468
bT1Nn7KU5q6x/XxrUPrRKXNuWU3OVa+3PYrhqTxNfVywkg37uDTTd96o8BAYWrjBE5DtUiUOvWnq
7ysra+xjEKlp4RY+ealFpZArWp9J2dMglGbP3Em+VjLo3kqnildyoq5sLPNDRBVeQbZUK7e7LUiB
4gWU4+s8WYgarX13yFuC9JeheUmzHybBPqu6LtO93cTvkTmBgBiNl0r00SXlQxQAqvmaUusW067d
B4Lpjpv0yYdFjbUmAiAnGqVZBtOUHk1iPDmIuth6AQOhNOehq1y1m/pmZw3msgC2su8nzkDI3Vm1
Czwybd5hohqNVeI49q1QFj3hvq5o3qpq26IEv6SIPC+YSPhdWv0P5K1pjQ0BoQtHBKI+ouxUhSW6
JKc2Fk+KVJK6wY22Ho5SGl3byR7t1yoa5NJ1sW1lY5aclJYRPhU5lErZcLTghq25HRlqxc14Sdx3
zIv9OddtbZn2yESzRBMn7sLaC9+BtmpnCtHu1dRaDtXlvRtdY03DiNpEhjamnrFPdkNbi+XzYy/S
qWW41vyytcZ+seI/fUvxa9OYLhFdACXCK2cghGSdCLHJZTEH3SI+qxnpgA/VOP5bfBLwC+1MWaJx
+ErTlVai39eoccLiaglU54UJXDQoxp8SyYdheum6mo8SQwveaqK0I8hKpkT8Ba1gHtPvwyzRb7nW
/BEpsqwyMMWpigqdirGyXwyVnEOc1wizwDZYWFcdZeP28IbkADYgv01xmK4Jy2pR+mM0sEXz1ynJ
hWv4K88jQW7nFmLErsrMR2dgO6qrHL9Q0fnHsDf3kUyfNmQaeR0wE+nq0GEKmzI+9zDREvLRR1j/
CzQmCyxkxur5xvpu9zD1Hh+8yqajTx7AFvNkRpUGYZQF28dARHxjF7baKTTHfF4caIPq9XgaLCow
SMhIJuryd22wyQccAp4rVMtauKEC/muIaA7ZdsGVTA5eg8b19yLMtSWOI5jQfY8BYqwxYofRZwDh
4qUIaGBT/Dl7h/PJUu9MAfOBi5bF80iYFTp+dIiSrm5N5KPF0qd5ZopTXNgr2MX6YUjpkJfA4IYQ
cIWgJfhc/MdwSpZ2zX3gpkgtAq8Vx+dlMEbO316W04TxKJMTETGnrzR7G1r9DzQcmMOqkDUEOCqm
igYts2uIQ8gocT3KYTr182Vo3PrQ0Oq0fegMnKOd8RDPLb3EjC+S3p3UqIkCJkNXNvp6MeiyOpRx
9iMFrXbGXZIfcrQ+i9ok06J1gcJKR3VssigobNx+27Sup8tYzGV0H9yA/XhbIqatf2efGnAdMZio
QTA1vgM3sM+dkPU9n3aVpPp7LjlDWB/stlHrXKRXf/SbvW32NAbDariQKISemKVo2zRkrmjoXvXF
3D2mHcYoxs+SVZuIcdcG5UmhB3ggAdeWJd+1JXIebXeey22u5CIlWA4hfNycvEH2nMXSl4yFZ4Wh
qX+noFGbtJpCulMSlk43njC7aNvSr4E0B7Hz6FwWiCmZz/R2xGFThispjWhrpHLV+N3OqrrwkfvU
DzXu4iJ2lpOKqlNdWeHGnOkX/37zIepBd/FeIt+9TbZBjTlywAEdEQLamUs8DXmwijG55VU5rPT5
lhEYOXbwz4eVmRJNNGqRIhvP8498odCsJ6tK5THYC1TNwq5bKr4C5Frto91saApGuoFMI5i2skT0
jfM5OTH2jPeByj8Ki0blELrmIc5kfOJf5PirSuuiO6k/w4YHzEDZu4tTbodbMOXoDwYHmjEeFn8K
zjEEL0+mp67/7KfWudoF/QudTmWAUe/6vOccoxTkNjYOodxWTmaO8VbFxgFWqv7RI6jaNK31gom2
ulp0qg1C686Yc2mOzXgbmRLypFQxq3jximQokEUW/MymEYaTl047V1fcqdywNATj4fT8qg5Pg/ya
vUCTDKIrri95I+NO3mSCqk/lx4F4ZGQ+//s08jjATNDi0iHjGD/Y6zipskObdsmiN+0CcKq21SNp
XmTDYIyTgrmLO8+8CVJcRw5nZ7po21rF5SmeUX9YEPyjU7U7y6koeWBbrPKuSqACBslZQyPIcraa
zFG+6kXnHjH9yGVEH/tz7JwVe90683J5d+lKb9sGs0Aly5J5ZeSfRrtVR2OqupsbF9nepZYnzSzo
bs+LEuY50LNvPZ3uoI6ZeVNcemK4pf7kH7uxhkNlo7TxxvIYSWi5sZ0fq7j17rbsN8/NoJ8UMQ3P
u6wtrB+wza6GxsdBNEnyqmyHNyMw3BVaYGsLtjQBFG3bqwEAFLrmETpR1QIO7u2j0aaQdQbu6gnv
07EoBSNzr6b4A/qHXNLIH3ExaZ90P5lZ2DLYynyKybbGTKWqeHZSVcHleZGmCC5NYI2HKqn2DF31
VVFW0F3iHlxpZA6INYxYu3PnUUsk/sMTSPREi9a3cCbFwBDPdKxIy9SI7V1rXZQ8TOs1BRiHwluy
H0ILapiSbo3CpZkCJJcSOrHEsRWMfGLBXl3RdBrjsPA34ajJjcOivQjnzzQeWMANIDDWkrKjCqr6
MEVDehrmC2kunywKA1tOlBxLpyAft5wwd6PDeB2pGlq7ZUQ6uPWm7Ftvh+3mLmvhH1uDE6AVFOJQ
4z1dRPNPMmcRnnLUzxzQ3NE22/Alwm2+VEZGZGDXAbJBPEXgEFONSHfwsdNq2jgggOY0gvTWS+vS
Bam9tsna3FR+nd48IS9PEFTSDe0m6vTxGLWItohVcLZNwkxApjWMtSp/V63qSW2zSxddRVcQ250W
R0RiwarzQFJrnJ0WZdt0m5LOaV4Y2SXL7O6O7anczmgYpEPG2Y/sOy2e+sWc6GVEcfpN6dt/JniT
ei1NAeJ57KzQlDQxcvYyUnUQvfc3Hs2K7Efl4LhgbsV8d9rnPkqzrBLhSoyuulm17mx1/JmHSobA
LsbApPOuLbU4z665Dzhdiw2AXZXrLp6/ektDmzZlGq6eDzHYsKLlIX3eBmkFAqRkZeccDFuJrYnf
6YznmHa74a2K3raOiXAK/NMmUlipoZ32TXCvjm9eWHZBPygYkV2GzTYetPrWNRDFzACnR9l476ZF
WdFw2luJyUWdMCvql6ZRyRPlmjzZph/thzB7karYJb4X3aZcBK/A8dmA6ljbihTJYCGm6gjeXG3C
0GYe7wIL143oBypSwBQINC/joP2KZa2tM9vOb70Tbp8LqgYtMxGypwFxL4NAP0pnSk5aKM9I3ed+
6vxXRphObPaUlSYQhkytWb8+6Uoq3ffeYF0gJVkntGBwJhwrIPCMDGvPY1qMKrVR482SiXlN3E/f
1qheqp78Wk3u0qi9CJHRsWr4GRgIGbpweqGlYpqHsT6WWSxBR+otJou73pLEYMxdLU4tCzom2kW0
zYtHOBsLpv2jluO0J+ThUPAvdgzK95xr/dW/g5aRV8uJRgHuFy/YVm46aza9rN8J5pbHwXDZ1Fin
aSaDazSnn+MEVuOJgWoN71aaenDMfDs8ELaAjqeWeyNIv1XbrQJ7TuOFfFuv7TTpGNgW3tXwo/js
RToADo6+ldEBZrCmXe2hykEYX6x6ji6HJ7dNms4n4RZMCnFjr2vlNidAqe8hBshLPF9kLa+DVeUH
BU/EDPqt6aT2lRugBzE0NzLx8RFEUktajkr+qQ0CdoekD1/GrxY7xybN+U5Nb6ejkO3a6dhjSjic
YyO0d0UkCa3nKZhzjd79JgtuQJKiD5IgcFyoykg3BqKDDYh4/M6zFTkf8/Dcsq6l+S8Hukcj0FYu
YZe71/8eZsrqDhZopn/ks0TvvG3JGBcnD/FEoVzmbVO+CZJDGL9o47oF0sIbatVLS2/creGx+dYJ
suRiLii6RAWgCGJcr1H5pgfTQQtjVGHpy6xYvWDwj27PSzJSEMgEmjyeZO0NcdAigzvfOOEXnFlG
sEH9bSR4EzstsXeiGGizWduwD+gfwbiCIoDtb+XneDOl5ql1oZGpvGhLGu7T2HYH/1v1RXeoVNP8
YELNver+cGqMp2XqZy+eW56kHnIOr/Jp4yeehfJbVTtb76o7UdODAwLea0b9s9BN3i8vergZQ36n
7l6TpNvlkwbMTiEJcEO7PrQuEZalssczx65gE1jg4XzZ+gdE4ZhxHKiGplb9qIK22/voq8ied9Bv
ETeyyQZrOiaR/5dOFZpxz4O0xqLJYoz+THShi3aIYGhtONi9rsCywIcmY4vZENWwttAs42RpMD0y
IcncVNPDjkDHGpZ1FSj7BTDff49SDLKmSIuNDp3gx5Q/aKE6n7mt00wd0n5jDrXz2dIbgj1pv9FP
w6ZqfYDB69bF6JgvWQzVUGN8foRiAAaWmWcbpZ+mNqp9hYlnlbO+51B+XjR8UKvnV1HMoPD5VU/L
D39uv7YaZMqxHRn358WKKhSDDiqm+al2cFOClc1VJV2GlKo5Uixmjyab9FvEjt3GNUBTdnCq5WoE
ONDp6MTmy+QBGKAX3SypKe69zPSNlTD/h2NXINHBku+iGTghMSKb1wLRIPvQ22fhJHDScCJoepP5
r9afC3c4iQlBp2VQDg3tnsNpfLTmakL1HHu8KnmVEI8+YZB84DPWKAZAVEQibc7JSPXdM5/fpdCy
N7ZCwW5CScEK4XwrLDa3jlK6DP7QeozuzwtjW2sXzr+Qk5veTf87OFg+Iy3o7raJJzGkY39Htczp
cq7KkgG+SiGGRRzE2e8ELSw9dgKCFGaCFefa330hy9dOa0mEmZnZqe9BD5Nyg7fxZqM8c9KuRdRM
dJDufQ91lp9MJyg/VlZLMYVg1X3IhheRZIdoWcw3SZGoO8er4KvrqMcqOFDoE+qtY5fZm4qZ3KM4
EMioI0SF4Cr0qVkPg4ZpoXZcQZ/RggAz2XxOA/AFzYj8I+3ADXYoB4lKDu3TUKI/Txz1g/CddmmG
3xVq5mNFhWDX1T0Hi4yFiDq4K+oLEGcOAFrrWYi3SslGyYFLd39hW0a266A6pffmr7tBj49q8GLU
9A5C455VuiuzIzXHkZHQBkastw/nbpmYwmL33DjqCImLT+W9TrXi0KX9+MPS82ZZE159xO26TDQA
0/Wkk6dqo9ObLA/hOcbyAxYsg5//rStAIf3gVa82aknIJtnREJkGQnwtVdAvUh09wDgW4tXBnLSO
m1psng87I4ehVokXMFzwEF2m6XY4uF+q7K6R2RXvfV1W21pzkWFXTfwauuMvsxb2pU7sbIH/zLpk
I+6mHE3NrpiQ7K3aYkjXyaifmQXjDJn7oqqo6/sMkuHcyHOaHdT3wZDpATYRYLLI4VsC4tq7jLcz
09qT4Q0jYEF6oVna2L/0ePyiPlWPBlWzN9VXlrtyB8AzQ0pc1tfaYYHRpqjcZga9cRpROJZnNrpV
cyADhgyhY6Tz3E/ue6yZ53aS2e8aalZgGRuQQPqDul08EFMg89dRXlseEwUHxsC9KmYZpPKSX6Jo
t52iaNRNpg9ulUynznIwHc0va+YMx84FMmQioUMO2xqb0lRf2EJwBhbBnqXHPYSMeVfB5HQvOn2b
ChPvB0NcBCwCi3xQx8aRFku2nnDj3oby22UEtoQT0n9QBMCmdhxlbd2BNzgqinbTGkV0BnAUnV2/
YFL632PCvV4qmha751P/Pf/8qggbZioaWCUv8/sNMBsbd5M+Xf67ODWgbUf6f2ItaHbP50PZDQwJ
xLduNIm2G2lCE0lPgtMoa2Pvt5Z4wCDt3tpflYFCEAcBTs2qGW+80kzrXDJwWdWqq5+DTPIaL/rR
gUdaBaGV7MWM+a+aeofpa6cPlBYQUeyH7/tnNofxR8cglDpDAB8rvJciRspjmH8KE19FoLfWmxGz
wUd9vZMC9NfzvIok39q3g7MpmNtyu6Gaq4mjOz2bEkqH+zHiiXkoU2vuib8V7/Cp29/lKLqlEdNN
ELJIj0gp+DhIuJAdvbrnpdcHOBsIbHnB32gL7L2i9c7OfNE6vdRXQ2385XNpkRZgFPrq33/BIb2t
e3JT/vtucF8TuICJMqSry9vgTH9oeBj756PnRYGM3rEdksPcFcQ5Ni1arkoORylIX7NMXJcdzl/k
A5V5oG1+rxPfuj6fel7SIiSTR4Hb+X//wfGbNyHVtSpBb7tNGJ61yQwgrqQf7qTaQ6cTocSrO1Fo
GX/7eFSfuJfo/k+B3Cs7yz7HVTrPLwtLir1TlTeKVTrDjmE9arPj9D0J6x3FDJ8wTS/fIid/TJW7
Kdpy/NlLr15j1WawDa9vD5tuM+LofZn6gj3aH83Ns7qO8yMq6WURBeahSRV6xybVFulY+WSkVSzp
9Kr+WG7ICczIG3KqkEnAkfsLx2o23lWEj5Zm9aHr+p7MO9rKoniByEICYMkjkKMMvQE1MUKfsIwt
4sq6JXFA8I35d5AftP45mhpOvE0bXIDUl0iTrdhEMN/FB9NAOq2RkevM7mNGWh46wnReU9GoOrQR
qvCTY4WOJd+mHWy1DqoAEyWIvyIo3scIOlUbLf4ymQTvzMgFdMdkHNHKKnQgqcoY97lHuemimWO4
jaGjBKYImqU46mZ983vyvNI6LJfFiLa64QYpen8mBiIJtjXSr5U3EKEVmUvUkgSCt7M9jS4dsvfm
Ln3FMHz+H3OQn7QokrWnub/zuftptYjyGfEvW1HB7eBguFY1NVsYckbugz8D/W+bOnOJP5gpDZDi
qsvVBccVTGPae753HU0tBohJdpsuk31kgSxhAFoeUtvcujBVyD5XIEqGEz3M7pphXitiSy1UOTUY
Ux0DHWEWriebo3WLHM0TNUBMDC8ypoBiJ/sV+LRtiPhskELM1k9r/PSRvy1yXZTnsUSqHFhNt2uw
I6c9tlAakIehtrL71LBcRMxzS4tW2GyB96x43/nZqW7zkwrqftlQpy8mohyLPGKPpP+2Gsnq9AlK
oaYGsFsEt1YzvZNOLkrptgBVOk75UYlTm2qGjqVOGH2LjTd0kJ23xT4W+rYYyGux3FrbFLYO1ica
FAs+pi4bGv2yydRPXQcgkXYK0ItR+mvfKvkOWpuauEROUi7DAA0rGWeLQZrWT03vlj7RTct6ioEH
i3qfoeTYFREOzc68hcxu39xQ4rsYW3ptSNdNB9Gi3fg3tMI0v2ei6ORrs/SKHY1D0IYgN4/QKuNK
DybdMoxcaCD5934RRftOaauKM83KJWcAoxf4tSkFAkIG22dYZcvGMpt1P1nOLipXYfjt4xt/+BAu
+7aM9lMLK8By+ZMb7IGHvMGjEMRikc6yb7wydoN9Cgjtqsud5NRDZKyChnYppiM1tuBeAmcA3Mr4
eVxUBfnqjUwe0A2YXGXdHzB2P4FwjCAUzWZTquE6lJjkMIimM8dSoMxajc7w6VohZMTEcWeV88G1
kzcEe9Ya4hlrUUfh2tvfHKLWhmH/kWgiVp6cKGmGjTUlYmN2dTMPSZOV5BC8MNrSwkqWbXSz8w++
QjSZAoxj0gduEQQho76JIs7M3hKN0XFuBp84VGk1Ft/EyJCj1xvt1URH6ljQEqey+cZxbr+XLJSF
Z26nyf+IM8yi1cig0saIeRgi41NzsNEV0r4FkcgwzWHA1kLrO3IcXulQ++nRKN3kQ7tzwu5eQhWm
LE43SYXP4iAcL7l6nJDKyTsJjv0/zbDZxk3srAVrL6goPm+W+q7d7ttPmEISdUIoXkAmRjmqLWiB
X6GTfw12OoNAZjAS1PVliJrrXMy3gqsTmGfDk0X00lV7YMAfE9tyR8jEunVeS/oHVzOGwB8YoBag
2G+MsLBOUeQjnK4GACoE7bABsFQZJWQbE96XQqctRxwRekd2Z12QGUGAH0SPZS3LLxJtLpEpyxtk
dXrGpK6hSrEBRVbJn3oG+0jmiHRxhVqJykGCbe8bXWsPbS+vY26dSoEMnhnRzTXglFveFO0bQ0az
vHv2K1NyAAVFadCdWyK1FkmM9FvvsgfBP3je/fJnp9BhjAoTqD91ahUaxnqqcusA/RDRc3wksNWY
1TyXwclvXttE61IGx0SJvxqtn3Xel7ukT7VDNbrkN3Lr0dSZphUG/p7OTkXZUfQIv1vUyIDX/2rA
H0F/eUfVuBGadP2DT9KHiuAWop3buBIOilULh1utz8Gz8orVoloVBio+q0CRptnwRNrsD8w1WIXR
MlcBZmphgNt9r0uAsmnWviRK8w6Nf1UVTmt8IuUSVSkqJEJSt14CcnDonWuqINKMQY8GjnVnY960
mr2DHlPwqDy0kgYDeeo9Y2/WWrrHZIiLP6xOepp7F3KqorXvEtZgPdqABAjI6ufJ4F4T1RiftUH7
O6TNtcR9ti114iPGXvwt8/yDzgu6KD/5W7bdW15NP6rJuJghXnYsOqWF/JmKcCadmnBvPA7ZCSTj
Sn0ODWiaVu9/qFE6B1HjTet5HmMtXNuUinES3DthMR7u3lQwiG/0fJc53B9Os2PCvnb66H84O6/l
yJFsy/7K2H0e9AAOOAAfs3sfQjEYDMokU73AUjChtcbXzwK75zYJciKmqrsr27JSOKTD/Zy91zau
eLU+AfRhl5HUbLJGDAUQ4hDPX0Sj1h8iJGFulNmX4KePttPf2Kj/D+gU4IJ74SFVAwkVPk6TRiuz
A9Hg7S7NeJZi3KjDyD7DK9ObuLd3GBl+T8SXNl1xa/i5ILs+PpSVv7fDzPjizvIQZDoJcunwu1Ih
BxVqm4hf+0TWX0bRimkdzZyghLvKtTDaDaan34jxaTRGxKXBUTo64sScOViYWJSEhV4EfrqmP+DD
w7uOG3o/hNlPBceHpERnK5t0reuCarPImwtXsPIotV5fe6OPvqyR2xZ387VVsH/PwEHZlUAugmSk
y9NnSoTdTdegbbXIUKCAtVazHR+R5QY+6/1kE38xOdF9hwnMG45T8zMrCJFIbWtXp/pFkfjfPb34
nckBNRNYBErvcCGM6CbTrXhPQ2EVaxea1lLg1fxkK/BfXNBpue808RlKXeTmP0VUfA+H7lcxSJQ1
WHJ2FGt7xMzjdV+BiHWS4g+OvD+Rmd3jhsKJQE9g7w6sCLtG0d5XYXEwhqo4sGaihXxd4n9ZFQrC
j1mRL4AQUe5cehWPxSC+GNCFsXITK0t1OfEAb2dx7mF5nh4Q1+KgjrN9HAImDTr3PkoQRatcgWQC
RrEVbo8ITKIgk1a7borhMu2ozjoG+TAeC8GHyqJ3YOjwLIdNHGErp3V1HxrgEFrKp2sp/aumqq3L
Xusu7NpZ25U7Has0Rl1VKftWFlRvp9sAkezvrtfuMYBve+JonhpmrmoGUAr7kce6vimR2U8JlF+7
c3f9n8Y3mq2wgDo0qEhylMJNp4rLQmBWsYbgGNU5P5T+hYM9dsKvda1YXK2auCPforB3lUwBNGr6
D9cvjNsi9fRb8N2Nq/l7BUPyYGTxDjUVS59x+hxMEEYrK/6O5Uf7ZBl1c+kjdiH20v7S0LbbxJ7x
QAHBRowmkz1KE7kfaxecApE4Dm/JnkYtdOMCMolnDv1tiqs1JSr1wHb5fwY9jSErnhEqxGODtewv
S7yokU+qz6hTBYMxF2Jq1yiIyB6hOjExqV/cYPUzH+2cJC0HGtZgblD3CBM572DcDllAqHPoXLKX
3uWJorlCK3Pvx6Qo5NODHXts5C1qjuPudEKdMcd65cno59kc3059yDWFDUlJGY6QkO8WsV8Irxzw
exi0q4mkGbcFnBPElrN1SdSh+4WuxOGLiGjQz7Y1lxp1MwqBrHU/iVH+9Ou1K0KTphnKkzgcbk4f
nWXMAXlvDk+5uu0Kx7FNXXeoR/Hrr1LfqtqGoZO0MOxeOg8AXeMbjNMIudRoHxE8pQ+85T/wZGb7
iaXKP8UlgGcAbWkWETzY0OgAy56CVjXutLGyD72r6kM1dFtkPfGjJeJHX43pzkeAS/en3TEdtggH
U/0Br6D+0OKQ0mpgbhOuZ+IgQAzopQvtkHqeLrtjm0U9ptxaAFGQwUY2sDVx/UBVtMgFyHN8+p4b
HlFOp1d+Pg2bEjsCKw5z23plfte0Rv2JC2BBwCJKQSNg3amjgqayQakv0bPwKgQguEaIJvEg9iFz
3wDcpSH3e9WBPdvX8K2AsWEiKgvXJbtNgjcr8XOzaWmuugzETxwac6cUgGWu2i0sM14yEauDj7MO
dCtsWP4OgWFIaBdRbtbXk50HF1Yw+usgsZodwvTyIAsNmP38w8tP4ZF/jhAE7v79r5IgC3YUoT4D
PaDB1MTUo5htCXaa/9TLn3/5o05gEwhAAIvlTcGtPf9QElPM8qc9TlWBlyFnj2fAu96QX0yfkH4N
L5P4Vfa1e4dyflXOVbnK791PlFlIyTCghgu2EXHXjNDG+SGpATi0Eok7TrCblxpSYZjjpdGhyfCp
CGwHLUtYy7ZkeoSC7XmOyfXlB9uwnxD2WheYjqIttpgcZEnp7FWt/aqjLsXQCzKD0Mv88PJTKw5v
R/oabq0PhylNH9pGlnuKnhQktZupIWBqMsU1ab7lBhTXV4NF1eUYmKDPjSIiGgBe/VCP9r2oCjQQ
LpEJ8Bu848sPWZlAe3Bq+KBWoB1TPWdxqTdEsLBgua/6wnwKIRMqLZo+TVlG0Hs+iY3PosQIfOe7
r0SPAQqWiOkTdiMGejZN2a9toq2PCaVjmoVI5UfuhZqsO1FcxwR+3zYit+7q8caJLW0n20Yd3IHO
fF81EGBNe2BvKs0DsS7g0otqPN4NPJVHzL4VcmHpY8Svq2ZHL8FrV5MTWseGDY42dx3xTCWHF0Ej
Xy1KGdPVoPnZDclcJX246hl6J1mmTtpgbijWouyNw2AqTJli1B4oO9BfpKy4ptYXUfEllyArjWEd
z+9JM78d2Vb5drInEi//0hVZvPLpE5lVWjxY8PkATkxkEsyOfFoz6ihxEmx75kWiqUoQ84R1QajV
v7oGBAmrE/icAELfJT6y+zzLnU1gz5uBMAF7Vzsowqa0XjvOUB0EvtUVEQZ1WoNprVwcyRFCBfqa
4WF0/d81Uy0yj/E4TRaSWKDvQpQkTtj5ZeNG1aVQBWtcykh7bQzrm9CrMWXmSLK8UtF6mP9dxHxD
EBgejqp2WfOzFkVK6ZYl91Uzr4hwviGxLeZoi+CIGOGXRxo3XeFrvr7W0bMkOtAk+0ZDW145Xu+D
Dapw1sV1uq0svIUjmzhvToQ1C4t1vp7V25A4q4shzVAyaMYzsoTxazBzx1WeWkD6ejohwHZrOeDZ
RVadoklCMOmq4A/2V7GnAVhcpuAYNz3TzboeNeCYvV7cRebk7/GeXjmJqm/JWZes+or4qQ14RbTm
kFtpckSlF+262tVvNId6gVup5GA6yGGtvL82sVPj7TRJR8kjEDHjIXaj6Fs7k5DHuHXIAzAoDyAc
wNeNKEJ47c8XQw2Br9Mq0r7A7R+APR3cEXUNIFbZfkY2e0XlSu1VOjgXod786YIuvQ+TobzJDN1Z
NabZ3iAFtLZjY4ZH2cfjvhPdt7yjhND1uG4HZ9ikOBxHz66/1NnX0EL76pss1qs+yfnQg5JMuptG
tnObQssv8D10t66tDl5gXIdkkdx6nqVdjplbkcwRrHTP5CMMfuqGRQmtrYnlu9FnGkayqtuleTtf
0LnnZ+Lw0kgloJBu/y6A9ByjHvxS4/s9cd38YFGKWredkFuwIHxBndLY07VKHycw13uHlTshO6y5
TA/GUSKA9cCYvAwJmtho7Lt/at0eVk12RdGjvEilN639EdkPxXIky2l6bXEVvqS9BxnU84YDHU/x
z8Tf//Vr+N/+c/6v3OP6JVD6V16MVUgFbvHT/3rMU/63jO3mb/jvP/Ff1+GvKq/zP83J33XxnN/8
SJ/r5W+aj+a//y5G/9fRbX40P978BBtb2Iz3VO7Gh+e6TZr/G4Q9/87/31/8H88vf8vjWDz/53/8
ytsMbM/Ds89b9TrQ22TZ8/9OAF9VP+owWf7+fwaAa0L9QyjX1V9neffPdfOf/6E55j+UC7zNwtJC
n1zZ6t8J4P8g18gwCQc3lCRi2SIcHCldE/DHTPMfjjT4A2SHMzEK1/grEeBv158s7YS0HdNwLetl
HSoZ6PUCLzR1kEiOj9W58KIOKqeZDd91hFrgQbpRw9yIyjjuz0VH62/Wlf8aluWMDu7MkoBm3g7r
I2tz7Z6WNLztelePOenJThf/ysEXXMV21LF0mE0+MNChZs3OuCxST6/u0r8e5tch3m9PXc6rbkcK
k/h1aVs6ybZvj6Fq3CZE7IDL2g3KLy70hM1UDjRjVQneBJ3V9vR48u05m67ShcN/hWPgUBH6Yi3d
EpwBSxg/WD9EuHSUqIFOjY5Ua7+jWHl6sPng/71wty1bx4nugGAXLhHv6iXA/NXCPdPMzOhTRexP
kYXXrec7n9UA5M2OaeZVFq4X1MHWnWvBRzo98uI0X0Z2dIPNpG0qy3UXpwk5AqMlBpFVWHc27gef
7pqRgJFKkbSfGcuYI8YXp+mYwjTml2QejVfo9ePL0qdyKz8Y5m5Jxtm2FHrMTchX0b0uSNIMb+xu
eiIgMQDFXX+GRQbJ15mLkJs40TL38vS5v90ucdUNYSiORtk8WIZhLjLriwpCoWppNxoaPbUILcpR
hbnz+JdHMV2BVQ1tr8OJz3fg1b2VcavFfh701DgJBxgbp75G6OY/nB7FmG/Um2trWDr3kDeEGUrp
zuJk6hGBABJJvLsYpI6u7Tuwx8EhbcrJlg+st9BRJ0DczVovd+6QG1vHRWUUkiK2ntwwP3NtF1tl
W3Jh7XkvapqGw65ULN5XkI9unI9z+1VVGuJeT6+2Y1Bg/h5LDZkCKtktFV55Fww6K3IbR160jZUn
toE2Rr+ZjADTOGzCPjOdl1cV8YzkqTvoAk5fuHcvgMELLnnNXUtxBc35IXl1e4h0ADwUksjQ+XiB
KdcCDu2IEC7dod+eHurtFDY/b2jIXMkUrpjPuDJvh4ptcnpLNGiog7HD1FWuEHeVxb7hPxdZGxVX
p8f74NQcpZRLIhwTmKHm1/H1qUmaAjRV+5Xoxum78jznMlJaDSujO3u752N/8/hJ4egSNoyJnc9+
N4+4GpEpqG9hTc4puGxNRvpTgY3zRfd3qSIyw+58D0M6fuXIbW3aDmHTrrK+9fZtXmFwt7GrnT5/
Y/HdggUsXdvC6qAb0hFMsm8vQOgCFFMlF5wv430+jN+qvEGO5QSYl3Dg1AAb0gn1kIFQCVvs6dGX
czqDK0e6FrZU3Zb4Gt8OHpeiCVImNSwNRBN4XvyIRviXlgaXtUe5somZy0HI3Z0e9d0c+zKsq0xl
WjzYjruYbspK5UnVQY0jMxjNU9vA4sBSlGxlQVnAmMrius8EaWA2WReW0DX6Z3qIEWvo9qcPZTG9
8swZTEamJbGIuqweFle/nLQ+HoSiGJrBuaTL39+38ajM1elhlnf5ZRx07zzftjKFsbzLkx9HwHtc
LMxjV2wapHWHSkLMc1nW79q8D37g+JCreuoaPitciGHS708fwzy5vnr6OQTFhDfPvnzbLFssLnrs
Gzg0yga3ZDl7errIdJ0Vm9XqG2io7Le0GzoVPbjJ8czJz9fw3cCSid/RLZsPzOIVhw6Vt1HSMjCG
d/BMvTb7IQM2XCK5wrZRbYI01e8136wfWqA5Z857McNwzsKwde6y4xjClMuHrfExa8nCykDU9Oam
yIxgCyOxAH4isjMflHdnOg8FNNJUhmnT/1ucaVxoqk1p+K+KroGMTmQmeP2Y9mETTtVNxcU9AKuz
qUBY5kWYoto7fYvfnSoWMcBWrPN5XVnuz5P7q8m0iCqs4InXri3s/OvIFBU9q865sW2r+utDOYiz
DJbadHHdeTvxeqhy0GvHpvMJ3TCqDnphQ+2WcBoBFhM6sj59XouP0vzoMhhLQIdvNKvrxboBIH0m
QnShJEfUxjc/Sow9hiYK1jncU49G8JmT+2g8PhGs5uctERPM25MDlT/FfBpBB/QKtaNuJNu09ct1
aDrBWreq+sxz88GrycNp8wFgz6CEnJ+rV/dNh4Qqcw/gtxvX6hrWI6FbffYr7JwYatNofY+VrPwz
J7mchV+uKl8cpDaSXZO5HLUMkYrZLqqnvkrtVdWW2LpxwhzmKNc6i3aphjOAKHuvQPDgWsO4N3Qw
qKdv7QePrMOmk38sAEos9d+euo92eEpyOJ8hKo19jwNl0yKDWsWuHZ752L2b63kh5Lw9pC1CK3n5
sWvzuOm45zyycKpwQnoeIj2v+/oXT+hlTalsgH0Cuby1fFYRo3a+jQR2ygnbgiAa7+AgxMTDtMmZ
a/fusWEoDLlCEq5uz4uat9eu6YlFMzS6k/FUfWoGDXZKrGMarjKEYn31S5at9+n02b3/kLFUNhyL
tbvFXRPL9aER5GkxwlJli6uqb7MicCO0zth0Ohocr4JENWQojzSPB8cZh6coDvvD6WN4P8vS2eJx
FRabImZb8fa0A3xXdBqcAQaMBNy7NcQATdHG6p7/TmAWs3AvNC8DxZp3w37EsoQYMCgwP5w+jg+e
J14fDMti3u4zF749jjiziXIOESOWJJsSGRP24pNhadXF6WE+OF3XMgydmQ89jiMWw0SxjFUck0tA
OaDZEj5AMKANEdxsCcfO6lbf1ujv9zruBHplWvJweniXs3jz9Z5LOa+GX0z0iWqIRxZ1tmLtCuu5
JxbDIpYRxvQxcHQBpT/90sTMXX9nWMviW6r4zriLLU+JYlpLerJHWs9Av6jkYANxQcFHCEJZD9+H
YLYU9q5XfOmpRmVnhv/g1eKs/z384kta5mNq5DaBVFWFfjFotOsc8mvO29VXPbxzVnNnXuaPrrOU
kmWoYpXIS/b2aWIZA5zYgdKNHJFXpxQgBSBFbE03eU5c3Xvw81LbQrw49yX/6FQdXSk+q5bBPCze
DpyWhdIshYxCIhGigd60w08ao0gqolwrfoJNCT41fUzKzF+9w4JKksl/BbRL/m8xrm3GvrDxW4Li
sXcoBFIYVK7EKaYa2jq5TqcOMG26oxjweHro96fM0O68FFVs/sXy+w4DfAQtPcs69NL42gSF87k3
0qLZNuD7yOFIXA1+PCJ4+TfOWekuM6jjsI0X84G9+tB3fiTCepxDYFAefk4KuHkTGO59B4V9XZMP
/Ih2LrpM+zF/+MunbOrIrFgJs8qg9f525BpgRF5M82vspLApA6SnUeZR3FqZbeYi92h9ZF3gGHLn
zGd38YW3qVywwUSXgA2RgoK7GDk1sgmCu/8twPrZ7QZhuA+GpWR6qAu7O54+y/cvEbsbwSdB15Xk
W774IuKAqkIbGgeiaFINO7IoL/rOUSvZ1/HVLG3blXooHwbZFU+nR17WtuZtBpVzKqSUDIGj6POh
vbq10YBfosXUgfio09epMKtraQXtXRKV06ZOta98Q/ytImad4D/6wYgEUBETt7vLiJ/9duZo5tni
7az99mgWFyJImsaM0xluMIKPpwcOvbMLggfomJGNzrD2Iu9LHSFVqlKlxAqopbUxCG86cxzz5LE8
DmnoOnsS9CjuctNpBBhUJldgJ8WbTS4AwuY+GIj1KRHg5FVrXCjNDq6w+JD+OsX6bUS16bHriAft
ImlvTx/O4lF8uUeSCjZPB9VOFvdv7xFpbaUAc4dOvEdgoKH8Qo70FdGZkmLTunqVnrsPi/NHV8CC
k/ICe0HJNOcuviNTkiVFTuMBvz+QHiBTYJqxFzT9Uw4+ZMqmB7Ifg5UTjfeBLXfA3UkUsoc/p8/7
/UpFsCN0+J4JgaHQWpx3GXAPqmxgileJzLZFoLcABq26t8+d7wczK+Mwqc4rIoN19tsrzMKR8mcQ
gqJ3nNqEQ2Kj5bV9bPIr02Kxv8b6TVYShTX2Figuga/2Ea4DciCg6q2kJ9Cg6lZqxldJLlz/ItDa
+KsetMV41BywaFxA+1xd+qPLwxKD2ZFZkALBYoZKpgLFVE2zvyIEpbnLIzOp150x6vrF6fvwwfRE
+dZgBrbYiFjW4q30J7PppEPQIxopZW7GAjTIhZ9C3botm9AtUPuJifwfpxyBspqeL899gD54A2hM
0R0zKQ+g+Fp+gEA2YFyZj6Aq3F9GMbQr22ryp4KIhL/+sllo0VwEabQE56bimwnRhuRiU2QiF4Zm
wAWBxOm3MNNYsoKYKlanL6zx0XkZtEd0l/KHEGLxntmAp8hXYjFBKokg/cu3mc+Crh37TZTIiRrj
UB8auuQklhe+92UokukazlM+beJMtQ/USgYA/XBrDm2bpveeR6nszGT44TFSIGIXyrbQXNYak6gf
hk4vC6p8BFMI3CVfahW7x0BZ7Zmq+vwgLaZd2kW0gmeF/VxxfHvtmw5FYkB+FhheyFZpRKBZzL50
HxMNj4y8T9HHEm3SmXa21dN2OqfyOzP8Ys8QmxJXoBtyN6IikDCQvMjfGeaMoD993z94ocAZCfba
LOTmmfbtecZT36CXijMmGif7IxoLVISKg88R575ODMS9oaHjn88iufkbI6ObstAxshOViyvcFTYR
fgGn6EFnRsmlJ/oeXVGyC1nh4FPRwT43Ap2FI6Pb00N/8BwBwGWxYfKs63RO3p50RRCPEdWsXjMF
nSyu+pagDcKSUogoZ9Zu756jucLHPp+ukzCsd4X63HI0aKlELnk4KcDDpy3WrUmRDdO7IBgsMe17
mHy3qMu96yLTut3pU51f21fPMRUxScXcMlzJadIwXNzfKcXc5PBlWBWaPQeMKjkaFz3TqHU9an7k
/zLCNLTPvKfLGgc1RgqiOBFmjSZV6+Vkwt4LXNpIOIcvuySGd5FAuCpSGf3AgECTtE9BLa5lxv3F
Be4kP6hgBY91Utvnpozl+bNLmZu+FBK41Tbz9dtbjZsgCsPupcrq41w0Kxboq6YQOgk7XJuH1J5h
qKev+eLxQiBCo4AEcikRUtAwWH7CA+ALhCPg2UF6Gv40RhRozwRpusknERBP/3x6uMWK4Z+32OXs
WCOxDX3RC79aN1PxlQ7ENzB9IUBAFtb613wK2gsXU/gqlF69H0D8nfkQL1frL6MybbDhlXOXXy0+
+RKCmoKnPa4cLd5kxFRJgvC8unrCOnPAMHcdlhFiw5JIFKfbxkD8qKlX5ZnDWFzql6MwJTO0ZTq0
w4zF7cVS5YENLjkKwrzXmijl1hoLbesoMZ15kxZrHIaiIslcNStF0NAtq0jF3Idop2gkM7prblXR
pFfT0PZ/+YRsgXqcr7CJRAmxyNvnVUmriSprAMFfggIBg189FiHuuswlC+b0c/PBCTGUS1fcRAKD
euntUNEUTgNLJiKRHRTIODKKqdhavj+qM3Pgu5tk05nlKZG0Zlxmg8U6xlJOMwwSvrqA+FhvHbvP
PChhZUfWRzaG3eXp83r3aApFWYLWA2+eYMaz5xN/9UIIvx7iNDCJME5Lg7z32sp3mtZxTXHoEXJG
7lONCnnGIdTZnnQhPftKPAnGDCtvdl1Xp+dmofmuvZ6FOSJaltb8oUUD5CzrzISqaHHVkl7XW5MR
kgDhhd+YCbAy4ORB3Q6AjQy1iVe3PvN9/+hiMDT32UHYRtty8Z42k+nE/minILKi6batrPIzhB5n
1yFgJdql069CNO07vZLRl8kZAZXq1wPSb/xN5+qw7+bi+SqwqkIbQbOYb/7b+9KEOmBESe2GLi+5
Wyw3H0OKEDXFwKr5bnU0eM68s8snb77u1Igoss/PH1/7tyOW6I7p41LNwPKFKD/si23ZWDAiEwhS
p5+6j26xRcfCReqNAGh5nbNiVsholPUF62hU7oO3oR1cgUVso0eTVBRoeGPpPp0e9cMT5NNOnwRO
Nk/W2xMMS1XaMAYpAarOhL9smJc9W/Rt1XTemRNcThcv15JZcF438Z2xFteyxQVYUU8FQJE3AYR3
13qookqcOaHFehT9gC4klXpaE47FJm8x/xUWi4QsJiDGrQb7Ges7OYSTYx6dNItNOkIQfwBUkqbp
lclf+2y/DD3LWhzJ9E45dV7KvZo2PLPvCQa30lVShJA5WR08R3Tc9kHhVWeqbB9dy3liYtZFJGQt
a/MF5Y6uTVl1wy3K7tsusm8KRcDo6Ydjuad7OSOH8j+KNBsh3nKJLYAA14YP+K5n+nvSoaDv8VnH
F46RukCZAcAp3EwbUQ0NWJ7eirHBY2/BXmGvvR76ZQctGAUZ4h6zb9T29OF99Oyix2Ir77IYf6c3
dSrGBZgE+Ecn53vDt9siDXwMqwaHS51PZ67Gx8OxHJ+3dMzDy+fXdWMTcyUFPbgSuP1yPyBwYlCs
Ricz2Zw+t/ePsYEciWEkNSM2q4v3sq3Cph+Ii11pjsfXW0VIZNaIv8V3A1fkdxGo7E/oGuV9KSTr
4dODv3+6GNyipSbZVfE+LQa3g5zLKjVuu9PaV9Tr/Iei6bT96VHeT3iMolg8sL5GV7cU5OR9lhjl
SMGgAc16FE0+bkkWie5jE3elqSkdK+Kgn3lmFua3WV/EF4R/eG8U676lNrrPo6gMhUumbzCnpJgY
uYTX/HRliGbYI4wAlDZ5HuLKs/qLogZfF8VRRXzsQMqbRECNwuRv3GvJrTZnRx69p8UalMx39KAv
LQnSTY/wUe58T3h3VBJBLBWR910lhbx1C7iRp+/AR/dZckWYlOkDUSJ6O2GRTygpx7CNTVo9+gT6
FBx41vc//8YoDtIjabFQROf2dhQMrL0dwU6aX1Mog2ygbLl1IuS7Z9ZtHz1QrA6VIWz+efeCunqU
uV3BAzWYLa1wwnTmnFsfTgKuc36N8CGy0lZdPYLNOn2OL22jtws0vjooSBzKAazSjPl9fjX3ZwrL
eURwDyLKcD+BSFhTeTvGpngMzACIW4JFv1MAPgM92Ndd/ttz268iLa6TDMF44ho/i7r6lafiM0bM
jLoZCL8wHJu1Ishma+aeA1WDkAm+BdjEJ8Mg1NIW63GE1IKD7fTZvJ98OBnUuLPBwUavtXj/MzFZ
WWtyMnEyEkjOS+TfeGUQfjLdaQD3Y1M3N1a5549nLuP7B/LtwItHJSO6QHNNFngEkqU/Aj599gYe
J5bh0yc4n8DybrEd4xlBNPBeJYbXLTf6IhBrg7y7XTHm4aae/fQu4UKbzmmTMxf0w/Hmi8n6dRam
LT4dkSwTsBJihhgEcb8OtD68xQs/HlODsVJfjL9On+D7bxUPIeUpijfsaa2X+sqrx5FUNVcrG3qN
XiWrSz+W4NHpSlyE4FXvTw+FQN2c9wCvrueyYOEsJhJVVU0R0KDeFo1zG9aOAGTkRJHFO5cTOWe6
O8RVHeUcd/Ad0ki0mkidFMGTNrKr6iof+TtQQjDNF04bmd0qrjyHg4dbmXeEjfdu+nUE/Bkj4rF1
1n1sMwlZBk0zUU9tkBTWGtgTvCc6ib2op+STnkgDEnA2Dh2UEPrZSMnXrufXudrQ0Cf7AOOvmUOP
knVLS2TNxJwXcJkgy5fz22VlZnDR9pUn7jLbqjvYAnqf7wq7JzYEMrkLpsLyMTfuAssfthqhtJcR
woGrEVQajQz4+4esnICE4l4+ZroP+FkkMAUGEhPHDK4z6hl89OuYENTtkKrpQWRFuCb/PDzSd8g2
SQ83vapUuZsyMmoKgMgYEzP2eXSSD1VSmg9ur9dH+LvtlvZTRlAvoXT4nD2IQeSJB/YAj2jyYPtj
5D1YhRj3Q+pol5jOnW2IVuioNf6wawyzWolIySvJqhL/itbbz5qQBAZTILlluksPfmvaXDHi//Ai
G99qU4eNS97ut2HoAYU4A2AYR2lPE7UAMA7o1PsNAsXiQeu08HEoHeN7lDXJBoRttNUwcVCbqMFi
JBUgoMnFbQdPqNm6tUw/9Z0d/tSSnNUmuO3HgEbJLpwU3UIHC3MkE6L5ukZ/Cr2p2tgz2wHjMEBo
9i95/sMhzI9g3X4d1lez5pfk1b6b8x/HuPth9gkRjIoUlwuVNSYMY56ArjyAUcKs3LrfSc5CcO/o
pb9JMARsqgo/4WS61bUP+PeyA5wKuqAoP0siwlZQzsMjPQvIZ2HT3LToFKtV0BhgYQo9+mwHvk8M
a183V1GiFePGJoSPZAaXBADNblYJJRMSG5L0mCSE0siI8pM0BvHdrPXi2p5TyFXsOZ/GBEFKERgG
SFbrSzp44Yqef3BQcZV1WycNqIXmGhlQ+GC/TYbfbl0nE8RuqIplsQOwaxjSaw0cAfH0Jg+ZSawB
hCff3Qr8meM6omxzkTfyvmkyRahjY+PMBVLYo9M7KBXtemjUEzT0elW7U4/P28kGrPOxMXzJssb+
lQ6wyfpJ97Zh5sLWLI0ey4YIDap3ZQnMVjQs9IygKy4QDxkP3tjh7xniO8OKaP+2f1IjfqLeSH5c
+GtK1B4s5T5qAf1FxVORlBgGtd8sV4HfsOzfE/dDVTLIKIWMYOIHAQJMM8tHoFVPuYP8NhwmaD32
WEHwwSZukc+u1W24qkgD5Y1XnzWyrDe6G1/mVk8MkflJD4oeT71DDKXC/DyWOoE5XnqbJOGwLrDz
InKaN8jAXzNG0ye50azqa96GT3Yovnb0uyGY+8DHG40tkVdfxkmH3VaReBBP35nrnqw2hYFm+ERR
OiD8ZBCblyUr3kbHfCBEdq/s6HmCVha6ob8LczzyfIVhmeQUKK0AXyhgN3/dlzqPJHqkTBJRBDYL
TmpYr8cs/IlGFCYZbTg4bDN6NyWyty0JLBxTlEueZn0hUXtDEyw+THOIT9zKHgZqd8cTfV2b8KFN
GJFrjybpxhyaidfVODQT6BhoYQ+mhLkbGHAuBVw4KmdMGmjpNZlaO6+3/W1nk9ke9hHFesij9Ua1
No1GMxGcsQq0VemCqI1dDOSJrumUlY3fpDG6K4DZUMuMbNf6cbDzCyu8Iyg22ESg2chE9QhgLRJC
dWh6Iw5Kyd7bGGZW3RijOdylUYm+hALJdDd0PlHhGjykFbu1aOO4z6MWXMEduB0M75Y95FemEZ5t
qkYrVNUPve/uXQdBV1L21zTD70jvJocH081FMxSkHBvyAr8AgGFrP3rWVujxLSkRhwKXvefVW9US
URtQaPV7m1YfEg4gctDAgMb+CkpwXVMdX2BUeoTL+621IRlYwElsGR8d4uEjpH0IrIDBTMOTWdXX
hSjuMSnkm1Dnr0uQQJWD5q7tNLlKRvOqrJNNh+YuxNwIacG/JXrrIva9Z3izwcq03AiZS06Sj+0S
gTbeEV/qbCjGgOzV4l2fssXpRFqtO1ufIN2IbZZr1+Ukv6Z9+j0hTMGqE1Bu5X1e5OumgMegxSaP
ErKwpBm/qirfE168IvRmYzgIV4pgeMK6wt30SQJO7enZL2z4l5HadoX+3OnempxZCIFQ2TysDn47
HmWXClg99if8/l9zeyL03sZWNQDSrlOo+30Z7oLI32dVvGe2X3lQf2RRH7QRiFSqeJZdnceRVtkP
JwtJFjXZJ7IwWE168EsPCB4koTvXENBNugngD+Rx3MY3qrCu27aOyGMjn2G80GUYqY3daiBn7MYs
bvVa5b+SNvR/+7aC0NtVYkMI3peqmqg1T1W1yvgda569Y1O7267TDlMRIxkDYvQ9scZqC629poUy
7kLJ21XFEI9qCDbuA/gyfd9OMHLg2tS7qoWDozSgDrlbp2tl+Fcl8xk/82+MGaRj5BcmqK80NtMD
65f1jA0henRL+jWPcc4jJtCeWuM+j6E+S3qRfH2Sm74RO1V011Ufrp2sehitDp2JcZPo6Z2T2SVL
MT/ZsOOr1qrx/DWu/prfYGLLNeCk6VFwoSF3p5asNqoWd0aOyY7MzJtgpvBgCzkQSouS+srA2V7n
4cHL8m0hQfzMxiyRw9gDwdmtxhB2sPKPVuxa0LwcuD1J+EWH6aCVM3lbs3ZzykaXVF/r1t71DkHd
djLz10nLzog95jvpTOYXsgGY5yeeHP2boQPu7YMnU6shl0bRNpIVXcFp10JgdvvxewNMZOWX2v0I
1Dqt7UeVC74EsA6dUOx9UkLr3NuCGIJo3YPYtW4ykKyrxCt/g4T56UvxWeqDw/eB2MT/Q9F5LEeO
JEH0i2AGLa4QpamKui9pJIeEFpnQ+Pp5ddvp6e1pVgGZER4e/rKOuIW5wRS0+I9i9N7BDN8PBQHE
Tm7vrKF/LmfjijbMDD9HGkhfvXb9rE32Uu3IAwzhV8Flo+OOHKM7FqRlS7coyfAI/vXl9DTbWTIO
dpwuPnEyVrgU5oH8rqTqCjJDZtIUVzaAcj19JtbjE3+UChf9txXm+0QiYtxW4jNdwXcZGwGqTiTM
+akOSJdMF7DR8xJls/kPzui9U7X/gt6vUDkaAv6a/NFR4pcVT2qv1fznGwXG6SyIc6U9kowQWrq6
bXix6CqNL/7lvqFzbpZPJ51jKWw79p0ajMX2umXqqN12NId2uW/ThYl0+aCN/6XzxBNs3HXgZHQs
34XJR71yUIxCS8qC/wS7MR0Fr3GaMsImTeyfRKI0st0FtXMIbPHHZGuf4VaMcaxJtJbyt9bzbxnw
YrOE+0p+xnsq1jV0a/MBcffXMUldKGp1KFs/JsKXQAs+UaeWWlj2BV88WDUC6SqCyAwCYY18v8xj
FcJpiXuNEsu2i3Bx7JNZmMWutPU7VaxnkyT4gyL5Yy1r7E/NuajH28f8rG3T3pqc02ISNdibieNu
+1n6Ae3AdMbg9av3juBkzXZ23j47rU5siKoPQZX/12kU7hIAQAK37nn25Km1iqtjFX/WNgOGJ/+8
y3ZS686CIgHqBhu632zkUWm5zyxs/UsN0iap8UXTHXh3jirL47XPIWQRNFeOJI81idH3BeFW3rXW
09ji/qrWZc9YhKSz2mWERdTi7CaWHBMb3kwt3JIkqvK6OlayVMY5I1wYBPD9XKmDyQpKhwMafz3j
HLuMbLJxouaWDITQvZtARrfa+u6vt/8SCx+h3vCwQN2pW5XIbT46YxGWi/vfIEViIIoM3RiO82vA
1TVU+pO+WddlISvdbEpvv7bde8DaPPeFeicb4OD326kuanKmnJZM3O2ZCU0ZzWp4YhOJjHA8bazs
LaEzubjhLQLsDYuTg4+Atauqfcl6+yotj6SPJuxT9VFaPs75Ks7WAOUvpVhSe6dxXhqCNC1+D/d1
N/owxwgBD9R9m1tHu8mT1O/vrcWL1zWPF2J3uvqXFyCZLEYJ7hJmprwUms+3bYV6Xuz9vIOVPD61
U/mowRcgv5mc4ROYvmcHuHjbbKGmoQEF3V3rEbGkXtyUm9baXhb7Q5u/WuO5q+Y9pu+3YSCVmQJs
JIS4Dd6c7p/ef/fEPgGhAirV8Tzar/l4rPkhK3cM8+VTlBfgRG/W5p8GAl89SRgkaXFGe9/O91r7
EmQ+T8waz8McplMTN90Px93esrajPsPJXl+1KT0IrXyw6WPCGmAitQ7pnyKelB5P/a9dAPkuYY21
XWxZj2Q9hUqv7u3WjQqSw/SvkdERJWOEb/B5nJd7mEdJKcdYAcTQ8Wpk0xT68qOqRGKl5knWCHTB
b4q9Ynb7JO2uufIus9k9aMObEADlZVjDOyMaKPGbtzZjeF4PiZciQNn5bnFIu7YVoZsmbQGo0Zb8
0/bT6ss7bOShPw5MbJ9srmUotmFe18cb9Zq0pVbTzuQoEC//s3GFlkR9DwQEyhXqvM5dF4jdIsr9
yq/5jR8tILAzRhqwHgmtahJkhlNhPZHhpTEkttIptoxrqx2N4nXMPytW5SG1JYUkJJMGR3LyuzuD
ilpL/6vXLna2aaeRGtbdG9WdXZ4YhTGtsuPKAvQRSNKPCS1e/H+TnYW9LsJbDP1cGbsufU3tB830
r83wPtQ3FEVcqt3afSrayD7zUR1s/7jq3AOjvcgw639c96mmte0dbT9Cneihb6tK3zlplri5PBXT
vc52kARFatXeWdneRWuIxlmWBVbA8OKtAIvdd5EWoeoxVn1O43AP+fWt97/ZzkPlyJO8ABm4ZuOp
4di3VnhJ9Wsg16Nw8yensZ9XkMSADd4Nk4oHIAve1GROVQichBp8JPxOO9m31IyVpEpnjDIogHZV
Hm47waV/N8vjpg1JW6+7bV6PDlaRcDWnZDFfpp54gvTFn39Xq0lq+7lzPjbdjq3ysXUf0/G0ARAN
Sg2vtXun5XvXzs89CySq4whtZ76P5hZ+QHYE6hOYYcvvTq2EzUOWaKX7J89RZ5MvQWRwaXP72fGn
1xF2nFuD3hzTJK2+oVB544qwlF8sHuZSWk/afMhwg4Wy+3VN5Bir2DmU4Hml4kBtMGnns5sZL303
nmZZ7+TUX9rKi2oWAZwgYbb4H0W/gSl0eWQx5GtyHUBqlnzMje4LVsRVyYUeHyG967rQBPkC9624
5r7zxVlwILmWdGUxPNmMwdRqUe3nKR1WS01a5n8ZqSyhMBE9yNN4aQ1+sy7kFK+We2cKCIB+deF/
UzZV2l0GN7PU79CcDj3DkobuQNbto8I7b9Poja4XBvm9XJLZ8JJywW3MXRYpByzPuNwzKyNW23gt
VM4N4+3tXOe2mZKhKaK2Kk6wrS+KjhkRZYobd4qd7rNsHkWav4zN9L2IOer97BAQ3O12fcL1Ssf8
Zy0bZw7cgZXirUg66ZoxE/rzKChyeSBnm5pZHe2uvqsC8wKR6lrCFWmqlH7FJSpYLmNUVywEu5+9
4Z6zjfxfsI4ewEdLjH+mixNa+9Xc7arBX6244Y11ScRMZzFbSTpZezq0sCKftWu5SzUaL/lilP8V
HBZqCHaExe9X9m+b0bkOajlpBD9l/o80DT6d/C6YH93JC+nkOlLDO4K9DO2J4TTUpJFv3fTHWBBu
q1q4kQz+ioZ7gvngfhmW5yn1To3pvyyeOlGAPzvWWwlkUpbpyZuCeNGzxA6eNxpns4Ev0EAwcQ9b
h0LEoaa1BFpNkiS29kaTYvHyNXf4rcYgH21rPI83LvsaEOVrf6Wu+eJKBCSDOrRUB1Cit3OuPHt5
cEdtcbDM7sPRqUutLGaH9cFMX1QJMTLICEclG14Foe0kCIXhLb+r8wRnKB5JL6VBahK3BG828rY3
P2bn7DXyFbOcPQg3jwbvWelt0hsMBM1j07b/GU1iiUNJVtkovgt483yMwyGYjSPu6qQiD4tWLuw1
dSCiI2xI5xhcCJfETdbOhU3wirnLTK1IDDuPvlu82+PIozMQ/9VCL/2nCSsWc31puuFSuhkhVOgU
LgKCc1R8ZzInBV2Hi2K9Bfk+B0SQpoeMX2TIH26pE5ItHfXmf7ieQp2zyqLpp+0+CbP5IFsBlWD9
YMN5n/qvGCnx0+k/WjacpJntvJEXRrzpkjN0284SSmyzLMexKT9a3m+EtHAurPFgLD4HuknXmzfu
B9v094XULqVEQVuC4T/RZ8cF41yighW+8Whe5dr/ZbIgRkYv7xnzViQyZT+2a/9X6PabZXdXLFTP
qeAnXb35oWPpiSCSq2XV934XfGudcS37iVtjITtuV0/DLvDuwXk8j+7Vdoc4bR5M76PiDlH9p2Pg
TSX3XBgQZFKuNSugFyen3T4H233PwsWQaXf6shKqb++nLNildXVY1d8ogli6GvvNeeQQr4Es6QKV
8aqfdtqSem4Tj3+0HebrXAa+Fmb2dwYYPXU+x2k+uD5L9aB7uc1yjk7N+xv4LEm18jFiuVy6LrF3
fikjvRH7GlZFqTiy5IF5wN41xlPgavtWqmtaPJC//CWAOZQa+bMaT01XHIZqCU011gfXXdd7LGGo
RohRnFGAuHiIjx2Z4E6gAa45zKBvlu0zJ4Kw0MfdtL0HBVHCTr2nwT+6Mji46YcHHGitxnORFVjk
ZYgTJlp9b1+U30SeMC4xyaT2DjWdt0ZUfrg5yzMcqhdiOE8T9iurOGVm82iz3+9kL5owzq77mJNN
oqbfTTwEC/cY5RLDeiLkdqkcDkVxQ7FVhABW8TaPB79AjbWeTGrn0sTH1tz1yzPZwBTaX0K5oUfW
Uj29ZTKN1PSc06u3fLB5frIAAgblE49zmINhqFadQBTOKvlem0Ok/IszWPE40q54sQ3kSjvcrGpN
S+e//lbWi43KI3LoKKYKB5M/QP02kDzd7a9plz2C7qXZ6q+BhFWHEPrCZjVrSBM4NUBb4VG3gTou
ugNq8bGpHmvvhdC/fTMhZZJZygihD+4b59VpkTRuifliT2jjv9nr4rEykg0xvFNOWAC5kuhLtXP2
pzezlvfrhLTlV8TsCSRfTBRee9DNea/1a9JTMZMyuM/zgSBzhihFMaLQzrtB+leY3WQCcI20frsX
VbZr4Gk4vv4MDulgFiRJu9pVuO2+vgWuZf18p+rmOhPnFxZzprN3AEZbh0iA9QNPAWrhZiSazgyq
6ewzduhDQcYml/foRrgQ87tMwQqZmvSnlJLMjvS9GOSVVXpS+N3E1IKkM9PDuqSnRTe+ps573FBj
DnXmvzgVzWSgVySKwxQFqrLmYeU4fxWpjQSR+8PPpM/TsfOpkSEgDhGklRPeCeIpac4DbexwGCm1
97X+gaBXpkQI03PepeAL0KSVkleM3CDDg3w76AooYD3aFUWZc7CX7LARthAKNuIxDwqiKdXLNHRm
SKjja2fP6CvNJoker3ZLLfe9Uh+14T7YA+UGuMRW0KdtGd9Ia/FCam753fg5AwMSZj2DeVNb5US1
pL2OjO2Cs/RL7j2QrgPRwVa1NzcTdrVY6eQFFCSeyJLRGOVlQ+46KZt1wdRLzetXVZqfXeAh3gV9
/mCUG/Row7xIb93J0TpubTrsbpv48QT8ge1cszsaQZbvRmv617msuc+tMxDj2v5H0+ZHfcd32zJx
igJBXGUh74W3XHXlOU+Z3pzIIXkm2Zm615mJ6nA0+kOcA1QRioX5vCowF/ozcfFDgDhmOQxMLHj0
0QKlrO3DlsyBZ09fm1cVkILNBsI8vtkCOfG15JPmITdNgnCXtGTppBuC27SiOFNKzMGLchZvIFJp
IEJ5UIjWTqoD/ky7b1Jj8X/XftYdwDI6b7VX29plG8eufkTq3fLvfLGU/9NqrSp2NqQPJAXeicvi
9Nad9HmsVtUGd7o74/4ERLIHA6N/9GyH38CrNKa0FQkjluzEkLP9NEdbHPJJQafHYH51R/KAwx7w
Eqs4bX1X5paM6RE2YFVz/6RlhntMtc05W6KYD1Zd9AQku+1F33B5gSvNyXkmE/ZWJhcAvro69ufx
ClxAP+YpzWLQVNajodq2CHUUt0QzTBltbudFazXB8/DL+XcOJHn4s6JU9oKoIMHh7KLxkJ3MOVAJ
5hJjteZJpSoHMpfpD0dkpQajZD2BBsOUW9R+9eItjDN5p0DYTzVy8TpmT4Wx6F6iOT7diO8RzD5n
VsCBz0IgpR1/2toWbheOU3PDLi/MSqZUf7K7qU/s0pTPmpibB55fM9Yna6RkcBj3ZQap8SwGTGFr
1PN+Xth88JpmohH3eviyrkraLRCXQLheZLsZfZwvIKCsIjXf19sjOle00nbpwjI1iuIxqG7n3IIZ
vzTZlmwsbTp10iN23aoKGv30hu7tjD67r+GQ6KHKAvKTUTy8R1sa9VFHEEzqLsv2wtTFt8AoyJRM
Of1r2qzDKcgzI755cZKVJBVKqgUBYtVNBke6f9iyob6AszT2NjzB0F8D9nacYGCMRYproyHqklfH
heKDkws1ZhTnVrOhYpvEiK1pYDCWbJZkLHIvWVPQZzMgX5SHqdt1W0NW9kQF3LDB9OY49T+nnImd
HdW0xyih3aRD48VxJhWZQiFmllP5Zg4klcUZfBWkFVaX95tqa9xRU3W1yS76y72JyNiqJ6eX9dKd
3s01ucpIlkMxTJe1HbnoSQh+BsfDzpc11Z3aE684c82OpqyM9xX4L+uWjEWy+XXrjYehbJwTH3eZ
3QVaWoLcZXuqBNxSZp114xdnyxRcOqWX7G1aiPNgAyomfdXZqix9+Ap0DdfbK3ShImXKwdorMA1d
q6fqnRxw3f7C0b4BorHtbRjkMXXWrWJw5DXyfdM20T52haa8ly1QLv9H3I03qpfDFzG9e15tOX+2
CdyYYUupGUzx/G3w1xOxKn75VA5Epp6KYLYDqhHhNLvV4368jEqrbtOhnOwMIxy2INf8uCsxLjBR
c4COfxodm3q/qc0a3HerART6b2NRlTbBaomPh1CICZIyWMD5IVwcWro9fCF2jOoOxJQSpEY7C9Va
uPpQpR5zEo6Dk+ECeCUKKWiX7l0vOzcVIRY400HksQOV8hCpuQBYLhs7QNtDghP1Z8kuLsIHB082
/moeozM69Uzv9f942DxUYqwl/JXCzssH+TlWshmfXHtagqNmF7Z6F8LogyPQS1P8eTz668PaCpKd
gUb01qmARA8zcvBS8kjtsXEOKeR4l7exy3PidspGf2sDZnZn16a5SMj/9IewX3tb7Rh18NZY+uy1
n04vzf5aedPSUQgsrLPXIx5dLG+ux8xsYIXsvpdSWfEsWYsClT0KCxuKn3p7M121z9Vs/c/e9j26
F0eXIk8Kc+szRuGZzYpMVJNRVutHnxRK5MPBbpt+3otO8ykhjEovxz9+ZOkmbJd4DObYlv4b9XGc
ftVCWnoOnTmd1GeN04Bi0l48vUZ7ENuQvwIvnkj7Q7Xg69C7zv3wAw58ZLo83+RxGBadErxwnc16
aUEf/df75iLPS2MvVyAGRE6vnTsUD4GrzDqpW3RwVD/L0tQadT4WFQ8m3mowajb7dGKkq62woOPU
1c3u0542jlWJBM2jijRDMxy2XQf5kA3ONgV85AHsscfUW8+iTU3vOeUUrElfnPRf8rXW4Uq0pJnv
BxlY8jSXzOb+VpIrCecrKglW2cUvK8Lem3rWtgpR5TRp5qSRTg4sbWd7PcW3msy1OPug0CQfzthq
8rur/SbftTqBp2dNOkR2q2VT5p+cWkKvLSV05y1I9U38WKqc7jzFbGS6Bd1YHlOcNBXtft3yHM2L
VZ+GKgOubxbLvOq0X/a3fP/N1ZclpdLVUPa/26Hb9GfmNJu4z/RpzC4VLxV502kxEnSy5eYaj1s1
DV8b/1b78JqC4/PGdhKKlXG9diKDgDP5J3onKJ/xdG35wXdJrsCLiJ8QeJ/Yqq5BLpsrfXzoK4fi
L2u9In8fO2bBHylh3lB0xWB5Fx9r8/TitCuwQ2fNNYsMrLrSu39GPnvR3JABG+XjIPto4Sv5rzKy
Pt3zxzqAr+eyKGJboNhAMF9+7DLIbtlVxkfTq2De9WZmHpYqAzUZKN8/byBpT6ZVCUBzqcQRVfTb
Qga9aNnJF6Lx7zOmo/cclGRTtNL8CHLm06RUKgGjccrepkUNezelVq380WmTuV9ZijR6iQBUZRpr
8f7Y2jjXpty/x69GORMI/UyiGqY2ey3z+qEo6+676H3rA48v8wit97zfzvDHXcOr+OSARrpaxKH+
A4PRUbUqBNvSn0rqlYlemf2WnimKbot7Y5nW/ogBHWl+Hf3ludMDzaYf8QXE0oApQDTib8ElBItC
Rk2e9j8mCTJzCJpyCTAUCGuHR9aMcrHClZFjzn54WflP7tBN28tQqZagiqz5JQYlH+IB/iX0eL8l
lXxeDetUL332QDCsfMgMTSWaEB92On5Sfr11Xi+j/sZjbiSg4sZm5diY50u69XvDHd+cesPyx7If
VQm8SQgwflQ7RMcvDNnc1H3PAw98RHOjh5h47NrJe6zwj9NPLs1JlBiq9IYd6nYb0zfhDOoHzTl9
bLReJGptQWDUbuSY07Gq4fpRVGkhILbsTMTBtuc2JCxeWOofzUVGwS9PAhNeBBxEi51CoFNNEjBk
0UIJFYbxJgfVH1Q3a48Ft4Ee6YU+VxAchHGHhYkPsWLLoViznHJeY1I2TUcyfqonB63ue9Xq+U3K
tZZXSy/tZHbEZBz9gXcrshZZ3+EmwN5T81TicwVke101E6imO8J4M1wCTUJcLn0MZLB/x1IyhF07
/OZD68Zb3zHMmbZxz1//b2o6bVcEZPC7fou6SqbPba4Gda4DXtHz8R4Xt7dj6atLhrDl1opVDUmT
pBlIUyubl+xWMn2weglJ0xFa1HY+AMF1ChJD2O+OUszbYRzcYfPGKM9l+thlKBizJd9MicSpe+12
BnuRXgcJso1qcAob07obKvOsB4C/Gvbxo6626mjJXDvsZPC0GfJCaYNLQHicY8GyvY2jjyMErmmU
CQMsqUpjb/FmIioIhxA2TZyx8ImPZva4bbnD6+bYUVCrB1uVTti6txi9m1ljqTCdYqxzMbx5khxh
34m70TPP0+g8Uo58aRVVEowaj4cTCi7uUpK9yo4a0KOgn7DVho6z0fjpBp9qQflmzS5hoYXPWlaT
nuRknca0xUbUl02k9CC68dtRqfFq8HqHhl96cdDo+mlpN3fn3BgZYhoX7h6UA4KtGxr8EhQ3L+s9
ofAeQ12AgDXXEN7KpyUgbLsDOBNq5e2MZ2Z01AfwfO7Cih/ZNmdGlBkoBkNwCdYbNBM9iNn4/wiG
AdWS8jXx/aaNqkz+zEwOusZbLlppv9i91zMs7t9Gd7OiXs+cCJP3kgSGXh4Xtipj7pshLtNu2Ofl
6pwJctP22ALmV8++5fpog51glTh300zd0ZC9LUtO0qzvIsWlHHVyNsPWMo8k57X7UTkHmTH6WFoc
hEXNckOWM58cxjhP6RCGqeB71iYr2Vzjn+oJWWR/jNlVwwdMEvoWlXYFrK5CcLIxvMBFpTCBSrTH
zHHjU08XP4Dl2qNfM49VF1tA78pKxzryVGlRVVMklVnxbk44G+zbhZ1uL9lSdrFdDee21p49k0l6
530UFhI4A3KoyghGgZc9YvN6HW00im3urqK1PzIq+JtXAS6RLaentJXY36x6eiyCYt5Vo2nFujJi
sdRLNAfNO0eulbQ5x3ReEvsS4GaMVoexip4O6TFdTQbW/BpbS2kX5Xlpo5/QHdW36XC1lr+jobtx
aeleRGqJFWeD9yPM8cHI10/Mtx8dvHk1qgdT+fd5Nj6gYuwaSuJwIMDSbTTtLU+Nh9prGCD6zUqq
t49GNL4B2L1mSrd23mY8GNOKapb3y1871/7ecnLUx6XWC/4YahVCYspKp4Pqi6OtTGQP090ixk71
calRaWEQFumddyOd4UbmsfAJTR4Hy9mtA+D1gZVG1IY+v6KSwbQg/uRcsCP8iOAwXXW8ym9N0G+v
yranK2sa1m4Kpuau84Nh35LEdVkmM/MYnbc4oZhtOT6ExkKuT3rX81K6s5EvMEEbiUvMezUw6BBo
vrKrSpfoDm0sNiAj4Q1dm4MQ7u96x9qnlq6H8A0xJhj2cF8uUnsbdHfd+bnex3yQP6kOsbLyFN0k
+dTHidYLn9+8nQZdrlGZ04S2SDxJSzsQu87Iut/NCOWueQYGTzEyHPwupP82D0GQnhfRfhB0XkY5
1tJ30LpjMlerPNIUd8mou+pc1rT3ZQlB50brzceamYy6L53FBn4Fk5hZwfrIuqOdCM2Ydyg7h3Tr
0HmN4ZiLFBcIukHhN7iP6Sj2a+PpYWMB/MHKfUOV1l/Mpbb7cUw517oeiwS4Tn3zg+OKWnrSCQC/
60s+Fj5Vg+jprGSc1DuvqSKaqikYmppm9pCV4z0aJc5ureC9mxS2hzR7srel2QepXd2ylfgD3QvW
P/ptHTVskTOmetKG8KXDZ2v4un6rsUca35bnLbBG1D1P4WCx1dGoMkwng554N+mzNRCqVdsV3HMl
jDAd3WmmAXMC4F9AOp2FpEsxHEt92tgR8P/1AzjBfmW+S9kMJJFRmp+lv0Oe3bIEjl3VHVWldpbW
lBe25B+2mnkMqxl4tjjqEeQx8qCB0/ZALEqG+XZ64mhytpnchyCIlFVezSA9cUbHY2b+FH33Xk1I
21W/PY5slEedM9IKyPbTqzuQ9q3za4BUhalt/zQZj9A2Sj3KFg5oZ5RHs4KQNDFqmm42EjG/pCIL
Epoe9igdZczYR7J3ZzBFlN42asOuqd46x3gGeoaHrAzwLK7rxZvK93LuD7VJV76O+s8MN9pvqwlX
nUzfXMEBjZUDpnEaIE8M1WFYQAQZtXbSJw6G7GZUAaumLn7B9IRYnieu2POQzmvUlMOFJL5TY1Hr
NitBtYFiAGf24lTliFm+/48nOpq86s5c12hd/Ae9EG/GOj+O1XIwbcbda2Z8WdWKjD+XjJRYytoR
SJrFXkcWd1EsFc7mgtzUGY5V3TYB7tixuCGQePIbvE25MbkYXiBT6W7msZJ0o2V5g/e6gBqWDKGF
faK6Jr6eOIlwVPJOln4fehlLPWWDMTQzvUvtGfsl0/JYdZZGK8/fpCzLN/RJPGl+z7Sl3mzcKR2e
UBa5oo172yhqmqftjMTUYU5eH5Zs+svNmyOxxXLJasEUuTMtlOjWB0HlGpmz8URWu5U4lRFLpGH8
GMuXSqsxJkWelTBj/BVB5wE2A70ciOlrbYZ/Zc3IxsS/D+uOhlRJ86marKe0UvtMsM2mz8Fzrhco
Go7/S5Ye/hRvqKIcF0I0jvONMz5QtuT9x0JDmfdQETLbilOmRUdYYQtXoykhviDnjL2JAbOSyeTB
h52D+kQkxXDyNVzVljC2RGdz5zx0BsPYyv4joxsrmm++dq1t8dMxS8uav8Ys9kbh3HXM1dmxQNQU
aXYY1+xEN/rQLelDn1II9ajrhTf/8zNxVTSNySbz/xpqdeTN5qi26dPcKhFuMqg54gwA6Sp90jCM
+Vpz30/exTaNv4XkAbYTtS9cdkfOQUwDDrCyApE5AwFJKIQXjStJkaSJp1J9pz6u+IkEe1CA6upt
9n71gx8ry4OIWTxZMa39ToLAo1WVd0swpec+Hz7zfEnhTxgfBXIZgxLaebfdPlmomPhU/IPAPf80
rfOyGwn4iXSfHKs6v8z0Ek9s/Fh3Pk0wmq8Tme5yHtpmZXmCQXqKBhikVUio7I6kjL0aWRPmaOJz
aaz/dLNNyCzS9hkiphExZrShQOn/FV7/CV4Nw2QHRSrNHltr/dAbli10XTFeAxSv8fsifYRxa1ZH
bymAtDVnspX7iG0A/TGtg2OjDSZTvhyv1kTN0c0BmvHkABZH+0omiWWn7IpTMQ/w0w0zrgATR+SJ
XzPRcvubPrTp+ZnGfc/R+CAMbWHbYfkjofqWjm9aB/blvhQ/jztjY+CuSqxy+uUavm+YBSVBRW04
p8G9ZfhYtIDMpcYYVy0s16EZogrinEW/Jifxz7tlHow8kFSWLSfofDQmfKCaLA6wcFwmQO1hS5Ue
Ctj1IG6FCd9u+M1knsbGIv8N2pywb/nGOhjuMfNBE+Mbdc6dJ91vYBl0xXPZJkrDrIJUpl2amX12
W2b7QdRMXzsCKpkWsbHCwHvysyaBYdffzf0WUG4Vd6VunZzUxEY0/xiL9ZE2tM6iF0wH+Lvgvymi
FMn1ZnE1I0VvzsGJjDW1Q+whBmGex7BSrqiJnVm+FJn9NAnjyRRdH0K7hwlm8Ph6q4Pjo7DCjMLs
5oWuGyc/ZoUP2Lfn9LFr2r50eMts78BMDqdbWh3ZwX8NtPasKfvgDRgClHl0hIjL2qf0zZw97De8
bbXP1dDGZjWw6rC5nwwXPoK1BxVU8EpmxzVHZif4dsJDse2QQ9wYG8uz7xZZzMwpjZWi3tDnQ96a
jKgD7ZxSCkSthV1hxBIxKOeyuM5tqWRFRSx+2tZwQ2BEx0bVKgQYoR/ZJdiX4ww0kWXqO7/Sfm0X
erU29i8IOzJciFURmnvuMaROEmKxj5vO6rF3zBdegYQ01US53yLrnsyhi4Nh+aksedb8gVfOvO/N
+vo/R+e11DgSheEnUpXUyreWnG0wJhi46QIGlGMrP/1+3rvd2q0ZsKXuc/44AO/63bCtxfKe+NEa
gGw9lQtkuZqfy14LzZxTLRX9py1kHFAefRitPvQLS9+yUD8RrYG5yt02VYqQQgZQqmstE6sFuecI
I56QstI4LskCHK1mcsjnX5+2JVRs+M64el8qb3o35NgFw2Q/U0W3VTpp0ElzlwP0aj5XXfNA2YUL
nc1j1xQYFaY//CX4G2GigyhdXst0vs2eeLZr5AO2so8WOSfbsSqvM09RQGLjrqKWpwP3w8NhPzqJ
CzdWnFWEdsKLsQd11qdXut92Z7/PwgEHsXhYMCCuyX3fCRMtWwU8DHSsF7suKfZtARzete1G1M7f
bBS80upQQIKllr4rF3dF3/mrl5e7dLSOwOpnqF8e0oJu8jIsOmdLWUSGwNY5NDGpmoahoX2LvMDW
yovRW+VaRmg4/GR89Gd57Ixyn0r7ZN5dnQhjEBc57aeN0Asx5qGMAPrz6QGQTqHxUZuUJ1brEMmU
cXUty/atNoeLNLqI+K+7f0kSxjJiFu7NdFv0E4K/irHFe7URD9TiwV2GXe6hQqpyxOeo0BOt2Ts0
DLb6sJcJRs3Gg1p3n8wuDRNfW/dTdGFwxgYce09x3W81UQeRh/aR+px8xRJQrbTSftOmu4cswVtg
M/NVxfQw+dNmnuQGGJcWygElwkLqcsjB/5hF2C11vwD6SH9cxUN1F5agC/QVAnsmPalyqlaMY5QN
/+pM/yRA42RaxZumD1d7meb14LlaSOf4fnHHZ9PuN+qebmsV71rWhGD6a0xQzOhdDDVosFEbprkr
KBlp67sha1jPjoU4B7OD7smL2eCEXOrk3uX5MMjxa/HHFxBdNuLiWIviAMVzaDuslrP3p7PFrcRi
WSvVSvRSVCxSIxCUhfugu/raMR2OzehTE9bfNHTP9DBTKTo4NzBLOzD15G9JOCJbz4D1FnMeRqgL
yaUa1pUyj61C3d3a7sHs7GZdmNa+mcSmdjOKwG0YyizAr7aLdRwG1vAR2XKfdMkh5pApGmBD2wXA
BrXwZlRS7fSl1+ZBTDLg+dgk2vJnFCpk0z8ZTBRtJsIxMR8jwf4wOsNmSIZDqs9/8Io2IWvpmSgN
qB8UgtH3eFeTFRVq167by2K8zuKZuJ+bpeuM1V7oYIu8i84F6n5bLXagRvlZNzqU1XiMkmQjSA3l
HFUvnsE4iMxzRZrZwVrydVyA54x3fFJGiIThQtwAGQUCOYmWS469CgdZ7IG/vlOZrduWTCeKOJ8t
IbFCqHHjyuXiD8bbGNPgVS71Lpq0f0ZakpEWlVdflydPz0XYNdGrnbEBFnO+6eI6dGh0X1mDc/bm
5Wt27Av9pBnSvBJxF29fjQ5pNY0LKjfDAIworYNrDHu0hewp5VaU3cpEXjQIytcJQcAK5dTg5SUj
fRMyGl5J0A1jBARDMnKY2+d4EV91ZHxHFcpSv9tEU3d/greJg7K2axfgaZ2qU6gp5Rlrb/IhYnnf
i+oxd4g84uU8uW7urXMInC4dfuK6uOJOfUgxyGEiaPaTkGFKc6ya1Fslij1xdS0vaKwjIWuol+im
3dQ3321l3V1B5g7PlY42C9+qUA96X548TNZmdx0U7VLRIvaxMx/91H7SiuRzRFXT+DClqfdoR+9T
QQ2TrI8FZgzz/os61iYa66MqrF3VeFjhtGc6ASjunXZEKZ0xRMcrBx9wPVhX4ephbLUMvZ62Zxxu
gnH0O4x26HKMQs82Cnlwt7x1UKJGIY9UsZvrscj/ksx7cYiGDEusG6E7pPNGeBhCWQvKoKpAxOz6
l/jLbIWiBsanZH5zoF5Ab9tgSkEPhZyfsTzj/cY1kJQZbicLRqGR2a9Xew+LD2uyuKjYOWPyzHga
pX90l/q3d9MPs8wOOv3vGLm9lenhG2xuek9ebjNcmp5gaH4h5OhjIj7SXkFgDEQo50Oxdj18x1jk
4Qzv7jEEwqwD6MVSbXnWDHVRRhWiiEVO0Ms/fUQsNjV016AHxRPte/YrL/66iG91pFM+7e0Si6fJ
Y5tKxi2IZIDVE81nbhCH2QGYscgW6bcwUZzVIlSmh8XOGaEnpI1lUS/DaLS60CzH+EEtLtnjE/gs
MgMH6pKFzbAGHlpDTo9DjKXHdzrmsNKtzk2UdGD7Yj42lNJuPUepTUPT45Oq8VdiY/4ZIqdGbFlG
gdEAEOa6Xn65OCwJE6Y8LG9FGuqofM66aElV0UGfiHR8b+MI2UARrQlY/su16sCgt+NwXrvj91SP
BM8426FcftvUCFzQjKjYwhnvW9gfigF6bBPoJjAscn4bbs2oQUJMKigZJkKxgfoGyQMzP8cdueNV
1AdqEjsEYfsah0WWMQCVOXIp2aqtndcb3+geiM9bYQdexbgO7aFa2+7MA6tfSmJHJO+7LOrz3RFP
rmHYM2qbXn/R/18/h3MXg7vSjhtnZZjhXCpJl3aNUYVamu9RBq1SE/VS1H3VutyOAxmWNj5N3DaF
cFZanryUI+tgF6cnO1XvfumceTmw9JkrSTiKW2GQwf9hRoeoS44RmmqPhUv7GUadQ9cKtMg482Gd
kkLsagubLKsBavudR99n4pm3IrJ+fKM5l2mzBvtgzHeqNATFyX7KseoDyOd0005qnQl/kw4CyVrL
92WExKRtWGyDvC0Q6ianCQ4GC9RTGV34qTblBH8xj9aflhp7hFJB1/VnC0GjjPjBNPnWRBBrwD2u
ysIRR689bbMc/Ajwx3fkW6o5CBlfq/GlGn/8FDm8C06o8ksGMAQtRNrb9J45Q9CXvypxX6LGofzO
fTSm7tVJu41cxt+oGzYmOnJ7SNZDj+0YxvyTXAAoWcwlwAzD3ZCQXB2qpnuj2JldTv4O+tTSyBjq
eIjr/iOJzqWebHtuFjX1P07VnbGHhnnErACdjZK/soOl1Lcuqq573ebisVD47gGeZN9n/XbwXvm9
wyqbrwP23Huqw9x/9e687niQmz45em394FbFsYrY0IrkuVyis99TZDyaRxL8T9Uyn7HL+mbMqAjU
DYrZZfPRcnViUSq+ztE8MPE96lGynjwv1Guojnh6xvWKuS091D73pTY8xhYV9YASqHYM9KXuebKA
urXlKBfvO4+cVUTmvI9bU8PLSl36i4qNozT+9CXfi8U59szVNSBgNpP00ZBmsVI1R6A7fPIS/Pq2
xhCabhiQHvN53zsXGM3nWBRn2ahzSshxXc4XzBbwzAcf4MRbMKncCUYptgkcweyDwo21CWerbVtX
XczWfBUue9IdKPVG95tK4586lzjgbKcEDSj3hW2csr74zr36hYMpnPJ+UxFKPv/fnGjQNOOtVaJ/
3enSXuZHI42f52TGAgVk64z5u1PlN5F5RoAs6pxLdKSd9uwnFCMlfDHzsql7bjCCATd3XgXJklox
kSBwjI7EJ2BTch4Sp2L3qLYGVEmWVceKxia7zkJP9YB18Ei0CShs2Hw9Fx6fUz7Nf7mTW7Bc+BIa
/a2k8cA12r8ILQRd9YqEhfhTMOgkef88gs+TALzrIrSko7u8SJt7KxZEijry1tzhPFu9EEAHzYeN
u1G7BIUWMg2xrW2q2wpsdwl4PGqZa6+0J7OZLtC/69Qynlz/c7AWHO5VoHf2m5N4d5M5ipiMrcG0
OV0xBNKkw38Mfbb+buxClWIJGFX8xjKzL3CNFO1V9tkXGVyBWz+Nusm7kR8MEBRF7ajezqEm23WN
7L7AtF/Aujpy3Dh1fDSRa/feoU8N1pdGPkwNOq1B7VyzfM1S8zBjiaB+ftP4/UZDlSoXPG9kQpjw
wa392sjxsXW1GplC560GqW8gSBtD+4dPJgAWwS+W/E6WdZnS8aQ3t4ECtiiL+BKTi67yA0bJHRvl
g6Yvu2UoHgZMYv5s4kWm39Vy7ksHohkIHpYGP6eeImL4TQGCBwXsnOU/A10lwOLNvodD6E31w5h3
KCzmi6a+20Csm2kM21Z0yOq1J10s+yYu35xuIs4EIx0qXq1cTyicROM+ue20w9WFEGyPTcfmpIw4
T8gfaJe/JS8Ib1k2bTet65Im0IVhNj9W0xsXxYFL4k8SNyJqbeXpr4nnoxpFKTizQ2BI8xv/1ePi
YnEOU3/u1k4q3rJp2MYlNexmt3f6bKOpLDAmbgn4bI/pw8D3RERtnNhhNnhPFvDHZMHCt19pvYSJ
9HmivTPzy95WchXJYW0VyRez2MpSWmCiubWQ1daAZg2TYFZqYTlla7s2NjHCaR0BrzGz5tUTvW26
/9pp+i/6kG1eMCA7lF6sKHY+itzfxBHQeTNe0LadOhtQx0Zqo8jFKE1rzcEXtomLBR37d7Vop8ry
bx0S2z6usIc4/6YKi32/hMDT+1SjPAhzKDgyDUWLfcgyeMZWX8f+RRutdzNBAuz1WD0xoLjaxhVt
MBMEUUX+Bq4jxAcGSvzLVsD9XW4NZf4NvTy2QJ6a9uqRMxKKerxYxXywkEdUQG0lItEVutGH0R1O
nVM/tam1jrvslFZI8ivz350KIYn9MlrGbTLKHa2PW1GZ20X1kPWkoREX5Uxqn48+jsFynSKwXuzo
QJ74QckvOWUPXHDQfMRS1CVDo/3kGwZC7HLNr30zreQKaPlBY0+7ilyANDwwAP7WOmf9b6Zi40aK
EMrXGVveZJNyYC8oMMYUl4K1pv/gKBpSvyCNlRwsBo42QmNHBg8i0wxBXbRYkMI9CeufHkxoAR2T
pObbRFXEChIY8pjHTn7UJcbt/vGucmqx9cyCV9h5IQAKxZUuAiTGax+gQBTb0m63PhNpD9YWSu8s
YAVUdzbnc5Z9NepPb8rA9P5MQpAsziVTVl9iYgcalREuRnrAWvcZj/6e2F34r3R8LJT5XmkOIx2K
BkpFsBbNpyr1Atc5FprY2OrSY8+w9H9kID2o3FoPs/tX4Xyg0Jp0Gag08ivKtjuN1reV4rbPpnVK
MsMs5cqM//p6RijdwYX+scNh221/khRLq3RPDm16murCQjUAYPE5Zxj3UH+z9selyeRLzhUurRN5
hzswXjJtOfK6TB0k65Xnttss3Us9DhE0cIDzYtniOKv3ri1CrcWbl4v+BVqPPu9kehhy89tpuZaX
vnpgDP6IkF3PHAWcCPhePYsJ1mn6r9xuL5Z29102ge255GjIb6dEsWbHDWORUwU9mVu+jeYv56PW
4yKI+hTvYv80ddlrQUFB397R6ox8COQuRkKMlIpvDX81/Y2Pc1GfIj7QUSDExtyOoAVIg8OsdT0M
ztdIftfJBxdTYN0JPNuD87dQOnG29As/19LPW7uI7x/qfJsS4zMGeb9HGf/ajY5w1r2HY2B9jyOm
qa7+KnXs9UJcGrv5SAzv0+7fgK31tZjlVqb6prDjG6DbZ+w9TmX2183za1lsFfc6PgvfTD6IJdsI
FqE6eSYh7EMfy5NvqFBWxleX+P+UrDnFjrQLBG0ufzXd3JXkbtluK7Z6R0iRQxhP4NOzHuJn52Yr
yI7ITpFkGiu1+QHfWXL1pll+tvdHMiu61yQxPbSE8IToxmbgYZGsvdyrnrpaK0JYjTmkPiBGoiN0
XJfKO9q1Z+1F3ZHLQQbVusvMI6omKXgVYl5foiN3JTbCsLE6kjRcdns046RLmMR9ZG6Hnz5vouOs
2w0i/64JJsPEUaJZM+Jd7wtV/NcyZ1A4fv3pCr68wrgj2qK6Fk2VbaQ7f422gdnPhwjUJhzN5eRa
q2SOXvvG4d+0nspv0ZyXyem3jQUCqlKCAkdzOsa91u9tDfUPCAMB4fdIp64hTRPU7jIa0N4ECeZB
VMJPOAyUg51sEA7wxxQQWaggH4fZu3pD4oKiFiaTWLOWAsth3BvJKp1LsfXi5eQAHHLQ4tHtq2E7
KOcL+b1i4KQmx40IG7YQ0Ck3Ahosv2lSIMPA4DewaHHD5lzAN61EZFxE5j8NNti17ewyokQDEmVj
rJKw6l7/7JX9rtb5K8BUCS/eOF4bTl25J9TpywMncYFDUiUvmgZzOt9dP7158tv+zltpLznz5NK4
IfS3AiDqvlEywiENQZwLUB2cVVb5wB+NlJ3PNJJmsuprG5dKt3xnEy9Mu8TTeilYbUeDCJXYKyD7
phZboH6xhLfn6/lHOJWD/1Lbl07+NBIGNbjzEzBZuW5doq5MG/M/Ig/A1aze2CI/uRW4GKzmy4jE
0c6mW6LAG1L0h8Fk5ajkvH5fJIsPEVszD/rOdzsszqUoKmAv2VYEubtRQLBMuHAcJUSFURB49HSG
VhWrfxSq4PFjhQ4WK38xuuyXOPxzmisMit21F/qz7lX/rGW+30LAYvQuYCEb6h/H1JDPl/Eec0FY
t9an9PBgWDYueD+FpEoaC6Vw8WskjoFMEKuCqhgMqhJE2UJKWLYObkWsHI6/7EU8ox8ghng/Jc1j
7cRnlO3/FssQB7bSbz7XH2r1dCrEMWAb4oJM7vOObVX3qYSGWeCnNogb4hkorE6C2TVIHIXqGFtP
rshoHYIxHuMgTsdPo1tuCjfatCxf2d3/3ch+05DDHdIZ/1BV2VkkHHMsMclqKBKigvolQ1QZbQhM
7NAgEGRYG1O6ESkhFAancmDxaq3SrvrqpHheeLlLXmy+RaKoOsHLGJMdvO9NsOAR3T5UINq30iKH
Y3L03wLZ+npWWF64K9/8WrkrZGSoBFPiZNh3150Auc6ofTZmbGio63+TEpVNM7oNIW04vdyGPK0C
fQUFRTtVTL8AAOOuVQI3Vjo8UYC7g+hmO8r2GuJEgtXGUN0hTivXwOaRhZAzc4D3+sotb13zDxj8
UK6ME9OnpcFT5PM5dgt87wYRJXLQmbzvlP4ojJNN9FK4lMPIoSAw+bI4uykHrplpG8idTTzo3M65
fUztqNvKuX6ppvzL83G3FrWxzWloXKUT8+UQPZgNCxwljquRZJQgMgpWvmzYOFK+LrPz2JXOT9n7
XFJVmOflZWjrz6ZD+lhpsJC0MIZJyoojxHONoowYndIKR2WTwhxLDRV/dWwK+YAG/9RO4pi2xs60
ehdk+YNAe32Tz84zwXOvg4fuAuXPtZz7n6yPH+eeWPDUPacpCE+B5v3u3rJi49ImQCFC5Nuk7h87
w/pURXRbxuHNaMQNWJ8xVDePEKUbvdOAmP1/ArHtPh7VFM4ClDdJjX63eAji82VrxvovjNYqte+h
jti2MTxj4LRXcxU1mPpJHpxURDxAylzDYSmtfq9qcsqRC36whJlYjXD/OWbzVWdwT3rKOQkp9jCN
xTVN79PhgvpUF6T0pS0PR2q3j2XmFRsfAjIRpR5mLjeOhsBA99IHJMrRyi0oeRRdgh7btvz7LfBO
vE66wkT5ISJ89ws5HnanCtTJHS4id3A3UdsUwVyZzbqNxz3PqRVA0D83wkP3AJZqYxpaZwMPYCVn
XukOgw8O7GiOLhxEB5WKb09lpynDD0AQERFIuT+sZVPKTVyje9YF2h0xHRNhPhpe/bfoYPOzy5xK
RifSdVJb9oT6nhX/fVDQHsrcy9qZd9pAPbRrk/BlNmSf3sm0JSXRqkmB1bWyO84kWYaJrR5HpzuY
JEItvPFocbYEYSQQkMOxMJ1iTXoZlp20pYgdVtzWvGtaiX/UUtGo0Pvc3qnGGCrv0BNUwa5zuKOr
gXN2zjoOp5IIIHDXZN3b7jWOOWeIj9ilPs+kgvGRCH6QTDEbTsM6Vv6H0uybS5KNTOQZC9POTfQn
v0gOtgbJUGk5bC7t0CtWuytVUseRuNLVMLOo1k4e5l1FLoMA0WkAg3AZIZJKPhvkFwsLtxZF3/pA
1tAkOLFAt9Fhij1TOETs1CfPnUe2SO6W72UBKIpDbd3zqxd3je7cD2A1OTAs22HqzBjb5yHdUB1q
BnGkup3yyfPEqNOeIn1gA68R5gwuOjF7lO4Fbbi7a2V9D/R9EsIyNkbpvPqpp2OSJjpt6RwyCQWm
liohrHIoGz3sCitF/M1u7+pLTb6J/PN7knqYzQPUttkmNYCAsXkia2zusQiAoLXNSTO2GidZd23r
keU5ektBcerU+awn8H4LFT7VbRsLsUJg5sW5zLM3dFR8NffCr5jYC+3QG2xHJjKBmDMfGfgyd7vO
1V4WT1wG13qjsmRlQ/t7i/4+k16VVQkxwsI96zN58F25GdtsvQx9OBcWyHd6V6/fO3pN4h2bqn5V
hOTVLWZIO9Y/u3rc04q9Nxv3vRnnD1p8dIJUekh5zXotMuJIrVQYu4TCMtQo0T0xdoYSMcxh7Y2C
7BK/Pg2EdjuR26zatvqAa3gYwIZXETQfqX/6cxYzINaO/bpU6lkxFVil2msuyR5q2d13z7RKXrRY
e8Cw/RrHzln6Gut9d7Ri8yTaR3cGgGLLuacLBEZdHQ2NGIjB3uIsXVY1oG2gyDYipm9jtdPZKbHO
JcX0FVXPftq+Eoy9g8g99PlyLSvFpkPGRkb7t6MB+ILGFR2wJWNWH7uvPFNtMKJEFfjPgLvkZbHn
d0+VI9ZB+89uCKON2MF0MFdoCYKUU4cN3wp4tKMjGsfmLtJ+HfLocc7kMYYm7IljIXV8xaUUur14
pS74XzbHG6kXDx0wQtd/Zd18tkiKSjPvBiL02OU+qlUol07t+v4LAniV1DpzHNuitZxkXg33nMjv
CiA31IT2CE6HXDa9IfsI8vJzdkm9mo1XG9o90cdT1XSH1sXeQwLYquwRcyCtxiJ2qpT+LXVkMh6X
sGV2L33lEKVMWiPBBNHIQOqrP0DodrD3CCxX0rc3wlVhtSA/m3L3qHGY1niZ0XA9REN+nMfkVPjl
NqbBta2Uw3FrEeMiizdZ9zdTcw458pp40G4E6pG0aT+ODCzAuR7vqsd4UPRIlkpF3mPbxqG0dO7+
fra3nc06W3bb2AQQaNObROVAn9wh9rsQwAQctg40WW+X0SOJ8JMWoisusx0O0095lxwhk9+nYAAu
ob++Nr1YKPys8ksHTDNqRMQIdJSxkKLhmJgcUDEX0S4feFLmiP9/DClHDLUlAhMp393q4nPjRlEU
WhZBCd1PhUGVEbhGyL4kt6GzvgBoAIan7pup4RkzaUgW8hav3lW53rpy3UuTu/8wX5DrMR/qQftl
bF33ElTN8K4jUYJD320Kx+cLL0NbTkHBMYyVd1k7i7V3gA9ZLZmbkDpF2Z/IMGrPCdpSYIwlGw+u
08CfleNrwx7FXb4xnGFreOlBWhi3XO1iIRzONTjhbECzqT8PpXlHhDkhiJswqHzepOARpJ7ZlDrI
8dRZDJvV7J07GP2h0p/I68TaamXQxsvJ5aSHO8/CJuWJ54fYDjmBIpVJcuDCILao8bNrnK2lLUyK
2vKOIwSkVuy0Vjthg34aEUJE2MggY+c4JNhzh5D4OLtdMKftLZoQj+kFy8fwZzIPBM6EfKBpil1c
y7OBmAyj2LHyq2PrE9Qqi45d3LBdeIs+DbuMGOOMTueVK9ydLY2dZ+I7psSlI5O3C4w2D7QJJxpU
CJFcLU9zicW0FhrhReVxIp8yFHP3HlXtLc57jpyJCYdO1K2Wcy06RX+KRbpvmMzpzQXjJFePMPmV
a6J0N8AZSWvO1mDrbwWNZivHtYPRJ+uhyGaxzmMhjmytL7Zh4cxHf8bNg6EpC2I8/oG/IJ6vhk+r
rC6jO6Plble9Jx6QqaqVKAnci5v2qU78z7nwp2BI5UvikKVTswr48bm+h5Njed9xfL8CSofStVeG
Ox/UYF0ZG1jeNY5VbeUX40NFICBeOtcgdxbx5aiNRwvNGLt6WMGXjZS8Vc63Tb5IXZAEgv5lYbqr
kPVlBGV4z3rxShIEb5mHdb89li3LPvSljsIrzm6Yb4hHAtAmjo1Ao4ptqdCr3bCoo+d0zz5qOCKD
BFj23F6AdlKygmI2NsK6JuYpsFjH57b1i+oK4EnlPBLQOU6PZTyjw+QrAjHAIVjbN6mRglsREtYZ
LnlZ8SvDamB05now5g+DWRflJSeb6ePcGRpt3iM93CYI3VeFE+OUsQnSiTv/KcJh4mTarU6LK7nJ
I4OmeKKbk8AH52c2kv3Qwre5BMNCdI+MYqg/4tHJt57Xrvu6vyc1wrtMtD9mWhIU7i/p5pxenDIW
t2mdZYe+ZFoQn3CTa9WmoIP/CNYPuWACmeunqSE5r694dtp7qrZ7lnYKfN1qjwuBRSsffUoo46kK
ddHfbNd8XHrUOdK1Ln7ts4g7GtNZKg82BHOPXDfsDG/jjw3n78JW6DzrIn6mjhFqs1VkizjEF856
zYQ2Wd/OxM2MJjkkEIQHe9GZhK02YVasrrpnosg2flpQetMb11hTYUexLU0Y0NsGl3ZmPdQUiGw1
6V3zuYzWjKKXOPe2eo/0CtrgX9RgPyNR/6XVMo8MhjajvT4mm4ZC7XFInqRtPyDC36ZxwvSADgx0
TW2tjJmm79jbkpr0l45Cu76YXyvh/1JKwS4A6KTQGlUxDG5k85NVJHwhVLcjLMWE01X2kwNsG1QZ
2Ilr9cgu4hd8Yj9xnm9acsS62noWhftKhR6SJTMm/andEVP76N4JW1ZMTuf8w9eMl9k1v3vde5i1
idFSHhdcZaAieN1HTBpOTbGCBNXubPKDU0E17ziMl6S3X6D5IA9i3AKF8+tMDxgvCBFu8W3UbgzI
LNN3Z7Kfmso8yyTd47sMSweVITyRNYzI9vkZdOM2JMYu56COujupoVoWNz4cwbAsFQeera1zz9ro
o0O4AclA87xwLqFEKcOlMF7qBbuBK9UWZz7zvQxjm3WCeGF9bD9Qgkw8Wh+GJQNPeTt4T2srBIDR
EEWneDG4ECMgbciYW8lVmBgx0XzzIZcF6L24ulbFA6Sz9LTMLpO3nOPqHsbqPCqrO/UNSiufQoEK
Rjzvp9+Wd7lcUnRVhs7tqd+UyVUA9vBuL/RciE57YJcMpa4hnc+7YMKAPevXYhQBAEd11zEF2jiE
I5daik5YxsPZS8yTNfo7lBChYZF7JNyLtDTebIejOYM9B3YfBjAb5IUJ6HcCLsBiYewkmrO46jee
eY0R/EcDOSFCMMtK13zDlPsITJaecJNVR1/5/+zJ3OGpP+ABxHsoMywTKPCcH7OZt5MklZxC6f3Y
pIwE2YVUlF+EH1zzmnwfLJSSWFKWoEvaWy/VdZHvTQK/kU63KB+vRpuWG1cQl0HP3SVV01pE6Owy
k7kZFnzU9aPTTgV4WkaQTOUFFmmiokCpjpcglHO5hPOCc0r3n9qlXGOUWU+Wy3c3JutiHp4pcU3C
umzhkyw6d0xV/JlOf1WRIbeNnJgkEMNixSqQTCPLB+ZqUB0vDjOrc43m5kdPuA3A6djS/dhZobze
2GZ5ijz1HQkUZb5XBSpyC9YQfn+ob3/oPpreyEmNFGsW951uGPQcoXCsi+ITCxjDYsM8yRP6BPp9
5ZMISEw59Pfpw4Q387qda/jHuwp3LMXGclCr+PZa+OWnhjxW7/r9qJqT3yVfoGb7pGpBRCC7qFWN
Q1Mbt7OqH0i33vtEvrexfUV+aQQ6BmAYeE3fgD38NkgxaNWpmGDrbW8aOwv9ZAnVqbWQvpU/GaSK
qK9+2pcC34qx8NJGNJpEI+k+w96xq1s+x/eQELT0MxUpGYQ/oDH6FIKFU7fdNI230+uNFWGvFT+G
RC/Ib2TvAIXoVG1tMq3Ifp1HDf0CuZW99TyNaMW74iGSpKel7QtMH9o64npx1hoyfxqm+Wkx7WeU
tlvNzfZuBNKPlrrnWfHz+TSPDGZ2Yv5i50UwPD72koWUk36T8qjqLcrA+4SX2r0fiJlbl28cB4Wt
VUyr8VovFy4DWlq8dtBIPk/5gWhDABJ3cDZ6eM2X5ouOqSKgJuKeCqy44OqSTw6SWjDdEuiy8iFO
YQUIYCs4zpNS/dqcy9AQ4kMY/V8zEoFbyBf2t1232I9LbJ413ErE52vc8IxaGl6dwCiH9/a+mKK4
uTklCiBsVh/JAMxi5M+1zzfpVHA47rBCRMas8muytag0srdJhPNp0gJZYEcyNfdWzTSjEHn3rapu
PSZjmEvJ3TsklFdoFb535DuECa7HiciwAbfvfxyd13Kj2hZFv4gqcniVAOVkS7LdL5QjOYcNfP0Z
nLdTdfu23RLsvcKcY0Y18qzoK1eRGSYS7H22gB13sWLJ69BSqPkqz9ISz4hZg0xzx3oa1Z/ROWCC
G7ZgKZetXCVHEWIUqpLpmE2ZN+sBXRk3cJPyJQv11PX6TgcTo0YE8sQp4MegTg+dhFJw0ikNNQJU
mIvZnzUuoV4fDkiMKtQjPVD6aFF6F0W/ikAr28J4zQfnRak4hsMISTCRBNKVfBKHOqE5gqA6Gvj/
StHsew1LgVyjvPlhlr2WZCbcqfKPRh1dloSNBwjzy6h230VTNpiKAU4YofRuj+ZrXglKn9bwpiHz
cfwinSsQsCfmxqHoXOE7p5EarB8cwI9yDp650n5PATMxJix7tf9uNAbBehptZjb0AR5JdUBmEccm
wRqq+CuKD2nGmGDbrwUdCGnpm3w2Dpp4zS3uKQX1+BDTEluOcuQPvAQdNTyylaspi399Zj/xfaIo
AkGyMeKR5zCW35NUuQyjdbLb4S8iBYdT2i73RmDcK7v6HmUM6dWy/tL4dMMA4EIUHXKB0dJ0tjbN
Rp/gW2zYzZSd5keF+oTC8YvLdp9qZwObf+EcwAa9F8wV1M76CWLpXPAhN+O4NxP9baw4tZt0R5by
0bAYEQE6bUP5aoXMIaT8FAsWrpSxs9264JJ5ABlwxY0rzw+TxTpBiBu9Y3wvHaboUvOvU1A8JtRQ
hKojjt4CQFqOPHyQ1lpDipmUNb/6OQNEObF6LBGl5qhi52yLXQdL2ei32O1FNOwIrnTDli4NXfOg
cGTNtafK2d1ZRDIccgqd24wzLmOoXLTsLFkFr7WmW/ehfpMZ4RdZ4qHXEuHnsBi3yodKeQKlhPfc
eKnJUelAKfLAPOUx2c+LkFDKN6mJDl8bw2MffxoJm2Feq5qwAmavfSVtrTHnxrM3pVGc9Fk/2foP
Zgy++WSVYW6dNDoYq1g11jNhd2AayObCH3t21oCr7lNmfrKKt8Ns0dIDkyR5ZTu0lt81uMztjpGc
+sUW2k3GbpMy5ZDDr2JBmzvCjXLW3N19YPo0cQOWkrVNY4NBTUprEmxSjee9oK6S1U+TW4b4HX61
CMchiwymSk/4FaeiqPwp+iRg0zcsyx9h0y4yb4TuUAdyr2Xul+tsMi1noZKuRmbh9qCu1R5rb53v
JRYUWdPsatb85cLyDQ3mS9JuIHSrYcTW28cE1bqCvq9zmJbA7RIs29nhoVihN6A2qoqvQkPfEOLG
ZGAUBj5qPMyo4aaR+r0qfxgFAoFZW5XQk2INbWT7IWlHEKd8/TAAhvuEEWbgMMRATvm5KydgsThE
oeQB1OZ05opvlXZTg90EqnruyydJz+vMDio3io5to6Os1X7qiWuPa6XKGchLNNwscqdXtT9m4rUQ
WxlfmyO2c79Lxto1JCAWRcA0h2vHyjbJkHpl+G0zn0jBjhjzC9EWvizRNyzMdHMPg+Rs64VvIlZw
ovCfLYfHqdD+dEDkkwPAWVKKda/2btiH0EqVu5GXTJEbh9wFC8VTP/yQ4rcK0SPJQ+aREse53k1+
XjO4H1WcuQ0BCTShIe7Aag+v5KjZ9tXIJxqoFENp+dM006UdTxK8HWMIDqopeWMsrVXIYzE73HFq
Ni13ry5e6RcS7cseI1Zb25HZXCV0qjDFE4Dt6LEhzlDPiho7JkPunBebZe68zIFaAiyqfsc4kvUH
6ZvoJNW5OgKy7HSxSkMQjZLi2tiNypkE5NDazt1n5zD4NJydELe4A+mGqinFnE7BxHx9rn2Ft8hu
82OLRVQ/hxFQv5oeX+msG4ZrkhEuXb0f5LvKu6jEri75HDhM6T+TENix8taUOykihUfcBOVFeB3b
R5GeO52Qc2vZW3wjYFpVrINsxQuXpYGte0qHwM14JmxncEQaY7ZVBWt6Aidhxrhxr69Ga2k6SZQo
O78NdY+8TQazFdpBeSUDOwtZYIAo4nX51gdYYilO5QUqHU0brZdf9IKkA+soWz5d0oKsV6KvuXmr
aIjCmVEdNeQY8ekm8LAwrklIreqdzQWhoeEXmr/MP5X8H+K6rD5W02eBjLrC4jWHf/a/oMLpGZ8L
ulNGwTaqRYVLEGIABKG1AZvC9KzxXyzD2b6wXTFHn+00kzOMdBvRbKA5hvXJWrjhUMESoGWwDU2a
RKPyc/veZnezcQf0xyZMHuzf9AlHI/zV8f1phJK1sztISGCcs63OXheOe5JjV5KORz4t9iU3RZc7
ZBc0zBxHryGfp9EczglcPHgSQw2LD8tYBppeHXHXU38S1kcRtyPCxgl+TIPMvPRMiPBmtKV1zgzD
Zn89GYvKl2C/OT/qzo53jsEz5v+aQSDeANV8cyJ4rGq6ReW7b2Ogz2b6WybSuiub314ywA/KaADG
ukPDh388z5WXZWZNskdEMxZFcBpm8aWH0OxL8KSEhuEhXrj0WfJwVARIhpVc2eeDFIBiA0YjxgZS
jtaWXDk3Z1xA2edqMb2b7ZOJFk23LhAQlu96hSoPI8JQrGb1NYNV2ciJB7Ya0z+oyd7cR622lpvu
alFJsoV4Kw2KAnaiRRTvcvliywAd751xDYcTU6mVSlsszQTWzP9GNlK9Lp3S8mNQcEIgDcSUlRvx
WztxtlcQ28zqYAyvUiJ5NjJIsINuF1t7E0kj0DLaJlcY7zJGAoQoYIxWOU0asxa93ObmOzxwK8CM
3LgFk86i/Oiktxa9iBK3niXNiGmwDwLvDYmhkpe3jPsifK2ipyG/y+ahCc6DCJlXnicgzh2uvYot
mJvA7lOmPfWqabG/Yzqsf5NeultWHAAyWeDd82piKZDu2sHx1ZR3lxycHNurQRRPpt/7eaM7LyXh
R0BGUUaWOxUD96B/K/WI9/WsJ6CBNqTZnJz5Q2BoRYLkgQ9zYxjWPQ04A8/COE8oHeOHZe8y5dUu
3+GYGqbpCVCPpr1NgleTB9BIdrPiI9dhDIGow1beycRkdoG+hL3qfpEfLhpfEW6HERwuOViP2Dmb
LNQxszh95o69z9jNSHwNPa/GyjPGy9u9BKQvGQhJnewY1SRLeC15MTyhAvtsICwf+9Gx4kIFGbHc
1asM2gLZeszsDF9Jphen7CVAz7DGTI3Lyw7td8YIgjwF3h/GkUGMcxlZLsZa5zFrw02GiakMDOmk
bt836b4W+FWqS5mX9O2vbOr38POvOQybqJTXYzyvYfkwUKhWEftPJXX+5QgyLSpg2I8M8C1Xn04s
AqHuKqQk8D20ADPjxjfI72NUoDXPGl5Vu2sJzpqlq9CPYX0X7WXEDZltiqzwbTX7jiMeVKkrD6OE
JQveH5vdtYb2Msi0DZDcfxMpOISomX4qp5sCfb2FbN4ZECsmyrHL0z8bl0RriBuF3V4i4abBvc41
zzZK2RbsyQTT8TA7NpXYDy1RKhKDuSVUWp86YMQ1dqlxzd+z6+Qf3ZZdOTYhYlEEVdPPrMkvQzE8
Zzs+Ke28MSUGakPNqVtqX6GFExjO15wbK12Cb82aHYsKsOCA88UiFEcEM/K0RMVG9xtK1bWfPIUx
Rfcxsus1nVWsggEgaJFFyrTLarwkj6CiXprcbqov2jhCg7stzTL8mm0wJR4pPsRDbudcfBKDiOwE
zXNbeJI17FNSCcIuf7PlaS0Uoii3STtwvIpVU/TXNoFYzdt6AvvHJC2XmfzJbovak4Xpey6h99eM
TS+DUdV/h+owU2Vb+Wme1Y3JUMeejpJSeUN9CWHGCIkoLLwN7K6HREbK2p4zzE1kFwQq7Ni9FPgl
TWE6aUeUrFtRXbDJc6IQNtUhjpqRB8SGeEVJ7g5kRdUdo7hUviqm2Axd/QBzdjRQgSktQn/rgT8y
W/IqaXFVFBiGJt0qR3rqPUstCrJAjbYpOLBCXDGm/OiScy2rkRIxh0tCmN4YrjULiNfEwwq6hYoJ
uAgitsClOH5hjwoWYCECRRstBjPV6Dtm+B4xRCRB/vUMJaP2XaaCGLE4oRVzor0uvRfsbhrpW4zF
TpV/TAjBmSC1gYlEU52G6gkmn5ebMl8P9iI2jyqLYqy1m0lAR2fiPticmcwvY7F2LNUvFvA7pOyC
PxbNCYSMya91xG59t81HHNdNtCOc6p7owUvcnfpq9tXwhxMIBTiWC4EMcKarMqm8M+4Z6Wjo+i4H
n9MPt45LQn4tGmvHuy/b3zLFYN69t82zNPjusl3aPCK88TH1ZxLg5KnDe4D6N0ODi0TCSw2Bdrz/
KxY0gogoocD5Ut0ieMpgjDeZDhLVc+jLzapi3joQtmC6tYbTSnxg4IzUfRMqXEXSDsvSWDEmReut
V29T9JxDsoFCepGIvjC/kiDGj9C8mq8Z6ual71AjzKjq7X1LBxPjaos1fI3pC745vp7MC/BPDgOf
lBhJjCQ2SXFeRsOdkken7oZiolG/SSXtqSJtYJ16aKksqTvlEVrenNbd0N4CPmp0oEXxZVs3G5Zf
jYahKC8ja0Ene7b1R6vObmvyZI/vItm3KKoqwuBYNvDbTL+oyPEVGJwg1na5c+2k2ZKfvPRcVC0K
d3c7Nu4kkDYLsTJAprGSXcsOxCncWPHU+hXU4W5i24eBlAhHHHozQT/qdgk+CaTST1CZ0+rTSsEh
sMtDalebqjE3AW59WZNPCCHv3BLQ4yT2xBO6r3gnes1L02Dd10xbomZdYMdaVld4Slz6UPS8J6s3
bjH0bQX1j22M25wXvOQEmgHdzZJKRoy+x622hbxyRGC4kwPKrip94j96jQkIBNO7HufBrScHHAyD
X0BZEcFZUdOtCFj14gwzBm9bpTLBNHG18tqXw49Mucvlgr6oDXYQ6t0O8U8y4y1IlS0A492QOzfZ
+Wck8SUiKyEU0rYyQIo3lLga2AJu+EnP6T1lwLKym2Mu1JIYslSAG3Fy69B+TSzOxhgqS5BscIwf
MafuTMzWawv51WUO2AYrBaoWyi4zTt4H02LEYdEt1BOBGKyrwlVnZ9AJs/S3hj5b9HAOh/iUquNj
RliVWgVpm/VFxWuZ99lG77VPKcHvUzwbY75n2W9ThIi1xNsoSCVWtHOIO7zWkoMchRch2l1nOH/h
6LxF7GibSuY7Wa6PKzg1L0xf2pzj0pB/2J/8dsrg2qbi9ZMg46/ag9QHV1QjPayRATyLEnmhs0xH
bYq2dob1bc2bJu09FBiureeHYejPZVc/m6lh7HRMddjGSAYciFmG6cObl6QBaEuxt5krReX0GjFJ
I6Z8Y1nyrScedKZwbeWBua/2gqtmA4KNEfZ7lV8Hk7W/s+fARu80KR68ct8UwtPHYc958pXG/I4c
vJDjfmEZXNIILybeel3jSWf2kPB72JQo2VBse1s/pcriKjwpwhlwOanUyHDupK8IVxTvlfUxI2nv
1E8qoIzgBSv/mRDcZonkRmP26DhMIiX5ANDJIYinRA6tVQxbzuSvTNQ35EIMOH47g5WxldFIxvRi
hrnv5yc8vf8bnmnEe6ik5yjw0Pv+hnz0opfXBpcY7nb4IdTWlpFsGnxWJRiVslAgyX8P2X0k2Www
a1/F0SYCE8kiuQM6Gy3bPI1TeWnKzE1qEyshhtuy2c9tCytTh1NJdsbYPQfsY4UcnMVceQqzVO6k
I+Rh12qYr1XRVWWkYefSL6PMp5E+Eucnrh+JBN00MIg3A3+tCGrd1tXny1QZ+Ng6iEUA6XT5s9K4
z1K06oaCe4C3fQbzaTA+KBBnWFPjllbh1xYxKk6y5QZxxUxmYDoc41jdpx3OOnFDzLDTo8eS20HQ
JB9tTH2WegiSLnGGoLwnZaZ5j2WIAv1I9lsHtmEZ/oRHKe69OnXQ8ai3MK23KqP5BUMUDHRGE7QK
PMKqtBc21UOv7Y2YRWwWwbly6Kip0PS4JeyGUoCmH76voVA2FbZvctNJBCaSH/cHG5+XrPKyzCTF
ZI5xju/THok72UJ1GXpGiEkGTtqpzwyc8qnnVBr4zdBHMNP2BtALZrakVY/5jcnXSxp0+AWsu5kt
hxA7T35ijYCtNfYGcz3VMTfKLH/IwQKZMdgAwmiROrr8BC1fyq/QSWiZ8165yUa2l/v+N51b8EbD
V4qtj2oalFE0ImsYc8DCqZaaq6GfvoEJ3pyxPwt+y3U+Z4g38H0uCnkKemlesBGwcPLc8BurmfgQ
0uyOIq69FNMUXKK6fNg64d2K7pH3zVWf168ZICzyjrp/vQZ/gWg6jogiQKqXavcpCn/wvT2lKP0F
BvJkDPE7zhG1t8LpWQsIMTGpc55VU78mlfIl+pG2QGM5VE6i97RaYF4WcwvJPDU2sNUOE0TsgK+6
anok0UZT0bmX2cYxsB/E48WMkhZviPSjaemVnJt4M8cjy63gJad7cVs+2LXQywqDRwhuJdUfquDw
nQTeVbieysaZCHswFtW0VgTE5PBvJhSaeEfF6TEYcUDUrfpXpXjawkxDvTKIs4WrnrmlhaVDNqX1
UCoO+vTqVWZivUyFriqAtjWgSR4Vw/gI42ljp8G1LzI/nMt918jbSOX0LdS7TUmpFNpGHa0zrn7L
VRQ4NmaKVlx/aTTG90RyrXRR/5UyTPJQfYYgXrHTR+ClsY0asrSPmuLeUvSucg1sBH49TYg3OUmB
96TTQ5PjR97oplv0Jlc5aMIYeEOq9Ae8osBNO3SM1qZYYsZTK7wYNuoix4Jty8K0lNkJGrnEUNzC
8ZEeB7Jt40kczWbYs7DZQrQuN0k+v8Ul7nCo9zjfLHcI6SIHyUeY9iIyRo9Bhf7Y+LRFfcVQ5mmJ
c5VHhkYjghBo6kE6fqBIOVZlywQGMS8jSS2yyHBrnsQjnLKuuRkKDSmeSzzosnVUx5mlo+qP5Gc3
C1aKI455yEMwcsf58lLqHbQEWdnWjbkVOtsGZhTcZ3XFJ9znr3YY3oYYqUmj2oeyzb6imMFxSyBT
zwggmv/YhfzTaxKWRe92WvU2GKReRRqztNR4LbX5dRpZlcHbIIzCTI9SwIlDMK5jagr1V/BGPNlN
UyaG0unFzPPnkEUn0YWfC1pJE+OxYfxJ1sYuLOfK1/reD1RGATXb3kL2WiLEtFg5V2r4x9wVHNe4
M2R91yIdxQqau2LUqlXbUVLkFDpRLzEKlM+pYnMKqVvYMlgX0J5V3K8E3jaNvUvY1ObSuIdotW2i
1oWfgjCwo0Zli4CE6ShJ4AAy81HbLB/UFFPT0sZUNHH5ZF0mNaX1ijctcAESBMneMFnTFrtgUvYE
dPh2lQFbB5zkgHNk+cPWR05fZjXwiwoixvBdx0TViS2aBG+s8Pxx+5FBuMrsbA31YWiofVEjMr84
ITXfkJS0K231YhrdHfbTbhzyG/nOrkGVGfa53yvSNat/Y+Rlg4EKHG/OZsELR0Fxs6fswsm0VeP+
MMoQN1jHSKX17FNp25Sv1vxuYBaR+7ssSz5ZBP9saYkptF6EegVYfA41gARDchBs+kSCu5KWABH+
ep6sW62lXmTmwPXIiTSRPcwohBK72lvThPS3XDvOcaFYERft4vtxOwuzAXVg4cQbVbIoDEmCqHvu
dx0Zn3kM4y91GdNJ9V7DPIYIp3W+ionoog7cGsuHKNI8a6LA4mUsQB0mDjszh9+HYYn+Mof0SWz2
SudNZj3cMDNgCM3zTAS5rO+7IDgVtkbOF2QUbtHerDayir0h+M17xx8z3a81aUNg05Y0C6+wMGvr
KkMjbOoOc/CUyd3SG5XcktT7fGl/WlV+ZhI6rH6ykeCeZItUETyC8KKCOd2GAbPpdOLFrv6oHXeN
8lDzYktkxao1ET9EXp2lxwbOu5x+psWzapW1NOkf2niccGKGGJ8MUtlTVP9EIq0LQQldM4hEW8TV
4kOuw1FzjwGGF+hlY5lwe1YvXYstIYEZUmr0gYyNoTFWKqyurOlfVMRVsgL+PBv3zhThnhjXipTT
tTUICRA8A3CytaOdf9hM1In+YQJaeJAXwuymzNlGpq3TFlrZkhuSCeYkJTUaEMQSNMZIlVu0qr9I
bRrBAY6HYgK80n2bw0NZZr3m6zJq6m0yHAmGCw3nSLrGVpOl9exEh4a6v8RGEpL2FfTftXJIheG2
SPeM+ZtAynUoKz8qqfWrZGZkyHatDtgsd1BGzNydlPBLSaMXxRBeESfHeK5P+Qwsb+Sub4Jd4eSe
HWL0jv+QXCWiuplD8y2FZEgJh2ogYZWLT4XRFGERB9sm3Ri/Fj7BnV1pmwHl3mi96tCG4BcQ0mEh
SR/9AMWWQ9oPMnrf4i22UrBD1WcfveU20TnMVxREvSqIiGipWqaFKMAYfKBE1fHnQcVBBXCUdHkf
Rvi9B47VafrHEeZygx/rNjzKrKj7+RJq747sSeIN4CmrPvC1cuiPrfWsk/GzMC2CKyv81tpTmcw/
Tsc9FGUADvJJ5ACV2Fip+U0RfyZ6lZBWBkgm/upF2+C0JwfjgjW9ylRa5fK1luW2mAIPCaiXGXfS
ltbipZZCIrdOOcNwk5erq+DbApBDRKcqj1EqnkEjfyldjZEaDwxaSv6lfQ0qZ4a5gf+1d+B78GHB
zNmOavMnJPUbiMaUjKymIoapZDdwWDBVS1KCm+Z9i2eaeUwmXawlLRaRskAbVjN8bCXcKJzXuYyk
qs2287xsfMZDAa1+0gCBsBnvcGgnWn6SkZ3ZiKSGusGC1LgkWqIbVsitBTMDSP8v0R1U4fXeZhfC
k97xCObkS/cYnMi14VF/pjO+YL7amCW3qOPFBfQkyYbXkuk2rj1SvkmzrKE5ZJsBOIGjP9rsBR+8
ECdqQxvFsnSowm3cHRP0vvArZmeb0uWggSX9vZ5OFaK7MPE6ecvosu12XNQCTMfFBL3ivKv1w5zf
8wFRHdrdWX/PtV+D1Yi9N42rVSoe0xLOrzhbd8xC8X0J7QoQcpaAdsH3+lTw3Jk+NlKWhJBI4GYr
3OwWGICM1w8JAIoayrl2yega/YZTUcNDaHzl03vG9KT9BUszJxvmAMo17Y/aQFqJx7u0UOjbbx1E
OzxMVncTPaE5PcAIkDvwOhvwrYDYZodAx85GrbnJ2dbFZrQR4XMcKEGikwW/ywD4/WprX2OCwsFV
nDNSv21r/UPpgAFXBZCWO/0uVGfDs7J3u3h0XJgET3kxNDI2aAY2gHEThgct3/TSnuE5+d9emVQ0
gxsdNOBgT4RJ3am81nqEZE5CG8OK+5/U3Mz4rxxvtQHlEhYbjLhz3a/0fFVnIEhXVfsjYWlv38x8
Y8knysJ8/razRUcJeglYCHlZ2lEUDC6rOzn3SX5DIZBI2FjEU1SIkr3C+IljeqKjAdGFzDeke+km
fgOAYtvgnBa5UH0Aqt8YO/JmMtvVB1+tP+heZUCOQQ1gEaoHAdFN+QSwYJUvlpTAz6Zv2QExBYWA
OCtHpQZDDMC7V2BwHP8sxRuvFT2VVZ8zQDnKa2F/LmJ2yzpNDfvf9ww1qCw8tfR7+5Kpz26JnXyA
dpkx8yDCmcUJBGOVf8pLSsbkxWz4VeDbWCZCmgQw2TKW/U0W26d8CHemdB1yv1QwsoT6lTEqd806
gN+9Inkpc679CKSZwEMMnmR1xVRWm8L8N+pEGYYA28p9xJQi4w91zIYkFjpJZ6wdLSSFmv3ETRnf
EQd17a6PXsn04NXClNd8FcIdMFIOm77G0wYKA976cDHLB4Z9rssS5TImipAVPym8KLF5ezpG9u/V
W0FUj8HJ+k2Tg33qPKEuCVDfaaS942Zl6nJv0ytPioWjxtEuDJ2TCv7ZEoniZzQ6BnWbAOOHVbYk
hIgBeuSpzUHO31R+uzS6peVvD/SAakO6GhWQeGQsUe5H6i4Ru669ifGKP2+Pp6vWNyxSBi7xaEDA
/wPoM7a2GqRioP3MoI84wO7A6dXF8DiKg8aX7lD8p+3irsXPGRNJgJQqh7kCRE/ms0rwULnaN1Qh
KdwD2FHm82g/pIHwBxeFUXSRUIBlwM15cXDN1uTB9cBptkKyiaA8tdNNY/ql0DM06fwcJS9YjjVs
z1V+wgeJDHNj4Blxenf4DOcfclLi6I/ViS0Nnoy3gpBFfOchcUHXqd3mTHkBqC9PFmoBVyznXvV0
0LY1CnWh+teqoRtNiNvQjITU+vLI1uGOx2CY/mnSm0BJU+q/2rxDytHEfmF5Bfnkk+3aVGFteFL6
HYCYFDUgCbcaD0hqX5XwoJSvOWaoDmrT9J0Ux0Y9wsGjWTjBWqys74lpu8ULHb1mwsfFyk+PzIvt
PMPMlzBgMiYVfynvP4Fh/asD/lTemiy0+2OOHIpCy9HOiKhbSywoD6D8MB8olVDMTqfJesbEniuc
hH4xgJuAKbIvjM+s/bAqfwgvafJhaH4c0HCDmHvFQIb/sMk/J55MfcP/VM4uoZK3AJe9vYsKFi25
m+r7JDoOuO8kfTsiV5iVdwgMncMiFyITATj2Dsq71WOwZqYmq5MvLcpXghNVDEToo+ZnAbywk79l
zIDtYTJORKyTLTpNPyL66og14O6EXFA6m0ldIzyLBNU5Pk0SDBY3+j/m4Wa2xjRc0itRSnL+GRcb
qwVxKTT9r0N8qPstIYF6QlfEGINpFUGCFsffnF0ZaQ3zsdfdaFkpfyddxyh1PX+MNfqyLS9nOKxz
zWNkBU4VkbUZsihHGthLlzx85tV7FTFXZlsz5PMZW3vd4qplZsgB7YT/IvVLdu5FBtxguY0OKXtS
5+Fo9xlApeUtrCcpAo0Z+1n+0szvIUspSxqOahy5YXJboofikutm+GppzUI3zXZTcjLDrZ1tIPH7
Q/+OlRbF9EcGeF7+ibXPvEbPQafWhm9d9YE/GWMJ8PSsYLKL7scbw53absbwXW7fJDXe26q8xvnH
Y+ew8B+1R4qMs9H5Vwx8IOU9+mFB3r4ko9jbA17PadUOx7z8ogRyDeNzTt91FquIi/LvJApcRiWw
PS8NZEMVKnhNnQVoPTAuo6n6bBJN4OFIRbt7BOFGGRe/20c4fBjD4I3z6HYZDrGI0QkybwP7AVSl
br4XHFx4MmErciqTolSjvmI3KMhdsyggVC+E6F+i5bRoopoCfaIBm/0M5GtGt5KVW/GSmeqFtUUp
XQrDlxTUV9rDjKeVpZ/YWGjvlvyd8BxmuPEKDZ4Q6lsYzI/I9rDFrmzpy0ICBP5FTe5mvm3TXZ9d
neShBxe8RCgzMvA/ysNsXbs7oDR3WAkNHJcciuz3ZYRLXsjJGwNfagy/cF76HtCN9qfw1TDQgRl6
UNtXGaljYbzCbkRvu5lHZ1WLUV91xh8fXpRcdCKPdNMjTYCK6oOfGx97oiYR/zjBOchvgfOQtVtn
7BTlLMxrU73lAqSvH+bv+nxqAOOr5JgTGxJyHMJdQMtAg16VRwl0Q0N+AKHBMpfzVp3cynoU1YdC
0Rk6smvDtpSYN7I9VkltRobScQdD0VpF1n7oCCVvdkn3Jw2fY3gDZoG4yoXmDaq/h7XjDYaH2ifF
Kok/i4zfNT9mym567MnOMTbe9J5AJILMY0olkjbRpf21LINhf/E4ob+q+RabnUQlXbbWOZ0Y5gLQ
K9fSklo1PGTpxv7HKS6LyDVgrL0sHG4FqLNYNk6arUNbxgi0SRRKsF8Z8V72r7fgP7GXm78U8emw
+Y4MbWN2B7t6MxmhyB4JeTXGMhowCkL8eYxgdGibyQgxUtoU2HFKXDlYURqE18klSAjYZgUNvQau
lL6JuDVmZs2vXfSuvsEc0U02FYRdGCqgTWyQ96plJ9/9zvkreIou2zdI45j3RIS0JGD5K5zAP1Oy
Ed3JNr8MLqX2KqYvFurraHrXp50deJlDGco9wQpVmp5xxCqHhnMtJMAdjJVsYGPECm4tddePBxmF
fqIdUCE4418B0QBhfUvSBGu0QJJPMaEaTKoRkbn0OlBpJwfiyLZm7h+zVVfQ3aPHDJuzhKB5krGF
Tetee6Imi6PtEk8xMp8uye8ulx1PU9EbYHEV20nxA/MRKh85/Ssaih79jUj/8uZrxv6pWKBoQImw
5GWO3EtwjAcmTSe9uioQlCOTaoHHYmZu4nbqzwgj0shB1iT/BHOVWt3UnE5glA2YvMk2qe92jyWs
OigVt6aggtF3FueTeMNBMJGKNb8xFgCtuufZY+VZaLeIaV29Net/JjA+hzkvSKEPRcG8svwX8JN0
2yX7WObFKBgWVZum/kwTAp7Ok+7PAjv78IE/YZGW4WP1QAeHhEG13ZHECybb47oG/BVQxXcF6NKf
Ep1+nxx7pp+Nj0hjNfEYtDAD0/RcBn8JdZ+SZr6l+1Z11dBFQc7m2DD5PxueCDnbgWhjA2SH/tYl
UEcfxK5OPXJa7WkXHypNLXK9qL5byp9aXVsHEHy1WpKqyxpny7pFRq6+Bcw7sCGw4SPcJb+ZxLk4
/BcL3YK/pjoLCMQLoAt98oxPkzP0g7RpPS5dVpexDFoSQ0PFYZnF0zqDOE4YQmNtC/tJgDzzQpOP
Pm4e2vidQ5e0vtATYMC62R/wzMzQr7NzM/+GNZUAefP2Oi7+ZQhaq+4ZRlzf/BY0/c4sqB9DV+IK
d5XotR2Yb2B48YeXiiegcWsEIL2BGXIfGsgYYuB0rtn+6S0xXztFfW/xExsOCsL2XFjueMaWuF7U
mwoYfuCZIVc94LDeOIwcjQEtAiOLMD/E4BVm8aPMxEe70nRMiDaiwwF7CTZfxL9JxCP7VxbfFRIW
4rl2qf5rz/+ibwN1hCrtMu0fNi7fyBMyjDaCr61ZHuv/ODqv3caRLAw/EQGGYrqVRCpnS7Z1Q9ht
mzlnPv18HGCBXQx6p22JrDrnj+/IPS3pJhV4e01uFEjk5h51rw4xkbBRd2GXPo7jmbIsupR1PEmm
R72bKyN1JlqZY0WR/6BOEunoSbtSogfxzhrSwVJX06mNcJwlNKIT6asHm7Ys1nZEdSwpJAa+DrYD
Rfk1aAHjz2BQg7tGtXs2sKZharbGteHjB3tqgNCZKRyD456/inOUqDV7eiXYsqriRwT7Tjn0rbeS
mUrCZBXiS06D7kgpucwvFMf7mDS96UjAXtvv7eIi+3sPMsN76jeUc03/YUjgbY+EVDp9dLOApQuW
9kugiLKQxhn0TzXxvfyhe44Mi6D7yfERgvcQAXj0EbiSlKo+2UdaQhOMjeWBiy6JO0y7ORtlMcgv
xfiNChZhKJql3j3N4qfS37RoS3jg0mh3Ba+lSirgXZ9OpMTbEQjvUYES8ARjyPwVa9y9d7P7isIv
ejYCbMFa5+q5i+SMGCJeeUhkc3j2CfkEWzngWHcUa1mYbp8e9WEJl1wD9OlbLvHJwG9C2ghCwJjD
lKdjzLfsq/j/RnvV1jfdGhfl8Jq4n/j0ZA7q+EhOdI06NoaMNe6seDStxADragestqOU1SXiEeXc
wg7cuLgiTAXRNdL9FJ486T3IP6XOBUkT8T1IMUllry6BfrjLMjrHNc0E5EWaKFcr4XriYolTpzik
MoXJtR5vUGJdiJ+8+Y0R13WYL8fZ18QBGXUhjSobJnFdPcX1YWx+lSLeVNzuRHutJnpF86/5AIxT
zPQhgF75zGdrOhCmVs6gJ4tt+jKD70KJd0bxbQGxYm2zOiiIZW5eMpYXTGD0KcKoc0EhxahcyTqU
LXjfJu2PUUtNOE0O1LbRyojKuP0ifQFV2TZKf/8f2h6K9RbgGRTA16sUU2bNmWtzNBmop4ngarm4
u5xdPXoKDSPTaQ6c7/l6ggBH7SKYuzH+UQaOquhI4a+Wbuz8UkvnjmOaRpWOg2Y8qHQHUyBg6Rz3
O9WgNm4X6jsKMfsfknva4ndSCZUhK4/QDTSNRISjREABHD9HWIngZxp/TEQBLcNkWh5UDUHqQDET
fGcLkcory1O5rvOLyYYZ6T8+WLUcYRd8jvElru99tqkV5JAbT7tmNioITOO5tpAikpS4BWN0rsQ4
oP/JV92A0pQ+xQZhA1azCqPlb+vjb73rfsdPTxTBvOKBakikXMm1TC+DfyRvJQR+xwVmT91RecIu
xbx87W5On0XBwuaDO9VAsQupkKWu+J35Cs0K3TlPs5vQAhGF8hYbGCSXIt5DJPSklHM6tx96fSTM
Ppi2FNkV1jNpd2Rco14ipKpkU04HQtS1hXzB+cVzYV3gKdvmQATVSEOW1p466c/UTuFT8nDUYHOq
kMVAhUYEKSRQ5kXNXXMin4ueBAf3GYuVVXPdLeb4REsj9HCRv9WA5U0ULmMFLmfe8Kg4RWHQwPAs
GMGsagORijsTgcr8B2r1WaT3XJ5dfbgbnEb6NAaqg9aBxZ5BXvzIQzOt6APLEBdwT5LuJvkIt39L
3fGHvV8HKHEH7hlHMaj5wPx992ILBxKR2l9CuxfDeoQnwBQoAK6xK6GcQiUo01OR816gSlqMx8h6
o7GEGWJF6aooH6h36PWok1eOJYo8oZqc/tidEjYQMsrXmo2qW2NDOLWsrCc/dpvuSkQI08yRGtmC
Fyi7wdNJg07WNmsInLTihsG24PUJxkNgviLtKxDv9fRvkG52/60WG3DcFjU2rKbdkj0uTHhWzojq
paj3oPEAmJbQAAB+CG/dutwbuo4Lg6S6s4Al08NdhpMXo49OX7CFb9lU7zb8d1hsATAoXSUhhn/w
j/FKnnsB0Cxj5V/H4U6etHuLOlJR5hT3aoHBZqEq+5Q8m+Qnx5Aru4zaCtrxnXk3Ef70YtwE/+Tu
WDanHAbQK381rL8dAClLuAx7rCESXvvi2XsLxtZU/PBxrVteJ8P6R+ZENGEB7guU41cuEaz7k7Lv
20fU4ornC0DXR9JI81l/xdUlTE9DfM6mb4G4QYPpKrCr7ALAFXOvl9fRxizKbRzBCaF06fY1GhWg
Dw2L4aUQN8tiNKs2qr4rascjQ6SBze02fnHpgu+OsOByItyy7RzSs9YW6etZ/6PHG1wbnUU3t3yI
0GORB0aRFwgGcdhZ+NbQ35ukf2LYl/IhSPi07M9y3DahhZ4eT/9ZLj7qvHAI4EBBL1vcGNuQdy7v
N/S5k6xyiaP1gGgkUYi3oPuTH8FOThKxgmw+YmvRn8w6ltxGBfOMfhY/kZKj3rzK3a6bKE9M9ylN
Xl7BG3eIYSjkbTpRg8N1NKjXXrmwzxXxJcTFBYy+NNig1JPmuVbsmLFGc1S/lOw3zNzYtEjFy5nC
uZMnR+JILDB20FDIxBQQEpI2z5xTBllmWv6pvYMwTWUDHznk27p2ZP67wf0T0ewjgiUK6obGrZTf
jQ2B+vMCTXD8ztAkw9t6/9/yDu9fq8H0KVwX3GL1jP4X0GS1fk31VSNb+2D4Ssl76AgezpklW1R+
NcruRze8Ednh2pS7CHkZ6w5hqcQe/sjdt66/pebVQLWK7I15CWyseie4UisvUCTdnI22hI9uKSWl
amMywhWV7+s0BqhAa1F7ZFAGR/xMm5imYCNMv7zqoCf3hOgpYOaK849p8RPtClbykCQaLGQWTXXM
Q/UGtLsjZJrrwv8zcF7aAW5oH/jsSFENrSrm9F0DViTeXun+xI85nhXDNVSnTvEv8Kn8kn07EmSZ
xOsIxfF4ZfjTAFvEm1Ed6pinfW100Phno9ooWo9j2mkydUsQCSun60cY+pBw51W8scmIrKfqDU0S
kQVjqK24EQeKAKOa668KcdNylo/LKPtqov08iAQp83qvLDJ110evKFtHrIGcPpTfjOJJl6Y+K912
/Hg1Y5sutjIquC0VnDUpAJp1GD7oB9K1pa0f4Ie87ttKLgTY6CaxT9E9ts5K8YS8QygrjHMvE96F
Xowdg69gb6eXqrupOVV3LvRRkWiO1V0AuDVrz0fshTdLv1WIXgOMr1OzM+WLJJ86bn2EP3A3Fmid
Gv/rFcwUKMVQjvvFsfcJ1I4IXW3PRn2KAdmV+hy2x5GArw6ggf4peT6T6G0FRJvv2EUTboGZDYtp
BsEH2XUKJWT6p6oXgG6EeMB7VPG7QgRqbPyDqEQvRjfhlr5DFzsFxCGtVVTi7nOLnI1n0x7x25Nj
BQnzUZCjTfLUQuh8tVdJu9gmvjQgqFxcjO6qJ1efKUFV7+Kj1B9T/0XHkUoxJTtMfguSt5mY9bBl
ih/hr73GCfLvUPE2mU4AcvFeDs8gu/WU5dFyaLBAbpvyPno84U5h00vXY0deTAHGBnp+WYYhqSXU
wyig+osHoJ05UwuRibYg2Xqgr9Y1VvbSeOxtDrRHLYQ7B1NWhEImDP0/kQXsorhJ9pvI2rHRwb2A
/1HDHyJtrq3pHWUiqx+HpSdYna0cDWTu1oyHpSAF8m+GVdRxQ7kBlqeEz4GzI7mY/S1SVqN8CcW5
UA5EhTHMRVT4Qq6kGnJGmiGaZaR9oor2tFXZEfDzm1puCujLSNOiDBdAOgWPvlK8U89JIuu2Dg4Z
s3VAbEFVhwvhvRm6Y03LGg1kHX7YnDrjeNWzH/zpeu9OSN1gR1HUq8UZ2r/MA4TlzzSnbWjtMSNx
PtdcG7Nz55Qp3+Qz4Lv0W5KIjt3PpIwL25h2oqCYfPb9Pvknm5oUhJrkBwPdRIZaAr83/ncLJDv8
RJ/C809Qp+U9Ansv8wVxWwRkcER/xXxE8ZZX0W+av/hQ4YUz/9UAw5GsYs1agoKAwvSg/o45jCw3
EdpRDV2nDNn8MNhGPRW2C4oB1xLIw87kDROgaVcSRM2R4wovlPTFkxkPa0pKTHzG5cY2bhKAZaXu
y3It89LVeFZzdYOHL8b8GNGXEc9Q6GHyfhlEiJIGJFpq+aaM0TSuUGKPErcfwLNPQELblRutZ316
mMU/rTYoFPiRwTcGoIj+i7eNRAtN/ME5lOneypA6INLgTd0DXNkRsa6f6EbY18jJzcD9cpoidjZ0
CL60WEWpDbhKdYxG2Ma9xsVMYLBin9sWcLqjgoubsHPgHtRnUDd7234pyWNONksUon6taDmeguBc
sG9LqQ1WVhK13DqVfA6rdjUUvy2CAWWlmduIDORJec9QFdJwvJSmZ2Q8o+FCootduRkxMvWziRgf
82vQAMLGu1AQwFq8ZOiJjEoOo2kODXbDSD9U5q4oQmilexVTpKuxsMh3E+44emrBGz5qS4ZkP9VS
vDLlczGhn7ohDbArHK8XT3fbec9QL6SKMvEe5PBt4GiyDPaPwRHFuIYTtMgXy9mKkN2y8r6H5lMF
jRsJTqRoYOwdM3qX/ZON5aYsfytKYfgEwAm8PdkC/L8Mi4OHDMuW+RMQLl+SgL8Jo1uARy7tPkz4
GQ+5i/G00CkiIcZKyQUbM+zEL8m/quVJlE9ruMajW1jb/hSlRxYY4kH60J24n/K/DC1VHm/xMoJy
9ulKna5pw1jeOjLuHaKU4x30VlJv1Ae6M83YTMa6yW9icFKFZd8ZNKiCGuAZmWXefaUoUvzsTkcq
jvZrZpyhqYAqOyiOXTYQhrvyhytpCuqwFe1b375UQsqDLzU+eclGA7n2y0ev26DF05KLwtFFvTXE
ZTDeZEIgZPsrjzEl3OKUYWJw9BH4Gr/LUlAcyrhW/Y0Mt4X1SIpTTOnDsNWGn9TbzMYUfTRWSrgZ
h18b312KGJS/Aa+NfsoG4s44m6nVUfFJx/43ygvqFwYDgdGa8VeyEX33Ny1B7k7hJM4frd5mwTcq
2NC8xfN6syaswBOngcGaDziK/qruG31VnG1nnNNPjwPhIqBGgekWA/s3/lK8ol1yzqw3ub96fLYp
In6BFN9Bxwq7A8PTbf3exf/iUVurHxuouQhMuSL5HhP8q2E1DbA9dNTWSkSBBMklROVPsqrIPyxS
jFOHiD+rX6O2b6Ob6e+x/YXFt2T+0yGxEQxC9QuO6zpcB1TQh0sRbVRxHycGxwb9wJsIsfu67WdB
dYN6GdAQNyhL5PlmaylFcnv/WpKhjUlO+9Fi/FUoWQHA0Y+wILbJvQ6OXcsRYq9k7w6GIcyS/tRb
ijqnwPrlpuEGp+NQX7rGW9nZaTQ0bPt/aKHWdV+g4qqXrbA3ZLCvOqD+Kb5Zs0S9fonZK/XSyhm2
pTwuBr72BHf4T9U+C4tgaIufn1UWsmYxMoBrDDAxU1TKT9PI8p3O2uGQVXQMApZ9+vFnz8hRhhfJ
hEWl6zEnMBDgMWB3LpTP6qb6kMLP+p5E6JHpjuAlZefk8hOtK8mHdnhJUr7hCmCYlzlUmjVLMwkj
lfergiKZy0Y7GRPP96YyyKNwx+9w2qgBI/70Ik9Fgrfvh29hPAKilagtoL5rYZlnSTpYw3MuSxnX
YedIujuSyY1TRNynfA9GOopNzS+i/Qv7fx1xJXMFeNLve/GZRltl/PDIHqnF0Vdo+b6wCEl4pHos
QSjHrGeOkLI8zybs9K/+LLNhWaEAg8BS27uGOqTgEWTpSkJnMo7COI3aLjY/Unqd8w16buQK2gOM
1stI8V7h3GCIJbhpYaIpn3gvrblr9ZnBkprc9pPlTDyvRkb6FZwV+SeSibEAVOA9rt6ECQj3NSXE
P3h/WnqQ9b1AmIAdukNFGDzwhGnDU9X2WcIsyiNAeQPLdFWR2X3UeTFiw7Xmr/NHyw/1jMfVe1yU
SXDTsIGpDC4DE04MsTj6t6G8F7HOAPtlpWclp8V2hlnXcbtDYoL5NyUfufV3g/ZSevIM05XxLSNq
JmOlGc8R5sU8+Qiy78i+6vlOfPjN0iavEgSZfDaBkxY4QEmRkiMyVPk8GSyrIVgQmeAbN7mZU7PQ
aSVc0GzGnrrvu2DXESUXcdZSTKMgSJyV9bNfsfHbVStvRs2VSDTLnzl6y1FcdTwBEYp/NXPSbC/h
ziK1QSzVb1XdKKxxiXeOkf9m0pm9MUWlLc1BZf/KdgXnPWbMBYj4oBrONhFkPXWnlKfSB/5B/pL5
aoJrMsk0gRG4iY6LiCXqp9o+da2xW/rTfpIPSvdTSjfaiEP1wMeKArsd1zg+FtWXNPMfHdpZgD+g
zZYHwcKypocrq/yXeo7RM+H4v9Lg9OIH8DjxXJ0AB01h52LDCZR/RWkvDCQ3LQCE+IjVZRmAKzwS
rgik5y4GAuUoMgLBHqOGhqZ4mtJ7R8RC4t+s+oJNDCBS797IJ679Z2yaAJwsEO1mQNmg9KQ04ILz
7ZXPvxmZ4HwGOhJO7k77Mut71vKjJ8cuPhIN1uMcT7ydVv7h6DTkb2tcCZp0cXipratIlHBPHt/k
z9CeiWrsumdHLO1gvw2MZZL6CtVibSTXEaNdgyo34EehKGIZA20pcwLfLFeEx7Qj3Dwr2V/nUebI
6qPxNnM2lOmI6WMEy6zRLbZMr/khG1xbx96RnlUyZcyNqHaUnnGC7814H4gTvBEevu+SGrFJgyam
5mVSLmyAhjjm7bGnNDvdxcVKMhwf76+8x2so8lcNkBlbj0C/W+0foQ6FeRnyO/JEDoMyPXAlVxGv
sTNWjM+XtuT/A9NKug99t2S/rupykwWHkve8TtNVoN4E2nIyBueLqAg2Y3PPmjt6dUI6D2W5bb64
VjmHCtqLkocfsNUsEoUE5hXakNS8dcMVEN+aCK6/peqRK6r/NFRUe+9EUC3LOxQzlAYUZsgdltOX
wWlDaQJ282aD6ElQyKLeuvyuvNL41rTdsnnPYDplPlWaQD4Vi7u1pfVQjh2Fyi6OY1T2YXhHQZTz
+wLlwI+j77XuOrvZ3PdQI9SOcbOqqMsTUo8yW9tjvePB/jQOsr3OynOLbD7071679ZRVZu6TprkQ
WbYKQYxCnzxEMoXpAGvRcasQw2us2qUAkJrcWZc/PivTR2p9w8ssJ4w9blw5XEhF64SPzuru5Kau
gGayCXYtOhGBS+6c1/2S+1BXNKOE6Abp19KO0nTVW8LF0pvcXgdyN729nnzHBJ4kw2+uX+KCOxoo
qXItBDQE8lJoWkGIdpc4+PTGjwYJOwfSRxj8VgKRqbUn2K6grdgeVmVhryVGP+mTEcGar0osviSm
pgwuMsQOoyB++hyJDWZYGO+0e/P7bfIMQjSxQhBQdkV9xHIsIZlFHzaQ+YraptLfR3I7OpS9tv07
ZLsJFsPyfnr5Q1VHxycd3mg/WZTHgohNC3kJ6VABWgwBCJWEnKvRTtKd7mGQSYqPO9jhEAK0LZIV
l3tBgh2KXwU036Jy1+mnb+B6vftRUFQMdG+DtB5iZZcZh5LxcNAffbwfpc3AF6SOJIMpMCC5vuWY
mfT4GmfA4MqSd4+oeI3fLmjee9r+moaB1iQF6i60YwFdVV2l6Uic0ZKlGmMJp2AWuAbRLeQpUfXt
yU7HZzCLpYUTEVVcF0ceuQzeENgnN39TxixQBJKNaoMrpP+uzfOQnARFXW1UcHTTnkPAsfo1mmSg
AL83KObSo1osTCavETUs0oRyzQMuopMub312f3opWcpJTygXYD618VIeYfQPXbckO5G+lP0Prfos
o19BGLJMJ+00E4Bq8yzKnU2ea/GmciNj7m/2YrjwJZOoIOzTnHTSw9fTNs7CXwLBpaDD1U+hkdW5
VxGMEGRub4waPSdiwU1HFBaZh/Le0+nZQ41WrxrUUJz24Auz5ALdP+dLwXuQDEgPuicWlVUV32Nj
co2OppCheajGN0Y2d9JxIxEL6y8lcRPooEXeLEaJQP4BKRt/NlMF7D9/HXh5mHqIqvMPEzED3UmX
0iqWORnWHd3otN60urwW6j2tPiKp2urNE292FX56mc6dhdrUvHbmZxvi4AST0rr7CB6bMEa3nrKe
kAso0amt/yg2dGpEdSqDASrBwR83WiTQYgeXkvLyio/fBjgkmjSolxIhFQXCRMF4FuuvON22+aWq
jj7Wg5BkYi3KHgnWfxvzXam4kndJ0D9qqRMygNtk7Iw0dSeqAa40y5uBWsRzIF6dlstlT6Acdfer
oFEXglyVtqMF0S3h3WTKYtGRdiQhYQlzJ+9vpFst+LJJg4MqhLGtDw2lWkl9T6mX8DkVLd0dfDcC
syUMeNFDN+J4IC+JCh30KxY89BQZ8FgQQxj/etpwCfVkf9hQKbXtJhqqPMeiSKEEwYgazjB2HLxN
S9GjowBm0ejCsst4PYqf0DAYO1T0L+gWR7caoUqMCecLiMsKZ2UGyyfGENUiDn+sU0CoAxkKBh5Y
m+lHJYmU4HUeoSM2MidC3pUN75TGbKboNoTwqlwcMfofDAaIq7GOqfpSVbDl04cmzPaNbNAzMrOd
0GwEmAn61vpb8cg7qOp4AV0RRduUApTRduvZlP/wx9/WumKwwl159SrOQZhbsslEdrWlT8n7Sq0D
OYvLYXx03jVRPkX5WRGax3YwnbLsFEQvVb0WlFf6vHAVt944QEFCrjCOkFAwko8VcP6AGZZqypX7
jmd6GSlvcnIXzWuKPhT7WEOjjdZTRq0D5RlBdeult/RtkFUVnFrlfAy4t+iLhD8Ecpkm65QO5ToA
9Qrr4+y/L2RUXNVvHFn3cVbJBrQypuE/u2BmJJ8wY6smLWFRKWeZ8hnr2iftou/nG4xYD+I54+Yc
WMWeylE7+IgQy6saukOJeqaAfwOzQZdGmwTMsMMnRh/cMgVoVFH3GdgvCl0jWGT+QvunjKff7rhn
1NwZJMmBVyCiGyraaEAw2VtKsaHQgQtDQS7+r6ugyOrG58TWDnlfQtyWfw0hcyZPBTFlXNQEqmsh
8VWlU7bVhgRvJ0SoOHQMNaGHNHOjV8c+EpS2xXel+hfR6pjQRlRV72XjUwN0oypEbzb9sPOy4hyK
GK+OtZAhp0qN5bUbHYqogXNe+fyjzx9G3TqjbXAXZHDhho1idV6rCG0JATDUXaHqfBENgbBN95dq
0anWlV8JNVPQ/y9QWbZgl5L1phlnuguIouGCIS9E1xqEpwM+6naVoEYANTVsbHQu117Q4L6D+IgI
jVLDH5wRhGoyMwXo07dC36swB0hSPXH1zA+rO4iI47ZfizrZlx8qs80EkZxjem1MfenHL7P736xF
lbdEbM+Ryu4SCWFXa4QY09QSR27I5NZLwcJj6ZkIBrBrTIn9PY25IDYpaJphwRdOVCAJhj9ozUOt
zLvhVRiXsLfhjAnGI0WvX9toaLp0mYp/ef4zyTHO/4n8QbeCWa6Lb9SMJyn6CFCfS58WIx3zWWW5
LRpf9J+hj7AIUnSrVDxm+6IhDkjbyQ29SepR9r9k+OoClYq8BKS7FJp+HvX0mUHVsYiIbNcSfZ8g
x5sUekTjgx6IuRNhKaMJtLDtmPk/sxjddvgjYibGHFEhUAOOgdefQ+a1kyTWnbyzDG0fZyaGq57J
XePLnpPBCA1gJrMq0iqHm2L8o6JtQt5Dnj3+l7r51tDdUGwLVb8jtEUDOhz6e6TOEayLRgN80+n0
3fgQdwHenxUvAQU/wT9zvDAgq9J7ZGEkAgKxUMUk3aMoSXqQH3kcETTGrEVO7tzuBALgpYe0f7PV
GGMeozlCFHWV8zTVfAlK+FFaXCe0nfcZQlmLpFA3Sr4RP/vtrSuuoiS4j985WVrIAbDILRoTKzxa
bQFjDh650hRi9le9/YGcIMq0lQYjuva9hyURGKiuZM5vyepccrYXEeAWGSoBZAVHVmytMlKogm2s
bAPdIPL4OXiIz0johLWCjvkRPOslfoTcrF0diyQNnfxNIwH+IH9DfLcNts+eT+uO+rXif5XeRsgX
edyn1W74S4nrs0ZpWSIXmXdZWDalvtBfifqD6qtDnqFBv0wTkg54NQ9JzYmlKeo2CoahDuBvCEEN
mlPc/wi9JIgY48DeVOmQVvhp/+UFvPScWZYwsfZuBagl0oGIuBXxkZihTN1c+JinEnlyTKtbxwrz
FDXCKRmDqClrZyRa38MeMKeIdPoG+VuKNNCX862pPkKk+0OSr+Z/SwqYkjf4mKJ7Q0Kgvy6b49ju
JAs8aZs+Mum99b9njwH/KRF0aU7l7VLysmpiYaY3KXSRcvpwPxqPwBWfjlXczBDtJJnmFZWOykwB
EqmlEXKlYuUYkSPRw3fF3Hn0UKvk8B8jcHTMxpv55WmKZ0KXLNN6lF3UUG6A5T7Be0Cd3dfIEtB0
7baxE1zqYE0KYGyQbHmn6ObUQSrLi5+3a0SXCY+GT73eHhR3FOu5n4DwOFqpegJ0zpiWAs3N6O6Q
Xcq97HibDI6RXBIaFP0DCwQlD7MQGaO4T7lnB96Ou5ESVgtNJhjmsNIB7htCNd/aYk3eix6vSWvC
NjJCwBSbUXVVDd3GU8LlflfLc64uC7w9GY0yXhST2XPnCm0nVBHf/D1dHX3KsK++7A4QLXDA+F5Q
Ztg0QNfad46LtGjORrutsnuDJmD4rZm1q5LLqH6nzG3Btkj1QKLP7Rn/OhD2oZq4LWjtaPJjApFf
c2DL5v/RoqP2OcnnuoanUNeqbx/YpkHoBGfFFKyFCFdlNa3Rq+Nu0AYJhcxTZQWKo/cx6ty8uvoJ
LJK/LejYimFnSepNZW896EwOZ1/Fst9zlQygOnhdm5sM7SyoLOYDVPnABL2dMOMpcPGj6P4m4m1r
8sFxvFORc+oGp9HvJSL/xnpacsX4fYn9QxMeTeZAVbIZsA+Bdrabi25Cr8h7O3sOZrIa2aSN4lNT
SFiVKdzG3IoTssyJVkx8dw5dGZJjql0r7S+AlpCUZzFH2fc7G8ujnn6JNgWDyxBwH6lspv460tjE
+BM1LVjFV1pQ2kYmA+PSyZKvCQ1t2LfD9zze0GQECoOQdzNGxQ6UTvEuOXqIBDuVZP7YHBIjy2RV
36vW1YgVxgFCkDmKG1LFiG98i0y3rf1VFsT3nB435TKEx2D6RDQQ2jOi3ugV3WRi5Zu0ltof7Xj1
9VPJFE6GvDtlG7JYMDNpOg49pKqzQs/Dt57SK/8+gXG0vHhg6nipfbpVY0cyGhf1ZkcSQQgK7mUM
x3i3UJkpKpIPcqzVP4Vomqi3cG+ulWIbBrDzvr+Tw0vQ/4tR/auFykgRrS0dBkF6bzjIFSythj97
OZECzPnTMB9tdJYTBl8Xp9m2C0+Td7Oqu0kdhJGh+hlcJT8DmJGajMKTdbaB4v72xYwjkZmOxOM3
VFcJNUneu9EfuwzpEIIg3SZQDKV6JG7Sh20bK9v/jKjxLHlXhLREp0U9myGwbS5LCL8MliLYpObO
JHU3V9S9L0Fg6ywWvNvR1VLeYiIbSNFxG2mi6Llxk5rQrkoBQyZgEgGeCTCraNW6jCooth+LRQiX
/sJEtMB3HTd4UPnAK1wlmBm4k9DcOgTtGGhUjU9BfE84bD1jV3rvw7AXpfQLf37P6gwq2sBnzyVC
7YNML6rPUUC52sawPM4X0r9yZPASv7SKX1veBvGPEn62UGiDOW7bfpdVPUto51K2ue5UeAlm+RDf
RQ8wWNA4kackcrdp/YqkEPOTvUrCS2FbpA3qJtJ0ECrF6DaWam/np7d41WADtJajVS5Ax6aHbLF4
yx2V1en7BDesxl8twpoCC0+KCkZkzBtIMRIPxVth/1rdMRpaWEJMbEoAhWM7iDu/QmA4TwkOjYau
zAfg80j+rbrj1IwoSwjkBxFvMVb4Ov1lBNN4NjeVNtT73vh/W6ULkF3M94yVyT7Y0qklZRXienw0
9VCvS/QnhopPnZu3g+dl7IpF/ZGRmYQ/YNha1KKpiiCWAEfHwI8xGYtEVOtiehrgvIzL/tuELMam
HUhRyblmRETeGIHjayouOJ60RKt3CGBWZm1swok8JJLtysZELz1jI49wIqY7MB1fp04U/7farSr5
rg+BQ0Ehq/xz4PFXQQc7auIoQ2uMXxIYCOsIj1lMH3oEW5Nm/R8mOOC02oPcojdamO6YJ9hPzNH1
De2l42hNYKKsu5SDySbrHqtpyuERo7j3fLIxcfo0A/gj8cYagv/Q4tU2t6xjTOfQrhhXPD5mzHBL
s+EoqqsPCU1ahTW89XZm+8295SN+yTEwJBntbab8DOG/CEXDVWE6EyXwaM09emwlUVyzSaNYunzH
WZuOzb/SINl/yEkzyLEn0TGIKDIOvZXUfI0yQRtCO/i8nZk1q4f9bcJBk+spmyGmBx7ZsuzdoAGf
h6uIuM47Hpq8wiPubxsw9L75StsLxUFnWsWXVGIvTEzfNjIrvRpPmfGcQxZk+5CgI+gnD9Nuu7QS
hG5NTNaTTbmEQOrh28HJgN0wy3/8wWuba1t5enU5hk7wqSp1G5rp7Hx8YDSA1snmJGMnRGjkKUCW
OJHjyt5b6V4mvswo7XWbhOeyA2tLpZdVjeqiI7DW/AqgR328mCkAVqQtNSJrpQhRfZa7MaZ0u9sY
2aFDUTGkWy1qVxavsjxtfHTbY36UkI7YgHcqMc5Z/69gcx/R2CgdTm/CwbnM+d2F06pnsvfcqcLg
SwuDSdpzlRB9nd8bFBLe/PEO/BUxynR9RMAxtsjHTwWCdGrMF5Et7yI5pUUmWmZquksm0BW0ouin
8vbBx7Cl646MKy4T1AWa4q+l9EDpDfAaOeZFOWGJmRM521WYKIeyCs7ViPsHm0xLSqdhNBulB/3V
M0be6kJB5Ead7bxqckvNYVNgEBGIGnOIW7W5GVyPtsKy27Hdl0FB3ZhES/1fOibjomq7cxjQhkmG
nC3brHBrMotWdp2u2CzWksaUxCbqwRcxW3Ut9FjAJKk/PKyFXs0pGlrdSim1A/v/WxyA1lskOxxb
kqkZolY24oesLZYaa6qEpSCl+2ZsSa4l083QiIRtrJWkkdmO4YrQpZZ8a02TthKbb8sB8tT6dava
3z1LqsezHAnlb4Ib4+6AbRVLS9VXcOaYb5YyFu5cYz3Q4o9IL54BS6YCsdukKphF5zZYcVBeLrru
9z+Ozqu5USSMor+IqibDq60sS7YlOYxfKMcmpwYa+PV72Letmp0ZjwTdX7j3XB9+39xQOMcNtAjm
+tJ7NHW6GpF95wh1IDhvFmc2c7yNLTW7T+oHc9sVh77y1m568xnrGyQw5tOPm0Dmtb+nBt3HpxuA
o+khXtvpKUTVbPj5y+iN/ybjhLBvtNA+BjnJbhAkh20p6lcSRZC1a42T0ZHf1ZQdBxku+thVWdc3
z791lQsZRwHGriQkDBg/3XPYvvjBybcr5FsfYUsc1ojnUMLp7oLnutPPLmLviCtbcQ/baO36V4XG
ijCUDNZ18aJ9/5jIcFfYClkAp1oxPcZG+DM1CeQ8pMkjkpg2xrl47UPMmhV1L3AngoEtF7mktVip
rtVgMNt2D0nn73QasUlH2dCAjiPlAfMuyvwOp15C2+P8wGq9r1Ja10XUwPUIh9pxUzrcd8t+z5hO
WdlX7zNqT91fsmXpnkzANiw7Jaa+RO2yiSy9LiaONaV/eDR57vse+ALujkp+zoh5I9lPbGha/OWg
keL6YpVYbgx3hWIEP39ZfjMrHxuyIoufNgy+w2SRcBHYYuqVwzKRVQH72nBdMVybsLBphaIaB5rX
G4SMPPZ+y3e9M1D72rw8NmOKSpeXfMn6jCjXyNkb9GvNUdkMnMGPrDEF67fYvoKUb8KH2qVyaV9C
3EEp3Ut8tHuEMYQBVA7z538p9nBbRsSP0Aez/U56yTrsFPrLVnvRF2lUz79T89U6IFXlU5EhBtZY
gTmvl1iMagJT3YMHIQjIZFI3+hs497T7KZ0vEI0mCdbasq8GfIwZARWM7tXAtrbAr+ZxL0cFSM8o
2c1ss+Nl+cuDofjOWpB+IhEvEaaA3hJQ1TXCXmeXEjtmNP7DnKQHeIWEii0vN9neYF8fC0XwR8RR
maKpd3DsyRDEGVdJKIeNuUhsEeWwZ7d/ld3f4RhtwnY9V8G/IRsLxln+lsqPILiMJSvkTiLQPDjT
aFRD93mMGRYw+J19VEE8jBZG2TG+KLbr/Eaeyy+Sp/ZJBwec55qJLIb5QwCBqO0AnIt3h75QWSuN
2tttyM4uYedcW3JIFFbDGiNS0w1wL/27uvyaXVytjHeVHeJ2IxWtVhsP74JfQNcPDikORJP10Fg0
mxZPtCja/eSmtKzJ2mCxXVvHfHqOZHdUxCkXrTjZ2DOcKr8v3FOUF7uEiHTIfB/20B2KwAaC0RON
esiWHDr3UguLVSC6VAY01lD8GWwVM2Fw80BDL5Zk4aPiPWtcRF7IkSwcMZqxY5I5Oy3LfTugn7en
bYFkksyYdUa95yFptIJkWyvIWm3zMQ3+W+5NiLS+KyaQJuBaP7Lu0+5fUdmn1GX9zGGVh92FuPKV
zda7by3WnvMZoNtdwoCiEbAQdHVeVPEZgL2KgQO4ugvED0JwboFLk9yxTezMFZcpocH20Qr6DViB
tnoarX7JHPlZspNH6tlWXMa0fzKpecrZp6jrtm3o7UnjvnPy5qWLNX3FG9490Kv52qdqqZpmbTrD
fqI4CbsIctrrIjUzqAoD4hYtqrsB21pWy732pqMjgm09lNtm6Xpg1lHOkxBDfkDA28GOnHTiFMR6
mYl3ui1UKWKTIiwUOrkl8lUW5qMbIgNmptdNJCw952gBGurDYrpEgpgcPFT4XPehAe6Ms2viQEtx
/ZWR9Wphs2U/kfRkf7Ivs4iCJdxvU2bVJvqfF+quKXp50YetU6OwiIjPnavHlMGW064DXrHa+OyL
J8dLgUazpSLfVCeAQXAGTuLcKMaBbfE3ZvOmplnqzOgYxsk2yMtH3ZaHBjhDwMctOSBqMEdl+47i
lG6gu/Dhp2ikHERzQz9fnOphcChBgoTdNUWVAYUsUNSKZXjuZHSK/OzR74NVPtK3kYjYYHZl25Nm
7XZs7E1KYmFupRsH0WqYiY1l+geZgFGjDRYMBExuEkzwvrBOwGYrdXMoJMKXNME+GnlIiMhxqGl6
Wn7MH5Y5gZXca3z4CtkWK8T7sakeNU5NCZCnjEhrYGsYOawGKIp9tht7j+VBXY9oBfHv064LXxBX
Um1LdQjQs+aYrGqYWS5udyAfUI63EVwaz4fHUr7FNKhJm3HVMyrifirr7BiQSuW38kQhiaIuOieY
XZyhXMcJ+ypD7szJ36muXtfU5YD2keuqSxcZLy3u246twIgBemZUMhWcxVG/ZtGvB2YhIoYzZ64j
+Cmi1LzDbGXXNr9CJNi9b+e72GGuoqNDTdaR50Fq4ofyHKxkr15HfgPSTz6DzOQdwXdXoyMPMKM6
31HzQX5glL6ZTBxKKVYhKIYSuFRY7aiMtkk0v4Ue2Vax5u6kD8Lq7dpfLaCwmG2+FreiXGUCnR98
wsFp7vVMcRh5T7NrMCIglsYF/oOCY9GK+BNDrhIclw2IONSbnsFrNMh/HUmbWYGusWh5FZA6w4aI
gH+0CCuQG+ycGSF7TimGX8dJ86PrhT+285VVVNXSuIa2d9LmuNX2iDndXE+U/mNs3IyQUIquO3XR
Xz/9FMmq43JM5VIfmUc/NGCgfSj3JZ3DtRS/2vs13Ogi6C+Web1q/mxP30tkEmMumMfahyagz8nb
NQi+lY3TRDAnKPinWvazBZd8LNgc005mHBHYeA12uFDdgOz16OIU9GH2fVh/nAaoJtKkdt7RDN28
OMQQhnWXKbEKczr5aJUpoBWBnt995E4DptHeTE4TTpg6HrexwWCzcQ6m3e3rPD667FXH9sVR535k
8yMYA0aRgyObNSp2Bw/SEB6rMw68nSkMpBvhM6xAGNuYKynFUTTsCmd4kOyOgwzPQoJx1gowE5Xk
o0R7H62HKZCM9iW/KVfrNm8/52nc+0xWgqHZejOaNL/nuuDTnshVAIQADP1hGppXP8gPaTA/S4sZ
mp/sHWzgFQTmQTCvnJPjgG5aTESteiAZvGwLh3k7jm8ymG4UfUxIxToLodXaSCGcCg5E4pboF3Ic
6MEhhDUjML9LLJh9RHZG1YJZHBkESVSpLGcRJFuZCfReXSbv3NMz56T0iqj8U1DT76rUfpYs+XqC
SxSTznxutmUtnjIkDn1oEYn6ncgXtuRb38AuAdlRNS3q32X3AGtm8KDJ2ceW/9tQWEfBibHmPHas
XBzOCI3IV49QVmITSXl2VnVy46U/T3P8FrgZ94Tllfej+WoylbeaV4ZNO78CvIogqmZHVSDWMpqf
isAfwpx3gHt/p3oLf3sTI/KLu390glSv8o5CH2MRMtNHHVNq2x6KmBKUEZ5aXEY5tPvUP1bmdyP3
LXcjz9zRnYKbSRp7Cxy6GPkElihDuoRono9DOP50GQN77G0Z2SwxmZSm5JQE3ztRtwTuR1cn24rN
8FThbB1ZLJl3SxyO8rmN0PPFafNTjmR3ejRduco3E74DwZB6iKlHOH4CYHKm96cZHxmTPEVwEVpI
B3ViXoW5UDxpqYHGuc4VWS6e0uzeAjPf9XSnaAlc9MGp+HERfEkhsFo2WDvgrzr20yja7TKFLS2v
35J3u7ixwNZJ2Be3sXsTeGsTeEDRdDAb6l3BZV/DbmGz+RDzpjaN+0oyyAsizueow5vjFcuhnUDT
Sx5odJ78FBYei7/OXvkUqgahPazI7kzB3MpiZFAy3IxieysM8zRyHicTmEjt/yXlssLlD3OxQDis
nYFl/JPMBEaEfa2Lvh3yzmRsxqK6NCHzpXjap6xfQ0y8RVoepMNmrmvZNRf3HdFgCseB4TX7wiSZ
D4/ppOmtY//bKvVry3FTGBYFl4P+zfZf8waBI/V1lcmF9cICrDna8lLCOSnl8JTPzjpQ8bsE6hhU
+XEs1GVgYyCmfG+0PG1L/kODXsbOXvhjrsr/bObxFLc+A6H6HsD+utK8qh2RU/D4rHFaa7b/1mIQ
8oM3J6ZxHetDCSiiyZGn2OFvl7sJmtUe2I5/IYIwwdNmRsVry3FDFAGC8mR+cDKwfnyGlRQEf5Xr
WoenHq+YmIdbTOE9T/imMvA/NZC8asMrs/dHiW+hm7dE11OwM/02PbER9mvnUMGZEv9BzgPhKfRy
Vive0vYZo1mYeftaV+jVKQlzM38kxeHJ0V91/qqH+dg4nI+N+xDagrvnawlzcYHy1c7KHLH8gXUW
XXicx2nv1w0wudBc646xUoxlXw4hWQHoFEUHlag4d1AWwjzE9kDZ3DRXq0TQUiZbQcSeypBGBMxP
u/5o+x5XiCTJpKdQo2lwUaxGQ3mrJ2/nCQS/HgCixj3ExauIkKIsKSJEIfR+eK3AJTV6wkOwLPpa
LIhMpFBwSdvdZNZJz96rbLudsu3zkARbm52jW8b3pqgPjT9unLY7Fl2FDAiJGSPLvyYqjrrhOVwu
Qa3wDucbh1Are2Ih4nsbXbevOvuUxdfcATdpqg2Ab44htkzlsLFneSiE3ifZ/BTV9TpE98wWiMl3
du/M2L5wNtvzg80MLOr9NRcz+qYCthExl+ZHF5KtHq4C6KSN8M+WYk+SiV2PXKXIT0nEZSIH8nt/
eCgw9JCeB8V4nGmhoDOS7s4d7J5lCqYSkvsg3b0OYSmyhKkghjSmjzaHseGUWZyx+hKw89dks8RJ
srXIWsIs4fhL17C4XL0D6VcAwFmJsACMSbMVlcZdFp5A0nRD9RwhHuSuvU6qX+kSO4Er2Y1Q+rYA
g2bjq6ArtZBhOrJ5yONgm6bet9RoNoTamc7MgbgO0uvSg6RCvdNvsUbIWbb1KEk+apRxI2LvWehD
nbRIjH9lhyLfx6u5SBE6tC9mPTwWAnuKKR5tP9i6bY2TazyMLsj9LCYJgu234ZunNoz2ke2v3UFd
DNPDOAe5g4mqP0kMaWePZPA52PYmWLt/pTms85rDFKVizsRwMLHUVjupUMJScrtN+1XojxaJdBl+
uoy2Yc/ewpn1tl9tCY8jxTnPPzJu5DiZMOWM8THWDGjT7svz4mvN+n2Vez0Wn4gFvGPqxYaUYYAW
7qs/PAZ1eZJhdj8WV3+x1GNKDJIH0eSHAofwwAYICAITNt41rTkfvetCOinh/GXprmre8zk9+t2z
A0EmyaYTZo9tg6ch9MbHPJ2xdOIEQDRuOxrTt7pPR8q/BSygg381kgG717dpKo6+tq4WMVtC1q9O
zIxs9NYdeqC7ScATBOrqadSQFJaRWyyO//kSxzMwjeJi+g1axvrXaCKWfZo5UfptqoryT/PQ9b0L
Nicd31HZkYYkmQupJGDY4bQRMVTRNk0IUiLN0gdeUdXZVqBFmZtzM5XPtknGFeqTMi2eQgsOgX/K
ZAK+ShXE32UGxYjzUCc/svTpZhH1xWxpGjffMME7jDgkhwqQS2O+xQVTzEktamMgGBBvnawgBAMp
//jTO0zTodWtRdQfxOQx/am32SQxxAMC76xTo/ALhdUq0tJCR0OVNoenuBwuDhLglKPNEN1ZBt5z
nSVnX0wbK3N3uuy5P3scFj7xNY9u9TJHT8ZEOTP6j11gYv3HRVDUz2llH6dY7QPcWzMaY2UZT0bg
Y5VkMEzUpT30jxnE6TaGyR/O4X6SyBptwNbLzJnshczAgkk3ZbT9SUJWThZaIJA8iNFc1MUxG8V9
O7yHebeVLlck9Djtt/cdqYgJxxB/H0smRNxxflyM6E0tIPtaW+rzBfFtcnTJbdYXe9dwzwaXtZaS
p56oczBSSQFQkowgd6QzXPTqXPKpjZ5XMJhEKzHOFHixe6+KRUuOds5OGS92mNk5wE25b8TPRGiE
xV4tT8U+hIKSASyGP0N6t73vrWnXGPyRhYXJAv2ZC/8i8gH2TjHoL/0c+4F8rlT/hwhvpxL3JW4S
xXSBXgxTLvpUjcIRam9vVa/BEuudItbskVGlSx+Me6kL9SOVH1oLzGVuyNnFx/qZ06epxe1isNfI
TefDMrqHIYpuRqV+OUoep9Y9T2n15/iogkq0mYJe0ZshSGXsTSsy4ocgtBj0WAwre/rGghsClCpo
W3/m3g4Smxe6/6oWAbYqsD9akXfssxrAboBzMW7iFwbJK1lJvFnAgu+40+76GuNQ8jGY7+10bep5
O0QZezqCUnW1X6Kb6CnvbDve+P7028mWU49StWkbIj2hopsl1TH3yQAJHRI5GhhFDzgnhM2kxd6s
81vrv1k2T0xL8WA7PkBl+EgRVCYficioSKjVdK5GwDY8aYNLZgDKs9LDwFk1wXbwtTw6uX0uCNwB
0+SgZucnTwDxDbL5N9XWqxMSh027bxT+Pu8cECSwKyPT3RaBsWOAeU+NvXOhUqWB2BoUwoz3NtrS
t7S0lvUeDgYMXZy4Rq4OSTqxwPAYNpWrTrLPzLurYsG3iXnzS603E0epRHowKeesAOJ3fvXZd/pg
erTahbua8/pUwM2zWf6Wxl9U3TKi8BjP4tPGpGOVxPzOCHyIPaL5YmCIm99B7Wl0YBtxc5Ypjs46
vfXk+LhVRVhrechivQuaL02d36v5fhiuHrUN3QrOcoRvXXap8W/hSQVE8xpU43s1owXSRJ67V7re
fxWevsS0tjbWZCOvmfYouMe4eyRcSe5rYwEq0GENyYPskJKli/BjpQF1Rg55YF73oGR9yVJ99Urz
YpRQh2cbKAm4R+Hdxlx/urLf1dMuwB7ZtMaq7qkBXdI3jOhfrbz7md1swMBBaMyejKnSyUSWMPFN
dybThvwnMQJikRafgEh+CCK/DBP+894MXnQ9fCi4ZXexWgDp5hEWJ62ShGs0l/YF4ezFT5HEGyOO
PpcSxUSvVtse+KoA95b4aHBI53yABX7Yyhxhvs14cJr6SXnZwSTdyPKjbwjwDyzi4f7KS4g5pHf4
Nkv93Nj+U2MTt0KmkYWoGoXIMxfDyCSLiZaB8jUpHgu3upjM9dJJGUzKo63TVke3JO2zpj2skEYj
M3GN8KO10VYLcTM68xTYONi07Ag4SrY2mpjZds5OGWxlnG5ViJQIuY6rqbRS6wbEH5IRbDImNudR
MNksPQ6HPmb3IRJqCJg3lmqvaeNsTBG8VA2NTZeNm7aX1IgOqjKyVgr3I0QRgLfrN6E8IX7k2etj
DxPthPsZ5nqRmi61AhIWaRD2HgGolkvuUJ+IJXkb2oiTsrVoZftiKvnkhMNV04Qy0AS9aAGGGytk
7JDT+Oy3CkhTx+COXvixQAgispgppnoI+apro5jvxpBAvEBWdIf51uy6tUdNq1LjmakFEYEDbGGs
gJN+qxQ9M8bwgQY/sQYgS5R9mcuh2KUxPYt+o9f8pUPFJ4TCrKkZjjUQ81HIM3lkRu87rw3rihzf
ZT6qH2tg92mRo9LM92OOklyODxa7TgN+MR8OzXKxn+Jx45XhWjguHkN/HYcBwdTAKqDMmrQriKRX
MwQAo7dWHt4fH8qrg1TFY9zVJ/5VD/mwKoIlFgytSh2+Vza4QMoOTyn2T+0nN6x3X8TBvjcb+guc
4skYpvjXFyQ1bfEC0lZSXIcczW7tnXHiEX4b4SerAGP8qR5GVvledjUlm/3QOtNR1d6xVvO5LvLn
Ysi2UQF3zGqdfWLfYlhAdocQ1mNwgQTdYRt7P7UWAgXf8nZMRp5UbN9Xy5wxrE8svH/zGgyuD3ar
SkiGK+b+hJITjX2RnpsYhHpJAEBuBOypEL5WnJ3rWTlXn3M2jipklTWeUSzJGO6KFEJVhRo69duj
0XbPQ6XOBN1takoJoFH2e50jl6jTng29kd1XbYAf14OvYa2roaFPtcurp5m26vqRqdgZvwtGAfO1
tXqBJotj3e/pnarUo5csPjvbq8m4CNjXiubgGsNbNZVfYapXc+kdOzu5MOJmpgSehYRJ4L5yg/v9
ewhZ23cNYYyK1xCzNv/hQ0Rw/erdqueD7LPfUhaEmRnHDG26W3s8CsmzMyD95xdZXjCR6lS0MX1G
RYU8upREaYAssTFYQMQM3xW+RA5IYkYsqG4zWcEqY+EksKTJmJI2oBSrcGWbTfTVF+UD+v5dS46B
tJHDWvGvyPRTbQH+rYx5a2YomMPJucWB9Tm44DNT5FwTZVo8+KgUqaRBjU8t8xhypPzZC+/Gnkln
CSumdPt0FYh5r21NBDWmMlexaAjhE+PnibCqNV15tqL65I3FX+YPZH2Dj61kvc6sjmA/t9mUmngx
Iz0UxBJz3VQH6lRcDUg/zGBf0tN47b8cbaCa5WMr4Fv7kLCYb5k5qfV5eO/46a3JxJagXwp8aM8O
ad2Nam+sDtcWDG/ClXAlxeKpYJc4O/3KMJEHmd7ZEtSX1YSlxGr2fHiIyIy1XpxRWa82jJeOerbO
UYJchoK1LYeTJexrlXDgF+UpzsJNUYq/zEDX06AGCjxC1i0lcYXXmxCaIZIbvKImuzVqFB2gI/LR
qDLNshCx5c8uwrK7iX1o4bNoY5qHABHv/TzfRh9yoJIGRnwRbGaq6xGhlJkmR99nHZWx+RNmg6B4
vCZtd07Dq2nleymGY5I43+SFrSsvPdaCC7kRJ6tj9W0TZOWjjwNOKevofgzqf3EY3xo5oUpzH7KQ
Pf3EQp3YWzQnAAoQhzvle+HPt+WjqjTwN1FteA2wx2LtYW2VMbqUcsRoK//aCNBCbVSPvTE8xpgs
jZArIrVPLhTndJi3aRzSwViYXuK/oQK3bTm2jcFvpGZDixNX59Fwb4o9ltGzLLFwFo4B5BE0FHdV
njPrDuiTBgs9AoUW6DXrOJlia/cohiYC4Bxukrhzn/sp45oCljKKCyG9d+Xgrtib77yclDbq5LuS
qM7S7AGmU8WgIB968y0KEeizTyaiOsRrh1sJ0nDhtWfhMtioMLtFLv3tSJ2O6Zooxc5dxTVmlCkp
HpTACN25qPO6ASNkuQhgVXyYA/+lSAm0w6K5eJwQqewVDp9WmO+NOd56b1GuVNFWhPN60MOH7xn8
3fHW9+NzDm8X3aK5anF1weu5GD3Ld+U51zJqdt0Mf8uUB69XzzOfe+WiSimAQcdOjETjO3BBXyXT
1bUD6i6rZLGXv/Q1I1cvpGTTj3moOAHL555ezQMMZ0fltZfpTXjxYernl2I2WEThv6mzawE2oXKA
X7C6ZgvDSBlsnQB4T9wcdk4ADFhHtNwTTEiDC0sGfdZwcbH703VtArlQ3atdkLprW+cnl9BoKwSa
J/rwI6AHMTjk494NIcCh0hz1twreODPezai/mgEDYgJCXPPqzN59UtGFa+PSA0WaKE1dr30OcDB5
pfXuTeFTzMitIBS8oUtBAbC32mcws9gn2rXtvGTgU7h64FSxLkIbaE3GeR4RUww8MXXhvyQsjzys
KZ7T/CLReov9FN/mi6utZ1w6vzYncZVc2Vafm9TduyNc/+Sfm/N+IgepXG7eBnKwox/MAv1LUqqj
aY8nQgxxl744Zs6GM0Fflnn9Q+ovMS+oxGVCngDpZaFg2O4gAq2mryZiA4S31YbWYmAKZAP8NE48
VL53P1avhqtw3eX00uDiGms/WNFeGj8VfMCuq3aTBxTd6hXFKhSIWfHtdrDahuClqd7HjI9ITq/J
gDqaKakJiKXKSVDGXDo6DLaqmJwRgpsmbvF+xlEXFtCJ4IVkJSAMUNHLrmH+l6TIPSLv1zU5K0sA
VhmoQAIFAaMHDm4w8dnSDWs87pmeiJ3uH6oM1HgXnjA8niPtfdhcC7W23oOmvGvhOOggfZlMh7T2
b91WL74EcK07WJnIgdkVmeWwNfA5+cmDOQ84kLCS2SEKiCyvmJnmh8o0GFGFC11sXROMFeQEgniE
w4zpKRUgI4xW7AyvB7XIKiMhKHSMIEHNVKpwqR/TFjWaGyTPWqqzK5GQmr1LOnJPNCc7eHYwqFq2
VqKOCe5a3/mel2WL5z3i26A++2pG7ycLuse5WsbUKAzy2A3piPA6NcxTtP6eEDfPPhHnieE810HL
Nn1aRZAhbNYkMKYVu1cbb1DXJD+qLpFK8pWH/XQmdWMzIldj2r+fkF53CckJPCKiC95Axb8bLblY
+MIq5J2FGy6pi8Zdqbgvisl7mAe0tl3Jnr4rt6inxKqdWJ2kbKJLRNx3rV2V+DfATGdFwnlYgryB
3W4YX7mckB6G0c6f+p1IumMoOJgtg/ToYh4fjTEHd6So1IpvI/DEQ1mzMfM0ZuCqRC+aSfIDh1CR
OVhj3RBqfu+EfWlzta97HLQWBW6r/jBtXOKaNSszd4KeQrQ8eTsQw1CFyFmGLZZQPFO59etMGNYm
3/hoUcRTAnrF3fJwBPQ5KB6QLYzARMqB4aZpMz/gmLzMpSI20H9AVIL/IE4e2wUpZjZswIQ+O0N9
sXtG7YwFQDt0Rz1CDtGFdeC2oU+ZEFFrjz2DtrIz0DEfgATo9rmYv4yqfrTK4FKnDOabhp8Z9d9z
WtQPlix3Tk24ta+eHTc+GGSpu132qkAyaKxEBVFrSAPCfy7TsJaSXWkD4FdCnxw4kIFzz8NqhvOe
bL8lqsGE+WZ3fO5pAx1gEvV+zhGhG36FLN8+JaK4hrL5DFHJa19girDx1IHh8gB4Eafl2WQH5wlN
hpn/gCFezdlfoPhKjeAAoOwy6vKT6cETQRC7NOdyHtJvmEj2pvcd5GaA/dghMdrmPglZVCS5u0+5
vO90+OkAaXYhFbSYtHy3/vEc873P5gOTyGd3rLeyi291MG9CayRR1WDeJYcAe5o8ZLmgIjJwqoOo
IkzkPkq7m9uoq+0Wj00FhJJqFVUKocUox9KZKHZMASN6j5DrM7Ocj3SQqyZ3r2mL8nmiUpjAQqWZ
RlmHMnU0yc4LyD40sYgGVnOzkvAlt6BTB3V4c4T9QsTDr2bUMaoAciq0CD/eA/F48KYBjlnQH1pX
7EdefpkXD7JuT6ym1oHA5+obZx0F94GJ+1x0uyiBe5dyflNYY0mljfac99wBdtJN2FwnvYoSmrnB
xciN5s70Eoh4KbZpGwJiVJPHbkS7rIqPlsgeJ8t8y0ri4ZS5If4AItWCQwTjavtMgT1kBvXQnsMe
oyr4wMRMV9p/NOEhjsx/XGsJYhDtcx9WW678TTx6+9Y+aNc1AY3kzskzIbaV8RPR0dP9QFZVV/Yb
a8zJ1GKqiTLVnNCguShw9diSKTGlm8l2CaBR6zFvHuyMtTf/TBJa46c+h2UZ2WKN+TMjwgvGpTXS
OUgNQnvuF2wXIWgFM+ZZg4FpBINP6pUJwflUGTcbhc9kpg+tAltcSsQWBrVgTTaySwe4sibofZkx
H4bWvLjpvC9NkncmE7WNylpiMt3voQ/OXdvfRhMEqyrFP0vZ70FBH9gskHCNstSr8HyFKuNIrVF8
j0m1U+W8aSsWtlZS7CLMhGMhnY1uvXlVxPFLF1g43jjmLTgN0fiSTvmLrcgTYVfPIRQYC22GU0pV
/d6N7Q+d0pOB/H1MqMo3pg43MweRZzhUARCdmEtU6wp/wZ0ys69Ket//T/mt+T2xyYyVs/EnQ+9W
i1CtKwNrKTGY+yAfj8T0nbJk/gxEhMhlDl6CAq9618YH8lW3I2RSbj5MUCOUsyr23/pg+qhn+cyM
b5uTGtnofhfTqyGs7K+QjiIwptGqL8sRFj3MI4FpubLri+MVL0YxmKgRhw+mucVuSZofWi1QXem9
bDlMdbD01inSjm5kpgW5mM0Lo9wiKzApihrN3EKvK+f72orWnaNvVZFiHk9hRQwdeyenxFAYF/aF
mnjJmauvheeyt0XOpOxjooO3YcLiGGWZXqLVONs689qqji8whiVWy/LkZcHZybV7T0FBVMeoWVZM
+GRAawrBhtYf6CLSxQTb2OYlDsv2QQdAxvmbv7XNbrcJvFdvYD9paurXjk7/zgir1wIGRaghCqiR
D0EYRrsxSWcNs5wwZN39GAV2bI0DBkAPIJugb75QidwSMTkroxmhOFoXY9AfZVqjATPptx0Z76TO
GCaVxzZGdpGgcp/JKCwe+6j5dhxKmMzC+R1W+qRM9x8P6hdVrmLx04BG4kejpeBrHYMJB4ILZLBO
mP5BQrglTu+fXaTw+Kdyg+s/B4fmpxGqsgSok5X7EJx7MQj9WJgxtfsYxewOGaMnBbiUstyWTHuT
JPsbQM0Z5HkVfU8WA7lBgDJFzYLJh/gckMV9ktUryY9rNwgPavhqmV5EDG6x0yYR9V/6AcSebVPK
kvIDxMyzJJc7LOlfZ45eg+697xVLnJLHRMpNWWNhzquT6KdPnwS0zK8BzPfs6R5DU5xHpTeirx6N
FPcK+iPJF8afcw1V9yQa9w5Sfq2mezWYz9M0HD1fQ5n+hJy1Eot0gyX2bPmfjiweiA/e1pjiB7IF
NMLblUvaxEHFZrFt0NKROtp9tar5pSjG4WeTyTLgJ1v3CaxKFavyMDYe61GATEHYN8cRN+fTYCIw
cRR4MmZKCCCAi7e1Nx38Lk8vjdfUGIgrNFk5+aXyKZvB44Lz72qmtYQSeITH9gu8Y+SA6XCteDSc
sQgvoozwAFfWXzGz88pge7SQUYBc4TmaLjaSM5RarFb5SB9GupngXC+S+w9OH1FsC4Az7bunV31z
7uaz2S3yE5oId5cSfJ6hUroHqzekWz831pBM79PhCtI/ZpNusU1pXmZ/76p3O9g3FbELRbUO2nIV
VZ+VhD/6H2nn1SO3km7Zv9Lo50sMGYbBGMydh6rMyixvJJXMCyFL7z1//SxqBmgpJVThYPqhgT7q
IybJYJjv23tt50IA0J5JgjLREdjkzsuKfdjBB7A7hMMTVmASfgbzEEyPAyqF7hOuTHoldH3O6ukZ
UyoFyKS/gI9WD7cgrWQF4v240o7bojM29j9jCMHrUeARoHUal2/kQgMVleqWknBXjAcO7Xh+M1Qh
ZfQ+goYd+uixn+ZuHwxw0GD3rIAW4PlUOZ5ZZJzJHRvGnPO+1LdL/TnBWxWHluPmDwf4JIEClIO+
R3iJxrE4T9HX+TK5p7TJJ8upn9nU0OezDF8ZpedpS5vcYZno+Xad/i5H9ufjOEy4ZoJNACQKajaK
vmA3P4/0tkgn7G9kC624umwszwP69KdYXvXOezr1RII54bV8xDi6o3tN/Z3sVVr358IcCoinKoYK
jCkwuqxAmsPASd4vvn+cW4RoZ+ITr8drCEAO9hWCS45waOGvZyrjikWUFh8nrSq535r/TfNckxwQ
05mmy1gR2VuxPyQsA9A7vbbLvNwnCnUS+xUO3rhbWHTGrfB8XqLydYtnmM4e3wKRZUH7MY6vGMZD
f6ByQvKZHq/m8QLNz1lLBy0+c9grlfX37dl213V5o70NplXVH8v0UvYPHZSQAftGQoXrvJlpj9Tn
prwd84fYm8/RYHnfWwq6oA+EvCfkwh2+zCuaj7tuesxA24qDjlwSyg4cMs68b4ZDvE9R2DPHqr0Y
0fGkW5cHiXJ2Z8onfG4WoCBH2hjua0ngRcdf/T5Dz9AnV1ufHvMq8tlSPzf909J8rzPMJPP3mtSD
gIOFpd5DtFjLK8zqyz6942TWYksILcIDUPqgL8vyTFF/4byD7KS4TpfpyYPDWCXOlc+hAIcMyyDm
hOuAX7S+afLr0iIl5cgAPKjhPuATGPzC/nvM9Kt6agMYB88dNkhnX9tLZ7hs+69Dfr92T6u8xv6B
PJSvImL39gTsiTiFgpqb0+y8hTk4hD26wkzM3woCKEB90ECkeoTxxwC3+Iy5oYuf2RFvdfD1OKl9
Eu3mCsH3ce0Pc8ROZkSdfTbV7hkmFU6p6N0PmzCLrkfuszYw+sqEujLyRbETHbX8JxgQEnr5+DlM
3/jmuvAEfkV1LDdkhipxwQz7gM5ldzemH508P6wblN8bzgjqQCsjup+21i2Wl9N34dzWcKAae9tu
w496ir/zqh/SfUyqJ3f+iEeywLGKEgEY24FJnZCPLP6cNcdGvqMuqJlIZsVYAhGQPfC/dr7B/1Ih
dOQAh7Uju3UTCLHtTRGSv75zaSvVnJT9MbiwHWqUvYfC1Pmsx/BNIQ6D5i/A4rcoANfsOnDd0Xg6
S5a7haYUx7B9FyOiG8Gl12/w2+4aFweGoomUkDVlyHA86PkjJJILgAHnAe63SLOB8TlLPrT6sUr2
kT2kQBhW8Sjny5Gqx7oltXXvQlSy/dqyfh59Z2t6fGThjbPPcXDRzPAF6+dOPVcIvJy3RbbRJPA4
nBdBfdZEPsfgL9DQkvEiBfzp99c+a8xGNCNWFr2DPEL4IL9GOHsBH0wAieDsuCRgVuDzB8e+ukvE
+4R6goAtk+V3tMVQmFw5KyxT935gQZ4Hkq7Ubuy/ggtV/fUc39LAzipUSvthQgCf0Jw57xmhxWOM
7prlUdhv7XwTL986+RlkaoM2t6LSks03efU0TQJl7THdnLDzVbMA24vv5qF9jOqbelrPSXQ7ZCkw
fViM4W2fvI/ibxZPw5x+jPismLZGYBNufTOIA7CBMX6Hnkfdp/qBlBvLnQMBstWFh78w4vm08r30
frjsZNadlR84wip5YcS1O99DlkRzUMwXS45H5mFCETgxHfGJEW25ZO9FRLmQ5Lf5wZTsaXki2WXD
sYpUkbyDYPO+3RYMKr/URs8yxncVXrDHu9REDcXHGonOctdM7zzK8fqLg0ErHsgtfQMB/0y2G7wg
B9hQ28eoeyiXC82OPQRcBz9YfuiIb6JB3gqUnojI9RUul6K9aVEAOgAAgZEO/THHmlyslmn9Kvau
e/21dT4Z53IkDiMl304rOi9771OHM8ZF3dhdesk3D4zMUDw63fPqSNxPgGs0iwduF3qvJV+FIjgz
7i878mEdx77PFsI2gGWm69H4YKMp0rJ1jqOdp57TCg7BVRt0+0k+545AXHZZ+h/67qEmq8T9UCKx
CTmet4SvoUkbidJZNh7EzYwIErd8KUhwedJJtpPQLf3wyuHjhRXEQW0nWWDy4S4UaKIodjG1FBfC
toeuBGTPiEueNmkFw1NEEmPCcWNJDXAcKQNiT68nJM14HQAdF1cNZ3IRfyRercqvDEDONH1K7bva
Q8XlvhPjVrKiehtbIlceXRAPtNHhFxzpIzHxftJuDkxLouK/bZO3c/HB2OehpS10lDTlAiYyPbHu
Tp80lfQC9D7WDk47NZvKWz+vESANO0LhLvqgPUeMyMwA1XK5GZaRbkx96DO6oReujS47uVwsVG45
lXLU/1AxDtv5CLL9sHbFYSrvlMI8LO+CUh87Bwi4PPYK4Q6w+fSozIeNt59Cr0M/1poPXpbskS+e
d6hhceOuhCkGFT3L4asX3GksMMjTKTihmsfiy/qHQ6oFegAGbQjeONHnXuDYwohpEwgcMw7gFkAh
zutNDOVPzwaO0xSbo6iap8qLP4Uk5gSNYPBsRjO0TegIPCTjQUAIEr3gsKrwx4uzbrC3dDmJt5iv
nMZ5048Uyi1ujnzzayR+cgn34hCTPOclKIuBpEDk/Yhil6NfAR/ULcHbVqFm7tY7TW/DJQY+ZunJ
p3zf+pspjeir2Xfr26qtBHTKED2Lzd6iDwHECwyqcMV5Yuyx3+RFZRy/QbNM3xSth0xwwFpzWOA0
4Dvvrl0NlG7euAcODePzJpQHHZpDHoQEmoXpd/RdT3XFAAr6PLocdPN2aZC6WarCD4PuwksRwwVe
IkugfT0XOycZ6vdp32DYWqCzI25d2GvZIfky258VEOgjzWJvJmsuZ1lv/MMVg7XmC5CKL7omP6LT
awwNftCXUek8GBNlx7AYmqvBIFpbuhIhqXZvq8Z/H3jeDLKIITcVNSW2yPeYxeGXQxzo7gJ+7lk2
+e+JSqbJaCZ14c86fEbmQGNB9iBUZ3qyEBCp35irtYDqj06S/dw631kHw05RS7M9zYepUsO160TN
uVHET5kJG70vvDuKvJyn1tscr4OVLbuNablO2OjlhcAsE9xLSyExZmt1Llr81DQWjzVW4j51P0uJ
i3Jg/UA4wAm1Pndb4e+KhkZNRfejUHyyIhkmCvnQRQagfz7hKWAGsmq5KgMwnYv+Gjjo1IFlssz2
eMW7Rh5moeUR2clxTrZoovRKawOIyM5YKxT30xTj3Syz9wnFE7y+weXKYWdBoL94DT08nGHLRj1k
qe3okFcB4Ml22LIMMppUNZRG1/fJsSCXAINUgGllARofxukP1LikApPiOugnQRKnk0JiTnoQZiUp
awuCcj1QPKk+Jip4GtH+xVgQdt04HvrafC/X7GvU0B/ht9HRmaGfdM7nOcbep2gSlL37ue83e7jz
TaTR91g67yoNDsWytZfObU7u14BWoBMtwLvqNlXJZR/zxp3irgjiXT3HpFEyx63ysmdjn6vgGfEO
0kdb3tLfEnTYcfT0xSWOw4vRcCwPomMKHjhJ8VOTzKb8DlNndyVNd5Cu+1xMaCWR/yA+S3ZpC9ix
x0Cx+nhL/PKOwzFEOD99LFoSzLP+bdJxXuosjBWIg07HAUZ8ykOnB43i4UbvQyNJDPYMtAJxGINl
cr/DpJkxaOiu1NMXVybK/xxlyFK/eePQDPTWQP9Ll2Ss3CX4ccLQAMlTOnlGK6KsxpJNV+VXZSYu
olZVrCS906xgllieac3Gss5pcHUWlBLFDIJWyEs0bB/x+kVx7Yj7uAo0UOC+CEEXnsuytIp8yQ6y
BuupaWu0sOTNt5SzWNKqnOLXWmwi7Fbw2s4A3rVEHmOXbRUtzZXe9Jcl4aDzw0V5SYiDWTtBgJRy
xnD8EPLvbqUB60WDeWpGU8DqKtKcnhXa33Bg0+AUSx18jEMfIQNFMBM395x1RziiVdBlzA0GCNXW
5Bl4VWqXKafnwA9clENDT0+Cmsi6epSDqCoJ1pVqpEF5PWXFWOa7xhR6YusRsdG/7STR36DazCjr
886PSKmYYquudDalBavQRI9i1wWygEWHgy4msxhxbcmRNEPOmH/qLCXm5bx044ryWIZ8KfwSavoR
xR4znaKWn5A1zMpUDEk+mF2Uz2FHGJEOkecC+4gIC6jicNUNQsFxkkewkxXnARPW5Gucm4CuYMHA
Q94JU6G3gGDrZa5+rI3wxKdKQvlAL+emcbagpmxHKN0qX63xbhCYzcnHAHwY0YnOXMUYAUsbR5ED
wDhStATdMJ7z7+3Q+DD7OzeN5ls3GzNxr5Yh3A7daROw8cz5mxAvZ6veQkqi2W/rT1mKkA91ih8h
rS4Xg6S/Wp2JtjcZD1RMz5TwAk3PbSrSTdKemPRNJnHS4Z0IwEQMe/xtduEUnyzFAk/FCxQQwUg0
KbBcNjnxnbF1CDJ6tG5GC3Rm8qD6FyTtj9lPc3JQnbZagMvFkbcgUtX9IonLCDJmv2kPcT7w3xop
cCHRGwgSRTCsXAIrz/uxL9gslDZXzorSoKjne2PYXyI78DyNuR79a55f5PGy8vbwwZtwfqvKOt/q
vnoOwg/9mCYY7iC4Lcm3xAQpVtSOlXX46qOoxGjG3NFfLqOzbF7WzrYeDbUuYm+4NzF2jngi7J7m
pMEvSY1QjGPWIdegW5qIY19iJ5+ujHAqUrSWODV0kwfHTwAwFtBYMgE9XlpJLozbCc+5GGxdzc8a
OwdW2lSlmY8OSdbGsLWZUZ46KMAtMWxogRJmebG24RxHx6bMwxH8UNSPqKc7mjToE/3ai/f8xDY4
imZtaLf0vrNpeQpMqNEI0mTD8UcIrADzDGXLoRTjT8W2se/bEbJeixafvpARdnkugi7qnOuyG9Jy
3nfOFAXdrSt1Xvi7IY7aDrtOLjcsaLjkqv48BkO0JgCfukZ9FNnYIXX1XLdwqRCDGMzUji8uohCC
uKAfg71I2kS86UQY5sO+CbvKlY85ZHE0nA72gOGHR3V/KN6UPh3H8rvqnAi9bcoIWYHqu0lJTaGP
kyD/rEKVebdRFquGOm+lS/RhU4MLGgaOVyms/otjCrsl+nb+8BxmUyaWQ9ZOws7IRZoY9THbhpGa
WY3pTzEzO7V/H9pWiSu3aEqSFAWv8u0sx4ojLd4zbtogvaWXGHURg6FI0qj5gEqIkXbeIBAcb0PU
L+jP+uwC1It5G7maiKRZ0Qd9jN2YIItlNSXU/VFASWYORblkF7ttMeOB+h/qseK6HAJU78jsgvG7
ULkm69OQNju/X7q5JqnX9ovgkDSsTev9oJ0erbfcG0MhXaMseYTyWKkbqb2tagB9hAU8ddM1O8R5
4skbPbcs6w3TOD7D1Oc81PScsfbUF4P01lHBVglsW+vcjHRl10sQxz00Q/7l5c3aJ/kTrzhJrxPb
6vGL8cS8XrpVkkPoij0MS5DO/fBxobBg0EP0XnmU61BYwCJ9aYeDinIXalrucMA1a5FAXKz72Kfe
OqdB84SZzIFyGFSlm1AMW9tmPCKMtD1s2hTjEFZ5Gh3PXV92+EoddI92T8FUxTvVt2vgspBgj/tk
15rqKUNYUmMQErU3FYllTX8YXRQTDqgkSto36IILKolL6JAeFYksaD5MnUrYTfOOHGohbbRO+CXz
METFEpXRlNA3QqdwLGbyzbGQVytjhzrmpq8zfcWGhjg3nadcIVyrfLzKoNOEHpmuIxUy4M5RF9Kj
z11/vjWWWvYVH0Xt07sYW1y8bLHR9bG7WvTy1WlGUuAj6zy3KPcQ6aXpsJprR5WZovuQlXkKOsnO
EZrmeV4A3cNkgN+2j5KwoUNawwBiSC97RQcPmmUE4i/IV06NlV3qJEY1EkQW2EhDLEU1GxV2JKsr
B2hr0SZDgkikGnNwRLkfZ4fZC+h/F5rJ7EKSxGUOAXYO58s8ZBFVuInW+aEvSQm8ceIKK74sFqJH
WIlQcAZlDcjSALEIbxyr6Ju7bjDEXy0u8YH2SzyGh8aJxHKNKGvs3hElkmHuarMSsh5WxhmdlBQh
k4fD8vywZIUCveQRBErxqspKZrlaZIRdx/03yYC+FV1Ted/ismvZabVaFBRvpB7cAWhTUBUXjXIx
gzkpKhPachzDblcLduChG7vAu64nZ2K+YMw2l6VsGnXdRGtYU+WIvH75HoatyY+JXBdKMiWL404E
Dl9UG/YdKsOsVy0xIT17WUetZfoubouyf8enWqXnU+eQ2BYk3jDdMWMv6RVCipC5etbzetP3fOPe
bOpo1/UG2ys2leFt2SrIPlmQzYJAngAg2Rz4CQGEdIDIxR3iirHnAHfV9dU0T4S/FvSj4huao0OP
YbCCXo5qEXGOn+lkupKaneLZrJWJb92yoU0zUbIc9+1IV/9Cha77zVP+uq1tY6AevDDM0NbXI1oe
eGp+xGGv9ggomkoqmr1btObzmogM10dppvGRImxuD4UyBiWrMT1zU5sFqNoqx075JQS3Qe01H4s6
z3TNtDjNstIMwwpwYiNaAfd+yTI2brYXX2O/Hb+Ntur5ObEkE8BbRgvTpZy8O24mvVdCxQ1xUEzy
O6ef6JssBq0dEWytk6LPmDKK6RnsIeqFq0N5TvUwiBeE+8QFxZb0XoFq68xMKxbZ3DWIARdKpMuZ
9SuNfKOXDRazqp6CrUDqp3fKFLM+r4FCE+XZ+/2XrFOKVh+AqC2bIyhyikFeag9BM6BJc+iNe08i
ETM6BT+z6mlNVrqsnod06j4DwnIv6jD9iF8EuIrs0wgyfVMsKDoEMTIa7finxm+XRxMGmK68Louu
TGiodkdMKEjW0OZT55VNRapSZEhdbypw3CHe2i9VJ7L8fBZVyX8v4/INaTwbjA7pfXaRYsz76IpQ
f7bejHGfxjJ5u1kzJVhLIiYqsARi+AKULACkUcQIShcKSR8W2qpP0BGbr0leE7Kj6zLGU9cmFTIz
tpYA9lU6wNVB8Ulgr/JjkjYRyyZH6Sm4nI41AtYkJIU3reuvRNf1uOqgIkGc2/bsjAJHS5VTnQwA
Mjrt5Cy7hVmGv7ibClA5MusRCXS2otDIPL7s58EjnqTHzF5i9DHkCUetK1iQnAAHIxcvo33peXAM
EmE1oHnMFO4efyeM1SVO6Mt0U0ogvQ8RAqejccuROl7bv50dJFP7ojBwqXH5aOeC2dwPblL2t9N5
qqPSXsaR7r8B7B9LYr/xmmE7XDRHI8aVw0qt0KM6MaoFQFXlVV0EBkg0cF24cVPmx09sXhQsm3yU
8IErQeRypDSgFhRPhqjKLIZDiDORvY12qZFeLGPuNu/gK5X9Rc8xLPvAgCy7ezxGZbKzynFR/8Zz
0R4DZ3Laz341kaEaLN0Uf2qHAeOsB0g8+ZZHAP8uqsFDtwPvbBEleRngurIHCziNMb+i21UB25UR
J4uX+U1whLm65M8WEVbGulX7401P62q6nEO3Sr+yfOYMknUBU4P0bYxpmLIjcMKbMfFREnDgMdXI
trAFnUZVB93fSJVsQ3N7y/owKwJ4ySlclxkUbpdWF6OvRf0YtMZIYgbsjL7dNgPi9Az13HxeAT+i
N9MWscse24CUZqDH3TEE2JN8q72uZIPQJA7hAXFN2pdVCfr5rAiQ/vflyrE0HZ38aRprB2HZUnkI
10Qw63sSJsx8AH9WPGWjL8yTkj0KWZjX0Wc2hGu7H2ltqGM+Kj96F4ELJdimd92a5k7clMwL8xym
IWQxVU3JYURdBxpyaH2QDTafbnU1Dsle1XFV3CFtpTKa4JK8bPPZq/nMDVVzPWigumNTZNl1M7Wm
PySoUqajO5dZjOo3KvClRdvEtQ5VCdNsNVtaQj5nlT3PWzmF+5pFLn5vEAZafHyqoEGbObYe3iFG
6di3Rxg86MPM7dIjKVUG8jFAGXi5StLh/K8wSXBc1kz62Ld2zKC0d7825o3qNoTkcD5icInAMKoa
Q1aGv6rd9vgadUacI1boe8r5bWPOeD0gcmaQ0FRu1uy54TseEHHlMaI5JA9Wzef//tf/+N//6+v8
P6Pv1UOVL1FV/qscige8On333/9W//5X/X//6eW3//63bwItgkAY6QslXU+b7c+/fn5Kyoj/s/df
oDCGvI4xRudwMcG0aC9OdkUW9vLs5Qt57t+upIw12+U8Y+zvV+LE6fiLon+cBpUF8BdGE7mDMVIP
bq3EJI8M5kfM3sGjXp2lCvUGSOsD5TWe/Mu/Jfjjp2hf4c/XQqGwZG39/ae0dsSJT/eVemBH3YJN
S7hbCraoaWwKLM3LcFF0srpvyZg/vHxp/49L87z/8xSC7Sn98ry1mpEt65gMEA8dNMlzftad5572
ehZr5X0vixb76D+9ptRuoIRxTeBb326P45drjnNkXIeNH732sf1OUQFgQ8eWthxDl1ppE719+Xr6
j3v8/Xonb9pSbufkS9/BawCVERPw1pnJV5hSoy/+f65kXO/3OyvDec7xX+FBdCd536+F937gmH4W
G39+5ab+fHHSeNr3fD4TSnqnl1r7KZeVwao8ZatLZqcd2PQZuLG4qvKEJSCo9Rrs/vH9YRti1tQ6
kDjRTp5krZBbxjWSssH45PVOTYxJ0cOWm6Jd8P27f341I6RrGSXSl+LkaSbsHSwUWAIesyK7LiMc
8osZ68uI4tcrN/aX2UCyEklFeZ3BrcQ2hn4Zk84ggqLvuRaWIu97YIIKGQ/zYT1qd6+RWx+6aM52
Mxrg7TwvyssMzdj+5Rv+2zv99Udsf/7LjyDqU3hsHFAMolekweRTh/SqeR3hs1aUOBKcMC9f8S+f
RuAGMjCappIC1Pj7FUfUbagX+RRFQdm+GtP62iKMf+/yjz+9fKm/PeJAAGjlY5R8+epklsvgMyVR
tzEv4LsccmrbjyJoALelGDDGvKsPJhmdY913mrBZUcKFTtd/tLwE0nelMKzBruf7gs/mZEjhiOgc
18fmMLhZq/fNUtdfOzYL8ytTnOG5/b6MbfsrK4UbaCtkcDKcUi9eIpTMLC5NRimk93KS5Tp3ptNT
ZVVLODiFLw4rRVelNy8/579dWgtXKOULHA/25BtVDZsNJWgbVLIUV6ucP4i2eiKbGkMlRWAjvPCV
NcTbntrp3fJMA9+lM2msezJuW7aRcS5JLtRw989k2P+oZI5ppoY6wIbua4ur6EfogicuI889ph28
s4oD/Ssv9693rpSwvuI7ZlX/fTD7Cix6WSyQobxQfXKzKDy2rKz0EoPlo0hn8ZhZHBavvOq/fLQB
+xZhreKp++LkeY9LoykCsHYqpws+5t2MYb5XRlJFAs5J2owjbXjxz98xOgnf157H8/75Qn6ZKOKs
9OtUMpi61hu+plPrveUwKw8wkVHkqeqbpUvz/uVrqj9fsuUlG/YLWm53+/vTdbrCQeRIQu9UDKgT
s8wO1SE2Egv6yxf6c076fTd08hoTJ2njoHE43TUiuch5org/KEelxqmPL1/K+3PIaGNc3wjBvlP5
pw9y1W0xldFaA0JboqtkaNbL2ZQAcuYWDKnWdq/zrjsQeNfCuVHgmNwwe/K0S+LJaiNCOnysRKGm
P7aONfbqBcujD1jllRfubZPj75/Y7z/0ZPKUlS9owruwFMDZ2kA8xhOnMa/zr80GXZzJfczWL2vT
hHtdIVamDNvQ8n/5cf31aWkVCLYdwjP+yY8AEOQzvNHrlmw9MNbMs/txoo30zg1mnBUUMwESFW0c
u698Y39emNna06y9xmPcBydDYkAcmXBsaEg/79GlNbPLK0GtvET9wUWb3u3Suadh9vLt/mUgbpOZ
S6/GczkYn4x4Iaeh5WS/VYpzFNZznz56YZAiYwnTV97vX27QM2yKfWkkMgF98mTZDVtcRNupsfNI
fahX9VDM4NUJdpivG9N59NRjVCsv3+BfJm6fyzJjkjwRCM87uUN/cio3HhBx1n5tMGkhRpNnThG6
D4rggifdev2XqvbSFFQDXmak0mUGcQB3JBhPm9pXHvh2uf8M8p+rs5Q0I12P9yysd7JqWj9uNY1n
wChe2hMD43pvLTXlVz76vz1rMggQagR8p+J0H9IiCW+Txm1wbWbTzg2bfN837rxzOC6zSLyNBr95
5cPZ1oD/3Nh2qvW9Xy95Mn4p+pdpr/Fzdd5bbBrNNT8Abyf/wRxSouwPUIyKGLEri0z92lve/vaX
rn7ylpt6GNZwM3eRYP6smzm96WrRPbXXQ71MBMbsJHvZc5OJdo8wwUNOxdKcxUsB7uIfHsb+eMfi
5MBZKUgYVdQsKJoyXx+WICVs1RdgvwhuHOv+lZe9nSVP7h2gAlOz1SzzjCn+/JeVMhhs7CQbKbRf
Q/c62ERqYXsXOGhGfc8d7ueOMJtCmvyVh74N1d+vG0hXS4Yytjkqntvv+uW6wiw0w8qRmlg7Amwb
Msx46VBqJFZ8yK8Mr58fxunVGMhBQOtFcjY7uRoNkXpiP0CnmC2fBLSwW2ekMjWu4XPoNOj6aMRe
98IxD9Yx042ij0rnTiN5cgIgMFTjHofNAtQH5Ly/PMn4fz4JjZIFxxufABmzJ1MbQQLgtdqE5Iy2
hecoZb7cLvhkb8TQgxBORqiAL1/x92lk+9oCY3H/+hST0BGc7oBrEbcQiWkgRGnv3tAuMMfRBt4r
D/3PkcXjZk2iXsOTN/LkmQOn0DWp4w28UBxc1N6tgZ0So+0avvaNAUA5lmEcnZNMpupPmHTwQr98
n3+MMZYm5VnpsR2TbGFOnuwwhsgFCQFBpNp4/rVdMiDcaRSANMb3GvnXL1/ujxvmctrjRKN4vtLT
JxtdZ5gMmWWE2WVox+4FugzuFkHY1CzudTEK+wO6V3TjmCH98vKV/xhCv1/ZP5kzfFWhzwHNsIvn
niTB1BvxIfeoABrg3vmSHIseP8UrT/ePZYKLWqhC7A+ZNji4/v4Fx/60Os1EpLnKJnGgG9i9GQJ4
NSbsyYbVNa1DPZrplVH1l3eK8pT6g6Lk4eJ4/v2qg6pl3o+M3bbbYmbMMg1X+OhqGGVIbl5+rH98
J74rXD6SwDW0DYPTw3AZzSDe+r4A5doBVm1UcYepDE3Vy5f5yy1RgGbYsL9majrd29i4Y+gC1CAQ
whQQUjdXls77K9OUyytD9C+XYtbGmW0tj0/o7Z3+MuuGUA+AuQww7pOCpE6vDRGOxgIXa7h+e/mu
/jImf7vUydcwuEnn9sa2HMHkiipbudTi0oWwnzOEWmy/5zWO/2lBjBHxy+2dvjAkEHjA5QL/ODHy
bnActePMSyp9NPevzNp/Vmsw9mv2+Exwgsr2aUHMcz3RBVR/oTz6Elzm6sBtpleIKV/uqxHJIi5V
eDjAxY+aTe1zMbvZ4eVn/OcA5Tf41rM46l3fqu11//I6zRChjWhx2bf0R6L9kPvEnuflmL9ynT/f
pfSN9tCVbpUDpU/ml7r3R6hqzGw5XhKip900AD1UFcUGAkMJQkHKGSu8Ty/f3smukA235Pj+s+zv
spScVg5s26XdMGAbSYa4u5ZFjL82jmpstxXAmoG4ShsDxBiheT5CfxQPL1/+b3fNsPSlpu4XuKfl
1cmLoowuagxsV4rmVrlpFX8k+GmN7vIhKdIDdR0jXhnC/skn+vOmfa23VodnXffnifyXdxqgDola
i6LA86cO7bPjXNROCKi6pAg3xsS1o4XaCOfZrqnRO+NWYG86W3mZqzG7iE2dXoS0xRCTqueANuED
3TNkSBOgVU4U6dUASSAqK7Nf0NCBOpnznT+QsuQYc49k6BqHyrumV2+cGkkdMV/wOEirRKD0YyxT
ZFYGW3OZOQicsnELKXouEp94V5SLXlZ6iAUB+61JNF7VW/MIPwGN3jn7kg71m7SavlCvgR7dKdBB
BLFKUJH5LN+Nc4z13IfH2T8ksvje5fYiKzM8sI04FxqObJK6j0PcPmSdfk9jlgVAdk8vv/C/fU6s
ZOyNlMchU51MWWuk0QxDNtkVo8Y0SNt9uvRwo2avTPh/bkc5xrr4yF1mDt60K37/bsMiWJekwh8w
FW2KS8DX9S2kLaxLKqtuJi2dzz569g+IjeZbzNruk1q6+n7wsexlKV4D9J8K5Vhhb5E3la88hpOF
/ecINJwJBFtlgdn95DEUBEdUjqFAOjdBnV63bh4WhzYiyeSceKiSyK4ZhNtaErH88vP/25y6FZvU
9mD4Be7JfJZS3u5M7eO+xXhJkp2cnrJyfKfSNaaT7QcPUb1EZHwhg3wMSGJaqftzJjq+/DP+MgwM
PZWt2cH+lQLA72+HM70BNA4sc27bEEe8JAgOL2w9NLcvX+jkQdPcY1qhVWJZ+ZnHvW0C+uVTr5Z4
qtCl0r+dRmIPNy5GXKTIN8fFv51j/VWshCS9fM2T6eWPa568XFMnOQr1tEKL0MWPRUWcPbIg/9jG
ynn/8qX+8hx/vb3TFdIpPPbm3ZjsGhp9z1hzhgu0B9Ur5fy/3pD1pHRZmqQ1J2Mmr2unAYXBQwTW
S4SUE/KuQiiuqA1fGZ9/bvBpWtAJpx1MkY9zxe/vy9E6WoTA6BKjaTqjKw4LcOmRXa/hlD0WEO8u
hyajjjD1sTavXPzkPn9+lfT8BZ0hjovB6dYtqgh1QYpJ3OVYNxcV0pQrmdlkL4JXm0A/y1q/HJf/
37XgIMlAcmwWJwNzArwgvHhGEke4pR+H9IR9kNCenhks3bWZ4RF43g4yo8AbZHfgUKFlBzMhlfF4
7QWvTcx/vXdmBmoUygq2Ar8/+Daa6xShvzwP3SVx3iazASTdIrKsv0yRssv3lwfuyXf58/bp1nhS
cQCg1nhyOSVzbfwRO084aLaQC65r5uNu1cB2a0sR2/ob1No1of/KSz7ZcnBljsqC12z9gG7R6dRj
V/YYDTKws84P5nM0l+Herv+HuTNZjhzJsuyvlOQe0VAAikGkshYGGznTOTjJDYT0IDHPgGL4+j7w
yMpyGr3Ijl1vSiqSTsIMkz597957+gheHmWI6q3oizfQ0SP61/GY+AF5oGAVx9+094I4sVEj4XUk
XMRXRR7nvoXEtV9/fko/fjH24LbFMH7p4n64o3K2pWiSOKWVHi90yE4/r0w92dWZU5yCFVSHz4/3
8YvRKDUN1nKPuvXj9H/QkSJLhAZ606qDVeY9Jk87ufn8KB+/laVLaS0aDWnTZjhaKWYD22SBrRfS
aDPtTGs01nEAjVML+v4SoIm3+fx4H58D9hpLTch0dpknHt2YEy2kALsMQo2ggEpQj3G9ARo2wtBO
w+iLLyeOXnc/bw7KIO4MW7hLL+f9U4dzCwmWSSWKK7E7jRLYQiYY6222QCS9OB135O+Q9jdPD06E
+9NrvG5H13ta6RLP64zzaj2aMJvBetkngzW9xVEIzMOr7L+3Bvz1SS2ifQxEFFIeX4fJmoVMFRFH
upiKjVPpktFHiWgZjfzu718CjvTvQy0n7Zc1uzJd9OmuxwxVdeDYpqpbkz4+Xkc9FubPD3U80/rr
6ZQMjGlqL/fY0e3VhXZL/AVDcuxuE3z7kkfrnA4UDI25R1m5arS6UlDFnLbZpdWMp13ZuJKIZYnj
nkjFmjQSC5DOy+cf7He3IR37f3+uo3Og8cpkISZ0GcmzfAhB3pNI1PR+XAzRF7Xox+d4aR96NhO1
pWL+sAXsE/S2HfoLTsDUrqMsIdnEmLq+/eKFcTzq4Z3EN+IsU/SxyvN/3l9YGIMUERZ76Vq0A4ZE
GLBxU5BoMlNqQzRfcigIXg9aQfjevKSa2koSZshA4Ivr/rvvjFlK2KhOaM8eP3dpqAKZl7hbnMID
PTBJr9C27myxUfvb15Enhg0Phb7uWMclRdVNrjvZxLOU0xAcooEZ2Cpyk+petZJEs88PJpbK8n1R
sTw07GopYuiQHpeDiZfVrAI6R1NznPrI1em7g3bqNhbS5E1kGvnFOJTO2omSaJ/2Y7Xk/te3syq6
XVVyrnWcOSQezPhak9DMvqVe3pNjgYQCuKlrXmVllU9ffOyfJ+HDx+ZuX0p1TwjzqGAW3JxgcEgw
iya8GszEpoe2sx7akdS7ykg8P2RK+L3NkUhqVf5teRET4jgyGI/JgENTT8AgIt51YLrjSRMrlKi9
pzZUFuOmd0t3W0pCG0OZ0avtg25b0/VbO7XzhFsUExweIJLmbZ0MguFBqDgihDg8sUYhFyWszaSZ
dPZMr4DGZQL4YCR8qUenqdZDMDJfKy+Aa+2e9433Vrupvu6R155WRu6eQr97YJuzJKrUAC8IyAr1
SfqjbuTnRdcRVWOlJ95ECrmhN6Gvz1L4dYvq/fP74mOxxW3xP+fXOuotGRk5dHM9kBGUANOioV/c
JPim1nVueJe473GQabrxhazr49OOBMGipUMD2zE+3oxhy6reoXmk0IqoezDgEI9KStx+qSoO5L/G
e3jXuMmF2aGqjjjvs2FEkd8zhv7bjyGfxTCoN122m7p59OZpRQVvavFGqhpKCY4dfA9kZGzTFnzs
5yf7N0sKI12P9xz7yuVhXN49vyxfy2C31TI6sbzQpmkFO+eFDFXYdg1j/Jy9NbYQyhlcSys7mMZb
OAAomgGc+qGY69vPP83HS0/dxPvAY5KAVlI/uvSWPbmzCuFJJ8hBkzWS7H49Rio6BAwezAt4FbO4
rwdP3n1+3OVLvn+kOa6LPNP0KEr14/aLOSmogjH5Q7kaiNEp4mEtPOV+0cn7WD6xmvByNTjbiPrE
0WXFqILTWCDTMcOwOjTemOydbiQpNCuaZ1zzOISaRAEQMOGP/P0vSHsazbZEmOG6R+8sxH0eEc4c
uuiIoUMwnO0xWwWXnx8FEfhvTiQLpsGUDzXfh3EC7E+sHg3HaSW5E4TZ7yatJdzap53Bf7sOPeLv
RfWQmwAsuz8DAqBHFa21sFvVDlFaMEgpHeYJP/clAsCV1hiE56yVS6bTgJMnxuJ325AxNc8dsCm/
Dp/wvvCm0P0+hMWRfevnK7fUt80I56NIN7joaGxmWAyqg0nCMGFMMFMIEq7pIYstKTF6vMeo5+f2
RSdGcvliSFHyzG2X9KgzDUaF96xI2Coi5nY24FVSRRaOEOmmBO+6i1OUoOsG+k9lE3g8QoII3Oxs
6JP6JI/GR41yOdSegENkceOLIOEd/xQi+sPhDF0bL18vv0MDG7qtE+0pUakaBZk0oj5L8WeLS7cn
By2w1jMTEjsx/JLoKLpd1nQbuEB17iLSWFimJ3mPy464tTtLEYUB7DDHanabwedmpFoZ3/oev5Vz
MqSK+aO5qudLMGT45FaOuEghV5U4uMc7AECY8MnQw0IEQNJh8h6RweEGP2b48ab9BoB1Ni8AEs5w
ziPeESnxQawNc/VD0hdNu+e0Rzu58QBr5MTmKUn0t177ZfG98+oTyyOHLU0v0VyuBHmUc3quIKP2
+bbA74jPwnI2qF3x652k0Nq9x1a6Ky4tMW/kCgNl13rqLmNvmMFJr+2sbJv2wneTs9rxbZKigoso
aC/GbDeQpJM25wtrN+FNjt2pDO9I2gYoKKDG6jdDfUqIje69lKRkpjsCecn06k8iMD+dOsWJEwKg
hS0gym+jRXShugrULvS6DQZt4DhXFnyLMiJdFf//DL763miIRk1v4uEZUh7wJFKMBFmDw2s435Xd
mYEvBQ8IW4TuxE6/QTWT2bWRblXhkDeKgofQ4rZ+Gll9muSlQRtad9CX4ngjMX6hOIJph81pRjPn
eBjWZ8gVi6fnorIOTpb6kSTOmtKtyGyyFIlT655kfwHDJScaK8Y+P06Ps/daKlbTmwyDS5oWB6Rh
Irh0sydJUn5VwIkl2EJK7a4oSmLs8LOQliDT8YTM4n1FFnNnr4IE+lifbCv7RHnXEfEx4IWwf2Pl
nyzsYABus35PSjbhKnLT9Po6Q/HY2VcpEE+Vu+f0bvgRJUZhbRPFVbI3XnBplGscZDrpWob2YgTj
FZEiG9HsmSCkGKFtIjI/f1v97qVP9KfpSZOtM3K19yuf1gRGkoWoW0sjns5CLSVEnZH5FwPWn2/1
47WFxhkZxfgObJrI7w8zyiRsaRuzRR/lmRVl+L9M37La89IyIYU7Xbqxsfb/6QYyPIvaFvoLhOwZ
e/BKpbX6YivxcafGYr8MsfkwJnt44/2nabFcK71k8hMHcNN7mHz7KsdJlwftV5uJj70QOvaIAYQr
cCex8r0/lI5L3Qmg0q6sHnpO1FvDzZyY9tU4VsTs0CX929cTe8cy90RCxHU9Pp4bB+04lx35g7Tp
l+p89M4I0fa+asl9XONwbFouV1Kw7adoev+9FiOWbGYUsE0uzuaIvALyPap5PcakogHwK87KjFXg
796sjkcXEAWpKRlkHPcBJd2MQWEgpqkaFXsRNJigmzA8fH6U5ZZ/f68u8g22Y2gB6Ggcb3mTubKx
zIWoKGR+RyzFOWio7z1y7XVDELvUnEfqcmddWdYXlcPH0sihnQFm1KX+s+xjpQwxAF7fdmQLzJg/
76IsMs6VFC1jLbIFobIP20hG0RZo71eSoN8fGT8H8hHm2cdXE26BmdghRzYllv4mJ9SlDkDVYYA3
90kEGBbjsLMPWq//4pL+5vlgs0Ghy6YDedBxJ6My5tS2Y4B8S7vyqTPDfo/oCw6lmM2kIJZsiVT+
/Pr+ptp3BdeVWtcEhfrBZUGgm5aUToeSM2VQbcYEhnuijk7IhIephkVzM8gsfjJzNfn8BRctltX5
5ui063Lois3nH+fj7eai9l6mXYxqLAYp75+kic4UDA+dTXFjh7ta7HLtHtsS85KGwJiLsPMQPbqW
9oWv5sMDvDR2DIt9HkhgmvlHh1UYhMbQJeqpA6+H6mwYySFZz+1s/qy7io6Q3bjFIoDCVWFF/uIV
/P7wP/WcvzpqjoWOtAhAbIt8CaamW0HIkk3wFvEAGp0kuJfcAGn85Zby/c324aDyaBWCCDRG3MxL
LohMnkMzNimnCn3u1zWb2PMkyIbyr6v7f945U9ufTtUfZTU1MZSzo//8r8vqtbjpmtfX7vy5+s/l
V//9T9//4n+dxz+asi3fuuN/9e6X+Pv/Ov76uXt+9x+bgk34dN2/NtO317bPuv/20C7/8v/1h//x
+vOv3E7V6z//8aPsC+KRvr2GmPn/8a8fLabbpZP1b4vu8uf/9bOL55xfYw/R9s/F8/FvvD633T//
YXh//HyD02GzGF3RR//Hfwyvy0+E9wciLB1tCWumwSaKa1TgbIr++Q9NOH84Dg8t/SYWATZw/Azi
wc+fGfYfnu5QwPBLi82Ql+d/f/Wrv17uf12V39uJzaO2HI+GRNy+6JdM1GdYsZa66ZeOACD7UG/I
lQH5NQEancKqmUMSnVkSgjpprSVeUi8B0nmydfuroUrieC1rbRLrUmBNg4fCEn2eTwZhfnndg9/R
ewzJp0znHOfWCOMoeEDLUs/YR8TYkkDYJiyacnD/pP9oON+Dgabe6FrPGM6nHvJvQlEcSxs0Sdxl
5r3dCL05j2pGcH5lqoTNFAjaE31AtUfkMxt5H6KlYZwGnbPkKDRZAMEODGK99cwl28aK0pH0TPrZ
/TqpbWBbpIdNkoSv3CTPae5xJFl6qt31YWU7ByXGcOEF1s0j9srpVThZ9DjiGkEk3dcuuGqn04uH
tpoH4yLRe9QQzog1Y8NJ1qddkeKf86u6SAFmzxOQ6L5KcEoivhncdWv2JYhgUegkX5YmFgbXmrts
pcO5uWnRc5WHwUlKe1OSnIawi7QZZqyFZ946WlSp74S/uPuhL4cCUkrNIRYdxRthmd13RwytXLkT
lS7vuo5mVtr1uvvadFXmPMdZLoszRw6Dep5LXJswwzw4hRhi+2Ja0gI8PmRHWlz/AkwjUru8HUIS
G3LNTeyYtrhhqkMEPmwkbFQEQI9IpEmabZgXY3SdtU7RP5ogbWQ1WcajVyjmpaiMhdz0lS6qvaHC
dN7HBQPQy4DEuYwNZoGy5z4hzeJH0EiuRQCDLWc7W6Uue8M0vifHatonTucwe3Wnkd02wFxiAAey
ddZG3mF5dYoJSnfuxbPGyUhasCxBdztlKkNpiJj6iR8XbyOK8x/0Ztt438XJkBO429rtZdgXRuQj
9GSiQ48jvVLORAAK8veELVRnWIM/OgI1flbaAR6TVgaPGfCt4HtddCmJ3u7spBemw3R4nQIbAD2q
R9Md8SceyvKhrxRc0tpuXhNPi9jZwwSs7knmq4zS75s0mCBEGNgtA88codAWA7AAoYmQCJA5y8sT
HDadus8VWYb+DLDHPYk7eI6hrndrOY4vS2qS+2clsrk4IyqFPko8EBZ2cJMol2cFTwtciXxyFHFv
FtEsuA/DhHs8mHMzfMvruJHnxFgBM7JqLAaHtHBksybvVbsb9YCJGt697tkk++ghHkICeI1EswI2
jSEpI392NVDZnS1iL9lQ2sTk6XQ0FvdWa0psOQPZkfARhpa4r2FWNET0SQ+6XWNbib5l/JDZW43c
0uiyctKyvc2ihjhW6vlxwRCQvbhH3Q0EaYX7R+vWwWhPzsZQBEkcRrvs4ierckn6noiXg4vTE71D
iFvRPrHlcNk253kMCkQlYXRwrHk2rjqhYbanfRRi4ClHVy9AjfGxTuxKU9VjrXLikFGOovAtCboa
z9iWtc3GTePUPnRVnNP6H3PMRuwhNZYnv49QzZy6TZjQQogj4nBJldWe5oLn54SLQUWXdQO5XaVr
zOW6csPuRPSikIIghRa56GqirxYeIkm+xJoFAcaSQaMdHEaOnWhTJkUKrxpWj0fUQbvkKXo5VZtO
m6S+oS0OfmDqZuNmSILAu5p5hyzudjRrq6TT0vlHEuqZtfVST2o7ZThJch6nuUn4LrF704b8x4Qp
l87BVn2WpoDb4bmU5yUormzT876BHzFkJQBVFWnzM0G6lj2cMFKKi3hTKB6a+qzK4zKw12PrECDl
7t081CAX5W2UZ2KjuRVcF+6aIpQe/T2Q4+69UUeTczrazJG3pLXG+TUjHfFq5QSPMGHQlmyufiRs
pQwQxYGuiuaQaNO2jZh7j3a6naWrvRGf4XwjyrG+ZXGz8pWTZH3t1xH4G99UdURsNLgQ/TwKiaVa
t05sPnnRZLGyEKlq3nRmGt5aTV3ddWbrTYAmtEadMkixQUc7UTWsTZu7e5vaWZyvrKwpXT/o4Ert
PZw/tBJliVYLwqGn8h0rJBFpM9XFzEjYJew+Io/RO40pCJ6J8FLdShDw5P5VWv6tkut/LaTeFV+f
Fmb/H5ZcFgXt/15y+aQWvf5aby3//K96S7PtPyzB9o6eu4t06ZeCS6MV/gdFGDp7dljMVyW/9UvF
xU9MSiGTf0Lwxv8UXNL+g3+LIGeRkyyOJfvvFFxHG9Cf4+Vl4MQekMKPmfb7cstJQkPWg0PHbIrs
71EfVO6qSPUCDCuShXwdRxJSK/vSTVcA7vtiR7j89V92/LzdiIBafKIEMYnFA/7+6NaYyCQjEfPA
etMe0iAyNjUKqhsRtc7ul0vyr0rz16CaYzEnx6LYxGogEDbSZjj+pq3sTVnNXX/IhzKSFwHh+1cz
wyAC/wPbzlkL7OS2pDDuT5KglNNeD2tyHys9T5vt55+FC/vr10bexCQdCQXauWXE7y4//6XGJdOU
atDFwCyN6K2cQ5LKPas8Iz7VJUNW/U0D5fLNDRqMiPF0lGDoO98fzqPyBeRYqCUCGllMoAOpGrzo
lbNsruPKIejXzN0vNDDHI83lqLT42OySz/Eztef9UdMus2MileBE0wWlXewU41uoXAyrYuqQhgi3
isHVTckVWR5FstXFUD71knSZLSA6mtVfnPOjhuvyeWCUM9nlhmNufixjaO2uIyKoHw8O2WKUc2Uc
XzSdVhDlGDRa5qzNBnnxwizMT5uM8K6LRXfbM2Gw0unairvuwh0jswFnDHUOPsFgPVQM24tHiYHc
11VPyklYuSp4wb8YpFexMRGpFhpVfAXtXBSb2g5HjxAdUsXWLXlm4L5S2S+7lyRSG6MCaZE3Jblw
TT3H3job6Amt5RR72TIPp2QKpEWrQA0Fa4qKBPOohLjAP6N+KrMdkQbRQ18aFtFiuZe/yYpQcIr/
Yptn8x7j26XlTN/gCZEBjKY43RM16UUr1anQuEwigpZJoqO9dyBpziLfnz69yJNkXtVSkA/m9rGu
LllTy34bL42NQz9neroxvTq4xU0LzsIxmjyjaGS8fPP5xXvftECBTbeIV540Td4YrnHcxZ6MGTp7
D3NcM3I6B1alCIZmnkbCX7SztQiQTorO7fODHrerOOoSnvCX4IdXo8Ou99fHtLKKQSc5yz7YbjrX
GwBmSAVl4hJQT4oixbp01Bn2B/2iFU2/l3Xd3npFyiwmacrzQa+Dr6Q4R+fh5zPFuwtFGc+zyRLw
/hN1dR3PXjOPByka8x5BFqK71g3WSZyQFOyM5slc8Q75/DwcLxE8OLSpEARw9lEFHMu+SPQmShBz
96EkpjTfIgZ2rV3QxSrwMxOPe6jXJvoZMdOKJnnV+vH54T+uEThkSflBgEqUAAPs9995DqMZXCBw
TKUF6iRXfXTTChHfjFMX+J8f6viKL+cXAcASDc37mTfm0Wqo2VZqTbY1H4zKTQ2gY54NhtAlJDVj
eTgYZlKe1KwkNY5skIY4dYvAjyYEqquqrFyHUL+o+MoP/rvz79iL2OfnSnk8uDdzKdwha+YDnsDu
2pwqbz9mGenWiOrMV68Lo2xljtXgbhB7B6+fn5Kf7vr3SzSNGJryKEFsGkPHWkbc56ypupwPiUum
9rpDNDvzTizjhXE5L/MVbSgi36yG4C3vSN+ApqoF8FWmOLmr0YcCg4p6St5OolXxLaJQNeZOXsnc
sQ7cR3OU7mudm4B3klbUZCiXFboPz1AOAEotB27TxZCHNx1NQ+L3iaFGm4OfB5JsGcwnUAE11Eis
okRolTb/v3DqPicIXguCTd8YDIkLErpBMSsQJ7lRuISya3pKvP8U2xdDN3TMh/Gu3JGcWC/QHpT0
XzxCv7uxELRJjxNJx11+kHiQyQoZo+8PHkZE99SMUg9HlEOV0REw3G1IyfB0eBMj73Q0C1YKobHN
2GFgqFO3WiFmRCjKePn84h51wJfbndgdYpVQEfHpjs2rjFFJcWbvfhhagidRq+bOtlX7uHKfTH38
pnUegHPx3Mqh/OLIv6vGkJR7aBuxfQrqoPdP9RhVBKZHjjrkjNX2MrfqPxkxdVwgTM0lUmJFLGht
TFJeZFWCumyp7QQBzZYZ7D8/C0tn8305RobfoqBlJknUFckD7z9LRWPDowDI93VSn4kpO5Ae+c0K
FnWd3oAHHIdTFu523aUeagJZ3bZJcEEe1brU+52+xOL3envoTS6mU0M5ghBVJPNZGNZgGb2TKdTZ
5XVfvRZ+xu798mQ6jC1Youg44M3DdfmheIbL3WWBke9FahyI1j9DU3lD3jdZqY4Tr6JOI/EN/oLW
VBGp+ggMEBX5tdWeZCVDdLKWF6C7PGkdwljTDqqDGFdDrc+kEqTuStPKs0jMeyHDvZeBZE3sUzN2
XibPvAsDE5qGtPZQD876SjvjgKcDe/FE0sgbACDaaEQH8CT+FDF8zlxMVKPR4b2Z+mWsb28dO4Mf
nu/D3LiSDfDSrM5Kv+Ll65eNdppmIidM13yLAmFdVJI3ijOH1ppt6z35XxgIJ/cGLe416udrvdKx
2oypd2bE42Vl6t8pbeudRadnZySgfufceQMKdFX1cCMiwCorczLAPBcH2knfUGnuI2OgE+e1NV8e
BECaKMIlXRdRxDi8NF5wFjXTYw1EMpvLR7Ot1k4JCKUdT5VZYIlD/BPk56UZobX35hVqLtB93mVT
y+tYFw+OkezcLPzixv1Z9ry7A2yMGTy3ODO95e5dVo5f9hGGaUfRYAlxIPLFfKWh6dzPUStBrE06
SaBjH3evXk8Xe+WFofNkqRpXJEWk228xOqjTJedf+UqxS/R79IcXMTOpZBUr2T1FZa0bF1GJJmAf
d7QIV64AbrqKEtk2Pq5m9wdh91yIcij1F6aY0yUuUgLRk1ABj/XoUyQLmZkHw0Na4KFI/W5VgQGi
wCiiL0q1o7poqQ8xQS0jiEX1xTbn/YnIQSVorCGEQdmSnjrcoRPaPtmukE4C0q3VyYLX4y+qhQ+7
OE6LIDLX1kno1o3jCeqQ9YUXk/BxiLXGpGeLmKmRabbN+0xbTyLSvzDHHBVCy5fkdenwqqbNuLw0
339JSyakfCqXL6mRPK1CoRBxTDAb9dz4YoN6tDD8PBQtC7ZtmE854NH5DBuzj3DL64c81lMJiJKN
0DY0SsgadCWCG8qE4InAlGaBS8kk2mUW1owvzu+xduXnp1jKb7IV+BBs395/4UHmhTZpFlx20v+G
zVgItTfrSTirshYVhYYudR0dXOx0q9j26P0XhsOYmGzrKiWxd3K/JZi/cPXO7viFGftoN7l8Nqwv
ix2cGDJO0LKm/PLoha01grm2xaGGkcOmmlUM9hNMlYfPFye2nr87lEQdwALlmculf3+oJNfmhHGS
cUA5miJvGmrEZX2TDZu2rO6UU6Y7qyvgzge5eR2r2fYrocWbzvCwA6DlBb/VidVIYPe2ChgD6Cl7
0akAb839pjbjbFiXMwTsnXCTb5NbI7CdY1IzjaF2t65Ze7sotJwHsm3JKjXd0nnQes3Yl2HeHaoU
goZi4v+dNkm863KdUZfn1utRDy0cy4Ox7ZT90oW5WuGWVpDG8ImkjSuJa8u16aCmAcmkB3ct0Zv5
ijIWPIIYDch4Sl2H1jDtoYa5p5NBsMaYZPW1Ms2HgMicaIVX2d3ntVFcuiIr1jh9aHB35lT7jRE2
Z3Vg1NU6FbLeqHYC6ZOX2ksD5WfrTQR1aqFtr4feMu66WSdeJ5qJkapLVKBY+a2V0Uwg5sMu/CGg
HaycdImQi6dm5BZ0zOvInEeGJZgDD9O0gIQJDyp24+Q4W4f3K/KFYbjF9k6XORdhdd7j41aoTXUP
5byaHTgYhvMEMse6nWOkZgHgui0b4IWnE/TuJiKiZwW2hlx1C2IYPBLthD519KKc2jsNNVFCtYnG
bxbAm/MeFWYAEIRoaTCXeZaPey9PvG+miR7JyMMGH6rNfiaGyrdVbbosgrVZILvKmy3kRx6Wwspv
Os2cTjTPe2BUqF6d0RCXZCG2ERzMqqu3jpw9c9Vl4s88iJyXwfG0QzvK12awlzBF674owu5tiGp5
wYOj30dO028E9fZ5iPWtWqGoBUaoDSdK6NZbb4r6vtURaq5rrY13Us7DfRHL6i4wIW6gsoKBXltX
tgxiBSssS9HwZnGEQHec7QtdeQ6zwNx+mwISn2nRVOy+XEaGA5MqP7TEn7KdSH9PElSArlKPcHe8
TUPe+sZiDL5i34C1IyG2XFRwqK3MjG/IzQezGBuXml2nD8DniGOC2u08D6K7Rc/BHIPaQ62zyPlR
unUVrWpFG2I90FIaVoyIXkNlVIh5LdsH8NEjEM6m0yHEhwf/UK50pykg0I7eI4wBA3QVOpF1Qe9t
ZGwS67c05onFSU2DMV3nKLxUICic7ZwSOmANHt8tDYBJ19N0qIPmO/d3tC0CuQXhkPglUJMde4bi
xACaepdYDHd4rpKDXRWPLmj4O6OAR6MZra/rAXNyz7mIm/4umbhAJD2dCJWHZ1PF5xzasv6eU5+v
CqN8DhYah6yAgax0N7PZJpBCbvelvTPzrL8bihE7hoxnNPpBBZA+FqK5j7o4OCuTRpJqFRm1XE+y
PbNyV/suas4VXecGRPVsvLS6mFcwrYK9RiayP4w0Fla4MAgqznueVUx/FRLO+DnwquTBlQES9UKz
G3sVO+H04AWhOa96ibfMxyaabRJXpedL3qivWnrafjI7uZ/DjLuyDZAQnMIka1b8mXRE1elmi2Xa
vuIOBK0ONs0vmA/6xmTWj27jsK3vDLXOUQjQDw+Ta7PsoHRbg0Srr/S1AxDlFLEQBDj2ECeuh/XR
EPH0IxoG8LlRtDcrxID5VDZPjdSTdaGIa+cVOjwrXWC4WXjYsYBgwIAJs1PDyc8h0GVL0j7yArp7
3lYlk30JQSDF/gxzoW2IcaHgG30VF/awFXODE4tkqxLmX5SE28EqxZXAEm6vNFnVTINtcaH1lkRV
UJbtnm5KgzJdScrq6n7QgydOV35ejXb/zLR9Pp10OD1JX7cbL0S+DkhQHGyATj6d1XGLANF9pgc6
nLA5esxFGX6f6ButFZVxs2KWWZ+kGCnWvNtSfxDmQI0Qj2LnejN55RpQ4ClxsqtO04F3W7mBcFpM
B8tTCVp7GZ9x46vZZ8lKV9bYcxdoxYVpFOdWEZ6EkVb4YdblDE1HinfQOD5toCVFi5My9O3ZSHzc
2glNIKBFsQ2TwVs1fAu/bczRjxMRbBNe9xucRdBaDGCaNKc7jINVswrT2trR7K0uGebYYD6mIljD
mxj8NgthZvS1WEeyaHaNl8vNaANT4q4fLrgj0R4wbV85/chHi+LW3ViJcM7zemAXAcBz1ydzsdIK
tjksTVeICmI/xWi1M4psBDpbxm+ZkTtn9B7qs4EG6roNGV7HzrWjGsXSxKHzyAEYORkI2wdzftLz
efYbluSLNIQ/byIoWI9uo3G+jPsOSfAqtyGSJryh6SiM8Gh7rsTUTQHJDmToaYojZfJ5rownfXLe
oIKWG9Np/kTtYK5GoRx/CIaT0UVG75OJXrw0jkX+icVg2lbpBl+PAefPeyT4PgRo7v2QgUzP20qa
17YBgTMNdbntTDC+oVvu28krT0tHe4NiWOOr694kD/kpQX7DxvCiEv0damMti55YpYMnA/sqTJSh
UZzEMntJhrnFY+HKTcTEYU2B02G/Q5DadOCINbfjhe7Z1cZT6TX5JlghcEr4tSkfOre7Ym8HaDWW
t0ktg80ELjzIYRwH1qjU2tFzcZHh3cgD3s5BDgmo9hLnlEzgHIKyHp6iGL61C1aeaRgN2PEG59YM
LN+pvPwhypEv1GOnXxujyS5PRMDHFVOldMIiOE9AhcnW/iYN9a2o6u9kLFe4DPlRHOSwqWesGTRz
T6ehnEmijVFo8zpwLjXwUviZ++4EgczI3mtu1iyJfE2pPah4mjbg+aAXW/ZminUkEiKbfCeDTkTD
JQd3wqMAM1s42kMZVwiu83xZaprruZ7b08nMvE0nbT5KMpovAvui3wp6Z00in6cG9FoJE2NX9dgu
24rFpQCfuIlyrz/wktW3aaX/AKbKM+PYp7Un9rNQb+g5Y7SUHhrKXj6kauZOE8mr1hWvns2WUJST
wj9iqGvoTAdjKBTxhXrgO6V5K/pJ/NDrFPAQAZMbC28mZhyLM5tVe2RrYsP7a8K1MturMEyQjWsx
dT257udW79xXKrdYMdme2jY8cunkLmGCGe4SuzcPiZd+b7Eknrdu+WQzG9kZ0VDD9R5fLLujvCkJ
UQBzFXNNcJf0KuR/mwK17VlQljMRrdl2PvZW0e7Yd5T7qRhfq4FXCy/R6Ebo4a6NrX6DO3RbF0Z4
0sCCYcGez22nxqJSAvowu/kmD7AXuEN9MBIsvXXW2v7UaOkKX+8FTLPbwRO4TWpN+JmGayQ32t1s
0POYvRI2rceQKXHjA8L95X6A5lHr7OzHAl77gJ/BANO3IVjAW0VDEJ9qOocW7dScxhKVgei8chc2
vYXxSHupTLLqTFuFV0jklY9K1uaYhv4tZcfL39WCdTb3N7BanBVUI9jkNX8DmdZNmXqGT6rCCYbT
kalLlXD6BvOU2l7bRAPrU6lVj0nBO6QXFP3zyPtT2pn1HDI3OElQpfDFAuBA1cQfCkuTu4EHCteA
8eSOjQdOWwv8DvYtoFV1YfVp+qN2nfC2maNr3au+5yzOftO7p1UHBhgZXLgSPVGoxNNdOZ0NMdkz
aP/OVeDHVgeGNXD9ZkDXWgtsnHnlnA4j05lxCRofaNquQw2779zVknazR9FtE92PlTraECHWr0MS
N28s5/9Sdl47ciNZ132iAOjNbZJMV1VZ3qhuCKkk0bsggyae/l/5Xf2taYwwGAwwjR4pk0wy4sQ5
a+9di4iy2T8u/VLuxoakRTVz9i6bYrwwGOdCx+IaCR3+8jLr10TDCj0KScPSI1/MUXiYelM9fEKg
E8xtpsp+h0Q5y7VBlib176aHefGbHvg4LQeZlMPQRKNo2WLCFuypXWfzWQqrRY2iiGZsXNKXW0td
M/qIi4mvZd1uFURgLf0WxgxBaZXLPnT27WLjfmiM2Ja5XkVCFcfl34Q6Mdgc+Yy0ytRt1vgfaz+S
d+52d7VurN1g1NRnLX9zoLTigjFSDGrlXCqnbvebkDdO4ayJyyHt6JImFdEi6245ikHD5Dn2eoPh
nIai3vt6fszFzKtVKSsOxindd6P71Yb900Arcre17nvQD83Fd8RPAtweUL2T5cOk6UiK0mdTqvFl
S507qTa9cxw3m3fCG10ynoW1Tze+0dK4jAgYzMa2kZ4L0o1uJYxzlNfTY2ApyEVaZzFqA3b9trAQ
8pZ9ZAJgnX1nIvNev1ZmcyFYkY/1q/J5HEEyOeYYa+SFqXlLnip6N42eWnfmu+zlYavV8n3wF/eu
NrL8hrfHITU8FV7sj3QIYfKIgcDR/dJlujrOCDN20zb5cad7KLvBGw5ebQWJ5/PrObO9RYZdmwdp
ueK+Cd2VCQT1Fz92dwiC6T1NCwLkQ+3vxUTlrEcEf/woYBp1gylrF95YFIfUThlrTkU9lWlRHLvA
IPFzNZ0bxtJ3Bq39e9LcH2RuVS8tkNv97AzMQQggjOw8VddjDkURJd/qd28N+tF4CiCUepjtwTbV
peicxO4977VesjkiUov8tuqafFtei88wbdWZFLQ6Low8oOyC2C/XgaB5aM4Lc+Fgr0X6Aqk3JByJ
82SQvUrCriQzuXNZ0vNQ7U2bA0wfrOnBS93PvszDaOm5lWOxBglm7c2jxrjpMG09f2Ass2iqdAie
NwCFVb8xuU866c2xw94X1xnrlW1JxZEEjnOg8qMk8zlp0FCNUwsfyHkup2RdlzXRuUPM0qZ0bIhZ
nggaEknmlQjYhnTPoeRWzmw2/kbpVOk134Mff5ZD2UUZ+QrstzOLxujVUY33HUBvgJmVM/wWJCYA
KYfFNZD5sVFNfiQz7sX15b3PhOy29Rh5ZJV7Q+LE70qLmsfNHi4GnGG8td4U+54+s3/7OzBBsM9U
L4lrDyoiiq7fAVLbMdXFGG0qfLKy8kuhpoyNURuoWNIforNwfDRyM7YoebKld/d8qpEMDtI+h0Fy
AvZ3yWiH0BCGvcMOYYo7P2e991aCviZAzc2z6r1e1nPhcrYLPHooKBkJoq/hJ6px2uJJaWs3wQTc
Dz4Mte1OB2doL/4w1HtpYaAbSPNGTSyG9ji+5055S7D2G6txcIvzvcbogQLendRjr+U7oAzhNFZe
sZ9xmYpMimjrDarU9l73PUustMLdmoZPaeU50Zqt35qVmM1tQclGCsEWWSKtztSd4mSDTsZTqwQI
oe1GaR6iwPTcAow5e1+8q/xvlT9mufnkmBFDR21NbqM0H0eY6wMU5eOQyfzghldTvNJeThVUISLW
ErXvvJgnKmqOoa3rvIrtqhct5ePKdoxaqQtPAzD34zTzGCpAEPpUDbNJWoM3I5ygXajziDhkj1bM
iyqaYpGwdBOVo0GetN+I8W4dMQqqiB7l4GHrW98ZUBtb4ScZJWtE0ilzGTWNOxsdfCRc2gxL4V6f
e689zIt4asOM4Tji14ZF/JUy40GI9ovA11vHYMXnIXtRBCQk1RD8CLKUA7uXf2uN9gf+H3WkWmOI
67Ujl7AS3dlcCZZLm0mAI6s7w+Vw7nWlOsseGjwYFYHUffeqFDvTZKxjorM1Py5dYzzbtuiJTm+2
mAhmnMpVHu7RJtMl7VPjNljYVU3GB5Mc1a5J+7t1CbNDbW0EVmQTc6NFv9fTKu6c2R+PxBtQ1uWs
bhtaJvZNm8Osu+E8WOj5oOoQt43cenac+rJtjhfb2/qdBPJvYTCF6JetT7MwSSOq7R8NZr67iiP8
zp1FE3EypxlW9XQP3DWkRziPpwEXz7usEJwSKivJ6vC7IcZ5V28NcXf2o91kxXFGnZBId/05e93H
JKuCbW16nPtr83GZVIzSyXsym03sC2k1B08SYNX7Tpe4s5tGuEA9tD5PGhznevac2U3SbTqlCjUz
sQUPdV2Eu5lpZaJ5fp+9rf6oGOEwQut/WgvOZLQuusdtyOd7VbQf2GlVkREgLKd9ucsWMpwVcbhB
RZFISB96R5NAJL80H60UaTVV87jD1f2iJvNrhEFNXEcyB6J9zftXvpfM71RhZbuCHycaC+8tFN5N
5ravbCE/6XBdhKCoGGDbMOoeUJibPiPS2VUnf/WzGKcQ5yx6SthZmu9VYH4LBunsejWy6npNT3Qe
0YyHtZXLa+aPxT1bDVLtui2jdXSsKHD7JpGNRXCEWsIHOTnlWQQ5vyHIDyHs5R6FgHXyiInFE0cX
t7ajLou/6sSYWu//Jrhg4YRfthywIWPiKhND1Dfl3nOEiTtc+6P0tzxePGq51KQ0NGYM+/inJ5mP
3o6cUBmblb4VzuR84U5BO2Yy84NDfv1+RksSNeFicjCQ9gMrcBljAvQctMNyxkahjuwi+FFh0U6C
pzh0YcPxuif+t3ljFg837Q39hVPK7dQVv8KtJLbRFph7TuOQlGU/Xp2rqwOKio0/azxOxfZ7zakq
mGBTGRBRuLPxojmizsYRwHW2GBHZFM/NMB8A7V6grfVOe/pJLpJHvBT6GK6YG4RjOXCyJFW4onUd
r1ueJakq71FXfsIyYWgkcxwmbaogL+WIGroV7R9MNTkY6YcsDR8Xb9Z3ShTOLUkDA6HSNbfg2uWX
gZnyHqX3uD+ZybjYH+FKhtJMUmLcKvtzhaM/UPYGUejiJNB1lnUEcNIJ5qpdvAX5h27ZHIuhXJ82
H/knLRn1kGPjjTuM65/CYd5ur/5ZF4sgexZSB94/YEJdVH6xD0X6xvLzHWsWKwKrfnULtziMeniF
RYFs4M7sgqb1YQxC1uJhLruXbRuLWMgVY31vaSJ/mU6ibZiG256gG6E/hLnqi/YYSEP1lJSj3nfq
kmezA3BfhZEl3rJsiR/MIm44ne1ag8ZAU87jPUZU+N9U6HObdDHPheWvbKvzwa68MDIWoAFvxFAb
/O9h7TCkKPrl1h+2IZZrT6fWvgy5qPcldcZeLCUyPVTi+uAUZf5eqZmOmhtMwZ1frStBwnyKsY0W
P8G2rc8jjdYbrBP6Y9vKNJLVlL90GZ0rTrD1c1OkDGkKz0imoCDP05DtUbs8WJ7ntSeUDnOE1BTT
ANNI75EsseUA13EZQz9E9lhrumQu3Tez9yRdUbu8Zx90Ka9m/7AuxnzMJFOopIMM/FVWTntnkVj9
RpPL4P+zDHdduP42/UJecrd7H8ytf99mi2637rEIpiJhw6InRUw6R0areErD4RdDQSPKCXOHkQ9E
7NhEhzp9SVDvHJZZsSMJbVzP5chwfc23aRcwAPvKjN75WHjL9pmXZh+aRg2t4gwgFPShnH4U0rlz
/LFPOA7mN1ghjTd9axkR6UgzD5Ofvncix0vBblf9uDq5uJGLtp7SOQvNncnM79iQh7gXaq0/J3DV
c0YPAVHeNr8Qaztecs8IEtQ5XYyBdH5MZRrEHOe7OFuG8d4p+vkbZ6g67oZVna26TY9hmcsExIbQ
yEqR9UqAHEYaUEpZI36jZSEhqk5RsaHoOKSOzUGxced+n3XUNEsvKoRXs9hPa0ijMB+K28o11MtS
5RP9izy7yamcT2qx61tEKh/4QlkJcjn7hnJ2TCpN/UEoufNQozw50IQiLLTeQLSyHDLC7LxXutvi
RORfT+hMw04cdPUeD5zi3M6uvbNSs3oxmHXQgXKAJ+iof0N9FnxPsURrQpiYhRgJCHqGkbUYfoGC
EWLhzCKqDUHTwSYpu0i9F7MDobEbWuQUpz+dHl+nufYUidsU8p7M7FhYPbYfwrcOFT50QCK4t7R+
UZ/D1SUvdpJeDEfCo4SWBGGGmPZ0DKxjzZ2NNYDvafC0Phl06yPHbumNaxS2XuazZK2mR5e4xxmw
mYqLCacbhQ1SqwlP71PBlOWtUYrQZsOiLyIQo2BL1lXJxB88GJs5cJQLi4M2hvKY2YvBI35FSNza
esssgX8M/TXOP9P1xoftgzNagtEoerNuXliUG10S4RJ8UQ2hQHeZcwXX3nLeOOODZc3GMZsdTgKV
Qa7rrMsblIDVi16wLxFDO+xL61rdpa5+benwYptRZMeV8OxbDE/6iBDq/C9wwL9wCKimMZ8ifguo
/E/PpnypcMGStXGqBxuYpxpKoghbWv5OTM3nPP5lAH51Xfon5ILBO6J8UHwHyOtPJtPoq55OwWye
yP2bz7ws0CY5Gds6TYedYLz7wJbsJxSx8WJwbJqk/JtM4V/wEt91cEXGBYGFwv/DGGrtOl4EM7NP
q50Z+4XW/nHlMHlxVmRwymk4I2/T38K7/oXBAB4B3UcdEV5tX/859vfmYEKtUDoEnNnzXSsteapI
hybHTE9MK3oZND+cNCsK1om8XCGamv5vhNGfmN4Vcwjxf/Xcqw+5C2L0zy/RTWnojrjEngZZ8tHd
pjFW6Wx/u7oeCXtPBvHwysDAe2ae3AqsuQBJEwln8NfMnKthxz+eA4wXeexQMCAK9jBg/OdXkQxH
86p28rO1Ce9ir0VxWhb5YoTbdJM23W81VebJCpt5X4b+GW+nKRmL4G9OGFfm5I9vAXljXE1/oXEN
9w9WsBCV5c5qLs5MblJ5yIgwxIvUyrs7BuUIlW237b4z7Mh+Wnrz/2pa+C83AYcKrFa5GVdhxR9P
IvH2hj8RrHcCMlw45khj2JK5DsSnpKy6HeiCNIdWLLRIulYQcuhXQDSJM+j1wljWK5L//nb+BwMF
nQOBaCOtAfzhJf3nj4JWVNnSD/Kzbdjlm7bz/IMxYO5HA3Y+9CnhWf9in/Cfj+T/AUHYP2CzApN8
1Vr9/+RNiruKnbWyOPf1wJLPZsCBAcmqXbgi9ikOE9s+6K5ERUllT7hvtvvfr5krtTGPYDWiBfDP
LzA6tqOdMhCnjTFUbOgW6MRa04FIXdu7L+20+4s74H8AQFyx7zkop11eAIx8/vmBdR0OlrJUdvbG
ftKgEYrjODBQ8dd8uf9Ya/mkkKrKuxojkzT3xyf5dkYD/cp1bAwQ80TWQfptMCqaRJmy6lM+TaHe
21qRvZCOWxXhesmO268GjiH/+03mqoPrXWbl/5OvakxGTKbsuWY6y3uRDcsx3exvZkmPkZ4Ea9F/
/7x/ea89A9IdDBqUyv/zR5WZM5ZWmednYyVYPKbUNepdjyCd8ohR9f2CnGuvjSx7LVMtl//9Nbri
9YbHoBx7nT+db6QNtRvMZnbOg/Y3XpdVQhOhOGxj69KvSf9GPP+pzfKB6ti8/88YyfHgsP9ACZn0
NWnRIUALmSHcYwTj50ynbU5Yrm3taIJY0aBpfbWr4n9Zq0GHa2Mov4zN8b/f9397nWneOFix8B/2
1z9eZ6ItkAGsbnZeOrlBJVeSZtTYcEhj1fmgd2g+zu24PjKM0W2cMSsCOcUj7G9BBP/+RVjHcGDE
IcL3/1jKgslyGRV12dk3FHP/sW72SM6Nhxz45KCE6s4iLKeoVlWZoAtHIGlKKLn/fjuua8cf2wv5
LtDc5C/xX/O6FPx/WOFUdpOLrUCG45kzXoMD8je/mSGhdfs3edO/PfEuDkC4LSHYgSz850cNadEI
jA3CU9565QPdXJgA8Otd1fszVobeXo7Ggozc7x/+92vEaAmgkRA37ID+uNHlBkNorWZ4mvPGQNTW
T65zZo/pEUAUWHXE//3jcFGy/uVawbPMAEwYLcvVo+QftxWX5iY3vSI8WZO3YDqDhcZhLWwsHsOq
3M5mrpSKjCldD7QBMKVFQP2xglRwnnE0DRF6YaIw3GiY8VPsFtM8jgrk3AiqOtvVTvHaMZmNsK0y
Dx5B0peMneN2LgL5POmhP4dMFx/HtqY+0CH9iDQdGX3lTHh+w7VRxva16n6aKYhPL7QTjZlgtD4L
OyHsMo10ZfV715Plt5kX5T5XkqMKrjE9h67GAROy08I5eEE5fyIMT3EptIgFi7e+WJ7bxUwvfSsA
JNKpSr9zcq4u4wDLeXXwvbZpUlrrcPdmuO2Hbsxvth5b/2IAa5NzOt2VuKQcAUKzM40Hh0RMxg+P
fYEsvWV4fTCtQidiVOEBHU/9okfnV5mnFUYG4JGAGKLYCWvdbhwz189+mNLuL7rs1E4QMDU5Qtd/
bPf+whS7GAzQzMmqLqWn2gSlxrPQaXhUNtkrAhjml22XBjNnPX1VIc4MraadEjp04qcVj4J2XqpE
DGvw0yld523DOuKR3dn+PgDz3wX4XT2OvtsntTCWA4NoSIt87H5aodOLY4lt1bG2xPysUlHeFHim
fI0G+hQbQ4YKv0qJSeVAjp4BkPbShQEwwoRoNu+H6ZmTCO2YOqCbUU+/5s71Y1gVBobzTLt8xkQs
pcUWtYPAA2Ox3Btns/1bGqlImdZGNnHZ92GST5gL2/5S7d21UBCcdkaPpUMlqvuQFshUxzPU7jO5
G/19LRr74tilYKqS6mgEsSJxFh+XQ1oofR4b5byAmKl3sfbLTddXw4Ou6xxnUptx7mwNcIhNcybG
9mWk1Xty/EVec89XBCzNktM9wmzAIVXqMRsaN1ZrNcfrqoMY2R8PzajkZbaMdW+3afkQuq4pnqu+
z+l+r95wX204xHUc/JOKvyf20+s0KRy6RBWh95SHpswA8TDHphtTw34Fwy73GnY9ZCqvptHTVx1Z
gXwqAM7Bcw6MZXbdwwYefYPbQ/G2MZH+iWqI3sBKs7bLS+/QmNf0xgIIrd/cNa4m6XJmNzP/QBLv
8NrS26DdDLTipnl1ybi9Dy5mKt/mOaPNZcnyTBtvxkU7bHW0DClN0NQpI9lylrHwlY3LpQqjVvn6
+9iMZhz6gE/m0hgnDDZkVNJaYYI8ciT012Xp7ganoKNauu+OHg16f0HU+3Ah49gQGoWPpoDipSdi
Bcc0WCALWgV1F479cU3FsCutgokgHGRcdu4zqZyfsBn08pogP5SNDvZu3+1xF3vurQazzgEGsRnH
NJkbMd/qVGVHBspVrDfmgIFugzPiNO56bdKkY+ULPydCZS6FXU4G+VKTegqDxfkGypbbJ6ccA1qx
mK4UFNXoPLoVfw086F/WOjCXSBm5dWmKK9C3bgaa8qtdcbI1vntSK9QOSX5NN+zCjhDIHWilAsgN
1hLrWikn7FynnNnYXHlZveN2YbLbieLn0kIglM72naGJOhnSnfa65KaJDFwRrKW/A7XCs6bj25gP
RrkNz/CW7XLXtdQENLc4jP/UDJ3bo7CGxb4r7Y6sq90ssBAvTyrjoEjbIHN7L1lq1MLhYBr3mJMz
YjamfPvu9D5OJCGzJ9Y5hsaTR8ZznDmAWExEGAugXMTpay5owU+oO7KajSZpl8VdkiKs1KFcJQyW
lflfYd6rF6bHK1WVql8Wp3d/TXIeH7sSuATIr+P7ko4XBbLGvXUzbcirzX7IZe2+dL7X72sitZ7x
6xj2E56ISU3DCb9TBjSWYQ/fJbkSiPixxYk7xyy/6mVmcjfxQm/TUp966SuaY96c4tVkmZ69a4TA
QL1NaRZsdS7ApMqazXADzABkKBBI1czkmNYRPYv9470nUq13jaO6b2U1eadFtON5lp48u5ovK7q5
OgJqjWg4rekl7x1qFEQi9d6xVvG1mO1w3oqs+UjL3udZRteY7Sw4ofvK2sbXVIlLoKxG4UdPW4WX
tOyMnSFFeMJ7KvwhFlFVURHkdlRQeB9oqfr3btWEn03W22dQPBp+FW9fybCXOc8g+rOzQCNwHB6e
6iqs7wJ0lXdwCdaxz2z7vRTF8mauQWCy7ikmz7isQMVlhu5Oqnf0W1la+oSrPxTXaI5xmlntg2b/
epG4O2NUW9AHxhT9nBMr9Jo5Ij3C+gevo3Kvh/55rY5lJVbc87Xi+OCOV9OyehXB7RzmxWNQ4hbs
ynp7wkzJ2fENFJbCZn4sAdDZErLupYf4J7qjW/auK6k/mYa9F+EoEhoK5dny0uJMemtwXEfRY5Xj
Iny3FlihHVnrcm9VI/Bdqsyi5qhWBvsek51YjlNxb5ubeMxHZ0ESiD7rO+Y9g7Gr+S2L68NhfuQ+
TabKXZj1mG02Iu4jX83PmWiEuqp7KBspb/XYLNT/TQPRXPMazMaduVzTY+vWupdpTr+BDKgdCbd1
bCHM5WlYvBNKBDfiZjBcS7sXu17EfVlb3ivWRfZxLgfjHasHuZfEyd3hJ9w9jZO1HIO+654mw7Xe
aT0XUdg26d0885rSDO53tsGZzGym8lZK4e7Rqy9PTJ2zp6yuv8i41Pf4LvpPQcqaNW6LAw89V8/w
6/Jj0+Z2t652HstqcJ9Lq2O00gG0jVie/Og8X7M0Fv1pMdV0JLvFPoltWrc4rfw2ONqDXey3rbX2
YebT6hrxdsUVrYsICycHRaVoJu38+i4t4Y3aNlI7liyI1m4u7vq6a18qVf8O27CMwqILjwJ2MHGy
CkfqwPNfOHe60Vb7UwI8iwVEn0OPLJk4AL81Dw0zxKvaHnJm2OSD3+I+XhkL2KLRNr9Cq+6StVH9
ySGxCugWR2yrn+rvKaXNzmxq3JP43jtsj+A5NQOYTXnVZQB4hlRy5XoO8FY70EGhwFvgbe7zdd0O
g8WGM1DbJTNmBDfQlr+qyl+ODKDF0e1d9+AwObnxDGl+dv5GN3AiiBycxSf6txqmBauNcNibgbbP
zDKNo2NLcd9jbksAZLsAKR+6rvIdQopW79OfXoT9K2Aw3884pncDWsx5ycqDN2p65W1tj7ijsOvh
/TDVSxMDJkJBFAO9rsXuxNPsmflDlTXh3s3gNheR6WTqmxHOd3BvAd79CFbU/5rBz+/wGJyi5gpj
E2+SXmFdWCF3bY2T0Sjg3U5Wt4vw/EhT4Fy6icnvyuTuhvAPQO/N8eUvh72RYmJr2wfoBP2lbU+/
8AB7ryQgdTcuI+uzBte7VLUKiM6whuIbg/Lytrb68Tv6l+5UuO3wo3JZGZnae5sCWbEClmSi3Fxs
As3iLeyMEkk4ilm+ZJU629Fij7zlNMAG66Q+ED3S9SqayadgiAG7czd683X8YAYFRCo0qoX65htz
Gf1hWbUbtW5pvAkEWTE7o/01ECficrqxnb1hFDNZD1vpHsNOBPebWCZm+NbU3Lnp5Cf8G3YwOPzP
rHE8pOxpdqo9bO498HBQ49K69zdhH3nGHRhZ1/kmChy7ZVZ53zY5bDDoxVA80L6pn700VfeQj27S
Ccs+SrQEd8PIxHRQ5nQTiJXlTNEIfmV2319KLfUPWw0ugPE4AIvXwj9kOWKR3aDW8ctGSf7Yqr6I
UW1zDYZc0Ti1od8DmCyjfNB2196UgWvc4fjCtA/cePncxhGJC0YO8wsGNJBpwWbgwt4bD5nf55xM
hIirvmXmKfr2oZ/G7qWQtjikW2V9q1MKvXmcgLPhbbcELta7U6lv3WoO8ZE3WM53ZKnjl2fP03s9
XO0aa7wSTqPfj0m9VvLTDiHbdq3bWwCXigVeCMBcmuwbrTVjkSrGgA0qgEn+ZeUhPjb9oGNTZ+2t
Xnr/V23UyxP6hPDJY0q6l35dvDdzN8c09JEIktcy27uyHNRezg2+eshOHs10mICIrJA1BkzJfJvK
1Uxseowv11YuC48XynVH7hr9gMaRU1yNefe9xYBxr/KqiEe3HG+8TpePQmXubRZY7aOBx/ZxE/P8
42pxhiee39ux6aS85lkYChYfoz4hYppwl2RjebOsITy20ueBEFjyOWpMzwOGOvd5kDKLJhG6joc8
W2VcmGXzWZhW3VC4zIO82uq5/i43MjcxybvVxwV5JuTXsCApUVNJ2NdiVk2Uh5pdvsai8LcOnM3a
iWbTX343VSeG3qiPgIGwdsMPjwcfD+LgHJBEc8p98MBsW3x/h8qhuM3hnZkypvM92u7+NIXT9p4Z
WfWOQmw5CcND1GdZfXrYrjzQ1Z3gdmoAbqquwcoqaJnzqtW7d+qGQV9WWD8rqPPYWy35Jduuudno
g7wgGMFzwMun2Mr1tMcek/3DJdC3pvV+TyMOMbm9/VR9h5ajakF1UGIbP0xrWx+yMTT3vW8vCZ3j
9GjWCxI4PTVrg9k/RCi/efjVF4XnXHsJXYR4h/JKywS9QLuXWADtsOS79CPjxN5CUmc165cyyNRN
h9ZmwTWs4VextNkN5onmuBtFY3zgYtoeWGSdG65Bsuv54qg11oRp3m0/9FUST3AtPvOpas7oC3mG
heskMpU/wnRacFfN7S+6IfIwtJmITWqsGAUA/Cw5CHF6bWyMGdq7UQeP2CK6h0UH7U3HpHXfha39
as7ihxnK7NGqhv6lbYzqTUgreEGCZH5pk0ZNNXNMyrhYSF9SErKmyN8xXvR/cZo0DsDw402GPAa8
2th04nOojU0/10WklqbgpR988DDf2S0Bl4tdwnIqJ7/8BG4xjzOV55u5hPLTH331lAmvJ/bWI7u4
deH6266eXh2CN9DjaLP6FdjCuBWzuDoBCOezU0zSMU3yY2RdVyWJcNSdk1okOjXuanKCXOp7d17r
yOmoCMyFt6BeKtVFjV+T2hCEPp5LGkjRtZcvlt8NRdNg3WhLOy+tUwksLAWOkStgyOOQtlea0ZOX
rlXoJTiqxOM2q0R523bbrfYCrKcGyeJtFR9GDlNKVzi9bVLO/WljvpXIf67uks7BXpGyynn+qIkZ
SKRH04GwiG996z4bM2pea0TfRyWLXdQC0V1gSzvDcnmqMomPh41eKzKUpaJ9u5XlA8c7tpbK/Kwt
MNkqa9nvFB6wVXcZdfuY1dlXo1zaNP3Jx0H2CpI+WcFCdIatI0qbPtIAFLs1Q5tLFoYb59Buse/n
SyJ4sAEKkdPN6DUcShJruUoG6vrO3vBVVcvcJovnag57popwpCZkrWQlxq6i5Xyv7wsX5j0sg8+A
cu/YEyS4X5k7HYg/22ON91x3TRlbfp5zEPRZk7S8Ia/rGUXrK7jZGw4IZoxsNY0IzvBjFsxjWgbf
VCt/k9TqR1VTkZscjlvE7vKShdzrpf3lGKkde0Ld9DI79uv62Xtw2RU02M7PyirBS/h1kg55FzUK
gMJAG4A107h3A+8rLZAq1mL+6mV16e3qCqyRB5bW1qEpTYhgPVq7Zak+Qg96e+3bOrHLjBAOFqLD
oHIVb3b/DRexVwrdOOwG/oJgCSM/CE7rhtdtnt5idfAbAzP8jvAxZR2u3mS3NVcrze2gwBmiARHs
YcnLn1WBbRrUjLfDxGdCh1beT9AWu7XG17VSRNFm+HTsKvyvdz4+HkSFtaehMZxYrPOPeczuBowt
Ivxog2Mxslb5M1YluYMYxSzG7jZcww9gZliHwfBOsitZtnxQnB/tUm1H7HvMD4ZT/a85DdofYdNj
bujxmuPMOxF+wWRxfu1AMWlCimrvDTg37jpOJY9FWpj3eUX2SIrL6KHs+vEmsJb1ZFs1/CJOGvaN
LrR9j76AUCySLqfDHHjeOVB4qpZBnv5a0bxEc6qNWzcvOd/2LVJHholXAUKIOMMrh5+9ZVCZgZu+
k2a23LQazA7VSTG+bJk/HeGr2HfUdEVFa/U8i6KaI73W072lnDSyGXp7DN/nadoJkvjOmtngp1fb
882KWcIHD77ZxMKHnTHN0jwt8IY4JQzi2G4IEZd+gm3E7iYywqmBAR68l1mt26Vo5pD+drChf2Lj
Kw1U4RNd2kS5xEkqbLMpye3wyQ+2YAfQFeywGKHUVb3xzZ1yNth5Nt+aINWkf2Lz8TMrAaFGIWQM
Wp+fgrmwIlMHZ4YqC2gmes3/x9GZLTeKbFH0i4ggGRJ4lUCzbNluu2y/EHbZxQzJmMDX36X71hVd
3VWWIPMMe6/tZuKJQug7G4prgUewib3i6IietiI+2/X4kY19zbCSmNa6tj/aO+DUqAK5GXzxbA+S
YUvqgnLRzj/P8H8nJ5cXx2XkhMR33A7L+JHf4+6Az7xnrmYMUbMLRlc9bsmZ3tuLEBu7Y3imBucV
Z6mLebX+s8yI7FbCvI92XHzM0zLvdCbEda3QHlqetjdxmoudw2cESZaps7+eQCqn+7sacGtXyKWr
unpE6Uy7MagPWNE/qd9VO6WdV7NNn7qKctQAW+eT3qST+DB56yHv3aM7tOz/8oPlCX7gQj/7grek
8q3QICdiA3z3ZerXD08ML7CwHs0Bi05nZNfBCa56Sp5wpC5EDclbxaEHXaGewqDVsE9aF25RS6we
jAUc1ZAKf4qyfRe9YlpMWjUtavdfZQ0fA82K35N0sfh5HwYIHMK06LzIKKkR/YYVhzG03W4MRut5
tUpBkdb+4pKPtzgtISXn5vOqbISybkMeEVVtI5Zd6pVENfEuk0GjbKoTE1z1lf7TezAaw7n4tBYf
dyHcbexazG5dgC0S98xTglWGaB6aG+YoQC2gaDtVCuTDbqur0a+Ed1X1c2yBpnEbkLaDGey4bT6H
AQ1fSevWeqraTE3ySAV9sxZYxMY670uP4WMR0w1mOfuH3mXI1+Mn46Po6SfWoZ5/Mg+VYBqY/iut
m79d1swkBMl1o1oN83+NXJrz0IzGuQwG94WxlbiWi8aMl2KvxT5feOqFOooxSZzHOyZYya53RBX5
Qdsf2nFhRDJnMbG0/V8dB7+JzMQGEUW3vW9t96u1nJyYg74g+JnLl5IIRcXyB0pmcKxmZBVWI/uw
8lBxS1Y9kEshTlXZmvBULvT7NIQbb6oeNJjksG+NM0xjauZ+3RW2vJbo90OjqYuQWJdyH6eVOrmt
9d4Phjospj2SK0XfgP6Xgzdj4j9A/9lBzGc/pP3r6vZY6ZomAMVmsKrKK1yylXrp15V0g+azdOf9
gIzy2cIcEI2Vrc5FLZKwcJB22r6R7qYYB2m8lI8WozV2aPoZPBsxH2aQnFuZnSeEmdscKxmPXPLF
BDF5DTrM3LXfIyAfZrZEKKJNCNTpekiM+qPWnX2eygVVqyx/AUkme0hmxkEviQjx898nGSSKuONQ
nqF7MwOV3bgr+HpJQ9IvRXIX5GrohbhNMPxJT7+27HVeF2KEd66hkv0wTBUzXhTSd8HPtmQiFuHo
AtzPYfDEGMrbkpnLhKZpsa3Fn61KknOm5X/L0KGHT0E2txLyaUyh9zwt1ngJmt7+KCfLBaOefsWW
6ijMXHl0oEiEc8OQXRhrFoqpjRIEQVvfL9uzNyEzGhIyPjP9n3DJtrOn+jEt+ZHkHRDvKfGLPLPd
K2vx9z4/9XHtyiRiOMh5OMifqbfkxdMmkAm/x0C42uV/qO5YwqZ3pKk3B0Q/ef/mvv21eqa7wOE0
loC5f2R7+lm4lQFvIn8w6EsOHa6TnTPCrug5eOmqUOOImmRRgNlXZM/+ASk6I9pFvORQX7ersrrL
GMiLhWopNAc1h1lCBW61+G/KnrWr7LPqqMb78UhcsNc3FmEIaDvpRIJQSvLl4mFkqDdNVqTEgv59
4LCvGlfsBP7wjbTvYXB6fBiL9j1Hp/8g0jLb6dJ6LTt+J9fXGNFsQdSWLLH8rnGjwbWCyCvWT/am
dHFjN+/5GGw+MlTFref1+wLAwM4may2aBnnmXVjI0avF6woWbzcr/LbYMCFiDQXg/lF8Ovmcbs0s
c6JxbP3T0vCDMiDnj6/uXVWXfTtWilPXt//aGBDliLdKDHiVRx/oseAE2RUDd6xHGth+me3lc5IL
0uPMBj5Xa7U1OhLkZJ7vmZi6l9TELtq2oA1pMaKiZibLFUaqrQ8DLi9MxjwuCvUMO0Vo30P1WOVW
h8xvfoLR04zS4pxtwL1alitTddDxEUA4xV5tyZhi2PPBtal2na4/t2lpHgxvGK+NHyDylyZeF+As
JCGAtzebfp8Z6tnIeUQ2bC26QyXyclt7DbuonBi4AT/JEQuGlXIYycTflIwxuSMkSqNELzdcLNle
2VbKnyTrbbHQcaeB/g8dfrs3/PIXbyIBZmi7tk5FhqSIKxXlRZX/A0NXnzIbF4EaVB6mSSI2crU4
/QQzg8HlEvR8MZ+S2V0e9OR8jJY175L7qzTqrgjTtcAeFM829ce0yF3V5sMhj/3sInqLQaDZJPup
oKcZA784YSten/Tij+e1L60r/ADztaoActilqneZzezIuXN3wTGQ7AS3Pt+Jse+O2VIDn2ns4Vbb
JfW9KbtwiIEYGC055KNu/op2xeXTN037ypBSZUij70m6iPPhirAU36x+hu2P5XU4KXdkQsbYFuAg
dupBrpFjYOEfWzO71b5voG2g4FOkcOxgL4//ON/Lj2UuSG4QZffoE+txRIUyM/dTw76iRyYV1K6P
4PHs12xxHJIlANk06Oj3Cuc1uuS5ZZ9nGA77kYljpe64mjxLRrI1ypBxQ4HJcMbxLuMiaivkPPHo
MC/OV/nIdpjnSU0xeSaMQPKCx/meMc6DykNiOsF8hHfLBnTBBpTfsUOboWq47cc8Ztagg6/FXViN
p011jAVknxpyeFiaLlGaZtHQIzN181l/PaW0iGHnYrpIbB7kvJb1wSnw0UNMuzE0BFIy4VTLDL87
LJQhxDjGzolZYxdWXUJ1aYp2G8upDZPEfJi6jmHyMnL6WGqZGL8J6mTevxPdcvO01vBoaCmYanQi
CTZ4ee7nPMsHEjfb7ECvlR7GnBeEOzgIU2w7h3Si7E9ElnJ0y+TaGelC0NRcnFPQEqEeu+5hUD2n
vGfdu6rc/GZ0k25X8no5r5wqxMEDe4oLfR9MS/W8sjUONRamyBuglw/FMp/G1V3OuEbag0679oJc
ND8vMWf9Jik9bysUNxi3+LxNNBKWtIKtOaUTWvhxBMYyMhcw16Rkg1Q4GxJEuoAromN4QN4KWb15
eyOLp4xw/E7MTDjZbi6SkBfc7kDGnDw457gTw0AP5j2V1EShIaEN4AId04vGvc4/6f7A1DXHu752
r1xJ6i3WeX10W3e8zM263pbS7f50adruLM7bh3qdaHbHtv07F6Ozn9G3vuc9EozYFvVZVcF0skYs
XOTtFH9N+WQMktbfJBPilgBsofhYqiUqg7E9D2qRf4i+Sp7iueR5KHxCVzqkLJ9e41OvFAsrj3G6
zwrwW8Ak0t2jtUrzD9K9KvKITnu0crAf7AfEEx0QcZa232bfUMnqUOWDc2iXNL9iPHd3hTtPt3Yp
xgc6du9Mf5Kn4ey0jGgkAoDHloHUZw7r4QSDizbRH2VYsTGJSObCC2kC5vpDevZ85IVkGVbCJb64
d3TniAX6VFTEiXaO2/+zU1M+VwZeErr6DHi5YcVvblwsNKqj56YbPBu09aOPT5+pzvRlgnWaKASF
+hiyvj251mx/lhJZTIas/Dg15nqrDVH+J8fVDNs+Sw+tMwMNE8b4aJu4f50VEdmmxjlWbfgYq2M3
GQYICav+qsqJT3xxFUxU1amDRq76ALdnehBToR+DLk8+tNnnb+5IqswMSfgCrqn47aVx96mxWSSg
iIJPbFrDQBexxL516VpjeDSZdR6HWBiPfp26m4nX+7vr7eXR9utFbsRk588xztyomdP5yQYGdkhr
UCOaNwe4rJDXatTW81hL9wXdAwSJrB/Y7Y7rQ8s7eTLY94cM+Af8hRxWWjlAtWNCoJBuEcpSK4AM
EHRonjcT4LZLF+f1yaC4e6tXGZ8gEJovZm9MfxqEVFzYtsXIrxv2zJnFSzsJVkZz1nZ0wI38IN8j
3fl60s/dtGq+U0QRu3VyCAUG48/YssxIOVHZpVXucBb0yMasKZ7xkuzZ16pjoHABwHpzn4mk7f7Y
3Iiv1DXlL1+mOlTE7TxZ3BYBW7+Ssf5gJe2FJG7ntgTecOIYq14QwmDqRXzi1BxPKUb3AY4JX3x2
SNR9xd8MU/pSM/OKcErjgR/U2C57HuOY2AZnOjAo8p7E1AV/AXTXl74pAVZ4yuIQSBmcWxm6VlGW
3UdPcNc5yKrstV287I7XwLvUOMUTVxQFuVfLBhuloglzPXd4brCUnMdSGl+lbS3fWdug+fYQ+de+
4rYvHGO3eE5+mFSQnyfL5vLJV7SZjev9mkWlrypzzb1R9OK54+qtw3jM2Itaw/wxmq1/LFLpXRyr
S2/waroz4g2yuYigcegPtP+dyMo6cQhilPbue9IOSsPz7NcIpuLYpiLMgk/FEQqaUCRXe5awazqx
fhWFY0dEbPO9k7f8Muatflvaon8DWagebaz6AdM5v/6DOcr8LkZjoKlpSdFR5ryekr4f3oXfJvvG
Q9qwLOM3plD9vkgBIU3nQ4K0vrDf7GHguh5RKsXMbKCAlH187oTbM5GrZLY3R5jqGwgbnBYdIluM
gpkTuumMvreQwtyb/ZRcVdc2RCsrcrpmLMdAZBJ72VeOzjW9Mv6GftQBHnAXi5LDN0VUdsI4MJPW
fMgb3w8tW85bgc0sRIxXPrir1fxxa/inMpgAKyZuHqUUbe9jOdM3x9nyVaM6+VgmJHh6LuXzus5N
NOja+mlWhJWMYERJZWrVl8CujCcLycu7RIF7mgcUMdvagG7reLFBHLKVRsS1wzsTNlxQzwaDKzvz
EEwQCKBiDgeB5/Waw5vYxjEo647tI0ARu31SONi/jBY+eDzY5mmldgtri863gvoTtqu9hCat8mH0
zIws7hJqsmYgMFZDByJ3Fsc1dgJOw24kUidNvqqWiGGle021paodxA3/jBO62TW1n1x8romww7DK
VyPsMqIjpYeXyp1OJViSHemX9dWffBvsTE9KGom9buSZhfzrYN+9tb6lbtJzuqvnxOXNLtrk7LEZ
oiAsSz73UcXva1Pae5NvcFf5S01c8ZxM+BFaAYGaevvot87ybK6SrUI8AALdSiYvN7cvitNcVmxg
OBieB2SBbIPsQe8hzKYgC8CrRaCfU1YIwd1f6hpXUp+m6yAq4r7KSeAv88qepYzuPoNULzRVPUyb
jdd4yFVq/K4byxfLpcQOf/VY7ESKwcc+1kl3g4joEwZmMH0fnPbmefp9Fpm+iToI9rKqmcJNhv9m
Vo71B9GdvCS1rM42CRVwOON6+Y4z2Z75eYNQM4QbNwLwPC9M7b80ZHLdZC6DYTtRh+zTrtbnWEBt
wXU5PIyz2byqpbBfUEoQAzgVSAiCuLLgfyzgXe6rT7yl/kOhUJMgzkouDjFsW0d3WFV7bVrcjnBq
Nq5pB1EF1Pho9AYyutKfI8PVCGuMrjbpDrIGhh+o/m8nzYfrEvgKwKpRnxpY5mQET0RQJw11a140
AXARMTTPI1//RjH/YcogWAnSpc0h9mKmLFMpnu4v6+u8FvW1cpHKIFcboEGVGQb43ljPcWsl1xXN
54tcO9zm7honf5kWYac0beX8u9sqtvgMpzzSDYU43BqvOxiiMC4NDHbG/sXaoLYkOPkL4Ot91Apk
Zh4R4EvCv34D3+/PmWGqTasnRuRuEoRcHy1bPka0WycTPticJTcOHUKNQzek8tZb+o5c4HK4IfzG
0px2lb/xi1ntDLOv/gYQD75kYrJVsPrG/dfiX0Wm4iDB39ZDQolR6Kn4h2u5eV692j73zjKT82WM
e6aA45OXuz6VGuOY4cFziRTw4kGEauHSZlCdd6xaKkqGamh2HrvZAiftWL462A4GbthiuTPul9Ps
dda75ZruV2wa5SmFaqa2bbuSX1DXuvqJR/pxBsN6/FN0ccm4bEQcSreeTqcBlA9W1aKs6m01zam4
9rYJd4ASNFl2BUnJ47HvFUBsq8izc8zOOr5YqB1+PK0UZ4G2enh2d63btq/KeAxH06+zs5XUQX8S
Ga/KWSu3dr5ja1mQeDkFD1RYSLf3dmTs1CQZLfb8LGeR1qDemWc814EF6oGdO5JrxMvdulN5v/yn
5TQ74HGA4G0abNzwa1a21pGzYKLaQmToQL6Uqz+GmUOXhL7Xa5NjYvps1uvcG8DEr20h2VXSCW+a
jmEyN0Fi2K+OO2BI7Iva2BOuNtnXxWs9qD5Jqe2Qr33RF97VNqP1S+L/Zl4G5zCQZ2cD1cm6NASu
QrIbk8AluaIiQMDA4gHrC51XV0cTmiZmc5WMu3PeeusnWYZxf9E2s9a7xAM9UDpqrS+NUmZ8SBZD
zWQoCHopbwwAAiZrU92UkCRZLQOt457ukhzFIVvzfps3DYovFrkkX1K6puJVkVPu7Kp0LMqDXxa1
OrPLdiG7l3VRnfHwsIaUDK1XXj6MI0TTY3gmtzfT+uwUFuyWrlO5f9YBatZdr/KJrSp0qPKQT5OK
H3vtAxaAl2wClwu8Vmx0Whb5CVGqoGusjTyOMmo9OyJMI2ZVyjOdbjJ7RNoDlm+0NxqQbxLVRVm3
rybjhecYKaW3t4XuWHdQQjyYAR/sP3NJPbFFKMl0bLO0qCyjQosu2CoikCi1QGrVkTAKzA8gQzH3
l+vKQopdcWeewAjhCLcTq/xFPVqumwW6qdixhqyRotU9cxFs5JmN3sLLl61MbQCOGdGUtNcxinoq
pzyIytbFTmAi4sG8VbPrjmAXM0G2ZtcmOSkvueYG6SKNXclg1DQTeS92eVpUH13SIUiIkYkW4HCy
HNgMMN8ix77QWobWG4QLNn8LAXeU0raksfOoBSUAyHby3m1Af+89SFd27hba8/vNpAS7457Jcuw1
9aVOtPU2qsoJojU3Gm8LlaJK9xmjm57dbO2Zh47x83S/QymOM6ZHHLhNv/zTltHdgdmlNhF/D5+F
xeGyia2mdDZCyKZ9MkeE/Ez6gIE+WOgHnPk431euemt5S0tbg/Zoce8oFXewV/NOWXRquXU9xSO0
qdK5bra0plMSjvBlrb0349iB6S19MgUdy/4Td9aY7koVBAN3xgDxo5SDFDC2FIpyN84Z5AeG6NbD
wDb1HJRtle5GOdv1i14JvzxIYhbB4xnxKM8pQtkxlCpWjOVpmWHtb+50cQP2jw5WE8V6D2BjJ40E
YLWGqhjvargf+S7ttbG8A4eJ5dGfax+JnuU3cKeKImOhBWpi8t6aFVA973Rc022glIlDWRPSuF1d
5cU/JNnT04JtQm9hkq9sRgEFn31CojfXG3YJdAUBYg0mtu3q6XO1Zn5AlG0+dNkdo8iFnOGRiROf
d1+QwcMulNYd44MTIIZrBes4Q4DPMYuVCQZ+e0ABzRocNUAQA3yrp9dXQhfTghIFZm+k+U/S52EV
nTj6dszYA0VOJnf5GhvvxtrM//jMrPbdyy0T2a+dlITOVKgiJdvwabWf0NKp9E8Ff6e/rpIs98iC
Z5vzR6UkLwrDyKtz2a+TRzdp9g5fYMOU+reQy7BsCb9Jm4elsaf1Y3AxoW56u+cnxM3a9IzWSCLi
VDdSltpkauJwkJPQf+1V9wH9Pi1teh/B4rg4tavW08Uwi2xCIxKzYzQJmA8t0+iKE5lPFABbUTPX
/F74+v4LZsofCEi6gcSIAt4HwxDb/k/MfHHjU+yZn8HUeK9mPqDvRM+WmVHixEu9H/qx/kLz7uan
WKYF825DyOpQsEZzTkIrgx1QQS8btXy8xsYrCTT4HAwifiKQvA2cH0+x7SjufpytQWDatFGVbCGl
9kabmr9Lk1plqGdXu9sU9WN7mZmlCDalNoNRr2OYjHDHrYDLWJUN5TErmaqaOgn0STK/r/c6KZvH
jNzibl+2OTCIvkejiVWppuBuGpQ3u9bWs0TscXfJBGQG+8cgi90ftcoJyZTORgcadyD+jSt7uAs0
CobHVDdz+6FgWbr7sVENwzxHO9/o30ghQHOUNwRFdUpBK+tdHIPaqq36lThSZ4Ir2q7mAxuTTh/Q
4AXpJQD2317sIsYNUQqvGF+qLpDGC5NUDtgOGgIIEypvZLVxkz8x70FsO/iskjYoZsduaw8zXTB9
Ei4ku++dh7YL5r+JXzslWHVNFiwaT4NfhDYed2drMWce9oEkb+iErQrkpTs68GVzee9YkjVpMuLn
YCnBSEQytYUKJopdi/vfPdk2eaxPZe6BMqU/bv5qIr31xoL5akY5EyzEvC0r++1U0g/ylM7Su8Lz
mUCI2GuMErrtPB+pLNG0Zx9Tmr+THpnLHBwsHMGfFVaGFbMgOAlZJmUMyyhcHJEWZbOG1ci4odFM
WHEqV4GJ9A4xZMg5Ty4dgTgiB/zvTHmowDQjZkHKS3VkJjw0Lcv3LPIXNWRnJ7cKlDd1sBS3VLjx
8gRBlEezXs2JhW/WfXdNDcoTkTmtUofo1N5OVdYmoR5KcC734L2e3cpUz1GMabkPUan04LnB1qqo
cfNl/jRIaUvuIBC2mnd6aLszx0xR+Dc2sMmymQykaEDy/6WLdN7gP1Y6bHpfVhhBO+nDgbfnKQoM
Mkax5xLPu2V0ynHKFtwsjjOa7mmLkxHxYmCAEPkpGWEav7JP8uybLXCX81sZ0ein2qho4xdmo11K
Adhn63VqPXTwvDi9/VS6GSPzQK1MRTt0vLD4hjX99S0Lp0E29cQr1+XCnI3lrsMuZmp09z3AyoPO
VsQJ6w3Mq8H2bkRQx3wkHfvkTXH9n+1r8dEnVewdysRWYBX/L7HVgRH8keMIUx/Q593shST9O7eX
JOUsrYf5iqmIFL0axWQZyo5KaD9VZlLxBdSkqtc11RtChUrH57kfCRlalWnEr/RPnjpmRWy+o18f
rM+FqNUgovcvPFjFfWWcjJhs4Q1aUfOlLGuWM4nR/2dIhKpe7OmXnmyMb1253g9Xcv/iOxLtiKqy
cdlIPArHmeSCy9r1CF1rUiF4+dA6K7TYUryPRV++jWk2z6Gw7iioBpo3rmXopf/iFa34RgYt1Z9V
r/rQlTZisbaZblaZ1285Xdmu8TgDopTAL2dXjFiLNkPvzg43b4nZYlm4XxfdxUjBReKGTTEQsYS5
BnV0Pc9dtvXYY6IWRgqNXpeUDW/DhtIxN9loA/4PfGrYox3g8414nu6LBidu98QQs5HzMy692JfX
whto5KeVMRd/3RoicBAs62dTBfzvpNsmt2bKCRlKkkTaLHHG4bvM4/IPU3O/fkRujdxkDYj62ZjC
GU4uyvB1D0LZ/LGdIHkbCET7aTrkXCc0+vajGGK581ML/Jq3qIUn1DHe8lYO+3ZozZNs46bYxnSe
fUifayQ7fKlxd6y6Ndgbo4O4ZC5H47a6pXpGGHgP2ExMC8W1kFHdIPYA4IpszuQH3M3O2O1KocWR
qX1xgh/b/RRx0ESOo41d7zvqi38igpl1Tr/LW8Cz7FKx1D5alAGMss7rfHWhsTtoUO4b4255Iu10
QwsWLsYXym2wtkRipG+c3IdEXipUXemjizGvosEotXVJp/lkLtcpaR7iJT70hWBTkb+sSbbLeLus
rn93UeK5wZsc1b4TJqDTgXXgeu4hNwObCF28u43+cZ3iyPxr17dql8300my3umEHYO6jGIqLIiFC
lY9zhrSjJyxFNNugsfcsEN4hkDkG0tgM3aZsYY91f5u4Ju2+tX+Vw2ohST/8sXwpZPBGzOhu8Odj
q987m+KOEA1/NB7Zfr7kcLKTbn1by+KJJz7KCrCg5ZxhtCujOfb+TEimOoWKewVriFdAAc/qmdVO
7UHOw8uYGhH8mm1l/PpBzaonRvubk+tO0McSoBFhl52Blxr6R0nPVSjc1Wl8slrneQjmN0zM3zbF
MoruGRGgiBb5WaPenZr0NsxfBVVLngkokz+x/RoMoLqEXV0mM+ZPGrarV2xVPjL3AQc+vvbMfj3j
2jT1JhP05boxoF733JfrhG1YHpegeq6RVWz0QI7OOvCVW0iymyrsUNgwKNywcNmMibdFcX+hZ86p
oFeaN/wu8y7gynJunUNUZ06WbBki8gIDntFyeBvP/mpKBI7Ak3XGS7M+2dO7EAg1CyAjutwGrEQ8
l2FbeeCM30sky9hREXpHvtd8w2rjl/BTJfkShLY29s6J3xrmWm240n/LC1MrE9MHiJhtlrxIv0b/
xFsx806gSfO2rta7cjnEDvKIyoCZn3/3vY/NxraPwf1zuMsvJ9bP3Yh5vC5W5HOYCZBRae/FTN9d
CFnkdML9yz7nzj1ltXdGDnKrHf2sgsfZ/SSPvpl/NGZw22TZsiIuI0LAPGK/nlqKgFPWT7iP8Y9g
9eLrXkaAAHcW7bCZiweh8hvcYwZP3oEWeRwvTnfGrBonnzX/H572Vw5UZrZ+2NjcYZPN4TfgO+Zb
Ss7DcBTfKZdYH5AUItS/KT+vDBQIilA1G/h61wb7BHjaf0vhhQjPbOtJovgzul+j+DLiD1vuu/gx
NXeKf+9SsyIpWB7ZaZfBS5mg6UXPXW7I3DBJlGGKYEYqDhGlNPNZlXu2Pqt9bNmeVd+rtc2Ni9He
HHmAr9nGkUWMVHkW/a3JakIGjpjZuCSE/dgEVwRkMv5d0ZZ52zFjHvvRiH3cb4b8rVneXHVb5jeS
IMaCFv+BdyAQG05emUfC3c3uAas/4po/pXpsyjf2NF1/qfstjrMo+8Rz37comrZ8B5lzbjnvXeef
792yhLU80OyMjW+msLxfXeL8UhoPY8DcXETTgoUGhp7LUp05JqbAu0Kn2XHy2e4BAhmDdaIK+uxh
tAS3dIbu4C9eHFOd1ken3i9PGdqe9Mmx0Pg4TtQGsG9bsjxIR+rA8FEWggSst76RfbrXvhp+WJVu
DIHkIfMG1AjPacK+JXZMlNXFtVTpCUhYSsnu3mpq0aQhpYPfHLQg6eL4GaDfcTXjCBf+w+y+CeOz
WXHbJXeGYHlo7L+MABkFzfTq6j1jSs7tEjoZvtcF4qPGDMwR9K1m8SfNKYnK5NIZP8oDG5899IWL
qyIJLUPuJ4ZtJKPxd4GUXO5mINWpYxKLG2cIMKfIZNBc8j4L5e7btt4JM/lR2YTV1QzpOtm550fD
Y/WZSuz18TEl91QO4uz5f3GBhnGKfjX2ItaLOyrbZz2piyvyXd9YRNx0+2YUt0Gg50nl0cysN6zY
91p8y7QvHLlUmf2w6OOTH0hGXcjXWKA8rogNweklyR6nTzSQVVlby1HwKsqJKRaK6XS6DIT/MAzD
IPonYzI3m5SkeRA6FItcqzsxjFtASVvHGXekqoTr+BfL81Gav63+TbtbViVbVZrTegAmBLkhXgSX
K7cCoGN7LXlmO7weoHZQV3u7Lp3T4mnu0xiNSTNZArXYDEHANQFP3+yF5K3/aMlboI3GooCjAEY2
IhYFhd5xHicdLErltp9BZvT/THtgFaLyZHWvKl7r7qH2VjWfjanEEOBClsvQPuWOWf7FMqqao0ia
No2w9vU2wWdeUv+TfkDuNkde7JC/RosBfICvszKQvCYTtjblIzAKJiSdXkt8pmW3iD5tDC+V/GtZ
5n8r3i0tJq52N+Tpeskcf5eP67UceLjTfNp6LJARLDGhaZsv0gz+w8t9qDXCGLjvr3Wgj3djUN2q
MsxLAYnBWKN7HUadXJGzkJvbam0FejVUM7oiutJo/ZhRMh3CNFRbMeNN8vFQFYENwNG8lInZ/jWC
jmMkdn46sEabfs4ujeU/s0M953X/mMnkbfaDZ0WFvFXwWjBd4Qbze3Cgo08HpNE2JZOJ/8D4LzEg
Qs/Dk4EE3jWEQTtpHjTAw96U7wPpYfCQ/XLr2XclzlxsCGCzt83qXGZb0CPbiOhMu//0s+LTRYu1
yWrccg3pehVyRupkcXH94buzJEo6CA3jMp68ilLWmiQCMvh328Cy+yOpAgAa8O9hOX0ds/S1tJx3
l20xPhEUej7hOngWik2JAGjD03Vi4vc79g1Np39FIj+waRDpNrart8wjJcoRrkVmWwf3z+L7z9tn
YrlRoomX2iYAor4TKiZn0y1wrAtGBCdEDzTCKn2oDPYeTveYpfaXAuM8CO+B0v7QtNZhZM21yVR3
i8XwaeagNjFVNOKSSvtA5Ury5rhjK4qoefybAG+zDS/yRv9/HJ3HcuNatkS/CBHwZko4gp4UKTdB
SCUJ3nt8/V28o+6Ifk8lQxycnTtz5RvQCBxYJQmAG7rApyZnTFuEtGkXKY2JccE6D1XyzlNsT6RS
5BTgBOysyFgd1YSZilNnLeczWiHILmjTgK15EX5a+fishEJy0W54iGz6G+zn4q8Hc8G4JSJP0lnM
H2HeyzphpDmp7IU/AqZexnrdMalKUqdLqolntf2H/n3ADW9PU+yD/nCNcjnpVfglU2e3tLFKU1Nn
V7L2K/G5ZOFbU2EfsNDBPUanahyIS6DTNdiPOF/wnCufGDRRstLV0Q3uIQRr2rBw0ThpVPsr6Kyv
8cJhWrlxxj3X6jYZSfiimo9Z+jiF76TPPDN7dl/MXjrdR4J/jTHSUJWAa0N0N51SgMt/ybLWo2HZ
rmjzVTF86QKsYDOIwMjByFVCj9W+2/Qe0G6bGhh0O5DHN3P87ojVEgYRVvC15XskeYac2awjIKh4
Ec4QbBzlcFz095o7HMAdW672kfVexoYXR9uCLtWZK+QoZbZZcHR0flyCZ1A+tHAL3hu+6gVF2X4G
txT9PRxHEIs7NcFlmx91QdxVRCWEVr3AYcEcFVBv56vT/L6SFwuF9VxKusPNU7O4YhXrS4W6nE5v
mtGeBiQBTIs26TRXJ+MajWCE+Sg0BkYxQo7Pn7P/ELl4hGV8W/Tl3vNJYN4i2c8XKbR7N0M+oVmS
p9o3hMppG2lXGSEmOu7G9L8U6T2XfwpSlxKbwczBGHQIMUm1n3StVcuDXq9Id4D7K6aJFw1DAPtH
obLchTiXnprP3YwzNQXnQ+7WxMXi4d7WB8BLR8ssnXm6ylAlBubaqT7JchBXyRdppLdUxg2YK1ej
qnZZWlPPEoyQYJaGxzU+ZjQ69ykDRv7OXt3oXhP6fMx/xrC1OhyOFQUuUGXC+PyEwhKL90pBpd0c
Py4Xu2490/POJygErc1vo8ZeiGGiLPbxaO4G6U3hBo37ygUy4WYiG8DsyTvesA2jAsltRbuHx10f
cPyzYy1JCsVOYV10JeikS9J/ROspSmmhXKBHRFoYIHXf2jpHUOQdiHOc2uYwBirCVkhnkDtFioul
ntR/73RWHYThd5M8DITJvNj1cJNN9WtiedQZLBXow5KznWbSnaa78JWG/KqvP1P10a5XiphJR9nt
wDsD0+9bmh1kfBbzCwAxsELOmHrsC8XGh7EfG/sIRbPnOvxaIiTHHJp2U92wrMzSgMbltL0LUsSs
3KKkyIZgKjSkQ1fstdGNMmYvJMrDDEXFoDJDcOr3yTjyP5kKbSi8ivvz2u2sLGCdFov7FAdddDDI
eCTpuUgvZctvI/5R57c++Utfu8meyCnJTvo0zL0r3Q/L+F7bM8R7pq7ghYS7jA/x2mVXQXXH6bWI
COH72UrB6PfYkxF1cUltntn0yC6Sc63LAdAFU2l387yZ1beCv83yr1SOqBx5g7joh9E2LdzZ/JjW
XRURbYVBdeT5FQVfoJmEukkRV8ajkV/p5AEvTZm7sLjQ7C2eTe0iZ/6CdLjaQA5ANif6WyXv8WWa
vHRUTv36IzcxyptAuRgIwl2RfD37QsXWF8St0X+a2akoXjFybXpKs1Mbb6GLL2RuyfiIi7vEj7D+
TKdf5AexotkiO84cIGMOoaUi6jLqgl9z3azrCw0xkrSLCY90yuqhoNtx9hfikkv8uf6tF39OA1l9
1bgCJ6MERWjh3/sr0Zi17FLmQUNXqp59Rdg4unLasODZU1JFd9xRCt283ZM94C75pCXQHtLi+Zy+
pAUDOr111mHGC2lw7RDOyRP87JMu1a2vjkVWQjH4sNWWT43pqhqPAp6zpT8ntUZjJOwe61ZUsGmI
jSbiXkxuJH3zPsY4fDaMaz78dHXviUbmG9xZl/iEbQtjtofo7GB7QCg45MpbZxl8sUs/jbihBttK
eR0sqL3TMZ53TXMU7+r093QyE3n6sEKXO0sznwBI9flq9yQ3W7YKcit6OdGPuegfNfgINX03Ii9v
NXxWkdvl8JA1IhrMzfwmNrTDOQPsHGNc3bL8k0Z+wyUrkXGbK/VRKe66sfgCMJKpoS6s+sUQ7MtL
6ppYQcwidlkPOAbgX2RzptKDrAaGBf+dxskc+JmEwxOeH1mTr1hcWZBkvKaItaSnPIGy3sXJuZLY
MGqFb2qRzWsMkalyl2g9JGXrTXRCcroJfyl/aJFKh7X8iFTzriSfxMQ2+Kz2Vj94fcyyfZlsE57+
go805FqP253ftKMs6taUyiCR+GRXqpPlBwnBjLB6n74J1ntYUHk3K9vueVfCZQVE8zejPmSYei+e
lxcq6YjJQ6jqeIJbnV4bBtE4pC+guemNyYnM7BLJe6xhnC6YH8QXDFhgRsiuxvRACBZVAl+teo8Y
utkA8o3hyiVix6BE9B24IW8QfQqB4FQBoZ4dLQY2NdYeMUVfGwsvlG7Uy/Je6NmTgtYlQIQth/0r
r/RG3tGb4xuFzq8fvn9kHUvFV+OTJQU93CHWS3ytM9CnGXXM0hw2gHZZ5htT7TZU+2zEImcy3xm0
N66pP1rbyGicIlqvgnmVxPVLxZbQrUfDOofxLVKg6cwLx02QdDtS71y9P6fkvZge9PcCZVy5iMvy
yZp+lTIhpDNvtMGk5ZHFWHiXlncJGWEFJU/Hx6Mi4b/SOIvdH4/8b6v9RRrFT+2lXlU/EyxPVeOt
giudGrGzGTEoSLwryVfPzHQNh+fA3KDCU4vSyZ3o9ENDdJSedIH6Jo/TphuRQ0ikjpjYOxzIzX6q
vrLibUHJLcSzIG8j7iJZdY6Qcp4ZcoAam3YQ8EUtQWqGl5qH8xnxDMk4iDUXEfzzfTk4ZsE4NZAF
wP8Uzqbf6q/djFyicJaajZsQkuy4LPb/WC4HymzeI0PbaBbFVlBEsZ2bCz1bIdge1l7i8qBQwKm4
cy7cYsos8+lDcBp0YgA0NGInjjLQo1e0LhOFXYt0V5MP5lPUWsvVQD2l2+/W5njqOCkM8W4I32bR
Yznh8mGSsKT3DMg/gNgr6x5bKC7Vcp9hWNGl4Shj5hPjCSI05Qb5QOh0P1kuvYBi9JGq/HMdv934
TWoPz/rcVad1IoNnLMj8S/K+gC3IEmsrza/WfDO5unT95KzZjpHKgUUB5UraVqxhm5Chm+RCG4AU
2ZYG9fDtW0fgMAkwIBP64IRiXhCfoyVy4EDJ4cw+jDESFMemxJg1JlsN0IkBIARNrFK+a/mjUAML
KtgUfZrToU0CDgy2veT6Z/7Pn+M/DlK2YaT2c53OtZlrvsEVvOqEiyjREs4/k9XDrkizd0hl+qbs
u31vdEe5NK5RG51qWX/EiSYjRnSpLcaEbLDrXOeSAiwh8ZQYVdwgZwtkwth0mXIhvokVkJKtnpON
kPiiOnXOeGYocrpBYz/NA7OWsf7GfbRdhuiFKOAHbtgGKcR4j54ZE1wPQAHWkL5uHUDcpPqCVuzm
CkFUKlRfQz1L9NaNV+0WlYWnk4+XWp2znzg0ssTV6hj1xUEluqG+JTpxS6lqWHI2y056JsvWhniU
gqlKIFpH8JHHcehFeLqktIl+Q3rJ0Fg2RgJFVhTZLwiyTgfAap7r2Oq2JLH4+OP2do22/ayypyjf
0dlST16Vin8SKtogzXcacLfPOTtcxF06R5euTq8iqaoKXvEGzBbVLSY7IpPhrZOxfVj4UkaUH8yr
Kqt8/ZqmyVVNgYJAgaSaYMAIMEn+2GaXFiiCR+1YQCXU5KiKdSlyhGXZrK9hWuCBLBS2QnpBAoR0
Zibnr3KFF6egZWYjK1YZdPH4GqObuWo5w9Bb8VJpS4V8UPF4tTnn97A2hVsL3TaK5HvXYf5oFPNR
JoSxZuuWSNPXUJZfeYOJLwrTc5Xlr0nI7aAXu4vWcI6HSrUbwvy7JIdVLVx7K4l4Jk+wDPu0V5nd
rPrDTJU/rYfdlg7f4IXI5ifyX5OvZ62t6OKB5VDlzT+JobUVUC3gfPEWl7811KOKdqJ1YdtSyPJ3
hOplL/H0wGXpiatJtmN8o5zuhPXmN1UNdTfOHE46fKUwVme7l9kdJwY9Y82U/tYAUUXitLirb3Ui
/oRVcoGFHNSLuoONc8L55wBr/AECdH7WcOAGuXJRb9GWaxDuE5Ie7iuMa6KKx280PUwW+4bmb+A8
rKDwbeo25h8AcMA2rUH0x3l9qxvrW32uhfMFnQSFpGi2cTtnHgC5l1lCHRBpah+ebZrdMOxqVN5p
RafODIKM1JsxA5NB2yhlfxK0ZPLjad2vRX0yUoU959M50CdZgA0ALIjZPYyVkylWsJvP2m6BPuZK
FnxHuBpv6ap58WS6dW1Qb2MGsmC9Yu0LdIEPisWiIuUjGskSAUv6Sc2kfk/b9K2LEO8FqftI4nkL
c+60TpxatfRcmWjvemliAcuITzBC6weNMtHakF0Yv38STsORTnJMU8Bes06xJS3yMYgnm9HiLpSl
5R9YwoD6Xh9L+F+ZqpdaHe64Npjho/kqVSTGICyhAOgkEDsis1ZJ9dHA/lI+L5jM3JmXOQ/3PaLH
EfTquFGZnW0hkR9ZD+APVGdk48RCEe3mr6RTXymTvgtq+Gjrrts16bCngPIj7NvdGPW+Wcie/gwm
x+tT8A99ulw/R9WsqdUAHNBCn7Fq4rea5o1juyemj7SY/oO6eIgnfE2s0FLAc5Zcf5E2Zd+kin8N
qpqdRkh8co5vT9NjC6WMcmwT2tIGfNgbK23G2I7+oaR+ZS39m6bCl1EOt24h3tu3ZvMmdGrGxZUn
Q4k6mj2l97KVdlgCtKOZPdtXcWDYnV49+D7tUlLQ/BN0hSGkrlop76DKHove7ONVeHTN+mBzfsFn
XznhsvozjYZYa8GURNX8lpcdj8TKnYbzmbDxb8/AsjHZtyjRHNQS9LoSrjAzBAoEQIN+0yXJNUl7
zGF9GOCyeMddRFFmL9/YlIJw6S6k/Q/TJD8WWff0HAouvNraiPZ6On5nHbdroK7svodHO+vOwGUF
gjFm41ncS6qcPLv4ghh+LSSg1tEMvn2B3hax3M5VDxaYyxb2cIoTrb08CoGuCz/NCtJWYwIu+pHv
go7mKa42sLD3hTLRQmSiOCE3G64+qjcrHSlzz7liTnN3V5+w2pBICm+F+ioZ81bhRUN1M/MOye5l
lFdbsMZjN2ovg4z1oh1ByOJ0SexSFfZdhA23UMeNosd7UloEUITvNeIj38jWZbJM2VvCpnbSlAbK
tX2H+PFOP8z7IPFimdh5Cp2Bzb+YdkOMLJNpWy3KHEweFIsSlNzwjTgL9EVbFfqLXNRvQ/48mXp1
11fLGes8GQDLV1Ue5DDjJzEwZ+RhdA9R49l8Wf/aEeeHnH1RauKvc/1Fh95dMI1dSZuVPofcFaXe
RO3iT1iMym+xjB+8p9C1USpZ1PSeYjDKR4Y71u23hJbRRyVBiyJY2J9WmhjgJH1R+nTZlEm1N5t6
8VbhHxQoJAcy5hI7GNQ49OAN0dugK1NSmIcQREU6X2WG9E41DgPp4pRXr0CRBHSooBWKrUnNmtQ8
27SghiSqTWYJWrPoxGVNPeDiaonyb2661AvjxXmKh4aIoJsyvw7o8Ql8VmX4hxfbE+o4hO2SAxEp
rVPSlFd9sbgyG79C9aAaeRNxiU7W0K0NwyNcYCcQoeb8X4jtd2W4FGDyAyXwxFzAU/2HG9hJktaf
M/YlJc9PVJK+0Wb2+UfMVCfyC28WGxUzAt3UmMdEUxDXRL1hj5w+KHZG7cPy5PcqdC5liG76+gwR
DT5vyokecoW7Z0EJHqweNJaIhcoGXhvGq5sUa8Hctvu29Mym53W5ejBAHeiGSC1s0OQ7dGlemh+C
8QMpzekt5ZKuyosiIPLqshetum8MjQ0Z7tswJcdo8l2tFmwE6UQcCFGRu7UQula+YZ0TOY+AGBna
Qyn+1srY9MoH4vrVnF7lkmj3ynAycAyizuKJ93q945ij3VQIFTc287d08kB6ATFckNl5Qacop91M
qxp6PrtrIGI2hcz1ckk5F+Bp9pKJgYJzbOy4p8SOsbB3lP+k9a8GSoSQjpdm0b9m8aSntOYO73QD
0bf3WFOwmJ804gglC8+iPkzNTM5YhnBW+SFunojHPqWZvaRYup1ehkHaiy3jsGwgRtMBKiJAJg02
4e4IfxVRRPNCoz2OTN9iWJ0kNcFXUXKFbEpaG+K3vIA30igGPst8/VryBYtmcl5VzL+R9QpG4jtB
uBaHdg8Y9yVP4BpE3XWkPLOnMM5k7yqWp96M2HUn9pKyPO0N9SAQ6i2Bs6U1nQcq7WXfuqk7Mu+E
fCCvajlVhGKpFgDN589i/ozF1E3ZTM76T2h4w8BpF2d+jeV96MhyJ/AYYkqBgeh0lbntQuRUVQNi
EgWJiWm7Phs9jHDaJWVL9XFV+8PAqckfrZoKr6C5a8QMyDszqPlB+yi7GlF8CmfsYlLqJOP4Q0MS
XgmFPbWhXaKcgrhO9SFC7Mh8wtm9wmzFEwYH21rhspR+lQwBGRi3FJEalsl8VLN4nEsVb6J55jkN
IpOO6CoLr5j4n6qVXeWXBEqWlaeX3pq+IkSHML2ZuBDYtOD1+uUvqDMXDfmRRNlpSoyHutzr9CUr
vkP1syRe0CMjTYg9cYkdaMoO1YgwWEjHLON5kYYv7p4eI+5enI9x9rpA1C/YiG+mvN6GZbtTdHCI
zbk1X5f8JsMyrYuLOCrOEukMvpkvsWfJ8CPEpr7VKu2qsZhgrMzHo9X+43XiUKWMDU85JOm/aH5r
h/4+1OLVopU5pIy07h/tmOwz6ZJb2NREo/xC6j/DeF3ieGuuGqt5EVetsOy4pt8AIbEiIZJh5Jmj
h7VH4oULzxc5ZW36FtlA8tZwqYP6pJwAwTjeYmn2matgasS31Ki2mYJWuerMvxlW8B4CrimwRcPP
TOQdchh6SYZlPZG0Z90GEDyDw8UtFxyEmIWtkQVq8Vuuw3acStQWJEd9vq69DE/gXzpxpKuUU2tu
Prc+BuXf0civC0YAGmgd0kAR2m8c0TUxT9s+5rKBqWJkBSOJbwYSBXbVjVD/pWYSENIZn63hGEl4
T7qoKliRUJTA/WOZhwwz2CxNSWHBTsYXrh8g12GepS45SPPOKeNdH39Z/R5wDG8lVlNo3vm0M9PS
lVmRtcWrAcNKtiTXULFPSKkPxb6Rvth7xlwpybyPeIVUZouQD38S2bzabMgO7jTgAShVu4GGUszY
PGr2VjrODEBM0gcrfL7QWyrIjMPGPq0eKYz6zqLkGjD9m2nws48MoywhtjBk7nna7oY+dEKTEFIi
yjb4Ea/SZ9VOsukYLVjGVHkrMNrQw1prqqd0L0v2kpIOE/JrzKo//NLbc2pe9a720vHXKrWDKKL9
qg+1fTcljKD+BDCGGRd+kgtMDQGRwI8J4WfR+UXonzypShK+yuHiEFkLVusf4UB+mUbzYQmZY7UV
dU90V2Zcz6sCSYtsxL0coSJUlTju5gKYXdkMp9UkR6f1TRBWz2NgcZJM8lO5+ZE1NpbGy5T/tdOx
l8nlEV4HqVh/h0uxiXtWGfG+V9yBH5smjX9oxCXgxU8ZV0rGG9DqRkYU2nhMmqeNGR8yViJhD7WN
VEQg5g7Xkynak5HFuAp8WJv8qPT13s1ivLqltGuTipOZK8p5fh+xs63bdd5O0y+kok2punm0n+s7
AxVid2d8j5kjsWGRPNM4sY00kV5TW+sOvfo5ln6MzW3x2ivT0QaS42ZSv7rmW1BseFHjyDHEMVzb
ReQRec+BTwt+l921+QQrkX3gcLeQLDX1xVQCnK5LRBLCTsNd2h5bBfH7OkzeNAa69i3PO5Pt1ujV
0ldv4kIlamEiDuevUr6eKtpjawKW3BvKfWKS/YzgUXzUmLHYk5GDaGViwF7fpjzSf/riWOUHcGMq
3GGjzupFSA+GAAjPCXuUQUn2SgaWcbfUAYUMvKE8UfFBWk+mx3witQAbLtiOQPXkaORszIXLQIjp
F2NQhcHSIsO85p8V2zUyR748fdXSicKA01w7wkjJ/ZeVtte0eKh4XgwcKjt6G7scdtWdp4p9Ltph
yxP1YEHW1nMQyUcU3XClNPsNq2eRnqFvAkxIhrP47COQ7Hr5Cskr1Gc+h7bAACp8xPJBn7/JpcGK
Yakyu4QSXFn/62nwhruDf2/Tan4N0R65qKdoG09tUNb41PjBhjvWuY0qN3u9F4J0zdwln855Jl1j
4UUElpvoD6t7kzkeQVTDPZJdRHYgALVQbQYYXWPxZymfrerJ81stvUd85E0LLwAJeShse629FJqr
QiSV/AonxXprYDgq22n2JHmHcjPqma8lvEdGhDzlxtv6RpLcWnkED0X+KdGzwXHZ35CD5HnPzYnR
upNODbsAhO9iKw5+vS90ovGBLlO9MbgzTlR0ebjwNRGQXdViCCHsZKd1oPHL7o86Cyn+OAZ+S9Lb
/gItHlQDC4bWEVEg8vRqzh48zNhy25l1MYW6JyM+wIusLZylXgRaKLOXjgz31igPS3uUK7Aiz0ix
A3zKiF9ZI2ogXriNDQPrIGdOvWU41ssmI3iY3nv1qCUfk/xi8nxXgQoXZmGl+E8H3siJtgDqnPg7
2Gl/x0EglW6nbnL1qEuvcf9nfCn49smxmjqo6x+SyDHmw+xeVF6qHNF/Nw27LcVFAGZpKD9rg3Fy
bw2OlpvC3pvYisZ6y5PpnchO1vKPQ5PrwjRQjsqb5lcy7zF7zfZGPj3J7vLnJDp58d3Jt7TyNfPw
JFFwPI0IIeg0W1PejymH9g7DNI5u5/91KVAENkp45x1tPhjhRRsOrJd5r3Lew3HbiRFJ1H2juOUf
l21yn0q3rw2ursDE/RwYHBnv1q+TgAFJavdRgb90PkiIFXmImLVrgTtguFtcIf3X1TQl+JbpRolf
NDejP8mAk7FbwraN7OFJzibyQTu5ZV7rIlCnt2VyJfGj0DEvukQm4icfCTEHxxJXAV67hD3DnVLc
mvUgmXb/tLsdOdmzdV8a75V5pfNQEnbN6K7qNtf4FzHDHubuyiNdYIiVzkPJhsmtdU9DXqrtpTzC
3hgkj9sQxFctCSitxKq4Ssc44V69qVijyfjxTwyiynJRKIFN2GltWoh/uGpHLqa2xvKiZwG30cw3
oQlE6H7zNhwoqfdDhaogui02ZDLx65t2PNiY8Nii86JtVVyr4DKCkIopmCZ0F/cupnulQAT1AVRQ
tQHgkvsclY7b6fkUMYsSdcNGxNlRop384VN7xkvstlk9ZKUVUx+8mPYQ6rPL3QtTynukHpeeupY/
EaYkF5ue/KCKFMc8von691I5ydbNNHjbBeF8FMGQTYPH9t2GRZnyuwBfS2JB8gU5I06SFadeffTw
Y1ewfGKsHADfbvt13UP8srU0yPttB6MxxG3fs4jMRM3JJeWUysOX3g3bsKLlIBFvirhQoFO4SITH
qqcoiIjzYarNGzej55FT/6gFkF5dqndGLLU+MAz2/ia/HjFaH13PVG9J099QCd6kiqRllK62pyeG
OGzjZ/xi4nJGusyMRz+fQ69QFiyqVbDgTLGeO8o53cym9mNyGUu5ZS5pyTR3HK3EMyAMteeuMaF4
1/Q1XfWeOAQRFAVwUTr/xMOlKaiXKDZTcoiFt6fAMZuO+sQUUPjhpfkOUq8gvFgLGidU3azcmMLD
UvZS8q7yl8W0jG8W30QTYOIXFZukMS/dg1kfRfVHiY9G+6MKj7JhKC8dmmQpfY/m37n8xhABon4V
Njg98YtU/H6Zd7ji7ubJbu3VRRJ9f2IzJgfLF/BntWSS8EJsX9E2ubfsS1Mbq7P4jYzCxwmwvJa8
4OANy2sM+kA7r69Jz6rYkwsbputU42HzuN+EYID4hZVuj7vsH8ErbbD1I05aqKbVpnb1j3KxEfR1
QkB/4j75NrA94xF8mAhFko2frDX2LVLk63jlc8eXw1zVfoYG9+4rl0+UAzqYeaTy5vC8DhhgMZz6
IXh6FUT9npGCvURCyn4fgY2NtgI+pP0cbbkMSYh7vsL4kwYxjpKVP7s3/HIoYMGg4GpwuHBoIC6b
QKC/4+n/BsggHtMXbHcgXbhiLrfiDyebgb5agRni046UtSHDxNOa3oWf8CiWDhi4aVczCwovXGRk
HB+H9MB8tPKy7zC1bMBPQdhLN9Fp/qRQwofyYfIjgSUNIgkdhd64Sz2fhpa3MGn6rfk9f+SvWGt1
G/f1V4fZrNyk/rQDdgidsPwscE/D+EOZaDb6cQnyx8DPbHxN8ZH2MEYW1s/Lus0TjsNtiTGHzQrF
AycyZXGQX6BDwa/uMc2/p79yeyD6kJSBUhGLZRHuLUTeLarvnFzeUkwf7bQtjVvpayIwMPlscdGf
tOoy+9YFRrXMdfmbMMlI5PshmV6PhxYVVWHGQp65zYPHXrziLYA7twEWA/IuSGZbPmd33eH3Zb1Z
W/mPzHDzR0phXWE97voz9mjMQhNp1gsXBIy30kv5GXJNSV1uDkH5HTFV/8Qv2BxU8BrH6AdjTIw+
xDcyOybGOtaLF0wbi3gB70aGt96EZwtO+7/5ZHDa5mBJNrzYgKQznSrKW7vrdXvlMm7s8XDIWFdA
4Uib5U4SYdQu6R7boYTjDmkhDuRsg9uQSDoGownkKdCAAx/eToNudjdq10xe24RE3D7Or+twovd5
fW2/+Y8Im1P7qs02V+r6VZ787gImovBkrN26P3X7kVW7nannilWUTXtRhBDMtbjaPHGxNxXrm997
xcnasrjGHMwDIggb8m34g/a62/sxzDmwLm4HsWDaGO/dt/HLVpHF9wu5qAbLPO8tUNsYbWimkfCv
b9PmMV6hB0qVhzAGyz7OXIvz+MauPVnO1r/c+spu2XjOgIwUG6oJCL/AUrVRjv54w3OtKl02v6Wx
4+bQfCJAW9+5ZBcI59GOmCqS5GZ9J/MkRH9N4tXLTvCa1/k5LmL936j7efaj8TJo+NHteFvkXtId
O75aFOgn9oeLlWCB2FeZH/mGP54SAYOanWE3vfOONu/JvdwXP/J7+02VIPkA+R8943wD1WOSvJiH
PUBC7ghbwMNjiUDV3qozKttFLjuG9CQb+FO614r3BsS0unBuaZ4oQBMGuELe1m5JtiXmnyjDSdJO
psLGTGc/yGPRdS4+XnOJeBhfUaM4dE9l7CnITLCTreGn5nU4YainnqE1PkdNQUz7JjLE7c4noQtr
7bUO2QQi4KJpb/TskGb0daVoaH1glGTbL0ZyZ0VYl8eSpriZj/s/pTspNX8jpTrlaea0ha+FB8F8
4b8Y3a/YmhvIpGAEv9TyACXG0XuL+yVjG4+3xIDiIAOU8k5qPSYwugM+WsCOxOsr16y1Nwtaa1+b
3+r8l8c/JX4UQXnRVIgBxZdGB1Xqq9JJ6O+r4kFhFVhYPmnx6D/qDkTlER4AN5t/wxZTCokGzk5s
dQwPY4YoXDzvX82rOgAcKX/xPQK0updYlXvzD9YPTZOZn/WKY4VgHki/TIyS4z943qAFQz9uGWe5
ead7k3DeivtpYXoarde8Ay5r9q+17iTnnJ+fQYeK67spK+zTn5dOYML9I8afNZFyyFG5wfx0ylac
t3NL3AufhSAxK/pPZCUVJZECan85sXxqeavyP6v4CvOZc4yJzriM5U5dwb9CDh7EbcmgChoOC3pO
J2R7T8f1ND9h2F39Hkv5gV7BkVFG1qqXljbaoqLjT8XsC95PYjmsqEj5VuHm+mcOhjjC8D6ClF07
vmqSeqZ0VedDLwqvncy9dUqOiSzboboH2sAaoNtCZWF8L/ahzAd7XKWAFLwzjysp2p5wDviXKYXI
bPJg0SMWYm/jNTcceiRN+va4NObHTFd3ay/cmq7Fa8dhQ3bEacIUm7tYD/z/6h8qeUqr5vbGzl2H
T7iJFXaMXFKwdflE6kWQPusnYJUndFoLxlGGnb1qJ6Wq3BjnltE3LykzXSWI9gKcQR3NrdnTkgAV
E3gVahX+J5giIuGfmKUdHvOWE1fWz8PyrfIuEVL8dDDnDBGHHilWkSCYQXfPgNCLRsplh52GMnAD
N6biXYsUr4zLrST9DC3/rKDquJ+nn87k+pIKXJx66y1KP/SIK3SdbOtJPwoW7g0+UHW67qxJzd3Y
Eu5V0t0p8HmFJm1HRHEJrvCQsSytBF6lIciIuCca1ktE/XPSxpjLy0YkOguIx/zBVo9++XQnJtKx
rRJCHTxoYue3RbuLrMbVZBgjmbLvIayLAjY7nsu217D9LEht5Q9dM2R+UHXN0JuGxDZTVu4M7gBb
LwAYVDhBzR3aQtBSyMFZWhBhsKCmjOvOFMyduaY7UZkfqgyHL1SPfdgFlpJvdaPeWrMMTlI6zWXn
rICjqdglWYY9htwDYNl3LIUOzEcuD7zp6+Z1DRdvziT2SszhmExZs0jglxbmLkN50Wn2ApKSmT1z
m3Xo+uJfNB7z7C232s003KICC06dHWDnAeVGxQZHzjZXnk6Vyn0qUdma4ShMElXgpIxmX1MkLOyK
AtxAZeKJ4/Ss1bEUZPDqN4s8vhZh7+SoypY4X8eBLGI7cwWD1D93OOiIbAyQIPiq1vlZ3yJjuzfN
10L+5RTwushwsvg/js5jOVojjKJPRBWZZjs5B42k0WhDKf1kaDLN0/uMF17ZljSB7i/cey5b1Zxl
8B27zFy0xc7q8g2r9xlwynuMVsciqiUt6V/UKVTXyrwmoQYqEdng5HY8ywYLSazhJPud0FFQ38kS
zvbJZ7KYVMC/MRl0nUOrTJoOT4skX4KY+2wugCTN8gqlOw55kjAJqpoZDXdbX9+DMd/phtrLp1fA
CZkvD76JJ8sVeKmKt67wf8hc2cZZus6yT5fX2zjG2uJRzQrmLO5Kw+00ZAZMc6JeWh1tT4G2p3tO
zlrjIGNS6ZzRJdq1kT+xofn4bKe1FcbOHHDHZ848Zo111lzV6bD1cvsFIEhDs7Cz5R4+gUMzKMBI
DNjyNCZabdhjsNH2ft7hDJyQi/e/TeJeG4vY2rZbNhSNGqzaoG7QX4hlBP1+JkxOpo6gaqi/1S6g
sRKxdzRibZs19tFu42MQ5seB99t7D8L2yF6OOTfSKF4l25Nzm9ivntm9g1d8GxPSt72vLGYyJDMu
MTF7+jQmIgwK3jJ2lS5mSgKQfto6f/En/27nwV8ZDStZoRBB9L5DzXoBmg7zSL4acPNqaDEehEMD
NXJloi+fmrluWMuqc0+KyS8ac6oIVHAYxujWEV0avzqz8jFAO+P8QGupB1ptdi0OA0gt91DW+nvp
vNLyLQPJE9oqOKNGj3WzdwCl22wR3YKBfr0wUQ2T1nUeVL42PVDvgw3BIDqEJvUekT6Lxs3XvRvd
BgAxCCTe3TzZkhb8m9K7JYoQSD42rWdq3TBfA+b8Ufhi04vppUYjn3mohLG+kht2Ntl71syXG5JE
VFTeCgOTL4AiTREiEt00Of7wNdllBp1WAYCtuWrN0FIpp2dNg6TKykUAQyuxBatoVmM2MNiACg4N
Nb4StbbskIUG5VqZMaNqc0UULNW4Ranlc9Zo+AGwi/nDCVDJuhLaOsXyM7bBrCsp6lMyVWy8bdRy
0XuMGdEp9138cDvWpPnDx/joymM+funiNA7fWn4gf5gnythk2G0gBK8LemdUehspGGuwTUHkOLdZ
bom+XEW9u0vsO9wrFZHPZZY4UnirUTrRAoaI4wFUzaJQoz3npCDdF0EcZRI3YixwsGNJCLhyhHN3
GSdwv+2yst5w+y0qeXFyucA7uCgGhXwuwPyOYjvV9y6znRRgQ2qm30mHCF129hUA6vOBWA7QFF3H
X6vIWoROS7S9gNwm4xeCI0G9YrafldRYI+ifaIIzMOKqk9TfRo7RNq4PFh4zGFonx2sWUSVPOu9J
4qOz50Rk4THzGShiOkQWkr6QG7Fw4DWPfnEtkVw4/lNukkD4H1exHu+f5WLwm8LqYZ8xdEU3IzoU
wlo6QQ/4w+e7SXxrR8m2r0zSisxp2UfPWbvJmp6rN2W5xJXqqiNq5OXAQixVivgzNJUED7kkHUX6
LuuYqiJr2zXMRNxm2KJDgJ6v7yJsiENprijKMfEoqr2++XtuD1moLCr/GHucYCx2CpdtdJndMqXt
LaM8tpV/T6vkfRrUduzbRW0kZ8mIvE+Go8vkz9Gh3XRASLFrp1P25hniu48pzUX7JmDXmLQRA0rN
zIr2wpPXUOYvhGptPSambjLssiDdFiOXVtTOU7N1FjnShMZ010nAOSgqqu9GbBGe7JpWLlLWZfwV
EMg9kk4WBOS+w+fdJ3GGELzfxKQ36pwvqui2EUtbLBUH0AKAtLyLaw4PB9ILHtHhyJLiKRgL0uDh
ahL9cJrt3d5kyRPmOzJQqbTS7j1PUGPjcKzg19doD6H8IZl/hM+humz+JFWez0Dt/6WHwoEQbfoo
mIetsYVlAB+TEV4KQhfNhZuYu+nJr5jKW+b9NA2faQq0gNYpbL90FP1p9zuFPL0TXxBkFPjulP+o
6RifIc6qYudeogyF8Ry9Nk+z3wS3BsIOcp4VQdR4a6E6tEz/WMWbI+N+ZsfEkvBjmQO5ct0RORUM
41fTyRkqwXXUkoXFO2i30VYj+3su+oaA7ZzWBuWUX1FA2ifxFCdc0N3NVSUfQcDgTUDIxGMYW9u8
cRe2/EuN75yZjoHVBJgDB2lKuo1rglTFiMDIpY+cnXD5C6OeioaBoli4Tm0TxJBcMij5X3mt8+Uf
Y/8ie/dnMiL5lqHWelepNK41yp1LXOZqbql+XFVKNaecbMYFVYiNZmtAKloN9qlxPHaSvRfeReCh
bfc6/9OCEsesYoLnbaAPG1yT2AG+YUBgnmoUDesospMIYW9qDPbOqaVHdjiaxZe85I2oIf5vRxnf
e0EDD8WFhjaLw7XZmGcH9/Mydyd3k0F2PSWa3X8i+GKd39bM0JPJPJotkyErKItdH3EteI0f0sLa
NO7h2DP/bfZjiezRma5FFL5HLhlnqnbvEKONJe8NF4tF7gV6XR9kvtm9DYCMEYeDvFpOJeFxTmq6
S4OYops3cTr4TZMdMuVYq8GVz/R1T4AkiiAyIvZSx8rT3yeZfJou59nYNs5rr8ZpQbCZu7NGItHy
xt7YWUhNRyO5YhocsEbxFPuHnqvat2JmcVZthZifAvcQEdd1igEkEiGDQNIOSZlJRhUcdG/8SbzK
IirjiVAVSXjvepdVuDYVdGqMhnr4XdxpTetsfPIVZ03budiGKrkMjHyYW5AQsc9DBCui0V0TU5pz
oFqG++qlAU5Dx+2YyxU63iM5/nNcFoUauNF1DdrqjBNdw5tneLBcCSvCkt7dIAAhm8q1mrkFElR/
XYdGv9PSkBNWs9M1kkH5Bpg6u9RTir8dsTXzyMy2g4tP9PNcTk2wtmN/BFIyBjjnsiZfZF7Nk1IG
ENRq/y0NcNBXbMWXaRXzHiR9RcUyYrxqLEFQggMqKGva+mqYw1QhTsNubQWiPPljHPcru+UuRoKL
XURRDmEl7jlpAmNpTCPTID79Ha/LXgUUfdwz4Re/AG8v6OK5w9W0TOP4u2lTRkACeBpJDvuwQxAQ
Iwp+pE3PL5T8j3TN8lEFVgrdvq3I5mstvnBRtsl1F4Z3Z/Vk3+BEmaQabhwAzEfCvDrzVR5Iguqh
5cDenDV6+4GJvJoJAr2WupDtQeHsZaHlMhfUTcruSCJbq6363HL3LYPmqaCrkx87i7zvJDEgaeiu
vCmOebSstPdSxeXOAhQPg9LUtsUAbyvrSdrtQZciIev1Nfx2ZrNALNXDb9PmtdBiZ0/aFGAvbkle
oLI4/UaMs4RvWGtNOuO+SxF1OmOW/4i8yc7kcQd7RPuY7O1GJSukGgjUyfh5BKHD6LGCefrha3xJ
nEE0jBDjEsGcMLEJTZhcYrwO97ytjFUXs6FWXY81uUy5opVNd22kvFS9Hj7HAKPoBLP3zY2icC7I
S94T+r3WlHPEWXvorNFai8l7tlJh/hObGjbwuPkcEnooN+7VLLZ8WCAh/20WKZ9vA7oBWrFZENbp
rK374qSAPs6GpHuMVnxwIcRyonRoZgiAPADIwvses8LKMQVgiAYV1g2XrvF4djgU8Wlpxb9OsaMh
pQDPneicY08295YPYAedc58yhzIrMi5d7wYwHjpw+Obi0hsSMNa9hD7xVJQTSHpDqvIZZvrPKN2b
Jb33IciO9dRB8dazcG0zGvjNZZxfSyirWOv581U+IGxpAn9OmJ87t3zrNSVPfeEB9J2BYozmEl3J
IijMRxD7A8wFOoA8NNq57PKHFXofAYybzCsjDJnOiHztGZsBWmIW1AUzamvg4+1Fo80it1v7UYeM
tErcs5lH4lgIPOteMbx4utLgyCH/6g2c6KKjehpSdDEpqU/8snFWGWxbOyt+wC/+R9hAzry1Zmce
lRPtuR2ufANUie3Ah6OGn+ZEEDwtSOw0XctbEi5brxpcLctKJd6x8tlL8aToc7Kloo3TttCgvP7e
Gn2z7iNKi57cx30Vl18QJRqiCAv4/cCfsb9nX4lJYlfdNiixCr41jc5Hm+l8yD6xUDXwOLc+9FWo
41ArKjQV3hkO2rQfbY07C+jf2uqVA2THweY7lH/TMLUzjuwbbn5nPQ1ddhgHBvsTJI8N8yKirmnW
jMCoFoaazK/eK3zu0BG2ThQGzPUnID8BXIiYbJs5+e/GYurRoabCKZhHRS7Dq6zSvhNlfVuFUKs+
7Y7B5NzybFrK0n3NEf1fKmxGG0PvMdE7/rCcnBYh7iQ2rBTFDmUb13AYbbQSdaANlpYZt+ODbbHM
16wOSqIARHlQrfFlGtESY0bJbNeHfRn2Xx3J2LPSBOQRtsWLZOZm0T3MKOJ6KicTeJLTQk7TEdvo
ZH1v24L1sPXM+wnDkC8oxIF5r2X0CdmwYQL6E/h0NNZQHjRT+9Xt+nXymAFVFuEcDFeKlZ6H18jh
MAjGEXF4KB5BgzlxGqOOzSKyIxDbIalpAvoYmYvojZwLTg3g0sYTwcGiFdfSOHNtSIAgSD/1gRRi
Df6FcJhKIdMsQM3UMZ2DgcoWRPLFl9S1dt5dCN0QM9cgAbAV7VeDVn/RtuOb5+vhBhhTPoezluCb
RkzLlhhRksL+XSa42kkn+kHM7gNXCkjmkNW4AOS/xz/M4AsmBSrOpKxPmfN0AEYDfDynj2coxM9p
qYj3MNqL79D+I5tirDS4d93tqYnkyNHj/ZOYNeZZnjtrrqEaVHX7mlqAsnLl6XMUnjjx+5DHR6DW
QsmOxj+B0iSfZ4MaUnwt0k5+O+K+kWEQp6NVU7nBY/TsS9NvfTLzL31qPuOWc9cp8QoAaI83hRj2
5Plx0skCCbTgs+j7nNZN2oeEjfJ+8IDpILN9i9nmh66h0ZFU2lkDrcJ3yHtygMck2WuTWE66uCRj
/1fH47tVe4w4CtaLcXminLLYZ08vjqt9DjyU89QY/5mRcyD871AA3Y4L44+gEv01ajSkQxK5kd2x
7ORM+C77wlhnBDrAtCAk0mU4M1f86n9SmhodNH6CXHOuVhLtXJ3xfaA9/QLtdepLHr88JANTkrJl
Jwmw75Z8FDWevRrZ09C17M/d6WHVtMc64md2oP61w1QNe92pWTiPNP9KoUUzPUbU9vjpuCyTInKF
exKvGElSgQziMMGnR4uJ0EG3+nOREBCRojchaOXuYTnd9L3+m1XRB79fRxcOn7Or3K3mmO9u0EgW
Lb65tF3tjsohO9ojinlLeU9g0WRxhUJeyPM8xgyVv4VDSL8zvkTY/eMgvPl6x0vjpI/t0SfI0aFv
dyq/fCf7Md3Ydpou82BSOwGP4mo3lXPxk06dnZSGrtLHHQh5uKHeP8NqiQyoINLAW2DxA5Gp/XPd
gpwVo6wXllAsVdouB+gatzS2QXDUhBQ7Wl5v1ejIbAd7aOfm00+IDBNb+hQNxcnVeiqDp03P6SUG
QXPXESxoufJeRD4qNKd4RFYWroysrZedxzoJwFF29YdY7okGU3NqqTkJhDQcnN2Ox5aeb7KzchWf
X1fE7LAbik8ZpZ+665NVl5lyEZcsXgtSBoXewIrSdY/UJwFaLI2exWv44VDHV5r+qxp2qtBLWCfl
I4SXZ6oRd3ThrbMoXOXlyfRAySIqa/nyeeMdPt3BNfn2IQFu/ZLrTOxjVW3x2KhlG6lzk5Y74ihm
tpWwu+ZoinP30Lb1q4uJohHvvtV9qUk7h8hH+tFCXjhenEmtM4csX1XiqJiSzz6eWF6X68YrTk8u
8OAQJ1GnlFi2kuvGgBBlJjBDxv+JOuehnN56bn/+EIodlNOwlCj7c1Wt+iT6tKJ0B3PwNWzOElNy
o6/Ia1qEVYOXyph37W5EUDA5RPxGbARBMDTmUo3M3I32TyCTs/TrCIyjDH6JMYNu+NIrhG/M8qB6
wO9eGvlvAsbP9wB91Y9C3tK22BekO9reA67TPDDci95TZIx/bPNOQ/RvtFhxK7mgvlx3eTPXvHKP
svrom8eW7XEhVhqTMyPM11S4LOe9Q9nhlHmH0YPgEM/Rwmm/c2st5Zqq8BTl72z+Ezv8NJ2fzv5q
CfXLrE+gpHNI+YzlCVrT0nsCGE3r6M+HcUF027fBDCVg2aMK71LTDVgZfcuy6a35SOx1am1k8147
pAIG+iplResi/xkRjuvdxc/2Js1dhiCSuCB68+xtBKxiV/apgKhU5taB2neeY21qMW1DkJtXLqwL
HgXOvi223tmIDjIaqE6BWOoVbacOs8jo1o6xSelCNbr3APnauCfmgB9EHLLYRuYW8/STI38OnZsy
XlOeU13WmMy150tDaSJ3EvDHlJ60CrEJeKL4vew8urKEqfF30wWIRrsDjzkzQ0DZ1rQMXHsdVMbc
ek7qHRur5pNxi9yPAq/y8IhAspkQvHM3hzDiQOTPKxSpZMSxR0AQpf1507I28JisRX9L/d1kWRAf
flOfWaWM+IoATBtvJKHxmun2KIZSJrxw6rESPZ4M/wKrnNkYICzw4KY7m+V1HnwN0zt2qj08J4bl
yP1s+ShJ8azZXfRZuLVJtyIjhFc45nw8ZysLVtpQraTfwKj7HgmHDMleSxjuee6uLc5Bc/YGBkKp
NxMsExPeczNbx/rFC/ZZN7CIeB3UEegxAqBbwPlu+iGvfNhKDiAv/5xSXosj9m4JAJPMcO0O8HmR
1idNAlRC4aIXP4Scz0nCnSWww+yy3U8694/zpUmqKTdb+eREjEI7TvbFh64wlQ9oKp24tdSnqcLQ
r76Brq+yEi2d/U8P6NcZXfYQw/unEA+CDwXofkpZWOYMp8Alug4XFfv+wH2Qio0iJl1bfAG97tVX
xkImEZ1b+P9UE7wv7M0fiohTqbO1MsHt5U8/yaz3olXSJh9tLVEt9p+p18wzz1iO+qqODw46NUg6
htWsRcxXmywKE6yF06GfosmO42E3qd+xe7e8nbQYwIbucXjOQMhBNFx4ZjX7aM7ftAlXvd1t2EBw
9iAmd3/Abl/aHLsYn5Pm/ubjK6EFLJFvtkmtPF3zHs2A/YB8OMMIsRj67oUcKkcH3MhDQ7TVh8m5
VCW8jDJfT9W2G04CE6Hh/dWWt6n1FDVphyQLv02N8KLUTkwMFjqz1QnZLuoKQqXZQg2o7exdJWyi
+SAEG3RHAYdieTB0exlGzSwxxjU5FVvw8JBF1IJ8wVnPiDBGHGFk2t5u7xF+hmH8N2J2FE30jsN5
1VgaZnDODfstzbeefRug+3shKdl1wxTUYRcULsoe4AT6CYJPUDNQElKVDSxMkIpTY5U1Q9HEu/Yt
JI/yGDc3D7yZFJdWDmvIpLNQMLjUwM+VTNUQ8LrqtxsURBMEU0b8pseEYU8RmqkA90U9y4NHNxjz
aGQ+SGtp6tUqtZlceOEObzEpgIBKpLYFsfySeR0WEH+LjZdRBAkcljsvnI/YzI+69iRNUuk06J6a
H4ffn7Fp0vSPwK83bQWHisMvCf/Y3G8sqASp2Wxb760GQJbW2WEaXkkxIxr8D2GHYXBBFZuKKYZd
ow6/2P6m8W4mTWaOF3RgQMfMM3S2oCiC5JD2+wBiprUnX6azt+Tcp0iC7HOb/w7JQzcvIYIin6LV
OVY9vhnmashxc0xf4IHi6xj8yfjmhL9jQ1hgvShotuxPnJ5+iJqO8Tmzfk99KxN5kPWVYZStSAi5
JMlDmaiw3yznEDGMthTfxJ0QuEA47Lzxn0cU4cSyYdmVp646+JCy4KTZr+h9rHQnxcZgGylu03gf
htc4QNbDR03gsg9uDzLRSxt+dO0HxudZWN26oX+1xKkM/lDskJIwUwoKCY0W7QjONBumL5tS/1QQ
rai+e5cfdacjsHINOsmaBYCqXmXw+0RnSSRvCeT1dFupRYqmeOipsiiIK02wZyxOHU66Tq2l4XCO
UPRFKAXUpxzeTYMs1vwlbhYjOcNVsgFXzL8mIcTdFMV3o5hHnhsQrD0dDQUsmothZwnyV/jksGlo
vbETobZw/HGj2DtzgHXPSpRoUr7hNOHbMF8qA90qotO9n6B/vmbBnwEpGrLxoG/tdlOLt6HGjLSo
nqMWvGAXzbuYYoUma5QbvmN6C1ICc5Ha6SSu+Nmbrf142ZeOyCZYtpg1mXljy2pTriJ6xYopUTqc
dP01Q0CUilciZRcGjhCzRFvJnEevbr7xXpfpRkKh1vMPG5xvejYoQNSGgrDgtorDQzyiqM72Duvp
qV3H6Y9pbLrxL/JA9+T8JIC6RmQ9eiRreULyVcUxUsl4Ufp01I6stkOF5hvQyN4p2NqmfbnxI9SR
ZVyXCzmkwKcRu6ahv6XITfGnwDrzutsYMuwJdIj7/0M3YofAY9JsQjSrcasvbEKHYwaUWRJfGi1b
MnmDEELphToBTaHRDzVbaBsoAeoN8JD0gouRiTMfMMp+e2cjV0qCz8jz19JDil1TLzuQgURCWFyC
yAb7X4tsllZlp0l8CI0DWRA7jC7OA322cG508MwEfkJ3uiZiWPWZsQwDfa85yFQidxPH2U6nl/E9
+zKp6NiPPYJlZAe0LgtT/DjTgywNRirhDmzca45myjDU2m30NUmCm56V59xAv1v2mMn6eEXuMKNT
tYRiSsISbXuwNfV8r8MJE/HeNGELFNMCVOCcQwlYdDPPy6WuOzMxuaT6RKthKq9+9EVyAb/0rxr0
k6h/PbTCAfMKq0kExECBO1ftoax9gLWZE3HL2Ll40TElxEbzkVKdie7uTD5CxOk8Wu6bTIwDFtqZ
2ZVfus5W1fEJGEPGrw0akc4pb5s91B8RSey62S08nd3Z8Bh5tGuzWtFmvfrwTpgyLarRg9ZLYP1Q
BuvMNokOnOY5yLrYWgcQs7L8ndqJVJWeIXq9yUfijnFUyOotN+UqKPAmIQ0zYQDgRmA3QclpNech
qE5N6Z4cVmk6l5OLupkZ2Esb3xKNfwxazPqNz3D5fCxE+4+IdyAN6gWkwc6UcjlxQQWlt3bMaiPD
YWThY92txN2T/bSo9I+Q902JaqEn9c5W/4h0I+ZjLvP22vGUhI75p6P3BBYNCjA1FjB2FoBOZjoi
OCQ9y86Ai2ScOswcZQmBxA7WruMCk8G9g3pZr7hqSpZAbXyQaDhzn6abnhTxFdIZBlVpwlkmh1vE
PtxOjLlpW2yoM6KW2iVBN8ROBz1BgNWiVuG67sz7iLhRZzKHQAElM1JYQQ3RaQ8D/y/Ky50bJlRz
GHHC8C17jhd8bfGkxHJHbXgD53HvngSYKzvCpdOTwGDT15J3QQ4SCXZ7srNmNSEibu2eapCX48lw
eEBzcCfuKgr+OSmWgenN0+oVEo1VxNghByXpBdMthsNRtt1GR6wlrBebA6Wn+Kqh4+ZBvXDjF9V3
G7MhGLjNP3C9MiKmVgIcpBrWA5x64NtZxJML+iP8Lz+oTylyagDQA219i4Sb4lzATeTMWD6r+Xpo
qNjeiVrGWMc2hKOGSmlkwFfz/4UBAGu+0IXQl1ZC7WN9yDgG8YRoN3awg9TbLG/XwPrmsdTvuhTL
BPdeBbyC3KF5MYQrCwk7ATfmxi+zlu8/gggBWzNA4lt5J6sC+afQXkR1cIxd+xC1GbUvECqELeQu
kH3waBGMAviwQLnrUCQW0ir3pZ+9EGR16ZXYlCmIDyNgYCGvWcMwOKpVjvHb1GemSRiBgL43mSXC
oH9pzKfejmbLfrj8zSJCAq9VCcmPQ9yXGYlalFJpA4vWewkozP3SZi1brEPcwKEgupNWDlmjOx4i
+9/Y7Qd0+SO7yuzs4GdGp8QsFcJ6tLGit0aDjT3ghoqPrf2aypvdYDx5rq82NetUgWavjj/8Ibr0
+ocs/iLruZDrjrmLgLpsjnnpnpWIAdwvA27YpA4PrsIk2hC3kJ1N/hqR6WuQqEsmhpjz0pMK7aUQ
O9X9Mz38G+qzsJGFGdZL0TN9d8U6JfsGz0b6pKSFamfZ6pjHGiy0hJf5zCwIf2uteTGIMIT6Yzfe
tmdhN/MiJA4V2pJzUe/76CoDsah9m9OK4rUUWsJEF6Fu+svE6gFqYRlhknQY5SNm+DS19H0ow2vq
O2twclukL1zJ3sPs6nnJhMvNLMJE0dK1xJd8EBEEm8rATDruk1QuO7feuZKs8nTvNrtAJxtnal+q
GKYksxm924Yut6jOfNMdkSbDZy3r6uoOir4FnDKu6nzUeKbxXbfoX41rgCWukMkhKOF4xMEjsIKz
oWPQFMFirK2t0ItV3k4vECDQViYrxNnrES+oS9/kNwFQkV3bddQqqMMzdKDhTeiknDcfrM9QE/AR
8iTHCE6m6K1j6JzZuOuIkiNNY5nJLw8swEDpH3rnjrIyCzSgW+eyuffBsgfB79wHaMcBa5aRW79C
lhlkj7I7u9m94Y2zPXpzsRLJ5+B/5AANDXiD2tyHoSObk22ce8i40kPq7Lym5hsxdnANP2SqsaG8
KwqjpuOdcnD3I9en8irVPFFffowN/btWO78z52zTkF4vVfk5NucYDolXkk58CZsQ4Sn4ra2ZHcPg
WhkX0t5wCsJkxoyDXiFGljtp90ScA++lwZrQGMzrOnshA8RZ3tngyaz7aIFhnLSVBXk1RHXRV/bp
PEIbBxQcMKQDTobFMpPujqywgL94mO64j+YjVkRkl7LdjMiufPtf2L/R3vWMjoGRAJBCvSf+gVnu
BUsP6h7r4ebuUtP/QsRLPHcU89eWGJlwh6p6ptFiWwAFqbgYGnb1sQgwQ/LGuGIXxBJAJ6VdEgbg
beFY4157756YbxTV6b7RfgLyukJkDjMSVfm4fwp5dbRLkx7ZQM/qcTvpJdpY0B1wCBnlz1IHqpwD
GZiOj2GbNb4Qk0eFOiwMKIJAWS2xg74buy+O2gEosZ8m0GSuxn7VkS7fX0IliPLjYAJ2iOZ43hLv
Gj7rNcC8hecu2gYZHct833svInfx5G65E78aTG0frUqKxND/hhlsiQUC0rw+28PSsrplN8LQmleT
1uQzDL8O4dAy+Xru+f55oINo/b3+CW4yi1M0mbg4WzLE3iuf3foimZ4IKJPC7dgS7AyIF6T6JmqL
+KVxgHqx/Iz+GaEnPIxDQ/xbeLGCw4c6EvHlmITrLvYQNlh/Du7RfHx6avtbF14zHCDS/bYTFrWE
BLgMyMpe34bZjy6gEY41CcXJItICEorybRM2W9LaUKt124l7vbAVGnQCVigu8MWiOWGuU/PsYsTi
k8hlt9eBJRXWzn6OFQv7kpLclTpYg4u3ePRx1pSEc4yrnM+Mhf9zfbfUsGJg2JvX5Ui43sRCgnUp
eu4ACKOL/bdBxRFTF/V85bX+sykfTZZ89Wm9Tu1j79yFTcBPjM/Nujhmu9DUJoOYKMnYbYu/Tsch
U/zTYUz6xCABZbpQ4sxZRL54AHcthc3NfmYGGoAAs0U42iz4ep5Ljkqfwgt/VPSMe2c+MYy/OABU
xN7E945e8UbUOqgFnCZgfjW+98rGAXHPBCghdluBddSR5nbTr81svRLPQp0XX75kVg3oA4xSSJJG
gUIQDuKQLVuWBhMGoPzOxVc2zb5tBsh90T58Jo0+Z23Wb8fQivAwrl7OYKr8XDrvhKLvFQg8Zc9B
oiK8ugLrmTn2vcmday0Fu52rZb+ONQttlhRD+tq63wOCvrqMjpKaNObsCGxshKCd1PDrun+GfE/a
PyrFDFHSQMyB1InK8y9pxN0mn33So7P+DZ52sNhijuXNJSTBxfxlEcwYxFTh9ZeLMEziKWADIvNb
D9cw0PwFiOGg8FbKReiPesOPjk7yk4bgDJ4+PXXw6muu/Ui2B6GzzqnEW2qMYRm6AAVQZ3kWyPh0
qZfXnvNVUiC2VKPdozKLHbKd16k/S+1CCMWdy36GwIMqFCMR/I2WvyF7j3IdTc0z3yXH66d/JCrg
xmFKq9+a+BO92myyPbQ03yOh7jXDOQGAJpJLv2FfEZPwETD72nTDEfBf5rM3uOv+ycboYWLv1qhj
gSAX07SME9pkASeG3GiHWYyJ4c1X1UUlA7rjAb3fwJjemiW0HXJkpEgh8NRaJuE7NtMlxlzBJETl
5w4hvF9ccoGOz4YPgMmsqkPc6RnW2XkqIu5E1uaZ8VljuyWm4VoEr5IwRsEq0+BnIOerx2wtyFVB
yMZYe9s5fLj5qm0xDI1MQ4i6UsM/0GgMgr8iq/s3tPVKIyfcCVk6KGYj6MprdO7orueG/BtCxvT+
pyffNW4UrvLdaB8sRKQ2ht/c3g7mw88eWQRpS3jNPOzaA4J39iCHdvrozb9a0Cg93wcCHCgF57nC
3l++1NzYNQaghEynzJbLxgr4z8rnR7/MPPNcTtnBaYOVHPplE1ozab07Zn0npHMmJ29NChjFNSpS
wssMldxZi7FiGJfI61dOOZ4n0mkcqiIveTfG6eD1j1GffoIaM1ajQwf4S71H3X0CEtyb4bcW8sRG
e3aCmnwRGlZG5424YaA147LG/FWi0Cwnwq1L9zha71lN1lz5EjKG0Pxgm+TV0ga31bAA0WN71UDM
TKg7Zb8Z1fDQeSQcXQCL/w19a0nCM4KD75whlp811JvRQoY7y/r3/KYb7aOL24WtyuXoQK0Kw7mp
dYtqeEYHO3x4rJ56ey0pINhFk6HBIwKV+NjJTYVRAA3DHgUAolFUHwBrkwlPUfw9sYXIMXUmIjx5
aCWrBHyb82ozYAqfm1eS0FG8e9jsahq7pik+40qDgMG+CqovekRqj8bFAGCtq+cQwS2hakcD/gG8
CUXy6zfAEkbj/B9H57HcOJYF0S9CBLzZkgDoPUVK3CAklgTvPb6+D3oxETMdPVUyIN59eTNPypHw
CX9rLYTs/HQrOI9KNFvQqG3r/oHzdWJvBUmY+xwMTQgrZSWtZ5cnYEmLMSOakOT5IHbqcNQtyLxc
qVJ1XJEtAN5fL7EdswvNnpk8uab6SsebSK6cytqVZL7Qjjcdm5W8OYqENxPu+Ck/E9zTAhtlYc3+
e6PAPpUD/zll8UOgNN5PJfrhmDiFzBlnn1Byb6yrFOIAYF0dNF9V/i8nKjEU/aavdwZFd9z+MEHR
CFDAZ6rIEQe5gmir76jYW2eSDDJa30wwN9K02SRkK9LCfOd1RPikuSulMrhxzw27DCZOgdy6SHWy
xnVI3BnFQGnq/ycQhvq4o6ctOVqBt4+U1DUSmAPcCsH3syDucSuyimFpTJ8pP8nhoLS8YaVSJlM6
lb9iLp+tklRKB5COq2+512dIXpZy2AbgDwZjlVJkhbGNdEn5HNV813WTzBu7idatGCuU5WSEpw1y
uFUHNpjN/AmzoRMaBSUdwdEXLZTm8F+Tjgczn9doNNBJYn4P+3QbFgCaUix0uXhUjMHAhCz+xVMR
rEsWRXIV7YIwx7zte1DHvHtHFJQ3h0HOKPgTcVPbVle5vjptabuhuMI60O6LpQwPXD34vOGVcRc2
DazmytthzXiPJlE/2Ypwqdf/YgF7eA65U5fzH0ybr1rnDDVHuPNJ2WLr4/LWsVgOLKRB2DOYQqb2
QWvGOaloDMw8hdtfYadBvtMh5dgD9ZwE3ThuMtqY8uzMIoBjuhRwfQ4krHrOX67d6loQ2H54KX1L
0XD20x5VMcNK0pfc+rUUgZokSyTB962EU1QzXSrMgC7nsGBnUngvJPartdycmgHCNsT3GleRSkNE
bOg4ktKDqirPEcQkVYEDbV2j27TGplfaTS8M21EU/8RqeE+hfKLF8pTq5k6FjZggTkge5bOV91m1
VA225k5ROGNUscHoL53iavgKK+WmYlwD1UwGrhKxwMZ4aLCve2V4UMXirmr01qt8viwa4Xj+sxl6
gGQy0rWn69+JP9pepzlmXwAKpFpV4YirB140aPz4XQIuPn0S/2YKE3wZTqyvs1xj9mr2/Yg6Wljx
WupoqYlG7WEJfok8LLsFcWdcfQBdBDuhPHlRqvKOwM9nGEWEXoG98jmkCy8fDOonvL0F9FDjbqxk
Iz79zChWIjQDy6rXrWl+05ZF06BKlL3cAly2MKPTb1ulDwmtM5FCBUKgea4ljg2VRZOQWazzkxRj
o8L7ShO5Q8DkkEyDYqd69uQVLDLF1nsOeuLk4a3kQ43ntMLA1X1iZfiQKNiWYusEk80tFNMtRdge
4UxgpDNATLeG2H8pGfrWTEsA72jW/lZmq889HNee5WR+A5Ajtov/73AAeyMd8keoguZIQlvNxc+J
PSmeFk5pbcCCUdWFajeF9e3Nab4cZRpKZ+3IabbFKkWjD7GZEcNeOqq7MMBFxT6Ylo/CAaUNTwnj
Rlj7f5nC5C2XKFSqdQjE4l8+DsR1LGYecpXkyLrsHPYsEM35llNm1q8qJ+8AswLG/U86ljeULR9q
DbtvjYII/+ndjengTEZ7kmG2Ku2xbKyVEZnEcFQgoxl3ESp5awMEhd6xHAZsr8pm6ma5ToGax/0L
+L5aYgJOY4uQNIyHAUVH5tkg+WtaCCB8xLBmy06qUFWikG/Egwxby/ssJhNgFbpfGUggAEbXswAh
iPpHbViPVJx2Mr/PIeCGY9RpubHQPZhpATn66cSxnrw06rMl7JmWru1bQaS4gmKMsEkdVU1+Dan8
I5MD0GCCXRTqXOCMolqRSwooKCovZVN9C1a4kqv0H1bh5yByDec8+Y6q1lWmjiim8hJk8TQE86GS
pvNFqz8gx52KidNfzISn2dIe1/rCsbc4oHIt+7Oq4mKNOHNH9DlbKDIRHll/m88i/uM2vej6uvfo
JzzR9Opg27vJECFBeY6/0FRmoRbodFsptNLw05no0OFux6K/4vhwQzVp7FG05GUTgdLuOs5SRTUB
WHnGAx8p5c+mln9pJZmjWtJ9V437t5ER8h9GDWpBxqrZD82NpnLljgaAJZkciGQFNf7o8GFG4U8o
9g/6tlSYQPGuagxHRk6VcgVripVjngftWuFVmngPIRFr5nApJlh/Jl4QEOYynSUCnwbPa+lUIYTU
j71Kr4IM+YDUkR+BUanbO71EJYZnHi0vZaxQ5pajUSadHXI/1ppYh/4cBWu6PZXF2LYogfm+6bzB
CUKsERlWKvCIhq2gAvZC/iOUA6hLpr5BXKjSxNIJHwcJEzJ9S1/nZT6ViNpoErHmZGL4DycWxnUE
OlhbKBMLg5oCHGXbDD1yEAh/xuzxPUvDBsTpmkrboinhKnc6GQtHUzxMUmmCjZJJjhF9y1WZkgHR
q0MTG308da4kReiRUiNbv/WkcFslWhKdc5KBjmQI0bjVEMwgixYJjNjBHPqHbrW8AfzQSrV3HMdJ
tiJtoQvsPArV2/EFj6fZ8nxMo/JH1NnYmRnG7sEkmi8aguGKA6mJMa+urdo1ktPTKbQtOuEu6ZQB
gjBolFcRZfJ9yGmhLzIl/E0TTf5mGkjPwdB1K1FtYO232E+TALJIXXO7VDC9BBE/pFZpuZHrSBSZ
0KiuHNGHxcfxL5wQ2Qp5/vj2msmbVgHjLvER76Ko3xO926VmGZ30rIZNI/GSCOsCBYIVEbFuYI+e
FSMxJ77Fl8T2rulEjW2wpDsyAcqjmIVvzYMBUcTKjMml4lswBA80H7WZVsL5Hetwy/A35cS62/Q7
iwVlmSUpyVqrb1ZDJqu71hvapWkwT8phwG6t7rrspU7YcjNFMKADYUgae/ok8wiTviLxWzApQF8O
g95c4Uzk36Wq+HvP0GcsowRymCjTplU13NxaRBdc6JVg/sTuISnUD3TKtZXbldjyggh8wvOkZQTD
Qy/U1Ps0ZCdBC1HRQ2lHGPUDNNSyURuSDdxUezgqcl/eJlPa036rUpFJD1E4QDypuJHmsckPvU3c
IO2eSVxykxcEoLTerqC0pAZEV1MfrPIetMfK+qwjSAsCS9w5P8MpNYFii46h5K2acQYeFKiAU2CB
rIHClMrDJiNA71fRVzMDFobebiTzVhIMkerxK+NHbPczpwk7PkFBMvJKwCuEo3IRFdJSSlBH9Ck5
SWH39AQ44W0UbjuZfk2fBgpgjgb3MUCRKeDbtiP+VCksBZSCNzqbu4spD64s5SdvUMAoYb5l16Rv
6lx8kk1hdAm40inNtO+0EjuzhmyQieM25ksZDG0ve9m21v0fdqkj27L07DcKm/ecAGXFzNNnKcGb
Ul1PlEQlqXDTsDdnukArRA9zJM9Afk2FExTq3RK6zRiNH8jsK89g+acaNsXEMDQ6lB9D+1GMdE2o
5VzpybuOFZoTaKyPQ31PuQRWBUY1Vd90NY1nVUHHR7INlfquNNEmTsqdkhOAjFiuCSJO3yBuLin1
sj26ihaiqJtwwDAuTJ1xaCIM2E3yqzcp18NpPQzNilc5nvj4opaC05T9ui2TW9aTs4KcUAADsyY2
ntggE8SyFAlraVnGvVHUZmGR2mBjE7CyiVjMgACVNVissdZ17qSx3NPECNxRqFUbf4gOPngmhigI
WTQUoAjzfSOfGHZGfD7Oxj22YdICKkRYcpmdGJ+smr01aUjYNiJujNAriMxGPfFcaAStrm9i/gWK
Qi2nIE6oYnuk9xGBII5eUVv+RM1463prAqeeMeGGyN8DnEBHIasce8pMY1TLbaqLCIQW92RLABxM
DQ5FQwg2aqxnW15gL2OAD1oipCyDmkk4lhkNJ9l7NakebctCgEdeWCw4feRX1VDBcHs05pQT2k/X
PquGrwgHFSfS2Cc2yu67bU3BrnTV2IA8J+JByoCLKzKlGINp5lX1TSafJhR4FhoOWdNqgdKYJJ6U
ThxmfPV9CPuDoVTDUstDXFVFoIHFKNh7zNI4ihxqz6vSqYrRdK56nMaJ1rjNoF9Hicoeq/Rcs6tk
JFedpjXjPNFeFpcaaG4uPXJCiFamBQQnXejLm3A0T1o3rOlR2raTuK3SlEBeNhdkjzszTH4HtZ2W
RoMFnH9MRwf1YGzE1iyMLiVmOtZg/SfRj7VSiQdNYTrMi3YTaYUjUQEETiEBLAFlvtIM3kc+rcgY
xlpj/BH08VKPwx7jToBnAoWvRmZhO4iluQv6L0mOMWRHx4rv8lz6WnTU4LoUAT04Sr+RaAdlq63M
zXmyyY6gEJadpn4oJT8foy4KW0wlmPhcgOo+fJcx0ivgecdPgysSl4ZmzXw4hdE5rjhnm54tQZ9o
tTMxkCO/os5FAUYhT8PQF1W8i/oK+0yv3aMxfbRKA5uLF3IlWVvKGH7jjl7KmpynV/M3RtFvJiVf
pCCOVS3tppJxKyxTDHMjSb9WbshRRqOTVy0VHMl8B9/QhHE1eLfM7hUYE/BeVlAg9HlR+4+/7bMM
9JteI8CRAtdE61dhLUbn1rINcFdq1lEeaPCRGn5BDSHeRW5Iq7HLT+FQb2JR2AGWEbfWMP6qirZu
WRPTpkizQi06fR2tKoMM2Cgkq3pWYoUE9jniMMH+X3MKb00s32Moh40WbLCO2kTv8ZhFfwh1OH2N
exDTvCVQAoNx4VD7w0saWo8pOLjIGoY1HZpnWxIrl0D3+pnClr5Zd3JOkCffW9BYuEjw4+Fz7DdA
qXRjI3fCCjzKN/U/XzFuX8LicMo8aA/K0JG6gl84YVkyZO1HlOtnPrMDS3ZzVCx+ARJfTUnhDobF
Xr4A1jP535VKpQeLBYDirwZXxWSIG6uFzaY23YooRIXcG/ClgiduMgXuMzoXI1iLtlwxBq2RYqF3
WXhMM687RszkXiNuswojRVkSjMPR4p3TaSyR7yJ9TQwGAZ1EFZAUD27xbLHC5YRAzGd0qZfih0FH
ScpCQoew0GXxqksFpGNNPemGpjm+5f+KTJDo9qummRuhgn2qVuuBEI+IfdW39NsseWiT+Dv6EgHG
+K8pf/Uw2HVhey2G5CwOYI0kE18vPyVXxF8rTsmXFlqrDM8r0yJ2XYi5AaDdEBrVb0BlaId4JJf4
Y/pyk7OSsHQwqROzU2K6GV7egnSMOvKeF7N7J+IXzdR1QcPlVMcPPfLuk655wBasIx8hENW0C2J9
VQPxlKBZs9NUTmUqcqvlmp4g0YVV/U1B7QylcHpuAn2SfuUG9mwFMALP2zlptW05qF9+TQXHhACZ
jCEtomz0s+JbGGsD0VyAyWJt80gBnOsF+yBnxaHGbhwxHrM5RQDHdycsavU3A5Cp4Sks7kKLexcs
QEdQU1JfXdLfymC8ZcJw5ZbLQ5Frd6003UqVH0ZE9ZhAlqLnbK5a3Z4GxRG6Egi+13zIrXavTWXr
qeOc1aQsRnHQ2d8mbz9FhKuu0qVLJM2wsFv54rCRknElUsJgUnOGOQvvdL1JTJVSXyjROcdTEVsH
Iam3Ra3ZxKS2AbSWMm23gJb2A3e4AV9gM3fOxyN/qkVlJR3m+FXGEJ8aewAg8LSrsJg3Jd6uvrWe
NC6hRqEfrJaX3iDUdsImRpQg32Q49HQBfGwubXyPNXdp2prpXXW6XpwxxIueaIWtY6boJW0vRUzC
I2dNmE5rlc9DQ3HckBgPOQBgNeEup/EIyJZNfMgma8N9TVvqfvlFnHDJobvqtPo6V8Ea/m8UP4my
kzSql632LaGk80NxPBzoks9rWEbXxVheGYXdFyKoFr97anVz6di+iQQVMigzeT6AZeIWgQ69bRHF
TUDZfdjzjCXE9agCoEKk2fQREnovvsn2uT7EztTyeU1l667IHVlCtxnOIc4sD51nggk0gQCvhBlE
ra+sCgt+5QNgx8VQ0TaAXj2YYelkhviLtMS1lbwVAV9hG8qw6YY4/CXJ9yz1TKVZTxacNk6+6lTw
nTwOH15EoHUIEGyRi9GYejbUhmJdxbwG9kuYdCihIwf0IFlZ/91nWXBOaVMVopLzYaTagdwj3lJC
qEM1UW9gfZdGta7Fwcmm8Ss1WXPV/BEspPg6+0QmhOyVhyASN0IiX7sCykE/5nhimXYUg3M7F7Bj
BKVQXslnQ3tA8Kaa0g+C19jFUNFTpGT4NLYyl1QXAv5NISex5EWILUFGZ0qhChdJ8855Mq0Id51U
8j4LsBUGcS88pjGcWmHIhn0XgpvJ8dolYZWtgT5tLAv+Fr3lSo0BVRCLhjsPKEbc/oWZr9JW30hE
G5YV9OkhI5EodfGp4rlzJYEFUUe62ZaSNtxyF/9LA7wTXpv5q7qPhTU6I649I3lHXXdB6mNmjFGi
S0XsaDwKdQzaXbP2E7Bbk9cxMaYxFYOdtilw+dg5IfOFzrO1kBV210ReSmTjwmTcQMIvY7qfemII
jMY1w/Q8UmBvC6j6iZs1U65CokcpNql4ELi8po+mPPjKajI8AtasHtMP2uoXJbeQnAG/b9mwz5Tb
44iAyUw5g4paDOlj9FeyhgcR48Fx9Kp3FezAeBHUfbcUWNUlSC7ObO0KBwygwNmqLwqmKVrqbJOI
VyP9xERd++Eq15cArB+CT6FvjHoLAKcbn5SRFcWJ7i7uoCNJv+Q19C6wx0lll3UINM7AgpbFUyFi
mP6MZScJ3p1wwBlRAu6lXMIsjn71ISTzf1sL/QclYpoEHr3iaSI48gSUlRSMvMbeIO+Q+AHfS1DY
iYgTE5ZaecpvLLJwR4gJ5mhboCUFciPUQp+BH8OTowTnSEEAQU0g0K5IuGoW42XckU6JeZ9/0AKp
jpsUICtUEm1NQ4efrEo2hZXb6Q4/+Xaj5dhxnbLa98E6+sf/saGFaVxNZBb1ZVF8sPMf52A8mdm1
VlAV7jbGLhK3PmlcY93vQ5IdFneBZfoHsBOkoMblSLDrwIb8y6Db0X4KokbL94a+SYilRiuKStg1
BNnX3CsgEHeIDn1FAfqd8TKips/6p0d3rcWCfNQbWO3hEd6SyuadtRPdQMlNPSmUUDCZYojRbCY5
FtnwOmS628+AyYDct+HZBxIx/dS0ErKKkN0EA41sU1xEiohv36iY5/awdQ04CfJw1Sm/i9HIuALV
1mkMfyR1hZrdZgulc4J0oB3YKfVDVL2ah3qTglMgXihg789srIYPPVnyMeeAqdYCfvmQY2sf4DJj
Y5Q6EyG3Ab6DC5M21T4HWgCw66AWVClQ1SdcrSTel9OhOSuEHeC+lM+Yd0b3G+s3ctLLpiB1rlT4
fdja8Jfe2/KVZldJP4kGO+3wPbQ454qDF/HqtY0QBwvjo5MN9iQg2C210aHPSWJ3SFYuvIKneur5
QX33UBQxUMu4EpYlmWgQcCNXwmdGWjsAHL6Mn6ybJt9Or724Eov3+CBNxZGQpjj+WEgRQUfKspt7
86wsOmNBRi/Uf+1B5xjLlzilNJ7rTdatWaeAShE7m98enFyS5WwRFLx5Lp9G8a8GT0qcarBrg7Ql
TSEunDHSnROYRsynlCqDtxGXXcXp43CvrzNXwLpqD2/rMycQweVZPWAMAoiMbmv9M058Rrrf+XP4
UCCJ4EFbYaaVrEV79XCzvFgxlVBVCSc2Nv59ov2WuVLOcJeB1ogee2l+na4ebVKaZ1c6nm0cAYDL
bvFPGW/03+xJzstMT9FxPtl5D+JO4Y+kiI6u97/6A+66invesrO/gG5ljgIqVu/8srBg1Y1dPLAE
t/WWhBhbtBt17mhZvcHBzOO87XF4PQRsKpON1B8FToMLD7uJgdUStK8rUAP5Y+H1wcjCR+RExkuA
2o9bt3ciQMw94Ui8eLvgm7oRXQf9ZdNpwJytjm5yE1AtnuBmQClRy1wLNiomlY2l76Luor1Cn8NT
g7a1NFn9g2C7BJ4d7isCm+KOB16ov8NgyzW5CsDsL4M9y8PcUfH1g8POtyVt0eVrvAzdWgupBXFm
Wnu7ZB2e6rTVE23DqL0OaKBXsa5zPd/himFwicBUMjXB4sFiAWtrWuCFfFlffuDOTQiAQWK6im2Y
UPUVvD2WihHilYM3ewZpp05n2anDEzfd1ZzPNk8ZeicpGreRbXL0uuiOwVKn0ygjQfFEH1GewkeT
8y1sYYJpBs5ICoKZIfbg4MGFHBMLwXcl1qe638vxRRtXxbufYdr7HGYTjuV8K1NWoGMjxU2zSPbd
/DfLxZ460gL2FZijhQmcen48hP5OFwnbAT70/m74Uemf95Y4orWIeBC+pIWwx62Ei7KL7OydyTv1
BZ8sjteJ7ko8PcGSaDk2xvCnnOzpkz8dzN8wxzOd5o1eA2yv+sCHVmub3HQnTPs/dB0mw3KCBLLV
yrWlHvEboR7wN8Y8LOM8fDPSIyLu9Xqt7gE0F4zuz+yTaBWxSHy8KicSR025Z9iYIyz1JuhOasPT
odD+oq6GjkLg8ieE0KnjnAOqaTrmxbjzQdGUI2hTeuWxXfcvQ/iX44lteL1wcu8B4aUqIbIZjIzL
gJVfpDlIa8a5/WM/BEodG4ma/PXyRiIeX3l/EFVWWnsRMNHO49ex4MJWkSMgUfZMy7XxRROYQzVh
Ole2Ljpa78SDUt4lPsIid6+zUpzNp4Jdl32c5IgBZx62rkuGu5oyGR6rdIYZI0uu2n7lneiym7tq
8nUDrga3t4chkkf/InprHdphyCXoqza/Rn2fDlsh3ZaaUyT7kcuihv2IZ/pbIhlqbPn5RC/WZCSb
iCaBQqMImu1Tiab/TyIRwxUopGoydwUK3wr17ONF5UkvxKtG09twzZTNIDlBu0jHLVLOMQzXIdq+
on5LvC617qxHuzE8CpxczfhTKxTRt/fGVJCT5koDh8Ycw3OUmBarXXbot3N7xE1R3iXsFmGpsfch
BZoupE/ExvQhfjBB6Hw84Sgf/L+YGBZs9GbLw1D8gXsp/IP6D0ksQxAkpz/TDBYiYQKmLVSqDxU/
1D+6jcreVYMtIivtEmRt53UQ9/WR/ciiQN5P7eraP60/AWp6ffIt17h5x5pW3GIfPvPahWyVs4g9
W+bRVxZqi+N0wUNAgKMBzlLvimaVlZdpA1M9VjfydIpTW0k+SB6KzbWDHfOIvU1t8kSuoLkpBUFW
V9h1FFFhYAJ9mTr+D9rWuCH2lzHEfrSjKz0kfaezRYh28zVLXof5o4WlDCLkXziBwFhmBCZGl5KY
icdLW5XtIW63bBxM7ZBJ+7za1V+EwlQsY3AK2DP4gNaXoAEa+ZH3L9G8YfAPmu3I0Nu85M/J43iK
b7K1LTRuRLuo5RG9dbBkgkfVPepPvhateBtQQ8S/9Nyp86sbKBqb7r5yNI5yF/NyvCC9iQLLUm/6
8LUDsVAE/4bVh3zPiRaecKMyIBnfJF6Ub8O7GnThnDQa7IRn0W6B+cnVRt5PiR018C4OIGCFf0nC
F/1bGy6PxwzeE4jIMUn68lacDpAoFop8VOee4Ok6ADgvnmp4STEFmfDgt118UHjBNnwL6XdunkLz
ozqO8Gh41ShMWXxtfNUtQRV2kCOgHEoE+x/vt5z0JWZAVdtnya5sNoVQLaSHOd8q0Jf3mfFmBcjJ
QofkEO1NeW+oWxKHYZ5jC4fru626g8TLgYt+DPCzOrUs6zMXxRgNfjRdjOly6wI/Dnlk9K+8/Bz0
7UBlSOTQfYpVEQyEIt/JIyWcRh0+Pgly4SobPrJgydwEX6Lo7NmPIN9NVrXhwwcgYNgWNi0gA6Mb
QGVQ/5HcphaAZSenExmJKl533511ZGImIoWnvSdoO+FDhDdj4x9NcflaRAJOekjI2JbUc67tZNCW
GMXRKvz6XTTpOpS3Obb4ceo+A6J9crQZ/J01Eb9Ce28+c5SR8RThSWu/2Tijv1asU1wSxjObTdpG
8hqjJ1mWUJHPUtUsClqjHuSFmZfxfbIKARv+MowfgN0d16xmq6GtiCXvgfigzXcQyiZuGa465Z8h
H4sC07+d8A8ZVeQ9I3jNOif/roOzCqufsgpj3CbYUzASIGg/rIdhLCssozmH9Dq88WB1JG9h5HC6
yFQcM7uH3avxf1hrAjvSjxbD4GTdDOk+FEfSUNqvQQaRQNSGt1U3AYMT9+ofi9mcOyDEcEJDrNb5
KOncHZt0lVzLyIV3TOqAPS8HjRSuMj7h2GaHW5mtwGQxj0mz49odeJcJSM0CFJs/UK39xN9wptbW
4JB758aFPLJMUqHZS1RO0J8j70c6N+YUz2oqHsSpKe7AkMVwqB2kkblM/ma2lY0V0woMJv8zE/4m
0QXJT28vRSv5nWlBjk5SdFQ9vgNKVhAQh9PgvwGNUB5QS4/WulreXmfYx7LOHduIqL29y8R9PSCb
Xv4hBg8K73krfhhl7NSStKyLO3OgYuzK8QhLO8bALI0/s0gWhfC8gWjNZaL0g+eok1d2m0rFLWpH
bYMC+cD7zInmjE4o2orkpqHNXCh80MC1YHad3QJ+z5DGsm41fnXRnReUGgB1HDHF8ZS0i9w7pN6L
XlXMNpZhJ/WxU0AZsT377DlxefZgO2mMZqBUyoOgbse3XMEH28XCdmDmoHDVtwFAmDcuEVNzHDgn
sT1oN1VZhvyAxR9irdQJj9VliNc5cSJfgoxjF6ktAh+/0+BlDk8RSVmU9rVsM5r74RXFpfM/RelI
d0ennChRqCWuudkLnQr5GrwOhnxEfb0l2Csma3ygixYt1qmfSEhybRFKAj6b2XEbgjhlEG9PIm3f
GPaRRGu7yJ4D2mZeIacqAYPpyBR+GMK1KlFZg6d0av5qWgPT7lDMWMQb6+0bno5jUZ0HYW0Udylt
qVeiMqlf9T3bpLZw4+yrCtYVUwu9sSupaxY9WNvZx9xToC5MICwKTB289DPFWJZ8VEqjXGZls0+o
MDTruwaAy6q+ZWvivIDKnu5qDB+4p7OL6r0yLzwpUrb2JcUu0CdN6OwL3SwvY0RP93iL1W9DM+15
CS0WAq6T5KA35MnnuDKWILMiGPhP8wifj/MwedWbXS+Br5TOKgHJkMgpmNIGKB+ZlYnMv5+RSJMe
RtX++cDbkvGkSt/lcKQw2Gi4F0wboUs3CWOPxTrXOubt2jeIadKR08t2IRJ3DsU/IZj4lHnvJG1X
lLI7Fg1zchFfi/FUKPB3PYMmpxyjomQjgy105amX6klt+/sILnJRR9WPnrSsjccLMVeeea7aRdti
+K1YQIll+q8Lik2cBQmXb+0ZhTE1ZkHC7YFSX0nXX6KvPcA5cR2NHwNmehw36qou5M0EV6YzsUMH
Hm9zMEZNtU/MOUMfPNhiUsHUE6QdZfVLEcSzkHtuOzTxTm0Hcam0OSoIUltZFG+xnU5tC+zGMimI
6ntFdlnayY8WGmMSNXj8qSJiGZAFNCJ3jJCX0azXc0+wxxxJniVexFifEjnYAaE7C33nCpjZtSqF
J1KvejwVPnK92OxanmLtB08MVdwQBthUvfvgkIoFH7vYIdJUckrCmCpTd6zgA28zKLJERAgBJ1W2
GBDbkzReh7OxfK83W84uQCKOh2t5FC+BYXs/viTu29mkCwuB5S3yab0pVMoRTxSvSBIyJgyIadnT
7jQ239GgORM8BhmGkV1l3y2bFbKD2jkTj0J/M7oPXfjqhVMirLKYPpoLu/tSPwXmLumcFh/UzMZZ
c9ko8o9pPOfjdYrcMCrsqb7X3ibGjj6AIU+/KXzCtLSVCYzR+AlbLr/G3ANzvdvkkgW/nvUqJgZ6
lFikCPE55DoWiy60E0xpnzWy9kB36y5lzaqdFG2XqRs+xy1T8fyNrQa2TEoIav82WreqvSZRt87U
W4WMNqyU0tXHXW1+181zEhyQM6HAL3cHzDsUncgUwTL8EqZnIFgHLQLub7/X8INj5RLfFi5fcyPC
IuPYrHtgZO7ULS3+t6XsPRpXjWijl3aK1xM6tFt+09R3Y4UZLKhpfpV/oF+uxSc7IODR+qEsVkK/
Ui8YLRFgNnCA/vSDuB1O+ra/auKCe/sripY0r7sEq4dt/oC9mGwaN3yOF+1WbKQ9OuIZqJbdfjE3
8TnWv+jn+fTu+Y5sgrksf3AG2iN4Ctor7XgHRvYnPrDeucHqeVL4vhJ3QMSd/A9Pkc3MgrXi1D8M
ZSkzAC/xEtV/Qe0EDHe0LaU0ptr5H9oJuu5EaHGJXeIF9ZOaS+saHiT1kIIoiHbdj47s55rv6Fs5
EOxb9nZ2TW06FBxjnhYhCV4aRzm0dngursmr33FPdIkMONHNu8drZYdZats+SL4IJxPFc1se0II/
1H+lrYxkRTgUp2u855GwMdza5gJZaD8epD2ovCVtReGCDnmE4pVKudSwy35CADx39GXzzgYHtDyC
hP+T/lQ2p+xNOBv/qk9KP5uN+AvnmNejtiR8vyHxc9PWaEjP6EIsjgj1sbEBC7pFsWX2IqpnrKn9
Gr0bXyaDkvfN2LtLkTZwRJ7VExjJ2tUujH90qGQg/+HUvf278WILuiSY/xHcTLvOThQabdMNMLg/
/x6O7vgpu9WKD5mbH8RN4UAJT4s74iYSrXcqz/2+d82FyUihu9a2/zcc0Lghl/JeWDWH/CvED4/L
cNcHDrVjGSftQnfzLX3eNp/QdlkcyzNBi7MOOaNcYqzcGDvqTDSn2gs3ZjJ+rfkyXkrHGS3x5qet
zfKrdzM/Oeb3zcF8F8cJMBQtJAt67mzrIzpKbCDRDxYe+xhHO1AleRJeqAoalXC0sFwQKdFd5szx
voKx7SA6A+7AezLxo1qRhnSavWLjzgxsYotLy20/0vVE4fMqe5Y2ciOp2XxPUanOLeE/js5jt3Fs
i6JfRIA5TCVSJJUlW04TwrLLzDnz63uxJw94gKvaJZH3nrD32uf5baGuZihKCW635/hOBo9DcflW
/+gMP3ZM0N5JafxZPkpPdEcn+tT/5u92W59YRbD1qg7Cm3AKHf1rurCetOev2Im96Aemr7vYiM52
lObSvvb1Q3YqDzVmoQ0fyB7W1t44l17+NviZzeXrUkzxL92S1uPSbjGaS568o2fCcOzktiQ2Ym3Z
C7mij+Gr5DRoO7fkafuIkNmus135N/GBO9lvfycB05EZkNbfy8d0BJ7F0vLLtH/Mi+Ii+PRWFZqz
ONZNeZN3ayQM6qEXNPkMOTY1beoWW6Pqa/fIN2+o/JYPFt/w3j6UD+UlPPOY1ncM8eB0FS8m/9KD
ZqnsFFs68G4gWt0n59RvnGmj2YgEEB/til30AuHLI8TSiezoj4qL3SKbvL3ghq/5a/bGf+gu7k0O
Jm2X7bTr7LZe7fE2n6oP41j4jDtO3af1y2HOFHE2toRb76pfBvB28zL51Uu+NV9DB6AGFGkE0HRs
D9Mnnv5vTSzYxo7lkKgWbyjddgyLMAq5vMIQX8/Npb7HTmBTKVJlI2VECNHb4894tZzBMxywNL+l
h0Hqo3rlwWKG3G+mq8SY7pj56Rmb0E57gko6ME70Ah+hFLLsDZNP3emdcN3Pem29Tb1xtUn7C/Ya
nmMJ7/Zpkh3B4XNiEYrc7yP7ajbX4kUjidMOXWoNAuIYEVZX7C/jMfJ02p9fTCkJ6aU2zzM3PZUq
O6Ivgx8HZxI5anGo/LLerVOr/fDeDidjeCNZjAkvw/bglVlHvJ8O8b/SxZP9FZ5w7wJFvlM8m7Z4
YSxPq8UPfmbP7qD6hrFpDoHHt8VY9yTcGA/TOJN/gRKd3cJ29DKPX137J487WWaxjfEY5ddNpHl5
YuA1Ymfi8ziz9jgDz+RDf1l2sVe7glMxhqTYP+h+4BN6EbrkhnGtgGtpPehDyx4ne/uWyi6Xg/HB
dUrHNoEBQe+l2ezu+kfPiyY4iKBk1VH34h5PPckYyLY4hsixw1AcMoP1h4N251krDqEvoe/aodsQ
gSXR3zFI+uPjhDYRRg60pn3hDP8EpsWDNzImlraZy9R41SvZs53bU82wbBM58LSePORbLrbN8LS2
GYPs7/LVhP68n97aq7EnPzG2kL5s07vSOpXf0AQjItrmsFD1k244pJdfcMIj2eXIk19RzHvQoQF7
16d1BMjtwXpY3XatDSUk4uFleOvILwoBIRsWcLvFQ7OcPhgrMxilVnbDbw5FBt4f5bm6Ti/tl074
Bd+S6cj8jLBRGeqcZD84CtiJELA/i3fpkLyMjI23I++DzKvvY6j4pMXuhy2mfeuv/6VpxO0uM7bt
PNRJjN9tLoaWNA+XxjdGUoMF30c75NaKZ0i7KXEyV1vDEs4ccjwy++Y2nLkymB/6st190S7xpk4v
1dVib/GtSSzBNjIVRf89ZpvZQYWaXfM3dR+GO5QNCRJNTMJv0fofvRMplat7cKO0r8zWNsWlJPbg
ND7KLcq5R6BstHNxiS76tX3kJ3ZurBXzB/su5C9T7XKeMuYTr/HRyGz6vnt3n5xwy+QqclWXuc0n
8hW/PqIKxgnkijv0P5o9e/m1YMm8tXwe8R00ZPSkO2jVw7St3MlNRVt87w/4LOe1aNqQaEJF8Mj2
vV++Djda3dee65BwUS6+N8l556a5L7vqqFwi9kY7iWNz8UZqx23KY7GwXJEJlN9Uv9Y7QJYg2s/I
sm753QDlRLZ6arc3LnkoPxfGgJuOomMmHnobM2QJt/S9LjPT5cjpzGzoh2JtK3jgUgOX1TP3Snki
kHq9uhUmDQ/qG4ehDkee4PI+7DXX/IHddVxDXPDqvU5n8xf/GbqtGVrj0bhHTw4HzVHJFdqkB7DU
dnfIduBS0NFQ5X7BLdwpe9ov2aTmgNDH8v1aubmtIkX2eBCWB6MByDwwBdmcETLyGvsEJnn00rGN
LZPz+GBRrWxLxWEikDNDBx6ysUgC29QH0cVUsOMmjFzh2j3wvKNTQ0CBsQG0oMRGfQOkXnoP15KD
o8zHwexJpBifAnTnm5STj0i3/AF1ZzPa/P29C6fmBvz/e16vzuaCj/MAXQhNJDUGRLMNDyGELj6j
3eRxgOTkxKxZt/QNbFcZRgU/pNygnJQkv/2NP4rFVZ+AfgQOhSV7BowMVywn21CEv/lNnPlrWb+n
B/a/BgGwhsMc06BiZ0bfHKzeiRCgiGwN7GFyJ+PI4BpI78Ct+p5FPlR+togsnOIesZ2dcCA9RlYn
XnNmWtwVLnHB88cCHZc1fG4Pf9Jfyfv8iigRdgokAowOFScvDdl29QUQok2IUnRdmGrzakhsj9Zk
3j7dkkZ0J5FX/6DsrJMjIclkbvQEpd6Q/3MdDd8B9Tfu9g+gynG1n1jE47E3lBdc+ipRq3A/DfND
bP0YgXREP69kVNb5nge6YbA2B+W+x1ekSJAXc65JmYwuc/KbhjkV+yutMjZMz4t7ZJ2YjZQjs2os
HCxQgAxpk7QljVULz2NxD0aX/5vFz6H4QSc/E7FZ/EkR1WRpYxWq5JOh4qHb8EdnhLG18gaPEovq
McmucXtup3M838rlg9nONiu8WPhLNURmDnhXYYCFLLhmzQXFng1JOIuc+t1qcZuzi9AIuiZkTTN3
Ghttaa5+lq5/DJAI8vYlYDCshggNMjghUu6mULZqsjd74W9VuNTW/BJOOowyaZPDKBtYIaJTY5yq
fkQZLojlKlMTtd7Y0G7h1enOAwtBwoHcUmw+RcLyNlY6RXhqMp3hFQYRZUTnqFnJzywa+1Ksviyl
/loWBnaNlaNXQnmYS6RmYz46RGK7V8TOldexKQqZUCYrYDZJXjVJI5+Zn7YWjqp2WDR0EohMLKE6
Ky0QxTlFpyn2yq9owP0yJkXYgT+9g0zatpPswpHiJY174UxgpvKXKfx0klXnAu5oXk+/gggkUYhx
E0TBh1m174VI/LLQPYaAYNZWw0waySWkEwkSRT4cE9JCK9KSYgWFq6Y16BVj/dvIWfmW5uiWKLw2
k7oAfZo7LjoTlYMy5k4PtSWIIuNbb9iKiXPa22SZFXY96C8BoRqgTAbuBNxjWkdJ1uMCmbFkqq32
FMZ2nYBKiD6JForHa8Znj4mfCNNxL4rCLdG5pXDHef2McatZZhQnAdexGST7BZ3rVJoEVJq3VM2e
ucw0JEiVr4F8SCHpblo1HxZQRXoSMvzTAoSg+jwhleQMKPG8nbNIrw6mHoHGG1rCr2PWVpa1T4lQ
CxrzmeD1lQhQmaThn6qM76k0QHMWGeYmwgtA/r3VMpnJAcCsuJ8JidH6/g3IrUOWTyF6j2yp4TYy
x46+Wg3D8AJEuBMlf9L+Kj6mNv4bQjjyXOhCvyInmPlrL2WXkZobckZ1l0jlxiyBcGZcuDxUCZux
tNOYvVxnjf5dlzaZrPhj/KWEZCPVlTdYA6TNz568sVh7ioTEdJPljZOGsBU8A8SveKHJYNcZildF
+MpNrsJO2IvwetLWQhYZYHqv8Qn8JiZjAiwRM5uOtGWzVa8cWexkGl8lTvhZNoFpmbyXsE80g9ej
dNFhE8UeQzikEetLBxsjlBedtpFdfpfdZ9aTCCNR+jMBZoqDDMwCg62isTSaxR4SIveMcJulnh7+
qzKO8ETgFK5f0nmi5DnntenNy6GUdhLb70pEicTMoPITPBkiu+MweG84UmS2KAnbEyFnhqV9AyV6
1MEKoLMA3AX1n2ImfAgL3gO5rN2q7i9GCkWmjpVyi4T5o84StiLmhbPt1E6z18zCaSSIHutbcsyF
+qLogt3J3SFp262kRS/yhGiUyzIk3SzPo49Zk99QRSKdmN4rqf/CPszRTW2Rme9djYO7+D9Uim0D
dwDj7lumkls8gmAAS3sosEi1hUjmNP7p6ZDOEBFNP6AmCcAPBr1GUXQomjM0YbV4XSCGW0O2U6F/
oibSw9+ZnkhYTwk0p1lkfRtm/W3wAvbGT4hNSIP+QGjfOVYhbVHZIFskbuskBbz/Q0pAHwVkVJ+z
+lrzC2TaS0MQJop/mmIAtqp2xTmVdwhXWGmnwueErwgcKvYZX0/5DtlLL+pyHVaeLoTbheKYKG9G
sFgkSXHZVJGxNQTynoeaiDymYiUdciJ5tYEiRfdCHfse5EWtODX48eg5iv4NXNyurBQoPX5AcxMo
v0FuHXREB6J+kmhEMtZtS0+C8U9W4inmFCjfVhpSQ9uWTsM2RH+YTj0nMNV5cxYR6cUEaEvSZ8LV
2jXcvTmjNmud24aPSlmvxTtYICFR7Dr/UlgNUInlj6GFVkGLy2hQH9i4XsQBLUVNjjr18/CpRVi+
u4fI1sAgr7oXeWIjn3QbdomgOy8zXUZxHOnaFEbRvL5yxEo0VwiV+ZS45wQUyZKyz1ldZfpbkiLR
4GxJx3+yDj5Zu6yL2Qq16ZpBjl2YXjesmUxkDFe61xSLiEBxKxj9lww2VBjzrSJRSGQwqNl3TC9F
tM+m8lUibjGwZC8ZERaUfC0K6xL8//sSPlWbfEtMDxmFydGPCDjXSG4jJcOkDejtTwIzKMgLzMJ9
ha7OKJtLC4FxCgsMcGAgWTRO5XUeErxCT3lxJWRxQvgZK0ALu7PZwa3oT3BaHbGGLWZ+ZFNoY0wA
l6Hx3s0MrNJ6wfZMfpmILU6tBfADDFWrdWcSDE7XkCY6LH5tcOOwTOxf8qS5jjM6VAwhVRh9mSrl
k6C/y2qPZ61CXKHFp5T6cehlvHD4pc5E23EaCXADV1l/iL8stbtRYslfjFB45PBYVjQ8WJXR5sbJ
oZzMfZWOb5JsfYIOcOPcXDZWjm26zBmpRMjHivgtVQtoZ9gxwXazlMTk4SVpAHv5ox6Jb9AMApEj
L6vmI0iOF7WYf/q4eqqa4ksFZzNs7g1Mx4NRDaI9Wt1rY+Bcw8qmhvV7lDbPMaCdlLV4J1JflgBM
OrqFZfxKUT2sTNaChAlyEkhqEIvW0chHrBgfge1AxNFcgQqQT/tqoQzCtHvvIGNVERPXpI2R4h4J
CUMCs1qCdOCGkgJb84cOqFHo6ZoYID20Ikyz52EpeHufWvTXKOopYb1b4Zi3Jg3XK2UYjP2u+gRI
izSttgEX0BfbI5cIZ1bBQxQkJAt4BilGmfmzgKQSldcpQyzacVrRcdToPvA+dneVDzDczd0euQbu
DmKBSbro+l1l3pb+RVfucfAvIoaLCw14JstWDXO+z7wW3O8UYvRHmAUSUGKjw7pvr/JervnaANb2
qeUSIR8gP2LslVxq3MDah2ihPXIB9G1aKriJkha16HKBwcFnCkYrGAqqLpYGyetinhP1EjJxpmKS
J7jRl5k90mK9wyQKFLBEhCOvsfLj9FqGgAlyi/pj28+gP6+krFGl2EOFLHnfBsfCcklawENRsmtE
azu9Fhy6BetIdZ9/6PkezP1YHVMLDu024vpfno3+u1T7AhArXf2uZnyIQkJmePyNtqCL9nQshvw2
wRjUtkK9U7VLyk6AfYLuqsBkTHBWvFm67gr8O8PQNpXfGLo+GlPJZWmo9uQepE7aHwPlSNC3Y8gH
rXwQRbDpSoIFrIMqvDfqPZ0x+XtSR3jRAZDs2P7JDHGLnFBHlC+RjvIVblLB48PCBRaVxW3cLbDT
0hVIa63VasB3o22l6TAIX5guV/byvBv5EDkwZ7S42ughPlqoK2uKHlZ0EasDDvHqp0aoSUe50CWU
Ho1MC1MtC3K7KC8Sq4P0GEeeTPOUk29K+CLebow13y3gwoa5q9VjuFVtgottDGObsTm3mbqlZWKn
LEz/xojSPzjHIZ7ktSJBfEO0rc6zAJdj2oWLk8uviDHDQ8uvQaFObwcOZYM+T/FRGvJM9zNvHiO/
1hGm86gdjPEgaiueFCQyVU3+pvjiX/IF2iS4oQJWIzQ3cMJ8dR+dlo8YddAZO4+V4p464+mYz3B7
ZCbUqCqQQdZeungAd3QPF1VND80IPoevxOyXj4dfW3WXK1Lj1EXk2O8RY1NaGrb5l++Ld0wdRIui
4oMAkDhDdR+fmp3qSOQco/U66Y3fBw0QdFlOB5kq4gvvtBm7RFthYTBDrAmb9rdA9GLTyeouP8Ig
zeRjZPIKPnPxW+hl+KbxCJH6tGksN6i2ueDgZiCy7pSRHIBHvN3On+G1P0s/zcX8BcvOIvkRn/h2
hFuJ2LC4EN520/+qHtI089/oHwImgqaOaDIRRywXsB6dn98UrlkX25HlSO70Af9Ws6WrBLOSGcUR
yTcj4XlBMv/Fzntp/IFqp8i+BOGSm7aaO1XvaJpLWOqCiJ9M+r+REALxs0j3snzMSsrAjSHuV2oV
5fJmOsn42LYW+xpigXNYcy6r89BekBAwT2Fo/EWqdvWJaLATHNKUUQhZm1U+MNkA0SXhOyecELx4
vSHqKQQXueOQDXOPGEF443tO0xVAul+d7ecGriPqUqf8iAQnTo9FeOq0XZPuk8IVhGsjXog3ZxiR
cjIFLlItqF8du1/oGW/T51qhsLLLfBB9Mj2JSOFI0PUZczXazpKEA9M1vxTtrnAonsUZdQoBqCAF
HcsjcZqCMiFUwtX/otDlPcGGZdPW1Pfoqr0QkRxuCXxwpY9V+P3D/sf8Nzylo+BXNjOkDKc1Q3QG
SuFHeon/ghs9V/tHtW+ixVfJrdiSglm6DLwhc/BVj8mm/Ydwk06NeD+Mgrqv7LunQpg2FL9kF0jb
XEGgyzGCvkQAwfXTv3FipnuNFcOzpnwhY/2+UEOnNqAjv/ms/3E7aozvn9E3UZouoqpb9Mgh9P9F
XnSrd+1vL26Q9MJSv4r34AKIFiLuGfUEQ7r6c/YU30S+5xDfKN4SryB4d8tvYzi5H1MWYxcLHVoj
7Tb6xWP4Ng9kjTERt1B6bBACcq4QOkNy9fTUL60fnnAYULqapOHx158lPrcTizrrrlzNR7RSC9kH
SLcUQ+k29BSPP4ACpl6HpmQwEhVKMUsj5soX5QPC2xuTFf7ry1HyljsCO/O9fG1O+b+Rq8vVMEIw
vYct+tP/kUV46BxaPA+HMfHBz5CFWwGJfdx0Dh/F1/QIXeEkncanbtnJF9+o9GK9wvPWSx8uwJFX
Nbi2O+qK+EA8340qJPru7vRTlr7t3yfmrxwJyyNj6zlj7nFUL0BIqhzSh8HdSuPOA8CzqJ7U/USr
hokC57JDyZ1xgNq8o8MPSjTmDORpwB8MWG56KokGe/M6xkdt2RKDuMv2xjXwetZX9b55rS75iX/7
gY1By8GBzvXC05lAzig3mHA4RdGjouq+EHvux8/oDRPsKj0NPlnmyCi/9/MxvrBCELbRoV3s9geU
GOT+U/etPwWEoFwXnyQ6LV71ZKSMjEtpdpJbfI8fuIsjJMa1U96a3xXSvLdwm2E7uU6rKXCDADs+
ZWScQckOTtFvtTPO3cW8CinAqy3bsHbekcjKI8/cHDDgYthC/KpQpTGr+h2fKQcXRy3zdqIrHhFa
/U1Pti2R2AFKNhc7jQT7ZhMDpjX3zE6ZtuqMGSuXQlWZ7bC8o8eqitd8fXAYcWyq+d6ltIkehAqb
BFwSlOr5CJUmHs2NwtQfPBkW/F66ZcO2wVsTEYU1KMiqXcvyEPim1l0f3Kr5GeMdG4qw3okoEB7E
Xm8ilaN4n5qPvPoHuS6oJnwTQLV2KHYW0wUYYw/xD7TapN5pI193ZhN/vrrXmMSwyE1tDXdSf9aj
f8OqVoFc+hUuvhpdViLwICCmW3XTrt6eNAK+CxSllFaMz61XcXhRpAcEdjU/BZnbZx9SwRnBYRid
WjjbEOQGP9cvMS6Bnltzau51n1CO2BJDayZkG7XXnKkXGTXhVmMXxP5mVpEW/0HvdY26tnFjTyVb
qIHSkVFulV5xy4Ys9mSJqKIeIx0KEdaA2T0QKqqhk2q8Q39AwnkSrHvTJ+eeSD+pe0jKK8i5lNlo
UTD+YDbR4epQ6MqEIEKn4QzhD2CWYjoYYmvnymiXpFWMDerimS5bqfEjSNW2/0dbZmTuTDfXuFqN
lduPO5f4oemdSAHu3JBqDTU3xhyHqXb8NEvEYB+m5AktDHRHnp2GQeaaY8A7oH+L2muBkTlweyrx
9qomHpKpTORGz1/62/BMdY9CfBKdmBUWW7dugsJHuhGLiPAU1AeLy9hsjqV0kxakpiz8VuAaHjxd
4fQsgbEj145ZeYEkJ6c1mjn6iuB3IfkhUnN75B+KXZyzksUUKeDEPO/z9lOBlK5ldhUvDmh4tzPp
w43CEy3ynMjizNAvdNUzbPYVc9v+LKhXBSIEMt+msIOf1XfxM+c7Zns/+FGBmXNbaz5dYSC57dd0
xA8E8RujHNKMMkdT4nY36xWBfcDsbJ2YuAqi6tgW/GYnksjyxuqaF67+Ez6IVyhuBd4sCAbmC1Vq
9mXpNi/9zLKKhvGK6BGzDb944kc8dkxz//GKs815mcgcfdCrlBz1N9iLrEKT1ai1CU/tMbv1++QR
4sijjDtQSyEDq/3O7T1GjLFCoDaYcb+dcQFDdEBRYbxN79hPcl+4KwzE8fo8Qtm2vkIsibd1X+5V
LlX4dBY9zVZveA8HYcOVBsYCX6Wr78uDumfRgm3B6TVXJNjm3O+Cj8FFpzkBm3oJD6y6ECkWVJA4
G1adL3uDxQ73xYEVFCjIffhWvqNXSp8Vbh893Ez/UBFg9JdsAD10GcGGgVEab8VbfkRk1v6wt8s/
VTYj1+5tcLPTmluGZI0RjbkhLS1wUIkh0O3ZJhzMc/czwPc8m47qyqKHqrvF9bvJHm2749og7qnl
2v+uXYz2GIQuzJpZlza40edtdUVX41dcLm+ccQvP+o1ETTBOCTp0V3eggCLw4krat15xhJPQPnke
DFd90X/y02qQhATXI9yQn7R/ibqzTkXhjB+MArqNflM+SWe489zvONHjAdMVnod1nYN+b18yV3Hk
0+DGKO42Ibpb+On2+AHnHkmwGxzM0s6OwjF5nU9hb/NklU43bYMHJf+tAl1x6c7BLrzCiqSR9Nuz
CXNjW7+op5T7/1mdYzTP2/jGejA9ansy5DBY4lu8DEAcPkn7gEK0Y1UleDWb+Y38xzac7EE/sBHf
3JKr1B2GF5EA+21/xIwoPNLT/x/Cp0xnTemxvE9+dOnxGDrdPvphFMX6XL1l3swIfNvulxHg6bbF
usGoJL1SfXYPjXghcNKUPI9EOYDsgHitVJgU3N5ktbyLHvg4k3/DLTtnHvpcxgSQxWpew2G+KaV2
7VSC/xj1RJSGGlTAsjbP5rK4KebwBC9DHH7q8GzGWj2KKBICU3KVdHrU6ikObm0l7OL1h2u2jRr9
YRzsZHoOo0yPArwqM0RIroAsRLln9m8yQMi59GWs3AM0jo7ScRpYoA4hhT5U3FFpzqZsvJlhtgsq
pBQp7Sx0tHKXRVysm+Za00IBy1qXn7rpVIwe0XFE+xE/JbRdPIWGlLER+NQTgjx46JJdIyK2PcY8
GKMzQqZDU5R/RKUXauc+M/AkcEDSVrWEjtj93TBdWb0liLOifDfQ+i34AKwLTWSaOzHdkcb1Zs9F
uEurt7Jh9Fvtm3YvCjRHB2hQSutHvSO2D+z3lbzVmM/BRRF4nCrbrAX88QCYvTTeYxkYNSbZd1EF
10AmxWXILmZFZMlwjur9JDKo2M86Jj0Q2Fv5gcCaqnuVrkpbgB0NwHp6R/WQT365wtNuMbouRIzA
zIOJdsnwBcMFx+hUwX4NfmlDFMUu0mqAA0S6zqwA6HWZ0bYFuwLEubiotyArssAtlh2G+h0Bo1A7
PyBGWNmOIpJGCiMfgweZAskiPPOIxFlNV1fLsuZgs403rXO7QFXeaOF3KN0w9dQsW/Oc0IyDSgFv
uRMTB4Q2TEnG5pklR0HBE4i9SqlvmPYrcA7j+EhR0BFGkeq7WPQs4l3NhKwDzwCBu+stxkGSgrpU
SeXf3ppJiujs2AT0W0Sqm64ZB2wTIKELiGNyaveyPpGfse2RWAcWa50pV9ivxAS4ritfNfppJF2z
A0lmPQPfNgZnINU6/1C1/o6zTibXtO1++nGpno0ASj8UQus3I3bgaQVl448jb0UyWum1lFvCMlL1
ETZz7A89sdSGEYIv0NsAtSzL3jmp/iXzrGJqHzRgUGoIcnqmMje0kBSwWtUwelV5+UFETuCKEwlg
TTnX2JpghK4R4dYuIorhpZ1YQMZVI/1Oed+Q59sTXCdRIPaiOuzksEYCE2PhylKRiDmjN1+7bsZw
X4ISkeq4u055yXmXC33IPLMjEkKSZfVo5GM4bmIDdTVYccsf6hII/lJGEOYthDaKQfsVTDwLWqeQ
UxuL88I2nuO/lxfhLc+ldbpVQnJjCGhgvc766CNNhpx8xbF965JGpGecDXOnENDmGGNmXpJayyEn
ZQa2cRVEfGuYX3GbccsYaiX6cU6SYaTHDPKqQiIK1tRaatGsSBPz0PUlMzKtlC+N3iFYAnDMmJZp
FfeoyZBJnuJbEljZNVMICdElRSi3Ibw7tl6t6hFVzgagD7E0TyT5jDE8+imRihcxH5gcjAzkwh4P
bbeiI+W0m/3KiqA4afMDUPIUc6kNACryvHztp9igIZPopeaU0QZxB/Uh6hSRX6ovyg85S8HfammL
T15RB9SCxXwvpQqFvwgymEF1UfwIIY8k4oIp4i8QV+rSpAlt7ZaqZTzjac6u4djhupkrSNByklKT
VKJFdT0byUunZ7RZlUK8BxAPsf5qNGE1RaqG10KVt0qRKkGqLIqGTKE/4X9wnqRdzrlb1yMOx6D3
QaGYONVZQ721YS0weMyA5clmj9l3weeYZ7p+mos2fiwh8Y/ZlP4G4vgz1yxPQ7VTXkiDYjrflImt
lP1diQb5sARmL+CnrOrcJiVnRFuecFoUqb5S/EhF/SxU1muLRFpvk3SAGSaBfyvlYVKK3ixLdbuP
CSQ4QpbktEoSsKm0P+nMAEEuM8c0Ta5SVWH4F7XsqeAayldBq4JbUVbM++qlnu8RT7LTih0poR1O
5GABjMS+FuDgyGoRFPU73x0bGRGktZ8JQE6YHis7MksDuzWL5BpVVkAiaAb+qZhD4vWGZ62yUYEf
yNq1tLpdlS6ovkDZTESevYox9Ng0gBDP498AWVmTCrVWPA9zG1+aEJiDUY4WE/eUSA9ZL0iHnpk6
hK2ynOpyztYYbWJzSHQ8CnCRMYVZjAXB+6aHQeSbt2ZdeY6tVDylICQvXtKZumFIIZm3rlY9tZVl
HmFDXI/6gGy5FwiGEzkorgSyh2dDzMbTmBjSPoeBj7kUE54at6MrBHWLHpPXTdHMcV/p5MK1ujkc
lEboz0Tsda9mq5ToVmLZOFjW2KO7n/EUwsFC+UKtGsiErDG50wDVgJAi+Q1onRJUMsNANfiYJaBJ
4iQxgDDoqSUjNUkc09efISPpiUoBngIv9k0i428rj+AgyEhipDZaJCvGs4KMkiCOxm9ZywPQTbK7
1cXTC/S41uJy7HmAGgQkVVlSMPTJatWpItkfyA1HtUd2tSG35b2ryvAsLmhnAjbD9sQG7c4NILlD
D/Yddi/pIv0g+YMco7sCR6vuMz0ed2E6qKeimtTvSZWRb1oGvupxCZ0in8dn0sw81WUUGMytmwEZ
nmJSd5bGch+UpTnp/QxRdi7QSKVaSlvVS57ZtaaJTAMdiFa3+bnOSsDlcwi/ocpWo9mYY1mVhCY7
5ePEhAk3JTgZoJGJl9dI9ZYRvmOsqkQmVCL0sFgNP/NyZow6yR/RlAVOSpCXM4szKpZgwL6bRXGN
SRjh/KCokDIGeBFd08LhC+Vwz9HJILGYoS1t6i5McUUvCRwoYaBItIBYBPIaJZhWChrDyLqWkVDR
tsT5eK+1EOXaqHJydhlRj2NKjBmXBIVgw8h2mAMTiV1UxrC+SWwAtVgxrqsz4aJUg87Onhx0Je2Q
IaAgmacw+9d0cZnugGyNXqTnMD9Kcty0qoxugqij6dVJjjPUYKLV6WC/cIWEoK+mUn2HabRiaXST
aVCXVJMjD1F6mvTIQlWTseqdrEo/UOVWmJ3L7EINw/ayJU14kDX2IXoKCy0cNBaR6Siz0KFe6q+z
JGYGBPm2da2o7XZtJuIazCED5AMxj1vY7hAHjJld5QaAE12ekIK9GaKEVhnqL+roVEBaEzc6EsFA
rt1RwXrbN4C+kDaUgAmYxiTorI5BEyJdG8PQHdOhcusGMi8hAgKn1IzcT55YoVopb2WYYTEaqwXv
ORKWmFFbbkYnE6Kzk48K1oAhbI/F0GMZL9vqCAGbV3MhjZdc81H8zsrgDn8rfSiBof4Q3t59AH2P
fFGA0x9p1N8hJYEbSGiParHnzyomS0NLi3DwZwQi4OGDL72RWoBwm5S0qmjTlHINsbWPHk1SaBhf
orE+SI0VvclB+Deig1pLM/yJWcZP1xbrszAePztVmwXXUEY6dZ0FykyqT4ZjX2dMFobPpI+LXZgk
sSuRNrNLDJMJcdJA5pLFwXoQzWTtG6X5MrXOOpIuGnrqEA1HVY/xYfUWyxImInoYPOJ6MRm7mBYJ
pJ1iYmabcrQFwyjJtjQ1q9LRsviky24ejkqVDL9yy7u6raWMGJsJPcg/RFaJY1XGVxJptd2PI+g0
cdDopjlezkq8WKUXwELCCZiSR9kNbH1EcElJhKOro8FQbdReXHTUHiwIZTyKfV/lx2BR2p1aleK1
LGHPsdyLM1e2iKFcQgi8mZmx8Mwnkie2QSPJbhKx9JTbyPQZsRkqIW8S4s1Qywa/nTRMNBWS8jLJ
+8uEBmmjVyRF8niPN2DD8q2Wu941wiLZG8PIKCMZaUWaaHlUVZXzYuTJiHlrnJGFI+zsy44cWCuN
ycdIAkdUNcvRoY0D/fuPo/PYjlXXougXMQZBgNR15egcOwzbx5cMQmS+/s16ndu5J7kKpB3Wmsu1
zpECRlJlUbJv/VA+ZBULMehX9XYCKr3lu79tEPLuywmmHjhG7O+XlEGJK/2RLU5lnRYBsyKYaz74
OQh+CaOq30RRw8eqJvGfyBrvSkRXuUO1U3y1ExOhQsTDhQva3TktQCtZ5MNaj6Y8qrEtdks7di9B
MSM6TqZu5YNBRec0qYsdOvmxFG1+cjRL1bAfGduQSt5SfE/LNoldKMXYM9+DEZ9eRDzdisdjeF6c
8bvxR3QpXEY/+jYzCzzfOfrm1uYIfi4wceGP5TMPbFyJVHQJ3JhIbdVuYkPiUuMCmjEWeAwvF816
9N2A7Jnm1gq4xE+ja1xlteWAERuje44PRCgZGmWds89zM1IYpyy3Xu3JU2jX2uJ9yIkZzB1pnSY3
rx4XiIArUiyeY0Qxp85Oko3n5fE+n0PrZBPhum1nl5a6KQLx3qsk+SDadXopEKntLCnDnySdyQmP
VbTnlYRL62m+qmFChdtN5bxXeo7+YDo694G5LblV1QMSavKjRBa7ncMhZMKu6fYZC7xUxic70PVG
Vg5uL3iSm2niWmGTP1cZF3qiB/Gj4iy4rxaf1zxhN06eJ50vlkbrXtWmJbaphAG4lBLJKmow21po
HgNor+BQWvY8dpwULBqNsZ4qHzA/Uow83LSKSSA6mvE09e4M+ta/oSe9CS0FfmXlN90padClZn4a
HQOrfZuTWV/GOJ1o+8MlhLWdDIeqAKGWJOArbUeMW1juLimWBWXUPFa/FG1HtJVE3FV7E/cPJIiN
u8GkoNL7ZpKPJJrNcCiqf0NlrM0YLvJfXhXxzgYtejLJ6ByZmTwHkVU8Wb0/7Yeipg12uNEf006V
P2OWd0xKFZoqTcPaMMXt/kzSJQh2Q8kkvq3TDxNmsBdohL85W4CP2FF1jejC3nl0lnXIV4rJQYwo
y8TNNiPK4UgIpT5nJAasO5qUD6+ow9NUp6zyKexnRL0ajJGa8anq4bYWkc5ttNdTPbH3CIKHxm+y
l4SWq+dZ3PpdmuB8dqKXKMMXYYlIkL3r6vvFsdzD1JfxVWjFuiqzDRAjG6LHFC+naHGYZxHaCaYj
K9+lsBef/ac9PSVdPX0EkjYl8JZ6NzY433pxA6rMnsOcTcTvSxCQgDMQtQ4Km1WctliPpQ4yyMhl
0ta0Ygt4DWOSDJy9ETWhYY6d/MVRSlJY2oIB8kz3H1+7R7MFtaoxHuu/sC+YvTQ5jnfFELohzmKV
SJ/01EDECNGq5kO0Vr7P7EUQwh1zXWp/+bWcan5pG1aklaeBmPv18lgFcPvxWXeDj0DVBiQzLQPr
0KAG2uVE7fxclG541L1yH7g4r672p/9kXkYXCTOX2fhso+GlbPHmntX/lCMM31IbFFuGW0SKpg5G
ebTjxRPPWItAfvmbCsRegHwxqi5kgbhLgkkC+ey5TtX8FMiSFaRdJaTeAOsY+ii8REMqPspprE7Z
6CSX0B6cfVZrZJpZeQsnoDLw13ImuXUko34T9qE52V7PIdCh+vRqfkLjz+ZTTk0GrPUmIfajCIey
B8iXE5mxwQwDhIm/JUP3dxj7+AXKdfCuOl/d910MxOcm2a7aoXmjyPJ3bTPg4FOhrwghEvWrJ0V6
tT1EWn0SQyqtErMdTZ9sm9xe9srzMdPA5tX12ho0CCaZFfWHHFuN/KjyvjnPGbg02j00Od6QpsBc
AVyCsXLncOGi/8X8LfDsJov4V9EIruaCpMBsGoODmSNcepX5zeNarvupAUcYd+OPJQgnzTNqfI5f
aGktAKFIS55qtbD5DBAntR2LZ1fP1NdhcQJXrf4CO/FfLeX2p0gag8EFKgZ5X6Rc8i3DwgmYrNmO
5Z0LFZcYXosJQseNEgrUu2Pp5RHBpjv1m+W+d2IEER7IdcDYKhXJGe39oJLn0h/+vNT8sxeHR4Oc
Nm3yEZoeupmlRhWqWJoGebwrO3tVh/12MtyPYUGUJJjrO3uI8Yx5Wyr1VQHzavLy93IJWdjbpMVB
oSRMFYkHZ9NW2ssLaQ8UEmY6B2YGkaP7x8rqv2uF0qUOtmGMs3BJvMe66KHOjdQWlFHNZhgzArDG
Nt8ELGkc5mqija4BkfJtnr/4hAKsvA7d0FxF911a/UYuolYexN5fnl3CbgKHw8ySEGnsYwGrmK9w
OlvJfAatAKVO7AkX20QYOHyD4NO3qATlQQakrWd4MV1364TNAd/CSxSnh04xHNPOex/gO13UwbpO
SBVjK92PqF4odoh7QCzhyl1qOZd86bl6xvMQIvVsWTnMBfHsOXKp2e9oglhxJRARo+Eh0uVTU2JZ
nFm9sWITLJM176jXe49dJ/aV3ZysArdgaBitK8ieyCbCHa80liGQJ+QMXYOJ491L3JOtl9dc+GgK
s1UU+D+oE3c0NSu1dM/1rUWTbK1C7CTJvO0R/QoMbExstswR+u8wkStYwAdGX1SwN11INN53uAa8
orsvk/5IE/jseOYv8OOHHGGBXWAhn4ond4lj3KUR9lCBFVd9jUmLuyDDY9QBRXXs++W2QFN/XnJD
4zWHvhjAGj1knbcjqxHPMuPVrQuyKk76nYWKScMvRtbrMvseYJB6Q3AMJhKRxCv5PIn9AEayxbJh
Bd3FRpGnguUQeuw0yeoYXhhXwNQQvAFqPaGZWD4c/721f4KKKCIkikcoNVZ57uQG0gXMzH1P+vqw
7AP6iiHcYB5hyUX2JXYRh0lDOf1N5p+BqRY+FtUrwEhLnSTBDQQbJzG0USG/DGoigY6pa7zPhGWx
XSlIKMtd0QGNJFDTzpedIke2tL9SSVjmp5sxgQ4elxKy2Nq29128Ib/oLii+KaBRid1r58VlPZAx
gS42WKpc+6kmyIPalfQ7/VuDNU1/G/0dLFwQ032mMVhYvLbaQbQBH/gnd9lcDZqtcbZf7PLThSxK
Eb/pTYTsW+wyZHcx3l7G3tQkhLKt/JHJgGJhNZX/WWm3YVNqx/AsUY8zpjkqvz87ERJB1sb1Z0Jq
egqzjK3q+FQDRqH6cd456O9Swnn1pCmeWQMAqpt8soWaH9cZLwbP/BSjKhwZRC7hLkDVzcArc5Ga
jTdHW9Pv05Ia+LbhQOMq4msygX37Af69w4azdkAwDhGqjNt9Vtyo1N8S3UZksZIW4j5LfsMRbxHK
B3l/Q1vcogC68caNh4VPtRVX397iHiswIDHbW1lHO7fMvZ3dN2zA1ZaSBEV0vOdUKjmIGGC2pvpb
GnGdU3A/+IkuMV+nH/SHFPJwIMfvFNZClLnryGK5icwu7FPWqymxorzDYYTlgCyvhCFGzjXEuJr2
ueeai0DECdIdVMTYAIEMpthpxsXj+sdSVYfQHa+KEn5cvHVpowAPe2r8cv7wsGNNUjKpdi/EGn4u
jntRqTwpG0dsuwyHXo3bLmFoMPO73firVA7/htz/pDN+WG6IP25SBEpMu3sE+ysKdG8jdSBOMdnw
cJPkGxnv6Nb8DuQO5TNmcPGZtKCJ8kLQkCwclE5jYQdlowEmdtGYLYtoOZFbfJsV020nq6jDKSsr
sNZpcHFDyVUZuC/CualDgwFBFffj4HvhnTVHBqGZfwq6luW1b65jQYxgPMi7YaDmKkW572TIlrkx
iCkJM7hFD3HsTUDU0gIEiGwW6L3B92xne0nDUnkYoBP/0ZrinZ5HtlDMjdLJu3mFXhushHLkeE1C
n8FsomB20j1Fg0wOcdVASO8eoxrmm+k+hhEU7pTPb1XoXTzdHSNSBWk+4e97Uddye/gbTqbf2snu
VSwfujl56lV7GnyCppiJ7FtAwWnHDs72vAc3sw6ZyjcJzToVw963miuzhrMXIqlKSWomfTOsG6Sd
GgOmjuKfCKbqCOnH9rLPQpQv8eC9ZQRr3E1Vtwtsvfc67ErRtA9Eeia1bc1sbR2QPGKL6nOkvOA5
rR8EkMIZw4HO8RMFVbEn1fgQDoBuqaNWt7urCYd17s2XYUBdjkGo49nhPlEITnMJEpBLSQ3R1uPe
Ldh4Zjc1ixuiSSKPkrEJ+cnFyxTjbq71c0I2IjVAcGAHsJc8VnfWsPzIpebT8l5ql7l4ROi3HXsV
k1ifGWK0dicyUmh7eaO9Uv9Dq4PA2ou37F62JGm+LL0+0pg/LlpC4EOULBhpB7gyM1DCges/T3Zw
zn2cIQ6RkVpdSSDeeUN2GDIoWKY+tz5CAp3syhKgHBUG/dUhKKtDmxOxU8GbaZdbwu+NGNBGLLrM
a6IYx86oaZqF4bF2v4Y0vFD5bRmcfTOTXhWe+0sFtQ/a+TUq4r1SrDiZAG3aovjxOL58r1mryDma
BF1CxCKmBd9OXV8D2PXMDbjbd39S5c8+GL4pspF9L4/a5RdKrnmiNElarzcjsU7HXIDeVEwRudX0
vSvRiCaMVmRV/6Yz2YDWYJ4dNGw0Qsl6mL0blbPe90XyYfk4XTJbHV0fkR/h3RMRWXetpNQu7A0V
4YZa5WRZ46GISQyueFJyct7o+L9diwAlcu4OxAhS8ziktefNI+E5FEQ2egEY2qzVDk4Y/xQjxip8
aNxlZb2u4/JfkS1XOtTXMuyfdBvhv7aglI04IcIUvXPCgKLQJKIRGrdPcudOtw9qxvAaj7CDPPG4
UNBrv4bWwEHmuR++M/+3VNVDkaPwJRVjX2fVBHbS/LjDbas0e0cSdI+yNa9+FomLNpA/BNu/VeIz
ETE9Q9Q4SvRu5CThA5k3uc135DFMwtjHIKHtM/pIc3LVdOlSsa49ZCXh7O6bOaUqkfKPBK+C0CsO
fxZkSDtwZLQpSX7Gufc7e9iMi3/Nk4zOlv35dGt9fftTKThRKobBHPtcb+RQjnexF8J2rE9OWLD/
0+PjVDIwt1Pr2Dc1eg8HqFGMsFRC1W4z9r4G00AmoNtHpbVTCwdyU7sbF/oPOUWXlAEFp08bP9HL
OD/j0nNltvy4Vc4iNYSbAs8oj9OByZe+L4bgJQvtHZZUlg7D+M2E735yFB6x2ErWtD7c3anuVpWd
vWPrXTkp5Criz+dYbfxQ/wS8fkHsbslg/ciQdgl7fJJ4f1aJNxVbzQgI7OnYXQKF/z7DMO13/GlZ
yOAFkwY7esmrukwnaSMfFc3t65z9y2jdrM0j1q0ElMOYTe8ms611GaQPUwGoKk8utB+/okw/HDHn
q6FGD9xQ6eeCQBr+z+Blv6Vb/Te1RjECHn472T54Pj4EQuH4vIQk40FT0N7g3O54P0QEuM64wMmj
BLuEipbiGubBYp6ZHFzmdrTuypAR0A0BWs0j7phlefQ9G6F/993roNsz03L4DcN9UaD5yGeP7fq8
j0ZAa4JJVxSjT9T9dZq4xYWTflbQFi0LzYZoLjyw93HuvNV5Aznbta5OvDh0OsuFnMXqx+oQq5HY
cGBftAbftq2RZRojEZwEy2lwMWW2vloA4A27fLKPneucHCyJNqBgmu4XzwJaFXGEuwY9eFrLAQdw
+VNa8Q8fGGpUlJxGLWfLKvYRPtI2wDFJKTP7+c62MKeWZv5jIrXx/GUrUulwS99GsVPGtMcS2IRE
/kjpe2ywvBRL8I+U0vu2FochAf8UJFRCRXgzc884BmoJNIHeGawIIJI86d21NbFeNE72rR1aYsux
5b1aGE2wD8VtkH9Hgwbk1opn4tNPIXy6laHCyadxFxJ7wAwZtup8w5a77ZsfIutcxPBaETFj2hvf
v/HxYngYGRinrsIAv/sgw+2S2sOFtz5cxxI1WtYmm8zg0DAQVkEqFs6YbvwAwXG7tOZUV+1BsC1s
+ggATm6dShdspq/KvyIKHiymt7tORJ8Z4h6SnR+ipXu1bkdRPXfvZCAfJCIOnrh7FgwcBSp9w7AJ
rMNW6SOREr8Y2+AtYWtvB8TxZUfWaA5ThLzEeiFSp1SPU6KOkRk/RFf9mJuXvaN3rXR7Yvn/sEBU
hd42ne3CO6aUqr5m2+1qrD/2NcqLH7Yxp7ZjvmOYW8AdTFLQfm1k1ikC5rzGv2nmew6zmw/fgWQs
iseYA/wuwHDmxPHZVjcrYYPIR7uvRslnNZFgRlCAizJv6RBVaktjbegQldZ71XYn09jv2ej/Fm16
sCKYkXP2XpQQf6TFAV26vza2KY3NspP+1SJZlZXwvhvHY1RM+7APvnCOb0xtfemgre+DLsxR6HTx
R+uAaXagud5l4W2lDGtqIuYi7zdl58BTJFozc1FTQ/dQASP1phJbpk/oG7seFyNWtmRQP8Fg/llK
zETg8W8PGoDstKSsqZDFQQoQK8v3gD0yfu8lGmK5iE3LLjssmhet/FdKHygy3dgizZrgARVo6kgq
uPPIJxSqOsmyP7Etcu4S4kohBDzVJrjKYLkvDOLFsYx/S1SFZrIhxIHhxHWlKQuQPtD24Ahi43pS
mGadMn71UQfaEsdh5n5IQQ1fJDdTjcPkSqHPHpl/Zb61bjJiicgTSAOPTZJ5ynr49kT6lR0neIZF
En+y8x3jziyyGM2rXHk92TNGXmu//CYu6at2wh2jxl8xhiAb5VeVOdd56TcLRUyq0WPJ5Cp9wKVG
P3pW8+rFb7l0gZhiW5LOT9pDdp+53fr6uSMPLrTnkKitaW+33dFW40mj46sBFkZEV1vCO9Rl8xgU
N98YdkyB7XqZmCIMzVNqzY8KgY8hzgA1yYYEllUGWmZGlzSodu3SyxkenMRLt7SlO6ZtvKjJ1bX1
Z1f4Z6JHdwuezVgLwuWsk2nnd8arH+GEUyynp6URRI1hES82JhevFhhWCugzaXi1CUWMiKZp6fx1
bFbLhCXRah4zM3mIRK1DbvLvOY1+W48VcJqCnAjUXdZ3bwvY7LKq98NAEewMtMSVxhjUjCfLcy70
fThCBvWIg3lcjZhyS6NZ9/qCsED7Ob/lX9TxuZ/cSzHaR5GiybXhkiXxYaRKZ63xEg34yyuEIasU
A8PQtg8OZ0bpJq8zzqfJpixRt017YHNeBlhPbCckDsTgwnEAAbU3E51mm3VgTbRBIcTPx9M9OXOz
Jbg53SlY+lWRw7jG6OPp/C1jhmP7VIQTDwoyI3yOY0GkaRcmfAxZ8sRaJjsUndfuvE5ebB8GVhMU
zUfGv97DBjWSVHYKeih+s42hQi/xYcn4ZyYNansfU4weOJHyqRIoumn8leP/cUOkx0KA7a9SUt69
7tBrRMGEcxYMKazbZ2490++RLBHbw7ELxZ1x9XnxGiyZKI9g9/ox2ROq3hhh09MkzH3+LykSonoO
O/zYhaNPoUMd2WX5t0U8jpgGXGAhbJ/QA4fb0jf4JGXn3FOmr56Hln5NPKHMYwTWI6/qZwpupoMH
kWafHtqINM0BbGC9iCDLYISlIdeUU0s7X2bL7Aj0QQXBlaK416ax++r78ZXsk31CP5cP4yFgIDHO
XvSchsW+WOa/qRlxH0rmLFmnGPvUSEC7Dln7TVdvz6+TdA0j5eDdkQnYjCE+o8q5+tXkXZuQbX2G
ZZnluANCaQZ4ssQWQuDsNTPIMcvGPRYNBibp4OOcw6++9q9eOOzTuT4XmFKkzM9cuvDtM1AsKQyX
OFn+JZkqVwR8+ddxAqHHO3AkWz7dFBXuvUpZ+3iCOtj5xdm1geq4VXFdkFKBddjFNntehop3tWDo
xcSvDYov0ZHA3ErnOBX+E/f8fZAyxKxQCWwto6xjJgsihhWMxc4p31j26UMiggdSkVx28Djehe4u
GZE9hFHu+nz5TND/cBBjbnCN266Vh1msmNS09S1rpewAbFNnAN4HT9rM61vAvfAUPJvW2XgN/nbN
/DSZ/GvZiXfl9K8K027M6mCbIqtsUTaSqX2i2KMoHCi1jBH7JEQ2HfYJvG0HBTukVczlM94C2mhj
SLjtS/rCmowwbZ+kqpovpC9rx8dxRbbzyu108cC6JNjB8ThEmIdDHECzah65Mb6o1z4nJ6YGUM8V
v1paYXlolBzwkrCOdojG5GxnJerzH49FN46jlKwnL34s6hipo6XlNtGFxouMhm2QTIyDya5X7Auo
0+anNu/GU5MGzda45j338HXlVoITB8k7ydN/DT0GuCAyheq8IFK3It9ppHGOGk3salozTQLAsZ0Q
JgNKxmxUbNHVbuwWNUAPxDkMn5uGmjMfan+ftOrNBDjUEoVmBGbCwZvtTTNkf3nLjqWNR8DB5aMo
2CJQ+mCTwM+q3ecMeRg9QrPWDQwZ4Q0chhrHcDDzApdtxieNbPQxHiP+aEInl9A8ypwYnCw/LN7w
Km3MYE3hfpsOLUVebREc4rEV1muYh+81WLe+JC9D1t2r6+sDnJF5Lcx4dHV7S1UvC+AnXbUOPH0J
Vf9Q92xrpgCHep5Tihvjv0z5+CL9mNSmIkjgijpnGTDLCl0bLmQY6HW5yK9y4dybaw7voZXPqR08
V1a2s9g2pDGzDtpTerdx3lehRKM9otad+uiDA22TMGfHi0EmseEnRbTSPRa2c5+MwzVg9kWUlHfu
e7sjZKmcTrRACmBNG5KoW31X0j0Yl7G94FLgp/GulcKEXhEcoYy34W81BxbR7gXF07evpo/YdSFf
R8uO0PdwE7IjXjsJlfIynAM8P+Ri2wyR9IgOlGPosFiDRdmpIcvz7juLUdslWP5b0o96Vg8FmJg0
mFioLEzwJdGwaF0Yivi+vR8zjo9k6o8+YwPTsOSsMFvXpfzQC6boLM4+HUpQO0klV/zwQpe49wuQ
2nMLak75yya/eb6SZIzvS7/Nd6FlA3BboDmWifTAYYjTAtNZQkSnRLDvKbt2C8ctuHKyCpnCsGFD
YU1Bku2gRXDWkfxR58FGVQEgibosV7VAWpuVOFeYUlKqx0hmE+e9sMSL0/av5v+Ddid+m+b0JCPx
2jqZ2tmpOWQ57MnovNSwPBkdxCqb17TW7X8S3Lqo9PNQYEhUwmOK1l4bT8IeQlV+VygOVhVaf2E4
YBcm0ScymnE2O/02Q5gWoxi5xGlAzRAx5ZkqJwLJLTrWZW6AXJnfoHrWn55w/zq+iDs3ir50DcZP
YSNMg2vf5+C6MR0aP3u3aqdDKgGGrbzREwn22+XB8k2k7Us2hTwcXFiJ4luf6s+wwsziJ3iTze0+
HUXIkUq0QJIw0xIsCPwlPia3FPGoRGiHjW4env0m3iem2rcq+dIdSxnWvA9jMiHRd0YWhpaAmO2e
tYzfS3Zxu9JC3d7kNSPHsHkdZCXJX0idTTeP++Z20oXISqsRoiHiupX2Fcped2uHFsQqhOixaHdu
Et6ME71LOlzCVKAyy37mi83yHKzMDNuubZ+HbrykGFP8unz2KovvuXzt2vm+CkMi/yqMi2nGjh6G
+V1BJjesQufYiZmoeJhQEfyVyf/ICv++utF/JDYMA/OvboYHzvSTFtA/PCKhYjmi7MWLF87ePq9l
/Dg7AiiweMnJVuS7ho7oL0dJjk9ObxVLrI5OUp2Gvgy3jSm2i8OfZD/MJEFa5Y9lzeC/2UG7aLTX
dQFpRriKWAw5PeWIGPu53sxeS2RYBCQ1H5AHmj5KV6SO/2ayeUNG9sOnjiYr3+cZsAIQ17mKX7M+
7FjGIKzTTDCi8r0lRKQbCffT4evMyghPjxD7W6/Q59MuM9nBmtqCw8i79rn96Nb8iFXvUmRw/DGA
RSLMbDFHIQtiIZh1vnZBwjxVzM/WQxc8Oe3/Id7kFs6wGWoN5ZTigfJg75NDXMUUT4yRHqQz0yXS
yEmnOCZAvwN/wQfn7iLEM0nsvzP0+EA/l4PkstakHpNro7xqhcAbAdmIRR5vmQ9CCCHWNhB0ZVJk
62jiFy9t8rOUBlAoW6oYxEU7jpvWs1ehYhtj4DU4odkqPf5Vxb8W8IJww60ezKGxQJl28UPHcF5I
s5Y9b/ACoUKoB6prLKi2oFDjce1QC5FWYZ961kfp3B0iD1femA4fYV5c+xmVYkXdwXwj3jXx8l8T
D1uBHH1wYyIeiRHNmvh7cBIc301VbDKLDIdmYGSie8aQTaE5z1hUhoiOuWZhKP6rDO9sU+HYFi2U
SeNA0B/w9tZ9u6lkSHwYHtAeakY0qEvdmC/LuY2hEufohlSYubkIlwGcZ8MvloIZl9M40Gj89jil
0XVxrVeheZ1nua4mJrclKIJwIrV5YrkefjXDKY1Jgu2LUuNzFMA7jh6cqLF67NJ5jRrKjDik+ws9
OBYwqluwrMPw7cyT/qeTWv6i1hEkg47WdkTbx5TF9H9FmmRPyF1pbOMoj8l982uYs/hLALQVcngu
kNls8jGy3tqqnn8KmWHutUurPZeRZX9laAZO/rRMh4lT7eoOafc6uRNw46VtVpYu4YkMnov507Hx
XIl6ILm5c+qNk0bQoX2s4MqOogOUJO6MBFNu7bMfkgXgjCEd+ocFC84mM2jMe1X9Z/si37DMnLH2
dslvVfv4y2oUhm1fQmfuHOJZkv69LYHfWtMmlThJsoQAy4pU7JWwFEi4wWCgmuv6YWipFeLeoJuC
9uZa8E1GRs0M/+NJvadT9tEhnztn0mDGtmaaU3wybDXhZ7DrS/d8IAGLZz7tFpU491iCHLlv4/nU
LwtZdGj2HtIan1Jxi3KuUqghdUnd5PqQ8GICsDljNEzDTHfoPxpGapLfeFcqggAD43s8hGNDsCJx
PH3vM8lkqU/j5tykA0mRbvh8/nxfLg/26HjJOfBuf3ZvKTpqqH9hrmDr11YM9dO20nxedeMyX2PB
VYqYGqYPhZCEq8cIIchupEvbol9EAEf+bdfbSBbsT4tTuoyoE2eLcW1zW6F0IZWJYQqiewbijty2
5F7v8oqRv8gW+1NP1BHMPOrrXDpPaet1m7wL79NRf7nI4ovBO6guvA6gOoc+QbRdh784d3D3CKZe
ekkOCChfopJYhRiDxOSND3U51Fu6E1gfhiS7FCt2L0sc7uLTRzIw29ph/Vw+0EX8zpJdCihBQqQ0
qdZ+Hl9TfzpEKdzN3n0uluh5EdmXynqK4G6fxMVzKhHvEXCeb51u2Jsh4YKuNtwy6c5GYZrY7pb+
6Kzxxxmp3yoJRySUFzcndmVg2ziP9f2CwBNd7UfpuQ+2U/0FCKAwGjWPomvosxrOe/ncLIzeM8d9
i3KBtMq9mgrUUO5SJIwp+4G2f2QXt7zXqj14qUSj40avLVo3AqrgUAPuSFULKH725k1FgbaOhHq0
LCvahTp8Hh12qvR1b3k8bYbWfR8HgmDS9rmijLrrPTzPdsGJn8Xkx6VIZs8+MyQuJvb4S4ovJ9XS
RZcw6Ls8QkUyVk/cI3cR6xqHdGfj14hPXFa77u0Nq6OMISxGnWqgBB39TUjWl9ElX7Q4W3mvqHGt
FQrYf7G0fzhK5G2b624TIk6THnKtOzxangGhY6dsxhy7f879HiJUkr1aYEcmhO42+z/61AwTaoje
DhPBulh4Mp3UQX9L5lLZ99NbnodM3lsBWt5xj2Fchzs+k32uhv9ILW7OTdg9jcQ5MnZs12i8ICmY
LUzOvRbEE2A+W2ewJUVlMRvKQIBZPFIq7ZiqDIfUletCi097TK7oUSk3quDQ5cVwRXm6wjmoWBoT
nXnr4CobrV2s+AuLQaxbj3FonIVXvHaIy60q2dl19jfHnARJN4Lr6vG8dl68kgvcjAIHQjhTEtXo
wcbA/hK9+a8X1NqceOY0ONF/sy8eZMwEBB8kRszlZrz3Sm/t2xouL2iLZRAfacCf6lUXXw744+P6
Lu2mtaUcsB+u86EclCSBi5aZbJYy5K8jtrVzOPyL+LX3O5qU8ZAUGKRUcoluilLAq5uoAOfd5MFj
l6Vbb6o3TOM/Rz1BEGrwQ49BQ1vR6vFI8b8ZEJIvBRYHW+Cyq5mRWbYV7Ju4spnFdPazE1momOqq
v3db3vrCvtkhnPaacXA17AbGclklPKZkptxRRW1s465csmX8unv2fcAXkvgjwVPQM0dhCbNy7Pxs
kFhpJ/7xs/lcRZrNmbPNUg8G6KeEttF5+ybq/2rZZCuPzUHN0Jab+6HAdsr7BSpQ/eQIWzr7wV1g
pJOltVTZRaA6leKrpqTKYoBTSgJa8W/hlqBXwIGzoiQG92PGCIgI/FAJXPIQ/mbZ3KMJ21AWbboO
RkIU3GWBs+3C/zqLuEP312jxItAQZcE3O5jboRsHkADEsdLBFhbitR4xH8MYsUK0xu4ExxRRDFvA
PiK/g1g0jBHcBrC4J1jywKfmCtS1P527EgiWAOfAU6RrjoOeECqvO8cmYaPfrNOEKS22zgS2AEMx
RZynp5xzg4gpGr9DMvr+x9F5LMeKREH0i4goTGG2bWinNmrZpw0hi4fCm6+fw+wmYhTSUwuqrsk8
ScWxMiiEIxvILF9W9sGnMxXcojjVJVbnFkWfh0DWqOpNbfXbSenkClhfg0a573GHCnPbl/WtAU3A
0+rneDnSql31Sb6WRg0A+M7vzC54U2I0R/TVdD8GcC1Mj4uM3K+gZWHxWTmu8KNig8odOhR4SroE
VO/oj8TRTolF6u1DY+9i95ldGPuwyXcKyQBn3GZwv9sXR7LBUC+VROtvICaZN5jZKJbPolAv0bSO
ax5Tg6giEDKs1j1GAsYxj7AfhFfEvIvHlcsApgmsZsq1AmwISmY1P1fDhyK8y8K1Ps2o1PlxqHN9
M9PIN9XeAlm+hVCLwoU7w6kVNvYa7KEfUAew7twRvY3OHnsm2Io2033X+4dNbr8kctul9mmrB4jD
GpdHHxCbC0jPQhGWQgeZcXdmlgHVF4ohi4cSQSj5T5Da5NrM26ujkaBUvVgkDrJTKsmSDWc+0Tm9
FK2Avml/cjvvcucip8PknnSocibKVruDtgUjjtUTpmaPzOBkuFR5ekjqmZ0GQ5jo0Jof+gw0Zc4P
ydydmkkwOkFX9R6weJFkLzlHrWP0vvHQbaTTc8bbCSPExsJgqGMLBdR9rueLC93DIa47g9uKHMWu
LlUt1hW7UGv45yWvqui4ftaJetExejjslEmtdHYziI1UfE0wonj8FjgRkIGQVCCvwsFw55QR/bK5
JIasr3fNYmUl10t/1a0CAvQpBItplY8lVCbUDm3xk5HYxx8sW57hAGQZvOm/Xr9HVJwm6DNYrGv2
kHX3HES0OYCxam0R9wI75/TrKpiSvwi5Vui1VnM+sMReEBXFzoVqXoPeMuAXYdfDuR+ui1Gnxuuu
tiMePSXPY9+d+rE7RfHvTPPQJPNmjCFicRnhdCMJN7zFCPc0/A24iXd9dh9tkgoTlvnyEoY8RTR2
aBh4xpHYEVmauh0jV9zMAOCkeIzhCfMqZ9ZvAl5hsh4siMzCqLcKHYVH22dMzk4NIcSz6e513qHR
uNybe6hi0rRgrMasPMEJ58Q/a5n2UYzeXuVP1OvnugWkw6y6hU8R9exRX7PkR4U6Sn5pERucUJyZ
3uvkAvFCErRrbW4qkM9IT9sDK6rjHA7vg8p/88ba4oQGIhuenQAY5vg8xUSVYXrS0LAhJTnPw/90
xDhQTOIhwTCKDCfAYPYvxchqVL9lrK/MhjmUPqynKPqqG9PXovQ3HMoHywQYzUdCG7RCb3cWNqh2
5C7zONzGhOmHrNbo6RmA/Pbm8FDFb3Xzq83WKUUpMaLbRTZCrKnYj+jq8ig8Taa7tWv2jvFPpaFH
G/DOmvkldAmCiSlUvObLbaPTADS3ZxRjdsnPnEy+RTiym3/obQtxLN3Y7cHL+r0GOUKKRcwMGcrQ
Xz1Yf23/QQlzmiNvb1JiRIkinSzYGhiQ+bX4V4hFsWlT9EYmNthHpSVbI7lPIMUcpt/1gB2n+1Us
to3C9pX8GeVXxvVvcULI+cao8w71WIX3LBK7sTxTkXBxsKd2XzoE21n/XuQXzGKjSZzopmj9irkz
D//FMM92ht4CYm2vPWoAa6x2Xs3pAnEdTwzF4VmUq9n9m+sXUV7T7LOO8DqSRmfGm2gEf/uYs28g
JKimbM0g9tsMpUrmk1704EKtjqEMwt9QzzNMJ9dji4sM2bS3WMvWaXXWIXjnMWHlColxQGKuvusE
6yfXA+8FYTdEbgwiAu4uIj53PeLnWFk1A76gS+B1w5eksUL7vq/cjPV9xa7CPEiKz5nqeo0XAd48
uIuIStsboASy/aHydsMfF0B31z4Kmn8ahRX6FYcSXX4m4WcefxYZI91YrSRz6iIBzrIrvYcANnEj
l2RXqB5TT401ohVq5LXCj4uuRLHY8fhTp9jOwOWFQFzIhG3rjzYAdiLSnZV6j3rNujBK6u+IZJPJ
Tq96+Ozk4bqS0wbzF644FhKU4SW8iJVq433ioiRjk17jqZ4hA5SQbKLZu5um7yRf7Omgd+Y3pYQP
CmHrMsewvP64MKaF/k8f/yLCYEz810hz3fEQgnKpzCMm2M2MrhPvCEcRr3wPwZkkNGZofpMjUe71
dSA6f0ADYYFO0HADKIZ8evAWhvCtLY+4RtxU9G7YUnS2olSryVtns/3Ia0Bofb0ntZLpmhkQNGbH
7JUUX62Qu7S2wUI/n58cb6KBTP5ZPRm7aEeMkQbTcPN1RLoof61tNP5aIvip0R5VfAJSfJOBCFfq
OTdfsg71N+AELbqktrnKg/4w5ldVneb41eMgi8DSFC5EuRRGKpUX9vemH1fMCYuJruS5N2BVG4Da
+CvTlaxHBklOwogOZqlX22dQPHkL5A4mAP7Uluz5erE16u1HX0Md8EyiUQS+O9Jx0+A8tM21yf/V
iGdm1TzopEmP4ZMqk5dcG3xk4mD3di43HXZdP6lSfErENFgaYlFma/EeuxD7XNNPZfSjMZHvLZQg
wttpki2jm285SxLAicanMuISplUfPTVwFcwwfyrs/Nzi5HMYftkieXK7W2OQe1yAo8R/hB7wHKD/
wTb2oMR750JODo1H1dXnRDyP5o9JEd5Ub7XATevemuQdIxvj0W2mTlYb3zrCjWWi7XRL7mSLKZIW
IiaQMF3SjKT20IcEAvK3mEgL1hLrXS95a5LmO2hin8keWQCZ9zKgDqbB34EyAbBPHRkyKyHQwsSl
XVzU/DQjMurH8qoRwNZU+jZ3+2IVMCbr+2ijx7eweyuCP8R4rXEqBMlqCTGaWMx6p/Ep+zc92IdZ
XE3rCQ4Mr/1wiMt2K1DJ97a2B07vW7m+s5xp07PkQOtQkkry0KJQr93gbUo0X8ziIJliltXvVH2i
wNmmmM0aYzrWqWBr8d6GT07+sJS7IaK6eSCClxBD9JsaLzi8TMtCL9/GpzykPathvda8dDONiuVR
9yH5g0yysqAyqPAbAfyGzRI+ywQxK5P34T72SMUYw+XmQ0sSlSV/pvkbiv7B6kl2QtrRRq8NqSQZ
4kmHVYaNkSCe2Qs2DXc88IRG1PQP6P+dmn8ymUDd2YFAVCwBOm68S53umthwYsesPJjh0wwNreZv
N1VUcOJFgajKxWdLqB9OF+dxZg5oMrT0dZfl92+egh9tX4UDuGn6MMS1H89uFx4YOvIVgHeLa5w7
56F5BFlPgbaq4Wd32X2ueDdN6JdQvB1oDSiQ45GJ4oDz6KCzKuEocDB+OZ8kac5Geog0DDkphg9n
xDRsrQq9etbLGI9Z62PqWtfIL2xxISMZR23t3kJxTrF5kozUvPOqB5K/zFZzXm3eNzGy+iE2THtw
k4+y/tfQYRkK1hVXX9X5XfMlgKhRCg2MwiPuKIqt4EIpoPo3OpuWUQRKSJgCE1LgE5o3wZoT/SuE
bP6bkY3H5gInVwVy3kVT4QV403ANVo4Cr936GpJTBoHH1iaaCIPl2NwZ460joJcOU+BeI80ot/cF
Rge85NgIaW6C9CYgWOji1oSLWjtCiRT5qU23ASpeNl/0rHV0q9QND+W2ItFbQLMSfsnrpPjGdvEc
yiuCNDi9DVQpLvNwWJ6Ck3TRKsBV4ust7YEICWmcLAWfeLL8nucXRW3C+5ZczBEmjJH6hbadGbtD
EhsKlKGnoHlq02NfbvFeyOLBRtWMSAmk8p1uZNNOu1HkO7N5ZFNg5Z86n02Eqn3gx1oIvCydDG5U
rBPLF8KI1w0lrja8ZuUlramP2n6DbP6Q5EvMKzsE4zOYaUGsmQ3p29gWvlcdZ+jCM8OVqCDfz8Ff
M5DU6/EL8uFlBTpyLnmZoetXpIGdCH1hhbf3eCSKzOM8LNcdItgIJSOJArrT/2bRSYjS71kuT6jr
sxSqAO4DkG26SwhIOrL8T0zSBMKHSt5VeWjJ2Klj+L2F9djmOVYy0poosTMg9oF1EChcRpnDNZpu
utbhr22RgY7ncNqki91A4MH5bEfvgAXZN7iwSa2MNW8jA/6gQQhweAaP1T0DFdpqMXpny+Vid4YL
9fTKlFzw5FaJfRNK1tXPU/WO0oq95KqCnCrkuIlMHNnADzJw5MLE2IMbSRDng0GBe7peD+P84RBd
O+WkNbEFCRLvGstzGrz8DwBqYaHPFQHG1tZQb+aMHoHaN3BOOZN5I+SzHbtLQo9eWNBwroW6Amox
CLoh1RI14dEmhsDDn5rg6mGBukM6uGHoyCP4IEHugxaQvX2mKICcm50Z8JOwlF4NebdC4GQzsLzR
CgCjen5RdMRfGAi8Rr8Oq69w1viAjugfBFCdeswJrkIZhgUBCnsy8JLJs23LaIOlwmMUHz7YXsbQ
Pauay1jESyrKUF/qTCMDK81+IQD9i4Ok3+ZLbHSUo7zTUEOugQsgixgYryFcwVNrcsxG1oKdF89t
JW/jAAZJBSSiePACGxY7ThOhnUNG0uJt1VuxQyi77PrdkxiDf7i4yYxko9Jm5q4z46O0wkOCusHr
yBKFSQN80SPuTkT5FdEeL1x87JxuZ3kD5aS1cGnn9jrOE29SjfPUqyco/zbyyz6eT4nMsHLkFamA
hiq2Xa59MNjZl5IJ77RIASab/LDQodAkalzYbP1bYWIxUzmmLlAuTNOM4JAvPaVmnAxdHiNj+tQm
Jl8OIdqdaX06eFuRx1FyMUTLubAxhIzYTTIFZNU4GiUnVp5uIuuzh9Cs98HGRMpc0tviCyJcVJk3
FpVXo/TexzFkZ4PsJjNFhBQ9gq6rIf+dl0X2MH27zCkxKsjJH7zhm4Hqq+e6X0E0teiKEGi6i8dr
RkeXIu1chx4TZcQGF1wJV1o9/YuHgbTzjLSwsG4+qs6GjoHNzKvI0hwQmrhdSsZZ6y1VEV6DGiUG
O+RshkCeWs1GWNprBQue5UxcOecyEt+sR3cNXayDAqqwDHAsyh/i+LmyNS4JTBzEnFg6UxrcL2Mg
DxGqcdOBDoFaNnGvQoNoWLgvIyFfaNLxZKA7BP4TCcKmNYqtObzI3Dp1/S3GsWApXtjFHqT3gsMO
+Xw7Vk9jgCofq5TDDkX7icjR1uxsz5D9s60F5E4wZShF3TuYPIPxXrtzXRNmYbJxbJ5MdyAVzmnf
g8Dxe3hxiKINlo9Ic2EwOqRBmEmCIHq69dK5G3D2o1yetYy+mHl3lL1gtTgMKaQIradSRDJrjhda
qk1cNydDPgvYGqg8SVAgYgHFS0wDj0OPSsRkEUXD5X2kVXnIrGhXTupVYs3LuBLHZaneWAfAPFjV
GKoDwUxo/5rG2Q4Kp1EWkBkWoYY1NvnihvVGpjtPJClRCXYbI4z3KaEutIZULMNDx0tbVsxs7K3G
X8M1nO3UvPbtvQ1foAl4uJJpC4PiKsfTFN+M5lwDk87AS5VMKokqmmwo/CxtWbH6sBl2FTLzFH2O
zqBxzDGWeHDo0TMnsG1tSNKS4VZvfSpoGNWrjiousJstSp9tNWTnmWIx074W7qOLwqQeTgkTcBbs
KyMHg4+CsSmG3UTUC/3/SdWfg9Zu7eDTbjgWMOrCcZtjisMkAI681xnDkBxBM4SKooPEF6FmyOX0
MTM8tsjQ7BajB86rouRdrf24Tom3ATLaLnOjRdKPGatpMRFFdD8McgvN1wPvDm6JZ3eO3jLRXnNc
Q8sbXcz4FRcEkFsceBIPteieC0zTkm1w7gx75Oond/pRMMD76g+5/MqGWDsrOC8VcaXsghsc0WkH
5QjJq644hsS4JTFmHRe8NMZeR21fGc6j8hbDyqxuVrWb2q8pfqsGHN6te9FijI1Xl0ctbmxk29bD
2H2k8TWCf40gc5XIZuuFLT9s9HW73+eJAIbcbiT2PpMFCCAZDAfdupPea9gsiXhWYfIpU1Da7vBT
m+Q+j2UD9DcMT5aldmFr/g5JhkJSPCRO/NooEkUz7IlpwNlWGd286cZ8NxoWM+ZKh3NB4VhOlEuc
pczRhiPojadW2WeFuiFiqJWAX/e6bG+NyZ8DG5OD3LlnwXhzoc2FQWusI6wSGjIjNM7iHFU67kxT
4wwQW4GrPGIuK7KSvVG/nSVstWgiHHvxU5gPplTYpLVPDwILMyFKnziuBLiL7AQuksopjndsmKi2
0+KYaix8DaSwK0gbkJaz7oxFV67tVPSYpSBhWULBDiatwhutY79cra6BHj9V2k+oD3urbUm6T7cA
kFyUu6xh4ip6w8z4pQJrwYF82MYi45udtwwi57rX3YAQLCghki0loLaA88/AnksyWI2otHUZWk+4
KPayqD8qCTHTnPiaLHy2R4REefCnwuFYdxL1NWfuQKpPHE77BuR7V5ivMg+vVYSHM7C/WrPFlVa+
pGX/CTZvPHRtQMqtqK6l+tQY6pZy4E+OuBHPqM3bz+CshBU/GNciJbVMB5AcTpd5yp9KhD4yI79d
Gb6jonUzjveQPz4mxk2QUEQKF0CvWvj3Opo23Ux2bIL8qFW+srgzM/3RcJsOKw8T/CxCeZBVxYeR
QR9orFM9EiGQRMNdMZBCBBRepW0+x1p80mENmWFx7iu1jP1YssGiEIzVywC3TmLc2s7G+aFtWdod
tbD8a8lT8NxwJ3jRE1SUjO0Z50UBm3EeZW3doT5nRQdQ0smJ7a4wUtoVtnE3/53t7lOB/YzTgQi2
YFZA3WEyV6yUujb+J0xI0zUntJfcqs5jqZnN41bqGVQCOTxWPWJ/0RJglCdmddCMzs/TidVkV75F
JrdbUvsljtZ1KRbzlISGq5aCPmu7f0jTEP4hYN3BLHuoBg+/bPoVaCDvIzRec0oQq1nPzjmLab8s
1exCjcgCLbBuUwA4N1jCj8gu9OcJrotjEpNYVtem10faNmPiu6L5bCIK8crWNxht8aJDXpo0jS7Q
YkrMc5e0D0Wdf0xWdMA7zx5mePdYJgZh85alpKhriALxNR1lnvTsBzzOJm1XOyR+BiFO+c41/2xp
XmOzvqFJsN74Bncn4wwYcnXXR6BeEZZN5q3ghc1cz8hBwOjcV+m2MPpi3+v1FxmQ50zlP0akTkZo
nE19sjaZp6c7F+Vm0uZv+GOOreMsU7vl2u//kL/5oW38s0cN6YH9ULZsakYV+Hj2faxzm5mdq+3K
06j001jDKdbKSz7LP9E7j00fHBuj+ucaVL9a1BgA4GmzhkF74+zYufUAYCo6BnDJLZG/1m7DAwBZ
cHbii4jjTzOfGJLaG53YCy2xD33W7DLBpM8JkE3K5H3q+QSzwkLZ7pogKMPqhx01ruFl66Lfar2r
L04Vn73O3jnC+AAskmNDSj7QIB3HUG00S1+gz6s+wGATvrg9kZoeItGqTHbofjZNn+5jwM5eieif
eNSymv6hqtrkQfBqmEtcgnskZhMntcW0IAlYJ+TMZYJa20SR8UAA3xP4SGNt194mVyTUdJyEAH5v
6AbPJE2yb6HO6xWghaSc95lH/1bqUOcpFswkPTVeNoCLz+9j014mSOiavRjZCqi8XtP45YhmDl9U
zhEs/pwWX4ViVYinAaObJog00GFvA1VEXWtzIisbvH4Injmb7tMINqaLT0olT3GZnKeoOTq9s0x1
Ya7YbHecybtEkfUCQoH8805/yqP+0glo6pa1La1o3zk21Yda6158rgVBRUMo2IXAxKIkjT+kUyMt
4uqLE0aPpkIvWE06WoUUq8usX9pBnbMgzjbYCUEteSYlv+HGG6ShBICY1nScHe1H69waNEN7GzyH
f4YBfw3zVNLHfA5l9WDF9LrGTBJIj0kf9fFTLYdXcyB/ooRuvEYG+Ilv7gw38Gwn7ZIS2n1ZOqvW
rJlfU7t6L1hflxE5GABGHmMrRiKjb1rFxj4z7FPnlfpW51SF+IYwfnQTJJJJ+i0k2SDSHLahwqeV
ivystR36SLZaqAowS1iFNLbA4WgHqvcBDRkTbRZ12vQdKucYk7+wj+2pZr9rpv6QLbmodBNJYb+g
Wq22NfMAFDwpw27xCWyWGAMZti+o+/s1mnF+D1w7G71kTzV1JGGVNa4yTXuP8poTaJofVIPYlFds
VcCiW+O/41Qxo3rHu/ASK+omnZEDa430OlrjrRqpvUqJ1tw2+4OoI1xj2p6D7+C69eMcEDnnstYF
7LQE5/BxHewUi1CKyHErM+zaNSZEv4MIwg3QnuqJZHBz3OjoyNf2JI+1lobbZk7EBtPTEjgT3sfA
iYlm6piBsnoykWVsUVpC8OFdk3aNnNcjtqVtn6PYoSZ34BLQnCXhAOhAyrtBRrLUaMca1s+rNg93
7cA6HFcLhaRN+RXyM6KQWageMA0mLddciYHleFwOL3JAA81PfJc1mzrEErtAkGgVddPE+qgR5yTM
SbRKhPU0mxHhRsvcioFRcEOTTQUT/9b0iKlrgkRWZ+4B0stjkITm3MAkABZY8NOMpMj80tOKBUv4
nsxNyy9YvLkRK7HYIhjaM+Z8ZwcjFtrQg4s12MaqF/2rVc7c/D1xDGHPfpbafsjA0omHoMv3rt45
7NVpYQMJs5HFXYL9uHSv8VgsPvpB3cNe21nxAPRpHn702PicI5Al+ZxwnvDB6MP4NHJwNZUTwuLg
WjVUclZIQl5B7XCcDw4PojXz/whDCJG9I/tOXqQwX0bIGKzo0A1KPf8bE2AtOkQ4Xip2daHGesAb
qm7NTUEDXlEm1D1J1CWrD8F1tJJ9Tmy6/q/2CLRxcniQY+2+eW77UpRO4uNFeWjLHKjBlL/hQjjN
1rDTZfHs6PUuy4Ln1J6erWK+hH157/ErWXBnIdv+AzN3raT0tZC8a31gwe5o7rayQZUGFV5Nx30M
m2DfFqVfiOhpshZOSoo2MnEvNS7n3KOmgi/uD2PNccSdV9HnYTX4g56qrRH1XxXp3kHP1TzM6b6z
dZQ2A3P91D1Atj0VOqAMls9cLlniR9WyJ1msy2OoOfj8PUZ9hNpOfPheSjJZvzhMOvOChPTmacN3
HeUFEwd5FaWDoJTuEQpI+k2oKM0qY4eq008OwC8XZwYA45mhWeCPHfxii+bE5NzByf4Xc9PgKcm/
8DXdkiD4Zw4EF7pNwiHs/DZufQUv+gL+nLLMerADPLFxwWgzVNc0hTXSu7dxIqkLZD1JhAaae549
nDLID3RAlGNcM4g3LM6/3ESGoAaMDyFby0CgP3U1XvmmUUwo0x3+fuqXpEcflUdsOzI6QHPy9mx2
D3KKznXW33VX4vCiMmcNsc4j8nxQ5D1WVnqyyizfWxnRn3Y/ndHqFmSaiidYCDvb6A/A/G/FPH1X
xfROycwng4SILfwQkGKRA+ssprWpR9pJcdxQn0ptuAk8w+/wesOnDjjwvl7SAbyK1UkczyXlNOHK
/qjDvIbanD+Yevo05WZyKeK0Xpcdi6LWhYYVgWQGE3mdus7a2oxROHbo+UbBZEfzuHFmDWMlwd27
oBEvscg/JU4svMQN7b4Sv8jc2RDI9lA2A2O7sd5LKcunnlhmPH84oVVCBmPXZy2zP0HaZ6Pqg6fc
9yESIMoytLewWPd2RSvEJHPdVOw2O917ShocSTFCk1WajQ/VPCxO/wzNqffPixzuGdsfLfQzWQMc
aF7OZnLHWQu5b4bp3Obl0NL0H+ZQN+VOEFEij1T4euAnxP0d1/wp0YZ7UIhTYMkLY/qPcBQvFHWc
bBi/OoON3gw/LsBHvlITk8hpll9zSwAHFNYzDJAfnLqvdUEJkhMkNdT6G/AS9ighoR9u0PwVGZOx
FTjICGpTah2nvv+KHFduuaS6PSLnzUAoJW/pSOpVN201iFx92DkctqzFuBeaVahjFmiMlhn6YKIU
IfIh2Witgl1mVQ9FVZxiDwiEZFpKdQtno5isj5zubNtAqWHGn9DA0FZV1YwTw0ZJ27vTR5AT+8n/
x6tHco0rd7WHug0C4z9um/eE3xwEzAuEhIsFRU8zjGE/Fly1gPH9IWEcGfEKdRO3++iCHShe9Dkl
og2uXq6ciy1pjlF/0UA+B0HHEUsSS1w/g8HAmGYw9Qm1W0eflxjdWWTuhw4jgJUQkH7oShsr0O9m
IR6VaZFOMaltQOXNwrK+2Sl5NIP4naeQKYNAoQv1RmftN4fE76X2wWkstiTTS8b4ncqX4UsyT1fH
sZ6Gbgkt0IJfJmPM/vE32q394bbDls9gl7pAdiz3xhGwigsD22Clhz7MlfYBJfXjWLHMG9FKbJlJ
E3pVx9qpaxlteC7W1YoBkt8aSLNYE6pdPs/PKW9f5qF76BKMgqE9XZlfSSBnkLHSGhGSmSNzsk3R
roSmph1kbvwHXvCWaDBTCg8dR8vzENg2rg8j29lk1C6cGa6wQ53Wu16DFz/r86c7OCfLvcuI0rmI
7Y8evPfG5XXZW9AOKaSWg0+BJRTs+SC7k9IFXCFMjgHGREosRm4YnNm7CW6WKJu1I6g/oCmwmzPM
cKMDbCyKcBnjshen1qqc5zaqR5RfHLc9OhpqUCWYZOaI8w3TW48CiYo2LMFhNYsV7N88Wcsm1Psu
pBmsNbSHhrIesBK+17rIEWLXv+y3MbTh6S9TxGxxeMp5GNaRyUS36bDuG6BMTN5vjKPJWgtpSIPM
/pcSR70GW3qI4IUSccaHJhFE8ZoT1BGH0jeQM/ExqjVFDBID1CEbJMEQWOvUPLaofDPR/NhJ9COs
bOHTP9Uhed98rW/VnZ8wX6ljAtWaJbKhH7aTzuGbmk/6jJx2UMGPkVHIatlCSXODnTuiCAA7i6NO
Q3HgxsuC2MItEg1LnlBjoSdGUWZxH7f2jMhNA7o0klHI/nqBKS38GuWT54xmsFgoVcZ4nz0ikUb5
nExATYyAtzCBYgefDGZqsY8t8xbV8VYNxr3o1Dda5SOEWLRiqvhoGjEtj99fUrMxiUh+IZJvTr19
0RMsGrl6sVdN+jqW89Gr2rfQHH+7jjc7ld4TIP9rPjTEHMURUpZ6Xsv+fzgiJV5Tlc9kQtA/tr5k
wzrGbFtxKECCcUufbeVfQyYz/0b6ZIKJYkpZQeoe1Po9FmO20dzD22BQ3wW3/Tpmk3/P8/EhzpwC
jhfJPOAUvkFxP+Nv/AN/89UNTUDCnXmohA1L2iOpJVFnbyj3UVL4NOO0oa28FMKBMuG16lzJoH6M
InEGg3XNoxqaZ1gfuKU2ZlwzPON7Yx96alvUu1McL4D879jQgm3pmgcH+TP7DMET7zY/Hm3nNCJY
tDu2/MVIw04qWN2SpolObvElvTnhuRuME2McCnTB7xCQHw7TX+2zwV5wI96JUadxcANyqqeuJqAx
zeUDAllOf8e7JyAQcD5zBo24kxrAShfNLqqdKZFzmrr+6jrV45ROjMEJCodRx6Mxs48jbMn61izv
Di7db3vrCLqDuTiqsv3iXZoZbft5wHrQQ8polRAG45SJiAEfDUCWkbcEWulvU21+uD2SqKySV1fT
/imt0hlqqtZPWWKs4qT8hCEfs81IEXNiRg2Huzamr040rSrlHkyK6hk3Ly6/4CkJq+dYzjspus/Y
Mj4nwiDYHkvm+dZ3MkZ3xD938ireVNGfwFyQBB2JtZsCj0zI2p3mbYu5LOXbRgJlzyx3Xh5vKkWZ
n/VYguo+vnfSwKZYAA+R20ZUp2Kcdk7A1sHoJ6bk2BM9R17rofxs+wjUWkhvNA/s8EBTdcn86o7G
MdBHBCyx8T5DZ8vNYBvl3i6N59ckSO9ORLZV8eVqCI6lc5rT5DoxxhwcMng6eK2j/RSCe4SERfqe
w+VI/mI2I//1dg1vaKDaD9HxIhrE0GkUkywHEcqQJaW4Ilk0J5PDahFJUtiysP8Wwyf2LErO9qA1
eEbB5WJAOXJ5kIFZkmzfnct8uiaTwRRVvc0xY/Gc64cFe1Xme2U2hJN3H66bPHhzelfEVAWOPMpY
bFty07O0OHXEEFBoHDJCOurKeEvZwjYEEwmmwUTRNr/x/JvC0GaT9ugx1lUJ2WVE/U7LQjrNyEdj
d7ZTru6XBW2b4dr3TkcjYBB/OWnRNZjDt6js9jlHdJWTD9xgblXmMekp8gV8ANcUflX+6eVnCbK0
DNPzkKL/aqqEN5AndVuWztlzDD/p9O9pGn2H2s116G8rvSb7MyDzhg62yf4619qXUco4axnxv9Jp
rFpl3TNEWSX7iXh+9BicBBU5vjyg2BpuVdP5ttvvy3bcNqWNX3dCTGqtq8F4mcpxo/I+22gdvo0l
btxsXwhje4vj6arH3ksZxucAiTfH78UjipuVL6QaDX5IcnRjtSXC5imIPKAHC3mDM5nYtIwMA9US
Oio7/drV07hPcvoxc+RKTOHUGtLXe9Zf5EhcNINtjSBWe4zmr5wgOQMhChgmxJl1VK+DuPrijL3M
HuOJZuRzcJzpL8nGXxk5GXgvDQxSQgJ2FSO0z+EghfCuzy07hIOJERGvROadHA9EQDWWj4yRPT/t
+7Mm3Y9Z5fUa78/dzXEfG+gOg6x8nEr09iERohSTFvcmKxXNhKpRQwh3QtCZczO/8zh8dtAGSGvw
6azQh0+YHgFHkr+TWHBhReKzdPDHPNnaCZox6OZnIrjijVaDV1AM0pyou9IyrDqhjh6iPsnyqLPz
U4Ip3Q3yA/zkk1mS+QZqyuhAX5hQbInFwJBTkLCSSLWBRI8sGHNHDJt8VUXhO3BlrlVhGwzLNb7S
YiNvpbCK0GUzpRZQJhg2BOROTFDbPUI2Wr3C1QJyL8WQ/bycwjPTy5Vhw5+0JoqXyXRRVI0vBrVO
rSOlnPMjDcB1mZcl/3F0HsuRG1sQ/SJEAIVCobAl23fTNu1sECRFwtuC//p38BZaSCPNUN1AmZuZ
J31iZlPgkxEyO84UJ2NBJEL86lz8X2kDPps6KXuTTozxMsN/wUGs28i8BpUJgx8DU2hTOuy04i6b
uD61zFsal+qoHFOmxU5OiMM7t2tUubRDgkTcPfECDsmlFs45WkY+Yeqap/KouHVM1nIR7dqQLl+d
Wb2GSpxzg11gCdBRl6rdYBtAx3KH/ZBRJoujACHTa2iDU9VwcLv2j1gu+MIST0JjsxuKHTy3y9AM
94UHAaKnFmJp1zgF+laixEPb+dd4QQwKm+WIkHGYwH4zL9wxMqFOwj0P6VJutQrQmETxC+/itleI
i+n8ZuPn6Kw42kgcMkkL/B6/EcrqrR+C7U+WHXi/uyU0jz5Nv75cvhClDo6u3uB896SK26MY05dO
d7/grPB82yEl5ThZeZzYwbEtqjPNUtvO7r/ziSN43bvXbAEwPLl/Yxx/BjjNVeHtOd9RPZ+1xcae
A3YOutDD4WRc4JKVemltFKF++HAUtAtpxGu0TBfXTSAj+ce1Sazz+/bG0ECBU9C5M2Wr+TFWP5lL
E2DSWA+27rHaR9VnmLk/kYlXzXbtMaz9ZyY+4a1xzJ4QHheODI6ruzy6dvkMuu27qvjfahipbNWA
fYYrxDXwq6fOZMVuLNXzAAwBjaCMHiI6flyX5dhPILCRoJAyIVtH8RN6afk9t/mvFfDzpwExeDC9
RAZXGbFKzaZU8T4z8xYFBpRWdvUYnlg51tcJ9+FYEEL4M+ttSAbth4fcquL5bBfNtTOcBrkDP0kI
ZB3oaCEsaOEZGa5sPjTpsCPPcDKqucfnfC0ldpSYqyk+FqSCZUtxFnOTel/DkOBsjM2yKEoEn3yT
AQKcOIXf9i1M3Ni99ZGh0qE5mZhVjnTaYYqrk18tz7V0PlJnuJP8S1OAjNvIz4bvslIBwmr4lGbF
Q0ykZhnHf8tE/VLvlVw85SwxCQRP3FU/x1zu7A5/4dxiOuhR51Mhr/YaCfTMe9+qbW7IjVOViPOC
wJebcfAV50S42BqZBseRvEfYfRNR9ehq74NqOIhodKtPTAGxTGfhtIcS/ZOPwQk0wKMTxQTumosl
8tcl5ZgXWs8Vrll/RliYihND54PyxsehHJ5Drz1AFz25tM7UESsHnpupoyrDiorjPI7HlIFV0Av2
CfoHR3H1ZInZo2eY0J36WlKNEp+sGN+E3T4b6B1lYX3RDPVZM3Sw6RJQwCKRrcN1/0dt9LJPDi3X
esgfnTG6ZiO8kV4Wj11ZbuKsum1wHaaV/dsF0Gc940LeWi2njg2vka3BYWqGU1nRgDdTFcxMCw9J
BwnXzz4J9hDQHDreJowEMNKqdNy3PDjFoi6R49/F4fzoKrJVnv8X5cFPj9SB3O49qQG9iGoGifEk
k5y2yAQGNr1xABgriNGgj+7tMbogAq7N1/9Z9fTkYHqlbOS89PwEyxhtKpxyTTSt1Y3bOCOYQH0i
Du4YJmwdXnL+TBmFaHvTE0jrfUM0vtQMRoZwv2TTVYYICIOpj2Pn3/WlvAPd+JWivwXcsys3OVuu
uWR1YK0lN1hKxouK4oM/gEDV9T7MrBfX5pGJ6L9NSH8BLLkZmTXeZGxSEdcYTPt0C6UplenV1uss
QGjLPMCID1/wPXt7J4KElK1IMKdZFG2N8XHCNhA2CYBYNmfsVfpEDDFhYlG8LT6KehDQoYKV32IJ
wnKw9cOM4Q00qkb2DoIGFQeDtbwjn57nilFUOqKCTZd6dHdzPr9PtnzXU/rIVGcTJ+NlbsetXYLp
okmRvjacwiDD/Dnh5s6FD2Mt3FZNKx9otIwuAfQb+eZ161whwV8UAPLcVrkHYnNgFLSpCpk8QASr
V2wjFPnUSz5BF1SbWc/tAx6LiKYnjAuuwA+p8L6ffbgFtza27ccF1seFEcUa9prST7y1+kdUGMkX
1u1f2vEEUrIg55KrQW+iMZ0/tSL/JXrN4lH7axS3cA10jaVzt4tkgfdqIvw+6JVLmWnvBHxMPYy2
b79HMg7zNWmszws02A3VYv62BjiCm4q3IPIcognDfFUl6j0V5cpjrE2UBnvvDC+Qk/3C7Skgw8b9
3LiMflrrFtrebZNNb+Qudg2+0Zhwvd11Dzp5cujr7pX9YGMfXdz6aAfEHsePvEJ66FfoL4YfuTYk
QQbnn00hnJ+xuQkS9Bh832Ao2IHCmxGI5erE5uqGZSwwn1xosGTLA7Fi9H6xWxpe2I4JBAaMolDg
iIubYLBv+oIxX+BuaDJ8KOkTVzYlg3XxZkXpmUjdSebFcQhBKPMO99bIucs7p2r6V4zAo4x8HHjD
Iv+11tEpaZDtRtZLCLPUBO7m7s9ky7YEDYF+hhZBGyJTqS6kunr4Zg0/eBxjDftkbv55+Bby4A1+
5c6G8uJ77iuWrI0Jut/FmS+1LJ6imjzekmzp07rSQrdZh2Uk/g9e3zP5j+6a8a+2k4NxOkAi063T
3mFfufUWCiUqqtGrgNMkQvkN5rDzTKEyJs0bHY70+UCSrtWtTq/QS5j00TBaV1s3IVjnBRe8mLcI
TljNpuxOWMWr1xjvFA5sKJbtp2di3Ls0nT8ygLavQ045a13bq8GF6CCxBSbIBIa7eb4T1XIn3eac
JmAFRkytPI9ueq0V9mA3f5fYAc6pyVIaROPiDl9Uvw9j2+bpibjqIVdgJpvMk8Zpx6A9/x6T/DcA
RASCZ0KAFhz4CWDfjBMtazAsrGva9MP3MhQx8vxwHsvkuCg5n9tM9Fs8mw9c43lb149ExW4KWLd9
aeNm/NKV+RJm+BGTf21b0LNxj9YxR0TYsMiqUf4y5iTQNYBMcGwa5RS3XKci7Oz7Xf7SRHmzFwM0
qpgCijUTp8PhioRy9D1I4K3ucF5qrYb7wAriF9wg1j89jupk98Vb43rZh7ZwlLD1Vuc4p1JpKQUg
VaEAILLou3babIq4Vqeuq36os3oWVo3XRHv5MU0m9Yqm/QuT+7/czgMAnimUyyCkCZmWM1MR/icp
VZ6YBI/nlmP4sS7KEnI6+SDEH/XPGoeMkWoEB3xZ6cJskylmePL+9TyBnq69ibFmCMQeH8N3ldD8
DlfgzL5Z30LQ+4Mort65R/C755W+9Hr5yZPpL6nIK+v6tXQppmJ5wJ42cZ7lVdxbWPcOxdRbn0sT
eweVNIYqray7040Zn9o4oBS5F8lt1TKzTwVbY1XNeMui4Ad6HiGxxOcuwqFiZpxNxUCuwBBWkmSQ
sr32sdSme3CBMt8WFde7uAL7Uw9TckevS7KPFOwgmZ2aamHm0KyAMVU681ehy1+7dryHrG/bSxqM
T6MrXewHWfGn3ZHVanJaBEMX534zoMm5EWEJ5WDnXFKefM/DgrI00RqzwIdTNQ7ujJE+SQjHjKeq
6qz42tgOUcuqhRXDr0DaAGIyO/q/eqSyAK3USZsddm5BKtwxr+gsakv9IuD/pmVYHARFTGwzkg9L
IzWx7ODohE69LSFoPqed6I9+QHkbQ95rkkq6JiJQCvwab2QTv5pl/OwDwjhdKJxHzyYiKEGBcBwd
+m0amJ78mezPbVoA9nBMMd9FQIl38RyfCVPjSIEtAda9X+50LbsNNtkv3/Ly+9m3geLGdvqqAy/h
8epSaujEe7Pyw/ulnT/aJW/h67FcginAmxQu1EESQ+IAGS53jsFFlttc3WcXg+oU8ADVMdBuLzy7
phCQ83PyvL37AsMXmbORUN0KSrZVtJivrkw5csxMFmY/dF/0QhoM4ubCgDF4jrtV7Angc9p0RB2d
BWVHTlzqHGv2b/EdrUsmcYmG8U8rsKZQZA+AAEzqPiawtWlLKmrVaBwCG8DzW2e82vhJ6LrUffdf
6OOGgRxUrhHollC/aF4ijoaH0orrLbWO34DVA8pOGmg/Geff3m/8bSyK5Ias88ywjkujiho8Hfgm
913tFnf1rOOddoyHH676F8GdhV2vqVhaBpbkuOCIHrTDg2oYEi6eSbZ2lkfXANLi1ploxEws3LKa
toIbvtpNprzgprW7T9WVD0HJAK8U5OKBlPQHX4wuVEypzk7uFPvMwRUX+oIMfqOx5iQpPPMGFSKZ
AKoOmfevk5F7SM3SfBRL2eNVbj99JXewOc5DkaN/ZbyZTnAZxubTchn35xGaYGWRPs5gQR21Qw+k
sXGiDNAGaepQD1aZImkF1Z+/QA0fgZbdID8796ruXzrsRYe8To/4t7geEUYHKgZfREf987jgKGYQ
9Yvn8KNu2g/X0i9cVa8IBuKmYraDOR4c1DDTH25nCmAniafRXUHAfdT+QNwsGPMlEPj6lWnQzssm
F5xJTTnRGjqAHoTq1+wkIBNGE5a7k/x+YIu48fb0MtqazG4bEz4Zcn0aZE5h4np8xlF+UxVtcpE4
sW+4CnrfInQh6cwGZsBCxw+ULLHFRoWQ6nTID9M7n9Jd7WIlHQQ++6CQhIaqAieoNMF/yqJ6N3TW
TVEzk19mrzkF3YJbJUuTk3Lmfywb4Y3d8NNBrbM+DHsygfby1p1iwl11dUv50RUl5K0BAXKrebaB
D8yfXAARf8v5s7MqtY1mxioJY6hTFHP/EC633mJtKsyZUgfMW27lBG1jTmistaHYbpdSPzHTtHcR
NRs8kRLtsnWPle8WW2ti42FKpXCDOZyyK3qMYqwEFBiRRdH6bUjG5eBKeeQMxlPSzfdYLWqyytAq
a7Og4FVgzE3/iPvpknA83+N47w9div9Tq6jlqZDWLiw4zdF8wVk0HQsg2pyUAjtxdqwZ3oWi9XHX
mUADGVgieSyrsLpk0SD21dT71GDkWAvqegbtjSnnmCeEd1Nb4PSz+AV/8pHYxli99QT7yYh6wYFJ
20RnmUIeC2BAYb/yq53vEUJrq4JQCc6K3RB44clfqmUb2SkSsWOffR1Q4RlMEVmdGOsAbnZnnRt/
e+PqJ4+yHydHMWONGrZOW7g7T5t5D8eZr5yOcJj8LjZX0hk8G0lvni2P4KFgsJP706MirwLBp0SA
6wswYZkt5X2uXe+39ormiPe1uyWxQlArW4oN11byENMo8SwF+XGp5+TZCZf/6j4lVohb9GUclvhJ
2Q0bU7teteI+tFktcAlDgEz2DTctTv2kKhrL5pwe0LHlJwpjjT8OH3Ki1bdqSjo6ot77c2X344g0
3qcmhFdDmcsNTcpwPWGvcblxNOJrmp/dANpKXvK3aYKTibardjvrjImdyMb4lBnaWVVTyF0N7esm
peVlS6QieVW1Ac2YeoTqnOAtjl3Kq4A+CK5xqzFozsO9lYHIhzdOLQYrCc1mO7uAhZuwW3B5TN9N
X8EyrwYifSXeTkKjn0Nj0wFu+d7rIDQqdGAzEebSd6P9OuGEBuaqBxq4hM0XNW/cDJuOyIOK8P1D
KN+qxq02ADmpVxuq/uSMwaeqw+HLrcG2a6H+85CSKf/wrnakP2bwTTec4F6xJ3tAzCBuulPGloKB
/I4SWEZodAndTD3ZalRt90C6zXrooubXWanPhafTI3/WUx8lT7RCotxIVD9BjP7KNdTsVB4faKT7
1ppx2jAAx0hdBxBhHvOikBuOBif/S4poOsoyvHqMbIEVIRpIwPN0Ys3jlZZP4LfAm45FOJHn1oAU
avjhOHzF/WC6j9J2oIgNAH1K0BU8JN8qGVGZuMDi5JMw5unQ2GDjftPLBFU1aUa8FS7m1Akln6q3
FmqEWNezNHqdA31ipDZiCUvrQ1vQuFYFLAx+pe4nNviiJKMyT8QYqraJWY2xUGCzQerO+92cRU9Z
4P+EFJPiQ1igF2chK2njkM9SelfJsjkwSa+2XNRBl0pq1bohfPa0EzIIoQlxav2SHW2kakfM40fn
mEdqVT0melIfp4UGo6wgkdWQCty0PkG83K2xG0+cBSsdWtvSm4A9uqb1P3WyMKotsugCIph3FvDc
W+W1Hd1H+nUZG3kzTy1Y2bLk1YzK9iMbIZcje0+nmm/uU+BQWhBZ2fjCCIW+qzhh2n1VXSsP1glF
lDiapugMmE+yJpUI822IrdINz1BWTx6q+/uCNRuIg+H64/1H3I2K8s6+Z8Gg3EOSVcuxRBr2VU5T
TDrpEJ6DFzvkypgDvD/Cl4VsENOECWS2PMUy+bbpBn+aFjLHou2vGLahHfU20zC3eMmGmrOHGGH5
jKGNyBEn/1x3DHcMJBCc1phuVucBeUyAKpmK8zefQRz1XONmdsY7LoDfToiAnrDrAdVZZwTDRAqn
nsJTUeYV6Sj1kObZj3Q52vhTw1AvjRGOTNQKXN0xU4Gqrrld22xdFpSyW5F6/g+MkH+tdnBUzs+M
/dqDdPNpQ2kDXFmWuftmNN9NHn8W/Rw9xWVH643T3xVp95N64qVM4j+7Lan9gfYWEt+5DbqepE/y
n9Opa5fbT3ZRUWA0FPccvFfHOV8YwtRDgbnlyKyXR8xWO4RyBKGiCSg+rr2TitQPG0+0Jy6ORY7D
2CYM4EaYfHrrmaQH8fIofOcO8D7B6REeRuW91YP/Ufpgb+YckPLo3yl/xE2N7fmmm3Fnt75Po4AV
wnIL8/IriwnwxggVSduoXzHI8chfkmaqiVJsNhJQBmuVk5eKJyvKh305ly0MMpugvVdQJGQn6+0W
1YWJS1sfQqcD/Z1PVXmCxKCOFtT9w7zUlO1aS0ZyNcTOTVQy28/4zFPGVLedVYLqEIKQszMxm3EI
N8g6mE5ONX1WlfrHzOIvEdQ3rngWIWLrYeBk63UrzDXF7MC2Jrb/t0rTRrq3PJwdXo7CEqWqJJlM
/sge+o+sILpJxGucgyc96/tGEcltJUY2/B3/BZU5/R+ImzjVs6KmDWkSiMCQmC+MKPHt1Hb0L7bD
U5X5//kl9R/CjUiIzU3zaNkteqhgspLX3tVaqz2T1sMiTjHdEYe288y3zEVGePGB1qJDDKv/dqB1
A+N9ii9c2P3tXIllV07TdI1w5SCzy+QWszmTDW09UYxg7/rJVJRD8R5UefOFDal6TZYSLzd+FyY2
NIWKaIBDqoPmmGDjbW4gGydvdtZr+MaWPBFUdr6CDG6Opyu2du3Pr8OIqenGoSdxEykzPYfkQm6s
AmWCuyr6pg1OS0rF8jStHF2hAKMqZfWHKaeGjHGte8XAIbYeGazNygDcWACZyWRgLYHxhhoYsrgk
VoHFMJ4b75Hp9hPprQnHOdntIMadXaKP3bSVLX4X/F736WhI/sDJRZVrXGiAcpAZn0MdWkDF6R4K
XMuCP8Jg72eOzN7rPe/LcuqJt9k8th05GKaZBs1HrV1qrHJG4w0J0iphVenLhX3KMwyOedD4dfBC
pT9fMy6jRDJxyMZY+KmwK4dr0wJL4+aPQbON+D5kJoaniIYhFMf8Lm6p7LPnyL7iDaUoI7Jg18wV
YdIptZ5VT5Vz6hQ15U0olvkSd2wlQ7NDP0bP6H0CbNQJ3CL1vxj6F7auUBCKXO47soP5byWg/mAK
t3tmGNa2GgYWlgY7S4AeYbCeYR8MHuYgO5SuOUvbf+vKDligwY8r5KL3qQ2BAGYjn1wCNsF48HC4
f3NbbqtsM64c9mK9dxcKe0TrTdB+vOZoqC3gNaVSNZWX3u3DPZN2Z4/d7Z4rfvGccHvfjAUQyiKc
XydfN5gA6Wjh7d24YaYOoxLFSeh1uSGCTVSpYpTrgYC90YH6z1eUvAzVOiR3MPs0ARb7TI9nnzQE
9QKYyBo/jZCvwXZ6Qv5SCqousLFpRKGQCDazc+cZO9zXjZQvzEd5P6XcLS7OwYqM6ols0vKUJP2n
JZL30iJroUmXMKdnUWD6Yz1SqDvtCslYIWf0dVMA1Ud0FbCcRU9TbEQ4RHjsdmMTL5vINIK2JFJD
hGNS8O3Rn6VotHB9y7/w+tNXEMN19NPgQzNiRmShf4XxiL4zUIKJJfInVO7ynoboR3yLuNjmqL/k
aCAMRcr/plo/h9K99nVqM2YqcpLrqXX2oogxh+gsnNtBgufHr8+z6L5Gx1P4iICj88H2EIXj77wh
eN9G3U/cZPXGhBM9qGhqj71qqourg5UwIctz7CpzsDMbjKmHISWznA5BxAWeZSF/D0vW7/umkR7T
Ts8+j51d7LQoKAz2ynlXW3PzYshjbg1Tituy5BpZ9+B3Uyx9iTsDRAo6svQ1Fg2rL6hlmsbiLPPu
SAFJm+I/StyLED7ohlhK8VQPvQNKpmJUqDIOwCQ0+8/Qabsnr1TVWsERbBsXGkYZVQO6eZQf7Er5
H9LySNOI1n6ocsuc8N2Whykz3bEETUS8b9S3BUda3Az41vrECx7auNBQHiv/mqZW/+LbsjiGNKHu
UUeirdsoTYdoHr9ygOz37MYcVXDN2zgVur77mF3YdBmuSVgiIeW+k8GjIE21DysHVZfIzqFvknXj
aTBCMMredtSXhSqnNnhpf0sTW7tWAS+ZI0aUluDjntaTKrlu/Zi20zrK4knjElxc5lpO2G9IZgoa
jzdlG310DUiizCPxxY8gj0xHwEaUBKPyYiGemFQvZRDpbTIvb4OqHtPcqiHveCEgAkPvIPoYSQ/B
KGAo5y06orcpRyqu6o5RYEGAdfbxlM55s9FWF+LuhCoPGPN51t7XMGLmoiyPDAMhQ4hBw9Mw6eMc
9D92os1t5+qHtuYiMup6AzU4e2s7K3gKfSJAUTdiANXGsKCBX+0YWu8t21k5oxhIePLRSm3TfOcD
th4w7oySnDTbRewdUJgI4hF06nf5mFjbTpt4V3BvXnlDCQiWsLmYRVRXNXjzfUf7gIevhgs/MVUL
VsvkSpe6SlHfZzoKrjnVGJwOI+3+oxOFM4Wi94UQBF7tP5K17Q97JHBCjcdnFw1015DBdrwXPSb4
vUJyY9Z2AHrTIXnNC8MdK8hfsIPGKKWGvBCdtIQ44ZDW/etCr9jeJYp0CMPpRUaLCzh6Ka9CmAxW
DCVB+6q1/p8ocQ/sJONW1XV05rrmgSyxwjtbYClLgszbZP3w0JD4u62RBk54UbJDOA0LG8hAAWJC
TjZk3HzjdHb1ZmRLas7ye7593ALK4hujOYa5DobOh1yF4bawwQj7Jfh5K2UM63WcEKLKIgPj8fYG
QqHTWcj7iQDC6oSts60daT9ZIyo2XRLJQacjADl2C/eXipn+revcv1JrntY+6c+Tla7zDobUOjDD
xmS+uG34RHeuFVIRXBTU1EGGYCAUd8VeRH79QBSJTHCHEZbDdUpgqomJurrxsabPYGOXbID8ru9J
HOdoGao/S/CtBLTqO+wb4Y2lY/skVAazy3P8Xeiw6xq7ox83ZR4VBP7LJIeL1G7/W1h+/FDMSr8a
U0DLtIwDVyWnnxZnYIxtC2YOGWtKiJMpircRIzzNB0u8oR5YCwlZqT2j2hi2pLqn+k7t8pYuDYsb
7l1cGweKS+eeZUsALMkCoB1h/jRIl3Q6dT044KLboU5esOheSdGheoImoHIjT/iqLJsmw1Yvl6gW
5kZ67W8y1X8iqKMLnfR3M/UBV1yT8y0H3XzrgxQHyNEfoszchxHBY4k2u7WNxOo0ZwkC1qK3QgYz
3aI2QV8HI1XOfG6D/N8c8gkGvoMOuFkAMT/R9GetQ2ungPFkd6fYS7ka9OI0deErsgSEkSz1MfvQ
eMjn8oSf/VtIpg1pZ2fHJMqe60yody4TuPtXek0ro/rYFYNzYxBgOS4GO8sAtQ6pp2I98MPt0upv
mPzUcrtyOyGlvDMRivfSN2ZP5IoUnc+oXRPqrfw10daW5jOQrkW5ueWes9j/g8uV7liZL5QU/2SF
7xyCpQc0Cb7nr/bCXx5T7qTyjoaDeO+M9MOrNv9qQobnXG5s4ltLv8/jdDzwudR7l/EjRXNeeeBh
HZn/oOGCs9K3fhCgkRqWUlxB88aliGFTKBgTZga+LaF0e26zg19U760x7DZTPYdvbtJTnTXgBB9t
bZHrNvZz2koyDOxjGJBNUT42wfCYlyEvAcszAYvy0HggWCwn/+q69B8EzJwUHosL4ozZVKVHrRMd
Pa9D7eEWGJrqlMytPDdR69EaBw8rV+DzwX/8+rHn7euEKSq9Pu1pmpt+UzAgX+9G3aYxuGMG6ocv
HvnAfRXxWqYrqLafYn1N3aXidO5+1TgCjiIjDtDmEHBHu+A8iNTgqCI/WzqxAWyBiI9m4mClfqfn
lbTNlJPYmUvn7NHPtZlD7Z+rMUbFixp6wgPss2k9DpBdiq3qeNlsxbSaYyl07lpdFON4Qt/+oYy6
Z1eFA07N/FPNJBzGoa43BLaeoyCUG11ybZ3z/C3XBgC0X39PsvpqQbRx/UoePa8FtJAzYfVWmk36
A3Giv9UxiNthol/Ly+TvGCR/woIOiLL3kDQhfC5A7s9Wwzx0aYnGgeyK9hlQaXDw0PmGpaUZh/YT
ChOmD86BLwCuPuXY632C3xWxDypJysQFRQCZImFQx6xBtjsJWfHo4mu+oaKXOX/AsL/3g3OmVh88
6vWhCrH12UuNATDvwvuqTclkxTBf7KaJdsYk4KShNFgl15jCfRKxYOQqEiyzxn3P8PwLibMX4BC2
ioJ0/EQPHNneL6b+uCGZh4yFBvrd+qAYTbsHRXFfT+M3OSoAIyCmKXBEpSqr7qfpPT5SdBzMz8Ox
yPKtJ4JXv2zkKfQkf9bA2LKTOO0VlYIyXA1hd4zV5aGVqxHfBP4mXPg2yyl/i5k7fuo5qtFmMfT7
xOtulz54jDoRcJnKxU+2uM8B1VAvnC70O2VA/k4ODOVnuom2OFcMaybV3aMf3qW6MBtwLNRGRPIN
XYj8oaiDDdcCfBkmD14W5b5HhDxuZERzuTNipsmarDgnHbfUJmh44tBgLraL/TK1WTGF25cXmY0P
FFVwYGCupFih8Vdq3IqwTpa6+y2DrjlqBJNdkLVA8pTN7dpY/7BTrJhgWBDMInHaZHDWQp5nwpHE
lEObYt8eq9DgLZdER9h+Urhdynvtafa2hBnvXZtRRWgnVPaK/hXa0rtOXdAfAb8nN+xltwThdFHd
StGFeLDLyrm7odfjexDlY+xlgIkqjgSNVOOhsDRxugaXt1hA81I20ST+yfcYl2LZT3dLFX7TJY1C
ycGAuwYGuGpC4rY4Kt82Ded9Lr58DNVYvHBqZYSRkLXLpvZEq0tyMn3yDhH3v8qCkePY8plaIPuZ
cwdBfSoV6A6AWuNgTXY7Mz8HUv1XcKKix4S9bQ7F2s/cDJ/1xFg36hOmsCnNU9R4CR53RYC6VbAR
M/IjhD8ww6QW062ssLasyKj3XmdftSLxMllW3bBPt+Om1Jwi8Ivkj42ENxktgwsisgVSZD9mLXNs
0BnbcRze2yo+uJH3zEWGru85d89TRhBu6Mps4xNBeVB58+vNGF58UalbywoQ+t0fU3GklzZVHQYh
w8v0q91FAj64Rzwn5z6fB75PbLCObrMSGM1SXkLyFzj6isd57R0qrXrEtVUPCHNMuBpfn/OqPbYq
T3aMI3blYKwt0mCxg7o83cQd0Dix1pTqPD6JpAR/mDQQuTKGCpgv3ue+/Aawsi18P3z0/PpfOy0Y
nCJmMyftp1REJgyh5wCzRTOl5VHWgACWpl8OdRABEAumsn3kko+W2aUFVRT2+D0GsblzKBTHjCzb
r1YySWdFL/8tLbPePMLPxU0Ia0+Q/g1YimDbgJTK86rbaOp6eM1Kc0jJ1+zoAuVcUFTBmQv6cJBt
2x4dSF201WEZLkvnw+aEQ4Fi+dcnVQynBp9jYcfO2yTn8CNBlrqdC4Igndvmh1EY954rOoWJBRUU
dYybr4gSCy6fb6GZGvspTQXGUbuPPl1kPSdqXlx/ZZO3tAjGLdjYyZpbwG5csiZGuQfwI1Rotybd
Mrr3Nk0s7mO3/3DT8poz57oVWLrPYxORgUsnfZhIA22zBA5eIlP/3PGzbSYROPQEe5CGWXUAW/xa
zCY2SI7lIRBFda41KnQZs9dlffjZ9zTSuImN8zujPL3IqaLhe3B0S/ehjfhYkEe/oelHPgyUnEC0
aZ2DSLuvasm8U4ITjKCHdy+NKRnP2NUrOtrZQc/kONelVzfR033mcICOuyA+FLGssPuQP3YEWmQn
A3eXTIagV+o+uGUynqPZ6P0E55T+F/+LFxjWY8j0siMXNITug/DjAxP4L3fSz5i0n30R/ddaBPea
RZSMYwH/2AvNb+vFP++IQYgi/J56amfirHEeRmhpR9ufnrlA/3BfnTbunOLZ99wtBS3W0cE8tY2X
7mAH8X0Ss+wwm04vlsp+Fx6ZnS0qoONl0Z8w5uDJyww5dkZOeKHxpo4wy2N4pe+9Eu5DbCX0h3GP
66K020QyDx5S5G/WByd7NqtLjnEjFhmHXHrEob0RQ0c/UwT6aYDicUczIptqDDa3aVHjyXRQmZC+
Op79JCP5mGHx38Ie8W6qMTxOAmSuhrIFZAU9NFKudUARpOlZm4to5MuSju+hZqEy45IccdhhO4Tc
zY477etA8syELieohlNH0dXbKSivlNjTJ4KBeNVd/8fReS3HimxB9IuIoHAFr+2duuXNeSFkKbwt
3NfPYl4n5t6R1E1RO3fmSpQti/fTsFyTq0x++WUoWZOrE9V9S9EYUVsd4dk3Wd9WdUepL5aRIBTP
TheevXQ8lRXr/y6jywBhLFu1IUaOISL/L+iSCqRP22Dsy5Ph+93aGuobZiyBNjHtWWdeBgQs6hiJ
fbdD92QHqbMdgCWsCzd+783myUvL6SLrAHqMbH+s0iAnsRhW0TmTfTEjyXVV91f2bJgm0wJNwOoY
cRYUdYl/e91NAUU+oRpvgzfs2zGeLmU0PSST/YFBEPUzxGMgPWCBaaF5dBOA4xHEcWTbjpW9++h6
5UsizUdVYqjmsIMBqeUT3xjsFbKqbszCjBhc1NB3cYOAiTUJbQ78M8AGG9H6XOMa+Q9q6sVAXF+n
1bQd+5oBtaqGdWiU9kHb09EkN7uK3Q5NEavwOa0IBY8jVkwcSMvCkIV+ZDI4NvZ7zZKTX7N8E1BN
FvxIvJ5qQx7ShuO5gDKwYo6nwQeVesXObVEAneOYOi9p10Cty7lyNRa8oBiY0ibIUFu9xcyQVR8l
JAPEWou5IW4fwHsjExAmC/hCsraYCUiTk99niyFIJva34wosM30DTMJ033VTfAvy2uvM4Zjx7Whf
6fqRnca7Z894p+fMXCducQZ0Ty5omDZdhtVwLqQF4R1jUUgc3PbGlHYdtCEvMO5Gp/0qs+DKbgRH
rWguzTzgLkzHW+l3+dUraROlDYRNGmtrmiP/DWH+UYbiVgnQMvbscwin+ckIgYiS+LC2rPgRrjry
nQRgoJ7Pmu+R7/+OVnON0ph/EoF76hX40t4e93nkFKRI6oPL1YR2Duo53ObblulzwrqHMnjx23c2
2qb4YrNK6nF2eQ1qcGNhw6xhm9FrZTq48QwKmXKrYeUwD69gyu7oxv5offJR9cj2cLFG9VPkHRqv
epmhEyECchPIFQXLDk0jHlWKnurqrZ78AxUb8HYtjsQ2DrYkLu8bhXkdWvypUuJ5ro36DmkaiiD1
Z4JvJA/m2Zfmv0KTccyj4RYTZ3C9CZQw5jaiknBWoedgA5JsOPBZjI3OGA9juKGhV+6VoNYHw4Og
94B7WmUOt8pQH/HQvDZeBBEyxhOQjPqvyvSbJ8WTH83PQNBeSTpfyBvkG6ByT8aMKbb30RLncnIP
ufDZXISxfTRcfW1ib99Y6jPQBc+hrLujrTo6q4T1HC3+K4ydaENN/IdISXmHAV1bciv/NTkfedhy
9gqeH3HRcCKCGKa+U237XTXxG+fs52BxUZ/LHGka9npKi4yD6nuIFdB1jnrCJzxAOuG/LHADku+i
TLk335iWwk1SZ5oOkp7+8UyW1ySODDwv1Ggq9sjHCPn5VJNv2hD/org6ZaMhm27ChC2uyGV3jaM/
zSl+wgFLC4WW29Tz5m3eRGIbkAZaY8Td+r48+okT35eO6Z1suE978jjw+gO2jgVuYHoy02DPrqDF
cK4ZYqzpDYDxn9AwikR5nNrI2M+w3w/Ejby1mBUqElKk0y9nPOzQU5hIosKlp1miuj9m3yKFuN5L
ExE3nc0u2Xh+8K9Cubr1hfFS4L/ZpIP40aTHsfpkTxrX8C2w8T84OcDHeXLeO4VQgz92eutU8gom
DAUwzT0g+/D/bNIIVZicQ5yPG35b7IOK2An7YM6t1EddV2PQrrLSLX8jPEbU2rDom9VdIibnLPzi
rka/5zvbnSpvsI8+q2SmNdrchg6vhtSjfnXi/DDlsJji0D4N0qaza6krXD5CaxRy3XcmBBDVbtll
UrMIFteb5JPT1V90C9Jfpprqfq5qtJWORk2ML6yaTftiWuMu7qmDGl260wai0CujVbA5Bte7VL5u
P7hIHYIuqb7bTDcU2KvxoRcSh59T2m/WrGnOsuV8inG+77EVBx+cmfgC22YonmZhZHtYBOy3mhoP
UEw9QdER7PMSJwNIBDEzws+yg4oC2b9q6md0NCrtsCSizuUO/nqPz6xq7GmX2T498qLz31JACHct
pCAqgDEjGJb5wMjcfo+VRsZLE6v8543C2qaj+B5ys9nUqUXmt6JONRs958VTYXoMBqf6bVLsrZRI
PFNLaZ4aJJIVw/P8i36A4WJkcVOxCIAU4WLjbzLlfbi5JS9c9wHf8ncaN+EElNOtq28KjxfbJaRK
BkQoniVtg4ND3FdN03OUlelZskW4GK7tP+DvBvpqlITgSlPEGH+i9FOMbCVUacPar0Fe5JYObo7i
y76y3BFhjFU6CqFUJq483epfL7PIX4R9Uw4nJkFuq3b/k2hbPhUJ41g/jB62HyqKSx3POL7ITCVw
4dCZ2AlpIluozZTO8sUUoNAwinkJt+ARYluzCLmRnVoYczGHiLiiiqJqeNblYgl3couW5mx6oOww
+scLROK2ZQFWUCuZ2nTcSPa7O5O6P1WyDnPMqAFCVRB9dIwNq1RI33GD3GY82Kz6762lNLeXE52c
VXXwc7nk5gwFsSLX7l0zmfgbo6UU3hR/dov5onBcHyvQtPPd5oYlxVoFs8HcPpANWOUV0wCj4kyi
Uwu9a6hm3DDO+EsdZQ5clYDErlRgq4I2ZnAPcNNw954SdWsLg+FUxfPWibJxxfu75M+L2BdAISO4
RFKdTA1v9WcDUmRk5ySkUZvOacROgfPFACFWpKvJnli/58FLJAP9OU0Ft5WY296slp1wHZ+man7t
iPUTOz4WfoBeHwXognPzUdDXitu6viv9/K2JPP8YBir40JFgznEICtxTa4vHDs2XI1io+MduiTXa
aRey827SIxRBpgYoPxQ0uqVBYsT+AVeJodO1MK0O2WpoafdrVfjdurp7HPEKU3pE1+9atGN+MOGK
6c8MJCZU2KmEGS3rfCj3RWADFNT4xZ66ZlJcTur7FAwcN9su31SaExi6B1HNmU6AIR+Tbd9RI1m0
aYB/MLsLOs/agC7ZNyqCwarIBbPppywnsq6l74HubeDFOx0MUbt078zYgaeYG8j98S1zmD+GCtJj
Y9kvljKxY6tUGbx2KUTBfAeOzWJ9x9W3ZR3dWKQBsWuNmpdJ1r7lcceU2yJNgh+oGmYMrUh7Atdr
+ZQg/rsti5LOg8zreHVD7LNNv6BwXICRIgN7pnhkozM9j02osTN6X70ZvBGwwQQZMDaxgNQL+WEg
QMlG3GGbArDX9DZQFxrkZufdqYZjUeBeq/36qbbQKTWfBA9k3h5ED4ORmPdATpqobm3jOZkd7G7O
wPIw4m8N6CYgrZcxPMM0COQSRoJm7nYUyLNNaYmpoQ+oQ8T3xDAV2c9gajcR4gNCETABH5/hVlc1
wECiS/Dow2qndfbcxN0NAM1E+S4x15DZmTIJXqIEoh76kFuGv4g2U5XhIh0GrhAO/qHWYJvAyVXB
/iKxmhyjWdwyoyfagO+rzYjCpW35VYqGPiApHwvOWfDA5yLzKHtOBr5lTtkuPUjLUir50kzHa7+q
ftnqiY2yeKk2tCcoa+pvw5B9pln2h5Fpq4XH7QnrN2bSWM9Wt4ZyXODRMm3acqu5JmSGtjl/WnGT
BIBhrRlyQuUyD4wpUSlmhtp/ShmNnW2Q5LgSgxbr7hbH2/QEeQURt7Zz5w7FhIYkTtjqzUs0TVK+
0wU4o/CJt/ezmTdgZDJzeMd21xL2BTaZ4FZKBsyCBV/wJLApHMhpdoOz4GQTuzV8Z+u+5uCqhXoy
lZb3wo1/Rtt+qcbuniHG5cXruNh1eEVbFe71Kshgxvo/Xcy6o5dO9hn5Lc6eLnu1C39YV4bIz+bk
LDc0TLDRMig6LcuKDNllPcPHvrq1O74GXISOAAFwcnVM16iXCElFaHwVZk9KwCZLtx8tsmGEl0vg
bKwyj4Q0IlqP6IhGgRoNauEHqkrYCEn2tvRgNTevYedIrjbZaKiGKyICVDTGOE/xVsbvgIazT9ui
xxtvpUlEF5eHj/tglScY/OIA94YryTcndpU9WlkBWaGsnX/sw1Lq4TS/eEhrnx06AM3ckoMfxYYh
zKgy+KeRFa5c1vo77msJ8Oq8vLP5C/xwGxS/smnlnrrpeUe9UvSb2t70PYRBdC9G3BqZSzcxe3F3
79c++R2kESrBWVjxtA1esLXTKLuLcQN+dIRYHhB16id3EN3aUTlbXlnKgioT7HLDTjBfv/jWTOkh
omOz82mTBzysvOahyKv2eVJBcfNZBOKHGIhDuV2ZPoYcMW98gs3NtOPlHdQiKNSp4e4qZeFoKs2c
todQ8sKpEm4WdTeDiteZsG6z1+FNq+gLtla5BVhh7ua634iF7JlbgXUCd0FR8TgD4M9dg71RA6Vb
pe1pJmSw0trgKMp8hV0NdqPbY3iq9OAwyjfR2eePCHeO6TUcgmjnwo9ddUX8UfYVbJYFxh7lC199
GaQ8PWZrlcIsKrQpz7KG7RYPCMpJXOq9Lfw7QfgGORE5fxYJE0ZhvwwVzakJyzg76zWeYwQg3fRk
pGz84jH6aOUpOgkUQmLSM+RnyRis/JFDThpcAwANLmhz3BaDqo61BwDDXoh9uXAGymOweTf/j5Je
5v+ZePw3bhk9ANKniS9K36BTUB2XUBcVxyWXZGOhN7IsjUmVzDwErLpVvobcDiV2Klv6DeIKbbh7
0MUUYGYY2MlJNpoUveMcDyva2eVM1XcQO8EzZXDFv2JZXBVLNYcc06+pmJ79lv2hLl6TfMhIs3T8
eVxjiVk234WJDIAmE5GD5X6dKwOUsMHDIWV2zzH+3njtKZmJ+fqTQi5ue0zsVv7k+cXrnFekzOOo
26pa64sE/s9UwEMp3G4vOmWsgxTrJ+OXerEs/TpE9JWiNqxHId64rWtejiKNTllJ2IEFZZofhRGy
MdcM1nsG9Owa+AuJq0WvSLrS3+nUAgyc9c0FRMO41gbnNg9m9S/Hck/7LIfDYOU/ThnBk52Gh5Ao
HX5W/RmGSEv57AT3wCnjB4qJ600/Js9JAUeM9RLUwiWqOzDjHJQzhHuz5lf348WXX47I4Z7s9xHM
h7VS/KzCYA/EGMJuvBQsUyfrHqPM0xx0lNQ0c7OngDlY9Xb3WxbGT+HCsPEkfM4o5rvGHYhrVhae
Q3+iRkufcsk9XuZQYJLB+sQ1gdCb5f/qmLhgY07Wugrnt2F0scrVzyx2IJA40V+P9A0EPad0feit
q5t0SGZgfbd+bRxL7Rk7yzCe/RD/7OCzuxztBa9sWfF2DqprJN0F8pzSYWHRw9BzCHb4U10LOvGo
+h+PLksgi2Q6vYCsZtwyOZqD9RKyu2K7N7yGY/5MLZTL58Zi2E2rv3xu7+oQ3cv3swesIA1DJyWe
lPDu+3aixG1kznKw01E8NtAfhDNVS/EpnKA+TPjGSW6r70KUANyF8MC3Fa/gApu98NuBmBUe8SGg
ArCOCPZXIaIVbwumaknVvESWwtNM2rRsxL9OxkxNI2Vc6V8a2rj2cbudsEHCLA7BcwjXuLpOeesS
Uv6F74HHsxHRF0CzQ4o/9an+M6YQ3ihLdgw9VgBjczp6ZRodGxn9ZboHplZquKHgPx9KowfrHToJ
Q/8wHLoaqlU+I2OpOEvOfTYlh1ijCwMiBaYRVhraB5zJdWdKPgJRBAeC+6cgCscVQGKLg7jxcX7l
727dUZFQ19aedZ9Aryfqmjf3c+QWV9nJ77nhGch7e+EVBMjA9Z+fMk/h1X2Pw/petZZ5mVTucYeq
ufs4FT7pleH1eA0b3fzjdkR43LPcH9IK8l8EVJIAOsv1cqiHLT6R6UTVPHZQ5mP6adPgnikTdZ1p
lWyisFliCXlKUV93RV2aGxy9AJoTsg7xYqFVbfBWTdFirUTRJbwdXb2YAagh0EDEyHvD75deu7jq
75NBZ5fBiZ98yYeRYas5+mb90Q+FZuUqUe1Cla2HOMhuhWfX2LbppidubX7WioYay7O8h1iOH0bR
4/+o2UXV3UFzyrCd5SeGAUdrB49yZEu16UoTYc0NBmb0HqmWG/G8TyNeMlk31AzkyrsPBkWmiLrZ
g2kY1qtHa/jBwyewyuPqZxgWxmzhymMf5N8lVRBraMAPFRH/tAm+XLZTW65bnNO5jXqcTthlMn/t
Oc0vNktcn04Dt7vP6kueYpMORuBkCGtNuZQpLXPNOPXWGp+JQmmd8czUIOyANxlLWHneuBUHq5jy
V8seDij6EeCTPn9QhuV9MFOXm75upoNFNvXBGdu/rsKiG9R1vW/siEWiqnyQgbQQaC6sZkqUykgd
teaG+sV40q7c0fuZaprHY75529g23hsZx0fP9j4d9phAAfz5KPnubkfME5vRCz7pqvruopi+FYla
KXFDobJVr16T2Jfc9Yetq5f7dUsWtIns4WR3fvyP9N3Wijrs98HcbIamGvbKM7/yDCgGUOb6GLSF
vLFxOEMvpe1JGuFeh0hXracEXvNJnrPUMFaOzZBvD9GXr13MvO7wjkX8wa19eah5uPZ8YhLgVyFO
YaSwAmEex0X61ff+Fwo0u5KJ/p6g7cqrFC47IsN/DxC6bqzeu2Ns1BDAtAp/laOGqydbvCvD0G24
XXtr2rp7rj+9gisw0H2Ts8OICTfshsm/2J3gEffoXIhxkDGnGoVHNo+GkX4T8yOCT0cyqQqLrLLl
CHCY8wkg6MGm2JVg/tm2xofCcN+CoPTSoxF4YmnTHmx9z5fgFkzBPsGTRCEcrKRJPTn5wjw29lmR
XBxDPZulfROpV24iauSGGBq6sDhzdGncFO/tVT4CIYZpPw7zI5Iicj62TRW/WtSpeEXJi80h9+Dj
XnXB5C9BA1jkrUJDmGI4Ah6AhjBgG9Lm/eNCsKjgqYMYi9CgRfCYzuqfP1sne0Edz8gINQ9+1tGE
W4gfP+VRhGGwLjOo2NB1vdncRkl/71bxP5GStFLNM1c6tmLF+EIt1WHMWcRhCuMYLrczzbI2sFjc
v87Jdc1tWqr3QHef/7NncMmRP+t1wlYzAmLKi425U33qyWsxdEhimPDp3MC89uyqoGr4lGba5tXP
ysuMZX2D3xrtESfeerHEfhdjyMCh+rPrseaMeMGuMIpgNeTOsm/7ioBygWHwHzIk5drtBLnWTe7p
Hb919Ef3gPARBMxVVXXjXvYDRgibXe87u+C/xksPecx9bp71BwHsfdnZpypIP4qmf7aK/JCytJDw
54AERa8WMdlUMNTmuTzmZngcev/VqnJQySYwoH7I4GGkybj18OweeP1yieACsBLmZNyLMnzA2H6b
Xf09UUB3INqW0Fk2cobr59aUNp8reUYQ9vduk4uVa7NOgpj8B9kZmiBRsL3TOubKBWy+ZvO0x+ci
NpMb11uSysluiKtHEnH8S/GXTPMXGrrCHQ4qfsGZG211H5WEM2iSgr6fkgQrEyJ0E2XkG8pyaAzo
Ju87Ap3zxgl9xrh1w56pAMN6/1AizYsPCTm3xx8Ppd7JqopsGiVNEoXORBn0e3mYM+sj7ud3t4eE
0uMMMaTx6+U+4qVX/ZlVFG4RUuHAav4mhpjgE8fNg26ivyaJnnUuWZMHbyZdwuuFLWeHyxuEJ23l
0B2dDLgyAqxmG9tkj4mQR6Z/JslnFN+EIvLN1DMWp2J4yhOWy/wFn8CjGTwh5t6k4LqZmEG4EbxG
UUMqr/mMYoLdBKL52UOsowO34LWp2rPp6O+qk96K5OOfoYkIuHXyPMa8mR292DtjKGCTfnPFlO5c
d4Tzydi5gSqOB4XQlUIZIoqQ3GF4L6DecKWlE/mhnEbiCDmWE+FYrK2G5cdJnSfitACy253Olouz
W7b7OEZQDSvH3U6smR7J1sK5CLJ3k/Bi5JcoNWJeG27zVgrnKhx353pNRVisvxGDvYtbZi4Yz3Tz
uWwwa06dRDjkNcOCco2JeEfZyaPU9TboeuYeE/5Zd8Wi8WSTKyXr8a4sd5sZ/km4FhfWekBT5pBT
crHLVSNbQ8u8se+8TrPxqHWxtbiOkU/n5xtfjBDOSB/yMuM0/kfGoH90JpaMGIXZ2+iAX14bW2mw
ABSdBepQZCRsi+Zki+o6DQilzniubeAnQ/FCku/J0/kmNZwKiGuDhxUyhzWHBzoD9SZy0/bciuQx
LC0sfvXIe567sNDzxa8Kez2kzSXMJnyMJbG2QV019wFDQpyRCwUqiebPuoEh5hvhbmgBHORpdR+b
8WMTWA/sAhGqsTjl6P3OoB5pWthKvJsrS/dPYeJ/59rmA0p/qF38idvuIweu0Cr7nqzRrQ14eQQg
6t2A8lyDHFlDeVvD72pPqLJcmXEkFGtfpPRTBGcTtgXf0aurMGpnWXIlabwYB1m5TJl55zPZ7inD
3gzwz7eSjFs7+zePWktavrYqNJ7mRPi8ulu+8uV3pX06ZwPMUbPJntqazrZyznlBij5mEAnjYZ/l
yZ83AyTUwRMXtTfPky+mN/2SVNnR4m2tcYDM63kEUWiG5btddrjZmuY7cNz2c5Yx1zhQi/wy0T6r
hX2wYZdvaputR1dF6oqYah/toX8FC7frMzwdreBRtczoZjOX816r4ZYn+XOPyO7WhBn6QS1pLO9C
D2S00Wx/gbQE58huH6WRsTK342ODHryuZEAVvZJXfjfAkGXzbUU0ACTjr5zY6oH8bbZ1K39Ncick
lR4Tl/+xM765I/h13EgHnCj7sjf3FMd+mYZLaCL75tm4jOMMAYvPLkeIXNtl8KBNlR7STm2b2t4b
BKyIMr3MXvha181XHAU+pYHpizc4V09U0CQSfWeaBf2B3XTGb/oXY5TD42DBcaurrSX6l2lOv6Ae
3kISC0uvDcKeLc+AQu6zehq4wSavMYMMbpn4mhE9mCK0kcLSbzyAdDf4w7UxS2a4Sd2rzqUphdOX
HpV/CdIJBn91TMvxWtPf6xca3czsH02PHU6Y6n8CnPaakeDfaLt/MoDeG8BRPodE51wTL2A2Vydt
5tR18Z1a1U7yNnfUYnNN3CrT91fwxgbkpxLTF9UCEZfFFnB7ezI8rHNdQQw69iJECsVCZLw6ncFq
LA4++PDzlYn/OcYAL/3qvufqgJFjpBIY+4SEpeBbBsw1r3oHU0CfHtGmojJ4NSjrLunTlw6Rk+IH
oGGAOx7A/a/tOAYaakHGLU5RM36GNm2KrmfeT3o4K8u+HzVLD9UdAJ//LFIozWAdbhO3vA5Gss3b
/shFZiNE9hVx++VDLwxS4bhDAosKDfAYXGhplkJfiI69OVJh0rRP0Sig3w84J3R9SabgOy1jbkk2
wdvgPbZZUNvTk/QpwLOG4BD5yZ5vyHgbAzM5eI1trKM2DtdANr/mcfH2OXG9y/kwdiB43FWAlL4W
WZ7j9YVcNsluV6caZxQX4GHGhpcUd2bpv4Wi3rVwJBhDuPwyiW5Abm9szR+1DueNg1t5i2ljF3XF
a52VLzmd0+s0KF58E3nWLdVJBBCO6uQNyxM2qsiFm4DgldbzbgpLiDlUnzhTsSOgXG0rWHZgdK6Y
RT9bt1yPE/Wi/mRc7IqHL+n7K3A6NB8p+dvFWJwFkYMg0/Q+QOQHhnELEZi7HjNyVldnYMHZOvRd
+1zn0dkZXVTIbN6TEP4sO+wQeK+ogPCznyhIt/1ov1m52LBRDdcDJrLVRCsUCV+d7GQjXsjt43Aq
+Dw7/5IK51ABGMI5n5yculB3UUA7mjuBATFyDUiD/7khgZ+grELEmneyDDYSWK+M+QV0zlIky/Xb
EGXbcMp4j3kU0Jc+Z1Xmtg+cxHRbLAXcLVGKzdDbZxuizsqzBeig2mecXBDTBDuy8icZIZL77Uca
qyPhuLPt9sDMfYqVOoy9eKEosApMLwWdipstphJ7clk9rmx/4uBMPwc1v6hJEy3hIrRKls6DUFjn
0BCkSP1numuPcyvVcQIO3Y3h+4w5Bvi0Dnd4KLC4dtRCIDVv0jg/+a34S1te50V47ArjLStrm6ZC
bLTpgo/Ric+PCbJ67L2bFzBpw0QOvPoRiM0xMLx3/Lln9rIPEjfEuujnF9HKCQZV8iwgfBTcaolv
nlD5cAkIybarKDcjfhe7UBLAa/8Mdok082TcCREcnc6tN6LrkcLVMWGvn0/USqiAQSzOXJzltX/G
9XR1KvEbWNbNKcuvbia1HRIszPPWWQ+Gd+BldnEq5pp8eJ7DUBzm/y/3AJzmSn/iU6Dt0p+wsPKv
QsslK0/na32t7aX/BTsrYpK5oWPioc4KUvT5b8iQNCSIMy3ZzyJKnnrf+wBogwO2jx6HRJ0Hxd0s
0M2L33Y7lM/HGD/ftunYj+F7/eEbw74XSKxn2ydRZC+mSFg0SO6SVtIAQaQDdtKxuffnCqY0/hjD
xijE9rtYUal2mPvsIiv6nANUR8n82aMFMzmEjzOwdlpceCN0fGH4Ox7mxP/Fc/pa2eklNNxTy9qC
Cx5eIKtiKIQWiCmii1+rHgf0NFDdC8YDtbohMIPpm01UgDgoxIEq8287i9impiwLB66l2Ecdwpgb
dooQVIpLIMRD7k9fkVtdaVb4rdjeMbPGmxirtwWCXYTuHe4mLN9F/gNXolpNZMy8wnpK/JoWZh1Q
crIYo4FwdQPcVi5657EvLyJxL4IiiLlgRHQTLK1xfawSuoCnpn/iqv0w+OJQV/IhcnL4cNwiUiAO
Q4JBNeX/tYxGKkt9ajGaWH01gTymlnp00/4kIZLtaXZjQpyTz0iU/AixfcbPeDQdUqhN5NbrEZry
egR2lQZT9d0EDHRKIHEjWJwx+PR3StD+knn9l6jZwkYLpLDOK3sfNCnG2Uaf2ZP8jn3xBvmKnEXZ
+9xW1MluPQnWyLkCLvfXTjz9yawNz7l09k7aPhP0ByufUrCAmG6cWMeqNYolxXgG16VuGk9uTAOm
Cs4OWnZXWCi+tBfEcAJXxjw+d6K7IYRz2rTJwTFKIJ1G92fiY+rCdAfT44A08QpAvFklBg49ZpiP
uDSv1gLzF8u6JVFyO9v2vxYLqlbEdrEORm57bxjdC8u5W+UZFy2XrgGKFxvdfkFq/a07BwuT01NY
TR4faMuB78G0No3gyfTDcUeFMy/X2LmG7GNF1vwJE0duQO/4aqjqW2BO5sqiUy0OGHeLJLvTyYJa
B6Cfx6ehLb561/fXllkFR2IlDbYoxSvPXfNpv2JL2Q3a+dV+nu08XYY72K0PWe412HPJ0EWEDZn9
0cVjeO1r4qN0HIcd5L6aw1dWj71qXnAPQnMYopKOktLFoIoGw45hMzguX11OACoN5j1ib4F3Dnax
je99N2ZiH+YBxFqque28OEnC9YEwSBRQcMTKYsMJuh697kenXrrtWCDtWBzDWILntq/NENeOBLkP
yZ03NXCg6n9RbHknOTddqacyLK4tlcydbe/t2dxRmNBs0mAEr2B+WzYnuRrMn1SwRZF9AMxRN3vG
01u7AMcNeaT7cmZ9Qn54SKK9bLGQKBFvR6uDTUDycmvil1yD+hzWfUyiJp/DaDe4BE0snrMqopBx
apIDWv9L3Kb0TI7JrjetHSLMexm4ZzPKNu00vM4pbaKleLCi/CWwpl9erC/BNH2lqYU1tHfc/WxD
YxYwQXXoXHqVbX33//O3KLakdDT+WCw4Yc/FNameeby4h3QdmSefgJA+y6iCpFyTvknhXFjWR1JA
u8PccyWXvsvykPsdLVwqLS6pKz8KM33yLVOd8Ptz6yvUfZbaN3YSD50DHZKX1bbj5bqafWOXjc4+
7Mp/RseN1FJ/ynPvUuXwZuz3c5FfxtQEUUNwBQiA/Owz+vjI8omSW5+dPWBf3tAAdaSs49HsA1xU
1m9r89YfM2wri3dAeNnJEvI9nIbDIMqbm/UVL1a2pyZdvnmedweoLJuyxkjtkpFNm+45CJsbbtA9
XDKbPVbKljAFiqOQvdY+Pth7Uet9itOlTMx7s4M4ZHVnrcpPo63v3dHFy0l2jmpOOgIxEQ/5BdH5
j86sTR8ml6GDHSO96KlpRbWSs/kR1jSBL4WgqKvvGabZefTe+0RUt55nm8wyUhLDKVdyYtpkzWhU
yATip8XeAC1Duv8szMr8BlvqAI+9pX5aShzXsVOla5nWtxmlG28aryjOqrPM7b1WzdekPcyPnoA0
lVcuKgPzXAR2g7fRuO4t61khylmV2nKAqH3nwb6m7sBlScfyQt5j9A43g0lKl+ACSPk6s9eZpghC
J2GLf2bKEJOJCfnBfMpMz8VA1uyYkYDsokGGvvry6mrPin6GMFb3d9PUX7GpG/SnMmJYge8sycNX
M3HMXdDDVa209WCyEjy6oQ/fEnrHc+3FZ7O1v4zRPhv5RJNvAaKimDiMVQWSTOYNOxt8pFNz4VqF
YKs2HhE/b5p3roGPzrb2LPi+pkb9UqmS4PLi5EhAnvhE5lc9sjJo0tekrMZj0Pg3mCd0pPPfSa3p
oOoJcXqIHnVqQjYgAstVl25er13KnWGvJyG0hrA0zoURHuNxJmrg0WuEogsDVd2bzfjoO8Ex8Kki
68rsHHLTXzcz8TSgeG9qQj5p/uPszHbkRrYs+ysX+VxEk2Y0M7LQtx98HmKeQy+EFApxnmd+fS+v
AhqZSkGJ6keNDKeTZsfO2XvtQTykEOizcv7iBctt3Isv6J0POT6mFZmFyXp22scxtV4tlya12/ON
EuML3kbjagzC4JvNyAptOdzUsLuksgLwQo/XHxowlFuMuuz8GOMZPiArrUsCNTOHpJAx+GYSocnk
vBi2NFawJQDC1xjxjk6ZbJRQXKPc30EVKdflhSCOF2vibNYyGGm6djOU7uMMNWPTWCQQIar2EHyi
sq8eOQ8DsuDWtZO+INV1uJ8q/Qyu9guqCM6e+g3n9DfXKT69JcTAyl+vqdxl885glgYmEahB5T8M
WfhlyRGr9ETd6cujXAbdEwEUzz6dVrKUyI9qDXR7LBybdAEO1UwVaQxusBusjlai/6P2GNDNEVoL
n/Oj19L6bBk9hl56BaKxwx3NGEXyFQm7m7BedKdgIge+pc0wFB7D4Go8mZZZoZQZe3zziewGbc7A
3rX0HIYqM2GhrrsRtDxs9pGsJc+q74uJvW6KnGRDIMWmtmsyX4MEZ5SqEEuh7dxCwdpmTfmiZU8X
1dTbUc/f7XZ4nfJpXBVwNilBSRk2DVzu2mYxQKzirJFp2AjFHFoGstzLdPrhSAkgg7iTGFy5mPW3
cMY4n0ycofshQDfkxSRqEGC2nip0JIudfbEi+9gGwJ7h58xF9zL2EZjGodjTmL4tlX3juh0FqT3f
KtfQ8i/p/WqCIWjxXwejoHmIM4T+M0ej/s6tJW2JpOfRIYIw6cbXOZb42QdGeLKzvuiGQSJExg1d
nn0toBD4+akA4Yrv1iePsHBP9WCfiA/f5vVyzfHgeSgiZvvsmAi1l73ABICG9b6oFdT5FlRmiONr
ydwf1SROGABm+hLLNVM7oEFGrZLCvCK4Ri0T+W9hWFwvtHaJpkAEZJur2mvCPbT8L5IqZnbyZK07
+9kpUV462Aw9pJNk3YQn2CyHaQle07Kl40VwhnHonnqnHirnqh+DcCP9dgOaDp9WSqBeUJM70u0o
wr5jAJtZUTmiW3m4HUuzbwyuU68j4LbJ9GOE/JRhIz8PPdnVAo8H2gFdePqoDV8hc+mGbm872C++
W3+oZB4egpjk36r3rxEcAoOEe63tdwztu7mfDp7mrNlZwcmvJRxjJjLwTRMUDfS/muVckqmBlIkQ
L7UA+437ahOg11t5WfpZVN6DlQ0E1fXjddjKH6bzd+ReHchouHGZx3Q5ZuSeWeg4lAR/92R1FM7y
Qsqu5EY73520fXT7YbpyBVbczraqVaNn+dTG5UvXcIfU4HHOALZA8VSvOeHf64amfgo5V5n+O3Hc
7wucHZz8gvknsi6b51p0rETRmMLCatUdFOyjT9KTb/C3O733GeZM9oOFmFBA+ZYKXidruIsJJqJ/
ikhjqo8EVj/S3Is2deZcSS99RZCLTHsuv3i188h/JmEctl8TYjJCQeoEkRDnkR0j1vOdqxjt1maJ
odTnr8IfPiUITpySE6BSeQHBFOoDNDLOpvzc1Y516hSyDyRz9XZy0m92xKloFjAYEqbXyAXTYzjT
MK9GtNbh2DJo8rLXJk/ejIjHBxdf5a714+DQ1gidTMGrJwq6zOEMqVGMZLde5GFXOb2IQzSy51pV
8Qoh/w48zO0Yp3SZ4nre2yL0OSt23qFZ3O6L1SMpvHTTHdPWHG/t7By23JDWgXsKOvmDSh1Xfgxg
IfZlSARD324hSltwRCpn37RAfebEOfYjdI8S8+oNrc5y10p+Wivp+VwT8kVNENBVyIBgh74FJPlc
1F8jN4hQ99jPdLjlNXiJeu+SZjoBYFueusqxmItKjOdl7ohDNivJKJykzCP5J/mLk3T0IxfzrcWZ
BsJFnWCYBRzvx3EbIcV+g0YtzqDz5oPxu+atUmN73/DdPxBc2pOn6dSP7rAU+0ERVJuMLX4yP7lJ
aF/BSiNxAHXDo8vo+TYfioqQI4+RKu5qTtNAcnk+HQsfX4HUKx9u+5KKMptJf/P9Nj8MHKW5Y+YF
01D/4PX9D7i8HyNImf3g6ugYJJwkGbpYJ7FY5TXBYsG2kN0+UPMn0eroBZL+VdaSWFXORqSBR684
G3CTVliiF6jkpIPSi65V9tzD60ScXeCkbJ4quiv4Z4A5DuDxto3BllJCfnFi1q2426SZfMvaudx3
vQrXBGbs4b4yC5xc56JRrM2m060s1joOv5M22Z4QXBCj5do07YQfoHTp3eZhqKluvAgrXpQV8srF
1r0NBHQzRwXdMVWF/UCYebXxTAv9mZHMSxn5C+1UMoJH0mAo7dmpmypZHqwkBR6WlS82YJ+VzrVP
001zgCOxqaHdF70Ey3Q7JPIpIAOMlDsargj5iUKUDe2SzkLGKx0FHyqhBvI1AjhFC9Btyg8o2oxm
2mE6N9RmG3TQj+zjMDY6ZBVdTM94Scfiqq908qwwKiMWGah4pHWb5hQ1UW874CvyNxh+bPd2fbZm
yGZgHiNspcQ+ILLjUcjph3Mq/WjUiKACOCZdyz64ngq24bQYu/08U8JlaciEtMvg9PrOUcwJYIS2
Pw0OrZF6TAPMVsPeGRgoLY2FKkUvX/DUAcEZ4huoAeQKOepbIEGFTL5cTpLRPvYdO433FYSFa531
uI2959SO1cagXN6PAT34wJoYyxXjuMuXYVyZMOJQuriCCl+TWuVVz7qUZxsz+7Yq2seszb9gXF2u
weC9VDiYNmIxQOxdWGaZY6fPMp7q3eR18R1QPns7NrAtKhxlh4xm5t7EPljiANeDq9xvChz11ghw
HnJwg+/wBv29FcLfb5nR1mAcbowLIailpUY7gKbGBBGSHZ1b3WfEh0f8EoXBCY/xm523T+W8PBlZ
Pqe1GvZWk9d0b5OenE9O/W6hfboQRHKE6fTQNna9ibS8EWZwbpzeJgcpdvDAW8SgtWV2tBqTHuyW
GtAnaQEHOAVib2Z2rnyEgohYOkH+2KCsIUxmLZjm0AmRzIsayoo0gPQURTO47f4hRzbikWeQh2i2
dRJbiOzZ9tBB5WTXavgPUfUUhgoat0MtjEG+v2+lemDTTrekBBXos+tbft6LOZOKYhkfqio7ZOAb
1zJJjnZQzBRCDPYCUN5nD3zaulMgaPyK3onWNpIoBz3bQbqD3Cq7C/jlcJ8Dytrm8oLa7jNibXT/
Svd0vh6TcjnEZTasqzh4mlqPwFibBJD5IqVfku6y2DAiLGrc/k1CrDE7p7dhk+tw73W8nz0xtFvE
PRcAT2K9TuxoVPFOeTXLhnkngn0KJ2K0luoBXmpztge8J9jKHwnm5UzcOO6K1gdxfbmEPGiwEFNw
MWzrWYI0521EbxOJhihMGeg2pwHI2NqPuk8oveWhrMNiXQfJh9MO9cHyLQGbzetuhHTtdScKwr9V
/ChDIG1hQH6q9srhS2asd0yN6gznKT1YzKpIKBMIgLw4B3w60lhGLMmveytBjulZuPRYXJoyNM/O
TB2Tw/OeUr2saTdfomPL+mqJBlIpE+gJqmbUyepM7hwl89Q+xiiB34xuHGLsbcz1RTFfSahLG5bH
bFv6kJPHZBHPmFPcb7T3zRtg4R8V55EDVVl8xL9gH50BJgdK4/q2iwlsgm4O1SgXCEJxeWMRQfo5
vCcj56E9YAxzNVCFfgAJGmpUpwITQFE3RAJ4qeTAqXn4dKiCL8wEnScd4K2jejXRgIuAQzXaHOdV
FgCr0ZAH170/MAVILYkePNQEhw3GOqZL3F4zn/SZe/geTJ/e10RCu7ThEu3IR44l43cH6OS9F2Z8
6QIYA4fbBPBc3+o3r+mYAo6y+1p5ycxEu0lfpoHWfmR33b1VpvpUL42LMsrg/E2mQHHgt5kwdoXk
EJ6IrDkZa/4uYtc5EjPVgT6bSd9rQVLhEy/Hj7KBmlQxiseJ0hEDR0K8ufPbCdWS9Ju3Iff436UD
AYI4bUywVkXtJ9t8pGYFJue6lyZaRGpeeykgCIag7AGxvBbAD6/ymqO0AlFy48X6B/45bxdVLvEB
tubc4AlOiA2DT3QOJHZRTYQJiC5N7bkZF0tt6yj+7KfqU2G/PUbSw0zZDcO901rXNNj6+9imO6QL
ZlewZfKdTClnsZh9VDNEh6jwGb/4jIMCwoLWfj1M70sZylceOAiaKlz2Ng6uAz2k8MBLNIS7zh4J
lAaWsophUO8YUjdbZ8zUDrZJcKjyUO9cECdoJiU92DRoab9O6m1GYf6OYyS/xpLDqdfySygoeBeO
2ejFx66B3ambOD40E7EQLPPhBRAOVvjNSxvrPJC9ej92FcMEWHXQTFhSgHtxNSLAoqm6o5mn4b6K
eT8yyr9XVq1vAp6gG0V3ct2D2eGLHs9D1Q/nSpnoG8NyJGg1osGsb+fbpefCtJwy+9SZgQS4xZaA
r5CYXZJ96cGW5cKqVfYcn71sKe7aUnP4nhXVp4fPpNOKU3ZJlhKARH2cohau3xyGH1gu4+Mow+eJ
QOejJsP3oY0U/2Dh2IRUl1toz4QKCjNdWWNIpTdM9DayMo/2PAL0u1ToUOq0dEtFMjsXbf54zt26
ub3YeUG6YdgzHBMMGupbhrwEPAnTRNvULERptU2KlMDHiRG4oTpXPIWstZaaTj20nW0ANfmUePFw
3XfiXuPlXC+jqDj+YoVwgA9ThWBjnmzhbpVAWBS5NuM++rvYnTsMHbU0UOR7cnjXjsyHM2yneBVQ
/6OmVB2zqyJHlTtipAmqWfBMWZ4+a3sQZ6CebCehTa2f5xlUhcgOOfV09lSTcbI49g0keRj/FlL5
s0Pu/bqX0NNtOpaUson7ysQzuBOdE9Px6fD8BDRLiMh103VLJcX0BIU0soXePjSYl4fNkOFjXZFF
or09p1KXmCzUBryiLdm6aM+gJ7a8bQnCihX+c//KsKETtggooz2Xc4Y6fcJ4WuNuVJBkISQV6UHX
+AbYFEur21NGTLv/IAOxK0do9YhzcyBDS/lcIyafYNaVQI43Q9J+Nlbx2qrxOq5YI5aUHJOCZGhi
LVPnRMw4a0Zkhpr2/SKG+z/+9b/+z//+mP4z/Czvymym4/Cvos/vyrjo2n//of74V/Xfv3v8/u8/
tHGNz0zYM0rY2vaE8fjzj68PMUvwv/9w/oMHRI3ojhMec5Fez5fImDN9EVXQC0xIqP6fXU3RHjeO
7Slfu55wfP3Xq0HbYqA24AE2BZ0J1IMzieAMskm6FsffX+ryg//5g/33pVzhKy2EDRz1r5eKmcSh
T5H5kX0GAdwQgo4jdLE/FcHEm4c5a7lqUW/f9Ki0/+Fjun+/tm/TtiPuwwjb9sxfr11K0pO6rM9O
rkSBvBqjWHzvmFs//v4jXu7W3z4iul4m6I64fJN/vQxaN5GIImiP2q1DJARDAbplZUfSh0o4qG46
IU0w1T/c2J+fGG6szxPjOdoYWyj104eTJmxcuyLdpCz86Smx0JCMrJ5HdOfzP9zHX11KojsxVPBa
0o7+6wccp1Am+FKTo9Nh1FGTzI5VhkbZSSHQ//5eer+4Fp9J+oTSMIR3lPPXaxG5waSQ0z5oJ5V+
LzEcLsjMW++hrGty0PnY92GeOUCghYdfxwSXbbStfwQlLYY+1pdoV9dpkAPGFZWITMIBKTbU49WU
FeF9XBJ5iZNaXnmUVw80C+VZTXXzgh8DB02ug4fanroHhxjZ51xgJRJd4h7TSE/HsIRhuoLZ4h5A
snYIJKwcNPWlWjGdk+3cblE3UxTIDzrg5hCONTKdJcnZV0HxLgywQD4VXTl/ZafhXAFihdmUDf79
h8hSZn1IKLyrxcnz27m7qE5NjMQMMJvfHygL6IlVJqfKCExReJssB0/AJLFB3OqQtIKj2rfVc5wn
7QM/2fQFZw0o3AGlyqZweIYOtezCqyksUOCMJPMIt9c3cJSnp/SS8MJwK96PVV+eHScCbzIm+b5Q
0pyKwQ9JuXf64qHyZIfwoyro3qpWHjTErFdbtJQ39IWCq7xtmruYDm+9+/1j4YhfvGMeaS2Kl8xG
WPzT+lhAcMEbW1rHPuirp8pyk2BbyZYJie2525z+1GMxSLHxgjK7JcDAusUdBMvZrkcMGikkwN//
QL96TH1hpFBoPXjULn/+p/U6bkiJoquyHMNLPjdoRrGOE4xAdNGdze8vJX5xLWRGLsFevpIogn9a
rbM0oS0rRXoKM3Jn0RIzM7CWByAt30IbbYRkO6ROuq7i9mrG/LTtIMwpi4xocAtZsBxbYzpEAXS6
SLc9LA78Y44dd2MyIOXy0xSulZdTHruUB1VAWIhCNPb7D/HLz0ACPB5zwT0Tl+/3T/eLkVi5uLia
ToEWw+2gE/E1zaN8F5pi+Yfl2LH//qywMv6/a8nLn//pWg640yiFj32c5txZM+wA+1qPdCQCqFeD
DCfkGiZf5wROIwGN6nVUh97595/3siT+tCf4LvnJHk4TRzuO/OvP0AQiktJzrEMTROaRsQgyr9y/
GnXLkLViOuF4rAAzbV9Y3UV79fur/2LT9V3PRjzAQVAr+6e9AQRmbNMtz2mj6G6FJq/dz4QBQUNn
iFcP7rS1FzJZxoGIsN9f+Vffs5KXjV761DL+5c//dO8JXhwDbPPxifU42qAtsd+Vk3Vrp0r6fyiZ
nMun+Pke//laP70XqYdwu/IIBhFa08BZake3W9dxq+mqbfper82sQgGbzPJDHLppWxy9QBcdakxR
vzi+wHsy47WxV+UUjP2+q9wSXBp2nWoNFZ6QXNtPrObt/+MOgTexHcF6rH5+m2EqeipzOVwJdxFH
lGnVXWT5yKv8LHn9/aUuN+BvN8hoiIdcyCaO+K9fBkb5Gbyak5w8S8xPsmb8mAmSlEKHJGJgCeX6
99f75ZfPB+OZFyQi+D/VCQbEgt2Cp+LFE41BBgXs9JrjQfKB5HN4//3F/v7tU9u52ncdmzVRyJ8K
hZ5AxAaK8QwgIci2djU89kinN7adISNMXHOahfsPr9Xf76dvS4VP09OecqT+aRNKsymrrTLyjqmV
dndj4MC2jDxVfaVkIsmhYhrz+8/49wLWdzyf8tWmgvXUz1+gUi1SBFy2R5fZP6AznxnKCoT1nPyP
X1ufYHmuAkpas9H89MmCyOOg7OIuHzJuphPM8ZNAEAjEh2j4338mcfli/vpUche5ChYE4Tnq52vh
Fc4NnujsEnDVA74YmuBZBxysNnntWcSYTC2GSyY8uyWzsq8muYSfeaPffE4TwU2YBglv2Vh9QnRh
LoMnN8sQaubp3D72Xjo/JX0uMZCGkdXuxqXChT60oDP+YUPjgf7F56CvxpslXYF476cHcEDr24+2
FZ8cNoHNiBccZuskUEJJxDRBT3apAjrooNIEbEt9NkfNRaEW2Wsy8eQVVogveI4gjvekcySS5gCC
N7HqotQ9AeEp1zb/ftW2w3iKojE7a9UQzj7BBLLrQd/ECSlquJ8vgRCYbXH8T1s/LtJPYkZoXS9D
cPLqMDj0FIIb1BMefaU6uM5o9pH7FxLAXjstSjKmCaBIxrsCoddFiN2d6oxhB3jf6Al+fXrOgoHD
+kQLEr259yn7iS0zj4Mt7+e8q6WbbuEdZwciqPzDYsK3ljkDYxW72rJHTPsl8P0V1bh3nwqHYFIP
/zgdKcM0xm/PDn2pU8VafI56tyxgiDY5pTSZ8CnYcNhW/ldK5PYuLhXhCoGXnVuqP1rGABIpf2pO
B5ew4aw3N34Q92srIvxA0TL4FJGyd7GL1IseBwfpLO12CRa93QwD8oGIWg4JacxIUrkNJqAeB4dy
3GPbNdMTIa72ToMUOoiIfs1UKbmjdcHolsaa8sp5xdSRb8iALiZDHiQHbjLmdlr3NRM2Wnb2CohF
vKZFB6qQDhbHwri+nhwa+mXEzWuilLDqfpI3M+p9DCllDCVrivAc4k6k/nYbqBeBTQfTpqthYZ9c
y9CdLbpdjnlEUAKvObTt4+QPL9bEB1QkH9zSnItANnfzFg8m6XuVN1PujxyibMqM8r/AzL4Jd0Ga
mts06ZyjPaiA+e2oMIsGCEtSDhqY95trwv5YbdAIbsTsD7c+kFLYJvoJrUK+KXMrPbQkpRyA/PWP
TPSjH93YEDFWu9SXSSlhrPeOeBzm+G7EUfGAUz052xn5I3E1nyc1p9s67r55rR+c+hRdfZTiZxsS
39lXClznSjvIPu0IQ009C6BzEfibNm7t4xyOBSp5u1qHBXpvVIQITSZAhjb11UF3teFMB8VsRSvf
PdKmrXdhL+Mt4225x+adr2KdzlujNdiDccTyk9rTmwMnaqNmDwWVsuv3mXPXFS4NGFipD3ghr/wI
goQtXqJCz8cE/+smnXPkQAnHqpTWCRV0p54NDdd1F9q0w6ZIgockTMM01XxYlG9dxZes5Mmp2hu/
mezjqHqzL+PSXNs81HiFvOW2z4ix4Rm3wXdO+j7IpvrGCTuEl7Hjosfr4k0FVuPIflOf+8oZ124j
5m3N+OWCRzU7krLf05Jh8ERdihXYKz8Ly4c/aoubwjOQma3xAzHseFpk3Z6zmr/qSdSBVuMV2xlp
DwNX06J68mcWWt1m28Qh/q6YrPgVqqu+9vy+2pmBZMuQSvweO3J9k1otUWc5q+A0L6+xN1pfjSzE
YZIl61KU549RHBuea5zJi5IVAQeBe0gEshMy4LzrQfTzLSIh503PonpjxFHhbWW2WDctPdbIei8q
93ubdO81/rIbKwNzT6BWxT3MERzMFyUruSQbqPrRVVsQ6evZhfmnc8wvSgBHKY5hUilaPuankqol
lDlVllqOnQ8COic2dKUiicgo8N8sTzT/UAAgTfjFdukYX1FwEP1lqHf/WsQ1nWu1ZWQ0V8RtOuDg
2HYXWDHgFCh8lCTnxQ+ZoU91tgGu62J4CQ8gYorTBcrWufguvDyUL0U1mGefY+Q6yQRODRr1H8Mi
ZpT21aGdvZ0UDoElE71WaJ3OyrO8tVL05LAGQhO31E2JFZKjorhTJV31usP7NXTu0bu8GGB0MB0v
+X6JWUPQ06zZf27m/3JVFMM3Ju7nic4J60fKJmMD3q8Q4aFvWp4aku2ldcl1Gm9nnTWbKO9uy0v/
3CpBvrB+WXI6CNCPNH0RWeQtuZdVUNzlVnUMvGnD7376Jr71KvoQJgbxLzq8s4Ag6fRztWAud6At
PtIqTzFwwTEgkkbnDumhMfr8sKQhMrv6R561RDhUxMVXK7zz1HbSIvJM6PAyCLVtdr2S2w0k463r
yRK0e6qxSaTh93lUaULYC1p5p+lRjqJVtY4gvvmuVGEYso3lwYlMzqeUF2N1W83xA2yABkVNG+l6
SxcJm388ZacaTuE5SKp2m9F+2iQtEtY2XpgM++mwNzwhmwUW7D6RRbYeLLt4m0ItXuJgIrjUKuml
Z1VKKzD4Iq0qBmysOQLp/sEdu1eDmofpZ/w5LvK1riKEnwzFHutWRi8eOQYIhIsSpK9kUFaGyMTG
rKt2OEKBiTGCsTx3H034NOu4KE912GO4IQZ0k2G53RRhKr7Dlh82jW2rY1wU2TFfsmKPFr+4TVBB
84P1JayOHNx+Q5tnXzlzcdUx2b4qi/o9Rx7wRDldnqDXZHuwZiOMrCA+4391TtE4nkVlfc6Ete8H
e66RxaZml6Q1op6pAJE1VqR5sUMWWwBcZgDqtAwhD3Q5XY9l/SliZJAJmDIGCpmVnogRE/vILRCb
O5AdIODBxENOOQc2GgToLN4t5DzxZEF03mfzMO1aK43f7bHkeqP7MVKIIdYCmxDQB3gbIlK46BhF
OxMDSpd0Wa6HOfLuqtAjnX6MhpVscnza1eyviXx21oMyfEDU3tf0JL4I+GE7T5J0zgPbOLexUxA8
4Ubzk07d7qXVcfDcS/MaNsTmzT17tJra9gHoV33Vodc4ygxnsa5U+oBnqd6EdnQR0mD+cotYrzPB
j1fFNlpmN02+jsq0t7ZPpKHKKoxmlW/eQ1ejtg9FFO50ZEEgNEExUjT2KMwOPPQpdt7FYx5jl719
5mhtn3HeAFXTszWSADDzGpfgagB3lfJZLQlQNlMQOgnkg1iZS5JBKy6+7UG8WVi5DlkdVZ+Vk+TT
eu5Jx9QiqqmUo3RTAawFC8Mrh1+kiZfnEDAjyhcewIcKUi/hM2a5dhq93BqLHXSuwvExWBAK9Oim
7js/jPdRa8t1PHTwDpcu2VYMXQ45htVvEyOprzZmbEiakTve41+cdgPdgG/e4ufPA+jcLZjKZEdw
R3gXpjJ8CAUkexFcZkFl2H4E2lJnNfTeVds705UIR5wSqDDf4PpZa1WIcd3T8IDp5xuyEMbsFlOJ
u6nSWLN+yq9LD3GDbELr2U+i+CYdQ3EDx3A8c/TUSLFCTuxD3HxPmBd161zWw/0gEc5r4MDXxJG2
BMlp824nyXRqUx6qpnfGHQUPks4+yx/6Fr4msiKq0gY68cVpCIKvEAWv4EAM21LAWZvDCTsDZVhG
9lO3fDZJTAlGT+sgphIudUcLe/C86IcuxY3NyBXjo5rcNziu8NGGkohCt2kp4tMs+oHF80eUTemt
wzOzjaeCSHqtgGfVuueI4YUP0+LmhzH0rWprxb09HKD0EZGGkvJBa9JhLT1+prTlEHE5c7ceg7be
F2ForhqPaGyO9RhDA9NMzKRnnLBZdT83Sj11MXJpjGlpgFarxTxjF/bOIh6N14PCB0f1DBplDFlj
6Z4DRtrOQs4fl3B4tlA1FttIDyU91JxMQBeD8RrpdXXKIsuc7PLipE5aJAFTp/17T4rukJSXmBu3
cEiLTAXOFhnVmQUF1NYHmgfzDsh3/JyD2nA2WewYd9N1ebcjbrzb4I0GbpLPznUMuQM17UCBndP6
zVZ5mcCUR3k8H5Upwg1hCSGETLJEIXciQXV9a2MovHm5FBtbUefmu0q89hAul2EH2gI2NWSl4mpR
wfLOdE98IUxhvDZY2KCuuDEKOy1cIivdsD+0cFq3loUp14qQPcSpibbMbIMrJVJ5Q784y+FkhHnH
goCuNq1aH4UUBExsM32cbhXBDA/NXE9XON/8teWzM3IGY5a/IiaHxTWdxZvuLaRRVoaqXVZL663H
ujInAYnxoBNQWWlMhj3qqqANeWmG8CMKo/Sppku7dnHauhffJczcnuAFJsk54+3woXYrOn1DgkVx
wvWOT5Lgss9wcbF69zn8kCl9mEpoalE4RrsLQYQBe76HxzV/tH77xenTp0YEV/AKD0b7A2Gnw3WR
JGe3HZ6ySh2jfmjPllOau0CPZBR0vFfZoZ/T7iDC5F6T6U5wJ7TRoWneQJsDC25buG7MylddDfJa
8diHoiT3mWRuJwFEIOtjeAlHogDgdsQtfIWLU6Gq1EaksNGwE7BzXGylC0tbb7sLJqr0UQ7zTd1b
GPhkxNgofEWFxE125rMDRED389aex6/NFOIERqGWoAoY4vElGvhCE696UbF5HhvrJbnIEe1J3CDo
Ats1gWGtcwjK2oXlBA54S7214FQjrDPo3Ft0DbAwm69eJh+NDOW2b51jJYsdcR0bK4qusDYMZxDi
HHIk8mM7Qi3uwd2pS3tRK4gPwYc1F9WGUVV2kzXKvOSODm7p+yOCqWmLr3rNWdZE9X5opo13sZEN
RNpZwOOvIpTbqN4MwYYiRRY/qPfEHvYcr/Y5UcezDyV9Su7HrNhhebrqvQCOX5IcvK79CrHwi8ms
82hLeSeCrNqJUl1xzjlHxpv3lQhPCFKhr/f6pSFSNJHh1wxzDb0Ep74BpUhXPlE1c3d8ppOqH4nx
g0GXldWBjvET1us9Woprp7dQibLXDvXRODnf8bgfdLOJsfusPCytLL0Z0wbDwduUmtxNcxc1dkHe
2rSXxGQzmgwV30Z+FAXSUG98iAcWrCTyV5zUL2K42ybWe9vkX1E87utE3g91/ggADp1Q/sgq9j1D
6Daz0lH0c0Ba8k+DeopZwKec4N87VXxXpdOqEmRl9Ut20f2xsU5rIKnoRVg/ItnjDMvYyp1m5SXB
nsnSLR8eDWx3jUjuezHqmxmhmJeh0w2q7zLrHyNQMkB8NkMV7L2ovitw4qyQuWHIG47VGN8OpE/1
Pme3CkG5nvCK8nTcs/t+tafxASYoxE+aZTtHLqRJ0C3tDKGUvYssKUvnXUv1O4au2VErZAfYst8w
RW3kIm7Z7t5Uxj9foHBC553UfrQUdpCBdtQUHctRnwYeS/YO9xbp1akrMijU0w7ZLBogklEn/yoy
8VZjKohLCPokNZIXs7QzHhyUl9jYVkGkn/2OosHX/SPa4myj8aVtfMVDoGZ8GImtOWgWlY9SyzWH
Lgphe+tPAwBRo1gp84TjyHhN/b9t8FXTnCjfS07maDxvCEqAc+M596MZ936AtcmwYLsm8Db1MH5r
u24diXEXAUkfGu9GZwQZin6HQA6LY3Df0RmJk/SqHwt4PDEosDhrqot1+toCbpamUOy7ej+30ceU
Jt+iLriF9XGXTzlOHdGuQ5xCuM1twLV9Nuz8BOgpyzP3BwpQRkYcOQzVO8GSHRQCEvgQCdeb7hJ2
muCyimY4orToELey1ImBR8tvDPRc5xQ6yRc3aZ+LMvmWDOZL4nMEIoAdrIeiSvGvIYRsRG/hd4+O
TZZzClqIuqu8fYdjMYcoaHwDoa6ePovFbvc+7l3US5laxTPYjcjdFujw2kw//V/CzmM5ciRbol8U
ZpABYJtAasmk5gZGsqoQ0Fp+/Ts5yzeLWbZ1dXWSCURc4X7cLElFLiyquxyjlhh5mxnKGYEiFWkA
hw17CvNtE0eEnTXFfgkRroKl8Py6ReAERu2tqGeiwu38PakeEOqEOk/UNT1pM/yY+YMjynJy1eQO
KFZ+FLfr96gQmXk9BqZatItG7EtdhdeYAR3AUsZQq9YQHOA1/hAxX0LsuAgMGT864Owi1d46zCCN
yi8T8kQvpTNZqj+62z+Ppsaf7IDiluhizWa+zkMbb1KzOsMY/mxNDmPq4r816G1uGoQKJrhcjKPA
VXIq6VHLX8E1Hy0dUJjmudssK9q1MpWxmVX9Ek/2vZIqwd8FKqoMy+VhC/updesR+IKBg5Cxtp27
oBUj0j27eSkY3nDppqciNjsfT6qAst3tIlvsMqs8W+TPdSbiMzDO547PwzzKW8e9Bc2rqPdzUt8M
O0zW8TDvheBxypJ559XVnp8KogRkmXYiiiDmmphqhRtiKf5QhvuEof1xCn1PWyHOlYuCkNitakWy
7RmF1s/8MDdqLl+uRIGcpvSMQ93y9bhlMC+Vx908nULJ98BigCivBNCiIN951deIYB+GAiw9DYEb
JkPwE+0YILvOA3LUKZuMzuLcaLjSNHKWrUbewBrA6qh36UKwVFu8c0qvMFRvsoeXNRymjyTTzCBy
3fHAsOqfo4sG3LYAZ2HEB1ObX5iR+1Et32Gjd+ex7XTfduijtAwLd1dUB+NR2WaenJ+hsZwioBq+
LOsd1D0yi/CJbTVE2H4rmJPoLQYvxkE9cr/+rSb9ZMBnZz3sxvFwqvvypdUSiuiqhuqCyAVcFijE
ukL267pcZAXjZPDUYxAv4jwyoKLg3JtWfCwjcdYoZHFTDKRcAipECA+MpOIozGt4vs6AYr0vdwsz
p52m806NGqvqxhpfe6+l/WssKKE4yHnjRPxJgfKetZwIqWPdJg9wMNNduRXycTxBzswfPhwg/74+
P2Ct9SVuHnF4nu2nGrLwMUXe9wg/TaMtrvyd4+hvLkyGPNcg0mJ0pqY3hB37ml6z1LD4x9bJNhlw
KZ7kaEdG897Q8Teq/sUtE8jJ8wb7JyrnmFhQj0jNiHcZ6bOew+doJ193RmftsdHZEVx1SHPrqFSx
cVN+j9SOpIa3sBhE/4Qv+y+xpG9D+SgLdNQmwNGp7wOyuu4KbwD3xvs80TwxV12N7HJ9anQ7GKfp
PIj5daBgLFpx96yy37cGc/xlHoAUgdOBTYfk0WdeOgWG/K4XdHFEMnnJ9DSH89tgouK1UwCe88RL
2U88W+PazeN7l47xCbV0ErD3QOAfR6gYHC7e2MsB0SI8XBdxdyG2qELYwM0urVRbG2VtBxlfZjiK
f2D59iiaMBlZOm1jgth4Acs9mn90mY/HYuCHccigR817S4biiE78ytroPLfVvyQZGdRpl7kkIhyJ
7LeJUScwtOgvzJhjWwGmzIV7A/a9YaG0Mufqc+7CbZ129zLv7NWsuT8Dl/CQyd/cgOGwxF8O2ZEE
MFYfKANRCSzdV5RbxCFILmSKnC7AG/RcDcLvluYeUSoBN7R2uZ1+EQXZ720VM9YA9kJoGKRnN4Eb
VozR2SERIlgytS/gQ2Fu7uwdSK1roncHU/aXVLrPUBZ6aCSxu3Jqvk6Cfug/lvfanqB0WJJla0kq
pDXxaC13azZel55wmLEm+9FK1jqJvau8dV4Jann4ZoeXQaY4go3hWbNi+0238mfB4czEaXH9yihY
WpinIZTB0rbtAYW54ZfjtNVb1iSeCv2GHSXW6m5rth4xGpP6Km3r7FKiozYNehP+s+XYD5alFxjk
iqyLwgwKU67bPgKdE29yklGADAFnfAFIS3lZgEMDHmCP76lj/0nM7E8ou6uWW9WxMrGC98Wy6Sq1
GfrajzWKGLedmDEAB+ciJJenNWjLtOlC934dLPllpvgG9GxX4vgkbFw71pplrRacyqyNbrXJdggd
Nw7hHOsJvhj2KjkQtCkmlLWT731jfrsYaJwRSG05Qt7og7bF0j/OyYWTPfSzuTNgCxfMrQqTDidq
MHayi9LwIMdqt4S52I4FgnyMQmyN0ClFIWQJcqe80dkLjTWkaeMNqGb6KnsbgSeRkQbIqQfg+Hg8
4Jm8APbe4uk4Ngm5hJ4TPUzcziqV3bm0jG1j0IJkPXgqALqlGz3j9mXc6rxgtdo60XJYgFQvHmvr
RPP2wm1xEQJo6xzKCWPHAXJy7WbXVMTAVlHDzm3CxTd5n0ntbpeFM0DPUcZE6wzb/ACRIxQRhlVh
7TP5GM9h4SV6/MA17tekDZGRRLlOomtrngxSM6cSEniZB14P2BcVNAPV5OhQYnR5dgsxfzZmiE5S
IuNzGTFDIYUlU0LVKnGxJplz1mV1Qp3KIz1vM3oC1VrMPyY/cfRLjIKRGfIp693N0Dy2TUTKO125
y2cHfHtE1LcX8hK3+bmbma/nxFDovXz0b74yAVo3/Yn3d6uYb3phuRFVtBbZzE6cxKNQ2+R0GbgN
DkoYP9YSbhcJKK2Ad8f5OJfdB/rvkiqRmqt1Xhomb0VSblDVcvDa57yZDnJa8BIZa/QSl85I1wat
ylgWW5JJdkOnkboq9nYHP6KD6aBrZwOeW1SWgWmJTZcax2ImUNiG/QVD7DQM6PTaotqVM+hjYnfw
cgWPm1kb+x1Pn79E2XNJqhHKlU1G9Z2IIt4Ry9tc0yKd/WZq7qQocZOgY3Dg7DoRK+F+EpuFjKR9
H/GQp8ZTWrfnPJqfOi28uZn2PQLw2eR9hGWh7n8He9qRN+YrQNtCm4mYaU+aKu9TYm9x/V8oFUCL
a7Bu0bOsVWU+2MDNUQA4YY+A0Y/v8DIs8C5TQ97CjIa01pZrAyH8ucRDPzqk5EBd3wg3W8duuq26
YRvW8avF8+CG6sby8NRaMQuTB6GmOdrZuBHCWRtD+Ujl1d6HOlwx0IKYYMPXpLisSpziS+hXrb1j
2LuOlvJSgvFBJMnfYMMlozke6k8ND9mq0jWsR04AT2QNtcd3jQn8VsyokAFNaMw4/VvxMiXzmlpU
+GRzaWtJtGdjN+ZZz8YQ1f0DWqWsxXcLq6ehxa6cDVjrtQgyADMlrOV4plEUUw6gf2WMkb8XGrdt
1qhTlQ67VuM8Y1dyzvv0u2mn3waQ7LoNmY6HFf5Wcq5udu/d5YCkNmYqH0syLCr9XtreBhQ3Qbyk
hZLueKnc6oWJLul5Q/zGuLI8cdQxeiNO1l+oZUfqF+gsDl2nEE/YGr7tKDuiPICTXbsIg9UXoEHG
D1FxTOcZu5K6kr+07U3jEc62VQzG2GuNAfPO7VTwE41TuCYl86Cn4iPjwWDmteyVRk4MmfKgLW5m
RKGGuZ+YhKU8sJYGRyvtswuMagHPrbX6VwIBgvVdBvY+kRT85swgNzXEV60jJp1S6v6mCSUkqWkv
PKYwjnZl3T5RmhUby+433FAnF0I9jo1j2JOCnFLwy2Fm0JiZl6RBtVDhpMR8Tm6baK4ILj5R4v42
Q26/WkVdUey5qC+6qeBXmVM4yeJeYncKtRnXZzLvXTunvnA3EI3XY15uomm0yUAaPpSWuLsE6U1Q
mRigS0kti4i0eho8wAXqURCismHbQ9nGiD7gWVtnUfKiDdVnu3QVY1stDXLNfA8h2GQ2OSgLYH3W
PzvgOYwfZpxaYiEkiE3vZtGrXaqZT3gcF6p08TZbOMvqDk3C1O4g4cIjqIs1LCKcViPxUDWFMSMV
G1Jiu8VWVmAKouqNW/aucdcv+5Hfc+BOY4B0HYJoOr0DvGTNhIccFzh2RLvVCQhmzuXkRCkwHd2Y
sqEZcaYzA9pXLvwuqNuKsMO6+AtnfQ4W3iDJQgwxkbkzYu9VVmwr6yr8jEzERhZDLt/w8vvgIQNp
baKvVYOMW22LeP6ohmxvxtHJnZyTRQWzGsufeGY7L8TPuGhXrY32M8RJr6LjSgyPySAIarvOlmNr
jD/wM719r9LNbHisoKwN3qtHRJXxXYeeeQ6LXv+eq/E31R8pMxO+ygZ3kFFenSl5Iwfq1INxibE3
GQtLhsjI6eqWeuUkDhNJcsog428wr4G77v7FaXq2WTEdlMvbqiV/vcbc2tkCLKt+140pD6Ikgy83
Y/UPsyDFtYOeYIO+dW0+KJxO9EWULcVNmrJCIooMMdHDDDj8q9LsK7brL5mIrdDHO6mGzzoetJR5
XGtkrx2pL5ge116oSKVr0ltURM8pILFViRVTFvFBAfpjDI5ZXY9e5gTFxpC/ljX/I0bxkQ878DhL
Aw4l0/ZSI8+5ad+SjisbWJeVsJrJ2+G50Ed3baViDlq9+2mxDW3cRLQgrmuDaLDiGyP6J+O+5tiM
HBKjAwMGtK3vSAAaXvzXckFeDDEpKXB8ORMJenAcdPtFXDCI1rOjtZBIkFGn4cRPEjjB7t1VGV7S
6DfTo/XYa9O+EvHzQNgBVzwJpc1NVO5ZGSE/YXl9BO3q83KdiEmf4DzRmZsrw6jhKrvGYfAK4E/d
n4qeC2Kv5vda+mMvw6cFlmdVlVxaOVZVjtNw00VEIUYDLDfT2wBiwUXLVT+MTJdyDEfYtpZvp2ME
IT8U+uiAyLHt5C4vwpl/vI6d2dRFe83Kf6WFu6YiZ8R3LUbhyoi+sNZCwioAF08KG3JcRuxZBZEx
ntZ/CLvfEvO5q2r70rVD9IUZgjk5IAlhvXgi7AOlEjzFc3sKOwR6HSBHGzZSRmof8Hps47KNiHnX
Pqp2DKacE87OkQEgBzyogqmDiDD6wNb4IeWAPPdQnFNnfGugvbLWqPbF3D8nqr6aFuz13JpOU4FP
IHP0YU04y7HOVDAQKJKnuDZT7ch1FSxmf5rUe2kmDOGshQDuSpxad/rUYizhufG8IOjYhrP+Zs/e
bZHLpZ2LA1MsrkmtwNmSBV4UbSbZbxev3MpW1L4dzZuhtiU7kepuh+MVeuscEFQLnAYFQGR2t5lX
2yfpJSjmbMsE6uQ0CbUEee5hT9iRIncBQ4zEH2qlu8q1PggGNrcpEzQGQk+8+Os6VGc1pOQeq96P
rMr54I9S5XjX1Go2qaFNaxw6CrsL4fShLp/hk/SEDIXVumR80us6hYNHqLADvUzBEVGTuJSDFe1A
rr5x++FvjlMkect16NpflNq3XhMfFsoRYh7Tz0UR05P0tz4Nr/Pohb49cvFxyv+ti/yzyu0Neqvb
gkxlN0OzSdn0j/TFQwFDupgebFJ700uCM+VjXLDgxHeW7ybW7xAqzlFZ+XlBmkg+GVTe890FV2NN
zMdLWPf5A+Gm8+E5KtVHZ6kfZ2IriTbQeVsYitW9VRPE4wVTbKD67r7sOjo0nLVT0f8h/OFQ1Nrf
KXy8qbN9dzQ6bsu7Rg18bJM+CDcDCnWj4j9tQp+rb8e8yUT/425RHv6jZbk1XXhK6giftvYtDQpy
JpHkn1d7FVfHOItvs2tSG5mQl6KRwPAeCfPANlhXxR8pNHosNgZdG1t+SEKbFpufutVzqDZMmEJA
t954L0iiR96awb3J0AiOl5RccMMMfwZ4TrJr3+gpj4WdBm3cM1qz91Ei9zLvyWaQPkL0g4cMB+hU
um3mCj2QfIbJsLXN/KCF0WWEpDW4GUkFdDVhOL9KNwnMFH9KpMy3Ceio4/QsKB7gXigXM+wspQBU
2t4LR+Sa7ey+TdW5L7Xv9rGK7FKHtFA17JXePj+4BKbb7SOV7IBpBLIcTtGSYlMvv8hkOuALYTkg
N0llPfjEgdf1x3rQt+NAU4aBb+8kVLthazGPjNfKalljlHPtd179YZcF0C+D/XXzrYiVXfQyMMT0
hEpv506sC9r8BNFmU0t9h8wUNYNiAxqCj9BfgcUfFwsBYxtXTEihf/hTPl+bvtjkxDh4BUM4nt0i
684DYk+EDoepN++OBxe/tp+x9LJCBvOfac627ZNjgxc5hG2v1HCiPyE5NN2PquOpYFPC/nZSGtnl
bKqmPqevSbcJo4DJFv6iwkulqXWUL89RaARaz8Q2LwkdcWJxZPUa1BMhj7n+aqInLqIK7nW80fA6
d71Fhcrp0LReAH2OxnkGo5OFQS4YSdRIXYSwNo5qX3tyIjEc+0XT9dD5imM+RzexUL3oNkFVXMOM
BGBqABkzVHqiz0ULCilPJkcgx75bh0yyBp7m4k8edtSp0zFf0B7a8gAbgIHXDBUyZcD8GAd2NLiM
1w+4al/RY5zo6PZEyB10SSmjhs7H2H81B8z4TnIqxmVveSmIq2j4W1jMecvixJe493Jxsnt7C1HN
WQO1Id8vIVSUwV+dLHuifW5TgbqgkPm+zyvyU6zwmWiCxB80G3AqAbSjG75ESQoDN7WedK3YK9FR
AC7VRUzT1kjFP1ScX0xxabUz9GUpwris87qTMmLE6zrraGTIFhNELouNLlqxYbjDhmRepkNtOffF
huVrGsUpp3mQ0+izxdy1iclTJmxoeBZvqVDNfoIPBcz5nuXzhbwX1HcOywj9Iob4yUknvNIM7StL
p3dRb1hX9wmfM1Qg+xLwsJZRXrqywe/X892lw2+J933p0s9p6XeZFl/YTPhYB54XiBgU1dvZGJii
qus0iECLVdC44oSZnMQT65LnBriQ8MNAfZAJ3c8W+62u51Nr5JtmNDdRQ7WtRP+IUidezXCec1Tx
URs9DULnI1SnGJZqPiy/LaCyvkpPEnUqIejj0a40+sDWueYZbJdk3LD74qJLdk1GXejSb9gAGOyC
PTXP2gsZBFB10ReW9kSOx+j4GQUp3ZVzYPFxNCTGS7Y8Ojv5gXlhPL/mkk5IZPY+TdgGD475W5rw
ggb+H0cmBtDh+zdTxcBMvXVnVotfIWcIRFy9Lpa8mCNADQADa6XPQa9Vmo81m2Be45S5McbawTTP
AF+2cglfAJiiYBXNyWvpagyshU2aXW1C/LCJ6jhxY82vZHijM93FojmYcbHtLe+3JbLOa8RVyiSw
BBsnFdJTk1o8V6dCEYBDutpb2MxvpnQgSQ3DkbDzl8hRlzBuj1OefvTMPR0Gmmzvnlx4wH7eANCD
z/fskkGCwGud5Q0bViRHSWT9nRx50AxYv5H3eEB3DlckE1CJK6GiVxnNVZ3Je01cbE0phLBi5fbi
tZySfRuPN74gEJuj8Wu1auuQjkHagaANenRTpZVvjAquK3F4UYxWTdRJ7Wv0gttIhJofL9ZfYpVM
/5HkqyT5mJMyHk81291uzXW2bTPD7+cOXbJWHOd2rJ+hY2yMhEZ9kgPRt9OPhTIlGBwChlrHgNjY
36rZDnRHAFobF1IbMmoR2+J5QghmbJiJj28zB1tgLSAVRhwZbtyCx4/TaqWasSUyDinoAqZTDPWt
LhjQeeaBWIMf6brauoCbtJE6KSkj2jZLX/SroVsHlaL8sIWMD4mC0wsvEDksI/PRJYUzydFoNawx
ee0LtPjqrpU1AA7zlC4MCyf2QynJE5366i3zJ0dvdqHa8HsrzTcxK9YTq55+PbTab00KeOJ2NxxA
b0uH6KGUOqcbDmkyB6akrCk29Gk9gWkiiQ8ZXgsqPdYvbPuBhcXFPV/o1bRG32GyRMo0W1ogCrUx
cfMYEnK5niU3M2Nl1LfxzhgHI6jKhbALcumn7s3y4FUkMts1XsPns21wwNE5EtXJGdMaUQKXP4rd
mRqQ5UWcS+a9MwGsvW3CVB/raa3m5J18hDeSO/8ZjfGNeYWTs3pqLM5BA6pn1Od3Mquesm7aVab9
3jARRoYQracFKVUh1nWRbqwme2o9Jo1L7wXemH7po703+/a1nMOGh7d3HzrrC0ZJH43rJvTm59z7
TzPX+VGsYBOm04db0IxM7Ih1oosfPJa90HXmEP19fkR3A6MF1kQrFMrNApGjKOJXjEyoET6rh0g3
maPXrOl51Fu7ws9r0BYWbrSp0R/7UBK4yof6lRMBa5Or0cynjy2iVT0ikz2t+ib23jiN2jL4BHv0
PHXdEMCn+ZBp+Za4KYmpw6KvSqeMN81QJRt8qO8mgdRdVGVrb4ZTs5RM/BYSoNoHbr39T1gLg1MZ
0gSE/S53wid6FrKFmVsihTwYPef0gLeDMBn1Fc7hejSKXdKond5mf0w2RLCcU+e8ZAigATYFJeXz
Vukqv2YDqcgo/w+taf9MZKrekXnsSF+XjInN54Y32h2xDBV2cvBEmx7FQmHYkJt2iAb1wmNO5lhL
qiQkFKBtzrnj2F+x/b/20/i6uLCBTIxRNDhs1EznecIxEOdez8pkZn9e5rcuX26Rrs7kKsHwM2s8
OMslR74D22mI/EiajPe7l8ya+aPuy9LrNjCydmBnwIZJwhFZe1BMVmWRv5Mjz9hDb79MG6ZV2QLo
Ir0TI5E9qpHpZ3yoGHO1CD2YBUsyk9nzZrnLHorff5TZ0THz0oPdIRaskkeUaDqiFZy9l7nDEEEi
md/LGOy/1q0NF2FIZZFzqqpnaTTPoJWmNf5b0nhZnRpdmwb2GLsYVdB697F6Ik1jW4/qIyWp2pdU
OElWfHKy3Idits+oAMGUJWpNO/iMIYkZskWwjOuyLaaZ8Et8r5uZRWoQ2aTTgY6MN55ZzBRp6fLL
1pZEMjRZFxK87ybC0/6Bm2vZEWkj+4tUzq+znr07dn4okdaraiL3xfO1udlGENn8jG1i3pNykcgg
nfJh4yBzz8NyG4Nk6ZX3Oo1Fe3D08a1Q2VeWj/9AthYEFnqHZUT+k1AA4EV6o/U6Cjffey1zRBSe
RHl5e68wUP62T0k1rEvV71RiHwoLJlUCqHFuDTQScm1WIqf4AdKVl04aOI9QXl0lV0WSSqW7R1vL
t+Wk/xCW1FUrJlOtn1Xk3jM1DwDyIEJQWrU1Hkk4Cwg08mf0NxXqBz0aj4meBiztEOEKPF+w7Jd7
2y1P0wRYVjfdI7hOIKBaDiehGFkoz1a9IcrtYlFi2gu0wbYj6jvVuJ0GRc0YS+1UWz1qDmubJ6ii
E9j+bp48J43+blTFuhihM7jy7PSYF4RlIE1bngXW/hVvDusuao8DUxbpU8gyqadY9pD482CetZqf
p2mtHrQklvBekBrXsBSQJA9QxHjt2pjCOShd1uqdC1nYTGlpFqYsmtfxtxMobubIQrurk3HApk5N
AF9acvGNHfN+cEqB6fbfjWluCnIvcez4ZjuTb27/S9L8SEw2yLiW9g42076Oxsov0/Y+m6Rnd6a+
q1Pzr3TC+CA0bQZZ5JX+aIYPGH5KkkQSCgCMpDV2vT5cYgfkZFm6K9BuYNwSJgYOIzCDSjNtx09V
V7/M9ke+bxIgANI+y6bgUJNsFqFD/R1mgFU4zSBdug5jm84kwNvVPlQ3vxR0KrD2/mS2t4VNgUhO
nUQs/0xJ+gtOEl4+CW5mQ145+9sHMYkIruF7SLpj6xFioEUEZ4X68pSyNNeEvpG9fWpImX9JtfQE
rf3qFkz0EoZ0R74dA5RgsltixPRkGuhrSDl4E2V0mm3x1sEuwQN6driaGfKeeLriwNRKUsCq6TKB
6p6s8ZkYv2My8MYYxNCtULPT9JSf/L7W2ETzQE/d5oCcM5jdFHycTaSwNN8oi0iLgWseiz29udpA
1mOUn3t7RgsqcNBbMRELtRfdZpFq0r8x2QxbPjffA30tATE1Yv2ufTYtYh1DK94VizgIMLbJhAo+
Maa7a3TfxSzPPStsxEk7uDW3BdY62Rv0XcpJARzK8kYjRBMU8tXqHjdbxWWqDR2lS0vZanzkEVB/
ZyAlWy91snE7yq00rHfk+11DVlP7rq8zThvMlqGKTxrpGynXWWwQkiFKcCZm9SX17O9IivkhnRPX
9wzQlhkidwZbI4S7Yse65KvPtX3qZdCZUEoQBzyj74sZzUWf3cDvqHR3LJVAYEViPTmeT6YUqqvi
wxDWZ68QRyoHkuQS6Z+27PgoZNeiJaMo0kOC1/MAvuF61tVubq1djzF/sOsefCgDSHgSW7fJXzur
+0uL/N7p0zHr7JcxG9YFUDQoBtoRAeJeSuQsbF2SFk6xGdUvRE2S0bfwxFSCAliZgDprR94ca7R8
QcnodrJhlY6LgmL2ZMYoNLveu1Qxm/lo+HWHmv+K3RVGttWUxBa0ccXenYYg6LuGUF+dXWUJ7dHo
WUrlfex7WfQWmfm/RC/vWAOL1ZBWd+ayWzOs9l4dX6YYcyhpjZuhQ4wjF+Ba2UzeS2XSLM7jF/4S
gsp4uli5RWj86B8K7FzpDIbVapxtgjCniOajClH4TZhwrO7Mvzvlru63U8K6Alw0KaimCJ8GrFgu
QOYaOivBedXeqUpMoF5I1ms4+LVO4KUUcoPQ1oB/QJB9hu3EVTT6LbgHkqQ/Y6/70RMnWpWmt+0W
uHhNfBExZ1MvrV+JMQbBaPXtOHYgErM7YFOHtiaGI96tEVSE/dHqsAdlA5M6Z2cD0s2fvejTqxjr
lrokGx25v9Nz+2YMzpFrz1r8zqWEW7mAS+76iSHvsCWRNpcIKRLP/ISV+iPJa+DgMq2t4bT6SYdn
js+TloypkVyPZvOEwTsNJsreTfOg9IW8k4MXvmT2eHIdEgZz/CR2QrSiSo5hG/LVYdudiKJUTX0r
M/VFAFlCwhIt45jX5w5VzUqr+g+QxN46YUlk8Peu2rx8r3OXLaEkmSPvz57LdJygtn2cFt+dWQce
e5YynP/ZYf9iTfK5ziAYVnKhtMieRKTfZN+fslDuEl2DeezWPGkJ0SCY7FJcA2goawvTKfmqQzVs
OzMLSgsIqheGbxWpgH3KAN4x6kNqpqe0M3eTPQZWg9a0dYKBQqmNI1TGxT9hcQzoKtq1lrypwR74
rc/cxWbQONWBBcIHwoUGmlzP94uEROgKBcp4kMWo7WKz+uxaawstgd9zBrGuM6+Go2/1esjXEydo
adcHTO8bXTK4NJdbiwuhMk1YSrjgzOVC27OphP1PNQOJb1G6Yb5CXLDG3+Swt5+fEgR+Vth81wBY
tdG4VtES9It0Ap6Nq0009DRl50XSPmcVIvE8uiahPC1drZ1oUM2tcjV/dipUZNOXl9vHhmCoXucN
SKVzDGm6cke98yneMJWeAPeSSjQBdGX2SU+NeKYkTk0vwquNYRMrVSeOGPOHkyrDI9AYjoAMlV8G
tB/bR7Q2GLEfEVfULNfRL82T+dYI1aNPxzTEyukKhlP5TlneQ7fOYeuYPWJAl3qH1vsyjpRQuTHF
fDvGvyXsDwvfSuAM9jpt84dwIKIW75DL1hTa0ehQt0X7csIWjIJ1Iyf9H5iaIO30UzQlZ4Lt3kB0
cIB02F6mOE02nOxEtDuqIaBM+3ZruTdYIsURckprvpiLZOArAtDDr121PJmRjpYmA9GL+YN3YD1n
0Cl5z2YmBTRbMy6Eg1nPn8j2g0lEBzs07iJ2GLJ0zdnGHXg3KJmQDhXaDrFsuXLa5czTH+NGUcmm
ItSPsQpu8BjkwcoCwWV70wFe47VDHNul2knG2j/hlH+dqvorTYKhQgIHoMjv7bxj7UcX3djgCagp
DFbd1Q/ysCebaTobxlM2TTicfwRhdG0p1koI9hC8GrnaRbiT6JGPFiEoQanE3l0sODZdgG+fRJ7q
IhUb58T77lN3N43kNEY9NR5iiRcasSuruNXI+g2SV3yidLgRx/XjseJZFYr8gV4UND0aq4gOkLZf
DRrbQdTXPQGdDasbGb0IM/3uPOGul6Z8z1LmWGb+iTzospQN8R3auhQcMzUPRd97P02V8sCCm0Xn
B7ZY1JgsmkMl2j3VA2OwfMes7TyErCbJeo/Wi+tewHFBHk4hXyeaXwzxTzggfqxaNLPpAXEBZIbl
GbbcGojASRBupSzjNayKE8oTUuT58ALKDitERqO1xfaQuAB21xDluAysCBKhKk9JpSIGmNV20qxD
MZbQcPN1XjXXvh7xHKdPkujQwZlYjTWPNWqMeWnZFJP1ysRrXoHNuNsZDydUjstglUQwtv7E1D3M
YF65EwOy9BPU9NkYhEuv0X5ZrIXgdrHjRYGVthu76J7dSXxAqUKZFrGGzhxWVlE3fvVZ9zuW892K
xVm509bNGSaSw1qmJupxbK2rtBN/tRbhEg/8G0wUUEZo6+uY3w8KXwuVkcknxh7srbp5Zu86P1Ls
ow9paaeqZDYZG9ol0uOj1xPQ1juczX2Dcs0ZKzSRGjkARmt+FgmnQw7TFG5lyWyxANsbaawM22R8
WvpkOGQT+Ck3MT68Qn+tOywNPdFpmnWeTWTVac5NOcXWV1RgFZ9qBKXhIxjFWdYsEe8NbfGFXk6u
3VF+K6wi/wPPpf83qgg+0YMzaMHWAb35//lcDkn2kvSYQ9vZ5hugJtdcSWzHIVpFLDRn3EcUgR12
lwM3NJO+qoy1/+PsPHbkRrYt+kUEghE0wWn6zPJe0oSQa3rv+fVvUSNVqpCF+9CDHkjdTJLBMOfs
vTaRtAlREMxrCLisVMS/VGgbLzFpSFRvehPM1CesnOVnnLFy+JkW3TmpIQCZZz8Tcjgzi8WM5Ffh
uCiWVP5aS8F5SIy58lF4NxCB4wFZ6I/WFPdgf62bPhTdkzUaJJc0ZTS4tHICKp/xcsjv1VAdUXJl
FCBqO3ltU088E1QQePSPG+pn/F9+lkbtq31nQsX6hDP0AT7hb86QfQYz8HDrVi0C4SMhE0kKrr0g
XMeeQnwXbVY1BbHgGnT55adofnRVcE3CpFEEfM5ZMEt/Qclq2+gHZof0VMfx/KUbQn3wvCzkWBu1
nPJBDifjmjQCZoMpjJdSFZQSZEKkygNYD++IWM9Iz07s2f3u2JwACZaqFZXXktPy5d/6AdVKkv7p
AZfC9yK9s5/KVD3ipu7zI9AXfD0ObhYvVvTdYmcrI/e7gXv5+fIl/4XFUXYVLjx34diuOOcxpX7d
TA6AvpPfZfG+LD2aP2HCMbBHwZokreT0l6qXNjWMw+Urf/ARSlcsRFEQrTDKzghKvu3YvYML/KSD
bPg6g9Sn8su6Z8lZPly+lPkBSkvCvFWmCbzDAX77fgwUkOJxvhI6W9QJelYrczXnDmG8FvSsjmYw
cgLJKaKA4FEk3RoBRnyEJOUTFjnvlnNWN2wlRex7NhnOZ3jLDx6EkrACFyAWXSXv7DM3w6RwdVd5
R9Kg9RaDGtLuuc5/eObkni4/CPkvHZHBZVlLOofleP9yY4PBoimux6OsMus/ZRjmqc7b6LGkohis
c6Gjb1aZRbdp4g8ns0zM56YmwmOT2n3srgJIx08EoaDsip0xOMY9kAR055V15Tb+EG7npHJfkHX0
KBTSqOtvL//8D+COoGEdZm18YdI2xdl7rKN8gkATw4cNkeQdPJ0syPhyilCr2QJLG0sUp2U9ququ
RKiN0q3CDEN/MyFl8fKP+WBeUY4N89e1PcvhX+/HFFpcs8qQDB57v0OSDfFQ5LSQ+qTaqonO/rpt
qzH/3z8a5VCQ0rYNaI+97vuLohiNkLawg/Wkb+wCMw9vDVGy+y3TzHi8fINnHw3fJdQZvhYgw9CG
pXU2G8k6BqXuND28W6/5YXthTuyCKHeXr3I2AS1XkaYWCGmYh/hGl6/jr+lZJ8XswQdvodawb+Io
2BRHybFx5zRFdxrlnG2wUVmnJsYofvnSZ9PtcmlmA1DDnqnpXlpnHx57K5dML4nMhULQa9N0jHNd
xvuJ9MdvrhUV34PSGF4uX/R8PfpzVVeyDvEd8r3rs6uWPlYZ3YXDwbWH9jUoZN5/EZlHBWfp1F0n
2vXe0Nr3L0yQ8k3FeUawI9PDlzainrPiyK2Q6JEa0EIGQkLr4yuvuqjS95d/6Bnh7s/v1HxqStmA
RLU8G99BiQAzHWoyMydjfNaahmQ+Yq1ZYbMR2zjIqruAmviaVoXG95h6d//z9S1lw1uirGXzwM7W
B6J9iCEai/4wqhIxBUWnrIAzM83XExZPVI+OdtDfqWnsjlWR9RalqhKL5OVfcTY5L0+BtdGSC9hS
MuGcva1sII25dFyiJlSIQUOHrosjjPZsCwS/z5xPLvfBQ4cOCvyaDGn4lv8MDodYg2jqO+RDonq0
iMC760na3YjSlbeJtAiYyB1Q0HrGxEI9f3v5bv/5GAFqcp8Y+6Qi6+f88rW0IzMDpwMnLS2xG81q
bROnR1i4E94TBTX+hH63HPGy4JOJ7Q/D+a/NLpBMz7Vp2jEZQAlmGXw/D/g49Zuu97yDYfmiPhCN
NxWQE5o4uufoWpTfAncy6OCGtVn/SpVs7g1tu1eDTaglyaYuHmzYkcAapD0gqW/qudiPSJjtK8+u
GvHAX5B7Aw4JRXA0lwqptozt9kc6EWawEbmvqD0qh6K7n7JDdbpMglFUTotdJwV5Lft4eis8wk7F
1P0aDbtMEFwnIzjwsMInaWoX3FHjiJLzkSN/KcvG9MBxKZrRg4v8N+QwnHmmBsoDm0z3W5htLr0M
N+rJB2zCZjpi5wVMaFMuspxT0VBty6g8594S9HnjOuDGgE7ttJU9gxDCGjOf7PgbbumBhspI37qM
zUMx637amrNdc76s+q7cDi5g+s2cxcgBsXLVLkln2v0x9Jx93byKvyP9k1+oXTnPBIGGv9p8BptO
q6yzNo3j4GexrfCNHOMmxJLTLxQR16wMPj0bupQbo0RCURV2GHpm9OVNTSN3pQO3Kg50c9EPD7q6
c8khzo6W1VVPM7I17DJasUsQ0krutITN9zJCfbwJ4KBCLEgUpMPLQ/uf1czztGCnKTH52NBOl6H/
1zoz96JOx6lKTlPZmw+OPegbAI/1/vJV/llSlqvAo3VMENSmcs8mLQplVjpMgwEzpKVK7tdCHgy/
GIgRoTVme4V+IoRQfbKG/jNJLVf1PNsyWc2UVMuf/3VvhaX5erxYHHrVGLcddZFqjQdafDeSVHxy
rXMY+/KhahC/Hvg7ZkT7PPBgEtNE3IYfnpxWPIWSclCWxhkBgRN5f42BIMfIrKfY6fzfYdyWR3sc
gkPkmjQB3J423uUH/tGtW8xXwlWaw90ffPpft54GZVG6IWe6XNYRGtXavBv9RB2Dihrt5UtZH7xc
j7mZWZaZ0QIM9v4xZwZ5FYMkyW80RhPWZq+gCIFea7dFaxb+xtWzibaIDgj1P41wIiuq6TkzycBe
+TOOgqMRBcVDxWH8Z5GgZ105U9799OOhJX8mzOu1ssbuwWCOYXfX3Ju2Ne9pABDlOw10ONxOXuO8
f9Ou0f9HMNIIgcD1e6QtcbZY3eLIXTy8eXbLB1oKbC7UtI8FJQ0+0Hz206NQLCkYeUb6zTgQeWLT
NODEav3KBQTfNKhQHaX8nLxvdyRQfmzoBlpx4o+bsoGu95IyNY3Hyw/2g+eqeX2OwjuA5s0+n/op
dhdJbrsHp2pMXPVg3eYd9dT0Nxvo6L/OlkG6R2czB58sd+fnwj9jWQsyKbm2Bdf5bHUnxJPjRIPQ
JHeM4SoY8YlseqRTR4jgoIaIrNfweuZYfWtzF3NxqsICE4Zl3HhGhWrEmcj+WiXjQsaYwt4JPzmv
ffRkNNgvh+2xIKNcvh9xbaQnlF1FBlIpTJ+ES6uI3mey7WaN8Sgav5Eq+Nlx9N8NKh+4dqWj7GXT
I85nE+oEmYuQYwBgk+u7royjrU3U7SGNyvJ6qKDzFCNRjoNn3yrNyhNmo7EyaXevvEGg2UZvcqNL
0CeeEUZrSlG/Lg8Xh5v+a6fgsnH2mCT1smHgVHK+MfTnObIqu7GPHjlaL9YohpfGqqt5M7UNOiIP
RLb4ZJY5ew9/LulyRl8ODIpa3PLnf80y4WxHrXYTMJx6UieqpZAbdcry3iUp1lTTWTfxZ3uxf69p
C8E+CHQ7K4ntnI3NekjcllIUHXajDk4tiAuxcUwZUvfz4nxC8YDYf9WY4Cc/GXVnm1Du9v2Vlxfw
190GaCw7AXnl2MeN2kkqsFcZXdz92OfNI8hBOJtV6O6T2cu3dHHCzeX3+9GNsw3EX2IzsxPq8v7y
ST8YVVtW6ghcKj3YyoWRAsVq1VCw+1bbdMUjELSfTO5n68ife5bS9RxlaVdTG3l/UT0nWQxgTh1n
MBw3RuB7+GTT9N5rpfpy+f7+Hb+2kBQjqTw7LNjW2eOtU6L1+rpRR7ZieAVY19eE+GBXWTQYUUzy
yuXrne18/twa53jui3M8RZ/lz/96nXOJwjbNOsH2kmYThnjwGZuYFSb/5EIfjRseoGTzo9lonZ+n
c6dwmqgKxDHMESoHiAYeSnQfK6AN3oMy0AyRHGszf6r6YOPA/2TYfnCfpmmho7VIS2H4nH0wBrGS
UcuW7GhPpYQ5HnojKcJgDz7bSn4wQNn3sF7YvEZykc5m5TzuXOagxjoGCr7jbuRJFgfJPmTXFBla
IggitEuitKIr/T+/SmliR7U8sD7LxHD2KmerQ0GLXrVKccOtRz/Nfsreyr7+75dhN0WTBEYA093Z
RkcGVWvjQFLHhArYggORFTizkcyRT+7n30+BQ7oQlGVt4MOmc7ZxpfPROm4hnaNV28TcwfLFKAjX
wvbWSW56VOSx0aSfzC8fXdTj/dkOqxyj9OwkQEValzMgwuNI+uhVChTzOQ21RYq0S/eJjTq48cvP
88/O8O8lizKGtVQsOVlzKHDcs7qlVxGXwdANTx3Ba9sGR0PU281xUtgrmxpXQZx1xhrztIYjQwZP
0WHBhxr7cvl3nN/5Uk3haMfDpq5DVePszuNBiBmCpgY9l1s38YgYeyZLeJ1Dz92kpdN8MiGcT6pc
jxmO7TJVJCIzvLOZbkAXyX5ZGuRJxt3Peqxa9gOFZbwQfYXY4/LNfVAcpiLG0c5ZznmuOF+ke7+N
DGVU3sFGT3JfWBxHKhwW4wwFpMKQny7HYMwXqG+S+7gu7E9+wPn8s9wtxSqTnh2Vdcdbpo2/5lmX
RpameROekhKf2saipGDc1JG0zE8mug/6l1yJr42XSQSKsM9mujJrpM5ykR5nUiiaNfl3BFFQ/3YO
AGq774oYwfqEBUl2jxU2qRevmmdSvsd+8HYAtK1nu6xmtLNxPej15DSYAbM5Zv66/EY+ev0MN0tS
QuZ9OOevPyjwddLjOUa1iu+IxyTKUHg1ouy2K+zHyxdTy6R09o0xL1iSbSFxWZQezh6/R3drHKR/
0DIm6DPOqJPvPYCXwbZywrbep0DlrZWPeURv/Ez2extow36ZprGaDg1ntnQIH0GqAj0MUiwJfquH
Ya/RsE+bVmTFs1sp862BdXxLzxAsmG2Y9gDIGpekgUIsR0DV1D/8jmg84ApkPUA78CENKqiV64C2
ko/L1UOZryoSiz8Zfh89bYb+MpOYgrLMMjz/Gn5Q8mqzU7QGyMU7ZRx97lWHtl8MaP8vP2q5jK/z
R834pidNqIemd/f+UrL2EmJvWxDfdteF25bU0ARrn+rydUP3JsbUB7UJeXOHtpDulqBuOgu5h1yO
7cgMS+8+saIeRvIsAbpVdQw5wU3FeHJz17eu+9geTkr4008Zj/arXSjENO6QltUux+rTXrcRHrzt
5bsy//zs89taxikfFd1iPuf3txXw7dJ2wYXAr29+qBLNSe8M2U8IJCYNyj54NucSmFpceyz3Ege/
bMdt6dXlriynij4J7E2MCa1FWirMXLTv0Eg3KoszYiRyIX8NunB33oTGzZTRTNRtliMgKcoSGJ6U
EeLqwc/IhZ+DXeT1DUyosQt/dVTgf/boO4qtgfxX0BUZ8Ro0hepPbqFMsAxpv58i1H1YDTVG0wp/
EArM0LnqZTPdYstEwSbZnSz2jfboEfhxGkZImyi5B+QfWRMddRh4N4HMx6+tCO2HYGiSV8p6KabN
IVNYm4oGsh+YGXvlJ/ZI1EXV/UBfnu3DeS41ssYw+VLL3IIuMVEwRaVCkx+LZ/M6CG8wQVmnyclt
8aGeZs/GztbQLIxyS93DWEq+1YMFgFeYyOOYM8Qh7U388olRyaeRKPd8kyY2PBFoQuFJUMM+KC8E
FReN/jdqMtk1GbHBXR5EOFgcs7kjKiQ+9RUcSUd3/ctohQOBCA2+TRAcWFT70om/52ZNr5skPz/B
w1IHWwsz866KG1iEmRfW85XMUNysIla34DYugAKPDW9PIrN+nFHDZp9siD5cxOiG0QRg80VAztnW
q4N4AOTYH44ePqV+JyoMzqFLqtlKZQVpZ6RG1vUu9nBWLYS9WQDq9NWj7dXa/Xb5g/hoQmE14ymz
ZTCJoXr/OcxjbKaF9IwD+4Z8zR0bhzJpHZBg0vhx+VLnRUX+/zaZUMLkZOQCjT3fcXYdhTE9EQnr
tqO6xYFQxF+mAFcLjPQeqEYPMt0ZrR18jvgJqH9NKAlg7R7v5Sd7tfPN/fJL/n4BZ2urpMpNdGun
D01ICc2G8fpUBhhtXE4sq6J14GWXXXlz+f4/vKjS0lYUMvkBZ49a1K5LbhTMiXnGaW+NbnGH+h6Q
Chq9NSqKfpX0Y/tJN/2D3SBTHRthk7lcW+fHtdaPCX92A2gEwFP2QWuRn63SXZ4Nw5rIF+//sT5x
BBUUbxhMjnU2snHqI7Qq8uBU5fB2mj4jCXqYnJJgyyz+5CX+kUadT+V00IhftJQj1XnzcqqqIPFk
4h+J5SjbfdzG7uJFwEu5ck0dA9Mkdq+7pgGZsw8wCcReQRKTGEwrjTUTL7h682ApQLVLI+hEl1/3
R1+WRzUPSRebN6pt778sI0OdEbt2Sn+rqzF2NgKertO0094lY+izAN9/3/MimuDQiN6N8sb54cMX
JYqCAgUyWvSh2NWJU3j3IQh8+2jXLVVngKrRJzWOfwc019QcaRhYDK/zfOK4YyOUmyOGvpaUj4nc
ZUDdRbqZMAJdIwLLKCYNySe6vuWxvX/pRNgp1HIuVUFJz/b9Y534uHIzi40jLc7MwnhAlb7PJvC6
Ogmelsx6gmsKuGj7alTT8MmY++DqaAjoi2iqcEKel1maNC4yHL2kWiv+FnYKPfw3mk0Ur7wwqu76
2bffAAmR8WChNnP+94WDkwAnS8VvWMovZ6UBn4ZHXxtGeMImAGdRYkOFtYrXT89gPn2kogWn4TUK
8IiOetYhMB27/eVx/cFI+/sRnJ8v2RJ3mVHP9bFiALyA4hi2JU6wVW+0iw4Rnvfl61n/vnDWCgcR
BQo21svl9/y15SUrIWHTRp0itaP6lGbAKdimEBX8ycP96L4UkiPB3WlaX2cDK6XqCqJJaBo/3bim
MZod7JzCfzQQCiKjUnzyHP+dHyi8CMVBHbGT9sTZUaZDjGjq0LOOOUcWjR3KG38VjYQ2MenG+GzF
++gpOoIzE61DU7IOv3+KtPGmuPOm4JTWiXouyw5HewsI2vrkbX30FJGeETKJ2JDp4WyEVlRWQwO5
ypHAacx2UpTexKnIr38JrD+g/Ti2/Y/twWXfQmw50x6KsaW3dPYk62mOhfY1G0sHig9uBETVA892
lXeAnT9Z4T7YxSxX05y+lpYNnYL3TxKGP9FEoi4YJ6p4BcP0Y5KTQGENNwteHiF9ZlHQKc3slVm6
1mMb49aC2QV1Hn9088nP8ZabO5sPlyKXg5xCsLb+6X799XnkHu2zzgvNYz0ic8QS2ODtXcVNXs2g
yVxCyeFCDG8kNDGM8zI2vhpD6u7CEF0/P1APbD2IKwmiGexQQBoUx558lpzgpiJDuUQ/aoXgzSY4
ioSAe3gB/ZemoGi6Ttm3HhSw7atBi+rNFKPl3wSZPzSnyGzsLdN0d6+7yZ+3nNZhhgYxrul1pxV4
44ZtArE4ZveoDYn3HcBsBkewTfVz5LpzvjYrctjwRwzyFNlF82UuC/mceovgg2Sf8TQRXrpQK30/
vVK9WS00rK5vmQW1h2mrlwmiwVEpA4sLzkwciEOc7iroDF/SaJhLtv4uUjQLGjl1SDbir9qFznZA
QTGOR5Kn4I+TYgGOTQUGVoQ6Dx4bewCPJJtsSc6zrPw3nczYWgv8Jb9q0DCISYhg4+VbPUkYk9Xw
yF0yIbduDZye8hkgCnOaalKLYKne4oqIfskhc6IN03T/yy688tDayXRj5BomS8MEUR8UpoGn1jVw
aI812ZIrTfOy3FOf9q6dOYT1NY71uLs86X6wt2J2sm1JJ8Gl//bnCPPXsMLr05sxdo1jndUpkBf2
S2nW5lvTMchgsbOI0ArHAL/vRkfXahM4Tyj709aEB1RH4SPFoPGTrez52ms5i2KaVQDFni2d84KY
NTt+HABbOHqEeO1AR9TXY8mu0sysflWTDXUTTUWz4rci5r/8OP69NGsuhyR2cqi2qKu+/+aNoOrB
pIzusczm7rGccgpHjvQxlgViBrCW4TPm7Bvm1q3fh+jlLl9+mTT//satRc2M/AHdFhs8aZ/VLKwh
n4gJc+gIzAUFBc/na0jtH/Zk3KFIpS3h1mIX6748FT44h8sXP1+nzi9+Nt9VzSQzjPZ0YodwMlej
0XOJGKFTtulGeoSf3Ov5QrVcDr2JyRFCUE0/X+51EGUohXybHp2b+hhHDIMkniybk+3l+/rgnVJC
Uwjg0HlI1Ifv36lvhUEeo484kk4iH6JFRgbHf4jq1VzHXbxzMa4/QedKYDoHhRv8j/vY5T5NolA4
ky2NkfN5Wwd8SFYV28dWxqzCYs5Ssc6Qj6t1zHHusRFjpk5zFxjjtglHeX/57j96qyanNKHR5XL6
PzuoeS6FnnQC4oa9tf8eYIyZoAgWtV4HXjl3n+wKlmd5PoBtyrV8wIpY3fPZJIzNKbD1aDObLOhO
2wmvmWcr7N/CguQwvhGc9pmo86NrOvTyTSQVfyaM9+83rYvAd0oGkt30alXmNiBSGargbsiI6SjG
ynyeWGS+XH6uH32qLns1SqYMLb7V91etp84D0046IuTOV+i2Ys3YZWOQp8HGJB3rGQxLtBmgYK8j
zsifPGfmpGUqOnvU4ITYDNB3pkXhqvc/IK7xXIymUkdZq2Y3NiaAq96K4L9n8U+vY4ZjW9CBtE1b
dEuGGWQPeZ7NFGVt4CeurmaMTz3K9gg1057kvPmZTF30sGHuJlcovnrs0xHNBNXi543ckKBAF0xe
R5BKAyMyfU3qyL7Bmb+w5RBJZZiw9vD1InwXYrxOa/JxVuxGp1cDTAxQIse36FUXAxJcVm7WS/uF
lCremQU7wVrHipALdhBG+y12eqCrETXbHXBaY+Mb/Q+w9tM9uw6cTyzuI/plJ5ca1K/Rc64X9HFX
ba91vS2h+IzAXrwMxDpaHNLiqiArD90wRvaaIlODWdEKLGfVQNLxVh4tfLi7UTBe4QtakjLRDx3q
DjXQql7MNNksUc2U6YS3Py8M541kRWIsCnOyr8PR1h6JLDB0iKaD/L0K3G54mrORPIamrnsYhTIc
b7w2Ib6b5MsUerrWRMKEQ3Dr9b7RQh4Km3hfsZefCOGN51tTZaSL5UNyjeFvBFYRjKRypp2PLZzI
ieg7PmZcYPmUnSanT4gfGEMeY+ja9UuPKg/0LNpbqCNMqqR/sl18BhmjV1OqiUDW8EDW+Ry3P2P4
d0D2ozaDwpS2t+TNOc9Zn6UIPJOJOG48ib9MdFR3SW8X312rsR5IQoqja1Ir5ZFKPpNo1xvwR3Jh
rR1zSRYM62JazymAkYRBtEAdjJ1VDuLVlOgIIjSiwL+hT26l2/IcJG7vLRsid0t1zvO3li4J9GaI
gMbFg4H7twPhuZJgDhq8WmSfs3MbM7RSbgivBk5JaRPYMYxdtZpxYb81qDTw1xJTVhCmTM52mA64
i2HqDdCDqBVBOd4T+6Z/hnNi3UP21NkeDKH71LS5Q4xoZ3yxBck6fVwlWOW7GGdti0+PUCEr8sng
YTULD4NXUngahR39ZN7J5N5uptC7nXBcg+Fezs3Ach0/XwW0UI6R8PLfjCv10JsiuYORReVapbH7
pSgKaMNtPFpfVJ7VBB01cUAGEVFVfD2gx49shVqxtpthMGb25lQA9mzs81cngP+2wtwPnbGpNSQ+
0mMX9FbtAnmq0vsIceyDNfnet0T11k9OZRM81MrtfqHKxmgdyqxPd51NJrlnNWQf8GmsugFxDoOs
/i2BNEDPTnLCh4bGyk4J4/6NxkN/EAJQoOF7yUOsSdZdjSVk+lEYxVeyWtAZC8d4iGIHRmwzFea1
9lAetSaRuuRFwj4sDX8XNV5JMAX7ME7EYsCXveyvChNlEjnBYXEnDDE/DDPu/s3cTtF0aMdyvlJ5
A+4ma/3koWnMCGypARawE3azXSwfmGypbzdrdnExu0YzSN7QxoTgf1CAN6dRO8mXNCYAYKUtJNra
RbusOs87+ejk1yrEDCqrFvhMOTI3noKIVosugoxggMRdJ5MR7nUU1VsVZsbBxlvF3GIP5So352Cv
wHEcoI5mP81GDObJl7H3O8B6vKpEQsbI6EvvESKru8t6O4PjR/ayvWLR6pco7vGYVdoAfdT+ztpU
gjQV5HC1E4gIEZEvz+4MMI6Lbd+oRLErPfFtlGRarMMxM15nOagFrgl6UNjdlRhdWF5mVMAGpAqs
fDN+0ENXHXSZVJsSTfsAj8axmOG80BjoeFXGxkarh8+6gK7taujwaRi0b7YXuPtedegn4bIfKjIy
aa3O0XXO4NzQ7LIPcd7VR1gP9GMb4laaVUkOyJPVGMERhwDV/6k/zLRmiOPo/YNgffbXXt4FVwCr
9GKut7K9dGIYbJWlGtrJaQSVqiMrjkyvh2Ls46vIbcCYNwk5JLVF1lAXzFtXh2grDGa4SAJK6BQa
fnizYq3sAIs48KTRuGaOHkYCLcyRto+TryO3LyGJ+8OThojxhKFcPZREU4Ft9P2jaFRyqIm5vE7z
kexDqFc78BuC5rIz3GiS9YpVNQKNT8gJ25tZbX9PppoZqYrLYTEGlJDjgv7GCElwErIUW9T4pG3O
Ivpmpp37TMN4idYix+JAoLC8zZwFb5EO3I3qbKa8iX/WWN6Nx8yCPJMRIHCd08a6TcXMazJ7c63T
qDiwJrs7Q9jDc9AJ8xQXsfOtnwtP3tGQ7d0TkYz5r2lsxL7t6X+w2RPBo6DQuK/DajySeuccRF3d
4iwO14aQZPvgA5cERMlsSxyHseTS6qdpHNt0zVebbsvRnVgs45Ctjt+E3m8Ryvk0CDteu26R76Sc
q29z6nVy3Q4mlAa/bjYVs+eLS2WNuAKncohbqys+NP4DCm5ksHnfk6iVfPamHo4xbdg1xBPzCzDK
eN3xbqx1MixHUMrPh0DP4e3cEq+6wsBakIcbAm1GNZqsxmlKWP+CPNwmLqfsvJ6dQ4u48Q2PQLdx
w6h4aqmbv06SlYVtvg/vq6uDfNtGVr2vO7AHWJmHn7Nk2xpGjvu7TF2x0YUXPYUiseXaDpt5l1TF
DS4I9hW+neOTcodGEiOYefdss03IP6olrq5p3X05wYAdgAwDlhQJITPIpWJWqTl+7sgjNFYQtJ0H
ETY0o2ZB8Mcq1wBp8S5hxUAvEm+Aoo3/kfKcHhOOCSut4v8STjArMwrmFzMnim41SPLtMBcGdOQ7
d81qSVx5Z/qvvaicftPPVb7H4lytenM09tHAZmeoRxOXPxWKHxPD8iDH2drOYx1ChwURtgJ5S9B4
ofuHyCnCF7Mjw6Mi3o2Cv/GChLiEQU6DnzgNuuDjkDTfvaT8muDBX1fDrLawfJNfbtK67NLSOT7V
+KpPSMKhbw1huJazLtrjrJJ2NyD79K7MZp5eyNVg/0cioc/06hCmUOAjXCOQN26DSS2MeDfW27hC
V9AE2KSaueE5BJX7NHhQB+jqmNUbU5QZbpyoA6dRASdZU2YoiKbwYOGNU0wQlxEiU0oEU+AqF4b9
OCe5PEwOaqaVyAnwg8ZEfnaWNOGG8qwNXM7JENITdJpWR1zGxmluy3qTpLZF798Qh7EBxxUuxABF
6MmqteHl9xOWUVA35rYTE8Q6qtrTcYZbdafRl58s0mqRLaUodTgubNhkzpy3HdLkIWsQKOR5xrTq
6JNjESc5krCj5gGfyWPaYm7Spf9UT8191svoFf0J+mi8qSl1uyiP90PdVzsKbzMmoa6YdqZd5/ex
Nz6XpHH8JMVBhQcfRw3g6NRiKzuEIL4olhHtPAzWbQkPYwtHomw3eZwC4Eh10JMRbMP8HayRImOc
xCVs3dox1iROL3zbMWY1jV6aUSVHi3BH0Q83jQLRQoUku6IxAr6sdZI75nyWv4J0DCVgm5eG8UzW
waNXBzdebQIb8yXkiSGGZmQkrP/Rd5BmBwtiLO206dFRJutyt4h6imlDjfk694mNAHDGQcY029tq
mhjAo2jvJ0s9jVJu2F+RN9kGBw2sM9XmPeMu3gc9wdiL2n4oXE7B6ktX2qQ6u9kD3/3DmFjj2ovU
b9Mavrqm8Z3MUqxi49hcd73FawGADebIejUT4YFiSutHdjZkuViOj8mjIR7Dl2G2zm0HsqqBjTiJ
dbw3PTg9VZf/50MDAC4FxabGinll1eZXZca/W1/k+9LvvxjK+Y+DLDQPbwmzKY4pk9WximaAx0V4
M8QD9klraYq0r/ag+j3Chu9potPdMKh7q/fIQXVUl0JIC2bQEEZWEaM1mmvmFyYZncNOUvvU6xGW
EaNuAuLdTNn404rbZzZGBGSp+6olu20MMH/3Ojj0TXzlzO5XNmTkYLAld6lO70kIcTdODq/GLJV9
M/LFQvmN4rsJkfQ6wPy2qFnKdVJOt46fgptt7Z3Rhbe6Gp/iYWYbI9MnS6Q/7Rm8H827aKONuAJm
zqlPJDpk8YPUOIw1WQmgHYGvKuYEYFOO+VZ2OBWacj8skqPZ45VVLjt0exznA8B6lrDE+cKZ9vsc
xt98VGGQbKv9TK/xfjBSsUK9NRySIQHSYk03MS7FdV3m4B7TYstbgsQ5K0CS3YLmQq+x8pziFfHS
bT5CDQttdhadFT5pMzLWvkkgkDOYpDYgfd2IyhQ7NFAwmnThXLtWyiJjCTixpnfSoq+vzFyabNax
mWdVcRXE1n+4vU49mtmrNirZdYY5LLo2sE5J4RU/aPH5T3YTG+vCIfWH2pi3HYPsW27kvzEisV3u
l3AtrESrPi63bkZlnYMMUuIY5vJMvtx90+SvJhhShe8Txut/pjfsyMUAE+wTAEPCS+W08MJY0E+d
1HdtNXesUhkAKSa0oY37VabYt5OcbKyztiWfWhrPKDhYXnNpXTWZeWqa4ZYU9a+tGbSrFjHN1seZ
tPbdKXkzBj8hoDmhVevqF0v5HCr98DkYgp+JlX1vXJDPU82lOJo+ZPb8OEhodrJ3tnVmytWcV9dB
RyZXWwLw8BU5uzoj7ccLxAC6UvATl0grQLnYJSvroaoSQu1G/ehXbciep3mLMITuW2ID7qoZDDq5
r+ltGxQ3szl/y8CVr/SgfrtTRBxMOhGyqvWNlYfuYTTKF2i8HN9IBdwXRWPtYBpH0GUTYJMCHNPk
67cqUCi31DCxwtpfBu0OmwGAwcqwrJnQGkA0Zhiaa8BpYPAI+Cui+W5I4BJN7hWb0I1qvIcWpzxl
heRXyXiFuxDvrb6D1jHie8lq0tak2RDFZAIey0yW+gDAG83/sj+4HD12fpe3d8opF9IgyQKxUQRH
SI7dr7xmNzV6NfGzQMPTrWNEx7GJ/4+y81iO3Vi26BchAkDBThtob+jJQ04QtPCuYArA17/VGl0d
KXTixR3phsQmu9FVmTt37pWx21TGb7KkYO2ponDZb5eyr9d+ld5mdYNRUmZf1rIYL6L2ZMB4X6w6
rZl3iFBbXJgvdZl+0Gr116SNtdTMfU6ONRk6JL8txBfL3rgDtcqHFyd3TUk5m2QO0V5WV2yJEH/P
0v6O/C2x8uP8PtWr8kvL269G8ZbKJPZCl73vUPrc8I6bqaueB0oTsrm+PGntAjRGI9mk4MHUSMDW
aot/iF9HLTqxgUuqYk1EXEIq/64TcHoMKuag9K+x4Sl9g1OM8I5tFnzBLYOv0w4N6HKtLZ+d3rmx
tf5W+iQUwFojyTf6qYg2RyRTqbEDd/vsae7RKAF52qo4SjgVWjJdMAbwgnP0wbb6wS15esU8ZIzL
+UJqcfo4E6M9dsREJsTPr1x96omGBOtXDVSOg8LM0pyjiYpeGcnzwPPOmjaHqOhIw+60g+lBNmGY
91B72m1V27vFzrKNU5d4H8rHPCNnBwvsBjJftJpzc98QLeBpYzjpo08ZbL/VUX7LrGNbNs3WdaZn
OHOHSY1nzi6Who2QAv2A7eMgMyg2LoDJvBiDlO3T2YtCy1vuR8/d2XZLqNbVipgycgGm+1e827FU
5XMu1LnQcx/JJ2Uh2bpNE+3TdFvjYpHziO2f0Oo2I9c23uIjPYAf+EHSqoOuADySuN3JTJYfPVVd
qAlK5jlqyKXIf8puDPjjHo2C8SrukGSLsS0LgVjEJARfq3/GkQCpaWAb3lfLyo8M1V4GE/gck8q1
SNM3FGO4Nt5dCn+iiW2SF3NaVGVZb3Xi6oGex+cqJYCsjbk3y+Ze8jTBmCW5K0W7c+EdELp8LFJk
F5xpVyWn3oCZ/Oi9lArSnkXoe8OpJ4GP3ALKA3K8V1kG05MIspCEV8jKnEJOWpyS63anOfmX2pXk
EPGOp93etHtajfJX2Xt3XRGRj9Y+L/B/Q0vWtzPiZa5Fx7xNbkmePpMOfnCV99zk+WPbFRf2P29T
e3waZvANUs+2zoC4g5H2pcaENRhst7fNM20UOWm1VR/9dPlaZvuQTabiK0a6m0ju8sHfLGNSkYgV
kbfWPmNmu4oDe2WQH1kN1ocBgGhWEYyAvrhrTXADyAc6abgr0wOmoTf39RVEzQLGHkHuXbJ1sEoS
/Zs7+NEx8nMywF0DYRECJOJaMs3noZQ7TrqPDpM2CbTeEGiTueFAVau2jd4s5VSrwmMdBnWESbpm
f5lt9cge1ZrgxKeEPgDGPRNSjwz9CizB1kk6PyB4XaFaEYfa6cTnwcwcBAmIsaExl51ucNi/RXpZ
H7mOq1ci1U8RlF12L3cU+pQxijPbJa2o89ynIdUubL57x5ZcseeopvaPPIoBe4zXYze6XENUDOBK
A8I1o6NBk8UVEPfHxqyfyC12d6oafe7I4oRFa1pNrlBrJtCHeO5/5Zr5cI1Br8sF14KW8D1i/W3j
9tNrOcbpdnbzkz2Wj+msyE1Zuts6m5PtFHsbLXFu+tRsQmfyN+R+M2XQ+2kjLZQGX2ugeuovDsWQ
w2+1dRp/vzj9HVkGdEepMQOqFL96rRpCvBzmKvJSCi03LQJltrxXjexXJkufgVZIgHOWs7b9siAR
YRo3JAY+W7XHTVnzMI1+c4pcHeLSoNNC6NCgXY4wRLT4pDMzj2izAzttof26zTe6jBmkFbGWYjpK
KNW1Y+47GxQ27LDpNqvq+Zd0bW2LSNsGi9Sgs2uxvCR6tFGuvqx4/gSM17m6HRftLoZ+/pZID3Ze
ahcQzd0J54lQmiBqNE5umqi2QrZUcjSSvHnQlEhvx8lH1HNKCHPLqE+gxuYG474ORapi0RrAs3TW
sWEuj5mF1ahkg2btzBaMnE43n8QAKpDg5tpH/DWLQDTGHLjz8NEkeXUGAIVc5c9kiLBrZHXRfczx
pU9JessuB6zAzkOcMB21nLt4wHAuAOW53ryhabtTRXXmqgNKvKQbOg1YuMpZOxYYVJ2HGPDWsF7w
W4S23tBBksy8SpFlQ0JNx21Gvhty4hcqIMwhzSYNNI+uo0w4ZJY1NY9XTS6w1BKvhKlk2KTVxY/h
J+OocFe2FR2sqD/SZk8UJ/pd0Xb5uumJ75yM17GL7vKGaFlT5TsjS14mE8nAMyIGGBkq+9xolxxp
MbSl85bZzZ0z5TeZCfqaLTuO6Ws11Ohn5BcGDBa9iUTUn9+NKnvRBMEBRWbesqF50yNzhHZrHNjL
OzG+JKvNU6/kYKzdatDOM4s323ImH7Wwkl+Z9JYwE/M6r+eTjpK5Yo8D1nlKlLTmXGqr34g2ujDo
PEREbraLOsmU4PjOn3bYZrstRKX82M8MUlaijoA21pEdWANcO7ILEWliE/ZyMcIaIlkbPcX4cAv5
ICuomZlE3JZ5FTI6DsmfO8tSe6RQ/pnN/qlSI1YP/KhaD/C9LMSNHS8bewYmkhOsKtXFNQn1WCZA
UYiwQpsv9KhvNXIlOkzU3pEingeGWXNDi/sSUTtcCFImO2MgKT49WSgqoS7hjbT6lVgm+GMbrmYT
5q/I2wdJOvQccyAzM9sXmoMqUbsXnC/fc+legNMjzo/HAX8N8vXcgp0qLUY+jnaMVUVvRrFDlq5k
xwZAarPpLb0+LeQh3rZkvfEFd96GsdR/DQbx/EUsxH3aw9IgWHMGB512F2kxGGFpZnqh3lrWqT7w
k+ymP8+yKgO31+3VMFvFusacs9ERXsOk4YPLciFWpUoe3Iy2sqx7MiSn+BNBibN9TKat7qj7NpfU
0plBFKsfvyTpwum3aBdu/SRQhUzJD+WpA9l5J9CRkGsW4p5M7oqVNCznZhpU9xQP1yJZan04IoTy
OSNs42cm82ygVEiIUwhcJI0wSiJSmScerqEBQrlM460i1pPyorY2+mhrr4tcCGcwap4Ti5RXZ3Gg
HxiFfrCt0dh49pL96lmtPxcEkx6GlEe0shBQWhfq/JxPxsofbLLzmWCca7rhB7MlIb2gLF8bJg3s
QpK+v+6G1n5fIJ+uJZHNIerncxH1Pxl3cevKhAui0MNUY48gcxc+24KLSnOLeOuNWbyuFcG79eik
hI/mb4wiGIWXGj2t34A90z1s4LiyaKdatwzsmUEdIcgc3k31kMZ5sY663OVa1J5JvpWXsk7Sx4H8
3gdnkOmj5Y15gL9C37QkHW8RKBIoEB2VzYDoGJh2OW+JM6K5Zhq+tnLv2v2SYk7sK5q8LLTbrLC9
X/GYd7sxtrN75aMtD2kttm0kxzCu3FeCQlnqylDGSGRzwrjv3FXXucPFnlw7SApY0bhiuMBGRraT
q39GIysfuWzEoXX0HqWaqTURiM+mSaLtog/1hgh6VNNkEdGGsfOxQ0zPVwset3DMY1A9VZeNZ1KK
3LWB6xAArhDbiU2SFfi0MiDTnpWYWftuKaP2dkG6j3JstP/UyW4T0hEOjUOWvG65NyVTbnCDdB0T
Ef+kCoszmviw1QBkOUJbNmocdyNyDTM27VGyaxdKc/b7FTaJ505jcS/U2Ho8ZU5fY7KtKGPUsTa6
Q1JkXthazqbXbJxgZbnGcbburYF7R5HvXUjYDaWzLbvqYlT8aIepLgCCtTlU64LTeaPSpWU5SKJm
pP4Senp9UA1J+oU+XtnWVUBq4EmveU+dBTtcT4hIKdgu7ztBZtQ4xqHpLzySSlD+9MxSnIlIcbWM
K6/xP5ZlDFtpfy5O8pyb9bR2nfGsO9lJRn25quvl5NfqK+2ExPc3HWcDTkCc6EnoC5akujLec8uA
ymWwvEoshLE2uSotxakWEeTYeq+1NQHPGUKnNjEUmZ1+nwBaiJq+WHNi3JWtOEobQ+ZsI7T344aW
gOdmvj48DbV6Z2T73II8IKJkou6HYlmZesqhPt2habaf5jLepnpsr9M+YiAo++/WYCrN2256/pfe
NrBHu50OcCrpqf/9xQJR29BAlveJjmbVtAkAsN5cE4L8lvbFPeXFg+1cU5EhbIKz1o5i4XfTYZe5
TamCQckTnZ37y1KsFFI2Qzs2qG1TIrwD9kcmEDuWts+d7JCpbgrjurkz3PK26CtAOM1j1SD6Rf6u
k9m5sJjYJnp7GTCGraymAvjmvESRvbb0a3A2nJiaHiNYXNAdeVX+Sg3xBZZqr9He2yVHLFkFNhYK
7yw61OnO1X65VvaMpLGP8lRnclPfMnNk7zZr34wJP6OTr11XHRZdfmDhtzbAj1in0UBoEGK4Kjrw
sjRTWA+IN980beGuIpf0d9jk64wHn8U0la8ti/yg4crAlZ08Fl79siTWuHYtGpLrfKIqm9tSaVsC
4sgm7gByF90m69mCZQ11xR1518fGM0sfD3aR3eOtum2z8kebkGQiOTB6TlH38/6UeVRpflrzgcI2
ITe5Yb3R4i5Iqup9jNt9ZVYeu0E0jZEr15VnFGvgcG9CindcPjyTOayKfqxAd2ZscufK3LdteRqr
gqEsxKG6jGlKO7CUJSgzU3p1UCp/AutpCS6cvFvFmECXxgrdRXFNCdXvupF+1LGn554zJ1ZgEAza
XWLw2lM3LQcj6R4bI3skVjZwMrWP+Qoarb8B9WjxLzFV4t/eCGmdaWlrrDXVepzkgohe59C4iWsu
63fpGKdcFKdZLuYh7us0jAx/34wAzI3kLq2iHdXuBt4w/T1DosbgLJlpcgPTaYJZFTddxj9QNX6P
poYMBZ+qmAjM9Uw6t5rwfFQlDGvrZb6+P7a4SdP0pkT/5/RyNlFs76Acv5dFcaQXQDsY1XaQzfka
9AJzKbpDP3pv2/GmKr1tO1OkkEyIxPXRTca7O5c37bUDZFS67cjYipjqMhnznxY1svFuHrzKPXC0
vjezSIKOmmfoq5uIbcGr54gQfi9+iQcNQWS4WovEsXd6DE2gWUSkfRZR9+ILg8IKUSNOKe8JOD0n
/N1q4nRaJHSzpZ/0oK/7XxLbXu0NP3nMeLwYZH2ZYVGtlc16iO5OgSJ/OPTL9i6xcaokUlsvRr7N
2cXqyCS7NXG3nOa6ufH7uLxxR/nS5i5fOgdLgK8GwK6chJp3Kxb6sdnBnRFHRx0Tgxmrbz0d69WS
q7Ofg71tiBx3yp3saqgBqXOXmP2e7SOePj95Nlu5WTTFRiSbr2tV+lfch7cAzhzfGW+hLURI2qPx
y0/qkdZihtLZM2Iyu2h+5Dtib3JPu5fxQOk9l1jcATpMYvhs6nijrg91gwnJnqsnv/PfqtRswfcI
skc6Fq0QdZ0NHIN55XTNk+4MP3rXPHdQfqNrNryo3PNUquckdl/cOsOxAbEwJAHwOptI6I5543nz
aI/FsW25EolpvZmXGFm/rV7ZPsNsbOX3eDJuzUj/8t35Qs7SGQREHLAJ8axZmLGBhfdBpWFssRUA
iy560u2eT7f3HvSRktOsMALNse//8lFTL8SlT8zo/Wvg2aPdOKDUWxOBTrKmmOPmShnm9f383dny
hFHyu3VMSFBd+Zx6asv2jgvt2h63Q10d9Tbms8ShY2xzwOmOXb85GXVR52FYgDEjV+xRQ/dmagSU
dwgLmgCrVyQa8PuLqSaZY34ZWuPdoosm1xn/Ra7TCqfGW14aYcMSaYBe8ypGvhA1kaKrRnIc51pR
rTU9S8K2Nq60MkRXLh0YZs7BsLq9saDbdEQ/dnX7JeL41q2YM0pt2E156weT5cN9mszvDCTWqhiv
9cACxsfiCsQZ7SLRWQe9TTZpr3HYmROB9O5DOgPc7NtXC3CCxybeNqmJRJgnrENRxFQRlyZIgZkK
ZJzclDk4RcVcq3fNry90fW9GPXyaWvyLrE72y30vDTSDleuWJSNqlivAyh22Vlq9FQnGH8hvlM2K
ns3Cj5b15a70kiN5f6jYg9lu7cg+OESBr6AfQmkvp5e0SOxz3S1bLnwZ4BMHniuHM+LMczHYP44/
Hpx8Dsq4/OkNvIFzDqiS0jFsM2/vs9gesJ+zq3r7dUgLgJCYKwoxvdtMKtZZIsmHbM58iZDH0uS+
J6qc5MRhT590jhPny5vT58mv+1WkxBWO+d5D0QoLYM84KYHuMAihLe3D2pl2PpheqwPVYETdhlj3
/UKkSOGCrASnO1BUc5sjwJycAvl7jLM3uosjFqK95lbnKpuXsO6YnDjIKvowP044IFK/AMKsyXXq
+NgykgWE0iDAsBMKjNqXZ2HTqvtF586lF0m3yOwb+vpPrpudz1Z2ULaILrF0X2KLObRwprNsrEcg
8/Mqsx04WFV533ACgwnF+zQzzGSLFn2htGiLNCbGyCH62UxckLyZfjd3Y7ejlNpZLPoqM74vOjEf
dM6O/dTOW+77H+A5W4ykYr20BAJw49zMzFlWLaCNyDFfiG165f4FBTuNWzGLtykCaJkW9xUcWAZU
kEpB2a380XtYRJEeiJ7j28RNquu6ugIQ0sCg0svy/L4gfY47cu01xbOektsw9+47sMotOAwFPC3x
Q3bcjhk/ZtVz2SlWaUKu6Q+z1gEHjdiIZoYpFoPdYGmWN8bxJUjNhPn0xMA3XcoLay1oAGP5U6dj
FBp85NjOfEQX7xr6Ku7p0e/RUBDcwN1ijaf/5OpBYAXjMEwvrXQq0EiglLrrLz3T1+NjtTbXyXkI
FHxV6tOtctI7Fq9wSLG/LsiXiksd34ZkDKbJl6qRHJpRdOnxK6x0RJjVaI8/TQMGC1nKG9jPN5Oz
lQ0G4LWKENUJ/cuYmTja0WvJrvJOhy3LAZxfcryKxAXaP/Ui7qOqdA7k7UP1YZ7J8crkzsQ2xteT
vynBRww8+hQL4u5lfJyX5M30BpvzyEXdaiEKMfN+iiK3IxfIHE/thJMm4qQTRqxhsZuqEL8QGm6E
hmT5E15UDyI7w2g4yrum8SdOEcdEfoG9bqm1Wux5y47SfCC8NAqIkjn6rX6fwkhmDEIIzpDu4tl7
4St3sKfiWlE6t2bTfbIodGktY8fV5e/cyQ6nBmuImrpLVgCESGMOE712Sbdgu4NB36ayrJtMDAMn
pNhpOc+PzK+OFIT8wZkDkN6hdIcRCdB+NSPW0OB3Yi+sr6ycKUaxma0tZxLJb1OFBtDVaAUaz7wY
ki1bCWiAELPMSR6MRV8bw/DIuGlLzRrG8zW3vhlu0txtkcML/5xABLsz2+WutWMt0Ntoi5//tiG+
LQN5sqpL57PByrrL8ZOvEpU8+QvoyAIBKG3xwybOYzWKdZ+LZC9Y4AOs1O37yq9pu+ZPMi3pttyQ
/M83F8lzlcXDfWIxwjDxaKhuOFDFsTCfWevWZVblw3u2DH6ydarb4WG4prGm2o7cnpvKMG7koiiK
xi8yv511nl87QvE2ipgCOJr2PVUhlzZ1zrAplIb7h5CdZOBg6qvpluHCHSQi3KguGdC5w+fJL9ZQ
/Qb0ChezdPxV1cyHujZ+pGFeJPb40FPJ1jDzN79Xl2pkPMAz0q5qHm9Qmeyz1P6OcH5s5YxoxMS2
myBzAqcCA0OOjvYcyTwPlWyGI+w2CgjHLPBcmzcaidmrUQzbmCiBazLwxilNgkCWYjt6yXukZ2eD
1S82IHPcif6X9NATa4XTgnHtNqFzChqktqfcHeegb81tjwwxlAZz2SX+IF70VFmtChy/x7IWuVva
6I0Oo3PV41HGl3/Caw0qMSn5f6oJS6U8+XGs3uNRyd1EsjYTQMvYz7brBBa01EG5P5VsbnK9PftV
vhts/VCyV8ZY3Xo1oWdsJlU3m450Gew9FWpl1zY3oqzY6oWqx1xxHZXeXWMb8YEVtoecm+7MBvIP
xrcHEyongTgnlbEJXBWNca9N5a2n+mdMnzyBbJ9jvJo47mZQs0LejgI2OBrAQTnRdm6MY5TzLjrd
nB0bkTzhA4SoHo/FeiScg0m+FmqNl56mmi8LQ9kKd3D8XVpFuTIL3cJ53PHY9RLJQuneul2oaOJC
frtjxj5Pv9B1QS386CN72EQ2ocWFhLCIgIRBDqtJOVeEkIgA+8etTR4qGtKyBmu/7djp89u2pqyw
Hc5NLtZKUPI0cb1FJIY8qtpX9uQYC/Sol5qOi3DGrc3UPN8a0G5XuKVPPTiDAJDLVcDxVbpOvSQY
ev8Rd7wPdtXowlgv8tXogBMn8sLY5VckLfnwG4l3hjR477G20nezr4kt4T+px/GJQBkyWkrXvtZA
APEwzYdmUTNb9awbJYyLztYsjgMdUFT6yKOyiebJPXS9bHZ0Q2veBRXE7K3hRSBt0tXLm0rj3h5M
dW+2WG/UNM1bFvq2bkKlapvVcPWVPOWdfl8RvM27CvTUGplwMkQKOjfBeqGJE6k0U5BqlIPk6HyD
7wJLq337hOJg1WEbwWP6uSkpMRth/DQ4YPJEvSq9/1CyeGL1i71JPFxLrGM6Mz4GomxWsel/4s6L
WVyodsnYb3yNN9Zo5rexJLw86ip/k3passp8iLwZvsRDG/GxjrS9q8hoXhcLmIWZ1l+p7T0Kd/rF
FIaHj2niOFA6JxNHua3Pb4L03FGkqH1J827WPgOkZoi/oB31K3sCpTGKZmfP7Xs7Znus/K9W2n6l
wj4Mfn3uTGdn5enRi817GgtzuyChXe/JHQsw9P9z84R5g6YnEk9WChO9K5V+ivpkG/veAQDqii6t
3qdCuyecN+x7AkFmH1HSG+vPaM4/ADWgiFtYi0a1cTT93iMLjCWy/cgYflWSVU7Ikrsz/AxXnxZ2
A1MlLJVfWef3QVZlBBdS2DpD1oTplH2keWmSaOqVp4I9lVVn5UxIBavLVtFypMDgIkarHBmh4dXQ
pFHgrE2n7dg2lzSinWS/beOPQJ7IiQb/jAFg0ekvNRwKM6ayYATP6DfFl0J4W6L6QfT8MM3rbgwa
A3+KX9O2PvQ+VQ3z3/2CVfSGpNUX1B9419RvzZQNwdRjzxh9rwyisTvqw7glfQFpRU641iZnX8EI
5EFVQeTLMKvM9z5yDlLzbny6c5KX3d3MIb5aMK1uTXYZdCNqgs4yYBK27VHCJnZMzNAG2nyYNdmB
JPeeognDkW3aZwBQNOSEEW2WYn5vGDBaSXkWtnam9oZ9aiEHI25sq5mJwGDFXB4EZMs1QiuEODYZ
VkQppQc6Q/VpppPaRmYeP/Z+PAaQmTI85Oa9hK2s0klSWEaTD37a577QvMbYtyOa8dLL/AwqT91K
afh5kKT8XazuzoeJGOmgLUp30zg++U36GDF0ZVuG50JvvjJpseVtlDD9CKX+JIXKPRdtWd4jw+NS
KuOHAhliR1dDOqFnyi15PXHoMFTbR7afbaVMpnsfosoJT1rvhyRFpVxNxKWsZmOo5Hqqhb6OrZbm
Xh84zBcs6Zlesx3FHA42pkTlihl17m1Xqid00SQcY1O8kA+eHQq7xpQpseolptm+JktS7tXQj/su
pZVoza4nHrGy11NBtr8xqmzhRcYa2yZx23iyAYg7tCF24FVF/iktGHNxETPkbLL6fckJ0J9HwbaX
7LttYnftZx3h114txmBa0Fwj5r1ucpsXrAOmZm8FrKZkx6LFt02D5bBLBoC7Cfjy4npMrtqZQfvN
KMpdtxQvmz6arHM72x9+BZvGS5BTiirHcE6q5gXvPjpZ57x5VtVvFj+CCTobHYbSKykSFEUfWGWM
6FqP9rSbDfFh+5V10FpVHnXV9jxXHWBRZV3jwBlTTXAA+2oru3kEN8OvEQmnPiEFuOsGmXuPKCkp
1YlQ4lgj+pWf+lAwkFlb3IehYKFsh3RUbrMyzXUEWMHgZunY6+ja/tbDskAt7bebMm2s+5ytlk2e
23FAa9ghqY/Xac2QfjlLi9lBEfLB7ZFwNNkM2cLYwp+H/GTdq6Xrju20yDuIiR7yHHuGMEfji7Yw
yMmjBHZ6kVxXSIoCUwls1iNx5v1lzqLl4o4TxGW9OLmi9q4uC2q+pFiYOtrImqYlbyFAqBsr1yb6
nagEU8iMn8Y/psHSUlzUfw2sDmBXYmppXx/6tbYY3kFHEw3Z76o5DcfpQysaRIgcddPyWUSrrGHe
CEVs4ob8Ru91tDOc4EOFaVrzGAPrRSa/tdyRT4Ih5CYZ8ge3YQYhU2s5LU0bPczXSHbwSHx7/3uN
9F/Wc11WZR3+R84lweB/3+LUpUgBgyb+XrBM+c3UnrKxjapTqazX/36lf+RZsIgsUF882yUxh53/
60L2/2z6g+BkzF9X3j5jr573FFDmry5uMS3BJKzttyVN2rvB1dQXNgmPwWvHZKQaM++hz+OGdnn2
8z8F3fyeInL9nUxYPTylIDSE/tufX2l0eHY3eHvX1NFfSZa7a3qjSvGzdlzYbJdAxfnv9+Gvjee/
L856bNO6ukMOA1nxfwVt/M/7MC/werSk9vcdB1QeDNNcXNTUcJsYIYs7w2c6GNzGEQEBT/4AhrXs
8v6jHRNI6KT7s2WETaD+HFViY+5O/PkbTW84lDHd9r1mx/49prUWU6DjIO8tfrfc//df8M9nBrQY
5xBBuya13e8xKC7HxmzzXrFVKMaPTE+MBOlsUb+iMoGF+98v9s/teV7Muj6jQM3QUn97agojVcon
ZnvPqHmsD3XZkRYfOUAxUA+WTyN3IMa2DOnHVbU0wx+i1P7tT7Xwf5Cczt8KS+fvz2zkZTgDCc8h
8SXOz5nt8iopoM1VZIv5D7ET//JapgWuhsQN8rVIb/v7azU4JmEYj8aeUI+a1lXF9+gsPqGMafSH
ML7rm/b3R9DXidI1ASX4ZEyJ66/yP4+gykrNJAnJ2hv4D16XZe4Y+MV9+6cP7/f0f9dyiH02ha2T
/0yokv1bnoVfGTVp5JWzd3M6ym2PNGKvKNqjMZQZo+HAaGPrGUN0I4NctGbAbKe4VUK52iPeV8dj
c1YIxgYRbo5VOZkuU2aCsVBG8qX7/P8+avyyPGGeYYOo0n8P3Gn5qkTONajBcaKOiSumgirThn0q
lbYZmdhh+mD0buZi+cM6PcFIv38iLtIGhxGYBBa2CZ39+yeCJJkrVB5tr+V6dEn62TvANuaiVx2I
n9THbBS0o8y/ZNHazNnYsjNXUNCwKWP9JyC8moVJkKxRfbEh55C9Y7DnYcUD6rLA0M/1BZ0XxxE3
8LujRu8m82zJptOodbhSIjfOQz5BHxJAmSjsfjoLVjg7euNSyquG2GnJApeutiIu3YLiO7By+rYx
7fPHzDUHsSt0Rjqrvp6jFl2x8QGZUzn3xNNGZBiZyWgelljrszu9Fki9mZAu3Y5ujLe6bcpQ4KgV
a0/32cdjRm1+93WDrciK/fbVNIa52mVYJJNAdC0b3KadRQwWTZbx4ixfNvrQmdqa5RgxswldN3PY
NdRT5xwjeXzTFgw4Fmwh36IpjXNld+7Vs9m6n7VM2O2opr47DyxkJiGUdoVmm0PkZUhaLjW7RvXw
KOeeWtOavbZbtcIV2+ui0zEvk9INF3ucu701ZOlhpEeu10JN5o0OShV3W0bmbKAkM/2Ak4pP1HTt
+UcTEXsDVoOJYqVHwvzidymP8J8aGmMWwk/DMuY//WxayxoAUns741z7nkjfw0eBIpgFC+DCcY1W
1xXrrs0Z8g6FWb7UySjPlWZBwXYIdr5aaye9XFus2p/zKseLUQuvLjas07EEyJYJzNxCr4oHzSCb
dAWvHl1FeMRV4tKrCPLOu6xNQinUiPvB6Ksq9MbRP+gUKE7g9XH36Qh4j0gSQv0h4uIfl7OLMZyD
17Z1gr7+kXNeCRItbGuI8L8a8I7KwstOXa8aamPZFE9931V/CCsx/pHlwUtSnwhChGD56e5vB6OV
z4k1zTLCWs+aTMhWi47TemCwFVUR6Q3+aM9HYAf4vtMpLb9d/OhPhEI7L4oNgoit7ik6yhRoJShq
6eAiFREb0wKTx6/JM6PTf59Y/zjH+XXJWSMY0eXmQMT5+6nheN1cepxRe+5Dx9oTwa7Fmynt0TL+
+4X+JSRc52Lihfy/Lgb9t1eqLNnmZu7mXMMstODdMW/YxkGetxn/xYtgy8FUOlFcC7s7k88ePBc1
arZhB3IcvkrsQE/O6JPTWxl/Au/8XiLY4BmI1jHAJ3B+E9r093eh8p3U7bPG2A3d6LugEiY2ZLuk
tPxgNsqY8gDWXLki26x+XIQWef/fN4eAcFcnxIrXNx204d9rlGFxWtqKaF8VmgKMzt/JDhwH9/Ca
RNju30gYolUzl9TIVwoqMX2B643eyiGIlciRRVSvNqZzZsGWq5OTMQ5xuapKFor/8Kv+y1fKM4Tl
UoYTGWP/HkptseY3RhDZDhoXII1RzGphZyx3TYEPgfXT6A/txT9SatwrII2UGAoNtvLEb++MX0Gk
NJYoPtBvibBnBnVyF0PeIE//kk49rFx7YrYcc+wpe07/dK3+y9f5WuJQ2Zsmq4Hub+VbpQaya6b/
4+w8ltxGmjX6RIiALQBberK71S3TMr1ByIzgPQqmnv4e6N+IIIMM3ZmY2UxoigDKZGV+eT4LqkHY
9Kc6SnCDA5O3LgofMQoGtIdOBNY+KqhMJqXs4GtF+o5KZrGe6H9+xxUy3RgZtSWq+sLPVnkcJ+/v
LK05rjsLxrAoscHoMHlcen/+xFB/BWMUFSyniGcOtecn31QoxCcn4lxd2Ubg/he1obNPXJ3KX5Bp
oDCqQLO/UE4JH0Bcm6eho/8nTJvkTjR6OVNcCx9VoE3EgeAVF9EorcnowuleO5a41h6GRg8O6JlK
JTN6nFV+Z+O9/FCMRpw/7zHEP0tqpBtILn8j+Ile4dwRSAz7ula0W11gYp/FTr1tHfv37Re/HJNt
A0Yy1xjf42qBrcH5tgH8rwwjg72+JEQ4iDTMX8I0yRD1UuPzG1UcHNrP7/iQXtmrPJvYnpHp/2Zh
nA86d8YlUI2qwzSR96AcLiVaR5cq7o6yM7ZvSdPXTwlRSQZJZURofPuhL7BN81PDqgJwR9iPxnPx
1OA8Jj9uKdNTbrfgj48VZC7Uamqa+8PSnGgzG0ni59LTaWVFPVBM+r1z69qrtx3iSZqmHF1fbpg2
IM0wsxEXTm1sUNR33W0z/ujyUSgCzXY8CbKK/8qXm58cdqfBRsBFDh+J81dvqbHSEJOlJwg7xFoF
hN1NqcMGGah53DOKX8bzf17zbI1C+ML6WZ5JDZRGLzTc+FQnkw+twMLePRh8byfMDgnp7Y+6DAPm
wQSHoAk4fjYUW9yymsY3K5OsF0UXLc035jRl70Pq3da9/fTqQPhi6DNXnBTAYvbSRGKXTm3qh8af
EJmU7Til3yDJ04zUw//XUEInrtzEho8ILYSXD/tbH+Nkj/ap07c6m1VzZN+tPg3S8b8bZjWadyb4
taklML23ZgYcmNLFlj+YySABuvATjThYa5Q8nmKTZto2auiMq6Q6lpl3zwn96qBEHq4pOP+xzDif
WnIAiW2ToTn10rT6h0GMXFEJ463PXWFn9JLJKPzs+t749f/x4bmo8/mx1jbFYtyyaJVrdGl6kl2N
9SPWDpuGSuudKNNangV/5hf2SZ7OaW7jI3f+eModppHtOT7x8BaNEpVrfqrhldCdUOBuTaYTTuc6
y03xSrItpZ8Jid5HE/kIYFcLtztyq7Uersh0TTQuuGJoD9IdQlRA1Si5qUxlXO5FqMzPWRoZD8Wk
Vd+bxKQCmaEgRJFPPS3eyrqW731uxN46QjTeUOfD4yybnKbZV5EeP5uF639GH47aQ4GQ/OxWaP+3
ZugOAVXRMaQ3Vhqlcbj9Ea69HZcuQ9KI3J6tpbWeoHWQptUxOvnlFO/NudJNY9O0pUbRPQZ0f+1v
j3dta/ERBnqmr3M7shY7uBXoBj1kbnSyai/6SbSPf2A1Uv6GBzP6n/55MFDHJBJmfyDCuMWm6eqV
3RV5l9Mk5QVwew1I72shJiRSWl1p9yjDf1bK38EQRvSzUxhzzCIB43iLh0O4h26LBPTJHavi5CDN
QMrdS32fwTr5BfsKlQCNODRp4lDivNFF5jTrMpMzinWUnZB3Pu68XZz/Hlef83+uTxqLbW/eEf8K
zmBq2GESDtGJtpURJTZAYA8B9bDKDbeipUfT8hXaU+qfrL3br/5yaF6FSaac2BUbmWXuLE9UrWjz
iE409flrpE7WwVfVg5o+IDqgNGUmKHPq5OPtUS9ns4s0jfYkgrDZRm1xA+5HCiBZmfvHYihwwZaN
mDZjTPMboF0H2ZXe3ol/L6czAxqGi6SWgAC+//kbHkXt28ZgxPiX5dW3ZMzkf26ZtSHddrF9J8y8
PL8Yi7nszXc1BDSL2Uxqy/NqGoxPMYeTRd0IC4lVX0ftPwbPjuES2ZC8mD+djUvb+TPZiI814cvk
FFiV+wzndHzVZl6znVavnhn9K2GW4XR8Z01QxdgkWN7iGOgbnChNVaSnsazFWywac36F1gpFdrhm
QUFk6MA4hk4e/vMcZWTBTJnDKnS9i4+Xw8AOO5TeqPr1wN5lXZ/KR3RHHf34uqVDm5BVla1KfL3r
VxN5qHPnB1z9ouRqCH14fENfvGkn1nV8yXvtODPmMaviHkUiuYSbcntZXJ7wXBT4pGwB1Ml8axFi
Qekq4S0X2rHRy4it3Q1WbjwZW5CGzSGqBtrDEwoTtwe99nB/bT5i3iH+2nw8zUeHmTv5kbRSi3WL
qTkwOTw9+Ncy2DyB6JNhBc6z52KXExn1zaiyQmCyjr6XlmryFbrAcRa1kZkkPwzK7vazXZTB5jHt
eZ3w6WaJ0PKNqrSbqrqejkj5zWiT8tOml7q2uWwIpzPp59QD5awVBQACDxg6/rbM7QLFFjDXFaxS
68MUSJrJw2REu6RPs7aK9Gzd7iw+TfKoV6bcl8KfEIV70vjW5TRyP3tdE5rH289y7TsReBu+A2nZ
t73FJIxiivD85uhUhiVk/NR2tH7XkL627ry0a3sldcrZmQN7cu7m5xMiMDSNJIHSDprfGCfud9p+
dJDyov+65z94efowJQTHDwVKsn7Lg3+saoEkz5HHWkv74hRFseMf8PVz35I+UrBuPX18n5Sm9T3C
u/5OiHNtcCwrSIIJXF+oiZw/J+1gjhe2XYYEuwuBdvb1Q1kjghsMI1qDs5q2TQctJ6yT8s6SM+dX
+PeBT0WYQBygMicRp66+OCI6LbZIsvveUZWx065oNw3Qo8mGUkRZVsOHVOTkCPIOfCLqrSj8SRWy
+I0Ao47eJeiMZ2pTT7NYLJvu1c+596zQ4piAUn27pt8BY4WPZVR5D6U3eocsa5M7tb3lAc4DeNwH
PIBScLBZXefvDh2HHfRGS0W/H4xnoefQIqQc97IOkrWZF92dnfFiPJKflBDZp8gU8de8OP7apAqF
uavppOGpkK2zb9OyQYI4jNHHvKXicoyNHPu22+vtIonxv4+EWQuBisFGshizhndByXj0jrlZJx9I
32C32iUtuA7O1qhUCiYn7JyNjdXfAzEU2gnTVXcefLkY5xdNsQY3StyXxIWeQUmr0okPvWP0P4Wu
GuU+wiDHXsvA+Xn7ia+Nxc2L+AhKJEf84oS3iYNxb0j8Y12O6qFOazveCt7L0Y47de9Q/xOeLNYA
EdKcUGcpkKNaBOFUYzJLwpg7FraZAtL2jNde0FMpmlAcLEzcuLFl5U6M9fCiZimTR9cS1aE4PCAv
LB74R25uv4Dl+Tu/bN6zCUGWvjixzBjVkeDOI2P/6NVSfEVu7T3nQQE0wg7xEcyjetuNZrW9Peif
B128CIJPxDE4MhASL0vyXiQgU02hd+zMtLBXoyFJ4NAU9MVKlHrfxrn8j/bxDhRvVscPuoINtSWr
bD0m9tg8QwXFm3rg4vwY1r7+Pka/Eq/S0hIf/C4x3pwoDL9HKUV0YBWG/ikCqJ3v4DG40b6IcZx8
T3olsI5N5eB9OA6Qjb742QQEIg/jrFmHzEB8+5oKwdkUTtGb3vb9E16dcO8Mvcb22IjMARdEq3mr
MnpbaXZD7gN80pzEU5U0sbvhRuUGOzt266cOHvTzZArrOclYWySap2haVZ6s+pWM/EQ/tVUBFqnK
Hf1FpmH3YWqwHVsLVFVUK1Ch2u9bmzrIaejnWIiWPvrrE2U3tLqOdfwOs9TmF8FFITaia8z+znq8
titQOEdUQwrZ8z1jsSuEnSFpNtb8o8Fed/DHGGU65lr0eisUyK0RvDS+kT01U2zs+sDXtgH3qzuC
kWvnx5xa5YJOWIO1xCIWsIyohkudB8chEvLBBDf+n9lUEXxpOsjWnRt4W6k5LCZJooTfVlt6vraU
bGd0jlAvlVWX6NMjoB+HzsnNfh3iy/LV0SYyL+HUi2Cla1FPm9jkdvuB92rceY/LwxeTbp3csO9y
R2IXdRarH1Be2tkI6WG+BP13rS/FTwC8sKFgZujwLjn+aeAb/DcTdeG9WtqVjY7PRypT9wVFvT/f
+K/TBJYtc54Mz9FLYxemq1PM/ZCzVc4pLFq8pG6v8Mtn5WKPYSHSL6IURDGLw6tpcis3O/9IUDhO
eBe44dfU9xDhJHUx1OsimGxIRU0pqOFZoJ3+H8NTsoQzTQmThM758B4RcFugiTmaTUxrh0GoEVP1
I8FCLTXLrPiFxGm2Je1q3xn5cj/1uDIa3Gco6prOUvgGIyjC5M3zj52RKXo3wogWM9sr28ehjYS1
a3E+o8chtBBn3n7mqyM7pmlwPabitUxf+aOqeZ19cGxoSXxgXpf7WlXgHxpLbkXQ2+87C9zC7UEv
ghTmtEUs6RBVCodU5vmLNqgtySJvgyNVXPqBo9713qsMFWIReflmsIs7ZZ55qzk/OIjBKHcSnlDq
4YJ8Pl5LTkEbiDTni7f3lsBRyg9mQwPl7vZzXS6X+bomaPNk18NrfjF/fbO2kN9DZ2+KenyDdijI
MeR0b3ZwdF5vj3Xx4dgLUHAaXBOZM8byrj8aVduMVcxlLKrTLS1er2YH3mByZEHbcSyeRdc7dyK9
i+cjc0HuzWZbtyy21cWWzmW8N9ChJCe7asLnTIfEhdA4bUjFWbIW/zpLGI1bD0pDlGpk1BezpEaq
ZqC4Tk5cfdUTpySKpUTS5Ga1Cfi3wbsT1V0GWvOA3DQw0yRxjAT1fJpAuxKdT6PEqQWP+B38LNoE
1FKkbtBTWm9xE+JyGbUkVVblOPa/oWFMP2I7ST6aSs/olqjD8lk2XIjuvPeLfXH+YRYiXXZFUrLO
/F3+2oaFqzBlLoP41ETFuB89IAiNR3N06NYJnGoIp1HMARrmQ/P79iy7VAz4s4+sTn5uPgPMxfkZ
+T3Nwk5O6qx1q89NmP0cFd3RnjHCzi6z/DM07GSt24MLykPVd7bFa88NRxTjdxKu9kWap+0bq6VN
Lj5NU/LLqN1+PXUVrUK1E6nHEmo8gFks4PMBfMft576yujiHbGwhdSp4yKzO33hOW5Mi1GR1DZ5Y
GZozcnuJi0MtarF352YEj/bH7e1BrywvxqPgDkuLu8yybtVahazpyYlPnQK5fUBXbL42bUdXKoJ7
2gduj3axKXLWkqE09VltTpZ/MakA6FST17l49mrsZXiXVLa5RmqJDOT2QFfeJQkSHMzIlVBCsBe7
rwZgsW1qPz4NQ6WtUlNvN1Kjj4ZrRX5SeTpta1d9uz3mn+jybMvnFsxCtiwTn6t57PMPiKzIySCL
pBRhHf+jJGkBclybq+gYqpePdSCJplE499A8exoWVnkS6Fgxx3jvgZyyEQ+SfIRyESnvSwTAXb+T
pVqegcSjVP6deSMl10Bsd/4Da7q+YhML6EPcQdJaaQ2QYqqkk8faBhEo6VxU8l4weW2GkdsnicTR
i+x9saUKDlmnyj2se3PTfS87f9ylPg0dqevqd9bu8vmIVd05+zaHU6ialwnFjuof984pOQH/Z3rF
MCp7jDIqrEa0ojGfBsfG4uz2V78ypVFq04HG/k3621kEcDoNnTT16ekpC+ry1W9qgDWOwmbkztK5
9hqpvulImBzfo7R9/u10TalqjKf0hKUAhLW0sd+pKCihzQn7jl/ctcVD5og6Jrd/tD+LVTqNppZn
U5lw9DXx1ivdCR9xsAKzIpisVumupii851F7sXqQojEjKTX61GW4lJnnDzjIKHc8KTOMBd0vejCU
hyTL4O1jO7o2UYOsLU03jllhv3m1+TGoM/nAXRMgPNZCeCqVevrA7urtb3/e5buYf5VPltrHnNJF
xD5Pub+OQVlU/dDhVXewPe2/qoVAECQZtsd15CILjqyt4Zbux9tjXvTJMKhJ1nM2zWNaMbvOBy0m
Ejt9ohkH0g16txWl0bvrIZzw7hV4ctF7Z3aosVBKIdgF6Ipty5gAn6YbfqoLGEkBWm4jot11c/uX
LSfhnx/Gv8gNoeUjCDz/YZgCiYxO8vg0cpHvoG9wc80gBr+z48y7s7AuLvPzYOR/50sKMi1s0s4H
c8Y5w6nqcMYTdS0dlrOj62Cku1Z4fPdRZv1b3j2BANvK7lUoo/9/+KqjMCADTUDARcVdbOgRbAxN
d5V3EKNyngp/Sra613pArODY3X6zy61rflj+IdvG6UhDzWJ5d1UJ9c8fnINhhgGoud7DVDbu8zT/
5NmdHe3rCmuuO3vKcu9iQJzcienn2pnBQXn+hpM+bjp/ML1Dq1nxDwqvuAGM0CBvP9q1lY3ezad+
jcYOB6jFFaUn/ZoWRdUdy6YLaAY0cdhZARyo3nQJgXEFU7Yli8huTZkmDQHRKafytg4mXTV2Lo78
rMMMyNemX4EsgqR1T+Jw7eWTSCbdwJ3Gogfu/D3YEQZzo5f7Bz2mUZkuBPXY95B5R5y7PpRdfq+4
cW0ZoQqj/ctGRXWRylSymJQAh3Skt9O3t1pepSTbyAB5O+DDBH+3P8C1z4zlHBco9lcb/fD54+kT
yNAhG4KDo+wWHNQEdmVFy0GY3ZlPV57LImxmpeg++rBlxcjVE/xMC1ZsYOhQux3de0iAlT3j1eLd
qYNdm1QW8SpKfZ3M+4UGBpfEOHA5jhFz/UaL0u79dBg5saAjF5XzOczgiglXauvBjvXP9DNPawnY
eVf0tBTJwQufDBS9t1/0n9va3xEgCwouFcmUuVXsUsgLB0ZB2ne1Q4HyjYhPr9Rr6Dj141RYnKRN
ohcInmyF9UDjJ49ul+Ldl1Uccz1Zv3gjKqbMHvsa4x2I+i5jH6An66CyAo6mz2d8pXc99tddVBUf
ShRC/s7AtOaI3r/cQjqQj3XqN08aJRN8C2pHqm0ek3tcDcJL0gNbWf/QgsF4NCzgBi+QC/wHvUsS
TpGJBNmdhW/PC3vxOuYGR8SWhBIWyYPziRe0Xlt6RhSextrG9aO3/nCxh/CjOSIZ2NZVhqlF0frp
fsoDC7OwjObrDlqxBhQlC3/DT1TfpB6M2WmOWN+qHnjUgTaqMjlMraPeY4WAQH4avKDf1jlm2l5W
xZ8neldAE1ZmgO2iH9C7ntV4q20qxFQ/OoKm58rEtgRvUafoNwkytGSnV+70W/dryKKBxA931TUG
+Jgubmq6i5vUfx9lruZ9dMci+V7KRH3qNZQda1He9yW+EnMIwg4KvNQ6KHksXpv0ldv6EZr1GDc1
gDLwnXtsM3dmNgZfR4XCi3ti8eH23L0yKOkOdiOu+qZH/+H5t0pCHBQMcvfHIjLTZwIOr9l4Siog
JmMLBohPgyQgHrPsniD5yu5L+61P/IyQxOTOfz4y9zLN9zLfPYItmuSOPJ35A+6SohwBI3XVYHxu
3dmo/hyni5lJMY0Tz2a9InRaRFiGKkVnUK84aqXfObgkMTVXuoqtfjdZ/Yzn0MbgqLIUKjVA2BAE
ndFG2TrKrYau/qhuvW0hjUn7UNo67fAJCkmSMaINT2BEYS/SRJOBK8kwP8PKtKN+FDpqOLhMUnff
GbZmgsxLq59dlOcvXMq0X66r4exTT/iJgUbL43tSkiuvmQOHDkNzjqjcZaJwaFnyRmUmp4Li+i4L
PDHj/QL8AXvzQElN7m9PKDbi5fInp0UBndSdQcKGO8v5h4UqhUFpm6pjnVoxiKNMehuJh9d+SLD9
6WzVfqPbLaLR2Xfqn1Xr1s3aoFvtVNax/130Wgg7gWtxAjzN6sctbSTY8VoDhP+1rvnpEw1HYw5s
xiknGBia81Vri/aXmRXtupW2yLm78NSrxhP5KyUxAQHVN3cePfvdqpja8CM8rwEHHxvpZu2mE8Tl
QQvTrWAtVPxez/pRtgBVrUKvf2eerm3KqbZ3ZFOwfMz7FhftzK9PWRjKP/3A1S5Xxa/YjGGXt+34
s/SxbwOrLeQ6DWFrdUY3fRmnQp5svW4/Q5aXD5ljII9SQGs2JRe8rbQwYIqTRnyL/cr8LCp8uvR8
muh61PU1nrmwxWG00hTY6PGjmcF0HcFqvYZlGJM5iOKvXYc6RuHC9anBruURUEzwYuDCJLaug2no
mi56SuJGoH2J6Cc9OFggNAfXGMoCy6MewQ92Co92VLn4u9bDowW8+kUzgNVj2uC1O1eIft9ZyoOj
lLQ7mum8R1na6X8llPBulO6zN0b6g8hruiObMl3TMQnO0YbNLYGpvMVuHDxkXQWlB4MgML6I/0mq
hfxvnFS2Gd5sQAPLFqPo3mm697INkn2f0IYDuEi9tUlbPDa1Zz4WnbK9VeEN6l2secY7t2JpzfMJ
S9bYO+oVzKe9BC6fb8TQyacwjMJ9UFTWT+lEsIQcKoVbDFLTj6UzhPqdLeZiP2XyI8Xj5CP2NVEp
nE/+Phjqyk6T5JT3aBD2LL/ivRrxfSrTPHFXnlP2zZbWVzFu7qy7i2VHmgWYAee1ZRGPLLVI7iTs
LPLD5MSea/2kJOJ+AbBq/c5B0J/ISmF1r4duUB1ordSgs3Pdw14LbtTP2z/kYsOZ0z2k8QisuV/Q
BnH+BqqKDjPceqpjDONp21ZCbCAAj49mU9YfzCCc7mw4F4XXP/klupXmYggp/OU9Axm0PiGFt47Z
gMH095yiobbFma1o3vUygljsU5D6rzW7AYqsH8CryROBk24yJoeC1qRdldByj7tE3o3bYXShugyY
uNBqnOdwhrsQL4uqTXK8RBK07LmwC+1O8fhS/YxWlHNpTn+7Ol16i6tIMdDs1UeBdlR+Iw7YMz9X
nde+Q+tGNtiMUfdnDm10RvTJ0EnVuSxEqFz1cCd0m29+Z+cj347GUgSlSE54o4ufEVLbanJwakel
rBjOU+dtStjDz6MGMKXUI2zHW3N2r7DLOzH0PCsWI894ECYOPVm06yzyaSBk0H2XdXaatNR6Rw+L
u6ltIV+GAdHJ7Qn6p459PhbpSEIdXjjNszAkFjNUlkOEgU8GGc5v6601hNBo4InpYHatWFe4PPta
uQvb3vkKs995BJEkLEzGIMVhp5dAp40C+hfXWh8YP8ZwrLCzgSS6HlRenFTdh28VrUXlJkLQkXG5
jZCsBRQSwNf06gdXFG4CTCXw0Z0T6tWmhj82rZomxKMPQLi5MuzI/0n5yBqeMf2Exm9iqCPWqJGg
XgtDDJwSiedtgPD58QNBDFxyrkAZmE0N5HkB1RiLVPUljOwBVFwSYbJM35lID2luNz/6oS8/4FxZ
fqtlU38O9HD8r4cFgWJtqPC7QHBy7454bYZDJibTIfjCc230/KUHjcqxgjKAKiRR9Zzo1bhXNj66
Ik3jnWZ5QH7b3NryewNY1A2mPKPuwopx7uUlLmca4TXpTdqmsdtAxnf+QzC7yW3dHKZjhg1bvtPt
2ACwCvu8WkWax1Xl9myjHedialN+psw/i+pJ5C43ZtMczGaeUUe7m8m6SRpLwhKzAQNf47Reujo4
R4kVn5Pjzd7jCHvih7k/q0qCSQNshP12PsXmlxRKD5jk3qyAAfoe9Nr8J33HoLqTAXKrSVNGbEFx
A0j3PSyNCb4dcL2kINcChV5+swJOID8rpld0MsVTnmt/jCUwqzPqNFlZadnteV/Dw0iq9oioS0MG
4f7Mm2J2xhFiNxpuvWtymW7GZmiPmetL7nEwIsK8NEB1TL9liNWXZWgYgkLs9TEfnKbufVnYv0qz
tx4HF18nhXX2DuPSeGXMtozejLRrWzB4q9rwii1O4+Yus6ykAWSHa0Ja6B4tVWm7NXGu2SFmJB7K
PaZ5P/P0I3040vItNm2i5CZJEaX1WYIzK1j7z7zlYm3p6c9CWBPAWFw4cxk1D1ZuYWyha79dDY5d
StHlWbiB9l70pvFodTDpZYNeCbmAeu8nAImLCT5W2ZjRvlQi3uJLBON8IDmV50n9kFXhuKNJN9jE
FEy5gZsYUI/m7xC32J0HVhO4Yz7i6Ci8D4ZVZQ/gROptVUZ429KZQNurDAl2lXiWwDjxZS6xCzBG
P34fAGJcI+lK/VVipuDa8zF9JFVY87mcGTRHouBxjBxsCtPe3WgA8h4LFxPtRmINkzT0mEr+OBjH
KD1Fvj5t7VKyJWUBmPla4XeocF2rhAGks9HzfSaGYa9P1fg6jF38QZTddOLVpx+muorfmb7R7fsp
EHQkZ/a+1vL0c+Bkcg0+z8fmXMOsisz5ChuuaYvJic4uB76vjnHgwcuBU5k9ZxVBlMMGEcfFJpqG
DeWxfo+Zm4ZvktJftI5rSg/eYu02lfGCVx505Mi1aYXuunUc5PCUM0NsFWvtnZ+ZHYbrrpdtcsil
9ZpLK3m0JJN8Qg0UyVHp5rjJmyZDFduPj5ntfVOeBTYPaNqLQsTPZxnw9xt9hSFeLapdobDojfUq
LHisIQIAiNFd3ZBgW+fcdw5pb9Z4drj644C9xnetgSBOezjOyCzoyMFxN+DCvSFsn05J3XWvuYsS
11AhJD8NJ1eraMYPvWYY+wio3LFWk/8utzprRpYB8O+EDTkujLEawEnbSYd8E4PgXROWTA9QgHXO
/QLYP2tqPelaeIBhahy0CnRem/fyaxhCvqRU1gCMrrM3nIw6kFt+9QVnkvRIFyypFw1wPsIjSIxu
2fTPXcMfttF8b6wuyHZOCgIaAyTXXbszZM0XtbVxGRCOZwZovQtpEd/rjcI1Rbh2gD1VNYho3aD3
BRtN6/2xRGi21lw3OxhNpY4FfjibzsPcMJBh8MqNeNy4kz2Q6PIG/UsQYs4wTdI9Fqluf4L2Fh6s
dLJe/WT8Fusx1zY1NMlXt5Z9vqp0mX2NaEf6wB06f2i7qkIi2cGmx7JOYXvN/GHLhAEc+gOeFkBQ
GrxDOJxbFpGTqe8OFvbfYb6MvxP6ddapmQ17BSZzC7rC4IKnc8syq+Fxlsh+prOw3TlmpG+B2eeb
kT1+M2j9pxqt/1pVBtDQMjchuRtc4xFJD7sJs/ZTnptfB4P4SRXgipPaaE5NQUbOsoZ+HySgq8KU
S5nSuL+u3KTUf+GvoG0xZHLxT9atL30z/mqCPtlOeQH2p/e1t4Ey+97MrXrvD1H6OSw1dRRm6rw4
XuK9tJqpExBgGtVnjYOL20yuC1EdWtHIbuKPuHNrJtD9uneslcJPb+c1ujxY1aQf26QpH2010l+h
9d3GaLps3JRdOQBd7Bg0djBDHmceTCHfQrtRr1Em1clqgzecSqzdYNgFmn0dSRcUuZ2tMqyYuWnh
ewFIZbI0Hg2rwnUwCG2v17r3QpzTv9PawIWCK4NDk3XqGeeW7EUj/7+NwcFBmM+SIiJDnn1No/Qe
PORaRAJ9geLL3JCCYnMRkUjXDZzOjYIjfkuz943AdtNIm7VKYXL6Vl8eycpiTBZw1LJnRGvMisWq
yTnJb4cI1wKEuYpMHoy/uQWcRySI9JMRK1p1ZBNyZvpv1TwkRtljamx0w7jNjcj4jD+QfWfcZamN
FA23QNgTyMvhp5DFPh84wepNH1IH++pMGA9DK0KPnQ/10wZ9qzaR5cwHbJhsLh8gG+E1TWQN4hct
0OSdi8eVoIybIg3UAuAPfVbLklSFIKqOPXH0ROxscFUuP5ttWBydAiH+navGRV1kxpHNzTQIy2nc
Xfayl0pXXpwN8akFq9/iJYJ8bSfpG76nRlncpih80RxselxrrLnYtmxWGIYxlPrUFMAOKm2Hh7B1
qnL2EH+y2q3fNf3BK5sAPwf3zoddXMH/NzB9QtzmqJ+S2z3/rqUFSSrl7D8hMRFrv3byHSnJ8JCg
+3xwrA7L0n+awfOAjiU8BOtA33T6aM4HrN3CB0MU491bZOPspDi7akVx8hmXD5TvvVuA6yI2br7d
HnfxKf+My8E7Ey0QXINbOB/XodGzjYxWP2A5noL0J9jsT5GHYdedC/qVT+kgThbm3OdF8XRewn/p
AcwgnRQlgOgUBBYmDW5jHpC6t7swExCPZniI6sPsWKHXurMyLhYp7xZGDLoMEjszhGlRRnXAnFeJ
40wYB7iUteQO/lf5K+8RhsFDt4HZI59tSzxlpsyEgO+Ie3XLK2+ZVK7LqpwxLWyV5w/f5W0HLlao
g2wgNxPnzTkUCxzi3S35ysRlBglUmHMpgtaP85FaXkAbNuN0SKOKUn/Xm9wSm8p+JpbD9iEm+t0G
IHDwCtbtV4E09F1aj3ufSG/FvMRtPk/j9+EA0RgaNv349KjazuH2pLsyF5gH5Pk4ObjTLcvGVVsO
mAXW0wF7MVwaurE9JVYJpVArK/XJjCrg0x1lFINC152hF9vkPN8RRrLKDMRAiBMWC1smVmhlgrmA
MHWk0UCpP20l4K56y7kz5cW1z05zP+moefOiyff8Y5C1jaFzKmRjfm39wrUFl3aufkmDnX0d0yeC
IBNr+Nb7UI7Zx76TWwxuj5M+Eu/1j1IHnF9jQeIEhGNgsURYbXtbe1ISd0/cyNrSeszBZwcY+8It
/RiY03M8Oh/ZGEn55k9+7q5H9U3VIyD0DHfydDvxRyFYPheNe7JpRbSzT9AldtYoH/M8oL2l/WET
SxIiiiPaBiz+yuCdkcqdCb4cdPdsEmJHSBFqLIS66llhoGuiFfMmaNKt3I99RZOI3JrFOGeph/wQ
2O43TQLPuz2FlrHHnw+JvsWkFdqEWLKkAeHt6eVS+tPBGsxp1UnLP9QTgWtqK/dQ4r63ciMbkkZc
h5sC/cKunbRsVwIg/Ued3vxL/Pl40t25/sf2dv6VW6I3Jyim4MDqT9xHrONSf8fNxpqbImo8DG8/
+eUMpjMeZdWM9fM5mRYnhRsVcT8i5TiQcJme0lCQSytwtphU9v32SMtiH082jzTXvNB/oQ1czF9u
EbgF9LE6xqClxicfY7J8LY1cfXM0J45WRMBpfYRJmkanitZdnAi92RWTkMj6yaLwnHWaYSuxor8x
z05UbGHatYOp+RunNErc4XtLmgcNy3mBh12opSRSUulvIQDkuCHRs4PltoNannuejiGN071PplbZ
G0tzPHI4XKzuMYYv9yYEa/TJUdKe+UPLr8mVoI24tQwHPNRjvFkbA3ssaRjqrcvrJN7hKmhhdKGI
xSmhhNWdZNeVeU02HjEzNWOEhFQazmdTOgQeftD2gCMBdbje68oWwHyCp0Gk5V8D3KqOkxz9p7bW
xLpyZEamp2nfcjO6R3S83L3mXzLTnoAw2SQdz3+JZmCA6ShjOAxTZaOsEro8DVVlJZvb0+wPV+iv
bDLTjIHQLyJJQQFMxHc+UGZbqjPNfjgwm/bDBMG3i1Nc3MbyZchxStU0c5srZ4P259l2k6e6kuPK
G+pD5hmnAtUIHvTT16nIv5dZ5j9Kmf64/QuvvAkHlgjhC8k7Vt1iHVjoB9WYpMMByG2yC1XfU9bX
Ne3X7WEuz24KMOwfVGCIdy+ORT20demT+DvkwxAdvE59BMaEwNmPk+1YW9bp34fjXPoDcGOmL8tM
mtbmfhPH8ugg836MoVF8BJdU94fJ1DQSlOzl/r3Zfbl5UTH4603O//2vKLCXWAoOzpSdPCcODnSL
y50soxxD1Ogli/HXDYkMNinY1o2p8NdSg518x6Op2yU+ydmsb4q93bYKN7+7SsIrv23mOhMm0r9L
I8Fi5WV230XozqZDk7Lmcg7uJ7IH3g5BfPLPr56Nm5ZvZNcE2Pay8dsLqtjptCE/YfWVsp4bDthW
xkevmKInUf4fZ+exGzfSruErIsActk12VLBk2XLYEJYDcyaL4erPQ52Nmt1oYn5gZhbjwVRXscIX
3uAkX25/6gvQ18wCYihE3GBY0uBTz9e9TXNs1XWEj/yib7/yD+1FsXpUmhvi7z9hJLXSzlEG8UkU
Yf0rm2r7mNpscAwowz/h6Cv/zDTRqX878ioXfLHtLX6bLoOy0+e/aCktflueQs6ojBL6RgmP1rW7
JPkzUxixeaD4MDuhacD/IegCLWi6NID4kGU4CwjwC7/T2ByxEcowBHLrwLC+ABnxg20+RhT60avA
DK4RArSv1UZE3p3RSHcOWH3FtRNAbsgicHWEBMzVPlZp9dNlMiY8/VrdgA4fiDFzW3y70cEIJ0g8
JaClcltR1vk0ZAJhOhsf6q/TMKGEbJpT/lPH5hdbQA3BGA98L0V9Z/IxQkEEssYemUnwb/S68Xdd
GGa/Aj9C5aBAWPTYODkOJWGUFBbeO7bYZ6hItF7U52rBo2tEkWtPVW8yK7l+ssY++2zmEMe3k9ZU
a6jaxVmYv4lBoqQiAAqM6iLDN2D8Bj3yc6dKox7bh1px6COL3q2l9tpKQHPl+9N05/InQAYpvmyZ
ZnkYSJMzRSengrHd+ioqzDqhQJuOzktuaGtnYdnmZ24Wirzgd1G9ocG+eNc40wYxCIVj3W5bE5c+
U/tVytyGLvZ5ODHKOlKH2LPbTnew0qQUuHJkqYmEeh1WKz9GX4Qb80LPAmjz+0fGRg3t/GD6YyNT
o6VZhAWOOhvJ0Reml3dMoCLWnmV11SNiSFq+7/pMw5U5HSv6HiUGxzuELMD25GWQNQgxdar1hvC9
UF6lVkg/jbov6aiIaMQ6S24H+U2JLEzynLKIBzyQfIxBQM/i6VPh/K0kDs5QM+PkUaKgnGwNFKMt
ZLGnGIlZtVOA7yEQdNACR46eMaDJ6afX3Sh7BHmS5AVKFvqu7ieK8RNdhy7Z4dIQ/q67SB68JDdw
QFGisqnoVY7GpwhsWbTTpcgoPVktxm7vDBAvvUExmuIfjM9RGVf22DKsmtcZNV0eObSOUIJYokpK
rctNqaik45hXoEqDQPbgCHcHcxJf/MxXDpMeqztDybFdH4ruoU7AUk6+WDtYl997VmuFscinhipi
z4fhwwMo41WcgSBCrF5gNCOHFdyhUsuf6p6+9AhDfNvRoXLVXlq7Z5c1Uoo8hBQkv8iigclYXrOp
1DZmbk7SUZ3dlioZZ+8MhedtEfc4E6H7gThtbR5vPzw60/kQ2rHsM+0VTTrw6wBqlqLghjk6NcWE
4ITpu6S6EgIQtis56vS/rCsvHEpTs/8DhdDzdW1Q6E8EFbpTpxG7lLH54ltp/8vEoRaTM/q9aQQr
xCwIZG/P8NqyosWEaiYtah7ZRUTjx+Dsp8EOToHd0u1FftaDKyXtpwRPVIF65SG3O21lWS+vZ5Zz
LiURvsFEX+4iA9fiBk3F4ATEzEBcYywmDthsvWAVUlZ4t6cIjubKZ4Qhxm2JqBFZyWJ1xRjb+AdM
/rGCqOfvDHIj684wOiN6qrjUXkscv2ZDuI5OJgZ5uoknZAu3WQm43V2zG7WY2C3wkZmBM5J7yZjW
fKVB6V9Hw6n/CAjetN5RYvvS9RWot4GH8p88lMZRMys9pJmAl4FrlbJ9sp00+jJghJB7SD33sdcX
EmrqPXxnMCh6yrvfj/i2eZM++Q+RkETjRVo2/a2KULk31BJkXSWAnXr6FCUtXq61hQ2ZCOX4TmnU
+KGJ1eEXcANMbEZl0IJtV5QY1ylmjjlkF4c2r36j1PpGHXPzqe1M5VNlOUzQKMkLSikPMT6uRURr
vRgxQcjgTf9ou6mt0HgHs+cipi04gfByf3BFVD5+crKJtS/NC2/qK+XFDGR51qpIzBLlpMnM3gBK
+qkH50b9wpmqCo/r2fxEHW3CeIDkREEUWe5+REE5MKxBL2ofm7EeHyUtM5ptGHclXlY+5ahNE6I+
SsRk+7i0C/17ksb9q08EaN/7GJdlOzASWG2KPM9f07q39WMcYrPOK+Lbv1Bnl55tHqx2ozTGEHm5
UMbnlEnLuHTiAbQF7qskh2wG/W4UFQcmwAQYgH+NJLRYNnWCJ9VOptr4w8Ts+fY+vQwkZu4oLE3a
MqzYEsZWjnExpTVCc4CI1H3o9BZauWZxMrqm3Yq6Cb/fHm95Kmj3QM7khUOr0HTAQ53fOcZYEENn
jXPoBvyF0EM0T+mgVTurL4aVxOnqUBrqeQQL9iUBVRZjz2+REGHIUHncyEKOvzghn8idczWx+x8m
Bqt5znYd+K6LiDxEsAe7cbjNCu/kzzZEb3gAFtxscA6ZVj7aHOB8fCHeFxG4M4/y7MSwpMtTJi56
ctT4KMzC9IIWoYk2TbBIkVHWpnefQGsEKpL2io0eUKb+Z9gc7csZ1w38EQloJHrOP6JtVKOsdimi
N6qoK08GXxZue1vI6saRc2fNReC95ruYL+ddR+CGJhrTXVQLYa6g/kZl5Rgjc/ZQoAchb9Dz04vH
SFeyl8wcdYx0RcC9I+WRr2zsUk+/GamTfdYCQGwuyDNiOrjbzSfAuH2IsqqZeMkg6n8RduftIewq
wKnYXm6Ckhp/kmYJFdA7oRqVi6tptkMY7rHJpQJjVb03viVBjpPhiD6cem+nXWn97e0pxE+olAAm
ldqQ/BqLwB68Dq8WGTaNA6U1dfqAzNXoY3mjxoP62pmp+qWGpJdjrNpatteLropcFU21/gF+Sv53
SK3O3KS1Ff5IvsYTVecuUHeQj2ov0odpDzeRkmCpl/lLOK+HoSXpYcKKK9mAmgFdnkjK+AaIRze2
RdvOqB+9rqVNRTSMVY6u4NfJI5U8+qADy30G/inc5X4QtNuoL23dk0C3WpupzOTciwgGse+mauZs
Z6j4q0azcfQgTqS/8mJe28IRj4U5NU/skI5C+hjg6ytkLBonbVDWFNaXYQTH4OO2MOcL4ENcGKRD
rOi17x+516RdOYbSPogL6Znpv7aYFKITNq2JCly5VIDKztEgvHYNSsf5mCDQUEBTEeidgNZ8Shup
Jwq2h0M2hNGKquvV6cFJJQac+3/Lq1JYUUX+h8V0loPNcA11sgM3iUQNOZFCic1JN3HjGQJpVTph
GXG/ryzBv8l50ykyLg54ClQ8azFePWUpivr73PTNT0U3xX9brKL1jQXQ4rmVM03BrWIANXn7Kr06
OmrqAEtmsaLlcaeHg8L1QHMghY4NDQb/oX064GsKlw11pjwG8TbGxl+qq/pK2LZ8DueJYxlI+5yU
h/Lt4nkqmqLWUpBsh8wfirtyykX5SSKAqw5DBIh7O6h5t+bGdW1MIKqU+GaVe3qu51sqbCSRtqme
HKtYEwZBmd0/N3hVji74zhQUZp6IbmVvXVtihqMRbxK5InV3PmY0+oOR1EpyigWaHG6qVMM9eU4R
7Wqlqf5hnRw/6Yna4wmfW92329/3ysaG+4pLCsKXNF2XvWURSEoZx4DjMDbqdthDBDyVdriTysbx
EInJKVmN7cqMl1kVX5ZCGXVDoLLU5pc5h6idskO+uz4KKHgdpwndYi828qZcSW6ufk5q/0hhQvhS
9UUgYPVqDk1/ao9ZZtXf80Jp5Y1T6YB7VMDaNLC759vLeW1AqpNEOCowZ23ZCrCbjF41BnWncCZB
bfDOcqKNPfXpX0Gl+rMdi2aFD3sl/pi3KyRrsmM4bYuLdwxmiDv+ISeHOGC23G6MO9oR+he8kI0Q
46Fm0p7xg6hydDIV/0fDOqsry3zlIuZ+oitNTkHzfqkOQF2mk6SiTY78Bh/opur7hOx+2LhJZ4bF
SsR1MRox8lwJoeREvgpm5Py8VIE/tWMm/INVBtM9pKXpWbR6tZvMaU0H4GKjEovPZRdkRRRu8SUp
I6WFpTX5BKSfICbaysK2wUC2SbUma3qxb+aB6LFzCxCyWstjGOlaQ8mll47oh/Z/pr400bdsg/BY
Opn0Wvqq2azcru/QrrNAjiGRTAFTQgoOoGWxjHWbh4DAayQdbEguehlau6bR/kzQbr089LN7H6+H
xygyf/qZ8zrOtvP0qxo3cijyBGM9k2tDxe2lpF75aZeLARgNJBi+CqjH8Oidf+C+KhpQzfXAdjKs
beto0qHu1Ww3hTHS8CggruRBF1pcqG/NvjzgKXjpaBjON/SH4GVAB0AdBzk6dpaTo6yC9ToZqhPR
ySPOsjGEd1rxXdKleh8NMgYEXa5brTvmbaAeVHuwS6+gJUIxn+hn5QG+3IL8NuwXIASjR0El6vy3
mYqv+BiQQosJ9OKnUEIBXpnSxZqczYX/3bwIkCJm1Ueu5Yu+vNLiI1KPZnSa8jo+FlZjbsceZ4lW
t4rtGM7Wz2T7Wwju37re6N1S0bp9HJqqZ5kjTG/QxK4pNewIg20R+GHr2tm4Vid7FwE737Z4bcwa
bTRcZ1+GxWsJVFQtE1DkJyKB8BHtOb6ASqnKKRxtWwxqetf5lQ7D0fG3YOxxRjfsdNfj0/KjBtKD
uVeRfM1qNT8qeWEe+rKYNlI0dDv4piiusNGiDXnx+Bu2irw1Ic5Uu85Og5WH4tpn5ecTUjkAPjn5
55+VZLipKqm3jnZXpS/NUE2NpynlpO1vP0gXwYU2vwm8D9zLVL6WD1IzCCpANgJYdFrQ7+67ctzi
Aom9MECSYt9PtfaE0VaQuAVqBNr29uhXTvLsr6yTGMNrpz92PsvYR3qrDiz0RDtTzU+F5UgvAwHt
4PI9SoSF9HJFAvvycaCEggQwhUxIkESP5yNmZpiNtL5QCxn86hjbqrkf4nLwzCz9z/EpSzvXGBRY
WKzuUrZtkpNM7TpQpEqvTlj5yXH+1ej89k8XDuIe8fp+Tc/jysckZkInbpa4QiVgMTkAeMqg4/oI
uj4j/+yrPikPc9839viJtu6i2Gt9x9pMTT0liyP19fbnvLJpdXCWDm10Qg1UCs4Xt7BRAMrqVDvq
81NlmGn6HFEzW2kuX/mEUPQJ2oABzgYo859/uI3xyML/xkiLY1YN5iHKq/bkBKqxMTj7X29P6FK3
gzI0SKTZCJk8kgj4fCzFjpLQGBr9OApF8gFfWe20L3W777YR6Ye+ladpqjZNaYvmNbLr30M3Jo4L
ZiNNN32oI6BBaGlQY7UmGZxNlMMd9eM2fR4zgBL7XKuT8GigFfaSImXzOZODLHtj/0rjJ0VPawFp
TwBKMscyllwnSXrVzUw6UDQTU+tHHZn6vdJQtdxnBVwngY586uWoX2FFq0rR96CEzObdXpQrh5YG
0wzBhsWr/z+b7cP6E12pMq0sAHRUZw9BKmCbOwCGcbMqKeqWzcpVeNHc5+WhmQRpGQAx7a3lld7L
IeIxdaMeh4HE+lMa2s54L4a5TKSV5vhD5FNNCNBMyS5GIrH2pDwNdAohsVI/1kCI0IiahJj2kpo5
6U7GAPnl9pJcZEnnv3DZfQM0MEkyEoZQgaTxDXu3fBvI1auU0S0ZNZguAfIN/8Mx4JiT9pvA2ODZ
nG/NKuekdyWXWJsE8X6q8vq7XErSqdT8Yvefp8ftjEwuECaEkJ3FNS3HyD6mue0fzUYddkrlv2hJ
nbwOtZN5bd0mSC+Ma94BV0456DT8eCh40zlein+gAxDkYYjDbyiL6tQrCJeFQ+l8SuNgzSjmyrX5
cagLtm8Nh6lt6cX4fksBsC9pLvP6R8O3KB+SEQuNYKCPnuHkscOYylhjAVykaLTW5rfImTGINs3T
8y+ZZoosYnCdR2Tu5IMgpTkljZwcwth5VfV3tncDv5IbYGN07dro1xaajMma5QNnaYLFPqpT9qys
wOg2wCh/MvGE9nplCFFFqNZO8rWFnqPIGRCHhcZSarlQ4S4Rg/jH2GBZMeG13brp+p2Uis7VetQY
Jz+tYeRJ+E3e3sJXZzlnhXMiSqSxCAuHBNXyECuCU2kUhmvgootyqly8jA0GmytjXXkGyRaoPCJv
oFGvmX/LhwuSNHrivCfdcUxMVEYSwDPJLsWdwVrRY7w0ypl3zoeR5gX/MBLlGL9po1I/lkTh4Duk
qruX/TybXHQx8ACnehMFjygXl3+NyG5yD5nkLjsYSt9ixeSoQHNQUSt2QF4d/9ARLRd3chxIn3HQ
GP8qvj1J9/DFFVrpdWiMT5IsS091Yq3ZeV8S7pkI55weBSnd3OE6n0gC9DsMARUdi9Yph0cAOfmz
X9WIcUiIDVDIlhxzfKrlNMzuCYC0V2zm+/BeNkCEeEnXY0eGDTqcWKpKwJi6oLWz/aAj3nBH+3+6
DzWziLZIvTQPbaFIo9eWkLbcrJTL8XvXlOKOhysFYmXm5d9AszI6EHKWbCMzmC1e/OhnXvCWuv4U
aJlrJaiD4FKvauF9gaJE7OVBzZaVMGR6FmVhNg9SaZXqsSzb8p8VJ8Z33qJMdoXvT19EY6NbRHQI
6U43QiwPMoc8ezs1+shLYQXy+LU0hfJTGvMYa3tyKHujwCNEASXq5LVm2KWoJGs/c48g3mNHRlB1
vvZ9S7OdKgy9N6kNdxU5AhAdkZt7zAVkl6NE67evn+gkmadOoU0dDk34rAQNoMWotFZe+2uXIUUH
FJiIvUl+5ujjw5aWQKkBRHOGYytNw0Y+0bZO9w2gWbfG0hGOZtx7VQQVXG6raqXueCWymbXZADoo
3MTALM7HNpUcKRTcRo5mpDf3IY72h2ho4Xejwuc0yKndvpOuDIcSA91ce9bVAnd7Ppyll1JNQkpP
RE3FP2CN7Q/gc/4LTargwRrTcE3TeTkgn5gglmueNwZjveWb2tF1s2DzRadAx+LXS5XYzvdgByoQ
fWPVvdZo/69ERst7931ICkiwg2bzxuXrUmWdkzRlFJ8GoQGQSWxHIM0Ty86bMWXDGlXhygSBm4E2
k2fbd1yHzldUl7IgpVqHwg2P3UYXg+UKiHzboMVAHedoeyUUXsZ98+wQ9APYR7GRgHgRGA3EKKZa
okhOn5JaqlaYR7NCGSwbneo+7uXpz4hX6Zfb22Z5QuZBZxQAZoW8MAjanE8yYbVT20yjUwd4HyhQ
5ru1FspwWlp0B0q1OZpoRf714d3T9TSSlUfn2pwRpcelgX+AI15EK1mBNbwUFdFJQ7v5qEiO7gaC
+Ai0xBcr0AD1JatWmxfFyHnO1DxY4ln4DmOD8zlPFURVEMXxSYSxXe2RmCnsCJlsmrSzKJfxDS3U
4BdqS9GMwYjxEtRaJfgU9GN6h8iQ+psWbmPhSWtE1qahshhs8iq2f93+MsuHn185Q6tBZ8zYNy6K
818ZxmMWGRk1JSUkndnoUaGkIPuHQV6JMC5Sonk9ULlVLF5NKMrLtls8DFKvK2lygpHYbos+Tndd
iVZKlwGV5cdZW1OLxQHeie6NEvifaTbiQZ5MhvNfh/h4w+XPdL/a3V6Ba5vj/TDMQtsGJlznK6BO
QWNNATYJUVsk0PbN6L52BoOOf1NOymMYmvmAGHFEKe32wFd3yKzLT9eId4PSy/nIAEgEEDnUxPNc
S/a1VXZb3HBPPZVQVySVCfvPwNpbaoJDASrYLSUkN4WevWoGdm24V1UbU28TNJJXNeev3EqzZNIM
NIYByyc7/2kUqTUzaGJOjNNMsWuEqZzvhG6Kvxi5Ii9h+VW1alb3rlLzsRA6b0ZyNSrCFIQoyiw+
RRWLdkDZD+fBuBcPsGzDygvTNHAtH2wX3kviFCV9/JqVZnavJFbZwjqKmxnSMKS/hqDV90LpxbNt
gO12VT1BZGWwRbkbcPk62nEjfVYzAImDnRTfSmOEyVFJSnaIAYf/06xW/iJHVr9BrcKgJxDbzxn/
y7+9Bvk0b43JNbWh+dVkGC5VtVW9qYAfA/alZb3Q7aB5roz6JjS19MkoKsDr1qDjvREUnsb9ggxo
20QDBK1cvkOAadqrYfCrnGrlTpfQzx8Bbuymuqo+2b3e3gmzLR610WwOho0Nm4sAahJtRiUPXnBP
MIEGZOUxUaviKFqreE2muvbqYWi+m/kY/6wtp/yNu4aFNoEtPYA6Cw4yRI1sgxae8LopsXZGlscH
8HjWfT846gYOiO41SOO4jj/1J7lSFc+2J2Pf65mJPkhZ3k9xZsQubflwG6lgoTco/ySHoEzSv77U
1i9yOikqGqSopB4pigi0PIBE4iXKu15Rh46Lr9zC0oHATrmXalP9O/aN3niyllsmvW+08bS6J4Au
Kj052V1m/Cz1qkNfeRqn/RSliYs+pbarukbbSxDhnnV4IM+jXQ6u76N0MLEb9A3gJYyro3JCnq7y
vzhy2nkkyPLDDERDacRG22oTV1X96hTQjDchEka/eqkQ3ylZWZ6R6bSFmnL4I5upjYxzV0tHP1VV
LyHKuVMmEe+JPTUv6GJ1G3B8/iVWWiD2kJXA8rP4xShUv3AFOeFGxJIUumVgTQ86mIOXYjD6x16v
jUcN8bofuV4pd0oiVfAS+x5pi9hOP4N3Cp4aNTHv85Iz6kp5Z6VuFeS2hshbkx99WJwHufATwItF
csLNrZH2vYGIhouaeMctnk/tHXUY9rIlkO6M60zX6dk2cu3i5CC/BWOPc1qLHr1nClTWMU8SW64C
pE0QFaQBBu6EFg0+yUo79d/rRupgI6EemehyvFPMUN22fdMdM9uAjVFR0TLd1E/bZtsFcbkzujHb
WUpqfun00f8kNfV0TNLKPnaimn7XuWp6QhoIiNU2QJPVnORPPobC2wy4peoWtjnKm6TWQDhWbYBQ
0WQOSu3mjp6gL9V36OrylHjcRMZdkTv9Q1aO/lsBC9FFTijf5pEzPoQs0H60tHwDfSNydtOkSsii
BIEabKJSzeFNdE67i9o+uW/0jDdWos7+rWnGapOgHTRTXdDFp9FgPeIMVqHsCZdV3w1S2vVbslbn
d9bk4UNStfnO4LJgu3TJMSsN/aAXQf8Y4TnzLZSZkN4Z8o8JoZOO0EfYj07Ytr+DPG4SmDU4WFga
vACo+NZsAIBECexZxw0m/Cxw6A4epBBNQ7bM8E9VKkort1+hK8/fLBpBhx/RdtxFFvGnEybgf9Bu
PiEHECdeOyrmHnjzt8jptJ0uauVb3KhrCO0rITYdlLkCOcuUEHecPy9EuUNb5yHWRKhZUHWv1ENa
SNGhUTV/Jd699pJRKiPooMNGF3oR4KglHSl855gf+lqB22em/pTKGmGZHytfSsS0/4cBQfbwltGL
RlZhXvAP2aAjyEsNSAUnxxixvvFL2N8ZQqfG4HR7kIRrXc6LCQIDmfGS5ML02nk6z8cbm5gLb1RR
hYqE8z1O7c/mqIjvFW+mO+VU1W/vl4tPx3BwvMBnEtFDXVi80TolajsVmnPsZx7PLOwyvnVx47z0
Wdb+vT3WRXBK5Ys8E81GutiwnhbfjtZekeUjdtgdUhz3Rq3VT3pQipX+2pVRLOr0MoAB4g4invMF
rDNLCsZ0cI5mOWqFp7dq6e8HP3T+3Z7NJeFlDrPZ7AYfDKu45a735dBq+hovWxFTiOhU43fVBeVr
FXTOfTMoT5Y6FCdVdNOnIIrfFDWcZsrTmh/qxYHnV8x8TwM6JdZUlno+3UyDIt1PvXOkZNF+LmtY
eklRvil236NKHImTlKHedHvqV8ZEuIWdQ2hHVX6JBTFDGugkMM6R3iK8P2TLN8gT9PsK1sFWJdD3
fB2n2duDXmYcNpI4nHo4ncAAcCE5n2lq1LETyNjMRslYhA+TVZi8MXWaZh6DN9YhbaXqRerTRkOX
jUfKDQa90o8Z+mFIs0VB/gLGttlatZTfyX5Dg2blF86H5WPAizC6RccAyArmuwAVFocpipwQUWY7
O/WWIvATAo3hwz911aZOZ/ppTzRiRJuoVZrNAFL7uRX+Wun38kCjXwmAnTsSajtH+3yVuqZOkiIb
zCMQ03jLFuXBzlT7IRhhNtye70UZgBIGNHoaDu+FlWWy2VsxSuyRZB6duNU3OuJpG6wpgoEYSzN2
Y4PinSIUDcR3rTw6vu+sFOqWJx2TBspk7Alw7aD1lMVVKejV2Xqg+Qe8okgm6VjIlqfV1Zrky7Vx
kCkw2PG8A/qS9eBHYVJO0+AfYrraySbhfXUnv4KQens9lzI6qFvh00kvDWoFB5kW+vm3C4TTKl1T
YANmz7BrEC6YtAYS+vqZFJa4YpljktOwSKFxtwKlVWDbOspzelsqKx6Ry2do/ikzqGc22cPqbpm7
OTbI9MIA8ulT+fxSwyzySmcwd8kQYI5mJ/3K6V5u2/8fz6S/jT4hYcTi1nb4bKhyy9ZBUlvrsch9
e6+nie8qqT79ub3M70XG5TGd0aRUrkwKWUsHNqHRfKEun54AphBGf61srb2rhy7c6jhHe1GY/4br
iXkkeqC8iHLgRVk0gBqSk2/69FLUmyh1HSPnt04etskIEyLxuZGceC2wehfLWf5UkH28m7zPXHyL
G2XEeiftRh2vefBcj45V7olwkq2qp9lPDFH7vTL0mB4Lf3A1LFkPrRjzrSrHBokBfwDJO94ijWQ9
Mg0E9up4teoxvy8Xv1AFmCajLQHZft5IH+KjnovXCCoToWLf/wxGMCWZTsk/wz59GwNJOoDdiz4r
mfjnq4n0vdJtWNZFakLMYOFuf9lLWX92LfEMev8z4YQm3/mPMVJg6HXppydgg2HqVRZayQgVA/bf
yH2svehNoVTuqPvjV7NKBmoDDSmWqweO439Ou6b/Io2TdT9ErYgQejQh6VeJFPxDZtYUGylt4M3D
E7fxwS5hjkW+pg34uvvZVwywe4QdkyD9A7UifSWljB+TJq1/N7FpJJt44H7c+NE0YvxhhcHb7Zlf
PT6gRCgCA+ylh3U+cUlxsrCUHdJWtIIPrWKVkI+HcTslirS7PdTKzbCsp2fdiAqAEmWnVA065AfN
ya2citCR6+pIvU1ZuRmWr8z7zQCrgAcfpA1k1/Op2b5dD0KVOALxFN07FlIRsUVtnRiy26SJOlJT
sow7IHXacweCY2VPLVYW7W1szijnzcgPwh19cSejZkGA0Tn1MRk7pDsboYe1F/b5MLlOo8KuuL26
14ZjB4Nq4bxrFBPPZ5vqgagiEwe1II/Sb/gZ0CQphPHakbiuzGwZUL1PjZo2zw7FfJiui5XNaLkj
x5qFdH9k4xBn4VsKktKTBFR1SvmTi7q1hnAqXu26LqW/9Kb9VvedvUcJmjJXlDdeSQ9uZQXmm/7D
hfL+q2iRApEDwYM2/+JVr8JqUsZQDU6OWiTw8bFgKY916AAaN5omdtNhiKJZBTa4t6xRS/f/7QMY
XB2UjW0K/WTPZGLnH2DQB6nopDY7SbkwjlWA5KWiBOiaQ7H4b/gZwlnUNGeNBMwIGGzZpbdDwVF2
Cvsw1aniqaFV78Y0okXlo4hwe1aLQ/s+FOJZdFeJ2TkEi1n5U9XZvWFIh5BCH6KSmbEzpThA1DuO
nvIpW3NYWY43nxrQwFBqAMjhULjYxlXY5AiGKRScFYPaLIVmI6eZWpm+cTSccVy5k66dGloyWLcS
PNCLWOyZQpgDiivCORRok1EJou9k+i3iqGFlbG+v5NWhmBUYZNQ7LgKVBF9Uo9IjSJPWkBkbVFCM
r2ouwbyxGtGsqSq8i6wtTwOtWXIKcEhk6ouZxT3eiXkExWjQfD3firjsyl2jt8Y3+jt2iwuXIoKd
rknBb1jblnPAI1qZvuL6mYhtrwXVU1NbnmnlnX0kIBcCs4RoQAWsQepk3xPi2aeQD4g4BaLSvTt0
iZi22liZA9awRv8PWmivbFM91t9ydTDt3VAL+pn/bVHfDx375F0fcxagPz90DoVy1awH62BSAn8q
oKYfhjIRJ73KpZVDN++8jwv6PhTbxEJqSsMSd/6+H+IVWI5gNiUhHWQYS1uEqeO7gv7zZ21CuN1v
/ORVT8krb89veRzmQRG3miMTRVZIl84HNSBpwM9EfBMQXnywCXX3baRZMRVTWd0aabwGqbg2IOeP
AgXMXoC/i3AaWHxsx9mEbLpEw33TUVR+dCpiAUn02RYPXnVlWS8ek3mKNkxtbHzn07GsQ+QGebde
6s5BxZUcG1Z7TE2YtI3ziq6QJu9iSinf8S+vUeqJZ9uEAT2YTw6IOnw6izq2dl3cqSkOA1qFuIEF
8HrlJ1778g7LP7t38PeyNJoSIIsmISLNg0zzcJhMtj2+dD+61kDCCKHOfZKUwdfbX37+ssvt9nHQ
xYcQZY7FgE1JADUtmnw9wv5wrdRjq8XZtrClX35fZ3sxWrNrkiOvZHHzZl6MDtpi9mnDtsSmB3e+
7xLVrjUtiRGwVHzH7ct8pHFdZFu/HNaO8JUdxwVMJMEbY7Dxlucq1p2uNAProHXA2/DA7V1HxN3J
ai2knZC4/49XPvvtbLzF1PQ44xh1vnnouJlUJ+3vJwNoKPaOa2WGazObNag5vwT31C7PF9HK9MTE
q888IOdjn5wJHQ2QOPo3GaTtQZRh9d8vC4Xkf5ZrMsAiLiOQOkLXGrVi+ZAm47hNEqBPGzV0kPsc
ItqSchIG40rMteQXzfGBQr2BR5uPZ1yQaGt8IXIpCExShxb2EP+pRokb18x4JwIFSIWRRxucqKyn
Ng9UcaeMjm9gwmf51kYdNOz3QCRIb6NvxK+3D9CVU4s/IwxJSmuovyyFfaE4DSX6HOYh04zg64A4
f40GZjU95GXmPMzFqZ0ahdJa2H/to4OLAuMC0wg9ocWLVE8B30DtGBZd48eJgvZGjfAhiPAvphLQ
m97taV47qTxG4G8xX+EKXaQZiGHnstnGZK5ZVjwqaLRQ1hGFNVJusu2324PN/7PFtTDTMcG2zeHZ
hUIC1k3xiIqPfQictCZ6scP7BiHKFZjOlSVkFBtHGeBsvLaLmBM9AJRIQiM5BYkYlc1UmW2+Qcal
+8az0P/Wpyb+e3teV0YE54VA/RzlIv+0iDrpO9P57Gv9MMh+1e0Vn6xpg+B0iJBoEYYlkoPl5Kx8
uSuLiTHWDGlDEIYWyvyjPgQU9YRmWdtI2SkPaW97bWcjp6Bak7MKuZkXbPHZ2P8aBEAZfAi6T+cj
Zb2ZxJ2eB8ciEN2hAxG26WMp2ee5Ie9qC6eFKlV0z0L9C5E9RXWHIk9WXpQrsyVqIqLgPuSVX1KK
smSUdLAEydGg9foXv8Zw16LUurJBr31IMgM+I5R+DsXiMWl6XcoJM8KjksQjWsNT/VBSjNx1bd+h
URKsdcGWldf5/kNeCpgK1y6woaVGCb1LuaPbCJhBl5/kWJheIVT7axlF/YMTP47GHRDMTeO3n/Ru
jT955ei/N99m7VPyziVuyEFjQ2nVAZGbPEwJSVrdQzGlfJ6ICja3D8iSmzjPE5I59WWVXTTng+db
qOtaOtbIAB/lbJBflQqEC0573aENh+FHiLs7gNem6YptZJjl26DKxamZhvA+iv+Ps/PqrRvpouwv
IsAcXknerGxJtvRCuB1YzKGYf/0s6pvBWNeCLrrfGmjAFHnJqlPn7L12Jfuw9fLoLkOyaRGQY4uf
M/3cDnhshF/bmaij/Ggq0jo0amVAXFAv3YOIEnf0NQaoNbzRhfb553f0wZtCc5QJnL32Zvg63t9Q
XQ0is1rKebB+w33RAGBi0p+l3p4MIPEC1MlVt//+kqsTBWwGHyMjhveXHFvFK73YEsdxEPCutUw3
wYxn3d4mJnwDFOmSaPa8I8KPhj9ynTbSk9BZ395fsAEnV9qF6OGFz9EdI0fxMhHVGQxC046zNlkv
oztOQU2c8IW17YPqld1B9XCBrg7N8wWVk7bdEbGbHoQ+OvKo2RPonKrMo5+YJWsyhUjtrDYmKHIE
Mu1QKUcFvkt64Tf+AOGIqI5+EOdg1nX0de8fQNH3UGHITDxKLCGEaqWu0Qaw390a+9UwP/aDdL4m
GdxBONhjpaP96LFypE2cZoFhxr/ccnFvrIZeri9NtU58XETjz6k2oA+ZdpENPnlfxckCa3YTY+sv
wpikmkc3aSDemCtZDAGLGG4ckY4duEVlqK/NNLEmP2kNIl2dbFplLH0CZ166yTXrGvGhgxtrnPNK
YLpMJpXnZEoHbyPUgqUEHmk8EJxWymFnwVIt/QVnaLXphVK2/pwS10vPOKuaLZtYYxDnoHjf56FP
7wzqwQuDtLOPaBXekzTnsMABb8HSeFbhxgVZiU5KQHAyTuoR48JCNChhZlVVOttcAaj2+Rd09lqt
1/NUCh100mDWyR55/3tO9PUMYZMkmYMt8qPKEsQj0GXop8hjihulwZw5w4k5zbTJalc8f37589X+
7frsXuhkaH2CCT6rEzjBxONYe/FRraemXiMb7MKfio5h9pCoy4MyCksPo3RNklLcahZhTSJyexBL
EVkXFP9nH/fb3wLfxEJK/cbnOtvq+hi/R4bVi3wGs93LOipuey2zA7uxZDCUqthIQJ/fWui0m88f
w9m+83ZlCkCQKlTWdDzPfoWBvAzaHZU4ikEORxYPmeFStIZdnU6XCDJnZcPbtRAIcRbl84Xkdrbv
tDlm59rhWnREszu706rvdTzGF7gbH7zHKLP//7M8e4/NGRahic3mWPVmvuFjIzEYBukpglEZSNd5
+vcPkO9mHdUySaRd//417nGpVyn60SPrpHEoJfZmeH/WLlH14cJC/NcgcP1kaNGvPdyV4H7uENR6
K/NSndckUwptP2R2dDOpcxW23UBs2WDYfsMHd9WLON30no6ks22qXSaT2UfWSu6HW/7uJnyoUY+l
t+vSC5/0Xz+wS4cLVTcDKAozMBDvnwXLYCaSMY+PEerIm4q2h/QpKux/e1LFp88rQnDA24Qchs36
h/xRbteNQO+Pt/xYp0zW+F41caU3pUckvKX1CaL6fL52KTrKnTtUy7NoS+NKM8r8q9oWC2hoMPjj
ttQ72i7/8nVwkSDAPUZzTo1lumePYECm6C45I3PXndQveACJiGz65EnGith+fin9rxX07VpIETAU
fIB9Ec40mXnkZUe7tLRf9Naio5amXbCMLd0XTAAtolemVsInsQ21WgMY7hQxJPxHd+X8T2EQjGYP
fSYCC/j2XU3/OA48+sxw22pdCDrGw/QzH5bhy0g2ehV4k9r/co2siLaaNztfC+SbXqDKUSXp12iJ
alC03j5qsgbjA+FbXIpt+OCOsZugKHfXxjs+0fe/uysHMdZznx2NuaD+T/O86ugypkBAiyhD9wvi
o51CZWrls4es+McCWPrh88f+14qJZsDAvWN79GYYopytL1UxS8T5UUociA2Vr6ItcE8KMMdLG5Lq
pV1qrWr+OO6tbzoiIrw0MOytVYvx/o5JtBkWph3pEdCgu1GR4wmiG59Fpd52OWi9gpmpr7Pg7Zoo
kttU17+OEsLjkFSXdAjnN36mzjin6eMcLMYpTUlXKnPDDRg/kLnoVqL6Zozl/M/nT/l8Ff/fxVYp
Kf4eOj9nT3mWrVj6Vrh7NUJGBFW+3+cpWSQZwYhh1dnu5j9cj8aXhiULSsb5Pgi9DKnUaLr7fM2m
IuSTqk51h6MnPYmCwrjEojp/k7k/hEl4VFSapdRB68P+YwXrwLZllHqktTh15u4JryY/FVG92QcD
MT4FxWmZD0EMer70x8ZlgReFMVyiVX/0m3LDoORoD3usqe//DFFqBaYtmCeEyql3bS6rbaro8WpQ
sb58/oQ/vhRjTgRbVPLn/s7KHdrInPv8CERa5kSveuUPqtg0AKFwieP60duDA/7/Xevcym4D6E3a
WF/27YwbhwVxGa4N6db3XkcOm58xyXb9/3J7q5CWBqVF++79k2wrUnvioov2WErjQPZNuk9d1OAK
HYcLPbWzbuibQszFQf5/L3Xei6a4QpzLmnds+B5PnDLwMo42HjP0SF7NIWLQl18tk/38QgHy4U/I
DIHZCVE1VM3v71FR6XFl8cDYU3XtH5kFTo3OgQVB1kykdqnV9eGPiNqJ6A6Guuwk76+2kJSFVjhV
92nLrDqcAVR/T02zxYbdmNqPYUqVu89/ww8+Sti/aK7f2qJo395fMYqtPFPVQsfsXJZ+bBtA/H0l
XuxqOxdRjRUhIdIYW0+VsNrr+pr2hWN12Xz+Z3xw4yvlcD2YcNbl23z/Z+QVyr8Ix+SR4569iReD
uEJibX0MCv0VxhD9v1xvTWGi98SKdO7iWypyeu01OQrzw2yHHcIe4UvSOL53QBf/ceNZNS+USR+8
wtTonDc4gKEdPr9Fb1FiXZmb/FgVjrMtY+lsPBCyXwnT5fgFXM7XKi25cNGPnusKRVVdlNqIY89e
X/YZLUFP76wM4nGvNF4CprTTt1qp69vRddMLe5i5Hmj+3LzXRR7VzNsezn+es1FSxaZqsmV5TNFG
Zf5o1GTMWlGinyaLMOdgptq/NTRORX6KYeNltuL+K9t4+tQ51lD5aTwlX+HhxrTaEmUy/KHClBaU
ikKDa+qHBRLv2LkPc5RNDwxQ9Ls0V4iX1Ap3wu3WYErxFcuS/rjmxorkVXaLvNequVP9phnzFwRP
pNU1Q+vdmBpc7anGjBbGWVyc0skCKADMaM2dqBz7lHQ1rjxr4gwUmHbdXQ3Ye/f//s2Ha0oJvY5n
KfHev/mN4bUzzZD8aDQzsPmoMcSWfaP3EyRKP8aivDRmW1flv34hvjHwX0jnYYK8v+DAEKKaUyYu
addPL45arCjKmeEXS47zMqVac7vkjhNmjTf9u0k0qzhHYEZoa28bJuY5Aoz0kLYmyT7lq+sbJZSK
1z9o2ljHx0aFMY9xhxW1KF3Cpz9/yH91Pv53ZWed0tNrBsj5/qZRzhc23FicOkVh3zsD5XyjMHse
SIwKauIpNko+OvSrpnr+bjs46wTGpQt/xd97CQU0lglU6uDJqPPe/xFd347pMAjvAPy530DO8PyO
gfQujkzxH540tCA0Fwz8WeTONpJxdGqvBYZyrGpHQKZGEvEM3G2odtGYjhKk6yAZd1ZqeeHCf79d
4P9oR3NYWcckfwl39ZZRst3lRw+32r1We0nQkqwRzqXSPUmpLBuytdHP4aK+8HT/Xuq48jrJwC3B
+PMcgaaOUNaJDuwO+SxeEr1jja1G1PFabT7QnVku3OhHPyalLH4sBMCcV9b//0c1K+fM0EphZAfF
zpdjN2G8adFx3EetFV1o73x4KZdVnAAxJovn8AigMmrHDCc7VGlGyJM5TqVC1MmYq/skUgf1Qsnz
0YN8+0hw/aPOc8/uTB8BgoPDT47FxGsaWb1OK85iL56XZOtk5rfPv82P7o4b47YQT5B2eXY5IkaJ
e+jSjDAITNLbzMumIoxUR2a7xgR6/PnVzif+rEE4J9C+gxsxVunc+gL/8bu1+OiInK+z41yhuidQ
pL5CWGkGWly+GoMz+ONsOLtUtZ61DqAn2cIkd9G4DSczlkHqju7z53/Rm0Lo/YK8aiFxciB+AId8
XhhA0ReMdk1xwAlaFcjwXcW4cqrW+TG7rbvVIlk2Psqh8YSzJX4QjpgPMiYcA2KPE0rdXG5rMnk7
P8507RUXcWrsl4pJwWg6SjjEhf3U5OYE35/GyD3zFP12bJL0RzyYi7WXg0ICFXJWJT9kirH0zzVc
mlAaiXVdGmT3sN/XN9AF2JwtuxNXTbF8dxs9zoBANLyHkUTUZevtQYnbaBPFYiFOUdb7EXP4ErBU
qBtEFe0BRYMeBXmapHutTuLNYvWF60845U9LYzW/88wam5CWpZH5E1w3Y9WOz36RKfmVAfbuSh3y
5mDVeLO9xPO2IIoKkp2KtNRI+2ycl3QZihsn79yXGWHizrP79qQQNfDVcPqCQ54UxvXY6AzHYAQ2
PjqANt7oRk9H4/Nf9KM1kHEmYwUQM0wWztZ5u4rRh4wgM+oG0cYc4Z9suuSnnkN+IZxp2E8JXKHJ
ndqXzy/84TbnWIw0+IzgXv415sRtbCBbVvapKeWNFjvlzvOEGpLrWdyNkdYfkk5nRY5Nsck9Jw3o
bVxqK3x493/8DWf1hRBRXRG66Rw87beeF84NfnodCu8ago1La7sUc7pjq79Q6f5lS1y3+FUvAwgE
qxzhve8/bKefK0KegX6uAVRXg3dNwrsIW+TkIZrufNMD/VaV0PGab+2mS4ZLTp71Vz3/jPFjoXQk
LcpiQvr++kNXpUOxMJFtPKfZeCUYVb92MyswZwzlhtblu7IX9eHzn/yjxXrF30CEwdmDuOH9VWPe
eaVrLNrCdtuMqAiJipKc6Hyv0i2Cc3L1wgL60W2uqhbmoxCNMOy+v2BHNrA0PZAaWV7Jw4AFfTNP
g/2i2JxShe1mO7rtzoUf96M9ghn+m34R9fH5KZVAA0Nt2wnU5ECp1vS2d7IS0qjapYv+w74OLolm
+yok/kvPORUFL2ieRvusSJqvRJnnblgok/dgTiIV/26r5ZYYPUJaRHgPhIpi/P3DNMhMJ2p7iQ8A
Q/qHSIVPoCqF8yt39PixB8BWX1iazleItyuy94EXp5Nu0y96f8VEyCpvK3ALGjEGh15PdYR1ZuzL
YoXydoPwF9OQQS3qMUx0Iszj0eh/fP7Onv2ab38DOO81a4DGDQPu939DmsdFM9BOYu/R1VOygs3S
fBS7aqgvYQH+upTOeY6DxrokwDE6F1ibw9jQuejzg0Hi562FeBKiWs6IpPbqzb+8K0DgdFNdPos1
c/G8nToPk8K5QzW3tlEzz87jKdSEKbeZNP9lU8pFZwpomDeGMo2HeG5AzXteKUSv5hapkOI7VSee
UnvIfhsGCSif39XZ+rJeigKXVil2BnL2ztcXCalkGrvC3Mbt0F9B2be2hdmbQTU38mR6rXMhNOGv
H4xvAUfIShHT1/ni2RcxRYgOMJLHW9FPyja3HHhScyu3PS687ee3dj5bpJ7GUc0haU0RwDV/3lS0
nU6YJR7aHdoNjmKJ9mAa9fex7J+AnIAYoZexMxf7NJkVRgBnbyX9lji6LUe7H/HSkiPqjtDou2K6
8JWeP4S17Gb0wWQc+S1UpfX//1GjVgMKTUdMy4nkco0aSIEvk73mFLPqE1ogdBwXnsT6VP/YuxBf
IVjkHIMaFhGAfX4yddoBtkridrvS64yNYSzHKVP7UDcKYueq+dFrlZvCVm5EPF71GnHJ8G+PQ0Wb
5/M/5O3O/vxDWBCw1bO/8N3C73xjTf1x56OV5zRsKs5Sws03iufc1GleEXpHGLy86xUi6PRybxrZ
NyzkYTuoEEzz675wDpndBRyutUBU2o9CIdNpKva1mPZKxXh6yp8Usz12phrGtry3p/GSWGfd3v/4
y9+mVrxEDCUZhKITPFvUvKohEyfhXKGLru1DN3IWY2PzfvWg97r0Lm7c/os7R+1XDC3j/RRP4wVF
xdlb8/YXrBoDDhGkHbMOvX9rItZBJgw1CdjYiK/MRJWHTmg2NBL42Z//Tus/dX6zfKPsIKv79a+2
ol73HJc8SfRBqSWvsUaWczCVXnUp0+y82FjbiIhagS1gRqSwO3uoRae6lYJY49iqwgtLt07CWHiK
3y3mHKRT+6vU2kt9hI8eI4NWBG68gi5LxPvHCFt8NmU2ERTDqYmJ4+h+y2cdzwqCKQCnnz/IDy+G
1JpxGAsQO8f7i9XeKGrZlfnRTrS63NQdHUu4zBB7Rg6DF0q381+NqRujPiZeFm/JqhZ5fzG0IWWp
WNV0yGAmZn6Tal3MCcDUL0WOffQtrEcQVKW0RiG6vL+QPbRLr436OjQxZsbUUfrFjFVzQ+RA44u+
dTedrWWhIaYWPpZ9qYQ7P4Gsbw0KCZcbXWuc8ylKqUvhzXqcHycv7k9dSbZEEkcVrC2nujH7BGD6
oCYkpVBLfv5zfvC+vvllV+cL8+vz7reMlCRS1Lg61h6OG39gJWCO0dDVRMrb5OE4aUN+she7/vbv
L4zgnNOmhpeMkuD9E0eUkdi5YeVHvNt5mHWKGeYNeLE5c2c/l7IN3M68tE39deTiQa/AjbUOecu3
X7eVP1brTBkGuSgLrWTXTg4ch+OQgwr4z1rcu00SPXZJd6+bpbkj+jl5SIbIvSoH8+7zez8rUdZ1
j3+VzRwZDgaS85KBsfKixlZbHNFqpknY5Kr6tLDw3QsdrmzgOGl3ySXxwe/MKJJuFbp0Xu9zVZLb
9iOgGcyyiU6qBP4v1wfQTE9XSyaCBZcIl/bcXDjqfXRRJqmAI9eYFf7r/dP2KjnLOBqKo5cSILto
leujDOiOvZB16Cm6dXBtqew/f7jna8b6cNfeFNXB6m47xxzk+OmIt9eKY6sY8wAJb2bBHZW6f/z8
On9TJNcLUW6+Cb3wHJ29S6OmJkAx9YItBVcuZReZzqa+AZSY1YG5oBDwHbIS5cNcQDajj5xPV2OU
Vw1ZNs6MkFW4WeB5XXmhAP5fzvLZZkcX/Q2sBMYLTsn7514OiWE1Y4GGL3fVzs+1aQrjXOHXzvHi
bAqrxqJkL20McTGuYUqbQx0HuQUZNKcNFLrSraJtNUXmb7dgqBKgweWno+v/kqtWdLJqmCdS1SrH
H4xZe41tq7/r4aXuZr74cTO0cb033bo/RZadtQFgZPO3N5gRh7MlI1zezRnoBEhg+mdjTIy7sdei
vWvVypGoL+We47r54NLrs/yscmDwSceURyuiF9NLkUh/0XILu2xTnogz1IJpArYHhNDx/pngsjy5
KIBlMNdc3Yeanf/qysTZzKXlPDYNzb9ZGEa06brI2naqlai7SmunQA6N8c9kuJJxsssv63Omno/K
nKTjRkh6Nb6ZLqwV0cjIxZ9KR2RBrhTAIvpx9ujV0Gp9cYsonTFate5POIwy9XtzbnNfApEMcVqq
h6UEOCscWzwtfRSdBgqe0J7FGFaAvbfYz5khky2Q3mte637px1j+TCRU8O3UFN0j0KL5vmtnqwkn
i8FzWOvEHeA80uQBVaFN97HCDx2y+KS/5r5trwSPwQkxvsR3ZdYWL25veFtd7xWYAci4NsjhsVhS
4D2OQ172PjzApAk9Z0nsnesobupP9kBy82TnxXOU98NhhlSnPru1Hn2pAPweukpvHpEcsJ62TX9n
eHX0rRhr4CGMpA+pmQ/3qD3dwwxrNhg73TlaLKt3Vd0YO+DZ01FJaPPFSVGUmF5dU/qDp9Xf9bKb
ivsE4QRrRV9m3XYUSfvYT11FznMUjZmv6lW5EJTSShmKNuL3iIjK2RVOFV25faXUIR3XadMgwrov
ZaHdQ4PoOOmWw+IiwyjS3Hdyt/gqR0PWGxKFknzDmUVeldFipDvccp13AJqiGOGQLiPt5BpCaKxY
3q0A87O3J/TXjh1Hrm+IcSARXJ12TZLlrw191Adl6ccrTqr5sdTiese3J39axrQ8CCLnrgyhxZUP
smJKAiJPVW2jmFaX7qxkFPceYi2OrI3qdL7rMiXy9WWwD3GvTZIppFNs5iTRTkYjLOeumvtabgBt
6psZtXp6xaipu0Z2YsujYYyK31dkIwlzEUA5nGE/8OZ/rayBjdbuIoi2bi26G7N0tHsPyCjz4zZW
r622rV5jUev5A3J/FCt5m5oMebH4PY2y9Q7CEuDe674ZbtqpJjHLhLdOWhc04czPV9qTIGmyCBtW
E+ux1t2ebp86WJA+iTcQXyISSQ5J0aiEmWdi/N3ifA21qRrNQNTCwWAMFPvLUjTGIzN4CoUVzB1r
qeH3dTalAZFJ6cmprd7wm2qU21bWGgN1ECObzgHYikTBqwOgo94Rnr6FANWdN8IUCy9h1wUE8OVP
MOm7xacdw2lAj8ZHhWPCAwt7s4ROnmt7xegHmpJoKH38z2aQG0WB+6bSCfpybbzCwinvewYipd9o
+BtyMcqAF2n4DhcpueVCfenPk4CgGjVpdRVFon2NIzKEAxa+5aloKEMqpxjLAFSTbPdIJuNT62gz
3nOVQIg+Bul538+WGLA3lOaVU07awVOH7Fpv7Pjo0hU7eWZfP+HdW4mOdnewrEw/SMPLv0VTXW8S
YWZfnNRyb+3Ica9B1GGQ1UY12Sl9uexF5KRYFxRtWxoVJ9caTPn3vkCOPCrmt7p3ym1sZEvhL8yC
DSQfhnPltV2yR2JrXw9lA4WTntXGhkIf1t1Ujn6SGOYjBVBGIHOqp6nfxbmY/FRJq5OddbBxo9Cw
EjLsZeGrlQOIjPGXLnbMSvKj5hSZEdRlP+xhjLpuWIGR1IKoLwhvMgYNGwAUM/hTaTPpfrkAqfeT
ngo1NNtulUAkcutQzdxOhJXsUa8lN0XpOMdOlNE30Us2hd6M2cF6Tpz0EtXRCTorbxwgr4kbulgr
oADlWUME3UI0U0vr9bGZHPO05IoVau4QXfeqVu40Q+HxDUQzSZwf963bFU9xRVyG00UOWOPcfuqg
r9+qS2XfQzLyiNVNHP2f3FD7verUSlAxynoGWJRiwE/h3IVFo0C6AnDrPi5NO+0Kui77SXNjSlEv
LgOrRBIQcBAUF84BJrFbVAVnVQPZuGtBQ+NxrcvfVw2DZ+etaMf8WJtLKGbea2N+GSUirnbyF8XJ
D6NVXw/d8KSBrkIZ9axo7CJ6dVQyca94uG316dpd4kDTq+tyUH+xTd9ibHzqY0B7hbeLnP7nSM0W
QJ6f/DLyfhGP/To79pVZAiiKm6/FXN/OAL92Sw4n16zzPYTLFzBMAXCt16iJjQ0JT0YQeSZQ5nY4
zRV2/HFgsy7l7ZqPkCTlbRYrj9KIrqZU3aSG96WV6kmfaRyXEIkNG9KrlMPXMvfuZWxRDgEK5qXz
lagL+7S6pma/iSpj6xF9JlsrXFYEccpbhpQ8dKZqFyvqVVE5j2k9/GRUd2wbQflsXfU51jLF2rRL
/durm6PRJ0FRJXeFh2CKM/JLVDl1UFnZvYXc3iGlaiYcUG3mL146kePjfGu85ZfMsx+NQhT6mLW3
NZ7VAC4VfBusTYkb3/JFoVysHzQxb+ZUO80ZMeNKGwUV+Xts3PNxmcaTJjlSKOa2V+RGdAWomjnt
g0TpToai7Qspruxh3qQjornevC6a/hBNzhh2hnuFkDVUcGsFqazxVMniYSiyUzcPm0XtmY9mzJjX
YW1qLzvIYNtyag69x0xzdoYHqeVhW+kbFXl70JnKi5ZXZIKw7G8Kozn2VvNt6J7H2mCaF32psRAE
UarOG5z7fteydyurJzh7XbpVeWXy7at34IJ1X4/4FOOyxN8ug1JtfszYkNI+VnZdVn7trFK94pyZ
+3WsGRQxXsuINX+WI8HLIMA1/taIuiCgBXBNxETld6Nxq0Tzro5Rt7ptcZN1yXfmVt7GbfNsM83G
fga6HVEeT53dkjkuW+p5897BOxCw0R27Jj1IkqzDOSueMpV/KsuOA2Wan9t9CLj6AEySmPRYPiWg
t4xoCejE/6M7BDMPTn8vtPxKjMprYg6/B8f+GZNzLtXqJ8KToJzy6wbuvi9K87mvog2dnFe1nA+9
Ox+bKbkyuPHJqZGfmfoNuLc4MKvkehHViWa3AMU9o9ojEGsEcCzwziEhu26aKOz7eG9q0wE61mPe
aBs5jcds0X2zKO+qUfwsZfaMIOjYDcYLWTB3c07IVd/+8BTw0+2wNdR6z/Au9ZF4hEqq3o9CP9h6
TjqNso096+AMkOs8ZQImbnShq02Bmzo7B7ez0rfb1KWNY7kLf1TFCTC7atnIm2L8Eol557rxYXLl
TudMZXV1AM03lFDJ03RdfyfiNt3joMsbV1ke5348RNQcXes6PiFDexsnlttrqQ9tlDRV84dip7el
2n3z3O4YN/pTo/BxWsMSWHUc+9RnuxUCVMfVlalSCJXdC1LPY6NPv0bL2GZDfIqIYtKL5SXq012b
zT+HmoMA2GJPK34xGb9TTO8Hi3rQts53c8ZLTv4MXkDL+DW7zbfeSfHKOQclG+6apNrpaX1Dq4XY
oWV+lLkOm1Dot7ojtjMfGtF/zcOc0bD2jFVCAAxbs8sbw6xCnJs3lkJJNTXXDiritEkfatke9XJ4
dYGFpJl9avi+FDz8PinfvlO2j1FVbxnX31hVf1MkyWMSaUe0819BpG8NS3nonGILX2g7pV2YG6nf
DPlGLpxbLS+cANJG3bjR1eq3I6d9RGiu6Fhj3bz4aujKjor3ZozEnnjMUJu1u8zLwziV91mXtr4d
DTpjXCNcBAx7h1SiZiaZaEpv67rdkL++MdRxXyCqCgatO+l9/hTZPBW3PsgFzSOU3CshefRmYmkH
aC+Zz1p6nc/VbZJzOIiTHjORnAkCVZfUV3tGjk6ZhWhVTlpXPSQFCqeKJNbIi9m8J9OnpnywGxVh
iXqoE7GvkvybKqLrdlb+oZKhlBuyRzHogS76nW7IzWwAdGcf5kfeKcV0k2r6RpvandUYgTnpV+n6
ZWJ7DzwgistY3k7zHLj6CsxHYeXP3XBgon7fReZGgcshFC2kzB6CqCMcwBrvGsXauqI42l1xtfRE
j7RJQFcQXd9C0EQriy91VnpB5Zl7p2uCKpYH0jCg5I7lvSjHf7QZ97KtIcJFWOWTcPPsAQzqK15Z
tYE5NYWqJq/ixLgn52pHL/eL8KrRF4qp+gCHKl9Igun01uAdbGyoHB00lumBYnGvT/Gdmogdm+IW
Q0XYVOXtHCVf8O1uO6+7j4b62VMlEWXl95kDVhot+8ItrqQXPWVKqfh1V21JuX61em/cNK6yU6QA
NtjtNQFGX5/746S6Pzx7IlkIwKRlpC8t74/vTtUQtAuiYlHm93Fm/LJq0qMZHLY0UwBQInR88vqU
8Y4tvqVFuk8qdavm5c26pLUtAiQCitBrhLWaZ36/bhdCcQK1jh5SLWMv0h4X2zhiaDWCRmFcF7Er
MrLaVJFxYIR2kJrzLVXFl7Ixg45t3O9UUKLkWc+53m0NvaGgZLTlZIDxm6Z+HVnQ7WXa5E57P1jx
qSu4SXU6GTIJJXTSTB+u4VnuLSR3fAehnje3kY2rou5tLRw7+1CxAC9ef0QTR4uivzF02nKDOTw5
qbFrlyIJxrH7wQH+UA9ESChZdy1i4yXKsrtGDN84aSUc/YevS4O2aYoxfGF6raraDmjtEQmI/cnO
8kDThp3aWfvSdhK/R2wVljOdsbjCrJSWXbljR7puq+waoMFmGac8SLV0oxQJFW4VIDqg/yufiyoL
I6n+xqG6mTrv1DYc0caWlcBQb3E3vLjafCsL8xluHWu8bj5bo3ubNcDle2dTtcXBnkksTLpDlGJs
bCyFtk8cLqzIWV5f9YnxRZYKze+E7bp07VCQpeBU9V5ZdER86k4f2688Py4ebaYoPlV5HdrQmyNs
4+3aoadHJDlu0d7fxurwxajkNnGnZ70XzibP5LXGilzJaTNZNNUX8BSGelc32Wlyl1dR8zb0i/tr
iOqnxe5ecWqdFGv+vUqgVIlWreiJeZ7UwTcyJSQW7i7rMj4PMnSIyiF5oMj9JO0PeTcEY5Y92qLT
9y3CwIFyTiGQcRNpI53tLN24Xv4ln4Zvhj0/ZK4A4ZhPr62rHirFvWajgQYudhkHNN8yoNXNRo/+
dqx9jzJsos3h17wwPsLcu6hjFeV0fepGdzO3xma2ahhOusD7b3k0c4zqPk296apEpO2PrhFvvW5+
HbvsRjrOS5ZpW6kpN0obf6vjJvfRZjphivwqnqpNW4hn2XZUe8p0SCLr2TTEj74TLC7xrjF4l5q+
DKs83kvq307levlgbnBS7lRT3gm135Ztfxw0A6R1XN2WlMmhjW+xQFW05UsZgqJLv0e1t5PxcA0L
/jXqk19e5r3MFfWDvSA3tmv1vnRLF7am3EadHWoNG5EzCYSNREngotxwOvezYfpB1FSg995XZ12D
OYERdooa3/AKzdcU8Vx7Xe3bjv4btNge/NFe5ShCTADMzOr/cHQey5EiWxh+IiLwZospb2RKprUh
ZPEkJJ6nn69mcSMmZq66JRVknvPbXEl8iUzRl5X7uCplErq5eJCJ8Whb+aOjSd+yJPW8utjRfdZF
FV0eft4XN5llZ4EhK6hdXGku4CrDy0fWtW8N5e9EwT/0agVTr087w6DPXMjpcWSFCHEkRsM0UG4h
nEu/TN8NDYTcHPTppaoFQiKvM0Ga9UzNYdWevWl6nUW1sdUytGt3O8ripDSCPbUxQl74NUg1KxyF
eFaL5qXDCR2QTRpS4tL4uu3eXL0iHxfdvNbvzLl46PJ0z5p3HKq1Pcy98UbWWBwtjkZoticOxZIh
CyYwgrimG7loZ8qzDnnVsvyKOmwV+q/dwt2XHW1wrapdunoCp8rNg5ObG9GZV+J7bvWaP6Zqwnhm
D8dVNT8RIN4o7rnR3ulTiuiEkG0lvj3knabq3vpmTAKrHUp/XPULYV45LPr9X6EjxYjByGlbX+wE
yDjvYQ+1aC3f5dHUGvXcFRIVmTqFZu98LPf8GTN1wtjJ9lY2nuLODIHvPkudC901ug/TALG0hnln
8s50S/JUSucgloxbpmmeWqpTcGdtGlpc/WrRvHBarQfK20Ir5w2sM2MzzI5yMe3c27hV/e5UmjzY
KdcV12fEHn0WgjFd5FQpSfq0ZP2n8P0VZo6I0lIpA7Kz0R9rJVI6sRvcdZvXtyJrXrN7bjVtTP4i
2gg6J4WdYhxEtXnWc9lH5pJaAWHuxac0m32GP07MU7ERrvjrU/WqJIbc2NhHfH1wTtbYhvZUsN0k
zUMxthXLbY6JYHR8rWyualr6s7SSkHs54TLQuIdQFVM6dG1yzjwlZkMd3oVVbQxNfJSNzQ5LwQ9R
0f3GLuIy9PTpSbEKJK2i/R7daUtS1V5R+oOC9TpI+p5yH3ug916RIeQSH6CeVWBBGX9Ycp2S+YHy
1l88cmFqljvTGbaGHDb96N6cld5XwxO+1MhEbJX4uV2Tcy7Uk20wK9qOehpR1QokdSExmG+z1rR8
Ei1xIUNbBnRNCTgCWyWbQY+ayomx4HJq93l/zpfliplyq1Dhs0kNPDQ8HEvOspqJf0IBoVa1a9WB
QFEIEZS9+sZydR2SzP5uaTAZLGY1o2IxnoXb+ZqlVNiCSMtaJebe9cKqHhpmfs/hMSLimQ6Dl0a0
5Py7RyHFef2RQ7AW0h1JKk8VmJE00ChQQt2xjUEpQ29VAc7BrWrZX8TsHlPbZNKxfQZwiwhzL1wo
//W69K02lBHQMP8eHO7WemURobBsXwq+dmzZYvt3oWjf5tiDsc1lOKfr45Ck52RuryglL2nnBisg
RYnnQnWXS7akmm+1y3usNSe9lluzN5hdrI3SraFBdtYO0oonanGHk7cW/0rX+rFiORLzu8Q+1hD6
nTM71F31H3AmA/AYDK0TlrzspUe3EavyCYD9iyhuBy4JWxfQnj2qh7XQH/NsGTcLeszCSk4rDxUF
Ts4NZIDRR1tuGk97XjCuCtctCHwyQPms2hf4NzVFublOfRxdj5E/NT/koB1RFLxWY7wwxbcrjYf2
kYLzY9/GSdTfLXvusM3n5FTp8QNg9Umvhr+ux36VO+ZLZtWXvnIPCmdhP5s/IqPPZcY/WBNa5hv1
ctFQdxFKQOK8U+7sjpG0rrL0LPoq8Y1k5QJe5vOkpO+6Yv1a5vhldWxmhlDPYIe7QXr3Euz0Y+1c
jqti06XKY+vWj7nejP5suJvMasJY6jJcleWJ1iNAHS9sTTHsjV7c8lx/5jaqQhuxcIk/xa/M+Ux8
3Mkc5o2QbbBCM9kekHOeim/NEXqQmM7rkGsHoqlPXAkcz30L1x8PoSlc9aMGDQ5Iik6ZnxkvskmH
+oFRay22hqRk5JLzxurqwFiLLRgJynSen9j4XlLiWMw8j/Q8/SWIl6+tKpMMROufIo2NDcpPgoiv
2vMSdP3Ag6jqf3YiA6nrXF1KEoh4vmZ0PflWCSI4zm+d2jPLxq2yH++edTISFNc9Y9MO4wGSZtbq
R6dcif+qdTeci/iH5ri3pOWFH9SmjfKVMkXdaeyDnRi/I0MI4Rb6oQNSBbFPP3DedUEiG6aplQPQ
HVhKGqJb6qWn7mooqrC+A8Tk7+9GfTrPHD2e3iznWZKZZRImiNSGTmgCpIJyZU6oFSal2vaIoy9p
1DIBPj0t8+0y53fRIqvsy+S4ZNPGaArIk6b/ZvE7r672nGcxso7SvZj9zMQ7i9uQLnOkWfUjp47p
Z4b4jHVvBwMBcZsjeclkQ46TNpwMc6S3E5zRssKOqXtKxr3O7cyx6vji/p7gLOBcb1/k0rNC1yLI
BTM3MW5PphBHxbABawb7yak6HmlQh842Hnk4fvQlOzZ2H5KdBuVU6dEQVyfTHE9lLPaUZ4b1uGyp
03lYJ+1KW8gr8UAsnvqj1td7V2Qvc1W+OffYh7XN3jF7XfQVREKQZ02TZlQ704WCgtuScDi1HQs/
zxwjcOSqWRjDttL25/jNqm8zp79NYG+1kK8Of69MG2hA6ZzVfHhKSPen6oNAonz9zeOCsIM8ykix
RfwJaK8ETeVeiNoIQdsjo1BT36rjx0Jtj53W0j/mdT5ez2et/Zc75UyK93tVcqeBXPD3UPZNcD7W
FLbiiXSLoG3156pWrnMDM2ykHDmt/K7GlTh7b0GeX2trlC8FU+lqlH65dhrcEXwnzOuGr0l8e1jF
xsud33il79WNmxJzOyygCVRrqO9dn4fzOIFnO9MtjfWb0ijUzunlyR27p1zJzgvFh2UxHa2YEVVo
c+KndDM1an8gc+nquu0/+uIDvCdP6VDe0tUJaa578rgfNOEdvMI61bp2HNIxsvVirw2ltrE11gAv
PYyV+rKYIJJ5UwHma+Znm+OcMvNp35RQX/n4P6csPsHyYYkscrvM7L2clF1DD0hgZ7bh86H9PwxQ
O2gsUWIub7As22bMqPhDh+tMMfNeaW/12TmWHv+2MJwHo+/IxHapXpum6rWx870OMG0rzs7Jpsdk
zZ/6xtsbXnHUpXeYJfS1ZV0zathJ4fujHf61cpqjEOalqZZrNcwg81bo8KpOaHasdUU1kEwhVOHO
zvDSlOJNTZKwMcYTuEyQyXo368Nfa0/sX+v8lquTR/iKdUtilb1WmH7SWrlP/OZRHWYYnu4l4bpR
zCUJLfwyFBMnOpyuw8LJpEyUHcQXiUZvsSoRuKwruEy1S+SIVKAZtmkzw2eM3uNEWJTQDdL7RMJ8
wUDuM8/lgVmrU6CrCjS5wsqbVQzw6a5W5FGa5kUbYBAyk1/G3H2oScf40v+rALVxqHpUCBuXhFJu
x+OHlgSH53FULpJnTTd/Cpd8ZquszQ21U0dNrtvEZbiM9ZrCyZqjzkGx4Rnwqen4mKb9mfYE3xTt
NTXAj8fG8ptC+VY9ws6yNDkonfLSKM0PONjFjLtgIp3Zb8B4Rqlza+v6teC1zZt1L7oVLAQP2KJp
vpu0PsVODKTtVl36F2hXatiT1PSrBnSgEtdlYWyWxk+vAiLWXbNPCVpkWN7mdEqgYXFvmhLvej5H
RzVf4hmudxbWU5Xb27FmrM+syMm9l1F4f4ORf5XwU21c7bSVVENPJT4RnnBP5vq3qdcXNU7UgNqa
Wzlrg4/R66sYmBu19WO0aCABQZuFuUlT9SyyMaoc/aK02ZvI0sfVSzfjiKAZw1Ltq3X54Xb5n1zX
V5IIJr8EsxYxkhQcNW5d7e6SNnz0u/ubkUnmdvUXsQee1lb1s2WhSXLUQxIGXqqs3lZDitqwQ7OZ
UuKArfvATdYEuUd9KYKxvScIt2X+e0CaowakHvpqryaYxsUSjV1DrqkN19I1L5q+HF07OVIqsqHW
jJIXO1NC8L8Poxvp9iWdCurlOvbNJr53go19t1dm0/PVcvzpZ/s0C10NPFo0stWkUjS7koIybvIG
xszSwJC8EID8SkkilIyLEF1G42xs1lk7SD1xA0rFTkjMoruLbaqNaAWGtIhd4glajlqTHtZcoZSj
3E7mK8LKx1Zl/1nkzq5VXxud3ZJUX1IZd5WuR7lJMbflfcvcYLxqHbQ4DiiZ512R8F0yc/iGxn2d
lM/G1YCVOFT5pR2hiHHiQ0r6zoIP3yK7oO6MU4H6gDvAQSbj4t7wGFl5sfTZ/EMF+Jhk9a7pAA5H
lp++Km8yFhd1Uja550Ffyzp0vfwMu35GIsglpkBGOacqTV+R6WzGfgmV2HpT5XRumYIIUwm7gvBC
ATY20T4pO9+haUuKfis9unzRO5kkV6DzIHaqzqdjXstP3vxvbRy/uiXjGSyCIUm2XVPWAb9c1dfd
/J/NK1Bo9r4ylBuXnj+s1VaTZVR760PsLBuuqA0ilt1Uaw8jNEtr0U+vo3oYuCRdOreVMjSSfGPP
6cbonEDR8wDjaEBlx7clZJhnE+KD7Cst3cOwzp999dMU9O16ivmq5nVgAh+xjmSvYyngS8qLx4gT
A740axFSTHu0QL2SeD0tRnw2pinUpSR/aogEBO9o1Js00zcdca0rEoDGFK+rGKNMmULPHCMvE00g
RdxjZzeebOnsugqt2aQvXDOxbwmGJqOmA4UYLOi46RR7XkAushG1KRSuM+RHe8LxQbGv1zPeruAG
a66dsZZHpEUGDuENltLs+6Xe60i37Ex9jpP5r1cqjsMi6HL6R5f3uknOyP01v2zMaFq0y7TqTyJb
z44F3aCp+lbVky2FjJvJSY+T6lwMeOkI1pK2Y2Vb9t4bYT0BcqOAc+KxK75I7b6AA8TdFCHjeC4c
7RSnv/WkH3Va2X2d9VTvlcdBWS4LiyGc2IelvgBHzA+TwUkjO+tInfEuXg+EeFfB6on93DcPHWQr
ax3czPTOIJlxBbKcDm3/D+qh3SBg6VAaOhed1r8BYiJxi795cD/KrI4Ptcg3Su/dIT/iSY3AWsyz
V9kPhdk9tYZy1m06oGVfP5Rxf0ly8dsWACHLuC3Jq8gdLAleM36nq+qn3nB1WneD/eWAxhGh0T+x
4Heg3tYYrXfFcghFvxthlznzPWu4OZ35DVAPlDbvx8U9ZEv2lNiMN4rCgjVwNtFJ178KBW+XcME1
1MYJWpUxWCr9s+6Kl0mN3zM7OZNBs0nN5mF2ved1UsiETHajS7msZmy6CZKc5mNqas5dmrwQ9/lg
AInrRnOy9Ok2MIi3zRBojbwa+KZzNJm+ZNwa7OWKbvKw1rmfUJF+x3vUVj7HqoiAULJQt/61cf1g
WnK/6Eaw9G5YiO6lWPsXVS+e1sYNMGcfAH6hQprnhcBZO09e4E0WnI7Dv95uohqz1dLoGZRHTM9w
uuuS5hmWjONNLR45BCNlgnqeDZ03X9EaX1m7kNSkoI+9N60uxdZMOcOWNdFPfS1DBJaHVLY+8TvW
FypBWwVkypSocjtQuHRxzyJ2GTYnJo84t6ajY7R3XRq7UZFWfLCAyHB8QGvLcQFPXEoGDcBNt+u+
Otf5WRTvyKAapRp9KoLQJi6j9OQ0JHCOymexWvtJuPaOifxzGKwLaV07BzeJ7IYqTIdl2RJlwSMB
Wqw31nlMWHErr35aDW9XTcVTX8ZB46AxU7vikLfVTppZAHy6deKersylIfBGr0PcKk/EOD6otbZd
FHFypsFvF3Ax286IOK6fS6rU7MZ6IgnvNMbDBYh7K93WeET+hMTGEvAGHudBU+doNDy39Xt6j2G7
j53UNzXFfcOq+K1tMD5TR1mN4TTWT85CCQ93mWz6nbCLZ3qvA72dQyvrH5J6LP0c/q2ubBmpxhRN
Fac9ddpEuhCPtCWaDx0sIdXesbKs5lF3V/M2FqW3L1GpbVUXsoPf6JqHxArV9Acq3H5QNXxv6LhY
oZGi/G/mcM2SICcaIlO8Q1n6aa6IzP3YcXjl2qX/8jT5qyBxTapmY+eEuRclN4MZb0ZKWsBozm46
73sdnmIytwkvavWtmMq+0PKNlKgsDP1Nmu0Sqmb7riUdvAajUAd5oGfJtStr6sNTX+lQwnWvPaBb
7cVvy9iHnCKRw/3b96O/Ns2Dgkwp9fQH3ar8uG+hHYBr7AHOtvHXzt4ambYnsyW4D8pdMzwOPaeW
NqRMqsaD3dKImnzgDQkkeXmxTLYLTS9IiS6eQjD1gKohBc/Uymo/Duktt7YsPnBbFU+UUuCRn+oo
aUSokpfUwT0O5lfWmsCL+ak1iiuLTUSHySmrrL2OPThwlIei5Xppja4My0Wl/3UsnhyH4khpicM8
sjG2tXYp7oK1wmULc2CgAxOBuV/o1kM/r9fO8vbqqPjqtG74AQZfePWmcezWb3T0sO4RSdYPS8PD
gtxgUMoN0dvUJ/JBWnfguXHzfUyIjlchsamKMxQ4JeBGzQbMNqo3ObHJyk3RtchlNyCU4Ig8mXtY
qB+KO/IEMLivRe97g/1eGfCIiZZe9cIMx6m5JN6ySYruYXXpoKxSEUz0D9HlEywCtlaf2VXZXw12
3xlpzFgwqC1G1LiKh2p62AOLzL8c+yyufV2ZfzIZnS7IOo8x2NWK5KeKFfMPLLP6bd2++CQhaD5b
DsWuiKWX4n1Ka7n4yRI7vx2xkTvTjql0LWEq5cc4uPwzxuFWDepaay4Vg+LZyYUzhiv19OVRrki2
fEdR1oM2NvpBK6l234xE9oltNrkzJKEJSLbiFXolq4DyXu/X9T6N5SGu7G2W6Tszjn8b77WUWdiA
qdNHvXcmaDQr6dmaaV/sl/5ir4wgcjDnoEr5JczjHyj9jy2GWzbfCU3ZH5mSzkXfvqroehGbAt+k
Pfau5UquP7kRhPnLDOG5rQEEOtguWzqnc48XuyLrv00v3TxsW3vE0Z9FjqEEy+o9acC6mtnz4lC9
g11r8JcEpGhZoQGFDLxW/XIAfvxcd7ZFxQ2W91ctlWgqvek4mMMrZzugTrtDhl2jktNFICd5TlTl
C8qjC+J7MZyNoMMrtgOH8aLAQKus0xL9lQJ80KxmBPnrAedXn9qi/ms92s1gAkZ3qrA5F99yHh9y
tfxOE62K0oEGvxwa1Er+PMjdXgz+VCfBigOM2yVCNsunaW7iag3bRqGgJCaMm4PcXYG4u+kkx+7a
rqxAtEz6+AwDUOUNYsiwhZhG9QnTbrA+LVsFVQnL9C1J1ovUjDdryHai8o7YlSKtbj61TH4stYxK
WV54g34kAlqYY8ONEGj7rlNs4yV+LGflJenlYUk5ebKll9G05pcpa/wBiqeV7ues6Bs7y/Z2wbrm
aDfSTF4NM2EqSZ74qXZKNgQpRZl07wWdWW+mtQisvP8u6zVSFvs0AW5zTXOxlQ8oIkkBGcnnbloM
BZpf4RJ369gfvLylPoqmS6++eFazxT6w7XPleW64X7o8OU6C0ZqgIU7D7bggQ1CHIFn4KyoA/KG9
IvcNueHySzLxApfs1KkYQ500e30aqe8FZrOYJ2zLPi+1+mskLsM2RHctvwhpvVQKhzAvwKK1YQu7
DucZTm71srC0FmO3t7vG9B2C1nCE7EsDKSCZCb4JgWwI7aXtMQVkLrHbuimP+dqpYVqMLP6xeUEm
uikHjh+FBa1MvEOOzocuNL8th8BW0f5U8Qc/1Ws9V+g9YCXvxZ2ucyt7grpj42Ehsqxw0Ou2iABL
YOo2TjPQGyQYeB5OAzIFb/UeXSP+V2DCyxIZxXYWjHb8i2ldANZgrWzlXi3K80qdgdegaVoeF9NF
NagExOvsk8k7utUQIfaFOAF1cDmcq0U/FqsRVrwSAWoQ97QKAH3hPE6NPNqyOmUGOTYTqsRSfpl5
+eI2+QKr0dVRl3goTe7UVVZvzLUKTfKAMlgiH8vTdpmRp6TJYze7n2pVbxExBZoxPXJ/bKauDUek
HQq7Cqc9qqp5qvxlvMYgAKN77pT6YRxdzH4OL6+7a3o30kvNBkLR3tySkz3OlWhZ18hmu8XH9sJY
T4FcdXbkA2arWyPyhOeifmOKv8ulED4JrraeSZaQumnTNBYKp2H0bYA+HYcDVNrVG5tbohLbY6dd
oM1QhJRAtxP33kBKXZ9yB41utWnMnP3Vu8bKu7CdrYgzpDftjjUzCzHcbYi4uU1oYtYeYivx1Klk
j86hzFpC+PeOggxfLuVWnYprzwedJequstsg7kCDlIZ71+b2BgXif6MbaKl2sGb3I/O0R2NQQpSM
h2FALBgPUd6RvLrq2RvGk02TjzsER+E8JA+mMKJJt77aFuW1h3qwVxhv+3bXwCVkSAZn45+rI3Sv
Ev6EWc9DGITLSO+8f88Zk8YMaBhfuU22bSk5JVQif7J9Yy0bObnbFlSGWziccZ4k6vziaBNcdNN9
QWttzbHjbG3f1onMmgSey2JeGMcl8JKcLqJuX8/xYZF52I7KO0V9z0BQWwfzT+yVW48Zkg4golb5
OhoxUiZGtPlIwwaxS+9Su4ox2BvbEywNQtnhu5JI7YZ8eVjcjFK2IkxMcSvZ/fxRmsd8kuhgaEVp
RaBKecX2/7TOJPSS2TjOrsZh25gQzCpI400OxoelzeRIwoOQTRSpXYVUOLtpVntpMTAg36RBiiq8
lQ86uXiN8pAv1t+MaCxolHpGCrVc2oU9XXa8NZNd71WSrEVjbsfMOdad9kMNXh8Ud4HsXUkaj8m2
pNAVYIN5CB1XCYcD56r7ZZ9HKrUqTa68Ef8dFW19kHm3z/hvMLbnUpWXIVU3vWb54As/eWZsuUaD
HieNuuS7KUNF53iN9KcFjrZ2y6M3uA96fBffMvuM/WEy+843jPF5GZN/Tj5CRNp78LmDxjDSuMNH
TY4nfIkChqV7b61lPtSpoCY4Bo4ejhketLIZPnXT5i/CgGUpvMxJjwJw4o2eBzOsBM8FkOhXge4n
mJISHiAvMl8IBgK35fd030OGyb1lWr1P9HhnA+fyXd9geL5GG1zd6UZuKY0hGkG+xESuFMatAh4N
LEW+Z256rI35IR+Amko6jzv9NDTjCZcFm4eVggQ29nlu3DjQS/x+tabcZF/8GywPDiY5djrIAHD2
U3b3f2jy0e2oLLOGx3gY7nlYvCAxCos0iaM2o6C6JshynsGBTKSRG0cO6i69S/r6VDmaHcLIFWlT
1yExbPU23XRz8mxMBO2XIzW8jaCVbDTMZRs31pbg1APKGeT4hGhBXi9pOfndMtB73ZrH1ETu3c4d
ZDSnPDPiwZPeGFidYJVE4kHo5s+aq3/O9GR7qDTQ7vFzODer1J+Zf06JWfwV3nohr5sU2CryupFt
2/zLBa84p8Q1RjGQkUwX9GjepLY0UYtkzhzro67LfjMS9dV58veeu+zXZc9lkViJ7xp1gJgwTPjW
+P/QS31PSXL7+jTO9ctS2B6AnhP1gKvcXZ0dKXN/n+ofa326WuiKGmEncGjTwUzsctvoztFLFwBI
9wxHHCiVwgjKZ1tRosa9O9KH0heHqUdSvPb9ps3jo+SOgRO66PfePiyTbFIzPrJ6oxfxRYvVjyIx
6xAx1Xbuhtd5dME6vQ9SFqKpMw5jmTFSruhBWrLH6dD+AQWBKqQKYKzti9DWOZCZ2NmNhsKe+rT7
0sZ5XXtY3hwMh3fqK1vvqa/eNnWa98WoXh0yjpjk9aecGbdsihdzysMRTwi/yX1dGf7qrs/1YJlh
Y1fqpsghTjwROjrcjjAVFE9LoBA0hdFFbkm0vH/qBqpknEcjbPbkPec64S1tCsyYVl8Gdzgyqyhj
SypcspQd7TutpjPm/U1u508jf4oKST2s/UbR5W3S8t8+lXRgtee4WK5O3F3tlDwO23pkGITh17lp
NZuxOImGYvihpOav7rNtNxWXesmfpvYenOw0bw5kWakBqOHkD3V+1xxd5xR6ZkAh3U/LDbPKpu6m
zaIlOHgErytVVV/SFmc1qx5hKsN+KR6NpOTTEgeCWrcwoSBw6nHNnbfCtWLQd8S0ZnK8b0DxYlwl
Cv5Wqv90L+NJmv45o/liczu463QWjfWpSeUWA9mpvfsXI/56WE041jL5xrS/X0EYy1Fe5pSfTF1b
X3UpXZiJww+TxTLBOxous/rZG+WJNN5pX1H9FCHa0v1MDC/T1IqIFJoNhl38lgJluomgr6t+E76d
qJ/6g6jTrRI3R7uzL4WrnBRkOXlL1zd3xl5PxL928WCt12JnmfrjmDgT0gTIy5VCF1Ru42fPt6ne
vXN2JY5am1Js0Lh/VTnuYEY+O3V+SN3qUyEZnD2zoIm0mMXeyBn37qGdUMxpVK1UAo29+Z7wGPi9
4tjhwOqalunGVJM/3F2nuSh/RT7EVMMYL7WGR0aB4cpV7WFKMLnV2HONNjZ8egve9QZlpLV+sbC+
1KZ4TlWhh0o3PcSG8rMs5ms5zExChbXtYSaXpfujp15FemC+NUYWlWBBthTYBiXW5bq9xTU6+KV/
rjpWfBw8T+i5+2hNiwJHlTlHRCI5FF3Y32M1XmvPeCcAT92pBexRKtd3sxoubTxtp1y8iUrBQV58
4UHhw1P6fCPU6tetvVuBG43DOgvJNjjHhtyuanWILUkwo/YyjOX30DnoBeJ9NQ7jZs2taESu86w1
3Ekd2hy4nHYjXW/cV/PsRs1M3h94haXXdZTNDNixFIuP0fowua4SyrwGPnFahCaZi/tBmAfd7J+y
1Ai1aXZwCWmRjEuOL/m3TtO2HR0dHTeuaCTwy6iAwK2HJkU243AwsIAT5mXHKd8BVQm2tHZm6fhq
a4TWIp9XJ3nr3Jx8r4KDWA7jVhfjRmk8jlfMiLqs+SOnXcY9D/b4Skp2u60lqx6quh1fM+/cOFu2
NmYldo/ij0rh2kehgegEsWYz96SJNf171yVHFWsrxLc85AN9s4mFtW8994jMYx0+T6SAWwsa3xIq
yNTUnxxR1qKKSwXbMcnxzWyYMweM7VSr1YcpLs7aPG65/YuwQnJDVkGU1O1vflf9ONPGkVlUNUbD
isN1zbHmuDALNgHmSGG64oh8890S7qVI8x/VWmikXZxDRXNYqCdee0T0GmUqK1uKSSCjEwq0TeM+
t/WjVk1vS9U/6L2xzQlpo186rIvyYlcL78QM8lc+O9UclAnYOAXtNCX2qBKYXnMIDzfpoOM0JtTG
uHcqKPeKBeLq8+nN1MkgrowTJcyRCQEFBLfRUV/C9rr7Ik2fnERvNrm6ds9oLXRcotQoS04ewTPP
+z6Eg2mcVFHsWJO7TW0LJkG7R9uGWI3o+P5c5EB+vZPP4f0fap2Fj7B+WgUNuPP8WKK78TOn/cG5
frBNJxqVdNfqucUQbOykhqIgS8cDajdvk82jr47Ti2q3jw5PMen3MJ9qlnznhhsuaroz7wcboMeH
B/Kn9/otSUmmxdBb7zAbTr6VDzWC3eLTXdIHlzB9wCxkrgPppbE3PYlGuZoLcI+y2hx73tFRG4Fo
cIooeUxpgF0vpWOeQawoCcPSbKrXJNGOrgpi4WHyz5q1DRKdlNMmNdnXOkac1r548+TPbFlzkV4F
DgJZwBEjiTeHmgIKWI6sfqlLxSdEbpepcquV8xEjx9t/nJ1Hc9xImob/y54XEcgEkAAOeylfRStK
Itm8IGRa8N7j1+8DzWFVYAUrtNMzHTPRMcoCkPnlZ15TNwzELMu+seUwN7UPpQbbxaru69bb6WbF
J+n2WPA9ZsqBrAJUaB34aFPEE/waQz6EAAfY3PGzmhgETb31YiJ9vYE78JiP5IBSQGtIrfh75OL6
ZahWrY2ADBaPu10pho3RUB124dda5BB8lf65U8X85UBVIVg9dtU+KulUd2XDkNxE/MH2v9kqP2KA
cOgm5r5x0JIdwfBCzwv3Ntxsh0djbJ/QrvM3Sew/UzA+ZHZxG07M8USg3XZW8ouhQ7IeJhidBXSF
jksWvrvdO8HGKc2ZIZodkLhcp073hP9pczJi5oVEph33574Q4eeiqUGYmqZ+BJ3B2dXzYAcpQKOV
w4zdC+Qh9ngIUja2XqCKtcqsW97l0arE3oqbL04zNFusYFcO4mKFHCmL5C0Ylp+mXr8aI/1vWcDS
iWv91Ug8fifBFmecrZeGX0awFusR9E1sir1tUcm6wt6lzEenjvrcMN8UcM5Qrz+pDrO8LkUQjKlP
588Nvb7BuLmpfuQFkGnPm3aDADHr636xwiG4WQHu6rEjcLZV195lJWYpCWoRmwZuKZF3AD2FSuUG
Pn32GOXFv2bBnRUy/Vtnga/WPpbG+74h01Rm9w/+sPqqYRTTChuwsKsRGqqHlFOS+1zmdDxfO9P+
nCGlS130OjVkBGjnx7J99GfmLLZD97BI242OqbmI4z1A+7uCwg0qKbO+qH7OMgeKEO5m3vBstPYu
pvduI1FKSZz8Ywfag4ZpUgceTsnh1hrCH20W3jbjePDgtQK6vxuDFNi/Y518fX4fdrqHNzXtpJ++
JVG911PtNmeisQ9IBcDndV91QN/rEtOpldVF361IHMoMimwwvkZDt2ndrtvWkV7iGBk9j81wl+mg
GM14QDknndF49jcctn56fg6arB3/tQbjhdTvzZcj4ip9eIfN4iGMxOduFt4b8v4ns64Wnt/wSx8M
OGTm19Imm+7hK9EmLO5KiDUw6G7GLoDdoEG1tSs4X3pFoZLOG9br72vZbb1OvDRdfNfoxd6vO6SU
sWaJRj0ClKp54EcoW7zClGskEoHqlLvSGgFEdd90UH8psyGLy3tbZt5jJNkhoaggj9oaI54eKA8G
Hl+TwviC+v9rJPU9PeT9wK8TyQyjCwpvTe4B9WMSz4GB84aERMk8aW/2yS3TI0aXgUbdMWOnwqx8
AFVCE2PYT6Z46Kzotk71alOD6KTvfyM8+aS7VKptLchCcnVys/hLb7akWGPxNNXBPvTs+ynt97hX
fpuqQoEMYmBkjdO6iZ1PUI3wxBtoVNn+TVBGeyWMt0Fm9ta1ACIBkwZ7SoMC5fFPTvFvkAOtQSHj
HyOA3VyBCKbktSJ3XVkTjY74X9fM0o2e608epOp13JpcUDkAkZqBrzvDVjpu88oj01Q1nXOzpY07
+zzCURQtWCondg+0fk5j734Zs+xFKsaTXryxkSsYda6ZqMiYcugMdKritSI7DoQ8WbW2GnTzUU1o
Crg0uBNOXie+j2Z6M7lIkpjGm1GrQ26Kn6OdPg+h/qv0kD7Iuvs6im61dHrNnPaR/fVZ4+qwyuhW
d3s6Qtp2gssQu+1jXXPZTlpwP7TiR9lbfNP6ICTD7Mz7J7AYvAt9eqwA26zwBfrlh8QCqnUqjBsg
bgCjdQbU7YEJwCmsiYcuetZuBY5uKpjKxNsaWaMO0jeyrO5Gq8QPo/PvPCa0Q/+9JdzLPEHeOP9q
O+mjFhqcuTpnXOZ+bhsNybriQeGZQXVIU4qupDW1r16SkRikuMZDMHDtR1/96+bpQ+cWB9HShZp4
+wbpX4B36Mrpu5dciseKOiX1IEEP2VvoN3cSCjZMzRqwJcOrmnYMypLW2k+h1FbNW2RnWxzCvngh
XopFdUfPxp9j4F3hjZ+N0vhSunm58qPyURvHz+ToA4YdJR87RDIigGNqquIR84jHLOm/OwwbdTN6
8DyxQwqCgbQNVSmZmmTdg5+OW+bEVX1rNPYDe+XWL8Telyq8cbwOrYGwb3flkH5NuQ3suNgbst4C
HlhPdrxtgvKnN1V8ca//rMyG3MWvfqbAYg2nu+tkB8+PSaQjitPQA0QvunsFZmzbE5dIhGkcAPQS
xXCbBPVGeeyU1KGRESgwSO6bRntWq+STYZbIZA5w701GxQEudL56FqKiZ5W4d53uy5WPKUHQQNpB
wOFb08aHxCro+UrA1AljLhk/OC03gD/2ax+/lD4Nb+FbrBHjADQBdSQEjoFxzrdOy095hwlsTWZf
4h3qiuZ7W9AjglCJRIPf7FM/eLCd+iEnGKgx/+VDqGKHNVBORX+r2u6Lwc9H4Z42IDzQxrhxkP2v
IrpUvoohg5YHOO3QGRG1C8rPFUUAf8ItHsBwEuWb1Vi7wPDv4EVv8WkF8Ql/wYlmWYoEDlZTkchG
2fd6bm9wLQGeCg5DjOyF7766ffgypNpD4k1beH/H0QgZoDPz8cZ7wFSvzD1vdLs/NUhLtzMqyCee
l+3WZ+SXJIBb9YEBcmQck8D8UYpsp7fmnqbjo8XQT6+Eu7b6+QXE8abGACQW/SbqgkMcebD1rIdK
cLmPNQrdru2DejV3WmA9xUn7AmPvBZb4MTBFsYHZfw/96CBSe1MqRN6YkscSlrpjds+15a27kv2b
JvRF3RV7+FUvtX9btDCCOtiyL6dVYHdQrWwqK5ThSg9mcao/yQKeRzHQrh/ZNiPqZ/SgSeA2dkPX
Vc/F3k2LIwv/4w4J3ItyvJvBfqXeHSL3Z2SPv2w9ZK7m39WmQD8LDq093QxSfx1S8xSmDoAk4+Ch
pdPkwHWD4SaKqOaKGLe13vqmBN9t4pfbWYDQgu6Au+jJsYpWnlyIYjIFchWDmQBbDBq7dsCeOT0/
X2tuOwNBLdK4yUnvdX61zxzY7MKH3FLEKI047q7Hvtv+hgDW+ohPc7u2Zf5pzCRlLgVrVXfo/fcb
owqQeW1fYs8mM3OeutjYawyDBHJYU9eAIM+JOOnPkeEj0tX7ZLAfQz87jlNPfaylP5EYsF440cGz
N8E7l8NXh6R15deJWDdqeCxLtqrNjMZB9VlQHfoR89Ww4OiRUrNzsw5kgv5KUYj6gX4/sxCQKTn6
lQ5GUW4sFw64CmCp6z0RNN6o0v2nTZIv0egzpuJe08uYN+/VK7LD+zx8NYfiEAmxsVoP7s70mGnT
fsBaZuzGozsTjeHYA2dooGxn7UsoTAprc11lf2uugXwfMoU6hjPMeRHUnfVHf3x7CrGX+p//Ev8d
UicmSjdxuwDPtS4Mmuv06cXnrCIYfKzgt5QnxPkJ1VvbUjZADqrchTwhWuaVkL2tHdIefBQVXgJ0
JotvhND8py7B1Czl71fU+eY/9E+Vnd+LOlIaeK4ZJsLR58/H69WQGKM5qiSQQ12oCLG2kXIiqatj
bjvBwe27/lMXoZz18eMuNU7/szJCn6h8ouG+lEz2Q3+SZu/YB2OSgUb2YDIoqry4+mLlMcSEXs+s
X/AtoMUoB6NOKjKsrfYf/wgxqwi9e/7ZetYw0HDG9eD8+X3pyyhh5HBSlqkILUJStpZuQ37UMUIx
024rVACiVQ+HfUu7ZlUbpr7rhNdckW6++Pn/75eIhear4w1jK/tc4GMNwWMK82DT6HHT7vycxjuu
IDPNN/5L+dzfHwExe4GblVTG0vPBK5MOU/IIErwzhGTOeRNC1lIWCA+yabe48oyXdtus1GsJ1NcR
d1pIAyf0/nvTFLA1IE0dQeylX8IscYAkgEsaihAhls4a1hn/32tCwReXRlPWctlqSIEtl2ZWFOMc
7e1F2Wj9zOSEypmPcNsPiBi7kHgGkI8TegyUo8xU/t41TOg6RxshUFNXpjN//j8DiWcZlcg9/8h+
a+9kHDGXSV2CdR0GWbE140aprT2ixKcjemn+9TEXuuCF62x0h38txEF1NcEIxcUFG20/VwcqP9qX
g51nj/hstY+NnLzXeOgsmhWU1Ff0Zd/vbBa3DB5+Fok3l189orHmVKjQHeg6A4eSyC2ad0NmDkzG
c59eGBHHeUEITpPXjvccvs6PN0srnto1DHTg3cVbh3s0+akIzUNZtxi2Z5GJ1rzNgaK14kXBp9TR
kT5MQ/GAcRQk6NxVNf3NbHoOm7T916UzjkpjbD8C5UO3PgMu8nEAWmrvWkLos0eUw4iHBGn5boLE
bYuJk3ZwgnBmrhTDcGzz2N33Dmz8VsX2FS+spYEF/k1C53U4822G44JcxJnK8YIUAL9zwJhC3AbB
fId3MbXqRK9nqqFf5CNwhN7wwBbOxUw8FdXPj5/6/WGcf4MtKTRtmqNLL+7M06N0SNBXL+1yarbA
CbVvDdq135Sq5drO4Ne62OsGO9/qRHnlLMj3MV/oUIpNIrpB6FvKWyOICTsllskxaO3iPmQflKha
MBtZDUkSoKZCKWUegAu3xi2vwe/XWk6PcIWwgRXvpVk73wfGQ9QF4z8M09RDWVfhtO8nA6VdrQha
5HCKyk624ZTHHjjU2BEQOXR5JZq+P1emQkIeUXJwGJzpxd2lKimTmWNzSp3GeQqFP+t9ZLUGey5r
okfH9uhl0jH1rlwa778e96QtLY6ypRuodJ+HMnLSqpwSDBCbqa+3CLVNn0ZpTDcqS+obxzBBksX0
b7QB46mP9837nIGVHYU0OWUx0LHFcTYGG6m5dPCP0FIRK57QzkFZs9qGaL/faVqPKGVocpPYlI7I
CKkrZ+d9NIHLZeguYt3Y92CRd/7geBdEMi5i/zQ2dvw4AfK6a23GuLk7XBNAvPSOQWjaAh8mneiw
0EwOAYSZXa4BPHdatIORFGbkmiOM1IR00oaANpZDCPdcXVyJme93FQ+J4KKJhy7uGe7iqkhdMwin
zEuPVuHS5NE7tXM9OgdTOKCBg8sr9lTX3GQvrIk9sBJk2y6pwW9Xiz8uxyIyws6ZvPGYZ7o69MDa
diaSvTd5q7sPTcGxSoU0Xj7eTBe+pkQtyLIlz4qR9eJrZnTZfGfw7EOQooc7S87RmQffwaQSIUxY
AR8vN5+K86vI/nM5sTg1naZEFRjKg+tTUT0igF3D+UivGfaI+fss17GltBVGjvONv9DNNLKKpn1i
jEcnr5Pome7jTDurJ+BE2yCdBN2RCroVewDD0KZk7IgcLA23hEH2fR0jugRIFo7s5uPHv/S28dTA
Wh5XA3bl4vFp9ftUgy5Mv1noaZOkhkx2XTWBTB+VxhT74+UuXHM20k86BlE4GSjC4+KspllskEZm
p87mhskx9UNcyoV2mTXG49CpNzRaX906p8FQBNUulnp25YnnJ1p+CASMdb46isTc8ue/YDBQpZSj
Mo4aROV2U9eUfusR1cD8yon9/SctVjKIS5YtCIo65Orzlex0yoWDGMwR6WsVbxKF+eBK9MnMpq+k
CVo7VuiX6mgQ9Cs7QJZx5Si6WQDGLbnPAjhCFak/Y/LMpT8RTgiFa6WOXKkHNNpEzSGJH2OGSQJl
GGh1W5ASCK4ImBMPrQsaf9VaIbIxSkE83X78IS8EQhwhHInFI4WDXJZFPV17j9anDvcX5Qddtmio
9ZpcexAJIMQkYPNyE8UHV15T7r8QlAw+n03mR2n4bsciSG2EeTzax1AIc66PBeE2UsdYVcMLmHv7
Ux0I7fjXj2sJxZbB/xVHoaUJVmmnjtWSDx7RoYY0iNcySmNYjG7yrJL7QmfSBtZkvOm7QV7Ji96n
ouSG/7f0MvDHiGHoxRjFp0ITHTPATtArHDCEXiGD3EIJHykWrxzTy2taFAaGJXHKWiSjMi5DuCkJ
KgAaoDOUWn/EfaO9apNebzIBT+jjt3shf0BunsxvDgq84Dl2/nHPlN5gufR4aWLGqLqcQiWmjWWE
g7FBlcESO08vm2pt1GBA90QmRGDqqrV/ffwjLuwrh8k3AdbCkkeZi7gwsqUmPN1iJF0Qje+CFp5H
4gXbIQsGZFlpZZkhHeuPF70QfnnBOBrTWNJ1AsX5k2tZp3ASQJAYmkN5L6y+eupoDW7hdHVXlroQ
9/DWMF2JXwmnZxl5B9ANup7W4zExkwQwddPUKIVJhM+vxL0Lz0Q5PReVBseTCHj+TAMNIyMyUblF
Sz5lw9bVL1oX44tmZP3rX7++uXC3SPEs10DQ+nypckCvKQRvc3TM1IVM4kLASIp0+mTI1P72/1iL
VMg2BQGA9c7XquIwyqK8DE/omnn3RYOOftR12jZ3wHN+vNSF82BTCJJwubREHLXIFay+q3sP6MMJ
CNDWqr2THerujQ6W6GaqdgU5hF7BVBfFNf+XC1GdJifi3i5dVddcLkxSq1SOOcKJzNe7q3unOzLJ
qnbVhCInVnHtapLjs2eZ14q/94eP1ZQzW/xQu0h7/ud/RABdG129QfXtNLTWCN7MH7M9DSM8KYap
0n52YNPMlZLZdCXyXFzX4VGFohWBkdT5usAPg7GDeXI0y8xcT5MpN6bmuhsrxXAjneruyYqd4Erj
5UJiwNM6En2puV5CWfV8VQWUHLuq0jvC0S7fNDQzQW3TukbdTYIbExZCYqs+8cj20BHC9BSdwqxb
Z/UANLwa2+zfpE7zN4UyI3P9JnwJ+9J8YbCX3/ZKTwGSBzMH2IN0SkYpohBmB1gq67vWZ2GwUUUe
bP2k1a7UYfOtcJ7vuDBqpaDk5T/gUs8fK1PQSW29gr4pfIPB2CSfqmLMHjwDlq0ur8WZ9wHNxRpW
KHIBNRsLzj/njz2Tt8hP+hgiISvewNHXm0q7G5u+ulbzXVxH4ACJdarAmHKRxqUtPgDFqPNYrsTF
oK3iw4Ca2ZVN8f7M8zRqdvmVc8tp2RJLpZu24WS3x17oCsULA6y1Ob3qjgZyJKEBXDKjBRoT59jK
5LY1Nlfu/HdhmwuI25eWoC7FfEWcv86w8HQLqVnzWBWI5a1qryWnmZR66Xslnz4OcO92yu+1lDnX
HNbszXi+Vtnk4NE7ZR41vle77VxLS24GCwlERqiqHh9KkC3Hj9d894KZFCF2YpH0m6Rxy/t96kPQ
T7jOHOAQq29ebBlQN7qRsqoJbADzY3VExAzKZClLZuEkkf7fvmF+AdASizBDAfIu2KAhFDl2CYcw
r0X1JXfCYV30Y3hPVTsePn7Yd3GNpWza6gBY5kt4GU+xE8ZzpEi1Y6RXxcFFKwLfNHplk8a8xLLa
6UjNEf+lUSPDClNw7mkXkJ1TqZx/1QK+p9touX9Ke5EjzKP9CGUTf/URMLkStsV8sZ+FGpaa4zVT
QH02vV8s5amK6llhL5MngD1F4kUwDWW9TspCYmACb7NxJhcvkQImmtd3KAwEYueaLVCvJBXrFqj1
ld/07vzwkyxiOjUJLoQoTJ4/fR8gy2CYbgBLx4ifTKiLQMKN8VX5+V8bsfN2JZ0ZVBId2yKBPF8q
iGukxcMhpheE9uB6Yhuv+igbN044lvsp7JGDmophVzfgGz7eWL8bAos3TxPKUhRe9L9Y/nxtwxhc
dp3vwrNSEfU5E5m5xt1kJkmBmWHIwGCuY7dhKl0LUW+nChsq0H0Io6O0/SnXY28nW9TcPv5hF14/
PUx+2Xy4BF6l578rb9DMtiHkngaoTSCmokn7gSSShaVZ+e/HS/1+v8t3oIglc6likeUuQqXmOZWW
5AEypg6sY0INCjxp640CcZtMv9fRx+zpMg/OswwD9w0O84CTFEI2iCANbl6t4jCroPxpfXXKkXdw
VvjS4FmJOOwU7yaGQeGziAPjqx5q4/cyS2m8hV0oEQi3Mwn8OwTaC+u9/e6pLBZrK3BUvvn4IS9E
EIfLjnhl6jRLnMV3dqVbZlqMxEbRDq92j15lVI3hHuiXty+DJr6p60ztP15Tze3T8xdLvYmHDw1W
bkPO9flHDA2RWY6msHrVDGTfW9B7Gdg62SRb5SFZuJJj4CC4N2oee6qqMDlxrHG8M9Ni5qtl8LuH
duo+GR4QH2AB1vAcCcv2ADT2E0TZyrFuItRBm7WNIWldBba5CdBZQ+dxwONrF8KfAbPZNsFxGJEN
CxLoDysMjWvQZRDC8IQPjRxzBSPvTApS1/+u4SGMSJgBm77TsG2/dY0gPOLoE/qUs3B03rIswd2g
z9PgwDBfv1dmRYOcFMlROw9J/sfRMLV0l3ZSFbP8AVoWlkQjq/N7yDFtpA8rD5xpsmajGA9NbHje
2ov9YO/5lqChDvYrPcgxFS/aaDA7c42p2QD7ytHyxpDsSpibz9Gfn2hGXswNPJrQzOZBKJx/Is8v
MAmOALH5doIao55JsD0NAtKaAB6BIASt6I93xXIn/mdF0AjsQ3pxy86prypcMDM9OWkzOkzm5rjt
s7L8bEUOqCqnU3dJrv1tNjQvSv2F0QuzaXAQ8vwxlTPoMolwJNIdjIRiimp0c+F81xX7/+Pnu/RG
XcAsWKzrOMcvC8usLSq0+uL0ZHJPH/Qy6U9I1dYAOhMsc1ptuBLCl/ns70ejwQHAg1EjVh3nj4Zf
lwC4hqcqCUjyDckr8cny82z78VPNN/Byn5CeW1R09Hn5eOer2EafBGWBh+pYDfknLCu8taMiSbuz
FN+G1Hc26aiyfWuBV/t45XfJwe8HdPXZ55hSXSz9gLOs8id/iNJT4wfZbTuNDEtD5CpMf4BCr6Nh
EledfqcXoOZ7PR332QSoGUzqgDZo68dUv663/vhHLbPP//wmcntUeGn66ovIlvqNSwwK01PseAJV
C8gcg2DeLqx8C3+YGNDvsAnAVPPXxwtfehs2nW7qMngRtr6s6cswpaPphBzYCLpprprkIIchxcNz
fCtHzHMnB/nSVOsHfBFb2GlRpkADGJr22Ek93glZJle+0IWXQZ+Nve5S6PDv+UT8Ubk1ltdoyCMk
p0pv609BI4ZH19e6r16EbV5TvGmu3q2hn9ZIjnGpfvxC5je92JiM70Ad/B7EGPpicTMBHx5GdnxK
RuHcZk037UCwW3sJG+3Kc8oLoctmtsIpY8vMacn5g1Yd3qJN2LOjSs+GI6EG7UaE2I9g3mbaOzOx
pl1sYceR9ioAU62XqfxqFT7oRIl6/bEeJ/ycocLuuTnKNWixoUKGph4Ypsa5PLhu1OFpk0b5jmZO
szYDp/gu0gFfq9BKYnQwS3uXT3X9VQytuk1RJK+uPOOFiY5rSldnGsBkhzg4v4M/PmYlUmfQGlo3
cE7a9itGs+WdNskaQbbeCXPAxykIsrykh76WPZI7RSaYdGgCTvff3xSsT1o2D4KhHiw+rTMZWUzv
AW86rWluev7XC93ABubJoH/VhxwVQ0BGV8L3u4yYo82sksHe7ykp5db5C1CtbZk9qoCnbgDjrDT4
OcJX3bZrJozlJDpO5BJRs4r9othpFhq2ox52PyHeQSm14FTrcCVXEFevTQ4uhGDehEFfjVSK4n5x
h6W1G3dNY4Sn2Gr6hwQPkXXUBoDqSzQfTN+EWpjinJBGunnlQ7zbFPM7cQSDTpt5vENL/fydDEYp
2spy41NrjzHCnHG/k1r/y5bMbzsrRHaiJdT0dRPcpBWsvfBKK+r9IQe1SRcKnSjG9GyF8/WT3tCC
zMBcTdVwct8azynqH72IPaTFgvHz30YU3jFQXJe/QPGoxWJixOcD0W1nlpYBTdUl0E00H4E6vPqe
P17qfUBhKRzBoeaZXN3L7CtKyikfLd85lglq4cozrUdYJ8YuK7zqW16Uza6xtXH78aIXdrgB8ZSr
Q6eqJz1fnCvNgEs3jLaLo0CEe2eoy7UZDTlpEcoWNYOEH1VRl1/xDJAn8u1k3RVYDfnobd1Ppekj
cdRRpFfDNdzi+7eBGhoDBrAfQICBkp1/5TCeBkz0dJuPKib0xMp8r0sLO45Yxt3nwka4Hyw7IOiP
38f7zcWy1N1zCcjESC02t4YEzWiSdh/xG7Y3Yx+op66s613b4E388VLvb0qWgnJInwPggFwe4TCL
OoGZhHN0LdT0mlmOGVaGuZu8qr4HDRKdKieNYYw45WYCB3cltl14UpKouTNP3oIV6+IFN5bKpVP6
GMg2dnkfVAV+mnVfZPdY5KEf8vGzvs9LTao/4EuQUolX1qIpOGm5TCpUzY9a5VZHCFLi0aFvX15Z
5n1UBMBDFUFJS4ooTHm+aYYibxje0DqaRjVrZ5dO8lYFrfPLULXydiEdy29MAOU3K+oRbPv4GeeT
cp58zOgh22BlGPjuctIpqtruDdXjF11j05d3iBKJODyAevPQDbKvINEuhGFCr0WzETQYodCYD9Af
d7NbumVhF4JnTeEk67FTwE7GQNat8uBkdjEzjhgNvMFIIUkN6QsybNfu5OUTg+hzZnSrmPcw0wHj
/Cfkpqd1nUBc1ew8hHqyrLnTrND/KkerO7kp6vMfv+Hllv29HncPyQihga79+XpejV5gNCVIG3TF
dMt/ywBV9OOhDFLjylLLnTQvpYSk7WkxE6Rtfr5UJ4LBDF1UssNxVjXvu27AuapKHwDA+dBDK9wA
ZnwtFkzV9uOnXJ6VeWmHEodLYAaIL0MQw3Ecdyxq4jIPmmeY34yNcgbm+ZV1LgDxeUa6jXMiYRNs
F8lNV2uObWPIc5pQXFxnuRnurEHaX9E8C2f2a7OrzUJfO0yW13Us6rcea48Hw/Gdm4+f+Pcs98+j
Mz+yTWigPwRtEMvX87fdjtMQlCMyNEiXABHS/BjIVJw6OCJYwAuxYZwZzoNqkR2vu4LCIvez3H4M
Ju7SWTxgRAfNM/R2o5zWMtah5bVo2qCo/wMNmPqTx/ADX+sc2MOqM71ZQFUYeI27IsPpWTPNUaxK
rIWPZqtHmM74w6cANVhkSWoM0dZB43vfRTb6NKzsKXv1ejlh56I1A9JhdWVCfe/wJwxbmkur1MiQ
jDVC9SWG9jsLekWQiFIEfsc1GreuvvenESDN4HiwgrG3c+u1PaEnf9ITs/NRj2EWvA6MOkUbFUgk
Tq1Dk30fw+QLCh/2d08bfDzlVJIMWxhe/i1VX/aZtpmEmd5nmlpriYbwUQmMJN8weEkMrJFLvVmD
Bbe+EKWCvYyNNoWd2423HiyIWcreSU+SKe33ZLKh1tZ2p6Wfh3E2+KBDr+6Q1XC8bR6EKOxC4+5u
bTbwbGmaA18qYMSrnR1azfiAJvQT5kBHEzXK5sqNucwJfp8MY74xyT+BLS5CXtejhWnHDYD+WL/v
AhRKjNSzb2PGEbs4bsEJYRt15Up5F2d/RwKKjhmzyCz5HYwjMR184oVzsLQ0+j7KPriFEzj7Yqp4
bXcuAJLKtnDnqZ1D4NoN9ndBfCUaXQoJaN0SEGjZknIvAq0qp6GrcrRxGRw0n1tfaKhvdlCT/j8P
C2AFdpIOZ0IuB2ktsH6rGFtorHly7/tBw6kzzezVyJV6a8eyZmtkZfepRGVUHQyv2OqpfSUxufTG
4SgB1gGKQUK8zExkPuRejEDZqVKp/d3yUgw2PSh9muXd0BhvfpUYZ+FHKtGIcKysua1MMJabj2PS
hbsNoD66mNBX6LGYi8TfbIRsW+mlp6yK5b9GHU3PGDpT1elY9dUIzjZXvvGFze2CVKCTQ7twJr+d
x8A5+Y9Nht2HccBpdqV8Vz2HMkAoTIcvBH800Xy57kbXj6+88IuPavDGAaaQnS1L61Dq4O7Q0zxN
kxFhbWROA+44ykBcwoSaTxJzLfV917jiUPF2Z4IKqCwwKYu3Kwc1Bp4/wpXvMe6p7MbbT60S6yAK
ETrvJKCNuBpwGkdyDR+rcQdfGO/EZvxVjyLfeDid/+2A8/cvAv9HowUAh724gvzG0qfOM6OjgxCO
WudxZ5dPHcLlL3nXSnUle3ufyYBqmods8AgMlzHF+cfucSOC4GkgeIHg9L6tdWSBZ+HwGsTelY18
4TixFl+W0f88WVz22N3KTqvJ9NwDv0gvNr2OyyIU0aRHDplrajUmofXacL09gZbG3paGxoQMZ4qn
4bWMY36J5/e8S45MbkyFNTcIF49duIiIoF8ABqmmTfzq0CrUd1Y+oetnBkEkEIaVyJtqQyuf6IS1
6Q7s/ZSvRlSBp7/e9WQ+zBwEwAzMx5c0RGUwuPOCIjqi8lUAElZfEVNyN7Zjjuuuu4o0eX/I+BNJ
J9GahbzK8GHxxZ2pysOotlHfLOO9Mxiz4l33UkaYpRTJJA5/G77AzgC2AsZL6wpSwflyVYE3gp7m
ICJGO/zh8J6nU618AksCqhflWC3zr6GvL2zqP9d05lvsj4qknfy2q9PAO7Rtqr1pkxn8y6ga0ecp
0bprjYvfxcX5XpqfEGIIzS9S9d+NjT9WU1qonHTA0Yd+r4Q7OSJaVmTNZK5aF3bQCrOr4VHUXjDh
bxCp8h6TRt96pm82eCB98JW7Q77CfEx7Kbw17JYMoqLpIXRflEVz5zEHFYgMTUqitW62DRZ/JTrC
jSfa4mjTQsceOrfjK4zk93WHshkkEH+YkMLWXATGPDPHHlaWc+j0LBsPUPYQbHUVvN0Vjcf4WCX8
/FXc9qpf5/hkX+NMzidw8VbB/1FTzi0+Lt/F+r1rtA7c3ORIml2fAlnKTTeiqGonWYgALB4Xtdvm
jx9v1t+J22LVP57aXWKGkBmopHBb9zBYeoaqXRJhixuM+A3aRUzD27UmJOKG0DGe60ErH8FIcCNK
iXfhvsMn9hceIfFjoehIbUJT+Nkh61Po+xKHXnHwzb64ElTfwwTAphkQsRhC8aUI4ed7PWvDOJ/A
dx663jcbZIfRH1JVLNC7ZwCDUBfw1Se9SirnJswRk0b9aWzhQTK7tbf4Vbv9eujGHUgsHQEeOnNv
Rpvl/TpI8Yzi9u10DOCyFp0rJE90dSO7yNcQdTWAVEHVttQpnzDKXo9p1H6BJTd9cYLalVcS7ku7
0aLchs4J8uMdlxOdVVDkLqifIA/SBj80A3ehtLQqnwfMoOL5fv81NCv5A/1X61r3fdkgAxpPe51Z
JnhZytRlRmR7VpE4ox+eDLtAADk3vOnRdMoGSZnAUsWNVlXAzKw+wnc6iyyMKN1pjIcrn/pSVPvz
VyzurAxJe1f6ANg5/niDGvV4T0sOkeZEBVeupHevGw0CQC4QdwGpk2ovDp8Ya1KPgp5naQv8Sn1Q
TQqn0XhEjzdqx5YJYmNsPMrxK+fv3b0MJYsv7MAPJfaoZToSm2TzoKYoAcNM3yc9Qo8Duv/rgex4
E1huMvtfiVeDfg9OGahJm14f/O1e4zcwbZp74DTw3sHa2gZhSKvFm7UaBBqHA4QEb+UUIO72NbbJ
sIXpU68oeON/eok+wJXS5939bFhEPN78PMVFFWLxmaemBM8Y98GpkbhFIdPk2Vg+IDsYe2VwGBtP
++u0mxUhA5sMjQHUIxh5HkI83fxfys5jOW5k26JfhAh4My2gLD0pyk0QklpCImES3n39XdDgva4i
gxXdg47WoIWCSXfO3muX6I/a5IRRbrlNrFTbBV5P/AyBDZDZBxqBV17zX5vt2TzLJXFioKnlWOXR
Szu/pO3Mkko7xzvbHS0ClDMzmrrU3loFWDusuc1L7fZM8QYpAI6Rpq92vHgg+/xK7NWydPdT7owR
gU2Qm8HGbUd6g5GuD9nDRODQXUf08o3vWwvJIkv5PUgZNeTXIyDLwOrTp14Rm1kd+hXBrJMX7GrL
lTdNBoQ1bW3vVqgStvigY4qjXbobOwfdFE4rgiEbteN05KEuA5Ad2Z5qT4EJsjU2fcFhqSDMD8of
i3eSZEBV6yBgBRsBENWDc4JFb/+UVUMWDm2VPQdHjpRo77ZVAIap5HAddk1j7yZzRZGNSLJehCnl
vdDzYC8Xo9otqamBkVqK9lEf3AHYjwcIap7Fcclnr9o3yjEirc78DcIIIhbMObkFeN3dihaMTt3A
zYSNpXaFqLLbIdPLsB5ng//ZGE65KP8oLflNjk178KrxN7Z0dTNRHTqlTaHfkqcHL1zvSazWQTEN
FW0+GDdig3C+jTSaZWTH5iKca1vb1hPVwiSG/6VNVXkUXbGQKZKNoE+H7uDZEzIncE9bmfTEqOUk
wsjZHe857tubcSbn2NGpbZDLU5/mypjwFVMTeJLTkt5T/Wsjn6PENs+YMSK76FIYWmB3N/owQe53
5l7nafoQmMl8dsPJ6zHC5Xla32Vsa6Cfe8ZBV1NKqsTgWlv2Gd29pxGHmSwFmehGM4/7geMixZXE
cSBZufbeKwIRNeYC3lyfdB76EFAjW3T/qwdXMFyqrieNu0i2saFDEEbesEytyXbQyENSt6m8jZ5/
Zap6Z66g7g69ZG3doDy+WPyBLqVxW3n+cRoW/ERQG421zldirPSltnwVBYTWK8vQunk+H7r0vleG
APsNTEx/5XX/3u7aGmKxns/aMTv8abMr/ylKkX/7eIp4ZwVCUryqJ6g+Y0e+mJO8Nq887IXuMeHD
vYNErd1wRJRg4dnXQ6M2gCbNicEWRfUUVq9MUG+fK1M/ll2DUjA9hcsjme41ZU3Wds+RzCwemHMH
opF6Svw7gtf7hzK1VXulmfzeJVl0KfC4aPKCS1Win1iyAkqWn6iPO/ewMtTtRJt1iuyqd765aULM
88eP+C9U6OJNciLj7G+tNVKOn+eTcEXJX7Ud6qkpGQrCGZfaE3yqROREqcwaRgwj7SZru6w5QoIy
vree2RtR1w7zjTXaAULCbqgeRFow5gbJANh6AZNo2IpRpyuh9b/7JG6LsGG9ncIknbOfPZnh95mR
M8qhZXpHC+4NuACdi0T8WHUrCtcmZTh24yvf7dvavuWyssOeoE+16sUuBgsyT8XJFwmcF1uwE2tq
880h64T7yc+wdOxGu86WY1vXINiKMjG/q5ScdRzKtt8R+pXiFspE2z/T558lwblV7AON6G2AbUMF
aKEVcQWdzR+bX650hk8acUh9xLTVjYS8Jc4fbyLOutG8OHKbXCMBhFxPF3V+DWB6zOBHFrzrL1lZ
NLfCt/Pb1FXuHzfOsp9dIzXAr36x6Cdi541/Uscng6n0zIZ4pj54WV2DyQaWBvNcOtpVDS3NlQa8
XM+XWwJ/YXl0OdXKzULt+oc+Z0Ea5hDniNYmT/eZiGzkIcmsW2tubE3pQ5deAWp3rkfI5s5ErLJq
4vmbSDPqZISMTdPBzTSDlUxbs5WScS4wbrm4hzZzXZrDLtGs/BQbhoSSluQNGepFN4VTByjtrtZj
9x85jsQYARoePztLrf+pAlqHh0RXrnNEw+F8J2eABJRKCngPVVm6/1g18SdkzM4xapvBkoSmUzl5
/nhYvDXR458wgnWbTyYxJ891AvzXBEe1II8NUZDrHkASPhmV5o+3aSY5/nlddUfv4pY4EZy6pAiv
khuG18JkFBNRENYTmvTNwmIwXsFfvCWX8LMouq0SBCYJ/XJPDrxbm8kSIKZvKTVFY8S1x1cGUvYS
j47/vTPQeIF3nmtn23X0l8jqXdCIgBYqoiYNYnEY6sa+p2tR3KUITiHIcSoNDVlTEgn0qQg27E6m
ZaOpZnomNtQ+GQoy4u7jx/tmYl9PFS7TDgQPHSaAef5048VP4xQ5x3Gu3eBlIKp0U0OHw0thdMsz
xz822wbRiWFhqfL48bXfqUCuRxrWFeS2rGCXiiGDzQBhG3p8VBzQ7mTb1CHyzfomDlr4lgbVqbvM
IsANsIq+FSTMnGiaJVfm3bfnuLMfcSlB6FTbu3Ov8pMTx/6TQl2/pYDgbedpvuoG8v/2h88meRYU
zE8Y+LCw0LK6OMpN5krGB497Guk8bmmKz/vAJPxrjL326NFXizRPLnsF2e635pPY3RnDNzlPNOhU
sRztpWk21kiYYVZIdlaZETybsqdV2LrUuDCpZ+ZR0f28b1TTPsBdIHtNd/M700jSF0C9+UshMvsQ
tPG4FU62nMo1BkzmvoEya55vioC8txSODNLY+bvMoNx5Q3y/SqapoPQnG4Rs1DerAyWVq+S8s8Jm
HgDuF7X9bVGGFhlNYwL/BjJuAKTkIDHHx6Zoh0PmBlpkLXX91PdTWtG5mdc9OjP0dig85u2k0eqN
5xXVq6LZFSYrJTUxBQZI2HDab78BWeXXzOrT2qo1e+BhRuVwyJ8r70RnF8An4YBACew1T9kaX81J
K19xbmQ/HXbwRJJ7w3xKSxfuNKSJcsc8mo0R0cU62THEzqQM3RdvaC0ecjsa90LLqtcxrgIo/2Sg
dCDZQIqP8zGJy/pVU9K4o/nFFYNEHdOqQeTJiFrYzOaEbOrxnwSEK+mL5NcXsxc/W7Vf7+goQscp
DN949gZr+TP6cx2NEITubFrbm0Y60DE1TI4wuvERRdItXlDv1i+9bpIobBnTj3kkNxWAeP95lN34
k0DklI2KXe0UMZUnq+bTiN2soxKI3tJNs/aYZ3KMxnLKOZaRnMaZQ7104HpDD4/ctKnKeNjbRarv
l6y0ChKwnPTRq8xp26zzOiohb9NbWXLLtnzaGUPp753OFqcsZQUmzjrDhQUBM3UABFPGO/pUYo6x
WxQnMSGeZyd8q405BGUHuKkdO0E4FDoBTMZc/qyatvladDzzWi156NkZb7moiTp3uiq0Kt/bVGlR
AGOFiE/oTfYcsMteAV2iOrhd+bu3TCDFRbxydfmd6Ryn26Acq0f2Q/URv7b/ix4h6bELgXl96FT9
yLHaHl61Uc4RepTgKfcCcrkN5blkvvj1NhPxSCyPXZ/ctpo2o1YP9z7boK3RNT9mlEQH1ayrciPl
sW+IEcfZVxKIsiRHO5/0yOizcUMFsnxgGA57H1bSptF1QgRYo5j5/fIhhzL50MQ08mjzwyllRKiH
YXIsgt9nJBauTWZAHpNvkcbDVg9aBzmpucbrrvjXVNO738NQyzBLxuWzBu86hInfknzqTAeFQPCk
DPGj9VtKcFq/dwUqCmciM9ocTW3nGdTMrMTW7xEJ/xLS/ywyVe7nBB9LXrX9jl7y2mSZPE7lawAB
dsX0ZK+8VlVCtM9KPflFOCCcYQoiUR+X3dbVx++VU7bPSQ4ud5PZjRZmTk1IQYfk0yaJdqM5i7lV
tZZsshFLK/G1FmmkzHTwvaJlIcOSMsSWrBFS95LqB3j7ISVVlbyf1h47kglFfyvxzzADlflBdWYn
abymr7JV6J36egw7zSIhQc7xfSDl+NOFyDsREOVrW23o2mgw5nHH3qrc+0iTorIRkGQz6RJi1aSP
k0YDbsNulTNq0lqRPrf+zu7a39QV5KNNSXVDNbSPysr6ArzN+LmUWfwgihS4i6YbN66/pjQN0sM8
1U5Eu+VfR9uHkd1bMeWy2drA94EiqRnOnVsROmEmVhdiAS72Y5DWx9ga7E1J0EiI07HaIvqcnmOk
TQ+LkWb7pAYbZLKtLTdlRgxgO2QtSJ3JeO6NYTyVY9yAfwWAGyiFOjTGXIa3nFQsB5hjGZvMGAQt
RASspqHR1k9eMcfkptA81nTxDBeW3Svpwt0zEecOeV2++seXg/WM1plfSi7mEYyZDGtNs7c1Zq1T
bq3D0Ih973syjmRSij64TTqcSH1mE36F0+xQGhRb1FwSulT3xtYpx1dVtrGxUXoqdl5Hxr0rFvOg
l7I/FSn4H7Q8coc2Po0sUqsPQ9t3UbvE9s3U85HYi2hPqNto7ASxvUVdv+y0sR03utWlhyI3rUPV
g5nXslk/kWun7mZL5SR+GwTgEjl7bLohjhbycA5WYYz8cfrJcF7fEZ/VMjXtvsJ5tIH7AgfRIpLD
yWcVVWviqp/n+os9akRuqGqJUm9un0vaIpumtsxd7Bfy4FaTF8rFaV6QwFeRCcMlTNNEEnEjRxX5
WjVbYcVUfbA6HGlLYA27WhupaanUQymkLMQ6qdIiYszGe7+ejM2kBe7Wr+Y1TMvRtx4H9KgYREks
ilEyonhurZD4Agzg6xC2/jhLRUqXAPdukXioQlyF3c6bu+Z1kNKlXUSGA+brEvp/QHDO3ATRoGz9
22zMxtdmCApSRcYXoxvKW8j3n/nE08clybpPvtWmR70ioNjFNvPYGKWiZbHkpIEh+K5proUinfwn
enL6bQqg+tkujPZrVxpA/cp0Phn0S2IQNmNwGByU8Vug0zIqR52ADlFOUaLFGUsrM1WvWu+kXKv8
mk/S/Io+OcPZZsUk1HqAzB9TUnq/uKmdQCVu5mgcWdGzqkiiZmryLWkFzb6Q6Gc3RT/FIM/JjbMB
cUUoRKejbwyfhC3qu1TN9rar+Hp8FtmbaSkHwshI1BlctqJZwq1N5WQdRjaxhwJLMW9ohWTWdMxv
/G4x/7Enozz1+lDu4rme9liq7C+kkNs7ZBViJ3taATaZjEfCh0kVDEbSpapsnDb6tLrO+1qyY6hF
4EfAFjNwTx5pldzRU9Dq2SubQ+NRk01ysySxs3H7pNzlQRJsNH8uQ1b5fhvkmrHN3aUi01Hzj7Dw
uqNo9fExEC67lJH812nxyUteanPTeRAd6TN4zwKr5Y4gQO3QZvF88M22OBQmCHZ9dJ1Vz1jR7Wee
ad3CehinBKJfUWmPo0UE/NAOilpaiabO6q2NDvDlWKSuTWS8T/5Z4hDEgVoOF/pATBDRipSEcaBk
Wm7eZp05fanWKLqmLwpkWcK8bya2P9XgBpFCJPDizg4/LYjVYw2aeev7fb1Ppw44UMfWzjKXL505
cipCqIQKcFLuVs6FHiay6B7s0U62KBo1WmHODDHeCCJ3Ss3TUldu5ANzh26Q5XvmgO5rU9lkaNSV
swFx3+0CVHZPcV2Q4lCr6mUgBwjF1qRTi7ZZVsB4hfVA8dIs9TnycjpddqaGVw4pxk1RixQEf5JQ
L06q8UGCftyN01JtPb9Ef+tUxrwpVjT60GTW12FoxV7KXCFOxMp+U4zxsBvLRXC4JTt0oU1OGGZK
VG1Mb8/J7WU7KOrryrDaZ5Ptxl2Wm/7jWI3iholAhRZjYKtGGGNtTUJfHgzJD3KL2WCZcGvu7BpC
uGe3r8p2OEjNQRFTmF6WnRjJPayq3DkUjZGehKMNR69Kh2kzm35PgBeN7TC1FiacpTc/Db6XPPBN
D3vSM6vbyR74OLzZPyGtNLalLgwySCuiIIi8lFtfieQL+Z9Upulp7UUHDVJ2pXVr6B3hkVOpb3NT
qB1n92qjcw5lC9RnwCAktx9gEdzzWOa7FGrag9OTAOoluBGWpdU5HpfBNybUeImCSScngDSN46jM
ZttUgDZnHydCzqq6Ncx8JIKPTYegIL1HqOceDG3xn7WCihc7MEjOtHdeM3M9OyQ53yBY/tvaNgk5
GyfmLXte/CO8GLKYHJeaLrIBZjke40NKXZch3fafDDMNRGgHRIrVXtNiAe4WpCKAq+j8agffavIf
ShtHsoo6Z290axixRrrwCneNOidw6eqoOeqNwn2ZnEGcxhj+jkfo3i6rqunQxeVnpEAA82zaxn5e
SPb+M1iSRI/32SKpfpUeATRD0RKa2fUn33Hk1h2ETuiHdVuzRD3AQvUPceH1P1xLxdEIBGMXi5gQ
iCUumdaIxwiXpmsPc72mPWXtbwK13b3fo8BSiXC2hXLFdmTKiDyNUWaNQ/djnFR6KtaZLOjU8okF
2vxUa2L4Mhas8PnQj492k2gPWK4bwtV1ToPIFx67Bbyv6+b23lWVd6d1c/GaDKRWzW7DGm4WlByq
WBIQ4lZPuLdcVkein+ZMX+106qEuVaci1UpxLDLLelSZNLYpiUI0zHtSwkBd0epIhptKVlVktJwV
lVWWvzg+BeEyC/XSGOTgCXSjRJlQpglSsocCLFH7kYCSZrOQXAoFXf+aZbW9HLwyKPZCkLu0BATw
OFl/Df70tgaxIj4RdeOGQNsRrB3vf9W40I/bUq1DULpOsteJo0ADNWr3uNIh+v3nqst6MWAvOiD9
tYF+frFe+VNelWzncT2IhXxLNnVF0Nt3xOToR6ow6QO7toXotJnoDglcJ+rHoPvx8c94U2CnEEIF
DQ8PagifYtr5r7BE4jlLgGHXa1h3Oq/J783F0e8GKmCHGnHBldt+7xH/+3oXd20M9tCTiSKOnI/0
H0PSJX8Se/rRZLF1rbLNL78s8XgGrJK/lS1USOd3tgh2gzUREydCDGn/QB24XT1rjwOIdyZ3vT+A
aiH8UGi//vsjpf+kYx4K6FhbF19RWzjVZED4PqVsF39UmXDEVh+o/W2kOxXP3dRYV+SKb1VBKMio
V/zlHq91rfNbFXlXdywA/iF11l2U8gQUeXuCU5S6nfPajN16iE3Iqt7+51sFN4Nibm1+IUpe3/a/
BkyA9jOQk4Y2vvK8p6Qe1J3KUu9L0zcsQsK+JkxdH93FOwUkAhLg7z9UTM+vx8G3Myo2mac26OTB
Vu4+Zr+KrGg7NUrt/blx7uy4tY81Jb0rX+47IwUPBG7uNf8C6fHFvdos8UFOFQPJnqE4fHajSbu7
dX85C3kinCCvzRDvvdW/jiWwdziZ36DK+sxc8p4Z0jKBhmXs5p/Y+rYPlhN/zQvW6Z6gqysSl3eG
J5v4dUICP8kB+0JmUS5xNrpeXZzAoA2nDDHbJ51dWlRMdnvtgb6teWPHgnfnOTotPsbK+cucgxnG
SVq1RxerXUgdZ9qJPmfT6LTlHpgLqmL6Pbu2lvOnjz/b9+5y5ZiuJlVe6OVdYnqvKiIggwNSenIO
FqP5TWbWckuG5vz940u9U1znLrlPHEPconGp2KNuVVABmpKTp4hDmuj1/2NVPRtirxJPsdb2W5gh
WHTLwXsidzjbjxQVrtTW197M5bBBPUMHlR4Od30xFXrIO5dGwhbUiCIcNmNKEXDnz2purnw+f2ea
syvhRXfQe+pAZEzathfvVEDU4JyTusd65tjS3EZOy7KSVbUetdQhbtCNEDmUEdE3DldaKH9F6ZfX
RruLJ4CuLUAP6/x7krVHDJXZEAI3Vc2XLkm7+ZDAfHtuhtr5SXKI4ZELZgzNtoMM0IXkMDZy1/B3
zbtYEdVGOqMqo2AkrW3QnmJB029YE8AayfGl0OgOCDZUW4K3bcR2OosLXUWvJsNnirsbFjV7s8SJ
d5uD5+TI23Xs8jFUBnEE3JHdPH/TiGxQualOuEEzpncGkXr4c+LOJQE8a+ucaoIkxtP3wMngWh+N
ioOBq3LKVlX7xx598ghBF6U9SUTOXIQxsDbC/lplFjn1NRO18qQQAXRGsBhgerTgJTVidWzdyv1u
uE5x71NnpUWN3aAOsbE1bTjNkvRCDJheFWWkw712emLRSjT1Oj1QHgm6jTZDkQrLMSmJsfXr1Iyq
pskpb/iSbMQ5EDyEcSAu9ePB82YG5GtyeaH+ikAHhHQxGzW97stc5PoxN7Os3FgDrLFs9hEBlbV6
GmXb7RVSi+f/elXYKdglV5AqGkf9otMp1aQVGM/GY2l6ksq3WPPTkFY8TrbTuFuQO8uw9SalroFK
3qwwf2+XLxK4GjfrXSzjs4xTp0Djf1RuLxt8c+h7o1bPOX3KYKJOqQiquKbre/eiWKnpn+IngqF2
PmpUbtktBeb+CArF305WX/2wK0t+Xisjh4Ht8MvHT/fNrM9Nss1aJXyri+mSddhXNfVDUSWntjDy
imyspBxOhaepH2hn8zgM4lQXEWuD/8mVtHSvrOLvzFAQ/OHXUdxDysmbPr9fr5tmC5gjnb9APRkV
58Oo59g503QaTWunaXE5hiCBNWBgWvaiUS9cNpOnNU+6Kq4Jq99MzBg7//1jLj7wHBkDDC0pTnVc
1bcObrWDTRLLjsxT+X2aoDrNaGwpQ1PtKu0GaVedNaHpEMyXLE16FATN7koikq88pTcLpMU2i9Wf
nRYwWnay5w+ptGnDlR3cZSovlKkdavNxhCxaTbSxbE1d6UC/Hefsbly+B5ML6kg8zy83Gy5q7aQQ
J4/Hvze86tfUx/lGg8BO+vYMJQiHwpXl4p1bhNkFbhphrWO7l2c9W+lUL2K86NWqR5FWU9/XDbG5
hmMmnz7+5N8OMW9l7UBWA35jw9I6vz2jcKgxtel8dOxY/DNbxhDm1axOSSf9e3h6197e2yFGwxve
IRIc7N+c6y6ut8Tr2mNrRxucXRQgHD1Cg8mPuOpNcrtJPpZjrSi5zP9drgV8BFs2G2SoLMFljoy1
wMpNvbo8+nTURIjCMsl2uT5ry9bicP8nybC6bv/r011nEj5YcIAYti7vlu6TLTSlNUeGS7ZjbrW2
iVd1hya2KGDpaXllbLx9m+veAk4rfjymkEvpQNz3ivRmpANmVVknYZkEu8jZRxQ5TvIlyyvnanKD
yQs739n89fAHa+zWCoBcf9K/jlkuReUC6Zd2HFNHInVCspu1+n2dKT+yhFs/40bMfhBxSoMOPe+9
1jni00B1Za95jX9t0lr3URe/hjfMkYTfwg76cn20/B7q/WRmwCJ6UhVmTc5qz4mXrqfe2GlKnKsR
PNhphVI1Nh3tk9fX1BLjmQriKDIMFUvWSOqRttldkQO9HdSrn8rgNEphH5vg+iD/9aA0UjMdmHXa
wejoRaA+jp1vaWnS3WKTX11D7by5mmHzCbBSs26CXw0uNpwI/jg5UCY7TnqN0i1zOZzSWCCGN+I3
XMPivRnVXI14KpynzMyrDeD83mY9VoE5W95hcebstzPNzdOSVeiMzaJWLeVAs/069iTQb5hsqmvA
hbf6Lzy2aFvhHSABpbt1MYklNZbEEs7zwRj7MQs1w1IvCMKMe9nm9fdMn+Q/liLWCU9+1yTbbE5J
sUfdJtwNhBhf7NquouPy8dh/u5qvvwq5FMRdFnTONucPJWhK0QjETYeho40K8N7Lv430kMktm/30
tbd6zUWwaYxDWAXj9DM3iwbKJHXXXw1JsFfcYcab9Zyfg09hpb0hQEYke/5z+JG4UXw/P0Hg9o5t
75t3jmonoisoUldS+puU1s7aQ5FwcDGtcVYKNlMrKJQ7PllNpfMCkjy88pTe+1nYSzGHr8cj6jXn
P8sRQ1UUZS2PqdTGPornBmtSG4yL9jzWeRHfd0vl07Sbvbl89qa48h9bx8jH5xkhOw7QXs9enAlY
VZi3HCZ3nJiq4enjH/lOaYfCCpZP9gHrd37xfTGug9EzJ3nUFMJtDFZUfl2DI5ddHgqqHXcFOjDa
J1ryPVfFlTXkzQZk/Yz+/+KX2VJKCNrGLlX0Kkjj17woiy0zcvoyttLb6SYNzUKp+dprWdXaZxMp
V2WaYntlU7yhCHL+WtxZ2iLTbP9gKj94bsymMkIOsUS5QDBuvjN3Bk8EQva/Zd7Ip8kixbqFY/vx
c39nEvOpksL9MZEB8x/nP6IRnTf5YEUO3qIVBz1XJnTGqd4VaXAtcvG9z9CEH0JtHZTIm5XTk2lh
CAwhpyQHJLJCLdoZxYfWO1fu6d3JCgyFZzEQCWa7FKs2VpxrvYE8qJY18aVLQltdBoTlGK0NlThV
R/SeaZSPuh+mTVvh0HDFQ1sWxrEbhv7K1/XuLLWq5jnVrSeOS4gXNiO0SU1P/WVI7KdZlsM2USa6
F80r0L0gZzdV/y0XQrExXPxtnNZelBbWn49f9d/QsMsPjnItlj3IWTyci+VxoNjWqMoqTnQgoU8q
u0BgmFedX0DDiztcTnM9y4jMpOF7WfQiJQLLiO8KzW4LvJH17IQ1AVJ/KlWXd/PQu02kIfqvIyWM
iipETo0w6SVtd9wLKsqk6d5XSWv/YESRV29iFvmzmuGfOVj7V+be9z4uCj8rAJyXDl/q/DuO4xTP
sE0jo6SR+qPTg6mIgjZz/jOcmUFrc3qlQMLumqrExXWMNF+QisQHGNNO2NmOuiO+HHXVjNzDsTtt
I/ruWsrfO2v/2UUvDkiAyEA4JhUHvqQsPudpY+PeSf3QxFILvlDrwxLJ5bZqRuvK0Wwd/pefzL8Y
UpePlQlDaCnEn2Ng5fBqSrTnwaYnqq3c14Y+4QlwV/Xexx/qmzkJRa5B4wayE+G01uV4cQRSnbqr
g+Mwac5u6AydqMkY7BogkWu4wjc3yLVoErGhZXuz6oHP32egpZSQGo29taYrXHV1sTWTNQC8T4c7
dwIN+vG9vXmVXM+CWEhFC+IA+8fz66UeDTCZQeBxe2OvSsvaVqR7hmlOmbAyhnprJTX7FELoPr7u
e8+UDpGBdYdz0pvNKlGQMq847B+oiJfY5GME+cbivgL4sP7zLjyw6FngUSffl/L6xS0OpVeTzdUk
J3ce7Y1vyM8QYfoviCOnTx/f1HsvDyAKpDVsqVAiLgbjOjstgkXgMLNNv0OSlEcaSNZ7owLZigTu
mgP4zT6Bl7dWKnh/kBveJEHOmDNkVk6c/SambzUnSRhotXVPZHi8k7oxUAq2rh0z3uyMuOga94at
jAkO2eP5FyP8pbVR+GXHFjvQxsJLuM9FC8C8LJZHAy7NVrc07EWN8c0LEuv540e8vqyzCQCzM9Md
5To2ZiylF5YzGhSajzmFNWPOxm9LESPSRgePsODj67xzlxRbbfYFBh0oFqfzu+zMzBhNJ09PuZPd
SiUWYJe2uwOsZt62yhluCnPyPlUxAqDG89IrV39nVFIRhHqysiosHCUXV5fZROsgFUenplb6u8wa
Y3xGAj7gaIzlUiN4zPNk70lp/0nHqnavjM73rr9OeCwofFcM0fPrF2VT+iKpiyMlz3RPStA4U/md
ZH0Xe0EmjqiKyn5XN0ab3lJiuRY+9c7kAPmf/RLrPoUU+2LzXeR/8xtoEFHDJ2RZdG3yw3Rkvbcs
kf36+EW/d6scILlLrETMuBdHtsIdUqWmTB4b3ZmrnUdxMdi7uW9+pg1YtQd0XmguWeOW1zqHOL/7
+PLvfGerYwiJB1xoUu8ubnUw6IibpDIdeeIEezJR5qEkU3CraUH6SBe33goYMUdBNy1cpuAawfTt
GREPO1AhvnDO8Otp7PxVxwkS7sarkRcRqsVpOW03E7WJm8AvnNAoTSe0ZPmpbYr+kGZZtrE5kW/8
WSOKqFv/aJFYR1LrtXXpnal0tZ0TIcURDPfjxSwz6lnSGY2jHSuXFtrc1Prn2q7HbR332XYRtvnf
F4m/6EZ6zXz3dATOH4OVz1qNOzw51uWISMkoKJ34ZXvP1+5dudQ7szblKsBdbCY45vkXXxxG6MW2
oCkSNI9CNG+cdBdb1rgKMdFRx00aVdfry28+c8Yyxcj/A1ZdLILYmbTKNoHOSeJwkk3vxtZNYLXo
WRdYSSV6s5u+EH7EWJDRx5/4lUv7F1+YJ+s+VbYrjnWyKOQv5hiaxOHsjdIgxCqgWJRbAunjSHLo
x1emBshrO1su1tvmAw+oUzmEtFzcdq/P5awmk1J+nTc3E7KVPbG+9iaQ9biacnqyNIbR3UCIFiET
AWwWl5xZpUk0rEExRyDi1RYJlPdLeDVqThuhAzgxfvOo9BvHUsYm9bLpJBKk7k1LgTulDrnpMGJt
l64iJl3rqpMuHWtTLUG9x2X5T+56E5FsnbvxiBCJWk7129LtJAHlszi5ZoX/ypoVvoC+Evc1Audt
TIbHUwddcmdgVQcMUPDLi3IonU2u4WGRuRPbmwKRdDRbmh3FmfYNFgopsTC6wixWyUuhD+7eTJnB
BuouYQYxk/K0KEI5tiM/U7mf7QRlMNbR7MaqCvNRpgBFZxSK0kGumoo8f7K7AIhlZ1b3knd4kInw
TmjD9H1NCvumbNoFGoASUW2Mxc0C7OazWZVflOk1u0DMfkSCphFC/F0OssGxNdukT4S5m6TfUrSP
t8bgkYCDuPcwmH35DPh3kLjA9HiH0lyE2qDlj7Wk3jcVDTjMhJz40PS0akdoQXXrjBb+Bw8zD6Yg
/4c+LA4+Hle7IVKj2BA51HNqFOZ2UXWxqXy65vbQxaHZi/kwUOh4bICZfbUSzRtwja5+K1tPrS0e
6jJsK6FOWJ1ibDmBc4rz+ffH3+qbNY8vlRoBRFOq2SvQ9XwCWrCaSKtbZ4Wxqe7qYSGC2uz64TaY
6vaadf69YUEYEU0gulsgsy+moJzTjDV3lnacQV4h0vdy3DtWhmL2UYMLdM8huRVha8M5C/m6RX5b
OgmirY9v+c1EyC378BLBN0IP4F/nt+xAKlw6vdMQ0RddtR98RX/byGyy0zO3Vj+1wTRnciYRY15Z
dd+RwaytdKoxa/WYQuT6Nv5VmRfsGAtDE+kpTsw8FLDBDnNujxunH3qE9LWIyDBsdrMYUImyB4lA
u4srm7y3L4HfgGmU0wJMMizD578hAHIBUZbGhawGuAGz8NxpGyeMkE3hKKfb1YbI5D63pffTxy7R
fZqE1jhXChXvPAreAj0r4G9MkW+4vv2sQX9baaGBbXVqWyrCi12qrX+ypkv6kCSF/3F2XrtxK123
fSICjEXyluzcSpYsW/YN4SAXc85Pfwb9nwuLaqixv+2rDRhmkyxWWGvOMctjlDVG6PeCEeK5UhQ4
7uZJXNmJvf8C6IAzWy88Yzqha6yvjq1FWjJ2Diru7dCrbKn8scy6tvlMe/w0Hw++S1fjeyOEgqxD
l+DIt09fJYIM20Eqj1PjzmCK7Pa+7yx7EwzjNZng+3EOwHIBVGgkELClXw22fMZSU3ddSEhYbiHD
NqLjOHfOE4zfb0zA2YNjXn2tlwbXQo2gA2lCEly3njS9wjWgcU5S3K75NFq568m8Gv04dB85TJrb
cqikP+W2/aQnzrXm0PtdJd5t+hxgzUmTJ5d3+Xn/fF9pPDrDBK3+wOGgyY+iFclrHRBa4IW0ROU+
Vqce4XhAKf2BucZB9A3NZTIdDEhdKMLncaA/awSV+VK3enyNPXhh0PP7eBkUf+macsm3v0+ZyEMx
MZoctSQZj9DXNGLzVLymoCkw8ukgTVn4fGfOquc4jCpCqOX0P4z3pbyIFG5RG6zJ3dj65tjiLZG+
VOvnnMPdJk57bec4/TW+4/st2DLVUMVaAKpLpu/b27XNGFsSSonDNCXZUzsOJuYuZl2fsNvmebaN
9hRbdsjsI64tNZe+s38vvRr8JDvlhAk17RGif7vttME8YJgbqSsJ58rG+uKlyNMFHbAcHdc0RCMs
ulqlTkcoq9OX5yhIJoyThVrZW5x9wXBtEVnWp7ebS5qPCDD+cnhNR18N8rmE5p1a8LEEsXsveUhi
T40L2PbkmNYPTauo90AuTfHkloDB94Eblgoe+1H+qOOqamE/9CAi07yuMn9qR2BE/32K41SJDnsB
qaBuevvW+6aGQ1YT/anrFcSrmp8qjtFcp6Nf1WXVf/n4cozZdw8EUBiVaOJWKJVqa2ArtUSq9y5R
FH1XiI1BMi423j/8zxGn5r4ekHV19NI2RaQ+BRKNYttq3tzM7Jc17Sf/9A2Awj1Hgu2ktZwPlL2e
zd+Ehp+5doMKm01L8WU6d7EUWP4dRFv2sdBw5kEGAHoVbGOtPpSKiDdZjSsramqAj8M2qNUnJ4Wm
gU0+QxQ5PWXlcMDRlQNmic561x9p531uRu0owAq4abedhughTBCGkkS7qxv3uQnK81BZhzGO97Wc
0G7W4x5LYeUZcjwPbnmEMf9LxqbrzZM86F12MxfZnxmAWTiGj9lYPFdlN93xb3ziZMjxMiv5CfOX
eRafHCdHS0XIvdS00Kt749Tl7gPFzPJAowh9Ya9h4Z5UD6lYQpU/ucns6lWPnGdOUzhVsghSSOSS
NKCXnFagzGR8abTita2t4fxBsOGnY/DFaUg9rNrjrJmPlVUdGkV03mhLd2+O4qC4Cq7zcnwycBEc
BnucIg+dae6nGUnjaVMFn2slu6ulc3YTjhuuGj/HCQlOoNs4AAQ7dbS2SpSfUHse8Xif3Uw9hmaX
E97FxkFNm0eSJHeQDc5lq92P4ZKCKdTPI8oQbdQbr62nF0Wdd+CkNk6f7ekC33W2uqu76cEtyqMF
U8xrtGTX5oIo224/21HK6UQ7mmJyvX5uKgKeqq+1aHZRZAaeHtrbmqN8UsryJBXHJzuAM5E0zn2i
j75IFfVGhsZPVfacakpxN8TZzmKrj9rR8hXWqCMMHq+agDk04XNblMnBNYpjMsob3Y0PuZ6dU3O6
HQtD95wh/hGw8Hkoqn7NiRY0HrPtMQq73AOAfieh5RSuyNGBINgkT8DqxWZQ8rtSYC+sxY+qTW8j
7P96P0JlqEGe9cL27Dls97UlD+kA5aMVOEuz+twXcNwm/UufIJPta+EPfXBqOEETA7qzsuQHRuP6
iz6iOiFP9GYoHZ9Nws7EYXeMXfkVacY5iMzHOIhLnlnHFs986S3lN6DtvSa/VMH8mOe4C8Lgk1lh
yspSDb/ylDbHLjWpxoW7YDC3su3jY1W6d4qp5p6tF9Emt8d7EmF9aKS/1VnwUp3Z7wx7Y5JpOMoO
a3sYYm9ejt5Sv6nTrt84k4s7vNktQcj42ja1qAswfZrqhfO0MdpWbvIJml04kUA3l1hneh0kg72d
JfrtPj3i2ZnD4lMjjCN/cWO4/YOM5r2aln+S2cYkjAs7GapXsp0Pat99nmvzFn3jVszlD2psT040
f4114xlT23fTQhgfx4/JLJ6ozv3UcXqLUJyNRn2JE4Lz8pA+cQsuocVpAW9OVapPQsaj147Grqj6
rZmoW6sl+7PX/RIn/aylPzMgyxtSPF7VudqlZJNu1SCjgWad86J4QPwIMrH6UTTGzVjrOJ076BEk
CeFC5zjQxy/YJbU91B/tHIzzfeWq3yu9Ybua1w9Totz3EWziRjabRfzjTU3yXTO6ZzLeX4Y++Vb1
db4B9OMPYCeaxP40QGZg07rpgwLW3/QZK364MbMas6zz7A76rYiNDE5t+GDW4iwmzICVE38W0ax4
QaFC4YGzLRaEHR4tqFXUTKFb1Z6KcTVVMntDXQ9Xn3sMwiTwcaN/nSHG12GjbSvNfFBSG797vo8V
wtGYYIbU/KU1xY1F0CmW2OwVOASCtvpUDiPvgDhhNbpHN/Jj7uWTqlXnTOuAN5rVGZrrQ6Q4p5Da
iqNTLM776tDa+i+1BbhlCSJb6fSWLdFiqT15ZqeeE60gwTN/pO31YATRfhoUzp79rkn4iOd8PGHf
9NIgf+6H+SCcst70Noe/Vgz3qjLviSz/qk7ozBUzlPj7g7PUop0Ihx+yyO6R0N8GonmAAfuJJpdP
Et6h07WbRDVuEVj8al17z478EKSu39b2trDGpy5yN2MkfKnC/9AH29eM6jshPDdggUGd86o6DIz2
gCexSVS61fOxmNQvGc7Q+5Fc4zFGwD8GT6HC80j7z+Pk/sqbZpvo1Tc8l9/cdLrnVPdJJbkpc9l9
FPMt0dfPdafvzTCaPEAkhT8ag75NIGdC08s3Sh/4app/zUWBg4v8EhfMhqekFsN/3EcToIRUeS1k
J3Ffy09FNe84AvlaBHinVnXkRR1BOJYzHMO43nAU2RptDYQyjn+3ElyohK3jmLlX9m0PwiC+Ixv3
EApx1gLr0NXdqR56YL2FX0Ty6AT5Tlj51uijcwftR9GZW6UR4n3uv1Bv81SLML9aEgaQdJEPlkbz
+kjPtm0vnopCf2Le3hNcdkArdgqCQTnCMtvI2D2PKrQ3x8JPnXSnuA+aPQKXs6EEW5bAX8A8vwRq
+s1pjZKNADwjpVR+hFX2pSiBtkztY+MWz2kpvmShcdtaw25KmconyzgTP2iBN2AubgDXlAP+jqFS
dl2tnBA9PXJouoNF8YJn7H4yxxGplfFtaIzCG5ZExDaDlGL36TZoqo2LvGnXdvE+cAagEiwCMnhx
Ovucdfb9Qn6TkuOc7O6tfNyO7Ou9wDU8EmutfWrZX3TUrhBjyk1QUaGsjD2SgY0iettDtat67Ayx
3ebWjeizU03pMujRbdrZvNfUpaLZnjDxbhNHP2pxCd2h8gqGcGxmvxYObRMSWR0QIO/RHrqfLWZk
kpiLorq3Zf3dtZVjOwDWMLAR4y9SMx0TbzNsIjc2qTqFP6itneHMWV40Jwofi7lBUnWUinLjKuO5
KFGiVem8yWELHTjbmAQqWbd1quVHHbwv9fUndUrPdtt5ocmoRSUOiyd4mWDy6qZ8zdR68Ce79qNR
veuYt0wluMtTwpmksdE5H0BvR1k/aKbfV/rnril+ExbjA8V7SrBYB1Ph02q45fhyrjTns1bjAofN
1cnK10ka9kVp1J4TyJNpRr8DRT92GWJqQzt2AQSszpl3bVbeRE701LF5i23CvNkf1EWPt33hRqhx
NfmuC7/O7K8chrTlCPv2dLJQe5lniaGhS6utykuBUvFgA0pc4MPTdhNh66cQINiA37SYpoZtMgYg
ggrBkTOwErX8buZmooO1beKIAi55oleCmy6cuvlJMOVoteGfN9ZmBwmwTSdKKD2qVfuLOlKwBT8M
8DZ2FuJsRlxKO9sbxQ3zs+hq/TATRfb1yiHlwlPhtL0ocgXdRWtV9okHdaK4FAIN1dt+N5K3uaH+
Eb0MQVB6jd3024+vd+meqfnQ2VuSzAnIWh3C9EYhQph21nEIy2g8OMLJC6hcXcrGOw9cezNmqfPS
ZhbF+o5utPYoSju0n10UrvLaj1ne+WpM0ONE50HFYxEkr8ZER1r3IlkPDjoJUtGmTxT9NRsV+Ck0
UTgNhWUx4vPXze6OymcY+z2KkHvVoER20yHiEod4FE7oAQt2hiuFyPend1ph9N4Ysot03l6qaP+U
jEjjzIYa6/cxzaa68KnY0aVgEmd9Mmni/Pn4vVy72upJVLWNO4DoriPsZRqrhjl9chQmGTWPjCvD
/n35D5m8u7gPQVVS11xV9iuK+A4eT+XozIqxHRVbuSutsDzOZd/tinT8OmaZePn49i5c0yGBigRc
WoxIRFaliaCS2li0Cih+ETtbqw7YicSNsdWAEPkt3Cr4Upnw/5eLIuahhQEgdy1bVVKN7Pl+CI5V
w86CnzdsyzgaPU00sM+sMN0Fsm6vPN33hU509UuCo43FA8nN6oPW8hqslCPjE+E/MOlIxOIojVZR
9qX9S+lF4OUpPaYA4MAhXzLiPr7ni5dHWIRaAWkRb/ntqA3zbIrysgyOVmnotzX76NeBs98WgJJ1
H5iZ8tIQNYCOggQSjmJ2cMVr/74GxVdMwiFyMSYX1IZvr+9kRY46n9svA7N1djQ8A3kja5NAiI9v
9H0JUaBsQg5iqojuaVO9vdASnTZmQ5NSytFq1OKgx2xbSXyjFd8Fou2tJY1qZxRTdvz4wpfukKV9
2bSRBar9VZH+My+QSjOMSToFB6zTkq1eE5XzM+jh8ZqT5NKrRFhk4fmyqZmvV6emMltaQkDop8Hm
qIA0Y55vm6w35SGzZXC2ujYOtxENYbL65mjnaNN45W1eijahF2HgQ7eRYOPrefuUI6myc1DaGD5h
AUEvawStysYJc3LjonEsTmyxQiT6RVXvQzVCqgttrwixqxcTp9yafABoiV3nVTPurpNDIthvShJN
g+4NHLg/hPNgffv4Bb2ba8AQ/MO8tVa/GfQPh1QwfafSRgyiqNNYsrev7M9jU+l3XWt0j/pMefLK
l3fxsot7HKkQz2zdwOHwNCGjKMcj2aZ3dQ4PLsnMajsxo5L9qKWHVrJF/PhW341FbhX5KcIUrqvh
e3n7elLDBifoYp0Li7h6RiiJQzSnbTlcWaitd2NxdaHl5v8Z9JoEjAV6NzjG8L2628bUIIXFGTzj
czkk6c80Ueh/U4RQCKS0O5IFFK3qxH6KCKYERAdzqrGDnFnBmW8FlZKfeTiwBbVgRVQeKTTzvAlm
nf32INoh2ippR+V/CHtwc2krJmUjLTs5EQ2ZDSCEYhecWYfMDcsv8oigmjK2bRloSSLES3OgfGXj
5O9IcbqRQ0kl0O4j64Ez+N/Mc3V+agdRGb6KdUD6ZuLO9VYsmFVvoNl/IzNF/km1pHtJyzC/76Y2
srHquzppBLE+fA7UydV9kUwc+xRX64udEAFWCGRb5WMQ5/W91AqRU3AYKQaj4CmTbRWL4qujju0f
+INh+/zxQHi3fVjeD1vrJV8RA8saqoI2Mg5auAnHPoNzUnXUdOK5lhtiu65FV10aCjZUCuSdNMmJ
WXo7FIIpLwE8KUCuat3+U0kQSZDPiSqIYu3byBvaTY35M4Em6UUuEQ8f3+ilEc/2gS3jIjXFl/H2
6lZUjJmdSIDWrl1rW5VmTn7Q0zjX9h9f6P1G2VhUcAungakPx/lqR6aM2azkgRUco5HCXBL05SZ3
pH6Htld6ltu+OkCkjrWdTxsQAe590cqrkSfvzkz8BjAuuO1xgvPEV1s1NW878oGa6RhXVI2DqfRo
HWMWbcne64ncu7Ub+ei2oua8Su3GJIfPadIrj/zC2EKJCIhp2Ujx4lffvgMzudG72TrGOqC1dLYs
aqmtfhiTxv1y5aEvD/XNgYAbpjmEBoTUJmyDqxtuJQIYo25nIrCVyTiZY5ef5Bx23wY17r8NYx08
2jbQReGm4n7Wh+rRNGbxtVfn6AHQ5/DLoYn188qPuvQWXMxhYBc5u6LSeDvmpLDh2mkzmH+VmJco
6ozeG0HN/K44fPhhX1cwLaDc5I7+07SRAA21UOF4KtHhyi+5MPoXeSSqBHbSnFeXV/XPNGzoMQkw
SWUdIyXWnwwF8VOeJd/AldnfrUyH00YD6IDPU/qxgyQyqrvXwTVITTFb40uoWfWeWaz/r+GTvDR3
yRKBCMGmaC0gbEmW0krN7I66G6DL7SzzVqYg7fqEWuvHT+DSWCTmCSOCQIPJ8eztA1BsKPlVRffH
LMt+k4YxfaSCykivM0N/fKn/28mtByPj3TWEgPUDNeXtxfSwskszjYyjC7QFZPQchfpCwyTfYfn7
r9CWZOrJcsSibkwTnYTQaCeXqB+tx3LSV2N1CKfB+mMYObylOI3phoEQ6mcfgWV5RJWgHGn5RLeR
DdfSd1uXYr1uTvZ921qsLf08Ao1UhN06fqpDMfGDQTqvKM6CV7Wu+l8RlaJiM6Gu+6poeQpcuVWs
WwhbNv7NrqF7pgAq2tVRlp+yzlT0RUlaj9uS7Y8BfHwQ9w3g5We3DNWHVFVLa6cmrL+7MDEy1uUe
Z5MfBCrEF+DdGg0qa0fZ+pSh3Eja4h5aTLGTVffgpPm0hW2t5i9jmgHJo03Q4i937eC3Q1j9bV62
46e5EdNrOWbNjyzpuoXD6qa/9UZzKbUqldntAtXOnoXLZEMicWj+ZlWzTT+wJSW/gYJ3tCUiWv1S
Z05tsqlq5Ve7mYTpa6NryD0zcwUGRSWrzi/DIOz8RkkwGofuwHsq5t7unnLUeeoddeAJF76A8UgG
emV/y8dxVF4KikEU5kUxo8erRL2HLlFtm0ShmUmekWIM8N+BJRDxgyWw/WyUmgLT3oo0Y5NVdfZU
R2qket2SZ3JTpVOb0e43ROxlacIu0Kx1p4DlpxuJ12ZNui2dot+nWjOFZ0Ugb99o/YhnIhVEqW2y
dqJ0GTrpUnbF3tTtIm3kwAE9OFB33WC3N9Qbq/ncGFX4Q5idBrA+Mr4OxiyvqrL/ij9W3wIHAMNE
HoYukDPX22/BTmLyzYIK/bPh5sahNY3iZk6bmbpmKDULtKKCZM9UDPFkD8SCeUEHb9RXxlmpiaNV
4zsW9PBcK/RdvCmMCVSq3QUS3RDlMhzIwcjuojpKb/Rs6GOvhrSO7dAQvLjBTRpBq7woYhJDOHvs
zLmGf6HTNHnAaQV0x0gjh8JZLvqZvchY/unzwf2hyNkmWGBW+880qy2iNecqe1ILF6tjMXVOQIhh
74pNUM/tn8CxapKfkqilERLO+cL2dhLhdeZEvPxQGdW06wy0aHlsVuVmRkUFuBQF3Mh+VA1+5IO9
tMiEBa0eYDedEIe79udUlucC6OUr9nAUNUkuSKoJa4pbhJNN0zExJ0Szc07LfVc6mUZ5Iuo65hm6
tg4BIalkYsA0yHOwGkrjI1xHw6sW8fi2LOLiSZWqdo8pihCnZDZLliKWJr8wZeQclCRRmn1UgjoF
VulED3Qxsm+2PQ5/OuJ2Ul+nZ/8k0rJ7tQ0pI+58gLsb2vJBAut8rdEE9nTLie7yWZZzvHwdAQQ1
JmzqxLM9J149u9n3BAVGwUzYoFHKqZzp8Jc0pA0BPBs2oWpof6edUzzFYuhfDLMfvo8RhSdPVTTw
TAbVd+nPRaHZ/qg1j3Eff87tlq5ma2fGV2JJ6B2NQ1N4amIOrUc3FleAYVYaXHaXG+pndKPIV6ga
ewoOkVM2pXsFbJMPJCZn/mCoeI5USJ7QjVOr9Eyt5BBQX+wckd9ZQi3DTS9TzrZJr9kt3SYYUiCu
axe2m2KE6DJ6WiOeO4aVuk1ghnCiZQZbSukOeJRmnB/n2shf2bakrR/Qm3y2mjj9PmR58sJ50T6F
agZdn4z2Euf7oC9xjyIlVoOlcxFMdLrjxxJxFpEIvfKc8Q6xT7YDeBmD8B9EGDGgTHZfUehu2IzW
KR32uN6y+FGnjlArX6uevdfMse6xByPMkQ+eCsuyGflns9GkOcWsqLePOZO3pMMsp01qinQ78wL8
Rta0YybH2Ztx0t5ANmnJul6c4YWm+eUY/ASwX+9blM+fPl6YL2yCICoiJTTZCPBndQTo3LxACROT
M8kMM0J67pxvE0fC4MrhetnWraY8+KOcri1EqOy9V9exRlv0bFG7Y5A6420+xyYpVgYq+FILD2nb
R7Qeraa8ctULxytkgBzl/pIcMbatnjrwp1mNJ+c4ZQjyHaslNd3Rh52coJPRfn5wmrzw+tQe9+kY
yv9hh4n+j7oarntgCNpqA15NTI5DJ60jjP2mQQWYitGnsgO5F2Z5PbN1CHT1NWtG58C5Jf7lgpgc
GIFWOX1SHGPUvhBpKlCHmA1LHnI7kPYfv//VHpDSqkr7gg6SpVHowRL39gmFY0+Nj1X1VGfCODsh
anjFEe3POmPe+8+XQq6Kos7Uac+o655VYSmG3riRcnR7diBun3a+nVrNs54E8e7jS61G23JXgoHm
IgBGF2msj3puWg/BKBjVdZd/yseJJTSpDccDzyLvUOHEKLzUQF656mq0/b3q4vyBRoT+/t2Bwh0N
I3Pr3jnGHWeJagisLWmI1oMdqCiuNNrwlTHMO5tplKAU5ZpbfO2H+b/rgzpgM7+QpszVtoIwgqSv
FmOfQPHi7MkJ648aAAti60vjU4/1IPZLu5b9NjSrTieMJ+nuHTMzv06FmkRkotnE3giphoeAfU9M
WTHqa6+hBkhbvkSmfYTgLMqNEuZA+D5+ZRcGIlw4vlUotsTdrvdEJaaAEUNVfjJK10k3NcEl+xJJ
TLrrhLSv2ZYuDBCmBOIFyRZcRshySv1nOi5EG8gsmCDMQB0iUSxVEnKXqHO2G2HmkggI8NN/GkDJ
Tx/f5roSsrwkPBH04Wi6CV1fVxkxGfYZTeHwVPcCJR8Lvo86NNlXOJUOuPUG0oTrlm2vNvlNr4Rb
fXTVK5P+un387kesJiYwFqMW4U07uuSZ+2XTGD9im6iNCA3lzsyCYmOF3eRXo/s6lUO1WTY9tAt7
98oXsxz6/lkV/u93UF7mcVBys/XVqqjUPfLpllVRQsXfwQZsP9sWIUZ4BeAYL8mjHz/9C4OMMaTS
qAODwqlsdd8o5nKzyIBSGBUnOAJA4BT7EV4BFEA5wQfbjy+3WlyX2+NYrVu0HWh9cuW3o6wcIVCx
g3MPTUjH2zOI7UR73gdOcuXj+cs6XT1Ih/GsLd1AOpHrRvTk2JEG6Mo9yDLNHpPIxNBRUcIIgyD/
3KFMNZOJTR1btDu76g3Qn7q901vWvXKQn6cJbhCEMfLRe1EdP34IyzNd/zRKUEvoHC4U2vNvH4Ir
FUwoQD1xCCocV0j3zV+TUOhIAIvwMdUEx3h4Ez9ACVTXZBIX3rdLn2Uh35Cwqa8Zzu5EUdlCLHNC
DmzdYv4Sk8eqPMttq3XWz0y0xOGy5rXlIUE5rHpzpMmvbh9n96Hp0AuPS4Oskz402N4qgcm2nAy2
a8ykS79yIV05WJWpDbqredstBiVMhxYfo2RoBpUr7lBxJhsKdtcGysVLMR41/GGsUOvqkoZYAaJr
KY7Aq5wTWW/93oojxR9mYoI/fu+XZjqc/AvtR6WWaayN3pFWk2UoZiBy9qAdG9q8iJ/daQvsSN/M
uJ9uqRN2m4bDjRfmdrYFjHutg3vpfp2FNb8gwxcUxdvBBwAU4VunBwdBaMTXggyN8GsqEuepLuxA
e/z4jt9fDHk8Xzv7aZtnvPadRKLsupT4B2zNMnumMZdvWphXHNFJOrryxf/dmL39rDS2UABL6FAA
a1urPRrwDSTvGP2xY/fW3w8sFZoHymp0Wc2ABpOmPMl6E8dRjhGurkOEQB2Rdhv6Ooq9If0nl/e4
E5xyU5aSeakIrTz61Lckhm+rVHW/DmFVtxsLY48DYk0JiePJQllyNLYmMt3OaoO/5GBFjtociEt3
yAnrhmEkYs0mfqHrzOCaj3u1atvYeniwdMIFc7dFx+Lt20zcoUdrTS5oYavKpnOWNJy25CuV1T1x
uJ6Mybn++J2uVqh3l1ze+T8bBc6+doIzNyVnam4JChOF9TXoMOzd6kT3DIdGtDAZP77mpdukFc90
yc4VOI2+uiYbR8rSIfJ0y+gMkt1k86o6pLDuIzVBb64OSm+/zBXix58fX/kCzIrVA0CqjtoBlvh6
VNUYWPKh74MjeseAlNkuVlEsyrCtISlakGPvxzHQvyRdK79EzaS7O6fLYP87RkILIQ561Eb1BFJ4
+/EPu/Aa4FFCAFowDmiIVosIyZl9Q7ESki8NM/StabGVLhiowsy6H47eXtkgrRbuv2+dpYqtKHtp
/LqrGbmwMa0Lt8C9macB8ATF2ldk/1570asJ4/9fxmXNZsleTJpvXzSR4VHrFHZ9LPUiHbxMxIhm
G9Ik9ykK4Wtp0xeG1Zt3u3qGUWtTDakl1BM3DY6sls12jFKS5aw5uA9qVAgSf9Xm4xd34RbB6VFb
ZAfEHs9dbYEQHUZaWXfBIdEJ/dxEcOaKfTG68pdNQ6O6crW/XYR/ZsXliUK/ZdNOO9WmwbSe7/OS
v9KL8agagZKdUnbxzlZVm8E54GwpaS24XTFsG8n2+jwabsk7bau0F96EZVp8qfC3F1u9Q/fzySFa
CstsigSYAMbClhsjsLVp//EDuvRWqBBQB4Z9g4FvdRIh126cdKOVR8u2y8zv5sy0PFmpNBOwuIfk
MIeZtknKyCivPKxL39QS7M5AX3CE6yjeQTMyNatlchJyUG/NqWn2czrT8JaU1FXRW/7Hd7repC4v
B/Wf4HQHFA6J32ouJdYwMBWHmMqux8JiGBJrAMla0G/pvRqT3JLgR6ZRTdI14e+1n0IQ2fDBe4Wm
Fg9aROJcixzToyxsX3kLFz54JhV20CoTH1Sa1bfBmmMQ+arFp7AOyE/NDX34ZKptdhVtukjG1gOU
OiBEQr4J1CbLD/lnPanYqJbVCE7bMtFdetE4WRgWwnb4aiVhrp+7JJYakacJ/k2LgCNSTmPDeu5Z
069lx1y857/6MqFhVbVWP4VUyUl183g8Gg6R355rF93k4YOZtd3HL/7SHGD9c6HVNGe2sglrJS1O
XTOyx8a52zwTUzHbsCtUghc/vtrfqtrqEVPQsqkxEYSxmIDfPuJkpIJAeNiCpFbmE3XngfSwRHrK
SAidWiwaSdKWNrLSXprBgMwoKQ91Y/+ZCcDe5cpENThbkryCKDij+VP8oFlyDuv8WlV4mY3e/VJk
hYwEaFdU+N7+0qVQZi/Cj6NWlNLTwiL1lQBehUCIdACKOW1rG/+6A8KIRVhRr32Qy0bi7fWxcnJm
RPPEhEll/u31QWdGRta3yrHJ1PBzLpXSU2a1+pJW0/hrJhSXlkmM6y7AqTLQScErGI07a7Bjupnp
9Pzxi3s/E1L9sVE5omkkXX19OM+UJEwyQ4dcmePoyPVS2U5qFntjlbyMVCfpbrX/g2qd44FKHYgH
Ac/x3UovLWRWkhNiVuqASLNq2BhlJ/7guW0WUqb0xqkk/qclL7Q0ya4jETu68n2sT0pMjOwxKIPA
BkEbA4Ht7Xvoa6BYlh4nJ5pcIWxxAAkRfN9Da83l3urt0NdrWhIqsJtPWHW6U9UF4spG9/1HSvIF
2nls5GDc1XU4l5k2fTUMYXjqkz671UUa7Eey4U+2Xl3DP63LT3/v999rrWbbxlKSIA1m0MVuUT0O
hozuUj3uftHHlvtMRFGCb9Ug6rQp0Ih7Rk5jZdPUU3iXoc27BiS7sOllpEOnWMD5Nu2j1WdgVo05
T2ad4vwMEq9I3eyBxLByU00BHUR9GpV7F1HofZuldgvhWSGKve5oSpGS+SAdHXH/x1/C8r5X3+W/
72JNcKlSuw5Lo3WPHeLj5maaUTVtMiduCbPMyKH1o9wJPlUl4DKcv735+N8vj0KWpDba03QGVns2
vVPwN1W2fZzt7JYJ0uX1qCLet8wjPu9VuZsCetZXbvr9dmR5CyyJzIUcbNc7RTcuzbwpYN1TD2Te
LjMSjryiE+aDkQSiOMf5SBjLx3f6/prgaWzw2YaGdF+sQYB9kVrIUczp2Lad8yntpb3TGgZY6BJG
VxHdc/vx9d4vudwjpUe2QFR63i25qjstAa+oJRqnF79HiAzoesP62mnp0rfMfpspZcnaA07ydj5R
MvIuMzUfj7NqF/aNleLGYsZWemPrJJiKrqwj7yduCFwgyJdDIxryNRnAqBqrixpnPkY9U+1dA47d
9rNmrm+TMIbgXcWBeLRbK7lSzX3/9nia/9zmatrUI6xkZh6BN3WAtXrJlETnwRDDXV52yqEKzWsT
9aXXx5rMEQMQPODI1Y7JGAOnCpieTrUwh18daC/b7+rarbcfD5P3D5Sjy3IVhvjfB/v2/TVu4M6t
W6cnJD6Rb9dmcYrYEEPpGn82Xd74kRWkV6wWl8YME/PSB1508s7q5OQ4s9GCPi+O7Eg1qj4aqVKg
Pu9C0tR2//32qC2Q5UtnlI9g+Sn/7IGjrI1mt6uiEwkd+OQKlRAor2kyjH6gtPWfgzuj2ZiaEPvY
x1d+d5MG5x3+Ax/C/gI16tsrK8TZxqGWOEe3cZEqV9CPEiMKPgsnif/r8+RSC6fkL7cZIP7qG4w5
f+qcKNCkYLsCEttz2jZafd8447X0yXfDhUst+10EDShWaTq8vauBzy3r6jw9JUTakQBPFnC1IffC
rbxSgX3E5jaR9/Pc6u3m4+f5fueCRpqu8dI6xjXCPvbtpcO0pH9fttMRCg4oin4yODDDcCCFxd1V
c2DfKgMUjdBKYMga4ficsZg/f/wjLtw+tf3lCMt50FbXy5XVmUXMnWcnkWHs3lSuNFVfL+3xj2qV
MYslJCKWdWLBr0qKlyf7ZqGmqv3vpZef9s9INomKtWikFRCrwy8knPX/j7PzaK5T67boL6IK2MQu
4SRJRznYHcq2bHKOm1//Bu68K8lllb/eDb6XA2x2WGvOMe8Mzhd7HOTGWUzoKWY5OIAATXHFVq7x
bHX6LF/w4+5lk6lTp6LCQhftg++ykVLl4VesYTS3AnXbxkIkFjvy/ezdWnTfNQbCVxL47EDWc7x3
+8rZ4hfMi8IU8ydF/z98YNtGGsD17/CH3zu//zwQQbCAiDf23NLPyRk1Q/bNgj+2c1xq/v/82rfb
5chApx+TyLsJiwPb1MeInrHa9e4lG8O7pdeXoF6XXzVI29BaZv3r3y/5YcFhxgI1jbZgW1RRTLx9
3XpPujAh1i4aVqxw/jIW5g0OCd5ya31VFopHn8xX9m8R8rsRtmW+cDjYJBMs6W8vmZtxi+F2dI6i
UU/kz7/WOdrjBVVV2T+wCQV4sDxGi3yKXf1Ywffz3KQ4Vk1b+fXkfG9jHOeriJadlrim36T9b62c
dmdWCVSHWW28onTGbfZNPWuCCz5m83lUo69NtdTeWG17lURRAiNBsrEaiuvNsW5yZm5U4rGFGhhI
BlJUNNejWPNAFZi35/GiWPQ7t6/3ouxPcsK9BFHzy4DwTVJyRPZS3rkjR7umVw5kJ+RBEmfdRUVt
Hz4u0rC2cm7Jaq7w5ZN4A0Ont/D3r6CQF1Lpvq6Gw/l9sU6zjj6hKAf0fI4VKrKJ93NPiPls+I6K
z7hG67g4kj+iXNaWchbj/TA4e32ySbsn/d3nyH3uqyqsYhglKuhlWFZDGocp6BRvrqqfbtv8bPrh
Gsv3haWwK1RNdGK0SKI43seO8mqAOPJjPDWtS9yUVUccX/OTW+bJY9k014KYcFcbH6e6GnzMuH7p
Nk9EZ+eeVbgnIDtHLXFuV5eMingpqe0DEqFt93Ny2iMhLjvHSo5rb3b8XPXedOQdW7v7AZZgpxq+
u+i+o5gBUHkqZsUNsdehkyhHrU2EtxjFYw/lZEtU59GdW1VeFX2OJLoIVScJK0XcU5ZJPZNwcZEZ
V6IapJeBafCMRH+Ie/VinKvTWpQvih0TGVn9LIvqoiLGbIXZDCJpxoYkTqIobqpMzRHPL3vk3GQ0
qvmPfuh2xZjdlIkC1Wm9EiL6BqnsmcwqX0TdizKQVCm6K2Ox7xurGn01Sb4jCd9pc3yg2UE9arBe
Z3W8QAD5DWlcEVZlfCC77aYUZPm5wwBjRXmOigQhoEXOphE/zTQefKcD2GJFN50ivtmTE9ixetWi
bvWmhRz3jEQ5P8211ePsE0JkO2Z2fZ4tMoudTPPGabnaFhFAtmAvCgIWbNImjXyPm/opIWask8UT
ZYGTRcDPEEchMEd/NOJzP5uHEiyKiqAgL8wHR3GuOjI2DEPe1U0PMkMWni2nnbuMPgZu0FX6laKw
qZuKJSQceicHa2eVw7EkIQOT/EtrVWGmuGTStkE5R1Cz1t26Joes7G9FYZ+70b1ilByqON0Pln6i
hhAAGr3i/3GfUmvw2P8cono6K7X4kRTro6aMG48lVBH3jcly3QpKCmkbjqLy1WV8WcY2TKvkmOip
XzZoB8byIhqV72QPVR5ysHPWjFcaw8gzkVNmQxqYykhzZDmbpXZqRhG66Ks8TZm+mm6yI04zGER/
Iwvp2+4cznNzmC3hQ3l56YzuQcbjpZYgwoUXwxl/sdDZunwotnIimvy2J8RU4bHAaNvnThfasn8s
aoW2ZvU0OcWdlmIhof80TsLyksK8nSHjSsgjojYv7MwMGSXYNSjmtvqyAR8u0rU4GKn5SDzpvm+3
12E5oRIN+2XQz22TPK5RdjM08z6LwG4slk9F9G6lD0/h+oehLKnv6tEXTWa+2raHulqfgcRAoMha
GCC1EQE3mgzUo5GkK4mWbknPMZt4r631wLCtOdSzLStKmLBcZuFrdhIUhaaEukh0P+vG63lev5RW
+X0ZraulGb8N9XRKjAzhcg/Ah0Vwx7p+cFLTT+lqaGYZlnl+6Bw1dLjFxJ52hWjuOmucseo6qErn
BIl+dj10+qO2TIHSxTvTUfD5FYdGdX7FcebXZb+fKrZoYNccb2zYFqudealn8Y+pqfDlTdOjkWI4
dCLJ12Fhv14R/Drj0bbic9lNMKlIcTWbc+rqt7z7S5rCs48YZvWmBvF5YekkbK5fm8m4LQ3iNo1S
3MypbnvY276moFrSokUQvfah2WinWsNwCDT9IGNH5Wys+lPah84GcxyMqxm2cqwBUe/my4LukWbK
UxMnV+rmHZma4qLQOoTFdn0UDgWzOktnz1WSg6H1u96WGZC55DiZxZG3GJDmd2xXebR4VgFa8xsV
fbGHpaMO3GI56Zl+Sob6QiT9Ayb0FyeGUTYkg2/G1uUEHqsV8Q6ADgKKMhztGT9vHCTNfDQG8vmi
+lZsuDowKxAwTgRwhFXV0dHtvvJ67/NEIWWTg0htMISziDlGOSEHL4LIdS6Qx37VSx1gUWF/j5IJ
k1qh/nKU4nLSyp/mWmgeOsOdtJhDISjM5vSykCHi9Z2CC5M6WiHKS5kznUsNu+Y6HaduPkeNeZ23
8iJ1Vtuj2Ff4+bi+as7SnUYTvRXCbYhLVHgoM0VNPnn9YJ4qmWEajetTuUZwk6zvINi+0TANzCk+
oLPqYGkmB0q6eHnS1jNWIUN7nDFyTKu661X5kNXOHmjRJXyKJ6pNPvPCQyPbzXdAuXtMkwsjb1jF
p+4KSO9T5AgMItN46O3ql1rQkgCXC45Oi4ZgLuybSE7XbYpraGobhnl/Gau/RFO8zpX6XTSYRLBW
+K3VA9AxaQ8bh2HB1GOboTav/YbJOQ+kEsO+gQ+TrcvXcRQ8/VremGqTQQeUgZuXYaptbjDDIMA6
Tr4kQjzmMsGYyirUTCq7GOUAPyhcLCBqM7O7upZ3q9Lf6vZ84sBw3xbJ7E0WXcdquYGKa3o4OALp
KGfdaVgljZ8DZpiqrG4kniPuMhxa69c69Rdyy2zr85t5so6q5Og0VGEeP/aTee0U6dEoHEDGeC6y
tYJ4DfUOjvROj7o9huU7kcod4LCzM6/BwjejDOJBIfHNF0ZyVZYDHd7+GnjddavI52wBfBfl+7zI
nzrAhUuR3USGs8tsySgcQRcZIRWmL24+HOgY73tbOyvleLaldWV24znv9N1IMqyXJMUvRIuv+Tw9
dKW8xIRx3YyrT7Sx4QstPtc4qe2+tkkDN0DQRA82JdZymMIsry/nognKMrqeBJ6EWcl4lisf34LY
ZDlqnTyDQ2MbNByqjPXc/ZLqzdeiK69q07oDfnMdteWLCt3dK2V86/T5IVeSR30Z9uq4SanJB5yy
+Rl9tiRv1Xkca2hbrvvcDfKiTnA1RCnCGbyQo2eN1f06iutEG1/SVt+5UaQH3cj8ig9iv45A8LRh
o8PhYaKx7ddxFbr95Ldl7Vus0GXOHpEDp5Kr+4lEa2+hbD2NM3tkwmWbMg+yRtmR7uiXlvqqZ/KX
o6+MgqS4c90BCNsAHFsf5ktdI/w2SZ2fHL7ZONQ70JFnY1xPDvwNu1IvErNhEla6H26WkuDmqteK
Hp/iCZS6TJ7rgZdCpQBLWPtrGvKHGSAmhhq/qhdfFpHqlUZF31+f7o2lOdeNc8Qa+lRpymnI+n3J
+932srGWMGxtaO75v+eocmbT8RxiTN3+6l3Tu2857jgZAClFJQoDcNvSRp6dTusvHVHLGFZEQX1S
j/lDqYJEQgyIVGRMQR/63TUj7C4DCeYaRdE4mr2sartjodYEiEFkI/QaCr5sxohywSpOqxExUock
+Wd3Jz+CfjsxkpzWGWdvj3OaSGw36yz96AwOKecbG1zu8TKK5TRVllp+Upnd/ndvT48mZ3Gc18jR
KdD+Zrr+5ziulKro1EpacFQn+36ZWXQmSJ2hlQ3WLYmAMxoIK90bVZLtF9rAnxzRjT8dmIkMATVG
e4Wn/q7BOVRLG0O5MOh2Z/ZUecvq4sRkISpvevABiY+sjMObwN6jY0AVThuQiijbsFYq67WJBczD
mpSOF02drD4U9ESroNBTXIDjMHUmma+ktfsc2UG5l3ImWnvObGf1kLsBOzDWcVY8zWzH5cEQLTZC
TGfxjmpUm/p15Zir10caa8kC1qDa2/loQIkeIOsTiweO3VsixWXW6ovJwYRXVpX52s/YAi2OSbpX
V2gOvbJWpva4Tumg7bpm3YiCmeq+KOlaP2gRTZsT0lTLxG41FZ+lX31oFJHttSULoBXDWkRV4u1w
ku1oOBNNLVD/duPbC1NL01TxVWpaLbBERfoKW0Lair08/L0UslVK340sal8s9FQdKbu9L/wpid7E
Va6LY0uc0expY748mFU17f9+mT8MYGo7KLFQfqH+eq9r1mDCrmIxuIytymZf9qoZAPma7iajq+J9
jwtUvBhKKbJQTeJyCTb14M9//g349ZEcos5Bx/wet6SzpZnTxLCPabf0N70UxX065NjbosJcHc+y
Y+dYLhrCvA7qLb30Pn/++y/4WFVDuAWRmVIXz5pu9dvX3K01isM+SrAK0w8wIhxjmWIpYe+K7pMH
/ody4iYkR5EGQM1B6/mu4FRmpKG3zhRvzPCSABvri7rmMpR51J/KXgMPWS5RsPQYEvu1HsIUojNW
ba0KmD/+0TKEF2ST7jK6DWRDlN7eVbZFhzs0LcDAxFVqEV8zQeJInee1iLpPCpcfZyquhF5sq5/T
pHqvUhdj7i79OLRHtRHQR5dFaFfFzOZaFJ3wLYumy9/f6R/WIyQxm+wK0wvT4/tvV1vidtWZ/05G
lGVB0k+b6SOhE7KKCqYUUVw+EBXlekVCfL0OlA3GArjp33/FH0YWT3fLYaIGTeT3u4pmulYdPGiL
rn+lw+Gm4lX5JS3QwZNt9llL5OOcsWms3C2YhIY9a/DbYcx+Qp0ThtbRBrgAplPneLMbnCr+TGDw
h7vChEUgkv6bBOi8u6tec0a2ekZ6IhRevZkxwx+kWMYrR0bOJ0vcH8YNwjw+SeJGyDJ7n0FkjFG6
lr2jH0wF96KF6O3ZmFprX5npeDuuhv3JNuYP19tKwTw8JkNaPdsz/s+K7i4KIUV2vRxiY14fRntM
Xjq92sLnzfYbpp7xkw3LxwkYDsU2MFDP0zZ7z6zS1HWx5xRMa7usS+DCh/V1G1JmV1t2wD7T2FW6
WoYKtPwgjobP3uRvCdTbdQaJEg07wRzwm4jx9n7tubczCB7sUIHjbCKQVqPEXZOBGEZjajqn1NKp
zPBLTHOHerkc9i6+/2M1DznK5RUrO41hu7nslKjIPmlA/2Gc0X62rG0J3piX7+bKLFq1qAApcIrV
aCKZ1m6y2Idlq/pu1eefzFAf34SL4B9uwDbM2E1t//4/b77VUlWWua4cmqJtFm9UzSWQFQXual3a
B3XMCEXQoEpiMym/Up9Q/9FLwWQMiWvbaiDPoMfzXq0Mmw3Be9E5h8yYtOvCNK0TiR7ylgOJ/cmD
/cMqhB4DDS+6YVLxoBO9vVnBEuUktVqCHTN0z47GhDZ4RkEojZ8MK+88a0NkCZoVXuVwVmxVd7qa
kBS/OG5tfHbnH7dZOPbYv/Ll0QGi+f/210QrgVSRIZJTOxjLRUKeMuAJtu+OiaxQn5Jrma+qn1f6
v+/veAxCY0lCVsNAezfAOA/2Hc6tBNl7Ou+T0ZYhYX31fd8K5eAgX4FhknxvJgIo/r4ufBRRoqLG
x4KCEm0RXfp38wzyaZBj3RofMxLP9FAjt6zyJf/FgstCiosCaxu7kEEO1UEZ5nX221iP8908yvlr
EoGQ2LmyBK9PNAliy2Hi33pdY6zGBi/mP41r/BuQAKYi+aRLt42Nt1MGAvDftjva7tzCu58+OnnU
gPWI6UzE61mBxH5VqbB0KAjlO2PoZMD2WPnkgX2cCtDAbAhFg2tvabRvh0jmSiJfCiM+KrhoDrVU
YLlVthIm47r+L5dCLM4XCLhI/Y0a+M9EEE9Gm4HoKU6bkW1vdFp6q6vaczG3+r9SWxkEDD/0gKaJ
Jvp9Z31NWdOyro0ODRJ/ojqL1ehh7kzip62k0Wdz/fZe3r033td2WFQ3s/z7w2pisO/sp9w52FZt
m76Tunmz00ezKj95gL9lHu+uhOIWR+a2wUX69W4jUs4lYJHIiI5zPbdYEjnSAbZQNLcMul6B4BN1
reHbmStY0p26flmczME31qZOWKsZvq5uydl660MLFqhhAQYmNCxbxCdxPwVlwSTNjs3cOzcWgAM0
pH0Z3Q565VwTlVicbCeK1oCjoWEEf/9uPzxDxEkcyCipuLy0D8RQpIyVlKaZncxxbuIQtkdjhHJM
pn/mOXAhi0eI0Z5h/8G5G0dWhniOCE+XKF2w39aXWK9cHzoJ1dRZUraq+s9E+h/2Pts1OZYQqsZ+
68NpYKxirXKtlgo7tRzzJV5gsyecSWg9Imtr9qPIaRH++wP97zXfnbAXuPblQM/6lGyo0sDQ2NPR
Oiym9pON3YflnZtjt0qths04Etx3U/04jq5ElZSfnErRUw8RKuodWwJIkfEW4od3f2FO2GWZcPD2
0m76+43+8fp8eUwVzJ0fQr3kWpWu3pHjUBhCXoPXHHzcQJKyxVY+HhrTn6ItU8oogDpp2nLz98t/
mD+32///y5vv5k/Ok0u/qMB0XVfGZYD9LLuLxt6hzh8tCNH/frUPS8Tvh22gNketwv793VuFTees
WV3yJZJQ06bG7EeLPh31ElGEXCqac5P9GWP3j3eIRAs2OXpE9rNvV4glwgU11GZ6IqZrMxLDNW6p
xs7Fs13gAvrkDj8eL7db/O3sYb/CN/pujhNaypoLRPVIkInognm1+u8yg1x8otVJmoox0PM92mne
V5cWcUVRUFe92YezU6af0RY+bufIY4RFSBWSl7wVBN/eu0hkISoNQWOtVVnYzJMWwi1NDrmrKfsl
rcu9vW4mh6ZE86FHTkq0ej2fKphmO7wj5f3fX//HV7FtKzl+A3/Q4ZG/+zl1hqJaVUYWa6MFwiid
5lJNiZ/KMJV9stb86VJbf4eaAqVnshjf3nmR4moYpjUinQJ6mRdBHFV8tDfDTZ3m4+vf7+vjN8xy
ZoJT2Iz2VKzeXawXrZXngJdOPdmH96qTRjdLMTbXUmUjSZvGhozPV36M1s6Kfbulw/s/3C4Vbg2D
F5shYb37BWO8uFLDX33gOGIfMczzOhehgCavp0+Wuo/fMKYl9KoO5hVEpO/t5aMel8ToEoKY6Wbb
eKOVdMnF6prdsRaLO3h5Ek1PbakN6icX3u7hze6BTSU0O5tgb4bRB3suXJ5JLxaTvL1sMF+HJGse
lqlnIMelbSKgkubS+9DjFoM+T2ckn5wDPx6JN7fWNotsni2Kgu+mSsRgqG1WLJUpA3fya0EIiQ8w
LbqObWopvkQN8GymraCFk0zpg9oidg2G2oC0GU1arIbkEpZwL8w2Nnd/H4F/+nE8GHz/W6+FqNtt
g/KfzelY1OhWaqo7iqYnzi7JFld7TIyHNabz7c5iSXwqpYJ03pUaTWCTPDvTbk+gLGvuLNmzj/Hz
AKhj/mRC3C785q1xcoPUDwNi2ze773+YmyY1hnnbPFaLaJ0QS5PxXRu15t/J1ZyNMULgzEfmD7Ti
7QOwK2QFCNGRGMOOvo00pRk8oRf5LbUgvItYTaYbrRr6f/YScyYHc8HRg1Ipae/b5uk/D75JjEkM
4MWPWCQfE6nDZ2OqSXYjRetff3/Jf3iUGhQnKulYezfR7dtLSdnQRsfFccz00rkpMi2/V1apH/5+
lQ8zJxVJJJYOvgLeFtj2t1ex7V6R40TZ3RRGMYRF0ykEx1VFRhreuEVJ/f1yHzaXXA5dJ75UfAxb
2fDt5daJQL9p0ezjJB0wFBnhN8SVuR1gwpG4rPu4q9mW/f2af7hFA2QEjlO2Icxi727RtLoEAD3t
uXglMa5WtfE4g2SA3ieS8O+X+rgEQ1Wi47rZW4EOUf18e38seaCrlM4ipBF3pMdmVpBKWCY2wd6t
UxAEFA/lIY2EhlRLuulJs0ap+yry7RlK24C0aZmj3PgfHgHuG8qxKpPGh6V4plA16VZqHQcjI5J1
WpsLSAtJCPm+/WRt+rgl4hGAxaCXoOogSd7j2KqMh73mwjoiexQHraiIR1vl2WKButLhT/vIEVYE
H1LzxNxpqDrlZxzcD2sHP4GWrNiYw6h6xbvZQc9oQhBeYR27onztM9Wmp5l8B8eZZR6uT3XXOkkX
RFFmfXKU/8PwZkkGe21hNKVm8G7RUHm7MjMz9zi3mfCbtWt+1tpsudjdzIFoC0fu/j7g/nCnxHYI
gd3JwFT3XgnukFEG4pR5UBqjtQZyiqOfrkQI6CF6mL7aal0bXpRSlfVMW2nLT+7X/rAXEgBYOM5Q
PIb0pL+HGxsEvStok61jNVQF8WvubN2jW8ykv6L2nEj/HVimjUTBYh2VrnXQ1S7yYqVVcy8FyauF
itZjSGmS4R6GjLZLKvRDS6OuX+xCaXJorJ2+71pXvy/XtL0rFpv6ZC8UE1x7AVN2aSDg907T4qrX
SqheW66pMaoxo8tekKlx6fhOsfLptXeJHoTBQyHNWwGsHJVVIVstkuycYtuod4U7mQOKnrhZA2Rd
pXutxRy0e+o2MrDqOMt3TrGUD3NSwum1m+LE4X2sQ3MSxbU6DFUVaGAlbNiuUFugGuVq7ue505uX
9rqI1znaBLJrneITS6NYgIJgKT2VWZH7I1sqkoFS4WloknzMmfONJEwjzGqr3cmssW7ymEhIZVDl
viU08yTbqnpm36nv01oxXkpnMXeISgtfnQZiVHpkN16Fb2TwKyDNhCoq5j93LUyTzwxfCrVTENf6
28lu6bY+qotHFspN/Rqlwgq7aMtg0kEvTg1lTaMEFTN1cK/LuPsMevGHj42dKX5apjSMhb83Sf9Z
i522dIj8ZVJz+2YJVwfZt4II+HagivZITML8Se3gTzMbiDFoQJgZcYC8j1cqrWgYF1xCR1aO9FBE
xMM6SaHdmzrUUGcwkhuqosqOXr3mI00zAtSzn8HO2NpsC//bPRZ2Q8MRBFrqtAvewyTdalRnF8jl
gSQigNfVMni89gMk6GB06gvd7M+NqlCyR4zjWYt5EaORKO0xmMs+ZBtw7Hu5UxVUqe6XIqPzDBPU
UwBGiGiezkszBLEgYhURwGNMH0DLXxCHQMtE4EkO3mQR7ALJ4MU25l29jt4Yjb8aHMZ+p9TqMSvV
uzw3z2k9hUP/6iz9UfTabY9joWnKS2Jo2Ep3YTI7P8xO/WoiivHbSpW7uRr5LLv13lDLJnA4gYUg
qC8aWY4e+p3vo1qn4aJ2D0ZchHFv3gK42pdl8UtJQF/LivJ5XCA37hJ5meTuqZDVLSIwqNjacCVH
IyAc+kRM1KWZYkQorFPUqJdu3b+sg31bsEU3dLT0rVP6isr3aRJqjnaLAmUcVRkJsk11EZscnokn
vAORI8JVR2y6sLDTKVjX+laK/OsmdxzqGvErYlKzPA6ZDCrzBSL2IUm7luSNxifH+RkSFJEi6m0a
jTcV2va8JcmdpA0E99qT3fdjmEbz2XJ6f+qyx7hsvgjiPnIdeqJbHoqFcipng8FLMyOkiYPAKw0y
mYiDmRjPzNO5b9ZCYWu6hjT2keJ3ycntyQ0WZPjlCM3wMzfw8qY7VRhbfcS+m2A2+B2r966qXOec
qHZQiPRWUxW5d6pk9QvDDSy0u6fWQJUxyXVXOMi6IbZE/Jj5qV+Sl1ExcRJgLB812Rz1yaoh/rWw
omtjvsm74SuVWwIblxsk2fcStWxVr9FRZgrmEdCUXqaloI27kH6LHnZtcqghM2UrGoy8YIdYoRy2
mvikVwnBfxURxRi3V9Izi+3oK4k6I5xKa4iMJuEgpF/8ZOf6i6pYl2lRYxzoGj83VQSgmLT0+Uvk
1I9DBusb9OMKLpi+XmBZ08np3JPFb/eLtmhBmFr+lLgNzywKq1xaYVqvO0t2j4WI70jjTYM06mnY
pGXpoQXLvahaJSIaSXrlsJzxVROhTt3a05ZCg5TePZtzv5uXem+lxnQ3G228q8mB3Vo5P2aSY7kK
ptqIKY8B9tt1Q152q+q+EPKMpPZGm6MTxYXioXTWb7ENTXnICEA3wfQHaqyHrlgWf5SotaMhnhEU
I9hdK8XvIyW0OyG9BfQJpgv6vW4CKbzpbpM1ccPS1kgIHwYFVjioDAJtX8aSwqQ6kjAjzAm77xqV
AXUV9YJYdOusrSjMOSbrgTOqQSzzcoeDZj2YzYDy2yA+OiYOGHHldqgwgfylutIcXJUATtl1g9/Z
8rtaT0SpjQx+4P43Wpm+1IZ2nTjDydTKzaWTeLnOP4CHnRXrUyo4ZQ/IpQHvP5kZqTFYH3rY99Pi
V4p9qxkSQyBN8nABZ/5TdeJH02zTAINSs6Eo7w24bKQIgI/FVtUuv4o0uXXAreoRpQQyRH80un40
Wo7GMwfP0GkEkeTFcEyqRsfWQ1hxIgrHc630wSjI/22RLe3zRr1BYN4c7FmdfK3p13MPAt2nmbwb
a+22rLMj28Zf0CLPlss2FNT4a7eKoC6TW4RHl3FOKnFM4PqcmoaPXpPE73W6kBPq7RZssyDiN88H
hTzs1I/K7LKW9RVER1izrTV69STOqVWoHiZ0w5sGBweZypOr+oZc2/4HrI+YVn723Jv2y7ZIRr14
cEm9PSIM8SfSD2KnPsWJjguGi3s6K0Gigfdvut7yRUz+NL1ugtozUiEq1g6igMfQzGvnyjKbwxTR
lCBCNeuxG0fltFUZdkNiXxRl8qMYJDGJ5lG0Ux6MnfE62NN+Vuf9LIGdAH7DuuCMycbGTpEq1t/7
KGPRiPaFVWDhzwiV7JABD3F22+IEgZp9VcklaCJCIbr2xqna75nuHHqO/PifEq/H1GFYcjfZqxLU
0fQ9mrIHN5vuu2htTxS7Ez+fiDoSSv+wOF2M8SVtYLMzERl2xaNOLppcuS0i8EHW+lWbVexNUIK8
YY0u1iX+ZrfNqcri/lTZxnNF5TwAZFX7qC6rXRFltadVkGwqLFUHozFvsHsHWZtfprH7jHnJx+sd
UFU+LgwOkIzpNypdhANr7U2SylB09b0j5IHl4ICE9QZ11rOpKDfGIHHcxy9ur3+ZbO2h3px9FA4u
yXm4itfqbqg1rK9msStMDPqNfqP20/M49uGANp2D/UAEt5Vcus0iPI6pRlBP+k7X5z0OcscbMASG
ulTT3WJXd2nZ77rCfk2MCA8Cwem6kfcefs+7pXeX3TjNeydvLyxnoEXdkQk/G46vddr3VapPo6Gf
dRVbtCqrJcgc64VG0oNSw0mcND7zFRsHNryh9wxYL16zqFHgdhp+T2qBZB8gviuGNHkxq5m0YFIo
fLF5GzHa1l5d5pnvJo3tZdiY/NUSMYaphazfkpjNhD2/PmEdIdG5qCVt2xz8dN4u066syuSLXnIa
MjMnOpHhThonXp9lTjXchitFO0t7wC3U7J0JqWU3k8ntVMLZGRmTYjUR2bDozmtRwehTFAKkcB7v
VBTiwWqlB+JNTAxb+J+Kth+QUjQSl+FAerVLyq7vNg4p1IOz1aQc/GfNk+ZYkLiE8aDX/ZPexcID
ajl4rctgEV35nBIBr/fN7W9kMsPxOutzYqEBABLE0tMLTFeat5XtAO6JGxzoGB8TB967ZQwa8b78
La7Ui0FVLkWjPk8Aj7yEEO16Hs1AFJwVq5k/Z+XH3DbObWveaHr20m5RZ6tyAebyuo+Hc6w2Z5BI
11bTbHwQHKya/jDGvQwSawp7w/huSXvHVL63yljxilRnBpqM8QJ+wjWE552ezFCMzCLZFwjsCTLZ
R2PXBl3RP1ll9MruRgtj1fzWivrOzLpL28meR6U4T3NzjZn6ixXpCEK1n10TnfK0+LlRIMiHIFw8
tg5WWe6bGHtQ4VzlcO19xUUemnfdF+ajn6IlQUK48qkwGFGONk7+UA2nvOWcumra08qPqpIFg9pQ
svOM+EPC3Aqnzfw1NtrvMkl5pauzA6+xj/Pl56gYma9r2bITa4SBxy453ran3HHuoEdfRNr0s3Ir
QoHxU511ayaGxhi/JM7IICCZNcQNeBWPbQIbF6l1VG72ImPXJo3J5GNxtpwsFiNS2hoLJR2b5Wlm
JSuWioAIXB2rJspQ6sgmRboOR7Uyv1FAem3b+W6oxsUTXWwFVao9Tpwlg23Aeg55V14vY6KZF8aB
pjCVV/0U9BMCurbGScyW8ks0oq/RRHM5J3geTeOOOsW5Vbpt0rC/Em8z+tQg1ENczMcGgm3YlBkH
OrQxpNfRsSWQOpXQtQzzSE3szm5nEVhdFOMryw4o246ZOzN0W0mvU+EkastoDpmKqn1c1JZvKtEP
IN08pEg6PnnfT1iGb6wyOTKR71qtP/eL9ou4dNtzZzoOFlPAVWJrr6h03UOTjq1X/h9n57UcuZKk
6Vdp63v0QIux6b7IBFJQa7LqBlaChNYIqKffD7Vnu0mQydzhxbTNsarKAAIRHh7uv1BHbVOOmu0a
Ezfs1IJ+kBTgmIKeuTUExiuN37t9E2z4Enh1V+mDYeXdShs7rNlhtq9o30ElQudklWjSBR3a74Vh
P7aBcSsF0Fh9Q2ytSgUKRuBs/VrZV9r46A9dfYEJSeHa9URe4BTnVchfQoRlzoru8hjvBUQLiKFS
i2F50a3aungsMHJd+50pNnAjszUHWXdpKp0EADZVZv2fZ0RCmo2GfcdWijDsNvPYJSFFDdVCKIxG
46Nm4VFu5M6W2WtW7UzoyQpEzNJQPHUlRKcijbNVZPb3eWrjfmJNwXok+WkS+cXMpesa04R10BXh
Fv+nXTKYNSwucLgUsHb9kN6bafdcCR0meGPLm8yHvKPj3VZloMDMIt/XbVrg1ITsAj4tuBmyojU9
ug4EJPbUoCqOKbwMiiNHkhgzKD43V4Ei6sMn1PbobUt6Y19o5ph5zRhb3kCGemYMvZ2uuHz4jxg3
KlcUxXVI72FwMg52sLNl3BRRRKq+a2Uvq2cSp4+DTzqCrdBIVVegswrqSX2eEus3wLFkE2XQDVo/
0S4cvZYeA6lEEbkX8rUS9f1Trtf9No0TdQvKavJie17HrWptNbMZPBGP3anvZEGyUjNFOR/6IeJC
pdhdTgkp7C5rxxAeBvN41NtisN0Q37tvYatW1TquBGbtg6QZqzhK23OMneydXHbdNfQKrbgczIGE
PFVVehSd2lzKRhFshRI8G/wGvOZ2us9yK7o0pS68NQzALwG38O9aLHEXBNPSrVIu3muomclaL5N4
q+Vmv1Pttt0Ukh9dRSIsHobIyLdjm4xbpKxUJjwwb+oI6SUtH22UBeLsRLd9ea1linlS56jR6HXg
bDCewrlGb+8MABHk8X7pdSpqpvTBwxdNbdMLMxPdnZIHbbJCvyvZlUPVXI7O2Hs1rPVTORrQ69E0
aThXAJ1isUii2LXOE0ZbsdeUyXBSyoXqkdU6F35kONTMCv/OaHyIhiFQGiyPpNxTEcPdqdive6oM
chnxTnk3ZpKybhCWp9oIU0SzAsMbQ9Pw6lYo2yQchScaYqZkKZEnj84PnRvs3hodQUejxqca0TWQ
cmW1Auxd7LgIm1iPdvFJE9oG97xJu5kampxpU0CvL9pqY0RZx77XTLfRJWOVCsfeyqUebQnh2sPo
VM1GkElfoeo27vMAvnA0YAeRghtydYLdiVKppVsXqeVyXysew0nVyXXM8Rr8SXEdJhEPM5lUIOAT
anuJKuuVZYXN2qy69lREtrZpCzk6E0Og752+bOZXNa8mpbardSujUTbklBimdqbUkC5z34lF9Q3H
HX1D+zo+j+wu3frVbEE0KQRyAoXvFfYQeonWJetGK20XDFFOehXn4mTISV5yajLfHD9OEEvN9L0U
a9KGNlHz0IOm/x611QQH1jQGL4O7vkl6NF5FpTqr0I9P0HdzjUFSVogPkTBV4LE00vtMdydpOpuk
8TZus33v2MTxpL8kPfhpq9V9kZiPmOSRz6cXjPxo9tNLZUBPh46PAIH9IE3VSyrZp1kZQ52UuIng
KvwIwP1+yA3YQVl/Q7f8Ibeddq01wb3emxsE36+5WNScjP12ptyrNW5yDRvKle38xcQ63Iq0DdLb
z/C17wpc2qY4PlHq8iowo3OtEb/qsfD6tLoaG8e1YD9tEIeTVy3yHm45lBpE/+JenQBXoItjS+pV
0mTQV0n9gszxfIq2LpbaG4tUdA1s9jsez67cd6mblcoZd5nLLsi/pUp4USXV3uyly4itJbfZTBEf
ylXQhYQgViuiJyu1Gk6HSd9Z8QgiDopCNVmqG5n2vTSp1aoulL3vmyejmd2ZLbrNETf8bhj2ovBP
4e+0pDLRLtKqZ0vmKgJ6ZEUlfAs5gv7bZPyo7fxinBwXNKK9Coy8oic1wPDSGgRN7NAZ8bRXVP97
0PddST2nHtYxxWdXFc6Dk8jnNO6eLB9JIKMfHtPMGjDS62/0IcEXs6HBpWW7Kmqei0Bs6Wac1b2h
eGSLlGv6/kQZrbsuCx8sSuI+hnbIcA4eduPnstqf4aTnRU3zQ4GVjeU6qT9yKeEqsMxne+pPtaJ3
I4XLBA7tGTUH1DX9REENotiAIb2v7fa3k2l7IYZzGpob/MauQi6DK6sLjbWu8I65ndrMjDXfYKJf
ZgEbXS6gPVd6fgcdbFz5sUA8ejbfAqA8rXPdSnZFbX9HZQ7BtyHeJA1EYFFxuZU2nUFVqiyuUF+O
VtaIF1JfSOdglcQqxkc+rKyTWtNPpM7YcQY/ZirVD0tBEyMI0DtECkBwt9ADaEgq+F7OEoqRfpbR
WrE6D9HIXYZyLGZSLjqJ51pbnahBiai1JEOjU05LdgbJeg+1hlsBRMAnmixeLvcbW4se616+C+rw
GyoP5AtTtu2BIoWgaFeShhYoqBbAwwVSG2GOJodDKT1TXUtrudJxoW2j/EwaTPpJacGtM/EcYVxP
ZAWiQN6CA6TJqlkgJIJTHGVr0D8EHbV7ovZ1WePnnrWTC1cWTqBp/QLUfes7zZ0lmUiv257ZK4+q
JX7Lg3wipGqNA+PFpBhc3oIbe0g3HWI7qxBkNM/b3xpx/xynIwaVoXSK/EjuYoKWbxpTp7KMJgJ9
me9BMF5hp3cqx/oZApdeJ9IrTfbPm1K+lwglcapcDz5U3d4+N8LiRyXHWxvql9cao0LIQuneREXB
leYzKbCzx7laMjr1DqlXHda1RM+m/FUn9ganhcvRt34qfu3hBwi/XZnObTL8LdQ1xy1TJIinzrks
s/w79C3WOEa9MPTrK7DFEyKcXUUBJzlrZy0xQPDXEu6V1NzOWwxhCO5Vh8RFel06fe51NRxMU+5/
o/EcrGGGXKlRUkPIy8Jd03Mxo4R7Elsk6cX4kx7EE8wu4eqiz1YYFzVrPPKwFidSXFR5kO6APV4W
vfNoO9IP0lZvyKRHnJIfUx9HICcYXDMiYW8pJ+aVfa5iV7iqFON5JhNQWEfp10zr72VY73sNUsZU
585pyFpcU+vTqQqPzjqRLMKhJkxSUgWSfdfIbmkjoSASbVMEWUX1qbqRdV4UufleK0/9EBMxSX5J
KBivjNY6U+vyJe9x7eyaexzfN6WDn4bTn4ZyyL2+/SG1xMmwuEqjpl7Rh5Hmyp1H3f8yksLRK6fo
jJYbHHTI2bgvb7ooAH+pvKgQGlf2iApmGl2qOfYVvv8LTQbYsON0hU/eeQdZGz3+jQ0+dRNwrcro
7ZKc/nCCyYV9smoTB/pLiYAHle4RhRJpeEza7BR8JSEZjfMCnYkKQ89YLy/plZFuVehxozhk0Zp0
dFct1R2G9bs6cjzNNPnL2qnqcw3pYf0Zk3JD/3LVBNRtdGnflcY+m6CRqcXG0FoEO4zfRgihv8pH
CvjZFgKjO1DlFvVFG4irOFPO1KB7DvPxOZQLN1PszO2VYINgxi7XgipZ4dkqCNXfJSPygH38Co2+
306qcSLUMHaDybiR6Vs0aMKsaFggw2DiGp0ZVInNu8LQuBr60xk6H+eINWwtnrm2GoK6ET0BuuQy
LtMRAR/1Qot222jJacbdL+YygjbTaaSXsxxAr7rZlFIQR1PK0bNzqXBCSkPFWZJmKwUFjZkx3mx8
VLp2aTgBBQeyuu8G+8xMJ4RK7NJLpuQSFZHd5BMlYl19xFlrNclkJyUqyqmoblFTPldG/4GS+4bb
6s8grk+w63CIu+mz3kQXCZcpzmmXKoznSMpZJGTC4kQ1Jg7QUDIoQPsPvoLEQqDTngKEng0/O1Rl
8OySyDVaJknbxrp2qUf+pWzVZ46BTNBgKjeCZZknLR4sj0hEnenRjHyVd5ZxK9fSvYxj5xSMJ6Oa
eDr3pamgaRViv94V1mNeVVR40vgS0SnWzOwsqiGd0e1icj+nEt6EMccQIOfaiydhUpeU+xsE4L0M
RvUAY1qxLPwGZf1Jr/jXiDu5dXDvE7Rks7prRvkmsqp4VYXBVp7vgJ20gS65Q1Bnj2b5DaftjZ+O
3wzH31NF3HQDF/4ovm/1cjuE5g6u9grBiq1Sq7h8ciPs0iMIgz+IoGW3E+18BX4kri8oSL9tMluN
hTG9rPj7RGjVNpusctNOo7VSdSohUDnre3NozA0QwhDuScyVS55LaH4Xuqbs/I4N+mCZLSHjlaDp
4av1MbnSj56QHjitbi6kYBaXbgh6FDdK64fJHhRkdCvVqOvXYzy51UidrghKzU2MgTK+0pItTKHs
Znp6O5CcuILCxToJQH3jER9v2qGmhhXjRf05SOQ9SAOEsgHaHOIkqBxzgUpJZDVHgbjw91lUZpup
SlJPHabeVeByrxtUfVxLIC4Jwb7YSN10DBH0HsjmIJtJv1xB9xn17QUap7EFnEd7cvZRgloFrVpb
uk2HOC6PgK/e47zejrNYKR08riKrDX/nRE21c4KoRSEpJ4dwLO69RxBVH8ypRTwGB4CI+gwFfLss
g6jKOUSZ056+0LmdxhQCGzk5hzBP6jtlWCononxUpxZindwq+88/qTpP2pttgU4hfDUZhgZKq1A1
3o7ftlJpRpoj7YXpcwDIdjY+NnEA1aWdYIasOFdQp+mbKcvAXiQDV3KnNL5nSqDcosKA9rlajjUa
JWbbXVEWb+7p3kcE7Aqr7hVoGKIfXInW8pJsaJ94tXY+BuyQ9p/caWtRoBx3ZE4/WijAp5BnN2Y6
uj1/4FeAjkYqJ6O2C2mnjRbyQhJYbnzDhECK5cjsfbBUgIDDSYBnCb7XWsD0GtGLCR/YaC+N+RTu
i7pE2a9B/r8kLtfyw8h3e8TwOwhOWjkS+zLlFNwECfJa6xZS/jXqTVXsIkNR2xd6UAbOScwhm+18
tUX1RMJdYpu0Jt4+idHqztqJU6PnslXW1pNml+tapCm5dgEcfvf5q723/8DNaFb3VkBszzL/C7Qj
Rt10iKOhAoIW1jszlFI3yLUfHanQmprtC6KCjyys+gQu5+hJwyzGNXSC5CPgvC5IwtY56OA9gpVq
c+QDf4CgcWb9e4rIxIP3CBpJR4nKj+3kZCgS/WRSZH9fhk501tO+XaudUmFHDXAMZb5eu6QSRbHE
Qlvk8yn64ONDFQCjbOvI+1vLeCRNXVZD5E1PhmCwT21OS7Aucrox5UG6+nwo6z1GCVQt4FqMB2wb
POAcRl4taYXBQkOAixlRvqGgIin0JKWqCqa1XycIxllj9Kut/TxbqepgXZuGsMSaKutcveXW9QLv
GxGiCH8Jc1MjuVa7wxBWaMtwI+nRVQnRt3Mk8zd0Yv3bIGut4tVCG51V05T+7zStJZJ6uD0KTYRp
It2VQgQIfTBEzlqa0vFGxS3kgkOr/FmHdfBLxQb5uUJz3/cUObcq9l80ICEal6AMVNhi3wd/sn9Z
fjY9+kmNvzlKqOWAlGFCVkJrhhSfkHmTgPmskeEU2iO32uzFqrtS3gzxSA8FPqsaug33jXYV0B2m
varlFH6CQE25XcktsqgONkZ2Q6vGltMrCqqPyEjbm86xp4tIhY35DWUjVDc1TN49I0dwaG1NTn1t
QvfIXFolBLGmRBm0JlNHdbKF0H/K9RCsjV8XBr3mGUdQWNUMCoB3dcz156NtiADDbMgHt5ODd3Hm
2n1BcA7laQ9dHSnOKbhvZLXb1JG/8qXVNJUPXNuJFAHKh7LRXxfmfa1l9TbXKEBqeR2vEzQMHz5f
jvOh9ObQgIxpopajwpOZad8LSHlD2bvRerPHJLIVl7Vey9tG1OZdNWZ0+/VhB/Zt2GVWeUwR/A9b
9t3IOhQdeHconvyRMHq1D5yEwmCtOkiMWBElRfx3NrS8kIzTyuxKp+gAsLHskLeLpDJzk7DIHlos
OK6mtjRfjDkx2gCMiUiPxv4Yru9dPJhnBRaXQlQwUa5R3+7RxEhLXS+BghpGRM8GBenNYFj1ldQK
9Ugm9u6Em4di4mHEoWaADdLboWo5VXyp9JMTqc6AJ0sZDDlWOLXhIzHuoy8Nyl4GE8z/IbK6GGgq
Iz1qoN6Bdo/OS7tFaLWY4gdZTY3bFArIS9uXXb0KB2U4crh+NJ3cXqHFypRZ+N/F0JT6KrmrcZsl
Kby3TGVwwLSbMf1o3Xr+fEF/NJ+MYM5MZhxgl4y3rlF7Ixc5p0hWTE+xIK0gxa4AQnw+zrtsj+/m
ELbgfYCrA2769p30sMOQ1O6DmdUXrItBGribRwJEUiXo5wmN8BoA9SlDrnhVM7ifD//uFKGkBJQe
EghLVEU5ZzF8h6JZpFR0UvusO1Vre/Q4bKRzvbd81wTceGSZfjge/hmwJfTZOmCxI4w66uUK+BQo
HMxAnLKHNFB3SAZ3YaM9JaCbjmQtHw0I1NlEgwrDAmupv+30ch0O1gDsx5LHxGuyMPN3VgFUw20H
dKxdfzKPigl8sHgcFWKXAe/FspBfeTurBX29IVBjbraYeF6HM6MJgTohlevPv957lQc+H8IWLB7W
ENyhece8Cn7SkNqDxTudFBr+nWSaIn5GcFa/CFQtBTdgN6eN7BeUIEo5vOgskd6CycGpVZjiOg/m
4n+R0pJy9FHc1bLSR2DBdX2VOZnxpLTUpY4s9/en1yxG4dgyehyQ8BDRe/vEVAsbIyrV8EQysC30
/LB3ztI8kqZdEoVhvu64TdIpV0eAqFlb8Wx5XI23OVhYcFAWyMIVKmXS3o4NVeDo5Gg93AS1T45s
jPexxuY6O9MTMSvlGrZYqCKMI9MX9riP8A0tXdlps4dgROKKO1eMhPKRDznvs7enGNMC4JptaKOx
tDwp5Dxv5BYnzn3JLeVa11oMWMr+plKhZQVJr20Dumg7id7tugkUi85peMx37aM3Ri2E7c1NngC7
+DJ2bqR5SADah2kf304qUHNHKaUrO02PiQ+8D3rQqPW58oJeF2WDef+8WrampYQm2Mp0ZnqOT3zl
6Aq0mr+iUkowrzCeMYBzrJrYzJ98VGR+fj7bH7wpfK1/26b90ex/NbxV+x06BRlSnHiHbUQaFTur
7Vovx3li//lQ78IPQE7eFRFHC0EHhMLevqmDB2VpdkqzD4YpQZvMMu6QOEIdfXQs2wOfJh9hl757
N500FiUTLgVkiCBfFwMWJO5Bi6KdYBGhYNpnie5Jei+llK8mcSwCLbIB7jkcjVisQhTSlJkB9nY4
1dbSQRhptwuiIK/AjPRO4SqxBeCDW6v84rd1LjZocjQxgPMREe3P5/c9LW7xvotVGxiByPAQxkVi
0BIaom2COjVyGTIIRvxwVlwedFhZOCr91uVJ0lYRQlA/07qjVCVgKNprXx0y+0hgXnx2pgV/ITIk
xEotpmeZjSWFStNxCvXdFKS0zGoqU/eGFoiJqp0yp+F1l337fCb+eF29CSHMBNkKnC1qYnAgF5kE
ftxTWA/FuO+HoXtIzYwTfBaACdzG0KaMdn+iCDeKQPu5SpriK9G2AR0Jp+CORG6TSad6mosLUCHG
t9QoVbQ5Iuk0bGwnW8l1CfMqGn16TFib+wpN9jTLvDjP7N/AHdoWaacowM6giqnERaM+/sxNchuk
YLk1elqJ5RjqzNMYAbyEWXv1+dv/oaMt3x6DYdQgZjUv7iFvF2JhFCQBvmTvo8lU11UUhOt+bEpo
NLKnjWEBzrbMtm1nAJ1X8sqlPWZvxqDI7448yLzBlg+CBROUSM1UINEuDg74Hk6oiSnfo0acal4I
tA/CAWrRZ34ZiJ0fhFG6HWQDNNlYUVfzQjNSih1UE1gvSTA5+UbVpBRFczgQx9iai3XJBUnlfqZS
nTDRpXp3S1AHLqtTJ017uRnECXqE4K5VydykDQfLoALs+3w23oUHbj/cSLiZkEOj1zAfBK8irZ5n
nSqNvrEDhA8ntzDLfQDTY92MNFtwrozRtmm1TUM76tjQy8jATZCrELKMGiV+bkbqYuy8QN7UDmNr
h6sZjbtg0AvIK3XHtbgMALtQhGyqzjWtAvNUGh1dB3TeUTZD54D4ieoLpI6SI9JWi+j8Jy5gsMbm
RHuA8u7i4EMPMh0zwPk7aWrlH0aQwJzASWszZrF55CCYI++rdfh/h2IJamCsuV4sS55jOAytEtba
bnLMbDM4dORUJTA3HHI3IQiRTRMPwxGG7vsxgWL+UZyawx802bef26hQI6ZlMu5itSrPbOCEd7lk
qndxTpPP6kV964O2/F9W3XjTmauHfxTnHinwUmRNs/IsNQoyyIa48DwOqfMYSXX6mI1Re0TX7v33
ezvU4vuZeYB9jQjlXZ/a06Ym6Fx0oWLuSiccgiN7Z7FX/7wWbQdMt3klVvBiMrPWQqlWr6YdXk+Y
NQ6m1jzasJ02wiimb0Od+scovx+MSOlUxlDVMdEAWTL2J8Mowano045+y+zP0xdb3xLSNSlch83P
jHr+PDy8HxB/vFktbPZMRSB2kT3QvaSn3qpiZ8oJca8re3UzoeZ1PzcCdC+CLpcdGXLe9W+2BRou
9FYQJdY4KynKvF2iJWbBFhh0a1f2RnTXiSK6CEMjvKozROdWwVgHFzrtj20yWcWD0U0QGP+883/9
Gv47eAZ8AzYEoZ1//Q///aug0cFJ0y7+81+X5XN+29bPz+35j/J/5n/677/69h/+6zz6VRdN8dIu
/9abf8Tv/zW++6P98eY/vLyN2vFaPNfjzXMj0vbPADzp/Df/f//wb89/fuVuLJ//+fdfhcgR2bt5
DqIi//tff7T//c+/c7S8+vzz7//1hxc/Mv4dzejox7u///yjaf/5dwlV5n+YrPP5LktoZIH9/W/9
8/xHCn9AHos0FpHM5GhnEeVF3Yb//Lut/AMdeLpV9FpQvfrzjxqklPkjXfkHO0dGlYASFf8QuZD/
9+JvPtF/PtnfcpGh2YNyB2Oqb1aNNItlcL3WllUgYdcN0BY9PtN7W1C4LqJabXRPJHKQPpILqZIb
m6H1Q8m6ChpPYTm1hNcKMnt6e53muZb+DAajN8+aUk+HX6+m76+nfP1Uc7D5z1L+z0MtEr1BS6HU
WGV+BuEv+WbItXqfDscSqreR7j8/vriwmLUaDkg3ZWcp9dvGDRAEWmshBBw3bnR/86U3WPYuCsn2
1WZUs7MwUzJ8E8JWqtymr3zWz38tvuPrGXobX/79EvIiGYSRnIPkS7IzOsSZFyIjuY2c6brS0/Ea
GPWR3PPQKItQQiEyjqce3i/dheQmLdRrOTDEiTLkOsYAxZHE8sAHWV4laFQW2kR94iyOAY6gq1XC
EPd7DePN0Gis2v3alM3Dv8rUAAnJU9WH6Vmqjrlyayk5oB+fggXQyGgwsc6wSlOCgfb5cId21lIH
GQtp9N/R5DvDBNDU67XZTKAGW98UEJLCKsYMymkUG2WxUaPAtedvm6m+sSR/HM4lY4K05spmN0I2
EwK5gCN1yo/3Fk6qb6dhsHzsgxE8OA2UaHjQAYUUO8X2DXv/+Xu/zZT+Wpk6kLK3v9/HIkzssIfK
U5wOAHDi4Sos67UwkPcajiQrH45BhWXxDkpUDTJdPrDxwAdsr8Yxoc23k4/un37sOP1wVTLGYofp
dqU5AHuBxYPj6jV7D1Zg5SQgqj6fpw+/A7+/2FuUZLJUAt3mWQWI7yHdTbZ2ZNseevR5O79a6Zle
0KtKeHR7uLfl0yy4yLuvrB6eerGJjEkVatMz84N0N2oPqnL/+WzMX+5dxOd351l69cjD1GBnEyTC
c4aLStxU9lUIBldvoJDrF3n2CGrtyLwfmpxF0tk6acV+Y33SXxz1R71+SjnXPn+LQ7+tvn2LUpjx
6Myzk03fHSywhvJ3KY7dcN/eOP/aWEzR4lAsYYThccRXrfPLSnnyjava+tZoL4aQ11Z25G71YcRn
kMXuDQFxoJhQsLMCeSupA5UFrMKgKlT18PSlSVoGIJHVpYakVO911bXtP9vNLoqPAN8OPP2yKxG0
kR4o3bxnTf8+bcsbJbUA5PeuXDrfvvb0i20LG6lLpowh2raGqXBTjkgwHJPGPPT8i40bySX6Pyjk
e4EuPLX9DZ36Vu+cjZTa1197/MX+nZrOaiGjtlipdefNKJ7sVrrOtehrgdlebOMiRaAnTNkAvdTt
Rj3cGM1vAIS7CSxUMR5TST6wzZaePX2tdZjwMYqq1ucWuhD0Yzd5rNx8PkcHIrO92MVokQQdveXe
M4BF4l7j9eoxU4tDH3i5hytLGBKWcV6iXHdN6xWwsHCGX7dZsvn84Q/NzWIDx04pyUM3E8pwIumn
0evRKDBb6cjPH4jTy3KXaC1zCmrmJs2G0zq016FRovCRrsOZ9+fD84/HlQWR6fO3OfAploL+SJr4
SmDHwpPha67pBBabiYbqkWB3IKJai73cCynL8E1LfpFLoC9jyBAIG+e8T9qn0tD2A7YSbmlaR07l
A0nLH7jTqyOOWnkxyw+BTHcwtxtW+ijv0naT6xpub8YXJ2yxv+2u7x2QdxwScqWCbNRhb1tJsP7a
55g/06tXiPouAos1sW7V6Fc10YeI+i8++OJYNtKkx9WNB29RGKt6gY7S9MWnXuxnSyD3CkqRn54r
5ca4t4X/v8Jt/PtMXmIbogwWttrYIPfr9gVl0UfUvrwS/Y/P5/vAZrYWm9nIfCdAf1R4TfFgVYNr
TVtfP1KwPbC1lp5RNnrdMohq4cUCqr4lwXqyV58/9qGfXqTOfm+g5TXIvadZk1fIw0Yvwq99yyVC
Ux8tCp/afEJmeGX70zk8lyOp7YHYvOwOW5xbpZwy2aF6lkfwBG1kcq5y69jhfuBjLuWuh9GI+qok
4W99QBlWCwu5UrAhradY9j6f+ENDLPZn57Tj2NQmy9GAtAinFVPzyEHOMDoyRwdi2LL8LXfsSrVh
+p3iugeaa1grrbkJ9WsJ7ZjP3+HQZ1jsVqz1gp5ybIu5Y4BihPNkZ+FvEKezzlF55DUOzdPiGBaw
jIy44VOXBu6wWQ13fRfmzRe/wmLXUgjO6kaws0IYMAlmzP50Wh2NwQeefWmy01uaqGqZZVTVOjp6
zpVsmyeqKh4+n/4De9dY7N3YN8a8NI3WywRkIdjfYHrcr/304rjtRhgydklqYmWyA49Qlse7CjhG
ciT7P3CcG/OKenU6WTgap9jctJ4yoFpRlNtOaC92MaLsGCbuWKteZDrtkY+8gGX/O/QvIRZ6EwOx
Ncik2yL0qvIXUkyeXQXQnkB9jSMCYJhnqgXEsGT/+fwd2BnGYne3yKdYaE+Qu/ffMx+VUNyJfXPb
Fvef//6hT784gsu2RnnMUqNn3I7FKRRQY98oNNU+//UDoWMJN+LL4DXb83UqHwavrGyg729A/6/T
KFqbydPnoxxaA4udrWKcWQSmBdKF+uGp4Uc3Mk7ZrjoWV10EsVGVZDTdBsDTn493aM4We70XOLDI
xbwKdPMHPkubppIfv/TT72CoaqN2aq0QCO361GyDn62ND/TXfnuxyxHUM2oBvQIkpokr1Ogmkjjy
0wduCEvRe9usO9MZjfy33EawM3/ldefBhdkVRb6Fg49UU+GqvXokATs02mLPpwnNlkZiTxi1s9G0
y2FCsikiwgQrhCDNHFXIY34rB5aWPgfkV+ElkMooj2KGGrPTUH/p0yszeBDVnaZfa8da2weW07J7
DnAubRNhZr8LPVTWOFWlHnSol88/+qEXWOxvw0CTEORk68n6eKIKvCywoYWQAN5OJtQb67A95u57
IFQtQbCoE4tBtimyZYX/QyW7vBxEo7iKQT1mMsz4SMQ6NMxit2tx5+hRJ2bJvHoHwmKvTvKloWIK
mvhH0uRDQyw2eJpVCmWyMf/dGlCWgzq5g0H9ImvOplaNI4H9D4Tng+rnUgk6HXSQBkXTe7bar0r9
d4JeClz8VWc/d4Exc1FXDbb3OZXiqdRuihnZemmb/ooi6Ra8o9tLz3kM9AkznrxGEs32dFRRMxSZ
EYNd9fGj1SHeFiKamh3rIxyYGG0RQhx011IVczVki7NThEHOxvzehD+Cn83L5+v10AiLfCHTUq3v
Bk6MIVBSXFX9ZD1qFqzBXDexL3TMh6+NM4//amMDdEpQkyjZ2ANKSCm8GvQ+mWhk6nQk9z4f5MDO
1hbRozTQHIQd0ZJyJokbVeFPP4Kz8fmPzz/y0fqZB331BmFv5r0cjp0n9/KLZt3p5XQTto73tV9f
xI22ku2wmvj1QhG0yuReOQnaqVjFWm26XxtCffsCulASzJGHzvMleduX6Tbz4x167F+7Ry+5O1OD
YZKh96juReZKGVvcMGdh1vxI1fPQ9C9ihJKbFOZTJqiBKLPS7FhCUtX5raOLe2R+DhxzS6TXKNGr
jjul89BZDq1irQ3+pWi/GfHet4KNIe9M41gN/dBQi30d4GCMOopOTC0lpNlG1HPzK0fr7rAJ3I9+
9QuV1DMnPGbLcmDu1MUmLwGoD+gCI8+iJJ7ky9E6U51NpYljpOMDG09d7G4Hw3OliNXOm4RT3QO+
N52b1uyr7OnzpXsgSqnzi73ae5OEzE0bBr2H/ALVDtQl2sHZTR0tT0mLj5wQh2ZpscGTcJoqfIs6
r2sgQpza0vdRXH3+/H/8FT4IHn/Y0q9eAPI/rUKd357OUjfyotX+bjgr74LTaotEyDq4v9Eu5Evl
xJu8fP0ir25v622yCVe3/L+Ju/Mvdul54PYr9EY3nz/SgavCkiowqZMSilbmiSwQnGgsGae5tqkw
ZjCqI8f6oVWxyBxQ5ouCwOSlqxSjLwmnykYc2auHvtUiGjRKniZGxtPLlKwreMIY+6wzPfraz88w
otfrTXc6DdFJcp7Q/F6mL2mOrOy3z+f9wJMv5SLkEnxsr7adN2KX24idnjs01IMjX/XAlCuLnW4a
WTG2KZRdgdQ1qvtIsnaOdOTRD/34YpebMJGlSO3mAOlH7apEgUXZZUXYyEe2yaG5mQd+tUuQkSxD
bnu9V62jvb3WvnZyL30YAmmamrSLevrpm2jG5+ZuFx155AP5/hLaVcT1gKh7E/7qG5OcMUKix3Ab
slbVTr8V7d2U60duYYcmZ7Gb0ImL0hAzM+5dkSpWraRJ/4ezL1uSE2ejfCIiQOy3SS6VtbTtdHm9
UbjbbSEECCEQy9PPwTPRU1YVSfx5l5EXEtK3aPvOOeKXypXyD8D4bKcqzPXrTAVM+J82GMLCHzqw
gR5MArbNSO0nduPLxm9Q1wvzqoQ2aYLCcVxZA/okK5xchPjntrCyEkLPp0hPCsCQeU8OwT9bspwr
Lm+XmI0eWN3HppgP8wD6tbKr3nHZ/G/6T//dbtn1ZRKnzljiGgs8xQTsV80IXqhoKDMuilu7sPKB
l8w8lQmuSVuIBET+FzaprDe/rs/5EvevXQVlsH+6ijNBLRQwPLz54JSEaolafikU2MQ/3Nb8Eggv
3KVhiuZBi+YJhKpG534K3ssISqQku97+mm2tbDOgxgYVg2gfqLnTCKpNBVaC25q2d/N8LJ2AYto7
gptEVEFLc1sWsIGoIXGceBzQMu7gdh6AMkxns/PvbZ9txb4BVW8hCrwElxBGkAE5uuOGq6zNtRWe
RR5jw9thriVpHsuegKVz68Z2WZNfe2Fi16kZ6RPR5mhaVQ+umvDMVoMX77MB7V17hLOMwUaqf3sM
iV2shiphZ6wUpn7JjJBzPppE7a9P/NuRlNh1aq03pWTwtD6k1XQoech2BtSVQR0fQQG3hRVf+34r
XKOejLJerOt08Z6COUPJmyI1eVWw5piuasgSSYjPPngoqgm+iQPshtOvTc8yoheZIFKFHAfdLuJA
EorSeGyb3nfsQwPw0/X5f3sVB8L7zw4AUOWcSwzAmd779Jh3oIH7iVzmR+833eft9TtJreM3GHXm
tq0w/d38BcThUPT6KehtZ3tQ2Pw5gBZIjHKOQbsyBpApCe5xcYTbxo20sPblVvBGZQoQOnjMlwjD
x48AOjXexslupW27UK0CsL4gEkGlQ3OfDiVSjtzX83C8btgVn39VrDbUIyrq3elAQvOdNv5S8rzh
lGtfbi2t5RzGkIzGRmkAHjOAYiC2IBmYXjZccu3LrWitpzYHAyyaD4239/s0A4nW9Tl5++QHius/
fUWmjp9oxuZDLvz4UE+xfgC1YdaxVt9DH5odudxaB9e6sgK3GmYw/ZTwHAAVs3YCQdXD4j0oFdmF
/pfrw1mbKCt2QakhCsmCCafMbjdF1R3Ubzcy/trnWyHLFD7dLKUhS17j1Zc+/TfhnxoPDOwbPbyZ
2cDVZn28B8akwIBr6lFW+q/abdPMGxp3DwHlCeIZbr6/YY7QjTWQcnY1Z2ARfnCm/MvgcbJjEfq6
rXEr99B4wvQHoIcleRDu+SDEU4oNxC0RjE+3kk85aqI8micPoZ4n3FIkQJeWjrdVofNmFIM3wTrp
uzHNQWNZ+I+axKH6x8+7SRYHH2K2/FCkNVjOb5ol0Fb8GXVdk3K3mlQB7beF5R18jFCRqyF9siVq
/2YcYCSLE79YJMkIFmJIgxSPcVyWEKiLG8hkuf64tV1+21VfUW7UNQ2o5zXxQ6oBIKkkh0xL53xl
BHJHeTxs3DGs2cNKTtVyZVEPQ/xQR43cB5NSe8rBfsXB7nFL/sNEWUmpoZBU475XPqZlC/UNZZ7T
zjRfoV457BdWbiJHyC3dEhvAJ/5pFBc0qX4Ncs1H6N/oUyoF+1ozwzbuxNdMYoV1Q3xUkvdu+Qiq
XBdUeZpnkEKNMyYj7CAXvp/ro1gzihXhEAuHAoI08QMJ8mAXhFoA0en3h7js+UaZ6Jr3WmHeQZO5
RMFC/QiBmuLjEEDfpzfi4/Xvt2hj/t9JG7B6K/hI2IFAD1JyjyBSc6BwRcCMGR0hzJgOz20cF52P
g4lyvGfQ+rHuFzigE/ebniVY4qMSLFsfWwWWDBASOMCCfuOlA96eu35sZ+99Gi0ET6frH7oy0Tas
FKUUpEygPfvgJPrX6Dbso9MFX+OumG/sYPGkF0kiBQcedYArfxgFKIQhYD+cIAbqXUTpsNssaW8v
8Iyb07hoycNU+foMej/1PRGk3RjAip/Yxe/zQETtDXX36Ludv8vV5HwNZ8W3AElvHgQW/oU/50dF
VAFLHJePjmO8kGaUVuBP2E05xTEsBze3+ZFCYHP8SUIQr0IlugDSJTlct/5KONs18ZDdcLRDyv5x
6NxmJ/uE/ds06QcfDMMXFUGr6LZurGj2tQQ6llb9Y1O0FMTgYHNOIgg2QePhm9N29LYFz+asAbqU
5a4LOrABohX9WcUAXqhdGIKjPbytC7tQ3plbNYLfnT4A8jtlEmUxl4rG7VaV5Iqv2YXxQHi1Y+I4
6QNkj00EuEUfQadtoOXGCWLF3nZp/ERAgd6JAr4MtZjus/ICKH7lxABufgiHOql/gLUb9wIbdl9J
LnZt/BD1FMdoYx6qQjfPsxNOj4py7wMvq3Qj0a6NaOn6RXpJnG6MlKvmhyAFYGoMoXWHpbWH6lfz
YQohhHTdg9dGYq3geYg9ct0G4A1U1SenD54TCt5RoKlug7GS2EoDM6+mClrpxZPh/EtSRns/BOUk
hHmDbGh1crw+jDX/spZvKjtwnVagzi/GSD+Colzex61bb+09Ykz6q4uxGEL3fxoDpPbU8VsHVKcz
IIp1Ve+HnP4ESbmT0brG7g0M29cH8nadJrqyVu+BqJyyWhZPJXc/ByLegd+fQxdlB2SP3vlV/NkT
/i4aUygB9Mn/xv/w36puV9eD8RDcLKzMH2UJccO+gJQJFDuGbGrGO7zKzLeZKbI2Dygnh6ZcVJKL
W43le101+Zc4LdyNqFxxArvYvhwYa/3Bzx9RIQgqZEIguXSKR9JtzdJaB0usvohJBhUFvwu5/yCd
tP5OTI0ZaplDNjbsKyFvV9zn4Ped1Zznjz10NU6eMBCUmzp+6nqfHQYpb8ssNtcbTduFdqvOnyrT
BvtpbN6FnKHCPxFdZqAcsOHJa5NlBX6R5h1Y1aV4SnJdnroCmjQTdr4beWttrqyAz8MxbllC2RMW
xDTjdfkgvRSi1xH7VvUQJbsejWu9WHEPwJhTp9yXj6Xp4/QedvHn0zhBDJsdA79Ki3w343wbtBun
kLU5s4IfTP06UIHHnswAbUgwSHoPJag2jtdHs9K6XYoPqtOC+TlxLz1rxx9gXeNelot4E068Mlt2
LX6CpzcaeQ1sgl1R5lLxhYgCMidN9bUrIm/DJisrVrjk6BdBmCdNjLrsgj1hU5efeh/K2SzXQVZ4
EPC6PlEW8/5/6dAuzR8BsfZnlDk+1FSmPpgwekH0fCiHMJ3iO92NUuJ1xPNF/31kutZ3AS1AZXFf
ax2jRBwQGSc8JSBkA2cmoPot2J/nvEq4gkRuOfnA6A8q/uEOepjexQoyCvdpVYryS1kMbn8fg4oh
jaFD2YGnZzclpOY/aVP3yUZ52YqdbIJmr8Rxa3KRJwczgHTVa55cNpb71pf04PAkvc3d7AJkyMJC
hCsUzUX3EBuQNB4/xhCk+XzdRivObJceK0/TlJeuvJDAyMekqJND5QGGfL31ZUF6Y8G3qZ5oPWpj
nCB5gH5Yzer95KQaqtZ+PYhf1RCH+Tcwh7FYnuYirGNI5IYSUMaNzt98houhWfCnhwsQaxsSmfJJ
GYni2PIiXAqx7N7cB2X3tfTdU9x3466memt7vrT8xnBtqAYEneLImTh7kq7ziUNFdg+xmxiiM83/
Jtzx/yPKWg1EpOuoHFLnsacT9MV7p9hTUFCeinbuN5aEtWmzloSg18FYNVP5pDsPwqcD27mNs+sH
NUBjLfSzZeJQSQeoixNGG8loxQtDa4EY8JJvOGp5HgOopEICz/fMDqS+8rZjTWivByIMeJoz9gSo
Kai/nPi9cBpc41USFRTLCK97+4r5bejGkM/tTL180WaQbfUVdInC/JUWTKocuo6MGnejo7WwsvZ/
CewO5hxWPS376J557ygzEBHwoP44pp9Hg8uHdPnn+rBWdu02tEM1QzXgbcl5lA0AVZHqwqwKYX+3
SNwMAkR+1jbTj+t9rTiCjSAA1acf+8XcXJJQ5x96ZCdcclB33NjarlnI8jMIq3nSb1RzAU+0ORMQ
8NRZoyEcMbb0ZjewvA2kxqHMcdf98JvnDmyQgZAnt8rLfKcFLfz9TVNlowcGqucwLSNMlZC4HZaG
ybOuQ/7xtuYtHyNEC4gbNu0lSGKw4ABAIjLU1wHidr39Fa/yrf0HCwPpTSWo9M1Mkv0MxSMo4IUT
4J49CLL74FuNhX8jpa2YfWFae7nXCQpcogHXpi5VWjvHJfahCA5mzPMYmPif6+NZ62P5/8V+qlKh
bMF1yB9ngzuMZwjXJSj4L2sCCa257uBu1/tZiRB/+f9FP9SPUw7HbS/cIdPBdVxfZU1R6a2SuLVx
WCvMhMvFviRixp5tCsFgBnVYURud4eT+v1GR/7eI+dYKQ8J8wM4p7S/TRMkD6Hzpd9FN/j205fKt
XLw2TVak837Mwzb29KVK5gmqJcZ5aER1U6lyDCHlP43gBtLpJqaj+zEdEgA74MKDypw2Sj2ou3Us
BAU3r6JZ71UbufLf66ZfWZltOAB3SnCf8hkKos6Y9+PRG6YStAllAf3j5YzrQPl2T1B+Pvd3euRJ
CCjqPI/xuxDrebTFFURWptYuXuUippJDaPTBDQZVD3t/GJgj8boDeUyUxLkdfQTBGSPDw1wOXaF2
Io3GVhwav3Qg7cUo65LhQDxagzHVTHXqeieqB8+tIDcJVvpMRxBWLvdJN6j0U9unUY9C87wpwJkJ
Gm6a9hD+gebbCVS/adjdmYiCKTUrS10VTrbQYvNv1yd8ZaQ293I1iAQyNCV2kGOQ4yK3j++g1bKF
7lg5P9gYCBkB5DRFiXjicKfjROJjYvLpvsAu1Zjh0/UhrKRZGwfBo5Y6dJQYAhiLM1a1+UniGStj
7vRrRJd17AQbi+uae1oZMIhr8L832G9LYNMzWjX3vcSiKgW2CUtXZCq/zSPo/Q2df10f3ZqBlv9f
JEPpK9TSzIPzQBM8+J6lZxLyxVdxUG9k25VsaKMkICXldsE0hY/GGUwGBa7AHAWdoPTW9L7xblsL
beSDNhNc3QT5Y0gFh3u70CrXkMfu0rA/pqYI3X/B6ZPkoNRgg+9s5UiLY/y/REysJIldHJia20k/
srSWcbcXUoVhfnQ4lD8OHGJu/n0OMkivh7AVG3rx1wz1KpDl9q3i5VcwxOtw7426ZumGC7093SA6
/dOeYAhgUjpB99gXWuGtS6jwK6OlKneegbbqLU7j2c+BU+PNhLOmfQC+zRwapKZ/XOIP76+3/vYQ
CLGXBq+cuUf75jH3CoDOC5N3p6qNRqhsjk2ysaGxhDT/s5wNBwG3JC4y6yF9aCtgJfUdNJRU/1Hk
qgm+yrSHnHkW5XNQ4rIl6CByuuvKAlIoO+Vi49ufyTRG9OPUmDG8q6bZVe1pok0jvo6iFg2E5t3W
Sw7zJJPOPV6fl5VEZKNMcBqmqVH1/A5Ll5DBfSda49eZLBcd0HsGbeYy3yuDY02QtTpI9Nbl45s5
YqGB/tOnKkKKJE88cDF7HvkSSYVHUkeTmy5QQtc+9Ll0rocAt1J3IPT60dfYLoFH+6YKGjRubcKH
WWDRTPV4FmL4SiIJKFS6VWf05vKDthdDvcidQLtWuiSNudNO0UI7oIDIWuACeu43ZZ2FnVE34VTR
kxXVqq77UHCh7llMORgmUv4XLrNHFLqgyO+6d60Y2b4ki1Au6IB/Xp75KL9BmiQ5dVDM28hKa40v
/7+YqamPR9CCNuNZjSaE+nLeHgqnNhvJf80O1oa7TwXT4GUwZwhcQhcnAnWhr/ITHdVTKFW7cQWy
NgZrz01DQFMXNaIz6OYTsGy55SEtmo0CizdjGwa21hEajKizKytzh/h1oXHUZ5Nx36lkPuGG/904
uhtpb20QVij3OU+bUZfjOWg4NAAZZEJrtUUQvdK4fZ6GnkkZz5x5Dy6nTyyeol0LVOyGkdcatwJZ
tYJBkMzp7ypgVCA0iS1RaPTfNzm/fZTWIZGqdwNzZvUs2lPv1dR7CFlOqlveU0LXPj8vKC9sr8Lh
nDTVPGPvCPKwvend9uttA7B2jn0ddJ4ppwHRyxXoNXGp1QQ3IYHx8YtJXkQvaUYRGtqP52mRtWTQ
qj+GTmX21z99JXp9K3pRf5Pj2YQMZzeX6iT1lDzRTqI0w6PFPvebrRKZNQey4peYGArNrhnOkQaM
sic928VRvzH/b+5ZMEVW/IIXH0o5HeZfB8x9IAY1dH1XFXiASbYOO2vfb4UunuN7Dyw8+izAVZlB
Wt7d18NNt4ahax+MReehGEour0S4MfTm5qBr0Oi4T6B29Bry6yZL24dBNfcCO5huOA+seBflyXtw
hX4iVf3Zcat/rnexMkn2iXAARbFIAwFXNR65o30Y79wY96vXW19yzavXCcyStQy7IEEvGjF050CH
h6pKQMOERD3i2Onw55lQqNBtVQ2uDcQKaCBjhmYCneMZhIDlo5DgR4DCtn/bMvD7YuJlRCtonQIp
N577ZpJZ4jLg0kt+EzYX02RHtM916/hjd5aQE8lEx99NTtRlIY+fr9thJdpenfa6FufjtNNndwKb
ECtFu4vaMjpEY1duHFtXspJ9sBucRS9rcPEQ5bDv0MLCob+h6V3Tx8Op46o/Xh/JWjdWUOvOIT0A
nUh+usJ8FV70WUd9sueF0qdGCoCurnf05tVC6NrHnSrwaZiHWIAWiH38AMGW+S8XpxdoNndRUWZS
13ijqpIKShZx2hcgJhz11gKyYi/75ALR3ZZLpoZzBeWFHRMe6JOa6nOt8HhwfXhrPdhbcZ/LGEc2
wHhZUD4nI00/DHXVHIzAe/XGFK7Y6vdJ8mXQ+A0hAxiCz4NE3RWl/Uc51RBLUslTnqib6h9hKCvw
seWjdedKvK20Y//IBZ5/QanT4r79+kytJJbfoskvRhEMZTwFA5YRGlXqvvIVOzuu2AjMtSmyIh/V
iDEoSwd9rtpxOkrokJ9+7wMr0bKneQwv18ewZm3y54YEh67RJ24IaycS9E5EifYgnKTYh3ig3kiR
a33YK3o+5X0IkoEzT/GsT/L0/eR14V/5cBPhNAxthb7gkV8DUdhyEK6x7zRK61NokjIzUeXur8/T
ijlspHuQk9CReaPB/FTyA026/lg1tN27I5bEgYzdRj8rc2WD3lXhynTkWp/7sYNsWaWTQ290eW4b
wLeuD2Vl6bX1oEDspWLV9N25QklCprq53NMAq3s09nMW6+icq5aBSgZ/Xe9wJU5sILxsY6cO0lKf
A38WGdROvhButpiV1wxjBTkKhnQn3Ho4M00g/DhA5j4KYBjGPbCnG8UOtw1iGdyLYO+DbqCkmc1Z
Os6w525YHEJWbClCrI3CinZSGiBgJmh08baYn0gDRYIKRO0HT4bpex/Hwefro1izvRXuyThKLtJ+
ehg0oMi1RIWdOTJjPkHUOPOkuIBk5P31rtasbkX9JBySm7DDUtyxL6yFsKUfokLktsatiJ/mYB4Z
2PDOYMOrdwx19CByqbdkLt789EVf9E9bcyn8ksrJnPGIFB/VFIcnXDbfdPxG64ttXngShI39EkJW
yFZuXZY7tTz288BsbU/WPt5avwdOC+BkKnOeokD/RUNP3JuRh3c3TDw+fnHgFx9fNRCvG4fldJNM
MCsecnY1E1uCNG9mP7RuBTNeXwPIEBWYeChmZFURsIw2XX0Yp/znbd+/zNqL7+dUuU7B5hmPNOaj
mN15N8pwqxRm7fOtKAa5cAVQ8iKqjfkPgXgu2wNqAPtdmavoljyEKbIiGBpV1OupN56qCi+VDapr
HO8mBiO0bYesLMADrnJzFg22ZckAbj0xbNUkrPmlFbLJ4HOnEcScIaOZZm08zodJuFsJdKV1GyjP
6NyyCXBIvotSlNAMTZdDX737eJPX2AA5JP7ALbiC6m/eQzGxw9I4Kf/f642/mfuDV+rOuKbEDZzs
F68ZVJER7hWnqdZOptyo+xInt6Y1+0Er4pAmTVAbwFF/GrGsZzq+88fNcsA1E1jBK1vJ6tCDSyKv
KbOLFPkCHMq365O0Elo2sE1PVRzHXY1v5x1iKTGoRq6S5RE+rtNbbhZhCCt8K1kpZrzFEFJ63Z7E
LTJPgTvw24ZgRS5pKl1j3zCdlYqfK9mFO+GmeVZrzjdyw5snUwzAil/ZjJ5xE1zs6pR9JwGTP2hb
e3rf0zJhoBSl7I6WJJ6zXuO5P3NSv9rw4TXzWMHtAvRaUAamxj4aZeYOiY/i1sLsTTht7YxX3MtG
swV1R51WEM53g8m/c8JQKAcO6Q3jrLVuLcqJ69ZFB+HsE6TD6T6Ynbw7+ElH5g3TrAS5DWaTji4T
QDOnU9V775KG3ymfAFwoEYu0OF53sLU+lv9frG1TIsPGdxRmiKaV2PGm/pZg3/IhEOaDofhxvZtl
I/Hq6i5I48UHXnSjSDizWqfTiTdxvAsa98dkfOdJBlV936AWPmsQoRt9vblfRV+LuV70JdqApelM
pxMz/J0IovPynsNwNSjj4DAx/19IYG0IMqx1ZUU/uKG9yfGj6aSVAEe7906hBmjCc1HPw2dgdo9d
u6WpsuZsViYIBp7kZAqnE00QLVPR8X1bDBtTthKKNq6NKC2mvJwhhsFq6mea+h05VgwalqPHmmHj
TL82BCvgmZ8aPZYdiqSTkh2VQ/7Fblzf1riNXEuKeZ4DD42rEK/XWMu/Yk1vs5vc18ar0TqcUcrR
+/nOTaPHIHzmff9x6tXZsOGIkqANJYiVYLSBayQESh5lOe6JSDyyJVX4ILvggfd4yXC8LRDxWidW
xJNWTC1A0fBRVV4SPn4a5LAXTfi4HRYrhrYBbFOgcdkUSu+k/Oh7xHFMiX2UTV23xYqv2rA1GXgp
Cutb75RUwMDuXA4c247j/TnMQifNbyILClJbMgZlHEnCoGB6x2PzkVTR89xsRdtKMrRl0YNCgeAf
CMI7CL3vAyGel8fmIP27TKtvMTEbMb1mBO/PNNjHbVPL0bR3lcGbpBoknIhF5+tGWNk1RFYoo4gR
EkBxVNyJajgSXMrpObpEQhx5gUMANx+qpH5wZnO8qTsbscZo5TCmG5Lv1DSy3e9jjCSZ9J1v0zi/
W7Jtg8wb3/YgF6Q2hE2MXd8CAV3cEa82oEvJf8ak2DqxrljGRq5F8TSMfuMhVTWpf6GUxe+cRJmN
XLXWuhXffY9az2CqgK0oxw/Ei83XtDTB1+uG+F0j+8ZCbmOSmKFaNG1ePSnhnQjkz3YoWIkOnKFM
NoE5grx4TjQIhXAV1e6HpMugoPD3CIr6u9FsPiav5IBwGfvLJZ6Q2YmxOXoSImafQJMHmHIN3aWg
qf2NkpC1LqylnYiEuZQB0SOqzmRqWO64k8jPOjcuDtcncyUT29IyEzCCILKMyqd+LKEyjJquL6Rp
6W5Csmf7OaZs63JqrScrF7A4BRNGnLMnLvu/gWCcvuHecNrXFfs+DtO0cd5ayWt2oZrSIXWgRF1h
PPVeCXPoQ7wHJGPUgGQKFyYG4KWN/LNiHbtoLQjBkZqnqXhk3pw/c6rJYZgHf583/Od146xs7ezK
NYGaoGJhp3waQlI8JW7ofGNyLv1jXQ7Rd2bA9Nh2fvjgxC6ILK73uTaqZWJfuPXAetyTBYl4rHKj
T8IpinPlVOE+gV79bW5tl7KxLmpQ5kzYE24oXdTxRFEGJXZIP5Hbnm4C3Pn/OQrm4DIud7h4qgQu
tGg5yEznKGjDZUuxse9e8Wcb9Em6QAxuFeJ5uOySExPxGXdOuGFvC3po6uj5NnNYKaAPG+o2LoX1
tVi4/Wf9N8uD+7DYpGhaiRgbLQaxmRI3ak355BLcfvDUgbQbzfmSC7wMxVC+f6iLpr+JHQOWsdLA
BGZtz40GWMYfPbUDKB9SXMZro62y3jW7WNuCSLMEXx2JJ8YnB6dUPMtWUUryrC1leg+Itrd1d7cy
c3axWzC2KTDyWAGKuUMv+fSRjc8ar20gS/UL/8lzibMl1rSyotqSMYksUsU62uc7DtFMOPMCIvXE
5SYvs4vfVCVGryu4yXcixH5WSZ9liRx/NC0ZbtsS2OVvY1FGXhWJ6k7ExdloOWI7GG+9aK8kLVsh
phqTeGKokM13gyffE9Ew3LQFlybYXO3X5n/5/0Va5AzyS3jUGnA6DbxfqGQwmV+5W8W9Kz5rF8CJ
WHtANqblHSiPv9MhPsocEInOQIzJ3F038doArLO7bhkTThU3MHFOvR/9ZJxo33Rg2dzf1oEV2Gps
YzolfnkXmei7F8hmJ4r80/W21+bHimk+jkgkwivviAve8MjcgUr9XVInd5IkG/PzNtlNkL6qf8N6
LgnW2UcRDPuB49ma8+aRhoXYYd8/7trO2eV9+1R00w/Uz25p+624rl0RR+a6ATdduAT2DGEBVwwf
ZNPEl5QE/16fvBXL2wVxSdGgBKZQ5d1UDst5pR13TSk/39b4YrEXcSEmJfEamOLzseEuzthoQcAF
Y7it9WXSXrSOAk1gDovfk0Nn/jgFeNGsXWfj29em3oppxiHhO5oE3w6sR5j1QdmjiKwlWT6qYeOm
YG3yrfVbQVU66SZsRnZaedHu9wnBgxfdNj9WUIvSywudLK1HIDjNEsHLXTpvIf7X5seK6KTS+Zi4
BCmDoUxsh4KeOZMcMNZmUFui2yuR/Rrp47RV7aFEZadIeRnAMs6L8LlAcWVRbtUKrdjALnxzGe0G
4eQYRyXmaYcdIdZOs1U4vjJLdmWbFi3JCfIdRtDoYQcETgMICB5IOgIcy3U7r/Vhbcqr0uNz0S2z
FIFk+c6d6c+kGOke0M3oeL2LtUmyAllph/OSKXQh5jh8oFURnRsUwJyuN79iZ7umDRAGY7D/ck5B
XT5zAoWDmH6WIjw3KKK73sXaJFnhrAtZtslQYgS6Qn0CByPrgQLMD56bie5v68MK50Cnftg1QQ1D
MBr/U+WBr05jpcNh31US8OXburHimuioreMox1BohLyn0/5rojzzV4iq3Y3EtDZbVnCDU1i2Dnjd
jl4e3vmmz6BVtvfyrWKtNXeyVmzID9Kegk7tqCJ9RzQuxpzEjzessNK4XdSWVAFeu3yB6UkCqNEx
LrpdwXO+MftrzS/H8RerjnIhgBQQTA2REtf4nVPvWqDIbvx4K5aDLlLAB07TsU8MKDO6k8y3NDNW
bGoXrFEQH1M9MswLCfDEJYn7qxem3MeMtxtuszY3S9cv5sbxytxHieV8rJnaz4GbxXTYuE9Za3r5
/0XTfSVQpeN387HyxXEc9XlSW4rTK9nH5mOv/I4mbTvPR1+OJ2d+1Lo8LERQ9U2EEkFqM7GjOI20
QwWjhpE+ci8+qXi+ccatQA14BCJ8X83HgqJ2k3xLo631/W3oMr7aClJDIL6XKBhzLI7pIdhFOz+L
74sd2zthNmxsrN92yldCLiGtHS91+/lI0+4SDs4FDCVH32k3LvzeNu0r+ZY0oSg5cdp5UZg4je5w
UqK/z3W1E221AftbG4EVsU03EpprOR+jyA/2ToVb/2YMvF0tgnTDyEtTr6+0E7s8TYGrFaqzKbqQ
Qu8CXvADGUt60NB0OKAK+btHSrbxwvd2nL2SdSFdm+dVCF81fDpERqGYfSs7rBnDCuEAEpHUdZr5
qCCsdZhHWp6aGM9hpHXobmR0ixRvbQjWMowHGJd704wcOn8SPkSypdjw1nTFEOTPJAQ+Hd9E5bLA
y5kVD9Ck7L/xqZcQzZXsHaPTL9mjNCTK3Xd56YuNCp41D7NiXPIoTtzcQa9uhWt33nrvIpTAHGZv
S8B6zcGsUO+SCWLusZmOQMrippV5+7ptdrUbH4YquOT9TRhi37eXoLGIxZgLqi+5Fx3Sunsqgq2L
vTeNjqatpYdEwN7L3kXT8Kgejzks36qgenP+0bTlt3oqI0XF2F7kzB98M3zmc0V3JOlv2VGgfctf
x1Yledgn7SVFfUD55KWK9BcQ+DVb18RvBh46sNxWqdqvxq5uL1ETXaBJ8HUALA3vHV9Rnv3phj0p
urB8lHW9BxpNV114OPw1dHhec8ro3OWbO9I1+1ouqtuyKCvcCV/GrlLQg8M9hfbExjLxduOvBUH6
2qmGSbYXDQ3yXamH77ij3WIYeHv2X4mANLRIoRg5oHGtppPjpvJuIrq/h34TymSCoj3cYoJXWiCJ
ExnCgkRdkkaVJpvDmo3ZAH6VfwKuiN5f7+XNVOG/UgTJ4V2pDGR/kY74a/T8Bw7kQ6XUeWTkwSdb
p/K1bqxwZjosuNf4wcW0IQjx5LdyaO8bvON6lcf24SbT7Nux/UoXpCQ613ooxovH0j3rzE5VEhyZ
Wyv3WvNWaOsQSKQOd2wXpnHopBOegQO81+P5pOTH6wZZcy8ruMNCdj04/NSlidWDG1X/VLV8jEFa
Dx/7dL2LtVFYwR2VpU+CIh8vvfM+cptdsZxwu63r7bXgsyJ7AA+hqCI9Xn7jllUIBnHUBGwwyK40
bldQh71fe3WNtOF5DmU7ogPzSfuF3kgcKzPzqoQ6ajqQVdTqopj8zGT5T9LVp9wz8qalgdjaIFWF
V/BOU3IRHgWgqQxylBFstr4cWV/tK31il07XZWO4aBP/wvryucQjsQHe0g/5QTTJnYMb7d6vLtdd
6M2dE7paJvDF8Q0bygm0DIRcCvf/VscANpMVbfBdRyh7TPsPlNefJeL7tu4Wd3jR3QCCgAZ0T/6l
N+VlKqGf66vHuNN/gXki+z0yrz9qkK5f727Ny6wwR6Fg2s2GNtghNBhfHnP5YdZhs8VeteZmVox3
eClEFTRpLp2Ifw4y/UkqXDvwRGytUWsdWBEe6NZXdeshT82AvVDQinR5nWEx2SKkX8nntjBI54V5
07iFunRe9xXS9PfFXJ0k9/4PZ2fWXCcOdutfRBVCA3ALe7C3h+3YiTPcUImTAAKEEBJI+vVn+Vyd
k/rS/VXfdHdV0vbeoOEd1ruetlJ6veRt+S8177/8nj/11Ak0ZXRb8KRmqJ5pmx8nlHLzkV84z/8X
v+YvL/xPSkirkibPMricjganuXWprmWI/3Yi/uVt/Cmr7pttg5nzPmNforLu10ZVcI3qT5HAW+4/
rdg/uSBsSyjz+66f5WB+bMraA5BoTfXPP/wvV9KfWuogON3mQbnnHs24DGd5ue8vmk1fRvWfehs0
+1NC3YzBkp3P83NSRnhbkcncpVP/n3Tz+Ol/7Odm5I2FtME9Z47/4qvthw8uzmF4+ufn87dF+sd2
bjCMDrG8U8/zVt68B8xuGU5ixHMq9D2j3v/H9/DHrhajmoJcon2Gg3701QhLyW9DdFKgyyuLj+tY
dh//+Rv9bT/8cYevBAZgrJvj8xaAV4PrbAHyY/cfo6g/ldMBqq0mjGp+Fgnd617E9FPKJlYZ8Ft/
/PMX+MuW+1M/DSH2yksl1TOh0tUgDMHVPhsbSJzbfxOE/GVX/Kmd5hEUC8qNeka5GAn8+qPP+SEv
+ek9U/pv3+L9V/8/114XEJ3hop2ed8SDcl4ukCDdu5z/x3voT9m0zOPOlGymZxqnvs6Vg1va1ulj
u6z/afKZIm3//79CuyUa/CM8Jd0mT3ZZIcNv5/ueDesBjZvXf35Of3sVf+zv3ol0zQqtntMMdmm+
bDXUuW1zHDCgecgceIT/bQf+KaSGRrtFcJuPz006v9LC3TSpe3mPQ4yd/+1q/cveE3/s8iVrtVAC
/VEx2L0itJgOzCX/JgX+26P6Y2ezETxXiNn6Zxy4V9ma247Hz6lgRy3/DTL5l733p3Za6FiuK8hO
zyAy089wNe3rEla7b5hlmw///ML/9iv+aNqAjiJXkWfdM8/p3U78UCOqrpIC//HPv+AvL+FPxfQ+
tBvsImP37FN6UeX2XQ7+0z//6IL93+jlfwjU/6R88M6A1bYk29EPIfbykFAS+MtSwn7ZHXZe5BJk
JwWJ9lQrTksDC+B575gHvHnSeVahMgDkcrUsM2u7Cr7Z1i51CylsF45+aeY2VDMo8M05mdiek8Ps
RNY+Cz4avItpDYL8CAF3yc+Ucpm0V9XuOrGHXq9efBF6nZZvYe53tJaCjmPzlg0w37ksdvftXnUU
Ba0LoKRFjwb4xnWr6x5ELZ8CDBfI0c7ZcNkXwSd80AXQ2k9Z4tRiKppQjqGMwTGfpZV34V1unJO8
bBAUFeQdCivRY92ebN8milYwVFTFfVOIYF+pI4AEDcTIek/S/qec4rz7esiLkeaQ5+uEnGED3CTp
7SSoaa8SH8lEiBtnNbyZfcwy4FR5sUXzqOIiaFKTch2T4ViMVvexIg7K6CdkZ4031YT2NQcGB3wA
Jqth4hyfI58G9QXw+ASRqEhin3/ZI9s3/mG0FIiJWotAR3IQTUHCVpEWVu3fqbW9edR+VImuh4y9
T7RmnsT8VW10YFst47DlL2upfPst5XO+qONIJ8iA6240c8qOW9+W03pgXA/LVJHSbe9Dc7vbSFOV
hkQor/Zs78S5g/c8Grqyk8sg0BcpsyGruIpc/JhbzC9M1Xs1coLdNb7TGC8UxkAGd65gHb3rbEwe
ysKXssog528qAwua8nmBoQu/KVeWst9uLTr5Vq5FMONJSzqvQ1WAyN3SOsKXIb5JuqX9J7ig9Y29
2wq655CY43/CCKQT274ul2GjjNkTEFktACJh6IowVsGXb7mxWwDfe7f7Lk8zD11mqpJRJOGBbXFr
K4nVlH5TQFyWcz2ygrc/85T1e3tseTmIx4QM2TjepXzg/HuStJbIU+I0bb5pFbucVoasoXtpIj7K
J53JuF5hDzzPD6tg89qdzGYwp/fOAd36OisiWgPVnkzBHDdU38gVytKuH44K2kkxQTc7m8UecsAJ
tpecx7nrKqL5Fn4EGOSa/h4HkSvvA89F4w8G07+WADeQ56hytlYrPlb53ANdeqTwnPDxvpwBkvrh
BoEJl1oVcxHvtQb1+xtwi228TGlcwZiSeqfsS0mSoShOIFqI+HsPSrhbli429wc/u859xAw7Lb4C
2tJt7E6LVHQ5RkWNYuhBB908ZKzJ9ZViWZHbCI+87VGsOtnOy847eydlSDZ3StJA1X3cw95/WvYs
JK9NA5doUxnU6yoObRk4RHJfsv2iW55P8lAQvrLXORRu/ZIbnjSwRshW1byUPFDzwyd5O5QVIAl0
vpmbMkPqqDHIYYGiNWRnUJTpbnkyZVH2GKsYqcYegFUg6KBVOWZ2Ok4uyOGnxIzPBKjPMiv7ojLn
yDtJWg+nkVunv/vOruEOmBX868DaNfjLNAyEfoVbX9k/oxq4JocRYJOyPZFti+JpI3vPPpUkTv4i
cQ7CrBw6+DT9vg2DR9e4gAfUqrD9Ie5CwcljAhej1431KHAlhCwvmAGLg6wDJTsizWHewDT1DO6w
qgbpFDuTzfCI3d9a2Y7TOzLKt0Vatbt3yx3vw6JbCAO2NHnjY2O3T2agjXi1W5kUB7M3aY+PO/Qv
uTFQicZOx/lpXxm5GMuXEjTbntl2gp0X7DI/+XHYsycHG555qDYM9yVvGHInFvQnNpabQMVpof03
Mg5zcm1C2cJ/YETDc1vqfpSegjWdYA09JQKS1KTCoSnL33SSI/3Qdnm6tlUC2u58KXK3zL+y0Y7z
59zi4/0GxWcJ3zKL2yk7TrYd4jF3CRyRA8d5HGoNMzj7eaOyt6eFcMV83azrap/9gEnAuSq6BFKJ
imASe37CcbMMj6j0dfFDWqx06jCNGJT/3fa2R47OJkz/nDdjZjBV8GLXBNJyKyf7XRTbFq4YxcXh
Xnkg83IsldCO/YGojuiLWWGG31Rd3LT4qWDRvew177p1v7atYOMZo3dZ+bjENpk+096T7tGualnr
NRt9sdV9j+rsSwIZbbyj8zR1X2GLUtovpE94ecPj3u6k2mIjVnYySZzEU6bTgoyV35phaO4QpPT9
NWpVpOww0N5gRzDBRIqZFeRbYND0uJwABpBzsQ0V6jXvc9I5xcjMfG5xOy/6Bhkgpo0/NRJ2UsND
wE5p5f3aAczj72DG+m66nmmtWtw0Zcv79WKTpczUCZpmvS4VKKjOfC2DSZNHnJb4LnU6LnPyNk0q
w+BZPis+VA2VZjpHeNNqiLe6XpOf2L9Ui0pmyZZVEXHLV9JN+XzB4y+5rluTLaI4BVeU8XXIoTcK
Fe55hnun413v66RRDCcnI5wdlgyKs3MRddEflMWkcX4p5x01t1rmNu3TypQQBl5kzvLks4ME671P
N3L2IQTEridvnKDzWZJ0zz/4FeiTqTIpAtlYYRow+rPng+UnnPVd+FZOc0frUvR7v11G2fZINJkt
cNIfGv7uoFrKPSueG+q3faksbIw8rFBMl/upmkSbY7cHKOO8gKaTlXqpVpqwZb445JfjjGjIa3vv
ISLlsdJtse/0hJcZ3FPXoVTyoxNwiSkq2m0jHLwTjHge8oFDoH0EYNlNZ543Sv/wPluYPhqVxgkD
pslA0lPbp/Fr0WTb9wxflHRVF4jflsNEc5FlpwV/LEWt8rRjz1Cnk3k6d8kuxRk82GW6b/TYdtcW
p8CcornpQ4ALvetnfS/7pvWmTujYamBkKA70Irh2QxcuSeR8UOkc5i9MUw+FfelMepPyTlwI2pll
WalCsg2xp9NqH6sNoeMU68Y3cCSovdy2vL3dJMYNu1rQxZFHOJFl4oxrhZcHBJ2+oQcolF3zROTs
2XUoEagOh9Lrgb2VsjH9h3YEEipUHSt2oO+WNP+8+6wXL8ouXfxKI5znQQjTMvfsYNtGQgpWFC7E
DtaTQs0PkRCmvuf5gpmDambJUrgqbzfQR6pt18Q++DZdL1vvLbbphNbzltRjluBoqRCY4CI9Ni2X
mTqmLk/bX5sp+fJx6gbJbkB1wuj6bSZzUoSTsiN8nE9W5jL50W7lFNpTy4bQ7GDvLbJ5SBA8qF9r
0Jleq2UAz3E7ZBwmllld9slcoOUpEkwUr+4d34UnvQuohjM38QeFiMz+zDeFiLjKN1gHpzdx41P3
e4qdWhWiWJJCqE4kcC3+fsx9S4+6oHplhxzHlN/PHPAxYBemZi1wmFsh9pTf+r3P1OMIYW/ynKmu
Hz8H6QlkKAom/EIcfBicAr0IB65f7tMUVNAPyTLGuy5dCw20lMH7fN5cLKb71kqMRhwwsKTpcAug
i6XTOe3ggqAvXVtq/cOwDOngQe4lgbNlWajcmYvBP4atNgpvZr4ZZUZZREggbLYdk7TttDiPvXJO
HxHOrHpDVuC4Gc4cF8q4PRdBmKw8ltSx4SaUgVl1QYtXd7FWLSk7d2qa8D2BSVAt9KAw8Yzwmm8f
CmUls1Vm3/F9sNuG0487ENojkUHVA8yKvo7vgVB/kLFJ17WyUNN0wykOBfiup8H1iA4qq/bYjIiA
NgE9EKIk0/2M3OgVi9BNofycIQScXrN3B770BrEH3bdjt/XbMlR2H1mE9rLLYQR0W5gWadvtAN9s
TU6OrzTXGAVJ7LJ9gPsWjQw1xFGtc4Xvs/WsUpRTLyue8LW4Uwg+tg5vBZCCp1ztK/8cidZ4nWm+
7L862WZjQPpWan4KqOYJBIEDturbave8/96BENMVlZC9odjMZNfFUsPfpy/eNMB/9EPRRYRwB/BV
Ev5KWjDSn6QDT/Wqu7SlXxzQB9PzsLomS6Ey2QskZn00vBggtkZzUVSA3o0JwotiL4uscuC9Z/nB
Nv0wwghbmXVvDyCxF+g88m22U2V9sq2Po/BkhC3LOIvpAwYGWdJBfrWBtHjIPG4+dYRyyiGZCj1u
ouwwwriqODd8zeH0PzZpHsvaKRfElw0nQ/w6Lla7zxtMp4EWXP2k0k+yG0qMioJmhUIw3G32Fnd6
2IIb7tp8jOw3TR3r5ypi989L7ScCbvtxy2G+MlTA8TSaPVFoDMsdvu1TF4ZqFtC84mH6uRx0Lfp2
9j+Z6JO0u4mgAON2mkuepnmF7w6uZwUdP5cEdxVGHt4W26zkA7FNm0CtjjP5wEa4lFSTzFoQkYFH
9os5lKDAelVNGLTm7RHhWx/f9tiDClULpCLzHbwq+8a8ZaXpAFcFG1qFtFa+98i7Qj/0TFUWtYOl
fOzQ3FovmmGlYVjOiZ58TEmYViBnplyMyKYR0E0/E/gMZYDSmC2MvDZwAZIF4oLZFB8lrg6pa91h
kbxXIfa1OKtiwbKS3dzzr+lu5uwpkhHZAYXO3PkqL7fRPiqmTPboDGZGLBzZAEp56LoQ0kPgGBaG
QpOPXN+VHnYLGk5APerBiKMolW9LvmIlvg8QqnCVixsR2DkMZyXfkBLNBcBxrXGA/e4Ni5+HrQCQ
uZr0IhUkvbu06+eMwU3SVWxvCyRh4yJGmJLNKZHJt2JKhPsGElQyZ489sUPymABLBsQDzCrSRQGu
5iltebWl+yfXO5K/YLRK7lulwd2LH7A6d5zvEpYQTFeFLFBLuNMZKE3spMQ0JUm1m138apJBISdA
ZmNDbTDoCQOJDJUginRrT1ZV1jRE70eIG0kYdoRvky7cARi8wt6NuR2X9ajc4kCOakzW77wOczcX
8n6atgIeZaCo2XY+zg2ysnfaebT9Vu8owVB+pjzFZqoINhn5KZIkl7bWIV+Ss5DbHD5B5OsQ4iBw
xFhMCG3/MhUczGH48zQOEfO+7yX92baY+frSY7H0v5p5nINH4L6s5ipXHDefyt3F+BFi7Qa4pG6N
JL+bMmZXJDIJmcUzoPIqxazp2nUjUnriWmRULZ2X8Lnw2AcPwqoU28pjZZlnmKOyVtVeL8Le2zbR
7TlPmolO1Spd09/wFg3O6xiXxAODmhbYvDWdIZonFRKQaXi0DBY/wLDBIjzcK2KzDObjKAOcqZkb
I+G5LDPxwrouNldqcVR2B/B3gTCoRjAaYcAbibB6+Ty3cLiNNQERe6NnSItBEMxU6mFRBfbONj/v
yC0ac7HWb6jVjk1uxspxH+dLFADt8qolOyzvK0GGBjFqDjWHQMwV12I9ZQROfJgh1WlYAIJA8yr9
MnM4akeYMyvadJUqWdewemqQmlJU/xHdvaz5pEYL0nGcpx8k1SVGdCTBQzKVT1jGeP1+xhhXyXbA
6seHQmlurtl7xYhVbbku2Sv2oBkgA25sAsvhJZ/DImqD2BXdDA/75uuMeKGHxwnxad4iz+oTmJIv
CDWHt4BzPF5mtQzy2glGMN6/jZi9xotzDLFhY8rlVLiMk6fiPcgGdq9wqvsCeXMzF9e0bIKwR53o
3idnQ6ayDxe4EncyO1rDLZ9OGRT+wp+Zoy6ggITkc5rhBdpsQt1OBE41Nf569wmhNC6netFztxTH
3c+SknOOtIPLm4gRVCiApsLBpvbgvSPIc7uWaHAZEUM6+1Fhl6fqNdW+KHFVcZRQl1upUaFrbxKM
o3nzYpEYPlmPAY2rwL7p5prCdUuyg1jTrfs+GxQMxTMrZ6+QH+Y9KFCiLVyDbkon3e26QSB53GkY
RsxczF12hIRFCjCcW7yXqVLzotFXY3JNvsLsITsVYn3Zs9Q3taTDSH9irH13a9WbDvFjlWuMM6nb
rTPIkHHK23l8grWR6L8vahv1RWARNUvdAPSBjQYv6cUafC+FMuNpJhiq/LobxDT49RjNRpWyyFqS
vOxb220CbW+7jrqCvELSE+4+1egblyKhbD5iMNLPHzEIaYc3dBlh34WC+2Lt78EOGT7ICEfbj8vI
0/Uu57j5yiP6VtAoHqd5yPxjhpsXu6ssrWVgdeFOG8Oxoamn7WlGKidjXc6OtN/HPeEFHsccRW9u
8YFxitZAboXsIhlwBUfOpMpe9lBCEVL7laPeRZusw+bD8F3+I4U5AGhgmDFT7BPC2h1GNDNdqTkV
qOwJ9M+WOJ/1kESK2hsML4HPHJEAIXXKLGKXCVnFcrVjzzgOQ5Kz9oRSAxpuNV4OA8BLpL58TpE4
92/ZhIPzeUnsFGyVIyPoHlgSqHjVqinbn8sACg60MaPbN5jAoTxSfkDBJdk+Y7Gq8IIImhYPPlnj
fO+d9N+HDRd5Uy1yi+UxOJT3YKJDZJk+tIhQ0puW5mH7Pg4c90+G+ermUMqh1AfM7y8SaN7QMdji
Iz/Z2tqjjDI+oSvWF/5zy5HhwGNr1L55nH3I/FGwKU+RthVqbDFYNotgfjvTCxSOy74X39No4NOU
4RBxoX5HDYv90mS57NEl3KQtLrj5ycukbJsfVhT+QrUYxMBgjWN27Ujh7ZqcSOrSvE4Uksn7BuOE
ywVr1p1oJD0eS/teCu9YEO8VUWMAOULKAeNqFPLXimRkDjW+8IQKOVCa8liWSfzSNGr4Bq8HvKjB
LSy5GxZaClz0WbKm1ahpMVRjaVZUwwCxvg3M5NcdueMdZTCHwCgXcgnWOHVpJ5azKuPGfhO7Lz41
cco+IzcXbzyNIRzKdNtuzLhmp8y9w+PkTNRZjLqZao+j3p7hFJ6neKJd94o6fniZJr6EullM9s3w
ADMi7tw9nByKFb1nz4bKNJ6aGj0ldyIIRE4dnfRjbPRAj7vk+y8ZOStfRgTb4pk2iAJvt0UTiZL4
vG5H1Wq5HjRv9HcLB/HbkgaK2LcZ4I+4t7EEKW2b1Q/UdLh960b33vo0qACfUD7U+jBgs6AEUe7L
fAZBsjTnGDoSQctLOnpow0zZTWYJ1lvpmi69YNs5hLOcyuzQ2EV9GXlI2/McB5h3KDGzSgITbw5Z
aMOb8Wm4UCYQC8RtBLJe7W65lgSG2lXSzvx17lfxQyV2JNj5K5N1izskP7qB9V/4mBYz6istRu0t
WYrpcUldmRzo2g5PQ1jXrfaMD/ShNJq/pEDSxioFr17dIEahD41psx+SFDjyum2C38OKDVz1eZGh
0sWTyPMbgJiVujEoGS1HbERBDmWI/BGAt1U88g3jjzWfRu7RljHqRasg+wpedFJVFNLUSyKtRNV6
ROiHsMPPn5yf8DpRaJ1AUuq95LeoazeyHuEiCgoc/CyXmjjXJsc8a91vFmdnrjsMa3XdGfjtIA8J
7GCKsALXCSvHz0TnNh7iRNDzs0hmhhpGWkt3L0jp6dlSBN7nkg+rR10mj8mBwQnOswoJcQfxYBo9
OhVb6PgdypUOHaIiJS8Ib3GfaTwvRJhdH7Mb9l7tOCqk8I8r50l6AHFXoXMD+yJX+XST8cYnKP3V
Tbbj3UMXAEkuCvvrd3BmUVNp+y0bT2gw8vV2A9P4N+pxpbxsMjXrjWkXZFIql9I/tMn7o0LVwgzw
JlXsBsYZzVDn+ZZfKePyefDt5E7ZJLFqc3CRBE48AVLYhsiUVePONlMHFRJ/wCGAv4Npj3H+teah
+1gwsS4HYFINxaQhxrDqkvY9P8md+1AvSdmySwFrgnu2YqHcdIhwlg8rM/xxBM9OnPaYlx8mZzp0
R8SE8L7s3VciIW+v+bL3d/qdSnced9z8l+ideL/E+aqPFjd2WbM0c6puIvxuq3GwOXksVIiotlpk
B7ihSbO97uXcpcge5p2j5jYuC2oXOsoPbML0dgUUZPbYoWV2GzwN5rCUQ/fe50rIN9RyTXcjRLGS
IxsW3+Ph4ZarYIVAP5KtoR9b3c3b/d5Z5sGIIWY5E/RcP0LurK6F6Lh4aumOra2ht5BHiywQv3yB
YclZj0DDqjaKeG3GEd8bMdP6Mds98NpGFw357KaS/AKAW/zwvYBhBEoZXSavtuhNc0TFo0/rHnE+
qdkyUVarBfNvd2RQtr+gkrk3X52BI1oVNQL/jyujw+/Rbbk+qDxyBxcWw3A1WcE1HM22tYNASmYj
tvweU/aRsw7dU1i8p/Z1T/Idl6aGMm64SJ0HNPVZp0kNXZ7tDta23VhlOVqdB3zLNPzS4FTHO4Qi
2fIEnh1MDKVZ3+fZUMCG3Z1rp++Nx+F8RrHEEFBX0BGvNAie4V54mtt6wp2dwwFWo1xUtksDxiOi
vXBTUlTNKkM7ND3AI+ePE8V5jgT8/eDH7cinm3Fi3t226RD0oXk/vI4rxvO/6VgMX3tEeebnoOE/
cwOz4fQa/YKPlc2+iVVcCnoldhuA5YWO4Z4xxJjZuq3ihBBUfvFz564z89sXYguFHLpMZoTmm6fs
LDA69Gtah9zVzmxWVnCIgkKhhVC5NnA+vJA+JIC8rMguAPqh64VxtLFOFrCtn5ZkDIPxPBNRnRdD
uEcg2GzkYqd2/DlCwPSBICpiVbqUhJzWAo3duwwqpNsW2bh6mxe01pFX8+xulfv6HFaUMTHFFksB
X76+TH8wt2XmCwPXYDxBdFcgSFlG+gB7O9udFC6g5GAGu4xHNFhxDaZ2wM2NoA0KHfQP/Bs4xkhX
Zhz5yJOsSaafg9qL6ec09XQ9DpMKNWlK/mFYp4lWST/N6nkngxHnYd+FfGgWdMjPCVoV3Y13phE3
i0DmWmcxDXk92tRe09QMy03WQW8AYgme3EOQWT7fTNRFdmuaFT/S5GUmDzDJydJ7mmwyx2ppIRZY
XT5OB9eC9n3fDAhb4GKbDL08DhzF/jPiEdHXbcbBoEl6tT4Vwz68EeRvxSX4ZqV1P0O5gqg/dP4B
RjYookLkIHBUNqQsryvC8PHjNhU9pgvyspPTfu5DdKWpWcbzeHZQzS0/MpKX+ow6MonfZi+xeNZQ
6lBpU6z3Pe4heLkZ03zr0a+4pqg0ANwaHa6LDS6WyxHD1J1EPrmUmLyRPbp0tiZt1wQ0adSiBpzL
mLOcf9s+m215dvvozJei6IZVfwmOwZbw6jlGCPZ7O6apllBel0iG6C/TFZha7dAZgGnVCHRZ2I97
Pk857H96tlAHKG1Ien/d51GRx56TgtRugVTo5+hKkj8g0R4Q0BcFCtsiJIDPARW+brri6ZR0V8hH
khKDMKie1XJQSNQLRNX5ARHNmB2sf5e8I+ttX3XWGH/YxxL1O1E2DFd6SzoUgjNC1Z2gHRQFaTck
7JAtxWpuymjKJ/gUxPzcbHF9zLDmuyP3OqBy2aYJqx16IygwOmC2K7T7MUuJFjCf6nUTq7shYz7M
Twp6d1sVtJxfke77ax7J8hN3AfuSlnBt/jBpgfx8tFZDnasC1dcNloIOqhbCLdYLXBqrWQ5dcjST
zRHRb96+Dohk4QEBGoYA40wVCTijdGTvDK+sPbTAwl3m94j6rovoXdVjzvULIq6mOU6ZyacvzhYW
V2nRiBeoX7KndU5GehznPM9Ao9B9uXQngsYe7t9VqnuJdrHHadat6dWpbJhe1tjPt5BKjNN1WnPT
X8qlQeVj51Oz30DGSVS9Yt5gozVUC247ksJkawVrYihnENtk8QCxCHbFNKEkfkCIOiK0ygWVRylE
Oz7YvoBQZNtSXIW67WENu7Y0m6v3itJwq1uAy6sRr0wemYWf78EwOGEdWyWJuhEU+pS7KKV5Qf2y
+B3kWN4PWzqCseL7NH2SQy4+YwRfD68FGlS/JDyiHjbdgTm/YBenDwmBzeZaaXwRFACabP0Y0W0o
oGsKNN6ryeBYzRuv1/MEgwaHCkO/F19GbVj8pvIGyMgay7xVeb1naxuPmbHtdQLftp+Pe59M6gr7
ctkeylwn+W2WWjf+Qia5ldeQUougYrc449A/Zu4FmoZufLV5DqmHgmIHZs6h5xlGafvyVaVTqR/Q
+fXfOpNs8bQmovWfdCD78GMopzFFcXrJE8jC4ExXkLVOp6x4NRqo2rEuMkK+i12qK6K/3Z5RsQKO
LxM+T/LDFJtlQwe3ZH28evR8BVyRnENz0+/dTm922HnNt0hpwLiILO/60zrQJbttUrrTswf4B3hg
dGO68zIWCP6yfRW00nPRSxQY0GU/sj39PxydyXKkyBJFvwgz5oBtkuSgITVLpdpgUrUEwRRAAAF8
/Tv5Vm1tXV2lyoQI9+vnXh/yfY2U/TblTi7ODGG9fE9Q2/wn7GfxjxPJpcAdImtM9cAPl9hWN55h
DRo2MAVtqulXs5QupIvP1sK2zmMBDKNVMk9RCQMH9lH3F92JadsTHj9Md1FPiJDcDVRh8q6d8r5M
u8HKhzRgy9v4aJCt86+GxtF6sDJ5VQ0VMtRLv/TLreWa7iKBsr4we9lRooyBt561P47I0tvs3axe
to3nup42cc9txX8NJ8GDtFER3vvL2jxUndiydGqy4cn2q/jGXaIm2nul7XiJ32bl+ugPmXrb+FRk
Yrq82HeeRj+2qPO+PYrmk7MB839Jnkp1Wuio65Qo8+GriYz/Chgy3IHVxr+xk4+vhMeGTx3szEtT
N60F6jXYf8KS2hflttr+o7tjukBXVzyaugsffVrx36wu2xwNvOneVynj6Kek6/aOfRsIJ2GsSCOO
3Jz/Z9oVGXLqyCbp2kGYq4jeXjbmz/9B2VK0saXE7FVl02HM8DrniJLikPeQDCd2hW8MLBYdKts7
GHdR/YMoIz17yMCxEKdI+iZ1GNIuCYOdXnGwbAyubCovOq61rg6kKOn3MfLXjzzmfbvyvPl+rGdG
BF056iOLu8qK6PXemH3sL9VTtPbZE0eqdTuHWfmvxqJ09scFlXU0uZ3BBzPVW5n3nzubqmxf27r0
bkalh/kmn8RUnpatgiWR7NaZOmXeEKz9dHQ85aMzT5P9MUkOzKJcxL9x9gfngHubrqXaPIprysRg
O9m+19qJg4gY7327A9HIwemZg8w5VQBzFv+ddusqBvt6HNIs9vIw4YmLoF+KpUs9khIZBaOJXAIp
hznNKf7IYhK1Cg6D107lTTOP8q7QpIMecqtmOSgKLAp/MWzrfuvcfE2rUFY5w/twC05oVuodhtBD
3TZTYxOTWZnt6EztcNeZaw2I5giOV0e0S47F5uwkqkPyVhRpjUE6ZqJ41PGczwk/WGHvbBsC2u9M
/l9FOWUdqazr/k6FrWv2q7/U3h48Tb4wyy4f3C5qiwtDZHYcDrL3sgNgFKmti+gmdZoqCsF8czKE
/Z5aJorH4nUQPHhuFq+XxlzjHJHTxcntbLDxvCy8pzqY5xvikp1XVzuuSQttMUuAVrHpuPTQJJ7n
F9XO01N9FzfEru0mneflCfUzt8++CE2T1Gzye+NkFMzht5I6FFGqRTxeyi++ZtRsYRO8ai8ThUan
BA9da7Xs/b7ql3uvN4tJGBPETtLINrgfbVfs8MMvJ75S1C+WsDyUBglhtnJBJ4EQ4O+aTQ7WdVAq
DE0uLeR1wQd1O8Pr4wQXwr3VW62zzzfPVK+EQtT/tWIoniq791O3RfhO+iXm76sq8teWxhr241Ca
N5qFdkgyuTEStaqy+qU61tF5hHQb9t3glsclbsSPtKOoPrFxV6e8whntB7mfep81rFZL49rR3c7l
xqT+dwkhdRomb3u7bvKzznwOVjviFLqpMuNFN4iFwb12m+qfFca9ZiJlc8KgdlrjLqvkdt8UYta7
VYfFvEdG5Nvxhi2+iwLPOzbxsqZBUVImFyYPi50f6+5S5YL5mpDTx+QNNA5tYD0vmbBfVxNWN7Jo
43ffQWeiwPbXVGTZYBKzDt6zrCpKxa4F6IP2CqML6TLud5PVwv1bldlq5YemdKr4lOfebD1NOYRq
0lQklNO1o7YeAm0AIMNGSta7cufOR8QXWi7tdSyKCRko93uOMGe6AwwDpwlkNHw5ukIVpKv1kl71
zPLkFIX17dzGggltK9Rfk3neOWA8WHA/QintXMUboIFKvL2Bs7htyqCDqGkCeYf43v2brhH2mdWK
z61k3ILy2hXNYXUCxlhhVGcRK6QRio6sgKj+kPEYRElld9XbgKZwjUdiEL3TbEXyXxCig9suEFIk
vsV7QkZQyV+ibRjRHWQGBXO2c5pGOj/hbb8cbl35vAatHe79LCrNHQOmZjjOkJW7ISRr8whoPclz
tg56vtdWkXtwwQ6uS9/xzY9HQNDN2i/j36jS60fRL7hueNbd7ODHc/XbysmEO2uQ04teXSUOxVzK
mKfDyp/qSvTziaZOu3uSDSbvNOnakIuS1ZPad4hhE7Q5e1+JP1viQ4QqCWHI1uKdmDgpMsTi75jP
qNrX62bIQGhgpZy6bC7RrJuXKfPFH28mQneXU2LXCUR4MBymzvDRsmEmbhOEJu83mtHC0RnC9V+8
5tOHtJfyHzksbg821dIUdHk23zRZObeHbtTOwhqR+soMSSDrC4CFlzgi6MUpx1795Bsr1NStLuJy
NxFUM/NZ3c5R3H4Mnhax2nmrPc7/Cl6M9SCUFYrTFY24XQRzJJXxg1vkhML01jn4t7hGWpvSVDeT
l8Xw4sJ9ypRwbzvFXi2PTJzU95nCmxZidfKvPzTDZntM/JmWQ8rFheiFAKUbL1nRGZdcm5Ysjkw7
BKX5UpQ+ub8QCmHfB+Yxi7f2exwr5DsrnvyZsYs//vVg2/xjxz4b+qG6CdPZEkEabdvvFhiHKSf7
E8X5qmzVe7zT1pn2GIx/GgyXI+M79wK1H/6FX+7EYWAg8DJbi/uXZ8B/COy+eNdukM1gBRpNkooW
YohTePzQjj38cUd7bfc1w/79KGqUGA/skBWdVZbOsQN9M9j4ZZJQFzWgtKmcv6ooh+nSZXSNyDYs
qk9idzNp1PFHI+6G3ne1devLJjhaOU75JtfAmf9YIJVHtPOFyaW73rFGprstg+DaHjS++lLLWPxU
RD38HUb0xp0TMujerVINU1L3lkNsKBPYQwGA80b+/DQcXNvt1hOQqv+JQ6Qi1A98ZaRE3FPDkWqD
1C3bfdOXDptBqylw+NzWgCuvycdvd/EBQVd7zYZkcpvtiQZpuNUIwbfBej3y8cfuZ2amYF6R2uf1
iBY+971+rlZH3kLyDFFi6b5WKW5tysEwxmAxu8w526Aj9RRsrEjMRHhy3+k85VOWXdIO48ATqpT/
a3tdEO7pbWLUaSfoTk7rekPqTtgnd8Zfgj/BUoQ/hjCPV+0u0yeuC3m5Ihxm13htfzBIZgujSNf5
qh0IT3Jj40dViy7JnI2jq6+CU9MBMyz1kFFXTJR8dbl6N0EZ63cO5s0jolhkxxxR4swA3zDnhZZa
gTSl8248QJV9Zk0lV5VYCZOIOGt/NMjYuNNjD6s1dzYaeutfxwRQW12z84tWffuzHU73YszqC06W
jHPeCocfUkNk+w2GoofdBr1fJhl/2v2a6Sy16tI6TFXk7PsoJHQe6DY+4r1AZZBK+6+xbBA1M/wE
w04DxaSD0yhmM5QNWZJV/O7L2uPR6NaKqqHzuuluJoWx3QVbMcyJ0xBinVTcdozZhRxfEXjLr9AB
k2eshTY/xnZ7M3U9UgLn36WKiNy12o2jf8xXBMGSmVHa1fX4Jt1K3RayzR5jkIhXC+iNB8/umsME
u/hgtTUjGmssT6ZzNREWYfjdx1e5OgsXKKR2Xu6k53LcrUU1nqIINwPp4IuApsENc+KVNd5tPg3O
j93Sa+wGzp02LTwXQXKEO2fr6IBO6oQVi8RWE50pXnWThrx2eldZwfyfb20wEGFPJnxkDdOn6XPH
TdaJG9Shveb+mevUVpFPKvK4nAJWz1nognnlJMQxuOlMDf4vEKP1E3NheeyJK6soaZH5TIJliUmd
TfLesJurHqIFX5V+K2tfBqll3Jqt96GV/zBKyX99WdvPRUbDfaEr4ZWK+plToQhpSIniNN/cp85x
9nr/D/e7X557/mZvoIDlnz5bqycC4TvrqOsl/K4j+li2+9pImnET/VsabDSHJZjK79GshNAx6Lp3
lC2Lg7QWdO5lwzC5z4PFO0vDubOLOZaSbTXqNEyu/UA09zQkoln6kwZNq3HIqtze1xE19FkTeXmj
ljq6tWFY3ooAO9zUN3LAYbkUBbPu2v4zaxCPzjNuqk0z3Xr2qt7gZurPogrmx1p3yI34rE7wGtf9
UcxnADYnhUmrImJmmMb4LnO8KDsqJtc9RHdjg01FNp9pARza0O5UWZuACWuX931kbOO3tMtkKvvO
vqiKeL9MBt0gmxXPnuEYHaOpvGe0Z33LwegrXj669xzs0b4PvP6sG2tzErOM1a9yi/y/sYnq1A0p
x+nHUIwNNwUSg9CnGHrxgFBr3SBLwbowH7dcUhTa/nPYcnTBJrf9ON3iWAMjrxnKtyIAJzq7WKA4
vFA6XymzRw0UEgNXbFkZRTd5RbXE+Gya9nk4bv8RZAYYFW7KT9huHH7MTkg3zAdn7mu7EA921gLB
MQxBZvGoHqpdMAlVHq0ezvB2FIxIQeaZFroWC04xMo0jiQxeED71TdN7uDvw5NijZ/xT7fe6oWqQ
Q7scRsU7iyszMMFNP6vtafM898lDBzmQRx0U6drCo+9WyrSrl0KVqKcEOd3RYOTDn74fPTYIscHV
+dAUlBk/oWD6YrF3lfi/2B1fqVmXu2ilI8e+h2rl0V7VByk8C6Wk5fP1t9m8BSjSgDfYvcakzizn
219jFmMWofXZ/9/q4gnJgznZdB3MXpw6f+Oeit+lXHHZMBxTliiSoCqv4BHnrjfew1OhPcKwTxJ3
lY6iVOhcRq9gy4V+3Axj84UgpQUSRvamo/oTleyGpG96vjYxm/nRLbLmpUB2fBKNrfZNE6vnmijP
BNdFrk70/TOB/FHwbVfd7NwGwh+LtwWjxRvyuAjTZuvpqScrDtwzceMOnj9EM7VQA+RZ4dz4chzD
M8fyjKvRdGyBt3cYZp1l21WrEs+4A2vvIdi4fJp0MNWydyCrWJNb9NNTmAPbEu1SPizD0t1jeODC
y4CiudyKSKVIYN7wBL8gKg+LQZXFd85mrCwlWlY55QNlLhVUuRka5ThD2Exa5LZ4p/j860TDZjn7
bKrd6dhU/iaxbU6mOlozjeBpYjLhMlctoSt65eg8sajoymTLt2Y8AJkpLD59G6ehW/Y2b7xjn6Uf
tk/8+CjM4wa+vStamx8gc9ltIbQf/Qk2hwZa6Zrx/zyIIuJMtrO/sbJoMZtlu+jW0jfWGJvvcpAQ
PiSTrsQKwWJIcjT4JYDGrpBPUedxm9tLNz1gJlsnhBBy2I5djJNo5wgPtzZ4QfiTFzYTikAVw204
R/9nSTBEJUE78ZvDSMzxfvDIENgNNk9yGuNZ60FCqixiNOe2wIc0293Oq1cJowda8YbZsEaJpr5U
DH/59G5DpxX/yF6pTxSp/YNjzRbTo+tb3FLs2iffYmt6aoXelOoOj8ahyj0Mr4KrMLspCtscABaY
rlmR+6SN6z1IhooHuVY8Ko7TbRdwsuGWEzY/txVTk32t7BH5fwCOTezOqg8zq8yPSEbuYUUuv4QR
KrM3ceTUAmrzoS88YzEWmxk7v9QTv/GNXqL6FTM4OTHbVgbFqeDrecU2Gl10HzBVa0B57pYgVq/C
lPoydVMJPJf5fBtey8dg1cyMd4w8x30GxkX9x71WcpotJPnbUcieA6rrO8lk8EMhBz1GMLEwmhSE
Z81uGg+UET2X7OPiQ5BRfO/kgfvplU7+Ho/QNtS/fNlFHRSfC0/8HZLC8nfmCXD27jyP4KKMv7Cj
8KSzNFlK9zsKivXGHWI0P/A6qN1+UswGkOucd51F2PcrXz3yUEW3ps7ki8TFdIy3npnO5HZYMpmn
M6jtJuydCfP74JfwzgZudS7juy7PrSP5GMsHdAal2exGn6tNx7UrVMdUh+fB+bb0yBw08+bxrx67
+MYUXvggJtmcVL5kD8jM8R2MWPDYTHFDyYJdqUSJHqxD1/jyZRyi5mGwuuxY4ef6HUkdF5AhckhF
ieje4JVs4QVsWCLtsSUXM/HyL3IHnqWqxUGVmpFNJcxI8qRhSnPAN1xVn77vjvpZ2yPSEW6h+uSE
UwZaCIa700XkTXt/bAKog6rOo1Thz/kJmLWDc2K8OrS4DnjPq+2xAb+91HTDCS0rr7byXHZWyzio
f3B1QRwMQ30mjrI9RqGEHdIsaOptsLhTZ7n5pzvW19GNdy2+DHN8moKCpQ/wkfmtnWv9ZclINaBC
tv0QYJw6WhXmhr0zr1X55YfleK5y1juitFCkchkBAyaBh03gUCNzvc/NglU8qkJ350kHf+OAlze+
QS3YnGcnchePk6ajvkRMomd01UYAd+PX5bzDS1nMqbYnJ2b01Xv1Z1l6hkl2GGJpE+Eaq0OlWOZ8
UCsm16QZguoLBpUVmRGB4XofRsX0YTEQFZerIMPhHPeR2NPNj14qxnmJWH8L6OLMi2baxy0Y//bG
GpZTWITI6CGOs11pDViQt0pKcYqtQuJ5jaOivugmoPD3w4hYp224IqC5mKL5THJ8aZ9GptM3FXaK
JxX2wcwUfNg4nJ0o+q8Mac1IM68oFaq+zLPTRGuMNp6F4NtBaYMNtdh478HX/f+sKo/lZRNNFqfO
FHhcUjG87Q7Wu6cR6on0v5eBHTS4XkLzLQwDi32j6xzXAFTEcJivRQHspeEzJqwBEWumxPN2uBac
vdiaCBf1PJsfbsZ5vmMC4LyLNaCDKiFBLFrIrGRhp45fl6i16UhpULAZrP572GLaZX6Eu/PYtoRk
9No3ePfXis7Cn7ssjaoSo91WLX6DyBHbwKheZGUvTUH2j9nYTgS7FiCKQ2nPySoK/Up5WCxHqFfv
mK8dTrUVieKB04dFCG0uMpYBKpvHzeQLsloOJF8wnCnLeo/CPwx4m1XBzr58wrQUxXV5y+CYiU4L
AS12rAMOT/PWX8VO59q29BANibKN1yceiQE/VjRU0UOxxlu97xcxPqzAx5ew69312GsEzbmH1Ods
XLImdTtcdMlkBtj0vHMyKCd+63ukQXrDzcVV35DyZ2FPk+wYdOch5Hnv1zyRVEVOiuxG2jbAR/tj
OpTnjjr+Lztc+pOJ/fE3iuaO4wV496vHEhU+uaprfppsWj+xADTd0V89xba1vu6my5C3uJeKWuxj
V+h7Mxq8kUVG722tpS/yJC9rmwPG41U4cNAtKE2ImmdKVOV/t6wM/A/XCTM+LumYD7oaussUsSF0
jhw2Ay9cNxy3yBJ+om1dBX+gdAIv3KtQ9qpG7hiLq2ty7QmYbL166T9HVegR34jn+MccG5J8x7LA
mF3eKM6U1rkHKquH/A7aAimQ72BarjsKGq9JIvzPvyPsSXZSpG4+i7gP+yvFMjQ236SasFSKbPJ+
Z3eu3vreRa3T26Zus43oa3fHZgLB3VeM1tkpXBFhmRurv2TkMbWa4qo8bPjYp5ayumIyv5Zh9rG0
jY6CvVtH7iFu/PU+HObafgf4Df3/MLW6OtsDkJrl1SorE/wQDTNzAdER4rTdNcLyBKUnSwt3zYqR
EtqlCvsDOQ6xfQNHKOUBTTFnBrjYV4Zn69QvHa0wDzjWnX6vikzf2IHLvZpFrvdcr8Qe7DB89Dwm
xCEeyxpVNXKr8g9PPwq4i13/E+fr9ZV2Iu5JLev+vysR/dyQuMnqGQbVMMWNDyjuEPkJ/DHExKPG
7cTKzkgb5ZwGf13E3rGgcRPsZjBnquEM9+ne1jDlkptbN+ltvwxShwFk/dReae4qwTk/2bcrWbdf
cOC12lew0tEFJ2ZU7xX+R3aNNdVUPMeAzT1nboYMXEQ+ZF1bA7ERiIA5fI+flj8rhl2548ro7uN5
dZuDkrgTd8Mw8wXFGN7fDQktuJEk33SHVn5nDKUQM1jsQ6emtBz5LOc4Kl/jsXT6S4XuC+LCv1wE
e3Hu/NBCVPHyolJIJxTLCYjLfMlIMAj/mammFJhbCJBeRk3MbLsMkRaAAW748zcakTiCXWWXlroR
+DLXPQEh+idYFOEMXTDo/lhwzzJMhDPRt6rkZWMgRV+tdsilNI59OVbp3OD2fB2tjt1G+NXhn3Zb
04b+9RI1zpKnljfq7pt6EzF1x3I+/G9c8h5yo3LySr+UGIr0HXoRmu8qorC86+FqZlwmnp5foGe3
cD8Lert9DbIxJNxPy/yYb11Mn8AksHufwC6eHUfVYTrpUi7HKejmh8B3SfAmkqBz6yRkKDTcOraA
sGH0Jun1HTjRtMfsydC3094jCRTrGWK7g27FtX7jqhqOYli7/mhHm/PGQTw0nzbxKXNSh0hdZ+HD
OZ1JgmhKqh6xituVXr3j/a3y4W8MiHMauWCzUzuxSRI/JjtRLpwMGoROs7+ufFotn0aq9+azCNWo
7goW2E0/CHR++FcFgyqQLWr13TJOD/eb1lP51OLPZNSjwi0/1oGy1aVo7Bmxj4S4cPnkrZ6En5Dx
i1VjJCBk/CkIfTLftRyhZHdu28v2T9GisD+iYa72oXC9NYBVDjqLSs0foiOzLMHYxBdG47yynTmq
n53QqTdnH4RYos9NzCDjqaykw6JS4zPx8LnO2xuXYZT4ohta/BENVgErcXlUUx6Q7tK2/goXfe08
EpORPbYmskf9IK3A6/wT+0g8ImTgR4dfH6knyJhkcaxeu5dSeCcbf0r3HfGW6NuS6AKfuRBDmU/i
rFzUeTfSxPi0bDdtml3tG0NAS95O9WMX4rY9oywGzWVclyBy0tKCxZUAM5+qAIFO1jzYqnMWR4zK
mZLFvzVWvPDOQFYRvGL1o/H+dszmrj3kvPl+lqq+jw9L3ofZzew7I4EdDEqKO2scdfGzwQe4K982
Jfxnjnm6AT4AnmveRvLKyncxeG70UZIe4WU7mXE8vrt5G5ZTWlXuNjLq1KycNGfCGNxVn0pPTkOJ
tldFgZX2Jqyd7FkWpXFw2Dl1290TOoPP4/rsjOaYk71biJLVobYpUhYclPlp7cnMivZLh195F9Fd
QW0PqvcPldNsW8J2Wr/jvmuCyLbx8C9r/D7MbvG5brkob+ORMp40Dmrm7ljPPU/4jOijz2WrF4sM
3nbJ3q5slpMS/1Dkz37pMF/YZ4Pfoj7Ytj+KG1dM2Ll3AxjA+DaAKI0nJvKo5plRlv9hmwkEI1+J
yWd1mRs36cKIcnyBuBbtU9cPo3cLMcZKVMbsa3UoLDeST3wm2yMWNl+mGebF9VAyy3sOVhHIRDYV
FksiHTxiTgZNSezUjOmY/cf5qUPSNYcsEBVKc7DEp2axRqAUcpYcPGzd2HwIww9OMdjaTnxmqpEX
Rx3FJoOFRxi7hDWq1GXwCH+6d3W11icb/mh7MLJQatg7gVB5KmuSL04ylBl/9XmJ5+4R6q3seMyd
6/R6Xrct2/koqvwLlLL2OaytIVirYyt8/PPEFzQMiNBWGEdyXgeOPIZjoHXEJRjSEKe6BU3iH6MK
nQF/2eB248lMXVzdB3FnQiCnZhhEMutQbndzmy2bhaZsM0vNwqs2xWga+FSsHjpby86sY84e359u
wzeKg3jOxP3QNcyJWgmHx1PVQzytsUPZjIH/BcfIIHaupQD1mcotj6a97tIjpGa7Fz08+k4LYdQh
mxb7wWbcuaUxhhPqpcF7aIfKW892I/CUL5MrmW15M5NFx4rtL7fNBmgC6bXRbkVrK1PZ9Lg2Q2JO
dioY87eSl46EynB4tgg7+3KotTh1ShuIVkxVn7bDzPW41ly0yaBXRmxlPxZHT7m+k5IlgHpH2IGs
LtlEfvjBUT5tnMOSkYMv6vKFEQ9cdBB7JsTKNtcf5dpOoC8G2WRXTAOdEUvSGNlxF7r/6MqnO50J
YhDWxUHMFXUXv+cttGgSFwvk6LYtvr2birx77oMY6jAmR4vysjGIYn04NA6Xa1akssBlQVgpxBVO
eux/5cz8/RqwtiV1NVhfvVUDZhlfWV/Rsk3yxmGispF/LrFuYDsjzn0mRgysjTSH9do0m7i1ccKv
DEH8WF4hAyYm2a4kV/SNoCn8va1dOvMptzr7VKM9vVzPxdtVs0h1l9vgms+MhNQ5rHM6RCoGLGpx
EPjOLmOy/8YsvLkoKIUqrSbTDSjoXU000+Dyf5OTuYfNCi5C2ghUwLUcfW0R7Op5ys9yVNtlqSAa
dwagJwbpZKUEzsrF1uortKrRZu+DscflXgejYJ3iNOk4ZchW6KMpuQXro8ETHHe41x2Uq4o4kyE+
B8EWyY76spXZk726vRyTaQVpP2y0IvXCnHVcxyOyRmUfoiHQ5jPrw9y70Qxg50MRLyam8JlmeTPG
Df63Cj2akWTT/hAy5YERYCq7y4pFfLLBzvqmKOMzmblD6v3aY4lkln6tmKVxKZqybKHxWDci6XjA
tDUc/RAU/Kb2rEi+dUsfM0eLWoxavTUV5owZmGeiIIvqXBiKWpA2eIidb5f6D3oiRbW/UeWepHDI
nOu4Y5w9vQi3iiGtQl02pXK3eQZKwZc2272d10mz2U7EPtOiXVzChwFOmJNBERV/2E8yFfdZeJ3C
ppVWMUOmyEFmxiwCJV1U9HQ+bicaY6QIc/I8nLzeEyrStL1vYgoV9AyLc8I95pdmPYFnDdUhEH3k
oDZPCg+tMNIZnucKT0a9ulRohjHGpQMVqvazyoUkDWyGK+tXGywCEpZuLTA58zzQPaol/AJm+QBy
CnAu+8BjO9ERmbeT+RZOtxJq8x1ovNAXNS1mOcR11JgXQ+t715b5phPRlzgxJLFG8a5y517fEu2D
ma7J7Gg8inC09Efu93wEMLS+B2DseYG+KbwJg8Q8NhvlM28xCFBldctfswCJ3Ga9dNe04HlsX6Oa
Gi2VcDkYGnzL/4OLgw9ObG0NMxc6EHxNPNrqc1zK8E6HrpyPrWW0PI4TevwDR4+2l2Qb6xXjLPhC
A1Hsx+HBke51s7k95f+tYxbKM7/asNZnIovjjgdHdYxdC+UefRL6xk8NmvFrRSizTPtXPPIZ5ffn
NhBcBV4jWuck+7Xa3uxSrVsyj1YYYIcprCzmfvIVu83zbr7BhrPaNxuk5bs/DrJIdIwIcaoxC0ek
HrENycun6Q9qJz3H0FhBiz217OrD5qp5Oa513+HUmeOXoXUY501oaCWpWUxoSUsq+g8GrP7vFgGR
JjqcN4yI/Xx1cbqMPtYsXD8bY0h8QemDbyuu0puo/Dbau1vut3hRZSS/0PHcp3ApxHh31aA0qrwa
YMmJGN7OmDO9I55e6webnXPuSTo194RHYPbWCjhUuxtSI5wQemZZgVSX3tSog89U/kaXOXR1UOem
vWSjUi11U42zKxat4FKdFiomKGnq02nQKCVouCHJV3TT15geDsF7dFZ8kyiPfDkxfnJz5t12g89M
wUvsROYBqKEucaUNdI9/NB0RzgzUxXy3jS2Vbb80/Efu23JO8k51F5zI6t2xgvWltULnb2kF7j8R
oLX9WKGM53NJ/47vD7t4Zb4zU1OOqJGQr+M1eEXu8RPGMLW1Q+u2DlA6p8pC995JUNzjUqDrobGZ
22CzmgdpCQykix1V3tEldAyehc1IoKaB7Wcoxtf9cj4pS+ep8XM7LSs3/MB9TUgng0VW6WayiQ8F
owJ3R6PKQVhS87+iTc6noNzkzxpJ9SSIHbononT9tUrqItYTIj4m89UAtytynxQCd6wykiGJfLmP
tmB7dvre+vEKi6Weiwripxyq8S2cao585uN5OuSh+69gurzt+Kmv01HSH+42xtZ0INyClL2yPHVu
oYk+6PPUrjwuxm7L9VPsZt7DgBflVuIORDssa6a8shvdZh+Sqvl41WgBV1zfRtIamZPHC2yklyPf
WC3EILFQef0e8n6PZ+QvRsAj2T9wFWV0UWFId1vpIDpXSgH3l639PGGrWlOCEa+lzP84OrMlOXUl
in4REUKAEK81V/U82N3uF8Jt+zAjJjF9/V3cpxtxrod2FUiZO/deSWo329dVDMPBBWIJAGX6nHoW
LeAagXKGzTJVM09Tmf7wPDefCb5kaHBlKgi010nww2+gPez8JhGfXmusPGHdW+wOdjBuXkB1waFt
bZvtBpfxYdM18VPG7zjGc417mj9X8vAFLFW/8fPPX37XFz9TTKMM69dgpijptABvM3eQIy8my0P/
QFVourvYJvx4CqqPPqnKTs5WKiAU1viy30zEUB4ltnjl0yTc0kSO9wOI0HhI/AobRp+qQv41ZhvK
r2AFT8ATc4w84ZZr9IAOvMJroAeBVLh4DojcMjoJVHnoMiufzk9JNJmNDUlTabyzQfmI7YcgP/ws
OTzRWGXFeViKIkdhpwt5JBQyBxzHpnkVA0iofQ8K9n7Kl0ge15ClKMds8ITgTMYHgE6/nful7Krm
5E9tVz/nA8DUG+jExKKKcKVg5NHU7sJbsvIwsgFtY/PlqKJqDUGzaprLOIKseSJhrt/xYAkP042Z
kku/YgyCyQpjgjoWe9y+9UT/WOGyhKaGjuLt+Vnj6S/iazif65YlQyGduRO743kafSbiu0RVzf/9
gEzf9M5njOv+diwlxTEowmm4LIx/ybOMslInDMvBG97tID1NGWS/E3JO0tJJ9rguf3bkh+bxXOm2
o1VT0vvPssrhJVAqNgeMbTq9jZNOhlcnT/KrmgJGbAyqp2/JKxvtWhy+L6uW+UMHIvkv/3e9HDp3
87O1GA94GEYSgTuCw0X5jJswi9+ZjxHz5Y90ypcJCkh4xp/K/jV6nBxnYu4pkIdziYMgLvv+HA8Q
iw7Qb5xvSMDEp9xaT18BYE2xMsta6uRJpBWp7JGIw1ft02zwhWWExqdhDkn7azwVnC7Y5/DoU/uq
Anc4+uOAORMWiEkOo2ZJJJbMGneSz676+moBKGB8wzMRHCDquuEPXQcMh3C2/FCQhU8JQc/kSFib
aLeJiSycQTuSDChj7lzqrug5JD8BhhaVkgLWneSFHb61PUcF8KatKuFbKlB3H2XR4o1YVOm8UmfG
4a3CFuldlU7op2vTZ+ZW2ZBsZhLHXCm7IpMKDpAt25LPuBPLL7B60QWOywIsjleW1PogAFcZcgWk
PUyZPnSoMwixvVbufba2CKtiwD3CbIqQG+bNgPFBGzZoTA5EgGUXLhWyeoyV7H1GbjjrIakFNl6y
f8dYJcN7CFRo33dx28ABLvkKoyoKfqayz7+rlYHdZHSpzwVrvEGTKb96a21Wvhu/n+yfpFq89jcu
L7qwjvBdv+N62rI6cT8P55Vwt3nSSJ/mHm6nve+Y1x1JT1XheWrDzb8wyEZC9q3VCyJ3ycioyonC
41QYg6Pll5h9Mdr4Y9KrvrbrZkVoQRadmFl5+lIkU8CkU3Zr9wZdN9EnEtxtDuO0wjo1JMOa7Xy7
9M89XjluAT4cCgeesHMwTwTk64aRPENvycjGpqL7ve0OvGjcU5gBYPR4e1yX6B22y5c/80qw/dpi
j2YYBozyjN7bPOs+m+r7TWOf9zojob0nXhzop1zD9j2FaCDDKR4b96dyl/ycS8+49/iFNLJ/VVEe
s02wL06YV9hY4gYoyH+wPlASk1xRz/TD5Za+EHl9042ekKvZaDmK51Qs9qw8gahgvKrIjkhctXM3
Yxm/c9Gbn5e+Duq//VRP0UGJIKl/OelEDkXbIrhClOUZr8ehrs8BkcjsHm4bExq4QuarTWNxxamE
fYWBZeHtG8e47WnpXexBGr9icWDQjO1xlbZ5SPrN+5hmfds9+1PBdJ6EX0T+z+j0PQmQ8Mkt4B47
LvgD/SsnvP+fbqXCA0scBOryPAvs8HROePiLDhviOhdn1GKQFbsk9ZKfGEPz8RwR59lypGHdX6og
aVrYf57q1F9JwQUHtOrcdzIE/jsWCSov2rjEewwcCFx7JiKEdaOGqN7d2Nt+POXZit3NhL3Ir03m
O4zuvJxgQMLTPhKnWXyHXFZCyzT30i0f1cQq5FPZ5Lk6sGqV2qxzTX7JgrT8i+iL4mQhzGM4yjt6
eceL5Ee9RjgdRyr7p6kItkms9cUPKQZyHPEYg9E1eZw8+BESy7cFXhWdmZBTqtoCr8HNwCO4AyLD
xCpUdWcvxls1bMNA5MS6lpkSnj2XrI+AlSkBIvhNxOC7YxFxsCNix+YlPAV9Wp+w3bXlHpIDQIxZ
pMPvhjC9fgJfpoYnfHPiyLSDjk2BQ0dPbuf6OJE0JYPYluFdpIqMiwRCJsGngs5m27siX5YijN27
ZGLl+xVS4haVoRlUhNEGtfmjKxg8akkzbMRDSCK6N9M/SNj+e6skyYsi8cltpxzRn1ngc3yXTbPW
h8LGXHnE6LDKYlVMxsOSE1hhDSb94zS25XDNMwiA+yJv0F5iGWSMRxqhu5PDhIYvuprLa+KtGOJA
pS6wBYswPC5xDeQzHmAh72OPGwXgVEWJJU1SfIVELdk5i0n+WSB54gYl3rUHBEAWpO0pwPemdO05
9gv5PDIwY5U0sBIo0TPR5F0Q40jg4+lxrdfRPL40pCtwQVjQDjsFqjnB/we48MgGTPpe2nmngiAw
hK/oM5QQrLIvj9z0GGgkCyk+XOIhzq5oYv13uyLFzvdH9Qw9R90TASb+FdZga3ApbrZQfKI4sPNz
ERrMzdRPvnfslaApUKLGksBFVJqTmIcxPQoRQ2Vm/pl2pyppk6cJ3eAlaeLpPQtXilN/tM3jJDv9
kLmcDrgDE4AJntyAGKioLGPA8509yhGg3gm4pfytkxE4eNY6yVvVYDKhuJb8QQuOJPUQrIx2Fyav
R7y9cXnh/CyaRyVX/SMpKu+X3+EkAya4bBoajd6lzRkAgf6dQxIiXcIHMk2kZvZTOQ6PsevkCFUg
tq9IRUFzjF0GRhiJpoiUs09KgfrPI3bGKfTAl1b+ynqJn4b8nta85qN84MggXgZpHVdNYPgWfBw4
1Z5Q1ha0Smu23SZkKLEebWCYCdzljFo5px/LGAYEVnsOiH02NziMqZyplBjP9gxk6yzfs4lXX41X
cg4GicXdUBER+6dAD0VHm3sc0TZYo7fMDOlrBVDvIwIY7e2yLtxsAWuYfdp1gznIoePX6k7X32KE
osDvjX7qIiRtIDp1r5kSfcWrH3mHTRDq9iYEqbsLWqawLV6gN6p81RyzGp7/gVY2fYltGmEEa3oj
30CtO9kF3g3GNXDFdMqJcvxLJjLIAkzpy78QIFaQMYyGvkQfYfvoK529GWLvXxULWNqLxoyNKI2I
1B+KIMeqYBRa1U6FdsCJVTHXz9giFiFm6y5hSBfgUXYqjG7kunjL+8WWBIcyDxNGAoC6pYvjeijW
hVOuAmjOBd0GQXVWS5++mq6cn1CqRo5EQE1o05iD7ayYQWhKpJxYF/A1XIhbKjDuTD8ffXRv76gS
BqaHbR/cL4oLznaGGcSADcfyyyRxi2J45KdpE0xDFXeO2SPS85y0WIW+nGihncicCRsaeZMMw99i
/iRdVydAsHx5ATSMEBgzUWZ1RDAUzXFpzPKn7SMsghnsTEzrQmKcQCmgSYva7i7rNP2hLp3hF+BZ
HvAicADGBelmT8fSTY6M5oe0BJbFv3JVauWE85sP26N58XMiTh6YqzAQaYdO/IgLP/+WpK3NbnKz
3GVj0aRuCZHZ9ax52gjEOg2E+bnAkSRoRFpk1Mypz7M34WjESwzfhF1pY3qbzNyHO5sPfnpKe/xv
x96to2LHrHcsH3C/Y5LsVvxdFwnDeLrBHi/6U9JXE9HhVYnl6ktBrAc3DRIJ/zi/wxwKsqkfwIh/
xdnIv0UMhuNxiEYEdMJT7RX2JhZCM6j1rk2ock40XVP8oxkWoFV63ZRANxAd6mY/BtN1njgfaDj5
GSmi9VXn2AQOraGDQfhwGuAdybbuJmSTz1WkmpJvAFwJkwdrJu5CPavs3oTWY+l0Q6W0UDPmd5g4
uoXXM8/g/9MaBFhHsN8U93LOivpnxreQPflM4rqXRhVIlxBWtdwnCeUanUrQqPZOBVE4WuRMKJ1X
34f9euOcqdNnXoO543SnNtzDReqiJ3Zc4GzA6tmLC8t+m6zbg/VTQH7iiW+TpnACLsG4+x973xTb
xkjJZejHjeUvAG6SptNFD25txcGKaliHiw9iNOSsSTcSSRyHI61gx9KJR8PalQXtMZqKg/aY6ttj
hZGoa+/ZOFXEr9PCw/pk3R72cZZGyMC4QLn8r0POWOUxgfmu7iZkaecIVIn2hlqk6M7WhZ1ngBdP
U53cCp9X0EcVwQt9Eq5tCcUSRmT0fqNYwgO1l4r8L1GknGlsd0km3OWfFf68hKhJJ+QFXE/bVQfB
qgPzV6wC/UByTBafrayZQR8xxWn+7QDQO/kYVAMpU7XizNpXQWVXLtYZhM6J9kk6eBZtS17Q8skR
+oywWuHngaHEs+pjWKZ4GEe+fqhHEe0HXg+g+Pg1N8yLStxK3MteZswPurlOw90AOCr+LvT2vwfp
FbomvcEa9hy/T9FUwZdwYM6wIQJ+/mFUGWOArBh5juFOSe+hbUbgv0lhHXcnc9RnXJAKVuVdPBeB
vg9xpcOiN4MPlGRSfsimmKHMgy/YXNFmyMTrRoDYW7CxEWZs6mtX8wVsBg8jY74kYknXMQua5qGv
ts5cN5YedylEDfjPDVM1/gQ0O1bPE9Pt4r8EnQVRZZmL9clvQQ9flkZivmZwJ/UDgXrOEVED0XpJ
Blhxz4CsKmyuoqv9hx7CuXMdMR9AK4aX778pv3WX50T6yG0CEk6Bobodmp2PP629xPCgkJSJks+n
ZMy99N1Uiaq/tGgWPz0WrUuRCo8Qtwi+p+hepgYmwSiAT4U0Bd2eh3VprnPIFojd4oRjephcNhXC
efCbv5bXdI/7ZRo/uTuBJUWpHirgDTOd6g66IaGlDA50fLU1ihwauvaWv9jJRWoPSECtgGK1mbqH
1ajq3JHBTRhr19Or9XD07zNPFD8Q8Skw2AdGgCRWEqcyyIUSUXpQ+sBsyDF/yQkH4ztKhodkgv2J
OVMRBwtbfQO+dPE9qErZ3/3oGXDI7AodqrNc3XUAsyU9/cQ4zaWslFMx/qzyuik+kEccsve5gx3l
qHB0kF2wOlHmJudgWElEo6gghlvC4LcG1bk4TSEhnRTC2nTwcwB9nyyEGOLLCGKSNrTS9LJAxLq2
PbVhApie4G5CH45lnCkf8nFKTbFQJJKhomCpC2PvNF39EvOC96B4qMqimj28GpBPD8FwwoAwHtrF
evIczyPq05LJZPpYCO+CBUyyNvlD5itPbiRGiVppP2YgAwaVWgRqPJEVgA3JA+OizYFIszwcDASU
ipu0YOHHjnSXN19hOgbOT1lnuNwz+nhv2GvW3q/MFXomFqkV3FUYMzuKEWwXYD+l7iIwZ6G7vPSk
wpkYOobLSbJBzvwTuWODG4da++RsiTaRbdSOrtgKeLCxhOkqtxY+E2lRFMkrrICm/sfmGxyLC5NM
8UK3i93SD+c5P2E6GP3bwgi/Jhe2TbPRAGgjOBT1GYjYUCT0ZYsOOLWNula8v4Snfc/9ziohxGMy
WmcXZlE1fC4QFFiQReYh93gkYaP/w3fXxzdqqsU8SjNh9TktHc4THlzDJ/oKI0wGbAUp05MB2zhe
EA34xvf4gLENWDcx+qXn09bhzqMoHRjdergb/HlNZriEY4ZK0kb0tLvWo8a+a4potoemFGqpj+jQ
w3JgoxFKFYrL3Dxntlqr/p7NCsq+ZFM1RuWeKTdkjd3cJIxPRGBneLErqYn0zaIENX+rPsYVB15C
xN0zKx02hh+eS4injmb0RQSIaxeGGzJFkoGfhPqTMdeX2u27x9VfOUskSM3lYvOG9LZQwfDsAy0U
dz3Nf0eyW3ftgyFx/20HuDDXhFal++7XztMfRrKy86BB5PZ3y4iH88W1jq5BavjrO9F0zz1Oul3c
W5UCE/iUbhPPT6kFSXLqCB6IHoOT5DBdzDJ0Fws0yAW7MZDjiGPbFw96oXa4Y5EpIZjW9k32NTmN
U3wovTjOf1O2Ug0zuOQokBCKgp3qcl8P+DYZAB/XAFv8lftuy7LkffEPNBMQhXwVR8maI/PWynVc
H4FdZxXeiVpHHh4jsmHlBZQUfxq0pf6rBf/NwKfM0Vv7kHaT/kOUfn9EJY+BEqfI3w9+srT2NA1B
8EZVDflNSH7CvebVkHu1osTsZYJV/TCBwsleVI2k9kmhWG5gLa9pTwKBxwPUmdI/AU5pljNgJzxy
NNg+XvyR/nneRbmHe6oouoieR/StgwAyG2LV0Pu8gJc/X94qkVfOk++MRt/7LsIYxz/bDPId5Vxt
f+DtKhCnN0gsFgasHkSNlvAly+NwuiO6IB9IcAEDgbwiSaugI3FOJSIf8aIpkVj/HStNOJwXV4PL
9dlbR6U5Zm30pLRP2ghFJZzec+ZlanuFPLWD/B9vA4Bo+fajZKTnNSFHcwEjtjtOo4RK4jOAimgK
EHdPHdnjlSz6djNsPn3nBCaPFS0H3t5yeVP8NgJWnBzrzZGWKELPInDnd+LIgpHwxKz4smLjRFMh
vm8PsVky/UslTOpOLsiX4DTHTNsOWkXdNkeKmuyuB3wSfhs/hyBBD8qephvpPx/z3gTX3DkSH3YP
ThMM7anpiT1D5wFWfq3aGPXMh9ZkdxOGu482ag1LzNhac1SYm2vubi9rfscTa14WXIf473mMCE7O
PuJkNpUYcQZIUQdarEqCQQQifEaGmZszawA40diQ5nj3PK8cwkndKv9BjQ1TtZhku7iZkGGdnZ2Y
XUqjq2cSs0nmPEpdYUuC0hQNZyJMEKf9Pmz7F51hYbqzdnBTCobI/aYrKNx/2i2M+zGRh2VRnChB
fVYLFqBjVRUISaLG73WfTRMgtNijmnlQVY5mxuU+C3I8Hvw8GNgu3k2z5OGhVV473HAgmz99BQWJ
MWJiFkxqksOmWYuU1JAUQQCWDJI5C5HWzH8MANatV/IBOntg8FK0B43fAc+vWgkhECwX2cUFK1ae
aThIatIhz67zwdhiKL8EcEp1nRgVMY4S6Kk/GsfFIp7MfTc/wR8I3vqmntQRYW2u3mMowcwMqoYr
pB9H6kblJxFWitL0JG1qxMCfek1lQMQnTGpzRUgql5ui6J2unLN5+0zfQcOeDLj8YtJc4Rubk2jB
sWVBpIjRRg+tyBnF6CJZvN82GKr6ous5p4kNN4zvIqh3NM20YLCoJxrTPiKadWCCXsoLROcifSAT
H/cvdhxY4H1EfOMWXcqGWYVdGVPyXTo4BCpMrOrCtLa0v5TDKO2vXDTPOcNEwxaeGjMgFP1ssvWJ
m52YD3EEE/G3ERQ624r/8k/Bbwkvi9W8qLGKwAkzwqaT43YlHuVX7PC5SO1BYmjbcPX/DNYlGJA0
HeAvs0QDC9valUcmZC/7Ay6pRbwMIM2/8Dr2/bHvFioQtjxhENotnp3cQ4l/SmOZWWc8sWbNn4w7
0qEt3kS01zKcq3gbtPuNsXgz7hk4lhTUlXKbfe948ROjQsGkFRpwd9bL5M2PDBGUuFj8MvZQzGQj
H/y6FeUZO7t4Ym6UBHdp3lDqZjSUf6d5M71yWnv2s1j7XD/BhEVmR80hOi/wWNVU9j2XTmVtnn1n
cWvvJ2WIoHR5v4Z3hbs58cCvUAIqXQHYK1yzbYQxA3o4bpYsBqW2Re3YfYhckrEwqz+a/7fXfsrA
fD85vv9uleKXQCrtfyR5njhvbSC59YiRK0RhXGrN/ewOc3PLxo4NdPC5hHGY95bb/ZPNaOJAX0oP
NBiKXd+Lo8Duwmme60jvqX3jAZPm1P/2sMeENGI5l2zplfIz4vInqc1uqg+Ke3A+Nh6hJOqkIeUU
iikClDQQNbI52zV2nGWK0gYb/PBMxUNWinrKU0c5+lChWXhJs9tRItkHtj0wF0sMPimgP/E0fkkv
HrZXZO6Hd/b5lOItV8RAPopmCAdWNTIDZ6lP7DAqQEiMiidyCxuIek7KhxUM+zkycaruIhlRvY8e
c5i3ulGBR/U+MLblteXBQZZDeYVh6bLfE3E1vuupeNebUbn6R7gGQqfqglzfYTpN/8XE/dKTX4Su
YGtPzVPS5p3wr2Rk3eBlqaCNfRT82ONjOc7S3OZYru2HINOm2W8ETXafgdIN2BmhmBP2Q8nmMubG
i8NVSFgjO/SC7CUsK8Q1hC0sXG8MZzQvXVCX66Ok0A/OvZUYiyQWc4xiCHf4+RU0hqoqI/1TtKvT
jkfTx6p+Yn1W5/4dvaleH8YhDTwoS41lbxNN3/DPXWfIdxZLsPeIWlrTVReTX2HjZuIN6MG2lqLf
BO28PPXZsgUyYP6zrmcWbfUIYh8FaQkN9HrOzWD58mcf2V7DIC1PLRs+9U7VYygudLjetgIgyDBo
DT4M8TBL/P+Y9CmfDcgAI4GgQi6jAXLh1H7iiRGEMsQczJckVNN7VRM0hPwoZU9hWGUnj1qkOJOA
3SQn5NXfjL2C4amgc3X2FIIcQ3BKpTy3C6OYTehB29Zs5vg/Wps0hPZl95k4OBnSPRaIWNxlfT2O
1xoPon2uRico79h2hZQj3KRFY8qUDKKHrVpNHjhMSNwmHWCpS5azBOBiqrEAOtvE7psPSHFg+26D
3/UAJWk2jzgm1xIX8hr5b5kcp/JKtBS3Knq/17M8SghXkeIc0zz8U/g4+W9chQxuSEipf0I3078M
2n752LBDwD+yPCJ/U3g303dUcFOcktKP0yfNxg1DHUzN5P/sFRuK3grmN9/Wdb2+YMxYuc4xpmMH
ilCLJHtyVcd5kfViWxOQCxU9CCb9fFv8ZcPLhMFq/lY9QhZvR8xK2FcTU7HtNXtp3JNmlUjzSiNE
Jhd7UDZo7MyeCxTCQ5j4b/SYWKEsu+xxaQBHzUzooly/Lkj6oMs9ztuix6aUdOxaznZ4CRkAMRgH
7iQjN4XgEdI9vRIwTM2FIA1R2GEOxubXgtqpcViRDFsP/ZQP4k6oHiY7PhdEBlCf21HubgVxFqaj
PfAtLEwR8NGGr5Xjbreq9bzxRqiUo2LyCj+9eDlU2zexNAqEqwHcCM0Z2tpfMVFKMDFYIev5JNXL
45RUk/sWLQoB0MdbFTx5lc/ZNWE2Dk95OaPBCq9FWCpjqwWhyWJBz+xlHNyYlpCf8PEjsLRy6Wzy
1CnFkQzAawnPaO6VyyUZ9FV6nFRC/d76IaLM4BGDPsArEuJQqX67zjUgzfbgLux12TEHB8C3S5uR
2AyXdL4+wdL1Z2dvXRYZPFYKD05z5s9egnuczMv6usmRPFdVyI4AOzaQwhGc9JLuiCdw96gimafL
wvCzv++coHJfZLCoHMRAEjJaUkaAvWf93vBs4cGU93LUBTM3AvsKlwwHC9G0Pg/nG39XGN10VMTt
bSDW8upB4nfOXlbEJ5RZwII+n170TyxuUx8E6tqEp2VU96wqIb/Si60imysHhbIZ8EGXsze2N5sa
DhPm5/kDOsJGUZOtRdMHN12oo8KCshnvW+zqWDHRKUyz4XwlS7IwTYQ5Aw+TZZDNp8Ht82eKSPKw
WTVOOTctETH/lDW+rQ4gEVIcSKpphi+rI79xj21m6+MyxtS2eDghi8OUT0xxKNJqTj5MJwfnJYeU
511Ix6HkionQ/yHD9Usys4Auy7DO4/qWNi/H6zQ3Fl9iBt3gy5KZb/n7Gdojeq6rF3mnAgYXTmSO
PlKPSzRW5jixW4m4mRMV4s1OYWS/hCnUs9WAAd6oI/30McRePLuXumIe/ERdY/vPrkU3vRQabyJu
Okqj/QxaSLaHsss3sIKYlvxhpdFYwGHQC1zSUdNtTt4IibpnjRX7JPOSZLBPNhMJRAFHTyqo9t/A
S3tztoIn/lwxs1xeuVXw42Bu64KHrKxIgo0VALl2MdPCYpikZLyaWbJkeDyjVd/FPoGy88Q/O7sy
eSRVO+kJdYCBeOr94q0N4hcGUT4hePJ3/VtrIojEmeszP3eK2QvoUxu9PIo19rK3ZDu8j7AYdPEQ
+6AmbxslGteEDoGBQ3jOg7McIKyxKmDV/jNLLOVXlMWmeTcDII6TtTKMnuOZJOuOLj8d+M4ZKJ6S
CvLAS2eJUx+jukCo1cXo/maIjP2U5BN2ugkuRXnVc+9lD7hhCTwXvj+p93GOJ/+plNhm3W501nPU
zlzhou3tXe3OuNZQbZGdZz+nRCfTWQ1Aur2RVRehhIzssSkX5zr7GzXWC2nArLDq6v87XeYOBWkc
2aqLR6hhrlq0PVpKQymkyBDMpEA9ifH7QPk7GpyIFT6dfcsn3+0Tvim4PAOpFXi/mJAkdKYA6hzp
/Vj+GV3H+M8cF6BmBbzS7NiGfdAecUz08giKr+nudK7IklKXcfGyXo/NU7seRgs7hFM20J/7eQM7
FyYo2dEx5XwNDCetZiFT1ZYn2QZx9qfqUNmmEEbKTXFQPwHb4fGx266i9yBgmSnAbSaH01WwW4Fq
goXozadCzpv+sV+GSVHX4aI6dsLyJFA0OIllkWXPCMxnV2z2ijlDZT/R9gwP1mThVOV4qtJP0QDl
gMRIQRf22Iq3GMrCPNECG3qruXUDNB0JlJjgZtC82EFyUHERGK7QjtTrkvCNNHDHjwqrqsnOE8IY
5od1Djvz4FrXRo8tuzPiB+iAcNEyAraYYsKxE8cQcn4FTbzI1TNUmSU4M8mGqV9B2mD2HxgB4Clv
QxhmSOr/73scSUxbG0lBB2TXEwjczmSr6qdvmT94H23hwLBuPKaS0q1Q0Y5xgUMeOlSouQgXrHKS
7Rxua98qzPfZe18Av4eig9r6BGiB8cpuy8xjAGaoLA+jr2bgaNhQPjzLC0zxU4RP7GrI3TNDDHgF
k9vQwwQkf8gFOhRW76B4sMfKbqz8BzEFE4uWgqZs3B2qA28W299oYizrY0EjtFRlF+Te6F5Qe04f
OHU4utF3iPADTfGeNBGjtcUcGLAADrfbCDiLIwse1lB5bEfnPAkFW7sRyxIxxIQuTSnAY6zCoX4f
SZWHH326jcJTFqH8VD5x8sM6pQ5jrZBtdAc0cnwCgfS74dYYbxYNxomV5zJpMZAccOB48il0AxmM
O6DOLKWkpeu6S+FDMbhfo7KHgAaB8jj7HUIY3rqQ9X7QB7DFr4uogyNIAUTZmbFygtFge/8vydgL
52qFm90j0SA2Zd3qtvc6r4Y/3F6l++wxmGEjb5l55f9T2+wQxxbM9jj6PJcQNGPEyJLih8bH2DGH
8BEcJaLP8g3qR+V3PVU7RZbepNA+lG78l8kA4hq4cWSPjv2WWZoOZKnnVr3EmQP+8yKUz5fNu1Py
2MSjX95CrAPung6JbB6Na9JdwjBXaNmERZKkvfhp73XD8wZKCx5iveX2gLua+p/CMiLuHGdqLwZG
XPpfslTSwuAmxNFssRF3/Boi8J57F4uzvSInDXDw9RwkwEVGt1SvSQ7/O9tp7QzUpum8qcpqQdpn
54/q410PJHvzK1c+H3vVzfxgD2rtTNKcSK6iLLRNwJmVpVr/INbi6/oYzQpVsJaUid94XKT84fkh
3cM62sJBVfU7nGlQdsOKJQJxypYfVlcl6mcZM8se96yWQuBu48qfnkbsptV1ZlGv89O1JXYbY1cC
R33InfNCmIiBiFBj9U81201XL6i9RzUiOp0HA86MyVvtFS/4l3nSGeEThx9ZS7B+swSUtS3LnE+f
bKCMi/vSTLxO/pTG4XsUBZn33pc1cA9wFe47Lg0n+mxNM7wXpF4Z6joVo7yo8piUDWtuLolokEz1
7Bf1jWWx+Krol3BXo0oxX0Ndmt1DlrExiBOnDOiOTbsSc6DOcJL+HbNaVxt2CPiM4Ziikvo4m3Hs
7DNApZC/o2h9+SvI2Vm2G1gJimqB9988snWoJNAuNfEVqGmQQVkJLQjA4gyJtWruhoo2gNmz3Db0
Msti/mqpTgDJOlhTYsbqzd5Ea4JXirmyuRWDGT1cOAsUvGOlmih65umhzu/DsZXnEM1mOiluCOig
UWvxALAYV/zI8kma7x5bAJYqRXb+3eQVC5RjH4f0gbW5SLyLY8UTXt51dNHZmPYc2eQNvK2Wgvu2
dR38qoqmkrlvVODWqRigrulJgJGOGH3kqv5h8jT/THsUNgKZDtRLqvEBgvc3EXu3+FoapnYfkZ6A
0B7qkp3CEl4la4LIy7ODbjohd3vznc76qLlyOmK0v82T2/+AobdUbAjznZUFCa0JvNLsE8QhDCG4
vVfB5u9kAhuU2sIFjgfGvoEyHvkmIQI6p/R28JK4BGNGPstLQkZp/VUFBUk5wbh7pSpA2SFElQb/
R0JacKW/OCNLKg+AFqt4rBGYsOVTnZR0YiDUsA+xnIlXB2En9z55jMfkX8LYs9kXE3GgD4RKd7mC
gV2dvYrrPsVVvWUgOCi76Td1C4gUtuDIfGaBYE0t9y/in8BSIMZdVPMMyIGDKtyyzwFUmxFnQ08K
mMKHWEa9Y7lQNv3nQsCpj0MwsXh5h0tnQ+dSEddHzHHMGOD8rsk+V371zyY1prQcfTS81Lim/+L8
BHDGTpz+OaB+l8+OJNz6tI0qxx07RbEOCszhj15mWMiTTDLLfvKqVjk4n0BibcVkvBAaYDuCwaI0
1j3LtBCj0V9jQvBsRpuduxDzNS/97MuXjNuX17KjKj2OHSjQOz7q2f5NiOSZm+/zSkABlHQS7EJE
iVniTVbiRkw98C/MdIXf8w2nSGLTfoytHB4Yt7bNJYV8xwpj2SIDE6yI1S3moGAE3oPkJu/LDm/i
wotez2x/YdSf2YzNeB1p1/7eRpODrj8Hvr5nikPyKqtZnbEbgzHvXvFQYoyLskR+CQ+TEf+5tord
bpug+T+SzmQ7bhwLol/Ec0iQIMBtTkqlUrNkW97wSLbMeQDB+ev7snrbXWWXUkzi4UXEjZUSVojO
JKvvnD7BRpekOX+TF40DalMZIGBIXcPi4rzbVhmEeBWEykJOj0g+jFNVByxpz3W60IckIagDF7nv
27/CITlxmzlZBFG50oBlsP0hfN0W5MogCg5NI75Cv2OrciMoeEnuHdNhZbKV4GvKfp0XKU6VTFya
ftbyy1Rh7xYQxouIVA13L/TjnZ2bOD/T0kV+ih4+3gesTdgrczRzNZv6Eedg0hJnPDctRafriSsN
NozYgnJ+ckYVWurDsE6N0SUonMklm25LlXGfJme8BDu/qlREqoYJIdypLTDIvoMChxTbETROfZm0
3MotsCCJvoZxs2L6wugGROs1bDtWu4co5hZ7oavNX3B9sQuYoZCh8Kf/KBiuw+Q8scGCjIQTJfSO
BA1Xph5/auLsfQZVpbm183EKtPk2WWlnzFxT1m9DwjmKqgjaJjGPsoC68B0y8KJS5awDt/tn1OqI
m3odA/Ll1jb8SkfSvvdlv7RldMzGeHtrqKyjOtfMgNIoH2uH+ezWVo6UEwX+3J9bqo1C55CQZ6rA
N+fGrE+MYL7zGcqupnYmgddUsvrAE48jp1XeDLqysZRHrUXj80BPXBPST0QVIKe7JRWT+zPu4fJA
Cm0GjErF2C2vOSTi5ppJQzAu1Gq7u1YWAV9yp4m30bQuXOdL8mWhs4cALjYssNyvYUdVPeLS4PdH
7qH2ht+C/lC9V5nPUM/8ieid33yZHX1DC3v2Z/WL7c5iXNYa7lwVJy/A/tr1PW5d6hdVe88xqsBm
AMJ+keVm2SV3j4yVbcV8rjT6ho2Rf7W5yX+B0cJEZ+IRhxr7/NU+UkSlmn2Kl+QC/3YFikLPJUV6
2Ck0Gk7JIpuL+rDtgVQNr3eP7EtZxpi2kn+Zgck+e0UI1+0wUDneDnucYpMLknNWAjU58ruI/L9a
e8Qkb4uDBTBR4CUYj4gDF5XJ48bBWPaqCFavBwQnkOe5Ul58O6GwpEfBXpAavM5FjmjSlHYzNO3E
e4sRBJEa12ZVD0mHSxx696RGzH1OLv4UbDfp1mE8f47dImrOTkBz6VGSLfZOC/s38eZO8fKDcDni
Ubp0ZHqaxfU2EXD28gEI2GgQkiL9ltjMZncDThD9XFl/qa+mXGR3NWOehvsCd2t5qII0yi6hXmWG
nraqPxzQDks2Jw7qW7fsNmJUuYEPYt+Ub8nqWMYb/vGZMNTG8MgOsEqjlgsBgmpMAkyyUqfXgGXu
yp3vL5AoVkVBjok26SWWbzhDrDTdwkBpHRKWpFcSEIAD4qgOPxNlzA20kan96mZP3vGMOx37sd63
B7sSQjhx5I7gIsiyrdU9yQeepbadQSt25CmgheY55V+xOzv3QdfO6S0GqVZf8UHzq8Az3P8hEGq/
aOnmvVWtDmqbWCOV3eoUkPxDULMV2kP40DcIvPzUmofqsalDEeybXuPoYbkv7BnM5WC/Q6aYAfa2
whf8a8T0+gNSLHNhNfacSFSfA9lgdFWPss0yKs6AifCfuEwjwpJgeISv7Mxh+934Xl/9KAIhPsDA
NWeSBEX7vAxe538lOJp6Ag+VG7PFwoVdsN2k1z7vjqYUS3YIp6z/nRQcPTeu36qXiXPyeYhDwiIb
lnhihl3LjyaWNmdZW0n/uQB2zsu8nZX+EBmgjQ+omwZlwmEtLeiUan1M2EnOm7HyYkLNRg24tycb
QdBOAtBk3Mxx+f53FWVjhOHWBLau/raxZKsCenZ68QI3fcHey7RgNAjy4+YfNJdS4qrEQ7op9U2x
tQUQ7sZPURqVEn//D9a5dh27xwOaMq6KLiIH9+XSXortoUGLd7827thENUFE/ZEb8BaJuo2+lBcJ
UxTfcfMIhSEZn3J2mnRhUuo62FsoCCa9w84zk8Fcq4C5EuYMTRoFrpi+36dJ7vlPGR/eiIta4NY4
LB1MjD+k38f5NbFrm3m8Gkqdf9olnlk9oFZWASkpWczq9+Zr4MwFR6Cr29qZE2oWo1A5dxA5+HKS
7ycY8SUETK1faPKNcyvYMfto267VA9V+Serwfe/F2cMLfV+jZMonSaS+u+mrHHpnolmjSu0n7i0Y
/To9kMvCF6hhDxMbKHTI/idCiu46dlRn2+dcZEBsglUXNGsclpL6AJbLSTGdlFcJc8KxNnxwJm9c
xCXlWzfY4UOLjid93oCsV7YsCQnhFf2xullVGkS3Xsw38ZrzLms+2laSndSYtORDgmPjotLMfaHF
KxDH0C+974X2DP3c5yG/WRcC7TYnZKhxS+yzdVQk5bb9C/2CnPt8dQRRoeyUliibulNZfc/sIe5n
BVJwO8kQ+nHzc77UEQEYrOu8hIOgQtrBRzyYrLtRbR39nRUhuEPjhSSv13XtuYiMof1ULStvbOGI
zYccQ8l91sbgaqdoixEofB0nsErMvpjb0DHCxTMUHZdtU/CUot/sBNNCDdVk05+mtDCKk6hhzGua
7Z2Q+Hi9cWdNj/yz9l3HeXoGWWjbV5WSUwPlT80Nn0pTTAar+ER372q4oO+aEey+jGckBdczAUET
x1FP2DbxtsqRr+w1CSQXjShME66AneoN8xF07LcBw2J3QWAYI2z4jmTlj8AWsy6MMXEaOttSytmO
uKhxomqgJQH35GHl2oYfLKfmfuzp+N2nCFX1peoT8dWBV+hO2NqG4MiJxZ0S8yjkU953qmY2SSPR
631UjDp4yasIeKSNyZjc0xwfqWOQekRFhgGvlgtVAxgBLK7iVpKt7fHnZE5/ku2WMB6Q3Zoz8LY+
kk+9FUHg0QYrQTIekIsHSMoBAcE9L4eku2WyoovRGhF/Idswte7wFlf2zsdqUm3c5m6IH7x6Wx0t
6Uz/FX7dCYI9qBgZEdsKAFvd2TXlPgMbAdokfrRxAwNGK6OVwLNrTtyIincP25O6uNbNpnNgquW1
4DONUN7mToT5rrO2924RITGanQlMtvTDVBP/smR+IsfIRLccae6Lu3vwM2X57tQJJ2yrVeod5jWb
qI9GsimvJGzxb3GqTLP34g4j4SDKxxqb8BtrWQ09klf0o++IITqN9qFcyughC2QNkpOyaZvtPAxv
fnKOAxSbY2yZ3u5ZBgbdy+oO0FKR5VveOWQEeVsZ2Aj6LoycnKplv98m9YrZnpuKmxSsFg4DwbkY
ZF6TCvNdMQWX/Y2GmU83OSm39WB6X3PboGabHChMnrm657FnzAwzD1OVrixnPbyPytZX9jLj+Eyr
MR2SnHH8R9NtwWUl3WGOoJgevLHx/iVllts/zJAIvIi2hY+WqDP3S1VNTEP0iPP0LukVmfnMjlyy
EiXAZbIkdoLydwVoIjguGo+AOiS+m4wvIiPHf2+wfy6/OXTbBw13AlFX1+Hr5Az63rKoO7OrwTBQ
UO3kXjG9yOxuljBpnuAFhfk5bacteuzLPjtWiv/BDfNkZFGDBnepsH7C98th+GFTqGb1ZXqk5YbO
qM2VEfqYNdjmE5/YFR1ECmoSKQehm71hWELzoqG2hnS5h7MSfs/ShetMeUb2UQejtHtsoaK/W5Ui
tiwV8iUHbsuk2Xiknzjt0FGrgmwLzEayf83QZz6kB9o/s0DgPzTjxBJpcH1cVpQ2F2QeibxTtaBX
s9krqePeTH8MXZTpbGymdaE9IvQJhOwD7W/xX8P+pcp6duXVGCwfkd5cbXlZbJWOJqE4cqTuwT0v
nGWWTLUg+amVRB3x3e2yz35l+lU3Oan/uscQBR+OrcPO1aM3v7gYLOunDLDY9Je8FnaYAr5t90Eq
cWtKQaDBnrps5gtM1uI+y9vC0gm0QiomfQG80toK4N0woJYuNp7uWF0jOjB70m1RpWvnofQ1VPkm
tCw8SPIW1U3735LSlVHiDCfu5gnd5UvNltklJz4cQLZH/WdQIP8QZs+41wK0nYYtdlB7ocOSH3Js
509PtJm6Z4XyG59SWYTqZoydJbzJVk3sZeGb+rkFBJM712xjWeRV/W/SkSggwLKCv37lqLrYUU7U
iSvHr1vfE7BcZtw+a+p9Y+Gd3jM8K8WeD4o7vA5DziHXGaL8iq5ivxn3+Lx1SDq1qXih7xO/rCyF
9k7zsggP5bArvO5XmOUo+sHiAuCVVftGtGmyeJNSpKwQ5QUEn8dFBWpVJF9zOSHHsRTTv3BIlfqx
yhzxRKTaDJhvXJCLGQTFfjwtqVKc1TKqf0HbaZ4nttRM7EBj3pJpwl3LqmU6BVWDPbKykR+ciOrU
Z1N1+fBqXLrB3N6DB7DqdELD+K88tPDwoFBlJswPViw0QJJ9jqvsOsrVvmgeUuJsHAP6VLssgqC6
+Ot4oHibq0KT0Ui44L4Y4j1XfaBddyF3JBo2WL9rpCvZi0caTev8Wnhbml3h3EKw7jHX8nsHo7sQ
k2LnflPPRODA/E14zIPKCRgX6bkcd57M1OOwVHiZgOTmr5TwsBudvBR22tRhlrvJamg8fyCTYq0n
+EhKN8OJjygOgRdrpRvZHxnrA9g9tNnHJE+p2Ag4iRs007j2b5twJoHr46XaJ2WvnIct05vf8HMk
MMVgK5ADAC7NN51FqvqHENU5Z9eGrnN0lctJvhcGteCdlqK0+3A7Nv7voePCJ9zxfWlKkPClbpL4
mc0VBlZ4QLXk3Cxnb4CqVdjk38LjoPQhpZ/CT64sRoLpgUwdWx0s/jUkTRJ44Z2bZ3B88KBRGPCC
TJun9S0qcdk+xBgZxle2Kn1HY3G7DXVgZmf/LtAosRjoDMrrLaF75gkcxZ7zQF2FM2wxd68M+CPh
sC0HnY7u+DQZgInfUgxQvPm1exgfrbdwWhJgD51leOEN63ZmF/adyDBCat5+T5JSCctQhmfsj2fa
2CxvVi+k9HdjK0zIpMTQ/+4kaZq9JMS4ma3ZXOPygA8i0ytB0Gq+9DDqIO5iQ8gmjPNBGS/7epZi
ZX841u6VyRg5FbCZ6s4rAvPyguBOP6vxYYvtJ6pCwC7DbSwmTJBicfeA5XCVuLEkd4nZbA5P2x8K
HS+MJvniuRnG1QGSh7wusxOI375ol59Z2XvFmeEvp3qAi6Bs7taw69K7voUdQQlD1dZ3BJhgwnli
mKd/BU3o9QHCDWuRYGUhU2Fa3GxvWy5jWEtsxnCLmLDdSOPrS/wJ89VguvBiooi7kZLVYu7Js+Qd
BwgDCh7CDgweEnO7dQXGUfecYuomhVRUyakhpIsvjhLrLQjV+2X0S9C649e8olbmgs5L47NeavdX
poOypm4ZxuKPYC2n6wyESmwLAtl9S+hG/HzkuNF3pEu2HJinSE7E7wBY7NTM95rYfv6HQ1qVagtI
qJEsDdt4ZJVA0OOO3dLXucIGy7srfq7TRfVHzymCoqDCptv66IzrqZ+8b71TPbft8FBHDTcV33ew
vUJOIgFORTxaJFunjXHllkQ4IGAzxVgWhmyNKJc1R1bVbHlTQB2/q3SL2JY1MWpwpnNKdVtN2TrI
oqiS16nbcD8Jd1R05ZjF0g1wCC965eOEZtIumsJfWwW6O/gZct9xWDX+8QpEtrOryHtY6EWsSk5O
xaUDbLH7CjMW93/Rze5ySgjJshFXhRzuomIh6TzGk3kmnbYO96S4xC/f5ZjaBbjs7rwkbwhNaY9s
sB7d4CfnoCeYUyhk9piRCQXxdxo3NohU82y6p5AQ5veKJODDSUcCu08kC8WHbIT/eIglQtoux/Qb
gboKPHMu2zHf0EY0Pe6E8O03T6zMXkDQruZXMXKBPUNVwOpEzIovN0tklv6kY0xwM8m8ZchofNnC
o8XZDswFkkTmwwDQdfRkbeeVN9gdRPU40cUpf7i0ehgO+gINGviHo5GXEQsS88PYrMPZ2AeK4m20
FALXhcB+N2RKlJe1xy19Kj2mmBcRTRiPUrij5mrHEEihcCB6XHwMwOZuTV1PHNOAg+GbdXPvSvCa
7Sr/LggJ6TNrv4BXm6wyICpFm40nICWqI+A4dluhabPQm0sWJL1QysIAs0gLn5/dH++NwY1qjty0
y9nvhvxUp2Kt2CHw7jPxA14cjmJ0p8VecTQRtwQGNmeEAjpmM5w7i9rHkLlc2hmAR7MzKPE8ZjIa
wNFGduCcWdMEh5DxXfU5MI23G1cOSIlCZd/RxU7NGtdXkEfkczi8ccVtVmdQduaSZbS3XV2ZQyYZ
SHVnVINO/L+8U9AFTMR9+lB0pfL3Sef34uRan6ZMIN4rntRKsPog87mZE6DAuOxqvuhe5qsFF17+
EI6QD8ta8olRlcFKCv6L2/9gBub6bRIN5ocI2tjfbIyFjzjw0m+eL2ZLjbn+U/j59KK7hkfEDBtb
ikUx5e0TCxBOZpyazm4Ab1vsCzNzpcWGhtkErvp/d8wNoFNlLjajBmM/P6yQPBgu5UG8uTa8+C6F
3vcH8COCSwHa7VfJfsDB5JkXbCIkC6590Dbdb21NfkGBS50DeLeQZljfojTzUlwMqiE8IPazC0mb
A9A3dmihu2J+ZIOf6J+JDu1lINu63CUAg/9gnSdTncV+wYFnaCvbvH6kK6ygQu2AyZ6F6wSx8jn2
AGIccau17SEpBDeuigU5FSpVrt4yzLf6gO+K7F4srPObH1C/iwh2AUZgzjF8TZmp7wj3YezDmwr3
AhsU/4VF77Bx9aT9UU0Snx5uGajIwGvDL9etbECoihV5cBuVPr8aDF5VdelokQXn4LXwfYiQUq1B
7cl2UQZEvbMTzFRWQzjiL1yaGe2bmCrUE6RrTMFuvCTqofDBSeyBllLcBcW3vBNQCOwtYH/WADTe
jCM4XoySxD6jC5Moh23sOMQHXR0w2ZoJe+MOkcDS79YVLmIEfzqN9blhR8eL7rl1Z+YmK9roCl1R
/HSGlqigYoQKnlyB4H5wRZvK53AEVwIhbgOaLBnxBIKeW1ESiOn5CtWiJKjS4+0J/YUwIINa8RRP
GdARbA8BlmxypUeQMvwYdmG3fuCusszXpAc/sGmtC+LWZvEzouTmxPYnOFL4N4FnpyKrv9VYoOmb
H0bYT0R4mLoNMWnxGuQFI3M8G6rnYsxiX0ktnDu+J0Tz8TCHz6E3c0FsTIafO4OaxvaunurgiXOI
KTLE+qtgXbbkPGztyX7H82/T2y6VTnK3RJb6nWJCyLimWI6gYeA7S/bs9L3fCxmKg2V9yKq4y4nO
6XkL/PCeJ5K3oD4E70PmtNN7kUXQ1fII+29FI+ItMdBtDKHfgrkSBxTvUbpOGwCLMJL+FFgHq/06
NsG7TfJIfKia8MSdRpx7ZV1QnOoo5xzWGgbhrvDzKrg1kQurQODq5bebRNiY47WZXvJAsOJ3beod
l2XuZj79GKIZEA9SM/gl5/lnbzb4YdwiVmFgWm14E9CQw7RHxJ7ExzxZuWfJXPJbtuWWJAJ29Vwn
GOtOZuoA1wQ0TPh8scqY2g04N2SFTzlrBf2TJREtB2AUgChbh6DKATlRnvFRtNia08C8EpDiZBd8
UMXrQL3b1vI0b+Cdyaz/YsIIFLENQ0ElNYS7m6FZscjnER7uC4WS9lyU/2XvAmoJcGm3GOxIC4U9
bxDqLm8p7SOR6KBy0Gsc0lH7kICcM9wo8/4yYT/gSlB4+qlEjOgBa4T+h/H85CFWQ/rmWWUxwvnQ
Kras4zCj1zf5lwkMXbtydiq9I+LR8QqfvaipEZiL8FH3q9fuOoM4cBtbJ3rC6kHzTMlI8zoloG72
w6gcTXULpwcTVBzdkEwlWU7lDupZQbYMu0e9YMBVYeRNLyvrR9go/QD7XnW9NwMECjR21XMYl9is
VGG6a4TjbHgUy8yHAyEiOyqBQ+k0sOMNHsgTjs5JWC+bkbLyERNSAJObrq1e/CZUM8XsqUuV79tm
3r4/AA4oDKZBbMLbzWL+JH0GzTZfUG6B0/ComLCdPyWdIVTqlBn+iagkF0+t9Vg6O/pyUT7+320O
MIs8TkwTXr4DEeX9sF1jHseqwqRCJNF3j+wgagviaGzpzaPk4m+iB2e4bcaQ1y6ZNvSRuZGM1w0A
HNhZzcizkZPE4aWcRRWvHAd+w8Kpd+fXNZdLTD9Of4hYzq+3GvH+u5sHjL9tjzZ+mvPMC/c++aaf
ahmhpsC795q/UZvXrF2pplU/FdkS/kR+SWz04PrFKTxAmKa3VR64lAAOThOdxCLNgMsrw324j8m0
24uT9i3HEgCoHt8okV9SGlUsA0ybvlWUxYisAxVccAVlOYlK57XvSwyCDxsLjr8npyBf8TV7S1R+
ZvT5sYBlY0trZ5ja1NxW2N3FpdTOiHpqqdooHm3rb+H0OQVxcZkT1YvigOs7ZAXjr355k4GXppPU
Esy3uAN5cFjxo/EVXG+LC1lLAAFVO2V8lHSPU4yUUMW6nm2Xdy3cI5qIpicIDVg1pLsl5hZekNMN
pMfyDaodphBtHSxNwTIGfJexUqSXDCFgpr2oY7HgMq7O12ZgOj02eMPES1D02LrYZyLDB7ycflTk
WIlA5TJEdg/lUL7WbOGrN4fGgvl3SPz0Z0NadOWB6yZQDTRoYLfMB/PH1O7sc2ZmXeKxpqLwmJfZ
CsXgX2WmfgJcvJRYxm7DNhgpEuVX03U/h3h1Q73b2pFbd68I0Lt7CHCaabsbRiRlnA8QbsEQJO9x
P1qPRY5v1uLCs+A/Vkk99d094VOer1DyemG2MZPGlI6UndCSx0wCTL1u8KseKnCpJxcD5A88d5Qx
dVaY2zxg2VQSLU1K/60A+Vz/bqKI4l5wmfm1SUMHBdaQNhK+CS+DFrNXnQPfUgtA+Q/bo2NSqzW5
9dvZAXXZ5H71aQLXqBN34Cj7wlXFMpo2eL99qWUfJO8lb6vpo+wUixLU8z6EaNpjy5PvaQndByLg
NqzqweXvjw33239syaLAMlP0LRsPs6KS/htGrhLAFSx2RVAafrBCYMzGwoSvQ0cIjpN6BLPMPjlK
FyDfWvRUPKi++jXk0FDueIpmm+GZaqjk2uuS0fWCMr6tHxPpUd5hysijySZKUAAyjzLlx2EeNECe
YTDTO1aJ0lmIAPD8OHtcKfkWw4HlpIdzwd5lQfCQTUg119ppXk+juxD2mkhX2h+oDY3zriqtqpcB
jIBPjEf0SYHcg8OD3WoCv0UQlYqxSefkpJ+GMAgjapC4GTTzLQLblLmY4GzWfgCWY/mPE6kp3Ben
rbxO7hpddc7HmnReKPZruCRENOjcIRLAF6ap/ROtZLLuDsIKXT87lF00kAk8ur2I4JROzJe1BBmP
WBcrVqXHlayGWU505uCHua5C828tGuR8cCjjWla4sHBFz3LXk6Fws0Oayvwjr9wV1g+X+NckT7MF
P1TffBhUDOFfqWDV3qVqPQqCap7Va5Hit9253M08fKuKKCm4FIC2O2uiwtxwvxub6JhmKxLm3jOC
cMCx9XHQPfcd5v4HVu49PUpklabxD3hKf/lTh5SqXplc1uif0HBg9z21DN1dy7XTJYHDe/eSkTIC
B6sYK3hsyD1eK/ys7YOlpqU7TUZO6H62NS9RMNK8bSGMKYI8NWTCPcjHhUhRho393Yu77h8J8DR4
nkW+Yui07lI+xtVKX3yQhE5ObId+yHPKOpdK9HWqrk7tVH+pZrLlDb25rk+OTiq6ayc2VU8jFvvk
PBtOkXqfC1itD9Ky/jOskqtUtIc+CJ1PiqU9qnQ6PsJXStEZ1vZ4HfHTa6LCEIExY+sTViaVfyG0
yfKePZFLkI8lORNBleQ0k7PkBgFKTReqSmfj+ZvKvJLkfcnItIpd7lOSgm1yFLQ6Bwmbwz0iU/fu
ZvPEMzhyRLCyQpp8KHQHe0WRt/BvCYAu/Mon6qAYpGzU/RurfH4ufGRihe7s6eGIwhtFVFpQyBQ/
kiPq1G+idAbUXazLT4qGYstOO3Gi6TXnuZI8TK6zTLt+7sYQ2jW/rl004oi/BmqNzcO0oOJdx6Hy
YUyCsVffGTqc/9bOzCn4UmMYHVFOGCbaR44yOBYTGT5G3dgoUGazQ41G1Lcg1Tzp3vQ2aqjpmlPW
OV1Gw/QmL7aCoZy+nk3eKZLCwRUiKP3ZKeicWI7yNLi0U62/YlKm+d7r3BHPmvUwL+eZExxcr4h+
1avAHIXpKZY7zQp0usHMR5+rK53gDYiRfiVU0LNq57Bu3WD6bMEAp4eV6glIIENYBJcRu5hhJce7
mvO+wRhKbFa88VZY7n09wSLMAe1ScVzBwyHskw/3CEDVB9tpJwHpYAgzAPCs/mEfWO4ao8dTxr3n
55BkzRNN3/I0Mgvcexh3H5ywjH7Ecpo/Bi5LPqUAsBRYLhXZdWZJ/Kl5vYHuj91Enx0RNGS36VZk
aeYkrmL6haSxX6eu/1J1qze2pmazxJWnPfGdo/ytRCn+hjzW/Ral8cO9ytLiZXMxvFLcK17xgc3E
xLLEvQBz4kDDTsClqumTh7K2dA37Fms790ngP9mEa2GiZ+GfaJV/B4GlJA/XJbDI7dL9I0Q63zHe
0/OyWsoamH7q+dvxhiQ8BhUbT5gSZH7e6PqOFuJEGEf4k/mOkO+p84rH3k/ZrGyuX27iNWUFfJb8
2O8jBhfwMb40v71UmvcqgejBXCOT+z4mKH6ea/oDjwyJBW1vQwJ/1YmQpMdCTI/kptEjtQmbfeWU
0n1Yuwxsxq7Gw7K+LwxmItuPZu0AhlvQUXuThtFf2RJOOKS84e7K0rB/bDocZvuyBW1aaYmlsgkl
F1M0uyn/qGORfiZCFtfKp2hj30Wqbc8oMBUpOlWlN0ZtYidb0TY8R7k7hSdaewr1MxVDdcbDyfEO
9kz9S6hI4zZawHA/oMokI3LUuE5PoXBKMvfJGNyCD0pmiJiydnc163ZOU1h0ikibNxMKrMRE72cc
2pCGDpFmR0AVFRGwWDfXtnIXf8/2oAoOUVlLc4sqQGSFZBjL43oxoAOJdZYesmis10PEeq7cj3nh
3dNZPx8UNEreeWGp7e2KT+/3COlFHuh65y3TdCq2BLWm9G0iHlUeBpTY5l2FIxanwfJ3/gFuXhDy
soXST5gjg/FAG70KzmGZa+foFLZHQM8JOG8+I/pEqMYJgGrTYe2TMKwS28T+jdFqrO4YHbwAp5JT
aq4dain4s/6TMQKvKn+h0cNumOoKxLVrCQr4TmDfJ1mG0U73ofvXhzj06eSeA1Ek8eUn2NgBTM2K
DxGdtKw+lPbwIxMiJPQ4YkGFqw4JgWgoDB6qs4fWPEvZs7Nq6gG5OBL6MndLH1ziAsfnMZIBQ00u
8GAd4TD0KL8e/jX0MOMEj0U7iS87hX19JXxjs/fG9M6H53htcwnlXD1wp0KoJy9M3xHsjgAbF5cy
SuiahUaarvdpxKaMwHnHX9P9WQSzONW1jptcRad57c2OmTNmKpyreHuc6tM1RVQwv3Kdg3mJmmqO
WcWl/IgwW71rLzV8BylHuqq5nRNuEikv537KQkW5cwmWOSQp+myHIb00Bbe2g9NH+TuGhu5dcl27
uFyBpnNEQRNRI5wQMZzE1k3fopqQ9B9CH/V8XyeIZ+xzZREfZrGW2IvSRPDMJH2L7SfFcu5d88jP
2/e+9ar5niRsY9+KvPGJKbdpq8sdwq5pcCqCV79hPqf/ltNYyrtQOUQyE7a79ScWqsJ505kPG2Nq
aTQi9k1Kcw8egHZCHdU9L0io4hVbvLl2oxyse+6uB97IfP6g8prpmrlpVR69tGwc9B/pYhxwZie+
p5vACW4yLKBgOLMFhhbdmmztaiQcdbtdOruPnJhKFJBODeLqtoCtDHzMJdS5n6BI8OzwexrvqQHK
xMdEAtLOe+A+maSnFpfGT9djkXZoK9jFb87KReVHRFwdMbaYYvXBB2MCNkRUg5z9aE6Wd6SvaDpZ
ZDQwWhjHxQ2B5ZyIbsIsfU/ApVbndWLE2E/NKHnvMpIQ3VCNyuOTDfo8uBnmyNHvJLlxC+/YsE85
/bGx/ElLlEdFDueROuQTO0qCzNRYAntKoiLdlViyKMtUhPoZGyMBEoKm8sPizkl2jdg31UdBgKI5
0xhqyyelQs2fMDVG+c9sqRcMa6KAO/DRCmUMl/+lmffMJE39XtqhHC687arqM40bJzjlVS46ecCw
kxM/i92meyyJ+YmnWXnLcD82aVM9kkJQK0pPviAccgOI8FK4Jrr0JQrTz4WOT3FEPaDvmm97spwo
DRb1G2ZFsQD95Jh+F9hm02VfBQFF90xYJSJumGEl47CqA7KihFjfS6JI8tvr01o9bdyy5bisLR/T
oYamHWA7WnCgHuSYGnVEBqlKvG4JaudxBtG1MVM685zy7fVPFa8hRkPs5v9CSnv6ozOlLYe/K9Xv
eVbVq0TTyU+l0sN4GLICq14YpmwQ5QQ1lhXggq9jbiLza61CxQYqUJZ8VTENtHGwdAU/TXylOEST
6uIHk0bBg8m5Wxwr4yxftHj4TBD50JNgCmdC8gdaSwtSMyh8u4n3NBZTEYkfHYFTQukVMyA5Czb2
rJuIb+1dOi0eW+bBzQCT2p8uDTdse5Fk7loOopHtvGf/+tPkTbeJn/cQ4bPIjmdXIHNDG0joyFYt
1YBw7dAQoGM2vGr4+qCcunMU4s1aIjatE19jOoiSrkA/o62ERTNaWHNuIxon4YiwSyRAAgHp2FdZ
1B2XkmLcW+jAzN1pYN143zlseY7UbBg8kT4i2x2VcwYPJOt6KsyrTZBkflZ7VO5R76xfZskJ2B3B
fonXikqw7Xq743ca6JOVqqM7ueWI2MFbFT9VzDLmmOvagWOIuIRXqWc3trfacACLPCj9C89Y83PM
yuWGFXY4HFuSqflxtaUbnHlvubiluDo9ek0MrnldcrFC24u7Hyro7PLDYHkcaWl3puVPNuVM+GsT
wqXhU53mMyUm6QOkGK994f4EWFwvZvFvOTISH/lGgyZBmLXNIHZ4vM30gHFTNOdQwswBlUe7yyme
ImZD01WChE1nnew+c0hQ7NHa6+icOt3SkFRrKZjc6WzU6R2c+RyLwzA0Kd6FIPkCAhAI4LJTepdP
EC0fVpo51/toGvrwEU7iOoDThOlzkI4Tfv6PszNZjltZtuyvPLvjghV6BJ7VrUG2ZIKk2IgSjyYw
HUkHfd/j62tBb0LFJTLLciajmRAJIDwQ4b59bQdcbbCx6ogdjlZUaXKTTBSw8F5s4uUvUf0QI5c+
EVjdt8Cl0Y/Z3idvZZCI8BMoADe5xf+ung9ZZTnP4HyGcY/XEl1BrJBD8TqTHUVERK9xQqc5qwdH
QHtE5IbBKi/CipWvNlS+0qNx2M89O4vikSeCWgAldtuS7XNz34aiVXX7mctgsQHQV9l1CsCaV1un
OxyiEyr9A2+snl85xbv6DpuKvGQSVdN3BFRYW9pFqAGeB7+fPfZdbZV38WAP8V0tEuwVZxoyi707
5x0YTbayPyBKIbvPs67+Plvl0O99bKB7bizKCLTZyGlO7+fpYLeh6ezrSUCzSXEXNT4bFuCUn1qp
IoSlnhoPjzOWJdNO6U2jPFY1WaujSPlibVgrO6xXJkOIXaFng0MWus8xQS9YTQ54dZQvyaS3/9D+
DSWQ1j/7k1+hSEIB1yGsH2ww/bcxop7hRhFKFO56sqndz4zsOqz5kCI40JKh9o8GOW5th6oePns6
Oe7noFPQbuogOdJTnyltfkvNvVZ3lJCV/oAmi7ygZYVFeZfRlHFj4Ugo2MQDkEGBScvQoFOGBQb+
Sys5+lYgxR4Mat7HSWRF993KuhTJSS++iRIP0zrXq6PV5Mprb1QCyQrI9ec0mspPFn4YxDskvD0h
gXGO6xS/Wux3Fx6ahiQv9X2Frb6jP5XkCL43rIGHGbH5yVL7snhk/6A9mL7imEfDSTisGcAzf2V1
6CLAm5sTzdo2cER93NWUYF9YzvRjFCpatqdL394Dzc2OMBemp7JXDdrIclB9RmP/TbaufylDTN5v
ac2yfkysxp6rjcpt1frzN2ir0F4L4VRbmprITzZYYN7ENVykg9qNpsXXQ3WMXZmHzUsRjvapaWi3
3iZljxQ1osz8pABqMeCbxvYRZVS0zzXsRkFx2wfMIhDYZG5/QtXaqRzRSzt6AATdRbe5bjrMBgwb
t50C1a+MI/82bOYJJ01Efxs6a6O3Oo5Buw6lwZFZiVB7bwCbo5q3GiNEg0Hw9Di1Uugl09oOX6EX
hxWutCHt6Iqt6cNNUVn1sx8YlBTgGULJICOA6V9FF9T9iPtFVW5of+1+4kLmAJRuIPZDX1Cbe4VM
QrOzqEjQPRwnE8ahVT6zuWsmi3YiuCbdgXbVCei4oX0iwe/ehQkd0DQPzn85w2S84uCK0IHjpQlg
kp4Vj2ccRre46sU04lFOZFlVuJZa6epfI72c6g0IxWVvRN6vpc7WF8AB2gS4ERMxaG6g78zD3ZQb
cbEFTEPfBkRXyku36hiTHGGzmKXH1s6MR7glcE37tDpqQ1N7EOmMI01IxicBm+tLUmHVgTVIfWDH
3zwHaV43RxG5cC5qDm6swsJsa09PEOWSRUFlsTEioVAaKUAC7PI+mcg8BLWl73Dag6RVaqY9oHGm
q+FLkMLLrqoheymmRr8nr1fTJw7R5sswVwXWZZWgMCgQM2vUSew+L24EHVruPsV6GNYmoBMM3fum
YluYDyUfbt+FS485MK8QEQz1YNw//H1QzvF9t2R7+AqQUap4avC1YEo8QQIeb+pSG94os8IFnH31
e4SVxK1vTtYNnU35Lc1D8bR3AjrTdkM6K8mtyaY5+6ZUkBoPRp4MKC8xDDW3aunWkFs59XEqyHst
3gcxpbMbJPL4OsUiA4tPUjHThA3dMq/pv+0jQ8F1tRoK3nbLqQ4fy3k8RnXSN0ixo9n36DKY3VdX
YLX0uWK9ZVtgNfhqTrHw0zuo9R2+LVTiyeYpeMWojrB2miijv2PmpucEremhroZxXRvWIxqukY0Z
fyuLPkXoWWk0NJdVTE6y634OGoHq5nU13Rj2UlauYUNglUqPIyf+0Z8xrEb0fOzrmfbZEkct/1NR
guOCkBMH/0BibR5zk4wXDs1Rferb8QX0TGw+qGlMS8jI+o43gzFHAJ+gFu1iE6epQwubFyYCGZAB
2p3SNyeEdlqTbuiQoOE4KvOZUDWo5UQgdanzdq+TQhmKD4IGOjA6xvBMNEwBXUyAw4MA8qv7n1CG
z8q4U5BYdsfZUBJOhopVutlntJ9a1O6yRrVEcwBMiOMqjXsIU4a2eHQaGlSGXKlgSeK0CCVsn7Wc
gdtdpM2KZYIPa8yy2Skc07viDovjOX3FGFkpv05D0/OrylY3x5OlNVRDb+vKodSzE5BB6u9IHnt6
9Apcj6koDAFdZAQ5/d/BziJ7vUw522kpVsF4nLaKa7rPAkMN9gWwI5TpZPPNTn5RAJ0cKNGDSZMc
Z4jUmZ79yjL023/91//+v//nx/jfwS+yfGDYivy/8i57RMLbNv/+l/uv/yr/56+3P//9LwXbA8c0
yTI5/P3H9+eI8/G//6X9r5B0jghhai/trCTJD2EsLDJybuVAaK3CXP0HOISoo0PJ/+VLTnkl849p
BW6zujn/EzR75Tcsf3/3G3I44C0bPxxTkaL1b4gcqVZtrBIud3EwfNKJt2Zc8rG7G1J28Qu1MYrj
U9P1dfnKsgkOYjO1fdRQmR5E9w/r+TD+NGwj46uTTAhvIVqNWq9tzv9gc+X3Wn/+XhbxCu91I3xO
mgki61SHRI/tFvbddddfxn33PCibdlVZu8kLKQyQutqAHj0vQiD9111f//P6FT4YY4o/xx36o0nf
JbblL+Ckdng8f/3lOXw0p7Q/r98h2nWjMEpfgiiwCFwDiVnQB+w1a7oevPODLBP0o0HUPwcZwH+I
XJC3JscT7bCkBIJqLYinYpwOuqgeEptkx/mxtJUoUZe/v3sjlh6SnS5cnDuz3DSsg9VFbfvo62wi
xS2Fy35S4DymLLY0ilpldqRkkJs/W4BR+j3q3tJBbhe5ZHZThyp8vutjFej/Vs1EoH0BczKgImL3
HlvdaULpryQPeWoYv4o26kLrdP4uVqatKv68CewQ3G5ujfgFvyHEnl2Fys1zRmVwL8TFShyr0loy
ObHWUDiM7qygMPeF03xFkx3t5s58KWDSXHgZa7chrRaqljeoRDvXUyjEHjkDlQatf40WXoiOtbuQ
ojtwRdEiuQrvWh9qoGP7T2I2Nbx7k1tDo2B3/mVoa7ex/P3dlAoM2oxgK2gekmwTc2iABzl1qkJx
XOwieyAHuwH5dqMdsPuc81cI5RECmioK517daM7gpq+ZXwV5uQe2pVAgnx2dzGbWqrF64Ud+/Cg0
Ib1QgKYx7KQMT1VQ4eRyaT2wzIMxcchHodNOEIG3hmpY2YWFY+2ZGH8+k5jdLOn6fLpDPUBVG0Ej
JRswiF/OP/OVJUOV1j3IXuNMymK8w1LJ/dSW5Utv9L9qxAAHsk3F1jHUC5+0jx8c8rI/byQqwXHg
vx2CysXBBz45p8WjRb6YRg8j60fjZkbRGI4XAm9lwVWltZCcaKdFkEO8GrGLtaVWiu6GiqagflvM
1aXv3sfPT3OlVVANxgQPutDxAi0c54XzgePVT45PzkhxyMW7+1ZgaDY89RqppvDCJPx4UmiutGzZ
FRtNulDD52hRT32N6qYOn826GK/62mquNMmzTrRsaXzXgyBbv1i+Mb7WafD5/JT7+M1o7jJB3kU5
RPsq5czierWjTEc7agAZmMULeaz6wuNZHsN/fgc1V1quJhwVWjrWMk9BFuTfG5irlN9DhJDdiIhR
KxFFZK4b9puwD4T5NQ+xVB6umneaK61hoTDHcWoMzRtwTWUlI13sbujmiaqXmBbB/nD+IX4cTTBf
/nyIrasJIw14Q2ZFBxVJ61cRt59nMoJICJKX6waRFgdL03nrdJp7k0Bx90UfDKQgKIWzOf+Lyrhr
7AFPAwK68NqMtZuSlgikJUiZIjU+IT5px1+l8GEoiwI+9gss/oYsda/aaGgw9AWeAHKYsynuY2M5
mN8zs9XJNsf0EZpPPWT3/ssc9rHAQ5mcBy4L+TQOxS4m9O3kNukRtmzTCqy92NLMJ6anaTZC81O9
kGCAZXeNwpeFlPYCKPUjBLUPGjk6/e/BSvqeEmw9KvlfZGO60qLp1+eARkJVOFuUSoJzghZoZvcG
7aIr3uauJB0I4dGue4BPud1fCFNjWcw+mOhCmmwo60Z3CER9R08cIKUFZRhFD9RJp+we8pQzYaKD
xMG4o2vVAXitDAY2jBQaRdk9NzAQ87dm7DV1eBvttDPNrUKPYv4UTYUadRubzg9zz4eNY3lXWbTZ
I6o0yDwmY4ZUjTrpeF9krcLDTSN1fMl6R4V/BgO9SOGX1HUL7ZH6OJnjcIxpncqVhse7n6M2d4Aa
65i7zPvzU1Vb5uQHj8KV1vsEGwVEY0nlKWhrAE5DjS0wxao5be+toSzxSi6YFeP3hNR4GW5CW7PN
h3pKm+hG1/0OWSgS5umbH1u00Vz4VSvrtJC/Dk7agHKPbJ6oGtxHkxNpx7zr0Aifv+u168vfARwU
qibT7CddsYKMSqEzHI3BANx7/vorS7WQVhnIJ+6gl117l6dh9EpOLt+avQ/hiSN4eeU9SIsMgkD8
vCy99vgIjMrPQuec9N0u2+rn+XtY+UILaVEBMx6PdahMnk+bnLhX8FltHm3c0ukpLN3Gog0Z7VqF
lAiJaXbhwa29GGk2QmBK+wzZ4F1YJFMA4waJQHOHRDCoLqzNKyM40tSiIUSphzlp7ia30l5a0JW4
xeWJ9eP8U1u7vDSzYlGahqDN4M6qta9tmTcPs0UD2HUXl7YXdEJp9K3O4hQhpfvqU+TXNzN2VOZ1
32Bn+b6822FooTOpi2O4N2ZTkD9aPY3huBEGCfXFgW7j9Pt19yHtM1Tq5T5OP4U3zENCSyBGXvYj
Mrawvj8/wEr8OcvbeXcjAx0AJZmv4M4uqwBRptNGZLgVsn7bHrfR8rplypHDnH6WBkms/4xuOG72
VGbpfDWEhunF+ftY+bA7UoyrjiWiMlLiOwB6b2Qn1f2cIgeD0njiMzLfnh9l7WlJkW5zNET0jQtm
lWFplvk91kIz8sAiwYDv/BArO0tHimsTWKAe1E3rhQEsUW1XKYEmfmRA+FyL7Jzr9jewaPOJrBt1
sS8dRhbYfp8feyUkDSni8UVJ0PuZsYeHczof4VaEnxuykvnuiuvTuSNd32czjGNDoB1oG6GvLwjI
c8dJcs0yz9WlBQWySIq3bDrTytz/NVGAspsLK+GHk4srS6uJBh4txg0WQ0OrKN4qxTloY/8GJvMz
kISH889mbYzl7+8CsepanD5iczrE9FbmSnxAu0yr/fQV/f/x/BAfvl5uQ1pMhBsP4AbDmXJ2cKTz
4wkvlgvx/WFgcGlpGcFTFqZxYE+Uy15Ttd3F6smJLuQc1362tHbQ8x9TjQoRe0Ivro52hswGe5ML
s+bDeOOXSwsH4sYk66dUP1LQuQli5xnb4Ru9bl/iNvpkdOYpLocL03/tFUurh+MGFqxOHtJiPrGp
suF2mMFoDpTbdOuf696xtHzYRh7WXHE6JG0R/aBgW2OqnpXlhQVw5V3IewJIj4BQKI4eCnP+jkpn
BjJpDBcm0Yf7KFM4UgC7dWqht3WmQ5uw8IEYwZQ3bv5qkwZEs5L0G72s0+smlSOFNKozX6ncUD1g
XaeowAUgKZ1m8CL1hXm1EhHyDgFdTggsAepkRLL5VOjQY+iajvbk2LILy9Lay1iGfrdkJFZmxNAW
1INowaSpYykA1A/FlU9oGfXd1aOgmQrsOnhCfekDeI/G74ZNTeGqeSpvCJKcdn5LxVxlYw9CuRf+
mO71EWn2+cuvPX0pqqM5B4OMScAhU1vIrKWfH7F10Da9f3G2rg0hRfMUKmMJq009wFt5xUzoc9W0
L3k1PJ2/g7WXKweyCbCvMhr1oFdCf7TRdAFboUvcueZbb9L/9Ofr7exsMqzFwGljN3CJTo2f4A/d
zZpTPF51B7YUzjitOjh76UwgY8b3Ehb4Lbry/MIbXllMbSmAcaFB14T5M23hzueGT//hf2KM3Dxi
p9i+bsGzl+HfRcEQFyXYuYG3nKjfqzz8CfwuuvIVSPE7kPcY65ZJSgIJhwl0prQakkA8//hX5qct
xS82VgP8tYyrpz54Ci35HIRsuOoSucf5EVamqC19mOdKCTO7jrTDXIKn6Wl629e6Ee7PX33t90sh
XCUZfEJENgcVPfFRx/eTjIto8CIv4wtzaO0GpBCOGojs4AtUfODBh5jx2Hy3ap3mrPN3sHZ5KYRR
5lv1YCnC093J/VIU2DZvtMZwr4svS4pgH0rYgNem6zUdnQ662QWw0C9ffuX5W1L4qgoOKVYYO56p
DXZ3QkmMAWfc6ep4aDVcpq45qZvCkuKYXqwowVna8Tq11LuD7kC62TYwg/86/xLWbkMK4C7pdRNW
ivCSyX72e3oDAQlVh9qsygs797URlr+/WyLUtnf9CUwd3aZsVEQewENsI/vWyOiBvO4mlhn2bohK
0VFHWqHwApyObroRwj9+GahWzUzdnR9iZT21pGCGJzij8FrYOJrzGcuBU5TUf/ez6Y3xpa32SjxY
UkQPyHpTf0wGL0ti0B62Q04sLUf95vwdrF1eimawRg6QyUh4cKTB36UWWPTAPp6/+NpLlmJZhwES
gGfD2zotvkyZUG/1rnsYc9h35wdY+fWmFM3DaGcVMofB8y1FA/gW1Rv6ioP9+auvvF1TCuYEueYI
FwxzMbM82QpraaUhSizFPZJG/7ovjimFMj64fZUHgi+OHdNU6WfWl7qv9Yc8hhB5/j7WnpIUzU01
pK0bdcbBVMvH359jhH0XluvlSf9Hft+kQ/PPIIvIDsOfGXpvirvuRdB76XV05QB/mo9wkKLboW/E
Pf5YT3Ujfp6/n7X3stznu8Ae0qks2GLoB1FEJXqpDl+zclQBJ+bh0XJiJ7jywUnhbbejOtBIZxyG
pMDes6p2dUvZ8PxdrL0V/c+7gJ0IGsgKR08N56R+bmAX0aAJoLbUL4Tf2ghSbEeOiTgxTOg97fH4
gYJd2vMW5N4l8ddKeJtSeDdW2iW0X83HJiuKw5LhEXpYHEr+cf4RrQwgp9aw80l6EHoYL48FED/K
drfmVFQ7F2vTK4eQYhztA12DToGEI+zg5bv03CLJZ3OWTddomWDcSgHeufAj/UQdwFYqvFpcXl3V
Aw1V5/9c95SWMHkXDriE0VcnepapBcTW+JwWlm5AL6wr9cJ+Y+1FSFGO4FWj8bAy+FrH6Af7JDtM
ivY15Gu0v+4mpJjWQ8ew1YaTCZV/WL/6bLIxU4CC2hvQj45yYblaCQlDiuiiXMjrCRsbk26Nv/ys
r25prBm/X3cTUkhPfjVCveJVVwJ+B1zTJ0Ar1gZIc/DluhGkkC6Q5NEBKxzPj+1vqIvBpxRYwsyG
c2W+7XdN+91sgmZlUyJmNYUA8BRlbAqKsD846fBEU+DX83ex8hZ06bNNoxZ99XEqPOEH/g1wPxyY
Zlj256++BNYHnyRdCmmANInLoYc7wKFnQ1mjQXth67u8MejPBQUJYwju2vnB1m5Fim7TVmkuwEXW
o21mjNGbtziKWmybLwk61waQotvvIVcLNR28JKJLaiuGVvFiCLbJhYhYCW1dCm0zmUEIQlf5vdUv
+Hbfa7P1jabW+Lodpr7c2LsJRT+t5mD8zYHX1L8HYtY+wTHzLxzn1n69FM+wuDj8O6RLxJTd0dE9
AZk0xj1CivTKEaSYBsxBq4fjqAejVjhMwx7ZkTl88QPAV9dNISmmA5v+BOhD5gGf52+ZBSoHXxhx
YX6uPSDpG02nWjuls4kQTjfAoVMpw14nmGlaoolibq3r7uG3GvndS65mett7MS+ZSZbArR3Z2g6R
UnRhkq4EgSaF9FR1Nok9Z0DxVFDRG/S2iqAwtIx31TuQewsofGWRmdXWkd6xqN1nuVJkP9xSpSX2
wghLvH6wKv3uKHj3hMweLTtgGlbutLV2NCbdTbP9iAOO2CiYPF93G1Iw+xjAwKagE2tDT3O6bVyy
Y6Ht17vzl1+ZTL8Fwu/uIRmxxoMfvFy+nLBVacYJ+gSICatorQvPaW0MKaIDE4d0QFCDR3MdsDzI
xbvGmdIbpQou7bzXXoUU0mimod35dBxPrfYJufAzHcDQMA3a2+pLE2rtNqSghrXSLg20vdckCdYR
rbLwYqN20yvNpSHWgkIK7aEsoFLT1+4FmZ3+ZVamBqXAwo3wwtteub7cSVD0tCWzT3W8irYWCzxr
O0af5g6U/oViycqHWlb5Yy/YmmpdcmJsUswDJxa9DtLNDW273T429PSmRCD3dn7uLkvFB/EnK/4L
SCo0Bw2qV9nCeKYTtt92BquU6uvDPuhwKsGtmJ4Mrb0yl6wu0+9dtBT+QCvoVHN6SdrmUe1qwTi4
/DR0211ScKy9IyngO8q6WmwqlteFIt0GRedDOeidC8vJ2gtaRn13B/RmO0Ubu0D6K7N4hdb0Ysdc
PFjO9ZNbgJfEq+O6uFeluDdLa4QWozLWqNTJq53rWKH7jaZDBubNNZf07mtPTAr+SMdYXS172wua
ElbSkDdHLAG7/flZtnZ1Kexpqh+GVmBrMCX2N12F5kBLhDiev/jKmiJr52E8huMgCtvDWgcSsA5m
INFb9dAb1EnPD/Hx73dk3fwQlWVKG7jq6c5S4e2sDAI0qIVLt7B2/SU6380obGu0Bc9mexHnrw3I
UuW2NoLrdlKOrI/HBxyPFo2WywLTQut5rKwsfUAzX1QXVqyP34Aja+Qh2sDeqTvr4IO084Dh9zeD
G+n3Fl7fV6ULHFkkj02TDdIstT1d0XFxrBIVx71YE+KqrLgjC+GbsAumKUtU+A59fIPtAmlGM+ri
+z6EVHjlNJKCubMLh2U2sqFvRu4moWX+1unLq3RxJmYFf06iKVZaJWwa22sGffilt0OP6Md31Svf
gBTD8IEN0KpK78FkoU8edN1Gny4mldemkPTVnnvcPdwyMA55AfWncZRwq09wONt2vLAXXxlBFowJ
8BB2XOa2hwc5gCo0yEd/+aIamSFur1omZNVYleuZ6mQdsKPObu6bMusRedHaev7qazcgnak73SqD
3G8sLxpBcfh93bxiQjPtMeQQF4ZYWYeE9G2erK6nqT6xPIDXR+xs4WsktXXVaYXG9j/np1nVbZZC
hPQa6PDVpgD0iVlk1acXsnFrP375+7tFlD1R2kEp4+k3hXWqFBhAdFkPV/56KXZVdzREXpqWV2Fo
AnJJN/fQPKoL37C13y7FLqJAzS97YXk6Sb37CdrXnbDM5/MTZ+3iUuRGKeYWo8BhCZiX86xOTXrX
O0P/dP7qa9NSitxgBqWjF/ky6XGg21ZqEHgudfYtFPIrF05ZKiYC6NYYTrElLqKfetI0RyC68TWy
ZU5P0se3ql2/JJWkH7DCxllgwqjGrw2VFFl9XX7V+Q+FmA4u3G0d4qpyklddAIaFyjapl848H+9I
QaP9OfUb7ACaFCMCryhLFS6lew+0J/1rMtqXWg2dHdWf7MIyujKZHCmKC6iwQR+ppqfrlgkWZ5h1
49aJSjPan59PawMsf38Xxhm2qZ2f6bNHUy27LB1ApXIyQAfl18WaLBerhGm0IONNDyQP9haNs4D/
0yaeLwTE2g1IsZyYDbZCgQraPYrcz/ZkdD/ZRHTuhYVoJd4cKZo1vAwslCWqNzfAx/0gewYH6cNU
GS/Ew9rvlwJ6sTwTU9lqXgff522ADASj0YkunWhWLi+Lxao8NYVuaTM7rRy7rKBELLsrw97KrvuI
yVoxUGZJG2el5ZmoNCYHzwaIP9eJAR1ZKhYZNmYTjc/kIaQ2TVwsJlP4bWpuqly3XMsysQJ0c93q
QF+q3/BQNEQ4Wfd2aGjXRZgthfDgt0biKL3mCSzEtwUJ6E1uXHkcc2StGICh0Aqn1PSg3FjYy2O2
quFYvvn/OE6uhIAsFsPPyAJFrjEEtMdHf579o4qZ7SF3gvLCJFobQgriQugw7bNEP0w4hSh042Ea
CWgDZlP0FtJzGV37MqRwtmEGm5XVj57AXyR4yGyUrBu+drn7dn49Xb4B/5nhcWwpnEWkCUx5IvJh
fvAtskrgymIYv7Ulbgl1niT/nB9m+Vp+MIysIIPsrlYGboEHgcuCmQ0HHHqmbWL2T78LZbo6b2j7
vBAiK29H1pPZ4CPcxHJMr4GdhLkZhcSkt4ztjCXg6/n7WVmmZC2ZHbZmXLgaSqwWHEkWQqYC6Heh
Frf2+6XvdQDR2cd5D7MqJWj3SYmEwo2naaddWzl2rGXo95/RESnxNLqmh6wL5rM7JlvbyeLtOCBb
u+4RLY/u3RCdGVhw653Zw+aweJrY/f2w2islCI4sItNN3BHRaM7ekDvilg6UyCt6/69acCfnf//a
W5BiXBdYLFTRqB2CiRPh1AIw+63NSUfOhueHWJtFUnT7ocFOe4hnr8oK07krBNTCJxAhtL9eN4AU
3erclpla41uPRccnU8ECFp1dc+HIv7J0yDqyyJo0XU8FRHxwJju6guHeTlmNdwukCiPzL2EpVp6S
rCjLUsqJrVC1g+9M7CnZEExbzZ3qX+ef0cp7lrVkOkTzyU5c3rNvP6uLzLHn1W+Vi8qrtd8vhbOt
ZKE6a7xl01CGHbyq4dMi1Phy3c+XIhmnMtMtMZA9ICBvDr6aVoc+mL8jFLUuJL/Wfv/y93eBHAGU
t8GXaQfeMKBMZxJeXyXzhRhY+TKY0sl5QtBd98Hge2aj/TPZ1i+4fN+7uHvwg3KA+WucwJVe2l2u
vWsppoEJdqoZzpNXarATIBnPYT5tTKdbkOFt5yiXjqRrsSFFdmAXWBTk2jKpgm9Q3JWDnYJ1TIP+
ZdQvasnWnp0U3o2J3hiVtO8VZv+mJj+CnGoQ+dYdHrMHDRTddsyGS7q+D58dzWOS/oSMSRxQHxXP
QDGx+cPo44atiYHX88U8x9oQy32+m2lo8M0EMr37XGGvjG2AswDi6XcNtf6S9HJtiOWM/G6IAO8p
el5NB9oMecrEzcE/A33fxsu/zkfkh/HCg5LjPRvRh9jYN8AZ6R7jsUvbrdIN2VWbT66/3Nq7W4gW
oHY8CvoHU1QDAZjLrWpyDGshh1749n04sRhCCvks7KfA4KF7aOTdlxbTheiHWmAYc1BarEL+MUc/
nH/MtVUE9+xF7avq2IwrLQaD0WN716v6ya0V5zQNiMFKdwpv23xQLlQjlhf9HztRhpCXADuo1bFv
85PmGON2QqqV4hS5w8Jo2hrBcEis/tJpcG0iSItAos6YzjPXnnSzVX4VaT286j3AifPTbG0mS8Fv
j7BbYqvN7mrLjeOXOMH5+St+cSrE2LkNMec9P85vOccHT0zeuwMayIwKDzOvrXFv/9V3uKt7tFfb
Pi2NWBI8WmC6dXydac7BZkPDG7z/gumdWXyy/DzCQTQZ7Cp+FG0U2LdjDFH+nwqrlNLcxmVadPdx
7dazj4mIreJZdv5XrzwdQ1pK1DqzymrUhhO+E5QAt7md4AaxoXreA//ALsG6Jh9CMkgaqMGZAi8r
x2TrgLPMbdJADtxgaIar8FV3Ih81VBugfgb17bkzh2n8PKlV7h4DPx/FPk4wZD4/yspctaRFq6LC
laSs509otYq7SXPrpzwtm8N1V5eWLFvM9BbOZXCHE2udfe2m2FGPKnaGw5UDSAuWqnW0eNSD/pzB
VYTViw2SfRiD5pJqe4UQSevsn4uuUJTYMi16lNo57k362TvVnjHFQRexsw1r1rYD6Nwx3IJkQiir
wEpujoWqtjmTwVAWgpqPJVm7FfVsYwQ2GXmwLS2fxehLlZi1O3wuC8dXoo2WtirptFClWvSIzawJ
f+v8W9CWH/tBJBvSgoQBGq6b5mCdmsgvrE+DxUkT/80Mxvgx8ZWajHzjYk4w79kHOw3uEnk5QVIW
+oBdimVVY7mfIi1X3qywVUyw31Bn++fzv24lYuWeHeoOXZ85fvCSJa5ybwo3eghEU79hLDX9OD/E
ytpvSfdfjoaj1EEA6drJmm3ih8AJ7HE4GVXR7118x/Cj0vvt+cHW7kdan80ZT5K5x7QO13KWPUxd
Ddw1kvGUmerFs9HKIPIZTNiVOmAemLxUeZVgxowNNmp2ywjxkrQw1r7wDVhZHeQjGB7fId4uuXLS
wHVo2CplXbdvXBW/nfMPa1lmPpiZ8iGsUKlSdn6snNLamIkL7RduF9WJ4gt0q6y4JGJboXLCJ/8z
jG2Q+7U1taS7WrewgKJN+MHgANk52p2uR7N7g7O1qwYAyZMkJIEOAY2Q7GicsXcYjmEjsQ3pUqfr
aHT1UWB4C2Yh2Vkgwoz05aqHIetCuyqfRB1X9gPJmBaD7VbfBwMyOMMeXt2Sjrzzw6zNneXv7/aR
toXHQBC16YtP/iraZWDVbtS0oJEgTurw0vFuZStpSitz2WhaoCtReXLCMnEFgFz6Ip4bGx+8bDNg
6Rf9jT1cNB2cIsT1gZUnxh9TM3UsSzd60M3xG96f2nCY5yLqg12ga82wC/HAENkGqyN/3mO72E3t
HW4tzdhuVIrI5eNciqhLb0wzbGL/FPudnf9jVZEvdn2KSOc7RBsdLwwMafPQxrxYlNkBLNEAVMTs
Mu01Jd+T+kfFGar8aTRRHKRbtLNWdRDg3C392PbZMPwsRlP3xYMmhix/4tACEnxvN4kW/YpmVdX0
XQn1IXsj9RK29n4smzD8O6ZzWX0CFl/FPw2H7plbWHJmhmSowD38cehbR8l3JdmVAlBqUOVH0YII
JJOZ4dnyUAIrrL4CBBLG1gIlX2GBiAdreJNHrmbVmzQqLP00z53vPsBvKs1pO3RGh9etUXUYB3pF
E1XlN4yofHGsWlMzvzqj4eftbsB3D58xHgAcntTEhuprqGD7d1JVLJxUOoigxngtkHjxAPjU8A9t
pbbN1yYRcYGJAN4/aELBSA39rjESRecFq9Adqq0ztrQaakGqzPf41cehvcuyvmyfOEVGOSBLuN+G
u8GcyUaVpdLGF1+Yfysrl9xIpLrkcRqznDyBvLrZ07eZGzvfwQ36fBCtLFy/8Y/vgijoa78zcq18
6SIr2NIZqt9kgqISbrg9lkK0P54fZyVYDSlY2yRPlBnr1JOri9I+xJSB3LecEuiwN+c4vQrF4WiG
FK1FGdlFmg3lc5UbCVCrHMT6Jgoi5e/zt/Gb6fnBQi/3EuER2uCrmmXPWIE6vbjNkrRJ9G+FnWB7
ssuFmg+cIQa1qoqa8mWHGzlukkjF8GpqquSIWA1H5c2UiDHGVNgX4tSWiSgecd3AdqbhG6Jt8HOK
jXtO3114yPCR8N9KCHNPpp92s+dQ90bQCqQXp5SI2spL5EyB/qpqUzDe+zlmBSFmk0lphRvTxPNr
F1WA98dtYfWB/m3qSKgCw+qpTg61g0/8YghU1vj9uW39xVxu6MXMQIG94eNoZnB6W9DhW5w1YULf
sruzY8+AQBNgH1RMA3zGJsQRCJeNus/n3cC3qA32ja0sS04ztW258V0btxZ8SLoYgxRdbSscxpQY
pzaDzqwT3Je6p1JH6/ArtoZF0KJOmEfjGf8QNTiWSTznO6zqKMnvaJq1MAmqFVpvNkFGSu9kOqVr
5Le+yLJk3NBPBpW/SssIN+tatJryoKe1DubMzOw2g4pAeqNUPNXUfFo7BHAVAFs27nnPQz/k6S/2
ybn7SMeVLX4M1f/j7MqaI8W55S8iQggQ4pVa7PLS+zL2C9H2zIAQmwCx/fqb9PfiUVvFDeZlIhzR
qCSdRTrKkzmTsMdqRi70kBnxFYhPU+mBL61roMhS3wgoajbfQxyM3PmYcRnK4JQUYJPobgHTBv9C
0MysPgGpO+guXsYA8tQPQw8dn+aT27do6oEuiBsOG272bmdu6JrVyHW7l7zPyF0/4BHvLo/Gmf0F
+8pKEJZABYTH+Uwg4nYY+xmX77jiuOEWJ6/qi+rTdRexRCyf/jctg1cBzawgkb9nDRTSQK4BJtip
qYnamKLt+8YhGKJJErp743IPOFcSHhLq5HjecJOtdxPb941zr/B86guIJn5GUxy03UEgBxHvRnZl
dXt9gSx75BkLRHMnCyii0xeRI+RCIyU6SBo9ygVQFuLp7pD4tXNwW/djJDa7OGyDGrOaQPGXQsgt
e8iioftAqSohUiwdnUJJ2BeBz2+hB+gn4tiOTYcKEmULnRj4DaMyzTZqGpaVNTsAIaVUU8h/5NCF
7bL+IYeYyPrsqPR8ur6ylvuR2QQY5WKCsC7YrHNgPNg/Re8G4qmBimL1o+0Cls8ImEOokOfAbl79
uj6obVbrj3mTQXtnGFMIGvL7pZ34ChOrnCDWJEn2AP9ClxpH/q6YOkh0u91XXCM45IeylB0cl43J
xgng9/K/k9LMZkAE8aCCNi77XPcQ4AsedRb2bgh9VArRlhPUbcAPeksiv3NAjgPJLygujtMMqF0J
uaQASnQBeJfQ/QX6YXGj3QZCjMcK8rcDVFQ9KOjeoHoyhC/FEEzNECdIJFEeQ9iW/DUhAWXyVAUZ
ZGfPyAVARsW0K/vuwCMIcWtowk1oYJNJ2LkXv6K5OGXoFSJ3NUGXCnTUuiVcNtbBctA3WxZBUtGE
FQQ1PzPJka51UqMhNuaMgHcx5nTR4o4RCYXRi9OhvnTv4oYPkcXrRmQ5hlHvv0aUhEXF8V7UfYV2
a3+AEmF/mcMyPbkMNXGwvVQb49iM1Yg9bFZ9ACRm+1V2EzJi1kQPTtTQjZc22yyM0MxTZJPcEewD
SxvnjHeib0mPmoxsRQEx8+rHvrUyQlmixQQyIsI+KG+qDxALh/Yn7cgJ/GUXFGS3aLPeXaoAspD/
3RI2gqGJJpV6LFuaeXeiR633xJtg3ipM2wZY//4mcOgCAG3UyqKfUFUM1m4690WVat56K7R93jCp
oUE41EUT/azToLiNoG77OmaOtxHL380nWB3DkMoBpP5eV5Z3ompAIZNOn0fvEUo9F67H7zjbkWOm
20dnyTaS5rrqfwQpjGeYlo5ICcU/Ef7l4z50hyugPEL5ffzRQi5g42BhG8KwKwjj9CQjdfgXFN78
22aJirOrHByAm2rrzeN9ZvTgD15X1mV5hl6h4g5tHkehg3943nzS/BPInO5w/PxO8uDS4ShWV/yW
BmlcLOXTda+xzM5E7w+jVjqCOsYL3oeiHlrjZXPCZSM/iqB3nOP1QSw2Z9K/EqjIa7eL2F/oTqSv
kKgcP3oh35TWsc3BSIUQqxAtk174s5Lta0bT7Kiq8CVEB/LO378O/MYlfVkyZKGc/0zyVP/UDblp
a9l827c466K9+bjuK6ROyuUzRIe9izvpplzlR5Mt47ItvuHwAl2aLJx18QwQC95V9dAfiyrbdeyG
5RoO7+qglUs1F88o0UKIwM06PIu188bCu6sfv+PfJjO8yMAlrJ1IPpOugIByWh3aYbyFnkUWe8v0
3RmgWdWG5yFjDzmiTK+2som7uvd7Ixtu30N5QetJFc/Aez3jen/Lif8xa6s7icplDGjHeYTaYkvK
1xR/vG4KtjhgQv5RYqO56xTyufSHW7yl6DgoUUFzKOSOgZFEu+j0KxvWiniaoUyI6FAk+szouPVS
bYnfZltAzpIJvG5UPuu+fUwbfdAFA1VaWvzwUfMJ3Gk5rOuM9tw9WTuAFK9h/e7U6MJT/mPqOz/q
ov4EDCI9JRQYfh/NuNfX1eICZqcASZtUCFJWd0oxErNEjTFoBXe9ImAKRnRw3AQQUBebJiIUd9LW
4Z8g9LfFI+NaoptJMC/VMhOUbeTz3EDTfDWHqpnO1Ticf/tElXuHtoE/5B0bD8Uy3IZ4PEdp9wko
2+OI7sc4ABn29YW0/RYjlrjov2scUrKXFAYoD1ATR5jq3N79Ndb1VqexbRAjpECIp6J8VN5j13Mo
IYtUH8TikUtY1nuqp9gx49SQ8Bbi9XVEH6Ey8qxw9v1QlOhd27dGRuAACykNOaTCX7AfY3Y3gzHk
nDmZT0+Zhs7uxqnEYtImbImgM1eFS+JfqFt8IS2Axn0akJ0fX+9Cb1ISLnXQw4KA1QVZzsddZ/4l
k97Z+Lhle81mAoVXt8kBs9MFuNDm0OXOj5GBlbSim0gl2wjGeWDMOQNlDUagXpPEaHhBwz2yXlvK
fmMO714KA25ilRRe1oDGZv5FOe2F+Xd0ZN/qEOKBSfoRcI+PQ+NvPG6/W7vASOv+v9kKXTNfN3Pg
XwjiYwcmXbhbckBN9XvC6D+au4frVruuzTvpzoQoaS8fAh2W9BfzGN5agdVtYjdP/YMPTPj3BI0A
Gyd220D0vxPKWuX1uKrJ56nV5VkvIA0YeK1jRXF0WOYtXkCbDRgu3ncoyS7NjGGCdL5lojiPbGoe
E/BybdiAbSKGn5Oh7MOeUfJSZGkQxW0BGp0Olf4Dg6rSR8ahOnt9ayxTMYFKozfNKl2G4lkO7XCr
PB3eUuiyx2G3yYJiiSYm2idCsVEFEmkfksvpDyJb5z4Yh52xyoT6oGo6olbVkxeUufsLg/HerU6y
b3UMZxcQlCCJXxXPECEuvkztLC6sDYrD/hHWfXnjgnhLzsKudfLncgILjcD9dZ4ndYEwkbuRjyxO
HhhODu2bbMy1j4v+JM/T7KOHV7uQ3A4vyeI0sQrGX9cXy7bPRv6mAVQmeldHL0IM7o1SDqkOFUBw
Wy2flrhogl16yUUiPS966SHCcl5feeOqcvgd91ow+C1zcpzlsBxgDPR8fUY25zD8XIKJk4Mm3f/F
I8Z+NvMIMccE6YQXxZaoi20Iw9GTaY7cDC7x4kysupk8Jzq1XlWdMIstELJlX0y8CxraO6UXl/8c
nFR+dNO+I/GC/3beAU2gy1yAKa4HGv0Fm+3edKwKvzBXbymv2H79atZvHATQvaF2wT/0wN1i+sYV
qUuUeDehrZb1N8EtjhxTzxFL/kyW4CPxQR2RgeXhQoPW/3bdiGwTMDycgr8fjH2z+wIWtJdl4OOh
R2LfsFCLc5tIEZ+QIQ157j9ANe3vpKYH0qG8QiXEooYufY6I2vI+2zQM7x75DMEGvNw/Fa4W1bkE
smk5Lh73N2Zi2wgjdeN9ewbsI3VeuqiN7pIQB1vluWUaD9kmE65tDMOfoyH3m1yNzksDUtSPoO8t
YhfcA48UVBYbidu2TIY/s9mvuBi75IUPQ/GFTwH/28mmLSD2mnfeOUiZPLWjqELXWRbnRQ2dPmeN
urQ9LmajgxMoSLO2gBO2YYwjej6wQnR557xkIaGHpKuCYxfJ6ii6/8XXXRQ0ATeBJjVp/L7o3OlJ
511LIKCZJ91nZ/I2aeosG24iTcahBTBASOcFop2fQdmQP06Z0x5novnG0day3ybGRPVeoJt69C/j
vHS/wHrA10eaXTx4WKB11DfBL3eXsJwWnryIDo8bgTt2P/TUgoEfEmobZSHbBAy/5pWmkQ+xe/R0
BMl4Q8D09Q8e48Sel0TMwHBrPUOhbJ6y9LXNPfEXoJDspm8hA389ttr213DocYJYOK2DII8hg+t6
B+VIVJfQd3gBFmRL6sK2QqZLD35Xs3SAfumM0xpqgg6EHR6dUNfL1rOM5WhjvlLLNKR13coQQzQL
/TkoEA3VXfCQAkN2O45V+ndd5dFdIKqNyrylFGe+Ws+AqwHXHM5PqCWxh6Zxc3pQ+aIftNateCgr
lILO6RJVQNL0c9KyYyHBSLURJC3bRo2cLtTUNXzR85PqYdZVl3xyoMN7nw1iawTLnv3xgA14T6YK
D3uWVqDZJBwaMahhbRi1bbvWeb1xS90nEwO4FD6jw8JfjnLl8pPeVNyOBRSMAoiUAdI3VMEZqNfB
OV03dtuerXN9M+pcR5UmvVieICZ8dvhyE7RPhd9c0Ih8hgjlnRd8U7TZKA1YUoD5OKwECbqxGdLX
lOfRmUTBiYzR8FhW9QNEIYrj9SnZDMGIDtGUCCWDJXkZXGgmgxC1mY9TD1gU6PLKXZjdgFMjSEQa
HQclm+Yn9NUEsQMW5bhaS0+U9juPwNQIETNZZLX4roPSpQMZGeqN8gcjmNL1ZbJYswluhtYrd6WM
kheVOIs8Lxmm0HtZMGxYlmUbTNbbcknT3KWpB24YQAlP6HEoTrpEFWCYy9frU7ANYbg8eghJ2+a1
85Kznn+f1tuNH6Jmkmb+vkRm8t4qmXTohQTELBaNN5b9IdE9QB2DFzjelh6yxQV/l9HfuKCcJJAZ
TUAfANT7VFMJrAGe0YH19KB+hJebGtomBxGqy1JO2c99K2e4fYdabA+tt+iF547ztOq/dEVSf1Oq
3NV4G/DfrS9vZlXmKRvnpuUXPVVH2QUnBXhRjH6I8xJm+yopvx+l3ozBeZm7wJAmP0PU348pdBwO
LQG5ZKVEuNNLDD+vVR32tZfQC9oRGmwFDqxhuMkMbQmIv5/y3kyAUO52EmSMr7MIh0+DDr1jPvrP
ZTpAPyAaNzOXxVFMMlyvBh7cUQ5/aStgShs/h2mlYXrMMvbtukFZoskfbLh5PwXz7FGIwq8kDRSM
fT3dvDvYvm44OgQhHNQTNcvjWoImYyRIjZxvPVjZVmfdnTe7oPqwY9FCk5fVD2SF63paBg+9wLPe
9cWxDbD+/c0AwKERAoVOekmBrj/6DtpPgRU8Rov8cn0A2/qsf38zAC2nrgAxifMiRjyHHtFTljeX
XC/dlsCFbQDjQK9nDz0FaxlOVoHn/OJT0U33Kc7Eu5j1Ak6MpF2TQXoSrx9P7eSNN4ss6K2Tb8kS
rmbyzg2XGE7MkhzqYtVAH0TVPcoBjypjjadGlvQnzwkubRd6+25uJsktxXE7ympH/EVFDsx7nS6g
LosSPfobp8T3N+IPiluZixl8Yl3zJKewfg5TufTAglbj1hvB+6YaRsYtvRSJC94CJ7yQUIpT4gH1
xguoaG4Xp9/fjD9obuVcCxLhsesyQj/jiOo9jaFgin7vEe/bIxpPgFLfUn6xrZbh2ZJTnYKKOX1F
vcyJzkB+BtnDgn6frd5CC+jiD8JbcACMLm6L/LKen0GZfKcTsLKL5qHEE/as1aX0+68DOqzahN9e
d/b3Lwp/cOCq0cchM+rSV+iRgjQN9+O4GsWHrlq6L2XSVqclF7dDhYaejZuVbRUN5/eRpoZOlPzi
Ly6DIq/o4kZuUoHYvm54vnJ8LUACQp/Wd2FohfcH4Rdb+2P7uOH5ShHhhQNDraPg5VecpquT63np
5+s7YXMW84ReQWGmjTKggKW7/ALUJTn6mj8u6SaUz/L7TTZcNnfeJITjPimq8gO6xtgduo/8067f
b0Lp6gVgyhytNZd0AnafOeho1DmqvEsW/b1vBCNxz5POKqgvYXNl+M3vJJqXIQh7UqU7n/eNYLg4
ytSCobCLEq8AktuZi5vV/J0k35eZ3uPD1W5bdzqP0SPe/pNOhfCjQwSK3Hk6Xp/D+lv/zE+hKaWu
/Ah982ykT3WP/iEcY5N49gn/7rXLr1x5zS6cR8gNP07RhSsTMYtXcCuxGFVlfmwq0CNWs0x37obh
zBHx6160JX0qvCW7KWfZnsK25qeyGbc0z2wuYbh0WaN/Fdyy2esoqfrqtwW4HYekni/X98Li09zw
6RGkGiWpE++yWmxHyL9+EGWHKEDQuz6AZbNNxNw4+egLEC19arX33KMv7OAHYHUsoEV4LNpNBkzb
MEYiF9Cp9MD0J/5SSfVUVmN+q1v6E/JkxW2gC7Gx35bNMMFwawMZ71TE85jwoOPPJRTK5c8k67aO
zpZkZwLhZl6tjb8tcCsk/KZwcLzwMkKfUY4g6AzT97Vd9YAeuvrl+u7YJrSaxZuTNGDScxulrXiN
ZKOOgee3xyLP643UbduUddQ3Xx/9Yga7X+lDCBAXAdEk/N9EOFCvjsDukOluiwvFcsYyuXOXQIAI
JhL1UyOn27BQL6kYcPyR03kAt9NBhdW+d+AwNBxeETageYHWT7qdgPJGS3jcLe1WF6BtHoavZxFl
ORODeFVNI0VMZDCeGi/IDqHKow+uCJ1T16fJvnQYGq4PcrA2QrxGfJQyuKUp1HYhGNSdG8i6bDi/
JbqYIDiJ3smF4l7/BDDflJ+7MihuwnzKIblBabh16rGNYvj+mLl5Isc8vNA+qHHELvQ9VBnweiug
mb7LT/7AxAVOELiq9J7QABzGqQONhED24rjv66v/vPETjrMr9UTiPwVAfehfHqFDcBeAxHKTF862
ROvf34xAPJ5VWQh2YDARVZkfQ4n6f0W+7jZbinbjOmhBg//Bsiu5DnQrZfXUFu5Pf+D9Gb1hIPJK
oIAXpkB2ja537xW4kbperb/WrJrPED39e98yGgkfl3T0SYx9+TRXdXbMuboLIrrVo2iJlH/wd8lx
TrIpZJcybX6oFgz+QzR1Gwtn2x7D8ZUzqTxooJgKkFcZ06FMTit6sACB1a7K7h98uzrDY1HjCfak
0CFxwHuxd4cG6J2HFBMB17XgoyhEVT0lpG/v0Z6qvu5uYQhN8FsB4c+qwlvbE4CpMyCIwzKiOb9M
d0kuB6EJf+OcV3OwkPw1cSsUhJkqhgoE7KD7vG6Xlt01Oa5GJbwSxa/wyS8SdJeDKTZYO/JJnW8M
YLFNk1V3akC94YDG5IlrF4+NjucwcBmAUv7m+gRs31///iZ6lM48zWOO+ES555VnCgR1fhM6xF9+
7hvA8NzAq3Dti2SOTjc13WZu2KPRMes3bN+SVk3Qmw6lBG1JKF/Bg0qSWIQeXh15WA9xB+KU8uCE
kLEfVlXHfWnP5HuKupkzWdbydQCBfwyNvyX2CrrEyQhR0+srZjlaBUbyTvs0hKofC54Ic5rHok1D
/1FH7ewfwRAxZIeidAe1sX4W+zXBb4AMDqF0MZ21shgPI/t7Fj6Im2n55fpkLPZlot8IOgDA5+/l
rwqFK3UAPCOZjp6ooYN9fQDbDFbLeGPATeOApC2j7MnDZE7U11/HKFU3fGh3brmJgfMbf8TxzJOv
dZr8XdaIrMzxnocUx8/rU7Ct0Tq1N1OgiSwWkAkKkK3qoL6piwDUOyH4DXYebU0YnMfBrcsgZvVK
kpncOQAFf+ZLne9pMQYHuuHhqWpCT0HF5LWGYX6ecwU/LPMKBClpdqO6fJfcFMah/12mANe/2QkK
/6lssrQ9dql268uk0lruC1W+kaqpCx63JcjyV7CepKfKrxto18ygA7m+zTZLNfw6qCuwEZQte0q8
jn9RfUGrOJv4+KyHed4a5P0n2NCEwDFXeWEBGrXLmBXfwDRyWVsWiKw/qTH8pHv9gXePVTp+vj4l
i+WalJhO1YaQLJiz16ANSBWLoRhAdMPHYF8oNBFwoLrog8H1i1c60+5DPTJABkHyX0KJ5CV3BnLa
Nw3jkJ6Pni8RVb2n30+j7RxNd7pPh42rsm2RDPdG4Ju8guXylYdiWQ7d1C1TnIoi2hfDTRRcSiCV
MhXSe/IG5MF60OciK3UcFptCb+9mWf8Po1K4mLbl3I03UuVtTJ3qh+r6r+uBHz3gh0hsrdS7HoJx
jNvenJSebgqWpDFxKnrv5wE9RYs3XiKQoN3s2GuMYeSLufIzCg4BeobMxiXxWHLJxoBuwILe3Wp8
3DCkcqgSH5yk3j2ZKX8sf582m4Jnn67/9nedG583LCktwMCGPgKsj2J4n5FkPpE2G+KyoiBcYMOR
lMHBSaPh3iEQpbw+6LvHEQy6zvVNdmJgs+/EkNBzqSAxx8v5TgS5OI9LdVO50Hy6Popt640kAhmp
PNSDT0E5UszVsQ+Xf7S/ODEJaRPuybOYiZFARgGe5nGZ5vskcLvvdSjni5sF/VbotW2+kT5wd+km
gRx1D3YHPKR0YenKkyMghrmxE7YBjAQiklV4oQBfHq7iLj9oIKnVgZdh/np9DyzfN2GWkIUph3Co
vHv0LNDDDM6/M2FVvZErLHZkYioVVP5wd6+9+5RV6Vmja/fIU3CMCx/qv2Hq/nt9EhZDMsGTtO10
QVyIq6VTVR3qtHqFoLE6egT6mtdHsC2T4eSp0hKFr8a7T7R+ofk4nwZS7aI19kOT+UdX5ajazHHv
y6RcPoy+kP8WdFYbTwK2n77+/Y0vzzrgFUTn8dOL+gfCbXBcoiTdyHO2lTdceAbEj0Nhzruv8+QR
Pb1ocmKKHnIU7zcgA7YRDAeGcF7tlpBPO68jpOsvb4bgeeId3RchTCxkGoYO9kQgfqvBe5hLyLKA
tm7caTiG/8p0WjIPdEbnEr2kaK6WOvZSyCvsMksTBYmnNy6jKKL3rKvakxQh8OS00RtLb7EcEwNJ
2cgn4U70rGUElS0aliE5OEpO0cbiWHLbb6r4N6YJ9nGqObhxYPjDh9LzfoLlLYUWeHa70iH4fcLj
suiC2E3CjWxqsSYTEVkqSEhVWR7dzz6j+bHsvOFSLxBKioc83FK0sQ2y/v3NtHQu2OiALzbFnUh6
sejH8FaUbn0MhlKdr++8bQzTqwm6/ryWsxtVowBYc5iUShmEZpfNtm7LCdDEQOrFr+apdOkZSP+v
vnA9SP8wJLY6bEHPX2NSgzfMWzpPttEMPx9pRaoEKnFnhq+zgf5kyksPqfS/BBlYMLyEb/Uj2azO
yNm8YAswqTqCVlkQ3JMoEwfVwb5nXnyRRfBlxci+MI2HLVC0bxwSLYnQhEqqqG/ctqgiCGVp9qlc
+loek2SZz+DJV8k5I/0WaMhiGCZYEnzPwO3UqXsWIAhe4tSFkELMqkU9TEta/7hufZbpmHjJucAp
tyQlPauhmn6FSAMfGh567f2YQuPjcfTLYOMEYYlBxDi6o3mZi2ny0KrgZ/whBXXtA1iU/7o+DdvH
1+m9cVTQGNGsniAJhYbp6A79Js4hAdPGRmKxWDQxwoDU3Jk7AjsTYm4LMGQW4hPH4zKJCc3Il5Ko
Ojtoh0be8fp0bFtvxAQ6Unilwq7osUZxHfXokTv9fejN9ffrI9gWzEj31KdArGcQuZIB9C+B9fDc
r1Mfhf3GDGzfN4JAMjRDPdQquudB1vzgXZj/m2vq3Vz/9bb1MRyfTihbJIibaZwmOrsB4e4rC9EY
NbXTFneAbQJGutflykbMQ9w0SdaBCdtvDj1uHxv58v2vs2iNaG/sFbzWgyR6Wc4ov+nHIY+4ipWX
7PM1ZqInAfMEo2KGfA9XBl9xLWbq/ERrZd3tOlCwyHDmGu/hCaSf+H3SSecnkz4w9S3H++71/f2d
xf9AIvksMvyZcdDa93zMRFxq9yNN+hf0PIEPPPSf/bIcjwmnX8GE/HUGW/LKbrOE1U3E3Qj8bumM
fvnhnGXFl/X/13+Qbb+MCDDj3W5KmwW/p04pi8uW1Eewv+87ubJoHfaNOXAnHXSBzH/f6bKIaQZC
jwyuvxG+3k+T7Df19tuvR2hAagQN75lflWemh9saDZ1Q9wYjUhn0J7C0PwzLN4jFbwlMv59VmElm
6CdpJAcc7M9d5ue/mJ/9DWaBIB5ZMT04fbnFKPm+fgnMxIgDLInGjEwZv2c4doLHsjvSLiSgfWgf
2YyuBaz081wE3/AvwVErhvxmgJhcBlhsJaA9et02bJM1IkUJYYoOpELeGULO+l7lAq5cLvXrMqnm
FOZuzvYFDROE2TUE1cdaLTcA7fzUAYhMq1RsFYosFm5iMCGwRzpagBAw/n10T3g/Hx3Jt57F3o/Y
jJsBo1sGvCXMcCAGRuYbsVRPShbsJFr/edc28HV73li5moAKXsHuIgb7+Q1x+dM84BiQR+DJydRW
I5ZtHkYgcJD2tRqWVsQQjxWxX4C1b6pePb7ZhmUxJxOEyXhb+BOyJj7OZX0sW2+AAELyOAZD8jl0
5cZy2SZiHAB42PhV067LpWeJMrAvbqeWPOQh1OOub4jNoowjQNmQNoIqBEZY47cAw/gBt4xdrOI+
egT/u911tCwuekHW7e6T8Vh6HHoSS7CxOrbfbvg05dMEOoIEXxeClY9y6qHsqzefPS2fN7GXIEae
pJ4hzY4r8qRucdYGYrsZNk7aFgsyqQhp0ZEEunL+mUlchlCru1FhPcagXf0Evd3T9d19/0zMTMSl
mquEVEXpn2fJQJDZCTQjB19At/5ZFs7TkAUb49gmY7h17VFnCvt1nKZ7VHI4+RC9UZN67MdNNJxt
OwynZkVWk3Qc/TNNkvyUgFDm0PbOj+sLZZvAOuibuKQ7krpNMfvn2l9+jVn1ut6EISbw0WvG474h
DF8uodSD7v0FazTwcwKSWEAA6oelCZvDJLuX64PYFslwZ5Yrqofa98+wrvTYrbrKULbfWCTbxw1v
HsdyXKAh5Z/Ttm9O4GX/m4M6fWN5bB83nLn0WsfRQBScBZqLYwE4DvQvttgNLH5gIilHSGBox3H8
s+LNQ5v0BznVn1ambjW0L9GCfLpr+ZnxugbKJF2UHGakSQWhjmL+1UBXeefHjezsc4RSkgUwIIIf
TLT/xR2QNvf9csODKaFBhQfmWsQJAYjOX1AWCqqdkdokFPTHAcoPi3RQahL4uqYoMaFI3m/8eNv2
rjb11nsz3ylFx+C9wfiZAW4Vk1J+A9TgljblIew385klH5s0gnOlnUQrBG0QF5LYJw4oY8BWccxn
vatGwkygZMqgF7EMswfCg+KbrMshdgpArfZtsuHAuvXSYmSIDoLM4JAHFdGtR5x9jxOMGR6MZ7k0
oYtC7HFc7wgQ17eS4fDY9tGelhSfmTjJUaoJBFCLd1ZV48KSgud5KeuHbJycm+sLZDEkEys5Q3JL
iIp5cDH+aUT479R49Ivpl0SrReFukfpZYp0JmWSJdoYFhJpnPP396EBrdShaiE1fn4Pt44Yn13kw
15OiiNIVkAQaF24cuTYJsS0eYIIlx4D1QRcgC3cJ1H6QwnLeg+1rKeZLOzhZv3GgsE3C8GgBbRaf
dL53pk0wghcm7A87+8xgR0YmZk6lu8mf/DPP5ugBMnfL51GlbTzlbbDvWG2CJoVUndtAve3MQE13
mKPMizvCN/zAtjiGG8tsKnIUprxzEjTJSatSgyG8et1nPoYXl1ChXJBn8HFHdvHcgrCkcudfuz5u
YiG7cJ5F1w1YeVbflAJdBpOPpuF9HzeSL0M7cgRKc+THCBQiUoN4YXZEu2GRltBgal3OrOgUFsM7
y85Jj3qe0wvkb9IjVM7qzwmOEcMA4p19MzFcmLXS14PX++cEivQfCEevrmrUlm1aXNhf//4mW0aF
amQwud4Z+mjQU2UhLmYUp+kxyHbRxfjIKP8dguAFvAC7tXcue7wwousnBdcGlA/3LY/hv2KoWgV9
IO8MQsYeNyZsNKmcp30fp//96R3xC0pbggaiuRq/jllaxWDb3XlANPGPMwO1JuDfkP0J0Sfvjj2N
M4Fu0eu/3bazhu+muQOIz8jhuyFqH9Bnmu/Iegb182UDiGoJPSb2kUKSM+BLgrg21E+gAe8OQbdZ
YLW4mIlNo37BRnds4GI1+yLQ4J1kDdSH2Ke0z7+h2Wqjbm1ZJROeJsKoGxIB89EFVklPaGTmVfma
F+CtvL4PtlUy/LfLCa1w1PLO6Uh+dUteHcIcXTv7Pm64b6rTiVZ16p1rMf41ioXF/48Dru2Xr39/
ExvSyM9SUIsBldSDnyqV1StX5Raqx7bwht/yIfO8tpopkjouAQRySbHq8O7rjJutQLbfb3gvmbqp
TUkkM7w50eAAYcrsphrmf/YtvZF462QMRq+pijRGpz2Ac6vqLmKb2Ihrq3m8857iGe6rGzEXVTGs
D4rDV1o1D0kjvySoolR8K7q9L8EB0IXxpkWgLbmU/bCgwwWdmOm31BEhe9V6kM2/fpp4+SEMkvx1
Btnf8mmuvGyYYoiL8jD/KGs3F9mhj5Sc1SFqyBzpDXytZdtM4BoJ81x0TouZQxzyUAZQsPDGTblt
29fXePPWqMMWHXyB754VaR9lMXrHCYXz8y6bMHn+REhywiKA4YCa+obn/+KUebjd7vu44esJnQhD
9697Xm9T1A2A4tOLvrn+cYs7mtJvrUAjcenjGNnX4xirsQ/issNxT5JsOV4fwrbyhsejIowLZ9S6
Z46ympcGwQH0CzufZ6nh63WZVbWAjOhZglYvZn5DT02SphtZwvbTDV/XA8tGtIq45zQH4H7uQE7g
Zput8OuZ9B1XN+n66nQQ2EjtnnU0n/0TnrE/67x9DPFc1HdxGDnZhgVZNtmErPEoGoduAOYiTdLn
ugfpyOhBlLxVLNoYwbJQJmxtvfY3teIovac4680jrY/5sk+PDjBVw3c7r1JusuJrRg3Eowte2ykq
tnq4bT/dyNMlZIkpqUpYUFd/Sj00O+ROIi7Xbd8SzU2mPt1PuQMeTqy8BOnErOSXrgITmddFj0VD
tgjibVNY//4mtiUM4tytUBiFMv+7jwb4e95O+wAizMSkzdodhg49R2dSDuP59/I3Zf9yfYFsP93w
37LHJQH8KNjazO0OpK390zLv6/iC4Rj+myq65F3Xu2dWqwfJIDDrgu/ouO+nG5m6A4fzPJQIDgTi
mQeo+TQflpB6G9nQcg42MWX14vpJCwlQaEkCIuezC+MEz8n0H2h0fSnmcF/mMlFlJY5iDfXX0IA2
DZ2HxaGZNpvyLdZvAsnSYnIpRHcjVMLdj7NbHqjUH+qO3263sljshxjey/HmJKu2wTIt44IzfN/7
2bGImvHL9U22TcFIvkyUaTsB5HWuOxzxymL4P86+rMlR23v7E1ElBAhxi7Hde093e9YbajIzEUII
AUJsn/7/OO97kfBr7Kqu3MykEmRtR9I5z/JE4+V4zihXVXytQrfVifO//9f+hX92nnv5jIPAI/YJ
5lDNmZmBEsWVSd6I/2R1AkPQqic11PgOQOtUu/Ys0SZz+mfKw2tuSlstrLaxZEKAvBL4SBjVHaCd
SPv6AOzD5+NKmXdrHlY72UzzhDxXjQZCF6UiYQ/GHw5UIifIgym9PNlb87Da0aTpADZRyJqSJIGK
9yB/tzHsMC5//P3TPloDycYKQje8xzUorKM7Al9hMeHFYwzgUM7c92X0o54/JHMKuaFVFoyKvndt
0LKDjHnjn01iWxUkqYooPBNQnmraK6mA9+c9WqPLKNeGegQxENYSn2Xk2F0CxkMtvWsH6PtTEq3h
ZRyq9gvEZ9BAI5NvPDLFV5CLrmUBtr6+2t10qMpkoPj6PEmTqqQZdteRCVtjs97VaqxH4TVABQvg
EiUStpn2z649yQd5FNEaL+ZcsZBcK2zsJBx3EEHxIfo8fAxYCaGP/4alXPcgCg4j9lxXyk/GnqXf
Heqml/fD+zs6WiPCNAl7m8NB4EBIdM/xuIVB+cu52v7xbbDaz7xbPPRAINeAbH8qZqiv22F4qSZc
Ty934n25lhDuvP8dI1kso3VjER0ohTd44n13S3xgDYB75/CU+Lsyil7LJbzrC4AgGogBX254Y+Wu
QWD53HuqgW/yYZw9THoDVGfRyN8f+/jqvp23oedVOsJ5dH6JyxHGG0DwNlei7Ma+WMO/BjgEVtFy
Ts9whvLXwLV3P9QtLEDPV+PLPdhqY7WxZdJYP3KgAFUlOcHKBVJ8TX3b0fpjVdRojf0aS8/2Cfig
h7Co9C4fK5f6tNI3l3/++5c/6HH+d1UZi0o2sGXhYfTdTsywYbDDmaJBP3kEr6rrx+rWMlpvcXCk
jazb5qgWRW5IATZrPBXXpLC3ZmF1aANiNHaR12JzqKW1R+PR4kRsx+RD5Qr7Ies1bMHVLnd8SjTL
l+iQB6N5mFnSLWlNtLgGkd0YozUEzBR8MKhCIgwuc72fcaVR8ipqYevjq5PagO9NvAL3b9o51Ahp
/GlcrrJuNkLsGvk1gxaY06Jqji4MvuZm6Z9b5HazrtdpQZJrdZ6NWV4L7skmDHRPJCDsSfHqJIrk
FMAdLyJif3k3bI3RajNb5uK6yy0q5Tb6Y+vhGz0bAF3+9ru3sthfJy7GhgW2WWz7ZntViQyKsnF7
z2lLrIYLJQm6byHo33rfWtnwKV2iuLfZ5abf7RaaXkVZGkTjKKaie6N+nfzN7DTHWQ0Bg2vsrq3v
n1fFv14VFp0ohpLyF1HF/FYZlz8v3cfqb/j1q0kZYyg5Slu3bzIaxO1oi/ZYscl+5F6Jr5/79K/f
Pnb9CIATL6DPGgXPFIIXcCX0cA7VUI78dXn83123aGMVZDmy7F5vZfnKnOl/zMkSLjAf8ue/exIK
/pGDCI2sAixVtI9rz0wvIzNNDN/7Ds4ZcKAQTVbhlPrQMx7NrCItaxYCespUvNI6jJ5QMphJGsBR
+XR5qP6Z1f9JVeL7qxjL3aSTAjbFz3lP4L9jptyfyS0khnsUC0ZAEZqHtmT2ZOYmnwAj9o2dsli7
uppSR8qARSivLaQ6otq2mBYu20EFYuuy4AHxWIR9r6YreZONDb3Om/AIQr44nMWrM3CyFFJ8ZdNQ
78NkZGluYCbSmQhGA1cL6e8e1bG/TqCMuHl7Izby6xxBOsXmOJ5lHQKb6vdmR6EQkg7Vx/JZaGwV
MphTDTKK2BYQvK7hX1GBN5kCjNMkV5br1uitY4YGB6ytA/IyBxIXEEB5a1skewRgsDTSYgADlR9G
ObWS7mqWg2BT1gVVH5KhRP9WQcU5OBoDRue/gCtWTU/zCDX8LPCCILypq0hWH8nKoplVdJkTJFdG
3HreyCy971pGM5gacuTxnZmXjqQ10g3XovDW+lhFGXggxhbeYOELKDBYFaFHboGP/suUI33h4/C5
73F1v7JLNyL+2hLBlUvDtK7jF220MN9QCLVmRwKU1C0gihUdhoxrQeYX6gws73ZFHqg6PGKU+zIL
OavVN1DxB3sIEgko7o5T0AHvIgrjtCuopY2Y+z++CoYXjTW1/6biZkhh9TXvURqaUghNX0umbTWx
ClUyLAYwMRbzllejdzvDEBvxCry+m07CeO/ySL/fBrJB/z2eMKxVY/OyeZNU2Iw0CLTNhMRy6V+t
2bw/l2SdwuHd0AcDTeibQ3B/cRGEvkrvqvzFVgfWgQTG5305RvMbOCxyLyfDoJapxb6M9TWdhI0z
g6xTNygs+wsfUL3WFpX+fBzo7qw3IHNyJPSsWo6/cG8ATqXF6YBzPdNF8OefP7gcR31J8t2CWHpl
d7x7GY5hFfbfOTMgAfl5kcxvuYPkMB/dNw0QY9oWYZwm0QeXH2zkV83ICqqpLaNvRAMfL0SfPMD9
lGVDa6srlM6tyVuFlDzCKTtGsX7jdUsyeIghPEJ3BQ+eIZ/lNVO0rfFa3VxMlcTLKPz8DfoNgc3Y
nHg0tRZCPqmKC+v2eLMX12iwW11a3V/CeWlNxOr8jfXjEzOos+Yezs++Zvbm8pZ9Pw6TZBUWdBI2
qnUuf3OhkQd9Tt6Luif7czllaaENvsTzNfrfRm/WSSHD/YktSuRvYKP/bMMlPyYDOKJ1AkOzy73Z
iA7r9I9uEn+Gg3L+ls9e6KdCw552l6ik7K8M11YXVgEC3iSMxTkm5J/ilo5QMpjBhd4t3VVD9q0m
VncNnixEJ7RO3nLdeuCfoizN6w6pcOifXOnFxhrm56b/9YxwfEAaAHzWF6an+htRirdJilyNTMSu
h6cM+Q7d6LC+lg3c6tFq7wPXF3XDZNTJ5GfEzDm8uLjsIBU2XpPQe98+JgZe8r9dotqrhhkmpifR
ds0pN+3UHaUjXrmDrorx0kAjzriqIg8cWsu41wxEwkGv8asrY7rVyVVcyAdYugC4Lk86DKt7lP0/
cdu0N1XyIWMw9HAVC7T05iXxqTzxTnWpcby4K4P6mvbd1s5ZxYHQsziIknB6RZm8+d26sP+KeFp8
SIc8JutkEXRopjmP5Pxq7Dz94NI0+y60xelD237NF+SjXhxtqD7lsSpV2i8mt6kxvdpf/v7G3K4T
Rk4E/ZwAOXcawcWtdmJccJwwvXR+WnS+uyZyvjEH64wRNFFnUVVt8gqEbZy1PKlvEuY+dsck8blz
/9r0zM9xF9MueHWgWPwFT2d7RPGtM2k5CXPlBUH/Edb93xcxiVd7nQeV9EbJ2evs+7Z8MOFY10cp
C1jI7geBZfCjJH6rnqFJP1W3ivWxhLN07iVuL2do5u1zoYLySLwwTLJwAmEj5TIU7FZOBVCRqFZE
sKUs28h7xoM2SQTolEk5gkS7zLq/9VvI6LPUNrndJ3qRcA5TIOSlc0y9HJjBPv4++MCA3PASkJA5
UJY+jFEZ5gdkg8Z817a2bU5tWShIGYwlmbtUorajUhNUQ3s7hyNpfiEBVtd7oEtQOwQ1kqG+LqcE
xBihpntc5ftfcx7r/FZES/WdBzLw96RJbHRg4JDFO0jUGP+BsyJ/oQWIukeoD8KYGpfk+I/Xi3CE
F71s1FcX2Do5IrEd4jKYTC17Hh30jv7SSR/OELxnGoebLVHS3Gu/DvRuns5vNfggsh3rwZvMmIzN
L93pqblrPYoHFY+77oHpNnq0GPHpzULvrWv3NG/Qa2iCVuUzd/niZQzs2/k7q6ipjkZRTYc9hBby
ft7Ztnb8oFzYNTc5OCIupbNA5Q7WeWL+YeJ6iD6xoF1emIEt0kHotiuPIpB02s9JFC0HpfCwTJWq
SoHMOlQKszChlqZ8WjrvTnFofcZ9Soq5lYclaRoQ7s+sjtu+nObHEW+j8KCReU4a8HfapQVjrqQk
XjIaV2BUuTKI9JGLQAwHpSc9uZ2Go2IbAKZmhvBhCuGvsW8XY37G0zSwm5YSbOM6IlA5oCFuCsei
VqV+nvnMPyu/BPB5CmTzNyf9gjWB+f7qdUvg3ed6WJafxsXS3RoYC6uTBW/f3Usx5B5WRD9/HQq3
/HaL6sM09yZQpIdiqXk68tD7LsJONs/GqbbZscaT5R6anaN+AB5BDFnT9xVJ5RSZJmNtRJOdmVwS
HItYTvchktTBrqM23BdzPCUPY13JOQsA3CY/GeT6AJuDh7O6w6HUkt3UOjP+akhv+51AmQHpH2iu
q2OweNL+MkS2v5PA0Z2nI6nBChTx/Dz6fcR2YDrGePyUeC3CQX308qxzNbp4Zsb7KcjxukvnXuhk
F3Zm2JWasXbIYHFYdIdogAEQEPADUiKzx5rvNjjLUi6urz6BvFrX30Tj9+QG1EoYLbJ2QTWHgJ/r
pXUBylQqmDcmqWfxStibRkOdYCZd87eP0P6FV2Qs7qCWtcgsB+HqtwL5ubjL7VK8qljWXdqMrKP3
DdwhyC6ELaXc1WpG86JlSuzqAv99JnnYBDoF/NXedaMs1FOr4W1GJpkM+EEQWr/vqr4u94NWTt3O
gs7kMCGt+8hbb5E3gIcGGntMV8tDo7w6pKlyJgm+dUnkD6nSoWoeQP5q37zFh48PlnxdoGLowR+j
0qT62moxiRRYKbhFJ4Xr41uYOyGnkEsa6dQXcNLYKwvHuF3ggHs6tF5iv1Sym9guB5c5yQRhxO48
fwzdNySG/f6L72j1dZS++ALmFoSk5vEs0lmAkdmeZr8KSuQV6vluKi39inxmteAiAXHue7jv5ezK
IbB1Wq6uYnnkoJA9tfw1jJQd94x6kJVS5Qjl8iT2Nc8uH8pbp+XqwqUV6WC5VgavVvpag2cnYWDE
avf2sc+vrlthHPMiLPrkNa/AsoMBIn+KPH/44Bitrlu25Azl17p4g+6LzGzuhTfcQc0G9tofchqN
gbP+73lvA+cDpVAWb3k3+kdyfnE3c/DBO/2azU1iB0+10ASvE6gpb4Fz3rFPgqHeuaIXH3vQr61x
GMyvGqLq4HWIaNMcsaf8WOlPnl6Wa5bRG4uIrR5b09D7yJ8u/DWg/XjnvF4+jH3uruRWzkP9zmVo
Te1WjMhRNRN/nZdmyKh8Ab8PR0NNlnSEhVA6knJfBxCbABH1g02u71/Wp7D5cvyVhKB7Y+JnB4KZ
s4C0IcTNO4SWDKLmZleM4zVAzMaGXzO/USg3vZB+/KojJd2e2bGG2TYXOAuGpnbXMlVbc7Xa8CSA
RVZd8hgbvqAW0syw27jxgDm8poO01cBqy8889/Oem/hV6Aay+9YGnskGYpffHwopaxJ4CPIIU3MV
v+Yxlw0IOAuAw7A0jq7BOzaSOWsSeE54HIdCuNM4RNUeagL0xzhP5sVSECMA0vTabIhieYUFsDHt
a0I4uMO5ySFCfBoj0FFcMQzYQEKn8NK9ZhnJ399AazI4hH3aJB4Cd+LwvoAwZtikcuzsMexB/i+g
ZpdNY0OefSamD3ZqFRDIPHVlLaU7zYVx6Txjk0CLP0iLc7OXl8FG9uV/aOKVmMMqMuiUDitol3WP
mrfxTU7bxyr86KaMVoGAjlqyCD5ZJ+kD5MWjwN750/C0YLtkl/uxEd3WVHHBqjCKK+e/UpwwQAXw
ZkfaOZWgP8JYHJAiHroXPkOnXVxTOdhqchUCTFXXrmnl/2+SBMvPM3xa9Iiq/7QYdqCqax90dazz
KxF1IyqsLXdEVNV5B0Ouk2GSznezktLu9YCywJUGtvbR6i4Aawk+jVU5nMSglnknymgSd8sE8+aj
h6rVNRG9jWbW/HKowUtR8ro/kYKLL20cNd/nhXt39VInV4rMG0O1dtvx8U5inpmjl2QMFvFEF1ze
d6UH56j95SW3EQ/WRPOxbiY2JZD6Iz3u315bHFmnh0yNyZegZg91A75231TX5CLehzHGZO29Q0bb
LdZF7cnOYzfC/SOIcRnsPE5muLUtlmVtAT/Nt3EYev6T84BGzwr8QHCuBNC5PI1DG3rPlzu/Ed3X
3HSnAbuRuUMJpViCWz3YxxBPW4is+fIeJMRPuLFeqeNtDfMqdoBP3/hlrynS6JbvqGgfhMHI0oj+
EXW+Q8brsSPXxL621uXquWCgLDFVKIOdOFH5i+vb+HueJPOjN9Loyl1+q4lV2IAWGvXj2I0n62T5
RJwFPID48F/ARclckyDaSkGv+etywFU1hgT9aYnbLwuY4CkDD+OR1mBs4oJ/CpM87Scs16Rcoqce
lLbL62LjPAlX8QNqfl5rNLL5qqOwdoFBqVoyBtoPiteQym53njIh+3S5sY2lsSa5t37t5UtckTcz
6TpzPoWDLODVxPcADKMoVnpj9DoRcNEut7cR8de8dxgWIWuDRNwbqSWQ+qUHd218/J8apW3AHofO
476gI9z7zkv0cqPvy3LGZE2DtzQfbFcn0wl1f1WTHTJtM9CBso6S0KZJ7/A+z0VPgiRDpcFfHuCy
acR3ZMWod1+ZxBRDVuZtOcf7mcEZ7AXSqLjrXf51/yCC33lWBKs7Cljni1aFSF7dIKQ98YB51SNk
o4v4cbERMg3Ifmj/B3KxbayzsZHDkv9UQ4cfcjeUOW7NijrHlmwsa0g4AAmSYFgjbX7Cx1GOX2WT
NMLu6rGFKZhlXQ2ngMglAggmYUYkPe6YDs6l6gqmkt6t1LAWJRnrGolsW64IEieiLzwTQQVKDGGV
wVt6Hj5Pi0JiLBf50p7yoqpsZogzUIstlYcN2fowq/ytvArS7mke4eXgIQlU0uQN3FiI56bAhZ3V
RWrenUkJEM0NbvGqpe3PkfC8wa7r5yYjy0LDLqWcxOSNzpipvVNxPsc3DKxVelAwsfPtXoGY3OHH
5gWvVaZLRscXGscThXgY5HXsZ+1zgQoi0KELP7GzGfcpLlTgfbWsFKXa6RrmIXXq2or2Li3JEDUv
eQ3sQAK+QT8E91MMddBv0gICCuuAVhXsxov7QrEbNnuoSGZyADwUvzT3oL+K9FSCfGjXwuFoztph
1OIZSV1BwwxCKppmyoZ9pA8+I0F7xFlOrdgFDHq4t6bsp8Gmfe2mGELDSeOHQC7wsWN7ENRJ/ufy
qtuIMmvzH0aacESWoX6buYIEFMIYqXsPCBX31sBx9cra3rhBrN1+iGZzSWFH/EYiqCykIa16DV/f
TiVXtvZWN1anDTTtIgjnzkhZAAO33FSz13wyetYPppjK6abk8Fi/PGBbXVkdOmqea1BdAEcIJ2S0
90LFrXc3NMHArjTw7qkGyadVGGjDKlyshE0BSgwYKg+CC3jrB2lyPcvzbh/QxLnpf9WMLNLQKiKE
HMjolf5uLuuqSBsJ3uWVu+9WA+d//68G+Ih6TuiDIK0U+akVkl9R+0H+YLjm98EvOGw7dv71fZnf
qLweD4u7poq5Nfqr6Q2DKSwiH4JrFBO913win5di9NJ4odWVh+K7Fz6M/iofQWEOYT1EctDsyzpl
C0Rfuu5WhuaB9fU9ZJBeLq/Ud/cE2lldIBahGKpTErplBX1dJp3Npn3MC3IUybVk7fujFayRYSyK
GVMdNMu4kzftQp4bV2eLF+4v92Dr8+fbyr+WUVgWtPYYiONjDdUyZORhEMZzc4pGJT8SmcJgTelD
aaAtliQA2t5x+jKP+fw36tnNlZfT+1MdrEFhcmlI0YBjDoMT+ygtP5yR0LCxROawSwN3Tfz5/e0W
rMFeqmYeHQAcPYQO9ChDkYhc4MT5oc0crDFevA7wPD9LTaqm8H4KmnSoboTQEL88yVs/fh26G1tP
UH+AcBYwFRxJmn0B+9ibyx9/fw8Ea1IfaD5zGBEUWWJ/eQ6dOsHu84430e0YBV8uN7G1SFfbue2j
xcCuGdZgTRjCIimobXkXlrGJs67UqBVdbmZrmFa7eYx6uuRwzDnQUP6GpLxOa/gLXP72xiitEVwc
Zb9IFOP/W6aEmCM0Jw9twD4Fy7W798YorSFcxgdAfOwoGGRWlE8wr/e/tLyj+1IN1bUk+VY3zrvw
X+GCtmOp4YIEMa14fIGOkwWb+dyLs67+5YHamIQ1mS+UKGhyBylIXunlqM2UvBVVHn+MZocK5X87
ILsWpNy8QDAqW1R/49/RUn9sla4ZfKyDRTIK6iCHxua7ibHLuAT9LZnA0708NlszvNrHYVuaOBE4
bvK5eWCdfxxVeG8HfmUnbw396mBGbcgbACwPD12RjKmJoCWXD8k1Q/SNQL1GYYmhtnqU4MJjVI6u
aB7ojEyjTuqHc5Qe+q65Mkpba3S1jV1RujGesY2F733Oa8N+amBK0gkptj2ynB8TEw3+B5iV09j1
cKI5yCj4irrtb68cr1wrNiZijcqCXhYMNXu4OI6EqF0YQrE69mV95bDZmIg1Jqv3tVTjWdGyTeT3
ZFLP43JSCX90eengaODfXl6sG9OwxmQxWDLJqQHlFA69x6mK/wRE/Ojz4nevr+mSb/VktZkFw4Wa
nnuC+9BDkIBQSYvfZ/xto1lWfvSOtEZm6Qq0iiEW0QEvwwJAJxRP4D8msq4Kiv3lwdqa8dXOnorJ
N0j/hweAh5Z97sRvHavicPnjG2EjXu1rmpsKS+gsgl7HT2rkv+lcHpLEni5/fuu3r07nkQx9wQOE
DQMMRuoE5G4n7yoHZWuOV7sZuhY+XZDaOMB043sk7Xm1MuggpKw1zwn5mN5IsK75N7gUJXGC6FQW
1RvY18Ct4QrDC/L18iBtzMG6Iq/HwoH8CYlL0muUeHPDj33QPVZxdc1McGMa1gV5Oo01TKvO1q81
XQAuAnukIfX3yz9/6+OrnYbkLyAvdmEH4iDLIUBC87vwz8e+fW7zX3eKRcHWnPgN1Esj8lfu0z9j
bP3d5W9vDftqXwERmcsSZxqu7fMRtOuvtIXOIvxsvSvBdCPKrZXVVdvFtQ3P2sOt+6lBhgW19Cmv
3NNQsI/diNhqf529F0Zr4OgV4vaS5WF0qvyrNbqt37/aXk7S0QQFRIF74h5aMh8WP4fzll8eKqWu
xJ+NLfw/xXWvx8liOqA4mxiKevrAeaN2lLa3iRd/WoaPqdwH67L6SGU32BpXx3BWccbbATqa8bWP
+8E/Oez/yR6HwRq5g5yuDiMLMcAUj8H4l/Y1Uxm1Ix8PtpyrT4xo75UTHXdQwXfDDInLGRJSY99P
P5DnJZ/7uKX4O2dRuafBOfeIkVj6gwNguYfSXaUPAIdijhvottuQF3o3Ro37m9QJIDywTAy/zLU1
D7KshzodCzDegD9ldy1oOi9QRKiTvfHxjG8VWC5hBb18NYA6v4s5N9+CqgG+lAck7bwpUSkjzj2Y
RJFvlEpzM+rK3MLbLWyPKonGz13S0Cfehs3vGj32Mig6F2NaGVYGL4LyIIfH55QHWRiJof1lk9qJ
P5zWebETkOCeU5QeAPW2ChBC2IZAW2Qv2OCOnXXx6xLUzUlToh/bMGnuZF1P905y/y+mUGU1pFIH
AWeiIG0BItwRyHg2KRUDUJgqNkhu2qY5o3KaGdoDYvAFAYQVYigEKK1+D+hZ+c1Vzr0JqqEUFo6K
71gVVQAZymWRqLcnHgC9dMgzNbHhSZTQjNu3QCyCYqFpuDzzLsT4erB8AH4tUtNJ9EH/C8hmVMtV
A4rETgwldMAtrjdf4D1VNGmuR/aT18lyz7yQ5j/gpNWpR1qA0YC00xDtxYihRcE9DO7OINQ7eAtS
FGP88BvxZ9oemgIFiTmAsGJW1UvX32myVLdgTdIdS5S4N7QJXcZ6OQ4pZG6EOQptC7UX1sLyFP8d
KgQM1Yv8HjSR8sYrByCwiSDmC3QOURCfQ9y+kUSadLjzvbmOvnRBK2jaTqLHuLKqzlr4681pMibg
dxjRtSA8IjmXWqAsdcr9GEqAXkPh5eZPzaOZHT9K38YCpbkRYpa2jZIXXRo8eYjqMUt1KMJypwAN
ml/lbMbX2eGHzW0slxswyfP2kRskbHZ0kkWdQa7CQb43rlCFIXIWvw2jEBmIaQ5AcV/oQ9Xhnx1K
MgrFg5DEN4R6S5BiVNvMlsbRjPRT79/WgwXmWi1h+cuD+qtIqW3wI42f+D9JmIefBbZml0L1K7ir
gICfbiZOKXlTNgiCvcPiY3syUBXe8qWXwd523vgsWQUCfB7w6mvh1XF5k7g5/NZ20XRjo078hpIt
a14pciyvNC5Hm9qqcuSXgfANwOQQRenTefH43y0P8MdWxGLHm7Z7sD5Wl15C77GIffMHSGv3Y8m7
6gFAYH4cWYDf3wmYZ9IeA5R2ZW9ecFMpovvknxL20vT1XR/o8Ddvzx4uXcjvZ9R5Mr9uTL4TbT9+
FmVXfRJiYH/1iklx58vBPzqhncvGtq+CHUjYyGTlMITFZR3QoCVNbML/9pa2clkI8Jt+qWBgD8Av
/qd7CETTJwQDeUgoHW7JxOvbcDH2gMRuAHfGosiPI6SeUtr1M0At/qDftB2jVHKVI9sOuC67a4yt
/E+y6zsFN8IGYUBmkRKdfGpCzdp70Rr3ty4pWEgqmKIi07R0Ig16MTz7qp9lJnI1L7eQ/rECdgjJ
2B3FDI5ymgOnfCdZj9EKDMS4MqP42f6nlP1r2xIGIF9U919E1ANNVnL1eeAqrv9quMLajxMt+DGe
x/ZmMguX5a6Y/XbZEcSURwDVl2NBy1lA35tC0Hg3w8frjwWC+y+aJOaTA8z4k8bGfuUFGOCp8s7L
bywH9XduEGIJCQpxQBmvws/EWjoxiPD+5excHoFetTc5vLoyQmGZ/AXnMrgccMEcokyfGRiPOeLa
aQnOa6bJu/qMq5rL5bZDPWk6hmVH7CMqAYBJW9i/tFkBj9cW+ogE6Q3P1WT6o+QYPAOL3kM9p07m
+CgGPjxxEY3wSLQtKocouT0HRc4kFJqAqgH0idczSo1YHCTyvWSnoT7xBkPFYUhlT22X1tAdfUhM
ONyyBZIXjkh9QIrIdFkSgdoAjm5Yfa3lEjX7saEoqLeN9bzPMimtew56H5B+g7w22RENegXYFX2S
Ad7bj4+5sNFjhRDweQa057vDuXcEbBHIehY3Ng2bqfo0SkMfQxbaV3DMQadAvbk4KREGRzbK9jsr
O/aCowvwi9n3oE67iOmUgxgDXkSsCcAv/+gATCE8hJ5AWTdLmXJXkuVEAVxiLYJRfm5K+GX9K2Qe
Ts94nijbkSo/Q/xnHjwjtYbyPUrY3itlVU5urRePIL1AtbCtDhweMs3BoDZcZcYOfvHIBCANuiKU
gG/hccRSGQ+Pyg+QyqRg+tmbJukqc0AKvvhqzwgqdxMm3Sy/444J3b0KkPfoFjTEJn5t4gb1WiXO
6LG8wtKnRdRi18RWfa7Dlj6pQlefoLgdfnYjxmFfy8Kf/pqhy3YPTA4ECZI2btwI6Z62198FVo//
ufU5fpUBZ+YP8vbdHy/Hzga8B65cdEbJOVCu2ePqAvl2gdfRPQAnHaaMDkWGCv7wxGgwx6khpfaf
QAjyYZZtXEThO69g6ZKLwXudS+CC7js1sx828uQ3OtSoNTdQLv7Nkrn+lhQlSJUWsPR5F7uczofJ
Z/See5P3Hb5X2I6auai75/AwHCFhNZiHviXudyP0THcRaVBkxlVqIbucIBxWqM8/wxW6hWmZN9My
RTw4F81xrPk7jPuZu0Tz4HVcJhxGzEQqwiXbsp/wkHRvscWamwUYCSk0OcpbD2fb7WhC+zOKgIbZ
jTmQG2WuSb9rlohnrNGgFxRxwg5N0oKJUgZ5X+NVACUp0xmcnklS4KgWCQluexmiyOl3NbBI0jHU
6JFrAClaaMH+jDmCCK6QuX3UMHZ9hU6U+XsWCBbBBOvAA4hKzN4vMwCqs8RBlI6BsCJdYugkQ7aU
sh9Q32qb+3CoMG+j47O3A0gT5Pi0oxUjbAeR9rZQKSE4wdLJSYw6QoiqHxGS4MEGnZEaDsKe9BJo
qSUVAvmjhUx9nwWxxZT6KOtPT0PCQFDr8ROXbCE142+VL9u7ceqGFyglLCRbUNizRxj92i9qGcIm
NQjgABrCLmqvosFXuyRpyp0ZSHg4g2R+RGrRT//H2Xnsxo20a/iKCDCzuO2kLCtZsrQhbHlczLmY
rv48nLPxzxG7gd4ZAkw2K37hDZMdpbf0Z6Ntn7lhC1BAs8eNtGJIHW7lVtrlzDMqNu6g2njTUf0O
twmjmmzSZrDMXS7yIN3Xpl+ZV7lni6uhHcZ3Ly3Ht8KJDXcnY1XtJJejHW6CWNYpiLS8OjBy2k3m
F/5w43JCAu8YRkLwigbENzOMOCcTIs5kr1JLMLbS5XILhxtTWSPoqzz9XWqW+dCA5L5GFVO/HURo
XFdFXIZbDtH4Dn2E9MHXeguanT5VFjx+ruc+SEN7Y6UNB3jnAD3e5hh+f8jI9aFhQ1tNtx1qPKAd
TItDU69tBsNDJQdoTaXJd8whCu0CFLO0NyLr5Pc2NMInnJqTR4/TVqHROlFD18lhpm1Q2hClRkPA
aXHcstw2gQh+mmWn3t2gSn8KvSjvq0BxhcpK52BpUmT9D+0IQ4ZgfPpZjVXubSNDI1BUXOTXZqCD
64l0+F3kFfNCElqdVd/EkCXVpnOq8NFMwughlnMig40RVwF6hiLf2tbcxUH1InUu89ELsg0iY7Ti
c4LMj2qI3Z92XvffHSjdhwSYy08TddLfGTzJg2vBu0fSidg4nIrvvYJur3lju4HM579HoZc8kizL
bax88GvSRGegA1u/xQjThdukTYw1TyNAR7+FHQLp7TVKgY8UeTf8IqGxQP+KhJQis7XgTaIG/dPs
QFFeuhYRMEyiOCKqaUo6+4qyDh8Tm/Fn2PBTi7Idr+IElnYylfDjghGMt3SK/gDypH0TQ+G8qpI0
EJ6PdmOTu10aVZzdC0fGzzJti3FXk8BuKV6o597EEQjVDuYsRxpLBYbYRVHr3HkRTh3bsRq66yYr
ioNVIAcZ1fiPwGEIdtGQTzjBlKjX1xgfDDvseYzXkPrlhsyhvwt7c4q2tUWfpaBr+lJOsHSEyYE3
d7V3rmj5742lw/6iKmnejxp4D0gYlftgq4xTBkrndIHppNnvVd4092hgDDE+jg6ACt3HglJZfv2Y
VB6b3imn7E4XikEvZKpfJnk1vAbgh64qv3Z2YymRTdD87q5K8KSuzKK6JmpJtih1TY+1QB8PF6bk
w6j14AIoJ6MdeFQQYMMWu0rl6g14T30bGGRV0tW9J7vMk08X7Jm/DVujuoJY5l4XVZFf13oxvpnM
KZxIMd2APQi+KReFpRZY3JbSULyTZZ4jCQ/dXo+kejeJmoAHqhINKrcJpnRvA4R5r7j34l2N7YO5
i5sw2hZV2l4jLpvfUTFmuakRfNgmyzkfCoekNnGL4dUPnLmAbKWM3wCH8ca2GmVQfcdwK0ti98LQ
e8TJcvgf727k6huDeP9BVoHY0EmieKLr4mrECAb16ATQu3Qpx20DUwiXtMrs08uxNbsflVep30Wf
NYTgMgv2SckasyFjWzsQXuVdQD/7Aareh1lIrIK8NJCXqigy0ujBs76xO2N/Y5rkLFmZNY/SbdNb
bmTr1h2d7qpl+zx3tuR4pqMWWruodCZaFT4MZnDkaKw1O+4HTTkXpEu6thkhaRX6Jg31yHpJwlGr
oLDGenSZG5Wbf7Q2ZacLqWlNIgnues+7Iv0l23DR3x52YpD6j4QmxVUToE+LEoIZ/zL1JudKmzrj
qTUCfdhoyXAL1dFvqFBWrFTiLLzSFIKmAmGmttZIlivuQrvI2j5Dwye2OSKmIH3LBmtI/6jegPpb
6QX53ZwMxRtTVWFxaddYmF9buclm8/WZdBmHfhNQ6hZMVJW70r4OCoNcxawbI/gnKM3EuVBeFrpb
AWu0vrTgbRY7rVBWfi3R8bjU8ByYBVazCCH/rpyjSYdYu2l0FT5jahmTlqa5TKJnMOBh1OGAEPja
H7QKu3Af2UbCGm1JPDZj2EfWq6NxBNi5zt1IOgreqPAChikYw9h9yMyW0IujVznXNkdXwxGNVOAu
cTTz0S4Sz/2J7wxp85bhJ+YyC/KiG4RyNPlAdOF7LheoUXzvugQsYeIOXnNtuqZnXDWFQUAjklwV
Oxx4eu3OxdGCehUalP5Fbeq1d9kLo/Wu7WiqxXeEiuezMpTmc4SW2+zWk3K14w3ECAQDEfEhYFWk
GLV6PWNnZKSegef1gEFLP8nfkigoyjtf1P0TvtgE54jUlObFfNBVl03Y9toBhZRE7voxGZ+jySLs
d03bLfbuhAAqz4Jlf2ETs9RgRISvIf/H8t5YeZg+jS0hzruZepN4yGon/2n6MduhIG4Pt1Go4vCQ
wbrXCTM4Pu8zO4NbPRh5T7+jdc07FKjS7o3tlIX7rNHd+JJ9Rhg8Njmor8h3u+Qi7wv3YSyBlaIT
RBoa9BGyC6mezflGVOTBXnNbLKc3Vdm3mADggiEHlFKc3ry06V02uyxLuv7DYFa6renWxac5hZnx
0wqt3r6xMyvE1zOwTDrR2tXUkeJdNb0NJGasyVDx0g51hP/hN20oW8OlTlpxUUCf3hFnDvpvlbVe
sZeZ4NgAyeum29gyCU/bmirABsFPkbsb5YoUaWLEkLcuJK/7RsXlq9021KeEw8EsVN0XT2OkixdA
lWIbkWBf6EGkX0ZF4l7NhFZKzEpSKQoCt+72aZfKb0agpeE+HnL5u0HiFc/YaBiEfw2/GSZRntZ7
sgx2oEgcEtIOhtO26XT/1gHcGhPqh3F4FbSWA3mbANPY9xOnIZfjRNHBDKr2RdbF9LvXTfnq2X27
0xpH3Vp6Ig+tiIzHWMdv4VrlKE4q6SF56CpwumNnDLjxRT5YSqJSayMsx9raOXdbMHDobILEaZNt
6mFXFsZYlSCnALc7vlGE3umFMHRO0Wagbkiegpm4nwz+Rk2livaNQ1DacGojHkRb9IFc17nvKktc
SbQHODbIBgyhFWRfdVNvVREbZGPuTCXXPTfY0GzgywLFzjftwbmL9JgSg1GJvT7owwe42vhnMFBP
9WFb3E54NIWHfy3em8khk8zSyr1Vpl58hijU3RpDrk2XFrXqT1EKUieP2DVFGebg2x5uGrWyU3aB
6djpRtdIZm/sUYUIxZhyC17eovaI2bjwi+nBRuC23gVdQK2lSUX9A+Eqe1+loYvgcEQZHJ5r01Ax
9ZzvdsPJOopOBw1gdteFllPqFXqlbtqRAoCo0u5SK+YIpK+T5jBQ1bjkEi/v2yr2ke3vWu2mCSWQ
rMFLydEk58FLXjLHPtXNPadR9xhwlLsXYYvdXpZKNY8kl7JWehjwtDCuGkH1adNPEnzwmIX+bzOY
/AdR5+mT3duktC7Vx7rO4h/B5BofqsxJ8Cnnkydz/43X1CvA18ixpuBRORU5uR00/cHoGu9d+slI
M6AlTiAfeS1dOEPECggfoQlIXZE9Lr9pyFi8RAIxzN4eghCtYUv2vwwpfXNrEa18b32nuTNtL3jD
8N7aun2qY7jQ6DQQAjvILwKst7ZWZkJKb+b6ehIVVrFVrcXxqyzNBk3ehpsBCMGj54xJvgU15ZTc
ZZJI22qLAEfXJtGCPf49rOnKN6DYGmlsfiCSEb4pxC/k1tTogm+GhqzNTvrwwnMKyOP5pCDrdCal
730yxjrqlHRRS6pejdMdEKMV2wwdB3M3ibQv9g4yM+NtBnNF29b0Bmq07jQjPdBEGZ5dPfHqKwzN
UYSAva9rVxWOudTKet1/7Z2ky14jCGXJO8Kt2iExSvQxhjTJ7ptUupCb6Xf0aUTe31pj+y2Shdhq
tQOYXkZJ8jkghrJ1FcoAIZpmxS70ySGgtSQHpaYceqRjiO9m27s9pF9iko1CNgI5SqsMHzkri3Y/
DZPS90FrFuNlQDw3cY3XHeetNZFJJ3tUBzznxWkMWV1xyaNukbdRlc/V6SHg0Ojs722e1ONBS0ZK
DbGJyOrc4KESkxuzDHDu29Y3RO7s701gE1NXnsj2tZDsCWD05Ubqfi73iBF63OHRXD5yx7C6llM9
xX+adDLkthQ9mTCFOaP5KVTb/NR9qW4Qlqje4YRz2WblSL7slLF6U4PTkPG06neGce1nFATpfTNR
xB0GAkYCdj3hC3CjLiYKSYOB4pg2Cl//Fupaa91SlozuqwIJFMpdA1IlOReWofMvHKabh3rsWYme
4X4EwuCuR2rG/x0CkD0U1Dbv+ngOKSw7+641xJ2bqlPihnXbw0vBCIeg1Rz/5DjXsfI8h3YMN0/x
wYFPXFM5Kn3RJFfOjmxLeyrqnNpd3Tf0mpyiUrcNviRiO6LOptFrL8t9laA7sS2SQn9SMi6f8j6P
f1h2bd6bJV4j2xR36eeQw6N8QYAfEnZL4KYuwxjZm1a20Nnmik3c7MfUGh/dMqHInAlHv5rNvF4D
zTE+aP5NT73yoThWskh2LcGHdZmjVPESVr2bUibMW8QHh9bS2yuU25rI2VXT6L2jas69hqMGJjBR
bHYVcbQlGCEywB04/ojA3qi9+saWprqotJFWhE27P9wlkRn3l2NmcTWUnIgblZf460rNnm4g+3j2
jsqUNm5qB2Mu1FXiPxZdmdfRRWtmEyUNLvI5wdc7zqQOxHbbhK/mkcVejmEWX2Y23gxUjJwrGkPw
JSq0eb6puLOyQ6jV6K5oHuScCxoiZEcltLpTTg4raIMleRlvy3GCGg1e1Svor2Gi0U6RdaJj/yUP
y7acuRP+F9xA9xudCATx73RCC8jy0kNCCW92V8gcy4Mo1R2086QkeNkCN9FjCjpmsYXUfk9mSi/K
6sf3VHkk48cBDiv9+yVZ2c4xomDqnQOmVH/Ig3e91vywlbg83b5fm40FhoIEABRpgkpTEwzfiWvL
bdeeNI9fwwYssEko4UwyHlB4AkL0kalktl0iOIGftfHc8WfvRfvjA7X2FQsURRPmaVNKfDWyItol
QfPmtfY5zHcmeYGhGHVVRd3go64UgP3I5iuGu6SlCQMQ5MSqXQGy/IeD7LhpWnaAZGiVqb3bc+tH
U48O5IxGOz5CK0tpyUEukLoIC6iyeNdwhmR+9j4je+lB3hhKPR9/x8osLGnIYySDuC3Z2dHkeZtG
JwVwM/0EzXft4Yud3TkOSl0VVWTyu3ZboBJzHdWUbM776YutnOn01Q1jcA66jC6DgcBxyCn4H3/4
2vTOn/TXocQgN9SOLPcQUInYFD5MmEZrf5SBO52AY64NzmIX6yXgv6a1XXzM/XST9F2ytfL4+/Gf
v7Z0FruYokc9oCzpcrUbJKE2QTYgT3+0NyV0xu3xl6x9wXIHl4lI84L2ZdQEP6uAurST6mcyMJZU
4EaLc7cEAHAouvG76ubZHSrnvNldUn8zhdux7sJ4mvkXSRDnO2om3caxVb4/PjYrE7Ak+45+45my
qP//5wtOthkZHqnitgyL4LwjaEnt7ZvMLseMeyDJZlKVzxiNPQ7vWnpSjHTtMxY7uDFKz4mhv879
z4duHHZ1nfy2QasSMp1yX1m5cZZ0zKDxjCaoOuzMmxR3A3MrvOA1gLuCOELJSX5itFZW65KPmdhC
xFEC6ymwO+0fJ/HzTzOXZ2mm2qzL/z0vmrALQb/MA+WPdKvy25l0ljvdw/HltPbjF/vZJMyvscvg
yvdTalE6VzJlzF/nPXyxjwNrJAvP2A2Rg3lgQm1/Z8yX/nlPX1zGTSYVlic8XW+GR1nCYfBqaPbH
H75yTC99riO/DSeMhqxDBT5lQ62g3VbgMYeKfxx/w8rqXHpW91086TIdnUPt9jeTRZmHexi9+C2s
7YtUOxMsbM6v/+u+sdxC9iLUIC5mAIhoQ1QbkqdTT18bpsU2jurSAVU5+v8epjPgPPOMt7Y4d47N
+b1//foo9TpKMZM4kA3+gEaS0oTwTqlRrJxBSwPrkXJiiCYXD8+z2zGqbt05EipJ7DP98fgkr43P
YvdiAeqPAijlgRppugMI22+SAA0+WjKncMkrO3hpY213uvIo61oHeJwgFeuo2YT2WboZtmUudjCV
6VgI8IyHyBLUlJHf18NLbL8eTsNtV7K0pZU1DVD6gzYq5JtSag+BKG91LX8ILft36ec7XcZU5IIT
e25lrJZu1pxslFmbmhtGGlF4SYOpOUxu8nJ8steePn/hX4tVtmM+e9MIEo9xBiPiM51Thzyc9/TF
Ro5bRIIqe+C3G3XS7UtUv/ZeqJ8wSV05jYzFRjYbQBPIRkDryDJxQK/12RrU97K29hTPPlLLO3Hf
fC0XhPXZckebRZjg7MaLOo2qXDJe9G12KCvjn/9/WXnbW/1OTPE3i404ZefRGpauUFlcUS9MHcE1
iuSn6ugJG2NSnMenW/pBRW5QTshIQnT3aePSFvJ2pVTR7ryZX9zRYpzVcht2eKS3v3pUSHeGOJcW
sLR/QiDaKUPHtQ5x1SUbQ6h0Kxz7SYYWNrb2KT2Wta2xuKudvHSLCZHZA64x392KYxDc0SkjtpWH
/8e3Seot9pnOrB3dOvSHyBe6/kyG3tKkycXfZmobiR/u4L1EECe3Uw+Q5qyZXZoyFb1DxT1QmDVW
pb2JANWff3briy0d0zbKpt6amVpAy6M6u2irPAJkYF579M1OBEorl+hS/oJyuAfgPbCB31tv1RxV
z7UEjHZ34WC+nTdM88T/dbDqtEgDX2UAgQCI7Qko+wsrOfkFa8tncUfHVtZVdjU1jFPePgzWNNya
dXHK72ft6YvNG7R4oIy24umVYb2ZY13fdBq4gPNGZnE/66OOMD1K3xii4kR3RWsu2ikn0F+PP37l
VliqXthxr020kylqTj6qlUht70YH/zPUTH+h8tRjXFqeSp2/Hihg1P87yT2dThB0Nu+SqWntcin8
Pbnty/Ev+XqZmktPpDSN2rCh/cXtmYp/PGBo2yGxQDS7H65mnbhEvw5lzKX+RavLafJdbX5JlyR7
E+kZupXBPeA2CRh9dnWj8G+nyVmXGnfL/w4ZmBesdlytJHQCRrWNRuxiyHXPEv61zaUSxlBhA9jm
bQVqEqU+e4PlYQ1CfgjL78cnZW3K57//ta9Fh0c6VgSMVzvLotHlBBWfTyeKhF+LzfH7Fxs7kCMJ
aD3POfbie7pF26wXh8awb7wwe/CJNLvxTpTuDdSks2pveGz97xeZhkQ6XAcnCjiguKBzAifEcsb9
8fFaW1+L3R50NQmXwFZvI01AZYb2iw2z04byxgirGaVkXgC2+XH8ZWuTs7iysUXoPC1O6t96poaN
E3JLVTTYzzq4zKVKhl1BIEi7rv6d+53YdkbxCy6rtTvrpy/1MUAXhRiHiQo53P6HLcDTxT5Yo+MP
/zqlM8UiDqc0BtbVMrTPqI2Li1hhQe15SXAZlqZ/Kkiel8t/+YemWGzstB4rrdKFhFPSG3+02eUs
i9JD5czlmQIlWTOmID3a7b4X7dYPrTd/KrHCM4sTWjsrk78Uz+jixO9HCCJ/5utlC34OrEmcRCfC
nq+vFXOpn1EMkBF0x4w+IVTuUioqLIV7WjYvsz7E6Y9Ye81i/yeq9308jfQ/KmquRk0965q4i0aF
f0O2nbSTruRrg7XY9Nh8hPSE6vEXommSLr5P7FNjIXF8va3cXEs1jbSwp2hsE/uzmQK07RCug7gG
hjn85jp+ceIla5+w2OylProR0ivOr1QHht7X+SdiC/GJ7bhybC31MwocPhpfmdqvsSQ+d5Sx1brs
yXeKcEP7GnBX2G0b2z5VWFv5lqWmhhyqOszwqvwMEtgJWv8TOe/mvHFaKmoUGS7LCTSfTxezub4c
mm0LBvfEtlj74YtdrwtbmBGOUp+6VaIVOf9qvODOck6yQVL879UUVZWhmX5nfYZhRg1wxlmjbXHi
xFr76fPf/7rJ83gYx27kp09UkL0dMH3fR/Atb6KzqPGmt9jLynU1z8QG+FOMhnUFahaxOmD9591G
S90MVK0s6fha9keEfkmABvLPM868SL3FrZ3FPq4/dq1/Quhuf6auUd43oStO2F2vFFRMb7F1hy60
pyEMkj++aO+Igu7QO+p2/yIRYaxF+LcFd85Q36lKVpshdD6qzj9vwS6lNNwxt/V+FO4v2URwJ2KQ
G5GCDX/84FtZU0sSPoKoOVzWzv6lFbGNbHrebSG/nQgO1x6+uMUBeE9iLEr7F937DoG3AWedOjqR
B6w9fLGRTXQCK1UX8s+YgPHdZGNqvllpG16cNzCLndz6+jgGU+3jhJXlm25wDND20ed5D1/sZCt0
fWyAXPdXCBF4868VdVYN04k5nZO5LwIbd7GNp3jCuxGW2K+G7somF94/rjFAbLGydxNvl8updq+C
aQIw3w/meZt7KdxRFkg5dK45fJaY7YAMlVN1VddksMcHbOV2W4p2IKduFbauuf/MNcUoyrcVApR5
39/FGMOmbXkNtP3EKbsS0CzNMSpRKidu+vazSMKPGrJhmrd7RGeffArCY9WdSDNWItyliodXW3Lq
+6z99JFQu64hW1zIyQWno3WgOI6P2to75tH868LQHJ2ClNcPVHPyTa1mJuSHOZ53WSxRZa4KI1mq
ctgbSE5I+Om4jx7/2Ss7ewkp01yvd0Z03vZG8s2oD238esZzEdNe3BEggmOg6FHx3Fie8VOSWtRP
Xlmp7sSIfDncPH9xSZj0L3W7dKpHO9WBUFdd2cX3fpqiljZ5M4r3+Gd8Gat6+rJrCjVUDXg2hS99
3nRbAdAdDgBCIeFcrwZdeaoi/uWe4z2L1VPJIYmFmuRLUGntFgD8zWwRkujgLaiSzOIhiEtnoH6P
f9aXpxavW1wWCo+ovtKz4VkEuBboRVPusfKZndiLT5Qv6JsbY/kedJZ+BankzJfOY/zXDsnaKOjC
yOifRy+vt7OitIuBgbKK2wZTxS2sGCDAxTXdlBMa+WtfOa+dv14oLeXpsm76517NfBReWKRIHUhE
DftUAt/yjK2HTYlTkH8cH9iVZbnswBZV1tV57EUvQSS9QyYD/RpsmtpDVNDOqcgwd4sbJ4gy3pGZ
/XMm2viyh9J2jx3FqYrM2piZ/ztmKNymoqlF/6xHxSdilv/OkTvQJdDb9JMU6uDMrhO4Gu2Oj9ja
DlscFA0U36jqRfZChyy+skNIJEFZy6vUoacC6ePUe9Z22OLA0CmA04cr22cXSssvmcPBCSoSkswE
BwSo2LzuQ/0yt9hxxz/sy7vN05etWXPUwjyY7Pyl6Kn+ko6ixzDvZx0Y5LZ2KT/6isrz8ZetrDtj
cX4UyA54RCDDt0BM6U4PB/Sv7eA9FSdRnGufszgyAjNLlUC36BsQ8TD/JXUA8EA4nQBxx74B3Y8x
BIiMmQgohC1PDOKX1xODuDwz4m5o4kiUL70h3G0PD+pxGlkix0dt7emLA0KvqPZD1MPMKmzLe4hn
0SFFyvgUjmptyObX/nX+4BbeomsXVs+jMXXX/cSUV5OTXzSNVmwGVz37uKycOHjWPmVxKiSwBKwY
d8TnwGn912yCpLntfIwOdseHamWbGotzYezCPLa6pHgJIFHql2jNNCg2jGZWQ4tEmgXOMrbIgypO
pDNrC3pxLPRRHqgKT7uXZCyaYosjiPYrsuzkd67DzTj+TWtjtjgSgsiJUD1oqufe6mJ9qzxUS36F
fj0ML8dfsLIAln1c5YYuRI4yfZEFYqhZrkYAiBAOZhctJH5gvBvhyRBiZcSWfV3RqE6rVeo/jXqr
bbnSqguEaKjchej6Hv+elQFbdncTW6dVmVspbWPlPmaZp7oLL6qcs/JAT182eHUJR9BAXeslGWwY
iLhXpnvMSvpTTfu1IVrs93GSfQpoLH4ByZIbu6IWUKEpS4OiGHKESk4cxmvTPg/fX/teohCP9Ioj
H0U1pbeZMCEGzT18lF+Qj0qL1zxHcvT4lKzsy6Xdga5R/jXqHpGKJkSoqkeKLbh2xsKTN2NCBWgX
dqYhLo+/bG3+F4cAFrWYbhWu95DZvUNpBmtcE9jDid2yNjvLLd9GjTuFMn5RXuQiCELJsBhc/xLG
mzgxM2ujtdjxwrdGt7Td6GXUPLHr0bmsZrcy26E+ZknUE84YJ9dfdn4V0ie6pYLwBd8Fc7wcUWNJ
7iyBZ9KJWf9yInjB4rq3E4SrsrqPXhTc94tmiNsrB42YE3fJlxPB0xdXvXKrxswIYF/IUxArNDvl
bDOrd8J9XWIoe94YzVP01yZJkGvp7XbQnolTugpicQwZD7t1uT/+/C+nmo9Y7HWBGJlKRcTzOxdG
QmMbVwKqZEFbueqTX8df8uVO5yXz/Pz1EaIyJtE4sn5pnDb28n0z+ZU6uE2XuzDh8Acfv1mJJrp/
lNDg5p2Yn7XZX9z1Y563akTY4WmWmsu30gRCl7hTdqqwvjb/i22OFLKRxXTLXiooYPomCQvL3iIF
5bvXUz7EJ274ta9YbHd36m2YjpV4Aq1ihVtRZVA8R40E/vjcrD1/sdf7Pq/H0Ju8pwLc0LekHqSN
7XZN8//487+uU7v+suObdIDYdOw7HtARio2L0g+8McJOvqy0ZgMG1PdvTSQ8ux/GWI3qzdajzmpx
yixblcBgHGXwEvuafco4eeV7/9Mj7pBxTNLUejZnMTChh+O1Qc69O/61a09fnAkJSnJZjgLosx1n
47bCOuO2dM7LaRnKxWEQ4G3lNL20nknU4caLZIjvzDLJfxz/8SsLetn8jWyntxFDNJ9RQZ2aO/Tw
gnibRTmWeaLJPo+/ZOXA+U8POJ2cAm0SC+tt2NpqKHWkgKo7yK/5tWGhJXHeaxab35XUSkogBg9R
WunpvrGTwngzYx/CLjIP6PR1qZLVOV1z5mV5ElhaUxYZ85KgwfJDFA18906feerHP2ZtVS3OgNbF
enkalfwTSIVaqmdHzg98qsUpv6a15y/OAFQ1E62J0+gpsrnvs8j5gDpwKiVaWVXLLrBs6yw0Syt8
HgcKMaMVDO42QmO42bcGGnpnjdCy9wtiAruSrFMv1IC7/BCEdfth10YZn0MAdf1l/9ftArRulOE/
K/SFb+HRGx8uqi97B2XJ7+d9wmJzFxmWRBGCNVDbm2oXERntDeOUc8m/lbX/NGD4gHl2/rqCR6PA
mRKfsgeUKLHWUf3AldU4aZS8o0XoxXcy7BAbComYEEd0W7HV5az4UHRTp19NCQ2aCy8lp1SZlZTI
sJBHfwOSUmo7qWrSQqEaNWYbNAbLEm/NzksuoqCyqFXJesCg3prpsqjoOOaHV4fQ8s8btXlJ//Vd
SVkNSRgH8gmtl+FWIcpyXTqnNPFX4pZl8xlvnVk0Q8q5vYrue+ruMIx+HTuivSbNH4xZcOT4Z6xt
ksUJ0hRl5oeAJV5kOUw9Nqyogmwq23AA7xbjKXeZlbN32ZFWCCIbiGLLu37M5WG2h86C0No0Rl7t
JlN7P+9bFqeJXRiRUaaDA6dDoWjgp8RerdV/G9zyVNS6Mlz/aUC30SSz1HMeemnGd/qEWI9b5WJb
FdEpT7OVsfpPF1oEU1mizXT373aUnfphS9If5J29TYjo3e74YK0cvUvXCNEZ1Rg7pvZIOz0br1RS
ZQc0gd1T+ImVJbz0jKhcqBQJvK8XNOjGqyj0H+QsbYumsrppyu5wbnHV9d3lEROXZq9bTvvihpGn
0KjLkesxbavnmHSq+CweL69Z7PjGszUsHnLx1KSRfuOKTryEzkmvs387Y18clMtOddLlg0VHxH8c
TS+bkgPqC0N7SXVV8xFbt1Nxb5qzkLSbWG52k3AyOpdo3qLBuO2xuHiNfDv02Fc24twqt9D7dcfR
kfa2KFPEENF/dYXY27kcW3nIhyi6lqkYIQ1LGvo3JECqvpb+UNyEYdhMG8ft0FRDxsiJrTssT3W9
3PVF2xeHyAuaEDkjP3PupWgRUDq+Ilf2lrMINkRay8qKvOQpMJEu2hSjlbQIEll4uiMghV7+8des
LPylpEKQ1x0tyTJ6IkMvk0uUCYz+QtPQojnr+Us5hVFLaX5GRYlKWWoje6sqgo20Bn54IuRYOyCW
RzaNGMcZwuYJuyDnrghSxL6F/lrY8QsApVNJ7MpsLFEGSSpDtIDH4BHTiRRpQdQTP6SblP59XTbD
eUWGJb6gQTmyAaZSPwWFh+qNpzk/c00V58VOS1hB0MY6Mp9W8iTx/UZ4M0FfzBnSy1rKU8DStcW0
KPQEWkujFkOOJ+lG/r3bo1TqhGiOHl9KK2foElYg88iKQFHJJyx+SvCdUTp11luBnrhDQaa2zG/j
iEHS+2DDcDoLmen6S8RBT4DRI2KY8NIcIdYgT3FFSHvwwedtkP8I15gDUvkhjg5unErnOvl/1f5W
Gf8cH7WV/bHUrTETLe+9XvqPhht+p3Go3XqGIe8N20rx1S5C49QWmSf5ixPbsf43BATmrXkaBlJP
rnC6K/Tnr0YbQlWfIsVvWum73XaHuKafcN53Lfa93nZBOWIq/5Q1EbrP6JUjItpWV81Arxz66im/
qpU1vRRrqTrNm9LezNHBxOLlbmwpkD+WQLTG8xbAUqkFhXOtttToP9oixc6lcOtp2OQRoP+zBsqe
F8ZfoTmKluhWVkPxVDRwbnuJhw7qc5eNSVsv9iAzHH/N2jgtwg4RDi50FTt7Ur5uXir8U27RhHs6
7+HzS//6hgClTrdDve9JZhmdWzVLEdMquDzv6cuVS7FTagiCP9lBEN3oRPpXhR+/nPfwxTpFqC41
zNCr/yD8lf1WOpprF0YhCD7Oe/4iTuixHLIiOlEvCvYTgkuon9o3fpQT9xx/wcrVtxRsifAYyv24
lt8bZOh3wsOQ918rEg8l6hN3+MraWcq2IB7dxp0zGI+uyBpjwxihOOtn1tvxL1h7/OJa0jUd0WRN
C79XRu/eFpJeo1LYM5339Pm6+mttJsQ1I1BZ7UWYdXghihrd38kNTta3Vw5wa7F/i7JGij6dqqcA
swAMzu0YhfvCMuPo1cErXm1a6oX1iY22MtlLzZYxrPNQU554rGqRPXMvfSSOFT1P+vjz+GitvWCx
k5OJBJHlbz4qD63wKsfDEFFS+0BN5BTIdeUiWkq2uFEY+rj9aWgECn8Lw2HPehpuC+RWLyovbDYI
PfqHsu9PEaC/RCH9H2fX0h0pzix/EecIIYTY1ssuu93t8tjt8Wx0PO4ZHgIECPH69Teqv023xhT3
1LYWqPTIVCozMgKFV8fEFSg+8cbOQbetxpemACxsI8Fh9aCG4G6uvc3MQK8exDPo6VtEGCt2uTRN
x/An2ir0odf9M4htK2jK1PcDET8s6pLA2Cq7ydHMA+GXKwsULoSRhUC5Z4Xpn7mPNtQkHDu0DqU/
Lp+KBQt1gYu09IgP1tHgxBQILg980ry8KUSovl/3fccDtNM4G6Vs/gIG8Cx6sF4lmz+T2ov68rrd
cDGKxg9sNkB15Zk04X0SprdKgbqPI/pCazBuWq/ifDueU1bXzcjxClPSSl63ZXgqGwiegI2NfvU5
jOm6r5+t9xefRiUHszUSeE9KjEGN12cceTbeV+ADzasrx3A8QWZ8Ap/sIaSCisiBh9pCeXRNBfzz
5lMeu7jDZK7Z2COT+wBEy93E6i8M8t860Y8JmtDKM4RyovO3EIwzqEUkK1NacG4uF0w5cqhR5TM7
2aKCwmAHyAzvm+kQ0XwtWlx4BP2HEQZiOhBoH7wn0rTmAEEobyM0nrlqFGY/ePItR91uBXC2NB0n
g6hBX876qGufgFmW36DZoP4FiW7zh0c8ukafs7RRLvAwAdm3NITZZzr430yjwtufiKAknN4nKBl8
QU0B3q2qgXuI2Z0nq8erjriLQeQzMwQaP/4pCWpAtlAb9/unsABf7wqed8Gn+U5cAL750SQQdDpB
+yNrD/zclLUnVtCV/O7S9x0PMED3xUsqS09kNGAcR4vAHN+grdL+e3mBFnbfZYppGGiwW5TqTjpM
5xGSTgkSH0L56Htow0CtNVB9eqDDyL2tS9AlQEMqDY56nt+TMXxKKHi2xXxjz6pR8RoY6Lwq/3md
YhjnjrYtqlK0D9MPaLqUf4RihlJGwr97I2gboDFzTQYHozh3Mptb6HqkJnxLgJqEVsgASQRIzoHc
bXd5Uz7ddAzgmGRTeLYBH37x1gL+d4Q+Ff2IZXpdW0gYufcwqDLCqfCqFvps2A1dV+axAh3aDOD9
ik/5NGrBCM5NLCAcDilmL//gACQE0NDr0pPnqw+dgjsO6qn+ETziIWRbMrZSFV44YO7NTIoogKCY
z49URc9JlubHaTorDg1cvqFnKP+Yo6C+xuYxO8cmfc0LDYwEoOdTSgzkYEHus+kqu2YsC9vv8rFB
j6PgIEAvP/w8ab5JZMnZhlvdXONS8PfPw/5y7XMygeClaIoPFI58yKNCn9Q7VJ5qrgHR4PvB79/v
vSlFEFawN9QKsQ0pV//WtGlWFv9Th4WvOyZupBRQy8vUB7y43+87qMi26JhAa/MT7ce1LVhwJO4F
zKMRUqmWg0x8gMaVv42nWQ8KPO9pA7i8SmefQfRgrkkSr5jM0qY7Ng9Ss7mBeHT2kUt5lvyLu6a5
4Xj3d7urnIp7BWvTabCAdPlHMzRzjaxwNxxs4gF1cvn7CxvjXrVtFFfRDC2gNygDeMcQLyTAzZKq
/i7EuFbHiD/37+5tazOQfpFiVEgztvHd2XsxCjG2TvO9DtCvA+m496yv7r1hrb66sC0u2J/VAPv7
HMHW1OrvkN8AYCsG0kVduWjnxfzFFqFeEM4TmdVH0IXPrcnrvYzzA2Tw1t6PCwfZpWRDFhgowFGX
Hyym0IiowtcobuvXAvRw2wrKbYfrNt+xedzkYzVMrHwLgvAVTp7eQxMK0JNhnm4uj7Dg4F2wfxPD
ItsWl24M5Zdq34UTin0dyPR1pfkAfUvknPsqByn85fGWNt655MvUhy4h1Jw/aFBlHjjbumMfgBF+
ZeOXPu+YO8XlBJknw9/Y6OffEt2lz54Gp8VVf94F+TMUZVAvkcExE5B8NaaK7zpZQDz9us+713uB
RLOpKT+WSf2dGrysoiSNVz6+4EdcQD8LKkSLNSL0Dazdv5MiQkZyj+xYN4y7Kjsr/lw3C+caT2Zr
ibE8PA4g/rvjUDert0Ux8atIyMPIJW2LmwlYAGiIfhBD9C3anopHnYj836IDceXlKSyt1fl0/eI+
0NcHeRd/Tj9y0pjmZHkBLIBMzpxPG0nzYM34lsZxzNt0E4SXmqz6MIS8A2kUf48pfw7SIX29PJEF
N0Xo7xNpiZdaq9vsIwWj3g3jYMSWBD2mlmtgySu11ju7YHbEsWq0WqRDm3bijdc+v+PQ2YTXYDH0
n66bh2PWrYY6HwWlzxuNAMeZSkgBgiEL0lO2hVDR0Ha3l8f5fEOA8v59vYxXFKzQcfg2lzS9Mb16
7gnAORXAkPvLI3y+UsBZ/j6ChP6TaLzWhzh3rzViahTi6l2Xor95rZb48xL673MNQDlnDC29uvN0
8QYwMmpiWj5ME1pU5azvwd/WbfC6AmkN7vSkrR7PjM2W5U9VH98CIPKdmfDKqTqOgIRJJDPIKh+5
P+kvUMyAYE0ru3ktYfQ5KhvaMOdd/MVMs7qvAlFO/AjZ4vmB1R06IHU6gEFkyD0VbNNs8BuIw0Ka
ZRNATXgGBAXrkEYd6p25KOm4MtPPzYy7vQEK0oUC8/MfoJCjtuAcnm+gNldt5zL+4dVWXvUCQK78
9/maAK3Ffq7424j+MjBmcev93bbkqpwLltNxFl44wAOxrvoYLD2rjMdjxu1fZj4XgFYu0PPOfHYy
HT9hPQX+DM6qj6qO7itDp11VCSxbhIrniqtYMjDHVZiO1BGppXprfCgjJF3+HOarEgkLH3f7ABoU
24TIpvAoSQWlvw4wEF5DTf6yb1g4Ri6sn04GDaoaq8OZ/w3Ra3PTDKaB2HNU3dHQWrES8y3sgssC
16dASqMPHzxZk1dDphx6urYiqEtMGUS5Ls9laaUc408Cls85mq3eIBDbDztIgaY1FOfE/HTd9x3b
N0Gdo3+sFW+DRPMYBCMzb+tp8CutBJKfP4m4C/Hn4A1EfnhG4iNn5qUcqrF9t/0I2bVwGkuQPEcT
oVuosEK3ap77dvxW51VkV+BGS6vnWDrRgedNDFG4DSL1wvshG2/y3i/jlZP2edTPXbA/OEaGbKhI
eEwY5JstS7rnpiifDAKEXR5rc/CkB/2Vy1u1dKwdowetq0/m2TsvJVhXs6z+kiWq3U/IT3tFcxXh
Zwg6d8c5ZpD8QtsSws5oei/xvt/6CUTerpqCi/8vII6Vx3Mv3oI8JPuqL9g+hQ8Gkx0kOk3j25WL
ZGFf/tMCIPsCis+F/jDj/C5L6NsRysxd15fRbvJk+RB0SbaS2lvwAm47gEBOwXic4TYxdXpTQEfj
puiADSkg0bKy8wvHOHKcQI23QNkPVfgGPTokdoq0ze7wPAAlyOVtWZqC6wQ8pngEJfC3IZ7/SJj/
F1BGEGEj1z3IeHSe1y8BRtOC7RjyH/wNcgv9zhKNB3EoVjJuS4vj2LgZoN5bjjN7+ymKzkFGtrHd
dQRkIVbh978+Qo5UsLw9Lw1Kw4fYMFk+ykYqtZJYOwesn1zlLg4/haCs1VPI39At9gMIZoh49jlk
J/UdutP3EIClG7DLTFeeJMe6oXcLzVvP1x9V7ENVdKhZ4D2WPunVj8tHaWE3XDS+IiAOo0X9v0S3
1hUKEDUeA/y6/+8i8YUXmqzklr+FdcE7JDwTT+/awWNXLpCLwbcVWlNzEegPgqMK1dah+FHSMHq7
bnUcQ4YQxFxBjZkfgb2qt5NE60CsyjUmnYULwgXd9x0pwR5v4fVKOkOZtYMUbDBAElefX6lGln9e
NwvHnGnU55ZXeC+oPos3zQiWNmji+LvLX1+ahWPPDXpS/CGMwiMl9Z2q2gZCEBaK9OIhblZpNpcG
ccyagbEXJFUmOjaslhuSQ3kECPofEuJHWyD3VzgAF/yqC9gmvIVQ/OhHR5NPLwQUBhs5Ng9x2oVX
moNjztJvSlXWfXREmu7fCRzAm5SvtYktWLIL1dYQ3x2r0shXO6NYmTVpF4CkbRpeLm/zwtqEzgMe
vtGmUPCTryB8T08QBAYxQth1xQapifl0eYylKZzDg1/unRISpxq6y9DYrjVkzWXKx2Tvo//z++Xv
L83hfLp++T5IeVNZ0xwP55y9/txfcM7+yG22JmO5cExdXHZWKzCpCpQNy+ScOiv7pIjvA5CIzAde
0Sr86mckVivP4qXZOGbd8AE5eBRzH3iTNRs6ghWfg0wetHFXkduG3EVnMxNQIDkFCOH82WzpWerC
j/pruv/wccekLXgqQiRrkj9TGhY70GejA7+goVj780vL44TfjLV5TbQI7w3UwA+8oepONDzZoZK8
FoctnVfHnGnKskYbQx8sEDsb2hn/BvzrazxlCxNwu2CMCKG+Iif6gAl0qLDJan60QzvkED+EGPZV
JuEi1XWS+8kEes+jrs8+FWJ1N7M/ZFBYjubd5SEWVuk/WPUZ/U9xNnivEJWW3+osRV+9aNfUzJa+
7ti0sULJOJPeKwJu7zjr6B45inAlVl3agvPvvziMRMmJTDOPjoBe19tMo2c0k+y59UFHcd3inKf1
ywgaTJ19aRB/Za3/TZ7JslAWuvJtyJyrmVNKU3QQhrjPlMc3uq/QAnY1coEzx4QrBcKEIrfea9tn
5Y3N8uZAQvPH5ZX5iRn6JNJmjgFnFvWaMmMBWrZbXJjxg66IvZHg5hnyUh9A1/ZGRzSOcskPY0Ru
uiFFEzQYaHZzAgWv0e+rfV22K3H/0lFwbJ0YJa3p0/JHrDwKnCwyE9HQsr2XrRZXF4ZwEe1GBKwe
61j9mPLcB5Fa13/F26wptoV/nXQUJKKcaxyCJpHI2gRNBW2Zg5I+kN9xM4mdZHPw5Kf8+fLmLVyE
rhppCXg5tBxSfgSb8kMJRTICXopNUsu32buumwdzcUxfllEbtmlVf5hI+qCH4fr7pCwZNp43StD5
d7PeXp7OgpNxEe5NXORjN6NHgkKtCkANPIjnEhHQ5a//lBz75KQHjhOQFNegqUlwZDJCO38Wo9Mx
2TaR6DI4nBgkTt8pSZpM37fJ1LT3ECyRU7rRKgJ+ZFcIKPH9zZu4LCYQYg8difdShT1fMcSlyTte
JI0KKF4FpfyR5woERoMt7Fs058mKYS193nEioKRjtVaW3ZeQfml3Nh1bf5N41FyX73HhdY0Ggoj4
BbsXkScqgF5bO+tnY4tBRZtZTZDMvbyNSxNxPIQhUVgGtGL3TRmOt0MRDbssvUoLL+QuyA4wpUwq
lrN7PhdPWUv7I4qca/i6hX/u4uusaXlXmrgGlscDYSzDgapu0lL42dPlpVlImrhwOjYLBsrwfkIR
Hpmlx3NpzmREfpt69aTjAPIVes6KTVRfp7CJ9XJ8g+W0mdtJ+f+EvqQHQFLD26JKr6KixNeduCDw
5ypoY07/mYxNhq9xotBhPdu6VbeXF2xpR86//xoW5BU0iUpKP2zKGr6hQkdmgx4YthJ2LFw1LqjO
1qaeSF37H4DpojWr8Lxd6/nBLhyGYsWul4Zw7BppdtRWOuF/dCXRyJvUEQ23tdeaO+pl1Ypx/zz/
n7hOF1kX6bAPEH1DaXxUfQtyaatrucfuN7reoK/N12+mL/PCf50COg7hHhAWTfIbWkHICA8CsKCQ
W6Tk0fnGqnb4pxyZVrtEddH8Qv3eC+5BC9X5CCx70HtTNrWA6DVgCMDnUYJF+mkLmFVRDlvQMKdy
RlGkbZN7C4ppDrpQPaDx5Saksp36gxGs4IfB1IN38L2cByuH5XymP1kDF5SV4RZEU7Ok99DJ5ndT
hisKXT7pHdrZ916zivNdGsa5B7ooYByQ+u4fwPnBLgO65yHeTLMCs+gWskoifmS0rL9fZQAuPkul
AgWTiAT3VIb+dKNiZbJtXYLRYSW0//mlz1bNCS/RQG3hb2aTb3Q0aNXsyZA3cEJT2QQi2AUBZOH+
tC0eLtmtigs70gPpdZqwIw+7ltt7gdw1z3bBWKQ5qE91monDFZPnsbuhGkh0BcUwdhK2p19BJQOa
DA5K78tf/3Qf8XVnH2EYAGNEY/pUguhsY3PD9zKN/kIHRfpUFSBLvzzMpy4Mwzj2z+BfYFwN2A+6
c/4jUQTEKJAFruuVYuGnDgYDuBs4gC+qCol+aoQcbkwS/5AM1MPzQP69bgbOhQ52Xj9NJ0tOU0Km
+FYQErDbboDu5PbyAAszcHF1U9HkCaXomEra1AP2FLhQ1bVUb6KmJH9eHmNhG1zOXDDADSM0IPRL
FsVs3sg4zcJNH64+Wj4t3YH008nZTYp0SidB+JGh/tGWBy8CvrHYKNVYcReHUyT/9I1A19+xyeKY
rzGTLRxil0fXsIx1XV1FJ1GRbmSbqkn94iPyGQneBkZBehtamtKVa2Zpo86//3Ido0jCkd0e9QtS
JcUuy9LkHgWyYDuLca0stjSEc+Pzc9WWVON4QpNR+T/iWSMn+T7KaLi57ig4hp/5reYBkjAnOw5U
v5Ys7ONTEutgpZFlaQqOxVNOoEZW5uQ00HTqbjMWm/Q7EXPQ7utZimnF7pe23rF7PQoeDkaol0wK
es8q77v20FgKquvmEAH5uuK/loZxrJ9lXW9VEdATKNRnCIQnifRJvBGt6PQu473pkV/vw+kqQD0X
LgaP9ozhReIXL4Ms2mhrbRHq+wJ7pFa2P/4sTMAA5+D8l0MMuka/orKsX0SvvHIzRGZCmYDb/EHO
ZXqXDjZ/yk0WVgbdgaz1bofOrHXsfX40hAvNazRBrVZl8qTz8hlEWckxRb5rjklxTQyEyZ138ZfJ
0YFSg4Yj/yREqQ7ooZO7weIsJAnL/ujpmi7Yea3+EzRgGMcRZKYsG78eqqcJUc/tNI69MRvlMbSF
ojuF47JTGUu/Tmlps00Olc9wDU3yuR8XLtYOE8rmKElaoGIsaP4mYAx+RD2Yp64J1zEzxznILKch
qwJwnoOU4wszXRVuSRzFt2nQW7FiU0uTcDwE4XHt+1kXnHgJ09k3ALQ2+xb19BU/vbQ9jmsogUgq
oLOE9uACBPEJui02IvQ2plUJlEpUv6tLvitwSazMZ+lYOz5CtnNu4rlNQEhvAYdnkAQ6CmVwgwPO
vgb8Xlg0F3xnw1mjK1nNJ0r8gO45CQM2b/F+iMo1Tr7Pg2GQmDm+gXd44wrfSHSGg6r6SaA0DRxU
kiEmQURsO7+8A/ccjf9pzZymW9qFfbqDsI7IjkDVMrsLS1mnryBai7vDNbeVcNF6go9taCUOvGVe
e2KjtsOmoEKtYTKXltXxGEnQkDau2/jUmLbxdo1IQNGsxoRcpWmJNXV8BShq49zLmvaFSsvv7ARp
sbnR49+Xl2fh6LlAPcPK2qI/BZ3CCTN0m+BNojeka0D4FgqejNedcOG4BZSbrPbTJDyZOamiL1LX
3j9D6fvyPhyZWXsrLE3G8QtJA7KeqdAYhabjtyQDk9wEHtSbrvFXiqVLu+14BshQtsywhJ2aLqDT
HpnoctzwNPBXtuPzaEG4MDwrgyRSft6+EGL6W5NmSJSGXrolQ5js2rQvVmKshXm4iDwJqpUqTX3M
w2syesiyqefHfDzTjF0+V5/H88KF4jVtAP3SIOpe6GDaewjGI4kO+vWQ4pqb4/mUImAcbmrOwCx9
3YjOCwLyAVEuQ5M8Wc9nfzKQkmxQd0MShvjVLpM1OKHQF7kyvaX1c6wed6gkg0/YaSj8aNpJoQK9
k1HCr7tGXa5ePHSgX0zAN8dL3W6xZNOtHotk2+P+XhliaQrn338JdbgtY87gZ1/A5uvfgXnUAzwy
CK67Ql3eXKXzYEjZWH1Byh8iOGi1PZYFCmvQ0KZ7EfGzw2/HTQfBwZVX8AJtp3Axe9yD3lcUiRqh
Teud+TrzKX2xdkQTA29qIaGfXTZ30GjIvnboTXmYu+xIUxI3ey9HOWkDCtZkL2q/2CJBpfa06/Uz
jQVyOXwAvLscWqRQgYeJG/Ci93w+gAi6A6epl2cRWIEpCt/eEEXBLfD4Qfp11EJ1D6TPmX5DS+PU
QNkyR2f2TT3QTK7Eq0ub6PgjFTVIzNGsfxk8Lz6BGnBIj17rjXQlvbXgj1yFWV31UZFXNDwpWpCn
aQAmRKVGPCBfp/4/mpAL47j4wSwoEhmbqn8hDJo5Eze3VkNtLJhBuwECqsfLLmLhfnBhhArMkGWH
yPtE8drvD5kyzbS1CYLWjT974coDaWkujiOyoEgF6LVBfcXzym9DwYMbxcCAbKjC3eqrYa2cuDQd
xwkRyHYHxZTRkzZt6H0jETPRRkGssL5hoxjWuroWzpiLLzQd8mFy7qsvQ11MWzCF231n1phBlz7u
eCFwhY8jL2xw0pbZm6yeunY/IuEf7C9v+dL3ncCDUpHMxu/7FzkrlJGlB4ZGT4WrTFhLe+CEHLQt
u2SA7NoLeqiC6UB53A6gcBaj/j4HSWNO103DsXPbN7XOExGfkMwu79tgyF4L1pqVE3s+mZ88R13y
V84K8BmXtXoCafu40fNwOJPMHhLbd7uz2GQQZGTFYS2slwsvtElAbTx1/YseO+jZg4x68PB6T5Pr
CPcgSPX7tQZ6IEZH0MY8sSTif1HB0fAdj3O61mOwNAHHuieZVCwTqXpSYVFszqISBwkK4E2Xzlch
tsBY6tg1rRHemxLsOlOky6/TjF55wLZ0/KXtqP7r8oFacFIuxHCquypqtUV8xv1vWeaXDwbltG0R
QBvJR//MdfeHywBL4p6Go8F2s3TQoCIT1KtfDSQmpxsogGbTFlBiEq71uS6kplzkSzkGfhF20j7R
tkWHaMiGbROG/5y1TLmos02jo3Y3hfYWPMofV62jC4RppgjNDVk1Pg1NSg3y4h26m7gplNmZjE/j
1ktSb41dcOnsuc5M+KKo63w+JcLKYs8iNIWRiSZklyClvhJHLQ3ieLSpBgE5ITMetLJHmiAYvk5F
WxzreVXpYOnsOc4syemEjiyZ/6E5YKfDGXi3qXO/uM8AYnuY/XX+yqW5OIkVjARGjhQJSdNBFBPg
gFuNLNHRm8Wa7ObCCP9BV4ZZDtkXkFaavE3HPY+gKYlKqu/dzNCZt9ftiQuvxMO2iIwfBicShiG4
Fnl4r8Zo/CMxqTpcPsgLF6ULr+RZPSrwMifwm5WCcIdHgmTcAgxEpjWc68I147IBgwbAFzqh/ns2
oYUbciElzw659XW47Rveoqk6JDIFKK5MrsyGs/O2/fLIUYFowB6I+m+JBP9fYAifu+8pCIzUSkS5
tGpO+KLGMZVxLYJ7CSh+MWygiy2DL5TEY7TiQZcOmGPzw8CVSuthPpEo12yXtAP9Ougk4zul2Bqx
0NI0HJsXmoxoyEOnJtqVw26j0enEj20m025/3elyTF4UaZyS2iZfRB4VECEHYqLcjtCBWtmHBZfi
EgXbHrqxWdTK+4ayApIMw24ahb9TyDkdvHBNuGphmVw4Iq2HshMG2R891vmfhODuR+fW2oN8Yadd
HGKuO0nYXI+n3ivMFj097d4C3vQt8+zH5V1YGuH8+y/W0LStV1VZhraaHEB8ARjbVrVF+6UX8vvl
EZZWyLEHkqZhw6q8fjEwB7tTxcxfNYNm8EreZemGd6xBQc5BAj5BTiy37RceRICxD9qO3j+iB98d
YnuUCxUeQXGv0o2JqiR77WLdQLb9ugk6lkKZta0HhvGTneHPNkJ20asyvVgpSn6O4eTiPzBDNN/0
YyC9E+TMcwsa+4KYf1kaGnubDLMK/yonJOn2dg4nhDhBHXnRI4oUntiFbZ76CN4YCLv2Eml4tIxG
fZ32KzNfYMsULv8f8wadE9oPT8NZALaMW74ncbjX0IVv4uAfrYAVEjnj25rYPwrpr9FrLdi2i1nk
KmJiMlN3KjMPMiQiLrYk6Mm+EZRsxmCNB3hpGOfhUFbKa5rJoKyta9ucaM2K7CZJeEv2ACFX8cPs
IQRa2ecFO3GRjILW4ItImHjvuNduwvOcol6uhXALF62LWiSBToOAetF7qQN5kxQokwFlRtMn6CWl
T5HR02vj+fz9skkseBUXxQjgxhzH5UBOKvXJIQnhFYc8Sw65N6xBm3/y6H3yQnXZAcsRVfOyj8VJ
eHk6fZc87XN/E1gU6Qwy5FOj7uqosuEbxzKqQ4b8R3YknmnsV1lkANpt0AfpKVCJ5vMoocqYVWW9
yZDKGm8E4D5+sRvaIoSEK6BawfcmUCiOCr+e0r8pAI2oc4tobPh48Cbwb63kSJcOgePMTM4biNNW
05NsKARXSZZn467WU8xXHttLAzjOygvjwZQkZD/SqalAcI3+n4xuNMAG3VqP+tJRcy52pfpx0CYa
n0DP/IcpeAx5rLzdZzTc+TEEgyu5WptfOmdOMM+8OZHUN9F7q+x8gwYNVGYTfYy7NQbVpfKlS0ao
YvTNCsgsPpnA/3cg2a0kgoCyE7LgoFHNN03PHiQ0WOqRP8+sGb+EcZTv22KNLnTBBblkhWh0EIEn
zHgPzsjAqH0iSQuFQYH6dvIirfTG95naNZzN0mhOJsN6TWm8qGXvqkdeD9HZtvBkvM/y9rEZ4qtI
ADiaFn+PORTeR10XoMyQFHi66Mybb3vbzz+u8j0uUfAwQGdZVD57J1Au3U9Fv5cUBYa+yq4r+LkY
ShCM0Rnkb+H7AMFluRVz09V/AB7EyEolbmkXHCfQVnNE/XmGrz7fbiZqik1ayGaTeqgvFsKuQbUX
fIGLo9RC1qKYu/gk81g8g9Fq1JsKVbKVNswF43RRlFYP+CwyLu+NNCEie+8HOLOCfWKDYnt5q5cm
4Jh/VuRBn2ZldgJld/731CNHZcDPdt2F7GIoM5H5CUA40xPzKYgb5WCt3YGXu1jDlCz8fRdACUwz
Uqyg6nxXddt+6SZhbxujk++XF2fhFLnwSYheWhV1hbkfbBLWaKZOzC6bshJ6dRGa9YMKmaLLIy1E
4C5isiET2jAD4T2iybPYoq9x2rAq3FONwSYf5HjcS8xmrOk2YlW/MujS4p1P3S8Pl9hOIs4Rar+P
aduPz20tgJcjJMU9cHlWC9cYOQ/8ywBICKhx4KN6j1kBifV6+BpJlW+qHmkjo/mjr9XT5ZGW1s+x
d5MLXRSjLx/Rww/Ml1L7sui/SvCfbUWAiugMHaaxbB9m3N0rlrNgmy6NYZMUPQF2CUMmIXkhcZVC
anLSjyjEr5n/0gY5YQBEeeZsGpL8pNu2fha6TJ/ncVrjo136umP6RNgBKQ+anAgcVrBv+oyr+64L
Q7W7vCmfm0/kgiYLnYL9Y2TsnaPrYZeLFgTUDbTBTe09cED2Vzbi83lELnSSKzRz2SQT75DtLr7A
HfAv/w8Z98+3OXLBkcxCXrdKx+6eQgCtuxNQvL9jrYTlS99G3uHyUi3N4byEv1iKjvwgQRuFvacR
SRO8sYep8fbAKLF5JeO1tBmOsZ/19YaoQ4WlSZACaSb+V8YBTSolnntVM5yum8d5fr/Mw5S9akYp
06cE2kZHGrf533Frs5VbfWkvHCvXbOTSjyJ5gkot68lW+wS4p02Si0L4x5Tl8Zpxn5+n/30ZRS7t
YJJQggYSWZyw++aQxPGDFY+GoF3np0smhNXbvlPP162aY+cmFmBQAab4RHONvt+MjrggwRKdVyub
v7RwjqnzdBolmBkHNKciyWB0fJvwurlFN8ZaEWXhALs4SOX7EeTikuLE45zflKynj22mrrtIQIT+
+7GiRWxrtG+qk9IWsGFsh06G08ChdWdo/B0dFI9X7YSLa0T7CAN8rLMndibVQEGy2kUEhIqXv75w
qoRr5Tn4+8bEq4Drjx94D2IQ4Ghumtz8LSZcUnqqbsKqXdnzpR1xDF6qSNa+qO3L0BOdb/iIe+q+
A6wyWnloL83GsXVwtbVBV8jupDOfb9iISEWAImEKbLXXUQ6+PqgF5oauSTEspMoiF+7YgNAjybPW
3GctsmQTQ7eHtdLcZpQCkYj38dRkcp9UU7EH+43eAti3xga1ODb9/QRmbQoqgbLJTtwXj2eBb+np
fMuge7HjZd6CrnD+BgpGvYWGS77zmrpfud2WVtnxDSATZqWcRHpilH9RbepveSGeNUFaK/PR6j5O
EqBSBDuXj+jiRB1XYaoOjSLg9/um8okA8FcUlbwZ4qpW7w1g1P19OYP0f1+HFC2UtCTcDDfUqhYC
tGlEGrtiKkv/w8VSAjnZ5WDQMTiy2XQzWp3vFPX/lZ7dT1H0yBhgZROooECOABhZVMQrZvN5zApk
2+8bTdFyF5N5Sk96gOzAMD+XIkKdG9SNP69K6ZW7yyu9cCG7VIdNFHeCKRTxO6C2H1PeNjdTgXAf
12f1Y0zSZn95nAXf7/Idyslq0vht/96EaCYsCdSrkiH8Al5Kf2WvFjyNC6uEDrEAgXJTfzNhR4pd
Nwj52vHS+/vyBJY+7/gZXue84CRv7lWim1CBxg8d15syNKg4Hi4PsWBkLq6SAU05Ws/KR13XDEwY
dmsSMEiIqWp2nrbbWelHMJ2uKXwubYnrTHhqKDiX2nsSphA0I4FXBUcRT2H32lrRByuv788fRZHL
htgkLfEhklaeeNAepQLkVfcfCDHubT4km5/ewyd2357DmsvruHSmHeeRGVGVYm6rb7REsZ4cFXow
FNi+0ZkMRTPI3GQRWDJAP7LWbrYwRRfhKJGd7ie8xF4kD16pCKI3UQdIWVmdbWBHd9DT/GMMQ+SB
q/HaWMcFPJI4YQkHnO4EiYiW3ZC6MOXBb2f25+VVXHBBLm0iY1Cd95tGvZgWxEbGR2bdI+OtDBEb
duQurMSalMeCaXEnIJmmMVNllRUn9D8Uz1AR4Keqin9cnsbSx50AJGsr3lec5t/U/3F2bs1x6swa
/kVUCSEE3DIH2+PTxLFzuqHiJEuAEEIIEPDr90u+myxW8OzynSuVYkBSS92t7udF8yEcNSNodJzp
2JX7t39gw4z48sP/CjYkNBpHWn3IvCyHRqNRVfmoW6R7URScCMLfJb3AI76KO6SNI0t8DFNfRpCD
KbDiSDoBVXYbeuBUv/01G3nyiK92Bcpph9r3Tt86B1qmTqDpXqAYelcQ94CSlBpxDqqmnSK4iGRd
eaW75063997wvov4aE1Y9CaPdnXZRt+CBEricyHzqwa3hBf2hq3ZWu0NNmxj9CrV6kWwEV1fZg72
vWnDe58J/f3tIdzYDdZlkAA+WKQbpHfm0HDaFVn3astxr+BSU9HeuDbyUYapkIDC5erbv7ixxtd1
kaqM8ykE7Pcbz3JmbziDqN5eTsq5T2//wMaohcse8ccapw4iO1q6DFzZAtgpGjXzB5v0cLfQDXpp
294at9U2AOROMDCoNp7FCH1doPXPU25R6gc8LK4B538YFY+0Ez+rmf1632ctn/vHZyU+b4uxEfLV
+J07zAFH9YqlcOUj511wnLc+arU7CIJe+pEyEHm7QqPZID6irKtLC1AgEWHzc9+QK7+TT8MSRb79
VVsm/F8mIwpXmd9OP1VmxCOY/GKnSK6vhIdKddV0xR6KsmhraFx25TlFd9aicjqzydcINdoXtsWt
NbnaRzJpSFCUavoOHJZ+yZzC5LGovnr7G7cW5CoeESARAVir8le0E/RHJNzrA5NFl9YUBv2+n1jt
FGFloroEWOs1h59a+EN21UVgrNkxay6sjY2PWNcXAg3jyIjGrHMMbOAV6dV0UuhoTLsOWLq3P2LD
pVwXF1oRREPeiOisoWGCZoj6dwU4mpkQIWtoCNuQHd69D63rDF1oA8jq0PzVooP3QCrTPJQUWg1v
f8vGilqXGDo07/vo0GvPDEopFQi/lW8R6ObZOxMj64JCKGA2CbLb0dkG/M7N2X1MS7S2LuMUz+HN
GJLH/4eZbs3+8pl/bD48mnXFjGvOxEe1vFqOcI5ej9RblAbeN2Irj6EfQI6cRq87a1Ppmx6JMZKG
4ML98/bjt75gZeJTXnteKIU9S4tENHLswz3V4fOINXfBB91aviszz1C6CLw2ic90HLFf9tEzJ/ZV
gV+7m1Cs8TsiGpd0z9sftLXCViaP6sUOpUJ6/t55JJa3pBpG3BgJPUX5Bd9gY8jWVexUIYXYZY36
n28Az30Peajp0JlLVMWNT1jXrNsIEtQi1MkZpek+8H9BfANYK7mwnWy9/soPcCpwCmwbdVa8UsWV
8hoYSL+gw5/CoFLvIrbzaF0tiaOwhvtbT+cpCj5nOXU79EK978IpWoMaY2LGUnA7nU1Z/uw5tAVQ
jnFpC1l8lb9k7NeYRsj/ctl603TOQO45kQhVmEJV/DyJXu+C/mKIuzXNa8u2rutDmYxn62svScmY
BP9IW9ML+betx68sO5YylJ4b5OvIxu+lpO2+GeE2vG1ly2L52xitjNqyPucFfL2zTXAeGSJVivJe
fSd0THaL1lYbZ8MFz3hrwa4sOkukcWPDunMfzMOJzRS1NsEoT54g76KeQ01i8fz+2Mdlh7UU2tbh
J2o7pyCYaJVK5/fjR7AKdfP89qhtfMkawJjNEEZQSQFUgIeZiAtcmaYdlSiyp179+vZvbEz7unIx
azK0NaLV7UyTQd9pN9rvnYnfxxb6j4gxWp9a7SOPddYzGI4m5uexgGm//eobhrcuVDS6LAHjqoaz
WeSnDEX/nFpO0xzyfmk5i0slElvTsAzdH7O9BCmMyrg/myz85SCkmrKh+4LkzqWaqq0PWVl2juJR
MEkm8TpWMAeUREDuuQmeSEmLWx1EF+4wt2Z6ZeAKpKoCJarmrObhmvjonQ+LSxIJW89e2TdrWt/F
3oBnV44iO47rDzS0XErzbrgEdGXRcs7nEtwu9WN5c1aEp1LRK0+yu98/NMfDFwOo5IVVtfEp66LB
zPmV75Q0cDmt2dMlaMuS6uvbS3br4csX/rGUuAKILAKV8db4nrsisws/Ji3g6u97+uqopqgb79tE
mbNufegKWj36oExAouFCWnfr7Zf1+8fby7HJW+iuNd9i7KW3ovXmp6C72Hq1ETava/8INoYyr13z
TXfSAfYLnRDut4fEH6eGH3taR91tTIapO2YDr0K3cKPBD0uDOOqyd80Pas///YUsBx666Qz9jhbg
LBV1xvdd+T4+LMfVzb+fXng6GHlchI8T2rMU2qM8ZFMa27LyXc4sX18i5zGzU1AZ/3sJjis5k9IF
d/OMs+rl7QW2NUXLwvhjAQQukzzoW/mjET6KnCAscrT8WY39x9KB0CLR6bovSPE8jeZ9m9aaStkD
6Q5+Six/oN4uSA3YDEfEm5fyuFsLerUlyj4s896y6JHmg8d2SHpCqZUBwnD99nhtuD3rKkoNgizJ
vSZ6jBWKUnpRPf32bJHeyg5q7j6+vwzi923mH1MDZs3QQQx7viVNcm0ilJ8l9UU26MY4raspOSQ5
ECU1/NE2QSbve9/vQ9x5k+BdglA8WldTAsxbFUXZQ7vYiu6QoTj0FQdKcynI2zhg/1NOWRAQNbu5
/4GGW5OaIpI7ufgHJYsplBXa/H0b8LqYkuQgA6ppKB57S2R+r3ueVIcxG4ry8PaC2vqQxUX5Y5bd
zMFZb2d5RkkYuhOXQ7wPQJCaIhQBBBG5eftntuZ7ZeeaefnoWUhJK2jHRPcC+a/+SFVVFe87ZMnK
41FWcA3ZqeIRKlEwvL4PE7KffTKpCwO19QUry1a2ZySLSXUuhOY3lvniU5iX0aUq8sWv+Us8s1Z4
JrgJ84MOyWniosL/qiFU2P8q2rGx13lYgR3k5j7KrueAOe++aErv26hhNEcFhu9n4Qa0MUJHygwN
riN8EuxdIfz5NKEjCX9LzorDNHTo+5qRS/Z2AE3q/h5tHlVzleWqaCC6MwXJbvB4Vd+HRcxwgjQy
tvkjRYI5PhKmB/9ehVHJv7Dg97VUnNQJ/hcSJyZ5RF1hiySBjJvmGnS/Wh6NLTP7Aebg4j2dfSZ/
aQwhfB+bgFuP5MggslevVH58qbBlaymvnDpWdXEy60SeKQQ9nk27VM828pmNVr+4aLhwYm1Uc/xH
w7oFXDsq/cL70TWVfyCWZvt27D6GUJ1Oc+QbdqhGtbvRm5JdktR7iu7CC4fxYpP/XSP/0bZ2oNij
zwMfqGsZ/s/hBvxpQGPTxeTV38fwP9LWKo87MDuj/FWE/MnvqngHGi1UMkudHIsmvnSBtvUzy7//
sesktqxZ7TCGkdeC1b8UPfmFTXnB/b0W6tK9ydbPrDY3PvbtkFM93rZDX+6SXN9FkuHGEWpfirEL
O8/fj+T/iFNXMTLwQNdlP+Yku048z6SdC3ZV2z2g6Q1RS3KJQb81/astzqGwfWJIZj4COp/EB+Ay
GvkYm8LJDwClF9n7js7/6FTbLhfQzhwcuqTjcddkYoQ0J/n8noMANO1/z/zoWwA5vUK+zpMO1I4O
pXoIdR//fN/j13tAMzIVZbR4mUDUbk5x4qh/6BuvvEBF+espEPK1U0THPs8yAARv7Myfsg5sslA1
5YWVtPHwtVMUgfTsjFLyC5zu1z6EEkMFxsI7H74KFSztGWgaRJ1M1ZY7C4ndFHLnFzJkW2++2MYf
9gzhVrBpwbi8cTOoepnP4j3UHy+lZbaevtotpoq0sDLOb7XNxB66M3PqHHt6e8X81apCQE3//eqS
9TVsmht0JjfnbEQnX4WcAEhuyTsHfvmqP8bGUz4qD51Pf1kxDPRuqouQ3iRoQ50vnQt/3eagErJa
9A7JyCqWjt8SaBlAFdbbFU3/sZD+59rPLwQeG8O0TmLwGMoLxhp+O2lAc2IQoKwT5spfpMrenoiN
WV73NhZmnooxhLqEQok0+2474EYPKhdRfWGmt35gtUh5WGBmedf9gBhjpA+FquvpGt2p4zv3htUy
lWoYMEyc3toZld2FcxMQwBdTeltvv1qnZdT3Dmxz/WUGzG/oUKbcxmV3Yew3ZnftPTO4TQMIAvEN
Nd2rUNCpjDP2FCpkht+e3K0foP82AhooeOWs5dBVxZmoC/dFKugWhaF9fd8PrM4VrepkrCtanVCQ
KA7El8+9AjYG4hbvSVVhn1gZmfCLvOuIqE6T8/w9aVEVrQB6fPvt/z654bq9iGYlVShgU6c4Qz+Z
4SiR6xwwem8//e+DH667iooOtyValvSXnhaGThme4zDxPrXOLy+8/9YvrE2rF4OeTZSf7Njlz5BJ
gwJTS4akT1vm3vsjK/tCZTYykdWQQWVw4W1DgwYJuxF2AOmtC3awNQ/L9/2xV/Mmw9VqxOTJJUjV
2gmV6TMW7dvTsPXw5d//eDhAwKPvu1GfNFSRDgyR8M668fvbD9+agZVzOBE3e1ZN4tRT5BljgctI
NqARY6zBa3v7J7bef2XDOu5qAxwvTAwNWKn2p3+aJrwEH996/5X90iCsDdKZEBNaFDBpj0CxV1G3
G8pLKitbv7AyYBIgu8zrEg7QoD9Rnz9T3oOGEqAw7O3x2fiBdap3Mkgm1l1vTlNZS8AacNnMwUJN
S42V+vZPbEzBOt+rkFlE4WTZnIwaAFpd7rPR9F+/8+krKy4AwZ2aKSpOhDbn36M/Mkjxvu/VV9ar
TMzGgYTViUzuyFHLvfNzE1/wsbaGfvn3P0yrz+emJ1OtTj1DgVwvuzDNSgBofW941y1OGK456LEz
1nd+UJ1sC7kHlIY/NgNC1vcNzsp61axUH+ihOdEkitIs6Kv9zC/Vwm4NDv334NhMerISGBwIb7Q4
e3G6CxXeBcsG9Pbrb/3CynhtUjqkIDqF7X/4Ihxjx+VoHMlF52frB1a2ayc1ozRkBD4oR9hF+TNh
Ltt3GeAab3/BhmGtW3SEpk0jnG5Ovb80xkdNuG+r8eXth2+8/boPB53PTYTqbgzPhG05jsW0my3q
NwdzUaJ06/1XpsuB/1fak+okY33VizrcVwuG933vvzJdkcWD82JMLy37V97DpJZ0Wrucjm//wNbb
LwP3h/lCZrSfu9yYE691j32fxC+t4vGXt5++NfzLr/7xdFOgWLbtvPzUj/GRLpuOJPVVeXn5b73+
ynrjuIewdbbML/Sb4L7BwrD/WMUvjP/W81cG7MoefSg8wfOd/oGbMLprpot5ga3RWdluAUwXKvC6
+iSm4QuT5B8ZQOSoDoD3fXv4t95+ZbsUBZahV1Y4d6U59R1E0dGlE+3f9fB100xPHcSmBlaeWICi
3VSw2gyfg7L26KWs8sbrrztksgEKeX2PrTlwjbeLeCQ+jB3C67fff2P01/0xQoIMCuKhOqkQLaBL
Zfdv+0JA8PS+H1jZLkmARYD0bHPiPvxCjYV0Yk1871N9aXUuT/pPVhpc7OXT/jAvh+v00fiiOE0J
yit/E+BR8mqPCbbpqr+IoN4aqWV+/vgZyzuCziGEGE7HDlca3RcGQnvggfP29kgtW+XfvmNlxYVW
usPWo06TNXe9o/JElpNsIkm7L0EwAwJeq+Gd63Zl0hpthkgBxZgWMXw0vpsRZ1zUed4aqpVJ66Lv
gtKj+JIlVO279p4vStIZr98VCyMYXs1Fj5sq43h9cl7THH4fBgnult6ehw2DW3e+mNFUwN0l8sQi
9A5BZxtapwjn3/fwVRa0j8ISUZipTjHhwVJamYBtWV+qltgY+HWHSwbR1rDu0atngqH4PfACl2Uo
2bzE/9oam5U191nCXD5JDZUf+Imgc5trtK2371uUa+S3qlF2mvBYnjISPQuUze5yPb5LgxIQ4uWT
/rBfM0N6JR9FfeozNDRpo88ZEToV+aWx2Rr8lf0ax1CoCYrsCffAcNCbFtkfC6K4T5V531EWrqyW
TPmcSPgoGP4FNLl4QhE+5H1Lc2W1uOQv5IT7PQjrTnr3e0/AOfbpfQ9fWaxoGugzZFV9Wghov6fW
5xed542RX7egoACtRqEVNSfqAzmqinHaT0H3sZNFkL79+htnzLoDRQ0KqU+KkttMgE+JFgR1pFJ4
T/EY3nXmYlHxhnmtW0+ycOlPA/bl1Jeo/4TqmnyJ6ovq5/7/Mm5/OWPW3SexQ1VQVyPMAA9Jf4Nq
u2k+9jg3P/Uz870DHWL5U1hR1kc6Mnttu6Ivs3Tmc4wuRujLkOowxH438gMdmypPAYdsDkWPsUlL
KLAWR+oSSQGWzwtcTYuKqkcfqm7NSTvTyOtYQHgCfXCOTkwcCrxxrD6rqa1HCbDcNPaprPGKR9dm
Hd2jtmyRYCOsyI8sEuWDLggaXsGjmJsj4Pz0HixldU9bbU4Wt9/u1sHPvnES7Padyr3yAGmt5ivC
z+EL0Xk+A1c4+98BVsg/RJQEj8Dr+PspocHTlGvwq4Os+CiGmlz3gVL4NQhB7NzQo7+tLj2Sek1R
fmGsCq9p7ClgsbKuP6KwciZI82bs2Z9cdB3XgzsOOlS/uIKeB+A28XAFDEJJdwZwmn+AM57cjofQ
vz1kyWgfekmXEcszshCEavbTahbfJ6gQbdIkaU19o8N5/MaF6D8jEOIfej/hxylk/QEKx5gDsDS6
ZwO2VZDGNQQYDoIvATB0uT9MCQRcF4HipfVZzSCXzCBcVEnNgxTlEe5Z5LU4UhrMHQSuwbfPM9x5
ZLH1xr2JlhY7WdAhFQHmHej1ArpuvLilSwlCSoI6YriYbfsjMQa6Lgt+94NoCJtSwPmbo6Lz9K21
DPfCrpcFHEA+wESTDrujbawP9U0BQiWB0ixirmzsHnUzxTecIgRTXRLQvYwgrntlx5i9MO5AaxYc
WCcI8EQMTSF9WV2bRLMvGpSSORXD6LMjmBL95wSj4F8jOEeX50Ami+69qgnT2Mv9+BZMK/si+8T7
irhS7GMINevbGiJ8ewdBqK/Kdv4v4fujOBlAd+p9pQ1Iq4EGdf6ugiRZmxIbz09l6CVgyVZ1eD1y
T/6UxvRf+xkNglnv0EPSN2N9qHTlHXtioQLaz/GL7hd6DPF9+BXOhdW11w1Yqn05o7BhjuXkn9Dr
Ft/biTCQ9GdcSZ2hOMDbG1EJf7oG3zH7pT1/uZdKuizYUxNbfcUjbBbFmKAePTalu48S5Il2rc7i
B0M6vIsH0WqdllODupypjSApRCWuXHbTnORnq5g/pLajHQSmyBD9qGeK4ZxMbtk+yJ0hadZNsrkh
hY9SnoR22T1H96pM1SxmmlJ0gnYH00BkfM8mF47X1gdG7FCGWVzfe8w1JSRlC9g2qnn86YS+CfJS
Fa6wByqxHeygiIe/iwo1l4Uf9xSvYWC8T8SaXH0oJ6Gyr37Z18HOtCRjOyQJtb1W3KJfh40L4xR8
7Y9AxaClPxkyJG4LuIYsJbKM61fITjXFLkbU2spdV4B0c+1HTZbfqwbdDXB9uxZCGFkYiCdItxK7
E7IFNKxvfbDbFOJctTSb/tY3sWOS0iF00SECPb8+JNBTb6/Qao6xiMMWrQxZFhFxFc+QaL5yaDjR
6QxhpaugRENuygEAv55NVjdHz4TQ+Qhdjb5ZvCy4WKDqCcWGXcZ4Rh8KBbrDjnQtUHtREMj6Zaoa
CEOhrKwM55RXHToe0QziA4+OcqukB2qw6OoHF6oCYS7N+Iklfd98LAIkxtDn7sbuuiKu8e/GCVqt
0AEbwtIVadRNYfs17gVFjYWiHv0hwAUacb86ASOecinq5AtPdI0YhHg65l8kNr3hTkyz7Q9eUfL4
Zsx1WU+HMILY9pDO1B+9b0i24iyGmXPn7lAn1tGjKOaR3RaJBMr/4AZWySGlGP7h6M1ZS75L3B8M
P6WocnNCfr/UNHVe6SqbToOre5waveAfSdChKVNNpM2vi3mqEqS4WznfgDGFSjuqStvv8gjqq8fB
hxz3DlWqloM8Hjr+tUDf44N0i7ifHIxpbxFw/a7RiiCDoQbPjIcQG6yDDlZRmX3OjBjOPI8UlLGK
CXoD/hCBIUeGDEodAo3cR+Y381UeYRl8n5q5H25cMpn+iIgnIzeO5GVwIFBj625VDVzuvqu6IAI+
Y6AtOftzlkyfyhZ1dlcJkPDFeEigLWrPkYhNgB2xDQacrV6TkVvoy7fJP3noqeCcZSLh/xAee5Cp
GPJcHR00Xcp9BFbicFWOmrsbL1d+PcOO5Nz+mkQSiRdkm6Q7QvhDTAdCy8Kl8STK/tkymj/jamsi
L12iFmZ10pfU1ruY8hnVkbzokzAtQgmgIWIJE+1CIBs6t1PSV+4ZEHVVXxcWeKFx7yqqK+hBjiaX
h07xJP8uEoUDJHJZQXbcJDR6AcYSyjDTMMPos0l4zRUZwpaAoeI3zX7SXfU8BFkc3nMjc35dtn2d
7/ukHIMrgY1lunem1O1d5EOZdYcVW91I7ZsGrZvIg5UAIocIMwnDzrcrTWFQAAc2u4CMgDT0pikY
M0Ca+IMDNpGo8qjryJuecoXqixuwtv3vlNuQzylwXFX7Mpels7fUgiC+94YBbxLKYG5VqkeT3FUy
Fu7AWygulGj1H7IatlZZRkB9F+WyhQWNBfRBWNfJEQpJxhuPVT8k820YT+Vr3pEsvFKomrAHfxxA
62djPpgDL8bZfuWdH4Hp3g5V8sqSJvHdXpXRwIGc6aPg2AY2q64HVivAdXgYTt8N9+fk0Hezjdhu
iutmag+Sa+VOlQsS948mXXA3APPi32dY1OIGCov5VwzhWARXRQZtxfFomHNVkCKOCcf4CpybOfpQ
RGiC/kyjugI0jjABunnpIQ7Zs1h4/WPsqrrek6ShDeKqzkM1ppSu1HcxPDswEkseJAdaxxC5hbHW
5XhFlJ+BBMTrDgQGAT+pxfs2c1v9YhR104Dc5M1UfGVI7RjgE6AjlvYe79y3eOLwLniYKF/gHVk0
XE0FD+RHgXDaPHBeC3ZrR+A//BR21ZhXktXdj1DMMTsroXJ6JD73QLXRS5PsweRVWAapDjwyXWe8
6ZO9nZeN1BQ9ozcjZBqn1EBmJrmuGG4ZjmbsdPLQF1DtytAPVJPphksiIB3JdISIshrd9AVcRUis
wcFpCKjs8zhErx3Axjgk8kYLYBNUEnZ2R0rVx0edZ+Eti2vmXbOyGuM95GGtj1r62fl7mvk5zgE0
Gso0QzspOGW0NccKJ0yQ5gNUsQ8xYTX7SJTO7YMJ9OgSKLBo/Yq+8iS/CRSrnmwGqN+dwn04v4nR
/Bre9m6hIk6oigD9CVJHuJVHHjBrQaVoPQNlD0hfPvpeEGTfGkuwOi3PW3dAqSzYXTRpqucxHMJ7
4eV60Klu4PvcdvmEQ3f0Spo8eBZ8PBc0TF33KEGhR5ogMw0hZafKBGw7XJBho5GykrIHdQ0yMV2a
jMEYHAvSTwzEFhfXU74XTanYV/SX1/7LPOQeqlpK6ZVnYE6a+tZg0MJPFmKapU6Duc4ga9xQ+Emu
ptF8hZ14ImmkZQ3TA4kMb0cjT/BrUVS+99154KeeIloUpxGF/1OdVi3q6HesL8CMT3s6mizeGTTM
FDdJAeGTdCbtGL4g0gyyY1fOlByiPtTfVNw24nucA6uGPRVuwB7s2rpu0xiqW899XhdoIlOQxv2l
iqCN/3ENByPar4ZQpR5EYMq7xOa82umwE+OhAHsgP8K3teorL1iYHxTsnPwCdgK8Z5yBs7inVWCR
a7YZRDxFiRlC23rdtjeTpajZo7Wao4/UD+L2Nc4DsPyCrK/YDWPgYhzjSkPzi+mpM/c0zLn7hebS
GGjG1vTmUNXjMFwZ7VTxAlJPII4mINTu0W5s7Wd0EGXi2vNzOEI8HFoEH4AYsPZo4gKe6BVj3fit
bXEGv4qhCgRPhzyGghLc/E48uz5hzVMQqW6+TarWiuNYdfBI8EkZ+xjC4SfYvEYPbgmZwJK/cn5U
fMzmpQgcNeAwKVYFhf7Siy42cZpzHRSHeiriX8L5Dq4ZiIXtbgIqvu1TyhA/HUPokvTPhcFhsxNl
18R3CcZ9FinKf8HQlr3Lr4Ipb+xdIGdTH/IhIDvfC3E+piaZ2vnAsGXPKc0GF4Dclwi1k12N2JSE
ret37QgBZJy586AgqVbC1erhrPh7G1IjbkNIOSBJlktHbkKUrf1ErTnmJ2GdJw+eayc/dVMNF6+F
Rz8foMnZfEY/IC2vegTGaHtxcBKdF82wOWxCQIBBic6/y0gfv0xlg13R9nXV7eJKNeqWIwg/Qvpv
UDsERfZVlC1j19K3SStTnIDs0+DH3fAwdrz6nJAIKubQwgmeoiFuNWIQ3d+V+UizW99vIR3bRWyQ
V0oI7BBORcmO5UtRjQJ1oz2yAboGiLgSjdsmPHVnJjI2uwl3RKiOaQmijcm0aIAgvYueYsh0y0MG
FAk7w2mARROW42BGYXyEUqmqxN8aMQvaJmLG4/nDpP1CYgNvw30isqjbJ2Oe1M+D1uEnHXQIVHTN
cBCAhD54RxHR4SEG92ba4x2Lj5Cctd8nn+lzP5ClwycfZfWgPZN/xvnZ2y8uhlplGsnl/9aG6Sv4
x6L9oDwIzT/ouYkM3PzCmGNeZxIOIso/sSPXWYA4Cdez8/0sbemW+vfI3w8TnyGqbmHAhlUOOb+s
8HcZlqHey3Gu64MscPR96Rqu60cNXZB81yO0ih/qCEQD4skJ0ie+g08e5JMtdiyK+WfaoprjFUYH
Cq9jTXAnm6C89xI6xodewts6wMpgnXONOqHfp3l8aL3R/crUckpknUHbF8f5bHa9N+bFXrsEr9kz
u4j/dV3/M4NCtMXZNkBBPRatH6dKEIDfUwUxQnUQQzhnh9hHBNXrABRzXEhoX6XCF5w/WURv8W4O
5io4jkmC9ArkP+V1wCZYFUWfzQ1EOTEMZBJ2uu0SYm566AwPaVZLuLZZEAz2SFzSmQMqx/OvsvbU
Lxyz0uwbSKuOKYITBF5Vje33G2SzOnmIosHB0ENoJwVwrm40gpFih+wLayHyQzogibwOy8k2I04q
VgHyf5SZv9zJWR+s73AC7XI20gMSviGzn6c6nrHwi2LM4+MEc4Q1jhY2aeok+2WScQTevG4sllze
4rPCSMMZcJ5CVNdireLvqIEbXTdtcJfBCbpNCtSnoml+qq6THl0pKfUhrxu2+Rzt5NSVj+jxjLJT
BjSY2TMVwpzgF/tyJ4KWv+qQlD1S9QpUmLaC/vQxUbM/XLugcwDb4mA52Hr2EaMMynjwcyssSjb2
Fi8S5JAtn6Bhfi3U4NQO8DNI1leok1JXINcOX1weYJ3QthnVM7C5CBdEzER+JfiiZ8dNDDU4NyFN
82x4y++E79ryVEDmoUn7YoDzO7kSx1XRIb2k6IR0Xx2j9odGEz9Jm5XQntbIPw2xguDY0hnoZRWE
ITwIFmAHpI1fp8ta/jTBldyDdIrAwuPMnvoBhOMEVUpfFyu5dWagD5AVR3oJ1S7oB6piiN7stUdn
b8dQgf1KUM83Qm8kL+pbTWb0BCf1ZB8YQb/AfoL/Kx9lJrAm4BZSe8PyJjA7AXnsA+SahyWHidGA
dul8D6cenTO1dPlnQQfxSZamAsWGLydJYuULmo/MNcgaw3mGcPeN8dgQwivIPXILyRDeHDiCpRMf
QX24rXHM4tjKgqGiyINBMQOYeZzMdxEJgvsATczPRs0gJ+ZTUf2soqn9BVOJyrt8Qv9BaqfcLLMA
p06MI/h+spnEJzBWyldIXPYfpTBOH3nnue+mxp4JKddYPVrPzMOu8ZjYxT7FetQ9pe0uitUM9IGL
UIWdLwCBnKmPwJOrR5W3ySeC3MdpSHLMSA3f81ogS4e8ifSnQ43+smjPWDB+q6xXwvnRVQT2m8ig
UMtRXoxDri/JIx+i3EvrgtgnjjubO8czCDq7JCgeWBhHxX6Wy6rkgG4fkgwog1OAEAxplNh9z8em
vZ0g9XFCP1en91gw/FeHtudhj05+eyjZiNLoegiaXZZb7BWoZUN6BV2H5XVDsFXENsCzx5w3Xynq
j+0uySYz7wgFwHA3T4mTOAW8fOcSgiyWRI3yD6gfDw8E99xHPcCm/bqnO+yeUFgeldBXsQ/ZF9in
e6lAUStS6fNZpSFSoZ8IasCfgpzbU5EAUZ7WFen2U6fkt7gb1a9pKuZ/2tGV3/+PsytrjlPntr9I
VSAGiVdoevLQdntI4hcqjhMmMQ8Cfv1d5LsPPjqmOdWP6YolIWlvSXvvtZaGkB0uanBUXhpQmFSA
4qzbv/99GofhjTvp8J7JGJH90ZS7cpLhARPP9j2rOunadULewdxUnAvqJBsp4ZU2gFQjZmCOuKpt
oF3Bc78b0uy+4UYUugVr8iM3W0RRm9yRv8syIm8gde5uQjypc1T/hfLeHDTzRUY6xgPb7qFDFXX1
dzsaKs2TCN5I0LpU7GxVfX/Ew8T+hlBBeuwI017xEdYuTtjwi5Z1dg96EwTFNE0MzyPilHSfNk7w
08SzWLgxxFefUzMvHk2oAX0PZAGvgTvOfAyCZxz46ZEbqVuFA3NuQyGgb+UhWgZjnMATkWwKHU9G
t4KHbt2gpqJwB40hyD71E+KVzdhNH/BPwa42GDU9ZCi6m5gNdFtiv0QnLeMtvwNXfoFLjCZ4j8wb
Yty5U4izoKVd31SdXf/uwGDpFaU1lhs7EEkC7vlUfkeoBZtfZwGe8SlpmgfNJuAK7fLBBhEm7R8M
Zs7KZDrFlbLDMVh4xKmM29gx+Y3DtO4DYff2tSxjI0J00mI7AQA0gmCFjsnsEfXzgh4Xq1KOUQZB
qDjkO56nySFEUVCwyewMQX5eRtoNqWMIZkLMKTghmmzjeGMRpoPNOIognfAKlbWR7MbW4WQrMhQK
uBTRmBHY8Sh5YiQ2iAt4Fhx7Ww/I3k0OzjP8rJ1JrjncAxgGEy7N1LlPUErVbELhDE/Y0+kWp0F7
gPZa5vY5DxBny0dsGIAW8XriFhl7z9TCEg+ZIHljyBIY2Ds8fLGhEHGAJF2QeXWeVqWHRQl2eJNl
dziByxbVcbrzUHF0dJP1reVFcL24AZAh2VEq5RlU6v0+ruGicE6bWz12QMlZ2TxvXTrB6wk7ap+1
AvMFDb2SnDXUz+4RXESAFx7V+IPYevtD6ztcB6Gkibhr04fTrtQl0KSSSbjCuqxG+IDBzgx3bFMu
ERvI5B0isNVWHx1uudkwx4sZ7ar90AOK74bCjJ/ywoqlh3KP5NQg9um1HC/euM9rb74hHOzE7i0E
xgg0lyL9D68aWAEFODHzhYUDfcdHEvk1bsRkl3cOpjQjjL8EQYLVDvMGgWInckSAvymBtw0ZSjsA
GND2ZdIk77FwEPdLIg3hPQh0PCcFshSFA+35SNfTF83UTGcDGmpxxjdPf6BNTEI310NEq/UOhoSs
mXHq6goXABMHDfaCTcc/hSWbM6o+8oOV4TwAaJ//6exQfNi5kOf5RrLHKqDuihFnb4uInAkr0/I2
NDNcWEPilPUZZDjFzLA4jP7Ep+aMODPu0TmqJDxrKMjWBPVc7gK5AJR7SW2UqtYEAhmeZnHraaRI
jdQA2J+6sci2Qub2z1xY9BF7GeEHQWKktzD0M9C5CJ7GhgMgTkJwOx2bXpNuO4AgY6PJHvwSYsBR
bFjgx0Ec1glf7chGTokjBXPisRHfRF1mfgQsJm80a8MTpw3iJ4DoF/rLoEGkaW81LRSdaYAYcNDR
4gG56Og3TCjxiYG7Zd3benAIC0SFHjMdoRsXybkArHNN1tIHE+w/N9DCwhYn+rxRwL+a1LvMynHb
KmTkfEDFO4H3pDRNkDiy4GLGqtFOTh0h2l3odbPNa6s5QuM7bRAaaVp2wFsXEQ2N6OU3KJD1kY/q
JYZ7YF89tf3A9oKmeFDoQ6PdQtZS5/syg67RSLAxtVJLbFfrss6ZoW9p+lb3Jj84PMaDCgSWWngw
Ett87rqx/DEkoPu3qaPHZ9AQQv4uzcrqKeeoBnUqUQ2DmwBq228C29aOOQE2aezAPp6iUgWQXLOd
NkMDmcYJYeRyl0J20jcdZPieJjzYT8h+BDucvnAJnAxVc9OTkLVHnMzyFDUy9wPE8wvgAjgBxb0c
A8c1UQ9juwJSssKLW1NPvEJCCd3XbH386KVTP3Yl0l28sYu3oimgFQrEMR6NeOGeURvO721cd+7M
Ii4OeLt31ibHG6fAe4ziaR/3Tnaa+jgyNklFphs2pTjFyjqYmZusFkdDiFino7fV4NXUoI+0jGuf
Rh2EAgF8B1Q8mx/msPwCcDDomeJtE6Vv/TAfeyJuEC5E0Mv+CaLS+H5CdtzY4BRLww1wm8WvMMF9
lQwxLqNOZKWvyL7gdRH2Ce6+AwtNN8ZbUPqo2Em3dlSQd1F0Tes7mmFObhlaqGIoZA+6E47gqWuF
YFrZ6mFk7wpDTB81uP2qPQEPIlT/9CzwQe1u6i5hdhttOQ73+8oK69SnkFJsIHmVIhSR5Vmy52mS
fKfELn4RqEbWHq9FuA1qo9I2Y1Cw7qYbpvJH2uHfuDPF93+zpLhoRc8FgI84RFErCwA/6+9ZbJff
aIh4ReTwZp+HMh7xWrXFHlsNj705Tg+QUprT99rpkb4dWM+arQBRduxHrAB4P8azxgtrk38nPDDM
fd8bRbrPUL0jXGKi2M+rWNAKt8wjGp9JYFLkZZBvShB0NLAe1ahHcGuZdjYz8Kq4KFUV5x7SCvcG
QeTRbYFW7N1eT6ePAltMnugUaKCh0rNvGt6qTxZjzWtJSt65EeMRQd1pQiY3ns8fpL6F38CfiI3W
DN0OSZvmRWp5tautEtmFELoCu5rgti3KYfwBmRYdBBkhUl5uE7fjIUMxxxvFIp8NMSLja4ZGcdOD
cUjbxENKtrhRIrmPCDqWsbL6+3KmskKR399EQDoUk/EWJvDYUPlMuj+4PFXhzwKEV9vW1ijZpclU
3AwkHn9JSP6ZPlhl+iBxG5ub+7YHXwruaw5I1RoWvUFeKXd2YY8Bl0VGznjqT3iSjhkCEJUEtRVO
osDHW6z8Fk5ZjAPW6ZCYrlifPY2x1ez1Jol+IDxdPcGdhG+lrSMjijxb9DuC6mm2aVgiDC9GuvBU
tLkGNmrgcX8gZT8ekWovoPOrGz3fIW5pjRsiUKYj3GCw0xceatU+CxoE62xJpNw3iT65WoRXi9v0
JjZDMVIcfQK49k04NFW5b0qN95uho1qJoLYTJ67T2CheAUv5cOqTqEzvMigtJ88ksnS5QyJUnM0o
rPhTNBIkDLNOF9/SRGBD4lIc2FvZkla7oXGZWhukieidiKF/dACrVdB9RxN6uzdGFk7Iy2go1dCs
QPBX1ubDR87S3COlnYR+UEhkmaAhHjj3iMTQ3HPajn7Lp0kTPwqEjoo92H6neEPGCbljmHQhd3g3
IR6DCHkc3kPXDf4Er06k/p1oNMvWLSfsxgcUWnQ/rA7EGMC0VZ3ZrZSlLxUbzdVUnwriqJbbY9l1
4f8QTwWCMfsJvHnX1fKZSrkdT+vC1o2gOKYIlG+hag8vFDG42pX2l2q+lGo7GogyaJIScMi56jc2
KsuraPukg6FgpeZraX6UYrsus6CoiWDOEYR1VXEzouhBQxgD5UT5lSugVNwVOEk5HmAFaFKACJs/
gbFk9C6XrC0NX6m4i6H+SjITE2Qm8QkHW+P+h0rNuVz1izoylQEWt7/YwXsHdWSWpm1pFeUtzjAI
MNHIKDKA5oYItzmGN0huxKZ9XYWiSgurxQOu/APPUDcLjJ4s7NJjYk1ubWFDGQqCJdAbFIclRXjE
wWB7qED7AZ/z0Bq8WlmQpQ6U2lnIaONGCMTcEXBR+xEUMaNfaNz4A0lbvsJ4utTF/Psnk0Z+oDeQ
SgSM1ygRqzeRQqKgj/wPQO2FXaVSw6aDM6fbGIzCxEP3xSZ9Yj7qZCpWMKoLhZaGatZVFpW8ZvqN
ZiDQsdeQdc10FHtBk8rNIdg6/kKoZUIx4mUjWZowxcYRJ8cDlqHUHnen0zjjxbopOf8HYN1SB4qJ
a5JActYm5GCOwORLE9ITlFTvTpqtqTst9aDYecXwwrYtgUp+JDoKtyFx7vVh59wOSSGeL0/Twqqr
7LAm7uRhWoTiSJ3BPvJG4Bo92B3rVkxjYdVVWtgwRb7Pbk1EtCziQoss9zQJMrO8QkAcp8ju8lcs
zJRKDAvBo7AaBxSvV3qJahYD1Er1wygRi2ObqcHLZK2OfaEjldIjNFvHIW013poapG1pAoIWqOjA
uye4Gl3+loUZU+VgtQbMBVVOm2PlQBiBswxRzgwFVWZ3z7Jr4b4qLYOdEAhuJwy9FMkHn2UVdBPP
ksufsDBLVPGHYZdVWjFkxVHDYYIbaP4DzDBwVquwx6VdO3f8yRsWrWENkR7iChJMOKRmxFGWGb+v
G/3c6afGkY2P9Irk8ObAKuDtH4C+GizT9Sqi8mueL8uiiiuszNSozCDvccaGb6EVn0zrOcy0Pyi2
eEI17I+wiva5HCG4vsa2urQiije0+1AvQwJwSuwU/WbGSWeo3tz38Mkr/nZpSRR3mHZQqMnbrAdS
McBFjYIOK3WjUKP7y6uy1L7iDLVA2EjT6uYNhRhXR5r3guYrl4+FyVEJaJCHCvSqToybseH0gU8o
zLrRkApDKL21EHe7/AELdq2S0HAaQSA3MehNGunaFqVhoYX8IJX18NhWZQGed6YV5Rp6cemblDtP
NSD4QENCb0YDwAlowkWPAS7RdbtKXb6wILpi5FUQw1G14IhDAM0AyRrKBiLRvl+erC/JWy1L5de1
8fgnpRW3x86pQcoxbBrKP0JinKUTglWZuAiEHQVFn5f7W/qY+fdPNo+qnrEZzaI9SkdAPWqAcC0R
a/QQS42r5h72weQ0Y3tsOEDaFUKQG5GuEhQseZO/Mjufxg759UTaLO6OSM0hmwB/joT40zxZXZT2
iB1nr6gf3TOe7/L6yiemyhZr1p2Bej6KECAXLTgLQCuDYoxse3k5FgCTKhcaIm9OToIBnzTJe/Cm
I3qfz9J4rLrD2524+ipKduG5oxKjZUPZidDCd8wcXR2Q4qB46Pysrw4a9OQHvA7ZSH5c/qqFffAv
4ljk/DVS6u3RjMeXCgicTTu2V+l7W5ZKG4sUesyMOO+OfABnDe3qd2EAfXF55AveROWKDTU7ICh1
744pI6/IRaKavYG8yRBci1pVdeJRBaUVKO9sjplpP9s6tGKRs76SBEBlQE1RN2cL02iOMoIamMad
V2P9NF+aG+VgKmSQ9Abh8Oui4zvArgPUFkBYUaRDuPJ0+nrjmCqHU1W1fVdVY3MMRco2RYBU93xF
uLy2S43PlvHJfcQNyZEEEu0xjDoQSufBD7IOov96ckxVF547VWybDkE5yCzhbAgID7fJMwNef+Xm
vzR65RSSEf//2e94/FHACrzIWH2ALTU+f9WnqQnnepwgj+AcnEFAcYn8aFLHXJn3pamZO/3UeIpw
Zicm5MICAx47gigypEjfBYq0V3bNUgfqsQNxlxKayPQmnMRzo5XjAcI+r7rOmhVqrqXpof/8Ag0V
uY3kojlqEzxCZ6OmsZyX+Lp9qVwowT0EhuEgxanZhW9g9RYe0gvXseKYjmK0NehpExASx79zJC5B
BaidmiJY0xJemBeVrQnl9PY0h4hvigKbH6ySsdW6KPUzny/PzMLCqlRNGi/7ybRH4yaLoFabzUSA
4wiqpmGMPq7rQbk9mkjGsDqvjBttaszEy5JUVl5qgaUABUojUGaXu1maKMV4RzGGILCS9KZLUeqE
YqMf/wHYu9T4PHuf7IujpEbLkb4NkQ3WxAGVTQCqINsJKMPl0f+96/w7VGqqvE21zau+7SkS1GkU
nYeySt0EzJioVT5MTSQQUI73IgPRMfBsFfJPCBFUvVxxH0ufp1i3lQ6cpRTVvyiXblp5M/EEegNk
Dmv/vvx9X1/CQKetTGBPatJEDBNo6UwchEU+aqN8teLJ9oCt+54Z9Hi5p3m9v5pIxdR70SeQIm5b
VE90s6hMmwu3RVrnoGXWrYaCimvmzKQqCwGK63U95MPg11Yg3UK0PyUCbCvb4cuPQOPzQn3ab6Ok
TtdDzs4n9n6U/tDHbl2/FvLX5Tn6cr3RvLLeXQbGdqoDyNaF5QF53PewYit+/G8w7l/zj7aVlc64
DooA8D/7zM1vpe+47abx683o4Um34ZvSv7c30eb5l+nqHghSNoMferUr3ddiZWGW5k7ZAPUIvCqV
mLu0uEGkwu3Ya2Q/x92au//SY+IDVXcf8YmiXhELXxQn0eVH1H98o3n07fLaLAxfZSkQIqz6BCwr
vtPluPgFQOeI9h4Gv5nybC2SurABVKKCqMkg4q1hkQYN5gEQZenW8ZrS7FLjisMHM4oTc3vCwoZI
rTOkfOiarNbC3KvEBITkjWPn3QDgU9ltUKspHgvZ0T3AscY1/sOkqjBmVOOaAMTdAGTyrzy6L8o7
AC5wlV3ZnUuTM//+ybJBGBOyuGxgHsOI4rxw+E3HMNhc3jtL06PYdQ6NoqbJsHd0VMvYce8a6ANR
J/9y80tjV0ybdgOEPUI0T6rnov9m0pfL7X4t4os5V0zWTDrQUDKYlHzNnzVfv6GJK76Z4F3fiDuo
Cr5f7mdp/Irlkj4fzcZCYThLSq/vctRWrE3Nwsyrmc6+Tgt7yvEFQ/YC+gs3Kt5r/nrVsNV8JvjQ
y5hZ/eCbZdX/4WCczj0ryXGLutz+0tgVezU6mmqDLAYf1Vlu5vyxwEgZJGsSNAuTrupbzkxcrbCw
aXJ2gDCkm2rny8P++spkUlXcsq4BEUMWEJYKGOe7dfcweO3uKd0Wm46tTM3S4OffP1lrgxIgwQZM
Tc4TN3QKVFheaatqCnMKgSbsxhzGBDitPMSyRPlfdOW4FUsF9BUVqWxuPAFo5c2+8uJgKIZaS4sH
YQjvFbF9NJ4dsuIVv447Yi0V0wT21CmLCPZjgEw37rJzqg/PfWMdOKW/9LTbTp3xpDeT1xDTvbx/
Fg5aNVuZm0YYA/AJs0q+9TrgH6mfxDaKcK/zNmq2crLb1AilgLeJgHK/qZOV7P2XV2kgnRVzLVCe
lYNkYfDtMf4tM+sMdKAvyHhvpsGhwxP98vQsbH017zaWAIvPvBk+bW/j4Sji685XOnuhTyY1OhXw
eSwbfM1kPi2Zh/xw7fZN/gQgrFxZ26XBK3br6MhCSsCY/GR0XuZcFfZUla8Y19JmVVNuObhNAGKG
47GbwIXCMeDImQsQl2uY5YGY/Ngy4dcD86poTQlyadEVgyZGHqNEER/EQgFAgO6CkyCOOMjyTpI9
Xl7xhXOAKsatQzwdRcQwiEFKF3SYB8sGKUGcrbwMltZEMXGH62WSoXjPR3wB8EFUJWrGivtYGLma
dMM7FVVRAiPn7a0pH8GEUwYrh++Cl1AzbTYwnYFo0LQRU39qaw8sFCCISTcRzVe6WJgYXTHoCHXO
VqljO/EcZ+8feRWJIIhU5k/6ZGlanuUWOFFwD2fQuTKCJybSlQlfGrJixAMHKb9lwDkwEUBDqveg
lb1iXUtNz79/GjVwTzbvGLZJKd70+jxYK25zqV3jn+3OgIqhnbefZlU+cK8bkl6VLsFEK8bZgY+r
zgIsoN7FO6dPUaq5xjK5tP0UmxzMsUHlCSYaKLytWSLQ0Pw0tcgbm3ZlvpdsRzHLyowzaoA3xc+N
36X1loq38irhXZOq+bC6T3IIr8xTTgKQHFabIVxTYVm6/Kn5r1ymmRkQOEQUkW/K/BUkR9syt73c
gl+5EwQE6LzcTNWNdMrNZf+4sIPUrNgQ6jwjI5bZIig7N4BjbddyYktNK6Ya6AYSbRymCkx0XD/W
zL9uyIqdSnOKOj6hXYcYgLJXbphdoyKDtZ2/5JOZQlsKAAAKvwjlPzHcohThuhErZmoBV5/14JdA
9OaedpvYPl/XrmKjKagwOZ5R0q+0fdxjs28vt7v0dlXzgRL7iyYhGh6P2X23i+9+64+WdyQPkIBy
L/ex4ARUTReKOOZkctwk7eENDB4+Kn5cxm4GZu0ud/D19tPVnKCB9BEFaxOoWwxAtqEIyKI1NQ46
T/C/44G6quoiQM3QgAcO8+MBk+JFG5Ap3UVbsKA9j6dbY2d4XuQ+7QFMNM834bfrPkg5Uq266xlj
mDHRHJi8Hfg1qrwmGBT/ueu7ASStTgqPBlTZAa7gGAASct2QFVOdQ8miNQPpG4IBAiM3zF57XX29
f3RHsdUaptqAMl36wCDe8Yx9yxNoJQK5QeNpzSF/fYzojmK3RlVYZgdaKH8EFwXgnHegovJouRbU
XdqhivnKOo1A+4tjdQQFH6g2mtSXYVFsrpt75ZS1RcBqw8AEgbUpBE5ysp6ua1g5XDNZ1Y2kExbV
yV3O9pBXX9ku807+wqzUvGA3xbwrC7Q8tPWxAfYQkYqXAS9BROl+WXMO9fIX/L0tftUR/+eWd0Rp
pAKkgL79WG7TY/jG7nt3R16MY7FNjvxc3Oyt58t9LSwyV6y2T5lR1jm6qjK/BBphzb0t7E2uWG0O
VhhOarAmSSB8QTjpJdH3Fgp6l0e91LpiuFBDZAkY3hA+s85x+quKz1r2/bqm54n6dMhOdsM1XaDp
3kGtV/XTBH68u0rrzNS5YrEkr50yd+DLiJn7PSgqk7HzeHTdc09XM36tbqRZVeNcLDt+z4zMN3q2
MuNL+0Qx10yi0ioJ4GvoAIq90nRRb7liVn/fdV9td8VigTONrZBgVurv0gve0n27h5yC73jT/UN2
m91a3iM7fGTvlxf47wv1i+5UQZcBNE65Nr92tDuw8jxQkDw8aOBG3AKF//4nuM/vyjtySO7YJvi5
JhWxcByoOi9dSMAMAy4s34HvQJZZc1xhleDrmB8BXTasvBFnB/HVpynWXDqBBBobfPuCv4TVbcaB
R68eA/0lljurWoviLfknphg3cQqNNSO4+kJgrC1rOgBKv6MTeGRBhOZweiph8JXTPxrRcAvmghsK
vrYpL7w8p76dQj58JP7l1VyaWMUTFDoot0iAodDuJQlB1vwQag9VvKa9vTCfijOAcEuCq0ElfYg/
+I4tt3gqryzV0sAVV9AmIgbCT+KCAFqBTUWMTZZmj7I8DjY4oS9PzoKbZMoJ3oH1hIDvFOtE7FtA
miu3CLIb6NNf9XDQmeIUgGJmREj4Ss7BybCzwqvilTpTHUJD8YQF85bfRxsa74vwZwJyrbWSs4VZ
UYVhDEBFC/D0Sqg9B0A4lydZ0C0UIneXJ33BBlVVGODdGx6AUsXve0+HZrVza4HB0G5uwFFly5VL
8cJVRBWH6Sea6VMyz3zSPtCyfZ4qc1cXxh2kLfdFpW8uf8vSVCmGXooGeldImPrReJOx23jaxsmK
aS01Pf/+6ZxNwT+GCp8BTp9bws2QANuysYIGlp2K7eXRL5xZtmK9uASOWg8WNR9cCcy4Aw3u5XaX
hq6YbpnkQEvPd5vBPI/Oq6zuKrJiUUtNKxZrCLMV0FySftPcEuMgggdxXWRItxVjBcqpAY8IRj0O
G4fcNtdl13VV8SUeIDtozrNMDdO1g1/Mvip6CKmEf+4QwQsL1BBo2IoJeKJbPEGuvM1Ys+1+2nwZ
GFtlP6Bpc/SFcdLEVfF2FO79s10g4xId/P+4gIXZVuf6cULR/uVNt2DxlmKK8LKBSZwIQRr6mEwH
cMEQ/oPJF71biwIv7D21uqotGEC8EpeHXCu+m/F0j5LKP106XLmcijWaVjBbIz6ABoEX2QGAvPXK
DXJpbhSDzNIU5IqixMMMCGcUnppuW1E37rt7mVSb0bTX0lALh7ZaaAXG2ARqwik6Sug2FuPOtl/0
ePK6tZzTgsuyFCMtIKaRxjY2JrSKXyFokIOn9vL+WVpd5UwNND1jpMaZqhfsAzxpIWixwVk26J14
udzDwuSoVVR2T0xQzaCHCTQYPslEtydTWm/sMA/9aMjs69y6WkhFx6TJqxQXZ516IEVz1rQMFw5u
VeJF6lMemeDHBlc9yMJiNw691pK7glYueC0f+mTlAbKwW9WCqjYtnTiOME8sG+8tEtyFrAR1u/MA
Pto9oKIr3SxsJbWoyjScrK70DnGQynkD7QnInTmPV26WS43Pv39yoEVFwZdrwZh7PfLA5Ou204qf
W9inpmLLwRAPIRvs3i8N10j0jdP/qEEXeHmLLg2b/nPYJZhkAjpg2EU0gKgvdRHMua5lxXD7zoJ0
jjl7t/ym6fb1sDLR82H3xYvOVMy2yGjZixIKBDQH3e10GyEUl/RgM+6qjaBPQn8UwxqtxoIBqwVV
et0akgf4BotJMMtBKSt9dkCBvlZ+8xf998XHqFVVos4cJ2rn6X99bzz+cB4fduzuFvRG7hM5rFYi
LGwhlS8CysTaYGCFfcCjafMqKRg8ryIGMXW1tKoUVhEYMdpOtUM4HKO1l/vCzlQLq/TBMCwxod2m
/gVJIrevr1JXxogVUwUDD0G4LMMbNgM3ExvAvFRc54nVeioDAdz/DXocT1N+mNbqQZcWUDFTEMX0
scZgm8H4yIoWmMgDa/h1PkCtp2pBlkgcUOshRR/1D1AoejIgAbFyyVkauWKubJCGABMUimXLh5Ts
0+gs8vNVHkatncKG0IyqQtOleVtY56C7bhHVmimwyQY5qNwRbG5icLQFPsrsN5eHvOC81LKpuutE
lIJRFaH4pNu2M434oIPC0LVkkG9FSLWNgQTyQ1qmxiaHjsY1yClQjc8O7tPppCfESs0ASxwY2VPB
nWZjM9vcQDhtZZkXjnC1oIoMgg88KtBBUwM7XTQ/gKbuQMEQTcd2DMDhmVXWyscseAaq2G/A00wD
Hgl98fumPfFo5aBdalc5aKHhZGS0w1Mzb+IdScodVMRWttSCFfzNS36a/9SASAX4KXDXNP/YDKIu
QOWK75f31NKwlYO2Q6gRt2RsV2Hmf8CKOHxkmj69X258YeAqitVy9LSWBdAfYLzmzZs1vnH+fLnp
hXGrOetCQGkuq3Skwds9eN608eNyu0tDVjxOmaVtVtta73fJoe1+J4ia94+Xm/56yJqaouYoww2A
u5V+Mm1BIhqU/hXt2raaG7Jam3MImRk/dbwwT6UNytzbFvTqaxGJ2cz/dc1A+/NUfdp+4SgSMFgG
GdgfHccjUNLz8iKGZl9agZQFTMGXP+PLmUc387R96ibQWrupSWudUtD4e1BqsdwCqKed4NqKiS59
iGKiuAeD39fJ85+sFjaiTeB4bGxwryel/paWqIi5/CFfrjM+hP7zQ1CSG9p1G1knaDI4qauVDYh7
Ey2y9pfbX5ooxWSB3Ylkw+L8ZxjY57YNzC34DLdl1+gr87TUgWID3ajnbaEL8wTq9rPUoE4L2sXE
B3FrtxJv/fJtaNtqzihynDGEmFT+M48SeU609MPQBfiXIXyW78J6NP2G1eMmLLJhJT765RGDHueR
fNpd2cA1YImn7J3XUHUItT+jMUkvTfldDJFTt4OkyXX7mM0j+NxTNkHrJmnpSXKQVUpweLrICkOb
uBxeLm+ApW9RzuN6hFYpOJ6y99yBRp6Wg9J2gIQjlApQoNb02MjGAJ3Ry50t7GY2b5JPnwPJrDyW
BrOODdRiai8sQQDhTea0Wnax1IFi93Jwwrobuuhdd/LzgJXbsGRorhy9YvLQpdAlyqbD92hoiTtM
iXEiJRTUr5sbxdJNkUNrKhy0EzXLBoS9SRw1L0kLKqPrTF3NCIXZGFcR68hPS1DqdyWVHir4UreV
/crVa8HW1dwQDboit1Ghfyo0yMuDdnpwjK1dhMiuDHnUrMX4FxZZTRJ1IoOkXNcNp1D0eTbTH9Q6
rB0BrWuuddDHUOzbHkBcOvTdeIJ62j1NINCbQJvsmgsYGldMuhl6radtRv93NAF4uI/bDuztuT7i
WX95Ly0shK0YddMmUVyWo3mCNgVo0EXwo9L0bwDmJrvLHSwtgWLIoZWQrq5TqFoglFjvqx4EuR5I
z6HKcLmDpS9QDDnVUXTgQIvplEoUNEACV0IKQZPIVEP74HIXX6fKsRKKPceabkENocd2zTMWnpoB
OnSv0JrP5cPAjQHkwyP0x7KHrEHt7F0GHuj8mywj2+KeDSm1DFXHXGffHYgE9++aPXRDvuk1K4q/
ZZyCwdbVeTPSNdLFpSlX/EMMvVw0PR+kmgB6GCqwN31cm/7lyVhqXbkHQPu3AuhIy37qZnebRQ6I
milE965rXLkDZFQbRICQ/EmDvtpGZj0Em3Ko5q4Vfy0MXs1GQUOSWkOqm6eulPfgm6J3VirDa/JG
4MJQnAFBaXkxjnX2M4rjzCtnOWDXCVqQ61+enIWd/q+8VEYMGlNHO4Xj4NBbM+6o2IKk34lztyQN
JCsu9/Plgx/fofiEOGQd0F0ZPTYRWE6h2XvHmXWbQtoc6BPIAkGTneGHuuEflztc+rD590+HPZ8c
AzpWozwFdU89aBjtgLMnBx0V6iuudGnd598/9QC5w95KS02eTAN8uvZk6ZuB28/XDV/xDpCnx7NC
Vrh5yyKXmhsmht500I1poCoERqWqXMsrz2bwxZtIzVzliQbfMo7jL/BOpCBp1Y24i2I3i4MkcW4i
24nTszSgul5uapI63WksClSwegV0xfWHIsB5KDdORxMIJddTE0B0pNF6546FRQfcv1macbkDBp3p
j31iEPOpxhlETxrSfmDgiyfohws3DO3iNBKjmgXPUrwJpAvF4xyyolCbTt7zHLodIVRSTpld0xgC
nJhyd9IBuoMWHoRR3wakxrrJw9uxmQYXCh6Fs7OMfmRPfaWFzV055YaWeJaTZOUjxFQy/T4O4kps
jTig1R/u6F3ykxsUAqNBAPq7D1nFjvBtAvpv50dokQFqZXilAKi4AxGsaTsHDZXfgONdXu8l+1A8
YEFxDy3DaPolZJ+CdNt5zqoepH6avmMG6g31PPkI46CFQlOlrWzg2Yd8tfKKY2wijlOJW9OJVoAU
HFLKoUdplr39Bu3Hyeo3FrMLp/Y5pBHyvUPsai38t2A6akJQNmUW2lVoH+Mxn+4kFBMOVFpr6boF
01fTgDG1Iwl+kelUCIsfsj6a7s22MQ6DRcK1xPLXSAPbVnOCY9mMjFoxPWpJvKdFg1pBCT27oH80
bevQ9Nmv0Ob71OhfRlv3SG2dQcC7RmpI/6Z9v1g7NVVYsKkQIWqh3mJt4sExgmpv84yoTESEz00i
rV3VNAICZJm0q5uAC2hXCCvNeQzJoWB8sCCi+H+cfVtznDrT9S+iSoiDxO0c7Rk74yR2nOwbVY4C
xBmEgF//LvLUV+WtbYav5sZVmVQJkNStVvfqtZqHSDWQa3B6gdZJGsILoCSbg/TdDF4uX2jLpvEk
GwnK3VAXLDnnBGyHDHKqeTJC2Ah08WpXdi2fXpIxh0hw3kF3D/QM0Er4GUkQ6p+auEX1JhwAuYHW
WhMx50A0k6hTIfmC7SaMB9EypSneYxqKwHj7VMk+/0N00aTQeykTCPlSKCkUH4XipPtkIGBlHlXY
4xpRQ8hr/KFcnIcfpg6sUi9QmmqmrzWd3PERBFZV8btNKLzOFgKkJgigFxsXkEFEj0XhXMaGU+dz
DDoZ/5NXhxKZ1C5V3scSAtk+FJI6+hkS4yaFRlmHsnhIcuo+x2ZIki+xo1r3ITJZHL1UxoHgnYbi
JKSjdJOIYxCOE9SnXKg28vsQf+uj18deuKt4NPI9wL66ASjOAQ1whJAHlHg60+kHRigIVjXALcMu
b13nXrbOqH6HFYUIUViKVl8gBxh5DyUlPT9AdsurjwUEZ+VDD12toNooD3wOdwMtIwdYUi9ofxRD
5ldQY0J6qN338G38Pq1TNT7KnvXFQzFBJmwTeqYTRw3JnfIPen56nqAP2/TNEYLE6qkpQJTxoB2I
8UCYERE32XYMYi0e5P3yQvwooCQafCSdmSAiJLIk5QcQFCq26XIu/HZficEvJ2hUsV49Mz/wgo+o
ieaSb4s+HfunPg5A4bQF5z10TXbhlIjiZ93nuJVA28SfBe+jiP0eg4HKjyZIA+8EzbP0B/YRBGc7
LRm59CIJp+6A3dl77bcy1oX/msZ5Oh0TKH6aLTLvHbi8qzKqUBSVJfWfuzJyxc4bsxpaIRn4yPY9
NKLJkZvWLe8h6QvxiraP6qpFXqJrHibqDC64DbIMAlzbAjSm9akZqbgMumhBmxjLvj6lIXQkDkK7
pdg2RKGCFIw9/woh2LDbhYOEEFgM3uHwDklN2FxegoX9VbIQEimFI3O54xJKoWiI6jrvzrRF1h5C
rwS3zabEbWEP+WBIZNYeFJG3KmRVeg8GbCgiR50HlZ82jQp9hlx61RxDILHpPnBHXp+zJqmeQzlL
dc2aUz9bHNbmIxKHcZJvJii8Y0OBhzA8DVIxfYIYoSGQ8yRkFlCjU1QcWV6F1WMJmScJDXpWU6iT
0sEJ6jMsrTZb7LqKfhKjV5qPzA09gJj9ItLIUyRQBNTbOPbJC0f3BX7RDgQ8BtAI95GDKamoOLiF
E37PRN9njyygonpRQRVE0P/Rkf5Q5lmXfXaojxM995M0v2RVX9IPiOun6HNNhiI9pl0sm3+gflZB
BbqHbpv5k3k0i59zsO9OJ2KgPL9JGM8CgJ0htreXmGC6izNoQB4hrizDHZRJyviH9CBgs4dJhcmJ
gHbD2bZocQH5o2/A/qjcIoQY15TNVfC6dps/kao65zQQyIMA+544LAYXdmXiEyRrPOdJMz/t7ooy
LarkgFxw3HwLHQjTPzu8TwBbaygkxjKv/zrlDRPJxkBNSECettDtznVJPHzFaBod+T6anBU/9LHE
LWwXiQlae9cDj6Wj2IqTDRODR2XcXPLJQFsT6CJVbkFroP7cNr4VJddh4BR5R5xnNP013TnPIEa7
hU43RFVve4AVKUs3TFsDMblL0IZjDZ9TpPTktKlYY5Nx55HeO2utuy+0tjNoG3Lgo4u02dARXlsm
8jUh2DVR+dDq+M73QTgAt6qhgs5+JZ6+i9Py7AR8ZZWWQhorPPSFIjUO+uHiu0hIIIvjQGQTPK2d
hjLfbfNoRYO1piAMDePpohMZvcCv8wy6NwpSt9fHn29678yijSHBoQ8BcZ32l3BAYlSruN21kIrd
5UTX94PqP19/zEIgbSNJSOC4qQ+ehDN3QV/sR8ML1NOf6jb+Ncdj0pfIcOoPBUWccv2BC0tjY0pK
yDaEKTKbF1XVfB8y+AzamXGf5qDev/6Ipambf39z00zoVFCAafvLNIFEj+XBLukyfUg99FQQZy3b
v5CLt4EmKEFCjSkuh2e/4L3aaPCyQ6Oe8KNRjfwoM/ZrYOzp+hcteB0beuJDDHiIa6UvvO9KCDCH
gU9n4+XEW2vhXNoIll/I8RWeB323EyHJRVbopir9s69ktNEx9AsKAeOBilaDSP36Ny1tBMtNlN0U
9S0ksy91I9J9CVKSDeQjwRw5RCvJoPe5TnA5s9wA+kZzUYHP5BzmuHDoFAJgo6xPYZbXBxkHDzRA
/309zhzFMX/KEMCuGO/SZFrOQXnotc8gI/MB4VuUHzwHqwW+E6eo/Lu2LH2UOnHZn3CHlH50PwgK
LbjKB6qUr7zAwoaxMS4myEpHqCaDSIBr1FF40Du992KWrZVXlubWRrvkCD8LxQb3BFay/ZiYD5rx
Jw0kqeHBw9/7nAaP2+DmW0bTtQLrwrzaOBhkDfvJKUl2ltikedtASjEAOTYEhaGfnAfP/sQf0wiP
i4o1BtgFM7chMEkFxE03zjPJXNzhehd34hwnSrAJ08D9xysnwJadXkId9rpdLC2dFWGUUjhuLQF5
n3lbk62MCTSk3SJRaxyQSw+Yf3/rHpnTZ8hQ6GeNLLIDOc0qRNrJpc6Kh18a3/v3+IqWErnpcYJh
451Fw90dbnBrwO6lLWC5jTr0IckswvGSMwEU6qamyK7f9ZqFEdQAs94f7oUo0ijYEGOa4GtSVBkY
SFM9a0leX6EFz2VzDfE0GwOjWH8x7UT2kLELdrwp0KQU0bWm7qVHWA7EEG8i4Oo0yDNDehrX8VRX
DpIHASQ5frGIiWol3lzY3jb7EBhPXV+7ub6IgfMX4nTZA88FB7sxJJaRo8jOLoN09vWJW3rYnFl7
s/MgeYxeEcgwnHUVZdtZ0iBB2FfXeboFD9hTX/orD1qYPpuVSNYZOIYrnC2zmAHKnNEW/ZzgbwDQ
ZGUPLPm/v3WqN9+ilMfcqkvIyZ9vypL3X0f4OkjKQsNG3kGH8g5y1rNOfPToimIl+7xgWrYaiC9y
ZK7kUF8EABrjVk2O8rYxOGOnlQfMK/FO1OlaviFvtROX3FXndq5oEB83UqzQiPsU6kwomMXhQ+WV
NyEmQ6hc/Xs/5NXUE7+vkzOqZdAuV6WCJnzQN+zb9f22EAj+TUa+WSNTh2nP6qS7QDh0wh090oJx
Ck2IAIkFQ6lI+kPBJ1msViln+3xv/qyIQ7Xc6ZOiUOcSgjB3ArS0OmJPMiiPaoK2ZYksyQbhYbOB
6vNLM6xVb5b2heUuQqhpxBHTqN74cqIJusdUHZS7qcHF+ff1uVx4hM2HlKsA2ia+xlrVXXsE5Fcd
hhRayLeNbnkGn3UC+YECGzubpi0EhCfk+6Dce9vosz96sw+SChluCAGBbo6M8bOCTu83Bome2847
WxOkjBRQB12P0XlNNgSSkPspbpqVSsfSvM8u7s27yyLHFpYyO+dRFTIo6zm0OiOBBTH42ybHMnmj
IUzrN1N6TjSSuhtOamxcFYzJ7vr4C77YFlhTRDEVum0PUXRgQGWc1PV5hGXundaP1lqZFk4WG2+q
J5kl2eDHLwrRqKr9M3ERBY5sumTwyFNyK6zIRp+Coxh0hm0PBymIc1aBVz2CaH5N8m7pMyw7JqWk
YVRN8Use8ifJ/HNdBQwax/ISq+JbVxq5smffX5TARqQaJYKwiSIUCHMowtPATNtyaOJNEYEB4JZ1
D2zupFCjaSoFV92FttVDEtY/2qx4wlYIbzLqwFZUSUxnPBWo/uJTw+oNGYdZBZ4i4X3LBwD8bi0G
+Nn8WgcAvw/kIaevbfSiSXbLy/uuHXYlgFOIkaJFromTP0xH06aL1MoZ/q7HwNiWL4UKVlFCKQzv
LTLITD9l7krM8+7uxMDz729cERqfY9Q80VMpszuOblk/+Rnk57L4WshyZc7fPbHxCCt1k7UZQgCD
dy9RTvDNyR2/peweIItb9j3Gn+3hzSdMDUunlGJ8MVddUgN3PSADcNPVCsNbvrRUdeIFBrwxmQ8R
7mo4crR93WBOGNqKlUKOqzRHFWCPoEHFv2j4GwLlK7OytLD037MyqnYYzYAujM55DKDikTnVLhmf
IsBLVT4drn/A0ra0QqPBiWMdZbTfk5btywpL2pjpVnuybLUCZZqoM3wBinf+E+1ac+w6ZtYwS/P2
+E9Y57t28DPEkmIl0XNQ+dMWlcFjH/PdGHgru35h/m0+yCwOmaYuKEygstaL58nNtm39mHMIf6/x
Py49wrLdKpyqKNBz10T1UWXHAZRekT9txs7ZesVKqLI0S5bx+iGjRQmkGHh+P5RtsM3jY5iuYSCW
Bp9/f2O5bj+hClsHZq95/Dhl6qgyfm/4Gq5nwfHYlJAQDoR2qsTujNL6MND+5LFyA0veQW/v/iYD
sAOhuKgk6z2sMi6NKpIbN1lTxHj/5Yl91PoNNk88YOIn9j1KH4rxR1z87ofj9fd+f+aJfdBGdCKG
5vCZkxl2FSIFwtmcAttfH/59v0BsWkJnCLIxRUV9PwonfPK8jm1k5g4/r4++9PLWtvHjxqDwiqnp
m0cJ4qY4ehDl621jW94eGkBxifoSnE5hDlxnu17zHe/CFa+8NDGWx4+cIYHqKoZ3wVfPP1Ry5Rhf
mhLb2/OwIn6BcVkWv7gZh8hj8VD66YoXWHpty8+jjFyKcN6MbigfWN3vGsG/X5/wpaEtLz9WYAMy
0YShETDRQGzkUKycTguTYlMSVi2uVE2VYC3lsNNu+yOcpvto8FeaUJaGt2KyElmAXoagKqD+t879
niMvkK7p6f6NLv57OsH6/u0a/VwSMnXC+TXmIQGSwPmSVkhzZMw76xG/KCe4T9ryW8F4vI3MFJ4Q
eDEkzMmlqMunYSjTm8JaYjeksYSyOhrAk1VVzV5CrBu3pRsXyDJkJ5nSvp/XPmXtgYY1WL7Kw5iw
25yc3YM2TGFR+FkPviCavrAx42hyY9/K1l3jBFjYuzZjoUB3nd/7OL8Y+cW6ZNt3a33YS3vLsuea
OnkUzL2WfZBuJrGTstgE6dN1k1s4WrhlzdEEtE0B+NQ+8iIAQ7Iji8JjEvcPmbkJkeATbll17Spg
g3Cb23PjI+ykr0HHP15/+4VJt7vNEOuPSQlFgL3bubsqCncB+EeuD70w63Zbme9xM4C5r9+P3gkS
7BuvftDDj+tjL722ZdCjz0IoF8/ds7x/bIP8+xSJlWvE0tDzOr8Jo8AfL3ju4jAfw0NffVb9n9te
2TJPqJY5g9djXDc6avVjNGvdMUsvPP/+5oUDEHs66O8AyWRzaJKLLleisYWNzazT1R9AXslRt9wz
34WKto9AFaC/f3jjZnd+SrPn6/OytE0s4xxY0YtxxOt39ItQZwq0tV/fFn/YPWJuUAQR6WA4TQ/S
wzzYm8h9FKuN1kuvbtllEhoFknSd//R74HiUn/9MFEj8wR592/vbrWGRlpn25st+VD+GVbGZIui1
rJjnfLC+cybaXWGsbpWjQpxEnjscXA1QLadiW7JWb6DVfAB28Vuf8nR/fZUXNpPdJhb0rC3pAH4G
Fwzw5WYI0nrY1KYEtUmQDYdI6FujcbtbTBniegZys/s4aDcBjY6t3207YO+vf8mCuYXzZnhjbmPj
BR7UMWAWXnbgQw52H+nc5tZsGsGxduI2m9cbVfqifaXq5fo7z+/23lpbplzLNB7YfLHi2jmNA4Ak
vJfbPi5+3Ta+bcP51LZ0hJ0B6Lspp+JLyJstK2+j5yM2n2BJu6grAfnem6Lc466yaYl7uP7mS6tp
mXATToDwOxhaabaJGdCk7RqOa2Fou42rwx056FtEtC4fN3Vjdq2/xgewNLQVLCtIKcvcQyxWIoW8
N/1IwW4S05WYYMFW7RYuBvkXX/fQCzDSPJhQHXkM+rneRTegXIuD3wUp+MRu33I6aHI5I3ZkwR8B
Fz203s8mPjXsiwv1g8qcydoR8H4ZGk+y7NUkfGp8CKz/jmPUZyOU1Vspky06H4tNQdl0lyrHBZCb
bntBsyPoRNZqnUurNP/+xlM0Ivcp+M6RtGoOYfEpuy1NQmx9VxF2VcZCjOuH6Rb4zbuhoLvr5rDg
KOzeLYiGxqUvsLG85s5ED4356fK1W9jSdFiBMhL6GTDjYInjkMjc9Amw/cptP19/8ffbZ7DMliGn
WQ3cOFpq9412ftLSQ0cGutt0970LUTEXGhyQ5UZDj7jDvd5vunSrdbhyd10wGLv7aFSg5ClqPDsQ
8o4z70khb94JdZdPbCUlsTB5dgtSpOtU1CEWps7NMaNkA2De5vrULQ1txdIdI9OQxXDeiXcKkQDy
ktuo+4jdU9T1nA4KLZMoZH4U7VdRroBXlubbMmmV+mjKmLCTun56cQR5KrId2MZS3t4Wd/nzVL2x
3NbPWpC6IFpJpjsaPBF216wRTi9YmE06yCrOACRN8p9oKAxPaNPDks4wmLwPb/Q7vnUaG8BgM2fe
jsyJj9D63soiWpn5pbe3bDgMPOXFCSyol+j00B84aTZRsBKRLi2rZcKxKGsWlFhWN33popMxzzHo
rIX5fdM+t/HiRUTTnMz87aI8t84/zF957YU5sQHiNRDTTQQ/v09AZ9LKBp07+SZby0UuTIqNBieu
IHU933Sj8EfkvAQQpir6bOuV32+blfm5b7a6JLqV6KPAYe8++si5AxV2m1+x4d9BOwDt72NkOMOq
zicwe6/29y/NuWWgcdMipu0wKyprN311VySvY3xbAsCmGuxlAeXW+SSp0LyaP4Tu/vpML72zZZYB
ssoJc2DvkQfh1stYf4zXnMqCC7dh3LkZYy1j0e2FM4HQsYu/ooV8rfa5tAMts4xyGYMNEGYJQlB0
2g+ZPAg3nDZKBgD1+80aI8TC/NiI7JS2RJQ80fuore4AHbyHQOy+GsltJ6gNx4Z6c0iGhHV7aJvd
Tym6VNub0FM+sUHXKAan49hjhqjDzm4MDH3grSD0F1bWBlerGI1joZB6L0y+4eCx6BN2m33azIJD
qzzMCPa50OjYTEjVo6u4WoW/z9v6nTunTSbYob8QvX6IWBLX6TZTlgQPMe/LpyIaH0e/cLeg6nrp
KjfYlSYM0CGGTtV0JHTTRtMaBnVh9mygRySVW7UCJqfd+1I8emvcQ0vjWiETGYAGbxLe7eNGbZOk
2gI1ubvuJZaGtvxxG/iZx3Sh99BifnVxr94gqf/1prFtZdtIDbmiDJfdcfSqc9UN7tfK8d3bylo2
FWMjimAwYYk3n5oNi4Ztpv2VrbrkGqywAzB1p6m7+Sptgm9ZO96lCdI6440RsI1j4k0QlD3D8Exc
gLjbykHduJrz9ffN6ar6viJjCRsDZm3aF7DkXdSuavAsTIuN1WmzGqbDHb2fRrkhyYfCvYv0jUUT
G6nTorG7jmkMOA1J/tFMfQXcdOf5cbBSCZtt5R3/YMN1Iidr3AYUZEACmd8c3RDHfKT+NgNry56r
6Xlsg3rlUUs2ZZ286LlJ2zYKOzSOd3vD9LFEFHWTSf0VMH27wE49eSBqmcuWyGqiL95fUy1ZOHb/
5jPejIw2ai8uVdDtE/V5mB6A3tswSLQFK5H8wpzYgB0nK7si4Bh+AJHw1ona4QCiuXh/fVoWXv4/
eJ0EupmFhMBDNZS7Lvnkxq8olO2CG684xHLAVReCbG8WDIwhfByD1cYJV65+S/Ni+V+WlhRccrJH
ZYlFuwrEtWgwd7vD9XlZ2PRktuQ3i6qwDY0CGwREV8IjQHtHdN4fuwzd6+m085DLu/6YpY+Yf3/z
mMZIMBXMvP+uc2mJhJz4TfROPrEhOimV1M3CFEGaA3ABqHA2ohgOWdX+uu3NLVNVQ4Y47e+bu6Af
OJdrNHVLM2KdICwnQzVMk97HpAecsas2dS9u60QObIAOcRJfSk27C0IB56Ai8UUM3XgwI1ryi3U8
77vuPgwia/MkU1/3YBHSl4Qm9Wac2h8UXA5PUex5n67P/tITrH0zs4OA68ZPz36TmOCUjpn8EZSD
N32rJsdLVwqL76dk8SFWOaL0RlP1tAGIG/wNiANrARhEBkEm6XwxTjurAUzOo6HsVyGjxyhtf1z/
vHc3AZ5rba46TtGT2VbJuTZVXW8SYJfHDQPByRq6dc6//+dMwwOsXcYFGESIFvIl90uxV07/1aBj
ywTTn9qlv2uDxMDcxn/b11j3MiGdpGNKFc8q8M8ca7VnUU9WPMjCTrDRPpoImaSjQXO9rL604LjZ
UJJ+KgQW56a35/MUvnFRpQC/jJv78kXrvD6pzHi7xHFuukuC5M46H3QjQfHe1v2ljdDFUgu0HY5Z
lx7BuLIGN17YTDaSx0fr15BjaV9azaIUEi4k+DD2A3+5bX7mhXkzP2HfMheSPGBhL3n1SiSZ8g0I
jFZD6qXXt0wdgIFUy76XL0mYDWeAQODOCx6tXLbfPf8x/5aF+63X90WWajB21i39Ajz5UDy4FFca
aoAMPuC/0jUmwKVnWVYto7H1Um+cXjgan3c0TcsNdbtkB+ZBvus8SBHetiKWcWunY1h036CLifwp
FSQuPLC2rYSoS/ZmGTMH9Vce5txcBqiJ3Dl9720SNBW+Rj7aW66//8IjbKiPieEjBqDEXupwGkH4
4NMzjqnP7ngjOXZgI37aLIpJFgbDM9cG1KlKUXe8y/2KfesEjelK5Pp+qScMbBZpCX4h0lZ6fBmh
ai63GsSMI8TTWy02aqQVPeQgBlLHCvDQ4eg3+URO5ZApufOdqjSo90mUnlCqCdei3QVbskVKOcQY
XNBb6QuakeQWIpvF0QGb+sq6LRwqNsu0iGI0l4Ko6Zl6ZX3gMjgpggq+EdMfU4kQfGnPMboqVp62
tEssv9AGLHGL3MG3jChe1R0JBjB3dPylGjSI3K5vxaVPstyD0EMPFAU+KalRj1VZ9ZQkH/92crUq
LbajAu8NyPTZ7vrjlr6J/tuXiqYqBNjGmotwhmKfjEijKe20956Z9PH6IxackI00ErlXho7s5Fmx
AFlpN/6HNHgCsOLuJq2yNVW4pZ1muYnQc/TgD6A5ofkMg2jBwFXNh9v1j1gY3YYbtUpPYKSKoXtf
ozmhTFX2FAhH/HN99IUpsgFHIyvqvkZ+99JqHR9bJ4k2FDnrbekO9GMsQJ1y/TlLX2Gd/WM9QP84
L/uLmlFZZZ2TXe+trsDSV8y/vzmXCVpltcuJcyJhIWcCz0+8LuKjHJ0ScIJVEqAFC7FRRrUjxpLX
/XAyPfiZoAR/8CN+x+FMt7PTBqHoD0eN36/P2IJ92LAjwFd1HAUjTuu2KLYAmpI9INNowa6mNaj+
uxdfsPVaFl86Me09N9YXE6VsR3zxKypZth+yxNuiF1ttIpKsReFLS2SZ+zh2Y4cKLjaAn5jG3eTG
hRAQzXu/AYkeGLGBpCMU2e+n69O3tOGswGDU2glLdPBeINPhHXWls9cuYWbFsyyNbpl8IlOn72oO
1oSZRqFNUWQsq+nP9VdfmCobo9ROjQu+ZoHW46hA4TLvAtyL4U/mYJ+Brnl//TELG8wmnRZTF+XT
2LjghOud+zoPd7ws6p1xQYBz/QlLH2IZvXS5Q7NRuOAzA8B7VGTa/r1J8mIIztFQr9EGLQUfNnBp
rMEwy7piPI1h8E+CydqO4FE+mOk5AXWbaMixJh29o4UHugbHf3DAUAj++huDUBvNVKsiU8VICdhI
sk95mdSHRrpr0MZ3QVkhSEr/7dvA1dKkE3dB0VqXxzDjfGdYeUxaj23GCAV/44pv6OM/rN/Il1IB
NpZpZLXAIzmmU7pHGUWPoe9ekq69V1HwELbgPeG9dwYc7SNIDNMbN4vlIFDxJsjLB4BCpmApynvQ
KIB72zl3LNegqUzClUTH0ra3HQMz/tgrQoDJZmzjT2ZH57mEusrutl1v+QYVDqFxSzxA0EKjmR+t
ZyqN+IHJ4uck8vZw/TELztvGN/EIR46U0/9zQV34oBLffyYZYjVgTO4AbHe+XX/UgrezcU6qpwX1
Gk0uIFnwHsJwjD9VLUKd66P/rei8k6CxSZaN5F3liYY9g5jWncqd7lRf7VIQjm0SNyvqf2qN8/1O
l5Usv+qm8+tPIiBmBJvqqDOS3aOsHoV8D1EFz/nM2UD8DzwcaW6QDFWa/OlxiSsgN5PysGm2UYtM
Mt2ghb2MCZgkkU2+MRK01SEho0OyuCLiNOpy/JmAYFttzNSnK3Xnha1rgzdGOQSSQLHiQr2k+mSq
6ikHNOeg4jFbSREsrLTN2Jd4ysd5mYCQ3umHH3UcOXQT50h4XF/qpQ+wAg4xgW64zLzqMnIlz6TB
TT2pq+SBTdBsuv6IhS+w4W3gOPXSLKyhGjIVg9wo8BUnoIUyxf628edPextqCpA0DkVFL3kVNOPB
N30rn6FVXsqViu3CHNkwN114ceoKAb52N/skZykSk/Yfh27IVvzT0gOsRZBVSCYvbcQJfGfkAAJm
us1DLTeMdzfmEW2wGzINHMlqMl3ajoKpnBvnG+pa8RoNyNIaWy68Rpkj0W4RXAzUasE0Svgf1wx0
xQYWDlxbcpenYEajoQourQrOMz0gTnRvkzegUQZFtAORt2cPTqXTYIi7vqcWVsQGwakhGv6nLZIH
oC+jk/6sCYufIqcJVzbVXyaKd3ysjYcT3KlBuw36wRKRcY4GdzplyIWDsneHDpNYfSBVmpwqMFiP
W0Omgt+huZk4H0ANGv7jd9KpnktnzNXXWphaf2mLqDBfE9Cw1I9ebqbV0u3SVFgh4ziJHhQpvvjg
EUitvU7NGILOoXRA2v2zmmjH14BwSw+ywo3QMCDQaVX/LwyoNeCHAIHe/X94oqUnWLuUD0BTNyWt
Ias3vgjkJg8qGb1jBbK159v2jRVpJLyvHCrd6hIK7JtZlUAlgDVAJWNNgmDhG2z4l6KdD01oUl6Q
LKb7vMOG9HHR3qaSron9LlwSbAhYOTW5nw3Mvcg+qrbliIHzJAw2vht+jkuy1m2z4DNsOBjhQoJM
r3UvQozynusBxwJYW7qVpVj6ivn3N8cCGMVD8AOP9OKzhgNMn45bX2pyYLwguwI0SCuuYiHqs/Fh
Se86IWs9XKm8SUHBAQNrFOzAP5tP3/uuGu+7ftUTLq3+PJdvPqr2+9xUXoTVL6bsnrjau084Tooe
gnErwd/SsliHEfgIiVYiay4GfOoemOIdEFhQ1rYv101kIWVj459GJxHNmGVQQisGiBChoegbdAr+
CbsgPER1+WUAhcYpdqDpcP15S99jGf0oZOAl7ogIZxqTB0ib4i7DUF15vW14y+LzUZuGjaK6lGEC
sCqOpAEV5+tjL2zh/5A7qa4VY4+bnlSZOhBFUtCq9f4nXKz5nuVqNS2wsK1sAKAZ0kgWrXQvNe+z
cge9jYxB9zxx+WYQs0zdbd9jHSU+wEw4xxN6GYkG7S1UWWvWtMe2I/4h6KdgRZBwYcVt7iefRNkA
Smj3Uopc/zFy8KAkQpI1hOzSZM2/v7HBNuiRxPQg3TWmuMLoKA+/dwzrXqmwXblWLPgUG1Tma0ZK
U8F38QDRTYP0YjIbxHwjZvO/KoXc/PU1Wfoay9wFA2iwA8859i5u9XxOAwdYmGlCj871Jywth3Wu
+37RVARFrr9asDzW4uKN+HPb4JZ1+3me6iGHVKpMvGbckziXv9KojvOV6Vl6ecu8wZ/FsrrBYhvq
9h8JtNq+9TEi6OtvvzD5NrrMn4TXFk7uXRJh3KPo3cT7ktI0Yjun8pL+eP0pC99go8xyiNOMI6j7
TklM0h8qa0bIqfC6WQFYLGxWG2RGTIf9Ewe4fxU4x2vXhSjkWEp2EAYUaTsPF467tAeM/HDb51gH
e14UUwOGJQ+cvAX5KmQzhNuApHStRrU0XZZ9Q3DZz2uPIi6Ju/wDMc2QHgAx9NdwPQte3WaIorXJ
SUYr739lBPCMPXM+mJf5BjNBM2ml/Lv0FMuuy04YaAbF3gXc9MAQqKYY6EkEqfs7kiO9C1Samefb
FsQycDPyWUatS19lISD07IAFRrB4rUyxZCOWhVO0v7KkLOHNE7/93jo0/z1mPhBqmWpWzHBpB9tG
7tRIB4q2uNQQxKnOUNPy0EnAwHX/OwG9fgHG/ST2KHgdJvBu7W6ZNd9mzuQeiMjKiLgXVVblIa8A
vt0EDud/rg///rSh6vXvU4o2oZG1gVjx35yn4rhO9TK5g/RQfbj+hPftxLfpvETRjaWSbvIqeMxA
VIyKuLfVceqs4ZGXPmHe2m8OWt0Xnch5j1OwQyesUY68o51Tbbq6TlfOpvetxLexgqbIoOiTuTj9
UKYwJoLWUjne+0x8q6AlfZP/9aN5At98Rwuy67gnZrpwVBDBIO45Hgp5ZTE2K1vp/f3r20BBqikr
oISK5q45IjFp6z3MIbWfo9jqBihWdWaVen1pUSxjL8uwyxwCUv6/qq4jhDf/5rd15t9U//ZtcCD0
1+K6QEvMhXtN/zf1MrqGHipUwyD8LFZC0aXNa5l8HqspjZWDvcX0eC/icBKbrJTRGnRjYXwbGFiL
SkjA0qGFGMXRh2Qs9eeuDm/qfgn9/6ACHZeLRqv0dYyEOaoENP4HSKlBV+0m07ZxgXUZxxm0yOCb
QG6jXzS6cQFqycJO6q+3PcGybRolfckQObxKJJROaHssKkS1pPx5ffgFu+bz7n1jchBNzBiNo+ni
eUO4n+rhuyEdGHNwaz4GUMC5bRfZZF9tiupR02TuZcxr8CCVfgh2wMFpAbe6/h1L28g6xdvCTXPX
qbpXSCjzcxjS5mPq3wj48blly4nbTMgzB+1rm+fDF99HNoEOZbDNumolClnwFtw6vJM6dyMfYecl
GSsB0hD+ZCZZHxkL11RO/o+0K2mukwe2v4gqRgFb7uApie04zrWzoTIKAQKEJKZf/w55b+Hosy5V
921ZSKilbkmt0+fYejAc2R/qkPpaJLdtJ7uDEM2rz4v+ECRbK9XSgYkHhKRmklRx3p/y2vH2OQgw
6FQ262PYZduDCQcciz4H11KnT0hf12zXsiHV0N9004fza8g2gHXXeOMLs2ZxOQRufwI1rH+NpMGH
pGnrD9Mc/j7fwXqk+G8mG5xi/3YwJqUY/UGiAySLbsLWj4pP41BHxRd/RJZ7z6PZjZ+TqXKaq6J3
txJJf4uH3ut3HfCbgUFzdejrJqi+++HSqGNOAP+7FwWrBnnlprgPCmhAjQ7Iq7u+JDI4qtjT4fck
5GBcy2LpusldxONAbUlf2Sy9evGbH/K7cXKd0tMnaEOSMWtZV3+GMGb+rVvEZVIXoUk3liQudDBH
z72v+kVAqIahymTX+J73/fxkWiJObMSEcap7AYXS4RQurXyADvEUQVcKzNYbyRnLWcVEAM4D94pe
rLVyfsmK27Ye5o7cQiE4Qg1n4XPpf/DyyA/nYw61W4hfXzYsI0zooVB+yEJ9kn2CClo3R409DYi6
qPSSAND879QT0uCneY9pQda3Ght5BOHGHyxOerxoACYsENXBHImtUHynXNefVe80zzl2n42NzLJy
Td4xlnaQ+E0ndcJhgyXH2Yuhy0oax/3aydjdwHlYpp4YcSLUM9ROQfdzEiu+FAQC8qgLwFiR9D+2
IHfNWKsvon4K4BX/zofXqsDrAaQ7eH1008kHEZeXTESA6rZ/Wx5pmAwoXlcHbyqvF+UdVbiRSHl3
EtCycWXLeZ2WaYGiMcHzrMCVB4UAWV5sva+969lo3tgHnLiEBE/AlgNrojuRek9RIq/OL851Bv8T
idG0MbN8ZEQ6rZAH3DLrvMnC4i5JeNbyCy1jRPqRFyhVgLrwwfMhkKt+J8HvgS8ba99ml/X7m6id
D9SnEyotDqgT2slB7mj86zKzGKe3JnIg9CDASgBDxMHvkj8OUYTmLzlcwepGqG6WvJ2q1FHQKXmI
IIRbigdYacMqtsVonNwgWuwGHQHNBBqfKrLz/NsGZLnnDWMzueGd+TLJ1FfwIUXyLI3JPh22/tuy
FM1AXOSaF46LpSKTU5Af5/ABquuMP57/cVvrhouOIf6aUfz44v32mpeO38EulyFkg8SMwh0f/HDo
sV6aRl7hiLzfXInvhl60bDiox0ZCUX7x1yqTc7sGl//99+KigmD0YLhoWynh+BKLsSmj3aLBkNtc
pAOIpg0HlUGg26DGUhzFb1Qk7ifkx89Pp2UdmnBrd6hmcFRgOsPlkYd51nf6cL5li/sQwzcnPAix
dETLA1a46/yWUA2j6rJwaBI91lGDOq4JswnfdGsn67yX6SKaJhjbcM3QL0rCeAAdXdqPz3lPcVmu
nWZ5bIeUbZVHW+xu4qm1mCdSec4MgYf5pdHDTRt3G1uRrWnDQ5dgIMOA57FDCAIeIJKeGGgSz8+p
rWljAy2iXvGZwD19NM3q4rgdtWxNG/7ZUNV2vfBhddm+qLF4XJatgGhZiSYUGiJygPGW8B61nAL1
G5tEiL3iMousw3mzdYLpKBoZS+dDzZebOKDPTdNvHBZtv23snbh0h24RB92Bo1KFZknt6+FD7LUO
36GmzSH78yOwBPT/MDlCoN6bG4QtNdzBm3qQpTTtb30Rm3WQRMYuSuvcE2xCGJh88Tcqbh9bbH9u
OOqEumOwZGFesdHV0ykJToNess29yNK8CWaWLHVBP4TmsV3UQ56h9DVbnN9pvJXdtyx5E8LcAPnR
kBCOuh67kKrLumgLkmNr2nBUkMCDBiqH1bFhNLQHtVK/EV3eTXUEiYllJSkhMRSY1SFh1/K2bX+7
pcocvNz4+RHWOb8m19985zQdri7x1qsUZIiJhmVmF8VS3kOvHuLmISpP3kV0vhiG4bclakC9iTEw
vQR6CnYexEGuxYoo34gLtsVjOC8NltZTySgPvIVmdi0OQfenSfQTERuh2DYPxvYKYoeqRehZr0p3
Y3u3NC8hTr7w3P/HVhgazqt6PsxEYJttInWTp/390LGdzruH89O8Xhjfm2bDgft61ENSIPSI+g+e
ApMMLtzkDwDf7TrhfPKj7rB5OrNEUxPPigAX19OMrQuSbtka5HCyjIPT+YFYZttEsuKtHEm2AI3r
oMmwxYThL4ShUG24g8WbTWrHSai04Xx1B1Sj7EPoAWZ5hDqB8z9va30d1Btna9J45uC60IfeJbs5
ifYz3Ure2+xi+nHIB4aKEJDA6FNS0mzElRWaetl2D7afN/zYq5TbDHL9+Tn9G6Evb9pw4QZZmQQE
Klj8VZe1ZF6R1ofzJrfEt8BwXs9pIlrGaBp34mH4s+4uCG64oyENtb+sC8N1QUz5f6kU3Ly5h6sx
f3Tq37iruc3L+R5spje810sqn/gdsgZuF0zPRFbLDyRko2V3vnlLgDNhvsypauqGsBEGUMBnizm5
xl0WdkpZfJ0Wf853Y4kLJtR3bDQfNJfzQXiv/jAAFtStAg2X+ZaJ8FU8F5AhJfpn1zTtY9U406lt
gnoDQW+ZAZPzURc0iF1oqB46XSTTQcSOHI6JJ0CGe944tg4M/61dnSZhhA56Xx0ImzNo2Fyfb9oS
GkzWxwo/SZtaz4elZScduPdFPlwRVlz3xUW8N0FishiWhd8r18ff6yneBbm44vCz839vWzWGA0N6
PVmmQcyHBgTiKVgAo67fV2O4sfZtdject2ugIgvxr/kQpNNeJs1Oo/r5sj83vLZzlzrNCxiljYbb
quv2E50efbz9X9S8CdgNSjbkTjXNh3EsxItQZT888UGR9M5HaZvan+/FYh+TElDpnKWqJFAMwvkw
bBdUaU8XDsCYWdQGM8efg+Wg+wA1s1OY7Ijb0ENbtvPGFFgim0kFmLQOo+HUqJ9IKFznhfigfPUJ
Sa8x85boN/cWCBpC1uy8qSwr1WQHHITPJrzPS5zXw+s+7/EWuRx1uVXmbGnexG9WiVtOnQrUIc3z
TLAH7oodufR2beI2FW8LsJxO8kBd73bh/A9Ry0VcvEFigjbBaDQsUDqRh8IpPrBVuK1qgLC5yOqm
kPnS67HVGo2XKtpTsPA3pH6u++7L+eZt639dWW+ObNqtpnyUc3ugAqepJEbBM3XCz+cbt0RmU5tY
8BJUOCA8AzlJRO98KVJIIUS3XHXdM7DrGxayHIFMiPqM43I69A0SYMrLQtZn83zV18vOz6usczaG
YrPTumrf2GlCXW7NJEc0EtHd7C574Hg24sT7BekBqHv+bdsRzbToic2HaPCGa4XGQ+VdAcd6BF3u
TcXpriWhvB+jr/5l6rZYs8Z4CFnq1tXwB1YhVds+4jxUBEBizLvN7KfFZCY2ly1zO6XeIHHqdQ4I
HQixF7Hn4u8Dw2IFb+eghlM0OExHTD84VbCRK7P9tRG1CxSgBIMCJrbvpycZuh/TfGMJWbzBVKn3
QfeLGzBMjjQECnn3eHvLp+EgxcbV0fbnxn7sKeHLsodR4iY6ocYo66A6vrFG3//32ATY0rqsetdB
28iOYbXQsc1SnA1xzD1cEipiE2JLnLSd+PrzzvzQDUBnPYj0tpNbzx62/19jxxv3XXIdddCflocc
f50yuovBkejcouJ8Yyd+PwhBb/HfDnq6FDxaszQsOgJjdoDCXIYrkoO3ODbmG0Z6f4ZjE2Hb8yr2
/ELLw6TKT5VwMuzHD+ftb2t6/f7GQL2zyJb1aHoGK1+JP3ajrTzfGlL+m5uJTURt4WkSzVMnDxWH
KFV8bNpTwTfWvG1eDW9FWByKdJS4t6S3uKXukdtDCPPlRRU9QWwCaKMykmpueqybQIH7hNyEY3UP
POdF1644NVyWjEgmIZbJw4i37CRMsyl4OT+fFsOYmNk4HqJhTFYUwcgO3ZA5ODlEC9QIy62cs2XF
m7jZZRl043j4d6dw1sS27x3xApj1wFtsvsrbRmG47QAiR5+0uGIw9zHSV2vYwa19ip4uM5LhtKNo
WpBFo3kEnTovdqN3DNxwT4G6ON+BZemb0Nlg7KXjuRzL05PHhD91dLyi6qKdKjYBs10MaY+wKhAN
IPYWQTAo6KPj+f9+/14Rm1yabpuOLqdUHmT9J2qbK0wvre5G/1fVjzfRFomVzTqG8wJyEYH9d/nb
C5/bjIPydTMbYwloJlp2TEGkkoRJfwi7cD/60N5g4f68dWxNG14bMg5eIDfuD11YXjvjfFTpFvGi
xSQmIAoEQUGOoCAP0aRuuUvvFcR9oA77etGfm6gowSAvXeUpruwwN7gH7qJk3vAl258brto31dBK
gT+PW1Zf+yn3IB06yT0gb/PGQ4XF7iYyasBaryOVy7+YrtGnH7v6sgQP+P7/3f6iOWQTLwmet9x6
zERQfWvBz3CZ0dfhvNlaZ5bLpYmC/jAMssskBy1M1aWXJXhiE8MqyUxRSCXD16TtQAns4vYZLVtX
fpvFDQ91olx5RTeEr3VatxmY6aE025Ovl9nFSE3JRJN6KHT4WspC7FQ0vqDi9OdlbRsuWvUO7Vgt
wtc4T5NMonAhAyXIsHHYs5jFxEVVXV8QvKQ435yoge4Iw72m6zZRyRZPMtGpbdspqGNx51vSeCTT
bFp2Uwu+cgDUtvYl2wAMZyVAO7e5T+afABeJa0KS7ovkVH2+yPgmQCotYo/JZgxfHReaTUmvX3zU
NW1sqbZfNzyV06qRAI/MP1YcVtZEcsxQbb8Vf22tr9/f+Crg7iwGJKr4NuqerBR0XgpIULuIjT3b
cqAxQVK5AOA8pCn/2axgHdB34RoVf1BUVrvJ26qzti0gw2uDqR6ANK+6bxEQNjfJkqfXSL2LfQja
ov35KbZ1YfhuIkRX99ztvrW0/iKCIf4Z+dO8D+aUbewn61J859ZgYqck1NaqDs/GP4ea9B/GMg2P
E4gCM2dgIOjrK15kSUkO54djmRYTQzWXPfDsLjqbWnLqVQNN6uiDpNGHWFwIGY5NQsrFEQPoz6fy
e9DNw42GLMDRq/Tz+QFY1m1kOHQz1imvK0m/K0oU6CH7KANFOd2YbVvrq9neeMWY+JIEPeKdG9Zf
ZuaPu2JE/vf8r1vOmiamyiW6BuN40b9gGT1NPd8FSXdAvg1pwvIzJAZ23AkunOZ1fG/GgQg3gV8m
Fi9hKqtsmL0PpYMkmyvKHc5zGwEqfX/h/odekiwesp0BnizG4NRzUJ9Dnoo5Ga0crFj1Ai6dm7Hc
Krq1uImJuWoKzZwFZ9AXfyB7L1bXKWPfIhUc5Jhfp0O3cZ20rQDD3zu1dMwFleALyhb3NVTcszAp
t8D0tjEYmzV4gHMKJJD/Ejj1DpvRw1hEB7/yTgKe6ICu+aKFZqKwkDfxfNSNdi9pkfxmfveBqfZO
t/1HQfzfVVlcy3brVd4SHk08FuldjVu9bL4r1JRGV9Mokmc56bHaE59rtrHSbL0YTh9zVIFE2KJe
owCiNTyIqkfh4vo9xm6zAYu3zLuJ0erBEJAixDffe0ih7XTUjplb0HhjRiwTb4KzhoAGeA6mzXcX
LKyQNnEznYDcK+30j6oqr8OyuQwkG5sgrZQLBxuUVt9SL2/3tIfwIO22NnVLAj82BXaRRJhVWpf1
90qBm9udnyltr9aVta4qOpdf4ogdWc6gVR9dljkyOQjxYhzV5ejz7zTy1T4A9OAhQTH8xrTbVpbh
7qjT7Fw377pvXsjDLOJ1squQH4S8gt46Q79fcRhAx+LfYOw23AXQI0y/TUl9JOFt1wd/chI/FD65
LhDM/I7vBItOLFePfZRcnw8ClgVtgrdEzGScrr32Ne+yuuwa0KyCxOx865ZzhInegvYjsDK5v7yy
qKP+b5C1FqcwLlqxY4qJ25C0IB28rCvD+UUlMTdTm78iI8ljcLJ5UztnrV9X3Qc1tEnr7hieDTeo
gSyealK/hn0snGEO8h/AsNd6J2XxGapCbF+6bfHci3osdtLbzMvZeluX5Zt9mo5g0HJ63f8snPF6
PY5RZ3gUUnws3S8dlsh5C9qWwvr9TS8Vd2KHeyr9AVRBtAudgh2iCof+y1oP/m19nCLBZRuicGas
XkA9hTrJEk985xu3Gcg44Y8AywsvTZMfNCQfRmd81OPwCRV/19Afelzpv893Y1vORhgYVBpXebIk
JzecTxIKvJlI+8eAOXQv6nxjGv4+c75z0g+MQMDBXai7MHd+TF7r1eWuB5GZ5+5EUpUQnA/niTfe
UUZgU3sKc+HMkKkB3tPJ+qQf0+BZxnMjjp5WQzVmAaoh2uCOBW6VIlwlEfO+XGILYgp5dbIp6BgU
9b4jw9fQib8MRD72EqyvdL5IujMg5mtDBRIYPMryes8d8LdnFShsdoRB7nFjPi0r3gTClSIHk1FU
jT+8qSdXK8fFVdyx8bKIZOLfAuUmUPVd5h91CBE61KWWV3EfBVfJwIHLnQQ7np8J2yiMyJcuUeXn
jEw/iE/cLPDTYDeH9WU4u9hEwuUAuDhMltXJH6sgI3Hd75qBb1FoWzZWk+CyL6eUD0PpfAvmUhxn
8AplI0vD68RbtpzWZp71+5uw5pZ56mlZjz9c8Hrtwwj8CsNINo4d72sRBLGJhGOTVBFeHr2T7sNx
59PmGIWul/VVspu4eG765S4fGiBVGvcQhOHe0fMvHOk3pt52aDAJLxOd1LV2h+hH7sRH3EAePBIe
inS+56N7n+jyEGt2vV4aa+LeT5AxOb/kbNNmBMK2DFdCdq/9KvpSqV1ROGQ5cu7jkgdOmmZjdLaZ
MwIhwV2hCXhEnoeiiModxNj6aRc5qt2YPMvN1ETU6cWNuT+J9NkJyR1lswPohIM8AdjlyHLfh+Sz
rIrrSk7781azjMdkwmxL6tEqRH8iid1sLtpo71DKNi4PlryBCS4KQhrUfkGT53FpZPxblsk8vI6Q
QyyP2E1yj2UcklxLfYTs7DK/JOkwbknNvbscQFCwfn/jYhI55TSp0vjWDYpqL0YQaI8MwgRTvkkl
+a7t0MX6/U0XPpl4nsR5e896OUQHWbR9CTxEfyGVa2hmIpNUK1VGLj+5MpW3eKSoPylvk8/s3ZMD
ft84oMxO0k2KFOyU8CIJriu/YtWnsOFJ9JEAj/1r8tVmULDNhumcrOSDWzN1yqepviEr2Tt15ZQF
VZtech/CcAzP1KjAEd2i5UnkUNVIIE55BZKFYjdhw9tw/nePdCQ0U5CgGPAdp1qZZRRb+EdfgGD7
SxUD/Xd0+47Lr7oXVQGyyagaNjG2llVm5iSTYSiWklB+KkmZ39Rd4B1ckXw97/6WNWDmJCV4WtqZ
1Pwk6RLcCFc/jStNBVv0souLZCs5aetm/f7GU1iktMcZECVU+cuUucEk4l0YJteqbF6juRCXrQEz
TwklVVpgS21PAoV20IvT9Cbq8TZTFBcyUoemGI6QtfLqwGv+l/xR486MR5++yHDVv4wBMjSzkxC+
QLGaYs2pAsEOyUKwfz4nQY7DsgwLx9vYL21zYrj/6FQNapJ1f/pLVcXG6lhVDrsRtBuBvgK48fwK
s3i+WREKRptEVblqTiFr6VGixnWvBwi6pnJTvsXmIYbnh2IGYWaVi9PsR/MrbafkI+LXFu2jZQBm
StId5rHWUdMgdPUMjGrekrVhQY8R7Z2NbdIyADMV6foK8oqy6k4V8Jg1Ko9moIGC0L2M4TU05W1I
54K7pXHb0zzhlOm2eGwihH+9aILN9OPsx2nHAx/Wl1C9clYO7cVHBXMgq3pjqdqmYP3+JnzkE7Ia
NWGgJOuhC4kANR6rvnL3SK1svXDYpmD9/qYLNs1NNOm+O4VO4j9WYbrctWHlb/Bb21o3Eg151HGm
FtmcXE7wBi1yJ7oiI++nw/k5sLVv+HLIAuI14Bo6+Q7I5AkPvB99dSHle2jWhVKvYr7ywvY0khq1
ZbmCXlKm0r7aIi+yhCIzzVjV2Kx5OpcnFDGPV7OD/LJORXztj+LjAlaJ/UVWMvOKCa+KMQVL7H3Y
snsQ9fV7PB1fSHpqphV1IdsYuVLcSZUjr8dC9W4G8QjQPJ7/eYuNzKpQVxUEEbsS9yJt70YHZdgy
Gb/3ZfswyU2NTMsBx0wh+iQc01a2/FQVZX7NV+JIiUKAQ14BbB0n0ee+rqrjZQMynLpqIjbFyVSe
Qreed4AH/HJ1Md+Wit3/pco634sldPxHTgpvPEWhlAAXbTLuZ8dRwTWU5QfAcKAssCXJZOvF8G/i
TqUCbzMWcCST3Sjicd9iC886Aum18wOxuLhZRJpUOAV4IShQGd4tvePoJB4kBcAcu/VSZevAOKJT
JYt68hYBeUyooro8+tAPeII5//e21Wts0S4PFq/ipDrNK0rGx+b/ka1SiIzWOgM2agst+u71mYRm
9kx4eGgdgEd94msd1I7LZcHbdITnJAeHgi7Oy50uA3ndlsV90ZMv50dncRszq4YqkGmuUhdXj7nB
IxJodu9GFMHhnRT3nLlz5kfwUV5E34Uhrj/xZqfyiU6qemL8u16G+NodOF7i27beGIplFZipNV62
op1atzxBRiKMdkx20EjNfTeJNuKYrQPD7ZOZggkjEfVpDirR3NPccfObdAiDLVFR22SsHb+xjxt5
jpcTzk8JdsCrCuEE8bE6ap/lB+CGftX15g3aNhbD7XXrLmkZUhDBO8H0DYJ/chem7qUkhWYiDezy
WMna72/zvP3KSsEyPwQztOqGegPqZBuA4fNs0nHj5YW8zWV3N1Jo+0aog9+YadtEmD7vAwWGhzbv
BEWlJato2acfXAaJ8kBGhyVp0tvSH/LLRDVDM3E2L6MYnKqocYYoxiET+RC+8Eknd1PkFL/P+7nF
XGayDMoeNOZpyU4tLvjRHlTtc5kli5y+nW/fso2Y6TJftBykhcUA32j4kYjhkyyFuI5ngK7P92Ab
wRqf3zpHjZeaFHVCt9Tx6ldStGGfFariG88Llin3DOcGky+YYKt2POmKtVfzTL607lTt9FT2O15R
kQ3gTdtYuzZjrUN8MxRayW4a8oGfWJ0vy3dX9zG/SRIZsaeplKr+cZnFDB8HpqpOZhSF3TIoOTNv
nPelgCLi+cZtY/D/HQP3AyQmh9k9CQFFl0QUV3VVf+4ZUjDnO7DNt+HgErCjaRxjenLnpFnAlR/6
Xn7nug4bNx7rbUMwvDzxuK9png4npub41Vd82M9CkNtpgLzO+UFYujCrjsmMJCuumcsTRD4+/gXl
TQ0IjZsSseR8DxYzmZXHUGWeegqZrvV+pgFqwcTwfUIr/Xq+fYtfmNXH0DCTNatp9b2N01/FGH1I
Vkl47nm/PH948jy1VWdrG4jh320x0znuVXUKi07Lzy2vfPDll7Xmf86PxDYX6/c3XqddnaSLL5en
9UUbxMk1MAUN8HlIUm28gNiGsH5/00Pu8zmEPG6Bx2wBpnwdkWHX+SiWunCuDYfOWU3iBEWdJ1Gy
GkMIqq94jb9003YNlx71MhdRq+YnLsg34Tc4PqXIvlylrh42spw2CxlOLQoU6RKPzE80WSp/F7ps
9m4D7g1kw6dtHRg+LfSE6qIUHbC2llmu3Xa/zIRs3AXebz0w61TzoHM81ajplActigrcPk77DNf9
y8QiArNMFZBaEHZMIT3xesYdQOaaLVdFMcRbZDu2Aaxe/maFusJxy5Qs8xOII/knvtDwF845/Pcl
HhaYVap4Jo9brvv5yV9weUmcSe25pAEe0XERP9+FbQCGE7fu3Pqoj6Cn1ne6cge8pT76k7ownAam
AAwSIW6vxKg/5RxxmjuS7ReXso3lv/7lf7AoJDBrVcdx8VyQ7etPssg/kjoGkfFasSpRVHrePO9f
IgMTRsJj3Kw0idUnsK7JLHH85KZJAymyLpn4oU31YyT1fGyr9F6pfPOxdI3R743LcGuu56YtHeqd
yAjtCL+b670AS+Zdm5Zfojp3N8xnm3zDucmYeCX8AkeC9VFRthQpPQimkR/njWeZHbOoFc/jImdi
Ll6oCPRVS8fHhIFjOpH51/MdWP7frGnN8ybvkEAluFasJ5qkG+L4ZkkmvRwv68Bwb0HbyE0GJz9V
cUfCjxqapvR7Kvqk3QivNhOtC+BN/JhHv5jA5aSwgFEONoPgPvt7bhrUZnLN1sX6/U0Xuh9cB1Ks
84kKAuG7MdC9c3Bd1vo86wXdlMKwrFmzvpXXQeg1XbycRiQOrlCI8cqqpX2A4sSzUyONdH5G3j8+
BWapqwZbuTeHY/FChggwH0qYt6PaUa9hL8ODcJW4qXAoucxBTJWYBDzVKR53cuxPqvrGIhTAZaDY
Xa7OD8a2fg0311Cgd+oixPbXKS/ZzVA/VPuyWZKNtwbb1Bv+nTed4xSiK144+BXx6IoUbtqKp1Lx
aMMDLT2YBbDgjw3HREX605L3ItqHnSb5jzGXTrpzccnvf11kKLMQNnFdoGc9Tl9ctyPiifmxKF/r
sYuKyxzdFAjwWzWNyAIXL35M5Z56pbsHKuv5/N9bPMMshBU9aHqwpdLTTJpXAbR82+DpM0zrEEos
yA2e78WymMyaWLb0itV973yVVJbBocUL7gBQEnR59+c7eBfBQwAB/zeQhC4CyKLz/CmU3h/mIC2B
lOCH9ekeok/XM6pBj17Ybyxd22iCfzuby7xW3C2DU+LoItM0/D05QN+dH4mtceNgXnnCiwuvCU50
8JZf4KuRt5WTb6HebK0bXu3meIoE+Ex94jxOniH2pYJdU+bdFibANg+GVwNK7OEBtyq+tE4bZhUD
Q5PTZ3RCZkjjRnNonOJ6qIctgKLFxc3qWeLRKMWzvX+SkiugooPxEHJWZ2W3idexWMwsoZV151d9
q4ovrCPVLZe9c9PP7VYJqm0AxiZecVTEDJAIfAEOub32c01ug3xxka1jW2kJi4ebJbS0ggZFFMzO
V1oO/YcWpAD7PB2n67kfgdlNnI3cgW0k6/c3W3mlHQ1NDRWewFQX8SyhHCKwrSJN5gRR8nLeOSw7
rAllyxn3Rn8pgGZqa3ZwCe2yaPSj4wKa8EnQK2/It07XNrMZTl7pcBqHETNDBKKuVw7ljpEguXIi
FI163aa/2+xm+HsooY9V5y17AeUSWG7nXB8WgoxCmoa/zhvN1oPh8wI+2bp+qj+1EpeAxInH+wFs
WtkS1svDZV0Ybs9Ri9JDLzk6+SVegK/GYl70bgYZWbcr62VL090yJSauba571MNMXvHSC14fAqyG
/YxK50jreRfjxWbj5GOxl4lkA1wOMk6FZC9B27MDBMuSO2eMPuMutwWef7/KiwQmns2v005EU4v9
UA4vvo8EOuhcPgJXCjDgBN48oZ3opqHeH4/6/KOSkDE/P1GWaBatpn3jpUnsp5FbV8OnfAx81JFB
JB0EWsslrBoYlhEDRNkv1HVoiXpVAHiKuhj2Zam21Gn+svC9c/M0MW1cEwDcRxQk/pX8G+PFPYR9
FbwuvRvcQzOW3YZDudRZns/iBjRdgFfmQn53C68+0KiG+qos6y/eSL6ARQNSKyl1LsPlBCYWbkw9
Ty+FR04+LhZg5oAOWJUp3Gm2orht4owwwZQiNRSd1ScSQJKcpoE3ZF4M/bQLF4YRJHhUUBB/9uyF
o6M4k0uwgGCrE+PGCdByMIiMCEHAiQQMb+CfaO26RxoU3o70/YDiH+XvRFP80qg43uGKVGx4scVg
Jh7OY1QFyVCWEAMqIzx/BbqpwJsERveNEVn2IhMNV6FEpR9oiPTLCMBdHuknWjbyAWWNj80c0/2S
5u5GV7axrL/wxmvdWNRFBM3RF7fGmo8pxMh2DHjYrXhka9+IChppwTGZYudrwturMIyGT4uTp48X
hRyzMldKXfKUdfpT6HjB1RDrl7/muazxdURvLBOWpZxpMvknPODec9xUrxrZXvYqFZi1uFXdjg6f
4RPu4LA7nsQPumudjXdBm80Nh64oB0shgvBJqgEaRGPffygnuiVmb9nDTCwcQzqW0DaNPkJCrWn/
0DSqEu+YSuZV83ECASO58L5iguJUUjHepXnwHRzO0XVUFDjxSafvLtPyDUw0HCQFaN/K2j9VbjR9
E+UaUr3J4Vv/bzlU/AcQl4x50aa4b7UJddk1pyMYD4i3LOpGOXFV7osxoVs8zpZJN9FxLPFzpBkb
55l3BKpCbt1Ny3Xqd5W/P+8PtpOFCY3TpYz8hUzzR0k89ZONrQh4JovZn5E6X9J2QCF0iqieqCSg
OGh0SZo6+wo5xHLcDU0Zb4VHywoMjLNAns6iDcfBO/G+qcs9hCv17VSDmmmX5sTfOHDYJs9wfz2G
XDHYFNK5qCilbCy8w4gnzExx8IBk3ezKLe0U29QZ9wHp8omkYEg4sZSH8YewxNvHYZ6GZasI6V2D
RaEpjUndviIaxwiaNWl1D9BRfVsn3nOomvl4fnG8O4QoNBNiIWAI3uTX6EFWabfTid/uo5Wk87Lm
163/TSxu0kahYtZTNOspyJpY19GDi/LbC5s3NkFSK00XsOmiJKefnqH/Mu8Vqno3bGOxvpkHG0o+
euUUofWU649FUeHf2/nT5GEQl5nHcIgSB6CRpkip4xkDIsgHkTiF+hz+D2dXsh2nrkW/iLUEEkJM
qcZd4jhOXHEyYeUmdUUvWoH4+rfJyE8xxV018cADqdQcSZyzG89j5RZsZm0QVjiUjuJ1mhUcfF8o
w/huJg9zQAu4XHnONbkv7CErDPquhzxAAz5WFAs23WYzab7gdZJvTNLaCKxbsWLuJOH/TJHKbjRL
I1S8P3ae459n19s68dfCwHrqFsKZxVhmQRL1bv865Z3zMZGl3JA3WGvdeugOSre9A5GDBNiu9PeQ
AUJPZSWumx874aUSmgXeINB6OoM+ViUNOXRlrvJI8oJtcW5WxmDnvGJ8ZjVuMuEE9adi+uBAdfcJ
3lFXvat8ZvtpdqgkQTChFhiEWzy7IokzCHb6bCuptvbzl9vizUEEZm8rRkU9bKJO8wM8Wpqob6+r
TOLnL3v3TfOmoklTjZpBNSxZslBj/pV4pthY4bUfv/z/TethB6GSnAT48bTyfjoiLve1TrZQJSvx
ZVM1cz/jomxr/HbWAO0ol3J3Ktu7XjZb5gtrA7BCeBIVq3vWLddvO/vR4FZi9x8ssdeat6I3ngaS
NnQ5gIIZ/Kw0Fu4ewl9bCPC1CbLDl7TK6aUb/06Qm0UNEnqMxQCNqibpu42vuZUu7DSWGjovQ/Ik
/g2UY78P3Dg7Bsgo3zA1eBu32cok2Sks2vROOgwEEeZ1xVNNqX8DNYstobC11q2buEkN3Au8FpuI
EvGhLIZqz2ZU1S7fk+9+V/vMTlHRgKJkGgxoPYNuF5gKH2XHHgYHmkGgZ9+UfIvytzaMZX3eRJrs
Z5j5yT8n9YKHD/WU3PAOhieXx7G2zEu3b5pv0qIgOTG4yrxmobNlhTri4FZHv9sqRK11YV3GAhwe
N6+G8d6MuAyGmP0gstTR3PVXpYWwGFYwByzTwKrGGARX2KiR1Hm3X+Scni9P0toaWNEsx8C4YBDG
v8s0+DpmIHbCwWsL5rvWuBXLkBGe/TQHCzLSDt5YREI3LfKKApSny79+uVD+Skj6zM4xsUlDHqmq
2b2q01uAGqNyqE5E+XdF4327rgvrUS1kMJqQJhiD6LtmP8jwKcyT/qdXtR4MRBx/40tqZa5s7iXE
74WBNA/6+SNEUHsukqtJtUWNXGveupJJ3Lgja5Yjo2sXMIkDJcM6uA5PioWwQhlckFJBzlnfe9Rv
zA4ot+Q7K8Yx3jiT1n7+8v83seyZPHZBMcHPL6AQEFX1WBzA2t4iza3EsZ1oKtuw415r2D2ZW/5U
Dm7+UkKxlILLlpr05vJOWhuDFcppjDduPhXj/WhY9zNntOh2bVeZjY26NgYrkvNkbrjotL5P+wlC
Uh2UesfUOTp+/vW6329Fc45CQujPpXevdBDupEzMzmlqs5GOW/n5dpoJ+nE8Kbp+vOdSfxEK9Wpk
dB/pBFrA5Z+/1oEdyCFoAHDywBY10Bnu5nFOo1oCd5jxZEs4fWWJ7fQSFjMOs4To+3LsJGQvAXtW
01UygT6zM0tgRFAOayR9L2P+7BUUvFFeXlM8RtvLpL2JLzEkSQpBo/jYwfn2BpEmblKSPftZv8Xn
WjmqbYKl8Wo3GVzYAXfpeBwT/qGpS3ggIVeR+Bt32bslDgzCuo0V17NDOwn+03IdtF7+CfXpD1Wp
DyAF3ABpc2zn5PbyblpbaSuY/Rzf3Q7sdtPIVdmh7cXXwAmvezxSK5KDkkPbdHRMAtwGwAJhUSFZ
kU8b3Ju1OLDCWHBobQN5OSdwL02riBXxLcerJYKq/UYorzwgbXIlGfpu7pWL39+65nPJ9K1DimOT
589cN3dIkB4ur8HKSGw6ZefXmderESNxJlfu/MyMu7xhfFeVM994Yayss82irMpK12xUzm8DhTr4
TwzNfQ+Tr9frRmDdyk1Ze2BWgQkQqRKFpbgau5tEd87zqPl17wpbpYxxh0JaUmCS2tonBz8EyFYm
pbexm1ZizjbsLAto6cFmEc037nAoPcfdp+lnSZLboKv8yKn9B2AAN47wtcWwAnxoQCtflGEQGKCg
v5Sw2jzyudxSDl/bt1ZM47pMDdBAzm82TU4Ukmw4uk3b3IxyfCFJ6z25+Ja7vPBrXVkh7gPd4oMU
ioXX0EB76Qw0MHqZTHvRJd5O60YdZTNu4fjXerNCnnLwokwRo7fZgLVk5I+E57DHyJ4njwLuW1+X
m7S5lYnU/YiCRy4joshZIXZ2Ors2bWizKomBzgD+oPV+MM4unON6t40pXLmfbE4l6uMs6BcKKMoM
JEpRv4AudgLYGQoBzX7RM0g3jq2VXWx7HA46g3QG2CBnORB6l8BfEsYKs+P31x1Zf5Erp06Aj8Dc
e4gzfGo8yDz3Fe6pyxt35cy1/Q0HDTxkm8nkjCxcfFMPZRblieBHlLS2lKTX5seK8pRopjqGh9o4
CjCORTI/1iPbMndbG4AV5LHDHBo0U3IWptW7tAEw2dR5HrX+ll/JypFoG7kyqGNRCnq0jKbY/1Zl
dBcrFPSpBjkg+Nr71Wnbx3VtrqzIngNvSdRweU5M19zhxE2/KFolz5cXe6V1m1BpkqKOUYRHBDeQ
jG9kBLTkXIfRHDshvy5db1MqWcYBIuWa3AOQ/jD2oDsuspQbu3VtAMuB+OZZi+cZbHqkAT2wAEeK
FT1yQRxJy+umx769dSNmNSGtjarAcDMG8MtwZE42XpgrG9V29RRF4Ey4DFwZCRAbPvCUGWhCBxTy
Xi7vmq0Hzlo3y9S9mSJgQwDOZlV27sqq2i3yXrEfkvtqAmbrummy4hkcuFGqqq/OA6S9oqHqvYOG
/c3+utateCZdjcSYGbJz00JWCtpSxZ3uNgXp1jaQdU8Ll0BGmpLqbIa52E8BNZ955myJhK7NvRW9
EBwWysuUu7iDefsldwXJ2m/TOGyh8t+/1P6iUHo5XOt6KfJzP8ciapGkeWg5e+Cxq5/gAgXO6eVF
eH8gf1EpOZSHa9bk7r3ssIkgaZMecKMhfT9ehW72aWhFMnObEdkxh9wPnqngWu3Mt5LSez/cFNFc
G4MVzY7SfdYHRXFWWfwRXg981xr33xAc0avigNqOn4Z31HfCXJ3x0aJ+lr2hzU1gSHCVuBCmyIrk
RnvClzKozmWs032qEGdBo+IbUTXlVQ+8vyiVC7RSSehInZlSN/PUxof/UNX4853+dzb3Lz5l7hYt
oDNsulcNfviRKhToswjUsRF5P5lDMfO+rKZxfoZybwETqlFPhbmnTdC39SF100F6Bxf6RLl/M4ai
hquQTCEc1O40AHbNTz3k9fzoo36OajnJ3O5+hIXeq8xAnIxUUfq03ruhVzrf0xk8Wm8onOeMNFX+
6gL34Kp7gudgcuPlRsOLPQF+2BcH6NgB0BuV3ujWX4tsnoYwKts+zI59Gwbuxhf1yt60yZJDmnUQ
tlfVOYXE4C4NXe+pyUYT9QoCSVeFsE2XHAA17RqnciEfO/CDoX7iRJXL6o+Y303S+/vHKRVWFPv9
GHrSEH2ehR/vRxqfKpNu4XfWGrcC2FSV5srP3HtYrD8O4OPtKmDvNj4911Zg+f+bazIP8oZAO9z9
U2loaBVHnCCXEUBf7fL8//lIemf32xRJGiiHlKQpZJSFBu4vafhEkokcs6L/2EjQtQbstz1tEn3Q
fj1FfjPLOwhAzjuHJ58qeLPvAJMEsy4XB7fge6r9567Q5t4F1ml/+UeuzYJ1lacwNxfYiPo8VUMc
1dMkbrxEy0iT5CrWtk9tVmUMIRWtnKE8M8Bh21DzKCOAigd0U9tmbRDWnT65ZmprGQzngpbyMS0R
vs6c8HvdBde9DKkt/m8GMxXh3Lr3aVk88z/yeNX4cnkNVrZ5aD0a4IQ4hcp0+Rk8SoNvVM14eswy
oLs3hDVWHg02Dk6UhXSdQqnzoIvpwZfVgw9q+0NQZNkOwovlxl5aGYcNhhPA2gVK4vWMlMFTvHym
hvV1kts+tTmhHkQQKlAc9bkLsipq/DLb9d4miWNlB9mEUNb2TGsIdZyZFvWOQToMOOiFb3wVNxc/
3zrKAg2PIyLi4VzTkQKhMD0WY9PtzLaK39oQlv+/Oc/iksluhOzI2UBQ48WpAu9bWCbYTw4rAGa6
vFXfzzv9RQoVeWdmt5/UOY9ROuUxJBgSU/J71LRrkLn6L+FEht+X+1rbTtbRBDnWgUi3Kc8Ta8VD
Dewd2eGJNQaH69q3vjNiLX3fc8rh3JoUCiGMJdOvOavpVQUYGliHEmlDmsWiq86TSx+SJC6OVQUJ
IA+X/OXfv7bg1rHBPFVlELKpznka/4b63BzxxbLy2lQEHE/+f0elmrA6YF15zoRf3fg+IXdg0BY3
l3/+yvLaiDi3Sbp8iE15Vj3c/bxQV4dJxluKr8tvfOfu/QsQFwegkIS4KwWBWlFaP5QJ8JVle8ez
7FnV/p2ev1JzXe2I2oRQk+gywWdwe04FBDxqmPxVHf163TxZcd2RIA+5xjJDifo5oPlvqBRsRNjK
DrK5n6mgpZm6qTwHTqf/AEN52bk3oM9u6eav9WDFMLIaKBG2aXsuc672pEEJW7fpPmjNz8uzs3K1
2VYGUjWtwWu2PROdfoJd8bM/9o+LO6Hjs2tUIXzoKf9/GAihgqpNveZMA/CpvFASfGv411VA6F/m
Ba6nynGah7Pnet43nofm8yxN8+Xy9KzMvw2Mm2A/x0LpN+dUj+meJ/wUBnCG4bHcgqGsBJqNiwNW
CjIguA3OTuLc4o57LYruFg+vj0M33M6++j3R/j/gs1ZODZvmOc91zU3sl+c8yKZPc01CP2rSsU52
lydsrX3rnuat4nBqG5qzCrsaxh4m3+WuIzaO7LXWrVjmvVPPopUK54STHRj2ab4L1cy3KIFr7S//
f/MGEFNFZhln1VnhqvHgwRL5alPVc61xK5YbEraxm/TmPoWXLYQIHPjtJFss2rWNal3GNRFzhkJg
dZ4rlu9I6pBdPha/kHS/SunPp7YdQd9VKi9m1pynvFe38Zw/wye82Ejtrs2NdRdLVwSdajQ+5yew
EYYQ4uJOtulLtdK6DYrD1+9EZlI0Zzfk1T8Q9A+LiA5IrF+1523a5Qh7Eai3tNU5qdKXAQ6CD52b
XUXK86mNgjMT7QIKibFzQFMvCoZc3YQgg18XrrYFQUxkL00SNGfj+uexZ/dNugWgWXnq/gWAc2Au
MZiwOZdSfR9Yfb+UwDuiPweqfoLaysbOWevGCllSheB/0LI5N7Mvdzxh3/KifyUcxiIs15+1nx2u
W2U7fOfBn/RYeGmUhunvMUcuNKr1mG3h4Nc2qRXBIkGm0kmlOOa07Y7C78mRprDMuO7XW5ewV7ZD
GJigPiMVTR7arig/qoS5++tat8J3Shsy+oNfnPGKhnCL5kOFinfWXwe0+4txOeQB0Q1kkM8CNijl
x5KMvHtIpjD/fNXvtxmX8VwLXas4OKYJ1LS5SoYbpyD/Xm58ZYfaELiRz3rqXOM98Cr4CimYY5zq
2zRv/+GBu6tHct33gA2Gy9xCSVU73blIgxzAdBBgs50yJWpkl8exskH/QsQxgadcBR0QAxG0vA9+
I7O8VZZ89xmKbz3r2cDizueQe09/DW5z4GH5vfT7AwB9N5p2G/Oz1oX1dkjyLiQ1NtEv6FnuOQz0
WJ5/ReJ4B52Yrcfcu1OEYSz/f/N+gPtuXMlxYi8E+JUdd8tTT5Ftv2L+0bh1AMXCR/KzNuylLjAp
XgO2IbyyNpLda7/cOn1a1OjrfprHl6H2fyYqzZHAp1tg4rXGrcOnnLoamDRvfGlQ0UaJoo9ic62l
5R/a8Zs59weYoMhZjy9JjIqelkTtMtlsqUet/HS74N9MwcKXI+PL5A56Lwj75E/zlp7ru7gIGtiV
fgUXZQGtx/Gl7fovfd2eRA1Tx4l4cHIZHqsciTrpA1R81f6xpZRRaktlyXl+ApkXzKHEceZuFzqp
+nld+1YM09qFsBYYyS9/pDQSHneRSfXL5cbffd9iqqzo1a3f98HclfseyNWvcNzI9wF8QG/65t/L
Hawt9PL/N9vImWvXcA39npLN+W4OUSWLoPgd/LqueSt4e915blWU+P1OcFfXWn3KYA6/kZ9e20dW
8A4dZIHqrCn3s3DhPSPrnYrh/y3ikB4MmO7UG+jHpoTw/nWDseJ5dockmx30V7usPyrHax8E968N
OesxATIg9MSrsdyPOj+YUN1O7VXfMEjIWRm5StRMjHDs3afggEvS/KJGbOz+9zcot7WTXccrMugc
hC9jHdD7SY1Qr/YJ3XUMZo2Xp/19JQX8/OWF8WaPCllDL60ug38U0rhOdcOIEzTVbuzcRDz5TGW5
3GV9R6oxwmumauASU8msHOA2HdQ0O07lTPnWlb02YCvc5yooYI+GudRNuA8EPTrySPwt/Ze11q14
h1O5Nilxiz2D04U8wOYkeyrbeXrK2oE4V+1jbuMDFAAatRsCxgJ3ivw4Zbn/bcr4fHd5udaGYIW8
i2qCSuOq2MuGYZFYyKJijp+9mm28aNY6sAKlLDjM3XQKQ+0g9R/rLNd7ZnqwXMmw5VGwtuXsOnvm
ouI9OUKeWoYKdXaQ+PivaQSeYqh2rVukTfkQOE5dp/s8aYu53kmFEsduMMzx610OxKu4crnsgjwB
HHiAHg17YZ2pIcdbN3Mw7OAeVJDT5SV7/xLgdjWeua6bZGMpXmYwwWD5XIZfKhmLDWT4WutWxEBV
Vnvwx5Yn1Q1TxAF5Rqqbna/76VbAjEAhNp3O2lMcN2VwGN1xkSlw6XC83P7yI/8qCFBuF+NN0amp
84L8F3Fy8Dp4PioCGdOEQLkFhfWCFbeVD9+SDRDkcqS9052dNO4Bw1bUHfwTr4tnyaBHpKvyCeWl
OnK4+VqOeuMMWN3hVpj2Y9pLlgzNz6obHqfaB7gwva1lAW306kEGUxTAiDsJn+o+2EiIv39dc7ug
73mEksxTzc+S4+MMD9abaSwfuBR3YDc+LS7VtGEbZIe1ZbOu6tgQLiY4IP0kxjzwev4oIGoduOkX
WMdudLG2ra1jKOyngPkInFOQoJ7cKzLu+zzdughWWreL4kS0PQDhAo+YNNYJjhf4iO8CWGENWzS4
tR6syPGww0Q/1v0p98ox2aUu1V1UeMOWLce7GX4wC5Z+397agUhoEvTOi/Ro8BiAaR/BqEPtS+P/
CyREvPNmeIcbAdweSJfBxmPhDzfqnQiyZVEWHYWQVb3ax2bUSXwqGYs/Qeslx7HjlP1iHZHWqnXS
vSF+1pZ7CDwM489xSpzUx2yPbu8+DH09tz/KpDLuP6OueB8FEFl57XIvcWSkKhhSASkGpn1OYUxf
avE4eaGXl/sCpgIarjm6rcrvoZCAjR0cr0rVdCu0YOkXwIdMBmHEFg7NP4JMUATZogbV75y8TcIm
cmDZjjRwYng85VvY3rVjxdqr3CEdU5WPA15UH7JkwK2P0EuQwIJZMESaEqB9L5+XK7vKrhwJT+gi
bz3xgsMljLxZm8h3oP94ufWVq9+uGs0eDq3WUPESDubRrYM7HFIfOfU2TqiVU8OuEtVcpqxn+Xga
ibmZi5w/gNfdHaCwYI4s8Dd6WZuipfc3gVHyvpcQeCQnrxycnZoF8AnK/3F5htYat6JaSzcp8FPH
Ex7H4bHVrYlGSseNM29l/m00TZeUfGwmP35BRnj6URgnc750ul/oSxkUCsxVWRluw2pKKCUNMJyQ
J+KSf03hQCDU31R/WhuDNf2KM8PzLHFehKa1eiJzn4uvLbQDgn9r05JuI0G/shCB9XHKaRY6oh2C
2/YXedKHy6u7Esc2OES2raocyKr9UBO/I8MviN/sa0fdiCEDQz3ZeISsndzWacF6iKaSOOQvC0M3
ncDC7qDpNiTVLkE4dxQperCbjzze+j5dGZaNGDFZlkFc0MlOAsOKFai6YvwyB8WTaLPjUE5b325r
/SwvkzeRNzaU1VBEHk4ddf/tFP/gc6RSfPeTHKunQurrHrw2iGQgmldO3KQnmULNf4Z7ZJ3yLeTl
yr6yMSP4lJ30hCrJSxGi1uOxLI8ME18v76+V2LAFlVTm87H1q/BHK+mDkel5abrWw5frml/G9Gb+
4QtQdh10gn6QRt146ecl4926V775bEUlPuGZrJI8/BHX4sjStI3gOvHbL8XTnGx67qxNvxXWYwHY
uMxG/wS/28A74wvA+LeBi6Ltxu2w8kq2pZWVbiYCV3fcQRV/njh9WGK8cOGYljqP2jc3st3qamW1
bankRhlnVsEwnbzZg1ZoFsPXMY2gbtzHX0I4qPs3l5d9bUjWnIVmTETt0fFUOHqv+uCDKNRT5kyf
Kh3eLp80Q9dszN7K8tjV+pQTIYaGTSfSgEZdwVr1PxQL1sZhnYtxGTbOVDjTSQg9/w4cNf1D/GSk
D6LsIHAyxXj2wH5qmUoDnON1l6FdxU9Dgyw/LBl/BATsxABybVFWJVs1ipUnj13Eb6Azo1Mw23+E
YjhWwbQnefhRlAOU3a8qBFJul/IXt5dKm2o6TU1/t6gMzG35vHzuuQQw0GJLbGDl1vqrpi945QJx
RX8st9ZywMPFsI9yZx5uqlbdZIP7g04+O9bdVu5h5TqxS/2iGRnvh5H8AM/m0fP5vpk40IHl/TIw
OVzl/4P5s05NwBEBqNRkPMnZkfuYKWcH9N1WeXNtA1h5AGbGeGKqDU+QzAC43tk1g3qYqvExTbyN
+P9DeH3nm4xZB0BMYxNWQxGe3GmKlk02qvHVDeUnndJ7T2LiMnXf+xmYPGV59OJmo0CwNjYrC5An
UO3Ja/Tb6faYE7LvCLuXvvrBtkTqVs4bW3N5TOAbm46FPuk0PKmsgTwdCa5iKFOcHP9/XXbTGCQB
4MwnIgiPFhmTBBZyEZmmjeT9yq+36/9u2wWBA53MUw8teFSAvO42hTvnxmN15Xr5CwCQO35BeKpP
blFBVYSUX2UOoCXu48vXysrq2pX/scYnu6pkf2qm/IjKyeNSZu1K/9mgEBpd7mNthpaxvXmxgH+u
WM6C7kRYMzwkOSmekfsfNx6KayOwIhu0OQ8arrk4ua3/YXawcQrjPZe0/o5L/3jdCKz49sEshUbN
EJyoU9RRCsuJCDjRfy43vnICUiuwXdZllfLd7jSx5uQx/7wEs/A7PEx7/z9kK9eWwQpkWFwWVRLz
7kc68R8eh6cyJdMW5nttn1rXuuC58Ixu/JMqfBg158CZvdbSkd+80Jl2lydqZQC2Eo7rplOn8bQ+
NQ3K6KjxiJ0XjxvP6rXGrc8aoocmZFy2J5KbF+LWekfj6SqNTMpt3RuvG4Upm7I9jZoAYVlLdafH
6lcVx1d5WqOHJTrexNgoZwLld9KeghbUtcFNVJSPTrJjYDddOf1WGIsx9WhR+O2JToM86lF1n33i
5dc9Om3pm3asAGiADOApyXu/iEAQb+adgZPl+fLmWXnZeFYIdzmhZkrb9oRIg+L+9FP4TpSqai9o
dRNkwYflvTEUan9dd1ZQdz54mVlIe9xp6bc6lp/cDt1oeVs62bFU2bMz+A91voVkXzlDPCu2Y04C
Qhg22HKMU1HfmEIfYl/czSX96vZqI3W1FiRWlI+QAih0w+kphdD6js3gvSSeKK7bYLbgjUI1Q/lJ
QE951xnvXpdd4+7AI67LjQ5WDilb86bJClc6jVufADj4OLiKH3Td1AfK9OfLq74yP7bsTQWFj04q
dOA0Wt1JV+KyyOL59nLrK4tsA90AEJNTs1wUy37qtMyjopv2y4aCjHwdoTx/d7mjlSvV1rwpGsBs
WerXp+V7xgv0l9BPn/smB4372melDXdj0pR0ENo9cdHeFSauooqnn3rkx64+023Um1EtA7S6c09i
NNmnLpTpoRJsy7F0bZasEB+YGELOYnJKYyhxsGHce2XzcZirhz4gG1nEtQ1lxbVL5xlCFol7KmLQ
lKNRzMUt8KvOz8sLvXIo2vi3FBV5xluPnDqcRnCj+6QmpSOFdxPoAHu39n/QrH/MIGgSXe5wJQJt
SFwqckG8wSenQfv0OYSM1nyrAtfVR2iPqy1Q/Uqg2Ng4sFM4TabJ+44k01HnwVE14+el0jHV3v0g
yufLg1lJZdigODHmkPcfMHtDUzwbqJ1FJQ2ONOg+LnkZ3MY3Ad9iua1NnHW/p2MIFnfced89Ut97
I/+azfyO4XPg8lDe3Wec2m9QJmiRlFnhnLy+wpkSOzq4zZo6JsfL7b/789G+tY+lrNNkBLvkFcUI
56HzkH7r28A5NI1XX3O4owvrbmKctDBgFeKr4K74SGjF8Wkc99BIhiTgcBV8DUUx63OyGPTQen6Q
v8YD646e26cHh6JId3maVpbB1mAkjiJwiW9zuCeWJEY5aC6GKGjCq5j0+PVLwLx5JXppSPlEFFxf
XIDZHkBtpNmNHAen2bii1gZgbVNYsHgsZlTdM3ekH1LF1PN/MJd8N+Dw85fd9fbn67jmXSpgHMYq
CI/XzByDsq8OsYb1i2rg7ZAzOP2G3lZyamXb2o9SmflhzvUUv0CFs00fhrr008hQ6Bh9dgyO/Y1l
X+vGepuquEhjkAcUfOED9YPA5/ej7Ev6QUK5f+OkX+vC+/+py2YjsRhT9upIVn9VQ1DcSEnmMsra
bOOuevc+xOpYMS4ah9eNmxav6QT9eVPCA5t0UPtrtPutQH3+ujj3rDg3pElbxpriFbKoi5RgWe1T
UXwfZvfKHux36Ah5ElE2dfZa9FBGXNhq1BN8N8MZ43KYryyG/Q4VzBe9DHT26qaCDfczBzBuB3yB
ig/cSedp49BdWRD7NQrx1rBwe67uvdKMD7IupwMfjHiIYe99aHi18VGwNhor5mHGVXcpD7NXj5Dq
rhwyctBzq2+l229ZrKyNZOn6TeA7mXFz5jr5q/CX5Co4r7tMa5CaNf03bNsthMfaSJZT7U03njcH
U6Ln4lVkqadx/OJ43NXELx5qAvmiy4u/ckTaj9JmblIyeTFcRT3t3Bk+fOk8kVzzFc2pa4W5x7wk
i502+CBN3fZ1JLMBIoadU8zu1mG19vutMC81jQfp9LijwJ6jUdG3eJjCmqDb0rlYOeXtRylsY2MY
u87lI6NA0w/iKc3UAzDRt6qIvzO4QkXURWbjqtWwH6Q5c6Q71V356BW92KWdlJ8AoNv6RFjZUPZD
dIKhBRunonwFULi/hdxU+sEb3G/Crf+5/PPXOrAu9MqZ59HRU/nqkuRbXc4OnIHwrAKOztuonL37
loY4nxXdnhZZEVesfE2Ne9MOEK8SdX+Xka8jCz600PCKLo9krR8rxPuxrMK6UuUrGJnTz8Z0Ypfl
hd4Vk/G+ITUwHvIuuYoOhUFZgS6IK1UBRsVri3SGjmjmOuc0z5zj5bGsrYp1n3eeCSgg2+Urc0ZY
H0zQOiSgPIfwx7ncwdpkWWFOzECnkLX0J8AxkNag9Yc2BXepcCFrE8qvzZhtoUreh7hiqqxwb4LM
IwPgf6eGgl1Nhlblx7woqTmOSoYR7G+DXy2gJ4CoAV+dR1mjHZBbr8Mmo3/7unf8oYpnOTwaTwyH
sdf0k+vP+cvliXx/pTyb1KG4n5VSOuXrvNjWBUWfRg6+I6LBd7cMgNa6WI65N5cK3GbaImjj4ZEP
UH8wPvlEZCBvKyGu8jfjnk3tKOeu7VqeVa9K9cln5UIknAEpfnmG3j/uvdCKf1aETl9AiPXRM1AE
Avx0GF3aRsrlkE69rotl5t7MUJBmJKkSUb4OIOiekwyaRg6ULDbqQ38+zf4qnGJ6rGCPRT2PRdCQ
nx5soNUejKNw7qJQi1mYSEyCqdc+SVVHd1ApqJQX1cki2peVvgSqYlFoTo68beIxuGtU0uTjB3jy
Mv/fMmwZEKyAlbTJt9SDV8vnpkat7nPgtF5zDLNu/DRmcLGAFrmTSf9G43FXzDfYxxAUQBWJ0Dzf
F3oemwZJrwp6xpHycadXz0XVQ577FySwGpZsnBlrC2kdSqXpnGlMwvLV9PBq9XlnDuVAny8v4bIb
3ptj60BKHe1znczVSQmIUXkZCqA7g3dCVNQEwtZduGlwuxZO1nkUQ1myD1FPPBnKv+IxEkSy0eAP
NVu+7O+frZ6tCGcgk+mprCu+S1kaiAKUznF08xr2JmYOgfDm3a9aDfKaVCv3bI4MM3Uoa5KpU6P9
s0n8H7EGJXXX0/aj0xPAvS+vz8ri2/QX5UONz/AmP5WeyA5jbXg01XSrxr7W+jKVbwKYzAGUY4ey
OI0GZ38equmH0xr1cvm3ryyIsE4gUhDKBz6qE6tgJFCS7p8Y1Ot/oI3LDkvE7oOaeb8u97U2Euso
4tozTh/O5auEbnAAh19dmi88BWdo4725sn1tKoyHkyaMXZqdmICrBqF4yMaLkktoNrfUWhdWoKdZ
76YZrcIPf5zc4er+KNKk2jvB5qN5rQcr2lkhPMDDSPnqB2Y4BuAu3gIZD3sClQT76xbCCvMhAGM3
BB7kQy7jW0/jg7XgYbvR+NqOst4UECNwkWiR9ckzkAzLG/+ZQIxuiuIcsKCZ/4+0L1mSGweW/CKa
cQXJK3OpRZXalcrsC6xbanEBARDcQPLrn1NvxqwaKiTHcg66lMyIxBKBQISHezXvlkEX/X22Z3ah
KOaDIpd07olELnU/+z041A+J44zycHutLM7XBJTPvKlJ3w7NuXS8D34a1TIDnIZmAlnveozulPv2
TUR5XiKx6tAgeZFFt3xEMRAahrFLx42XhuVUmTSNZQ/CLOYzefbxoj/olrwwt0Jyh4d/3V4ni3HH
68Cv3BTx0PqKNgR2zl1HJJkeiK/2laJbOTbb99e/v/q+r9qF6qlkZzWw8uOsQKaxq9oOkKnbv9+2
QIZh0xEiZ02YijPp3fqJaPB78g6Plhou8fYIthmYht0Uhde7RQrBM6d8h15g5xqIMdi462xfN2y6
y5nD22CNQOKAgoS272mf+dGkN+zA9n3DrKUs3WhEU9A5CVM8HxVoF9rdPPG7inGAWBi5/7j2O7Qr
efwSzOoHcYM0S5x6I0q12LDJyEjrfIZElZLnrpnUYx45T4kzyYO3BO9JUjzc3l7LATIx9UnoMA0I
mTgrnfAvQ7GwT2EIAPw4Jj9vj2DZAhNYH45klqzIBeo8KjmEVd28HzVTG7//7cyQbyLrk6FBZtar
w1MZFaWT+XmfpM/42yLQqMYKpzt6HmvZgUS61Vc/6Jm7hVG07c864Ve2HaY6CfNmkpecI+Hc++lR
FtO47wHN20HV2L0vPPgDft91LR+XKjy5qV9f3ZY8JWppfraQ8rjvNjJJGymR6dymbnEOkV1JQWDT
TdNLEHJ6Fx0brMSw8oGnfRlEY4g+FD2EBxDNp8lOJu1Wicl2iA0rn3MCyEkfy0vp4D2Nwv68A4O4
87TQckssxLLZZv9dyXKHLosqzh2E6Q5q1DnclNudwKP/UaBZ5HiXsZiNeF2i6eDKoDjnpBPPKojc
51Qgsr39dcs6mX14s6pKR2gSnMI6Dj4kgL8fExcV90zU4sftISxxlKlt3HkQpJXTKC8a9EIfVOyr
J1c36lHSTv7luOxr1Ibuxrm12H60TvOVASY+ej6Takxf/ES+W4NC1ch3w6ycXY73dzY5wxegQOWd
W2OYu64mRoX0yrOqYjk/KuQm9d9VSlO2gape74w3Hsxm24ifi4h3EOs5sxRskeUnGUcvshXjI4hp
ri2bgfCOXmKyeaQtjtlUPg5D1rd9lIdnnvTV4+/wMGHLFkOczWAMm5+XivE4deVFxo0nMsDv//W0
Wh5SL/Ff/HDYuCRtR9owfaLoBFp/Ki5dBFrDQ1Pk7cHhfDpTJZKtlm7LIGarSOf4A45VFZ07Lnm3
C4vOg5DchD7oQ1A7IX+8bTuWDTF7RlgcU4muuQhQuqLbq7rxHqplCfa3v26xTLNdxE8Vx2LN8gws
j3geymT8SFRz1qgWXMvE607eUm5x7lg23+wZyUkcKFqNxbNbEn1I2rQ5dU67fPQnWq1dHcm323Oy
rZjhAXLI1AGk0skzCo4iOeQugeQvkT3NNxbNYpNmj0jO4S2LIfXO1ImP4QidBJ64D0S0J1mJh8SH
m4nwhwoK2ffNyAjolTcq0UVLcJZLiLR6mCDZ/WkBZqW/85AZ8fzsKVZOwFudk3lyL7gmwTiZJuns
bzhlm60Ydp+zBPzwYRSd0QDD9V4uM8Rf5j5V0wHyofMW8tg2jGH3Pq/BhEer5kxdp9/NXq2OyRh+
DgagtG/vhOUMm10iLIIUomSwlxmNzc9EMJS5xnj6Ql1oHUCYY4vs0jbOeru9usUk9Mampq2b/8VI
DERewSC4PAqwRmaaset9s1m9wqtRktppI79OAMZPGPvBKzgYDXGVX0PZ+rtq2IIxWOzlj96RKtaL
qH3vzHPyF+RvEWSkJwbr4DVKdm7wDh0xn+tYblyZllNgckgSr16KJkqRradTtKtCF23ULP4Jhr1f
t5fN4mBMUWXJJuBcQ8BFO39IXwhoxL4UkXK28kC2329YOx8g9QjZoebSlUV+8stwehJNyz+U8Dob
DsU2hGHvXeTQVs6MnGenY3+RMScP3IHGezaJijzdXiXbETZsHsQgwzwXk7jkMyHf08oNv8oW7IlE
M/1PABe68diznS7D6Gm7grVB2HWWXv5XCdQjGAKzGQ7tWLbFzzVMSkRy6ikALbcnZtl+E9qnSkhu
BBHyzH4UpfXeB1qcP4Ocgd9XdfZNdJ+OZeeiE1VcCLIg8zvocjXVTpURZ9/vm4Fh90AOzY1Ka3Im
c1rvaO5E6NgkW4VM2/qsB+KVV+FeKls0AJTPXYQrt5wgF1yXAHnd/u2WY2Vi+1wukyF3eXORpfbf
l4nLP9Q+ccEEPLeZmMSn28P8RsK8EXibkD4iwLKD8nVzcVPxo6T6o574k2ZohFobql01/61rhj4+
6T4ogEGStADDzGablG2Whg+AEFg+6AUvptmd5mNZNi8kUuMzEhvH+O6CsG+4ARDnoEpbNOXzTMSV
Dt0TtD3uotEnvonyi5J4KSWkNi5VEP4ah7IHNc9mYcF2xAybDzvhzJVI5HnIuxhSnXyG8XmTCH/e
3n3L901kXzfyAEx06CDT6AE9QlRxfoi94XLfx427fYZ6bN2GSX0OC5d+KNuFn6aEfL3v44Zpg1B3
JpI4zeU3MgY0SSILwmQLF2y5N8zOEgLl225ShbioPsBt4RQiyGihIRdW+qncsHCb6ZltJeAQzcM4
4eysvVaQ6EAalEJe0BLXxo/ghADDGLpl3Kirsq7jbRNnUFNw6AFYua56ydtOuJ/HuiicLxr0UFtB
/7qAb/gDsw8FVWvAFp1GXJKA0eCBKBG1x442fbefBj99cQYFEkKXIEq7vZMWRA1o9P7rR3OoRHBe
wwdAj3bJ3CIm3x1oitegxwrnQ5AMl99JFBX21QMngrzQvtsib7FttOEZCopGRDcvmksM3uOHeo7D
o2A0g3j6RiBtszAjOlB1NHkT9+UlKXyQ3APP8NVtuLcF17P9fsNBREvUCqTnxAUEX817OYr6KtEM
pVpQ6dzeHouHNgGBvoj6OQoGfgaLqH/wvfozV8t8YD086MSqrUfz6hTeOHYmMhDiYAmi2UJdyBKx
Z7nSNftejNK8012GMhwOHae7Qmyx6VhOudmqEqqRpZAabc4wv3hPakC5OFPJzh0BRVqa9FEM4Oi6
vYKWI/AHYlChnyCOJEdbjHCOPrIQP5bcQ8Htvs+vR+NVGFIQPUggwOUliOIAsjqzcwrRVrRxfi0H
zEQGQtMUcc6UiAvVQR/swFGZkk8L4C1QJUW32pYd2tbI8AEUydFQJIN/HvSqLpsDGIq+SrIxCdvX
DSsPI5/VTEIAWVeI1DSm4ryL04DzjWeG7fuGkTMg4fMaGPmLTtKfypMVkIfs8+3ttdmfYeH+1Cp/
mQLvPOCZ/wyaum74jNNbBM809JLuvJSgZLs91NvT8EzwX1iXXaQoCGCHmE3v3LU6uWvo2G8Bmd+e
imfSOrvVFNWF5wLr0ZLoHe0HBnMog7G5TrVPu0+TBFrqLqvwTAwgqdHTJaaqgWOk9AMAmuKM6HnY
OFC/u6T/dFeQuvmv0Q2alUJAb+KFM7//wB3k3R+hU5MGHwp0/oe/BkGmaHmYeDcP3wedkyB69P2w
+4dgBZx0N/R8rn9RGk9LuUtUysJvfurhpiVVUcwHx/G1/ERQkJrEYVAjHTzsx1zKL3wadPM18HI0
6WblEjTtsw/ey3hjYrYjYDgTcPS04TwgY6kC7R+6xsvPnsvzjY4Y29fXv79yVSUDkWXdK+8MBFPw
AIKmmlzwGl+8jYjz7SeylxpeRMczGyHckb50HlB3OkTGUqfFhwRKVJmSoHRmS/K4tgX37pYyj21K
hmvpkLUoiFOpi0yV+kBVF51m8Bjub1vk297XM5Vec9qxIKSRf56ToArfE0J1/gj5Fi+AfLhQG9ti
G8VwMYujO7zC8/iMbJJzzD3tHnAwx6e8qvWGa7EMYcL6IKaSAJRDmtNI8EweRfEv1yC4RVi7VQZ9
+0b3TESfmwL0G/IZqZ6oCrJkGdxLl9D86Id6eKKR0zz3MRSOb++LZddNbuuocEE66yJI9iZUoh+h
hhiTL1Wnmulw3wCGf3EjN2eg2GxAMYxOhozxvvjqSK7ExgQslpKs+/TKEiGf0GmwtME9UtLv2Bi+
K914PIQk7B/9UuKead41M3Sol96/S2QT0Kh1MV+NiT5jKrwp9s7ggpYJSAzF9M/t1bKdLsPuo4CD
EDHAC0KBs+SaOMm0E76U2aJ08PP2ELYdN+28RvNFJxAH+a6XVL9kkJDhkwKp5daVYhvAiCGoaCpQ
VuQ++gpmn6J1vsPN4PCi2qgV2r5vGDm4IoOxn0RzQSw/+vvYiyP+xQnonQU8z4T1EcoA9pLj8r/R
w1wk5KjrzYqqZYtNTB+ptIh5EyEOlVoX+wnUyVnKlqI9gGg53wgaLE9Rz0T0MRWASoa13Qk6wi6E
nVH2KH1chCwIhgcI0Yl9SNspg0yp/DR73ncxb+qGWyzSRPsthPduD0WKi1Ye+0pFyk9rkhe3y0cB
TqdM0yjdQcoGfNpaoK/prmNtQgA14xQcVJKcZY9q34GFpccO7dQmD7e/bwn5TL7uoUr9mOgyhjxj
8D3X7i+ZBuGRC/kSI2m6kUGwnQ3D/MHRn7p9CW8M/uB8h6aMdOf3afPc5OHWPN5mmyOeybybu243
sULNZ+ZCbFpxsqeer6EJhgPAytjLZt//V7vBcwAtyr7GU1JQMFbdXkWL7ZoMvSXAxBAX7JAhyWMR
7cqg9pxDoVDKvnMAwzmAFWRJIaoBB5oAUJnh8FdwES7fapqzGZYJFYSyL4o9Gqc7mAd3X69NizxF
20XqRO8gC7VkoyvnL9qj15W28/8h9Ws5GyaO0NdqHEc0k1zm2eEfXDnKKmuGJIzBCqiKO8NmE0iI
p583pBWS6APr0I9LVP5Upc20UeizbL8JIuRy4A0E1bsT6LhCcCZzaK9lkAGONuzn7dyLZ8IIFcmB
GRRDd5IoVmasbj7mnkv3QyWuEty3R71Eet8MWy9a23TWv7+KA1zfVbTnOGypUOJDmxTNjwp4lcNt
W7FNxnAGQFx2lTv43Wll7AzDsnjU/nBZK7CrBsXcQfF5arbSSLbT5f93KmVSOFSGuJXmRLofhg7o
rqTh7jsedFutjbbVMuKCahIBoj9Aifyo8epscYcnCLgvv26vlu3rhuH3yODlK8PxxXXAHtcN1HkM
vHnrt1u8v4kbRMZFMvTWdCewRVQ74EV+rpycud9f0nyzUGbZAxM1OLNuAdxuBNOQiOQe2Lcm8ytk
0B2GVpi7VukP6CCFeIJTwf+WTTcchxoNrKuruu/jRqivRtWysPf5+yEof4YzumDUsIXQthiDCRLE
Y15BZTieX7q4h0pOS7rHXPMfMs9RLqmBoU3F5D+Oa2hxezK2AQ3b9sMEIzUzkpE6+byMTGWdQlds
MqfFrgGRLVqJxn20bL2+bcMZxj4AZlngrpYX4pc/Z9llEnz1BJ/H4+mZOnzfTltIbsv70gQMcjCx
qTj1+Ps1KqMpENbgwVjBHUPhf9+GQFnCQJNr2ptrwuMAzjGECCmYOxnCMRlmTppcVQMmQ+2nydEH
A5yfJ1tQUosTiAwnIJ20FLTv29NvdzlovNBR1jzePhGWdTPhg8By9I1fi+6E7pg0KycQMc5dfKR5
ozOvF/tqk6XNchhMBOGqlKg4MhkvcwtUlKz1J9UVP11Z/6BT/0XgZNThVuuMbax1tq/uMNXLdiwj
eIRqkS8RnfSu5ck5JP6DDKsPeulRrEWl/L4lNDyEGyAVrkD+feINHQ6QKvu3i8Bv5w5KPfapi7LV
fbrqxDPZp4ehneaSc3g6d+Vwi/n83IzdlmysbdUM70DZGHfoVp1fVDhEOAugxVlTD6vBShoQEIGG
kHTbYje0HOvQcA7lnDQrHxlun/ViUIPYazVs8bvaPm7c/LLqBQAfIOWYmU8f0M87ZkWB8s7tHV93
9o30cmhc+qBJA6k4JYgrylgdPJKrXQ+qAbizvuMZr7R3vm8g0/TD1sl1qruT2yXpDiJux/97S5du
9fn2GJYL2sQSghUhYZ1al0qAEo4wMe5J6ois8ftyf98Q64F7ZY7Uo7rtR6c9cdmQepe3es35o+df
zfmy0Y73ux79xqaY1NNzq7yVVrY9QSjQH46uLAR/5nrx8M6bOnBNfENDfYW6NSkd8J9neZeH1Q9X
5W5/Bk0yVXTvgkCnPXA5x86uohOy+vfN3/AQxGHRXISav9dz3xwUyCbyQDSHe1knPBNrCEQzSjZO
CqQ5HqJobAX7179iivS327/fct7/QBq6EKDBCoqLUwQu9MLoj6Fw3a/jgtf11DTDxkPK4n8CwyNQ
l3W6BwPBxU3Gy4T87S5dJlbuWENoc1xrdiAeS7pdXTRLc7w9NYujMJkEwW6ELWeIsCGv0j0nM6VL
hpBMbeUGbE9rk0qQQYleOAwPhBXABUnxS1GRdyAa80+D1jNSx3hrx3P0GbJy02MMYqqNUM82McN1
sLRWztCP/H2C3EsWeggwwc+wYWyWj5vYQ03qPK2bQFxQL0w/9SFNnCwKSmT+7toVE3oYqSbvi4CJ
y1iLaF+yQj4mDCrFt79uCeJMWsHWCZkrwBh6yYUcdk6z5EgZJj/Xe25NExVtuvsdIsjQvTOGM/mu
Se75aRu04gI1uXLna4Ct6hi48PsmtLr2V/5V9X5ULTxPX5I4/QmJ0F/QDp1/UPBL7kOx1A9Vgk6j
uVvyUwFHsWGttjOw/v3VoGi9jSa3J+wylrT9S8Zt32eyiILH23OyXEt/EGCniQ6B1y7e66L+ukaL
EhjaFyf3ow2nbPv9RoiQ1K1IRlrijHVoMAFTvvcPsC1bHVm2n2+ECD50aT3qDMV71FS/gY+hOcim
6p8gIphc7lsgw8BjTfqESjBQOYEXlN9ViL6/f2a3y6cXOnQ0/HjXMCYGcS61EGDswcNqZF0GIFg7
IPMOFUdPsObX7TEsW2ESDPKYOknhDuyyBJQ968SjT2Rx0a5/3+eN1wDveZ7EscC9wtwwBauuKOtv
BBoJ97GseiYekTsdrz1osb0HQCM5cK+khxSv6du/3uKtTBhiJyIqUWFQz2vGLC/pSZM8PYbI1D4g
ef+xR6/Jbv0voe7N2JsgQ4DWdSrLmF/QilFlpdPUGbAsSAeTeiuEttjHH6jCaKaQt4f36FZ9e8+p
2n+RWo52BL3Dd54qw8BjGeKGQuR3GVsd5d8SdwQX547XUR5/ur01tkkYRt4lNZt6EM5d6Ppg8of2
hKiFn9CTcxe1OfF+RxWvnKzkEBNteo9dkLPu9uUiJd2hj6z6J4mL7rIKXon74gUTSMjA0Cb7aeIX
UHAEO+0t2Pm8SchGGs2yVCaAEJyFMWRCSX1xJ5Xk2ZyjtauJa2fXSof/e3s7LG7ERA3GJIeCpJhX
Npz8M+Coy0MAy9+4Lsjbbz4TJliqfugLcItdWE8+M4bWxxkV4SeBm6mJA7nhbW1TWJfv9X6raSA5
BzfaVI0/WUizeLOVwLYD65CvPt0gGsxrDd7TiYAFB7Be+eTSGYhexAV3niEjgIfkLem7uIDfaDwQ
kqqoI+OOzXyLfco2BcOiXSZrtoRxDSxl1B0ivw2uzYIOm6lRYuNWtW2AYdIh4wWHYA7OKZ++tWyM
dgOeiQ+3D6itTGmyA5YL6ItFm6NSCIedEIh4Atyc9UurHibC/cOyvhHCcD8O0HLpI5yvgt/5CndN
/OASisDzUCa9jEHU7wuPxuhN6ngsMuCx+F3r55ogQh83eSN6yi4s1uoLK9ASvhOs2GRmT940Q9cE
DjpLC67DVsiL1zk/upUjahWuWzNT6/tQLiXLiqC5D14L7Ox/bQZsEYmoCre+6NAL9oseNMmgoNhm
QHY3G57x7RPnpobJdx5Qb9CUB3QlQGI08/2+/h43jZz3tw/d20bjmnyC0g2HOCByfXq0PRL+sm0e
ZRJ5jxCD0FvPXNsghuXPsRbdwsPivTtAv576YNGjrgv18lBskSrbhjCMXybugo5gOGB/RLdYHcUv
fR/OD96yqRJs2wnD9quyImWAau6lRibiQeBR3pXdFlbQ9nEjXM+JE4b9gBxKOYhromP9IWVQ4Lu9
x5aPm/g9CSanNAgEHKNTPUJ6W+4jFQ+H2x+3LPwf0D0W84oGeGhEEzIUzK/3VcMOFUgiN07o2xGu
a8L1eDIkyDOjS2KVAg5LSAWuiSU50TPt1dMcDY+r/inc8rzxIHj7LndNij4eAfiCjCpuWZH8q5eW
ZU3j5ns0ukDJKWo3XKEl9eOaKD7qMcbAaQLLQ8gwTABUJlKEWQkM01nl8mVhiB1QAwGkt32Je5Yf
79uw9ZS8uukl9svrMMil69W405Xnnmu3qpLdGKKFf2MN3y4cuYlh8bwhfanqgF86YO1+m2NQj92z
FyQqa4vwo6qm6vG++RiWnztzUPb4975LwbDdTbHe67Qh/1Qs9+/ElrmJYfySpP/HPtcmgbivPk9r
lYguTn1y0o7/HTkxEItydLJCFe5Zp91dUmIEuo7/3a7IKWpvRH71EoceRQfpkJB2j0dk+Pn28lmc
g4n8c3snggGDjZ5VpXxa0GZ9DaMg+vv21y3GayL/OidfpM6RTFvr46opoDSY/OxbPQPFXf6ouh9z
yX7Wqtzq57bNxnjM6yEAHsJBvMJBdB9nDSMNPYJu05k2DrZtAOPOlwDaheCG4Zekb6cXSBGgrFuo
Pm72txfM9v3Vzb6yzkCOKE2GyEY0riIPUV6qx9ivN5JyFqs0AX0Q/5ARWRoUc+jkPaBro/MOALsE
oMzqujjjvCv3qdpEZFqisdhwAmnjNyyhk0D2vP7pr0jPcl7owwgTcufvUJRT0CMgWxeRbXKGHwgD
jwhIrbH3OcqtzgBg3+yzv7hAy6M8+lp7Hj1NeMi6zQ41M68PNy5Ay46Z5Eey69J6kDp9osWkPydA
xb94qv/nruNgAhdmBhZMnQbpE/cm8okxP/g1jSgF3P66bckMr8ZcVaiBqBqcqlE6Ps2scY5hPDEk
EWbpvYDR61MAIrr7Fio2PJlYSjSiogR6EdwbL8nCeJDNMq3veoK7JkqxHNIWmqAOez8v4XwFkBRy
J6QseLpr8qV778V912/MxHZ3m8BEHodlnwZxfuokrjedonF85UKfExVlspr+npeh3pejeOf17LMH
6NTt/bIcNROpqLuiGloVIWdVx5E65MuQ1o/KESr+ensAi8WaYEUGNh3X8dz85AI1eNDL13VWPlH/
6B5SRHxUT564j57TNYGLdU6g+s0Fv/gVxKe48snHkd7Zr+CSdQlf+dEZBYIREuP1pW3n5qqS2A0f
XNetuv3tlVr98Z/1ZNfkNkxGwecx6CGGMSPLKuL6I3pR3Sccy62413rIDIfmOqBrb9NCXDiYwnYF
Wj0qMf1Cyo8fS5GWpxpag12t9yktp79jvHNvz8yShnBNzkNvmEMSDT6uOOX9aoH5C6OvdO2LzFug
wQBoYbsVneXF8plX7GejIet1e2jb+TY8RNlQnOgory8FuDMOdIqLj4C0y4fbX7fE9SagMfGIpqlT
gZkf+X7o4eQ16KOUegDf4rkpmmEjvrZMwoQ0UkFBKuOt7xWeNmgPXCtsQ31fItY10Yy0oMpB0MEv
ZBAMefc0fpDaIxu/3WL/JgciCAtYiAgHYXtBT7+zT2u8xov8JxQ6soHUPKujItjYbtsJNxGOUAMX
SytrcREYQfbyh06KNqNAQIxj1xyAy9k7+fRtmZyrDtz7QtLI8AyiLEUFHjFos+TRi2LyXRVI53s8
NfV+cYvHVrb6WPSgIw5Tz924MN48egFxVy/yyhs1MwMRX6D8q57JUxGWnwePfKyVv9Njv9Ei9OZd
jiGMaaVNHxcJZQJMf/yFS/0e6dB3S5ieSq1OANZs3LJvnm4MY8R0ak7J0jfOcu6kL9+BaCx5qPpy
q4nZNgnD5TUN1TwXaGLGk/6Y5JN7qNT0aRWeLChgcmXUf7rtC95035iGEfnQth3BiBguZwjbVBn0
erwHOg7LztGCfLw9hG2lDGcmOdOgw+mXc1iOy0fQXjhPjRMMP29//e0JRGa6No0c1qBquZzbKE9x
cDt6GKpRHYfZ30oNvj2ByEzWqhS06/M8Y6tHNN77pC6PPIr0Pd44iMxULVREICReu8sZYmifVQtw
2RCCpUjrn8HCN7CXtkVazfG12UHKxxPNsJxpmnsHQYmGmHjcr6K8d/VFYhqGZSfTAKyIdOR5mqP+
VJUK2WbNNuJz2w6sf3/1+zXX4+wAB4m22E5nMhw+lXn7dPsAvW1qkdlujeyiF7q6TK59Lz4zglSp
7/+l0xUat/wCjdOGW7JtgWHR4OiNE2dgyRV8+x+8dP4QR/rT0m0yQL/tWSOzyVrhrZfkgRNf45Ec
VhX0BhDepBcPqGBtnFTbShmGHPbFGBalm5+XoP8CdtsG/Mb1WB6WwcnyYdkYxTIRM0k7rLJkINPK
zyFo1bJ1Jl00fkIT9AcxphvnyTITM1ebc6mAEcYYwRz+WoeA30CjePS0ysVvy/tajq2ZsY097iYK
1/nDlMXyEIjj7RP7ZnASRGZeFgAA0uVpFFx1XAKl/dWH3v16YCV2e1y+Nom8hxEEAxk2rboyqiJG
givVZA+Jgo/b5mDbZcOikyhMiBgwB3Cw74VGo0vXZf4U7QMMc3uZbEMYNzSIJQma/1L/ujCIZZaf
5qjNPLyCveByewCLSSeGSU+xrMuA1vQbmdKnBpGFl8zPyObc55jMVCtzAFzCKvm/lwi/f5WFj0Zy
qqBJXpMtlJ/tjBpGPdS6YkLnwbVk/odZAtHsRIg9b6/Qm1lPMPesf3/lt303aDgYiaZrhUdtinoU
KOkf8Kh6qqBzXaQfVS92vI3vgVtitNVeXo2mm2oaCxXyq9+MRfjsi6AXX6q08rZIpC0nymysFo4c
izQt2qsjmtIvd5VfTcsDV2HbVEh6e1qC5GBwafXvfcu3/o5XEwK/X97Vam6vOqW7Gn69daB1z+ds
Ksc9kGCHccDfN4+Cxa+YbdSkatoI4gTNNYUjWXeK4aTJeUKr9ngUiD2rNHm8PTPbUIb5595AwDmS
NFeJ2ayzw/kWetynEztOHt95OdnfHsni6s3cK1QU9ao82lw10Z9mPz6C5+QYgAmUh/8Upb+7bxTD
FXTuKsCs3OaK3NpTi1O9NOUxbJJT3Lug49qqyNmWzYjWU6B9KwV1sStkaLJ1qBlrxUa669P2qS6H
I3XuXTfDL0i0z2vgseU1XeS+yL/5dfsEWB1SLz+qudg4Bhb/YKYqgep2e5rW8krBW659+UDnMBtr
ue+pztb5JPAZFeZ3e5csy2dmK7WaQi9qubx2PSgRArFHsm2nYUPuygz9/xMrmRnKIRn92EPEdBau
/5gDQrJS0bTFuEer36Fz7qqSBJGZp6xRuAhrP0gvoOjr/y5K1HnAERQKtbFiFo9n5iY7pGw7aINW
V4ZrunPD59wRH3tvfJ/yrfjbcouaCcpBx05Zjl5xpX5bZkkhHzo/PUMLbmMKv+GYf2QosUbBf72o
i8+WntM5Fz9cgO7JRj8HSdiuB4xhkPtW+PmkdsGySPIZrqIR77gvqhS9ib43OGlGpIpU/QhxwKE+
VU5H9SUsZt4/TZKMW+U6iyGYMG7qA64VlH7+XaAUjtZ+/7clpHl9GJp2AX+NPgbiRzFsdZVZ9tXk
kuVLT0jeifoovRQsnWDAG6LqQNG1NubpeN/tb5LKzjTlHkqc+XdglB9VKPYkfFaN2BddnoEz/Wvl
Iq3ubTwbLHGMKSDPWVrkpK+cryR34UCElprv62Z073SIJsI7Cf0WLMypc1YM1Vu49DXsnpf+4Ot+
N/jJ8baPsszDVPIR6RB0Tiz8C0mbsEEWzotwkyyTt6XXZbkQzay2TFtVeUXkgpCypJDHDZ1p1m0W
TlMFNrOoJSLjgd+rdDfFOVcbGQjbtIzrBLmHvGnndLqwOg+il7AiHv86usvS3Rf8mUltFQGqKYqx
ufhFI/8ecLX/lY9T+O2uXTFz2WRs0S5fR91FNqLO90uhvO5h6Ktoi5rFsitmOlsjLRankF6/ONDi
Xjxv55HwQOFkI+6/E2TcOF0WZ2vmtZcwKJa4HdtLQEU5/O1rUBB9SoLEZX/1E5DBX24vl2026/Cv
Alc/yWkKNmMIIgTy3RpAINe8A0vTuzWC2O6NtXhNM4PNi2TkC5SDLqtJrvf5apZlN77nwE5T10Oz
PjuCxX4jWrGED2aBmwkvnkkCElmf9v/wID6u8XGnwsNKopTn30J/3uCys1iLWe1OQf5BqQ7KS1p3
6ddO8+KrJIv8fHt3LM7f7M5v8nwh8DPFxcG67dnULMcm9R59Fi77bmm2ili2s2aYvAK8oZw5Ky5i
IN0CCgW06T6P6AJhoP3ri2gDy2EZxmzNn3JvCV2vTb6zOD0NVX0s4viqC/V0e7EsW/FHP750kXMs
VPK96vypu+JOq4usBwec8/H2AJbdMEV9BgkVp8Ev4+9z053yGBWeNH+cljCryFZjquXgmlo+8SJB
PNYI8t0jhTyCr9LNqAIbV4jI2sfVte8HpJ1Vw7eEimyLZtg/5AQWMjj0fzi7uuY4cab7i1QlQAi4
hZmxx/Y4thPHk9xQm2QDAvENAvHr30OeG69ihrdmL57a8rOFRh/danWfPsd9U6ofH9O4GN4knzaJ
nta2fBn2nXup/Iwx1YKxwku6sb1hHfWs+8BS3bxP+ZRv0T2uzcIIHBMbulC0Wuib8+nZ7ppxKZOO
G8HR2rYbL0YQn89ulUG2OUFst2xE1Q5nxby7Ng42Us5rQxivxcGeSMBo3r/FhSBvll0lsXOYqky7
YKrCM4iOT3lAydZyreyK2Z4GPm3fzjs/3QPAm4bjWP5EQxZkKPEvly1lxd1by23zbtstWQ4UlLTk
aybL+3S0IonfnoshGvJhbxXFTVyemqK/LqAwu9VkJZOshl7jAQ/EoTokVVKWe+WOU7BxSa5tj+Ef
q852OVM02+et8p/i2C6jOBbWXdPnxSEpmfP78rKtjPMXcwEPbJDLQegs7+SXrqnAuGtXd/HUnOYJ
/ROXB1mxFWdxPe/2xhYyS+x0TAFWwCuuQfdStL3xax83Np5D3heCITzb+0q/igG5Amn3W6mbteVZ
/v7ul0+Wbpp2gpUDl7vrECxQlnxaSho0cL5dtziGO3QgL+9UrpBvuHD5P9ko0rd+UaDbcCVry7P8
/d0McDmR2ddD/uYN6F0/lBK8sSDuc5Ktm3xtiQxHOBCrDkSX5W9Vn7w1U/qLZ/TGmdmds5kJWnEe
JsEAGLWqjDk8e8tBGXtiMwj8dnnpMh0qYTVbDHdrEzE8okJ1uNcTlwdRpc92Sp+gDbTPrenOV8mW
Y1/bDcOsi3kqLTSOyEOdO2OITtcxnB2abez1yjqZlAITRARYVsbyMCWt+8NFQD/sR2tkXxhkebfU
ElamYPIKoDc64wVypIcZxavIqsR0M4+Ter5sDSuPA5NXAJwFuoLiuDzENt6dJUCDN2nJIH09JWLn
lZ1GwnR0r/NLJqOA1yQlOB4qedBt9tmFU91XVsduLs9kbZ0Mu6ZQ7m5ct8Y6ZexTqmseTSXwMtd9
3LDqfmgSUU05dnps7OOgcQdx0DNed47MdunSHZrJ1YiWG2+eIkux4kBB032j3WSLw3DF2Mz2aHQ1
8trRnjwkaesdgdBybjrZ01v03dQQAaqvNGqzRzrIfbQeEj9HsngenDvLm4l/y9yBRwmL028dBEXZ
j8t7sjYl+7+e1qqVM0KsTB66wR+/K/Q+PJaBO5LIl7P9PCck2FKFXzGSP5jEdz7dE3IeZrvLDm07
ZqfWLl4El/u4YekNqUEN7nlbvdMfg88c98/f3w2FSkxbBarwvtp4QWfIu1pwJAkQYO5MbuDLbgZr
ODRqvFX+FlR8ZXZmF3VbyIIxq80O3pzd0iQ54BJOQx53nxBx38yZt5X8XRvICEtqnihbN3W2gDk+
y6GfIu05aeSAc4yDRPMQ93wLpro21PL3d8voDoT3xElwDPPhX1z5eQiJo/vYi2/BOGSFXtp/uXwI
1wZaDue7gfg0Ws7U5/kB3MOfoTb9b2aRc6fsG0dDpddps9+Xx1l5NZpYPYIOtCpAKhxI+DkPS2f+
Oip5rF1161fqFR0Gz71wD5fHWvGkJmgvbkfpta2XH3oniBde7yzr9lLapdpfN4ARwlRQ/7OxOfwr
aMOjvs2/Dbm4cj8MpyDBp1gmpMoOKM2d0KsvwiEoHvvCgYZaLkJX5BuZgrVFMqIXofqMTj5BLWnM
GYlAz5ydKisbt8jb1w6WEbl4tOnrsaMoj1bxzex2OW5ota+m+Tj7ObjbxFWcOA4zMXsKF9ogphED
tY74xh01f+t8N9hqUvt4nZiJ14McFgGNmp0det4NVujb6EQItRim9KrTykzIHnFKRGAwtAMZM73j
YBA64Hq+9ucb9k0SrmKd9LCFJKXfnL5y7gidyy2y9I8jSGYC9YZM9LFIFYoKPXl0Zd9Fboouezve
QkmsLf/y93f+ieiBeymKDIfeb3+4ee9892iKJsHLhvyxV2ImXI84OSVdg7V3cXVMuf2IBNqTTct/
C5Lc9p27V7qaN0Kwjw2CBYZl2y4ZuXbS7ODT+GFKkfhT6fzVETV4ZSwajlcGksBT/3fJbNFbWDKR
HdLUG3ZF7swH3vdbvHprG2LYdeByf6YWHPk8FGV8O6cJeSx6BSTo5S1ZDubfBVZmIvYguiLYXMAv
6Tz1Donkty4tb1s/r3dzn28ks1b2woTs9WAtdD03yw68mJEiCfoDHOuNYkhcJvV0plBe3zhha9NZ
fsG789uIMbe1m2PXiXU/zd53l6nbopwOKFVv5KzXhjBMfAR2PGc5DhaIxh6QUgpjTZJoYsF+0t7n
y7uyYud/gfcsG/1/qH2jR0a2e3C7g8oArAYP0PHeYiJcm4Zh6T1kwitoFmSHoC3BeoRpBKDg0cOd
O4ur0u/M7J/uSz8vhgSXawdsw77M/H7P4vnt8hKtGIYJ4Osm2/IVjdPDLAbvUxVk820jZnsL/bb2
ecOq06WrK9FYnjoHtr4bVRLRTVT92vYaRh07IvCcEUcoL9MoqbtX8MXvoYyyUYFa2VoTuaegL50K
dKEcOuL8EA7/Cqo2W4a1ZVVhw8ZmSz57bRwjQOf97AwewzSYp05pOX8qaI9pWOceRFqXd3nFc5gg
I66ll/iZEIehn08KHS1gk7ROQLXsY17AwLfATCvbbaKLHNd2pYM29YNwR4AcCB+PVBbehldifx5H
H7hZE33oTkXSF9QSr0hHM//oiWAWN31V2v8GruV+rgri2K+8FXO7q5RVkRYJ30yoFysQ7XjfaiqS
A8my/Dsv8U8EkpbO/yy5K+jdgMd6/N0bdBrv+oLgXxOoxiQhqyrB0VeXOAfuAc2WDJ6ud+0MPYqd
0nzwoyJnkxfavYuMTdoSmty0to+4F3AqjpYykMqhqYmXpD74sfJEBP5DNwdxT25ZB9dKKkgyQKzS
2fWgz/uFCr7/zdaZVYQqbrvzzFCSihrqTLfSH9H2m9haRn4114+SKEvupmAAD0FEZ0nbnVsCO+Qq
f+7DUfuaHBM03aef7dxlKEckHbFCCVJ6J+xk0D3PecOqH3asIN9nZXbFDol2+p9l3uOi7DSa5HaV
v+SLbA9YlYjXnrbDxGkL67FJY7CKaVX45CVV9uzet5aVq4hlfgziG5kN+h7+vPw0uwQs5GJknE2P
3Gs1GyJXklpHPgeH32GuJ5XfEJU0/m3cty3Dm5EKmTx5dcumf23d5tZzNzuJ20TYcyfKqBweWMLZ
sAtaOoDsFTDDUVRzsMMWBN6zW0Pvd1fjJc9OTsMddpuBQwyQAp76ffatmEluPQINCX7fWQNqACK5
yh/vUbBPJ4Cjc4i7tpVKIG6CQs4UOihSYdVSPwNGXnpCeDdz5ZV31IorxUIXVFnVb/SqjiQUgcAF
UFhZ5T6COtj1bv0yUcWND7RVX4aZ02CXXSe3EG+OXhrA+rq6nkiY0XrRCLaT2qHFgbQ65Z+I4v7X
ILE54iAv6/pIOzbRKFoK/XO0GmisaNIdsynpnubEHRv4VTSvhWDu6bOQeCR/KRFGo66Zsja9TQLQ
vhzQ6t6C3xpof0f8k2aO4m+6H+Pmd6lA0/rvLBtaRZOkwLt6WjjdDXN6bKeHt6kKtR7n7iapWaeO
AmquXwkSaOVL6bqzFVW8HpncqYB0w0MDpA4HgwnDAeod2/7JHQ56LJp5A5ZnTMskRM9q9YMEjXhg
vtbTQxMoloUQ30SBqcr9Lt7hoCPob0r9vXYy/bPkjivvGz41Y4QMVDYcKXCM2Y2cPagn08lO+7Bo
Khgf9GDB9RGoRNRRW6f+8OoMOURaZygdv8himtJdRT17D85Q/3MJ1YnpFrcr/wdK1O6jp3pFb62J
eBQk2qP/mnTU/Trr2o2/jGMg5zD36v5Tr71W3KH0ag370i4tdes0fWzdj3nqWw89gsz8PHkAl+1I
PjX5CbyV6bBnaVvpL8jl9+0jSSHJuEMNl57bmrJuXxfQNQ9tdPnQZ0i46CEktvKdG5dOJXg0LSi1
RtpnrA07xgMRil566T1L4/qENuDuqYur4FfsZe0U4TZp9SG1ihalqKx+iWeoWkY5UvKvCbSpQFTW
EebuvbKK2ydLuz6ZIg9t5MPLIKCAmofanYK2DmGNJYSjg771sftZIcJ0FpDF6esOP2OyFRwJ6Sz3
1IFM4ll0aWDdEKvnoMxP8vlXh8XswwwtjnSXVn3AQ97Y6FFtWKyfLMt2mh1aS4tux3VHssgZkZ8I
SVEFX6Z26P9RgR6bLgT3lDvB4SUijcChuOgA9s5vrEPf7VVSOsHBTSbh7qCpN88RsyqcnbQD8eUQ
toGU+S84r1ZGvKPgg+bgtXFDl9X5DM7CIHWaWwUGD/VpZABN5iHE9Oi8hxoulzlY46qOf6LJ0KjP
vky9b7gIcO4AahXTwzQUXRK1QTXGTxDfAqxjmNOijPqm0ME+kAWKEsIDtXiUe53NkM938/i+tyc7
uUEXFy3vgGqDPja6xAD7xaXSHQgf3FiHLRs6+wBqHtAbpRIaoZB0QqK4ELZDbjLkX314yAoMq8wp
QFifJmnXh7IWktphV/sKwgJW5SJxEafwtSxDrXCOWmW7XYHLIu1/w2C7DgzmMf9GPE713gZZ4ZcB
t8kbov5KPgasm+nziHy7exynqarBMRNDR6ouGW+PuoDo8iklrT3cJFYyuHskEAdyCGzohbx4ijT9
fdDMGSBivlM+uNLWMYrG0vFvk7zx6mfWx431xhatBRsoEhZKv9I0LHkw2aiZJxPARUnuwVWklWcf
gJ8Q/QtLGBjViHAm+wa9BlVzJNC6AphmlDlo2zvwsftxaNWeL44S3XEJYjSVTAM+KCBBrdPOK3cU
jHPyZabuWONKLZUbIpmE06WDxvtZqkwCwFTEdQPgSY2IbK/mGf9lDOdf3dY2ANr7soMEcaSyKW3u
RBbXv9NgBqYjr9smf3Wzon6x+qT4t7V6OPkKInT+t2EK+rcJngEEVQCUq6OUldupCL04vDpNI9IP
fhSUafOZZYGM31DEmsv9Uu/VIwDueZ68oOss5neqG7xiHycDbudWQhVh76T44B32v+hOfhqQOyd1
/GTvjlb3M60Esr5h17YiiNAWDoFvO1hSHZngbnrjJM3g1bjXGBE/rQQsNvvAmqsvI2uCGsWoLEvu
GM2TLeLplVj9L1W8mgFPyRFMe0k63CcxDVDpz/nz2DXO4XKQuxJ8mr0bbtJP1WDhKePKSiNZW+Wv
jqyLjZLd2gSWUd89iXXWUMsGluvQzWmXRlAC7sd9L1OS40pQxVZZYG0SRpI2ztxeZkgeoeN5eLPL
pN2B73gL8rw2ByOZI2yu8gwJ2QOpqLwNHPt30dlknxX6KkIxh5kCd4XFi7LsnPRAmyG7baB4FY3I
cB6dRGzl1taeS8arL/UBEs8nvDF6j9Fj3sPFQjHBvuFLz0k6lfrmiuOENn3j6WpRUlVOP4EbQNCi
AxS+GWqkzC3X25LR/nCvMYIxkzrWcc1QUDinjo0bHe62HEPRpFcl/MECsICI3h1ZjhB97hQoNOoy
xdXaxWWrnjvLQQnj8hJ9eJ4wgPFyBVNY03ZCFKAXrq3PszfpV11QEBTpst7ov/xwtzGEkYnqYg8x
XGrLM4QqhIhkhzIgFIiHVzR6MLJzme1/uW4yyy94v1pFTW2vtJKTTjXSnAWN6d2IN0oWESmTLfrL
D3O3mM+ylO9GKRLw6tUlmCPVIBDtgNtPsrwMLXd+40Hzg1nZ3rK2xI1WDhhb/v5uMC59CAzWsjhD
gaaNGndQd46crlPOQaX/v1/PIdA2TMpzT7xcIFtdMe6ERDh3eTvWfrvhqygIBzyBYuJJkM7ddaqB
WCeeehuphLVtMIzbxxvZ7wGYP+Ui/oXGfWiqufwwdGBwY7V6VvH46m3Lfq4dYsPQu1Gn/YgOmv+x
f4Muqo/SAiqWUN6QYT4JsmGPK2tmwtwGWfM5C8r8f+NQcK3uFq7byxuyYuwmvE3bpLXg1POzLsdH
x/f4jqdt/2nIuvqaXCToRAxbpxJ1aR/A77P2PPXUeCC/zBj2/brfb9h3Y4GLJyjn7NzVU3Mrcwuv
UIh/3RaF8+/lEdaW37DtrAdZq9CgTbZc23/MOt6DBRU3It9f/v7aDizjvjNn5Bxntx+q9JQBJ+Yc
anRfZc8KDCz1AS/GeYurfm0ahl13ToXSOtIaZ7/N2xBpJIiU1lbnbEHp1r5vWHaHnEgylWAuZ2xM
n/FhScNiHvXPy6u09nnDtCurQDslyrdHGxTdoVBduc8WHrvrvm6Ycl4WeYFqbnZG5wUaTYEVsfyn
pBz1FvBsxVeY6LZY6GTyBeQOIC6VhJL29sGyi/lxoY9HJCKvszUT30abdqzxhM7OY+Gy16IOvPrf
Wlug4768TmvTMGxZgEUwbcpcnHmP/lWBQ7UD+F0efSLHY27Xbr3hydcGMs2a1gg70lGcgebNoli0
btS0eJ3NErKLdllc1f7EqW0Yt5bDDNmzLD52eIHfIL8R/+PFZbrxulibhWHajEjHmRi6XWhg/S4U
CUhYNewlw2UUWYjYuo3VWjEOs8kSCZ3RKQEjPhcdXpxR5fZlfgjiERoLl/d9iS3/ytBjmQzjRvqo
ygrk8c7WrOQIhWs1PJX12HxC3pZ8r5ELefPAw0N36CMa9xQu5jqz/6vTMp8LqYMuPVeTdL51SMN/
9dok312e1tq6GWYPxn20jZQ5Lg97kg+ofMdWyPtqS49ixbObjZWgupJIGoOx3C2n6hHEpcWdnXp+
VMVqC0u5NoQRq3cDr+timIOjres4LEr3u5gcL4Q8wo/LS7RyhP9qTVBCaeRzxNmDdJntx8RGBsZ6
A2uRODZovPh6eZiVnTB7EnhBAuUokp6RHjlA4tq/UW6lNwKotUUyjLySdT8TL8vO1Zh7uxJO8dAO
/GVS7lYNa22EZVrv7nCauAmowFR69lMm97zX9i5WPN+hzlPvL6/Q2kYY97c/donlDJ34Q9ynA+q/
0nZJiUOhYEd7yI1fZxOWYeqL+IiGDHdwpHP8CxBTHc0T2NgvT2Jtm41bnCUFFWSO03MDDsLnbhq5
tesRLovr7nET8Zn0XYtKO+hTLZYGO+SN2iQc43yrsWXl55vozmFGswP2Oj3zeuo/yTT3zyNSB1vy
KWu8nKZIToEIZ5h0q06i0+JhIdROKDqOhrSMKFTgQyRd0pBWpXxgBQrvhKLICP74q/bGVM+xytlK
einFGXg1/hTTuiqiJrXJhiNZW7vlXL8zEZvxIu7B/HcGcKoObsp5aPuHmtuo/Fz3+w0rXzIxgZDY
e925E0pjbQVk32zpLYqSJcb54A40kZw60QO+j9iqGN38tcR746HX5QtHCeVxLAr5GgTsyq0wbH0o
UpY5c5qfoRcQlJGw/GTcB0O1tRcfI6M5pYaRF9yJSd0jX2EP1dcaDGRTyp8mK3d33qKygA66G2Ri
HiyIDYfXnzDD+h1AtJe+AtwlmSuPxGpQBVHuIDecy4qHNMV1isD1OGpcuENoG9zpdNG056qKUO0e
D1T4W11JHzp78DIuQdK7kzxUwegw5magNUa5IFmeUMChfQo0iiIbU/nwrGEI41qfVFOlRI0YQo8s
rMriHsQcqL7aPYEX4KhCeLZAZesKy8FoRlTvxGL2VNynZ1R+0S4hSWVNR78t3KvSYxjAtH205jsN
eiYfqnksQDEhdVh53v3IPi8d2yHLxHBf9ug3vzyftdUzPIHwxzRJAlyVPZlIRNA4STunPvktq6PK
Lp8yME1tJDI/dtmY2uLu3h2GuSd50JRjcfbAEB/Ouf1PEAzPqV18cavYDnldfm26hfmkkk/as+/G
mlzjJDCy4STQR9mjQcRJz3bNuscqVRyVMldv0Y+uLaLhIph2aMMkJvan6RWXNqAWtl3tyDT/o3mV
hyjKFLvLG7Ys1l+uFVMxHANyB+Dngjr8H7n2SVZihxzF1mlY+7gR5IMrno1+psCn3IAfqYOAR126
W7quH2YcQaBq+IKmQK8zcXVwqrL4BAH1vagaEVbKWcgh7r2EP8jeO1xepbWzZiJFQQnuJgMokO4W
jmGmgK4EUunzUKB1W/c4YxzdJbOXfrIWIYbM1/8sBN6Xx15ZRJPwkRYMLdaBhvodyo0zoEBxMYVZ
zsYNk/3wgYl1NDyELoJJZgDv/GEkF7ReaA3tgv07lsN5QPfnwv0UToOzFWqtzcdwEV4M5jQAAP83
njXN/o4iE7rhTz++XjGbZdR3TsFGFjLTxSDPsm8fSlymFOirEKrDv2uS+xB2sz7VDAW7hdCydbKr
IIcY1vAIgHl0VCW2f4xrRD0i9g4sR6LVJvBMf2RCL5+FZY0+sNa/wKVuVxaTyNpHHxmMJ5Siwa+Y
iZLMIeEtI7eXR1nbIcMnxHWqsrypgtNYwLrAdYLab1buLn/8w1ABK2X4hKaMe4eQyj9Cwkj5Ow4E
623C/G4vFKI5u6fB0+WBVmZhok3jrmwLu4FoazP45ASZmvElC4TYsJq1rxthQkE8BtgnBBZamZAX
QAuKCX1G7rTFD72y0yYwc/QqCwTCk38cm/Q7UxD8AnLPjhDBb70210Yw7D6e6YyqgIxPkKLMVNRk
PqIcoSb1VFaWvO4omRACHqBLvbSJRJontuZIerw4AQ7tqY2Xx9oklu15Z+5VndeDshv/WFXJm4C0
1K4L1Cv6QtuN47o2gGHYoFGxBqlj75jHLdCYdnBipRfc/j8e5isG4Rm3fRJPykFm1zvlvQf/AfFi
PTXJ0Xfjb1ml/7lsDGuDGCYNfGUZg8Z0QJ1pykJUmMAIPtbnJuDO3gogY3x5mDWrMIxbA/rmz8Dw
PRYabEaxX954V3sOE3NNAfBjgLR5R6rK7CwKS77NAZQum6IAYmjWebPlo9ZuERN2TWMBng6oxp0J
0c9t3nTPoOiLP+U1nUOvF3WYo7b8uVU6O8VF/kvwLeG6lQU0KR4ZOK0G4MPUI1B3wfMfIsvQA7j3
Km5HNzC5HZEqmzqQF/ITCxboaNkBIdmnxeGq7TeZHavZBzROxd0PPGb6PKTQ0/wm5HUKJvjxhrEX
bWN3yajVo+ag6+gaqOaAd2ELULW29IalD53TjFRy9QhJ1hpU9jLLQsCf1fny2qwE9SYHHzS8i3nm
yfg4DkCXI5RrowrdDzfgwz7inZSG17t2k45POCnTpSq7R3Ta/vI11A1FqxKwCW8qgq4tlmnoAR9i
KPSMjwCc3nZ5Iu7mYSQbMhgrzsqk3UvwJilKMdGTnpUAxjC1IkEBq4SIRPe4nV9fmYPJv1ekcaVz
e24f7SaIAQ2bUlBFWBMoBS7v+MrV8Rf9Hgc7WTow6xQ3fveDlgBm2sNYfFZprjf87dq7xOTe45Jn
uaoS69T5VCj1KZfaie8t9DWhSdWaA+X3oRhQR7gdGXyyg5YnEJQCT0yJ8sUdC8DfAxQoiN+3Nm9t
1svf393I8Tz5PdGtdbJ9/8nvoM0zpG3wueVjt3GXre3b8vd3I1QWaDe4K60TLa1+VwRQAE/dQWy0
0a193XADYJIMiq5FAlCMdnNMxhiq76Lcep+sfd247Idp9NELUejHEW0K99Ieq8j18LS/fOLWvm7c
8iwH62bSivzMCBR+Or9xjmR5dV/3dcPmm5ZCL76W/MeUF1OUzY53m4KnfOO3r925JrgOLPoyjlUB
cB2SoigXvwxJF3x1ew54dsK8sJTBCVBw0C5ot74Dd8yPq6ZlYu46rmNRcIEDW7YE8vLU+aRH6+3y
x1eswUTbVXUraK7hY0Q2QYw2n16T2JvvB56rjXVbG2Fxou+sYWQU9j9xfhy4+kyDvLkRdRGHJdDt
G35sJUFgIuwkg/azzALyTwqo3SGD8J6YrPs2n1EBw5UWIan4i3jyntL6yi1Zzve7OdkMLDKFV9sn
aLQBlR27FU/uU7tptxAzKzeMibQTswUu6Nampz9RvRj5FyD0W8iAJ79mpbcoEte2xjD2EaUq1A8y
OGdZ68/JEI9fKGpYfdgWKJFsXAFrgxg2b3OCoNvq6SkW0CyzlyeQyB16lLGlrntJM8Pwq67sgsR3
6ImR8XVQSGnI6TrlbyjlGGk82mY9FNz8/uR3HJhaP0A2KPRssiXLsnJ6TZSdEuDfTpwxPyetb4eT
I6sQdAW/4qr7odPECRNCQI5L3XvCs6tg4ZjTEgO+O79NQPLeFThe0Knydn/2hLUl21tOdxU1NYYw
zL6KXbQBWwM9ccbSl4bb5FTl5RboZOVQOcvf300ACqVN5gxxf4KfYr8EeDSempSnXjSltfxy2TUu
xvxBLssxjJz3qdeWPWbQeOjHAp3rqQIt+u66jxu3eDFqtC4A/ngSQWF/593oqftSoy1mwyeuOBCT
Wk54eRCQ1OFoXhJNqANkRylpyH0Juii0bG1my9YWybDuqoO4Ie9rijKKkg+Qw62ePR/tTNdd6Y5h
2X7BitoZKT/GjYvmoQSQ3bK/jr/RDUzkHUXzoXKDEl9XMTnpxiEnpOXdz1dtsQG4u/yNlXNu0sbZ
mriO50EgG899FubMAjd+bCWRHFF9vTzEWlxjssVB5zfTUzyJHyMpf4oprcIR8nJf7CVHVTZQuHVI
0IZ1g9Shii333knxP5fHXjmlJsQOrWvZXDjEPRa985aM0+ufRCKeUr8ntyCHy4OsHFHbsONFTWbw
vJQfO5Yk37meq59Baqcv133dMOSmpEWZzrP9Pz+HMh45MUQdG5uzcjmY4Dp70pIMo2ZHf+LHnMy/
qVX8pP5IDyCPvOv96iGz+ubWwf9z3XQMe9bgxEbxmLrHmGfVLarL9iOwLMUGn8nacTbNeaoKms1U
/MilArIf7agE/aKlk3+ZVbEJ9V/ZcBNbBzILge6KVPzggnevKETZPyVwiBsZ45U5mIy/cexpRxAw
0VV+PO6QUaQhk4xHAWg2rwuZTGCdH4x1nKHN9oh4Bm2jVY+uWvALWej297fSPWtmb8LqmsSqkWVd
VokiiQH9PzSiop9qaY/QZTuGAw7XmPdnRKLjQ67k18sHbG35lr+/u7kTMMZlFXrpjlzWXzuPpBFE
Eb62igdXLp5h7rTzJ0tOkNuqYvgum5dfY1qg2Zhuqg6unS/D5IHxqeRIu/QHsjPZD4DCNThCXK/Y
YCFZWyH7vytkx0wBLji7eDChT3SZAG2yMsq6dAtBvTYBw8iZbCoICDtYoqKbIPZS5GUfTmpwN7zW
EkZ+EDn9OXLv9rj3GgrqnSH/wTvbpjvCpmRaFGiCMwnS7safcs+LSKVfrzpSJvQu96G16qR29YhY
ZAhpPj5Th8q9tXTdXDeCUUzTkM0J4nyuHpk/nJtxnKOgmHQIfdGtgHZlS0yEHdUDTRtdAKBkI7mL
HFhy7MHhtrvu9y/377sNCZysyi3kD88qXuq9oBAIM2nxZ5Qfi7fLQ6xNwLDrAm0w44wu7h+F7aYv
fV3/9Np4S+5g7ePL39/9fp9m0q7csXqkNkTnQIVf7kg8Oxurs/Z1w55tF5gIMTXpOQez062HEKiB
U5JgxrhuaQyDhvq8XTVeBgQwyCxu/UF4gGAU8VXKFm5gqhlXPWgZBqS536pyeqU5HvENL+8JAVC6
Jp29v24SxtVNhJ3pCt3tb55m4iGXPYF6UhpsmPDHW+CbuDktSzorFQRvoD8Z9wRkZE+jXSTHa367
b0LmfJ4mLZUseFugjBpZ2YhztaX4vhzwv50dJNeNs5mDM3qCysDboEkfoab/JFsXWCivnzbc6WKl
H41gWK9oNLWZUt6byL0vo3Bm5ARw+FmBEaYy5RtPxo/3ACXo/04EKb8yaHXrHjWBVoYIeB9Bl3SL
e/njSVgmQAm9tUQ1c5Ich8kFhQGEe4O9Z1XgMhmhX3l0Od24PtemYeyH7moHsli2e+TQ+L7VU2rn
t2VPaXDlMhm7YaEF2oIAKlq1XNDAPIICBBWMObsOkGCZDHYFkPvxBB6fI0KMun11+rmonhVxLHKd
O7JMBBKvG+SQk9i9b4jlgz8ILsWPUMlHsHGNuVkm1gjCJ1Y24Fl3W2QZcg9DJUIIxP667uOGM+3w
WKXcCqYkLCAUuouZHA54sPy+7utGZNR0oDSRiT3cD/X4mFciQ6f+dR14rmUii9BfPiZoH8RPT0aR
7wawCSFBXX676qebcKLRiZ0O/PXuESF2sotzNDZLWlwHnLD+kpmd/A4wBpvcUm0hQRzXbvmP3QPw
c92PN4x2bkrX4n2LpZmhTX7IPQDf5ope1cPpWiYXCa1J00mQ+CQg+qJsP83xeONKZDqu+/VG7FMF
g8zjpiK3GoRuj5AYZCEnrbfx4FxxaN7y93fBTz5VWPmxTbKwUB1UItDskUpEn5d/+8fXl2VKxaKn
yldtjN9Og7JiO791NI3iPGv+j7NvW5ITZ7p9oU0ERyFuqaIO3W633T77RuGZz8NBgBAgBDz9v8r7
pkfTKiK4cXSUIyQkZUqp1Mq1TgUwlvv6MHy2pDMU7FkN5KnqKv19LWN96GnrPCVSfL3fhW2SDMf1
E64duTKACMSKp8V5ALFGDdc93m/eNktG9CNY41FWBGh+KPHazwDgpYq6hxuS934PN0v/7yHvmeAh
Geg4HteKPDaNd9alc1hQTwQoPH1ac9T5VKPahfPwTOgQD0Ynoii1uLgyeuQuO9BVfynxaOaN7TH2
2caC3I7Dt8ZjeLRaBGdhnMiHPCHvtD+dFImOS7w+V+FWF5Y1N7FCS0CGZekgQ47AF+xPLhQe89Rx
hi1tJ1v7hlur1ZNyGLl+pAsQVVrBrati/bVvvW+dvvJqsHNPoEgc9aPk9DSQz0NF3hGOdz4wTvbz
zjdxgBn/3c0SFQvo3EDsJ+QEygtVs3R3qGVChsA2IcCBScEa2OgqAdv44PBsXPmuwn4cAIZTL6FI
UD05RBdeV+AlEGX3TyQK9e3+CtiW1/DpHAWAs6CxfBAjWh90+OgGztaRYHFnEyLEpYI0Z9mCARyQ
zIu/8Jec1VXqiugaD+HDmGxmOy1bk4kSUv0EbK9T6cfQ7T4QGtIj12WdAsOzSw0QrKqGK/vLNASg
NhzPoMp/t6CM7rD2myQdllUwAUINxxXVWb34Kofkg69GeQVdp9rYVG1zY3gwo8Xqka5wryhOzo+o
tIcMVdoOYyneBeAE7Pad0KYkJ6saqNoVHSYoin5zHuXHAj/sC40iw4NpKSCUN0l2CTkBzNJnEL66
+EGj2ZddfmDqbvJmAUltPUaXsgTm6hA6YFSljrPvpdMzWbVE5ybI3oTRJV/WhKcd6p+eam/nO7Nn
UmotTRTlPcn7B38F+Ufu93Ma+Yg07s+NxYBMzA9TddlA4iiGulsNsskmwZaRopLBf+xGd+42lthy
VpoIn3KUPeAw03h2o5Ufwih8ZISsDHU6ND96K1v+uT8ai6+ZYB/pgrxylRV/IA5yvbosnxfe7rRT
U2+TgWbfjVg9P3IudXNw+44kXwJIn4IXed/nG95MqXT4InJapiSpoF0/6Y9LN23pHtgm5/b7qwNZ
g05Vd2NOLmSOCnZuQQZ1nplLdnH5RN5/ID01TBMsvOSSR7e67RAbBOmbr/FKyIYZ2UZghtlNO3Wr
p2BGwfSdoyL9ODVyq5DBcqCFxlksSaHyqazIn7BxiRWoNBUZ5XKQdf9XEqKM8+As7hpsrPWffMcb
8aOJ6dHJFM0U1RkX3S59k+IJN6zTeZ5IAFZLMAofm6JfP1ZdR0FVm8soBAF2hZozp4OBn4OWLvpj
3M/hP62MfDCJ1X3Rp9E6Lz+k17r8PSvxZ46AKADWeZUIkBY/+lSCu1tkvKsSdqkqXP/9ktD2xe0C
8pcQUBA+hRDI+IHESfmeyfbGH12CegEvgP6oPjg68X8QPaJ6ZBUoWkF1PgkSQIZad3ia1kLkmRbh
inolQlrQj6V51Pr5UZKRl7gydkU/+ND3dDSe4PHEKPUFYwmL52VMFAcSqNUqRinf7OD/MlrNTfs5
XJVMPhOXIoejGwmy8SZcwXvrV1BCgIH1yQDy3xJ5HvwAAuwSLC0fSF/g5wZIwpeVQ2DnQw0yawgN
SF6pz9KbAvo+5IEvUg8o6vl5WenU/YhbJy6POUfxVQYs8hgcYtrOf4kyalCKV8pvRQFC7QfdEM2P
SA+AgtdnDorNpkAWzaFxJqVAEFvgbSNVjPAvdTwKdlCUFn5Wu4VHD3HYhOMGTNayp5oAGL8uqpav
Or5okoBn/GapfhKFXlqg9i0CJmBfMZoXGI7BpqpV4NyIL5yDbJ06QE+2pFrP9/c8ywFkos/w6FQ5
LCbkwtyi/MAgQ8nGmT90Ub+h+GrrwHjaEpKrHkTJ5FJiyQ4DQjFypF10HedKF8f7g7BsTCbcLGSt
7r1eEwhNJB+onMZjR/CGtq/xmwG82rcF9MnjUNTqzCMUQGmCzBGeA/cFkCbOjIVgEq/miFy44p81
tOLDNI4a9xhAuGvrqmCbndvvrwaA8twpkWDXu4QuSsRKrtLICbeKkG3La0SPPBTFijNTnUuH1N/K
JnSeoDUQ/4gS6W54mq0L4x4lajHNdL1x30d4cB96lLOWomTZCLna7P4a34zxjcPgP0CtKUx0X6KL
MJy/QGlBZ2BYHN2fbo9DTsBaAVsnp4IHlfvX/R4ti2KAt/4flQylgIi//r9Xh+PyKyy2YLe2to37
FPLAYImAvgGKwV03OOJtZ0kLDfHg+59uWQ8TzyWmkEYDy/MHV2su0xCaf98XFqoMJBj1zj5ufb+y
Wel3nsiHAkMgQA+kQrCnP/db6aoNqJBtkgyvkKscKzn19LIMyKkSvOr4z04+ecXGvmdr33CMG3mO
qsY5uQy9+NtdgEOJdbJFA2Jr3IjEFkeQCHVsuPgnntAFKH4j8Kfwfp7Hj/cX2daDceqoJi+DMo7D
8k8YrIvwxSHIT+1r3PBol5FbHLTSS+m44F+SxAOytuJDu8EYYLFQE6DlR33YR46LjwcA7Kt/S2ZD
zeMrYDs7s9omSCsf/SEJvQKHwi1zpHKkUt2+HNP9SX8TpKWUm9RFsUBHpGshuxDnMhXQNNu3BCY6
i6oKcZTn68elG55UgqwOoozxeH99bfNveC+TUqD63NOPTU1+ihmMg9BLiX8EPd9kPbaEX6YOLqUg
IsbLRXItb7Nzw+ToRLDnJYfaauEM2f2BWLzAVMElqk/i2K3AP43rAsQm4vHg9DtxXtCn+PcmhwRa
6ytPqLOKweNFcrQe1+LD/U+3rYHhwFDzax1w/NMrcndByhSoQZoWlGd1sFmOauvCcGORV5IXHfUg
HVKE4NJSBE9s1bmiyg8hKOBAimRfAsxEYLlKyLxoYP5pOd/g5vMg3rV4ZNgXBJvcZyUorJFxXMQD
cfHk6w+NPOUhosgq3qTQs1iSib/Sq9fJZIXC1EJ7kuGW02WJTz7fX2tb40aIShMxLqpwiicGuOgT
iESTj121jvsAD6ZkrR9BaalIauymanS8o1/M9RG4yp1LexvTq5PeF0i54M4aXvM8UGcggPLLVOzS
RIUIs3EIL/4K6l4UtIIKn0S/Qw54e921W5Vntmk3/LecmoQO/RBeFUKIp0FQIiGvoffOu+HBdEbd
jCj/fLwffGNuLw9to7d4Wy3OazKWuUm3aFYkHfLiPaanblS6gEs166RaTnvM0jVBV0N1u9cHvMPu
iS5kh5ICpOu+3m/87e93TcwV4me/Bwaiu/oohlRT5X3ldFHniazgCNrXhRFH5wKyENTNu2uOJPMR
yQdAWXXVQ88KIen9Lt4+xlyTnUznbhTJMeyug1cvB+Wy/thISMWNEViHwUvgvNzv521TdU192saP
lyFxm+7KZfdBM8BKq2AzGrUtheHCXDhQN/OrDhwkeMcUEncOLqAK1id8i5DC9v2GI2sQdUK/Bwoy
ooP2jrq9bo162nUVcBPDj4UXLDFC0PyB1057IJG4IMG5xT9n+3LDi0mi4j72ffjZpNxnyhVkpLwV
kmv7FtY4g13u3VSN4WOh30FRDZxcS9/pDeu0fLuJ2GtYETu9GGGdiUu+Qcp3/Gdq9Lgl7m5r3kgN
uWWFIgruudgbkLdxa4DQR38zM2Fr3fBe0O7VfjwotC5aJM5Y7UTnbprabNfEm6xhRDRRUyTBUqZu
6P2TAxXyMnkN2YjeLPuCidKDDA6hpePU1xtagwtxZjAeFHA+BR79374B3Obt1cGbNznSKq3sr82M
0je64oZacGeLNujtjIprYvQkiPQW0ejyqWzb8iSngWSglEG2ICEgQryl6IDbi54mugkAta234cVD
XDm6XMP6ymvxt8+x0Mk0buHHbOtheDELwO4xQs8FQbSE3B1V2B/ytlwemmT8FCjccPYtiuHOfGmh
KbjC48C1h9pckEaBJ1r167wRbd2M/7+JLtcE8dGoonENOUwI7NUo/xni23b9gYXFJ5BiOC9TiQfB
XSMxAX05yNqFqyX2jmqtngSbxZfVc1DavK95w7uZQ7qxZEENIvCAAk3Zle96Hb3cb9xyoJlwPs3G
rkmg8XcV8xpcddOTD2USDZ/BQTmc73dhsVaTF8ztPR12EF+AfEH5LCE1eOpqzz/ta9xwbeGsKiCt
V18XpcU7pZHQn/J9qCXXBPQtNVmRKtXqol0kDKSKPidrsxVSW7YNkwusiZIKTDdyOkMi/ltZDVeU
Xz9yT31sXOjzoSag5tOGK9gW2XRp1HeDuEGpy7Iq/5sEOLG+BRbFj7Fund/3F8LWh+HOTA7YYade
AZugT6AVHD9De/tDXG+eExYzMlF9FGKiqOTK+TV3UfpBapRhS4ZqtPufb2v9tkqvjgg8403rqJ3p
ilr14dhUNDpP7WbYaGvdcGHRhwJ6pLG6lgLpjxAqVhlq07Zo8W2t33byV98uoJwu+2gpUabnfG2C
mqfbWEpb27flftW2SoIuH0dd4u7h6HNZY16CaWvzsRw1JskX7bpOT/NYXsEe27BHHUFzlAGhNgM/
cFC9w4V7yNd6M8izHAkmgq+MgVcis9DnW6ghwBrrOvQyxM2HfuKfx1F92mdLxvFcliEDKDVWF9+p
2vEkAgBFzol2Vf79fge2eTP8OSxGr6PcxYKTOPzy55mIBE2eLXPkXsEvn+w7eYjh04pQiCsjsrku
uVNliDMktLw3AUEW0/oPrs9zhxDqB+qiZuWEAEpDbBaptGLZWAbLjmSi+XTZDniKn6erBL9fnjJn
WjJoTM8Xzw23CG5tfRiODTArK3xSLdc/sR+XSJgCyvC/QUBW9f5a22bJcG6kSgvQ1c3TOaxGB2//
MwROj1EMHuedHRgePkzEB6diPV0WTn5KqlG7XM9f7n+8bXpug3q1ewjQO00uBYsieFj85z+Bt/Tl
U+Uzd9++bUL6VKO9vK/W6Yq7W5XqEbXPQDDvErqIXBPPJ4qeAg4T4ft1XvwEVVib3raK+5NjW1nD
i/HkBBrWKJqvf+DpS9cCtSGnYKNQ783wIghNdskkD4kcx7Y4LT3EaBlJrihFf2oD99jTokedDzgh
gVrZeAJ8c0dCb4aVcqdcm3WSxamsSXxc3Pq9C0mpY1R012rdVTiDTgxLLea4BkRdFCeiqiKNJ96e
yKqG047lQOuGrcqeQpRxXcoTXmDHS1A3TadS2gIItvUQZZuk4N/eMCvJgLFi5ZeIzu89Ol5jbwAJ
rHzCEu1JYGMQxtETVuDEDrqhPK3CYecqCOtLUW0KDLxpsWjdsFiKZBsL8wUiwZ7gv4riRhcNMeVo
qzbc1r5x3kDGZ5SBfxPA1SEqihrwEMVpH9X1rvLkIPzPkTMPxAMmrDixICjeA7JWvXfKotx4i7V8
vnngrMWkA1Vj8nH6ryC2gvJGlzpr0ux6C8fnG6dNnSzDGkGx5CQSJ4Rsd06Oc5zsSpOjdcOHWQ5q
ARF15Wl2BnFIgrH71cUEhOqRv6mB8WYEhj4MF0ZRO8jMwVl6mrvieS3CLsUD/6XM1UMV02e57ir9
RD+GMzcBFE866RanFhrxB+aOIuUD3ZUiQeuGI09lsRQdpKxPAAw+F3P5MqN8I0Xx7amK2l3XfnRi
uPKyJJwggVGcNNi4IN4RLiB+Fxung20dDE/WAsmReHXzExv08NgwdnYG9oTK1TEdWcdRC9ptbKuW
c8gElReuUjJusGfMIb+CLuNduGaC8p9V2V3HTh36rv37/gZu6ckEmHdugTr9m3M3Q3JNkp+QP34E
uexhiOcsoPxUVurj/Z7eDGsgQnP7gldhDerqQX8E4cTTHMcR+A2wV+HBv8kqAUD1/S5sgzFcfWIS
bOf5jC5E+NJI/xA08jB33mVdy1O9PMVDtBFB3WrS/5Mnw2AMt48LJotyUNgT2xWy8sFhLvnzyOhp
HML3fPIvEFR8qaPi0/2BWTZJk2Eyr4KCQTMKe/xYIGfpdChnTIXjkOhyvwOLaZu6zT5ELGvAjZ3M
cYpfVZtk3hTOaQwi2UPVDQ9VKDbAeraRGLvAjFJSADIaJ/PAWJNpgPWuLHeWl/vDsNmY4f6+40u3
82HNczeI+uo5c4/UdZRoIHx93GGP97uxDcLYCKq8z8MSj3FZceNddanfHaMqnzdat0Q8JvJc5EKD
KwVBqKj68Tx1LjL7pa6+LMiyHOYw5uddozChvRCs9cfB0yzrvLr9JFFNfcirst9ArlrmyKSVVEUc
gtKkZ5CtiA/hPKo0AHnthqNbpsgE9CIFiPRxF+anUBbiAaG5M0/pOM01XqqRw27GNCgb/nPfPBm+
zlVXAACN47dhCLa+SgrSmvdFAIGjjdHYpso431cwVDbc952szkX9EdhJ79QPPNq5ELdeX+27lRhd
Z2ZYiBwCme/WZWEHrXT75f7kvE3jFUAF+t/Nc4Zr8BD27lcdQrT+yGJVO8NpzKEGJrPCQ6FVcxom
3DuK1G9rFEifSdeAOjojkCoIo4PXgB5lY6iWXczE3I8xo2NTC5ZBGr5550RF+H4tcprlYc8OrU/m
gw/+5H1uauLuyRj0edG5Tgb6+Pm4RjU795XUTyqE3mUuCMvuz7DNOoz4vkj6vJkqybK24OI0+V6R
TuOytfFbdkwT2eyBF3weZ1gH7bVz1WM3HAKah8fQ87b4PizOakKZY1lTL3AHls26uUxjKNN1Vi9q
9HjqLMGvXbNkElUOU5n4qENl2bp67Qkkv+tzG4V84/y1DcHYArwIsJFlxlqrkpIUOtPs40pJf/Cb
Qpz7Zao2IkzLWpt8lMxx2OTjiS+TY83AUBa0aZ60u2iIgtAkoiyjLoCUlXYyzkj0MXKhphIyupVo
sFmSsRGAzY8jTmlhp33iHGfUlj+thPH38xDuSq1iAMbxHpW1S8IBixy1Yf2BJbGHtwE2HPaZkHGq
06pKxui2DbuOqLI5cDy8leT0tK91w42TpI+jGwQ1q7Ebf1NROV5zXnYbZ7ll8k1E87qGPcjPKpb5
PGgvqNgtLv5U6Us11jvPERPSHPZ0ZT7h7OYDuCoUE8o485XvQjoFoQlnLiKtK5ShMdDmzeCWGupL
M4gr9Od/j968lZq0hO0mqplUAy2qeYb87qQOHVEnUBQ/8J5fuJhOuHVlMfw5KbeeEC3u7N1W69XR
C9aUWQEFgPNo6vzj7IXVkTreVrml5bQzIc7tEoPlsEHruZtcJVWfadVUWUOWdO497+D68xYBmG0c
hmvn69r2OclZ5vp5e8h14KReB3rW+55hG4fh1fCHhiNTzLIw4L862fEUxEo/piA4o7zgr64Mt5ID
ll38j0bIq+UAWYSotI8dCmYAprea8nfdQIeri4tu5hVevjMpZPJPQm+xT3TrJBkr+/IADGh1WaI2
OBSNu4V4tkyaiXiuHdSmQlHTycRUfPCHheKyxn8kxXghhIlUoiJ1Izq19WTc270waiIn8lim87Ec
fyYtWOEfmqoP22s9seiwaOngGkz1vjrrIDSx0C3Jl3FoZieLB2/+u4m97iOj8y6oI1o3zvIO0qF9
MCZJBs6K5JCj9aNfVf3G/daSgjDB0IBVFKsbCLTu8098mMus0w1gCZO+QPXl7zauIfnVbqnHWyza
1H3GORUoTWWCgLdgpwV4lxNU8YaLzh15kPmypY1u68fYAJBqj/qa+AScfwzeeWXOiuLa0xBsZOAt
x5ep+exzlkysQfu5/+TodxWCqujD/d3F1rRxqtduzcDLg6aLHGd65jsQkmq3ZJ1tjRuHOlSqRdmP
qFiNqy/ufJ7l30G567sDExxdz80QeTmaJuFnd36v5MXdFywEJjTaj/u6Y0kE/sOKjKeW+MmhUj7U
zrTel0oOTFJKucJY/DpOMrw1xkfSxutBrTI+31/Tt8+jwERF4w43z1BOTDKdgEswHcclSSEs0H+9
3/zb1g7Kun8f2yPzasByFnIcozEjc31GCd2hX1uIhPGNQP9twwlMaWbAx6ak9WdYZdBmymsPfuif
Gn/aaN42QYa/Ohr0Dk6gyRFC2Ycx/z4h/XJ/bt4+DQITC91S2XQ+x4czCt5xgajGhbDwJE6s9lI8
W290Y5sfw2vzApR53MUAguIcd+Mh6auUeFtXlbdVwYIgMfw2ROhUM3JrfvrULo9Dnmespp/C/J84
PKHAOssb59jm7BiKrWcoi1GZWGnukyCeQDN+TFAl7rYrxHXrQzv4j9W6tRtZVt2kOPVV2DQQOcNu
1FA8oX2c4y24g+3jb9bwKnKSKADs3AHzJYav4AY/xMlBOM+IbI/3rcrW/u331+2DwBDK8fhyioyQ
iuKHOKeHbgY3/ya/ncWiTMQ0X8NyhXYrOcplecgDdoTHnasi2KgRsPiFSWpauJCbaSrMUB54Dy1q
NSIQksRe/9Qv7QmUFvsc24RNCygj9MNtiWe2Hsn8TaxbSie2+TGi8KAgfTswhfnxnmT99xLmaSB2
JWcCanizkLLxlght996QdkhqFHxj2m2GYzgyord29F0XMsljfoWHnRgub4ALPkeq+ue+bVom5j+Q
aNpOCxP4+IF/atTPSbyn7cd9TRuhtSDjVKoBTRfgYlHJ1zj5NM0/7rdt2QxMfeQh9MAfuNw+e/4y
KJrOtdrIk1hM/T/o5xIXc6A9sBnI/03rd8APUdhzisPlRJNiow/Luprw55VWk89d2Pnai4civFD/
d0zaY+693J8d26LeZu3VhiOUE3M3xhg8KNUT5+Ms3hdiV1VwEJgI6Anq58nUD2icFIel/y538Weh
YcNHqcfXiFHEPZBIKR6KpfbPQdHnv/fNieGllYxqHbWY86n5AdqxdI66Q0g3YB62CTcctSJ9Doll
TDgFcCtFSHft4+WhFlvmbmnfBDrnLs50DhqZYxd/6ehD645HN9xVrx6AZP7f1uK7fYvQBr7E3PZY
1D9WUDSpLW4R25cbZ+vaFTMBTBvBbK3+Qhbif2U03IAX5eddy2qizOKSV2OZ9HAl5zR4QRaLG1hx
K7lv2WZMeFnTedRPUL1z9OWjE5/8ecMYbe0aDhrmAFjGJdqVy/Bx7LwPKHnK7k+IrWkjOA5GPHjw
Gk03bvJUyOQAYeN9Vm4iycapVVNSYq6D8GuPB5RoOKlkC0BjMxTDPxOo1Ia0ui1k8BXSbWlTn6hs
NzZcW+OGfwYoOwSOSRJEvY95u6ZgfsBDxEbjlhk3EWRlRHU0LHD+BFI7ZYsqqaHQv+6vpuXDTfyY
CqIK9wR8eDx/SpLyMpdPzM9P+xo3fLOPHUgEVGg8IPxcL19r/rCyeMMObV9+O/tenUFDNfZxDuXO
Y3+7A04XtiZHTTYs0Tblt05fNV5MY1QFFI03bX2Zp/LkR1subzmbTZjYOCYxHvDQdBV8rdoIwvJV
OsQvVHrH+7P+dg4tMJFiuq0LBe0ZLKnjPtURknS4MnVz36fIFINDpeN/xe4WGZJtFYwzNS/xCiM8
nmTEbdgBTGFVSst4Oid82XpYSjDn/wULBSYD6bS2nS66BmvRn2IKEG6rjlHygxe/ls5Ni3E+lLvy
aIGJG5srGvJm5bBXLa8apYF5tbaZjj3/fH9pLLGfCRcbgh4s/1FFAKZ/buh8jfQHPXwX7S/tqcv9
LiwLYuLESNjEVRKii6G6RutXHbyIdusSbrEsk4CUzGMcJg7aFovzQJ2v4OVP6+6vupyO7njgfBew
G5jffzsfxFqrWjfoZip+xYKmN+eucCVvto4CiwuaeDA88iG8LEBo3kzdsXeT9+syXYuVvEghv9xf
BssGYiLCJJAUo+cUSdbk9fw8s3r8oOZ1A6hhW2PjCCb9Kgkv8KCkc9Wpo3T6iGdy8eh89JJqq4LZ
NkuGa+MRtHP8pYA+cr4M53Im1SVacj91G2c94Qu2qHRsVmUczLGu3ThuA5qVkvzkazKfK3+aDlPc
ZJ5qyjSE8MbjEHgbOQCbDxpHNeo2RByCnDSDmuElr6K/qV6/5+1wXkP9PuGbNS6WRTLxYbwiZQz2
5zhbxkIcSur2x7idRLpMCFZ3Gdl/QGK3SraureMsQcHDA+j6wysE1HeVJwa4L/3bDUuwDzFUP5DM
jRf3/Y0bWF1knST7sDO4F/y7/T4odS3zgBzB+XSoHAJks3+u+bDvCDe5H4nbD14S12Hmk16d3EYk
Dx2q8H/vm/qb378KEMq654mPis2M1l6gH9xuXpHyDCA+tmGmlg3EBIYJdybA3usoE/46HlHgGj3G
PWgi7n++xedMqJc/FMUcNlOULbV3Xtj3UojHMo6OYAB+BMnxuymqdtqo4d05ocKBEmKU/dG1CfNk
yOJ2l94PTNTwZS/q5mHwkzALwQecnGir2vkJN+OabOy0lj3QxHcpZMh07QdhNlTx1SXN3368nr3G
e96WbLV1cVuiV5akqNdTcKqFGQU3PLu4k+rfLV7tvKy+HzyDGr0LL/cX3daT4dCqInPVr5gt4ZXP
pOMnLlBtrNbqpbr9sa8Tw6uXbuJd2CxhJhUKjVz1ien4QyXK5wKPyRt9WHzDxHnlvj/jdcYPM3Br
TB/KUEIPIJ/xgnJ/CLbmDd8Gr4I30hjN+zUb/uKghvoOzbPk6/3WbatgHN4NWBomZM/CjPwhhfZA
eu33nQM68YCOh4Jy/LuvJ+MAH5N1Wpu8bz4hsH0axuiBRSikbVrxDpwqG/dHy2nqG+49UMYWFc/N
J8qLn6zpHrxp+ISExosHOJAXoS5831gMT6fAzww1irM+geTpnTvgHoP1Pnvj8IH340Y23LLuJgrM
5YjXFBF+JpuAP8g+cFMnx7FxfwSWeMAEgAHSm9f+FI0va7jOn1cEzVnl1M0TblD1vqS1CQJrxNyj
dJSOLxyvY5fF8aE0TnCNuT8Ay1Kb6C/dT3FZja2fQU8nSXPP/aVxSig11UfgCrN5ds/3O7LN1O33
VzviOLqjJ0pvfEkUlLidqW4PC9SnrgGE6U/3u7AtteHiYTAuYRfX80uRIJ83TdQ7TEml9p15Jq8l
c6UeKq0xgGgmKbIgXZpQ/9v9T7fsHyatpQgTmrsrSNddtXxx3eKiq+kj+JWvRb33+w2n9pseFK8o
a34RXXlZkpaldV5tobtsU2948pivM+s8Nr10jpsfGsV70JcWW/WuFtsxgV1MU7ZQTw4vha9YJtqp
BS19v56CZTOBYxnAf+gsQWY2u1oNL6HzTrHf8dZjnK3dm9+9Nvs2rGjRdvFLnnj/QLiizao53uLT
ervQIAoCw+JFPE0r+DSG39Ekfo5+5P7Fq1hnBCT+KY2i9bEaSX0mzq9JC34KqvznfXN9c1To1zju
QAoMbl2w8P1OYsc/sdCBMHavvtxv/E1fQOPGCSci6FYkDeG/SzEAn+T1YRpQ6T8uufuMm3CzsVu8
aVToxvSHnoYTj0v522sEogII68loqY5DwnY9H6MHwykcP0JanU/yd0MHKIvEqMh5SEDoNKZx1amN
9NbbuI0oMKPZalkBo8zDIQfUZOydM0rJBvplhlQ8+Z50MyLCSU1NsX7rZE3aHF7vMb8+cN3hxSPN
u7iM6hfIV8yVvxGSWmbWLG7w55zHpBz47xwFAQdaJ094KBoOzibhgcVCzMKGRAbCI6zlvzmIeemX
eOAxSgPihfrl9z+UqAykYPrzfXO02LoJXEWhd5g0agwf6QBKPGi0f2V9/GFX2+bGRjSSt/3iAabo
ev4FZDXVecq31Oxsy3CbvVdbj3R06M+rWB7Yja0UTJz/yytoqRUQr9/19WbETpcZ0W2Yy9/QdPQO
VTnlqGDckk61rbGxtTVtMaqiLYffEFD1hgNxitk7BpGc+ZFL4bnHMcn9v/YNxNjOKCjs22SWy4N0
iZvKCmW4KDjc2M4s9mMWaLREu0MSTONvZESG4UFRkjcnGvDByfZ9vbGRyUZW/uK1WGeUwKaa6S8k
cbZQrm/Gh9hdjD3MVzWdazKHj3oh18VrDsKbTmVBPssi/jDTfAtNZTFWM0wvAXWKunDAdT+vk1OJ
SpmDGyLO6qCucn+abD0YV3KXyYDlIkpOjdDvpQdG72GoPrdztQtqFgVmoL7wQEM0ZPIeZS6+DuB3
SyOxeVWyWJEZp4u5we4d4+vzbqTnxhuG91EDQML9ubG1fpuzV1sFJxOYvGcK1F819+9IEYqXUQxb
vH0WVzaLMrhDKj3OKySEu7ZrUr8E4xrosftMzo06eWpry7DYqhmhIxkISpFoXB5ZMDLnqHzQSmvI
YH0bSAKa6SVY8jkt/GqLR9Y2LiNQIYwukqnYe8yVLx4bUkRN2kEa6KfbTMHzOpFuw3Rty2N6uHCX
xQGI7tFPyv8Bo7ke2hGX5ftrb/ELM/LleemWRUO6hxAv9ahkCVbnUbc9ZHqDOm5+3+/EMgKzfGEp
m2ZOkDY8cWgZQUgLtLXx/iHcFuiV+S6DVl4nZnaSKBpOqRc9LgjsUMi0xS9n+3zDP5jnCs2GjoF+
iiPIytyqmqpvs4zUsHWDshiTWbbQgOwNLOvKfWwkCoFRsF1mA54WIKsHedhgDuvzvpUwz7q4QUXE
6NMT7ZPuAKIUdYqKZOuZ2mZMpktoB2rWPVseReX/AzaW5U8WoZ7rLZiyrQPDFVxQ1rFYVsuDAv8e
CBCjF80QW+4OakyO99IJOgSSDeQee/AUgmzROyLb9vf9yX/7632zgKH7P+a+rclOnNnyr5zod/oI
AQImzvc9wC52Ve2yyy5f2u4Xwu2LAAECcRHw62fh7plTls1mDk8T0Q/tcllCl0ylUivX6i2rGYBB
yCPfn1aGtzm4lLWWMUOpx+l6H7/eq9SsZAD9Cu3LJkQflJavRi0KsO7SvXf7X29TahYxpGPXqcVr
+bnSwSsOkaQ1Hgjc4oYGRXJsAIY1V16nQIPcW0mQu4sV01YtK4vQsPdQvDVBhjG7uOvwblbDA9SX
51MdeE8Z241jfn0G4ZXiR1cE3o680RMZHnjoNy+YBEEgLdeN5CqoMXXA+pY+ej02U4YtE5qnIeRu
PA7xeYQb3wXWK6r+Ota6YcvE60XV0watiywI7pxs4jFqN/cgs1u2YFhy0LsD5B2r9h7V9nOiq1xF
Fe29l/5yUIqGmiUNtGwKp1euc2G0g+ueFI1rCKtfn56N7zeLF1ieDn0B3bCEOm0vXjC3HdRNAKCO
/ZJMetzjVdnqxghb3XRGUbpFcDfJ2sfUB3GgBslG4zY7+YNfAnE8Gqwb+dnZydIUhC0ZJL0j3Tbg
ArPBPLlKqw2F+ktr92mdsGaoT9ayp17y/ebzE/YHXRoGrrV0Utnw5UKhtbOAFLxQ0Nmd4dit2Erz
NIsD7vAAmYxs/lx1y1hH3TALeS89aLgmElcE8mawQ+J8dVLf827Gsp/mR0hJL/IL4oymjcSwRpqy
6achqhYkO+ORt+10gqhmVr4YFRvtQ+cpNWsoKqtF7gWP6ri4YAeznAYnGE1xKJVCzRIKWarSoYuf
nwfSSoE9jPLffjq1RNplrGanpt+u7+YNp2gWUaQ5CE1zblnJIP23HWfgCO/fXG96wyUGhh+pvBKa
I4Tzc9AOeHMt8+w2F7486QJvABUYjZ8cCYnl651tjcPwKkAeoG4ApZMJ2CLYWaNK4W1YtvrpWOvG
bTi308CbeGgls6xFBOXpNrIOcpxSs6jCDfucDtrDuTc2YwQO2486h1cHb8uRlySPmvTyWi2gBgVD
VlLlvXdqC1zDXO7uPKpvrLJZW1FJaHz1i2+hsGe4Qf7vgWv3vtLlx9SqTlOxRx+w4Q7NQos208qZ
bAQHZEJBkQtUA1sv2TlXRyAamKS142f+MLemoNd2Vl8QdswnUUEJGpIeO/m+ra83ogOhOgDwZw3Q
eZ9+0SsteGU5fzYrV+6hDWqWWQSM1ANeoosz7bogxsOJfYJk8s5RsfX1hiFrNfPGRhVgkgok5sU4
vebWgteG6RARGubeMF7dkBowvrC6pDMEMFzwrv39lHRsbgzjDTpvzMuyrS5QiGqiAC+0EZ+Lt9cb
X8+uX5xpZq1FLiA84jiFlWhnerdmmFZG8AFoRDJNn653seHazIqL3Oe0dTiozganz71IMC/M3zWe
0O5Onf5WB0YooINMj67W1YV0dIlIB+1Kxfb8w1bjxqEvfEokm8bqAtU1eSZ5T24yLZJjU2MY7eDg
2AXLXc6jfB6Kv7jyHhrU+x967aImoS+o1IAGy+zq4qqieAnkiHXnQTXudOzbjSC+9YKuq/wAjhPy
GbFblerBnke+A7vdsFmz+gKSlVAUc5zqwkY4hGFlmAR0Ud3YpN8jw9jqwrBat0v17E1Ofe5sbJvK
52AwpfO3vsmdHa+2EaOa9PEolGhycJatB5d8r3XKwbXvgKgpG60orUA3CC3U7tYZwNltK+XtTN3G
iWZWaEDL3uu7cZK46tpnEAnfSz0muFy/sRAeWWR8fWj9zWINWS6pLuQizxp6yXFFlvkGfvDYkW8S
/aaSkxrlGvJM/fHNABrIWLFpLxewYdImz2+AjLe0J1ue8X890m7+F2vM1M6abzVumDThcG+rFuGl
krOM5wmqBPs6Thtb1izXoJJDKErDovM0l9HAcP5S3/Ejb4BO4/Vl3erCMOtO262FEEyeW4UcwHfx
SpYPb3zF8x3s0db+NI5jsKqUJZtDeWbueEvACJSOwxuUzt66Qp8yfeyVj5qVGkOrGg9A2+W+6hEQ
pRn8BkkPVW96ACj8GG1VbeiTlorlvnMZahog1WulvDm2hczCDIhkVgsuts1ZD+mLwAIFkNMv7GDj
xr28opmX9QgkzixripgE4fts2c1ybmx+syajG1Q/0t7K73RY1/EwQ0i9FCzY2ZobsYpZisGqvgQ8
Nczv0qB5aHG3H8b6vWiCW9tv92TwNra/WY0BuvtJ2LZuziS03usJka5c8jLy80MoYY+atRjCq21S
cReLWxaPZH3YVsd3jmG8czGmkKsOW+hId0MiSBOcy3Z8c90zbE2/YbfVOPn5XPjqXg9E8nOad4jm
0qyrdH2naj506s7ymv6YaDt1jeOZheMie8Ax7gcxzfQWvg705bUQzqHaUayEYcNdHyD4nfwGGZx6
iAiDOl27eG+vT9aGJZgFFzOtVZovFPtomaxILHAOlufueNCtxg0bnq0yaFlbqYueyj6aiXiqRrHH
CrPVuBFNu6GPINEi7UWGgZtwbvP3io57qNCNTWTWWTBNg7KxFnWRGgHKTHDhA6IPcqVxuN7rj02+
cQaDm7xhk+rVRSBoP1cTaLarqt9Dr22cXyZ4TQQizauyye9WFyFcdtextyjBgEaQ81WRvfzp1jIY
pswdj8pKKXXpZmygwS75Y9OnZGcHbbi5n7Bqiyy8UWUKt5oxP4k+f6yQ74qRRf1wfQm2OjCsF4ra
2KV4Pru4vUURuwvOzkRl/AtqPcqdlMdWH4YBu72D4wuSk3cu+DJPMsgeQVz0R8uKp+tj2FhoE6EW
uGU9hPmECGLsXmiA4iJNnHtVihuoQb/o+V5uaGOpTdzZ7PqU40lKXVK3ZTfa7dNH6NK5e2j1jWky
UWdU+R1o5QZ1Ia589R2t3k3h+zFDHuH6PG19/2rrz1NPPoWmS1irSxsgWK87+6xQA3Y+1vg6qmeN
y0FCviB14OtGQEFFOoUiUlNh7wGFtj5+/fmz9vEU7qnRKbqLKKymjhjN8qRfWoAdj32/YcekgS6j
SIflPpd4Lmr98gmI9XnHjDe8qYnRqvxUw2RhZWTynlDbkuBIvvPLz3iF37vDbu0ew5DbPBX53Nvq
Qhf5XuKJ9iH3cHN19O5r15aZGWYcNDYE26inLgOQChEW5M36dHIPIZwY0VL4gATJwejORGuBiGMC
MGyERXekAL5YRcLCK/zhe4FZV8Ha0mZ67Nozk6roz3XO3W9TS4Y9GMHGgptYLdHV9eCXermfPSBG
IF39YVAUzFHheyK9Hbe6YREmZAsMDAQPUE52l6qRxnMPJruxUu3pkD38xKPbpr3MhiW706Vfnrnr
6pPT7+G7N7aSidjSoplEqGl2V0FStFraNEJIfNtV/YdhwKZdRHgsx2JCtngvoUgrsuIFXrTec9+9
gFH8rKfxXRoWCYAAO91sLYURckvRt8ESNO2ZohQ1qhh53N+qW3NlGHbqO1LNYCC7F+B31FFjZ4EV
66noUQHGcv5SWvlw8eli70nubHiSnwDJltAdzlSINuZQS1u5Zh1U7Cx291LOZKCvD+0vE5qcWkIF
ntN399SZQZcA6s1XUN2oji2ICTrTYdp3fqPtO1mHX74H3c2Y70GpNlbbBJt1dSOUB7Vg1HaWSAmn
zGrmOCtA1Ht9ajYWwGTLde1AzSEb8PFz155o55OIZUSeAhnsVStubCqTMpfokaicdPZd2hcr+VFx
drulXCIFuajYq3VZR7ZfqJtjA1on8tnZzaACVlhjR+/AzY04f4WDDbqdk8LN850uttbEOL6rKig7
oXv7LkBVLH9iZV+H5xxSWgdRQyZdbkVp2wct2O8DZuWXFEUQZ29J96outz7fMPKWeS7L8HJ9x9Zs
pCvdJg6tvVfBjcPIhJyxCuSqaZ2yS+4t/AXucU0MxabyVFk1e+gVUvbXl/nXg7BN9Bm0y0pS2GWG
i5atyAvJZvZVzGE3vzvWvnGdDop+KYDzbO61Cl+kLSSVw6z1TscaXy3l2R61RFFPZFrcO9WlizjN
LSCRUah6/9P19r+X2v38gmebBLoV4icyTFhitwFElTiZHVcgXT+tN1MJEAxEf4MYBBAOaD7zt66n
piggzmWE2vfOdfvX+8A2OXa7YaGgfAjne+0PGTQ1IUqDWkyWOV89nFjXh7m1B9afP5tGVtCpDGXr
3AW9N77m+ehNt5agyjoUSduhYeczy6Du63j9haoaaa0O6CtlxXNqta4XWcHkDKiQ1VA/P3YvsEPj
aIcHXgoSgjcvV4BkMAcKZz5N3x+bLcPsWQutLLfrvMvA7UeRIcnoSbyhHGvciNdnmdFaM+ldnJF+
HYNBREKWb663/cutBH1HY5nztuhUN3IvGdzhBlmch8GRD4y+yoS3cwj+ciOhB2OhEdQsU1laduKl
3hhrJ/NPiEnkkeMCrRuryiy5sBkVPyiUwVv9jPRlBHnQr9cn55eHKxo3VjXH2ZAturQTkXPnMwg6
7RjaOCxiOHIfKdXVC0WRpLje2er8fnIr6MxY5RQqqtROaxsKsyJJcbGfJzw5BYtOBpu96rysPoFG
fufK4f26MxOFUMlxLpycgza7B8VLNcEFI/f+sqwrvdPDxtyZIAS2QG2v8pDXD7z6sxjAUKTUXSBW
ctz+xsnD2+uztrG7TNHhzg5YFyKXnXQu2KfTUr6vbHVI8wfypKvRPPOBwVI7IdCUbgJFFe+WV5p+
9ks+HfEZaH1dm2etU4hHlhZp7CTXKLvTLp5GwZyxV6+/NTGGYTPuUul4GU24N08Q8XIYeOqXHa+x
1bhh05x7EILAq2vSFuwreE+7JPR2q4C29qZh0nIM8sGZPDshlvBuZSmLKM+EfgqzqThf3zUbXs+U
FZaZUAgsZzfphpaGFxLIumVR1zbVAmqJHJWcedzYnquS6/1tDcmwbVbXNGOVspOKr5gWAFCjYJxE
3GQw8etdbCyJCULQC2q8u1q4cORL/hCUVvi6T3czv1utGxFbkyMR1WQDTZqejNGc42xLx2BPmmpj
ekzwAeN234wexfTg2fUeU+VHru24SUFz/3R9era6MEwZWQl3qshsQ5wcspyoLJOnYar5TenqPXzO
Vhfrz5/Zs78Uoi1BP5CM4fxagPOGlfqtdNyP10ewtQTrz581z/PBarXb0ISU3fKKyYo/ggF4741l
q3XDot265wRkujSRDRFxGuB9dwh204BbrZsmDbiEbaU4pYXsRqANgdGY1qP62MwYx3RrL6AYloWd
uBmiRQTHOm4o9tD11reW1bBdV66ajF1rJ9rGu1Db1ePJJbo/NaLdk97d6OIn/EGOu26egd4Em/PP
DixcJzKv3CdQ14ivD2JjAUxeyIrQeijKuTnLoikQPgb85DsA8F9vfev7jSuXTBe/rXS1hi6ujt2s
+8jDsIhCnMbXO9gIJkwgQqs8b4DILs4b1QyvxeQ5wOHoUtSRD/nPrwFjwf3CFn663t3WeNafPzM1
JvwO1ZrYUGkL/DPtSgixdtBKsVe3cayLdaGedaFTmzK8zMKhumn34Pn+VxdsCEAQYGdd72Ft6Rfx
pGtYtOiFJ4lAAAAu1jGuRBvE3jQfQi1B7dywaMHqOZ86YSftjBONOyCoG+v8MQQP986m2vp+w6rn
SkyTOyI8qtqF33FmlzdVgJDj+uysfv9Xs2NY9TClPYpKEG0DLyhugpDJ92wASj/LevvcaDLfXO9n
YxQmLKFZ+qHsEFAkoIcPk87X7+zKdw82bpzKlWJpq2xE8bQY/pJZPcZThhrBY19uGDVe0eRUNJgh
6ngc+Qy07uWH4IaQszeOY0iZ4z0l03aChShjOhANBiZr56TcMF+T+5GPyhuyfP3yBdVc1C+mT/6s
nTuLN3vaYVvLuv78mflWIMy3+hzXDlQoh5Eo2+ZGCdXsrOuGuzNZc8ic+WQucO/UdnibZs193lVt
olT/gHIYGi9z8OXYGptW3Du9mKuiOfOi79JTi6e08kUj68U62IFhxK6mVaN8nAxtWToR5xySbsQv
D25Rw4gpaZGLU4BOggPwM1JgYC5iu6+kG0tsghEIdCAXXAccFDE4Okbl+0eLoA7p0MSbCIS8F9zn
zQDnVg1/dXZRn6bR24PtbX25Ybm6V3RpG+0kVVmUsWbpx3LK98Khjb1JDcvV9TznEMNFKJe6F0RD
qG5qRtCE8Spa6UOnvNlJEG6NYrXuZyYGHcN5UhYuBay17HNH8a7os0OKxy6waD82Lht7mh1aAxTY
2+QGeOrw1tLWeOTRCq2bR29YgfF5EAjVm8mNhk5acW21e4nMjaPLxCCk7VhaA3HSb7mnX7pL9blr
61e2Xb9Xaf3q2PY0zFa34It0UXr0jdX5F930H/oBaN5jbRtGK5h0Alpk/5wrg8RToZqyPazzxq4x
AQcsCHIO+lSS6A6pcTfkYYTE0NP1T9+YeRNsEIR0dlMLn86s4BWV0xJrGdyWUumoR9r0eicbp5eJ
OKBMZktFp+bcpr4PeEzDb7jSIlZtewgS4Hom4AB69iCjDATw+EXtp3jC8HHl8FXrHByCYbpumkkG
JozwWyWWORIKpiumHjmuAAq412dpww2ZwINqgSxGNirAPQn/s/OACbSzRyaLJ52PyT4Z5dZ2MiyZ
ppAZxIaV58ECBWJQ6te0AZfB9TFsNW6evlVR234VkiTwUMeJUhgIAfBDMCussWnCZUe5Knxkm0Kw
SDdBcXKmZi9A2dqjhg1XPpjklKvQOCudjx1TqJ6WnnJWWTvPa3bMbSMjbiIL8twNldX1zbmrdUJs
fcoJMB+O9zCALnwaxpcT3XtZ3VgKE2bglsrJwI/4zzpL8EhWoEo4Vhjmog7fOG40l7gH9OE3iTg6
CnxQSQXLHnxoYzFMlAFL+9IdQUSeCMjQPOS9vLg1cZN2RH3V9Y261YNhz5yg4KxuYAXaX+HPNniE
XUcHL0rSstfXu9iwZ5PVxiV15eKhqDkD+hnECEOhV5ZWw8fBBs7aDVCSgSLw9FDNENbDMGuwCacN
z9bbq4PeKtZ6sRr2MFFbs2WYNQES2gGxevCtzYGHEis0YnZsHo/WUfsjhnEL5Mc7oqrm7A6jTvgI
lqQhRHWzh7EeXHPDxHWmy2pCvdkZJ//IXqCQF8LlYrI9+6GZu2Ev9RXCAn6+h7sm1IDzSgCc1tZn
ELcGpywAS7gcmy6R1OueBj2+pH473g8D3rerkh+SmnLBmfujPbbeIv9+emGNE1zSMZO3nNbtCRyZ
h8p+0IVh8twJuyJEBuw8exa5I/bknPfLWH+9xVwTgtDi0BCQAGnOkMvicRqG8qn2Ayde8mwPPPZr
g3RNjAFuU4CiDSnuVrWHgsbhA6IEfVpPV29I1clG2ezOTvu173V/YsLxQPOxBIiq5gYoCspGDyVA
NN+hG/j1IeKaOIN0qIaVKKg+r7y60po/daV4O9jt3VqxnGX2o1rG5LoP21oVw/BTHpQukG/NOR1t
muQTigdGMbVvLAp6rutdbM2VYfhVP8nQH/v6rKvWy054knb6m6X3gfi/3sHWGAyzJ6P6J8TltlOe
21HTxJ7GlyAb7Z6u97CxsUw6HIgs1ZPTSpJwV78OHP5HpcQTS1kSdOn7Md1TntjqxjDxbllgfAxF
j2LuoVmLqtyO9VakG6RqMqLnJHNEfmzhf6LGaRsB+lQ4sRWYCiX24aYBs6PfwGCuz9nGsptEOMAx
WVNDR4J0mX2mqfXZIeD3Odb2uhOe3bORZ6pFJnV9HlrJH3nZue+abOWSO9b8OqRnzcs0A2LFa0hC
UzirzzlHHfMD7/pyT898Y8eahDTBrHjXjFhoCCFp4CuDV3nuKyjWT3tx+q+vfa7JSwMEAC9rH6H0
CmNgeZms2GPXLj/XcIvXZ2mrC8OumTV4QM7CS+WqfKIpOVdyuJGl+7RupGNdGJbthmMglsUniZSF
iroe1Sgp9uyHhc/pKWxJueNwN/aqyU6Tq8Vt3RYHHw+5d2vJqo4taxfvurHaJjUNQ2GuXFo8OYi8
ECc+4rwevGm6zVhLdm6vWwMwTu4WpKChBCTgPONRIKXAhxayPCSK6LomLQ3N2rrkeVWfRdfIv+bA
h/BRoNOzI7k4HVron4hp8A5j09Srzy7K+dOFPAZdcKtGF1LAx3IUSKD8aNRMNVDCQfLgnPfzDJ4I
5cV8TJcPgIFnb6+PYmsVjBAd96QMpFUYgRgbnhDZpo+oFzqWAUG9148DkHYoUzrmiG4r+THlWRsp
ae0Y2taXG7Zc8TYEEQRH2wwvD4Uj6lMj1d7Ub7VumrECm1yIR89zBU5RfTe3nV3HAmQa5HRo4k1o
GBnl1I8ghv7G7GaSoJ5sEewXEzjLrre/cTCbwDCkKhDsTaw+V9S/kSot/85xkTXHxfyURaLdU8rb
8KomOGyeuyxE2Y48L9lDmRenwAFTjTOTP+vc/+P6aDaWw4SIUcj51CSzYM99jldKymsVW1DH26Mm
2BqCcTq3Tce6YvRVFkEpmGK+ivcy697Tbo6JRdydNdkIkk3iGqHKOs/HrD4HTSZOustK5MStS+WD
qICu5KyD8F8xxr9cn7StQRm2zYd88bRlVWevzat4atJYZI6+QToHMERst/OxbgwjB4nW6KeCVGft
Qpw002+Cwr2wdDkvfI/pamskhq0PYmgnbteg1piDCfQRUywGj5xKFQ5Ry7Lx5thIDKPv4Fc7X2Aj
8wFoOIiBn1PavsAV9tHazflvDMUEkM0a+H4LvO6JG/A/11pAJgQQNVxFkE14e30cG9ZiUtjMSLcQ
ObXyLGf+R9oBkrAWU+5M0lbjxrndocylr2iHACdcOqjKoNCmyXfzIVutr9P2LI6t/IWqIMB5JN3x
QzAhqVOHoHw7Ni+GlVc2FECqAflUVIahRihAKkfmYDC43vqGxzVJbCSn2bI4a7rf069nJcfTep9f
r/Jhl0IrYReMu37uL5I5nmHXEBybshEo2WThqJHsrY/tNIIuVPR7tbFbi2BYtNu0Q+b22D807f+i
HfgLVGEvO9O09fWGLaeAAgZSV2sOuBlPtO/qDzkv8iRMj8bGJouNLlBabZUMQC+RVSlSmpDTjVo1
FEFyfak3JugnJFnjQF96xuHKKyieRGT2ObjZoBN17PHRNYFkBNSryGg6eLPAbTFhE+AmEmj+ROLy
7pXdX9eHsbEUJq0Ng8SAWzQhgC18+Nq14IoKuvG1NzjpjsFtdWBY8/pICFq8HsPg4xQx0r0QCHRO
pX0Q0+eavDbSpYMQvK/OTPVWTIhbfgzw5B/lHt8lGtha7fXnz3xSbbkp1xWuWhOfqHenwqXJozIs
9DGAkWtiyJgPqt1MFw5gLnMO7kwUuU8+O0TB6romhgziB4QHds85bu1TDrF1vKzV5BhLApo37Nmq
M6YhxGxn0czdP2ygZmNq2eHODtqae+NIlii/cjplEyiSh5WKMqZk4gjIOV63gI3mTdzYDIF7yrt1
5u1CtYhgqvF2gTrTXkSxcSaY4sFuDdI9Oi6goZzwrIMAhoZ2PJMimSDd4s3+MX9kqghrDcEckCKm
34YeduZqPsaLQAhzbJIMK7bENDDbQVU7MJSnOq0S4SyH0CeuiSEbZOUQW6FpHAYRFfV52k0Tby2t
YbW0XtKqDnBK8t5+xea1Dq0LD17+TehYMJc+ZJsBk+wGeVaC3oJJk0Qrta5X7EI4NrynSWbjtmML
MlFvSdiM+gWtYLKMAx/rdNlezLLVhWG8QVr3xNHdkmT+2L5dKogV8TB774+1dWzzmG+yBK/jwluW
FSWiWPFpzUJX/lT+cWxrGu4B8lAZENEVSfKy/6ubUBDYZ8fqc+E318e0Z34fdCBtJSq8mEAIEqQU
FCltvyV7QdZqPb+I4kxs2jBRpKgQQyfcD5p4RXels8wjWWSPPjQcrs/PVidGsI5iTxCLugjW85V/
uEJSdY0X2XoETHRPSnTD0kysWmBbNaiIsQikrcqoEyCM92t58C3mJ1WzXLbQwXKR2bY6oMQXKk+j
0q+vz8/WpxtOIhWcW1mAtDnPZwvAEyhc1eBjPbb3TYDa0PW21xYEn67CV2Ly7cgDhfjBxumPuxOZ
5bYE4SGA500uTjnEGc+Zs6tDu7VxDMcAbabU46XvJJD8uHC+3Le2/0rT8d3hQ8uUMuPMBRhB5LhI
YooiMeKJrSBle76+shuezUSoCVZAM2nB+5fOQWbfBigW733x5OMR41hoYsLU6FzVbBpSGwII3pPM
AA4YW6RXrn/+xsY04WlB4KLKRq9pgiH8MjvQj7MF0qfHGl8X/Zljgyr50CyMUGA+gQbolFXgCg+u
wGOtryvyrPXKKaYiy1e81VorvDrm1JLBwUk3DFZA3xyc4Sjx44vdvslRJ/rIxmzPJ2/NuvPjpxNA
t0ovd7CkeKC9n8EA/TQBNnF3fWK2tqRhsToPCKmF5yTSQmHQ3Ev73K8E0EvJ9p7htwZgmi0JAgCR
FUmgt/lGlkDCIHDTOya11bhx2KaQz5tcBZ8AVSnn0ZnEHDue2Huy2WjdhKF1Ofhtih5Y7YKWU7z4
QwIa1ENsFa5rAs8Q3XdUFiisbIUL1XHW2W0Er9P6f2/L//w8/S/+Vb76+9zu/v1f+PNn2cwqh2iy
8cd/v5UV/vuv9d/839/58V/8+/xVvvxUfe3MX/rh36Ddf/o9feo//fCHm7rHk8/r4auan752gLR9
bx9fuP7m/+tf/sfX7628nZuv//rtsxzqfm2N57L+7Z+/uvvyr99sYhPmr2iR/3zeyT+/sY7iX79d
Pg25ysWv/9nXT13/r9/84Hc/8H2PgBnWdglbj3H99Z+/QVU2cX3iBTYBbwvCrHpVp/jXbw79nbrM
8cPAo5BuClcMdieH739l/45Hu9CDI/SJ6wXAFv2fz/thlf571f6jHqpXMq/7DoP6Thb4UxTmQKPm
R4tPfegzy25Oz7zULzqGumRioY4rG8u/xAgeL8rOo0ujdhxivHff5eDnG1h1D+zzXRZk4Mwf++ye
U2nf+iXNoV4loO/l2fV5KTvUzlX0MpWoJcH/3DjIdDFneKOy4MG31Vm01tuJquqFHRSImMSjtuoZ
JPyQ23FhWcET9bIvE3R1I88f8LPuHV7rPreVcweMTXGaskI+YOJeMrt76AtVRFUANjMQzHPQErUJ
d/xLMVhTtISUnArOihM4WyM7nIMYTNU3Yd8WUcc76KA2T2Gpz2kfRAHKLWMIkl8grP4H0CiP6cxu
2+yLH+axVRPooRP/zZIuUV98SLNvQ1edlzr4oDMP16sp/yO3H1vHa24AmPvkpb0dE/lOufSLV+gp
Rhj32ibLDXhpo1BC7FNUAX2hPEHuJ29+nLmybjpeQlysbtwomPs/7Xwkd4Ba2jcz1e+rxnu5+I6+
Z8xrPvgoXIjBqDCee/CJ/jkWeTxSSHmJXin/xkc81ETMY3WcItIooimgN0WqMjCvt64d2UsXvFpA
Cv5yYC1+0e7eVuDxuncLN8lb3V6GRcqvc5o37yqL5u+YXIpbW5KHEvxup17j2vfdYv5HnuNF/lnJ
Tn7rTb/wgyv5tX/5/9F1rAz0217jxacSfuMHp7H+g7/9heP9HtqBx3zm+bBwf8WO/u0v4BQYfAW0
l2ywTqDqA67pH39hhb87LHBIGPoufse1V9apfxwGhA5/t2nohQGzoUHl+IBq/088xuoY/tthgKTC
c23fJY6LiIMEnomQaEDjnIo6RGnsbPM8ymYu6Y2YnfZPS0uFlLz2WZzXs/8giQz+ghyGzxNdOlW5
EyF+5+QzvoTajueC3QiWvHrCH+KtPJ87UIjDMXnacx5YO5Rl1EPE4GlWVfmlrGrxNHBvKCK7kM3r
EsSjb6Ca4Nxpp17yGBwl45sqa/eCHP97ecPz74K39xxwKXsIa0J4VjMOTIuiWChcTjgBih0Du1kt
D65XyttZL9UfXq47FZVjD1RJAAoIsaQgxwy0eq2LsDqRkZKLrToJblEfps2cLslFP9wLm7Mb4lD/
rnEBn+Kka06l54LMfJaNimYvlDeSLvkdOIKck0jBA2zbpR7ibFXHiYpA9o8zybxXCMfsF5rVJKmp
650zsvA3TmmlSdbmE6S9XF6/61NveqOFld+HziweZp37EDCTRYmCYqtDItvKThl14wrrE+U1xjpL
62XhdG7sgU8oYY1d35Guyz5CQAFY676aLgtr/duhLZ07J9e9iAtS5W3MwNjzgAs6fqp6p0yyFG4o
IqHw29Mk5+FP5IanMh6AWnqySRr4sdC2HdPG0lWkgaj9MPCxvK+lO1zcUEyXkeIUEk4/3Ckpghg3
LfYA5S8vHjpv+pO0qT4vsJLXrdf6wBoPPMJ5Vp7SEq/4oCin5Z0aM4YCnyKPPFr7f9TdqKMFOM4i
KhcS3nta1W9kw1oZlzosv5AFNb0uGK1eoUbBbl4BPN3iKk247OoXqpZQa299PYoY0G0BPEIpUT8q
orTJOudxVEvZRI4z597nhQYhaW8GkoepjmorD9y7MJ1I9icpIN9dxcHsi/o1YZ1bI1fSVO1HmJ9C
iilUrV3JKGyWNDh7Arx8p6F3UnFhyOV4oLsHKZ3zwmWzX7x0oAjtxX0xZTySsq+qm96Gcko0MWp7
f3DCSR6rulicGyADRn3xigX/GKREAJ6g2k93/LGvrO5/M/dlS5LqSrZfxDVmwSsQ85DzUPmCVdaA
GARCIED8TX9L/1gvFLkrqvLWOcfa7D7cF5nk7hKRkQFI7suXCxwr2Wyte2lUxZqC1TeLpZH790BA
ZimSVj3POLt0dJzYyyy83Pk0dUnQds5316rzuz4Ye/6Fml6eKDgiXpEK1jyZDYE7goC0d82mUvz0
aDryGDRxM/4XvFLFdpRZIeMWYPdzRusARRvHOo9CsIl1ceEgpTLyGHF+giTZ3VejD+c/o1WY1Cju
cHIB0fyehlnpRf1QpyQmqPX96jjIx48qx6hW2MVZVjRntXtuzUnJldk50orsesoI0iqyYBu4tp2w
oAwTq4H31nLY8D3DTfda2m2XbtVEcNs1Ppn2BdhAQEc7FFzhLW+WPyjKrz81U9gvlaostunnyWQI
4/e9sHAvjSMK6RHVzXDHsCXXHfx7AzK6wU8ZVS6y97fDiLrbkVep+XueOv4G9eWKFRhwsyccpNK1
z4zyp+GkA4smLswVabpwb/qFAT5T2sadtNszU0GbzLzzQGzQWlHdkG5VlZ69rUKv2k0+lV3ksnBe
OWUYyMgAy8/Oo0V47MA0eOcC8HBGtoO4sRH32w2c5HdDYRm73sV/Yu54CBbQnLSndi7VNmyG/gWn
ymqIUCs3BDx99la+W/ooNmYV89mSabEOaSF3RWOHYK3sizkJbc731ERIy0ZRVDNxfJAso7QOAgdV
j+c7MWaAhgq/CfY1nrIPY+7U3/LaFt+nts7ei8z0D3yqM5C7ZUj3SIIgsAN8Z3MeRE6bcxXxTimR
uI2DR50I5nQV5D6/VZlHd0XdMpq4vju/gzy6OhWKdW+8YKLBFtMIk1yltR0Ns1t8KUVmJ1VZhVlc
g51+NwWz+ZSiXBWqfdfmtnNtgVI9rfOWYckuqkOnD1Z5jhKAN6xhXRFRK+V4EjP+jU0yeEXKTofN
pe3MWWxkyr438iEfI9Lk/ZzMvlcO2M6W5U1PTGx4vUyham+dqVEmbCLTGLMAtfQiE4/D285tyVm0
VTvtQkUqPFGVg8wGWVacRLUd1k40VEgedWaH70NvDtZsNodbm8j0B8m8HLXus1HFOcp7y4iWRovd
veDmJktLmUx2WPXnFAVZt0DTD19Ep6zvzKnTHfK1yhskiPBbZFUNu1lVznbOFV/IUlRxS0aFwrko
2+s8T33vblAcW2wafHc0wp0/bIeel495LvqDx9v0RzXwGrc53v/BCi8AFCWuG6R+4S3GxmdTeB2N
R4ubTZRPLXsFC+rcb6cANTJyl1rPZYjLgNSJ7UsvM76pDFt/r05zPKDr/CcFmR5uuCndu62YbkKS
5meUnLTAXZvONwooBj/2+xbfMDFs/xv3iiDOjNFuQXDhhLc4sBsvJp5T9WpiICiOe3cegXh1XPwy
WZvyOgH6b3QjzrJ6WDuGUYx4FQpSRHNbTGXUcxTTjOq+Llv8MFi6UTXg3ZFQhZndNbnlzFFDmgDg
lVrM4I4t4KHq/azK8LtHmYKkRLX6HIk/HY4PaSBPWV/2d0E7BdNW2R1bFyrHs6S0SvazCkP5nHbY
x0UEpJUrYBs6NzGzEuc9yZ2URrmLF5PRe4hQg27jefZUuKLYKvx08Jq7V6iX+V5is7oNUDZ9WKGW
pTnfKwQ39ghJd4egBwAqmkafnInjs0NYD3ibUc5bAfQBmXmcgcXDjsquC8OItAQFSUeOyyeplPVG
DY1DnhFjnuEMSh26srzCnTdBqNhtjy3DcyiU/wQqH8UiPFgtllALFSBWNv5AEeOK/aozaBUXlSM3
AqjyGKhOtfVN5pTJxFB1E+gBaw53hnC9mOYVF/DnpuS27VvrsWuG1eCMcpOGvZXU2M0+9GNTbpkR
hDyyuoyjnjE2IzdV55vFSoHks4hAkoQfRhBW6txio/RugcTiYXSrcsNRt7SOUtsL/UjVtbtpPdkm
rqfSB9Q4a7E3RWbLsTJD9eL441J4XlgiRPC44rExhs0j63p4OlvUAdlVSmWoZj3AqAjqN6SwsPdW
VfObg43X1rIN9tDl0nYTh/d0PeRsPIJ9Z96TzgsTlZHqCXxF4YaYPMW7r8Fth38S9pCesvhbZpf9
D1ARVzsUs8Wdbvt82lZtaTwO0gdDuGf7xc62pfFsWRRsVnNO/C+zPYVPLAjJ2emLYg9ejQInTlYt
FaVU4qjJ3VSesiMHtaAKlPBl2C8aKBW4wZPXPHhZQe88wtMn2ZvB91AZzUNpVe46oGX2EJLGcmIf
fKo3mWX0iWFKd2OhbhXw9q1g66pxUK+h8kUy9o1p3uRFbTwZqMqY7XvG3XOm+iCLwlJVz4i1df5C
jEojwwqGROamv80yoBdC0genGscngD0Ynaf3ulXh2auAekSAYtwW4H9LYyBryevYDc4+5WP7g82B
fOA4DOEpVDuWGdPAHO6nmrRnZI6SOZpVM3/NiG8c8olbfYwAk7tF6ajpkA+crhuvGtfhoMwqZi1e
fZE/YQ8cBkGZ1MNYryzSTiZIYaR3mgGmWXWTbeSRwsPiAPonIXFKMQDWsikLXkYx0jNS2YsdTo5q
00yTneCmbm9w3MhOoZnipvJQUjz2BJm2KWoJ7JjLyUYVKHFoogwS8Piu/c0bTBcPzCI4Z0TkiTM4
5pNyfRYCx+N3eOb1qX/bG6ZIWCbqmzRty43dooI1IGMuu8Ne0Tg5pjHEvAq8M69ZnsJlUc/3roca
upFTcPrDkbK7bQyPrVNTcNQ5aYwow1noULmSfEGROX/tzUglY17g7DxsDh+rbDZxUpL8ZPCuO/uu
4uA249muCKh7K31qOBGS4SuALSzR4PXWygegqZp1Zqt+W5ju5MH3YrR2xA2Rb5qgoTurDIQRgbuj
TBw7D7sYVXP7U100+SOrsOGKzGHyeSRmf3rGy4VvzT4oDsZgj3VklJV8nPnsHnrply9uPs+3Fkpg
R7M0u7MgLVhS2cz9OQ7A9MoiOwXdYoTqT0YEHnlzwm1tBCc7LewDt/t8OdXYGZ5xcvoBgmv5Daw9
fYVUxNp5Je0sXlFo2m3jtKjLXUA6f4WaDOw0S9taCUS+V/gp2M+y78OtqNz5KPDIfEnVIHd5Yfnf
yVTnJxcboDgjyt9Yo0+T3pTemdakuSndyoxCagOoslAjrAuqyo3fz+V+9lp6Z2CfaUTUBIsjWGHs
2EQC2xYZCvPXssxRzA0MqHWSqlx+G2ZRbWsR+Aef+/yV03R+yVQ4xMPk9avBy+2oN03vXHK/ONgE
z3DSZuVHGt//yl90w3/UD7348aM/feWffUb/HzqEFnjNv/YHxV/rr9//+79+dwgtEy7+IMOD2wfu
G2LCw4hwr70E9C4OIcNaMEcfLqDA+T9wL8Mr7IThxdH8ywPkWnAc+Y5jwnlz8UD/b/w/1if/hkvg
gFq8SL4LLwd8Sp/hGQzRAV4DxftiGDgY59566PL8CTzLDprfBv9orMG3nzBApS/6ZC5mQn2YTaW9
6nA6iQJZNbc985LOzlkTg/cWJ3K3LDYM+7CHvvdrrdUjrw3pQ2M1v1uU3XCx0EptNiJLOmG+nV/W
0FcA7CZics19gxymQQUHnvJKrgMUnfvoIhlrk6NO6Y4BrYFXRTARZFZn5k4NqbsdwjmIhsKWVYyX
ahF7qPKz7fV4gPujDbu7KhzFwfEaMF6g0EmU1ZK/jHgNI1G3FSsHGL0XQG9JbGVetdfaqvPulZFb
q7pAoks90OCBNCFO+7SpdhmzyANvM7YL4XS+aEeSp/cGNn6LTtuHyDyNeEPHPaoNBQ9BjuvZHsBo
rCfVjSr4GuzXOANkjdgbou2q6DK2yF+6WiWsUex1D54JUUV6fOmCbUDs4XHAVN3Vq5ZB2sZlp8Jk
GA22NdvZjBB6cm/bpVEgnjvzxomLIXRudcMYjXjrklVVNc2R51W487KA7ha45ylERYM1HBjFnVVa
TeKpenpqwtGKcC14hIR85BMNfwSExXB7dxHhbrax5HCTI/f+btlY3XVw8R9N7O/1CO7n7q4mttCi
7JeVE/LuCC7wm0+iXxNdeAyP7az6s0XqAQ6Blh0bOyhOyrXCpJvH4dWS5cnvbP976Rv3RT+xl6tp
u5jWcBMltE2H18zJTzWpyHdhh/cFgiZnx55v+cC6E8CE4mR7zN+Iqv+qR1d519T9kHDkl/pzfjE1
Zz5OUb1M1XZuNf2c6lBspjGEYvCUAdInWa6Hxmhiv3bDs8/H/OTwsEjG2R7ee/j/cZjp3xoft6Gn
fLmvGcvvUeupjqhXD+8+Fa9GXTePlUPSbdBIsnbxEnoBv9FGG1zXHkofH4y7/2Ht1hgQSKryej0j
ILDuCwL0AGoN30hkDx6VV8sEhb2td3+M8fir3lko/GQGUfshYH54U5ZjGkkTB7YahY9XwsvsPV7D
9r5cGt3TMt0MqvVY9DebqSrlbhbjTcBShHZI7T1UVNFzO3p38G/5D1oEFMudGFh+NgrTezCtyl6B
k81e6WGLsqfncCJ3tISy4SjhgwD0OehyU0YCoAts1+19Y2TwbMg8t44TIElHkg84VC9qxhx7fxlq
tYUjjL/+pdGyi/qyxlin3dbIjezdavpkxmd780JzSIbe6rH5C7EpGLHXL6U1fuFWs+mEkX83QIUK
pvhJPhSVl25yk84AW9nyXsLFBE58mPy5mtkZ/anLTKTQlmWaZNIbvnQhR8huGE/KoXxTDR2O9SZ9
N8JCxTLw0pOJ3hkBCx6LccrfsWM7DJJOzzkXxmZm3rQJZ/vo96F1QqZJf1SOeW5Zj50qnJ/WCdX3
tqgP3NwVgVnf9TOIZ11mwTcnPkSFU3e3fnnS+imHF7uQ2K8z7Dcj2lregYe1f9A93RjMbOMpo0Wi
5tT7TaGHXki+oSbYuMlJT06lZHVS1A5LLMMhJ2dpOK3kHOnxCZUQyElbatXVSE9MwW6H3KU8+Jij
Db26PsAB/KLgrqjBMPleeI3CbtkPbii2zLtR5fXGUKb7kBt+E8E97n+vBuCvFtusAbjgagtmx24t
y/amps1+qul00g0ewNOpmFSJ5EhnyvaLVsu0Nl+0VGuH2s/2amSXuThGVypiY1qoSGtS1MjQU7wc
B3pztDdep9p9S0m7T6WbzrHuVobBrZVW6caEU6iKLqYu/7C/qn8zv1hmRtiuOonYJpNTfz+YVX9v
gp0oIl7V7/WwbGRxm/tmrEe6EVWHhLE282MpVB7j12fEDs39G+Tg8KiCX+9LhToVsUvK/hiUdf44
VP0JntXyi9Nu2JQ2Kzxp871T1d1TQfgBZ2f/DZ7KEcWDx+Ywg271we7bBy23CryTq0aOR9QBLO77
1vzmLfYmN3AIDwz/lAajugUjMvC6fPLfRrgeI1Bp1TdTERQ3DE/YiE/kntfNLhja9OiBD3KHHfUB
dTDTY7qISGOmx+tQ97SsdDd+yLqLlZ6t7XVztWp9dV9mpthqOUhznIPP5lVouFOMOgs58EbDFuke
zUsufbXx3Cnd+PA3PBOa7nMmNmPmbHwHjBXfipe0DdODrJFDircOXZWDZa0Mw/fWGTy/b3aznuAS
/mqbU7kucrfYYRfHnstW7OyuYV/9gD4YfXsi5fit7mp8kN5y75GuUR3DafiCUpTePSrGePeZqtpY
cUnXghsJfHu+iGyDGgdjdtNLk9EQQj2mRgcilhZJSuEv9WfDXJv7rRKbym2/FdSfo8Gey+2CMkqj
urRs3NuBH1GjbVB/rlb17RBGg0/zbqWtZUP+sQbm3d4YFtz7DaeoVufceOcclLNnfIgwLrFlgdcX
Q4vg1NkFimILYo7/l2Ze1NpG4KiEHaK40XMJ4xWS7f9cq+ZphijDMoUP2KNpy4sQj30nwus73KVd
v/YHlP4z4UWJwKw73w7C8vasNpyVA16LL3gqrns4Wi4WKfHYoUybI0qF9Pd84F4UFEa2sxyjuze9
3rhDdQmn9uCJwFtBblk75rFW/m2CWiYUVoxXhHmapnDL/Kk/1ohGHJHq1a3b0CkiPdQK3bTwDx+v
drpXLTMswLywASEOduP/rKIV1yEYEh2UJ1jUltccLAs5Y9f1rnZ6Wm/L1TgoDgSFeRvwYDzg8IT/
PEnxO0aiu5NIak63AcFx3QTcLxbzPKwQLCm2SKUIXry0fKUNHW4tg+WPWTCuUyskL8Bkmnu/h/uI
LFZB64mEByFKXy3anPaHlJbuvUDy2Z0Rzrdu55jPlhewAyqPeIfWAkexbvjQf7essl8jmdK/iMwA
FfcibVfXBsEXuFjjA3uH0W2/UzL1axOOQmbLdgPCIgRFtMU88xTFD2jzYaKXcRx/2BbIYgaFJYjd
iPMGECPIZqTlH+ns1uEa0Qf/OFf2mEwjlXgXshZBmEC+Fzle5lo7ORO8kyN/A7vgx9zLchetniGb
4MbgDmp+yWncW/Bg7AYrj/VINyOqqe51r2D+eOn9TUYXrTaZcXZh8JUzmVh2j6j0omlw17Moy5Gt
G136ZUP2rRT+FrnJiJ0XlXkMLPrs25m70aOr3F6Un2Qi82nk5AMo2xetNh5c+dH7JPMVKih5pLBX
nxTXa1wXaEqjQF0fx0u08aeLq56j7qiw4e4BBwaTVfFmpoi9efZcnZg0zfvRCp/ArFO+qdYfktIb
yJ5ltnvLqzk2Cal2TuW+Wx32T9iWfgy5V01eJFrRIe72IXPbcfQil9odYi7zZdrfZChU3d30y9Sy
yrGnxtF97ZOxW6HET3+5T5RoFU5p+J5M0GQGbYrMQQR4p9uOj4/ErLKDvp10o6eKof2YqmWp4ZrH
CbsQPakBpfmmpMMcNziUrorA7zecDM7L7CLg1nA3OAep5M+yexWLODCYc8wd30OAOXderpP00LbN
T5MwD/XQrX2ZzZxHTZe1h8Cqab4bWvf7xH26ziyJ9PiLZlIoe73Y6EZ6nRv5YT8lwZ+Kq/FlsiF5
e6ADmstkN+SrHogrwD5rN+buUjdk7LzH2rKaddjXgMMVnvfo5KnaATfDUeQPQ55T54Sg8Rdta3W2
dS8A3NCji4HyVinLx7vLYiOSvXwXX4ce/r+4lHTiLOgtHDlr49K0VH304Dc4N2Xo7n4T/TJzjLZL
BqsvkutU3dPGHgh99izIDlclEA0Ax+lxzovLwlftdeo3RtkUw2ssVwCgGIgXKAkH/tyER3ij8aT2
nLNEuTMHbll05zmYQIKayZW2u0wpyyA8Goi8apm2001WlO7Zz7EZKlknV58UADb/dg1tm+aY8Ok6
WpH1PaIkPbASIThSO+5Nx8uP1f6ZmmX+bLS0uCFDiMzC5UcrTCTnu6lDVtoKr4u/TcpaxAGbbPwB
H74R5102PFrKdU/EnV5y4Q2PE+mGR+JE0hHFZSDG7l0i0/akVdi8N6CQy72NHtpwim31WhftIC9r
6ZFeEGtVhVs86muxcngfAhFZ1A5B28Jbb2/hY5uIRe0DUvpj4iUg9TQeJUGRBYOO3Y73snwaJc1W
ljFXG+bQ8mlAhGXteYqvKmoVTwRnPAATAPvRQzOQw8GChznSQ4MSfpa1fNFTW9ce7uBVXOtRkBXZ
07TWdvpCvszXAC40J1Qr3c9kzG5doBFUb1p3CEhadwUx/GPYlGdzEWl5Kmu6BxahirRMm+FhYG4C
N2hiLUOVgvGElLg96iUGyUwoWfFlh2Qu+yJlwz3PUftbi2Tf8KOVFc9apxs9KcgbAuAV7PEbRyPc
Q14GwQkU9uEpl0CghAu6ao6H2sKZ3s9Q3CcvnCc9xCcB9OU6DMo87lAk8iktrPNvXuMPcO/vYF5b
UzNfkWeLZxZoNBt8g8Aae67zmXZGlL3nV8UonvNMqJXrgfWVSvkq3HzaNvUk1k1rqzeOsz9xiHxN
DX/celYr1oVZzm8+7OUv+6v8T/t2WQfcn+qtx/v7k71e/9d19fohcrEu9sv6hBNEYwJz2jWgozrS
gleAuGXNK68RFB6rcNqVbK5fJ49viimoHpmfTzciNLNIy1OrRDlQVuYbPcue+VeCyPztwP3mgfbT
floWc0a4q1yFH64eGp5BEP/kIY6JjXwJxVZPplRh+5VNAs8LXJKDDzzBBh85BJ4V7LHxMk66aXnj
H8quSq4ihMfwuNPjUZVvyGHutnr0m8LGP2I1o/RQLEvnYymbTRaQCDgTZEiaXznezJF26wAUaMJT
A+6d/AxnXP2Cwy5OQPP0VCGceTtY/F6L7aHo9gruitgoVf3CKj6v8iAD48iyBty/Y5QxWp60VpQl
akZ+L8VgHVwU+QMKrQ/qs25cQBsadrZmswTVWARmWnYmNmvOucNaJwGkz0mrM5nBW5v8bQKX8Ea1
wv0JbBxY7/BCHBN/NPsVEC4SVWwcHMeaFPjxysrJLQq1EWzU0+xki36nRYUMYJd1Ku5LZp0vQyUb
uJSFiQO3okakwp7camu9Ph8Q7r/KrtfQy2u7LJ3oKR/a3VWkJyzXyQF6Pl8+3uU6QHpfPos2JkSq
GJkC5wJOqIqH4pi5szjWS08GQGtGelz5SvZRgRDIlsLwanOdomUX41/LAO+Xb02TXyb8tt7VrvZY
tQ+GPnFoMwex3QGkYqZAV/oW54fMdEsO6FHGD7qpESC99IYBIBQ4j36NF5uLuZ6pzd1ljQmIz9AY
3O0nubaYcQRJ/v3zyNJsDX88jzyCWwVQZQ+IZuQqfEr8yT3a2+E0pU+dGfqhiIOmePdmQbCtRxhA
RwaQfmiuUKQGb7ZfoYGQW+FeGdPzVaR73P4R4hd0cxX7A5A3lxW9EK4s9ygm4T0UcydBTwZmrIwb
7gOTLVj7wjDxUW1RANnUsCgdg+GACNffjfswSIDqgXEVit+N63rnSmHu4EBE+GJU4k43OeCFe7wz
P2TwxIo74fblHiksNJLL8JNMD7VCz9V2eqm/ya5z9TXGhrYrr25oImvbP1jUjdXip2y047JY/Jp6
HJhBDZqdXiCLAGpAstw5mcLuMuU3a1CT9DOqyMI8rGuxgjfNmRO6LPTnFfTal4mfrnBZQgvtxYmq
52GZWE8ZUvPNTuW7Uxgusgjq7tgPFF57kjpn3Zj+7J6BCzDWBIDjSMsqu0GCm+7Kqb3M8JGeiQKf
ssk2hQ/QKm7qPNgsCzLe2ntPrx+ONNtc17ksJkZ5zrt4tkQHsEuIQ5kj6YNuGrM9ei0XZz3SFraB
cLwetii4/DDAsfLJgsnu4d/fL45m5/vzfsF37FtAGPoO3uKfU6PnAOVeJO/Ikx+mPzzm9QPgXxM5
tBx1TROgxJay7n6zMkpCDmJsyEGrZRg48B9cLU0Sp70agYemUkRaoRbtZawn6iUuY7hQENSAOyq6
XEercuRKD7vrNarS/akCyddza9o0uX4CgVrvH9e4WpsU0Q0BxEENZ4iIsEfKd6rxN6pKy6NwzBL/
LvHR+yRLDdVHvWiQLrMYa7t6yNv1DDqPCI4v85D+auyhM/hajwc7w/5xsbmqdc817NmIAc8wD9it
Dm1kVOPYYiey9GnTnqiXppuLMByd+bK8tgdktdq7aZAQUG+cqokDSopj4BfBmIitRphHJkznsbfz
3VTX8gsqAHvrCsw4Gz0s6m41AtP9JABfOdQiP8KpczuZMzswH0l3DpJpkGXJDr2i7GCMiBpHvqzQ
ammjRhcY5W52PwS/6bRBt8z1gC+JvIwYiR2KsljrtfQ1EPHGUtfx9VK6p220Vg9/W7FDfMpLZ5B+
Lxf4l3bXaZ+uoRVadvkT9ApamPESAV/S/dSji1Z3L3/ab4KLAUlZzAaZrgtgT6WPItvFwHkypEwc
7RnuP9euxmgaAvIV0YqvNrfrB6QntyDjZdMKR0t2bDMqNsZUvvuSBTsKYttbY14ao2l2ueNSYF8w
vCpkVb8XNCUXW2Z1NVyJWbOrTEIBobLZxVYrlnVDgLwiWwVpUrk9uVNlTu7w5+wyXhgnPSoK3t+2
aRZ1ntcXMbyLwyHIw1dtXyyTQjjSQJPig1dsma4VPMUOwEcIfnVd1xlqADezetzhtd/foLBP7HC7
OgV9V52sXjqb3JrfrEV0lcOFw34bgsmBAlrKgT77ZaeNRxIAFKWXQqnJGM8YABkWk6udVjaADa6G
UeExm4ifJfJwEMP15EoNitxQsIHet7LLtsicBC5Za3Ecua3BG3QKfDe4V730drYMFVySMNYNUOVZ
VAdSHPQwnSfvMA/9Nz2hCTMkBTomdq252yH/ELNCxGROhTOcrmt0SPjDdjK3NgaBRa7c7hZxa2D2
/rmKW2dBgmNhsXaw3F1mHRm1+33lpP2+QwpKhWSBf8a6d23+g41Wa+vLOtfxpyWuQ937l3agx361
qiFc/c2Mi/7jU89G/m4g1wGp1YZ71I1hce84uRlw93o8Gf2LBAZ888kkEz1Q5dSGNZIOul0xFPDE
/rPKdalPMrNUbewqaSZXhb7kdXid67avo43zsr7KVXy5tB7j/g1WVDgfH/ZqWBqyiwMTjHi10VUr
ZZR8Y2skkas+hq0rLXgLWsQ0i7S6EXKublzHIEdQ3SV6pOVtW3n/gbbH0kxnf7yqETizCDJwHRPY
KhJ8yp8FtsaFp5Orp7opgp3hljeCefYXgk8TD6xu7tKWDRuTdWoviVOcXGqay00zPQYIpkc4bDrf
QK4e88J1f7qVG5vZN1a57OA6iddV/j7NGTugiD2iOipDnFh3tVCbfRoag8SzXgu1+jpby4wC62Bl
HuYzMkFAk9QuECjdDCULaUI0BMrwqFxnKEK+buX0DhQYttdaczXn2uYqVO5811SDudEmKGmWxb0l
EEtsxAMF7eD+4n1e/NDahb3IbWEDmr+IdKPd2L/sryLd+yXX6+glfsmv69TaR676/qFYrqkttK2e
tcgR+2b7vBgm4J0Nb3nx1wfdGPU/vU+yIgcMEsX3DLSKUZi7DuKICxHLRVgafgAVnz9W+vv4YqvX
1qto+yAcwp2Lnc7vy//6SNrkcslFFjLwGaQTci5B+4sUZWrQSyNr1YAgaRkXYPL+6F71SNP82g9j
ub6K+tymh0/LaO0nmdSL5vZ/KqhkhZqB949bh1jYkALUCCChbQLT+GfeJhOWK+nsZE8+86VKH9Vs
A9jmV51MOuSMnnrRNqdhGJ5kqvjWsGqA67Ws7MdxA2a0b3MH/O/FOC0LOmHLNz0ZXPCtXoASGiDy
w9to6FIPTlAAD+MKZ+C1sO30zMouPfOlx6282lIEa6Ku4TDUQq0myJwe5lCd9OjzMtruMiX0pmrb
U5hb7gSGhSa8KcbUOaWd6Zwss86WOrvfytJSx99E2iRAWHKTI9QTtXPjnrTsOlfLsq4kUcHxiLwq
LovqMau/NwFVx4uokTNQgCgo9bEq9qA89lPGDylO35vARHQidDuKfHuXJ31bza9Tmt4iYzf9YY3t
Gmg89RVsw20M+kucX7s83czCVju/yj8mlcBBv9ppcNs71reycsqds4QaAV9IUZDrmEmEILVk1OFF
3Q0oAMQM+TWxHmqb0aD/Q9l3LUmKc90+ERECYW/T+yzb1d03RFusAIGwT38Wm5oiJ6dnvv/cKNB2
IjNJQNJea9snrRu3LxvXxTteFparxu26YmGi/MvRj5P+/dAY+yTUUuyu0dEsQ+LQ2g5YticlKlVU
RzqaYlH/H4d3phTRqeWlAnXz9sZlHkr2wBF2QSO3KUsLJDLaBZassAMRZS6e0H5TXPAKiiJnAHAY
ANCxZiNdM9UXZE56fDZgMFSHhcvAeVSBVu6xAAXwTIYF44sRWPYKazN86fd5h9wkF0VdfOT9TN0g
SsNLZaerXvTOkXqTs6aWfSzFeVrAb2vTXXZYbFiVGbi1txH493dhFEgZrEUT7DNM6cKlp8YFgTJx
VlM/6DDjj1EhY2XEAjjNud/qSYnLpmIgwu++xl1aPkVabZwYtrKWZdr0X1tVfUWybfnUFKlxSnT8
yIB7918zv76xx+zkxp4N8lcH9qlSYX2r2tlc4tXEcpDMY0bn3qnfm8zPgQOmfqu1zhol4oepe2c4
dw1HFWD1wRYduc2KpNBRa5z6nUrx9otF//UkvBmG9KjLCQh0o/zNfCpzoFmGdU6k/5mvIMAXm8wt
y4dAM0q85Sf53iuCeOEg3WSSkTZK04vvReaxtofaW1RpqjZlgr0wstOYpzykhOwLVCi6TibKS/CD
90a/psi+j/CKyeCsOcM20GNnZ2UAraV1YS2Luui/AvT2Oehy9uQL3mBPNQFrvsknucbc4SnIIJ/t
HdiHOuRkX+N/ukQ6pSzM6pJptv8JUCgPiR5vQ9LiCouAIpDjjq2wm2KDqyreGrY035B8iucSi9SH
E1nZgf3ulFmK7wrNUDtssi+GygRPB8Dz14JH7peBmdUydzz/EbTs9oaxssfjLkBuBAdEsY418SQ9
ViyV77tffEAaLWDVnvPctp6DPPja4u6BRCuIUoElEGy9B2tUzrWeeetlVxlHxzS0tZWtCnebsbw8
C8OX50bxZuP0ZrloI+AsVyS0YomcgVbqO2A5vgP34+5FX7igBhknf/E4+ZsnitNsEZM/spsnhWQr
O+DqZlvSjpNK82MCOrlzM9uTLc1HZ4ePySrugRhf+7BrmIb+RzyapNI09C4eWZTSrZeqENk6cQRu
0WMT6HaKo33Zt+8S085xDx6SGMkgKFrGlhq+q9XskRUu9HP/3yJQRNvHQgq+ebxqYaorfvi8fe01
YKFoTZNWN2eRDvqq5dh1LN4eQyt+77ajw9wlf838SzuF+7uvrrcxcGcqwT5cjoKZIMdqzi1Dyq2p
xU9RxOInHRs82zAEByl1SYFU5GRp2tipIBk1cQo0bIdd4Un0V6DZ6V8DdQXyq1TMf2GHkR3yMHEu
WNTGQhmQVl+joFszvbZ/epX6ndVt8MqR5LWJnFifTMMwuTHVYn8yrSzskc6maV87lwpZXata9ndR
ydRHNuiGTiAClHaHZ0C7nCcKgwijhaiYjlJnmGgkmWU5S5oZ3MwebiYbfz6keHmBS3wONU1LaJpC
8cR8WFVRteAFbnSWge/VzwekaHbWMzV4L/8EWg5gT1VqPQvXjjcDx9YyKcEyxy9WqN/YD3H5ySui
6hzv3b05QimSMn5lnKkHw9Dd18h8w25w8WYjJ/Tiu1jmJyO3SsVOOWayDkc0RtnyYGXVjbvv2iF/
c+3sNWVYoQmt3AWU/jP5DG33HqLW9BrlP/1yqwJj6/DW/K08oI0b1n1D8new9CIU0gGYtN8YQnFs
KJcu1uS7esPA/fCkVZUP1JhjfQNkfOv95e6HcX/vzl3wKWS1B9AVViySoPUPQEF6LjLt3HxX+rLG
PzUbi/GOwg+bGqDoBztFmiPZVWVdL8BdUSjUdAj4K0ovsAsgjsibQU8wPlzawvzMQ2ZMurE3WQo1
6ajHDWyHg9v9CkLx5X0SZBe44jQqKOmRchlnEwPlFU8u3gUklvCndEoyIwtSMsaXkcNN5I5jIRxQ
XoWHD5IP+Ei53pr6Wje+uF2DNCG8Z9pWAEB4+YOFXvwzzfEcKrqmfG64aWzwJYTH2tTyc+r12Rr5
Ijc+hfqeyir5ifo6DM/0HHu0sma4ObVRODwAWCfWnhlmGzALWM+t3Ygzbv9vbmKZzyTCGihyopR3
accrNsr8FEkr+bu98tPJPkIO/Kr1BxBdMWQIazJ5acfrirlGcKglqk8QysdDJQ+ALJxoR1oLlx0g
q6Z2Jm3d/rRkZrx+hCCphan6AW8a/pJ89NLJ1mFXYSsxy5+bztX2bW1xTJgafs6wFbRqEyRE152H
eQAJSQ2IsnmugHEAgMXZkZxEpKRGABl5kEiXu5PPtpHR2isFbuHlPOI0DvXH6ACMOLvG7NkuKHr5
wsC7mmDRBkQoOArKJL8/0hh7l2HT/f2IcaBN6rb+iuSG6qiPDfY2qqOTKUwIqD8dkrRtNEjpUAPR
gJUzfU89auYQf3YhI6Zp1TEFMnwD4LVEmca2uuLDVldp194295Jyga3w6tpganGlo1lBduQxKxqR
v3vMoZAg7W1JMRvfjTEbz6Fo8HlcrmfxwojN6tjra2P896a1E7+2t52mWaPUA39VUUQanf7yZh2/
wmcYO6DJudOMPiLuFiWQAOAJ6lXLD56W5Jd0sPKLbwt936v+oS6a/DLL6ahrvJ8ZiEX3CebowSrw
av1IDW+KOFiZvslQG7jKFtg+edfc20zmf1f3dflk5rpuhj/yDlj0UKrhEH80fZcMIOGpDoVXdVtk
uSqxIC3ZTX0jMt5dyHpW34Uhuz+H6MyhFovZnUypmzQyWgM3WG89KxDLEptQ29RJtMdKWP6jaySX
vGDxmXphp1cPVZ0tyCAbrZAE/xMUCEX6LTaiC24cFVZhccWZ43UWj0d5DLBwG3V8RwqSkXZWABeO
9GYSOr75bt21LTJFZ2Hhm3xHXWooDsoSPjDUj0yxpLLlSM8E7Qh4Qs4gnAf+JTDF3rcHpGnlzpnk
yH0AGob6BbNBBw2mvC0Z36grr5n8SFao35abtV9BsbixUGfhs0C287phNR+zBo0HVgIJT6nrLmpV
iMJxbyysqPofFhSDo/oiyD/wllmaWOEphvAQe2ChMa3WPTSG9X6EEqNdBnjAX31Sk+GdzM/aPluQ
mhpjjENHQT5qqD8dkhTIInPpqlAsb4YNIyDnbvofw97IyIZC3Ax5c5o3w5HV3NAZ+yBH36Rp8Uby
5m7ESTgOexORlWtNIfM1qescwMA2kWdVRAU4uzS7OUjP2ZAMjIcFkpRrecZagLNonKxftiB5O4Na
Tj8XVq5DG4N6KfWOJK9HZYsFgX4RtT5QSJZ1CJMY2/dkPB0GwrXWlqE7i7tY1KVG5Dle3LFDsZ5l
FIEG5pm2lEwTe2uoJYpbp7V9oKYe+mZkYAmR0sht/OaiMZd0ONuA9NTSdyTko9FNHwQrBcIVYYvf
cQw6xW8izA370i/TR6e0y0OVmeWjHBtf9CdLT5wTiTIUfX1UgN3VqnZO1CP5aFX9U0SOA9hYH8l0
tJodP8JPIiCR9k2ONAXAMtklQSG5JV6PmnUxBPqFOcBuoqBFqV+KeG0yK70MAPgbi2zUukmHBOg+
iZcdCcmFwrileApCy9yT6xRl0EW7173qhXynMGTMMPEGAC7JNzfDAQ9mn5FjOonIhcLXdVOsaytj
S6kP9QmULtaOY+nxABIJvGuppgdvk+E0xYGNzdTnjfnXIamoT17UpQa5EgL5GmAood/Ood+/RO5V
tkAhBnPl9ExNvz1qdEI4qW7Nbo8pBjUtWU8+DP+B6XKa9SS7GZL6naeD5gSci8ubbPgwzE4OL04k
CghuZNr1oyFcvLZQIn0Wy2QtDNTs8gijovdcnDy4TJAVoDDSU5PidY0B3oyUWkd7EKUIHusEfHx2
0irk1UJGjdkgMVaX8W/q5aOZhpsnyqQ3G3KaTQ3zKzhKzOtsqbLgiVugZZ0tpRYYC9/Nih2ZkYLh
/7Cic6H4pBhCof3ruZRRoyFVrxym86iMNAimc8Y5mHrQnXzh8h2LVZYtCjewDzXwyObSDEzrYI/N
AKbXDAUecOiB39RcqrSxDjcOpJr6GSCoSM8UbyQDswk8J819qElH0rm5GYrGn06FzoqMbgalkyjL
Mll2TvJW+WG20rtIflE9kB0+bjZXFADDE195ryRPZTOAQMrju2pgxZcs+93JAvwYsrQPXpBlq2H0
bkZvyy7fvXVDeyXzttIHvNM96WAYWypbi5CZYqn2WNIh841xhQT9IsHiiGgU9P0onDVeahpb0bPL
jYuKNN1fzjb33lOg1At/4QENZscxOA0zKeY+6nCg/AwFmof9GPHmTGUfVmu/1gvsinHsO4w4ir7B
JbYwJCbz2KTbkiwbMRmzCXXnZjYppITv3L+zkbHXLXI7xlL2GJAaj9WAf0wtjTCr5jhWnOpgiAur
bVkibx5ZPdhECjMDuFGvCjVk+g7+quM8Xk16ruvx1faidufCC4Q9WMAHeAozRgMvgAZYkq42aK2u
VWwrE6D8fjcYeOOdnFPkOHsA9u2zVBU5tgcc7NSZQFIdJYpsrmwNMIhJCMQeDBpXpuGmIOPJZWqZ
VYtwM1mqtoqOLGl/cmG466TDSic1U4TJ5p9eU4RJThEae5U0rn64Hf7WeTqJ6YTojBNML1aDlgyA
ACnc4TbeYHUPg+Zk52jAZkHUjRdAlXxpYr8+kJIaP+7MdVeWKJJpacDqlSLPRlTDNux7wDJHD6dV
Eb7TFOjPNUsq7OuoWKyDBLDhoTXLEzUuVtVPI5LzJEsXmbh0OGlGaw30OAA4g170xofUumqQwzu5
j5ZhBcs/Bxqjk88UnHnpdBagHOFrLw4a7TnKwYhJeYXICjQvzthQN2ydjY0dCCTmIaGRRNQYBheb
uh35rj9sSUF2VWFvMPM3j0Cw/PJASgjsLt6/UUzAOdORbYOtsXC7fDMrDHp3N2TRHow43GOtEu/p
1fgWPx2SD6ik8g0J5ajpXLGTWtRqz1UXx+dSB7fzmFMxMFt/zIIQWwqMvzZdrD8aMtoRp4sPHN2j
iR5RtwQxeqNu9vuw/PBzhXUE8nUttCLCZgwSrA/UWG79ftQJz7yRFSFLsgUJyaZ2En1dYZNqaTi8
7hYM7AnnzAdmEvMHzMnQI1E5qPejWYZ73psLavGd1oTVmSzuzGqwga6QFNwBbwT/myGGIv9c5sDH
6YtSmU9mDI5U0LZ4L5Gu9VhsEsPBLMGk0XFXw3OKa185K6al3dk2LcWAnQyvn2wzveVL4RxF1FQg
nou1Q1PUbO37WfHFbTmgY4P44ViGt/hPi9ztvQWYAf49xmwRKRsv4VXL5fcWCAtMSTQD31yEHRys
Sr1SN8AcddGYjfFapwW/1yqGJbPZuBy7szFp5y5FLtuCv6K2hnGcfZOfgydQqOXvab5A4VV49Ivp
73H3B7KisFlEMs+2d/+gKgrVgYvkErtdfEHGpT3iFQIRf+cjGyUjKMPYFY5SqNftAWRh9aDLGLUN
9sUuNsEZRhM5whfuZORmEU6iFWPRvkxTGyJV6LE6ueH+oIO0E7iqQ90DZcgKsNFMPAwpOOndynvG
eqS7yrvE3tEOGLKHXjzDcR8q8LO9xBZAv+P2WRmH4ZEPSBOi7r85dVpgrbEQFuFW0GTPDhbQaTFH
GnH2XAX9uHUCjHfeIIdLtzTQYdo2HmlmpJ1Fb/pnCdZG8EjqndrprP1CMmpmk3Q07vpmkzRWcpwc
Zjur8JAFKsWwmmWzLxO9v2edc5rcBrDn7ivhXTnAX6eosINTHanwRN1JlmIjU5msWuBReqsg7Wz8
J1/kkjzmGhgV/9WVvObBKBwSxd1tx+uHP4YcT4LM/uSaWGAvjHHnWc/a+RQ1ZVcrm6HuUCzBpsnt
2N6y8S5qWp25qmvXmhLVSEtdfSS9mruUxjYb/3/5opKyfRBa+ivjTlL9ymzDOIiudAXSmktkjg3W
7kZWAWKJ9EY8CkBVWOf80DTAp4KmcHQLoyJY9gBCLEHBpIYvPdYJhig++4FjdCvF8RolkKm+yVjD
zrGN5LVF26fsTH03AVuQiVUXEjmtM0xy6grw3J5RDo46tQemkumQ+kPqtHue2+c/eVKgMuoVyMh9
3AjcNFqGXNkrwsrfwOgJHj83MwQf/L7hXuo1MFFRVi7+ZDKFCUGguM8kVh2MbjgzcHcODlKNV0lV
htfY6Z6QlBsesqEVWDoZZUMCLhLPDop1qenhlWTU5I1lb90URdhurDWOryQEGTPS2O1gl5jNU1CX
4WF2oyhu5VjL3BDFusoafdVgIQXJzo54KXrnGXth0YV6wIw3oJBCKjN1czs39/jTBUsQVIsXs+Pq
UTTNSndrB1mTFTbA/+5a9E25JdumBnXz7Aq8Y02upPwYuS+18OK2WfaCdbB6defO8LCbRuaje9kB
zf8xsldLZ5No4mvjJv2RGjOq34+omxtOd7yTUVfvwE85mMXmX10DH9yyeEP+K/IcvgRv/FTU5m81
bW4BlaiP8LdiB6aLXUOGkshYD7UZUIn3pbq8DgzdkcnDx3QA5W5d1cpGnbcsPljMfC2SGLkaJMNS
RbhF4Wln0SPFMF4rbAyunNgeaWWjdu8mIeqhgZs47ZeWVkUP4MGxr2DuDzJfz9ZegwQvTeusSUkW
ucajB+63x95t/COJqOG+9HcpVhUA2kOgAQS17qJnSC4SfSR3s2FZAEnuc74Fnh9j2HmTL/LEWHa6
kYBoMs8+BUGEI1Blfgq6DmnpTJafsEceYcbbVZ/AH/TT46DAGEFOBEDqGlGsQD2tralLCpIh40db
T3v0wMwVK1BIaGukgmFHvy3Ddx8yt6qiepxld3GC0tTWZJfmwgIuVEhsuInuLHOQsdSOL5HY5Lbg
1P9o8rabumQSGhYYd0cPMiHfAZS+2A1TIFqhCB5hnecQ5Ai86N8cGzBpL8oxOFCgwVLzdFFFWzDz
gv42GVCcDJWtFy3Ps2sW+eKqVUOGBjwpZiV/kpwakodF3h9TYMZSQ3NR3sXPopOue79C7G8slAZG
ZHNc52uMkl3yPGQXN484MuCGzZ2cur6Jj+hqJZi/Rgdq1MdRAMJQWTH/yFoXhK12FC0cQuZPIH9s
cG9CUPBPQH1C5QtHB5K1CkELMEnp8EZVjolrKnKcDQnbGMu9eeuPpNEme6okltfBq9Dh1azVnxq3
SS9NXx+bKhmwM4I6gKvKkxHoHse+DS4gZQbNA/miNKy1kz0I76VM9Kc0Ncr/kaZ9D6jC/9dgNrAD
qIvi2gaQiH9PNa0kw9tiJqwHC0VzKmPZBK45QQQ9X1UrQw9RynqECOalASywjR02AhCSrDGDDV4C
k0OHLCo4x12z17uy2lPODSXZKM75PlHdD8rAmXNxALQF2yu4P1ZGMqDCxaJvywzFlbAcomtBtgEV
wPeJaoJkgCN/kFn8nZnihuZioqIgwovRBrN4ccCO0UaPtPiB9vYiTcOLsUwe6E0xQI90tCOo2eHV
QCrMpBt7FRi8tyDlHQAmtj3co7R2x6qSX2xRxuvSNruXDIyJoDGJ1LfckqehTh1Mh+IHK4ia347f
vfGMe599hlVKJZP6CTOvZAPWfe2E9+R499/ouPuM+/G3tF3XtrFQOnKh3oPbgeGVKld+85iBKSBE
BnfnX5EIoK99N67PppU6exEA210CwXjFlGZY6YDUfvIsLV14XlX8xCNq2ZhY/UWaV3bIuwgJGMgk
WxhlZz8HOviv9J59R3WXesncuFm3nsffU6MovSmz8kqukizEVRHkhyl1ilKjpvypFKlS6wDYNhBX
e9/AlozSCmn+Jag5W6ex8g+eoVWgokKaUqh13apIumbVRVncLsqwCc6uHLqTDDeTSDhmcAY7+n9/
i9z45yPNdEzOOD6Hg8wY8y772gu6YCjBCPBYxWm+qiSoYWq87Pi5kIfcCtTVa+vuWKXDj95WPyzb
5L/P2P0zf+ci/gGe7fit8IH29s0Khbsk83a2YP7IvR9fmVt0K7v2g7cWrvi6QfluS77zmfsDPLf1
Fx3UXSulQm8vS8f43Hib2s7rLykArXuvkfWarJK0e1WtkT6lsWFePENvF6Kzu0tgomYgy9mwNZuo
WGVekb2I3FeXoqgfq9YTL6jAKF6ky9YK06dH6tlIwV32Ja/3YGsQLx5uyVtnyJAnOna1Ia8vbY5d
mTEYOTjWsNbzClQIKsV9e5y6MisvLyJegcYHxCQk0sflHT0E1z9YqdmKZLNCq33U2sBaV7QFkXvz
YFtW8og3g+QxSRmI6evuUoF8I1jKJHmIMQ87kRI7yskj6IAi1NzVnT3yTWCCBDJ/YdhIYIxHNdnY
ToM6Fb6XbHg19AFIXoZqHfmuvprU43CGi+rbrsfr5RTHHZCe4YcoT0s2NGAPGgMUKrE/T2cTDqrA
rnW5b7q6e9A7TXNQbSdxdyD5A0NbmeNNpDbKYKdbyJ0feySamz/JJt8PN3/kdbPd1D/yCAVicxvU
DHFqeK9R3izNoug/Gx1IwVEvclip3uk+R32Jaa5Vl2cyw/7EkuQhMplQsQQFopnoDjUeRidkPYxJ
f+B5yoPEzVcmqvFuDa39RloLDPj2BsUekj2yRt5QQfang7e+R5TPQyk6Ezs7YLPtv45yjnoBf5IL
FfxR7juY+etNyZfEgUTbQYxHC9liTXja6UlsgKsBXsRvQhtDfVJ6uwGMJYup3witewAf2cI39eQ6
yRyUdF62IVjaUUPhJ6gHtc9Zy0+Zq+W/NG245F7ffhZYyl4lFsjt0zEXKtIttckiyV6CDsWbOxD5
fKoM4ytYSpxXpBLlYJlovB+tG626KqyChaxCEO9G3rfAw5rmIPrkBVjfdl36uXFWSP7ei8bvdp7n
Rtc41fgKhTbB3O6Un0XW2cdy5N6MATqYjkjmBqBakS0qRs8KWxgoUpWMLtMhWVL/Jk4v06WNfWjc
ZT8MSxnFBzNVyxvGz7LyMbebKT9VBhr9JLeDdYpVynBVMfONaUxtgFewDiiwYh0iCVAVdRMQA2RY
Y/qrHwNighyB0Wiy/PAJSUPCWU1dZaGWn159qfTM2+ljzqE/WD+SEnSQRPH8M0p98RbZTnH1PPGD
ZAZA3HukQ3YryubiiduvTMW1HWld+Du6I979e1QJfrPirrj6efKjaFC8CQtszQF81qDHDgp1oAYb
wDrYb2Tw3k+MTh2yIoeQ9MWd5ex5p54VFIK6c9gh9/v/NblCAcy/z65QF9M2gZNz8I5mWoAC3T2K
QttnFTL21Ce9QVIDKmS5RxCBvQHKFmzDFBB33wA73/de7+xtEIUPbmVYKKyolevIZOEzSJyTi9N0
Z+p1PAdOX6GKIn6Jbkcyd7RAMvxkoZuo8IGam6AXwUsu7oUsP74TU/TLLo3diy+d3xUYPt8Ufped
qLC6Q12s21crzazlHnx1yBhNWiAfEv2KCgPWJ+niyoTUNpR76Q19ipAwne8cBwtCpKQI7iDkHpUU
2n2FPOpp9bDxsaEiY+Esp8VF6gu9cZZEzFob4G1BzSuOFzIwB1cj32McpUfBtfaNRxLc5WHt7Hkc
O4+AR71bCB3QQdQ8eOQVO9TjncXsB743CvnbKOK4WheiWhUBCK40f+TItPoQZT+8EWQ/ksF1Y1Nk
Jd8Xsbr3MES7ef/WBuXJrZbp2rXxtOLEErEvS82/UkNyBf5FsK1qbEWyvpDapPVDC7sWeXCa5S6y
oQ5Zpj6z0apuUInEjYUAHFGm28aK7WVmOPKJJ4l8YrjhYQuNWXtkHsknGfULw8/1S59q4gHYGQcp
ojEKu2Q6smWFzB6QWgrKUTs8kcUsV6hOvgi4rLdkltYdB+etZa8Vkh1XKJ4Lbqi8SE+ZCjMwlXv2
5xK0MY3nxj/7BiSD/aCil8Fohq0yRyasKPYeO8mxWD6aJF68DHy7+kbRDFF5Z9vo0xNIQbJ1NkYr
EC0Bz9pPXnkgD8nD6CW1UEkiFfKnzquvjZal124Y9E8RLhERCe05r3jwMujmMq+F/inwTkbVrfFw
B1gk6nEFjg1KJrmXrB3pQCOAfajXZe5FG9x3i8RAvdY6qNPdpAXwgi+CAOvNRYR0BApAmkgLX5Aa
5B6IdcXAvinrQHg8c7AUUYMViKTk4Ny1A20BilHAR1GmbKlHydjXrPzUCx+TgrH7EcarTOc8yfy0
dBe1bfHtHLbMfOxA2NrWABHwY+ADBILsHfYtSrKNowXaryGMH7NG9p+rNpYr2SjUpfP4sEdJIm8k
B7l3Ennn/7LD9FGZPYA2pa3b27jPflcFL/dETBw0ICjTvPPMQdw5gAd0FW4qEQrXpEsH19wiicIQ
F2S68bLUvOIHMlGrLUuPvjlcQPpkXmVl80negdJ6o4xALWcFacEKBqra1NdugpBCKWvXg83pNAdH
wpZ1wj74hgzmQK0Et6LWdMZitiUTPTd1EK52zvpO4evqyQWXG/56f50m7lzdxXK/3cVmIW5fcQRk
JB4gYMcldVjW3Qq0VCNS7C9/+viDdH+VvEz3d3IW77ANHl9ncaFF6UGvxKdZRBHwMG7XgeN6N18U
KRobpCeNKe3t7DF9SLdZRWkrz/NnBOG4ccxjQADH32SW8zJArcs6SG+CUwywLqRLlMQa7n+FQbCj
WwgdBa3++okFFsPOgBCt5m8KLLnxRqZusgRY1ji7vveN1UmwE2VogtxglIWtjsPyMzKQ2zNJ2rAy
zpOFVQKxCuApyghDhtQJ42xgJb9HhT6WrwwLpQQnf3Ik/b8ONIfwX2kwEkznQCcyNjRgyZ3Pc8Cu
qNtV4oW47XlFcpYR1vkXmf4p9MaJ7CjiSOXFPKYBy2hhq3OCXVm1iqMgOYsm7FpkRvrlWrdQ3+tG
RXpqHPzPF2VisbWFrch3z1ndOMERuIduP42smwokZqTmuuB4ilVTL/W9JbYFf9memW7ppk8PgqFz
1zp2C6/1+BzImjw/mg+yHOShkMWXONHUQ+zl7w2zhofMLRS22f+Sdw1PgPRzwFNEZqMi9TR+FaDY
HSVtAHBJPzZ+gfobXoS8rFlBI6Hq55d5EHIYR6qDASN9DB54mK6140gUjRQhZsEonYk8hhCcMTaK
7jylkdc/IaWuW3M/yPG9ot4ayYIQ9fw6q71QL7P74aA54KaiLjVdYAm8HtUS8zN4uYbfPhYgExkj
UoP0pGALcpdgNcuwAfym11F+IpFWAt4pckwBRic6oSIC66QLdMFmdkJNMpQ4G/PSRrPGQgFJpNki
7+vDq5VIg/eyUBxIlvhOcO2MdjvHmD/j/Lmdpt+jXuTtZxQakrBnL99iYsk9Xe7ISxOye8RNex64
0I1gqyVhePMZu5jdfEYjNI2TbPYoWCCdGlPYH5bzbBvIoKG5KTL0rPe57jxXnaa4STdEK5G/6NwO
j1gpx5x4sibDGvF2Bq+s5Gzpw0uF/du+bIqHMKybZ4X/GdaykQZNXdQrZNdUi3YCaMpn3wmbZzwN
UaQcNcQP1PVCx9qnyjYXyKHwiiUTzlovkuJBCxCO9XEN5KcB/tjRl8KhhPmOlDQChaub9xOqWuxQ
ESlCYCNt3AnTYEvMCBNvQvQhbHtAhNd60LwbTdzDSW3JRT5hZ/QGFbj0S+ua4TYb16icrPX2iqld
NS5ikYiaRI/Cmy6ZucDg3MnTMcbsJUFvucd75Y0Z6iVgiYzcaIikRlIMkB8tyGOjepG5bnygVds8
ZsPOtItmSd0mc/UnXJ+0mEsS0PjxhY9F4QMIP8H85jn/sI+yJzKlJjILkAKM8f9k70useMPeHFnk
pvgh6gvR+bh2GJ/cOH6qY9M/oPof6g/bZgHMT90oB+mON8dI1/EP1LSjcWLV/UJG9bC6NfrncRaG
2uR2q5uDTQOFzMGgMbXgV/uOxyBQZA5q9OlMGkdrRF4YVWhMDfs4Ihlpye6uy71cLlBuF9CR0eNP
dqT47zFAHPbUy0RtadjK6k25ILf/w2mQXYES2FVaoEbtx8f404h/ktEQWN6Ijio+/B8+xGxSFin+
DdNHjvmA0rn5/l9HIDdqgiDfGEzJPcrNOUd9bKqRwS0YJ7pInjkoH6UrSUTKOzNSVMS1NvtiyU9u
gQt/mbQf4eYodERDzCZzeD/21CIrjWo9aSn8fztTLJMheZGJ63wmd2c7D0FHKOynr/qhcjeRHm6x
VoXlw5GEF3h4eTT04ucN467RAIkM8rrNLOMq2CZBpv3JKZdCW2pWjCLJKGN5zsbGtLT2nKty1+gm
6pqMPeB8u7PRDma74ma1a43hFfQb8UPM8vgBzG2FaOUjODblY+Jl7CFCxvLYIXHRt+mjPJYfJiRV
7dLLufdAdrwY5AaVFcXS5LW9rkNzWNACPjXJeIsLDJlVqz+pJeptvm8BODGPN2A2B7G0HbkbtxLd
2xBWe93J9e8q7sHMjincdehj7ViFubVSVVZ8RyVBMmgZFuYzz1Uop4UizUhSQ/6cZrHvWFHb5joK
5RZ4XoIkz1L7TvjiGTi93+QZJeJ7avjWswv87J7GzjSzpbFtzv8xdtZF1groznls0AK+jw1G7PJa
uXjb1lUVXR0HK6sBlkaDQvJvmkSlT1Gq5ppi0++ASuAgWqiy/MVusVoZJAA+660x2f4/zr5jSW5d
2fZf3vgxgh7k4E1Y3raVaU0YsqAHPQl+/V1Itpql1j773HgTBJBIJKqlKhJIsxYgBCwgwcavuhpz
6lWvh4+UPhP2QESc4pTtaZgBvmAteANQhKkFuLKaXYayieIb5WUtUhv7K4IFIeghBKIhfsG/jDpQ
UDzLBFarm8FPn3nIqoTcAtJp0BR6fQWpdP/Qa/n3SsnxOAcTHSDHT7j35x+ABwOnBOSVD8rnPomc
fYb61JccZN5KDBZQbZfa7ggWOlSEAk6oWiWT7Vx9gEiAlxpXLC8Gd2NTgHE0QB5jfRHIxJmHNJMp
bSQlgPtM0zXkjShFmkEyAkDZfeNIBklvng1tYAiGhmXswFdRegD+Z94evqWvsy2Q1Htr6dbPVWtO
B5fj2gc2U34qVx4YSh+7Nm4fjTZ29n1T+giMYEgNQF/CoOepuff1yl7nCTPXLagmD00fgVdW5UQJ
QEIfOjWkNKdlSP9PNGx5fqsMTmNgNL2tpdlFmUzRbK02+l+sbXi2HvrIfjBFVe8Hx0t2cCk1n/sx
XOcgivmKovl07USjfgYnKdxHACRGKiYmNKf8xEbXfxqdzD6UQAzamJlgX2KJZE7Mi8GKN2E28BPz
i/wxGa2NiPkVMFHyi+6Am06XjXWRcLU8sKIBkYFC6RBFWoA3MH6dMLP+daLlvJhXeBxeKHDZd2DM
sUoLNLLA7AMvUQhqANWjxmxrhBBb0ayWiUyv/tKbldPxV1wZ/myJ1P7J5qzrn2J/jMBUDGNhI7QO
R7/fu1IPwDTaDsggz3bst8hfBVehjWQqhkLCAUCsobEHubXFAj3t/LtYyHwDLulyXceOf0dNih/6
3aRZD8NUsuMib8LKOPV6fyYRLadeVuj4dhm9GcTwJrT1gAcbqyo90BAhOZhu4acrp7tUgFaDFzQp
HlFsDD42E7gQ81DJXARi124y+ZtFNuAUyIaqO4NgvXh0yjy+Q8XFdlHgWoya/6RHcCirnEPn1HyF
DIzxhE8fIn04MV9aNwKTFQc7XSPM7t5tWsTvRsN4iUsQVsPBl5wSwyg/gmZ1TXIdBPI7idjhrlTr
a1zAkRMwfMzjQjtmvQXsOiVnboT8kAFMMwAVt+/qCmznIkG82qoBgp9NgCAVuRR3Rlf4J44YxAZu
GOuLA9oxU9b59/8/DUPZsP6w0Y4PbSXbmUgtdWpEXuYoC/Gp2Xx68ZjjbHVFtqZ72a9/j1gbLvsz
TODpuNNbDMlXSKZwAbn3LkxQ5rYFmCUnfeoaa5sjdW1ljsX40dW4vY0yEW0dQweDb4PgcwiE4z3N
9jYCi3Vm4HCqZkFj/FkAZOqOJsVkgtKWD09iGsJnN+fBLB4aXNuT8p6WTHidngttBF9f6Q2PHu49
yIf1o6e0suFpHo0jXqbREzWVXfWrsHRAHq5kvh2bqJWeZg1axJCet9LwpNlL7o/r3ihB1vfnDalT
YagxL+R2maALDxzlolkv0zUdGOjONEw830wc1xrdT6tTy7vq1KuGhqVfIq+kl869bRnlblGh3qJH
y0g2dG6816R5XHTfqdVkk6Y9ad3jRfJqeNF73VZ9DJtVW491bA84R+QTLxvRZ051N96WZjzdodJt
uosMvAttNxJbV4+7ZBMhzgkM7gSPXqgsetMIqA27lmczC9mqHfRwA4q9GldBzcjPEsGGqRucbQUk
mjM1duQ94uKjYJy5s4pVnTDuzt5R8x19Z6XFSYpOs8HugppfeJzyEDj20BmoeJikhYFAUPBeQXIQ
yu5JSgtGeNebPnefaquJL4mefC2QnP5sV3b27IMUY9R5+Ugi0eEnZtlefuxRavrMKw/cL8BotAYv
ujdUU7Koheu4blfDOEb31PChiO+12HsQU4x0kswoPHDo9dGR2fXLOzUkfGpAHu/u/v3naL2H7/N0
EAz7nuv7uukjDeE9/e8Ul6YToyDsw1RF/nqSzDpEPAS6/G92QkMYrzyFJOMFQk9KY6YfXPQoe55m
UV1xmmkJSUYqsWIx7FllHRR82dSLAXVBXYTsT5q+USdNH7WmGwW/tFpMLHZIVuFMurGQ9TKH1mgZ
Tcy2Fgvv/wD1ScgWqaB27NXCP+1EKssmtKwlVBiOcgIpzIe+lSFqiK2Ln+jmA1ONhZIo0JXD01V2
zXNcuYp6IQXylQP8ImT+C9B13NFIGH53Bt/gE4hoAV/URQ6icU6Wr5cFGbZDlpYV7mkFTfwHI6RQ
1Zq3R7L7sAPSXr8bG7zwHVXMZqqiN2oqnnknFCTs2J9yUkMSGBIbgEu26Mcgjb8rwOMSTIld75cJ
WgCuoGId2SVbL+ZoYtnfKkGzldii3NIE6SE4zuhD9FPa20FDhXs56osytTnpLRstmyM5MdZQlgGe
T9pz0aGea0/9DgAOHQDB8TcDkjE5Tigh3CGbsMFVhXfmcRCC5cGcVq/GwL0xjzQcDUf6J5Snm8fR
mwpw2XvgQDddcHlQS0qLugGv7SqSILeVsgpPuNI6u1o37mmUo5QQpedqIi5w0AioSw2oCKx9ZXqH
m4kEJYqnRSUpovBEspQWD3FoHiQI8QZlcNHLQg63JY3fL0m6wT4myHOmJbOZWVFtlQ14yLwufNu6
Hkx2Yjd7FLyQuGqZfFzHjUT5dpoAWayXcDqNVsFRCvQbiwzhDOGjllcOB5lMh0hr++QJ7GpdwNuI
b/s0A5EdqVPyHVCtUKsO3hhrdK3yOoKS2vM0fposEO2xDNRZCB1oTQAwieKsWYAgW1N3lhpaf206
t9y79VQgGNnjynbTxcUAqSKglL41UitLpESGqLfIgKd/tUCDtL8RLWZti3OUIL59Nlqcu9W9N7n8
4EdgiQR+ExBCi1iH99M53Yhigg/FZfmCOGO+zXhpBMXITbmmFdQMppsFSJbJdqFSNHCf3PAW3Jms
7ixQ5aXWOeHMnHug830M4UbfL6I0BGbluiyK9lx5L55nbXQt9YB44LCHQaLMPDeyPKDhNA0ePCOA
2ZeTX6xJRo0/uOMqhId7t8i8ovlSpVF9gn8W9OgSdxvdk809abgZWFRLuLUX/a514DybEEVaZM7Q
mijPLO318pl6u0xXdRrxPelxd0jPIbfPFfglT/mkdfvE9fY0EkrkjKNVBtaQdogF4uhKM9RYNENd
6SZ2icgm9EnJExYgmQAjsaGFy8QyfG+CxtTcbItvRbtXQCo3e7GyiP5bAo3tvjsYG6aDbFjmWb7n
I1Xtff4MgkFaV5qV+dRFXrdBed9938vwB4rO9nHFkYHcTyi0BwFLDLjjAzdxIAnG7ooYlIiDtCrW
yKYNf7kJUry82vxRFuYDOMmHb1bdfzNss7yCWe+nGNriqoOQEiWKyPpuzJ7vRAiGGk9dmQAgA4d5
WE6BX1XVQddz8UgT3biLQErzMA/gADmaCCIFyyLXQ9VIXGZim5q1Gzhdae3TzgzBm1J9zRyvPJkD
AOFWiKdynDke5jnTbc6JJh8NPAPA7B2DwBlLjF4HMLDIu1XpTixZIXairfqwNbetU4UPKL7WHqpc
fHVZVp2Gui62+lDW61it/ds+4Bge573hDXu165pPlTmxe1qymKfdaQ/1qQuVVZf6roFajyJMHJxd
QkehNLgWeGh1uwepDYs+iM5u1k3chrvIEPEHk8tiW1uASaEhsl+7/eAhdVxWRvwBySSg0w5dE8WH
UOYd6nL0Sfus6Wo0Zv2DLo0tzVHjXVtUsjxTP6yeWlvkx24scfgaxh0Iee1jqxqnEuBfnjIUNzg1
/jO7HM9+mhH1FForADVgPh36Wt/THPxryNhB3pCH4hYYmLvp1H8FLq2/me3Nmr93W9bdbIkim7hA
Ta3ansSsQ87fv59RDdP665eBzDLDdQwLmeJIL/Mw//0rgjG8+X//x/i/SHA2nGGqhifmfmBxxpJ1
aKr3BFCygzL14jM1cO3UeGOo8U3XRSrYGbEjcZL+vU0DlbELeIR/WGfx8kkKkGi1WpfMVv9Rb7Zv
JxXukLC9IiUyjmxKFwWk9FFMDenYcFmA/Cx1x49wg4f7wYDbhwA0tU6vz60j75aSHP+3aAbMpGHj
DXdUZ0NqJOqxaMHg/NMOqXp+NZt2amGDW5HKXVDjfG1T/IYBTOcdUYD2jUbu1MiHJC6iQyU18EXU
CYgbRydtdn7cwhtFK8QoDnUDTrMm1W2klRoOktS0/Mm1ea7tBOJuQC0cTmMDuFDghmV8nbegMMll
FF4TrZHgvUnwiva4fhdZtX5XWchaKyLOZ9kyIcwxX5VW1m9JFsdyxNdaqpMb3hGZzG+bRSba7Cvv
ccJYRIvuIgNdY3puUB7VBJ2JByroHrvtohjVwNH8L99dy/jru+ubjuPiS2s7tv3XUz1FBBQnhap8
KqmAG4fLUyQb+4y7g32mHgjWb4c0AVKNr10HTux5pHTjZIpB8PC2VmjgKoYX60b0zlwCZu4+aAw3
3+iDi6wuZUbnPSpdubBx+M7CS1QVn9tGc547zfQfnXgIdEc6zzhCO89A/9+6cSMeSOTb8L/FRjWe
aQi8aLaqAV68pyEqO9stuLSGTaPV7rNejPaBV3AlkqXeseJtG+qjlm+YGSN4XQFEIFYN9aiBS8E+
AofaOYKECPgB1F1mqEcyUlzWkRk8GLMiWEws696ZAf92tQEUQzzbX2yZZIHWGS0DA2g+NhdfxeOz
AuW4I85S80iiQsCNOnNLw3ZI86tVITFYqXLKDrDbBPW70XjKVD5Ai0c6cO/1akWzflkhsdWFY14B
cRm99bXJBd+PUkNqkcf7TK7TT2YBnktSoKbkhXnBYRwZSMYgUJamfSa5bGss0qm1h0Ks4wLvrGUd
9Wgd9VDd/d+ezX+58/BMhmPDtF0HX3N7zgq+eTaDyQfE8K7VPElnYoGbIOGuLcvwUgzZdCp6kFSE
OvIk3+TUo0YfTdyQPafYLbJFzy+jbqdriGwvs2R4GbJI30x5Vp/eyWnHCZ4tFXLHY0ftvRimXmh2
EwK25jy5rF8+bIlyoyB15b98uhHFHDd/8bKWtlCfzi1BgbPsv3yIPp7KteZ0r5+Oli6fAmRn02ka
jTWJxkrD2QYnvizyvx5QH8C+MsRFN4BBrXB5ZelTL/pvUy+9r3qWw22GIgzUmqIMxbOLDq6Epl+7
rB43jPF23II4w14D3A0JXrYQ8Xd/Aju7hpStgd6Lvinj86xZqVdkV0abinN2cHXbyD6RTIubIQhL
r9mwwa/i7zIGVyQDMH6Aeo5ae0DlWL3RZeniUuNU+4bX30YNnJSNmPJrpxoayggXQJyKHhYRydvR
z6/I+2THpnH2JELhuquj/AFG/MwvzkbYr2j0zmTT4P7Emw3NLWYXLT58ilBuC4pYsOwUdT1seWPL
i1918hLix3SJS20KjL7KtpVA9euOZkbe/tRHZ9qF2gB+mibO4Z1OTXnntUD9JpWsjScA95fFiKod
udEGEHMgO738rW0jZgtkxwvSvWsw4pkF2/y3V406Bt0wcXgGfoiAoWC2jvsDXjfvyiMnKQDLCiTK
J7DQdGdks+91eC4PPu4FuF6J4ewCyaELaMySAl1hg7M6soFEvChRD/8zw3nWQfnH8Lrccvd4mjYH
MrbIl7XzBmS1DXH3f78rmV3Uqff2OcsByGLcAdRp5Hm/mAj950w35DZ3qumoa753tZByvEYpUfil
yUCZ2JjujwSqtj4C0qXy5BZXiFdVXRM4hFhp+MXIa1Q45+4P+KBiJ9dV5gJbLyDtaR8m9/5mBl1X
VGLUK5zEnjWXWtCsR4rBq2ZP4O2LVqj519c0pr6Mso1WJOVKqiIGahwzuggUDFxp5DpTD0gpV8wa
kSp/qDTt/E5DaKFYJbLMxeofZmkHpKClAljcf1mntcIGpBXe/Ck4Bz7Y4GBOVxyMu0ff4rjJaxF/
ZHrLH9Ocs01SW1MQ+QBdxoPklE2gmQnjAi4/NfQUnZBQpYbz+KaLsF4cr2sQodnwpB5JfQR0vPFA
3bmJx2blpwCEomEX/Ps33zLZX6csx0cWpOkzE7doA4TJf94QhswTDYiPyifbEN4xdIQNSFKJSqqo
LeCZTc07ajpDTOfCd7cRXmd3s5pRauFO5FMbWEkv0s3IkmHdO/Bn0pIw7F4XA/ilCAbWdPvFIM2q
jeAZ+2sjVK1tvbfltIg2Aw9sG9Cwdr8lXd2fya9M/mc8bsUpxYuJRNTcONqNwi5odvFVA40DBfE0
fpu9WWFNCUhCLTNZOQqSzxoHgfua6sJ/7h6FaqjnuQqsj2ZyHcwpeuTdzE6EzQekQ/fYEuAfLZyl
tFwS7N9iM53EB54ASgXVLuJCjRx9xe5qt9tQj7RknsGBn4PM29+TSkfKI8NFhMalzn8Otgh3rtbv
htjJEA0D9E+rmhnwR6EGqck2iUG8qOSmCJEV1ALYeygA4sdCf9pR2Y+VIaY0jE1zoWHuJSukfvnP
I3ihHiwkDgEyArVCCLwc8wHw/6RFNrSh0WcbSZPe2pimdJW2lv9cMmDvzCwo1lgDfVmRYlJDtJdl
FtWbyCmQO64mSEZUmG7VSrCiv1Fj0jTqMe1VGDYg/ADmyUZWeGGMnYtbC02Xb7bfGaMhLUnUVu+s
guAMW5HOTVPbG5ahwKV0tfpAf3Epw5e4z6w77mjmRzwq6Z8FOGnOldeoMCQlFMMbKC+3nTWS9IGY
0EZAFdC8L3zqixcnzIBkUpbtsw4yYSQ1Del9lGjaVmdJc4af1DlEhpceBiAHo8wx6rdgwEOBby+q
dTYV7Qe77EzEhdL6S2qw51Yk7k/egm84Q2Z7MPohMMK7+JcPVxkcD+cY0I0nqvjIE46E1Bouo7m+
A6SKdoAfWHKgGhCHVd5Dl29oQAvivm/2SG5IkImUtY/UgMHnOzJxrPSSjEzseiHluslN80NkezGC
MI1cEwF8aba3w8Ks2db043zXh0PzHJbg6kIe1vew8D4jxG8/O6IKd8bopfs/FYbyBfj31qn2wFYe
6KwWQFb044uVfLsRRTIS11GCfcHu4Lx1km8953BUSL1ILlJ+o/kETEr4t7GaGekKzwW/AfnW/BRR
Ya+IHhY0/j05Pytu4m+YCFGwMK9anjO0CLnLNoiOJsDzptqEcsxIIL/cgqMeoPTF2QGu5NkFmmWF
JOJjShOp0qHZQtf5prQSF4cNFGIgRycfwYILfxGtm9re0y/U9VoPdX+6vWU2qgMjzdU/FPinDXLh
Fb82vtvkv/qxTFDoVkwfkt6CL8FC1W/mlN7RqxJta+Q2nIr4BwdBjQVsn7qptkRXZdZweTr9mU82
vAULwVWNB9K6NipnZYzI6lz35bAxcjDFIHKlA+6SAbl+aSaFMk9D5MlNQQyCv3VljdOr4j+uuZm/
6ZIRt6t/NRYbQMiT/ULwcAJ1LygIT3rWdPHW0qLspIU9ML2UkBqSNVFbsxV1K+qCo/UOJG01nqw+
ECer7hfxnUvNj81tAUAIICbqaXxui5UmmjbHUUrJZqWoQbcZSw4HfBsgnKNmaH5e73mxdshxi5Bu
3pxvZ3xRIjunACqmArJIkO+Igjdq/+43k4e8Aa6QM/zaOmqGGe89ncGNS5gZXpZVZUDTWVLsmiTu
j56BMoTAE16ODAsjXcMTbl08FW1BxRTDq0+N9a58FHqMgly/GetdIaz+lPFunQ2dJxELxK1g7kYl
s5AOgNvPPE5IAXdyBHBLrQhC1ygCJH1EK0tGw10Hr9cd9XQH7F6Tg/RmGvp4NbnwNxS/uAe3HukB
qA1UhIUj73tZG8dZhbQRlNgCIX4EleVveyTX5D3oV+V1Ebc5XmFV+T12zf5mdxOF2WeUr+0qd+SB
0aZVQCnqSRaVVzsW95S1TqnxXZQ/GUntXuac98FwN2CBkxsaCgYKjzqq7kmVFr3pkyizmLsJUam/
oUnSV/Zdok+3MvEEzp5X2+mbbdJF4rHASdt2q2+mlpgrach+FfnaiOQyRL6pGXh/nJAFdZlH4Pi7
ujWCoUqBQtuaKNwd2B8qFDD9XvSfDFUi9y+0Cu7/2RCOs+7aQqLHBrgVe2McHYTjmnqG6VaisC2c
S1UAAJzwvZWorHz7okn7Bx52+HQK1TvRtZ2nNEmJLPxpz5LVprNwZySQmKxMcb7NkARKlwVqgNsD
xqywmkUEL0NyhTS3aoCxtNX6iXmBIcL8khpiu8DNkB7ZrJReLhVvFNlDCuO2dS1NbECl+rrlso5U
lCkyMN9Qlo/2Tk+ZmkL+YRD21U/K/sTSblN1BYD/hQShcWZ6ZeD0wgdgL8KNJysJwX1C3VlKi2is
Vo6AjjrMEzeLXq0Y3kFHeczJiUxQIgCHPTDCzNsNdj9EuHj8HuvmgGoWwjBJDZwVUeHJdrMwcrrz
mNtg8y7TD5npdEepyorzVkd9suyN0+BNc/Fx+VaynHk4yOP3rM3VystEYtR73hj9eRF5DgB9rY59
rdVyWyI5AS5is135mldtaRuz0HElAgt00Ol4g7SoYjlTr3ObAR+uaLZer6cBTTjmgOs1Tc9dW+DB
Zidwg5Kw6QawJLk64G1gZrFFvXcyabfNNlSmY8A/I3cxGQABaQNDcmMhFnLyCj+/Z8zABwOC+fd4
SDfZnxouYFX2k6yisw4A9sAyc/aj5E9hEjbfrdQqQGmTWHgSlQhy8twG8LTHHuvEGUDAZblvqoiM
Fkjl3bY+kueBetNWbN0420Q27bexYs06bA1+AX9SfPVL4a0sLvPvfyiA4g6JJa5x91p9lPTMxNMi
nT4jxb4+8zr6IZBJsi0tbbQ+lVH6AxS3bOs5yOVcW8xq1lLAj0rKYWgDAvhtHSnSKC/9+jyC6OJ1
tl+6ymKeMbkdks2UMAkwyXy6p17Of4ANoLyjATVI2wWgIqsbYEpBa1b1+3Q/RAleBWr51I3TvXT9
5t55XEyRuhF3A+oAp2a/aHoxS3cFPFu4eGSAHNNBQoREBgAjqg2qrq+Rfw1HUuAhLnvo43FE0BsF
CAwMhydq4Fp57U2+l5XBMvNuup+Me3VS372T0/D92sXqYo9koQ9vtJkKY6UV7ILnC0JpOJOFgQ2k
vVU0VICqByx5GBjjxECfUrjBPEYkJLqimA23aaU+Msu6byI89pUJGlGzmJnNAij61UxnaS4gG4A6
qSuemx4QqbXCSiUuq/aPkYeUKlehqhIHFly2syaN1DrWN09j0/f7SHn68PkA5Kh6IOCSl6QGV1DY
o1iPJkhGs9QAOEZeUkTzAHNUdavFwDu9ggPgzh7ZsF7WLgZ6rwRJffHJTRsEYcLC3DeOyB+dQc8f
Uee+QlpAdk8iIMpYp6QDP0fkBGXibsBV6d3VSKJ8UoUpu3yCV8u1uggpiXH0hPPuxrVb745EiwYt
INmbjUWjGNpXG28aZOOfdiGNf92l7JCeZoqhRK6bLq6Ap3uxUZG5p1GP9H5AL6sJZInNE7XBwOrU
md5WTJ2+csHst765lszXkabNdJBEOsZ6vpiATjAQXpzk8XWqE2/Ho3YXmUg+GvfCTtZIVQ43Wu7w
F+T3b1NPkRHLGK/fwtbUjyx6CaPKWo1FOJ566RafRALuJSUfeFKCbJYn83JjmhAXqgf/DowU7gPz
ug9kNh+ydOuAuWtHq952YaadXZC2CYo3tXtvddZq+mMXktMuuDxvTN8/oCjhZcq79DHs4xQkHj7A
FXGFXdNwnpgipE3pIzhjlQogJu7tIfLPrfcdZJbOPUnHLjXBeJ2/RCidhF/vzc48HnnWBVFV6gcX
OEkbzUeFSNpE97nGjOei7eKj6+XdBk/X4mtijHiQhPxFjnqPBNpw2nWhZX9G5mxACno7VBsAvxfH
THTds+PnD04S5l/B/DCt8q4sLxo3RnzHuwapipiQWl8Fk6fb97EPYHK7TzeWgJehmpri658fw4BD
bUNy9TGUj/ucD8OwtT1+TLJhumP4b3ty/KFdF0gh3M3DQQc2Uuo0AQ1B1hviXPoUscR5JEmd2Mg1
yav2QMMGBYV7uHiGFQ3LNLYfcGOcRySSDthMdR2EjIYTOMOQXi3VUE/rfkifh2ca4Hz7KkbAML1q
I7gC5GAfFjmpUdP0Opgd3AHcqkr33XoN+KiruOn99TKx6Gk5zuwSMd7VYhkF+gBG0gxQmTHX/LVs
tKho+D0eZQPsBvp0kSv1+c/Rsiq6xrtFMwYi76UJZ0qcQhbNAfQjVQCekS5aLWPb/g5S3RY5wKLU
cFrTMmZse62rcdxSkP1OP4KB16jtNQmpsZPGM7Y+7typSDZAAkKtO46tHzUebgiVK2Q2LpJKzv6Q
cw9y0m8suOtHCc+OWgSEd/mFuXJEsKIZD17RzsZIvix626TA3e2UObLaxapi37bKQ+O4xrlXlf8k
GsOm2uDG2K5jBRJAsiGqquvI8ZxPJuC3kywupYESDdOfLZEyyweckmWcBqnnGeCQV1bVHlE6Gud5
mTLaxEW1QT0Z9lCfghq/1isg0HVIW4fI4dOErw8q/yJE6EHi2P9E2iNCEE7vP3Su+wTMT6DKRGza
WiUrd9oErVx0AKKwDVQ5TKDTjNuLn4Ldkp7fTZ6P+24sxMqQBuIGSIW8xC1Lr/Qkfz8byfL9bI+U
kRXiKSop+rflqvHPdiGyM7AE240xIfe2VySVUrFXUi8uXtqQR3ddPL6Kqx4hwUWVtHgmgeg1AYWu
81sdDM4yzi4WsEmGAM/6BxvHqr3bNtnFb/Mp3o0GnBGeDZ+g0rtRZvH00naFu81wXjgRi6DgDGTj
PfwKQD8z1g7xCxIj4E2315IfoFk0tnAo9WcQu/ZnvRLGVnc7jpMu/PA0Mco2bOexF+ZtsU5d+2OS
V3JHS8YYhBL8ULLOYevc/o78bGDYTo51tWQHFEEmm9OQZXhamAJI0763x1lsuG9VM+Ibtot0l69o
SBMIZRU4XAaLhHo+PL6BkUbmbpmA2WHvG3g7uHi47pCbA0iRMVsbBQOfcREnAX5NTRJE6bqNvSgN
APNgTE0GCWqcUT6DvNoa/ktPDBkP0pztarc1f9ZpeR59X/zISvuh6jXvG8DpPtsFGFFFzX4CY7P4
4hoomGh7AIQiLg//NpfNKtTScDv4bfLsIdeWnKI0mlDp1KAq88PbHPlPl9HbnNL8362rgX3rNkVz
QrgJPAhThLqQBi4pJNuDM06Rl0e4aK2q3OWXqbBCkqe9/ypHMnj0H+UeCMIWO46tvbdD9g3ug95+
THaaHd9RyaIjuwQ/1fiOaiGZGv05x31+R2DxpKlGy7oUuIBUB2lKYLCquWwEGiBwJLvVhCzyldSM
9FOdDkUAeLP6Gx7XpzSLwY/WRZuuAGlBMAFIrRe58T33gXtkT9VnvPXKlaY5wxNC9HCNZc29NcSP
ltF6n9N69FdanpX3ll0X4PSS8tBmHgAzEVpbJ20yfRRh8dPFe+cXAJLCqP/ltPkv3NS7j33os7VZ
Z/mVP+DrjsPX6Fj3OhIxV7kw3U+NK7+qh/WvRuLlo3AIs7R7mJzOAg+MU60YKJAep77ut4nt52dw
tYY4f1i3dhw7YZ/8YnizY/SjwjOEN8ZgSLaZ4nbaR0DxDKaWsRc+DFkwql6iZHwsvZdldun9u967
2f9oj/RQGAsgsd6tN57tgVBA+BnqkUCTwUPjdrjM1oqeo66d11kaLrNaJYH1lHrhKp7AVH2A374+
VjUy3en2i/JicOak+Noj7L/L7BbYL6qBw/8DaoS1E41kGrMHt7vwMdXwQFYD1+wurJ1O80jlgOcg
iQFUIVKFbtYAInfDaw1RbrWKJoTOANiotnPVMpro++xDhwTzG3MxO9N2tKZ2OdAMHeQ6qQ/XgvPr
YCCFMrBGw77TXzi+Z3eeAfIyEnhu1h/qwflWA1edzUpdge8fgvlynUeNlm5iT/wCjHR6GNs6TDev
NtiUxCx4Wz+rLksHQFm67tQe8BelJ2ps5Th3yZ3OQQ5+ovEyPXEXjvYQJDzGJKw9TSx6Rdt4x8YK
SDyrvtNYLFFvsU5G3sn6wa7hHmkBHhtVa3LA4EsdB0nNx2dgeTpbv0+qI7e94g6xFbbKprH9GmnV
mjwweesgxZtNw7NIYwA8JcWKchkRHhMpKuN/50ZWBUfk0K7deZpSG2m27ZwUMKrQ6yj9cRlHsXEs
EOIABpvxuaiQP0Q9bpWvvVj1BjEan6m3zEole6e3WCni8jj03g8GJoVVjvgZjuMa3r3knQnJoWPz
SFt1g2bODp3Zy4PgCQpjOQKuzBD+nQSkeiBylB05akgyu7RdULp/IEmF6rZZDMB7JIBOWbSiiQFR
+coxmgut8QHnHERAWp/t0CrAzTJlhwZxXzwjE2B81h6IoXrIWAbEV5C7x5XmbnpUIJzzpNVOem5E
KOOw5XNZINLR+4bxU3soxyFEdePvNfWYsQ1wCZtjMUwBJX2UdT8FDBiiBxpOeAmfJw/PbKkSPMAt
djuL4gWk3rLsjjD1rbx/xvvcOM0o/F2L74waUkowNYU+3YhoUQMtQ7f105I9rLSqtr8V/WmLNSny
niJDIQ+DlacGz8mU8eq+gjeHRjhwzyPii/KKeh45imfqT823Ec29aSLi460TU/BrU5f3+tTFz6x1
6lMUAsPSj/Lpi5K3Io6f/SL+GHlRthtRyXEVWvPayA5BaXhjQbQxcE0PlhnXcQHECGru1SJbFmtN
DLRDJ8nnWZoAkoWPG1UJv2zWpH6waOOZ8LofKi+HrfT/2EmkSQNEZ/0pR9rbtTCNZhWPibOZh+0Y
Xqlnx4OzD3nz/Z2chiXexxH8Xmfu8BIIDf64V1in9/9D2Xd1x40zUf4insMAEuRr56huBVuyXng8
880wgRHMv34vipLY7vHM7r7gAJXQsiU2WKi6N2Y1zvCRVi9oiefZcKWZiC5eC6QpkoQ2xIMFUgY5
IDM0mw6a6HdokkP2U5ncKHBCDRKx/iBpL2rxLVb0xBPNMDJ/D7mdeYdQyUaiHrYhq1yQid/QE3/J
QHvoAlHUeLdN1FdGIBvkji2faKg9D2iFXYuewC+ZxfLvrshyJM1x1f6rE4lMw/pwkvg9OMrMQcnC
Ksdl9DIrUCWA/xzUL09THmvAWU0zVAHOQrSxgv7FA94STqcomP4atDF5NEUmd2Rs8OhDebc0jFbb
B4W3ITm5T7vdhZs3j6jCmixvPgdtgOufRw9vgRtR2D16XQPdddFAbtsrzXK8DUMy8yUHUfqhEBIk
z2ppGnbylHguftAMvC+lrN4azWvORtwBzdwe7dXAx1vXwQewF7mCDHi8Jo38X8vQVTBw2b64fDBX
SS/SLS0bvUU9IJMDUtrQWsDLfahD85FWNOjZT1/zo2eUOEGPcy2AGj+DZSX7CBbLoH35XTBgqCMN
TCDjIwpy0COAKgX8ZuhNiMqyUlUB01ow3GDarm9sPVYiI/yloFmuedpmKPHQv3Ee0RmCpyNIGyIe
eMcpIukbA8U2Ha/Tjc+BZA6So1c2DBJsunYEIiQtS1HE5wJbDI2hwD50c0yZmrKIPUUmGCBlhxoc
FApDVit8RHxRs6Ptl0C/wCroDIXSXKOhkIdmuSjQKQ/8fBgXYVpFW6abSOnGQbOetpl2QKvKCOr1
hm2qPq8OY5qY7aFCb8C+Cez9vNe0N45C6TpqDH8RZyAyMyr7AnDt4YQGr7xZGJ6uiIrDj4E0ulLz
9H8NrriPbZXhC5pEpCTbeYlSjnARVHjNLUeUIy/mUA0fn4Kc5wdgVKTbuCu0BQs4co1qiINOXP3G
PRVg5DjOIg13kdsOja8LspgdfOk+oe7dO8yiPGn1XaxA0dswTW/icjd4L2IRgfDCsVwAqQA2tzOH
v021c5AqWTU0Ifi73WzfZh1zFwJH3kMDOGEKT/HoA7hBUC3cHvWUtCRFCmwBEO0Mj2OSIBTJ3Joj
j4N76u0cIA2kdvRi+1jXTrQcB9Fu6aq36Co8adGKPOXCfCAZX8C2tcTjBo9b0qol2dJ1MXpVJofJ
gpaDxyYLMqMYc8ivGHY3vCSmr3/vLOROW8nC77xNAIMG2PurzHptg3R3cMoz2R4ivc12NqBaH9D8
lK076fJn3MUjl6Br7IcdB9803evekzTJF44re1CJxOzaqauXsIjsrREMuNSk+5gmxxW8nTXrqgyt
Gt0hxZnzIT1NWsPNxiVFQJMwbm+0HN6FBuZBw8dblzX01gYXr/JyM5g4zQ+N8DeBN8pLMvRvjlt2
4HsOW1QIIbWCz9KcaEkzklWOd87RMAfQtcCtUd4Du2lKhr1ybvMo3Oll9jS73ZiksuiOAM5fSNzT
IlGE+jJd6vlVT2rw+zU8/EOv7JcYXeEvTeKl+7iqm01bl+0PIwhBRJ6vyjLyHtsyzF66JjxxFwQa
DF3/L1HKHKTAjHxHynQAhPhQA/go7nNgQAxheLVSBKSVcvhyJ3urHsEuVibFLkTqHUl4FOGWMT+6
wHt4wg2Be41j67s5GslbWMfGtmpibU3LyEQtXZKVGdiAeqC/ttaCKbMcVRxHiyNrTcd1gIgAZswM
sYMFFJcTZ86xxZP22lZli7qnxD0HGoj7SJajMfmKfltkIiWy/rQkxaDh+QRQ8vdUWfRaGe4rEb9r
qtCTijmDIgKvOsgWUDZqjoNzwOO/YkuqBCWrQHSgZdOQC8vGQjKAosCV1JPTgFoQbz2FoYizAc1o
KCno73fJBgt5iwA4G+eeips0G3/daoiDPjp2X0vRcqCTm1mLRxMUsRbFxzLOy3wxWUfO5zRB1nlb
9cUrd2N3l4OddJUozHczcJpVUyJ7HqklbnJ+1qNsLkXuBa/Zd82R+WvQhkBBM+K/yEMLdH4TICu0
BiQsCEDaQedTgIDV1doHYudyVLguMbqO3KXWm2I7evwRGI7lUaqBtDTcySYP0uAXCK8ds+UkVLEq
FHTP8smFJ+wAzAR3G1poOlq6eBjmC2/ow6NtIes5Fr2xnoRljnszdMO14sPg1mOak99k4fYATdVB
BrBFX+zxQzYHJ/WtdIqOSs3wSFGmNVcfZP40sraQk1A2N/6kpjVpJkcSkrdPm04/QuPo0lmmSISF
MbKfRMJB7B3uYDrHwe8fJvYOkvk2MGyB53ycZHIA/EkErPkVkX6Q77+5dZlkR7Ig217jLvKwDgcQ
m95fafBczTmiY+RhFpGt2pXcgfOiH5MinJ6J9OijFDQ9+WoAQVpgvNjfyUlJSWqakYNd2OPG5lE4
paxnBfnOy9k3RnMhEoXJdswyIEbe7TGHT/Ak26O8GTVRn0/xyYP2vXNLnMbFLSiSk3OA+Qe6kzGA
6R0bZ3f36Xzp4PPMXrRFxUuwG+CGcPoy8Yt+I1FOdarVFcQYRP3FdXbT/QLqhYCg4/nNCkXAyboY
ceYGsrHV4dt87zU5tHRnMZuQX8FibWlLmy3pyysEHNUidZN+S0sa6JvO51azSLwEKXn17Zdzmx/b
rOQLw+kujheMQBFx0ss8uFqMEo1Q97ezjGaDI3sUjA3WelZ0rcguxhhn6z5KfIAtYElaUhQNXvI8
pxvQ3vW5BykEqlZQTp19u5OPOrNPYzas5hhah+93NKw9sjEoHsh7jI5W0YkLC4rqDNq8lfAb/5K6
tn+hmd/UwxoXhdpy0LsxXaea/oyfeDzMdoUsx2NVeqfQegWvy9jzQymRBXTCGizsPtD2wbr3ORiN
DahaQ2i4pcfpbEsagOC4uwBFEn5qfxiH4K7CpXTRfqyB5f/hRx7u2PxZdOAVMQx03oNFyloXIXrU
AEBVnFo8xu09c9r8RGsnrbUlyheNJep789OsaAwNzvOa1J406wMYt5ZFAIa0FWqispXtFGhkbT3k
EH054FYHxVjHZgR6z46mNHiRpe9jietAZVhrPgxpOpvQDAVmnyGsNilByaSi0TCbs06DJgbFM4qt
2J60k/WNO0lHfG8A4k7FIPfJqlefgYTDqF+H0ME3DRnOW2goJ/V2tJ5+qgBHGgP1ctuU46Ci6WWH
l1dFBUSDBu69gzBfSYm+6QqtQPijBHicMpFm8DmddEL3801gmX+T2m6HERDeynJ02brL8B9kxUl5
stWgXkymocGR0Y2K7nAnL1GTfWM2OShZjzLaReC4Db3dnO5iOq44N42f7FyesiPoAy0wABh4twtH
zzqCcRpv2kF3IAUNsx0tU9SrlShIhN+dmokczUxDVS5JQfGm0HeGszPZzMsKv88CSRMgGP7yqW6i
kAfpyS1FwcBqNMSJBSi2bkU3vEUmwAairO4PUROBa6t8lVouXmNQO5w8UQn0QUCM9NSHFcef7WkE
FOxSujgv25UMfwRJ0YEzBcipPmignnmOO1klZw3AXAFvCcpqtUzT/GTzYnhOgq58EEhKLQKw2/4Q
A3jnkgRU6jxs9LfEnMSAoYoOre33K7IC8FcF+l9WLHu/LZeGZ8vTMHTfRj9DZ00b14Bwx0ByGkRY
3y5Jpvs4kav38dnsX22dEv2XVQ1+arUVDbQD7fU7WZv18a4Z48d/DXn3kfJeN9ZIGoKB7euzgkk3
W6UCx9/xuQA00wGgBPGRhqr18axtuvhIMzSXWztHhBtS+s2nGS3BN1fnKIOH8M6NZL9zme1ijckP
5x7IQTu7iKZN7uLNy3hAYavWDju91r1D21XegWaDWtKswlMRHAFqPU3v9OTDS+/WW0caaREbpbW6
U5CxaeGkjs71zw3J5m45bfXv5jd63gNUV0eb/Br1/QBPwjXwghg2Jy5OMNngzAx4nfJIUqLpvNH/
dp2pSHVpAXiH3CfyzsBosBU5UDwPdNGHztkJjSODzdHR3EhAmDvSBj504Y/BuXY7vKl9aSZD0pi5
B8AFE3hZ5EMyGnRSiMxPtoDAiBdxDYzEAN+qC3ReRu7W0PJ9idbjY+21FppZmf8PNS/FUx36qGNK
BvRmVrLdROrVfD7ToJogWg5gVJ3e2WdFpnfBEm22+qQQtURZdsRcH0/a0trkQS7R1A5OhjgM3tDg
7T8i34V6FZHiC73UjCUtScFRxAIkTcfd2InmTXb4Bnj3y7E6khnJZX/y6zJ6pEWcDOxklv6lrzR0
Zo1ZrG1FMYLaRe1CJrpu1SvT9+IpbNQWOSq6B1DyMf3iA0UXYF6W/Yz/BPB+gqtvXSqCAICVAKbX
8p61HByxJPqyz5WBLbVbeySxAbgwgLhbBfuy55FfPdCK7E0L/9mim7bIeQ/qF2wxJAUQXbnXXWJ7
kMi0Nj46Smp3xfrEQpVVNxpHGoD4aR6RiAUPopY6y1lxYygrKw5WpLqRzk46+sKPVuuheykaQAdS
FeB8MtB0da6r1jq3oNtaMOEVaAyyAS/2paAlbnmdk18804LsZyua+WEfbvB7AkIpy/9zrEBESdeH
M3DKBKkyX0MS4goYZQ+Fp7HdfAs52c1+uYJ44APfNWaNBoRSwx2dg+IjFMP0SXu8mfZWX67CxNMW
OJ61Rz0ahH0iL70Y+yUS/wkyrsB0xnFKwdnZhecfkQAAwwdNjfDKExCtkZIJDfLZjmboXUKBxZcv
HAqJf7Y6S9INMqx9vi0VT3WiFw9pVkng/qeAZ0dOCf2ZQ73uLAu0YqZT77S8uZ1FddRMsuBrdmc3
/OrbGQ1eKbL2ZznqAIlILR8ncB2ZR68Bypveeb+sK0cljkSGoj2yj1priY47QiMpOFKsFW4RaaWV
PW654jBdT0tuIzs4gsIHiL2oGokCVHvmotkTSkkGgqFD4wT1YgItUeAmoAo6CAtvC74iLYk0nDsp
HFl0ejOFI8yTfOyBVcjxr1PKWNujqOitQlc3X4RZ7IHdp/KWqSj19aAwpXU1kKIv9Q36Vhwg3tsf
oi9/MpjlcwxS1CNOHh+wol5ftgdqr6VGV5EFI3Ch8vR72NnVlmR3vbG0JMXsRjLlNeiB3N7Jb9px
yY5z/dyiyGpHQTxefjcrhd6jGnsnW5rOUcwAR6NU9kj63zTMgTRb1fYEe2qBo+GmqY7W7n233NQ5
N+topgJlWRnsp466yYar/jyBVlMP3bza83834fN/gHS5pm6CBhEQdrppe+ZdC34pSqNDlWD4NAEd
oV5wWAee8XdR9exdTZD6ZO+xBerhKLRfEr0fVoAayvZ4d7Cewp6lgMcGH2JdVZegD/vvY+2UG62r
tmVZFMuZU2bCS8aF4AfRjBNVoCEOBRjlfkVgvuOtme18ILeuDTy1l63HQbJYe+6mBMn3AxtyFKzT
lDOgLTGj/dCgbAJ9ecqGq5bzqALEaMR6VBiE7SoGsOVLgsfsyentP0O1IlFevlYeYJVoYaZo5zCD
kh9oiQ6aZoPyOrHODUD75i0wgIQhs2tZcLmpB/TOoTIA+YtAByZFAWAl02Q1rsvc6vzf/3POPYe0
AUBvgPd4QAJ2PVyu3MGrlRHPY1xygywvN91Tp+FixuqKYpOCW+y1SDU0BaGRx0okGI1cE/B0eu6A
FYm7KAeW/GkCK8uAB3NEJetTYzh4VoFb2T22tnwMEzO4eiFKz2lmViM6MqiVCniYV1cNpLBR98SA
C+21yMkufIF9Oq5Y1pW/Uw8J/iXK6NUGygnu49QStE3aoXSaR18F4Y1E6ghYsgsUqvdX4IXUW962
2sK1Ace7AP4yv8TtnpS+ulIP1O24nttAyEKl624yIzfZ4T8EmBGg0gwj6Vy4NrnNvqZys7Oy3vG2
QPSqzr3/C6iFp3v3cC74z2Curuueyz3bvv+DcpG+0nKAdjxnddzuIvWGz5sKg2Qgj5ymaj1r7Fi9
5yX5npSznJbMA4rbYnYTvoM1eLcwTvNZN22RG4A3iC0dBWpfm996kb2tPsLvo1iuJ6INGRSoO99G
WjX9BGhLYHu3sg/paPoXifvPxyRqfyYiKX80XZeuzQrV1LQMcZPsgxWys4LsoHcawLGUFXAyE3TA
htolqJiYvePSBNiZ8q44anV8D6/3uNE3FmMYeFuiapsY3eog22uDi6O1qsOeFeCuRKYwM06zPLcY
SsVrT65IRoNWjSAOaXBJb6SoACfZtI+H4vzZTuAqf5+OOEjMJHWkzXS5d21PP83yUu1TpECTnFnq
WhPU42of4NxgH/qcPa7DFwPQ7qZ96vIZWMPlQ2AgE6nwVX5GJn9WXSAvbpLIfYpcxUY33PRdxn+S
vrbRgWb4w2Nj4/dKgc8EapBVai5NV7e3JEsCU1yUBRHtkqhUFviV/bDQ9ACkQXWz68dkXCS2C/wn
Auy0mr+wxXCd4DqRpzsH3vDACADUFYO2RT8P2sUVjidBbrI0AEtQpuWbCcNTAXnWmvl3PGjWgSxI
/hl2klh4/sdR/zCHQR3hR+gZJ3QOPcf5NTTJ8W4eGwCKdKN2RHU1jRpDSS+oW+vwVEd7YiOfRJOa
WMhpwDkxPHXlnhaFDXAXvAuaa+5G4tShMyqMQIuBo3SC60UlUjP7a3Yn85E+OHoS+CefVrMByVjT
6h9qWg9VUR9SQDUCcsrbybHT3ytAmET+UL0XTTsucVFhXUUZpTupgSrIRZv8JQAN0QrtD+INty0v
xlCg0TYDgh8Ic8W2QyMEUBd059soc2eDXiV9nboh/zZoZrNB65w/aaUNeqNaG4qN5sMYF332uiqY
viFfX8O1/WB3/coG2owpgvRsFaY41zFj6EFVUxKONXOXEi+PKyss00lG2rICcfmCbBrX34JzOjno
Kswca5opt44DpddK7edZSeHqsbM+gqAUH2SD1bL5cwAS6rpGcuSix9IHdXNmvOZjpuGatrUuNCSD
2VxwkT4ZkG2Dgvj9yNlPS5qesyCzUTCxBlpMtroR1g2uRLVQJjuyQXTvLCw0TSSpu8qzoD8InmXf
rFY7UDdMOgQgWFfyHHAe31KkUSy80h3RvpSvPCnH1WCl3jEPfecK6nh8YXV99EfQj2/6WKAGoNH1
PZru4s3YNum716L6XhmQ54ifevLUBnxnoY40Qu1t/wa8RnfyDPE+uIlMPB+UJxmQZ9HEzYaB1cWV
KFJepFJDw1FR7JshDa80WAWqkDloDiopZLa20MoBxiNwXc4mNMO7iUowGg94sCKSlGG2HQAXDpDh
EXRMk02u/1GNwty3ih6BRKIU3bF2/DOJpk8hYtteAj2EoyDz084PeIJjA6sCc+fkIEWqRkfTlk7t
6sfKEAZYK5CGAr17j26sQglISnqniNeJ2TX7WTRZ368nb5JSCJGJp0aR3ZFoBED4GrUsOCBxIIVY
aiidwl0OIN9ezjKUvMsjDb+T6QpWBCU0xyrg/hZ9Q0MxxSOPOejIkUKdZf8dj7SzMe17t0zi8S3B
t9KpKGI8/UZHGIAocvUTTrLxIU29Na1IbnWDPilJpiszmjVGnBwAwbX27X4RhRtXgAq2wLvMsU+S
cJqRzFEKmpmeH+WLO/XvXO5kHB11+aKw3XIZDYaxJDVFpFgj12O89QOhG5ec9ZEGT8GGgwHMUE34
ENKaYMLn5WyN/HqCApg4WZEdOsesQ4FD9Dvefv60wrB7lpaPvwS0i4ICr0zfgGWOCkyGlJbHAN0t
BIrSosF5clAGvo3HRABK27euzEXhdpx37Z+9djWMxvkfmdYoFrgx5bxgk2kiwntTMwECUAxI59S0
xAK5gQhPdSMERglKkGhWgKtyrfW5trxTALeU7Z2Sv5AtuHJS0C4oX9N7RYuzf55EQ9Q9AN50PPQg
TLvZgUznHdIGt2qzjGa0gxi8l1k+fy7sYoJU6Ew6bouMLe5+hlSGwdLPgKe9KQsQ+QJQ6qz6bQ8E
bkTISIOCR6KZL/iknEWzGTgwJiWZznKy/TUsKQsBWBSafSkn7KXZ9SvkLJpdldc4+MGh1VFBi3vE
9IQvPXTqayi5yRVPWMf4Bb1tyYvkUYmuNqAlkBy4Rpeir3vwRTveEtWF5TGIVYEHTe/XRLgDYNNP
Pa1dn+trBpIpNCJ+UgXNzDwkmyh8XKdJ9syO10HSmvo38qvQVb8A9W0c7ZkV/oHqlj6JlnWE7AQd
Z3oUop0CQ1sKVE8fpvMPHYVmLZeR3ixcz5tspiOUrJl+mm0St9a2Vlu4C9aGctPHhfWaAWIAgLdR
eY5G03odkXrF9fdr5Er8X6BscUFWblQE2985kRZXML9z8pWTqXYaGc7tjdt1KM0G+iYNEpWVB8fP
1z1R0ZLMNxSfI2lsNN7EKpOQANgz2HJk/AEDBd4/6eCgFcXNgWY0yETDn+G8plmsDCtWQxPE4zb3
Yr4lv0l2MyXzu5Cp2deH+7jTehqnKLOrlK4pgMz9m09CoZPQRZ4/zLxVmkj/obLMq1aYoCqSvm0t
SAaGIrTgFFY6mZBsUgCo4tjn/WEW9fKgpSC2RX1B7S9HbrbHvDB95GyBcodu8Biwu0HQHUsSkr5X
RqLwpb8klRFm9socwvbBSrttFuZhsDCNAi9Zmo/WsWJc4i8FUG8MXeSmb/II1fFXN8zRom2DiT2x
gApcBI6/9yM/PYy2fTv8TibRiotODOPDjpazGynuZB5OP6jBQIroTkFud3vMJtMeuXnyNVvbgJew
OsRmXB0spCBBcaLW01SGvDzkOECIBRnMprScZVyrE31Jaj3U44/pFISs7oPcWJmtt+1yzUatAg+u
wG3M98iTBYuGzk5KRorEivFNUIJ0oaKznVK4WoE+5chYOHRmq5UitWwgrdWAbqMAaEZHpqYbx0MQ
Amw4EBoqNnCtfEHe6oI3e+OHXZkDCgK19LGu+3ZbpaI/6EMizkAnHdcGkPVeYu7g2ZFl9p8gFMWX
Ghr6mN49m23wt0Tx7g4teSgnbThuoNAE9eco2ng/LUkDfO2fcTaUt7IY7FmVnfX72OtGXFypfgbP
la9ulTP0lCEeiSK82V1qIb+NdqV9+JPMa5tnGQ3pgWxpAMmzBMG39VilvJ7keZkd/jsPx8x/APgi
+2aY3PYYOM89x9R/RTGNnbSzwcFYPfGWqUojLXnocQp+kFwD1yyQrlatWtp9UZsru8zEhvcBRwUL
GwGOrFSkL+242Gmt8QdFYGXemCsvNdhhdFDPhcYhfYrdZQz346kHjIZ119l/MdW/rJvsymUVHky1
0qKEISuKWZ2n/Va4Q4myOj+wFqQhm8J0riYSeYdJQTK/rfutM+LvN+cNakO/Qjf5dzTwenF6Nqpx
1TlG8mPwCmedV9V4qADx8ZgngCwYdSv4M4jiA48iE12wKXCamW/sUeVaPgUBzyeLfAiueLbk3yvH
yoBtIGK8jJk1rgvZfuB4XySclnkgPBetSIazZkao5O2dIylJDmQ6wCeCnLI9e2vGKqATkpws2tjD
hR3fOKMmz0Zk9d4KuV4gUQ6y2eDeCTg+eYHHKY89bdt6AZDNlXB+bNLMi95lK5wzLaovA4qUpWOz
ubMvR/CZULRpS1I7+o85CJhgv+mG/+KWBXsQ3LceeHgpu949O0oyiwFejCLFHNgvNzJlT3aDnJwo
Ag1o52APA5AYV7FyIhmzkrd6yMSelCSCIwhY3DMtiqB2D0mUH2lFOwYVEGvIvLF8zVyQprLud6PP
RLspwOtpNzIlxedHDEO/QztVmiQo6QmQA/2iVUsy94+0aXMcwIEa5wVN8Zga04IkQOMCnEgPDC5a
0lDUaGo2jBGZmn+JE6E74lJFeAlX0AscFdWRaB9sw2kekFlpH8pKr/dmzZ8bkLQYC9LSYFRFtk4Y
yujJDl/An2pD9/C8C+1wO8cKa4kMpeuKNbiG3GMytUPWXlytjADIcoRqNQFaUfckrY0CreDSFsCc
U9BZE8hVrqCvpilJaXBEdmt5E8jQW4BpMLmdjWkDit02aCFABZcAEp71TudAvFIBCae6OdfdHQXp
wEeyCs/rL1MSzyfCHMDI+Sr1Fpb4KxxjAwfOPq/1ExeAiRHFR40CVSuAj9A+oVMEuIJmby+8omo2
rpUm6NaAAsgG67YsACI3yBKdpqN+pILOUs+yQ+7wN1pNhZ+WZ/7AfQxSN6+srNDmiRrCF7GkuakE
UR6+GmJwz4bjdy++BKKTLcWwy8pkV+CN88JK1EjqcXo1gYoI7BiQ6YIoOmEbO+2MJxm7xhPuJixw
DT2SZADBwRaQIOOSlqUyEMz4YbYiOpHINDJ5MtPwlYejBd4T1rBla47NlrRoPjDW1gg6n9TVwq0F
2J+pnNJTZZFzbeRUaFnreHRqmb27L52kgsk5wuxHChqmCEwXj0YU2LvMi35aLu5/EyBvPvEuHVZG
AbhAWkZKVtnDskuT4tqn/fDUtKD9AgaJtSAlydISnOl1nPd7IF9pQCLow4VoBAgL1NBFzcfMln0u
8LL8uZ5t4i/r2aUxQDE1xblTzzZzBNd2i8PYx+Z64IDpd3MfNfKDXi8D5J/DZViiN+5mLSuZbhvR
1eigVvp5nXdD9chkIR/nGIBEqB6lVSYbHcXMa00A0b1xxm9AEkWyoHVHoFKx7D0a0yfwhdbPqTCq
E0sVQJSS42P9rYHj/jHIvPih8tBmQ/LaQc5TIG10AQq6duFlgwJEdE2+D/h/QPm+15114YD/ygx+
srDLTv99BjGQ+L+7djJx4QQyBc8FU6/F2T2UuuGopmdHNE99JZHP5Vw7FGroTeaDlIXWDXp2ULW7
Sb1BO5CIoWcvW9yvJ59JN80HOwHC7JcbzUTrwnfS01aNwfo5/p3LFI02Je/7NWnI55+7U3QQRP8E
mna90QCOvgn8KlhobmMAWhJghB/TNCuCM0lpaLxc23iMfY8qE6lEBjipowHIueBM09rJ4Rmmsbcd
0/iBXETRBNXj5F3gPmRw2s1UCdCWeze1+mOdprhW/VxR4QDe5N/tJkovLU+NNbpo850VVMNb31SH
osr1Z+C75Jc2xB8Bycms+jIbNHkwUVj9jOPQrZllJktQEyFHQU/RhKFw2iuLE1MP21hVhYVq0Dog
Jyu5VhpyZ6I0Ex3W+M3PkzA9WGBjXdR0t0trgN0Gi+kPZV6TOf1lGGAUm3xoSQqS4e4/WNDf0hyb
YtGSFGUKGvKh+8s0hxaMoSJ8jqomfwQ72aK1HDTLh12tr2xAZ22InzlRWiPtUBsUQRsrLfkGHGnf
pASBoFkGz5aVRLuhrzvwJWDpm2aAazJ5zGsHX+pK1A9hs+OdWSxJSTLeRg+pbWlnEqEY297h2wtw
+hSyY8sexdJGamTLgmf9K2oCzHXQoKMrKIz+lYsWOTQRNw/MkdUTfnnW+RjsLVyAv6ETR2zMuM8O
XhVVj8A8GvG/il+J/zcLETjhbpCafspw+5eAnvMtBmjY2ixa1OLHrjyhwr9aoy+ufY1y/ZEp1E9X
5JNpZMhwnfXi1hTP7Mm0UKifyrQB2uVgNa8oxDM2jlN14TLKBgbep1/XYZ+jZy0sDhoOZ0vA65qP
5hA428DkIzqq3QT9k2m6AqZz8gMZsnPhcPZXC4zL0mzKd3NgbFnYeXSNNcvbNdJudkakAGYCt11K
dKf+FK67qao63Tkoml4FFYqRQ9MOQaOQGcXeEemOZLYq+qeZpWa01KlFgIQ0OG3whwVM6w2ZkAgk
koCVsQERCW5ndAQAKGpPBGsEpND7+qeMfv3nNanJkGQAkkv2deC654g3eOtdt7YOlKbOV78Ctbi4
SWk9A195b6q/6SDm5S7XihF3Zl7/htstlKN30Y0ZU2Y++KpuzAC5jjqZIVoH+OLcDTpQECKL82+c
5fbOMfFuPuq5+y0CtiT+Sfp+hRZz91utCWOLs6G/KgfD/abXoF9oilyuyVdPEn1jy9ZZk28WVKgH
BgPGhrRpjmOILFMwcCtf28HR1kPF2Ja0aCVxVkMH2E5aViCNWzk6CiOE1xZrqwBzYx3XyP+zSN2m
qasA09A/pwXom9Btpm4Ecs1YSeFrOzInw8nn3p3WsWrxiFHejRw84IOJKVcQr60aIsvKNkj8hRPB
LSksier2mzUJUSAuF8TGQpgcVtZtWtM2LrQCvXizLYGlvkz6HnhoSlt/aXulNcD7fsPhkkftpuxB
NjL7W8oCCRE8l76iC8sNnmXS3fr/uj8xwkQssjcFmljcXN+igKZ5DdsMt8lofEcSfaxfS3G2A19+
T8txuKS99pOkNQPmhBk7bEVLtJHFQBSKnf3kE41Pfdv41zGTzgsDPCpFTjy+DOtA5sk+Bc1RqSgm
sqL6GHIZIx3MQSIyK/AeCEIKWmttDRQaMu/N/MMy5WFyms1pSSazLChtcPQIHImGiv2gVoXUBIh2
nPrZlpau2zzljULnsjv7qqyo7cEDOOaNVejIyWoIXfsK/oYpFlm5MRIDkecNb19WX7F61UJBO5IV
Lf9pRc6ZG176ods6qq50/kUjPuXfydoUZWFWlYBi5Ou3kn5Jp99XEkr61Z31rsebld/gu4XCTpaR
sASKbxNn0aFS9hmljE8osLTOeaiPz2hjxetfmDorUtYjt69tNq7CBk1ZaGBqdIAY4nuYtF2IkhO8
bgXLLlS3klZSorhBgH1ehbKBfbwaUdS6JeMyse1T6nQ/plBqW1kk7Gw72b9vOymVRYNs4s3WPHNB
GjVo2vRD0A5q+zYH1rFdJM2BXH/3Gdpi/EH2XMX9+vHdroge8sDcN6pQuJe8OdJMquV/y7oQnfY4
YKLPTrn9f/n+bo9C4u+gSNJsfbe5Q/XM5FK6PSqAtBqNUjzGsYnX0RV5svAJSYDnlLnO26hnOvLF
Y7Htcxe4EWWW4NXWs8CZjUeojpfTJxpQGJcsTRbFuzqKcUspy/BgAYH6XLAxfKpCsGQxLdpUakUi
ZIHwTpj4DEC4CCKiVkPfSRGtvGCXxQ5g5Oy23P4fwr5jS1KcjfJdZj2cgxB2MRsIb9JXug2nKrMK
JxDCCNDTz0VRnREdf3f1hiN9+iQiIwlA0jXwdvQ+atn95KnbvU5ly7Fu60+PRoDPUbFK3NLOgQcw
0N/7gYBvNCpAnTts4N74Lh4cPevKh9bBnLkvG+85H03IxpMk/6HG4NBA7D0J/+t8PObqMSuzYtll
Am6+Tg+J0Hk/LG4Vbnu6CEn3DwjFsVXgevVeH3Rcl2iV/pV3btYl7yv7NFZLs3FZgxxvwbIzIjxl
d66VOhtYa5MNQCf1XV9RK+oFb99hQbbF0y74yYU6iMYe3+ClZ0QpLLxv8RcWW1MNMPc102TdDNUK
O0rBrT6QGdUsHcNawiLRw3vT3xpUkb1DocqDB/xf8WaI48Pfx4jnRcg06OrFUKXjkYHKepzmks/g
alT39ie2cOxhoWM6JQ2IWpvM+2RDnMMD6KtbC3vwndPOiGB0nTN0Wy8F0s6jBwD76IH1uc7xbJzA
+DqPPn8SnVJ5BDj4r8+je1T63OcRvroVcQNhF0x7J4DscKL5YwTTUDu7rwFO4xWmX0UNXimixIeV
jOnaL3UHhTszd+I7Tw71bQLgrq7pOK7a+M5yhlVA4E4BQSLPCDFjyQA2saytztMHF/e1iJrQ6u/a
Cjmw9hQrTBi86JyTDZPajsrIIeyCs+kGawSvI4iD1ammx7e8KiT52N3qk+uPIVj64uQq2Z/S/Hba
2CacDIoBvleh9GJ2U9kPBNwcXCPJ5cEYq23vw5TyKu4X4ETUOcX71dyhcnoTFF4PtpZcBiCsf42i
BwXcwF01SeaG5wYoSQ3rroztoyKA76nKzm+YaQ/HlBdGlHcF/WHan4HdxO+NS/jSa+JyD0a7decX
uRVOA7F+AEt2yFvpPLORlusY4j2bnlf8yaTyLZ1H4EYDadGRYVo15sMW5E8oOHeSvULCeV1P4hcm
JQ8UEh53mQBPIJcwm1etpVbJXNWxcSTTmikshMjRse90skGEPIq8WOsadYAoIwOFLiKT8Q7Y/N+H
KaBONSP8451usb+addVqpmSdTfbdVTcg0f5lFJWB+gnKDM5yUTwNVpk2lFD/3lW3jLqTLpZjcp8D
37XSeSblP33FxmUST3IH/LzcefMBmhqYGugidN5R1O25LuosXdftunTufso5N5+zL1pOY16c6Xxm
3fP6ROfhdMml6icMGt0Y4pCZ7S7P7LQToW3omB063JpOLdVMdbtgtRV2kBzPOSeqmw6mpAbr7d/b
zyfSJT0G/TrPuZUoyAnaUPqORAc0cD3h6rPsJt0yTvI1zc3yGQacUDLKy48/ZkyGYqeMqW6+2XgE
bUQRgNU6tfKdeMGD5Uv5mCddvA8g1LrAnqV8p6p9bm3Tf0gEptqe0ziRjtcFe5/aXDzAzsw/tK4x
Rnoc5baf3PHofRFDk7mCK+UpTrgDSdeyYvcTUW/A3pchpOaanT54X6V/inmV3eP6mXOKov74j5VA
4v7PQqDt+pYN7hhkSvHJruxEc8Dig3jqg3u8DXQHeKvnR5hh5EddgsLK71IJ8BKDdeJGx/81zeIf
bGqgtzQPwUzawmu8tHIIl2Igzpp21wnsN8y1c/xqNAIW4Jq35NcpDa5xQ6hTzt2Im5uLqoIw3FXD
uapLZL56y1SZy4vPAveVKgJao174o1WvKbifi5MWNk+cZT7OD3SrGx8YDOYEcfb6QBJj2JZGvSSw
ITiFmNNUoDvPKUXplGDKfzXxLOn2GVlQWM1jZbdOpj3rqgFXylzUh5T36boixpOS9e+QjovYXqcO
yXYN3kugUEEdcewM+InbQMPpmj6MBugCixpvdSCrNT/xlO/XDIZQR93a9iYU03SdwgkDbp9wujkN
OPKiWec5GOLxVH9MXVnfSlbylw31kvqlwOPuNo+tj2FQ/MXuqmQLb/AJrixoFNQCm0nCRF5XG/of
5CLb+59r0TOxGO3ajueCEWFekYu4cFUyAT577+ceU8+y842da4GIo10gGwOvFZiG8fU5lpQBqDww
j/zdcrKLVDCjLHrfOrbcIlhYh240FjuH0LFjdTuaJbv9pwYY0jebvGlqTJqw8psEWC3WB10d9Oqv
M7dcNVsJZvBQzns9x+H9loATV6fbAbs4N/18qLGVAgrBaK51FXrMzerPP2bnmpxlmR51LALGqhfY
jhlc/ZadenCzwVb2vZsE9wWuiWMDsc292/TY5JqZymy+XetDT/C9QYGERU1BsyXMVsnz4PUwe0iM
nzHeRnyS2HCNhi5Vatfpo9HG/sqSpgu6fzYevRLKW74N3ucFju2EP9NQNJtCpC/U+LQzXE3j3Dwv
7TZZRTfXecq2EuCrqROllI+ArwEDECd5tffTGveO2oAXsMXy56rPfmadHf806m9pbrefHUTbIapX
TLBLqdXKzzG5+PMXiwnB9ZVJqEeC+dIMYITpu1fkKZZm1dgABHPvimeZ58UNXg/ELkuh1p/VWPIt
mikOvab2f4BhDyFsfIksiZ9bUfcv/og1P88sgFgG6iAsxtg/2JmJde64gtx84bB3HdOHi5xTUZhv
vaMeYxAvsL8Gb3BwjDGdMMgzaBrphrtuu8ZGkv/SyxLQ8NkeHIzqCK8l8aGCWPOtD/uSsCrpLxgF
8XVRTNyKcsebdn6iph3lYsLbT23JjTvXdVAfMHH14aDbYZeCVr+7QCJOlEDzIbEv4wZ3y3kgrwUX
PgqGhC1x+dHQ7/t2XzXdjaCucUvAQwT8u6MZ5g+VXAJhG5fLpiTYIovdo4d1WChtMaCUgoFvAIps
w1PKMAmYJSYgkuhxdA4R8abqDIXTdxTaFOCvHs1YymWdT1lEfEqO+qAbTjkccnmhLeJ2dW4+5+hS
IxJ8cp/vr+K6GoxduWsGd6vH1CF9YE0KZKPpJuayFqMB0hxOfpWjY3ipUSGoN5CgnlMaOZBtNxSf
vmfacL7pHJAlmmRPFWzbsYnPn9Ik5mE+5v1PiMJ4Wdl/QiyWho6RNnsOhX6DRcoEfBHbieYYQh4S
nG0++HB+j6mENxGwK7Gou+MsvrgE95dHQa26Y1JQs1wH+CY2UOf8Fg9dZ+2MSdJDSnanmir4Z5al
byLICjB5rAHbnvl029aQNo3lmN1nJtzAAmqYoHK2BdaxnPoJPosyYnCWebbdHoZhTaCOhiPd1WTE
3bqvLHpoKJk2I7Z19zABdre2NwbbmvFyn7v5PMlgPxNL9iEMXvjufMD+PtSl03I0gd34qwWXf843
57ougcCCDXhd1J2ums8xGxLheJmaR6vsOGfhuel6oIvUi+JFr1Pxutt5wItPfiqemy4+7/mjXpzl
opjrv1d3vTjhRcJFUY91PkvRqOz3V3UOXpz6oufFn/WPH+g8MsRu/e2fb694Nl3fXqmPjW7HpAGo
pTD4vnpwBRBaxMZMLu/TLBH4MQoXrFy4hP4AQXQhZtHtkVZPXekFL0oU0yJXjgFTGWsNr/IENCcc
bF+8c/DDtx6zfod03GmBQm2toVpcNbC+TnaYzzxcxX0Ilt9Ckn4xBpAX1mN0mbmkqbXB3qyJPS5g
K2MQYV/hndivBmzPr3W18MaXgLQBTGLy/qHyzJs0aMSrTLGhpViplroq0gYGrfjH3Fh9Ir9xGcM9
E2ktVNl3U19AWWZyxKsYwWEq6trd61Ynj2oaeC9dn/aQ4ErXMs+UqhaZP97nWZ6vR2uCsDXoX+Y+
L+UNZAHruxLmjadDDzOI0CX9sBEuZ0FYkiHYQnrsh045xVLPfvebOgPZdk4pYO+zAfizC9k81nlA
5sB4QPBiQ3zzKZMuEASp8ZC5dnPsipphY5Z5b0aGRYXaAx8QyzDTfZE736mV+m8JgK4LD+ja3aBE
++yDBSqU8t4gOODARb1bYWd0iM7vd2cP8IThyeMSJdf6He/coJN1q8Qi5Vo3XA2Ap3cZlnmGFRK8
52wzS910M3Id3zE5wNieHHT1VJK1C+CkyZfnmG5o5zxd0oeRjePGgtp1uywgzPYw5Eo8GEPAt/H8
Sur3E4SZxn6QUWOW1vpUd0oZ+RUcRHQ28Fhyw8s7qKfADwKQMciWeRTbnV1a7UnSOJtTVXY2PzQ+
XO5DnaTruhTEDM9cX8DBwBOzRNo8xikzJb3aiDpVYUCJsYxTNryOjrfWe8+FIlYoUpneC5HLncrN
BhL3IJSCzYT/YG54N5ALJZhMFBYMHovshz+ydcqA0sSSfLNusc+7CcaKPfNGHXSCkkkJog68tc49
MzPJH4EHzkOeQIVS0vQXadvXSrL4NWaygS6NQx8aD9It2E+TR9r5zdb0E7bFlNc+2qWiyw78xUfp
QfXFGYR4y8b2WchM/oId+6Csac3T3N8CP7NwelW9Ngn2YlXdTGsgzdvXAqvqjm/23yUeswuTk3Jv
pg3BDj2WApqy/z5yRUMTWKaoNBMZibjMwB8GoKDL69Ra+PaY3wQNpMoA9dtlkgXVHq98XTNgcXZu
y1qRWIvOHu88Hyg7JwVND3YPRoAFNpiE171xq2BK913CvCUaqNXftBYEKtsSQDC8nFnfPZgDV7Fl
PDGA67dSwdDeMQLz3csPhtNa33Mfu5NxF1VAsIDBjd/VSfLUk3mybCzWhilolP2dbmESBm3vbtzk
+yJtkS+ryt1QRfB6BFW2aOji3QCzhDUZwcLDmoLX7iY4O7afZgrVIQNKXlFPig7MxZ65j7rd9bGo
FfZuedeqMglLLNq7Y4Y9jdxxnsxKfdbMZ3BfYO4TMCljVCfwfD81YhNiiQ3QYAlBbveJUL/cVm0z
RMGc7GQGP6qRfOiunt0UDy6oWLqnDmHr8s9n8gPc7fVY5r+dSY+WQRXq3850SmDYzf76myCK/+kA
Ms2oa65gtd7u7flgAEVzKsWQLoLM1FzXh1P9nKQAI79I51PUT212EdG9LrIgsBSd1BbyxnlyAfdZ
8tkKTWY1ALBF8gwL1mT39zjLqPFtFG36T/EWuk07WqfVkjTJBy5RI0xdAdVeP8aosfHKO298CNps
PORzHKo603vcZm/gsU//FE8nOT60ACOc8vu8uCdYzwfyw0ztJCrB/g8zE9inHoZdIEZbCVsRGx7b
pzoZ+v7QDxUebrqYaJXobmTgHfB6pWO0KtjvZqZcDOI0GdT8sst+pwadrg8NjZulgBA8GDjQndax
U46WkT6dsVTpd7gdFuvTZ9GZjSMg4UYAZF5Xbfxw2sXGk6mFN+2u0XveOqYPbN4hP1cvYixbJ4PR
bksIV0Mn573leQO/iKB99SElrxxLAbEt7Bvc+Xio43ZX0qVviXxTmk33GjQedOaBK+26Vt5hk+g7
FnO6V25hSzAmdrzSnYRUr2ycXPiHWfUDmdzbum8zQFO7asVzpvb6AB/kaTPgJ6FrqcAuQ9GXABaO
MK4D4q1GQEfBCkfdH+jvjjpYiQBcfWkUi1MnHfRpC01QPR6e4vXawVwN0vqVz96JIvWt0w4EM1vo
yoNWRZMlnNl4xMyqhNkOms8HyIwFUTe1NaTIWztZJlySRd7VEvSz1kmWA+bQEYeW1iKel8wLAIzW
wq8OPrZQ7WUAf6wdhWq1vdTN4EkAeW9cRyWrkyedoDv4o2cAkqO6ZdwFztr0WnlvevYvKKmO74wl
TWRORnfU/Ly+avhiwKbtwk395nYavXfh9MYzwCXZzm8hN6yrHZhLS+yEAaYLk5nnnoJyFXMbLKg5
2VHsVgZVeT+pLPgG+zBnTtIDVonzrmt6QMes3EhXLWw9nQbUVaOG8AV8/UI9qA7Ng3KAue9hvR18
q+wbfea/f8ohwFubHvTqU+oqrJvyi09pUmCcgcg5DWhjki7q5OXvnzJLVRwVWSmhMM/ifV51H0PB
1Ark13jf4JV1r+O69B+xUVx3PffHPRca445jLI2AT+DbAXTZEwEQTj8CMz4l9p6JEWtPX60GG2bD
lDI3FpFdyfpt8Fx7K9rYW4iiEXAJq39hpxZP42ya7vIai0QQRHurewZvXzg9wwQW1Q1ujb+7yjgH
KX/uiunAL6dn4x2o+8MWMln1Bl8A2Z0PCnC4XS2k4y51ED9JaIvqYtqZvIGY/F/5hGD3Ou7GF2rK
jIJcBhd3A5ojcOfCJmgVcmKAHT3LYhctfgYH3P2hYwmpyWSVMCClxRRU67HymluQXaoNhJJwTaQw
WQuxgdTe1qIUm4GBD5jOtKdRMbTw0ek2AHIWv4O6t87OwafAzTgPT4l6iHHwFGhXKQynBjbt68K6
Z1UtXoZ+AEALC6aZS9xlbtpsC33si3iuAATAziLbunNctQCfwb/+nc1xnd+7mdhhl9YPtVJTB+he
Zhl0q7WczuJNE2532CCaKZhfKVrLiRYQBaWsw5sDZGdTqGQuIPpH1gA7ugs/J/4C70LdXZfS7g4M
nfY4S4rEQQYzT93gdxCpxfqSuWG0hZxKRliz8FoYAGVjfehKXuIJNRdl3YHL6+bLU8yeKjQLfK2L
i8w0ng5YPlEb3cyVC+Ds3Pk6W/qsj2yXV4ukwupoqNsvirqT7k44FuQm64dtdA6gENMU2WrqN7qq
vKnGCohjhrpacdd5TPx313O6h6t8vE07j6b0fudjmSSLgEMVbbZWsLrcsmBSt0lhG1BzS285DdSt
DumDbwP/5QOaHJ5jOkVZsMHOIGCw0A3nbrg7wgDcSILVOVbOg44V+dZLP9+dR+pGbt5aoPzB3TC5
OQ/UZK5/yGq5PId0KfEog0sh/TwPreOwzC5WijRdpKsqAwgFZgi4HU+jM51G0S36hFTOu2qd3W90
TI+lP2E9ZVsPAlOH8/C+WRo3KWZfX1+LzmQuiN2ZPV18U3poA3rka6xXKZAYQScymyTY5SXDvjmw
r99dRbZyyGB4A7Z91LeJ+sxqIwupgVVa4sHezcPe9F3qAys7tAaEQaQ9HFqrE6vUKoB98wcBD1f4
nZo9fRDtNCQh2HEAp2fgybpY6c1r9xXkmQkLecS5lzm3Vu7gwaWsllDWH+tubWDH9G5simxRYapF
antclxL637Y15CTUxXYs1/Ag5/uLWDHnTBDwM+vK3uu0ZmbJ63jfwTXdhJYtZpUqCnyotVlON4Vl
3RpvhDnv8diRD5W3O+5NKgmxEBGaeN+B4V3yq8NyI/i+Mt3F0FD8iGX1HmDi9t5BiQQAzdS6aUCL
MWf+mWfAwZ63WR92mj2mg8XMWjOJeWMUSuw8AJxunPnQc9P5D0qmR66Xn2yQIGyb4GdkWdS8JkO4
Tpoo2yu6e18Y37QopRadbGcRSl1iWZJDom1ylrpVM53Pef8UO/cN7KLZxyWQlfxTe0OOfhMfv2py
rhlF+alNJnXbXCvh4AoPow6nrSFjagEQsph8SVfNLGEaVGZ/AIDiQ2kBUtCkNrwn9NaGyG/UkdJc
uvBB8A/JJLxlO3/4i53I8x7kKZiRxISoXm0s89jtId1sFHAe9px7ZfNPqMSSexhVFSHedurDhDWW
JbxB02/SwuOna/GITd/7wjB/1mVfh7kA29e0m2zV5la8T8rSj/68WOheC6ZZtgfJfRgiOcQJiOtf
bRKCOpvlRivr+xYMlwBvcZVpPraSvMPPufzIffNN9QN5cvB3rIdK5htSpsPTnxIwd8hvJpOKQwUH
+Ag7FT1+mHiwauM0/bikdgfEe+F3q3NMYAF/W4v+rnQB3KxKDl5iltNvFYTzwhKCa+B+WNapem6F
5IEbYjl8Xo7r7gzjMNpG/pBlZv7g+1a8LVOnBsMKVd0Q28pdwLGcLs8xY+A/aCfEXofirgGRu4i8
NMV2dFA5zn4YMxfiJyjFpkKw/6qfm5u2e0irFGBX6Frv//w/sun/7Jc52ChzXagD2l4A/8Grf1La
2XlOlJB3hYlVWmumFtc9tmBiLiAI1JuFj42BbJN2VO470cNU49wcM5XSsMtacsDSxQJeSFBnbOth
MeamfEwHlz1M5A1rVvKxjysJtgzB/mZTyI2uEjI6e6sNQICfW10I1j5CCw3aWGlw1L0KXvurvDWf
My7zUId4VZYPlvOqK/o8UwuL3vOoKR6tC0ZAlE0ZLhTedaILW0ysDtgobQ66lM8tQVk85E4Rr3Xt
lKe76LrO84b6naeywV3WmFY1g3pMjZWbN4va2KRn7QtJ637Xlua06CafvCXG9OGQht1TkYrbSWFx
wh568paPA40ayBPvQR1j3wpabfQ4elgTkMF1LL951W6wCkOtcgXB2Cm3q4Nh8DVsfuW2hSQDOeqY
PlSY4OFJMHPT5uRTP92iO1ecGm04966KoIeX1zxsnVfeRnnwHJvYCL8lrBVOvOtDLK8Zd0bTO3ue
4L+oG/zyR6KAtrSyNl3RyqHbwM7p4z90bAl19s7UYfW/psN7MHyAvx46QmU3GkopZuVY7C8Fm8ED
/u8Mr9QNEFeDdBLDr/Wq4e+D6EY36OPrQRrqFHvuF+8UE7URrIqXXgFQi5dpLGjNL8dzXM7xYY77
f4uf87EVfJFvDbb5UitqbAyPGUs2u1b/w/huaaf42OWwONmnJna1xj0BLs4p7oorzf09eajOLak9
TFvN6y06CTWynmIpPTnYqV+/tGM6rUZGrW2V1ulDmdA2zEan/PjKCDwgy3VGjIWch4pAQVdnQOri
gFXFP4zBab5IRnbI4Rm91bdIwCthqjVPOMqxegag0NsOxJDpcq6yOW3UdpNfKRcxfVP96nbyofQx
E1/GeI+C5LPjwOz8ZPQC17J6kQMHuUy0EQwzRHkr7AdNAta+L9qePp7T0jmNdaNzhDJEAkJ2HkzY
Xe6mm4kHnfEoKjfZgJYVYHalamPn//1g+94RG9Pt+hyHXTqScysBXRLUp50rGFSY2l2qGYNaJUxD
RuKZauhqRTId1HVd8vlxmKR7hA9BTElxoz3lc7zrQWwhSOyFZzXFQgf1AdvsaIEYvCOb4ibJIdSg
4/Es2aA7MCo3ss/g/D5PzM9zcjJRpwnTFLI/4amsp+qlY5Tg5w/e8s9z+KmGtlQjwbdLCZtBwVPT
LxQ13SiXmXCg1oS6MCTcpqzYCIF+g64eVGvBV5NjqHzDX1oFh0+ErusmOU3NUZdwL+z3fjBGmW7V
DRCO/N2qq4AsPzRuDPRHAeG6bP7hz4eKypl0EA9mBMhqvNBB6vLsRtYBDnk44DUR93+HhVmOV68I
e9mQQsLqmRZzJ8quQJTh3VpXzVaMews/2TCFAPpDTI9xzLoGehbg+50PWJwXiyp2iigxvpo71oET
KGZ3FJ2p66eSghNYiGfKkyGTZh1A62Y3WWQgHGvsHvTHE3owp87C+0bWQOx7LmIxjy+4ICqyYFQI
1PO5veHUOgjA4sI6lubyoh24g7/6c5Y9eOlUbS6adceLOnYhwwFCknvmaGD1fAqwAK3Th9FnhBFJ
v0sCG7uuX0OfPqWEatzaG9y3qx66Wus/BBuaydKqmiSaWsiGU+paIVQ+ya0+ULOPj3ljQ/a9tk4h
HS88K9mKEnOdcwNs26xZSYsvFQezyTeV7QJ5jKBXBQAuTRLIgnlkAJrFf2jyev8DQ3N9uOPCJtJy
Xdsk15DIkbmF1dZ1fwfOLcD18Je6pQ5vN4PjD5hIuvAFqFSwKOw2fy4DmuFpWZk/E7jpAGf5a5L9
C6YayatFErYYetwBE5oWESuwNWRPHTvmsxDWSKHi2QbP5uh3N/3o4Uc5h53BzoFinvhKV3Wn7Odv
wa52K2av+ckT+y5j3l0z+9J/1XRbKiEuOLdxHwbWeKkCCBE7Fbf6AH+PN7wWyG1GubuLu3LcY7kZ
UqBgj2LPpodArwuxn4J0+SfnPwHHrX+Q0Q4g5VxPN5kKJgDX6bTsvdh4wfV8kIGffxpJ85GahvvU
0+lpctNqvAeufNg6ZILWVub3UeyXBHBDZR6CKjAPV1VIxKjNn19AretJgu16PuYGPnU9y7ctrcHz
8f0BePj2//0f8n9jMuISx3vF0wj+FTQrySEdBggK02Fc9YECJ2HMxJvZ0WVSmeSb20/sAGuFITIk
0jzX8ELGcpg8BCbInOju1GrrjaUlfphJg3fZEVB9b6QLaUvrW2kfIPjWvgHjsMM2Sv0tGLNhxyoX
RhCK+P9xfRLrer6KGRCQaFDuB4GfBNS8UhCCGaKb8LhPnry6WVKYa/c+zcCNrrrHxKQbLJJ6Lz00
FHZWb2cgCI7eSwIFuEUHjemdbs38bJs1k3gcW2CSTXBydFajOrWZYghuPPUQ4bhrqSphXF31CzMz
0x/UUyFc2u03jydiBTRvux0TAJaMTDzrBG5iiYTC7uQOYrnlomMQlq3HAhOYkj9Q360eWpYmG4+b
PDrHsLCQR64p4XE5p+iGSeZRYBN2Z7G0WadeS+CFBPwTVGs/dAJn1QSyKydhAPnuQ+CLzFoB8DCu
IJmYhrghDV0IlYMXaPKVMfYs3DcI5izx2ostMBNat54FFwSnmfxn1wQ7d45X0lZLP+j67Vg6bCfS
EWy5cVfMP8xJ8RyXAxZTdNUjTbUKphq+5bPKnUhaaAG5oJjDFcN9BrzIwQP6ZQIAbm/hj43H4gcw
m0m9TKmdhvEs0pW58ccQFBWmYe1dRiC/4kAcIqzrwnxqleEvJJ+a2wbg/LWResGuV5naJ1gmWHtl
Vt6RwtgnFnySkkbkh2Fa9KYjD73bDvDeRgkw598lHQPBBkvntgUlzaDsQAyD+Oiff3SwfbxaR7Eh
/OXTGU9u4sbp6faLX107sm7ivEyfAPMo9xVzrCPM9Da19rXQ1SmHtE8aw8YirnJ6LNtuU45le18A
1HebJDxKkkze8dIfl5zb8i4p8D/TJR27aG1dONM00o86qwweGe+W9oxRhnrudFCwcQ2tudqCPr5u
syZf6da+nepIeFAQ0q2T2e/L0i4fgDgHgGCynXVckl2bWeSmsd30kRVDsal5LyOX9ulj2lTTwRX+
j1hUIZNm+S3uG/eekeSADRTjuTDh9FjAJTXUVea0/dqCRMpSVxtsFwGdl6mtrqbZ8FNUhg0ZTnSd
R4QQtr87QZ8HGE+P9/AZjbstj2fpnrpf6idCObpF5DvK37v6ChvaaHCr8tswZd5t17jfdZY7tphd
z50c0oUKpivdtvUGuzgCvPJY2RAHS2IotsE1SOwwj4LHB7H4K8HPn04NxAlMCyAnrGbCR8CrX7kC
KMuMh3Zl+hJIdwdzkz0Q1c6eyAwLDK3iNTjo0NGLSVCmi3M7r8iHldd52JBANvsucdawJwBbYv6v
B5nX3HuF/52UHmTiv0Lx6HwHPwOv11qMoDKsU1V30mlfoWm0gVLFmkoBypwPMbtaTtsa5kXA2eIM
OlklFZho02yJOp+Q27az6qE3AMcXDhFlX34GhiPCqS2SbybQTvBqYM2xT9J+hx20cQ3Z6uq+iWdX
YDvz34qe3fhlTX6BPQQAVlp9FGUM4/LSiKG1jGU0G/McYItGtq9wm14pACceHE8AHoPr9zsTzrbI
be8ldasd/sv2Me2Yc+xrD6W5OpqVF2IeHSx1zE1aganWQPDC7C9dRcmrO+YC6+I5ncXvhofxVx1j
Lx3S6s4nBGQiRQf3eyMcC3IL9nhL0zLb4cPBjRF77E86t0pzEQrPglTGYDcHcz7Ujd93oTR6LGfg
ZtTkZr7WtVOKAqphqJJivI99uFFBfctajSXtF/qXon8fVldGZiP8O1AxxX2nrzcIyavfUzUwxJax
YvJ4nqsZNGhW4OIMkZ61iekmHxy67IEqeEkFtMTni9EusDFoBQaHFnM9bo229hcWLtdq7SeiWZ3O
4ziZuYWrNmT1E3AOOygsLRLB1EOJvT3bEE/6Sc3st9ovzxWQ6sWTfnFCmm6BH1h7cMty/sFkgfce
GA8QPoBMZZtCA3xU4pdtY4KtwKQNvOrZKfv+u9NYEG0qcvbG4ufeOpxtod0YnPqxbOIVEcgZ+lw9
c5L1C+4Q63ZQE5Yn4Xm8g1dVdsRegL/MZNw99ryNQ5gcZN9bLI3PV1ctWXFfz8uLKSuhPPRXbTKL
HS8DE0LlCk+HedXSguDM0o+TdJHNVTpPyc8NymfpAs8T7BjKecZ+ztaJugsD1yXLxbgcsAu4g9sL
dPbmUiJks1CzJJlehihnHbKzqNhpVaI3924Bsysd95lVRfgD7dAYcEuX/ZBsh8Qz334F/qDeRnPI
tpYoh6WR1uStYOJeUZ49tn5mHiH2Bib5nMwauHg7Ex+PWBhjj7gxwGoE+fDZG5c+q4vQKxJnwXps
gaRWWkdKgYfUjs+GU7mfaQstdSKS5HFICmst5cS3LuZaFTe7vZHbDCrliXdMciDcdEnHhjmWzTFd
0rHMh4/N/yftS5bkxpVl/+XuacaZ4OJucp5rylKpekPTSJDgPIDD119HsFQs5VG/7mNvA0MEAmCW
lEkSCA93Lcwf/kXs/3tNrSs/XpHW02LtU5ryflUocjs3Grq7CLpNk6Wo62xemjuRQTaKfNSAaYOv
DFVBPvtwbnxvKXW1LufjysiiAux1yL70dn8NsE3cNZYW7kxhjde08V/rDnI8/xiQALCK8syFm5nx
d5zY7nmJnBToTIAxMjxxMlGWedbDMlsNcdx80aBGJ7U0/u5VyGWOeMt6yPIONeldPW77NI+ufoqK
uNri9l0T6M7CqBoHGw9kK6M0y58zHlq4XdoCGt0wdYiKriDGKbdIVhTPaRLEuHkn4YZG7dQdtw7E
ilY06gbgr5c4xF1mEYq289QNkE3Fo7DAOzV+c/2AhHyffwVj5UIGqfsdsm0gLQmE+5QDq7vtQZm1
p1hfgNnUA1b3JrbIevepVLFSxfp+6f1DKY97uwfF8bnlQOzDMRhzfUe/KThpGyPSfd6aT9OzDdns
bQFFoY3utPxaAm6wAGOu+DHE38q4q76BABn/4JmdP/Qi6HcAi3Q7vezLh7hs4qXXes03Vv01TVF1
9swR2pOTNqjp6Z36YOHRcbGh1buKmir+i8l6R7HakN0N+NF+7SOoBrCKVU9Gbzg7VOPshGGATBqs
fjooIL+A/vwqDSO7BgX39z62iWvym5AWS4zsS9cOHE/CTO5b3zuBYJEfu6C312A1iu81u3rrIWtl
r7tQi+4zYdvrQfXC4DU3LcAxGjNeE2EIvrvtokK5DVKHjn010xqSIpBAjTqcrlLYyPX2H15v/d/3
lI7h254NEngdW0sLmue3b7cm0sgg0877e8Pie6Ts3QPK6twD9Yz33uxr8BFAPJTt/hQ7h83z/ysf
wNVIG4BqN5TQu5zkxUhFjGwSAWvj5DpkTbC58VME+aZpZE8SYtSdx2mZSVZMLSaFHoCMFvpiFJKQ
ptmkN9aGXx0/bhoQ3GV6uMqQHD8UvzcCbwyHrmYA0aiBph4d7JneY2gExZjuvm+eZ/fNLBogH/WA
aoai2Gz/7bw5hKFacJLapINUwUS9jsHKtZxEN93SWXAPpXNZlf4D7d6NBBeOkwzTdpjpmjiUcGzo
qGH/9GF/ZPueNJzE985Vn3Eca8dqQ+BB0izsDfsZNY9vvXzAQ4x8c+9v4/A6C4KsKJAPWXCtLC15
HVVtsx9Jc0PATlY+ozwmeTWUO/IMc6NxqzxLkSULkUMPsDaYdnILu/lkS6CX1S8pkAC+GQNUimLF
qmNW7CuLHFOgprcc7iDPhR1cGDAInuL054w0L5AXRmvdB3YRXyDNDdpdhSn1gelbJLlt3rd58HGA
ZgRt/DZjsHEfoRlBgqVCiYEx1N9mgIkA+KI4xlL2P91oTZNq9xS/LDSZvv/v/zjYq0Iw0vUsnBeZ
hqvf1vbZ/Wiy3K68+8ywcMTerzLppN/jLAixzwpLkDAmzg6CeGLXB07+qP6X8ZYc4LmBB05apt+H
UYJ7zj4TaDdsYuzkqla/TzF2iQLOge0AmheVlQB+JfHbQKKBR50GOARtgdkKunukb8YaSfRU6HtQ
j9RgRUlrHSmw3Lt3+tG7t+uM7XiFErnZV1aNdo6GcY2KhFZbUBwEeTa2mVhnsqjxoDKxMIfSQAlI
4N3T/AR19OuRt2xFIZa6hNVq3nQJ8lGc9ORDqDg5x8TYCM1gT2HItXu/4oCt99aLFIa366BlviIz
1vgIJb8+OJD5n5OGKG4WWcK+zWyAUK8aPOHcJ3GTnHJPfgbPOCDnYIrBkTmO5Eq8L69KG7hmFI54
n0W57KCf/DqAOgLVkH20pgM9Kyi/AQfm3+dBmt4jUxkB3I+DPpqtOC5Qh2fZq8ovh3PuaAAPZ0X8
bGETsEhdwOA7CKOAasD+ySr/wW1E/DoaGojwQKt9D6UxeyvLND20LHybjrPot+mjVz3GIj3zDFkz
kIE8gAI4fOgjL3mOhQFBTLijRg5n5ASrxXQYYUXOthxREkmjlRfaIN41qwONNkHzYKk15K81gMxa
BFHnWyDzcVFKbLX6ShoSmFVVIo33Y5SdpKWXX7qywJfGLsOVA8TLdtKB1IwMTFCgR1a6hZB8Sa89
QLCLfrCaU2216dXyNVXKkmQbCkmQvjimeHxA0wzBoC5onkxsOJVB8WWY48TerPR9QEKTtc26TRv3
Yjpb9STo/fwaePYy8U6mlmVL+q/wnDBZQkRHO3VjN17xl+zpPxgVluE2iUuxpZNaNd3WpX3hkCWg
mp6pBjxW2T/AWlZzFRAPogw6IC/0z1CpAKuE7DmZ1ExF4iyz36Z2Fco13bGWe80RPWoV0Zg2zw7l
mO5bt31zkb9TpuAR/r3dBhXNNvItKEEbt/QPYWSpRGIWlT70T1JVGn+wwWhEFkXYQf+gs765kEXT
08gfpumpbOW+whZv4TO5Hpl/SNtcPvkQObwTJXQQSm4NnwsN6A/cTZOdUxTDZyjTHLOCtU85SoXu
eBlA2cMW4+cU+jV/GxaWXICDC9MrtRq2gMkQBPgmcStMNzkL86PTliVbxkGBMlhIQxeQC0T31q7t
iBcLmjB18br3LNoBgtFqkclHM0UhIY1E3Q+TyHYzUK64YEsaHPc8umCbR2E023gN8qKOaqhnFuBQ
d5ucHXpDbGc/eGMhltUMYbNM6yBeUxxwBMiP0TxU7vRnSyWJsHrvRfBTCNk2CuFXLfJswMtgm76K
BM9B9d/32yBIv88U4WWEYztQK4JLUW3HaKBr9WxR1qY4kI+aut9aaSIfJiMI4uPfrdOG35sxqF48
c8TvXNONo2BF9akO+AqAkPJVwf52wu/TjaNMnP3f2Y0WPaFENrt0GYgMusErXufpDG/uT9B42IZt
9iMV3oDqC6jJFWGHcoUhFSfNNpHunm3qUYyaAQWhcUNx5BeG6y5ABzmsOhMZH6EFwRP1mqLSpl71
3iu44PsxcMGjFYoMpAl1ucUrofWCL86WZMlc3zSXqETSz30xsks7QtmbUgROaZ+sthbA1rN0mgm+
WuuFi2vfg99Fffqbv2M2adQc3GjXo8g4GQvzgPIB8+BHoPJa5lWGl8FEIJs7yiDCeSnGJ6cT2Bii
WEPBuCf7bcL7MsyKQarWN9+Jfoa4biogKaDd3tebmZKGSG1uzJbH97YHGT0NVUN9CwIKamqQbkw9
MluzhmznIM83/ptYW9V6cRSbblD99nE+q2p755Syue/qIV8Kp7PAMS6Cq1UHW7qNNm2QblnVBhu6
2/oZROoHt72Cwz4+p5APmu7C8/TI64IrCtC2PPiSMaN/JByih/cCrUiea5Vh/GUQehGGAPTv+VcY
kHGf+4KtAefRQbTOPiXekD4YQAo94mhmgHwWatTJpKbQhmrJmiRQ+ffmkXyY1Ls4cgLUHbnSzg6W
soiQjYn5p1zv+BMqxcQJzALweybSFwlk4UPsrEBGCwTTqYL2ZY17YI+z9yAsVqEZQuhamfoQKQwg
u4PeJkLIR3F2nfxmp+ZLgEOJI0XQotNyavkb33Q1EPgUYA7yxWLMXW2H3NVwpKYSIxhfZtskBpjZ
1ozhLXIAvHYTueMPGpz90wp+kC+RKviCfDlUwLK2eZRN1DwOqLZZ+LGTH8hsdS+/t6N8SRY10NUo
tzezLLf+S2DD0euLDg9ywGdEJLYuEpjroccpSJlFwrkYVreJtL47aE3VDAegItag2SkeYjdjT6qQ
CCkv6/ndMqVrThZIqvEXf7Tmsf9uXt6WOjKBmr9sdTP67EHijFvypYmN9JxwD2gC5a5R77BGTQek
LpXpjP4jRK/aB+xm5aMrmjNF4aWV7XSn0ZAYQxSobCKgN3iF7Ni0tK0X8sXWgrelUWKaPJna0B8H
N20unWoglBksdGCdNklY6gbezNWTXLL6kkONozTCfK/0rcyt3yDlWHnxmSKm4CBM2uPg+5tsBOJ/
Nc0tRw8JECOCKhrXTWDKoaBuGpq5TNrRwAXU2nT9rPPeLj1d4f2CFJJ2FTCmpaVt8dq3DcPQxaFp
Gj2UvHtyIGGDQnTm73wjcFaDUdsvnSX1ZQFxkAOEp6yXAjyGNAmietFDJk2wWn52sS/YGY2381iC
emAdXCJHicOQqcEvxkf2fxxRKaycIXXd0jwBtZS/zZnDb9eY7Czg/tKO+n5JkbQm9awkBXR9nj6P
vH+q6YJzCPWmZak7jVfSa446imj95OIHtradSZkixdRE9E03Phq48b3PL/3MnfieKAyQ/MeQxaDG
9CzrnvXQLGetH27JNIE4us9DN0fCGnhh8lFjxEN29v1oh8wrqO/IFzJzb5opO/UevoQLP8fun5ai
VUqIVBxRAfXg+Lm1aTnoLWTI4wdZlhEq/nECBWQFkL2GET3UqvFT1z4CvTFFkF+x/1/sBP/YahI1
5I+ib+UYOnezW0baye78/jS7Ch2ScQB3om5HLU8DQ5uBSyTmxXa+rl6UzgpaUvnaZ1EZLi31eZ0R
OKZ5Lfq8+NXVi9knutg5xpH7MP9ZMvdQPtmgpDVuXoKiS17NFuWSJreQNFam2xZLnXfjJ6PI7WMD
zN2SKX/RNGyBTF1/hgp4di2wBPnF2IhtCcaTDU3nRQeaUWiporjLw0bMtRfkR+20u7RDu9sXMlho
Vt/daTjivUN9fLXkrEw3Qcfgex9oQEC3MGSpbWmAqVHqFZ317GTQMpxjyR+5yFVBf+R044fYEo5m
/MvsDseoPbe2EtTCx5iuqz4Lbinh0S+bi9mb7dm0/IXnGAmoSuuPDfk8JTpMA8xatVlnH/8Umv9h
JhuAcmlZuZmXncNQPW/Ut1ftkKPaVnx8vbnEjTnQXFo1RZpyBS0yFwhhfPZ+rNmBoyCqt9NqD5R1
vGi53t9T06Rafz+CU6JO8uEy+/UKtAoofh7xw0AspI/7e4FU/O381Eb2DYQlGbiSDffEgf1D+dIg
wk1nJO0iHIYCZyJm5Z7s96YP01KijsHY9+DL2NMAzZ6iJ1uWKMpruq/E562NvvWIcwoyiNO7rpxq
baKKa02+ui/sxySZAsiTtSM4+01NX1O8jXvyY4nyfkUZXuiNi426gM5900NbigU4teuhYW7rVYL7
GQqLSqPG2y9gLdCCQpOquHKsAKrotGJDvtodoVOVq8mhmgzREtg44Y5A72pil7+ogYi1g1Qc58b8
3aQBP5DiWNbu57YN683smmcZgY8SIRU2+6j3t8vRjDmY5vIGEjheCyxvrWd445HQZgnsWm5bDySx
2DXgxFFqoP8Ax2q2zJy6eqgzG4IK7z4yaYB8TbWJk3xXRd55hCLpwVBNHljg0qcuNVYvwO8aWWVw
mLrz0BSaeaGLTd/A3hb4EDWMbbVVy9Mc3MXNXavXm9SxUUCIZyq+tY51AvgOB2/ULaLILVYl9NDx
Hl7sDC8CbozZIdKT1FXh4QDSGRfJ60MMjn1HJhiNsQfZmB2OH6g+kpqGM+h2tWxXmS7KKMlHtZRU
Zfl7CPnJ5UFsZGtE7qOvcWyChtEAwqE0QEMJk3q5Mqn3J/NfTLP61EjBj9O9tEH+JDPL2DXYrF0Y
67RVZejFM5CXuI9AbOWbaVV4auT4Iso4BW3H0H/VGLDG0LA2rp3j5WujBY+t36YFdH1qthu0TJ9W
QoFs8QzBrRqiCzlULSUeLhBGsE9F0781oA8x11HtDQvy0agHAGKxIjtTgQ2YhxbVkDgbHRq5qHeO
PRsYqpIVq75VJPD13WTRAC3R10WEwN8Xn5wahGh3QGiB/B54F1NfNUWon3gayqNW/8wyVG0syEWN
3uQxeHz5xtBww46CQj+Rf4oTyg586AcsOFANfh+OB/I5kNiKDhQpcIwSYHQPHWO7ag9Rw7H3BdlA
d8BmHLwuTtY0uxo6nQcghgILig6DClBj/+ElRzu2nnGkgHmZOb6DYqGxpEjQJIvlwIAyaO2sBp+O
X02N7MxLM6Ky9sZPZoJjqAwqguc5nvyOEzcnZrfLGz+ZEEtE2jCyHicLpHqLXNqg1F/iFT87c21s
etCzAV231/JBHlEteQc8arcN4kIemWqoZ1XgJoCKvdZ+tGkcogN3dYsiT0ePimBJ4RRIC4bIQQfL
eSEagfSID8LyXxP9BHRQC4qZujSTIpnhNZvMS5rpCRA02LOCWuFCj4Kx5dVudDuQ4Vg5IGYginty
bO1YW0O67AJocQZhK5/CIhVbbShLAPe4fEp4MT4O+H5CGvNp8iR4RYzsGrw8KgDapfEJFQrfyQKU
CWFFCQgEXpImC7jqaUEycfbfH1Gc+lkG0LIBtIxvy4x1ZydLcZimGjKp6UIwwjAV0qO0s4OoPQLL
HJw4NNILvA8PHRQesbH8tcQ8cV57Hp0vMK/Q9+pWMK2tlqGYQV16XkHoxue+gRg8MTmxPgp2Pd6y
ZpamG9ImonSiWN6DSVDFzi6aRSb1KIzM91jy05ICP7vD2xGq24ILO4/qK059gC0dGQc4KvCPvR0U
T55XXDMic3n358ZQPKl4z3TA1tNz1Oy6AEm4Y75sCntb1djCYKnmSD27Ey2+0ppZLGabepOTxuc5
ZI6DVYIcUQffxvtiNOBCBOdtnUKN0PDknG1yUriwemPHNHP6TLP/9uPQp52WcXr8KnTfslGaGRul
gT7Y/Ynsc5arJh+wjctAL/U9WXPzgVGUnHVslceJUHS25/CZZFQtWLedu9T0zxpu7J/8wV+neua8
ejKwNqWWGlsyI2RM09y2XmotDQ9OA3YI8g9m8mnEe+hjrcch9FixqyB/luUguYF2zZkhffrI8/Bq
OrH76jGAVmr1rOgM48LALHUpxtC4RI3+vXAyuQtxH/SAgc+MgwU5QFdFTL7WtRtUc2cDdv+ubkIT
6NcK8dII+PgWZmemvh5dDWdmai6ODpHDom6D2o0qNqDZ3OE8bkHXBQJygHZS+21EWubS6g0reuTJ
vJPUnOgYgT/5OAizAC/Uu03OLM7x9kldamh4iiQbO4pyGUeDguT82zXmhawQJ2uWjoKGDJrA7agN
C4FTsTXAiPkSiJ0AfMQdKm9c13ztMryyBbVunYXwrQF0D1w/RtCxoIhyzO0z9SiEenJI35Yik5qs
eIjMT1Qd28j6UvAhOVM1bVGb/A71YGsao6bE02uXDX24nH310LrLhnO+nX2/LwQC6u5sZO4WKESw
vgmkrgAqP3bSF0dXInezpG6rBUO+oC6Ns7YSx9EHnNEZUn81pI6Og7zuY/Nf+ZCQeJtL05rDMAR4
9r+v+C8WK6C2kgIKiA9Bq+kM++8qk+fGa9pNziOU8YnAfWiCtl1EqsS6rAU4yJzuJc2zduMGugne
NAPnXyYkICH1zQ9RHcqrCIJsE0JpcR1VDsw8jFAPXvYLGtVBCfXgQ5K4By/PlRqQ+u6RdYjvKV43
KsD/TOyladDBa8K0GjTDm32YBmADzBoQcXkgqziOGiTeqDebAHW0kFqLojX5AMqoj7pqMkiCijI6
14MD1WXVAB6RI4f+WLAGuTlyVXGywK7VPU0+Kao9yo+sg28VeLtjGYrjPCM6EsvyB1rlHrrA4CE6
kD9XbPnzIM8YCF9r31hGGn7grce/1mKARGVYZ3cs6ctzhsLGJe6X0Vewj60zCAB/brMMz2lXgJ+X
4fiVi+FCAV6EDRHNDICujny9PBeKuSGXEDiru+QL3kXzCx94fhlUz7PyYf+WCgYiy9EWTduC/YW4
ttT/xgmv/iDFAqVye/KTwd+OtngiS4vgaojZ60NgNzCAVKxRrj4MBU1f7uI8fsxVIpqaOAR4tq8d
d0vJ6XmAetKofjBWid1khf2vWXpSXKza+9Joop0GY+VySmFAGQ6p+9odBjw0Y/+QOV59lY7lKQZc
dz2Usr6iDCJAWogPCxpNwOn8gFvNcuDJ2CyBi72wwozvgixvrlCb7pdW77EdxepOIrclcOArJCVx
5lLyfQiodLkYa24eSQry1uaVl+xx8L+h0TludBo8iMk5NX4B5g5X8FOQ6wLP1UbmV1OUqooHsruq
zPA8NylIhSazxWHr0YWYNQ3O/ttYCaZBKextauPr8Kewf3Etu0FGEgxQkIUcnX5hj2W0npnN/8iK
PrOk3wyXagVTrUADWkH/jKD5Auazh3RepFcvAukMsL26nn+qawnS6sxBxr9O1yDctqEFOSbBaeqC
vig4kS0MqCVpkX/wGd6cVzT5LZyNPyB4KbaTSStOw2oy9QzGrWUZlvmKFvQCozjp4FPyzS5foJpK
HBtsu3Jw0+FmbbZOfCSnoUYGCiInDSfO+MPIhaeqsHD7/+MSH1abuhQbhbgZoMY82UAd8ROVH5Xc
9FG2XqYn3mTaY1HXn4SqEpdp/0f/H+Jpnfx9ncQaq30J1lRor/UrlXF4RvmXg1xStxr90JotQ1np
ME5joHl5s36fB+TEzSrzPDWWbLUqHOdV5yuq0TlWXX+23sfos3kAikgzy8IFL8qVJbR2EdelF6Bc
skyPrWoMJ4vjTTOA277Xx/RIPdYmDso53oOg0zmA3GI8uzTg1aAzWczhOmimULrc5yvWdPU5t2S7
EcAUAGmf1mfyUa+v3fpMvXoIq6NWYSOoJriqoZ5XQsl3mqaX49GCdMV+8s2rUK+CIjFOtlDUejMw
X4M+hpf6SNurjzEP0Ay65vvHqHzQ+MmiRTnZqNsHo3ZKfUddi7p+69sHVDMXb14acqUWAW3mVPbB
S3pA1ajrjHoFDlbQWSz7nPVLmsoqzYGSh1plWlBnhligytkBFQ7P7iUT6S6tBgkl44KBnV45UYkN
OkUNrEQgR7snF27Hb3FkUkOjvAJVBjP5cfbTmj5rsaZRZ9N8GlWxKbJsx2DEVciF/eGv66vYQEK7
Hezjb3HzfLfwk53hGHJBV50H3mNn/7ymwA17bSolKW1hCrNad8ReYDgNvgCZV6zlRG4QqJOBD/ag
0iZ9EqwAG1njzxmOdtQOR+pNZj9CkWke0QwwpRklZMb7ljkHUSbuIVINmX/yUUhnD8+6poPi4j32
ZiqZNJ9CROi2W/Da+W28F0WYLDTQv2Hv5Z5ZVnFAbvjH5oOv88M9t9gUYccj9Esgr4V7M36djuU8
5Wmu34ONek0V9dQwMxeLKsrM4+TrJHRW8IqCqnKwF2mkUYha2ZJpqeIUqM5ILJpQrgJc31QVP+IJ
AOzg6zxeFFBqeyP8GQLNXnU8y+8yyJ1t3b5qT8yMq30kqmDPpGYdjbixt4MBImwJ1ul17ufdgylN
YAOy1LvyiIFwlXXycw7cKZh74vbrIMWlGTrzZwP9QtPre+AOu0+upjTt9DA9GJ3efyu1/qvOvO4V
+unWIgPXCGgePX/J8RkeeTE06/ljAfWnKJq8cvpYho2MVW0nbx+rDjIG8KGJujLwZ+1TUbmPtqH4
DTrzBIUW97GJLPexVNo0RoEq0yTFbduJQ/Mhja80RlExzkfWAkSCawqgAbvsV2Dyje8pIqzbZKfZ
eb2ki5CPO92zWaNQieLxLssOowcsA61BEa0Sdnd7qKqR2bQQYoxwujpfxclYuAryCFI96uMORmU+
+OYTkuEDSkAG8JWAyJm/mEOAfXisP3DFPKJzcEHLAIl2PPNBu6JBi/09wm5lskQ1oL/pWCJRN2CP
FY7PUWNEvRzibIB1lNqSTOTn62lgjgPIuP4HuikDGP/fqlqBD/ZQiAGUsGVj0AVw6XfUNr51oJDG
BuG+cmJo8aLo32RJt5A8Sb5AaOV+hLDxT7cEyfUYMw6c4Lgy/TT6EXj6Z1km+iuyjWxR+q119So5
rtrRru5TsEehaAGFgoIPyDVBaHZvsqUoY74jACRwqou4SKIXL4rTY8LdcEX+qoKGiCFc+zJUXELp
MXkipI+eB97aqE2Iq+AwKXUhF2qP6fDqo6i2wXHh1xZqACsNIHf83of8ro+daFmpgdQcj4CLjZ8y
sDRir6QfjAQETACSuEilNtmdp1l3sZa5V9aXzVWmy0QZ5JE2P+E4N7jLa8+5+lH92Hbjoit5dnX1
MLkkefFEVqtc5mCukNutHnAvSK+diIDIcLm5r6wmu45J0mx1cA+saIInqmETD1V0TEYnvyS21QFT
7KRrFy//1srXRH4JwZy3TJTTSscvOct+1sLmabtIQaq2kIPUFnpT6TuTsEnOvkR58mOhcEd2YLm7
uCzYQldIJWoo3slGfdfoHFim8lgYaf6YjjhUGZACdFJviUrQGFBj0UxU0ET6TGYoFCk00BPYi1Ym
upkcfrZ5i2pQxR49qgEaJXOe97fmtBRNo/VQn/7T13+0hmL4g5Kh6eTewfA190Mz+5Azdw+zOcfd
+P5F3L8IYWDT2WIDe/oXsfRRKK4e8dheTPbvf8zNMmV3ghipdfAMMJWBvro5Uo8a4ZpQ2lIN9chX
DLa/Ser0eXbdTJ0HbqZSHB73OGydV3ZCUPB4xncZxVwRFKPcRnH6cdVQ7//HVxX+yjK8dF96zX8s
56SJCwr1uFsbnt4tq5b7f0mJt568D360Lr/kfpW/MvABrGTf9nd2b6R73F6LXaJH7n02tJe0q0/C
kZvKM0GJFhVAPpeaosziO3/UXPALcnzfW+XB2BRlBd2mKMHWbyXuERxx2XeQyz4mIZdfS2f4MuCG
95ef8WQBnKF4xFtLvwmQoj/PjQfFqzMTYXTuX2+8s0m9Vku0ZYfb2IrxhvcLmslzJ+wXb/NBUAe/
DRbipWhqw0ViouPuGmSiKH0E8+CBar9k9uhiw/ACbs3ypONVdEluimI2+4k3XHeqDzS8kC0DC5UU
QhUTooA8WEn8j2+duimetR7EDsJO/TWylvmz4XnGtgUDyDS3zt232kKaC0rz+AiJHEgkqrmGj1Ol
wPZw3qHmgpwkwo3R/SsbM/+bbTh3kCCMXoTDk82IwtYDTrsY7q52Ab4cm30zhs0QZuJbK3t7WTTS
uRS1Dm04EOqucNa1xIOzx2MVDL++jucODk79e+QH0wtnfD27Ah9+5aoykV4oigYDvRXq4dvvZ5/W
Ag7oJ3iJgI6rf09xaYmnsmu6GSp8sBItp/QLjn7uXuepLHaLex5vHcG+NQwnniaOW7Bt6cez9G0b
L3xjV6/xfgTpEuWkptWyrl81pQNS5DzAm0KZ4jbGZIcXfi9pN7eR4Ly9ctc3dlMgyiNWFWpyjhRn
g8P4bBa6vZOO46qj9abLVw5fcVTPf7ZjiS+v2bQQsKiUAjiUxZKoFUcy3XTluzn/rFvcOw550QJt
WUCTpXLB/BJJcag7FG3jeZ6jZjYQoLFCKbGNjx02g/UlAxf50nX89m6OhdTXWyyIGI2Xmhv7ifgC
Ojbxqk4gG+wr+gETaPhDDwCyOOtDcepZ9yWC7B7EHdF4WfPWyFD7aNIoxVHIn0waoBBXE84+Ql10
34IIAsR8gThJFxtlln1KFZt9gkNfZM5Vt1Ii8BSRZD3Y8AET7j0f7FsLjfnxAw+8eOV3LDxT4wrw
960MSy82NpPAn9VDE26LUgR7LmsGRFWeOoBNCtA6mo08Vl5VBqDoQJfNQtkf7CJn5lr38Flp0hRE
4x9sFMy3SK2OSJIZZiVRFiG8U8tRs2elqPT44PTtxjvRsCbNBhqK3HS3zAvMvWH6T4Q2xhakeSw9
VD5VQWusW3rWA4l/blERfaaQ0O+Gk5pg0YvDHEyjg4Y31KwyDjMOvBMlDnoFiM9iIw8+iKgSSpzi
JmnUIs77RSmBJ62Yu0Q+Pz8Wqm5ibshnUgHGn4ZRc/kWHXittYjzEQXjaoU5GNmOY4fX6+2N/3bR
VF39w7RITzdJ14n7rIGugcztnwU6WmdbP21QQeB/furwHp73GDXUea7xkoLrzCs3TNpsMSEqZfUz
FjaYrGahTBq4gVTeIC/f54bQF8bu9hdo88MqSO4Dfocth3GxR6084GCgP1JTWKI/JrH1Zg45QGGi
4OsbP5k0gWJvzHmlCjot5YKGoR257KWm72kUOYi3S5D5J98c4hbDMjTd/FCr31rcggYu9gCZJzNT
P8JBRmD9I3vq9qXx0ywbuSGf3ps7VkfdjkvU+ko3LICAqHEbJJt6IB4pj3/rM8EzdPSe/xQ5T6ws
v133rtPgtoH6hblEQUD4Y90oCdGbATJnH8iR1nUcWji5+G2+JmI8wCO1Sonyo2mVeS5SRtWuZ2kD
kTnWJcYSUDZo7QqjPg1FYG6sIPhBrrkB9Vt9mk3qOWpCXWh8jXIBYNrVIvPAbN7MHYHWAIlqiGI5
tQBddg4mH5nzQIid1AKUge06y0ptFbejd6hQV7o3OiE3Ji8lXkKqoyO95FuVYjcCxkv20GYQvguY
326wEZQvJpTta8W8QBEA1ne7tx+QkUHr6B0wTFDhCTX8t4BhSQDiG9wxoYgJhlwLXq1BQcuOgQz9
o4/zsCOZHoSqwBD5PhLg/G/fgUFrDqEZ1ADQnG1zH/KOOK51l6YBXZMm9vHePRjGGjU5zgv+lLNl
m9H32u+/NpAuuXIUp2xtK+v2A3bQD4mdAKerImztRwsQ4lccPQRLt8FBTdTVwcEMpVzlGU+fh8LT
dqZv2EsyY1BlHuvYMUGxrifPpoAG6VCE32mwGrrkvmbIYKmZfthET63lgk6zSZ/JlYNhO7HA7KCB
1164wdXBeeU5UqWMdtHjLaRL0m2jiiBZ6mt7bgioBqjRLgW9kzvKJR6DUNNSyERIIYYbiTT1asIo
drJ9swl6CFaeGsln9tcbc6nPAP6i6jEkE/vdgGwgjgJ+VZRpNUodNC/w/o+zL+uSE1e2/kWsBQIE
vCY5D5U12C7bL6xun27meRS//tsK0qV0tvvce78Ha0kRIYGzMkGKYe8tyajhk3VF6khwplEc5fW1
dLW7MrSHhcgsLdPgbqERuz97IWsBMlCB5PJiXsUsLZ5B3ODh0MuD6zgkzWkZwosUIM+yvtk0bIA7
V9rYXg5qhYowWJtheBfZKL6OwGJAnmn2qWx0+2lOJ2RBSXlb6u1GE+0MagoMxU8zkKTaT1E/fYc3
ezhVvY5tVlqXT7EV4FyfJ+Yxm+wDya0ojUHmk3rvbZtkp54XKYAvS5BKyvrZxHbYNh+GbgHzAvVm
4qeAdF/AvJokPVQAznv1prR+K4x8R3W0A0oEAQjWekvRLa0RxazbTpLh2PTSxE88KzoaKD7DLrfM
1wrWhhvtuCua/ksQWHBIEaTNAsNLXaMCxpBAfn2UgY4nQKzrmRrwrIIWAeDeViqeIxsNiS27BvFE
B2/CnSmqKXco4Inh2fppxxCDvlrWMonEtg084sYbn5xq7s8tyOK0WHRHYBL2ZxLhT4Jvv4ufQOJ6
eIDTGB6Jead3xRcaPdgpGSloqVQbYr/obHhX5XpWOIGGidRLV83x+nS5hX/YqMvQ5bUk+0JrL/dF
t6iWiZxPReLVUYBc56rQt0ZcPMd6nV7yfupeu0REF2Fbz4OeofxJNkE41psybtoNDTm329c8qp5t
K7xNYsh3u0ScLZOaBKjd3Bu81Sg98dTY0h1PvQp+3pMBrjtz1NiO5KFmJqCMI5MJ3LjLvAiIMr90
PyapFQO3jVZiDLD7k8veTSEbZTjSunSJNOXIMsrN3Z1s6ZI5CnRxM2pmj0A6Iv4BgvZpd8BxHtVY
Zmr6Bg6fyxAMSybYvKA1ZayPhkpLxv+fcwET5aDWrdwzpOpsJoqFJBJeCqUNgKyVwgW2meCds7ZF
/QdK1zYKFVopyDqSk0n2r4pKVlK0M4DqYoTqGlSgjUjE3FAZaX5hKHYBmBpvN42W6ke7L4ZXE65D
FLHG8Z+hqyUrZDvDPdHi/Ww30cfEKTOcP+Iy7JaJJYrFn83W/aRru6Rs+4tVogRjTJxwXNN4ENFO
dDlokvUQ4WyU4vbIKJdd1kb/iUEAjBpDKcs8DfS7colkylELGQ/FZjFchB+LGzOQi4fWaXy6lrqq
siuQzYrKffx3ylnHpaSPZ8dH768eLHsnakwvQLZ/kg7VJk0QMWx4qiOwBNqXk00q6rIIeEjbDqDt
cQe49GVI81FwNGu+Wo+POk59ellVG4503BVpFqEyGpBDe7pbxItjTIJPalfCGbQnw7vrkjkJdRBN
bsdp/j5FiA4ymRNGvT5GAFDJGFJQZoelBxIpuRoOcr4a/s6EZP8LO7oLecXS7v9xxbwKSwSM5dVs
EFr4vR0lG9SR6heef2tQTbEAcZuS24CGBhBswP7igZdRapWCJnnWVyXhha4xMDq1PljzUMsZdUBy
SKwDQSpSQwiKzgfMopI9mNAQJS5rVjnmMr9HWvkCzqhs08ruwf4+eHtUfIO11ZhfGwQMLrqOF2Nm
auwb2P0iHwie4uLWs/ba9vEryefcrjfp2DQHkYcaCBJ2JHbrcdg7HSC4cuQKfAMw3inGieFTGjrD
Gd9E+OVp1aYfV/CohVcXPqKXOTGR2YSrwbmKyhzujKjEbuJ3FD0t9u4UdLsW/HfbUi6rAzsQ0a/k
SzoHGerl22w9l/g5a3YFSM60ybeiirW1K5ziLbAaZIhby2AyivLN6qJx3Wi1tSWDCFvEK0rU9q01
l28kShn4Popec/c0NJJ0PDsm/0YjagpJweKiXOdES86z6R5KGyiwpC2nsX6uSuwgM+9b4QLmeyYQ
lqgFQQAYcqrtMnZiFKLlrAHqLSsQlegq7FrgenohjJUOmNjp5ERXAlsJJTA0gG8VTItcnOtiPpKe
5GkKEiSZSLwl2YLwIi/CkPXjKxldCI/HdQZnqV2hoiEN5uAECKfgRMPOmIEP31BLqkXPvXSjNfoM
zIifcx4m0pCZndjpdvhp6ASiibIBJ6ANZw3SWACn0W44QKRvstBKgGu+6E2ZtN1r3TtN1CPPQjkW
6cFJI1ae1nvrNh+to4s3y9LMqO4/5jiLFMCTQ5c0ZOOVgDJdhHf6u24MziDTV0u5FWr6gODzHumW
u+YR0lKb/Go1U4acTie7zLKhnhrquCZACJG7RHbVwE3QysspEdDnXD3Ij4tCC/ZDDSIXtZxahHpI
9AMHRJ9e9STLl8vE7hsLveL8YPlwTbJXy1IvAerxVDQ4Orm8m1etJxxkjYzWHnHfzzSyrdK5jLZu
IfKYT38HHHsdJxv6mzGpXYBI0YzFuEnFBbtAwDR0r0glqVYUvM10+9LXmfuliGxrq0d9fyCLKgTx
D51lPyysQlhbp2T3FnQexnbgkiSW87iGriF+ak878tlnDuNrp9HbAw3BTbc2rLn9XIeJfeESRp3k
4OTiqMF3AUItzxt6BpaRX80GKfcsOP7/zcySq9F0Wu3Xi45T2C0XBV7j7aLq3mhxeVEyazQEFUwX
oF5pm02rwCjFSyKMCOC6FX6kdu28O7Z36OI0h7ccTsAp80Dd/WHBM2A31XnorilRuWEFkCg4nHsq
A3li8JKD4hzYnJIeiJoA6PN6Yc7PNEtMoL4Z9eSrMsjxUf0PC00sQ214BzhGm7nzIdd1iZcIbjou
mz71o8Fp30gyTHnhaxpQO4mZTtkTGR2ZGOViP3TGKQqzeZ/OfScpZ8x1i//BH0P5B31XODJJ/Bgk
y0//YqDlmvAjq7kZcBy4S+DAePWIxAGEBF5NG8A5HSBzf5TufORto7274axtUrs0jnpRNs9zDnJa
sgAdhC/6NHgFm/RzZibJuTKBfkR3TP8VLSl3QB1Ln0mEDFyQzCPDZxsFoLkKEf/fOCkqaQMnt05R
D9AzYI7+HJOQGtMeA6BS98ZKyaindXIKdX83D1QtNnaTIPsEoAD4VJGBwv72prbZEw3awoUmqdK8
XEsOOR+/kgj5vjJQ74ApzTHsv3FSaPZEnrbwqIVVkZIxy0DPgy1OuKWnNihF8MxXT/a7cdmAejyJ
n+gFsTzi29z55wtiZKAws0fvWBmmDzT46EmldXGRRihCdUyAOGg/88KkHTCyQlQlSFlTgl0SIbca
b3+/x5tSf2oDcI0kfIy3RhNVgDV3+vRSeNM2HIf2uMiSDpX3LVgyxxRYC4sM+djZVsNRGClj5vN/
hzRHDFQCbf6CDueZrqHrpuM5TNe9R6x9K+oAYDV14XUYkJhYONoA0DzkhOWM55tO+v1zM9S0LQfC
LF4cHvMdTQCCChSMIxLBmHZeuqS3LQtpkJE9+IvQY9i2T5pblFSWvKM0AUoJULkC/5o60I92vEYs
N/XVjIcFllSEh7W8BpTFlhtdQtTu4009598eepY5FN+iFq7vAnQOj9q2Lt6muMi2TIu0kyY5YVGD
0QzbWhLQkLDSKqQfpOGKtEpOQ2osY7q2dc6emQBraDp/H2sv2lkdN3e25rnfHGsD74+9ElGLY5hV
oZZZpo5R/lhUvALUxXglicmxFQRQM9xz0iB3wUSZRrm5oty0UZLBWH3/ly3CGFCmWQUo4kl3fA0B
4A0J67yJr8Bhja8IHxq7CCmzeBBDtlhnTRZf9Lb3STZ5HpxRWQo4IGTRPFGDmmrLn0GtsEF6TMVW
cPffNCi8hMvU6U8zKcha91pxSMvmbZHhTyeeaAZ8aIGPQjBn/biMC1iELE2RCRPVYHfVqnYPiOvw
afCqW9PgYBf0LQKvkMQhjqSIQKMrz6Ur6dhbV1V0iFLkymNj/Dnp6vGIwIq7RixcfLcm56i3evkZ
uGbjMR6BB0jsVFI+eNghtwj/74h40LVQbAwPqn5ELBTspXoJVMQRgFakrcImeCnZuNLtQHtlKNjQ
i5Edgs4RayfUY59XqELYJjEAQzg2QBQdi4wqHldm0ZgAzOhQnCuLJjp3xIWqOAArfai1+2zuc1/L
cvsQSd75qY9H4EK03ZaGwgjnPXPwZy3H1v7EdDGeUQuMjCw5BJxi8TJp+mKrxZifiX7VIq77SgYj
S74OlR5caDG6VF514GLTnQsx+lEjvHBO1j0Cvtxep6i/9VsgGFyRqdBdXYaIEzBWjiTS2Shw30AJ
PIEUcZHZEQMUt2xKcCSeEGo4kqjo8YSbujjfB57uE4VhniLFSheZca1CQ6AScC42QPXlIOgFnQZ3
LH1ljBlqp5BW9x4M5nzmkpzAKQAsPxdA9jeQ+Vj6rjndaW2ppbn6BA5Q8BlM7/i45zOht6u57shG
vHUtttKMIkt3qLIF8NjgORs7YIjidBLQihq4e8tLWYoSmcfwnpE2rKx4F3MbsBlJNO+cIgYslZbo
X4LcPjqyrkVHMZ8fsXp80oMJNXZxM/lUCSNaY88nUbz3XZ4jC36Yt8vZJJYHFnoVUWNlGvLYWlDx
bMxOPj7p6GKa4skBtfjeRiDtgDTDiyrMEZwhZk1lODoItA5IRFy0qjynGtMUpHeWF15qGaGdI3x5
+h5ADC3Kwq+mfHhQr6pjhNLDYevYWWEtWlL0qEAOXGR6KVuSB0YDIBiOumMaqiYqCwuAbbiE9Dof
IuCjIo976FjpawzgZS3Rd8hmLHUgtjb8MKCo5TwQy4eUV0YzFgD4QDd38mFj59q8UjYeEX6oMfLe
QGLMtM4v4ABbT6BJfDPtGK5mpgPrAiNqLLv7s23d+YxMYWwBA3veFnHzn6jPPzvxgLcsb2MdBzxq
qRYWMs1EPE5vU2C89UVwdjV8AxKzmD4bKOOCV0GfPiOudOvNUtYhafXYpczdqsI4VSeXhdMMOAxZ
UqfUg9kDJ3zS8LeUirvaOjsAGtrNXM1EsTu+ChbbzEYM9qIEtG9zHA2bpAAlUTa3NUM9mxRKdT2n
34GFyfckSi0TD3JUU2fnKLDWyox6AaoEjAQXlN8Xatq8eavGstknUtTTw4sU6lv4YbJ819R3j+xG
1Ls0/QBk7cJhR9CosGMue32v8RxMYui2qkv6LkpNxB273+jnmPik5Cp33WWtu2XVMmVeXMOYa9vH
K91NJ2vgrR8HLLQPfqV0Il4nUHPp594Rn5H6z3dKRD1qiAOKpi5aMT7aRgIwIHaUg1hSAzw0EtyT
p3YqEPxJv7cACPrMxrF/xmf2iaQIqHrgYM1DwGvx8r2erWwTu3W2J63ugKB9RIE6vLlILfe8VwaG
wFWE7QLOtzgW0wF5OQwDTf55chKwPsgjNGmVHbNnnDxQlAJm4yLdREmDR1BOvtngWhBWSf3rEBSB
0nMbXFmCikhfGncOz4CSzO30UiXIkuZBXLoHwBRbiCzxbHNjdQT1SDRLhDZ/FKC/JtwOAvUgGA/i
VY+sqN2wpMRjjdQ3DBAgKmIlqEhIjYL+UDLdHt3VaBTtZqFgV4svY5Qc36+zCGkh7HNR4mYj8i3s
NETGhdCOjeNoSMBAj2RNEr9rgJJGviHkiMfdLCZmBQWAPf45zRK1ViDxEJZ3XbW2WmPomgi/cqI4
x3sJlVNyw4kkuk1iiPFQFJ2ODGe5H1XNImQpf9XDtNmZUd+uzEhUGwXJ94C/pxQKk+93JmOL1KoU
vsW4BzBhq9mfNGMozlMqcvAiY5gnkfdcxc6uAjPX4GfDX8igr950WyBT2gq/xA04FciyFVaMOLcG
Nno5EWRI9QZgxTPeGQ3/ZCZpu7etJFxnySyuKY8O8SSAjYCUvfES6ymSJuO42ooCuKejbJC9lQgE
KtBtUrzOSE3W1PB2SFA2bnwOQT18cnS4UQGuZ3wOHPMPp2XAjLDHnTbZyXeWtNUaifbVk1fCEVC7
3XsNFnNZBMtRvYGeau5kpvD8MbVD3w4t+9H4zu5jAWDH3i/1u2sIHuDnpy73Oxu1NHgKf9zKRZoS
9br4PMBPLs8ZiPBXfjL24yV3u/wlPi58R1UICIA5+h70rNpMQHg5DWVnXy0DhNqm2aAiUksrv+sB
sJpJbFWUqrC9aHOw20q4VdlQj5rZTUS7UmOaxgwbaYw/Z/xu2oOsSsLnFHhT1zAfi1MNUkif8dp6
B85RuAmcQt9rIP54b0T+xRxTA24NrfwE1jvcfhtde1A67FIJYOlmDpAxZY+aFshK68lkw4KRuUBh
EtylQrpU8xZ1r+3Y5CCH72OpO0RNPeMxfCKok4lG8ezGpx4poy/VKJqXnxIa2G3VvnSIw0obkozS
UNxm0YDEXu4om1/W8RL3szdYTcjkqQNv9rT3rkTjOw5zdRKOeDKkSMlBiszWQVFZ6x6nbFQPhN6l
ZGEHKqOZg33AMg8edstIIQegIgVNaeihwgEnSFRBdkIvFi0FXEnLMxB+kzZBnVflAbZGMn0nU5Ud
uBG5/nJgQIbLoW4FQOoA7T9/0QDgvQYghH1lgPtfGotFL6g0BpXEh9wDI+TFqiKfrJR86gpvl4oU
iGVyulIkfWT7Im7NTesWfM9K7WsXmCzaOkGTnNy8tPPPE2eNDyhF3AuNqywrfOEERZruQdhQo9hV
74+TaznZyogBajhmQbmZQo60MTsIV4DfAmjxpEWHoLGRcGwDUixIp+h97ECAbIbmsHblkOFRsykL
hpIjJ4nekwrwRW4Z5RcaahMe1Uj3ejPB5/02gp64Aa1IbHyKDNT8AwZuYOsyQVpnk6P8eBicyPek
/7+ZDG/edzIeIF3i2IE0ibuhLm6Mm4sV6RdTUiXk9aeuFTr5yrWseCPk/B6+MHdDS5M6AloNMrqq
ZBPwERu7uhDhKQLTD/cfuy4ZeJkTnpZujcSug4PY/+8tmaW9eyJ2SvNVC6cCuA8RUpeKEM7PWR80
H1vxMl13DjN9lGqap0p/FW0ERKzZ5FcOdrXvI7bU8F3WM5weer0FR053ZmCPOaJ2eN4FOI8+6zlo
HvNwHt+1dPihI8HrL6zD8xoprs66i0EnFoPi0ZAZA3I0InlSjQRLUf4GiBJdlsLEiNrscY8ACpZD
qpYB+4u1Qi1afCCZheypFxcEqG1lXGf4nzLsCBEdj/AeL1tTO1KzjEl1N+4tZKCvFp3FOPOHFN82
surgQTspeyWj6UpRgvj64KYR4Aq2RQDUy0w3tq3kb2Ru0m/MCIzXs2YPX34jH4MhuDphWu9SSkqN
ZHqpmAP7BHQ4+0TDOw2N52Lb5YCgIbM4KN6EFaJS6cOe5L+d+XN6D8fI3QVsY3xtQSzNHTBzR/oK
yN/8HJol/YBB9eXpdgVcCghte96Bycg7sCmxwBaX8vBoaMWWqqCrauh3ojafuOHeCqMBdJefqCnn
ipcrsiM1CWlIPZJFE2ht8bfAHKqLph417mBHvjPVRbS+UZV4jUjWyZTEJ2rqsb31HmTBxKMT6PwQ
Oq/LCu2DOekzpiP73A4Ari7XuTNcZnpN8rVERawkHxCuBw6HHDt6lMc90Lkb6ZRtI3caF4V69I9V
8necTODYRH7RFXWa3jXPZ+Mi18i1/tglDXZAEm0B3vbm0rZBM8GjizGA8NZWixfanYxsSGuObunP
MViOu1K08IaMNSaSftDcbO+Y2TsZCgbeZwQC/lDptROl7c59MQEc5Dk0+hJxNZnPq0woP9eF733J
5KWhki1T8HvZdl0eH4BN/JCfRIIl8aipAvc4eY8ZT5RLxALnT4Dr/EDJq3uiJuPdrfcoizUb0A2o
GFd2xa/G/z6XlteHI57gKKCTowdbW3jZJgzKfnlq0C98eTIsTwn63efygWLQs4UMmu2oDd5RPQ7I
gEzvny1L/+GR4oTgCGsyxEmBAAvfNxVhL11uMdQiFtaBZF6aJ6hwoMJt+lTdAek4BWc/wNcqdm4O
RlBFuJboeu2DQ8fe8Rk8baSIMr43wVH4RKJo5t6lCJojvA5D6tMiILD1KxP8eKYkKkUBNBjtUzfY
jTIvEYjzMupq8AtpgX0G6phu+OxqvfWcm9prKBMiDQtcBCJ1UZfo1smmTMww7K+aDWIQckQO0fij
ruHyIsejB0oWG+g73Z2MzMgRKeVdC+eZElHvQ05WJKJGrq3s1aSCwUEWN0eTD/aW4tkPQW0KW5fC
mc+es3uItJNOhblr3kVbnO0AIP9rWF7ZkcJDjfOKLhgacXywWucL/hmfkrS0NthKxFsuhyFKtwER
O1Y+advIap8MAbxgpzc+DaCS/CRAzSItSTJx/gyCXe+JJue9iH0BqtRD5Hb6c2uA16uO8Abq9XFD
BawJ0oPPbhKC5hFn1tbvWuAtBvoblbO2fYIoWl2DQ1NWwsI5lmztvDkmvNI3S07pwqnIgQu/yiNb
ANAQxe24P/uiMlIja1wUlIDq1XZ1yHRTxvMDEOdFtbbpshFlOW4XrEkY6Q7wS6nbJ1YA0AdY1iDr
W3ozQobaRmnuFiIh0OGnw9i4Cy+DImdQvBEPspJ7zbpyAUlPikIejKhHjU4HIzUmZgckYdxPIa3T
Z3ztAtBh7SRN4R6soEeqW8iAty+pSguZ3F/FLLcviNJWW2wG0lVN/KWk5zaHa2XAI3ZR6QA4A9KA
nDqWwjO2NKvURLpaxlxySFshwg0iRVIvzjnhyaGtHiDasNVTY+bBbbNadCQmgwlEjCf9O9Lu+DGk
jaOax+XkZRpNAM3eX0jCiLdhUONhTg+cgZ4ycfJi5LZ19Cjx805h6UHlN5WTbxPPHE5RFwIOeOqb
N2q8NP6c2UN+oVErXHfXNoHp05BJMzBygYNhdl5IBFLqaNPWqELUuhiBKLBuX0HAsCXlbHD4MpFb
uOojVh1IRhfV4SZmg9iG8DjC4xtZ01kEHre29sBRb2rBK9elrgVXNTRFVGjFOuwS0DzogPWSsjtF
3fcoFjYicS6qoAdxR9SsSdZkIaJlibtykLb+FbzBz17pxa/d1AwvuTW8ofal/Ir3Cd91GvCe0nwu
sFMw8dMKhvpJmzr9cxmN2Lpgdll7AnTKANugIU54OChEc3RahlGzimO3+pJmwr4EE2q3aLXQEoj1
h2Gxp6G8BWTKg7/YEfM2tDiqDGVTVCOKjwaU2oOHjy8KDc4DxE0yFEK3HLE8aZJwy2SrxdpMqnVZ
BhOOogmEap25NVa2PkUXJ8/YsjQp87AYtqChclZ95yTOGkXrxlOv5W9iHg08H+SIlrLbtjjMZfxO
FyIFLcXAhSpYfy2tflMHcXIxK/ytDdkEKDk9Tpn2QqIRdO/gFXWR4tjhXbJWdtSz+vLPoTHEIQbS
6rWHD/kKGO/hiSGHggyUXOu8eTdGLfJlpK1aKAGZqu8GkbFVxqT9uLkomJ4mVALvzYA1J8Av3hr4
8GWG0ceYesrGmOD8c0EsoETKlmQITt2v92BH2gcZLRDWLv50KAEEn/XPBX5nZ9n2cCgbMF7K4g+t
te1NOsiUTHL9qvHiKAYAog0W+BTEyRK/muaAJ+sfMrLrsNtaa8nQvpAxraXmio/rKdl/Xy9BTqSP
CCbKvNaGztkdjRYRanHbrE7hFGyJOIsA2xZiMVIklrZdzCTjmGLgGsDDrGapqdT7VUlLGm64nxqv
OqpoYlmMIA4rdLjJf40wYsdU98AjAx9bZbC90i4RRxqjIPx+MqsGlB2RRs5D/hHbI6zX9GuS8dD5
GyzDbQ2wwsS7jLFTg6BsCIDjIwEGEgkmQL240l0gSIkzQL/v5aSkJncTIAU8TFNqWoomkyxAAdMq
CDqkFn1cQxlzeXE1NAmEgMb/enmUKWkjQmHK6m6WWurhNn538c6dPFROMySa/3obytiZJwPchL/e
+cNQ3anhpc9zWvY7tR7Zqk+DFCQr6VP8V3Uq/wwW/gw0YwYCBo5u7coaAL/YyfOjGU+AL6WxxjoL
0J1SSs3d2CCrxVZret3Phdn6zELQDwXqwW3CMuZy7SDRAJW6TCOBM/Eq2lJXXRzbunqSNLByyrL6
MkVYNc6lYnI2QY4vr1PMT3UyD59MwxU+gAYdfCcxFCkK0xirwW4oh2nG2jM4WmKAVWnDJyv2kjc4
4klHjVysGTqQWQG6CRi7o5CwDX1pvlAz8+BdR9LxSYkSyYRuh8lVE5r5MvK6fk7Y30rvYB+EfWv2
rERNpzWHufM6YB/pt5UZsGe3OHahYE2uQ8bAAhvW+eh6CF7iDkhhuS5fAXpg2JMM5Ac1qB3J0+iB
JVagRKaGzy8G15yLV/Uy7ovYOpmBBQcYENbqlRqTMGaDefKiSYMmW1dl1Z7uRGRCjSFXoN5iTEaz
CK3dzV9keJ65CssvdjN72OCV2HcgnwIcLJM9IbmyHI0VBzfbBsd392ylvKyOLnAxtoDUCFFVxYz8
LTOW2foM/EsNRBdrwNUBVF6A5Occ4a16djvmbvJeYhpo2k2mtMWYJ8OKDMNwBpaDYyIlBmlTw4qM
EuQ2VGvLG8ozMtdphUXboCx+ZVoT3/S0hx1c/F/0cADZu9y90u4WAAi1zJHl5gqFivnG6FAut+yZ
SR90cXTATuOpysrg2egQdWyqfBlZ/Rw8ixaP4FpnKMiTFtSYBjJrDA/7bCVLPYY60doyfJrmOq73
7GhTemRj8heJyNYa8LW3meYvI3kF6oVduuFDzn5+i8G75K7Uey6fgMfbd9jI0muP3nPOZIS+oeFZ
oN6b9ocsFiBcGFLPRljVtkFc2XIQcsVFs6KxGRvoTrZ29gq5waAhaQZZLaE1zFx5yCHc8kwUzwOY
W1FG1TlbhHCRrWhVA2D8t0XCjG+2OdY+j432lY9Gu51F2Z49uzePVVXpO71p9QMycIXPJ31HeTlL
ck6d2/6cmzqqYZGrA8bJ9mqU851FDA+4P0kLmvBhEbY89bsZSNYqlYOzMURel8z8oHQQTw9iZP2k
45ZsbpkfMlHkzjIxAwDDWuJJrYNTzAS6c6q8BnAE8w1QU53ccb419pQCvlSNhcP6ExK1ycz8sL2b
ZSLarsXEUTohW3fTdxZYDeLYOHc2yDX1fDqSiBoQGSBfQDaa5SAji+wqEAoeKmM43smWLrA8891Y
IeH3BYe2P+gEnJcgO8tDcXDwPbYvJPtVEWZh3L1OEi1MGgPVAxyXPf5mrY7iNHuMNiARAEGr03QH
mrkcxg1kbw4eGEPu6j2RnINTZNwhA9QBH8hSLdp74Psscm9CvfGsoUjU0YezhxrH02hEv8jCcjyT
NuiCAQ8JNNSbQVGJ6iJrXNMQdI/44yrDOvosyqY8V5NT9WsPu6NVEoOHV5OIOxkOk6A4GkFEZoT6
JShsuVmq9C1Q1TjowY34iTmmg3edm/2omh1+G82fKIPuwIEp7F3JuhgLAW67wnZTgA6pBvK2Ue0S
5FIhExCo3KQNSwBZrwRKgvfgmXqNaYhP8KYmG9RlG0DoCq01KTwQYOxviQw4siDdWMJgOUixOFB3
dCe4uOCYmlYRAxb2MiZViqTNHAf3DgRwbb8NhyIB4TiaAF95QE9bbQmKaHT7vg44YiO5fuh1viJ1
EGQIfTXyhb501UxxDWzAg1CCYVE74zkLNrdEQ5lzyFu7QEKFVIgUD14nb++TEX8qaPoC6TEFWQv8
wtrcRchQ4W4WnAwAqGxZmCerKPKQZU3CRuYpPI6DGYkKpElDOINoDg2VQk1+kC1rjaYl1pHNmmp+
Q8mVZJFpyjcvYlvbSfNjHAvvbBtd3aCIAF1jgdiVVAMVY5s7DUha2LDqDT5vdL1j4FI043qZH5rY
bvUtqgflEtTkcESvHKcvN+TMX7z3i+OenP1L9x86zQiCHT6d4z+M5G7NyCaBaJvszo15lPnEe5XF
4cnPSg1xFLUAsA6XLSmwyccnTYnHdlWjS5Y0XjJE5Owy5hZY52bmPyiUce4AGcG+JbgR1wPAIP+0
UhwuNGYg6e0+AY70qR7/mFKgDd/rSVOA1he+JIQd6QntOAgZmcL4ujyQl6f2Q4IePc9ru33HCXrc
qae0es4/yLzU8EdnQDAsQwS5ZSOwGWqjWo9N2BQrElLzfx3rElVOTf+f1jAk1hwZ0S2kY7WH/w9H
k0DrT4oF5YFThbT/C1mft8Kv0sRYSFmIYEVNo97/SYb39229hZtFssPkWQ6/b2cfyP2pnKUiAFxl
5drdRimAbPXTofpb5yn5Vh811lSDdqrpxdYthuzgpZV7cmRTc825a34ni2PkBqIKD7hB/2b839cb
3Hg7NE4LIOifF5tATDLlrP5zLNLXWhIhlbKhnsOA80m9ymMgF7eY4ysZSsrBfvRgqGfI/hyC8EBy
amg9gziVaAyak/oAFsOjWop6GbDot02f9SgwB1R7y9axDMkWdoP92h0ykIv3z9ikySYjDRktXWJ0
THM40+/t5SLxxyS10N3CyxykyKP6MkIuF4/nDK9F4LC3gDP5hRUslgRhVebNN+4wGhMp2FC+F1MO
+AjJLrbMu+v+dh7pabI9F8L2FbkYMKL6IxiWUMAu1rGHLH4CHSe48QU6vPEkMjkJqBkJcRwpiwNo
JqhPYpoGyDZtM078B4kIdJzki7WyW1ZG+WAUb5X0H2vyLHlyS4Sc1T3RmmrKJF+6z5qMAOOIhtgv
dcPaLG5dGlOD/AIQkpAmAHrticbhpGubYop/PNgVJQPijBLmwBrd3VBJDNN6doAQcu272H1qwX4q
B7XlAViPem4ebMcBRwdSGB7XnVWSIfjnZCBeImEegAvI6Ga7xe+EWxVQ30vg+oTVsKabSyonjLbL
f8lrkIW/ottVN6T+S9S7+x8v/0UyT/OJIX0Ui5JRjrTF29bbyeFA1ob0NIBjAVTwcYuqZSvFOxFV
2ItGn9qpO5OULC0tyk4iBuqqT0IQ1iCRHOxyc4OCZ9Ajj6fcCgRYk7GF86IGvx7apPEw6HdlBuL3
Rai2eLT1q/OJA/4u8TaPE2lcu390bTmftTKr/RkljusYdV6nScZ2U9ce4FH/GFOPGrNvwL3jAQhZ
KlVD02Y590GmhgWfig0IQlEu+WEHLm5EuJwOqb1cH4ZNlug8R5pvjaRTJ3PfARhRDM+0AUQhUYc8
hEqS9OBcTmX5SW1ZIIQDtzb2bMD1JKEbB+kpTRgAZHobfvY4BbwuAheLYUKGJITbEEgswrwZ9qDV
3gQCBIUuAGL3YFB+vitfGWV1mAKJ+9VEyWmGjjDHuEINcLtL0vVcd/m3uRiOZWny/yA38wsrjPHL
YKT2ZrA4OwHEXL9Eg9DXwgPANWpJi+WsVSKGXKJgSsBH1uQHdf6arF4/G3Ct6FnRnKOQsbWFqrkv
WZT9zZBA8ndVA5seyG74HL+32ji8533RrNO+G67dVBjY+ANbtJnzCERH5TqcBrDu/YYcDIDU46VG
/NofIkMS8+EwjOqe/0faly3HjStRfhEjuC+vte8qWbYl9wvDbbtJcCe44+vnICkVynXdd+7EvCCA
3EhVlUgsmed8EIiRS226w6x+VNyIvqpcG5Z0EQr4xyvJi6j7mC98C0BDikL3QcOZlGy+BWlYyIso
9RxB8pipWOo+6FaVL5mQTJko7cPfRRdi8iNTiser3T4TFVnFm41vfzANlZaCAt7f2AsXC8XbX6Uu
Nn8NNf1ttwvdfTcqlrrVu09LBVJ/LJChQWPEJdjpDZEjQm4JKtGQQStFqULQmME0CG9j7s66ud8D
j/odaYP8HsBBgNSCEz0XGXKATTmLHpSmyP5G0aEEMah7s+43NHaoMuh3m/9Qk2UU+GdDxpldSIb6
T5QwUszfbZBNFx49EBqBwiSYy0PmepABNUfZ9Gk0sfBWFSJCipuwMre52+WLxzqTjOcAwEs97ByR
vwWeaF2fgGFh1cEI0IAqwxQHGNrz/dz9YdSlhozqHGksdG9RkqAiirqk7vL0kw7+mk1ooIDPkdDK
ppzRU+9BpiVOi6REaQNg2W7bOi2SzjBSdjREoth7KBr+/8hsUHKuOHaesMwc33OSAU2rHeLpb5LM
KceaVCoLDhCV5s4jypA5kzagFIginiMR/5bfjDP2+HQXw0rAUDFU+FwtSf7EGa+3wRg/+30oaVUk
e9TcJfWddOhRyIv3ZKitA0AVL1i/tpH2/RRXgOqIojy3F15ZfatQb74nGWmpCUOzXLkoNl09KBLR
jrsce1ILZUw9zZI1Su9XMABvnPhuXcXPY87EmvBQtQh0bousDH7o2M3akGxsvO7YSbRV6j3IAPQM
j9nPr0CFPE42jiSCCfvvfECm0YRU8DWNPccKt6Lpu3gtMlAdPeofx33TFRvRmNGXUDTh2jO6emcP
Vf0NCMKgEJkAElHq1bFAYdiy6K36GxhCBtQxWfqFT6CuBEzqJxws+hfPr8dh2mhDiQxp7AJ62yKz
82PiBCsdG+V7GhXADkKmjVRMOQrUB8f0ysWsksJBCklDMhx2hJgXufq466JuOw9JoxV1cdTM9MOb
HO+ia4CK9VAfh5jCrsBrXnsAfHqInmnY4qGrzZFJz+iasyndnSjxeBRNlK/ni8iYd+FnV3XPZDTf
2fwnyouqv1B+Hgmm1/s5RGwxnK83mKBofYv84RlElMB+M4knGqQBQ0p3XG5IQw0pQGyHlU7uxcDV
k2CkSt3kLltU4MPazDak4Un4VnPL26g9YOrRji+SzPGYChs8u247xmor+G7vuGQTflJKRebK+0Gh
LvCnsCH4yhaVHo0rPQCvpCJ/BLb/r9qytDXJHzkklR2pH3zVkHpEVkk9GVTIB8CDXDFZKluS4VAb
2KxKrfxIFujJCx/K6OSnjv0ChoMaqQW82g5Ufpk7xtHKC0Ah8zTjMldljX/T4NCHxrOBbPGzHtdr
VMhr5brpgLAURDFWLISn4Ip6VseShIeaXJLiKDutRzbVArnKPSjF+NKYYmHw7ynwJwOAdB3mZ0Hi
i5e7IYikXsBRgcMsjYFgHXDBvQ3AwoUCDZ4xhUFIDOkjvvA8Br/Q3i+CYqcgjqln5+VfPSrcUJeH
etQOFQYfSzbApIUr5ifD6mEt59j6NTOFdlByoIFYxzDGPEC616zmG7NHNk2U44jQoN1mS248m/kw
HnjyQnKdCBVQuu4mgDtFdnUegdNiCGXNlJlqqwxsPEuqlIpLPp6pN5dUxVwCvko1FVvd1VnNxVe/
e1MBFnmTNvayfPm+bNV4X200C/yitRgvAChor65sTK2sVn01dWvDRtHDIjJBvQegK2RKJO2VGjIO
GbAAG6Nv9kqRer2NtPTMloeE8CXDiPmAeNCBPONiQ4R2RWQz2jbQ0BOg9JFMG6cGK2Dr74AZ9cEH
gvQurpErjaSkCQlqLfhJq1wssP8BiEu3La8M9CwS2NJ3tCIECEuiL3rAYoFSABZZ2APyshvNLUuA
w0qyMTKitaUjidxC4taZea139sFDsPYktsIEXFQB3g8HqEQcX1+TJNWpijMM9dYtlwNwQs5aki4m
oICzBQrx33tSNoAr7IrvOsEiETDHLXFuRkOeYWGKsWqC0eUeQJwhJLVAkcvCjPx8pWR/tPYZHqeA
lOWHKTO1FbJAh60JzN4vNMTsbdgavQu8RalF2ep4NyStNQn+pfqhgqeygpluIvfCfCmawp9vLMZH
ibmwvEeyebiznMqbyfGPf+fQglgV1BfjvORS03paMQw+3qgAeL7+af1AsiIEOxTYz69/Zl/+8J9X
Dh5wgMQQ7Lu89S69ZXkXmzDyQK2wbOWQZKQN/ISfkW+xILlyoGEApDG5665tSBE5TW8BriY3do7D
fj4YU8whwqFEOgAhVl56KrH1EwDre9tPrMZzCMRvdo4USWxXxRec7Wb6IpRdPUB1dlV+jVkWXxwr
sAckICM7shLpnmQB6h7eHTAvtpd2PTkrEnqBaI2VCp1jerbE7KZY0mdMC6T5UxmiCugWffD68OHP
yynS+tDSx63WVcrYaOIScNjabEFmlQQNjivzBJYg7wiOHFC16YBMjpGCF8mGer3R6pvCZPhnlVqj
rYaLstOBmLPM2ipATgAU5KG0QVweLEw5DyRXgbu0ERsjyXuUR1koLgYZIlFiEzn2fEQiz29nTAAa
3+zuZHfd2fsjFoVJRIlqDHJu6veLlOmAE6ppGhtz2RZeuuOVBnzexM+vrWyoB3iub2GUZAcaobK7
uNrIuN6ZNQPJ/c2MFMNYf9MmvOg6NuZXElUBA8S0tBVG9Tmc3Gg/P8VVCe3IkXvZlJ61Vm8CeqBT
Q893MjHa2JYMGsP8siBFMb9QhgjVV6J4V78L5RXIXF2AhnQVvNWfROU/pZqGCZbpA4Q/HIJyMY9j
0GGc08oyxaLUwAlVle4x0TksUZYKCBOp9s06Bkyd1a5oSIrZxeqG9OgU7eY+GF2HWTiunmIutnfR
Jq9H3ULwD6v+opnM3bSqopkOTX9sy0Ity938h2xpHHkhflj9jzsTJ8EmVI08UNQnZa2Ondyxchep
j73fkp74iXw3xLIZRnBgJG25BakecONucuqRTLeiJx3H5TqSQ/1TkLTmkklg2Ug2XQ+cmdTmOaCv
MbRwWnun4B6W5ySjpgfV0hP3hnKnFBSFfJWi0JAvPPs9xCdrQDK+DWEKAlnAwkerduA2MtHQgJve
Bi6rVRwb/T+UHeD5jo1syBarR2Qn05g0Os4CFkC7STekVoZq6JUeXNSYetRoHu/Wwo6aOaBSKOPZ
OQqmn+DCcdaDF4oDNfjsB2ytyjEAv/sckDggnB48E12LmUJ+OR8G7yqY2nrdLHqOYs479ezUzaGl
P0VVThRODe8uT5rZ/fHyD/Yd3Ri5UuOFG6CdV4dQclh6M/MlEnEOgeTLvBs7ZjZuQd93nGX+gzm5
kw/1SE09pbBTkKThNBpxMakBxgR1Z6lyQp47KhVt87NKakvKIFoWJbKBJ0qM+/c0tllPiXGDcPih
qAf8rpEXRy4qYe6PCXQDBS8drwO4aHYE8MTrVOGFiRyV/qRL9mdieqaG6J6pR4oQsDIHXk/LB/mf
bClcH5v+ChQ42uJfYz743m4HpBDFCVWkrdYBoS/12Qk728O4oa49Zsmpya0TWJPancuKgclaV7bU
GzGtBJIhwZoqfSZjaHCcJ809nCUkq8GIMgB2BQmAqSyhPatwToDfM3hEFiw3amNvD5axQJprCGyX
AftrSOKzVl6FwoF5/PAIio3PmWl5p7vnFj2VyA1latZSPbioB4I97zz34i93rsqMXBs9t5CmANv5
svQwnK/9fkV1I7MFTh6xUYEXh4aH6bKOJ+1ceMV9MwyJfXAF3ym508WhWNCYO8MzVgnV/k+uvNWM
FWfCRXrPbzHJGIgmlgqc3SwmhjyGheXpzxpKdPbKdb5sK4OyursPeuKof8BGpAlMm8w1zQMq7szD
aKBQELWD6M6qPOqAkeNYjbeesNTYeXW+Nn2nsQCfBiNSU+/Oxx87PTgq1WyPCtpFVDdxUIOB2rBQ
ZxGBgDzCgulYO/0a8DElshfR1K1fXGh4U5KpklOPlED0Wj/IKQYp8SKZlQ/uGtjMFqPfcWSZeovU
Ctg1bv3oUwFG+pPrTE86K+NPs0iU7XbSGvAOSAtqNDYKLCCAqIhDwXc75hrXKTYssEnDrEnT6hoY
w0I5pcYU7ockxYLe4mm6BE5btTabKQcwzEcQs8PbGmU+zp78SGHE3sIzy+Ta972OZ0laDD1ou2XS
I1IoT70kD9Cwl7Ur9OKZRlOTVdaGtBaxCtR20yyHOGmwb/3h4mh9758tf9xYKFTcz4azT+uzYjVx
p940YQSWitzxrgZq+K9li3IaUGg1a5LNinrId5qDebCSlbaZAFQh2SvRGLQe8DUcFHKO4kJyEpmA
aAX1nMX3kbyMB8QrYwDOnvxl6MOY4aHQjtsoB3nKQpU6mFKDw7JxS4Z3amfSf/PRNRGh3OcmbWXg
h6oK0qpodJk5JGmMHEvMu/ILGYFsVNQP6xJ3SXftGPoIVrff6zak433Eql34WtQgU+kGeIYtGpB6
45lM0GVKAeRr61yY2IX4HSGNhiiqfkHhUbinUSkG7JUDwg55iEDwX5Mw1Qqxa+YcdjPrHMDARpj3
2uUlaF3/YEuoPGTQDyCbFvUsKxwQhSyQzzbb2XUSHMiLmj/ISXSLS/YkUnFJNg/pioBLBIrSEbtj
5RG8i/oTNQGyyZ+6DfWNsH2XWuDAOvrBeFGGpDT7uNsCbxvbGLcIQnq5QyfwNjHM1YOiQaUankPJ
tFXRyUPDpl8F4NEjTrjrM2/91WSV8YvQKuS7ld1woGGjA/Y374efsa3HLyQCGiXS4DTz3iLLxU9S
gvAnemlMJMxQDPKKeekcbxZkxsv42qJatAIISA8MuL2T4VlETR2a7z0lYz2PgdmBFB2SNTeTB+Oy
DotNxUog0N7iqaCitSVRNwOitYfcTvJVoZSd8sVR+d3tiXF8fc/1z1jU7QE0j3cFvTBkk8gGjBCA
FiMheLDxrgkrJDmCV34ekcJBGhve+jdHFaeU7yhSkOwuWKPi4hyxtpYPpuR0ZzRfKPeeGAelHKh5
rYOOMopDXH30lMwAxMiKGx14eaSJUnC3C/JZSJoH9f+TTEUlt7SPwv8ptAEmgUGLkURcAYSDIR86
ZuFXO3fbfdnr+jp3mktb1dUJvCknwsbx/GG83kYAc5xHBKMTR3hOZzny5Ew2lOV+roMFbtDR7U22
D0AyR6K78tmqsb6noIis0yPDyhhJZnjORTrApyqt3NNIvZHpZWzYvYNU9Bopax9vdvWivylJ9OD+
r2H1UOzxf6q1+zAKmq0tJlQFycboUR8kZEPDJBp/jXFmrGmkY4thltOQzMiBhv+DLLKzGogqMvz7
hSyMyVHFUVc3HUxPBJCBQPA0IncHlCFBloXA9bGNeDVJWatb4EfCOYV3pGZyu3IbNPkXJUI+oxmv
5gjUVaq0QEGSiLpppWR35gOfjHZD10Ha+qq2fOxN64B4TxkSc2bYEsIgUdgldzglD1Anyka5UK8P
wl1heeWOLEj04Eoygj2pH6BSlMsfbW6hSftwB7xzUbFr2d8JvsWzekwsqUtNAewpb2InGpSVX/Wo
nnXd09ztLM5XY4HqMOVBvccwDDSVJdY5yuzRwhjBU/CnUHS52hEvpSTda4IqPU9dj0NXEX2rUKzD
tpYtUsAfojHjKV6ZvR6tSmzonIPMGIHs65fTAJoBOObe+I2bSMUja+VHSiV7YwXmXiS8i0PjUHQT
GLwwk1iWnl0fBs409zUDnW6ZBuLEYjw7JqftvggLh5M4KA5/AfUPK5HsV8b8ZuHEQfa5En65aQDg
jAx7vd1GIxPATtQylPAAHGoNnp4MSNe5CdijFlzjwMD97pY2oMCQLg9Gh4h763ksrUMnQZ6uXSar
PG3CC/Lkwwv1mJag2AoJbBuSNWXlgH2zwjysKAEpqAxnTQegq5x3Fy4DzCKKoOE8ZjOPKew0YMZI
EWahisOmNZj1wN8s74MuxCaApa8qHmxdvWEnUKU1oDBHsZoBxJHTyF4fl6G0gkxRWohTp9EGAu6A
Ja1agnbmVGDNGE8Lj0coo5AzC5oLdGWzTTGJeSIRNrPENtU9Z6mmFzHQbbKiAf2tnEqQhYpBXjJG
Ii1oxP0CaMDyKoYl+QUFTtAeEuCSjhkHEygmJKfUOUqMo0bZ/m6mLLBiTgGGhAKOLuiBrQVW5w1S
NzpUOzNHoLJ39De6ZtUAq3LGYZcBN2RbVM7OnYRxoKYZRTDOY92qkF3YNr4BAFbGgKRws1L2pL6z
nLukJ5WypF5gDZV/VEKrxnsFGEmRt41Md0culrDdhVsD1Ved/fhTMbUnNVYHWwA0QvonaeZTo2aq
0nVmIL1jPibqc/Bc9zxcAUQQOxpeHl5UU+Eo4ZxMbySZigL1v9OIPHizrbUtCRsXNEaLLgFlJdDj
wkUY5ZcuLA6uBHWkBge57t3wQdZmeMX+dxPymJIWyI4q6kMYGtq3a/Zhxvda5c0O/xo+i1BYxMcS
LENyxw98MvaByxuioYmZWbFQGuqRmgxpSA2TzmpIWiS1wFkZPvjpPXaye0f/S1k8hOKTjh1CdTdO
892xsAVHGbqqqso1zEU2IZtjrr6ai66asXa3plf/pHzdWTbrG44kZy46MCZRLVcL2ARQBOE8uSJg
lF7rOLb6yhgwQyW2GAYUfq5IaCf4pW9wPgUWcUmdmmiZZ2w8WVQ6W5EXcOq8xZ39HK+rp01qYjo9
VMB9ACJ1jjIxnD5lZd1fYnk2RUPD1EGdjTnimmSkVXaW3n5ijSnAEvrhSr0pB6hJZ0RzSKWkGOqC
HXcjZCKW+RZMoO6pT7Mi2PDE88HIOm1FmnT1CpU47mnuulUqFvXErLUxulZ1GSTAmg7y6zCeRuRn
4Fm1MFrQUpMPheSsRQn61H+6++q6RBj+Wn3Jd7+pO5UTsG+uEMheqvFeW9KXPgd5+FHc+cw/sNIB
BLURTcGKS7QUOysAu+JO/Jfju95mHpLGddPxRL1QwqzQMItyvMzKDEQkNxmZ8BzLrzlixAAlU7O/
yMIAnm6HOnJcSXnULeqs2lAftRyvM73Y6xJBJ8ZTp0209jD/Tuh3ADhslEYm0DRIQjvc/Uwm6ULj
FLezjkG0HYK3EYWMehstkQvDttMUNkucAWOs4ThhD8wjsI/T2GTckCf4nwYjaKJlbwzdpQidVWRZ
ybPFm+R5iOLkmSf4kyrjOjDeRUCD1LcAQ9fPpCNT3R/ewlEPD7NF1+sT3tn6tKMY1CCpHQe+QTNu
5mtxrCHWHMkS88U0fBOXMA4WZmWCIQq1Dtg59TjS5SJwEUqZ1zZQyCH1SFbV2PiYrOn4YEZKXXq1
mT1uh1T/+19jkCIdRLhgun5xkrzD56Ahc88aWbnS0hFcgg/jKUt/+qwTp9Gtu2sjqrMpsUyFHI2c
Y2oHdsgmNGady2P9lOITBXWl0W3TDP/OXYAf7NbzBQ+essZAKlsEsgBtErKc1z4hYdzfYZ4L7PdQ
on5TgzQf/STCJNuEA3iCQQnBF1ZdWbuAskQADZ1tLcDZLDUaA7a7fcqtV4+NwKx2Xex99rH9OS99
vlZ0uGM9ogZp7J9I5JjMPWXY2KQR8eoW5mhvrK7FWkLy6lLjOo6HJ4KLDALTwKRjyqpNh7y6aytT
ptigt5hjY0gyJEZF17z3XvJ4wAtfyknU2eB8jFzjM5nOIqkska+wtLQer8UmSP2F8J3wKV2SQT+O
8VXTWHZOGF+3llkevK466xV+t1aQ3TdhEvFND1DYxYPCkHZGAIBeBiyvtdKSgoagv3m1LDPcUWB/
9Nq76K195o6unx/F8mZA/XK2XFA4Zig+n1LmgZO59Z6BkrTpUft7oZGeC/EUgtcWqDRtsmRhhFPY
TvtJ9i53vOfO6KMtFnryXATupGhbkMJW6dBtCmz9J/jXBnPSlOnJgVzAl4B1g+s56zDp8f60rdo5
UDP6MbBfhXCAP4seyXjl/4Msr3FtKjPUKQG7XdopN+o9+D4MyUSFUb7/GsrXMx9r+DwFOG5QA2qR
SmxUMwz9EqQJ3Z6lJeqnSREUjh3sqCzHxc5muSCpTd2yQTK22RVfowH5ykXDUMwki7fnam3qUsOx
xZiEON+iKm4SYYlYnrHAr1cdqlAWNYqPgmlrRShcxtuL1d+8bgQSlA4c4kbo1bcgr34BEca4Cjwp
r0Me/kNiQ3fcVdQN7t4prexbvw58Pd8jmwW5EyCVWZW8kDQttvUKYPqz04v0U1BPxierLY9tWFuv
acoZKFYBM+t4Zf0lACmicDPjNGW+fkJFpT73SOal5nDUgx9KZ4a8XgeBYYCiqSmuZvWKtGjw7chc
xVCgMS2nWY8CjzOSUYP1zS9LDM62AhjXPp56sFzYEVadaFBAAnoYNR6LYTYBL5EkqLkZ/sFEiaiX
GCw+87h/j0yRBtSWiwogJgBYaGXTSSwFh1AXaDx33YH/w7mkl6RK3k7Sc5Cl8iFZgbNKyfl8nX0j
AE8jpaRcWyYH7quwMVtpApQ3mPiPAcb75FaXNABeARCYycSQdi7OX9ZYKZprTeYsAiwjN16KutX7
dV4eaMIOWJgRm6oi3+bteD/Xj0E0uBWDPi7mif7d9J66ZN5XxUIPxmcNCBXgpgT2r+YF4Cc2hy2B
AJOIoWp8UyWiWdGQFE2W/uiw8bWemile91bZbLq0MF6BcXcwJ57/yIYex2vCs57zOAn3/3cLgMyU
S1s3xNZObeNIjWhic+79d1kn2AsO/es7VyPUftiarwMOl71XTf1eYIVl/Fez78evUx/aa3BJW8fI
N37NJbJB6LDDUMsqZBNAhVhLuSfVoOwL3+E0YStnRFXBSTSgOofowQLI2fcya2DI14maYtvF+gi8
EW28ToBD2TaR4y5aOSQF6DaKK9ApaBBpdRkiAwOnqkUcJDugjX/GqeCLeUMT753SRaqHhhr3m4x6
8WDj4M/UHMC4f0CPU68r2mUJKqczuLMADO3VAXAkM3btaSjCeGFxJK4zEZenERDEp8JpS5wIxKtU
ikiONKQiW911sczyFjpIKVdBG0BFpkmVagBtcg0OtoYeiYAxgA47Cek99+Sj/24oFXUWxiuvsf3Z
uOQCoIZk7dRlgiyB30NwOSSZr5uArO1kyN61AxDRye6dtKZQykHPgarxDlLkhsDupL29ed/xX+GT
1T7hw9ai2hPUSkygUy2sl38yHri59LusfmsSnEwEjfEaZLY7rErG4k0ehQOQharp+EBDwVOB6tUC
lMWoGXKCxTwmS1GjEnyDsx8Bbl19Ophu9jPIp/AFCfjtTp9sY9v4cf6lD8uvSZTkP1BX/5ON4b8b
oMQAaMOZsy3Cfts7HWpwbCOJT01voshG9qLIT5FadBuTUOfgc009q1s/KEbWxoCHRUN2I0WkcZ9i
fYHM4W3fNN2uj/2DP+jYm6vBlDwf6c9jOtifT+/pNF+r9dZaUheHBcBboO6cHTB35QlQq8ucgtmt
b5HfMRh6iCnKzWHudkZr7Lo8xPQn6voX4CEClwOk9CCVB/ZkI3qQnKf2mpTuWFtPgeVsSRnFsC9S
G9y1+M0fSFYEhrcvG9/C1gm0LqZcZhWv79bUYYKVuHCRcXLCA9cA8Y0ff4n7DXEL0KArN8Q78KHR
JYb7x4A0rgDWQsHAuegVLQqWkN2HtvIMCzDhOIWJAoCpUJkTFThl2DpO9n3fpOtSWOHCQA0QiOBA
4lsthPfSC5yDOSibWTgSn5uGk0QI76YY52xSS0176ykF2QVdBlDx/+5C8Zkd73lR9sjwjKa3xE+x
IcvLC8PR66XxkbgAmJLCPkoFQEJxZF6D7nJWD1hUHjMoUjA7bKsgShcekGaPVvaLylxV1euMHKTQ
hj7M7sCFSEluhD9EQ2wO9DKa5S0rTJ3Oj8kanZjO2rT/0/GQJnW1d3fopJwjnI+dveRAZ04gB/wh
2gSAqRInQ0FaFEm7dnQr3yuRQrkIMlOWdJVTD96b39xIxgNHX+qBZQMYrh7GWCIq8GchYSKtrvo+
dMjw9bDPHS/dqLkfJqL7bkzCBesUfg/Lm3FdAKIShCNc+Vdmyp7DDFVezNz3AcCVp7Yr/zKtX3Hn
xX9PAmzTJqu9Y4eEl2unI3e4tJr47yGMvsXAXHixsVe/D55r3nfIzALvWN4mydXEhnGGJ80LiTRh
/OOUDchWpKhFWdZmwGEBEgox1ACmrOzJgnX2nX2j6eHGCZEV5oNH6TjUU7P2xuh16D1+alJD/yS8
pjixPH0rnWDKl51VOcsQSSlbI4qNTzHwFz7hTIJ0g80AGyUr7cmTGkCiv1puMC5Lv955svoJRNLG
kXpqqE8RqgZtw1k/KNRQGQ8sKw8xGJwoExz7IBNOSj8npgdijI8RL6qxROqJ/LeIqiVhaVJKh8rr
SCJ74VoA11YZJcos4taibzJdkg1MIHkAgrcQwVMvGxNACoA+1g6uhE0g+Yj932NoakcSKXkd6SE4
2LphRbJgcvWtAFHo+JzqgXlAvZi3ZkamH3zgsV1HM7QXrXDzH6Ebb7leNme/wyN7plkAz3G7Cl2w
wBJZAnEp/IlagbTKZCoMsWxTZI8pVKCIYIBo3Nr4prG5LmGXTM1bdY0Jft0bXalCBVKyGTlIjf3E
ffdTAEHUA0auzCPs9b3DneQaBe1GJHr/gq3x/kUAjkkiM4f7UcpcHxnnTuqKxayVMja2WxtEsk8k
yk0kumM+NK5pmLXcwWOYV7s2xgZ1E+qfqOkD3m7AGTes2rjU82Vh1JcKFY7nvqyNT51tAWHa5uzO
ow7MfGkA0WpHAbCQip9lzMkRxrLx9W+RP5grL7a0IwuH9OqMubsYUCbxtxbGOK6zm69anmDCICq2
AyS98SUp2ysZgAZQLGK9tq+FHXTHJhPRutD9+O8GhbYyAoWeRhasxqYT+Jz+1jLGrvOzJQq+/+uI
Bd/rrGXXqYvxjIKfYbV/+0Br2DQV2DQB4VpiJ0pOimhMjTuFo38CqMpF5I61JVndtZTCyddNaBev
2fCZOL4jKxaH2LUYwFWC6c3zvGzZFV5zGsEo/2r7d1bM8WHVsenNjFEdpqza6guJkXU7HSo7TmYr
UaTvVnkA9iJPzzejIXpQIDOUq9dj/BKalnmpuumge1EWr2qJbI+lJy1C52Vrr+fTVu+y72qJ+rjQ
JRMRlXcmtHYFmTbmd1p0iiXhBc5nsIeRPdGgkuwXRgWiVhyxAp9OGiiFXjWoMsNexzb1MsNbhEm9
SFD2OJVInTH6tcoNfkj/FajjRYn7+O0hhZgcUlRp4lIJitdo7OV5AEDKMQK6NBCNFw+x7sw1ES+x
yeYeyE/FxkFMsUIxHKajWTUsnKhjV4CJ+Ti+7url5NrJd9AdvTYir17CHCxbheEaSGeAPJ3KbdL7
zlcfqRY7E5g8mwzM2N9Ft/RFr/8F5D1n0+petQMNkfWKXZIV6cEIyNYaNokPfcHTz4PffqJ4dpQD
PLbP83PBbfeqDRrmO/JCpt6gxjly2BXFs4ci7wHyJHBw7VTV9Ja3jbsG4ijbBXYq3rxaP5oirF7q
1h6fUBeN8+3Yejeb+MB2NPzdTM+cZ5vnK8wBNtiUdD53Y1xdsGHQzRz2LMT5aTQU0Z5+ojbMQCtq
IAm3L1c2s7QXt+Bf40I43ysP5MqBnVlPQzPk5ynAo5QUTpztWt4mr34tgm0OTPPtBKDZ12i012SQ
VCxFDWQlTgBWaa52iQPkaUqd78jy/c5QYP1iWklzaFwcp5PcRSkiknO+R7nmriun8vatXWsvzth+
DXHQHhd4m49govvU2mJcVj7S0tmN4H5K06M+gAOBRG0Rd5cKD6QkMcGjUXAchvf4fpcp6I9THNwj
QA4C47sA2CX7XwJQ+LBtmwuzs00jMahZi3l17k9HZKWX506KSE5DapIa5aCtN5ZLJaOesptExk+j
Du5evvLDcDioSSao1r1yRfNNam4mHnGrusS2qmanNxvs442H0o7/iVIX27a3iThNyRlx+tCcnObg
pFZD6s02agYfZSFb9t4Yr5Qh+dluCNqt+fzH1ABp4BWoF478pl7HsqLGlhU1iew5UuFpYJwiBclI
qxSDLLAhmVIgiePdI2KeTPVMUqzKGrtE4h8VCJlW6i0T0B0eUo37V96kqG6Ve0rmiB2eQTPe0jIO
1n+yiF2+rVAI+2ZpLiqYmcZXYWibW3DA7IcmFSAZ7kNtlfqxt46Bo5ljTlytcs+Pr7xOjU99WbD9
1NTIGyFrpELWyOXpykPU2fqnSEvGi4wVTQXOsaqi2fhys1Zt5857uolpbYwRO9fhTevFLRCNlOHk
FBe3Q74biXx7SJbFiA1R18YRPZNkpdSz8eNpcWKkxCBuQEZHk+fTqsNsezmigkjgtOTDDR6ooMMZ
k6Q0BaUyymlJ2Y/83YNLDalJ4ebi7X35gHm7scL3YV8IIQk5N9YqdrR0heXxB2wSQSLh9IUzYAiT
2YyplEpj30mzFQnvPGA8OWE2GxsDSy7vBdF5vW8bs9tiBY6JWyKufm4H/7TDd8+PHJlk3K9RbT3+
BNrTd8c3tDeOwudl3g7R5wjTPNCLu+LJyRgWEV3loN47bQ46qBx2wqxQBpFzf92nZb9x6hyHp6kB
+hDJIQIgK39faeFaiUhOzWh7Y7u4G7e9wEs0PysRIS+Tb6yjLAwZbyNKypFlH2U6u+DOsy+dloIt
yhneRi1p9p7N3VU38uFNB9ozYKATcdbBO/TFH3HUKs1yzwELUeKDJkLLx7fSD1CCqNkc+3eodNuH
bhkuS6AunJMSSbI6w8OuawygUiH318+KdB/qHGUdZEKNlkTY/K9Ta9m4jd1vyQ/4mvLh7uqreDAv
pR18rWM87/0Ob01T1jJnAs9WGhqy0lkNSVtK41Aa69L4wZe0cZqugNmCk9zKA/zD3MbIevnoD255
6+dg73B1E7kwQWccqbHk1q8aKtm9H0lvzvM1/kNPRgnHkmeK02NcRNbZGHvsH+pRvA0MAKBgVgQh
Nb6EwM2QHNkas0BJKeUirUBqkuHwHlS+f/BsBw97n6g0x8vyIySldORYfE/IrgdtuwPIM7qMMkE1
MVtHNsp+Bicslx7Q83CqAOaOrIr7p0Q2Q4fT/CAChjEpqEHFT/9UpEARjyu/2z14sCl5S/Da3z84
RDga9wssjFUM6mkD34RsGk40ahIcbC6Yly5cbAlclG1hGsgQQgZOyyRqvmywRwaIXsxn5yHJ/g9n
X9YkqY50+Vfa+nmwYQeNzTcPQewZS66VWfWC1XI/QCxiB/Hr58jJm+SNvl09Ni8qyeVSUBkBSPLj
54RZrnh6lZG6P3ljAdd6kKP/UMuKdFZAQBKxQxLPoo7OZE9dH9cnMiH7mq9ZEoGfpna9jWUjmARS
HnFGXAQPU6ouhdHpOyPTxHExUc1Tz+DZxvXPs1AHU71psU9whvPIwh73vlYjIqw2dti/9Ic8x1oG
cpoQ42GsXxtI57ynvZ+Ow/uNG3tQB4CI65NtRMU1n9gh7juozd5MpZdVf+iFyVbtiNsjT013lzfh
Hhig+Akii/GT3bo4xoFez66yXcD9mzy5Zpo/e8joKzLh3AzcU2EIIr8SmmEQvwnB26S7gM4LPTxR
u8jw/XUs6jfUNKGQqm2pW2IRvMbRbhVQ0y9iDPTUwGW0J8aftq3V+wWSSGBGZpr49lIhdniZApyS
tzrfDR6ycqSItRmu2ERQzRJD9pa0Gd4VfWbZF+z57IvD8v8GoKzZU2ux5/2YHHA3fNWNxr6Yqgih
C3uOKi//IrzuS4qgF2BAq5G0MYVvvdRYGbyFrTYFppnIBxBnMPznwumu484ArYBC29YY+YA0Y+x3
pbDeirH5MsZxpebp69H9OmnmEx0pAI/wWtlDuKXWUizKjmQrWeHOEpE3LlXLbse7QKd2oFSlrZyL
wNOwmrd7NddWRQ1oCfUsW0Ac0nlBCCEYJcPRXE0bcEgH52KLshqSU40TpIl3uQnKCq3O/d0sCyGR
Hx9BpXUNivX+2ZWpcea5fNNFErYB3iCZWzyTmgTQHWB8EeWZxrHJ+vtpel9pSdUsO3hpM+wTI552
iD3VL2ZXQz80RdxA438Yqe0+zQ5uj9eIiyM+3eI7g9U/SefdI3gIicKT2jsV1PPhR6YG4LD1lNcO
3gaVqGJIbnD73lJFYcg/bBDwHAbPsu7JHnbCX5fJpK0XmxR4ZTIL3ywOD7Rwpeehfu8jjxmDBs+G
xW6NTxP5Dng2R6wgoAxtTt6mnRJ2HEzHP1Kt/pvm4kJ+oKB8H7EME7xZ1bGlHxZfb6hfEbetttiO
6wDb/vUjFj/6xKVJtZuroLE3fiME4FZWX4vAVQSLbYMoVl747tZWTeimDXNBvWRbXPCdge+mVoyA
i2MiwZdJM9CQpp2aA75YiJGM/rSXWikPeu0AX8LaftMwHUJ2NlYxlpXFPzxu7jsvgnStzYC38w3n
J6STods0etZLhStds4xpF5oJ1KHykPUcUhWs6DcmwG8XFmf5np78bsg4wN/TCz35qRC2LLeOCOv1
rKDoKSgzZMoBSXPiIQ3G2FpZWiLuydtqinSZwOCgW9PAM+xoILhyW8jf4T8dF3I4r4leg4pPhCdR
6X0zu8y7pFpkPEK6vaus+ImKEtvAjcNtc8MBZ3rCGrS5lsV3UWQuVqNY96zbEKzyc1s6IGUfQdd0
hG4o+sGduJKpG179JNEepIer8NsJef9V+MA7M3zwBbR3CwtRGWpSB5vyaZ01DtvQKLv2+BU5kjog
eYi7xqeQedkdtsMnSzjNtRm790L4TrZhebqNOmGcvMqX655x//s4PDRDlf9kIHrHFRfdhdkhZBhM
XHseAxtoeFm1HT0fj3mXYYMaerUbLPA10IshlkyYNCoKADPYJOtDNQ3Wewe0bfMZCWcO0tji6/ii
VybWEaZ3h3wPBfTKWu/OxUX1h8IFKzW1bWiPrGVnNIFogETue6R1euG30kpx5jEpHCHJ9FGthszq
ATxm5yjjvyCsXL9UfVhvtUn6OC4vwaU3VNna9aLhW5H1W42H7i/l6thuNbsmvZiAEePOEZGt/jJw
cBK4IH59LUc93bFUFttsMq3XieEEZZoEP1Mvvs28YO6XZVCqO+J+msoYiciKcA+8c6xcdWbb3+Ec
6JSDUROI/Q9bq+j65vZn/7k+gsHgLs6hiWf5tXMacI8FCZ/yn1X64knf/G5OWLKLpBhPAzfGSwZO
rKACTf1WT2PQFauYEFOU5k4vcBHUDlW0iGqQF4UA+GiMwdLhU0RpaVPtdoqyiuTWmKqf+KvESEoH
jc5SkI0pEtyoyfw13sHvvdTB9eQh7tt4b/hcIuzfOQjqgJHk1MkSklMVUAdkw7rpvYNqE3lTVUi8
VXInheJ4n4AorCoQv1TK8YiR1A8KiTrbbKUvv9iwNOaH1nARzlp8qFv4uXZxigiopnB8AmeT3JZD
iMBmmvKzVvkVFJu05At3+R+1yjnRzOfe1ppfJXLQVsBiyScI8sitORbFXZoirgxs/4upDc1ZIvC3
XFoWF7NpuTIyla5/YFi2Xf75j//5f/73z/F/RX+Ie5HJSBT/KLr8Hl9v2/zXPw3d/+c/ytl++PVf
/wSUEbo8NvN8/GtBAtxW/T+/PyZFpNz/R5zVdVG0wrrkQL7uiGqHaHUMK9vqBnIcFxMx7yzNmX0n
gU4LnuVbL22TmZCHPG7IfnrGQPBq2CbQfWF6clzwHCSILAZ4naYnnDHja6YqRBxS4MLgQ00qIHWR
Bl2qPyTStgOBeOV3aJQH+PO7vyT0g1Z5qZXPGmJQW71xsqOZy/Zq2SmeCSbo30j6R3Nwuo+9XrSf
FfWojZ1ltM8oerm0ZwU+rGTCVeQm8Z7E8WS4mdh6fv/xKOXbUtN1aEaUACRSu1Zt6ebOsAZYWjul
eLgh6fKh8H3zIYkhhV5L70otK0/Ga992gRchYBD0oHS7Q9r48+JvDamzh84iUr7JJW/ifJu7oVjT
BFRAY4ivzXFsts3H5+gQNF+ZsRcd5qmTwn4EyVl2oql1w04uA0vAUMXiJ4ov9JW4ZFjJnqnFS92A
2g9CF144iOD3vzRP/5cfGtClPvACLrM9w7Tcv/7Q6syJZBqx6aJ7ZnRHOkpuPZbxLL40qysJZPcl
CY5X5m4oz9yBSbfo5nbcGyJe/9VHn8qw2SInE083ojDU8Xo9tLKNVqE083tiNKSOtB1/gjrMOiBc
ALkmmRgbiR/VVotWOZfej0K9yMzWLs8xpOvPzLBwLQBeAt7obGeObyfukotbHcSIlKxdZIGZLmp8
e92CPXxrgdcI2V4V1wKKNoEVFJB0Ci3VdgZFUZlf3QxhlrkFPuFpV0dZdYJwaHVpTYAFaTOndm/C
KqoAIqPtvH378NClkYsgixv02sl7b+R8+/1XhVv/9ruCwA8eBhYAHwzMo57q//RQ6HttFLntjxfA
MsNgnPyTx0ztyawa/zT5dhmUfWR8xSbUWiF1t7x0Vlo+uqb2QvYw1vhmEtZ0wCmh+RZrR3vojK9I
6Rv2MjHDDXm52H66VeZtoq5p93ZWNtcCuJONCrQG1ORsaq6xKrrU+txRIjPv3E2IINcGD7h644ZQ
vtsUURntJS+t1yEBLyED2KZo3PJF78DVqLxkPWrQisGgsJvejKhpkRqcAj6l47mz1qyaBbTkFczH
CWzM8nVj+KfQ0IevXaeFQeMN1jXx6/gAxTn8+bGbvTeMCrlj1TR9E3FyKNXDXxTOyZbFhmsx+ge/
eWRunK6E3xpHahpM2tcx73EwCjx6UPt5tEMySwhJp1I7aNzDiXlivsky5D9UBXy86Y8ElUFZVIUs
H12FPi0+6NoZRVbd0W5xKWjfiJMIbw3lHhFQh4VHzfb3vx7bs29/PZbrAqEAGQXLxFuFXjmffj3S
TL00ih1+0YC4CyrXt8+OKXFLMWgvt5bxa1QJSWSiTrJTs+B6fmfF+ubGTk0q4qFv114ntHnev/Nr
jfQw6sgoEeqTl6H0CXKESJCXGq83droGr/D7Iy+jndNx/2ipQs8RG0Pmj+sdR21ElbrmKlmpTTVw
TPjHxXbrQ9Mt3VRDsuE+QnbvPhviJ9xO5vb98/7tVJ8uYpnrZurbTyZHurp5dnJfrjsHwWyuPnux
f/JbPmWZZrGNWvLi9m2zDfHVHVmaQhCOqlRwaCcdsb3Tj4uNajc2RNdHMCqoKaj41KYp5rZXJWBo
anEM9Xdz/J2NPgZgQKzSb7pjkNStKq0utgYDvsEQ4R/A3CEcyaYvbVaDj8Iuh7M7Tt4RcExo+nla
8oQwAHgSgRj4qaRTstYO/zBK4zt4U6cvrj/8OUgtUqpy7Ldt6Z2xhs/ARWpkReAVzYT8FxzYaYUW
X9LBORv0PJeqV3Tpe2/elwn1IlIcP9GAqYs/jyePBON1BOS2g58m2xGwipNnWlkgelBn1wne4qOZ
Qn7L6MznrrMAOSqrr1gfJrvUQs72IL3yq1m4e3c0jGcaLn1gGxzltgxn+D/TcESxYogsY183A+0M
TWdriIrj//qBsZsxd9TjG+a28opu3dsie9Ob/uI1pvsLgdYHQ0uHVxvEPJuhsFtwShf+KbeseJM3
ZvbGxnZxrTgkK9rYf/Gr0r6wxgMhTwveT9XKvNAC0dKEw0JXGnoAUHy1IT/qoQLpY8hJx4gb+wSt
8UCX9bQxB2DxNRm1c5RriZwtAa7BdbAizbEoUUGyOX5Gfr0FJF4X8vexNOImOKbG4g0DAQ4t3pFU
YJprSJykao/wWrsynGjTtAk/kk2UDKlv1FF6k3bAe8OFNsvESgBvVEZx5VTGkWqOalJt6ehU/nFP
+cdUJW+b0obJCanUyCBeRnZVVq4kawCwZlO/9fL2p6NWXZUxvBdTn0BVido6zvjqVafEL5f+UWRA
NuTAxxQqg4KKRqVG1JRvQe0RkLWVGeruJlXwlcURGYTaIcLB+/w/pv984mNx4+LBMWsl5uoPMv/R
DP7eQ38p4FGMgLcKFdZ34q5os/eiChmYpZc2dUtTgVXJSG2Iu5gbLAST1dzz/zPHPJvb1Fuu6VZ6
9vMyw7ExiGg1xtg9zkqHo4H16UYaAHMAqbEjADV5VLhX7k0fdDzkoYNAc1XWRb4GMsA5gXL1MLC+
O1CLCqbsSxPJhN2ximrgXJEpWNqRQH6IPm6k1VXVirhO3KSTd3ObqnHlFOWWqlTkiHPrlbC2II/t
xIFsNBvVkrBUkHE1uwNyXxyzuu2paLAp5w2wMg/Us3wOjcExdQ2A36DxoB4McSCYpQSFwKHyoCFO
KE2yDdvGCfUnqjs6dnfk7iuCc+RAfXaPmr4J3DArA9BGM9dcdX3/azIsfBLW6ztKUUwm0I9R01BI
Z6ux802reifVpF6TZ2JHGYwyD3Nwk5u/Gbs401jfMY8iyvxVjTTfu1T9zmycyEM9GlF8ZPwoq15O
BUJjyEMMqJ0huxL5XKqLCm7m/WaIHAQJlSfZhiKJ0i21adLFex4SDv3690szQzdul2a2jyxA03Sh
22gwy1VLt09LM0+PNRfHEuYZ8C3eHvyvOn+zvCpY0KU3oNQFbPpvXRAb1g5qktjEXduG0A4O+yvO
lsS517MW+c8+O6VseMi7sX0kU2eWYuN0TbehJnX8zaAilA/kQEWjBnlq0DLRx6DB7qsVFuzZvO0r
bbDPicz/Qfu/HEoSoE2f4niF53B1IKNh4qHPx75Hclzua9HmX2Q88LZheF4eBxL1IDh8QUh4qprQ
Vdt6Ni/xQisQr0v9X3bpYUUg5KuIQKNgghPkwQLJ9zaNuujUgJMQ+pitveOT5Vx77N0BYjXcl2iU
NUJwg/+jc0EujUPkCAh7f8WGHcMO4w5pghBoXWKRGU/Z2m6wQ4yFE42rJUA5t1sTMV81MIH49u9/
QOxfNoa279qur7u64SH3xbw5LeKhaCvcuv05YiD9iSxk+K6qqULOq8gCy4rQ1KocKtSeX4D2Cxkn
YPouIaSW5faajFRouDN1HC9N4RrCrU0QCsPaeI41YZEEHr8VBbB4Bw7lrpimgJqQfQVmSBXkvXTg
j9BeyWXpID8asUwVK+kuvXSKb2EjEPREJsrTkGiQV/YTCI25LhKokJQVhLqD/LP8DYwI5d5B2C5o
1PFr9yGZQjWyIc8k3bmaeCIplcX+d76fXLLQ3PZDP624lEkgm1w/la7tf2msP1yF+8ugTXosPETs
WumNb+RVx4N+QiIO++IUf9jKq5KAzEUOAnLkha2YojXFXOSFuci8eNEgmssA19bp978Mw3ZuHy0I
FbuGZXi250OP3rg5MzBBGNnFzO7O9tT4waSYtamIuQFJQRccOYuNarkcA1Cw8Es8hpCZID8Db7lP
ftiB5fdeLXEg1fBL5yfRYejsZiXKLH/CvU5hdgqf+9hJB4nJ3R3ZgM3XT17Pv82R98mtX7Xa0k7k
2xqg4Mnw9a/Jty6q6qk4zZ5DHLGgq2trnqfDEu/U8ParnwJAGcgkf/M9sEbTPHpnTrvKbDWw3Hj1
Wki7OTSgSwew2WAH6WnpF5yz7ERlym9DF3+2l0iPIjsri8925c/1dPoWZvKr5jRPrWNfkHrePmIf
Gt77hnhNcFz05jae2Cn2wW1mtNWbFdnnd1AUt2zAxqJfAqQNZ8LdqNYUReGZQDkffc7Umi8fLYLk
fLQ+xoFC8NMsNOfHOLAthGdqFRGfPyFPAeyMIoBY1VT/bnAG999dHl3sxyWQ58flTX4TjEWHhLDM
c5TsvFl6EIz1tavWDzmUmJ3yKcKuCkd3bflU6O67beldauSn9Y31H+4FdnvUqQ7VfcfzDDwqcfzh
3NwK3QBwfpQP2bn0kDFmtD2W+RSBmsNSoC7bmXY7QQjhz/iUxSpEyZ3xpE01IhDIPglAmuU+a1qU
nnFn/RFxx3m2pR8+tO649ozMfWaqQFo3NDlk/kgOzKt+ct2tznNrRNJ537XiQK4IfQLTGBvRlpqG
mcqNaQ9fwVOSrcBmaD10RWc91E2T78ZYA6xW2aho44qt09rrNotN68I0kLHn7RzHefcDxPeX2THn
2FkeDpoBad1lYVReaFTeFPmDwDJIfQpZcBJXnQHavFtmsPosOi5XlDpODIhCVBwnHamgommce6Ta
DeqslOM0vJi+yw74vSbMXhlPkn3dJ2JXlbr5loV6QA5QyTbXo4OsgxFHLY+Wj58NddCUnh9oWoyD
6FURZt7hPzwVrdunommYrq6btmXbNnIDdPVT+bTgqvokGiHCpJ1iB2zqSxKJgyifg1jPLFi92Jdk
khsb5Lnbte9HSGFBFtsqzqPpE53rkswTC4gT6MyWc+/SQZyxZg5JBBq7dFgA4Rgr6nGSrEUaaHPf
EnJZ6EA+pRxYqUZVbaBbt8yO5Iq6NRwypjuqQm76EJpRdMS19UedYT2QC618K8EBFYjEKbai6y8C
j+5fkVPfVFTXyMvm1zS1N10jLJPq+osPYiLZynLGal9vXFaVV6Jr9WnlUK3JMjfIXm8MLNOvf7EA
scZXja6AC4K1QaFS33PFdUVFMbnGiYPpqCU2K5zLgpkk9cwfldC8/Sc/NcwDyHnTG3EXTD7QyEZd
G5shQRKUJQ8Lj01Sll27Inok4rVZCpXdOQ3ltld4gbCs4ydngJ4elneAuaoWFCv2Ic55cCd3LtJR
ocycZZAyHIDhr1dUpaJQRqr5/gTSC965m9uOXj79/gfuWjdvfdPw8IBzXGSuGZbl3EYK3GYCm58H
MEARCZwQIaH9ZRD2W8lNtwkeoUKVPSfgRHruCgO5tA537lqry59TXgLtyCsHfCdo6hoUKYDBzAF4
cpFY0THFiNniUIFnOgMcJK12FMShArLs6Smu+B2t4ynMQ3a9FAckMqTjg57xcOckndaWikpnE2u/
xhaPJTz9vkcOR3gX6GMkLn40qRcb9u/tR5A4/dNjjgeTB1iIHxLs+eY4DHiBDKAzEVKiyI1vFcZp
YNnrSGd+vdUZUB3r33t5OxqnDr0VQ8rN778FnKz/y9fAcE8z0zCYAf7jfwmuuZbjY8mPk5I+tSek
IYKZfAqitG9i8CLqFTJ0Imf8WUmdX2psqZ/MLN+AqxWyPoAgPWllbGEr1vWIvlRYuiTGtBEs8h95
gZz5sfAsSBQ0/mNaav0pxWIK9Jd9EUys4lBDZOaenAsdtINg+tn3aTUWQd3LfF0WUbidQt17LDPL
2QKq7enfp6TQH+ypb7cgwOv2UxJiNQvyjAbxy29xXLY4ih5xMl4P8g25ZKsMe7TZvvhnOONZ7H/1
p3mKLv01+BDQoHxWHVrDOxsnQ4FDuaxLm7qLHIx9Tm+G0PEdy1PEUTiygKDU5KLg2nAQItuRiToX
NzPDQxOIb/iZCZK3/c5P78Tg6EAzorCQTHPphP5c1qI/DBkvd05hYZsaRVO7YpnenHyqjm3Gd52s
v89NaDw9iKmKtjIDtf9Kw4nCsZiYfsR2ATWbwUjtT9VPrnP1k8M8TE2wTDUPpZ646SDwUgE1WVbG
XZJ0X3sZW9uWt+BxMqWGknoAhjTuPrVndzWGarUFmoYBD67N3KTh8yQQKAUtV7n6/U+fMRU3/gxg
cE3LYLrvYU/qGK7v3mxJW0fvB8sV8iwzIElMiD7jTCbxxR0VMs1KqB+hyFogVFZUlUa3GQto95CL
lnflnQs9ofdxn9qztxpNnkuzCcN2a4davMoV12OCGOJGeJW48tEQV6q1HmThRBxm65uOCTxr27jE
bo06UvV2ohrI8gDKxLYPR3l/TpWp+WIZJkdujU/L7OTBoKl6Kqxp+2kONdLFRu3S5bvFnaahMfVQ
BDlouqHGnBp3vBjHS1XmCSIcAk9FNwc+SNkys8nMFVbIFcDCgD/lBkIeIpfWr9FJVjW3bQj8FE/6
0LtvpQM0BqQwxvtxAMS/gezcxojCO8QWG2td1+IbHwbkDrv4te/+ponTfLmHsidWIQA5BJqE0lGc
l8ZuZKaOtYySX5/TidsBBOmQ89t1lgnymHyF4Jl/nT3AUmHsunLSV/kYsus8QOUlu2rU5HfTrgX1
1WWaU90t66dH2VIQB8CxgzSKNQFXwHWMExvCtlB76Z5hMZnVuVsNO4BuBf7FCWSZoN4EnQkTa59y
sOZRvlfdlQjEfW3yngUm8KRnzwRUCNGOet0n0/ijM9eEi+2Ug64coA4bHgwe+XeELoSkobdFVgAe
wKNCES24wxmMOEFjE6BpRCcVaJOKT47xR/ciGAZORszD7Qyp2BDoCgp1th5F8asWT6Cfp5Y9waSK
joIQswsS//ZmlF3ZaHmPWV0kkEMBgF4WeAmMMqs2YzVMGzlw/5FczOnVwqtilTj23nIs5yn0bW3d
CID1K7DGPMUIrJ2GsvkGsiaoVhY9wmxF0q155brYxSM5LMlA9Ib0/+k4uv09mWIGDZtVmXvt0WbG
QyqiCTEjDwxlvGOPyyiqyc7n4KlKn2/sXQP9CqSavXyaEontSCxo/S/0oSWJNdV44By6rHgj2zyJ
ui6I4vQHPbW/OnEE5qKmARzENqrvvcpUW9yAWs0Ovh3+YBWLdhlI8leOih41KncKzP3I0dJCgFs0
N7ixkwfZ0kQWQc/AF+hRGhYZY5Xa1RuQY1RjyflT7zzYbd/HkTMNAyzHC0DmViAvNUG6flP8sCIH
wgV5p7+0cT+uEULQrsPYjbux59DMFdgvgcaq2nFE2+7HaGzWdhtGXyp/gMxUURo/oJSyB+FMEq+6
iq/SbND+YIX1lg4Je5PFWAdumlcXJN2BIhCMxiI060MnrVdiJ6ZiSROQLN/qOJI+kb1vQrDI1iC4
CrSirTdLlsDcbXf1wQud19lvmU/NUnT9+yxOui2rHcVPdT+UyFb0wrnpOT67TMCRUqdNIdnK/ezh
1kV4idLusMRgtQ8Psv11jlqlYJRm+cuBagX2yekdsKY48gWyVk8tZHnlXjbbCHLr9SOUySEmsrJ7
6YOQUXEkDpa5QXZGdtT83DixNgNR4twdKpJE1Z2P4GnKwEate/nZaJT0cpqbyZ3FcdZAShd5Da1J
3rgnSp0UIVTzBi3hWPog7ZIK6uAmCLPjCMHgaRhw4PqegfmnUdA9YBbgY1eknTNT57JnGfTw1Wok
ciUXltg/CWFxosEK/zUZnXr3adzM+ykx0FADZ2/ASPMVRM5ALdIn8WObggGwiovnThVeZbzG3BzP
FpY6z62NA2RNH5ChYbXFc21k+VE3WtAPKN826+LHqk0AJ0QnDfjrcC0BbD+JAAU3h2wTguBm3/mj
fAMzzzbrRv057PTmgrdACwoo2A3l5iu3QTWb2tkmLNWfkb0b5FY2nMDziGR1XZNv2G9misGM7eMs
nWfkasbSDd9nJDt9MLlpOZA9GfhGcRTTP/MkVunM5auhOdE5xc50ZXtR+WpGYb3zut7dUNOrrD4I
OfAI1PRTdgZDi/lAc4g8WpNZOhzsAGoO82OORGCrVWvuusqEhtwS7HJpv9sJsEPgpT+bFjsOfazA
CJGWS7Z5DzzmgEo5TvY6NyeIjVfuAK5fnHJdS+uQh05/KWpPh9RtNF78dDKPkd7hLFJz3ewqW/yW
kUg47swGUe11JgaOxOA+2mBdAQWQuAP/W+9FVypM5NPuy0bLVlUei3Dt5xJ/SXPf+8O7B2tyJPUW
qfsdTGPRYW7SWMh4GWvgUPCSVd59ksfzpFzrhkOPhzy5LXZqTu1/pza3gceAZmKNPIEdRH6wHIkg
en1A3uRzjzSvS6il4jJ3MN6XQW/6CJACr/pJJtsBICLsSrDrEZD1Rjp7lsmmLhr44U0ts6nuaj/0
j2xjgX30U6o03Z7vVry8mutIdy0DXe9QXuc8aLqv3TUUzsAjmjgvUSO0dd26AFYDJi3jVdLYHcAa
o7X3jaQ7y0JF3zQExmjzbPGuD1ykGW9TipYVRjP7LJtskNxNO2z2QV2v8NqpgnTfkK4Lf7gD8U59
WFjWqdYCHqNyA46gZn1AxpJ8Fsh1e+RdCqEotPrOkc+Dw89hlg5XMrmtGQX6WEfAM6AzBBJxg6Wa
u6HeideIibXFr9JJBahV0v5r00ustR09uhOiY196RwStI/uvXGhs1yJKuSU37kcnPJOj59TtsjOC
sOnsprEmCca2L8/1GLpPaQH+xAI/4FL3vGOa8e4xqoyXXuqgA0Ie0KOOw5Czp3unDA+dx0IVWlXp
G9E7yWaxmWbzaEaOcyKPzEemQgGtXeAM7wZTd15GT2+ffeMrNXrQ1z3FAKdTy8F38gT8Ihi6Y/cl
iY3wERii9ezpN/0jnki4s0P3WShdE/BIJMC7l1oyDZCxLUCobSKrOJ0G+S3VERSM8Ai7tp42XWUO
QYZQWP4LdhUvC52AiFK8jYjYavDAEB3uiXoA7PctFr1GZe0QhJ9WYDy8R3y3+MKFwXGUDTwkRG+1
R6dt0xVhHNLQvbcA5vsSgTls9ihlFj1VbfX/7KE+JXSgwGamermRSJNagWVYh0B0A0mbvgXlTDwO
WycdI2TG4SW+RrBCbvp45Pd2nCMNLvb5fXcYm1a7kpUKUTBro5tYdL9PpPwlh/pmUoEIXLVmPx46
Ow28t6sOd4/YSO5+zbosPtK0s5/LxXEw3NfZo0wya5UPGmQLkPn5folD3YPaUk0AGov3S5zb2lF0
iXZdpkOM3NrUo44AFA3Q3HYn1EWZ2Rito96rdprov3kGXlUlZLJfVEuvqk+tNNaaS5Ob5ovtjHNf
E/bWi7Cbvxv30QeGILFKuHboHA+/uXb4waHpfqIWxNGjvR8iz5iaoyO+5D7CErXcFCEOhaRiKOob
AS5vpUvfq9RX6UjcR0x7ZhQ3q+PpR9rk9alVnTzK3iecewd7kzAbE5X6EBQgINy5JZ4jqStnRsuF
29JvOBbOZXIi9kuyVxZ4A3ShxxsivCTb1GfjneYO9+S22D+GZ6GGhLe8HLb+OKRQPZ+0r8NkvtcW
202tnOLo2wS2snmEXzdXL2/u2qm0oTsrzS/IC4EOgjY+In+yehHjq1dn5hf16r8vY/2pUz4gs7Hu
MvBLrFyXF+csNpoNcMT1ozDHE+ia7VdIn3kHGUfYkSoeXW3ys7URAhJETbROLh+7x7zukfIJLmhb
T8owoPybEf/z8CXqW4SxYz8M5kyd2irSvfRA4OgB7lWBJf3sqgsbdAbYjxs/unapvfBuR1Ye1w5Y
M7QrtRrwSZ9iC3nk1Mz0Xt+XeCCvqdlGubHBH1/MQwunxGl6UupHz6n9veZikwneFtNaASyPBUUD
QoERpNEMmcTTCDIYCPFRs7ZGdolN9keSsnGPZx7yfCCgcewZKJyGuhmuFnJ7rxypgrtShzxyp2xL
h8RXCIFrMGcuNqpl1dCsDRBOrm86fH2oA+m32ZY6ll7L7hUbMA4T6COpgz4NUaIfLO2qA9kT15vO
PpumjSO/hgAF4bftFSeqNVATa1dUjTr0xAyH+Cs7zNPAmJgEqzKM1E0Fp26q9rkTB8gm0NaWLgBd
BCFz41fOnlrRIFPwB6lnN7Wt0WN30RStEtVBvRmYuv4DaMj02O0Jm8Ww2/V1x2EOQ47OzQmb57PY
HkqZnPVajKsZsTNAQxELvGK74HNaAXr3Sh8uBM+RSO1TqlDfFof83wwCbMXdtgjEgqw+ytdhhkTR
hdMZZyWIssQ/FwvVFtcQLOr+itxY/NNryoA74DuSZnyNWi96Ln3Qnk4jss+hpBw/Iy6ig6JdIlCt
eiebhU8AGKguMoBoFEcbWmMfyV33mwzPNI7/rnKHqgO7VK17phaNgu7suWdTBsSAZayGiEcgzcdP
3hmK8FiD9fylgV7mGhvkZN+qJmQvkd1rg8SNnA1oqO+tQjoBNUcdEe3EHZH3ppzLxqyuU8HvZ98G
WAUIIq7wAImGoMvwFkO87pE+ZjLyl/9L2Xk1N45zYfoXsYo53CrLsizLsd03rA7TzDnz1+8DyNNy
e2bn271hEcABZSuQwDlvsBR/uJOhvcZvlsd+cpDXsUN70aAOAkRkxu5c6HPwSA1W059NOQpmSb+M
KrXzMRj688fmv82tCpjySY8ltq+ytMdq5jEYKuvgRU59JiHWnEWXlYXWIWFXcZb9papfury2WeVl
Am9Gd1AWQyLCOw0BBt2uWJ0nnXeaxSGMCiwfRveXDLj2s1frkcT2s40cuFzk9/xrcNig5DDOare6
QBBdIB3JEH+VUpGyCxbTjdLUxUmCEpNmAqSbWu3mGk9p/qtsVXWsnY0WApvIw9mSIy1ZJJIP7fdg
k1OkSWGjiuybDMpbzdv07H2WXRFmJ6srxRenmL426Orx9nXTCfW+7NSmkbbIBX6kJSl6GZAzIoTU
P8zAJ3wCFpXZ5OBCdSs1XklvsNjynqBT6M9t/qHx94gMq5SdDPt7zthED9SzPbxcgB1P1mC8avFU
3FQJCSBp+sKGoNjpRmMlx3hWv8jHv1wZwDzdKLbqn2Qrh9qylgfZlAMiQi4B5CIBFLxGlkcNb2RT
nkHmBr0mFw2/LydfAcm698vJ4Igv+sn1uW9Y/JLtsOdXGWruvmvtdMmTw31y4mo+Zsb4TbaMPkOv
0FRnFGIdfx8pU/TUK73KAkuARUTTTLLyFLK4yMsOTFoyR8fUQHLemLPoSQn0cjVl2bDtKyV6mms8
CmKInAs51Uiy/HaaxhWyZ8UhCIGnVOWA24YSl7I5+TpZFiXPs+1/1z80WWH9o/7h2I7mUYFFvkQH
2/kJYWCUcamRveAhHSjljaGzdXFL5afnKxtl6BH7QJ9z7MC4Cc4s5GUTZvtswA5iQ/yD28M3U/GC
r6bJ98tKPeulUWMyDbliPU69Mq9yMD3nsuqDTek23V08+jNS8XbMw7vq9kE1BzeaZ/YHXAjiXT+q
JrvPvNtMilLcA7YM1kYdtkvgr1SxWW4unXrsX12gsmAw9PK7lQZHNDinYFF0D2pbRmjaDcG68jKU
/G14AoZYcmm+IJo5zTPl1WKV+FNxnto+30RVOR+VQtF24ag1lMYGtDzmUduaQawgP0MhQk9Ydaet
Eexty9IP8Im9hebX+os5OtHOMVqFtRXNUQVEnHSjhZ8qTezVoWaSNDvIpucZL2ZZ6SfZit1ugbKl
+WTXffJYh/FGdgdGXd7N8BwvLzAU2g1+lmb13bJMpDYWrY5+HuVN6kxdgiSAAGB1XmwtCnuuDhLw
1PxuDiFpV5KMj76fnbsxG1/TcYAy0c1QJpzIvdWxwVmD/ku+UBy407TO/kmC60yJfXj12RWse2RG
b9FLcG7tKNVWhoAaDvWw1bMqv58SNbs3oF4A5Z+wX7bJA8A4ze4VD01PA0+OrWzK4N9xsVF1W1Xx
I0ym4nGt5FBjdAuXGNk0kW2ATwPm+joqIdiuWqMVo0TJrXzuhKayNIIyfJStjmXqtWXPwarEseXg
JqoJEjC5yMAmJk87NsAuMs9Dfjs2hr0axyz/pmr/zxFx6faQMEvv364Rq7P5P6ryhvYZB2Z71L51
0zJsDcC/63yivKo+hFyl4sK1MaBgeCXxS6J/lGjJOnbj7sL7b3TI/xdGvxy+0P3lJE0z1Bx9BXj+
si1nssPvUAP6LQwAYTlatmCRV74RqAdXHNhQzgfZBG8EQFqeyk45nFC7Xtm5jb6UCLQNjxh5ep34
6TrXyZ6pVOhnpAG0aNI5M4TkhcR1dpEBnjlK+p1somOX34/JZNyIuErG2emU38u4gQzy7tIpY9B1
ebrgQSOgyEt3EFsEf/olQZGj0dRLXQvaI0qloDyS4dI/RVQbZP+sYUov4iW4Umu1j/0iHrTm15CF
+M4uc+2o1KN2lGdCcuYYdmtvnLIP3bihziRTI6/fh1l9J0MDxcdcz3DugTKdRzsaHXBprXvKqJau
HNj2K9mUh7Jrsl2gTAe8xPMnSlnziuRUSmZ8oKlT74s931uElZE9GWz2kCawlraIlRPAkz2TArWP
1+lJ5aZbGT+lobJHH/N9uhaS/HCh6Oy7usecocOhAWGxVZZ2zUEFfT5RHGcVFdVWi2CI+SrD+tFT
poWSaP60MNiFshBG5V1OlocPQSxTLxeTffJa1zh5VbfSX2W/pjrNXgnMW7UvtBIVZaU5XA9GXLYf
mpZsqmNF0lBfXcPkmYy9RIiLfJoqQz6/howJm8BdW3kSLvpcV8vFdWIr240S0ysvLIemKGRRg2w/
u9fuIUlcA/qA2i8qV+0eGnHAKqdYqs6c7GRTDhQdTg1t+CAnCeeAXWlY/mLWg/7ShxuGuUhxRt3L
eMVCVd1qLmNuBQo5dow7g9UoXidN8y3RjRvfMutg4arsFXOv+xmooP06rBpeAt0aoe5G/SmqvGI3
swje8mfvApstCZggAUMulK8qxONZPA2K0v/l6b77lNXZvMlZw7LtIXQwXGVpV7b/FYWStXxwuFhf
tBRM66E0nlFTmO7U2v3Sm73+bCeoJLOO+HIdGz3rS6W6+rOil9D5/478l3kiksczXKgm3AaOSTHH
iaZjjBwnxDkk3WTfdcASo7LpIieMmZ6PMBPMJ/ZqYnIXKO66qut6rWiZuwF/5dxUeTVA8YOyqaIi
8tK02re2Kf2/uqhchIlp/vBQs4OUUESPvmGf8n54Dl2UKReT0rFiEIdQM5qbaKSQvfh8KschdzU3
iRy/TKqC9jLzOv1DjDyNkJv475We9flp4qimaevQLzxbc2BYf+Lu9JNtIeTjNrctVmSG7oY3udZF
i4uehWwX8/h3u8pYVpdifKJOdJYiFkYajTtomItaN4ILE9VVJueurx1cD1N4qiYey0jEe9VSiQaP
taMC5XLZmtbmujNCVCVcJImi8IiGr5X5cYSmWDJctlJAB4p7dCnZKNlHI66pngjXqk+qewjrT5sp
M8oLecW96vFdySw+lnG4ojX7JjbVw3+/l/9IaThk5wEeGJrtqDhqaJ+ezDqKLBqib9ntu4aYlqA1
dHmGuQE/vdzL/A3Mfs9dTDMKJ24/vT+l5KOL+sqNPThIOZykwI/vhv5twgNtIWUGAj1JNlPZkBUT
4kCNZ6BRwhbwbvL6+eWfkzKEYJZDOBa7QcAPfR2i86AExb4UajWyz2qU+tJnNUjWyIHA+COuE3Ov
fW2p18hOhfh0QcJ1243jkI/0guwBHGFwl1ejuwh4f96yPPEXjeG6VFrb6mGo5hfZ32WptSI7md9Y
TVa8el25HDrfftMa8Y+R09zKpqrO7GKt6NUL1eom6mJjJaeLl1MzLX3okzC8vJyMr1McieTLZT5Y
z//+YHmQfEpWOaqNhKLnapYBWeIfejZJX9mmA4n51quHxeyZy3d9l1iPTiNNqQYjfw7e/6WLL97y
IgIjI8Q15G9IzuSXE59EhGwNFRhkPucDy+niBt3rZKOD+PqCdPjOZh/0w1DR8bfdoDrHY01E0Qj9
qPyLHarnOaya81BGyPvr4U5+cWD5qvxqZ14xLpEVx7IAs0Yz2csmil0fJmlBvCsMRVnAzG43sS/Q
v38eGg3ey0J2YlSc7ax2OP5b3LWvUvMjQEDT/koRalhEwlcltk1jV+XzF9m6kr01B+eVUAyy5vqC
/0BxJ7uuYXLmzOCl3zfOIyCRhdvdSWsHd+4E5lKp76iuGbdqaYyrCvWF73NyCWiA1i5Du6rvQgeS
xn8F2H5V7mfPW0XA8NVs99/fqn9gDB1DQ7rGkpoWpmlYn24XOfmbdnK18IDJC/W0xRD1N1mXaC+t
6SzcWO2enKSYH/1YX4Wlob4ME8afepV/9+NKfWnr0QOskKO5IeZ4GYxD10lqjE2JnarMX/EK8e5y
RQsWrWrNI/YuzBUbT9X31dPvl1N9Z2WMGGteAdFRMc4rD83e9bUv9XT7hBKY7LlipFNV/xgqB2Ro
MyxlpbcfEAS0TCiP/HxKbDhyEyfBvlQbOJ7gEuzKfGt77mHxwP9CYU72omhg3gU9uegB34dXYMPa
btbQEJaj6Z+XKB3tcolOG+UlNHHhyFTfLyHnqI2jXi4RCHTE9a9I3PrXrPrB/oqHgpp1r7s2oCAJ
lLpCqEJPT3k4mZhmC8zVdUAPk/+RiHHFd+BjHsbhueyCvDY8zdZVjJYZ/8D0sKvQtOdybm7IN8E5
ECnUTmz40ZJhcy/yrc2fTfCo76NWrhofgpva/O6pCM/EpZmvW1VNN4HvWY+e4iMnbyav0IWtRyTZ
rEdUPI6O1SI7KLqwdHyPl4OJh2xn3EavsvU7PmeZcXe5YFUP2NFMaEMXdqehhe9HO0ma0FMFsNZo
fG3RDTnV4iD7jTpvZL9sDVZa3nl9tDRaN984g548VjPbmSTW4eWA2LBL0/+VTWhUqFh8+L0wOskS
51FXEned2D2pic5RbyjQdtsM1X1xO0RAxJ7iNyObHnLM63416dewiLO/Rm7CC8to4pcUruYq9ZCS
wkYs2Ie2o9xjq/ClLRUHRrsfb9RIdbZFPzpfUthPSj4mT0FsK//jIzc+kx9cDbaj6ZiWbuueqX5O
vSXjYGpzToXK7V3SQJNy7DQQ8WnYquspdxU8Ium7HvxO6ImZ0c9rlzxTSPmvdED6q6GYXgY8dP7q
PR+PVwr/C69sVm1s+z+nWvvqB234po+sUMAvm49zhKFV0zXJqVZca9t3Y3oI2zI+TKGRkfwHMln8
j3shacVPX3SonYbq8AU0oHqyePr0RU8soyclWtQHE4baLbQAZ9eBat23QRHcja4lVuda+6R4ZHLR
g4m/qxikVVXZkRcr4xU1M+VHnkFR0RvwhLqhqCu1a6pTbpf1bppcF/MXpzrC3zJBN3Tz48gdcxFl
OqnKmXyVvFLYsXnACfqvuchCVGEs92UKrHJl8Bbfq/rgbPU+7m9IxunwrKJsYzed9eAnmFD5AGK/
uo52sjILmTBdue9dP/zlpdn3MFStVyyt/KW8RIQGfH3il9hjJTBO2wJm7fJqb6Xo1X/0NcIBSwbL
uDLKANwKay0o5e6yqkMQFeNQP4BRtOZaP/tmUj/Y3Mr3iYonpxwLx8m9S0eyYHyU5UtIpQOI9NR/
4z04VT24r4XmPfta5PA9mSijN27/E2Xbb37F94TtdLR0qRPdocseL8Ms+npdPBZNDwBBT77KpaRc
O/7ZlSdgzwqk47dBWC+LSuW7+OdZbCRQ6caigmiicfZhdM2+DSyMXg/Ng9xGihbi0h9ackxuKvNi
XpsiUm4qf89rxBZTjMl5cqyk9f827/dVfs+TVylM3dt7nTGu62iaDo6mjIcyV9PF3JX6pS+AeImV
598HGXdtyjPZ16eIR5PX3Q2YuVRQDrhekY4pshC9vr7ETdVPV3WmveqM+YMDyWkbhWFDFoFmP3v5
Q4Ki3TJ053Yn+1rRx09g4elZeS+7yA+Vh8hsfshWF8QwAVRN3aKmRjokwLpBZK7kQZfJKnnaUGLc
duSJ2WCJPFc6q0dVDst2p4XA1acmQrdfJLiu15BnQQITCzGgaGtCcdqTWiedCBb4aEOoOaCnbd1Y
dXjhnhV9Ekz7tivVTTnBlU88A0cgpy33k1EgahW46bHLy8fQxGsgNdzg8Roh+zIRAaD4UcbLA/ed
f71G7BR3ZL2eOyuKvhtGs3Li0fyC1bS1GVzT2pW1ljyXfn6WASFuXItRI2mfxw66dUobrTBzDb9X
WruCEmV+ySLdZk+DUgmLD9h3QedvSLkVrCJpamYQPWZgL9w6A4IuurgrvkfIQdn3Z4S8xmRaxQrw
eX1Xq/YjmFGUHLSIFGLc1vcxeJqlORrud5ygSFEgMus2cFtxlyox+hrfY8sptG7HNttFaT0uJ4c1
uZm2O6UIlL9K0wQp6ldvrdeGqzG3plMDN2VPFbDa6V6JK5uYNIhJLUQqPAfbBxvAMx9MkjwVSrZX
c9v60tupv02sMdzUJBkR6pu/TrPioKNtl2dXMV9lNzQsBUwjNgOYGJ28dFimRuWc9Vixz21hOTdl
Yf2sUbmLEUqoweujW+m7sbsPYTu9Jbhy6ChNZea81zTQySlGCG9qrf8s0tK4V8q+IV/Qk/ESYUh9
WysDmcE9LLaIyfmc9K//vZrXzM+ZFBcBFIvfpudYOjIonwXqfMvHE0/X4kPr9QYyAtogXA/CdI2R
FuIblK3Wbji6P+zETxa12egvagu5PNCS8d7wQhhchtkc/LnnQBJjK0yf71szRaJ+psymZ82z2VEg
RKU8X0IyaZ6dfu4P1J/VRSKalQMUt7aGeOHlQfvcqt14x7r7VU518za/L9zgKGcqpqWc/daDrcfE
Tg3dx3z42VLNWTVh6KzK0ShgmnDo5qA89NFA4uva1rMIXtO1rVjtrWonQ414Qthry14oLHTRmN23
tp5tYQIoC9l3PehJfWO0cUktiVh5+BCLwfddlSpvODV5i7iOoPhkrR5uwiT2F1Qt1Yll5aSsLnZl
iFAbh4r7rXQgkxKEVzl72ZSHmcrKQYHIfO2SEz7FyjALJ8+VNaaqsvBrzb2fNOPYFFpx67J2UDAm
w40HOoKLTodo20AM1tw3pvc5jt8pu0pJ8Erp+DsXQVFqR3LyG3mxyxw2h8vAMaY7Tw28ezmAonC0
UKPcAJT1YLbwCVSJThjI4Lb28HBxRpN9OWyalZWhD/ehsxsG6Ke2QuZA4BkEzgHo/mXutUv2V76w
kI4d/X8ossodyccdi8s6jgUsCrQ6JeR/iAENMOICo53ig5Nl8G0rksmkkDP2qWGF7mYePXSClFwo
wlo4R6Ys9ObVhWCLdTcz/vt3aX7eQbk6iU1HVz0q2ip+o58WlnFkWSUJMlRyHDW9nYRXvCoN438f
ZDMrKmGqVJJiEwPcabqN55Y15fUJ7X4Iy3c1dsyydT24dnfOohBrZBElDzH0yGUdU76NMoNM86DY
5S6Hc7SIelw6ksqjgJsKzbO6HfWdl5jwPCO/30iulfTclGdXgpVpqn+HCL14OfrhIPqG0Hj47/dN
vDmfluSegxqPTUZTcy2Wo5/fuabxR3hGbXWT26x/Le6l1hqfnuHYCJgou5NgIZttBjLUqJG8NWzS
5q2AhubY+C4S3x1WNWzuBUJd4bGIWwr1RnZw8zo8yi4KcCC4ZdvOlAc1Gd1zWPredtL7fF1bnfKi
qxPqAdiW72VTcdRkkZgTjGMxmuKpUXpu/VQ15fyAdvPODl2FbKgKt6XgziibbvRDxTZuZ4Z1uowb
CBI2ssSnAljG5DTQJWqrf+JHtozCTjnLgKAvG4xEqv4gB6GcoryatuNGjs5aosHQytAwyJUFBMXi
FV6ev6kp7m8kacLx7XzZxdzM5Sh7h5uoTOuHIMnNRzN31pJLwe0MY0KREMF51jiEECSXaCMo5g8K
nz/jocRVwcOAa5Lk7/o1Tmv7QfKLDAQr1r2PoGzVGSu7TUOBI34JbEMHC5WH92ExsJiajOCtyOGS
TIDg9gATwzcFqrneZ/Fr00faoax1bSmnkzkIl0VWRyzIuvQZDOoGbz2xMVSCXT/4/FwHACnmgOr+
rGT+rouGFLVqdI8vUlhak7y5U5ndXLD+yEtGi9h240WteOUWcsoEqMA8q9iDPqhToN8r7fhVdmOP
1W/MKIUXJowu+8w+G1EQsWglKuzGr4OY7GRmv5HX6sJp65N0Zo8l2FdNai4VYWwdCu9rvV2ZJl8m
2UCROV2ZQ19vZVNppvwIzPU5UW38cMZO+TYMRnvrC1vtTlPXlo2C8zzF7I6FhEBVRsWdHWsPiOrx
6/ddZdVTrj0nQn1A9Qq5/5n33pBDF2rKfjsNuGtE7nSnWEqONng0mijGDi/+bI338qBgQXhfJPYO
Dx/39hKWRQYA+Tac1umI105hRFYUsPivXhz2u5vcx5QIK1f7baijvwovTs6YeOBgAfdlYY6N82aq
qBgGpqvctkbaPrpRc49rnfMW+RpCQLXf7bMx6pH+fZaXieLC2yqGPW5kMzB49z3NfW4Bkx0Sx8R7
YYK5FnJnXJA88DQywZW3Gbz8x6UZtGWIvyEyJcWiDVptr3UhjLw0nHhEo/xpdL23i3x/XuLfqT25
Tage9cJ7ky1z9NrHsHxWYiJlDz+7W9wX9JOcbJmptUjzar65hGdWjX1bvzQpsq5V7MkfSkGV0CCh
1CikH2WXagfjba4WT6TDVMSPEy1YywmeXWFt6JgvwWT1C7IGvEqQR6dSn6lZpWgDyAGnCIzTBN33
pDbGxwFdzFAUjI8+zbgO1OJSiZATaOJyrXt12O0xHdqGieNugjIu7opC/cdZ/Ht0tNOeN7uwk+ME
7HrJEp4cv9+8wDzAzanSkd5J6uBAzp4SGGlNPuBEY6dUhj8d5S/I3P5fIXWBvk/e5xhFUB+pzAUs
4moT782GOZarYk9lXuckbfKjnxr/ZvBJD7cu5Rzf9Z294tY2HDDMPBth0NG6IeR8e3y9RphlYJ/V
yP8cUVs404OP/1WPeOCE+oBhhGU67aZrSIo42vQIYk87JZBejp1d40LSWepbEzTcebpyOE7sih4N
f75X+hxtbz+f1ja+JbtwoOmtcHEZ33TFiPeuBpxXTmbzdUaTO3gclPF+AImxSRujg2/k2Y+Bxkde
OZbx006P8m1KG4BqrBWs58wL8aMaRvZwodoeKEatpnHa1Xx72N+RBe3FocFOC5NQ6152eV1VrIDh
NluZ6QSENh0mB90Fa9B+OJ4Tr03Qg4sL/7gwdqMtjLRGuMmqRrrDITe5u1CVfTQdkBjYWR7KcwD1
USH6bTtxaWPWLtC6wqUC50QYTcaQbtp2bvh7hnh+gWsJ/EHApBT/QcPQ80kqUebGo95N742ofvSH
WrhwqXr1vWwGo8Idx0nnl6grypc8g79jdUZ4hFlnvNYFcmWB+dLn1nhn98hKym4HVQ8El5JsMxjD
yF8d4mNhcIuzy2m6y3JNX0Fzi1eyaYo+eSYPrTndD4nn7dU0Er4rYjR0M/+mDqKbS18NpW1vwRHe
ab6lsfplLx2F+lNLreCpU4aMCoHXbdQ2hnRlI0YnAhpsp1cO7OjbArbMfQ+ndxxjnsZK1T0O2dCt
4amxUe78cafpTiSUBIdbyCcqvmhtca4aBel8PHhekKrNeM5jCj4Lgl7c5BiZAf9yzSz+FaTKi4JA
9JuZxukySwtWX9PoA5pi0RAl5cB6UFF2wFT6J7WB9zooibWSo2gT5ribR8lCjiZK5T0EPYktMbUX
h9Ax7vuACgd6RANepmRxO25bxyS1DmlfJw+TsKI1FYitVYOagGxeBlwcteUE2ScP+ow2EzWgO9ka
UxzvXG2IFtQtUW4FwEAyP6ieUs1E8waCqV/O+s7JC1xPBcHU1Nq/CutVCy3/0c1tb52hRnNLIsq/
YeOAJ3OtWWfwlvXSLIrma5x3t3iNmL80eDJdnYU/BkD6C8UMzBstsn9YSms9Ot8LlriP8twLhnQJ
5D/bO2Koj8ZhH7UFGo6iWQ5qt1Q7ZUTFBL+owdH7ZVmyD70uguWC16w7XMBcVFODHH5zUEITx+f3
/SyibwByCsAgBlYrz65xf45GZm0uzLBvtk7VmLs2VU5XHxl5Jj1jpIUMynnGvnasXZBh0RXVWMTj
WwpnLDGyP9q93zjrxuC1Paw9Z+/oQjU9egO7bujawdFO5qJZRaid7GvbOeJb8UPz4/p1tOYno1WL
x4L3+5CwcMPUXojT8C1RB273c6tRh820cIX9aLwfgCEsAbUEHl+DIvxqdhBmn8dK/zY7fts+IsqM
g5DXZYimUL03Aiwf5tI1Fsjng57vDLBauJ4YKB0yfEnVXvukUY2cI2PkJdwIw61AmF5XsQ0UX6DK
vYoqtGFBJDBcK9zZOJ6taj8zD1m7yoSvTinuaJ24gX1qyoFrXzkCY821ft/gG4729KA8e4DBpd6O
1SCs20dGcDOAKbv2+xNyvNd+N8x38i27xnsWUigNt2b0DE9StDPwEc5wq2Evu6SE5+/+kQLsXnbp
CO9sVJFTQqUqJvnQBpi96MlZs/RvfTxVbxjEpes6Dep9IrNOzWZIsUpgTZzduIo6r0YRxSY5Xoyw
fuoajXer1krS3Vpy36XxNzJhiIbWbC5UCWwdW2OhZWF/kHh5OSqbfChIDYvg62gqgicx1xAYfNkc
/Lpd+nweS7kwjZsG4dMkpBom1qkz9ZaDXJjKZqGCPLf3FzEtRErTRZFn3iENSMbVBQIoUYUQBCqq
1mEWB9mUhzKvykU7efM6BW5QL64jMlBOSQMeuXFWmKwMjVKt2XNhbvpqgfw5Kp6ycECDruyMJaPE
JsDwPJpRHEODDYwH26YYLjAKfdTENwIEtJJRqKdUqzKu7nF2ycbzZamUqK6wgprzY0mafA13UX8C
wNUuVKX3fnRhurR5mv0ywGeppTm+tR0WjWNjxWfK7uMW2kqHKXHxDV9ei0Q5+voAyLAjm25tdYq+
V9E0rKhWCH3sqMRf5u+ApryN4iH+PpvNHwF68jDONncVz8sRuSjypzDpT/JbqRpo1v9Lv9YjT8L3
pjg0Oh+UiJffek1pulXo8qQpfHdudChlbnQ7KMOB7DNS56LgIytBostIC+j50m/od3MW8KzEary7
i+pZl3X5cfQztjDUUr8jMb1QBZoPYnILKrArHjtFGbYwybu9Vwb5bgoyG/a8VdvYu7Waad2Ubv7x
ya6nwyZvVP1wfdjLZ3/CBggp5OJF9huB8fdjHyqtvuRRnq7llXInrbgBm9NC3n/cuWd5hzvm+lo5
+tQnb0T27zjZlMGf+1hioisD37kA/LSfK+UbC9HmdNGkyETfZLj/2jcIvZWrqEVcFerWNx77nG9O
73rx95aFKlg3+6c1jUjkjLP3GNhtsjUTQaS0dfOEHv28tNxyb/WWcZ+B41nlU9Xew4HmKWonSKyg
q3oDhEdhSzolJyWFmVDADXlCBMhB5Xpqv7aFfq4jsYTWrPc1Sd4Eh87s4+/dxH8WhoPzPM7py+ib
KnrTabeVEPmwxfGgwUVmK1eGsilH5drw2pQA+ib23oP/v+Zeryxf6Do3/PPPkK/LW+jeXRaeDUlD
wH8Naj0CNgG0AudEUx/zI9SxT0iKC+RiJLOzBIU9riQqwwP7cpjMdtc0ivU0a6TMqq48z9ZkPTU2
ajG56423nRiMZyR/+nZWd7KJbjQ36bEc1zLY6wNzb/olWnNirjZk3jFtuYOLVhvn7kPqjws5U76U
sAMe4Oe++9zazpMntvOBxU5enrmp/a3szfTG6Ut2/ZZaK+ukwojel1kA20imI0Zum6ZXrRtwS9Yy
sxq4f2LllTmGDWk3x7DdbqIX/Nv5qqEOQkrO3qeJvbq8ezzsz8002HCAAm6GhuPYN6HPKyT6HD/m
RYv1u+tE66LE/J1EJpGpdzRtZBXKYNxirZDcY7TRrLCpzF+o0hVC6aL6gbLwZgCEApGki1YOINSf
hTei7xfqyWtcKcHKwhv1fnT6cCuKFodBM6KDvKbb4yHdKJ5zm/sJHGubrNPodvpeq8jkUGmfHyEj
VEh08IPRsGQM9WI4Z97sL61WOzhIddyZFa5hul6Wu8gh9yUdw+RBMzHzFGwwJSyrZy+x93Uf5GfJ
Qh9UBPFgWJ0l03zQzMsYYs3VJmrhdKCKGKxT28oOc2DqZ9s28oUs0tWe+xP+kv9gNEF54zgD1WS3
Lb8pGt4BlP/UBoIOqjpno2i1y08KRQnWoaIpv/iyOU0qTfH4vTblTwq1PXelhm21KWIMmgXQUrrw
VZF99g0kGq+efDybYOBM4e3FCVCEii4NZhGkX+99ouiSE0kZlqdai547BYKfbddDuNSbIt6yJ/uj
HXGXWCg91TMl3ubNRP4tn95Pfvd8PFEK1YtZMiMDYGIBn4y4nuggwRQ1uJN/rvxrZBd5YKzkxRrS
14gQzev/WPjUZhQ38Kj7oUI2V2jRksl0Vpgl2us2QAR9HjQszvR0XpGSsYbLZFNAT5u4Xs9BP1xe
UV5UdNVw0i9Rv7vkxOsbFEbVWnaF4mOqFBW0azUu2W4ZrzwisNcjO7iTTUSqnsni2fc+roIQeNON
7MbaIDqsUigzpxYbef7a5GEGGPcwcW/dAQZyhd1j8iAPKSKiyw52zubaB+T+PgpzB9gvs/IwLk64
uiPfijbOEjltZTlSSNhm1Rg+elixntDqFGkyKBYy59MV6RmGNV/4uWx2meCvShJr54zvfVeaqxHX
JKfGPAQv2LDUMRSMZmYStJQ46rc2vpdpqHrMrEt3Nqb1G3xv2S2jSea5MgWgQmeONO1nI3jOXYld
rlo3ByVQsm/QZzxSZdOIxFrDZ8cu/Fh6XnjjFVG2MyN7PlWO2q9MlEhfGgGh6hXLvtPV5Bd8LPNu
QpSPhJjvbGWzz3xE8gNFUff64D6aE9U9OSAPs2+mqzRRn9zCm89enSxRS0/YaKJNDBu18m4uO0ht
8La9ZbmXLaOlJ8HqkglhP7ORwFktcbydjf3rQjblwU7n974rZD3M6/c+Cdkl542eetKFu1o1LfCJ
FP0rz4of5MFX4xXigOrp0lIQzWpC8yxb2KwlD+1AinYc3Gh17TNy9GMqfgYpVdFNFLfYwIoD9PX3
sx7SfRBZx8gEuYNIBoM6pLmt62G6co1NvYjhvqQQkItLWWY8LtMhFStZIWeW5+l4G0MRKoUa2tQY
A0boTfktNqtgLzXMmqIkLgvz/8PYeS3HjSxh+okQAW9u23saUSI1NwjN6Ay893j6/ZCtUfNMnN3Y
GwQqqwqkxG5UVeZv1K0TgcyTYJJM9q63Ku3gOVF8MEs2Ldqs1l/cvqi/jHiEGyWaOinHpS9GxBHM
J1m3lc7K8VE2UZWtdMokAMjR2mqM6CgjEG000N1ddi+/H5m5/jd9BM9uLz9AWX4of55LUeVwgvVI
XTmIBWyqsK2ddUWK/Ow0QddeDCVMz26O1yjVVKJykaBMMooS8p3j50lyAEmiHlO0yTNYkGm0q6Os
3UYmpp2zSe0xsfz/lJn1bpkqSFJrtDdKGQe3NlBRIusdMlyu0r+6WQjQsCWfYQ/lulsoH+bkvOtt
XrxXFfRAmZSbB5vk6GTAympw4XqOR2oRclE7vneFimInEekzOVVusxQFHJekwaehGrKlflFrt8cj
wjTwtqEzQFFbxvqBBUhay/CnAcz8pegRxFwQoGM6fmr97hM46KSbP9kGsavv+Po0Sa+/wWWekbSe
4uuItd5pVgqk0kxleLGKqFtrWZ3/kWn6pVAD7W8VlALETOtPFTbYCt4xQLkoTXdzFRdYH/TdOegG
Yxd3ACnH2g3XnqkPPxqrPPiOPX/F/eTd6d1uXdTsvcg9W1/MIo5PKMQivbc05dImL66n6K/SeIwP
SsX8oi/jI43shPTOhvel0dXsCpp6OzeJ/2QuynpWAWBCS0OMPpemiOdV1G8GzJefJOSngMyaOAup
ZSz+lv+jt1p6715qy9ObuaeSXzQ/UtK2uzoBFJrV04eXzfpPfF1OJdns7wXAlpULhGZlUPY81E6P
9mBef00y33gOlCp5qwO8KJdwg9X2WfH7YW3XkfHuhra/IddnsRzAdabWVLFVAYL8DrGArIJWD7xp
c/cgJmpW+lGUg/NeK7l24ssEinPxVqsGjMyz1m2eeFuaL2Cg322r/MDv+90zk/mjsCEk4G3x2vnA
KqBl/6ywiPrwRifDkxSWdV+EzSrNjHY397dMD+1XebtS7EVjxaz1gzQzJwgRx5/N1WCE1peisK0v
jM+HHTXt6pro7GFPTZ9mm6Rp4pWegsGVf6RawlZQAILt5b+gJCG6qrpcvVnWoH6L5puEqWL66A8x
CQrPzmEBHaadN184UT9Xeg/nE2G6/Nk0q2nlcAw6pDBvIM24EN+XMQsnYo15h3UX646U2IaMpQ77
BySd/wz33IW/AO2BPpbHe2Gmtms+EeAsUNSK/pxjBTJToBSvpUepLjMpY0mGGaN2Pw/+TBW+vWhd
6ydSmfWrTAx06o1OnkfHpnbr11cy+lSjlroUQBrjAD0flK1Uocxq8FYt+6qDbc3WixXuLOHZmCXJ
NL+/3vNxJc3CxAReTrOz3Zmbcp4nWJ9ZgRcdF7njsJysIyMyto9YBUT6U6/lFCR+lhmPDhksc52l
VzrkQoHh17hH7+PJqh0ejZ4kSlQMH67e8Q3yYwzXAhMYlVjON341XJLSXJu11q2UzKzvgPRsNs0V
YotUJxZ8ulO76PUtvfLukuajVwb/f8xFfhN82aOKGvJy71IQa66cuEKUS9YDMOmdlFdlXOe6ynHA
n1daOPQkOJo1L3G+OPaUeYZa8+yO67vtrquiKpJgKVXPlnHLC8o+aafgPtRkzj9sFyG+jB0lPreg
8q+Mlj8ex8Kpoe0UPVmaMU6+CZKpyeYWo3Awi9L0uoJPb9m6Zw192TviqdEzTGbTdjroWl1d+7b8
Xuo5PiR46axsVytfpaiMnLmxAqsDVXBJ5aG9bu+8ga2u9PK1OUYNpRSR+nQMvdvkWJSsRetTYv4i
8ikXd7mLbDM+NI7xMk2VT+rGQ0+5tJ86P/M4sEH2ecSrXq/6nQR9dSx2ia8l87dRL566vPKRYkYM
3wh4P5a+dtE5Cnxxa/xnsQhDdcE0KSkEigWnxY+uwhaB1ZntnQUsJYyQB4OkbKrT8v28WE6VH0y3
j1b/ShBLDllihet+UN2K94/c8mPs2FpACklebsB2909D6PxKePtsx59q/hr375vDFsna2XHnkBNA
SN4q8T2qS/XrlJTdS1ur5UsztN8kXJLQ3sCFOMTdhFye2hrZl8YN+mevSHe26AzHIdrVxeTYS62V
9Y634r62o3ajdZwSEYl1LOf4kSEQ9LUuYvY4vI+jzBtx5M0MtLxpthmvwhGG+VWj7IGyLXp+SVFF
11It1qU2QvdVyyx48nRHuZX+9NUFznN8hBBCDJ58x+k3fFGHjQyTXukwhpmNtzZ8NYHsgDRZBsuQ
AVUj+TEyFuRGQKaUC4cGa9XZqQXdkOZ9WrO0i6XnU/D3LykPxfJ93SGwYyeley5txTnPaeucX+T2
EZTm/4r9a4hp2TpfStS9Hh3u70c/Yv96Hjv08cCp/hL1jr9CWdj8JXV8zzilqpmhiOBtJad0j93T
TTI+jAzz3nUPCrtH5lCv34aLUPJ9ziNj9fg5pLqnHQLe6qrpR41dzBDsIRzYr7wiYeWUdfcXaDUy
S+wrbSRI1GrGn8tHu7QtcuMaNVoGdpJ9YV2VwTvUsIOizRawvzJ9y/R4I5CnOUv9q8kraCXNejK8
Q5yRi5bmWLXJtuo9DjMLPirvs4lET2zjHR86pwDv3G2AONpZLq6KoHjgZMlKOgY7QEZEgvfb+6A0
Je0vt844VWfEDH5Nv3e7nbbTxyLYsPjiSP/74OS0XbKBKDTv5JgkHZ3evDZwry8SCpPABPprrx+T
2oENkDxoNsOXCCjKRVbFICaJgWpatlbMJf/waHdSr5J2mRYUxDBWuXF42UiCOKy7aS/xR75YxqI+
ma3l0f96vtTE3DomB065fk9mVuP0UNW7ELo3CY7E0o6z4v091tX0fI81DlJ6oZKijg8GQS6TNd/C
xd41rkukEFK5WtaYrJPMa7fDoqNwD/JyQ1JhuehZuw5JQZ+ldZ94H6hjkNlr7g9pBRGgECPrg3Wb
kx65Nti4rurAtbaZ7UThNurt0bY2pooi8X8DCwRMkLOCnwa1Rj6KGt2nIbmuFIfC0v4G5jztscDy
9zUv7W+okJyCzgn/VBFqWYd6NdxUfwxuxtSPay+poj+pix+g/+fvRVbE5Gy8Z1vzQ/ZACEVhGeI9
G0pEhWXw3iQ09Ye28JI3iThJdgMgMD1JF2DwbtUPmXqWTkvlVJ0lOOZJb2PZ9Q6jg3krvVqDNUuF
DuJaeiteUBdslcPV/cHGEchE6Tsv8zgq29HOmgssFwxzAvO57MvxjGgL+kbgaC+ju3jmSruveFy9
FC5ZDveJkgBbwYFV3UvbVTnVWoVRGsgBk7szUPpZ1aT2j5PbWd9ytMlXCh9ygCw047475IE6vir8
Yb7yx2IHS7iO4unJGYsPkoXWt8RrvFMXg0aTzjDM0n1ZtdZWmlHXlZsgUpOjGyIll8Qxx0U12SU4
lWwFk9KiDXJDTxt8C3iVYKH0+eH0rW67+hpkVXc2owZvQvjyn1jwS5NT4hogZX1+xO1QZOqW3ioL
k+0M8pp99j9zs94qj4Y6nnuQ4VRvom76ddu7yUShcGwPwMiO0mphKhfH+xh2qed7GtuYu3EX2EHz
4rtJvG/LngN8E5DMfLRBRxg33zPWylI5l/K5XDIjjU+Yeu8fZXWJd6nlr8s+8DczCYenFkyzOXD2
Wkc4ZJ4CE6+DpNP9F7m4um9si6Y0N9HvWJiSgu+bWj3IEOloq/AU9zNV+mVYHBf2ocva/6BZtQ06
U32VixJwssYUNgNE4c7ZelL8/UjZ7ia9fmV5R0dL+tVjRpsCLkP/AC3jKtFehwkS7lB02zjQ43MU
a19lT/agXH9iW0uQ99LFyeLm8K9xVme5W/Ae1UotPNI3ujtWm1pJ9fVDVRkAHj2d7nzcgdYFxprH
yvTcJ2dxtKijkHP+bA5ra2lKTHpdN/wbimBxfMRJ3MH/ib21DGCxpbyhjjeUzDTOqXl5y5UmPQ21
2nIEb5NXO0F2eSy7+U91Cjd5Mfr/8bLpq6fl1tPQT8ZaDm6yMdSBlm1is0clQAVa+ug4hpRnn6fK
u2gATkhQedbBbAfzhsOXt5ncvP+aUnBejei2/aWhkwZwF80T9BP3VNmbPztFxy+6y8Y3pYuwOK4h
Fpqx1WCMF85oKLLtilEuFKStVfK/iR7WPZWAngWS/8i2rUHwjFQIQJkPR90v1fzkqka3djW2Xh1a
zPkJuyTW2oEKujp+SCNkhboMTeSsqoxUDuqVegvIHKfTvOxbDhe5362zNgaQtATHCoblRn3c1kPh
nOUiQXgWB7+KlIOE7k+T2/vE+21AQkyP5quN0GS9+vQwK8MKsxvDeqMvWVgE3Pp1wEq2lVSsxOQu
yrCo1Mdx3Uru9p6yrdO/9FhHK9rqhq0zNtN3twtQyA3zv1gfgnWZuukz6L/k/D9GjE4arPVkTJ8X
0uXZ12d7rVdtfhsRXHiu61RhUTMC0FM05aKOaAxpifGqR7F5D0l87v2Vrnnkm3/HSbqPKxgS3UFG
VEVy05PFmmsRph+Tq6UOyV2gXiJycdPZXlVKre1sPoveBgFZY0/pplzNeT56mzYb/7gfemJEwmHF
lOywTO6kAKIE/6Nt95O/vW9IOo5wm6T1v04sB/elBQv0MtvcV5nMQ9l47H6GKsbPPYIHK01lfwnU
6MhX1zixP6qNjZzTeacd1SWmKXOgrR5ZAZ3BvLmM0+OwP8uQZYY8JTKyyrjnEX4/+XHs/+8n3X+E
ocAi1fnRRZnhoc6qr4PMQWkvTG/GgMse8kXNfdWH43RSq976FuKvslf7Tt97fRq9905y7CYXdSi9
ejF8W79FSfZxT072g36LjfhTK2cdnKjqHQwv6OH4VmiRx2bYbFWMJVe12L0npVFdpvzpjnsYHWvt
RzPbSvHcSnlf3Ns4xXWgm3733zERlqX/Gi+ICQhPxbOv31zDnHEPkKucj+W4bIa5t0fK+01CXVfP
W8ojOf8lSK9GgE7RrICAK7/IIyZNgVxIDN8ItLB+YzSs1jZWEpNf4DHXaTq01sSVbvZxnmhxK9sn
aTTs5IwIMv6PbHYBwPMPew1K7yWbUjDKd2RGoXPMroEeCB+hIu15gAi4cPoAjWmzpt9AFb8MS0tC
k/IzcH3lVRq85MEmzUV5pz+kYWJuwjpL9sqiy1Jr/cWdY9L36GZ+WiAQWbSuMf66sg48Fo7AQ0fO
HniL/aujbV5jJFUH1p3Xwkztl9E1n0Onjz5o4cTmT6RSWi/6sAuLBThv3MuihPueYYsWRR+V0miX
qNWpky1z+qiFxhAF6kF6KemzcvJkv3y719FaZzCTq9N8YF+q7HH51d4so/8OlC37i6/JHwNAkbcZ
iuvB78MZx43uR77swDQ/LVZjy+lbNmQdVZjE0cxXQGDOWzeR6F92bZYPazuJ3O8yB3024zQ4c3Pf
telVGO6N1nPvuzYya8h/lnp55PUbsP3r4Fqh/suHGoRBN7AvGANSmO2CVciiPLmh3/2tX1p+ivij
nqRoUyn5sjeq9pFZhC/SmSINuyqKur5IMyEdvh6w9DzIgwxHGRb7MJhoeYHVawoqRF6HOtvtVTA6
eF/9frlCXlN3iks16fEWNaqwvkT89UFkmc+PuFO41Fgb6yoheUs3veFsWOOLazhXP7I4N/bgDoor
26Ak4cyL18aom+8ywl86fPEbHzkobthVOeuwT3/4HA729w4ZKJc+4dgbxM47UrGoh96fIJODsPgR
OmlDSjgDzhxkkP11c8qPlQ9YHbzrcmjzzfxlgCaJNepyThzN9KUGucN2npK661GU9ir3jMo5HufN
4kd6vwUwUG6VcWRGFxTo3HHpxK70MWbSsf11ItYut0/PtavOT/jEeHsvy7JD0aT1m+dMP5C7y/4K
jfmjnlqcdEHdL8CBTwNEpqYqxw8/TfPXwcuSbe6YGGosF7mb4HSiFq5F4RVGYTxl/QVyVYD7wE/q
B2Si8/FDy5Vq6/rgRU2Nz0/hlMlG0VL9hwczoCy1+Ccu4CA8vVJ7ITmQHO1CRYo9V0oyCcrfutf5
z5EPstBzgm8BSqZfgBynF6tF9F2NdVSIObUmWC82SGby/hqs8UQh8CYxZKdwNf19cbrhEnUV1pe/
QzKs9ZRm4xWIekuHgUwPZIq9bXYVJlN58lca/ehxmvipVcu3bPTjL4pGjSLAVuOoUf54xnUC1TAX
nHVl91dctsovMO6P3vLSyDF4OeooCGykSdq9RtnRx9p+6a36H3HcT99yNA6uPrdw0AhDMsDxBLOc
vYxCCu7dNnrtOUxsNhDO/O7HZU/RRulQyuGOikN/v0P44X1QXWMncUvU8R9DPFyHypVSTP05C4fk
3EXZCoJSeahEsBr1NmsFQ/y/2jlphU3UAz3uBhOaf+9pK8F0hkY4ny1rQcMv8NBHU+ChMlh6qyww
2OdEX4XfHmOMELNd40gLqTwZpv7oF+TepVMu4T8jpGWixna0DfXXiDBtu0MyxsCPgvlPN6mGs2Nb
zasS9uZNjax9p6btq4SAAtS7qrTbzSO2TCo7e9M37/piN9Cb3XdSOOkzxH77LWtybNGxHUiVHAFR
DHHWSmsa7ybMua0ejjAkQ83Zx8XY7PhmFijJtOFOU9G7u1v4BdA18BpZoktmAgQyg8R8WO5ieAY2
ViD7OsbNbUSw9BvyP/Me99hhK81ieSVXmdUepWlX4B1QcZtu98HutArJhr/Beohep045aX4fvNec
QC68vqyV588Hrer/8o1EwdMD/mM3eepGKTx/L4THXolQ1ZLmQoeU5jhrxmrWVZzgzmWVvj42XHKH
oDmuJ4M172QDZ4pX4aMnInVAbZxiTlqH+a4rcu1cZZt5DoYftu+PW94q7amIUSDx0uhv2ayZBhLI
ahS4LxijRmfMwOJt3rNRr3Eccck6qLH6rbMy7aZgKErNzDPebUry+8HNqdsJaKZMEJybBv8iTSbZ
fenuIr+BKrCcyJRQMW4x6kfSehzS/MVZt7DYMt1jS2Et1kZYI1QQfeSUj3ZgsZYLuGNINibmDXdy
gO0p+Vq3g/DYVT9K9OL2JfZIV0Wt/RlXIG7Jl7frvu7TbZcYylViemHgGlNS9zugMfD+q7mMfoxR
nGRrZ91wxjIz2LlO0ENX6zBE8koynXKrksIChs2lX3r+V2zoqDik5vT6r7GlPEWCfnYpq9oFmo83
NUYTlEUmlex6FicXW8e5MNZP2OHCgLQqHNd6x7rEepI/l/mwqvJhukkrlZBS6FvbKoONxFpvWrJI
PUthR962aILqPEqi9tGWYBLM/Jvk9j4oqo01b5cWGDxzAg3Kzwpk4a9nSLBKdlU2jU9l5yirssCj
Xc7b8gfU9aS6UJI5ybFc4iTSBsTYHW8liz2mnzlekZfH4i3hR7MLunwToFW1fnTc1/sQ4aV/wM2e
mUfbrlLHfwPKowWI/rjcQed3lLngz5O65AOxTATra+bUzfow3qYcsJ1i5QzWhFRfEm0/b1hl19on
4CDr1I220nxcHDRIFKf3zyqKA84qS3LrpJbx6xwm9RVDIs666riccMdnT2t/apPjHh8+Mq2C70fq
oLUrw8DoT89JYzrYovyaOQ92fzSBeXl7rXCT74FdkDCco2KbBGxjHD98zzNX2wMhsPf+AGlR8dOT
IBczNmBrQA8Y8dhjcptGjLVEkERNkiMb33mrhHGyd+O+PXfGrK7byRk/woaNLqS84Twoev+BWYOl
FG94cuxLPRqevRH+60KtTRQyq/kAblj4uLOnPQ9FXrwuvlws1enM+xDR12+K1/6JIFm7R/Wg3ou5
wMW0u+EPewnqVVPvxVjguwSzEeudyodfqw1We4URrcCUA+uANFLD5heATzi29Ve7VXd30ANi8PtB
jYx7s8qLs9PV8Rf4N/caQsapB80t8yQVg9iu/Bfn9igvjI3Zn9hixOCmWYXXMA/wcy3ceivjG8Mc
8T8XK6uIChBmFvZpJuH7KJDK3eM8KIVUaVZLiidE01QwYo8fqfOR2wAuUkE1AxmTjgUf5i9AMQmR
5teerCDcPCYJxEwe1OOssNEF6Jq4nImqcGiSb9g4B69QPu5rdzhPuxi84JMs23VldHsnCLz1fU1f
Fvv4/zJCdgLVWKQXNg2XO9w4xwu69KbnbtLT1ynJXiRsU0Hat5jU7YYCzYuFvb4RAY9pEdqG6mJ0
WOP0MaASicyLsInS4HUhsYzFO3c19ZoE47dgIWu6fhRt8yrTjyrQzY+uv84dVM9aCbtDiRbxTpqF
1V+qJI/e9AkzMy+zYDEvszvQwHBe1PrWsYt6XZ5aht/zus2w3+YVvSuVujy0gcP+ErbfXvwaO6dX
ETdFnkqa5liUL3qLR0/pwN0GZvTqYuJxEzfH1mrPg5BJ0As1sHTBw8T23PFYxBwSLZ2lN9WndFst
TfQ5prPexfVKerVKjV9LDmfSKZc6RlaHk/uTtPgggKdFOEufDezZ23Q6p45v3NyqJOUWVrCvivhv
CVn6DBrBlg4r+477aXic8PXB30F5C4KoqL7C467W/r7syukPwNfVfujMbm8kRveHvw9YRf+gllXt
ZxW5O4mS0Ar6/8wIW9ul4zW7oo2cF9i8iMH6dfAcp0V5sKICWKHKf3/HWeOCshNb+DEJdk2jwhdc
Onq7GS5yB+AAzoG077eVXZ9SR4+Ptj4EKM0vsx9zULUwssWhYAhj50XtjJ+CqHESP1+5boAomVvn
Z96zwVYwOJa7M9yh+AF4WtvGllGcGgCkp95CZxvdcOR8FwA5ErCrNqrqP8dWHyEqpf7TZI7m0cf6
Yw9rxvgiY8vu5nd4SPqqhZtBkrkXLbOx6MyGNdYd48VCt+JiLBd7Rtt517h+uwLaBzSntcLmlnq4
v2kh25ve6sceDQuIaaqHZ50yp/qFPbuN5IICEsBpzmzwMeqSDqOcmrO1XPzaOEXkJ/eRT/Zr7fp1
fC6UWXOxO+PW8sMWLcw6qQ9Nj0IrPqpnctSI28it5aUdi9dct0dKoZ+y94bmdOdJ01f3NH6y+CSG
WklGX25/dz88EqnJc4yUdgpnMQtmJMg8MzwAh/jIDKvCyOSfC6fcZlxJe/Io26Y9FRur/zwEc+f6
PqNqp2ztxuwtP017PAsOVrbLqCN0Top+WwwgGBE4gOBGhSGpmRRHAdl0kllOvSw/yEAJ+gt8+A7R
WUarqpsfjSVTLb1yGYYuP9TIx6ykQw+tYw3Q+zSpan8blosbGDEZ9dLbpgh43B4dcueHxSlpOK1K
ZxgqWBouw1pVsc+WggbD0pK4jJdmp7FGzQEiVNKUDrcK+VqG0PxqEG9PcPy/4S+B0l5Th09ykXhu
QY4u8Q8CK/ffHapaHKykxOZ46ZDBcmfEZXaz8luOZ5t575S4M+UH+J6YE6bG4V95XDlCpJ36kVKR
OEhLLo8zRxdMH9jgufuxJIPwZnpRtr5nUvCHfXEbJ9kEsxXdlKQMLonrl1tSYvMHX/OT2/jRT63j
yARYtHijiIqxYdzEmAJM+kvnjfpKhiACShZGm3/I00jE1ut29ot9ETjaBvUl5as2xziPN138swqt
NdRoKjQtMCr8bo0fZgYIvrIN5QuaE9gOFPVEQkQ1jsrosTSWRvaUqsW8wBePQch+L8419yyUkHYS
qGD0udm5NTCU5awmg6HxfW7OtTauqtTqT0hjaevAgieGbdxa2CoADznfWF34ZvtBtA+AwZx4PUQn
PaC6OI0Z5aCuO1s2BrXGcpE7V+uzczpzyM+T4VZ1/a+4dNadke5qldqFNB+9Mj/Q0A1oqEXvHr2P
p/z+gTXHzY59+RfbxmKmcdruiAdG8L2uUbFIhveMZfzsd429lrDFu4I9hFdfYQRbb8BN9tYiAeON
ONIABAfVtcx20+hNadXwtanQujAd/FOdZZhVIJbgTuGT5EMkufHIjPx/xGRIrs/K0SltFI1Jpdzz
JEP3Es6xRiUNGonV8IEuxhMVHfbcdsyekT1AuvtXMlkv3HWSdtr1Ec9TRPaW6qTs4ANL2VG8q05z
EnfVxk1q51CE7rVPUkDm8FHhRdULLyrv0FO00nLc3Ufqlo2G3YgEBmqZ03Nlty8kc9qzULvkkud5
stXx7t08OF/UkLOLiWmHTLoTvQqmmstUiT2mapg7bOKEdwDns1/TpPcxbvmprVoeSiRnzsKpK/0Q
ado4Ka/SrH83hXiUeMmvXml+6l04w+Km85grg9XMLq7CUnoMTrSy287qxL9u8QZ22RIrfbj1FgNg
a/OpEe7xbcIY3I0p0ZF44PiemNr5cZmbUP/c5LcAIfB7TFaQMsL+/a9ZOtS5jzZ5UzkQAlVqFC+h
PvonEwbzBh2Q6Y84GK5qh9B0E9f1Xo6q/zq5yuE3XJBM0isXu8nSbdt6qK797ujlqPxoy0CZ3NYG
EjGgbRGqRHSgXnzWsK3zDxwiXqQlcTFdk+ZjRG+0L9MI5mH16JBxyqz7h94aXz4ZtsmQasKwNUyd
I9mgN0Gr2wtuneWOL0aTtCTiaJKxxX7Wqd6kJRekGSmNzBhly6y2aMPr8ozHCHkGuiC/niEjlmc8
fsrjGY+fsjwDcopznkrzP2quBW9e6n61AUFccYUL36IKgv3Uz9VOOiOwsmdsQvBFWnolpoDULKht
vErI45S7ntNoPvbLiBr1OzJmwHKltwqL5rlaTA9/T4cbsm8s6IELSzuttr6Vh38jE0HdCQvzb2qs
mRSpW/VWKFPJscubABmV8xNfRiqxXqa9x/P83SNleDKRAqn+bAJIhinVbsN5dwuT9JbrT39UBlX8
eUpwWUfztJ1j1MQW8+KGuKP4xNOmPKvIgvCRRjNAM/x8J5iwNIb3aWgazrmCMSMP9l9t6XftwVsL
tszMg9fQdOINaJbRWvlVNp6mMngx/YIvTh/1vOJK/5l/g/p1cFJOyrVtrNOmjv60PYv3fm+/K1ip
7tOhKw5ZbIXfOMleZUALuH/NSRj7MSx3MO4Jjk4LQ8Xlz3TtQgzKEMdytqnr1d/ceH4fptb52Rn2
MTaL5rujdNPGX4Zqdjafp87/NFS0Qv97KEtmdOrIfRR8KC9u0ZZb1S+1jwESRKK18U/XMQJYx13+
hvjcsHf9OTrCMjJfQOighLQMKRN3lYbO+COfrZTtzxDe2AiG5Io+GjPP19RxAOtZffGH0oTeGbHu
8TVT3fIaVsqTxcr/KiEFO4ZN6djR7p8J+RYInvokvSAXkZYpgJ8XvZpzghstZUX11ThIt2nYOeeP
H/epiqeFIKuwqZHOoEVTpaFGvUNlPzp0s56BKtDip6bueSckaa9e2gYF7SWG+UNv3rtVDx/Iysux
MW4ihXchH+HQ6M19j6jorzFRpqrs9io+Uo+J8mOUHmkOBaOdEGG6i6uq0IXJMB3tKUG2fNA4ly/Z
paQ1y02V28NW8RfUYa6yX3WBl/tVkD/5JQaCsVe0zyg+hXxdvA7HJ5oTbKZnRHL0PaqugK+l+bsj
wetagUuDk+cybIkHaoQubQbzJHZdCIkqH6BL7lgnedJ9XN+AbmxyF3B933nprppc/6Sps3/qUIWC
Bb+00U2/DmndsDv5HYuM6tdAGS3jPnVXVA6VrXQ9LoVvqNbaa5J8+QKlcHIidvZl4qg4X+uWe7ID
vU8uIUwynw/5npc91vOkMEhEsNCvJz0GoKsYzlXuIs32UWGavzziqTnAOw95Y1xbXIpXWZqNezvJ
jXkTL0FNm+5TpPWpY1DccGV5/rCXHnni0HESsgvq2CTPYoRR1lkxdvi/h+P1HklzY7i3gXjkTned
lr5URkufXHogjPTJvEfUnbuS86K3bd0UwVPFosiKVfxrq1QBwkA7o4CRBHAO+WA/UCJYyktbUfsv
ZT3ai72M+qqiMHQuRudHEyL8seagMYEbbdp9PGwkkyP5G/xC3b2BK9NKkj6l+KmhCPI0tV17liHt
kvuxutbdZ3mofpJzlacsY9sy/TUWEvuZf4t3HdukwQHMTk7yy+jWoN2o5BzjxldfJTRYMM5YdUzY
hfy6AxopryaWVIldYsW5hAIHQIkLpHX1mEUZ9q/G/Jm3MwUcPfVf6ib88NpJ/U5yw99Yg42K2dQV
H1n8tegD7XvfaLxTG8hJmE5q30lyILaYVm/5WM4XLTLatcz2jYI6CVy5W552T6OLGsOwuqPlyNXy
wQwc98QRWllpC7cFGuWvpvgsPprS+xgspoxOhAdiWs+QMcvZ2Gdpq1Ka7kB8wx37oZjNlpXQ/48S
T4ibz/lHGQSIhgwp1bekt44jKinrYgYoMXNWOfWjVV+jBJ5x0FvOm50WzSrRvfgnkgErxyzMv+NY
e3YGpfqea562rrC5glDlqHvHQxvfsRr4+E7QnVj5lGOQmu2/7xLweqe+DpTj/3sc26ViNyAzhVu3
Vr+gggy7789RQJ2tny6NsCzHK/t9gx1/0FgG4lUoFYP5Ot2LXvdr07qXDsvjT3gm6zf7SUv8S7nM
eBxo73iopSNlxdl5qbf8tfwy/ApvcRfqgfV3GmKoSoX7h4U28bq3uuq1LSJ7p4ZWc4Ysm1/ySsl2
GrmtL7PvWivVJMO0THfAPm+pOOU71Yb08RNX9VcbP4pi9qyjnfsThD6aKQKXq5RCwI3dXY2s9oIv
Xqpkj4s2dF+C1gF8v8TL1PR3mWe6aycA5WEB5btvyh9N2e5Ls0rC6CqyA4/mp16K0FfZ/UtvX6h/
/+LCNo5CvdvJPH+bu6Z3clJoLAe5TZf2MI1oUMitn8Xur1EBujmnpOSwFBvzy4AZSQ5pm9hghf4J
0Ia9K4bhizPMiDcsF3NM2OTLrWq6v4KPbokNivFdL1sdI49/pv0fys5rOW4tWdOv0tHXgxh4c2LO
XJQvsuglUls3CLkN7z2efj4kuFXa6j4dMTcQVq4EVCRRAFbmb1o7gqVvBpgt1ryV3KADgm+pN7e3
Y9LaD5WSQgEfrexb5LBIUCvz3nP0r8BwtQfXVJCAdCGd2ZATbcCsBIeBpVuQ2O6hHkv9QWKysebg
3rVZk1tVyfemHhX93rafJKv9mYoSMcRhc/58PVomW8uhvVjZz0VXUyD9C/aVtHio5El7WeFmMlwy
Mmyd2wLxG3haIECXjaw214Wnn+Y00vr4ILFrSl7SGdtcx0hDw/eCybOXxAoRbFrEk4ckmA8u0k0L
80ZXYRq6eZHth8SvkZVP4v3VrRrsiPfQz/NNXubKLbpCEHJiHPtOphaY0Cy5/f7IcHAaBMMd+mVZ
bYYFvi2bX8a/7MqUU+jFzbjIPo3Adrxh2BWmH39dfCR6BWiK5YKnxPqggpWaNGcMkfPjqOnaB7Pv
v0uG48AIQiz+Uw4iZZ+XhU7lM+/uHU1TtprOq75iKQDTnDTfwnErL5Db6zc7WRyeYGgZg3YTZ/wm
ZPivWRE0gk9Ipb5nRYuUrGTRl6suYI7lXBL2B0u7wW0kRFCfU1+zqu4xhcZ2TqIhflYAWGF1oIVf
3RwAjk13nXfUaL5BQaTd90lrfak/qkESfTWMBHlg3XBvzHlXR6z2od9Ci3PiDr7ewryTTaS0ELNT
xdtfY9TYYOgt2RJDohdcoiTGferv/SJxjmPhf/wftc3zXgXq7cM/vOqayx5CrsHdqpAeVWjGSE68
oIq6IahvDWTTEXdKjQGYEPXp8OAs9Wlg5tSnTalSSyCUMnZUgmPHaNLZYUCLxr1UrJOleL0e4Oga
lNpY14FRV7l+QUTwqPSdetJqfQJSu5TLEYiiRt6BOkMrqUajsbbsE+wy3m/G6RMPovg8oy65D1QE
Cr0qwSuszdN79GDH+7HxqFEY/TEckL8XzRCRBLnGrlolreW/50mKJF/zJCbJEptYJFD9W8Bi15zr
+a/nigdsDMus1Wkmol8kxDDhkM2JFu/aHIq2DGViJY9VuqreRV+vqWblZ5vRCrJDN7HchfYV27cu
RhwbX7HavQ1E+FZisicbFb+s5iC7RqTx9bumB3pe1BuZ0rww7RZJtR+8plSHcOmcyyaRTrnsIkLH
4dOi6Qbi8wMPjQrPVxJ/yakbn5zr4bInh8jez+PWQ1gEvP83TjZ+K0YeHawCuX7lUkYUy7lZ8Ady
iUtonXVW1O1y4cOgcG4yiE/rdb/O88VqqMLjV+MYbXPb9xQAft0dbeOpjLz8qKMZdCs5RpgV+kV2
tdDOboIxmnnZmJza47cSZs2m7vXwMkQt6jo/91zegxWodOff4rEccc27Hht7XLfVsJQSf57lmqcE
1ByRY/mbWEU+IwWyiFeoadNFh1hxvIPeKM/FT0GLX7Qu0IsinYXguO3lCRnyjdj9ztDpMIi6pfa9
cnOEoJMI8LLT8MsYALzuJehiR7F/V2+Hul5uGwWaQRv0+UkalagVWsfQwJtEhkMxpXcUIr9ac9Z/
CEo//sCaUKZko1TamzfM5p2M5FyRr3xQXc3Yd32svNlVsY1Bmn+GNR0fxsnCvxM8JkYU+hGyqbWJ
lkVnGM9gemNWo9y01HuJ9cuSVAEJscMRedhHshqdl9Voxmo0QbAXl/JlsVt2Wgd4lmw5bvp5ao8n
OJYE1lkfNfNBNvwA9qbsey6UJeZolfkwt4H14Pnm3vQqNAh+5qbIbNy25nh7DcmekVICc/oOy+cl
F4hMiXGW1e9g4QGRBPGlb9GBm3Zo8ox3smnjwLrkpdazItajjcjB06XuTwbAZCoC2NL1mZbtYnuc
zjKMTe9t7LLgMXLi5lUpbsLFna52sw7knVNFn203otaYoc08JTRze6MH0+51vKmZrcPzls1Ux38O
UWrcyEji5eRtk9xlFbcchBqgc0/FYd9YVoufmA57JdQKZM2Ww+UAesbjIdKRXZQj3LanaZmEFkv/
tA+rc52jD7bB7xmz9GWzjg345JYCgxxIZZ7uZGbdTeaw4A27Mg9WFX5PMJZkkbLEIpIOZpnrPLXQ
lgAEsFRfRe010K1q18SIp11jV7cD0YeVlGpJme2Ma8wdn0OqZzexCwtVJL3BJX4Ep5K+BMUcXjJM
DJFyRFH1Zzx1kNn6N3FUtsJL2Cb35RigquZA1u1cfS9isFeB2EY6qzI2PV/DTY3nngICPjheM+Vo
n5fwHeQBl1qQylpaOJkeuEm93Zo53xuOBGMrGj2wDehYpOZXiYlOTy8iP7UPttec9ItdV/ouLifz
BhuBb0XglV9Cq1x34r92fk4tO3iBVV8kolv5Z8v5XPrDXbsgFNO6bh+XkaAZ87+Nfs5l0DO3Pr+n
8wpUMPLxTwV1fHxIF2WvIkaNdorNT4JliFwbj838JGqLsY7kItCarl4Y5H4KWP+nuOJfYcmRbEmg
3C/Z4zBQP/3XE0hmM4JPcIr8zzqZeXM1oSC6Zpme1L7EhUObplvZM42A2TUHt4lU2Uq4yRPzVAwK
dBXSdQ6mUpLitord3vsJfzlQkq6b69klBsEOMdLs0+S39U2EGuhOmmltpAMyrJDQ7vBofNHV8k7i
4ZgpYISSkEuEnptpOJfGRwif1X9/X9sjffwlngR9vTPmqr1BKFn59F2CRsgnpsl9RBk+hrjIiy3v
0lhZWKxDFlDLW6F/lHA+QQlJoD+vP6980PUHk93113L9QdZfjYZw/9Yx+IEkqUeZaa9VTb7Jhmho
N/Ng1hcjblztYHjVR2Wq1aMbRs0lLVmd2Cjn855/QAXFesEdGa1zw3M2oGesMy7d5stUQ1DPHbvc
ymwbQXDoyj0FfdurtwhSIQB+mRAYv2iWb259v7G2taGiGvxz4jpM82BuNjirzCcn0G4C/IztbZlP
we1/2nURzQfNPMTFBpz/fDN3ewnZS1z25BSyV+kIn6LRiTTQjCb3O/+liQ4g6JSLdBqlAxkZvX1G
S/yzaQ4ssWSiN1xkJ4PS2K/BIokfzbLF0BY0brVDoXeTx7s8w6dpRgrD3IQINz/E8/iVHz04N2Oa
PlTLxuKr9KCpNXoK1mI5vwyd1gKrXeBjsk8A89GocOgBT7GBK7Dpf/vtYNoKNpgc9B4TAPwbmZXT
VKO3lU8gIUo2Z/Qs1Ivh6eGtUdiLjYX22I+F5m9c39x1ih/etzJM8zndlkmZHovMVx9NRBAfkZCy
wDKy8uuX4+TgNHf9e+R03kNybFm2X1JnKG8kTTYu9Y89PBJtd43RT10/BSiZhTPlvY5NjVavZ+TH
eOna1OgmpOVniWK48jNq2HrxOVHR9ZVoV0ZL7qz3yhNW5vWmKRB4acZB/1z29V3rBGAZCoT7cZPN
fvQRKARQqP5r3unlLo5d5SGyew+vu66+CWvVuTh6De4C54EXOZPZ8EaZ9mnVRCBmQVKHS8skwabm
YCpu+oHlTbpYw1jf22Le5t1sfRkU3hS8LB4fmkV0N4r7r+3IQrG2dRRRTRsUnxGVT2nRIX4UoXC1
NARxXUHabcmQ4c8MGclBQ2KouyaPHhtMUdZbQ6n4r2Y7Z098/YanKAnXW4Pe4o1QR6p1kIXyWNqv
ZlblTxHw0N+yUK6ycD/CfSGLU97Glnt5mAXPWpI3aLUwkpCx3NZpnjx3vV//Es96FLCaAbOBYTEV
nKbAHnaD3Y136AuPd16Ghmse2RQ8UZzc4zI0hhjsOU9dYBTr+uS6APllQRJnFq5JshhZd7NkMWuh
rb3xcI7fTHDfH2uXup0KgW4vMqJm0lNB5lm76IyadZcgkhDORxxUx31uaNZpWLS64/GLNo7GW+TO
xo3dawUAKPzkQptniJu0JQ1EzXmKTAA+i59cm1igBAblg2GDrzCoEz0l+qLk41IC1LLAf1L5kVfd
0xSFIn/+jujCe2bspe+ZKAsBXzWpOgrmBIcKt1W/N/NOp9xwt/IeVoqD9jrYTX6HlxrMCGFCrPwH
7TX0oxwXFBzyEN27E0yBan6OC6d6cFlL+JvSrXhO8L51XCEKShdY4K2Wut2qVRvHyhG5T1AYnp1e
hL0EHh93KooXz5GZaufMHuYDjLLsjWLNxS4t1pzi1IWqAXXBonjLIBRfIHSoz1wIxaUvnLdACPGY
sVhb5BGao8zaljo/f5dd2VCwrUBQJc62bxJaF4lavVGmgQlZK5fYBHCxSYY53+LaM+89JSnue69z
toPaL8Ia9HpzCjmPsB3De80wo628+yXt/D6h0+24H3h33pq1GWEKu+jJFhXq+7mvvdCpKTfIUDvf
24Gif5G2XxUYdNs+yuhABqF5LrS5OEa86+1gZc47LR+GW1Mdy53cXsyketIDw3mReMv6hqIPDeef
cTCWdyiL1d9cM83fyqJX8nPr0KRy1Da/AyyNcNoi50clLr8ba3Bg0jbop42FcMw9QBH/VuH1VnBc
v8O9lsnAhXW+EGGuSK9o8MobFCUyFK72w8KtUhtaskbulRih5vFpLFP71BgNvGCk59CQodfzUvsl
8l7DqN07rm3flQatUaWF/IsR49Hqiu4NO4v+WKOBtFw7zatjAGkt5vwR3MGw6ae02MFtN4Gq29qb
Vn1rZhWtOq+xTlkwTnTxGBpoKlEwdp+KRUSq9vtqo40RYPDl6CZCmMiCCvNO2o0goUBR6U5rlVW1
8vfxSvrl9v0+/iVfN9TupGeDsR3bckIQMgaLASR91+tozzldERwSp7YPE4abr0as0YbgSXyWWWoM
CcrtuXUns05snow+KZ+zwbER2j5JEqQr51GrqgcZGXY0gakO6fot58/6mhprivZuDi+is5wO2wYv
e1G/AVDtX/plY+bIW+roVB1l2NfuDDK7+CwjOcRtojfHVANc1MgHwtQfY2QWd1HhGSfcv+iCLn24
yiigTyRhtZV+ncSkDzd4NpAFNOKvcUUJtcNSAl1tGSVXZvME4O2SK6E89cHcVhOLf37nW5DzH6t8
nDBmBc+Ax3C8Du0ITyg6ByOI/Ny/t8rmVVoQdCj9e1cpX6Vd4YaeJ3PSrbCWTIdMQR/9m+OWs0im
X0BcteiPHSI1O8rro7w0+gqK9Y4dxhd5zQz9MDh6+TjuZJa30vRxNt4GHUvhRUhZNiWy1ne+Nhyv
BT8bPT4JrfU+vCA8rMz7o197KNgkRXpK9eLNX5hpaWgOp74dY1CQ8NasEAh5E2o1lU+GEGT3ZhP1
H3Iz6h8tLCWq6A9efvwf7vAjAbrxPVNwWwpnq3zBDs84RODYb1kAofQWWItzRdq8+nb5zYuneecG
drNFFrwAvop7a6xr9tER0Rnw438by3y6zHepzle4gi7yF/11rvtiI4S8KuyaZzxUuPuU052EaqVA
XjHWX4TAJ5tg6bxShkQXduH5rZv/z4PKkGbjKGxcNXzwipmPk8XOPm469+yK3oHeue3unaHbA+I+
OLHH6q5oK4Ark/LRgkMt9V/btc0zqjrTrpl4Z8GMIZpf6xB0YEphaCfyJyJPtwrv9dOOHi1uy7Zh
HWHSv9hm4dxFi0CX7MGbcu7aipt/WLbT/rcJSRnos+Df5OxklGe41KUjIiHpZNr7EHm2vRAoxF/Y
Mw8IjjQgfOBbaKV2amgX3mgYpk2bK0RszP2zF5TRjYC+ZpmVXYGSUQYA3D/+bXY9wzIjx8mpBidW
9ya2r7ztOzykVAUsv1P1mX4x+m8jD3dE5Kl88mbBy7whu0uhtNUKpABZZDSANrVNE0APz/pJ360X
k4xHz9B3BQBu9XidXy+mIenvV8GLbPTgnmgIeQR9q9zGs6YeusQMnlW8R+HiGs0fg+E+x6Iaze8v
KSz1T9/p/1CRJv6Uhjn87joKnlLs847j4Ayn0dK/zWP30gqSqrEbzEUYrt9DK9at204fXqJS2c6t
vuoIrHjQkd/Xhr8l91ZZZ7lKHN3jXLsuuNZYmmDZwttOjcC4AfgyaD4M46i+dTvun8YbzTodz4y8
A1LiGW+Y4KqHyGiMg8zWLjZbZmgBG7E6MNpmiaZC50Uox5nYDSx206Y2hbd2i3Os/PUl1tdxvDFs
YPIyNFTnPUWGspGzHIESDydtVhP1WIf259kbi3fUKz+JRv0r2VZJNu6qFCErNKrb4CgkcNlcZ64x
2RuEIi67WodBAmLH0Jgi7UYfnHMcwsVyXOOHrqiXpLKD73kCBAYGJ0iz5GufKvpnu8rRGOjz5I86
gAo/t6DGtAaoEYyx+DXwkfIbKWx/GErd29pdClVT53UjTVlRzSG3xawc7zXPyu5pgNF+rQPzS9q7
xzRb0HwQ8aOuVr/0Hu/letbYzwCXxkPFB74tJu7xdk1LWCzPWqVLzoo+nkSPTEKyyRb3oKsp2pq7
mAlJ3mAa2blPk5NomkmoUqbXcHB7qDNd/zJBle0SbKe9xdoRwlOy90MflMAyhFEeP6Rhf+PTRkB4
C9Q0rWSF2mlm9y/o+dVnX1uaysuZSqogrBONxeUDyKv2E+h6hbwGlaNXmxgM3sF08z+usFfZ+yUv
4bpqEd+YX6mYGMsKz0Olss6V8EmWdEmPXB58NS6HZUUoMR3hSt2dwycJcaEiMZjx6JPJCUH1CwTb
VyRV8w+Rk8+UneDN9xHPK1fHzXbinUX4UDnOLFswEtXZ8NTsQwT+9TjORrZT1EE56JVdbAsl8Ap4
X5F2QWL34M9BcLPG/LR+yfvBeHA2pWEWCP9kFhYaNu3A5R3ONrQ/86oYQDca8+NgWT8kTLfM4y7t
6GcjL8IPfVUdf7MhtiINpk0ww+Fd+tayQQ6nvx/DBFtc6z0k8awM9ENXG+mWP34PRG2xqHGoGV1E
Bmx113LVGocZymxbUQkLrIi7uJ3nmw5xB/rnMOvLor7rZid45C4YPtbLxiwib2tagAtkQmIyG4Gt
Vxd0x5Ivp7ADlRuEAY7/t3Mkhfp1LDztLAfKpKEPH5HkM05aDxOncHHwk77MusksZDEWCQ3ZJHbj
ACxxzteQ7F17PzIcLP3P2n+GMpyf1hWeFibzMQ9Gd7MizLVxih5zc2djNNbs0YhBAHLJ7p3m+G7Z
abCAAXedWy9DE9gvUfipbfzhWSJpPoygK5rhJHNBOeU3SulSCA9AWK5rKLDP8+EK+cijicv/Ohao
xy/gkLbJX2k6Bcdrij5it4z1TXoWQzx0IC2g6C+I2aJXExQBlnyhepG53HfG3VTOzVFmIxfV+iic
kNsFOP5BsdTqfoq09dB60upN1ixY6DEwt+hI5DRvFk8Wm5rGOXOTHyG6GM2eUg6A/Fi5W3+HGGfu
0xlt07rQbPrPAHVSMI+PZVDW9zGs9SucR+IqPwkcNHI9VEF+yaUS8kuuv5jjXnOncvwTiDfwYySm
jOIeLvZ4VCal4PWQkq7mZ9+aYKweazPunsFRPkg4quP3LME96HP5a5ahP0g4pEvhI3q3C6vGQNZn
9G50Hw9SXm8N8BNls6XiXX4OGvOSJRj3tf2wM3Ql/hYW7syXIwo/ZEnn7vEiLLb1hLokarbts41q
4znsvGaxmmieZTPycOWto1ePcEbwWo1diJEoXz/GC5q9s21z7bfZMQvx2JznkzTdpH8mPbgO4OqI
ftc1PJt+gD9y/yZJ13gROelew7xqd53osdr+q6lZNT6EuLJwdz6oii0KSBggDngsrHtaNN3jEPuc
WsjlXuMyqbMOufW5zENzcWCQmGxiF85o5+h/srbtHnIHpGJpw+qizvQ2qv18S3km2eLBUb5VI7qg
thJhtmE3xRsMOXfjpGZ2kdlgNg+eNsVPXYomp7VLCz/ZS4lmHsLvVlj5Z+F/CKdkhn15sBzP2q5X
pBso9h28jfUASUlHnJcVZIsxO8ZMKrd95072IqVw74ZAQ78pnt27admj8OD+Ohubr9Sbgi0m9eYn
lEh24nfj8666C+rRvYxapT+4PpV7oZuPCsaAtZZ8HFzcMPymtQ4BEO2t3bfOGRyduQ2Uxj/6AQ9I
HgvtZcBKWZ6t8syMovkjSnT5nYyMxX9ZG+EVyvPVWNyZ+QQyJxsXwyvgWeJqMiSU32srPPZ5Zzy1
y8Z2vRyDbNU+BzNP0G2TmZcGuO/dOvSUM21A/1FyrYKHh28NBzm8ANr5NJdhcGtp49f39Gjxs6Zs
udW6luUBNalpr9XIRvvTcvZU8dWtfAI52q76t8nQMaBYWpQZBbKt05bB/tqdlJ7kdXhNcZ2EwqfM
ALWhEyD9TldrtN00V/pSZOuN6i1MhyfeEahI19MNJtrln7PWfmnLEQ2kyvSR5U9MRMDKBauAH2dk
VxntVwgleW6Uz1B8q23ZOaCkvOKizUON0yBlXpuXKus4T87vHe1pKKJdEnATlO/UdQN35QPLxOpG
QvJNdQJ+m4b/XSI0eBAxDGpM/fTZKzYSrB1lN3g+YljGCOsqn33v1Kf1nbHoICLnWvWbdXedNjCl
7LkeUAVZ0mGQ06WLUcwOSid8MOaw3ihKqR8NBBwfBnT6zM08oWgVGwrucUtwTVz2DLq/N4qeP/2S
LLuNhdDjnLR311zHVaxT4zofBdIkEKY4C9ztQM95mwvkCYGv+FamZbPCmgThdD3mF1jUNX0Nyjkl
PWuQ7+YH+4KD8Hdb1vERVV8UfMfv6rLKj9G4RKSJWsP9iH2ITKx5yV95bjVHJ0Mdvw8/5YFbLpY7
jcb5nRIZ300gjUeZjEVbWHanSE8vbaturrm/He+EWF5ZZY5b2M8TT3F41mwo3I3TKw84mMg96spP
68Jq3JSWX56uEw1vF8cS3MJGYp3jzQ9VcifXegGbBDuv6dmnQ2vdGLXCUOuea9ybi6Md5trln//4
3//3/3wb/yv4UTwWKQ/8/B95lz0WiNc3//1P2/rnP8o1fP7+3/+0dM9lOeNYuo6almuausr8ty/P
KOSQrf0vQNFjEQV5egO2O9tbUQKFzuVLvtRGpYIulXMDhi7lav1lxOml0dPxg87T+4xrmLvHZn3+
Ihvale6eEoV2jvN6+uBZNfI6C6VV01IU/svpXvPBh9fDiDSuGatfUD99HsdOP+nJbMNnG6A13KCf
Z94gaHdbOtT1sC9fXAXwCd9gTe8f7FxVdKz+8uCCOuSBljZtJNxx1wpdMPrYBVQwwLU86sFKLMMo
RW5JxSnCKax4SykixrGCTTKhjw6sLD0Cd0jWWDRFd7bC9S8ZRTXb9yPOx9eDQJBmJzlRmuI8/5//
Gq7+97+Goaoe0uxUayzXMjT+Hn//a6SJQdkF3MVNmoDzmaygfkzduqZhqDU73HbLvcRkg3+Edlc2
8RpCRw7WVgf8WjebeEfHFX2XtBoe4NP06wZDjhysaMFzF2A14i5pOIBS7rTjFA1NtG+b6ju6vbt3
mY/Sbdx7pR2DbahSXUYUC3rjdUyjgQ7WHDQP9bInE3pFfUBibu4AROhavPUkuB5dWq2OYsAxtQwf
KjILxnWJmaOYMRfvC06l5Vmfasb7ghO5wBjUUX0jqXLQZDYsOsPOuJFHIJyK5nw95RrjlGnt2Y8y
klN2xRgfZIieX/yAYtG6ZpXzyinBShvrfyOn9HTFR+ONRa/OF+j0n//Uhmr89rfWPMfhK0eZ2LBA
jqu/ffMUxTUwG8vDU1Sq2s2YutTtG9wh9BQNYBwM3F0bTuB5/IJynYynLrXhxrzoU2zdd2aJYV6D
f+4WSat6v469SGkuHsJuTtT9lVM3/BXGGL1cIy+d+xD096nWsoFKeuJ9mLzkMzZ58zdjzj5gouR9
nBApOxhK15/nKrCfuNdzD3M79VvQtnADwuYPP6RTOFORvMVKx0f4ocG4cx7mb8jNtcMUfbN929tm
dZff6/6I0zjXOxQbq4ZSCMnP5H9LgsbeeNagPM5JniJKj7SH6aUvSKMGNwZkuAfZqDXlhjBPGsRJ
ZxcOLfQticnsqEfdoeuMYFv3fbvYHnJcWFCNwNfubo3l48K87HX9HAxjv0uGJOLpn6Jx7estdSgu
ffjpqOHIRqem0Ngsa2U0O8N4Z1vj7VXw2kI6D39l7t7rSUaXNnPDS8T+ehKrQAMDCEK8njitqupM
DSzDTTDWKA7idMDtXaONFGvlfZbiSzQkeontSVXel0ushY3OY861f4RtFJ/WbJkx2/jNdzpgIXLs
coQcJkMYuQ/KAJBPQutJZFcrnLPWtwZEFYMTS0zO4unGa2FHR6uP49t+BrAw/tzodoGkAYryYIlp
o/82IcMwaGHRVMCKZShHXPNMWzHOGbq1v8Wvww6lM8fDzezfHT7YE6yxDACkHOB0+rwLQyRrrzQv
tXZ2rhJmtwFytDTKhSC20MaWCX+ZuIZWUpl1l7ksIdXPSpGNX7qosjZNU44Pmpmad3Xl9luZmLP5
HnH6/KNjzdU5btMEPbky+4JwpsxjEN9ttNI4qYiO3FOEbO+d0WED+H1vgsrfWsvQBRBhIkJPS1sF
OHGwApDlOzlGrfIHA6/ss+m6uraRdCtiRQ7KaTmdBNY5v6rts2m3j2uSnAMvgvwAm9PdSHYPf/vE
wpjqPxXd+KXsT46O8V7Z6ZeGGjNK/q75lBgICGnROoip2t8ZXXqWqW5Jsnu+fDT6MtzPGErMZP1F
axE2sgxlwlwUnfHSSCltkycxneoHLvZDvp5PTlpqAa9pC2Rn+d8ld4hBqgXtU23MFkhkY74rA4Sn
bCAgE1XLUNFRc+ig2uE3O2NhG1fGQ++rxoPsVZk5b2zdnY4RsnQ2UBCmPbU4NJNjXtaYo8TtJeUF
XibX2NDQoIB0C2xI/gOZaqxRh0SM+4MMf/lfUoojY1LfjMt/LPFsHuCN9osvmwdgZ4mXxUQ9sA+/
rzHgnXf/+RGhu95vjwhddV0PvzbH8tg1reV14ZeXM+73ukMRyzhi/LEgvlJbSw9jY3blJ/8cj9Vw
gwyX/2gqiJG2Q5V9M1X1WGFt9Kk2eZRUxfxrBqWe8VOZYWKW15rH/YAGetWPaLC7DVzghZU3h223
lVkRnZbZuYMpbOWq8Uuy56Doy1fr0Z2V9tBEQ8STyIUCnkzlco910Y+pRv0pXjajASAqxqv7JLEw
ql+jodZvR9f+mkDnvEHSWH9aN6pyxIE9vpeRpMuenEdLWibIQHDHfuQtt7zVFq13wwu7ejPHaEVX
irY8E1F9byaV4Lq7jIMUBs2/nUGl0Zv1XxOWfDnzvJxeDpKh7ElMhh3vnnvfD7Cs+fk/oJTBc/aX
/+x/OpelD0+0ENTj9Xzrp1sO+PXDX3+OIsybU2tot9ePtR5yTZHPlWbxWc+A+MWe7d+xTDI2o+Zk
f7h40W1h2wy3IBKd18kDSc6LPeoy03jQFmqKqCz9or20qi5xh0MheFniXTfI+hnbyXIr1vwQWWTi
eorRQ53i8NuM1Tf4b3aBs+3g9z/avfENVQv/POklrm+QYGqMsnR16yiLC9xsptSjsnaD7F9ftO4n
aiLlaYrV8YBiFcJd/Y+kU5w17A5JvrMr2z9m2mD0mzlLcPINR8W7RENVHPqF/CHDeInJ3pppl6V/
aTX6hZ1dm7fyZGmcCnH5UDuuzxnhG1udDow80vUf/qSO7zPLg0ZyIstotnVnIdnHe9fRaB38Vo04
fbNd59hNhfnF9hx3i+1hcIeVbvBYxVSFS1xIv/iwTAfUb15aa8QSAau8vcT5lgbdUH+xMMHah1Vu
nVPDTD4kSoZf4hzs55r2EMvghZieYJWnBl0DRgOptDXo8s267dG8kRjO6uZ9a/gsnaZI9TbcChvY
mQRluoo9MCYesPyNuf4zRl1yLGvFv3WNJr5JqoLaRK/WdPry+gDENHnihl/uwH00H4suM7CH0JPP
dla9glnC7GNMd9j8jbdjiD9qpyjavZ3r9MvHglc5T9Xv11jGknQTDf055u5/23bV+0S97Jk5JvKQ
G7n6JE+CchydpG9BhOtI1YXBfRxfxKE2QElc9a3wXo/huoGZVQ4yBMYIRakuouPM/fpenGtDntRn
Pw565WUtzGue2QLpaR4FLDkmSr1L4ry5NTjkwxIX5JLE46Z4/M+3es31lqXdLwtxymCarTqA+jSL
xYBl/7b0U4ciZZHe64exo1HsA/c7a20T0BECUWTTtP6CkNWu6eP0h23FPxKz7T7GZggru8oQ5CtS
7c4FLb9T3Gn4NKf5PU/E7/PM6wh6gu1uop3zhi9HtEddNTvJ0HRYR4U0N6h7MmuE5i7H+e+l1Abt
2QRRL+GwMauLOdgmMnb8Vcsxm8/N9DnQOvuj5o79YxcZiHWr5RvGq/7ZGJCJiJeKb6iUuC2lanKS
2bKP3nTlpUMw7kVcEDXloR2H8FkibVWiWjxyZSMglxe0UdZJdayyUxiA8fb0NAFM+tdmLMe3ii/2
0U1QNQhKN14nDbTb+O78HMu0HIbrCMK1RuDsK6uwNqbmzfe515jbxg2Lj8OUZdtsttxXago62snp
jAkJuJASy53PSjt8UwESfi0y9aXDTPU7N47bUPWjP0GvHXR1jNFDcADD8V4Wb2IAeaOavbZqWm/w
6xjeXCTooKR2cPIL5RlBq7OEsVQIAS8rr6rVXPq+H4qjZc+oHPiZdl5i+dxTCNURgNpYSZGw2jkq
peZ/Q7+c+ms6x08Qy7xTjILzSXUpFbmVoaJr0SENriEHnv1Lqjtm8cbWTHDuSz7shN/ynRC6vJxa
h0x00sP2/dR/S0XNyPoQdO63aK7VS5h1014F4PZRyY0/C6+yf1jDK44X+feio2IXp2r6AmWq35Rz
9HEMDapfju6deRVMPhQWqozRbAA3M9P0Q48XzT2I8QfVxIQLu9Dw1ChB+VgCp9vqIO+OzdhBilCG
y1K6upWRo4WTtSnL/mJnrXGkt/lHmirqK+DULxbO3D9srL7cOjS/5XXBQrvuohczrtxDp2bOTVjg
BmbZQJPy5SBsr744y0FACzflOLwfNAS9vUtb9IQFpJAgi4kMfH63jmDVnb1wxmt1AT78PUNPMLaK
lOpxMhSNl9P+bgXf/Ryu2LywLWGqgPNVEfYGf17qSn9fRFr5ZNKM0o6d0mfwgSqH74ZqP/hIx972
TnaRUGr0NS2ItJn2YES8bdQpNlUONv+PsvNablvZ0vAToQo53JJgliiSsmTJNyhHxEbOTz8fmj6W
956pUzU3XegEUhSJ7l7rD3Jw7vANzUSGSOaQNc5qUOrwqHcwqCF8X+UBd3CLo2qFJE+WJkWBIB7x
8Pk4/JohOm6NS0r4Y5I2eeamDjvDl21qm/npaCDh3nSPqhlYT/pSyKtKb21+e42xJk6l7UcNhoR8
EsRtyCF6dHCALuvo2dWj6mrEqGMuzwpZZHam+Z5HhFVOCN2qvAaI13yMkPcQRWFtegGbzdM+uWjX
HavRxvJGVttWPPVj89TwFe3WXrTpKiv9JPtMO33p0JY5y5pTI52PE9ihDbTq0iVlsFHDSvPzoUUZ
F50hFgoi7Yd7vc3frTl1L5OpJOB6zPmU9Nb7ve9jruzNMAq4fcyXbQC0pif0fVYqJJ5pYk88FLzl
BJ7xrU3jatdi4nacZ2Nx4SE3nWNV+nmurFf5BUVJfa3+mSQMtboFGeh7NMGeKl2Is10qqHMH5k0W
wk0Kf1ZytudWV5+1LktfI5cjGRYEz81YRa9gr7spfRWRoj4PWrvmgJi+5uHUXmfM7+QEFZzAk806
AYEPgWFEtPC6L5EUnBE5ktWSWPOpLtMfsjYuIwarEKiQVOEpscib4aW8bV1QpiOq8VeijskaQ0Xn
u5Uc5LNrzFFdN2qrv+WzruzkULuzo/vQoijd796871oY9GbgPDeLVCGs/QhqvNvtJEsrB3oECF/r
7qLzsvejKtBO+nvwMhd9qceMs/qp7jmwC/Im74YRpGsewXi+xWX9zJn5ItsVbRw2tZtDxwar+45x
K3qpyUYtCiQ5UZtaV1NUfx0LZY8xt/6rwhYQNwjra5NWyiofK+c2evW0tcZEPzkLUKwb8f+Lw2wf
B1a2l8ct0w16n2yN2MvDGASjwR/r6XdvRi7az0kJwCrXU3/K8W2EXWu8jLlI98rY/131lmqtuvpL
YbW/ez+qcm6Jr8xzUbI4DpHLrkeQMbEjGIIYU7zHfbULq2H6AT795xRkzqfAi+xtXBQkDuoabEtH
hlMglvAtGX7KkXqGrORckC/IUSbaeQ27/9osqyNBOyzFu7hdl0tVtoXgce9X/72tJC0+hxxZ2WXY
+K+DwFXRiw1383LpWna1HvIRa/lmjEigZvGjvJKFALazcaZW99VhkYHQUbRQ8+JtqDBJxCu037Sl
Vrw5YE1WSUUKWIg6fjUMNIaXYSG6aMes6d11P6XvnFxa5XmoSm1roS3P8cUav7Qx2QYFTNBZL9UC
xR86pNC3Cg4SrTrldwcUgGolxb5lx8cM2eFZxHRmU1wjAvA3CKQHNmfuWdYCuEb7IOyTtazKQmna
V7aOrxOP+VUdiV9SEpkHpHmW3EJZDG4EqLyLDx/tTZxeCgcEhaqYykZRHf0TSlXFKlNtwo7+pBXB
T8sKxCruTfeTqvTjxoi3pijsi9d7JlJIkfKGH89N6wbnlzf+qLBW+2Hbbraq+axelNHB4cwlBlwY
1njQsbGDbtgdLZGLxziMXPakYn6DG/dwR9sPJeiyIv2MQ1W11mL7aEQlIhJFmX+f+2LfTqByWMEe
S3MA5WKmw2Uqs+BLr2nqKsBO96XAAdmf2I9cxAjDQW/1zw16PhdZ1H2FJ0RW1euPNnk1Y6gwC+DM
H+2j1WmbHLiqX/2ZL3vN+ITDzPCEyXXirWBPeAuPfMVuX19rSokikedl34Q6GCe0QOdbEEMLV0wi
boY932STOqL8belhv5VV2VHF+qrDy++iLcPqpLH3lknQpDGiHrlgnkOiA3JYJupF5Xx28gLglgmQ
tW/Rp8jK+2/xGFu+YrjOKRqr8jKYqMkOULi+qYP9OAa2eqyzptqaSYBHjdQWvV/Cb0v29YRU1r9M
WaQ9y4di6b1bypjeZUiNLEz3oZKfOmQgNzlQvEclqpz1lKHFMKflkir6Uwd9CmzIAfNfAfFYCY8c
RVfYyWe0lbEnzbxb7k3qc4O9A2tf8hm1zPDR6bEwklUn1cjXNlmzyac8/YyvOEl46Ly4YzFYN4wv
GGb2T7LTsciRjwq7myS65jC8VipGqC95o47wgJXikrI5202jjn9rrmVHxDjUfdaXOF8ktrXR1Km9
iTlScWcU4+deBamqTk35XTHzfTI6BKSzjBRROSxSi+JJn7Tyqy2ycTVGsfkSN0rhD0XvXGbLgzkw
DOrDPKPCO4RudOA/1z0mBZt4qPD2NYlsZz0a3qHqqgZ59Kh5CIVKsmS5+iicwKm2aDZWq8brcZfD
4K0lu5Pkfs95S9317Hfv9bJTCyCMyyDZWGVF7tdLIyeG9qGps0+hWvLZBKpzUyPPvvWIm8Vi4CBD
uv82O0Z/Sq30l6zJom1qC5YWwEc5Psnj9hwY2X28ohTObcBYFZrdGO8gbaNF4ZbjsUmqyVcrtTjm
qtm/Wc0+XThhjaUXB29s800vmWNF/BUJyvzqJKJYt6M1bQP8mFacHYp3bWS/19kwA0dYl28xzlVL
84wQPn6x6JTdq2r7K+yD/tLPisFTqf5BjKt8tztBdrNJ+kPYNsV7b20AZatvuVEjXw0LyZfNddCK
ldk7Gnl7dboW6fCWdiru4aM7PLgIZG/mqNf2gqP4WxDghUMS/oWfF4adKTFgu5qtt8Fxha87SPAi
sGC/TYg2uGGBg5JanFyIbAiU0dwEMJc6E8ZKnEIvGnMl2wSYbLyOLPavJfpiV3uucCGnidB68qBz
tlrJqjsHyT6PivA+IW5ilN9Z+veyV46zyQ7tiFm1YLTntziKxlMy6ny/liKt8lUedsWFtJdztTtM
IyP01T8GlDWoJKeEPfjRFhDD3E5uL/wsJYu11uAeIeQJClHeRQ6E3f6rQPnxKGuyPTJrP9fxa2tN
M/ONyB5yPwiLAd6bjdQ9XGZtM2XZsDJtfcyxngr6By0n6rBFRXmvWfOIOxVtsxZMyv1SzgkSiFKy
R95NXg2AThPBCSZ2x+4SCujJkxINXwxLEISu8ugcDlpwyTUT5+Clw4n5kjmaAqmjiforUaVfBpJc
X1xRdms9UNLH2i2Vax3r3+43WiR0VfGMS2cWufO5zyE2OAleB2IeyQ2BuNNX8jIp29cFIHz4qy1U
hHXU3RC1GOaiVzPaPh7QkW85uunLaaHRu1uvhtsoJVA1jN20RkRPUj/1T5NqOeGT1ZTNVbarRE/l
KNk0W41Geh2iE+I3BdvxRlvpzQwfws3K51q1spOhI9jsOloCsMkqXjXFQv1RDnYIJsPib9dO1KUl
UrM6UpWiv8heUTohGolVuomMtngWUZLdTPN2Hwpe/ls8DZ/RJizvryyMujubMTYUywvLO9RF+fvN
3G+oxeL+ZmRVFkVS//WG6ixs9hAyMPJeXlLe6Z9vqnO6h7ANH+fISy9I0WeXRDXZPBDOAvsNjelP
e9doJKJFUG4/OlyS6ee4IPm3DJPtWaYm8OXdBU/CI7HSdawa4CBziKEKOkc8EvW+FbCVAE7UbDuJ
B8V72QvTLHjCeha6ensq8qE+ksfFsgov0o2Ftph5EFU9bqIkIgIMltUPiijeSi00WYxkz/wKO4y/
2jJPwz8Av9BtEdlACjHRqM2x3rZG3bzarf5cOWH8w4w1cL5xTnQFNw/BdufouUl8ASzNvnoZMfAH
lYX6XWuISFt62z15OkEO0rnxNrZ15bVIjEudDAjTW+5ni6jkS4/1z9YWdb3VY+NSIZUMCbbEPxs/
nrc8ti6o0AY/a6PeKnk7fh1s+HM6W4qrllXBbsrEdJCTkgDT7Uyf57eMSdKtuG/LLeyt6a9JwoiD
3bBMytHUehpiFer4MunPKzkTqgF+O5nZOxJQ2kZXUrT4dH7rFfQZ3CxS8X0Ikff8ryMmRiBJ9n/f
A3549h0J3/s94J/7sx1mj0H1PmaKuMhCh+V9qSAK+wU05Y3QUtdlzeiiJ4Ylc8d+X44TkfDWDgJT
aULmthtd3yza7FXJRLzKFU37mWRHkZvGL0tzP7dWEXy2ZhW9FxOksgZIb68pVX+Qs50/s71ltqpm
+p/ZngudbiLsweMP3+XOdlaSN5uXMdjt2cguWmjNZ9khw9jlqPKdxdVEQumULrE2kUMKtpUUOP3W
xChqpvo2spp0r2pt+u66L/LIUo9sYIp8oYlMTvpu/938j9HyHCNHJ4Nmr4ameu/C1jIPPE/zh3Yp
zGIRKvUc9qRNsdC8PQ5MIY8P9ndpdtOSxtiR/bB21XJCnbXiu6PyBO/NXn9BVPKvmk4thQ8IhoyT
7jJS1qK6G7/nyrPHUQTciFa+eKgOzZwhPodhqmPmNhX3ajdk6YZkwbiXvehIkS8fQB6h2fysd/mu
1z37c2xo0xExNnLeWULccrS19bC8X0ngl9x9Waht3O5bzUDGT1vE30vDJkO31D+Y/nqZN2j0sHu1
wi4hfJhZBLi8BKJ7gdK+ZT7LJnuailVdiPIE2MB6VkWP4cA/J8B+9AfpVG9FNZJ5TepXBbLvZqTO
D2EQ9TC5kSuV3+tWPA9GZn0FPDv7Lfa4aAk1/ZkvACtGJN5x+Frg2xDyCFtAGzS8cStDljo6C1dc
mFbJVLJifvS6qh5vbMhfO430Dyepbtx1rVG+Vd3wCVhbfR2FqlxdJ7iMZlm+gTkmCaYo1kaO0jke
rXpYd+fGTOEJoiVxGibDl512bikH1XFBOy13TDOFBACJnpPsda4eNztW2jKcKOGxJEd6Lyo2T/nq
o64V9u+eGub4Cp6n2HD4d44f8/ImcokIjWc9R3AUZWX7gEJ4fes5AV09cQvQ/bnJlgw20T53imQt
q7JjjkKEAfJY38s2WeTFFjI+xjQp/HPhdtN6EFURrmdUTg8YopQrUOXxVRaDi1jLkFdPiRuWIVGi
ZnjSdTZfsooadbEF+lesVbOxfCO20CrRY3NcJaXXPsqiKvLucV6SkGC1fsimoJzbx7/GOUESn4oK
oPUyVg7JiOUcEsjRSaG5R06KMyrRaeAeZeH+ufp3jxwe2VO2RmUU4axloGyTV/fRU9wZuxB1XyMs
4hOUuPgkr/6v6v+rzUt6pCkcK/E/7gdDHKopxAJFTMOjLAhJDI/FAjEvwVTynHU3H53en2GybVKx
Gc0As8jxcibsGuSn5aU6VMmDQBhQjpVTByv8g68np25sRqPWAAqb6kNozIEPVAXj7Bjal93Eardy
4h4RP0XXuJYDiA+G9wFmRWr6t6BVHrSPHGzELVaV9Go2txAV8RQpP1UcAtVWV7qJqnnCul9iAriL
p8bYuJ0TvSFWTa669lDGJpD6GRPbhh/mWx1qyUOhL8HKqIzf+gJsoApA4yCrQTc+ZAoaEx2Q0OuQ
as+WaMVrY4L8G4GI5uRl7BqglaxaWODaq6BT3lDj1A6yzRnc4QmuGION8qCQ5jjJmmyHcCbOBj6g
0vYyjqvoNI+IZctqV7uuX6qutWejapCCVD95QJIvBR4HhaP62pS5564vkNLE+ChAYKK51TiWEB6C
WuPHiL/qi0LuX6QoYRvq6ZrW/eeuVyxYpEN4m9UAKkALLN4Nb3mchTfsPSMkwMUP2T8sg6ouzba9
C6tajpAdUXL2tGuZOC9ELMuLqw/hazE+S86KjtXuuVGLjOguCc1JbYv9hC3ORla9JRABDsK6E1yW
Wzi2CrcA4s8G78XCNztTe1PS8b57Qu8BWOXUfx0bo1pb8VxcgzFUSLO34yHWjfgp/TMJL+v7pAJs
hpxkENbJ2XktC4BcMQTqhroXiausGRkYnBaSGvlQ1hTLhV6rmhnIwmWCbMvr+K8JE9jiFvfD9LEz
xUsbJt/FIj9Yp0G/tkFGPoZmZ10JZf0oK336gvQ1NqIK6ht9Y6rXLjJ+yvF6q9Xr0CC9NeO0ea1c
zM9lR6Ri4lmOzfioxWW5mKhF8GMC8zHKXW+rSXuxpcjHEJHijjzj4iz20S6rjVUMPSIZeevjRYbh
9j/HxCB00YYaYHXbwkXJl/sJHCoPv6lio6t9m+b2VR1N8dYN9hI3YqdcaSiau/2gHkSsiHPoRBzy
tCR4ER3USXd2m5+tygbZNH/9c7ZTm9F9dmSbf8/u27BeceqYfBmEwWaoOMe4V5xh1elrBbNIv+96
iOUyHFO1kb0ByPO9RYdwPVWB84R8DjRtAd2bDRMpdSNindab8pM3WucJcz1QXYRj5/ohizztvV4m
zu1MItBxfk+Muqm/eAnH1tH1ilOBj/S6lmz2aIp4J0jtDISgD/e9n2RTLG3d0nbfH/IJ36uyE79h
7xCaybCx8w1wZOdi2zWwigTvz49a5/rAyt1LOormiqZbc6VlMrrPzRCXT0BxkyfOFmJlhPX0RmgO
RRN74KC3VLsA00Ei789yWFCQNSxMEyFi3ETWIYKYEqJmCT7byJiGB5kGMf5Zlb34Iw0PY5qHG93o
WAGE+TqpZfpCvpedJWjxfZon0acyN75LC3Exzq9Gpf8eoCs25L3Y2ChW2FwrclmXqX22axTZP1r6
6Pku5yH7qcmuRuuCnTFMysqNHYbbBIbiPsr32fJJWGr/u62My3wvq8GfcbJNj1WiV9UZIW73FnfZ
cShJfssaJjnKvh5jlsAWufW1NbjvcyDEg+zVnaZEJksnnGv3E5wZds69OmkHWZUbaVmNHHo/qrI3
t7d3zIth6Bcr0sHx8zInpwbZvGD5ZZO8irxaOYmw3ROpbRd5lopHdRLtSxaZfWwH4ydPK750UYSk
Yua+5603f5ID1CGKUZCBBcIx7z4g04L3yh1+D5B3iAY9XS0uhA//e9SoVNGeU+fv2zi8joE66/c/
t/kYIN9II+ovuiHKZ05W9rZuFKsmVjsHJ7wZOJnpFngNm+3XSTamo74tc6s6/Ktddsq2+zRZD1x9
N+copO46oWlXTQAuh2itrIyxcd5LD2qX0HGW9XqMwNhavg2E5P87QEhXPfdfVB3T8TzNgaFjWJBE
VFt3/4kGBbeV27ZWWgfWunkfYc4wrz1N5MeG08d0v8z4N5AzWVoJnPaHElaNpnfh1sTcYaONlfep
iYIlNzKDEFBtk+AebVGbFw/NWOYrMlLeJ4E7IhFD69g5WGKsxQpsl/tJjozn+ORoGJvqy8CmdXOU
NqBtyk7E9SwyU665l1VyJ8qGoJSykYPjEWsXN3TfHTR919Aa7E+WPXF0aYmyy6phkfaC87St+poU
4zJC4822RZRhg00tztNXPKKKs6xhjx6tY91Mjl03wUkkVH40Q288jAS2/Ag53X03gFLykqLy+YjQ
0mjRJBI163YxJ969Vw89G9ZfVx7k4Lk01pqL6VqBXtmha+f2pUd03bfjUpBwpuqpWGPzvjJIvKJ9
AZ8RbqOhQ5h66dWzLtgWYqg491BVDCXYjWE6+ommxjDy0Mwk6pc8OkvBXjl5nG3VO05e58saMmm/
2+WwjzYOh8D8Uo4TrlP87Aq1eJSFHRfl/eqjTdP0yxg7zv6jiYATHmZLIduQioTTwzOIAMY/OmSv
MgUxyhZxfSSMYR3ubQHio14IvHW20ucYjvdjnoUBoG+YxFsjARovG//q+agPEOU9xw5hszHvo7jf
wRCL+LPZXbRR/907Fy5yRiGuI/os1NuEjlJlFjdZSXnY7abInNayqi4DMrv6rmH+cZJNMu9WWOnV
WmxQZFOOUoUPSZKk+9LWtlF0KfrSL/mCEe18sqFLPITRMNwIRwGKF/BJZFUWqamDLqqd+IB66HCz
bQ50QuCovEyQBbJayC6xlqP/RBvkn+EWx+VPa5xxEF+adGyhzxWuibIm7zMi/LBxnKTYyDbEZQgR
l5a3FcX86CBw9CjisrtFtVU/IB7xImulqwLzwh4bfizCXLJNFohFHXpkAM6y1kLOPXlp/U2Ol03Y
mYDbr51XIx1IGqlu86U3fyhDZ7yNSjjj+QfgVsCu5tuuw3OuXPUlc0bDHzU98jtXfLHqQjniJZvv
nCId17noSgToom6tzdolHtgpKMZMtKyt1fdeix81V3jPMZ5XuPvMX8GAN7saBhwvMswblEz6/Tg2
EcINOfaPY3skhoDzzZjs1Ty0H0MrSHYjm2o8lnrnXHvGS1GjxeC2HDE83oSnNdmhwbtq4w0wBoda
7CrbbB6U/BHXErEct7we0wONdzTYey1LtqlRpvukshJg5BlqHOG0KqcZGkoe2Vc1wPXaUJXxmEcx
GUlXe62csf2KRDPPl9JUz6VSWYBqQvZBbhnuTKfWNu2YmU+gctflpIc3WSCSoB5mQA7c/D9tIC3T
TV1aNRDM/7QNHs7ykZIFB5zco/vcsDEIMWTZRQ5TgbI9kN1++pikVsrAsyfo0EH+z6QU8uVa05xk
J9smVMcegsg79SYYjZXRTNWRlCjmN7JeLMgLWZeFrQCVDSdct1GUy1b3Uscs7qghAXFMlV5TN7Ku
92Z5lFdQzhk6L/2NnCVbf09Vy3EVCPI/ciWSi1SYBGjLL4Vs+6h+tP1rXCLXMtl9v/zo/7gFP1bn
94J3vxSiR5gOQg3uqcexaX8XcYgFR7oUiWNF2UrWZbdslFcfbR8daVwjXvTR/e9bfMz+PRK9810F
s28dVPFqCC33qiAf+hxn/QGViB/AB+cntccfxuxD3W8A+QBPF8HznIlypRDF+WmZP8twBPQwYDPL
Uzy68hw096XXlDDBIvPaDwI3zLhNf+TuPjG05Gclxh6tq0A8K23Z7AotMw+GkukQNNHqcwH6fk0m
x59V7NMsD4h6iKCBb6ENeTLmMnvBXehg4S7xHmV9vHXDGtTfgIUaE8gXh0n4onX8Mrsm+daSB3zR
e7FxTGGQ7sza93RON2NnKi9DM1f7WLFW7egMJxsflhMi/NmpNje6aKeDl+VLypWIB4HK3Dfs2ttb
en6I58Q4dCFCD2DIqlNpG28L6EE+2JMl7uhyEPSDF1bPaSfsFuU0RYvfk5qEHR/oLYnLfYTy2Jmw
KSYoZoYj0zzt8nJIdq6Y/Ulpm00llsR42SJuBLhsZ4ShSgIMxDTfm/QwKQjyONBiETVwM7zQk5tS
a93enNjhBAmBfjDY9jfE9vdJQTI+GqPhoUuBYrKurIWCJZg2OT/nMLmanmKSQ0jW5pC+ZAhWfOWI
tUlCt1kRls7ORRkO5wBZyTXaecrXwlVOQdzlrzbawvscHb/d7HCE7wGyeTV5dTfuvpdgElajW/dX
qJruIZuScZsEmvIK4uAM/r96gJSd+yLIzTWOJfUJAHz2pk4bnoLaehZ8YdCN83wrguBb6cWuqcb8
lLkks52qeOKsiBVzG2brRjdMXyOV9NRrpuePaJB6dukPjW3sutj0zrauvoH7Q4OiRVKxwqzkkJAu
W0eh/sOxx/SIwBgUNPPZ5THmpEV+7BPw1EqpLpi6sDwUhuGiBRpXhJhKdW8r4mgOlbZu7HLlxVnr
e3pe+QWSyWfHjrOjzYYO2sdKaauVp9rgxkY3+NxViH62wnOek0PMvhKZMOL8tcfmxBKEe2Ogn6pr
7KZkejG6Kn/OD9YQX/vWxmAbWRu8BcDnRMSdtnZas5WfFXdTC3Zhk/6EQbFyDIyG7I4YgfYtxD+B
eFLiJYQ/1fqhS8arbicwqa8KrlirSUwxj/u0e4DAEgbJIfjZJZO2bXATPcqi8urMn7DPmwo3WSGO
0x6rEo33SnjId+Xp3lLMbW1mur2x06pbl739rjLA0bECGqJndkLtttLH4igL3YvL+5WsKqVdHL2l
kNUQh1se439G/6s7I0JHzn9YGZwpj/XiE8jRbsrv9SYvvkXWN6ey+B5Ezhp/Ov1YiEw/zmZkcURn
f5tBM2zLYAVg+QtuUli98xQBFIyFMGQib17LS1DPL7YelduoHI3jkNjG0ZmgaUIaGcG/HYI09lZF
1BMhGTAAS4Syiy1S7CvP5Q5FXa6TpGPVr8EQVy5C1DhwTA6yOR6y0Gue8QCNeLwbCWnqUVztQeX7
ra5UfUoPdW3n2nrMxKsjHCzNlncAK8321PIwtS9VmY9HLxzGo7IUnupnVYTuYtHnx2Ap5Fojr1DB
iSDxEMJc2aGi+cOA+pmaDN2RIBAmcMtVb/Xfy7r4hAOHvarUlE+gWpZYonLWbmJFwDiu5ms+BNs5
Ts9IlyvHejF/lEUQIyuiZCZh/xR1v2Y6WDF/mPz/aWb1aoHm3bSEWY7DNOdHNkCdkvXHRs/Ng2kB
8LA1wRnNIZvXG12+MdUONRRkRY+FJ74YRWNtcjWZSGYULS4qVf4aal595FcKz44P1hyVk51g5NlN
0IU8Zyf/sAhlsnVeCvAfsT4f46qdj1aLYhThc7TD3PJIvKI6spd3d04SsyHJ1WO6+MiJuuzuH9Pv
G/Exyassr/r7VYre86E1OPcFyHgAx9fFOixcMKRqPW8b27oahUAzL/QQ0Vei5igLV62aY5dCzcKy
A2wlJI1VWRQriOnNUcTBF9yernUFHrAMq3ad6JoPCu3k1t1KDdyTZo3HMBa3pAKFZoADOfRhfaxy
wvKaY73XthI8JmM/r9skvxaJGHE10b6hGo/YeTOcBOla1OBDZDHt3IXtgbisDSQhVdtblTahb9vs
iOoya7YxstJreLpkXisTMS1wk4AXXyc9EFskXhIfcYB6E1p4UijxEHLygyWslPzgzGybB+7XVCEA
btnt81SUoz+WocsUL1jXuh6t7LnNthEnewhcw3PkkF0dpx4U+hIAW5KrqWVjmO4gLgWuDh9UZ+Ht
J85qWvQhWkvfaFgnbJHLAW3FscrnRwUX0K2tPVhkddt4LZsDy603kRexSIgroE88MtUBdnQ4WnsI
SE9e6Ct1GcJu4TehBfm4Q2/I4KVHHdU4/p4kmol3jtoq5ImPcbDOX9mxlyHKJIJLlobIs2aesgvj
7DImVrt37fbBDhT7lEblIWHNOsZBvOtE0vJR9g4yB1ioZliJrbDjEpt6LuYNNBG8zpTwnMaiXKd1
rW54ttobbKmBeTnZK76Q6sZOIBclSoWr0YiiQRxlm8HTMaxHcnGTuuGrMGHPDSR+Qqcdzyx2T/yG
6lMeYT3t9A/LsrqCdP+uooTnx6R01rlrgB1h1+27qkO2UtO+9C5U+batoyPA7bVV2xO2yA0aNX2c
bpyu7XwvrM51FB/yyAAh4JlPGMRCFio8E5ZNpq/dBih5lzU7fp/oEzfFVS9KGAp1s+GfNe9tV1i7
zO4346A3sGDMekUSiS+1sE9WFPN/VZLkNht85XTjMBM83HKYOC+7/4cmRjstm8bioBk9R4NeJVfJ
bjydJ6D7HQs9mY31UCJtaKGWdcrU+FcydQKs/qKc1KNQTVwWU0ETZzUV+SCguniepix+3vAUppOz
spQZpQjQ7w9Zd2lmrL3Ukr+/ndIfVlnlG81VjEfFwvWXCMwvz0zQzsrqFw5Tp7nR0e62IC0PrvqU
JIgllN680xXv0cyiYp1qrXe0NCDvpYaOTJq42xRV83PrPY6hFqIjHcXPTj4GHH8ya+8qveMTQ7Kg
/LSXxHTR9ON8ptued9Ri1M6jJZDtBcEjlGqMOAiRnauqVp5mC78soL16UU1HJevmHeTqL0Wh6SuX
bfFlGF6KLMPLYcBtmg2ftmEfNazr2nqws8jaI2iPyqtWfx8ntiuIcQQnVqNzklnVfhqfkM2zVhZU
7V1tOcnJzlTS49Gj4/WNn5MZrvvSfYpGXCeMuk127QAiySAGv0qC1HmsZpWn/tzZMKxNDZsvdlRD
L1w/9IS+bjujXGkA4LZj6a3QSHNuMI40UPKF33vCWRZuCxK/U62rHv+lsMLIktAWErdg9iBeITfa
WcubSs5Rn19IuKAzGAYNkiQovqYe3xNhk5pU0jgk1efYm24+opXGnw+xeK7caK3M8PMRisxXuktY
TjN7fy691ynVWaIRgNuFc7nFHvOLDt3LD2bStbEGKrQo4+ypGMEagodeh+rY8no5MP/cKtdDBBwB
6c90PRC6WU+DMx4HoV30sKu3guX5SXg5rAoLxhCLQHQJw+IFU8sH5O7OHeHlM8qxE+ZiJPrKYRu4
vXc1rX6XTaw/laiMja2qSIlWsXialMlYeWO3/D1sRfPKnra1WjwD/G82rlF1fqF0X9NctFvbLXF8
EiAujBBvvzRCIs4wR1CBnJz4R3DYD2Z1AKtUoHlXxgM0cbiGqfsyF6byyUuUCzjpk46q/COhj36r
qwkHILsZzlrUbt201E7RUuvaeDjbwhjOqhJaRxsXFvjOjIgj0M48IdYZjM9ZKBCUPP0c/w9n59Uk
uc2l6V/ECHpzm95nlq/qG0a31E1vQf/r9yGy1CXpm5md3QsxiAOAlZ1iksA5rwkn/ZLBXlsJ5IaW
sslD+zCMscB0RAzg1qfqPTDBVzdlJd7Lsu8XrdG27wNM/oVnG907Od0O4GQwvAe8sxfwGGFDsiNZ
RAjBvGv52AJ3oLjpTUkLoLUz3kVrQ9bmhn43MaVDMqR23oFLiQUCgu47yw92PzCbV0OjIYBukpsp
Qfu/s9/hjqob7S0WE6BXwwzfZhuBheFn3WsZhmj+oyfwUkcKwE7MT+u2erFhFi8btbGewzY3kNoI
yuco46k82tTNHM/Pd4MQKAChhfIIBY4doGkGIDDOMIMjFOtAaFsasLKpdvSrZ/fVJtBhg8JGxJAn
qsezF0fmNk6b8VQ4db8zsYc+kmWv9o0jtEMLLB9lT6yFXcAD8Ktcf6eMKf54dpzuxr4yDg1gynWW
2csqtpw9PEJnhc8CHwn2MTolIl03kco2Nmof0lHdFoHIbiC0612DJNzM/7DQXsqf6wRTx3gq3wro
zitAQuqyMPEdy82jHZknnMU0dkHaH50wXkHt/spthcQLi39Vr/YJ6wdAwNlqqGBTDGzE25Af+BT2
n4cuUQ45n2VhjK63onJ6srxw2NbO+IpiYb+yfHt+7g3mJuoReinTrDqyO1nEOfQKzdGGXY7A2HJA
B3DhGvqwHLH9XTrzViK2jH5v9tmj6X24jqq/5Mr4M+zYmZvcr6Gya5UgvtZpzmbCc9596ImL0rLa
FzeA+QUrHvBQXW3igJSuUuvAzhWDzbhoLl3Uu5vAy/WFY4/YppK/7fQT1Ho0iGYxhthN3jXw46vK
y/aWR27d6HigRlkYbjKkQ5HkjB5Hyu0LLQ1fS0dAPFgY/QTepj2UkaLtQiV64MW16s14WGojKkG6
Wv9Celmz6wJsSPOLhGzP27wB5aZG0cIKTOuQTVq3nvI2x4O9Poa6k2wLX3sneoM1LpDOap4sRTml
TrqxSvCTCovAe9Wmn3eNafFCAoAtJZKQJARdUqD5pu7SaKubH3qRGRuej89Vl+dLPYv7c8sNT9nR
CFYIlW+dtk6OmQFQtS97WJJ2/zKklb0NfL/Buqb7poqClIKZrSc75Nk3+N05IjVg+wLFPViva6r0
H5nVwAcy2pfAHyMQHot0gufX1qg0KBFvJqUs10WjOevU4cVftWgwhPjCQNhZQ+gIn4W7qVLMIwu1
87C3QdjJMy9T2VLXReElDr3pVrCStuPuD0VHgkxzE5QpfaR0bOcp038MDkkzauGsOIf248EJU/dP
D05ajIkBSFaIE3lw8IWWQHQa8PTuJ+8BTUf70Ojjz3rMjW3Sz19I5NbX0UHtbykikp7o+l4DL9I3
fT6Jg8CrENAccrf9nCvIKtGTKiJFkdXLJrGH+qrqKjd45LHvKEe2HHmJKziA6nbPQrjbjrJb9tSQ
nvBtFTHjZeB+gb/1yavomXowo2zc2s6vpPLrfdcq1E1qd6lCQzkYONvjzgM1TStVe4dBzrKEnb4s
kXbVwtjeGuM6oYj1iObNJUVDdBk1LTCuHG3agfLjC9RVPHI6OEt5su4bqOFKkvOwBC1E/mar5Lbz
RxBT+8eilBdBMa3sqSCH7+O0ESHzrJKEWiTCYJ9f9scybFZt194or5ULTC3hoGoATG2jfWinzAAe
UpoQyZp1GOzDAJ0cI8U1dkzMChmK2R8yS7L1CCYIGbXwsUh5X6FppuANPHp2gwSRZaDHV/sr3w+f
2wz1Wd05NF2nvbTpswoqB+WFoL60Rf/TpOa77aYq3lVqSPlM4/02AW3C32wNVdNYFgMwB0UZL76H
xE9Zi5fIr6nM+b/8Ps+fVb/7zv6uRYBcbMbAnxWt+S2WZXKxsXLZY5IbLD3bXiPp88E+HO3rrJ3W
reOz2RXuN9xC092k4G1jxB2lI8OfFlnlBAusd7iv6tfEtAP2T+Jn3WM/5cTTs1UmmyR/r4rQ/O5X
zdmuK+ws0L3Nxrcgy4oFmuNYW47FI45Z7caJnEdjSN+KHBf4SHwkg/bit83PPGWd2gbf1Wj85UZ1
zorCa6kcBAF1uUg9uhrKR1a0F1W7Ve12+l5F6LL5GPzqaYcDarUoGlIpSq5VG60ymnVs5fDwoz8b
XNYoXBXNue9Qp8zUNAYsWKHl6fVrLRJipegH6ghZglNzZvm/xIzNshyIBMg+q7euJfPGnRs5mCGn
YFBR/YWDzOqjA7LhTY7D3tr/pja9sSqt0V202fQt5YvBbp79SHsrKsPbDFkZ3vzBtEDMXQrPXkVs
nN8dMewtu/cXJsS5LfrHL4qbRdeZRrqNfYVXVOPtSEd7W1683xVEbQrVCPa57xePQZ38gd7jsHA1
vO51Qzn+cHhAsHxwikNAqW+BND92yl6XLt2BB/yOVXeyTxLz0rusvApSassCy0pSCjngWNXgJ4FJ
RGWU+SpCB43HPxuqCPzNZiLlslJ1Ewm3whwu8sxoSLc6MNLUvoBX4tcdFJ46esC/fB+I0tnZtq0s
i7hULkbBP9XBb8bCloZbODUuVTRaZ8pS+YIFkvLqjQDmrDSZ5vWS8mpMKnT1wE53uiXCmxIXMUTT
0Eam2Eu1K7BoQV7FI60dxFO9tseGv4RVefMEkgAt77Q9NYFPjSeZGqQtCpBInzZYWQK0vQvPasdT
2JzS9OTGNhQeqKzLwpn8M5z9VWOHaN5WffxThSjGaj0k96chPYrTWWRCKKxwPwhHClLkLxQ8J2Jr
IcE6dZDVxzGBzSQZzYXnVscWZ6uFRPaoMYnqr8GyVzZZUC6tGPu3lETuXBjusB4K6mwVqWG/yQbf
u9pa8XnoffQOQK18hXVDw/RxAjnWTJN0dP8cWisY38cjtBUU09HlbnVKhWQKeUDCR4fvML4L5Pgp
rbnXsYaXWI/IQsxhOcp2WULgj3Yf5bLNuk7Cch91qzvLMEJSF8ej8pfAkcMKsn6QWjNtj75rmiRH
Vp/sO51axUsLlKzslMo1MjSPIF2Eg5BsztcwEn0PZT/kVW05N3nQs58VpmRXFMd5h6j8PwExEB2+
BmQOGosT2641Sy5AKmbqDttw0AKEHOYpFFbxGUNkQk7Jy6lc2XFCIcmO31lVjU9lM9YHlbTLXdpV
8881qubfnHAUmwqd4b1mBSMesd2Ze2/6Ho5qT1pINc+5Jpqr0/TOQnZAInl3S3FuBwAdo4erRCoS
6pMAnLeKF791nRdup1ilSDSAmPTzMH81ovpdmv/FESi+yew+Cp2lFgzi9pT6bzz44OOgKrC07RZG
Zqx3CeWAZpOmpnORvUHR1mcrFedE99sEMpGfbDVPxdlq1mcwkfy/gOJ57lR7pQDPfKxm5FSBhLVs
SV7B3BrrRH+UDITfIz8xVvbKdJNxFTfGFXVp1LhmV4u7jcVkNbjDZUh0jbqW7z6Dc/+/rC/iwY72
s5+gdCAHrWsf7w7l+JmJLSn0J9kB/7Agxwhb6ng3LC+mCDr43aC76l3ndNfJ1px8GYraOH7KBv/V
RK8ajx3b2Yh65ziud/NxKNgY+qQtvbkpD9DUksNYZD+/QkGETC+88SVKHKaCUgtjcfZdO3WZAdb8
a+Yg1HDh5q21p5Lu31Qy/7fJJVOHv3S5keNkB8p+Lnth0jDfYwMSSBlmw0OSRfq5n7pmlZFBXelh
HV81TYuv8myIDKTw3bFa/KtjtKf8lFjpRsb7KenM+xDBHrzKgRPJizR115oLv5sQ3VSDiPQal/86
KLbarEr4I4u2HX5KBfp8mKx16XYC+cVZrn7Uh0UFA+cse6vQX9qO0j0Xk1Af3Da+RPOohHz/Iehq
gDEgdtnFeeO6gJ+/qXrk7aW5WZOTOo0shTXf7HWGUQSO9aYVnWWT7+ekt2r7IFsjr0e7f9XSTnuo
gI3IoGjq4hwLtASkvxobon5viDBYtUOsvoZj3pHko8JmuvYfuoc9SSa6iv+h4FcQmsqek3DMwM+g
Bq6XmGX1ofFeFOB15VjVncgmtZG7kWMtI/uc2s2mKHIqW8vPqV1n3afGQ5E9O41lU0J2nM19LFkT
iPA1Rci5aFw5rfaMNUFy9dzhWswtr4y05ylbozgf3RtZrr7wiEovsouDWCKgV+/lZL0FUjX2jbqW
vVEeJgc4jcoibGHiBaQIr44hLn3Vp+9ZpoXAfxuXH0TQnIAz1utxGrq3kjvNRdLjz38OtV39c2in
utW/hvZje0GDtUp2UVgCn2uD6gaOzgYuVPypzp4t1jQGa/bA475vIYK1vxCTCz7KDvmrnDXNSg6S
k31MpG9wXO2bZaZ/mwzPdNzLYTX7UAuvlK/Z8po6DPCFnG3VZOy6KlGW/gBITaBqutMi37u5odIu
e5/6cjXpW5tM989BNy7eVEQfNeoOM7dGXFXM9hZ4x1NHmV1L1K4nOTL1+lI2x0yJHi1sQGWL54j1
1CX9gAHWBI87UCjhxk46vSbpFcqZQCrRqHZmoKawVnUUnmUQmgmsLiwzFgZuGfeBY21i3dY3vMMh
OS6CNo9Ode9lz0qfqusmbpS1bOZCg68cgILR4yF7RozGfXKhP8wNOcAsydJR7zuNuRAHS8WJB9bN
9N4ELLxFbeoH+YK2oTiLpnnjTVIBxGv0m8ruPtcm5QJg33iJu/iVt5UCc5fW3IdprXKJ8LXcVxiG
r4LEWvCf/7Oapg990HyW9oZPdr8zeYOl6mEUU7jFm858tEbMOlKlFX8YPGS0XNxKIS1b4+FmOquA
p26yyPVV2FOapNBMuja7nyioAmLOQynkP8aoWJdtysbD0cnp1V0nSL2LmeWGOaS6U6syW41eXh7v
f8q0Z11E/GwMkkTSo2gygx+w5oKzDOWo4q5Jl4Dxm3/Iui0lpu0JFjYTZgLTI2o9mJGGs2h48y3S
Zlp8JvKTlzTBDTVZnJOKUPwYWhchlTB9LazW3VJgt7Z245WveZafyWmKH8IBBpCbinsVaV2dGjbI
q8r02mPeQQWQRBkstLqd0NLHrs3IkDvlr97Kd4VeV79U8mX/PJnHyMjASe9AF1cCZPAcHGpXGQLi
eyQPR3RHxlVVIoHXqNQUEiBiC3kbjF1sr+I+bPey+c9h0M8+hw3iXY+8t76x+nCtDgkGVcqEKtjQ
kytR2AHPqgkSxS/PnCZwVqamIjmDpMOK6kG9Rzjew9w01x/+dcbH+4wZeV8eXS9Mb4ESbCb2XY8i
0/WXuSUMtXiEWqJDL9fxVm0B2ISscxTMmk3nmUWPhTw5CJtiZl+E9XjKQnA3BvfruXF9ZSfNdDQd
n+sIAcgNrzowKi1k2zMpoY003YlUFHUTRTWSc66GWOUg8DguGvhlWzHy3EH5AeZTXjYRIAswfcA1
GnWn9ANbndClxI4qc3ZCOCpeUJa2y3FEQ9Idgb9xJg/sa4aNXaI2Yv6OffUOAk6jypZsK2Mlrsj3
CxhDZ5+N6ISFtY4ySY8qRBREj9lUjsfG3plVQ7a47ilWg3fuFvw8ccXWdR9Hgtw6AK+B5UFIHjqB
jCbwkvhSm9N4+Borz9RpGlbj/LaXTaBM3q51CqwGCtd/yA2x0Xo2gO3ciqh4X7BcpBBISx4grJR7
wyYR9hUDW5Uja8hBzpIdLimbhZpnFZokzEX6Ib06Xb52+4IcV2dc+bjq44TM1r5Bz5fsVaFmS9G2
7LnqXkHhtNIeUxOZHwR5do3sDWGIrzNdwc+QbWy2nK+X6GF3TYBvp4qDFFbrnMDUXpVhcuAt5M5D
qinwgpMIEMLclB0DFrVM9OO1lbZNvFRC38O1D7Z9gE04RUzTR67EHE5ytDdfy35I2eDeLxnlkbGE
NZFsoIgqReNcerPjV2Ml/32LtQ/gBXIp8t0RKWN0Kgrc+7aJ4oQrUSCaIVgTrpwBpYaVg0gNdUWs
xTLdr+6HIWuWvGW741e8pwLQrcpytqX0jIKvhsFNMVLQ+Jrnm7WzLTP921dInt0vE69tcxPWdXBr
9J9f+zMZwcz8vj1rRRDcsuxXKlVDpxw7C8sOMHkGvaE0a11D68cKe2UlnTFQT9yTc/R3mPpN5O11
HE6TptoIc0TIe24mkY8FT6RVl1LTg7fR3WCFYbwZsGZOCHrX27FB1ENKd/HCfr4/CO620oE1NOjD
uy9Zodunu6+dZY37Lh3QOp6tzkEc8NsnW7XSzCB6mkhdr+Kgz7bRzO2NajO64eSxjiSZ1561WmAl
ffYaVRzffO5QOTZNUb3pPKP9G8MRuFW30QJIGpLhKGaaozyTB/lsr7OPLBidtUKu+zBohn5uUleB
Z4WQZpaF3yRvqQGrwzqt+yPpOzIDkW8/xuTNtkjEHRsR+6uAp/uTiVDkfgiAqiUzBXqYiWuNscyB
CT7JCHn8fGmz+92jgHuIisB4JaHXB+PwIzYGxFH5951FjphPTbGestxMF2Fd6ATj3wZ0zaSczYBq
kVqPzaNAd2KZWyZ50yDokn12aaEjXyfXZPMICuGPhIQy3I/wG6qK5ZqcU3eETBGulAGjXh+xIFYn
Wv0UsqjfeZNNaXfU7JextR7LaUhObsMePNZ7cdWdtpuVxdStObu/y8N/1SFjmYXKIhVye+PmHvqa
htosQnWct8k0ZUyeyYMyTuopDUwVoHnO055i1ms849Ed+y972kTVlkoZRTfpaTt0bXOIHNBccoSM
OZg9LK0ZVq44/kdgGuM3v0svtQj7ZyXIoiOstWEF4XD6hh7xPe7OAJFEKJ9xl/HNPN6e49kcj1FP
3WdOg5SFF8QLQGDOpURc99VM3yDNGG9hH1koBCDI6qQK/FC9w2sadb6tNTfVwXtQyyCfXsl52Cvs
uaGjSfNHvQqesEr0UrSDajLnTQtDcQ+axgMYowxNQFXXtU+Q4iayeiWCtZb+vcBD/LEWmfO3eJOp
93ikMr/vwKXbuY2hiect8YZSP1wF6/Z5da33DVjHoP+WGRXiMHrR38xW7XajXSs7DO0xHXMs/rqB
Skxix+IKwss+ZK51QeW4xyFvQLbUQPhAxii8sYA2RInShZpgwWCWyp8Gd1bz7BiN9aj3LNLatrmz
SwFmqMdRVeKl3J6mmV9v6qk1+a7Yh1L6Q3kuT7OTbDqZu9Gs2jtjFf+k8Vs8idKLV9KXHEkHVk6U
ZPOEkhICihSaij54UQvnwU2q6IeqD7NbwWBdtbSIPpliMLzGXaA3xppNEKY8Dh5iSzU1ywWaMMpe
U934UR5q72SpBvCpukgeW88vj7bW/ZBdMmQ5zVzqgHIirbNDHeEcnE5DnjBDdpMx6cYNqeaHplUu
3BMkV7wEId5oGMlmoLLSn11KEaWKs+09NhVwBcIoOhQqvOcg0ayHr7MpK91VOJTWQ8ASdoWtwHSI
x+wSaVaGaIqH4LbuxCvI2fkt1pPPgwcloFQC+yLjsyTtUvdqH8EuVqRRnGgPY4doQZga1cY3PePN
m4Hx8xPna0QaDJ8jjKI235KiuI/QKbIsCqEeuywHbS0Z4/bfjuyk+43mZQlQ5lY9YfojHJWslY9z
+2SMwT5ou496sowLyprmJc5LOnB6/ol0TLurogabB7f7iT5MdxbYMza2oRTrVFG6pcsuCrUCHRnL
2aSx0TAk0TK0D+MaxphjGDf8uc2bPh9GH/PEuOS13EQ44aBXBHCm1WsYGYyTh6ip/E3umojBzDNk
zFcGE+Z6fkhNHxgkchRsL31SvVt31iQk+8SnVRxlkY2qf5IxKVEoZQtLMTRrUtPjUsZ0fFbMzDar
H0nXfHcjXPWUiO8jxeIgQDsMga/MX8mmQsWaZJTJs90KEaidlOIgdMzOa4ThlhAccLIU2OVcIx8/
dGnwScGCokDVubt7dz0g8Y4UXwY/Gy617q3lGkGJO/HwFfvK2hbzONHNsFKZtsXl4rP9tbaQ87qy
xs1H1dybfHZpnnKxxsk5m/OTrPB6Ey5lye9JPs1GK7zKXjk2DEtz1/gNurPAFMCnUIAtvfoUmnCB
5SGbmwkIvCVCmP3qq2OwM3EfonXDtO5a1AF6vW+RxhrXre/VD2GiUEK4PzLDKqJ2LFhLG5g6HYCn
589TYdgbOJTOypj345QVqvNYi4923siL+ZBV08ISokTBj/GhhtcAqKRtrLcK7B1w/yHCBLdpSj/P
ZCyeY8Mci3ur2AxAEP+oBJhg4Q3hwaq88Akb0eoEAP0jq4bwybGaS2+pOFz3Pc9MHInHs0qhoeuV
gFvNBwEKq3hTzVt7zXFtpFZCfAL+2ZSisFD8nfU4UNf0GvgWnZIsqE50D+2sNMxuCrElRHZWshnD
FX9CMoBKR4rA2kyV/3RWN0FdeE06tTj68qOywLytKFRh/Tu/iOUrGT8auqn7/2Tp6SzIs32PtMm9
VkqYvABwuosjWHaJyeCIPZo3+2u3FP7WlqJR7Zy1EvC/uE9qtPb/adIY5Nqxq+d/YIXgi1xbBkCJ
9rIphV/xN/lsyt5w/EczwQjnPjjRFZBRQfya1Wa1Kl00E9HiH9/tQizSqJ5eVcVy4CeBO1GGKNuY
2hTsM4XdpVca9WMxkKDRPJRXTRyRfxRsMXnF4L9ZwglVTGTzrOLRG1kZeHOHB3lVwRNHfsQJvecL
Pgzv8hMW3aRenAkSORSFF/TA/903MjKsB/wQI4dipiWovpSQEs0yh6ovF/N9GABynzp1LzW45JgO
x+3/MubOhRw5JOzsZtv14BzD1RRpqDFn1ZUch3u15iqUPEsikth5DDbvXx04rJ9bxEmOX/ECpNnR
HONdhmaGzKXKDKpliAOKu5QV5rRtnIAsQ+W738lEbay77Q4cj7GUE0al1a7ZaBymPCkPKHr3Sy1N
kEe3g3BvKY31lPu6tmffgr4cBeenorCtJ5ROSzWrkAYiwnv7RwxwL0CX4EdkY9yFgUzYIxCqRrl3
psCdntO4r1ZOTh2lkfd/o/Mdz2tZu6yiM5VNZLtoyaWsjDeJeo/L0CB/rv+MyWFy1u9ryLE9yKr7
hZDRWYPDuYGuBbkb5X/0bMMXg9XUFD774Mi9Oa0zE+OMeUTnGtd7TqzWmjWstOEsD1FRD+dgPsgm
ue9tbAE/H8CALkxA5IggHkqRgUjpx/qhm5+HPii5sB9v5iy4J8NE3MwZb83c/VfEqNwt4gykiaE5
sULC0Gh5z7+oZWnsHGiZC5mekVkYeRgsH6pO3B780XvT+jE8liYJvTzy7nYUsgqoO+nKpzh+ka8P
eYigSaWW+AzJV8/vifft6twUujg0eg0wLVOG21BX400XBfRAMBUbGbN7bbxBO4B+kzRs5+Zx97Kt
A7LGQALuotc/hhHviChkwV6pGj4jUXFgXxWtZQ5qjmtt/hlPnDRaw7Cevv1zvIxnrPJvYOTiRRKq
pyYNzach6LSzMoKbl1lvWzFR6POc9IQAnP6isrC8J81ratiI3QwbmQWfKvJeChZ3TQ6csqlQPFt1
4gBYK7zcW1Yz5wVtNMWVeS3kVunj/VEt1OYF1WP1AclMfFa/zsiEI2xerQdcKclIjv1yGjT1PUrz
Dy3W419296G26QzxACaXp7HxvddBcKSDZT+LtlBWBbYqF0UBqzdMXjwjDQzqqUEFNr0DSOLCdP3F
PyZhv1bYyVlME1C1TrNeQy/2N9hYQIqXTVxUVl7rir3sNXsHreXM1c9VWVivM/a9zGrvsXND/bnD
OFFOAqmaXbPA+ibnwH+aDmrZtUsL3sbFC9FqdDL/wla2WnU9brlC9wHMy6DaoOAeJ/VVtuQBLT/S
aPMM1xiOVdwph6+4OWQ6BWlwEjVYeQvY+CaanearyPKu8izAfSYa2fR9xa3GcHZ4g8YLGQMe6l21
+SAvUrk1tYwgupGeHiuWgTP2REnT3ZfUcKYek9FVj4OrVVv0/N/r2kWoa+zN+hQrKZSKTmnrUxt4
9+6kpyi5kjEzhrC7CUBzrMaxK5EPWfW6ah5axScRGXdqcryfpvNp33nJUZ7Jg9UDaV7e28Ew8Que
B92juBNoTm0e/Mnm407esZpr+/IdAgwOM6Xo4T8j91dO+auLxvhhxK4yXDJYtuRb5f8yXaFYv4uS
BoMGUYdXL0WQNp6o3MpmrWghSUU6INGUh9gEl2NOVrCjLLKYMoTs86nHAfg+t0gEoCF92n5Nkx2p
ii6lHWZL7FQHgOjqcJMHIyT73KMQ1czPia+41QZ7ih/OKVBmxEcQoBD5NVUOllOdOHmVs8b5USTP
fk91qOAgoZagEymnuo027gt+cSzrPIOUuOJQNYjj/b2paMXVx7lHtqxGMx/55AhKeWpAkbU0H4v5
gGtCW7JKl6NcoHM4IIT6UvbJUSD4nqAIuCfZUtGgP6p6C4Rxni1nJdb4K4MhSerB3PdSZq924OY1
yBhJ+SRSkukT+lGyT0Ywq4AG9P8zPu16H4ZtNOwcADtru++tjT77sdm+O0JqKf/e/OqVg2WvOg92
58FfvV9ztdnLTXF18EiVYW2sqdFf/jX3q/n1d8MApHSlO9t4zlZXqcoesNEWQqajndHJN00D1bLo
zTEDmu+fhCfcszvLKZixZR2wFksWhkxWl14VL5HfGXc96rsPpvPDMPJ8p7lUpKRipDZ+Q+NIeW+T
4O/hKPzeYjb4/jVaqlEG4fd/jZbhofsO88K/jzZD11ijYcgdPes8x27xBkfnsSq9WZ0oql4C+AEy
bLeJfkb2tVo0bVm+gQ13tqPvCayH2uJNyUJ7eb9G9s2pcXg2EbWKkdLgbm9MmBZWY8YX7DpwjOg1
68WcWLUidl/8tNInqfKZa/pLF4T1exUl5LvLPrkpZGB3NQnhvfN7tvZ7tl0O+U93eMrTwvw1z44R
I3uPA9KMU+kktwza2q7vnM/ZgQbN0W/KJ83q8cvxQzCMjj98OBomTKau/hSw9njUopc/YBo1abX3
J0+ybwq6oe/NgNFRrwL06S2KGIJE10Uzc2WLCrp3aEwwWU5sTNvQNJqryjZrJZokfU7GNw+Y2SLW
mvhPVAQWgF6V706kBKs563nJO908YmLYrpMyLN5Ntzm6wgduiFkVGlXDM5I25bbCCxv2MnYiMWgC
oJBJvLeBWVOzK8NjnGBHMiOdUi1ybmCC9dtwiPCfQwPJawjr5XPoTMXxHkOWt1tOgh+L7L3PNNE1
KXrEQxI5rxpgF9kBepbK2VUi81vgab/kCX5q9xMwKb80VTW+zSf/6zHz9Gme9Y/r/Of032PUMVt3
Rhg8Wr7Toa4Wvmtxz54ZjcpnwS4LCe/4UbbsBJZQ7Nj5wdTj/JkMMssG6GIr1x+6M4DzZGUkWDTN
noyF27VPvgNJc34ixJTtnn73UWy+90ksnuzTmCdbv+chvwE+ZYiKo5VVyTb3SSGBpjBf7Elc5KZs
Kv1wWeIscU0or5wLZMqWAVqEP1TUR8jNiFckyxbTzD5MiwG8RUHyNZ7PQM9+nsmY7JXjkD34H3q/
rkJSB/JSODb7EdI4mhzaR+c5JEz1qN6ZUa99COOhitXmPQwVc++P/GU5qhrbN7zaI/ISencJUmiI
Mk7hRqBiWesnHcfs5wZ+Vu95EUpRtfbo9Zhu20UrbpZeK8gO5irWBmr5EZQaqiD4O4miU9bI9E5r
ry3rnawxU+/Y9zWJ1g5XgWvVVdm9FB0CrbsPkxXreRjLbONpsrHPqRE8uQ+bPMShEzdbqkpozDDM
Ylug9fzfn/3P49xUU4+m7y8dYRRbchn/+ysJFfv2EJEiZAPFVeArshSorW2KRmCtlcJQXIgRPwsJ
sQjCrNvKf78eNjelU6rHtE/bG+KKP1zNbU5GRZ3TUIV2gqv7QxZ4ZBEnUO19qBlQBueaTzkzWw0Q
JhtZ7kG8sV2EgK22UBWAappqvpFlNolWlWegr4sLNB8bP4z2773SrV6O04S5HjvUhWcrLU+zyBor
VjKcZdtRyAGo8MQ2qVOQEMW/aoedc3CWh8KfgjOpkqUaeCjS/I73JLh3mlFT2YjEaZoXo5Vclxbx
rlM0+yhD8qA1Xddgfa4GK6fAztFxgJpi0lY/mRrfGWkM9PYqvbxpbdhAL6mdHwrkl07x7T+78UnP
9Uf5vcIeJjfmxeP9a44s7cp2rn0sOiBFkAX+qHR9WuR2O9PAwEt7m68avIj12YdI+yUL77Jor8L6
1xe+WifLyi7AzJZ/FfG/xmAqjEd14Z1kqR4jP7Hy1cTeWn73oreO8TrVtb4G44ifasmjqI+EQWFd
V96BoR1xtsy+ay7SoSXMHWQes6VVWOLq9pEzPjfPVtWjihL6LIRNWw22AsnRpZQMlOKBMpZW+bDs
xnADzb89qeNUWOekqyCRyvIOqghQ3tgR7Iwpq1nSe8ZNHnq/bq+T+Uc2wNG/x9FFfc31wYVHX5j3
Ueq86jQKIGVfMdHE7q6g2F1Uv6Tmnar33O5GYoW7MBQlTEoE8oz5ILtlRzTDyVU4VssSqcyt9PUS
ra7tdAP4+zgjTWWs9Dpej5FGmUZCVcEf3zLHs05ySIRl27V3kA6ZJ+AoBPRcAolQp2uu9+39ONVA
Nsw+nl6raF83iSc2+MaO+0nka1yGOiQbJzYqjXbKIEWcasSZT2MKl1RrvWccs/otbMZBLGRMDrEl
vCKr/Wg3tM7TKJM0uuLoB9cYkf2Ylaw9KzEOlt1fuzktU+lY4cRagkzMcnC8cCm/ifkb8xGavYsG
ypD8rua4VyE+9hX6Pf7f8Qj0ok06eIknBt+634npkvgz1Y4P8bs1f4ZhUOL/w9p5LTmuK2v6iRhB
b27lbZku3zeMtvTe8+nnA1RdqtV7zZyzI+aGTQAJSqqWSCDzNwt8gAbUoIDiaHcyYxNH1GdH7No1
G4vPPy2qAM06KkR2niXLrW2jR6B0Gb5QopllaXsEWHK8fHLVnyBchP5eanZjjnZ3gS1ken+WOZhO
gxMQkgrbXYxEPR/P0qx1+t07YECMtxoYJ5mf4b8KKf2+DoU1UHG2wxaipTwd4zlZuUYPkk+MOGVf
nOXZ9SD7AB6rHmk0EaTCed68/8ib0HuTnZdroqiCurWLh4Hs/OtysumJl1A7cxmSMD1ew6auqvcR
9IdoqwlP2FhTD4Otj/peGFSs80Kn0n2Xo31FPvbj34EHgWhP7/9+jLvovyGOw/vRd6Sq3QtSvc9A
SUZZ7q0uQHSSAs6uD7SGLAdrPBmI7L539lpzfYGzB2IgAIIzUfY4x3IF582mkFLWML5CXXeJC6a9
AlKjD99sPf0a6c6w6fS2P7Zj0h9ha1Y+UnFZCT2oxDVmmDV0cNEPlmfXg+JTWLWdaXft+rcw2QcA
qAcXNsUXJJJEEumFz60dgOxSNq+HPJ9ang3R+toloUsoN/g3aVNAhaljpKDAL3WBae+RtADl4PO/
EJuetTQrCHX25FvOSm+p37Xe74uhbzjX4drNFHWVdSMmRUjXqcZo3/Zq2n6ZjUI9qPmcLOSg7PMS
E/KK64Zb2awm9RUPK5f69Ox1wwWjqgf+2vKh2ViGmmM6hG6BTMN1IWCyDJXwc27gDBi45SkchorE
mAJG2cDNzg8mf2HZjrWVD+QARehdNScv1wf19Xn8z8FrfzXUG5/C16GHnHlhiBiItp11vDLe+SOk
1M5yVNqTk+b+PNqJ5nWuHEXD6GEOyvabjkUG9Ek453L5xeqbtFkwfRkVxCuDKP4ZTxjV1v0wHoOR
rcOpH+LkxsJNcMlKce8V2H+qjQ+xNBrfOgG/dXXHwPcQAkTQ+O1Ojdv5DvOtmfRpqH4Vk/yhP2oa
GWiZXx18Zz6PoQLLWGRBPlKzoZt+H32UkmSXPASxWEpnM6Y2RjncJN6wikr8ValQvtNSBsoqloXf
iFwbjLqCCUTjFjeG01zC5KcMhjhAKnj+jzClHLWbSgAufXQpnfFePnLiMRGGZv5P2ZKHhJTruiuF
IrIwq5R9NS6rC0fVs8O746W5Lk3sY3wo6pdUsvwQcZi/ZHGmH0KZHcoQWFrPLgns6+eMI0M5FSaq
f+JPYtaTt/IVx13JZzgMuFsgEpgP8pO/PLBzD3qRS/51IyPkU7swo3AHCse4POZl36CxKKwReLyu
CPTWLdFG1HSqz7WWzNseuZIb8BnUs4SBuB8Dy0qm3tumlftLPhi6ftrVlNmPsnVZB7Tx+KlPLgNg
f9bLwWRTcV9DLIQAsTDM2sVTaLD3k80TjWdt/+IWmEcLQMC/ReBh179AXPkU0TRCR9RqUeoSy5oo
VtxToal7I0pY0siPmc/xrknR4L5+zDIDp+R1QDqvfXBjwq3l+NjBiKVPwrNuP7sxvGGl/T4Mef2k
T2TYYZpTDuma+pbaLRg/rB/Iok0L+Fnjz6lx+YbZLewmDFxJv7n2jj/peN/yH3YJEY6Zau79kJce
dF0UHVy4CYYdLIokes10BB3xsmsPNT/Ig10FzcbBQRRpvqx/7MN+PGZ4ci2qeO4fa7S3v8wBFqhF
5LdLP21PjdZOt42VeJDz1Wllm3zbgthM72s4bodOA5ySx2oF07LdyToRMvTvEa2IaP53EUmXVegY
dJ+u4c1lu1ZxiluCuUi2rhany9yG4wJY1q9vlfitmxwYcckELdYPY3N3Ge1gU6/MKtlkekEarzWN
FwWl0GUc2NFJ91LzxaT4lE1F9zQBTb8lm/ZDRhVB6W0to2MSH4GPNh1xSGRJVwT4CMhTu1f42mPz
BMdFeAugnbHpI8FNF2LjaqF4qy4oEX4RzSt+WaqQp5rlIXCVmMvrQN0BcbZImq18x8tW3gBDOE2N
vWMNHoBuUCSQnfOAdSNmOJCUhSAIZjhYLiI5mJtPhtb1ezQyULl3gvJlyEHeFFM67cK8K1/UGFyc
FhnqjRwNLeib8/AMb9G97U37tXMjfGowP1ioFT6hthJ63yxfP5hWhpdqNrxNXpr+brT5FZM563Vu
o46Vp9l+CdnAbADShmc31+y9m6vqLuqHAQqJka5UWAYxPpcb6ZYlTbL0NOeuKvrQPmCNmAfNe3sQ
NT0ZKPts7CYu82Sfbw/oSeh6t5FQiTYFk6K3Fgtpx/VPczT7p6nSgxV0WmWJUITds9vNlJMcznTU
xJEeXU6q+xUlOOf2eqitOlnZAxYuss/t2FmBXwhPGMNrx2scKubzMY9bxOaYn6Z2uCh8d270pR+j
ShKofXzu7HJdkZW5RfTIupVnw1AnW3axrhCZe+/zSr0/1LH1c4qspY6E9BPZDFxE5shEr8obX7sJ
iVSzt9S9KYTZPVQEEf56eAfviEqxrB/LwrIR61t+CsGdbFlapK7wivE2sqhcjyDGMyX+LUvSWDh+
ozrmnDVxkGdqq776mdfuQvJ/7ZYderhTG+975LTvEa1aTRukuth7es2wS9hCsmAcIFnYxUQ1e9C2
EZjM86WJtjx526KoVzImL53mzq5bnHUyrLNz3+EJjEDdGNrZWz5lFoIH83isk8F+LkdUNJMme4NE
O+3mATEfU8dQg/LTuICu0+xmg6lTE0DaRIa0vrTJVPI18nXjwfS1t8m09Ocxn5+cRsdyvY+P/ACD
tyTx9VUCOORsjalznP1cp3qDypbqGaaHB6ldKWDJxq5ajSGWzEVrHLq8NgBhQes9cZtI1kFnUPaW
MaZe2yeYM8OWW+EMTUBFDkk3I4jexSPrxvfsxTVfQco5Qd8PsPTJVx8nC+UwJ16jsNXv7ZTf0XZ2
1AikRIJtjVk450sndAhMxYnZJFCEFiXWPmdp4jHwEzWN+gXYQXSTdGTOZXepQhzTeqffyKacFGpN
vbT60V3KzVPuVIrrLUb+TzZk27r9nGoPKbf4h7TmD1OYyKEIgO5XuzIeJtwhP/U34jn9z/iZnfAq
7b1L/4RaUZxv9cSH3C93uanYA+cfB9S/xdZXHmFuQHjBbGMDPw25Xbt/6qCsHHw0x1bypbTW3w/O
PDyhUFl96hfxITURgZ1uznnNpt3wzXvLccOH0pz28s7emh7Uuc4BNEoN/wX96J49J7sMu0yT+3eQ
FVrxoIg0K4WbhYNMGwGoVkwHNZ20oaA1AJa9YP7ksDzYaW4BlM/06rtfOv6+Qvtg5WTZsPWEwMEc
4lM+1Ra40MSBP1W66X2Cv2RrdFD/RFeqVRTJWPvIeBWtZr0uDymJgtPfzxjZRphNIwFUo7bpK/FG
1RtlOUS1foN+KJKLWkxa2jIAmCjdsINOi63zWFsPqdWOX3yXXxWNGeL8IVH1H7ljBueoK5rlVOMw
KJvXQ0Lx/yyb+Nui6QG2cYuy0wBRwOUvYbE131RUkvbUZF6cMUr5oVTx1hawuVwJ8zvVc9jICAxw
oejfO7tT0cUH8iFBotdDnbYgNmrn27VLnmGQM57R3hjPtpGiYmialwiUQB5C08bPrcz2rdZMbyOs
uBXQYvfcdD3bTA01/ShXs2ffVF8xkbN/UrGisBGedKV50Qyl+VKNdUtpMfhdBHF6lF0Flm637Zhv
ZhEgu2zLVzdxomSrPOwMJOuGZh2MZYKrhBUsJR62nFVc5+LJ3uNR1ZwiRA7chZH/VBAL12rNuWfr
4eyryOk289jgy5iWR4lcB07WLWxRHEDCjTtsEN4keQNJNDCealVHNI+WQcX+0kLe6YcRItUz+hOC
WxLw07CbXYxqfAxDXf8yRcB83VwXuGLQaqhh7msEtAAW04zGLlppqRsd5A9ATLImC7UK00VveAgB
7s2eXRzZUJ0uDsFkvXinYXhClie77WSGb9A2SEUKXTv+evIvpDv+tDQ8Zdxe/6xWOQJRduc72YXY
T3AIEuQOpyauSN2C2slxHgE5bVXrYXLKN6WZ3zzFaO/DWtNvHZ4EC9mPdiL64H7YHtrYzl+b/uwM
ZfXmuI+9jsd1mCbTa2rw1hVIImfovv4T8liXfiupzD01BjQaYmc1Fmp9k4/gY5/lbSVAnEKiH5So
cNimIX8BCkL2SGRErGneZp7icPnXQF6isNTXar2TA7rnBzvf8s2Djr7aGFRPsn5jpctwoiH3xYyg
d1k9IUk532gacBeR+bbNey1w8anip1dsBwOXkkartLumqlKhppv9qrF6yALzt6oMTzbfvNcRvRVk
J/X0zkOradcaprHHIyC+GVJsXzDpUG7HHE0qC2WMM4XV5lQO1RPbQ0RZFTP0V3NTW+seW7wv8qCR
VbCT2D5neYdIpuuHOzey9OQMkkPbmpl7D11DvZXfyDi17/n6qeRa+Q6KMdkC8uZ9mbV5HQzZpra4
80+OguXwyNpSS3L7kKMOtdHNMH+CtPRz8DP7pwgdzCZbFmFiV98x+En2Pamwm0KLn62qDC4tXF+L
G9k/ikGrDp996oV72Z8AI9YWdvKzNsyX2pscUjEcDJ6hsCjF6QBocQpU/s48QOWgm/bdDMBJrVY6
nqmrAq2azQWOdKHhOUn9jJt6tYo8lkDyP9Jpp8/N66gs6BnY8S37MTjpecLH/cc3CJVuYwV4F9Wg
fw7kennTe0F9vPY3uVsfxTW8qS421YypXd9ZxnkUh6wuFZRNYwoWKRyST32XmMbJdsGkvMkBeUjk
DHmKLES+zGOnXHd1/37BaIs5Oaig0LDm705nmTtfKByFfYPCpPg5RqGDOZSnwlpp3PBJDaet7Cd9
T9EKD6+NbKLUdYjzpH7EgyA9y+m1EzxfBAS8Mjirgx46b1PoPXhAlEq8l4+JXxZHtugB0kWuCtC3
74AisFKPQK8y3pI+KBfy9FP7MuHTmOeq+sIwymKHpKZ76yjtnfxeJmHn3gJ5u9MwYTyN8ZAh3oeY
XZaV5bkZc3ZCdb10K8t6xFmzuS+dGYVwKBpTFagHm5Ta0nDV8sVHEXjdYvGwlZO633oHuGA+Sgxz
rHvWXZVAhvR7SrzdZN19jAV+YV9aXIEdiRbeDCXU0bZWkgPy6QaJB+0ACtxC53YMvsRZdpNKHlrl
zHvDB6rsdXNz51YoO5gznnavCpqnDYqCN/5sjXexnfXcwsM3xUymO9l16U+6bcOW8BxSULv081Hj
FXd78kEIgJwvNZpwyA9a7+8w9lJerTlJ13EeFycPQdQzCvXlyqTY/M0yEcgNM6AELbw5z+Cdshtx
dzwOta1hKbhGZC7KaqYe/XRdZcfqyt9flkGtY3hrFnP+oc3Dh3ZC/W+t96gvGWZb7j5tVSNys6N5
nFs2Rody1GGCWrl1MmLEqDU1vpG3KGp08Uktphd5i5JdhapBgiLXermTaXZcnYeuOdWxviPBZry1
c9SRuGqCG7fw6iOzMdiB8PiM+eGb3Ah8hFagZ1FRj95DG98PNqORhM9ozV9Dvb5yTrOR/JIrIgyq
g8uyyDGVG1j4zu66UpLLpcnWoKdMCez6D8ZKqTxWgZ/cSg6LZK3UjlGvnckrQOnCaylz7UZRWndX
+zqQOSeokGrGkGkdNg64uXJQ+gPSR1+ngf/VMOz6h8nX4wcX+GBm94AMwv5BPFuX6Ry5W9n0EhVn
wSn4JltyTlM0z1M8xWc5ycv8FrG5LF5RzlSxj5nVNXnp4NzOcFzIWuDeKUqu8iAH5Blpu/BkZxmM
rsmbFr4V6z/7dSDWWWZcIfrXG+59acJhdT1AVLOKJV2asiwyhzxdJzUodVyFHmEIBT/+cYKZRyh7
2GlcTtyycl6sNNuWHd7s3G2s+8RtgQfitb4e/Db8XsPj7VocFCzq/hZLioNuIa7ameMvOS4n2uhj
LctGT28R6t07rA2/OMHQPWhCOlX+/meehSW2MAvFboqXbhaQrw6xAjlapMib2m3GDWCMoqdCNddt
Dh4JEh7Ms3Bb93jkGkPrvenhpVtFhnWrJul7N9Gz4mPU5msDMmhPjbhzsFfoHmlIBQTZiEyUNGFJ
9LEuRyQf/U8j8GukKfEqur/wzK2uAEhnQ8jBJvWrmyK4kLDDuXF0bmUAAAHporX56DbtbwSSp2+W
5pOBGV8azJR2M9XDczGAVt9O9HU8jhKS548T2CQYk2Fxlig12US3uThLlNpcIy4mR9mb6psuTrKV
aWHfNOhqd3TwlH3IYuWu4jWVx6juLk0tccavMqzwvqszGJi5RGNWJF/5r3qjwqs9RlGP1aLexbuw
VhFv9NtxZ5vaeD/AB5I7CnlIvcRa6ZVVbmrBr0U4eiLL+x5RmzYbDxGR21OJUiP7kNCpHtF7zu8N
E22SxoiaM+ut+NF2kRoWYiE4rJibpkvbbTODJQlta+Oy6oGo0nenOKuRr+vtBq0hkVAudO0GDFv4
kJjsAXwfea6LEe/UKKugxhRGjkZiNFAYlR6+qeEGD3MTrOfKTu4mu8n3iU/O+5lKfbILU8RiDBW3
ggsktUDsj5oFbUfSlmQb+dQ/7bk3V92MSjNccBcAJFzcoFTQOs1QdpJNCYG0sDvCZ+BB9mReiaCl
iI9FvKVhC3GNlyFu+6/xRpYniyjEDrQWFq69Y+grJW9mEhbe1G8uGOoiGSLSoqLGq0XKaU7z6YRb
oNzf5qqX7koqW8tIbHeN1snhZTgnuQOWe14nn3ElqdI7GW9hFsiCxbR3NtK2RwrKbwgsCQyxWj3G
FV62XgGCFonGBg/GKanXuarNS7thLXd5C3pmz9AwWKXIDCM6TjDmEADgjrcK2MLfYwpU37uIkNz0
qSOgbbxvxY8uTTkow2SEklmrGqb0tjZquPtiYTnWGFJ4mWmso8gjN/OxvpRn/Iryo++ZcNlZd16W
nJdpU7PXk9mmwtdEyI/x12ynANrw3IwbE0V0ytn0fToUAypguddcQq4D04jC1YLvv3EyU/O7n1Hr
ljWRwgraCwyiizTE+8WArPk7OYRROJx0On40XKJltUQOe6J4Kgc8DZOtX4WbVjgdY3lziwKIuR0s
qA/yP6zFXvcmLqI7+C4O6pZOuUFJ0Lr81ykgO5dZOJX7IRmDuynERGSYpp+hqiCzLtbwEYr+xkrP
M8SaX6IYrNR3MIkTTAs2+SFfkFWsUkT+Kw9wYZHK4Yaa4mX4mhyQ0VU2q0sXmbHL9mAKlfrY89iU
L/tpx4ArCyuCCPEb+VZcc4F1SoytPKLAbl4pG9NGWA5dVbHFdsYf4J7Y7GLuqVlwlIPKfkZxJliP
aRPvB0QI17HQ3ZGQrDR1gzOY29VQlSgwyKai1CsZkQL2d91MaMdG5o08DFX/Oyd9sbt2qWCjboIp
jPdQK19lf55pcAjsWhj6Bme3ysKzPEPca16bGcJR1z45YOpWtCzLctqkeZAd9ah/vX6nmwzZOoTg
XiPxQ4jQKYekKjnZEGb49Sq9e0TZMqGeXlAE8tHeHdnN/7IRFy9G/1dkQclTBzd5GozcWuuF0ZxU
DahoY3ozNutoAmjGhKCFa8cXzJiHbNR5jutnCSiTMDIf97QsR80Douy4SLvS3uQPCOCHYH2L7jYb
ou+mGYmlepjuUcroV7LZgtRZ5UHp7mTT8ZWfjjtFt7KVP8yehRehTIvMPcJQrY0wT2bomJ8J3aS5
KAz05e4MY0jqZSW0kzKtjw5SWYkyYr7sQn2jCuiYZCtIRoM8uxwqCxdtJXqU/dcwRffrtZFXNQSv
ornB0359KWT81UyDejeYXrbssyZ44IYSLykZTF+RzjtPTdhAeh3ChQNs6tdsjL9TfhovGKcXEF2V
iAJP62wRN20PRuKZ+KfhlKaXSraxh/pX2uVeurczUqeJVX/r9Wkcvs0A41GIgh0p0BUsI98P12YR
TSSKZTv3J1xF2GH8W5zs07s1CgrBWd6nbHGzgnKucwMs3YW8MV1vYHJUNgMv0NeYQbyHXAcaC/UQ
zbwNqqlY+1BlVyjR5hfOszyLo1slcsrbaze3oc+hykz8n9DOSqtPoW0a3YEBvcEUdbpPekXdDK6V
n5R5mA6h2vo8t7FE6NpCX1Hi7Z/6fugWMyuy7y23+Au5yLe0hWHnJQq34w8Xf7mXeqjMZVe7uAWQ
FMTTobKXIfiC7wrCHOlAErIGfLjxo97f64VufmFTzJ5aRMBn+oFK/vCQeGW39/wZAWi9M147k9qI
CJhiGKd4dJQ36ODpZ8fmXgacXDm53DTPigAaXQ9d+9Y1U3a69sizT6Gwulb4jo3Lax9ZqpVDTfAu
qpty03mAVSw7nx96vB3vPDQ6gTPPD4PqTA9lY/XsPLXxIJt2qYR7nbUNqMCwrZZG/6zpQ/1FDppi
LzKmZLtlk1UbN7jZ+n4J9Vt0OhX4R3KwdliTtVlwBNCLeSUJrxskvBB2juIWfWD8q+GmkvQWrVmL
OIiQeB663ZwkP2X/5SBnYZhTLOc5MVlVqfmhADO1sAu2gK7udbcdv8gVDJv+BTFrUEiB9TtNlpai
5r9RIUc8xp+fPc/USQTV5g0wPXzdY7VfX9JfM+nI3F8lwsnKGyoXYXbQtrHnTa8U5BGNx5nzGHfR
9OrG60xETQ6W65co0W2SKflnlBJVyudrfUTNPVLe8lp/XrGOwpWfwXNUppWbIZ07j7H5pSvieIte
MpQD0ZwBC33pYarjCDufo76n5UwYq2l2ucCzBra4goc5Hri6vg/EcBgM/Y3Wtwc5/zKjaDDxgWO3
SVGyZMa0Gno8cC486rEA9VL2mOYk40gOPybfI6TfCyzd5RIY6D76NChxy+FUDId++D5MxgcWpZjt
ThjdxHp132PlqiF010KrHChJ/lULAO97tO3W2v/1aL/WArAZOZa5bu3lekGGVbEyHEYUdf6tbJFo
xt3c2+quxg1sWMgQYC+4KMgN+8ewHNDjosDmQ1RE5ChClZfJEwnhPzPwXUWJnZ05WrXJcQ7Q6b6c
ynYpOuVZ94brpHKQ56YSppdeW8mJv0bJ4b9iZDNQeshtafKWZV59+WhDn/8yYlTBqQ++px/+7SOL
LIWa9vllkvwg13yFnDBkOTrQzoQSZBkIdybVBZUQFPsu0sMjgKj3A/YcjCL7EISba2/tVhq+tSL0
EiCHhGJM5mD4aZTWthFAqGU358+qWdigtFvnfkoiDj5q4ywWL42I723sWodLuD8G+R6ZajTtRXws
DmpjkLpqI30lZ8iBIFDypSNepq+UfueXijDOAbcgHA/05ujkLRYxbu8jDe0aLRgf0ZvZSYBTi+Kt
/x6xZDwkC2pAw8pPmvK2TYwKTEic/agp/edxqX8dgFyt5zhzoSNQOvWAFu8LQ19UqhffY2lqADLC
Xmrzvr5Xhm/IFyQvftKX+15YmEiJGxWfeScYs0VFmWOTD44PpqbOnJ0+pYe57KmFaq61nqIE97kR
W7Oyxt6usG2+sI5c+LUd38TBRfaBB7qxECYiIpHAwjXBJBJaNrmD2NdZnVVrmTuQIzSuI3/C/syB
A0gKJMkNyle94Ia240JidyWduprgiw4RQuS+KeAZ40eMHJZMbFvP/2MeEiRYhxvNg09K79EOnFd9
qrMf3lSg9141j1lP/QIMlbctmiJYWAWIPepe0QGMHnZw7eS+TLnFc4ccQY4+xsK1reH+f47orOyp
qeMWi8uuub1o+Izwl/oeVIirhYCYpfSP6ENUVzn9FaeKvhyj9m2oNmzuQe9vcq0MTqEyFicW1c66
T2rl0TDgkWB/7v+ycPLWjF/G6KLSqVXqYyrmTOEcnNDiKU7+YDpApX3/EbbE+5zu9Ncc+TregOdk
7EbPGjf4MxhVbY1+BwafogjQjR5FAHRzDXKdtOch/xWOCXsz0fIRGJkWch6b+fw0FZjHfMTK/kuI
6Q83qIDuPbffaVpn/0x0661ACAjNTS3cNJVaHTtjCPEGAKVBrdZ8E6FVPs8LP81+U5nzGpyXnb7d
ouw6rXlaYzehoaTDXbF+iGvrW6654fcSd/nFMGrlPVa7wzFAnXEl03GRdkdpwPoaN8ZbFPcmuCVt
2qk+wjKReCjielaSxsBJAYmm+DH3yB8qcbMPVMeEkkr5jScWUvCN5lQrO6xYitqT+dx2YKFBfqNM
WAToKqZThrgiuMNklehkzedIQf+XgbazkpNwbFvObmkdQ818aAw/+jJA97sljY97Cyr+b0OIYU/l
T91eNu3yzdfJkwVVjiZ6itQkd5TwLRxIarqW0Zyj2DUe8cnZyn406rgPJh6baHEx8SIuKKgFoun2
ri56/ygPtpv6iEKb781qimH4dDrmWh8hNaiNaOWO42Lgna+n0u8eGm4dh3bESU429VnvWcjhFRMk
yg2Ylf5BK8oMCzrMdOQgdkEk5Sx7KQflpKTXAyzFlGLvmx07GLMa+SrNGOQ5vfNFqYZkD70i3IZV
0jzbNVuQKm+eelcfDo1wrxP6haU4uLYfHbhhpDwqXPteDuSqAkbcQ89C8/UmXoZCpBDRl3B7aWeu
9jMpOufgSzlDMQ/x5qXZxuqtvAqKZ/rNEBebQemKTQ9N9oCb1M82SrIfOA48h36RP5l9pW1bmztH
HM/+Q20U/xZQjVm3y3syk5qTbFITW1hofr8i3wc/6YGFNHsfJn9qfI8GsO9dEOlPQ4MNa5DxhYh5
bm3LNteR/hjjE/LqcEWMobmfIZsDVtP1F3RSfiJWMNyUouIj78dh362N2OsueqLWNKCeMHT38fiE
pn6E1Y9egKxO3ZfetvfyQ8FEYSecIofc5ziLsDrLT6pAIbiwkwo1NO5kK68sb+9GNuL4YhAwR/sF
gYZxOZahur32YRb49yzL0JuFnCDDrNHGD4j1y/91Vp9T0oEQ3Ag4KQXk64xLW7xGPXVH7hb+CXBk
+DAU3ryxPBgz6pCyYMTzih+Tw1eP/QCIkFjdhORSWMAKSMjIKJm84L7R1gMJyRerZ98RqgNOSZ13
Cl1ErXqhJDWnKkUxI01wtOQGYRBmpOH4KUz2y7AuQ/KB6u30WgGQlWGBlrxfbfy4miOuJpsirARv
vpiBF599kz18KiuQPDBebApGm9FBRAs8HlsBJRQ2vG5wq2Ff8OTr6VL2W0nfHCcEhZZJyCq/bSdt
pU9lsZejIx+mQq3yiz2N5r3tj8BiuJgeU3eF9BWsZbOcqYcrbu0fZTPof+NZW4Ff4Q35gbVCBM1e
1DFqzHOQxa+oqSHtYNbPE8JqN4hyt0gFVtFrPSJem/fFtEVOInrV3eRNU8z+zsld6kVlspfdrVZN
+2zEyUVOqoIRLmHpj0c5+s9rq3HBkl28ZpNZn6+NzP5b57T9XdIWw79dWxfvoJ8FT/Hj2l3+qg7k
2AzjNDtGiEILB1Vt38+MkvuIYyhSxCy8ycYcz0YZiAiGv0qNBGE/EY3AKiNy9uimzT7qunuYt9GN
qbWdtpJT4AQtlCE0T4NZWTuEXJ8jVD+R+VRSyofIJfVqbeEt1Jb5TilKdv9+q61kjOVZ7lk/dRix
Z0dDc9/wzELuQUyXh+TjzJztdEXmJc/McZML6aXQZe3SO+G9Yw7avZkqD+ye0UUKG2QSSlySJKST
2tpfUXKyjFJRt0cH1TGXKfesg1vVP/PBir+Jk/LPiUmqQPbIkznsfsoT7c+JCP6vYv6nl5AXBF16
5m/KElFBC0sZymnHAmB8LfJxl+Zt9NhlogKlReVC9ssw30BowGbx9MrDZRf6afwITu0/wjxxNRmm
9t2nsKpX2DSFyEpfr/bxotOEWv34z6u5ntqu5YtalLlWpYJ9cRhhRJZM8BtkIUs2LbNVTrLMlXJ7
uYxKuYXrqBRymBT7/+tc+TbkC8krUxdXTtfXvb7J6+vK0eHjbUxR22/hFTrLxHLBTHje2YoH81ZV
bPNWnsUNXih+Yo4YtYiBvoucReXp6iKf23ErA3XZ2dTVKrXr5nyd/L+9qHi1oEjN2+uF2zzByFa+
5seFL33/zUXl/BRg3eXdfrqoBpJYdcLP7zY0UBwIDOXyJ7jE/v3xP/4u8qKurY5b+cavn/n/deFP
r5/7drY2upUUwO/D5KUrYxXbQuT3FBcPXbKd4VY2IcMB+MhqnCsHIcdXtv59GVEfEUp8MqLQw0/T
sfv8j+lulX+e3tjFUl7sYzoOJPOijBv1HHQkMW0Bck6Mb9k8RT+okrKNRZEazUgXOiEGjtvS75OH
gLLzv4QmdvMeOtrwcWTopFW/kmFYmk6UPhmFaa7TGeoHXqzuEeAf8FPc6h5nkXur62lgR7Joudn/
KtCDoifLti3Lo4UmyhqzOBhl7y/1wcRcTNRBrLpHowg1QBOn1wcZJvudwMJmR9EpmfbYtXSosh7l
2fVg4IFAzdF9D7kO/BUsm75rlMvMAQtIFXg4J34N4yHwvqMw3CCM8qcZA+cuwK86+P31yrwuqCig
IZKCGIrySdhBDgcWj9aDj5IYUDkcuE0h5oaAZPqFpDxk5N9oJMaPUIDbx1p5lttu2SiVZ7khL1Cp
/edIMn0K+3uORAPw/fvPOXKhaZpG86g2L/LSdh64G09x0L2fnv+bif/6nvAH05fhiJOnqnbFUj6d
MCxQlsj6mwf5DEPMkwVZ/wIMLTt57sS3U7AVwtL8HKVpZzi1/Qvbl/coda6/p+2cg4JTIwQsR23v
qb71EA/+KwWl8HunAtmajcFF6RQy+zQj3ifFb+Pi16i6xddRTISPqe0bxA8e3NB9leMgWT5PjIMK
PRxxxT7/LScOoGA3kfHczFZ/aBIfM3O0lcDNaBCrLB6Zo/8sv8FK5P1syyB5pkRQrXV3SM7slrDo
/Jc51fgsrSk+5vRiThvmyXmsiuzotMa80YtdYyr6hkVHhZuQax37rDeFfAJy7jW/sZCq2luqIuUC
BSVYePWiLAtffJ9eS/QEXrGZN5e92mX3xhwn2znBB9nIhPgqWN7wAZNPbz2bwhdyHJPbxhk1iuBD
/KM09xLJpURpvIzi8f8wdl7LbQPLun4iVCGHW2aKVJZs2TcoR+Sc8fTnQ1PLtL2919k3KMxMD6gA
AjPdf5geWPZ7xw5d2V2GvdOrXXpvEqFZ+n1hgNQsuy9KPhkPycJ0m0sM2bACoHhLS/qLsMCYYOa1
Wqoty3QFn8mdmWr+WoblYKsG1ftMeawlJI4/jjbG3oAi4lujKexj1QfqgVLHdGd5Zrp1nbh5aSZs
cUJQe18QHrot6mV/lrCPN031Z1lMH5w+iT9Nk1avU5D9T4HBf7PNXMxKur7eyXdbDrldjgjN8lV3
iq9WlLfnEgW2o8oCYhWQlGifpwnVf+9e6UnlfUWetEClHo7mSnRt47jbR5o7nxxh+qKGV+6cLlbw
wZzNO8rKGkqtUXCKa8CRU9e+1gEQycTRx0OMotmz4Wo/EMgoHoIkmdaF3q+htlLe+/OsMCcUgIKk
wzN2OftzlOUifWwi30f/jCvUhseTi1/qMuvv2JBZscz/85p/f+L/FheU58wJ1OorAOsUooupPvE2
R2SvGUbUjWnaVtbdjwU+9yl2oGu/mvttxJp6OzQJbbzS9g2bwHsJHqoAzS6VxGJdJdoTQl3Z3kBo
dVtSY0EY8QvJPW9bJEZ/DLOwfNVn6xaGTfPFchME5pGturXhIz7g99StZCDNeNhOo9095viinksb
63O5kuKUR1DgDXrkpXVoK7PfNaljfDbNTVsB4kMzptqPNu8cSHyvZGCRUEir7wKJz0PN2ReZNW+F
MWI3Qbjs79Kz4OeXSQ2IqSKkqods1Mxq7HIWlDX86Ji+UfoCsKy/jSZOQ93G1cDZ6eNWrd0GyA+4
dRwJjvPs28+WRREbNjKKM41fPeNNhjFO9SO3E/ubFii3VdXwhK9MvmK9AUphAuIapx5LiUDFUyo+
jUYJCsS3vTV+kPWdNQdg9klgbTvbqD6VZrjPs9j5NusKlAmnnJ+cGdVi9lHaPtbq6gUv7x/WHPsP
TpghcxzD6tB162sT1OSdvdp98QM93Q5VU97papAedVcJjoM9duxM7Whr5Xr0apUGNrL8Sb4ps49d
50BFe7lSk+bzu/h7hAEHqmpNstaN3iZRNYZ3RTihg2mO9heLra/LI/MDVfLuYM0jdohB47yFlKPM
g5fdCvR2GEvjxbNvRS1YGsDYZGRGUG0Z+S0suxWA7vg+8sccHTImDDGeiMmINkppdVtKLfon0uob
YWcMdRWuKyw8H/7/EXNU5CeQ9XXYIhy1wh8Ws5Acw+gAq8yBvwmCGDuXS79NcCF2yQCvScvNFihj
Nl4i0mo4qVVYfqwws9+RYutYsY3ak2Io6XtEYT+2eem+Yj/e7ZOWrKlWm/6zG+TfLh/SzZ/acB5e
NIq5hwaQ4h5hdGdtLexBQH4PmeGET4GTNo+tMbxQuy3fVA0pMZITvE2XpgZfbzXkiXeXuaH1UpPg
lf5Cr5zjoGgtDBKrfEO1gBISa7SzjHpvBXp+b50GGKRScYkPXa946yyRq2vHo8yBTrbTB6V6YZtY
3isumsLYWmevhTaakCYLZLMfeYtuCzws8T/lbNYHzsLc/q0vThrs2Euk4q6FOnyvy01WTDwqfpXG
pPAlTXsswnPXvWhQk86VPpPEy7OXbiwhrCxdgJlb6i7L6TXk2pQzV8HJuoPXtvlrIFWLAW11TLYx
uoUXklfleELEejw1STCeLBe24aUzqrN1penuUQauITLjEicjjky5jl/DQY66SDoEw+a3a8uplybe
CsXFaRNVmnXioWKd5Ox6uPYlYfxK4pY6olXn9epfIde+pvH/E9NawWXeNI7fW/ibbzWWXBW+hp+L
NFPvS/MxVkbwNaVhHnOkMC8wrbnLMKBPMvzBgHhdS7lyJn1LhA3q6iz1XOmXw7t3wH9GrwN/l429
h3fWpuUb6ZGckHFRusflEkue1lU3174O/hCkd+WL/ksQXwYbbeeNSnJR1pce+EIJD+SmPc79IiBM
5nbXuKhYQ5Pq0z0lrWp1aUdTWNxpTl3cjb9GpA82eqDhUqgXdzInNrGfvHSGsHy3cYfGOu4y937T
hW+uM8RbtUXqYuy6ATe2BPIwGKaPlm89CGodvu89AkrvoW0y4MwRktB24Ij+I7TWFHvNXhfe7GJo
EutDc2+FlrV2Ytzir0LPF31nUl7kChi4Bv81IBdIi3heN/2UIL4PWlFwPgPQsPU8gLuFGwgyUTqv
cEVLb8a1HVQAKf8BcJS+6xWuVxW40OBM44k94sYs026fjwBPNdfOn+D55E8JtFv82xSbd1lWPLlJ
nz/V89fGDrwHaVSDZ91UGZYWjqUjr69TXAc6H7rboeyUZE0l/9nOjOEsl4sAd95Bh9tJSy5w/dQU
uPu26iGdXxX8Rdr/2vSKBePnmfH6Ku0vow0qlFnmdzehV3uwbYWxXvfWN7w30mMbGPbKy1NtJ9q+
HfYuF81fK2jMPbJK5eoq+itnl7ju1lKH5BJ67TbBtq4oT8nLbgSkuk4mDSPtxdhMml7dNkd5SZrD
/D56bUZLcJOr1tHRl6WfX2OBEo4/wD19TY02eYsyR1tPc2Y+elq74FZJB/i1297oPl7AIVaDaFLZ
Jr5oXfmKy+Gwmqex+DrVGGxqMIlXZU3ZII3w8xEoew8swGn6l3Quu63eZUiJNEEPaJ3iAzR9alTL
qAYP7qFTar66DF4mkBTv/Ga6TNeqYKBACZMzC8PsQVfg0lR5hZKzPULjK3C2rHP/AC5nXksTeJx2
q1vaJ2l1WH0/ty6ZDCKDRNNeCqNHz1jV7y/RCfDZ3O+nm2gZ1Luw2tbNaG4jKgIioWDhkrAunba+
kSaWEI+G6gWPGAVlr7Ez8x5Dd6Hq4/m2K6icjMNcfMxxlN57c9hve94fZ2Oof+YhECo5GIXbHseM
bWOPysC1P/0VIX0yinAptpqq72/rueK59GuGDPzVvE4DREdyHkb/5q84Cbl+kGODvFllo/bJhwqw
v/4s1w+/XlQudWk2oEvyBpnu5Uf+7x9hLb9tB5MNSdMOPzvQII1S2y/ZlNvrzpi0Q98oFokVtd7p
2N9sVdirL0Gk6MecZ8FamnD13VtFt9+khTuj/ZT06kpmtst0NQBFH7jVowQovg9iybSnczRb6AeW
/DUqZapvgaxvMezDaHHKwoduOSQArjazGWobacqAhOhzvzNdsHrXCaEG9ZpSK+S25SKXw4gMWt3m
LSYocX6QPrlS8Z8P1J1w219cDMakPSMyFa0v5VLPxYyNqtK4vbRLj7cQ62rvcK2fNqp2BhGOoNlS
TSWzkD0iI3CJzxX05qpYf5birAQEDfp5pOmRKbV05Q6K0Zq9cX0WYCu6yYukN9mPm7ZyL+LdMqq3
PdqJcnqJkdNfgQKNrWXyZWAB0wYJ/hrOHJibfjTjcgfqAOWGNrgxjADT3KYMplNnzlG5k1Ogu9Mp
VDRI9IiPkVBDkHQH1XNfuC70rknhmYDiimVjMV8gZFLFqwJabYRQCRD2vkUf89o3Itx4Hb2e/V/i
+n/MXa43BCAwxCI5SHTUVtm2BWWhffrrrGgS/dOomtlqrvT/MTouffMy+t/jZJSExXvcX59x/dy/
4yI02AqE+JdcpeiAjFa7wdYgos5OvhLv9WQDqxvtyqXZ5A3sn87B3D7ssnq9BDu5Hj6Kqsg1WC4H
Rfk9WEb19jMLru6h1Myjjq/3h7gexjuYG99Kd2o+RHjfnVR7QpNoGYxwwTuqmptC9mQ0tROHkrzm
bGU09yxs+zIbMYAluBvnBRMQljcsKesPeayA8FTHgMf2Mhq3TyaavA/SGpocirc1Poee076C15He
Im/tRx/VnG5yPXi0SNkoRh3tlDzqzhRosxPGZjgkUah8UqOCPY3RGp/R2Tk5xmD+NLp+m6NN+xUS
PdZO5J2eTauLtk3wtIjlYWEe5OdcQ4NkaekKIirgC+AfSzue9JaK7hRvL81FQUXOhlFxbprI2F+y
S4EyTJt2GhCMGzSYe2hH46nX3ZnRjEznjK5jtHZD49lzEhuEmlaFO9IHLENlreUr889M1bwb1jrt
in1mchIHEkstil09zPVWmkGr9FiFDj9nnDagNFknLfPLZ/Eumad7G4L2F9tj6RBVpf0aZ8a4aTzD
ug/L1oTvqVk3StEFZysEq9/qZgEtq3LXbeGMH6vU/zEgn/u9CYq16y3WDJoz7P2ytV+GgSW1607w
bqbiKHkUL9UfELAdH1EuLZ/nXD+EHfIEs+sO0ByAzUouRiblOBMnNbDbeh1WKc7tZQPDu9Wd224K
3Ntrs3CrlZ/Y7XmuFHMG10hcFQfBNrGMYV2H+bBNCtVdYVhWn/1A/W5EAc5944zpvc9++GzL6WTr
JcbJabVNHX6OenRuAfjwactZUQf9vPyBedd4QQOdmk5bTXnhhA20co8bF/EEZ+279me7rcabsJn9
x4LKyd3QmKCtKuVRusLecw4z1ImVGSj+oww4aedt9KBhv730yaGs7GqV+MDgRuo68WKYuMmquL4P
kN5eZyp3eT2RyAzKHw0etavO7u1XLcFqu6ra5M5AK/IYNxYbuJD87CZ05+rNLZ1Xy3Xzn30N+P2o
xFA2URmc0a9QR/KpaImVFnZ5mhWHj40fY0lFNgHpKYDFoMWuoU4aKHxNY+WQJX2IF+l/Qrmqobjp
S2TO0yop/GEXFfgx9WOdqVDsojVKJM82Fm0YmKj1Vq+06balxoLUWWftAc0avHUTa+37pHohvT7C
ozJ/KggP+5HSfk8XSkqSl9W+qbRugz9ZxT4eV1qndmtIsFjeS/om0+wn1eG3vUYEyKz8FmGZ7lPL
P+s1H3SWbviC7H/jCVEVgO/BLhHdR3wbSAt/zDXHQIKoUjZtmOIJNWbWS9dHfK8WjUdkUo1bbo9z
tug/SldjKNoGCfV1qHnBFkrk+GQU9fQUKgppB8e6lS7Qld3JNdrv3IhFhqYV6k626zV7iZUQVNi1
lte6NIJ4qg6Gjsa/NOWggFtFoRFjeZnk9XV872DLcI3IazirZhWHl59D79yP8QKQAFbagwa20ztL
U6q7Bnbiurei6GvgK0cVbYgP0CDsfdFb+p5XX/AxdYG0LgEyc/ABB7fquPL4xv9X1VR0i6z1bPvV
RuLk8Jv4KmlV46yXe7+1lR24TZyJ8+g3p9ESLxuEAovuRmSqGwS6DhAg1bUwihr8dJ5i+BZZQAGo
B8aHkhMyKki7ANDHmXyvL80Sd9Ktz/OERxqyKtdR0Q6QUVRsSNf+CpZmkjXFnmQolrxuceuqs/59
OclB28pJEGTBc57Y5N5WERsO29oU3ex+MEyb2jpmD7ezG9VnUDrxto+a+FMDHmJQYNePMe7pjkbt
s9V9Yw8KxT6UdZ482T1mdxLCrhSP9tl5yXXWNoahu5uI2sNHw3OMzRRY00GaUwuZp4OIeStNz2y3
PHfV50LXq2fPbPgvacqHGe/H2xjf95U0fbNvDnLJ2uDP+65jGxnucLYhLIAFVLtHO83aUza4ODd2
qMorOlhYXflsITOyjQclIpNZ5c+m4X0tEWR4S/FrQNu6e4txtafUpLYPw3LorBoJRrc8XfvNvM5Z
O8c61Api5dCPkXufFLtrj5yNaYxcYgXH8zqQUhK50efyLe/0acMfu13rgebM+SqtNexP6gA4Px7t
WHmEZrQvkPIeph24VGslSsAIpUynwClepTVpcfP4Z1e92Mgow3yJktafE/WYNPv61yRlcSKcylG9
y+J3R2tk9Z7ySfePIjJ71Zx1vdnfVBkSQTLQFCXOfqkNnC51wr+Dy8zW77L5SxyScDfU00UQQF5m
AOTqbMOSNEGqZpe4w0881eyT7nrWqV7OmhrE6uq3UxmKhsE++VQHD4XZ3EpXoAAZtQZWM2GiYu8b
ddkRdQCEY2Kagc2rRv1AVt9+lo657QI0KbGlG8aMhQfebWO4MeuyWJnYrJ4SNu+oQvxxhrX1ex8A
m/8xep0R+CmSjeoEOvcfcUP50NdmROmRgP8eKh94jfvrx5EPDAzrDWGD8abwG+VWDpWHfJGmtBP2
q8BKrgOXZjiyYkwKAJa/ZvwVx+sUj0v99tqN0bizrnE64wlR1bECvKCsKNRO1UnO4mAu8Txc2pfT
6zhmCO3aiC3jMkcG3JQE8UpO5TDpkXuICu3QzrN3X/ZmfQeTYRXC0cy2Ka6Huyka8GZe7PAkRM7C
EbFPJFiNw3WgSbrL3H650rVfLlI6db7+ayDra7BRy0VkQK5e9SlZCxStnVn9VDlYJcZZUx6SOiy3
YqQ4J0qxbuJIPYkwnWdlm1BJ7RfDhEH/j0kS5TvAX/j2/q+TAqs2H0vb/UEdBZsC10O9hGrOiAX5
5xh2xcaznepWV0fjXKNrwzcv1D4Zo7dT5y7+HtY8OPoIHwANcfBDojoIisPneCqNBCSp5jTohGTz
sRuwbBmWR2TdZOZ9jo77atTnRcaov+0CO/2g6qUPDNzT91bbTx8szz5JQBtk4TrNou6+Cif7rOpF
xiI7qb4iV7TK+dDPlNmV7QTF5agNY/DM4/KHzLQWKqFVzepT2xc4t46thX510n82ke2RCJJdNVqX
DML0RieoCF/i0bo4YORaNB40HeuXagHRzTpuW7oLB8se1PClS8yD9EvYZOBjZS1QPdXVQN11uM/4
thPI1f4KE0ljbbnan2F6mr2xOMUUmt3LfTIhLKdWY7/BSQz6hSSVr52SVJZc9HXAANCOmB8562uS
2osxkc4qyPCmiuotX5VpX1i1sa/S0P4YdcaWdP/8RfFRb+ogbJ1VRSkfrTArVmEzqV+oAiFIUKCQ
2+kmGsYg4jYyY+pwd+c7+UZxskLd5iZyLB8FE1t/hVThXZoi43VtXpShDHZdnuX5Fy3ssYmbm354
bnD3WnWxmz3Y6ZQ/zAl61mC6X5O0nm6u/QYuiQeJ5d+Kftz4R9ylr9ON95ghqyYoZEa09UcL3L0K
Fafg3XO+NmNM96TpRQ5v2uWQjFnzyM29NtM6u4dI7TyyYLeO5QRFyko7WFopmeOd5eXVJmjTLl7P
BZBBnB/K/aWtVPoXZcAPE/EI55EFl/OYYcE7VmH4IBeEbV7dIZu0lzGNJ9G2CCp/X2jtXi3K+edy
MqbW5aT/z8n/HJIetTe28zhEv7mvZ+FYHNnXfZEbYhY3hF99cvdgKIp7N5/xW5wED63DLeQV/4d+
oClAPjynvhQvpPYQ6f7yKtYepCZx2X5LaSOFWHH09fnB7ilxr+pFp2FWxmEX9IW27odsWqkOhkap
FaavYVyizAaMXQyRa+RiLobItq5ux9C/sW9kv1JhVbnpbUe99TutvcWQhK1p1IXf6iPyd+3q/eVR
wEI4xAB4ipUXZdkJ6M9SmYxadEiWziDps5McsHR+P5Pmb8O/Tb+G21o478wGSFw4KbcoVPMSww5S
uZ090i5BXio7GXFtLA02ziICG2RwFiTmEi7jhW9ot1TOpXHpMdxVgCDKg49CFZI6zp0QEEKAqCfb
6r5dOQk16s0b/lbdTiLmYCxv3C6700s0ktDLR7diKWOggvaf5kJ+y6L5vSlou2tTEHK/Bf+amy+G
U2pu5qidRimZTqhDaQWjsSzmKd1okV9gEcB3cIcXnr5KKko/LZg0+2hOeXmmEJwAiZ8Db4eExddL
U19G0HdK7SO6b2gO+PnecStnFwWR9erMPhUgMBiZ3r32teu8xl5o70ATGUe43+ljxH9vFS94jhx+
oweK4EvQNujgtFp2q0FfRJFpHDcBusaf27FZ02N/K6cW13pfyx+rIdOPrjE6u7m0xuPQQgmpuvyz
TeLgu90Wh8H27U+1gjiFA9kJrVG1PDUdqTCEM73XX6EAnS6hnWn+O9Twy8tVQ+s9tFlCu0F9v2pp
j79dNSVVxR4EpEMxj2cHMZ8DK4AnRFW9fBMtfTIgh1EtxzOqreM5s42t1owwZZYuPUigV/59OiWL
62WUjRuZ/K9rXSa67FoP2OGsUbfDdr5fTW6QLkaDxmuKvwlbxi4594tr8XVUDI5ltOyM5Mwm4j14
9Mt40zuo3S1fNAXkI8Cx1MxO/vJtlM7cHMaVU7IJvPYl8uWUYTnIyF/zfosBL9+v8LMPu6Nb6sa+
XGBTCQSavZvVLB47U326HEzAenY7n6WFF4Ryaozk8wWUNfVAADtdm/YyinJ+8YTIpFxMetI8Q8i0
ypQ14h1qBgIxfa3/vFrF1S6QruvV5AJlN0FMj9ex4L8KNta71n10k6He10XVPqQ12hVR5I4fJgNu
rhdWxre4aretFAHt0N7YVhV813yMWOtStz6oYZEizq6qD3nuZHsrUftTaXjliTJBvW8dG+bHWGBg
yFbjXg5VOjk4z/b59toXlE54X3iKu7djxJP/GuBu0nm+so3+dRGZIE3NS59D2/aP0pL+dgoPBZCa
myyxH0NoKc26q4KDHgHuGSvEQOY2NdkFedUBNnL04ulKfJwdu1zLaOc71aM+t2zY6/glUqboxZ+U
tyyyC4ChxMcTPzxGZ/VOBjvLHU96yc+ddGaDEVoIQLPrny+DoJfh+PgqfFOmdqYe7HWbirM0nR4F
YRT6HqVVh9GnZBFuj6hY7fw0nR8n8g4bxHHRFidlvLIRSfjMWvkFDZ75h6N5a2BKcIqyMFpp6eD/
TLv6viwz/ctcmdWqQBDnA45pOvhzf3pi7TluPbU27rDgsJEzR2Wvduf5ZmCdfRg837kNlk+ODThO
fRKyP1Qochp96dwhmW7uK8PsMLQj5Wv2gCbN1jJvs8KMd9i+9499GKcbt+m01zZJ0Nt3u+qzU8yv
QTN3P/wyR4Y34Gdtx++Jp0TBSlHNu0kr7S/oo7Kw0ZPwYwzuYV3Gmv4kn1xkIF4VLdM3HbkxY1Oy
MkfCgxek2nSnuvXCB6uneKwMiU/B3Ag+mVFhk5mBo56XbQ98fz5YOCV/ypRCRQemQGtlCcuRBlNV
q3rq67y7hx7MInPpB6PlbDI9Vo/OMmu0uKs1+2O7kNoMLQSvlHbGWnhrU4Hg1aQN+qkI7fzNxmV4
obk5Xl+ctL401kKCk6geIiJ0pLx4szDw/RVFzcxYC5vtGiXXcrMLgw5sYQF+nij0KNV92I0p9yRw
kLxSrXURW/xvluW2HPpl1WRPZOuuAxIcLDOuA5MsxaSz/MdlYtjBJ/j8D7KbsK3EWQ0O3hhACZMP
BXIi0u93tnNsbH9ANRzLEEQdWwx7g/7F9Nivekb2BKO4fxmyELKrqmonGXR0wKOBa2k7gQKg1NYf
0bpEomKZWptZe2/a+a0MBoWiHFDI0dYs75xL3is3/W7v1868lTTYmPJQT31tOkqzVvQfVZ9Yd9Iy
0mKlNGHGQk51HmcIu5JgG6ouPJehieRaYVPdrxyL5VfehtWrFr/6VN+C1RBO9y2KdZ81vKPXbVNr
TxrEgV1jlsNZQwrwBmVedc8v2D4Y7RxvapYHH40++O5kWf7mkN7CIYdMEhrua5I5c9OvXF1tN30M
I8oOpmilFF6HCl6U7SgvFWcHAaATCVtnV+NF8TTjvkMFrVQQ5S1vPN00fzp6jKSh237lotbK60pl
68y2Cje6dHdZSVpbdiwUJbCZGIvsUDWxeZbdiQxInIPiziWukM3LNOeHULfg9C27GNn31CPG33no
HtseQxJRGXNEhKzmpbD7Z2dXx+7qEiTx18ih5gbxlLy9ySEE3ndoFv5pe6EXiDcgnkp2d7HCMJCU
u4nj4VOEferB7dnadZWBXGAdR8/zPJ37yCvvpKvWjPeI0FyEMaJKPTfm9D5qhF5w6HXbPDlhZOHe
lGgfsq7oD7VlkNovDfVDPlXqNsKtZi+jXUg+3THM/kZGs6j8iTpEeyeDJZ43QWwEz0aCrG6k/Lhc
oWgy9hjF86Wl8RJHS4JPU6nHOTUW7ciB9DeKl6VrSWNfm5LGdjQ+TUYljf1bU5Lc/5ibxXz/JMn9
W3CosrReLpUso/JBOTbe+5AfxclC+5QrlCekOpfhIrAFv5scpKSnxdmXpHG8e1WtolenZtWxaOy7
XsnWL4yDHaAi82MfOycAsQNFl7F8UsfFu2k0PvpRictW4OYbi9rPR8d1EoT5Tf/Y1tENtqZQDVXj
6NhW8wQrvH1K8zDe+XOiwV2lTw62GXxSI9U7SUu1bASWmZTmfAnzontQXH/6/NLq6fg5VAaEDg2j
3k9ZeprtAv90HENQt2qtFxsvoFVljd4P3kaonU3pkK+sMnBeIjh22ySf0zPq1sl5UTN0p/l+Sp1u
m5VAVAaxxJN2GSIRdNmUlrGf7pM0LNe2nT/iRN7dicjhUGCEPLU8i6VpxV57zD0lXYvIXo6t56Nv
69sy5g2P0mL5mHgL9djEdNP95XB59bqcF6CFJuCMYDa0rWs5KFpdO+WUPBapYjnNWRlegq7XcFR8
BEwMtBHvLLZjXBofdR6Ma79Q55M0o7TYIClkvQwlCuRqX36yosT86KpGefAC7zBN7jNVyZt44YmI
tZGcRfO0D+Ouvr32ZyrAE8+o699ckUpT9Xd+rcBZW+bLAUaFee7j4sbNsGIL4yWFs+hXUtExN05o
GzsRlTM7pDqbyfuWuS5cLbTnsAKBliiloWusTFVnCnZLrAxKV4iiXODaxr1nVNPDBduRTK13liSC
mXn2fp6bZnX5F4e29t6W4c4Awocq03dRjYdmlm6pzlQXze/UgcC7qu34ueb1f9PoDs0wS6Ozhq2a
zKgiy7uvixrCXWPWh/6t9nIFhs/gP1Jg0U68ed6GwvUfQY35jz3ymju4r9Za+iQWcBBqnIWd76VP
DujtvQZeGyJYwIWmUDUe/c9hgPjuRXIdTZlkHXYV/5RaG1gQcFZM7rCPlzPUad7PpO86CpYnRowy
cU5+y8armet2S8bfeaixMXhwcImgrt3rLOjpo6bOQKVGt0FVHKULEZBW4cWFR3enq3eXiCXWKGHa
udbcHK99pVmPmIXzNMbYD2dVyNBxfZsZVoXJg1ojl7C0KZ7pNz0b2d/6JKaSmCqIX1wdxUvpq6ui
GVeXyKBwzc31upaB63aFFJLasTU2lVS590Z2jO1QZd98DPmSTrU+lXmG89Q/IpQBO5Ehsi8Rjcod
ELLofOy6+JMX6cqHysazzYtzZLhhNd1MegAcXu+K58qA5uoVGEZ4yItkk/OjqnT2acNxpZWme7Ek
EKV4o2bpqdQuPBy5r6TTU2NtZVnWDCEM+Xm5p2TgMvtyy11nyrhEXmc3utsjPOTXH/Qg21TIKn1M
NTc6Nj6Gw50XL/JQIlvKNqaErhciatMCWN1MsZmfwVeTMUYjctXkFXKm0vnbuMRjN0VKpQr2pq0P
Rwm5RDcWkPjECkFTOu1JDuYIn2U127FZrqQjUxFVto3FxFo6bQm4hF3Og2JqT+aQdKffx2RyxDak
LPTg+Ht8VHSonIESaU9DzcZ3UTnaCGQ7AZaDQjrSXg54bgF1S7+AuJte3WdAWk5/9UuEZqIZtMyU
wev0dsQaQ7G874HXaScjwURKzv7VlD6ldCjlymmZeN4mDrlBZJ6SDjgMTf4Db97+NPI2ObVA8i5n
0tcsA9fRf/VpuoPVRjHu/opV0TnRyWGNlU2GWG0PyQyqmrVlft+Zg3HQWTWeLbd3z6gTFv6ubEEs
Zbh8ra3WClG+tIfpiOOmRSYgn6IfmavGiO/pb0Kn5F23xsou+2bNCxaML9MTgG5YjOY83NT17N7C
RXM32FrkfI/MfFN6Vvw0t9gP+XOl7uaGFfm6LIInpTFmfoQU80MMTu6rEq7pEisHLRjsA3hlayVN
HJjdTdgD7kfhkmfwWN+DxDBeK2t4ZnNe3+vLomcZk5aMwbD8rfVrTCKXeWbl3Pb9mALANIbbK2fh
ym9AFOZHMKsjvBoi5HDVq5PmEtHW8PBJKvq7RHeDY+o0dzx+9NdaVTHOCeq7ekk6RXOZP/waKxMn
PmMPAO2CJK2l40jcqU5Bda9FfVU6cydXbvU6KfcjeUtYMjSvA5bkdVVc2KwmR8OewUuXnDZRwI76
KPpNg74pI6v90s3jtA1tp77xsO54Ugb1h4x72SLwHOT2YwBz84QnYbQtB8g+uFiYawcVwtPoumiK
x829HLCObO6ln+3J6aLMJQO/+iTiOqFS4GQhcYJBCoKtOcanb5WGLo9X2S03KE3HsY9JpAJjCzLt
oUR3YwgxNmzVQN878eihDE0Uat/LtqnjFtNjiNHqZzJpCJPkrX6SS9vIcx+6sZs31lIgLXrjBAjE
PFWmh7PE0uWh33Xj6j5CNnTJoVvqo3Wg9ngeKZTyf8WSQVbXJtvsFSjWYhsHChDMKFosyVrr05wZ
L1lqTT/r6gMbOsp31WwdWKdaX4cwo6bbTu2HcQiWVJjrPhgmr4mh6LNz0YT1TekA/aEIq93Jtcs+
itaTHebj4+iE7T0ym/4hwGBmO/BE/EzGfE1VVfvIPeIfSsVhq6db42eF/riok1uk2d66FqOrZjnI
mRycXll1qavciAGWdI1mp6I4SmVsqtV0J799iBC5xyruVn55+duVfjUco2j4Jl34CamoTlipti6T
SNlKpxxMaxpXdpS9GkAB7+sm2LhOmt5Gi5aydGGVABBt8g8oVJrOpreGB4ifbAjYejpAg6Nhr2ig
/kjZ1rgr7qJxsDApVsnSZO3wyaNWhb/kG7og0U1j+mhOZ0r/qTHC79o4KA+qWqNaUXes7pdwlDLT
jTMF0QlFdvODbU9rtLOHT+RvzP2MftNOphf/j7Lz2pEbWdb1ExGgN7flTVd7dUu6ITQaDb33fPr9
MaqXqpfOHJx9MADBzIxkVY9YZGbEb8LmpNdq92pWinEHiapay3RkbHmmYf91KToletF9jGeXy8qX
UnJ3Rjvd1rnFsAZbtJbXuKLhzbUoOMkBZumMfeSzmCqNca4ckijBReF3wL9Nmp3rJInyYwVHDzf/
mCQXcpyZcnPPil734ncFR8dzE/fVM4u4X2mRNT+6zsHRvNPUBxw73IvHTb9u2Bn9iJP+OVWb6hWO
eHIqq6jfygRr/qn4AJeBgAX7qNeyA+D55j3v0p3Ms8Jo3KjoTJzDFq75jIbjQVwp0bC2KRHEFqWv
/7KrrFYOuiyPU9xUd9eSMX6c+DouL191OcSOf/YAwp6kFaiuc9egiBXmMWsdL3e20xDgA7U0a1ld
Z6n9o/NU7Sh9PMK8B1fX04uZtlvpmpZlEttZNtmzgaOXggCUfEk5SPrA7qZnJ1GUk3zb618QBMUh
QTTQQCggDc0vQpkpAj94+N2q5yJ8iCr7i5BtpIW3wLU1ZHMokTPoD/ziqhyNV71RqPwW+oSeSGF+
lXRVV1cg2Ckw3Ukuy489beOZyH7KqEUN99BiYX7NdJXYOtzbJXDkhSQjB3KPbeYkL1k3B2e7CPtV
CyqI1JvCLqovUOgrSSvJgDQBQlQvidNdTGPiJT6r9Ys91iG1UFghMihhyb5EKBsRO65gB0W7mT38
sSTcKeLp3mvGu9v15COLmPKdgt7sEIXZo5GQ5R5yc0YsO/FetcTKj3GMO500FznuO3Ssycwvo+ZY
uY+NXh6kJQfP3DsWnnnSoFZ6jyz1/CAty3ZaDLNqVlfLZEufoo3fdoAkl6Z88DTuLfNr7+bIdM9q
ou77At+MBfcOiLKO1b0DtXxrjnG9xvrXZLlV2AjiNMqJnzbVC4hJBQJoGY43XYN8QwtLTKkamKl9
lWEM4hXnYcHX8QJ/9FXHfXS0Nn+r4XynhfJWTBb8yNH6Kq0+m4uTYfX6WppdFy6OqWTfrrHLBaOx
vkNWr7/vw7m8zxVsMRH3aratHQNxjHMsBUNjRGCfg1eG3c7Cygq5tWh6tNpouugU+agfsdKBAEBu
A/AKDwGa0P8+mpIq6mrl/2iakfYR/MdcCZbRPo8tDN3MesvWNrugp5teGt9KL25dm3eTupFu6bmN
dUuA9HHfJzsN0/aVjP5xjVscALcMveFe3/0RN6gNaHxl2Geh4vSsle14hsI3NftWo0giZf9r/uXW
+Ql8ood2s6fCPy8P0C5kS4xsgTA6ys7x8Q7ZDpYfXoY5azGq+2jlo1pLq1K9BGGNcVsi3XqB0OVu
HMeavw75fGct5dY01166qonec9cbtm6txXeFkk2bxjV/9Yv1mqubwxZ7czhGS1OMjeK4fm5yx7qT
LgOq2yUIjXsZ89wQOyBx22mK7r1RwLp2+KDNjqe+FVD5LxSc01WnD+pbWWVkzhTNXMto1xjWcl+F
OzuotbdKNTA0bRzlIKNlOPMWnt35blwuNWvJQ+Bl3qMMZsnBS3v3y++P62EV8kg/Za4XoIs4lO/d
L08flLd08vsHMko/zEW0f7YwZYzVtttIU5lMDdZ0CeK91Yp3pxt+OZbiHClnK9tyTO2NUwyUHmcz
RxC602yWe1PZr0Lkbdl04keIsyLZ2CCwN3p3NMjrAfXPIBINmGCcraiDLhTEI3uT5dTxWkxXWjJp
nqdRICv1dzFnvZq3gmmtt7DdbZIYy+fJ0IiUOwtEpcR/1V7UsTvrbi+5BXfC7dEu0mD9KXsgp3KY
yB6cWXmvpGWo6F3s5TRRqr8m0IXXq0jXp+wExS1gPFfdYpuHz6bFQ/dJHV3zqcswQ850Vd+VaQNu
3G5y8vxe4hyv7cxJT107axeJ7ruygVGwDmpQzmunnBAzK5zLNTRvgcOULXVkiZUDklfFzrPyAlNO
Ps3O3L9QL/kxei2JmhBfdJR7LrGXdiz/Ql6LapDpB61L3EcJCVwj2EZ8Rbx8LecxWA4LoeUw1Ca+
qMtVZKBzZ3+xoNzeuqRfC1mYbn0qU+/tFFc7OAMhf041P+HQOay0AK3fME9PEpHFVbXj9xicADjM
T4mKgQu59fz/JyLMYCdEGRtuy9W4d1VnkzoawJbrcTKj6Ggp2ssntMv1lF/CvsiN4HxFuwiMJbV7
JKRM+GRKseOxn77aBmg0C+mnX21Eirvwf7WFhUJ6k3dfWJsC7/HJ3SNWpp3r2ip2QRFnrzyzPybZ
iMO2pv/Lq2GvlZmK6Ti7q21QmfPdUGofk3TFys4WTJIrUx85rXKXkaC+cfT/5PFrC/1f+P74a2b1
KkGen1+gcsdTrd74YWm9dT2UaNNQgl86Usn8TyZPDoDiripr97vrKcpq8oLyJe95WwDCQZ0u9ZHY
d4fggA2q8yBXgg+E90jQqqcYgPKpDLUf5TDVT8JuTpcuBFWuXWLlLVFLl7QkVLr0DmuqhltZuqYs
/ysfcZ+EIbKTRFUuya7eUvRtzv1N3YkF3LVzTqLvcdo6x1vuayj5S9s83QVefSpsXx8AANoRkM+r
NgfeaskBM+O9lvbzD967Ec7r/XwXZab+6AzQXGUgSqIQor+fPLtNRG6pVg2kL5iR+jidQyz9mg2o
m+UQmQ/1ZEfvLTsFDQ2qVdsUMebnRv9Yz/1RWKf9Qj0tcOYhjf0iPXZVvaSU8u6Fhzol6IRAp65P
MlgNCAFUmensZGLUOdEBv3XAogshlqevezYzFNdkLnIc+dbxYmzVYvdnEynR8Zq2/k35T1vrU//1
PdgY+rXviqcTmCVPjJ/tNL/mCkQmpw3DixyiSPlaVYW1v3WxjAovU6IheJIXIGfQAwBToRYeOuU3
u7jCUHZW12anZDGUk/7eKX7ZPo+zYXbV7Vxo3gaFlfhZDlnLwy5J4vjkLNkd6UuNg9UE7ZM0pkBL
z+Fg/bzNmczhiwO9I/wnQSVhNYhJl1Jq7xpEw5dIT6kQQK9BEK1kAWdaJYDHjseUqYYv8FANzGyT
jszfMppOFWQSw0ZNgrJnK3a3rOUyIJeFi8rKiDqt01t/p8ZdtRgCjVUfrFqrM7+oTjRsQQk4d6oL
l0cvgm6XhS1gy8i/RzNO36RxPe30sYN/1NXJgz0DJVtacijSxFh1HRUOaTpG7J1gOJYracoszdYf
lSZxLtLVW2G3dysXvP1yEaWNamzXjpPfzc+zZtcvrlqRvin1bRfo015cJ3PXevQzZXhK56Si0jgf
xHXSb5PxpLUUrKRZpXD16kW69v85yU3h6k1Lmeg2KafqzKtK19YVOvu45IJ/EPdpFNCi46CnOSD4
Gm9qr2leIG3bM0o4f8YOTR8dZ1QS1wFOCS9daElsHJukgTybJyHircpGBbVX5Y9AFN1tjP7iDjZF
z8MXr5TExTBk7yzeKamBl3ha28c/+UbSpv6Y7RRonis7bKk0/hnEtz4VDflQP7P+c9nbZ6k1Zp2G
O6pKtq0VYAIO+/TDFe9uZF/6ObQfywF5Ut9IdtJtuUV8zvxwXAsMPp1if2M3kB1+T1JrHTPRHIM6
bY7/nCRRbopqlkyKzEpbp2o/nkMHAL02IviK7Qmp/DJ5qRd+XpZnxsGg1PrUwzhmTUUIsgsrjcLm
X546GOsGM+GHQo94futFvjNgWL31vfdlUILmb97N5O666d0bMfhN6kY/l5GBSS34p02MX9GP5YOp
ynUHp+SF7mQJHCavzLaWpo5vU59gPFAB1NbHHIk8G4uXrFH7k4zOPQpAZhT4Fxmt1ODUeLr7JIP2
vpzGFpnvOnlmLX6UELNqkvswRmvLWS4/Z412yn22bDJFPjzsVH1dmfnBdFPje+kjp76YUrpW9yuh
sPylcHNUXHzHOHUK/lMxhNvN79Bhap2/fUIdsib/Gurk6qer/g6Nh+7jqko/LDp59qer5mj/6npS
PmNkUez0Nlf2ZCXxsAa1qodR+QaWyjhjq25gNDhU37KkI6sbhuk9mjjZCzfxg8TfpocDYajR/+v0
2h4/phumlcp0uazvOXCtEijhTbHJ2/FDY0SEQzyjczHyTF+k1ei+aYBkISSqDFgb3XCWgdaeISmN
RYsH9cQvsJf2RyCOfKgmvHyaLHN+X+GPj9RxJd0EoOGu38XMoP7NVPxX8ThTTY/MFnW9P0+TsRhW
WNGaGxnPNCU4y9ms6x9nt75Ps2XYc9EU+HhfgZvdVG4+3Sd+4GHDrG2ldTtYQOTvYeOW29Q2Jp5Q
xIIV5jckp04Fe9KawiP303T/aVrsI+zhDmSagUrJe9gf0ajxUJrYSVMGBLWOIf3nget7OW/Ym3gp
DKNP+1XpdCPT390uK5dwl2v/LwYkOOIpN3qZcs50v7ooKSukMtRP0pJDrhaUV5dBOTRT0GOTppqb
PwZyU60u0pdw4QOSyi/IRFGPbQuYNiuZ3BdYrUxujNriUvW6HW71r8EuKHPd2rcYmKdIS4dxfZ2s
1FWzg6mNdMxiRSurCeSTFhOfZWGR5fwr1UZIwkMWINKZK04GX6dusL3WUv86s/eL5GQO/Q6ybUOZ
Dl8YMYe5WsD4ULNCNQtPTtVn+p0MX81kruN1Gd13UKxxD0v1EKh/HrPxjDDNMMhsngFqefba7+iV
oQqJkjLG7aHrKh84yBIugTq5ymMx1itrHFp7J9l1U2lQ+0TqYCcZd9DRU7dymkgF9rwk3m9BaW8T
FOZOgWNv/SOtlASZGgOzsthjNzy3+pdbU6StpZl5kBj1hdNyGxVp61vz6u8ahaDWc/IoSGoWufsM
tTV9c59te2jetMzpnuO22pdm3LyRh4+xzva+XsdUe/kipsqfweCMfsIxpSZC4oqZTWCAThhHVknL
aDmScVH0od/LaJm4PPuciaXDMpobmACFod/dyShskjfkE3sExhhcJOjli8VG4R3nWhk+RLmkBht1
DXKbkZ9sr81FmOtDo2sZcUrzY6SMNFCg/KUfnX8Ked1GpPArV/vXC8nITJZzffXMUmKY97ham/oP
T3WfJtsGClO75caY0JWUJpwk8zFrLPcQo0SzMpamDKip2sHt/ymNWyhWqG/AV52TdI2zhXmijceM
RYbvALTXP9uD6591q0RA0YgH4BEkwSCmjxghL32ofh5Vq/wb9Ze1AHlUJVfObO4Qf1kAPOmMeKfT
s7lDosd4z+3xr9LSjIdWbcsvy6Shapu1Pbbli1WqG98dix8VWOW1hrDbsngAlkeFeKezJ31VYzdc
YdvjLgochEx2R84UNxf8f5tnmDrsKhGljGCWb4tq6A/9hOF8g0BSF5bpe90r8TmO7XAj/TI9gUGT
O7GOeHOzKC6HY4AMtYXcGra3iJk56fzme7Z931f6KVYLjRPAfv6gJQctSqC3S/r296gPquwFrd7k
MC+jEhxYY8PSY6TFCzmMYyhOb0o9wP/n5NrDUNgsPZ9jBoDS2z5VcCLJlPGRZE1KCcTXgEdDHmFf
D+srmeOvXaiOj27lZ/6qBp0eG3p8kT6ronQB/OXck5fbOr6hsoD5T5XxWiwzUflkcXu89cc8MS4Q
JTECpgx563f8bjOBJZqxZA865LqyxEx2bcDuPc3HCvUXdV41C6TlXyIWG8UnHx+LW4RmogSup6GG
sG9WXfoa7YPfxFAhfCZ+4W/RNtKv7NIbO9SKg59q1E5HIZFKP5X7CVhMHt7HZvF31OvzDzauEKjK
qng0gl65C2LFWVPHmn/4w3Ack3JEfxmDF8NIvV1tOfU3Vx9XEqCE2FmXUR2eSbWoz1oQP3SyZwNp
A0K7qroXza9+iFQBZPaGJb6SPZUxZTDfRIuuXTQMBuU5cUL9u24G3rbsR++IlPn+6mOfGtTPKTsN
ayQn0m9ZB4RflJnJFpql6f1j1dnXPjObr02LgERGducJiY0ETJsFy13v7HOsYhfTeZ59VXguxwSN
12JGe5GS80s+6vVGsRJ7Fy77URNpscdKFdXm6pLGQ7vtLOsAh7kL197ozxcHGREoinD/oNv8a9Nt
9d3Aa+ZLAlgUQWJ/3gOASb7nSEklmHCTHk1ZWqP5Kd3cjCF1n+9/RC/3KBXWFwUC6nrI6gfVCvE/
H/3OA9rBQ/3aNk32Yphh9YcbACMOiq2OE9yDdDWjFVyWC2RqrKwSRVf33qRnj8Hi9glk7dXt+Mmm
WpNfuxK97w/ugEKcP+ZUJPl1JkAnUNVZXvQxKUCcaJStNG8D0oxQgEMjy9N2Q9mEDzGLmxW2RVCP
dQoFRgaUSZpuhUu2kujTHV4Uxntm/j2TbXjzcm1r24HVIAYUaci9Q58cpwTICfY6e2laav/Rly99
/hISNepWJ9e3GRbn23ZQfLhX6Au4iWW+SB+yorXSuM/SUw8uD9KCXaJVhI9a34d3cMHqkw3cDMmI
cvpu2fGpjYdw35hU+d6aAQUJXcX3FRDDtEfINkIDVlfXsxH338I6eUyzwPxnjKO1Hnr+T3/s0Odq
QvO1Uspx69swTQzHjNZ50+LRaZb3sWrjMkZpIlkFvtGcPSfsX4LWtA5DpRZrvwQZvR6Ajw6g7Z/S
zO5foH4aG89yYPyFsFGGEJ2Q5VI+XuKrwYcLeSMPRHbgbnGjGdZCDJCBK9Ngsp1t4Iz8mniHXzJv
XKOkzmurySBdQnz3z5/atepTVrCTvfTJwSo9vLISbhC99B+82eJx2lnlKbTm74GVTI9OX/LAdQdt
F5J2ukjENaxmxxKnuYvVLHGDHen72FTxLNaD/uz0qFQv96PchnJ7xibrmERPHBL4/7k1wZx156zJ
HyTi1u/GmrqKQfZe72wZGEwrOU/6wYu0E3n14FLpi/1ktqjTjiDwKMfq3XAkz3+SPjkky+i/hQzU
Cu9ApLNUjCnXq8X9lcOiIR91B05v1XfhXxB0tF0Z6eWiiBN8QXbew9+IBG2MWPNrPy3soNx+C5cW
1cj02YWWJGMSr48/TbSwX5pwUF6dKX3I0fV/kCGnQeog11FnlnDVpN5uD7kH4J9rqRo0VnsR5ZPR
yc7Cg5s55UYZyUR+CIrMUx2inJRj2KDgxbKJ1T7YVFCNLyj+G9cDgin42yludo8PxXSUAb9Rjcst
zg0BzRqVerrG3uYGbbFvc+ssBVS1VEkDOT4PnqUi64zxvs5aUBmq4/DINYFd0z1GrX6Z+75YSXNG
m/kQddgMSDMdAWsqY54D0si0e8sGW+NXbbGS9T3LXORpUvKAkw3x+dq8LfA/tT/tD66ncINwDdat
M5ZRyZ0czDSampU7VhSC2hbBM2nL0MwbiUpn75rbKnbMvaelkOVw/TuL3VYYwVgC7ROvpDk48AAR
LXeO/cmdxxlj78S8j/MyMFYFjioAlXjfSGcQM1Kzm78HWlFcrqbZI6kd9kCl72Di5jyFi5TwtNQS
5CyWWoK0r6fSW4s+MLj9cb/M0SnVbT6YynEYgrDgeZdj8vlWoxyyd/zS26ZLExfmdONPWXWc+BG/
YRCfL3Wq+SLNvsGLDrTUc+kiCuE1eIIukya7rh6CKPwuQdDs0UJfPiBEFO5YgHTeecCBsB2p8ove
oBy7jpraggnQvQuyThmsctNHfnfoYZ2h+uJ/NG+jRa13B8ChwTpPKl4Gk1fbB1nYRfodmir6w3VZ
NwxasOYHWO9lDfexkHP6g1V33Uom9MtyUAaYGluJwc9pWf2BAwjW5ZzUsMiqApkaVt8Hn0TuypEV
o8tT6WGazrld8yDrG6qxuJfjFNhtrGxK9mJmbuqDS34EPIIhdubUP/BfKIKto6YBU/vosPCXMQhd
PkK+Rf5PDYX28fohRkG23LGwNJevKV/4Nuv6RTEG5WH5k99lef07JCrobYsCbGhe/3KZTmksOnhW
85Sa3TGGiMQLe5HBE0U8kbzDj2GVQHm7K+DZ/0cfbwlkc69sIsUd1gZYlkPkdAbZ1FJBFCxKAyho
hlIemwUXeWvKP1feOeZ1VHCSt6aM3oJtXqHvru9+77zKQaOj2fmWib2GYSW7cpj9v8Axsp4DRgSR
HP5QbZvNPcq00VGv3PhYdEN1r4cuXgWx6b0GrQNUGve6o+6nYKFtmONm4sYXgY76tprwhEuTi6BF
ZVSa84K9CBxGb8FWoD5BnMT2u7EeEGyvn9gmfpddT0umAtBGkB3toay+DfaJOh7vNhRAh410lXhv
rgw7to+6krpbrXP6Yg+/CxPcjLI3m/aJOT7cwanGt0ZuLLkL0mGDZG38cRvgbONSeMrnT7exAgqY
TRnTtDrYhmoB9xz0fRZurMpJDskEFp7XuI6sFusXpMPmgYdmpYOmQS0JQbzurjb1C2iHdheB0L/u
ZtQoBQpILh2KqV/5h2s7zrvoHqw4CV1Qltc+mQg36RxNP7JFwEKkLCaje586QKXSAlLdPGVB9Z6P
cXW+ymE4NUi0pekrWnpEHE4FsIPQDODu1t1kSqmuBDHwJ3gA5BF6PG5nzFt3QIU0qqtDGxagwv0a
W5JMV9Rtj4Ldc9L46rMDYVdze7xDltZQ8gRTDB0lvwK4yLoN627Fk1o5BhRBnqPcdO6X6+VY0W+c
YcDRY4N3AgC3xFEf2RzAGdP6VzlAgd31seo9SssxLX2lxK56kmYwqdbWbCt/K828rrrTbMz8hr1w
eNWbptnFQ2OedEzhHlj/BusxJNMNNCwB40yfHAAs6tsiUoe1pmnxQxPbuK2wzByOfdS9S98tOFCU
7j6reZtbNu/0IXkAVj2erpPID2h3CbZ3girqx9E8FZYSXFljAg+S5hVk1NifR5v/bnZLs0QzeZ0b
TnmX+Foyv1HP1LYo3PGuV3xyK+juLGpGvrMrF82l26FbBJoSMDY7AGU97y5GFbWmxC+n5qDaF+v+
U490yyy5pjrB19EGihuQmcEDZYl/iULbu2BRpeNgUlEXlxHpTBWFoDpBCgNS2Nko51bl50R4G4XD
BgiRAuym9y6368ioqbJ05Y2MDhmxny4lp5XfVqvQIUMsTZk7lc3BVoxmb04ejDqnQRaSOoJtttmx
sWx/Uy9GS/4AfmdAYeGkmy17tmmMrs/66wM8bbs1/1Ddvfzy5aAm3sDPohx31/dY5AUdj1eqt1GY
v3/I6LMNsi6lqWVrMLn5oVtASnKAVEnyZ35K8659TiqnQGxfh5+9BCRU7O6qrncpic7hsZos5dlq
22TJBWU/A0V/nMH3vVlFHu8LhLPT3HP3StQ2l5h98HZKbRMchmUvyin9D7vpTtfntB7jiZyFzd8N
Tiywd7lG2KqLT73RPHQpP64hUak92Aq29w6qWFUSY1WsYh2ceh34UMuFQlan7imjILHvBl99govX
4t3qZd8HI7rIDqpFw6IwyYtYOrgwMIPf1KFttkoS8Lc52XRxdW84BOZc383Ac+au3k1tZrAmBi2+
FEyuZ9KUgT/6St9W0L7iH+g2UCm1z7/8cgWZR1GZ9u2yt2sPJR/rm+nhNiiX0dRBPTnNP2WAsXG2
OB53i7vx3HvtPpsGdHD/q78PRtaTElL42SI3mL06cRBdzD7tjzMZapaElFikTw4F+8GLnKWxZ2A5
OHyT1qe4W4gyUE1N1AptlD8uc7uWFXjOxtb7grwdH3wb+KOpTa2x7hyl3NwG1GCI1maSmRuqEj5I
gAgddXyE0LzQUS3QPfMkA3JQYSkghC9H6bCWQDnjCVOcK+Sy3clew9Pu15bKBrrAfhygwKKic9Po
kLP/u1CHDCP79yH9cZt3m0LqO1qXIZhUuyrXZsG9HjRohi50voDk75PpHGMlQfN1hqoXWWZ+1mL/
h7SkP9RVdacj77eRPjnMWdqugYlMAFm5jvRl8Abl0ljyBSvHBaQw7SzLd0+wCOqzX1IK1mc2A2zr
zHvxufIA82Apkgw7S0ZI20d3s64CWD13FnYnVXxvlqQArvjiXP1nHDtWswvLPtX1AQa0316RyZrv
zIdMx4RFRinlFve6p1xnxguHP+ovWmQZm74s3A1+Xf29bVv9PWqXw70Zm78c18oP0mUu/dfBJSwt
t6WtBdfI28SeBc5BHcuvcgXN57+VTPIp/W3sbE42t2so3RvWKazolz3UelJKBEIMLItzC72QvPEP
2qSBASnUhvSr4a4N40kWkn1hrtkAJy+yZfC5KaXl94q7MrXA5H/xqLfVOkBzGLLLMHrXU+r4aGxJ
7/W0iXV9q3o1isa3KMqMzZml53QweqNY32DoXa73uxxbhbWRAXK4Deg55kphWV3asHvpNfh2UlYc
WgeazQRnVQ31q3TarV+rDO9OibRrvxQDpZD4u1+62npE4bUE0nYr1fasex2oOriBZf79rX/qqaYA
1Rm3tz4J0dGoAdyjfLv1ey4JIpxLNH5XCz4WnXkd2bQ8+WZ7+CRntTteSs0xz+asGFs/HWdUStM3
kyzi30voAvb5FDr4iXUGovkRigbZW1kYtoQGIKt3/DLK/g3DvbjSijvBmgkiDT7NfnQq+/LfXabC
EkGQZ9Jvqd416tb1e+INpLZ0ycQ5xU4lrPtyO43AUVeTMlbHUVXvbxYoAI3HiyiISZ+X2NWxsybu
ZurE11lyKoeqiurj6A/39aIpdutPsMc4wwPcKLWeqiu/6MP7mV3XpjXK7nOnu4y4ihkeoj79+xqN
0M7iorwIc/ktfG4iPCBE92GUIigqE5ZD66VfNZbBh1t/7Gf9rlyyAmMXFJe5LUE3KcV6akivb6TP
S+LF9BOowrqxqghVAAKvnVnNC2dVTIiaqkwK9DxN9jIuhyEA6Q7xBj11eLmX28DHbLPyDvngQ70J
1kkUJBfyzcml7MORyu/vduxiMgZBoli1XplcZGC0QhgKctp3+SKnBUPrOrFegqY8yduNvvyKkC44
+imcoOslXTlVmuXv/K+PRfehzor61FOIPk/qnJ27KczO0pQz6WOJgh7Uv8XgnUH+3GjBPXOBaDSI
k9PbFXRXc5F3N3OKXTaC5fOgndW+6e6LFI7jkKXJXw3wUrfxo7+t3LPR8FHLJ+okzZFEbr639UJ/
jZz0b4mwc/9c6lnyFSlylGhYA0nOY1z0qpDFwaeLPbX+3011aYLC+Bj1DPcj2LDr/ohSqM5vOHL1
eKuBOj+5iGHty7wcgOelVNkiI/iuDs7FskhJR62yttEb+9km2oh/eF6+VhiWb6cu9e70qQIocL1e
Y9TlulcBqrrpspuK0dAVqV3pY0NVoeOw7DTHJUapaF91eZfApgYlIH25xMgc0kdYpV/FVi3Kk+vU
a0JlQ01SX4EIVHb6svuJ/Iq90XI2oX+4TfzI/Qg0kBs9qPr0k0X+R4jEqUWjX6I+AwZo9eZK+uQQ
s1vN2j4/SyuadeinTWpv2xZa3Qim6q6LItYbRXvEDgZTl99dEiGDGJNklMWfM9Y8u8yzzM08kmdY
mx3Kn6Y2PpUL62ZsusUwAUwl1PHv0I/0deQE1WPV4qU5qAgf+F2DbUkUOesgjdxvpFAR2Qv8X6D1
NkEy3eWzUuPUDTE1LOrx0vUVCobCYo3R6orKvFl+dP/pk0A5KIP+JnNvjNfr3OtlMoRQliurc8nd
BrtsLTgMQWwMSfWB/5Q+dgwOq3f4c6A5bpCOW1PO1M9Rn5AdtzC0727Xkc+IEmRSo0Gft54UzUbw
/Ed2LDa7Df7gTg3XCUnAs7Rufwco2/kEp/lnZN5Ful68NVUfPZp5857FbvGekC8/BgBmNiBsi3e7
GRWQuDkE6aXZWU280tmX3EvTCS8sjmLKa46yQpMVKTwrsvai1aRNFpYRtf3MM1x58MvsH+nuYTPu
xt9RyBJ9itKG+FOU3ZIFjjxv+soL8AIm+eNanRH8I/pP12vpo7orDR+zosrIXguMWTdmFsb71qsy
FMj88BRlhQugnNG+q5wnDxNGGQyWrtRt31yHHE5Z/WqBWeyLJB/2HUzw18acg1W/KJdPY4jmTKx9
haxebue5Cu8KLYiAjLX8j7LH6Qe0hWsoUgEohia5+TT1JjDQrvFZqC2LMTfu01W11L1gawKmDhHP
nVJ8Wt0cpeDinwCdRZxV+6ciCcPtOHgfZ/Pvs9vo7QyJouFpBNW+/V/EFRMoCF7Dez8zS/3dHeM1
VaEJLCPYbxUJiHWMntG3Xsuerzh5r9rPztj/kw/N91rBjE0PfRdcReA+lui945sNjRRrgAjdQq5T
KGq1MrPFprfFnGNV98B4Hzr75Vpk7tkhW2bXohqaNHed1zVfkBfasbLHuHMwu31v1vrOBR73bQEt
tZUXvEZoU1/s2qfYtfSr6cxbfaoq4LTFcDSwTXmap/xOLyrrzXAj9Q5F9kVg2CDvPhXDAV1T0MFL
E5tPWC9KYewleKoGqrQ2ji0yGpTjc96H3aMMmvqu4x/+rekL7Krc8BVZafXO7Ce3YCXQH8fe4UWU
e+qdbZhzR4kctO9c10rVbgrIS9PfQTLW20BVD0Wd67vWgM2XelhqQQDTVlHiZK+2Zo3PVZ6tZFCk
caDB/LACMqzSpXngDus5YAduBru+bKqvGVs3t+6n7+BwWUr4unUmN9I8NOPEdsv1g50B0WR7JeCM
KUlmkqkvNy0RoeeUVk/J/be+CImxXY4Q4umzYIgEWn02rJM+NbDPsUDKLQeZ56c+axgKqxa7dGxM
N8XQWK+GrSnnwUpLTCks6zWvm/kRucCDtJSILsyni6ibX6RHzeJXFSdQQOMM6RpiKY4dFie5ltaT
jqzxDdxJUz6pDSPoTljZUVGMc1vdTpSLbyZNCZ6eGRsusHNFls476G71HTAqF+G0RR0I79ylXryM
j26NSvjSKUGxAkdmpy5t6dS7+CPmOucWmac2iZ452eOtl5zTXu9bKt6czgH3I6BA7aj3ZXwwlZym
jMjByy3TO2im7hxUivNh1c1nOB4YjMsplGSYfVqPj3ac1cc/hz9FXk+HyFF4PU7T6tr2B2M+o9Uw
/Q9p57XcNra12ydCFXK4Zc6isuUblJyQc8bT/wOLdsOt3d7V5+wbFFbAAkWRBDDnN8cnLcWuW2B/
gYnXPjX+sr3UujTzV1lcInarVIh6U8qLLGvu34w0RVtsbjPFbtlSuKZXY7gQhTaiD+apXW1AF/wq
iPCo4r5p0BopHHf2EH0WSrEP4BC1kgcxeNOWzaN/Dczys3nQT+xhF4fp55uVpFhYzHMkFVOXpOZz
AM0KfRC3/XID/5P4mRSt7Srmu1M1Z61X9Du59ow7KtVSgk/55TZDtSJvg+X7sJyn2Eqh381LQTtY
IrNYGWPCI32vBgedGMPCGaT2yeqs+Bpm414Miq6mz9a2Y1b3RTi2T45ngolxKKwSg0OX9OsMfsGm
6eXu0qoUnunmhA9zIn8tUt34p2YXpK8EE6Y9Iz55fUDZz9LrU+tOuKy0DrKYLh8cQGHwwYT9iufk
cBZVR93dpoiBhZM03eGnDcRg+cq+xcxYUMfCiIB65kX2UjQ1M+pXYeaVt1G5ja+u2Sn3WSCp93o+
1d5Yv/jOrg/kYUIx6q0P5mjiO4tmO9YDRnwUhnYU+8PZBgXtp2uBgr5NHSh/QYg/fLJ9UJ2aYrjE
Ipn2YcVpGh5Iw6cZLJ0rQIC00OT7BmU96aTirBua8YitV0SRNdkjUWbRNoAxocTcBr2pmsK0u5e8
ycuzmCDmowFEQDuVZYAw0C/O2J1BMhuPoksZCJw4ir+oMpb2J50F3+3hSimhDlMPio47KTHERpcV
a99Ewfe5S+zBO1pVeuOeRUuskXOmpWFN1RfTamIA9z1rb1TSN9Elpv11uDYQmL+dGChypuTlTcYM
+MmEX0hNqBAk33TIs5pZzqPiNKivvymTZ4FzNEmdAdpA0HfLZHs7dtY6RwkJ2JwPBhIpor5RegqU
UTlmuQORJJ7CwopzjKYuMS68QJ1sRAcv2gzKdrExyi9cMpTjLVnm2uXTh2ajUUR6Gy269KnRrGgf
95p6XzVU4eSTGF7kFvOCT1dlBX9rltTtiFSjmCxGRaqxnCaLY6ERug+yggUy4jYEFiTUoDYEwecp
hELlRaif5apXhtVg1il3x17BEzwjErD7YXE7JqncJRRcRYRdbsck3Fkt/aQEArzPg+xRRJCitqFA
J47Cza2uem6LWJSYI/ZScyiXPHUFPyeKtjhQDM+RK8qoEbyJ0JEZE53NbZJBN/yQwBG5smGfXMVO
D8CiNpEAFnWO/DCV9O40gSXSDdzVbsfBYtsj3DuI0I4I5sRVrVEfmTe7OdxThP3PPt8IeexUzOnT
1fjNTtKndvXXeKOYtOc1PrZvdY4JEDHTd7RNbnCDlNf2i9vgMys2PtHwiyTZ1mVQ/btKV8oD1nRw
UBPkb5cBo5W1rRCfFpNFn9irMoKrQb+dDxd7t3Ur4C08KpabqCCoiGKFk4lTQyd7aZ3mLulkvfNX
VZ5rGNUZXk7AL86O/Leyo9ibN4Xr+D+HP8wpzZIRr1WiQztBFqcV5ilagEmaWsUncW2aL1BNbT3K
spftf3NGFqPTgEYQZ/9TZD0Jt/8awBnu1xHzUhKiCHGEuC7CHch2pYpwsMsUF1fyKMB3uYmfxwJG
FHG0i9XA4h9jWX3Aim6ptL6CMVy6nyK0T2JmUREfjMbkXrRQ4rwmfV7ejsNQBE44GJmjGMQAqoOs
A7NRrNoYvrWyW6ACYlQqANg7ky5KNFUdOnSkQ9zNxAsKCoBXasnT4dQUL7ccoS779gjzKUhP1Duh
NALHFh4bV6PUIHHHXx121X9xKSvc/DZJceXweGvfZjouV9wlVmghMS65WFpqqp+KutdPeowxX0AS
J5taiqTwZ6Gf/rUr5qjo7+FG18FaNOeDhyoP2sXc6YTFErGBdxRdt9F5tiQj9ZMchY//1hoIUjrY
r518S26Bx7ntbW/u06uSeiYrxig6TPF6++NEcbDeHknw4WA0rdQBGtkPUjVA628ASxnG3ifIP4CF
iPBlMMzutvlr1FW4jJGjYiAUE1GCHqlIP/EDoVUbYKEVVS2Z/2ibX9QsVO6FPDdXmnQjU7m5EmNi
4+Rf5WmCaMCG/TlBzPeU9tn0ifbWq6lGfDH/1TVeLCu9SfCFm94OVLZAj+e3Qky0p79M7I2qvVDh
Gxzm/tsRc1vpvFXpJdFDZ9rKsHOGttjX6XjfSlPtm1Zd4qFMPsUJzoCB4jkny/Lqk11n5Tob8bLM
AZG1sHGWGr7j59w2jId2MB8BOFtvpFo9NDGjve+o93/FoGpRjaP1lmRNv03IlKA7YJqJrs5JMbtp
EkU5UCONSf00LciUz5kBfRLeLYFMFdKRmE8pZwhpMerO2OesBgMNeOsGx1tpzW+7Te/4y1wCliM6
b9I69M3h71NvvdwA9euok6WdpmMk2FGHsNGmpLkk1z9sWXXvFL+0HogRnW2nKe8rC9rp2bMDl0qa
xDyNCeoG5F5UyA99+FgFqb3QHDlbY4w4pgcZb+HNTZ3QugPZr157ldXFQGHla2hFIaQi3GwJuGqv
Wl3YmwalKqFrml6ndQtTwR2oCw1Salzc10OoTXX3hHT9xsZ6KgQEhr2cjZG7t4hy3q/BIbwA0GtR
FWXJ6XRv3TZaeOdYsbcLSd0cFN82juj3oq2LVnyqMilXwDetZwAdNcRlU6I2LDVWFEYb3Iu0RE8L
hegXCBccwcSu2ISVWvCM5AaruU8cE1iOtigKu1m6GEVfu0hRLy2/RLNaVux1suuvOjwkebb/JaNt
lUK9dECqRdcsmZWGMPhtLmxgfV+gP9gJ/pyX4Zjs+MNpBtYNwUS20xtcdgZQ87jWt6a8EuNB4SKJ
9K0fHxh3ohmPYbJOhhIH1lkOIsQfDkS9JRrvZi2aYnObMzR+NkkD32uz0lsCOYhJfFNdupN8Iy4Q
S4c8QwtAqdikr3Hqyte5w0C6MhStREQDHKogngJ4GJe+Kw+34/SJiYrQ0dyofttQU0NT9CV6XBwj
S3oUXeJQ6g0/J3oIlijxUI37tvTSgaHfjENTbUSzUdFZFy0EBtG0K+VZS9zgKlrOA8Bl/SVyi+aa
KM1jaTTSS1j1zkGsBywFWpkPVD/q7seqlb9OO1nm3Xb6/+j5L3O8rqo/BcTQRtuDwR8WLyYCwLVG
ufwpNrr0ZEcB+jDEWM+V7X/tHDD+GrXLkMCLL01KWnzUXA9bo5ZyQm9Ud27VQADOpGqpw2Z+z/lk
+0XUfA9K93Npp81Fa1BdDzYP4aGtJu8uFd+YO2nGnWTyFCUHFqIRjADfZc98dtHPQ7hq4VHYk/lO
GafvQ6CveqRkrybZxZ2BRnZbQHt4042rWLCUZGutj2m3h9bdP4c+xW3TiXJZ86CflA0eiEV/bzpI
sh0QUU+R1+9rUzN3vm9WiyHueZStGtQ+jaSvxb9TfCbEf5eH7k0aNvr59r+ePitG0DWA8np1N/eV
fuSt9YEsvCyWK/9a3hhHEj1usL/5D825xrCjyssela3IHM79tzTjNNoNBFrFqNfod8iuslXlyfl5
iP1+HcaZ/mRl2PnJauh9S4gw8oOk/xir+OrlTvOmqbq8TLl5uidXgfKZr8ihMfVoGWmKeqcbbrLw
W91+8lD3rENnTE5JkQQnYDfS2pYt9SmzC7LARWF991ZgjJJnaCcXZwoaulM0cazhVgUEF9d2HRND
dO1EuY1AVKdtiZnNBEOZJs0HEidqqaUs9O2E9ZlTc4NjRvu6l6laIu0259ryMSeVNc8TI/Mc0cQA
9lcyb87wiZGUhNwCwcNb19feUogvhAwj4Su0GuzU5ztqUF2XZjl+4ZDnDmKOUHMUkYxG04yuoqsP
quo8EJTDMc/CTIXrzY7Lj4cfRB5tJV0pLmkmp+03KZTUz1qitmssFX2qsQbtKjY5dZtnNUm3JQi5
W5foj63hUHCHdwommrboMnWMlPGeAF02HS4GCieqt2JJfsowD6EOzetdy17kdrcmIl6fAVwl12Hi
+neDW21aYq3LJuiT6zzw97liUNYQB7qYsyzFNKVNKVeUovEEZHGqGTG/ZRM9p5P0HKic1G5Tv233
WtUX18gm6B5DHnyQLeWx7UrnUDqVmi6swqGooeotdy3X8q9dMeHWKybc5tYEQ0mQhu1KdIpJheuW
xhIr8Gwfg32p/Qj5nlIY7im3H6mrcs64oznn3sMrd6VNcNVB4aKfWjluEWVfdLtRKz6JiQ7JaSQY
0wJ9aR+9sg4w3pvmxUMXrA2NN0nMGSmk5PqV9gfJSOVNSUnrdJPSvaVtABs0TL724LBggqfJ1YIH
gR+pJ25jbjOEeM60lN9n5GiCFxoyeN9qg0+BpTcTUds5Y93bvdgOTAa6udDDDlfg29m1E3xyW2NY
FU7f7MWooWp7PlvFYxM38rXRw09ZFgSfcOlStrllU7ptYMT4E8ioBMfOqry7slCjk1329krnSfi9
RWsngEwSpW48FfvUefL7sRbeeGUTINcNrQt/NL5KoffadGhhlakCWTaiD2O1VFuX/3Yc3hzdRuFe
HAdAK7v4undXe4FN/K7PLqaaZBfRL/b+Pugljo8saJoyDYDNsff1dNR8aFclyq7v4zcrhUTTKTk4
d9QRzqSJ8LUQW6tpD2gqlXmV76w+DIjJQZc1W6yQosV8xLzK9PedouT73MMHolUIMscPY1nnewhq
2Sov3WyPcyOQzCga7/wqVbdjlYfHfGjrYyTnzbbHFxzmIRBcmb/kWQ6x2LaHtnvPw/SMDcmEk30p
MNfwFqUR3eWp7L1jTKcuTBTwT61OfQvaZJ6Jy0WrusrdbVPJ6h2+csNKUht99WEgQgFOSQXxlEBy
NJPismm2Ha61Dv3erc9rXe1kQ2GFcKreWfKITUEklcFOnEl0DlryFT1OvkQ8jQRNCqLm4vK66lS/
3Lpi1wbIUcX5Kgy8ETsWmgDhB2DRcOC4PY4H5GGTmEZR3a9IwVV+66dWl/E0N1/wsJL4qkVomUSX
OGC+EIZ6/Gp7UbEVYXtfU38ECmbDokUAkPtisTtvPsK1wrT6mbmz6odywgAZWE9mcWC+J6ZM1EMy
unvdto3tAF11b46NdUEAW/EMaJefulq6xx3KxSrb1fceYqi06tqvEuzs6QGoeFIdDBBbTKhOstOq
B+ylqDCJ3fqeIDs0BqCJb16SggXUtR8hLgDAtx/islfPnbCfaANl8aFZFX66dWQ1IaIAUD0kPL+r
p5908bscTqaUlaI/ix/4+Wd9nisG5rnQnp5Fa+4Xc6MAH0k7wHvprLjgk6AD4EuT+OPSKiijEk1L
GYNTZXnfRWugCuyR6vWHOpSHc+um7aNmJOHWojwcsjyDrZn2D6F3G7OphVqOSD63UqyZdxiDrWY+
rlsZVEwOprMkxy/H1IVMjn5lJB+KvqwfxvZlMPz6Eo0esGHdDXaEbfEp9lVEc1PfPGByw7Moi/Jn
Xz3tFakW7HwcvxfzZC4Wthv1JyFdajLDxMXH+3xTPH2QMwlhUzV6/Od896Z/GoR+igDEmvvJdCGy
7pIZSVRjjtFiyFILEu9TjjDh0SCv9+R12Jg6YygfxdRejxyKFSRlKvdR11jFGmvxTzHl9sUyx/Yg
WmKDAEbZuSZ/1fwvHqSNUw0eBAGDq8f+N0EiOlSqaBXEXDfVoh9Bzlpok0xRaBkVq7fCPRFKCyOO
bjwUeiIvbWCQW7gQeAdZEIUTpeyvVHTXD3KuB4fa8vhWRTJNZ9DvchcaRlAjuJqFceKbOorvsVFX
xYbsRod9yV/f69vtqxgSRxoKyOrIoFRwShrLY/OjN+ruJDLEYGvLdWjr2S3BXEZZdKS8lqKsKd9c
ZsCvFPeYxWZ0Twpo1eCGhirIit1VkvpIlv7Sxs4q2Xh46DPVOAvJLIElf9sKzhi3sppCMVc8WZKI
Yt/kpLr1+Cg6pFiOlo1dgbmdxt0g4P5mmq5Cd6LkfUpET5cla9oUtZ3CuFzHUW+c9SHjmiW6xCbG
w3nqFw0PH+ebdKB0+Dbl3nCcN2ObUzgWav0xK5usoHSQttmVQLvz7CDmia75CLHn9DKZpPzSVVpw
bCy/QAcKfLxBMYUlTOp/8tPkM+Kwjvf5Z/mUbpUPvZ50b749VeC5XvTQl8OwaRUfuHzdBMfaaXd1
oesLTM6BDU2bmKKZi9Ra7qYMcuU2IPrEaGbYw6XBeSjAk3klumrHIDJGJn6b6U66ozQIiy2jKu8z
V8fpuCNvfUudiHZU5r/aYdmlB9G2ChRUy2SaL9rVVKVU6C1OI5VXbAaZFIputO5bZefAPOExhnF7
cMggfO6riUsCLvvaZ6OCjx2GypI+Bte/H9RP5MfpoISY3udxOsj5h4N66NxYJYQ1ZFIi4KUqqRci
dcsix/9EVlPC9iEPkUAYvDOFSzwTTpvGiRFsm160m/s85IkAi8puJfrEAgYlWvvWoKq7mJ4nRZ+S
ThajFkmECgsFCmnZiD2x8RINy0az4IqhyD8HlN6TkTP8ahJTnMjD3eT0wrFiQEyZV8mNJF7UOsLO
ue/DKnnVARbJa+r8fy08L2J5nU0Z7WnuEevMr7UopWgfaOP1Q3/U8fA/5mG4L6b/qG5OohRqXW7/
b9vtf29qPMx0XdlcxNxG/T5oXXyPKLE95BTALm5+ma4Jsy7QW4vaSfw2TbUvr5rUL2/+lx01hZtO
r6zVbKBJKdcBUGJ+4WFafuBZZq9lsbG/SSSEeOKmwChWGSiim7Ki7EpCBY6yG5UAxlTiKItQqVWs
ZOvhMm/GThsumbUunCy4iKliTHSPaIW2YUGxyDw/wPpQRXDOcoGToI+Zjp+HxQq9vxHLzd1iL1PK
35f7cLJ5SVT5V74T4eGWWQptx9pLgfbwITslclGIQR9iMWHKbs3pqSbSpbXnO8lyTmfNo7ds1dwW
qbFgmq01rrQWJxKjVrkE+u1eJdP9Ysadcrjl2ib8KCnwr6JLpPTEZuqqKwyYbhk6ABq35izopmxY
spRr4qXe3ShZ/rPe8XRKpt86BkoWPEclxs4aFTJ7MWqFY7H2wlLfiCbO7OR+esVYicnKSCJbssps
KUY7CsiQYPFx9aal2rKT0F0YpJNpFX6sPObGZzF0WwxHFWfkmiNahV49iFcVK6jZCVC+9ny6KOIp
/G+61smoNaYmHrbB6baLPRO7kAtPYg8WZXACBlITx0YwmRlfFF8zD5QT/9xoU9MYmyJFgEun7Egm
qFc7/9nuSq/8z10x9XaUWOAf2/OZxBwFacoS7HNLEOLXS7DEiUXbsgYZK8hyUUuud4oqctaO3vun
uRlMffk4RBQDqv21VTp7+2EKSce4WtzmiCXEMVavhbixYA0yLS0OEYMflhZ984CYR6ToS6TZ2mbu
zwnWVrdXmSftuLGVBIYoSppDiBHiQez9U/N/6fuw8n9fyv/Ty4gr340W8wv878tEScf15J/m/PHV
OGpO1ekwXMVRt9PdlqEM4G+n/n3sn5b7+FJ/n//bmDj0dobfesXZb2fERYzKXtHxH6/p35/397OL
ZcShVdTgZzCvPY/MfR9f1e8r/Q/nT2JEDx//Qb+1fzvtb7viZf1zu1RHfq8st+CRNEgP+bQRe51h
JB+b/zRFzJv0ZAex98dj5ynzvA9n++NS/+LYD0vNr3Q+2x+X/3Dsvzjb//tSf3xfGkm6B9AN9Hx6
6//4aueB//nVSripRFQq/O0//S/+6D++p7j7EQH7t+/JvMz8nvzTsf+f78cfl/rj2f7x/Zhf5fzO
/3HpP06ZBz683fNSJkyyIPKAujTY3tmLgRuIy8DT89LoKrxH0ZUryA7p9Cd1TNtQbh9libMWE0Xf
PNq1IbUO0+g8cFsBJSsjmoHidloGWPPPBUXTg9SzBLWHm8SY41hRlatC6+Wz5KX9Kco8CfyENbzZ
JLjrNFCfHQyGkc/J2l07bZzAtE9hbEG+pyU2AWXsPPQnwzb1womqVEnm7QhvQMwW6Y1ymy0mikOI
QZCVzPLDvIApdd4dKOcP6zraCEEtxgfU7R3vpaoUc5F2Y3MsOs1/IQVckE9OzVPYF/6LaQ9foTXj
KTS10hCYA2WHd6KFDh5yIAVFopVrIxEomEFiVS9+lDsnWGTwCTZ5WUxGU8CwDr/t6q5Xqsse+dDP
3nbeFXMJf1TA5EKAMQG6QsThBpxmKBMr23SlrfvJsxvtJcHMmbxQ/tjKkffa17Z98P0QH/hSA2Tk
8nit9Um9EaNV3rfLIJKUgxhV++C5J6F2NV0T/QVJTWVKh2YgXhcJ6vZ3Ctu+Al9SHnw5hKLuB5MX
Qtq9W2m/JDURbJMSDyxX67s7C4LtHSYMh6BN9aMj52qw1iTQAqBmLvOMHDDMpVLeRY/JBBOcc+sc
6xpD1GmdvJ04woS6d1h6OGcCky8uMghcpeTuyQUMJGXBk0XkAZO7E8EGa6Njen5nOjravRqO3khA
xvIz8xmjMxVYY5dgEEjTNAlHg4lCVDQ1C992t8jO1RVoeePZNLDJxKDF/TkKV3I7elFKURCTtR6O
boIKdy0mpwO1MiCUjJ+jw1hswrYPNmJyOlI+oEBo2YjJuq5raygG6m0UGWqzVpzWAwkrs7KsxOsY
BMhWTM6ywlnpg6xsxZ+gEdTCT0nydmLlWHWqFY/N1U4cq2tos7PW0HamhGuXUfhE/Hm5+Da16Skn
nvDqmLi22DxmjmkkPTqSgUXi1O3r+TnUe3K24xi+al0V7IyoiNdi1Jexmpegz+/FKAi9b1TbuBc9
y7uzU7sXue3DlWUrLgbgUvnUUKy5s7UO8M7UzLRauaSJfZX6oXzSmrJ6aodk6YVZ9BCW0ouO1OxI
mdq41bMoW7a13uNE12FL3qbdIXLMFMux5CsswOihRia+TSbxfKzmVO0FQxdu0PjDWXEM5bWNYCON
alKeRLPRdGwbuCTqk4eOO2RPGbWkuYXAO6+k7MmQI4ihQBAOcURlFt8Xd1NkvYn0T7sMcanDIlL1
ew2N7741gSuJPp8S43tL9tpN4cHoFn1ikyXwqOrIISA0HSvmqQVReZLjMSBblhIDauncVW0rnwIn
9CeHs4dR60BbKFRdRNZBbQI+zq7ZE1x2MrYWtP+j2IihgK/urVnLyftQYUvmI0wKRswTjbDwH5Fo
8/RnVc1L3GekPjC9/Jw12RuYJUA9g4EDT5XV69rThw2ZhYKqmcO8UaOqwr966qzd6ueIS5x6ETXw
43otKy9e+63x2+iMq/tbXzrJ1iwhp42Bq6MAVVc+GB7FVk8YPo7X0OhXQWPGu3ioyq2V1d49j/7G
UpVy/ZrF8iWl7nTlo8vetrF5KPWKMlt0EkstqsZdY2eHWK+te7M0rHspQs6sjsR9RZ+S6aAw+clZ
VP4Q3iuKtQ3hDJ4T3uC+i909DEkJHB6bUveKrWR5yQKKgnS2DLPd9GFTLVBd1TW8bWpUbrtZRpY5
b9toXUMGOTVTtYvYE3NsYsTrWk6jZesTT1IQPaSdfpekgXwVPYQYJkMT30INxwQxUDpyD4QQurTo
0y0lIj2XYl4xZcR7/WuKLeRltr03a3zFAjQvK9EnNmnqpFfNesZXPbqzSWNdU22ZYhL+ZEf6UwgO
4VLEdfncTTJQg4K0s1R55TMsPSq9qQECGcTDuZt52b2jlNk9jx3bIZTMsw3SAC0AOEW+dA8TAPIh
t0Z1ZeWytPKnbOCY9+k+8tBg6H7QTLjfBVLCcu2Wtrm0Pa872nV4iIvevm9sp6dawlfXbhXEb60U
faoLqbv3h5K3EnApWdAyWSiSRMYo1QaIlMO73rnN1kAs80AO2NflVeuN5ndbMq/Y94DfSKaMYamB
sVf1fh/bhCD0OkwfRR/arnOrFtAQc66BcZSlOy0oxpM8SPqWtEjo+Gg5EkO7NmWWrWAjBi9W1VUL
nOoqlDvVubU6bVHaakciZLBOYiNXeATOTbGnZ1ayIyr9mBYNGHTR1xpT4s/U+lWsGdZmwJVsSUH1
cBpsvL49R8UR0lLiT3gyLZ1ISpcAba1dVJjKM95j4arTAGp4umTcu7G0xCRqPLTm9A6VuMGtCylO
FlITPg/+FKUmvauWff/DGOp3zWzU18xz0NvVcbAD25JuTATDZn+HFWp/53P/tdfrusdQ3VdWWR5p
SxN6/VlLSvcwVADrR/UEyBcYip0/BrK+bqUK3cJgftZbLT4ZI5FK18N2yMry9NxTpLju2m58lWrs
HJQtVxJVWqSp5lytVWT05lXsUxXrXAtDuWZSb6KjpeW5JXNC3VmgKNa3c99QWvnaUyplJY4SA0o4
yrtegW4590HIy1eUPb7lMk/KOcKsZzeOv8dBo3w3nHIxZk1F+rNzFpSipA9NAOS0d2S83lUicVkr
UcIXOTippulbinln7oT6tSUbcrVj6/tgK+lb3SjeWtXbbq+XLdmDvObnzM0o6G3Th9oy9KeysdFW
oX6zWru+1NxWAN1GTWd0AfXmUZ2txGjq4mbuj4W6lbo6PqtFbyxapJuVDmLTbA+KUlfXGIDQ05hR
tWkGRo82ybJ3fld4axtFyKqXa/OuhyO5lccww6XYMXFpo8io7qud0lXZ1iqy5N6ntBCYW+p9TTzz
UKRt8xrFJbG8RO/2cpoMD3bHz6OYIQfDveF1zrPs15i+UFS0C5TcewIN/CV2wOpZSTtcsJwP13HV
hEfFqMz72ra42wRi9yWpuu+O3lkPLZ4w3E0CIS9ls3hP842FQ9pCwcnwSeuGs+d0yifFSJXVMGrG
mU99dgSdlG7sNEA474PM8zKsrvKsXyaVFX1JKemZyArV1Q6hcVh9eczjOiOYHzabvFWqB9PXcmBT
tfU2+OZ1rHwKBRLzrJhJ+GM0qi9Ufqmvo2V7q47UzzVU8Z+3KkneQmwDoBHAafRJvkhNRDG7piA/
08oL1PL8R6tNeHoZhNpgQKnKk0dFLs3vRmSsLUtT3jOnK5Y4RiX3shmGO9mwin2eqfG6yZtoWbt8
UNXG0HdTBdI1KBttWStphZVUjzgCcRq3fBBq4/KN/2WwCjynxgO7LPdNy2poDSkSKI2CL/19BGLs
iepHC/xBABCuqLO1AgviTs0GF5p/Zp+8lDrHhP/cIaUwnh/cApVp511hVyNXV3haCnG3visiY9g4
Afh4zzXLbeGW3tlS82SHwbtzdLIo3Ju+bx+KPPhhmmBj5F46TVpXaAoq4Pe82IuW6BebbpoxT2t8
8z2KtHY7d83TfK9t1k7Uc5GtLOMpUdNlMSbdQzq18J5813x1OHdGg5GVr5ZLDRnYXjTtQT6Szvsy
qnpywdstv+KB4i2brEq2ohlLTX6NVfStpk6IfZohusQgGX00g1LjIkqICzTGAInSwGtXxdDVi6jS
7FMXtN1zqz/2TVj9oABvyQUJMUnwpmS2oHCBjyCDdx3D+kvaKWijHO1bAz3bSmpY16Fxl1TDNet8
5+B1F4PC/KUcmg+Z7WEuSF7QXraYy0+yN/TKydR72+VSMSwTb8w3eJ02e0NDXpD1dvGiWg7cCw1l
rmg6fdqu+4pnZl+1+oXFXcW9SpHFvU1h3aJVjGE/92Vj9KXpLeswDm53L/oj3b83zDKjOoOL9LLr
rV0MYfAsBvHe/QauN0FamwKe76r2JQYMcughHS5xOK54gg+fuzbGpd0dnl0rS1e2X30W0kgIZwqw
JgkbCdEWGwRqdOa+t819DVN6poh+obXEttHeK05zLuTGP2oSam3J5beXu5p+Yahtd7HyVHpwB/OO
73TyljWQf7G7Qe4yNZ3GWbvclWb6STKTgLupsB/2Y+A9YGWRnnzne5aE4bEN9fTUG+VVCfPqnHqK
hcepQq26Ij/LpRPfNVn5lJsgQzo7v45d/qm1BuWcGZlypvjVWIeSVC4bzw/v3Uh7yAtZOXZTS2zC
Iebvs9uDkFvZ2JlhxT3puPK4ORiKiiGtkVG3EFv8P7Ektgy+8XXUXUts678ouR0sPIw/7lK3+dQE
mrkZ0qbnMxDrr0Nc4ac4OEfXCNJ1UbgHXY/6XcSTwzEzDGtb1RjI9RGxAIv8UZ7Y1sprk51TO/dh
ljk/kPi0skHJoddRc0Fx5dfe1niyRgb0alIJuGzJMW1NzoMyBCau4urNFz01X6USRBeo/UWaZ6By
PfxCVKUZ3y1Xvqv4gXywHRe0lMEVdgHdF4nnUHjLNhup3c0IKk6kibVkmxUSjQEnOk0uj17mkhYN
CufTqOGIq27SLGh/SG23Tnn+9BZS9q7Hd9RpG0ex6frAPOJTzQ9RWNz3HQjzse78pUp1ydco0VaR
O6hvnpmfTTjzPHsBuqfm392OsW2+IoOhALst383c4kldwTK3aAbtYSjKLxSOujvu5ZSdn1WL2G2D
bzhcdIs2yL1NoAa8n03RPvZ9+TkOSkSkKC0f3VGV4E9h/ctvzZ6aGHeH11R2wYg1X6OLASFWhVdN
LuADqP7wqiVIFB2tct6aovxWo/v5koTtfTBa1DEViXqRA+xrnCKQLq1ZJ6DY4m9ZVBtvWhCUPGy7
ziHCR+Bq+f6TDZMYhz7lpfRN5Q5534toFV1RcfMR14tczaaMYnk3a4kCGRhqUKXhZki4a5YH3KkS
X37K9d5eyIFTHxvMO1Z16hq41GTuJq0o4cgwsltB/Oo3U5p2n00pTudbj3XyPdRL19CsS+aZziIi
lrVxUoubFn6qq7u505iart+YK9Ki+cIE6Yf9GBQ9Cqdwn25A97bI1+T/Y+y8liRFtiz6RZihxWtA
yFSRsrrrBSvRhdaar5+FU53kzak7Ni+YKwgC3B33c87euxq+EjlqfiPmYk0sJe9VhTUb/9lGTkbz
m0Vj+GhGF82G/H5Ux3DHeCuIHTGta1bpP4bOr/6W5TjcB2oznoWUFSB9s4bJbKf3oe7xF7DwaERH
IXTd++cQaYKHegQgBHlf+D1kV1hMlfNqOmYF7F3PjlVkO18yB8R9U0ffMaDpLrpa/V0NcqOuPcE4
LGiIRUqwEEvaYN7mxdun4q0piycXjjQo7vto54SLnocaYKLpp2Y/LqLldmZFdM00PU+JnF3VrMqv
SWSgtptU30QLdrgL9D20iVYEnpgfAi0An4Fw0NWvVAXj5Vwdw9yZnv2qRrp+oS0bURVUs6n4zkIT
kCjW82EuvkwOBi7HirC7WUH5JVGz2PODUj+LWl3u3qSmZfsZpfFbOjyKUl+tqvvEhmPY7wriPqDc
aM9OS9QaKNrc6zMNcMrCoQkMQ/9BVCcLQV7pJPHhknwpPXKjxZM41Jp+nPpYuRe5XI2aAxLSpzRE
DswxTLoi4ntf1eAkSWH7bTZUws80RTkboe+8lEn/ANl5+43otdEF3DLc2VNg3c5TFnmB3SZ/W0Vw
EIHNqgLGSiFQCBU/zWJ0QU/7ny1mgy46RIVxAXz4qkqRegN2UvMKrQm/p9IXAAHDV02PpD0AVPMM
vWO+r6PO2NXAJ9ms5YbbI2P9XECD+DhBC6tLrfHcWS1Leq35phUGAYFqXe0zKQfkzL/cTRpAnzKV
S9YCNnxdAuTbJM2hasKLAkPC/ew4zVtphjeEpIyPbNXbt0x/yIO8erUwcj4zwgBVUGqqif8w+9Nz
mfMUAjPtPTUYK0Tn5azctYpUHHu7Mm7QZs7BfyIBBRrlSRwUB6qKJoYmi7Vhn7g2UE0vqMb0YM6I
Y4o21WAT1yjD87WcNkxKd10uEvbIt6NhiQTDOx7LkAmInO0u4BGB0RIHourii584f6+SHJ35IBVx
ARw55JFLRvQlSnykMiBs/SLKchVN608pUZsX5sd2UgHOp7DznTpJf0VCtVGr9RvJGeIHwjENbJdJ
vA9BUhy0hbRgHuLwbmlLhEbsluqQHAyB9tjWLAIcYqUswKJGt11RIckqpgKWctLoEZ3XP4mUhWV3
TTnvqT/Vwph8Z4kh0gcyS0drZ8JN+DPLMdrJfmI+w9udHaeSDVxp6ijezpBiWHNUfF/agjjX2Rcu
Ch0SEBit04kx1zQirjtzfoB+eGBehdVoMKCx0peK+j8rxBlqJD/EffwWWi1BRVGsvUZwhx1FtslU
9ZX9jnqsCrzp4AW9GfXqi0QM7VVqw9ItSiX+mf5jlJr+wwA9gZo82452jtRLRGTewbY0+c1P5icp
gK5J84fXfGa6aFq9h9ela/Z+Zr9GlWyVICRDJM0lWUvu8jwO77W0bB54N91ZqoOvveyTE0XLIWCr
cI7s6KsoysKqPIU66gL0SwZmUP5AriC6S5RIv1HzosNWeR3MbryLBNQWSNp4h+YNeaJHLhD5mhmD
7RginAWRG7b0GkStq7RsEA9MHvNlIlqyXwAjkQoJtF461bOlRP1RDVAIygDvX+MlqM6egBcN0pRD
WsDkDUxQfS3V3vKGXFeOQgltgrLYky10uYXWmagdl8by0rheGjcNIfJqMkYPTuE31yZQT6PVQHSy
MJ5mo48WbJo+RjV0pvTYRbOqsi6ikqhnwnEbPAeith2c/DI3JSxby6lOjxcHhlq38XvtNeul9NCm
TYpiB28d4sXsMAd1uS+MdIdKJvOV0xk3YC1RyFyyYg6TpeAAF/dwFUVZ0DdeEtp0UmvhnimABslK
3DzKve7xsVPvNya9pSgIUu2+tJzhmgSJK5sgSzHV5C8ja7XHWEP6VkQda6n/JrW2fKcvccc6HdAr
Gy08iuxoRslFnCqNMM/loGt3IQgirMVzcitrOuzCWz7T2tkjHgf6g6V6q4i0rAQwAo22bKHV0cTx
dGNgQHs1FCZhOJGxXWgZAqg4PEurDH/OwS/FKqR/UsCDWi4hEde2xMRqQX2nTVFwk1pEYhlNWD5n
RYKTdDaDn83wq21KeO/+PUfP5myPpnd9J9eFdo6Sx9536ke2daWLLkxzXGd6kVccIuLapdrRrZFl
yTx6WjNlnqyb0UFEoIoDTjvolRr5d5mILRXtBqKuDvPyOkQ7v2BrqWqNwQDDd+pKErGgud8WL4FO
/KlIRe+prVYa8ErosYxpFSxdO3T2Q2kUDqunoP+e6hbGhEZ9i1vwU3MXFSyhzfq1q31M7jQYLYT0
4AgMHsdkKLAMoYs3GZHGZ+8gGui+OsEMl0sX3XqZFlltUOA4OLQzWobZmhHF+Cbik1boOJmWVlvT
VtftXRyV6VFUwJOPal+KLmapWYiHSE9ivSoeNK/TvtF6YKnLcxXloihqrKf10YusQQtRqS+S4I7f
Wjc+qIZEs27FWihy9PDiO4rjiqxqNcW+gcjgJBZB2oiGtD6BARW1dvcr0wPlVamc+Tp1xnOWSv05
dyKQ3+kA6xioggJrO5rB/nsqa2UcL7V2I8rFYWsmslmcQIDU5JW7VUAJmR61aE53ggg36Pz+Dgfn
bhVEFWWCE5dvZYT/G6pjUbZV2CHGNpOIeXcrw2grn4c4/lbA66k4O7m1H/QW64oIRRcR6iJgPQKo
d0Ev8l4UiUpRLlID0Aroe4CBfKB/fj9DNMnUItR2W+tqaS2upfX5oV7ga4J3cfTT6qJBF71ROory
ROhzwb1G/DdoNuI+CZTFuPsTfoH5OKLReuz0YPyid/NxNUsScu4GUWLc5V2t31taR1R7qaBjZAW3
M1Fkb3I4xydnBhio986BBZJ8E3WFfcqnQb6R+uB/pdhC26c/tQuM4LYV3+oJqqnxkcU3nD3FrVTA
hyQWJNbil/CNyT+LBYkZlfop8JXGFbWDZME+54wPiG/ZcJnxrWA5CSh+yYpPBxDCjj0mWfFhGfO4
d5sGmQUtDaMFgkL4v4TsMlxu8a34CSOSpUPqMLeIWs2p0mskZ0e9DPQHA2fYyoA66Xdh2yi3vwlQ
yUrEONyKSjWFAnyCY+2IpaB56pwWcFXqhLCpkYXBqX0qkkcce/WjKEnadvmew24v6qQsg6jWMaGa
S1EFTvW/G3z4xb5Xl02InQVnAfrPzVk6KFHegUjFQWIlPkzira59KaIQFrSof6lkDYC50X9p/Ur7
Yg0LwWCqxfugo1Vdtx0WxUGrvq+fdEzrMhQHUec/rsW5pj1klTp9rdimen7mVDdzh/x1WMVXuTBu
qt88runCX2DMTn6v+J10rKzJPMQ4gb/a6EAOaEybY6kdsul2VTeMe9RhOojN4jozbh0Qql4Rx85r
ocN61HEDKIS/CGIllKLwhejxmlvqRE41Wu31vaUgWdpy/9apiqEjEQOJkFBg0iZzdMcMIc1KNxGg
7ArrvqshtVqYxsVhYLX6uwUITiQq4f/pGn1tIU7ariFOsCToe96vMSW6dh1VvIcKcAEAQ8lFihXl
pY6aee9LY37AAKLAFjFVZ0JDGlfUmuWY3Pe9/xomtJXRR3xRrL2oEs3bunyQeyt9WFsrcNNocDVf
ZN8NwoWXCL3FXWuN6ckS9oXKABqrdHJzMBYAnrYcqoXNegjt8YYFlSty1UJhvaaWStEMO954A4j+
d4ulPKmibhflSOFOUWm7VVjBRi8jtddbBAxMdv0NWrn5zghy+TQNzks3pfKdKLJAK4yeEcYOVHux
wXwzAV2p+sVgUD6iDjMBVSxlObsTA2CeCumWFdaj6P+iCMY3uEtV/D7boPnDSbhF1jEkWjlIXu59
eWz3ao5p1v2/Tgj9uXnafmX75feTrKToT03FBNRneXnRQYJeGrMvLyKrySqS03nUuLgTdMSaRxaI
zZTvTXqeZ6Ceti9DmEQw1LoF8MpsPzACd1aj9Sd1HFULY2Q030vOP2tO06fs1h76s4wR7hCoGbe/
fNHF11t8/I1IyXZVVvOw3yvGYejueyYM0UJPIVCKTCc+dPi2ruM4Bgc6m+LOMl6NesrCq6iYNOOK
Smt0o0xOdF9k+N37KbraTSydHRlCxEhjeTwuZQ3efMXJHLeHgcet1KawL3Ar4HvLivYQyPDJerHm
y3fZAiGJivjGYhEBlYOW74yAvbqXypV228jQ/oJW83vE+Ia/C6amWx3wsWcGKf7jEgIffAgWFtyk
uhcHCQHKNdW26tEKwBiqkz26ILHr+yk3sKiEPhCZqIQo0mI75wHequ/bAM0cwEiQWPfS7IVjXT2r
TYXMsy+Xr5KqxW6g6/WXwmAnyEK3vUvSKHTDFmGGmLA3Qj86OrI+IfluQ++J4Qhnkv91QjDIG3Sl
fJNK1BSq5odv+PNVa3X5aEOUcSCkzd7Zs97dJY71nJgAiJuxLI85JiIvbxI3DIoJzCSHJFPGgxwh
ei7KEJ4anzJ/fEmLWMYnhcxqBRA3kmJiDeW2bh5Y25dBbOV75B+6fWRLiVdJGrtNP4rXQ1g7h9Hq
/dvJR/vccNDnkmFRv4hDSgAxfJ1ZcReA+/PkLhth4jGctwpTyE5J6uxODXL/LVayI0SrAchGpmDf
CT3RKtCxrPSgHXdagfhjoIzFuS+mYq3VAeygwhSPLB+4Rp0o9s4axmqXqanqWkqWXwLI6i/wTf1O
bWWiIi4WcLaotlRC6Yhhork4iJbbiVvZ1kSkoNbPCUm0pn2n9l8nbTQxtUVcpajM/0ziheJW7Ijo
2nmJnhZ50VSkRJk0tQB9X4Ect0fVicqLU4392WzLF8131MN2+1ESjm49wUvVFgQhjtKNri4SX4Qv
XIYl0F9bQsHN2fhZKGZJ8EZo7BwjkFwmi3aZMdpL1dgY+bZ83JhQUuR5dh4IdcDMi4JgLePDFvAA
cdFhVuPmL2W5NJ44vMYtMSiXUpnuGzz6hJdW+1oPO0jXuvhkxazr4oLYD9eYczADZlCC/EVaIF/f
iHh04hGLw9rIb1VeyZoWxaL91pR9oXkaJVTDkj7PTs0SpzwpRpadxAMsmFpbYJW8gKHD6Yuo6fLY
4YjIUbXKteo6aXdD1OEjWMq3xy9epihbX9FWvdVsZSK1HcR72bKf2nWRzDtvQ9M/6dAyoGGBO58X
vDWTRK8Q+Y6oomm96ZTIz8nFs1PBSpP2xLByx9thu3dRFnSd/ftEkRdPZmstUp9O+ZT98Me385S+
5uaRI2Tnmowvsa7Z8170gNZS09ntwfV70GpghWqNMd2L14WxO79sL3rLirLtjW5ZSSoJSNteuKj5
fJ5jO15eApmKArUgrkYuZVysbQH9B4caHx39OZOa2RUFzETt76SeEdqMMsvL1GMWHIuLwdx9qXHf
0zmXpDigPFt9zGcRlNBdCx2peD/b4/owzNfk+nTz2tz3jr+31B+TzWK/D/hqL4d4eR7a8jt/yv6p
TJwhKsRpW1aUYRH7fSl5wDksS8OvPnFu15EqxqQ4dMtEIFKWAO2IvBjIf2rzpzKoJHgtW83nXxA1
4rLrL0wZsYF1FbtE2mEFWv729k7FIBYv9lPZlhWpT6f9qey/Xmq7/KfTQseqMNkE/S5a5shIRnPy
d3LJ90sPEnPmh5qSTXUKtwVVU5aRFKeK/HoRcaX30yfCLVBzey8UKbWv5mPTpSdx8QrGUG/W9hJ0
l+t4FsNUTF3bR+FT2TaSt3Z/KiuUBbkhuqJouF1GlG3Z7TKiS29ZkVpH/Fb46ae2y/zpl3pFhTEw
eE21Fjbm5Wu6zn6fk+LcD4Xrl/hzqWjwoZVIbo3CqOrndSIfxBz74bdEq89XZeWVn3v/xzZpGEtQ
2JZNlolFzC6iTGRF6v/bTpwrTkv01JtjtTmt0+p26+u0Lu7vfyXF+4jETC6SAaFOBPB82x6E+NSI
vt0pKP9oPeB3OQjozGIKS3GotTdikhD5jLDFJYDyfYqrUBrp2tdtahXX+uN0u3yot4Emmnxqt40x
UREHjoR/e5LXj/yncfzpXD+TsGLJl/XmzfzHVMrFeVm8zy7kITDaDTgu1Dk96BhaSKNi/+9i7cPy
IBQLDHEj20HctRXEqIprexPnxkE8jG3mF9lPZap4ikSvicVZE4byXozZXCRtwqNPOtavozTqXycC
22dXrLZQEZKA+y2jXjT3ne5lCGFVjRr7wxp0vXvxHptekX4vNVOxAF3fqViAiuTambc33SDLK/md
eRKdBrK+1JPmfII89P2JiH+8vkpR+CH//hqJ59PqeTxvnWntY+9rXnF58bNbbxUpUSZq/5QVZX+6
VKo2OrQpnr7s7cXNiaZtUvwVEA3LnqHy1ulWq9jhQSzgEMXLFi7ppx30Kf90y+pOzEQihWrEx2wR
ZtnezJRfgaZWl6TDCklkXnXxYdQ8+RGWhru+smHfCfHBKNIMZ0JfnT580lgV83XbvpLi0zgWcTK7
Q1EAcsWPsCP64Mf2YERKHBqD6H8tbw+N+tDFoPe3b7REIPOBSMV70VAaDcVDt5d9EHBqLr18lVOi
Ck8NUCcYuYg1RighisynqnGAko/VUcw5c52ylClAkO97HpnovWJkO0bHx2g2Tfb5XfC3BGsdEpxl
tuuaxvBEE6WB2x8aRD7A60Gv+f12VDzxJMWBtRDcGdZZ3KV4M+tUNSGQC2ue/SzKqjhydphYrqYx
/QxB1Zw579OLSQcpwyf+UwzxtAj3Sty33IjjyqN6EcOkdrpT0mEimufxhoVShlVORX2z+M4XI9lj
boRNfnnd2/1JxD3vIbn4hh7SK8Ed0r5BMmJ2W2QozrGMuQ5NsHQHle3fo+Noe6OZqgsLPX1PB/hL
3PyHXd26sP5Qug41sdze+vfQ2NUSKoFl4X3Ntj1FxUrwjLTtSQyv9ZEte0vRt8VFPs1B6/gWhZ9O
KSXctmEJPSJ78QmxJyRvxMLUzw+FDjs06lj4DhGXYpIH/bXLBrs7TGP5qPc6diCiRIHtn4whe8Rx
tlPgsskC/9aMEzeb20czuxaRY+3FryZQei4exx106YegZN9ND6KzLIMLWqmdYZQI96knqWjYnqT6
WQ9rbd2krrvYdWUhBqIY59vi4FOZJnYLos2a/FQvsv99gbGeI7oB7tuDnBT+sYmGAygya90u/dfV
h6nV8G7nzXGdaDUeY/pX3YbGceuruam7xAwNJ1GER53viZhT1qQoFXmREgczkGgUoGDB+nE46OoM
+QZ6Pnpj7LeJY10Gi977vuRWC7M+J/VYoE+L9ePdDiG6yRibwa5D2hvUTPphAG6zqBiU63rGmeX4
xJyCedFwnSwcT6JHEgAzATVQXYgm/KOipAcx/MQbx9O2U/vIPomu18792kD8dorRzcuLel6XiuLO
Pv3un8rCzllcs9Ft2/NldsvRlA9EcT2s01k99Ae4K6/itsXVzCYojln725wirmiNjYwJKfyqhrky
7y1pxpufHmd4kkX9hy+8uO/1Q7mOHvFVW4eT+IeG0kSX+dmsda+tpeK0WT6yXlO9blby3YcFsayi
gFnqer526w9d8ENS3Lye5IUXtFpn7hpY4E5FZvGRIObgkMb0QvGNF/vfRsWmJuHNDsroAO6yPcf9
czVH5jFt9IOWW6xNRW+ymjQEeNNCnd5+9+tFg6SqVNjml521GBHih5GpnHH8EIy3dT/RsT530Wbo
nrLC95CnPc11uCDv/rVafXiC6xNdPv4iJZ6iTKD3rhlb9HPfpy29KyavqCKmvfeVAtFIl17PvjDT
YwuCYW1ZEhm5GZ1GAgrQj2QWFnvQNSkWeqMemrgblmt8SM5+iZGg8iOE/KKTDqOlJ1qLHhwGFY9W
5FtI5BfU27rEEb/3YdLZRn3Ncs/LxkBdH5J4NE0YtV6Zq9Bbi129gSFhqpJzD1pudvVYHQ8qDmwx
XLWsfTb0mECY9ds/YEJAm+LrhyXXRPjaPulg/8LmPJmugyMYU6/a8DBMFMGWf/j7UXXf2rmGIVes
QUW3FI+Zu7qEcO8vigJOd9yev6PgSIqX791Wtq5l2+V/QY6orjaQXKl+GvB571PsbOc8exBdQvQG
yZlmhvXgDjMgoRP6LUQDMSOJXzZHK9qHFkyPH0aNSK6HwtilamWdsqXHYJFz9hXqN+cS+uJlASvV
8lFTAAONE2Z3ZOf1de9vWBloylBmVbZMcuJ1iJRaw8oIYf37TLrelKhbO42SyPNeJEWhOIi3JlIa
vmzX/8duM+ux7AoPD/jfqCSp66bOjvSccDWpHAgK1X3Ut4Z/bXZW10rHxio71R2gohRPZl3ZiflI
rwhcP4nkaqgUL39NjnYTXAz9e+unw3nb66F4wEJMN6vdp03g1PqQss4pLJrK/Az+M9sH6bRLzYyw
O0xKofxLD19GHJ6n6Wgs7xFqH4IIRD8R09b6ii3icHfJTacv5gexBlzsqOlyyJfDDAnePgrSN1Ek
Dnp106MGcBbN8/DqONxyuqyCx2VEmm2N2ET2Ks/f+vB2rB9UIKBenB/6Un/oW43IFgm3qmURG9Eo
o6uYwFxYLARpddKJB4d2M9zpNZ3HxNG3Z7PV7aRaQTuTaMIHzTaTh27WtDM8q9dgUeKK4nw++lL0
k2A208ulXvKcCjbggMAkjPlWg6s9KF7gTjXcVq9/Z8sSZxZcRJobBYYHLj+9xJ0dnjRNk46mH2XA
a3FUFLOtPXZlXfK9jHCgLlmUdr5EqlEf1DnaIRLqX+fpZdbQysuJ+7tmKeFOspNZqPHgfuuliQsS
mOccIiCLz8n0qyFu+lr2pXk1WvqKlNYd0O0IpmY7ct4aIKweUbcyM5y0W/VAq8CnS03gUKUAKGY7
3aJTfZOzeWhkyFVUWAAiSdaJUzDu7Xh2uFEvcsZwP3faSQrq+Gupf5m1UD4i+2t6ySA9KUkAR5wE
bkZrvDwvtS9m+HcPcqhZ1sMoKCEVsDg1kbXF8f+rGbIj9Jdgvfv6l4asnOTGCktbIi09Aj5nD0qz
wK3SuPLm6aAk6nyR7fgt6kZATRmSSPC5y7s6LoaDqevxba+gXL1o+uSSyVgtzPs8CHblxOTYmTZk
/kbcHhWkEb00LjWEi4P8nM/KC/ejXUbCCi6Oj+uR8Vf4PQjMTBwJhZPABRkOAms1vyfAiOIwpAQm
V7Pau+ZyBXEZS7S2259zDlIByfb01Sm+jSXAnMkZrNeoqd4MtQU/2sbZQzuMREiGs31vDlPu6pHR
7LcP/LqNggQ/8WbQD24HuarVlfk9XG7uEPAQUP69UZdXqi2EFYEVpp74bne677iZqU2u2TnjfRoq
vutDF+nZS1bW5CvohJIQH/UsZWjBo3qIuytSpz0iP6rbJMCygC50RBOXykHN4ZCckW2ojrmT7lK7
U9DLTLpTVvZQ0Edj4gVdYnrWXAMzlaMdCr7B/XbowF5dnDwjSI23W+n4zNifLpizu8k3FGR44HLr
pfoRIQhwfPWoIVPmwt4duapjhLvWNh+dLo9v8K74O8JyiaSWevAIVpNg2370WyUG3THG0CHetwPR
tuth0k3UYotrnKoGSlvRW9unCGe3pbGr7OycWAkiAIGFLioKJYTVS+G9XQbt46zX7WMT1/u+h5RO
5LR8VG6zQTtnZZ3cJsshtaDFr6frXADn0Z2RWNzgH2JD8sd5Tk51YY2XMVH2/xhwihJQZp9jtddu
IMSvTpDt78axKlwgwSECzAbfIDw3h8mmQ9mQY3i6X447qZqNe6Puj6aVNed6KAgq48N3I1LbofQj
kEJasjc7tFOHcdzZkFVefXKtL+tebRkFfLz2S4FYEJEM6b1jFLVb27DrGnPinJRKbjwoCIE2Gllw
CbXeDUpb+pEUzsVGeXSCsqOVW/8HBPcJIQg1mJliavVjHMdHrShA6Rqd/VecRM9KgYamNAc9qnUN
Tj0LroEBCQsIlkt511YhVOILCb6Ul8YJDT5cVTD5uW2RBzjrJggIoxK1SlMKLmkXuHk+f61bxd+l
KeCCcIC6tNKfdaMuX8DDAkp3AKGWvMasM4O95fvaruy6r71foGaUJl+lOt7L5lhBwRFhFki6iL/t
3JZx902PigjGDB9lGZ++ZJr43KPcPI8VxMJ00eKcZGqDTJHzFGbtw9RN7akD5OcOSBzcgnJ7qnqc
0JLk7GL8/PemIku7rCMqFlTvQgvAPI3VRHYNhGDbRLLcxKQ40nB81iBy239aJXMVNnyg0wgXi337
2C7rgAYqYVwLC0SCIIiTXQGBc4h3gRUPMU+9RRIykTWvDMKdE0P5qXQWoKGlMxIH2u1USHtdQu+d
3VwFT5XaTUcna+udWRDLoqKFm+SWgVOcx6fk2Ssx9RnU8ijfGV6bJS2qUOMjptZRt8y7RvdhKmwA
9MCpHe1U1RhdQyf4rMnuLC0u30Kp/aEAZ7vxyeuvLH+5VzT4Kv5u5TOZ1a0E92wjDUSJg5UK1MDf
J/kOt8Aul3RjL7SgZ+1fjegepGKnjjAo1I3bJzq7wKT0uqHHYJoVTNlJYbmdBOxbAhDQp5W602XF
uCqB+cVxdOMiNZVxRW38Vy/HzcEydXQNE1erIv1UZ1gT4ujnACMz8hjZF7Ma6pMxXTPdVg46CiQu
7i+GKRHPOxBH2qVUZ9Vt5Wtalq3LdGjfpp3yPeon2CC6mOA1v0n3RV3Er+bss9/A/Y8dQ8Ehpmjl
rWKiX50q9pkwVmwW2hRcLNBYt7IiVUjIw3Ss9MCVZmAtGWYhVXmaFjqbrqvvx6JSnvIxqC+E5v5K
IIgoDHcEfnXsTOleyb5VtSm/Qqw7ncOsqDxTkYZjomB8NNrevLOWQ653j3VX3RR+qJ6bOgTVkagT
MX3y97IMLGA8irbvcpztkHbu5DrBUU6Q3I3RQANhSDGhm3XkVmjeu6kGUatW5I7LWAaRa5jfQsP8
XvhBekicXNk7ij0ctLg9zWZZuEavh2DxhpFgj7by7Gx0zlldHpuaVVkNiI+d2EmC1v2Wxarvxup0
Tc2xRRE76dALV5y9HMOQAsy6vbUYiadKMl/bvqoezVDCLDSqXgrMZi8NqHvNrfolQbyVL9tE7KRO
pJtWJ82eflBfhtZMTkGu7VUso1JgqHsnVZ+LsZ9vVEShdqkxyo9pgJ/VL9TbvEbgwZilgR6G6F1a
DuHFUn9CRyzdt0bqs2+U4d5I5JGvQP8F2CyY3si+EFqOBsL7IbbLuWbpSeHkwJnEdQCVzy959OYP
U7/Tmlg+ZH6g3RoTqqzNNGSundzJYeNc5/6x1InJbYA5EFyL1QbRCa+veEPzqHUHlhRpPrUQ2mto
pKEtfAB6hc/OQHWqD+1nm7VrIWEQjRroZVTtNe0RbO/6wT4vspce8QQSnTg9F5p8L9VW7aWVVO4M
lHJ4O8Epkt2xZtjNCKB5SqndGHJo7AnrccH3I/tZW9GxwOvVNcUINEH5NTiDfki7TrogDjV5SmRD
Jdos02ysZrvM+UqAhNvoOZ4S9O69rEc/WK6YEceiPqMVAroJjS5WR6cEJTE3NYpnpYknL8MyaznV
91jRoRECpLJzyv5OQi+s1nywwmb1JdVlnNB5eluXjX2H5J2NslXSHsIGbhx0uwinlIeSuKd9FRDm
NgXZnT3WAKxrfSgv06C9GnXYcyf6CNTfLO9nYozP4WQRQm9kzbOimPVzwrpXztT4QRT1rNeg50b+
WFT2ZTI8+QYkP2EPU4MTS27Q2CMmKs40smm+k5T6SR+7+pnYJ23vTAErKgeQRqDkyaEoJTRNkKGo
xs4/M6Pxw0TKL/H40k03jPJ9E/sE9dsV9FS8Pk80FmWa4pmj5hAMCgoNouRHrZXqs22UeH3blEdu
NC0EHFUcem1Qfx/NHH7t0cnuzaq35N0oB0hhFPHThzKRtNJ0vmhhcRE5cRqDHI0mc7pFVgvXRT/0
R4AO8pMpt+OT5Ym0OBhBA4/ugOluK6sU868u8ONbhxiupyqSR+hHh9etwdC3gZfWEHBtZWZ3+IlU
OsHjPTHwtiz7F9VJ/oGIIXgiECp46lDFPiTgsb2tTKsrwGsNgXu5mkZEgtX2cfDt5l6cMRfafM9a
6yhy4tA2A1blSdXpr3bwZNq2p1p5dO1r6DhUU0vOKhiXp8JPtbvOnB5EThwaA27bCtTBSWTlPJ7u
x5mbXNqrahU8tx2gBRSYraMoA03QPQBhOLKKX1rQbKpQUgKDW6wtKiWrr42Ogtl6DVoQgN15+oDW
tyhLc6ny8kzy91X3q5Q66wlAqPXkdP24t7OoQewdvRki8kf0daTwUTSJMph5cz7YrtyqxJgTf3vb
5CxzTSLdntRmwJmD/tlONF4Pw7CQiOf+qQzAXBed9jyo6C2zCOhda8mOVhY9l/FRHkztOWE98yzP
deAihdGdRYOBTdQ5niXEu5f2ognsKYnvsOENRv2cmWr0JJVOflEm6A/SpI6e4uVQLqGltZ4VWKrI
ioMdskOtCKu8YBErE2RloNIAcN/LeuESUKi/lIi3uJmmsmKsc+2FxdywNxQUQEUtD8g5LdB6t3Bm
7SVIzOKuGMsfoi0SR+OTX4VrXTL8lHks0xxWSHqbyW3exr8SGBsASNfhpfat5gEXl/o8xmG2DwGy
pgifuPFUds+NMSQPksWGf8mJg1Msqpl+OaxlfqBrAFjZe/gqemT2cmjV4gD2O76uZyGOtGeCnvai
UkaW91qh875dsnNyc0c8qXIWZah6TZdwYfcXJ4gyvwfgH4LgWlvYuAdyZCr3IjvqUfk4+qDdlrvM
kc58yKTopHZO7JrQ5507RZefy5aQeFljY1bbifKMyUt5Hh36Vq+1j6LIjEyE1mczO4oT/NHsb/v/
YexMdyTFsjX7Kqn83dRlPnB160oNNk/u5mO4/0ERHp7M88w79VP0i/UCiyrPymq1OhRCDhwGwzA4
Z+9vr08bftApUh6XRUlkn/WCH8YyZ6nCRMAkdetlNjS5WHLZrcs82pVqpZxtve4f9H6A9FGob7wc
+4dlMlkRzjBGo8wvzF/LCttyp1wJ728txtwir4DOXiMXsI0EALqgxaJaUbzgU+vOCzElH+UfFGZr
L1wAayXpWXzRSwPEX6AoW8qwm6vU4DKXN6r9PpbBXp+m4g+cqw9DJoXn3o4+vJnFbNPNPol5YpbC
c0qqiu80jbxJWeb1Y1tEb2Mhcdl8beIuz0BxlOZKssNglVGafImdJUQQVFA8BiUtN7KkV45upNLO
qtxsUC9lpwCTq0J7Jx7bNl3b0js6Rf0Ou8WKBC2F5oOp5C+1bu/5bfob4UmlIwA7dJnyICwAFc1H
nWDp1EPpAg4tCH8E1jXrgL/otlaAhvbtnfya1QiHfXk1Ypr8yEffVIoZ3uc8H6dYfUDgOa4ovrUZ
OtrD2ZhKZR2PBqSQKXKtQIvfu7g3N30VEW7IM9Kvhljjqqxg4kjMtRkC/ahRK6pV4WffqvLBL8SH
VcfHKbfDtTpNVNCoZfLqm1vZUunbYZaVEwV27aiUX+RESJsgCgU53zS+a0LpJxWP0GTKENKfQGMZ
fPDbUF9yb7jX2/JZV9LxKa8TCS/F8kcxpPI+nk0gGE/isomL5F4RDcgy0Gh0RlvVieI4us8oGUOz
LXvf7f7gmSaohy5JbxMF4+BSGuCKhcXkLN3pRKsy7DFIF4bD9NTrcA0F5q/xkEUXPHcieohmtlYa
pd7sgIyGPwVwD1cuQvMuA5IxJ4BNum3FT20Mhpd6FA+xYfg/lTR6yQwLe6kU/helJWQe9DI4KuXg
HURXJbtKH4oLqPacDAoYTvqh/qOSGpkbIgB+s4X0LLpi+kMBPCNm56PMS0g7wybA3X10+qhInq1y
1FdTGNQ7SAKKYzA0wJC1rKsD6EG6Zr6MKUlc4CkYeN1927XNU+OZzdM4l4iZafewzCVqxpA0kKfj
MjuoSrEu1KLdLLM95mH7hAoBp22y9ik25xca9aNfeyszaROrwrhf2iuhMLGoNQpYfRzK0ON0E/TR
sF5mbepHj/hrMHac1wYVr37DGGEXMbdM8Bm7WHpPCG1eRPuGGgEA9cus2fSU5KFpXy2zWOFMJ58I
/q+9iVSf32DLuuX8jEK8Tmamnpdz93ozWnUk328txrRiFG6PRCnmQ+W8Ly6JkT0vc003+qtAjxPH
H73grsNZ7Q7RQuykUZMRdWDZMok6T1kpo4/kozKl1Ug1Pb6Gsn+HOTDMfQiqd5IsZQdR6vd/Wb7M
BlSiGt00nrqGIIGzLPO7hp4KwvbNsn1P7geNvR2t2660L+NQyttqIO5Ya4Ibelm4TPCWczqZH/bX
IgKE9iVHUO82QyRuO1jWLis0CuP3SdJ9w5X+IldFx8BKzTUy6IF5aYLxabTkaf+nZSM1ShtGtAAH
5iaZWpkXpQ7YRCBuEPS7T7dZRic4FaV9sJtfPySBasNF1lEy+pq30eq8uxDPX2aWCfAfVoIkwWBu
bEi4LPPLKnUc02NIRZKaquZFnye3XSEuTp1eVcR2WdjC56M+ve42UZlMF0i36oFqNSxOmVsWqZW6
8ztjuh+CcU+JZQlnp9efKdmnH9TKtzns/Lb0+rxrE9j6c2xEm3Iy84elZaWk6ykZpttcOJarOpzs
21yBEhe3qvxxaYkTuFNN1fgYeoXx3KoMHPXWvq1Lqp+qx+B0sg3rCA6oeC5SZSOCQbkmvZU/S9Ri
t3FU3y3rQJDCKMM7+1wlRbrRY9INulU95Hj9doYTqugUNdNC2ynFNWkAEtSJL1ZhVzxGE652dTBp
D2jaGTFE8hz6HKsdqIrMhffP/c+tlzC426kdcZWxU3xHszA60oq83NvtyCtQk817KpCUkzHUZ22u
n45Hyz/0A+zOZVbJcxWsjElnzUDmEWEuOACqcSErWqsA6eg2BmO2lcb3KqrCD5/+nwunrL63IQs6
1PPHQAhFseUH9GLVMAVzKcrWhTK1bpbOxS1ZdiyoF4e2BBskeiyV1vjg/tgzqDKeO52Ygk99bJDE
0isCf+r88CqdhjYLiSmPTnSxVEv3nQ6HyMpS5c9Yks62p1UfqR19KxcM2YhvVp1i10dgVdthjPWB
ecmD4ash1OEyRiOgxHe+5mlnu+DGnhdF82T5y5IjbUshSOR4VHpBVfIeqeBypKG2t7hZT09D3tx3
dpl/j8glUhGTKo4GXMkVidRA01Oak6pWYjVpAmixKEdUg1JIdL56FaZ9l3pbM40rFDFMQkylqE1a
5ZkkYbqlZW7QpY/JSLFLXmA/nujtplWsYp3y7HP9ru93cuYLtzAjFXBIXm2qAdPaPvOC56yLlZ2p
Ur5vjl2MWUa5TdI2XJvavij66gmwFO+YFmgliNXrMtfY3ksrDc3FFGbyPIZgoahGomB7no2loHV1
ZRj3w0gEsvF5evaJ/OrFnbbNprR9VoF5rGvNNNBG9uZjDFKXYMc8Yq7QqHfXNFSTJ3Xww60vumRt
JvXm99/+47//62P4T/8zh806+nn2W9bO2qCsqf/+u6b//ltxW7z/+fffDXrxOpWoQsNcUiiyUOf1
H98fwsyntfI/yDNTaxEF4a4V42sim4cFZVpOssUVVAfP4eWSY5o7zw9+kJ3mNmqYv/nGxHutKJWr
z4N/laeTfPtrWZbrqYeMgrUBfnt8k7iOLu2AFcIEptb5RtsZZ8ZOAf+WoZmR7ha+zjKh80CnI60f
lha1ZTrLB/+Pf/nk9XIlPvJi5J1HBe2/zv739jO/fE8/6/+at/pnq780espT/v8/m5zDjyqv8z+a
v7b6l/1y9F9nt/refP+XGfBVYTNe289qfPjk99/84xucW/7/rvztc9nL01h8/v33D0Lvzbw3P8yz
33+tmr9xVTb+dIfM+/+1cr4Sf//9f1bff4Tff3v83v783//r37b7/F43803zN5N/uIJbKk7AqmL/
/lv/Oa/R9L/p9KSEbNiaanJDsQbdUROwSv2bYtBYmIIssG3p3Gg1JbOsUsy/acI2VNs2NFlWbe33
f3z8Xzfw7Xv7v9/Qpmwr/3JLC4pxLe5q08CtRRGWqs/r/3RLAxj3k1rRJWpcCMSOcUehJEWsdqyG
LuRO0otk/gVuig4OPjkphPpKTuhRI9LhaOV+kKtX0gdXagkzVym7ckN2x9jaPmwbYb+2gjEXI8o9
vuSYaKTj5xB1W20aVkNyZ5QoAsIh8Z3SrI5Uz5dO0PpnHwgI0Yr0Kgz5OQ3trZoMToN9Xxw2LiPt
cDWXLiZu/N3HLlZRoE0UaTyA5DAuqhl+5F1fro0yZCfVHaEcagNlqkQ8obpm80zN+QB/vVsnHplB
GZctXgh7UIm7RKBWr9e692oOD0ChxEqjTtzlG/1Q4ibaYo+4anTPouAzO3tN/wfZqu5QCv0bgq92
p7fFUTbHt0ae/BMhRB7eKOdgjq40k6wxupONgAO9Kd+70JfdSnLHPDddHjJATXUCtwD4jm3+AUfX
JagxuAHyG2dKzUtrVFsr/QYtlp9E8c0wcntfRXrggpeXiK1VF1tXAZ2WEN6G9oNCeyfKm/2Es9pU
ffaF9Fm13Ykn0ymsZdmRsfd2TdmEKoJ7atNFA76kUr+iRFnG1Qt/aXnbC3+E1Pdp6JTamnMspFZL
KKjhdEgj9ZhiZWpGe19LyV/NIEVF4DwZB7Pvd7FbISVBV6x+H5oO6PllkPUn5L2yu7N7EJq6pFzD
YnzKWnvTTNapbWTUNZ4RgUlpLiIZ3h2grwjLFD18p5K59Ry1n4h3I693rVp6jn5iAn4Rdv5tzD4M
9Bd9Mj2W2gzVHT3uwvpeKYg9OZ1It4XJaAF2K6NUi+5uaN13czVauKOkyTFkKseFkTwHXu8YZwh5
iejvW5n0mU9RqbuZ1Oxb4WvHQSGrWU/vRQb8yTSja0Ju2YV7CNp+yJwwVw7wAJQfRdADuRW9Y3v9
uS7Us07ey0nXg2IzqkzxRTeI0SaldmXUdvSCKtx2IYFXKpDxQk1Nnm6AASVo8pRwVoxNjYEy1IRB
SZt+b9Lom6XZYpNl/jYJ/XRdq+I5GCT7lCs9yjY9hxDqm/tRyMLVlKtuTuOR7jsU6Z3mMyrMvVck
gOl2jnuNfjw7IJrBpZ12UtJtKSre2nXJK7jVjqLrMb1tvMAF3OdT0bIOCmg9eR48pXJwrEyykWml
RNt2SJ60PCDVWGYuvG7A1g0ugpqqgKtRCbIb1XtcooUQxdif8rQNNlL2FiRkF6beLXoyWEV2F0ch
QWKyxYhM9B+5bf+odf01nIp4racFKjNEH9pH3Eb7Idb/0Dz/hwjW6agA6TuWGszI3hmbDBp19uyV
xBLa8SlG0QfhPp3lvg01OXl2HCnGRaGnvplx+DNvBiQtJVfCN/KnRGlWPf4dYS4/2vT/Siu6Wrmi
fVNrMquj9zNLbbFKIzQb6TTt5cQiw6rXoL1nBNbYj6GryK91syFH9dGa3s8KPaphBM9tmRwrwoun
IqXjbJvKSjQojTPuUzXM0Ok30iVG7LKxDOkTjtozuenpXpfTtVXFwcOYDfeiqD+9zOwfE19/7yfJ
SUIj+uZn/YbEw09JHe2tEWGVl0/VOoyMyrVhJCH0JcuRDCU6W4ERYZ8fSBZ0+zIgS1E0n4xoxF6l
3wCfEt5NiyCnJORr5lFBf871IsDobZSbu1F59ozG2iSht4oqIdaQPl/JzZugPXfKkOxV037so+be
VLQLYqQ3dcTZ0C7KNxXiyaoCA4nbbYyjQ9xh56ukZz3cpLEM5c2I5V0rJ/ZJaexvI7/jCEK6bb83
WSmj2pIbNxoohjfiVj4oLeMZCwv4tjKIl/pUkOtg0yd2qvdkta1U87nxW/wREOYSlnlC/434sRq3
cQAiKwWFd4yCF0mV13nujZuVbkkP01BWl95IdqXpMzZyYOSojjGC9OmJZ2+gyOXEfjcV5RNrxoa8
UIanum63QQO4pGkqKo7tzDrEo3SU0b7JzZ6EWIYADk56YpfeMSH5AcDWFX79QGFm9KaHrUHyqc+c
IYN8F0x0UiGs6lvzEPwE7qvirkLEuizXA+b2m2I0EX71+YslGAPL8vA++lKwGe28Ppl1WB35feER
4EVoNHSPt8RQuXHl/Sz5RZ16A9r8KrbSxzLvvGOfh9M6hbzraFJwkBq8opvi3A1ddNBDj1dWZRBB
KNEzNX7jBnbUUllVHxvZKjdGJxMb8vP+BIkRTOzkf0by0J8m3jM53HwuBLXR+OPAPrCaBEkeAe4b
CSEoKQgleQkUbOYok5BaiFw2YKyT15KJmYFQuiG7Ta+atbTh8XeJ5kL3xOKJXhogymWu/VrPGAcs
iPISrCrmuaI+GTOxvLGkfYF9xoNvB+oTOW1XdPVPsAXFTmvU/tTJxXAa1Z7P8zWPvXvoxmNvrsLA
Z7VcGdlqWb3Mw3MbTmqhmTuKUE65eCu7sTsue1rW/6XlsmyZkJ55TGcCAx66IJjnQ3+1XVpkdhTD
9pgPkE+NIzolRuPSz9wJaye0pj6qdESOjD7q49fs8teybFm7zC6T3E4uyJDIBVK2E6kIINC1g3B1
AtlDyZcXNv0MVT+F0YTGmHqyI1bfGQnNWj8lkqSflr/SgHwl/uP7pW0/b3D7C0jMuvLlcmv19nFh
2oKzrB0LAtlD13TqXlTduKEjk716ojw1RP8/TBsrdTx+44ca6KYTJUiIeEFNoHTH9NUe6pM+zrBq
HMDxYoijB0PzlNuO8GouXj0TNtG8I2vkUWz1I3m41k/doLASV6vfLVgP3lOv9AYmDYnpegx9D5BY
sm/8SBzdjPyXEqrRRW+U1lmWk49Cp5bL/m6Z1UrpqmW+fjWJiF5Lf7gui/2qR1EepsqaDFn2TWro
vqS46xjCIAlVe2eEaqBzovCxLbXgEZRo4g5ap+6WZdncQtBiWblMhnhMeJpqxDvnDWSKbc5mJt9a
LBst+4DjoO7U8t4wq5MGeQzAcU639Ls/BvknfNvBqZQweaxFXWxlGRisaLScAGIsuW2YQF0wRl7p
fvEZZ+Ozsim7QoLAyCNEsjINpHSRnFJJV9alLacv/mC+I9stPjvezh3D4O9EI4mx466BZi27eMhl
N5Jhmts6ldIHwk6mI+sI4iVJAcWlHpYjEZGvgOxPxqPR1faGF3xzyFVLudAtyVfZkMhvul0fRDTk
nzyxceewzVfZk71Vhe7/jIHIeKRvHGyCMG+e7Sr8Y2lqW71rljnc9JkNWI2Jcu8NsrVTsJrYxXE1
XUmMB25S2PUTxS5nyauQkxTpdPSqLHuOwCO7oW12+yCS6QoISVnxCeXtslYa5GgThaG/sebG6QjQ
Vde8cbWsFZku70tKtNxl20Gp9SO4qM7BeCF97jUtunjh+LasbBjO3fuzFnve0VTI3SOvF2eZWyaV
9TyOBHKW1lMLs1/Y0XXZk66pL6lJr3hZV3aEnyYvjE/LdlGPOMicJHi/8wcIhVKv6mgMdreTKFt9
HZDz2SyNkxD/GR9T0l8fAOXevk1svsv5jM0ozI+yhxJ7aazF4XDGYegnv1TdNWCLrQUFHaAJGz/D
XUhNbxNr/ivtOmL6A+X8f2pjxAHlX0vz21Ipv0aILI7LJl97WFrYYANOVsQDHe7ZvG+4YvDR4u9/
2uHtz2XDP+21TAvflfJeWy1r9MHmqP+2u3mf3WCupwhO1LL263Mss3/aOARvuAPheVmWfa39OtFl
xTL5+iwZtq8usCXEZvNnWRrfTuar9deaXpkubS7nu7oJMBhWyz2mudpZFCW4jdIUo9NZyIWbJgq3
UiEC7xBpbkE6+lzb9VBtG7qRW6mPfKemzmpcfW0to9aGm5Zm6z+tWVa3qra1y0o53HZBCam5J/ty
EmNNoo4emHZe2smQAFf0q1U3gpU4Eu38x5ktbZBlvtlVVeyiMe6rbZck7UkFq3+bpe5WW0+l0fEu
K0HS8dJOZ6/xYvaXJvVz13OPnhDwNgwVrPYemjNRL/oS16VZ5GvXrI2DU0flf+CWpflgUfN7vM3W
nv9USrZ6XDZYdonE65lE1HC87dKT1Res1+vjsrdl4mO93gxy+msfWt+9Tf0Y3FrcTis2sQ5GuXk7
ih1VP/y20A63XVapT6FmhV/PctKobD7p0jW/GuMq7tPjLOku//Nj2gWqyEbQT/p1Ugn65slU8WOa
2ywTzFGQyymqsb+1GQLG/AR+5P1ySkubanZql8yw399OjDLoktq6FCH8cipUuJKAbdEgf+1XMhjE
zL2527LlQpklAKU6j+zd177Jw1CTMVn67rbvTuvoQ2edvMPDtA5coroqr5EJrNZyLCO1dPRGSB1v
85HmCycbpfS2z9s32JRY0Fhd+GufeJ5LTh0W3rZMQsh/c9azaOr7YroPdL5/P8IlasHwyV2puKEa
m5scHwQXAzt9u1zUfPb9WT6dZRBuwpRC2SJ6AcwfxJdleWFR0eX5wbaux4E4NBc4rofoaGv+WyMo
Z0YUAMmqEBYoKLzIDEYAg9Iqdz3uzCi283q7bOTRZ9/q4D0du0/rWWGYb293h5fyJMryS4Z7Cn2H
ML4tr1tTX5ed3OLWlRP/YuBYZ4l/2xsBHh3NEJViSiK7bS0E1FlO7Xbjhs810Qe6k9SX/rrcOUQt
idpvU/fgvSbK7RhLc6OrPLcOFUDIAxrz+Ye0LK9jWOCFRP4j8KufxYg6lu9yFXpKcdc2Vu2mmUa8
Rl9THXXUgibYx70VXOIi3aokEi+ePDkVuXoeQ1cFjPbVHxJUxGNTbXVszTqjvSNp4yzruzjK72pG
rbMigqYWJgSoscZLSjhqS3U9R9OvUqbm96nZ5HdFlrrcItO1SU4Tg9goUk/wnTU0FmpxXSYBYoK4
HquNFg7CUe0AYaYejydbay81ogRkRfql7ifzKht9dyTyc+50rAVCwTfsoQXNq/5UNDm0JkFaE5bh
zsjG4BJpvXHFK9G65wHUNEDPTEnoa1C/zQVxBHGvQcGdsXdw9+Z6kotRdrrNL9S0iayQRrnWaq25
0yi0jSG13Z0GX11qpL3ft/W5aFJpBc2AxyvS/rvGv7TBt27eiqryu7TzEKDC1TtFBoklHyuKeZWC
oI5SF7p6REjOQ+RvtVH7ZitjcrRTunx6pE9bs1Dumz7KTqZvv0pFsQunEmUMobPQIEWWJ68FpsOO
NntTZnrphopIdvEY/YwG1cZvHRPaTphb3ZQOtdK8Udv0bMm+cWgE/jOrVrqgfgvvA6PjgoSjupbt
5CEXuUPlpXcoezlBYRl8qywSlssljCILVyCvmcf15UNNSt4atOK+agCW0TOeNmOpSldl2qCer6+q
GvWUb07GSh1T5Q5LAZ4uRXQNcy+8tp4cXQ0uY6WZ3QoaIdJbXW2vUz/bbzZ+sg14spG2R5U9GtAH
DF5IpZmot78aZBpr7lRDD9FtDHa+IZEvuXA/WlCpMJ+I0gMQoOuThd01YxyDJr0Md4kyGXfztfdM
kt0tAoxdmqEn9qPE2/XkBSkZkdH5UGWbwt68gn/+Q49fhjJJTh0cOq+vo/e2ytXZz9DaKmVgXls5
/253Gy3J4zeP1NE+CqZpDVBOvAHJPFN1Eu86aO8rAmJQBnok+jXa21YJSqctWuOsdozL0/pAUIXe
r50/VIXwz5CEJQdLHHOTMkrfDupEZYUvSycN4vfjaOUPAcVn6DEn9Zy0gbcaxzhCWW6Gr4EGxbcp
/Hd1VtMMaaxul1nJ2BqYsRE9/ZbqAwytOh7WFdKht6DXT7YvKDwDgHOKQl1zc9X27yIh4U/TZQl9
uam6p/SpuxMDSTcjbqQ3BJjcdM3gQ1+O40ciTQ9a0BqbMBqmWayDGiDsjRdLmZ0kVX267/w02w4N
lktTaq3LONhNKQZuqcu75jOblcvpzBvkbW9QLoExGkVJW39rlP53ZWzUU6N5Z8oD9d0yV2PMupIn
pXNK3C+tbvwUPaN/bGu0U5xMA9lkgsi53t91Zd/uotsoneF0v4ypa6oIrACvriTWGE5H+TScvtpE
y8I4ictTS0/mn9tSQIEsbpn/2mKZLUu9d/RBZuz31WacD7Uc73YUHc/CLWVD718b/7X1177xg+TZ
1CWHZS9fy8tl/P+1a+wcFdfylWh1O8hyvKX5V5vlL9SdNdVJ1u5r+a8PP3++r1NaVpeVeMSL1tr+
6QS/mty2E1NNfFXnaX07u3k3t+bLLv50DtNoHXsUi/+8kMtJLq3+etLFgHjNLnVvfdvpX76Yr2Nk
hWJvrHH4+W8f55+bLHvIwgq/uJ2w9BWnS91KhtvkNMjDdzn0cT+d9OFR8cDc+ngXoXdvwaIWLZ7M
Rb2G6hgB+zbaIwZNP5p27P5gH7lZ659YSseOTKTjOcx70KFjLZ9BipYwnQEqDpbeXK1UaVzSJv37
VPvHugz7P2AVbyP8sb5rvHpdw9abB90CxRynuMzZeqGfJi3R121ZoewfGP1Q9tlgqwOtfz54EAQv
kHSCb7YGxDGSxvYOFSbUZk0Xu6nj97msWJowNH3+dcbz70Cvf2Jo0Dia4VECGo76Gsi7floOjMrd
3hgDdfHLaS0n2JgBWQOOGY3RsWzM7p2HeeNiodhcl48oq3J5WD62SRYbxMrM4A/NyBGWMDB7I5kS
dn/M182ipPRlzKguCoe+v2BUMe2H3kt2ua4090qlmm5tx/lbPvj3t6ukRyuzjMMPKZBwWlZF91hp
DX5LZWYfa9+0j0Lxy00nsv4RjC8dU7gBH4oVrpYzrrrwnmQXGTS/n8WDgG0qTB1vk7GYkRJeo+2J
cEd7eazW8qxjz5TQ3+NHZZA+bwsX66rhxZJryoS6emch6LxLqzglONrY6yye8q3kebO3ctW4Enwh
P2Uk2yh5fIgN5HT24wDu/jtY0GldV8ZTMKlsOwO9FbyhHOq2lW3W6eOuGXsKijohHcxhZCITjqka
bRtKdM06RQpPUSbtyhLjHr6M7G0S5VsYEX5pKs0VvKW3hsy4PU601JUUtT4bFtUDgMgPMqJ8Z4r8
cr3YQxgqJlBDZVsbr5a1c0Rp6bmkyPAcDuW6txKKH+1I3qVtrLyktX4YFO05mFEpZTLElAKPCdUT
gIBxXXngZVqso0TTzpRBeUgmpsypNaylsC8nB5lUL7IB1VQXCELt0SRXRr/b6mapUBM/d37kP1dN
Qk3ZpJ6mnvRiDl/Ftp+0XvAWf9Vm1BDYKbSJlBuIzt4hRzpZcn8XY1qnGNOl06SjoWoJ5W3lu514
J2uI3Rp6iSKGZ4OXn2sPPe/5JltPdf5DGP7EANqA8W/8wNYzdlRuAjfXx6tZawfZMlqgCGbl5EWz
r0x8INM3MNYIa2U7cD36KBrdxzyJHuqmf1XQ4EQI/1OppbSR5JBTqRSfecJeERzJHH0UVMu0B3WC
IgJoAhksbFA6/TLlmDKJZCKN7lQZj+hneAbkMnI7JN698F740ejZM2mc97y1plXRkxzM+yffHx4i
QXw8SuOtKotHLEh7F/eI1VgoB+jucISJZg8WBvLxkyjEZ9vU1BATi1tPqcRXjG9SbRfgbiaqsLSh
WOmUzO0UnTIPOg+Wbt3lthWt1VmEV8w1DjNiiwqrbwQvd0qf+/veIk3sad4q7HvGVYm2V2KYqCMu
lZYuDxttRMPTRiYBVhejX6qKx3Y1MtSAKqFcSLqPFxkOmUHMsRiiM26U6l4BC0Hd78SQToTxq6zS
f5rB+iu1OKVtJZ0MQ+rPuVkM53R6wh5mdNAez9ZNmr4mooqDsS9NDwUZVOT6yG4VUkspNr0dsrcd
8kL7tYrDa9FL8jXIPOVBt8XR8KgCrrSIXGA5nSktQ76rhhGlk72EhVaY6WfykLsmk6KDKo/9ByZa
qHFCJXoN1OnY5bH4USs+cbGSEUs04fpakoRHagjtyjfo7PIklFZtiTRTYP2LL+OTaXeTD9bXiq99
mzkCUEcjTO9HGVHQiK/4DySQtWuZjXZvDYO+KwzKQsGEZ9cuRBynBz/LEXE5oX9zNSkxhX0y9tB+
llXucomKgnT7pPr5Jp0vViPRSas6JLtJ11PeVfCGaQigJVmDeHAufh8T+630KKYw6Y4+TpOXrsuM
SkrRdhQoxukVlljxNnU6kgo0RHvK37MTxTA9ZU7wOMtVNGoV4ldKLdGYbCJTlve4zRgHP54uFchs
N8D49d6UDeD+OZpcKh82gJaSV/qe06of9QMBFvEgxuA1Jvzy7kWV5aadX5xQE/5pOaH6bxigenu5
0PB6z7ru3h8rkA9yXp119PEruZEYkFtIEGsV0LMskuYQRwaQEUHoI/are7M1T5KvkZCR/ZHyuIR6
6fFZ5RF1ZyMNdYrMFhjG5uFdHPrrStVWkt+vZyjuWzkIezth+IurErNNMV07jFBW4OPynaLVNVCu
LsFC3veuklI4+SS/LrbuyyQZn8yJ7rM1puK4uNJ4BLGaOCbeW0JIaIbNQBXeCr+gbodIe1wlQZGf
QXytqHmYDqIvtBOZVgsJQm4R3KeQWes9dHmevx197SWiQHsVZml6kiSJyG8hWpeC1Ll2ztfvtbZu
MIbN1qGWD0fkp/2xGKT+WAfxm5+b3wrymgQtvDnqET+oQBAeIiLo3M73Kc7J+6kogkNpzmINRTIf
JjOmx2Nm/rGbKgaRavGoetN013cEIUfpLdZetCx71Cy/IAEtNQ/4QLqTGRVgn5S51MKC5GkzUIwL
WeYR7skXkjo/tAwtjq5P4s6uK2lVZaXYk4v/hji9vvJuax3jtZwdfRC/zLbHBZcqVdXbrIQDHPp6
5K1TdcoKuzopRnVfBVZ+AtkQ3GuxfNeM9N6wdx+xGMwVo7hi2rYyfMV74O34iCdSvOpDIT9I3pMs
ouYuSNThAuvZwWDhjnPV99JMCVCqJtwYiUFutzWoP0c+Cw+D6ltJgYSQiTdiWfdmUZVUnIJACjs4
En73BP2iexqi8KkDrZfrcvU2Gq+A9fV3JCDK2jDC5mB4Rf3QxBoPocJKD03WaGuiEbBugFJsotiT
1iVBi+MyGaIMCkr4Egaqm5p9dTeRl7ky+FbvsZQCXp5uayvXIP1m3UPp+09G2vRv/4er81p2VVm2
7RcRgad4lZB3w7sXYkyH91W4r78NzX332me9KOQtgqzM3lu3DNlvhkmLDveLFFh2wQ66CoX2MFvG
Vjmy/EBQhG8XUsSh2fEZ58OcE6fIkMRZlW5FlFuEmN1bUrPdinAr5TAstAujPhmS1pbInfg7Rw2i
cANuPBFiDxoLOpZN7RzH3EwCx++SjUMS75muFS1Rg4Y3AdEtv2roBnKcAAljB1wluX6QBA/ABnSL
S2fVjPhY7q09yzRvImFnbSiC2JKp/ipruCgZ4QqKocMLXybIfriG+FicbFdK5pNhZlukjeJoUalF
nF63JESN0j5YUfI9On744rlQKbtBOzHqgdWAMAC5g6hXrV9qj2mdoqhsJg5gGRrMkUMy5qq2ulbW
VU6OfWLbGM6RUqfW7/jsYtm9eXH5yhDlCtjFOIFwiteDmTEYL7MCscKwJRRs2ilhFl9utcIMWq61
ooy2M1aFk10N3sGScjv8aCBBxavcbq8689Jvwj5tappo3w3xfE6Ibui80T3oGdZPs3N0slhPmuzk
vvTkwz3vpqvxTbZeA/4jhdVR2iYjOKeC9hhX2T51JKICL3rBF95fw9yoXhK69nQsvfFWuDjhikrT
jxxHqUKqLNvDHpMEQY79STNpPUHxdM5avXMbfP5ZiPFIzoDFI98/psCPjl3q+DtivA18AXHNDktg
IhNaGMAHtFe57NyfYmbfuW3aL99J5rdM1fOWXrr5bRfeD/yWtwgJ9XPqfA/mWD55IZWCiNtuY9hR
RUWEasX18bc6Qop9D+TAHbT82FnlbhAZ8VcDAI8xdIdTylBii0voWyyBRPekoYL8dcOay2AAw3PE
pUi16ZLKC2Ydw79hQ65SCrvyIPHndS0u507FXhCrJaJiHFJaJ6Q+99FYrF0Rxhxuff2XwLDbuaX7
EJoEEtlm654xNkSovDT/YfIPaMDG56y00r0xk5Ay1JOFt7dVQWvRsyMk87vqLPvQS71Y0YMkaKr0
UJ61rbWrqugXURwO6ejoliOYDBdUGe26wDh0ahdEBeJBez/ElnwIM81ZZyQUrJgnU1wte6c81Qjk
biw8OZrf+cEUMz2dDSzFYZFftaGMNkWYVwcvK3AS6CyBtNC8TUbSPUMS2Qx6IV4wB28tM1eBOZT1
aqJSOeRhnIGrnP3PyS8fSbX0157mThdh0+CyWzArqSGiB3SAN+LLTfyqugCT4O+wY82/GWY/jmTn
orEI+Tm6GYrSlkR0PFJwjQILHD0e5Ye+qo74b/e9biYf0iTaZLZcc9tqdnbihzaDiTc+6eOP1Efr
ThbOcCGL9covz4qjj5MvRpGPQkum7xiBuhfWl0yP0otoNPtRmcpbz4lAm9nm5klrPy12vZ/4B3xX
ravQb8ATVNOm9szsi/RQ3nzbXEU0hxvTx3rv1z8cfCPUHWraEuIxUMYRVdwvx+msp9U3SVjmEtIS
4lT8DWRRWUdcHvGTkw8DYeTeV6/85o1qxF7HiR89EETISgq17MYZI1yqpShOoFlTZb36idHSqWHU
ZgB8Uro4dXrorQdZb3y96Y6jS7sK/3T5s0S/FkRutR8a3UTCZMpjIgaGh+Q7FsulfK6uuozFduzm
4oClkLWUl1iEuYXySA6qOtq2i56jZlS0XMoHBltp3NX82gOLG2/4dtyetjGcVoY3mBumvKAJnYO7
M1MSmh1ggfGINUBrNbHmALH8ocAduGhlqA7t5WTqj2nxSzNsdShqOBj0VNZZBtsRaH9/ZOLYY+iD
84mC03FRMaLnM4d4ggDTZnujQ0ynWaso9IugwCragn2o0wj/A3oy2qUYDfEjnWwN7ESZuuTe5Zmx
SiN0Z02Ht3jMg8lnyTvu65TDAyFwCRlrW5QnmNlQT+rIPSfcJLU/0VwhddaN9lV4dNi0hG6TvWs0
5CO4IS3veibQp/8YShRY7bfdJLdknI7aWATIYN7cwdlaBnYd6T+ESXmjxfVjIViOBY1lzUJ5r3B9
T+ONNHXbqM1Ag462zlNzWGGEuebeSD/EjiA9Vt0p4zVaf4iJyUhNdlTDERjkaUKuvk/1PMbQuCH9
JdvM+OqI0vthxRwerKEItIrsU8S2nbnNEPSxGLmGSm69FiGe7PWf7mQyunSKF4mCROX8erJ1dh0G
ykl+mX2HjiMT2S6Hh7Xq1E0lv/QKKWbj/iqF3I9EDh3JjfZT8ysuWM9DfKMd4+0bo22wYKpPrAmw
dUrvIHyDmHuRrW3yk1a6wLbCOuCxjHC253HEqM4U+8ZN3kaVDzvCpbs1VpUsqE+jxy0eiqV+JomV
BQ92txq1+aLxNfzyORX5Hw+x78oww2TVVmQl1UXy1MCi3U5euIvsfNx2kf07jIns0sqcPPtQQ+5c
OgSQ0PgBsxwWAZ32EFgb1bj/OUbuJnOaAcDTBc1Xe5i9bNO53fvYWyksANgWpsJ5K5q4XJWK3k8Y
dVszOdmjdukco97Rw6hnqz9WrIVVDZSWGnteNc5wS5vMQSVr3qBJomFlfdNV4asjenEO6RUfXG/c
YdPqznA3/v8JY6jFWEOPf9Krc+vofsARisjphjB5MiZBQSwnUljjCpptc268pDtYsbalCE9WtQSR
jBFqVZnvlNo3PN2nQsueR1nbqyaUuIv8fN0JNkQ1hLt49n8y5jl1befuk9b4CT1v1cyQFfWIFFbD
3tppVxzqzPtjhsV1GCZ9nxGLdybm+c3UzXxXAwY83U8w0qEyHaKrIBu8zwmHrAr9rRlwB8ZZhg8x
QxJdA6Nri/zNbmme+GUIrwdlN/3aoact3EVoZlyQ1Jr1O8+megtOkDckafqfMl8/hULV+xC/wH+u
S2bfOt1vdTs/2fKN/TGzqDokHIRcwoyRUFPl6OQu4QFrCXDkebGYsZJKSWLofPGB0oY9QTrvnb45
R64AMLa8mI/Z8+8T3y/eT+4v9u8Xtwm8hBXTILHlf8uoz16nKgu0SVdHONaplqSnoqGJWJUuyhvX
q0/haE3HiOigEuE+ZooBaX8JZEbZJtmsuUJ/yiZfyfK3tryL0qq3ceXUh3L5pnPd3oP2QEdMgNRY
vduZfXSwu6/sxBzWRtWkZ0WTFwxNS0plXRM8h9IR6fdEK59DVcBwFZtkqYGGaXMBsoLkbicsslPG
gmjQySxkOJvlJbL7FNW0BmOapJgtug08ljXboK4e+7476CiswdsEdMTMIG4EAB+oM6C3RvfkZmW8
UvaiGfa8FTuUm59k1a4bNUKUDWvnSn1X5fUtp9w0Bxvb9IRYhIXwtpu9j3miynRiV2xyKFfSmQz8
w80XhZ52atskPBhdtEeCmgdjVYDF6vOOeWL/rvvlb5FE6UtnGm+2KJpbGBJBJtxup5pqmRhb7Llj
9DcWu2UPDWablP6G9T2O5hpnpWVhZhEjUnZTbrOyrDYx28qJzor+MGS0oRPbtX7glT1lkfTfFOFL
u86MabJBkCGUqf6634ElWgQ3ec6f4Qd0B9kM83aUjfbORG5/v4dBS2xtU+zd5sjTWPYZdKULL/vh
VYEbCvOHmdSQEFFMn5nDh9caJ8D6/sgIhEQ+z/EnbeB0KwxYQ2E8lE/l8nHu92gK+TKbVfZqFzbH
UDeydg7H3lcjUQ/3O+CQkKs4acdH7HbjkWwzi12K633OrLmk11o/TDXOay2mDOJ41FxijcXR/aFp
9gIQrv6OnDLbyKZXJ4WR8aHTcpyiy3djZP4xYq/wTmuBDgaTj/08KPGclMmP+x0svfldJJN85tBa
HmxcUVsc5ua7l2WH+2sXbcQhw/O0m+mbcCWHxg8y2ivfIW2B5c1Fk1UFudaGZydrLczcWLj/fi41
BCOuiM8mpnabO2OxRbvaI3o/lnrLQ5UfP2t12b2SNR/t40r3dpIInNeR7Nf7czOvYCeU1A4bY9Vx
eK8WnuE8fYYhQWZppV6yMvpgRwKXyKSs8FlTo6AjgnzsqEQLJgO1wFfaCW0/DC+JF1oEkwHdrKx4
rwjhfA9D9RXN7ryeEmeD4LClPDPrq4r870kSku72/rcnQDvxTsxrTig5qsIGsB6Hqm/NM0nJcfu3
UhCY0rlVvRvGLP1IgUXf79DAngpstqlz4vINxhU66LmfxHfmlG8sPNIXR9HI88WIsHKYjS9X3u63
DyKi3NFlekLlkALRoOn994EJBOIy88WjFfNX0AeMiPcbzPo1N2HmeaTCbjmiwV0d2+ZlzOPX++0+
JoRVkUg4BsmsnYHWMcBfPoTqi60Rhd575fLHbAsz3ielZryFvna430G44wjVohIXqwi9K8lJGV0m
vhd+Phyxs3qtUCPvvdiyWFh2xWfBouz+SD+SKlBjn5ydZhRnIbTnuhDXEvvnc8EeD/o0CeQavPDD
/aIvKAOkWf+6X/p74tK3SJu5P/19FBiaY+TX00pnjg+0pQwfy5DlBzvWAppc1+6zhFpUtdZ/XkJo
qF21mtXQcg8Gde7WMy0Z3J/9fp0dPqkKTs39MTZV5UZlNsL75Q16veY8quTnP2+ZyNs8z3B7g3Y4
sVOR7xWlcYI54HlA+4VDQTKkK+R7LafkRJ0jERRzsUhrY2M0BJ3eL4bsQVd5xZfaokt6V+UT6Nbi
TfNi9wY28fP+zL3CIyFmGhz3x6BDrClpy+Fwf0wmjddCa9RD5+C1pd+07OPkuyiz+lK25UDhz+sa
LngXZ+HPsGOR77lh5eu6gv5wf47GccA9V9Vzw9IAIJP99727WOJOUWHj710e5OFq3syGbrB58Gaj
nsVoI/vwcr+1tW8pKqC3AXnRrQkhPS53wo+t7d2lhXy/GINvDWSFEf9+kZriVcJ9eHBa2b4a00SR
TBWQdj0sNiEOkl0GyRIfRY4N3B7Ijs0+Ooa055DeY7agY9AXSaqUSL/MqmOCnHgsyQo+XDKYTBmW
G+7n/jmhYgcJN1iY5Ze73E9yY0SGdz+rpgqIUZrFu/+58u/ZRqOLjWPh8M8DrWaeaBon18yj57Ck
FI5/303XkxVZqGmT97ViRrC8kQxzIulSRVfsmWV93q+zYmv4z0OYHjibeinE2D2SNT7QboQ2Pa2c
gi07Yjd1MTU/gq1i0HpZrstqJgmqGaKgNCIsZEwai6W7U5rhNjSq7pOpygoh0TJ2KvSz60/xhe4n
dF+4w9eWIxobB6hq39e/lO5FPKhlOjWq6Z2kSZojoA2Viw47nst9M8iDRbjjimqD8l+BZWudSN7u
J+HQyttgl/GuVaXz7xuyzDS2WgfY9l+PqATG05Q3t77fECHcvt2fyu4qDflqRVt9eY37dfdzBjC/
TVjaxr9viGev2RDx6P/7Bj9N8ZylKcuL//tUYLWtIBahCv55+vtdyhYxYTd4SJmXj3W/7n4yx2FO
vazizb9uSHvsGgwxyTr4v49ASmisPSy8m3+e5X6Ozje7JyNmSPnfL/F+TodhDmyTUvJfNxgSFSdr
Ovov/33E/dVmAeJxMAy+++WGf77EkOjclaxd+feG+633R0w6jNG4Td1/34CcmJZjh5r0nzvfz3UW
cY3WbM3/vmFoh1+em8SHfz0gQ7LVK0f9vb6dY3vTR/3FNVMrMH33o6zSZBPRWUQOARhxDk2YVv3O
a5l/EpUngqihz1924nEoPvzItK4jfr91zi+jRQLSET2HKBuiTUeHgTWFfmXZHaIrpKrnXxcihqbw
OyQp3jNTYPiTpm2v9YFYUNUjZ/TdQ88xNBDxpw6/su/to2XnJjRyuvP+gz115lvNZKJ1BIMqPx5P
FbL9hWPirPuyKDG0YZyMcwZWePygIAUcvUld8KH9ygxUilZtm8SHr1ggbNE+8+Y1JHBp5XuS5AvF
RFXUWUzPikq6wUTa9zB9/dPai/+YNEh2dd/kG2d4jBL12FkjemPGgevQz0hdMRYGGQ2Lec0gu16R
O+xs2M6ODTvElRa7hwFPd9zCYbDHrFpBSPmglP3Niv2d1f8Pk85VQx8jdxY0XmZHh9YH3FY18/aP
l9GVS/XOQj1ZvegSv3dYRrT8fcARvyOlKzglIFtKcLUTyJXR0NaxznFApiOg39RY0odeszTrAqfI
s63Qiz992e+rMn6V8DZ/2R4EJu+sq4fI4yDowEmkcy20VZ2Nh8Zt12OMcS6muFSNcUNpA48nO5EB
G91KVBwm5jL2+WCjwUQlfMnFykWafGTx1B8mdU1zQ49XQJlX4KMyRrYrvoloopERGxWfIBEhwb9J
Jz/LC+HjUEOCHDX7LtJH/8IWNDpz/+TbwPkmB+fwBP+yJFq41tyVXyTVW1k9iUIu3r4WwEOIPVwv
0j+yIYEaYCn7T5fWLG01mKO1dzWsJll5SFXRQ/fDXiaxd9Zs6uSxI+whYdfL/CtfeeTJMlP1kfOy
nXlGWb2ZDXajcPa+dQZ/KOlbxPmCw+N0vzjp8TGHkI2xkFsNeG97Zg12cH9opsE9ZWlYbO+3jsL3
A41G/a7XdOMY5wBrIshUyyinP/Gx3Ve+H5aPXRGf7xeZWhMmMOjz34u6DxEtEn5+8VXjvZZN/sfR
Z+dyvy/Np+/cc7rr/bbUk2+yTuMbqPoSSYQCKTUQzpsL+we5Yrem7rdGhXBb5l65rQHyLkJfl8Nj
3JmXBn874WC2ba4q5Sbb3GAc/793sEp4S5XVn9BWmhdtsN7jlOD0YcJP0kfJvmrzn9LHSzqoxac/
MX/FgtUi/PZNQTOIGYnH8UFo4gr55IaHOFpUEGHgcVQP4oLGef5tpcfZlDtQQNfCU8fEPTsyPUYz
jMJo9tcDLfy2NdfzuEEF/eo32SsN2JPQuj++lgbGI5la5ApPCQLtHf00n+EPRxi1QE0pmGa2/qFw
NroCfS664b021bzJ0vQho321Iu4Vx54S5TVvV2WrvfYljWKtfA472O+2fVkPVEZDqaF0xa2dYmj3
eHO1gLqeZZi0PJT1ps42b6YH0ui2hp7sk7j+SBdKpEO8RpTearIVEHvu41ojTL5lCow5+SY7Vlej
/lbXSQjFuJO7LMIbW0TvrqOFD1WR/GlHjaFLMp5S4FpH3DUxdncwyzYZWV2kHACA3Uui2l8AVNWq
rv1dJ/sns/S2lkTsNBZ2Bw+FUXlTgQ2CnQK3qDin9byhJjr4eRa4jvjSCx/deZWj3mEbmoG2hpQ0
ucyvSe3q3NUBl2DHOjWVu6sQHR31pn1QJbsC2dvJamXlQ7wz5zhw2+oMo5zZVSa9fRWbyJMy8zhj
HnUAwO/qUNcDXNa/Jj6pnUaXzm2iY9ODSI/az0LkP5N5K+zf5P9A1h3bKLBSUwaSRo1Cu7ySVSZW
fk84cNa2mG6ZuepJ8dtUa8pJwJAKkHbSbwlFn3ftdINxYG9EVo1r8ewrTQaAmhhWyRHvRf3b77wy
qCihKCGMn6FsKOOrt5QoBkCLT16THhrlFwcX/57VuFWgQuNHVc/+DvQoEKjI2cwutUYmxFeXDLcR
hdaLKwiX0ZDCRWHsX+BLM6pcKL2JyHZ02JsnIx0fZ2zHrGLosoXRuKkitSoxwTyUcb53aNevKkES
TjU+M97DaKeZvzFxW1ffAmsMsDkUrXZMmUwyVH01bOmurI4O4zQyH1oJ4ZEqMiG2iVWun+J641bZ
sJ7CsV6LItszEl9HgviQUOkNos663hDgsCH+JnBpnWELBCjsbDunCbT0vYKOtYli61etEyMXRiiu
Fq+u5akfs2yewth9y43wp2QKt5lNYwfpP0CbiAKV8FLH5klSPRl3MN0rxqr2SBp6xiY4t0Mwx7Lm
eDCj06388/1Sopn15X4u+u+5+3VO7360Q09nyGHam6X1xZ6HT5wp/q5aLo3Lc8WlU10Wx9S2c2t0
3MsN9/vez/1zcr9OogeztCo5wqb2aDQhF/eQfQH+HrqLq8Xr3n2UxmAf72+HnAVyFK1eW//zPqMB
JocwqGW0nZ6DRs6GemGZaxEI8cqDGsIsoGW8NXjz45jqPzqmAPy6zwA5Vo32G/fySo+In9IONn/X
yauqR305Qbrvnke3OJdl9ttx4FM1INkw+str7OXdobNQGEYi74KMFkYQt+Ru38drhAE8WWzke2jj
NI60OHrylutqLWn5HSwyGzz9lY77CHQjCfe5ZkSX0bd+OTQcHpDqmHs1I3RzvDl8Np3moPm2vStQ
YCJSTnptBW8NfIyFs7FPX0cjzLZjUv70C18c9Tker2ViWodqmB/b7lep58YZJSr0R9whLqtEphgm
vHxKj5zSkNbGV88qKWtVupmtiqS1hN2sZui3mEzHx0h2AT758UHmchczEnuKwF9v4ESwAJ3h/+kN
Wp1cFYckaeSmyBpj60dLSevpmFg1Ra5C2FQb18xRQid1Tl2kjc8DwS9Xuy4vmmI8LadpeDKsxyQv
PkeatDfN9+s3JclbnMrk6X4piXfan3hq7YfOmPjriil/MJrfqddocOLil2FywDZiCb6V0syCLPKN
z6gHVzmitZ/cqD2Q22YEdgNO24vwDup8vA19RVznYny4n0iaptcZS3A8OtWnVzlvSPJWNQt6QtSd
W8cCE0eTJ46arg8b9CQM6cLa/jDcees7/lszjq7FTDmhQPfDDD7nmJC+0AzuZjAB3KLJOWEVrqpV
H/ZiUytULgMx2sSe2elxTKS9ZycGRseF3SMd8t5Iz3i0c3YQqIc/47aSge3U1UMN/CGYER+SF8k0
oRbUbw6BQD/xPl4sI0lfPfXiM0y94m+TsF/RvlVFRtyKvRNQy66176RPula/Vlaan5kdNuNz7PXJ
B6Ab27YY6zoYPmUV/WkSt93Gi9bJGOZ2mw52c9bFtozS+gOcuE6E2g3xTXTJYz4XGKzkLaP1chIz
PnrL94GUCB1aByvqnTMWoJ+zrnssaivctyqsXyo+wFapyVvbSsBWNJxrSLTXueusIQA7ML5HqGcM
0AdEQUe/7SL/bfiz8V5ZROP4aeAIPT8XTNqCGMnZoSesYd0gLN8omqkb5uL6taA5yZjnqV0kXQWz
8MKuokei3TbQ8vun5Zpc8dfTHfWJASgDdi5malTQj07mfA21oZ9JTrCx7rPGQKxZF7V/ySPW7h5I
300Sa4L9JUQ9wxzCm4VUS0+m6oeIBhe4jIFLRnRvvpZV104WxH1WVM9pi08ffAS2fo2G29hHT4bn
FUcv9jocVFF8RiUiDmEpYXe4/qpbtGTtwJKMpUJ61IZZnELkzmsUx96KMlnt29gkXSxpRlJw6ZFO
UtXf0DHeZjH2Z7fwyQ3Ky+Fqxj6laPVoavM+G3Lv00u0a5ekTF30OdynvXH0UA29sP1XzJqtljVQ
lO8TSw3nUi/zfbScw5Seo6Qa8oPGhEyLUBustTQfztpQ3xw9k4ewUux1Q8vbjy2dv7yD1KMn6fBQ
WQQp9QqMN0VLekPrYEFncMOHMeMV7VnTNno2zEd0zP6aDmG6mhB7hNg/dxLJfDA2ZkazOJvWXYgD
IKZtZKuuPlk6a8vE7sLzyMg+8EQuWCpiqQNv3O3TUcDZKs9kg/AfWY4KcpFRlfJziJsDYyrnrZZf
ZYazYiKm5DYsi+mcobM3zWRpSSMoijoJ/JYw8Ez63SHSa7nNu+QTEtDw1NfnunLTT6wDxt50mIo7
qAy/aKhvReS7dI08QefeNJ9cm2U78kISnCLrHcpE/dTE3kfB7A+5gE6VxZByM2UeGRdl5byETLUr
o9PfDR1oy2DLZGUW6da2Bu3NbdlIiRdpmc1W79pUO29eYn46HnYR3V+UmZoVOKhkd70VO88UeJQg
fnrxPIz3CJOuSrOv41CYZ9/VNsnUdyiqJvMy5RdQleYXDsdsW6hQHcJhoGJpJKkZAyvrpC7jvUeN
jQyit85t7nBSpE8TbvJLC/XxueiYnXf9i9FWAHdcC4Qw+71qJudsOfGL5iyk6Z9GN0m30ICstZiT
5kEbJKs5uAcHz6MTJao/WpX+Un1SrMvQ/JEqM3x0r8CAEVlI5/l+ksji3fLMs1lk3hPAdlo/Legr
WPQvUofvCADSO7SilRsrTqIdOnvr1SqgSXPuYE2Eswm9T59sA/NZDHXuM0GbEBmx+NEO2XUUVvhY
RdafKLZJIRSOHdyJ9SwJfukuLrlu0YbmQ/kLkMu0K4b2hTGQjnY5vuidnR1YzOXHcRlgcGA2DknI
6MX3u1e7jZ2tU/PfoBrDkKk75lvoWhc129oPzRvlSkYqQZeLHwQSIxFMEnHUgwA1oqUWuuuO9EnR
mQ+tnrmrO+mkQ1fZpaQa1enobMjkOYgW/c6omebaxrz7Ixl/tcoggw5H5cHL/b0V+9m7bdb6DtLx
vMEqspWLrpFEonSD8tZbt8o8mlmbX46O23UbE8ERsmYOpTpIs7bM0jO7DaT5hsC0A2zs/lcaIvt1
CQQ5h4tZlpFDaNFmHutOuwHUIqEoS1UAV7J5Bji7z9vQfBTp2AWxU6QvETypBLrFcUL1cMkXtS3W
l+zS6+OakTRgZnHVmkh8VBYJT1UOtqVPkjrAx7lhtFzu1TDFQFAGombEc76EGvmmv8mHcT7g6She
jHJAKJ6FDzErBKXaZKPy/JgwzMomTNuOsU2Mof7I2sY7RtaAGKBipBL2en9Ck00iY+lYT01Fsypq
xu4oZDTsk7ySq5IBxcpMkuLNAEV2NPQ6JaugxohaDj+xp0ZkMvxRRs8UIm92HW9z46ghOqRSqM0s
OvFet1eLyfQlNhFGsaZFstRAXor8eTt45rPvuNEJo2u6ExH9vSwB+97CpnkY4bQGU49lSSSK4Q4B
envkPMaGVi9wc9KdmA2ymZSIzZE9A19lnPzQFeIoE8VIrOvjvWZqsO66ND8MS1ci1vUXgXFgYwqA
Wb06OrjVbGFFj9JV9Ztlxqy58GyzM5o0zf0sbO8phtWQxV8eWn36EFZKP6BeTEBm9FoRrZPWNBFn
GC/bqRtYfCRFdvHL7zYum9fU6ttdpdtkbC0nsd0Zvxxtny2eGykci4pVK7fz8uflQEfcM6Dg/f2/
fL/YV6290eL8hL8p/+xI+mJi7TzHtXec/aw5Sa1OVpWW5EwLMKDgpCnee0Y7/dA6v6HHB7mO/0Xr
u5oCWn8oxeT91Dha/c8ZlLMId8edlU7d1VhO8mERejEBBEQg5uWo7Bzu5xBSrJ1o0q5w/J+txUGi
21Ij+KRGj9oYL+4Ap9nJ/VtmJ09sZshnQr99LKXAVKHgoyCNO7NEsA9KI0qN2U639xWIYsRFv7BO
JU+ezUzfNk2Hn0UmTyQcimtHHHsoiwC9EsB8AlS20tDI6HGEufUKfmtLIjInQFUlaLtD0TX7WCvO
3326wQcsH7SO71W2mRFEMbyXutWP6I/Uz+nUTvZwCNVM+6e3jFPmzuMuakMSzLDLDGFHk5gmc2+q
6jyF5BRXrvOcEKdIWvZ0qCfazVGHvBAzrXlJWDmTQqV5ByawMvHD75Q4rY3FUfdUN63x4CBpWXmR
Gn50YXrLwYHuarbgdV74dGtY3GdVtq2jutsqnR7uPADCmhL9Je6J5eb7G0Uw+szQdMcNT3iItWCI
PP2TEfsmJ8b+zQJxtxsy7UJ+Zsa6e3Q/07zCTj9PP6NmIOExmppHM6QfG45OuvMrXJtj7GVvhFqN
R6+lTCEgbWuaefgh2ckWg+d8mMOQbxT78zPzevMyjj2a2U5jaq38t15O2ZYAJdzVCSkKRmGpQ+Yi
JFce34PSaKfGvXxV3fBNUT3cDIGxpPImgRoOk5TUsiehVz4doVinFVAWP9HJW9f7SRqO6izrCtk3
BwMSekmowqK7lk2u7WddIrSObOg9aD6RloSo2JbrHGv4UlTRQKnDc17m3pvW29o2VTIDhnckEgyH
ynISah5txF53SAoZ1bNyYzBHCiJyEi9FlnHxhvSd7FDm/5OBuq22c7QyobEzKxssY2I6IK9Fc/Lz
NDponmA1MzoGf+reQc7jNzL5SKuWKq0Z5bqzzGmbmr48Wl3yLFABXO4ng1Z+dKIsNmbStmtP1tN7
pC27CpsmhD9mNycLrS3EAe8iJAczip/5bMNm2ChglKgXxRjcGdCsKj9Ix6DXVJTOemib+q2rmjLw
OegiVTM/5y5MbqE9JzcIXuN+mNrvZHEelShRz7VV+/+Ps/NabhtL1/atTPU5ZiMDq2r3HDBHiUqW
rBOULWmQc8bV/w9gj2VRLmn239VFE4ECQQBrfeENeGFWaB+nyIfXMqDYGFO4TZ8MsOK79KJ3day/
gxrP1sbR1rmnmIu85entyyvNuKl7CLGqyI0rZnrgQjV+btBvF0Jz2ku9SU70i3sogsHCsU1A2qFp
nVA4XES4514nCuZfeBsfA4Zwqv1bokuA50w6S92m/2NIyADCWJ1PxB85w0hC9/lRbYOYMTDV7goB
rqfecMW2wL5s7uEsglgepWJNi5ntrSE81EWyrWoeqAE6xCoc1Vspjq0MsjTSpx7+WPtNkzPrpogx
5Io1tEoRvGu/Yk7ngUr+CsL5yQ1786jo8EMTMIXHpMH7RDJ43vBthEWZdcUyFdodP2g3i5HonqfN
NzMunZkk+dblSM/GbrbE0Q/3kQJ72nlsAUsTsqpcCDxjRuqduBi6tGT+higAFtlhpkclFFBJfwLT
tE0Rm57XagynauQY6WiZlh5E20x3le/kVcxgaf0VOumzSwfjlIcFIa1ODhEHxXWOlwYo5PiiS9r2
oihTbQ1mjiSDsGEfIzXgKyVAJLc7ykXoXKPIh7phJz23+9rrTwZD2Je8odKc4Bqt4QFwK+H3eNLS
4YZGZrBsaG5cBP26S5EOpgLUXsVybHyVhj6b50gGXodyUqySpqgPMlCxRReAqhG3XoIjtmxQ/0MG
OLpi9pk7ioKqPqo9fc2o06oNXjYAlXYl0RVjT9Rfaw2ADFmKgdY5KkQBazBu84yghII+g7zUawAE
jW6BTIe2psWVnixHfeqitn8IVH9rh1EDIzXoH3w3v6gz1Zu1KIGtmonrMOjwrGzsY5oOBEST+y++
V4UPoRQ4K8Qp5JXMYDtPjWK0/GwQAaBgBG86Ma6ZNNwTTOO1npBwoIXzFb8OCN3NVxCjZEip9B2t
S3TsHCddGWoAZdh4VJDs3Sq2bMzq0dynoFiDwHNnrKlQIN6n5cmjlMKXzmBFrSPVey70wr/XWvoq
dU0JVZQXAC0Zd0qvvreVzl4nadrMUrCo8zwzzE0l2c0CN0p1XXPM68S7YhgAoyLKtaykwK1z/bYk
UEm5zI+UYZCntBaWk+Z7yaCOhOBduW07Oo1OTA7koZE1aOUTnkLpXvJTcxEpkrvvBlWe6ZIbrEqg
QpdtWJlI1+bjsGo/aVmysOgevJS2NRuipyjvvBvaYyj3NQzNokBpPnDlvVrfWFgazOkbO/NpmCWx
pqCU11+xR69Orub/e1BNGMZfPIv6YGxhDBQZtFLrQSzjqpJWqL3WiCKFVC3piS+xLKT+Z8f2ddzH
2aJoTKjFdZisEAxbRWjWwz8cmktDBCjo92FH6i3uzDqnGVYb2B106i4bhntUO5AZyjhPV8u/SMwK
89gGdpXavXQZlLa+K22atxk8YkD31HYktEjSUv+CyQNIryBFzLf9YotM/y5V6rEp7BMi81M86mNS
r2xqC9n46UWzkOlNRHZIjEK/0FT/pWvzArPmbsTtdbCCM32femaGGxAvCtVaDYGLC8sBBWm5Ns49
iXMsJDlfOx6UPzPTpZMDeHDtywijoVGjVl79tUIxUdDiqKQvFtLbN8IfQhwQd1o4fKsoyTN3a/kR
Cd9TnHvpEpJmeQqt9gEVBX9VSXU9By85XBJr7fMCz4MYHvEA3hCHCa07tc73zqhrSKFMQ4oGVJFM
GINUBIHMNs9WU73FT4pi2eqZdZIChk54qEj3umhRFWCGjwDRy1lPyrT3TfMyRiptR58NbElUb6fo
mFn4GFZaBWy3klcZ7GOSqJRSduk/mZ1pblJIR5RYrh2tzr7HVJAXRYWwP6xmBKJQLSwGSBwwCwnh
jHWOYDtQpdY4JBrlSNOKk5UVmO1Bb1eZQZRRyCrih/1ofxw5c2q11rXwQkBWXkZr0qJ+JffDVomy
YJdgXkxKlMh7/C82rQlT2dCOWQ0s2TWsAA3rlHyus6ntc8ZhZ64GKG4rkuvwoFIIR8gp3UP/c5Yu
Z3xVJ3E491eDhiuto1fGbVuY9ygTdcssGn2shuyKXl3OKF1/dU2+SUQSsDWrYTUQUdO0bZ1NYxQX
KNQkOEykxUxtYGIiAfqd4Byeo8iPcFy4YQ2MZ1u9vAF2rn8zIp5ECfASqn7+C1xGB+Kp7CEQOwIM
a0fc2qiZ5SFhCMSY+LtfFZe9iS2XB2lHLRz3CkZTsMAfdqmiPfwtoZw8JxULTiVwhS7P7ZOa3wyi
g3JZWvp1bmXfEd5e55LhbBD3+mZjL7SSQOleuzc1nrgrWA/1IZfBJddmqK9QBgJFK6UEjzWKJDLY
WbQ1v7QJrOe+qUdYr5zMkA/DZ6YInyNP++5rvnbw6K2tcKaWjlbh5Bvb9DAnFWW4EgrNDqJ/JB81
Rjo9uWtGtKFll8qWkMuZ1Y66S9o+f0rd/Bmp1+hrYuFqiGAFOBbHQf+3KP2jM4RPmgvBsNE9axmj
cofEKX72bkMxWDYFff9WIJg7eptAZivRUpe9QkWXpOhWdqOo80LRwEYH6B5PrvEe1ttrn6rOjAyg
0rGWAknXQJFCVLgJK4wpKhcHMMgTXC/yALt2y11B1QgkGdqTM2dfIsG8S8vK3U8vRm2paxvm6TFr
Enr1VS/2vZ+JvTK+K+tBXlgFGqMM53gPdvcDAkW7xqbuacuae4vVMzZDsekApPI6LA75mVUdz0VK
kPbGTsN+H9aOvlAVQOMoH3ULZLiiQ2V3Txgq9itH6OhsWMpyqLhBokEGLOKICmFhBdRNwvXykU66
BE3nQX8MlxAi99iiw4SLlVPZiWBr9vC/QK6iuWZIEdUda6/myFUh0pwu4GtYKxwcsCokEJhLBYOm
qtYaPAzQjRJPfVLGA2bsurahs/mo1vE+KDX3Bj8Rg5E4kpY9NKxl6yj9yo8MY4YTWLohgsWbxnRL
KjqKvwySej7SARaMMtV1SC619RrnLjU77swssWDmy89DOyqJwU8y5Ka4GuQCYkKMIBOfo20puhet
sA5ZWzHVuspLWWlIIkVJt5HLOR0o7htfVZBThL8sW19DN5H2aJluGxd6YpfzWNM4apZN7I7P4piO
ely8OsYMWtpUSk6dqE3RGXAXWS7Rsuto35v0V43uQZLDZIHIRD4PfKxfQsBDmU2OD7l//psPx0+j
izdOLfh0ZK9OLbDuNIxaTEVYIGV0ACo223+ztRiiOgz1FpwBVvGPtEINhB8Cc09OxXA56ObGKoW3
bA2iRwiG3pGQnCSjVKsL1MyG0ajy2W05oaBSg2VmqHvCrbUF4udETuKfirRcDYPQv8kqpGIPnew1
HSeAL2KYixbPhzyBtVXj2HNk6pCPttl8Dw0uUtgpHXmtjpklJmB2brSnj89cPTf0GM/cMHVT6IqM
eY59ZuiRFkNECpZRe2oziWDWHubNIGUnjD6yFWRWd4U7rrJN0JyNEbQfiyPovCpIUXh+V6xU91tS
yhHXNQ3Aa7pUZKHuHLSys+e5K/qTbxqkpH2x//h7jxfk7IJZllBU2VB00wRE9/aCETvlA/INWKjq
/RHBM2WX+PG2q4d+oWEivKXQP8yHyPZ/WNu8cbb5/U6x3h1XtxSMT2wkjemLqPLb4+Lnhpcrru8I
BGr6qqW2ooTU1hQUchHZ2VSBsfz4RM0/HFAzSDZ0DZMNVJbeHjBUvLSxPI8TRWdy24DQza88pQbo
ojvJJz+q8v7sDJoyCnmZOpbR5bPHwOjswCgDojXf6bydHPfpMSn7K0eB7aKHqXlSE9EwnKfyna7T
KQJzq2ETfnBa9QHuh3wZYltQShoOglmIcgJNm0/u1/fX3WLIM7gImPyZqnr2DTXbcMzKaSmwkElt
YYNBL4rTHdRCxHk0GibMehfIHASXH1+GswECPraFmK+NK4+l68I2zy4DPg12nrYaAqdjgkHVB0vh
EbgncDP7+Eijj8/ZrQ2dFO0S0zYUDYz62Sk2GSgtYlIklDRmrO5etElyy6hLV1D3EdupdQLqr24m
6TcCBRwHqTPcMepiXulpdJ33aruIDXyupsUaJf5rrPtuMSb95Hu+v1lsSzYxZBOCFpJmnj2CZITC
q8s4nuNCj7N2HqcHnsEXUVjQowUkCTxm5au6XUpwAPxIS64AUQ/LolTCPdm8WCGWpFxXLxmGGiVV
5k/ct9R3v6OOLpCiqpydbYyPz9mTgzmYaihDPKdnulfp6OIMlIltannqEjPxUSXNT9eAEqMlJ/CS
+o1768jxXSL1wcpslfIC6H95keqUH/q8oOFMER9pSeLWuNWqmZyF0RrOrLYzJG/ZtPEqh0rwZOU5
Po50w1Z6KMMsGKPeMukWn/z62vldwi0ihGpxkxjUFZSzs0tNORMoACCnWBq3BqgOyS2fQ6fFGAz5
h1DeuqFSvuBTqhZe+Ogb8ZcEBaBbSheH/9s30VSMzmTuBIVOInesOPsm9IlqmfSQhsSQi3mXKsm8
1uQBCA4MOhu/oTWYFxirvbEZhv4owxSJ2+Gl8dN85tfN94+/jvaHH8YwZZ3nBi9aSz0fMFVKELGv
IF4aojmcC7EbKhmFilbG48XFBAkZLrw3pIMpGdUhEMmjXkaXk3bDEEgrGKLZ2qEKhrWIte4x1Hpo
qxbR0qi50Ac6v+bQbtVe8xZeUg67rA2aE1jlHJqxFC917JJiLQf7BU9ShEE/R9EEzoASulskTz+5
B6ZTeTMJ6iqagYrCj874hK/g2zscDUJat2O1jZwIpQ7u960u8g2GCMOeVrx0I5XtSyVyfYOL2yr1
R8C+BRl7gpTYXeXMZc2jO6vGl7q97VXFudBzym9doF8bivjs+5rq+3vWJMbQKCQRaRnnIxvN13hg
tqQ02Q1XqSALVcLmWimDYRaiE33RNCF8ktgKNn1X3dJUc/YNweVaBcCKUdJD1zvm17RG3kq1zG6O
OOq3QvM99BwN5AEd/HiAOlMJ17J1NJgSam057ikRZeoSXyOUVcgGwB9dTvzkOqosqh5dto2r0APT
glZb1HAFOws5jiq0h33QJsiGJq6xKpAoX3l5gjibjkibC6rrYPaC0qdWIvroecE28PthnjTIRSux
h6ysan5p0iY61GXzFJOpzBwPJmElbICEkn/j2a2MsqDYIt2QUWzv6by1N25io/Ci+Z/cKcrZ9MVc
KWvo2hlinFOYN8+mrxJcoCH7XjynjK+TjTt0kB99orWUfvP3JpK9uWK08d5teHoJB4kGe+1Sxs0D
vPtLFEvGdSpp2vbjZ3UcGX67fzXgGJaiWDqDs6y+n0HCOBAUcAXOcGl9IUvNlBvz4Fh7C3jdJ7/B
WeQwzeC6iYYubTl+Cv1sWpWGsGh0jgY+gQ63o1XzBtRJ7K608AavXugWPWTfj0/wPLqeDmqoMAcF
0Soz4jhY/ZZXYObdSCaF6llfGvrXlF7EgrMODiLt22Usg5QJACPP7Tr2nlSEKMrAdeeeLR7yqsgO
VLLLvZ/c4upzIs1wkRididrxETTyzGPc5dAyBzjdH39p5SwlmL60JRuyzn/cMvrZzYLRZ2mbtLJm
tZchKqG3V52Iq42mQXQVIJsXZpdZqyygzVphittpN6FSBJ9MK+8ul2EQ1RP4YpjHXXs+q2QiqDw6
mv48zhQbQScLkDPo6wAYHITNsZdSN2a2++TUx1N7c0eaqmURMXDNhKwRB7+9XoYNczQTYF9NdPOu
nKHpliTTHtovLrAVqfmWYpC88ei/bHOU0cS4wydf4d2vP36F8QswtjNPnEe4Jkrl2C9l/tz/Bk8L
9l4m37YW5BelEs2hy/AHNz10JBBystRm86Pv+vF3OBstNNXU6B3osqIbqL6g/fb2VygNq2gDLKVx
DGyfHTruc5HWz5HKmPvxgc5CtPFABrLWOjeZQVh/fqd5va9kahHA9LECzCTDL7WMZkCPdktRgdeX
BSFv+aShVv/xcf9wgqapmLLBECSELsaJ6rfHspWpezCxSLPOyej2jWcYSWFAJ5B3nxzqD+dokzCg
gqtSZiAgfXusyDENCjc0bjPN7edpHncnozWCre/ey3HzoIOoO+ZloG/caKJNOvZFSu1zJtlO/1ir
sPM1D8VINYu3LSW3K5DTtjiYmQ95p+wgeDsuqitpWy/DtBEQfeI1Bjlinim+dhVGFaIEAFyRolu5
dtrvW9KD3o3RTRtFL3N7hMVoOx9EzwVyo0t6/RurYmzgcSPZgQO2cDwtfCw6GeKuq21DjMBgNnT1
KGNzwqenp0wa1le5xryoqvDj0lQalo6bRw+liWK/7YHJVO0Q8a9QvjAic7iQMkyyP/6Zz5IR7iQI
OqZu8MxSnsS07e2vnFSNnQWl782R5VBhFXVXVgEGtrG/xDboakG3cPbxEd/fQ4BxeToAgJOLvruH
RsGbLvGIKJW8AfLb3jVxfSfz/uPDvL99dH2cO5grFVN5l3gGfgBUG4D7HAYt2bai37pm3sO+Q+O2
cpa628ylMr3QgUB9coLvRmB+UhvvWAtYvMUve3bj+rVs2U0I0CmTMPUSEmZ5/uBcMLV2c1+o8q6t
TYCu9vLjE1bOAvjxUpqqoQHaJuNmyjw77tCbaPOryJYChkQjy8Je04wySpTU+fdm1YGjskRDHZeR
OPFymseFaFZVl0Ff9AH0dV55+uQr/eGnILdhErLhzHLaZ9NCk8BuCzREpIoyiSE8hoscSONOlnqB
jJx93Qe+vI3kPDp6tIpnvWU0i8HN6WimKT1SRzJWKIjt/da6Qu7Z24VxP8yQoW02H3/RyVH67fyl
U59QbSqYWHtSL3r7GMRI1QEC0FxiGxMed4yKjmu33QtmQkWvyQjzYtSZVSFBRiiXs9RAtoLhL58P
gfO09DBrmxfCUReJU9MZRWS3t0Yf2AFrVF8y1c2AKhjZVc2uJjBsuXY/CQnfP8f8zGCDFBl8Oqdy
ltLEcZTVAl7BLC/6O2Votn6pQnkyqzs+hqmI/sm48f4pxsvYIofWSeWEaZzdbEoAyqXxeglZxm56
imkg/H89xabJ+DRVrGxZPb8uAIQ6CqG1O09tmKe9W9/3EKFQBCwghLpLgEjJwpXtEB8/+mgf3xR/
OEUKSjq/Kuf3Putqq8p2NYXiLrPMbhyoYtnffT5Qvb9y3HM6pXSFeqxFOvr21qMF4ZdVDpDHGlxt
h6SyBPDDS50TXdcEL83q+f96WhZVHXJf7nLiefvsVjc8KD1BJWiIolw0kzIZiWycYhafn9m7NMVk
ALZtU6HkAsT4/EiVFfd+GtjOjBpWcpPQzZjCQcnqLz2v1Vcfn9cfjmaPNW1TyAy6pCpvf8e4TfMe
TN+ogde3pzpepiWFXq/Dbjayy+aTm0N9P9pSHwTYoRHvMrLp493zWyhEvu77ulc5Mww6ZxG6W/PY
UTF8zgKQW6PZUGGmyspJUBps5S666Pzoe2TKF2bpFIdSTakoWcmlFShMtlb21LTaQQaongrXO46Q
ii7q45WalOZ1Wpnl7OPf6v3kyDcecxRK8UIx1LMv7/S0Hi1cWNGWj/IlGWTK6DQ0iwltjIt3vJDd
URVa064Rj/o0VP/Tb2fagkyFmrnxbvAYVTgUIMLSrAlqZ2318tMUtCUm4oGBaNdgMZyVXKg3MqD8
rY6E0qzVw+9ZXWknbKnsT66l9u5JFzx3DPw62bSsvQtJHLKpNMjpAQ+02bf1v0Gxp7prrgc4EbMh
NpCk5XIjPdy+NB598Zg6xi6wGm8vyupYVk1NtQNyojog7KXHebXxZC85ZYq6d8k4T1xUyMxxTRoG
7TVsRP+oSFm9wnsLF8ckuzRHyo8HwXVXUKnRvUQGLx4mN95AzYYIWdkNkAiWH98EyjgnvJn0yK/p
WACEFrQvkMB7ewv3sHWR2WzHJLuCe2wqJZ2HZoHYr35pusq2y2JlhYsp1o0KdTlSCw9ksXYBozG8
Unv/lFXi+PF3Uqco5fxLjQGbsEhxmIvHe+e356p0W/jSHrdmDXNsmyB6CKjw0a6xeiqgxc+oaV1Q
lHZXrW/aMyqTygFhNy+pT2ptXOmauDTQPdigCI0Qsu+l19zpD35ShuhDAgILnPvGLOJF16XtjSbj
R20EWnJJQQmJfVN8x8FBvSKPhX0MGNkI8D4qByQK5HaT9SBnEeZDV8zW2k1cNDYhwQh1qq87ScI+
u00WpYOVIcJY8xa80CZzMXwvDBwmYmaqi7xrka9v6DswLAL9b0R22avWcwK3fR9JyHI2vdhJg6Mv
cUQ0ZnYMjM9vSDzKLLmzpGNkVfG2EIW3aOlvUUkvv8JRiC7k0Mce1XKOmVcdY8+STrBG8UCg60TL
nQKrSvNFRe6P5NU+aFkT7NBAvDSlrHhetHm7H4Q57CCXi32ceWvg9LDGDPlL00oPNXqIV02e+1f0
7P9tofkGNmgXhaLGjgW8iYmQ62Vati4uGna3qiLw1oYWjEjm7L6Nax064wh41Bt3ZzdBNC9gxy+g
aMHOU+o7L6LCLDG+bqQUsGPZh/2dV8JI6Gv1Convl7zDAyLD7nqnZnBddM1CFE/V3Z1nSMYuEKE1
QzwMij154kkdhU+GJH2O3SrdpnlZzGVS/4syQ+kcf0PVKnTw8AbmBUYaHqgmZRDP1CO0J+k2Th7M
YoiXZmBpRzuLT/YITAkbrKlxdHAOAvDCoGjSkWRvFbqqPS+VXF5XKDYfAztEwzztN3Vov6D5Z271
JiBYJH3s6PDNJvnrAJFMddCMy3ZUFHGtOn90+0UIznrfyMUJIkBJy77V1lkEtK/0iELlpvG2qtY1
i5SaAyVS8Lmxpz1Jue/dyl7KnQpfc5/luEz1Q9Zcan63dZAhAW8sBiToNWRZalu51Kzgqyb6Dl1f
BB3BWS4QmHD3dh3mX5LizkMCfR5AnDzaRe+tFLcuNnkEWNlWUGAWQxRehlH5aMRJeilC89+m4aVX
VYlycFJdlmOTLUvkf1uxL452ONzrAASBbcNUU8qjp3RYcQQAFOoUze5B3jSy1d8ghFNCVnPmBMjO
0eltwOZe8Sh5IsJEPVdnbn7U/D00zuakoEZziguUFnNQkrPBFt5GM5TwJAuYLmUrfVZheRdNCJti
O70ZWqbEZucVlpKQASlhC2oC7nuuQqSUe8BwfFlFMDX6vHn5bkrkeGNEZhHvyjTnx+/z27DntEMm
myrhxOgY14G6ob7QUGrVzGIjQsCOgALyeUIV86KrYNvmIfej4X9pjAQnain59vE4fJ64MfJRd1FU
hoMxhz7vAeIRGBWWgwIUAldobDuogAcqnhcUNPU1TGlgtd1y8Lu7jw97/qtzWJsk1qTqS2j1Dk4S
2JIPTZ/DDogztLHN6DuGJTbFw2tAxh8fTBkj3d+nGo4G/lrQg2XqpyN4FjE6ka/WJf7dsyap0z2S
ts7BV/CQkuu4XyQ2GgfIwinr1AZLompUaCQovZ9Mwudz8PgdiDuI/fUxdzuPWhEaqP00rdEFa+ky
pTGldDcV+o9473/ewC/Kf/0vy0+0pAqmveps8V+3acz//zt+5tc+bz/xr6P/BKIm/Xf14V7rl/Ti
W/xSnu/05i9z9J/fbvGt+vZmYYnGctVf1S9Ff/1S0i6avoX7ko57/rcb//Ey/ZXbPnv5+6+ntE6q
8a+5WBb+9XPT9vnvvyZ8y//8/vd/bhxP4O+/lmX17Tkt/3GX+Pzz7oMv38rq778k0/wnJQFCkbHg
qRBt/fWPFrjW33+B3vinLlDXBHdJ2VmYBFBJSh3i778s5Z8j2AIYAm7cY3hdAkhlvWL/E1lmeoBA
cCyaear113++3enHrfnjsvFr/Fz+HVRDlerNLaxTV+ExYZiiHmsKQBZnt3CkBEWitKHxkiPwYeAd
docNo7rIECReK42p3kF9V3GkKsR62irbmBRPW9Ui0X5sRRjx59Y/ffZ15z99VhHfABN5C7fJcppg
vNhRlI88kv8si67P99b4crYucFE3/bmjVB7MBOmEyZ/k9QXYAe45I49/evH1WNrDnxO50O7dLIox
wRHAWMdFjH/kZdt61lo1c/1etapnFMBb5NVQufa8ZWoVwWqy0IHrwJwFAARTghXY8IpBV7YGfYEo
prPv+9zZT+/MTDh7/BZNZMTGLdMyEClt1+B6Gvayu9QtZ6TtaoHLEDUo+y5SrHyl6Layn5Y9s74E
9yR/z5C33PSjOVAweOkhGl88B9/OSM70+dmGaXF6MX0kccIslEoMl3ibbYTbhodpW9Th5+giz7B0
XaS9oJ1QiC6LBvUrKuHe+G7oOgSVBJaqGaNYqcHnl3PUOuA5rBFUSKG2wqZuxhdnJPo7FgVSI0OD
sqpaFzylHpsx8EJXrLWqulDcariY4DOIQsGpbUbLrjE489ysPQKfuMtjdE1lTzbgg+BFtsMnllir
vK7lCBRlFjabxPfxKR7XTS/jswKbBI7VtGgiVX790YemPxQZzUbDZxjegkYtyPBrqvMjueP1ZVqX
qVZ3vg6nNgpi0zUnkekJ73WljS6nbjiCb+i4M0zPC930bjqYYbOmLSFtqm21zoGj75m0apSd22Zj
K7l/YXSBuUxQjbiGvqfNDewK7kO0smZtN9ICk1xeYDYdzYO2DL5M76Jf74hZ/B/rXt9R0yWMjzxz
qUQF6HErMdbCG82QpuU2aYCkx8LdNAqyd83gEaVjcnJjQSTaECblG7eT7eusJHBsoGA+e2hK0HiM
HyunVxaeLvlHo1Kdg6uF+sKpemeV1uQZcebgPqIRl6CdB3sF0cz0wus9rA9GC5d+fMmt1iAwKUi2
xg2F3eMoMm2WvIpUJc+erLo75k6E8EiMR1YmcgkyXvSY4EblzVNrkHZanT7yeHJCvxanWkkJWlQb
4j2Tv4asF2pxaLCCVUSbL4UAj4jHj5U/tgel8t3MYrj8oGeXqYeoRt1Igb02pCepirtjiGLwBbZs
oGisaPjSRC2m4bnvoqVkI3g9w92I8NsI+5MYjO7HS6LDPBH+72tA8SOzVwxrB4PlU4dlQ6erPZYc
rn+VOqk6m+jrZIQbQsXuHqPqCwtBsHAcLaYXRj0H6hjjyLQYT4PJ6zIX8NIZEjTn0Ns4VI0CMaKA
Qsl0Mzy4DgqgpWo+0zy40QfDv49t0S5lwwkO6YBnLk6AP3dFp+wQ6HF6/0l8dNZRoEcjC8BSoFwB
qo2Y0XH2+S0otcAw1B4cn5fQ9KOtDzAHN0KIojsJXZ5dRSNhLCDy9nz5fNfflt+9Pf9s2Q/hXKo6
famTKtzVuXudG5g+wEEN7hACchBknWNO5yyj8TJPL7APdMawODwkeBVMq2I19VBoH3exx090aF3T
AWa/14/9+sTregO4AMoe/90x8qQ4gm1JcBqmTYaGbHvlq+S1Dv6lC8OskPgOm53bae4XWMD+VkfO
cOUWSH83+8p3w29lDMC58lN7Q++m/CJJeNLjl9oO1U3nDslJMivjOvbqo9tb9UOPgtFmIJJcKlZV
PyQN5mhxUXqXKPe6m8K1lLlSKEAdyOAe8VTBmlCWuwOidP0NIkcna1xfolq9lEGybHPfSO4HtPem
9bUgze2rQF2jYu89KujDQoN5cHoEgSEv6HBPWe1CLqmCzL9zhV3tK30IEV11/UcNctQnd589Fr5f
w3PuPssaMU8g0mgwKNyKb+++IdDsEmiv/xwo4MrwUJdOFDWGR10ezHnbq8QMmaNd14PNVJ72j3Ik
MO1B/OkwAGW69lzpvueBXeHLiAMk6jKHiYQTZ8XPd9M6yY5PYTK4m7P1075dbXYQlcbPvm4OzPxU
aAW/+MjpeV3/egi5DNaZV19ZIwC9q1GeobRrHMIC78g4HdyHygwurfHhNhzjlJMR3k+7qp7+c9dm
AA//a9fUiqxncESngIrcven06VLJFG9ReJWL0LakS0OWnOjAbHkkV22AON5sfCdHOoJhbu39fPd2
6/l+UuevECDlE2/3S6HI7NSipq6VCPkg9cPvLyJTtgFZ6vZs/eu+oZPJh2kRT61D1cXOxqfMVs9e
d3n97LTOSJNLtY26zfTRaeO0/vxjscCOLqQx38GtdwZ8BJk8g7liK8WD2UMQ8yu7/e5m1XEIXYQF
A7DVvi/Bt499NFANUVwrflzMJSO5Q1svuFQ9Wb37tTTJNiARdqc2cXA58dLGbdOSykz1uud/9blh
PMKvv/J6PNSPfhz917bX443bXpd+fTNkeqxtmOHwBFvFo1aFX0ZnqOkitnT3OK2b3r2+hNMGN9Ln
ptL93O9PO3ud42w+fpKNt1m9Tu5ETZ0OF/gxIF1gS98+yFndp+gZaPYziksKyb2h5Cq0MfKPVFlH
QDVupwWc01ojk24z30zRYfiGWeveAdh1NM2CeOLXImVy4gmceX9sFaNYi6COJjNSGUOuHlAGxvwt
k9WDMb7TxnXTu2nd69Y0c6T1637Tu9Zvr5Vk8A8tKO25patUNEfOazi4P1+mDTBzO9KJ/6ybdhkY
nufTBrRzOlS1x88p48rpz0x7TzsKlMV/JPhv8vvfM0HrbRdx+o3BHpED0m0DvX7+GyPDK6leoUnP
fiBj1ljYV7YVBMcydBoEghk1Cbue6kSzrwgv/SPlo5/rbdaXv9Y3g9+CtVH7af/O8sVv+0/rNddC
xuEb2IFrQa0X6hv+3Qfn18jw4924Th5KTJV9U58Jr8RQaXqOp83Ty/RET++mHYlA9Bn4Kv7itPLH
H6f6CK5y8GRsmcDtw/1FQLkRyX6qClMeR+x8hH1Oi3JiR1fAPX4spWNqojkoEPrYK+4hYw/QYgEH
Gfsor2Axqy3+1X4YP+VcItg53WNMKrJ83cM0nh1jR7/J3MIGCjEbM7nxXpcz7ZOIy3x/FQF1kh+q
4LpsYE9nVUDXaJBE6dDMNJLKnZe+rxzqXy9m6fMrTstVpRMd4pinVX65e10FT12aRX6jUZsz9AvJ
D3EcLKGPa1551Ptav1DHl2m9D21vKXpFn59tmLZ2AvRAofrLCpW5apsOvkWbIQVd6qvxQ47P7xZo
bHlZdnV5qY3vxvWpbvabH/uGgR5e6nW4b/RGvcNKRZwsy98XeLXeYeton8ZtOe2p123luKTr7W2a
Rv0yVaV8W7ZZsJ/eBS0G69M7iP4/371ufX3ntpBwQ7Us1h+PYva7UcwAYAMU2J7QCO9gPahIoykQ
Js4TPpIL0LkI69RDTs4ik7jQ0Ir302JuOMj9F8GwSAdC49m0+WzHwPYsa/5j92mnbvwb057/j7Lz
Wo5bZ9r1FbGKOZxOziONsk5YlgNzzrz6/yHG9thaa3+r9gmKDYC0LM2AQPcbbtPFI0UoHmnnxjlW
tQRFi3o4BboGnKxGN/2U70XP2GnDCQ9Pui28OFceVWcknCry6Ldx8lgNet5xtB6VYDhdh38+ReFc
PSvxeUBUdpmXdlNzhmwo0kBwTygWcCkabGrcfeItRSB3enn4Y/Jt2jCNoFDp7OFwBnnO40TX9dJt
AhZWBGGxWUcbpErTYZWzi+Fnx3lS9InG4KzVz8Sl3cGmxId+a/q1/7PvNtF36p9PEH1Objj/hXEV
SW8+aV6WTrnEaY21AZbqqBrLFP3/ge/FCdKNQ2z5vkV1OlY6qjHOCvU0ynJ2cUdtqt2K6NplKUgK
lWkzLDzNRhLwGk+zxXgYBcOus8rtkNoSFi2A/daDg0rm78eIATE3gMeHwF5Xz9wcg3vKb9KboaaX
LC9hypIcG2qUk0pPu+vVtHjvXBCocZ3KD7KP7nWaSe6xyBGnU4O02MKIhlrPrmmpdGH5oCUpCNLK
996nJ/qRhch2eQAbGV2oYpZrXcJgrO6K5CtlizUFTGQ12gRjIMnqdkqMAKKYEZdmd4pDsA+1WK+m
9anXG/lgiUWrK4Z8ZmheDHX318htYqY2qH2hgTZPO626d/psdhORULtGXQSOXa1E3+8ZNejJhdK7
l2ICWxijn65U1w0W1RSKviC2oBY5bP4tkXLwfscpR/V7MVH0SXhOLEYlrO7FwO1ZichcpCrq67g9
7XC9WhY1at9o7JAQma4sNclOuZEae6UAjvR3v5ghBqc7xdTbTcZ0Zznd+fuxYoboF9MwFrg+VnR9
uv3vx1ZO9h+bNpRt/j5+AWQHSMPxi/M/H1AI0H/v2hBvCw0nr6WPqMKlityFhkWlXSyUrOkX4h1x
e5fgUNWf7HfREaQ5U8U7ZYDTs4gmn24xX/SJqzEY+1P7lQ/S9NTpLXV91t/Pv/6jqNj8sFjyoj6p
7pOpaZFsk/Xi7rrzm7Z/HMFvPR5a1Xd5eNAbFY40n4aojo0HR2q9RYWGBMw1x3hIcdzem4WKdP40
2iu98TDdoLt8DEQXGVduwIIQEdB0LXaokhMhTW3Y2UaEHt4VCxU/4I08bWZ999eoyLzfRkXmXYwi
bPyPexWkc/Bi6hKMxPsf7qAmCPuCHhENugLfRlQUtyISgw2Uqm2olj8SpUrvYpjRCIeBsyhmSZY2
q1DzFu20qwnbKpoP6mCci0EGlVghxG5gnvBeWRI1eF97xc9+4XlFtkaLy1+wtvgPbaFBC4rgkni1
dBZdfdBnbLJyMAfAIbZl06lLp27SFUCydm4omXMuYH6erekqN4BNkE2Jt7eBPnL0I9R8KMdMu/WL
hzR12v4xQK5wJBEpsdkIELLZt2VBdiNiTx7m2Z0smV/rwepfhzZDwUMxhrWZ58Or22QIX9ndJfL9
//geWH9DpeDLUpbVdSBlFEQVttefcmC4O9qlXIz9R1+S6ZcRJkD3DHy2gXK4dg8QFM69Ves/MNB1
9mMotw+kbfG7txI0y6ZQNG3+aKZjgZU6PWrA54ays7sSoa+kxtELjXsRNW7aPuB18iOKC+iXLeov
5FZ/Zq2GQVpmXSftRQ7rmquKqYWvfIwi8db8NU8TWSyKxUv817FJ3YlNWOJw3omQa12IfVf2d4hK
VYJHZr6i7GUctTh7EMl90eRRcue1ZX4SkcufYBlrlrm8VgPC0rzNzxRkGVo2qDs97LWFuErM3n4s
hvLQTXka0a8POC46tWs/1jYyUH/3a53M2xAVv3mH6YP7Hzs5oJufljYQ4RY+ejBwYVDp5Df/Xtrs
Qq1q6JfZB2qfNphdt9zWCW4k/RCh95n6/dET5srTVRalWDeU8Fk1uTJ2YvIUJp0bDjMHgJwcW0cn
C5JN7jj+rpa65GiFI2T/NOlRfGocDBKD5IuV9Chn5Ej0TzAGq43Ub9YwoMQoGyeVnOCRJH5Khsse
qCvxQiqQzrBBcA/pXWpFONGM6waI4cxv1Sj4rqZBvUgHmGnjtNG6NSbiCQd7am59LY4vstJ7MwtA
3tLh7V5fstbcYiq/AfqsvWihny2GXDe2RixpL7VpH1zVyS9NjMh5WKMxUqXRc26drUlujR8lOogr
0dhjOVQo49Xoj8TKRvSBLKdCpGLUcD3SUXh6jPPKXd8OgeLceAvFoU+cCX/PFV1iBkClpWu09bbK
vWF/a8Y2H/ZJnGySpFYhWnnwrm6j19jy9QcF9+Etyn3ojpjdAs0dkCVTJLpq3jp7vHOOImKN+dnf
ZjJeqAgbzm99Ygo1nHelGap1R44Xi2JNTpcd+Pqtlpocv/LBe0u0FPFgMxj22ZCkL9C8rv0Z4mDb
wUcekcyc/6ZlFbko9DXOepKa94peP5lTv8HhfRU5vbtOpclnQh38EU2woldACvWd+YCOUYBDz0ok
nhAdFYHIH+m+7U8jIoinaR40kimvJaZ5WAKESHL878MRsr7/+EqxNlqqicQDOwfzsxBIr6Ho56Sj
9oGLerUVMDPRSDbk32KI69mtD9js0M5UEuEH0Qn4Sj7wzTNAo1x7RPenUMw3ZPQ+YqheK6uoH3z0
53Zh65AYnZrBkOfgufvTrcsMKhkSuoofGpJj12m+ZkYrU64Q2pj6tA7pUAOdpBXWOf0cD8pkq/SF
81iYeJeZWk5FdwpzDCo2UW0jhDmF4ZBSD8REbCbCBgLpuZX1o4gif8weob+KQDSJ2W7cMLTuPCf4
GspJuk9Mks6NDmBZlMCGaf/5qU+e+pAt/XPerU8yqFxfa22f7ms0e9gbHXZJo+S9NVESPVdtKy0V
1eeVMnju0Rxl0L5GJL/hGbiVlcb89vfUyOLto09TQS+2i6Dvu7Vd+haVl9Y/2VNTyKRzZRiwPuQ/
7GqKRJ6JURF3dn9ir48WVanGMhQY5jit4Z9KKarnk9v28o/7MCrB1BpA2AFn2fisjfX7aDnyc2iy
TdMTEjciLPNOX1uRny5FCMUhWGo2BszXyWi9zFXcPvci9KTi1TL8BixrqTz7EdBLzfiOLjjFRADk
D4NRBMfcVF7FW0x0UZvbc7wJzlbmWAcv0i86Jh/KTOzHlQSrczC9QOimvfunXbkYVQvSgp8GJFfO
tr0S2DtndFl96mYId0Wgb/0evnSo2pTch2qvTY2H2hQFQ67GLMKHPHcWty5xJaaJGSIUjVxb1d51
lWpN1R3RTK+x17iGaTggB8GrmWUozOMGjMuI5z47gO8n0wTZNdz96KaYD02hCrBrYZlyshUhtsn7
FoPoS1iGbxj6fImUAbN6E6dbBz/UpxrN4jJuh3fRH0z9YMn+td9i7dkFkoZ51FQO7U0nWopQ1ERF
NVQM3Mqmt75mrDc5tFWpkrUj+mTZipefTNGb8NY4v0NXNpKZUehov019Hkff4TobI77wOAZbNy+0
Y+iExdLrMe/BI88+9pzCEEjtijfOjeM88FHgbckvP+WNy5c9KN70SNLXoRrXOCvL+VuhIu7Im/3B
1jHqEbfjDfSP25HbXYh+tkogeoPwEBS29Af8QcvycBYmlrYT8Ad2Asq5GhX+DgAkoO7Wc4ST3BWS
X9HZap6CHs0SnKPYJvgUGxd9IJXLNqSAJfogB4Vn1XpCcvmvaanxGnWcfGY4SDn3+nAZSe5lc4zg
pUWkovhnaI3/IDuFOw0WE/bBbc3/0IGBVPDpDaFOoG7UcXCmBvLPqfLvTZeVSGmBt1z+nrs6ZAn2
X3u5RSZwhhwB7fX6KiFlobqn+qY+N8TQdYIYujalka/DLohnFD+LdZuk8bWckE+hzWdzKY5cbmbm
6wzx2aU4kJlt9nM0bJPs3uGrKvALAs8grpqqeSqtJtje+m9QiO7XoJgvMBG3aY7cPYVjdcnUFPhx
FOCp1y+tNhlfVSXmOxUk6Gh75fDqdGOPKmyPuJnTXadJo9VCSpfUudjwsLuQV66BCf0tQ37bCX3K
tt8mf9pOfQpvT+Y9hUL0lK6/PVTFa6MGsn12+vok6pIJCq+KFHUvOuj1pR7G9QEvEFiyHurvkhQm
r5VWngLsTr80IkGcergFubxLZ0peFyhos/ft4Dry1h5eNbxuN9VQUvWZQjENKlB3yJUWA0t3KEhr
98nd7bPsDclTm/fy7vph1sy832i4l8EY4eMumnq68s3sqekyeXfrv80Vz7x+aSQjuz4vzAZkdUe/
nHNIjS5kopXJ3s9ZCncZ0ahJ8D4m+rAXEfZe9p0bvYpA3IM6qbrVcNMALIMjzb89p08j+T+2WFdS
TvZH+lEFTDiR0QAZaVMS+tOpJeqjKnH9LH+H4J8g+p/6x1jHZLGvsCCNOHwsjMpIq4Xo/LdhMVDn
xltV6fleHDRr59yYXnsRQVSW1UJ1bX8tQqlvlKPs9pfrITdC66dAhPTQlraxGRQjmLt9b2B44zRY
rRV5tujKwdwUYfMScPRZZoEPgAf5trOBIJBFtlzD5hhOtegzp3RBOEjUidxiLaJx0JsJawe2qWtz
VsAMlVWU6h0dp0U8D6aTcaKSecA6wl+K07KLru09hey5mXndg5hR6jFluDTOtiIs0IvadVOiR4QY
KetI4gXdGnB7esh1tOPZLZ3MfBhOYzGRtBUfoyQPMywEJZrUXIihSpLfndzWN4Pj4cjoef4mG9J2
4fW9cvGtCt4qyZ0LKtIQaKarcOpDUAvnQ7FttyLF4R0ZUEqP/TvDVymbTI1Q1BX9HPruRDQG8pI6
trOHWWHdjVL7JpaOKvPGVQubY62UHYKyE8nAx0m7jvsKQUuWbSTCo63vlC6FNJZ00UiJex9FVnUU
0W2GgLyJu34/Q8wIvH6Y4XEez27roljsVKXCjtj99qlbhFar+kdSVSK4LZlifRRjbvPttliKq0I/
tpVdmqfpZZXbYXTQqLjuODcChgmN7oh8MWAZO+7J9/kBv1QjfG58HSpNXWRfiqS+c2Ld/WHWH8hc
mqAglHyZgSD8VtXKe2o66ZsXmR5mQL62g4sTLlRJs46DGlrH0Kot1JmrbJsq0b0dpdq48Kc+MZDa
D6bPHrCVpekA3nsh8jSqt76l5rANX2VOe+RTcI/lu/7190Xshdee8NfFNFQr1lny22hvyrF9lPyq
GWddSWqxMaSSowidjgKCc4EXCfq5nRXcB6Fh7HIZx0G/qeV4XumGt0DY0VmJzQGrT4mc9hlb0XUB
iA1Szq910eK3sWK/l8yvS19bXRC8lNAeBGbZBVH8yPxXxdWbjyYw0ZNUyPUbulPtLDnXlkVJCcFK
qpmYkTVKsKjLMjomTWOdTFdHXrew1K2EW94Sv0xjn3Ny3ZdTI8JbU8KNwccD+so0TTRIu3ZrDfz6
+KyUVbOmvLMk+eafVKqRdz1V1jtbCk2OVKO1bi0dYcvMDlsUhEx5LoYxX9Lvgt7HwEX2KGQWmIoE
sQOJUnPWIW6pOyVJcV/FZn3VKCUfHrjS88pwrZfCMr72o5F+zyNtdnWbwDNhIxVl/xFJYClgA7iY
w+ngvzDmeMhgHDuqat7HlV08ZNgbLrHRxiR3GtSC2jq7uNSLQdHlKRiv1SQktyKU5LjbG57BAR/B
7Jw8TfwUh1p8HNGoW+QGeNxVUcnJMkgo/vkxpUQZeivbtOlSdIommoavV7JqZLM8pdR4myNClltz
beu9tMNrQbVmPSriOz8IX/usd85ukTgYGHFVqAF6tFE+LMUApkjQ2EvsNTi9WPPIDVhW7H54VVUK
J731kreqC4UxrxAXqWZFgjjk85jKsBMNGBmi8aSnxi3cO1SIokuNUedeGcr327hW6qit5j1uhdM9
qlx9sbM+ZKNgATBbxwMyzp2Xf6mNxFwgQgRrvpPx4lWGDn+oEs+If87IPVlZdbn+qnE8u3jkP7Up
wSGi0ECZ6Hc0jV01aKaZGTSxWzSNDaYZfU9I4u7jrAnvGjBz1+9bEZP078mEXrfrAniM3wz2ZQD2
XHT2B1xKng27mpfl2D66UtVeZCXdxnEmPeup0R8KLVaQ+WdWmHfWOizw0xSjMR4CC7/KQRfnAEHE
o9Usju8UtFvEt1s0bddm69INf/4Eoacl69pDJL+KbO2AJPulSawx5i8TxMsWbxMKenZ1EQ3lslOf
ZwYGLdXZEKCKsqIe7Ac1yftp83ftjAcjW7cqlTTXC3mFmRJnMzWCuqph6+CMUncO/a3ouXXfpvqK
kdyJgThR+mmqbEnOus3hRmyCTFbRlNCwyTXN+HsFuEzJ3O8W2upUCGqECWIHyL6C50WfK8regvfU
zNkkSosr0CQOdrAS2yfZs8pdi+n0rV/vtfCYjdlH4iXahZfPXI4151FkWjLbnWNQkF9EhCXNq9K6
7jUvo5IEnbdNke3EYOvVzoKyc7wWYaDhvR4GlroQTzOHcthZqmTNDBuP5lbJMDVRse8b3dI4yDqV
lRJSP8qWtf/Bd+++Ra7uSUcEapOriYafXlYch6nCxWl6XZVS8M2KtWTGEtw8uKMnrdHkHzYgZNpL
PNrNTEwJI7ItoEDesenhL9JC6BzVpP2PHLigp3/aTFoyLKtJegAlh898Mw1cp6c4efweBNHMbIvm
DmJjdYlqFcv1KipmIGpq/C3py60Ko9oC6X0RioFRsz7f1UvKZsicWnowTChp49yGLBbhcne7oLSe
3Gs4l+KagO/bzMLIdC8aF+XNFVJrXzDSq/Y4ePVYUllqha4DjZgiQj2tuU9c3m7+4x7xnH4o3/53
fhMvhs+nVzQ1kNSywUGDTP3H76sq5crvcA55U7GTXyWeEs60aT+hTI24yhHkx4FRrvFstMKt6Aum
TUVXGAxQB6jWFu5SM9HZRIF9TFDUOkQt3HA38ziMmsr501Wrxuq1r/999f8/r1PLVW14aAFOdUoD
QPDM10msiWOxCDGAifaiqCnCSO/DP0Ixept8u7fOWhtv978m30KvKvmHJl4zdhnWwc6y7GwP0SaZ
HCJEQ75em2PyqK1JwPq4njnp2bS0ua7KxUcZIS8CRrm+h6ehbvKIQ6Rv6xHnAk3DprQ10e2cVfy1
v5kRDLok7nGtVFiSzbzKZ3Yfp6/ewJIv+bhHizDtrUcps9L7VKUYB3LspDla8ooGUIWpVAPVQIQh
vt9m5w5HVCqHZy39HiZj+trFabrXdISexbNgGgSLzJarnRgddGnu+DBpg0DuOU7wE4iHyUngrcRP
cA115zGzWzRd8Q6/VK1xSjzfWBpGGGwb4JGLsrcMShq5exeEE0YWy/YPvhxvgZ1pENZDbWsGir+q
jLB8ty0cJyz/49ONbqO8/O/P/1Vo5c/1ghQV6iTosBiqjJrHZ0LoqLFqSo6ZPJs9e5FnHR7nqvJD
c1h58aJpG3cvmRrGVS0qy8jjr0Uk+qmsWeXsFsOmIfMODGzTdXqyHcyQM56vZ+jEqg0WWi62ztpk
AVMUkw+G2cxvrjBp1rerVkrrhZghBnTVecBSEtjndJMFOedQ+eOTiETTu0oOuYusSgvkdxmq8Jas
sbLWWeOOyz4ExscmE4MouY4PBmCElz4AlWAnwxNIOm9bhIis+W1r1BMaZpyrumVjbsY3+/qVF1/l
oM7Wul7u0R5QZ9iwJ+vQGauzTtHr2uSRjhY09ml/DPjTFHGHNd0hJqOQ/6Forgl/Jocf104yuLIz
ecH9virFiIgp9Nr2HOPurz3Kf1QwmCj18qmWzbtPeQAR3voCrAEAMR1ET8brCMW8XxmFWvXQ3iVP
N/Pt1N/BAJGevdB911n7zyJq6nOsZ/ZToroJ1tP+mbKT9Kw2fr+XZdSWS6ORniEpBWuTVGvVgZy8
QMBJL6zV4X3FHwQdJeNBCmkKv8tmiJoWe9GHT+06q5Nh7YZ5u5ewY95L2dBixaXaOZ6Kv2JxdZtj
T7NFyLHvhEEkBDWlh2k+HeJ8khc7382fBIxCACfEle43aFFnDkjzIWeeRyr5Ns/IYIBVGLKzPVD0
sxIY6LuU7KC0KRQNHtnGOdXz+wltuhtKI7CwtY/waGnd2adpYVEPsys7DvNJfR9hvXkWTdqX0cke
7kRANpC0M5nl56xBIj8du0SfiRErmIpPukLadrrV4cO0t+vwyIoTXvrKmsVZF9+JKDejhPpFMK1G
4UU0SUyJa4RfxfbiV5+eIw3ZoLGRRK1/TMvhm3CnjczcFpHw5Aql8Y+Imts1qhIcRKPI/WOshRS1
IPWaIKaMnoThh/JOXNW4WF6vRB88TG0mdzEA/SYudugV5TstU1zKbVaD29H1WsErEQvxOMUpuFW3
djHgJJQ08UG1Xfh40uCemg77T4lS5yVDMn2hp379lBq4drgddYu+Db5DKQ+/GqnCx7mvYQAE4Uxv
A44UVVnOrMhLPOgdzSEpJPvD9KsfqKTbr6mTOTM9V5KnDJYYrmaQkf73gvoP5q6tgaji8MiiymLK
8Cd4VWS6ftoVlfWEhpCM2DQv5i5vinnchfFOpK97CaZqLsvxTrx6xWgSVD9HZcw4r6O3e8WoavTb
Rs3y+3+7XzxO3ODjOzc3ylId9mnRg2up/RSVkr/oA2YDHJzDcKvOrkksG3Weg64G2CYHCGLlpYvR
smN2T9gDzxqwjpKknnU9yF9GOxh3vYXyqQjJFMpL5LQGFklGTbQvKGfXxXGslewFB455MeBv2Bi1
s/Rq39zA/SnWRquaT81oXMRBEL0af2YDeH4IO8PYVB4uSF4dWk9Sq2EladYbz/BxpuuLnVxl6Rvq
4vIiYJt71LVU3fsIhy6dzGyfk8p8Flnu31OTKv051Wpd5TrVdvoXhGelBYxJ66jbUJAXSgx3Ksya
fY2EO+mbSflDpQSLk0Jnf6jJeDH5Un7IWvHd8nFo1PKkmTmJO77AWoMSaZrtU29BwkgctXmIQ6R1
Coxh7mWpbpd24evnNJXaFbhQ/+SWWAL2jV4fzE63NqrUOzv0nJKdJuEZbnWdvLeLItsMyNkcnSAL
1k2fW6c8NKSlaeP/rIIKpQTYNZc0zOJFGNj1Y1WqnOXVtHtm4dJmTdIrr4ElxaAmOundGsdX/ifl
VzYAR2ssrO9oG6/0JvN3HkWbTYGcC8Y3aXweMswm07z46ENNeVM8XV5UnlLsogoipBJ3M9Gf9LW1
LsG2rfrJy9L3jI0f2/jeN+eeL/d2dAY0cqBKw5SqED2r2uirXqCXiDDm96GwvVljNvlT4MbeSjUk
bV8jHnu0PSNZIhrovUSd+dw5Y/MdDdJVg93HCttBdTNwpplnWtRcUMrXVlqDBa4FdpsFEW+OpvTz
hypBnB7ToOTDKMaVkpf1PsqCeG5Fub2n8G9dGxGicFixBzH8hRhAmrkrZ+JSTlBpZxXhnuulM11q
9Zjuo+CPx4jJdlB3c0vO4q0qOdWi7+Ty5MqBumvMVF15oBYfATwiZSzp6XfNf+tGf/yKTas378tU
vleLMcWjUbc3uuSpaMXgR+oVVvFRTd4h0z2pbf9oVDl7yhM9WjV89PaGBjNbUjCsURQssjK3lHkt
hsmO1fAhELuPqdGmXYroL5vxAeTnz65bP1XJBxF1rgq1JQ6q6zP+n33iIeJf6Nv4NdGACZiBbSwA
WXuPTVtUpzrBI0oK/UfRZRr1rqKYfJanLttBoskAcb8Wg6FhJ8DJKAaI0FEH8nHmWrfksJpXfbuE
XnfS4rE+m7VUP9R+sPfiiDSW0sabQjG0Ja60wyvU6XDWqk51LjSteVAbHN9+T2sGkJaJ86LhYb7J
SdMlTgdmXS1srKjxYbk2Ikyigb+fMRm4YvBw5yqZdxciDWi45CtFl9QZ75qMIei1bzQnDS05K5Zi
lF1G/h/a0+QZ/j6gIpBk26A8Ka3y5ZycSP4urxZammD4nKpP1D8pxqxYa7HtHe21Sd7tHut27Wl0
nDW0zZ/RNHaLpjExs55e6/1fM/95n5hZTc/8/S/8vi+IMLTqynScucgxqzMXY+sTxlhy1YKZtM3h
JHpEMwCWwqYNCdZPA5WJL+E1UWzbiYyDfbrzIwMg+1Ry4wsO/qJ0NyISjV4Fk2BoXKLH7ncRCES7
mbeOPaz9VJmP4JbgADbO2RoCdxdo4X0wWVOKLnElBZRrGm+UeGP8GiC7hadl4g2n0MG/KhnVOwwi
AI4kRb4wI6kAdpIaD74Synv2D9FsSNSPkjzvIz4K38da9Z9Kpe0Q4XaVneJGxgllXB/EsIefU9Y5
S7JRMItq42LlSf4Q5ek6SszsxUy78GA05AZF2INXZNUy6lXZp/nLMKoBSjQ7M8ubkxSnyYKclArb
JDP5mnf4hnvlclQqIKOVJG3ZStTLNoEEux7G8YuhYho1IDm1JDNtPzW5ekFeOfmatJRQ+gxGANAg
XLg1Kun/MoPsZraoXUVdQ+RRViOSqHtTTZIjZ+B8meRy8sy77Bs8Afe7qr41dVPdxTCL9Y1rocWr
6rlB9iY27ro4U3YhmZIlmHvjVc6lld8byVdFin/O4KeXdxN1cGmZlK+qXK/mfhJNEotAfkmpN3M0
iigs5IBcwJwGkt3trxA5rOS8QzD0h172Co8UQTCrpQo+aIUUcDR06g9P0U+kmaMP/P6iWQsU9sXO
MaFlUxo9Dm2gLFz+M3dx4NSrFOj40fCTYdPXQFmGoPX3WCxnm8zO7CPpxngVlkgC8BdDlEGjoIxO
tFnhWhiNR60YYAKpGSJSqN6+Rj3vgLx3yJm75bGHbTMT/bpbjQvN75k2rUh90f8xTY4KY4bB2vAq
Ydm7yGrj57QoguIdOT94tUcvOr9CRBTKNw+5g2Vs2v6hDovyFCsoE3rQLD8UlEc82fwaIHc4H+sI
e0DPUXdVXaKMb6rFS5Qlp8SMzK9JHH9Ppa58tIoi/6+tr/GJWcBS5SiajrrUZHyqQ3f7e6mq+0ix
4iYbnkDrOJdSf7a1hoUXuYyd0TowBuKoeEuCMJ+ZUt2c267Q7ntVQVqD/gj363boFj6so7mWY5wp
DiIiDCrjz1CMmlm9L4L83sEv8eCi47vyyz6/xGVUzvG5Ud/w1rgPBC7Xsbe5YRU/KjP/og2x/SJB
P5wnnZJsKf78qOsK00e5onjT5MO7b6WXCsWgh3Lq9wHjLzxdG97bQxG62bmTSb2LE30WjfKqGzFc
FOd9kRegwNUfAzU3tmZs6fXayLDZKwwtXFtxy84S4ji1SjstfybTrU5ZgJZuD1aYemyQ5L47iNj1
su7g9UZDVaIPPw+IKWZucouYWDtlv0Rj6qnWzTuBJBTYQ1juOPjRJUEauPdzRP6y0e4WUGjxVLPq
YmnJ02FIlnMkQIL+Wx3AqlQ94wfO2JfQtaVXBAUMXENL5W6ErM76r5CL+3174IIZE7fzm7vebhqe
/qMM2suoDd650d1uYwV9eq6gFcwyz0xfyzKoEb/EBElCPvrVt8w3jAe7u6AYgwcHSqfoHpzU3iCe
gMTPdFM6cPrTcag86L5cvwTZRtfc5NXJclzpTGAfIuyl4QG22Tkcu+E9Ld2TFRrFIx7Z8R6t+BZz
CfpxJT0DqisetRo5MGdUZnKMeXBdswVnJ38APP5nc+uTrbpb6lmpzcSU24AIQYp2Sxh61iLtEELs
1SS+d4rUWbLdQB7WCdp1ECbFwSuGbBuxLdwlIBf2Gl/QjRY2DRohyHLKXguXIkStcEjC/hLHeKrk
dlo9RZOXZY+y4qvsV9EsCQfti+pONeA8+15iPz9ErouCnrG28dQOZtqA1GbkTS6EGUUY16q/Nl7w
oLVjGv5oAVNsRcWsr6gLuE10L0+ODpkd7FzWt3sxRkXnOqZNpPjfY6IK98/7nAj5yrZL1St7wNED
E1Apen4CgQk3VttluQ8VceLv4o0urfQuzoG68olsHhzZw6HJQ4iSC9/NgjdyIQoLRY/ApxNrOxlp
m1USqtaDXVLFDpBm+R6ac7791rcSucbZqKbSBUPfbF2zGdj1HnJJXsF+s1Dj4S0rvH3gxKi6ypG2
tsjk4bMpeT+AnCaprv2Q8hrb8Fp5sZooXxR2M6KsmA+bUVPzreY2WA9Ksb9HKSVAzbBS9lqpBHg3
FfES0Ff0onXxMzoAzXdQLqsm0v0vA2aZnAwH/w5iBCtNkfobr2y1e8uPfI7FqvFh4XrfFtAN4lTr
joGgKeAl0u2n+mQ3sRTEAPm7n1c6FrboG2TjTB4M867t6rcyd/rX1h6GlZVidaBPQKxa0RdyIzmP
Q9wVB3hNwVyu9eC1yULganw8NiJ0xvLYIMx6Kd26vu+y6EGdZjmZFm+SGkMWMYvkHZlPyf+aGl1z
op7ArwJJzsUNJDUGg0WlGalS0SeaoWkXEpJTZxFZqRVsythfUyvQ9nHUQ7jwLGet5xUrgxxLi0pp
mkdcmM2ZXLbde+3l9yGfDnzzpGUURZmPg3m+H7Aw/6hHZTJmDfQneTxdNwZS9JWF+tmtde0lr5Vx
0ySpvxSh47TNXJL4pl1H+W91qWf+h2y6+Y93H2qDJIhVEPyT+OBnhrfSjVCkzUJ67JxUAduE1ddQ
YFItd0m0q7rSXUEOzh7djG2JribWtxxcoFfzJb7NHWDx4uRyYlvA9CBPH/PCj2d5ppm36YmMIpV4
dAy/cXedOz3amNgklVur8ytROx0bIPVxvK/J+H4va2XXN1n0XletPg/qML3TcRXYZJw7Nl6mhP9H
25ktN45jafiJGMF9uRW1W/LudLpuGJmVldz3BSSffj5CrpTb01VdHRNzwyCAA5CWJRI4+Jf7EI60
bytl+FsODztkUi47DcJJyYKC05jBTejLk6Cy8vjZwe1dX/bjIwSvnlPB5u/yBJFtv0pTOn9uW/qB
cnH+g6wMkLnPCyUYJwZKFCpwOhVplU8wOtI3gQmc0HnGWdtZp/2UVq8ZesNAzNIdQLH2xlVR41zJ
06ZnO7JbDpeWwpxQ+pflrGUncp5cP8wtkKT2fJYQFwmHkWefMDGfikJYE8oGnW3uIUuhDdQPAxPw
wX3CwpFJpzv0N5pSO6cutYdNi+zDC1IlIalsPvC8OiGpYf2QnXIlppOT9FvVYM0vO7VpyM8yco0X
J6uY6md3ul5FP3ohNq6OA/SqxgLUngDDwO775nT2/NXTOtRnYX48qlMKCTxFC7ZLTGUP/1A9pGqK
eytwga05C+XoReaXCL3zTQbI5kSKzrsBH5pslXwWzwWcON6VYvojAN7cmXxBwOOB9xiSF5F61ib2
mvdOJMLjSyeWrfWvTpNECjRIdTWZHl86JcuVlmXT5UqBrohnNbDZIgEAtBtML9/gLBfFX+Yu/AYn
TDsJI02Oc5V4THbJMrYBc9l2HMO9zEHWBpa/Vj15lxwk8lKrBZj0UqFCLBAeB+aq2V+r4We74Ny7
vhu3DfmUvWslzlJdG0l5H5rp19zJA+TRYKa3rf6KjGFwK6vkQRa9PNuSeE9On+rNVtf9Phf4o0+P
aW9MN9Jhjh0QqPOL7OH1IOvScKj2aXHiCeUOrNvUpyJdAMdZYJ20JYPs2OBpdbewsRq39RfZOvWq
dWq8p7AZ2wO+0cZrOntbNunsJ3V0oocmEk/ZQgIrzdbba3lqr5VZNzZKjx5QidHCXpB/X8tfreZO
xd6b3P5SlK25XR0wU95ZVffTWpZmI0D9LWkcmyqKSqKda/Cfj0H5w5gc5dR6k3OWE9xI28aOWp8v
c16EyruZ7Lw+rElOM51JUXcTaoJ6WhuBrmZKxiozRAw7ik5VEuVP1px8rJ9Z9Y2FlT8t8Vafe2+m
fsomEP55B8c27aONKe8ozqsDU393LYxB3duzxT8gj+ZVjuXDGVO78kXpwo1cZ05Fj9Ed+WFfpHr/
NI1RtatcI9nKjcIgzY1VnpreKeUjey2S+0rVpi+gz54vIBiwXsZ6NhR1y9zYOeZBr5zdoWN5mXT1
V6tL78Ml1zkk1dHOC+tNpGMCUNyL7+oAK3RPadtdHHrmY1Zk2AeBVfnR6Rhktj8LuA5vRflIMriE
RPjniaJ8rvnYVIBeSFYfY4q6c95UyH1yywHsy7JH5JBuXb5ORcuWkR5r4Va2DtAka4zlXWdVTKzV
A/6dPlSC7jaLnfTUW2WM9lrrvPV5s2mzTvs9L3scTrV0fsiYJAEEtDFjiIX3knfDs4xo8pgFa5y9
dFVW73q3iA9a1teP/ZJ8kxEOugOVNUznimfaulv0RprlIFTINGqUa2tXiybW9XZCpWMbftY7yUs+
xreGntX38uWDjQjrffaT5dd4abuWOiP8UPrVLwj4Iv79ro+nSvn6D/voLk56wG3Y+dHYqPvfOj2G
pbRKqI7T8+wdG0UT/SHOwSShETyspXW2JEbIsxDHum5rwnFaJ5hSgiUbgm1fIEkDOQUePrmJm9oc
XXbP8eh0Um9j86jaTWaHDWuA0bQEE0uQcbIoFXVYbxc1hLUYwZ0bmyfrF+yZvhRuqt/JEp4PK6NI
8Pska6PZRXDkud2sQ1TQ32Bc/3AAyj1UXqvcpvi3rXIYZreTp9TkIMaHqBtayH/9Dwul2reGzBrY
hWF6TYweS7Ymu0+nUNyWCSz02HXL28Zzgn2iifbQsDrNWUNupr4enkZdnU9Z3P+mzfrwNNWF7ifd
EG5tj12FinfdD89uVwaf3T7VEmVfB933qUEHLjfzis8jNNZC85pvGr/2Qq+cV3My8Zgw7WJn11X/
ENnVOQPK+5blxlruK6kd6lKTKKN7J6kfhIIn5YjrzE1QYGcuD7w+QSiWNXJrC09o4VUNP4XO+5Yd
mrj2vmLXgtCmoTY3rjN1d2yJ8Srt42ljWGO9xcfQvGt4OvkiwI3EFSAKVrC2URTqU+fRDdQ7Axjc
Nw3AzKqsEMsPnKpiwYP3qOq+Rkh8f3fduFzVomk3ydwnO7tRNZ8ngHj1bBtFcjMafg+hwzdhjdt7
bzwPhen9tAblgUXxvmN3fj05MBamVPe7TlsspiN3l5qdd1OO7bi3XeUYzCUeeRMs9qwdViro6tcZ
097tAC5uWwY9K3C03vUK/F4L6PB7n4p7l83WP9hyImfjeH4YRO4WuaDumAGLkWw/Av6kBRbTPEBb
yE5jGCUP8lDXqnajpED4lqpUURo/zl1rU1mldhbOBP9AVF9Ht7qv7aJ6Bnj7rDUetrOupr6Uival
DDXnVk+q9jxZzT1EACD9+ESyhPsjUfvipMbhowev+xAiTW9CxC7Nk0IC2tvMkZ2/CZuscdWrzVYW
lcm+cyuWh7Y+iNsez6xVqBTFm6kk8bpR++hG9/ozME0X/DMKV8GCpIw8zmo0m9IqCnf5JN7rZWNK
EpN0zRIiyyhh/aY4ZbEegumFnZHirs6SF2Yn7S3usfySZqEdhWiHL6rLkxpoeL4jSfKD9654QA/d
OI+js7cyM4p9ZNFI6JlA0JdGdQrEwzA6zrGa0+/sMRIhUEg4eDGaWZdyjCIuZh8YQwVjMWwqMstf
mMb0G6D3vNaWom3Ynq96Wn8o0Gfexl41+aJrFcSObKO4uZw6Zs8yiRmX64ulNg15Qbm64kfithKR
d8T8/L6eEuvOzbsdq88NlsM/SqExw0u678K0hvu5yytfL91m28RvcwPQN2GlM/VJ+1OYT8J1xEub
Rt6pDma4w3UGrSLtIZEkPNKR8Av2qojzVcXP+T5X+uq+WM4cU7vPeejfyCrZiBVovhMCay9ZBNyU
3ypa8z1lS7hsHeu5SdXhIFobT9el6MThTOYt/ZYohf2MtrB4zPsSm0NKVQljMw6xexnVUTnNywE0
2ftZlhrDbojsb9eqa9g11oNRzNYGV//V07HbG1C8P+ugco8jdlMHtw88KKFjvo9NLTyLOG53UWOk
t2wlTlujMuq72W2cjZcj7SFEeO/xZt6XeZnfoEfcHSN+/nuU5TH7QCl1q0/qfDfWXbkJAH889nOK
9LSJ8UaVPTSNBerAnfMHdK2T/WA2zSEJve5uivuYvFfWvOlBcVZrfulpBrZAK9rfkqY3fJB6+b3B
tuseIBWmDlWf+nWpQ7cji3rQbEYTlrK8MkTtu46hfbNZWOhqY/+Bu8aTxhzCb8kK3gtD2SAuUv00
IZVFPAvfwoE7FFFa3ltF3O+bqbt1+SntUt0Vu9ECK6M6LrkFO9JfVav9rtt58rOwz6A0EVjgx3xv
s/f85kRG5deD1j4i99Jv66wrT+7Y3HgJe4JBqLT3MIx6v2jZCahLbBXKJvtDxTVw5RXMSWzXLLbQ
C8ubeTassw6OZB15QvtqiulMDsRlo9LTeGRvW9Wuv8WRNW+Eq9ZH0pTOY4GJNNwKHpTs2rMibu2H
vO2TGyMOUZnLh+k295bli2V9T7QqhJbRTXst6vodPkjeCwJdDz0o3d89YHIrrcinxyk3BQjzRt02
xdC/kp5gg4SIeJk4u3WZP+iiLcEBtHvVCbODg63LAUeD8sT/Mt1NamffeWbtrWOxqBWNibef9Hg6
FRVw/DH2gmfLNNt7pxmPKcxUYYiVUbPdG45ddo6RUdyxg9xtJLgr5LNc2yKu8WcC+tUjbA5SxO3Q
NAL61fbuqkfT9FlVh+JRDUpSpp11YzVD5hvmIA59r4Wb2dWKNy9z/mDXZbyvPagdpRH9iJdnrpV6
q2pQKj/WycNOnmofhniYduOQFo+hLjzylX37u+01iHn22h8KWxa1GjsvtWrOG01L39ypqdZlYXj3
+XKAYC9WOia4+HwrurIiEaSt58apNlHQePcy0PNsc+cmuF1c61Dkgt9i8WBZRpFhmTXa9+5l7Mtg
ma3tQlANg5hfJyWMNm5ZFWes5bUb+IHMnwcjO3mJ95uTGt45NlhfR+3TbBgxplE6grUeLPcmODrY
hJwrCCr+jL420BNE8b2s1Q/FkE131XKI98WUF1sWx/G+YqWwNu1ef0Xu9JvRjONP9udmkMpMVFht
N0qWr9rOKzeC3DePyyycj0rGg9pUrIeR58henZRkndW29mInGKIGqVIgtVnwe9Wyr2BmsvXstky4
1Go6zQHokRzXy21iY3AqrLTcuurknMq67weUlPonq3Tyvay7HrTW/TOkdXXyag7wL2YjKBK27avb
ihZnSjP+MiDqvh5yy8AeNWKJChYCPPcuMWYoAhASwPcg5yn0WqzmuDuLxmAJSIbqKWefaQUpezzI
Oi037NUwd5CKFfc+MWLnD/aicEHwuyB0H0ODWXKsq99URZmOIE/no6nANMHqhaf7tKQmakUwEUy/
Km2cvQk1ArAOHGgBLrskwKMjqPQBuT/D9tPRbTY2GHorwnMnwyD2pFZjcYjngt9DpSrr2pl1tva8
4HFyxGNoh2e40difzolCgiXtd4HWlA/k06AkK3UBj62DNm4za4JS27zY5ZScR/IapEK65iWtSvfW
S81nvj/28zzB5oEO/idD3FnUYq5UsJpV3Loe2ACWBHHZkNRtcNthOLcQxuwoUjelI9K14+DunSKN
hVVqN8JMMOb7Sx1qHzs9w7NKFmUDqwU0UhQ0YOhUiST1VatgArxoBI64UJ76Pns/y4wq3SAbaSHz
JdqOfVhiLqc8ifheZeqwRTIfWTwLyUkF06hdrnnBWR74GniHHqaVgbbI2WpsXgB58tDVSsrPn8ci
M1jnQZtHxFH4ZA5WYzkPsq5zy6OetvMepy0dgSmYXX1msws/on2oFmiq1NMtu07GvTpNlm8EUfgQ
cde7yZmyvcLSstbDGTbatKQQ7kCwrgfcfXlNg9z0Kh0uTmK+DZD6ztHwYzJKNlr7qdp6LonbKk6d
Yxu0zMWWMy1FPudSKcvy0Dm37PJO26GPuw1pU7YoKpiQQsnegjRKf8NMYFFEUbovPO81v0uC8Aks
Srwxkya4s1W+FHH6jcUVG/B9A3i/t3i1LEV5EJ4OqtbyyA7Aa6NJHx37WIi1IjL93mgfY7OF2Kja
SK8EfMBIIqCcrHpNdghsXcDf0JTYr2byAWZqZet4VowHeagjKIHMtnpMotT3OqzhejZs9PowZo15
iROadsuGnn1KS8vD9XzBiTuaeexiMi0eGtbPWmS3j6IVKxWB1mfTGTZeqioPy0Q96Fvt1QCxeiJB
EFyKFlZEfjKJZJvrVdKgA4sDRoX8/w4Jpoy92PJ3N0hKnAOEOPJbi1kxm+MDPl/YsXrZvLO8wL1J
G+VLlJTpo4AhafZN+xxOU4NzjgvpqdNusWxrnj1DWP6ARjVPWIq4sAQ7bSA1E3TBrVUCqoK6FdwW
if1Dm+fkNcyT5hCrETtCXpi+2rBlNqZo471shRGBdGNkVqBXaMVmAq3iVHlSXVN95P0BjIXq0Rng
LUalvbJZaN44ygxgcLCMvWW02RoVERvGVNoi2AR6DB64/ZKTSsC/wlXX5PVpnVRtV5W83pXUsUix
RMg3AhPdyL66N4S7Sqv6zaVvD+iMtz15viWYGV67LWeQ8bI1Hcj9mdNcX4rAtHhhTaO6lcGFyNjf
HE3EO5frqlgEbho873eXvuMYrB02tHcy2Bg6fd1EbnBpzey2R98ir/eXvrFg421gS0j+CekcKT47
rOkOM569hV3x3YD0/RYXqOqEyyvok/hZaf1BU8WzojnDc96MX2BReefSLMZ9PUDeVIxR3PUdEnQY
7MEdUmL7Utdp3+oZPbVL1YBYwa3JZnOgVujcJqyYAZpHR1e44k6OUTRxhuZJEe/cYvRzpxBM8WJn
DXw6uwlDiN+w3n4vSE59q6oIO4jSsO7ywEr28egeu27O73srfenVNHyFj6wf8bVAddkbw9cm7bot
ufZpK1sBD7Q+e4Qefna0lmbzlLflcB/GrvGl/9bWebjXo1JdV8JqUAyxm3ULb3XXJmxy4mmBDJJX
4Q6ySSznz9NsOTW1vNb9DwEfTs1cq7bpRPogtB4DSJhfbP68J88Exjt64ReDb9tDkOHusJQUS5h3
STg9ylKCx95tXYjfZanhj4a+Hddst9bRl7lBO8gd2aOToybdbGCgNzfrxFaMuylQ3w+mcnAUEd5d
q5nwV8csCF9k0LU+M3ttg+u97X9qKMNEXdUBbIFrsAwhH8FaBx0z8etywcCC0Wo07QU+/DYW3fTm
znawnjtAzZNWqGdVJ90FdnrtovUC/73BFn0xO5EHfJXezzLDcvl5F7zDHZxRZKv26ywrc28zDhBK
PjXIYNkqeiX80ArZB/sVW7RkJci9XkZtW3eVtTPAvR5SMQmWaS6OyIW9HxKmCsdsOciza8M17trw
Ke4fhFyHnwHEpys5/rWfLF5jrlf6ByGfhrr2/cu7/MurXe/gGvJp+DZcgHmfmj9d6TrM9WY+DXMN
+e8+j78c5u+vJLvJu9SGqd72Ufx4/RNk/bX4l5f4y5Brw6cP4r8f6vpnfBrq+oH9V1f7dAf/Vd+/
/1z+cqi/v1PkHRpmh0bpIxDC1C5efoby8DflD01sRdGryNz3Xpdyb6blZZRL+dLhQ7d/ewVZKYf6
2Ouv7+h61WuMyr7zvLm2fBzp/3p9FjMsvYWZMDu/XvEy6uU61+t+rP2/XvdyxY9/ibx6BwfCqsWw
vV71elef6q7Fzzf6l11kw4dbvw4hW7LlX/6pTjb8g7p/EPLfDwWmvl9POPyszGRqb/sxcjYNiHhf
FqNhkQwwixbkDq1gtCxfrd1grbhtqe+yFlO/FufhnWyWgeMUgokDvHKCpN4c9RLPprVsDoeNaWbe
GcwvDDpZNcxedlN7zAIrvdJ3+mQ4a5NNJR/en882A9DLxa7tYuYmfd2kmxucPSQ95ak1zqniXz3e
dOe947XqagUXBEaCynGbfQviVjmYSD77RZ6nO/akyEepefkIKnNv1kV3i9hS8aiQfTlZXncv22RU
zS9369nNuIYWXjzKMD3FSiwi2XKUIXqgMkUqmJoyqgzIqhIMl5kAFlwuIhv+4dV1d7h3LD0gifpv
ruxNKC/pwfewMMjAFa44zyCxppWN9sdZljGbjPwx896brw3mrxDbxNoa6Q9CSvHeTfaVBxnn/RrF
qtNoW5qQd7UKRovRJOwCyFN5IEuISOm1/CEodd0z6Mtp96EPyNM/wz/UIq6Yuf5oqAKZPiTcsX6z
bwctdm7lWYZ3xYA76/lTPROieM38lO/Qpw5jF52GNESt4c8xZIQ8VCxvUYGyh921Tp5FmTPsoUH+
8aleDlK17k1TzfZRNsoqJxPbXJ3EodaEBWaSfUKMnCw+Iscv7Ma71MtGWS/PrgfgdfaNLM5SAE+e
umym4Mz83ld2a804WMdG0+F5lo9bIACDHyez7q3Q12vvV7VGkgRTI4VvLRBq0nb2uE28srsXodrd
N1rlHJ3BfZZV13rkt56tvMPBfgmVhxw48tY2w8Gflp6y7nINOdK1Ul7HdcLpch3ZoFbzV4zA252k
6cozdKAe3vm6n6i7iPB51erSdjmXnF3J3kUWFrRDt/bQ5YzYwz2qnWFk6JrXeXtUasXmPFDU5l/O
O81oVF+GB10zjDedptursB3ydZsY79zpVOk9l+wG7OjrwahaxDrJ5suqDyGfmdeyPcSxHVTTMsQl
1FACIbtLIjbyBasYVwuM08hZmwZEaTyk7ZtoAUXgEKn+lpeoAy1GCteIyNY0RINF7uuHT6CfNAd8
vpWVzuIWCv/VIgGyLn9hg9A0uinskJ2jJQPIL+UxZhcV4cpfQlAIaOEr1w0X0bxK6kkvcR27YZc4
oBZig+pJi3Rc1T4sCgXbuGuSdYTUe+SDFCyAg+TJWgRe81CJqXmQddpS10Pqxg6HHO1WlmXzp3FG
Nblr+yA8DHYrToNqDSdPsEO8kuUEFfobV78t+3Is1pcGkk/gAUan/x5hbsPGvT6gvxxW6+sI0ktd
jvWpLlrGC/TbT9W2Gis7RR8f+l8uoR/eK+8uok0w++QQtA9vmMtrhy3Am0uMLH/oeXnJiCBW/RDQ
kw/DD31chR3TPItfBbywXbGYzclD9utskqZy17JsHkR66fGpXhZZQQ87kP9fW9G784rEJ6wpDxJz
bsbK+Xoogva9aIbdqgcmcpKNsv7Sd4CN44dzM2+u3ciqB+uhqjX/onZrQjiEBiUQAzSNOAYErNUb
xWnfjKnPw2NXOOJUJAUL07itD8mc1YfUyFz1UVjkDtTRLXwZ0yyBqaQqTB7I6J5dN/KQt7LKjfTS
ZzIqkAdpNTX3Pd1Gr3h05j2vOe0OMqt+J89yfED1Oe7P13od67ZTrltoFxHqqYBqV9pYWTuH24bi
R+X1QFqPvwTU9zpWELG+NMemh1Tlr6vJ6Ha55FgqbMlwtesNRE3RnobWvFztQ32R1aBj8MUTs36Y
s7jekadWn7w+R6hSCewfOuY1UZ+L725XCL+B1H+P0/t7bGw486dY4XxtuExWo6ccamwB9C3iaJnX
kk4qwr2BXpO4NNd2TEYSpMN7XQmxqhxrDFaWHpfOchwRLUm9OnJX7dLSoGOmreWI9hjtZcjnLsvY
UGtjVN/pIVtLq15nuuOM9h2Y9WLjtggN86+zf9gRPBEtrb9FdoKuh9Vmd3WT4v2LmeHWgufyLGOl
XMu/xqrDbLFNA/RB0Rtl5Wi8kiRnoMX1ADJMSnGBEasGumqyVbINZKvjAnSQrbJv2bMPqXqG6TV+
wDi+yT75qln8pMjXk4GvwU9di7K1XpyoZGte4qHUmACaWg2VX6/H8D5r7xAqgcGznF0brnXR0gqC
Q9vZCWwFGScPAjXmSwPcjR8zO3yzEGyiXjvIS3waSV5iQu0ERWgGlsHXa2fLTYG+as81sCbDMauN
PQHHi+0xeYMHhfmR+hbyAbBZGCM1LHrtrbY0QFbV9DSVAn6ekmbshIfam1OoDpufanAOs1nFAJEv
7NJdjlp0RXMYyff+s1GDUUcbQ1Fws2LyeLCEa+20YICZDT5rhX7YcIr1OHyNqvkQ1mT7OzeZn8u6
9MdFGA3+XHmr97gGhUsUpEXmzjYeM7LVS/WaP4UhZascElaeOMnW2FQ/DFlMBRvFjOF25Q+2FDJ2
GLwSBL3TP6oIjh96N7K3eB3ZX5Q5vpXv4WtEBvDzUMWOtY1aC9FlE3UqsWpmq97JefKcxMaN6RT+
p7kypEpm4LOqGjdW8t76Xidb4rb50DKNvH5Wl6k6Gz57o2yf0sW+0cgyVHTM9tipQhG3v4psioZn
eZgL5wA5ujrbCq6EDFTuW82NH+XBA+BRpWDxZAltC/1cm92NMZgYwORTPu7yXgw8ZOkw8/t/dPKs
8xf7pV2JFB0mMZ16rLreOcuQSQ/Ere3Ou2sH3Z7TPU9QWPWyA1Rmy++QT7/EXK47p3dVWUaXQQzk
He+iiY1PeRcOMHxs2wNrJWPlAdR0tgbbJLbmMvysuJU/4orwpGRrNcEmpexb8TSFje7HAuNbWTeC
uD2BivrhLXqvsqouTaSCcvXsLFUCdPo2bWxmkUuxYtH3aFhfZZsMNxN4pF4OZadTA/M45cEb2iHi
xgtDcTMFIyh0eSoPPN4VBV+LXwGfo+pfLTJGFoOyC+uVLCN1Fm90ax4uY15j8jKZAv/aW45rNdP7
fVyGkOUqd55V0YS7TyF2q/JGDb2XyGpwUuk98+gOSgx2cFY5lYdrWbbLSNnsIJX1HinL9jXy0iRD
2ZCYfC1EZ0QGyTHk2fWSeBMohv9vryYjWaNGqA6CTFT1drxzEBhcJ6OWbmRx8CLqBmO8G9zZWQk0
KLafGgKR/YjYbzl8ri/HY1Tl2k1TNJmNnQqDjO6TPlXiNtTDDnBS7mw9VpYPiNo3q6CZxUEW5SHt
3UfVHJKTLNVJoj301rguMBC6K5eSZ4bhA8TMa5caFY5z31v7YGrn2Pf6DpUBL/+mQf+OfTReZn4i
OmJ/svty4dGMxLaNc3BKdeMD7xEPjaNGTxABwFUGT/JgJHYHgsgKjtlS57YAVedZwdxlKbJb398V
oX6sTe+9gz4AYbDwkZNVUNHyjTMPyMYu8WBvi9NQOj+v8VADgXfZmJstAfVQT344RNNeFueu6gGj
2bEvi4qbGY9F9SVPs/eroYpUk760nYORdSmom9IgaeMuLn1oiSb8ZUm4RmK9PMu6uLQAEV/L5sGA
KIdWPwHB0klGyaI8GLGdgKMpw/WnhmsR7xZzG1k2GMEvhubikzMZIVYpLptNIzr2FsDHdSfaecsu
PNL1bhw9qLG7SqYq/1+tsq+JJY+MzQw3fJL9Ifd/7i8jIsRpLxHXK/y6vmy8jgEoGC1fQOgeUv9b
K0LDK20wjFzZkHfOrtJtYGaECAlY4vemS8JjsmCsVzK6t2PHnyJjvJeHDtXUcxW0yNp3031hQ/LI
kyDfyXtCYhpLBqs5XUou22itYo2rVH4cv1rl3eX/pjUjJfahb7/0FctHV6iptWevOoThlEG9Savm
CFwweRwBwD6OkZ/Fy4b/UlOqiXe0x+KnbLoENUG/yWo33lz7hKLMVtMQvo8jGxAz/n8c53rt8T/f
Tz/Mqm9YKJTVmWWcylbfDYluHbrAYL6VDYNxmmqGYeqVGafMNpLjCAUYV0DjJKuEbL3EyPAaUs5G
6zy4JEsXGSnHlkVlxD1iXYcIPnVpPW1kpWy+XFGGj5CQNpCvmlXsxun7U7qawPmsKtOY9nhibHC/
i02fpIZ5jOvcArrNM78LeeVhMUHZk8932U4uZ3I3Vd11+/d5TTDGB7J8yi0/kPDO7TN3O5adgdbx
n3Xq0oD/HcycRr/UFyjvYOS7hGBL/nXQreog+8sq2UHj67Pmm4IsytJfNoghd0+2PinbJB/hc4jq
BFaiPs2aVZ3+XVE2yJAJVWu7maHW/udYOVIWh98cG0W0xn6qFEPx5ZkJaOVyVix1VaZg/ver9e/j
sANVQAWTzHSzzSdtLFnUgfEqRQxgdpnHySp5aKIh/GDDnQEtyAID2bY8PGtOWL3CNV6ZZg7GeTQN
AMzJk7FUB3mfHifW0r4sWjXUezSSFADMc/mqayThyQIhOLoEM6O/jDEzp7lPnOgphKz0yiHlZ2sy
j8Hhws7xe9uVlfPYBjbeqddi3bSHIUTQZKe03qU1RKzsIbFN64RE+Hg/I5NiTUZ/gwjadB+YHNpY
QQW7jvW1M1Q8vMbETk+z+95B9pIH18guXWVJ9h+tNNk4QGnWlVtn5Dr7aVdqsfFQQbTa9BV5MtOy
sNRb6gLF7PyqtNtLiGyYGGCFMltxrPTpjz60tCOpYeMBUdOjmkTqWes7N/bL1wmu2EO3NE19p5w1
e9x3huPFmDzn0zFV9J+XSBOyFuh0s/TlNa83k4VofSfAYiow7DeyPuu8zq+x+NhdhrrejGyWN5g4
2eVGrsOVr5qXOoci0UMEE1jYGct60o2VYQ/UH96WwpJ+da3UphncrVwvynAw30QiWn+JuQ5xbbjW
XYfB7SdZzfxO8bofv5BCe4VQqTx35WTtyt6s9l3eZM8o+X3XAT7+/q8BY4zhRROSlpFSQJMKT8ZA
yEuKAaqRbaztOv9YNJeiDJatMvhalK2f+pY28PQOjLUvess45yl4oDFwv4Jv1YJjqCGXDokHla+m
UibSNIl5JrdrnGV0O3brtDHETdn9zErLPEZIPN3AJOVfVSv4VMIMLRtExKjFjX68ISUkW6clRJ7J
Q9NCkrq0fC7bcWcc7eF3LM1seNFLnBxOlkki9VCh62Myhci1h+mQQ4PmYMxapOzHmoT9zHvEH6y6
cH9mmZnfgAauSH3GeX7TgojyUyfQfNmpdTNvE/d9zNyqcBTzjFUvrHUxwQBcfO6XIqpR050XBT1W
8t57q6UOzcOMNcAZAt4rq87ya58n80or4+C174EjaUM5vQZ1bK28ri1eAwfbwbIMPVwUWmWlWHB2
ewNGE9sG3lHDi/nC0zaTJLgUNSn1gFrNh+K1VfLq/mnfLAtj3xEsybuF/Wn0wGOMJtaYK3jO2V7U
Ttg+A8U+sWd4I8J6I+tGIJfz+tK8dMmHUts0ywgmhK6Np+nNxm2Uao98irtJoe2+6WnypYVi8KAO
tX4n8jpbyfoiH8x1rgIj9xZQL/Rnpmba12CuuyMfQItTSZ6+wW5rV23oBbdgAefHSukeZH2o5/U2
C0yLxBgXidtu25vAiTp0Nl/j34woGX+IOcSugMfaw1B18x73k3qvmnn4yHIQDL1d2D/i3/QO/RMZ
ibzZ9GAnyMK8z6zRm4T5hKfjGgmLDA5URtao4TF9JyuhGmSbaXKyM2g8566oFcVXQou32a+zsCBV
KuviX2fX1stZMpbnvkAcKw7th4jZ64HvonErD5DYzVsrCXBtxDlw9alBFqckeKiq3D3I2GsEOu9k
wiwwp0MWPiLuVzxpTZZsAhXYf/k/rH1Zc6Q6E+UvIgLE/lp7uTaXl3a3X4jeLmJfBAjx6+co8XW5
l/tNTMS8ECgzJardVYAyT54j0DiWGnW9dAc//96N6XJy1PgaQ11sPbXZxwihSyT/M4J4ovI0WRYJ
h5pobKDhowTV5hbsNgV+RYbJLxGpivPQX7kmOMFmyXBOmxP/pjAeo7/BSNxDCM7QfhVqB3nDPMCP
Jm9PyqhbNIXoPc2HaXpt1IDHg2hPnZbaZQMSvnYT1g8KwMS9DAy2Gafa+IQM1hxho+lnUSgQD3kp
WqJK1Ictza0OIbmvKD1bBzDrdg/gUVRncJ/v7BIfe2lWqtq4iskVxdLBNvOvoLCzDjRq+mRCT+Ww
A5+7uMfmcjlMLcqSEcTcSCi3E8jDVTayI5Po1LPPyhW1QIMeFdthyKmsqMs5YL61CDzPPKFBcZlz
azAek0ipNVj3Kw+dMqDFpQP3TPPOcPUBWPMCdxGcAlvrMLQU9N8K3BtRKdAeCtc97f91WsYQgWzR
Dou+10aN10Tfr0H25aKGk7vY1qNxofw5RV25uUl6TsDdQt2vgVag8ndk/131k0LK1B4PueLOYgIL
x4oCyXFbis7iTGzT96V+C8uCixFahUi2oFxh6aor3FXXeeW9W+fYaDpZum1Zl68ES7DTNHM0zvcm
dEad9pusi3DDBnOCFAH0qUm7mmxdOEzL0RjFlRz/aTP1XHT4oTX1FkNT8lbIZa9Ga0WFxxtB9Fy2
/FDH5FAv2kRSPlPVcnbP3NF/ns/lTceGJN3MOd1XvbcZqv45SFYgv1y4bMxPUg0DX2cGWj398o9h
pruMS4kMXT50Wxq9h3b6PkY3s3c7rUgjslPEezzZHS2Q9B5Pl6TQ8NVrQMBUa9ZqOlR15K3F0E6L
m43ONH/miVUhaGwpxg3AS4h+/bd5XSDRFESRMmsgpSUzf1012ceY24odiNe2qEb9gF6Cd9c07nn+
e9AQrFdoi8Yf4PYvQpVtDiNTUPq4n79PnYfk+c2GjO/XKG6bhcWkuRYd7mzELlAL+wcA9cMlBrQY
GFZrQRwEIm6Ko+OAJ5SiaJIfD2Bf0FTmf07qRHZ6K5VYiQWlb6dEu1udKWhIQYZ5kdXeeKJxDHmc
zaBQSiSboWM+BqLreo27lT/PJjdywhYqi8i/AXttg3go/emg8rY3SmXf02HqBn/lSxGvb7YW7XUo
IZrxoihNB9tiSLVLLRxGB2SrwbfaIuddjhEYHLVwGPcyG2LUrxTwwdwP1gZ0tsWSbLc1kJMD7kn4
/rwGObzSCk8sxqumvlT/fj2ggPLNNDnydwfeOb6j9Drsb4s3IX4GtdPjyxeyHRiUQAmjRVtBathe
bVahz9p3LqKECj20JdurDiATBdAh9T+aKFRPBFjZnSf+utZt+V/XUlX3OUxS6y5gfOF7rnigQ2pV
ULy3ov5N16arQIrEptDZ92bePQxDEd4PBdc5KmjJyBj6qpGJ6HmMxBVq8aX1Fu2jHee+wlbm9+jb
9WiGqdcnm3LG8H7E+jTqa+slKfjLmCX+dZR43Wsym+9pSK074eQf0IUmTtTDU6RhfE2tAw0oiIOZ
Hr2MzlOi+37Ijuhomw1ATbUumsGWPaTzVpbAL4dmUAw6kN8udVtKX8pHEhey2/gwVlfxa9Siz0+v
YaLz6ihxmSLUlS0zKjexyQGyAE7/nhfDuZ1ydSATHWqwOm0his1A5ogwZB7BJZ8iznQBHsgMv7lr
Rif1oSQM2e0dbSUyesTRKR3A4RitOsuyFrRNIRttS+jsZrvN+M1GCzio+i3MoOrXHA2ggAyBL+wD
aRiaRf19a+aHmU4M7a5vhGGVateuy0CROUBccGOgf3LT6gLplNXFBm0G2abR1dSbV8Xs+2gBQYOS
XrJEn5K//g0mT0Py1ig5zt4bTJ7g9KjS8nnub455Ke3NJnyToW2I7Ba6iKBp9GmqwdQVWWD0DwbL
/RT17BWCTOWFnH3HFiDJY09N0YYPivEtmXkBIT5bog93ZIn3aaxMsS/NOluR142FsY7DFHU0fYEI
2sfzBeYlR/+3C6CY+OECSSCCDahMgXpFm0t3dHm2xBBpFxoWLgB9ymLLPBvuQOAZHPtIJSvhJsm3
Bo0cEwP/KYTgnI1klQdSiyp7Ho32SgEAUPogu4jty20m5AH5t8bCJjiMnM/5VLgbiLvga+WCtT4f
C/DDaMzKoMEutwPZSgivgN623N7sYdLKTQOgJPJcEAf7bSoNDQJT6rno04Ve1PvC6iFN8GVy+7it
F73Wp6CDV/VIVNFpmwKC1enDzU02NcV8NUkkgsjx+xLzOnWLQjGy0Cubtd7xdpD9IO6GGtCld3sM
NNLRHkG0t/r3FC2HwyQ+xFRdMm6zLvw2xGN1BlcyO7XGhgaghobMs6d1ncneFFuyk4XOOj1HZoKd
8G5zM8cQlASnHYqsvyz6Yb2b/ZdFYwhiDaVIAn/J0Dml9xS0AXGjwNuOY/ZKptvht/0HGoU/Q/QL
eFo9E/gytknSEdliPbzF+nq1hiev8w6IvPN+ZmjkCoCm4JDaRYOUTtk+ihwNfKYxoRmlaHzwCDf+
k/LQmQ7Cmn8gYRc8W7h/IodnRccpbdsDswGEhH6R/Yi/uVxwozN/GN2FdL70HLdhb3Miy4iOIk4g
zZ1Vam1JtVRFhV0xMtqvHe7PiwEkLpdWDKDzMGPsvngxvQof3A/gi1TLXIDL0ZeqWqGikl4APR73
XqCMLfNFdQ2ssMHOB31Ydgi6ZU0ephJ5Pw6Cff5tktW1BthWnerateA9CBTz944MVQHVCbxAoj+o
9TeZW9qfsnY85yrIv2d2hk5KvL09gF+zRY8pIrhh2p9aOZwpf/a3iPc1/jMCTWzBskQX8Cros2fw
UhT3BHTo1yaqW59cJVo0gPEnAlRU3PTuRnBszTCHorYB9YQaxsYewV7Vg293W9vlsKwqB2rbGgmR
lsm8KM3vVrSoAlqSFiUMBRo7/XnR3lL9OoVoCaDFeE0xfXkfm015hLYBdiAQJ5uHJFJPvLEWTMid
gGFFv+6QXZva1CyPtMT7OmSCoOfSTw0Lf2bQ93sAPaLxCiQf8XHyWHYRWkiv57z83nMgprowfFWT
Ga1ybLTmCLczhwUHSCcE0m7jiRQNVO/5VNABiEtV5xYckJFTlD+9GV3wYEPm0sDWhWajaNMsGDgf
9AM59lbVOCG9poriUtTgEiVd875JRwCq/nS0noG9hHbEyKjNM7IhxLdYO+K0do7MBg/xaUSqqqiE
KR7f8jvS9ovNiAI16d2tokGZX7vsBUqhxXdk+sxlEqrpbAHfdEQDOyjC3gLKIVm3uQE8n5EGW9X1
G9fs/IOnItdfIV2SbUoQKQJlBI15cicG8w8J/j2gH4JeZY7Wu33O0MRO/zLArNc20P8v/Qimj5sd
3DhrJ8/4y1/iPW1nSVgB2SjARVaB3iPPWvxKdU6SxmYQtwuUjV0I2iF3EdbWuHC8ooNkbGO/CFRe
2g5JSCQHzrzt6wWxbIJnBZRWBvgOaeh4zv+e1FgOwHmlOiFJVYH+Vh8M8FQCXgj9jG7616YdKWTK
oAgjAXsyvbUCu3FtBc0xFUpduT6Uo7sWdQV2dz2iAwD/TiLw0qktYdGblx61YhqB0hF8HED2QRI5
PtxM6dgWBzmYX8hEB68Pq31gsm6eKZKW78vW/QmJnv4A7k/IGPVjNkActOqXIEJ3UWOSNfLt2kge
iqSzOZzGTlz8LHPTBF4mG4/YMlnrZhrkgrCWlkT3Dd7L4aExxdAZHcCSBt6C7Hgzg7437Rd1379N
aAUktpvJvGTMh5SR0YU+7skGw1+ub6O1auJglWa2ehIDRx7VDa/MBJaLjzXYQz3LOJBzkqaJhkoI
rZM3AP3TDqLV0ZK8AR41J0/5X9FZrJ5ccEE/Qg6gatu2X1atcWkkuMUosnLRnd2o0tzTOqzFT0e4
Uq3Jy0Qv7yz0u4INE58IOI70PmX1HS1LEUBCgrDPaB5olJQgosSWsznSashZ9SCxbxRotDzojTrQ
w3OtAduwibPnCM2sKHgkoImCEulO4ou8t0Gje0JXNm7NbVw/NSDHWJgSymwV/mgREj4x5ILEyozT
cdfHJQAXOqeK7bS1TBLegBUPw4JV3F4AzZCd8FACX0vtoNnGcPxV2qXWMo+KXwK5DxGAqCk2ZtlA
BViX4Axdgot0aS5HDigcxu5MJnJ6AgQ2ZujIDUWQw+tB5ETzyXZbxHJ7YHSL/kx2UxgSkjTQzEK/
vnVs+6bc1Ty6RpPhgPqLKK3igoHIygJH6hSl3ws8y0Guoj1chDiFFky28aAdvCAjuJsRTqdzKKgr
y3XfoywFeepVGL7wqlOXWwpAGQ7aAqLE2FHigByJcEYIYYt2hRusfU+OnAnUvCvrBQQZ+Z1fVSVu
fCHbOkUfnusOugaFm0BQIZqmpdn66Usng2rhT0X0tQmas5RIyC/G6bXGhg9/1apDB8nQ/Myc4pMr
s/K1N/Bfi/5l9Yz9QLHiZS6u/VAhIeC41ing47RTsd/fNWYoocrL/rhyNTofr+zqKxu8PteqQp6l
yl9RtP945aHPPqV1YS7T0hkuU1JuQGIGNu7JMbZOpYyvtsT3POwzBjLsNliD4j88oud/uEMd3dra
MjXvMxCaLX3R1J9d0b9o0Dbm/wNqI1Q6p+yrYRnmSzz42YrhR38f55GxRf92epdkqTiNXTqt3XCq
nnwegTCaO9Y3CGm8fQwLH8OI4vhbbyMJ+NvHUFP4x8dInKD65WO0eLE52XhPXvYjfs+NhHwFihDF
E6hgq6vd4baiR05o4gAsX+mr8kwmvG2JVSjsfktDms4nYJVo2NnjPB193b5Y6qloDECPOUiR/clJ
VoPN3ceosoortloAJnTuI/QE3Mch1kkYiCAdyNbGsUb9aq4rkBw/AmFUXL3obTokwVBPTFxkE5ze
PPad83YQ+iwD/N0zBqBL9chLhgm5ldxG4lR7QM4D1R7L3JtgqVyRroNjIbuAEsh0BBssNPXM72SG
uiikYnQU6dRQVDkpdawb84r3lmiZ1DX4MJV02uOgGVTowLphwPsxyKAT0D/ubw5IIyDafI9WY7uu
umgHuc5+aSN/tqfiXZ6B+woMEwHIUIGzJi84r8M9Ff4KNkGONwC9rBdF6xk4MEnOF1Ekg22VWK29
Ir13SxuhqRBsSdidxOLpjLwMLG6LTnubDtiZXnZQXQdJ2GXi9hMjllo9Up75RBS25NOjm09Hmu+R
v86DwPAcWdutjUYywMIi6ap11oFDiV4B57dBMo5JDZ0Q/bJIpXI6zNFOZ6PLF6X52yFUhlqrGm+/
knu71DFsgBQS9Qpg16rOw+xFJW2NVj/YiZs2S0IwWTT5bA+UZhgLIvWq7bd4izk/8fomcQ9D7mXU
jO106DKGbhHZJ0i3wXbzxjqu8LsJYAfaLZZ5wc+xhQdX10l0Wih//ByGUbwa7YLdUXXHr+6nSYmX
36Kkn+ra4l2OHfzVwH9ab3soXASJ76yCkqPAqYVZpS3Ga6PwX0pljYFhz0bltdE2/GvumPYjWHbW
Bp430Exx+6ORY79GSjUst/A6xziaiLSODWRfSkDTuTiQt8vdOwXaioc45g6tQeYB0qJHXmANWtJG
Hgx4pKxYFLzKoGDV88daNQ3odwBUauyEP1Yg7gdZS7CcRrDPLht7gKZhFPmbxvHevBm21TSVTH+b
ryPI6aPBbu1Ckwa9A63f1fqfImYCc79ymiP+KWLmLDdd3h7JO+nKOHlRHUcwB7/5zUu/Jhpyn32c
+7dg+q3hrpYd5aFM/HFZeqHxZMTqjzM1sjebfD/7Lc5IoeU+inbcijKzD3wMQLqjv7TAQTyoelSP
7tDZh7pXOVQN8eVsQfdtY/fywU5f5ujfeJmCC3QaKumZ69rzkSACiclhEpwdFOu8FSTh7QXZbo6/
DZFLYM2C5t3cdjl5q45DIfs3h6XXz/HEXXWBDYkvw+IXOhRV/oT+VR+Ix39NdAZet3AJTvl8XZFe
JhnrVIA2xQtAgfZrdMIBds+9bzezreLkdoXCr96u4LvAbmnWuHDJYp6vacYt2DOKx1gWe8MAyya6
l9JFU4zppoPKJ7TkArbvJrM5m7rSa/AiPJg9IAa60osnrXgQyDlBZqGBbquOIEchnL2FHrJ5EtqL
+5WAuJmypugMOdJuYeRh/aWrUY50WcEPRTTUL9Ajm+2tgkoRBImcdZO1zZca76qWVVUPdhmBrahQ
QBpr+6CnowMqvk1vILn6GHv9J4hcVCto72WP0kS6hc7IJrVNaRud/f+JMyqkF0oTXNPjyK1laE+g
29d3NHc7Dar77DCuDsoEZpmsWV5Yy1HijlJzG/oV634CCXYIER4DBHmbVqTWloQuJt8+u1ZlPmTF
mN0ngv0gM0UFSWBuS8dRn3WUGfpbuwAepjKcR7xrlgfLxU0A9Xj3kWwV56sRTY5X27XdxxRCzSsf
qOstRdAERyHdqQVgH8mmJwwe2FvnPEDA4gQgvmwN1m7+Arh0u4+Glq25Tn35sLud+9FeYVv0quP/
ZpdTDvXZJlrwkffnrJTBJmNDta5KXjyDxtDeQZcyXPKoK54lb9G07Mf+wggxTKcISYka9JgUbNng
8xkKeSZnVqfTQwYSshivThI6W6sirtgT62VylX4nd0PmBSbScF53V+NhmS+kFUd7x95arhDDD3IY
FeiuDgUbu7s5HLJ90JuBCBXQUw1YWKZ6PDtJ1b90K2905ItpiA6CU2O+oGFc95ph0oAMrPZClbSG
uAJaWWhYjFAwi135iMp0eA1670Rm/HXBUBQD5F5nLZYMoIJWQAhmR17fUq+Ro7pNlmN/d3vcIjuS
q0WCDAm0AD48hulpe3v4RuNaN/V+CCAfJwUWOCfIvMzPaprIkINOQIZ0dMDujj2kJTeDrrIV/dg9
JFO06XoeX8jUmwH0jnn7g3xkuk262X6d1I1Tc7B6+YPi/18nJT3QYmB7wEfrRYA8qT9ewjQG1KMW
0m6+qTY+GCneNh/LqKueyiz6x9JvXY3fJosAL5Mn0Ana89D7dUjeWzAyVuJ0G8oMHWdWHjer0NhH
ju4sHu1guscopj7j4a8j2y/Lhcy95gGQELZ0C86uAbPUBrLS7RFEcMOdFBDLCf1AXJBftlcGABPP
UwMhDVU17beg4XthAW+7qADnBj8BhEIL+xuUd/hnj/lsmaHcNi85GJr20S/flpQTAEu9dN+WREv5
McZ3N+mE/GxUbAA1I84UevAW0DmQn0uBa9KZ1La/xlX2BJrYEISly7Er+Ia0wSKkVU6eD4qLBsTJ
axq2fQuhcChyklIYaYbVBfNP73aSFvOQwMDDOEvxLngKSsgGL3DiRHj+LCDVMZ98dP2PGBOAn7th
SuxN3Nv9ik9+tE/CUH32IWfdy6r+JKwqPeVgiF6M0PX4TGFJkhl7cARDZ9PxFzUbwl2asWjL0ay4
QmOys05kjf/rOp/6lV3l0P2gseqcHrQijrMeISoEXVBvWtumvwWW6UfkqnhPvPUAXXUXOnu330xk
n1xrjieKezK5GjAywo6narwnO5nI+X+1/7Y+vuMfPs+v69PnDAnR8b62ZO4mRFfbxjI8B1/Ifw8D
iGwV6y99mYH3vZEBShdl+q21/ShbA9uO/E/bg2RET5hj7CmF0EvqQxUmxV36z6Vulvfl5ukpKH29
sYBCuFZDcCpXf4tEvQytIN+QjbQTejCfnmVuLuyBgRcbj1Lbia09SqPmjBuTQe4sXBH0Jx8s889J
Y789gNP6LWyGkemwsKv6E1hDvOfs37CpG/9Y7dcwml5FMf6LPXz77QkbYygwXbrahSa93fjXRCTO
FWhPif5hfNEr85h3YLagSOHY3c7z7ABciQybEh3fTgmoDnkLrluKUYbrLVoBNB1DjWWO0VcA+7L7
4Qrmag7PZTQdQRtxT9G07BjivmXPxSFTjHejD9SKExnFLocO5iezRkki8qP4RENQ/W3bokseDSjS
PRbKXind45rlNkPXk6gWNJwmy96BjNmcvfnIAYQZy3JHXlqSQ3DjREO9pMrByUdLlqDXyfu4O7lx
BFoUI0Sygi8Z5U30QbQFYOKQgztSLqWP6wmaeEm8oaGVcXlgJjSLhoaXTzHqRo9OPqdSKKBtQPl8
my5EYy5Dv19bnQ2VwjgNr2ODVjWm1UJrOYB2wu8ANO4HsD/8GSGD7tCOeNT/FgHkFNLiuuTxlzV8
7N9XY2JDHx7vLAVbA4mDlIpnOzhOmnZ/SI0NEenPttkPUn2Q7DctWGDd0rC2buOgKsHAaoo6WHP0
aYiSyTwkhA1harh0Z9MNU/M+idA6FPVuohGFvk9kaEc48hit1CmrLn2eHSA/6D8CGuw/+ox9QhtX
ewJJrA/J8iZYI789rsnZ+UZ4UkhZddpJprLMz5WfM7DSYnaWuOkaLfXthqYHprCwE22/zbP1JEhp
bAHvT+7JZAYDXqpA/LylTzAOQX/g0ANekJfWYKjBlSYbrmSStYEOIulnO/oIUNdu7lzmmQCA/PuJ
QPoD1S/jgSydWUD1afoWpcmwpwScAEHudmr6ek7gycTuznjQXslJXzJUYyH6nvIrfcF41qHt49fp
oqjrFfcY6JvLLNgneA4Auxvsu7ApnlyWlk8F3pPsMRsvcWPjO+4yZ+kyLnbkBEJ62tkgSljShPfp
uF8VIHFV/jrwqvRs248EmmB4CK0A6Z3AvgO++6xBUbmVY/INNLhfvR76PiAaCfcFhxqjn+fWKyaS
nyaq2ghWbgrQTLkyzJTtXQ3Bt4xG7VAWtzT0QlxRF3YXUd3mmwCsBRIySJ/7LLHBdpqjgpFrJSkt
5aLtQNayD/Zf41EzPLGw5f0ercsjIKwZkAo68/dbDrD2k3ppJyho3BwfkoUtZQJ9CVbNMsE9fBgq
cGnI6AoVr+jqWaiy4PU43A6Qsb2CIwA5fw+tXzIIjxTBotS6H/uvk3LddJmH3NP04T8jX3rp0tXs
wK1ekmJpDVrSbVpo9ukrNAND8raHenc0oOlN7+xwX/Ig4xd3exq2zFxxsMI+J9h54LXlzzB6VAwu
FLTDovtrWKNXIyDze5jex8yrkZ0uavSOuF2UVusHMCoPmQRwAsJk227KsgN0wfJDYRnOVgGFcOGy
Aoy9soLHPkLqumFu9YUl/EvCZf2zSaF3l/kjX9gjINAtr372YfNFGbz8UjRlCmmczH9UDD/m2uD5
BQIVb1dprPHjVTwnSdeog7WgP35tbPONNQZK0/IAzBZxxHwwQxtyppX5m40maQqOILYgsREG6xy5
t0eIxFR3Lko2EOZxnUeyxeJzJ53hQVp4HIQuZIfbCVxYt3hIXwHSKEy8pbZWe50PL0M3QbS0cu5d
NXp3tn5Z9YDd2FiZSlHGnsQFxfYRaNdfjbN4PBltHZmunbtRBMGPKjOPJlhObie+Z82W8N+TX2Kq
NFSfkq55pXdkelumF2U1QGxeROae7DIMLtwOgH3Ipy99DNmBW3qX0sDa7jCInTtevKHOAyU/1TGU
KiAVYa0S1BkhOZdOZzsS5pIC3PBT1jXOkpdoVm9FnC/FZMabKXGdswHE7XywQsaPoXDWQxEhvUUO
CpGQW1qW+JFtyDag/29lukkMYbpeXAYJupDOzcZNVQr8/ZrKQAJSqDu8NKrPYM/1IVHpGne9HjK2
acLRf6lBXnNwA6j3ca0dbRWTv+wFKPwn3yjBhFX/rJVtvOqTIKvfTizw42YCgiCuhepiaeXWpybo
uhXvhXORFrQFsjYp7lAwAKNDNIXrmkEVIbWicpnXIN+JtTxdqc/6AGhvAHkwNi0U/dLRtNb/HUOB
dEhTsJ1wHX1bjM548bUsuxDbLftIW86h4tM9M6YjyZBlKVP32kc7TPK1DN8WvTl99/2veeBDAcv9
6Ly2kGVYgPiIP3I7CjYqAMZGgsbwxNIwWfeNsD5VRv+1qEaomSfgwcNb3XfQPduLUU8y2L+TAL4d
T2joScGsaZifpnGcJ0FWdZ7UVkhoAW5iREN2SBrXWOaTTJfIOWWHOBpB0k6eLkrV2ym5psxEAsUt
pjt7RAGt1G2VlYFG8MSC8Dq0wJJjGIFBwyhE+2A4ab2sasFfVSEvvoter8Ugvw4i6H6iZeofHrjB
Jz+3wcMcjM4l880Muk+C3+EvW58yZbO1cAL/kaXiJYni7aTrR3SQlQqBreHoG6dxbqNcnLnjnUUV
qA8x724ecHVHo86E4nynwmlLkKBqhE750CKjNyOENHwIlCx/twkPDBQkSk3BFDe+zyXUEa1Hcf+5
ntviHT3IuiP4N9CeYvrG6pZhGRzzCSzpwNzoJE3pABRYuR6oyjQ6Wh9oUgRtp/XNNqXh2TJeG2y7
75IgrLFLNo0Rf8N4NQ9HWXgXJYsUnbtJiHQBiJMSfSAHmOyihe2WfPshGm/Lq1blw+kW7Pqa2Dur
Hz+EQcg9WY9u0YIL/AUEMeFJVLVrLzrkA/ahHb3UjEVnJbBvWQF+v/FsMJDNIei5mhZpEhm4u6hi
BTwRRA1u96eR5TXIrNd0Y+rI7qjeOZd5V6ykDiZPlKMCtzAFAIKpmIN/u/nR6gWzLZAtoi1dsx16
mh4xZiX6MunUJOLDm4uM0kodoPqAzdBTSAPvQxwfrIqvKNBNLLQH2bVv75kjZ9u8gq3qXQuZNocv
irqA3IRlOfdJNjU7N+nyfWm76jJBCBIacWnzZYTco2/Exs9ANjuvYv5r5xfjkiYVXtrsZG6BeSTs
1cXGkvOkwvROdEdwym6HHJE3T4qAa7sPU7VmUOhbFLpTwdOdCnSox2aJpFV4sh1pAVejt/bg2uCg
v0LrAQgZ3+KwawJziagb4M2R8lm8TzarRG6hjwZ5Y5RzLsAMj5cik82JeVCoF6zwIL4DChQzadVd
FZpXGnnaRGfgLcl3vafbE/RUWoQcpRFnG7MG/M6P2vJtlTDPuxXrkUlNrCBK1qWDjeaYMRAS3i6F
2hI+DRA0O1ptVOkuSlNxFiBVWAeBTNb0i6r0z8pMykcoubEjjdoo7E5l04P3Dz46hI0p1x4QF+u0
Ct9s6Fy9RpURzL9FdNWWp3qyLxRPP0WQx4t1zGWzvi0kI3FvQ7b4ROsgOQz6DeWnSDKBUqXW/FdW
lvwjZOrfuwPEu0UE1nqyC8/1l1ZrsUMbl+MzS/m2U4H1JZcWlKzLVm0pLEMJPbewsW+ngd3917IT
M+qFJ0HDRcsWkSzvbIIFtkZv79A1GK0Ld+o2xEJGwxS59Q9DrodEWWa2TbS+eSOJpIRZ/hPjsfA8
QFPoTmT4V9LQ4ciWV16ARgTtTV3NEclr4BL10EyBPRSapp+GKBkkp6zusnkYK2me4tr4Oa+Eisc5
jcuvNIqF656HzvzkT9P03JWiuxjQESMft2x+3+bhmXwjkIv3rbLBGYArglGjueIFaxeBYOU5MSYD
mCK1IV8xMOvBA2Egzevdvn1UXbIkXz3FyZNX/FPjm7eVKbDufVQOj7IoM9By5cPB0+ROgA3bu5Q5
NbR0wBc1h6CbprFd90qjtMwZMICJtaHhYAHDXWbhmUY0qcQL+gIJguFAQ1rSD/qrn6VPStOe5EOb
PRg6a1vW3NniBWOA3A2v9yN6988UgqIMP0ODYn+b0BXC3KIRAAgKvQgd+iIR8yJx0Qx7G9DlBRgm
QpSya2+RNiHQzLXjGAtmuBwiWyJcOf0U3dd5Fd2jWzLfJZA3WpgU0zC02ZV1fyYvHShY3ZVh7N3P
QVmLm0uL78C8bhaCKcl0s3h3m3S7VqkvY6WgsA2z0l2h4QoYkjA22cHFH+f9XaCQCdDaNP7w9B8T
la97H0nwujO3aZ8POw/dQo8xd3/wdCq+l2aIyoFfPRegS/tbQNb6z6Gq6jkAD95hVytsuvQKOTZL
Dz54ZBaJB0370orrk58b9gsTmykqkpe6GZvzmMTAaWtzX0q+zQAc36AYZb/cJr0N8baeIpM1TdVh
fjKOLMRvJOEV2vsgj/Th0EcAvPFBQeUXjlY/W+kMMu/+GRuexB7DFVlCxvCek1XVNspLqOG5TghZ
11ysXcHSZ1HgVTDp4u5HhVyVwRznH4EyVu2r9IvbIamRA5+NnXaP7SFev++sukWznZ4eQexmnj4F
ZvuMksewTnO87bcaC+FpfIRoHTwu/f5MI98Em8LUZWJpKQv4Du3tA/nmjWO0yzduBcSUnvo+PwzG
cmOGYDBNQGGNXAAa4Qfdo5LboFXBD+QRdfsAXFHYCww+M197+UT+CNxuK2aH04Em5npiR80t0/jU
5Im683VbRdMF5dnVZzSMvQi/02g4WhO0tsHCAX7GppJHCqOIyYirbdeDLHYP8FG/DNyiQcVTGXNv
QJSn1SKxTHlvDUF9BvbFAJoVpVNP1hW+n7UWJ/13hh1n4RWEgOAwz53vvgjEgR5OfZuEZ8igbTuO
J/2yZfGwAZNeu7q96ukJnsy7A5kkaPo2ZmADJI30qEi98TXK6z2Id4yflmsdIVw6fRFgFlj66Pe/
gDfL2Lm9OezQXgrUpp7ku+hbTM1mP428ukyRUy4yVfJTrrtSswTwaAlJoHn0bneFW4pVIYu70gaX
4o1kBrBQ6PoYvQ92VbO8I0eOr9e6yh3U+FkEJdfeVKcGDGkv/T+1tPqXmI0xOHLBihY2of0iwP+1
SS05bigIrK1vc5jXOC/WdyfOd7Ipk2vf2PyRFTaA8bkJ+qo2TR5zUbVH3HG+kHPivD6BovpUjl5+
tFWWr6CMC4FFPQx7PAEXdEqHyEhxC9MeNWbw+BDu1EI93pqMw/9h7ct65OaRLf9Ko59HGG2kpMHc
ech9r6zd5RehymVrp1Zq+/VzGKrPKvtzd+MCFzAEMRikstIpiYw4cQ57AyQuvbUHp7ykwI8umtbT
v4RVr63y0hR7aibIWEAds3tMDLUFA852EYIZ5osflz2wFbq7d0I3PqLqlC+xHFrIpK6fxiwIz7o2
eCDQBQwAQrLNSsvd4JCrpnKrlZselOEZ8UpoogUVkmFAYa1AZRMeqPnTzVCzASwGbjQCFYzVGyo7
wLBV5K8eR0xdRcxjveqAtJLupfdEfkJFHF/99EBKAiUAcdctufLwG1DKkwc0ifLXoPyYgzw0KM6B
iwgcyXgg6XcNkmnrsUQNSJ+Xxh1K6Y27tPY2FaKUN+SRRbEFxIHXLxCdAs+uE/NxgafNsCdn20Jh
dj1UwFxhKI2o1JwIR1ZrO+/GbFlwbdO37MWEptY+AR3TolHMMGz0iyM1IVJjPTJZfzSDfog2EUqV
V31Z810hIBhGe3WOv3pX5120oo089VKTduuzs910/hFBnXhBWa3GbkAVHIt2E1WuBpByJg+1bblH
HaitKTuW+KDk6pFhpQFkp9RZNfTRdgAGaJppHvD7nIgUQZVwlYRY9pgpgG5h1iZXL8EbrR+d29IX
MAFDcOxN9+tsamMOSQQ765ZBk8p46YRZvYq1JtlM7SIYFWd5ZO2ntuHj5Vvm4kJT5BlPrkMvsT9U
g4G3m+ZPUWILkrr+kEbHLOiSE1Y7H4fRjQH2+b0d5kV7zKoj2WlE43sWaFR1opqxLo4Cm4+tD8Fg
B7WUlq+ZC7Ix1YH//nwpAIpazzQgdIYwOtKoQNqFUXY/soE99DVgMkN0I2uNPZDF0sY96CPktVam
1tLLRVxI50geAhmJVVVDCa3SKo4VFUol6xIcUjQ0hJTsAcVY3oKaKIk1Lv/hSo5VymsEiEuFLLwn
U4ZK6bHMjo06RL2FthzCDJihMTvSGXXntuxBTmz14G38OSYgd+onz2IswOfz+yn1a1VbriGlFW3t
NEhWpBu+z1R1WIHfycqs9O4sAcA/szRNVqluWsee599rP5Eno5MfhyC25Yls3AW/HrPTI3WOykOC
rQFxtJ8u1NOjgg6UzuBVy7TbOU01tk541Ifypf5ZWW4jzUAmSlPRQWtAUam8qEWuNHAMm2nglNH6
a655+l/nIvvPK85zmX9dkWY2hbCOqMXG4xMPozJB5S0heN2fTWx3zMe4wWNl7sVy4nOTepEQD1Oz
OttM6869Wft7vNoOjRkDsUO26dQFQGUfG8aBbHQQvEA9szqgzAAkpc9hgx0EeLtqZ3jUAL93Y+25
aMr8TVjus4sfwhuooKcT4Emnk1+6dL93niCVcVDdQo38D1P8j/tAAgxVXuDvXjPJ2Knsub0goocs
TMNNBZ3aiR3CcqDsUhQ6uzT4k59M9yEaTev5T4N816wmdoi/D+rjwnoOLDs6dQLFlzLT+isdmshJ
oZW5nC0jAnFXHqkFeRIq0VddsVmKwtgaEfaovDOGT0NTudT8MvenKVsDXB16r4IS6goqpnct/dDY
Jj6IYMlmI0O5qBpHgBpUFOsWNfV736nTp0Ebt6I0AWpVdt1KvNneBfmH3QFj274Evu6J5dhD/rTP
/r/a8xL1a5S9mhJfKnsFyktoMg9TsqwEbe1JetXDnD9LW7Pctsztl3P+rEMKE1HYyN3MSTFpBy9p
YPdHMk32cJn7qCijnNuo+ckptIqH+dISD5xtWYbDcp6m8tvPU1PHYKTT1DSRDirnq+TmcjRQIVjz
EYHBFJCUS1pwvtSqOkMdQO9fph48oYY96loeM2Ujv8r0oaAIBMmWZpjG0gQ/Z+nA7oOCJjXpzwOW
p9NMs2mes4ySLd43zpE6gQO7i1kqTy3K+Fd95mDFrRYy08oDL75isJGaVSYXPNO7PB1A1aWatFxh
IkCurfOTI9m4C4IDgMJvqHNyU/NypMI3s02YP+ZptcH9PC0N8jQEs+KuTrCPwjKIpm3BaE2ddGh+
TuvX2CoMBVZVfaOxfdFgZUfrGTcADoKatJ6hJnfbDoVISE3MTepFLRvul+TkBtj1tKgg3vr9+Oo1
2BIFjt6eQCiONR61HWWkMzpEvoBEbFJtaagPlnW8NtQQas8z+DkI/q22uvvNPs386SJD6kULxxXd
BiGOdt87wb1pt/pXB0Ksns+ib5mM22XVx+4Fgr/NCTQeKCcccu/VKM/kwKBKvMwdcMqXfVGcBXRE
VtTBtxY0pt6g7FyueNlFZy8Msks4AnuA1Fb0jZsPbWGMrxaK0lfQsRVq2exvkSJG7KGGcCfeucPX
TLfrRZRYwVUIbl+oA1sA1FaoDg0ldlNHoYF/2TdRR9GXB8cIQa3IFASqr7s7snUNA8puaIe7EpHB
jRVo3Y2fhuaNUem3tVrUxkglUatrtHCjgTEfisAQeQwcxzwgqrKnopa50IWaUHdmB5CfT53kT3Y6
DEgtHVjEd7/b1bRgh9YOudHsPvkrO10gGbXwiIKcqfO34ajeRf5Y76aPN9fbkBsgkeI4Ful2ntYE
pv4cu92y1Or+zDkSOj0w+Tetj9c1Cs2iuzrxAPvNodjQV55YGrZRPDt1hTK+rkq/ui5QAF0nvnkJ
yJMElz+kLVZJkjnQD71DMijGLiWtl4Vn+T+QOgOMO03e+ugdNXrloy3lsA7xaDyVusiPBrKrm9G1
sagE+cAiyNzmm2UGS21Msx/g4H6SbLCfPa1HcB+R9wvXdH2f2yjdd7Anu42F2y67Rje+Dna777iR
/tCd8SAHr/wK0CYEusB+6Mh6EXbteK+bIt76dpkcSqdObmw3DFaG13ZfgaTfDkWSfteH8ItM4+Gp
7foBu09DnDxD2ifc2fnaaZ382ZEIBypXqxn3keOGx7KK2LIIYgkKbFYfI9cY75vauAdPB/sKjWao
Ofl2c4J+WHEHmrY3suOPQVSmLbuzAG3dbVWHAFJH7krzUFwHAszgomUiOpdGiM2+ZbVvFVvzOBLf
AK6BTJZyMGs+bFFDGa5jMxFXFL+Ia+6jwAsBhwLxepZdDWivuYsiwyce0xsyoYZLQ2a686xw0Wv5
LtCaeNMp0Af+q7Vb002jBcLG3cFS772pw0e1wOjnV2qF3M/PmRme50Fpjrf+EEYg8fw5kUDCeIWb
Kd5oBBHBgvpjYvJxQqNeZG71jcjeRsXHWSRyODbZQjBF+TYRv01H8qHDp3bRB+OxBtZVGu4BEjYL
xsHikafWZcIsjJDGQHAg3hDGIRBmfUaBxhN1komHxtm02g//Ggh3pMkCdtQqly2JjsLOqy95ZBt3
JoJmpz/Y21J8tsdm84Wl9Yd/CQDQktgr8Lv54vmxedcHqKaaIlnCb+sPflckQU4OBzcoYRKoVC0D
/0JTNeCe8O0rvpj8sYUk065BCfemGSzjy4gHbyCd8A2vMNCn1Il2GiQbb6BS7YIoAwXJaiRyuvlj
r0bWOQJDAS+mkeTAfBSB0UgLiIobGUN03PlrJF1TdwBRpJEsdPUvNcBH5ICVHmovgnUWVPYdEOLx
Bv8Z3qlLIvANQ7x6Z9VWgbxAaEEtXOrQo7ZAr2qZyTdIF22GwhkD1CSGa3B0Gd9iG5WFQMzGT2zU
u5VnduZN3gXath3b5sDLZjghzw7xcScv70o85lGe14oXLCMe/ATg3kV4N8oKjGGFUyhVEful1nSx
/NNnG6X1t88WFPqnzxZpGkR2Ve0XlW6FfZ0taytsDlNxlmoCNd8cqOyrNrU71JHU+6JLkm6ByCoo
5Chc51ZOubYiMAZMRo607drtQ22BNLbArrVxNj3EzJZh7+NbJ2OdR3hHB+w0KhWvXh2E1J1NHUDs
3Cn6rdU74qABEnLuuOzPdEYHGedgKPM5X80dZem/RbXuL7LK6TdWHFh71ynCO3dQJW0DqH6BPDmh
xLN4Jo/BtkzkN61HVP90S+ixB4cejxJrTut/ivFPp+Q0wolSAE4csU3Xh9j2g41uQHCXOS5qUPx0
XSpYcW3VzcJogAxsAQt64AwQaTsZv5Cbr4PmlBUFInAt9hpR1DSXRrm1AWr51PA/ufW487cCUETI
WDnyscqyLUq5kdfDnbcxWThuM9Xs0mIZQzfkORGlfkhMDtlxbdRfdNZ/H2LPvSLR3N+ATRsV68rf
Mjy+rKWDzJWaNpNiS/5D7HxMmyNuvBszVLaDWhsMuxsXmLElsovRnra21Cz0ON5PG1/Vi4qN6FMT
scxoH5c6MtElqktdAq4GEWsXhtGytSc8/cQI7YqXRMs3KM+4flwR6jTHoEGcJh3N5oQiE9BLZCCq
PkGg0zc3QYGi8tzpuw3100FzoteYF+a2F6ZEDQsOkQjac16XOUr5UwYGGZf3CzJGef3hY3Epl0Vd
I/urvKlDOkEP/ksoLSQFkrfQWpdn2fkAE0JfatnkkGjsEqD5kbrHKVZezQaMb83CRWiyX5CxUj10
5gIps89L52a2F4YJ6o+pV1orowDQsMfKgOE1fqzpRsMtFJ6bxMY9R6ehe19YaQyFM8TN6YAcVdoh
pPtXuwG/kACvP1k+jaT2mEQGNMuXNNc8BkJCCMWrg5k51truU55eQA/WbHRwgV8Kw7fOunw0FNyL
DmSmszHsrCWPB7GOsFJxsAfx3dMYZEtyScg2eKKCfk9or+cZqkh/xO4kBE2fK8VCgyrZwVMHOgsS
1ggwKXAYsZ/z1mRtxsoGfFd5MceG0nk97MiHTDbL/xpNU85t8qFmnmfMXs493HDylcEhKFl1SBh1
Ivo4xIhGVqiXRzvt3RKEQ8H3yZZSD7mzysk3bab9oAjkpyBlEkVQ+QlBnt4AzX7C3vFzNPO34CYN
dlnwqEXaE1DQ1tnUwA/YWeEApfghPpdDKsC9JLVbFKGZy7IJTcR40mABxkjx3gfJGiBFAexHBOEa
5offZVy+5QFvvlQD8vYaD/U7LHhccE/WOv4f82SPl1YLFpwK1fxOsuZ4ueJ+YALfRdwNp+lUs6R2
MCqsqURSopJI9dCBd0BmDaDF67EbbCITRXugw3gB8PIWYp3VvTsW3gnFgtWS7JoE+WJeheVN4lvj
1WM91i9qQAiuAGSMcna0UV/84OaQ0+108RjkY7Xowch3osPQadlJV4fZRk3ZyXrJUnOTjwCEd6I+
1zzIHz2gYO9q11/qZhUC17KquEgfWd/kj4i8At5YyDtyDPL0ApSUe0OtKq7ee1EO0yTQqwOtahri
PlRz5mpDiwdRt6dmOrJxBSyQvaVm4xZIDyLAvaHmEPk1dmOVu7LURcEVGu2R3bCW1ItMvHYoc9Bb
UK/L2+jcNFihUq/em9UNQga31Imla7Qo2KDvMk2zRrAtJxUKMqpDg8UBQklZ4p/x2/LPdKZ1xRfw
ZXc708jZuDBLv0UAfgATvJFhY5hBmVmd0SGAKsDBj3CYm3/ym4fRCHKhYXPzvz/VfMnfpvrtE8zX
+M2POpy6k/vWuPdDiCxrUAnJF3Q6H0D8wVa5VfQLCCWkx7nDiUBJX+bZX0OoPXe7asa5SWe/XyBt
kJE0HLAc/vtpwvLnB6Or0CeZjPNVycir0s4X3DZuRxlh76Y+xDyEmpMLndKQooifobxZ7jUryq8N
pCEZUkEnoRg76VAMDCgQzS+Wg2l92Do6i5ONBlGj86DuAGCjZb2pZIJaiZ9jaUQeAy3XO+Z5to86
arfHFE8iuurcMYBep+NdchFuiJW5DFu+TorIW05X/DkxolQo3AaHd0fXTqXALrk04tU0FQ0O5Uvq
dOHNNFUqjWIdRlo5uXiad7FAQrQFw4Q8cKnLw3TmpO3H2R9s5NK7tpPixsY4OoifZ7ONq2nmWalj
tpVgCV3GNu540Lt5d0XrgJsqBJM6NX2WeHfShIR2l5g3ofIoIa+2CxvWLqmztF3vLke8JSs7/TwN
6iSUAlHEg8gXIKJC1uLGtawLaFLK92JkF43rxbstnUvo4ETA4vpxfXKiFNxMnu7vnap/JEA6wdAD
hUVHJGCyzybyIHtWjjeoMl/oAzYEKYuvINCzb+Modi54IK2pRQdtBJtzajXv7RAkyPQ1QOQVXlkv
Xe6DxcDJgmOV2mo/X/KX5udZEhsfNjprU5u/hOGQLvQ8c16m3mCrG959ImVyyxhLbsF7zU91Mx7J
BHGI5LYBEP/Gx7MMqnl9sCS3tr0NQcZ0JS86NFW9S6y8O1Orj+LkthL5c+4IMGmomcnU1+Cs4JoZ
7Gdbm1vV0o31ZEsu1JHKDEUXOYp4yEZzhiXkRIPGTlbzVQNHWtukBwP1PF9gpebeMXrgtQwXHzjO
R/do8+aWhtGfBFxECaXS4tPsRgka3nj6CPOfkGBH2YH96zKbhF9de88JT/Mnk44fLQzQJKImFV8Y
+da88heaxp1Pf1Vp+oCRmqCrIhc6eCM4QGqjNqa/iiZ1Wg+ie1kml/Nl9Ua4O60Ebn3+S9uq1Q66
232ZvzgESMH7L9P9/Ol6wbybPHihuab/Q68vVNR1uJmaY2EfwLDRqWKabu+YEEnQ8qx/jevmwUyz
5CGGZOPB0XUgdJUdenaWljeXEetwgD/detOAymjvZoX9KEF0R046N41lw/XqHFlMW2kszxYSAnz3
bW88dc0gzp1q8cIbN8CKgDm59Iz7ivfV1QXpVeMmxj2ZWgPUXkEWREey9W1Q7LIo15fTAGYG972x
8aU0wMQJiB7W1W28p8nBiZscEBUxFtSkAR5+LBo3+lsytSNCiWnfVluaHNUm2Sm2xHfqpI+rRcYR
KdzgZrp6Y3VAm0V8TZO5TtJddLu4kD8dvDh+zRPHOFGrx/Jw6ztmCzoR/EGj1ge3QKqsqJNMOSQy
F3bl9wdqJmNh7ZwIwTpyoY/QoTJOH+/JoDnQePHKUd/RBwCth34IZI+tJPZUXfSsR1Z7O9qOvBZj
9+53nvcF0u7DGoqAwy7o0QyltgLpFjCaseediiqDAh8qqL+Ap9AGJW7WHIs2AnTNvJ3MLRT4ZFmC
LwQxmuXHjhsUarsJpzdj8xOkPo6tKBafgHpWXENM3LDuNHzsIvCfKX8d6OJN1jJ/KJBk28kaEj+I
0noPyoFS21gDvtn1Vw1BzreYAQCZdPaPxEpvmnQwX2TcDNADNcUtt6J265Zmf/BLniBOkehgDbT7
h2SAMq6AQOc3NRwapfaPCMOdDMFg/ET9jW+l+GmkOkoSVB155GpgtjASFJ+lYf8EjQpwOcM+u3Wq
+jz1HKQREVCb3Dhq78kN1REfsw3KbZ4tir/5RHQAyeMBNN8o79AW2fCeOSHQpZ75DNnhEqBEI9vV
fZM8la19cgojfEM9T7osAI++SMfUz7kxILVmDdHbz5FdCjEKGpnzALBty9JXWhwjQRSI9InORMCT
6az7g+1PfoFu6HhuFumnPJvGreEIZrDdp6zelGNjw73GRr6n9NrU6yBLtmZaiTKTnzk6cqZZ0rLe
kb2P04UYkdi9FG1RbDnoB57NrJj4rHjqGuvEcqs9UEgQ503zic8Ka2nY4wYE2qanPSl/F3EyVKkB
psCGHDzKZtGZa4WdX4bcAw92GSb/ot0tY7nwI+kfvQSyI4DKJPklGxkSLka3og7kCfNLBA1BaxWP
/QoYKv84u/kDCzdDkDrL3kY1ZwegxlFmbfsQdqZYg6Ws30zNEURsNq/wkUynfZCdMYLANT1RJx06
B4RhKOq6pRbN1ifGx2y20X3MFlhasGmlaBDxcs1kQZxZkB86da5RXahV62m9i72sWlKTDgjygpgz
qC926QGwqTxqEIgtbSUlQrY/zDF5qAG/zvGnq1gltF+LFtyT4WAX91piHImbwYc66S5BrdW6VzcF
NPoiFYvubkqIdt/b3XjUIf66xsPROYZ1EC4bd7RPdZJbTzro0ifaOinyA1goi1UA1NwXcvPT0j4Z
erB1zbxFUT1/ozumriFcUSJmcdvoenNsgtZd6UESvcnsnJeW97VNQLs6NmN00LNU3KuB1F8lOTR0
TMCFrCjh+yTFPLw2+XuAgE8YNt0bsqXdsrW98Jq4hgEx1xEso1Y+QkQ5+fBlUGSRkGMUKwPJ0xYM
veD+sPVVT2cWtqqdkC7CBTibetWZFb6ypoeKu4syIXUAKaYMtjUAvVvW2EjKSjyJGiwjwO/vjFsP
z5nb0kFqXfGlTf8ZYTOsao6gK/1fpmEb30JZTmlwXZmns68puHYhpth9NcdeX8ok7qClF3S7hrfa
Tkem86ZDSfgSebnxpez7E3FoewLsnVHefdXLFHKQqL/Qujh7ECi9R+k2zoKqgGwoHskPWiw/bHMv
nQldr9edqMAMZONBiRKN7EAf2edpeuJl9Tp9YvWn8AJkX+SRhXIHxYL40cuKU55r3kMMwqcDnijq
LuyGr8qe6nhbmGFoH7gDqpRf7SMSGYvcqMsdHn/9GQv+/jwy3kEf2s63iVlEi1Lv42FBPU4YjYum
ZOE27wbommnQQXA9FdRSzdnmJOmwA7atum3VoQaxPrIXsFGTOmZbXjv1pvTNdkkoN8K7YQ9869jc
3xO+bbZrTjxudWCHFynRtM7KVp5V3SK3Vq+FxNMj0AzzRiRMW0fqLODDxxnZ/tQLYCnoc4CV3Mb4
9RxcpA429egUj1Ul3i1EGd+jst4gENd9NTI/WQE/NVyk6yKyZ+T1RqQOX5pi1Ba+mxknlxgRKFBM
bYaIHNY5wYFMdHBUFJnOkKaAlmsxQogW4NVN7EhUK6uCOwJxkQ0EANC/sfgZgZz84qnHr5Dmizk2
+i62GR7JhdYne1vX8JYoE2igt3VgQ0zHiN993BWuydlr4YXxymAsu3iJ7h7DMa/XvRQStd6oF4ea
57tdZz+GvG0e3DBqtr6fZ/sgY1BKU5ORx2hBcT2q2StC+/HKd0axcnR32IFCkDDqdPCEKNe+w8w1
NTsU793xDwfbYlueZYCLD839KHyU9idRtkdOAwWGUHi4hTLIh610zpof70XI13/SrPAtvGpV56hS
8Y4I9RUgi512j+gavoUuCooV1f4nSF3tkOs18QqDyhOIFKvbEMGYyUZN6gC6vdlZS80BAUJrt+Yj
ysDbg20WipvaRfiwgjTE3OQgUMT3ap1jKwBC2uXeMlEM45BqfeJ1Fdw7rElP7ZD4S2L05n/ZZW6l
p9xS8kyIwK/B5ZtClLBY4LY13sC3IYH5N9OrI/kArhf8R6Qsau91twLhkHrUDuGHbxuC0dgyZXgX
GiCvlj4SWdgbjl9tHco8vRyeIRfzYScgBjgyJzv5jyL214E2osagaZKd3UXhBkkO5PXcEc9F5MrB
boOikCRNd0aSNV/II2wiextDnG+BxVa2nKjnG03vt39sE/E88mWokmGutzM5qOFCXkP9jL5SWX1u
Ui8i/t2evv8y6v7W+9vY2blVU5WuJrdjMB66AUlXSKGXxx4RgI2oDOteABIGmWMxvuf+TdF3/ndr
LH9YzHUfZWpgZxn0/gko8GoaI7NCW4sBlUp0v+mDXW1jLcwRe1JrIKkWPJ06pN5oLXX9da6Znuuq
C5BJ7LMS4j42Kq87ntUQKB7kRyX27AdNBqzN2+zR1msdv9OuAjdNZm1SBnBxlJTFGUXwYg3YU/lU
OcY3Km3U+Dc8tpL3eYwejeFK89mL5PjPpKo1IIzLzdz06r7cQB453KROEJzYgNIr1j8T+j3PW0jT
hf5wcW23O5kSG5mo9I3XOpkcrP5e740FsgUlECK4JXKsMBEWtosTydBkqslUk3qtFrWd1Iu9ovlI
vX8am/AQmYtMgEBVExcsE7CuhACtWfbusZQ6lprK3lUchAFD81JKN7d+yMRx76BHuwLDbZDdhoEq
YJDRCUzdzP4mUEO8Aq2GfaMVUP0bNCd5DNK8WkNJajyj5Cs98CLh27HIrasVF2zZMh6+tKa4y9Lc
/oHCfuAbPfkeln8Nd0IJ+EabmCDyx7sC/AgeQjFedmJN6wM90D/R7U920xZ86xTVpD7kDWZ2RW33
UQgII82CRFkRNlsmQ5DhjhAkmjuMwobgh3YFgw2YqAqg9hFcWZQs6o7UbIb8o0mlh3g7fO4dfm1S
b6yjPOxfjs1HYHRKka1AbXtitSP2nlpgAY0IRTa3zMIztemgXPx8FPs4caKTgcUn8RnEsvvuszy8
8q637/QxuRAZgiU6awvYaLwhryEbv6NKL7hibTt5kdkcLHj1KbzUyvXnXOCvmLxEXfCNdGtrjQgl
AMJ9pT9HFrjhcF/7tyKswceNh/8ZNTLIQfltiKBLZ51HQMUhjlhbd01eN8vcEP2X2LNeW89Jvptl
g+EqD8XSElslPXnnHoRW+4DpEGQLcE8HNbhRugFpktaIzr6hvaaab08LyjYxslMeh6+0TKMNgosq
14VrtcmBFmuejd8giuGLNbF5Ea+X7P30rFV4VSjmL7I3vURph7LbnbucXckOmc4ULwavXICwd9yi
aCZ7diAvLgw3fMt8lEE74GK7xGnYXVwUUANq0IRvMaQBmA7uDdOJ/O2vIxMjGq8is54FVjZnUDCJ
M1a94owdSLxjvfbkWlF0tOJoE5hZeZ+mcXvliQNASwdl0B4xl2Xl6/qOerWWNacgcL9OvfrA32sU
fxyxOMKuhdsaJC8RISNfOoC4bsM6od1QKyo9vvrnP/73//u/3/r/E3zPr4CRBrn4h5DZNY9EU//X
P7n+z38Uk3n//l//tD3XchmzwWHBPLCPcO6i/9vrHZLg8Db+V9iAbwxqROa9Xef1fWOuIECQvcfC
D1CbFpQI3Xr2zvIUqwIq6e+aZEAZrpTOO1LnSJ+Lb622mvaxQRcmR1SsbBNaYXWMtTtAzVh64WOY
bV3ilYNcqr0IhzLaTiqDSdT80kYd8SUEEGZeZsQJi1fIxmQQCAEzER2CxP9sI+cyS1c6fuMHyBMD
PasOTGT92VKHPm6qTY6HHhiZ/upNK/kFZPrZjrU6Vuws4xXwSG47udBYcqYJoKagL/79V2+bf//q
Obc5flmMIQfN7V+/etDj5VpXO/y+6aJhhyRwANSUMa4zWytfqgRJE7Wc6EbUQZeuXV3Jg6PmCaXa
OmBif/aqhK8dstD9NE+nK5oNq5cQK9YOjNXhSxpV5iq2ku7sQBLzWBbgyRiQm3oaQfqMr5e/K1fw
TwPjrVx1H0ojQTqc6DYzquFGhrF1sG0Tz1yUNDj/4XfpWb9/ObaOqC++HRvQEM44+/XL6dykdAGd
F/fTIp0XDHX5uf2EDEV+C0XZ9hal+o/0OIxqoW3okUdN5QW4lrgdCmgVm6H3ihiwXHOWCbCm4cEU
ihpiDYw1X0xZnR21RsRL8U7Eev7MtAKSQUUH1yG3j7VzDbW8ugJov0HCnt3nik2/BLct6A4S/0g2
UIYl26YA/yP10oAq6jdM8fIjagbV2iqyUbdnZUsEp+L96Aiw9vsCJY+9D84Mq0uqZe2jijBs7qFd
z+5/87WNa83NvQvljt+W9qQwZ0rmHVQnyc+NbYDqpA5BDyx/9ZNhR9+rzsseGnVApLCoWAwCMDSy
iLeLFqWHh8wrxIMpjWqjGWO+pl4a3XXpNDoHee/NFG+0C1Nfm3aTfCKXbxtHPZWNZkMdpamH/+EX
YXu//CKYrrsG/jEoZjsoQ3YsdTt9elLhyWIOoJIJ7hleUZCP0/tLZ4BemeoMo/LJ8GrzlRZhttb2
p4D5/UULPSzRtApSkHFyJlXZSSWWxGMneVg6rbyiKBaNUnuLAAKE9k4ZQ1wmKY80iDqo+S9t02SB
nvjbunaBshksN9053Wgcdds1jnRm94lVLkQ0AG2FRJG+s914P3f/zWcy2JXc/odnz6+PffVlggCK
2zp3PRNEdB7/9ctMwko30kz375y+HpCKzbyFgfqFqxlpHkDfmbFuU0+85Dpb01qXPKoqRJVeZ3dg
uAXxLNKIhYva47bY1cgzqOdspZ6unw4oMjq3EuJtcCAzND4QdDJChNOCUSyrxAC9q6lnt4aXRAsK
tlCHnmkfHcjORIgSgNZds6VYxkUBLhvfS285cC7//lvxnL/9xCzb0ZljmKDc1W3rt28FKyo7EE3K
73TI5Z4tJZgBapMEEDalckucqAGP41Vf3EZ8TFefqJdzCBoQXTLZwJ+HwlgXVPJErew7A3BwPW9W
dRVr4OLO6iVBAXMGeg5IIQdHphCDcbB1ZOE8z141BzrN0SHd2KnQUOHHIMWItGBHTalsnYsKpXCw
/mYjv0KFmiZn5Ue2oXax1La1l0rRey+cYLTv8RiGrogZxGDq4uWeeqISGlt+BRku6v3k7dl1DYFc
2zuF0lQ/geErfk7FJjbrcScYgCrKruc9xzMCQUWwpmDHD8J+F2B85i7a2uvvTVVAUqAQGalb7JRU
S/V1AxSU0gZhOUiEhYEAvXNn+HuIexcX2USgmR8b/+hmzpdUyOaOTDleXasUOYwNNanDSFFCpRuv
//43YrK/3Toe9DY8A+ICHrOxC1f9n55Dg6fjdTdY5V0YGirqLJ7juoreRAfQod9z/YrMTwR4HgDA
4NcL3wowYiC/778USCttoJsKlgyHRw+/jvSqVscGZvj/lJ3XkttIFqafCBEJD9ySoC2asiqVbhBS
dwveezz9fkjWNDWajt5dXSCQFhCLBDLP+c3JzZQIjitaLNYQ18SkkKuVRSeaN2HZzS99aKMqEuTb
aHHEKwulOCMTC9R0KbLDaPeOvajcLMWsRny0csxxL4sQjT6nlEWskDcRULONo/Mtl4ygyNeaTTRb
7S/Ua9jirIzq+kYcIlA1H1IDqtuNem1mCEngBKbeqNe4zRVXXzd/oV6XwdhsuiHrbpeQ15kg5oD7
1hL7Q9Ps7snS3OCa9PBfR0g8H3qn4RQuRHYCoWC/qkF18MNS/UBVpN3yTPV3slsco39ekusaWge8
U88OQtZbRvv9Pq0ezESAl+Fy2rIrAkLx5anpjBncKNaNU9WHr2iuG+BziNbVdnOYGjIC0ArsNeoX
0Z8sn/JVNlf+W9LPmucrY3rNwYbuu6LXDnImsyUDeJ9pEFnw7JYj5GR8snp/XGuYxhGchpvsLAdZ
b9bttGlMvVur1vxZJxtkv5FRuhD6bQ4n2mFi1VydgAhKbnTZNwTgj9IZso3bB3Oc3Q9AjNY6tqcQ
/gT2qXZbq/sxImCvarrOHTjZNydqjo2fv0FmSK6Cx+HTxMYIzwsMrs2ifyXPFWBnFxSvRTY32ASU
/U4WrSrtDk0PcFwWMWHWH5tGbONOL56IsKteIVL7WauK9Coqe6dOo/0sq8bIbz1f8+etvtRpRtXg
3HHr7g9pftHK/CCDtZgGoW6YWgcZMAplhmypa0cbbHQvIISzWHKQbvtQcvUpqk2CekVz0P26+tlr
yXc9nh04r42/ZptuPFaq3uyMtFHAA83INcDi3JZRVzz/0zxpchizstoRsOg3VY8lXh6Vz+XCRgEG
iUvyQkTJlQLTxibN+UlRJw8mxgGyrzXzlHKiipz8OH11isKbp2J6ixMIGk5lqeRa2LGzujUgaBS8
SBdxQzMtPYhF43Go25oM3NAPybmJi2rdqMJ9Qp803OlOGeE4U0ynRCM6DyTRfrE0EgVWETo/4FRt
0iwwfgad+9C3ZGTkcOAA7pMRhNEOQNO8/fcnof7725JVgyF0wYvBUlWVZ8p/PwgJQ1WtNio9hvEq
IdbBJ70kKQPITT26YafukQojIiLreryjwrZ/nVurwvAGlXzLLtWnuM9ZDwxV9kfBtxJwmfF+7wGG
PyBR7Ud7e5FYkTorHSKr7H96dyNFVbrFwFaeYeGIMe46aJrsto7QQR+vO2NKLl3Yao+yQZABefz3
j0H9fV26fAymYN2w/LMsucP+5X1gjyM4b0d0l09Mu+0uTFJ+8gLnY0S8CAPo2oxe5v1Hnwa6Z4x6
9fvDQI4oU0D+8tcflujZkSmL1/9+y4b62zrHVh3VcfjLOTw8jP/ZecI0VTEajOLLbUE/+3aNEnoQ
fSMmnC5BedR2kl3l+mL3n2r5jq9VoFT/Wx2g23irFnoXfcNq4967iVvbM6MqR6NpI8Ocme1Gb5qJ
lkuRbqawQTiYlIeXJ2r4rATV5xlGCIY3dNA88kA1vGk5u/fLscj7v2zH5f7hHgkxeaezDTbYWOiW
awjK//11HqZ5jOrZTPaTD9XLXOuYsvQzVts2C00CSPbzMA8Y6i6Ek6FLHgG91V/uPXzFmMkPaeNq
CHxcGzWoDNE4YuUUIjCd8s6BBVqEL6bIquOwtMqiPAQkgidrDE6hIfCq+nt8PpgJPGFV/SGGh3//
DmhLdOG//7v8eB0blRBDs204Wf/934VqkU1ksoL9jcOll+tbRIbYvnvWgpzEJRoq9XJI5qBBB5z6
fsrhtCFQvUosVByDrkeYT9iErQNN301oOYfsF6Du/lK+t0tOmFP/X77N/JH0JRrwy3/GFBr/E9fV
NSI8huP8HsUSuPoWdhQ2u7RLjGOHXfgapBAItsEMvkaZiwQewHPHrmFKGmO0kvUggOwtWowkoKM8
/OqKIsXsyLQuKjmHt4y8qOyWF2b+EISEXWSxMJGlbuJBIOoYsVoe2/JIxuwHYKv4Z1ZeWDTyRsoD
nYyU73wsUsNrIoPds+Gn7TYTVXVq094+kkQedm1tzI9wswOPR7n2vszTt370c54/59EUlB4tkoll
eVGDkBcICpL9BaD92QmS4qjx61aX8FCHAlXQnWflrUZ34yJ7yWpZnLpq3sN+/i7rZZVslIepr3xP
Zdm/vl1BVjbLlI069qsuz4OdrPvlYo7d7ropbh5+qcv6PDu1ovLMocJvUg6RlzIhf+20tM5+rZN9
FLMuFg+0noDF/941VtTsCR3h7lhpVYdAoIKYwhzDxVGFn+mkuQfbTzNPcakRrk9UH5m8TukfZLlw
imDdBmrE6nbapH5j4ao2J9MaAWXeKFabvdhdaJ9nw79aRkhpqepSX101rTDxCjEz8jeB8aAY2c97
j8EUPxHBtnm0GwnrRUaSiLMPrY3NspzDXSZCOB3Rgs48yx5GWiV7YuMEoJdGWacnxobQVfh4u1Lm
TttsmmbvNkfEijee46td76ImQSluGac1Tr5RXdXe3GYo/OpJx9/yPqmtzpEH0bPcyVmNufQvURoc
HVOYxRo6II4UpT/tU3G7Thv4xgnrlnfZXc4zktZftQhpHmXRDx1jYe2A61xuQR6qAD2N1NJOclTg
BMq+LvmbyLuSdboGHYFc90X2j4wIcQ5fDT352Uyj/00vmujkoA3HM6bfaqFhPCP0aDzrM1JY+Em4
m9Yyw3w9KskKx5bsSXYBY6BDYcONNNK0YqPFRrtze9SEm/R7OqTpdpyN6GAoWvklnX0WIHb6HQRk
41ltoT3gOjo+K33/Q6385Du4KJYSeatenMBNrqxOrZVsyK3xZ1/ZylPkF8lpbtrUkxcgMv7gLHDG
op8uSPUhYz/yp5AXSf3XonR11FfHdJeWg7trDKX8ivX2ehK1v9XSBmqpSxpHaR+GuCL30BEMXPN0
iQ9qYgs41nxkRB7FqhwjUa19HmK+GuRPslW1ot6z2PnvZDFUXPBMGK/epqr5DlfEaC6O24kXDDGi
ra8RyJPFKq/FFUrj/ta3HeFnYxVQbP1G/0POZpe2ssNk11yzC1dfNGU0njP9QbbdanKYEBmIt9ut
OkqbH9mzYLWy3Lmesr9CRATaUMNLk3js5z0vMdGYZN1O3kdXCOOkG/nnPQ+WcwVOnN/uefk6bNE2
KDbyqqkJgn22bTLpywWWg7xv4s3D7b7+7Z7loLFR/ueeg6RGsJ+827XNx+2gJOauq91DSW4ODlpX
AuxQepYW8nRKuxrYKjmRMrLNvStbHKWArZin2LrderaQOmLTCXBtW3AhyxwDiOqtHznviR5iJC3r
BPKi4Ume3mrLXhMroHZ+riReGPEC0JOXuKngc9SovLEESV/gXaYvVYYj5eA+yQ6ABvSNgEq1kcVS
JNozg2VHOQQHMMcbwiHfyrrGIVncRWusUKdD0afrz2HM24QtuJyuQndb69MXEZjtdVKt3b1HVk0d
/82u2Mu5url1z3wieb+uyvJB9pND62DEjk2MzUHW5aMYTpMRf8zV3B0cvUo9IrvxzmhH8yiSPDsH
Y81KffT8vDw4SYG9lcizVRqW01/hvE1zu/k5pfMf7KC1L05BciGu/RxMOMJ3c2OwsdTa4Gn00ZHJ
ey37pqkOuWIGAZhlp9Nq32NTR4i/nbNneeVxKsxjHI/WAWnAXelYyAtps/3QxuFf+qBVpEkVxC0t
xzxHvDW2RhmosOmwzJ6Syl0LH8yD0mwqA2GOFJTFdycQFyS0l/QnURtn5EOOAQqEkVb8qXTBHxXO
rl+tUSRrY5j8lwZ9Sg8bBgHtY/68Niz+8vjbdaMucJ7gQ0CbC8PhCyhhCM4qiIL/uh4W3fD5iqbc
ulOJgjnq59saDRDPT7HQyXuVBffUq98h5q38Xms+3AaqfYhq3F4Qy/jiGtaxypZZa1ddOzNGR/rY
q9c8SsjlyJHEIv2wml58Vy2PNmbSGzkgy3ezFjvfoJakGOQMzQGYvvM6u9ajbJ+tmJiuWg2XsCQ8
D7sRv/PlSpkbIPRl2K/87NrDKMJkW2m1/82vt7eButNvtG4ujqogwoXJ39fbjYCaXSk5H1zChuCs
kb9ZF8uEAJeORdTlX2YnnPYaVPBt1nbdR1JOK9lB0eHn4d2XPSC+VD27DuZT8lKNCXm7YdXwGICB
OFkoYHqyQTGbrctT871zdGPnIFW6C5NReS8M/vLLNZG4q7w5dFJSuCB+8Eiubh9XgbH6CrxL8Gwp
ONT4i4mwHFHHIH4IJH20sxXsxrms97iQTF/mAp+V5YNOMnQVEMDMztasuEDwYm0180p6I1n1Vk04
eETgCfZFkGAbdkt8k/020U4gnmWRulyEYGSDGtgvyog55/I2rZXYfC6Xg5Oytqv0WNnI12fk9jQ4
f4TW2NxeqGUWzbsC3Z+1HCR79aB3J5aTZ1myxs7FdWPgNVwU2o5lrnqEQbWyQcW8pYaiPCVB+aD6
ffA+2gUfDmTPWyyyrlVgTiIbN7LVyoLUU0jdHWTwESTpz7R0xEWWlhk1UBRv+TIj8nQIqxO/NCuu
+x+yeBriNwkp5AT21Dl1Zs/qtK9GbT/Y3VVbGuC6QSL7pVkZyz0PfeswlzEeduCynJNvav85nUIL
l515/DNQvw1GgNh312cEwVw9WYd22K4d3pG7ShdGssaOcaf1jn5p4Js8z7UIz3omrp+dc4WE39hl
3q2sES+EoVm1ON0skzU5PqQifkojN30mNU7AP3T/6qyUNq1zso3WNnzN5IUao/ijK1t1AxJdbMA7
6yhxWfF7GijWJlPcAmMbitWAJLsfJuVJFkdd24NBYxVV+OZLPpebYsqT9yCsyWQspl4spJN33BKc
XS38z9Y4HRMPxabpIFt7YX83irC+yqFKsJl1AWMhrcpHgi9v8jpZblRHeVPZMj+U8X++KdmaEX2U
N6Wg8MliIal2/jSLk0R53vCeSzEnAb7y2cncxAJkl5uMwC/I0EDxCbAvnWwpJnCf6NZJzhktncws
m72qDTZs6dfAkuIXcCDzmw7aPWlhB8uSGAqWaKixy5Kj6gd9FsmtlJbTSQ+K4VG2+a17Ra/LucqS
FoiXCmnJWwlU5Xs32upFtuVB9kMNzeimGi5wmCc3Ygzn2yVEna74bfgnqQ2OwGq9yt0JQMhyc35X
oFmgps6DbM15z6/UzCBPI1vxf+c3lYK07QLxZtluus7EubXq5EBqrHidLTveJYpQPVkMUtGendr/
agsr4luMT2kwoTYmG0XLpQq9cY95oxSvY9IX2zwmRC9bB1/PTs3EE+02tkUnxUlfZdcsR6qcQD0L
9+WiYTf0GxwfUrLvTOSiwHAE/Z/WQ3NJdawF0iRTPfLrzcWs8PkFlMNpHIKxmHBs2N4qq9ClqWrU
xzjrjQOhhwlLuGUOARAk07Ov9RAexhmMOuKI+YvqDtmlisKLUFSlACw6s2FTdeyEllYzatoHfwJx
5mdV8SLrMLr6ZmYaQKylKnIHTOOXjdAkJ5hUWAta0fD0ZfyoAp3yQ8wdZVGO0MptmPTiWdaoIWu9
yUyTrWwLp2R4JAxy6y57DCOG111JJEkWHcKeCPf3z7M9fkMqpz3J6lYB1sgXtD/KYtBUBkwj6AKy
KA9Drb3qbZqe5ZXcGXpFxNsLyhI3Kg/C9PDe8PiipI+DMYqNLrp+w5Om2uZtYXtyYF+oyvPw1+1/
21Tu7E2QzYHlMcsc69o1SeOdFk75i+xu5iRmNTFrn7fvBAZ7IPPdTfCbWsMXhY8frHF2Qtnb1vXH
xF6Q2YpzvFfJs2S0tyD5xrMs3aow3CBtOI47CLWfw9H514GOT/0apYNDWI72JjXgOUygYB/72Mlu
B79xFsMF/+h2BTIzWYPc3Tjmn/10txu2nY2xnxuWkTckgXomn92eQQJmXjKm4R/+QYaZ7+3C6P+1
XY7n1Zyx+UuLLVku26tIET10Ldx86Y5+L0oRnXsR6hDyM0tnaIp0Zvn9dm+VYxtgmV7tivHgkMG6
Nrr6U6aELSdEoq2urZ1MCbNqO08YETy3rEJlLz+236YBveIgG9ztzUNJU9/6LmqfXMOtnlI9/SKR
MGUcOFu7LN1tx6uTlOxqsqBVQjIudnedrVSps1PItiVJorAEBfSfLlJjKxnDykMKZ9xMQ5FMK9vN
H9E9jA8SIHWrkzApa2wb72buhuc3AJFyRAHdEg4fGkLK4WwA2c0hzqD7p7/JVizGMDjG1yFNhmA7
BsTpSmVATVPVCnEOE3ejkh171JfDhPrFY5CVPyatTo6yJOudTvscKuvkQVjK6E1s2q6mjtZxhDj1
w2Q3/auZdM2mrcJmOyxFQ1HtgxUH0Vq2FkbsXqvaOMpGWVX2vefqQn2SJfxykOedsuIBD/ZfZxPq
Ngpq6wmn7PZZSc6dlg9P6mJ/PmSk0F2/FSvZJuusQMHGKhoICC39ZZ2bnNu60059nF3uA61pFCtZ
/G2gnpukxRkEH2wgTDF/XkkOiLPc3xea46SXnHUCogsqIazA3itKrj3k/mD9zxkr/K1q+6C/WqJH
RNKIUiwsBOABQ9WbJ1nqRsV8wBjjuyzJA5D/aR3jdL7TswGh7t4JnnviqctgOY0ftcry6468vklQ
3V5mbEPTPA2DEj5bISCpNMcDcv6iyf9SjKy1Z4SWgwQqH588xHX9kOq6cpalaYBHOw7qF1mq7aE/
1YUz71IyZ6coCHGUXA7J32dm5Ha7Nqk+ZI9UrT57yOKUpmvTKGNsCY0WCVpIQDOWtSsXtezLUKXu
VSwN2dJQGIBZEYSFpl8M7hWy8ecI2K4/51KDrmOmh36BKOjqbDwZqF/OWvOcLTAFm0f7vikJo8gO
sm5YxIAUsLC3QU2hGE+2u83ts2WOayvRIsDSuXGRh8EdsWHDQ3fbY6jEhp6G0FmAztPSYsBfHHVC
arKfbAVc+NrjyraXylq5a2GJYjkPUljLVdHYX8kGWV5aFT/4A8wn/PsQL6HcHbSX+1mgTKFXLnVK
QKuRuL+23vuNhXnC7OZHOAzVB8FZ0iH8+S/kXbXnimykrK/xoCds1pR7MUbVR8g2KRtL60vfseBB
gpMt91J/H57jUvNQA81+bDUUa2Z8nN7ZSCCAvpzVS508k3WyVfYb+jr8vdVxh8+xRe3Xa3cItZ0y
65Dk2hCRJJT4jwBQNrLqXi/PCqsNzp1jNDvXTOZXI/XPCiYdfy4nQCYHeYIp/K3GrnHyvVmR+/wl
urgLj0qtPqY+e4hI/uXkaePOmPU400CAhL+ptRxkgz5r4dH9zwiH/+nlRgWyMW4B46HPnlaM7W5w
KvWVP6WyG9Ig92QxbUAam4RtVrLYjAnbNFYKQR1p3VpXtO0wxDHYIYa6IBxXFb+8B6XV1Vc5cR1X
BFaXYmgxsZsTa/eJ8KITPDmPCIxtylAbL+5CDkpGLEKFGXg9rCdS2X5r6O8ohiFpmGTlWnVT412x
cqK1Sl7Bc6v097psPiZTTx8D4p+v/zBIUSfh5YVmnXNstRUlTlgreUEA6pJfjBfJk2H2eGNZe0u3
zG2maPluAuNNfJyXryzqjcHOann5ymKLn+p6zsLqaZpS46ilrrJGBmr6KhBNWvedmZ0IufTvYNJy
A88E2SssDQW6mTt+dR1EexF8yk56r8hecvA/9dIVuCC5aoVEQ5L+3VDOcoay7T4vK4u/XZZeTToU
20oZVI/8YXa5H2IdPbhSnO81mcp7fAUma13XZnmSDbiL5BfI791JIOz7Nc/4LfOeecMlzNpnU2Vu
EzKfX/u68dIFsxTbmBgEZeucYpRgr2OP5fkNzMRIv46Tt7RqP0eqfnYbKTukf4+stEy/jZRoJywm
n6ai3Ud4VXxv8t2IYNXPGifKVVX21puJSsem6IfoXFdK8lAro7Z1Tat4IdJCbsvujT+6uVvJUUkx
fXThHL23BOM9UGXhJTRIraom8TtIsMlz3PjhOsjS6kc0OKg8kDlLfN6oStl8nSO3QrOlCa/IRfYH
py4+WPRnXjUaxKIwXkLvaXK+seAEU9tFPxejkwTW20eeqfbaL8zoUW19be84ibUvdJUkEfh7bHqH
8cOwCmxseLeqiv/R8ULoVNO9+JVavPZQCNYlHiF71S2KV0GqCrqnO69LIyxfh2kQ1xa3RH53xavs
YY7OPpin9FFWWbXbrGPHCQ+y/xz05q7K1NSTrQTx2wvyaE/yUrLKCUcPq53uSZbaUHfhG+FjIueO
olrZWngqIw3LzViBXgCCLb/JvmOR1ZcsMmF8R4qOmU6UvRK6uvRpXnzTIzDSBpI+x9pxwNbOkDoa
tfg2+RNqnp3BlwIvj6+l+CG7KyrYpNFhYS+L6DLYRTt8FHpX7XHWa7ayGh9TrzXiDC5Fph0KLaw2
ctJeMY8FP8ZXK2+h5OnGAQxZ8pwUBr49BuDuxu7xpyp6n1dhxbuaaPJz2YIyCqceklc+JGsrqLs9
Kl4KCdKl/P84+DbVcrV/nEANcAGN2wL1lUWxoYXZj57FW6wiRtappbmS9bk6zl4ZDPqtW52Pv3Rr
nfTXbhaLpYNgnXyeImkJThLxzyhp3VVjq/gltLPxLnDezdGD/iKEG14tqwpX8/IQZX3Q71y4GRtZ
tCqTPDyBgpMs+vpbH1jtl1CvjcuYBQlpTCbrLRMycYfEYdyvLHL+f8Bm94SWE5wA2PQQq677zdBx
k8M6UTwj1tJvx6RVHny36h4gdztbPSqVp3hC8C2E4/3N7LuLJsfPCTJQQ1T/WeZYVIx2O6DQivdw
6bv5xS6n7oCM9bSP/aa9ZpOCqjBWJF9IEP2VxX34MxB7U9O5j0rV3pzUGXGj4benLCSzOK7UHcyA
7tiGM26tfW5uIrQ/X8XyoGD3Pv5QrAYta2Ji+EX2+0QX/n5S6sBrG01/y6PW2ZcVQQhZnICU7RMl
iW9FTE71veY2ya04BPxKM6zPPFHExlsqRrLlep7zfqXYmvFI0SpunW3S1fsKI8Vbq1UH7d4mInQb
GxY267w0xGpwGVtaZE+aScX+cbkr6D0ZtnFKf2vNTIiknSNQoVxaXbeM9oGqTLfW1PWVXdCr4tY6
p7G/I8UOGWOZubZJhGAJrt9aTRWnZ1NDcFxOFUZC34kWHVVZ5N2m7uauQbZgGZuPw7zTTB/TlOW6
aq+NO+zboGpNzaFxynbvT/kb3kPjuIJl2ZzlgT/v51msX+1mHk+/95DdQiivKxJ56U4WmxKT4Tw0
MU1a7CMzQ3PO7tyCMyr9Ky9f3UYcxYq2VYD4qayU/eQhKOIfdgSyVJZko6WgP9llwzZext+7ximx
qDQmF3avk2etJl61HEvT+9wNzqwPTmgem8jnjSe7+TGc2wqtHE9OrGY8fFYR7PEMlvXD/WJ+gf1I
pRSPCRvyX64PhaNB5CiPN7Lv/WK2lhxMpylP9/ouULIj2tVf5JXvc0e55qwJjKm3OewX31ahii52
K/KgRDithC4u2dPCKvtPdZqGZruSZQ2rjL9PTVJp6LcgOaArmScAWJxup7JrW6bKKmzx45Mt/zJd
m0Y7zQ9ILSyXnJZ5rKBjVyTLxqQ4SIy42kaNHdZm6OC6g+oeqoBvuSxaZmKzbwqLszDd4EuNh5us
V0dHP1S1YBkL+Oqr2kAFsxrgzqCcjbeMaICsTzJ3PMzhCDlQTo4tDzkScIXEQFjQqqQC5KFsY/dU
LwdZbFuz2goforisG6qKJDU5/nIlNGEQmYrtc2y39jlJG69z9fmBl7BBbGxpsHy73xD44r2S5Kyz
ZUfZokbYNi69w2XsvV6eub76OUwWb2PrwDwaBZqrP6q02U2TppyANKSOkZ3lYTIiBKuWgzyTdREJ
Iw8cdL3+rQGpcQiIy1jZOVb63STK4vhbvewhh5Im97c1y+XbFf/pYnKsWrs/CCAukTlCv+ngT1ux
2CNOywFc1+ehlAaKKbSSgxWITS2L9z6DHoi1cJVhpzV2vDJVM8JQug4OdpmluyEM0i+RnzxJSsnc
+DFfi/bXHi5g9H/v4StV601zizysi4Ko27UEr9ogP2nC3hg6Xrv3KjuNEUe4l+8jai3p9npRnaHH
ZCdZf+tsT8L2+gxHO7Pr2ke05mG2GDh2jMROXNJ9tb3HlqpYVZPZPt4qy7zZAehbhFypK5ZDU6fR
hj228OQ0twbVxj8mQU17FouN0+LtNCqTWKep363vdbET2vatXEjvpnuTqiKnupIjZeUv7bLcNGhh
/DbdP3YclzuQLfIgZ7RU57PuXuRXx4td9nHyCkeYbQIBzXPJuIyrMpjK84gbI5mdohIPFdwUoYcU
ZUvnN1rnBW0Nt5K/8lZWWrW1mIJMeuwlNdqn+tA8V5HgWaJF9sFxE8IlQ508ac5X2SZrQJzGe5vI
4/peZ5n4eEQ5bDo1MevnEKzAc/Esu8tDqrss24Vj364h64xQxIiGhM1eK5xhr2YCDEyWpWeCcem5
IfaxD1GBqPxCHfjuOhxli+wDlrMFj92j47z0lg1wJ9Vt0etIhmWpdizMpG9e/QzDX7PCCs91gpfM
jMYPNQOzXptZSx66wpQuDQBI5M10nCpI9Swcg0eENDFoVGBgJmydV0NmTH9CtF9DQhmCVdoNYI10
F8ySgaBAGnWvik8Sr9drpDtspLdFmsQHZVl3wV0qNvo4ja9lA5g8slDWV53kcJsJo1OCKz6Cjx0/
vzTLL/6cIaLalg+6qZHHtae0JDv0n7I8k4cmaoq90eiIPQXB2fr7QGgN7vvIYy2LHG0nnOZDNt7r
f+s7j1W4YNv+cY770DBx+iOefBs5971ent3r5tKJThGy2csd/Hale528mWRGetnBhfDvrk5uRLvK
yhHaCszmjDAsRvV2oG9HJ2s2dTyD38+eXBsip1K0zmuZa48l9ktXQSL1tenUeTXbbfrQD5n7Ovtd
4xF3sfkMaDWawdrqLP832lJ0Fy/dWQGCI2eK+1rFNyb8LhtNpIKefX4urLlPdWKW2LAF/NTxXufo
L3K2ZKDAMsiyPEUmfTiCaF14H6P7lvn4fKfjcJElqJwvWS6G660UGgS2nPHxVrLsfTYX4kmW3IQI
iYVuQK7b7+DPoQ0P7XyVBw0g7Cb3dQFEgbq8Mj4bahCVWK44zqYVZmfB8F9aEFVZBTyh9vcZKnQC
rnEQ7vI0woz+75khx7ubXAd96WLCCd0pMzZoj1mPLaCbR6Ow4/1k2DDL+hJoyXLQiYqcM6znNZ/d
CKtS6jo92On1PLI8pST7xpGhrWorgq6Ovc9jh2lSrIwnEU2DlxHZ+oEKT6VaP2qU9jyRZNpJV0r7
MvWk1WRDBdsc307x0Q8mHM65/QtClrObmrY4Zpg1IAJ4P42BZx9J6zbzOg604tiqFt5do+IfsHQg
5gyh0jLr8jXsgYHzhq8PBPfK14wFzq7GCtuTrRnkwnM9ZF8IRqftuhvmldNFzXO5JFVRmZlXpo2L
Yx+4mALAkMJWpMvFsVH9+XZI8uHX4g9ltjKEfpXggagQvJTlzJ+L8JeibPitLl36lU6OBa0cos7t
hmeLua+BA41hSMZjysKNHYoaVmwUP6lmDROmaqofTW+9uqPQX5NuNPaJbfjbtOz9dwUawQiU5kc1
Izma91N7iUWmn0eyneuqHvPrGIWi2QUBTLQclBd6GIN/UJsEr8hG8x+15cCuqboMC5EtJty/AQPL
Ir0ZcI2hUXbjFf0X4ev4KOeQh9CKAIEHW2ip4NJCY8bbHClDQ5++6WWJ0iaJdFyhungX9SDC/d4M
LzE6DpeiCtF8bXyLSATFe0O4FDOjBfqkY8J0b1AsszorADftKkc5N2/sr3rgo7Uc1vaDBbH4feh+
WEu1jwfUoVuCg2QJqhUI5mCvwnVFAWtQcEe1lBPkYWMzBBmJn6VB1slWU2Wbi1g7fYDDVms0CFdK
NttXtwUh7thG9ENM6XNTVcprCbRr38yGtk2rXPmam8padphw2Pa6KjFOcqSfA9WR1ivYjDxnqiC/
+2kF0Zopb7tEv8aWqV2JSA7bIFNwEPm7Tp7VcVitl3DGdnKnHg4hO6N+Gh2+mIyVB7NOtYtbvMqC
XvCAWGWA/g5jYf9p11OXbFh3pxsDBp93H1Ut4wO97FfN5Ns72SBvxQf7gIVPgMj84optQ8VXuib8
MuH5fu1LNViR0CfgXM/Tzq4aeyO7OT4pAstwee8urf/fo8w+qt46zJcUXesfESfqH2EjIPWh45NM
Jul0r++inETxPDtsB+kmG5JUiBMh1oMcJOv5/yL60A5LiMvWr2S7ibAPjvUuTPFViurE7g7dAfsv
JWiQ71ed8ovdKJbXu+Dr9CBsDw2OUXuQWfrVLJvP0XyiX0EP/9SD7i+mC843nT+pAGgv0jShiYtT
5GPoeZcGlA1tP17zNBGelqqAgRvnPKmoqklFqrjXdoGInLMsyfqlSvZy59Df3RK/Wl4A+DOs8KWc
NP9JyZ4BCUN5WQ4zlkz/h63zWm6VSdfwFVFFDqcgFG3Jtmwvr/+EWpFuck5Xvx/wzHhqap9Q6gbJ
siQ6vN8bdkk9yf3WhC66xijX86FOFowt3f6h1br5Zi05RpZU3QMkVctpOymdad6TwlyE21nybqdL
XpDDs51tchy9Znhc28mtC6UFVFtzvm0tKwJjiNqHiO1Noe/WvOlsjdMYIJTuMgjpwdb8yqv+DLrZ
2tN6TVsrXbBlWquOO6GN1ua762LbqSsEmbLkXe4Kqh42E9PbvLa2LlXX37GJzR6361t+sgdi4pl1
1itcaETPgzAB8HkxDzEFJhswxXRidHR5JR6LJeDE6FNlz7Nqs3o05SN1KXXHGxqfsbXTWdj6jJvP
UzNUkCv1NJjzmbw9ZSAloP+IO8t7Ss82g82zg7Y7m2eqrVnuHEzQ9b3rePbeLLOPKqkUSPq2EgjK
k0fKsSeMgOWzFzG4a2gU/3EBus0Oh2ZNNw08Lszpuj1SLOhGdYWBo27ztSbKmBPfXq2mx14A/sQs
DRQLcsaUPKoRacdtZO7cUgfFTVcm+dGZnmdvXRF5WPvG/H0sMObybOjNErzpEpU39hln7v/Jh8b2
q8Ri76VSjfgUu/l3b4h/iCT2DpHUvGMaKWBbbIeZJSW/ouXNknN2sFc2g9tOp6Sp+F/xz3ElMcWm
5c/YST1VKBH3AtuDNIJ9XmuvvaH942m666swwnZmH4F2Ko7fGBSI1Bnizxj3wTBy94ASFGROdcR2
4RmiPnmeiv05dUJfXwQCIAoRIaRnB+FpNbU7Kh3hOPbMy2qWXCZoi74ou8ceOD4Gsf+dWgUWs7XR
hXGp1fuqU3J/NCGY6tkQ4CsJ0Ul+1+x++dHV/YH8wlO7WDejatSL18JtZXIaQk82ha/J+W/U/2gK
3JfZ+/7BCpvPov2Oy+Ah8YpvQw6ZRK96pLjliw5bzR8bwuV15VtcpIHV1EwrdUf8mDB/ZMUHvl97
g0+m8AjNm5z2j8oyYWeZ76gB6jOUY3YnhL34ZjIAGSjKGOhLkUGwsv7Rpb5A+GZN6clSBFzwHTFp
WBVMsHNO2FRdpVdpw6xeYup2VkpGwVT2B9iiP5SxKF776G+Nhe4BEdqbAjrKOmG5VhMAUi5Xw6kp
Y/JYnJ2q6Vf4mPwnS40rE/ACFMnxT5bEzVWbDcLQstd+GLQ3wzkPMCgDJRKvGrqQXYmzwW5iDADx
NE/Ei1/NZTqXQiWJK82vY0fmk4ZEJlxSvgwKvcNBwic9y/jk1V3o6IQnRmVDRI45PveabFh8dvVB
2pgODkP/BPVjZzbzCAvZPGulq/iqlDlMu/7uLCUFy7lcdn1UNGeRjKemh5uL1RKlWejrSq8exxGN
WWkWEF/hdWFbT7VfOkSoVJSJup60uIFUBhnZV9eB5kxqjuhr+9D1Eu9MqQY2DEiB9cJxWdAxmEQA
+VpUaGe25W4w9gpL96g5gWH7Zt3NsDjUc+IJ9OF1LfWwnuv23KcYp9+2hzW6t8z/r3OLrtJRlPZw
aNX+VFYAXbAjedb2Ktp2+vMFYjKCkkj382kZD4g9CtTOZuMT9T7ho7G0Z+FJfW/16k3Vq/oMkXzh
DpMucSnsj3ftDMmk1+c/zFU2MpnFe27F6ibPysBn9ovPto65QhEHUeWQQZW5v1/Ic/qeuGzgZqeW
fqH/1G3nLqLe16npnWK0qqGTDL+qlq9HeMtTZdoY+FZ4N1OBL4vVJHvwbk2WSvyDCV61xWshlzrM
eojITf8nd/AsgajrYJtaVeGiSPc2NNEpX1zlHmHwG83yohn9W2F15R7nku9dkSmhE7V8eRg74v4z
PKq2GCjhU6jW2vLeyuGfuDE7nAylfUhtCirV2O+joSkC3m96yfPp4Ek+kLzCs0XPreGxLvmwtEy8
5iN1fb1m6xKJQ5rk+wVA+WiL9iHPS6x90vJtrNRArNkw5FQSE0VmGhXNdN+V0UNT4SqRcjOq2vBU
RdqH1B2gmra5qOw3gn4ZhhDlonVWdEWA2afmKROYXDRd/VdoZemTSW2ozV9cehJ/MhOiyduMwNT4
uSsM7YhDbxP31g4H5NJp72om3mtTlb5nTGx93fwqHTveN8aIv3AMN7Xx8pOusUhI3fSja7zF71N3
Dpz2oeoy37Vn2xdeQeB7Xrn7knLPtYey2MRtdy2sHjQXOxLM1NBhdULFk7Lt38D0E18M1odRxiiy
gJxuQvWOY4bnidueS2X+4zn4X1ned2vMif80xlNB5cmXgnIxk/MUzBZ0vlL33AAYejqy88qoruFm
k+X1JRk7xmB3MveEZ+h+vyZ9Gpn2jqB7grvaPJiz6+2SaiA7I0WcKsbksh0GYSUXqqOXLG9spMN2
Do13uLspAguQJT+3Fb/vmr+JYb1b4/yr0TtqYNJ8gIx9qVAhOjM4omm79Q4fhG8tYaOhU2Sv2Ipb
14np3u+arDlWcZs/5TM8PEX2z6JffLPPszBnUbfTEWZhipWQ8KWNcGlzO+g1kpVrXRgYArnpscnd
+IFYmgi3H0NeFi+3ThErtbOQqXZORgOFpiyWS5mk47HABPkBarhx0ISYHweZxyxmkbVCj6n3w0gw
IrUmLayS1HnKu1iGcfNY98h6TGFTTCUAEu8MlsRFTc6hxPw3WFmQQZeq1M1NKPGWENarbXjEBS6i
fmvb46DY5A0UifvWUbQPGsfqcduXeAz30ICMmUgmLPLVb0vNzkmrh/JDqamJemk3nSrLtHZIXlu/
Y7j8mCyUPhJdywey4g5yMtwHeKqk/vXC+GACI1kRqdbHZPc9Gb5CJVvTIj8DXOQjxhDFZ1gfP8DT
2bCl9fChedHg57CkPjwLKyRrcZuPuGSIwMew/kBCNmGqjcVbrBhnAgf1K/6THoCEE+22ZiIW/Voo
qIgm+bF0aRWgSzLhdMfdvjYnJlnTPEubPXEUm8O1w8T12vK/Xia32UM4Y6/MBLSrvBypZeZYj6y1
QZS8J2VplNcu5SMbzWCweZdYDKVYeU8jHsmYwvSxsaKguPlAjYL2G5OgZ0+mFthQxveqqrQEp7Q/
3CGjxIw3CBr/8k5NZ94P+InsYArZAWlYhj9oRnarrdHxZ5EaYQoE7BvWcNDL1COTPBn3S3Ud0no+
9m0SXRf+FyWxH+AsvmUyEk8Aqb2PJxVTVqOoN6zQcfQrlifbnJmwy2YOABJg1+HcTWGKnaw6JH2A
mKHbG2sIal8kAYr49GaPfXnyFpJWsXYkg6Va/in7kpyRcjnUpPKFc+W9Qw7e9c2YIHzh/o8WGL9z
7Qr+FRtuCIHD3QJb27HDKJWxH2UArW2DD47g4T5JkAyJCI8vbcyebCW96uvQHWcAV3beN7se71AF
HzYmboHwAUAAL9bICnovd3w1LylEMj10SWS/jJUHqG7l+7Y3Kn8sATVKL3Z3KQFwfktlOWxlZe9m
txnOGHXYj4nQEn50C7yFFrhMMxlQC5bQN6dMHgqjhqRrPMxY04WDNScXtB31gYW/xTu74ZtWHzUc
M4TSRpeOWxVzqOqX6Sw9QWzCOg5Y0UiZACHPjhZ2XVQeylhkgZm8tbZWP8XzpPsgav8welNhHsV8
Lix/mIfKl22s3Oyq7a+TPSl+Qbn+sRWjCPBs5h9XvbMkeqMogXnSrnkC7Ybc0EP8KRscKAuLAG1H
03Cmx/PSx5TWVbX0irxxz09iunYt1UZiFL1zHLkkpubuI0buhyFWMn9w1ZsJoBMa9jz7WqecO698
E8J2HopO+dNMfFGTpRmPZlUXYTunv1sD/k6DqTjJOU9l3yQP2TBOvpLMjj+RMtAx7+MKwbSi2vmZ
IO8onCPSg8SAUrqPIkLXsO4QjvLHnMzxYkbQt6ZKBrKfrKAV/E76Ss/PihiQgBoAo/NUntx5IBnE
LesHPMeuasOWyoAqYhCJqBO5AVmWFZnI7UszeSS6TCyetGZoD4hsQzkpSNZqsRxzK2uhVlavXVs+
KyqENwy224PTtt81kemB0Wgmd1jGzeeZt6WfUMkt8cmNSS1aMdF+kGmIHTQr+Fibdyq7j8qT4oxG
SaV6tfzTtgZcOZYFO24KNBTkrAfLNJE+1Hvfs6gw/c4ZwDqwaZoyvKFb+0apdLpOkAzxLGr3mRu/
O5jVhJOnk2YqsnCZYpvN8MAHNAxib8eRGgoneycQaNrVQGYhlqtqmEnYhKUSY7SiVw/FhB9WGzFF
5bZp+A6WcHslGZygy5MuEJE8gMFl5xTrXVvV7Qtr/AfCLjtszJMnQ9OUQ8WN5EfzUwaBY8wT8dyy
n40tCs2GS91EoCvp6pYdq9rorPTZ2VVGPB3yytZ2CQQbX7jYySa3WEwWy5t2CHIYkjvLSZ+lJy62
5TZhh0Uudetc3Q/I8Y6Lo3oofjE5YQxHSjOk+b7H+H3p7RI7r4QsBvzU99Gshq3jNj5y5WwfeRYj
SSTiEJen7xq+O2Hdt+Ndy4GFctQ3ta4T9eV5ZJYaGH/VUTLtCH+881W5YCzuD+DPbC8Uki5mY+dk
cGRiQDnY+k5DokmDoZ0e5dB8JvEuwWfQuQYK3EBI7V0TDCwp9rWFg3mNEwTs8LJ7qTMkXAaFQI+a
fzPBoM8mc/ZVVtJmTzQY489PbBbGi0iyZyWql2BQtehRtMZ326QOvwzVOelTcSpmhmtTgc5VUs2o
nIvDLhPp6YXs3Z1GCl1Q1xqOSGWEdC6Cp5S2504vIHlNGZ6Oce1HGKweVIU9y1BbzefBWmBBmGVO
NJJtPUdeuuzRaBKGkSJI7ReFnfqUJxABvPpE5GV/nkYxnLdHX4fYNvtznkCdQlPDTO0At8NvP8xF
5h74cquzkanV2Qbv2ndLeZ0x+z1jibSck5xNm4cuKdheze0oBvTZdKgpMGJDcwG9cH2g/qvQvOac
1sV74+YAKIU5NsdF5myRPVTNbjZjS9zP59Ho8TJ3WrJwbS3PfcvCnUUvzNOgrIF41WGal+LMLFKw
CZqi0OrLd1vCCuiGuOT1gVpacnZzswwUWUr2Um503g4sX1mHyvRqAbvvI0Vtzkvf4Jc1WoeG4fDc
qCncRcmy1K+b8jVJu19tV/Sfn9X2aPuY5GLhfT5Hi4vzSy8O0ZpGue0ztkfu2lyj+fi+d01VTLxp
DvYUjWc7fkPUVDHQhRpW/+wuqMp6TvJuFHGhBa1ap6euWyi4LzttTJ81xUtIs+cfo/hmYUOJEwQr
+LaNooBBan0D9W0o22uqMFxgoRvIdI5yX6pRdFiy+ji2NcYKBamIiTyNHbpEhcUaNNjJOG/vADMP
6sLO8kbZriKvwnCXYHvYarJi+xsZvuwgUWIVgvz7tSw8tlajCV5DINUZooN+FmjMg8pBx1b/dJfs
J7iLyycb4SE36JbL7pg2GVjEoEpx2r6rSp/Kc7MetuZ2MDHz4Ge+fpX/3+mIIPr/unp0vHY/jwJw
sTho1RgQtvydzUkftCaucKGtmBiMFOlxqHOPog4XxBX536WbYJY++43XwM8UTg3ljsMA428//xZk
SlABnDSle4iyXp4yJcfO/dYTE7jv5fBcRNVDyjhwxiWbhLQq/4GdXAxQ3iLT6smYXfRbizc8cLji
hk7aKD7EaMoJcbK8RHVeMHYv+V4b42eHqliU38ldf2tU1zgMK0ygWlZ+nmJsIptGv8wa0TYHhAjO
vW+4h73BhS+Zl6/eJoMkfqCIEVIO40kp7ZRbx52vYsaQzXKUllUTOKOHeUM9ZOdIFfhydwrLKsRY
Fz6aE14wiuUvVJ19ZYKk5Rq6n3qxecfxqKiq9OyVy2++bPJpIK2ezLEgW1NPup2kRKaPnXcdxWIc
AJUrVGNBwhZiZzVteVNzRI0D26hAZFXi91lc3qyEijNGVpj2FweE9suOKozHVRg+GxPOtmTc6O6S
fsD6by5RkZgBkcjFrlWW+iHFOMPQSuW9YpjdO1PjnjJyiZ7JzqQmbS3drykVB2fpyJ7vzLvjiPLA
LVAcI3D097KIcExIlB99ZFYB9rQDjFGRXRWVfU/rDWGVSfEjruQbSFJAArf5fYjFM4aozp9cgKcx
L+iFYt+yiOVLESe136jEtpmt/RNk3gULYIxy1K4/Apa8UBpE49LXCK1AS3Zl3KYnHcf5nZObyxEX
0+WwUDrYwdI0dovStSHLx11ZjclBrVe8wwORKkBaO9HbV4j+xBWK4aVAT2IkpfweKZWNEpxign5P
K7VcxSsyVA17eWlH9XvXah/F2NW4kyOYpNpPHYaslsRNPHyAxmKH53L6LJI0R9yazgxSYTfn2aXO
q/FirejdDNV3NJr66A2N8kb0dSg8A0gVxd4u6rNwipP4DabgT0HQ1KPZ6MqroVoK8RnqGLp9DrPR
KuU+ayb3ewN+3Xgu3Po2mi8An/EuM7FTGqggH3Hk37k4uf9ovdEInNTRbuwAjFNTyfbQoj27S7ND
9U4l/E+DfbDlJb8bAolZT2vGs1dm1Zo9Yh49YxDPRh0BbSii+JVVf7AVkNRIZeUvje3dYRtH+1g6
CIbrhYytJV1uQAy/Z707LbPo7mPbuc89xhaygM9M0HRzwAmc4Wirf2e82fNW806ppWX+V/vz9Hbl
1rm1t8N2+dezv/r+35fYTttLtI3zmJUppxjkE/XHGmr8+bAciTve2tujbb4ZpMpFW/u/Hn6d/7p8
69sO/9O3vc7WN2tdsTPUavLZ22V4vxVFxaS6PlQdljDAqf/uNQaTBcF6PlOg7Ibksf2r/fnUz6OY
KQMqlrKPU1Gft0O1TrOjWWI+trXNdv53G/dqVpFD8lDOevxiaSq3g5sbASSi+GXrq3Kb0T0xx8PW
tx1UtOmqHKOHz67cTp9ihrGvJ3UkN55M3Pw/+7YTRbs01HdWr+P1xT/7EqX1NW1QT1997DgDzOyN
W2lmWijdKj5YFVbjpVJbV7Uy1WuUe5Kpb+p+NK72nkNEvuuqMp2XSOShTQDRczkvbJ/i2cfirfwu
YVwcEgIgjxRGUC2jTiRkb6fp3rAbmgwsJSoe7XJoH8wkO7jMsReSPFkiLWl2Qjl2SNnyXwosWw+Y
u7wVTeZckR+qocK2i2Elth/HbkpY4auP6dSdMUPJL6T3CiJ1IHLDolpCw9NsQk9y/OPK5YdwsJ3k
g/buAPqPRdeo3/FbK3ZitItQXbQnys09W8wem8YynYIWd8OD2ZRUelQMmTQdoRxL7106DOpb7YwQ
Rrt0VVOAJGXkQxFBFRsfSfXbaPuWnTKExj623pfRrHY52rmXTGJSUE3lT7D8+bJ1NbHeX70sP22t
7YBQON63SL932/VbX9frb541NA9ba5DlQoVpeuy62YOn1oldmafjSyGiAhmsHEMlHseXrU+WLHYh
R123lkcq50XW+R9saP51wTJhVQ0qCQdlfY3tkOt/5WiJ5+1lvGqRJ5XoQv/rgqEn7sFUmuy09dXc
tw+dEl29lhr+XO7wS4yftCVXCfFM573jxis8wbC99cWWfM4LKqhbl1UOsG6z8tc2rm9dclzmQK00
/bA1k7ktX2ZQ8c9XKIjA1iEqbZzXjeQKHfQpqRLnmLSMr1i2/Jt0+3lJu7A+16JvX/3/ex0QfwEd
0tD32+t9XTho8j5RjWNnk48BDk7lI5aB5smYVv+cWk7+1rcdhlItH7v1ECcKdE59XlbPJ6Q5/znx
dbGWLs6x0tWnr67t0ZxF5eNXn5vkf1SvYfXTSM93mzZ5LHVKxoKw3s9HX3220kEiaLzzdoVChenz
siKus6OiQ4bpdFzHk8okDEXNu7cYICiMWDPst6Ymypw0hB7dtWO1byKKVpLPihWuF8tR5MdECEjV
a3MUfUViMDwTrJrYewn7zfAy+G2lCcK8Nk2K6ke9hbnfjb39NhXNeBQKK7btbDa16bFrqnkXm2jl
h852zlHDosROQedURROYpGX2qzMUbME88b61rFxL72udYGtJN7JfDdPCJanLn7euso9ZTeTV8rA1
YUyZARmO32t8Hnb6VHuvlhwULMGkElqe575qLI2OasGibmuWWL3gv8YiZ7vYYLh4QsFw2U5GMDpe
v+n8rIdgnA3uq6p6UtcXTTuWu53nFQ/bhcQSs6abe5KRCC70t76RmScULS5UHvt7T1YDIhqmvGmb
2La5ydWdCLhzLeN0A3KRwLD15ehk7V44Qwb3M5aHAreQ13h8rqom33sKwdDZuPpejvYdkMCi+Kv1
YQkr601JB9CpTP3Wxymz+1zkb5Y2zazzGeUIjclYixvOZZHInfERzd4GZaLY4kXv2EETwTFh/uz1
5mFr1dXYvDrGidFRhjZZlg6soLOj6x7yrRQr6iISb+0EkpXVlKSQ0ehHrYidQFATWFE+JxhguoQy
M/s9MNaKjbks5/P73BtFYOp5fPT0Heaj7pO95sFsBz07GqZyM4rmW68rRPG49XzjTWPDUU7g1Rl7
F8VAFplQPA5iu0JqqOMhiGtW+aMrhqcoqtVXkgw3xo3fmF50z8G10pq1uqrUfD6zBrtoPWyPxLrG
sEvzMS7i7LNLmyJ5VozhJWmzX5XtGseWGIursPCHm1niXvI6/2Dt3f5yTXEdplz7Q8zGPvVai83S
rZ0XnwV5QQ2766BLWKnvYa78LV7516Jo/JhsjDczaU8SIu8vLccYTnnKiDF50e3ygjNvsS81cNpC
SYrQHZOKorf8xqKvPgwuQgbReQJ/+rR7MoeyAQiw5a9G/FDjxT54rbay8wt3N6tghEUiSoKzXUBb
FWasvejPSzIWr2OfrOrCTJy3ZlbjNwpp4gHlvf0U9TN1qH6s0WoY05NszFVflrR7WMHJsa3xCLGU
4kjcEyEOmd0cAf2a0Fxl5ezMjReW/vz5hRokBYodJKgwUSj0U9TK/ETvJOCN7Zv6M6mDL/HCCGQw
1O7jSC9J+y5gfSla9aY7HZ61efFssVt7GxZXe+5afb+dw/rUu/RkaPuT/btncH4zhePd8wp7fiIy
3gbLmEnRJoR5PTdhBAfWTKrp2lLxW3ypB5D7tTVQLH4pSOLdWvgBVy+tl+5FVFlvXVkTtlvkh+1c
71nqsxM1x89WZdbP3bicTDVVsbXQj2mdLdd8PXTqeFmSTgeuoVX17bAfXMXGy0i3r5OuOex559wH
0cEzYOs01jOJxRwzz/kl1xv7qo4aZ6O5W0JTygHD2rW9ndoOFDCJeRquW+PzpfK6tSiqlsCo+SiO
45ADS7aCwDTXagSCIZzDtma5/gGKADbPXmnPVC2gE9GcOp2rF1ddTr2YXz+b2xmtqYaztNJrng0f
ZpmUpxzE6zoM9b8OOGA6IblydfA/J0bVmx513srXtZ3haIbfTlrtQyDHWmR9FdkBBk16gmGAGcU3
I3WnvRgQU2qZGt+4kxAJ2MMyP6wZRlvfdp1LNNBta7q1+YTiDpRhff5X/1K32Bc1toIvY9ywlIu0
nZgjgeKUQ5F0BQRjJJZjVlFEXvukyeiJEVAMncPuXnOreKuiWly3lufN0UqtJJF8PTl2iXJQRjth
I130r6pd6I82uR8wRjpIL1xRQ0tlc3zfGqKhxoRf/fKwNbUOKgdivOywNau5SE7R6MEcXp+JjWd+
W0b5+Ye3LtuaA9lk8cvWsvIRiHXEE2VrSrLfQ9tcgej16cK2qjNaDNvfmpnuWE8NEtyttb2/LtaP
mZ03T9t7z1ee12QlCnma6/teiUWzrlXh1qwIl+enWZB2s703O8cGKcEIam1tryaj4SmrgHgpLFNa
s7RCDZS6bc42xQKA5LlmrDbL9qjaVIZiwj/fnKmc/SSOnR8QiC8Nj8ik435qreUvuMX7DBL6veqR
i1CUF3dyvpnqWRr6ZHRWVxgc2bEq7ejcGYu4RJEij9Qhi2OJiedNz5P3DHu2393svJgzee2OW/0u
8tImcjmdzlpFqLGbwL4B+5G/TxTiWxB8NgZa7CbXbCoSmDhxfKFEekim5dVeCsPHjhP6RpXZj93S
l4uf1xo/b+7UIctv20Gx7ewGGopFdvTDweExGFIU6O5YU0+L6wHCFdRzNHQqHps9Khavmy6Q5ZdT
09Y/ic1UTpaWz69WX/Ozm5408uDfyV37VSxuQIEe5+4q2gtb/Kn7PL3JROJbmznKHpm++l5Zicai
tdtrrm6/CftASSz7ZizLuDcUmYSukl1ixfvFcl09m438Y8ryZz8Jk/JO7Rw1GKNU2VyCszAam5ok
w4EJ8YMnjPSfkSJRNlsuVKSaYqXDjZ3Wk7fTBeWlGiLAS1keQOQTSn6EnndFQvgL7sRUCbRv9RJ7
R8uj8gnxPQtrgT2m6UBWGuHCt+0QPVj/uKi+r2OhvRhqe0aIXvtUoeK9WoKIWdhdArxM4L0qa/PG
MW7T9I9O4onxXHa2e5zzHvvDCYJyE4AzKkdNoa6Gpqneo53XsQeJjPMvqB7qNQMB2+GvZO8Ku1hz
ZJcT0yMWm3b8vc7d5r7oTNp06TeHwj3kbkeAmHJQzEk8TF7yay4IXZxGvHOJWvy7IIOpOt0jDTBu
A2sQ3TPFW+1g1ZY4x1YBKi8rdxcXqvEO8/PnaCXVXxMXTGpBf2Tf14i/BWB9WWEOMXa9r2JSdyK5
b3xRS00+1bBUttZ2qK1O2yOcBxxbr9gOUaXDdJm8S4RY5QUbFQ3aX3KEGxEmZDHcBs1U7zOl1dDT
qXVvTQsjxWue4AW/nhxgF95HAzH2ZA8PW5eB+uDgSLvetW6q3b3B6GB5QiBaW1uXZlgYvnVZet6e
sM4+J4OZmbWLPJZatLp9Vv19jqC0mrJ63lpkUsVh5kZE6KwnJ3Y21Ku789bydK2/SyWDIeBgSb/1
6WSEnAavsFHR8ITtwKJkz61BvOj6hNhV5jCtUxU2Alewqk6eep3qw3pSWQ/TCPCnIBo4bVcAdY/n
qMQF6uslYzc7Y76afr7nXI5lIL35PifAHbOl6fc2IhqtaMQ5ywUzXdklf+3OxleatdOLI+yXbPxd
kYn7CqYZzIY1EU1SGK/VVP0SKUYT2zkgWjXAnNI7whg1X22NPENl8MZwu7Yw9PhcE1MTbGdHlUoP
8evWITKfmO8ryDDNnJ89wQoCKZp82Q6Yo5RhnUZlmP6nT59l7se1h3m3rcuXOZ5geUUe3t/mIRPS
uLtlb9zTRWHQh9Ny2pqJ4vUnbYEesl2ijbZxZwKbnVx+Xl+0lJEnXFqP9vr0Om720N0jDNHRttVK
77xshzRpGe3acTo5ceK8dHijX6dEQWauQ0ArzRh1NIk0h+1iEEHxjJcce5qoKwJYv23IBzSFEJv/
9XpN/7fMlShE2Q8xitiUF7R0OhF3bf/Z3Po6s9k1GvPZ1iLEtDwsNQS7z6Ye8awlP0QQN25b12Qs
lPP6RCXWo47vW9+8RGet4MbYWk2nDMfOakqu4I9uh8GebxXkkMfPLlSQJFqNnm84hXxyXG7zDu8s
e9ZNn9oulWJjjF+2g6eKg1oay3VrTZHbXmXjHko9k2mwtCsK3NSOv50tJbN8ZulAZ22a7L/6DC/9
46kqk95Qtc+aRFX2xyFbdGrVl+3A7wgHj4Fq9VdfZI5vjVSnBxx91JchjpKHRrM/vi5I2afgvNG2
h68+l7iybvp80XYYMazARiiwJnt+0GXy1E1efmUOzK+U0M8DIojz1iIo01b97aGXiRetM7vTf/Vt
T7Pa8mfTRfFOq+ockk/hPG8HtwEldBAEoFCnr1IVSLrUYppxl6JRvTdJVN2jtAJe8xJ52PpyWYBV
JlDMRVFWwVxHqs9vPzptF5sGGa0lLsWGCf2nUonDyhhmw7iXzb1ZqpcOoPARv9fmXqaY3JpCiQIV
OShZD+PF6c2BD4CTAvrUjkIqTCnNbu7q3CS3NnFP28mti5wxDfC+9U7aPFbX2ZwudiMGvs/ReGvN
sTp7U9PDCprj/LGJq7CoQkUdq13bOs1Os+IF4lHU7k3FcB6HFIlGMkTpGj8WkuP2rTWiEj388BBV
w6M1xDi2C2pS6BJ+Rn2ytwSGB6nFTqdkBeBVWn2cpP17cQsYbM1JHWKUE4qA060O+q5jDRK0rD4K
j3whPfcXWMLBJBWEpBGz+Vbt+z/GzmO5UmRt11dEBN5Ml/fSkitVTYiyeO+5+v8h6d5o63Sf2BMi
HSwJkiTzy9eAj4Fdr4NBl6XuBGLiVSmtYO/xQSDALQNJB6TctupZHtGaqxVJY3MBdpIt7eNefWPd
xWADemGTa/ItaeIjZtTSpWhy6LFtZx+TFgKcpr2GVRey/LNZJ4P2TFrffh4TQzkN7GgT76gJJmrZ
KkmHGs7USu5x0kWdmO3bATcAJ2+jVT3yjWQxfJXbu+JXzuMkwjdAYjCHQof36GkXvQrlnYQxyioL
3sZxfGFHaBPUSr7LzNo+twluMAQCSC6HoUMB3tSKM6JlX0BY9LjQ1e0ut3x8XFXVvbXpLy7jn5Bb
0VboPndrS9fYuc0k5ZIwV02MXr5rMVfuimQ8GwjOej4gkUTCcjFS4eQN0aFSuvJUNm65xT6y21SW
5V1iuxw3cq1+8Xr8A0BMNVtvhKIhj/ndAP5xL1T9VQqD4pCg1nhBJhFcCd+UbVxZ9SXPMqIkagd/
a3TXXjG0F4AEh6ZEkLEuo3Va5nsn6Z1jqg3FJmbewNJK91cablrrsm0ORjEhAr1G2eqdGe0ACP9A
qun7ZCZ60NklX3O32jVwuGaNOhsRPPqNWUnA9aK6Pisc0UkAroWWBCv2RuNrr5mwbeQfRaQO8Or0
8twBNDhKU8BDq+5iRq1M02qmKHSjhn2Q2EeYJY2QjAi6Wn5Vk++tKd3iGJ4v4ijrOLyDXv4z2lpx
Yv9N5ksYlWiuyachK5QnHYaHTrdnu9csuwj8jVWstdQPLk1aeCevZ4aRKLy/g48vT9zkyO11U+/N
E0JWVosmhRW8YtTLBDMihmoWZbn3zeGHrcv2pbejek0osPYJhc5gB7zV2FsyraPX+jhCeJBplBTT
sqycIiVfIAKk6y4MflVJjkt2oB/4lrcRiBXkrcodN/RPGWMR0xOGZ/cBU466MB4JjKirEHTZxg2r
Z8eu4JjZFe5vspYd/ZJxMJT09di11TpviAmU6SOapvKlDQLlUk8HS8ew0oKEGacrX/Xcrd6A1PMV
lRWKZDWMvUa19aLIXgPK2gWZ90ti5wElhgBFIUIZP1ujy99qZM35aB+aFBs7y4bTpHrsgcg99FSH
6fHVqwDyjHdWJPWafc8i12/Ymicr3ABe41D2+XnLmCDUmwFy8UPvEGAv1WZgV9h7QliFz2ddgFBy
5QYcvh5eepCXK2yzmFWwKGwiGQ6PXhO8HmNvZzqT+mzR/vJsN0GgTAPeaKsxIAY9BXjo7v0Rq0YV
wvyqUaAy1b87SIMBsN9t5QDnK02LqLO10tNaXiM0nW3lrAGh3EgYsCiyhHwkejGe57KxkNvPQzE8
9b5ZXQg1JuuxGRBFS+oH2MtPRJqrlYGe/NEZVFCgqmscLdM+SW7rnKTItU/GhNMpwuZ7ZTuXPGCY
1SuJYSwuisOIwhIWqt86gKj7omm+4X2gwQk2va2UR8O1w6voYhE8ziYCsRerz7Fln8E/DMyye5c7
2H3rWbUT3fCAL4XhVtUad1VlkCiSsCBQUXs6u265cSjsIlsZkVnvga5ngOIcA9ANH4MdZOaTlbIp
pWZobiEd+5wbjU2UJ1M2URju86HW921ZOO+x8wKXqZFr9+dolhs473xLnQkiI/0MtHadGol3UnsP
f8RCrjas1J1DC/Bsb4ADBXfClpTksnhrINxbRkbQQ9Y3zBmvTm90j3GHRpFFDjGZaFvr3kuaSOZ5
ORRdZs1Zk5n/0SyhiGHzdTNc5o5OZ4BjtBOAnoXj7FzPdda+g/qawtC3Zsm8UmWPV9HVtfNYhmyb
Mvv4FafqNvWi4SSPyDchFHVXQu+3MTlEQdW5oFssOiOrMz7E02ESz9HTXrnIelnfu7YebnU4jdzk
nNyr72XAVLco433uWbK/ji0eI5iwo1Sz/mjamJmHEbxFsYrOoZ49Glpv7vo0YP09HVz7OjoNPLRa
CbdVc4+tKjr5LA9OsWsFGy2DAAAbOzgbpn5XPQ32htPTo7B77EBcEd8Lt51U3kcMKgnssThrJoEz
JTkIDJg57UhDFQaWqBuT1xUIzP8cpIb9ohZt08zBLkPzkdRyc5AafeLUhFnwa7CQPZ82AqRR3aou
tq4YbsGRwAzUgWPttaCxBq8bWHG6nEto5IKg9JGOmp0rfXiU/bGH2uGamx5VmvUwZZEpGNatzsPS
YxugmeXH8EoapCdHBXSRo2dnEBmHboCRAlzp1ujNXarxf0r1MNqomGiOa4GZ8ycCvwH+bGt1Qwqn
YLRvfawoTAWb5MFha+4UVsXbCNzoFa8N0IbZd78L4lc5xSXGqX/ZmUvnFlECawoVlKPKSiemQ1mO
rVzFYeATBsDKkTauaI0GOPZquThKgD1dkAJDmeoncRlcK1+C0kuPSZgzZPeNtcGwG3gIWwqA4LJx
naGYFliZyXthrnWGvGunQOktAQrgv9btoorfQ3LEvYYEWA/R6L/5SMEhProbsJbbWFYPwX3CGwHQ
3kQKTxf931hax235h3VNfa67ZF/2JZ9JUIGRhaW1HEESquFxluXR8r9maa59QUIeRc7+SY084xB3
0tNIEGCit8r7Qp+MB8JvcqMdQqf32a3fOOHoHP3AuIVspa1jFVmlWk4R/tNAjJtnW1eHixKHL73M
KtUvPGQUfSjDk0lT4aJrE1X8HlCgt1kBwkvKZmey4Q2WKzdn4Yh4+NN0lvIMbNdGGlsaWAjojNPK
hKtP47baZLHpPMICsB7k4WUEwfeoAUYwU6/aFWH0JWdigHxlALQyZzNVZMdYTZjz5QkATUnaR43t
M3/SYuAvxib1Gm1d5Fl7gB2RvTR6WR162CJrkVUjqwJvXBr4hUrVleky/0/dmBs1934NpjTsszAe
zwh/PLYjYG/dNqMHDymXB69SSnaGkcK0WiveGqVZ7HNo4JoHO0OKkJhL+PMmpobdIRVs+WwyZt7K
Gvtkyyr6QSPOwSi+SZKHxgcs9j01XzAtq4/JhJnJJ1ydD8LiqFsPwYQbLbVBPgKM8CckqTgMavAm
SZq7Df9TJMpF82R67cpT7nFfnRo63SrJYo4C6FmpIKeVsvA27m7AEfJg+C9hBVLAfe4rL9550HnN
WoNb1PXPCJWjbojn3ayrITBCAjeU6CwY7NBCyXsS3BAVjRtDkux/DHblncBlGeOWySp/iUiKN9oo
4JIdRDIaiSDBwuLf68oMtK9dqygI5dJ+mCCFzGWTU9YCt/YqvB7cVSQpUxyBUg8s1pZdla+WlG4i
2cMh95fedqCYpxtXTVcUqQWfaCqRPG4FVFEU9mMyJAfRMrBq7gyyiN5f59fTRUQrxZeHlWkl8Ub8
lRFa02zAInw2ufrtvUreC4URy1lDcu+OYDh/NtPz6/XAOqSoUYs9YHGIxP0XyZAlMltaGN+JbJIU
ez+XVPxnpr8pBffp4Z1xED8p/gycl/2g6BAnaYutk+e/xHlx78Exnx7j/IRFocBLpS67LsZEGl3K
+lxt9kit4MkE6GPG/oreAO2WHep+iPutrJbfBR5YHDpg1E0Jv454KpIjSdGZmBEVVswYb1dbsek9
47x82fvWwlzcOpXPEzWREN3VUfUsnr0Z2Q8dcZ/dWGoM60YXoLfH1J3trewUWyz/ah/NtuWhgR1W
gVBX3kY8LvE0RCrH4zNaiaToBYavuuwrNysna9MTvo4O6DORnA4QEegb0r7A652xpYtGgAjAnLEa
xgj0Q1KcbeFIARLZ1tLTnBzjFjSUGRzE7/VVRYy62oR19GXs1ZO4c/Ndglq6yox42Ih7Le5KVGes
/2sF8ZUJAyCeiThDpETZ3B1EXhy0GMeQqvGBaCL62DVP4sHPXVPcmqU3iJqSyOeqAMO+EbdC/JFq
W3J/ai9T10TQmeUaxY96sg1B7nK+v3pqtSPAK22XMBug1z0rRVrDtPV36QjRuVaHJ3UaOsRnOwlN
az96I0hg7PhWMnROlHAr9ISMKM3+nx/+8DeIJLZXkN1VX51bzk8PNRkcSltN3YghQHzfG+TGDyaA
rP4phss739wZTvHhrfkAqvh8BzW28bIA1uRY7TQ/VcZtaPvfpCaRt8sdZhA8qZYNpXsZXOT2McHE
cif+ltYtHmJzlHdoNLbjukr8S92pEjCPaRyaXmtxpkj9a5nT5CPCAX60ET2hDeMdUxiWLlNHUHuk
nXQ41kv3mRqYxUgDXV13SLAdRA/uG6M7DKnBsqTYplaH8ZE9gSv/9XfNLD66PlhhJ9WAK0yAlKXv
jeHVVicAo5aZ5SRvw/A2DcuiJ4nsUpYR/ZlGJEMdra1rFR2YlfjR8iTGSNFeHJa39UMXnZOifiyc
7uBU+lr0hPkUbAX20ltdsUEgxkIW7NUehe7j8oYvfVmUiaw39UK5bXcVIL29bwU7UaeLzi5aLOd/
7oIiL56aSM3niPyc/FQvsp/K5m6bF6b519CDrRwb/LF+9ODKrWLgMVkMyK01QThPHw7VgWjqqSxU
B3WHDwX79MwLxBPvTBVjUOshHeu7xdyA9eFFJWIxyhke29E9BZTSlc3ZmLCqY5/f085udro+MpWo
VHkjexmxmxaBmRUbvDvBOxjSyS5SH7ty4wX5g4V58fLgxa+K7Pw6LXlRuHSTT6dkXVwfWuwHRWcU
h3IarkVKjaAv6SGcJ3H3xUUy8IwDmBW6XetCq1+LtwRWO6Ui+aG0s7X31EBESaxbBlyDt5DqvpqC
S+Fzw5pQio/EwaGGhBO+oY/U16AF7o6MyVbcY3EQjz2cpicI5bJGHuIf6aCenFBLdvLYnyM9R6DM
aQ5ikFEYtWs4uznquRs/8+YvgFb/gpSfHMUFxZMXKUb6emLDmEH3a+ycR8zi7Bmz7Ebms4vn2S4V
PWIZDGRFto6ct/x9at0rm3aAeL/cxTyxGEmj6TOT2ImxcQ3oQoJUAi/gHVyyxkzcQX5UNGFvDcqJ
hi5KrxjbWcdMTLbA6xb7wbaOA8Ac9nP30CPRKA7MdYJj2Dy7mldRgeJl7LmpyjwIw6W+lVqk7cT1
xd/lmkF/rNWHUUvrnaxrd/FUl0crUmnT/Ay1IVj1WYbSPxTyvxZoy8AhiW+/yM8TO5anOY40LB/A
+G+VxExh59dpd0WQXT8ATStOgrXTBU1xoi/8yf0kmZ+veBLLGLM8GD7Qv2PomfrglBsDgjSyGJaG
w0nGS2Azgm9QCNzm3DLxZES39mRijwbwYDfDN+Q/g7losIzoy5OcO/Q03i83YakVKdHk/38p5mo9
7KXrMtSLP0Zk57n4khepuXAMsP1gQoswg5joSo15kPFYFE3Ez85TLpHEYZNXbU6yr/0XrH7+UIq/
88MsYz43T+01sIALG4LYY/ChF/NXNkcIXYvXZMyQg1l7g/4NrRXiyX4bHbLK9+WtaD4n3ekLGgAG
abx4nseJnipmdMthKRvGhC0HBaVIBZjYNAkT/85ymFGSIv9hLjv/9fnYw8S59hm6bi3pCnj6zmSX
alyj15uxCfXDFn+IXp5UW5WPYlomJnUiJQ7zpadpociyEYTmtQcBZGksmixZkVoOy2Ncypbf+HRu
kL42CHUwhjFmioGzAQiQHkRevHnc8Yhl/FQ///FjrmSrQOrkD9NI8Qjnnjd+9yDaH0V3DVDSBTQ9
PQO/aZDcED3ln5Pi7HmoApRTHew83nymgngwRZYl3CdOiCB4iNqlYlkDigpxWNqJbOf+7JQyPc5/
/dSTZ7LH8s7M85m5M4tSR00b9k/+896J1NxKJD/nxUnzVT+0+vwDn8+SFDY2avNFGZGaFePKMnsQ
5/5T2dJE1M7zbJFcDuJ5LFmREuf961U/LGdEa9Hw00/9U9mnq376JW8a8DGaKxsfRt/0iuPhzF5F
Mc5rVfHCiwOhFMiZ0IhYvE9htuWwlI0JnqDQ72hT1BrJuZEYbsXFl6YfakTS1T0QQmzBzz1avCzi
PVleluWl+tey5TTx3ol2/1T2v17KHdOJ3J+FoP36jY1DG9PaaS4sPlzLYV7JLvkPsYp/av6pbF5P
TJedf0Fc51Ob+Re6yLkoUvdHbhx/LYYGsQYVqeUbLcaQJStSy4Rsafyp7FNWtHNbBAPan0qJJEKU
mRD5eDnZe2d6K7rwnBSlIj8SymZZnRTJTnWy52V4B0wFbXzJS+NEIxd5MfIzF/KIKBmJYc+hI9cz
6nEthgei/0iyVigD/0VXmwcNUyaGIEaXLB8hYSL+tvmn4XbpCpZY9C9tlm6wlH3qLiIranuviglZ
2DC9OnnUN42lxuNarH8jAAaEi6L+xau7YDe/8eKmLId5WF3y4nb9a1ZULK+uyHoEUv4avkX+0xVE
2ZhEYCeUiNdoGeznifVcL57PcmaFVwmLt+RoEBjRpgjJh5Xj0kycKw5iYrBkRepTOzGILmUf/nFR
8+mUzimk7ahdQQU+llApcA0QLYiUawpIjunDleOIVz+LoctNoiQ5iDuTR22aHEbZWlWJZRzEy748
0fnd/xDM/DBVWJqKlHi8QdYS0ZsbzUGu1EL0RAsDZFJUtLK70cnZjkHNRRlu4hWd45SiB/SjGlbv
4kX+K6pVyt4W62y2Tio2B9M0OUZIBMMSh7QmDmXFbuVqybuGJ6F/5hurfNIdtkYDAzIG5CXyYaiK
t9dV9yw42wYbAIGMdo24q+K5lAlUJrXIXvIQnongk6vTAx5rRHfqOZ756faLm/rhEc1L1/muizWL
SM6vecDm5Ojow1bcZfGzy0H8AUtW3NhPZfOqTtR8JnMuLUX18i+pvq+uTaz1VtgYYhXnpe5bk4X9
XkMIcKvCmCUL9QwB0uyIzyS1hsremWYh0zPVOg4wTzWK8G4qvedASfbKdA05KpNr7pX1SrQam6Q/
SGOub+Q2AaTXddmqCnjVxcFJbH1tOgA8FTBFlziyd3LgG+kWySAMl1nZb4lKghoerGOletUDnCz2
mhGNhXieWLgXhfIldvuXCdH+5CED+wT/ptygGtejykFWlCUIHiUR2xNljwpEaBbxU+hYKAvqzXUI
0UKwgC3sVPb2947hjo9xUf2E73hodSV/61MdV63Y/ZbmTMlLfOBPrieDFE+ql9YZje8O0Xp2dl2P
DQelRh2n61ZeVZZfyhFML0vy/FWVY3ONog7wqgDZLjmbbAF0QsljahToN8nypkAiGGWoHBw3RozF
rZ9qCCVhJtDhKOBHyr7KzPw2DlFxEylxSLLMQvcsTREWJghvZKG3yQvkh9yh+6qzebav5UnKL5EL
DTsSlDg2UwB4Zbus3MIsRPVahvCpuRiJyigYbuokAxPk1B3r4SqzTyA12F5zCLbXqH4N7RA8dtMB
okvw6MrRN2Q1paMoyhNMutFdRJUrQ/hMM9itsbzHCjXsR5md0MdYUpT10PceKwgqQtMBWhWb3MsU
S1E8ZFdD1zU3JWqch3E6lAmwPZO+BbuaFkuFrybxWsktXNE6dmf0AbO5vlfRhXF/D1Ew3uYcaA6U
fy363HJ+ERjOAyozwbrw6xW6p9rWUgx9MwxVisYbYPpMU/STaQF1BtaqbFRTjeoVVvDIYOAAnjt+
fimg2l2q6bBk6Z/7KCOG2iFtZMJNy9VTOuqxtlZ0TTmJQzZ4fxdmbSGtBweWu+PHBJsRNXhpXQCj
ttm3X6MufdfYSgcXDt2fd0uHzwwyEbRCVqAS046/2e784qeR+nWoItAKCOK8eH0C7BodrIdRYS/Z
GCLjXNhpe1LbsD7EcZjdeAQKlP9afqp6ic6VxPpV1tqXEtWgqx1ED51ZVFBfpfIpbNk4shB73Iqs
qGAr9BX59XRb9qsW447VMDUPlRhTvhAs13QeO9gUWRK0W8aMzYeTjfSbFY/6WVyqrHTlZjn+AXIY
Tp0Jsmg7PjjFZvkLai/64/tjNF+31Mb6oWrqbSoja7N2sVhuveQZo8KRoH1WsVY29TNEi+oJ7nl7
I3R8FDmMdusnTOsgQyU9Yk1TC1FmafnnkyL7RbbR48I1EKA2tB8iFlNSgkF3QT+tvZQdYeU8Ru1E
VFgoWRyRwYxAs3ErVF2q94htKmuRFbcnieXpU2WBCZvuj9n3AF2KaaIX7s3+z/zvxFHq7s2shHM2
3T9Up0HkJYODPz19pu90lFNEUhwKb4ThvuRFb+trJCQ/FIpqUdNA7th0DwBnQOB53QpcF5YKecGg
pJbvZen5h9bsPDTe/eJbnu9Efdj55S5WUW0qRskiYC3ZuIUTDzxWXuBdmunQReie2Jq7/1DRtjF2
Mm+ea4ZbKAzhOe8TPAyng0iJMp1VNpYNJopqoRJU+A3+S0Nxytx6ObvpMQf8X06J7Q58hazsP1+m
bjJEbu/9LZeJBq4//XWitfiRIcvV6hLXE4+CbUfdqGHAokh5DaZDisDEVWQH10WxMHA7yOtySHB9
qs5llMtXSyORwkHvzIevYR+Zk0ObqIqfFw6eGIMknaw3Ayg+ylKi9tOpIit+uEZ19GAhBD6fKn7t
wxmJqm+bHIDG54rprxryELLjfczM9xh7UpBLox2f66GIz3YfADhRUN5sEvYZZXYrtlHmK89y7ncX
Wy1/pL4iP3dmJj+rfnlrGGBv7E3DdEF0kK9fq6H/ZZW1ejaBlrzZCZdiMye/xqgZvAWF9AU+svcg
KvXcu7pZaD6KOpDC2xhC3VM6tezLt6hT9BfFDbJXJTqKJnxzkme5qqBf3vwyHi6tp8TXfjog7qd2
Kz0qSZrVuGLMBo03ZUUbiKZs5Lj2bznqcC+1iV3CXIrfEqdER1vR6rXIam3VHTRcUze5bqCIvzKN
pn3CxgrpIqNXtwGEyreqxRZBhq+3n/iVb0DB8o2ZuPqhxzLzMTf7FyA0zVcj/z7alf3FkOz6lOQB
0kmm2nytRoAUsmWkj4jooKXrt388y6y/AtlSN2OIi7hZuS8K4DM0bOsOvCep0K+3I9aw8IX/LoIW
+VflpzLVsEDFJuMl75xyi19bjsKclb0kkmGeqrgZ0NxusxcVxvQT1u8rUSkBY3sBgfEFJq98FUWm
W7G/YHf5XmR71CSOijNEa5EtQ1t/HNmlEzlxxaaTrzJabyqM6LM3jOASMsPXziVaMdCiSxcVNjO9
EnQPmw1YPGQ9kZbdFm5nnURNW7vOVlc6g36H28noMvIgGBO8tXLRruH4BCeRtQLZBKYQtGeRNTEi
wgdSdS8iO0rDd5tv/k3khjZ5ZLxOH7UQfI/bewc/6KR7nNTyNXChEfsudlVdWjwC9NkiO9Hec6d+
jcJaPgNW6O6qWvOqhKjKF5F9EQ1EObqIu1wqk5soEgcdlaPAhMBQNiqGqxnusYnp3UXzEDraY6rf
qyrb2Y1dYFhYbpExz8/mYGXnoIEsN4kF52dJ5lA1hY3MrDxsQqdFdNwMqgdfsbACH4wXFMLir7JR
OFt0M/ODyMLRAVKvZm+53iNJqbVgCaZmSju4KzT9QNWkPe7Kcg1QvIi/gqJO9tDxrZ3K3sdX09DO
qS0Zz7qfWNc8MgBYTM3qQf49gJY88mlTrkzrFNyISNnTYVRid00ErwK/+3fZ0kSkDKn+XbSqsv+n
89UaAExjhg9lP1a3XiqAS2c20negunS+RL9T2X3V+858q6wefaBUzS6Jr5koGxcxiLhu/NIW9l00
7bX4Ugaa815Wqbyxy9C4xrmDAUtZopaCLuwrdKSfEuJX2zBb28CGLnLOS2X34fdGASBmaHb14OiN
d5JMK9oHsS8/o6pSrsTlrfFdzp3qZ8O+ETAiPUSHcdAOxGxzVHdz4+6YaI7zulsIWyrpKkrKDGVc
NKouOWPqxcz9Teuq4alEnPyvirmNqM6XUngkgJ+R8d/IoyeHG1Hvg3u8iKuFlk2hWUAnLCz9OGdF
teooUb/j1Q7mlp6i3g09Mvay2cHdXi5hWPrZBF5+snxD2sZKpmJL1VkHA7zvEa+b6qJourUzo2R4
HPBx2bS1XL3yNspAf2zrG3PnO9o80p/KebG7iClpnxm7+7NZZ/pPOImIReqM8/Q+XtoksiCpeOO2
LIryFqp1edC1ojsFdm3g7uvm2BI0FvpYgFUZ+GBmqjmyWG7rfg29/jUKdOm3BNJy/qEkVZCKy4xf
Q9x99yXJelfMKkHtWBmffRNtcKYo3gMUanufTKLisuTG5zYOjT3hgPjBhgoExrkyiJ8xkJnu6H9l
AP4G+VD6pXr4IINOYobNJDzybP13gjKy2rQvHtYcVf3UNmCW0SmuXpyaNWHTFsoDuI0GeA4OS/Cu
rA3BNdc9qKqGB1VvTZIGcoxbnNIkZ5GyrJItQCQQrk2ErAv+NU+K1Tkvaey8K0MoXfXWcbgHyPeW
flyeRLbRUJ5LrbA5qmGLMJXCvOzY5EDdssp2Xj0I6aui8+VrW+Tua1COX1XDU28iN04IcEs1HkRT
R7HOgWK4jyLnt96+jvP4Sc9U99Ud2UvMjOo51yzr1d33bmJ9DflU7utervdW3XnfMnVfdqX5LQeR
hWVOUR46r8vesblbt0ZgP7GOvGDykN1KV0I834O80bS+sprLpoogY8cZZ92JydLvETsaeIkQXtMC
7bewOzQQU/Mtr3ldGlRaqW0KszF2HZaCt2Y60DGGTYU38kZkRQUbttmtGnHbwrL6DNiJX/aaAnQD
hqMrYnfZTZsOJlK8Z1vSrqlVjE9EAd6bPBi+DcEE9Kjhc6ADheRerL6HYzd868vAWPdTeTCV/3d7
G8mlpb1ru1wHeNq68mwE3/6+/lL+b9f/7/bid9Wig7nt6Fs9NcJ1x4L9nndDeVctXd2bUxlyGeVd
VKQsfucy0QShyOqeT2WfzuXLiZyV5OxDlW+iOBgT29IpKnlHz0j+KpOxj3ZSfbc0E5V96DirsoRv
4OUPUlIbECbhfPVK2Xlbi3d906Jjs0l6JXsQh17neWXtm7pSqmKr+pF88QqIeAxSIoNCu3ypp4PI
mpoE6X7OJ8WmZbmG1uPftaJ8yYozRBnaduc0ANC2FM1XWvIxg97Y2w85t+t7i/0HimTO1wg+E50q
T4+OC5dU7a2nwWyd7xoCdEQLne7BsG0MRyP0VrJYDth9hU0M8fhY5dJOU53xC4oM3b7hqkLw9A1a
1lH8hp8A52uL2rjihO3c3EZho2u6NuYVDyp37RXciIHrgKbt1KruT2rpo9k9Ge4IR53ZXMfwM8i5
LL5EhTi0aHVvbUBWMNFb66jHeo64Tu3eEyuS7ghENxv14GAjFo0jmi4a2jGIkFv6iikIvJiwL/dS
kbR7Fn/I4mt/Cr3+hsRI9yUIcYKPmrp9CKpWOchhnRzdPtZvvqfiiSHl41vsx38AHSZ/ONnHDv4k
6TrqWFj/3vGT2Wt9492KrKru2XTQZKaHfoZc4tRAUycqUgVkw6jzmxLDi0cyWd52TtbcRHvRDIOn
LaaRAwZoiNNEkyc7kHm8ZNvo7iHWga9aFT8iOoRBhIExmtbI/Q4ftPJmeE20L6DWXKMEUoXW6+PF
skEWw443z1bSBccMKeOzowfGkbBHdnKGsTslRd8fJTnIz4mWYezjtsElqlwknjrLvkT5gNdrSZAk
aCJ3F9a1jAODXO5sJ+shuiK6jABU+8j+RL6NQ6u5u6g9oRsMdpARBzRQ0bbPY4PVD+bO/UtgII/c
6Ku28QlKeZn8WrEHvfZ7WXvrbRstb3RPv+A9066KYOivLj5USFCn8aYY/AAlLPTj+DZB+HDj8UdU
2VsXP7J3dq8rdG2CiWs/Bs9gSf8Epjz+kCLtB4Ff6OWGR6Dcs9VdUvNxdjt9305XsEP8O8CB5Vg8
9CyozAGRTiAmPzJwiWqjf3fAGrAETLoz2qj9Y4mR+qTGPyK6Vl4dY2iQQuYNYGWUH5JKQUgG8b7+
FqLWwqS8P6S6FLy4kmPdLAU2rTCC9/UWyp3hdoc27oZ33WTtpCjei53xpihDmiEbIPfvAQDArZd3
7UGcpYbRsdQ65ZRaSrchlpidYASFLFUnZLDhYMjh1qu5SB8QRBRNROpDoTnViMLPNUvzPhH6hPzA
ch1RVhQ2PDQ28NYJjoE3I6+xcqyl5q3BwPLUu3KCfAW3JEFvm7hlB9NjyqJo52yHOsPncsqq+gBp
STeyo8i6camsYCeGK0weIMmZFouC6aCmPn5PuT7k596JChwsSInD0kakRBlO47SuVCBKXQoa6384
b0QwKoeg/l/XFtkPP23hI3BkJrT6ULacIn6/D/LxlMTv1eD7L4y57ioLLeOounAr2lR7lh3L3Wud
L63HlMdsOVn4aBbZQeTESbrmPNdN4lwNQzogXTTenKaCUlin9Ze2t4qV1lne99qTXiAUOb90Rdml
NsMBOuBrT0nVgAaI8jZJ+IdgxgPqIOGPIihDPjtV/T7Z3a8jo8mvxLnPMiLuV4gCxTVVCn+HnOm4
inS5uC4VopYJ1l/tdCx5stpay80bEBmcm6criFNEwyXbmr21srqSPcv//MinS0t9BF9Idd9iMKoI
Zk4/slxAZONOPrD5FZ42didZl6b3MCDCOhTHF6n1oZCo1qOOkuNjbE6jr5KBMNB9ey6D6YulUmwf
LEIFV0vGuCSUkfqfs1MZTt3dNZgOogwIprLFF41dkKl2qRDtRFlRyslO73AFENna1NJtgCzMpgkH
wvtF+SOAuOBkcvlV8Qbob20+vFk5i/ZyqNzndEzbDVCx9q42IWqYVp882BqiKiEibtfBaLtDBqoW
BccAzD62VUcjdtAEmUbxzpKDWxrLxS5hrfsoo7VLxIDodWyUEoH1LHnlr/PXxLztL5GJAoox6vo3
PEXf3So2f+aGe5IJZHoo4cBrisqIqfRrltcm8n0EGdjQaP70g3Nx0zT7qVXhd0knSs1oCYAe1JBh
tLhh6UgtGEh6JmPSvbplV6FpzgJC1PaWn5/9BCqgqE2x8Ly47VitRG0Y+wmel2jKidqhNuNbKenf
oulK7HikD3FZPIu6ULeJOSG0xJw8eMhrWbqFOAmR9owxeBApcZAT7+uoysVxKRIp3FD9TYiPz3zW
UitbibUP2YhaiTKr8pGbtCt4p4iDrpd2y+/IXXKt9Mw8uaNK2zHElQom0nMfOTlbRP/H1pk0Nc5E
2/YXKUJNqptacoeNgaJnoqCgUN+nUs2vf0uu+259gztxGNsYW6g5ec7ea0cMT4zCOPneYJx0fFR4
1lNjXyygYq5PXG8mD2pQoK2v6TRtbnf/fseItK9maSDb/e/b/OcltpvhIbu++b93U8R0BMqdm/Dv
+16fjoqMP/GfVy6OpgXEYYnQcnyMYOvba2OHRRAH639+8frE3z95/YBJqUc7X4iXv49Z10/w74/P
fs4uGLmDfuwTGf6f3+nfq//nfY3vMobb8PczrFvheu8/H3b9cH8/0/WZv390aMq7DLArVvG9LT39
VK8vu74gEh1tnuvd6zPXm/m6+a93hTeAbhh/+0yEbrVh3FFtEKc29bd9nrZBR4BFnGI1i/vq0677
GYYemkalH50kWvauP/xBljuHBWBFPf1SZk50pHDIo/Dhg/njcEwK+d2Vkb+jZjp5IEzT1kxDw5lX
lK3/5WhEZGfDRus4kQOaFeDwPZ8eY0+6ldflL6wzD5jwnkWv/I3isIPrMT91UYu4eHg24ok3w+YH
ETu/KL0/uxn+yxbVEw2dbUF3qxbmZ1KPZ42p51wTiTiDYGjWgV+tMXTI8fse8BGzTPXzU6oZD53M
tXs9Y8nbkGd030YnQS1CvNz60DgpbFJFfvv3MYMQl81Sj+Xx32/FdPLCsgO5RG6qdn99Ag/ap1xw
XLVSYeVcHvv2sS/EeD9SCEm3g4VesSQfFyQjwMsyPkj8rDWErJCQQ+xBO7iQHeS0mbCaCh+9oV1c
lDGRALbezEX00I34+Mv65Majjeqfm5pucYDHbNqZNayx62MVBIb9QsoaDdP//9iwUEiANDX3LSl6
tWdHd+V6A47Cb9z2XjrgmgoJF2eihrlf1pu0sJqDN7vz5vojZxDrPoNGgWGo//vQv8d7R7ymtrRu
rg95WmvCJZsW4kL7ent97HpjmZHJmAhm4/Ul/3kCYp4193//8PVh26yZ7851dbz+4etjUTJuHF9a
oZw7Jtbrh7w+meZ6dbIdAITrQzZt9YvrauEYJ9lD3WxrDMH30jDSB2bmP1PaRsfRsG4BkRfnibCq
++uNt8D6B2tl7/49VsyqIsQNMn+ua5mGpTGyyLwebnI7t+9p9tt/f3dIne1SR6QfJbInRctj0RYV
ZAwtduPt//5MQlK76+pCBOh8eT5pbPO0Fs9Z790tPtWBWlpmRe0g7n0/1+7s9BSvP1hp9j83k929
D3Qtb2ZRrMtC/D6k/yHM+Pe6KYdyVCyceq9v5Oq1Q3ZFek/g3XBp6jn8u0ctTRqjNZYbqMj9Xd2V
8YOgSfZgZvVjE8XT6fqy6w0lmbkhFqg5XH+8vtaAsh7aLcrx629dH8NRUWBJyG9Zw02Br8f+fVFZ
/j1c7uXGsoaPOOqghKyPm26pSJLKNlHm4fy/vgwC5pHJfXJ7fQWV372eGtYpXdj/6jmVBy32nXvM
ou49CWLt1kg8sgymxb2/PmFI4J56w3Dm+uP1CYAp4tIWFIwkb2iQYxPJKNmyApVy/s2Vff732oTe
KWFmvbsvzDbbeTOKCXCWyUODGyIkniXfWi5ktMCVbbSzfAtyOPyWB1DP6YOQPd5QK6d/MNEP9ayC
UKE1y+R6Q+2ykJZFmqe5TFQbTUwcnkZYSLSS+iLAw/9zb/0Rvt5rJcnyI1vDR3+3RqtEhEPfXO8R
11wyv76Rq0toWCWM13vXm/EqlFxvWNQinLw+CLp22PsmE+8pA/hSz0/JX+HVqvPWKbu7N91caLNI
VrGr8eHfDTUyVofrz+XV9aBE+SpW49GwOmm69SOQTYTzyLn6j+wWsBs0SJoCcHdvrjdmK6eFgKNu
5W/8712z8L/S3ISB0VdgH69PK7XgEL3ezcDOgPzPM8YcgPMZ2kHZ+7vFvJkIkhzOSOY5jBCvW/Hv
08BeTmtXZg/7hLgDHGbYF8RWmy0Ni93wZx7EdwQtoqjb/UT8V2gbjzG5jjf1oN5cNuspJQ5sJw3x
kczC306rqjbnbWr/xBmn3F6/77+tfb13/Q8ww0q2ImZbaaSknfTBDLs8FgdJUNuNY9XN0WGRkLdZ
t9H0YT8K57ngW9v2hEMfU4fOf5hdwOioyT2A9Itmh1mHiXk1pVWr4tpd/1nXeyXQhm0LFoTrrjJu
esgWcesw6LIaSHx5MZ3/s2GwKLPdHL8HoegagaaVEf1+Gm5tYn+JMtG2ln2ux2666RNn/HtjiXS6
icx1y5XzR2mY7Q2W3/bGr1qg49e7lecrY3u9e41evd673uRu1KJ28qFhrNr5eo1jaawWgw5Fx/+5
YzW+Wx3TEhDA6hFdv+b15vqF//04lBZkGYPczGj1MC2rRvG6Oeqr5/R6Vy40vKrSncN//5nrfvrv
x+s93xiJt8LAy8m7hhPIjbXK/v7d2INI9oOwT/mqvb/uB9ebdP1xZMSxW9L+fH2oiWzCHWKPauQa
a6CuiQaOpvj/qrr+VRh9R/qoVeEBW11jf++6gzkecyBfmOTZpisfohXEGFxvrj9mKRRiI9V+OkrK
8UQwpNwsvatIRdGy6eR6dWgR0yXrad7EJdG6CfnUoe61rGJMPdrT+/n2i+nJaFawLvUIubE1gXNY
6WdG51uzVPhG89uybpMNjDIGpUuTnB20MLdxNATM2/vNOJeX0uASUfmtHfpQVk96KwNOGQ0jdDqL
TTscwQ2sS9tFf8B9bx6WkQQhxyOT1n2Vnax2giEMKvZBkcXSx7tUEkQpqo2mSuYjyARDLricNLI7
YRpOMBuzto00SSyMMnew/8HTLc+WKI5V09C/I5Io7cV7O7ZkFs7FDvxSurUx+tVyOCdxp2+4OOJM
Tuo67DFkJMMZ8Ct6koyRrqYzeo0zmip4qQKgbOlubNeMaGmhwqVFwXA6WBpzJN/Y68MGREXv0WtU
00/vsmE85ROVwu8vyj/Hc54FKQFbUZXpcE2JKE0N2tVKB3xrZdDxCc1s1U8W4cjWUVIF02J7+wjW
jdbIgzQTNgIculQ4bGmR4BXvR4EuZnzxvbV1SRAk9Vj/7XLpXs8thgE7xnWOVb63tBkjsIbefxi1
PRXFEjB//KB4TrbejH+/0ZwcNhEyHW+h9hR4czzwaMg3+eJx5c+H3HuYQCAdmHjqZ8S0pGd4JDDo
Ff/oBpcunvkhBhjsxZ5O1tYgYE7hekq0HxmRLdNNt+seZGaOvC2S5Y/Nk0HVc6FsWWRrbnSpzeGr
LaEjmRyigTEqwprmkXlj4pKYo2cipCF6rvOeBFwHnxgO7rCgnWAJTOFLrheBI1ekCKzlzWTK14jr
RQjldUMuM/mgJSMcj7/ltH4KE2JRAaqcGaKXfTu02q6M++hhhri+tN7vpiBVL9bjz1lpO+mxEBwN
Fa4FoHKs5IRWbmf7ybcGh3VTT2QTG9Py5rc0LGhAGtofl4hEuEZWerQMOnl+pj9AXPACay7CKFFP
s+HtCMJFPpIgxdKEzrSVFZKWf+WtMeyWdhrCOSmanea9JFpVbeysjLZdUdGfUdXOdrT6vCS84Sjp
DKaGcRdPmQRNOR8H/ZOVfxL4s6u2Q/fY50S1duR10c/fOn7zbkgFngVAkmcReizVC4pcC9hRlgSk
eJYbqkEjWOCvbnwCUzdynspN5iYHW2j6RoHscjLxAkisFYgkwXwV1EetHlYZ6SsexFDdGA6GFds8
N7/GvvqM4rYD6lR/Z8vbYubA14rkC3FuGfbmMxGKzwq9JFMXaKnjyQeZus425DR4Ib22aR5cWmaI
gJ3I/KF9A8LEec9G+1JPDO0L/yxMXlYa462lU/1zTs+2itRh2fTnaBkIkK3mPfG8DumyVXKYf5Oc
Tb/6Ka+GD2MgUF6X873IqPyHZcX11jQCiUZn0Cc4Q1dAJgc0w4ANY/aJoKsHgGDZp2IjbbqGUGDN
0o7NRJGVCKMN5J5tr4eFS8OfSIGT1ey60o4eyDaUW0Y7WTC17rMzlaFVDZwINDC0RfFGxn0RGj4D
776T6abvy1f0opgcJWvoKU/JS0K96XQECa85sSijp22vFS/A/B9Ap3mb/lU5EOjaNMd3Px691Pyu
tfy7TM2vvrUIC+wg8+usoehw76txmHdeybAgNdCyewU6omSO3wy6oFMJ7G+c60c9ay/t2qiq5nUQ
+8fqXaIXRj5wglS2V2ID967bTpqz2p2bO5Vkm7R26JasQt02no61wUWhRCPkAO+D9cJZ04mDzDh2
ZXrnIsTYNEV9KfP6p7TcY9s6n33KwmsS94lXlKHQiwNCFfpBkSSvZYzw1XvjjSTNLAZVHbYo0LeD
lUHkGVUeOhpp9KYm541mV1MYWdqXB9koiRRC9NTaCkKlTOk6+3nqnoh5Ywxdij1dgL290MlMqudq
0neCVO+dlzjoh9GspDa7mVa/+Xqd3aggTryVIfZLWQm08eJlXmQRwp95Srrlq56cV7OeH5QTmKXT
7px4ul1Ac+YO5Lme/EnDcW5rMNZe3cMZrE0maqI/5lGETNvZj6kWeilZ9+9z2nz4cfHkNMN5ctA0
6uNLIotDjwYnn9gnMtnvQLKBplHnBHAggjbAaF1hh3nDClzrQqvj+IQqbxeHtq9HmrgzzDj40EAD
yK6I7Y9ZTh9kU5cbt9Ceew+QjUzN977Mv0ZwelY7veMv+4NsF12stV9UehxE+TRjIw8Kvf7VDMDL
UzhMKkdRzfZ4FISI7WvGAGj+LHpH/bJnAAlMrT/Gw/BAphEZgh798VG6f3rRg6bgCkvGNlHvlQD5
C0B5o4mRyEu9AttUnE1ZPeSgeTbGMtpb4fv7yfGP72UPoA/a0LGebAlvP0csPyOPSMjRJI39RChG
fcE3jITPBZtuckQ2EZ0dusLS/tJLec718W3gQ7H0e00RYUD6LF78Tjtx5ntEXNZshsFl08cXg2T6
2jb3MhsPUx3t+kM/VruezcJJgpU/s8Npw2wvpf4fQQG7zSWlS3WQ5KnpPcFik3/Oa1ifg5UzT6l2
Y8rRO3rRn6IgQjlHn1ZN3aszyLPpy/vBKwLyHB4aGX/YJetGLGREN4zFu4unHj5prQJGM6Q8CKI/
F/YNJgJg4yvKhs4YqWimrWfpCIyHvWCdcfRZLdflhejRjjog1elVcbgMr46kqbwU3rSBw3NXZFO/
aV2IgLpAcGSV8VPtFH8aOXWbUhZj2PoDiZGYDrtEPyrd/+VaFJFzAjm7itXJ6qmymyH6GCTH3TKY
OweYt9urW4vuHeSUPARx52gF09A2AiWKdgrk7isMQoROMS00i95hpyw2sstmJPJk4YRulOFguj6G
f8/bqGwsw/KxL2FEqVzTd6YFs6Hv0l8EwMsItj0XOCrJB/9bn4bhbAAiYzVmH7xIPmliBrvpDx9C
QhqftRTdy/DR9f4uViBF+5SMYj/3w4IWQceAo0AYH1a6xsFDEdaKLGhjOgKDrpd0rPNDuSjvSMjk
q5sC7+EKPqjm25DUxvPI4VnD18nSs9BqEuZGGIoZu0ub/jI4/YS4k1A1kd+zpO05TusfQkaTjTAG
xkrWc9R7BJVUvw3Idd7S4ZIwSASLUo98zup2iNuTQ7EYy+qifIaG5IuAurrFQPRCrf3iMbQI7HjN
ijCnr9lmBZB7arp4PpcaZw5zb1gTBrmaOwRIZT0c1fY1N1uOjjFwukW/s1U5UYwX+UZ41GBOgW4j
Tn8U/Wx5suuVkGVP8N6m8dmux61h2hOFFaEZqQvbwRnutXFqjqmW31sxBTmZtJVpV3uLzlTbLiMF
baL2mLSt3ilDGkLPThL/hm8FOzVHs5cYLUcAO432Q9PvM63zY+RYE8nAkmnlpWzAmIG4F5sCte1h
seMu7CFi+mMWZIt92w0+2tThj63dELV8TglmrWhCA3xEe5c3W6yM95kSYqdX7TuQhZuhWiA+1yui
+aMVBFdPvoFZv06eG+FSCaGB8mgSbFo9pu6sUzCTSNArb49oySYa0h2DzMHc48y4QuzPbAABqcaZ
zHbH3AlrfjJ159xmHIEJWzgXhEowlfxju5EKCwlxuNwmhrNPneljmW5QzjwXKFI35IK029JgOxEl
fsGJgWxkYb3u4FWS89qCt181yHyrti2AHvJm9ifN2DkEHm18W3sUtdgpALfrSarewEHFCjUjoN6v
dDnSP3JObJp1Ah34rhLrt+lo8y4yFbBkLKQQDVmeFgV4OypC22fvrzW8AxQmxCYm+Feo8WWawEjK
rR/LkdXGmWj321CTOG/SQrTBC5r6Q+rpJlQ5N8xJOd1oPnuJa5ufNFz+kKHcnFTO1NpkcD8TVZSb
xi+AfWWIVAYDpWWEel7b6y9sU3rEoWky2PfyvbDh0hrTdHAN5VEHZE0Aaq6HniLfMqMFRy1PWsre
Vndi0xfNc1ZU2JGcG8CY4VJTP4/SJ9WXJsXGKZL9SOI41M7l4iBhb8T3bPhfTblkIUK2ht10eHCr
8d3txy9IoodlngPHND7qKbWhJY8gejFfRFNnwycZq4A5iN6IR5W7D0PvYcvIylvlDQxQWp1Btv+e
2ZJE+9J6iuSvQeigumGIkiBG4o7uRuGUVLeFLc7CcDh0Y0meE3OMTnfvGlYdqq7GMEn1ewJHnk1F
KqY/VLs4mX8lka3QAroPDFQIcMkimM3Lm+f/8hwNkYi5svhKOQVSZhTYFJjg6+IwM+twhmJLzPlG
dQPzhmSvNdVtVTyDzfMZdkYH9smgaxJrO2UGKzFl8FIzrbaa6ViBd9PHADtp+qFdIBvcH9CcVO52
bPU3rSgYtQzmPppg7k0RYXgFGLTWHYJYya+kRXpvW0fqi74qKDBGd2NTVbL6Gu/0/EglbUMdLkip
Sv3AqJXDnyEPofC1IEKbW7WWEXhe9j27yVvCnHKehzLQFGzAzDfnozu/1iIttpG5LwQD6QofKh7U
eOuQA1OL4S2v4rVDzco/yviv+U4XcEFgVtIZdFrJq9P2GSbS2cmfp4mrt02q964ZKTmUIxkT9oyH
E0KifdeHofzdRGRk5ElzkXGyswgS2fnzdGpy83ehYdhNMsjvK2+olV8okp4ZiNc7DY3KpuWI3/qa
y9rQ51Aax/5SzTsfCvA8025Hz9WGUR5DZ6uxBbY4EQqmWlmP96+I6IWk6XcdFWfd1YCaZw3JQpHN
6CntDwmAjQ2iJXfT1eb3aIGdKp4Nx632cW18uIZ2cJeJ/omPmsdqvusa1Cm87m94M59U1OOuNZPL
AnIYsm+eB6TBQiFY7rqECNf7iasphyKGw+oTSQzSb/VDvuUl8olYTjlHGQSdl8p98Y3pNHfASODM
kSVvdXeqE58V/yyQKA9p7pt7bY1cTpr5XNg61Pe0GnZpyjpNp/ZvmvGFYxQZCKL69XTobLt43vN7
TMGHGPBtciRW6Dk3TC0kAWv/gpE02oxthHro259eW896pbf95JYD1SbCVHtBcUZ0NdaJU5H7LFM5
RUUWBS/HJiJber1th7zmXXfMj9ZAS1WimaBh+6tm422q0XrQipyWobDeFHNLIx5VSPrPylPx43Ni
i6d4cQ5GQYEuYkL5ODtRAUDaYw3rmbBb28FCaAxJmIbVvZ/ED80fTrwRk58RZ+WUqIdCsFJzOvw0
2UgsitDfko6ghtmsyYManwCQFjs0XPeZq86MFTD6acVFFLEMWQSex5XcOluPxmdceZ/u0L/0Ojtm
br+QffFoOlUoYnIKiQCGAk6Q7HzTdxwt2LpQiB96S38bpP1bcxV9ZZRuvUV2XabTjMm4/rtLauGY
UMd2uOQtHHBOAMjgVniz8R6ti1dPi88LpEKQ2ufcdBYad/1X00671tVeCiKJN25ijcFYU3jrNmqG
iL2FKmaoah+ruNA3tihu6kj+rgQWimRYgFIif+qGR7cQJ6t0+sDUBmqqCvm9DqB6yjQtFGs+7+Ab
W6zgRNFn9VdSJgfAFTddmuz03P5OvI4+VccUkCRVohTTvTk3l9whULRri2OjiEwd9GaLKvwzN3rk
oiYJ3Xa6zXIGz5lE/xZVgIPtLR/hNCR3blohEh7PlWbAd3KMZIPpMRqtX5HEQhFFP0ulPZlECU1O
nTxp+QfMxMpezECLddRYo3mZYY+FljS+3EEeTT99rEcm6zgAv2W0buyk+JgN9ZpX+KpJW4B+VfOd
0/Ey5+NtnSHPi+JPSohPglWTjVurnd3MH0Oz+vJ0LuRa6aMIXGrY4yZqO2rztVM57ZniJaE105rV
U5MAeJNuQvLh2yRS5H11LgvilGr7V+mNggm69r7E41lvQUj71a3JKVy43l7WtReUI5C7Sm7TMX1L
i04EP63dfNlW8TtqGrSWZv1QQmuUbsnJxelIW7IleLzTUo3biPx4VE54tY3mhM/o0dQU4nScv7gs
DvMIljAhGzTLdJp6Q6XYG9GcL8IKdWaqMLhivCDVGOiBXKaMpMQ03y2xe8JB+emI9qNYljsF54ux
mnPLEfLq5NDatCH0qxoNphfvzS4L3HFAcKyRFpUtF8xLN1Brl31rW1sbvAHXH4M8yiLwTI4utejq
QKYDFH1k4JM3AFnnSzWW/2tyad649FM2FhUde3F1axUvg8hDAlTvu0S+JYoR+LoLLjMRUwhL9F3s
sKPgn7gsRbSnI/4WufJC5/YuApTPKgEfWtEaW1KIToUoH2VivpeTI1joJZS1+Kk8H8qTkFwYq/Tx
KhWIdZoyNI+bA6uxR0K13xqZfbH6fcIFKo9g88lUXqIQ38ub3Zy7JnqnPECPkVCiRDTqzxqDnM4g
bGWY7XzrleYBlRFtvWy2KBnamHxI7Vy7jXZhrfk6lfR2l8HdkZddhbXtjKzpJ39XLqBoFlHkh6q7
rWqNAQFvsPVy7Yt172bGCyHSyDtMi4ZvsgRZSUhWPHnxjUpHFo2QE5jta0GT2cQWz/Z+7kvjRiuY
YLU4EZhEuCzUvETHnmHs59lvj9jj0k03k8E0GVb5S5t7oPFu3u+vP/59DAx9xnHZF1HoYuEAxN+Y
XKskYeNuWZNlsKY/TW+eSIFxE2DhuNMctP58rF0s6ZicPhz6yIZAf+pag3bg++wWg0J1EBGdPiD2
LG1elqLr94oKvRu5hqmOBmQqH8kX/hxksTq7uPos2ngUhvL3bvTjktkZzIXxiY6Ma02P3C3TRUzO
cfGuDQBVa4vS3hmNP1HlcdBQYZdR9NvKxBDQIvJCsAHCt4A46xXfyeG05LU36biWbIl2Slw0fJH7
lfjml+qRb8+chKMhOkJiBpBOx0r65qufA/22d82s3bbrn0vXCYzlIJ8aId/73gv8PLCHFckSSxWo
OTsvuvOrbO6aTKhNVoyPVcz0ufC8Y9cIWpruXW7iJne9726ygfjH7f1sFw/ZOjrwtZK24dSdhB6P
Qd9ZHBE+KfC4ym7Ix6jCNm4nZvgypLgeOaytY6UEgTo2q7eDFScC2ATKDt2BSGC4DUzU3HIhNMbd
NrObuy5Tb1O5Bi1OmdpHVvkzpkt/KyFtxLS3dZuVshX7XGBni/mAZW39RH9LZ/fWj3/M3mIm25GH
5rHgbFKv4vSYPZbjS2Sl0IU81mhJbMUbLNabScJymOop8PyMtbNrjxtmqvss1Y3X3OdsDTuW1S0t
lqkkH8pIT2Kg++IocWGN/eTo5WtfesVW60SK0CJ+gzGChd0z97iZ9AChB6fBVXToEjtE55Am1RCs
bc+tMjGrm/yPzXXaumgEQ9p5vifIlN8yTxazsJ3uOZ8LTv5ypFUZKYYrIFSwuDNxH+XEGk4jd8mr
Ci/IHcfA0aSejAIgoG6BfFF1g6yKhpXdfOdZC/ulGg/FTJ/ZKGz/aIqjLOWwmWMGU/1C88l188+B
Jh9Xm1rbVIge+qJOjnGm1gLafLexuGzoVsbgTqbuXi9LBium/bteR0/RR0uHJTByjdpVnnt6lshk
u5sYa+BAMfIQOeyVVU2zc9DxnaiLwl8XoFFptn5lQ0mfGXs4a2LN0NLxS5dhZF7GDgMZId93CZQK
yrvN1OXDQ0tmetgTb7QC+U/05W9juw2Kgb7NBFHDGGlrUks1x0y1ED+4IiStiIJ2SPVbOeq7kppy
M7s4p9OFxHKh3/mNsPZCH9odhMjj0mbuxsmrbWIS2LLEXBziWPSnkX577iFwz/LpxakQmerymakZ
//9qQfpDRzZK++ymqGmrs26FU5s5RK+oHSwGKBJtlZ6ly/y07WjaN9akYYqFB1n45XaRFhfjsX8D
0bOt7LX+rLHGLepo55xJi7R+qZzFOrhmjZpZ1PON6NeZUIechvgNNHxu3lHXFuSJ493YioTdQhsF
BuyeRiAHGsssx34pi64MXKOKApArFVpOXK9NFhDZVgGAWg/Ju2LiT+Qzh7BVdHYghFjzFNqzLbJX
6bBtI0M6hyzNETBx2GPzeekcvnFr8yfxE9GJiR1Oa4xkHE+92r6NsDgvz6A+p1NcP+i0UNijqk3E
f2Wb5D24775jucffNpp5R9CIYupMleUy69k6XlMHWawOgoU78cIlEauDqPYMiy0YMTtf3dYJ4S14
ZT91R8hfpRltVTa/WiOuS+Wq5z7C64kMqNtXBNFwipZ3U7rwIu1HkBJEWyf+3VjOELrecBMzQ6Vx
6JuAUeKZtrnTfMNvZhPN2b3SB43waQ8HjPKI3agwJrQNelqTDp1J2MhAwmbFnmxH4NY4kHD9N7di
lpxupso8AiqpF8oKm31ONMb3FNufuvmjpuUb9AzhFoDC7fZ+6R0dMk5EHzr6BL7FbwvT2ekFDgpG
htBrekwm9D20UV1GZswOKT5ZorZ9or37nfC2g9ERuJbm9S2TP3dbLB7peIKZDmOvQDeodFjnYO6l
YmVduwfsIwKYGHnIZfuYWdF840Q6sw2WPqJCkuPG9bTTYMGjQ36UWqHvOu8exgWFoT6/qMk4LL1O
V3jqnqViIuKMMjDjqg+m0TcoFIuFTx/fJr18LxxGZNaPqdJ7j9U+i2CuikpNSI1YDgwTA+jE16jZ
Dx2+8buYPBKtJsyacKdw7LXvrlbvVkyuVxHd5gPaSjF8jx4N/SajBY+68knSFCDvzYf7Wzk0P6xn
FbE8zKA3bDHofGqrey1x59PkEl1QZtmDJhro+fbMLrc09aZGihIaijWfuzLx+6b6o1vjb6l0KhZn
PBice/YrdHusi99oN0ivhH7KvJeVsel2v/hGGXtVktF+sYt9AgIXsWGYa9mh1Al07iLrvu397Kbu
2betNozZyJu58ZEHMgQ3Wt/eJnIcL423tVDPht4kSNsYPue5vuMKm1EFWxvRYJ/r6godSLObs9Ww
K1l3ENqGQH5pvjNMViwVskdT96MgaWm9JrWdco/GSRHXw13l4MzVvui1jx9afGD6qoN2EhfVM2Zb
purLdVc2i2Bp1PUI6xT/FUNf9rG/9HfpemPTfStR0t5cH3KKligjOg9N7vBt+zWCJpoOJfJHNLkm
51KC1T3Nh+LfqTlsWs7DUWM8ZUOasR/orz14idAwTTeIrYPnOHYoFv81ThOBy42edt2X47aLWMiU
Iz6IbNNNdXtsp/5Juc2yNzMr3aquuExIxpgdM52zuqLdc/AQbOwNORzhiVktkzhKOM6xuPTBVNAd
3lpdP1xU4/0qKjZotRSbsjG6i/RlQ4b3zuOi7zUwWSTjDahjd1000+SnzSiT6fc4GFDEXcby2WC8
WA7Kwqb/aFpILji6KIXKrd+5dyUTsbBZRB9QtG4jrIOKESvMnDVoY/yTdXMYOUoSX3iTd8O0A/yN
cjG6+Et8GzusVViW7XKzSYJRy+nHGOONQf4ARc70h1Mu8CjXuzes7qEdctowTvxSzMw/BdelGIJ0
p80/E/nBWWQZl9S2VCirMt5pBckIreH9uDYazVK+TFJFGwEGOXBnPXD7mfOztXyLyTt0FjHZ2Y/r
sIMuZfHVTnhrdVdS+2mEGFVzfBqt5rnLEVNIdi6zf8LHcfI7FD5xlGyjtIPiMZgb1xdfq+OEQhw6
Se+bVhCZ7tlEeV0wf9mq2Dn6SH5uMCo+G2vMeNxoTNtrNoArvvsCsyU+oprm626KPKA2WfHkO8yp
TZeMIlggN0493ymL6YEtovfkHgUKZ5UgGpftYCLdV93tPOTFHlnGcVbRHXEhWF/oReTGhFTH5T3j
eX4tK/tPt0y3Qgx3VKlgi5NTHvEK9k4NQVC/y8XA3r1WZ8xR7pwsEZSzfUnnxDq0tjwaEzno5fSo
zYtxO6AFMtEB7+r0UHaUuNK3/pi5NWwqp3/VarnQ58q5GLDdTJyZLaKnzktOklkaPbdPU0h5NgiL
zRJv3mlS+v+PsfNablzJ1vSrdOzrQR+4hDlxui/oKRqRslV1g1CVVPAm4YG3mWeZF5sPUO1S7eqe
jolQIJAGSYokEplr/WZVjfnSNQN+LeE1QZlh6TPX5+UWWaU9mEke5bGqw+8vviQWdmJeb+A4rbz5
onmJzfhrXQYjv35920m+FzPEvBC/9Y01Vl98gyBkFE10+ogMmoHHk547/tJEoowIAxlbwcfclu0G
4BMz7E1UR498/3f217Io3ZVPvIAwLUH/ylUXSse2SvhvfdXfVbr9ViT1szNU92QhvKUeKejk2xhn
uShKSY/tgKlN6B3yqAquwZYJJBvLA2fRpKNky6+SdbY944BQ2lfN65ylzMCJTdmsrIaez04tWWG7
s297C/GHm8EYtjZ3UObn25SJ27OUT0YTfkfcLCPyLPttrgJrg/4elG+ZXT3jM0U0OstvpbnRPJ6c
zOmoK7u71GxRP86+6rEDNr1fN04IpE41C3wZ4J0Wk/2MMgCw87RXW38joemsg9E99UDSVpmGNALQ
61CqYHrd4KYXo7aIwuBU5AqulUZ6tGCrxZlMt/Ug1DWwOcHqols2mbXVut5HbayQWLDIO52BUVjj
9o/Nm5JNqQ+jE3fHAOK1K2tm+O1QRG9BLifRqXpvZAr/N66cpkUUh+Utm7DJA23onrQxcA9ENpZ9
hfe4I0Jt3dvZQ1CUF6PBCAKZat5GuOpSsK4O0XL43uJkxWyFJOnyZTioGFcZ8RFNvSvwb0T/+oKM
VU8So8fcCeTUVtZKse6K23pUtUOWtpsuU/yVjFmUFdUuzzTWrcSEwyzk2+uztROMpzBlAvICma3V
or7xHYzbfRXbBRBHmqtUazdRoCu3n5K+XJdtxRKg9i+KxqK/y/JXn4SejDCjdH0lXCmD/mLV8tZU
613qJsO61ljvJnVsEQ8yIAslKLJ43aX2ja+FefANZk18Am3SYd9dMA65KaC5t+4bHikvBL9M6TyR
Qdn22MDBaTkYbEoDn2VE7+u3EFZug069DbsGtIe2L/wk3WiEB6zUuvS6O0F5WI4WEiPFAaxrUerP
VR8+gLBkOYoOlahbiBqZdc5G494zojuTOWXj2M02LsetW2g3Hk9yyKLLJidBhjXlOoqIRuLYGYXl
Qpe9sQJGScnxWewU4GKqlKg5XO4wD7ZDq23sumZVQrDRxbNgUSjJ0ezLVy9qX+OKXEU0LjR5l8im
4aaB8ufln/TAeg178da0OXr9+spQk2KL+D35sgFhBcmu3Qq+EpIlYV9kJcEz5dbIx4dA2E+R3e9U
3djLgKWqUutH5Hege5hgdBoeiKJymsXxu2Yqa6kWPDCQhmhdcyMkT1i1+1pmyAbGX03DxIct3hPU
vVo2kbikzp9Hz12Vw2hug1p7dPFhldL9HDQTIj4MjkoHkAKgHS4QaX8UKb6nuU6AO3UeVVTcGi+/
RfCoBXnV3suWWEztQ4bNbesEcQxDO6+4SyEyLNxxOGaNuwpHgYsSXciYHA10UkizOhvhlHeGSF/K
Cq8yRbXR2geQprYPrkl42XChFQjnvqs1FmxixZRLBhqNBGC45mOMQSd0E+TFhFG+ZGqzUkCpSlxD
+1C/tTQbz1B0AyNi7k3h7aZHHnmB5zGLxcIMMrjpUH08Ka7SqM6i7J0luUa23ZjWLRRpXJLGqtYZ
mJ7OAfnY1we9IRvsk04plW8oOWD1SGx10ZUoSIJL1W2+2o58eZJo7EvtPSF45sZQK3iujdtGa55S
lRAYqkgTI32rQOyuXItFCQvFDrbKlAZETypEdkL1B4IDrH696ot0tE1TmsfGttFDKXCGjJmzEbSw
cwKaTX3qCrM+aXnYnAhAjKT1OmUHfKRbVErR79PKLO4iU4nv2FZP53NFXsF/RKeIx6bloQXpBb62
LIVabX8001Hp2zW2hvJ2rgIOQB5CmJ8/Bok6P2Ied/q1GKvijjiMvAMudl+oiHfMVQb2rmfpqrv3
DlOvBAPTDe82WH0MRCAdln6nK/u5H2Dr/tpL7OunUecD3JJdAKGStDXvbK6rrKpegrATyLj8WZeE
zlJD1Od27oF21wDaJSKgLeLu1uzbHwf2dlfHzLqb3+pN1gZI6XQktP7sr0kLFQvzSJ5UP39UJ1ir
nX0QRvOgc32SD1hPBeLCXmRT6NK7RHh6PkgP4FRedPXNXLTcPJ484MZ12EfNg1v6yUGXxBIzv2t4
ctTOFQ+EZQL9pl5mdn/qVCbf+dKhdKulD1hvPxejxI22EBvM1fvAvtcd8SokaDa9bJmgOhdr713n
l3Lc4pmsi3maX6kLsWwcPccnIEH3rpHpju20spyLIczTU+fqj6lUeB+qemtIrbqfx9G4klBGKY/z
QCID1Ccz19vMrXUklgOYXlg1SX6dDyKR5SYuubWQygqCZWPlaF10abWcm0E051deMNyVeDAzi099
0nAMQF2R1PoYJ66Gnv1AtiVIoW/q2ghvCbEHm7zrkwsp+Ak5UBRXJOrsVe6H7V2MpOaqQlXhfiil
tfRg3zyw9iqXfmclTzXRN+470T0HI3p2diLsT1kvskWiNPkXsyzeMJWFLllmz04bpd/6IoM2GBmv
2QiQPXHy73XPiiIlp0KGI1+2asHEMaoXr2dFsyiPRKuA5Kao0JhWBPwAa2KWOy29x3wbkAt5IxFx
MOpRvialfbVB+H8Nu+izkwXli8qegNVb5X7Wyd0u4igZNmHhY43iavKKmTy6monNFDQZLs91flxA
qRwVFj+tlNe5QfM1m0nCK9ZzcW4oQ4JDkZ8oLHcY6r1f4fdrC4jZai7W0wC5rTvrtndQ1Pv5Gng9
58CnyaOJTubBcixtdaMYGirEU595fJec4LaXon1/q3NDVnnNNqvIac1d5vF7RQXn3wbk+3MJng1G
+m5sY+wiSYHe4haU7hopIixBi+DEbaasa6WP7hExCJelJuovaaKcdVF0Pjni6+h4wXeZihcA3u5z
Z+kOFsg1tNnOToiquPKgZLlxsPXO2bB5bbn/U528uNF+6rz2k8iRcgnEGvYAX9AYj9fMLqzPvaXn
S9/vxjtXC/ONa6XI7aRVewO639ni2uzdYmtarQwZq08gCiMEk4KLVOO7bNT1s1GkCC0YVkdqglxg
EwfyzA+HRJGfx+eYrdPWQGvhFMdmsm0kKilJRoIrjbvhFAuj3hoZqILMJPnfmFp60ppB36Js4580
V7e23Cj2MY4hAuRMuNxlNxmgk20BtX9niCi4shphSafZ1jc/uUFXwnqt2Ycvqtof7uauoRgVojJ/
du3b6reuBjTnOxWP721bC2bfJr4HPRUd8T7bdh7apqgtE86Y6wh4bltZdMG6wy50VZQqWT+vu6Z6
hbNy5I1rPRy763zAXtZeGshJbOaiNvXTWpi4vlGIbcHUhnF3RCwbVR9/r4eyf78uiAgqO7pX3pAE
fx1x80Ooikg/WP9LXbjI3sBTYjfo7HJcVMBYdpCB4SVcDVSFV4B2+vVc1+WOd2V1D0YfxU1yQvSb
6+zOWHUD8kxzqQu89IxE2W4uzQPBT3N3Ee55wJkZYz4IU3gYN3MPfdSB5yxJ5Vr6vvnZj/zHSkfa
7nauKlwnQ9Kt3OUlFup9ktQrVe9AVxBAqTdKZPLdYQcZrGEjwsdUxphYll7d2jwWAAJMlcQm4+V7
uZIlAnzEcd97zkWE8wk1TYePIeaGXPj1rUVKHc1pBxmYrrrVvEHdzYH7TEl4E/ww/x+VvrDUnaIR
4p8vnDvOh7kBHirp4OnicSyAj8eutfenDagMSuPcEv+59VMJrAXVwC9EDSuSPCK/6AVCFWKEj5M3
JBwNO3vL9Ny9hj7EG1cST5/rU9u9R+5DvXen5a6U0GKUoKF/lh/yAlUoMeA27Q2ZXM/1TcCOqGuK
Z7I4NuJEPfaqEanLVGA5qwWdcqhsfk2L+bQecC7N+hYpc6Ec5qoyimmdy++nc+1He+tCXEtS5ftv
9XPxtzqhO9o+lfG6c4ih4ns1HAJ9+HFQ1eoaNvyvowlePA1s8UmLIB+oRVx8IWn3KszCelHs7KnW
tHpvWoa5dbQoWLupgeoHGvBPZq6RPoPhkekO86mvoctUJuEzjpeYGjNhgspQ1pUxHBxUtrwhMlag
wpn/sv48SJm+DQWink2lf/JFpYIgzR127J1y0z3vdK1FVlQldb9QO8PfeWnG1rqG2uXo6Uvhap/x
J1fuEMzOD5mOzGBojwAS+mYj0yJ5blWSaIOSaBsFCtcXy1syQLpuntvSL240WSYbFYLYPm/89MkZ
hj3ByOxF64wc1pPnHdKgje480/8+v9yoO3yDss9v7Txtz55PlqGfLpjeBwhKcloR2MDM8s0tcpJf
IyRJT/PByPrmJM0GeK1wkDhQ2KVLAJInQw/NfjH3gcs5nQLThgNnHn4Ufw4xd0+L4jlNk3z3MXRi
AAs2lbZeNxJqQN+Pe3Rb3PNcymIIaHaL7P1cjEpQLMBT951TnW0SgvW+IgICOkwNl7lUyuehJa8a
Zab8bI/krcM+qV7yJH0G5tF9w6L51LAefataC0pW5uNgn4+L3IEmsFDYyE/haNeH35L2IGQc35zo
9ik88Rqe8iQul9sShTldKxYh1tLbufjRECdKig8yOMuWcPdt+KS02IgbCFIfHSuQ7qYqgPh2vVXt
A6O5mUvzYe4ipn5zUU7sIrPziZfV9jXsVWWfOfC6Uljq7NJbRBR0yFercGqe+5SKpy6ThJhoKQR9
eKx+Y0uv3LxfomvJstR9cfveme/prOEsIUphXyEMMcjP13i/vvPSkl8Wr1EBKTj0Rd1tljU47Ds/
TrM7b9pyhGoJVudnnVM19SomBAZ0B0k4mCv6pVQd5yj1qDzCZXlmTyweVGhV6I1Zl6KykZSNwJPb
/BCPc6NA1X4FDqTYqQU4wbo1im1mg3dNasN/DL3cXhct4gh61MOjgt6JeU4L1a1PrYcxAWXj5r7y
tiG/5r1lLUtSo6zFQ8pYawCy8bEXRrAqogQCEUiBe6KZ656xLoYwxP1YegRObZ0dJiQ79uaIuhtm
HS3mVtsg0znUtnckPY/AaBgm56KyyrMNYo0Uehl+lXZ6U2aReCqNwoZT4SMHMqbhc6EQQJg62H+9
klxqRVDdCb6CF3m/0mLGWhZDpV/ILRFxt2Xy0CUwlBDwDK+R56EbpdU5KZLE3naDpR8inhHAYdKG
jHaUH5nf6u2QqvbZ5PNZ23FsXPME+7tQVeyHfpIsQo93IaXpbKvGG4dFOnkwNPagnUh1JgQuUd2a
qjIQ/KdiOrz3q0szx9tC+XHF3FIPAw7JnelhQQi5nRz3GkRic2cZTXBfWGhWhAi9refifKCDaVvN
HSv7iQWE8NBHh7mODppJOJAISLf33MbEmbb1D1aWlKcu6NJ1nCb1kx5G3+avWjO+h6ILXiN+qwTT
B4wupmscpIoO5nRNYhNTKCOzehqNKX3QeW9m9n5N5ibaQnfSH9dIC1xKnGQHKFXuQasH90DKk/xW
p5OQkFHmb2KeDSVu2DRlc9PvpyyCjZXShJukl2mDSYEJjw9X3UXFf4/KMz7qg48Iw0KoDsdsqvg4
1EmIATCo14cRIu266XFcr8LeOOaZHq9DESnPkORvO36FryJsL2bVGc/wFjLS4tW/dPXS5nZeuppB
fync8EfX30Y1RxWP9VzGhBFf9DIzHlWvLB789pdC2L5oraW/t2juLy2/X1O4RbetSg8QyihbnMUr
tecZC+OfhKhqrufTWEMQIJwOhRuhMOncquh2Hcp42q/NpxkatAqeqn+tncsow5c3o0HI2h2Um0z4
Bygj5jYhVXxDVl65meshvhM8nSu1tHfQRZ56k/Rzs8Xcq7G0RuzmDtVcO5/OB+kIcmV2Ey0KlDN+
9J9bBs3/0rhlcBiY5y8+t8Yu6QnMaanMLl6mZZf5jFXoU00y9eajvvd8becYJO7nS//aF7Tpj741
2r0LNA4aZIcd/zQfBEKf/I5Sc23LFO2SuoH7PZ9+9KkG0h2/95mbLVUg1tJiLBMCM/QfFMTfD1lW
q8Snp1NdAfE1n82HyufZBTwpWHzUtbozyNNHObbGeBOl6JjNF0NxRKnpt3EIV5KkqSqL6cohR/bL
GCyc7GU29Cr4mgKuFnJ9rRteEDLILr4aZBeZDDYccc9YuYOe/tqwq1sE/D5qC8OwV2RajdV84XxA
Wjm7VLty6jlXVB34MIslxxaeRorTzPNIuvGEGYJczEWoTPm2MlBamou6CWVUgat5nIuhFa54QOoP
havrlzg1H+bqLkS7tTbxkIuGbHiuNFK9bCHs/dyqCPUWJ83xilG2eV9l4/vQbmI2hy5qCvSUuIiM
x7BGV4j96PS2tAQ1wVwoxrnDV+lZ93Am+dd3a07vlmVYsCGT1D9/vNt5yJh3m1YINEtY+ttZCT3l
cbGpcx9c9CSW/q6OPumpfxRlFcBEc4HQzK1zw9gnzOxzOVGzz4mWZLu5NKTywFQJxSfR1m7EWhda
YBhe0HbrVxXx7HVf2QNQpiBdeggVnHOWQlgneYL0Q4l81tz7/ULbCMBOS2fy9QgvQqnCC3gzn61F
d43xvzgiIH9olN55VnVefnB7WEeue5Ft/FhN1ZkLz6aMSafXTew897URLQnEh8e5tbYiPDGG+MnX
QE/XJhY7fac4zyWksU1WRv1mvkrXO8KRTRSdXSVxn8boOL+ko7TqEaVXMoDTS3lRRCK3zJTtXBzi
4fOI7ywaVlXxUPneen5JtyY3po04Xzdtoj+ZsMbi0DnViUHGQ1UhF2NkdcIp2z51UpB7iTTLAxdq
3g9DYiI39LO5V8AwfFwyjuPAJIrEvuDRaghYJ0F77wdNe4/REqHDBHCo51NE8gYDmW54+eihNd5j
FxnJae6P60m1NVqIlnOxnAacsrjTWPM1XZmKJZoi7tY1xLZuhvK2z+DbswAAal8q3K0qIpmNYfmv
wbUJ2vwVD6cUnKA/eQ2YsG3H2oHo30WPwqq+uoaSvcaeDvzFkp8MXch1jTLhkWikdSpGTeKB5Npf
IkWu5q7SIc+nd6pzNyZ4ww1qyJNElN3dWLjtYn49C5Ji0lryxSuAKiqyZzGmxOJQQapc56HlPAMc
OM1d60j/3DoqHETd0nhTRHTm/yH3Orm02Uf9+T/E7KHe/4c8ZU01/w8lrKHHMJNfge+2G0/G5iZR
43EHOCBd6Qh7PM7FtoyzlR6o+qNZVz9aR9c3fimqsS53JI3SDWxn8iSGEj2p+KSv1EEtz4Dhu73U
4mqHbDI6okqYrGx08z4NQ/sMBNr87lSHKlHGt1oyTSBCHkEo5+rR9cpzRTwzbxBc6IzspUtlsEUv
K0X+LumKI5E5LKOms9+KDSLP2Ayb9ZJ9AL2l7AbYEdhAe3VqnRPNWHu9Eh5JGznLhLjreq6Xjg4W
CKJzdjREvs7rDssIv+EKww0xfnF7532Abm/YJq5a2mSvZ9vq0TTBgk4lGfmgePJyeG9sy0Bbl2WL
IsHUMHeZW91Wzw8kEFDRj0hQoQS2SUpfnEzimydrOszFIOmsw4i55Fya6+ceWkr+iKSPjTJ1FkF9
n67tcjyOApFuAlxvlrMAO0zXxwKh//vQBzBZaeAsZiF0e6weLdeJ70mnB+/1RWIvG02vvqC2Adu8
fUVtnGcY8JerX5jezkc6aOsESXYfdyQ5akVtX41OXSIA3byoqDatkHHUzkin4oDWJOGml0r1VKra
o1/GHZI6GGUNmfssIjxUIs2Oj00hOzxAjAHV/sG/sMeAjJ35V2jl3dHQa+sqpoOpg1sU+XWIQmtS
FGtOQDAP8P/AWpZmXO71kWXFR/+mqsKNWrNlm+vmy9oAFP4QNul2Ls4Nali+IVsvbj662SCp7CpP
byFvWtdEetWt0yrLjw4oy7A0i4ZvH8NUhi239Qipb75obmiasF/FSeBBuWCguU6rsx6z6zDdz8U2
96xNFhagIVS8cVxfPDts6Q6dCwhgLlbDEKxRqlF3c9GO88eadNcFMpV3D0N9U9WNeC4GHwKbe6f1
kXkidYEEv69+B4albqOyYEsz182HMMyqI5wraMv0Vcfc2HhjWezrNvsMFhjquevpK011ortuyMTF
1L82xBYgzmBXsUfGDMrr1JiXeXynmqG6UskOree69wav+GwMunaYS0gpioubfZ27zzWh0NQ9i9Zf
x4mSXAUVUSvr0m5biKR19dmHQ/U+BpsL4Npy/Az5xVmWLpnpiNS/Nk1AIXqv9x8lz3svzXNVj8rF
R1v7l9LP6+ZJ7mfP+TpyTt293pGrnibAnz3fX29qmwR3/s11bu+DfvS7vd8N8QlmY3wSsXfXpEO7
Q44lPn3Uz2fvdbInYdaBbKD7R3VWMtMv5nI1tt8SH2A+/gwnLxX5aT6bD5Uc0FTRkwYDsT8bPE0N
+1/Kph3uctVPb6IOH8r3YT5GaCtlWGvRpN03jT8f5rFYFLSLP/72X//8n2/9f/tv+SVPBj/P/gZb
8ZKjp1X94w9L++NvxXv1/vUff9igG13LNR3dUFVIpEKzaP/2chdmPr21/5WpdeBFfeF+UyNdWF96
r4evMG292lUpa/VRgOt+HCCgcT5v1oiLuf2tbsUwxYFefPamJXMwLaPTaUENzezBJfR3E89r7Uxv
Wx4wwGvnLvPBSaWzzErwvnKhhJ3LQgWTgGTjR7F5LkdhvB/SUTubTK035Ib5rFFLMs+g8outovnN
4qPf3EDODQPNPEQyuQgJiopsJzOnO4ks7U/zmfHzbOqBckrGMg7cacDW5OTp2r4Om/xahEBpPXP4
peRm6l4E7rD5z5+8cH//5G3TsCzTcYXh2LrhOH/95EMxgOPzQ/u1xMb1ZOlpfu4aNTnjbjGdw96u
yG9MNXItBpzJgG30SIdMhx/VUekiGygr76SQ3FylpioQvOmrqxvaJRIK1PWeJYCTqm0Aq+/PctGU
32RSNrjPBE8SuP5tSDb8SdWfkrhuHg1IU3cxWO651mnq6KR5UAznYqKRVOkNBfH86RoB92DtJ1UJ
eb8RT2AtkuVoZ8lhbs3y+Jfx++KX8RVD3XdNCdHS03A99bwasY6qPRF9/s8ftGv8ywdtaSq/c9t0
NChfpvnXD7pxMocFq5+9ERHp0Ivh85s/YT91+VAFUhYQ+1DLmz/jj+YuRxa1yrKb935B1cAURkf0
JjDH8khYBz5szA8utYYG08ypsnUm/PB86nnmdGrrP3oVwnprJesu6RfuHs0qY9069fhS14uhIh4+
YhCzUVO92Tep6TwIT7vM7Sm7HCLmegGT07POJfLGy6p1xhevih96YswPzAG/DZgAP7hTXQOg4bJP
0C0dRX9pbTs4Nl1xmkuIBA6XH/XtBZ9nFPjaIvMWrYHyIzAXY+WZH124tDaz90t1xSxXI+uTXR6B
8giQDkHCPuzvVE8+DL2mYfDWEkty6ul/8ZVPtr0eGqF+VlH/3wEWst6L1hCeMzis94aDSVCYixTD
VK7+d6NOl5cGWgjzT+O//jL9VfN0+C0vhjL0g/q34j+3b/n5JX2r/me66mevv17zz4c85e8/djmF
38q8Aknwe6+/jMur/3h3q5f65S+FdVaH9XBt3srh7q1qkvrPaXzq+f/b+Le3eZSHoXj7xx/f8oa0
KKOh05L98aNpmvaZbX65h6bxfzROn8Q//nhoyjh9y8Kq/j//+1+ve3upah4k1t8txzVUB1kooRqu
yoOje5tahP53E7UjG8MR0xbCmSa+DAG04B9/mPrfUQKyLNsQjuE65vQ2Krg6NBni75ruqgwphGk5
tvjjz3//x1Ps/Xv79081RvvrPa/C+xO6bVouuEWeavrU/stjDait1EtPqzaBDoZi2UWehK1eWyQt
FujwjtpWjXo/X5RVzx1oBdRBalVBbOU5nhVreJcIdC4awKTKAh5XfSodLQBDL93eQD+RFGCpGOR2
MSEA0E2013SfuqrogA2qxtByq7gghTw+CvKnqlNWVxRBsD9d9L1UJTkFtUNSAsStnr+5ckQyi6yU
yz6xQY+h5+FZ3+Fvplc3SeUQ5nAHVAPvY1SsEK4razPyVhVLWOs2amoYkxrG4uDs0QRWupc0twRs
HDVHqRi2ZUEm8hLWioc6VKXV6qrJ06iElaDG5nCvBh0QBJxztfF2MIyu3eoQ48m1p7qbPFVO4iAO
CRcYCcgeVsWGSRLltQV6L4a8ifkd1LdkJgfSsq4Uj0FQDTXe3mp457etWRytCt3KZZF7av02SZy7
e0v0KZoefqORP4Oa7WxRspbZrmHz3h3ZNVXZJ7CeXbDqUFlrV/Ce+uDGsJBXGAcTGvTgDf5aYHQN
ER9Ab79PcEPOlnHhR6+x3/VNtuwbXiNCjAVU3aNoi7FFxViouboGwmEgXCW0sRfJOsQ/Lb3Ccouh
a7QBFmo3fEA9RCjH8ztA+6qZJv1z3Coaije11TbhNnVRI4Or0I7epnAQqj3arRLGN5Aqpb/qitA1
XzwxknciPNPZNQq6bemu/VQz3ZOa5mQAWXR5KcsoU+CuW7ulvm5GqxdfcQVT05taIxG/CGq9Ldaw
RpTkNAxZds7DkVBAqfbkil0wxdEmaUK/vi8GCeqstzSIWCpfPwRGrNKMZ+hoLoynzrIA2Kz9sOyc
nYh6D8kpqaIDHBRRBQdNtGr42vpDq6wS03aPBUod97bu5nuvTY3we5oOSLxUEIUK5uhYNc4qJCMN
KU0ddG4fMu6yJwVMED6I2mLZJBUkYxuDk6vsEaQi/Z174twgu4/qpt5g6ZyigPHcG22+h848tCuI
ZIN9iOQkkxlEsWEgV61WE1o6lvFIfKT0u3MCDDxClCjs7uDjW+WnMAqr9s4LlHjAfinw42ZdJBZO
SwDcsmLphqqrL1DrrMCaemkFoym3ejZZJUb0KJ75kbgvgcxnT0UUGailyEz3vijq4ARn3cUCZ4Ee
lKftFXAWDmoPg58d/IIhdq0p8HPL/QyhYvBxvr3pnC5EZW4ApQukEZgUtkHF+NKGirMXpp6gU4x9
GXw0q+tM2EDBABwrHRAbVGFW55vAb0ZczZsBR/SY1cMzlp3s+rvcrPpFEsLAxejbOQjpOSQv/DbB
NNIdp2Szb8qsPk0LeLDuY1yXJfoTRD42llcQjjVNn7nGSMAun+RoIjgeeVGB1EetJ+0+1Fq0ZGRq
2jkyMRkrOqd0WW0kYWvX544uaCtXQKWWLhgmGE2GU7Pw2wSt4tb8p6Peyo0I+/ag65EINqNRKXdV
E08MsFEBlgJ0MmYEK9uhlYKqGSRYYFNN410R7wqPWQaTBFJI7i/DwEPwgn3klbg91KgI6imbAxcv
SB9fvkdHV80TrLA+WdehN3BfxKN/7sIGz89lIt0kJHlvmmjoWLYK/alzEUkgSpITmtRvO0/wXg7A
kwvc8hy+EtTpjUDK4asIBGInbZ1XBspGMennhdmNGhIGtuqFK69mT9IulCkAtbZTBKjwNVDLS+5l
iQ6lTU32VeTAMIoTS4WXy0fWMhtbBvxH3c4vAC3wSCTpiqeJj797PeBN7gjxrTBdARUvNGXpLhQv
HNxvCMCp7bosLElyY0S3wqtC/QFZ4/ROH0kC7XgJxWBB19RfWl9t1FWH5HAOWCcJQgQuSKGu/K5w
0J3rjUi/qHE7XvALqi4RcjstDzk1eAwcrX7wWjyYmTwDfxtoZvXJ0MYR1dCyhQ4bOaTHUc2pPpmd
WgX30iZDfk/IOHntJP/D2mvy8aRjUvSp1EYbRxJNVckeRaPffBtkDCNJQaG5PRDQ88c3S5rVBb3g
NPjMhO89F0gG5KBO7RQNdHssUVnSGmR8dHP65Al9fSkM5BbWRlhCXoJbDPlHxpG2E540alScIu4j
oGRZund7grmk5Ev9bgwLAtukMzom/UzoKooMkYLQjDl2K2IhiApWTQlSCsX/dmsGMcoJIVDpVUfU
67GIMv3V6J0ePL7hNmDZmbh2qiztT40i6k+OE7uXYb6DSZPody758HswsuXR7WW/8yxpXVERGLA/
CIDlLQoDvobEwRn+Rz2ePBmiPmqDO+UH7Tk3pZYmp5Tnrr4QbL02gyXrtyAZ85NaDOk3N02CqydU
9Itkb9/0sVo9aBUpcmh+yMNHRequNKMarjRoPHXccCs717tHZK+6dzo915c9u/idIbP2JIvAfW2g
kyGLnTGXkn2vUshehXqF21aiadwWpbP0RcsTXPaK8hUyQFGgMq0zdSwQxCQl4LgWBp7ArPl9BZbn
PPNZoGhniqSOjsjEIqyco3u4BMrUkLnAMTqofFg3EouS1SCrCvr2kLX3ZWrgV1yh2TcQgvoaGrB0
tsyC6fe68xQQpeHoKCslwSp5mVuuGi2N/8vemSzHjaVZ+lXaeo8wXMzY9MIB+EjnTFHUBiaREuZ5
xhvVop+iXqw/MCIzSaeSXmG1arOyNJOFIlICAVzc4f/P+U6HwMSxA6VXPKFa8G6we5MoVvRzDIhP
IT73oE7gkzfsMlhfgK/EF36HB5ugZL5VvQK9iCOUyocnMAJCHi2j8r7rLXvw9KXigW0oZdY2Y0qr
YBKtGV2xZoD7w/hRYJCXcpIWeg6QjhGo4sESegSe3pjSx5bp8y4rbYJ6/VT8sDR8lI4KpgS1gk1x
5Ea1JwuxMvm8WrdVKntRZ1XDKN+XuCHAbiRarZdPAbALEsXLoFXGX35oTo9C8/PHvEPh5fA1z62b
18PiIGS/qtBPbLRY3/V+OeSbgvOOeAjldsg2sP5IhVFmdVJvgzgfh7WSzDquM4gz6qEqwYUSNqi0
2m7Q/R4EVW1HYGsDde77w0hJFARC1KHvAP0k+p6Nqj2IsX8eAlG2G1jOIdEGeoPUKtUSs11naTVC
FNOzwr+TIqVe1GNqkiCXHSfjAYZbPyLEN7T4wQqT8C6b2u4qltFYrgB6aKApJSEHDoIZU93w7Kfx
px35feNFpjpM11JkCcklLBk1g542GmGVsW/5rtVE4PcKmstoqoUvx09TFuHVwihWuIVU3pc1O/eL
jO5Iv50ymz5SoAjk62li9AlUH7ohBPChYn62J1trt6RiqvrKmKYKUHqdUm19UZQ0WjIEoqWw0RXi
Z1vkWrIqcK0UTkEuaLxV2hoZS8x/DG+pJmUFnG/0T4thJFHWEF6ohWp9hZw5jfgIkHzRzHgi+lKK
7sxgrCyYkAqKd0o6XVcx0OnhNcroNTI2DbeYTaX0RiO1UH4Q/s2KPLAv8VDzUaJvglZN7hJlzM2N
0WhZc0l9z/w+BEYyLFIYu37UxwQNt9aLyr4vVAMg9wCXhikBbvC1gZ6c3TA/+mMidxrfVKbzHT1X
RrrkJhKFqQNjaQzryJ5AiMtgAoN6FbJH9ndpbGSx9+Zo+ZsKpFBOjmoobhVL5YdUVV22LVt+f1TD
xJHBYx0Mr/EE+d/evNU960o4NGicaB07n19uKfa8qXfK+tJzszTDNCxNF7p1Uu8MprZqrFmy0fz0
2UVXtbWHrzb4s7Dwrq7wtqwqTsqqr5fhFKxwlFURPCjLTb85f3JUSoiFp2dNZBqWrGZQrsdOG7co
knn6euYb37SxUfdgEuUfQ6YN+wz30aPWBma5+fyOFf30ljk4KhCvLJMjN4Xek1v2zZyIER2ETO1m
B/PqGG1Ht/OItNsk23jN7mclbqfn6F51agehwGa4yNzQM889kqWe+e7J87xtG52dbqqaxZt+/0gS
STeJVwGVDGh4/pEGWvCoABqtH5E/NpQUhT+uLVWqHxbViqvVsDo7kRVbXSTzA5QGrHCtXJR3ddxp
9lUzBQn4s1aGF1vqon6Cf6yc+ZE/PDjGisYhybSoixvqUq14+xKZPWKVMBib4FE5VVe11BDDNaPU
s9jBsBc9U4v/+CW8Xk+1BSOHq56+qBJDMvlbxHtCkhEbFSzNsVTneZ1gYNtMMpSvqjXJ6NJMkqpn
AEVgBuBEZbLu+p0Cr/zzgWOevjB+HGon9AcUy7BRKb+/fYwOiYJr1vYsZun7Wo/anZlo+WNLM/BQ
hnN0nTRzVf39q0JNFQq3z0dqnj50um4pJWsDMMggE67hh/bKtAi56fwkWzcAC48+J4/kzFWXe3k3
OA2cmbKwZF3RhflhEppCqEZ5AFWklWeXVOLWHZDinZl7PnwBrxchJ9TkQ9AMZXngbyaFAPaJofmc
xmWIn2MC25ANPaFaUnELy/IhT4GfkSB57on+9t5U21gaPCog7qUR8eay+sQDiy0u69upJ5L9FBhn
5vAPI2W5sX9dQTuZwg0sdBh+uEJs93b7mCHluRUxsitid5IgdhJ1Bgwfc/4zvn8+Rj98ooasISew
eZ6qaQh7+e9v7o03hgGfwr9Xyhp7Eg9S1bozj59f5DcPUBMAY2XqljZVypN5QC9qauzYGj3csgh8
7BjrOS57kgI/v46yPKeTUUihUVOFqrJGybLy/m5yKyopHg62B+7N6y+GS/uZSIerahP8JJRhBcr0
Wneyq+6xuDOfzq2MyzJwenESaeAuCtmWbf3kLvvOkARkDUpV87e4vVNAu4zVgSbCmbsUv7tLDSQS
8i6+c97c+7uMyKdEm5XanrYx9gjXt2SaOIS+bLrt58/zt3dEi41yMrVqUz0ZlmE7N/4SOeahcQMg
FvqcIopI2qd5023GuJ4Pn19PnLT0ZJ3RuExGJvsZxuJpS6/GAKDLCt+Becf5Yj1vyQT9MiY3+Z11
rV9qLnsNF7CAE90J/xeAls8vf+7qJ985IkkAjDVXT3fRtjpGm2ktPPnQnHmqv31/b+7ydMOmKXEM
SWa5ToT6fdVtsFBSy9A0T/WmbVysP78t8btv3GKYyEIzqQPYJ9NmW0wa5RfZYv+ibcRauJVTOO3B
cI2riceZuMBVL89cc/nSTj4Glh7eIjs5g5bUsr97M6/Ihq52WhmzFB+zS80rNuU22IW3uhN66aY+
c4e/uUHaIappGZYBaUw/aVYE0SSRUFMS6pbe+ewZOTvBMHn+/JaWz/f9HQnTZJdn8uExMk83F6E5
zjFaJ1xF8eBMqBbx5KSk24bpcYaRq1bB/vML/ua9Cbo9soZ9n/YQq+r7ZwjrSQ6aoSb2z+lduBCO
bDhQZcJ15MwOGs6XjoADtzvzFfzmPqEestlVVQqx0BLeX3VIJ8u3zRa7bbYP/X2NWlpfkkrQFs62
7BG37J65z4/zmbBs3p2tKbJKD+tkrJiEaPk+UIB1zHenHsCarJYvL76JN2eu9HGgKCrDkuOLzPRi
v5463ozKDs6ijx86XGM/xDh1uxyWTE8iVCHZkhKpevmmWwGczc48U7GMwPeDRzFoy9FWY4AqtNLf
P1RzMAf6q9RoGy+8VpzQQZm3sy7MjeIWd8HaP7NROnu9k6EThpE6sCML1spNcslktsmcZ9geM4fC
5XMvz7zCj/uX97d3MnNGaTSILuVyFnAI8hO2GompSnxZduZ9p89nrraMwH//MHX5ZFliJGWxkvEw
pVTfUM6H8H77+UA5d4WTERkrXTgGEtSLvmzuQfVclcP0+PklfjMUDaZGVVv6qybj8f2IwIPd2Wi8
w/VQKvtoih1jDt28a7zPLyN+eytvrrNM1G+H/DzNkqDOxZAP8g2srrX0I/IocreEbLi0IcCOb+2X
16v+1Xm//vNlnAgBTn77f/5tP/+dTOCq/JnftfXPn+3xe/n/QedfmHza/xSIfej8X/7n/w1+1m+l
Aq9/4M+Wv9D/WJr3hg37TLFMdon/aPnLfwimP5rtlkURlpVsGQ5/9fwV9Q9OVCwBKJ2Eqpsab/Cv
nr8QfwCYMWjEsXc36f1bf6fpr6gnY1IVzMIAY6kiyRr2OXn572/GSlRXRBJUdOCDVOkPWUyP2qnl
meB32BiVscZVBrZGza2g+xJlep3epUYFnnpVM+n1lgcPUyWpyzcpw31T/DnWzNUk53K69kUmjwPS
ZbZ4umfLSWzvVLqQ+P8sczRrrJ21kly2lMcQPVPtidfTXE7mBRTPRNOJGiUg46rS6bb+zKvUrvK1
XIZxXm3EFEX2hrwvuV63sT/63yJ9HOqvY0jq7Qwmyu9CsURowSBbSeHchPqqERFJAWQPLOC/Bdud
3BEJAOAZn9tEg99oYZMNOwQLyh2QaKQGCA2sZqSFYCo0fUeKxVjCs0wX8HlCXL9xAQ11SNJoOwdG
o36v9QrYIHdl+0h2ksaQrxJsivWNjhoxco1y6nVXr9vueVC7hMyyGcgbam/8fN6MJ4C0VDZW34E8
ztD8Ee0BiKE3skvrqL0ZC6KZYL92hDn1Et1fhyIuSgUZbkO7Kkll8Pd6F+e/NGJZr9LGDqEYqgO5
olnSmUj/klH7quZ6RBjXYM5PdpzId7R1mYRoFcgqgZltewh0C403RkTUyzU2w9jpJbKM1sHgJy9F
HdClLkq5+qV2QVNcFA3l8u8DOa+ltoJ+muXbwQd5au2nsWqUdWDIk/agVURkrmPMwfFqEHRHsEvK
UvGsBkoueSnlfd8hkHkWX5Qpq/sFPOuPyQ/SkHVBXiX4v5KAFnka2/JA+p7th45A5WCZ94Abk+HC
bKiFxYQ/djqaaoyChV2teaZg6X4posNCvQtNu6MGa2ILTCO3DApZbAbEOOWOsKSus48h/ocObHXV
jqbn1/loic0ok7usbGyC3RXlKQrQhaCGJ2W+gbzWTFbxGJc8lvgOc1kxGBfUpsNMuqRM1ULU9KvJ
Ll4sMRnSPbufvG6+E18QNCTf4Xe0Tc/UeqOOvk5jQlNSFtkAFEuq8zwZtzrmgT5aiyjrKtOr1F6p
ic+ZwbC31xJAKMm/Ium9ktOL0izN+SXuYqNDEptmJfsq4ahzrqsrA5XBfNB0NBSNp3X+lFxXRSqk
wREta8fRDIJW3xNlp7ZHmQfaevZMm/ReSg0aK06kCSv2LAuHpzeMyUzbWol0P0XLURPs4oDeHsIM
v3VYhnm/gWQ2LtmO5JaMAG6nanjpKcBH10Nije3XMi9CFTxdGUuHKuSdEF2PjLMD1W2hwtgZSVc3
TzyusFmZZdzzl6iTGRluM0FYd6LerrTLRdSCHimX1PhqIsonOyqTqNCV6G0Wpc4km2LPp5YBjzD8
AYjclOS1l3dCxtuWSDPaKwc0HAGVSlXVqElCH50HLZ7WjCNlVfRI1a46FB7dmhBJYzFGLAKLlR5U
wniOcLNm66Qbm+RiqAJDrIaRNNrpQliQpenTaxGQ/qwr629GmQ3WETlLIK7oQkLukyyJn2FuoiK+
qnxBzy/Au1Zus3EgLUwra3aHBuURJ1PN/tIqyhZRxmSHk30sgdFmxI1zSK6+1lEkaU/h2KXzJp1L
3DxVPwaJ0zYFqbH/s6C30yLlM1iE//16vumi/Of3/+U9d9/boo6+p2+X9uWP/rWyiz+oolHc4ghq
c3JaVs6/xHx/GKTGsDJzfKOR/9ov+WthV/+gpcBqz7FHVThbLjuLvxZ2ib+PEUix0ZZlVM4c3f/O
yn6yCdRN1hmDC9E0MJffqCfHjyCsTQPny1QCPSQdiHbkqtqot72jtHtd3sHm/xa55+phJ9W4P6+q
cqLTaFgI7fWhvN1OWJADo6R8Ua+wJUa3itM45iHwKFtdxWvLBai/osP8MHp8bnfm7s1r+msD+raB
xKt4c0b4eO2ltPVmKzOhFCiD6kXbtLtmk2yGtbRRtucqOa9dqH+dRD5e5eS5wr1lC1O+LOfzaJve
Q2c/Lthsz3d7R14T1+3UK2VbrHuPmFevPFugO/uIT855LXlZCMZe0B01+7nq+huNCnm4sk3sUaK6
mxpzTdSwk83auiRmAjMcWUJtFri5b3th0DTuYETS16irf5LmuRKFrCI2pAsMQea/90KWF/bmhcwq
iPa4fpn2ywtpt8sL+bsFy7/eh6AAy3YY3Yx2cqjqR5C8IWgB9cKnA5F3LzjfIIudO10vZ6YPr/3N
ZU7OVH0eGJLMZXbAachZXyfO6Eyu/oCAYn22ZvH+ALccDYHdyzInRcG8Tivt/YPTanACvfWMzt8b
1+WOlPMjUDCv92ZPHCX3bOng3PVOvhzNCqOyNJ+J/MR8i731EG2jvX4Jpddezd8L979wi0x0754n
cxPVEUVG7YyfQ3+tZrwZGwH+LJzEPE9/4Dtaqr6NO/4KXmQXmvbZeemkrsYTXS5HSxehtKrJH8qF
Lc0WnLvPJnmU94xGRz3Ed5yDr5SvzT2RhY6yPfsSP9zh0sTWFKqwNlYhyqLvX2JUlUQ9aM9sIZ/N
dbAHZHXsXKIU3NLJj2dfofH+HaIupTcglhOcjMyHgvnJmJmGaqo7+FJDMSLaIoAUvxCI1IuiJb0Q
Hax+I0tiStSdjlq4P5itXiU3mKf7G6JnaKSv5nqSE29K8FmzMDR9hTh6qlFnY0MKEC3N+pSSCdpQ
ToonDgh9YrClFyPOQElKlBcNY8pNw0Fum0YkYLUZ4Sf8//P8ONah8mgOYjBWatja9+OwqLnROH1v
qyG4wIumUmQcx+dwTsZjW5Je19jNT1UGFt3R/t537dDqa6vsDZjtkn5EjUqsY5lWhYur2laH24mM
BoyE6vC1B4t3FUMT/mZpwQj53yjFr7iVpu0YqWyZNW2+w6z2NWTAoFCJFIy6QWTEDtpF3zNwmDsU
l8lA0IP+IYVWisoZkO1qNOd2a3Q94PeiSPLncAiJoxoz6xBYCgCK1iwmm/2lH0Yu8yrw/z6JZM3V
oiju9sTptD1hQmV2H+tpcE+qcwCKF2zPsY5zuPBDU7sSDv+VzFaOfAGTLEBRkBEVJwNY71wRt5JK
P5GpWsPirqOTAD4LG4nsOVS3RErHbZGA3UaBmfuR+jWf6zraBFo0bVUya4hPboOXdB6H55nzgdf0
9bwy8zmBTNwWL50cKF7VtjlHojx2KyJhnaFBvDPoSXYzzQgwEnPSD9WMobiJTBI3/Jwtamb4rmKb
z32OZj9SDJQ4ZdRdJCL70dQgp7sxv8hpC6xgYF0kNZ/dCFexyHn0UU/gVRhJ3Td/ksINgltKl1Uh
bXq9b3d2SD4LoQgEnMVmtMOTS/5CipB/lir6NBVg2a4J5aNZlkiqZlPf2S3GWxl47HPnM7Q4i6he
CCn9ShpUE5xdwFnZgWYZbiAFRoTmZGbuDUEyRw7dqZ74lb6wQTQHNmmjhBe2Jgl4WkJcw0qxw+Zs
lW75/v+1ovDB8rlyvqDHzC6Sn+BkdSxzQ2mp9DtS3e7iMCUbtHAkRJazkX5Hcbe2MgKFG3CGPQnR
xrfPl+YPs8XrxWlt062xFdk+ufgUhlrck9IcyQBNlVg0l+hG8zM94GXK+XiHtqUq8uIhM06mpJgi
CHkzAZFhi/40xdOROyQPfH4ny3bn5CIUxLgAxAK62srJNFsLC5GFDqPfTkieMtP4izYb2CxQul0U
hkEnhb4OqoEM9e3nVz6pgC8vkCtjiTeY5ZcO5vsJvkGFGBSNDVxvxlKiH4nkY5aQLtuMANzZP9Ma
Wtbgk/s0l62AxWgxBH2a91errUK3o8Ziv/YkSVcplm7s0dGZHdupBot7omeProzGBTZmth/vr8JJ
eRY5okx5H20Tb1E6PeubeIu61vv84X0cG6bBjcg0ZaylAnny2oTeZQ3IZUcu2NO0Bw3oTjJKZ3Zt
+sdhzhHLfpWp8Mgs7WSYRxRcpi6fHKjoCsHbZsySFDbIojeDbEwv8AOAGSGdytciMROvbQKU67Vf
NI/4S1WiGWfDCj2wqJGyxl4D0CMQMTBuwwLjUHL0AnauKASQJ1n4y85y2cBPMpvXk6yaGz/xxdes
UgtnTID2YUSKVrridz982cg3WBekg9rq0KXNrjtE7F6eZFLjf+SYK+rjkPehsS1wIk8uOZ7GPXZB
zJEji92Rpac/UMvS7ivTzoiJs1qKn621OHa6wCIUF8ngBInc6gxPza51rdoGRH9ZPji2Us3hYhZE
olVKQ6TI56/15Ni5zGqLP1pjkFIgMmievh9AaZoklHdGp3TH9egajvrDvrTpXZYr/B93uWOdecW/
uyDfPRVs/mcwlE6+CxChQ5w1uK3d3l26bGI7HtDjrozV5Frr+ihdfH6HH+cbjvCarKD4QCwtTr/D
vhjLUaptx4LiaMRrVijXSm7z8ErH0doF45k+98cRbMmMXNqI1BFoF5x8kD0im1LthFMQSKAV9/l0
Zo7+eDv8/fQmBFvVpfRw8vjyUMcyW3NoxXQLFcXrEeka5k+UrqZ2j2L3zGd/2qVkfNBp5mY4qyHz
xOn4fnwQ8mf3FVmHlVdfBAe2C4686zk0607sEV99bnS8P7YxHBmB6GUopuCdlJHGvb9clTemaQfs
ZfbWZpEkGK62UvcBms1/Fj/+pwP2v1FyvvlIPnTAjv/5H2P0XLytk73+iT8LZZJl/GEqgjY4iySV
IYbaPypliKOsP1RTR9qKaBIPj8bw/kepDN8rZTQdn78lK8hf+TL+0QPT/kCUgbNFYflQNcU0/1al
7LXv+q+llQM211U10zQQP9BbU0+Ov+D50zBpy/4CjNjcuVNKKEAu1aFLS9jatkqTHWGMN3B7sCCo
hGVck9JNMyCLrBXBsQADyEJg720g9l9bL4of/niFNrxiHmwt6zF9WpsE48EFtMXJteWxchYfwkWk
dcWqNGNwhlpvHjgwpIg2K/VRriLJaU2aWXWRfpUicIJm+QR6NtpVs0UMd1bhdKS4v1FeNz+JIm76
XuLs1RK/DDyvOrTV0lejb0Tdud12ii5dzFk0XU+hOl7LNsmu/qgAraYjEE9kOEpYEW6Cdho3VlL0
e9TrxN3y57FJ2YegU+SjpI0jFRYQT6//FJUcvPJps+TxOm1lKF9afA4rRQlsLBCooW0I7oRUQHbE
m7X3JZK6aJvpV6acredYmg95g5Mv6OdDnJgcjJZfBmJRajW2rwoNV1Hbm80m4uEfmjlu3VcOUB8E
u7h6kHDr/dSsjrAnHJWrEI5xpwzi15w21/iK2u9pO0DQ7CfxpY8i3RkNmpFvRvn1nyPkbcFRf69i
WSoz7Nt1BLDsAX8zcOib6a0YUsHhuFRkp858loAFj9sbbUykDU3QVxCgTww0aXW+/INwR4wVQCX2
Nu7VVZf1/b1QA8AFMejz5Xca1HqXzfmIcYjwJ1CLlvGQ9soT61FMqj22jxV58XjBiiyqDmRYRDGY
hJJ8OqkWyn07X8lRT7loKNUH1aj7neqTtddrvfIQV1a/GypdOAPES8zdfRjtBZYHa1WyrrMJKZ8H
CrumM0v8FZlFBoehLfunaZYv6PCJC2F++bsPUV2qI5QtWEwVTgrLCvimEkT7WER5HlZHcrNJlBw0
t5dT4hq7sb0F57GiAXsdmhpZW2Y0/fmL8c9/IoEM4xHQfGeY+82UXMb9HD2HkjE5CvSxqzlV5b2t
BrQE8Yd+gYH6EKSFl7RWZ68aJVKONOLJ0VKiYjVkdXuHbnu4zjTdHUuytbK0lz11uZqPS2Y7p0RQ
zl1ymXKy+Rmn467Pp/KbGTV7I68OshnWmatPZrjpzIGi8MKONwhOWBdjlDuvKPmwG28/f4Dm+4Mk
nXtbx6GBCnU5GCjitTL05gEmakpEogo+7M/pSyAFv83F0gADqHGcU7k8KiF+mxZ6zDGM22jctCTU
rMnIkG/B5NlgckVGZnEmbl//nfljbKL2tk15iPGcX8lVwBBXzKNZC9rZylBci0RlrsP4+93uk2yn
9IbywFHZJASsqNw8j3seZ6vf1xoJvOQ8MYvaEbHWkn09aKSdm/WNv/xS5xECpXbmL8NxgVEqctoo
yahRJLxSEd/2aiQfCqXQaBX3Med7Ivf6yhivIVCDy5pIN1XNoHzs4lR3wylStgnxhYOqyl9qtAA0
haMfkpZ37qwH2QX4g20iB/0xlYppJ8Xtz1f65Cus8vWfSBr4SQ4Q2dBQPz5/T6+V6DfLjJBRQcsW
KxciNJwR9skyI4pJaCi+xWFJFzlM9fSkDW32yzTjlSU1yUs8hNPKIknhTmqNcaUELZhRzS7XvP3y
MRVl6sS4XikJ0Xxua2lHEpxCseRqaALjbp4H4dIHNNe6BtR6ojOF9SE8ZOSgX7aWdkcNttgRcqBZ
qv/EyZVWTFRNl1ACxn0YEFJYii1wMv/SEMNMvhC/hFYRX9C+3lIe4V8lnXHmvKm9337CyFKx/yGt
BF6xlIJP1b85JuYx5VqHKH3JOzWC+Cn3xMMAWayswnDqVucET6Dr3VD0kTf2ol4PMAoQJUPYZPpV
H/QifAzrJrtmCptWdtqVx3RW1EfDpFCZv7S2NW4lMosXXEowrqgiFkerG7TdrBjzQ2roJVmxerMX
RVZdF4w5JzMS43myn8ygSn/ohhRTmYuCjVTj8MMiPxzTgo8GJv/0g+SzFQyD7FtZGgp0vKHfg9uz
bySJOuHQ6OMPJZsfVOmcM2hRAL0pB7w+OE62BiZwFNT4u08EcTmWGgp1U3sg9De9Gl+zKpoxzV0i
HcWPKa0Qi6rEFhZkMd7VGLKJg5zApalSczspqu+YGpHN8LXbWyBAj4MNGlFV6+oS23zpol20H7JI
s1ZE8Q3Ooj1gIlGLrUY7aWWNCad1S53vKa+Fa3ACAflVYejpnQ5iAeWEVwUkZNt5O17YmcxGo44v
kuWl9J1FZY3KqjG1E1b8RvVmbULRqhj+j8+/t1deybvvTbV1DXkTZVE6KbQZ3i8sWa7lfZMP1cGw
8mRdttZwi+j9oiggNCtDWuzaFkO6MhhoYqA3uXbB2pzMnf8c7WkiJC/1CATWr+Xo2ghCOP6C011p
pA+G0mysWg1SRFDkcUxs52anCGJ5/fkdaMvp5OQO2FxQJoQVoFEoOSlfqJS42cmV2cGSWXiy1vTk
sa9u20xRHvzZ9iQtrm6JPthjyWovU9u6T+Zh+ka2G0muHTDC2mA4g1Cdbyp5SHF79/N3LSBoS7R1
fmPnaXoBkqZ0CWB10DysSFuoLpUIuICSAED55y/s+SwnE6XphULPmP1dtZalyz9XNLN5EI3t7+wp
hBFKzN8GOLJ6GZqptCbuCEVPVWqXQds9fP54Xk04bx+PzhmABY84YKaP5Tjw/gVXfmAA/1fGfT4M
HPsXiBdWXkrJCvqR3rCdhknDFbOhO4DXBgjpaunSAa13lgxNsG1r80udRDVheTHCl9zP8cPqljsP
TXaV6PG2SMlDUhTjLk6r6bs05OxuMzLlc0K+SIZJwW/p6uAJn++sjrWvs9lNa66U7UbQMjcCnzke
s4tX5F6esWgtv1NCAKS+ZZyzY514FhkmJNDgMVjUpQqP5rQyIRlain+6qfaYUuJxw9IaXE6am5EJ
dUuA7qqxFg2ZEeI4LqyBSqJZF5fzXP9STOiYA3Y9MBYjHdqWxZ/8U/ZgTcIKIzlURMrHAlvsSzZP
itN34fOfWOhOmh76VMvPDPzXMuO7N6vhNuVoR3mcDY1inMxuIEV4S2pe7v1uEADmvg+yOj+NeX2l
NvBk6iUWIIgIStfylpTVqiWBPUAlU45D3jmzpZQ7g+lq1WTm0Zh83XS7nKPC5+NPCOXVAfD2B+VM
C+jUpu68uB5pQr8fgk1Ujj4e6n6DNGqVkq4Y6/YDfS4OJdeok7Zhe+yKOzxK6yoS29oULvpHh7zb
lZakl71i7MNp3FciWuPTdAOAMbEZbFWyFOIZYIJaevmyjigH/uhFq4hLtD+XUe2vyqb7hqbq4SoU
zfdEq66UwN+FCkEgSI8ywYzaXii0eIxqZTwNZedRQLpM8QD6VbCOc+trS3hpG0WbOQs2oLY3IaDI
1r/IK3EU1ZXO4QRY0z4hUaI0pXXUFp7SkyhnPqiojiaNOUP0EPArRn7Gw+bTmMpoy1F2NRuzW6vm
VdrnG8g0XlLD+El+2vET6MNselAjl6T3Tj2k/k7HIzJ61eiMd4RRxM8w/DPDlbNLn5ZbX12l16QH
gRpl3cVN+QtqzCrkpBP6GOATL2wgSl2N2hfJ3gh7U9s/ZOnOR2/VWQe13+PLBuS6ZRuR6G6qbRvD
IQzTBP1KU9Mf+5UZ2GsALS5RpQUunJGXFXIqHZU1AIzHvkp2sha7ciLvYI9sREOgzbDNZvnGIBy9
jIh0LdRb3yjue1ilYso2pZaubG0XJOY2Aq44xFG/YsnbRn28kc3mpknnvTI3HPS1XRGZ9xohsbQK
Vki5OBoPq7Rp1mV/gD7r6Oa3QJKuQyVfm9lXQOvHVBDxGYOwzTTSMTSvAV9Aw966I0q67NENqgp4
RtXRZS1jR6lcdpG6jhLS7GYwrGLhhH+1CYaF/kQCTCC+sbxhlocij9F6po8RZDAVrpv6S6JQSQZ3
0hKXbYb8ZdHwFU+7Z81XaRxuURNehNd+EHwJZvWCFiQBj8nwK+04atmEvAX9LrC0lRTYXgoFQvHG
zsfcD1V8xilq1D6bgu4wTQyX4OB/aYJHK8OJoe9H7UEvr8jtYBuhPGiBo2rfMyl0I5U22fTSkZ+b
GebapheYxLqXoPorxNcuxxzT3fVqRfvVWk2Sp1Ig0e7b+ikZHyAvlsG3xrju23tiH6wvQ5CCm2Vl
uomkcD1F+7alkuKF9l6C/deCMlIOQfUAm9BV/QwsTrtRzAPpZQ4CZgBWXbQ3eZgpxxz/yXgqgr1G
mKZ4Yr2os1XxDfArMfBDs25xpabCdvSmZt9UhCtNn5afxc9aF0+yE0nRTqWxirDWjcLZLRObvzxz
e70mObj05Jp08bYB7KBsyuGLnPiXZkdiy0+F8JAxkbeJPq1jBabvchRD3PMa6qPSuEHYGagRt9i5
fQ7kvYtdHgOJR5scOASHag/8ddJGHv5eR5Y0V0+7HZslgqvpjvYoqNhIDjLiZ4Z/4nNejm+Kqtrn
FSQYQanWyOHH945RcbS1u52Uyp7Z264USCsoWwczJuhAHNltgPopLwGlXRu+sasUlNOEqzatsofG
s9Za7Q6yJEEo2mapegwZa3cqO8unjbXYleLAIVJkNQ8XQlt35FqNlWclO6SyWXhTd15AyjF5aMRx
qJu528wVAS4bmCZ1AJNrFYR7ha9ivgjtb0M9Igj/oiTPkSCcuiVitS49O0w3uiq5vaYtRYTjSLhq
6Fc1AXyJOyGq9ko+OlAfFg+7jr9k6GvdRvj+U66DDxEFYbcDEXba1P5EvyDds42FZWwAn9BVT6ky
dt6hcZNF0H6UBBRPRha0nfXJei6vYgvzfg1yfjNIqbaretG5+lz/AAeUXkfCGO7sEdp4zBEsDnXm
h17zd+QbR65sZXvEEdotDDZj1fjybiSWbCflFrC9OJS3Jr6SnhLfQwra+4om0U61zY3o5eprZlX/
j6rzWHIcWaLsF8EMWmxJKIIymbJqAysJrRFQXz+H7J7XMxsYiWRSQER4uF+/Z/EHwHlB3zjFoaXO
hZ399I1cnkLS84q2RPj6OpAgt7EW64wA8EP/NRIrH4AEgtQt++FLNqF+PhyJcGercUA1kt3zZa1N
//Iq5TZhA/+VLJUM63IgTTVK5EqthQlmPeZqOn7O+FieKuxYMJKZP7TFrF6apZtcgjfnsKj69KUT
Vc/DbL4v9radEbgquxLfvK8Z73J3wRbtQFL0ssjKch+GxIcBhcemmBZfy7gqhin5d4O1kO3Dmz4/
9zeYPxc7OcEum8SoagX2ahAPDUsgr+1Bx4AvyjGY4e7Eq8343zv1KBY6VeWIDcX3GDd4z5ZixQVj
jiGiyGXPTIofjbr8+5nPf3xunvv+e/r8Wv/tW007qBJucOywG0QHmUw6qzLbfSLFEgD20sZL1Xgs
Mios8WHyFc22t3rtMU3WGLo//pT9b5PWFd/k+bwGxVTumsHEak6gacltrSYFW6KJzLSLKdVBJ2Ts
8Ebk/rFHa9Ih719M3rxK52jCW30xzZ1ipLtRWXxibFYfKKVj2FH94k1t7pk9937y8DzTmFgHJCqw
BmC6g6H09WY+yHjhSuo3IRMTKefZsgIhKZcqJgIRmEqJ4AF7jNPvOX398ajD4ip9VZF9A7K6nq5v
Tacd5opTgKnd1rcMnM59aDYgv2nQ1SloBAYMR3XltQ+aoYganGmE2gcczHDoiAWG4DFcNToSell1
KwU3LxhkeVac1b7xBv1Y2ulpVTN/0nIP9QOD4OBLox5Y8LlwrXATEoAAhAAuzSFFDpcElNekSJC4
f0tsrfEZx+PdCBS9CKpcCaRYD9rW8VYED8Uhac3vrTEeqznzHdG57TRidJeft006wEBjXpVQv5i3
Vs+v5qJfkZVS3V32xL7X1RHRNHZRJdVnimmv09b/6Fh29f1nKZin4u0jsbafRvkurDEgOqcLYggm
m++hKtdUGs9N1t4yUxyS5rJ0ZTCCn3+cPDHZrsTAN1VqKD3cvgZmjYHpRnX2KxZ46vo2LaVfGYNL
7tIzqtmvRtVbH15SwDPQ1+3bVoJRXYS9vUXc+1fsY+nfKL6cfH1tatyB6iGQ5SBNjMBxmJEHiOeV
X/4p5DGyuGdpRAnSYQoy4JiF0E5Wr/qIRAJ52af2GJFcPGRlG1kMaEbReiuA1l6zfWmooxmCKRoL
yXCCsm69Chbs6GCRV502qEWD1nmq+q3p8l1ubD7rehdJmttgximjLxPTFIhG2iVrJNUaVnMSPAvb
teWD04AqQxZkxlOAMYhPA0dkNIzNX7Ni3zqz3U2c4URuAol7odQWX57zV4zcDrPMLYQNad5U3GWB
umRwLYujtdoQz8BxI3ByWoYGBfk19dXHzxbL5tX2h0yEoTS554iaVhCTuV6hpkOXEATC6RGt2rOv
AJMwteXYmJJbF3hAwkrvxW2zW7/OHfr4GB+Ivw3cGtUS8lSK/d1T9ItHm8S6l+UsiHsfhyi+VU8i
I+irxLO2maNX0HLhckoDmfjF6eRAgmKFNRuxpoyxRnbsu+Y0gbegK2Gn0m2FrCskQj3o34suDs2t
PW/JCm9rpTNBeWdldDCr8RjLwLztzGOc9rZZjrZl8U31BZvhaG4Xb1QnpGXfab3ZsUB2V8BDTmxd
Vjl9ZUXxJTfjtW3S9wrPqLm9mjEsZL3nbm/emxQjnm4NZb05JxNfeVIDa35tuiwUGuSgsgoqCXkx
6XrUe6EKBG3ZFH8dKYZgKZ1hDtHHeyRP+4kusCl5kWSGqcHAwp85NpWDpiwjo6cuLXCRWIvI1pI7
0smTMX4CVTrl82VQK/9RMNM3C8curjXNIPCxI0Xk0TatBD3mnia7kMkeMgOgr3p+6/QtqLc2mpoP
c6kPU77dk235VZr9AT3HsXK6G2dosipfxIaL+eyhNeKDRg2Os3lEwv+Cs3QczIVyS4skUIuF09oH
ulacEdu51ZZ4k5J7ALD455+POF9V25CMr6vqAgGKFIJzx1nW7xh/E0fyJZsRpp08KdO9SqGbhwCp
Wuh5rb3eHg4lQ2BuvVAK8JROohctDukKOmIBfFD1wTdL7v+G88jYvJYDevcRD8GyTNGa6NGyG+Pu
B3Wnb12vR41YzyJWD2uMt6wZlea2Z3rxFuAtJoaS0syIOARWjwPYEu+k8kvjAgG7OQyWO8+531tr
1MzatV6v6Wb8medXvc5vrFZ3+lDf19Q4ZPZhMbVg2G506ZzaVT70+uxvmeFa8k+5N8OV9j2HElaj
VR4JBM8YjaBrCk+2B1eyJ8amu2kl16IWUdXOB+rMrmGKu2EBAFNPuc6iIMxUKg86lQM/pmTywN1p
OMrqU4ireZBUXMAUSGy9/d7HPl1EHmd9TwcVy23Fp7nH7WONhr2UDrYqqGvL0xpjb8XjGS8kanst
S9WuPDsLXuGyHKm6dlqcFNWhtCf9/TlN6XuxaK8pMrpdrLWhPlORuWBO4+rkG8wcF+IqfyMefNE7
/Y7C6GoCUWicu6WpVwN7vmq5JHFkz8yHvjp+lxPNM3EYnj1H2vONl+Jq9+/OT/DEOctQxQj6/A0E
UFMGtjyc5cz0gVWd5Kx5l6zqPiholy3EdOV2ZECGLWlH+lh9lYr1e7KSb/rCxCrnUdqnflk2p8f8
t3QieuQa4MfvoYyGlsmXSfWzYlj3WszHZXhtGTkkr05qr22kvbIh2sU0KiuNcHjVpQFJquFu0hro
23gw5vJu9ch7uvkgUhr57fTNHL4p+eZK03pQx+YgyysZkNHPhsLdwKbHxhQZ7XioKk+OWVumw36N
s+uY1h+rSreVCuN7ot6g2kEfb9FSveCpT2vWt0ZzTsrWwNUtQ0NNQoWu1tQyvaIsQ0zQXEv7KNHI
MLdjSmyrxxqbRj3Nq12SNO+bbl6XOcdBNTsvjthVthEUcxEi0D3nin0p+Oh+g/DJIierMm8yQoJJ
d0qZPulStGok6bV9ATpxp4Z96NPp3krLrR1T2NBpaN23eE+j7FmKARJ3mkxzbOyR+I1qmYANw8c+
doK2q85mUbA8l96wVT2nkhK26JjtBFAXwL05jt8kxf6gP/lGjec+Lia8mOKia/gGC3M3ZbWXS+NL
VTnnSkvDTRsjOMQuOInQznOAfsqtfayXgWFj4Hwr1THsrPWSKPX7Gm8vRb6d8A8upfGG9u4NEcWp
NIjhSu2gz6yCOm4wElX24As4yrOV3LFTPANtPaG3PEAHsCczgrEVKFD88Mp/hyT2YceARKCKDGQD
EiDOpjstc0Cz8bGsk3CwcLLkKsA1cq9D9VWmgnl//dS2OCwAMkDm/dbmxmefri+VHL8PSnMfcA1c
HiNlJp8r1oxrI39jpPxwiOpwEHYrCW4chQQnHr6ZW3xLEnEA2Bay1KcfNCq65kUG82KnfwGc/8go
Q2+tuA11EyByDsy0PStq7rVdKM+1OyUiTJz0VVD+7Bo9wuyJgQAeWWfd0cnwLv0HYvKLKnQPMcOu
pOdEN8O5k32RJy/Yi2K2VV56yYmGTHnp82EfL4aXN+uJch0otfqe1On3OrUik1D/cYnLefK9NKdD
IYSnzNZddPpx0Q7QfCNzW46mMx/LsrzZlnkcWBQuy7vM1CjqDqqPdiFL+Av7sqjtyEUAvJOWPVo3
V+H2cjrF16zYx8zyJHL1QL2rFB+tah0Q399nYwhFbB3JIA+AxJgCiNK7mWFGzXeNBDrQ+tbbmj+u
7YkadjTp6lGsJdn5sdnRWzCV6ec0ZF96ob1aiRVIc76jWnRtrTcMgY+WyM6NrR4GZP2UeM6TYZ1k
PY5iRwrjFfM3ms+QlAr70WAbTJrp1XAUnG4JrF9Lg+fkrHmjZe6nPPf6YruKRL7h+XVMuEs3DYGJ
BomNcmtc79qmDUp4wNSrXoVMS1tt+IYN2V5SvaxeaXX+bEwratMlgC0XOJ+Kvh3jpQtkInjVLqNS
3iIJIEXvLC+ChSxrvH2ek68z86OzLhfNZtTOg0wmaN3IfmTbkWrch8T9Ngsg4F3CfUUIKKnEOeMB
9AtVBaxsYe6svmWYITmcutxrTKGZ4Stz7GHayF2THlj7SpZys8Z532WCaUWcYc5caQs/KEMC6DQ5
NJr2e6rHI6Wbe0GaYsDSX4vVfZPJt8GRr9jGvJelwjg9/6HfigEWz3OzDEXhGctHKeuHstquVMzO
aFTJw8U4g6ddiCuvN1fNC52374hG75QEb8os+atS3LGonSctrMrLgiXqNBaRlM8s3Mk2V0o4rQ9e
oHbS69kraC63KmLtQY9MYzlO1XZXnPzKWvxSJulJF8tB7n8sWXqaYh1v0/XNEOova1RDU19DKI0n
8I6hNomoIS07ZcAdVyPKlU9M5vd2xSDGD2g16h4CBUk+MFKNxwOM1KOl06esttQ7bBcfxkAXFtNa
fYLzFEoY7c3LF75BL5BLv231o6MuuUkxZEXWGAHaAo9017IQby1e+5eGCrddrxZJN/qGvI5gomPY
y1ZiID0PaJtn7SYu6LNdhDJwoqRwmFK/0f5I1d9B79xYlq8lkdvApWd2hQ+cziDVIVnBknTBEg++
oorQsmNgCkCDCYIVST0WL53e/OjS5GBLDVehg7hLdpvsg3vwyAB1U8UQZo1yz6AYWIV9kbE9b7IL
OjnykZKvxIaHpWmYJEuoLuSQaqYikxBjm065g8W08mPp4qtVVOd4HE7FTLCyonOuWdTjfrin98Ov
pMUEpEOfUGzorkiu0kQfyzMl8l82xDEE+Yrnzmd25PmX59Pn5pm6+e+pGNrSVcpxoYUFhdn/l+7p
/pf4eb5H4bhxG0+hJZM1ntWUVMCQkoWw1koh0KQS0AxZTVqBTYvyeyfVEBRybDf/2fd8VFcUyP95
IUgl8pBZYpNSnxCv4FlaR10i2QXWmzUrFnuJCMK7aMzSLupwxIpkWLteolhcqIhxIuXh7fDctLlV
UpV9Pidn8Ais/u/fY0r0qKKW8LlLd7I2ElbLq/97yXPn//s+/73FNoCk6odycJ/H4Jn8eR6mal61
XVXnjMiPw9RY4ycESRhzkqZEz03eaPEOGy/CVKUi+ZTHFfVVpfrnUYnGiEO3djsy/Z/icdDGx6F6
PhKPQyFNSXsoY0LNR4btecqeH4WbdedRmftdwqGmcl4uZFAgB7okGTi2zzeo8T3Y6OvhXZ8b28h/
xRb5eYA5nLKu3aMwdA794xM3w6j+edXz0XNfp9gW+aWNUhhe17Dz/n2f/1773IfJiQSS6/Hn51/y
IbdYuhWvQ8HhpymHuqP+ONZj3/a+tKJ3xL6fRqT1gjlQAD3Cx2rat8gbxeoYzCP2Gagu578AQw7V
2nkOLTuSMFgfKIE+dF5lVGACl0DMwpPHZV8s6xsGET+lFmNOT5nsXXLt89WnMdetpr8ovW6aOrAq
g5JJTlx+5BWK9bL+HWMqgNt2kMWAV4vwk2x0DYsMUBEpCSzKKffW1jhSAjtslfWi9PiV6XWgHTIK
odmgcGLqW7Opx1ZOj0ZTn8te9tIRlrq2V7T9NBBUr+YBOKtfS02YiCRKhhh0AFNQUVya49wm8Ji5
Kul4a6HdAWI/glK4FBYco9X+a0j+HDfHCaLITvTNKxKCSLScN9H6mWaEfVDmmTtO+FtmKzA+/Fg5
HmXWBBTij32/nRqCB7nCL3pwIl36Fk/mi5YSwU6/H4cBnhPtGIXLFYmagRzd1sG7VN1Ctn3UjcFs
CwLjP4Pcg8UArGiGub75Wpd6QpyMiagRpnIpgSQwSldToEkQnODvzrIrCVtD2reEHgUq1rYrXPxi
KXF4vxWp84uNNUCznQSYgnSz3TkhklvtoFMelrtY6I+Fhz5qpzvazp4avyWVOVprkABlsfu3mNVV
kQ9+QwiT8hF4uBywvrjmGrX59q5Zy5tcbaFeZG+jPpGqL911Y22bKi9598A+WB50Wg4Sh3zS98VQ
A3aWxzs4WDqCYs9aHgEkpZONkpY+uuY0hzpImhH7UrAgQUEqraV7KB0NNycCKii0yp30wI7tH204
JRnKoq79lJ83wRt5KE8p2YSm9DnI0q7WyJgJfAPTN8W+YwAeTLXjzhoN5cvkVuf8QBaZHit1V9rq
Hkguo2iYSXcddgdrBjerfmfGl1n+1UZ6bW0C96XHM8gdito3x9afZDVstXEvlcLN0LnFHcnnFhZQ
1eFpW3mZ1oAznl00RK7VvTS0KSfOvHuUT80tYd38sObrdpuF4hcPe5tfJsN6bpIWzoZ2sBbT6ypW
iIVwa8P05vhClTCFxBAX462Ou28ZVncDH5bHk5dhz0Lf34+tofjxkKTa3S6P1Z0VFy7OSG7GlJKQ
0hPbj450k0Xty0SEoEg7bbSRI8Mczd/IIUh0ghYOlUuTAnQCsmLWSSKU5Jl7N3GWndCpi0sGSl1A
KDosBjHuq2VB8btGVmr9ZPGGFE0KoJ99WJkFHSyJjIkqQaui7yz3zohVJoO1gg5QEstDa0z2eNx3
lurmieEWQf57zVPKBWc1wXky3rw2FRQpz9jLe7nMyTJ6cnKofwxkAM0pSwp3xhFaJHNQrw6diPGN
epynjdw+NoHNzI+gEziTQ1uCg+GQp0SYWSAfHlkhiekX3VD0DCdeSgZUa/sIt4sozeV9ge2PNQ6B
Q5nFwgZpFSSu4s1FT1xgzJN3Pl5Q4QLjpep615i52pBJAEyCBDR6w2z4M9AS8nLuVEGn3f7I4mel
gNDgoycOmygPlR4lUHeUNacAIrslmdAxacMsp/G6EIASxkMPxkWyxD6J/669vqsUmcyZsctqzilu
tQgetuu2VmFTjHtIbp5FRXlR0pNTrB6OP65uEEYxHtPPW5XlX0BXd7pZYQONYcp6grbTaBoIuLWj
WiJAIY2ZVmXU1s4lsb6AgdPIhaVj3IZx/GFULQV8ywdHe0hR5JZMGcZk7jCu2ZuS7ttoVhqrDnQL
vAND5eDoNAqoO0eaUC9XtM1rHqZYASvsKFmbwG5/VTPtApqzE2J4aHt2aExF560ziZPqOBryW4rp
taHKUdfZvk4pVSxJpAwjse41zo0XHBZubde+DiZoJ9ENx7nTdqtNsfhYkb0qNidI4s4DidFm2Ucj
Gz5MG6/NyX0zeMZOESqi208tkv7uhoHVvgUiMNFEK63rXoFxqEKQIEnDmNvsbb67uRGkVJJnGvZx
Nad9z8pSISFoiSGoGHjLVOMasANAT5wk6qQgetcGIwvrKliHYsKz17L8pWOkz8yUtIHsgsKBW6zh
ZeSQAqXhf2xD2uBI9Vl7sEE47iG6H8jGqAkZTOVFyowgFephGeO/6XBI11etneAnWY8ClBGJVPsw
tNGrpuRA23WUlYtn0wlSqedESw4KI4jUr1+tyN6Xsb5pevOVNOl3beyj3KoPdWF/UZ7dNxUjIqC0
8LEiNouEbJ1G2wTkIn6Yrl6alFoaU7o5GscJsVOr3LZFOii1OGfVq+pM5zxbX1Nn+oYH0++tZxXU
GO89fU1Gm5FA3YxTqsr3QTJpVKnwblr2Pas77aVQygsd7QQ2hDrTwgpP2uNtHbSNck6c7DVWjGsf
J98aSXrDywaVlHgbatDqmRWqmfBjLoTY8CsLlvAoSFCBAWMMXREgoLx8xe0sVm/zkh27ZnNJAHlN
3bhaVsDgXjyWnG5MwrzpmS7zNLDjU2szdetQKhqSu4pzXHM5ehwGdT2kMvmKmT9z8jM1p+yMXrx/
sTftMFmHRBAhJCmSh/aUrkwWU352dP3McPi47f0q1RkebuTBAKDUHkCNUBLW1aAQiSEN6izpUGB8
0zUkTcwzuc73XlVPtWMd61aJ5jnbidy+5Gl87GXKYWCzHBEH3Qbc1YnWBpdSKJO2TXIxYbbT8NUl
HT6T+MbVjkjylEvfZ03eLTRnlGPqxibRBaseUQy7Wv9FOwKQyGGXtL+E/bo2N0v5qIjQa3gpgyfr
KJH6LyCwynar0CXCGE12KwYAJFjyY2y9NNPfTb91oZSCnfxTsf5irbnTp5zXvmlgxNTQUbnuX2rr
A9iUZh/WDyXeMWH2b4BhSuMg/6n28bX5Aqm7te6A5FneOz/1H84nY0q1VxCvXdqLse8O9DC/oQkg
yAAYPlNof6V7v9J3oOIFtY9dKvbz32naaeTPC+YnFtFm3jPfzeOtsOB/iKnQjxvOYZdGEq2LKF55
E8X8ms09VW25Zoxpxjup4i4ysE7bKaYy7LJENankILfjg7BcWAGCZasl6FahnUbp0joc01Lsn901
ZZavYV/zpfRSBnYlrN9DI78acFQukjV1v7pUEHnFmjV769LXO10Bdb2Y9sTNMHqz0eJCNifnypnp
2SR/Obq6ZBCk1pnl5wWhbdEXcD3JLcd+MT0aeB+NU/VCQV1fl5th6XTT1hgJ5klRM+oBiXc29VTK
5NzmLbU9exrxeWZMey/WFSTK2ignJ6XXq5Grapc/Wr/S/22k1QzVSmHNEq+o1E0HwxVjswi22ub8
3FfU1RDGYusDxdy6k5TSodN06vpdLdrDsOGAXy7KW9P0xctTV6M6yttzV6G07jrWwMMehWrZ7Jp9
L+TmkqGLZSaUjiq5y8tzA+EJExA8BJmUcYBrTvTprZf+gXqnF3a9bFZMFqXTvz93URVmCVtll6lZ
tesmkcB9nKjn2WI9ydq14OZPtpW2afqQZGJTlz66JFxGaXnNVziBFfW0zKbm8vzP56bNf2RwKV/i
whjgH8mOr3R2f4KFNZyejwypP5lLeenMQome74wIhSyDInrPlNs/Ui4br2LsqAY26ehWxI1nPSPM
fvQPSQbuIulEY5P6gLaKJo5AwlnHmSYEX8Kq6KWVpXjfzpTZLQ1biRxfHHeirRvyD1zFfiePGVXc
rdp+FOkP3Vylb50Ma0KuHT18uAG+o3Y44gmC70TV3mWtj8+9rvUw/BbtEyrgK4ScP6hZdkmBb+Ru
41Ez92cy8qZOpsp5gVQIaxAjulcWWSmeHlv1a7bju64aBHE2fJ9BnyKpr7RTPpGzB9Cp3wqNO0sa
qPAMj6fOWh9AZeogxPJ9aozDpST3syMqLMBg6OtXCiZ5r84d3okizT+l8rvTF+q5hpWFLqY0D5WA
AJ/MyewljZUf6WlSFGH+Fp2hUvGNkX5uc8Ux6fX6UChZeh5NLEKM4pTI0k0eh3anSlN7VKw8vzTx
jLHPsGTeOMuoZ7LlhjBf+6uBKtEpw/zGtJMct8S9leVSpEArqeDWm3mQGNJfCinY+3Xa72Yuzo2M
FLYXJLWq0BrT9GzXfXreOjrxq5KCP51HlZuLAh9FxwgysIdHw+wsF9By9rNtrxtrPYr8auE9LxPM
TZ0lL191MXGXL9ipwLBIzyQYkjMui4af3cn5g/lDuH3qycafirQvvKZLv5uQVnAH7IsZ4tOMGI0k
WgFhqXJtJ6cwr+Q3c2EkiyftfcZd+/VR8R6gDAaL3lLQJR1l6o3+N1XUgFSS9cMcu3hXr5XmbuQO
3OeVnYR5biOvHlTtnRz5XM33RGu8aivV14Y88ZLFxkdPh98lgXWyi63Z+Ejxnjss00QlWu+UYAMA
xmRdU+bWe/pahDK9JXVsXFWcZSwnnd+giLGAWIE/dvk2vRFh3tAYGRdnlaY3sLnzXmssXNxFMbmY
psTH5F4wgKQ7AHBYSKbzD8hQdCViVfmu1VTRMM9kAionZkVdZ45JuIIHyHCbyH83jytyEPJ8MwcE
ZkbbFPsYeinigiJ502W0w8Uymb91VgtkvtOffc80VQ11TGhYgACJ54xErlJGUlJn53rpHG8b5OF1
q/gVKgKN0TJoWm2M4Uobh3GmXW9HJmy4NkkxXkUVZ7uxbDb4mvUCmIKGKdPs53TfNxZqmUfvr1hB
0hHCsjirqZ2UUnUzlcSmcrfKu/zRD/HcyInS7gZzXPerjTBM6ydyJ5wnQFd4ez/uns2yMbcsLQqG
ZULMjLrZ7qr0TBcanZsQJV8SlC5JK8pT/vxkS510t5HV5jsIrr2lzgZdOB31itnmetTW5DzPCyLd
baVV1xmayzCm0+4BWXwb6aePa4cOzccGlxVohIjSfRxilV386PFc8zF/mTf1s1nmJNxy3GymRy1U
FhTvsoW+QHUgonj2c9CJXLj9yLKa0fyrmw39U7eSxm0zS7kaCf5O8EL+GQHUETP8J1U+ndIGfHmB
dkHol3zbFlftSWE+G69KJdlYdFQPB6fm/Nz13Ey2EpaVLJ8sIy6iWhe/hi4l2qZAS6SZRXXNOEjm
5Kih48dkY+3i4yqxCIw1Ifb/gMOtbWlcKixEJeqCH66UdRHAvfLYbw3tMnk9fpZZgkqpyjFK1b9N
wvzxT6N2pUpwJXQzfbUlczlrhnEzNZG+PjcM5MmeJkcpHJEbhqlpYl1TFjesG9Gc5jYFAdMY7iSr
gmot9ItWpigJcyX3G3VtsIhC2kEUuOmeCRNN7OLVdOB45yea4BngHHOmaPZsxVRWjhUs4fXy3Ciz
RhrIoO+sXf/dtQiFhiqAnD4Rn2dBKv9u6O3mToNZnUskoCc+13TpkXEowmI+jI5UyqfvSt+KgDpO
F8xJs35HJdQhHhW6LHlcYmodGVBBU6UfgxxFjdEv5Vmmun9O5ro8P58+H1E9kVBaquF/uwStJi5N
Pvqjg0A5LbqQT2LU/91IWgOyObVqX9KtVeys4aF/XZRujYYid8E+1jjXslGkwQ4MyX6QIOvTwxn6
n/3PR//uUwPbKaqoxHbl3NZlgijGdivN6M4olEC9tsbUUZrm+Sg1dLeUMcKwvnPHrh+uAE//3TgO
Q/vU9GSQ/u+u5yusx/6G1z/3a309HOYHbniK6+m1pfu4yIz55flMpd3MbRpr8mdRZnfb/FlVane1
WUGuWoOC6bFh9sNktpeUf/YVj1fEvGKiL9+lL6sJy5aQo1Ur4ru5tL5lKgkd1Av1DeaceQXLCuH0
8YdEYOVbTdUfs5f0QKRydwI4iSZvSctrYgHS3Eor7FXSXQqh5H0oFPk+PwJqiK1TtD32aWlTP6wC
koLSZEL6DGEcy6SN/KdpdOVJKzCTqRXtpg+KfUAuSc8ynMNLsqheMmzxy6gROwo7nw5WSjXruS+1
y/bUOuv5GcEWSqc8jL24ieX1N73qwqHDIFElvzbb5Zyr+QedBLrf6bFHfE9OBNm7Oy+6Pex1/WNa
luFt3saEutSIwbVdFJ5DbuRoZb10M+Rp2SmxLn5m+fbSJ/L47jxohLjqFUYfmlOpXvvVqkl89/qn
nNtfFnNQZA994+ojrj6rYC2KIkl7d+Lsf08xaGuW6mJVOOJXzXR59rk5CgghJYFF8WiYlfGIzRWy
2dsW00qVVm8QDglU7GKVGG5Usc83wRDPQho1tV0gh4cKyHKa1AnBzkeiz6yXZDUNJnR4RLBVfFi5
Lh56neFsYSPtkzIbyGQSMJRavb1X0w6IxLibjdr5NTr5nsWh/jczIKfr8/IN/fS2d5qNIHUWVJlF
PkVlK3AS1LH6GUR+Lyqz+Ww00pB2WcfH7PG0GOKghnQfIcboodeO6rsK4Ladt7dnyzZPUl390Kwy
fimrGIVjDT2uQ7/zAZ/gXD4yQXEjrCjDKOyO9HHYLRorckrXaB/sV0rQVq2t/7yZE9/WVrEDVnad
ny6YzKl13V4krN/COTNj2jsqCs6yXISYDbSXEnW6NzhOdt9Amu9TAX04bRzpbLftqzTZ6k2TjPm9
7XFvfv6Yxj6P6qoehCCe7XFf/hy7Wgq2ueg8yRz4ucV3pLaqX6ykXS1ZJnA360K9KtsZDVa27xzq
OZZaNZdutOvL81GSbJRwHCSO+Thh0KAK1J9qX4c5810ItHk5ckGoaAZFd+xa7H66BEmy7BT/h67z
2I2c6YLsExGgZ3LL8lbebgippaZ3SSbd089h9Tf4MYvZCKqSWi3DSmbGjTgBYmN5Tvp1TZt9T+BI
pk9VGzWn/70RRAr+PTQaRdIGfvzm9tFayQTyVGRvh8IY6MpJDQt8NBmZcgjhPAAm3IpYDKfbXSGq
tOHYtPJcLTcKOOU1ta6TcTeMUUHNrwOYzxiY+1Qon61NxtZbnjNqSU5Ft7NnL3y6xeq7EtQPdPPh
Ghajccq048RObG86AKmUk4k35c3MnNuYblbKaPVwjSZb7QxZWi+12RcbSOcl0oxrvuSMgVexhrXa
hXqF8RTppOr/e+OKPDw5stjYTA20buW1ePzaOppwNUQgtyqpkOudzi/R5RHWXv2q09Ln2qT83Jlp
rHe8JL32lrMtSc88zEbaPjS6nVy7/+ep2ZcHr+aK6N3qSm9x+JBqWfhgeXO0t8coX92eu73hF/9s
zuy9tNKmxH45PGXLGy9u+oMOB58PTNa9E876qfH1S14C2komfIBSXAcGsRcOB+O/p6cMz7hSeA1T
9J2Jsna5ifR63BFD5l5fzQRfVeKQqRzKYT/rHRXVRtY8Mbl7FILBkiGQdqplfZTAQ4OhtuPL2Hq/
edzkb0yhinVWJcW9Zi3xCy9MEAeT3xmfyp62p+QBuAipKsj/X7X/rGcEkEY/u2sHv3gONcUJltss
BjWrfDAXp6Mx2Je2Lvf/6A2112L51ixINUXun7DuVUy6MgtAl8MgiBoZ2I5+ZL1wOJSn0ObVp9jL
eK3p/rRMKiEBlN9z558MQqSo2XNzZHqTvHs90mjZzM+sxwMmMv1vW2bpO/+OaLEWOfaeEp50PcbW
I1/B3QNHdbgjuVgNw7akzBnqTjCwvp5c13roO4wRt0dsfordnLtfN5pOgXfl3iJVs0tamyImPS7v
b8/RvdCfSpk8GtGHLqPiMY5V/5SqeFjr4yy2t4ezXwpsQvEDpwHIfuZb3UTTjgF2j6Hfij6y3H6w
O089urFo7lLHKoPcE92JvEXLlASQh50i499+kbc309SXa98WU5C1CNC3I2AIUIUQmiaYgnR5hDq7
HJZ9C6nJHEePptnwEI1xvZ9uH0BBAq8TV2QLsnC+v72Xwo69H+OE55roPXYrd+9xujpWDfGiKs7t
i5DJL3by5zbvp88mc+P13Bm85GjdDDCuamtRlf3Vgw4OHJNIODcBQKF1o8lNVT+6naHft0nK6VRv
z7dHo2PgdVORR3XzYGzAo8APocX53iQ0TnqG/HczK7kXU79Ufi83cloozmbWybMj5KoYTO/esWNx
P0pvZ091e7k9dXsDhwSveA2GKAxL5yyb+QV1mQhSPGXneK7iY9QPYj+mzXCh9LvYxro+IJJn3Kmz
In1Vpb9IE3Rps6W9k1XbPtgFg4KyMHwCzRR6yqiNr5VdhFRU185D7lvRum1C7cWyUVQNfzA/S6Sh
dIJtNpj9Kh2BERlTTT1Zije8LrK/Ub94V6rhc+hNIzDdUr24OTvDsO25sQlnIKZg7iOOv8dU1eVu
7HqbvTJ09Ypw4L/35uW5ePloNDr25f/7eVW1arXZ2BM3sd4MOT+iuJUPk2TYFtVE/aPMTjjg1zPJ
8zlZR7UxP1WF+u89is//e+/20f99XuW2zpEa8Da4fcq8fIF/7019+mj3E3HA+G/r9dy8dVMHUS5R
2WtZZY+DFbJUJE23VaX9lTS2c7oBYZgaOGfGh0+DUTMOx7O0Vjkb7Yqsz/625FC3SvImFBaOLrd+
IhM2V1JefAcJFDaR9XJ76C0PuwVcgN2BLWuWjOs+JDcRc4J51xQ/UUrvzHHgjvkeOU9SCefQLEE9
jU1Eth77ajhpY6SrdWg02NtuKKvbmxE1WyLtUVOYH8s5+XvTEokIN17W4nVElwRVvMSAnHwDSGD7
T9LLTWaAVtldJIinTwg0PnbX1HoqxnbexKKwLlqhFCAYuOh+IdQ1rwYSv2rQn+tG6YFeifBLYs0N
w/iJkU310hnkamtaMp6kIdl3VgxLlcicE5xF7Fmsi0/xGJvkQLuethP3Nb/TCif60LqyOs6wwNa3
h0PDT93LzriO5DCfYFpf0K/j7Vgl2b6b0nnbG/20qzPZfBhmuOGePr3QQl6epY8qHxV+/VHI2A9S
V80MhHza//SYkGvuuOeRTrvtbBgZtL/ePc+IpX1g62QU9KjeWh2UH2d500AsCiAKExGoW++S15ra
qtys462d1+1dlI1MBZ3q0CiXhY2VGjt6rVfs+kls/BM0KSAIIhNR2QJZfwQ/aDzbIZmXUmrc1xfF
2pkiTqs0v69knE+7wWCi8J+yZ6cDW02mfIlD+9ztyWG2wk3fTjirV2bXUqM2dM0J1ktz4sfwxer2
rqzseGe2mknLrmsm5BhQkDkRtWc8Oy/loPTd7anbm/8py6YVqy3+4Cio2W83QWJl+imlKudUhp1+
6n8sP1UnxKO+CW7P3D7h9gZnMbBNmiTR5gr7bDFgY8BoJQY34g7KWl5oKnCLJSpdLO8CRLXOt8dD
xLmiwM09C+XsKRi9duz6eZUOuXlhlRMBIr2ziTIrWUIfNoAeTz5l7WsYU3G0ilKjpE/49Z+I5cTN
7VE2Fu3DJIpuO1C3utamHuEFxN0/JR48QLGVqci27XIsUjEq/O2jUhcAwpaP/ntIfQVx6qjf+Qun
ibzVyvO6+q5YvvrtqZYOPTtP67vboxt9Y/ms1Bxx1sr5obKz9BobTMWGSMUfWdjka0avNicGX70X
4xqmSXs/Zia91qaDO1inVNvTdEbjXXZg71uuJ3PSX+2mJ5HmD7RY3j6K8B14BAoIhA7HtNSS93B2
OZNp4hluWHUHiBjl/Pa8yz/C0YdwHW3+/ZK0tso3t8e3b1hMhoe1Hx2h0Ynzp5H2fz/x9rjVkw2s
MY2tq+6eb2+cKPzvvf89J614rUNc2s6Y3rAV2Ph7pM3G0SDe1H42qtga0USF1Giix7S8XCYkhor5
le6ZMWlqxE+fojYDPbnUk4Ak8CttQzuRGPVGU/5Mw/FhlGy/I0jKqhuwaLQclg038DITSBT677bV
wKfPTD872C+hPIEJ3xbtvMOU1G5madwrTSWBLYlB+WMrVq5orqq2HvJapIETl2dLQdcu0+YNECDW
s3C/COpYbDji4XHyNeuOWz+JU3bvLMJGXn8RrWrPumkyVGrMF5VCv9NqxRCxQijBvkvFI8Pr+AHO
cIbxqmdCRYSGOjFA2wXOzeyLpMwjg+StGc4VQ8iaNGC66B843/Hcjj616ia5yEKUjw5FwoDanYuD
p5A/F/OZpOo4b6X9PnTRYWJU+kK86OC7eLWJp7gYz3GKahEOfroA8c8JS00gG/8jrOQh6YyXZS3Z
6aG/LrrqzR1hOfVZ+eBw+TmWvSqy77aM7sdIfS9/0tSy2EVWhMN1XEVMAKPgvXN5PQ8uWsY0e9d0
0Mh+KPM8CZ8hKwHYjMien4avc28856V/x4yN2Eg2skF042+z6d9Zz8rA0MYHstHVrrCMtWJ+3djm
rxW7P1r1XkXTBD1bkVFsHmWYkrdqV8h7P0NF14UG0V5ysPRnEhGi67b8T1s3Qk7RskPbp1xMebTN
UJ4CyVY7MB0T7Dwjbht7Y7bQMDSSbK10jwNtX0vkOWQensuFvT5geJbttnDzx2q2nsLSvaKZ0VqI
dtU0BL+6MXlupPmW+GO0Mezp2HvYqMGwxzi23Xv6vYImyoutBdMxHdQ2GfQ7kY539G3f5RVdWOnQ
rARa7US6ALMOWQvxygROTN1X2/u/te04GHFImpP6MjzdW8UW41PCCyqyvoVGFjIqt401aaST4eMq
oxaBGcqJTWC3byhrRTL6cmJclbgruc0ZUUAlwE9kgjtquugefUzhumk2cdq/1454M30Nhc3JT4yS
syAW6cGou6PGyrpJiwkfE0e2cfGj1TRj1EpF6xotoKrxUIt6FzVutPYibpSzbpwq/a6homBjT/nO
Hws4IqNPvCUpdjFG+6B3qgf2G+ckROeTXUdYIZvboJXOhUxkxMhZYeNasxXtFu9KbyJp1vedkT/7
TmJspha6BBLbyqlsKgjmAZKRS7rTzUj1GPzVShNflQv1z+FarxrsfGP0WzvU8uXdmrtHjUJWsLIx
E4HpdeS1XLN4cGhpm0ddJM22zir29z5pXb9fDQWhbZwxxN7zFPSBl6CM5me+NZafZQKYYcikeQGL
voyPZNUfUun9yZM2WSezfzFGvnKJpFbOPz4eNhwWJJJjaAgtgvpW4RUOXLmxMo6UE0lGkwjzaOwn
h7DZ2OjGasLq3hR3YR1Zq8pr37RY/goGrgvmYcDPWPZVuZoN7VdztfcSE0pF5ZFw5XFCLFPyqEb3
VDnlAVxKvq66iOllobmBLO0PJ2M1zM3pOxKhRTBRdwIyBs3GiDmae7aFG1HX+OFmbrh+tEvQrtj9
IkzOWb+zUg0jhtuxqE7tU5N3b2yefgkePnpx+MPOdycqnTs+wXh7NGnjqem0cL/JRz1mXfqikeaS
/V/kS85YmmNgNSFYksZrq8JqY2o4lqKI6G+WMlO2qi7w5vZTSZVth5o/it6YgUwMfsB4JqWYfdtF
+zX5EEIIVTtKw6hk1J+EcbkW+hy3iG0coKLuKvnjeIWxKovkIbTpCWX19VwcnVkspq3pNmvL7roz
o6sv5cHJFPGpbKZ8SzkIBq/yuZ+zn6jumF677ZuVWQqJwPoFDOGsQNKrcSIt6ct9NM/GpS/Gp7hv
CRJDhRmspRmRXpHQtTapl8IIAi2ge5I7NtFTeHfaKg8pPE7C+ORn2ADhV1guvMbS+dXG6Q0nO3qp
wWcI4HZNG4tg7sO7olSHWbFZjRin9/g5tGHehAhPmb3Or34lPpQFVYVh3x1bzqPlObgMITYECH/P
RsjXrHzaBsM8XOmgCURq/hgGpqyYsLu5yOVNOr6EFa6lIWI+XqakOCIcnuC8Ot+0VsIy8E70kr3u
7P1x3BFTjexeND/eCNmJILe70yTUs3JXbcYkcbTql6acIqJR6c7wumlDV6geWGCWoYA7G5p4IMP0
Kzv0954yf0SLX1ewABFRpncIXlPA/ftVE92dNMTfqAjtQJUFZCfH6iG2WAYh0f6+z4e/A0K5sFk2
47x4Z6vxytWjtqYlHyb8fnRo6mTU1a+JirmqjYG0XVavhJ5jxcxx8jFtOmKovwxJeC3xXuYSp6lR
HTW3h/MmpzWh8F+TVr31QF+MVmvbmP1GXhK+Ci1AUOwH7oZok4xAipqm5FDWftpM5YNMGa+QB6mD
5IURjJ361tuZoWo4neWQ3kWKwLAnaol1DyrolubcOsCrJa9GOZNrLRH9c/fR02J1LVVYbiYU2ACs
G1lkIrMQoEb88AITsAO6i30Pbh1sHyBEIqDE9JlcTZegepqNM7Kdeu4xRBwwaw2zzffgl5e6LUiC
S2SCOMFc5sz+G5cnjFFrb5qmt+pAqq3TRH/LFPWT2DEZw9YD5wZ9Ip8Xz9irwUR0ZhyUpYiphwlH
nPOteEatWQ+OGV+9vPkTL4jYUvPxvrXzNV0e3Z5imDPvMGR0QZrJ9gpNSbDnvepj+WdoR/kcOVfQ
VHoK5GbfdYgWaaH9AXRVRJVCfJshClXczJOGLkpL9zlGdXHKySHbGpSXlX5a35udIck0VFhrIAq0
VblmIJ8wQ+aX1ydYYsFvubH68kebSY10GVJukm4YriYVpRvLnVhwa/+E6QgMBotqlrMPbP302IbW
feGxHos632cYvROr2La1k+9cJ07hymDnV2H3KHG3EMCqsi3R3zAYq/w7Z+U2HfBJ1C/uHdvTd7qc
v9u4+RUTARCTU3FQ+8bCSCL9mcUmwnvcNZj3ci5noFpt7E2niJtz3A1fHOcIfocQ4rrWeaElwd3U
Zo5BFn19iLTnJhU5anjDHkD95FgcaDq6yDwGuua0H2Or/UhM4xGNCSvK00/UQSZ3/SHxNe7eo+Bc
Q8cRwYTxLU0ENwDfnNZWn9x3rfUXmlru9R+Zv6iC7bz1s8TEJyi5yw/YlfvERW9ngbAh4Xi+uS85
94RTQd+uYKOe69uiTp6iRtuJCBJFNY4SApq3SnSyg31fzscJMziuIkCMlW6vjIYpyBzhTeJaB1jH
T4yzfeX3MzPEWfwB7SU2s9ZV0Ogw0dZ6KDbtGH9qybC4r9djSBmQNvRXCoCvU123G03DgMBmo7ZN
d1vXfG0o2F+0vNIQMOrH3Kvux5rUctk8zJX5o7ND62bvy6mNH6oN72qySESit/XILtiZOFZL7Yxl
blGMI0wZpU1/T3hkkLOPkS/WVUrnPJmKflPEvdj7oXj1hllbsV27tzq2prNb/8QTAjeFw7BJ0Dni
rRDq6CuwSUYRfjmFNgeD9ndK5nCjt90d5PNqCS6wIw3TatX0Xv9iE0Md0umtRDYBpAzjWDVfdRzT
J95f7Ngpt2MXWHg/doaGMdkZEcOzCLeOzsVtmUwOTIT+wG7Q6Mx62mpueGe3koECL61AW4acbsV+
3gFwF1cPft2NJz0rzkZMvRLwqDd4CdspcmEuZYCtpJMLcAj4OcvxdfDLaeF8zMgIBmZI1ygC107f
Yqc5g360NnYuHSBWzUh6gqCvwf9dtex4HevgDjWcT8pgke5X5diGK8VxcdXk4jXZlB16BMmICJ/H
yYn5L2vFSELZOUE2D4Byb6CRepKch9Pq/sa0uc/BNSKj685kNBPgFVlLoqI/OBUO5cphkWWJJA8A
CaqzaN3QyIn3Pccy+OZLigc7LRVWbN3K5Ey/oFy1Vr+tU/dEwLU4FhU/sZa06XFxQ0bVjE7Ecr0R
0QvTRNCyGalSSlD3Y+wEcWS3J2xpHPdMTr9eVm70JvU4Q0Mz1lWzpX3YAvOj36Vzcpk909uXXjEE
6HRbqQh0o2ViR6RNKuvZ9nt6Ux9M8mxB5yDW4U04D1jVUbkv7lBhk29ZxQo/WU+saw/cq3Howh4J
LfaqUYt4yNx3CPqGULCHZn0QE1ey0+Ed92OYbThDvZW873WIhJx2K+aSHPa49NQDKw72lPYopInh
1mR3VXR7OBZgmlX4CQBwNJ1vA4VopXejvJ9n+LyuC5jfrcwPDijQ8HPyvFUTbnEJaYFSkuN+V361
+jxupoyNvypQDi37YOaOTxANllTrM4HK0+Z+dOofewAgVfuBHo+kXwomOxqer9x1jQ0oWC4LDdV8
7MY66DSThBMgBm3Zn5VDl691uIyGcL9sFrBtH9mnjHI1w5HZTtfcq1VrzdHCyDuY/CuISi7fUc/C
Clwo8/R9gp+XfbYbpMrTV9BCdkZBcGAwoveIQc66KwTarF68gYh+9nr76igOQ3Bo0HmdnYvaGPgZ
SOHcr0iO6cZbno9kIxwMeH46cmZYdkXQq6C04yW2IhRJjPEaVnRu6a/MFp+aRJS0kLNWyhn3cmvh
rI7+ppN3CSG6UktncUCxEY7Y1xmOVRNOM/BvQ9pL5vaiWcVfMaYEhAs2uWgO7zjR73BlyQ3bVC+g
pbplReGFxmyKYBI9J4GxD3UumKq3f+FuHCbJCIFGTmYVvIT7HmZLDxOp4mW/6SRlQ44eDSt9ZOiG
8MzYxgRQ5uQP1A/ft6ODgdATP7nJjTLy7traBuUmDlXkk7WqcRiOHnGp+a60xaNX5meyaiUAZjxH
XgxXSryy2tsuk6m0VYwjLa5Kw/YvIdaMMLsq33wTg+4yME3OjBAP2dQQaGxtLGHmHxF6fxIPimWs
nRLPhgspGmz05dXvSdcgzPBiwrBOjIPiAlutyjD89vCkAaSDMz0Yv/Xy30WkuoMuyT8yHbKj3rKE
Ksb37B2ML+FNZLHDv47R+1xPwyF1OZf2HThHjvFfedI9DXLatTjiGKqySeessbNb97Ut6CQXih53
HTygT2JZWErbm7ZboUGQERTeZ+0V2Ur608HzRoj2BZFk304wvozvRYzK5BUVU9aO0sSyNi8iTxiO
tHnINvpvpBX7ybCKx9ublHnCLsJxuLo9bDlpkdURGHknvzmwudwVApRQnBGqAwsSbaOiN44z3+Ox
mUDPpM6E55WVlPD8wtkZ4Qvk8ZEa7btGL7pD18d3VVz4eyh2z/ViLs20P3jdOSpxj0AjZyIRpnuK
n+dV140+h0BrwFPgF2udaDqIuHntW/pb7dXatZy44SZ6dNYnwnuaTjDdh/rVT062aQ0yWZHPiN+I
5Jmcsh5A8lWH3vE+3PoMkubdLudwLeoiGFGVDkxSnml1/DMiSPXd+ATXvd7DMZbs9Ic4GMrkyUeF
3fgwqejU2kEp4V42shlBYP4o7OIpt5qT05pk4sFtq5ipQOUVd5rXXcUwv/ee2Ll5erV9ADCpJDtp
CcKEWYlNhv0v61TznuTVPSCutZ2/GngcLzPRd0uzYmq9uDk0lo8lSx7zFphswuwiH0GDeR4kF9F7
7dqIiSv0ZI2UZ60kdMZZlOywVXHEfnAVWslhWKfFlz9+Q5P7LiwX0BRanenBysnfXIboaUjwIzbH
u6aqPmsz+9Kkc9KwR23beQTiz3eCYTaqox2zshCCr22t9cHDJpL2K8vry1VXibfGJNxoWmB+K0yh
sBfR4oqnAqv+yRs9MBpc3nAPvObkybnbLj+U8gpnayKYhUbxUJhpyMA+/Za0dWBSzyVk0iF5H0tQ
NwZNSiRZEBv45RB1SzjJ0O/BcGc4C504bdpRbVlREIGVLm9xJjllwgQ8/owsc8MScEyLYgHVVfE6
0mAiKpM1ySQk0tWdTZQwJneoAxXvawRH3+4/e2LIWd3iHDPcLxVGXxyOn5JWXbJKXduhXFWWJGlY
gpiejf5NxPmnogAhqEs0hEFGB9OJnvqoPaT29GemA2TdDOY14mbKUtqbKw8mGeUnvYieLfCQeqk9
Fw53E21JPw7WY5pRhseGV9JwjxKuzlYFWDm+I8F6ahNnk4Ql437rG8c9ZAu0s03PCC7LkIYM84ur
Hgyo3x/bJj9gdxpXQNevU7KLPBVtUcvrdSJIdLad+dMk8Ra24pExBMpo/kdWMweBxjI2EMl+pxRB
QpecCCL+0KqQTmAXbkvQzT5hF3/yU2dNLgXNxO4fhkZ+46E8YifVg76s/L2J7leG7cXQSZIvWVaB
TR/HNstwM/ivjAa20dD+aWt26olszlw/aPLRWZPMVdvO+IjnMCct5weCK1Wqq2H2BzEnJPhSftvS
GDALE0DVhwQ4L3fmvnO+9Xp6b8S4H6wc27p8K6ZjDugTNXnCkx1dQlYWN3afHMd87XRArqp9jdzw
q/6ZJutpDN0126mzHYJ/5DXCq9eC/+r15zlO7qfUzreAf54bUUCsbokONNM71FUoYuQ6oSig6Ubd
gz0bZ8Uvq7E3zW8YRw+g3e5VxXpQLsdDm6GF4JYzSu5OIQQHJmDruMapuMRmIsd+rpyZX0MnKEVd
LpCUoOTYGO8pB+61p4wHoC9eMCUSpHmj8YuwXiGOf9ofUrrbZIxxx7J9C8yq/3AakGoZiVDj1IXc
f3zk24UXxyGVOHsZqedkMN7G7E3FP1AvHhwzC4P7VNq7NhqhOfrjC3jkQzmjCxMjClrMJXY9cepk
PcAAm3Io1LpXR+cuFifTd4ynbOswP90Y03CeJ7ikk0MkAN0NYyC7I2l/1Zakf8WrVzPpVF7f40ll
zmtNOhIH54UzZx8oWV5Drf2LqWmbTtmXa4IK8NWnuG9jf99Z452O4N8IjVdtxNl7EhrcnArcyqS+
+in5Qc104BrWPzPNu2Imt0bSZB9Z0+fIQrub+R2bnInH+YcZscc5AiGytJp9by3n75bxbVZAWSzD
/BwnPxnlWGtNg/Rsh5Jhjg2ayEXMLBF4zZJ2mGkKtaDWC7CeW6R4LpuuDJzcYgOae8kmrHx+ddZQ
badyAM/U/DFqdqox60w8+ft8mL9jrSe55CTbNuIUWJTXBsUc5+SfsRZHo8T0ijIA2xo0ZcVfFwkJ
guTEaZlgWfKCtnBtvR2c3MwfMO4LqGrtZKI0oQv4NNij1C8/jq3enRSmINBE2WbcCeE6IkHsbFgf
mz6HC6imQ9grizsGUW2/ZXaotDe9iH9ofTRWvuW/e5XNfr4F8FgR7o36xF+RDVxBV6pRGvdWp+6M
nqA7epnHESzKd8amaUzCm5K4cfMnWqymJToeeS/c3RUrclyaBDvSoy3G99wEDIA2YC+MmaFmFYxq
jHaHNEaUJINXEB+YEnZ67J+bOrY2kBhZztnKdaZ/5A9LROHSLn1FUu0cuoSn0DqWTrlONKFxFdzW
lvTELWFcVXiWA8/VLKpWH0E7v6s+DQFKMAgZnAdf1/t1FPaPuqrKrSr8l9AeXrCNkicpB6xE8cky
nbvEYCKg45dj69IFmWOfqbW5GF64JiVKsn1m6x7irNkVyWOj6c+WVcf47f2PqGeTAt3hMqfFJUFB
DLzEeWgz80mogNbpclWQ2d9S2ULujtqCKvZtsJDzJ1VlK9iqXKzdH1TtD4IOD0OM0mgUZN0mzf3j
Vz9Yzt5LBDiOwjwXalu7nZcdK7ATvaI8SBJk9GPnWHb8uvziRVZ4R9Lcv7OISWtFfeCc8677tGJX
bJFWvSM5lufD3nIQ/n093aEdYCh1urVwTGCfGcMUrJoGO8JVgkVpnZrGI0Bcf2VCmB+68uCmYDR8
mr3KUv+CaAXn2Vuc4ixRbo5gGhrzQ0Ll0IqtLgQZAbLQkb9MIuByZNZflcSksEC9xPCcOslMuNYm
f0PzKyhgCRRg8rBH4hlLcUGFm2LqnnhBQSCJrW87bj9MzoKnBuRHOWO2EdqW3BkLFz46rWERtgmz
MngibqA9edSf4PPYWu2pSrr3KmXCHI3hqsucN6dRFzlG3IRIqgXxWFycwb4qA5NyWDeAUTxOaWHT
vujjMXXHTyZfu75lHIdknpMg9Kfkb24nCFtxPVBkUlwZSJ2jcXgeoJiwMVjoSin8O938kogYWkfu
N/GgJJJ1XzUl2XE7PTHJSgLJVlh0JbOHOnxpbI8uHFCjhmS6Km0NkH5ff+pWdURce5xkyjLSfIBC
hzveR/cLiXYmg8eob1qnI7wNEni+eQyL9lcrPGpXnEs4pPzMYqU7EazSgvlHGKO+ljVnzoZMTAzk
0LXGIK2ygxqdL0ZoQvqXxGjylZs1DeCLvll5cfRtivKFww33Xo0YcNzvMMwNK6/w71LwTDsxDN8e
CrobpffRONYHT90zS5lX8zLScggbIhkMG3McXkIHnqxbLdutvD3JDaLWrwelkFM2VV1uzoLIfIaF
Z2ZYCbjSbLh83OYtilNqthz7YUByIfD+ZYpx7ftqlYt+vM5O2QW6Of5xI2MOfJfDcuiWr2zLXjO2
Ma7PicAn/ov52x1IUOKIDr3yUgh322Agw02BKSP2ZpSX8htJ/JpbL8RmopVgSh9wxvvb2/JsFsWu
UxX4WbPz1nGDtTNb+r9Tdedo1a5Kk7ObkmMtJ/7cXXZBf/qpuQcFyPpkI97KuRcHVUBc1PUCK0lE
5yLys0SKWlW6tqdmt1m3goUjZgTuA/UYoGahebmnPseSMKhPbslU9nYyMLmdzgPWn9aWz+jtzt5x
Wix8mTqHP+E8iIcCOdPtnjlbu8QNH+kkWqCLMGAK7oHl05AOBcFA4s29yUStNNCwwe3NvA6HBBaT
Ba4FNIEf0cldZh1WtPbN1vAV5QT6kWbz5MzLShGUW9tcNKLtL17RbLkFmVsOZOtFQrJbxkZV1J/m
GC+nsEZUbt1/pCX9kDoq30tfvZhmw6vKZD/AGfQXP/6zmDEguCqCPZJyl+giHDS54JroEGD6N5DV
bAdcXqYx5HdyZVRz4BcB9XSQU7fjuIm5atxINphsZOM36rHoQHbZ/Np4Pju4gUGZZD2nKxcQapx+
9H5cYiEoo2UC/ykU6RpUeMvv7l3+6HNev3HypbBn7o9DKn6jSR+CjhKMAvJOkFfV0+SfjXZyKTjB
yCz8fN+TJUgmfo2jJ5LPtNfGgFVKrbKGbWU3lFtktiqkV2Pc24kN0kWhVUTXXnln1ioWzqynNEQ7
GVP+mtYZwkj9xs5MHXJ9eNcH3GMkyr3sJGtEPydUCHukdUNAhjJX8LXBrCVJsvUgSQbGkC0tNOw5
EoEEN5ecf4Ku0Q6O7+/MeXA2ebRgWVX9oMLiLEudxi5ULHgynIixOvRdxg9CISLD2nZGjfN+K0GH
EnXx6SZW6qETLV+MYxbentyw1Lqe8Qk7iPs7etKeQAVDk0k0bBLYjgr9/9B1ZsuNKlvXfSIiEki6
W6uXLFly77ohquwq+r5LePp/gPfZdb4T8d8QAkm2GpRkrjXnmMXjhGxx1cvsWfTRYQhM6qDgVKrp
t6xAnMbpS5sln11kfLQuPzY31V7ChrLs1KofMrB+eAbg1niwoR2MKMeaYrgzrXT/KWsN0LZWr9PS
gExO+l42Uu+k+s7ymhk9SzJPn5qtYHnKOv6DKtE+EcMrZaI7p+R3E6TP0VT/GH+KeqDIpq1jeycK
R6fn3hyY5jsEclE9BHGFzNvFoFghZoM3QYt54wQY9kCEbAcQIMV4Q0P0pgfGZzF2z9NEtTK30tfa
i5/bpsE1696xZshUfBy4TI/CuUxV+iFSREiWngLZU6DIy/IFowBNALlz20zuLNJWJjptnR05O2sc
TjIyNzoWmB3Qy3vN1D4DO1dkJ5BjRheScWLANzlXPrGToqAeWC+vuxrQuwtQf/BBx/otJCSdyT9k
XgQjabam9Xlto3JTV/bP3HQOhlf9qdLi4jaOumsy2k3eQWdRvSqrGP5cYkPRos1aEt1TBeqAL/PK
5BreNwk5QpQPTGfgQbXUZVAtU7zjqjwQaiYbMHleZtLlne6jDNBpXF3UyG8JgxlV1gjWQvDuISu+
i3Vq7h6YfmbOhFmBpt71XNFoZ4Mta/Ha+6b8LLXkK7Hl1wjSLmpx99iUmtu3QeF5cGLj1mrUaOag
gAYd9x2JG/Tl9WmdKQTddjuu0942V22TvTEzgWOFzJCiZgdsPCXrNp9fMClOjsJ3PnkvEDiYs4QT
HKDM8m/IRaKmwKXluPe1DGGW7CKpV6tKEVYQYFUkb1Nn7O11dC3xT9NtyKuJJKSrelgbebep+5x4
twmrgwbmGnAMZkW6Mkz113o7Xo0uh9hlDj+mpHiOyBX5hTkv3BPERtWGtFuGXEJeAdlOOeOgA25I
Cr4SAjfP2IaC1ZB690Wq3kxhXjphfxSpWDu+8Scp6F2OY+esmmDVoYdZ63bv/fTBRM/zJh3CUZOf
vCp8waSFqZ7rQxp+CiMZWNW/Iw3/MkyKC4hxfmbp+KYG5pBNyGXD1QPiC8ojRmSxzlJW3bVEFIi4
AeTu61Dpj7bUBOvyEFojqy4/KEB16UowWFX6Cj4NPwNKXqvCt8wV+aCvYoQ9J2nNGy0eAtTEPl2h
tmYYaZPqpa8xsuhc5yo6H734mdfjIZi8ZmOb04NqaRuKkEBgpBwFxLV82xAltrZjpPkRUm64Xa9T
mJZbUaluLTyn2+Lt/kx7rkiapO+psdKKAIxOOuDSsH9GPrUWLX/Qj8VN8gZg/pjRwfUoHRvMZuTe
r0aBtWJ6LxVcq8Cgbs4U5AusE8MD6w6lm4iJ+nWHZGQ19SgURPCzSin2i8r9NeksZoHc3fqKWW5n
nXsFf6top57SE30gnCDyx0Qp2c8jOC025fYoMZhPtG92ZtRcJ2mEExGF2UgmGhjibGs1jVo3Nguj
pAGcR1HPErEk44dl/DiSSmwMM0CF2vSqBje8Ko3us9Mc/1LLH0VDFd02nJRpyfSb0aQ907vaNgqY
OuXdSPvTcSffc4fPNKAJ3Qe6eSdDh4VludVzBAousJNx7h54jS7ux4iZaOrewtwb96bMWQ2PQ7mx
2hR0uT7ssKXV20qzE4672b7l+rxx/eRHbwSEgWQ+NVbAnBKG02OR7EBsq8iY7nwf0KIbXbO2+Wor
UWDYBjs9OuOrpyCmK0mNLZZA5AIsvp0Rznqdst3TogUUAc5ZMAlLUF+vUD9NdfiWmei9zV6EhIWI
exbvCitiTDUyZfQfk5jmo3evabF+5/XeR+sAMUt79ad1R4qxnFQavgRRUquEPrqC2wIUvDX3qpIV
awIZbXWE/pzb+nyhxecQg8/L66SgRNDds9rSw6JA/DTLJgJ8JWXb3dtQogwa9ZuSPJ5tPVTHuJEf
KWAPCvH1Wcr0QETqixbTqjHMLYGfc4ETrJxl6PYq1OOHsgWgbVAMCVDP7SZoGXf4thiQgq2amzDo
TOkw1S2+VOdN2sywxcCy0bWNPTVxcRsFLVSElgcraf2bgfcFMTtkMjsH0O5V1jrX0RGqkfIalj0y
0RgzYz6YYirDezzXdL+BVdyFCZdKTqFJ93kzIrfusoFOmEPVwSg9UE2pes518VUYwt/pLvEZwNBG
rpd8dl3BJHIiwwv0EQm6Wkw7u3F6gktYATQas7eTwSmZRHG+kc1YHWsJ+XTZLLt2WZdzLt6jSx0Z
3rRJ09uaI3a+b+LcqlGpF8h4egwE2OxQpdb9yHYKXPyavsXivWkL5InNPQI5bRsHBm7W+dCyQTrO
kk1aJ7tD9i/nuJy/m3AOxomXdBwCrPfYXlfdjA7FAQ0YdLk1M0D/7hYz6MqE08wVUGXHkl9o8n1T
zLTRcd74mU/3G+Mlq1TQqMtGi/5za9l1Z3AqMaItELuDVnC9KTPggUyeublsCIMg30MWVzmza5M5
myfm4nZH0ZJM37mXumxaP6+/b2Wu1+ub5SAmuwYh7/ygVDcqXtD4I5t/dHVoD7DI1T8bKSMW1cO9
mYUaRh/j00sBHDq8QpYZ+sqhKMYEwQMa6Wui5kXYPV9VqkibojMis4Jqa4Po0R9oYtU2SCpjmAgO
mD+Z5Q0vt5jq8CG08YPQLLAGWEKnIAUKd0ywbR9RtG5tS52y+dvt5UvdIBoLA5R4o71yzKKE4Z+Y
YAECSZuGcETo+KdB41MXEckXf7+Z5dtaNs38vfktkQ6Ij4jw+bGcB9EovU2nyx9xgw4/P2m/ZUAt
QvEh2frTiJR1nRUV/TnW4qb+RUH0N9l1Gl5zjK4tf2XSOkK8XRdfVzVTn+P/+Vwk7TNSdffLZ/V9
N/1tLlqWxySwahW9+BnSWwsLftxyc0gMQLdVNjREJ9qf38d6dDrfd3fLzaCyi+OyGbKZ/VzZCAsW
mnDktG7Cj2w+YefT1DImh4i35M1oWHh+n0z/e14tJ5efZP4Wgt0910i/el9OybbXQd4WEF90FccI
rsJDgMBht3yk7kLgXT5s9e9P4/v38e9u3mRIVRFh2HytGaiA43KrCCbKdjV9RoQRlESrpj5+b4T3
z63lE6ObQLu3poMfVu10TJk4HUeVoGOaN4mltUgEmZLk6GJYcQMl7KsqurXzhrZCt3Ih5Gyl47Nu
HCVRhFXOdRJcU3jzxpgv16hiGtmUdaOK0ohUk4OV0rOv9JCs+yEaj21mmqvOC1vUTOBe6mVDfT+k
HX35+3gdndqd0cbNYXn6cocRusRDEFG/WZ613FGOUbuPJxKn9Ug3T5bpXX0ReNfKMWjTUhjOcg6R
hIaqxgH6ajpZ/7A8IvRr7yrN7gcy8DlC6T/PzDpY4UHJaD0a6bqk7HyzNDe42dUgNpSE2u9jg66C
m+bmxLxUhYHWm91lQxyuOpnwZ5ZnLc/HetQ8jFwkun8f9f1QPEZ5mXWXMIuurijsU1x18kqyJcYE
bNGsk2N5DedjIz7oTUbTez3JNISNw0ycgbD+WB7y93F2dIIAqT0sf2iYWBxzAkwbNB/od9U1Ki3j
+58sD8CFI0lJnFjA4ZNkFOTfCat0d1oaEJ6KYBJdQIgmXhQ+tfbI3qSCvKq71Eqsq9S6YzX55v04
P5fx3bpqZACsMsy4u+XYsuHyazHFoRDw95g+xun9PB8co8o/qEr9oRYZ3UonGa9luVHUvW4uxE0b
+d0FnK1xte3xKU5Efmrb0Lwuh7qRrqBDStRaQ+qxHFrujFGuH2yDxcBybNl45tjwZf/3Ea1izRew
pJIG8Th/H5oPDXSnUtHDnx+y3BFbZFG1tnz7+9+X4zCN7pLaIcTk31flMfmiJE1ffnnEOL/4rG3r
bWdr4IFKp7pCXc5dy38o503twquVJM/1EwYgNxisq1441lUwIq8Ke6yQHnIM/JN1hXGuZlIpnbD5
2LLxIEWc5mxw0BF/T69Ys9KLLT0abqeBwtRdUnXORpuAlFY96ZDI5V+UHccnhXqerjDigc6hP6yY
icL2Hq5t9STD6aluma9Pjlpj+vvZtIl2reZNXqtwGxp+OJfO/etyhyjIWzYcZDsWOlocDSpNzkr1
h+Uh38dq/1Sx5r9+78WafiPn4jQY0tgRlx7uS42gDezG0wVZwN1UED8zd7qiYrgPausnV6zXpiFi
y2eZFasI5X1DOz25WGgx7pSmR2uvGYh5rzdTpD/HveHdFRW9WKW7L6Xh7xuAqY3PC2bUuLNq+852
UJI03nnAnzTidGtV8FV6sBqj0onWTWHfVWTsNJnvbaO0/fKH7hDrGMaqyK/vOiOp77wi/VQJIaO4
enND/barVAACPwS5SdXL7klX98uf0tPNvRlERH8g3uYXfWaoto4Tk/WSP3PO1PQr0Mgj5bd/GtFw
VJh0ubls7NYVzO8GR1stN+W8v9xjpQVoIcjPbfIwNYphY3mAl8b+P49d9ks91YGa8qz631t+Po3H
Kfsin4S4seXO/3ns9z3LM9y4ITw+E4dK06Cu/3309z/toFCjppn/Nu/mNS1bf7s877/++HLv9wub
ADc4bUxc8fySKGyad/VoyPXo+v952cuj/+vPfj8xNttyXZcR3qf5mX9fr/73vX//y7/v2AvjGsuu
9/n30H+9sf/9pCwxuntJWhhabb6Dv89R0MFWmO8AaY7qqbKseAfK3SqluhVl2T9qkfL2weg7d6QR
zIxdiWQVnlt8MGO9f5RiKG891Zh5ZzkSO7XalW5InnyEkZJe9cFJe3QJDSPIeey78VQWw9Ucdx1h
Ha/K1uoLYnoCgWPlPMq0pwgx+2RP1lSPdIGS0aIZGlE1NVmGj7WH9IjHrzU59Y/LrSBHv0v3OT6h
b6+psnvdVpha82izwqO8BXiGhYbOsiu3+ycPFekc712nOjaskihj3R281YSUdLc8a9loWb5OGnlw
KwipNvF394akO+M51tFK+uTe4rd8V+kuSTCWRX07Rw8WSgKFek9NhwroxLJHesJEAwGtSd5gVAuA
DzxEMLq3+Zhjcp5vaUUQHwb6RT69PdejvdQ9poR1PYH31Il8mnGFosOUhwWDS+f4o/SHjzDjzbs5
C3whkIuWVuOfkIQQBWjUzmuWOzvcq6TVRYpwp8E803INVtB1nA/XpE9MHzi7yMTWblruvQ90Fj6q
0r1kRvrqu/74Q8bIgGhvPHksC06pZZRUGkvvgv4Bo1KhvVLSdW7VNFYPPBmfSkoRh/UAZTZrejeC
DBuQX5lvDiPQqMno0dNyErHzboba6qAd3BmvqNGMPRcpUXcEyFSUT9oEeGV3spZzII1o3XMaUkzE
8v5gMSvdl5T1gPqE2+VVQsRZTYZBNE437TWlUcen5IVatsHSkQv/uQRVMDfphnNAMOnRHkWwkpn+
lVj5eKXmq743VUJljsj03aCaP9CwahO9unL2jqAEkxOa7U9jB7gc94WjjbtKKPr4jhOD721a/AkI
gTT09h7RUpe/G23erYfmmhXpqpsxZi3AEtwoEa2FebduheSM8tQVCCZFhfIlzQL5B7fTC0yK5p0m
KPz2vGy3fkQiQmHvoDQ4zSpULiZywmjvDez7d+1Im5bgHmz3Oiuxk2+b/qntO//7ViJ/xfmg3YfJ
WJrrChkbEUd6+WjNKDpk3i+1r3m3ih4LPyEkfVpnQ/aslI7NIWZu6fuuBbUGQW0fu9nRyPzhTAGi
wUvnb9EMtAeUQuUbHxjca4IUDcl1s0wkzDXk34OWVrfGLD/dMQnfoCqqNbLo+KHzEdpZJW0ws1Sf
ERoHIgkArIS2sZVDWVE8B7g6hFQSjYb+gNQxw0QNdZAx6byHwWSdlUxM28S8uxwDe3L0yoqojJlH
EnHdkE37MXgA7lMmeNuEGRVjShhSNasJSsKENhA8dP2vTVo/BG7pnqRHbTJTEqLtPIxUEb+wfBLX
1I7Lc18Fj0QIEAwpaHOdRhOouEka7APByM6RJnG07aE6vWpRcUsixMjQHn1QQ927LnX7rZNlvi4r
w3yoW4vwgSCB7WAAoi397r6OFatgWkBbYp2JjTZD68kNi+CMbQfPzXjIvfDD9NPZ0pOONHMqqZZj
nTDPegtjYsuc070FGmJjCwOywttw75nUraTlGsfAJRY8nRE3of+bvot7aSVTFBBJITMhx2nhj1Gs
l1prPflWXW9cpPhb1nbOfRlGn2i9iyMmPNAsWsgPGjTiT1f5yDEpfdzMGsUti/rghxgAOhS+SaHS
zk5hyVVR2OInCb44v7SwvfXyqZxcTluZJohNnGZgdce3hmUE069uH2IzaedBkXlt27/oiT8y8Xc/
R9I1iDTVO8Q1/HrtgkR5LlnJYflFj71R7zGf9Xdq5moaGbyCDB5tQa9+PUbzBE709c2deQNF1lMm
7X30SPMuzg/rwqrgwUt95xxpQfnCMM01pmcS6wTiAAia15lbT83kyCfTr/4QVJTLRL9vZq6BZcHK
1ss+P1fzrjPvhiJSKwwWxBIVdnQBk4SpK0qyTyvfJe1Y/xpnNGqI3q7Sbe8D9fdlIddCql5pQGKf
ND58SlSCIa3Liz/oV2bxH0L8u8iKqSFgWbv3vS7ahn2jP3lTYhIXHHQrv1GEj820wFKZEYV6r+A0
ZTdCc3gSZLGBMefnrekrXdQr17JmYqRwop0v1Jfp2hgv64Y+r7TnFFiu2hA5UiLlB5mc7Q8uaVW9
EbyEle7UxQXIhNo6EYJj+PVq6J+iFqRLKTxg4OyFDe1PLcD/PHAaRXXy9D2+x8DYDzDWAkCedvtR
WeXZkQkU+oT+b573vGvO/BW/R7S2ywicLVtvIHpioDL6PRpi2kCtnZq3aaT/YRKqtmmwOt4C07mv
sKi+klOGtSrDkbvs4uzR7lBXQsWK+eUuw2AlgXSmnnGIo8K9kKib7cMxzPBW9Pd40cQHuAyP/yLt
hym16AWYjZWgppys5xzPAz3rudw7ux9s459bWjCqFeY/EKwzQsqFmbSvbdoT8VjSpF8Oklb1Folw
l5CuN1hNt9VFyKxXKX0VBlisw9zJN43ZZc85MmHowPbX4JILpAelvkFR0V5L9EooUYyXZU9UHj3k
raZ08TJkdXZvW1Qkixnj0mr4eAYD9/OAFPBhsscVmq/xva1RaiKSLg+RFOFTLBwCWMd4Gyuxk32D
DHy5omosWfuC+sRyTDYlYMFhrG99EnrbeiQTRANTOFTZp97bz4Uc0qMkmmKbC4w0VW1DsLRt87ps
IMcQJUKxCdUUx0KFkcElq3mZlAlpOntDD+vVGHc45XVy8cI+JTIDY/ZGzS95sAskhikTKfyN+tUM
MN1zzthf9giKsg8+2+Ql7QATFLob/upMIlD1KSoejUlZR4gveAOXK6ZP34FEN6++QS/1tss7W3Z1
AUO0dTwQpYhKBWvIJzM03yyJuyeHvbzTgNTeHN2l4IReeRXxU3kmC7htB/spqq3+mX/6ZbS1fz9o
RC1HSeT2j0MSkYkSuM259HCh5aXmPHsGUQ9tlFcPhNmi6XW6xzz3hgeDVfmLLpvH3hrVw/IFt/7w
WOhTfarS6gqyNrp2QcJUp3fSTz+kMipz/cOwQ/xtXpSfAsEjag0ALWHjIJ86GgkaoxnZeH13CsxU
/9U6rN1Dze2RdNj5u1/CkVdukey1usnfG676jmRmkHiZuDmp/ihNP3vnIuLtsirdmjaqsAiJI4F2
zaaQDLNRXp4mq9gOmk/wYtF/9ja6oLaHc5XnAylpVSAvAvsjNRl8iFHVPI4i/+F5FPgQM0CD9Ivk
AsP4ldKH/gy4MnwGvaTNOzbeqweIRvCB0xNqw/apr/LuAY1PjA7hOtR1+rtKbz6mo98Gf4bptuG+
QDFd23KYLUtR+RZEgnCRzKPjNO82zALAR7T0vCpssFZbgQqrvOTediZiD1N8nt/DTiQ9m94NrPxS
J5+7jFmLLLvLZuHnk3+J+dKtbVCfYKHbWjlnrfTc48QsMUCsDstiPkY2KFcXLrTnvjbwKiWJBjWp
Jj8SD/raHSHh3mnaE1wW5wH/K3tmN76k0klPDqWFa4fz46jr0y9KmXhpyho+9XypW653NAMzSIIl
DhQufGUdNyezCl6EyLv7bJgVuvOlyfi/u3/v1cIzc5w/vYrVYzO59UGf6PCUaOqopkPXW05DRwka
/bFOuG8UOfe2NpFkFhkXo6RtVSyX9CYsuVTaY7ExJTWwrB7jVz8mHRrmR9w6SEJFE1KHQwLRW3Fx
MafSYP7aGcxJqXvfJQVYp290nSiQ3Neu6KkcME7pNNrek37s1yhtxcGcd/vA2pPdPT3myQPxQs5D
brEKYX04vmdDcuXSV9KbVdaTNMw3hRgNB1/wG4V+hSAULFkT1QWSZKgn9UItaxM4FA29wn50yo9I
JPBNzP7Nsgz3mIU0zTOVVxvltD2T30I7Uz7fAXmob3ZM4H2TbwMS3C5R5UCgsqeGOQULQ/So6NYl
4E+9CPSzI+ioa3kQP4cMUwTyuFsQo2KlGsK8aIew38SlWNlQvm5axnm3fLBFFyKSJXViZWORXQdF
rc6ORnQJFaZfCAfQEzs/tNj//e8NTVO/KquSoI/5S6Mu3nKhitMyfjWor7D9puKcJDLAcY9nimCN
FjZBOfxAp8wo/JiAdVyjxAbg5daM63H9XJfJMwt1InznQ4NDqayyTLwm852qKTt4NNhIl3tj1/1J
kkK6LQNkqslMQMwEYotB95z7CSbJC2lem+W4NQ/ykKy9790gsN4EZQMqzx0ZkghOl0e5kyw2BaBM
ypptta0ji1jnXr4HQFa/sollvz5fgEnuqnMLuQbm7n1kZ9Zn0SWfcaYnH3SsqR0OdbhO41EeVFyj
Hwk8XOhdf0kNPgo6Q1tJ7jyuNgDqnuq8Xz15pbF0nhI3dD/7wdtkmpMjhQON7Btx99vTgGDErfVO
kkNJYBiCVsoaTIiHYNfaWoyVsRvuZ/gTtCga1ynaBNBBFXEf8G5ApgFaZOOsgcgGrCP98nl4MyKT
wpvjNg+e1qGFr6VLxbFozkUJbiPUK5cEWsfYzkS5FBRlmOj6s2cPH2TI6+eRRJDnEeLBijW7vxdO
uZ04t6H54rayFadn0ij7VSQay3AZP/kJBqNsStDbW5LlrWUSv7Q8hBzyCy3OAE1jYxzTSoVPuI2Z
gtrjbdkDO4J/xaWa2ZNVsxySlRc+SfUnmB/kJmK6NpOBIPo/y1PeAuhWXQf+O69WJ+TP29JCUZwm
JblUps0kq/DtnxRQ6UrMjD/huPZGq20cjvPuWKEHcmGhJlmefIRO8dyRAxHcBcBpmOD98YrgHX/I
/eR76j5LiuRFLRWW1Ghq5ludjYcfqO/3Dyvt3bOqCJRjFPbfm+5XGHX6G1NBFt58xV5SRb/aTnvo
s7x98Q1T7Kuyex56G0ddlaNZnFLxkGehWLXKXCdtaj1BCLD4Rng5gVAaq5jMWE3k313xTkH857QD
x7J1gxZHGJiFn3b1GVcsAgCC6duSSx4O9SR6leGw0lr9PDFzRyVIrA3Cf/PsmvQmCNIlvwhZAqy1
cEYqkGEyEXkW9UGOaDmAoSWCaN9niMLhhDpE6ZTq7BdkXrVd6W1TpTmXUnOp5RjGS1nb2AAkY73m
zJqnrO6uuJ8QHDoB7V+c/fQDUDollbFj3quuGnP1q/L6ZK9yUntEacqNH7hMNqyu5/Ku7XG+zSS/
qW/FXk39Z2nbLKSDyQAZvfwn8uQ20g9ItYhaP9ybnG7govDKKz8kONrMi3f4J0VvIpRu2m3GUMAp
ahUXvR1MOsbtk9DL9gAFzNq6RWwfqQxJxHFNc+sFK+bEmm2g0xO+1mYDhUyDQWM1j98bgO+Yag1w
QIOs6m0Rr2VE7ETfRu3jslFpSYBk0k67ME9/BUlWPwZJCnXJLH+Difq+MR8JEoilkxH5yOmLccsi
sdgLnKRvxbAvXI/1lwufIyhpTug1txTnVFG1D03tFA99krVQuHzxa+B97MlKJVQtDu4X8CwBGtDF
bGOCcNBFF9AhZ/L6wjlpj4KUxkcF0rvWHyLkZXbva5fv6mlbinQNxwUtRA+NjHVrOGxRy+2IhJrB
1mZDXVEVeDSG4PD9VeB9HjdRAHukTZi6uJl+z3mbHgZmI1APmf0G3ZVawXhrsrx4nN8ZzotgEPbn
fKNwR+czSAbqaZAKVdc/27aY64+t3Jml472G5ngQTf7VT7F51fU22zUeJKC0ydzVNy1TC7j+OHn5
UDUoGRZop1l6UMMy6xR+Iq5UF5SAKP1nv/j36ZOL9FxFmkaqQHnpQj0h57NLTlCAvVMU4DJc0mhK
H5xjl3rhCXI8Oo4c/U0y9ABB9IIsTVUnhGz643gVv9OKGQHtKvJpK6Hvl9NgHIEpIDAKN4hsqHtQ
GVk2OtwbtNw4u8wcnjD9nW1gquTRnOfuflDjE265thmWQYDUuA5maKaR1e4ugqq0TQk9OYPqQ5qN
tttLq5D/y0ejEKXQBbmFieX/boc/GLPCr1xDhlU2yLC+M0RidLs1juBs3SVxsSf16KZ07v374syM
4j0Br9/DAORAIVZDRM0pafrmBGKSdb0VRb9c/WRqKPPqBA5oK6JHPLj6Iz3ytWcN2cV11XOX9f1z
aEb9c0L0EPzlJ98z62NRsBoihCJlBmoazXMtuPLpNgaVKOzQSM4/I9rlOh0x4E2ymYXh8tgXiijA
CqNB12QMFQJ5b+B24vL9xszODHe4Gx3UXp7aVchcdqmH4C9OMG0Uqe3u5Dx1pxpSkQCeyXNLgA9y
u8JOzmLY1w5UVJB/1t5ILe2tU5imWLocxmqmH3cpIJj/c2dSeD/NSbiXBSNbM/04VyiGF8BlOlBF
RZF07/RtvSrAeoFEStFyjiIljyAwrss3HYNgbUUS0nSrjfEUFtVw1GMWpyoafi+/nNykxxTH+aEJ
XO9cydiFQOMmCLK69zYrtD2RW3jNfe3agQb4SBmUcNWG3hUPlrGTmnktu3Bam/MyvxJEfXo+bWBj
JmhXFF0XqDyTWMgry9AFyZREA8c7NhoVY09ZeKHybqoOlMfzppuZDFQs+mHGiXAkSG5h5nDGYixf
a44cTyoIcB4muM4pyE8/XSpVd92Eal1zU4zHraGdZFtOG9czqitQS75C/BYRlhyAxEWhMx66ye+/
N5JN6Bt0GpPyPfaTYFPKCeO4J75UHo2bGJnAgfp9xRCXdXtKRM3jsnqP51ClyWggEHXU0SBaItcC
sn6XYtD4ZQTR1jMH+Ydz7OjZabGzgeRtLC8bz/iugrtGT92fTLaJvMF3dArdUu6ZURR0oz1ajFzx
dIku02u73ff4AwqQYIPM6l4dkj1jkUw/fJtIBKkSqqq+8mnaC/z40jIpAnrEReQGBifTe2przBPD
XEig/tqhphwP5VwcISFjXVdgIJJ6AjxpcB47UXZbBvsqCm5Fo1sXQrtmS3CdfcbqtxCi+VmiI1/D
hV71yh8hFjKTGnTO35J4GBBJzXr5bQEkax+HlJRU3Yk6hDfo8GbQMcsNY50O8UTeoUZwJEHo0oqo
JowipLkOH8ux9O0yUjjzWDZMEwZ35LffYTGTUn8E4+JNCvVZpbC/gQIOKz8cd2D+me9oRfrWea99
5k57eBmQPw1fHQsDW1ubj8YZ4AHuQ214yexJf0NspK+lG1QXCJsdNKvq3KFZwjcCPg/HelUDvwr8
lRrsCXtb8WyDiP9T67+o11lbeKbFRoHAPVNUX1tz6pIqx+xs9mhMB1KLlk0zOt6Jyi+ZvtYKREH0
0FjZ5/enHFbGeZkPNCb61aEFEEEF6It5ubYqOjWzyHv9frRT0vMCAkfgoh8jg2vQPMfs6bufG2Tx
QgCQKUtNXHvyFI5JL0/22FO9LspoeIKDb6FUzepzhr30jgid8eoIUIAZgduFkzpfbmgizioVZPTM
h2ARlE8+KYe4o0BKjmipUHTB5NXrfoX7OiByB9KNga1mp3JMrtOQEmyY4xB2Mcx3YyuObahg9IJq
wmqnGDGrdreMqnEAKcywprMXNTp4HAfxd2DC2XEn72kicAVN+vCk2V60W86iWnbqmDgDckg6wJfv
62rBSHlWCU0IwFLeZdLKL495OZPlAVxk3lC+z6yjQ4DWU1IYT0v2j1XgdUy95FZ76S02adaETuNd
v/9gHVEdCaJ6qxNNuo5sqmcUN8yNZdcUZduYBk75I46Ckxvo3SF3ZHCmcmWi0mWygknsLrHj5qFz
bXXXdj4mIfKAnAfXmyaKpa9lV5FIMBW2swbhQR9tnky5A+MXMxhSAe0MKIkfljpVXAdbcFW9hX1B
gE0UjWtQJ+KDtepnLOmlFimkKKx+j67feCzaIBGnXXRUujUg9sJrV1RRh3eNW7HZ/3Mr/PfWhNhE
iUK+/P8fO4CixzuGS6tmQFJTAS1gDjegi6RhDabevIQaUEqGieg+Nbm5U11mHPDyF1tDiuQjIkQM
H2//K+8MxPW91M6Va5I/0oBgoy5j+nryo02TQ6xYmaIbv+VmGrzbDnreEH/gmTw8f0uh8OxjXD8g
nqN3mnXTxWqhjydN3D7LsJiFIOCsRo2oUwoI23zWSi3z/mUDeJF2CdVRaCyfflXwzaYk/Vgx7Aep
gRxGt8LitsHvMkpBqteswwlFOmyoqdabhOwgwqDZVFM5HOzKdKtdGFsVcGc47dm8xsw6+FBtPeG6
z0p4sBEFltGgSEQf2LgLWUsCScU1pIOsPaZZjqMLK8prP6J+xroS7JZdGFAImfjeI1avhGj5EKMd
2sbCHKNfScD019W+vmMLMEHVe6cwBsr+eAhHjEona3D9U+nPTX806gvfTLhmcV5uLRufIinh5mSG
hZWMNsb/Y+y8eiPHsi39Vxr1POxLHh66wa37oPBOJuRS+UJImSp67/nr5ztUVldXAzMYIBEIMkJK
KUSzz95rfcsEimfOUj8KLLHLr7g8TNkLY7PiW2zMJ0fdt0wEzTkc4w8JRmoKADlsczHItd6b3EH9
9KATXIa3PhCnXj0s+5vsV4pcHpr2lojimYYrg1uOoJHFB4fVEtC2lO9+2X0bG4KfLTgaViLTe9xb
FjjjDvdaEuBAEHAjQqZohe+hzynsYp/TLD6PFTryRMNqAGaL3AV1o1kuFmPovXz9pGZNzBM5gS7E
BsS5XR2fJivjfjnSBa9TAaGLB9x1xqkpS32TgtEHuptYDxoWPObr2ksYEA4KvBsCudrES+mvGWdb
m9EXIwauyMQWN6NM239NfYDkHyJ05QBWGlhAzjKzIrgqIi45A5jUwvos6A78peCQ3BL4Qb8vQgQB
PhtDCdCscCyzh1EmyCgmyk6ys+PEyZ401wrX4ZSiUG9JeIs82azzxn3QhnT88fcnAaXTrIX+WZJp
wcAX4+XSnBIC94FSdN86NpOAQM9OfW0rBb8By8zScZZoy1y9C5toZwb19K3GW3D6ukhWIv06rBzd
RP8V6xwfuR+OX0ddPg/jqq2xZ41ZehqrMnvO+aBY8UqH6AL3gQgP1b9gWu1UVbwPSiwTYShZfBAV
ehPhwdzm7ljeLT1KrYiMW6NgaJc0B4mmY7MISyjyNmbtai8+S+hDDNh9BTqvgFRl0GanH+gfwCux
jqpyex07zqsxU9MvUxyTYvw+amxYb94wbiy1mYT6UW8K65jOZrNxf+QONGFTlU+Op4lrTBxelZuH
WWP3FBr1I+PC/RiX5qvX5NMxpLOIeuoHoSX+STQqoI+sI57iNwTHHNHVIEmSDlJakCnRofZblB6V
MktwehNL74IkynU32Np51F78kj51Qz8pUHUS6MPuoFWMElmEACkRCq0qQlz/ILWOTP8KIrrwbzDh
HWjnRoIYXG3a0mOkQZ+7G21gRIvplFbZV/6ZGXEZ1JjnlHNu3gk8SdRb6jqi5s5f6/KwzBzcG3H+
FHTJuG07nSVQZWZE7OTBGnU9f6O2Yaw/6Wa4H23vbFUN9QihkKVKSrE4ti5cNE55ExcQms3Ix38M
v8YE3wWRop+2hN6K52WzDh2xScEY+HVV+ivAHuecufweZWG1y5tGv9Ad/PWMg/zXs/wymtAoPS1h
rqujOsEq8SYtDd+iesi9CsJUqiRaUZWfiTUp79IqedL1RKHZ2gn3e+gPm0HdMbHlgo3TScf9+oQq
3rRyDPQRQFe0tfTC8JwPgWQ1UkQ1P2ecXKQq8pbbfRrSey9L7L0dgJREGt0jDuBCKbdiTourZbg7
emyJ+nS+PqI8lGfZD6e+TL9N8aTdpa7WvCTWYRn3oB7rbsVp9pufRhf52AYQEjHBL4wVXtU1SZYQ
PrRChzGRRe9uljza/dYpjfDDqln8Ix7PTsOYmA84knfox5lGUbTrprwtwfay/Ihmk+ZWkjxpguma
lbX43zqnL3aOYcoDedo+3szIXrVqpVB1ubtv/AzP5VLxMe6/QKGodq0lKC76WHvuynaF3ZLu7lwz
cPJsPmnui/YYyiPKCORiI50V2GRDhRs10T8U2SoMNoEj9I+4y98WFUdrDuYj0QqupV2+FoOFN9CQ
93Pt7GGL9XDKNpCOvD40r55nt3tq8XjPui6n8cMAqNcItvS7cW3kq2VqTbJjdr88yyHkucamnW3q
7YT7SlmzxKb9Z90GUfmMo956EboEX5RJ9FkeXXGQBh2X8W1P1tRz4Bqf6FQPgcm9IK3vIYrSwzNz
jq5lVdu5UXsM0rjZtFQdB4wxFXbDZLdIRQy6riv62Dvqi/RqEDmwiux0eovn5No6Ab3geKKmSLoN
o3fvgIoh2Y0CI27sMeP0BrUeoMmzXc6T5bRZNl2X5vok86015todvs3wrhtCpChQi6CU0o5US7ta
jbzdwk93X/PxesIsGMg7P6/Efmm9D84ot5iYks2y6YaVc2yBcBBvzr2hm36S30REttLNeXGMojuI
5F3si+ZB1723MkWom9XaO3eA01Az1FRPptmd7glZSFazLn01AyfcRC36l4dkDRJ3H6PD/ghq99nO
J+NlrG2xIb/PPiVmOVzafBZYTyGjmyWjKs1wvLUmtOjiW0N+BuZ0zXTc4Qld6CeNZECaGjnZwX55
GJtQdddRQdRofgibqNF4DTQyk8Qh2SzumwcheoQagmYl+C46sHyXHYjg7Ni28mG5CScFSp3GbA0W
qNgx86LogehzQjdac0Kbnd5JRmzQty1vLVRueEScyy1KTPj1cxVuODPzgwxrJF46p60O3/rOaMgj
00e9fZ1yOppCP1e95h4sWTikICrZKfoPmkJ6R6qUDE+uWYW3y31yzpBGYVZ5bUaorMsJZVUQHhvs
DS+BY5IyhNU1nIFpJsvpqU7UWrVTvi6AtP+jqyU6Y8dyclwtfwN3FN46V5K+GSjghmjAHJGRLZ4R
sVtnCvI7oyWteXRH8zJYlMjYFvQXRpoeR5gnEWerzZm1b2AgvOLXighybrs1mXIznUOHLrVatQsu
+7va7HB6qz5bK83XSZfhIVUaP6Ous6Nrds06EVwyK0eb70hjTe9ineNvOXmWF4BqwwSdIEgKhieX
VoMWMUuPlg8HQz/EznOrccPIMvgibs0P6wSSbr/SYBAQdzI6iIah22Hcd5DRmcpiUSJW7DBYXjrK
YoZj2cEjl/TGNeqKuG0GBsj+pnurg0EzOynJFgKMHVIDXlUqGX/mYcoZkRfdW+AlOmTwQbtvHUtp
OBCvjtqLoRXX5TPIC9t67ADMx35cHSbbhw6Ox/Xg69I7Bw7K2jY2mmtX0h6J6Kl+a2LrlfAEpdPq
HDDhNs1kOVXuBVmPXVegSNRFtR4xF1CmpveYA819H03mXjfq8HYMi80Qd/qNFVIimcTv7VQ/EJpS
GbyaptesuW1HBz3u5driCr6pybG+1QJ8Y547HL4qVniWmMTS5OfUmS12cBy3pjGEd389eCUT7Unr
fv61C5PVtor66uymoFOXUq0YGGPqKRTUgHJmnbtRv4sWL696FizPppxJShzjZePwGIoapETXQM4b
uoeSjjSGadk/GbTTPUM418ZtkkPUu/Vas/HxDi7yaQLAL44FXVhtkUFGgEeP2a6rL4Dz5vfGwpTt
gJo75klN9nyuvVrE4158rEUra3BKftNRrJFTYFnAaXkaOgoivOvGkxw8F7JATYyZ5t6UrH5XI0GO
N1/1i0PjH5rWH186q2kwok1i/BkDO4jRPfRmszfVdCmn8N8Dty7g2bNpWEwOK9o+LKTKiVUTD9O/
ns1y5srf6fu49VAYOcY3KkCyeYgKAdtqxvEuRgL9bUptbBZ6+NHQXUGh567N1uteDdt4aeHjfSLG
Wo3pRI6pkaPXdpmNmfijL/RoyleX5uNM8+vZdmisW5ZXYY/Qdl8injYQD0Ed7DOO1kvacu1R6rpK
PfiTaZOL0u+WS1diCX0tfIJy4rBGvlFjGHE91R4I8Dwz3EP7hc6R2Yu87dVWRMDlfSpAPpC/xShH
bS4vBLF3Q97vsAkTYseWH8NlVL1dNg3VRVZED7qk8V1WK0iGWg1BrkovWSu+L1sW11cW0OiXctrX
Wy2Y+7u/nmmx6quTjbsumxhCYOn4eKbmbwX9wGvQh69T28YrzrsKKR7P6D1zG1fPIrVPG8Zfr0Y9
v1o+lF/vXfYv71jem0dQqpPR+WxoXewtd042hpfKVzOW9BBTKLNDYd8vyoZ4sBB/Ti+DCZbeIPp7
uxROFRGvW51pRJq4s8qIApSrGpy+N911GoGPjhMVh+WtbdNVNM27hHOKwEJf9OEpmsrk5AjwF6nG
amhiAfDct4W2zvAK3wLx4L6XwZUJ9ebDiprmdTS5ACu9/tSroPBSJgcCRCNSgedHrwV4mfVheh/W
U392q5w4H93JXurCOGroji29ra6ljJsXRlRO6mnPaWQGjy7tkGVv0IPidafu2TZE/ZIOyXxG8tLf
TGSBP8/yNqAFsS1mpc62e+dquFxBiZNzP2A+PDdxlD4Dr9F2UJ203bI5tvHz8obWU5Iqy3HI5OHL
l280VMOMyF7B2Hr3Y3TxmwVuHWw9N0QuaBj+WRtLZCnkrbxHnnc/zlH7lIdFcxxbZJQl8NJ3tAUA
XILwm4cFce9ouC3J9KterJBuVIxmqR3eTOj2B2JLGQurTS1pn4hSaa95O3a3HZmSEC/ZH/rNBK2h
ys4T/dVnI6NJhnSXxmtwqdT0t5uFdjjiuqUiLpl6CdQahy6Pun0NkOws7WyXFoLPBiXeerk8jh31
YK2RmCiRF7G2a69TagEZMvTkZ09EiNDbTz5bRQLo2yc7GkkbCot2NcY6qKqW/kbaef7WOyL8ZKzS
BXX7CJBQP+cZpdrXthbgefDhiJfd+KxVJa18qv97PZwcVhpafc4TXzvwy1p7kgDsyzRTjFVjcFpq
i7So4/uAxsuyhYMM91fbOyfyS9GNUKQPAq+CXUz1tXFqY8+R7+6GmStYybpxRznm7Bq3dw9Cyvx2
LGBepYNmvOTm+KODyPFHTKQLi/fPCU3LDQySMB3C50H2iOwrbj6Cv/OpdkaiMvKUROaCe9EsO/3T
ext1OW/6pNLOVAHUsp1eP3Rcjs856Vnr2jTr98wwDgMRIC8RBrQ9fVQY0VAukKQGLO45LAzSgpVA
KHItZDmi5CbapuEbw3mSsXg861HMqMwiR6zBAIKYMX7Cx6hCqWT4Ey4rvPWoIY3EfA4sGp5WhaUE
vOl4I1smfBFzjRa9WAcn5sRkv4E9wiatgHHtI3I7kNTVot0g2Lbz4bth6hn3tqq1DIseV2Uj21nK
jmVfNb24HkSHsLDSraG78XUY9fkg8Z4SPcwQedlXV9X3MkrR+eX44XsGKeEG+obB0IttOKNK0qY0
+11efltcRZ1ow4M7aHstNPA+1ZmSgwmVmEMR0wFyK1ZtmZ6qyp5uCSLSmE551RFsD4a7Lnspex0S
elyZWweS/JsJNKhoyvGuiD0lWqY4SypX7hZFMBy4Ddga/9m2VfaCw3Q3AFxfNPlD5iTag12J7oy0
5ForKM7y0Mka73jq345gp144gC45w+GP3GXJGgVpic1WOqfQ0kCR5F521rKJyJeh8G4EwiiVRapf
zTAucFnCzqsS48oQ2bgmCaojRL148Lzqe/K4VKjUz2RWX9LrXAbzVmSJ+ZqbkBj9xNVJyGrbXTuG
zD6wak47wiFDAxlO6Z7JKEYBlOVEJ8eRUgzuSUeszhxKzEPaWmuOiLWfqUGQK07ldJu01HzB6Dp7
iZfiPk4E6MOAW+tQiPRIVn1xG5Tmt7CP/JveTJyX5QvQHzovrMT8G0Zw7o1ZjpJYFShCQZz9MOlh
rZzebO/cpKXH2oTbeg7sM5BmfcPcLFvZnvfcOfF4Idq5f2q1xxpa5XNM5Xcsorw/p4F8MEu3PvHj
4ICBkdSva1QV62yJ7mYyuqIaHR4q8Z6ZPryrMdCOS/0jgXW0FsrkSHBDSsg/WztpKOFvuDsxmGhD
Hb3ZGYF/jWqqc+GSlBgXCIbmXmVxmwMIShSOa2OMqreuBKTg9yK7S9WdNEiMS5khs3ioolTpT9J+
wM2FttIayvckss2z1ZD3QRBjuO8HG+pm4Twn1NL7oiGVbHkW0QPBzeBUux5X2y7E9fIdQUvRDStv
liH0Tf3XS53G1aJG4EeVuFzfAOYlkL7M7r4vgvCoCUOAC5uSJ4hwYXK08msm5uku1dIcVcUItnnW
vzvoiS8SieR+9qwrwZnZ3kU/fIOMxngu7OozqJLu0xJMqKzG/JhzxpcEs5cPCXzGvUM10hCpteOc
Lh/0AsW1Tvr2TzGvi8K0f44asjYRTC4CW/ToCYStAh7zRgdf+l5/Aokq34kUDLZiHoaD6BR6uffz
Y2TCxXTKLH/vJBRlNRAoYrlFjfmdIfN0zWRP1Bo4GsJgvOlbiEqyaAbtSViIKe1pfkFf25zjxkB4
r1oIZU3tzK2qu3iQ0kjzslgLOmguHWyD22gAZ7wicubZNYY9fTb9VheeeyknkA0YkKKPKkW9WugP
rejMx7zqog12P7nv1GhK9O2t5OJ1lS5K8CyzH7hthiusj8VxWb2nGr1KzGSJpODtTfxEiTUk2EJo
ZCp3VoYEAxcALKycsGnguPOLFgwBGYO1/pIHKAu14p3PHK2wPZNOYqIC7w081qVnxVfDUl0t8WDP
KZdVs/aP6UijoIooJHOXFmsqVvTFFbfQTr+xjgtOiV++eHpqnREGUA+rOWHeELQcI6YgRSR4ruiy
XWqfJGugD2upO+elI+BBPKPZWN+WY91ey5nLmj2LYU21Tk0/elx96T6Aj7AmmjnlrO/zzEfqOhqe
upX6X59XzamuIQa8eoFdPhil+Vhonv4QD8nVFg1XX0IjtlEX4WRInU99zIL72s2tq+/7F3yQb0Gm
quIKExfLj7ekoi2QJJZ53zHnv6kEYpIMaRFOPpadZURaCUReD7auWpTCkcCVnWunJn3ohtq8azsX
7RF/1WckdWDuXSk/utShXVnn35dOIdjKByNsyN4g5enOr31z10dZeMpSZNfDlDa7zp/CeykA7o89
yUQVELWtiMfsibqCxmSAB3LZpKXGj2pCjbEB+S0rOWHy3r82dbUp6yaDsiO9XTe3GqB5n6hYTH6b
5WCK6BLTXvXAYbXG4etDNwT13lxM2m4x6jQzvrWAyMfFu1NzLymDAgq9SvUqVY6L0+tER2tWh7NE
7dRxxTNKKMmQVJtCs+M7WsOX2iz9X50iKJ5kq4vjshST5ZCcGxLcSsIS7rUqfuaD1V5IvxHH3icX
r7LwFQUdiZNu2n/Q7cImMuv1Y1s2+m07p2dJFVquekEmWWPr+ZE2cP0YUEsdRQ0dUidZXqCcvq3o
EzgQp6IM1noy7b+2yQhDGENU1aq0iPWJO+ToApiH3NY5vB0gJebR5yYrcV8h5SjTjVZo8lGUrnYb
EKLlARVdFoBfD4nGUtDJ3mzNUYMtFobL+tEtRn+beTgd5xGOAqFL6TbCFhZ1LayxzvMcFFc09xKH
QFkzitw3BoN7J4qg8CsVoXA4q73ewfjYb8KcKT5XUDoHDlGgTdrYhzDV6/VyCQkKugxpGJWnRl1R
jF7n+hvnVySe9Hr9Ck1TbHd7Vzb+emnWjw5DtYEk6kPvOeO905o/i3BadXZjvTKxdfcxCu7tVyeE
O0dYhe7Jb+YcxQKaYjKA5H6RvEfZ08QhvYbIYr1UkrSQ3PaMw7LZMIkB46c6OyKyX+rQ2tR6dyqt
MToalOkXwUVxRIS6KWvuB1FLEJWMuFS4HOAoaTVZYM+o8/S49L+8CfUKtNDTsmWobpgL33jt41IF
piiPS/mzPAC1PfZlWd8uWwTHtceZVREY+rTl7kmpFBtmQaNW1++KzB/JhK+rQ9UY2qGuzUepq4Gn
ku8NecPZ5fqvid9kCAUqAFVqNlPFGsRn5sMPNpS1I5MJfGdqc3lAniWJAwQYJycCgz3BnG85ldJm
usTkf99+nWaDx/9s2/nXi8s7Ogb6DrOR22UrSFhcTB2JCtHMTFYXOda6MSR2Y2BRVDOb7DZI7E7+
yJhCVL8OvuUILLA5MY+dcxQYf3YvyMLFSEJwR6JjcrOy3FuFrRtcU7JFzk4JfBKB7nXZFfRNt2M8
xZ9evWN5QWq5jsJpLnbLvuUBdcS9xDgL5bZMgX+K1ttnwPDGSjDBBE62nvFmmkSpZf4tmWD5icPv
qGGcYsnmEh/SkzYzMOB5BjSOUQ6423OuY0VZBmj9JC9Lr1spzMQU1ycLnjCOwerd8gRwW2UhQX2V
rqM69o/9GHavOfePriIvIcrd6yL8z/Lh5NcMDziV+ievtigjTbPdwFR8dHqAw9S8SAKh0xTQZlBe
g2c+Zr497yu7RjJPGxtapXqI++7XswZo2gEgP8ZJf1f7YkAuzp14MUt7RHYcZ2t4iZqs2ruki9xU
xTBevqanyiy/PBNVdtUDplQWBeHXriglZHZmsbZpZSVu1U8FFde/zxcSkdX693rZb1rhRbfL/uVB
04yIFSgVbGn4AEEiRhC6EXk098VLmBTagUGl/qEVY78jPB2ZYTymb8sz4iqyr2df+wRXXho1N3pe
Nw9WRJe7odjb4tyKvmFFPlSmUe8Z8ehoHfudNuXd2xx5vpJCT+dc1P3FdNxunchGX1tJhXLBn7+b
OQ6L5YLex2hgYHezpksfohIJ5+AcM8N3j0NnmZdOPSzPMPFkF7vcfW2MsbyAByKIKELiJhb3bCRL
jzAOXJZLN6+eku9OPRQXyy3aHWzufkMaIOOZ2bDWNP5K5vWm/jLZnnPjF611ikdXO2dlbdBaIERi
SruXOR7Mgxk1XCFUUynMLfo7Jir7gka/jypx39tMt8Im9HERfNS9SyMfCw1+msA7yOiOC3P5aiF4
95iefNn07dR+mOc0uA51tyUOzzgNlGrVVkzcFRr9nZUAUSEeC6QEesCN0TqIh9WDZAF9WjaBmXKU
jQ7MCzWvHfPkexDLZOt5Fap1gT0U7Cyhxeqb60wLT13fDYeeCc9fu0yPUMZlIaxXNgY7VfYhMzcP
Q0RHcCn8ln1D4pKRCrgCMQ55YxiGuqAwD1lUxrd9SmQqnSMdsJ8tj76FWX4kTfvma0C3bHPholOr
86fKw9DaG545ny0niGnmMtNwUu452TQ0R1mkw60FKbveNH6brAIL9WHVDvcwwNILQud7d0rNi+zl
6t8KXKaM8Xa+r0eS1sLIg6GiZlBLg3d5lrvmhE0C1Y1QDxPJ1WtL95T2q1Tqn6wKWMT4kfOIh1Y8
u45yJ1reo5Xr5vNc/toq1EhJ6v14toufTK4gLzhOcGsEcw6YiE2qlLtsMpyrrpZwWWGdcAP4j2ZR
BcckR1iY+woYWcXuDl1KvUrqQWz8dMZC0gsVgKZH1tZINYwUdmFQ6GV40mRn/9p2qVu2Vmn1K6NL
3Hs3Y8GXaX63Hulp3i/74H0OB51WCrFgal8RjNT0wCP1uECzzi2Tj/Qq5wpLs9SDfaJ5v54Ng/bp
MqDYMw1q1rQEvbeQYbSRE2BA4dDfBXF5KgdZvE+Z43K/jObHyJ3hw0xdv9WQytKH6PU7BK9IBSqB
elXCe049+z7JEtSYaL0JUbJji9CgClV2F2+RD8K36UvSkJCXnDz1sGwuD3PUQMef/XugtsPZa/0e
rjTPSM2E3FSa48nPsauyO9TH4az5DqKShZ2hEYKRNARp6xWa/sJvyET510ObmNolAox2bpk2ESYJ
LVLh7/JyBDyPnBngt7H+uvLaYXGe6bV9FVxYg7jH6tjElpKrJT93PylBIfW9sUJBZh8XCU1lUBAY
rOYkwX4PDfl0y+6kz1mtscrwuul9qliXaE5hPJQcX6vCdTERWqP+sLxgK1KerFrn8Ne+0Z7vpRt0
dCoJckNgJFbF6NR3JmS6myg2/CMKiGaVFEQqki9nvoY+E+YkG564GbX3dkaardpdk4aMywdHOMLq
rcnd9BUC70GACPhoLRpGk+kG99RQDnKf3Fmj/kk+mgb1ELfQMEYBNcKFcRVcxGV1u6uKzj3WtrrM
u6pBSfrro2ZWXE3tyX2XbUCkLq4wm2GlmxGNFA4jw21LMnpOCA4fK5aAgcQFblbJveGoQZCZa2B4
qOwbHLA/i+QpbFvxyYARjWcW1qiDS3tjtzShIeeU54ol2oaEr+GZ6abyEHric+7fgKcEP4XhYlsp
m29+xqo7ZZKJzSmZH0xCizehZDk7Ml3ZcRZ5Z3+2xb6FxHhkOjsegbNoe8JER0TKdrWLfYIeWIq5
DD/G9MHpWd2FzaTuZsYD02sAn2Gjv9WmYKqdtJ9eTHYmiJzwRgKKR08nPrO0eiEOwH3TI5+OGJPg
p8htxTr3vfCe7hkqCYrXswNB74jhWuyd/pIXmn/SYiSB01TK8/KMMtw8B4QG7ZZnf+2L/r4vSCz7
SDOTHNwxP/R0sPZWbI+30+gQZzMb2XPIhBsxgJ/8AL7OoGSEAjkDlwmS0fhg0TveCG0s7irTvovx
463RlPV3ZsxA3HRws3DSeEf65cEevIhLhjSQ+Cn0wrsKw/Fk4Yh3m3Y80uoCMOxQpw6IWzj+ddxC
OI3a0guuesWhC50h+5r7seoZtEh7+O0f//U///1j/N/BZ3FfpBOrzH/kXXZPj65tfv/NMn/7R/m1
+/CTTQuOJDZh15GWFAShSMnrP96vEfTn338z/pcFILm2e3xY0mnBAmjp+ADBk+gCYsa/m7a8eLTm
/xCCfKBOND9sl6ANzwrKJ2tgceKWhE+F1dCusz5nM3Lyp74OIRFZWfODocC6G6t0HXZBebEZQBNm
1dHlSHXnrtBmBeNum/emwrrZFBU3WIkZio7UsDLVAg9iT/teFAKaauB/Iku8H6M4ZjQcNDPCMzDb
Lv75Lwt5jHwPrfafmwDqzdOIROfrVctpMG8ujuWsGODQK4XWItPqI5D9KO1uls/1v/72wTbLB/2D
+BPU4rQq/r75P5eINLSm+KP9b/Vl/3rbf7xr91ncvmefzf/zTU9Fxr//fMvfvi3/+6+fbv3evv9t
g7DbqJ0eus96un42Xdr+eYCod/7/vviPz+W7PE3l5++/4U3OW/XdgqjIf/v1kjqghP1vx5/69r9e
U7/i778xR4/66P0/v+ATmOHvv2mW809pCc/zDEN6ni5MjsXhc3nJ9v5pSyLLkITZkrrREL/9I4cd
H/JlvMQa1vQsT+cgNnSDH6EpuuU1If7pei4Htm2ZjMPU1/35u/86Ob7+aP+Xk0Xyrf7tbLGlsAz+
c9tzdX5MxxXu388WF4kQHWtH30DBBYYc4wDOSWgLfRuPTRCJAaEd8blH6jYio/SQLOE141M5fRAH
LT8C2mLO99Zo42DTeNCzVyArJiTlXt7aSKanwvzeCjv7wDc8tludDmIHfCjmhLvRNd0gZJngV+2W
iOMWOtxYDjNyKJMpNGPu2qlWOFVcxlxs/CxDpyv2fl9bhbmpQqYghGBlQZ9tdURDzneWxL63L+UU
Qe6SesPwy6YOxfAwazLbTppmE7aHhl2SF9Na4N5tfyj3fdr01T5FfICFYwj8uj6HZtDYz7DRDWZ9
rR06ucCpH1j6T3oHAJKDNrM0/L2jnwtytu3BuLRth8IL7WeWHPpGQGmsWUpiKCUtxSHMbm32BpPk
i5qj2ffO1HpusaGlxcoW61U1Rs2PqCDMD1Gx0zWeuA9loA0B19GWddyxqS0YAUWTpiWRMPYcb1qT
lPZ7t0A1s06STgClmUNihhGDMRgxYv7YN0YMzIu8B44/cPtzxzgsanucgiAcFE+k9ImyfzGTqacO
JJ8C2YjJjB3oMwIa8E5zUxxyI2FySKjqHLTapqkgoO31oRLojTwaWlKlDQwVTkxzsi9h5FcNglUP
2EqCu3ImJzGZvA8vrPy90RshWZ1TN2T3CDnq/gZQH8MSZyCw4aaRUJ0BJedhHD/xUXceXU6BdZOF
uE/1NtpWuXGTwd0FnWmor538O8oKXhvMJDZIjcT3C/+ir9ETT6IIWMK1Kv3aIx50F5AT+9RUSTnt
fEIXtJUI+s5ddSDOAnQGlelVr9SVWXTQQi3Q6WDxPQ+jWvyt0OrP2W4gRLkpoMNnLtjZjekLiRCB
6R+Zk0dztEv68tKaY/hQSY7A7y0oZcQ0viM0bSdID5ueeqrlEhRFWIb7rOyS5DQXfvhaRF2FQGBS
YraxmCShgAy130BOA+oqe6P/bg0wF2/sEQMqrc5IXkDW5B15D772VspAgOuiwRSuCR+3r4RccvvJ
cqgGpxrjAksOaYp+PY0REbBeQuQyysCJ5X/dz+FO94BWbTNA4kSeaE1RriE2TR+4BlAiIVCdVYsF
NdEupeD7PvvaVDw4ju8+TyXz9/cQ+wIi10zr3iOgYO2unByfVADTHd1dPg7hZ0z//EpOmEIs+jaC
XW7OxLG6viF1tBHW8D5jWlaMbXzj0cqySVCDaJkZf5ia6Q9wfzMuJaibcdkNSFS9bSksFc1D1cm1
xI9S6LjNxJ8Xq7LEedd2NHLgYPfn2PcI1oYzAU6FJFnnRrdGHEw5ATMDc31s1O7MnVuvTQKyRjyY
jBhsh8iAoUz04dxnaeDe4IoOzJWqKukqhMNMcx1NyU8roBpaBRK//c1s1+S0GPpI52vSGnw1epnA
PtaN5t0t6YA9Mtm2R5SDSrhUGBZ1RN9Lw9+NcxfXf8QZt+Q1wJEKTLLtENqXe2MCTMDBFLHO4HQ0
zxUergkEZqiionUNLYSn4VwC4uVgzVK8LmfHkqXLaCNzCT32kP/njScrS+znQM8h3Tc+Fw7ByUus
fTIgjoGq6WlrzIUaEigixOyNE0++vtcsXY1+TN2jns1DIik0C7X+vqhThjR+ITVMUyAhvcEPjBt8
XKO7doDB/4EtqiVGLCJ6S/2adnCXMHlA2etPaMynEbb0YZwlAxoP2VvL3HoC0lDH9lTSTRA5PqQK
2dgWqRqqDAT4/bgS5pBjYPb7/IOinzMQN38jybuZkvkm6zAgHGugcMUajRNev6hJC0SKNR7F86zp
bngKBpQNt3arwPmWY6Q/q4mhCCbhUoCrhN8e3cBJssfjQLZZd2yBKFLjZxoH3ikY4R2vbCrO4n6Y
vajcMeqv6wOJmjkXWNuonA15a2XEPKQT0xpmoa/dFF0w/BF4QQrqQLR9ujGcafA3M2y7ft2WIVI7
o1TzriSmut75DlJ3Liy5R1c5bPqR0OpqZL0yiyeUaMW6r+viLiuAv9L/i2LgfFp2xgjCyqY0SMJe
9X6NXEjLx17/UYiAjND/w96ZLMetZNn2X2qcuAYH4A5gGgFEyyApkiIpTWCURKHve/zT+4r3Y29B
N7NSZN6SLO1ZDcqsJjcHKQmBzuHnnL3XRjlENJ1WzG3yOkn0i8gzq/BbOehoM4nYyhGHVktIFHsY
p3xCDCLmjIYvp7nUtiDdk3jBS4xxFh2wiObiQa8KFutQR0K65XMzMtQcMeduKqgbJt7SIVqzC2Iu
KblIMr6ayPGIwRATrnc1dU7Qv2b8ovRjVRh6dUYDI9ptY05dfq9Vfe4wcDHz/IWJDlkVAJBQZAVz
L6eHFF1d8zJz6eJzwjINwjeaonyTDcb4wQDmNl+bKJgzL6wq9HuGFjCCCi1ZdX5i51Z5M3fIik4A
UcVro1YfUUlumOtPUYEzA9JY2fe+ozPYuCCjBwZxbyGVcLLrdQ6hUx4zQd9ajHF6z+rNrvtQ1DHf
nwoafeFXihnKJnd7tzlr3bg45BIw7DlqDR8lUhoq8q8SYmeL+7h2NbpHUCzMxisi3XxJGmw+XMRB
r3DaFAyGp9Lu8aQajUnELIgWkob4BkwXPqSEQMS4U9LLOs9N6J04+ffOWmwL+a+c7rsJl9bZyUoC
PRqjSNWuKekJ+1ZToxdvy4IRI4juNZdiKgtsbQFx20gqqO3R90fsYDAl2rrzMYU20F06tDLkMpZV
l90B/LafaCEXwf0kqXchWRvLyresw/iZBAIwwAszio5nrQ+hBHZlUT+IMNEiQFTFFC6bfszILfRj
GrRktbk5utXICqYdphXSVlBrjpzuLPtc33Rkp4x3YY4FCeJCsKbWk5nV7lbVIoMk0pELZ2fzNZsu
KCArtHoE8eXbuCgx5KcGW2q2hHYLLqYuB5a5jM0gBGANvuHWnhCqP0aLLdzvhRlmrJRdmbfOrmZy
0zw3IygdMQYM8YWLGp80cJh612W1JNFdO4Jg9toM3qI/yCwidpH/WMS5dvA7xzYQyXlcWqvfY6SI
n3m6gbUEJlEcSS2gwkTCigb0m1OafUUplVd+YGI8w9JWW53vQOoJjA2R9L14JlhwIPsiE5OgA1qu
J48UrM22WdPV2crqxYYECH5kSDzNqTgULoKF7UKZhAcQlrq9Xx0mtBLy2Qq+KWtR9TYnJp4Z/BgU
5JRbY7ei4i3TfXTFZMwH4ZQy8NsxTrNha2mjdI/kxvXds92AjfC4rbG58gIdbB4jnl8kFKGTE+iU
hjYq02YEeQYUs7OEZG+p2+qxzO2cL2o1ZstVmOELuNdbOnT0AeN0xQTUy6ETkjimJNDb8JiqTmG1
Cmr8Ze1sGgRyA3lM8OLSxho1/sJWTVrHu8HCBexd7wQMJBssBflji5ln/23F7k31CrOjeX3tLi/V
/4ByFg3qr+rZ25fmJexf5p8L2h9/5R8VrfUH2Axl2S4WS10Im7L1HxWtQUULGYPSVPAf1/ipohXu
HwY5mGDqJfshU3d+rmjtP5SuTIf60+W/ynL+rYr2XT0rTf4pam5LKl2YVLZv61kiYhxjVGHq84Lf
FwIuvxETr0th5Xo/XZi/ajT9+kjvK+eK3tXERzb13Sy6SZzQ2GhCAmd3ftPQskzx9khca+FauoEn
Srg6fS377TnxAUWz15qRX/BBlARSAyLcjkorGj/Ok/WGlqTXqykIXxzsCb03MKwZ/Xpes9kYctl8
PtMMJXGvV3xWM2lOka/of9Pk6t0y8IhEcwgaqCoJcRIK9U0zLbUEkyRwPGtgExj/1fOSHNqpFNU1
4kLZ+k2AAuQOe1BL5gO5fvkOZQ9LuIntv9rQ129xBltLVB1QGBdiNwdW2ADcYsG+Iq9XMRSYUqV8
cESFYF/WV/MV8jt0qamqRHeonXDGSGmwEgDQZT+3g33Hj63gYfRgFujDIRGxp/TKMcis9KY6ZIdN
NTIvOwcaO0H0vR62xyLXsu/zSNIXM+YWQ2uIh7M/AqrW21dECc7soxsLKXuytrbviMcEu2KM8D3v
nVBrGnjUMSNs1aokvSpTnaKJxAu9mBD6NPVYkB1lTtYF22/F3q7sS+1L0dAN8CE/G/Pe5VTDw5Lb
CiQq6anFXW2SVX5rWLRl4Qxn+jeFRwuj+TAMs18NZoQVOC8meIKiR+eLIEz2p0hvArEFOmfbuyLN
+87TgtQaTwqhL9O70LnVu/yQO6Sb+nZJ3Oq2BhMW+lll8SFGG+DOe7uqenbrYAKV59hz/xAPJYDw
AQV35hdNEt85ztKys2IwOZ4iOQblScSd+uxm4QA6AAchDQwHFfC2aURJDAn6hvGjSfUTfqTIwy3m
qDTotkBvAV3BUNRx/0KC0shzcshunxI7Yps/rwG3Vbkgf62qqiP8gO/9mQJZLOvEqLbO9gKz9Lha
tOYtWHUF5MyOcuuczfjUbrG/uOMFZsU47EKHdA/a6n2PTCY2InPDjUofGXYD8i9ABKHfphPb7pq+
qb8DnRHpVTjwPyCs886k/ksVVXdoEb0507onBUqU+eRjnqbfVZW5qW9bcMSkKIJPOEhsDZvQrJ2t
IPxw4DNnHpMiIzALaS3WOL5aYbJv7Sx7ANi0PJRaqp7RC7fDRiYz/lsrjRswh82ElMTBELPG5dlU
vWgOxHOGO7nbBJhiqIPA9chDFyhhbUx8551vOLVb4V0mXFTEAcn0szmn4VGseD0/byNQUY7OiPGU
gWLQ0WtaLhCh1AmzQzmpObo200oX94kFHwWBZdvO/kh4lOKfX0Zja7WSiGT8YnFymrNQQy40LMgG
dYDfnpAI+bb0iYCbjGU8XnIbpddRX9mQOwWNoPVcmgcKyuukV/dj0w25Fwi9xBFglzlvP3sMDWBe
Q9dfNTbxddKmpPTaReFU1IEjArvrQq3yw7HLqbISQqwp1LEwddsGi15pP9IrWLTlNtPbZJ6vyMcx
Led7wX6BVhp6dg2WbmSQzXnRES6KEZiTshqiyUxDjvUGXUoxe5gpNCazbg332LFHV25TIETRhgZb
YOGBmwgg5qGMb/SKu0znpAzvOiAAt60xWeOOYNsuAm9rOQk02UY3NzXXeSEGW5SvRdUiyqgHID/X
bppYwAiHUbsWy+LU3oRWdrhCJAHdqGcCUmQDMCbC444o1MfXbjbi/BgUBbgRN5rcr6wgfYGwS1XD
bgBmkW5roeIH0SPM3M2UsmstAVwT4GTc+1VrGs+4etJr0cj+TsO5CrSq79KzRHEaEdKoC3Q7acyr
txBQwthvComHdiGxF0+lFpUmqNM8rvcxmQC9X0xTHZ+tZSK7UHShY3rM4cHAN8NEu8zRFlX5dWLj
xwVLGJJeZ4r0m0E22/eG5FVuMWDf8oI3ojAZTRdoA2/0UGjx2VHNXG9Z2VilVTFIdUigHpL2PY4V
sxUsOjbKABNtnKO3GGGxi1EjmH2VpWQjTqbI6DOH1HlLN5AFyLTnKXGTpjj0uOTnSx4v0DGZoeUP
3IvsSNbDpK4HR0TDPf2NWfeXHL3hRqYaNGLhWNOwceg6IdxlHFh5wGgId0yJr5AgD8As+XlSuCi1
0yxgwBb06AqzLCtewiYKrxo9ImE4NqMvgVsNn5lhZgSz9vSLcBVg2CJPklZciD5ybh5dzUkvadME
7bYHPF57ltUQZp44QdV4doGJb00gmWl1spsedzaiGlLZu3hxd7OVaM1umGN5i9EbInxPt57KKSIj
buOQxgdorlTzAW7xyjuWGMNeRN2DlIpGg389Z8jwZFfxQNgn0hNrb/WOjU0rxKzg5wFE7T0kwfK6
6eE6eBgo2pQOhM3zkQ8yJMgEgXi5Ga21QRuV9hSTItO09QbXgAQriU7FODoyXiawdBTYmy4jCHrL
nkURIBuOA030OIaRP3cyn0HE6QsqQ7dfpr0ZzVm9gRKpoS9lNbw0qKTOIkLKtQlpHVRe7oCm2+t9
a+KbXYasgV8bJMF6wkt8NUZRtoKCCdo8Z64dV5t1eA2PU2/dCgxVOS42TYJZuMcKhggs6pz+LXk3
uesWn6m5K8isfDdQREWM759NE8mPJwflTJe/kakisekIoIQognlqYsYjELhgBBZXFZtgfZP1WlO8
EDpMpyfBkaM8Nh1DevpbkI7cywr8XhTr1XjdJ5V7M8lUJE8QfeZw/ze0EkmrTPIRE3oQZB13TRh7
M9wgjZBFnVhHhDBmt/31rlWw3f954OPo6Bldk+2xsAyGUi679J/Ho64r67ZM3YQZLI17ergHOzec
T6xL7iY38IIk/bWwsnNREixiQFDbDOsuZI5G5Mwaqan6xMC/Btzy6x/2F7+LSZetG9QWNBqMd2Nb
a0iVwG2U+qk9z9dIjORtnorJ70fsEb8+1Lpf/ueEWP15CSgdgaDofCKcdzOvAVl0bCUYLRe23TcD
o/SNtNbEPqticwVveEtspfrzoP8N89P/aSXlWvn854T+Xyekr8X//T9vJ6r8+T/LSfMPlPAutaID
V9g1lMGd+rOa1P+w7bWUdNmFu9KSzDz/cz4qjD8s3RX8f4JiEpUxj9Lfx6PqD9BPwnQdi7ssbGn/
W7WkeCslsBkO2tK0aScZkifSfV/imXTQaYHRUfPguocHcci3X5lTkKngZX64c373bupvHswfx1NS
Ul8zk6UMXGfCP7+bYkbjNCHGS47hQR6Gc3okVecUev1vXoC/OrE3B1pP/CeNBCq1JOo4ENiyI954
DzjZtt8N33Uv90JP/ubV/lF0//OF+9fzevdu22WtyY5VVxOb5qrCvnAwXksaOF60I1prF3Vfwy2b
st+f59s3/V8PvC46P53nzPbf4PO+sS7REVC5cYLbcC52+X7Yah8IlgDGfUwOxtk+/vSI/0Vv4LcX
+F0boo5GE0DReiebo4qf273mN76xExh9NiA2fnumUq7X8O01dsS6tFtMzQzX/LHu/3SqUU96D+ls
G9yDZg4LybEkuVJmUms5GxCoEICwHYgr6FIXyJBgl+jxj0QWsdV3x8cIC6XrJ4vqv6cjqXGCvR2G
JOzVe8MABr5hZoK+XYdGBqN8Esi5EcTMj3HkWh9FVYnTCO8PrlEBwgUqKLp7lEh4Q7Bw21gEQT2e
6GY691prjTcAOMIbS4W6AhIcgpgho6oGaAZJhSTJmJX7kPd5e5eyt7Yo4HpCMQGEwxSeWzkfhWnn
TIx78G7byHWSy2ANc3fXRl3/teNHT+ekWKLrhLoVWXIJDTgdy7VJUXpJ10s2FZQwklF5P8PPKwxj
Fyg9OYI9tHzbmeEoFAAJkwIhMO3pZPZ7GQHKzV0xbgdptnInEx0v+ZgYtyQHoJ2ajQBQBS2Mp4l9
ydly6eMHMQpoFXYn0xzFeanG4bgmCr1KuhO7SKMHTEc3fcjhYt4vuskYUaRCR5XVkfpAzTNkUHwc
khxDMdxj3Rv2+tC5F12T/bHKtOGw0ga/i0gXn+vZnS4LYP1LNQbSE3E/76p50L1J0+dtwpCR6qGv
8w30K/dQ4hg8jotV3SKNR3/epQ2OwGG6CbLU/kh8PCJildtExE+Ov9CsAHyqgziJJ3Widi7Jqh6i
I/uU6IW2dr+tXB3+UpZZj2Wcw9gir2VAED0nH6yqBVAiq3J8abU5SS5JSeovyeRosv2+kOqJOY0E
02cxGhmYjZoeE3QwWVweMggqODekoebMzRnltfNzm5cA9HtW0Dsyb6w7Tjbpd+1K4yHlsMb+G+rN
l16CukK+MKcWf3ZJ832FH63YWuHiZH4N5Oa2sIzE2eaVQBTXmu1o+gTTZq+qkYQ1G3O+mLBxQDh5
zIPScCuYDxpbU7OEvXMnFC9mkGQPeCqifdzhkRp0JmHnJbJq82aeLEbm3dhCG1C1k4enKjWgKZhd
XmNuLNuHvLbTD4sh25zGha4nG1f01r7LNW0HFrs6JX1EgDmqcp0wHqtI0f71wXeuNz4SbHviWOL/
Pqd4PexPaWWY6WvUY3HeVXptTx9hXuvWLgUjU206IpDXzJRytHwXteRREBUOuXi220+1k6hjldNz
ilNj2LP3MQvIDZP1MAzjGhEddQO1cIddEJfYkByZTvRw1gdIk6AqemSZkKDgijv2uau6+rnQe5S9
M66gtKq0xFOMOenbmx0rBpZD94TVpXWQPkfOl15p5lZjD2AxO9enDMVaWjImKbrFfkpivXhkShE9
5gr3tjN3Xlsl1aZS3ZPZtWQSCD27TZw+f0G8q6cIcuvYn+uRoePQddejKyqxw/JY4g5IbZ9RXf3Y
icXB416WzZcijyeya0BMXTPtt3eNQqMpxzm6IsmFyq2SpN0Xuja86qLXrtVk2o/DkEancKyylyro
oivLIQxzqBd0CW2VbuqROGXNCltfDaThkJtY4FEoQVl0EZjBNktxSimEeRNIX6+tc82nxrQvbNLH
VRFtHxhlpGcrK6xTEkbWAQIwOKVQNEdGcM7OwXTCwKvBzLTI9MwczcSDbZfH0Wi67dgUxAUgDPBb
MnuyDf9Uz1OcZc11PtTJ9dJFcDWhbJVXJplGu7Gt54sT2tYh7qvSk+2oXrXcXbyxKZuvVtOFoAEc
Y8/7uf5Y2qFN506PkHZIibQC0+P5K0iHZwY+7hq3mE664vWGRqNkXm+wQKl26wTlDCk/bi7Srsqj
YXIk1WC6ryu9ekp6TfOdjpn4hCn+ASZBer22Kr0Bib3fL0l1QTtWbWMNaVLb5v0+gHdzHIUVezze
1NRmaCXHTMQozZsuAXg85PuelOuDnIDk1oFjHYQuowfpxNleyIzoQ1CiexfGgD8YVnwmzCQEDWEX
HqGtlq/NUr8fZ1w/dAKSG/TLwRdMv0wVl+IVj1x5BYU18ufRdQ9B22CkznP3CpclqVuQApG2EIFl
Nqm66oEwg4NQTnbQ5ohhbx2KOycNzFcka+Wppx3mpauPJ0dH9pQkUl0MW3O/LCkRTYhCqq9GmtLa
7x2+tNkkwWrRa2QxM7YtHeXjNPfKp080vQy0b3YE8CyeoTrzaFGbXXVJnX5e4ki8dBJKLVKoWL6U
cuh2TCyl3+sB9vjAjq6cqu8fSPKqthrEL29IxnKLhBcBRTPm39wlUl+mCMF+iJ4Cpht95Y4t6wdG
LtGlnBP7FUsXXytUf/MH2M7jbgIQ4Aka/1sTFwEhVlnuxwvAc7d27F1kjuHF7oV9Hks4F7UZoOEy
RAecNo0rL5x7vu6hHdVsmjIR3RSxVmzKoZ9uqLzVVWQw06Rr3DPR4KtCuc6c1IucMLC3oqHFTfoT
rIWUnQ4vnM2pZXJYwR79qIf3YCjjhtlAG0FChcYaoXxJgvCsoHteO0ik8mW3sJIxakiLJTgWTmME
N1A1Y2MjBwesLhZvkovpjDRfZAI8nN5RakiQeZEG8pQV9knHXWbunMLl4Y8k6D2MrXLRH93SKAev
lIIQD1oPPJetvc5JkPwIE1KBrCPPDTq6KJs+K4E5xg5jpV0RmukXbRomEl1DoT6OeQ1gBXPcqKyv
zBHgYgq0AfMVsKve8EKmH/0xFljAvhpMTsx7hm3ZuTd5f0w2TpW/tK1+A2pDQmLqkBMYIUFdrmWV
t5oyxtA3OwK4Hbg/X0GULTeUZ+PFNTHvJBkpAXM3QsbqanWq6JydYovGupFOr7Iy4luTRKIHe0IG
Hwba4iOuXzMC4ZFDvYs9eOsmwOIx2KdjMXyT7tC9IOzDuTKjxNjbaBd2szFUH5Az086M5XCYadP7
0rUAsYXBsosRdpyXFgO424oaHzO0D7SS8bZr09kz9HrYM7xXZ2OcjV3dzsO5GQHetFrXIqgrwn1a
JDVbYxDpt05WzOABoxzxSSS2SVHMB/AWKzY9sh8rCNCeqsruGx+v9txDHkC2NOT1Jc24NRYiML+r
CHGKG/Iu5jqrl+ty0iWyh1AcfhQR/9sx+A9FOfRfdwz8r/3Lt7L5eQS9/oW/T6Bt+YdAoe/aFAFs
t+ge/KNnoLniD8fA80kr20LQTG7mP3sGqxAbuZpLw8Cx+YtUvO3fJdXyD13wt/iXHB53Ogv/VtPg
bR9LMha30UjbNhMmWhM82m9LTizowYxixSbwnH6/OY/MOfV82Y9Eb/2mjP/Rf/hnzbcey9VNmliY
wBVycfmuyrQWA9K5lQnPKOseAlsnT2RoN5s8KZdNNbNpjlRFTld0NwkyQ3plf68m51NZB+yE1Pjg
ZtlZJy4YEeVI3xhTw0Zzk/nkmu3nOE6/ouvD581uCY1uE3yIHGBbkWukAhcy8aFarr8mIuvvfrrb
f1E8vy3af5yVQEfgOKh1fky+317BOFAR92oGND/q8hBT2uDuklqKDg36YMdX/FXCbb/69VH/5b45
Ogd0dJ2uIEW0sfZmfqqfS8x60u5wQUFESHdLifsbtANEkFI5/q8P9aOP89N9I2DPshypS8uWPKp4
AN4ei5a3Hk1NzxkGKX192s8+XILl0A65uppnN/FCwKaHyWr7JyAw2a7tmuoE4id6MUB4/O45enfB
GbSZSDY4eVpwJns04+3PGY0U+4+h6V5j2uJojO3g6VLVn2oCT049E6cbQo7S3a8vwruDulLZisdW
GI5p4Eg13x10HvUFfspke45i+7k07ARKq6ypGmZw0xOhdpsm++1dfn/p/zys0m2eLZqErBVvz9Xu
5tHhM0u0G5njCHmRwfdKOOeoNepDP8t2n8jh+5Do4pjDhdhhwkGa7abIUEmbWn7zBv/FRbBpe/I0
CHQvq/TlzUM3RzE9bihHnmsa5R55Wb9tW+dbFODtBMi9x/r3m14cS+BPbSK5nj8LFA1Nw2HRs98f
sdNgN5MCyg60n8dbGzLhbulbNtUu9uWh0b6kRT18wYHwIxZAf/z1TX/3kv15dIPD6vRtae++u/qZ
jXTF7IAYMiSzkY7W8HrwAGBIa7AURr8517+4uo7g4bJtztTlq/D26upknSdrrIHXBPVy05DfdpUT
QVkV7WYxyvwLHd/fPdV/9Xwxu3B4xZVUuqFWLc9Py8icxmz6cu4o5pb4lfmROOWySE4aCKKvBaP6
A0E49ZluTnPEE0ziqMEjWA9Vg2AgVJdfX2+x9sLf3+83v+fda5bFS5kuQuk0q/LNIoqrEkUhnYyR
D9IEWa1wN03bxhvTuI8LsNF9sxmZ0Y3uTRUfi/mx6Pcifa4qfc2WYWIbHZO5bOGoRM9dCAClmfyi
Je+YtyfVdN9ul+8WWcNx9TJl9z2980gMsIZfLB0QtyDdsPRbqExlkH8FfOrVhXsp3XAfmw+FHu1C
MMMDJIgtkFjobIMXhgOyn9p3enGKm+zIPH6rLUBTS+UTTbuv0/aMyP6MrfQr3mDyRaP5Ma2CFxOv
A4lyBPo0hoalCPhruXybJsI9oaN0RGpgDmzHgNCpxUn9gDZZEdJryhwstQ45E9H33LRJSMWkOsf7
zgpueLH2SYIkJi+POtaXsRaQQD4kRrkpNJSRE1N9e9pS4u8QDu9qsK1d9NSvDTDxQGtwOzWTV6CL
6JnDLsWwk5j5WmyqRHvc8Pxu8zK9amApxZXmV6VxR9AfULnsCmgYJois9tIsOZerxplSyeB53tSL
7UP/26KO8oa0PDSIP/H5+DqTkQ1cjG0TNo+jKW5VEHwOm6/F9NEMX3GabJo5/NCn5o3s9CeNP8CJ
fXKGMIVllfv0Dz5hstmRuLEB4Ltmj2p3v3ky9XVt++kjuK4F+Nj4+LAWSYOt2ds3xSLafoyBY9Nh
KPe14R6KKP82t8Dje4IPZEXqXqh9Swz9vKpFhBvtuwDkXYTiGeF1ZnwOLTwgMaw8rApyoL3HDRiH
O1QkZ/IXkQw/dP1TaQa7kcc/HoxTh4BBdV8T90ziejKSM+fqXhld4fslMSuvhx1ybb+pz451gStL
AOznBsaSqddnbS134AmZTA1V4Y3VI8AYhPaIztvjUKWoANLd0Ls74P/fE4qrxfgYhvWmiB3rjNOB
/uhMuI/u5K+Adr+mKOo3k9M/DDL6Gpb1NbNiWGefoiY89tq8aRRAx6LYUstv6HMRKFdvBJ7gBqj8
3GtQX9ySqXlzIXcbQccUXAFu2tjkmie0TXnp0QAx2+B5c9rxql4jFtJEfWNXjTcUQOE0PmFeA7RM
dlsVFQf4YBfcReUmot+cAxuJO+NDrWevmlsRFqHtf33z3y5KsH/ovLDtYein2O4Rcvr21s+pVs7O
mLneTFMabb3d3yXr66PTnT/++lDmj2nuu+fMNfgC4AnGMYkb8+3BkO87PU+2w61iaJHXoiUhAPGe
qkb2xwVEbojMne45sbYPzOoZYdTXMbDvAzP52KREoURacFOa2jovGDf2yB60qoIPcBN43GpdgHxk
IdXUHoDCQzQ4fqbTZe7bnKCycr9k454ifGRlMe4IJ9u0JAGBsbpz7S2LGV3LhwqFhUnDmvQMMRIJ
1EB/YTgzMSxTMNnRP5FDscmdc7WOCAzyNa36CGQqMs19IHELB9k9gsm7pH417ZtsiDdJcljHlgUf
8TS7beydGZySBr9Y92Gh5U5ARJdW9/Gsnsv8e2CHx5ZPY+A0vDDxgYyZCxFHl9yFj04HxaGDWuSE
5CKMd2F0MJdFWMcynGsbW7XeCinkJb9VBWTPJTyFhpw3CHtOab/AjA+uITB7ttldx27Lsz5eDKvb
60HvZ0v8BMf12SjCA3IJqFLwJPPokBLAGvN5nMOKgUUQfOUf4reLkZio7M5iRMr0JNU3tHm/jJ28
arPoiiUV3G83Av2y7hz6Y8tUj5T08QKRbwywaYX32pw+MpvRkkOHDWkbFMv3qNM+p/KbGI9R/uSq
lYw9X5U9A9Huquvns3A4n05uTAI5GsQPsdEcmBTdQgL4zJZtt7iBP8v5ZATtVRMcy4ks2RvJtTQ/
OkV3XdCa8ca4EkzBHo3AT7THJJfXI+43gJJPxJCVtGUbwi2n7nkp2m1CBgXik81QOdG2XuSdtBEL
ZvLQJMN+soB0sMS0QXsgQJIpHMy8vSq0XWj1j039QP/pagYDMkfZA9kbfOj8Tt4srnY906GAdXoE
Ar8JKnWYyNEc1jSQ7CXFxoSDbrME7FE+REyC7O9G9hCIaG9Z0V7hl5H8DeUgnMUUGvb9ZjE7UDfW
NW31Z0CR25rQVaWu2UwmmyVBjL+E36HE+p3Oj9Y+SmItmsoh0SQ7VLBQQuj5meMeIkZ7gzZt7ARy
FKKLJgiPGMy2caudxPJE5bQnRiTJn7lmm1obd0J8Lmq5Y+6xAe5yJ+viQz+LSzYpLyJqVyJrDLEo
9OpB0iWajEfglQBK0BpBSwzduxwW8ITkKsz0cyIIQdLK2xZAiQtaWWLbtHJI/UJtwyg9RlLdtjwQ
i3YZ0Ez39idNfYMnuEudwR8VZgkXZzDCSPwREf6npcd9GeLzz7L2tVw+ERZNGttDM19a1hoE65vG
HGhaLdtRyk+5PXlIBSXiyaVgRzrQkMQ7UsFNcFR478rWG2tEBu5yrVJna9JPHu2XHMFRlJFIT9JW
CIt9mr4tIn0C43KIQ8nioaC5pNcE1mycaPSDmQdpMv2+aQ6VHt4FuuTWpDmRNiVTRkI92H6fYKQ/
a3K+DtY8kETzB5LZMbh6RBZgotEo+C2CLMRAa8CoXmFlH6xk5CYNcPrnKAX7QoQlJhrD6q+TSL2S
MXU1cR2S+SKH9iC76CTN6iNxBV6VN/tqJAAOnyEsxBteSMJgA4Kyw33WurzRY8hTW8nPY4UKL1Da
VcG9TQRumx4ItN3fByHUPUgpD3NMcEPTwHFnNlMz4ebjBfT1jGkn8pAMW16qGqTMtfub4t16W1XQ
WJUUL6aNCd8mxZwuxdvvibk4zggrXPfrpk4zODfQ6lmdQ6yHOcmfxTEm6RpqjQMcbhl7FnMWB/qK
zi07oo4BRyc/l5rMnwYR52eFUvWlwpqEmzNpqMCDll1Cm/tJteSfStF2MQIsINE8gtIgfckiOi2S
ertVaar7Zq3RVtKx524HsUSHYm5aDIz6tJXgoT2hCeMh0ysm2ComqJeZUqbGp8VRNBHGDEgwWoLy
vtBkkBzUSFnYZ/EENzyyd5B5m1cWUHCwtdUycfn1h/mdEO1HJUrUHpsBZeLTYGT79jr2XY0PO6NR
1iUDzCFjNg6mNQEUQe3s6Uxp9wMpM/4oxIJPy5EHVKj2LsPQ7ONmEsZWdbG6QepMrFpvWb/R4vxo
BLzfNrhoxHSqR1uiRHr78ybaRLENN9JzQ3iFfQv7nnUIZ0DYmFunAC+Lu5BQ0bIz73rDMD17gTjK
oPQ1QqsPVTxTO1tq9hF7Zc5SGRqnZTF6euAEdW2CpB/v27xbflPwrb/qv/7Vtv5uZ1UBFoAxQckb
5FNw6gbZIAqvu/llwH7BxgXd2zHJIuyzbhqSWtMQRvCbGv9ffwLSK8YPBnstRHbu+v78VAFH+DbS
bHSU5yZ9ddOm+NsiySiWgR0YCWFkH0RtZs/A5pCWxFV1+vVz9bas4PVENmXra9FvWyYd33dXwM3g
cypk5vRfmWh2UMnvIispz3WBhkQT3/UwgbKsoeX/t49r4WFQyGfpLSnx7nmBzmVZYakpL4sN57p2
5PDZtthw9owZcfY51qmCz7AdFjk+/38d+X1Ly4ljSyt7Wg7L7JRHZZAmKRYlTgOg773qaHZSO4zR
VxP37dNvDr1ezX8+bz+utsRzZxmGsOh7G+tO/6ebnYeaNiqHhchFMZGq2NeqhwwCmxZ2u8xWJ2kE
B2b6EM9BRkPWX+Mt2ty9ndsvMTFw+tzdTJgzekolUdVY+lFh2rAEdcYsgdgHUbkPmmuzL3ZpcYJK
ssMKsrCUTS1c9dTcL4FikDlhQYCZGC1P7WDtSGXdmVI7Y4/3tf9H2HnsRq6lXfaJCNCbKV1YhVHI
TwhJkaJ3h55P3yt61F3dqH9QQAH33kwpgjznM3uvrSybab5n6bWGYdiRTeeUyw4OqitrzmmJOBSp
f1alOyrdFKTECE/QNbNKsK/8M9jdR71zwHC0mQadrZ4S0kXBV9up7YoqPU8pZAkmsEN8EBsU/0e5
PZqicAn43udiOFqp9WXOOvNr5R3lxd4wFKAADegQ6/bfv4n/Pcz6L9/Ef85TtYExMrmRPPet1nVu
qWvEypEitpctub2bWgy9eJZG3xAcpV0xdwHjxvz1v/8U/9HYPV4+S2aK/DjTQVr8p2Ayt0qzyiSG
6JDXWo/GS3hSoqoMVhvjf7iH/z+/sGY84Dkwnth8mNZ/PHoISCaYKvirG70TF/Z4pHlxefeq146q
yLZTVel829ofc6lu3tu4z1UPVjXE///+Sz8uqv/rk9dV2cBrYnKHydQE/3HggTEc9JhZp8+mRHvK
lr5/6wrjoWeqyycFwvD/cNKwj/p//kJVeZgwcSqzZ/rf//z/eOmKtVSJQDNU6lCogkWPAIUfMQ+n
po3+PbA55BlAICFomWhzMPuZ5MlSPuoBiqP6Q+4DM34SaMfwo63PqqFQSYpAaGjg/4cPRvsPHSTn
g/4Q0bJVQ2YpM+T+j3FoDwcO+88QB7NWzDtD63XZfUALnUDMQ3XDWbjeKdbtDbquzK+txjgLVtLM
x6baUNFhTwWYq2IdX+R0nFnnPyQqdMtO9VbK0YL8qIm6906oWWCCaL7bQ2sNrHczB5CmBt/dFXMJ
WhPraQXxlZCMH7OP8xeSvqLftFuNDZ2p+my31vr6yItA9h6llTdrtZW7Ts2DlS7x9J7HZbrXBqt7
Z5SshJNlywnzl6n+lRDcPSSLmDlc1F8gSvpecLL1U5zg+VIyAWG+wUroNKzYDG6+uw67ElU9fOJD
LCn1dsmm6NRFjfKjdxJJdp2WAQ2x9Vc1M5bnvtG0w6LbrMuzVjjPi6bnr6YcVUEbk5HY6CbyszSd
30l50I9LZNfnTtEbeOLIIUw8TH8t2A0vwm+ewXTlc4YVUkXnvk/rD7IyqydypKTjhHvNr7AnhLZi
N9ded0gnhmQCSLd8OO+z1eqvyAYqfWsNVX6EjGRN4crfLnt0sPYtZg2+KZtIwcAGHPbeFtijDsj7
WMGrQK9jJymuJO+J04Bm8KczSLzSh7zaNRVCKEh97QH+nfaKv4k3FFPjEj6idH1+/1RjJW/XCTGx
aucZlqNU/Q6lyIqTRtXRXz1Vg1BW7OhJV03MG5Ro/sy1dVxT11jmvo+OhDyZ32ykYu0DjhO0roC6
kSFtCbl22lUabGuvVGrpntQyUkQpqwfF15o0/kWb13yBqpJGyCLatDD8MY1//bC232I0QeSI2YhO
tZjTN63QHxNoe239Iu91nkNndLYmz42vijoOe7lTDgSpyoEgS4jIDDKy1k5Tn9CCSsCCCWksqBbI
GNXjfdKIxLcjkb8A8eq+lQR+CmpKQQkl0o3RErEwkuQSQE0Z95FpDldnbCx3bC3xEQ2qcgCxBPA8
logmMFYju2oWc8Nx+dUNosd2s2LIX4YN7bEk51b1rHE2KAqhVnhzCtyDRzq3PgHkIaQDgHiAI1jv
zVbCCQb3IffJRYFnoBbqJsvtbjsgPIOg60xH4PMqX59B6LrZUIkUlERYmcovLRE1akkzvndOv9ww
+FUoQTH1p5i/uFLLYWr8dV57AnOXwufqN/EXlsNLhosHuxofR5Gn0VuZR+oha2vNE81Emg+2SFxJ
YlhfhslpfmYptnuX4hBHzkLJkvvDqhFPNsQ84HLzED8vHVNdCznAtp2MLMyJ2nwuSp4zd2igrfeS
pb/Ko6J9iKWzYU7azU+XWxFbo17CYCpjuT2sOGBfxo5/wR3qsX4ZiNncYPIdXjVqkaMFRxSAuSI/
A1zpnnFxGUBxwYhepqpWtgaMlVOSOB38Fd2ebzDTxRGtXn5MuhWzq6nwAOuP+Zdsjv2tWfruXKgK
1t6E2W6aVGQgN0luju4QNV3t1iKRvkahFufx8bebo12gwh17kn8ULoMYY2aSzspWLyX9fcqz+JPF
CcRJ1MGGWyEZw/A8TPu1NctPgYLRcVvNmKCwJpp5kKO2pJRAfwxdJEFcHCchiB1caHku0XlDpwDH
LiloomK4/Uw4a7KbZQSAhM44rCocaKefxqpp4Fvt6piUkvFCRni8m2qpumPMpUlxSFc/1nwxz3VX
Zm9RDuUZLjape3mUIJG1mrb6wYY78V1HNZrNlRUp+ktKrlQ2jjWUT0S3SWz8jDBTXyZj4c5BlvSE
fKK7CL1X9iBaGZJ38ji+MZKWdnIlq4c2J0YBgtE6EBMJG26fT5CHZ6uazxa80ytdkoPWTxZs51ez
fjOr5hzZTUkPavQAYRxyoEiKqF2kFhUXaxGDSqL6PzRFb5ZQq4zhyYBV+6I1TgskKJ5KeK9Gn/8p
/aCFvaiGcCL8pSU9urVCQ44INkzycaJHhCkQyAkw3sVasKjOEDGu8VRBsRMa6WMs5fo3jf9LOrOY
lH2TiRWZKz85/r+CNQnDoImB3BKdqmiuZ5Kbjex3sdSVvW+0zkeG4jigFX1U0DPlhG17TkQeg2Jm
DqGYdnWTpQrBFDlA5zZp1rdOWzCJAf9nFF4p02WwE1B/KjUWn2BT0mzEisTZqbPAI9zHhvGk5OjV
o9JfkV7tMjWeuON1yxPpkGzyohFMexy7Y0yj20czxkCeO5VxHPsUzX6nWFd7VcQ+JwEQs7NuBKkR
mfc1icZny+ZAHUegpI68ZJ68qjmI07p5zYFjn5V8boOoR4E6qf38zqvNqg7USDBouY4r17Z36mBa
3lKt+ochGvLuZSH5QzpWp0lPI94ZvEcM2mL1DYQ/gT69yScjRKN/DR0vgWrBq3MxTZDgVc3MDgu+
gWCeSE3qmFoZxbdZ2ufYhCjYVhddlgJl5PpVUwalz6OOp5xFweRsaaMR91bEOfFHcML33FL512NB
x+TG1w2F62722nQvo/+tzysa0Kp/tjJIim9qDveJMDCiNzQilo9Od2HmKRcvqhx084VpoLzc8/YG
r9xM/Wo4VEjRWQBF5eDF0lbXPxvtNe7+tY1XMGWKl3M0XPRiLxEZQWqLpRwNpffxU3rgEdxYOSrr
v9z4rddDa+2y5IfqEWkzYS5I48nfCBSz8YuYrZLZvcc6FcV5wr7IOGfTI+XMgOirM1kuDIK59slv
tbqg4qQ6TZ12lVJiWVvMklpxla2FrMHskMqnPP5CN+vzYPtW2XsFVGa9P6+wjPoIdjpZydm+i8cA
D4cvz/tMVQJw1RxeQJrBk+lC8HF+qMVrwZK2eGzB9e3kYMYk2mHMPSPntJ8HF34tVD7pF7pQ6zbK
v0SbXS7XfyoCxAxF7LBEAeE4Ez5fUri755GSjj/ODjSpCi3JwNtLoz+NB7RDl9Ss0V7HDOY/msQM
YTM+ab14mivLG3hdHvbdqQkGDCLsMzmynuQpv5V26icI7VW+GyGX70u0eKpSHBdJPpTIvo2ueHbQ
LWAruD5ixtZoOmvSfMg7pOsjxtuOT5oCfmmHY1Nbbl5+lSlOg1K8Z7aDqrja6KRFrNGbyHCWLrOA
KsxGOvkr1vZU9SPPJofsnG1k+QQOjjmxdiucYePgdysSDh+8M4YuAsRJG1VWfaluw6b8ycQlLt8U
6oWiS8Nq+KE6DWzzPuTxk8Gq36Co76cd071/en5Z5HNSswzC5Gy1JgsBsR8ePvWYufbE7kYxd5Gx
QpKKT3FdbEiJdBXCN0hyvSYA0vq2OplZ8qKUseVlvGda2l4WIhEzvEryeihpb1epDKu0Rm9r+E0k
bebCIFWdW6mItUDv8t+kLcNB6sM4w5vFJwZ51AWL56ochalzUZxuEzlMoRVIWcqH1Vy7ytnIrBYM
RtFwklwQHmBSZa/OWV0K67QOME9m2zUN7dCzHWmab4e+I9c4lbDK0i1j1z7XMha3dLzwI7tS+55m
d0u+zw9pOid7FiMtxm29zsVlnJlaz9OGpS7+1OasPZYD3RKTTXNOdDG7iaRv0rl5KgVIiHikq+9w
tuSupkOfI+1Xmx6VxiuDiWsPrSGuLRS4gAPtcTuRgUZuYpfLhFfFrCGBtlYv1E5sHcDn1Vup77eW
vEHq6kIT3ZKbiLgaAjSsqXTV+cwJFIgUPuR9nvxblVPv1NvcZin/N6RvlrUvWQgMfHHqocmOcRx7
ev5RLrTDr9qEHtcMnIrT7zPt9bBm14Am7YHZJ8Np8m1yA9xeHnhplqMlyWEB9G+K1ZfeKkPAOMTH
HSBuEmPPRxy1QVmDdIYLKR6nhVywontz4MHxaEEu90otC2JxbceXsn+bU0IYDQKCTcuFgOVPeoGe
XNm2gnhQQOrqGHtRQbYpNT+NRtCNAvO1xBC3RJ7nAJvi5LJD8gOo6Cu37S6xqPyCHyRT/sXx2bRS
v8YyMpRGuDzgByAeluIPjoxrywchvyv21Slr1xgqbxp5Wu+2fIyGb0MLzfppig8SgYZEx1lZGQKS
dJssiNSUXxpE9bhFiOxycznqh10GEsNE4t/xsSjhbF0oX7dD+TFqAWTtaH5jRxso1XVOv1rIrcC0
pDb1oR6mw0c1S24OH5ZoptY55ND4OQ/oyQlVybLupLa+naXn2j5n5ovaL8dWfpaLz5qVswxBsbot
XPLx5PhTn29i+tec+EamcP5qqYGGPEGK+mAiClFw/tZAbWWDXwQbkc02ylJxAjg9z6DwE3qeYXTN
7LOyQF1I/I/9nwoTzoxPBUx+xvosvx9IvMHDOcJbDy8C4FqU3qzkJS6eLeW5kC91waijRTySuwYf
z4wQhBhrr3ZOlvQGLDswFXFIlJepApdZyVQw90n7V8aqx6oJcjYnSP+iyPiA4td2/BPl0WJzDjLf
lVusRs4LMXIHds2upcFleYvUgUz7JxLM9nrc+mOLPLQk5SNRwxLqXx9rO4g2Wx1dhyOuiw5gyUpu
OoEJTWoEqkReVPxblYfZMXaAhXGnvRTDvyGbAiVNb6AqZ17buWHd3lWbLu724+Tw+f5C8YGtuASS
kJGrTF4335NmovP6XgXnOU4k9URSkTstv6W8jSOSMSkwQUHhbyJfSv5e6cQajohatjwrcjwwDYFu
vBbCcB0dC5yTbzRUUDb0esm+tGzNY0UJoXtuCJzZlKaDhkV17Vq/lN1ewwKaI01k+zLwXbMxAqLy
b3ZQVHxA7kN10nq1upthLUHODSL7DzisS7BP33zo9r8p+qknghktE6uj4RfrE5uJdrZfR+UL8L83
yYxfH9+jRr6mhb74xajftaRAqwF9n6HtWNcb0MZ+Q1dBOKwf0VJM98H8e+y5mXqq0fdc8rhYz636
10QfjGkIoGYDXJZX6LW0hfFZLZbAIhwXK4QrTRqWQXufpG+Z/SM0x+9gxyoWeB9ERQOR7AoxRI+S
nSMnlPjM2FdyukaQqv6IHAxH6SXBippSP+nSXa+/ouy5HK+EbcIPNV3Kma2tkmW/Sr6srGEl7uh6
s0TZsNz3FW0robJlo5nNr32/bnqaFpP86GwwkaIcxoLOzgoHtHO1w1Fl/MrWlw7VdMZ2IxAQOQ/D
C2URP07iDfOTWpFjxnm9yp+W8WsLGlrHAcOTuirHUpqYsDeei/VN6li7Q6TAkEWlOXcm8hQ6mUdt
ooQOU7W4fc5kRj+CHMJH99Wuy741L6WUhbophXM8+2v8UnQPl5t8ateRmCfLm4jTQp/yquUzD0QB
AOvT6v4J4iMKIB+rVnpgTHYrFUrp7EybD5WI2Tg+JvRQSDMZaRX9T0NIZKlP2yx7xr7rQYIKc8V6
n4uv2LD9ar0Zg3oeiZVuR6onJhzZ6IRgmgihQPmkQrxlIY16a1+xYypX4sK5Yqa3oT3TjYRo9oOG
OIjmXrXae1KLj6XZDXz0ldGDUHQ8tSufAHn4tXSck9uMIr4E/7G8aDWhG4cSUo2D6c+wiCjm0mGL
R/QNOM50fIrT2wBukj2tczQcUhZmHyco8csAqhsG0Vese1ujXndJdhHdDmMLAz0WmioWoZlonb4O
MQlBQq8vQBnJhbFepwyocIc6iPRUCCiU8eDsxBwqiwodRfisIcOCkJLSRmay9Fca6zBmSTylPags
LJ+oLvK0/ZqNmdA53fBHOX2D0PWrtO/LfFYeZW//O1f7qbpbyI0nW/J1NeV5HK0vBVkUvl1woHso
Khtmim6zmk9L1O8yYobqyaCgT6PNAJmN6cBWMs0jI3es5dyZheUTPoweoX+EsFn7Nhl3TkwkbRca
uX3UjNpT0/pUwOqm8KbAtl/QMW4KcmhsRdkTZOMX+rKbShkRxBKCpd7KCnEZI/848Sx7xF80YSwe
CLxDKqevPkGK2078tHnEt5tvY+2JaX0wyiex8h3lvNUSuHhEsBanKRLgfdsh+xwp0JR1aySkBBnH
YmHaRbFb61S9uXMoyueYUVnt7AvdCgadK6zAgs+VjGxNGeIwqyBt11xDE/GX7jp89s3dhMrsObCU
kFvhTY1Q9vUq3UosTKhb+pbIXDfFN678dv0GuQIZulWwjG1YYYaqqpnjZ91krArRoXqQpgMVKwKZ
pxtEmBuHKZSoQffQA4hZdWtzDFKLVJNsDRbc6fMw4PFaTiUm96jXwsThv1PNHa54n973OFjTOzbo
S2tHGoog5Sgv89ui/EObA29dr3BYNQPhc+2JMaZnmV8aSY+kkSJRsc9jH9+HeoIeLj+PtsmpwNdA
RHeTvZuFbXjxlKFz5QZMycAoO/g72iL9W2kTHb6gSFivY2moTInAohoVx/Fi2e9xnbxI612A91rQ
S/bnVMk2U28FavRbCvlVVUbbLcpaR8UTKQF15Dc+HuNMTAHfJYbnLc6Jv0xC9APbqu8+JZ21tvlb
0A+iKSi8VgwG5Zh8LDuHQHLr2hRwr7occZu2y+WD8WirGueS8IhGM7+G6CFGIA0+LFX6wkxzg+kM
tpzFkKpAFU++/SQyjyXMp1FppAMq/GSMgrq+Z+UdX8rE2DtKLm8l5UszrItEHUFU+64jdEsWfRpM
DGDaZL3kqHqK2PRqUn2WNHNHBQb2mH2YTfqp9xRt6KNXB3lHbtT+wk2I34/g0bTzHNRvbboFgHAn
MJHPO+55vFbU2EOQEB5oEHPOxP6Oo80zemdfdTVbyxRd75dpzTxE5raNZb8S0Umf2yeBVGCaLsDE
r5nUblvtOHPgCeJ/Jgar9FNQxky79PLWPPXxjw2+TG3viKqOpjV6hFm7+oMMa9hbefqe0UhAoHBX
Dm4ulWtCHW1JZ70iQbvnes4AqhOa3MbDvYyaLQE1FNfikEXpEwzubVMkcCLsozPXgiq+b/YVASuu
PQ4gEeoVvdFk7oopDSlYwog3M2/lcVdW2JwKhncW5OtFWkNhKWfHVuIQ8Zk41gkIfsuejlVGzhI/
r0o2XKUvB5tdQyjF5kciV9u+Z8vtzlbKpKZKeh7qsvqRTVW5aaVTEo2g7+HTTg3T1rb10Wot1Fik
Mll5fVfmXvNgYXwjC8VwvdTFfYj4mDMbkbJUsrYw8/5eGxJXbiKundnvSrXUvHyG1PmqVqZG3BfC
v6bUdIaZnAaytgwbNX5wtMokeR3G7JWXeoTlndYD/b1RA9adtJOOcvtWxZFzGXIJjlPe1JuHtaZH
H2l9t5H6NphtaDXlOVrkMBoU3hInonQdF2knNRQuWvHAJSSPXQAb/tOCC51fPSNK1Ry1c2cZ2UFp
CPWUnfaipjOg0OxhPq3qW6IzHOJ1aRG/pCcRR5+5o/Jy6zKr+VhkvVsq1jcuZYfhROZJpNm4EmHb
nMcyaWWLVTPWSfSjRtyZZ+rVy9JWwaT33Hr5ekgqs4JTTcu4oCIBvjWjJJvOuWkfunTQg5ydz0/j
PGZLcb5PR+vNHCvelrhhm1/Z462IHe0VsqflqcnQeVE7OiDluWqnlmEv45FGLbpjWhTLZkAqCvqJ
vDd7uGmz+CLg6N6to+mtWQ9XLX6Ks/qcWqZfk2Z81ddhYcaWPOK05dw3COvwGjPbLUVS+i0j14+H
9YTA8IQIVwD4vNuIbUYzo+NzGhN+MpdPTqNBBpzu29pQkw80byNzDTNFmIdpFvR6C+Y9Mq6fWyMB
HAfCcopupW6+T7V5KpckIBNxJzL1U9FABJQxd2nbgVfsNXtHlPirWXXytqGVl6ri3yjn8Dp7titi
pf2XzeV1kDAwJ4va+/NAiy26w0j2B+LtwBqsU2M3F1kHDLo0UgqlrhFg/wDNOfOsbKZpWP28F/e8
x7OepoLcyay89638aluRgKcJph3W7GuZxdbWblH81o7+0Vb10Un4l0HzWWETp1crIaqLo4jcT3am
eXzQLRYLUlpoPhjBCd0V2FSmzPLNFtl8KAlzc2UxqrsVTOtZQsPt9XSZvmFbDJnhqAZT9Xh0crbB
riS6bUwnyNYC0mqD8puxFic/i7wFDVamkmgaMHmWw1xXUt9uKgZ4ZAcsKP5deaz6X22ARmBgX7YK
OsG5yO7zpIL5TBZZfzOc6IGURY50rZPJgUZbj+mXIB+LcORJVwt/Fqu9gNQtyWpKzBj8JKGDdGml
nv3Dq28w1ABfd7MmwDxHpZm1rT4pzlURCSZ6q4k5a6rCnuxvp6FLoNJyYtIGsEcw+O3s8dyJdfDJ
c82CDDb855Q6xh1XAc6EtalDlTG0HFpiJBuFfCr0pCtXIFOuvtePJJnw/o6mlh5sEMGG99gZZl+j
Uepsy9mIbUkSo6eeJp2IPGHRQEZa4T+kiD7LsEOuFwMlWfsmima/qAZOnvwGJXTieTf7Q5M7vAhR
flvG4c+sdF9ZjLDMzd3azgEQ9NJNq+oEq+hIY3sig+2Sm8ORzcl3MzUXI5ZOhJEdWKXl7gR1gV3y
Jq3nkK/5L0PSOKS0Rj055zZ8BKZwcAgcwTCidMbP2F63o1S8j3L8eFhDQ+0CXb4nrJpMIznoJX4g
KU52vRVLbiKrxAfl6LA5ah3fzFcQnxINZwn1RbaqfdMVF4JI6WC0wIBEt0TokMfxYC9/8MvxPCmX
PNNowXRmAGb/lg0GuSEtUHUoZb9Zb3ynmIDUButJ3TEEEOqBzZGrz5RfaffZ5/r33A/7uctPmIiG
7zxLi0uM5xVQrzWqtA/lCGOTGGYxfyDFgjbfWTZ/mmSIhae7J6WZ4fBegtKKC6s2PIS7B21ZwnSt
YMb3LMzSWrktXSN5BIf+1gvSfYVBUGVaq1fglyBzbDhXDDzRovdIZjimTi20gUdU8trcMsYPjIeJ
I9t3BOsBxceYmv/Z5HYAmFVDKUqPMiTDG3OQOgQ7afpDROlSGCaHOkMqlCwkFMOIPUsTjhSNCB5h
q19W3/qSRg4MzYWFQqSRbWqnhJ9ykH8cC+ZCHpWflFWQXqwF2AD6dau1T70+EyL0LxPMkh5SfaCO
x0o4J70eT/2S7ICQm74lA2MuO8WPIjbhObHDE891v1igILJzNyEeVpsvm9C4S6lkBnrvSLBUkbtv
yZRBBXSEdOB2i29Nr7zFIqpwgsVQHCKBp6rpBrK3ibHnPyLaNoNJxZfJ1BIH9XuVN9tkmOpdYQDx
iIiux46tsax2coKOARbXJR+EXc6hauq+bDOaZtWDWjLSM9ICO+bnJqN7/aA5sDQ9NRfnJJrWN41E
5bvQGhmAWDMENPS72taeSJnsQgc5eTxa26jX2XYXrxOFTzmvh0m9KsM1YpCmSfLzFM9M5bTAQofH
xHHbWvZNbpGpj+cqlrcE/XCND4eZ6FK0LTHzHWl8VP9sb0Jj0o1bAhA+yFEUcOshcYF0headVXVg
c5+uSXpDi4ypyiBul6OcjlT6BoVivYIgvo5G9dykCLUdfQ4HJWIpM4TmrARYT+CxFK6Vc9lNwxny
zRctJedvuUtYDFfzFy53JHoTLTHTzyHbSXV51atXjkZvyupTDMXaTQzoRnIWbR29ImEozc+iaQ+p
Tp7BbO4csoioOK8VY8alGP2pnI+pLO0fLRROTE8yI24xZiiZOHeRw+CqfuvmNExwuZfiUAgWFb36
PCTNYS5Xas0mOqRQi+SOTLNuPXazzhE7b03MeZJtfA7R6JbN0cD3X7WSV5ICbuCDVHF2ZynJELrq
g08OgZJJ5pds5x+cxkgLWQuh3Lby1ynvTjr77eq1J2t6qCmC7TBD57UAI5tVuLc1hb3tKxPpw5+Z
A2flvRCfvfriaNsWXlOxd7irp2UXTyqakO1AXaxj0xBm7vVl5nX66CqlZ2fs4MQP8SDspBHOVWjY
5nNev44cdaXzTzeRNdLlOZgY7Wk3dYhg6FCzx+jD+RrJCIHF42nO2bZOln4cxCYZnhUV6Pch4dCY
iiO8AczNB9ZVDvO6RHy09qdYryM2jH5k/jU22FU+OgenithoFBl4a127vavtyOt6reXXmYZSnogm
ywzIwGIPoQrLKo755easL3ba+pDLudR2OfmThvjWnRdjqgAHMx7KDU9JeFlL6lUSSHJMNeXN0F5l
jY4u8h3GM8XNsPbm8NTOO/thd2wvSNaJ7k3dQgu5NOk9Zw/wl1dXFnv3hDqVN+rWpZFX98KV2Snn
75N67uspLDRSl1id4F1Pso8ol/yivxeUAxqrfrl7atKtxDS+ZO9QC77MqCJV9tuRLyxoNtJMF72L
GcjZyd5kvaf/1c7OYYTejX9WB76u2VaIZRQ+lRx7KfVk4eFGcUtZBpVAFg2jHPuUxWTAidy3SdUA
ojzBGZYYaTEzo8Liy62nez0jOrM/k+xnNCnp2fUW+bEsMNESAVSxCMBKNN4YRrtQ+TAsYL+Aij2g
kKgmxU8RHVnlwFymCyz2YD2/CdMEF0ZK3X4KfBg4jvyGOa+WMi1i+jbSDT4ahao4YpkhvulLHe19
WuVBvMx+95hjOzA1tS1xK6nxRtw2GVC+xKLXIf8uf+lMMupOBVIx8+0RnrvyiFHGzOQQ6Xx0WBid
ydWhuHZD+vcIyO553ftkN+Uf1fKzcoiAoPaMdqNl+8Eh+fc7lcw9+RG8BlsFi4aqvSb6YYA92Cey
Kw0XwpJDZsOMT4mVS4iuXs6JlpPYA84/aMzyzWifKHpCpSQpLi+CdASObmXUymHeaRwDittK6N77
H6XlN1shgXeaB80M/8VTtOS7wX4jARKdSRjJNyQCXkactmN8NvGL1ihXEisMQHrNqp66cQyUEtOM
+ivXpWdZ1TaTs01veZrauhqyN9A5RDj08xOG9JhimUO1KhhZ1+P4JLfYXtcR2sFjHNvtNCp0pI9P
dDSghqdtMbE7njk62rU+jHq/16dq2pWivanIQQxOnJa0UhlxY598UTg5i7ZLutqz2Vaq+UZd6P+t
32xqt4wapYWSsMNzGGFVRjQChKoLHBj8FB5I8ahOwofHLmF9v+TiUrb1Hpi5O+HjbrA1DskS8CoH
SD6I7hN+Z6CwsH8eo2+le7c5xUX3FGOosOXtVH8zkNzr9l7lJMupkVTjUqSbCuNKL39b85cyVTcN
jB4Tp1A8pF8i3hDoFCrR4kuU8Er56fBwojAjoZbIV6ffKPbi46qGSIRCBX9mWfBkFq9G9+4486Xh
WODDOefIsFQQY3OJ7IH9Qtewh8DJCSKF7eLiRUyRQSMGZmFchuVH4OUkPAq8dLdVUi2MABiac3dK
mjPLDDHBnL8axaetlwEJtRjj6KBu9cI0jkNWMN9WZsDMaBLrqQoZV/hxWYEFU9xGPao9/cjbJF/z
yHbpRl1J3+UdqkadvDoSOrTvLkM9siDMnLgU5d9u2Er5p7keZzZn1Y03sezHXQ0hVFreh/ytN5vQ
6SQvTp96VkmkaoG28yznZ5R+nMf7zU66fpfIYDIknE3ZdWLxPRuv1hzoyKg0LcNQ96WoJVhOI2Sd
02qbmUF4T3iJPK9+Zz3r8YAQKUzErh1goxVhTVIjMvlJeW8B1mWcshEnwXJZYWQ50heGam9SXhLp
rok/gSKuSzfWei1orIrR3FYzgwmVeLi2hrc17Dt017W9R8jhyxYZfTuaQ9b8m5Z1es0KlCCYUGs3
AkCe4ZySNJTb55aJtzH/pqhaxHtVWIE0s48W92i1D4LxrYHFCK0NDZlbS2H1IBHCTWfVkD9IoQmC
wMS3OO8UUsm06InsO99i99rQkCsmcaBDdVlSjZkZ6e7ImfXhs2XDYErGvpIPCj9UZDybCVt3lrx/
VYIgotyq3XueXyPllPQMsfr/RdF5bbepRGH4iViLXm6FJNRlS3K9YTku1KHDAE+fj7ucnMSxJTGz
91//udj0AdnC2XsSAsxKROFO2PIgWLJLtX2nIOCJMBk279DPGQ9oDsOkV+o8ac5OM+y77UoN0pZZ
Ee6uzG70bG4nKCA3VwJi74iiUVDtc8rfm+LiGq9xS9p/sy2GpyE5CC1a2fVHO784xi23Xrv8H/IF
Mz5ry6nbfY75eImybxxRgSg/bLoJOty3OqIcw17ZrDfc0JL2lC4YQtBJws7HF1kg1BFxQEISr+fV
m+/cJH7TX6paX+GveVDCukJmeqA9BoHDHrWCPxARyQVNOB7vRasjDSd3AqMyhMUlw11ifs8G4f7C
pzwX1kf4c2xQWWeDiXAzlxsrbbDd6+tlpqhahOS4Wk3Jof5TqK9D9yToCuivg/Itsl3S/Jre5FfN
dXDcjTp8zua5rG7ufJPwvCDBNCIgdpv99JvtzrfdaQegyUbFyUS0icXR061njYix7tl2DiF7vsUj
czQbPNTV8ER41Lp1VV+bLgwKWnrKncBdir/oBBDnKjuM9vOgI7GaM9aZbZ/9ONVLrR50CUoY+kXV
vIrpM1f6ra4/A3yQ18b0cqTHZd1Te1qEPwqpZapDtfqBntB71RzL3uOztlR17coq21IXt+q4qlor
x3oHU9p/tbpYURP6Ni8hucYJ5+/K9K6NMfpDFtKL7a1HQAl6GTnyjmEigkJ8ujq9sMaixqBRgYEZ
J2cwE8JQOiqfgXQbzslGtx+LIkgLWg1ZLsYswSCbEzch1fUEgiZiMMqhPcSCLAfriUjf0f5pKT2b
HIVUUOSWvc6G2DAi/Hj6uB2RIg3VHhUu0+29Bj3vY/B5LfNt9PkFo5ub3kzj1XSAqOwtjixU/RwD
SQ0pbATYYX3pxkGnsiq/JV60T5MBA/LRgbQoqgMwLJbxazFO1Jq07CGMoPVhqWtY2g8HyYPcEpWB
Njsi4SQPaUK4ZFR/MKINdrHTo9E3rcBIcox+MbwIl2V3aUFZbW/fK1jk38J8W7unhL/eqJ+L37fX
X2q2q/mTObwp+e5eOGFTlkx7/Onj7eBFuzg64HQES7w7DvFAPlmnvo60p5k/nAx/LEJQpdxgdtsK
96xDsEcD87SeQXGPq6je2WntO6icebR3ZjUCGt0VmxUzXJcq3qvqvc8tX4Th1W7096w8z6rYdJqx
7clutRJ7q+qbrvlUaBtVpXW0Br6KgsLRCi2JYgPZN8JkqL1h9rsCTUfTFEcMAdtYb3exwniR91+p
GI91OxdBoZa9X+AGEyYudTBWCyWhDZaUG8ZedeVPTRkc604Y5DHGf7IvJJ42FNihR11VWiB3Kj8k
Mb7MpARXUteDKsuzJLNg+2KFMX/Ai/d1M4XU3jWCqSKpv13atXxvnG9CxEga4r/U1C4j9UvPyNuU
3Vy4p9DJb7YAPhEY6EcEAaNOKq6dF4ss7zYXynkinaTIy5skuWmfzPbOsxvf0qhg5xmIS0Gljfcq
J+8E6uq2nG8JKiu7wDPaXcmeDKAXOKJGHN7lvKUx66CgRoQogxyUwSjxw+ItLSg9UcUxzwkDqbVw
6xRazgjm/TpNG7Se2IZ5d25MXuS2viRlvgOE2rc8J0lpvi3xyFbOs9OKJ09jNPOaM3QySQXRJWwR
WdZV60ejwQU/V2xbxrTuLechEs5JnVcd1QsaK+/XaMtDp0qOmvmzy+RNGxQBIEkAgPuPHFlK1cat
y1No8AN4FZE5YmUNgSi4pq9d9mEJxJuVn/I+hH2PvHNGdaav+oHo8GLfxdtpPExELIs5CmRsr83S
/FJTgZQp2XT20aTCPll2eYIyIEGY8ugE8UyfEwZ3V2oWa3cI1wB8uU5CKt4ekG/6YOPVCEOzeBDa
xwwaLke4soyYnxDTQvfHzQhBo4xPpY7doeH0h6V0P1HAD6jyuLWmzoLe96vqqcFnQ/IpFC6uQMpV
SdaNtQ05s37NiUwO0HyK2k/0jOp0QY9iuaQR+3H019YHIV+TjvP00lpnkmnK+CznPbLMOntUQJy0
gg0gwm0d5CBMyCua/pp372G7zbqFaNqCgnUUi+XM57eC4yu69QMpla+U3Jbiaodn9UegU5uepb5F
UCjtXeKe2vYYI6AhMaJNCUJYc7601rNLsBDfmjutGHkimBVEp/N0QhcCszfbxNES572N8mfiIGR9
bLP9NNxU+a+uLxERONWWpdD7zpV1gtbfJgEimX8qDQVxdhuMZz6y0Ka6/nDIXWAUyngyu3Kta+vq
k98iGKfHyM/mnX6O8qUwDmocSDvI2IDtukHpxoeaQf/ReHsdKK1fG0yvzZsy3I3+yxDffXyZS74A
i063mYkDjamm/ZPWQ/Ne5iGYbQZUzvteB43aL4W6nvenm7uy3BXGnRVdCJaorXBIauV6iD5a/VKJ
36YFRPugYpmZmCZwE1HNvgi/evS36Q+Wj9y8T89hHm7UBLGofCKr2Kb12fsyiiAjmYNvaVApqkfi
aRGlkIx/LnXMbYEoYKSez1olaOsM42ay2mq1DtmpMT1udIOrepNK9C3o5qaC2tJvU/DQ5GfNOuBB
DdN1+4oYyxtRFnyVRF915NR0O5ATvbxM6W5W9haZ9hiMkNjwRqYI/Ifu6PWUgUVb5LrspKTnRcg+
ih9WKElKvdbscmUbDxu1fiMairCYGNxAspjRK1z5avbpOL7XXWSprwfxmRqLRvnZjYhPPtdylVU/
cUKC1rhr3R9+LDwIZHtX+d4u9179abSXXr2o7drK+afSTVs9OdU5IX9Btz9BadzuHRNGiU5MAag+
N1yocAY4+WKOAhJPuCNQHhB7jiTvZKUkTbB/X+3imQsDPgahruE6fu2dQwbwX2iMowHl2hcbNyaz
RPUAnB91DHHKXOHOe1Mc+pQjU/8EhyAOZnZ2yEiorgc0fba0taZDG+xqsieAg0nFEU5J5OVLa38Y
4AaNdRijjewRy9xS8iQahDoUf7CVyJMu3iOOvsk9uBDP8jirn7P1mLtriooDUC7bdSLIkWYmcO9d
fs69e24g0mCa47/BSFL9nBGAz65CLhckV9TvvBa0j5gte2eZW+hYNT9p2YEpxwlPAkFemZ5CkBl3
VWhrCgiK8K+CG60QuyNF9ezvwUUJzooefpSTCMj68juqFJYVMaHo4L2sPlLkdHN40oZ/iiQMfzpl
KJqs4UNoNANuHZxzy1Hj+fb0N0fbuDjTHyyNn5Q1Zaz2pequ82ZDcx+WmjChTwkth06K/XSPJz7a
Selj7gSj/uWxHxtMED8mg3ncPGhk4nsZUP0fM+Dl5COB+gUeaPNPCrPhJItlWd1YJ7UAsHst3Qo/
AlYkcJ3Mw1i9U/RipaPMxhjj1lVgj5gJdma4Q9ChFRtyzoAyL03yXg1X55NQobS79US0EcLRVMfE
DtDeZlweZXPPjE0KReusHHFG3lbKzSIUbLaagRrmUrVnnF7rLNNZRnad/Ov51NTngeUzw1/otsTH
T99Tq3DblGuhlOsmmogj2ekdk8m5rQDPctJMPs3cWgO/WDaj4sQ5xXPJlfDmpQe4Fms4CZPn0iav
5Ild2MS4Ogcu0hGJNM3alxaviHaOtd0IkMom7VhvFCsUU7WzUqTGaJxl95RN/0JkRS3prVmPbWj0
gqwme0oMPt8YAkTibFy5roX13LjybQYgq9KcewC3LTqioQO4HuBACwvDsOIgZjY2bmhe7W4xutO5
4eb1wUlzHPP9JhrztdEUByw/MLC1+u3U8phb1dkT8drqjxhSZPWTwiUjXiBdaoNqBTHRA0/brgX9
N6HiqR1YGfUut5V95jnhqp8F7v9+G0fho0U5pWvI9rjINVIIx77ZCYzAak6nXsu8Ck1eJSrwfeMP
PREGjf1K+c9vKPRVOp1iC09OQuwAwSipds/TeDPjwoa7Bc1N5ZrU/A36GKaPgw6wX1kAEJG97Sza
X8Y3OuPXCedfxulNZeXZceQB4nFLE2lQZP1tSj9C9R3B15Uscnr2YmTTFSNLS0iderYBrbV8b0iJ
IAHsvbzRHr7OXDix0K9C6TPLopN/V8MgohaAHBapU42WXCKbGC3D3USUNa5IAw392fhlDcxacUw4
PwXPuW3RZK5+quJnVt2NBbg4ocMdlYdM5CrpZ8R+85GmMHSGSELTLFAVPC12+i8WWWBWx0j9nhke
PcfmviFzhzA3e0nqUi3klg4a1oPUOPp0Mgyc3yGtXohp36aZtWfw2ejkoBnyQ2+0zQxspkgkjPCg
GTtPInwTlIngzF1lIulRYZVyI7lbqfzGv7qjVRCbHLCjV+drQlMlG0fHDoOQy9Nvlene3LF6a932
MBIsVPTquY3m9UA3DGVqskWbR3oVFQ5bD+9DJgMq63e4k7dTJfyR1KcaM6mKAaSl7mKEQ0o7hlOp
BiW7qaLdrCrfJuGprp+T6iY09PQTjXVDcY3jntzEmNSIr9jt/Tn5NFv7lBXSp4Bthb88qEkAz7g7
BNuIR9rN4A2bMFuGVnVnVDNNBl4woqnIMuOYy4bFJ8fFq52oG+eijxYT9KrHnFbWi0EE4I/wKYXd
X02KAP6P1rrwYgxsZtTc/VOSAfm1CPgD18x6bWNr17cwhp3coMtAEUpLkWT6lg8+XU71i8jQBqF2
WWi0JkOGpV68/ubq31oZog5gtfbicD/FPEBkS0AQM+BFPqLvEOtvsjUN6nMK3u+SRgIiqVSm59HB
NhFr+j8KXfd1jYODRtKpgOECpiywVcBpd96DYP3IeRS85+jqqVaIjnlcPNtZy72I8omYJS2P1yPj
kC4/ZL+Z1P1c0WlTB64L0+B424kCAyVkQquYBtLLRICaIhyinqpdJJEAGi9mc5ys3ciBRwFMQCUG
eyH0xZgCr8HAZHAgEjVXBGeEObhN1Z2qwrAC6FTuu1mHT7HIdzjrke8CyGp0HPSwQvZwoSDWB4cg
rA4WFEMWvTCvVmn7LphSFn4p9a3MX52+2ep03KaauTbo6oF+2uhWvanZ1mLT+CgK5657cF6SUy5y
vuyEXbtk0o+ouQf9lhzNGdL6eFiSAEmZV5MgV+KzaUCVpCzPWR2/Vqp5WNZUOz8b+gOzJg9HF5h0
07shRtTpI5m7dQLGawI8UbjC1V/IdN8PRBMsWQZ12O0MVPhObI8rK5Ebm7cyzar1wBDb9Vow6y9u
wv+zLeuRVSwDoA7kSu8J69ihIAfoAMou8T1MtfEkS+NdNQEiEOcEYzfs8piTBeODgua9qT/1KT5U
HIoOEwQwPhNstHOocBgL60FFydogrzVOk62bEAymtbyhcoftmonYO5Oq7FsSlRHSj1Q2E/+P7iEA
ULun251/S+QqiDjsnW2DQ3Tka05bU3RgC/HHnDmo2Jy7Zjs7W+EMd7yRPzAQcgbsN/a40jW/KKtn
aYUodRQ00HwHIQFccfxh5up7JMMX8mkI5k/2nhY9zS67/lxHWBHba2v1pxz6woUci2pxbir7pHH8
tAkzh4Vwknd1iqOzQguUBDmyw/msGd09BnPEzRPoRM6oYRzosXbtyzBoUbOZrb5PI0lMX3wcKpjP
mJmiTT5yl0dMfIdkucmYEGu7OSdFcwmdZlH0PlSXByztV5JELav/8DAsIQncWRr0nxttK6i7UTgU
Eporp39K8UWWYjpPaXOw7fglKZJTQ8GERuk2uBrkVL5k464jBV9LNp8EN6rod03HZZncjKkmPofA
Wbzw1hTM0LxTw/Mlu42LnSuUU+AM8Zr77ckqwsDsupOFu20sPqI5BrQXDDZir+qoL7x4PUCLFPA1
djpd+OOnzswemqtfenJyS4p0GXe3Wjxu2llhrM8AOaODU1Aqmq5iO9wWdIQlc8s2aSIPNSXcQpek
ezNz/pEWdJaS+bIcuoep9cFcKzeTnmzC8tp33eLgmIoCZNDEx6vn/AocDJFClWB8nIbvqquHtWJS
1lIaxV+fDQS45z3AvIkOwnUrND3InZ3CTH4NyskPgInaAaOxclezSXtuneWisyABSEg6OwagWYkS
VXfOhkKdhTLAdirJ9FUY6GhY3Cvju1UXO6pqvdK1fE3UBgmxR46+rkA0yp4lsMRWmSu151eFgbG4
bz5c211iXgdgQYYOr/r2Ssp19cFD3jSrf06oqD5eF+xpEwSXMoISKLQXHTpIo7wcTL8YwGjtGWEM
We3uEpvmwm6F/6yx/m5de2ekylPOBNXE/WFqPHsVtS71MtkFSM+PO4zGTvIR5VoQQ5S3tvJwcYiv
QoeqjU6mt6lqoYGwUDptfpJG4ISvXVdtwuKHViSf5H8VD70R0ZmjNKRbe3zuyIpAMmDVjBdTepbO
jFMh/lw+vtNIoFNpL26FdY17eEyR2BQebbq/w6ivxdjsvOmhV/WTlvXPbf0VO49MG9k20EBgZnTs
5D7z96sBg4B7sOrDlALB2H+avlNRx3rxzrQ+BSFDQ9k/dOS9mvVotYnhdhOPf8nMAYxpt6sCPR14
Vse4pgaL+XCeyY9hRn3KElIRK7mhXKxi/pv+UL8DyXxJN7kL7WyaB6Gi8WSSKxFxzkZ3nAcI4zzd
aJ5NEsnd83ADJ5sIH8vkktJZvvUNGuXmpWyew4Fg13clNjF8IOLOj7mOfZWgnUr1k4mMgcLH3T9s
7Q5kyzFQDv544itPHioPA53eSrpwi/VtoAgH6uisk/BrdO0bzXaE9mEsyANTK7YJP79iXcOE45Ef
yzLfY4c23LYJHBUwvpAPk8GgTzzYB+5b8I1YTc4YqbC2Pldj+qVzfOT4fMYM5p/RTDpAoR68IwxO
SkDQhGlsHu82MxZSZ5x6sJUQekFrvyNOXdNO43vTpxNtJ+KO7S+3Plp66meNsqJWAhXKK+mWcB57
bWbyYhsOw3Idd86rkjdBamNvBtXsiSJEQMvvc7QNNl7UxkDAeI/kvAao2Y0FdEsYPugD3Dic1yJX
jpYHMo35pYoiEpeL05zYhwRzTDOgnuIEm2blKlggNCzaw1FhWo71e668h+bbsDiDnpNZBw0GCUn8
XOCPJoy+x6S/HNjaWDEDL27jr0kW7w3CCDKMIYo/sjL+AMymEQlqv1KLwKW1gcfAvo+W3HQYq0gk
+uqy8W/0Ohxixp4lisao4ilEdb0VE2VmURW+TYP9L+OuX/VG9yfZ3mh640YsjGxTLeS4lc5vsc7b
eul6naCPqfEXHYXWqhQdktuYttcJHUXTKAePpqy1glt2YBp0VZT4WO+wE68WsWkhTsR9nrvSvCuA
EqO3JNII4ibqc1eUdIO1pzSkBZPRflI+FCKlqY7CgizV35zTeRh+M8zqYn41Qfl752xl1nNnRetW
V3j5AUJXsZmwUmXnllxgrY3BlL511EVSMtHZcQ733IiHAfZIoRIel3GvYhri6VszZm0dhpeBwb8H
50mBM6dyPBAOsfUinQsWaVCJB5Svkzw51ngtuuZeGAb8JdiuaxcrmzCFnti3WrNOTQmMzpA0ATfw
sTWb/oA46RANHuqqYlt3yBR4RhOZHg1TfSdI6T2Czx5wXuhxtaGp4li7SSCxBTgxaS9pFIQMt3XJ
k468q0xjnpqdZMUphRpEQt2rAAylDgBYZZK0pAhcV3nga34fbUBNfYb3Qko7bLBDvJdO+lZ69XPY
8CPVdv9aO9wisAwxbJz7QFN7oX2TFcXow21o1WnQsqsuq+aF4Fgs6l72Pc7ivQ91hrP5MXqZTxiJ
XPdtVvpT1htnQjzUixTNze7c11kxLtKpo11PLNGmzeQH9oZFkbN1i+I3Klrg5xnMUWHMzcmgV2MJ
20BO0VWjJCTQatAlY6z+Zb3XrYaGJV6bs5vqjW9CmrfRXnIKGiNQiF/tRbYxFEq0qlE8hR1G2Njw
XntN9Z6cwn4xM/GdpcAiJJG0sMpQ/QZFPL4mX0qQb044bcQQA/7e/0uz8dK1mMe63NmhncRxHB9C
E88e+nxSvCH+E8x3L2hcTxqsVKcC7Jt84qdjyQ+DrFs0w81URj+CRANxVSmI0uA32m6HHZygmpnD
TaGirCh9ry8/2q64RPmXBGDtpvQwesqKY1GkFOAIyqoSF0csrEmt2M2KSX6XjALRkxU0tLit3Exg
iCCwQ2v9Ce03y97Kg5zz9GhfVdmm1pNAq7xj26i3AqysiuV76BXb1vvKBrLJwg77a7mnrNWHe2Ef
H/kSjC38uhnJopLh39xM34kaTLM4L9UEA1uaUVPgc5343GE9LPC0sTa24iEGsncV5EDNUn3e/qBX
rnNOZJGtpdNsk8KEQkHsq8irJggAiEPl5JreaW4Ja9SQ/eXM/ul2SMPXrE12ZOz7EluFw4ekK5Z4
DJd1Rj3G2H0LNAeT6+K8iv2cVIIkKcEJouOgXpdMe0msOEhty7uxRIfZkEjIEUfuDxE3m57zWEQx
3Aa2TbAgQQ+LhTSAsDo+2LD2pFS1xkOUQJjab6nma1j1wBTftdUHZdh9Nt47cQvbvjvn0ELjwtOE
r7NNtAKApoAI0vl1ByRqGc9VGh3I9F8qKjBUx9fMoeEY6Js8V6ZJlICWum9LNJ8JI0fcMWd9C6Qd
SOfXXUxKdcK7XalncP56CHfDEiWNc1Qn3JK8JEBjbo7K8xVjmyAESvmQaZr1RCPbVlPQg/PSVyNF
ckI9gB/cKB+6NhlKehxcGXG8orH23PNZRZjPzJzdoXhtic/GU36F+UQ9yXcWd1dLpRvQAcL1fj3g
06VS2OBhTRUl6Lr0KcXanJXvkot31I9mL66RCvVt6McpGfHmEpJbgxRb3WYSj6i6KTS9xGO3qunZ
UNEtub1ziHV37U7hzgLzgzLIo+k4AhyloAUUU/qTS4evC/5G4WUKcOEx4TMQn4bepd3yTxt/Y9aX
UnKXEt+O5l7QPeXGEXc2FEUx+J2SnlQDmpkGqqjRDviF3vSEGc90cByzkiyNVbp3axKIkcjBq1zD
6rjzqOI/VPZjU+9J8Gzjz5AAs9Ic7i0fP7Vr7xENFTV/3tYvJQFMYQ5x3g5v8fLlsPml+EwcYRHC
zMoRadfRU69RgSC0r/wsJHTM6zaDByVhEUkaajuN0DEXSUlUhGsD97Kj2Cvqx7aVku1CDAs2mD0F
wARkA1pChBIuvp0QQ5ihvDeuR6ADLTr1mxN9EQsEifGaYXPvVH/OYKZRWDW8mPqyfeFXIyCXETfy
XZL5Wsk7RTqG5eobB8i84WXJmfQVY8aZEG6hhnl5Gc3jW6vXDOKAD/Hkd+RBtPU2HAiKUX9HlAqE
PW80h95hRMk5kISOLmOWOkcAVCSkyJzcHFiPurl4CsUV9RTkszxInDo2fExhNzAYJzyP/6KmPUXl
gDXGIHEp39du/I6NL/J15MKzS/6/nsD1SbB7ix2CLPvXnInWUqtdZ1uraEYA12o+ZZh+DLgxEuAw
ZySdmzh7IvdPMdXfThEX29IfFLxdVJnccjd8IXTaN8CtHB37vam9KEnxkWv9umuoP5nMvap8V1ht
MfOwfkBENuZ4stCOkK1L8GdCKUePhDydtnUMEBGBDKep9TwTyYLVvWM3Z2DBtUDCD1GvkTnebJD8
GHZeDNleqosc3T7n05Ka5tWPxOC1sTD8QlCGmb1Jk+6QTeqZPC/HJWqKUHQEhe6b6EfciZ9dgYxL
cTYU/YaYwGX117v3Rj4geZHQtRiI0DMTnZNoJ6DDaJFHALdWyTosd1J/WoS2LdLGtMcw/OGVpT8K
BnqcyslV9Txw+xhoTmOo4jJml8g1iiKSV/5WN/wziVN3E7JNUeloH5qrIBBixUQrF/db7A3oI08U
eUDOfpJxsa515MfUy6YiOUuiBMb0lUZONArM0i7VTDFIEMJkk4+oR1b+S+w+Oz2HIbpDVDc1AisP
QJgqnZWLWocarR0q4goQNHG5Qo4qqQkcLwwStLZtbBPu1H7L86/Wvpi8g8inou4W8hDWRGkwlkzf
saTUZKl7UV9w1t7m+rtArm7VuW8ruHWzgCppOPd8iTgPFJ4Sd5uJW+LybFYE+boxJT/Jky6+wFKM
fK9GTNRlflTYziYSmGN3Qpp30DG0qr8JhRe8OMYSDJHx+QRhmg14ZUccpVR8dtCNqT2sMFwN8a2z
d3H4Wwwf2FxmtnrNvHDQFPNrCmNEg4L40ByAC0rpuofdvNZkjiU3S97waAztjaqpTsHi27xgxqLL
EjIMW0N2GFhIxR+lN9DdibtzCqQ7wFBg1lP1EPFrOiB4BbFB+mFaXzNhxtOud05ATFWRbojCWiKS
tPms6iYR+C+E6EWrIUecPYRsEqDhHDoqNxl2ggrdXtNeXZOCykLny2HPjx52fleimx5eEhJX2n8W
bnnxYnFoDXa0dvoXw1kbvD8TEBGeal+wN2QmNVC0DjCHGCTfoyb17IfASmqidIWMomj8CXPMLmMs
0qY0aPhqU4fo4oPjciey96iBSiQtoRreGOfsFDcDY3x/sWmLhTFp+1s2fprTdzjtBwOt925KXrwY
CXK3FaiQxXRbbFmxsk/Dc47jX54zzsBxJ2Z87TSk7kmbmj323VuWHA35RZKGMd0M763kgaxOLoev
UG70MOfq1QV+88hBT/Yq+o0I9pO8q3wtZ9CEkfWm+kx672SjC0wRxhkgHK4SqAi4CQCARaLtGgd/
urXt57pEwspVNsPQt4sSS1kVyC0tIp+mfW0F9Oatckj2ieG3vKhUn8PUg8wo6WvnaagW8d1RFp5X
Nyf6xQ/VoITOeMLRrnFsqWzNuF75FB2U5QhHNtndteEWYoDFfESgGrA7KT97yB2SdCS5gW/0qiCu
ceZvU55r8zijAtMrABeDeqttmKpbtQfzAdahwGoR0ZP9RL125pB2q+561mtXmvtp2ln6q6Wdpuqe
5xcT02AqWAe2k/hFme8lr0I+Vc0lcl0SRQ7GxKjLiE9W43zr3c+RXG6HIUXfi/pQGOVWGQ8lyjjv
3ZmWfFSy04abAUTS//TDH9KwrQFK7CK9E9hKeasQUi6qiHyl6+ndaK21UbcvQ2Nu7Ng5jSAtRD/T
qh70fB5KMb83tnUtyMOAon5rDIt2G/1z6QUwFbqy3SXipXsaE5KNQh6fm+ANs1FU6BjfCTFD9Q8z
jD/MVxSFp55q4mg9JRzj71OMRaZnBHyeQQcjVHRN95wDwM1EAgoeOzq752KZU54NT+IzfRqzh8Lk
vBQuaSz4sUh5RFfG/GIC+g0xwbDaJpJyn0QnBfqomN+76t+g4ThK7yVmx6z5iIevVtknEGdWDUto
LZk013l4V1y8EhrZE9VZZxYjcRXx87hRHQqyy9NQ/hQogbzZXjfxm5fXrPZvw7ya9OpSFnweLQza
7hMOIQfKWs0IfTgVXM7xTBkMrSW8X5P9Kor9GOOUFvt0fHTGu90rzynlMAIZRG9+FjO3O49bpkdU
nDl4uQmZOhiIUc1fW34Y9HMBkBFwlaHhPhXdVxTx4mLsSob2rNvkpCln3KmR3BmNDTVJtOxTEmnI
vACE3WuM0jXzTC6690jnOkmoNV7WK0pIHBUEwurutVltTNhgnWa0Dg1FMh2NBVbOudC/l3aVAnQg
rqjjouct/HDdzyYNkuxukAFdAjur1q1GElzwToCYraMM2QtIh3LEuc2iyX6GtMnxXowp80vj0ENE
imUDZ6wxSXo3a4ERo3+Hxly3Ea4NXsuy9PzJfDZQxQg8RiTdH/QMHSPuBSf/bUS1j+vwROD6IdMv
ivKnGpcW5tFmO9HKLciGE0b8joeh6VAgUZVLTjMUvzoNiA857Sf8/G+1tw2raNM4T2OHeKbbuuM+
N5A9pVt4QaT+L5H3Ltt6LSrOcH5Sqi99fRyA2bxtvGTlFQhp9e4jNSjMTjgNpfRtXPhdxdBCEEPL
SUrxt5/bYm0n18rtjwPTO0lWwZwyu5gUzFYlZBqxHcxYYxmvtOpO7tUx6gLD5V1v0Jh7mMSxamHY
8/KJ2C5jT07UcSTIT4m7DfQKZ+2i90ZWgaF003XZEx1c/pR8aRqJFx4AkOvHeKA85TnCh2np9XkE
P6r654rsPsBFQ7H80rI3xGIWNFOlCN2qxNtkWL0UKN8aibKcjxAF695tgmXsEYCbM0e2iUVAgyex
F48NdUHWH0MfsVI1Zs78HtJsmBOjk6aHqeYM1+NT3OdbQ1MOrmFvTDoBzSWFqtbWuK53uGKh9GZy
u5GOZUjpe33bNsqZ3KhNjf4g7sN1SGdtg6CTTihNSxD7onjq1ZPavRcgBWr6kmh7JYe5zTlmAFNa
65/Eo2e2NXWw59LhBTMwTBN1BS2uzemmxN8p+UrSSYOyLo99zX0+6T91La/EcSM4ZFROxmcxucTJ
4F2jC+AY5crGMSq/Jfgwktecj5YZKXsmo0NC0AnH1S7U3IMZnkjj3U3RHtctpIBGomPnm5S761Ld
doXnN7xxtWBLU6Os3IS2E9gh85z3b+kBn1NwLKQ7eQnBlxgOeU8zQqKkCJUbaaxwKoatowEOQ0a5
iG5JWcA7RIanHOlmx9VeTaCZWfSfszPZbR3Juu4L/QRIRrCbWn0v2ZIte0K4Zd/3fPpvMWuS5Szk
Bf4CclJ588oWgxEnztl77fI15ua3KzPbPbaWSB+bKAuJW5DuM1C49kPNCgsoqmr5zAB4i3M11GYS
JuIpGYOYikvyYBzCQNkLM4Yp8UA3YCD4Hot9vizj4Utj57ymLXyAWh0PII++bGsEyGrLTRux0pWW
OMzQnwb7YRhED5qikAsVKI55xF+GgM4IJDNfBaMXhTVFRVIOBppcZD31iDQ9DMoOFXPrXu1UTVZ1
M/G30jBkl+jK7GBpImDS5ruzhjBUFP9usB3qAii/hPFjqpyiDlaHpUgCSH3hxI3W06pc5rrunVRa
rw9uUCjuZFV35r7lyZXErPhKvmiKUqU36MH0YfEYKPYyK+JjrhWwxAGS4GUt8jO0851GXpTjIzry
TJwb0Y8Vsq0tK7s2Z3mitx92UkN0VYQ3HO08b5kCpHG1FgGjLXTYWLFzb/Ag5HBhACA6RuRbCtdA
0S+8NYOEBO5UXQ2PvTP0KzyQyWNRNc0uw197UhJtGrPlHPlhVahHaiccFhBGFkqdjuhmMn9bFnFw
0MwBWgMG43Sp+3xXaWh7c8BI+VORCp6RUSImTl3jwm8M9C8CLIV/zJlmrK3szm7fT4dhhtwSuwex
V0ObMbkMm9H8pKNqtQ+WLekht1CoJV2CqGGE1TIM5IDvg22oqJBkMy/zrqFB85VlwaDxP9S0XHDb
LOz8BXuLP5dJ4656O2PkGjjq0ZNkL4yDTB59pbYZZVS5w9bfGgfhKwrYyJZ2azyEHIWNWwNgrZ2q
hnNje36Lota3XnIai85DZSfhhsfgXVU3t0kntUi8l5ZNDe+olVUvB9VR2oXnJPREISqbe+nrmJza
NFqVZPOcIzq+fwjW0f+R9TJlOTgafQhLV/nfrywHqWH6i0bCPWTv3lOLhVmF1dfQNBuPiG4nLpeW
aBYC72VVJ8uk8oH74JFCUALd9mBRO6gVdTQ513WfPwHZfO7Rxf0hcuIf0RhSRQVmSssydSn0Xz9j
krqjlbUA992aboTbOTjR2KVIKkdpCezmD1Ec/8g7MVRsosIRKtHxmtB+ZVi5Y+KNNjvQHMmVf4nZ
hzepOs2v0XYs//030+TvX236LKFpmmqZQmjGr7yTVB2sBIcmacZBM1l9MGIvsxHfQAoVmxcRxBaB
ktEy0acU6bTF+mYohNf4QbKQ1tRzzhp7ZmqZ94cv4R/5J+y2qmlbHM2mTl7Yr+9cQz6g1haZU0kG
8pEpMQyb+jGKPSydyFj+EMyl6f/8Hv7r46Z//7f0EzHlkkUBvVRY8DbQprQD58Z+hE9qEdjFhS0K
j3b3GAFFEMJm+5QSMXPKyODfn8ivILgpxVTqhiRvwqEKN36vNaJISt8YUhsPQe5xQyLXehmGWAgL
TNwHPfPLx7zief37p/4VPPa3uJm/Ppa8dtWBoyCJbP8VNEXf3DZCr3LmI57ZEeO1qa28Qt2khgul
HxKCWWwMs/tQYjDttrEpXXHt+3o7euPJ6727NoUYBg2AgGZZgMbhMrompYPW84X73NVW06V0x22R
N69G/6QRTxiE9BuMZaVPiDg4uLQGISmTSkq2AqFNbJPzguqD/KElryXDVOZCAKCm4DazV+ZAunoH
+LB8SJD+V9kTEJSlVT/V6M4juv6Fni8MmihZfLGcud1lpza+1mxvtN3mScL8RHssmjO36q3qrqvJ
4TnmTDJPPQ1Y4pRDXLshTKGQYUt8btKdRsIGYM22Owc08vssX/SKPTfzZiPcncp7EuCRAxF5aLKN
b+4YidCEbrLLyESlV3lRUPRoOiIpy1AfHVQirWj3GXvZvz/J3yv5rycpVYOdytbYsP564/+2klXo
8jYrFnpqqtOLV1Hhwl0IF32exgtFwsKSXRHuWqsfEBHqCIOqHsmicBAlxW39h63zr83q98L6+4/z
a4NhbWhxEqKMRbtn0eeV7bIcmN25TOI/yjhQFo5NR7BsIN3rNHj2YI3JUUu+kjzUcG4j6C8UbNRA
ozjefMv9w/f1a5/5z9dF3BN5TypZQr8XfhPRmpVNzrRCNWg+BgVXkLqKkSsogpzXvBXhH95w8d9Z
dv8JKhYkF2mk/VEnOOK/95pYCbRKJlAR+9Iun3Qf2ETr9so+M2Fb167hnNzCqclRzVCSBAqpsqMT
mvB/XP0SEbeAl5A5oFXUFuqXkBt91g9LJWxrpLL2SKVfDqtWioKeJRxFPwppmCp2d0p9nQaBLatd
1bXdevQjPH21pYC4goIr8qlasKjM9G5EvpfK4i3nPk5+RvFdFSZGzX7a/odhoMWcxH9YKP/rS5Ea
XwYhizq55NNz+tuybcKe8k64hNo4iRcSEh7Gr9IAetnGPfmhnjVFD7uygCstgde0TfmHI2BaiL8W
qiGxx0rdMkyDF+i/f4ChVBjwF5Nt0Uy1HSgRCB8KqbuyjNTNv7+jv6K2pjVn8GpatmkaqDx+rznd
NnHyVZEzd/BGaQqcfG1UD6OI3+uacATPQDQRhuP7/8en/u0b/vUmKtFoGnViWgzhDGzu2sRlqd1o
IWENrURaTQFzKjx+gRHu3z9Zav/jVPv7byx+Lfmw130pkZUh88rw7GWzUkP+fykGlpsGpi6lGdPR
OO/vcePQrjmjeXvo8W7A85iZpbIMYXKwdyZ+PUsrWrt1FF7UTLvIXFT0ZElXL4GbNvZf2i13JmoC
7/WvBldHkGR0mY6mzhYcXvXgI6St4IJH7q0tOdrzrr8YTfUQVupMMWg2TCiR52JISRLO4dGQka0C
LLMkN33yZ2irM7UQNf99MOQnr1QvuqzW4cAfjvN8VXObNPx27gkfAt+tLbplhKmWzBWTXgz0IybA
qH6ARnx0/nelARwUL5JcjfLqKa8e3flYnIW9arynDDVzap2citSpQ8DoN8MBzmTfZXZKtgJYJfgz
dLYVSnt7kl84/aavfuBCrisfV2Ax7i2juCY2P/ZQfpZJeEhSGt+ggGVXotFlyCes6pW2Imidd/Tj
GzUzdn3l7yPBrTwjJSLzmSJbTxHcqniIH9UoeWgJia56ODGetgh6HTUrjryadkKUvUaT1Nhptm5W
06do5hpUYwnIW8/s1UjWgusYW722b2WjvaZtvKnptFmiIm+Ne2zLBct8zM0K+nA415MXK7dJkKEP
nr0NwyQlezH1L9d2mUFsHPCrYcp1qlsp2btRPcdFtWt6fF+UrYTrrAbg1WbEIJSZ1lAF51Ilf7st
6FYRWRPo4G8ek7rfdBIFeL1syRkCKlzC3hbALMhDSJG2Z8OOdMiZ5t0JekLp3q9iKpZEm/DMBFPR
aoqjq8Etz88ZSCJgsdtyR3YlHckOAlmzYpbYqwNa5zWtRZs/0MmJjhbOA+ukwvCqrb9IUDb8/7o2
wcFuMvO7I7B6RAdRv1jDh8bDVctbCOp66LYhsAZHw0C38hlD2eQXpMln3gKJp/8xghgAor4ohi+H
yjXDY2uN7xaEbYX4tJg25GCc+LkVY5dgNaedismS5KYh2jvDJ0DoaFjlKu8Y5nI2Wgq0uXTwhT0J
UgiEf8GsO4tDNAwYfboEeQMutAyzloXbAlRkPgkZ/Z+BXB7R8cSvlprsI9QPs46cGNLdi63J/Ear
INETXCS/A+U42o8j3AVn0q1Dp2GUyixEqXZ4C3xvU9OujMq5Ebw25C5gS650kOQnmc3U/jFggiJB
iuY/ufwZDO0U4KatXfNUg17wlEWPrGqIN6NCQ59yPVc/u5DGWRF90DSfa4A7nDa9ByCZxxGJH7gi
oinENKQpqC0rPJz1dYxD4hOCWe6f20LcB2UfuSQvXHNtpbiQQOu9b732A9KVcmaa77BaZskE0+4+
yenCk1AMuwIHq3PBiVRkl9KMYaAvLf72EX8E2pmBbQTk4UNTGjMzLBAnofwmOsR0MTzfrX7VxONy
kFRG4+NIQWzbMX6Z10GW87rCjsns2zcRyNXuTMnwlOEoqIZpPlbRpjNIhiLVPq2elO/BwqEg5lqC
Gjr4GNFV90z+NHvHWzctljq4M07xSUw2b1VxGfJjWB8ipNKypkXeg0R4wU60dsPxojjjPrQwkc/L
OiWXw2FRM4YYnHKVAIrx/1At/Y96VgpN6o7gpFRtbkb/fS63+UjSNzXi3NKMhvDwkC55WE7eFBEE
xcKOGFQrlCfILRS5HUwKYOy/nn/HO+chrKgz7Q+Vwv88zBybnoB0pG2JX5WC7As5tAEVtm6r3SHF
XHIzurjbCTvA9ljlLE4vko//fob+s07VhaaTBcztUCMM+Nd9uKU0caj37bkKhnTlTnGGXa19hKow
NoHffv77p3Hj/OdvyQeaJA9zEcUK8rtKRfcwJLSQXAIQGVcE43L0yXfAaSxB9XO/i3jVm42EGI30
rCCtfZ/rxiul/dakhE4GVMvupsYqAB9ND/Gj0ln0ks0Es/fSfp3bsM9x4pn4k3qcGBm+ahcdQjEu
CH/E1EHGB3LGbF8H5xgRvIZCIIeu5CHf0rKFL7FYB/rOnMzQFA7YIwb5RGoqexC7N2yVgmG3ysjC
Dr815dCB6QZVDG/BQeaPawepTkT/UJUEC7kIi1FXiGkkg1OYY1bqd9+H1o7K2DF/ItgKdcx8t1Vv
hcubxcnsxBRq7mNGYdIJMavVVVGU26oOl4Xqz82sntnZ5LuEHrF345tZAtxi7G2R1chuR4Yg32DG
N4FuHMBACAYgZJrMANijw6djwpA9V6D7JKfUSaLDsVuQYSAYZ8aT1i3Hx3+DVKAqDpsvJ9Cg0UxN
l0BaZoQ5OGQlOHyRWw3JjqZqy5ZDDm04lItqFhNEVabqIq3sjWAGHDIPyv2tauyD7NsmoiLBnuiZ
WGoAzPT73HvX4puGF50csS6qGVm+wKMpukNsFjxage+om3xXJpSuwuz2vfbY1z/EgNlhhxgjAsSj
ESmKCHWYpcj8Zfg5AVsiTnKHwZqVomAJUaox2BAms+uJtn6yE4AOcAVtCMNNChI+QDbCcNPzkIF3
95Sj2lCWAqMYKXQL22IDlcvU7tfolIG4vA9otYntA4s/UFE2+jFNcKarK9ObKLFL8oRnhfboe/fA
OdQqjihc6SEamI4/3eY/Y3ImYH5m85rp/WeRXqLSn5C/uLbedEsgAtbJGFhSJzK/B9yz9MRX7H+n
3rvsWGERGJSVgf0x3JlhBaUeGRyGO5VfmVTAh7p/H+yb20NsJw6jRVoziIcMLYjBTxBJEKbDSTJC
FkTijOm3zkDanfzeH7X6Eptb2uy5eQnak4HsPDJnTM6Am9O2e0jcAlDRR0BxPHxqtN7Tp0p77RGM
+Baa8ndh3hz8UwmlLM6HEd9zWMPPyBeII5UQf21ZUjjccEwCrTmpeC5whiD51sA5rJpsEbbPlrtS
7acYdRbiIzsC4xcckuqtzG+oX0qTv47R5TSGrowckib6aFSIdoJeE85d9jMUa904AqxVEaEGw6bn
Ta/KD7d7trFVxD++d8xw3lv+AhmAh2MB11VSPitGCPVGQIRBbmg8kBP0ECLTHeP7MKpoNIg4gdUc
USjYRs//zcJdVtk7AozQXgu6HDCOLJCWeuzOiW5G/bzPmCuGxsGKn4aYEToD6a57abIMQv8Jadfc
bNpZ1rWLVuyqhMQ11Cm+S8sKyypK/fioNwXZlo8cQA+dc8ipEIs+WebI5cw7w9dUsYmpw4FtbDNE
Lnl4DTQT6/lMo6QdZIrP9EPqbz4DFj1DoYo8Z4pWIFe9rIdNp+/04FCBi2ljukR45Kgx4kTDarUu
xEdGleUq5kzPsfSnuDp0lAPoYIanSl2oxocUR2sS04ULapIY5XVtnHmbHtQMWmeOG0h5gU1vILxh
fG9UbyqKGct/rnCVI3OghbAamp/IZ+o94fPYGN0EkuFrWI3sIHBU3Ieo/nFZNw3JNfn47CGTnGSc
0aH29gKuZ4yORKQQYVeQBlX7aPF3ZCgslXfV3Ij+7pYvpIojoHRIdiIAlflFu0qHc2HfabiEIsZo
SpaN0uD5bB9cBJ1C0XiWm0CT26A6E4C3bBnSNJWzM5gjOdrS0kn34HWl2O1gxiuvbfgjoNoXeKsR
d+b9U98fEbFjrgRZYs3N9ox8GI8o2y4sDvzrM83gYpAx0cPrrObONm+Z6AeIGHBJy3Jc1m29aVVE
grBy+0BSOsFNhjPePOqoIkJ1F8YfBnwKxuDf0hZoMy5j1x1HROU+SPZmkuqgE5MTVUaFsex8VIyS
C5hlUr1KtnHbUW6aqd8aLnF+3TxYkIFd686K1/2BxEZaifJaAospHWT2CpP6lkXMOzNqP4DtD6XA
H9iX01gWqZ5xUGvIDjp3RYokzY92YmSeqLU8NtRuETR4Zq5BGV+1PlnjiiNKfp/xt6uYW3kMakvC
AEoQ8iorOrYWNzi9PjTT3eYd8A0SDZnSscqgrEy4uAdpArX0tsOkX4At7fDveZD8aLgYCZ2w+IfG
rDKvldWYfFjti4Zkoa1Y1IjB2OtF9yP6vWd8Bj1s2ovmzupwY1PUGj7xRfpK4GiUnPBolrJSQ18E
VZGhhZfs1RZpvXWSCTTZYCa5afV1uHCUz7S+aySt0QfwDag/KMjD9kftBSxWhsecQlwGYi7n5geh
c6U4K1NhgM9kjEBlc1YOypeirRodOeRjVMGTDZDVXUh0Gce1mT9H2sngjRXmuiVwbSqLimuvvlgt
h4h3NAYaFfF4cr0vl8NeGBVeINoMbnUWGnnQIANbFxFdhD+ogeHFbqHDwWGrjzp1442PnuQcQ7LV
vNRmhQUcCy3CEkMT50EMtw7+i/o2eFjUqpfcrM8Wqq9cH7de+Kbl+YYznf4G5l6irbFjNj++xs5l
l8igchntdDc6tFOul5s23yHGlDoXcwOqeuHgq2qviuaem+SpjlMuX7ChUGOBtmi4VRCD+xBi5+5W
pXoeMEHGYjaiDseknJxltayMbci+UQTY4xRU6QiguBe47+hREDf/kDVE7DJ0lBqvih1EaAI3vrpM
Ads5iw7hU7Ro/Rcg/BzyKx+5Etuu9F6d/IIrZdnpkFuQkvtwXvyYTcN974BHVxJ3fhVsa+8WZ0iU
2VaMzN4k2tVKS7yZ2SzE9lCm7lWWwJJaZZ1nyKk4w0i75J75ElhHA0F0jU8it9aRvqE/47r3Xn6I
+FACgx47DiRCbRlF+yFYw6mZg7srRdjZosKTghTRas1InwYXmYl3bdhK/2Pyt2JX3w1iLo12o1pr
odw7pkg+pB2NvmuUUQ5KLALpomaqmVPrIlPYDulP6zswPQo0LcAvufip6BK9eciYHkcYlvyIYBV6
DS01KvFrRrxzBCDqAclojJCM5onZk/MTLWsP/Jczz4ZiHrbsKcpZ2p9dYwOYnRbccewXfgfkIs3o
rHBXJWw5fvWC10D5USD9hQSHOicye4362y1vgXdupjeK81CrVskkA4FSjfvws3U2lXMUI50rZDTE
cKRobGz8s2q/D4OfssBVtcmKvdsXvFGbgY3dIFQIg2hA+aMP3PxXQ+gjK9y4obtoUWtFjfGOaIK8
qW+BUBA5pVi5eroGcwtPBF1k763F8F0LbzfW6SX0QOVoYfesZR0Si26ZRARhlrTCCFatyG5cYyXG
3ItlUX6N+dokdm7w6r3OWamGOKTQ/QDLYtoZ7SFXluRGI4Gu/K8mviXx1fW/3HxiehMcfuhC45lG
7i4t4ueIOsOZ/DgtAlHzxRuewuKWlk9+TWjb26BnZK6Mi1il6DXcJT3BEdmX7mA0weJWwpzX1Ldk
IKqNXdYQ+qKZ0FI6f1f2nid4b2N1kbPhMOICFgZyY0JzKVlOS2hSWAZ3+qgPto4qd8IbIMQuEZoZ
DYACdBGB3+3BVO/iakOYFU5v4VzcDozjuNFIHCoH+2hSnak+GtW4OkV+yq/62MMeTpjfqf1nbB/1
4L32WWbNFeQyiu/3Vn2v/HxZNEhfEX8L038cuZXVRTkTmkN389Gw3zpSHRSVR00r9lEz2AuWkX4O
c1oY84yexJFdoE+RMyw17IbOCt1UaTBnOxOjZFjAdRAHvUf5VdgzBYKsmOOAsmjjkvGdwxpj8zAA
DkFJMGfxh188V9YXg+sA0Q7RVvrO6Y4kPhTuE3pwj2BLNKaJuQ8mttI+ZFXm4xq1GofazIhnor2r
5l6nNem+x+oujfboIXiF/BYOdfXSmNu6vo/WI3BJmR4nuiiRYCJ7DYAQqK92S9fkjH8qtz6G9CmO
TgYgCzY29kLlOchWnJzGFKJ41uXV1OBObHk1yH4K9KUbrXISfEcdkd/eLtbS3qhoWJJ+EctXn3dE
vaLoI+ETvzpQmMD6KIdN5WXoNFbETBC8oIotjl8P+Z3vLzOm19TpPhJJOBnxC2DI2LjHcANK6zLg
1dRXbk15OS9wYWpsIxlrKB+MeVc9i5J8tU2OTZfEns59Ec3KLY6tuInuHNE4HM+Vv6wSdJ8q9NxV
an7r4jWONzYMJ+5hxjcrWzBvFKR5sZXVXYHKaI5Qn7ASrjlPPdZ7JLIVl/yDAjufvGZ5wvafXflI
WEz58KChgy1oaBIikLO+jYXsYXstZAoVG1PowYYFxAbbHxBouUiTOKnrIzgKl+McdA01F5nq0JY7
CXz0pdHXgzZPyQPsNnX/4wcLAlJDm+uvFs5t59U0Lfx1r7W79RLKSPxtq1qSErkSDYcSkbbPJkDE
s5UfeJGGfF9xnsOK1/mEuV9RphCVvOUWLhTwxxs2aOUlBGWSKV9utzDGo1u+qcMrdzyuRY0giWRn
9k94al3j2EZri053tK3CuTdeKhXswwddfA71/q0bnzRxFcF2IkikpL6/IaqN45X73bCSAP9hFMHl
BvJea1+pTQd7Y1fMKi9VuLU1Bfke5yGAMm53S9ehn34nqq4iSYiqQxhc/EE8LbQvRDNu9OK1tyye
Zoc7HUJSGz/DFox9DuI1M7bBeILiltfrctiPzXPJ3dpf2hns7b+6xzwpnHvdfEQ9ijxTmPDD7w6s
O3cvQUfKZQH9aW6g7yS8gRQjGY3gxWHqQzZ44QXvalhw3o68MrMBazRNSS6AA3ucfQjA/L2p3S3U
o7TaolVoX73iyQ6WMAVVbZ0PeCsWCmL2dKvqF5BklUV1DQVcX0EjliMi1IfmJuWceJshgAcarXWw
pVrEOIfAIvOSdGQQ0EqKwaPoMxtVPrtKjK64n0WUa21+jIcNfr422bkDmUoLbUBtNxvKDWAywz6K
BLwR86HxVE43u+jFxuWI3Lrvn9RxxeUp1zEt/xXZ2YExxRAe39ysWBjao5PNKc1MXIFxfdHTVWBc
TJts40WibNOOHoC3q+SXSQ3cvhOfzLf1UYvnkAjAakfRmjmvffaXlFWPiQQnH4HHBeiNq0W712Bs
JwF4GAyJz1Z4K1sKEu6YJ3rABdnjKgwergdtv2MvR3ExlaKqcuGeb5uHvLhl6UF4JyU+un7Mje4r
psSmexVa6yKfLgsPKeGcypkC3Q++pbtyYuIB1iHvkHJFtl6b4Vzr6Ax7+9BehOjt6+6F+RQWjzlb
PaFy8FxJsDWbiQ8zgoAUlbIojJeWG92wAKkl7K0nef/RbswCJiQR7pNuR4eOXl9SbpJJMM8p4H+r
xZOPZDp5BrxmD3Mb9ApUZJrQEeiABW8ApQXpgaHJPyyOot7azdxruNmv/Q5sRv7AmA48CKEl3CCX
Sr7KgeZR5aH0StaF+2J4LKWF5PaOppIeu7r3tJVAQM5tWa4c+0EHgv9ZimOmDg+gZMApl68d2BAk
BGeHy5C1RN7fxbveXjN+K+lS4iOMt1216MvnNP5ykJVyKehRMy59Z8s5PqcPCgvBHC5SXn0AJ8Od
ilKzEWTdAWKRmkIqpio2gXPrMY7qe6N7x4Bj0uVGhMUqnCHtZcNKokPH3TLItqZ+NZ3rkKGJ3qKJ
bJU3Te6N4CazJ06OJFiH/EKcHeXBaT8EEVawrfpmnSunKjgZxaXId6j3gdf29Wyq1cpZSVFkNTO/
eQqQvdvmNpQ0kGaJdbDKbW4dbAezpLVLk7sRLTVOMJzjtCdxl9pr8qAfGvWEfZaiTEZbg2N8RIAt
0ZOT7wtYyjlL87MO2bnPU36wjW9vOHbyaslFP3mDk48SFK6xG6GWJSuXi4W8t/2TTS+yvwwxxru1
jaS8W5BmrbFkyvTNNuYVrch6xcOXBclQXJq7z4zOFrV3/xEnhHS+aul7HnwFwxuVeJEcs2nx7nFW
lVC5E1KVgX7KtatutAqSJLuTsRzKrSxeumGu6h9JTjhivKyq5yDYMlHKzE1o74B8TZ5Jdz1qDITo
XhLchYeRygYHbcttx3xzPTjLczHeDe3JxUqi8b6sA3jd+FV97cPVV1NeXLfqFHy+W0Z8vfIGNwyA
FT+Rk98rc9eaj5byOvifVbSfhKSkQNWrUjta+pJMItfcomAYGbMpW4N/2xxHMdf7FVeR8qP0sQ2u
pMEXPMccP57w9IM6aZgb4ZNSu6faeEysJeYuRvjosJdO9t42m9DZDAm97TfGMBQ/tXUstXtmHvTq
qNLAh20SeFeWOrEuOrtMyhg9TR9JMld7rLgTYTrIH9pmnRXPYoJ7sxY07w0Jgu8fO/o+cTavE0Hb
YtVXWI0TzJma3Disf7Oap73k/r8qM4bL+Wpk7cUm4+OZ6b6a8tSp244PscZtjG7N6V7JWEv6W+Qs
ZfvsGbvU+mjUm+h3VvZO7PjcczqwobPRXLX9Sboe4P1bZv6wH1C2i5a2Eu6M4anhbm2pJ9OktLir
bbE1+m7hwoZJqZmJDOpvurLXnYnDNVNevI6KZONpt6r+SLwnn8of0G6RPEUJ9IXnGogUGWJo0hxY
+gIEPoErBsGNxPoSm87ujzCZNo6b3yru5gNE7XWUcw1f15DHMhqQNVmiYAkWTreTYM3H+4jLIpPL
RufujoogN3EprGuDamKaibCWBjYfwUWk3dL3bvXXLATdBOOJYEla82Ar0nlRwYxB2sgTKYwNjbtp
jF2hPUbCbFsQW8E87Co7oA28aurvOHxEnYFWxfIfMM+7IyPWdW5udHUVxhu3JurzNkZnnKAxrr08
PHr5pxzXCeb3xv9o+h9thKdQzHJtnxdX7h8jncxaEC7wME7dvQ0S95hY32CXkGQF3kNfEXBlagsg
Gw7E8dzldn0CQci52BlHklJbjMj5vosvsgVqPp8QdExXVYpfvXy0GUyHpCOhcJj3EarxGWP3qFsq
dCDy7FQHWx8BOcQ8GJIKejnWFfeUahWQRQtl0l+npDCYCyYnAPrAIGyt5ugJTqCV661NBFlwD/oz
v5KFQ5QOX1ndQ+MrSDhC5o0614h3014r79K17+QMLiQXfdKqsuKSJMsMG2Kf/4RM2i1l5cH87Wgu
Y3ALX7k3cBEeGWz7uyo7283Z87aZt3Jg2hnEPLbzKTw8fc7osE4yRAv3CXwjKWEOsplHLwWL31oW
5q60QT2AuV2F7YIWx1jJByIucQuXVEDJVs1Xqb2AGQgrCjgwdkosQ2+FATJkm5RXh7Xo2g/Tt1UP
aC/7B5rOuXZomhcywJ5AICEfWYjiiv2GeCMGxM+6/m7Q3BPX2txyZE7EDYVRF15CajuW6ImWvx+s
kM7wMDx1I6qdYa4V43tEMcBy9x68eIuzMB12JpFw6TpJd2DKSnKYrA88dZiC6OzblKl9NeBmpuBZ
OEDSoGh1xkUQtJJ1jEVmtXfOIWxoaH3WmO8Mm6CQtcx2tdikjBwzFiSYTovpjl0eJVLQaQwS2QeE
QhLEURrf9HZJSOtDZf4E5CT3RP2CklH2UhazVN/q9qHU1gY9v26ppicaNDkHZcPOlIod0tGyEq8h
uCAVnaz7KOm1p8EN2kGSrT1hLPWRC/Mp8C4+HWlgwZm/i7DwKWzS+ItoWRKSlWVbwnoxB81Bs9sV
3Dny0ucashU88S13qfzsUoMSmd5sYwsvH1ZHuSFal0zAB894akD5W/kWfODkdqcP04UkmYL9oSua
2wc14ab+3Tb8uVebe2xa31Lo6hmii0LdJS7bBocN7iiPgVjqFbQNmrnj/6jazR2PUr1H5IBYRHPH
tg82zp5ngb/QvAYH/FMTPGkNMXKA/svwuykwJnuEdDft0adFUab2iiUxRnDjAUVYBZjvgyCkpMBC
Mi+H2yBOpfeY6StuaWHxzLJW7Xev2RrTFZ75Prdi74PYxZlnssM1OZU3+jCFY8t98aqzqj/2xl3o
l6b2GIeNWKLDuVKxWY4n/PtgmdPgzaMH5yq7seBtrz381uLQBfe6OJC8XNZPkbYrgp/aeqxBGdtM
XQgkNr9pnPx10GFXhw/DSUNGuAm4Ft6jml298hBXX4XzzhYxkAgDQBMjq2QIe6N/JEY+MF3m8ErF
lZgfEjyC4TuH5KntwxIrT851xwKxZ3Do0xY6BdzUc8Fo9ZtCA/vD3NJ/yKVL4XYD9XiARgEjDWvS
IpInDfm235C1aXxnrUtmtnOxhPmUDRvV9I9RJld5ve10CA0x54jqYTkqqGYCJ2lvCVmhnB48xs/E
1TAa5y30jaFuPgbTRUFSIs/ca74HWVXvKBrNaSxrV+CmsiwjlM7QPBUyXmGSGhN3UXu2lRa91KA5
2bZsW3PXcM9oJq96vBLOmSQpoh5jwXKUhLWkDGYM+upiRgoh3S0u+FZRfANEbLbYvzjEanTn4IUk
aQywYiCZXUlWZowfDPM+FJKzK7MQ69TL3hyOMqdLmp4qfaX6N4UBXZpOzJWZ7cQLgxu9FZhrNWY0
YfzE8aeP5j7GVhI+2DH8D5BZImDQRpKW09B6qtEnxTTKMBbNzQqwnYKiRiDb+eit3cBeqZXOTjS2
yv0Isxq2caUxFrC4GppknkazkRk0g2FjQGsLsDDmt7TtFxfnhBE66zD4DJRqzSpdJCOR7PyymL+4
fJPMly0zYXzUAeWTd7QyRjuiXtfuM4O2dPb/MCCj17PQ7mv/R9l5NcetZFv6r3Scd/QFEiaRE7c7
YlSeRS+RovSCoBO8S3j8+vmg7pkWSwpy7tMJHUpEFVzm3nutb0GWiIBKuJv+Zm4elbFXH8mlrUWp
+VYm+1YWciLHiYjjMrOA/refGOOmEFOL3w4+XJTaAEImeDxV3DgP0uCJycaIyivRQCdEUzV7TM6L
1b+19MX7cpXftbt8KN+TgKRMDx/RibxUKVn4JAH6675BctfbqiEfpqh2TIzdD3TKJ4YZtLscStl0
hqTr4NFZtL2/6JQd4i7SyimNdRj77BVUaxCKUg3f3/9C1iLnOT3NqH1M0zYlsmjz5DSDcZkRh1fG
uvfwmm+7ujDClTbyLt2NjhXdakZ0NxLB9LlnMmgmGrtYm3kWPikZiw/ku384u47pKCFcYSvpysXC
9ctXjvA0x3WF9Ai9joIhOc/QU8ioyxzH/PTB91Z/kB29OdiJzskELKb8dskuGun7W70ifia0iXkb
iWJ8lphhky4nlgmWTdm2r82kyTQNz/vM23hQWILeYWc1MuFkZiq13MO3vCQ0dfE78p7sEkIF+gGY
SBESvNRmazd0z/ycvSe7vhnoa/5s0Zea3Q6W77Pn0V0OXOKnQuJJ0/7ZY3sXt/HODcudR+9B5Xo7
mCXYVyhisGMtiHiG/YUoS1q7lzrhg6Oqb7qlCYXlJaTzqingBUQRyF5eDXr5S+rWbNCHXW8dWlbj
xTaa6AfoSDz5ON2IUzJzwJwMDmN4fw1BOIXydoW46PUS6/nVRKuZUGJGTbwd8weJQcAZm1VKhekx
Y5pdtChsKysUJsmzU7mbnPA4y0qOBrM/j+wEe7yOVXThmzS52Mp7ig6C62DLgYOCL30Nrw+gClUa
Q1Yf9VfsG5sueLUDczPm6EVp89JThXLBDKmEIwQquuUFMdK6qfR3JxqXrRV9jZGi9egyoxIuUpz2
SgAT3pgNNkNk/4MEyKGROwrYX/mCumR8BxuSFohOa9pLDIFsexOy/xvj/AVl10bIc5PYd3PW9yVg
5E+GCcQXIN+SRmADVwmpVKzBu9QsXxSd+U1Rj1fCmrhE6ZKGkwMJIA75yxyTpPZY9Grv6gGmSn7e
mDTSaVwGeuBryuscxUubtY9ZZy3T+rXukw3kgqgD9cM1FuzR2ry7NNvLdmhRjKEH5MmNsNUUD/h9
16KLN0hmtxanyvbFNqErnbFnAEgHu5FEGus203uDWzBljFhW7OwXMz/hER88Xn94e6Ef9FEGY/z1
TetEusgOq/fjihelrgKf6jshO1djtISrBkCjna2WfThs5NqdzNu0gKnQt0AhXQfdPa6hdKumsNlX
0knv3/9k0v/TWwYPqOvZLmoNPGhv3zIG9WnJtI5008Q9dAHjgN4+90bUOvdIQGFQoFi6EbQeCMAz
HDQeIzZzuyLlE5U+6JQMzjJ4aaIZamsvGf02y1TFxgNco3n9aoh7UxyCCljFtFL6EMXNXhBiUWgA
Ak8mm8J5elIkUKOEsop8RwgY+Ukwj5fwy2A5ScRVYEJGXG+c0fkNsYqzH6OwJtHXLS5LIiVQHDb8
t+8PPWSIgniHtjC3Ib+JXHW2b09GS3mRrdve20rNqILut9tcGZbcstUIwJbaNEJSBD0Li0MuoKzO
PKMJ3Y6AjGBYF8gTXXO7cPCrxQcdo8hm+FEDGCvdbjVEdNFixD71eI3mvM+edLBMX4t1r5n/dtdT
ib8gQ2YS3vjTud2T8z5DHuAvZUvCBBa8BH9IWR0tOA14h6oxOpNAsQbHXg0NSoUFrxzAZf8UlRDb
bbipih7awZp2xG7a7i12cTrvnyU+oYhyLfxWjWpT159redWQuBIPPzzA2CXjVjv47ufV0UD4V0XO
XeJIZq2waDx739EAHosLYIaRzXSarIDceUoEVQncpaJUx2VUC009xMdO44EUnQsxbMvxxhjlvuru
ffiooTuuC3NPAknOoFtagKHkoa8vNI4ihDFsD3wmowyMZqDs69A7Gi5eaPyCkb30kSflrW3rJVJU
vHN4XTBQKbu7qAipWh2U1RTAqMk7+MlYsW6i+ntKxZjJy9I4Wum+i747QHFkyR7W/97Q7nJM69C4
8jYqbqtpgoZVYDQNDlVzVVX6jisS5A9Gtin8m0G1R19tNWfc75EJedcBuiDFFEueq9cMmGOZAvaK
NqRK7ysEeryFQxfrOZaBbrxdIoUrdDUIMhxY8ijKfNQlLUNCajPGA+o2EZTh05VC59ngrPK9u5ao
YTy2NntQRHj1WeXRoxzGGnIfAb3lSP6kkboMW8kLGbnGXnTsTAulc3jwkMh4A1g7exkMZT8wQ69y
7zbz0ITisNEI+Sxr69DBDrJvQh4cgSuGps6+tYgmI/clm1yeZJ6X5AoaOvfbp9z+jGHGDH/4TIF5
7di9jfLoVs3faJLNDK06yhXfXJuYU4mkst0X23khE/vgATen5oVm/wlkyacYaJ3FmNQfggfVNGvH
jreJJiiTvlznsvbDWtK8A7CFeMcmw0oH33bQh1juY7LKTfYPfo2c0CeOjG6LD6o64J3ytadNkCAI
zqyrqnghYHpFpoSeNiG6SPQjUTISwYrs9XokeNXFfFOkKEPUojql6qm+jPXnnDJjFN+6HONfhwvA
Cq40+PGCbrHL3erCL4NkG6KbdNPH2bx2yB8LbJDoHR4ECIDbZnjEVtI3V1aPdIgR1LTW5BCUtI+K
hkZ5wSr1UCLks9gSGWhtctzL/lEGV0Nzu0SyW7QwFvVT6MBU6amCgWjH3jp1zZ2onrSfEmJorRfv
jAq4rxgBR/m3NL0WyM5QM+JhafdRDUtOE8TF4AOAKcGjZs5s3T7H+DL0PpPAb7J4BhBlOAdCOlIA
WyFytpophoa2ACKB1dbtjqFIl7D6T9p4dFAc6PHIggQUDt+qSe8/urOxiBjWKsp3Dqbk9nJCkF5K
dODm42Q9WQiMVXeRxudFcWaN+G2RNwpuXOssM7K9zmu6wrApZucQjQgP62mbWvIuHvVlZn1ZIKIw
MDdkrSD9pcMzATBxUCDC5xEhGHyhEfj+aGgAQThGgrqt0ksXcRjuTponA48fkhFUMnyd0Ly0Pbgv
+ksEvLhnK5ftiuEoPGaUM/FQ24gmfSjRcKEM6LNN0r1MCbMVTKdnEGXJTBpDGg20Vpka+buo2I3A
yh3HQ7V+yI2DE14a812FRjx2bgkqDFBA0TnHLmYfog6C1oSIqjzX9UHTHJu86CJDE9KjMTCqEOHz
t2TM9hhemu4Tgcf062BxEHW/dUWIMVtsrBrILywd565C2xQVzPXh3OJXK4aLmXyqMNtLbKNcCq+6
JHWH8hv1OtPtuicFryML2kc8lzznRATF7CmcAFE70+4seTGjY0m3Kcetin1oXYUxM0JccnTy2+Qq
gMphQFQR4XPft2exfkgYZfnLXhS51kK8yp79SOwddskZvZTEwnE0k7KLIC7FowREgGf2lp3JCMGj
9OgAVkipb3Bar8iM2C4zhNlR6EvFwjhkGVqF1BVTyaoGc9NKWF0R4Zh0SUndLs/C7rZheGFi7Kva
17q+iwR5I9GrCNXenzW9gW9W/hU8s2H+GKrrwbtu0wcL7EvXkXwHHBZvEOOCcEFsIquLiesJ+lUf
XEbRwSIJMBzOWOJQE435pm8+0zieaMRA54m5Xo5p33Sq2kn7OdWMLizkMwDPkrOYjZiuCAhIv/Yg
MaIAERB3gKf13WRFq6L+2vd3Nud7thViApIw6n0X/nD8Yxz8IIQhzx4jQLEzTOHOYqFL7kI2yu3i
oOeexIiZSgblHaIp6yYSFsTP27LE5Y+YLMvJHV0MPqRrlYbL4vtoMYXH87PJgmuLtntDUz2rLhuu
iECKALs3iJe9xnlUkqkU06GKydkEadTbMWUOcwICRQwzO2jrcwZtPMC4NsJ4HqBA4xNvR4LNcxJ0
ltrGEWeElH9KzWPD/gdHojNaZ1GCfd37olCqLkEL9sT+VXATu/m4no2vudkRDaMXgyQ3BLPA6sxz
S0gDEWAnmnXFPYBsQieAg063XWfiIzrv3GeVkCyL55KgCSt9gn7bND3P1HGeviCEBfp8aWYJJov2
iFTrMEU+eC8SRKz4UKfGU9DHvKuHx6HsX8RwXvjAsZwXdG850vyQrbZPO9G6iFkQxukA8AnzF/qn
SJP9LP2ngREPbs3N/PL+3vp3uzGeZtv0sA0pk23/ibU67/u5lmbNxs5LaQklln/dhFnDSS2S81jP
BLyFVrkvK8P+gO7yu2kJ75ZYGkamKX3bPik3+qCrYTtBq5j0gIDDZMFzI/RprlbZvkxsb/v+N/29
vOF4CORoU0hhe85pDYGnLmxy4BkFKwneINOja1zwMnv/MML844GoVBzp0QKS7knDiRZ94vSkyhB0
zUbfm88qIi7NCP+w9I+oqjDnuvs0Dp7bLNp7yXTvhTcq67+FHnMr17AubbNeO+ES3N5jhQpfbOEC
/mvoS9C/HLr2pnf92yruMdbRf3WcCckjiEdbS1iO9VODTDdtyouRINqwy64MNAo95UkDQEGF1aYw
FpJrvirc9jmOeIDDbheR2eJLAnSKmXZyT8QxCmiDiboFyNPIjS+IQPd64L96GAkmZToULlOs27ZE
a9w/tB3zljzwnoqU8RSrzOzFe+DOHkA5EirnMX6OGLdzJjA7Rqxr2b4ZnXs7ZovvkQmYXcNF3Yl5
of3K66Jqr/L2koa2DoOz1E8OLGP7ph8OHYLw0nHArE/pVuL1nRM4RalgnNFd9mL8DDP2a9NA4JsV
O9kJuD6ygXbujtJL6CekL36N56xfEAGZmne1mV3m7OpqsqZTt8T1SNXkMvOEPtbo10Bk64xmsADl
1PPyDtR1Ar9VEMYjTeOT0dy7GLOEmYEr26b1fVTLp2Bmjp+la49B90Slngf7yjK+O1ayJ2bqS4SJ
LUgR3Q4QRQZ1rvVD0D1JNMwgRXZmeFEaeKegneHinvHvBKydHumTpBFtvTT93DFU5y0T/chy75iH
nAlSvIfo2fSZ0Kk9CVLnMQVmRYyPUX6dk/Q5zjR62n1p1MfBeg4ShimNuRdFfGMwRK1kv9Hq0HKt
u+Z1Ij53WPZ9SBC1vGOGtJ/pfTS2wDvhAQt5yEEe20W3cqu7sP06pJKRLDoSD7QcKhzVyW+dxLlT
gajN0NcWonrAQnWsuckULbU0hxFnPLz/zP3eF+TR/uWJW57IX5qQcdj3sokbdGRLWplFHXdtmrV3
3/cjcooBo+ZlDMtj2rx/WOe3l6cERErK1c9XykLreHvcoi8BCAyxDWWjDW/MDFNyGJfNwaA6u5rT
eFj3SckJHanJA4XKwnY00LEy68SuKzqZrKbI6A/0cslQTG1nr0a/fJjjzj2Wok3upYiKr26cea9F
WWZ0CxwTdsE0UHatWulZt5U/EZbnmONxtIf21shpPpRdgbmq7FrWFqOLwChLMqu61OmPVdXNR7+s
q7soKruLrGupkypXX7cw2155F8zBmlYC43S/qNFT2bm5940WJB0glOqm6SqFEjYrXoJJ5x+06cng
42y9bWs74LMssBc2mA112tYuG2Ps6o4+XUc7GxLt4rJZdcyDHaM7TGXMjH0kYvNmpLgCUTm1BLYw
A5XsKND3dPVzgiYtQNdhYAlssSjnTGlQEFnG04Teij2tr6/QmKxSouYr9PMd49/FmU7C+5BRlV0m
KKR8LOQWpnCbVEhFVC5L0qPb6Xt7mo8kmq54tQOD++HycEzn2kHq/WqEGNIaEo8CxHCkN0fGbY0E
yaWOqoZ2lZNrOUaMq5JmVUzNpiiOtfAWPa4/Par+qw0fUTu8TUZQiva1TVAymcWSyVtJkrLumaSk
t4HogdUxV7X538BzcdZEPwTOqoYeo/Ji2gOE8/kbnzKRHEWwyhYJJeGESGnbBueVYRxlzSAQFZAz
9+tyhn3XYzGJX9MWdxFOKOMlEbxrMSvCx78xjYsx+hrX3fnswovEDucLfoCsFrJFFh3aTh+1xH5B
u1zaaicVVALreTQeCrZSBp2SoDC+0IRZO3TmE4D0yASzolx3oGcr2nSx6HdRRtoou5y+onVKV7zX
L3MjbsucpqsCpapXczTsg85bIeLH1hQdc3joTY1YA0XKEjZQNHfS+l63LxVts97jfhGfCzpIZYoh
wrtrYBLOpbuh4rW5eawRjh36CZc8W1+gqozpd39GsL2KmstS3dFbyerrZOnt4Gia6HpfeNFZJ2pc
aHot6LD3wXDRTJeN/GHQXbZNclT3MbmdZr2R6ju+jByrQuRT7/ECNWjTK5ZAm5yanIZjsMA4yntV
gxcuQgK6H23b2fXEvRftuO5d8MHwZD3E40jMPMSRqpsOvAIu8WCz909vJoSKLiDO5qJPdtiIovKG
2KuVX393O9xms8G7wbpYoqz1d41jVvs7ph2Gt3WHz2Z9FlN9xGdBgcT8cpLPtCAHB4PhfB0Ye9Ox
vjNTvLB0tW14b/c1mppFNI1eXnS4DO7kTPpn3zIYrUmxoCpToX0BJPGsm9WlM/0o6EMOVXHVOQ+T
/mzM1E+ji784ufBQ3DTymxuSAl1ghlqC/his4rJlKkJHqmsBiZB94FUWGgJ0cnC3Ch/m1t6xoahT
1jQyu+hi1G5RBoAL+zQdtfff5eJPuzZQT6AKeaPbvw3VijAXust7CDh0dRwUsLw5IifR59MQDF8s
GCt7pGTqIi0WjJdY6MCp6LadZxl4WcSwcnLJ816pYdukVn1RTl7yyOuZXeYUJFfOZHasoW06AUCe
XAqwqeoJXuod/6wae/ejpekP71JXSOmZSoAr8k4mZbNRzoJ5K+g+d2w25dxTN4YYtt4/aX+YRDp0
5Jmr+qAHTN9b+va/LLzSrxKhJgCNHvcJMxtp341oyvYqLqFa5LYP2b3NNnXrgN1RuL7HRHfXta3d
m/c/yZ+KCcYGjusz5rWB1b39IEnbNx1AKEkyVZLfDHXWEW+bgw7zzIC1sOw+KCbE76Nux/71gCdb
jpHC01fpLNcpOy0uu+vuMmc2VhmTiQszaNmb5ciqzBr5upwGF2ujiUwlh7jaLYiAgshNJGlwiarK
h1tUNUjItUHgSrMEKzZmu05iq1283eU5MFvjvnZm64Nv8aez5vs+V9CSNgPZk7PGWLwy0EqotWdI
9ry95BMulQu8niJDSQ3n9YMj/j7I8UB1EDxo2axj8LTeXidOhFui8GCCSxYivQYSIVZF29BubbX5
9X96T/i2IwRfD16m5/28hL/cnCZRJiGtmoWGTHhp5doxovlqGW9qhJa1Z380l//tdMKjFMIhosVh
+2L6J1+u74ntGWyWm8bIBjzzUe1eiCoxr4cpSr/ZOnB8lMFIbjCBGCFAAnuk2zbF4izO0h64mYms
NVOD/40YavY9lpvVEBWZInzAGPttvyxdC1ev5/FJLckZensV7ELZvZMw/2qCIL+l5BS3QThNt65X
4Vumw3thjIbx8v7lsE5orsriqEArfcgnclFJnBxVuWYdt9yKmzaPyCfWqfFcFkBbN7kwFTZF0kwF
RcquKw2wBaUInu3QtS7f/xS/XyMXlKxjeySsse8/JZcYuds2ZcWWXXiBcQGwTqAwM27h/JF7WJfW
B4qQPx9O+uayqFCnn/QCqqqW6Mpma+O05a4Osvhs8OJxQ0uEOF3L2Lz/5X72TN5soSXfzvJBtrrc
i7Z3osbIFq4wHQWB9Hfs2RbppaNrSf3g+rAL+qHxGMmXI/vUWBgIQeXYDuzqprnvkGsW4lAkSj+7
qqCaofNN59XrkQkUdRWvQvyeW0CA6lZ7U27gSo7aq8lmlqh1zvSmx/vgzZ6LbTkwaaPn8dOsCWqM
kiHDEwIthdW72BCMO29E6PMbJNgUEjDL3AYSNvd349Cqe5ydbbp6/7z8/rbmvHi8CkAFSdOi6/T2
hm8IsmXEEHqbeM5RJrU1LWvKm8l+GchnvrEGhb+1nhh76dzFoIBfExldg49aNVPdMEAdAuZ+4UhA
sKC0tdKsfnL6RT5dJuUiBTUIxqNqbrOzsLTyG6uyKyLz2sgRxEyUSF7f/0Zv7yvfcVhwHdeFEcjk
ilfpyX1lmHUX+pr1LnRxWRhzvc2nst2lOkB8Z9DEfP9wbzdHvx/uZLWrIj12gNUJrCZO+9bKTe+s
zYP42//8KK5CkOWxkDu+e7IcQRZX1CgwE4zSxx/LTIWWcys/eEhOsMb/+jISxCISEpp3njw5d2Pm
+32fQg+u/KzfGzJ+4uozkspplA9lUO/ziqeTo18ieGSL5qLVqEMj32mIl3BJKAwzbqYPhFR/uKKu
g57LhngNkf2U+2iFFqD5umeWS7jqnZcBXiHhNbEIyiCHjgJEyQ8qbmu56//ztvh5IpCpMYl3LA+a
k3NyvssOJQQwP7SBUTA/5UuLL4rkk2e4zefEYTRcjQVyg6Z1dsk4J+vUUsma9AqUwUav796/+H/+
NC7NFIYYpu/4J5/Gi2O6WQLDJL39YkOylbMKW9xaZobavrVSQshHU1lXVmICQav9xt5YBAHXBEDC
lKjpuX7w1njb3fn36VEsFK602OD+VKP9sn8Y5dAEunK5ItRgzFmS72z7h6+TyW4itv1gk8nOXbd+
mH7wcFvushT+emXoHUN/ha4FdBQ5oXnSWEpaOVgspN5m7HWMMpoULLNu/MvKdosNTKR2VScq3pRT
SkbalBEKo0wtDg3NUEZqNPAe02gkU6mqoBzOESZfK/Vt1NFg5+/mqqnuJ88bXwK3Nc87aRtbOQ7Y
8oho9y4Z7KNE0nB9mHjRDmyV1161k7SPVtsLHCr0T32TDmaERXFLbtFwybrffUP1r9B7lc2ZHzIR
ddLE2tcG5sc8FSkCdbqWxDtaW99yk60g0aHCzgX/MZ1MTJM9O+FEtlSrc5vgH68d9mnQdRgOoGzI
IC/CpVdfSz2TYuIV4b1viOqe5ntyx6Sv3rnFMPNrtK6ay9gCsmDUlnGw87E7zpbW414pf8nwcPVo
stQFPtCPKZCkaEzTtVfX7R6oVRLtExY3xuumKnZ9UY0PaWg3+zBB3Z6BLkHAIgLnOBY68XeZSWZP
HEtWCkvyROzSEZzo3HS2g6iLue/BmebwIgsibL9MUlKq6sR90OOzHQl9AKoRk50gNIIuEBBaoGge
Cpnj1hVarIJElPfdpJjImVIQg1lbOBNzsejvyhHxxdjlLvaFYKoRmZUkt5a9Mmna5hnxpgG6Elgv
lOuNORIdFNqwlrHmhDOJj0mdHuvEpoeYxdO2pZNERmY67IEydodaRP6tzujOlCHyAtcf3bPGnyai
FxX5r1m4mIzZFjAyAKTGTC9/qbLO/B6IhEgQQ5LgkpXJgOYncndyJEV2FdkW3fV0CTuo5ra7IhOS
0IAhBF84FRrZI1GXmHFGw4O9Vgd3YZahkh7Ym7WI162ypR5x/K+CrA65SubIqndGo4KveRKLz/FY
yg9exSdlrc/iQ+HsMDw3lXJt9olvtwtxN/UFvmQEiEAbesbEcuJkGYlbgRAZWuiBAaNFb3LFj8EJ
nHt0PxJ5+khoRSkJZ3z/zbg87CcvA8/3lKkc3kPCEiebujwF9JNqVDhpCDmzT/K++uSCW3aYc0/z
GQtcfaUhtF8NQ4dHrMkCDN3vfwT7dKlgOTYd1xOuRZWI9PhkWDckhhuHtaE2ReDDT1FnRsyiRMYz
VuUcZZd5M6fjLp06SARyVyoyuGGuBpJAoZ/q1XKjYvytGQIrTK9VAp+TlAvSHbC10pLyvGOFoJEY
Vl4txGjgS+lL4hrzT0uPViJUYdf+ryLov57H/xW+ltf/OoPNP/+bPz+X1aTjMGpP/vjPi/hZl035
o/3v5Z/9v7/29h/986p6LT63+vW1vXisTv/mm3/I7//38deP7eObPwCAi9vppnvV0+1r02Xtz4Pw
SZe/+f/7w7+9/vwtX6bq9R9/PdPJb5ffxkyh+OvfPzq8/OMvbqD/+vW3//tHl485/+p/F2GZPZ78
9dfHpv3HX8L5u+kz0qB0taQvrWXZGV6Xn1jW34EbmxLQpkv9zvPx19+KUrfRP/4ynL9TyVOwmDQ8
lAUMknunYbyw/Mzy/852hifIsqBw2ib/7v9+sDcX6D8X7G9Fl1+XMTX/P/5C4f7mUXClUKzFKDYs
x5G0m07XRSNsDdPM+ifqn6jclV1Hg3fFaCJoAE6qzlhHzhDXzWvWgVsrH2gBCQx5WQitpiU+PUfY
NOdIWkhbg/KYr/XomQA+plHY82oICWQtDs1sw0N0axm4pPwOGaFJneuUobtWbWLG9X6UjSInU9Xg
jrxXtvszZLEMdQ/sxlhT+ztQ8+K++Zb6/Zhc500Wqs+Oh6ZP0LWPEeJ/SmJ8IFg643gyADqEHgsH
LhfZHcVoyvrRM/McEHA9tXo/zdBbzpj9FzhXQzMI5m/shgyyZKzBSFAYGKM529+csAeClJHXixpE
1GRyTYE1DtGnCua7s5t0raGz9M0w7kZeNuO2w6oArzLOHRPuQuMKXkq0rCnHVg0YY/fSg4+L2jjO
jR7RjioJ5dmHjhxZ40ZtEzQ90thamZ1TffFaI7P3dimtcKdFPjKAHEVfS76psrP8qozNyejPHFcM
tUIWbVG6fspDYWWPRT4FNZBdzzBIBo1rM5wuWmGXfvccD5ApL4QjJvR2KkO2gV0tnB2st2WRihla
JikoyNz15OAJs0RyawBcnR8CKVvigJ3QwFLYtKkiW9RIfoTp6KAEhjklcB8DkG/OSyiChHYFcWyF
h8RmkxRTB7rganSYxdFZwlgRT3vOxXlIMKeKc6LYMTvLpuTIRZK21gIX7X0sf1PmkuIwwRjdzmL2
x6t8dFIU6V4bYTlyqxY4KB0fVMd+1BA/Z3TTg2i1+i6rSj6Mse7LdaV8tGFhU4Iaa7wITVJDApQE
EBJXYKHcEeZxORgd25WmQTTCc4zAxbDq2lvVSqUBqfO2M0FIFna8GQcZOF+KwmbW5KaZAwaljH15
HDTfCsBCYrFTiQwYvoh/Y3NrmVYFZCCX8Q+rYKTPVbGiGrJMAZjN7BSDo2ZEVLxNRFoshKEAk2kS
VkW98crSwdfmYTFu4bR0aLacoFy5bHuAHEi7/zph9mY9n8c5Pu+6mNBEA1TXsBs7r67AYOXOK3Hy
fo3BcjEfNGWS/tBqiNR2TN35u92ObLTYLU0W8EyDrSeNMafMmUaHgUx45oahAjMi0LVCRogMVzCI
M3t/6xM2Fl+lqaemFZBj4DMp8jFvgHUfm/2VoVN0QLKP8CuX3CbhlzKsU3XhNhk4wj6owG5w3Wa5
a0E5tV9ENIf1sNK2SyR2WNDKuxzSiEYGTXZlYF/uZDrNm04gP/J2CtowcjftxXaOkpSwC+/gkmPs
istEW0QBQ1pXT+waSMTCpsfrb0+uEZhnMUE/2xANT9BKwlM5rYu2LNm75pNd4tYeyP5Bx6rInUKx
VIXszeZgDHnwhmy6CCI1uA+pk1Kpu1OLwrwmRQGvWhMH8D961FVLUReBliXaHfZY7VZFseUB0LjO
62KOo/2QxYz8lFPXJgyfOh7ROFqUGOQD1JghnG2SYZJjxgijLl7VUzCVa8/NJMK/uAyy9haA1Syf
hiYdycLrW/Je8bRMqe0zl81NCMxr3qCakJG+9429DHoo3AToVKnxQxtxv5AQ7IkzRURK0yNa9qsm
ufMK3umP3aiNAFbNRIGYplWJE9wtvEXbGiVB/iOmD4U0eSBQq3s2uzpySED1h1Ldx2MEbWuoG9Wu
jVlnNZGm6eDGP+oETkeFkUcPz4H2KsiyXjky2JxsH+4KSlJ1TVaSVt8czYP5UtBpCr61ulLeo8lb
rcZI4A9UhjLNkT0ObiUBho9eKZBaWIO+x8/RFz8GVzQB9BeQouVn3n/0fbVplvTpxmTOVLXt08Zl
izQVZp2fWbnltZeJlQTz55yVu78xEq8ZHBqIDEOeIlVSsBGlTGqZPqoCm0q0hq45ONO6aQRlzqWM
AqNgIJHIbmuEhodyINNEvfK1KzOwAfH1DYPaX3YU/164f12o37aLXAyj/rJLELRXlnG+OC3lk2YI
DUdcucZQeAtZsJF7FZazuvqfHkfZdHOZP5l4Q8RpLEfrTONAMhGOLzDSvJXd9oOW/s9P+p+99/JN
3h5h6RH80gNQWeSNktBikmbAv9WXWDC81+bO/0bo6QZ19pq4y+/ek24Ig99yWVfc0x/03qy3+/9/
fQY0ET/nCrStTiHnI52+JHfLy/BHsLPXPPUTzI+vBBMe+g1BB2fFTXT0n/GDcOhBrd8/xSfdMo4u
AZsuphshMN78tuWai4xOQ1RcgGbxzuw1Ou1Ne/TWOL9e2hX58+vkg1rjpBH02xF/zhF+OedZN9EE
NPILZ9cemrvyAr3AJvxC9PYuuks/mBFZb9tuy8EAyJNyxjhE+ctW9e0FLkXZGX7eXRCjiuj3jATT
VbRKPhsr0tExzaxJkdhOx2j3/ln901ElN64izoUhzGlrKVY4pytRXhSYCeLpS4nErANVFn3QSHrb
RvrXl5MCh6gvqWR/U9QkgeodXZUXtnpseM/ajSa3Kvzo/nxbG/48CvM1ejyKR5CW6nL//nK92tZO
TLqVF8U5DZiHeEOm+Tk0iVX8UOw+yiI7fbM4Ng1bHgEeS8U0RZ5cLpyRtewCeaggIdUg4zDBf/B1
Ti/NzyMocuUotDnI6cTGVX40Tb4HdFQDEgZhkcfrWSdnAxHF798Ef/ouDCddWowKBezpLLRpKF7m
VB5ESezIoPCAlqH/wRvypJXBFIgT5ns2o1bJ2IMgq7cXZyxy0/JsebCIhugcAGZd31MTgKEYQJ6O
XnElZY78O76Z6vESU/YHvZTTW/Dn8aWJEoHEOsW68Pb4s+iJd2PPk6BnubabJv2c9yXEO9dlyXv/
fP724vjXsRyuHHGF9CtObsRxcMY+U95hWI1rhFErwmOCNQiPA4AcwsE/eIbFcq/9ujY4jkD7Z5k8
WoggvNPpeV4UWe3E/rbA0IKa3B+wHyQbJ809dcSWnKVHnsqKGigkdxO2Wq6Y2ECACVNN6kfRzfa4
dq2C3Bk36GFPd2bit4hfmEud96puuh+moH4jTHTcT/+HvfNojhtbt+xf6eg5KuDNNL0nmUySoiYn
RFGC98CB+fVvnay6t3TV/cyd9aAjKlhJplEmEjjm+/Zeu8ziwYOqoilvT11bu9pux5AYqrxxkktq
Jy4s4HgiDwNTT2wM/dUOK9051uy3zY//5kD/H2cuihLv3sBnpteZm/71Sw0KqgdBh8zsC1HTS2Mh
P0BYbuUy2EJ43wQr589J6P+Xav63x2D6n9dq1tn/ev6WyW+fZfNrwUY96c+KjeZ7f7BZp52u6pWB
SSDqP0o2WqD/YTBEWmqsZJCxPC7Nv2o2hv0H3UOdOwxqMvxkEPyrZGNYf6j5nsGcItB9MP83CjaM
ML+dKpSKiB6hasiL6niLfXX/L5ODZ8/jZLEa3yTEE3d29lFGLNTaN19j4UpKKxDJxsLOY166UbDb
si+5DMngislc1oH/pAlR1QU17aDOSbAerXWQZsG2hS+SRQOpfxrtWQmSH6o8kgoX4KHXRGyAh7Rn
pQspspmTfhnEPZ13T1tTMtbQX+OqxvHvJghKM+cTtQQ028C7jJrAaGiB5/DFe+F+UtnB2g6iB3aA
d1MfwSqN7wVNjTgulkp9LcsUqiYleFHxw2A4DyMLR1Fh/az6SyM3vRF93O8z65AOt7ePhXLbCw8a
L5sXxEBEQniQl3sEQVniokicJUE/I+wUijmLpDJWssQTnwU3f8T1SeEe2HzDewR8YrrpN/W2xo4t
Vmo4+3n2b5mkyOKaNRGt094q/JtZph+JMaNp1KsBqEv12c/RV10QEjb3rb+iiL+oUzBJFqE4CVUG
chvSD/a0y3AmaqMNUPtpDVLjOv/qugpf5UVA7cBxCSt5MGt5yzn4jd4S+uTM30VBMIianANFoOrs
5kY56s0d4AE0EIHJpUq+arH98/6XOoi/a+U7NjHyOC39S825kofyCvCTWHRRbvvc3jcadNW6zy4U
5lWCz8XpPYtYw8aGJlDv7aaDXW5gUx5EunEj/Use5NkOQ2uJ+3qk+gDzxtg4TUieBBHuNcsZ8APi
cxLaKWyLdK3r4tErv3MCz4smt2/+3H8x8noPK6nD0Tm8NOngL5vkvfYBK+StYqUGw4eHU2zo6Q8P
GHUWZg7cKSM+YwrGa5hBK990RMdemB0Qg2L+j6edUfva1rAGwlUUtUJk+0KmVLI8rNpskPFqE06K
pB6JEhE7hDRp9mMzk/fQCLxMRgPnIbwOhN8NDnpMQbcNZx8Uxbb6yNR5n7r4oIeY0NSy7HHYpldQ
Xd5RElmaB7aA+IBpve7xrEUtuyY79LjGwmBvOOEmTqqfRAvXoPzCZs3a4l067QQEz3jPDCj5eVGa
FE2oxldS2o9laz3rU7FnC4z1OSEtPpuNR0cfH2G3Mx/SdF72jXI4gEWK2nAAFxUuWGA9OW0NaYJL
FH/wmx+4b2MXo5HWgZZXnwnyhYcIel2xM/Xok11JQbrdvEcl9j5GhKRYvdjHLsQ9Lc3VuuY6TsH3
3Ms2sqLDpLJgCmoJeMGqveACMtHd11FmrnBnlXvEpKERDWdPvOvF8IQ4Knp2jWE6txVecncIqxPf
e7MMRkcD+R3anP3jIhYBRZO5zo+FBK8Zl/ZBiDg6NyC6+dZJwymydJlLYt4ZicZKx/GXlTufou1S
yPxzoJS50drSB3HUrqIwCF8G/JNNj788t71wJ3FpG4L8AsoY85Y+KJ2kmiqYBSQzIGcYR1753skp
X/Vhe4MsMBzymrMBg0ijvhAnNr3nQq/6BTHZR8KBx00tn11ZVitdDm9tKr561rbqk4fYysJloDHo
diXh3t5cvhfpOUjGr5OTvYNwIFo3XOnx2K1YtmwGLVcxiHMGzgk72iBu5gjkDPpdAPQgwvA4vVg1
9dnMlh9xWMqVQ4li7SdQtYMeSqSs9vSW8Cj7o7+oKcsv7BhPUVCNO2JLrqiY8qUlBfL3CPqwD+2o
t0yXEJIZMbsA4GeP9VPhIcztaBLaJngP2WE7NYDJ+UgRbBxcEeWhgy2Kl0SSDGD43ZMfP4Y6gmrp
kSxRWrnc9+EP6dJMZZ9uAwKVjnVpzRh1vmn/1FocmUaubexBRRVnM+Z7iwCAnH/dbxahQQoTHb5X
NzJh6sSiXaV1/N4WDv79uyEbEXZX9cAbSgBZAYvpysF4QVUmWFaB7HdVphNAOeXRIwV/EgUmUPRT
hL7KZIbaaD/KHOTmt5S3o5kpaYYBknu8HdAPgphhISiXNegOuq+coxTJ8/HV0+3wMEzZ1ijV40zy
aFDFPkZO3K1as7dh6+MnDDSiOqzDUCuTpev/9CioA7Lyi4NDE51kLFltMamnuv4w2dNzXRff3WE3
mCjetQ6gpl+4Bz8qxBq7Gp2+Dpzb7GeLJihb8vlQPBkBOPOGwirLkx7893CiGixWSRUeo2oqNi6F
0hQLqQniKxs+K/PaDVq3R1Kjn3yo8eGQTs9lG3xJVGAycePRtocvmiL2vs7Ul5eJJBDUndzymob6
Rq8AcfXk28gMq7c+vLgYV3AAkzpWwduKwyRb0otgMeC0e+nk2WtAmJ/vwMvAxOI39bMdKw+uzqrc
8sz2OPXpV3rAxa7Rm59NWLFXYFLHJwo7b56JNcL8blJV29X+mGxTf43mq9gIv8at1R6DBuOu/uxU
2kbrjOLABgQCCINc3/tb6TBRum58ulH8vbSQGSYwv3ocol7Jo/fO8+v1DEbUGQzj0Efxvq20JzMm
5kBzPysdEdx9kdDaK6hKPZl8A4IPYWBon6GbxDe5tpMSe0XtkycEebnTIVSQCLwYCG/Gnb+WwjgY
Rv2gt+Vq0lDBPhId/pAazcXJQTHA/yfwerSeMxvqDS2tU8eFDN033E9Of3IwXoMGib6m0TAvZb2R
SRzsgqqhuRGs4cpFJ0gV28wE9Ogpxz7F8+9jC/odY7deXWReXU0q+0zHrrEl0HtfKlhqaYSrBjpt
Cyooxl4jSA0ayEcJXfmGAXdeNUbwZW5IO6muTVszCY8xISwTpZIC0+HQDhhLguDFSVnESaZiH3Ox
N1CUkhJbDYx/4+DrDUAYz4lQHpTdvhLkHOHRiTaeZkJVMEtF9reJCQ9zohHyd7MDLZHRWlyhJEIk
04hiN/U1NC1CWcYp3mDs8n4qYkgLcyIY2hpbN6GQgmXjKk5DUIQS9GGuufrJAYXdixe6MuORTtHC
60osQtGwN7x6WoDcMHv/M0n4msKeUcW5jNV0CwuISqiEjrHUf+qx8HFFs6Mq4GbjUHVoJBmXPpn3
XGjXvhI/k1K+aXn5Po/pok2cK+IdAMOyAKKSmZ+zY+w0FmcQilhyOM0PPxbHsW/aTZ8Rh0ZvdTU4
6K5DlrGyN0pSnRK0i/Z0NaUN6xFGfMzkNABTphvFyG7FyDlsuU67+lh68duQhTUrjoBBvUIrAol7
bPj87Sa17WEVatZXG2Reo98aQtiFOXziqvSWvigHVkEkl+nGszc5j1GU35JcGWBcFEUU5rmQQWOG
BnFD9gs5gPA98jxjGCaKIkESgwqBOMy44YRorPUkgw2y0TOqiB9B+irLY4nkqXJNSv0aZz6SkXVg
84LCG5ZJVMGeBNUFlQ5Hv9Zi+3Tr1xzz0cyj8bL4b/1D1cfvnoYU1Mr853lMPmyc34OgeJ1dqnB6
oM8d76OvjttcsPg99Ll3kfQe6M+kL42f7bO5XGRaSVxd2NvY1Xjzofjpie7a6B0eapZWZaskGnWU
H4gxPHu9K7G5jsMiZKo+GB3WoMQA0x4hyA3n+mRmfXpIa5eUvSg/82Wuejd7kvnQ3ASGiq3uMLgi
2/4SPBZeA2bd99SJM068hLaVTftatZF7Hi0bB6Jb6ts0AjOLU9KySZaj15MekPId3ah/Qv2/0Qzw
Twhq4mXcssIi4nufpf5N2OwCMNUrT2xwC1pWVVxjyUKTZ8wxG5lNuz7IMWexn+NCQw47WG8lcFu1
VzCHOFn61vTdDl3W5wp8ErHLQgfCmj3UP4ww4mvLuRgyN2KpMcDMIB2bqRHYpiBTKfc0yIuQ02pB
MITvuysRIuLKu5wUQ8d5KS0g+XYJPgkjHWN8CUpCpZOqxR8nPHSXzmMeHLxNM5BYKivQyPSt9CyK
lE4LjCPtYMOVD1HbB0y0MQZnGdE+bvCPEDnNYWJ05YMnhkmOVcTSSe9AswU1XMfakUu9Do6sUn/4
F7qqkwbtQ5/qb2P0en9sPvK4+5GQNdkGRrGJNaTRAhh8ORyhaXyEIds6t2IK98Q1a9ke3p8jCYNn
uR9/5K4DMGLKmdtqd1HRxr7o2ghGgwzHenC+V8U1K7z5qTHEwUktICUAeHwJm1nLJlR72sTqxdTJ
iEo/nNjucSFKGBGyNTYQHqZj30G5VlsCUYfdteflpT4B/dHtFGar9ogAM19niIC3Wn9ukPMtqeOB
PwnnF7vwwRLl9ikP+BJ0gCh5B6pFy+XDTEab6XTWC7VuciwrxIc0JpG00HKC0K11AKZ7VrZ6qH1n
v4DEZ8o+7vvN3odAojZVgfnzn8cd1OErfWWMj0a0mzoIPx5uOQawpoOLjuUPB+JzBbGuqglDRrV9
oqGZsg/d9lE/XibnEOvRvE/68oqaYSCW96yIPEUXnJysOVs4mYluAJYTCuEubXJ5Do1n7pue6wQI
j0fTEyufI2Mm08GaLkSjsMcI3HQ7u0B+yEL1sBdylYRf3EkXB889ObPQKBAo+ngyH8aZAbPSfZwO
HJxweiLdq4fBWbD7ooi7zxqc2Y1J3lKWfMTtyNUbXTNKFmUQ3MKwPJdm+zkkn0Y3uOtKlU6kSYtt
8L7SBLdIZK7a1eSdok6R9ti6M2+TGKVz6rQub0EMOvlqLpEKM/17rVvFZUzqBIc6D7nU1XH26ZQu
0lqCJOO7IIRqTE+E1fJIb1360QNLtJsluCrCSLtl7D4ou1xAaWLCHQqIZSHvCRInPxJigZIe1N9r
0X8TBsqTIOofHZEjXtQwrKqShdOrmVuNEInBbyapkDQ1ST9ikFdFiyR2LzjKGzGe75eDbjKO9G32
4bXu3qyZQZHk7uOCoakfcQqHEx+DJRCtZWepPpc61j6PzSP3uyYRFDZ1oDSa88bPEQsrjC34SnBy
HnE7hvmmJ32LI9K+TLMhl5Hn7POCSNrkLWPhok5OdV7qJp+0C7vHJN0VYbFRA6KWzJcQfEldkoQb
CjYZeBYXTkjtyJFUltRLibBDecI1hi3pQ2eB8+fbEbPLNkSNSpR3CB7DC8MiiRGWgkWxhHs3EgIC
Sax3wIIgn10mNtWhSg0I0Gw0kjPyBnSU7Bmy+zz7mDxg4WE773wEIVEBcK6M/HlHOZrRfPqSG6V3
PzaaxVBn2l/qBPqTnjHm3r8OW73nIr7ZvfWt9nlb6ouoW/eG1AhjarjGIRMsSwMJvPTgGnroVlTJ
LMl5ufvxnVTFbB5QRKEg3+Rdfxmd8Zqgecry/GCnYK+Tt6BOv1lz85TFWKMxbsy7zIdYjWzQWzvD
qC8GW8sYwlit6Kl0SSBp5Rpy/ckbOYldQD6bNtBu+cS5pgbI+8A9hkhjBRhOj2IQKt94ITfq679P
AYhwkBWGDkESvFP6SsxgfvvIcnRnm623n6xwWmliSA92y8ao1BMBZyKtVykphjuGc3KlDeqS6jIZ
wU46JancdkTJTIVFWvuaoXZROLJFUhbcdCG/VVX7klbMQ78UgP8vrXWLWu+vXQcKqqgMaAMrbIoq
4ar7fymouo3XVqGwHchZnDVTshv6/OiloAHFmg7M0i2genDC2eQLRwlX171omFXipt6ZVhCznhJs
yyCgvls7yD797lBOQPXqxxq6Ys1JGPeclZW2VuXMoNJJZuLKd0L7kljmFZXbf/2Rfutv//mJgPPS
Zaah4gW/9dhtDU0hcFNno2rC+ZCzfqcy5sQfnWdsy7H/4qYqHApC3H/9794tFb80cO7/sOmgalRK
BRyQv7UxzKKIJzZBHMqm3pSQSTPfuagyMIRS0JDw0RmW1ShS4XA21JTf98R9zPGHA6+wq4J3i+XD
pB8h3b0C2Vr0Zv7DVosbks/JLIh3foPhnTeOqvNDrRkmQINJ6f43njbrt57l/YN4tLEd5VOg1v7b
B7ESW9cjJI2bweTCU+9cjX9DOj6RngP5/KOSDX2+dl/HXL5eyhBWs+5wp5jCHksPm9Eh5m21lHW9
sdkkiA0Y4lNG4N6i9qsGucn4PjvMmWCfsMbzBOsfCyGE1AxJvF5r+c8TfAt1+NR3GXFp3r+yf6sR
dCtz/vtdhvsv8t3/max3+6NUktj295f6f1HRyzXzn7eJtv237kf+7TdVL0/5R5PI/4MqaQDeFl8N
nSKlZ/9T16sF5h+muugAVvueH+guw8k/mkTeH5RoXXrGnPJogi1e8O8mkQfZCK+149uGjt3135H1
mt6dwf3LlYhq2MOeRx9ctbFMHMn/OqilQ55Kay7SrV2PoCzURgnR2c6KhqsW/MzVRkq1q3a52lzl
7LJadltaUrwMavslaueShD35K80l/lpoARSxgGTV7DKydyun/ESl+IOy17OvNnc1uzxJ7qr/Bu6f
GrpZYFHpCNACAJKCDikRj641AZa4B10U6XCWog7Zuzdah1JtL22my3k8ivQ1Y+9J8PJ5MsUm6m1V
045X5QhoQRJ7GtWw7BsFXozUZnZkUxuWuyzkBQO13W1s+ImWxDlelDfcBI+z8Zz0rBLTvgX+ahje
UnTzJzYUJvAX2y2+l2QCUYobVvq2M1VThmnS7MSVYl+8gFoJjTXP3qD2H2u4ZpGohm1lAkLFOPAx
xSSFtKThjQGsJ3b7TqXsKjq0H7umsurhfkStQIHZokhAlsPGt7RjPfY/ercHjktBAWEshTD7k3UH
7TeX4m9D9WGiCuEZ9TuVtTdB3vCiVmWKSQfWZF0CVb+wVSXDoKQxq9pGpIocFDvCmOmqGwg3vhBj
xlI+jdnsUx7pqZKoasmo6iY+BZSCQoqfueOxb16NgbgsPTVO8G7JLEsgRwo/7FbYlgzsJRazmENi
HcneUWt7PxEFbzKvW7v9mG7RZpc7oyMmonJTdh81dWlffy97ZM6uqgj1qjZUZD5hqC3JgF3FItcI
6NxoPnwTvSDIuTq5k6WRWDOCg4lUHASLRnyhqh6lqcpUpGpUpapWwQI5j5kZo8Wrv3Q36btUFSlv
ZarOFVHwwsRxpPaM059KmFQ1MYcc0iFcDYKVHiUzt1GRjPVYbSBEX2PKas4CcbSxHYpPGwI2UMpx
wP9JIW5WFTmd0pygRDeoWt1QQ/LQ5+XsEfmbUapy5XAKvGgfCbVOoeCXqsofZovnXtUCbVUVTCgP
jpQJregRnIhB6bCa2gfcJ4fWdtbYr5Y19AIHGf1CVYKHMY8uod45q3lTvzpCxyur2awMQ5M8RVW3
bGwcjTQ7S1XRjK3gM2+6bcvWRvTJvqupUYIl3EZ2TJfGSN5RKtImIH24oWBaUzh9diih9qqW2lFU
ReoCtZIyq1D1VpvCa08BFlCMZnZH6l3vYR6fET3hgk0Ie6rzXVqw/YYo+wCZnHiXrkOKMizdFs5v
mlDdMiwscnhHspNMrnFHeh8vlQNOi+NdlTTvIpqjFTi5M3Z+Y0ukAWy2an6j+7kiDkdfBSTVWRBP
3ZBNQ6lX19wgq8xt/H5pNW3CpjzEopCBLBti59iQfUwWlRMSWiMzuisJGbptmG/iwU0WI80WTjqu
Kx/EGFR6D/wWkYQ2u/qF54/idE47+c2Yy+c2G/eeTinay79n5Jq4jqx2phcf/NH6lBmMogzf1IQw
mdoLyUw0wNdmH5AuhOS3SO14b0hQzTZw9rXZjHJLCgXtBgEKp5vqByxA29gkp10oilzbeP0O39HW
76cHdruvwqUpZnKxrdykohUkjGGjB/26bodNOEVXBNrl0uq1fSMs+9CkNH3j2iuXUx6eSuADa8AX
UCPtaR/ftwZZ55MDlv6YRv874xCk0DAkgK1jpPdTg+jXKbK4Qvtr4qTjaszoAqRav7btma5kQBF3
FgxyQ1UsCqDYMR+xL/35TILfuWv19OxEBokyMSta1x6eqhjUNRwgmkLMR7t0qjBRCkEjClBWx3De
22J8l01uLKsw1B4pClvbqYrJGfXD5z4J5nOWswwKR/dKlIXzGqczg65W/eiGcYPAgLMCZyed4fpn
44j02ChUtCTmJmySL6IMpmOZ0p1OM7wbZnvWQgjKBeP60utc6zioLlutgn/pLufo6H8UnnFBquU+
6CnWzDCaNFzJWfHGPEnKu6WnsE2zbDX1YuVirSD40jHRShBm4rv9Zq7c5sRxJmUHAWDRk1/s5hMQ
vDaPr6Gl4/SjT+UkTrOTejNtWCujZLUcSiEGSZwo/m9tPAY/EC+sArP8Og1+dU2jxlyJNrUJWnK8
cxzbDAZw1IWjxyc2sadmTrND5Re3uPoZ+bQyS/CxMwKtxajDo9UTk6Y0kVFZBNuuoqNQUJ+Op6dZ
VmBCXYZWoBiUv4etm9eHMQerO2b2etCIutfPhZvuLdHhTjaThkmPuFjiBpm7olXZcIzqDmF3bTgP
cR48h+T0OthS1mFvYakE4f0gkuIQafmTNslrK026sAnEw8gKG4Y1UkVTUR2q1Hk2VJNonEmFqpKc
OMzCxJIKi38H92A8EbyxcISIVomb+q8p4yZsC/0NOTYxl144faUxXnZG+ZWkGBJjdZIXxETMpAk6
6cX0p2I31hb5Mb351QbMeiUV4Lmj2XiZs+EbMnksf4GIL3MbTLsJQQFZ6kTI5LU/PWd++AqK/lFy
nZ+d2vJ3WaoCDHHehMBY24hpXZs1cYA9F2+wLFzgx54q4EnnpGvOk8fOMZgSAp6KktyoIJi2zFnQ
jzSvIUCPQEuJnB0Wx7yqI7GVZcQmt8xfRyup11nEGYKW/L2RNKVQsjEuVg+zbYUXMxiMHeWJb1Hq
5Uc/hujuG1hLSmr4UR2mNzwS9D5a2V6yDqVD0zRy34XWvEDvyTqiJAZC663vGn6XRxZifIioeHS9
6YJv5OfsGm8ebNR97DcbTfrybHXJEYqHt5LUh7405NYvJd6VBdwiYqFFlDyZna78kvP4raDDvdCl
NmAWSsOTwazCOO9cQWV1Z4ogzmMfv3btNNC2VNDcqklPUcuEkzVhTOxzfOPaafchqAUswfVXVo02
DqLA2vmwx4OMdmaa+ocOrJ9nVNs6OTqSCZZjTY4qmfMDvV/8BNGlsPVvcRVdmh4FUzqmt6xxNy1m
AERIySNqpAExAOoC+KhrqEIHYowYy/Nua1Nt7mL3GKTGtgoizhN/FUYjPdzqRXeah8oyDwYi2Q2I
uHURoLoKv7AmIf63YE018r5hcpHjqi0nt/4oa3vtuWJZUXhfYAcbgPAKlOxzwNLIfxhd8yGOEE4m
9kducNXguLbWeM1WpqS6YlYOUV41GWidmUdrr3nuRXsD/LJLob4l0tjl09wt9enC5mLlVgEXsNfE
EJW5KlrK8nNZvmcFrSdTNXGTTr/FffljoHtBn6xutr0kIb2e+pM5OAoeKV5nnBcnV+SnsSu6bRzd
8N4PxCHyI6CxCIK76zMuMWwkv/zxfjMqbbrJv9/881nNzHs0LXP7y4P+vOf3x5cCF+wCa1V/mP3P
+71//on+xXD85em//PX+qGZK0OAy6JaUkvC88iMJopbCyz9uzaDXf/nbbw+JIyiCmOl4yt/Puz/m
/gozYAIo1P98sd9e9n9092CU9SZtoR6zOM8PsiU7OZ1LxttO3bz//vc997/R6QGqK+A0+1QDW60m
bfmfz73fuv8N2UJALXUZOMx5SAFoAQRO8v3+ivcfpSljeszqn8EmyWMYksGvZPTFclsgFNZ987Nu
qnqNQa84dDIsDz7IO/yK5tcQzc5eTvNfbxFB4F+3BMIiWWNa0iYuvnIw8kOQj/nhfgv/MrdESBp8
aQkYkRYtQ/XDLoJ4M8jm7f5P5Y0QS0E5dNGof1QrJQdFvQcNI/xKah2UyrGpDhEiMi4ED18PCqe4
OoS1Wx7ut+73m7PN/fc/3n+HHDHsep9pVz34l5e4//7L6/x9f9nOoyI8QAd0JbMTvstDH0f1IWmG
gzmHxXZyOz9dpOoAdL4REaBQed4SA5lSi/GVNqHG/YU6zPff77caLZSrYCbR7P63+w+7hmRqMcrD
4lBfh036xsqSARvlyZQ7+iD3Y3D/Eauj8fev98MEIcfM6HX1TaoCTThw9x/3+/7+9f4kO67+upci
GzPD/ff7PfcHJgZNR2FchEs7O4xgbmiju8ytfhM0qjXo0xeb40UyWKShtSc3zc9DLR5s4xvdsV0x
y1Pt8hUVxt70/G3YTjv2kqAk2MqkUC8Ca1Uwv07FmQn8QsOEIcC4Gn27a4ryUXfMYxG/eqm+SnWc
YFp5qKJwX4HXSJ50zTw28bRDR7t1gYGAN951TrPpsKdSvN02+rDBkVSnm6Zgq1HJNcPgQ2PXK9L5
wuJnC6M+t5XWwlw5Dp9uGOgxIxsJM/VFbpEHberU2GBRYoZFWxc8mNa0In0usddZMy1zQLqEI2rj
ltauwEjYhwg8tC9dU7/bgfMkyTPQEfWx5cV3f7J6D1h5u6XAsFKac9fOj2VQHSFQE8aatI9dz0LQ
arapbu+9POFDsIMpyO+0CTNtj4Pl7GYBGNw1d6Xtn9x23LmduRMJ1M98uvXCfh/i6DQ33ywMpWkY
nQwzpZya0Cef2RGMR9naXN9UQCubxsKwLjz71E/dzpjMHYG9LFRxJXcpEb1MudlFAv1IyT0w0qs+
oLBpS9YB3pV0lheZl08+ouAqAmOvsPYdWH3WweeUwHX1AezxlTi90s12sx6c+tHbl/nwI82MZ6wD
L02gPxSx/mjiyG4gGGPjJTKc1mfRHQvL+hzDcK+34TFLe/5fPFR+f67iHmkR0b2e8diDdi+j/djV
xHpwTlJ59aw1HuglIae5T2g2PabziCjN6bJThuAp08xt5dVLOqw72aNhsbqD11WvYT8eS5STro6S
x4i3pr/wp/FSu2Q+JoQa5KBPbeCowfgkzOqS6vPB8LMD7MxzMPKv2/B83/wu3ZasAgrXO2jOW1RM
NPjMte0LWk7OptO9o4VWM3VbokKrLflWxKZNR3Y858l60WS6i33z2IX6Y53OD31Cvm3o8mHNdQd0
uvgWof9IJmfd6KDtehC788od+WJ0cs+mbUCUIF7fQ+94J8cvzo2VQbc392S4n1MfkrF3Q1v2IGD1
uqG3tVLKDW38pc+iNyJMPZ2hhubavrfNYwrNvyqbU02qne+9F5q14hqkI2XXA8rW+dAM1AI0oCco
Wp12BzX7WlJeT/tXe/wwJ6SZbXfCr7eNRnMTVQw+IHPDCfwJdqG6fdQLcKVx/L2MrYssmO4w+nTi
BbXtXh98LgOWmuN0dFR1j7CJwaJCYR/1wbsmfb9OXQlvPPyKtf3i8AqUDw688rszZld21AtrHE6C
KiCLF7qv85PW+ofUTi6eimhLwidZ6xvSM3dVs5fU6U3wqI5BYmvTveqVDyvSu86VfUggq1coTDuv
ecIq/gy4czcPiGDrHSjAtVsxWhX47IuSTWn/GE3pJS2Gb170c+6MY1KXTwayYDrlHNqdxsnnzuFT
1Mt3JN5Hk2wUAzd31Zm8gv4a2+Z7Zo47PdYB0s7LBr1jY5TXTBcvdTQ9lYnzFuTFe0JgLpFYO3jv
b7pMt5Qtl1KhdLpy33jjkTywXQaHuh8pOSLc8DuM1SWtpmHhCfqs8tXPuxf2DTujEts09rHUnkj8
2kd+eerQ30ovvIrO2bfUQuzmVNBTpye/Kcj/xP59CCpG98S+pVr3aOasSefTKDjEevFSsTlIqcAE
zvyocYhLkzNJMx49kqCEEe6Kyl1NXG+ZFe1ggp5jrXuCZrYGlbewrGQV1emlHd0HV4I2C6xH7OKv
MOxutl8svLDYlTNue83YCY2M51S7OWm6QJx7ronksc1oNROLAZhin6JHqSx9IwThJBai2kks3aun
R7uyiw6lNj7WkaQwahAnFF7jwr+4hbmbM3yb5ESTqLrqHQg/8VpPUNrPI6ZTCcvIv/QiPidDSpPU
2ZI3Co0uPg9Dcpxs90HTihcrgqKfZ/bGM48lCSow11fR1apfATmtWpeNHspauBkb2wx3QmQ7fS53
hRWcsvFda+RuyJ9qQUyB6W+FJCTa1Df3U9xKX6c4esgqBAGkEoEY5pTErtYzyrRrV+JXMLrNrE9n
g7NASDJkk3nltO/Cj25Yv4npI9YPTkw2F9cylnsLAdLgoKLQ2n33nGTODsUFNg/GzVLDTgH2a13m
3XFon/N+OAK2vWLdPrsgZMqg26XltKyEvuyc9mBk7MtlfsrIEErT+IACYZ104osT2J92mH5xI+8g
2mKvj+jwPCSrpHxRK7vOcfmSUFFMfXuj+zXJA9vAhIZ00x0yAwRJvU/+h9e8DOlDLehILp1h7VSn
OYQ21n2tg403YPrnMiLYOFu4lvlQBFeHIPHWMB5Q3F/ToHyq2+wWj+G+RI4gOnNlJBdrWAZWBT8j
YhmvKq4yeqn88q2sBFCCaCki84Rd/uD42tGckrPPeDIpAiNl4bNNTkpZeGsATdtBi6AqYDWZGRHE
vImckjNZLuPYXPOOPbv66s/FQ1gTK5zF2yKlhKhtTHfcC1YTYut05Sl2nHW3Lzx3XYdQ4EEuuP0V
7grTEktMaM2u9R/sndeS3EiWbb8IZRAO9TgRASBkav0CSyooh9b4+ruQ0zVdzOYUp+ftmo1ZGY1M
ZhEZEYD78XP2Xju5NsVdA9Z4cdpdVWaezEQgJt0bdenFSrGb2unAeWxvqUwWzF0t6FzGrPpdfsZL
ITMzmLMj/vdDOVR3Btk1US5vhHMPXvR76l6LzoQDpR4FfHKnwVpdbfVq8kL5Mk8IpGMkQ3kTOPFI
PtV0ojE95zMLMJQW6ziRbNuF+qHo50vVCDRQ1Wsb1u+cmqU4TkRXmRgpyL0OW7Dw6xo+e4CYt6Hb
+dYQHWMI7HPNFl8r75wmvcS+zWTrg5Q79FVBH3zysdxJDZo8sRkhpRvidaKt4qDGemSSAFUIyq/o
0Mcsdj34L70iQwq6e/HFiQqUAnDF6Z5jlwVnkOG+bwIdGb3rhCRHLje6b6Bmr8xbq1VPNjOa0gwP
UDrYijg4R6Uf5UFotzeopE8TAlZlnr4i/7yzlPKwaE9p1hznWAuyfn5IrOVsOTRm6WNaqbXFinuK
lezYgGjSDPOAUtMzFpvB8OLRAaPNfBUu4iy656KrzrYRsR4R896PniQWTnBEmulyh8p0KNkaG6jA
bEI2qfZFTRe7CbdRYjLFwePQXY/wiDVR+ko875lioBcLA9LRAt3Kd0Jh+c7up5xQLiU8qFFxkTXF
d9zsaDg99qIJzLAgAQuYfMnTHz8uZXc9ieplUuN7J8SKZcU+0z1SSQi37t8I2doNYvQ6Djw1+yLx
YEo4H8148UitJKaRSpmVAzLqAbDkY0MCECQZ7A0VFw735YtGPKQIo70u7MAyftDN2xlqfp7T+GSk
813cVf4STWf+QUYp0VElso2lNCsyts8xaHNGgk2AdXOrDK0fl1Ew2eVuBInWTczMMC3FsU4WR+Zx
lxEaXdFTW7wcuCLhQ37d30h6+TnhKAUSLHAiJ9VpT5kzguEhxrsj8hmfcVapnqGZlPJkPwkCSqP6
sWQzmhYvaYdAQUBpdSR/FYtnpNOusjPuJOucTslJ7xhXwawbYax3rT+oiOUX5EptfD9NI8pH9qgW
b9xINEpZbeA23CiPMuWM4iCYzlXa1n3Qm0ygDGr89sDyTbM3RGxtoD8/dqWyQWEdLIZK0gCguqne
9bzwYrWIrAEp5WumV56BP892TmaboINVPSAxXmiSrQVPPTY91uMjnUp/Yr4myDOy+AGJADhqI3Fj
qFAW4tbckPAUzW8N7ZyIxV9fNvJDBg/lQardMf+ejLkfttehi+VCN4K2CyqYwcJu9jHg+1iLX0oo
YmGlXtcOZQPFLdlFW5NTI1wRr151jQO1ejv5k9Z5+AR4HdLX5ofJJuJLZxaEiHNomaOlyrnPOeA0
vAjsJ8Cndr0tvbmWgXAvM+JqQb2osT6HYrm2VZD8WRMY0j6HcxtIE1n39AVc01PWu0e1aZ6r/KZf
j0cqmnsK+L6jr+32x1Cdr0dS7SaLzLxJXJcivY4S68Yi7xTwDg4OHqA0vZSA782p2oFMZmlvT8Iw
3hQkcNampn/eaEYQmgTc41NQXCNg4ryZsEEZA0VUbAXZuC5j1o4O/z511AuqG3oaBOUpVEkQPgUr
YJFauxRu0DzHPjUK8RYnrSm9oU4u4EzIdxiQQmqMBSyvrIegdduAI1BMqPSgN0Eluj0BP0dCdIPJ
1clMhYYSRUEko8DRJw4u1h29gD05oOxqcL9Zmo14fhC18DVNRZ0u/R4ZUAEgOx/fQgxLGTkpmYVn
HUyNZVyNLL+FcukXqEPyzdGJhmfDWnqBz27eJiQ7NBZdGd3YC2x3SVH6aUUHtZm89cNDmYrEbCT3
YvSrCkki/7K9tneGnmgEerTKTVTpB0EySEZyaNWrPozyQKPSD8cwDD6aP5it0m3VMkIsyaRgLyc+
+ogIMVW9j99+/BKvXywssqacxsg2U5lBsVvynO//+CukCOv4IVQWz8qtir1bJcBEkPGyKSJiDuYR
2NDaNvnUDfnn137VRUmG+L0lxBq+FNkUGcP6XTi1KkO57K3R9QzuEN2h/2qg1fTlt5gXZt4QWkna
jFEL1mrQtsIflN4O/rPDJsAUkCSx/jT4uS5pWTocm/7s+Xx8fQBI6Vt2QUpeqXhwfibGSuZVN+c8
1w3+0qrLx5cIMjMxqBVReENqPUa4VFylHl7i0nUOUGUB4cghvzXM7ikvQ4XGDiWRUantc1qdKNvC
8zLazqZXElwIIYnXuTU0L9DJuDGjwj5+/DFmeJRhOHmq+ym/tDHGNPpWzUucukgcaykPH9/WRSKw
pjAQFfE8U9z3mFevOVhr18vYvZLy7OwUqWWHNnTSIKeG8iemUC/2YgFScw4xp8FrQI/Jo2JEO7sy
l73d6qUnNfRdhHAjmuNs0RiKcZe1knrFSnaAI/E3A07dWlqYnKt0OKDCHu9VMAI3Mqq+JMXI/GZx
eSjyMQ6MXExscVcA8zOfbmMWaHQpIFYR1cIrvNXq/B5wkeE1tAh0S/OzaVIejLn7ro9ze4k1vJq5
CbRYC8NXaWPERQz4NEpHJcdCW05TPmCE1TL0zhxXO63adZjbeiGoU7GxWrxuFj6TBmeMP0nLvmbz
0xoqHrnMqs7kQinRsYS7G51nEHstSTKHoQjoFBScd9ZOKcpnL9QYnl47DloEEL4mA25/Hs9mgdSc
Mw4YwN1I86NagxkVth7BguHqARayYCz1+8WafdVWj67aMb/kdQ/mQS2Xm6wqVjvGYW4uxNcxnUlP
S03U2irLSRdP9Nhe8tIn9YuMM6Z+kITX5aqq66NMb2VYMjhOscERJyaLnRy4F1zFLwfyEmV/0BSg
aO6ydSDTq82+JTdw0VtI1JQrwLmwI/VFgRweyckS+5mNva6N9wqdmwQg6qI25NCEW5q1tALnfT60
gf3d4jTObAXR+FPI8w2D/saBxlYspWfnDZ5EuSsz17cSKF8NSB2V3CElOUygdntk3WX0Jjr8kjBV
N9D89oCYt+0aSZv7LYa5bFu8QQ+DFVilb4ZxQ5PDfM3DV+SrFn7ELjnO7KrqwaoNTIinSKMLCPxw
xAylVI+afqqMS4iXLQLrOXvTmjXG6hT7IqfJ5oM399UH/MNp/NBYN/wsvA1t9ji5L3rzwIaIlzeG
TZEq1Xbu77s1rFZ7SZNVwYKhM8ISY9l+N5ebcP7GhHUrCZ3VxTu/0x6ppSVJbCDUxKNuHoHXIiN/
NnmujkkZ76sFi57qnAudJPrSRh1k4Y7cVQCQF5IgBUiAeeoOUyW+TM58pG/9gwMV9npHOyM3fZRX
o+GcTaEEWXU9Tim82u6FGon+Ci3GGmUj6oo2fOyIlGKP6VxnYzc3M7Kgjggokb9V0Ovk3hzLrShf
PsydlPlxlvCmGqudjFOgWL3zBspgbd+lRKAyvUJp1thcpaRVCw5y56T9baYtTFiNi5W/RCT+sPjf
CPtNpVYph1PWtpwMRrKVsi0YN0zMJKcl9oMz68jzm5OzTEfHqm/nIgmW2N7jxcN8QDRtSVfWEYeS
6bs6Y1c0jQvYuQdRGhy4pUfkQiAX9TbSx73ankrhBkumHhZuf/xtBzd3n6HQ0XSdThh+L1Dm9g0E
wW5nEWnuEuhjQ9QD6Z9UO5aZTOxTSj4sx/E+QSPDDD1fOF2DKlzuh/5LpQcLCSLN08BiGt2uj7am
B9Ig4MkZ8d38iNUHhOCR5m6qK1u5CsW0WfIrSUggYv6vVrYd76tpq4yeIBdKO3TGiVSgEqSWfEyc
Vyd9HbLvKc9Hq+peRQ67YZrXhcMzM6/Ox2iPrXZ1jWRYP6vdrA0PMzV62smt7B+NYTwmLQ+uGvoI
ufyh05mSCEiJ1820kOjjnEkSrKgwBiX02yQJ1laDIsyXvFA8ENYoNNDVVr1nvpqA8LAYhinCJIUs
Y+sS6d0lHJ2DapfXblK/YwVVHzW7eUONyXy0vars5crA9FoK9US3pmC3GPrmvsG4aYxKwPEDk1ax
qydqOyJgm8zkbk6verQMA3oE5v5kk5Jdn1R+79xJIojIZivb4UYwiR/sx2rWdxngit7qIiJ05zWi
zb0D794ebZsIsQUh9LtNC7Z18v2KnuSQp48Y6XLznPe0lnNrEVQCtvzq2mfcJVDxKwdG4voNo0b1
NJXipORYtFiGabbKi7tY+leNKAIS9hSNUXFDsGuJ+TtDZPbiZO7x4zusGjlO44rqvsRHhC9ZBbMv
pH3Ke8RYth5VRzmQLtsxpeOIHmJKbEP7oYZHe2W48701JleSQM87t2nJ0IBIw3i+ql/LLjzMxFU8
0CyXl0hVWXcGo37NZF9tQRVoZ7LEImKr1GCY7eo17up7aFx9YEvnawEU9i7qTOWWxi3MjeJQzrHK
Ha3I+yYt5H3SntQpru8+vmKqRudNmqN6H38nB8s5VzK6UdlRMIHWx9ke3EuhS44F6+84qLmX1sK2
NivmOxOoLz1leefLJa3WVX/9VUWydGpnOwlSJ3lwFERgmxDKxNFZf/n4XaRkV4ZZu/teKcaJ3Xz4
AYSD6WRqGUfInO1W4C7flkb5vSpows2qgtzU0M/V+svH72bMbRsZydI3CQHn7E92eNs1ZG80uAWn
xL1wX9BZEMN8pMhlKVu6IcerSXp6JfOJyQDDgnaa7+w+EoeMwf/2w31YhNHARqMElHbNw8eXKAAP
Qzo112l6qtIKTIFhSxoGQEg+/qgrmuvDhsXtt/5tlXQP/6cO/5/wnmFq/ffi8P9o+i8/4Z757n/o
wi33D2clWBEEpJtr6ga+gn/owm31D9VaoyFwA6sCVCni7z914fofZClBf7JMQwXtsyLz/tSF638I
TXPAEwhwZqbuGv+OLpwn9yevi8OlcboQpWSQvgDl8bNBI1zszMH3yg0TXtokcKg0F7HsBrvYmkmy
G0d5u2pwZ5eOUloFDRzjKLrP6A2NGRWPc0f/btchS9t0k3OlJugqKVacNsLHRyWlbZyOYwREPLz+
l+bVVCLme4IyQcNOlS/413pl34/9IScnBLGZQYeAg2TWrmt5fVtZ/aNQCO8iq3IkarxG/yTi6FaD
Gb/UCIgSY1tMGtIHHV5Q5AF13qBG39bRHaA1nKJvxLxQgpwsBNFIwNTpoQOLq7rQjlM0uaUv4zVd
kSgw6xsbjj/r2F+LrdY/R5grCbNFrrrVImWj9l5aXmDMBlX3XHNEiIdpl4A8qNWjRjYMp6Iii3dT
F54MpTt3BVGkPSVbqdHZR6lZY+6OVqMaYiDlta8gSpQvIDyY8q60gtKrCYA1s2hLfgKb6VOdYKs2
0v2quRbZe1/4U8Gxrsbm9tTKp6q+SUpEg/eJ+6NykQSPzkabnxEX7SA5bPLka2Hl9Hsf7fm6Yp5W
Po3TI6icjVLeZPkJRe4mlc+WoI5pvay6Hdh91ZnCSpynGZsTe10U73OUf2b42ubqTtZMp/gcIyIt
wQ9fQtxeAvtaFBOzFJM2X77hS34Ml4G6oyIkjqEB4cBOY/rasulqhZTIqwUISDx/WebvWfk6DS/0
Wam0QT01SNqLYW+qN4ld+iHg7pmuonEzae80gYZEf1FwHoecakA6ymgmlhyMkEQWDNS7PRomk/Z6
RILiUt3hJzZHdsSu7DipzB6ibmcj+uSsK9UeWKWniAVRMgZZKz1XRJim0AuqOvJl+OIkj0hR6EB2
MUGzCeWgcaTLB9/RJCnE5ByMiPdI1lKEq5YjWVPscsu4M93lWxrRfLANYNA0TMPylg+Sz2w/o3cO
i4EZyK0hsbCC+qiiuqC8FWAyJuYH1RzICG27XY+3ZqbdGSaCe/N7McENyoltZ8YNvDdy3WfDsjlT
kEMfMbFrmdI8C4hMc5+8Re4N54vN3MIx0XJqcYuiF1SepGkH0KdEaBsb4eOiMcnUXXTZ5kZ3rqAu
5YmzrWZ5HY3jpeOe61L00Os2TSAOEapTuNcbjj+VHTOGWV38ylbvw61a8T12/zK3/auhZW8zZ6va
tDmgXQsdYBUVcBhtRloOCfVt296h0TogiiOrwhXbGVtcXnlLhlOaJfJd5I8c23einbiRpsIX9ENg
1SBdPUVdCNhG3+pZ8yBd6u3uTV1Antjj47LYzzU+QFuCEq5jF27Ete0+LUIC7WIwzsLkMp1zx6tV
KmzO8qxx0OB+LdXiFBa0N/UaiYc28Fg4DefmIaf9DCIis+9ItoP+Tn5mbOMTCWFHdIS83um83Z2C
s7E96MSsZWHiLctabFVXXTduWgRwlWS0AQxa3yvmQZv057LmJGRDkCrp6MpyOsT961+2m184Fn8m
QP5jEbdoq0OPJc7mMx40tqKC3iTS0rH1bY0sjwHdzM3fX+MTp/fPi5DeCWES/wOGpJ9ckYldYDzB
p7xrPc0Xj/kt0mLjS9jviArZso5sxh1ua960x/waHS9effp+v7Fm/oy6+9efYXXp/cWZade1G0Li
tneaih41xtAAAvp3wZMfXr5SzlFZrNEO/3qVTwTUXPYLQneuouynr2FQ+YS8BwTLdp7mNYHcqnd/
/9ZqP2Mu//WCn+yZsjfz0rV5a8ftCG/BE9vKjzwAOhysA5wuN9JrLtr36vI71qv+c9rDf17ZUVXd
XhNMHfIKf35D58oaVGfqeEPrHc1JL/LIOHY969ypG/ms9T5Ns63q6zvmT8YmU5GW7trK+/vX/8tb
a00sXAsaAeX2062lcvbWuqZnYrfjYLpdlVO76bl/jH3ky9ZZebSD9SdQmX4c+r0kEvnCzvObH2J1
cH7+1P/6Q3x6K/o8tRZaf/bO3BALv2u37eP8mHAMfY539D/vuz3zAwKtN2TW7OvnfNlV3xmg/5us
3z8/kn++GZ/uvorTzpQUTEMGP9q32+wWlBd4Ay5LiEK+ASb39y/8E9P1Xy/46e5zjbGBAMQFu529
4YVvoBrumYQHZAYG7W94ydqv1irqWs21DZ2wg89GWlD/TmJH+nqvi2P7I/7GMHdn3sX+ahEKLD/z
43rzuyy/X71GqHc6d9fKVYWZ/vN9HrYOKW028JpxO+yqm8KniOHz1LbTlX76Hbb2F6sUFzNZJ01T
NcXH4/6XVYqskHIkLYo7SV0Yh/1wydv5+8/sd1f49JHRi+ohM3IFd3rOlsEf49T/X1wBPwBZcbxv
/7Lah2JAliQ1FtlpwitHNjbe5r+/xCcw+MeNh13+n9f49MSZTdhlMWy+nYat8JB7qZ88dvvYz4Ml
MG7xxmy775wj/jc3/E/X/fSEjbO7NGHMdUkU3+Dh3AIePCF/8On0X353M2i/WGJ/utqnz4ooqQ4A
J3KEFbaubSLP9Uzuc3Xv/GYZXd+uTwvYTxfiPPnXzVHDMT7GJReyFQaYrjfH1TmN4ktO1P1vPjn9
7y9lrq/5L3d4nsyOmUdcal0rV5w7GskdxW9gbn+/ZKxv0N+8LvPTs2s2Jo6kmVsR52XkqNedbt5U
SBmBzd9gNLzTEuU3i9QvHi/SGkk6tPT1v88I9FyWsrVJaNo56Gvq9onA4MffvIO/u8SnuwLmroKL
0eQeLIpvieXeZaFDySzf8VltZpmS/d5C1Fm8YjEvMoWCBw+UbCIl38l++M1y8quKhxds26ANaEm4
nxflCZUySiGH9QR02HH9QLO36BEz8Tb6hjLb7/d///J/UfD8dL313fnL/TPTTR5T7PK7UTsi3ovk
dI2VKXePsHV/h2f/3bU+FRdDbi81gWv4rg7Ew3jTjvGbX28jZiMnfJVgJ691X3p6dQx/80Bq6535
6c61tBUKDy/Ctmnl/PwynVwplhG42S4rSy9mIoiwdBdaWGvJndFFf68IRkLirojnEwea3+Wdrg/8
311+fYr/8i7H41yNEdT7HX7NfXJs9nagrVv6bz7MT/kVH+v4Ty/zExuj7ERfcgvTQ/pqBZCrNoW/
7PWb5MAo+Vx4if+PsvXfYlT8zwAU/7/lyq2L23/faNyWssy/JO9/JZWv/8efzUbrD4RXmgmmQVcd
lw/mv5qNjvYH9ZYAaKNTeekffcg/m43GH4ZDveJq/EcCysr0/zNcTvzBSc8idI5+Iwshgan/TreR
H+LnjYPiC3EouTWUFER1k373aettszZJSTXO0MiMWN/yIUFEmsYGMXK3cVU0ISA1VVMYkDpq3dr3
bTWMYq+HSmNekciG4MaOhmutqn8sC2JXe/iRdlOk3E6mC1Q0rwg4wg1jJT9yY9GQ+vTK7M+lZs93
wtXQJxoEZxc4J4pinTYlui79RVMrOg1tlM1eYXTd8FBAGFt2ulTr6Sknc4B4MiwYk/4+EPEttyRX
dcRupSoKlWqSJl1JE1PSqV8SYLBJoUXNXRMPUXuYFpKs8JgPofFlKNW++kESUDIEpkHa5mbEv8kE
Wxlm0OTuUEkv7An3vBsAPQuEjmlHF4J3YStpY6DfjfPR9FVDAayUE0PeelFJTu6GGeCgB8TDIpaN
F8uymcT3pQB9DryO4RIuqS1JsZPC9IGgLCaLgyUPsShsJuBDFSK9klEZbvupjlc1ud03vJNDoTY2
YoIsyb25WpA7t53somMqxzS9Sjt3Xp5KELNJ9FVtcwLWCiBZQMesxkXImCu3Zm2uwIypdOAOZ0X7
XoUmKYG4xgs2GQPmB3QOBdXEGzTDUdAvGcbwralge6mbqRXT7PdtEaYvYtYSeakbE19QJwQJZcVQ
LtVWtEaS7wE9tPoudgU5mUhIy+W5sYxU82ard8nKKjpFkxtEMOVSbFy1Xe7QJpCg52JZXR7whsLU
ULvBUAHulGbsFWIgKj0WeRMzyC4BvNdxZwCWdJYIt2VKyARIEMlPfyUZ8w2nXFNDeaJnUgOnnpde
DXpjUTLgPFE8YE2IWuEtEBMy/DJLKo6DFdPlE6KeHETIhiZ3S2fjoe/FMiMTSrHGbVTIPgdBQmBN
069guG1UZk9fXi3mHyP+M+ZU3RCaCPmJNIuP3Ch088Y2KTm6Ocu43BVma/FNGYo4r5WWi0Qk78Pe
6xXpWGci+hSg9VhstV1rZmZZbuJmHme6kUOv2udu7pBz4CCayGpfqiHDGZAm5erkmGNvjJtmfrdJ
5qq+aBUoyJ02DOiFFq3mbV9WWdOpbaswfI+U0i0flHBJU79zafF6RPppzz0MsP4lbjUdSEuyymZu
zUV10q8zuE3ibtsRxOE8umCZi4iN+zC2y2ieEOlwNp8Vt1zlsSSprG5v2ryeZchF3mZOLGMgUEVo
3ijLpCTnEEf9sqmt0E0D1aoL5HJKriYgGDjq4151CkIB6XFqs7XTw6YHhLZMLklwfZ+XwOXa3rHa
fRKGyGkwboUZeOR2NnYk55rWsUcNPfpCKilSFhp76TPMgPnUZhXvHew7+RQxL9Y8hNQpyPHC7qEP
azZdadVxmvlkWcM0vC+5k5K6hkam9kgAUFZBqDP9cNBiijOWg4LbgxlhiP++I9lkDxwi5BnSXYDP
QaxxO3qqMRimP5T8zK96NjcMZhN6XUfVnhz1UNvkz71O00fEQY7Z+RSZWiihxEXcLWVRYfhMbKHW
X3rVmKKHvGucCteJcNp6t4x5gcRCTlrf3OULuLWvduM4D4AFZLVdCgumsDZpBrdtZT6HEtLtNqpE
Hh3awoJqr6HlXugBN+gie0tVbK/F1sZaWzEByWKB2VFtOgvuWBdOGzW3V3mnWd+5LDUFtx7eu60p
IiAbslPJcAZgrJ/yWJGjx7oFo1bLmOz0RRRD3qsG52ToenEOuwncEPNkgJq21L7FQsxfzKlZaXVW
NSDMjqcGE3473jci0oHchtNN6xoOIx3U0BGTrDFljEJ0Jzripc+M8FLLuKUdKAiYhNimw4GD1Ne1
BIvgYNmSyzFBVRaiJZ1UL9tsb6uLm+0XLEg2IjVdnXF3RdbqOjJ68qYhLq65cI5iVxgBxkQWeEZM
623MdQgCuRm7EhfJDO3vR1cnyvzYchN0EBLNViMhYSFMuuseHR2tuO5CYY/vulQ7Ta5VA9AZjzZP
0mYp9Yepdu5qW8BiHlj+KFTx4JHeSlImir6szdE6t5W6V4WS7KPSYtKeD52n9hHn8dJ86Qrzpq2c
oGi725S1EIAZN42iklE5QlXk8zBQZxZQF4V2znJ6ZVDLwAlFJB6V2hNp3PemNq9zKfl9TKbbemnp
rJENywfRfo8m5T2yrOvUYGfKiTmNVweR1qIn7ABYndWxEc9wZ2k7FtpwbCQ0yCEmh81AbmDWBtuK
RDtFZDJPB7hfxKXZ/Vi5JydlsKJ1GWMSbnDPnLroRTUjKC18JlWErR2ytX2UVe4Gml5Gtx2PKIqw
AhrFph+L/HrUrJiozlWzq8bVt8jEWR0rzBMlT4c3ZNY7EPDoHE8t4jIefv5lN9shKWcfUxeBwbDq
ruc4jtmoi6t5Yq7WZFGCXiixfEeaV1KG3TvlzIsyaxYiLgRuefagJDHB4nzWAQ8s5GczfnfLWrvG
mN4FoJ05EybIOxq7dH1QBPr3Lp2y6yUZf9gzohZXnaF3SgyKeXynL9iwrGlgsIfUKisLlL79NAew
skK4etU7ifbibo7H+EnJ+/zYxeh5SmJAX+ZOyU7I5sxAKTqxN4jf3CZa8WVuGgIhqv68KDVDAC0v
dgup44BMFUafDczNdlAvUsqzo+VXBBuM56IuU594z3qrlCTDu7MDswJ3v1VA4yU0wt3ORHbaJKZ7
7Oa72kjKbefipp0EjJQ+ueGtG8+Ce6ociXbt6+p7zpOwGbUK97Cz7xr51Cw6gTf1PsUes9FbCcEZ
mgPu3J2btWdmxOk20xs4SGZBmmZxk8VQsyL7q+jaQ6sOfmzASnDDyR+nySc4J9CBZr+nCpPJMY6+
ZSS4booppw8/tTkeTfdlcCeFe1pD6b9Y+B7LgMyYwLEjCL+qTkgqmh6WgTvq73sz0k/hUp3biBzg
EsnJZsaUMKHMlD1rKANV1LyoALZdjIg8VDIVO6HBIzxU1gLxPbcCjZhKn/wP90Eg0b0v47R9Rk8w
3EdGp34H/hXeJzP25e1kNISppiV4MC2cO3btQssee5TBe2lb6ELKlBwDZP/xyTUmgYSeEnVo+v69
H6rp0U6c7I5vkTdOhzytqMz4EndQVGMJHIuy2/le2WqyNyiy9sXsVleYjqOXoQvxBs5Zh4ecJEoL
nvdNV4Cfsea6Lq+oRTNS1HtNIxilQV6PZLR9KWNXQcMqdcfEw1vNjJFlyNg+0hfUemM6Lw2iReKm
DwV19JdcoSrdQjaADOVYSiQ90czDvTnHCSv/0NnzgcdwIIuil1YSQBAu0qMBj8x8I9TL7s5pp8F+
GltRvpIOYfXfHakmdlCXsiCft56jIiKXtGwUC6y/S3yA7aCuS2TLJ13WlG8bPcscQkrmKWl36tir
t73aNxeA4CoGvqZjJ8BWCsS0IB+mXslUY9otZDjaaxTpUmmICQHHU5Av1JboVdu+G7ZN0/M2iEjW
kgpJ71xgNZwZNk4fal9KxXpOHTJhhD4hy7RccFVK21/TDPMUi/H0YvTdduBUseORnR7zqclOciyq
fdpiTyFglx14BN+VR1icTYutuES+dhhDNMVmmmpHFoQHaYv4bpqaGqXRbJySaDZZiNX00AzqoezV
F5KY1N1U68k2SVv0lsJ46hoT/HxlXet2eZ8jBH2L9ao5lsD4TxQQJWb7etxrivLdrTF9LtrwXq4p
tUM7eTlpFMc0SQgOsNTi2uxwFOUVg9eWR/YS607LdhonjHLliOJuxta7lIlPhZH/WFyCcVnEF2C4
CfYJCaWKk0Sv3VZLau5pQ8ReSrTxHScK1RtdrBeo/ltKR8Tmwq2IP7LJHUSCMKjKsY0oKTeqAbTI
nFrlYEF5ulDItUFRg/kXkcDWlII4Qtx31u0Q7nbjkA0h8KU/uIVankyCAijFMxnoRSUvjhUyLerG
b3Xnjh5cYXxARTgd3CJ3UJB1T6wMMS/M8eW6XYRTf5UL85tNkpQw3L0JrHqYwYrV2sqMMr5rs3iF
d3vfa/i69aRMSc4lXj0c3NcuJIc3qYD5LSXxGYQFi02R66862TaE9jCnF015tGzWmTEeltURNW+W
0Nor8EbJ8bhqlO6J2g/4VRvvmil6RC62D1soTn1nYVxBcKK3L6KgbEhV7ToU+hkO93unDYcCGgMg
E4gIGrAby43k0dTMbV1JNhZdKBsimAHNZuPVNGcPxdB/m9UWFcNYXai8Ls2sdhcbUtLGCEGuWZn4
4ZZAqJ3RGtkl1YuuW4cMbATEyMXwBmPFljvGyYxQ3sQt+MXEhHmmPnRREpAfPMJWRfBRuF0XEFiM
DUqUX+m11X7fARIP2Ua2tsUZEb+P6+NLheOdASnSIn5o2GDGZu6mN2MibRZu0CYbSR1Tq+YxiazH
roW0TGw3oOSyfwi7POCVwjE01Arzjw1VKcYr3LDEHiqEUt0y7ZoMLWzG7uBpTQjRitzJREmv3AEq
JqCNadsMqet1JcFQiTM8pWl/VrsGX6lL0558DN4n3PhJIx+arr5VsS8GZUmm1jwWuofW+CtRc3BE
HOMWK91Wm0A7pu7NINOjHrfXwiT6vcC3NhZJdFs1RuWnY9Ht9Yz1J9VxDJAL5dBhkZD/BBbLltBS
0Ok6lEOZ9/aZxrPFv5QQXaFa85m2Xk7QS7Egf8IOEsrkPOQOX4qBHvaKerX8P/bOrEduJMvSf6XQ
7yyQZjQuwPQA47vHHqGQQtILodDCnTQad/76+ZiZlS1FKhWoep156+qEgu500uzaved8R6H3mNuz
nCo+TUBYmJpBk4x2AC5IHVx7do/FnJbEi/GYC45oUQEAfnH8d6gu620lQZEHtL9rf7yCy3E9r4oX
zhSnTMbvlDvvgYAg1F7yj7QNrls1PxUDg9m8YW6zWEiPbcQbvGAn1jwNDDi196SXQiXIphEB/0JY
yUiVOrO8ALscSa/Gochy2o3VtZ5pGuRF9DjUE6CLsnrrWPqKuUZ47zo10teeP9mQjHJg4EYsRBzW
V7Zt6TN1XHNsnNFlw/EBIxAIj37JZKg6CaA8m3bQ7dZpXFXSc5jkQS1DrmnjlG25zUINBnkZTfTc
zHo4J3nnxAcFNgzFu9DRp450gB5Rv17UyQYRB1GxQhS6D5MGdcyQO+khTKPhwcoicekuJAwk0prZ
j5rpMQ14iaJ0/mbxox1nG1VyDALwtvTc6NBjqwzpNM0lUnBNllDsFt3Jx5RxUl5XfiscS110dDLO
nY3Yq/Cc/piInvdPpPBbAE56RHHGLge1Tc/hdEvqQHBpLThpkBYynegLfHa0KaJSoUsOM3mZlznW
amH1YNE9Ux+znJCNjfDpbZxDJyS0JkzDS5o3Y3iNGTg+V8WY80aFeWTOVRl1W2+R7a3dCvt2EVFI
oIk3pw+QQbFGF90ir5YUuzc3uDIA7Iw4NvFkk+ZNRXOEyhYT71W5hbPL6XTRKZidDT4RNO9MHPYm
7aZvSeRXe45VDkit2qF5KBexC3CLshz46L6t7F5Zy3yVOuUjCr3lUgsVvyvKkYgMN0tvY2O3bxwT
39fLcDmnwVthWkMOD+Xq7Bn3UKXRY5ItB35vTtKe/DRnozg0lpcidIqHzRSglymz+yhubvpOpiAd
2zu3Bxk9qeA8ZdgfpvIAQGlf+zgNvFZ9KTJ94XA2GIz1sZwUkq3JXCxJgT3Oq59Mmd1qp6r3QZDO
qJaIovHKFopfU/Yc97ABIOti3/O8A+zGfcFJdCd8jHgUp9d9GlDjexnUOfz7FJFb+ow18e39yZtR
PyI4t3y1twxBY6Dh5oMp6CiWEYZ8VyXQuesh3zkIxdklQ7QkdTRilePcAFN/xD2DkycXTnobcjK4
VZXIANlrvdJJKvCVxuXTuR4+Ka+qu10T9sXVmNCVK0vbvrFsN0MFNlwPIec0i24xt4X4sJwUFq+o
8VUlQOJg1OTZPo71PaC6CisbSrLJLU503ci1YFIoovat1J27dZYcJ7Hno3ax4KZ6LsBO7cmS4jk6
jx4Ancmz7sJueWrHhhiHKXokFxJ9mujeW8a6hWjTbTRdlm3raqxRtsDyU42Ued1NX/nsbFG5Hipu
ac0+1wPPs79mxaObwuJPrOgxnueHYs0ZLCvguKXPut7n1tnpxbMF+YhWcUyimPXJCYOPTioI1kiz
emcszsKAWyOCKGZvvoYpQ5JH8OTNOJbd9G1biBMN050RLT7L5cgECtijDbohMKelrbNzFDli6/vj
9ewm30Tc4jCZGDE2961S9yw79z4o5NhvvgHAvKjpAcSSAiQv59tG5NUxWziZzL75NuQBUU1yeMdv
u4M5wNYe7EXEdJLu8dMcZPfNDDfIrawzegWYd8nd0NVfdD1AVGLUnrYHNTantq5pzfLbErS6y2qC
xyaRbFsVU3GYB2ERixV1+2WSZ0EDn0Cuu1G4bwACGaCtLTPK3LsbK+uGTt21X4KDdtzyc27Z70Hu
3eYz9KI2ZKNWb1nz2x1UvAZGZtdt9Rg86d5siqCLt6IcbJqtvnfrcLzjNLJ6qSIkT22EQbaL7HM8
WC7IGTZY7fj6XdvRbgcCYzbaUCw2Gqc3TNdsuOjxxJGrcMpq+zIcqKiaaLogm/kQuBo7eoMzjt7J
4gSEXmMz3E4zVjTe/KdyVSXHlY4PYeyCIDEJ/G3GBKr+1GL6o6h8GwfyuGT1czGbG1piV3HRf07n
jgw9UTzmmdmbxd2bSd9mRt42RYoCup12NAhhuWZg/ZqPmYc9L4u2xUL3pew++aNC26xWAplI1gKu
PcoR3FfJOYqQ09suSZ58nT7WOVxBAgziU1Kbr/UQ0+LmIEg545AsxKivIkQWhOnz1EbPXa5QcSeP
soWG6wTZpRdPN2nLg7lWSnZ0lUT9FZ3z7VTiaJOFK/cCN9xeCf1YCexBU1WjCVXhBdHgBKetNYsA
Lof6rLqfcrKVQLrxr9WU7Ielv/Mj2h9C1HfpOB8qywq3dlocRKQfATK9c+tR7UXdLAcitL/42rOO
fVuisTPIv6EoPND9+VxZwfVILhfnNn8tOJfLNHKuTdAkm3HQ94puEZi3/oT0mZuq+nvsJjwddfzY
jcN7XlX8Wjo8Bo14DFJQS2RTbgxg0EPiLwN+/KodLxSkrue4A1ktli7Bp5N3qdg1Isj5SUp53Ue6
PXBbxAXTFFoCjIyoh2yABmGaf3aHwYFyHM3vA6Tp51k7FP1yRU14tJdJpjTLg1vPy7UsCFlJWo9m
gxsFDJnT3jnTx5quSs82n1O6Wd12bLSL0o8YjUPU29OHrijjU8PB/5LsO+eDMa75RFvleWhm2ir+
2nQZYMMlrmIXT1LyQ4YSfeec3hnw28RDWo/BIPFvshvXvirQ1Kf7eOz762Bs/BMH0VulV0JrP4vt
YiMJD0vV7Jt03DkW1iSgiCkMdd7SyGYZ8MiDskNeE7odw4YjwT25JuA2zBvmfjymfjAfvCqXd6mU
CJVVu+IzGvi8OdanuYECDpANHVkDNJGO7INVIwGvi4Z5f/A0l2AAgjz/6GX+c019vO2TXG2lHhpG
jdFTbJJdEdQtDCR7evZS//2cBNZ71dZHBklmDxLsVHb2Q+Q4z6aRXxIfqoIHjUT6dArcIX+ap5Xb
xLhklzUYxTWo8q3DlOOs1kPoZHE+Nyk/30TUKWrTRz/BhVcW3fsut65Qx922g3PTkbVHoFrrneK2
CLcVptKdx6a+MQkeTiuFAOFx0nIqfemH6Qn4Lwt9s7ynd3Fb+uZTYdtvUtUgde/rZ4y+9o0DiQg3
yhuo4VBfWzr3kyzOifTOkodumhu8ehM1TBnhylU0Kva9C1snJTV3lw/DfPSJXsc/r+/cuW6284Tp
IWSC9NE2a4sB2Bx4h1J9rZu0ugpk7xAbNDYQUkTyRuoxfQNWY7hQyPBxQI7TbdBFBd1e7YqvHg/y
jmEQXAZ6hdGmNd5K5GnCiuZwkr0ZGhHfOL1VX4JE4LyHP9FiAXWb4iuzOruCjBzZzyH+dgwoIfM/
ntZtUDTjnVckihZ2L/ZE3cXvYiuVV12QJGdnkTzzXjlpwCZO690ourJny6/du6VDgTqOJGRZmymH
rJwWk83rlMH+sCs+npALyvLUo4BKwHvTyKI7U6ddfy+mfqJJvzSdZo2QyDWriX7HprChUk2poc3Z
cILCpJV9M2HKJi4redXIloSxqQIiONT+haxncYL6Vn4To4wvB2du7iMSytUmSXNM04VTufp6HrAF
KDchNYWot3O+VM05lMl44RDXQJRgaL+lcYa3hRXQeS/z3gZXaby1+VTddKK2YHcN4ymSMAsd15jL
2mFW1uL0B4UblgATtfYOJRzjOws2N/mHqhPdlrvUvy1lLd9565mrDTQ3dJAcFqqlo4FgqfRmGDWE
wL7r92PgpZc0r+zDiHWfjrgc9CFYKHtzu80AJjidt0kakRHBHbCnp36OSVyT2hxZeA0wfZcjnJnR
vWzmRH4rVVwLBFKdLLduF+Z7B9e/x1ShCOsHp2jxL8W8QJjsKMXo9rx1mNfA1YnH9KMz2Mm7WkEt
JI/L0zuGp3SE8nH5EjNx3fVNIe+rtbFbOkT0BrnMnpKCAWcTZvZ1Vk4ttWwQUKO46lZk/nhnPMzw
u0Kvjkybztdh7qd4n7fKsPQF6mE2t1ZAnwT5v2gNo/owmIkwyH1ool0bn0gzI8KwIKEtqujXbVAu
wEpjFlk8qKZRUFjIjUwgawzVVyeSzpcIM8PFHPv5V1d6Ubobqqj9GNGJeDfIvPZwvDRYW4YlDa41
LDZgEM1CMgF0hY9VYtewBaO8U5feHFot3vPQTAQpZrzLfAAODZth9NqBblFJIT5rYhKo78B6bUJ/
kNHeIbyWVi3HocK7i/2EtcCDt44huyYHAyNU5PjnGR80Ucm0C7WbD9zFRKSXCiL724CzOslubiHR
U1RsOIipo5ao7ngOvYPf/zYPBlf0lhTcLj8WfQ9JRsuwK3YFMFu9aVVFSl5qKsb1eThShpqZCR/E
VEW0d9z4QXxSYi4unClIsGu4Q/dMA7bNd0jtmNL0XdiF9HBF8x7lCjtMqmJQX5EuCOTpRCyDiyKA
GZ06bH+71B+OdIB9HMEz8WMPCFHWpynRYtyVco1SoZ9ROV/qymJCSewJKy3eV6J147Kni6pil6Ms
/xHthvTM2oaKFirKPpJEdDkuG/SurXrX22d2UJWXCVsuyR2WKptrEFpBek0wU+R8UiovFKFA/TRd
t7mqPrRZTxpGpEXBbMTpnXmGequIn0OqUTZTVzNoicKvAhb3t8ijptgsdAlb8gkmaAPJQEZDS7OI
vE80EFsrqBd6JqhFyIRru4C0Yrurhl0bxXm9FyM9pHMPHuKrawlGHDYsOsxgyfI2GmHnq0AzRg3d
hRWjy9PP5eT2eq+7sA/pIFQSNUgJ+PzBWeEEdt2V/WUvZPCZIcdMvGLi9xNhwxECHNuzAhtGCLkU
cTgs37p84tDv4TMCoRDV7L02HJJgn0yFwV5mM+fAQgWddwcCTl+54yymq2GVjBypvMmy4GiWcBjN
YLxf9nVLt4xnSMFSml0fyYMXRst0hU279t/4Q4RmdpzS8lbTz4j3Xoykgg5OH1LfTMMy7xUCCr0N
Mo5VR7rNdX5lOitUl31e6jsfTqIk5tq57NhmR05YRKG8yaj5zLXo44GCZrEEsh0v4jFk8DZalPUV
me1ysjWmIDoEeoMWCuEILkdWYsejUNg7QyXLw+BbzsSsvgF+WGWt9TnRti2JXbRyOh/OQDupjprs
y7T4SbTpvFpuA5XxRZs6uB+sGgEJSh1vtSTlidzyBNOGzFNU6YfSxg2O/Wuc3iANIrmGBlv2FjuG
CO7neCyeM7W0y3n0k6R5JE1VEWfpYX/KQLeC9yH2Po3eFZ4ABINXGmbZwF+ZGJjBe6HfRjwoZdBQ
lUS+riWQC9Y/owpvAxrUovXmJ8S92J3tYEx8OtUZBASfzNB31LqSjBLyQOJ7rxLLl7Hpo2VXigj5
TWely/s8Q2BKpEQFXwC3df/sNAuuo7RM6Bl2o+9Cao+L4RvjzwyWZMJf3GsAcqSDElP2bhElYIvJ
b9hMNd0M/ErpYE1fbaZIzSFGXeMf7XCISaRJAs/nBUvwbFdhlsUXhcjmb26J2uEsTUEELvFDQ7gp
5mmpLn27rvBvjhotVaUytzgMYZfgcCwz8W5wR3c+Nhhy570vVPQJonHTf1SINNoLbWUCWH6mCCAF
AjkS3EO5Q8PYKi0ivxcyDz2eGbkJB799qAZj32A9h7GWxlaFVXU2dY8VEJD+nsWcIzVyleJEmIBz
YDX0tqk9DHqb5yJjEj5zLqTWK6W68pqpMUQ72EULvzMOXZZFw/LJcIMpRVf4DuN+ZvrVrs9cpvHg
28DmREPT9E/MMINPEYNG+qpOIT6LMrSeolxpeNczcfWgOTzBREDD+4H+Mhl1T8dDwk1V5KacoQfC
J85Gy9y6mSZkMU3bRTDDdoki7sh3VmdWWhgVXcgBYjciMWt3XRUDhxiWeiEv3fH6Geik1SVXMMYl
krJJ5RhE+Q+XpXFAYIG3z5lPB4S2bAPdjrfUdFN6gNaL0CsFRmAuiYOhS+boek29giaVXLW0R4BP
BF73uZzJZDhUTRTjCCpmzMMzg5TmOEtibI8JNQoAfrWMnzuenxVEYavgKNIcwVQSx5M+OlEePYdu
bC1HNFBlQMKrawDRDDZj3yVLQKQ0Zqqow/qkXiNsSo9OYTKY69U2kO9JDFQDO+C43Hb+IKZt0RZQ
JgzBQghNSFmKOUHXNvpeUXZQKKKMlUNmndueAf7JnvaXCdu9F/WEJJT8W/xldAXbLeCRDsIY2ZME
oU4FA8Gkpjm3dUWpU7gh8J3mtwBB174RfPd569etM8P3Ecoi1MktYl6mkr7TjeMD0ji6ISEC65Ii
4Bxi8sq8V2TqL5Xckmac7XjSV4JkNOc3G9l3emakk1Axy0RwqIoMb0PXOixN0hzc3tLQpZv8NDfH
7wS2d7+rpf9R9eUdJKSu/e//eqmhlqszDvkrVFoi2kLxQkPt0FKjNZ/LneuX9oMf0HWUTYMkNa/b
A23p6FDF7rzLuRHbUZGb8cp3XtXp32u4uT6EU6j9Srq49OQLCTnbTbLMZBPtuqZaDk6aDCcfeOne
tZPp66+/6s8u5dpENQY+OmD/pTZ3GSk8daLlzhGmuBE2B3ILwdwuj/Pg4deX+osyXrK8BeiREUZ6
yBvUC8l4nPJ2D7RcKTNmlLY9HUUwmg7Z3FFj2VdZ39L4yg0l0Mziq2nBb3rbs1+xk750zPApAjAK
NqF8+DzA2/0okKdaL0Gb03aMu1I85xSmw3bKiRnVTVHdtxzHlleu+JdH2Oe7IoXHUoVUm0S+H6/I
4ThKeSf5mjWBIHU2fEV8Y+8QAb9PjH0P+qD4tx8gqVxXSSD29A8D8cJkhbUvcZthVDvGMhVMSG61
LBAJ2f7QvfKu/OV2Bq6P7c0LpUeEqnRfeFrkgN5t7Dt0zE7WvE+mILsAHAgCIqaTUBdAzH/9FL30
0CBb5wHyBRCLAF9y+OKrNTLRmYorjgRBI7M9OVEI4IiO7YNXfrWfXMjHwcEjGwYsPi/vYTj1bDdT
jVDA2MMbNLHJzeTCdvv11/mLjwIGR0B3D0OcsF3fc9eH57v1rZ8Rx0+xm+2rUkmSBDJxzB2S9MYU
VIyhdbSNDdQDPsS7uYqjPUqOakN6brL1g2Q9EUzgqXy8er/+XOvP9sMS9OJjvfhZqzziyw4qIz8q
QfyRI0RY+hIShLZyOMmqu87jOLsrIrhyv77yX+476y0/K6+MhCorf7th390Q8DWC54wc9CKR1VUd
zeHdnNr+K1d5ue65AQt7ILBG8NRSOb/4fjb9ioIhm8PsHoWECdLptqbO2wQZsVP/3hfi/QskhlCQ
+iS+yt9SZr/7Qkaibuf0ntF2dpiULV4OnCqZtD++8iy9/E48qfgr2Dl8gbRLeS8Meq2N+qVtekhX
0yzMtYIF8eB6E7HdGC4pJ377Wv/fj/Nfjs2d/XtDzrktPrX/OH39ZL78Y/7H9eddXX0qvnxvz/nt
D/zuz/HlPwPfdx0E3hwZcJzxp39nAfFfhEvUK7uuwH+DRedPFJClxD9DyEF486Rg+xf8o3+5c5T8
J2UUS5IPxAcZFgbb//2/SOmNv9Z/VDbti//9faUj16/2/YuuUIdwpXVTZve3A/Vic+ri0AMlH+cX
gYVwsgo4unOOME1yIFfjvmUmsQ4oSRtDfGYlKHggqEvKA/vajyHLzda8Rlro3TQW7iZ0OCuU9uhA
FLma2VB3KWF4sBfLEz2pCxIukIH0v0ENOaAhLbNg5bgkKCpwoUuPsDIPj6Ofgs1exMogoQ82kJdS
RrDdUmghB6nqdENw0L7wCvhiNhKX1rNrEjXoPSihsLOrIqXvPjBvruvj4HSX+CM4JCKr2EUzDQQI
aOW2qAZONe3FbE0fcqs+6H5+tMRwAfdolWuFZzcgZgH7TbZxw7k/IFm1IQYSLuKdaZigVC8ZhTTw
a0mLDwsAy8NNUCa0bQnLsAe4QfD8UEimG9QNqB9i+YyLZgARZz+0mhw7e0KcUhg8c41Z8UWImGoB
BKfHLDgwyxtX7GNcRbusRGbAiZXGHNibadzxk8KGGanVnRGMO8QUx0NKUVfdVywSelPo6mNs2ivH
qx0Scm/oURGM0qDVcJzxOArnw0hMyaat1sx3dlL0DnyCti/7LWflfRqWNwESAnZwzlBr8N1kD2B5
tfhU2r462k1BplQMmtHENN855G07b3xvkeCU9rsyqomHe8zK5NTvp5bDWTWzlMdUdeh1ffBODNIQ
dC4ejtcBPrflMnqF9/3oJuUBM8VE68r1kq3LZHzl0sMO74mrs0uPSNLNpDXyqe5URgy5lfNeNGuu
Rmp/TuVTvQKFYug3rberU8Dav32lBAt7nRTbtCBbm4NiufVR9pJji+pCgisq/f1SguakDyrRrDJO
HRcLQ4r9Ifc5snrLGavQTWOs4+A2l3ntQptE4z137YNCGB8K+Sbobyqr2c00FyrUxzPdzeIpcKAE
pYahU45IoxAW+HP3Mw0UzLaaTiER53tU3yTXBt5FxDlVWPF+qD3CRv2T8pDY90j2l/ej7G6CqN9Y
zvI+pHTdxr3OUTwyEsrL4EYG6XFW47WK/XvgNukuQzlVGMYodH1Q7oebselumn4VqT8MKJP3Oi8+
Q5zm/BjdyAKCJ6o7w0ykpVfVL4RF+t2lZZfcFevo+4z+s2wXouNuP/xOH8p2OYjhTE5nZe0LmOI0
rDbMLxCwEuicoGPzsjdNFV+2vRbbeoTcQVl8mKsaLYZFvzldnOeOn9U37Vtlin2cL2u+EBPHiIgB
Mmx6UJVEDpOhCIZvZ/cVqBlDaM+yHMMou6gTdWpXmlMsGLQPGUHO452zZJ8YImoA+oxyldWJbTat
7KV2nbUS65CUYNMJJcgAVG4xURDqfSVDN9lA3EQOWJXW1m6bC5WzzunAXzYLyOitpTHuhcu3thl/
Ly//re3z/8XI9fVU+Pd76/8x8VfQfNUPbtf1n/zhdmX38xR1ciDRW0ofM+m/tlOL/ZSSB+qeVL7L
SWvdaf9wu1oCJyxmV8Eu67LfKvmd3VWpf3La54wUclL6Lcb939lQfzwOcSHXp4rnkPdjGa/jjtST
2k32kxID1k6YBcU+kIW6m9ccXPxAMm1fOaGsFcJ3e/f/XGzd07+rKDPZWDTOYo84qqn86g/A4/KF
NXOg+bubMelt4yG+z7KCba9fvuImw4fQkprREuJ6LFOHsFO35V1prWwzFASUD3rogViV0z4dnPCV
AvjHEuPPj/ny3MuUxpjACjwqiaXc22QX7UwXEzUiTH347in5o675vo5xf34n1HqHvrsTuJ9TJEWc
A+ciyt/5mAWijZdmzZtf//kfT0N/foOXxRGC2qgbl8Y7iEL0NwY7wDkvjbnRDvkMfdh+7RlVXfs5
NdCvL+j8zRXFiy+UehJo9eCqQykZR9o6F3TqXeZvqVwBrv5naOUf6BrHm9IhGEOPKA0kynByXMYa
n6ZsEPaYuwGpzCFo3A/xYg8k/A3F6dcf8O8+34tycWoUgtHGXnWEpXtPo/mWIdLbpDWHpBv1Sc9J
vnXh4f36ai9QPn/+AL+Bhb77fV20DvVokQKizJTeQ2oaiB2zZiI6RHNIvPw5qO1ih3yyOydgD/a9
n+D9Bh+3xXNbvf31p/j5c/wX/3oR8bbl+Ef3qksyQipcSthzgm3U7LPF78zNry/z82f5L12/2FcO
bWoettKfKkLx8Ab4W46VBJb8+gI//R5KOvLHl6WrQrsfARYeGan0y0XW95AUsWoLuJ4UzKzJfy7c
P3kl18bF/3QQ/vWT0aT58SqQmgnVyFGa5uRRbzM7sTZRjPZl1DEs30wNJ3uo3Vcex7+5Z8H6///u
+ejHZpYkCqA8M/VIVJ6TX0MPX/6j1YUu6Y9/vWDlZoihCDy08+luTNLoo8xSe3rlZf/p7+HZ/ot3
KcqkpcskUoc4yryji8P2ZIRermr6Eq+0O8SPQKI/f43fULDf3SBd0pDDY+uRVKOqyyouksPQTy2Z
SVh+7YSmZFcR/yUGdK0tr9elRaDqvgnILsgMukxlefDVHZKTbHfCATta+ckKm+AwElDKVMToc1wP
4Ssf96c/J4fjFzdclr5El1Al+xpJ5CemKt2VPflj90pz629uuPfiaVmqoFO6d5K9hz84/0AiwYzV
eY6TanwXy6xU6j+70MuhhcdIpXPYFQ5x7s6PpQnFxxkm1Nnk3vTw69fsp99Fhd6LW0WjuVBYmLwD
jaDoMuKcdtnElARpPzS7/+gSL0k2nZ8w9MlRpM6R15+Xym8PksHFUa/mzF9f4uf7HUOIF+9AOmBn
t+w6PwetGzj+Ybb84QudRmHtJ9r4Ot8sXVaE+57g9ceSGsq8a/NkREpYB4hvu23QIM06hqFetsrS
AYQPD+HHjPFx6dJb+ArO25HTz2mMg16+gox6gfn6461ai8cfFwY/bEurWXrI+DOTwLqOsrukRRxW
hH2OhwANjhnId7VjPyXTrPbuJHCB8pWH6++u/rJGkCgB8UMJc6pCr3saprzn/4LQbyVof5U/RsdW
k6LuMG3Zpoz5L/1VtvrrH+znjx0zox+/eedWZTyb1idoodUaUGpJLyRuOo+QV63zVxbetWr+yx4C
U+9FJzMmQQzOQRef4n4NkhzlzCy9MvdDbJfHom5fq6TluvX95EIve7O1bhenN3iZhiAoo7uMnzrO
4Bin5B0ZB6QrBtIO480eEUu7oqelGJarNrIF3hgPdXILbYK+bvImI529OhinLccKS1+mEoi2QynS
9FT63RjWl3ryKk9eV1Qy5n1gJ8uQ4guniRNt/QQFsjqHsymJlhyQnWXNZhL01N4FSzj5ZE8OEaNx
TqaZ3aQ02nKcjQQYt9OY+rsUj29fXvNeyuOKCaqbuxWaikHhP/nRVfjicbdk0K5KsvGcpnZygdst
f+LAT6x97Vav/OI/XfkVSLsfnysnG3plGpOis9UzyJfZIhFZI5z7z77BWqx8tw1iScLjJuG7VM5i
cKCVhoZIn+ZNeumPZee8cpm/+RbBWjV/dxkYR3WPL0idVNum5xT58i3LwvTKsvPzd0+pF+8eAiSm
Bslknfyl+CCEaG4qEA87CSjjw69v0++4yr++EOrljDZjka/IotXnHD9ocwuhJiGqr6anWrVnG8Vq
42wXmA7OHQm3rXvHmmPZwaYQTW44HNFhHr3L1VNa7FZ32ySASefRAB4Zh2JM4AZM6QxVbuh2xAf6
gx8ub20y8vQ3Oxa1+BRngcRkUaJUFY8YwGNi7kbXydP+0PZTV0CMqCG52HjEE5V9iaJohD+Qo358
tsOlHPuDlYZZj1s4BT00boKISY++a4igRh8ul74lz0SXhry0qBVoB2lP5pih29YBfYR6Ng7mvckH
8jAOOOJQJm5JoBtmmsWOPQFJKqy+G+XRRuY1RffkmmBV/GiRoSH9p1wmbsqKkTnbDpnNTkygH6p+
JE1ya0+BqG/iiJRbSasxJarINHGv7I1hKBg1V1YnB1vTWfeH9jp0cZLeLMbFp4cNFePW1gvGXF67
Hr34hdv3hadhDwWHvXk7OESeXYW41BN/Ht/WEb2AtmM8TM5Lo3FCphZykjfNXEmPpDrbR3uCsblJ
o/G6x8QnNXSChrXtYfInXw53ja8ndduVBTiSI56TOdR7gU9RBZuwgEpSnbquL0J2WT3FHCICPPXq
HkcCHUoSvuJ4bK+aqGPOgc+ptfAD2Kby8n3ox6b/HHfSw+0t+wYp7YUNlIXuKGoMv0rxols1Bk3k
gq17laZjV90uOfa2D3bQV+WjnxYaWfRUI9BwtrpvFZSHFh6Uw+/vGc7mO+7IRL/aD1KSySXEowwy
vpXLrt0uLoesd4nIEmj3OUSNxGwc4QXAZ5cB4Baq95ycwYPdQGPRm0ABxOqxJAcKR4gYmzw76gFc
f//GwwJQqvuwgO+CNV+Vg9ulOYG8BmDTdkmSGFvsZi4D2PxQncwUOgjTocTUx6LFbZRfi7hvwB8u
xtJyfoh7uqgEhIbTYr7RHrEQ+ycLp/kS2qVJi+QkHEsOAS5jnz33y9AVRTDgDUZG9s3qpyQGMoCl
YvVhjaPpjp2JBUYZjWIH1co+jetEPJW14PnfzjA57OSyT1JmPnBDXPeLtvokSTcaL+mSv6naIXPv
mkrXlnMg+LqYH4Yw7sxntPol3NY6R12BcVugs7oiWof3ZRe2iPVTntLEMwBCee1qeB0oyZYZPgD1
ktjkS9qMZxn7UW4OTl4rh97FLGv6+TZ8dZJjkzQuKaUWXdmrwwiuVHE0qWYavPFI4EXXVHshdiwC
8SjquhOcqdAIOA1TjwKV058H8IfITks7H/ASWwUQREgC8gu5pURX3DVpwyOwNzNeLUKeoEFBWTJI
wH0mRaMPmZHwOIlkEux7ZmZYQZOhmze1yMl6uslmyqd6ky0lBnPiX3ozRiQfW7kVbkRfFT16ZRaC
epZXrfa90sA7kczyjn2DF+EaUaIxzk082jP+WmoIi88eNV4RA5GHMRa/g9TXNhMWyiVERDgVXZbf
GKhhcG/wzTeq+FaEuZibg5+pKHl0fS0rVFk4db3hUAhVyVvBcNIKdlFuaU59WuFtJdm5yVP4c7hi
gIagjCRRvKb/N8SApw2y+WmmOSkz1+sIkhIzkV1TKlGE7hLXE7g0bV+2pPQoVGmRsy2GpAmuSgvY
hdqKniO9jzigduvm0k4UzubNnMW6wSvSyzWXuZktt2Ki0Sm6NdveW8wz9AeljyyWQQt4dCrGgiQE
CPTFGzsha49XxwUMYwMky0ZwBELILl6L6snUX5NM2+SSmbEmK4o3PgnwYceaSPqNKdqW0RZC3v/L
3nls141k2/ZX7qj2RQ2YgGtU5wDH0ntRHQxKlOB9wAS+/s6jrPtSPGKKr7L5xutkQykKBBAIs/da
cx0LYWk8e8Nnk0WoqkPfyooeS1wcx6m9ShOkrxmR3HUkH9wmWvg3ohIV4EREFZ29esWOahAS0z1t
IKT6Phv4hzyb0HWufCvOtF2uspI3nPexsHBPopDDsE+7FrE8awHr4Apz6TCdoQxSkxvMWttXpGjp
ep7lO8/G4kMqE9Ju4A6+HzOsplbPrG8xucxXTEDRjEvMqpPum1mM6FRXlchs49A6qcGpA8MzebQZ
qu1gwZkBsaB0W5H3Kxu5O2cgf9E6vufS8KfpNWJB779oGDNpaerzMX6GX9Ex0hdhHAVywXETWdbw
QaIRtILZyYRYAd5j0/LqTcnMCw/MQfZOuy0eLjO4BhSKTWTTj1NTNmjGxrzXabI6VUVm6gobeF0Q
VaL3zdMQgY4bV5qdFaRlIKnEu8x/i/rBsFTC5ZQ2UBw/poBN8acpqibjwZtcvudVpnRPPqe9io8N
xRZ+0yr2+0rsSdGAwBhS6J0tHyKUqRfeekKcK/eOg52FDDcswG0bAptWy0NvUy3HctSOHbF0hN8s
BOcK1UQlz5ZA4nDUtLK0AR4lWUKkTNc27qOHi4pcT19j27WxkqiMPqFdXhhCc0KZgg4mkTSrYop8
Yg7zOc13JUcjSTrI0qhu7/aZADiXR6aeDiu/S+bpqkwwZeQBTwoPENOHUdcIe12nxe6BmajMPyW5
N7o3vVMlrgjFaDQDMTEWqdsHhSeTWkWXkmV4RW+0lDsrsXX1UKiqavZGrfXeTQbWDiRhBcrYv5kJ
SZbYCK3KYdkeHX2MdFRgeSdJDsQ3Z9xHg+9Gr0blVs5tm9sOQjhG5+IPIZeU8/VQCn/s1kicF//O
z3VRiDWjAXPSytESv2XwLzoEvuM4bjA5kN8TjXfoIEwgf5Muc+MSkGBWvM4UuOheI/yP9W7lt5ns
X9vGrgb/utHnsmlXbQnP7UKvCQOjQW+QYY1wF9vjcI0htOuT1SibrnDxXtpDB3mgmrWr2svLmojN
rnHltwg4tThXdjoLMlIa7MqGdlNmA0aEmzZrDTP8/Q75/ZMp5I+3O3yCXDthqrLZ+12pX3q6wnvK
+9wNTMv75jg7/P46P/7Bdzbi+slRInMdrZ2mmUKzlUKzNOeIRJc8T5en0hTVPR6zTN81WNqhRUxk
8+pBqg3xoVN4uuGBqctUCKonNl1d1gPnbx3ThH96BGFLj+CAXS2Kl+aB2Dp2xD0HVP+D237/8YJn
fft4gdV2+Rzb1MDxlp9bgzB50hCAnnHR4vEokyH9W4cpcVpiaBviqe0GE5xPYQFyYMqc33fqe+mP
9vffv8O/uJnT/AED68oAZNXGbJsI0vsiZztoZcRqOlkrsLYfKVvfPxdap2fnMVnYYMmCamOnvlhi
NoAb6N4DE+JHxca/KDlxvHj7XnyM8PpisKFImk5+q+zu1msAG8Zp8wTRogIfmkYsuxAcadxeJJnh
Xv+dZ2j5J5WgrpkQpC84EpmdpjXY1PrCRkAHWgMpkibq8uH31zneyK+fG+DutzcI+3GpBqPSNl1c
dI/alDfgFWX9QV37RAL9vwVD67Q9DFFTqNyvnE1dmdaVH9vRmZiMeN1qlM8c15E7ewBKpkPrDfUE
/yhg5qfaMuKvv7+9vxgi9sm0ZSzI9Imc0tjNu/GGvRyFYs/TtrFTFBe/v8Rf3eNp6UCU0ayVntA2
kGsbTMkeZALKkmvhSWc7c2xcacMAO7JtMkRkgPvsJr5po6n/6Bcw33+H4vjnP1VfcPtNGH8gMB1p
joKVWpnes2UXZlA4Vb/D36uYrBZ3JXoHj76KtO3kp/BeBhP1ye+fwl88aOvkQ8Ew3DmjUfobYWFx
7UBP7cWUdTdeyu7l713iZI40B33SJvIzN6noegrjdG4ye3LOsfCWf3O8npaY54ZI27RhSikBS1yi
bkUh1bdOqNzphVgLsuq7OiLVrVpQ+Em2sMpZQmvWko/6Au8XZlFBvn2XCa2oehwSuohO5oHLn7W1
WXZ2CEQH8YKFqEjrJi2UA+1FKke4LQdkiXNvaJtZQ6SFebD74Hkfp4B3pgYEl2+GlZwdQB05Edt9
h+AI2kClheYEGndl6XUBR2DW3eMRRQ4fLE3vrxuWfjKGoiSdssLOqUMYI3ZXt3dup3oCdoBRbVsD
cPqg//i+joRYyZMPJtdhO9HMjjawk+LdVFcGUq3xJbcEpmbyBVsPx6gDWoODDVXqVJAuKHPPPUPO
tgT8DP7/vIpDLNbRCrIq9GAPirvNNPASaZH/weT1/gsAD/n2BXiacCjVuf6mk8IPCl0u5+0EJ2IE
nB/GBcxXPVXl4fdf118sdajt3l7N74BtLc7sbFpgzavINYzgeATEhsNpD29eT3Zcx8nU1/ItdT+1
TnKVfnDxd9UVtumevHld85JKs0eM0fS0z83CIi127h7xNzcbv7CMVY2NcpVz8vpgCLy/7FHqenuz
GeBJItIcxrZLJ+Tgw5WhvMhevw9//zjfnw8RwL+9AK1sB8i47m/6NlIbYxCPWSSLXTbrHxnFjh2C
Xz/PX/w8LKNtQXGQRmgz30VFt3Fh8bgdgG97IPTYONb/UGejzMrG7oPH9v4Xap5Oj7i1DY0Q8niv
zRqlHKEEpRLPhTaWS+dJykj7/HceH7CHt49PzU7stBoNToqF3kM0akdiSRN9hibunf/+Eu/fi3E6
veWkZ0W5g+KoBnWJB7HNzwzpLzzOfjjjdOZ8MLb/YrYhsuLtvbT2OHN1DS1Pr0VbuG1WkOi65Dyo
HUXNHbE4mj0coA86K5N2tlc9J+myIS6ac51563gFTAJ/TlcG7McN51mOiPXgrXUtHj54Fu+PJUM/
edxQZj30B42/mUQr7pvGm867biIQk+I/W1+IlZM/SEp3Wr/r/OQjb9P7E5xxOuFLungiAZ630eMZ
DI2dadmzNTn+MyVGxPiV7gBv6qj13vz+lb8vq7J17+Q+l0UjfYHayUbZukP2N4T73syR8yooBQ6+
7b0LyGEv0iLde4Aarlz2MGEz+hQLwYN+tGE7Lua/frpIB96OiL7W8OBEJmVKytR3I1Bnj6IReLo6
v+m9o4bZRMoOOQtxtGVsRQNf6fdP4P15Dyfg2yvXanQHDOn+Zu5Yt9cCngnq89FOPkpZen/eg6X1
9gLVQAE2UtwaPcDmrKYrvyZpRZ2N3dyu/9Y9nO7pZdw1zKmWtsE+PkbbabEd9O9UgD46V77/NeBM
fnsPg22hyB6Ph5ZMY2eAm39VWMolYDiv8AXX3abrMChUXvzZiMZu+/vben8NROT79qoLGvVF4JRk
e+u0a8rU3Y4CKWrxAkN9SyIACAvShpJefvAc/+KC+skFwdJK3c7o95makp/6QVDKG6g2lJVjhA6U
kc3YL9keHqL3wVT47oMV+NDe3qKhoE4u6RGzoxvGGi083o9uufeNLA9Gav20yQLwLbdgGqv933iq
pPudXLKLl7IwSo59iGYgDBqG2tYzpIPJbLB0GDGeg7SeDx58iQ/WyHe/gGOe4NubFPBK5IQsGSQF
KSSmrcZwjinfmJP2kYDu3XlT4Jd6e4kOS3ph67w5MQJ5HEqpDprtFhtNr0ToG8f4bPhdH2SL/cXF
Tk92gIpGaaRutIlar7lVqdEAoyW+tTQW7aIsLHBgBuzh37+uv7rY6cPTPWWUFlpQ4JbRPamMX8aK
GlJfWV6IPXwJlpSW9O+v9e4GgJLbyVwoB2j3c8qm89ggWCVlUu8pjrdbX+bxAeDF/ME9vT8g8MO9
fVuuWgzonIO7TmkYhTbuocC0Znfv0KLd/P5W3p3WCXk/eWzEKY1Q246hSlnpf6cZRdyUCzD4x7/+
H1k3/t9MIsOc/9ODDl/ky38d7RhSXb6U3/71j4duiIcX9bPV8cdP/GnOwABmuw4qKfzS9lHw/4fX
UbO9fwrfAi8AU44f0Y8FxP81Z1j6P/Ed0trErW4RoP2z29ES/+SPPZP/ZWL152/9J+aMtzM8Mgrs
vkfLpefY2K1/kZcqXU+ttM2ttYvMhd6Mk143kya3Sew220gvurt2gHXG77N88G29HZD/vrLPLtqz
dRNz88lSWjtypOKlmaTQE0TKDtZoH/RhsdoPJtu388Uf12HGsygasHOjtfj2GzPGulcNBBFQeNjk
Vg2Z6nR9IbFubdGW935Za9clCLT7n4bB9R9btZ/tF84Pb/GfW7gfbxxPjnnk6KDeIjnu7YUjS2a4
GrMFTDC6nC24ENcK2iGllYz/LcoepoocCZA6bnqg2dl8ET0wtDXqQdHeGk0f9cRMN2jxVtnUQ/d2
SdEJvLlVaz8fHYByqtiLvAWoDr7LlxuXxUweup6jF3BCWqMmrdpxvqCrNNGNnPXrZLKbe2vs3AME
KhEuHUeFKFfDpzRbmOck1Y/4LItTb3jpPc/N1zns7uAohLiFDFlfAmLUvmSjBcK9b7VPfS8BSMFn
jV96Xxp39OZN+7KsIWLuBKooooOkc4kI6lWbXDtbFSDmHtppuAUFtV4Alh21oJGrQi1RwTQqifIk
SqyNJYTkzAOprpGd/5BCpjikaNLWg+EWW7TPtRN0Yyu8cBYaJ+f0+N9tk6e9v+vbsh8eqg6LH3ZN
kjf8EKuC/xgBToquzHbohtAgnA800Vg8QfznrMqEDvw1T9o5exGZdMmYG1FmreQgo/3gSP0GDYgp
1q7t8gyKpfmc61X72SyEfWfiT7zOJstDZMUxsXJG3tfcLfZ3t5zpChaZkGc5Ds7QEHOFSMNPri2l
BlLvamNNxIl9XvQmOeONY+86IetyRTRPs6XN2feQ2gHrAJQjAEBB2jzPVFPv5y72wkHUxi7LR2vr
wFBdI+/yX+Nqri5ReFTfm4YzaoXyaFeZk44aV8PcaMue879KLmu3ynfW4KX7cUCAskJXYO1aMjXC
thkTHKdFdX70jQEjVZMVCHrOGwy/6qy1PJ/8u9YjFUJhJu1zMu81vb2XVgVPeWqycPHj7txdWI9X
xNk5VCJrTV1lZa62tIhBnprxSNrYVNffltEyQ06R2bxOUiODEQdaE943HaKwT7ROfxrbEgdNoC1A
4DSPBCCpddYF2tPpTFmYlafGWS59I1E3bWpA/B8ivKxw9d15nSOMe7Eyyx7WsRH3dwS4dOs07wxG
kmweUMJgVqXtf2NMpol92fCKldVB1GXcaE8FMrsQQO+0G/TZaFeN7PvD2GQDqplOu9Fbv78erI7Q
7LTIv6tWDueF37qPFsFZodNO5a02JgbpS2PhnRmwHbbURe0NqD4jQXnizVvPaEWY9618LqPY+Y4L
m14HVb16b+VKPDiwrM4iwESh0ZnIJqlBYt8hMoeUQ+1BN2H5wcCZdm3XgbueBhTBdePs5sYszs1R
ZOy+hLtfWjA96DDopSPguGKaJ+yVv/K1d01iBjCd7co8Sl7jFtGn5bYzuZDSv/aX5Wh1tlLU2pCw
VniPpyBvRy80yds7N5VpXVacEaB7Jst+Bph8s+AtOmuY66/U2OifOaOjPtDy+bK2VY+rWUcJxslo
PMAREmepk/f3arboj4GhCAeq5HHglR740p4pldJqAkO6X4atU+vj2iNk8aKBsHexEGFEsUPZkgeK
pChnpLF7psg/AxPcE/RaPalCJ5w+buL4CiguhCZ0zMUBEYy3Gwa7fmq0ytghUzKKAHxfcdFkfbnL
o5wqZtdYzG0QAKsXpFvyi9OSIkmiA3EJzHeo1wqa/E89mJmzcuyg8lqo6lusIGuHh7JeyDXBFzOA
cNOS5WLi3HkvUVDcSQge4NdbT55HGlkEJZl824LReO/KYQjGbLEOkd1Yr77szUOSCCRmTVdezJ3E
R922+TUuPvsxY8q/ZrCZZ/jZs72iCRiSDMM07TBn5UMcHSw3rw5+P1WEn8UDTYiac6IJ32ozWZmz
pzPSk/inRd91SekotSSIVsJdAkFa5z1H/rvemOtdbBldWEHKD/04FtfE3AEez0bvUOqNv+46u3jx
NcPbukzce9UuBn70RoFJAuN4L9s2C+dFi86NKJ6vCiJqzqlRuXtLZMN5TWAMUHxB5EGWm8+K3uJ6
kESerQR9VIzwhDlYxjJvqzYRwQApcytQRe5aTzlXxZBSHFs0J9omvTE8jaou9+TDpZvWaa8L/SiG
80v9YirVFyivHerculobpDpthtqAxUlwkraLEzHtUP9ZV503aldEn9DDlYjqXSmcK9uwwAWbkdjm
+dIgWtXHoERhzJoX6V8nD7qBnEQZVrlJSFJtaq9OoTWXyBgn8AoyfRDG1O3jFtCC7sMAxR1YhVWl
+1tVjPT70kw8Q3jpz8eUAJ+mrGtiJrB8E+JUAreBrpcJW+5t0xo3sAImiWBtIYNskfLGwkuRkERf
HldZlF+ruhHxA9FexJZ0JSbyYGp8pMk9bncgvXPF4jB5qGkXSfocY+1Wc7PyKo+k89y6mrbzzM6/
LGWhP5bV3IxBYw/HIbBY2bHbWj/0MLTr0E2l/xnnKt1lPiigpaMo7sn1zGta0MAWAY/Wjr7LYsDg
AM9q8b0vPGvCrdJByzlmH+UoYOEor1ulyN4DguvhpWIXQL62UYIVrlxnYbbUrf7blC7WEKpU856I
taRuPTlxe63HdX2A+WBek96l8LWgKz+ms+rtiyaj2DsGJjrYBGpjNDY+FRo2NnrubaCGda8Slds3
HeFpiH/BF4fFje37Pu+GY+aguMo7QBBBTwpEtSqhnYakhIA6VGbcHmKmQbkvp4QkwQ6lMDhN265U
4EigWCwYQ8L83mnuoxu3ugoSiSND+pF96DQHG2pvtvG9SkzwEH41IFMmxLUzQzb2oJarCeBCVOCD
2U1wF+aVb7oY/ceWFJuAZq26NZ3RvyzYypG22UGsIh2HLzOgDxXf28TY5OuRmqQXdBVxh+ilkvQm
ziAGWyWxdTCrfcDbaZb1OZjlyEWDaPszgNK+FUbIj1DnrBM0psFSN0h0R3TU3gYIawnvXUYo2KTp
QxdmK8orhkUfr7XaE88Ne5iSaXGqopXqHGJq5YDkbbPAft1qKKmJxGHPiJbPpdexmsn+u++ziESJ
QWYx1N2uQcaYm26HT6jziw3CxgbpLYKpr2Loa7UewfnsFLzHOBjICblmewfcyUhtXaxIUXVBP8jF
PVrWqEGlyttYpKFemiD8D36h5w9k1TifxiVhQKDlW85nTdmIrBimZ3PXuVceW+mzWmXjsXJm9Ot2
dJyt3qQ+SI+xIc3Y7IdDVfc2oUXQH7cppSJ7bXR0Nde02nImRyIV501feT6dYN9eK81Ad5h5cv7G
wr6cR2C+VYhCdFYXi9czbmx7so2d1Kq6XRPLVQWaRaQxCvdu2sRwl91A0UVm02l0hPVISGjPBQcG
/5bZjth7xafTbmwHsH0ATC4C6lynI/OC6Y4HpML6Gebe6tJA2RmHlrQnsHE931oFipc8YrYOjxnb
IQ29axHfJV1Fh3rK2whaoX9TuW25t0wn3Rlx2gZkwfihQpK27qfW3OU6YRJK0yoEyoV95zMdaMhZ
TflEAHT1ZcmNbNcbqEUbHDcbs3aLJ0SU4napikWOq87Q2mGvKdD/K92v/XHdDnF64Xb+cFU0OSCv
5Ag6Zig6Zn+oSVl9FAl5l+i00NIcR5h8tgjRCRBJT09LYWdX4PjaS21CaNXambzw+wKcy8AXaOyc
2ZXMJyIbb1lknBX2jCOaxO6Mr1FP+HEAS7S9RTPlrf77z/KLe6y3NHLxyK+yh6CtSHb8/XHwbYUH
YKOw6eRYlg33ivhe9/S0a4Fl16yKc3asZvZpdnTBodEIVC/GPyo9/78W84+jcfr/+K1/KcVsk5e3
kIzjX/+jDmMAiKLEQK3D1I/VDv3PMgzIKXzGR6AdIE24ZDpv5t9lGIMfc4VHWLxOOwQYEj/V1+xG
/vUPQYw8JEzf132KMRA07P+kCHNi9aQCJHRInjA4PKhT9i9ET5P5psqye/2whH2QsgFeN5v2Ignd
ILpLnoYQnHFAy8e/jj4ojvwwuP9ZpPj3lX0fC9xRdQ/46m2RQhvxhJjz3RQQZvdYruttHszBUqzi
IA/Jgv3ocm8/g18vdyy4/qRH8rWMtXa+A1AQ3URbK7R2ZEmsx8D7yj5YhWWYbj685vHT+t0tnpTE
ozbR+3m569dMdhT6x7ssLIM2NOnhECIbNIG9/2nYvVP6OZF7/XqXJ2XdNoZvHOt3YktK4N28kiv3
hjNvoHbi9oMrvS2i/XqlkxpTVsVWpOYf96YejA1ljfA4auJi426rdbWNjfUHV3z7ND0dfytNLiQe
DlVNprOTASMbn3wO+/PxaQ7bdA2HKMzPCS9ZUy5czx80Ft4Olx8XQ4ntGYYHj41P46QOvzSz5aju
RQ23U/5azWkw2B80Wt+7guc4gior9U8hTh6gITtSTKKXKLrT24dGp7X7+sEDe/uK/rgHj1OrwaZF
EIF3cgUiidnLy5cpMD5NL30AVe5aMCDcg9rXG04uHyikfogT/hzu/74ekxIAUoP+z2kf15V2NPTy
pV83e31d7uqblozNMA1okLDyrqKn5IaU3g8+bPdIGfrpKzte1jZY2zDZ66ZFKfPkKxt9L2nK4ktK
Q4sOSZ492jNVvL4ntoNKr6FWrZ8IM8S+4YXMz86Zj5IZeFmfXpsgAD5jpIEpmGliT0ZF8uJ5rfsC
iU2/RfsDO6+r+1Azyiw0ahpZUVKNgR/r2fOy9J22qhofd4azQM2KPBuDpVlqX32rNK8QZ5sv0oBr
u810feoOrer9OKxr6aw5tVQ3Rez46ZqziIl0zhT27aLRa1yxkdJfErPtMbtRPYtWnlfnHk56oYn2
sivgjeu1JIqxMkXzCeFLMZ4N9lS+UN7KvhaOl3PiNosiMAlEe60gKrtUtkYj/eRBPQitjIzzrTNL
PE1iafT7idj4q1lkxa2bH6nYk0ndzQorGT/2Vnmw3faTlFhPOAKecV4rgsFtyOEoPBwd8PWfIg7J
QMo1YGPI5PhpWS7+NTr8Fi965HLGsvpoSgJC08cqbKHep2elB4sIjg71gG03WVO1SYZOTTQALBBy
iTmBdnZrx/teOxDkqYEm5YF18gjei2cYhoaOdY7jdILWPRuOISzE3QtcZo0TYfpa0l3XS/OxAH5L
zvOUdPgYiqrrd0zIJRX/hTRuIG6qmEKqgs75nE4W0nyg898cQk4+p6iYOHPSYIfaXkTtFf39+CyO
jPLV8Q0V4An0VlIs2u0ojHKT/PAPYf+iXqexE8BiQra1VH5xK0iH2YxJrZ8vvdYUgNgHAl68DnY/
YSj+sw5+f2cZ+Xnmz9vSisZAY9UIlaHDV5NOcWnRBdrYlLECkwSEG4Vfct/gcdtOaE2flGzIqkvZ
qLqz1j+4STzdZMTfSJyHx7I27tj8a+3F1LsoE37iKFaYZAekw5cRXYsOyb6v1gv5bOfEt8hVy5R4
aBHxya1eOP6qdcb0fmghQnMYG7V15WvdRbyk6Rpzh1whCjDPHFof9525+F8mTjxro1IpASjD2H4a
bLJZyA/7qmxdv2NwQEToqyMnUfejbqupyj7EFJ9QKlJ9gC/NRuFrw0H6UpfOeC4yEem0LZb6XnTC
ulwyPrW4pF1gG4N8bIjtJdhJucdWgmYSPYD6jGo1NjossJAqqcQN875xNQ4cwm/rYPa1r4s1N8/D
YpcXbWmOt5Ep812djH4IjKQ5P46xs4Fe0FlbdNpF0ZS0A/ooXXOGFJ85FXSfSD3p7rTIsA5D62mk
ZtTucCuTOnlacvYXRQbC3jPIBO1mKqa0e0xm2kjz95QxzDurGFGNmnG9z0eOS5lFvMeK4nO0mQhE
I6RCpZgRC5f5yzuW3o3euxhM8ImYl5E5Zj3J9bWazpJ6fLCgB0HKlsIQN5bVdF9GivbHjJHkS1va
/Vlc9c46iumh+XqTcGBJjQ3uxWWvNI9jPgX5de+OIuycpgiStvC2hed0RJTV4qbwVHk9jrTQ+6ia
wwJD5EVlO0dKJna367Y3uxdBUNIcxhxON8qY/K95FzVf3caIi6DLiKFczX4SPytpNV7QwFrcmN7Y
NKRJCzc5lmg1Ens8uR6HKv5UT721HTypCIXTqPn1RQsFvUyK5zkazI2rj9q+js1y57XMlh0co00m
J8IqiGAllqE1BHladhXLmx5h22U0DgqhiiM/x7PfSDrQXv3qIcnJyUae9IMHeEACFM3HAEgi3kjs
TOkKrWl/h2gwBouJC37fxr17MTVNc7cQdvmJ6lTzkGuGiVfTir0z+ALm5yirqq0/ow+uhcWrn9sG
vInQvMvFy4p1ojegM2fPdp9TQhYQ3PuRWCdqVrvGPM4RjQHffTFbZYQEWlCHdPsUFc80d7ej2S5X
LiztjQCM/ZJMXnvMZxiIVNUJbqpWtOvI+SQRcdzDA1JflrqU3+rYzl9IhKV9ZufDcN+no3tGGgjp
I8aYkuab1sM3/dj3minXP9mlZX7WzRaSVo6QryQC5dj2wSpZMiwfIJYvX4rI0L+1w4CDXRJdQ7RO
/ohR31pLC2O2XRvzprOI/7b5pcJuzKNPmKC9swxy/D2ZsoQ9maZSxwh6So6YxUYq7EZ23tq8A9X3
RMIafZdclj0oAWAapm9v08m0r3Ozx5IIyjwiuX5uEBvSzfEoENp2e+fg1yVjLrbVo8oy8ZA3zAbc
ZvWlE/lUb/QobjRKu4ZaO0PaHkpI9N8nrNAHQ0zVd8IISrUSUzFQd/L775FrZfkdcTjT9zge/St/
IeVASqxIJO4N+bnfVumG1D1znzaS2oKl/GQv7Gl45AAffbGHaayD2Imzzx2dtQtWeWOPIYwCEYbs
K4sN5s6ZpL4VNvGZTZ3bKbm4VXpeZ67a+KKnB8BqhbU6SQDh90h1nil5+Q8LmMStKhPCu+TcwxuN
8GlrFp0ZPaLmkWE/23okU+eHxaL84BZmtLNz3VrBHJkuiSiKm1W9WIrkUK87CEfJa82yy8OU5pVc
mUUvX4d4pqritZ7Yp0g1thj3G5YOQ1Xih9FeP4fk46vHo3n5M3v+CFs/PYig5P9nATZDhOdWQ+nx
WEDU5MZEQEh6JlFlaXkRYfafHwpDHUm8+oRMX+R4cxMk/GsKnAWzvt3G12ZTubdsYbErjxBTPqkW
4zRBUdOshbrmeyhhlHoelaBaMxRTS1NyKbiJsbmglkHeLDuE9itVDqYdG8fl8TkO2RC6hLHA0hqK
dNtTEr1WbpltFopq5JQoa5iOlXf7apksyoWmmEpIDJAdbiq9EGcFXrQYSqqjtnGqzdEqGzOTkPpW
IgR3OsAIhtuZRO2UpX+lERhKBDtT1p0w5x5ftj9Z+9mZ053eYLddLV1rL2vZ+84ZvdP4xclm+d00
maiIHbJNM0jdVjtL2VvfJwOaglUCzPfSTyT42Z5eDn7eRlfxajA8sgRHDyIrmgooViwmBAVr6pPq
jfjSpJlK8nXnWtvebrGXp4Tp9oSajj2JkLEEDxI3KZlbdp3lCuuoZ+crok46Yk11OLtNuVBibZxR
kaTS8AOrclHgWGvWkBBDPMHFeQWx1Tes8trol/GumQuRPlP5N/Mvauza4YJ46ynZ176ZCmJXhzHA
gjqvx1gm36oZEyhjgLQh9FOtoDsee4em4TOjqsbkortsasfJiNx1hbDiVYLqxrnvgsBORpzFGwLH
6PcQc9x+M11JIyGvm4cU2fTeXuaK/bMWYX092ItpYS+22uLMIrXb3c85+T/EndYYzvtEUDtupn5x
dk0XZXpI1KTgYM6C98mclmP/lHScjFfjms1Zl47DlatNJKyZmYO/s4i6M9WBTsEvnfmffdBYwRJP
6snnNzhPTYfTDolGJUf8yqjtq7Zhf3RFkgkLRJwRD2xxHlgu2V7Y/tOsN5nFPKkt+ZXRIPwMK3tm
bW56stySyizOipgY7k6b2Oe4bpRR9D6axpu5B82iJsLNFiw5wVzPV8RMNGuPPvMWoYIYdRhBt4ZU
rNKz5gWmc3xxI/7Tkv4Fc1juzem565dwQkzWWgLkHM94NOomu/BQma5BrKgNX5Af2FAoLgxsRkHZ
1F3oHz96qCsDUXxV/SQtgjFjdChfZ1NQjYVMvu4XjdKO3gN/9MjXiEk0YiLKh03dKCKJ+7Y5JzPW
wOCdFw+e70RhAwYiLDN+AjeotvbKztpRzV/olRCKWJXGsCaP2t+R+dZuvCqZd7auke/ueNrap95/
0LzbwSF1y092wFdFoCuCTGxIi9ds321aIAmJ2BXYjZVXphTb2TlNXzAreGZgzC35V7lre69ux+Ob
Iq/6xFYWdUwgdKfwHnwieehG4J1ehjvN6G1CyruhXKFW7e5ztpqXleyIx4ZSgk1oabXz3mmyZykA
CdaKuFa9qJMLzWb3s6r1NrsZF60+GIlffFDvPQ2x+HEe9qkZAqOkTIjQ622lq120PHHla7+Ob51H
6DWXx8Kat3K/Q9d48Pf2R9f7tS5jGz9f76TmJEuFR1i+po+zuTLX7YVxm58vQXXJ+vlAiOMH5/1f
yyZvr3Za1MCGiTrmNcK8OHjtanDluhHtBwqxE6P3HzWFn+5JnDje6IqUxWB/1dhkNUGUBPWtcxi2
dZAHDJY6CVkD5fb/okp5rEK+LaG8ubujAvDnKmXVpWJ0lld9S6ZWuYYxYITq4X/YO48lyZFrTb/L
7EGDFtvQkRKRlaKqNrAsBa01XmseYV5sPiR552YgMAGrnu0YjW0ki90e7nA/fvycX7iYQK5RDW55
H1AexSqNite/l/X/l+7/hzQ6Rv3fa/c379n/+p/JZxTlx9/wn+o9EtdUxvG7+i/wJH/4L0tR8GfQ
DW5h/vD/FO1V7V/U02Du4S1i0GsZ/6b/FO1l9V8iEBTDItETJf5u+W+K9vJYfPzvXWKAv0QjzKCp
g8uPrOM9cb5LotBMsZvJ1OehRG+u9ykg/MTyclSKOGCWTMfvTssBxXzjr37wXFUv/Iem+p7Gt5nZ
rDrvVTbKtYnaCVS6T4s3U4E+38AfP03B7gRzMOQB4OtNgk8IQKjxKck999X3IO5xZUB578OsOV6I
O+eB4L9GAgxmgCCVpGn9FMNO4FUuIwEsVtaKaBxCswKRF2kLEUcef/NkuVXglNg3mZKGnPgYAD+1
DhDccoUy65XnoZLB2BUYN1ERHJ1/o9Qf1qQoPD4zqwW75nnFvRWqiu2mprFX+lbeQplC578Oq1tg
mckmdgdcsZHZ/JNouGLt3FYd1rmbtvvOGjCfDD3spROSlBRNpdGWV994bhrepG5UEQIyp5UP1z/Z
ORB3XEgNMU+JHhBGYOyqyW5iSrnWUYR87mSF51x+23vBQU/uy/JO6+6rUlkYb7JFTE6NOva9EFPR
AfNpky3SGplgyNiSnJpOvS9kYJCJ7to6QBGcG0/X5zbz6ZBj5VBSiaIuPR0LjGURIcdFgSqjdsCj
NGmiJ5Iy5kdBNVu4NhQiy3Sn4N9CKXRcSFmZ9rRypDIzqo3Ks6UW3TYbNP82SV1/G2JPeaNVeXCf
1VgumykgrpUiu0g16dgMouE4uo+ifnbXt4l4k/KOekN8RnjkvZf94JT568yq+508eDXirGZ1FAur
wi26VfdynlhbZE2HjRXxEu8FmNhh13k+CAKtfcqTyHoOOwenlCh1bmWpVhaIM5ODOH5P9P0Jbqoo
m6CeJ8cjM8JM8dB5tgsx+oIk3hH3uu+Gly60Fwisn9f2YxiTPqEMlpp/TbsZLerSeg4U6CQNTbyT
AB5slUBdsm2adtA+huHmh/cHcHr0HTw/7B126bmTGu5JpHawT3MSKTPutxAxKGrjwLMT8d1eZ43z
M6RQeBh8akjUAVF3ub5zJ5RnTBVYVkvS0dU1ZU1SPzq3n6KONUiO73UgHAOtA6KTUUPkKQ+qkJL+
Fk3SNSBSFArRp3iwEqdFcbBYYl5OKImXv2GyGK6lORVG547dpZH/EgF6usXp5xeOt8AyIf6jchtE
d2nVCcAbhrKylcGN7yDMt2jfdObCkswEjs8r8nEtfloRNwKdjSppdmpUnv3anej9iEDxR063MND8
vLFnojcytu2nW1oyeIHhrBQ8GRam4bhc3uvJjUf/cc/JFFY2jIV0i1JZ/sYzXgNNDqQzy7wl4Z3z
ztZ/ll/5OFYWfcJpE7Kn2CIFcWDZcent9aK9Q9TxNhdwt0ew7dXDVhQYj/NgYdx4ffPNnTWOswX6
QAW/ML3FMY2pHblrTLsI3RSJtfS+kZbO8+Ta+ff+VlVyKR30A13K84OWdZrfenkvnpSuWMVBhDes
iupZu3LJtwkqY+bwT2b13yOO0fvT/hl6eShay7XsIit5qsdPjS77C1tnLhhan2Y1/vmnMWTkgvGl
9xO77GOUhx+74D4ylsQvZg8CYA2YOtxtojmJuKbc10JZiuKJfg46+8YN1sGoFobiD99bIsvMTGgM
uRI8G86BNM01QQlbOY0d8dRRF5J1YasPyavTAdS4/nEu9jq1aliDXJ04n4nUGc4XzocF4Fd+X9uF
2lKbiXr9lnc+eLsQ8STsZXd6I5/YLghcoD63kEteRn1GpwmFwxvQAosfcj56qwhSBKbYsiPXU+ia
xbcm9uNCKGFZXh1pzJ4kK3u30uSZwthJidHiuz79i9Og8WAwjFEjFCQOhc7zH+B7cVOpWZ6cBLNG
GXP4lghAUvBRQdZJEzGo75+Hmmz/+qiXgY5huV5GDtjYQ59SoSLSo0BTC4aNlHXooiLnVqUdtsnW
11OcmeqDC+RX0v17Sw8Q+07fo8hZ+BEXO2z8DeRmWEyOewxA09mRGV2zI1xi0hOi5QO1bZzsDTk8
uGRQ12c7MxC9MFIIEZe90WzyfKAMx/QWkQLhZOa0x3mmOKtEBvasFnRz/3oodhFj8dbDRHc6VMtD
AXxl5tiDru6xbbhNIudUGnr5j8Zh2cg4RZn35fmUQGHLYoIc5wn0YrJuEW8+0H5HBJBsbWH1Lu4E
TeU9YvK6hTwIoG0yVFQaiIpaVmwnVvrVl/IHWasWMslJtm7CVpPGlxagMF0HFTMZQo9iDwxDJttW
WxyQYj2KfnabtCI+P+69l/b76x/pMsUax1N1BM6VESejTzaEbuJxEQpNbGt+cC+ho18MKOjV7tYs
pMcM3wOq7fpJyS0khsyF5Rz/2Z8elf+e66exxxj/6aLIqziRkEkU7RZiFKY5Xr7TeYdtXLQmFoaa
VLPIIwAY8a4jqlhAmYB4n4/VDDCYBC0R7QppNbhUMgBiV7V+OpKbv7VZhONghYDlpq0GbOaU1ti0
fuCCcw0RapEH/SYQjeCOQoT4XLuV+nz9M8yshEwpRUTnjFgEr/T81+Vu2NHLbcJTxhN3jyhnh82E
jKmJFC+ZZ8xsMMozIsKveLMq/Pt8KCtwS613XcfGpTC/oxkYHiTDoaeh6EV1OwR5Ka3arlR/XJ/h
5dHhzHw4M9NkJKWa3C6x4cRtZQyF7fmhA1waq07oJNrb9VEusgJ4tGPxF1drUx9xa+eTy8PEaGtJ
FO2cDgnt/vLgJoApnf5YaPJShXRmJeH/YtOG2fTodDuZktAid+qlhmKXWvJTTdRfZc9Z1ekL4BCR
S8BAsnohfbvIEJjfpyGVSU3WCg2jVxM/PQkqHZtB7O4xuf4NP3Wftv5bUTUHMyi3jeEtAPXmxuUA
jWhA9qk63TSYbaNBHXaKXej5A0YvPrDx7j5I2xzAbBJBHhS+5SHSyhgVLlyNs0PrgLc5s6ZuTt+8
SPuXpieI4Ymuyy9LNL+SSW8H09unSrdJC/Or0mTfNLfv//pagZatEJ2IiZAIpMlWStrYMT1fTU/0
rO9wjdwgwHuHZ8Dr9R07k36M73nMrwhMcNWn5RmniFWa3KloD01+6/YKSDkQJAI2BdVjXn7pawxU
u6cqEfY6fWxVWBKEmTkyhH6Dzhs/YxTjPj8yoli4MRdOeIpSF6ZJKd+XYvDkptWujP+6TAKqniwT
tLUpixolt/OxtLYMPLMN5FNIjF4LcXeXAyACTZH9ur6ql6kkA8kURLlE6QJNcbJUYEBABK588kRv
q6ou7nRt8V3pxZAeVO2vk0L8rtXD1+ujfliwTy40hh2vUV2SxtU8nx8GFSYIoa48iTdBE786noSW
s9+IK93rviFe/S1uYVrVhYdNUKXtBs/4AVCQR5Lj2IaFEHXgGd/TcPgDrC7dwBB1N5Qut2Eo7pUY
I4ca6ec0ap7yXHvw/O7BQIV5YdvPbQcsmLkiKN5zbU62PZSTUDQptp48ybyLlOE1wRK29bJNLQoL
V8LlyR5zbjQWJOTauZgnqY6rwYR2qg6zi8HGlGOr+d+S/pADubcey/R+RB5d/z6XARvwGhesJUoc
NPK4889DSoyCI3qnpzRE+CjMq+1okLEqrVKlYVtCfUrSBe+8y4udnUCxl6o5mYdhTpZTAtvSBLWg
226c/uxiYYPBT7vyXOt4fWoT4PGY3+gjEYLNRzABJD4ZCJatkQ2tXJ4EFJiehLK4qVv9tYMISIN4
22fitkS7/UslpmuhCe/yYcBBxBW3ph5tDcega1s0d7UV/JVw2cfPIrSxkTDIkKD2T75x4UUl0NRY
sEPa01AmQ0vYVlGQruHaAwAEuLsr4kh74zQNhwax7/3CupxLef37B0D8IWsnmnNPTdYlSqwWTD2v
kDrgRk4TLq3oZ6KjAeBQMoqGBJh2ZexDxdjzzP/bei21CZ0kC70QFZ/XaTKvxSkioKVl2gjMd7tB
lBFbt4piISm4PLLno4yp16c0GjMILaojpT1ZaAt5VrHuwvQgop+jd9bCZTw3lKWP3C2qIBBXpp+z
6bykknr/pIj+U5w53wJveHB1/U6nxb/w5WR+9nkwpQxh4EJI8Y8POL2AIyN0y0aqw1MJMAurcPWP
KPaUxAT3pjfKvZChMq/meMnk8k7usoPb+S9BtdT5mpmxKo07dyQumRfXY6P2RtTVjntCrfEkKs2D
Emu/BNAxpR8szXj8UJMZk9yNlTOq7qY4TSjxRwd4z1sEiFZyUAOa3y5uP+Zz7H0t0C2JBLpmzUNU
vw94jWo9CTQa9tlS+X8mLFNvVzkrpOnUPydRUlKyUMPNvberAvS+wwPhXh1a4rHve3aZShj2ZJAL
Wgc4Te/1S8W2y6tbhyRGw5kWKrfDtO5KHUR2h0AabPwMcA/3qsMg9UfL1H9bjXxTFs3P0Ubu+l6b
G9MCwEH4RJBHm14MeHoYRiXGte1VaMKYovSUYgNiKChAquqjkUdPgxMsVbZnB9WVsbpOY47pnh/b
pBZpYnN12LrouVsZkusaBPlwHFDT2OhSoe/lEjcJRXe97fXpzlxKvCNoTUvorqm0eM5HloXUQc2+
iPCvdfpNCDoOFQhoCFhdlAtDzRyfMalVCP/j6k67CEjURXXGU9bONO8dmKOyGrwSEQcR7fS2qheS
l5mJmcQmCmj8ZXzenk9MictQVhVENICv63szd6QV0mvRrZnm6dKFOxOeKM+oY+JO/51y0PlYhSWU
cH4Vxe7QE4CYgNFGVB0tP70ZBu25zd2f4lD+wCzHjjR+gdx+ARq8JJE2fqlJxIAhCQ+MJo2lqNNX
NdcOPsCAKm0rMitzXZciuhB9490lGFM8KJTgNmj2GgvH5bJUPFI1QV3wNIKEBnL7fO5QfUTQzV3D
MYnLL4JeOne5PLTHOjSUx9LKVQSGsvi5jptylQX0Mpowxe+kr9r99Z38cQlcLACVE5XdRT1uKvMU
h3DWXc+vba3pH+LEQZV45GmkcIoAuiPHt8G2Alw65nopOD83uAsydZPjIqY1zUPYI/Dj4y8SOMHb
9V82E8vBZIy/inwTO6DJEg1aJYStoEl2rmT9AemMdJNpEGyujzLzJXRTp15swK2lITwN1lC9wXR2
1WCrTt7vy7D2vuqeZ94LSICsc9D76z5Sq2ds5PqNCvdgKxal9gVJ23RhT8xEMx6RFg1/pk3knhwH
3+hBlIl9fbKy5FhH+R/JytFET0z4KaV/V5r1Hpz60/XpzywyQ2nqx+P5snQfOEjziKGr2JC9lFtP
8xQAmqa88GyYW2QuZG5EGjMEl+mVlJu8EEQ4NHaYBDAmyqOgvxTUXoL6vRJ3RSXcZKKx5j5dN6a4
8IVnAiipAH0ZgxSEEu0Y8j4ldxIiKlE+RKItR/UPzS+ecNz84ejdHnOh39dXc3Yonq8iXQj6vtOI
ZlhZmrRerdrxoD0qQXmIMZzgBkwPQZD+g/0C45nSCvffWBSY7JehoWbvCkXwxPwqu64Dd1+6qfh1
0EpCmN4aXxTgTftIpee7sKQTdOjHm4BdqtDWBfHDs2nyTBf4zjUUDNXG9qx5yOve/4ERmQAkNq33
QVqo68ZN/PsBZTK7lCUsHpHZ2VexH20Fn9yr6/XuEUZGsZBdjzFhEsygIpoGoZWVkab5X4LXsKOW
rWKrlrsWC6Vb9boO4Fo13v2W15M8uAsPlNkRoeaTgPBGvXiCY/OKOM3QD7buyzdVpN5nhffmptJb
ETpPXo9s3N9vMayhuaooInJ7TnZzS6t9KJpUtv22XtHROGZD+ENssr3XOS/Xh5qdGioB1IHZX5Qt
zw/O2M8NWzRx7FFDfs0VAVrWt5qfUqQOOyWuXkUlVOzrY44///wDUv8HaUX1WWVyyiSlExzfMlO9
DU61071YYvFoCrItYr5xfZjxHzMZhhR5lI40iUcXb30Uv40asmdx6vG68v1jZOLepfQbvaKO8iVI
XhtpYZ9cRnekGD6NOP75pygUoHEEJ4cRswRDx2JArbBFaA/58cFGpgjq3EJkn1nJswEnK9lmJZZa
UaQ/KXmJYIilfpEwE9rUTpUtTO3yDjHIhSl3ASXg3TFtgIGoSitBCrOTWmjqtjCgeLYa9NPrn0y/
3I5UnOhRjvUZiUfeJOYkmRb6renmJ+Scw9uu1L953RBvvL6ubgtvFH/JwE32iRBtgl5HVzyy3P4Q
tXL/0voeBVmQcjucScPbSuqKY6OjaiQkHb6qpJerIKvTp5YD/q6nbf01R9fv3qz85imGlYicEQr2
gZcBtTMrqJCuJK6dQOhXYSWWxLpI2eV+wF+EDKpw4nuHtk+b41AjrKgnKSyYGquJqs1/KXB3Nx5O
aq8WBry/PWg6N00uOo8iRMl9iNbHC+6T3VqE1rhNY83Yxolh3pt9l+6gwihryEIENFgvD7AhtGPq
SfJX2Eb+IVIEEefIqMpOOXJbazXAr9wr3Pw2FpX+S1JnCk4bWrKVW7/eDLWx1Fq5vP2od1JFoGLM
Y0WdXvIDrJg6Csvs5Dc8x4oaPGuuBHbUZu9Rny1kS1OUJOU64IK0/MFQUwcXp+nSSFJBgDRMT16f
Vlu0d/J11Tv+JnHN31ZU63ujifVNGHfFIaCcudcGR3yUq7za42eq3upYCG7rlDLiUOehrfcu7B6j
kt9zB4YPn1Bel5lvPCa+YR6jXlVvO7P0HjRJr9eK4mXrpK6NFbywetcXQvjsqeawbkuZRxNEuj1U
emOhEHq5vDwZkFfRZcIWVYXxfHyKIDECQSG2kiXLq5arQHkqkp0AD1yz+p/Xj9rlgeYOBSo2PsvI
DKdFeOB6wSAhvPykBygsSYPRoj/XlAsx+ENeexKEwbnSs6ErpqCRMTnQmgH/z1GV5AT0QdbWaY/5
DAcf76OAKpWFzveaq87c4Xoeb3BHT/aeI+drumXdHpfY9h7CbPXA0zh5UTqrRL8PB9GXNEz8aJWW
tX8nm7Jg52n4hnNhsHXiFAPKwNGe4XeGP2JwiSjRSumhzfHizBHu+t0XtOMkvxp+kEhZK2pr2UEx
hfRNiNp2Cawzs8oa1aGxUKRA5/8w1fj0PX2t9PxY74ZTJYnfXF4crlktxMyZIUYwEtkQUH9UQiZ3
gISEVozsOAg8iACAYsKda/Tfr2+Wj5LA+WckJCMBNGZA0mWVsS78sO9jI3jyutswhjmJzehK7w+p
GN2bxRPifEYUbiI5A5wcHIipN4OzVAm6PBsGxwKYqzymRvAqzs+GaipRqyu+9oRj7RvtxoM3fM9w
fuVGfrs+3cvMgRzP5J1Ii4CzOB3Jt9LeSMNCPOESA1lcqLapXL0ThV9Tq96rqMf2gXmMYzSMrw98
8S2pUgA40g1Nwt1Dn8IvogxacI6P8inKa43305A8FRrqqddHucgaGGXUk6Jha5CCTdNLLVLRN4rr
mMTe2bqyuK284NGss4UH4dxkdPSq2P3AAfEBP/9efTe+xrXAOzlBKu6wZw3sJgytpWRS5h9ztjXH
2dCapWuEQNRF98ANPN0zlSaxZXRRKznalZDvgtZ6BhXaVN4dAsAA5o+VUN0rxqvWm/cxMMuIfp2i
Q0F2X2uppLvyJrnpqCMApWIn0sgDNaybgS0Pb3l94H+Di8mbZsQNmPCNG+HE/0FQHmncYOwUoHmd
7WonfleN11R/QQpyawVIAdFHGsvPiZcc+CeF8kEPlZsieuK/xP3BiBaC+tyXNSTuSR5t8thOO1/y
uorJnRALsZs+R7C/y5sNEtkokeb4bF/fRHNfl4oK9TT0HBU6HedDNU6F5J6VFjY6v+5RrHPvAK93
qYb2YRg3/brADT/oH2MDdPI+yUvucGi6/lOK0fa2GGB5ywEaqsh4uJuufnUkdVcV4X7MBT2zQpq4
65oNyqnyGllB8xE6tvu17AT/TtCR+yiGQb0dXBHpzEpS0byIl+xILqIU2xEABpueXohK7D9fFwz+
KlnxTcP2GhlVlUR8cuAOe4g9YH3H/XX9K1w2NMfheLzRuGNYmprnw2lWlPTcfo6NBCf9+1SqhYMg
eeZT03p/1Apefppa3X2hF9EN+gvto4KS4RegKQgUiS00IW7gG12p4nYVe75zi9d9/PX6b5zbKawG
/TDuKRVW1PlPDHQnC4eyE0+RlzwgivNcGtLx+hBzi85yjzkT7YYL/Sq0Rq2kCAPTpnW59618byqp
Hfmk7QHn4PpYM9PRR7Q7GEqaAhflB6cf1ChKFdXGeKs9qHKJlWCq6gvvrZmTrItgeQzAtiPUbXK8
hiYNUiFNTNsINfRqcphhjZvrawPd4YWhZiekIMYl0UakATsZKpJzzDUjhpJy4VgALGgK5e/jEp+f
K4eH+AgunOzSNPcsP1Y71TZKINuFqP12BnTf/W5hH8yt2ogqAaUjjdTCyeEDqxcNbgRIuURS61bo
/eY2qq36PnHTZnN9G8wMZZAMsQfA0l0yLtSWTn0gCQr9v+43tpodJQZxZ8pLGJ3xJ08CoMGxpn7N
Ra0DQDo/PZWhZ2JoFapdZ+0+c9xqrY10vziudj2p8NrLIpicwhGt2n+wmCjp8cwDX0ucn5xbfEmr
JMpTx+5NPd6aDepeuWne1oZZLIx0Ca+Fp2XgQkFBVRQpH0+GCkQ1xRgnMGwXB0BvI3SRhwp1KZ9K
NeCuHrCqQrQAtjza4S/ISHiI1GZLjeVxkMlKw9Qd+VM8RXjZTn5EEyX14CSBbptNexcmJU04tNMK
GthC0dyqTXz66x00GnDgayICkr7oLyJHPuiGUyC1h4cT75r81ZOkxzo1f10fZ25eIJRGLjIPd2la
G88HC2XwNMtOtPtAP4am9tNF6KNNyjXzQvN6iRM0E43J0iEvMzXefdM7Cde/WDAx/7Kx2azWiej7
m6wIjLdEGBD3yLWlFPCi7MbuMUkmmSEZrTltEUueLiSuESQnWf4m19kjJyFPqscuLVZ6WWOnEmoL
d8DsDGkpctcghUq2dX4oY2EgLY8dHZguSr1IhQCr7/zi1JUUx7S4W2pvzAQbUgpq8ZQeeOJNM/ZG
MPRmkML4pJDmSFIeroYmwGK++PIPtgosLkBI6Ntf9Mk8xXNCL5TbkypVT1bQVLgJKDc4gd6JmXs/
4Mm8kL/M7c2ROsfsqA5QWjpfSHrhGdqI8NZqNbvza+ehNvHZQXYxWasemhmlUS1AreY+HT2mUfKC
YANg6nxED0uRwLU803bUnoaU9FZGdbmyBPEYRfXCNpmNawROVEg5CITwyT4RqJlagq+adp3a5Jq3
jf4jM4xNVN/E0mvcPle9yJujX1AknZ0iIPKxPMdDYFqrNfBnhDYsNfaQDkfKJ/sE346is/almB6u
b5iZjUk1kBv9Q1mT/PN8NV0Rv2AopZUdlcHaSzBqibXaFhRjSatkZk70TWngj/Vuqo+TlaTHVkoY
THINRo3mrotI9+n25Mmxc7xuDfMpXfp2M1GFphvoWDASzG8K/0BZL0XbpVVtUHP+Pf7r2skKqniX
yWUJf8Zw79RB9CHVZe5dNvTJGm4rgkFtgYB7mO0KzBYHhHXWsRNG+4G7/buoRO4GxaNkieU3c4rI
Reijj3q3MyTUIQobD1iUXZvazvLkfRZlRwNq98rrlL0c4Apy/bPPbWygFNRnVa5sEqDJ5zC6rlPV
sR5UWl324jYVqu25p+RPxGFHwHQgg6Yulkm5rwp3FAejGfiaFYWzkLvO7T/Yt5SFkDu6xA/EkV9q
pUsWJpnGuxZK72novyuZ//v6fOd2HykQKhW0HcG3TZKwUGvbUCrL9BRX1SY0cBSKlU0jBcrKkGBO
/IPBxkx5zC1pOk7OVM53wyxHl+0YPU3EHep2X2YWxg2RUK26iDrm9fFm8n8DrRHwdDR3qLNPYnCn
p7GpFrpi12VCaR1Zpb0uVvXfV4PORhmP26dKaIigXoUUq2oXKR4exVOsvV6fxlyi/Hka459/GsBo
HCCORlhD0SofDZxvV8ivbdEBXksZyLjMeqdof6DQsPC55p7gVJ7Ap8HBpyw5vZx9LUF50VAGu65y
ACNRLcZYOxFqU7EtfupoZOwTz7GOZWj5NEuafhumVn6IIOCsnMbst0Gjd1sLDbljYfEu1x2v+PtL
j98FXJDg8CEuc742amigShskha1k7pcSC6wY1xtA5V8MpVmox819BkRW6A3x3B9xX+dDdS4OmH0i
xnZpOr99udhpKPylUngYqgL/n/pPV0nBqs/lhRL1XAzUKGvSVmYni9Nw3deF0DSRLtodKqNO3oGw
KXHiiBGpHAbrqUHpceHczI5ItgnkhJct+e75TB1X6cNOGkCVeaiEIdLRpT9UMVLgABjOJjTLYtto
XbBwuc+tL8RnY0SEMNNpuT81AGJkuRWeVL+Eya0irYBdw6agCTmk/bfe0I6Oat51ebww8FyoHfv2
NDIoElyEiSzE2jnuCbUmxiHfpaoL3jKvo1mK69nCkZoLt1z09Bh5IFGVmETAOIu6zpVq0DyB8ael
dnSXB4O5NgZJOpRJJi3MbC4AUnGnca+P8Ljpw4+XvCpXZivbTsp9rQHbO7ax2y6kSrOTArECVwrl
E2rv59uldZpBobYv2T0QezN1X4IYplIIlRvLJ8lfWMLZOVEQHBs2I0dlsjlbye+HYZTmVVvnvfK1
L2Hevl8PuAhJ8ZMnL2YuxJEwCr8Gf8xxyp9Cbpg3khOZXmRjWBngdJRZKyQ6TUQ+a3EvdOp3I8aM
r8DccRtjrbSm4OVsUIn8kcp6t3YUM76VG8kOkFVeQXB1byng4myTBtY6DxJ5pQi83vIw/UYFoN6I
NV58ZSfj1WbQImzUNETrTHiBAv7T7XDOKsMs3MHOxzTMRXVAzdNuKzbyC9khlsJZjW2yWg4b37Tw
WuuhssJL5AtU8UsgUKs1AjPbqnHu3skBiiSWl2CtpefeKsx0feMy0XWmCeraaJ1+rRV49YFVwMcl
9nR0PYIYX0FU4HpcpFZiF2G6HeETWvru11Zvk7XlNb8qob6FD+kARy87eImZCVod1eVGj99N1IZX
4BGTVdvwnzzdvAkiP9vEuSCuuyEUVnFiPQV6a/td8rXNgycM23TkPXwD/UZkLK3md0+qeTTQsaYN
2P/Sm/R71HMjASH+FSXSN9wcIXqiENQ1lrX21eKrWQMeT7WCT1ah7ulE4lvvgYakd3RPzfnW1JEV
yMqWnmqP8GiQYnmXmWhMD52OJjuK1Lle5PtGE79kyE6t+sHxdgWvSFR4IWELltzh1+oKlPyS5xgR
zZXfGuk6kNRmazmJfAN4BVEUSTFWmc4nYF88FIXxHrQe4KDgJY4s7R7WQ4+Xj6aveyd4hkbykiaW
iFg7ZWQ/Ke5lOF+7EEruEbdDZIVrZ6Ba1ZXHvEu+U5R7cWt9eB7EHIhH739Rtf5OKKuHoBv8J62v
xKOLAZKVCc+CLN+2aXxPS6lclaWSrpWy11+y2P+GA1h5cjo33ktiGG9jLOGeUGTEcrw1bTxbg21n
SiCnNP8m8uKfXWncOK1wGpteW7/tPebNJAwaYUfcQ5ONZVU48KWFtL9+JmdOJCVw4BmmLMEenN6C
Xuzj1Njjh+d2NP5XRhamRydD19oL0Pk0iqLcNJq01LacuRpGNh/4MSQ0x2b/eRxwNM+VUisobM1s
gNnkrhS7qzAwtL0WGOECROID3zeJOjRW4LsQkCzEsyaBVML3y80H6tVKHhYPiHJnNhLM1WuYlt7P
HqnOBz1Fzj3VA207kn6KVZkXyl3Sqe19bXTVRqwM7yZ30Goq5BQeEHqqm6wyhZtWz7JDhGvdKq4K
b9O0WoCTpyNshESO90Ph0GDRK2fNbaHfZRnW6GXs96so0aTd9e84F74/R9ZJthyjNK15tdycqsZc
Uzn/gaD8EsrwEuBJE3hUoBmbDBQnpt1CmW66ZWSuZo+MqMo1brD1fipByump/0ZjHDpoZm5aQ9zS
9AhGN8FHJFKfpN7DDxl1wOtTnttElEHp3pBNjyoj55uo1JqIOlqs2b5eEd3DUN5bWgRUI4yWHIVm
VhcGC9XC0diZUtd0vyq8RvIgj05BRRu4DNFQlpNw4Qaenc9YcR1LuyMt+3w+JBu4FSaWYmM0u0Pi
gyvHeh4S+fn6sl3CrkdA+6dxxsl+uoQNxzHDWgjIy8L4u468VygMp9AJECp3fyuZvAlzhLZqk6a4
Ee4Eyfj7rQr/Bo8phVuBBGqSaQx9SmlekMNTo3h/3JJ94ff/4DhgPG+xLWDT0VqdrKXaaprXCG5C
mQlLjWRX1sLmHywjI4C9omBmYnd7vox6LfUCTp/SyUgRCgsCzDEgkKGmKh+k6lUsc3DP3QqdJrBU
CztlptL00R+F+oqoEZCJ86EbWtayYwqCLXnJieoCpgItwFilOqRF/FtW2tcSduTCcZs7A2S8lgZa
nrb6NEEUwtzKw9AdTsDYQyxJpV8SZh3XF3V2DDqLtAIQb4QPeT4xSRfzARE871R4DaZZ1IwQZHO7
5/+3UeTzUXKxayMyg8RWnGwDRqMn/7k+wsxRHsVsRjlWeiiXqTuFcrk1XPdExmWsMz9qtxTkARwI
g7ZwmmaHGjVRx6Yb5enJkum+YlA1CAVbDxL/ROHVvDGg/h5bHBwWhpr5Ohxb9hyWT1zf01dWnwAe
troysbumArc68KRUuoV8ZGZrn42hn3+bNs/CYLB8x0ao9hUDuS8yd22K/nkua806ETrk4pf463Pz
oioJCYX6g3FZPxPNQUTXQLdHMfWNlQ3GKL8vLKzeXAkU9SHlg5mBc8D0+Q/ctMjymo+UmeEoUL4P
1G6nFLXtC8bRMd2HvBAeTcD1KxgCf65vSLqSLNw0CaJRafC2I+tCEet8Yd1cznULQIWdYup5r1eu
8hokmbwmOQs2iIHdV+K6MO8wE35AsqjepKoEj9scvqIi+1uG1m4b5Ge7ROO5pldNTWTTzNUgD3dJ
+gdokmp9G7KmxWL7MW1fB2RNVnqS3CYCmbEbHdpEP4S1dNt5JtwpFWRNhAjPBmgl6nx+ucl8t1ip
SqbgEpX1+1DL5ZXQ9P4mRkQEtbvRVkB+6KU6fpFrAFadF77Lfvvg9rp1C7Iqa/AT1eVQ3UgSjmeh
Ebt7ONXlfd3IPgIE8qpKRfnZkVrxrorFaG8h8b5KMaOIVHGfN9Yv+THuN2kWA7XCIKnRviaOkq+8
Cq4bSGk8zmSw0RkE1lWeb8J9j+z5cMKVDmNTniRasmlKuBfhjvpKsTP7Jlg5oZhvzazWt4Glo1gP
2JtohgHMbWvGzoaKRckq3nuoQolduBnKd1W4xxM0aywp2iBZJtBNq/U3oRMw3dAVFHSBh974Vtdt
stjQ1v1QWnuZCe5lBHO2Ge4JK7AY6ZsvtxZ2LHm4BpQYrXs8NlaamMZreuLBJu1LbyfoJroolZXh
qCNixRgV/RpcwfeeGvydFiJuIPIC2gyZI6O/KfrPEOylG0FRm33eO5hZ/G/OzmtHcuRYwy90CNCb
W7JYpl1V9cz0mBti3NJ7z6c/H/sAOt0sookVIO1AWmmzkpkZGRnxm9KSnkpx7E+5KXY7uclGF5lh
2NNVpLvMIP08e/DsSjHTH8UED7AJHpmLtE+yx23G22lGP+2p2fQ7AFj4QQXDCA0o50PnTXOWWuz+
erIDjETa+mGSe3GPA3i0i3ldfWpGqleG6ku2iT2YXShoJfu8ythUseYoUxDe9WmkXsw60vYgiOQ9
7rK5jTlx/pTovoysqlHu/LoEi5PXaoK1d+r9nEWKd0Nk1XZjjtVdECuFK48D9vJlCnI+AE9WZlV2
olkNwyCw8BXIwes1hRHtiZrByW9T0+lSATUU3gk7eRDLPaKNJbLZcQkusME+d1AFz8VFffyOfEzq
WPTDdnKGdbRVAcDX4KBAAhlaB/8m3/WHODvm2KfsdCUKbRlnXQdnoRxzBvxDIj0JIad4Bq5tBh4i
g9jsWi0N9uhQlaeW1jeirsqDWYBHFas8+ARReED0T1ZxHhN8nAi09q4OpV+elapfJC3THwxKhTZc
LOgLuNjsKuzMbGo5nh22neIIFGYOIbSYnR6L9XPYh+Uul7PeyYDl4zKI53rCC9jGGkbfmfBYnLYb
RidPhMGVBzX701LC3qVZELmSEIa4/TbJwTezxEG/r3MLZaL4Y2K6IebII0Zwt13suLDYwiP5MBUm
pOq2jh9bgGhHhGuDp4gwa09CiXJRyGbofDW0UTq0EDDqfDdAd2BXDt3EtgBA3o9G4IBRaY6NIaZ2
2fa5i6g23mhhoB59CSkJnGrig4n6ke31Xr2L8MA58SD0n/VJrY+Y6vwNatSQ9dFS7KQKEzI9FiOv
EG+yusIRp6Z19Cku3UkcDVdtFDix4C5d5AkatyxxkKGlJ7uKmYtunovjLooxaagy0zgqTQOL1KyQ
RpzdRLQ6zrCyCZTz/1CeQBQ3VrIL+ut6808mbuRDa3cuwFogtzj+UCieU4w3DwK8ldIpRDn70uTJ
if6CLXoPo/gXdOrOMntbiOKNNO9WNQ6FmrcjLm55zKQUqY+n8VopzSeBHQOs5eKl5kVTPSc2x8++
H9xrVn8ok+hiaC0Rnvf5LDDnma5CCPv4dnxNkpaXowyGB3QWWduNzyP6f2GhhppxCTH30G0Vn6Cz
TPn1ok7mQDPSUgWXwg9CEbkoBvfGYFS8KtoE75F0Ovli1e71BN1kqy6RD+Ne/hTmg4G6wiTY0tik
jgGk/6QkwhhT5vCb68e/f6XEb72iE+aUE6bpYgFnTV29EDKSpkbXsIcZT03oo+jdY4/l//YT4Z/S
xw1xiDbGXcs9aSPD/aetwBlcPIFk05tay+q0SzOlfwMhOwtC/qQl5sb+XHuxzujkWTBMpBS+hMjK
egNTLqtSngXStEcwrLXsqUiBrypWX1IrxCCrNVLPbvtucAdQC4/K0Df7oPKmLfHs1TlDHUYSbX6+
LpUXhCY3MzzvvEtQW4LdtDjJeLhS2ZOYmRsZoz4/RJbbEvFCyJYmyoIM9/5gjoLX5zKv2KtF9Q7/
MhHULmrJT7lKYXA3JE2pPcphLPypQq35ZuVC+QMnzObzJOgRForhmMM7itCZSjA4M0zPPFsDpuJJ
1mSuioyCXaQmnoE9yshZ1E5g0ykO2FaJrL09lTL5Cn5DRwEJi0EyYzCEZZPtxzGM8eycvRTLWpwq
rMs6wbNrz1N3RecLpygtviWIO9O2DFSK3EkpHYUyz3x7iMAH7notLSYb4q0fOQTigKtUDfc11e1r
F0TK1SsGAwmUKeh3GPNox7LFyyfLfOFeV/viWUGj7xJSGDqHaQB3D7DFPhrzfodpsAVTfNSvguR3
/3AZM9boCxuP7zk2LRdl7hkC5aWcCOb2/aL4fZh2YwI0Vess9RSMYnPU/bD7XiBBdKeXobLRil2p
0AJj+f/x5sT+TXTum0qto1HULgTM38BS7xs1M2gISIozDvXfqq82Gu9rOxykGrUNcBoikIL3A+o4
7EV+aiiXHBYPepnqC4oLeNZDJ/44bK0PNGuUUQRiiy8GCvSODnQtmJd4nH4VkX/uB/ElluKtvuut
mgXXDaXL/wy0uG76VJNzK0nMSxTgXnuQxrK8WvjkzZaP0q8ESuCvQrD6v4WCRydyyfV9GMjGI+Jp
IqZaGBji5DU9ccaG3dABXFHTRL1DWXTcqFTPS7ncWlAXZsVCSYaHtvggTSB4qpwXwgWwEvmtIAvH
KdsMK2sbCrtT0ksA1nTh5r//ZkMJaV5n9EL6K+qI9+h9lyScWDoIhnDQ1AYtpCncaPGvzov11dhM
PK+X8VtL03QiqyF+S/6fEhnEmUzz8V5auwIVIiUVqrk6sWzJCqmUiNYg6xd6bbENzeSPWIkPadio
xLPM9TTzOBh64KjCFu5r9XPCiwLUSaURxOX7z9m0pP6DqeXXbCq/UyrEj8+MnkxSZVtWcYXVh+PH
U10bELDl7FQB7wtw0fsBYyCKElYu43VK6s+9qu8KOcXSr0HTUsgdUZA3ut1rn5aFm8mIVEluuBKp
0fd4ArW0T8Tkj1elz7o/3UWwwdJRLG3wso8znJGkKdwIRKsTRT5zZmgYELYWJYsc090YZIF1weTP
g2yaRk9S7qEY2lbJQ6xUP72e98zHH3ctJvGP/M+Yi2g7G+60I2SOi17kL1C7T2EufhYmb0OOejWl
mSmeMDBlBlvuGmDXXQc4xb9qce/feyQzJ1z4qEQUpfcYyEXrli2P35G/a1vNkB1koWvuE1PcmvBq
WertL1kExwHec6iLYAHlscBnO6//iaTxoSrFr9IgP6dW8bvyxsOs6pd5XPwff+61yxTYMGDJmYDx
f4CBN7Go73UEn/wR/5NxsoCW68qD1OvW38LUgh8truYbl+na8iLMDRhFhl57g68VRdpEishTBwt1
465Lw2+db00u0aPYfzyztUcVfYG5S0YxjpbZ4pS2SSvXM5kRrb2H0cy/UgL6VRbNjwJ6ZlXpL1VT
bSCa1sIsfI/ZVAyE7U0DCdNbL+fFGl5Bf58BP9yXhPL/YsE4jWDC6CJJN+nvAOW5KnIlvJat/6XS
mzugTKcgsb76pv7t4y+4tjdoBdB3m2WxbpoBZVn1AqZU0VXtBevs6XGMLyydvmKUPTfRPG/jNbMW
bgg1CBJCUpxxRO9XLE1BZ6AVTnnb/zkk1g58vh2IPz1lcv0tMuTq3HisKRJcoHlDvh/LxHVlTKwM
B56GjjH8UF5XlT2MJmbCydePv+PaTkSLA6Wj+SFx0y2KO1R/Gry1r54IgCMwJ1vr6rvYmD4zW2fK
xr3eGht31NpWZOtDw0TJjOrG4mXYktgVY0+rIFfrOzUwTv3MQfh4XhtjGOL7b9jj0d7rA+IpUzH7
nCVcfp64ES/W1okNweNWkQEtLVPUomlb0UOU89p5rWd7ipXdDwh3pLPBdhyhO/rxlNbCE2xupA/g
E82R4/2U8JwbawKhfxWpm+2rIsRKm5bRUWfpNr7e6lBQDMDYgkbkHno/VDPVWHAMRnyVhcS3zXrW
pS5+WHH08vGU1k4VnV78N2hOyTf9qd4DDAXgKn7Om9wdNOMqeVS2RCXaV/gL86ScNpLNte3OevF6
YV6Q4xcTE8YGiEI0BNckq77IE4QJv8u+9mL17MWjI4fmXZC2W/Zsq7MEqYdiPS1ScbnfcySlsUiv
+ouBAetDqBXoqxi1/IQeJI6vqThdKznc0kpc25wW0cpCpNhYkfQs5azh5aNdEKN4DDL1JVDFU2lk
rtRJXz5exduhqMxK+ivMArvJ5Uc10UmNAq2iBOkHd4YoXKJk/NSlEk0az9jIjW535vux5gV+kxMM
PZjmVA38a6pEiKKiIPMs63oHnF3bYvC9xtn3Ly7GAsVJDZvyJ52A92NlUu9TU9BoBRsN0LuvXdDC
CocoHvs7Lmh7LMx9WvQXGPgFpQfjpZal57o1kQGYK8jH2dWjQtNU1R6mIaa10zqJL9OneaDxT2sZ
MADSslL9l8gEhNkWw+9JeCdpVzmz4CoVUGAMXLORVCyedMyq6B/xT9XNz0n0pZIUN6fw/fFK3kZN
ZqySJpCSUO9cokxkQYsyrcbgSU/UA7npyRKk7x8PsZJSMoaFRiC1K5VrYF7hNytYyGMzhkTli5mU
nHFwZ6ayKyMld6MxU15apNsvQje1P3MrHn5B4KyObVmVXz/+GbdnEjFlWJlsXCBuNxJ/3EFJljLL
i4TwAHJKKClJQhu4k9fgHdxPNLdE+hQfD7p2UEhkeZbwtkahexHBh7JG1agUuwtNxu+iOR66zrtK
lXoAy/Cvfa30OTlCp5E5Ivq3vJzyVAWjp0G+A+CSWn86cZ9mrWs0+4meWJt9m6UmPp7dqznx8ryQ
r/OIp/qJrspiZbVu1vejGXKhBqs/hQJNqaSWRNqTozQCuMVMHsO1Crk/oRjtvBQnx6InpitnTO/o
xgxW17a2jsGfkxe+wP87FDVX1uLsScn6AW9ZkSaqiWZ8Xxu9GyPP9LduUfWqvbz+MftVPQimJA9Q
fK3+kykK4aGQY3C6Gszm0G/kl64HZBkp3Dp2NX4C2Rj+I0Zhd4Vmlv4ohUqkQdn5F0/K1Z8ff5y1
uGVQoiYSz+Jxy+VQh0S2wAN1V7Axd3AGT1WQ/4mr9J//YhgdYSSNmAWyfhGy4lGN+V4xWPeh+DsU
0a9Q7NwqGzc28sps8HuBQwqBdHbPWgwzJkosBT408jiO7rwp3xdecEQYbSNRXBmGghecCAjHM+N4
kSgKMf00rzKny1wOgxpf4pUz4LdS4S26MaOVozm/+xAVxoETWP1iRiCb2zDUqEL1WCs/m3Ie7i0s
kb5yyIRdMGTBxmFZnRpzo1LDjrjJfNCEgAfrt+E1D+hC1INq2cUYPOtGusFpW4u3pB6UgsixGG+p
YpDIvsS1n8XXLB9pFVfyfVfThNYnDbah7tS9f5CV5DfNXGwQpXz/rzckyKNZRwNcKJK5i5DHNRlJ
5WRouI8MX4QiOMqF9LsE9fDxMK+upIvYwzhoVvGe5oW2lBeAmWj5wACya5+gjSL3JaW9wcweNbjq
jlAr/tMQhui66cAX41qU9xO97X0rNJCo0qFH42WMdl0iyo7gc0frXhifNDXAEzmupo0cZuWW5bfy
RqYBjZz/suJZRYLWtP2UXQnPsW3GxTk0w43n/sr9Rs923ssku7caCJlptZMgGMY1KERb7au9YuUn
WG1g8wwajlu2TKtTmoHieH3opqgulnmKxSbJu7S5KlZkz+mPWW6kJmv7GOEKqt9Q1sE2LoHaKnyD
Whs8+l1W9xzH7SEkZmeWdFCs7yP1DL42uCQ8w5R0Yw/f1jhB6c0wAjIFqKHLynvnKXFHMIivIaLa
HYADGzhSZNhRbbNV8Irc2MtzrFnuZR7HlP7ALUOJWXzMoMuz0QoT+VqkrXQcZNAykVwFAK46sGCd
MVKGNwVrN5rddEhENXoQ/YSbMQzljai4+tE1jDFREKPGe2MM4Kut7lehXFDOPXa97/CHXz6Z4QWx
q9h6ngCSNuZWx30lNnK5yBTqyb4RkVmE/RDj3yAJ6eiGiTjtzEQFgRPMIplbMqS3A9GdRuyOgjkZ
2c1BDJOxT6QxTa96KD61yEkP49lo/Y1U8/ZqoenAIwRUJPv2xtRWUITUU2dT2wyC+AO5cQF9Xolp
YgowRZoh3tiuKxRSmf06o3ERebiVqtXDrilkuYYbporCVQWWuQ/JFZ9gMKV7LZKTZzMykQpI9Oyz
iBxmKmrZfSWFv3xV74910IxuOAXpSzrl8oOly1u598oHwThnRqTSYOKvi/WNwL/IWZa0l0qPfuil
hd5X9adKi71l1c8bZ2lliTFWmuslM9kfmaX3r40+x+BVLk3x0vb9U6rUz1rd/83NcR/VGKrVuvyr
7xs3qZOLJQrfcRA414Z0tIrxzHP3V5+Dytn4RfLN6ab4MFdgIZ0gI79UIZVKZGTLfkgvIO2Php98
t4rwZfCmB93qn5WBS3imuPIwaIGzZPVwiid/o3D1+tB4H2H4DcissUnQyZSWmfrQRhQgElECEzJ6
V1/N6n9CCWSeWtbtHrWjye3KsXOzoIo/t/gxOBZu3PvSH82nXrPCHX7wyCTIhfDNgKL7hWn2d6ER
N04aDHpkx0kj34+ZJXydjKHby32qnKtcy+7GXB6cppP0AWOCcfgqhpm296hXn0AEpJdoLBq8u7zy
W6w2qH33PgC6QSqvhSHpe2NMxkMx1PEuSHJrX7RT3dtdLrRXs5dQ3egmoHb1JIWHqh/jQ6h12Rn5
uvHUY7B7X0xK/mVIlHAnyNHLOMXWwxhgJy5FwpZ+2PIypEUEklanwkTrAgjMIpdsUAId9LQZHtX2
l5c+T+FW8rgyAOU/ktTZov0W1t3JgZKnIA0ep7CrXL9UDLfs1K0y7erRQVAbMvLs7LgEBYehN1U8
5/JL4On3cJMRg5D6HNhfnDofn4n1kWZ/Oi7pmRX8/pBS7kDXxO+UiyX0P6eo+9O23kGLt5gRK7cZ
9wn5tjVDc6hsLhZGKQzTR/U3AUqSPQ30lHItvyM4ZHYtSr8EyXuRrOSUWuFDNG3Zjt9grOdMf/b8
w+OH7jqPmveTzKbc6nwz8MCOKSdAAnBUBXvEF68BmppP8YHyDunpTjd/zvZvUnqMmnOMyvjH31pe
lkDn38GFByhLpsV4I2TeNbxugclY50TRQSE/xe3VQCUni9R5zKqAXTse5dh0jaF/aOvgWCGHT7UK
eUp0Lflf8ztb7zdlhWw8hvHeev3vpy77wt8o8vYYShtB/Ea28fUnIwwzV4hJwZYJUQgB128F0TqP
+W8CIj9z7CZHBUXLkHXUP5mp4SSJ5PAz26rc80efmIf5jxYp2d9dibi24CjqBiRDWWZqrz+MRWUv
QZ/n971f024wcd/IK+9cR3g6z46BkT9rfTJgxMoNpsVHkpwxx6WiEcEpWT+wwrUV/2WiYzBbtScV
pYBsH/XePiw/UwjMrNoJQND74Dn5jzF7AA3eKoMr+KcQBLfL/Y0kb954by+D10nMxo2ELQS2lheS
WgxN02SSd5Z0/z6cLMmpeN6fYGL5OyENFVvyNu6fZUK9HHGOb29KgKT5SlnqvXfWPQPskD/t5aDC
dVywvaw+JwnWcNPwM/az08d7f3VcHat1upPkA8sjmPi0DIO6885DE9zrwvQQl1pvtw3kzKz8rHXj
EbjpOdOjrWLcMuOZJ0wfn/wOZQAO/+LsS10S+HmRweDQ2hJKQwsdwdfJAwszOahaMLofT3T1xODq
zimn4AToc7Exk9E0QPj1wjmlo4J+JRUgZv7X04qXQrXAeSdT89uQRO+u8bL2CP8yd3Qy36LJdEoD
vrKv1Vz/pDZJ/6s2WmpIftvtw0DSn5IU2IwGKH2j2LOyOCThBvVDKqO8IudL4s2mGJRcCnKxFc7c
qdfMEx5LybRD9F0Qrcl/SK3+BWzgLtK3pGTWxn2Frhh0heZH+ftxi1LzixTNw3NYGdZFNVPN1Tw1
OshGrTwUXFm7En4wDYawT+C0w+T9eK3WLgbyMMQVeGKxPZbt3kxNJGregXDGTuiH3E6/uqF8GEbv
NB+GjjhGx+pPksu7jtAWTIbbokST1h0+bcFGQLtJLGZdTcoFs6s7q7Ds+w26Wddij7WA2kffeWM+
CIGy8TpZ25o4z8DiIyvXZmba++8d4XLXUxXxznGg924eytKuGc1+h6tSeaiphuyQhKSi2EtsSSGW
9qgohtguSNZvE/2VY2v5ml3Ql7VDg6p2JXeJ07dydJQHj8QZfoyLmd2WC/3KCX69NPnpkCopqL//
1XWDTemkmB4nWLD7SrLxgkaA5hqoyUZ1aCUcY6wl4nD2eniXDNg2zIG81BNroCkHSOJ7cOH/4DZ9
tEwB9f5NVbmVO4zxiBIo6pOBLeuDQ1J56TCyHmJR7YbU2Om+95NH+desyfeTh+KXFblT1n3ScvOu
DLcsJ+cPt7h9yGOJVVDvZ/nwRaQS4wr3XtMiLaKcEqv9j0EAj1wn0ca+W/usTHD+F7k5kLX3Cxil
rSz5cetfOq05yY35FdXix0poPgut/rfpRffjU706HDBZgH+z8MwyeVbMphIjn15CnlmfMHCBBKxf
zNQ8dYL1V5GLDRjejXgKNwzBngoNz4FX2dP302vLSZYqeaR3od83CHRq+zxr/PQU9rRLjL4Sj4Ek
zVSKBELfMCTHGn2zWfDHvw+6TL+TrL59TNNO3Uuynvz0S793IiCn51ItsmOR6dlL3ID9rPtJPkHS
mVlsvYqwSJ+49PP6nWdOQLSFUHLFxNQczR90KjaDiRdeVmBbo1T3Y60LBzLL6NBMpXyH4bF8GNM4
vc9bAzub3icnjXiFWurU/kaXiOLaoKqeK6L1YYtSYp6nEAPbjGD9w5eC+KHQWsMRIafc+QVS7Vjc
yqi98kBscQ+zfbUZD1Wte7ZOVuNOvaegEtOiQdBM8qEv1PIzhJ/xa25E430r8IRNJQH+TU2zSslK
kLyxljuaFRendFBhweUEnnAohF2WyK1bqB2IgSTN9ny6CA88pf7z8R56RXQszgaoVV4NFKlU8SZU
GkrSSuY4mue2Q7ClbFBetxq7a/EVRj4GPoUbptOnvtFOeDue50Ic6funYVOwbuXJ8O53zMHxzdVc
BqUHTYzNDH7ee2iqJHRQZVEOtOfaWcomd1BNlVDCN4TfH3+ClbDLyHPdjNuCfy9ObZtIcWUFvXku
NK885J0lun0XNk4ZCKw8Be4NfMjKsQXHQOil3z8DGhYv0Vg2Jz0p5PpSpJ2tIPnawGjN5GOmtruO
vOnj2a1ct6wrxEn6pegBLgsFpRCoPe6NAs7bhvQYwi87Je2QnD4eZSXCEvNmUQfwJ3QgFxEWKn1q
FMXgnTuMmNwqDqUHJVTzXaCL/7ZySxRCxRGYNb1tumnLB3YFaTjI/BrLWt2/q6pmxAFJP7SdsdHd
WMnZ3o0z19jebEir9QO2HvEiJ0bwfAJyyJsKGwR4WPM7WrG8w8cfcfUIAMd9fTujgbXYGHTpWjOu
gBoGanmZ2iwF5lUfIYJ/Syv12YrLh87PN8ZcXThYJIQAugBc0u9nKSap3stG1WFmWpZuw9vlLpLS
/k6Mknoj+f4/nZtlrAH6CvIVAWmJp+D7wYCKp6HciOa5Iv8+GVKKquyg5mAPM/EBV6nmSxDF486M
re5J18sIiq5kwo1uDbcPPMnRxmxyoqppsVOSMGZsff0eCTnpUTZxcmqsiDheFc1B8YbOQT6w+weD
ANQwZjWtCb/UL50Ut6kNVzX6IvtJaut0XVyrhI8raJV1gAx56KoALbXU4VaobDivIc476l5Oxnhn
JKJ/bBKlcNBfRdE1mBp7FOXeUSsNX69oom+DMxBGDfVIYWAyH7xRiA+y2YenLO7Sh8IPM6dU2+mU
1x6MrVijL9uQIjMqhltwBZKr3Ff+Q1gLdBj7VuCGATi219NeccvU6t0AK3UXgLL4AnXaO8KID5yW
tthdNw6hK/Redo8qSHufNnF6KQK9uvNaTF+q2o/uYcWGlyLMk10mZJOd97WAzGlfP6qeWrmqHpD/
TeHn0gobWxQFZZ+kRnykIya5QTtlexVNHXtSgMEqbTjtcsMvH3zIxyCORJq8CVzDKBGTXe5NHiJl
Y+EqmGvvJV/O9qHZJzv4Y8oOUcn2UTJ94dhKSuAMotQdJpZyr3pjfShbeoe9IJinuIHoKpaxuQvb
Bup0rll2GxXCgw8SZT+mermPe9Ow0xylsTCNPMeHM3NSvGk6pGgRHXRllu9SxKhzxiJRnFABkhH5
8bCRTN9EWBJVus8A6dmOYO8WR0jKSxDdgOtACKf+Z9HL+6+dRSrvfBwdltfGq47Hm47d/DPexKNK
V5vQU4v4KuXjN+xjUhvCl29XZnIuYx/0SvIvQ8PrgCCjZjgJbcnlcyTwEr2c4LmhfypNLlKg5j2c
9vgJgfutTHZ5BS+HWlz+QIa1LNWq8BpoWrUzivSJul+TVsa+3gISrn5GQMhUZrAfoR71/jOKRUvJ
X0yTZ0Mq/8w+i1JavviCf0Rl7S8kk637d2M8bQESViL8e/I2lK/Qv7BTHO5GFTBET45VxMNOjKqN
LH39U6IyBg6C5s+y1BBpZSRWXltc/T5xLIMWRQiRy3PQh9zYH8t9/7podHiITyIInSXjqQ+NsY5H
pb4iBSDuvBAxATbpBrRkdTqzvhHdNfFWyKb0I7Rm2zyGUlDhdNQG50YYPHsw6kPiKRtZzNqMYByS
WuB/jWPr4iSTeKhpawo04eOyPXWdVJxGS613Hx/kFeoNjck3wyx2e1Rb+dDpuXipqX6W6V2J/dPU
wM9P6oe6oVhoIgrR9k5p/dCtLbbYMsmYVw0eHLJUcwJ1w3k0kJ0UwypOrjEty1Nfm5MrD2Zyl4pC
/stQw8KJVN34FUGP3/i6a0tJz13FRxW8CD2K9ydPK9W+C6wovgb98Cj6/ouWdfdjId0Hk7DVvVod
y6QHKjPRW6mbslaUMTT99BrU2X1aKEhhlVgvavfNpvTr2geFBvfqFkhCvyyDxrCa28Dv88vY7nh2
VsUO2Ab5YaPu/C3x8NWxgMJxn9Bduikw1EYGJM9L5SteUMekVBAOb19S3XcaI70rpuBR9rc4smtf
ksb2f4ZcbNaxbttSkYbkWshgLQ2xsBwBBcEoqr6gfbkRvJbZ6Lw5aXQALsQjihLK4gCGA8IUeliS
aePC3UnNHQLiz7Va//udCDaWoMIJMHhPLF4rvhDItdUWGnC19q5p0iezRXhISvY5QicfH/aVkEJe
gDggz2vwJsvdkSpC0eVKUM6SsaVDJSIkk9myE1m5Y/BRnGmXNIN5yi8+m+UbWcM1U9LON6o7Ifat
gy+VqmOZcyOoia2jIXneVjq/NjXK/zPfFcUsZdmYqkrDonVj1ldTqbUX2PrjvTAl5k6rPSTNYpmL
HI1x2uOKBjbEF12Fdi9yT2XliK0un7VJ9Ny0KPp/zdrkLtJQEYH9MzN/Fs8o0eiVxAqC/NoapSsr
47OnSM+trqV2LEaUF/691B+ITswPYVNRz0YX731cq+S0Fo3Cyq9W3/9Vg96tq/rbx7tobYHfDGEt
kohGGeTYGtr8GiVN5iAqnjld2fiIyWTFbpTK7Jku4ZY39OqgXBZU0dlbN7QtK6HiPQRJc9XFFikY
714VSgwzj/TTUC/2No6+snL2ZzUDjj6XAxqUi01MZitao5o1V7WJv/rek2jFT1k3YQtX/rGy9AFz
RFyd9s2AYFQ+RvNfTm2tnLF/s3aIIztD9csTkuNUZBoPt8yp4vQnMhDnZsg/RV12agJkpb0HRevu
5lchGrBPWso3BKAv1ubT6CvnTDawfdRzx8CveCMSvDY23r5+CW7zQ5vAg0+CdUNJo9pTabGa5Ff6
PeK9ElHcVz292UF5Gg9oEQxHr+q/YhYvubWgTchQDbnbJqNotzXFSakdDScuRqxf1HFEeAT8S2IE
/7a8wu8DYEleTKEeCYClt0IjwHTRo1S5pkEl7PSgDXfIaFW7yAea9/Guvqk9zmPJcKRoAtK6NJf1
AF+eOZXIPF3VCJslDbwEncsMaJiJrhTxGCTxmNsRKriKECOYnNxNRvMYKpH78Q+ZT+hiZWY6KaUX
sC636qpmKAYBGq7Z1VAkp8yCk2yCl5CKtHdkM4xJyALH0v3j2Fob6e3KGaMvAeAACCLFwCVbwwwG
Hz31qLqa3Re9qh694K82Ts6Ab+dY/v14lutjgTGF7gZ7f9l4ayFZdnWTZldPaLQdp7tCrMRoD16K
AwAVDHGnduEm0HQOTctvS2153k4GTZYlriIXJl8zKMpc+7CT9qWKZYQ4AW0V24fZ/rRThuzJ1P3a
TtovwrARN1cWFoQUo8r0f6AELa4CoxoppyA1e216/W4CIZFn2Xdkn+5KI9iFqvg9bCWkZxR/Y0Ot
fGpSz1lIA5g4qPhFLAOzUVYpV+A1Cvzma5OOw74qPQEXicyP8IGn5jX46pb16EqqRi+I9hMpNh2a
5YOsy1OEgYbJu0AVrY5KIAz2q+u3Vw08zWBK7T/eUKvj8fqbuakgl5eF82AkTW1HVGAj/dgA5dOE
x9o6i0218TXnr7XYQlQnea+YmDYRJxZfs1LlGunzmWcrsYR6PWnfmmoUvw9psYVTWXubYWLD8aCO
DSJteQvlKGYYeZ7GzzydSs2x5CBzscSwHjElFRBuNEI3b4omtrtumj4HcZ7uxKyqnwZxsjZhnMu2
KfGRxJGFNID43VaWZKUzIisSEREuxd61phhQxAggsSpNxZVUani+GCu2UlKD073af5SaJHPG0t+C
3q+8O8Cz8QrA3mJWKZ33+5vak2pi11QmcsClkGvnycpsa8qfwOmju+gnxZNYq/F+6spsI5VbW3kE
0WhckGdKN+7AZT01XtcglIuz4tks0xOEJGCc1svHG3ntuCLuhWj/TAWCc/R+eph/KwYhKLsUim93
dXSt8rOiPxq9iUbmVqKjzY2D5XbGWw1vG9iP0IEWQSltkUlH4i+5GhWCWJiZZo5cxVRVBzRYf5OQ
RU4cB77bK1p46gnML6jgU0tFU9s2W2FyAHLo3/Q6V3AD7szETvvaA6NghCX111g8iUrZ7PJuanZJ
DtTcLhHiRAGwTPb6YDR/g65X7oeiosZN3npvUJavcZyJwb3VPaXfPLHSQ+eLZWW3ZcpN1GtgI0ZP
s1sxaT/pHuKMahIjLd0PaI2OVgGIAkWjuzjTOxvxku5AgWEgQ8W4wW/61KbxWx3AwOgnrUFtUklr
40ARprlrQt08fLyWa0Hp7Vadt/KbrWoaQhdMiuZfZaBYpzls7GNNxvDdrH/XmbjVP1k9GQAuWVD4
j5Ch3w+HoZiWVX0gXEav+Drl3qnRmqe82JPkjjbljp9gMNyPZ7h2KDgOyM4jpoCP5OL1WsZlICmY
N15FpSowCOlDVF2FAQlWbatksz4UqREtNw7HMmXwhqFMLLGYLmmm/oq8VHMM7NCjwvrzX0yJOs1M
kqCEvowvgSxTXciobUeFXLq1FyItKwuGjUpNv5WGrwVVQKmzHzJFhpuUCyFMZNv6UrqCQ7sYtegE
ATLp6f9ydl67cStN174iAszhlGHyKCf7hJAsmTlnXv3/tPYL/N5jw8L+Duyx5Jkh2d1VXV21aq3V
vMmLZQNOfR/lyrVTdHvVCLdRAbn63x/2T31k0M1AuSO4EnUqb/9eM/Y0JYlTt85NP2vUTYx+ua70
Qkbro15+GCMs6qNkLFexCk5uTQvnpzoZSAtwnglauUF8Zyn120SSkidaT0E7dHKxlyM457xGy/sv
XPAfTvlkykGZU7YDOXeZtQvnBIX6VrNuVmkudlFYd0ezz76qDf7ugSnkChoBzYGQhL7lfw9JqeWa
0oRjewtkH9K8tNpMVXikoOeuc3H6stHr97jw35cTD/2Lk7CGQurMUW5vc6eTjunU75NF34YpbDXm
vLzGtnVSquqbCS7ii2LRn/DhPKlJVhLzpbv1Yq+Bc9iO1zRSbyuj8EzkSafsXQNWLPc067ynMHya
Ue2O6X+eRoChrDjIXlRxnBeW/ssTzwpkzkru0As6wBAaJhP9FvWX4qi/O1+uAokBfTeaA9X3hWsy
or4zazjWbnO5DOrOOiuTtJUz8yDF5u7vVvTHS9G8ZpKdoPn8MlAjuLWbIRwhMx9sGZ0dw5OjuKJx
Ln2pleSLi/3uBwkJ6TkX+unwgF76wQhdc6CCY8qmol6HsgX8iaSBAmnd3x/qd2PjOvCh4N7JJf0m
CZeorZqmSbre6Gkdu+BEjhQWv9gg/7T2CXZknB8B1W/K1fCLFWWttaz9rHyd+uKjLOTuRpdntGWK
wasUUFm6Fm9H6fbvD/eH2FoUVmi4o/4g/ggn8MsazAgxEW2vrBtbkR7KbvLmLPTWOExdeWpemm6s
ggbt6jkxN3rTv6ha+IUR/MHLaODkSDSQsSS5cWF7q6WGeFuVLrm58Yb+h6nANT1vkD3Ki6+C9z8M
86/XukzZUVLJrCwsTMB5xrELV+TB2xHaas2byvkwK+BK7OYOjOnm76P8B7vgumSB4XFkyV7WN52x
gIRJmaZbmq1sGPDHq3We9uidfl+sr9KSf1iu7Ni0QrOWgP5ctstmZRYlSQVb0DA3UB0kbXmd9s7g
//2J/uQy4UQG0c4xCLWd31IIwNaURUe2inNm0a4uL/m8qdo7FGS9QlBkShkAqq9km/4wg2QNREqS
LlHKOxcuUyp0SVZbSGEH89lYaV2hqKN2H+QhC73Y80OSf5UOUv80ooINBi9DIz2Jwn+bSB7ZSlcK
dWkb0fp9mKQkrdc191Ck069Cret8CC4mX9aL4lGWF3k/5g3tq1QHPHjt41OGbDk3mY2osFXxzhgq
cz+yXQcw9kaBqs6mLy2pFswo+maaAqp5Wgo3H+3/Luv17zaoC/SUodTGJOn0h3JIPOBhDlWaPka5
HJhdHTRm9PTFGrn00CQsKUGT+cC+CVYvYW6GWTSgNVX9qozKcy/ydTqqe050WLJ7I0IeK4oC/Jyf
99GhIw/mDjNalKYS+7qS7+Q++2LR6pczKTpdgHBBdENPM8XkC2c3mUkpQQvdAnidTmVWH6p1/NkZ
XVBW6Y4u60Av9Qd96mGsB8ILBY+qeAm0JEgaUCHNEEPQwrDyBVoAgeIXHaXz17S2nwYpuydH/A6x
yFkBglY0MrjfQqNfnD29V2vFtyR4l2dba/xwhGe2lZNNbWSvmWFBKWcgMDd7xNuR28GKX9Wh1yao
ECzQzNF6ED+mqTV6Xa28prn1H2XXHCJe3JLyeT6DB8O4WN6glWsamJf6Fhbr6ynTb6rZfu1icEh/
Xw4Xpnt5ncvVsAji2XShJAOKmDG5phtIvGRWGzjOhxy/kU74+xUvndTnJYmrwJhDiwq37UUEC8tY
WQ6RTRVoENjvp9J4gZOpLD/M8Z4f9eUqS78iFLnswuaiovRGalNQ51u/lRRGx4AnMJKj62Qch5sm
Gtk99Vn1IwZg1/dWve9RnAmWcjK2aG6UPjguaDlsJBaTuUsCCmJZIIep7tW5jPrAovVf2MGFXXKH
YnsQVEx02EI4cBERloU1rMgdrVcANvoamret9tVOe1lY+ecaVPpVapHkCC8hLzZgtoqgN7+tStiz
8nHdo680uk463BRVvUvWblc4GSof9qaZzaC27eOiJ9D4m0+yOb3F1uhbzeCn+fyFV/rjw///G/tc
M78EPHXhACFvs+VqyNbq1mjy1geBTDcyIJ0vQpsLd3M5Bp+x1y+XCo21N1rA+LfQsyM+od9Gs/pF
/PbHS6C4zVqjLeQ3eflRstRUosJ2Czu3sKa66YK/G9HvZstiIdH3yf39uw2pmZGnRh0Xt13xvPZX
hTy6GCrY27hDM3iUfUO9//sVL2PSf8YNHAwUVjYZ8MtjRDb3QwGHS3FbzfFdruShqyTNPl1S+EvV
BB61cHTDUDvTRL+LTGfjUNv++y1cBGziDuAYVThbiBYOFvC/t3zWgjGltI5caXlePy7wy2w7Uqk7
bSqaYJGzL2mB/jDKv17wk2Lrl6UyqUk+RgiD3kbI1hH81oqrFSX9MGX4U6+NcxbFAVnnV8dM939/
1N9HW5w9xUiDY9RJ5F9sistk22sR6QjopoY3KDV5xK3YrHmxFmkHBImexTZzgQtAivNVh+TvjuLi
8hdD3SV5Kysrj2hp0+BKcpRtLENK0D8p6x9Znc4gjovc3lmr5ZYgJxrb8Uqlmb10NiQfgYH8ZlHo
B2i1lB6BBVwKoh31y98H6Tcz4ybB7VGIpISEQ7sYo8opK9D0jXpWR5r6tXJ97JD5/cIt0wPHsvol
Cy3SOSTW6cQVJSPaVS8cs0xeJ4+ldDwXmvVtylXqrMj5uG3bvUahusni2edWvAnOvG6w9pKNtp8y
P9dWs7fC7CZtxlNY6TGn7nqjjcBaYkhIXG7cn5ByAZZa7/S2Prer/JMG//txUNgADOgfwnlnl5Qu
JvLX1aC8zLRpupk6bqAwf+/67LU0rbt2TO/i1NxboKjUId8AmTtWte6tszZsehuqtXw9Spb8ruQR
IVB+BqvqE3IObqIPz2uifZ8WRNsbOxld5G1nF/DvszM4B3jtQWnRcFHo3Z2jhA2YYvLmHAB+5HO1
GxL7VizIYkWsaC7vKp2Cij3au9SortY43pRDd49m1XntkUlbKZ16VtR9VyfYjvROv+MJeX+N5lPR
H5aFrnZJkV/kNn3Wpi7xysm8iyecGcCDDYI/D4sOxtmcTC/qkvuiGOhBiZ/XtqQDR9KeukzSXU4J
sr+ESb+BNhqamiR9X6v5xujlGzPSvLYDlKHngYV0TmTXP7omexkz61kqc5gG136blFWw5PpxldNd
R0tU3VMS0HppP5Ga9NNhMFH5dUwPupjA1rNvBLTkn4oRfhZCZAr3CEBVaFdZUnI0W/m4KqaMbLKu
UC7WfcSrtlU8D64zqtANgI23kLF3xZdppSFgKmvvZUlxqowEuTNpuus7T8712J9tvj600VXqUz2Y
h7Z3YfNANSSSr6G08qTxRb0eFYmuhCKJPDoZnW2iKUhRqz3iXUk/XJdG2txBJ4JSaGNU1MWMMg6S
VKDA6end6NZib6VKbncr9A++ZKLtB0+VqX7YST5fWxK+n7AZfZKcETxMc3kIm8bhYIQ8iNPG8nbl
eHXOqszPs/RnnoznTG/RJ7HT4a7K4Wj6u+VfhgumaONDRRH8uqgdX4IBJNUh7cuonNcozq4dI6u/
Q1m3niP01r7wxP/OhBD9AefmOgABDIFqvUQlO1UULwim9edJKVMar21zuwCufZxX23mZ0mzdZOCL
Pv7+fBcbD+EfKCnQRFzacX5vj6QrWwUmn1rXU9vs9GW6scbMcKceIFODFBO6DM9QSH9LTIgr/n7l
i5H958ro/yoUTTh8XLYnqV1nwSum2ddzNxziMH6etem+mvLO+z9cR1CMGKAOgM2L+/hla83qJO6M
JbOvY8dF9T1FJuUr2uTPpMovjvufZ6EYTrqFZtbfQDMtnmeiudq6JkYYenrYzSitjwbkFW5KiQAu
7SnxEiWkG7HV6YqhOeWqr0r5NtczeecQkD+Z4eC8oaKzvDS6M4remnWgcNfOz6g0xvTfWNUB1Lp1
VcK0EwCQRHm+MWOoRErJuhq1Ud5XdV3vy6jSfcgsvzrNX4REvz3ixT5thlXE3djTTQMjRxABOvXG
oUWwUKonHzz4F1QRl2HJ5/UEDxi4ZIoQBJ7/nrbW6PU+Aqt0HfYcC/T2qc3W7dBFG656XdTqBq++
tZP+3pCjfQZB2n9fNaJzhIKe4MJ2hN38smqsKYpotw+t/7Bq/m3v9G9getDRKPwNDAZQwb8vMUbI
zOlpY14nqnwzq1bmquP0YNvFsxR5+qjI/weDAxcC7oZSAIiqiyBGJwtjzyRxb6oxVsjRjdIuRMTL
pc8n/cLmRHc1d39pEkSVULdwmgU/eHE10legqFD8vhknSjk06yDtJ82D8kMaJnI/syUnV0NT52RG
TJQ+u7p/d+qwPiDvKp3laqi9FVztKbeoX9P71T9ki6kem6RDZXuV1Cu9SX6MUfpchcp4drBxt9UX
56zJ5Vh6kqO6Y2/2rpLNzTZLIZOY+2L2QYnUrtINCqFR384vYWdJx0FX2gCaKo7oIGINt4r0D7vR
+UjhFB4JsyRopEp5kes+JX1DWvQxjZPsZKB/uqv0pd2OsjTt8thZgnhW5cPIG13NWswAxHhD+3NK
Fxhhz6ZepPzK0pL+Uc6W/IQ+87gNVQWpKvL++wHe+i2Q5MIvmyQMSkuqvdqMo01cNkvpUkeM6KKD
BoaWKvUqqlPtbu4+02pIT22o2ieUd4zXpW8JB+mIO4FmLLa50abXkEknXlXlob/CVBNkUGEFSVOk
bhyh9BMldJPJDTizbEx7L0pl+UDWYbqW1tWH/CaghUQ7LRxAfS2GhLBe0LfTnKTd9052LKfBCOwp
TO+KxSl8Grxa1BxHUp6RmtxGkaYfrK5RrqlVGod2MuivXYY6GNew3pp0yLv9nOS+0dqmG1O5Pyfy
VJzSsFHcqNRaP4yyZLNG3XLHYS3dW7K+cMPNvOsKlSgpjOwgmhbHd7SGA0IzrbvQXAvPsBENLeey
ejDTcdkORmkE2hJlOdQ20Cf7qx4Wr10qeRkuFDJvr+19YznVw05qs1HZK3Wu36dpP2+kfHhR1Fj9
hgTp7JXj4rhO3Ghet3b2hkPiyFFkHeN9UZOwdqtkeRkkM0QKMJGbbVhaoR/KRv7WVMYSQx8e0sBN
xwAh7rpcD3m9bEK1nVBP1qdNrCx0nq/6hMQ7bU/fYUXRH42S0CdI6JEb7+UuhQgjU3QmEuMKNGOW
KcsPoXaX10Awe2OqjyawUI96m+yFTtQxDXqzKdOY0U4Lc1ePrMsu1/XURfZEeW6LFZCEDF151EgW
OdgyTV9Izeiwb0d67OplIu/TaU22c6pKXtg53TYc66Xy9W6pHsqCZL2rNF3hF6CD3c4JZ1frlPxQ
tVguHN+db0FTeWzTZluaGYsn9sMpOSGF4qbj7NaI18xNRZc9dYPe8AqaNdD+3egcWGBUKu1tvNRu
0d/CTkWFAaKuQynRdprYKCJDMKDs2XNNxCRgzsuyN9qB+Xle3vUZDnXBpaQvm6akW7KZ/DFMA2l5
FTxXKJMKH9HsLOZzhAM2l0fP7jdp1riaLmLkHWWaXnkv4pdI+pEPkMOUGwoMJdVgK7mpzMcie1NS
FHHps5RXncNBtRmUx8J8NOZ6p4zf9MbylFoOaqi1TGfB474hDHrIu/TsFHBF2T/mqPMiGMC5LvcE
oZaaVZ6TPKr6LVxXq6b6cNS4a/wWDuSSF5MGzqfeeZ2y1HXw2QVYBMhq/F6DTLtQqFqn7qC8aiMi
paD/dGcTIqRcGajnQiUVHgFYVG4LPi9feg+JWS+ss6BMJVo90RiKImQlEGI4OYm14fGTdCFeymFS
mI9EiO5iM89z4YbV4gPYdatWCdYm58/GsNMgCyGqCTXpVCbhUTUPk9p5Ch83I0RDs2FDd2TpZnQR
hmq6ZRHsjAnYBArb94rCsSlKk3MdlZUrG8sQhL2tuiGe0nWoX7vhMLH6outixRxVzl/gpjjvlO1p
zOqrRlPOHZilPHTeZQvlR8F10cxd7dIMcYV0GmTzOSlHdTizK+0qHliR2sepKoJ4Up7zOT8laget
6+TcZUoVZIjX1A7Z6Qlv3djGZlSMexIEJcmH+EoatZPBzDph4snacBIAfLPOEODrjs5i/ZDCYqNA
jwAYFMxRGYgh1CzpwZoKX9WiH1qtb+V0AdAicYxsZI/qxzVZwpO9lldygydUkpuSW8Buv4eZeZ+Z
ijcZabAoHVBddbM0G4e7NbS3DGLUcMwewSu7ht0GA+gFy9mjFcCCkuPq1IOYNmh+oGzMb5hTRJTp
M2aIGhm6NvjgzWfQoUVzx8fkOgpSTvL1FG9YfTTVD8o7TGRaEbtGU+FCTU+IG5Qb2FIXYw4apGBB
8+5Q8XNxN5CoYgRyuofIzpinK8gQ3XbNgzjrN1UFBUm0+IqxbxPS/lS6p7zY9mQCVvJdpfkOYVvH
4tLiaFsuFnNZbNe0h4F78aLxUVHOmGIL0UXRIyw8aQcDWMjaFZsCyjzuSixW2lPFGk2zNxgpXbH0
kc4hRWlvhxqA5iAbL8LxaJN5zWjMELGJa1PVf1Skra413gwpnwXeyIGp34JZLq6nIKFNRYp8wddn
L8V3yZg8q+s83EypzT7fkwEVxFNo6jdnXHzMOC37HThQ0Ji38vSRya0Xd23A84mj+ZKe7fUWv8Yg
MRi9PeygHMxdvVk9m1ltM3x1rpReEdoNJmdRhocQcK180TiTT2XQIS4hfEaBdGaXHmWa0IVGhNHS
xd1q34xGRoymdcXbRjR0mzUmjxG5UsySMU5a/17b4Y6lIBv91izTESrj8AnHauNQesGGq4xu1lSC
nK5MnW9WPYnV1IHNhitt1+VsLbG6aZOJM3m2qSTdL4t+3xFu8COUQe/SoBw6ZkqvP5gzNs2NahNk
SL3qpxr4O75lzetAwi8vaUWvuE3+QAnrjfCTsrQ4Jy5d873oq9/idyVDhaaxv5XlLkjHcGvSMchp
khYbNYgcYyuWnlgN0vImHjphY1sG425drZMVVlvMBT3T3OURw1nerX20c2LbY3YkXtgxhr4LWO8D
NMBFt8CL/oao+8FAjACOJzjIXjjXeWUMGr6aPi2mVEvfCFcwnANFw0SwJ5at9Kn8MUWwjGdvISBV
9jI3lPaFESXCbARToXgxrfsQhAN3k46DcPy9FD22lbnVxtWFZ1E3QrflFkJICKRwE9axWFNU9L1Z
QXmZtnrYDGuZwNN87OznukvdPISZanmv+v2say67DOdb1tMWeRayYSdLKr21DXdMz2QtCDHA3hMe
+Uk8Lc4bfkd+SEnDWPZDi0XGqXHLV7TJk7Pc6vLRzL5n0xH5Z0Qwj1JK0GNLh6lOfUFGUzuA3Ybq
c++hsirWGHsPb54jDoj2D1aao1W+rCo7hNvFeFfTQ47NNOZ8u+TDtdhtVta5GBXugzHinhhS/r3w
xHzgc0jK8iVefeH7UHsQuykWSCVuoxn7fKYLqReslLMlYfPXa/QyJdvJiRAFv7WadxoOXX195uRf
k3/ku6XyZVReuUkHlXdy376tHpJq/twXuXqJl82VJzlOdq2j+rxvlcLdsspu3Xaf/rPKQAJlHyI+
QaDewnTsuXOb6DnKn23tWtwYcoRuynOK9VhE5LMZWQkE1gjLEHdbFYsPo3amPOGI9ojCb0wq4Zox
7SUVGkSS4Bg1huBI6WZMhLb7riifhEvkl7luu+34Ucd07cEfhzxZMGrhTqzH8om/BVeGk32gUsgS
VPaSAYKa/xd+oqJ1KRtQ/TpFxuIthBj9bL6s65E63llNzVtigNgilN9JaeRamXHHvUSZTJYtvOJ5
s2TdSLLxMETVbolrIA09sdjOMkpqmHz/EiLfVGrnihiNT1YpmLoMSqbMawg8GPuVnAj7kWbvQvke
QJ83Jw8i/tPy9ptRxQc6yGJpU2obhz4wjXjdUqIgX2PefoKkbFy6a2lakLnfiUfR4EwW7gIfwNqg
m2MDr/Spr+ptNWivUHRCn/ko7C67wrj4h3ARXWPfiVhJYVZjAyV5bT6yJIQdV43vFDKuLhPLcGTO
xHaYqKoX5jRlL9qtQzelU0Edy/+vWXbDFhrr/T+OwHT8OHsPsw9TEm6e58ejIvXTm28i+RpKVgAF
1UZsdLgZxphFLGJdvmqWP/RGu7bL4xoaD9UKMmLZiTiBB/2MbI0Nz4lGkLiXocgeWEMKoQRhwKhq
vu4sIoS0qsbr+2FTGeme1juBpxBm0aReqW+V9UmMqbBWvgrskJu12ZUwR5xYTIQpQsB8DlZrIwJx
2ks/HaKILEvZPCVa7KYhpzLoGLg4AC3+/jR57a1GcpPvDHFPssk0qL7Fp8gWbeiff5Si+8+Yiuia
FkA+NQ9Pc66IlYzTXk0dUQbIWsSix5Los9KYEH6SKw6LvJphfhZjyWyIn2otF0vLkNafIuz73zjx
0nN8EXpK4gnF8cJmQ2b4ImID/teWPsPaFposV+qMt1qvtqk+0NeXuH1jbcA234tPMnGaDtf0kj6Y
FhLuEKSOiLUzRwSI7OPQqHCjGIaYhbgfRlcZ+5vJzkjPzUdl7J4d65GeMQVb5uoi1mkqFGrW4Yr/
GCHtYsq/m3O44aS+nZ2BxP87i5e/xSzCcIUL7qrvudVskY8/CKftEKyPRKO4ZrezRTvJRqV4L3wy
a48XsYSxTmHTjGqkykEvV+KfIWwzIlRdc/2D+7Yd+wB1w5OWnPJouErN7C7nwIZt2ewkOGtGf2nf
WL/YCu9n3ICpBTiFjP2zqTfYzl42RIw3EuA3fbITAlmsQBymVkB1myZvltGyjgp4BO6mfD3wHZXk
/ODFStQ3Fexw3BtbxoLSwAPe55n/SeQiQBblnn+O0J/30egpZbz7344CYf+rUNISz7MUj3VPhQEO
XeF/+BV3ygiI/QMP2UeKz0Jn2xArUBnXo9P5wu6rG95EFaJpv/M29gKTVFDmvCu1cL9EXsZR7Gm6
9cTg8njs0FKhoaGzSRPplCp3ZajsHPnHkq/uSpWx49DFe1T5SA+Qz4rG1DHPsHoz5Rc2WBwKZi9W
EiHgUTROigHoh63YGNDy0mmv5A0p/of/COXaF6bciPiaXy80po/KIz/gK0XYxO9GvDpPEi76Cxho
t4p1YoJ95ExnszMC0qi+E3/wXdlwEFtmyDHH+ORMLqbAykSEOuL0ehURM0OYF19J2PDPyVps5eHy
hm3yBWJZQU2LiyJqTcbB4yXE7VnZdx4PjN+Ka+jy2J0m8fZq+gZFpoih+ITdfrfXgS6WD7HhkeD/
PDdyKeFkeBYRr1vmKo6jXIZPc0lcK5SBYk40JiIeH4vuXgRAPJ0oNUKVOy7QMxF9EePwjP2aeTmp
hCW81xVbzK64lhg1Yj3cgHxlEqKT9po4kosgzjF7T3gPsU6ZI5L1rwMtyxy4EwWuwQY3jbEYRz4v
/MYghgkvKqg++S3AL5f6HMcr00uIxHttBi8ab8RyEfs3eugx52NLkNSKDVhAV/8h8m56AqKq3RKD
sCKEA13Y6UoOzumkBOOUuiLmFauPQRXPwN1jxYv6wPCI81mF1p24NwZJhH5GfRAbXmNHYv7E8sQr
EbWVDI2Zfh6YIFgU/qknnyM2KIxmaiQyUCc8LeOp5rjG6izHBazYt8o/S0JM/kAMwdUjB4YAtvHe
SGBsfOj7xwkHhcrwlvtioGtwaw3HcrGQ2WC4L5SnXbNa94nScGjRvQKYADfAahAzzke4DbmSD3x+
6FIPQ0Jw6dTHKWcHxRsWEr5rwHb/z8SlhBd8aZdFN4w8M5PqxFafu40IZ/k0udUtZqHRp4rBzPp2
oOAtHpdOx2xtxUpninmHOCTnhoYI9ttsVMd8vLPGcZ/M6o9svErT+nMHHwxOw42inJifcu0fAQXf
DemdzT4Jt4A/NRzlbpeQGvw0HOyRZg8ot0g9RUb6ndgGAxBBz8hZVowKz50uGUjthphILd15gAlA
ss6cczbiqeWG4/y8MSYjMBPzisdjrWjrM2cA6OzMZ2I2AnbDfphgtWTARJDIBWeD5Fx8v47E+p/I
aAZExv0zGgxSFRYe7BLnxJQItWE/w0HxIUUqAtZznKoifoAIEPSEshMRKSMhmQQxHH/4OF8sDZyl
89rlZrBJffwxz+aVWG9ETfjD0AjpFbC27Gn0vIgQXjgkSRjtvBEWLuwlpOtMnHWN7DtiGmKYyMu7
Sm4gu2b/1DlNhQpEoxw+RJDAEOfjlfDuJu8S3xGzbDACcy7fx9HcZJW2B3V8lyYaWaVblhrfmEXV
6pl1+iQWLI5XHR3fYo9X1ZbIfP7MzmH+4m64RjGsft87161+L4dvc5wGwlLHVoNVvTlHnO1FZoMh
+t8SI1kIgooMJo5dpDZs61GcUVubqKAHV/E2ap3L+NTk08jw3UkkzxgAcXAqEzAUuoy//Vx42rXO
eRRnh66u8NjM5Bhne5GRFB+2htgVtoHYgbj8LIVvIkiroMHFu4gpZDdhiluyN2l/L14msBhul5mP
WnvdEFV18742IxFHjSpUEDtnJGwrgZbj98IKSRH7dZmarUGtkS8SK4JpFo87a8UdpxASQfcsNqZh
VudHsRPWS+knWRRwJznKRhUpCBkVyoFuAIuYoYfvzx1wCjnpO1c8Ceesqn2NVdsbRg2i2PHztIOK
owgO87Xdsst2ev4O7t+rhB+0Ii8N6VLkmKNYRHvkIJekEN7bJEVlhHlAQ+tDEiGwPPTJmyEZP5h5
k81VnNpYdVZp4JYLV/hdou56JvHSjq5RmrvQUcm9vneVdAxD82HJOKybj1KonJgFK1w3De1/5azg
b9tTNaveSFTWtctDaT7CCeyqRfWksIqwgLE6c7KTqy6gAhvYlfQh6eEeOBr5nf5glfGriMrLQjC/
0vY5yGe6NH0lfhNTS+/nDcfcXelkt4KeFcGkHrfFbij8VVi+1LiQKvopBkDCYkQuDt/Mw+GTnPQz
65aMyR4vIEYylaLNpOHDpQpKADY+51r4YE4kwi5KmU1etvemDE4Su/7nSJE4tjgcLQZhD2hyt5hT
TzHCgMqDiI9sSfc69j74JIN4jW+78K1Pnil8uSJfl04t+I/ZupPnz5mBgvUk4sNlbtyZbBtnE89J
55tClQZXCEUPg3A4pOUkPRih7I3iH1Fakm9NbheldqPmBRC1H2brXoc9XickG3EhEhkBm692CvKn
a3Qm6yWc+UBAYoEWRwtdUcvzSJDTL9Omx02sBOa5KF8ZRiB2cBxAv4awP+p+SB+eOOgxlWs9AXfp
AVHD4dVnXsUB2aqz1AtJ28m5dU0+IOKcXy77LMfUha2VvbotyLm6bIZW+z1WnO1EPhXfHMN6yJhG
JMMqHKI1xxAZ5uBxNI7dPUz+ZCHg6ftMKghXxg5Wse8TKXmdKnu12gejOm6VUX37vD9jDYYl8iPL
EiH2SiRgLdlBWI5Dlmd0EhEw2nJ3FmfBPPObsrsSrlH4CuFMuzAVpYsRqhYPrBBn7Y5eocmdLAUq
rejzacEIno3OZhg4CheS5M9GFPR14WLt2KVwCE2FRSQ/xHIVjnuabhaZPTD6SeIUp5xq6qEaUY7K
5q3UoFnJq3gU1o6CpeAAhUWTNTbUbJdTuWNMVXKUvfKoa7W4DhpTH8KhcdC3+xtmi4ADyqrDqtMV
Et/HItHymaaQ7X4vl3Rb9jZow3jyeiM+dh1HTAApILZ6Nhqaptu7vmz2ddqdrVHzDOgqcbviW+Bt
canoHVk6jEtodb4+PExVd2uxrpi5kjqerS7BGrMdZK3yaFb5MWwMn4zeJpZ0xV2m4UaRdOELzchA
UZvpLdC+yj7mPBW2FpUJIfQPDKpA4G51btiGClZMH+rXFlF3jLE6VUVRoz6KENYUmQZwaYeMcAj3
PPSg8PKm3Yex5aq1AXe/SrKzpXdbmVzh0cpoECkjeSBTwgLSfop35aZxyJLDiIWJDLiShN9Cwzz1
pNMnszLEKONMKG2R2+13YeFs5sz+qbE5aewvnIQ0KvyLVd6Umsoeum4mkBpZP8ZuDcW82zUrDwP0
mpUmNkUrei0AAlhqiTBx9ZmmFXuCrVgvGbtopRg3olyUE7CNBMKGPW8F/UqXPFGpEgatZ7E4honG
hdJiM0mB9S9bsZsC73fjqT+J8KgclLOCfoHcAOXKPoTTsQv9OHOuEbMeqqY/ZfRe0HpRRM0hHq2f
3N1G1d7UHG6hMEKl91Rq9iZy4kMPcFvBp6g5HgILUOv4ZOBfxI5FVxWV1xfcaik/mfm6beL+Cmd4
po6Q4zWVWb1W5/Fmhq3Ymr5XeOlqOC+DtHW4vY50m56chGudZVBsnXYQ2z42QCIDYAXnDsMLYURj
nxI1OZ4Q4asDcx/qxX0da3dVbF9rdumqqX1aR4tOodozKskTQc6g6zACOJ5iJbiBhCI3cEVLoTdm
QVdgQklmvJad9qYd+9toyGD+xU6L0u9t++dYfscabMdxJdZb0hBrypSaLPbIKGfjpjYiIhP4sAjg
OR/jtSOTOsDI5Gdvtbw81CTmSyoHtTRt2ezSpftexS/Cok08jr3KW5EC0/v+IURpkCLKELRtQU9C
GcB0pfXs+1HrS+Hgy9MEG1K3FbFPCYEAijiPwLQfLXmKUcsu9inRYFlBn64VVMRz8Kwr6pDWhpLm
TRMvb2VjghN4Ep8X86AzsCUpQq0sIndZYi9Ro60IufK0uUotfafKw9ZciSQybbjqLCKsLO9aN1co
VZIBDuN6N2kU/myCGrEzoVmmGf+PsvNajlu51vAToQo53A4wmcNhJqUblGIjo5HD05+vdS5sUSqx
7Cp72xZFpO7VK/xB4veGbRmmiSJJ74cGeU+VbcTYGfj2yoy0eO4Xw8XSe7hb3eZVcnAnDcmWbySv
GcZNSi7362B4US70I8AsnBKs24k0y3VGWlVia5vpzylz9wmBDCIHfKHvfgOBQ5bntHJuGz590TEO
QC1CHUsTordJGiCTm1/h7t8MLF2DyUZlgAANOgE5ZIwadlrk04e0qH3RwrqsWcV0ek5sDgVGAdJZ
TymvNzCXY7wWR3XdJE+2wkWJtzWPhWx3Rq/dJvN6qAaH1jF6uKhTfVIGU/6yPvoYvpLy64du7J+l
237Pl4B8uuIoZCiQ2ZRxyXDU8oWlF6C1Un9prNaLuqStQsbaT2vXAw7Jn72MsetSnkqomnyz7Rq0
XJz4U5TrAyo8R5XkxKvLEYSKVGsJYJ2y+S4yx9zYgU/LcTI284Q9QIACmAuLTgUvpG0ih5Md+QNu
Mgl9W/ueZ/YXdQgWjqGFYg1uMn95NdvhzrFqOFciDBgvqlynd0xGm0XE9/i1dH2933cefwlRBvA5
ZEfo491WZvZcxt2d3vlbvq4TIgDKL2d0N/uBOJdz/xlYU4gtxu0qm5y4VFQbxyCBliXLnQmqGkc3
Kyhlp37IvPq5HMZr0CVh7n2ppqzdqK6j0NicnBITWL/NnK/f5wJ4OsmtR9gzOC1XU49E53Bk6ztz
JYoDblcfU+0Nl9lWTSok3XIhdRTfgVk/WW58QqF5LxpYsnJqIuLw3vEVUKj/CkNjHNaNN1PqEIUx
UgPLJEI/zwgzfnU02gRshpF97ZNpr9Y0st+vjplubQqproz3qa9/Stz0MZnT25IRh144n8wkf5N+
f1OqEEBOmhsumAJXf1ILT+vtnfpBohKK/XFUjemFGK0yw6x68dBFUeeER4u7NOisE+IG0uHcphIx
5LQbkpesGGn2k7BUI4a9jnovFFIDeZPLtC7w+7Perrfqv6NJs1/RmQeRsjI1Z9sPzQD/ktqckyFY
0BP1V4bRyzNBv5r8JxXpgZZveNofmTa/AEVieY9hwBdRKZE2J5TQ5OXQMGFWr/uphYAnMI9A0OeY
Iju30pdwhYYhYg16DZnv+nNpj90p1QonsvPKCldL4B2kdZeOonVO6i+qjDOk/CnG4C33qkiwBVWh
V4C9TxdxnkA4masZ2aR+mlBkEm0/UUAEFXeEh7EqdHAmDePYOXVl9djq81NWtJcsqfc5+VJFLAe5
AiqpfnYL55xx7zMKKoPt7NAl8iONlcLdHtUv5VPoJM5eN39ytfICwnmrIqvTT1tcNh7HNTE400zs
1ao9OHbE2wvGA9ZZJU34Nt9UjM11szrHfX6yBUS9SSvrTcOElyqgfwBkxu7F+cwbgAuTNJ7YrQ/g
Fcywr6yGzpP7JaiKl7S0bzg3T+RF25qJbmPZR1xD9p0znFSoNup4JzKmCIr7HedGSBN3C2ySjvqA
dPtqBZAf9XoDGPY8m3GLpDqRNDeG6jDKodg3ds/CMgfjRhhGFWlouzPxJC8YYNRs2OYsw2qoj8sc
a6Fnz82FLSJPRqF531CdsM6GR1m2BjPYQLexPsPKW+Ywd9z8bcABJeo0s4wYURhY4gCu9dDMZVQ2
YHDgTXNoGcj75HlOwZyM9oaPzADaLaZzY/V+xGJteRtmD3beC5itqpQ6rb7KjJJkcK3mUoIqhPtp
Pwei0pnRxT8yPfiyTt3wSW9bWBTOPJx95FHuY6AxB7sq29MMkPGmN8kZ+55OlOuihK9l2RwZg87M
trWqUORjDO7C6vdNbyc30+r5wLrTiT8ozG2GY/J2TEux1SfRMh6kFA8BYte3edqVRTQv7Mahb6fQ
8lLyfGQJj42vv0q9ABM4zYXcm45cgTKPVVpsjJbWQW3N602RsKGzXAxXS2TeqZmn7JQA8z22eddG
1RwX7DnbP9t9TOa8LKVzCPrR/eKyqnCViXPkBhL7tZ2blpmbk8bPfrWMDzoIzHsk6XLyqEp7SOvE
44tYbmSWznxjxHN29ItqiIp0SZ5ZBXK7xEu2SY1SOyxkZ/T1XZQTY4mlUUu9PMFXQNi8aW78ecSh
oEo8mLaaPj8Mfu3Eu04DRQRMyZcPrj4PdOGs5NkB/1pTFKUJ8wpR3uJzMdVH117pS1h9dse3kNGY
992mM6Dr6K3vcZYu1QnZt+Y2LSiMjTQFD+JD76K6CyJEF8QWrVqHniC4iLj04DB5w4Ckjwn0Y3as
MJ9q82iPWfaAXOwYxdS1bxkLKgQHxUBNa/K7pTbMmy71gq2WLFO4LqkjgY5PL9Lx8PWFjlOBDwtm
eiU4AJkb0dkt+yU3F9p1wXSXN4KAahYo8ZdmFvXAoaNhKNaoRYPxnn5adxd7gHtMXBJ2Etv0GzH4
/vMyJvghyDKtj8EqS0RSzNj4Mcm0uC+qWt4ZtMbORWJXWy0z3tKuaO4tGTtbuU4vudWDR/QSbWvA
et4KY8VuJaEHNYzADdt+bFg6kvGOl9e7surh9EzCXj5lRoZSaE5iYDkJE9Wgpr/TuO0u89I20md7
3XDwO0/WYia3RUVMK9ggd01mGqfSgT8FyaN4NNi9iK9XDqmYLaPK8WbAdLF+sgbBcCajo5wOKRDZ
pW5xU9CXmzVo5JZJdn8J3CGDzG4Eb2CU5x1mRl+rfp3PLl61oRxkHtl8wXAeZ32PEFh/6vRmPuvK
93HV63HfJaAyGcObKc619VRe0iXA18bHW8KSo7jMXVPggcqmIv4Ai0Q6K1ox5jt1CeM1CYgbaIBf
vPmxoF3d4tsrVoe5c2JToHn6Ek2idzetJ519i3LfjrNde5gtHExSPS43o9EkKtcP+DloPBnC4iHE
IiqwpvgibWs4po7Wb+Hfrmgi6h71cDcqV03Mm+q1QbMAYzx/WH4MpjZFtbDMS2wXw8OQC9aLBTpz
nDvjW8xx/oPphdjJoJUnPe/8DaLceWSM6bOeBM95wy52y+pQZdLdekkxXOQi5Q4NdgYwdsO+s/0l
HOME0pNYG6oyeidNBT1w7SrGOU5lXhAtT6O4w4wjdwcnHAXvYDXJ0HrBCkcijeqjLf0bwxmKbbNK
/2wVcc+Et7c5dEaFSLczmixTMEWrlgYHAbXq4Nqs5XGhper0tR3GGRqvPSucUa7lsm+JFE5R95Ef
09UW3cBO7136DyMunWtKWQQEX9/Wa6AgTHEVGU1T/3QxLYrKosPPUwPcrVelD0I2AStYlhhmcQQy
XkNB19TKPFrqzj/TF843a+WklGNrc+7NmWGWD/oZm8pgW6LMFOX+TDDODBFBmBVH0WmM//0g3RUF
IHgxGX0kLJk84OWybtGFq84V3bxQOKY8FssM/rv0a6bMzuDAWKmWpxgFA1IRdquYs92U+S+1cFF9
8dzsmWAErExPgOk4iRlODZumLlmYejB2h6IzKXTmjOykYmrBsTxvNB94W0IbbYOmXL/NwZbRGkRh
9DqgxBfGLoX+CE7+NDjtEq3S6w+J148HD124a9lXBA65rgfpUu6Dx/qSZeZ4z74HW120wVNcFDoZ
utAfrbRtd5y7835ZJP6IK2dQ6q/La0qo/bSSgwEDtUUkFaB5CkZQLk3S3olU0++TzGa4z7GFhpcl
STDa+sfYtBX+8+PjCvVqlxn0K+LeAbeSt8FG7+t0a9Sgxuo8xd9tQDfCaWctXIqyEJtstlplLQZC
3jbzbcsYP9RcyyS5CoZjVYtUbJJ8AqAjE1gCWLtFZdrTE18Ao0M8NnCpGbunbKZXlTeWey9L1DnK
VnjhKIvgQRgVtUzBt6vII09j4hbAhYaTpRU/YYLT1NTM+tbzMhnVjWcfazEO0RyTcQ+T1e4Gsxv2
E4ioGzxZwIzM1fDQZ66+NUtOnB7O6Y0upvkxcaAOzi5Sv5VmFhTMpBnCDJJnP2vyU6OPYK8np/+U
DHUW6R0mt1ZS6UzXpXvUBtRRqtKw73qUwHd9PnQna10ZqK6JdkiTcQFZBNsrLOx0uQIgp5E/LHVY
eyOyH4PBsK5JU2akVnFfBXA3hHQo8CbgjLPU101aN84Fpazx4qxj/vhv4s970Yj/p+X8F3HlHdHJ
Eg3KalXgYjrnYpjqtGeVFsuguLiF/1T73hc7KU/CMgij/fgRB/ivtBkkoJRkrOfa79nYRpHFgw93
59oFXkKapmX7PGWeiN7Od7O101MweeVLrU8tmpsIjRc0K1ByhxUi8968aI1rPf/7hZh/4ylB4MF4
nJzbQgrgd54S1JcBs4/SuyJVE3AUZMkOCgXy43M/gSPvCrqbsVns19mjH4k+zoPmL8WtyMpkawVL
u+vYyjQeaXjL1IojlUPS8poZDVeK4zh42V4rS21rppI+Tp9KuO9B8dJ2fnCktfIFaT7woytCuh8w
ov7GafNxw4bojzo9esS/P5lHm8XXUO68Y2OBSDGDgscxQIJ3/rKfsk5//fer/BvZEoNS9N4oVk0k
SX6/Xm001pIv+nCXt4v/WVp1fVRGy8zvm/xazqh/8lr9zTxW06dyrZIPdO7++iH/c/n30hfNWCzj
mA3BFWad2BTTcobSBEiIYaqdPln5R2JN71jzv3YSOHlITtTsEN3eUcCM2efh8jq5G/ohv5mshMJF
tN4HH9FQX+k90wyGIMo+kNqMP6QboZOJ1BJDfE10UMH0jpTBucwfKlSv0Kuf6IIij6qwh8zn//1B
//6E/7m0+vP/YglWtpsvorDQNGHIuOk8/7PRGB+5Ff1tlaJRj60DHTNIuu9WqRhqEzFZLkKy/qTV
eHTl+UNuad9gq32gWPIXTi5MPDpvrouBENqSvz/P2pl1YHCiXRNywMaTn7E536/p+hG5870Auc3a
h+5sm9iOQ3+033Fy59pdY99SSrsAAtCkYIBl01fDAh3BQFC55hPHfLaZ1+a2Bej174/2l/cZ8Iwu
W9BDF/H9+/SdOMMcyRF3XbWvF7LmpbjPmvmpZnrwv1/JQB9bR2qHEPNeOQz6GNVwvoq7AjN4oHfn
FkBImsGJoNH470v9LUoHnBjwm9HawlfyXWxBoX+WU2eKO8uVSb/x6pXEcaWHbsrA3ZjM+ZHNSPWt
VkCwaiF5bQNJKqLHnra1qNLC3DQ6kK1+9yb1aQj7HOGGaiitw1B61Zm6CYf2NGu2Qb3SW2yZNVSz
lkPQhKfc0eUEyzBBa9Od7oO3+MeihGDOv5DIJ1JjgPBu/Y+0xtKWhvXdbOm0wvmp75Ndxk8Jjm4f
SP//cSnW5X+9xPcCgSTR/LHZaf8D6/dvq89ijykrHQ/1e5UA/FfIWPOp8hq9T+D4MMop7JtW2W5r
49Uymw/WxF/iPRHjP5d6F51KEbtDrwXaFYTLpvDmKI4RTg8UUg90xL/Xn/G3V4csOlKmaN0jC/ju
uWo7TbzWwQIUMk+KSs6a0Rvvd2sgIz2dQPAoyBozQgMAWwlkaQFT6MSg75KPTPls888Dgef+z628
e26bPlnjd6t/9WOnuHeXtFB0UC0sxwwQEaR1qDyr2Pst7UaB2TowBTC3gcbYvw306pLRVdyYuqFt
29GNLzbIYYAzAu5vUBuQeE3y+Mpmwh+bEyh0pjKjI4LQQ/nilEtJgQlz8qxMpw+IXzg7zW7N+9ae
/a9xU8F8MQOxA6ayREE2kZunwbwLmhatlIwWerPU3rZd63qHjAd+Y3kNWaWAN/jv7/WXkws9NM5l
TkxULd5H4KXMOu7e8q6tbJtNBaDIbbwPTpO/pDsBMvFQ+JnU+J6ulsx/LfUuc/qlRsH12lTYLtNK
kM1+lRXYk4POEGEZy/Mq/OjfD/a3/P23q77L37OOJhZ9K+eKTUBz7EeGNXA8KxD3YJUaPW4j6elZ
lEDKP1ZxQy1ilMw2/30Xf9t6CIE7tm3QVYfd//ujy2ExsU5Osruxrs6tNj4zR986pfnWj1lCE17/
+u/r/S0JQqvbJEHHqysgYP5+wVIb6rjzjexOswUA99J2Enge0t/3RjtfutbMGaAziulzHA/bCVQy
wvCRO+JS8MGd/O1sD9BX5GRVkeC9VlKS66UsOse5xqD3ATRL+ZBNNB6GqGEOxTSTsaWO6EDxwYX/
FoBQBEBykmvrtLZ+fwMYIMwmp624E1WAmE7Qx1ucWHu0E40PXSD+XNkoNvgQG/m2GAi9F1llCDvl
1TBTI4Jr0fBdFXrLeMG5zJZ1S5WLrmN68da2+eAZ/zw81HU9JbeAcYv5XlTBjjNR6sOc3fn1cp2m
6ohN8K5zm3NrBw///o5/BggE0AzsF1DGNhFbfbegbKNGGDOnqw0Lq984k19v3LH6IBH8JS75e+5u
KpEPlz5AYOi0HX7/aHoVGG1ruPHVqnN/24BUCNOkL06+N8BbEnEfjhOB0kVEkLmhv5qHuqHWnZH9
AlajANSl795W5WTvxdT4oVl/6qYnF8gXTTP73GPWvvMGRvXuYq3bJs+RqsVVmFlhXaWX0e+QjfAz
ZhumXQGMgCXTLoMdLp0u94iy2QdNz0AHIeBZTnjz+FOX3aBUemkdP/6W+NW3OgaIlcKnvaFyD2gy
NvluKMfQ1l40X0DqHMDv6JrD2aeDZUutMdtyPAWhtEAql94KHle3QZ97QfspEU1VQJaKXWCbso5y
CV/3f/2s+CmhBc7mJK/+QzqeOTxty8Rdr7Yz2wz3aONUwfzt3xdRIfa3r6qU9AnsVoCgKInbu8Bf
NNgJdgx8rmllyBNiV/Vru4DzQM8lv/TB2O6npHU3tcyDD3LFP6O/ujRuXrZnsD3/MLSsYz3vfauV
1zItKJgmrI39aADgpiDRzmnS1yhhijTX9QeH3R/7xcNsh/Qb1IJnG/Z7oai6DYas7ip5bS1UtAcp
6ijVmYr9+83+GeeVTLY6timK0EF+37KYioTV0mbFFVfJY7nEu1X3NlDWiHh4idi1dsUr7ElOaJY4
/cFj5PjBDfwRglBTVTa9Dr5peHO9D7MWRil9rzXVtZMZEjV14ELFnwnHwElXe5vUvXhjeBVAoV+d
EwYJnr8f86Bg4zolwFAdmQ8GpSDXZXs0hsU5xrORfHD8/vkx8P5EUQftRgff7fdxknsqXbMX7f0Y
5/shte872bz8+0UgZOP+cdTRNOIMCHCOxdZUN97FyMldCxBUVn1fJCLSwcGNox/WzDADT9xUQXLM
YZOXWEt6Xn9mRBqZCIE6cvrervbVqZevaVveVAbz1eB7zT8G9E7crEWkRdwmZfeTPv1epjGIw+yF
/PrYmdXVrMG9ybii0dzeGGV61zFO3wTBDAxB/sCQ/iHvg02XFLu8nY5xBfyrqG/SckD+pNr+uiFs
YZR/Oh6pqPIN4QK5eYN61YMAICY6N2Rmv+XtHZbMLDckDH1Y8lcqMFyild/rRt5ZzvzoJdVLvprQ
eUDzQvXLL/pYeHu3bWsQf83jIsr9bC+PnR7sxsR/I7l9ttcpksARs6SLys4+ona29U3GnbQbchkf
OqmHWlM/sMC/FiD0nSQpQg0scD1On0ezfS0MjODIHWUhrwkQw640tlOhAfPUb1PYemvVyCgp6quX
l5/sNL3LfAgEpe2hQSgZwVZTaJAiYOx0DvT5UcblExi1c2uCvuLHOYa8Bwapp3G19zaIIndqXy2l
smWnHCJj4YQaSmK4S+0cGdwWGqggAAVbx8Vgyy7XT0Aeb/qpfvQsTf2Jc8OfzKrIvl3a6VEk2Q0G
u4iWWuD3p+fJkDep1wFCtsHLp/1BrOPnDPTFZkU8ct9lRmjCQfKt5XZex21fdy/4ElqblC8ssEoE
pb2b0na7DpLlELzmcA4jhErvO7QDkyC5N2PnTU+Mk+nW2xaObOfXFw1cwKSLvVPPr2tfn1EehTAh
7cgBNan3KJx04A3y5XsntZ0JKjAZh2ObDRdEus522d3NldiV8IDaqt1mwMVypBWdeLkH9rJVH01z
ixsRe+cxGc4sbLs3EUKcEz7L8li6RRwOk3f2sUKdkSCoa2SXZEIz2Ydr5vVA1IyLxxjR8+QWt4B2
41eQ2crE2k1+ep2W4dtiy++dIz67wGua2Hybm/KnAWE3mbzvK72rRQ325qA6Zj3okbZPj6NpXySg
YQfUQJfFT4Ez04J1t4Y1Pw9tr5r6YbFOaqbMUmhuilrs20kea8QLvM5/a3iddQ/GbZxaMvl4O6dA
eMGUEOfzk7+Sby4awojIPWoTb7h174LCFRF2C7Appk8QnzxMmWy5czOf1ARFalIuqOBIMDbuU2mv
t2Oa3S8OdaG09plbjNHkZeAUmwYZAU0TxmOdAY01gB5YdfAZSQxRu5t+BIBWBEv26AEjv+SUOuaS
3GmLPh70NIAQOZWnephRyQBMYtYX9ZBtyUEs4fHwZ1N2UYwwC2xzsn6dtBlzJqWPuTDIEibzxua2
gdrrKYNML4ag4WydJojAt0YZbIqp6LdKGBAd9I0VT0dlmj1T6DnDWyKALbvW2XLuO2/iJtGdaCNT
/liY9PcQO1rIukhPXBg7dznsBgiKaCiYpX/Lf1Wx1GKbm+MK2If+9NxsZxNF7Lg7q5sVSh4aEIDj
vlA4Iwo0HntWq1oRvSvOTvCpM+zI9bJvPGEd27/WD7R3yzT33IpO1NNwzNIXk5Hyju4LgFj5bdGW
m97H5dLJt16fPelVyqAKoKmOQFttpJfGzbclSqi5JaISxYqis3dJ/AYe6q1NqgN17dJkh7xe7oEr
bgYx7zr4mlwoq8l7QAuY7ffKMS7r8n0t0pMPXGSymkMxKabULwK0equmc68VxwpYMWoqKFzBs6JL
aa1oFI1QNLL2bgQeWms/8ZbCn8YPecYc4m/aNVvXGEKL/ULTWDGP3M6DBV1tXOWatjjqI6tdOmrj
Xq+QRIFa7Fniua/6S+nGZ/CdYT8kW8PAWCoB2e8AoUx2CFCGLaQVFOuQ4jHeVB3HW1T/oOg8LwUx
z0RaUSz8mwjkQpjUvPGhrrJ9yiHkIPGgZCm4Xb1rUF57pXpCv29Cpuybwf8TI57goptTmSKkUn3M
4Gy6sIj4O/0r2h9bKmymg/zWjAGoFyOg6IUIuJONh8J7wBMCQad79VVHREp5bk1DK2Nxt7wZtNDD
fu4izJjuHS2+VTG8GYleAdpm8LXIWQSCA8JZ7sfFyxBKMfayNwAEgtXQXLWAMTEIre6H8vS2dGtT
ANp0Oci64qHnlzlkenHxrWDzaRz7rpJbZc0wA3sQ1SO9EcxSC7A8IGQ9uJRV1V442yOvaV9Qm43E
+lVLJdEht79NXTVD85qjrpvusqQ52lkOBeGRbQDjcmfmJK/r1yyB4LdYZzl755pJANzBtfQgvRSh
gHVg9vIbmzIqHQTd1HHet4hJT+aN2zSvCGVFand6Q7vRc//Usjfzojz6HX8RsNzqcdQ5N4U23hea
djIQFKH0i+rZAXRbI8cDejCbdr/2pgoc2gs39CvC88jqWBrIgIalj1RY0dWBYB5aogLCWGaO6Rxv
0qYByMPUHVjSYXxqGIBbEvTPMGyW7F6wWfnuaid3lg0B3APukpzVas1Y45wDZwkhqSFRKMCxA2J4
0pr+XA7G3oAOblAxWuo5lIiAc8zgaOZj8StYQrSIpoAYyl15a6buTPdwJ2JSFCTfpgVGeAVv3Tyo
3W0A4YEeRUsODCl8VAd5M+ZkgNL2vB4V83ox7OkM7gw+LCiub9zJblyuwaQgAV98toC6F42ZtcH9
qFdi5da3vsN1g+hZBt9LQyE6i2Phfvdc/6h+vTs3hwBvs5GfJrcPDUMgRpSdTO4mFhBw2XFeIb8Z
vA2qrkitSDeetkbafuHahnhx2VTqp6rFvbGmH12W7F1tQHRZumej8O+5+R42Cs7YoGW+LLaxF8O9
rVbwiryJm4Gvy+VGpwQWEvDM6F0Z4ZOurVDWK87Si84CATK4b8sp4vEf1cOpiyLJeGWrTPCiUoYd
bLy1X45m1u7ArkMvxcB3Ka2jleb/n+KqR207Dx2W5waIpZk0oHTujQYSZSuu8yq+mjwN91MYD2qB
Wu6lm+Q2619TUg51dekVd6UdYF4CGGyUp0yHHNR3Z/Vy2OhhY2qHkk+pXodrZBcsS0N6sBsNeB36
d7/Wttq0Xa3keEylpvbE69EacVxhJy/m2G+aIL0mNU1rJ3hCj5n6CpC9rknEcYxNmtU/9PWVwMIr
L+HspGG5lBvb/6K2R8oJoN4bC8oAhEzvBA0ahwbzGnkO6Q3Cbj3kLV0bQLM8FF1xyM2DVU7P6nkc
mFaAOH+qn5T+8hPk+XmoLUhMcCmGBt/t5tAoIkle7OelPGec6w6EXzEElwaSYGpckwEDyTKBHBXf
OThORojt3JlAK6t1NKKiiy9LMDASqJ1b0Qc/5UiDvBnFm6ynV3WOa/30OqwuK6O2H9U+SmOEmyxU
Iiw+u+SlkqzudKCeYZZNtwtrAujjbSmMs+55ewMqhuZ626GrD1Y7ZBEHXMnhvGwzX9wil3QdtCCc
UugQI6zerrIemnj4kgYwRpouR+QTrbUgmK59kL3gHHFXB9Z2LJuTurpfAuOErATW8Nbp1m1NnWIF
CQmJlUICAMxLYg9vILYVHkd8j13tFmjcQ5Mkvz6nvpJWGC3H8XRQr0ydPe4wfE1m55OoF8SN+ItD
IJ6qYLn2+nxxPEqmVU+JQcNhcJpJYVXu9VaRurTuqamLe5bgQ9V6x15fn7upGbejO9/hCXVQgc4n
KjiutYutPBqy4izkfGnH+HXycDMM1u/Qyfa1MXmozFAYrSVK7PryKQGZyjFx6AIxbEa5oE9QXXXR
H+0h2Ved0lsAlBh7u74qHv1JfgUacgJatStlchvHzd7orHtEQCPXSt464hXYjd3UBKv6hOg+ecfc
DL5h6ncVFJtLmoC5c48M0/edHaP5BFsgMPJzk7P7dfjyakmRBhWbpqH/MI2AhOYfBaYFtWXsmffW
3HobGknxOGZ4JdQB6UA/vhjSR4rPNG/LKT+rcAlZ9FOd2Y+uaB7aKr/99XYWlMzBhVg5jTNnPJur
pYV6bN0CrEWQqX7La0jzurXvPURvOnDMQ+neBBbTYh50tdxdva63euucILtuAr2BxJCElR/8xHn3
7HBco6QU2Un/kNmc8q2B+KbVCtB94pNaSli6bzH+/j6L+uSW2Xmu7oE2MM5cIjuVu5Vo26E31CA0
EHBW+rW/VXvAzj/T1ghVijvyQaS7PIr1ntBK19tMjAjPwHL41sCoZncPM8E+DV0ms+7iwqBytirg
WOSzFhKlq83fL5A+S1SzCo/qokD0ZzRuaopoJO9bDeZab5Oa7qYcXhSxplrARXE7KlCSS0GsC93q
zC9VcVgdvf1FhRJ1loDQQMOh2OaL/yWzjJ3Hl9VH9xKXKOAO020wePtsQpOEDEpPvG3qiw0IvahD
U0ulXupnFirAFDZqz8lMFqEOR/j+AQsq1slymUWidQdok1U9rAaKgsk+0FBnod1JjNmoT6jekuO9
qKCs9dmt+meOiAw4DXWD6pcDkFGvJU7vXMqnOPlmzNT4qtULdURXNGrzK63eJxL3Zc3eVKxVWaU6
pYsHXbyo9aDV2SOPT3mgEppGzBfkL9QT8RVseg0qJVpNbYt/8l5tOf5vNGk3HpqjLfAYTnhe6Exx
ZMhIxeNWmHSH24tjj+EgkHGdjw5Fg9G/lC6qKWO6MTl1eNsI7QKyhh3Gti3TZ26Klu5ZnaflTMMz
Z1Eg9EL6sJqfuOivlIuXLaC4DV/y5M1g+ZHYata41dvvcnrKyi5EdJzq3T9qqDtJvjiHoB18Uicv
06tfdRLPql5ybE+/jjtLpCcNLrP9U61RGX/uOkXKpM9RtJxRByv/rLfVZlq+/Erte/V2Ki8PR52t
ZpyRztxzc8GK/0jxAAsApRQ9dAj9qiYshRuaxA+VfOhkeRRbKsMDU6zk/zYzNSFPwB2tRgwL7aWP
15tmrljCD2qbKMLNNDGR5f2tuQEleYBnFMDXRHzRoxxHwrwYuALvtPvRyge1MzOh71n27eKeCvrt
jT3fs0UG1NAEfswaMDxh94qvu2TLwfarbRDruyJ5S3t8jzmETW2fwa3RkgIKAt+B16bSZrXV7OFN
hcjCt3d9pqE2o+1avblMcIoMtW6RyuMn+ZBqn7quo1g+v25+5L3Q1GaYjTALD8PleETWTrvmoe+w
v5fpRDJgk1CpmMTwRJO3PBP/2VELWqwCzfSPvptda/KxIocYPzyziHh3Lgmq2vOxoVzAphXpODya
nXsWvayxFcb/RMUdVdvlzEeYNjTIJi3wuVXegaQfG0otDlVzdYCfLYHeGr/LYpmO7ddmTPZq05g8
oaogO/43b+9XqZh5B/WOVLBX/zuYm0g9erY+ChuSrGUdxpQrUhWQYKtfovakCrYsGXU5WSndWEyQ
s0vTxGgRUNL4Ikz7V5WlkGuibE20Qvkw0Q+T45yJkepXOJMeWjQXMGgEL/ximsmuXZNLQV6samHq
vNKTz64DdY3vzotQu0qt75bno4Tfoc1zjIf5ZE3ZXVy9UP9cyMbDhk6Aow6tMYVM7ey4TcxQDupS
v9YSsj9KmLNMLhZ1KkYEoQo2Wn/f9hhiyGz3K493HxzIxtAtNpJgXmpfB59m662F+kv3fzSdxXLc
6haFn0hVYpi63WiG2DmZqIKSWswtPf39Vid3EsfQ0g8b1yY0kozSVVKT068pmwwJd2rVs5+e9Lse
t4iemd8lbFh6nEebPLL2Z1oLAgvr+h3cqiUqXqYopFMLZZoYZvBwZz5iWuOrwZK8nPqWHfQjnuDL
mTuSXKGu9c7G/pCE1F/plvVVLNrS2xo03p6Bu4i9s3vpMSaL0ZGjPZk0snOiWmvy/WYH8WGMQuzs
bgz81y6JN8ghSbUa/6yiiHv2PyFquTkkNG+QllNtPfJUh1llNeqLn3g2ogiSmahLnlOkhWSe/wHd
NUa+j8cvSGkdHDvgbXjdN2IxF8DPD9QG7Hsyv8IDDCdMg0JM46PDkJ0uFhXeMGwAUra5JMhNtIrk
oEFjC0a6GP3j6JKcAYzAqsWDvtkfyUIRPGKPdCjk+anjHRoqEQDoNn5jUDENhGkfeA3ip6sR7qwJ
0d//znE9OEVdfDPTEtrcidylsiRAxsYhP/d7w223TFdZweXRiazbGb/qYxypEXVPGYhOikckpQIV
2m1ClSOKjCdlQ8oBBl8lZ3Cj+YANWpBbwWaMirvru/Ls1gy+shanXPY+B55inrbenRNMNHEKtjbK
rLy88lFezCv0JhjPpWFT0ub7BcNR6xXdIqfBNOiLUuwE1LQZngveCj+iQuXBwStGfDWmvZXTXxgU
iSIEhk/zbL81yHcp+0vlvRQo8Tz3D1ER3MXhdMj6P6M/4HXEb5ORPp5R5t1MF94LaTCkHF2aLylN
Iiwcp84ajroTeglt2mAFt3c21dAfMsZ+cIiScAAyi93RSv+rRM7szvvMjTYOFkuIKVS8khazjdXM
ymSwhkVX2+qyzfAOF58yKvQD/ZgdBIwYWXZjo37i6XAflmCY4/hYG1NzU5c0hfaXk0mOr0v85cxm
ard5HtKR4va0vGlM78pZOjiuZYzO/4nf9HsKCuk7i4r32c5AO4H1Sbic4UObDu0gzS03wfW0ZrZl
LyypdzmqFWyEi2EoUQcS5fW/4TAdvq+5Oz3ibnlqquLe9q+CkENfE6pZ+vReJl8Z0/ZfefjVchsY
6T4H9kjz+minw3OBb1FV5SaLbRLih6sm5Po5qdZabxbZtfZhDr/aANpR9kwjjA1FRnf9DOmXbKf4
WaPBHMc8VZdXTl02MojzBqUom0+SQqqNTrl3Ik1KcQ8qVGro+qJNBVhJkmyGt9JoWDW/wENifmu4
m5FjdvxV6oMhJ0dxHwDdKcdqpZD2lhQ4oXOiKl1+ubwxgf5min26lfq3BTbGhe4dDlOEPOwvu4tO
CUlsejGGIewpIh3ofUyHHZPZxH5f3cb0pO85X0zGpgl2FFOhCP+EYpp8OenkMzd/QbaA5fn2qeLs
IhpFS492/ve/khwjrnjVFqRVZbZLZ/VYfAWeKzcqC6caqTLKqj0ipqV/qcUaER7G8AzjS+aX5wJs
agKjo3FT+NUDVcpdWg3H9x3TPnlVOfJGoyBtILzVHmqcCrHmhYkKPGmZ5wdwhYs7vpjmKHsN9Z5A
PxLrHYX7WUAHEG6KEo0N9BYImYFQ/LV5d/r63jGZ5lA2R3P46LFba+RcnvgEF1EK2ELROZKl2gAf
RHN1iDkCkrfx6ejzpqM3fsRG9YU8hueLl+4k1g01+zc+opY8k+bVAMuGVJy8p5HQvNdzsEb5iR1+
1z3FYE5R8VMeEkK/AUKS2bc02a7y6aqFSWER00Dn7mWOkZa4DfEdJOLZi5B7QGnH8l+RRmZobbXJ
gRIdJmxU+bCtAT4FWpJYxCsTqnbKtH8Q4qyjZ5Xc3zn9WmEkyTit8HywrNkvps7t2b1I0KK3K+gO
7rTT9UEWnwk1iRRxuqAeDH/+xcvfowZX39iSfMoMjB98YO5+lPMfc7AOQwgXQ+LQtewRuVhFHL9d
zfCENtcUvOED5mW5d2mZLB9JRk7Tv8miNzVmA911FTEocfoTbUecdxYngiOXV9jfQdaC+GxJBgYn
GMuut7/LdOC8BUDLKAiH9DWAJXMr2tF/Z+P6H57/sBK2E8XIZseuS+lXzzCuTc0WW7IflpF2reYj
sKeYa3VfsLdKVadaP7hEDkG2IOwo60o2LRaszbnW4TO/xvvo60zGH6fj2g90I6TKlTYPZHbh+3Yj
PvQPbX9NCasU5c2ZrqYTu9KiZHGZ1CIJFzVyjGYapXM/qiTuzhicHBMvFPt3mMi9E2OMhFdbRpjr
2fqA6RBpGXbclNd7VJ8cLzZy9fYxT4aMIjfobC2CrTtovAduKhGcJjiJxYQRL6O3z7F/UJfqz9W6
h3PMMmK8K9x5vQ/uE7n0yZ9uDO+ss3svJ0K6C3+GbL499ESHndv+ai4limtgi8pThn7lSPpN9pKk
ww0Ix82Yfbj0DKnoJqVFRssqW0BWKM+EuScqHCUyIDkMkDNjAnT9aAgKfDfm7D4wYekwcuJSeqM7
yz2wYgqIGx/J9G1ywpsMEhL+64+3yfTuU+KLiItobcElc2P96N9Tf3hbM1kCcr0aA2a45dyN5eWM
OsknsgPq9L13vOeZyHfYmxsty8KDaWVdYyEmCG2PnqKV8UfeoHbpDMW+z4NHmRMyXwuyHVbGmEyX
YOsAWYuU5Q56ww6bjVgBqzKYDkPd485om1NAMEIWOXTEfJpbE0KyAtqKF695mj/UzX+lU9M3kj5o
cbRvmKnsr5jMDY2H0Dn8lRIBdFb1pJ5KeFnUY3ZG95gWljAQjlhKtkq87ehYRwzIovksKMVcImbh
MGcF+EfiCKZjlPjWdYo7ahBPOU1f8Oq3V68Au0LjE8U4MJ1+HKztUbdNDekWJKLBSTDobq1QovgD
EJoO19uOaheQ5vDeLKsnJusdZCZcSCa4+HTp5bwa46ekilEBj9AKuTB7ujZ8WYhxCgVD0siX5wuZ
ysolQz1DEahwuM/qvIOcz3zG8SQAmsyEeQJ7c+HmyPjc+Wv1MbHhykj2I7AV5iyWK8tN3T+ibq0c
b87EJ3V8DWv5bfo0iO7BC1FlVo79xH3/I10HuBHSKgeAGdxSmk7ze5lB6OB4eGZd/IdmY7cCuXkq
xFktbwU90PgfbJJZH8P5ifRiPi39xU9RcSyI/4y0Rlp6OqLRbszHomprCrUJLWKyQEEeWF2DUSE+
imdnJ8PuiiJZdEDCsh92MnbBUewMDzWoD7LCzTHf5h4G8flJFMqj+LvlzNiJq1vdEjeQnpAahzH0
rR4rhQRn85NAtj5elBx2PiJLnYWjmIRr8ai6f+ONdHOkAcwMYQPsKzo03gzWeT8Wr8zQxpkgu2l4
YPDvPnDRlXgyZFdg1/7bfJNXdx4NIQJY0tB0ExBQjJSSSNfcKV22AIMZZvSHb5CY8c6tswBEHXqN
fwWa8EzYiZuVykSEUxFEXw4y3LgEEQ3nY2HyybTNR2Q1B4/bpUtE0hvTq1v5O5MzkNGjI0eZXTEZ
9jPC9zAkhosez+/KgGh4dJR5Rm9v/GNZO0jiDuMQpSDzO426zVo/sXT8bp9QzPjdQ/JhXWALc0By
MhSRZg0hQzkzemNgR0DZCTkpLYI+aN9zzigKaBDbfAqSGb+PbvTkUNA9VV+Joo9XioH6JTX5XiGK
qw+Fe4XphWV/kuHgwmYQpDv9V5IXIBxjTR5ZBIfSVP0+qT8H9Fj+WvrE5OqfFBrfzEgpHVDA5qFL
wCB9YTyVrktmtAxPJ7lPEncTWhMNhK8hQchCVGkHlwNS9vpe+z1PMrVnPPCAzIkOI+asZP5ltLdy
BIo6pLp33ZTduJUBl/A7znqw43vgEcU1pc0YhMmlGAf2IT8SSSZRHy3FA2uXTQHOYhbbqgA0oLsL
MryN6IYRvbWQJMJMOgonnPROCSepZj7BimL1DcqqEzdlGHvRo+iXW67CZwyLZP0WIthlngjQTMcX
ecn2/CCGkWQQ3IE8aSOThnHujWcqYgXRSY+T2so35nrZc2izHyD7jKv7gCXBn0ihiOfqqd1U8x/f
Axmf6bJBvx0pB3RFAu7iExMTpEG3RT7/gnTtAOgYJyQrGk7kC2cCC8BdUJ7FA3VAfKd7gYb5LT//
R3CidgVO+RaqDGA41+pl/vH37tW5l1MqC6kI6E8D4XCPrNX1m1taNP19kJbDgxXI470e5dXsT4Yc
xrUWJxJwY7oE0dnUWfeXlGALWs0PPmayyMb8tcVZOJMwAOVecMfENCbR/AaIAiqGV3jPmGpk74fv
+Pd/WZxVRJh+ZvTSpyQMmgfTrfYRcctzRd8+wqj/bHinc278HHtl+KAGjeGuM2Y8kU+IlmVKieSP
pAzCT4u1bmYySRoohXMVQ3JYsgR0dByKgC6EuewyaRlMZpAQ2FJO1YpW4nmYlkg4tVCz0H825fn8
UMYVcKOoHDWhW7wKG3C3yX6HEnmmZCq7TMlvm5bT+ZId84BYs2HQKOk3CoyneA0+PWTUUoL3T4YR
wnmc/E+H0Bx+MRAJpPg7n7AeaCLGAbFEFiqbi5KtfVcjLuGftWRwXkXTOliBC5NrGAMdnJPlJP99
ON9h5+xBouCHluiZOJDdTz64ENoEXstsGhQRfkF/M9gS4tEB+pLikx3eSneKL696RXa/nkoG+40R
OYQM/f4/Tl3ORYFFl1ofLQ7risAQIADTCdv0OXt2RGnWrS45DWl3hYMp31wiKBq4U3Qb6VhoWIa8
INV0K1KDGAL1hRkYJBaFSwoyMO54XUKcqlgBnPDg1rq8X2mtnWIfmzvdUxC/m82D6hxRb6jHG7mH
6BqEuIv0YKsYnvyLHDKtHyY9J3i7oGPZ8zirNrkZkm4VKSB4P7yPo0gi7jINt3Y0PLu2cSRfiZ8i
IPQsqE9pMkb5JnXN06ABOYwyLljQuZw387BiSo+H0s5opf4iCgjLe75wATS6FBwp+RiPOBkcMkCc
ot2Y29jLsC/HT9qCjp0/5FPcSGQzQIjD1qPo3Svlr49ERLBgPaFJgjqxQ5gWg6NW/lPrMuyuuLgh
MrwUz2KSqxFaZQeZQCRz3cjcxLC7EZFBcx2JbKAIATLtL/WyRajxKo44BPgpdp7Whf7coI5yQtm8
78N7HKpU1nBhSCtYv808jeFTZIcR2LTHIt33NLCT4yNZqd8Leu4G/44Nc52SQBRbNhYdfU3GrtCw
R0Yq8gk5IsxF8jymczONY57cNj4q9IydwM4kCzAoBUYGqBfFdOIaI8Z8RP6OBAQ4cIR/BVagZaJl
AN2EckEm9T8rnG0GC4gDHN/+DRbBR7hKLAvRUJE3yFvMyiU74Sq++KJn0a55p/yhiz/c8wiRJl/m
6h7i5rpn64u8kPE7G8QUFdQoYv2n4v9uXN6j7BMXU4cmgQchz+wLucOHdMLQEIMt9/q7v+TgOaiU
wt5d/X+qnaRpoBItGHNe08E5YWkIsiXgqob8jcz8KZ9O4IJ8NLmDFzBd9iQIDN1zoWk+F46TRnCY
JlBKNOMC9QTmAEFIo78IpCRVpcpWuj0iQdgNC+KYlRtzfkgpSeeB7EpmQJW6zPq+WqHwjbwCQAau
klX+OzvFUoQdNb55V52/ymOJVlKY4XiJWVmPMjn4NEvgY/zL64TZsEUufCNZhRHIF0Jgo1/dSoOk
vEnWrzIfP5YivTIOa0IH0Q7/ikzCsghvniX5vgTvZ7px8QOoHznBB3UvKNvG21hG9JKcybD0P0Ii
yLWC4QvtRx9MskIipJR4vqK73tkqxKtCxkBBFhiB1nFXhuBgeF9iVxt85TAjIpE0+zGyJJllNkIL
/AkwcW7JFPznI0hzM0lCYk2XKb7TRUERkl5/Vy+e1PtZsfADp8dclV8IVU8U3RjYOe7UHMiTuSJ1
fz8uPUaT86H+hUDTcfoP7JX/iHvolnZCAsV+vPG778SfO+8ostGFwQEwArj7waWxKzGJa5IP2BUf
F+PTaoaRbfxmevXo08jTWTsPwwQ7K1EJpppXm9q98y6IrLvRdpC8e6dvn5RxZWbr8zWcEQxP1cCk
FXL0Emf6lAobGE8H5f0VkFqmNIsYCkeOuKOSjJa8PqD5JW4ERnEILqCyomAQpBCkBYWMfXyVqhR3
n8H5Y/A9PjOMNJ7CZycMwcPOg7cjJwap+Fvecx40dKL8lOEKT8tbHy/OByZ2VJxPvIWDQUDxr4kv
DR6bDDQ0HD59JAliQGwjIgEOpaUg9hxWdf44Lk8cN+sXQ8M8svm1YCxhYGMklgxbGIU/4p75DeJY
Ea2W1qfYcrxsss0nmlnp4hUAiNgf/03My1HmuxNeMGOnR/lJ7F6Qmmxd1iMxL7GHWMNGlLUGNfA/
h3bqDuYjRxCd0/sxVsO0g3IleDvjXfeMe36o7YQGF8ZRUk8AA2+8xta8u786yyM/AhVKIyryVEH3
UHQC9jumQ4C6rhPdHVFMwiHTEisOpRCRVrru17h+LpJ+v67RjUcjPtkWYn/hxzKnbGwkzJqt+Imr
AKPVLQuR9V7IOcHr4sCR0ufxKCqoGYEARboMSFR1spbALwms4RDR7OUmTSeC3U/CBjxs4bUDMiI6
BH1VE00bzwfEX24xdghw5f8OpDPOJ+9fJoY4MHriMKX+5d+L5TktWY7/2JdpAq8tcQboTTzL34YI
qxiTBG+8dcJbBfWksEk71sWOVXEXheeHoCgPSZ3crAAWQzDQ5mwBv6dxLcSXpSd2So+ju6Qy7orx
50ozKl7LO0Rl8mAAGOA1Ob5y2/6ZtSFJH2NGLA9juKinp7XJ78fK+8046a+tTcbKpTj1vrOXh8AJ
iiSjYPlG/dU+76yd4CKPjAOffEkFU1zg/jT4JedAggryoCsecqF/VD6RPh0uxu/4bN6J53Fdw5X2
7th5xAZqM70aHT3dZwAf4oPg0asFvZOjo22yIS5T0kRmNYN0HLpHam9cj01cQCHagcowpijQMvIJ
XgmI6zbeb0kcD2RQOs0CflYX+9hmwGr4ju+p6yFAImAjN37wHbGMHulu+IMsO66Uoq3H2qaYpvtx
NpnZYZIZTWIbi5dRABsGpFzg2XOXfEDCWQeKjEPDLegtQeyC4K4PI4IMW0tzJ1TPsJQt5wS76CNX
MNM6ytLhj3kwqgwPRkK9dcZfYgJ9ENWVYqrL3JHS4U/r86+KvDgYmeUiQN8ijFnlXLEcAhF8/uog
8fWvXBc9opb5Y8pcyTWT8/mdkddHTtzB13FsRsG6nB+mtV6OIAP3OmNNSN+Qtx03YM3XA5Zw+evp
sg8tqZ3fFQHHzoYmJZ3YdudsRmzmJPvJzwRn2u18UiaHMEwkhFQzGUgYyMgH6ISFUWZ8q7wIOQgK
9MsVh4IFmnLfFtb8Vc6Y7u3YRxvGHG2JvFx892NYSEZzfjpkaYggjdzeoa7m+A31TewLMX7NZtNZ
oAzkCUnW9O3tTNRN8J5IROhCGxSHHiRLXOITRrVIYW8i/L2f49IJ1MOkvjD1ePxpwm483YiuHlVi
4ejSjZH7k6jnfFzvfK9EIRZ+ledcNT/lCdQPUJVzxf0Q/NIpFyp5Z6ogOEGFIS8GowHI0uXpQupE
FfIlgPJ5em5e4wJV/lrXdBs0frIBhT54Nn+YDbQ9bn7zFhkyejXxaXmFikly5vYQ3MMjF/vTDsFY
5q+y2AS0C0FZhmddp9kyk1mCI7TmveFhO00UnFHp1pxko/MUMzia3cJaHWa2YpHz7oZUJWeYlNKU
QuLCXSUf6a+y1T3r8ESRf+1HrqYtT/8CWKJ/eRx8UvAUBejyR6+HSK2UIrmKocbdfCt+XyM60F+9
UXbLoocrTiYwraNR7oWJ3agWHpVffijJAspPwunNJagm7E1HCS0zzxoDCzXNp8XNnT/u4uhRVsFA
ro/ClpiY0pqVAdQN98HJlFxHQ7WHD6DvaSAxBkzDXP1bSVuELp/gcXJbRzv+phyt3gEOxg6vlCXR
BfSTxjBYrQN+ssFUcOneeHolsMSvsbf1kTwY9mcUgE5CW4brCZZz5PxJDQB2qWkzsMqPagBaoBkp
JMF++gDnImdUO5JqbM1HCVkOU7mF3fcgr6TyWcS1vAHpzNOjwthMjnvPdSvydr58K7N9mP66GNFe
iPlIx8UieeP1PKek2k82ntQkJiUPCwBW+eJb3k1zoUWk/6MuqmcPS5EW9HSMvkehIV5s6FePgCb/
LUmP+fsIxWxpXED7pYJxsRi1/kfNqduC3jSTN6ZA6OjabJzzoJ0CSSglzVGNR46MZwLVIl56sICI
IhgELWJE7xCfXwUNY6lJZpHJK7LCGaSggzDNeSNTgUII64n2tC/LZXhzKBOgDwqcL6fN9tevQTnc
d130GLvMLMoTYofkK4Zj8Uzk/3kN6I9eLAaYHkVw0+B/y3s412nOb3YWfwbAW/JMLu78IMVZO9HR
XdavJDvtJPLOTO67zNRh1lTredHMOLPsWBdnntvtinh+c/PlqW2X+aYB41J2QHsxX/DXbQxJ723A
pQ1L2ixxZC7z+Wh4zAhd17+teX4ZjfumD38UQf7Z5sXXhnw3Y6KLn3X5L7bid9tgKF9ZoA4ds39y
qvVgTubjRFf8mwvjVJh8lH8jK4ACg47mjx39OLdzjXTMw3RLttERm1VAlWJmXEE/lC8wk9X9upjT
vbsMBVVW3l3fZnucgsuCWBuWcceIRLomts62IUNtmj7iTJLr/ANi5tPx2X6SOrx2qLq8Dr5FJmqI
IMFpA0CCaykh219KxpvQKUBOjpFXJs5DeijkvDEoklsPTepQzSQ4zqb7PNGQ76qscYGFJgr/Occ4
bEA/6yfCw0S4ryU5Xowuqu0/rdGc5B6GM1VzJThyZoSvhMFmb34Jm+W/yMX0MElbuzDvs+q+ZlRt
dPb0RtxU9zYQ0MbBmak788vsO8B+OHv/5bUNjEnJBOjNNJK6sFAJifTh3DqvDvbSS0gZhXZbhpFq
swYKFZZd24g24el7klJDCW9PS3fSPhUVzGbrP3FIPxvYjn/kwJdgTEn+vaemreyViY1+R/JyXScs
Ba/vTkywJE5/JwyXhPx3J4swu6gOxStMKAOunS/lOt3Bf0oTI0EKWlhfWsqbZbHLlhA2JcnVXrxD
rfJOeM2cJ8Ecab7uFN+cuuy1JC5aY5bMoVncYfesVnBv2+c/ftUfA6v5rsTklRZCoIT59kw1bYvl
FZbkQQX+z0SZhfSfUH5tPBbGO5Ip55KnNP1iZD55bczqRMopDDScgxMp8HLNJSj9wqGTotHsSrIG
lacxNmRksbiyWR5YKo21jzSxv7FB4vhWSW3CzATSK+uCjTM8jk4E4LTNNjXOKYWIlPCbE0ONGaoI
niRtid2jO8uJm6hkTYkyckdRzaxUMXcxoMpDRM0zEZH5stwxOOhxYAJAV3gsy33L28uzCbYqCE9m
nXzYlbioxJ1BSQiCCQ1Jx+rDQE5AyyBW4TIIWzFCQEYLUTlzZoAAdic0p4ishB3h+AE4NFqnExuk
36N8TnoD3Q0FWR3oZB+LeO7bTzOeb4UwBWv5y7bolL0W1Y/Qjyel35DXcUrQyv9CKbUbbRUORAth
DFswk+6L8EkQdB/FTEn4SIRgRy+Tm/P02pDcg6rddUy/hssIRUwkoaXW8Oqv863itfHg38Y+rXGT
GON9qfwMfrhOF0dvEAi6bUkkEmyVrbFgTDfbxFNzq8wqEeGi2lhq9DkiVjRMzU9BWDo4fdWl0qDx
SXp4djPIFERuqL+Tk3nou/QORw+KPXR0tsY6wrNTnkI40KUhqLJBbDb2yRc/CE8jtY4cBnPpt25f
v3OQJuOPw2H8YzDgKuPiLu20I+VLGPwYw+Vj9Mqpr/QjJjmzKvAh4sOKOL3lK41+j8SPdQa8wyNT
Q2BWX56EYusdTIX/tOrqPuzi325b3gYlAxJIrT7KYBFRxp1HuUF8mCGx1D8o2YAnKX+XL/pObzHX
I1/0nU46L8fX1bkoJgxt6jikhLFA+IRuny9mZ5m3leXtr68p7e0yvycelMRC8TSLqKPopBlP7tnd
jFZzZIMmaQce2TM8UvWgtP849jFDbKhVJbXtrj+7u9o70SpAuHUzVM9ZPB6ZW/EqODMOlzt9wjCp
VZ/9idLMX0h/d/D3ItV4fUiC/lpvqU+BBe1Vi3AuyZ7LFm1R/lDemGRQ1R9KPtLRTLRXOTlJr0tK
Y//ggIQgYmlJdfvXdNLmmDly5QZzoFa1BMjhKFxTqevpQz5TDop3QWINtcp+guzUSXNEY4ZVko4/
oYR/J+4zpxTUQWfqoOCaR+wImR7KztCd+gy06Bh4fSbtmvlBmZfSq3Yd3pDsOwl6roCc0lvVyitR
5dz0r33LmI/Am59nUnXkPJKnw8KFxc9Easp6fRB9i/VYtTUFL17fPFB69qDopSiouDRbN+93BoPg
UTA2zpQ/bhvP/zRCQP5mOiYMMtzVXX4XT/SZJsCScZZ9fxyQ6R7ZMdJHBJGQbl5Ax3OMIAWfpM/C
ryxHisck2i7TEX1b0j/WqKZPz7/sSWLcOhfe1kfbxBuf5KzEDfA9cHN4Mchqo829n+50CSwfCho8
JipTC8zTSf4UTeJOcs3yJFkWolRZLwL6+G4ac9E0H0M6cypKR8TwJSzI6BiwCWVmYwdNbXlNy3KZ
1dSDU9Eb7E1W+owLehUS5mPV/8F0R66GbfBNJtjfa8SbcQxDeCLpXCtCDhyOtDdWrwCtXWYMMZ+F
2bBcsz4/sRi+iXMaaDPc9YpdW6Zr4sgfI+4/WHduTs7xRGH9OBM+SLZ578c35vlBARZILPf7bd8Q
VIHPOBD9VHeIoc9p9H59rXud2zaQS8xStPXcv/oa2XndRgTDM+Y7cmimH/9EbbGirFteVTFp9dEx
a8oLwy16svoq6gVJLAYS9SzZ6zOnVM+MT4G0OzSFWnZV5/CIr/BPpnhe8t/F/GRfnIZLsx08B25B
5RDA6G3zc+KjceNwsNZL38YkgTMwL/pZMWqiG8EPEU98mDsUZyqMzZ3hhv21XACDYxw4YL+zX353
YRlFUnW+Eu2VKoVB63Km7ZZn+tfaBxJlmyRjVOdXEvEhvLmpge/W/tRamjgHMtdQnkKUos/fLhhM
YoK1wVOyyQE8F8ELucp5kH6MedCfomq8Q234IBzsSiWbcieVOKt08KwkHSPKOPWIstmmScguj5i7
MjuvTdI8o4BNa/rqFBbFCg2u4VS9M8yB1KKZ8YkJCVRZ9quhOQU5XjMeoZFtKaFksR4DxChhMI5B
3aAT56TB1zEKrEG0Xu160O/CBEqKPcFLaI3ROO5O3ruLQDBawzgUg8G0avp6iE/pyX6XlEyN7P+Q
g/WSFsGRe//wkW5iCbq13w1csqBaa47uFTFwS0CXbqqPidufxiAiDlc7p4RxGGFm/UxK9rbGNFdx
nvuBBkrZ4AHUJRGhmHNonarZewiB15d0qd8Zc0P+Wzb/EDN33oXUseQ8PWjJarXj4WJSVEdFNYRZ
LQ5tJRO8yjJmCk9ht9nt4K4PNMmhDCmMLtTDO1/ammbZiTMDtZDsPpjjCzNDtu7C9Nw5SX+faTr4
HTjSO7gxqcDMd7kljERuROyfOiJFXm9989EScpxtOzP29NkeNtYF6GZtLw+0/X0SqDUXzCU8Z2jQ
xI/mTdRpJMFKoii2yWWN35g1/Gccg11GUykEMS1Dl/3lYvwaozq4CRDV+kSAmmQyxY6gBTGx0qRx
UeV9eHb/upgMNRgoYtpYEcMvmLw5lyEJzmbx7hjhEVeMRB8gqnOaM8ivJmJqJlRSzdGfs93cX3Fy
uCq85Lu8sslKn8h6bw8z5as0AGSygRFGeE7pyVwZXJQxjq+tGBO9pC8JEzg2TTq9RSmip/LsHc78
nj7t5HrbSQ5cvjzQoZA0Div/UiG0F6/cuWTcnScXXsRQfqC29Dh0Z2eTZQGF9MRcge2RyVTIC5jo
W1CXAJAK6Ucf05s2nyLwcRLfiQLTnQLDlcTtli492AMmRUwg21c0TYb9grIGhJYx508joHUU3LcD
AencVbFAxmMa3/5Efil/Sp/omGeQTcsumOxHRfcIGY5xsltJQZGUMCm7V/q48s4CDHOB+nT9pePm
TsDYyAAOPzqGYXirHiKj2352Z9oBkRZjYK/zynNvMe3bR55PFLshe3KqfqkMkjSlhd6d3B3buTwT
VOji+n5VxkZ7BdOVfbz6u5EqDpAwi8kI/Woxl3O6Gn6V5+2VXmdegvtzOd6uQHLK++/n6Gq1Ch9X
PJ1REtwFxYFcAcnXWMfV/Yifig2EF8NBXKE+39DRC7jXFwwTt/mvI18zvyzAQ6Ta40wCeW7cJjkA
Ol3IzlfQij3EMaaEGUbku3O2zJVgz/HK4K/JZjZu473057uaXylbNqo+3N7akiLXkErYYwiwBGRu
5ZHuQqdACweTp7vRhdE/wM4KgmU/MtwaIaNYh2fyaLMm+cYQYwUzoJAGPcaZIfLlVwuUkhe0UmDp
/DXGaIi0A2fdJSC9YLe87Ypmk4kznrd16zyc1e7kTBbQ39wjZQoTZIyV5pO+YJ3EuDoFV23hLSmP
VzSE+4DP+0cpPNKpolpKU7OfYEMpQ0AwMSMwCJ+9CkYJ/OlXSkKH5Zrs6yEIpt+YT3dyGqXs6d63
8VEAfnzZSymhMARaV9hsa17SuIW9y7uQkwq34N8aSfmcG/UpXTrmECFF8vFnzDQ9n+oV1iJRyR+S
tMQ3nHBj0RIiNfDrKcZAzhP1bev5bSL/t/8j61IusFxccZnwPVZQnOcrBoDfpnjusq4Pq0/Cw7Js
m9R94kd5VB3SYqTbkt+C6mK5jItxFyWJqnE/GRxxyj37Nuqcb+qIvQvH8W4p7Y/OHZm+w7w6n3YD
ZvJ+NpMfiOUP4RBDP94yMZbJMjYjszLDSXYeVfy3DvJtMtvPzF6+efBMT+YibfjhfvMP+oykef9K
O73A29my3wYENZNivsTDcBqT7KEuqeHWuo2++JLl84sVUKhrVdVjMnbj69AHd2SAfcA79CPqy/+C
gmmQgUNny+yX7LwpG56DuKTSKLb3c5HtjBhAn17gidf/SS81zdummRUjMPogMxnc0R49h7E+tFB8
VgJYX1Im7dtQU0MbCLv2UOmgIjb14liuD5cw/koL8/Imay8HGSSGTZuWxrJ3F4cxgmlQDQO5KuYT
8jz8kosh8baWuocGQj/fTwAmr4wK+jgb9Dajeap5w7iiYDsohBCur7ib9PMhjTfMrd9BT9OvOvHI
amW9i3F2b5iPcB9UQXlb5ZDBEObgBgbqx6EXSUhO0mo/Su4u5+m2Cb0T0wY2Tte+0bni8woJMtDL
WX2KMkoS05flPfCz/iYwDMYnrjYCX33ezogw535u633qnXc0LnFvUm+50BTGvZziuTRPM4IXQJX0
ViLgrn0+TpSsbRxmLNVNwkprsr3NGO5mruVQJVRehPU2BJuoHSLbw5jQVCna+71xsnP7Pozqh7ov
vtq4x23gU/jsMTPe8o7AXBu6hD93eQiIXF7IeO0f0tE96mtVD8CTeLphfB/WlztnqKKNPVcUKoEC
TxeSXe34dInI3c+cYw4bdxW9LXw8XSzWiS4rDVauXxBrRGusoB5j4d/R1PIQLC0x8nH6sgwLcE14
8ACcqNt+CMPk059MGud0bbl1zu0+DtJfxFgfOys+9tVwvwTrwXJsgl7Rdh26UzqMnFPCAJz10QB2
xkB5Yoj8oU/tiXwRg2y0DqEb0KHYWe5Knz5FnvWWhPZdQPO3NGzbbZ/StMadmKMVMrJHUlkXmUbk
lZsMmkLuLKAIxo+ayJXbkdY5updj2q+7Cxi9AVtZBCsYwfsQ029uwIUoKY8mXkaZCjB0PTKTjebf
AWX2vZu8rFP8pSnuyePsS3CDAHfR6V5BlB9adyQOMB2zoiYWRfsXBgGNJ8/2XnG3rYSxhy5jc5z2
gbmGPy0TWp3m9o5hhtQJpuO3Pm2ZRkRBL2aV25Cj0aUNDSLjo3V+muSQtPGhSy6bNRm+knFY30zc
hrWQrzkVzE3ul1PExBxjLh49//wHxU5UlZJYBWaswtyXlLmZ9XIfWyuz5Ifqdzcn6z7mpILyLGgg
/jK6dntru1S1Oinz6VvmLlXT+Dsvp2eRZnPJX6LGT74pC1qBqgsx1k2etW9WkyF0yLoc7J/0zzqd
4/OeNn6UcvoYqrhfIqLiklmH0qd+q09MFwVv/R5L80uL8nfG4n0lwDnU4XuP4MxiOmoMVKhq0FLT
gMvYZX7HxL33hBk3AhLlg1kO2Tikm8o0o5M3s6AJ8S7ZdimZdz8OxMyZ1G5YIzNYmaEni6cwnP62
SayvAv4ZVcDUwNSfNrZT/JpNp9jp3eVkJZvK8bUzxuTabC3OSK6fSSuog8Le9GMyfTYdVbPOUNJe
ouwPU+DdW35NfmLgdju/pol2Dk7cgmJFGF9AyvRnW51xn+ZNvx19707iNV/9Z8WarpdLfIZOX5ti
7sg8wany4uJ0YfTLtsvidBeBOcRudxrpXLd1cPVvLjadfJbhsLqBd3eZaDsSLPFP+RLhpbC2cW+P
u9qeviRMLabNN2lvnQFgOHMh9eyid4AM0oWptXNynPBM3ZWWL5f5ZzaGz3VNzm2XV+C2DNLZSKXU
Zviga+9Mj6L7+DPL1x80f4WEp/+RdB5bkRtRGH4inaMctp3UGRqauNFhmEE5lVRKT++v8MbYBkRL
qrp1wx/mfernYICkO67TwYAN1po9AJNo+RsJnMLVjFKa5Yva9aNXPVI7ofww+A+BZwTbwJI/2Vy3
CIeYo8dQH5PDFNnEfyqXc01/OpQ4bSFCmZ2ctN35/XAYBtW67HmBuFCD/Jw6thrOLbTDaXyYHoO+
9KXRa7IV+oBbs+hpSXUimPR1oEWzs/e9wUBRUtitGkRiwoP3Yxs/eAsaKgUHki7cA1N0ehw83Z3Q
ul3g+gBRfQPrv7k3N3lWvvTCLzcUWGop7FKNiyy+TP84pqV90IfUxRb71wxZBB/yDuGrNXygFfTh
RIsQL+bUvNABpgR/k2UXVgQnnVseGQl7c+Kv7JmDF2EpWldtep+SQKEKplWSWtdCDDdjwEBONI9w
fl60aNlMMTrV7fDaSgvYqrVNnEpbaQhxreMh+xdntMjVOLyEiPdedz9gx5Fd3vUgkJhnz0xpCQIr
A7py2uVfroeAENlrPvpAUGEDaHmqpkmszkpxTzovQ1oA6JnJps8668doOKVJyeoS+QiZPAOJUTdT
pC9FRlNAVskqnuiFjKpKsuVOOoyhqhphIvOQlu1Fi/E6Sawj060HN0I3C1kmqIlJDfrIQPA7eBvH
+orZIIB0gDGOtV/8+pgJsPKau47Y2nVE24HMvmaBMpe9OYHGvke6kI9hkQ43Qj/iN7JOUDapZJs8
9JptvVSdBSY7nXZtYUHERdIzELUOD3/XCbnjyzIyl1HPOmfwKKp6XfptuhtqH5vPwoi36LfeBQ7Q
z10Anr6j29H5TEm1Zkb3YbS3RmYlW1e7RKKgfiFLEvahQ/WzsJ5zKyeKMjRsKf0LJMKm8ZmfQBUc
/r0Fyqt6nIx3d5HffI4ay1g20dpO5YPLo4TFUz4YBo0oPUfmxMIxJto2Dbr5LvDwlqI9tr4967FO
jPXcNI9lF4QVeGjeZ2Xm1JuExsEszo5G5UNtYnaPRTOHZUANWr0P/CVneevw4wK/gPKN5C17lwVV
UVfgBIAGZWkb+2rEHxSrQlZAWEszXDqUrDQEBzNkGpdy3Yinpcz2nqo/5ksbkEl7aIztxuZb3Txf
JucaZPpDjx1whAF0PqK5Qmuqp+YsnddAH/eZU5x8rYJ7UOKV6ujK8N3+N7fkkLgnx8REfFVPFgaM
svbWwniZiFSdI85zMBPckl3sDlsNPmusGejcILRrLqfUWnYY32BKM6+cpsfVUsnAoi5o7fP0MA3i
mHczfZLmuwtSe6tr9ZZx5mPQuSHB+ffR8AkFcCelE9oaROoCDK/20nCoO+ljVI7Pmbvv64sj7G1P
KmjkmNnFii01ryQN9GQkPaJvwykIIsvdBI3BCsCJ2cf3Omq8F33QGG9kfyWYvUGvbo3R7iQSfavC
epqjCX9B6f0tauafHvmcjqQbKb6HlrmDT2rE/epwsDhtV20Ur+cWNTpzaxPRTcbRap30yxzyUhol
MZ8wWsDRvJJswF6+4Yi+a8wMaVk8LiX1u7umC0jOv0BsyRF7BY6MWjlas8L4NgdV2HyWPklLUNLC
SeywGcQLSfcnVQ+svGWbY2gbRPcq89A1rL7iIablqsQixZo1qQXDbokK9jxDlQyZZTreWo1eBNp6
k0esffZpYmLPMbRwhxhs8FjbPAn7nj6Oaz0UzVSxkLpmH2VM8HvjxkTic5rHYov7xXuv0jSvck6J
BrFuiWBCx7cpTyB5e/TGObPM+mAn9q3M8o/a87Y5gn6ONR4x+th2lf24jFXYSLzs8Z3MneA4Rvnd
xDB+Fuk6nxtay+1WeCQYtf6c9HoYN92hMBQscggdKS+5Hj/hZ9xB7DcZBw9pvMt9i0WuRClaKlEQ
ihNHTEeXrUNtSdMNZkLzxsyyHMwceA1PHBbdP5W+gdQZJDfGeixbCOLU8espqQ5FO5+tyC6pfheo
wuObn/g7bBEPTg46SanqINOu7QX9X58yFqte2jhtd4phqfSB74SN4b41M0I3CO5vg0G/9IzttvHY
fpetW++MCr8FK7+OsUmdnYddGoMqlTWDUtqRZgn8LhuWYOXRB5e8JShfG8sV7xMNM1S3v+ZWoGWg
b1DofIvb8tbFxrh2BliwNp+vb/eZ63wj7Pxlc1eM5reZ0R4DmW511oXWGV8oZH8ipr8dk3ins3dW
s69dSizCJ15CwLTdzrXQzstrl3koMtKHCkq2fR4zEUrXi1HvZG/efL9HcLSCW8yrT6f8pdSMf8Jx
j6mSRW9d45HWMZsqCkWUXbWO8OYU83vcmhkGpIi4lhjI1wXM0TL5Ed5XYuhQdLwZSwgQsXY1nk0/
Pi8Rh+LUJ1AmOoHRMCKd7SMAkpreFs0oDxxjVJGLmcFEQCuG+EVqyk3L8bXQnFBYMPBq9qm2AIxk
G3Py73YH4qTXu5MAiODZqlnCG7TNEkDr4MLibPXizcjzkVoYfeAPXy4OdlFdduwdvQW6ENz6trpa
ifDDwjKvprV8LfGMjnKyYZGkuc14f885tAQ9jVUI0t1DqWnvqJ6Dm3xdBg2q9jdzuB0/rW4iyf+Y
DDR848kgyqj/s0wumkb9n5wXNxWkH/kftqmhKT0+lrUwyHoBM4Ogar4z76n36NdzUmTWEz+mfjmm
oNHAxRF0CkVv87aLTstux5gDqCsjCdRp5vxLLWiO02DK1SGtoTVkdUbYo5cBLfswIBjI9Th3Rlns
ejvfl5wm/Fo5tQoqiaToRWeuFTUwAWsOUT6CK5m0Id5jPQ2tSR/3UOqvsQBGTPKWTTvCD+e1RC8z
8OlneS8aZjSyptPv7lXIbWhxwwfhKZLjpQAQGVsgp8Ms2LnyQf//NAOnrUsNySOG0742fhtMRx4F
3x7JVUaQylHGoM8/6BMfj79STix+0OfRuWWw5zItDMRmaKPHdKo4oRgdLdZ25sFxiaLz1kub0eyK
sxcvsv9W1ASBph8m/F57XG2l1I9zJG628tBOjWfhVA/CtA40jl/dUuf60fxpMCKcXLYLI5Oz+itu
rN+WZrnUeXcL7PLFk8ADOKYMCmpsL80HMfAcOxIQrc2+Gdimax/r9bWry+qQLDyjeFggWRT965zS
QQ7aZJ9UAMIMDXgFqpk9BoUrz5juFZaxcMimZtNaGUxHjWTJr6bNjLM2tEkoQjx7taO5gXMUdZ/t
UnK3URouAkkCbK/R2B4V1SD/0YzSPzWNhat7Gv2UCKvBGmNn5LV+dyzEk40ifYBGQMgS7dO0YICs
Tess0Y5BlH4Ykzrr4/TujcUjnvFfTKd3lKK8P9xAYiUhpNXACpxbVlOrB3WHfLzFNKiTyVWFOCfu
vtKuOg9gR11qNGuR/wr8decoY8AMaplm/9JPTLUWQIbNTibRyWrMjTr31e+nqY1KGrra4xJtXQ8A
4cjIIgVckPTRC8ooNzE328Cxj6Yu9nQVMI/2EKGHJOmWYSlA0wQBwNZp3qStAcpT+1HRN6Lt0Nvu
1WOKg2xm2C7TkWe4QV/ycxlLC3400JeWKcRMP92Oz5HmbqtMael6d8zhNkh2HuKSZhnWXwheyg+/
kbe6SU4DE1mKFbqWpfnUiuhRLRm0So9WqqTO+gNtjI3ahmnkh43nkBKykPHijmNtbZO3FSUoJzN7
/f9ZVtXeTDvwbjMpLEjrWD/HiwgxNfurwpUHyGrRk/VMEaGTS9C2u/tyNFAhzbNdNkLFsLqbUTj+
KtHke7SkX24iP3A4vLW9y8B+PPcyWrE+UGNoKSzMXVaMiLTF4GtjY9fxYSmjMNax2htu47dGIjVi
TfO+WlKGwVZJNG4oTMieFsxnDatHKdgFc+lEVuhmzUeOSbzpYNFdZ9PRa40Xv9a3lk5ADgCqzeZJ
a0hKdO02lhhz8NixVO5uHrvZ7VBJjeofME+bqCkvXpoe8Xun3y3PERugJjFRL1qAWLQWbd10XMCS
dFd5UWCdOsZHQLzSCFmkYRtV9TPZFigHSo3ZPjnEHzMHVWxp5yHvnpZR26ZDdMgbmKqD+TfWoycd
xghM1vLKAP4CdAmI0/w+512oCfeoxdZjSschSRrV81MtAQjTTnk2OKSbhg1qRqgtAZsz5xgJJf9S
cBgIW7tFvfZPM9ubtIp7Ylif6iqSE4ygcLWQMZhRfV2B4VeKA0rfqUuQ7Rv2dIP32RxQIfgvIO6B
EzDvXqnVMVeMSxfvPSkQ1HDbWzMTbNQxpzX9sZjlAdQqIHV4fNVUY6WGaJjBlCTt74MUr0EG4dWi
kaZrF/WCmtl3aIL1oUjqLxz1mtWSDbcpGi+4m39GSU/FtRyHyFmN2E2nAY4ffrLW6ESRoe21CU7q
tEDH9N8iEtWu8lnB7V7ikJHlGAb66Zhs82J+0il4C08eS2y0HSG8tZG1t1ynE06wnSO0UE0mlL1A
KwA8uuvt41L758QjCY33nTKoXRumzmqrl+Pvw7KpH9Si9hybLq35YmLYYYzOS4+bNtq7zbltlYoQ
U1BYD/7ngMlEQIpUz1Moha4cL5ZQPetS116sohgxc28/XLCZeH2G+ZSS3oLq4kB2tAv5QcZkQgL5
wzUmJrLMlF/CplLwIWextnTjfaQqo9RwQORTxW3UieXwCcQybTjlCv11mh8C42mZ62NMJkfSFm+5
MBdEn1dVP3oBaiU9qGSFP5szzkmgCKw8yNUOJB9+Flz5BasFECXRdokppR9aCm9K1oUFSEYQsPLr
4cn1y10aZcdgiZEGNBkqoX+m/6hdhKUxH5VxAAgWHxTNnUO+o97F8qMgS7C19I8OIGWa2HACuQMO
IPxfhv6Zg1btoR4virG3rtxoWUQrjvnBIkKQDrnptKEIxX3aWKv9oH5df+WfKfVP/ocUit/hvjAh
WvfoNFbUwD31YJu7O855rt8TeLhJfqypqwe+8B/0gdaczJpCXaFcRdKwdNVlQg5cylc+e0se01F+
qETXoxqiT2E9Ud7v6/xnsB8652NaHrmOX+JAN5UbPoDsDSxNygNzsr88bocen3qK6leRt6Or6hDO
BXgLkp/ANjY9tgizgemjcbSpP9RHSQd3kzUIdFPh5dYpJxWfyWm5BB8wafuthWSEP/9JACj0xksm
UXD0waMNxnYw5YHu3JrkrkTWW/RgWqZdZHwVxoMs6B4sfynj1aJovqscow6rfW6xzeP9TSU4JT4/
BP30jXtnValbb/KfFmgy34FxuUkbc9XxUFR3QmLTGSfP/AAPc2CKyheXFJI3MlBESaJ9o1kflBnr
xI/WSY8uYQkT4o5WAGEMeQnts7QA6Eo2BBN5EUYTf5YXXtKqGOQrL41FjS04gMl/9vCWV69Mq9aS
F+nSCMpbb1v1N3JffpCXMHGkucrA5Y7M3MbvkZNy93P0TKRXKSSR9ff1V+tOfJCRMiHCIKAD0QKp
Iv7uaB6TdurRGXDvAX/dTy0wVSLKxYt2Uqlv7NnP4BbWag3+3rJ+WSDCagDQSDoNgCGtVLDcPvRy
BJCMF4YIx9irkSi+ZLN7StrxSZsA1vM5Gtu50xhhBDh+aMN3TpqvHuGIWpB4+n9x8g4cyQZ1jWOn
/ZR+SC7cm7BX/RNvyE4StHACrJDSPT852d/8M7egOqs9y1mlqocOqGbjRhuB7HWmNln62xIL/OlV
FIyyqbRTTtuAirypnH1XR+dA4VFYqd209uGR4GaJy8w7yyW36VV2yxurks+nEiUbUpwzgrKlFmhN
eVKxKEDPBTV40I/2xlzMjWyVoGiNMqqC/vEm2UmN+5f3hjsGnmWvg2edIhkA+YBkkus0y7r1MopD
2+sq3qmsXwVUOjPq17kLyekSBIe5vvCuusG7FhMleBdsyrK58aITvTrxxdYLZCEvvMDfNYtNkha0
320e3PyIwZMefQ2Uudo0n31t3LpRvlc3aOJarsnypj6m2rqUWnwIxoqgnkgkraWkTUJFYAfdqYr1
F8SP7e5riZAUfWQRT6iEBcgS2yDXA5P2B3WLihgsIb8KVecIuCb7Q/2bmIH0yle+N5FzsZBYFTWR
TcC8VAGS/6OyO676+8z4joqkvw1NIJDTDiLw5jdwJT/gopgy/9abGm29noqWT632IldXtRIkRwd2
jvpxtdwDqIpd+bYgXs6udJv6wGXVluK/eHQebn00G1TfpXLiS9vnF1nl0BsEib23eJIxoS0tnebj
yLyVWY/nwqdtGxqW+WlBvF2LAshSJilxXH0UYzI/5HV5L3KkMjzvGpBcgyT+aeL8MUX2KURG/qyC
elNWrJ5SEB6c8aK5mWB8hPJU3gZ9OGlTe0hcHm5nm1CYEF8gw3wcreA2xIgQ0kRYVQJ9bRNIgZ+g
3WBo/FxcpOdFwK4pXC5u6um3O4+4Hns1FMxBNRAR1A8sTNPK7EP0/QOjlA1CMIp5B18fldds0m8k
Ivt8qEJUuUPNnndZP29jEz5JHy+XGUp2CT6rrXEmrgAetxGT+vEkLDLEKaatmRwxN+MMe2SlMJ06
NpP2GhUmVehZEu9mUGh1MoFXAiITnXFtDdtO++otWvu2EYROkW4ky4K3btYMKl3OFSM6apAKRxaj
peOEtgQ7VfoK2gB24tP0O08QRC2m/UiWtNel92mNiHOTw+GhwZfTl+Dkc2hhj/o/HdhrzeaNnyfJ
fI/g3hPkQVhsGtkwqXcQ2f2uDBD+NuNA+8eog40WxRejG0LDezUS9ZeS5ctnnmsP/oH/KqxsWwEX
6jM37NmyWPeBHYGmZoutzXqsguysQb4RjXU1XGD7LZUyfaA5xkWAhQn4bVvyF3u8dlidHa0NzsGK
zirI/k0R6NRnJJPRmY9fDNdkdkO1T+zlTZJ6UhMResDC/D4GJ80vWA+rpIFshq2xkOEXOJCiXwGR
TB5p3TODP3tzSj49ssLMW1+DOqIFkJAX4AkKQBBmfqvKOEAB0cHJ0nUdvE0kVdwsv9vVj+rjdkhW
W555lkuxW3zVQcZeJIARUj9aFAhV/pNwhBKbj6wGB85HWjSUDV44a/IPDTe0CUwwMAEVZwpMDOxD
UO7xV1/bpU+DFrPmluOcUTSDhEo7OryaupxCHHfXJWdIQUrOMYkGA4QDhvCkDSNhM5j/dCnK3sm3
zqOuC+aUwVuMiZayAieqeAwdpt+jh+Wn3hR/xebdBj2y5POF21MPk2frj+e05nAvYjmGsg86IMSx
jcpIhKirNOZHXMeadWLZeVjRo92nZiJ3Q5OH2XS1K32TN9UTAKqtmC8TmWbRNRsv/yTVMGZ/PeSg
bWmCznvaRK1lgf4c/gTt/JO4wZYFyD2rbCkWgEVlciGTvbFFwQ/QNNMY4WnjeMDJjCw8AWpZzx6g
XdaLF3d/uR+1Zg37jufFyrVb9LaM0VolzYhmcXFR11NHTScspoXBnlRXnfgNvXI3m7baZB2txdnY
6IXpdhOqTcW646qex+ERx2h4mE9B5z0Dvjwq3KYokZnyt16Vn3G0BSzQb8lDOuj47OURnlnLksPt
m/FonjND8c61Y79z9i/g8nSlcJh/xBQFtsyPHVvAjIYjBBMSPX9dcB6BafHuKnb0lEulpW/m+oXX
xAXkArzBX0LMvtapwyyDoWwixLkg2wbBelxmeHkT+H9u17To7vJa1JtN9U1JgLZgbKlrihHVPAt5
YRx81LpL+5xH/R3bnopaArhOCe8l7f1zGdj3Ll78bTk27ywo3iaPTmeLUQt4HJSZld457ZXTtBac
FpaqyjX7Oj55HggJik+OINhlAOxqSwOqH31NpAuMbfayeRkaJNZ4LsY7Z/lAHq/yBofPSTvQnJnB
kHFYCPeAuDwMVn81Z9xwdEsFH/TcHbSyK/6uhTje+JMIlQB5+BjoPzISYT83+yQ9MlY+L316LthB
PQQ+g0dCcYtQvP1a9y06oIPKDdWh4hGiAInuBB5vAE4/TPiaWftUUHIY9rEzVEYgXJUkJRQBzTC8
pcV4MMtv23rnWxPMZRVHVTRREd3L+oN6i7wX9S4wD+RfEV4hqSZN4LZZYoRpP4+OjL7mlK1aeocB
emChl1sdbHUjxgd+mkftDxJhUPxYau9e9zRNHLxlDLySOjyzrHkDg/BXy4Jv/V7Y+W1pqGCgcziQ
hCDnN52JnEdVQJmFj8iie7DrN/XJkunEpuwRZvtV4tSuw8xp1gUYfdIu8BXvur5ktbym2AtH8/BZ
uNRDbTtCQHOid7P0/kiy9ALrolw/JoQeV4x/GFGmZn+STdasywDdGfojQN+ArVW9yqoSxgV1F53t
vg9ZdaNPAcpQ1bZhgvLUErZhwORygiYZGNbRFGQpyXINxpl2LihoXQ/p5t9gem749aR1Q3UvPegD
27/n0ElsBug6gcHr3/A+s0FLCWDpbX2YW3BGlk8TKC/9t3lo7530b1mbbSz+uB8tO3/xQuImOKio
2DB4ubipBY3s2zLhI3doAunPGuk4TfVwbCHYNWAZGQjaDPhUFhPjkBRn8owP10qFFbgB657WrA7Z
OppyjhT3MR5yWsvPBtjQtPv2F5CbzMmohCSpGTOLg+PlO/UgSPMyM7nmw7Vx/WlNuQqkynikQtYZ
qbqxHW8h+m28WIS++FTbm100CWOt4pLJ4uOEjXMEBJxrn2BTkHs/dTN8CgrovMpAQy3TqWJrBlQ+
DCRZlMUsnmx6SHH/3AKfH6Z/QD5Axw8YazCaE5+qDOHnLBJrQhqRlcSEqitdcBdsulBFPd03j5lC
OCbRM0mFTYaqChaQN9Qd7vSRy6NbuYBqIxCTOV6MuF6CNHm2IwATlC7qoFpo4Ap+KaddUFSvKVXO
SMRqBNgJTdd5Me7NhhGjIrg9ej+dcHeiFX/ZkTAJVbmX4BauJ8FFpmDwhX7mSCmmLhyZPPJdw4w3
SYXrRfKMu+hatSLGaNhXdbaQLVdb9XpnjA1U9V8mw4XCxmMfVvNh6FAMHqcytBTAjpem0oOgfqUS
QjPf3I9LGhoMYFLv/zywgWEK5Ag8ZSW9b42BqqoGBsd84TjdL6SIHIxql5KaG3N2d7V/o/E3KOy3
1HryGDETodR8aeY9qExbbepY7+FxEcUxeYMuRcphQhsripJ+NSYa7ZOuhQ7jUuKBsLSj25OPP+F4
/6AVASwNAVKnBo2dH6r6Z2m0tWfGIV1cZvusP6p47lazu5OX48aKRQilBi+gAdPDl4C5D0KAI6E+
QrjTKL/VEeMk49ay3skVSdo0JJOHCu1YblpVv9rQf3AXKqlKynfGpNvaized+0cFf/iSEj1ht1Gt
QvS6uGlOD96WOxl7Ehw4VYzZxVNHZNZs9MJKuWXzlBolIQsRb6uVztmmNkTsvxtBvi61DH6rc3fJ
5SKIEA5lPvuMuwlB4m15q+wSUwdTCMIeyu5Dp08P83KGxfAc0J9RYYjtZHTOVR26dGQCLd7FnUn3
fwklAnZu/BZpNibGaRjT1JnopOYM+dUGZAWQqKklrPo62LRo+rxTZzQes5cOLtGIGSD+CeSKpLkE
em1yQ7WK29KLt3bzL9W0jwEpnKIw/w6G9WIt1bE3l+fWKl9aingeBVdewL6VfQOYiA4xoHcmgRI1
EC1+XpRmRkRnNs0VwQ12kokzJvPhcnjqY3dZmSNuFPT6Smv5SJdPYLVbyfWlMVxlerfUVh+WLzCl
zWok2Fp0r/wS3ZqY6JYKHcVJJovWfMggiqhkO3LMFcKm9zEb3/TJ+ReBuySAPfMpvfKrr+VzHKfI
D9TiTSW8i5M+qIRkzuVdrf6xMEKAn8+AEbqtFkxbFoVKYYcGeSCJ6wBC+Sq50mvzrsKwjB845RG7
XBctHAeOT7oGjmZfx5EOE+dhx6le4QAQ8FBVWmU65qNX1zdakhLzUWZjdJnFKBktNj1Buvk3pPgk
Lo91Wh0i/Dx9jh5Pvi+y/gQlhFI/9jseNKtuQAq7Bg7uB9bRDyr6S+B/YmZ0S7WufRvGCHSQ0ZyI
J6V70uf0Sl5QhkuvA8+bDm0pj3qtVLKcP4ENlTYZDh7dBNIR4F6U1zUCD5sFPHfP9myr+pzEYI/a
mG2dLjc9GN/IFHAtw+vYmj259auSOqAkxmEyu1IJlYrOfZJNGw/N7mPN8cWMvikwamXgtjUMNplI
Gb9B3iC/AZhPo3Fm4sPDcFLqaKM0rqa+vGt6yh+ewZ+PNKNHMX6KHDWW0WHQmvXtWpWndg7uqe9Y
DGkA5YoSGpHyaMc8BJVpfBgCMYRRSu8mGnV0uEtFs4fj6uctOZw7b/W6oNoUMSi4vvwZZ0zIyVnM
CUrGOO2MRRqbpCnvEdm/kU1/Rrd5UYVUg7fQEADftyIJqZQOPaniGDLOQFkKYQYHGFyb2SezWV5q
zwQDDma7QCokboIr1oz1BjxZctHSZVqpLF/NH8Tg7FX6OPY2UNfh5jngKCabw8/uPo1q+oM54ndt
1o+xiDZpzUPMc8Q0hhhsu3XMo4E2qIO0YyGpDG3o5qom7OjwM1VCu8GqwWLNc3oc20yJNBeIWhBM
exFgcuewjaZW+2i18VkIQSsgqMhDne6KmTRCttoShbbw2d+AVNBUh+zk/5J5oFAzv0WUKN/WwKFH
q6pXcwoiLCnEoxdMu95rnmSOTYiYFnmytHTTdhOSDdXzYusZSL0keIxapcmxQPytjM5ezyWSCVrf
vnSMa2nSmdvUSi56nJ1YYhdLoLu1JOc5HX6EPn8G6XxSyxU8zk6OEaCvhANkTH0oSFPwYEzRTxJB
IQRf6q0K29q40wBEB0t7ZmHoa+AUroOl7jMcVmSGwjbAuZ2T1ssKBVaGQK4JiGKuPsTgMsGb/S16
DOCSFv2zdcnwR235svQCIIUNpKgYHX/j+oyw2yp58PzoqynwSde1J4eDxCSnqQPMERovuMwlx62H
+3ww41fsgUuEKxiOHAxDxOV634b0yiy60q0TJjobn62o6+NZprCHYnrBhr0EW0Njnh77dbOvHYAW
CZkPk/h3FX68RTzXNElibeC9moheAtRcFQ6wrtrgkboPMVLVQN3RZBvZae7Y4ygI1Cp2H1V3wRfi
YHb52ci0s8tpqPZUXnuAlqhhYz97cfT5wSlRZrHiKT3ltdudgGl7jwhZo5ZGZbtkZnwLXAcKOwjy
eJyhRbcdeIJMYTcLlYiBKaRhx6AUkOyAuoAjZ4NeJKA0EQ/rZqCbNDAhkwu2nIsfPVEZnCG3bJZF
YrpuPMUKvdj7O/oy77qHB12T3uM5fbPs4qcm0q6Kpmv+LloVoM3uPU6RbWwbj1tWT6VKCXUkUNYR
7OgZJjcQoGIT2Ey9SCzAHN1tdaIW2XswsmfwqEYLrb9rQ5cDmO4Y/BKDtd5FxqT7yzDuaGTLn1wb
XyfUAvZzrCOVlSMZUNegUcCEFXF79JRhhsuwq6f+6zKpkCvFRh9J0pXav84L4Xxe7OZUsIw1TAHr
pn8LJve1cCm43ZQxe1IUW6ZZt64Cw+nnCMz33mtmoT+uHmiZt+xq7VhFEaYKhXHWpXzDv8u96nMF
Zt6A7q8175M2fDqZ8xb57VM04n0T1F8BaY1NEiWGio2noz83CuPadsNPYps+XJ+h+o26WT68c+DM
5GyEXteJ8K0QU7Nz6FauvWD+1vKuCFXzxwd0bGA4afkNhACx61ycYEqr2ydBc3b9Bfv1NrQoUepq
fICAEiIk9DAH+lnSWZgMkkQ1+ymcAyZQHxOtgiCLj7ALzqBUNoLho16AyWgskyOnp61c6ifXRNjJ
l5c6MI9ej7dc33w4HlZBvjkeVbSofAczMSDfLU16zwfrL9sXDXmEleQSwdL/6bLFW5eYXKBpUK6Y
qmA3N5LQjBKNWLh9qqsOeKUE7LjE6bbz/buL4fO2QsYBXN+EHlsNh8kmDqZ4XLfGQEWOOlFXBmom
AQoS3XUdqLDT0+tJcQdaUoHi4pzjLq1GK8GA6q8OEcwXHEdxmr0VOd4DC2mSThW5WlpOTdFBZRHW
1pTa2gCTx5Do2fXheUFNpedxm5DaKuJoH8fVY5Vb3jWi0/zHnbLTaBu3YfQFFO9qOIBQTdYmKCOM
r98zUuG8ze7zMGd7eIXmCc/q7lh4EJa6yXtQucKsQ0MqBvD0szWDGx+ae5cxlfArAHSNVZ9mSz9p
fXyUwPNPMpsunJu7nmFSPC3MIaITTGfmjcW26MqtvVREomE3F0YP54AOJbVoYUdnMJ8k2cXa1NmQ
QJ1pMY9M00bzbEyC0YBpfIywhdH2B4BA4hmfLWd+ruArrtwETcc2SNKw7xxVbItofGgHG1yKCbOg
GiGktokaQU25f5OqEbZM09UsSV+nZOjeOqsTYSL9H6cuPqrSolXgo52A/GHy4hsdyBlDBwoj2Zgb
B44N4GbIxT9zE2MWLocpnC23vriD3b0Af6aNz8E795PgCkG8A2aSYYipL/80MCxh4sXlNZ2j9EEY
viDLtCej33rFvFyjFEoDvDXCsw9ZqjIXFM8abd4Y7Tjvh8hHEL7HmCEws/vkpdl67m2w8kmMNFtk
xVs5JnLfFL53KnmjR4+GGEimvLkFNXwpuwE2bpfp39TKzG+ibb1zM/j5k+jQfW8t7dGKK3On9ZW/
ibEyB69aFMe4uqatLVYpcPFNMjCnNiDzOKakyRfDzK4gOq3rKQabHyByaANqKBLmqnVu4bHWOquh
NZ9lMNbErvkFM8eXESYewAfjs8zZhZ7fHsYuOzDecFduXb3Lun8j3d17CH8wfO92gKPeKydDewEM
EA7jtnvSAlZPCdH2CIjlKbMDMtts0wTY+AhS6Ug0p2Rwbx7d7ylptgD77n0KdMOA8onM1V4ULeAK
evwu3TA9f26kt/ktCxPo3yrwqN6lNmTY8bCRi/9YOq+lxpUtDD+RqhRa6RZnG2MMJs2NCgZGOWc9
/fkW+9xsajPYlqXu1Sv8YW6vebGgxFlp0i7qbpNt/WEVn2yINIhueaZ5a8ym/xrH6VBOGH80kbWu
+6QsmMVOOw/8kt5qSDtWQNtbN735FgN6Q3oDafJQOsOIaDC+KKX7gDofuohuUnR7N1fbdspORq4N
/kpr4LwMyJL2HDrop7dHx+0jaI0+5TfUZaMu137g3rt82EyA6F29B66KYDZJQBy2wBFhxWxBAWuP
tr8QiB0Fog447s71+7TYjDkgNyOhYHITA/RslAbbsQojpq0jKkB5G/6w8CA4DN5yzM3SPRs5nGk9
oCs4RSqB7Vzlnfs3j1yGBVWS6WhgVVUK5caN7fPoTRFoK0y/HD2JgG41M3s1FYiHNdraKW2HmJs/
+QGrsdP3U4wa6zIQp3tvq5IWLDz8N4/K2vAQnmmSzeDGIOOzL0WU8iJSwASpsNSGKN5MUA1RD28Z
u5AwAObnPeR/hgrS8jTa68JnqtwjcpUMEUdLs54Zjf2ldTAyldfykcbHtOtKsTLX7tMp+5OALbfQ
xIjK+Orq1tVGjCAYm1Nca+3F0up4H0GLLhdtM9nYA/uwK62EKsvM84diNvQ78X0I0/A4+PpprLoP
F2JzR9eZpIa2c14GiOrXzlpZYLV1t7x6qUuK0FG3u3n8msKC8zl0a88/10Hys6jmOdAV8DZyCd12
7sashv9dJ9F+6aKvITRuI2EI3TUbEzCnPeR0VxXye5qL+D4UNmuwgR/m7a7Xu0fUCy5j57/GVfAU
lhjJjMtuQNZoHpq3uVtcsvzap9WcP8A/ek8mGCTV0K3ibAbmC9EoSL670VrxJdYZuilaXbzqiMsA
hAVK61s5ooJAfMY4+BzH8NHQAGyWcG+Ssflbd/alt6cHT+UI9ORn21JvNFwIOLkxHBMze7E8VC/7
6bNE26xKRAs4fXbo1Ol0IiNtF3Q50i98KHeDHHyXBcZGfuYDNlfFrL84JhApD0ey2fLPQErxfbRG
kkozDZgHUtl2+gDvGj3GRd3pNeSyLizuVFQ+56HaoQ+zifpq54/G39ZKip2DO/cJiu1eW4hNZQz/
1vH2WhrA104PakwsJDlnkCuZT5skZ7LMYBNzU2ZKPNcphh2DC2eKTDWab3clxSPKUwnDislbVgsl
oWn364jVtsTLamiqfWO2ayDl4MwQx2x1MvvhLmiRwOCIMtrkM0swyPG74M6DUxs6FLW9fW0ol+Mx
3ABi35n4UMTKPCg3fTLqeRPp/wy0CYoM1M88QcqiFOFpI8eMX8/c0kiHYu/qj83icGe5GGO8Z5D5
lBfZe55RRs3wgtAn7EK4ROhgzUm9yWOMwHxmFE121szpK7PBK2fWAOMlW8hMpmWTlQARR03fTPUC
V9re0kW/mXhFl4DoGO3ThmkevJrDBeCz+ELCmhq2QaIYoKn+z6AZD+MUPzXhfKAZdMqGdu/kM6lB
MMDQDpjhypvmPu1B2Y1JeUr01IB2Fr/PBaOoKQzuTIZOXpjATMhoVtTGs60naGrXVKSafmb0e6vi
6r3yIsAf3jFkfdstksuRvaN62MoTUIXx2Og2EH51Vrr5ZHGypUv6EUXLfpm8S4MKsOZN+953NlmW
HLB+xCETcQCTHl1p/F3wcQThOTP8Si0O77iBcI58QhbTlJqnR6/FR8kd2hVY1202sESGbtmOQ/Sg
guh7tAJSQQY7a92aPrImWbvxiBiKfopCZx2H454ZCdou5fhK2/406Uu+WRZEjRsEDVeEH5qBeb0Z
aDpeHexADpGt3VsGBO/efgiW7HEp+3uMztBUakms4iHbKdNEGUXR1qhxS69sZnnFugN8rlfjXhGC
57hEZ8SI8Rdpwee2PSRoWJwXu0XPx/CJC05hvWgRR4euumzT65DOuz77VPN0NSz7LfTsta6HL7Xr
/p1tfecjp3ek9/EUVtaTVqTeNowPsy2qPAeLShH5QA0IeEEyFLwVHlMbRHrFVUCnqDFe7cRam4CF
gUXuVIyHazxv7MZap9by087RsrLVBUd5Y1XW1cpM1GEq+0Ma+Ye8R8bMtD9D/8luI6Rc9OzadIpx
GOjk4gMdhe+y005cxTJgbV47aP+wfPn/HOj4ZKAvwxhpmfq1ZoyIDGPnWel7cwKrTDGXJvRvohQ3
kd8rlE3mhRCOvfFWlY8eqXldNys7VxsN7WrLLrA1/g4TymkUL36V2+ack8187LQcbuuQIxLQb8ia
SFQ9FFu8FrhJWP1bXIzINdmf9dbUtFM9dQeVms8pSnyz9zp3GK4nb11Ca9wsvqvFOJVgcxBOqTP8
dsydroH4G+ZizfeKy5HpggNCtjl5qKGH6L7SFDUSeKr90Gz4Lr2d4P6QtOKEugtx+kWAbZvPCkQ8
iqpYA/rGuDK7n55VXFXFps4p7m3m0elsoQKnRxDUoNvKzYwtwExJjVRP88YPPaE2Crpdlibw3vMH
Y6TnNwYdSz6sV2FCRzeOZ5j4wl1l66FL18i7McVdGgfYXgkTBL1wO8Ie3sLG5LvQvpqAQdwYoNqv
Wwc0h0rCadweYifceUnVra2ors+qg90XLz/x0p1CBD7lKXeL9Vx27lOU1+oUJfM5YazmlkGyyllG
Xly+2A19va6oH9PMo2MzJQyS0oTWtV0pTBWH57i0vhQ4xKJ1MHTP8Uasxsm9KoyWGRoDYjBrhbDb
skaBaT2gO2jW7Y7J7HpU4XergQS1QL6QJw4VfeIak7tggdDurlXi3YdGwjFpzFg6D7m/jlEFsBnm
q8GnidTpQPSzo1cYT1oVMdFkRFh37bWa7HUzRi9Z3LyGifqutYEs1DCxJwErrU/BY2vrlyHwM563
uh8G6ej2n4sH0IBOBAQ5qAsuRzAFwpTbDD6GiXrXOyd07qPAPXQBeKnW1vZdCE9ZK2leqOfMdeHJ
W6QFyh+mu2mEpGirkt2Eolds0Z5wNIh+voKsZ714dfVQ58Wa4zrnXpcbJ+dFOWBDCkNyMkeDMlXD
h7NdEqBEi6HYd9amiYDvDniILSAnq55yImPgFWvq3kyLq4kLb93owNPxyNYU6idetplbJP7yIt3a
SIh2+FnD/TeNN9rK0S1Mm/I18Ot/vdbdSiMDPOlwGQkho3XscxS23hbVwnPTDgbTpZEjuSuOI+rB
IFje4eqcvHD5AOyGPnA8flNwHMplvmZtOK70PnlTyfJTutxnP/Iem74UVXojuaV5rIO1Ner2Q1Ne
8IosyM2e8NmtsmdLyx49MwYY1uxSBGnuE2ovs7I3pc4AOPJ2QHouTr9QgywtQvEM83yEQhj0uEt/
bdy2B+Tb0n6aHLZD1S4ACb1dD6yKMTgUJnvp/sVAWGrkU1AjylQEabzFc6L0N21S/wua3trZ5BBZ
gPCn1mhrq7ZXKVkJD3uX6S7kjtGDk7KoU54mR90Orx1F+qKcv16Xr60AQKeO3O4YrEMX7Jw3TcwU
mmwL4gMaNKP1pOY+z4m1gbD6YlC5oeg8Y85irpXRnAY/v6ZWvrVBoEvWZ8PZTLx056f6WXA1lj+t
fg9PC0zSEL0ZGqI+FuzYZUGpakwuxVK/mSaQttnqyM8CJOQxs5ozlgfTN+bJwGLfir492lHwqFDo
af0SUem0+1d7/d6b2sfSBhft0bNYcb7WrMpsH3nmh5h9UPxx4I3kPHVyALBRu8+0e4nKK1FLiuor
pue1ST05pWuBejCWNr8BvRD5bPuev861L894XdDtItKZTrmJTNHyQp8kDYmyjMEGe8M5feEV8v7e
SEWTYjL1nc9Q+/JDngNAQwojciyqL4T/58M4e2udw0F37id+A7RwJr5Ei7uJDQ0xFsTTHmr9Qe5e
Z7vcpK/KxjAcg1Pr913r9CrBEBTA2J7ln/gSof3If/P+INvGM0R5+Z9cRHpStSBV2pIxxSA+fFwT
bzUa1xxyWwHg49t0vFNQfhk52pkIVFtv/Do10Xi0UTO1750xXE8w10aeIOYnvQ2ttrrE3N3Uq/D5
xKOIOTVvywUwbqLuRXOsPpTOixV8Y6pFdfcM1otfcWM1DqpUYdw2HxwGNRw4afQPKX0ehQwx6S+I
48O0sft3LjwI002nvTvBQ+yUx27CuKTYlhMKPOm2M0E4djRykQ/HCpkeRiL4N9l3/NF/nzZnIFm5
2xW/lMfSqTMib/Vy/v2U8zBiLjpWrzLI5fqBygBb3pVkHdII4JI4Hpjwyi2TR8eV8rZyJvADIau7
jH8u2uHFTmk2lv9B9vhiU4Z0vVv/YB73KAe2P8xfnRdg+TthtfvCi+WF/BD7Q1k/siTTeJUHl9Jf
GHB9a3SEOuAfA+rkE7h+ngLNo1Nd+FC59aMsRzKOmsRa9rVjh0wrt1EMuRZEzywPgndX8LZYHHzV
sSX5Mo+8scg6J3TyJEeKa+o7EqAkpLWIpDUvifjf2v3PU1Lep3iXOyAv0gbQMNPPwKFtL+SXSIhH
eBwlvA+LrvLro2wMPmuhOuPzJQrJDzu+gkKu0OrLqTxY8Ya6jgw0WSN16LGGIbKnW8VfJyUxgJxG
7o020zIAbcKve+Yq0SLAze8hmwFr9SsjeJR7yCWHCZsr8OSG8BtRm5XvyIPm/wBIyFoQa3ZNPbre
n7xH3LlDXsYKRLTLJxtMt0V/EO5CxjlHQsYt41nDTOaUyn/fb+Q0aOZmRcb7YBF8eEnO1kgx/wjI
rXhy3CfVv2fJ66BZAPppnBqYi/g2LbZ47fr0zGX8RIiXpZBy+UmT0Aaxj5U93nhx3tsnfsA4vpaR
Dt8UsxAuvZdwAgdTNgTX0mJ02AWfZW4+tdr7fw84woauiki5eXnIVxL8lCwPXt6rd92cT808MCp6
nYwUm3TieVV10J14GCyoZoYh1mBgUjXAlIB6hNHNLTykvJsR+UW24SyBgpmUhYaacR574Px8fYvT
2vE/6/hxCK6px/RmNv/qinTH0MvHjugQjk8TYKQqs94SqKt6CYDd0ebDXPV4ivB4B1BZBeqXaAbm
CHeuLOM+9lGRNAcGusP40QUGSCWChfktT7kevmFgfHkIE+ZmRJI7uhfD7L27tAP6nTkl2BeY+0y3
ax30EJ3RaGw+VBz4a7+lGu2baaTQc/w7NBbhUjKVRdvmrx30t8SvHrQc0m1OYuI2yT+jbRnKG94f
P1sQ96roF/qN9jmpDJl+Tu5mKgELRD91WT7TO6Ozms+XumJWW9QvY8ugfYrMcleX2Vs1WX86Uss2
6i+uk5wGPLYYSyDoUzUHezZXeZXjoBgeZq85yL2bjRmqj2+81zXdbcccTibJjKMBD82L5jF1EM6I
kSeSMXvqtWfUGtbeOO7K3H2RDd1bwdlUKXLAFYqz4bSfEv0Qj+pvH9h/OjqpggRYJ0N9L5rjHdEo
jvRx1Vbja5iHT/qU/Kmb7ODBpSNljXFMyzKJ1vZKLyz6JhN49tQaT5FvPMS6eSSNf/ZN55Yu2kUW
kkGLo/canEy04Eif+yC1UREMF0mfq2BY00BeS6wME/3Y1R7qSO2JMcdzryVPqkJugr9DRukJDbVz
GNT7dqwObpTcQmFW5SYahqYdXUUrZtHHF6fSb+3IxCwrxjPiEEdJt72AOFrkr5UTX6jiO4bc7T73
w7cC5gDAG6ddxX30REvUBJlG6edZzVenom8V0YWjV0B7mK3ZYQFSeufUn1/qEG3/fLgFdLyMDKU7
hq2f42SQKXMxXTnca63ajAxyirDGTci62Ep7M8zlK4kzwBpQDWyOUNTTfFG3u8D5QUeo4amZT3OV
PkaE386LzxkzNsSTIPvX+qdhL/98u34YHQ9E49heZw7WtFV7k903z+k7MnQrG4E3vwnvbbfaeG5z
XNxl5SG2VxYUu7N1Llr1KnE7mIBSVfR3mgGqRRrTXGYudeyT8Tmq1KFphivsKcDasfqyjPHohPM9
IJsfo89e9cCADIABdF/jeKfuw5pCa4poj0aLfjHpKulFcd871dHB3gPmuNpXITFFDxCPJIGMuwMQ
r/ci0q9BoaNB1iCeMR0pYMgerV1WpW/BUv3tq/4StBqk7JH4bNYgjNAbHkAlc5c6hWakTVPRGwUS
8TRiUIGHwKnOcNZMqo3cE73GtH3JzvZovY0mhnK1ti+n4OgP5HhkCUO4vC2av7P84Jqp+qIl3amd
cShDMCvvSDazBlUVY+cFw2ni5G9mDbc/buJi+fBM/JA6KQoYYES7hY9SVf/uxzWc4njBmD2kF9lv
5DnglEVbY0XEXU/uhE12iyQsP/XaAuIgvnLL3nFalGHSkJ4XO0pukWFrn0yMeswNgQzbXfynWsbD
VPVvne4jkuoWn4zX7md9PkgyW+XG0QGfFbM1sePYIZC3UeTduHRQBbvLZizsQ+fTUG9BT4RD9YbA
/81Q0Ta2yy9/1raSdTRRti0dupQDt0UZbzPRIvSZe0iI1uMSIlt6Firk2M8nB8lP9AK1NYPro5e2
t1xNz55tPzXKfK0m/whTDCU1zDCrGos5rTy3SmGsxa2JnYGuQJ/uJw0mpu6q4xS6q6q0cLJaLBC5
LGu/7g4EZ0SbtOLFRl1lSqKDo6eP7hi/AL7aE/z/MZ2FT4SanbvQLCjibTQUJzoNOz9qtTsrmvlX
GgSOPe30NLoAQEa4QLIJSEFrzbTQycqdQ2jxmIh7iL6goAJC9V+Yoj2QNnjV0563xn4rC8o14qMY
f+et95A5Cg0JZkDcwYDPgynEzrORLglguPoBkSMBrKqq+7FvLn6v/gHa3qkhOytvOllht/V9Hn8V
bSpayfL0yoZO3eSHV6dk/GHbIrWDtw43uot86txw2qUizJ5p+pdiuomIn3ZyJguv+8p80P14V6uY
cB6BATeBXTbNeKQufJeESJLdlEN8ZfftR7ssF8Qu4QVUzdWr/G3WFJcWpXfL7Xder++bacLVOosn
WTQPiavgRrIZ7aLbOCkAnQBtwZHgg5DuoaZHndj5Manb59JbthDI3DvPzl4RX9jDzfjy9AAWW2Og
r9br0OO5ksSNaMAX+XuhuV9TRKe/sgzCSv0HaayDaXhHY0w2iQnKn0SeTG/jWC5KVDGSdgJBnKk6
5in5LAGjcR0XV0dJzKCjzMEZNLpM87adj1cIGWlcMjmMUhRE5PQwyolxesW5PqFSZBgHH30zaOpA
axM02nktAHcwpnr31SXxH41t0U7BLhjyreF138D2DlZFY56UHGY5xILoRXkDHBjM3aLgfQxQgXQh
rWcAPly3/ynIq2o1oIg4dl/ww6lc8S6Sg8BVJkPZZCd/2ZTZa8BRUFQsfeAUj0GP1bAFKq1u6J1Q
2EGcUsEnDRyQUvotRWNeVowEl4VzVdz1IoUqCN1MWmM7gDyPbdNtsLl8qkyiR5Omxz5EeiQBIZ6H
l2GM7kEcPcwjpVla3fmcGp4HXlihtZXScjNiXHfC4E/RTFiaJ4cuTfcSozXVnwqt34a0GiJqhqon
Yc+75NWzk2tl5o+u1n7WniV6pQghWevSGD/dsPtnDBZq9PbXEGG6B/8z8rp1kpNT+22Ocs3i7pM0
2+GUhYH88FOkwWnwCEEi9kQoAGSFvViw0Vz9K/OXbdzDBY0xJS2hOyZFu1mIgG2tHTX64lHufgx+
9A5cEdfcAgPu+anhIYZKPc6u4ZD9xs8otR2qoHpnyvnCU91M47yZ2uq4EPDhES7rGQsu2pHXaIbN
Ow3kwpX/5i5ezFCUjCAmyR0npE1j7UwGsGUA4sMPHjYea0gz0Dco3EOL0mZF6eTMycElmk0Lqy1e
jL+VAyWAOgCKa/O1uEguOs2uDqMDZpjbMemOrsDSart8UhIoNJpsbAoEPJ9lRbJctk1Fx1F3L51W
HZx0vi+FLZeivoXQcsMb+Zz7/agOQdnh8aLTQcEm5q7wR5rX+V4Oid8nlFQfywTWy4mXXZjU1PsD
XbvKIGHPecoJGU2VxQcvdj61HkG9rPvBmIAW2oLglvFa9b12F/Q5mDp6g+2yodn/t9CMEtG8Actr
pB2tNqDetN2nIpJKFy5xMiPCYUTtKyrHJ93LwSIamLQUxrNRT6cl8fBAWzBdQqrem8ZXR9Hv9gxM
xhs3pFnegn1iyhW59d9Msx9NXDG4OW9egrhUNaZolaCGkXlqO5v6tpduVe6UbFemHHJnNYtSMC20
dwA8Ryconm0xDNLgQgZjesJedu8TRTSd2sGZc7wR9YIGBbyByX6Dp/Kkj9k/0xy+NUujiOi+VCLi
HLksUawHeHk9GCdlqT/plG5atMsaG+nkRCyL2JEV9QHWUXWIjrv7Qx/otaySk+5qu7jsVn1LSj22
+ZPskmX0npY2+xf702swtjfqXyCD87WozaM+o71I586hNWYF9kUuUnaVAX/VorHcFtWWVjhtLxJm
KgKA/WuDQOGFXJ+e/NVr/3PAQJTkAYNvtQ6VvRkpVWcyEsmYOT5YvA08rxGqMFvdx5t2xrOBlai8
orrL8uKhDPBsXIynuamxi3FokMPFT4v9rKd084JLQd9LdsBsZkdH69H3dThdoqfaVRsXcLFdgIfW
LJB1DfTr5NS26dugT8yo2ttv5MZnUoLClPUc+fnFV+nHWM8g7lEzDGjf64Khd7sGfiiVaQa53Agf
aCtQbGY7k01pRfFTwoi4R3TcJbspqTW8uniugCiiYbmzjemgOdV5MoZLyvpE3MHd5fW4ltIszYrv
PHRWRAka9u1Jvn86IqVDtWNS9deWfe58i20c7t22w/VkifCfxMc19+6nZfjIlfUxKLRBoG4H8XAe
3Pq7SmBsZ3r7rjdoIll+X+yVqb0qstigrS8MW74BPL5Qv+7akJEcmusPjGKWdeRHGxbRDZW/b4SZ
bvJkIrSKCzd5qXu6M8QJgjPsyXmn3Oq14UjQ+/qtxaYM3ja0XtIc+nLXWRu/EZI+k1Rv/dQ41SyP
MrbOQ6vjZ+K8lRZfRyOZLjM47Ii1e+OxaNtTMEVnhxWcmsle79VujsaHEbXeMIWH14Ay5fYgnsbg
GYB1ZGrfaNiXpOzdBVL2zm/qnSrHrT0up8gqDiCUr3lvvDcTJ15Nsul2NqpE+XTKGAAC5QZqxFpF
72HThZD+Au3ecItdaqQb35/vKSIPRdEc5YNRfdkM3A1Rn65wGk3oV3Wybg11r4D3ww0kpQv1g6y/
Erk3KZWlqpRvJCfmFHgPsRHbd2FWYfVm37rW3GaLt+VoPvfE+MkyztaEkp4DWTvTIqH82n9TPNoS
pHtkDSRIAoN4dy9WmDUYZwafy+z+W8boUDBKjkPn3yDckMrHrQn3FdKem1RDS2o9VhHqUYOJYFUc
nGmJ9nSk5Dyf1bwW89ShQ908G+N/wxiXG4molTZtfLP5hq55k+66nMMRmxZNl7tae56BEebSuuOc
HBwWqlNJzcUpYCInUHXTrg1EKy6E6R0z4me60MHknw9iYzKQhZuA+luL8wjPk27B4cGkgfxl06mK
ivFaxtpb4k4XCSdLG6Fp7u5VF8Aob++7Be4f60Jqetk23igsymZrcDp0Nsiu/MdCTJz++cJF4mC3
t9PyuyJL80xAwjUwf5rl0sidCVjyQB2rPKZZiu9G/5EipVp1xnlW3RVgPS6GsFvpQ3MDd1qu/8n0
5QIhklKpgbwKX36mA1tEv3VXVcPAMTXK4XTDfHTVtD7JerJlBgTt3kDk0UVQ9/Zb5bgw+bgSvUrA
iOEJjf9MvqR3ZvjaA52RsCpgK5rPMNMeY6GESMwZaLBp9/WAQrmQIsyDfFxF68/sXuUqF5ciiuUi
p0AaxQ/5lOyccUSf94pdmJd22ObUa4V+V5kuq4mzq+ZZ96P+Im1g2dZTCUqT2RxJzxFtL2IKfRpE
pjBgRIqavms2MVGIVnqsn+lBTmN1Z6XsI2K2RYOl7H9y79uBGYP+NTjj5K6ajFUY/GjVNZ1u4PjW
aDoCC14Y7PZQ8iAQ28EDd0VOBLlhNo3ZwTKxzvkr30QhtEA0WAEfO0s7wCQxpisp7hG/YTCLENWi
VwRacEwBf3LT5sbkq2CQxcIII22bN9PNIieSv2vqj76rTw4F8VzhEhDOR2add3KCmGGAHzYtF1D5
PAL+sjWxuuEgJxVatbBIOlxqswy1lPQgbdUxB+KtijXmmqt2aX4TMzv0cTNDhgczrUx9yK7RvXld
0rNvguLUIwouqwTb8SBsT0XSHJSPMAqpCX1P2VtaxmsZQy3PSJ2+psvnMFiXPLFWbt8dEBUCCYys
oQ8neohP3RiuUMqjA/4jK6XKP6qqXcsCapJ5U9IZEwQBaLA7uXXsPpHBTg2D74pOHtcmostdO+/l
rhosSRSnnRAmHDYyzDpYVHLPZFsTse7QN/mRo1eSHJmu+AjKqBkJqRLFCWZWJLhdi5lJ8C2fVhXV
X76T5Gx0W81w2NfcZPnwsPqSsIHs1sZkf/vFeKiUSXAOUDhA3L9yz7wwn5uNgeNuSW41JefA/C4a
Aw+6aM00ZAyN/dBr6N6O5IhT9yCZaubnh45C1QyAj9MG8btbx8qNs+43kQ26m2yFnsOyzyaAEvhP
F8GhX8gAWY58A9Y9sSBCE6TZmfTQgY1bBrP8voHz12DnR/Vqd8Ut7J77poTSNeKN9SxPreR2AKDc
ygSHJiiSstAAgArKsiAe9ezwPBm2mdby/54mQ6WVPCZpGsoa4UxdKIZcXJ7jjvYnorlsbomGFhM8
6kFZAdbwGanu7DXGpQVwbWMaE+QbFkyk0CwGilBLeu4ydmwB/OX5UwQ2vPtogol8xNqkOiKrnbYG
SPwgIcfr3BVPRtZTalgH2T0SQhiGVTzJCnIPJrsrCUy9OwDF+JRn2FAAj8BoITKfiShQLG5t/iPP
eyQhcwtOquCTYSb/9Tzm/ahLeO+so5Beo+xRUX7n64RYS9Xcm7n8FBuc2mF4kZz9BiDmgrxEDL2J
HEcWr04IkYNGp2vAVCggP+UpyAZl9DLHHdNxJuRsUKYVLhWIiluo0N+Q2e4SewJaSV1J+MlC7c7w
b4kWArN1gB8wO2X6IvcgjY+eQv5UrCSoYqVQkk3PgVRjKZVZn6i+neQDqRHWFssCnxtZ8iV1sgSt
ZbQkEsohIrvCCVG003X3SNymG3XD4wueEf0dvrZNg0G2WVddRs6eSl/24+wfiBDwHziBW3YbXzIK
w51ECQskhp6ND3Wp7plC/YbvkskbhZ+sxiyZSXvaMys3LlkBegwiAchdQIeZUJUu3qOUCqw/edxJ
20H3goLN4SvHvtwCw3gndIQFMH++RI7q6RiBlkQh1vqMufl1jieDxC+2EruupMKRQyrqZ3Y/zUYX
YcSBQbFEflr2WzGba2sP/u+W/TpBt5PYIWNFnlx3k2gjeywaIIuzTvmtxINFyl4cALtniTYm7xXB
feA9anJZlg/QvaPP0ZVPX4PouuNBbsOCIDYMrFlZKBkHcAY6JiygpWklA8kU88Z3OE+XlORaDVeV
89c8w85SB48ZnyBU/r9qJP6xDxx66fL8DBuJyOBBgkkAQrqJoos9wNME0+TRapCWguM1d5CF73XC
MRCHo9NaHykzHXv5bHrZFkbWvhKz8tm95/oDC4jtAqOtuAS59+CN5ffviWJUsOveNcdZ+Tbqmza0
OijyXmSef0OCfQ96dK/+C65WF4mYw7ROcbhDrHhFl4fWEtvNmx7S9CLJHGevEb76gMFQsDrJVo/m
8a0LkpPRvRL8uTCkVDYOmt1Z1O9wv/z9YNndcozzz3KHZD8OZbpnVS1WtXPB8CKV8BsHyDsRoTVQ
h0dEXAPIyN/IYuRHCmFOUgNfj8Dbg7iiHe0mySNjYQIZbx35kBQxY5jb7NJgZO9wLzEfPMo2S2iq
VVfZogIBMKN7gg0vYQPBR0ESGFdGIhJcPkyVLbpBPwPOBA7Aask35yuvlbAiIZldwlLN4uKqCmAT
rOSCwIkOwEbLEVYMq73v00Li822eYTA4B6nW5ALspVyxHehqQDXn0dFxGoZyx6/kpvANTeM94LtW
xESxd5aA5qp/PoAYUvR2cR7lDJgIHsRlWWG2/67g4PFev6u6exUb4LntThLVw6l56Dm8S45rm5BC
xKN+9DcShBs2geb/aMOTnrU3hdsL5M4HjyUinxDo2orTUeKQnKfySfIVNfa8Tt8ti91drc3bwH+b
bcR+GgN41i0Bq2RTmrLMxTEn9jAPIwLb8/hrwRZjLjVDJgjn8GGekVe0kQudUOQVqTF2I0FzGciv
8PR2/e2sD1JC5BpT2VkLHxLZwmx8AsRsN0exLZJPR+SPNeeZ0V+U65hUpQje816J/pf3SRU3SiKM
JCHyCtUZ962KLoAyMXDxC/RpsJilN0XpLbzVDXjWzcSS9qD+NNMIlpJAxaIz4HVUXbu2ZvXSkgR0
nLY8MFmHNjCBvs0fJIxqBbqY5bcc9q5NGRQtu5JaXtZ9HLqXPEAhmPUPPoy8s59AIxYteXHI+F0/
WGl67yZIfLIfJJTGvX3k1JBdq7IQoAaZjOd3Avi4kxjp29hYY4bGm0qoA3slpxt8xN9kZmzURQ4Y
PS+3HeE8Ih+WiJIYEemLkM7OslQkDlakE3K2SrggJskHSszh+fwmryplWA1QVrJYoiJDy71MoyK6
hllPr6ZItjXSHZbTrGUjVdijTPQ4ZTVINE4G0OzNulOwrlP7ICtNYxjnxeZp6aHrhvlvYoTi8ipk
9/ocGKl+qyGaeOQdYHrINyV7ldiaA2Uq+Rd5LOx5CWDysSh0wGJH3YArl5DLipDGygTCnhukN8st
s8utr6ttXaMVzKKT3iqhf6jYN75+dJMKczUfBFFNloJkVqFWVc/krGwueayBjC7RHSC5SaY/bQA0
KUDSk22SBssbFR5n3+KD189/5MSW82ep8m1FNm64uKhwakpuQcj4XYvBz0R/QTBTBf1ULF/t9N11
n+Rqgbjcl673P5rObKlxZduiX6QIKdW/4t7G2AZM96KAKkp9n6nu6+/IfeK+bHZVAbalVDZrzTnm
NWN3RqfvqLcpAcW5hFAM3/bXrX/Tg9Vhg9kuhDyWBpYLeWsN6D6MjsQq7/w+LQzVW2+DiBe9sYmZ
4vSAQoG21ZeJB7vndKJnBb1ltFnc9RhkTOttqU8DRM71TQ+BlinMt8ud3ufoVY8O5ZqIKz01cFi8
/e+eDS9Lg7ODbRrLdxugScbM7Mu7not5gvWHNOO3/97MONGjxY/K7BInP1LZh/9eRaiz3rqo2D2w
xSnq/LNkP+gNtN0Zqf8/N+k9p5s4O0v6ez0ZTZzYJQNOkQ6mb3dkkD0/RWtcv2Rs2Bq2DzfPvUN1
58Q2yJNpcAX1pWqBeSbuf5et9uftZDZInCN2gCyOeh0Iq2WtX6FjN8qLdtr+Wv7+NxFSeGYt0Bu6
pXXuUVyDnyS7D14MGQlTdNd7lDBMj/kS7mPBnN257ELit842DnpCFzIjYXs+cRRFzvCMmeWgd856
YMcT1RTWWyi6PEWm2ETZeMt7qVGbN5ovWvV49fMPYfcbPa+WZnDSu8uifY98418QmGCEjWHf81Kz
ZrQG8Ulvv3QpaOokTwtcLkTNGCFpC2qa1kvaMY90JhlARQoWJ6iN18Vw6SqW6qLC+A1e1gWDSbla
EKGsQB1iBomxj3Zu3CCVkI9RL//AMGMOmVnfVTS6D4oIIlwWOb8cl79ZPbZpsQD0m0F8R7nxHlrc
p7GZwb2G0ntS3YI4v2rYV/soogsPdndcwYlbbKvkYB38UH4yOakGzGEzlrEqLnM2ks37aHW3Mokf
C9emqB8B3tWRQiV5DQDKkpJI0ey7Ib8PJuXSPaVd2T8mLmarLGhOaTD5JNeC+Jp3Li4/2otVymua
BnePDMQwFPumXtxDoR+YaoK12fshxwe/X26zVpgtvdutzExA3x+ZpQWUfs5XOgpY59U0X2VpFEjz
660T/GM139MSL+1TyfwzCkznQ3yU0R9saHLFNsNEudd+1kZ1mphwajRcBqSEVZMtz40Bo3uskcS3
/zpiq5F+sYVvqASCXpCwaj0OQLNX/9gOlh/fmJGJOonn7dy+2CHXJsapNfhdWT4/Fx33FsX7NYyQ
FCsXZWDR3toYWY7esSqf4E+IgG9EgyO6FN5bZ6Gjb0fWidoT/9wRc0vTkdLXlqG386xp3IaL8Z01
8J+NsZegaqGzOphNkDs/LgGPXDL/jJKy0pROBHF4Gaq5tN55ATIIOlMx9AdIIwGN8LZAyLaYy7Q3
TAA+o8GU3svXsunuKqzuCzkda3COj2PETXY7k4O4DJ9jbXrKqahDnHM/MAq9Wrn3Xdb1ZzVG5drt
Kh+eK7XSet7VMnkHdkS6bT5ZVMsyexdgbMModk9Vecjt7Gu2g+9UI2WLkOqIl2bDMQVAx1kSiDhJ
h6+xgtkVW8ZVCfiqeVrK7cwihteV6qHAC+CApFlbTfPZLvkbTJ0vWhZPZAdSUTGbbyMo38wpFjiJ
plveFtc6p3lR9t/hDOjQMilqumF6HwvoH4mZcooWIrklRkkbuuJO5oMjHyRa+hgZLHzN6ZyX5q0Y
WDVSq2FpHAG7w6lxprBgnE3wxjrYXL35PCxsE5q6eIma8JGILYA1ZvlsSjLykq5pjkJYt87JYvaI
aHkGVXdH6ZKaWLb9pRislzrFPpyLnAMR+O5F2aslcHK2esE5ssS1NMrktNio4TIJWhbu7SKBpHsU
6rtEkpaImv99bivrLZqo0I45tT0KRz9V4J1E3JMWNsE3MBrnH2APTltiUDh0JL3MyLWOaUU/LG9d
lCgBCK8sWBPjRt9ysW0mU8gHCffPT8zooVpQQQ1Q6ymKP3cGlWzfmF4nOxjZ5S23Wi3vc2lQOsZZ
+OBWnAF6SdhmGzfbIZz/lqF/SucKs0uIdjxBghEEy2OoXAtrlklZcIANFyY/cS5vYvRurVrQmer0
tNpuB4g3yPkXi8jpKcnQBFZFTOGgNI9V49ErUyosL6ND5ptfYw8qHdZpEoEoo43AnZs2JPgIT/TL
lNQmM3ngH9VcXgykO3BoZ44lyLWuRJ53qwkSBEoRy11jZyGZu0ndXbJgNajKqNgWSMGQijNu89DE
Aef6f5uO3AZDkJESzjO6UjSba9VG6dZs/EnTM7yTrQATcVnBuoFNYyf3m7f0bDsIgjJ2nyzD/CBp
MQeiZaC0H/+KKr7jhD8mdgL5l8Z7m5ic0U3S4Hs7PACuCaGiV8e27ok58e1zH08VpXQO9WAcAPMo
8dV5EEYybOQPOGtIuymQNhgJZdmlWKilkyJnguRbd20PLj+0cuT9S3acG9fRZYQFa46l6IVDccIH
Ej7Y1qz2ZWZc/QmaHPLEwqoZzJNJLqjJOspqYtQP8FuwvSfuSQtVS4dcyamOWOzx4Xs+O/XSHKlN
2ovPUjqUto2nOZQfnU9AkkgHstUl5bUwA6aSKGe+lXTZt0wm8sfA4LzuVc7RsK4Naxv7w/jWLaFi
x2XCtkvHV9Ha6c53mPA4UgAAH4EP7ObeqyomDMWOkhAu83HGwUGnF6POEEza1VcnB8OYcppJvj2v
5tTOL2VfE2zhRF4E5gWXN5p8m6WVULvpdSFPCFjsAK3NAujjLK3C7oEgAZtAwAU3MgQMfUcuc2qn
R7fKpr3nuiHy1xShDHw/UgdWYRDTmnbmvqRi12bZYwgMHNoBrpJ141hfeSfAPaM/3XVQfinqqYWi
n2EeHZVOtOdE8irNWh5S07R3VlIv8HQyd11UJLumlEYPS6O36pkRPgolxmjl9hXPQliyk6Ki1T36
Y9Y0KCHG5JREObHrbVnvaUTSXCtEBTXWq6PXxLcy1rVCYJkg6eHY5XaLHKQ1f0q/8Z4bt48/Bsdb
fkLb9NZLASirEi6nwnxI92Ie0BY1lWf+pF4efzfAbvYepkqyC4xK/IDwBl6UzSCovQLj0UQMDnwn
2yQDCdWw3QsJsNEh3SlaUFttW3zb7JXiML+W7gxwYxy07c8tmpE0wtlGAlqVdRyRpxrQYY9L8a8W
4MzKrGyvjjty16aIHJ6WIX3GQ9U+D9LBRuKE2XQb0IOiUEq9t0kZ/cdMtfhSi5SKvzLsbzmwtLY2
lvdgQjNixcDMRw+VFjuhYRuKvrwFs1r+1DIGrhX1kceu1I0PhAKys1SzYglwaAlywZDpQRVJ9rYF
scibqr/tZNHimG04SgWKYGe2Ibt3Q/Zs9dACDNg6qzRBkT6MyxNZNv0/srRyMN6uEauVHA3ca9LD
ye0mwSg2Uyp8Mk3zmR2fazHYSdICpjvW5r4qLbWhV4zWxRs493soqyGjtzPq7lYxb+WtQQBbFGFh
l4PKL/MkfgVRmCviBtPnofEwnkyV/Uss6UTfTVGSnspiLQLhb8SYfjnQcTSBDEhMrikr6CXYVZuE
LwSF9KknDYr9QYOykQZuNJA+TbJOkeyUT5glF6158PNMrCenNmCUhvPT2H+OnfduyX/cFFyIz2pE
OtOPmlDp4r1jWT61/e9cgF0ck2dfdfFFcO4iKZcDJVHk1GCniVh0rSnCbUgSIqlf2ATOWebewHSt
p66UD8Kgkc0er7Hyd8tT4FSnkOraB6+L8fy9t6ighc61YmHfWI55kPRMoG9nALUYgn9L96XFub+f
E2/NSX0amOR5nwyXh4AlPxPzwSiMrYN0zALKwm+lSgAX9h53FRTA+ejQm+7c5mBKgtsG/7GZf21k
FD3VihAE48DDTonyw++Wt1jNm8AhQQI8blm9Dewb6V4MGsRC+E3L1XNdwoB70lFAD8RQFSjvPgwp
zraa6J4l19ryB/Ik/iOAAXGtORxmbwK4dxAhD3IAHfsrw6EMW9M08rEXfqb4NcGvTimRNxy6FaTf
3LbBY1I79trNDEWSPXy8LTMNja/9e5ZfrHh+4yb5UIwQUQZbUwwb4ZjHyScnmaFGHthOvzPLTl8S
whic+K7xMryHwCCxzMn9Ww1p0DUIW6mBGNjyn6hoTzX+t7YOcSh9q6x5Q7z64+KlHLajFb8CBQL9
h2EzxN6H53XPhB9BKrUfkcatNAXTKiTi9RRK1viXdzdRLuRLJ0hwcpm5yFeBxfWwJMmm97KNvoL6
z//Jr3E5wFXt+KNNschMfvTvjGBUVDi0XODSHV1sY3jv1bJVEQVOQC0KKRmHXZZbe1PG9kcFHTPj
yg3yPtnYL234EuG8NbC2OCnEDLboI28pgTFklViSFhMcUHgz8nZNevHaiel1lBjxzLeiiE9hAivZ
dQhSRqk5H8HH0pEFE8lBxX51WCCLcSbwhv1o0+7nMX0VtXso3eC1NIdXH61oVYQfc0w5FDg4poeg
Aznct6Ct45dMgAtxwoa6pMPj243tMU4ge7XTH1EvdzYBxTbtsnAFy2bnW9E2hGtRZEdINwQUgHRT
A0I7rBnqYkALGYbgET/LGTAK1V8qpfD0HPVWETRfS55oMIms/W+4gPcAO3+cRD3JZSb6YWjJHIFG
oaJoXXJ79Hen+WVkTmSWPhH5u3GI7cnRhk9JvOnH9q8ZZHCzJrTQCzABgZpFcuXu7GJWCTvhwQv+
SO+VEOOrr4pb5qpXQbAPl1ooZ2O5+Wtbl3858K56a7mx1YZCbUFQg1ysb4mod2GqGyDtT502qDlm
RI8QDbH0ldmxcppnIkV3roeVyAzQNVW7KaBd5B2mzv6jb1HGwyQoS0ao0kfT3ysbbejCGUjeqCiw
/vcfiB1X7DnODtkwIv/oGsCSeUPmh6CJxA5xrIkmJWeX66KZtJoxyUgdfXllZDSEyjA6Fyplgy6Z
pvadz1fDo7Mgj8ftT+nCUWAfxmnlwW2ApBiSth9ITN5zN9h7l5ETcjn0n3V2bENs0ggIgUhe3Cow
aXhMQwWZs825HRIlACpn+WPazSeuO2nPT4D8P4x8hgCElzA6xFb/wRLBk5YTwDDRaZZbQLwnrpee
AbwarDiWg/+ep7p6zJNnCuhbadmbWOY73ryHnJkvjE0qhEdOo/2TM1hn/UH461l2G774nU/c4MJI
hffYoC2WpJMbL27aUVbvY+gbIyquzr6DW4Za210AIgFzgb4FwnLjK1AwoVO829Gn/tC2zTHAV6mO
4iGAYhqJouRFDDaFN76O0tCv2UculFYqv35GsZu/cJB8vFeR+VHZLVgAQfPJKgGjnhBwNxcPC8Bv
GXd/MvJG/OKfs0w7RmaX9QVOtnsO7pUfmf3yrTBftXUV4cdzmC3HMTf2md988684og78q7ZtFSBi
bYloSAw3nrUzhWRw5+xMzfKRb9EmXoeMwKqDA+deC9td9yyN+jFJ++noYTozGfqwvfmZyiVTLw9X
uTt/JQm/k7LrYqXz4zD1m34Gj0H8EZJsvgyctFf1QJc2q6ZHcK1BPq18wE86h1j/Lpl9uhxTGUDL
RpbyIFh7MYDTi43OXvOT4BJ2/DNjpTNLtIz91Qd0u47q8Yor6CkdFAlL7XaMw7vrNLCGSY6UnZgQ
iHU6lsGM9NTNufQopvGezPmxow1B7fsdfUwY8Y25Qai3Nhrrp3pG59Bln0P5q8PewNOuAv62m2E8
9fcxZ94sx7vZfaRcby6IDkubLBOoDLQk8JaaWsvY9drXtMU2iSaB/XrmmpvOJiyCb+aud4wQs+Q4
qH4DfCOSNYIHMZ/x8UXmHly30xEtO7AUF/+YEPVNGcxG3+tMiFVQ/GNh0W+zoPSHdXpDZBPrgLXJ
Y+b67KjnlkghvadUtrBsiLDBX/trFz8hrLiIxcHN+pV+P/1MuRP2K+9Jxdl2QD5SyU/l+doPK3p/
nfAhnbYkbuOxtkAUUYg1ypvX/4J6Y4EEGeMQN+gET/40foWQ6phf6J1euYATb2gM8kMOazey+7W+
48qShM1iH+ATc8FA6zyE/kcycAnJ6kGW0Y40BXvExEyfjFK3AxTj/nrxfWw9QjxQS9HYsP7xXxO1
kg4+iXMDFOdRf2coFmhmgHLZLkyltQHojVNVLO8+OG+aKfp2/XeHuV36meVSTdZNL/Oi+OEN+OGv
k5FH1P4Zc52tnm/4Dja//BL9qOnbS0ITR/z/IkVc7kpv8qzeWF8GFvDSuwexuQ+sZyFoM1fbgE/c
gRdybXlePIIXuF5s9zAwwPr+0J84aq4Y+48FRRcf4loO8lfooZb2BnArNAjzskdm/iBMTG2ORVua
IDEM10SAbvVkr7JhpcehfmtcpyEhGyGPt7yFlKQrrhIfoISVUgA91Z9YX9qBUe2BLF0SOt5AP1OX
TUJk7a30978xxeVgjafjTFWYocvbtJeFLhOifUW6YCzX7PAs4tZ5tLgyXIIlQvUZ7vhSeXfpGmtG
PS8c6p0+lif9I15IgXtAxRO2/cZiFCXsZJFG8Ba5Kf+7UQWVflavCZIsTrCNymgbJ1oMC1rRj55K
+x1Re0KSaY2D1ZbBkYfeJf04MuPD0iIkDZBdsuqbryUzrCpea8vlmYR8IXSuOw50RyS7xAoenXzY
oHh7Y3LSH9k2mDnlrWR33ufpq4v4Ft/qCWE+1Oj0akL3H20b9SldW/YOenqKREmAHdXZ1junCwAP
ZhQuIMuaRZ8xdOr/JoNmNDHHcdeZ9PQ0MMqFwnQP4EmXXQk6WfJr3BJKOdc451lRFe7/bDlnTLdm
Fhnbma0A9kNFExMHE4GLZLgk69buTr3Rne0BnhsxbRql0TO8ZUoLK4uuGvzOVWWombmLffeFk9NF
3wnOQy6PAhI1iMqcKwKpRzgPdOIjCs39x4jKvp6RA2nfhmZkqdo2bYlvMkKRYPJD2xHB8TJn18TT
Y+KHntUJ0MaKqt2ORz9kZh+4sKEV1auwBIpjO4CQxy+mk8Fb9mHk2Xqm7KP4vZtnrpdLxG4zXxqV
hmuzMlaD5R+rBLce2Lq3aCDGshmT+k02bfqk5qn+XmCaEUDu9/TUYFFQTI/eR4pHmLF38ZKcQjt9
jpzhr54QBswhnNnulOKRj81bPFefYexTbuwEhftSknk1ShKEk6OXJ0wjDq2UZHgcdBLwMoGy653m
LPL+1wntbhOYNRmZNK+ouwnKO26wCWqJJsEHVFcO3HTDmMHXtOgnHbYRMs5PFnLxwssAgfY+HQWf
VAyEmw8iGA70rd8Ac35T7uGQhISN6mRGaUJHtpbvPopmY07BFsPhWDmkov9lD0dz3OewFFDwLIAP
GdUjpdh3veFDVfFuG/ahonmsf37KMOHX2PrAv1PE2ncU4A+TzU7eitWPsMKj5dlnMxHXOpRnCvM7
AfrVYm+Ud8mFrLloVWQhWcsmXn7Tth6mvgyAiNgHotyJFmaCRcIZ0ABzLyL6q0IMaJ7/PM+6KkdD
C90bKOF1pUsD2NjsAP6SBceq9EivBTVCoEhQvVp1ui7q5MZvMHnpNFTcpGytr5NFWO8AUkuOpzEw
3xTpD9wXxFLFNmAXiJ0BZAhUczHh5ovXQzfjZE21EYPTd0pp67ktAX8VhnGH2POnLS10B311opaD
vbRM6elPe2pYu0KRL1E07avyknevzeAbhCfa9l9F1YIkUoekGRShAeU9LPgf6gyflU8ByRq6c+QD
5Or7K+lg99ZerhlmlGawLpWC+QDE3ucIDx5n1THpMpgvFHuuHuWssHaShQGVl+tW2Bd/KtadcgjE
cW0An4vHOY3w98OMiv9BT/AEFJH15BCpBPrDzyngSXRENaretHbXDfqiYiChafJo8zLqgTCov5Mv
G2b88nNQ4c2UCcIY0I1aaQvwWI3uMyzNBFNjljuA9OIm+ofJKnoExH+3QaOM0qPPEpLyF90w/h1z
U55H2Wxc7HOBPYNEUIcQt3vgu9HJFO6r7uI0EdN7He+bKEM03jjPNVcrU0ON7aa/hB0DCvU7Jc+E
oMTaptTqf1d+9BF45fdslldKfVsNUk0bbGiIzpjszOh9UvOz7LUMJldPUc1WqG5DEqc9IZGvE4kj
cPy3lncbTGox8SKRpjg9Z/7+Ykz4anPLiFkfE3Zy4K1kdbCq5uZxUrT6FnpOxSNaFSeVjNMpMtLn
ovX/efmwK0ONMYgmKq1w/s00ui+uOqSFv8uIr6IlFh5FYd5jeyJh3P+aw/IdsP2jL0tAIkj8jWQ/
9jhkB8fk3JuUvDcjIJkHLVFnWHCicXOp8kija+N1wVNI+BPLUzE+WItzDnBnL7T6VQ3EjE4Cp5a3
CJEaDaSt26V7/e/WEJzimuAaw7cQ0KNpKoYqA3M9HyxTnfpE/GDi/w1st7txRjyUAoVp2Kl3p3TO
nsUlrk0cQhPSjhZ6sgnLmJusfGuHremSeu4x5RFOG8hzM5yHMrcvqew5MJCQ8zRR8XhyO79hFxIM
+IuRPdmmdXdIFXiY7NFAuMY20+y9P31OoIkfiD9hUF5V7JOCM1jU7Dv1lqDGgmDZ73zXefJtgNhu
n5o3FCrjCY2AT3XJuoGq+e7n5hqRAmgEDFGXyJbCp8dUh2eKXGfbn9+COp4lFXNKX4kd/CsdJ582
FCmNr8mOfULGozx4TyAlGWJZRZ53aiFbpdRNMjZNRL1QLeIRywfGFvU4L/WZPdHhTMluZCwTO3Dx
HZ1Uw4Ps1m+zDDfOsKxH1QrEnwQHadpg5axxuu9CrmZpgk2uEgJ4LDR4jTpkwYJclc22FPAgW1fw
7mT4Qvn1bjk2kSUq/LA9TXnkJmsgQ9zW10WIMyX0bY2vyXEIjysElMCAbccJyhbRCr1WI08DKduy
7TEP9fG9ogEE90M9TW0kCacN8wJYWPI3tyuOFjPyA/pNZpBup1kKUO0RqEko8ilCzo5IwjgJkcLO
bGoJObFsNESc6CqT+qTTBqj6OWPZXA9aQ8MDLkE3QPbcY2BhXfuRtkmNZdLpEGZloaBGLrYKDZvw
34buCMEJ8CqgMCJNiEd5qGYf52HUzLugHiJv1S6xuRqCMs93RUdX/zXu2xk5bfPZGQrYtovyTxnz
xKYgGxZiy0ujoVHk+7g3ei/wblFRmGcMVst0JqwewrKxoHJtBw4FLoqQBDOqyVbRSN223YRNZlqc
9WFelBirm23jqKncRnkmEdR2/X5Ulb3z4eK8oyBvvi3dslmnzsKuSc7WhgLGJmQVRGpgAXcA53/3
rAALTm87KKpJT+Bpw52IhkE18x+Kd/5jIqJx2yN/PUBjWx5imXhnkfS/feH+KIeGWj/jjBkMuDQw
6HQrik3mWCPw9KzpzS4779yECIHoHwzrEXIfNNKgZtAmOeGJGxxP3doEmnmIgnhEM7Ck4idUodUD
DvXCLeqZ4OIHNgJW0yKPKRgijHx+OqzLjmQfnmgC34aOPRq6aGhvzI5JkGNSzLGWRWEQgXPzkseM
g9vGGety7YESXZuoQ2/zkAEIyGMaJ6Q7v82z4gmrM3GtaJWy4Ce/QPtJRx3nFrpsXKK+SapNBwwb
HgL7MUqwcHFHRNcTXXojjtz10oZkICdrq8QTJl2RULMhEMkPSJuZ01SuXcNGZTrGzqX1IYinEQUE
K4ip+GVp8DlPHpoB28geUcygCw9VxKI26BxftNlRSgQuZxM29UFqMPbaWKzBw7YPQ5P8EnpN18UJ
sFqOYHe6sbL+iqFsXmotrpmo0Z6M2MBxgm7Jxr5IMnHhSeZKn2hAL+XRkKEXrho3sX+dpQgR97AG
wlqnK2+G3SFuA+R3wC1WVQVNnzVLkVlSWM4bb39hfWHGr5esvDYRwUjkfQSvpKsF67G1BVCsEYeZ
IdOn2vEzyjhV0qJxEVCffRF+tXk7vDCisbkuWb9XQeEzmGqfmDh/6Slt2uVfO4Qv1ZGr/EDlE5En
XSY/2S4IHXSzaWgR1zsS/GMydB8Cvda1cDqhALjL5cWerWlTDU+LeaN/RxnHd3IQCZJko3kMvgww
agJApVqNNhnwBZ9vZ5slduKyFtes8eiD1EB4qAN470EU8+y4Ux/RY+ha2gZDyopkIQx4yOO/yHk4
+7VIQIilw7qEtLZd+1zVh9kpshd3macvAZv9T1gkPK8JUX1QdiQ+PoPYUJFPGIsmKz30Q10csjSd
9q3rVBsrHdGEG1H/nbcUKDsbyVE+cqxPuzS9xD0dwY4lDn6MKx+XOcnRiNbZ7LxYXixhq07Qqkdd
dDHbLH0xDUueagY2FIhlOTdp4bFZhuPUBv0fAWrXn8qGtLYhqUcsbZ72DVFHZU8onjuXnvrk+uHw
FKZJMuyKzGuqVdz0UKSnzqQZwmf+Z9RWGq0jPyBXaQJmue2TMXw2rC74rfusvJuz3EdioXy+JFTo
hdxEZQF1PjGyem22gwn6os0U8BuTwgPH+nM/Idliz6RRhiSh4KZVXXhXeD8EqsZeUI4elSIyg0X6
jzGM85eSKgKKbQmgeTlxiHRYNnU5NIgJsXC6seXumLamC3lf9pPV+7RDyHziVKEo5TgLdAav++qS
aNzP9mLhWWtoSaZufCosy6SOZE2kCWHwWhX9NDwmSYX2YA71sjDMTrSpWmTKoPL9PQ1wuOBNwL0t
c7r3c4ZN3Yt9k7Nghoxi9Dm7Jx5a+A70jbuE0ymh43SZRoXvp6vkWgI72Lk+zTlHtQ0OAQywSk3u
pYL8sB2qCe+Ra5EI6xKsVeeq+0NaCO3mukCJXJIplJKeRdFFc/SHsNqNUlCz4WS2HkfPYXfs/UUr
KzGqdw42j9bBwFL+twUMboWR0+vJKTlYpjPSKYm9Fv9p05z+ew2C51FoN/CFPSOsTnVWphwTCpvK
dw/zAo3d1kh4DSIw0pvtzNnfjPsCkbsamo/WLYe92aXD0Q/1/EnK75M5pt/S8Wv6hB5e+iWpLwYz
CbUzkXLe9JP5QI8gfWrk4p9Tq5+fs05Q/1k42m4WqhdQBZreekM6R4OxrODoKHe8A6/OTlBe5yMg
yARs9WTQPEXA7tnDchGhm1B3KdlfhTbNU4sUVDp3jnX2FzA+hrS9XZ7NwTWsjews6t7aCdr8a8Hz
tSJ0CTPvgkoyTtnseGaMpjQgwDxUCENjR/RkCKPUY4MU0T8tC+OQFzY+7xbf6WAgLZoWOHb/kYMI
5q6pV2nZrom6h/ENRcZhRc7bRpIQU9Cf/Y8fpLdKvs35f3AKb2ulTrn1ygYkdZr4JURZmvQhgA8a
GvTTLM9FTZLDKEysOCXxjRy+0IyDfUdMIv29eTn1ivCbukeARbFAreVIsQDhHgSiHjJ9xhFvn7gu
xGOHlXVxHIIySGhAIORCzJjsBPa71e170yLHJ/K+iVun2tdARAgyeLmBgEnHDgiodDGU5LWhamjD
fNi2NlXxjpt/Glt/Ovd5bFERDOZnNr7l1g+GeEs0O/p2/Q+Rlkwtnll/oHZ09+7Q4STiQVqN7iI+
eGS9tSnC9GC0k/lUj2m/TciJXo/CCcjGRHJm1zWdCp98OqQYA1KeOSu6nyTv89dcDPFn1JP/5sbY
nYMssZkyrPCUdGn75rnIG41MwI6jZAc4Rhj7HOfvKqT1i0F4dkH66JIWw3N6MQd/OEm/C7AZMVnt
LWuG50UFkPa/ytON8h0DbnVQVy8IrFAJVTU71qYYdqnyPjVoGOnJLqZJmpJ1bDfBk+fLj5lt7MMC
A6Z2Orz0Dvilqb6Flb/3tJbPNr6HzqNmlrLQ1JOTPoWZSjZJ5nyaUf5Vt2BmLFV9BBZ4PgRrr8YC
fSmXFPuzAoqK+Ug9/7lw83fZ+l8Q0o+9U52llV7IV3+rOCd3fB091m83l2tLjC/cVX6oJl+GjCKV
liffRiQYDfm1Et6ej3rk/E5TNqFtlfa7ZTAJOwib3eTE1zJj5Q6cFuu6uvdhxoltBjeUJNE9nwnD
6GDPZ/H05tTJj1cEr9YifzSg2lqSnRxsxJg+rjJ1QEJz8cbquaINDKAJTmR+X8z4URdKohjSOmoz
1Ay3aAk/in48w/t+XNqIwTw9eKp90mbx2qm0yF1tESORsjvE73ncHXUGQQf7ArMu4QpQ2Lyue6my
9imO6segDx7nKMII2+PuJyEmrGFXoTt+ED6bC5cMYpkcZoGonV+DJmstLRodpHhGQ7JPY1x16DBW
mUlV2JhfWrf5zd36lc0EBqVwejQq+ya6hr5+dNZXaYrLq8V8gVdZQZ6QJ488i7lvz7Qh95Hq/vYB
1L4hb45pJKBh476B0FmSi6woeE+Zi/azUWceywvCpe+JiShpTNaU5JlJK6bdm/xkQ31STcAz5bCA
hMteY/WLTDwXvXGwpHNwxYIijzwCJ3uB8rObRiJZlTci8lEvJhgC6WBD18hMcmWBUkLnnsE89KgR
DRVeysY/ErFyi2aKMXCb8LnzYCcUtiyB+Zqcc1BB083M4j+u0DbJ9kM28SHM5N6SwL/rAHteBeyv
4/lNG06nrpdcJVmMrowuveutjDZDDRNsuzY5TrVlwhGGYZG696S2AXYP77B1SMsezsALoRt7l9oW
L6imoStSI2fGySncF7eAtBedf+JW7D5Rh+omsI0JA5SpufKJu6L3fLWT7E1W41emo8fq+DaVydco
5cX2/E+sQseuw2BYW3eZq60h3COQTDaLzWvWlueGKHNWPeIo1UZ/GCaVnSJYAQHgDxr5TdxluyDG
j20aZ4kqf4zH21LbG7vudgFqxMlW+0haT13ncnYYqC6WoPxWs/A+p7Z4Zui952yU4PfxaJLWIbzd
wnEp7tzzmBa7YJ4PyRBezIjWcTxeI2++jjWQKb7fESW5N6gvIMcbKEWciU9JDB5sYxbx3vkNRPY6
hyQmj4l9LZBFs5IiE6h4Exm5eM4MqUnns5mts28rg8Y8SnN9EZheinVbJy8WGlOgl//H0nksR65r
S/SLGEELglOVt1LJSxOGTIvegv7r38K5b3TjnlariywQ3Ng7c6Wz0dm7lglsLy5+TfxNPi4iUX02
Q0y933+0lfWHTOPPbTru8nxPkhFitYqeUgG6GUam8yRrjpWljkdMTUZSxr63iaUjo7ZsWbZN88bg
7r5Lat497sYux2+8NVteJeqO2zk+pTzjh6YovxduaJWZu6T1//tUg1UQOU8+mmDJ4+dC/JX5+P7p
B/uV8dkbWO7IKR2I7WFav43FvO98DsJWSYaPZb+0voU1A/h3uXwnaA3vcN9uZmniBvY7XhLWlckq
+r/sHytwRC6tQRgO2Sd+/mTqoEvV7IQYCU7ky+BzueUEcF/sCrslHAQbSNWTXOG4voSbAIW4M/G5
oOCqD0MLfUsglCFCQzKNYXGsFzW/hmli3ax2lPgZ6T9ooHZe30vH3831NLyEefWW2NarXZq4qrAj
tMgVrZpHCRiEmJNbpgUMskGlLnN57koGdKGiMTsW/btEt6d8u3T2TlVUv66Y/dsiUSBwILSJOraa
W6xM9WwbNJw2bhiKCdFFMv4riPfa8k8W6GfQbsROgPVacNYp22h8rpi+QFROIX+2jS3ORedXm7Fy
4E005rIhmLImpmi29r6c7YNPxhNtECaKQYvOM3Fls28Sp9lVbm3vRBtB7VGef6CXEu1JoY72MwqE
XRT6At2gx7zXzNIDsVvFNhVCv+3HDK1hxRAIHfZrJNW46xLK/alvCogwEynryhYbnxHwU9wGahUE
WaanUsXWTrpwN2cukpu0aXVm+I8UjAnczMMPBaxlpzuCT25gDJu071L24uSXOhQ7XTykz5ZHSsJd
gzsACJiD5rqlQvs0W5pZhtf0a993qL4FE+PEJ2yOs+1AWIgrC2fNwCBCs15G9psSOWQo3hM729c3
bubbagZcc5k1GHAjjHkVa7WbyslFjOrRP2JEJ1sxsjnITIXRnroCrsAqa0OQ+GEQ594+MaS7n3M8
zZ0t1XHKcDOM4WJve2lrjrPRHWc3y5/hJbWo8FsUTv7YWq8OlCqizDHaMavzabfW2UvK5ZnYj+Jw
ujP7N4KQbd6nym10bnbvZPgm93Xtrsp5nzL35Hlp5ksS9rQBA/jntKnrH5QYCwlZTEtxDJSLxPRg
7IMu/E/0BsZKpR/9iHgjZc7UHEKRHZEdIvwnlk+AXG0f2/gtNZYrNiqWyOcsp51HsCuF5qqeLwj9
73SrsPBpJTOmj55EOa0NTD9tT0Y3SpEYcJthr/jA/D/fQU87bbrqYerw3Iu9hKNTeK8W+d0TXfGu
eHMTAjNPJCKmIQc6l7RCApHTEXwaoc/Fj5qfFvdn5NoF+XFEQqzgOmxMfJojhkmDVFb+mVTsCwIj
Gj4Cn5GwpB56aUewIXepF99BfGssYoQuHNdxm/PeJ+CbvGCj+RUJIpn//oO3vLXcnobbay9Ae+M3
7nJuvtK0Ju7pGDTvThPTWPrR1z0vyL/o/XO7ZguS3H/56w1/vSyedH/YTR6YbOvfx4W1trWbOvdO
X0SZ5NeGzre0g20bZSAlvC03kV+LAEJfIZNV0T1YKjjggz4Q444857Uw/7hpQV2Dn39EdXdXYZis
1Jm/CaBulYxiyzVKggy5YL0WTJj/qB6EceEiCgP14RCtrV5fErec76bl4NNUg14USXLg54Rzz13h
XvKHgdYm4iKAKT8jx+CysYxGNFpNopTmJ/1Ns7y4dR44MMOiOdvvpoYmiPXOmtPCFlam1irE2Tdn
jDU/VlDo8z8m6UZ6GuLW7YolxIIApcd3A7t/xdempn9zjKEB7bv+FdzaJPtOKUH6nFqZqoaGDXsK
iVspcsR7Y+Ez9jw6/JzY6w9D2WYtHwsRpaYk9wXgkfWCksIlhpL0Z5NoVCIM7RG9khns+Yr1V8YG
vdPfYIFlTCBmDdgjFjio/IU04pELIcsvAME598TUGpyZ2zrAXMMvIXPqf3dUxPO7/prdGc6wD1LB
/OM+l/GMMtCjHLmGku3ZWCZWJvREHEcJjzhLhM/NVbJZ6ebz+n+L1/Z/QjYv/ohvkxXGEtJ3l+9G
/6NcLKuLn+TZYmlkluBrwEoqJlAqAEH4W7g4hv51sZFBbKkyERIiMutfjak487T9/6/DynDX2gFd
5Bvmi6Ne9zwqVvuXhtnNAYerqvsuK+inUMvRW5rTjd5X+t496tvRgmL1at4xza6Ww0XvSpLih8hF
/ks6ZS/QqXeDy/Fu/uaTRwOtHv6aauVeDG8MADmePXqhs/vfqtO3Vj8fXDSXX9qf/JAZyo2+8Miy
EBxiGyKckBRWa2g2ev0v5ikzfM1E3rql/Ru1+7lsm5tBL3Tvsi/OA1GthhGuZytEi83hkFy+/rtf
FtwyXvfHRPNQqmCXG9VB7xxmjfNJZzMi2LEYCEINaY96PqR/0Ey7L07KW0yxG/5w4ycB+o0Fgmx/
zhO80U3z0OcxzzJT1r5ihl6e665/CyMqaza0oDNID0JKIomGTCO1a2rj00+621wHr4GvTm3Ybdwu
eFnc5lSGxtUglDddxr+JNbCUBd61KniUigVuOt2+5XYvfb9WJKkgVaZfpYar6iaCoPuvHnEP434S
f9v6Kyztd89gIjtUr9h7flQQEP7qdGu9zK1lpOE5E72T7Ylm3LSKsz5XbHkdFrTiHAn7YXDqq4ER
gpC0i8NhbayXh9YNHrLG3qjBheRt3k+qvoWcT+9IljwRBrpBoYwXjGHyfyuAzAHXGY/6/tlEF1cE
EDVt/1K5DCvBCOygcPi68YopJqzWSSLEXTQsBaN+pnjk5zACB7VhkHHXkKhHr+JLJs59FPvfiVSf
mNc2NfsHfrlLFKE/dkGr3KkCvx89usfYjenI1keHyZuVp+hhirOd54SNqK2J44Onk7nDEjoummm+
qRFosafEjuzWnZfGOzN2NMoFqZzyn/0uIheKxWJV9Zn51v2QyqNqvQ2JykzScEY5lTr1TUUbJGDO
zLdfjMEWqyTmZxC7tdw5BfZWwFkZ2QU0sl8D5RwKyfinCyJSnWHHhPZzGCCkajIOI6i0eHnED3Xm
MHGs2+ewBQLp5hBHfZFXxMZ63Mj5KVDGvxSz0prwbvbrRjctYzKnqSGTdDrVU7ubU/TKpSu/wpw8
2HEsfgx8Q/rHZjI8qME2idHQZC62ivNfB3okGu0rZJ19JxH8zbl5S6k1aC0Y63Y2zkDqCZJy3koI
Jo3hPqcK3fTIQI0xpInPDW3SwRpQ+njzu09s839XLoZ1WpsPCLV3nX4+m+gckWOKBXdY638+tACT
g79q8vTFT5CEzurZilNIv6yORDDsTdP7EHFw3xi/xGSR7IC2tXfenSHcVr06gD3D8EYAqtkKbEK4
PhpecAB5FURHxyueZ2m8hUWxiaX+GMFxxrYFtCjeeWGzmxQFQcjjpi8os417t0uvlh/tEL5dfaac
XgDj0y8flrTaY5S6ONK/Lt508CA8yl6eOT891LLSQJpPFRtHE56vT9ZozNG7jryNyThniet9X5f7
XDhfbm68oDL4bUxvzWBOn2WPTOn2Iusvrnhd4N1FWARKwbQN2oY3iO2UJ9t6ygvsaP3KdkB3V8uh
9ts/yt1NTbHYdohTFeDsWkdVsNbDjjpNlhc9mVn994XHI5iHpNlXDMLBg3nfY1Ae7YHcpZrWs9cl
H6ON3BhmIR1Hc21QZ+eSd/ig8EfTxv8WBtsFCkIrhe8XYF+E0uyaA5Oz0d55pnkFFUOzLjRPUyGY
IEH4jof6ZAccJ32dmYY8UH92SV0YjsaqLyXnEMLdgBqewX3SJxkQRln3FYqBO1Mta9edb16Amixq
RoQhfgpXoamfC4POW+GSukyMJE3D2egfSjfe121wtbOazYXWWYOuHdLJgJ0RQ0Ec0Gv0puCeFtZ+
ojEZkEBCPFD9XgkAorjwdpnbIVeAiBrTzB2KaOMbzkNlIN5h5XgJ4juldvROwfdNV29OP+oyf04s
2pUqu/fyingJJyfXVTr/+c7bVW9W+zxZmMJzn3rCk2b0xnWOfvaSlx0a/+ZzSpmHLB46Qi/4wBZG
FxIz2VA8Rv2tDSw6UjDJ0xmof+EepKsOOc7JcmhWbf2oUqia/PNO/14Y9jpX9UHKZ/KFcXLdKXbP
an6YW0ygaO6E2VzrOEUTW+/0KmlNjzFHegIhN1NJqOBTfxkhdLHGVGe9XAxCbzoeHwNMq8QJlFbi
bSn4Jhzs8SLemBIfmd+fievG1keiAI/b0DF7GANEyX8qNe7zanxSM/Fh4sUP662+jRXhFv3CqcHt
8EJnWDo9j9jOaJPjPa+WnEk7EUfozQdh3qe8qWsrOrriUlT9tSbYoaEl5HT0SjTnJ2AgkLekIfAR
zbR9Q5236SsTigHYHAvFexjn61LQ/Rm6C93ws1+Pp7C+4h49hQw/nXY86xw56tkZcQxtc8l5yjPU
xoyZr3UXHrirBK2Z+8nGmEAesFklC8wuMqfuTJshFi+LKOiuki2ubuBpROiuazpXyBfa/LGIJcCY
4rMuEfdqqma4PGkIZsIea6vqbFnFkWH4hz0sD3IZHyN0NFOtaT3Wd0GRFM7ekanWiffaKkt79DI9
vIyA7J0MvdxFp27PZn4hvPccKfsa2/hmGaEktcFLireQHmAQL+aSxVY3T2k3vYPlfBs6850mECoG
tCHG6xyRuT6jrYE457GhGuC8RnRVTtA9DF1xDfXjwAxoU+XZrZwevYxRoGrunJp8pdSD+yDviBmh
i43JpYg3eNlRjPxLe860WKaWXt7mCStNo5fzUMgXNdB4wmgZo3pFAUs7KMBi1TBfTUlR88JwEyFv
decqQQ4PTQPZor7xLfUJDWqIPza9FlZbFqZM3L+6GCC1EwN7da/BUG4EGdzDCEbGMJ/I5t2pWsdu
L1TeeErD8djG7msFX3QeXOjAj75tg5yrtn3+6MABDCCm2HTqC1i45Do+Q9t9SHCWBbaxrYJyi/KD
TjgZqIkPAUOfSnDL8/WEeCfgeD4Njk3XLeEY/cWqO5RdG9/pxyYGcTCl8zWrYWTx0gzL18l+g0HG
seOwdCSUzcuOnKrnvjO25oR+sLDIZURRyHXrSsOg7up5e7YEAUz/jWX9LwRId+Hk7BRDXJddoAgY
1BUX3qnrrv2WpG9AigOkha+ejxgv33WBY4bHqKQ0yO1gr6/E9MK7cX6NMm/XIPtBFkidAv9PVHvb
odUSOnveI/+R+0hhf/Sm5ZgOBTpv6zgAoqYmHy9ajKXv80gtY3XZZmDZBQiK7pheE19VoMnBw5T4
25zLx+JGr5PfWNk0KZlXNAgrcJBOVKesx5JrZvWCTj78d3OHeFeDOqmQ2HscNzApmuto+S6a4BPM
hEQVxiAeh2rlPie+tU2L6r1GCdAj9bHZ7dCHEIhGskYNv3VBLiu/5qyhTowVurHujRWteA/Tkz7q
97FNfoYdW2u92eTsuZm25s4U9TY0GUl71arwYAkzo8iEcIwyy2KzjKfo5qDsoIQYX5gcaofvnf52
HDJY7fESpe6dACpeodFKGvkgQowc5HHnYtKheQQaZJhikfkjfi6Y+uN6gYpioiDPF/PHL8UW24IE
6sT4rzQEMRWjNj/mOhqj3HGyIU/XYSpthFSyBAi92AwZaM3uY8N4hQb+q6byL3XLhPwPoXbAzzfz
kvNo0WxPAx7dALKdPIzgs3In/9d3oC1lXsDuHh8cV/wjqY8jpSnRUDQbowS9yjktkcM339JjFEMK
GgoOt5GLs23K6ZBZlqIL5VQHZIUX/MgbidUPzoqBHA4oU2wjwBonRVMRJ0cQ/UYlkomEuwTW4ZAb
xbcrYFVIL9z7iqk35/V5B1IIwXp4HxButLaD6rtZ8Ki7hFVAvTBpJ3ePeTDeh5DiN40eOTXeIxnm
ez8fT1lKfrlnJCFh5KiI8ogDjvL3uJrfvCg9Z/iDQBHSqPTmekf3/QP23+toti7bltnwMpl/s2G8
GaOP3Ec9k/sOIgcUNYMvf4/bcV0p86UJETG2Q34ajYzwi+QiXPNZb6dMFj7KPtpYjbtFa8nNGE5O
Fr1h6jrWZBD7UXHpRoAwHZNmKyGZumo/nFZ9MKnfJWm2V1YvVjmjxVp0BFVQIFNrhCfNSfM5Brkt
JW1V3uomXNmNDbGSCXilOEQNnXPFEQllaLEgFwWnJWHzx4+FfBmiX7ivs+ZAp5uZhkVdkWyFlRGT
LveDjK52KT4G7fKpkMLeNXCh16ZnDVgyYIvkNoEAWqUXOJtBZjDsOGDaYS+RcrULnAcPwGpUXgXW
iyEc4HnJUaxaTkZxA5yq5/twPYiI1JNGYX8kiYmkXASMy5V4WqBcZ1bHtmGRYR94/bmJJUydAEii
s8pn/9nGXW2N8q8kGrYLelIfvZ+6Xw7GbF89VEipFb17dv6Y5UEJhsT5yWPIOa3ZXJww3nic6dxR
roG5v8aNokSZShc6W/4Ly0CdrWz5liHH7KwN0AKmDYm9fnmiBl7ZQfHqSYMIV0h3eUagJNJhDtk0
vhLzzzRxRaIP4SKifyY5SGPQNyuwEo818yuVwEwHExAIliCpM29kyH4snjPt45L0u2T0vh1z2sYR
fU365MO6qQHQNxTGzAXU2mozeTcq91EiGFkvk89cLzqxRkGw2TemOUCWk/pkdg27CL3xc2kCBRrq
7iexG7mLOeAuPm34jkmcD/eLlnkzGVvQMJtgaobTIoy1biEw71+Nmvlid941KNVxLJZL385PLju7
FzT3skb3MHBAQqK4ils0uAFEi9GsnsZI6tei8jBxZYSze8lnH/Sf8Gf3LkATg5crrCD4tEN27V37
5MHmosNIMl+iPr0Mi2NP/gMhUD1hrFJ1v3ZHvBtHrJx3fWD5uy5I9xEGzyQpADeBi+4iR64dCxzB
Ak9JGi8dHgWUEHG167SYfCL24U6VLfAEqc4l1XOPGTmoxNWkr4rK9piFySllv6skYapBOL6FZLfm
fXdq2+Kv8jDhprTZKZGt+7FieEk1Xaf1S9HyVI243WtmanNV7UM6zRuSJFOSOicgLDxcczIT65S0
D2XuYRbHHCzir6zObwlfKg1vjmAWDiRv7JhrmdOb64PyjXhIecFSchGmLtwI6g8xbEsbn0dmEOfK
ZqTnxL8GBWyaZxd7wq3PYdTMeb8hJzoyyiSxuO4pVV0FuNhS5CmIzkFzMj2JKb+FmBXdTCF7sOE4
uwtadKIa9d0dyvy3c6N/sSNeE0omKoaGt5RRsOvXRuxzgmEoV3b31tA9Y08GKtdjiJuf7Sy/Typx
iQROSQrfpvSIcXKfNQN1Sv1XfQUerWwLjJjT4EyHuKcxsGi5aJG7OxI7TgLyFwf9NR4D6r3wlHjt
ly5hIpEfa+CZBeoBpxDo4LK9Li75p3E67/B2bIo+3MS1vdKHY/1chLq7gy4wrsSeuI+NC1DZSvrV
hDmQz5OfyDM7DbG8uIiste4X854B2nwYCkAkyC/URDyySSprxgRKdrG1ymz20JnHXJRwY9kI4p7z
EmeGBUcDbqlHI7ZhuzMvVvG7LpEdw8U2LXjVzSjRc6QLmJ6gH+vPYY8A4DoPrR7pnLUAk8XwTdf4
Kr06xmsVEbeHf3BfgLTSjgpZFpcGetJprMSj2eQlh+MGeOV0T/Uix5HeESp22/lNqS2wGD0DhzpT
N3pRtQlHZwvdfWWDnvYKd1/SzrE5xC5ZM/4GnMJHaFnzyPtFNsm+jyn+625jtr9x30D/6pkrB/sw
CQ6WO26BU+QS+dzoYDQWHDdqZXL+dFeNVR9nCZK8e9MVLsU7bC5dVcXw87KbNUYfInS2Dv+9hH/p
hN1q4YA2mpxZGZMIA95UmUbsZPg+9HkwyuXGTYdDaZubcmw+AhujGSeVLpjvqx62B7+99UrKdjTS
y4A6x1lZQf3rJlDt9DmqldRlug+RUKzmuAxY7tHvJJNbF3zqGtOmPGswGNB3B0fxhtGIn+BKOFtN
nFCZxD76+GeiFl1v1ZyDyfzjz4gKsFlsQ1MDTXaAoJjsHLmA2BSCY+EBBjlF7WV3yaauvHXBP6R/
I5vMcWZHH2gJpCaTPotTS8GuM9TFVZkB62q4R4RTrBKFukSTM0I7ZJg9lT5uD/c1IOnsztAMVbkA
C60o76SB87cmXgu5Xu2423Kx9p2hznM0rrMIkzynM84qyX6ZaqbG2mgs48PUJRf6nM94iOAdqv9O
5frIhgn8OnNcimre5XXK316cq2cOZ2JF1rAgrrT7P0WKL4CzYmu9LXAvfB/UqpVt9boupkebpd1W
Ev2NeVDzRH/Hu1lZ+NBDGaGvZVr1WsTWLrWn7A4e0lVhn/CH4eoNoBFiVLAxfaIRZbdeUczk70xA
l0AsKIxNNnKKk564KQsMQREwB2COUFDA9OW3lzrnWnqv3pTsMJodctu/0RelKE7EY9plF9B7L8CB
Nl5TvHaACYtYHRQAMb2PDGG+h4P3W1TqZmblE88SL/WQGLDR2KZm8wPf61vYPBdcFnyXFS/aNX+2
QmyxKRGYA7hF6PhvTJyNUt4xRevAudfvMNF0XBCBKorioie/h7jpI48Ezf0OgVDk0pDGG653lQGB
7rb3/ktA7R8XyZPVsrJS07nHOkozjgdQd2QWu9517AyRMM5V7N7TV6ESUHu3GD+6bvgYk/7MS/Vd
d2gM7qBy1SanuHVFcHT88YT+4C/OWfmWkZ1KDyYISNrtolJB0Ge2ahds81x7L/GnFr73L5lqdI5t
8RPbzMC9mCz1cOkBk7p2smE+jDuuuYXS4EAPRrRJkt++p4MWmGxRBL6gcSJbgF2xomLJ+SYXNl8z
JzMSCh8xrxtVsnSAZn371EWYi/F/Vhurd9etVf3DosYzCXx3UMlZOsUZeVJKOcgIjtMO57JwAvvh
q3+pSznjan0lyDlsTFE/rHtP0HwCUVu+RWaNN5fRB23jgW/JV2TY+DJYlUqbagYSXxNqitgfthYn
XsmLzkuTXVgEh5arstgVRNmefAvQjysBM4cAslg9o4KaWDrtJU/Sn1hgzPcH+xcTyS5ia7R7+o9j
9I1uYD9mzoWifMVXwJCFKAm2bqOp35XqETti46DyzqeBBne4FW63pSF/0LctQGV8V4bW1rTcf0MZ
UBB4LtFLeCPd4YHh2r1uc+nXXsbhs2TnTVS4CXPUAYLBVIKjx+TT6/tgjpjpOo+cGxchay00YyXf
Bs38GMTVKa89TN30SqNu52XBg6U9pDKBHuv059hRgIZnQdlYXkazh6dn7GJnQFXjrgqrCtcIUTl8
psuqLpkmjQPhDFB+ATSGpvdmuO2X7tJnic9Z11rZxXSRMUG5o5P+tE2CJQ8CERtlFbbfoiieCZ73
75YO9Lw9bmZLvmc0BJ0QyZuPTpcRA3wtPvtgDKuuSX/0W9bovQ/W/RqZxd1S4ovkOdXjA2dwd33v
I0gZAA11yOACwn8d/YKZlpM5GO8p0WB+nJ2pH4F6gvu1YkHzGWrg2ADuIuBwp3M4yhoRJdWjSdsu
51gzWeHRnVAE8Hq19DmA7jpeGx//AHy3bwjadJdpWqrO3vuzoEUwAKvr7BHDOQV3UnqAsBkVNDLb
OH3z5yOQ4S35iKtnoz+eG87IpQy0XYChV01VHvo5+TUqdFu8JlWTfQ0O3TBr4q7YrfluKHGN5HLK
25reHzLSTF4bnn66EAx8Hdvd1VggdIfDo7uRE2Bwp0brw+TEn9IIQshzIuONkW95m2JEKzgv1vEE
TreOAYop4NQ22bnbSuLGstKGwKBpq9LxCdPYh24mOrVt6HdA55pH0zAfotLfVm1DmYFuR+lu3Zit
xzzYBc74aOGtT7v5S3bpT1ANX3reBlHjJubxKP3hCazaIcXLXQX5DufXBOCj3qO91tJ0QBgBRgu5
qRaoaDGv06A/OWl2UmO+xemTwDzEdysPrdm+IR7bE3CHUdMm+cdpjVtZdg9p6z3qzSfgtcITcRqc
YJN3ElK5ScxRzjkxc6c/TqTPfmFDjWOQyI6pn0nB5uJH5r071tj+S9AauS2StbHMx6b7WhzAetPj
SCguN5f6Wtgvo2R3Sr/SCLBDPDKPNJoA0yVyDXZAS+haYwRXbEJDhVQ81zfL11EmY4zcwpnQLOKN
wQd2agz7pu+A3XWHUU1PehU0WnxXY22h3PdesuDR96NDynaSVn9qEM8kXG5AwzEED8LNQrkgwvSg
2uLBDfK3xiz9dSeDx3kZjl1X388kQHKkGummzpcpaQ/TYFucQoK1E1K7koM035EBfW1V9W5ZP1It
l3jMPxZ6GiVYqYyJuC1Bnlvv9YINQkTHsuJkFPofuIpBSZeUYMJxUX9YpLL2sDH1BJpaJcQuLPJp
j4GE2XB5Af7/MmTDfu7R7TEOCJv5NtbyHNbDDZXAQnCBWsZDPwTeGrzYXdtTPvkFWiOruqZzdokj
ILDtt83Lomkfw0ggpxvMS0XERiiTTd5YJ9GHT3Pr7SYRcmBSmyH0dqM5PnCSOHAzMYn0D449vTVt
thtq0sDtfF9jvve88UN6ywZX6oNtTn/ObN5cTNT1Qv3iOtEfUXAlcgiSGN3gOo1M29qQnM1gHaX+
iU8zEpqN2mFmsSONkAm9c0QzqnN3A/afiJ0wKKcv02pK9OzVR8NYsTPHN2Ua/7KJzW3I43OHfKfG
vHA3089CTn8tbXYbumIvZlqc007de2ARMIbAiQNZIR3raHLTyhrB2JBcc7+5hEu1bXP5OMfOM2I7
ZBTz71zltyiCkBg2hzYNqOrcf3js4Sy4HJ3c0toQ60h56zmXoKuO6EpvkTe/pA7eM+rFoIdq5dSv
swtbjsM+WiRXpRPxAkm80YKrFu0R0U00f/kSHAQ5mWEcS3s4e0VAN0BFj3Of6awOVdyrTNjHvCcn
QaFQayksvap9Vmipi5DUcd//L/rj0oSED6IC6d3sVaYGhLJlXvtGXKwqOZ38mRy4pUC/q38BO+up
EoUmDTRnWrozf6vZ1zPCYOkhnDsm5rhv2oTkhjzcpEYP9RPZgJruZdhBiumQx4HhbGy4jNiWR6z2
U7KuWkd71IMXz56+sqh/Xub+6rfJa9+rh8KRD8Cig7vanc/l2F4n7eaI4Y7H+W6MGxiJ9IvLDFrj
GH/itbXpr4TsLsmbTKbHupP/6rpfx0q3jzNc1Xbk0hXlW11XGfL7ibSBuisZ6aW8YfJUfpbTvI1z
FLJArFWRnNx8oQuJn61e7tOQ6C4d+S79TxeOlOPWW6q1XbWAGLdNQ0cllHtiOnYTI9uVWSxXFhdx
I4i3EAdNLLeU41KpG8bCRV8Y7Y2pPFnGcrRyOghGr7ZDlDqbfA4qwmn7HYePrT95GxbPeFeZzlmN
dnRmd3v3rRJr+8RZzRjvI6DGRtSeMD+vrcY8tmjLUkMfyMOMcqSIrtbCE6VvHJb4lX66cAtooNir
ks65iPFz8stHF3X1oJ5aETzLUj04yj1Gif/CWSx6cIt0AUxYb71QPFk4CnGpn4Y++pnb7mcZPYHQ
Qj6VFhY72/l2J3IrhPHLbPSUApjl9iSXJQ5PxeiBJwXCorfUDoXDtQmhxSYW3nCPVDaM5s1HtyxH
Z8769dIpws6kukKG2dqmdQDfUO+WUuwtXkz9gmp8AJ6UA9yp2eZ75yzRzSxVkmybdn7Lp/RldDMy
N+fl6IbGKgQd/lzQ9VstHd1+gJ8WLGZ3FzkqYPAB7Aiq8O9Ehcy7jroKEWDsLJ9z6f9Lc0jKsWv+
tiAvvNq/Dwz3vmNnCzKoi2H6gbL7sSrQpNQIzkARYEUYyO1lFoa2JXxVi7oEdnJMc4eozbF+KBpC
lBuje02T/tiiTdIPau95pyTz/roaBn3kxaAs0x4zgXdUM0J/DO+4gyGQFywyd9CnduK4goSCS4uu
ol6LGV04U7I19gJZT9l6p1kEO1shTGnNfmVVzr4E4mON7DoADPZpt1BuY81e4Xk79rSfyih/9Uvy
DF2L8RCis050527wdXZX/1yn1WvuVNB656fUGW5pkJ8huHSoLLMAE55lHmZgz1h3cVMbaP3y/D33
xbZX6jlMEbCI/inq5mKvBR+TnZ8Vy/KuF+LfGC0/YVc8VNLae1b3PLIRiBDOpTI3GEdfZT+eRGA8
q8InH208K88jbMb5kmmGVgLTcQtAIPJ3SnTEKIgXE5enJo+dCYsmo4jJTIcCPqpfJ9N/NSwfWHLx
G8XlfsDH6Q7Ths1lpXh0ZgiPdILF38Syabr4aGVkEQJ9WRf1MKOxFVAYXRjkyLq8VdUk6JHQPBUx
o10blBKqmEgr0EvOJSPb9RSbf72I1qXhkQRtw/OoDNAriQE1oam/nb73oLJaD8x34Zzk7sodLZdK
wn0ufY4bQU10G3a+wk0sqLrOSymCTZbRecEigwbIhsZT3pLKZQDEDhWTGydmUPexpR5mU7qrwHZ2
+AoP86zNuaHJQRJYDhmg5zL235g9kK+S4jhyutemE/smojEbxhVqVPmg2tFGV+ptZ9XCDh5rRhTi
aZgDeupqABDZQ+Quz/hHl41DK6btJ+Q41nayTLST09s85M+LHQR3A2pwZRM/oheD1RgHw05vFI3/
uiA/TnX66VsAmM0AK5t1nxfJeSjpjMn5XoVMrpbmVhj+RrbjebK9D/DOh7Zubo7g9NJ7gA2yrzE0
err+zhNqBhaDGL7tSvxFMrgiLiVzPktP0srXDm7pHb3lWx2U157AUV4h5UOrZfS5TdMGTwXPyf9x
dl7LcStZun6Vjr5uxAGQABKYmD4XZPkqsopV9DcIGgneezz9+ZLaJ6IldahjZl9sSTQFpF+51m/Q
cEijm2iEJEr0RFw+reQAhrlsAvDKZY8cmeuuQqjDJBQ+MjgRrhDnZujlAnXxFZPjXFfjWiZgHrCp
CxLjFVWNPeK+DZKo+VZ62V3iDk8GuD+nj7ciAQ4HMQuBmmlneNWqtCuU1avwHJUjzYpAzJkUakqT
ML7cDSb8I4XkKNp7LQEcO3FH6R2qmLHHHVs2zS2SCIfQS+/srNjFXbqNonyn2qO6vgDPA6zzE5bY
rZEEF79uH7BkJ+GGLyJvBxpuEw7uJ9gaAzhAcQM/4Lsk1Iq0/IgB8Lv6ALI2O6PMdmPXfMIBxM6A
ZBeiWkTTIs3vEs9cT1l+VHBVSuwP4GDvKzwtKArjNUuzq7biWo9pHrX5rHRRdMlV/5skcxqUEya9
pbt5jurPqpT414xUzTon9VAb4igap40FFLNK0kOPxQSiE6ckznYQz/aR4dzPXJPMzNm6Xnmy0+Q5
GEm9GcI1FiAJkDIYOwvF21pBpnbaTHGMFDxrwJ/9NYYdmwwqDPjfkSRcJGEUoMmXk0PLmtcZfSCS
q++sh2UH7RkfXMKeMVmH8XwobbFXf+fY/DY5Hbar5TJJm2vIYZ8g1o4eoNDeq2+TWHwPUkxchC6j
hyrvmzXb2hn1umnRBsZTieLgi+GWNqZvdr8Ikv559iLF6DjibQIbVvoNDtSAGhFtc31tlwFbSBje
ZGhuBsIpaPHWZ4qNj0p+RFG5kQkWzHBuhZatx5Jo2a/XScgLTPpN0nNfbtDS0pO9GaHQbfY3Vp6d
TJFCnS/WfPDKa2co4eHa7auTphsbXYmtwW9ctBImK8L9iKCOoNOjZN/nlOHtwHwmqPmO4QPqECi9
Vs4ReQdcCkYoBmBTyVZM76IhiGc3ejNz8mT4sgigAMlRM9wXEI/frZJDN6CCk2njtclMBeZ6GAd3
nYXh66xpG4O0oh8HOzdJb8a42AfQMKkZrdRTY2Drhm0vuwaQu5tv42C6dUd5Ew/je4uuAdqw8VJ9
QCaTU2kMVDvSD5PpL6oIJdEMk+HcvKMqq4ihVG/1DF5Q/jB2rDU/r0EzAE266nGPuYKKfmXX3mrs
orupcfcp50FkdUrZl2Sa231PBrt5yY3upHXmtiWTChUaqTgTQCQaHRQ9UvfDSHI4mtNOSyumXojk
m+XE52SYvZUavAw6SocPWp8kHPmheREkFrIQ7epq3CGCEq0HJ/9WxoiqIA7bGeldO836xhnj95Fl
RuL4mvW/mhNr1UVddKM5jY1BWflGCIspWYugQS0pPpkFAoLx6xggxSPjdgt2ZKtDXua0KeLzBIqD
EcwWsPgXsbQRouIoAJR39iL7bQ647xvS+CzqeROA0aPGQnJwLq0MDiwiXDmFBRcGIOISSE0AUhxy
FMVacgBXOSA9PfA2ZooiQhdou4AyO4D64VCI4p4boLFOixj/ZdV+9TklvPRrioYnEoE8I2juvVAe
RgriWDl79XKoUN1pSjzN6/nWgYyM6fk31Lz8tRZSEyJHHK8s1FSv0wx3GVMvPtJRoONc1zd1hBdf
Yl+3M2ncBKEV8nrA1+pI+sB9+gr7CLTIfA2y8KyqxZkHv4tYHtQvqh2QJwFpltnU7Iocu7GU2IkD
tQ5XAOzQqkrIQ0d1Tz1b7+Mab8MAEf46I5yp2hj/7Ml89yV+DygCdZfOt3BkLxzu9gSIzVOUVEr+
PaZGWYP+Xri6OWJGxNEKrK4psztwvenS8MQzVF4uknIWL42tkzMxdaTo9Kk+NWSx1q5IBvjgsbfE
0onjzI9HFDGq6IJbSb3P55xTzPa8lRWgPSbbDih6H+BGxk1l3evQGTtdD/Zc94dDPms+8KmC3I8N
/bMYyDqjqxJv+iEX+xAJQYKjwlz5oUXZKic+IyOdWNY5G2SWYWo7VPetKdtr30B7OjGC16LVzGVd
kHnxquTWhYxwdrKQRHZuOwlMfmBWgz2e5Kh1a32okYs3ZLriNodoxBQAvBgQZJypLWHrNDW4pOv2
0kl6xCDoXOAPbrxgQmDxTdHzWAcmi46ADugvMDmcKhALyN3kxqkc/zpXptKk/sQiCtBlnuek20RY
Iy3S0EPWXYdq4IWCyirpgrsmz/FJNAwuAfEQn500lGgPjsUO2bYIVYJs2MxWC6HV8K1L3VK1TrKo
OuO0J1BaASWhzzBmW5+CvpiH/tQmuXtNWqG8nnREHjh2KHabZrmKx9Y/SdHVq9iYsktr9N7Z1rLv
SL988026Ics9+jdoStyoARoEaBOtusLM4CO2iEeYkU91EAMrVHGhELTZQCmhb/uNmUXW3iy7YDN7
ibNvejM+DJnuwXJy4uugy41Fhqnkqh2H6BC5kAqLKQ8fW+i8mzqX0AWcDqR1Cd/Mmghyxz7uPsj5
TofYss0tISxRpBiQlTMsqkPWGC+RTUDD1o2GjQTdeJVOU32TNf2z7ZP3AAOYbylLcU8vc5iGOT4i
OmfLQugVAGFIslvMcuJ1NQQtYr8N/NsSf5JWVDpaHUEKY67R93bnmxfPnpNHbm1QN6jyIVCh91RE
cmD9RgN9pSgAUXtQiNGFrJEV7kIbYP2MzEBLpXnUNG1fBA1xYD7GxxaO6VVQ4DmuI1b9GPuVeEgL
vYpBSXoxCn1sp+wb+Q51LK4kHeTYu2rAjedaAHB8bvSwueYWdNXYM5h7wNTcKyrMzsa8aTb9OO1g
Eh7DogDjj+NTYiHI2FYrC0BkmsXgFUxO0sRCKZl8zJNpjKc0q+Bmx6SOjXk9YQqrlZRmet2+DVAv
Qx1TfjiZXGsBYC+cWRMCnt6qMUfMCaSxQbawJx6ieMMxcddW3vPcpi9Vj6rDXJBHaCXoG5AWiAbW
+YfXlt8jZwbqiAFy4o5QIMBvkb6ixsGxq7k4UlX6i0h9mmJj7juTAGjK/gZLo7VFzpjb2jnuphcJ
CdVhN/WC+uwaxdK0011fQfu36chO+qsWDJQbQgbFatItu+9tFN7FdXLQh+QBga7n1pfPCPzBXJH+
GrleaEvWndFgSTxYGQ6J0xKJroNZTndoRz1YNtmsNFnVXrUbded+GtuNkwVPIYh/aVaLwugeqxHZ
74FMoMz1c0ixi24OtWVhqKIPspy9bd7ljeTmPnIk5mQSryCf4pNXwcGL4uolmoh1dJCNXqctM7sC
YIHCyTe09QDzpzB7DdfAVCmBORZ0IUANdJzNBtSRTeHCr7RzWzkXrywe3dTbVzl8SV3vX6cKLs0Q
vPYGpUmLevsIqxuzTqxEc3s/Bz5lxRSIYY1u0NU42MTgbXVtFjWi3Apv7z1FVX92A+2hiY2Hqehx
RIxvRFufnBZBta4k1Yk+FuRDPEYnA5oE9FD8JTwKOeBB6gG1PyxgsOnUl+78JpJ569QzJ5t5SUNz
hZAJ+B2Omywky5VkN7hrYfkJzND2xAMN/SBge5hVMS7U4Ma55cmhx6gjGfc5haMlqkwp2rr+btag
IdQqgQMvGTemFLtgXogra2QuSXaTMHQeUjK9jsQjQ2+4CIt3bj/mpmiNe7+zG/ad+D5PUPgeISMv
rHFcTHkeL8i3IK1RimNJ5TYqJvJ8JJeoysHT7c1zDgUG5S6/xv4E1dyRLI2G4hFWY9/rKVu5Ptdr
IzMBz/HwtIj0q6ZCElhdwc3EJZdAfqshrKjG8aBUFJSix7pzwCRnQFbLEBZl+FAk7DvKjZHz6rqS
2J+bOSyX4iGMihOynsmVKY0Xx+IsQtkC5nwdiIVSOy9Lyn3JyGzLq/LUutlDHyKsnDrQcJIC7Upf
2tAlnDdDzzFgqCAM6NDClNyKBG4AZHQZGWCfyXCQ3LgdpcblEhKob24H6V0zAZ9VYjycrFt7sIiG
xnBvArdoI3C46Tj3kL3Q9NFEWK4TWwPkHrCD5TrGZIjrjy5NERbM2Mx8m5u3Lp6GvT5YzVPCjVLY
w1qpnanUK1HV7aCP4FCz+ZwGSXQ9wdNbhmyFkQPRuEXxNDIdmKcaamatmS646xmkxSJnmY1Nhzqu
yeUtGV4ct4FRloDvG5z2dW5Qkk0smMW9sgZLyJXVTXep2MlBXHLls/g0/+x2AbGCX0PQY48yAVAB
T381NM8CQ0ZhDgbdrRlOFJVcO1tm4EzmeERDEewBSGxE/VigwVb2LrwyNd2twX8hN0Fk355AHu4y
EhfbIEH7WPWwZUzXgspFrtd7tJeOVd5icpysmnZajoY4yLR7AY3G5jHAePFrBxmkzxAplybCLEoM
70nYUW3M9gzNU6MFyKcTFpnAzVsX2cQmU3WC7sWPpu8Yx4Wcpu6R3fJkT/oGs+PvVYLATQsHF8+Z
zxx4cd5pSDR340zdCpxYzPWl0rynQAvep7BchLp5SeoJXxTtSN3iIod2F5tTR/Y/GhalhYAIOceF
lYlrjxRsUaX3VjicyVeC/SsefUXWKNLbqQn2tuu8I+u3MAGbAf+rnp1U38fov7jZRAYJrafZvaAx
cNNQM5CJt0Yk+Nw1GIKTk1ios6GHv2amNWkNmdWbqiVQ9GvjpbPhexO/b4nLAOfANltKBTwKZ/02
KOsMZ2R+uo43ZVg2CzVGhOaPIKzPmpgWhjE/ahT7xw4dslHYx0jhqG2jOQR+fh/M1dmT4XPXi3t7
7Pa5zA4ZaTZ3TtjaodWwX+SYnUIP3RAbn0Lb3Zutdj0nM5QHjsMKLhKreum3Po1Vh3frndT6Y9MD
kMEhOYXPlHTOdWAr9WLvDlTSkyXwXCaxi0aZvmp70FJtf4K89a3qNomjvVccO4GdU1hlaeRo4rwh
7c/38F1yUVVuQTvxjj/+aD1EmYpHOJLnYp7OU0nVdPbr7jp3YiABXP72NkgDtd74hCLDgprbcg7y
WLgfFaJ5qY5xLQWoCYhRzVLqDEqJnN6owYQX9cUoLve9djemWKvTMhx4x/odEwwJsx0zzsi+bZE3
TL4pxxIe4aLWyh9IZKh/iaE9qJk2AtNuQbvx1pBIVwn0qL5+D7JuoWRsrDzYW7l3lU2gq8+G9xZp
ydKb7mh57nPiuW9/fTj9YJPV4WJCehHk8vtfnUF1HuwAIWNy5jNwJNDyR5h5SjsbheiVWpth+2Sq
2mFCiuCuJrrhUxPy//wxonoY5598y0JArCnjZWoMF9o3IzMAzaImV8ePuezr/EFCmQmyIsYvJzDe
3YafYlgE2AlWc8yA8TX1yTmJ5ixH3PCd1yYWJZXLe/upd8NrFuX0Qqoehcfb2TuJBE8ic9O6BajF
jercESFyXz/wL73xvkkfCFepIQxxkhZqLzSEcdDEkZOK8uLdMH1WRfH/5wVfcBAB4l1zESz8+jVw
Wy7YSGq4kN2eeZBDHPbXW/KRDErjHbE4TYxHWWIP6xKiIzHxY0ChDWTOJz+t/v1j6On4UE5r9Qfz
nMeNUJKYMdlUXU35mf6cB+RL43s1Ljy/hkRoPHZ2/Kz6hR8c2Y0FZQtaSs1jafcPjJIkL0hPCRqn
jnxFYMpVr4wFNFSOkn46ql9ngINKzbkfPaXWAiPw4x/MU6285e+dU+3VqBsQQmr30trmmq9qJOhF
9+Z0vYJNb5L2aM8P6rG2E+940uDfDUiJ8JN8PE3lNdR0U4tQfa194Nk8i47l/7S+c574kQmoAyOv
gfLkpwZySZ0cL/wE1a+EOmRdkFlPVs44XmhQGHhrIx5U0yN06AvU7/lqPjtb1Tg+QJ3+ETldfptC
sWoYGl5r9Vi2DfWQujG56q6S1Fz17V2J4quHPQJUILVuVbfxzV5ECwdDWAaViS9jC8lmBj6H/ggA
LP2o2JWZQVk1PDH6PIO51gJzt7Qb3qbsPhvUQFxkS25EdDA9JVuJG/GA3w8jzYhGfAyWadcNO4dt
H2Rym4/UiXmBuTgidrxIZh+Re3v99SJBfwqgihTRaxNHO4MdNBouQYVwOOEh1E//YxpWQj5KLOjo
XCYBnUtum2cjqQ9HCr8e+WiSr0waNSmiuV72SupQPkTsM2oE6U5awW8yn2k/SdCdOr/AxTFZ1AnK
r3lushFMCGkTLLDtqMer/YVfpAH8n94aWCZi4MhvV7mdbFPvsx9vtO6Bz1TDwKcY2Y+x6SipIcRB
79evhfPWTt6mB6crH0NKK2raqPEMuS/HxjkAnA2BCQPvCEVGvq6apNX9VhVI/3oDzb8WeQIaG09A
bKDs6brw0RrJL6DDxwCdROPRAZGiPpHvA3JaeFO0Vz+udiTUlEZCZ4475iiatWr2gntJcrDwZ966
HcS201n5M9leyHPdII4SPJCoZuy7ENxa5RYF9oLI0YU5l9xyrxri4mvD7h5JYVxxWHOXReKDKSjA
FTvuPZ7ZV1iMR7wrpHNA9aAglLgMhQxWAEPSpVjWF8yceh+ZlP+NbIF53qKJN3APUZ2NyZe/t/pt
XFiYQJONZ/kzQOoPM98kfrZ2xvqKOcOrqrXRZV+j5VEZasbma9H/WDTq1GHk2d34qWAacKdzV2rb
UxtHhqO6SzjCWk0iCqvIozCcai2j3lSVqEmT50k7zL3QWAwrFXKP62Q4qJ5kcNS0d8WRFaICIZ+L
O39lgvIZdrNj5oapd23pez2mHjxdJq7hvARrQU0pNg2MAdSqYZnwb061lMCsxxGzFKDIxJHGevyf
2xvcTdV0baYIXd1GFiqZzGqrOY0KoFXd8j58YZjEU4qMpM5dCCXttau8Fpvk2s7fbPtbUkK4QBCA
vY+fVef3CJKD4xmL08XkWKrZpnUn5UMzvNcodPJAvQKyr3/wdkwUOcMzzFecTQ2lK76WM5ySiytb
XJ9SOQE4ytLrARuq59g/9qIIpUNQ0E17GxlnV3YffA8r5ytfADyPGoyZV/owEzyh3wyMJDA2XEk3
LYQawZcsvUXC96KayXvM5LDoYRgw/FbGQaQV70UF+CUBLEFiDMNqkPE3o7EF9UhGvYZvQhCb1cvU
DHaets5aY+N19z8+IzIqlNb1E7p/B08pnhJvqTnuMWPUCWG2j2oxGkWYLFUTLQ1Lsu6iPrrs4jev
cu4rHsmGFg7L2qI2N+TmLXNNvY6GXhDbAY3l9DB8cI44OjUp93rsRauefAyZHYGm4VC1j5EibccI
DWomJhHOlp6K81b1G8Mzumwk4TfbLCgVWRi6uA8IICzyAV9otrjBT25j9BHnvrkte0k+GA/fsJ72
X8PJisEbk92HBjDBuoFQBBYQ1ZZpWDKElnhnYhLQgPVaCTNFw+apS1Fx9Y5TfANucKnCSLuBoZjl
m85rsRlauTgSpQ1OA0RaSXeHbvyez1F7Ap89UrnrGgIhJh//5BksLkM2iN1SH2NY0woCRfON701M
EajXvJpFlMNLNfqm9Ha+9tK4T0QW7D5eYcK6ecAF5WtfbklAsMWpAE5N4MR/xXzriqOJxipHlCx5
Vzua8clbehU1sm2QskThyBGvOzNqyhwTLDfg3mqOto46qGEiXQXlu2ezN5hv6p7YpCE18Qs7Nt+G
ZgDJBHSj867yEH91K14hm75W2r4o/BDieEe15dkQVcgWvc6FOhb4jTpt1ylxCHpvaN6Q6PsinMxQ
B+Md7TLNaNhJ0hcRzk0D+jlS3EUjBUCbPWMghYJ7UM96Ywx4gno0Klve0XbwH2QVMC16Fgz9pJZP
PUWw7Lo7dUjlAnQ8wDGb7qH/SzT6mHjqWFNbHl2thrXnBUoddd51oOH5gA0Msldej0ZYHSOiM96o
6TLlUEbBmVwVgNbGZj7Ru0MGYLLbwFVVYZ+OQqdF34Z6tozMepU4aOaXdfva6ytecubbnnyAAL6E
zgK+U6CUTskboIraLnBZuJ+tblsYxXHuwL2qC8gQ7LAHU5epH9EcgEnsEprrMEAbTD7a3Ah4MC0i
wmQ4BZyqoH0aR4AVICToKkEk4TrULdJoraY1GGRsUg6qD2rQHQSZ9IHhuldTS6qDdrSETqqbxQSR
uiUk4x7FhOLzlTiAOhEjCCT11waIJKuB2r3bVTfMYhV/RHcDZ1SFuBsxBTeMilLP6Bq4CyQkk9sL
irZqy2I20W28hDXiPNADeS2TZt9izs5sUY1WAQCivqjtkYACVcvvjChTqC8TwPpjc8Wc5Gellu8x
rIaxvGeqMeXVFUcAE2aK1KG5lFCMQPBFSC1wJutokfHr/B7DwQxidTXUOl0kHr4ya+x1aiQM8yWI
rCWLWiUIFG0GDRlKV8iJiy29TKgSyrNaGyoms+8CtCOMsYF4java166snqDd1e34oEMMldyKaC5f
VIswIvZRb0eY9DVmTFT6me+L4FEJkrJN4gKAU4ZcGhAxmnFbUpDSSyXIwRGWvDZYVc3do2m+iFbd
yFT8qHqdiaLiaG4w9o+7Cx+rQgWi269RakEJzpscLA1vwu7MgtrxWFzHN/bYrowICg4hXzV+DY7J
RQUgFaFB6mx9o4DaWu3RyH5vp3YxiWY/DoiNqUM0MpF+EaH70cwl9G9XsfHI4lXxhEMm+lBkBuKq
2rV9gtBT2lK+rz10ROJh03rFXq+sxyGO78tWfHfn4SloYaWqUSnxqFBJdG58hwThoq+TM3QRkmYx
euR7wRfjTS+770EjDlSZGwaPk8w1dEqskNDRNSUCM/fWlC9bPyS8Gu7JRkP6k9DAE1HuuTOmVyY7
UFtP6xKaKzj+Spme4EYbQlhKlD/sQtOTe6M3N2lpXcgqH/Oeyr/fv1DG2dad1l5/3aAgnhZh/TCU
BdfGcYUx1gnBZdLmaOmil/2EiCthS70Vab3PNN4CBNBWLQ81O3Spb7rY3zvWSF6ZNLE6MovhfiKg
76yLCgy5bwPCkqdOUC3Skgx6gsDKvM0eVCom64Fxcb+pgRRTjN04ukYNA/cAI+bCAVjz3OuzovQu
0WQ/5nbZX3tD9YzO7F2J35+nbsw1V+4soHsMeVIDALib7GZjLpwi3DXMksFrDholN6j0sHIwdXUm
/0qK+MCxfaWn8WtroQ6bD9smR3gdbAhboYmVRZyxBzGl+2aQVKijaxXQoDd3HqWDFotzMlSRBk5Z
5gcvtbKWRc5Y0VkiLgI9AHRkJacp/cTVCLea8hkNUlifsnwcNOejLmBuUFK5mxv33hudtZpr6vWN
HP7+15E8BR8R8eekg2zn/PmOiATsO2fhczLnNVI4YHQ8IPt2FzyBv35Q8WtRgQuExBdXdYNmr7Pv
sG0A/3uwNFiNthsjnIPyzJg/RLNxX3jTqVWlC8+DP6GAZj20oKDvTphvUXNoLDD1PgIepQvBtqF8
F049x/4ISTBd6ujY4B2EpVUvDjM56asqxVVC78MbbO3GEzWNbl059kVdSWdlqSwSisbZXClP2RXS
DEioJFyrs6MtglOnSHTsmzb7aJu66xJVC25TwT0mJdxRBIvUqea1PYbldUkyYwjtJ+lFH5K87pJw
5tp163VOksxI2ndfCzKSk+ZVB5sownlcCIO9dA4W48SKI+kKKow9piF20GL/AUrLa9aggpRMxurr
3oauY96PK2n2K3V6De2wzwisPQvpXr3sTwWOeRt/1pFpzMONK+fNLLJXyw8ZfXMApDa0UL0owqzz
rHMXlaDGKRsSCmnto10sXnrgxwCjNuOMQEHcWrupxuYlGN8Cw4Nd7GlIZEcVvrGivEOU/9Pu25eC
Ndz3yR6g7YZYigwQO1LVHVFoAcOCHbUTpLdm/IbIzq7lHGkc+6RORVdvyCEE96pQbmhkXct+l6Ph
dzXq3sHzCS/hZTYBigygniPl3Ik+11UgAw7hbNmQiirZ+/y22au9QLJP1wiVqOxBBfIxNrUHt0u+
GxCpHMQ4sJY7hqiwDRk1HbfchlIucWpYha7+PSJdmRkeOkfpzg/QrNDlayKmc6o1r348kdbX3wGl
kJXD4KccsQj19y2IIeAB39UMSZLmXujtMc2tO5FDoCzHA3X8o94g7W+SeQFYmWjZ3oEc6JrRJkwC
LiPuWpfmo8mpkiqRVxtVXSjRCCqcOItmvVoPVM0Elt4h0Ndrir23Vp1/G20YAwbMqgpZKZzrltrX
XbTbjY27LYmf1XTV4apgmLkfPLmRzM+xyL/OS2Cwx2GO77qGmpuDED7BR17D4a6YWRLc10x80eYx
YsjtRn1gXAYfTY8lVxjcxApI65UKfIb2iqb6EK34cpj862nQqb4ZT3pHRJNCixFM/4YV5mb9IYvm
FVfBrZrbZmweotQ+x668z/k6Ja0blYGq2MmcMmTbCD/yqHoe3XId2tGKAtVaBYtcqbTrySLLR/LF
M2Ykm2vOee08QqaQNuXeEpVoL0OJfQRK0KzVJJYpFouOOAVDcQBqsk8B31+RGQd3JOQdIEaQ3Fw/
IxeSaVDpRzUsTewtNFtf2YFY96ACBrTzZr14MhHhsgSyuy3p99pf4QIA2QiUaVothT9+VSvDbF6H
dbNVY6Ym98jJnjrDQz8E15K1WFggwft8L9nxYpC8Kgp3GR08BJcdi7/pNEX8usrqYTvimBXm5u6r
Y6xkrQIMo3I/0DVZaHH4qvYWE+x0lhhLaF4Lw5m3SWgfPPwgY2aFm4gd2fmXkK0bGIpDIsdetW16
ipIQ0cfuxpT2PnfggNnhzQBxbNIyNJERA2YWEI27znCPvRN553xlAu/q4If6KPawBLZSUHy3y4Xk
CFTfU5FvN4tbwYVMdxv2Y0UEq3d4qLFGE/+baqg+BHtUHm4G2V6cIDoUDf6W3HE5Q+WijKZ7lcn0
MB3tg2LthNZhajDhVU2xS9I5dkyyI9855fye+95tFITbdApOOFhe9Z65LUNOv7l9FImHJ66/USu+
nrhz6EgPAw6hYEoN2Nn1IeHKmCAAotLLKAwEVwQQe4ySdgLSRqJbSBzxjzjIVp4YOTjNhXoHPaqo
k2IEZSQoS/XrGjEIECEvNYLxcV6tDSDBYyfeMEd4yBo8B+fgW9prx2AC8tZY4ROOAxsUJC4tqpym
42Zcmfpj2gfPCWCXvk7u0Z/fsV9sYteCZoPRGF4D45zfw8O+MaS9LSgMqd2z9NP3TETPdmYfynLa
xZBTBg5IlatylIxXxK20mmsqhOhUlMyQQlUhuz3FdjCo3gJA7qmbMf6qzXUq8hL3Krm0SuRE1BxV
x5MZdCdjBJXBZu7FVHjZsiKgmmFW3jhKFrvEJKnhm5JJXojoY8DQAuHNBbL4qE9XezS1IHpQqcdj
S1ZQxdFbRFAGqFL9TdVCQkL3MRrXc6bgF+Nh6AZ1oQ+BwbspaprNsEs5kBtfO6ptFO0BcqC1/djW
/kmNQke2re69dYAtytdAClaiBWMNMM9Z2lRBCmnu+sHbZYg71C1acaj8RezSOZb3aucvpQ+ehkRU
KsJDk+ofMYNVhHJtGtSOUXvIXPFQhOFzTOIwsGRP0BTuIPtthD18OLk860aP/fa4T916L9hqLc6f
iHYFmdg3CAGZFjAd9vbRNs8Q0u1lmPrbBIMBSmX+rcqFhq0Jbz/fhWxfgdUc1elg57jKWwbff0Ng
88GR4fofzTRksuPEvESlx+48b6Fao64xXf8jjFMzgTAzX6qppK76GVL///vf/s///e+P8b+Cb8Wp
YJEU+d/yDtpDlLfNP//u/P1vRIXqq9vPf/5dupa0Te4ZwjN0IXQhPb7/8XaO8oAfNv6ByEYcjTBX
TgwkXjlpqdm3tdNNvITJlmMbxfWfHyh/fqAnDGFZlidd25GWIVz75wdmRh2RyguHM2jId0OQOx+8
o6+J5wBue0ou48+PUx/3L+1Tj3N02+I5lm17piV+fpw1U2m0w8E/s+TfQ/hanklaU/f/Z9349RjD
c9FHErbUHU+1+l+60SpxZ8BewzubCBZJEUKtXXUtsFS1D/25RYb5W5Ms13PBHXg6zAfH/uVZyGhY
IUXt8tICusLBiGu2Zn6qQCMzLuruHsGIUhXTwKiWEU3+8/Pd3x5vWzzW0z3TcE1e4eemwj1xhEBT
/SL0HvXhelB6u1j/emVAVU1qWGrOuob7IlHpn5/8b1pu85+wBR3sSccyfn6050zdSNk1vwhn6+gz
eaBtXzroez5W05YsQZ99c70tN1vk84PFnx9u/dZsx5BIvnmWQfjgeb9MpL70sN2QWnCh+H+SAdDE
2j39+RG/z1X1CCkcxzANS/7Ws+2oFbPtB5eYWHVuHpEGY/N+/fNDDP3fNcRh8IRj63Tmr9Mn1yKr
sGL/nIIMBR4lQ+smt2AnDNZgIyCC/enCpWrneYfZae/xvTj/+Q1+n0AOM8e1dNMCx2Fav0wgZFUH
YI02eIDsW5I/MpZ23yxqrOCS4+S4hz8/7ff9xvEYL9ezHc/TYab+PGemsikDcJfpJS8JlCHApA5w
H535iVyEa27//DTx++KUtmuxn9IC9bxfGmeXxDZV6WdnU/P6JzMAvFzGk/gQuh2uAdQr/RiTa03P
eTqXUX0ZRzJXVhyEu7nDlzie43mbe0LHawF6UIPz0rKN8V0JPK8+96nMuU3GI07dJRqNmAZubY3A
GjKEgGhnWmcvs5xVrblQV0ZbXHeNm+yRFqUKrOWAYAbsfo9/bvNv09bUHYgvLmuS0wS38p97eHDk
YMyA3e7cxIEXVtiHzrRIAJf25//iQXSqlK7hEIX+cnTIMJ8n2dTdOfUTHNZrsoN1QekAaLz3P95q
TF1yeXBZhZa0QE/+3KgyyOSQorAIiNM4VChp68h4zZb3DQn0basQO0G+GmprqYzzerLIV5Ub3f65
vWqu/Hx2SbZSYLGg9tRx+Wt7A9LArmkUZ0QTnkNvusoj42FABpgV2tsRcBj/PGKQ+Oen/hIReAIg
vyk4n3UTlgC8s59bLoGApn6FRYGNr1qjuU+lDYFfuASgQea8//lhv+0FPMy12csNm0da1i9NtIdG
r1E1EecqLR+EwprWEPu79LnKrQewfU/lMP+HR/6b9tm6oXsWQYHj0ME/ty/WwhxlQMnI2lyssihz
cBDjDlynWHrAM/b/Q3/+tgGZum1LYh5L92wO7l+aOHG/KeHZGHfDQJ4gd4HExJuhjnYKO+Le/7k/
1Yf9NGVM3XUZPxuDA3bWX5dIgfTDFOmiOzs94Eq7mrxtxklMgpZkw58f9Xu7TKakLmzdtSFWOr/s
dIWINX/yRYGbbY0ey4xcW4IzGCyD3gLB3zavuhWRV/zzU38fPfVU5grpaMC/v8Zzhij0qHTM5g4G
d03c/8Sxr8OlUGXq/8WTHN2xXcmRrLu/BBuuQ33NqEcA4ShszF12X6J06NbuQk+7/3Dw/7bQTRr1
L49Ssce/RI+xFSFdgs7J/yPtzHocN5Jo/YsIkEkySb5qKZVqlbp6c78Q3bab+77z19+PNXOvSxQh
wnPnwQ2PgQ5lMjMylhPnnGqmxqFomCK3qQ0iCR4nmFnZ/TKZb7u9PnEVCLxbZTOpQzGnJmYH07Wp
LVeFXZ9R7v1u1cXfJhAz/7f5xQzS/VS8dgYt3PdwHk8/acL8DeB9A+RAYvLqqY+sWcjMmk2PYp4b
+39pFbLit3+kNu3y5YGetuafHzmdhw9bw9Qu3BK9lZxhabCe9HiCgBhpfMzyWKUQhyREZcQwnzgW
enQU9jZ9CBFhCUBod/uXXN+syx8yexAUq9IVj7D73Fnc4qg5uMD2FUg2b5vRrj0idmxbM6QpwWBp
Mzuhmva9L0h0mZmi82BY+Y5x4wGO/pAHpye0V+DnA4iBWvvvbFBQo40ogbdbDgu4KWqTn6Wmpwdp
KPI19lq6sppTntPEGJ/rIkUF7/YPvt4XsjiSEa6IMAiYZtckpWxYCoaKQO1BDmV35h+80z80gbjX
bUNLl4SsRxdsC2g+c+ZvvK4CPjCY1Tmjdw6XNZXQCd5o0i2Zeo9092gV3ja58C0s0OKkOQ7zRHid
y8MnbN2IkA3Nz7YB3A2GCdSeJgCYFzzAbAmE4La5660UpMQqwYYtbEvOL+Toqb7Uu64+08qi4QlL
e1J+um1Cm1632X3inSVT5WM5tqXPPpelwPaNxIB6iujrK6A83eYLhR/6DhAco5PQSwbIdbFFn1c6
xxiFEBFFK5d6cmeXv0FnSwmt1OkP3OvltvaDEIkq7ORUMn7lRMN5LCls317o9afDhmOoqi5t9tOa
9uGD34hB/3Rt40fnZuzcz208OtsazV+6r6JA9VRldJl2gvgEedG44s2nn3+1vA+mZy7LC2yyg8Yq
z3By2TsFHoeNdGgp9GncPokGDAOf2dvfXu/1nhrwmVN7oIijmrY6Wy817qTsw1SewwJi5sT9CQbv
toXr+6dTcQD0QFisG/LdcX3Y0SIUaBMzgXJuB0QLVfmOLQZkQBPe11Dy6375IDRv27xe1YVNIS6/
YuO5QilzxTvbHWScqen9yOml3LZxfesubcx2TkLm3CvU2c5MLD7YZvyCEuFn1W5Wtm95KQYtZ8l7
61yFEwpcJFqVRkDfwePn3d6jE/y/rOQfE7PdGukZj7IZy7Os5Y+6YBCEIq5drHyTpZs15WDkerZG
MW/mhzOhwWWS2+XZnM40sixZ27jbXKX7LWBd28GfPmzz1vn5vyzu/5k1p2jmw/FT+4Fz2WrluVEH
pBZlXGyJkobtgNL4yj4uXWCHIoyJkhL1PGc6MR9MtUbdKk0eRmc9yB5cmWtoB7hvoun2veJ9LhWn
WjG4cDaExsQ79SWdkNqcHcGqS1045dzsbCh1foBJVdx7VTF8vb2DC7GULjSqcxREeLmuCi+qCgi0
1TvnZLftYwPqhAo+tME6MmYMDiCE/uYnWs50qL33Vecn2lrb279g8nwzzyjIZR2iadXiJ8w2Niuq
tklHxzq1VfopSr2vkUDqQ/EGCodGufYELFxsoasO/or8RNXnFbsi1wc3CAXi5G5A3xQEzSYcAqhb
wRzcXteCJZ0QR5rU0hmum1d/Lcs3+8xUQJxokFhCrnDQXFi0/TT967ahhYOik0yqGtmdoAQ6ndwP
JzNSUFCDoqqGB8Ks7hvVyeDAruLH21YWlsOjaU5lXpVS5Lz2EVqqYjGBa51KUcXnTsuNl7ILvGPd
WYAo/60tQ5OMbjuWwaNydSYDM5MNyjTyHJmJ9pgZXgzxbyn3jerWx9umtIXdk1PgQ/WRWO6qhNsz
hFu1LSAa+OFROu6S+lfs2BMzvV3sQ7WC1cgpfX9nZxkg1aJpnzRGwc6CVvKxtBy42fxA2erQOu9W
ftl1lkOY4vCsmryr9GFm37VXQ8A2bga8p9DFjygojIdRFSCtLRTzmsbflbS2kbrKUQVCtV5GtLIc
F23k279j4Ymnrq8KGo5SEofO/FBRBw0zaKI7R8xSeuOZuYrAfZKAC72KaQDr2HK8b5tcOmsfTU7f
7MOJBpZRwgTcuifFAQMlaT3uyir6BnXRmju4LnwLPJ+mI2lC9KKb2vRTPpgaFcjpWl2XJyfLXi1l
fC1HplMn+iSV4So83iGGxS7J3WbbFMaX2+tceFOoyxhY5+xRU5gZRw6iFf7ojXC9TS1qo+j3YQL6
rlHgQGNQqynacuVUGdcJvk7CRCqpWpSCrmqYmhRlWWm+eXJK06KjrPagRfrhyZQQg/YadJS2XsFP
ycDe1kw6oE9x18d7tx/gJPGcDPGxAX3QUmj5MWt1UMlBCxBc1WFphzTvGDqVs/cYKz7y8eCmrVFX
jpqWiTpTH/90jKB7FEVRHUytNKDJ8Om1qwOYHr+nil3otbvTQXE+RdRfQJvRBd0bsaXtO+io0FRN
0y8pjn0bQ/i69bKw/ddejk6OTY2TKq99Xb+qy2II4ZzLzmLw1S9RaDWf6IDkj4rtJyuJ3fW7Z2gO
2Q5lDEMzuemXJ691xrJEMjo+h3nwJc2gCghB7pm1g9Jl9f32Qbt2ctgyqW/S0ZUkk7M7nEsrTpN8
jM8qcuu15j8no3d/28T1nZ1M8PxouAgislkOWZl9lyR9GX9SvMA/Cdez7oED9A9eZGUrPvv62mCK
Uh8+YGpUz02VaaxEXWEnZ1dU+6pyjqHxOwjtvymcKmvtt+vAFlvUvSktOpJexuyKpk2uR1WVRWeI
R47d2P0Q4B/Cung1ev1NUPmJKiRpbm/los2pi0o6TBflPV3/4JNqHtRBZZWfYuics5OAyN3oJwFp
RKJb8NC3rV37d1bocBI59WQgc/9OS8NV1ZpUJ+sYlGS0XYCbH0HMBoMcjk4hEhC6zfAtcA3zux3m
1UpD4/oe4JBIxonIph8hZzssbNTdoN8yT6oGkAGquT9k5dwrufo9nsgJby/2+pQS8jkaqdbUX7Dn
leKikwyOG65+BrP+1meoz9WQNYCdCz/dNnT9DXl0xfQ/XQqhmbNVdZbuIj7vGGc3YTysyE6O/yeQ
iga406RQXHsMvqeZuvJWL1RyMMte4uGlqVGeunQq3E/q3iD+TjkV2TFrnwKgBzrs8Hb0o4ZtDYpg
xfzcowSgRMFz40xi7LcXfu1qdMI2fLAOEgGOhtkvyB10tQoBq3NpURN1ou73EK11T657/sLg7ydr
lrRU8aIz39kBwLGCojBP9Zgea6/4o0izn95YnNsUseSCCTBDuR8icWiLaSi4opkMKvj2QmdfmH6u
sFRDpdApYNZV1dlvGLxab4PYhe3frO4i+shR4EHxh2rXiPhA2LyGolxp08+uyn9N6pTqBIXVK5hM
YRQJFCu++joIyWxF/oekHKgNAZIjwV+3V7dmavrvH3yQ4cAyGpap+pqNUfUUjF7+GAcpslkjakD+
GBgr9bHZsZkgR5MXAkBCDkjRavZCVZ4ZtKMsAniWE/RKELj0d7dXNLv676AmVaWMDlSDxs28NQWe
F0ScVgcI2aKf28VQ8AlY9zTT8FdOxux9+o8lQBu8GKbQcauXe1dEIeqKmgXlYNnbe9jiMkoTSnLv
G94xlybE5Xq3VsO9+l68hFNPmoeX6jQe59Jma2W+jOCcOYHPnVjkmnZD9Ai+PGF4F3bV23u58LXo
1tMuJRME7DNPBlumVdwsDwiTGA2bILBuaa6YuLpeLIhwfKpb4suuAE1ZUFddkxkxEwCMjAcbL/hb
05jkZU5I2PeKAv3d7TUtfbWPBqcf9OHEx6ndlqZixiegUwGdhAlmCvUXItTbFrz3bWNLn+ujsZnz
yPBPvYaY44lm2anq8qNrBMcOncMNtD7/shvzfh4/GJOzKlkFXVlp1W5+Kss23mTlUOxVpRmeIYtb
Cybmnvm/tvD7pKzCVNXZObR7jU9ZV/EpkiH8WlrATF33pOvxtwkcKiFVncCvE4hfm4ScEW/uImVl
c5d/BPEEdTOD+tk8pFEYRHFxVio58VB/qty8P8YRHP+O/Nyhbp4q6Bdm5UvT1L/DAIxnNIri1XHc
tWRr4UjpuBwgVXAv0aOabQaDZoaWOl5y8qruyYiRtmsNmlKZ96fqtL8gU1sB3WgLx4riFoGHRsvI
gZDx8gzbYTxGaRGClqiL4tEdSnsrkVK6Y84zg29A+D9VV2E6avTrn34KhjqwRwDPZTscM0Y3ALzm
9U/bATVMj7D+Q1Ob7t/7eardOqdAV6Vgay5/IWTnTW4ILzzZsqRHLz5b5fj37bv1nrN/qChOZ1DH
L1E2FSbh0PwMesAN4TfzsjPDfhJagZb+sMJMTm1oj5AuTOwfRh5sweXeMeerMizCle/KXxOrwMpP
mWXb7z+FToIOdkaX+OfZcilkAaPt3PjkGZGzB5/53ZCRfJAhwJ1ybFLmiPv+LvQc3ln14Gur8MH3
1vB8M3RBgXe6eIS9syMBkx16KUqSnPTBfnaq4uQBhY4VxJJL+zNImB9Sbx4G07szYH4wC+ZfSw+W
UHh0TPfZgjGrSZg0CPrjys5MZ3/+uwDfTuGbSrg6D5+MhJpKHLoQAjOyjbLJ3o6hg4M5vQenLkrY
ccd2/KPpgzNoE8hK+9WAYOERoz9tYJqmukOecXkU2zQv26K2rFPIILnCPM7GqWW+vb3OpRvJ3juO
RY1WinlckxPS6LZI4pMbIuaqMLaG4HiUv2Z13+5DzbTOt+3NC1rvJw4cHKELoSn3a/a9U4hHDQrN
8ckQxX0Ca1cEKCwB+dozMGB4UCO7nXO0oSZc/6gLIZZOu8LSJM6fHsnkDz88oQERomV4AWOVSADZ
9fi9ktWPAQaD22tcCA24TlSIVdifkC2bmWmtvhvCxFcJDYbvI+SzdmXBilQjSweDcScfEM9a+YxL
npzAEXeCc2UCdnaPc2Qs0sJvvXMiu702zcao/suEORA9KAsBzfbtJU5nb347AIuSkwO3M68Qo7bS
hNL2CUayunyzKdwEEbPlnqw+R0H3VfEE6IP8bRpEum133g56Pz4OxTqdC0GD/GqhqafkVgl5dSuS
rwCujhU60U4S7hHyenWnEVfG63W7f9SEPAzrT/d0PGcLBwNs0UKk8k+/YfZtw7BygMQ5/mksGfQd
iK7RbkjK52E0xFuW68WBR5WhZkMWL/oIo3OjJpIpUFv9FRlVepiwBWtXauFYGzYdApsfBl54nm0i
qAhlGgQAJ0gXtlFq/vKgPXIgYoBP7hUBokPtMMOntF96m/gqhsM9VOuHCBUXuoKfR9Ryb3+khfNv
2BN2mTobGOZ5rK+NkZ3w7I0nFYoo39jE5lcY/vMQgYnagkJp5Uws+EkDkCLAFkEHgNN/eaurIolQ
cimi08SaqonmS2Wja3d7SUs2eK/pkzEIRSl89tnzOMpG18rMUyKKN991frpJFazc4aXPCKYN5BgQ
wQkOebkOicaynQaKT6MxPyBM8ty34xZhsc+3l7LgKlgFL60EcDH1/y7NmFGcZlo6jKe2QxM2t9Lf
nscMuWWhAg+bxpeyj8LDbZNLB4IsjJo+QRUrnB6hD363dJCnKDsxnpoCeRJLedbhF1EYc9SZky/H
7FfQrxzBBf9ES/Mfi7NkyWtNBBkRFD6VjGZFfYsYkHxAsvgpjaIExiv/sRrCvdp1K9WlhefUIJoh
saBvYoDhn60UYbXMhZL7VJoS0UmxG8PotbebY1z6K6aWXCF1COEQJEz9t3kZ1q5tF/n6Iji5HfPY
A8QWaVMfMp7SaehyCplSZBymoU+DeXxGGv+HPf5of7ozH76q2tRBpPRVcMr68RnSbhSVMyZcjF1e
4xlB1sZBgxIe88u3T9PSt6XjpdOTx7cQS1zaHayotDvRBKfBDh7pMe55i7fAlB6qrIZlMaVIW5iP
07TlbbtLp5gxHtPU7KkVN3ezVZN4bgzZ6WmagbYKBBUb0CoBjM0E6rK2XuVorcyBLC71H5P6LDMO
Db9sG0i6T6nPUL9lxzDGZoe8tb5Ow4TodT2mqfEYWMr3/6+lzgF3QmZxpLks1Q951YLqDIHVo8aw
1jT663jxfQC/3W2TS0sFlU1ZirI3Mdrsq8pcgbVf42GFBgoVv+TYoGs9nSIrte8kcX/Ku1WFyc/b
ZpcuLO1rZpeoXtJHmZnVY6bAUSD0T1pOnuUXxL9hV6iHLpWJ2Ch0Hteqb0tuHtAF0ujmhKyfB6Ea
0tJx0uDmCylfxkH8YE7vgSdsDVi1FGmDx3WmI0sJ+KrMBxS3zCFg5rz2zc+JQsDvbaYVS+1NZ8KT
EsdXtDZfG0s7ocq18jWXF/mP7ZlvcMomQ/bSwze13tHUk98whv2aRoJvf71FM7z5wqTad13NKXLD
kX3HXkKF8myM2adpJjr01lpASzefUj7oKoOpTBrylx4n9iG00YwgOMVV+VDq4ylwDPRQ8vTbMJg8
mv0uG6uVWsniwbTIj4gF6MLOvU1HWcTrC74e1DR3CHygBykOkdXuCHbWXhLB758HtYQd/9fW/LpX
pTp4kc7XUkuYlFEboFt5p5NFTEPTEw1DA0W1HVU/JwJyFwbpsixWPM7ia/bxN0y/8cNr0qW9EdQ6
e4zmwrPItMckqXejZcFVJgHLOXA4TexFeTXs7QqxoEaslSGXynL4gH+2YXZoe90fpVVG6KCMNhyX
E9kw6Gz+6TGvJfXsOP1/pXxCCGX7v9ViSCnwfnRseF7mFQcNmJlkFzjMIxDcMfbDPUomcLEyqQoP
aJXvMJruBqMpjm0xAHIKaLj++wtFhkxNe5p2lPNYOnUSza2gXEduCo0YB5w+0zG7qKPAfdvQ0vG2
DCzYmGL4cBa0i8Tra3RVuFJK+lDV2iEBXVpbIE1DfcXU4tH6aGt2tGKI8X0UCwlUGIQBVfKcOu7j
FKClWfVSetXvrmnv1D6+b9L+kRdupYG84KRMglFqrNIi3p47fBlQRrS8kccU0lH6xzs1yo56Eq6E
RUvLpBOhTTNi1vs89+UNknaB9mhsp2ev/QLNKgRlExUZiAfGukmp0eoamONEfrVf2eDpXszch6Sq
O/XG6TjSc7k0PNJKVpJcz8jJkcEYjRzSfcV1V9a3kLdMuQMxvS7pHM8z/1JPug68XXRCuAUFljR5
TIh9eBgOjpHDgFitPGELJ5RUGlJfWuQ0eOafLVZEjnZgDx+YL7+ByTnWnBglSJ4dpS1WdnBhbbyV
lPhA+OlkzrMoRJQGBG+o3J4i2GsmdqACtRpY5OS+jvLP1A1WHpd5H34qo7zjbaaRFBUo0eyTocLW
WIwxKmewc/6PyBlQMe6dDEWN1FLebCXsXOhgFXIXQx1eKk9H1qZ1ivTb2PTmlzaoDRiggqZZeYkW
TpKD5yGPBxzAjZntA01CEMxjDScn7vGXEnTlXeob5vG271m4kBdWpv/+4anpozZFq6ZWXl0J65TV
aPJFd2v7EMaat4LXWohqL0xNh+yDKcRkUtgiVe9kJME9MnIHqPy/uonVbpvU/hmgzLOJxv4OSv5P
t9e4FP1dWJ5img+WMy0pk8IW/mmag4NSD91WdQvZ9c5WYNfMvnRJeKaadVfkybfbppc+IoBV6oIW
CAR1XsfQmBlo7Vy1Xw304+4zNbJgfXbClY+45O7oXzOMAyqSksk8YQgqxv89O7ZfrSg8dW6Jbrct
7hKluhOu/dKmBfMQ/UPfI9OsFbs+Nf69PyIipGhOL1GfUJKXG+yqgG17N+1PA2QAjRU/xbHyZlny
1Z8knot8zcsu+QjQtiYFV0voVzgodM9UBFlM+7Vuc1TfjfKzQZ11q8AsNEJ25JfGytldMzh95w8n
qC+y1HdhKwfEAie3ap4AAr+kWfsY1dWdWY9ixQkuHNmpkgGqkUk5ylPzIQ3ghV6lQkx0cvV8C+fQ
AVpOGH1TW/zobXlPcPg6kdqbQbkS9Vyv9MLwfEzDCVTIC6ZbCm3oRIxF9+0g84fQgMt9LcK6vh1S
BUDC0SHYo4IxOza+qadKFyfeSc2FDmeoXT8hDJlu/+0dZDKX4QxgOCS3V6QjLiqNRhrZyqsRwG+I
9F+wUyeN5ttWFu4gZnghSWcZ4QLsdHlEEDNJeml09msMeYoIlbsgDe46F0ntuvjcuMVjWrU79uOT
Kbo7aY6fb9u/duQfzeNrLs17QHsrNyj9E4j8FyJAaPohmpOluYalunbj0yw1+R9IKpvrN3suu66r
4t4M7Fek4jZZTrmHE/IfKtgy+WYHE+ft7aVdRx+EVMY7hYIJZGYe7biwhY5alvc0WLyHTIeYE/ZH
UWZ3ndQOt00t3Tswakyoch5Jf+aNxsaTZWwUojtB8JhGm8GBnsaOVPS8vKj+u+8M/RApjXbfgnp/
E4akUx0QKqz8ioWPOSHlJmiGxf2Yx0BFLHNgjlV1cidZYniA1TtO17azvwto9zP71EbqtomGJ894
7XXQIc5rA+8y2entH3Kd7E8xNDGmDTLCJnCfHara18Y6CKuTldniRSSG8RIOOdQgCBNuxADdQzwi
hZTHWb72IRbwERJuiQmJMUHAwJpd2m6iJEbTvDNfHZDuZ5qhLoSmqGAaVbHpDEPZxJqZfUYU0too
SRt/DZSWIdSsqMVpCBlt29Stp2+7NjaPtqfWdyGkurvIG7WtqjaEbK7q/KXWZryFew6+/2LIdh56
nI8+2dijrar+jvL4p6yxESxCYPiYwb+8Lf2EL07d6IBfRG4t4i8Kmrz6LocULTvXK09aP9g/m8yM
zzZqgghyICdV6/YklVPjfoLIOmhtkT9bWRnfZUMpdoZf1Ls0iOydha+CqFton/I4ae+6MW8QmZJq
jnxrbdwPJhIhZhXoz5kDSr9TE/0l9CAGzGXVPrVx4f6oO7/eCRmjf2A6P6q6GHdVG/0VxUXFKVGg
EE+TQEWOypZPnlaFb8FodWe2Mn1KQ6T3yCUMlLHC4dhEXXfEo4awRxdftcZFVNKrwyc2CRZ0JapR
+5D6ubfM/Atpj/uQCeYK1AYuZW8UHYqJcAA6jZH9UkIr34wKagB51wSMwsTlgcio24RU686l8FhK
AHNpZNr63kNTGhJIaGsH1EiZudX43tL1ozcNSfY7WANiqpKNct8njb8NnNTbpnnvHmyzGd48eH0a
mA0g7R35y760tauuhDoLzmhyQhDLMF9oG/NsQcSx5Y59Y51dH8nRmG7OVjcV+0/Ft82XiJmstdhO
cM4vM0ruwURkY2kkAkCGLu8BXEHCUlzdP8kEQFjSvqAzvTMqqLbrO97otPlu2j8TLdjFJbMWq+CP
hXhg4l4AJywgQLlKaJPGHPsxcO3XXEXSSHqlvg20GFnuYlB3VC7cg2vE1f1tv7MQGNBOBhAmDI1T
8z4I9iHcwlyq5GEYnmqp2CgLpOHWLbK320YWnCxG6Jzb5LQazfvLjaWCBp0kQz0n8OsPokFdKap2
aax//ddmDNi6QFozjErSP/t+uqjjvvVz5bWqLe8pF8FwrB1p7AtTWxtRXvhW4JZgN6MpD+fGfEAK
RhVyN1mGJ6+ZcPIIXFbPUWbSnLn3grVvtLB9ZM7TqZiQKzT4Lrev03ovrmKIB2PT5Mbqvr9RHP85
FcP+328g6NX3kQPKv/N+c2f5lh4NpUTdqtz3ffuqJNLZVLX55207C4UA4myeXD4X2OYrPGTqD5ZL
UBOehIWGhauwaf192SO0jkCdFn8rweG4+L/Hvv3shBU82u7Kq/d+GGaXnZ/AYDYoMD7kvLqu1aIk
tOInDJWGWrZo+z0KPyPkGOhMllTPtqHwEV3sUUHsQmikXMtImXcsq6+d4RY7hknHfRGm7Ul3zfyh
RHZzYwee8RxRqEVelMzbLQZvV6e5vTV8U27IGLNDL7TuJUXv54V6MlFjDTpDCRgJSzWrWKm3LJyb
9wE6uhTqtMzZuWmYBipSOfinsMkQyfWHA4TDT2riDStR1MJt+GjImkXESuznusejcWpD8RLH8bM/
Kk+omj/7tj9uNBmuDSguea1pNPC/K7NmkXFQF5raTqCFsi4e/aw9G5m+ilKctmd2QkywA0So0G/Q
5pm294NrlGaUIjCh+icO56ls7iv4Wqc/6PcOP9VYfdIlkIJ7qw/2XYMyLyUA5UdM85s/tPpr3v9A
1ur2xVn8SeCsmIwjjeMCXf4kI/CiVndt71SRfmT6kO4MJ0QyeYgRzIKi2KwPbUi7LU/jlfuy8BhD
haKRKVMqpBowHYEPmyE6aOeDkY5lr9oM5bHfWxTWqSrzKvetUq6EwwsfGHOQnBmMJU2o3UtzQIfc
yFcVOgJh4h7VPE6fgjJZw/AsXBCsMDAHExi1o3mE4cYVOi2RCE4iGz6NrX9MouEt0NYCizUzU9zx
Ye8U8NZN0ufhSXZOI5F28vM3R2vDU1Wk+Y/bJ2Rh42jigICCv4BcYv4GKnQS/cIs/NPQjvVGdaJn
A/T+7raRpWPIC0vEACaO4s/sZjiltGOrp3NnJVl4jnLN2zIUE1CEdyDrANK+s8TQE0j0HZOIXr5i
Xi4t8mNkONtQEiXZGbjnk1lYGWphYbBN+shHEcNu7xmoRWVlgL2pKYT3TM7XH4vRb/dGUjCWXbUj
+i7I/NlZYm0qYcfQVZONwFgkrDshykRso7hrdqhWyAMz3ulLJOMGbekueFYUmPfhlVYRXtDy/K7N
HRi1tQLEY4FGbOhF2VYPlHwvG7V/kW1fHqSnDW8iDVSwMqh+Oq09PJaEXAHk/gzUp1VGgYQ7p3+v
zKz4063rDs6meCy3ptp4W9FXiN+VI0SjUO7bzbiRkNo+C8L4e6gP6oPSROK5kY3+pRTDS6015whk
9eEdKNiZ+dPYQf1eohWy8Y062VttV/GbVqGZS0UZQhTeGZ1UfmonXh7yMMoyL3EavCUKxV5X7JvK
/Zuh6Uehkc3jmFCUrlGQKraWr/5VGum/7ndRFcVT2EDZiADnxZIEWULVqnxJli5++n0r96rP/rWG
Ht/dPv1Lrx1wHCb56GZMZajLlWZWpzuI6VHIN4rflpXj/ft7cOoBOkarHn/B71LsZS7LNvkHldhL
Y3mqFQHEzOZriHj8hpIds5lt+t2Js1+NAzTm9tKWLhb1c6YzJhpoaK4vrXluqOVWm8CGZjflPgw1
sbNK1V7ZwKXw7yLpmJspwUwWvYOkbty9jSqqc22xH/3iD21SVm9N6wWy/vugkHfQ725sER6ApL/a
g1ipNS/5MdthDJUVg1aZ86Q55hB36NkHp6Jxp1bsKa53Sdc+dIW302LrN/rv1PmNaGWXF8wS9hq0
D4joGYibXZUgsXI3HJv4xHzxE30yIMyJn28UI7hrEuXs++LZ0MOXMcr2tz/v9UNEeslc5jSCB9hp
PndhMNQcZiXTY0E37FrtJyz7d0Q0t41crw4jjBODf/sPV8nlGYI1t1TbpOhPOuwxj8xi9g8Doq+/
4qgOdo6vQojoxdJ9tKzQ23d+G644ggX7YiIVJoPGHV1NoAqqQIzTdN2palH6neojftHfZ/AfaWF7
ILtx7gdUE0dcyUrQsrC9pIOg4af5CXEFhy89o22atuxPRlRtIkYM8+E+1Nfu6LVHAIDOiC2MDGSF
/HG5v3Sr09hpg+6ke/rfUvPuKjuut41XmpsgM9cI6BatsRUTZTEdr3lKOFA7ZZbf606BlZ0b7ga0
94z+leaDX6/FLgv7R9EFPJzzPqg1t5VkVtINkWxPla/ChwEyhXhb6ijb9tlKCHHtwy2aYlOhYMLE
XQ3W5i1NV90bvdPo299zUI0OeD+Xdnuf9fvad1fO5ALIByZmCMCo70y11vmbMdajaSAa4k6l/PHN
LK2d3v5RSCN8zfKiO5QyjHdVrMFmCGz5BS7aeJMrKoW/SrorS1+YfZp+C1P+NE9gbJ33gmIYzf3Y
f1fx8/dizLRNZroPLmpCSMXfl5r17DjoEAXbZhubG6ExHFM7/mvhWEhqIHSLNMP/cKZtBoPxwHTh
cU7zM937dBa7wH2lzMZka9nt8o7e4orfvX7dpilqDFBhA54497syCts0NIX1mozWFw14tBoaK1CC
hesCKJrYm2o6LZv53oYI2Xp1Szs2Nkcke/Tf8Bzs7T68M4c1bviFiIvlfLA1LfdDWpEouWcgCFKf
Cif8panRMbKCZIPk5JOPDN2GcvNzodgPXVT+pZWS6TUkvm67+sUNnbwQlAZTL25yxR9+gRU2EJ2m
ojrBRXXfo/ocr45ALHhzzgWBpQoxxdSeuDShl2OS1waNS9dD9HXj9Lmxz5OKoS1QBptahMGxAkh6
Jzxr3JDyNCtF6IXmCF+RHJRqAwkVtbHLH+B4oeNJBL5PWZ5720QiXiyCT0pS7gq/vKdl/uzQGR48
G0Ej+VBQzqndSSTFUF5arfmkhMhzV020cokX/BdwfxrWJGDgu+YVVanojWPHrnyFwzo7lOCyt65i
Im9j+cXedtCudNMxWqknLZw42pGUcPkavPD2fIRU9yrTRT1pKrAW/UPjDOOmGbV2m9uK8Z3mjHJv
2Wl7Vydx/WSPRrDLS35O3qIQevvgXb8UoLVhZeEmE2dQRbz8KISLmnBzXXmlaabfD1rgHfyc3K8l
c/v3puhkU4fAbdMQnec1GklT0tcAsoJGfXFK5QHC5PteD1bO2cKKmA/kUzLDNz2Cs3NuaeSUcYIZ
9IYTL/xCa3coi2+3t22h58oH/GBFXO6bMrgawF7Hfe2r5sUXyR9KoHyjFLETQ7QfG/2Yo8JsdvY3
KbvPt21f+wpMAzdjQAtimytip066g6yqyn0tTOYQC9PGXXVrdcFr9zsZgdmVsV6adfN3ROceNFDS
uSADpLZRNQgLJgm0SIu/tnAWrRyNJWt0yymHMaI1yYRc7qZRxANKNh3WCv9JFNWTLdHuLPO7UqxN
2y0dDwdMIDU/vCCN2ktTVmMDJUX2EpFixEWHuNk3Qv2l5tZx5SuJpe/EhAvwWHpQICtnT/EARbgG
AReRCvMswLGRL6Y1n2xG5P02WhbB8NmTIQ3qo+cNfwV+Hj9Uao02tFL/nYTVzzysYTRo0u9h7n6W
YCadymwPbdd9izzzuaTxE3SVS0sZAUCrPMeNc1cZxrtcohTO1h+tFxhJvmgcSGKTbVnlASJetUSD
kfHKSKV+UIWfqla+ho1/H8f6mx+21Sb1zWOrh3dV76PUpf7ZahVNY/6ld7vXtg6+6p785rkIsdpS
3Vpdk2zUwfzbkqjyZcVrq5nfSwWxYEd8G9sMTK5yH9vVJ6Chh57dVjoaq42N6iIRGV2K/EnNRnRi
7cTeVgOqj6I7mlX8hTlLhKgd3qToU6uNMNgqT4SU94rmvYRj+2nSrnS84FeZMOGBcOOr7aZfR7D2
A0yVeh/SBYlSYxfniLe5zo5Jzy+TeXvw7nJDf6tqdz+ayrDxvfgJresnmBOeWzvR6YzmOa31uN1E
nui2IIEeO8s8xGa0Dx3rRzY0Jx8RvSGQO6NgxGUsf6SjdUxK7Z5Z4Ve99NF3AIfkxY9sJ4raYamh
hdjvu8Dfq2MsN6pi/rbN5KHOyp+NYu5jhg9scMVZa75Z2hjsdL95Rqz4wa6NQzmQ5hUhzDgug/NC
5MdajPpGpOYWvsxP09qEVx+dsN47TnZXg+5Xs3qfdq3PsBHiaaWBrHfao0eY0uZHYD68VxXD27RN
dJSK960JunNSN78AhWqbQbTapiryIdzkxqDsmSBOd6M2qZ2V0L3obRHuuzK1D70dGndpyePtxhrK
y6r8P5Rd127kOJT9IgGksl4VKpernMOL0MmiqESRivz6PerFLtplw4UBBphB99gUKYq84YQl98Zh
jjQBDmjKeIFClEogRwOPzdRIX6txqboBqBI6zWye7XQgf8pZG03oVZYV0arNY54aUGKctFZwZTfy
bT2rOQREwh5CKJD2U6hVTg7QbWNoBo0iRJWyDluIJEUMvqSwg5BvOg/8m3xOWRVaDnw+C2cBMABg
BaPRyjxk+ZDN8dyW6tgg7rwjSleJURpTCGo9ebAcbq0AD36p0RU0bb2HPOeTW3jbxU1zmMka5hPr
jOknxxWbtC5PHa2Po8k2fcXWpoCdpKT7KfdWHLdOLsdTmoMKyqedKMCcTYPsxZyMqNQ0XjYDU+5Z
tubBs9SfNpuOrPNPudU9TpV3ynG1ZPN4zOCAUMztrlH81/Juu57GGWLEwVRPdT38YE1xbktz3UJf
MlSe/l3gpJ59ApvgKmgiCHPjDMnsJmzbXISqMTiCmmFN/eLEZ3fvj3Cn72zzNodWTG+jce1NiLNt
iWTbdeFhG7Af2cQA2wj+oJ9JQ4tAY8gZUPeA/fzkw65J0J1PDWgN0Lea6Kc57fFRwRvayft1npt7
uLnB+pDGZm2fR0biziMPzIJhF4B6zmydZrt47Bp6E/QFtjUc7ojyaticz6+01WUoM3HsTfbklv7N
mEFYzCLVAT5WR8j6vPuBRqum2KD5OYRTZ+5sj7+kTB/stPsF4f4CijAsga7gOV2MwlzeJJPp7kqj
O5vwj0zdek29fBExYQcIRkCeFQ+YtXBJ7Okb2OCbsSSbIJNvI3dWumkSq4IDtOFxwGNm4j6gSgt0
E4Vt0vATvo9kpSo3Aqd637fumwP3Po9VLViy4yObeVzM/nbZEFYvV6OQvwpsEthiPzBKb0nRP7Oa
bnkHakPhvitvvCnT4Ckzs5sea1HB5T6rqztRTXlk1mkTdWSswh7tXLv0jxMANSlzx8hN9dZLh32V
m39/phfjllnuA0wsNhahd+iboMSvvFNqeVsTbzGSA0A6KhujgcG/3O5TL8HGSyy7XOnB2Je2PtkG
W2cCcKKqB+ActhBuuqmHMsNBlT37CHqWZZOjB0f7WW9BVStDCx8IhCBfBgM2wi7HZz7UICgHit32
ym7DvHNg+4v0OoIp5RjWBLUQC0aFjgW48fc38Rc3PiyFCNIO1A1AO70IcbuuyX2bS/8E1PjeKuo3
z+gTIEavlEC/HAY9eBfGIWCTXaLwKEMppFa+d0LpobWA+wqB8vp+Jl+ESRaK5f83RHDRHfYIR+cB
9aUTpB2ixhAH5pKtXfsbwq/B+f5yxj72bLFaSLyxcn8BBhfRS1PIlA9Nj42CLf+7LSs01g3uwP7T
dqNhqtG+tVUO7xYY/ZikHsAWLqatUzjFa9GAgEm7GhpMvcSFLBt4PKCFoH+bVtrcl6kqfleogu1n
KBBviIuCEQPv+tjB63Ldz6zZQ/oriKd2yDeQZS3OWQrFWEkLYLjgxrcWtWivJA1faPp8yIMuG++N
XWF2hGdn+BB3pznLux38laoVkbZ4Q09BohMM8ZaABf16bFy19kyjiczZmH76LvSMXL/pV7Kgas88
uDZ//96/2Fr/JmmXTXov99piassMhUqYvPa3pn42qyvF5i/HQAsXmCKk5p/UaignAv1Gzzh5Xokm
pFu+qdbYBvY1Ws7nfBulFnS9F+oYKJmXWaAP825ojWh9AmgPVtx2ncY5VGNDHXRocVooe9h+d80+
gH4ufqCPZkIQCg1/kLgu2zGOB+QPMypw8xSbYf5eRpbHnyuZ/p66jq/R0RCR5BAjLobBjgquRVjj
WgyzhvFYuIETMj46saXcLgSTqY7ywfT2aB23q0aSK6/7i8QBZCIElsjIAfa6fFjLgCx/mjtgIjRw
IsYpHxRXqqhfvQRoWGFNUAoC7P/iSMxyWJRCBfnvWdWFyElQIcSle5W599VMFp4S+BVoDn2qLrhB
PhFILmdnzxr1zeBNzr4RqmqiOoBdF5BsSZ2mXihyu4B3IVAeI3wZA5gkVjDT3QXawg3qQ5P5+8/p
i9nbi1AjkDZkUU66ONoqWtIcNYLsLHz3nPtkbVlKR42dn4teJ1NuPv338egiOgKNdWjeXKLO5oz5
pBUMMPeWvQhC9pR3By7smAGZbdbjlVvii0UHo+X/h7tkQ1giGGUBA/ZzmTuQZRqcLNJ5fxV1vuTk
FxfE4v4C1AKIgxCGvFhFOVXAJXWYFZ+hEqpNfDbIRPMs33iQHwgJoiW5OBOk5YzqqYnWpDn++H5h
v5rpIoPrUXAzP6t18MnXVtug2L3ElkvT+Ho16atKHU6rhT2OPQPpmIvSRNXCA8p0Mu9ESEYTt/XH
OC9gSKP7vI/TxpvXvdWNR95Dn6Msi0drdpFmTMBrfD/XLzatt7QDF7XKL3TVR28inU5d44R65Qp+
KDt3QBpYSBK7tXFLZ6gofz/gpXMBqtFAKGFlcRChweNc9jhbeI5UWs70NFUoTAJsbSMXRRJTvBGL
PaOm+jsvnI2nvZXDSUREARPc7kD6FMLA1/qtX7xpiOo40FKDlvkiPvaxakOLvh5YXbIzdCF76AvC
87MvvfX3M/58BULSEICwpR+I8/cygsvHrLSFloAjjPY9b7L1wOgtKn1XDt8vhoGoKRob6BrhcYOL
uWSQUUAK7EL/pKDkhhZs2mbKsnepdv0/38/IXsqQHz9SFNNQffq7e81P7r5jX6QpFBud09RZVVxW
lgLhrEthZ9fro2VA+SAHJB1JtNmRG1KI4MdA1LSHr3i99VyJqF2hqwWDgwJZS0DflnZYHppkTDeU
oOhY4IRHdbD7w+2aHzXcoJIW+CwYI7aA7qSzvlEBbMmn2i/XkLwXsV/k1SYHoSBioD4d+pKgxON3
/JhLbqBRpfTKzb05yTJXvxdNyQEPz/mNZYr8gYogX8mBt9vvV+lzdICWGRB5yH+W7gi0Hz7uLsEb
Bv0pB5JKKduOyM6KaVXx+wEVD1UgFUOlznxd2tBU/nSsFXDFcdE+eLMXFe4G4NMQCQYUBa50wD7H
pODSLcZNKJajD/YJVDelRToOY4eGSdC8ej3kqFXA6DazynY/BQNwTRnU4hAS80MDg5Y/emoqVH9S
zzu01OpXeV/YW8heyZXivXkFQHm5ix0gWwBMgA4Y9MARRlys2ZhWZl3Y43SDnhFGQeOcQTZ/LdKO
Xnk9n0++hc4DaOEiybdIbn58O3VP4SpnVPTE0jZY9eVYH+e53+vMX2V+vu7bsfmv0L9FiQ3nwCIP
jM7u5WlTGbgO2hYW8aWw+s0Eo6TVNDXn73fdskAfPs1lkAW8AnQQbOkuC9Hca3I+EgF+esZ4aHhr
xz0G0NRSuXgDBgpWav89xseQ+EARU6I9slCkPq6k9oDIXLiE4NsFZujMwYQ83dpgm718P7dPrwzd
NGBrQYED3NcCT+HjQJ2syjrrB8jH8CIWhh83HQV22l6zjr+OOnOvhDz+57VErI1jCIE6fIouSQTZ
yMCNAxbrLAb7kXt3xYJKZMap9vGJQv+UXaspfLqPluMCXttLbR9M98sBpZpRIcsckD3AGo6VaMV6
atLmyk3x5SguBGsoFCGAQL3Y+cEIjTWYBvGz5cAclaQs9oqSJ9+/q09FhWUq/wyyPMQ/refO7J2q
Ho30LMc28meARFIUF6CP413LOr4cyYOwPF4TmOWXeJvOhaBlDW7HuSLGg2McRek9dM7eFleS+c9f
FhBD6Iwh0QPh6RPCGqjKTqaeNZ9b2Ue6Su9hFhc1UBOnqFR3gY/lZPdguV4J8796WwD2AC+10DCR
XVwsZDr0nHcQ5mtEFkv27F3Turo2wMWb6vvcTEsDA2TlCI89MB72wmnllTrW528Xq7cIPGPpgDu7
hCLUtBmLqcLWNs15BQGqGCbCUNzrt6hWXoW4fbUlHJxIC9CLQHzk4hbpJJGp4036PEuUZ4tqTTps
clBGcknj7/f5V6sHlBKafovpCTD/H19Pb7u2ED2G8io/7NL+J5vHa5pdn88hCgd3XI2gTgFqcZm5
DyA78rJIJ1zU1gZF9JXOeog+wchYgt03n1RzLUb4alZACsN1AGnB0sb/OCtwfyqz6Yzp7Fvte1l3
RWIHTRXLMjD3fVEae6RP3YmPWRWNgYEeBJ3h4w7OxaaBgvW6E7m/16zQV6KDy4XAEgAgBG4FDkfo
oVwutnY8qHqZZnsj/LGMIH9+h4fcoy277ctygtAsRPdztfpvb/jvoJBKA3YZnA7wMD+uhesaOV5P
3d7MEwiOkzeHfWNdUzn4cmaA7CMqg7Q0wpGPg5Da0FZpWOONJGpdKvRYJllvpxz0ri4TdzAxg322
NV8zlvnqTEOpBtAuxAyAul5c3cyeBkvJfD73FX0jAVqcjhVTGwWiimkAM7OuDCnqpGtJ+M/vl/Vy
xgg8cY+DpICcCPCdyxlXhj3OiMqwxQhIeV0xrKSdJojPz4SgnUcYf5xZfSVzuQwv/w4KOACISYgv
PzlA2H1T1nUwzmc6jM+M8WOvax5yQa4B5j4jOZbp/TPSMv1/7j9X+5KDgjqfHV97cWCP6e0E4uam
Q01wD3sistZTChexCW1rZkemgO7u9wv85VzxAaPwCv9tnL0fn0ANZEY3c57Pk263TmUfZ3eGZ7C6
Jt//xYtEEIRACTUbaHRclpEDrxVDxpQ+Qx2+DgfLeRQCLj4kfZ2Vb4faa0GvBmX/P8+O4s5fDoQF
eH9Z8K10RUfbgJpwDlrFAWDC9jbzArabO++a4skXHwkAtks6gP0KmNHFt4m250CHVMznYJ5c1JG9
c+/Y95aT/7ILK3L85tZw+S0bVPL9FL84hD+Mu9xy/2whSRhAFrKfz7oefktFN7AN4ldC3C9uSlAr
4c+NqHOJ3i82Se+6fYMmWYXowtMJcXGMu4vOnEFLFoqs11cO08tNiVILBFpRCAEmDh/I5VcvZFAb
A6KNo9GHA7AQOGP+K4p0GQINAJS5AaP/7JVKyto2M83yew668dqSXX8aAOe/8nVd7nqMglIWnAYg
SYHkx7rYFLmqdV6a6Xikan6rIAYAnUIjai2vjNxJ/lGsABi39P9jCnk56sW9XPgc7qyuPxzFOP7u
Z/PBmcm1L2v5Hf9mkH/HWOS/IGaOlsrlndC4ted1vjEeDWInZc/2tgd7PNR1iHdTkfrH95v88uNa
RgPnfJE4xDeGmtLHTe4ZA5ydezYcfYAlFNQz4SUYWnrZFmjgXpVU+2L/QZEuQBSxyGngc/44nBBE
5tRqFxHyoYnHeaIrkUISA7Vtvf1+ZpefL2a25OFI5IAEgNDfxVCtA+dC2xDDEZ+uf88NoHdUwc0r
5+DlB/x3FFRFce4iUkP88HFCjWnQJuvocFTEGk6SQQqhhf7O75ICTRSIgP/5flafLjb0XXBWIB9B
2wuB7yWytaayJHZRucdBsNOQpegHaHCxBZBDZuMFcTC1D/UMi3PI/k1hbrXTlUzi07riteHMgl+D
jaotLGo+zrifOM9x6JrHSQY4G40a0KvS4L+uzPOyxol5Ip6Hbjz0T5F2XXIo86CZedPlznEwYKZb
Zdn7qMHedYYdZEhXI8SQQ5dOQ5xV47YIYNPTGQCviQX58v2TfJovyrrIZFAqXwRwULL7ON8m6Jp+
KlN2Cub8CXCqWwkBmu+HgAcdfsmHjx6AQnyIQEuCaQV1i4vNKrs5I8BJdTc0pffAWW1zjloOuhEj
RFjAUASP5yYwRciJGxpOG9bGAv7hKVDFau8othjQGoCP9avZpSfaD7dZRhH7vFtcbQQ1f0hV8bAU
5qGpFcxxTbamtRWxDlFYETOnWKvGe9WK3k1cHu0Kfq7ucJPr9G6enxQTUdnMJ3PsHxmTv2xUct0B
L8WH8FFhrgxdhL0l7manuq/95qBImljC2ZD0oNwRFaIc+qi1jiDN5GSPEiJFbkvh+c5hYVPcUpnt
h/Rnl/JkSLsNhYxKjrkXropqyCO7hXPLTSeuIBef0ykajN/BlK9pw+bIB56pKhj0WdJfgNrHtsgS
B4Bnz69izjrgqpa+fkVCzWkIFf/lh119O6RZ5HVsK1M7rsi48WE6z9UTOKOI0+gBwc7zaNovhOcH
wx9RBqZhmTq3w9TvU9BKq/oppcbGkHIP569Ep4fSmX85nlslEEELU8dauy4EYfpXT8JplKlonJ8Q
LcXAIrCwHSqU0PPn2s/Wbj6vsKjhBGmnFou8mF0ZpPhDUnEX6G6HrGA1NHnCbWfTGiLm87MDBRxh
lpu0MSOW2Uh5uw0ZoEGDGVJbQI03uAcnMgZmcbQsgHWgXuPpN9sGBrTj9Lnr/gijBgaPQDyoXjnW
bzFYI6pDB2NqwVuan+v0bWwVBKcqA6hR9SC9dg8F3tjnIwrjKsqxDQnepkGLJFNdqEoZB6ABhPBw
3Od2tQWSzovwW3rm+jEHhGsRwU9NuYJ0zIZIKMG3kBVClfy26sUuq9JjVtJIO1NSVycsfNSnKjab
t6D1Vrojj2ZTKrTsvfdi1n5Y1q+tUCvdOrBjanBXOeYNOMBnqrlGBmr/ZpO7IjW/9/sJhFDhhHND
d9AwWM2zHZr+ELlKrg2ShY6aTp0/PGifb2E3th1TB6ZPziMr3RuU8M+Br++MzorEMCS+N0OEqX90
YD88tulL4ckXG3oXBL7LbKiwW4HPm2pYaQCO14nIMXREg27n5+09Tb1oMlmCV8KWYUcZD464IXm1
4p0Zuo3YN/0cG7K+abh6t8Xfn+C+WmXc3GRts3JKYDYKM+59rASZAI+UpvfWyywPgzrYDB16ll7a
hoZhheji3RSeCyvEso49XbxCPChCNrcpRnCd/XVJi409T07otfMKvJLf8P05SdM+eTNuEIcc3Kmj
cZnaRqJJtfIBL660Tmo0DP1sM1jtSfv1Q0q9AzfYjaDzpgZX2yMAYJgzdkVGI6n8iOI4mkv8DkWi
UbkgXVcAn6kH4Wt0lVmiclC78IPQgA9TZW17CWstdGZ6v41cUK3QcAiX1cKixpn46Rre1hfeoS8y
eKgAt4FtVbQDPkK2yz2VQKdsU9uQ3mLktpTTjdkzJ7KY+bJ89cQC8QJ4tqwHFLZ/c8w5QlV+5Pna
aSx3bQ9gOnZqugc2alMb7qry3aduGG6stn3sAQRHZ6xa2QOEs0opSEyk+eoCUszFnDQsjUTuRCxY
zjaUxPsebrhTK5ptIFQD+SiOPlnRd3HmuuuC9W0IBsDPpoZ7ldFvwCbZ9XwAMBHmo2YRe2Bka9Qc
TMM7ZKX0Qre00nia+I0bSKgdTZELY/W4KImfdEibgXmh5xQOrU6tAdMznR8A992SElaVVdfo0FYI
BOxA/Hbh4RWjQSl2ZG5fAGaCoRPOqUrxjdPwpMzaPe7j0CjlCqoJW1zoAMNUQCULuVWdEoBI1ggN
K3Go5LAFgqMIRyuHM2zQ/ihrhu+7MP5kRfAjhwY5rAN/5rqBJgh5bIV76sx5kwYNwDcLNJsb9nrM
RrtDLV/PD6D2IhVxoPCPV07ieXSKfUC0EQUGkJ+TN446VHXV7AfwwIHGZfjiJrdSIeDAbti5+Hg7
iDo8EEh4xaSpOU5LbH0cOp1YtR7rARHuj8r274H60TEzfP3C4SLOojmw/CL0lQaObYDl5XvTtOU+
N7v8ARbCatUDaxMSBVbTWHpC4+510GPFxpCJDgb+iHutTzpoCKw5zEH3BVHuAUOALGI58uBABOLB
q0kqIzWRKQN0jrRPdtly+KMZGt30gu3Gvuwe3UKNvxuo5lPohRXFDlFqClI3UvZU1wCuDhTQ27mR
GSx7dP8DYh3Ay9vWtLKGft6ztOvX1BmDbTtNRuh2rHgAYL7bDDMgvmE9Q1RWMhzdCnwjmRvvZALM
VpbUgNlLRtwMREp3vpsY8fdzbgXRoIi34QBUJ3pwbA1RuVbs2YRDcxRN+8y5Ke6aBIo/ZM0HqMD5
oKD9Qq6ZJ5NH1wE245g7Kz4Ve07tG3+uZJi38z2iPHT3GzDwymBczUrcTGZwHqGnhU9sJ1pzjyyf
h6iSxbNprztH3RSB+mN48HTzCZDrlJrvwu+fUJyDXZFp+gmhbCdd+6fOIeWhaPMsJ/+95mO83LlF
zdeEl1uXytt+UgKMCtBqWgB5fTdOa/sHKNLrPAjujSxbTSmXoWGaEzb9YIWtqBOACram7BLWwVFb
NH4C79CfnYWCNuP9qw04OP5fdwrnUZ/AavbDtg/u8pzBga6Qb/AyTAhpTg20JMPGGrMYlUczBCWs
DiHkd+pYvtZaGyHp+VMRALyMu3IeRpQdYfzMCN1WbNqPJl4ZfOs9BhHqehBnzHYzAgVumOqc6fSR
etrdKyOw4L0NVGXWGHA8TR9kD/JmjiZWQtGUianwEae1ke3WyVyLldELjkOZGIfAEFE30UObm7ds
hskkDhfcCcmU2RETCECXex6ipVGtZdK1MqmQsFViguVIA/HAyl7zjm64aBNQfdZqbFbamstYZBZ2
7BjzEnMp6nOdWmHXtGvoLD1auoJx4AQoAD5XwD7nMXgOspPMUE/PRzysgtEgavrh8ht1JV8kcQ/F
kK7BGk6auUKk46y9IF0tf44EcwldqnnYDlkXFdmraPsIWogJhRuUDR+jwvaXCE3nDSCW4NagPwtn
2+Etd/Vqeb2Nn4ZZqzaD34Cg+CczyX528i1wCUswpnAbGX29Vt20HghkfbvsOEjonOPmanSOXzXW
Z0l0IrgVTYa/BuulgQesfNaeExbmn0qwjapgpO2aEH0Pxpeyl++w0oOIF//j1fSxsoYznm+J60fT
iB3hhVn3bOD/qAJAwjPgjXHNNdQGeG6MA+t2aNPNEo3U/R8SZFER1FHt0igQuFNZAGNnZO6EtD+R
IOyEF9wOQ7qyjCeEBHHdNglan0/mjPuONu92s7Q0svMSFOWG3oMJZPnd1hzfwBkooonAQFFC+AXn
IxSAgafzVrCDhPnVFApATmAX1cUezQHzLUAbqtJ9a8PRKHPf69pJPA21MvwG4UFdETSQkKknPtkr
OmSr3s13wAMel5dQqO5BluPe99XPdpavKqs3qjaPY/NQdkEW1ipYy27Yl46/D6SFTOiwhPnC4D8L
4uahBcBG2GaiCCXSBNzQ9rrFpYxWDXglfaI8KwlGZzOJ/t4ZnBhrnQbV1qHjenL0venIkxHUOws+
EsuiTwHgoHQIs7ROlLoVDKHF6MLhFAQX0qABI+NqDgCg0f79BD6UnnGD9dkfmOXOEdemFQZQyQFA
5+SieWzi+M49O5pGhmCChWPXbcseap2OaGAZAsHo0a/W3qjj3HDCEs4zmQanfaSRkxrREhKBywe/
vB80ddeega3Jj75IY+aDz5J6d0S28DTOEobeV+MO71ApXTVGmoD9CoTlhLivq2/L7NVv+NrAnkFt
cE/odLOkfhmiKJjegMYgmpBjF7mWuUHUDqHTmwZX0ZJldll3IrPc1WRelQULy7bbLVkoBE7XUwvN
t2w6BU2RLEfrothj4xxukHzUZrGCl+5NV5ebcjAfGjrdMmiThqOeTrNr/P4+fTYvijCQ7ABUBV0p
FEZAX//Ul/IMx3S1qK37GXLqCIeb/GdAQSpG1mG0JMQLbV8mgigTUpFArrfjudBOtUkdezoZwnKx
zibwUYhq1EE6Y7GudFqB8AW39q1srfwAUYfiOLi5PPGshfFR3rENQL4msr4+tyJpN/S2qJSx/n5i
n+cFZi1dejSozcH14KL0wGy7cqpMkAdPje12psYP30GaiKLxwKLBMht1pdaxlBkuyhCWucAGPGqi
nnVZhhjz0bRUbTHcWzVufr/76Votv+vAwfJC1kgJVHdZruwWR2nvmST+fr6fSp9LwRNYFpQiCTpd
l/M123yCzYIxHL2Z/fBm/pCR7g/4dEMYjOVNV87qSvXuYr74FuHrAIFKgP5RyENs8bG2g8aNBXuF
sXjI52Zd4GQauvk8kF2v+lubTOvKfB/8l+8n+XlMGC3j/l/+Abblsp5kZDWdjbLz74mXRkT+8hvw
meAzBUkaHK0r0aKaMhpXwOeXqDPM9OOoS7ntn2ZGIdyadIhy79sCMSzQf704Vc1G1E8WxFS99KZF
ksveB7tCWu2sHFA7c/OhHacrr/iyfvnpQayPD1J5cmRFKv37YkRFKUM4s7NkHZn2nTOoHRyVjADm
8P3r94t+UXdeTghU11wfJHVAiT4Jauo8a7mTulAacyYkdGCsp7vBL7I/hU3Hh+/H+vzVmgDZmpCI
wpGJ7sSyAf5ZattEEkpUQO7NzALPDKCMcAo4iDauX0S+ABP0+/Gs/yXZ//PdYnrYyShSmsAtEaAh
Lqr4xBk6e0R38F7Kdqs90O5ABgbXH3lwAeaxLOIWATUgneLZ7ctni/BNWrS7QAFRZTh8tdjELn+w
eCj5GZoqRb8bG6Cs6vS304DrGQTbosvWJEOKLvS4NYS37ig9GMLdB1WzozBXMBq4bnnjrmRmEYKV
BYVU9ppZwWn5CzpBkTlAX3t2khQ0XuRIN4GTv6O4+TfPZy5bCUUjlhr1y+znB0ARt+AYJJlGxuAt
tcFFDG6OauOn24uHfMp5BPn3ZCQQt3elPtrCj9vGeqg6eJV3M7+1ChFX9JVUv+YCt+s4HAgX2zwn
JISOT8zg/muwd1+LQ2NYqxyr5blt7OCn2SRDPQV3bu+uA1FsUpGv0gKL6FcJ0P2x8mRkWm+q1Edm
dQnXZFdWPzKUK8C/S8T0StFKcQsEYuDMBWLY5Q2LUFXYEvruZB0qUcGGdnpbF/luJPZ9gyMgz+nG
yuSTWZmJEj+q1HgARHLTDXM0+x4gO+qhtOp9B64+KLnVqYGEXIfn8PRjVhggVmdHKhyUBqqVYlZo
ZU+6RPQE52UQX3a52YCj2Q+oQ5Ib0d3rQkWoOcdd5mRrAzEwPjzJ5FGaTayV2R5IjfeFp6fQ81PS
CCcELHj6gIzZClpA6d6RO0sbyHJcNoWoHYDD+pDVfujQLKxQswSJU0dWaQfRsthAGQ0BYslgRvK2
/EE92/uJiQQnj/LEyoRwW8wDIzIRWqT5cOL5EKdERn5rR7gSugix7G4cZvTu5RE0l32A/EjB2KiY
3Dcg7HcW/QXry6iCH/1AvQTQnBVA0CvSIFdRPLRNlYytcSPmEiRLDs5vIPduYe5c1T12k3xcVORC
s0KRh9cudN19E8a4SDtafBKjQ+I6CKK06dcoiIGOjR1OTdj2Bmo4m/PdskpelcE+Jnie+hQRx6+y
GVa1yH7ZeQmurxpeOiqS2rch5wsFRT/dzhIJoSD5u4GCRTwORr6ZW+GdAQlWt1Vm9yiGeb48gkj9
PGoFStKytCgLJmMRbBpd78yxePSt0T4PpWwPigfBCimgwOO2PzunhlgTgHm7vm/SnaOc4Zl19nSQ
OXw5hzElT0MWVGlYpGQu7i0CxFmj/fTOMGw/Hl1QQO1BOAnqV3wN2q6V9G4qV33AUW5H+Te0c2K8
FCWMNrPSHJImt6yEjXIGDFBCrM0uDXJXTv0UA+HfrA0XoGaE6Z13JDMwhGt0UWGBzbF5WOxM3vDg
Kp/HFQd7MbYJ917qwUNxWdYTeEx2XT26o0a5JydYA2HpYEucqY1zoLEOvtfgpTdlCoXNHpCQ+xQ6
TY/SNVHEzoUq9nMBZUVX2JsWOXo4zOk9lFpCLYZELb0lCUPkvpJoJTjQ0O9Su4vansJSMOD3ZpDt
MpbdtG1bJsLjvzxTNBvukt/OXD3bRrWuRbEzBaSOCzMxeqT1mdmh1O3Yzd865iS9u54Wrw1kq7RV
OVHemc8+/FAP+OixAWHMaoFYEXuNCdsREGzSA4xxV25KNk56U2cWasIkHAG3Uv2Di4BPDvPKAf0Y
Sqbh8gMUkgYBveOT+8OjJXDiByCPY/yrdOw8REBBOgX10ZWDvyz76twOCpSPXTbe1UYAmYDhRWh+
Qt0bZfc/RW+t8ZfErk9d0aH2ADeAzAhtLDpM7WpUkFqKV589ycGBxvYYo04egxK+aqdXS+6o4Z0M
LhMMlwl7RyYa4z/Z3P/qm+mP2Vg5VBv+h6TzWI4UadfwFRGBN1tMWbmSlzZESz2NTSAhsVd/Hv6z
mFB0j1qqoiDzy9e6Dt2BGvb2ibQ7Wl3gNnLONBmtOas85Ln/RjNa6yx/Jy6b4yru7te6ljwcCMP7
J9rgfqeyMxnZPbBwI1bd4/4WoSyJ0HwWGgc4r/tFyhsxyLWLetLkbyW9J94XV2PUL7MSHJnf9PQ5
EA25ODhbjP5oZgspBW5P7qg80FuUOM2AYPZ+k/Zz3xQXZ8bSltN0FtlrbkWpkJyPmguvigmmWLu3
zB9OHjRRM5jEbNgEHnFFRGdOly7zWOYvhvG7DgPB7krG/qYzZ3nhONWxYeUHq95ODvcc/8S3yink
250KyoavOwq+/yQmtf6yiYYiYePLE/WZPxIDWTzzPamnV1Em1kMLFuFSCRb6DmBk7fGX1KL4nMt6
ls/aO/GPmqq+ayw3FJ4i+eXLtPsXTv6VhrGdqzP1zpEvppoPM7XQxvq8f2/NXcDvcUX3zv/MZHfm
T+Mgvk2L4yBhDM5y5QKPTf5akuOw/2ZIxagpv1spW4IGLt1m7680L/RHvmRzZsa8Fn0pv+T8UzF+
88Ua0mPdgDStjPwjIbKZCSuwGO9YlBO/zRJt6C9a5n/6e+NFF4R4ww/S0hLPkfvvyIf2ji/a1P80
UCY25UxPXW/kkrS2Ln2aepoGU685O353FKq4Fs7mx+ZiXrt0es+E8ccZbT80HXFHve/XUABfpdX0
ajBEGUT/hwt+ONRqWzTO2Z9aBirWms2KzRHZBDaJi146RUhLwsCMhIavIK4AYKjEFINBp9Ajt9q+
JnbiMAtYQQ0HXMUn7S4I0ntXOuuOM2zDcRHyURYZ59ZpGCO5CxzCpaTimDloMYkh8sxQso9HXpZf
Rrsyw6BeuQ7SYWDT6uo4mT2pgIOqtCusQ3OxtXVaQ0y4jYxq314wCSyqjSV+pSL2U5iBYrWRb2Kc
xQOePpSB3j8vhWa/uhuyAixcVljwd1E5DrcCr09Y2vWD7Qw/oij+NBBYkWmSZbKo6o8w1y80Hl6I
9I11S6Q6qb/mW93oYzwv8yNEf/NdBNWHj8kaoSqsQLsX4FrZ7EVdZbbHvEGi7k6knm4WKNSoueN5
xeNwpA0KmHdiVacjJD1UxSriXNTcf/XqpAmOK4o5HKc6iL4qo6yat1fZL19+Yb/6JFAAZBsIZ5mZ
spdqYZGn7OQbMv6vZjc/s1H8MG6k337QkdexWJZYE2PzfUL/es1sQqS6HQye08SWWQzwhNpH5dGT
0ribFte4haHJpv6zHYKvgS6CzzFNRejqGROlCwd2XFd1v8cf6aCG59aBEiEwZLCe0sVUV4yr5cXu
83e4fpAZrXsThTBjjT3lbh6CACZuR7V1wAu73Lyvfs6869RkAA5dlVuPpd/NV070NWEweolsVLfO
q6WN74be3QFtz5+BnQd/pDOWnDNLxz37APEnBK90d5jmfW6CAQ9myjJhOUQoLwidiJJxSg7cZZYN
GwwYyc1Gzr5sj/hCg7xXbMseMEFoO2OeAdFzuFk8Bxguo5TjkMumioWaikMzCUKRaCpCb6ayIiA1
0fRIZ19UxgJrpss3iRhLf87YpY+Ux+kHe1iIxSAEdYmJkejvyk179Zx6g2arpvw9KEvSjlAFs/Bs
zXvm9d1H5/fT/SQ3J+6lLv8bRbktiagtQmT8dGwqNlON1Lm8ZuKr/Lpo7gurHD+IwhrcyAz64pce
zvpESAy1O1v+Z57zf4b0/7YmhB84v/xIN+Eroq25A5CQtn/JwWFgtFyZsvU46X2xajjM8q37xka3
HGvSOH54PSJpJscLzYp90zRrPZKLxYYqFKKEptKLY72RTYeH3efspPRbkQ8NTGWpxtAbPBHS7cI+
VDrRZhTsTUT8/E5ZAV/CydI2odg6lThpBpsgPQXHEaxhMLFKpYGywlTJZ9KYi6u/4/zGevB9TY9N
aWOWF4QOEICg44XTjsvaH4SJCgLiBFr72OoToXnEskhd+08oO0LycZxVmxC8E0lThKuzMg5Q9pv3
eWK10wkNVoTh+pAu4wMdddcuL69T20ei3w55JZnfZRVNglQ1ZeX/BRIEd9zYAezj6Ffs+sT6OhPT
hatOpDlDEJJeqAuCNDvQZc6h4jpbpGGlRsA3Gd9uW/6kFoz/6JKFuXImzGbkEtPDLIOTautL6bRH
TOZvTTeC4ngPZkFYEDPpsdHah83PfyQ1zqGS5csSzFPYq+BnoGWibMT32JpHfn4BF2VvkS2njsVG
68wFca19l/vGJwYzqD0GV5g4SNWkdIyztm2vXet8lEF6zvgz1QyYBztguu298erEQi5C2ESMs+g2
z+2JfJdzA4lES8Ahk85bNcIU9m2nD+FKQniQsoY2/RSZ9Qy46gHsTsNP11t+aCj8LnL9Km2YiP19
Ms0fi6H6Labxbuyy85iVJCEsa3Ekg2i64+OA2XH8OVJz8OBaeRpqizrvLy7I2z9jvlB3KdsuPXlj
t362/vQPoxwcY2W3fwR7ZuhRRX11O+tAkOEeIaX1TKTcBBiHTYLYdaK1eo/BhuS/CV8niUVzWOn1
o8iqy+pakWaKCQIA844XmTk0Fgm9kTWj4tXW4sNxp+cN7jzMLEVVRQ9d+cObnhOR+sd2E6+TYZz9
ernzez8JSnEWjTzleKsifdDeMsFpcZITgTQpqbXk9DhbaFVONJX/rSr4wGA1TKGuuslJtEmsodK3
I1QzOlE8FFDawOX99CBnHp9SdofaX4zfcm3ykOiiSFXD353StNj9vGo96bKKe225UAP+oI3T0SW8
iaTNN32bjy3KDWvrb1g/XwuaNVUuX6dhSPKUvXbw/qVTd+8gvCDoNumCjnCM/n8qmkcL0b3tSAa6
7FSV2SOs9V2VtwyKI24q6JGue2h08VZY/d/NUeDw3YYear3D4nfON3G2W+/Stygj8pFDuQ5nBQOQ
SOVDg02nYQoeK6+N05wIX7P4RhK4EJZl0JsbGHoEEGwedBoPqcnojp1v/bEIAIiLdtMfN3xWh1r2
+ZkgUfj7DXqE1LJDtWUm+tClpqgMbUTadHm0zXD4hio+xkz8G9U8H9Nt9U6r2ZiJMWbVIZAdq1CT
qcTKfe1ciupQlaTprMt8gs5+tIW93g9pULI06AdLOpTdzsWKWI2ze967ieAVVbuMzSnIMiXG+jD0
4yek0msj/DFq1DJcsg47cteQQ0Gd2eDPz6nwg8idVX2ZtSG2l+6jqG3juWhH8y2XdJiXW2okM952
Uthg29TU36G7A3Xom+7k6nV3sAgwFf7AEZNh16471toqrmwnmZjcwTIP3uy/KpNtZ0OjJcoDxB7t
Cj2M/Sg5hEklIXyrh1mgZSgtUpOQjhhJl+0uE+OUu+YN8DcLh6UiygwGOTPkWa+9GGXitfQg0eRY
xm4gHqzcPbJ7dbA2q4qnxmsPWGPWyNVbdVg2JZPeIR7amC5lsx+X4fd3zoWQhiqeVvlb9PpX4LW3
XO27p2/fFd7yginj3BfpgOdkuPNEYYcsIJGfW0lDWmtduBe7cx+KfP3r1u0nMUtxZc1XMv4eiF35
bImgjhRFknJ/ZubeQsEyOi+2cg7LUL9raXf1lUnCwOj/mn3BvFBw9ejReggmK6EW7ZGitw9VZm9z
3v0bqTN5SxuyupqZBXAdWaRZBYnak1pS8Qx0PjwNOZqh4eqJp5bD3LEjWenJ8qrvFTavMuykKUnX
S9V8kVXPsFJax8DIOTG6/j05theGzrvALSRhSzcxp+zQzJVVBQk7PhR9+tMPOVGVxufaw3ktNVRL
5hwDXr/nZdcAMGlUWdji02MEuJf5jp8PM4UXKZNNcdO29lBY3et+zX189KXnHlIkSo4H3D457+0U
oDbUkO40Z2tsEsHDvOYauycijaJ82YQ8Qlb9bI2AES8IlfMFP2SLZ30NqZr9b+a37/8g07cBPdCL
LKz3jeyuzZtAJ/G4j2Y0rn3c8INxsx5NB6nmypVnlLtyWl6y+ducF06v6q7S3xfXPeFrrDoD0rqN
cg75ulWRB1iAtxbIm/LiTrb3GcpmerayUFsD6gDNe2NS19zoxtDOEcuslnehcOF1tJrnZdXOwNQP
uMZPhaeHvt1TY2i8FjXBARnDx34Lyn0CYn9FVfmwuPZZs5wzyYGhmY6R2obD/tmKdj35rFr+Cr3r
bCX6PNF8GP2YmKyhKZo7UW/HIm8fs9Z6kvp0GjU9agnNMGr9phYvWS3gvv2T2D8VXt8pWP1rScDk
WCwvzTA8rrB4x4n7Pe3yz8X+GRTpqwtNJMm80Xu1zsXJXRFd7Dk2o3bZ2p6aRQ3a1JTRmhm3TZuj
tRRJOUue8718Aqwbl+joHYVf/cEtB8vK2aXZGKuXTY9gArxEy5FMjbI+9Ev1VPCZjY35Upryl6Bd
ZD5a/0enmzA0tCpxm+7BIqYtGhf/CdUJMq/2Xmb/f2+tbdOGvjEnGpbotEuT1NvOSHuq2B3mV6dB
rULO3SmzYC9tZr22KqGpa0hnMjHL2Gg5lBprnWz0uZATF49gmC3jPiIS+Cgj7NbxZE18z2hevMm4
Hwv9pmlAuJOT+ogCumsvvN9CNdqRNK3QD279giI9WNaj65R3dMKfzKlKVlUdhqqhMEOPGN5fSQui
BBNOuvJ/RkOcujkwybvkXlobpGsoL1JOuGkkrCbOjelQ8lg1hTxKs7q13BNGABi9/FMZMudA0uVi
AscZv5Y2oZkwGrcPkfLdMFK8qywltl4eXVbtGZG45tl3KdfK82vWFLUkA7/GkWaSaeubMpwHZzO+
euixQSPIjFKcYn8tmw7HuxWRBQiY+stXp90cbs+iGUXkKy+P4BLmsbjWgh10KrLtCFcqzhXq+xhk
1blIY9Iiz9WGpDeR0KLlpMpD/0T/skU8gr0t442bqDC0GwGbUaUCYKiUmNHe1V+Djjc0+92rzY1P
+3w8sD3OIC27vCBtnIcUkbIkRltqAJWmd+z6+dQzP4tmLcJ1cmNNFQd7S/85mhVJd41n9S33+Tr1
Efa4SSn4OIr+gRMZUaHiziira+H7F4qfH4xaXUZNPBp1cJdPyxHI7KcIDPB0Tpa1/qeCiCH6lL6I
Zbkb6uLgSD/qeALnjuLP3D4OI/cSXRaow0ie9MCZD271Nw8QHOstdq6iujiC4U/Xq4Ybo8tBvet4
Ec25Qri6w1Cm9L4EvRyRcOqfLR9PrjOdsl4wgGhJuojHDbgulHXLzAK5VP2nZdNLOlbfxIuwzrek
M7K8ZP5Z1NWFVs6XwJ2vBD3PiUMtYcy2GbVLdkhtnrj9FZe2iJ0yiO3CeWqL+govedBoJBDIdxpr
fPBR3SnO6S7KtB7J0+zkJwCkaGjSLMx9AImgmP0DOXNZ4i1dDzjaNZE+NQyYJdMxoWVJYQb7inuy
FINQlj0C9B/nfjR3nmWJVp2ocqG/G+w3rW1DekFwjOi+Bt05gPy87zeizUK5lilE2XxfpeW5m9P7
sReJURb/UD691inNqYsdjyDrIaEv5Bm4z46Ux8A1DrQqnASRm102HYohR67thXZlHEdzOxv2Fge1
dyktluNBWPdFBde0rbticnupmvcWOiZXgJE62j7d6d5thi6kLBoCV3FpUdpOUjxngR4tufPVpUiu
KimSqS6YN1y0h7C+Q3VP66zPxdb+Wm4Z+5N58mfr3tpu66Beysq9BCogN179G6vtkxbdK8u3iYpf
PzRquzJk3i3ABPtt1lTan3Y2fvc3Ujg28oz5VzCGbUNP9zSawvyj8BdIZdYBD6quHM5L2ZwWTV44
48R0+tyYPcA+2i7JJTBBaeQHkNqT0BASVRVqnBEpzfS1Of2RPbKlcaONcxYzR2rEaap3VO1IvLEJ
ZCzfbtd+GwPXUlbY6/vmX9cv/3oJLqR9eQVMfy2th2XqDrkbsM1mTxhdIpR8h9xio8mqV8KWWrwM
xAcP2ssyNyc2mxNuUvQ+XraHQ82J7arvhV16VXSLUaGDMyRI/5vQ03oYsLFnc6T16jn0eS3LbL0Z
EzCV3Gn/VF0VS9W+hqSwuiSJgtCRHyvL7IhxAG1Std2LQLwPHUZ6DXdFOvMBcvFeRlmeBLTWPMgW
pHoGaC2e4GRR0AX2e6r1bMnmZXQUT5rzOrOpGnrx2/tGSQ9vMHMJ049NhxZ0u8xnpTH+pzvqJ5/M
ZA4vqmyifbV3l+pP1hvneZNb6GeAScquThMAQkxD5IvMrIJR0CCXfU7YPRpINAkiJ83IGrsLdfVI
8jf9Xbl2RDbKLdsbqnGE1FEw9iFxC1ex2jfZ7uYJTjZR0Nh3el7dBiJS93VqX029OQdjrfxbk7Of
26p86uq8Cpd+6aPFSnF0bHmZtGVbnYqhzkjThEkzB/u8TI0V1j3wtDYB75Z8wk6NZt0rRs6aSmkH
LjzDjV1Dj09zGcKKTlHrqgulR2+53hbRuk8UFVOSSYJQrMhiiulzlLEzDJ/7qpflyHyHKUumiTG4
yx1ONdwvM64oG8tlqIFhMGpgRBApWmr0ycDHjmI2dP31mDW9E9kj71PzxpbZqb7z+uoqWuswB9MX
1dRZ0rd4NEZpnXZpSCeBZLXuKuz8P2cqBKpg30jMvmaCw2PJVvU9NA3jLPFFg8lav1qLdW4Ltnun
s26a177pKtAT6fXnvEkftWyByzKLq+eySBqyALZJD63v859y302r6S7SmeNlZsQh3rbm9AoqFzld
c52W3AdRsnq2buQAmqbVsRLN1xwAQHTyFggk9zMJNaHuzy7Td50UwfZcOS20l/gnWuel8vsrx2Zo
wGr4LUyYWI7wZzuvHlGG31OOy3LfvFfEg2lZ+gAUe3VnNA32RqCf5Fi54UewRPu0bwhNR+OiQZk2
xLG9Cc5Mwhhf1y6Tr9KzkJgiKV27i8mWMwjn4q5QBXMdB5p9pk71Y8HHdyiY+FBazTkeFXdIX+22
+bK69Zm9eY5ocZARsneGgXoL7okybWAW54VPqHgN+sXBMVM8pa08E7twqZoR0c5aH/0KFm8y84e8
as/0lcULj2Jp+2Q5Tc/0oJ7ICTsC0GGsgJ5t7C9VzgkKk1PJkVqZe2oiGl90zukV98n9ZI6/1Hwm
+A0+jVJ8Isa7TzugOaRwU2wQLZ1MeWGGXla+2gjZjkulO5wE3TYP26BGr7YNxIuBI/9YunKexwm5
u71r6/VFfdVugzZ8m2MIgT/SLbjPx5PM8vYNSd94IcTi0ggJx9GP7QEh9LtmEpNs7CA87PJNp1OE
uwUlAstSn0CbPODbOg3oCZI6xRIw1kia6jTlyTOq8qRZkxdvNdFBk/QaUAJUnSPUVOu2/kdXFDIk
zL149MkNpGLIL3lLFmIwwPH0vB9ECXPy64duMppLbo9IT02weeBUC3Lhzm46No90YVk1h6clxQ1m
GfBGKRLPIZm2QcxhihS4RYG1Fce+Vku8QQp9BpmDS9qsxI0Tl3vAUmUfl9GH4XKXzf9PFdvkhq7X
lm9NkTM3G4QqcwTxrZhA0fKg2Ub3xZVvr5XhrheQTfiwHvNHGS4ct68mmqHECqr6WYIg4gPJ5Mvm
wUrkWGhPyh/6r1EvhlhLgXXSvk/fXEvrjxS6c6pIxXJadELo23zWj3VVL7dAb6xvgB2gymDiiQ+y
Ji7yPYt+TH+mDLlKryF/Kld1nhbNZhLtWxx8PvBJsMxGSNtk8VpyMzRQWmDTrFSeVoSbWUMQS5uD
oVlsj8xI83Wgs+fqT9aT31EHr5ve9tyaQ3fXGOVf8pNQuORFffOCTU8GGxCdFntsf/P03s8aAHTt
xiAw/8pWo0ku30ownNU7by7SxWzQy1cCxDUeoGA/xoqiZrkbLRU1bTEfMsOuEX+b69+2VO7J6urO
DkkzLPyk4Bm8+WDtl1K3suUFp7ZSDwC0VnpoMGlEs2YwVpfgUSMbbOwigGU/bv/BR4j7NjO2Fx/q
Fp/WMnIIW4bnYcu9f3XdKzx+3vAzb4RSYLbauoPtbcFjIdiR0TUM84gLR0cNaUZEJag6wVoiruuC
8Hjy8+Lq6nRDtemy/N37iIxDveVaHldBZp2lS7rcwQ7Wj9GySjhrf1PXzTQFcE7GIcrqK3HIuUkz
hjEXH8jkfa5W44apZo73izWD0u1OAz8tJLyElzVUL+jp2bFn2YWwLNpNqY2uTsZDAA/lTmenKbGg
cF+vr6mHCAyiQr2RvWknNjzPs5PBXZaBkc5R0xRu4lfDS83i6kZlvy2XAhXVTWjtGDmqcxAtO15B
9D11Co1Q5s/mdw0mh2yMB97Zi5VmNmXKU5329VXOznqdxunLadEukRqUjZHmpD0T6drK6qUAw+14
aFHweLuhClBSC5FbqTWpFs38aTdj+KlKh5yZKoPZkJ7evFXO9J/h5fYBushhHqnceFQB6vC8UChj
e0tNn9vS/252B2FC7vwBb46LPQqYXtdmyFSxhV2ZBZFoGUkmg4lCaAAY8+yJU2XW7aNm74kGU7a8
GSbER7jk1XKVeAa2sNaFe1Jp6rQRl9J7anUY4GlkGe2UKmLATdo+FBj1wUid6UZVga3FRbpZxNB5
1lIUT9xo2mlYbSPK7L57JlDfXq8zoEQQd0IUkDvkeP/T5mZ64qwGgMGQYTAPZvTM+Y3dRUMxWZ8Z
4peKUZnXYexOgKmBk67aTrPDrqrKswNEkZRWu/zqUg9o2UrfnQnNZ6KWoh8gjzSOF37mI7ug4XJ4
c0a6LRFzTQehBjxEZr+dR6mJQysxw+VE7Ca9HSg+F0UqeleJnwbPhns09cJKPKNfAB+HKmm9tDtD
fjOa2boeBzL1bsOAjnQdZusnNXHeMPCXZNRVBjliERvEYB9XV/hpRO8cfHXbEKAJho04tH3V/GF4
zyxz/BBqq6/uKOTNlnt1gu2Kdw3mF0FCnuYvupkOr9J2p2Q1gBDnlHittmS7fOY07bCqNHSmZ371
xdPJcV6Q7ho4cg+p4MAxq0ALoRn/NBgBWQQNFLGV/TxkVJosfo8ndAi6yOisnwFb8G1oFqkDhowD
Q4bGMEvNrPglxqaDO/HZ+MnorI8t4G4ky/WucPEF151yYYyw59YlvQs0mJZAAvNf5AZfVRD8IzIA
ArTC/uRmTXtfVZt9N1n9r+4r6lvccglru7yB8v8naNcmNGfMo37heEcb8IahdEtPLO7pI3qHXe5R
WLHW6dVV17bginUDyUy+dImOsAG+E4TTMzEqFz7BWUWfI8JKh+Dbhh98zhUh3A3a1pitID3MZaMO
jW+QYK01+hVWHlidhQolIxN2a28TaiEfRletSOpmaM9Zg68k4b2kJcVx0BJo2JRarfHP5X4CtWx/
F3UabmzaiBztDPfmstkDvTm807KT/8Y6fVu4i/wuPxjKfFkKpG6ulmgmGi2UXk5Z3btAML1tQI4O
18ye353BX4ldFXStIFdxzf7EHepdywY3rqHTrlNUMYjRB0hYLANU++5W/Cxj+WikCGZpXqaG+gVd
1c5n+A+evkimGh1m1i3vKgE2ZfbmHfEEzx4mFUeN7zD/r6VptaCuHMAb96qr8tPlAA0Fo8ekaj/N
XZnsf4HF8aHVzd98tu7yxk8cqjG8GSGf2P1IgHp5vV1VWT9YvfU++zxCUn2OajnxVMKR2+dpgvK0
m5YRl1jU3h33Akh1sRqKXDzmF0T53f9ewjgiBtiK+aI0up0guuVckznUPZdDgSh1dTG55xOkI6pQ
o/5/+bkcLBKItTvhvjFX/KiWHTjwnH/aODDyFqJMKh712UA5YTsvdGQEfN6lySRRNAnqIeg52LJd
i0PHwLO7Or8oPsMFt521BsQOFCeHYUIgdQKtfeKm+S5TQEiTulM0N1GpAcqp9dNq9PeNZBClbTec
pW+1nG+FbCCljcQopj+j3f8d6QDLhmU71gFdhRuRa728MOA0oTnqf1lkTsUingXtbrLc0BhSAznj
fN5V7blTHDQMOTNUXLEs1/3X6CPO7n3562CLFvJxkv0FVRuo8Jh9MuX8t+XtjV3VPo2L971/l7/p
8WgVdUzvBtIuK79hHoeWBa+omikhOSKaiIsmXyAJBqBXETxUTnMoN4ApmR7senrV7AX9tTFEooME
GeWF7UNjc8vflFR3S9A/kE7FSXNIP4iTujT4u3yNk4LP6gG832ZUegz9h2jUve15x0awv/rB9zJy
8vO9nwHcMbR7RhF/hpno2ovpr5euWd53NK+YOZJ1nK/kOjSnptcPLAjRMLSJ1nLCg3GwnTQNuVNv
ZJ5cjV59BA72sJyBsbIROVu5R+Hwdt4q9dj3qwrZ1syjR5XstmMf5FQ9kr6emIv86gPxgYDQbnOO
wl33XjpUCm129UnJ0Kly2wdnzHi8jcfMai5yf03DdiS/4KoQ+crAPQQVJP8u5R7q5H8wfeseppFk
DiFoNWrTD103XlAAfAbGqEVLZgGx5az0XerWB3CD4F7Z6DWmenyeq7ROpsb/yLCyxUBM796KDz6w
NfzgtvaIC0mGm7b95Fbx45lLf5pxWym11270sYUhZHP8x5kyL2QA5XRGyvudjzOm9ty8K00Xradb
F+HIk+703r+sY6BWIv0kqS5DmN0eqtaLZUpuu6nj5syt9G+NHOpk5PMJsvdEyPp7hq4uXKYVepOF
/N6ecnFc7K4+VbZq8J9Roajch9YJ7hD+BXPRR7I3x12RSBTrtaHfqem6ow6X4aYfRFHHG5B7xgJl
OP6B70wcdIUUpsZN08ejiePMxsy9PxzesMQm4RSh07NaEhiXoHG0sfzNLLpZaf20476Rm9AAxZn9
PEEkflxKsgWqF5xoPC7bYdWRzebWZb+9NcjcQjh3SyM5HAOOzipZq4GOK5hrz6HL6Gtl1S1bAxOh
BoFrXTeWZxyBexTACr5ZihkT6MZJEcM76kwffaprVNFqpi/AsQGZXCSitGhQkL6jVHwHWVz5xDTf
ifYrYcrsfhiMsNGt1wDSA31qdVZOfjW04K6ZcDIip5yJ7a6yjx7PoxOQwwniTL3VkfiN58UCW0Qs
woENoH75cMr0oFkKp+Jja1qP3uz8jLwZW7XQKiYhOOnH7CNW1wsG+948K3D3DJAez1fowNOqeTg3
gTrspkevBoRlreGtiUGyQ71nDBiZ35zxAO1iYiuXsT51R0e9L/5nTxFaahAMKPwD/rkwXZ24rtqf
tE5nDlnysAJvWeiQ9x/Iu6rQ7vtjD0OHQIrgwCfC4y5Gkdtx6+eX3BfnPe02IL5n9LQXjIoxONdV
54dU/nZe8ubFMcs7oT+yl0QocAtUpIP9xWtT7f3+4u1JI+ulTww3DfdrtxbbeeoeTdzKLd0ycjLi
0kUHvguyeu1LW3Ko6/Ig7eDbGsw3Jbo/6+A8oNzkYMsnx43BZeU37XfYLpdmK7E2SReW3WkHH2H6
iYzyinwhHntLT3F65M8bPPduzwT+p2Wwnb/0Nv3n6TREwWbWoIfRfklqMdbwmkMf+5STiXV5kdr2
NQrrZq3iOHOUR8kADNyPjyVyllZ3t5h+zSEaJu1+nREbuG/a6MZtuR4r37/rtS6xN57ZbdRPOTsU
bW9HD6UAzvL0TGz+s86+l67eiqJjBjlGV8xjMmvipEER+4OTyABxq6WHaDAyAhHKOKiGr5W7U2Lm
GYsqUVNwnw5MHlxxEqboxFqbw44JTI6I1oXdvunbP3ogK2rglrPg4VmW/+PsPJYjN9ol+kSIgDfb
9o7dTTb9BkEONfCm4IGnv6fm34jNCTJ0VwpJMywCKPtV5kl3pVJBYkm+5ax718Le5lo8oqZWGntd
lq74Tbqo2wyddxurLg6vaYFGHPcscBD+JsDehO+scQ8l8seM44lmTLu+z3c5FzJg3ZeKnax8ka00
85aIAuAZpTikoPTky146WE+HTgUs5LvR1hUszXIUB9hX+jBcxa2y4nC3pgOlAgmnPjh76Yeqq/BQ
cipmM7jnZHLs2L20tY4HwF01hrFJq/Sm5+ckAgwJbcvfS/63ISA9DJszxWwumA0Um+3JyOOtz/s1
wmRejBPVyHjBf7Z8b8m1PPVkdSFfu87L9KKAaxfM0EN5F6jO2c4FxD/8G8Q3grAyk1PKfIcA4ibW
421Lh4p4AEVN7wKXi6mEmTzmJ/FaM0TeBLStmh78gzE920p247Ch6/lUU/hRxtNSvgf5pj0l3Wnm
HVVpEtcnmVzH7qThAhd1L9PdSLU+urMNsVYowtr8pqBCd2MbLtHMYaRN/mkhKOWIEJLEenR4wZze
uIBmCx/Ch/CirbQgyJ2XbFv+XIfbKlXgjMdhxEViNTdRWrFdO2S4ErIMHZxOHYCCB9vdJPswhuIN
TCfi7mnDVh6CDQqu8DdQEOnr99N8lzQ9TmjWeLc4Av1W+vAt6cMtNhWEEc/CcZfyD0t3csOfCiKS
DPmeog9OKVOSnQeS1xQ5wbLn83KgX/qMLI1DWRM2SzWJzp42cf2FiA9jF2YgNBgmc280s9ByB2lJ
nZz621GkiPp15vbMITGgrDLE53wSsw/BeYR7joo7J2kyGE9M22a0U3x2/H4dbqeovC8jjPFloeyr
SX8CFbN0mNjVZtwgSqRUqB7SPOp4fbBxeBiGeXpApAGEFbrobBJIc6a2x/oBE6OdwofESM9dhE5X
oVbTW9pZ4RFIhv8NkGQdx8EubYKR01IybmNc9gWFi2VMtWQ+ZsahGKwLF0GbAB+iPsb5sbWKBwGe
ZVYN/Quxj37JPOjeCgRoma282WV1KzofUSW3iAGv2OHpAMDABujMLQnXXNqX5tpII3fWtMGtMeEu
q6KlgTcsrro1O0ZYLVyodXn27DvCnIVKf5d0+a3VB0cCzycqYwkkpbx+8px21pZsuzy9X/rYduaq
FXGhxl5u0xX14+RNzxlWkJa4J3YF+k3XFy+wXOclB8NSn56iIAcC6XJ5Y9fF+GLF9aV0UCriDqXq
2FT7zilPjq+sm0F/4PC8NPxxz96Fu5bqg6g/AAwRdjYuSk6Z1e91dimooz68INnYpng2I/PIPv9c
NRyqRYilIwkegilZxIpx8vJmCyl8zYZzacJR6qV0JE+4YBowT7u+OMq9SxCgV624BUaBzTHKqesV
lbrqVOHX4O79oxvTRyIobxo9OsEQXGl2cJ8q7baPkN5kPsArInVvJAZJckDMkhWiZ9Z223ZVtppY
OV5FudBkCMjY7oPKYOJKZyuLiAo/Lhtbkn3acds0fY6XLi0Xjd2vJZ2sT5itY4BVsGcsbrap88wS
pRazOCVkse+R4EAEerZylnKTMmSD+7FHhtTZKK/z4B5A2UXPe8S6CWy4lqS4NechMYcUCx7IdA9R
SeUnF+olxfvn9i0j3S4ot6St1JX488JLtqHlPOGu3AdNBqhmvC0HDpuWPFu33P5T7NVcpDZobQiq
PDnTcGiicu4oxGEmHmoCvbGZ5/xKzIqoIWwVjgGxpB7ZqdEyqvKbUlU3teVwJtNuOP+sUlVp0Ea1
Z8MEzcaN9aHN9HOpdOcSBIU6eVQzjU0WWwsduO3M6cQC1sHKDNWtMkhAFQWt1F1ym75W4FmyjSBA
DEqLLETH2W2DnFqzCbZwWHY8Zk/Z1SIn3eQgYJhNW5hC/NJJuSy18LczqTNhP3h18ZTUGruvbpc1
yaOZVA8FRB2uk1ZDktyE0bAv4SMR+gmBxWe/CBqKeJdZQyguB5xHLnEPY4t/omIbqJn6tucL5R73
cbL+6XA0L6CiZV69bu0SDXPGPEU3QGk/U7380sf2B3m2C0XtozmF+m2IZtwuk3UeWxvPVopVqMOC
MrGr6ORLNrV+iGJk4d+bmr+45Nnv61TqDEel9kXs92cTtRb0tuhCb7zEITbCVSN+BSEK1am+yKcK
fVSAVfn/aNNWHVAS/4MfXBm3BbcsIT6X/jIgXBszOn2ABT5+aSN7n4XMDZh/pvYH97Z2BbrEuy2j
QtCSy8AVVFJX3u2h76T2emovWbzztDthPfO8lLSRbpm/hypc8a9EqJSL1qeW/Pj9a/7qVZeNcytn
QnuwYC58fs0u3Kg0yIz2MljBxcRpEienPrfu23hcft+SyU/6bFGHkqqS1kfek2QQX7WUmrUbWl7T
XtiCNGdOCMTwNvUPmIOvvQaMJtxvKDa2an2hAtdJbwUW5csLtjwtZ1eNYVDa+WrGLuF/pSNQCf+U
4fWVLWAZROHZtg6sw9Wsqw/ohwm3+X1XXXLS4hdGgTqeEytKxtqYfuos8i1dvUULMiJ9xXBcFwDr
5+/VKGGbOY7/5wEtwpkpPDyM/oaUa93e8qSNAqhRNZl1tmVnzqpy/OE3+MvDfvoFZIf6F9wgRhXe
1WHEMMRNhPGsvCR2cukb/uX7/vKXT/mpoSs0h4EeYsCQVclhgWxxPcVgJ0kkzlC1lO2NGpvLgn3o
941+pVO4Ft1G1VRD18leMK56aVbpeTo1SnVJOJbOWgsxJ+YJJcwACakHEptzbNkN/znBOPx92399
YJP4AbLZJAfl6oEdFY6a5fLAobdGpUb5oj83ZUL8+gF9yHHgXy0E9/+PRklV0YCfmHSoq+f12giv
SPG/RuMu3Ppt+pqjVdQ7pC8GGrPoVcvrH5Jcvk46TLCaBt8Xejdj5+pJc0q4TpmK6V7XrfB9NDQc
mWrfb7sit5WZJZzih1f7lwYN8PieATFckxGRnzut7U1pHOqddS+4Xgia4RHgFeAOjuD+4/fv8+ss
B/PjXy1dDY/CDoZa2L11H3aF2MQiOyqxlv0Qw/GXJYNV0SC5kMKmadp/ks/+NQipKk4quo7xHiMb
e8g7Nbf2mRqthOXGSJ3UecSzJeO8tIlgJXDsCdf+/PsH/ToPOADedZ3VktQVJIOfX2lguFlvDSHl
Y3XFxytmSXISExvF75v5+uVcD3qjyzdTXYv59XMz7oDp0RaivNfAxeFL9RCt3vnG2JMx2/7wSFdI
eRZiYjgYAjKIGf7RNfzIHzUWfyoc9xhkXdzvfis2eBs5078acUrtJFl+/3BfR7xskHA9HXuHDKv4
/HCCy3mYNWF1j/7EdUuEia/ImGc9UkA3OJqYzoti832TX/snTXqswuxxTDLxrkZCZhatD0uiutfD
jyAunpCK/5SW87UJj50b8CcqfA5IrqsmxJDZyFdAtJRO+uFLwKQ+3v3XpyB+hjkakZDrsO5ejTLT
mPK6Mktxrw0omymDBOsGTer3jXzt4Z8bkd3lX4OsGTtTFXYm7sshP0x2bK46M8UspjuX7xv62wtD
jMGNhirzNPSrbkBGGMfWhIb6OExZ3yIyk4b+4/tGvjyNp9sgkOBZwSYCsHE1kIiZKA0YkemDmtUf
2PFwMLiDilU4uf+vDeG8szQmJg/gkHbdw0RTI4Z08+rBE/VamdRdFU9PFJS/b+XLvOCxaHmQkFyN
PCbzOsfC1qZU69peQ+6qXBRzx83PqrDt2WT9gGb/+t4+N3TVC0ooDIPejdr92P1R2yRvBWWJhlTp
H2Y6+YM+7ew8i2fRsYUaGsed66jy3HR8ozVLaK3u0+gbFxkE2ScrHc08OleuPP7zC/zUnP65d8eG
HUxdCY+zwEMZ4mlf9lFsLPUp5YJHdX/KOfky1cmnQ6/qsuLT06+T9fzBJg7RD8uHso6hDdTHAGNM
1xhL4Bzl9ND5LCBABL9/xq/rJK1yxjfoI7ZNGeWq0+c1pFOnqfIHU0J8nKfI/x2IgReaPgB2mSlN
/q6UA8yp353zFHAN+X37zl86j8u4Mz1WSE4/jvH5JRcQ2EetcvIHkdY4eYE0YOemRN5w6WQsNWn4
0pRw7qfRXan6nO4/GiUq5qbTQXAxXa63MIWUQdmznwcJDMB0pXugJsKayzzQu5o9fCi4oADCZ7O6
t6dtlPWAQRoTI25ARTbHCWKXKZfknfORqB9K/1jh/5D+ykEdD73er3WAKYh9qJiG0G87+1njFt5B
LDbXgoAbnALPe77HliorDZyJGz34XevjhcH3CydSYtob6R6SiCQp3pY3f3FKHZjSn5LWO981XmR4
zyzFZBdE9dLnlpoLIrgQja+9JKLFq1Ib6Rpx5iteLCrB5S9R+rcjdI088f/jcJbJnywYrsMcJaun
8ov9a1IfTJBP2ZQ4F7smclFUWDAR8EDNlQLp77/+l2mdCZ2JkKwdtvMGe8LPTVW6HyuBTrk2TILm
4Dk5YONUt37YC/6tFZvVnIgMGPZf9mFRgUrOatz4oezi/MYfFXz6Sf77+0eRK9DnucnWTJMtmP4H
sOlerVBER6LDKhrxEDnGU0WF36hglNfU5MydVRUv37emf50KCUTS2YfprqpDZ7x6c70mKk+FoPIg
O1NuuZsYLGL8Xg6U46TqyXMWZYJKqmCGxKLHFV5IXV49dXBlLBRpgGC4SvB85xgguGULyY3JI4LL
GfpqSvksFVYPAmT1/a/9dbDzWxtc2JgOA55Z7vP3Fsbg4Tmui4fRScxtNVryZjVO1ukIl+v7pr6u
fg4NMbnpaAA4P13Pa/qEk7iyvYtaBrgNm1e1d5CXc2GRoq/4722RGG6zndMJ4XKv2kKqpeSRN3qX
1rdmZRae6ng6GLixBkv8sCZ9/e5gONkMQ8W0NVme/vwGdVOrMHSb3qWH14HtDkga+KhK4qwA+CmA
+P7zo1FJYaNCwAynwusRCo0/4Oqs8S9R2x2b0JqhgFtOVruwzeT9+6a+dg7akfshsmQkGPLq0Ypk
Ci2O39bFqhAZi6w5wS45GTDFf9hG/K0hR6Nw6kperGdfLTkeBC9nFLpxQZs5wR5MTp6uXrB3/FSf
0eSv/HlScKkbOKZpcpqgF149kqYnlZKUlnHhe+4y1PJ8q7JSFpjj9wEAHk+pgZY0H2gEMVH9VKn5
y3P+r2rJQYaC2JchEHRGnueGe7FxQRMJwU2NUuGaQx34U9HtevaTawbdhLta2VG+PCj42ZxakW8z
AsY1OBHZJxuuDdgkJab5w57l+rn+NMbZhuoemyVWjs9jIK1HG5IrjU1T8qvTt6laH7o+WP+37vhn
GbQ8GeDk2Aae98+t1JXjZGUegspTfO6/lZNfuPNKM37qjVerEzV8EqrI4fI4Sumqc826NUedOIxs
ss+jU4JPbCtKFeE/3z/Ldc3uSyNXW9ks9wbbB0dwCxYbHYh/2ybwQTGFmLgRsZp9IDxepnW67yv/
h3rzX57P5PlceWrje13P+SUX0zhDtOkcklqUdseC7fr3T3fVH+TD/buFPw//rw1Ljzc55hw0nW1u
uX3QW1pnrNqf0oH/+hzkbMPQt5hmr1dcM+5igfouPiPr51JK58YOYuf3T/KXNjjhkv7GodChcnXV
5wht0pW66YczyDLtpsCge9YybPDft3K1NMr3xZ0xYdDymIGX6WoVjpvSDyOYjGeIS+oqi6NF0rti
UcblEUfS7feNXR8wZGvU+2QpjgmXrMOrjVHpKWNi4Es45QkeOuve9LJnNAQrx2hPpinV8aWzxZl3
Y6MliQMLQqqx+P53+EsHAVTDSPZ0+WavJwwz6IsqxLBxwknKxdjkP6t9e6jan+6p/tIORUfWKNZn
SQa/elS1SUYDdrhz6tMSaVarj2s4I9CITLf/b7OTfKsOBXjObgTW69b1sclAOYPsqbRO5tS6H7qS
9HcN2FJJ0xh+6C5/eSrSfnVqjJSjKVp9WcTaIOVCtT9DfBnnESEnfqC+uhxufvhMf5mlJJleTrm8
PkLtrlpybCcSvkvHtG0u1lOL/CSuqEW4g/PSTebatIaL3ivktLQ/3Wt+HXk0zULNyc1SedKrTzeW
VcFliuedx9TbVHG01IqH7zuhHFX/2gvwxWiBegIBdhT/vlyBuZzfRwpP3rk0YLZZHVp/Ac04QR60
8oxzzsEXYcb3bX4d6bTJm/QcXqlDN/m8hmUR4YB2k/vnESRHl7922psCLUiqQP9zQ7bJpo2NPUuv
Y8jX+68pOGptxQaIW55tFYg1ob4W0pEe+/TYk5gQt9YPL/O6T1oUAU2un1iZKQ5/yWgdmtB3Yw/F
ceqMSNqVem/hdISQaP0wI19v4eRnsy3c4Vzs/pnG5Ib8X082wVFSK2sIbosKsQ725S6oEdpoeFFG
DazXeAvgcZukNgFl/tr8ubwvv9FVv+EXMLkC99gn0Dk//wKFgr6EW5v0rMH/vsXzMe5BjsSrMHXw
TgypoHBRez98T43Lra9DQt63u5au/5nOrpeJuoxa14sq51TXVYBhLlPnjcjH9aRCOS8T019UJD0s
SOgxbvoMaWZoxsCxRr1+DOkOi1oxUkSQozIr1U56NavHMocJoRbKUYTRSbTIZgPnybGneQhnqbAh
muZ4XUEFuf/0TrXQm7JdxGbzu7IsTtFTnS97I2lWBkQ9fF5dzRGyJMqvw6kdovGdEETM6gADk5ii
Vcvl5TzrCGAppk4g7Rs5G6P3jDlU341BiUbO5TwTixi8cZ7Moxg1e0OlbaiCN/nLtb11F2j+IieJ
ANx7gwAAN7evUacK22ljFNHODPSXIrZvmm5st10jo4B8bj+rGpmfpRfeDO4jXHWE7rM6bpKDLbwt
3r/3tKo3uLjVWRWimSHQAZAw7wCEZnCBrnwHqBDbn+6BYrXXdtc+DXb4Vgv0hmG3KrPqLmqdbo6N
+3bKW9QIab1sOIAugyY5RWO7CwCvzQhkf7AS+9UX4XNdy8ACDBWqSXBPwoVNhka8O+JyO5VIq7HO
iUWneQ9jDyJV46562fZIhQvVfG8z70QFYm4o/sWc2F+1ERdAUfzcqtBvUVo/lSlQS7MYopWu2nvO
5dAMMBfrJrEtxoCxQxXxWwTI7CPUyFgqm5PfxC+1YbyG6rRVg3DtdDm0Usp5AxFLuZoTYulLiurU
FOrRMevkLrPHFumFthurapur+H6ackR3ng4PbD7BLDX4PTPcOHa5Hdrx2QnGYsaPnscReh9Ne0vi
7qM3xpveN9YQi9G1hpcyL/aA8UlHTdc55EwEVjBWbRFidQT4SPizd2m6ZJOHGeFz/hJQ7swleE7q
27n82CIVPkSwH2P0RWkfIl7NTlWZ3FedWJHss+30J6TPMM+p4hbwO7t40TpIdZEgZHr4hN/s2E8J
QVrlXi0j8tGyfeCHAPq8eamkW24KEBSire7ZGhXvzEMLrXnUIC/LxpQIMDcGBBVImJH3W0H5Jmoh
pzpLNQ32oTmeBTjApLW3QYy0qVeODrz/EdGtmRvst8pfoBFfgqTBLB9uwpAQK5FX1IkqB2+U/nuK
rKU3GOsGAghK4GVVFgcfFWnv2HdalZsQwUiRm+xqj8hq6WT2a2EqD4TMzbk4iWZ4ESosdf2m99o7
S2d+DomPm3VKfSf66DlCNj6z+TJzP4i9peu2/Pb21gsxyFojWkNvAN2LO1FJn2VQAMbPxyEtLhXd
ph0MvBHGLDBPoQWGgjvrTgcGoAb9rMcmA/90Pg1UbPHAIaODv+4smhACn5aNH2n4DBpojpD9zq3b
x8qg11jV8B7FkNBGP5E4tGYL3l2BISf+qQE1F7a1jZ0aEce0a/D5iGTAlxSiZ26Xnq/PTGHdBoq4
bQhOC1MU+qB+R2YwNbMXMeg1iCT1TmXD2YgJZ02OWaCKVlORz5Os2ejerWtq+yKODxoaSDzl5hxj
/NqDquMYYlupyWms1BipJ5fWsY4KP0lPBiU/V9QgXsKnmD7oO/rTqEm8VoJYs0W+D8XSQpcxQzsF
UiG1ttZArCN5a7Muvhn8Xz3lwbjf95k9R563bGp3W5nNviMbTD6g13xAb1j4kBBgNWKhauYKoECh
VpKNs9SZ//IAF0jtPtv9wPvWLhEh1YgLYzzDo3WIW3cjzTeFZt3pOh2tAMrWA29n/nF/VXG7c9Jo
SQYkdskBhbGOZn30IEVpwOZqyDuhD7gKzHj7PNU9Azmf2cqj/DEWhDnPYwYU9iZx6Qu8JaeP7lOt
mQ/eAKDgyeeAxmOa0a2cFQwjW9iBmBUAwvj2pHkvGxI+ShzaVktiVpsSjKgujfZx5K+nWrpCPbzr
4AYWsXXAC/5OgX7d4YObK707KwsVHBObOfaSpGyiK9C0/MbzIFjwm9lUdOxqk4+MdrtZmLSd8z4b
AXNVy16GCnOhVu2bsHvHiTfTU/PiZ9ZHDsy3UJA/NnZ244voEBbxrevke4KO18A5FqBzYTYTpiFg
opK5WKqYbVX1pncRwgeAA6xurxriFmLDnJLSMQPz6SXlYx5c8FSz40z9vdIoYobweiVB8HpJf/8l
TLHxWRineCAqHscCMQPoHDt8uL6FZ9mKCyAqUAUsidxKm+cxKrOFrgUHv3bmYwG+0YKB3doOyRza
vu07rAvQ+E2rOKKDf07A7FYTOHGn3qqZ+1QYLpuIfJV6+NNM5TgRmtc2zSZzOzyyOAKjbm3W1klP
6cBDn53I973THWsNp2FjRFhEdCWdZbXkNRKekGZEakRZtRrCo6q9jYwT2S2rmsRXGFAqa7bOw1tg
booncDQ72zdgchHR2ehrAzdPNI37WPriPe25i71VMMRyIzKeK23YKGPMOpbcsqg9pD1Yz5b7mSx6
z+DkJoiWQ21YiBEkSpquKxX+dV3NyuF1wnlicAEa+RU5Dgp0OLDxMEfyPJtDMZ/LThvRn+Vk0jPj
d4J8w4S/a9bUzYKp3uGSObdufsxM3PsqalQ9RGfs4LtUlDvSNAFJ3DoTTl4P4wmK9T09Xf72g5kc
vLzdGyULeuyubSMq+DugjO1h+IUV6eQ1yo2rpytdafY+howwDPeKKDY930z+zrHaLU2yrL2se5H4
jsb0uJYiE9HVNiNdKOD71Lq1JTT0FA/qe0Um9bKjD2YVfCRhso2pkrmTA1TPonArePl680bM595l
TwYrVZtnEbRouxj2ThvhbHS73VSKm1jkK8XC/yGHt8ZvkrG5d8L6pk4FogIiW1xfA/s7EnsSzSdp
nS5Inl6jgG5Bi027EdFSrBFvXgz6a0lCz7bp3LUJAHxm9fGpMViPlHzVGGW9CVMQtVE/HNLOKKnW
J94s5pTU0/5Sx1zeGPrC5jmK9lb+w/W6W0dJ51UTHP1MmauseICfxwBokmWw1WBmgguxjMIEokgN
QKgLX4RVrjwORHJ9UhD9J8Jch3b7PFjZ3Ri5j7BKV5Pp30yGjiffm2EZWOVefRJ+dwanwDNbTJ6A
Dfh7gNJBF6Zk8nQHubnqVUTWuc2mp1RJRUzs8mSA1tFYFYjJfeCAdELIDNio4peIPUa01Tvg1ZTx
o26hGQdIZdmvJ3ry1IsITOQwSosTsYe2Ht9HYbADOGvOexebTKdTxYCcm5zYh24Guw21mWMPHS7z
arpXfe2gN+Evr8d/l0LgDFqDYMdyoyqsvn705vrux6CqT0pGDLDJbExaDu4HKTkNh2jdI62mWBUR
GNGat1Dkj1EdHakR7OGz7QCeHBTbnmv05zYUSy7+j3lhYtEJmckG1kuoF9nCIf+W6l8l4gcndFIw
6LCeYE8XONSHaFo5BZdfvUGLOpuqbuzUVeVg/BqbtR5pjQslO4bRj2FTzlX9LB/6pZf496x+SL6r
jISg6S3ikkwE9rYq2gOEkYvJFXXTIkUe6qUbO3ipUstepZirsm6aJUW+8CpL9oyMqOcI61vT/VZU
MQ+ZOHCBkfhu7hsPRIfZ0aHGhdHimC1moQBCpqUAj299nYlJ42Ai4mSeNcah0p5scK5+g6UW3jyT
gIUQviBFUHHDG69Sttlo7JxJYIMnzFWzmY3ENlF/IW9+DY0A05n+FJnTfeh3aPzNBFsT25GJMeD7
Hngbss/I45pD2iShwfswwZW5Knw1wH11aM46XW7s2jc3oILm4GNuslXlJ8SNdrd1ywEDinE0hIDv
7B3Lr3x9WWJBLwMul7aLrAm28ivKjqYT7Dnria0g0nsViIbMkpFEcH0h15kY3LkWww/vxHGKAzKt
ijVRCatBw/EyDevcJr8ArpcaGnM3AcfuTeAx4Y9BrtTziAGb6heHvTOV7wWK9lXFRQRkoXrh1sV6
YJGQb1T+dNmapSFACPAnWQKSyQiltr2V79LQnsakmpfeh6FxwpkAqTXeVi4xtQrkyvcXUC5WCt+s
Zf4T3kciusUILkLx2Gva5Z4gRfI9wyaZa914A7xsadi8LX9SV5EAKt7F7aUHTNx4rwlGGTwJu6q2
bsMqrdZMN/e8ep49N7c2rkXVNDZGUhwDBH5kHhK/YgeLzjfA1orwfRAS5zVuXMN5sCMgezIdYBYn
yI6zbNpABDmyAOo1O2PeZ91ky8Qdjwm5bzi0/Z2YOAi3brePVZNlsL0jYhj9wbQQerUwYx1LNl8r
swGZmE8Zogk9Jf3Jtc9ZXq8y7NcCTpn8p0P6hM/E1STGCsn8xsHww43TCv/IUxROH7oB04y3KXv1
yCiNRvc0ReadXDnh0xwnWCq9RSantZXrCDB4DsiUiZ1qPRrlOzawVVuPvDF2X26OvcwDv+fcVZW1
KMnic+lxI6uvG99XCn2ZJHgVELRTJtteG85hkT1xe45rEicIz1/6kB6V6NFI0zsyiuis9Wng/YQw
Dd0gP7WhPcubZK0V1m/GY2AnD3E4guJgj0M9oiN42o2hHTaPvqYv2fOvXIa8nz9pZnFrwIkNwVer
dGq5nnTpneqOW8qsBy7JF7Vvb/kj5KkZT7GS3+UD+XPw5OT0AITwDQbdmyf9M4G7mtjG5NxrBDpr
UDmuWKJwlvWHcnAWkavfVs0NvVRzIxyAOtk9YjeF+irozPck0+eaT9HKbeap1Sw9e3rxoevOFF9t
506cLNJp3AVcy89UPkna2isl93daO2ydPKKCHWyNKLlTBRUA7cn3u8M0kmst6nM+wcKFFKKuuqwJ
d00m2MBz+iQy6iiyjvGZ/HmP8iVBAcJcYOnboGbgyHxYLwrPvdNuKVn/Tv3YmauRvgm9hoQSBZak
CXWm9I1mkTTSKYkvbBjGOzmhIU59Giw/giXCNj0exaYirEbj3mAe++WK1WljuiQsZ9oD8HSy6kG/
yzPAwCvnNXl5dgxs0vKACIZuvR3TZFGU1UZmaVSlXy/lDwFG4C1ylS2Fk6wqSzx25vhK+No2cdr3
sPY2Htxg6nWcxDX/wc1hcBstW3eRhju3il7DYXithI0cIEzO7RTcEj+zi2pS3PKCucr88CIVYDub
K+8VcvO7amW73okfAiLNidfGo9bhI2UXJdItvnYSzsOZzT516oeNVodLi+ehOyopLvM4J9OIuKW0
pZAMg6VWtlgGF6pWbc2eyOyovokZ9SJ5L7WcU6Y31wescJM4F26863xx54zFu5c288q4gVqyKMf6
ZoTMCml217Xju5cUC1ZGFuuaoHeGtPyGGdIsw37UYmXZMYH11psc0FqNI0o3ko0HaXty/+ivZrwQ
0uX4JIznjUpWzUTylzsl2+FPkQ+gFHv5CFZTw3YQbEJ9aEIXfmdwi7Z4WybuB1baB4uteliZS7k9
1SiQKOx7e4WiSmGtE7Pauj0jC5vkPByVpTwuKViwgK8RoKTt5FLFCxBgA6MphiTMg/C/tIKDTsAI
7LoXJkeRkXsQpSvgosfeTqA94SEMw2d/xBxjDg/yQdWoPcn5KMn6Yy/TbcqeX+HJ5YQccDeCwRDw
r72IjOEWRelcTRoSopJRUiLdF9j648Jto3PC7KbgUCNAaam2HrhhjpBpzIOIs+brFSBO95Zi8qYm
LMWAZ9U4GJ60RWeH28wYliQDEZUET0SF2EItjFDC50Tn0iR6DoJsbYzhMgnsXeSsw1EQEOSDzBhg
EQ2bxmzOtkUsiRu5v60x6oGW+Luo4/xlBvdTnTxyGXKJFJWI4/RpNLJXrw3ezMAiZWAUvwEObnOA
97hws99ak72QNsD+kiGjCX1l4MajyMo8mjbaISztS9d2J6fN95qo7xolvQHSsc7MaWMrPt6b2gS6
Hb+2rc7mvL2Tq6dcoOgnz3buHQnkeJf4mczDiw4XOJ1Tyj0zRo7m1L+NubNNhuGxTo11Ow0vMcnn
hAMdK35SH7h7IQaIODGiFfrqAfvxHYWrDfEzm2hob5R+fCU5YyEneiFdK43zOMXjhxZiCEgTSot6
VN4YarItxuHMniBD3MeRspuoApanKSu2BFKASEl4F0ZMacKCrirEttaG3WCmJNCxaNnKEQXGOhFY
yEv4Ikk85DPLqRnV/FSzY6Eiyi/hL7LFdVsA4VMTb7OOIPiq21SKQT/0WkLnK9QiRXoA/r1W6D+C
/6MBHFpNeI+HLqrPGdsH7DHscTR2kXVVzIt+Emv+EJZVp97ZqfPYWOOygGytK+U56nJ4L+OCsfcR
T8aLDtjN7ZM98YXndNBuJlu9/d8WSXkrS7baXcguL6u3U9unpLW6rFGgPzlkra1s3CoVp4deACMX
+UPq6yfL64691ly8oH3JLX9DmPmdyPybtEl/tfRYGerCGW8dhqk3A3j32JjKASIOrIcwXEAFAg1b
kCHZdMFNJuqja4av1OkXha1usqi/sdXxZFT4Q3VqT8AzgbwF+kfrdXiREv2tHZsnOvIzwkrocwAQ
2Wr1/6QdY6a1JqJc/fodIIxPOce5k5vHTLQbxGSXqadiNpnhbTalx0gTHGVqc+P6/lrO0bFW/R7c
7h58yVywhxUKu50cuoUdeE9wHVaDz6WH0dwJwpWmtDnLbZ9dZhujEuwUCoOKvP7iWflRKYHm5a16
M43Drp7MXWCwSyxGJZyVbsVaHHdvodGxC4ng8P0fSee1JDeuBNEvYgQ9yNf2ftqMf2GMkegN6Mmv
3wPt015djabZIFCoysrKRAAj564wYjoGxbZOg785guiiCR9OYr87Y3kyuCngWS51FniRiriHvR6t
ByMhVmR/jTRD459LJBpca9UiDqeneG6O1hOz9hNvEviDifcsqpel6G+6BjaL4NAzOvUjXg4mY9v5
wZb4A8b1Az8fzARD/VkPg+cpky/IG9G1aW0IRql7FE78Ewtv44fJr5mGV5dLqnORuFQ/jmzdrpPD
uYYuZ8oRDzsteqD5vQ1Qrl/Zih4bRljZ9IxyT/MGxYFxgb7lo4y6YyVxBLMp3AZrPZYZanjptmn4
oojGq5PWlPaasnkXO6FS1WuYAU/v6sU0CgUY60cW2Raj+BJNF8Fd3ZlI2jTbqSYtdpqXwQ2Odp5H
G2ahwJdah85MzJ5MxA6n2+2ck5pVEhNYqbkosDOG4sjszSPfXoiCqX9tNPecMkDGIv1U+Y9mtM+l
VR6SktRZZNQf5uD9cfF3oG6dN1mts7bYICLTk/Et5TSt/SJCUchmlEb0+Zvk1jJzbdtlDvQZZp+p
xrcJFW1gKH3+YYUqDxrs090pspehK59Gw996brcO+34ndK681rtCzHm3U/ERWcal9OtNlaItlI/n
caKcQbzypTLsVex2L35VXUu7pRKgQVTrQ0WZIorV0BkblWeUGG/oOljt7ADAxOO+Yz8sMOBDzzX2
CA3emVblo0/sc9sVZ+oOUpbGlrTz4rNEs6ObrH3TWPmyZ6FNjXlv5qnpuxHwzYqGeMWtBUapkyr7
hyDH+aRcCwcpO40AiU7pahbyo2iNLSpszqrpGbDuwn3qRttEo3aYm0muCi8D0i6DZZAOu56pkUVU
+T6uPM636hjjaNp4tBQBT2MyePWSpF9BqPbvIPAntA+XTc3tGmQ75ImRT44FZy/tP3q7H1BNKf4k
Ns5aWD/PyPVEoJ6eDoYStzezAarK6xVirkQO/zSarVxaavkq5mx1E8sR730M0VirEmWIdSr88qlv
mk/EfLZ1nj2KpH0lFDrLUs9DsGUPATbeVlR5t1rVCWP2FPXmodannZFXv2pH0ozb5X74QYENfOB+
QUI+91r4PHn60cjCj7DXX7W6WTcyudAzfqkwr19wok+tq5/mKrkZ83zRQ+qCxJ4PtpdfXA1jViIJ
lWBTPzfEszjXkMwvrqIhVSq7cD1TBwxJeWq6cVgZromJYhAvK7Pct5P1dzK1nYZPbghsERjFH8+s
1xbSt3bSgMOB/Tp0IMZo46Xyr4Zqx7IuAPsZ7dn1Wr2SODPGab4q8/4oA55RM3e6Ke+l7n+VRRLt
PNt5aQLGW3vNXo+F+eCKP4bqTpXV/M14z47Rad5Y0n2TgAI3d7QakYVH/IGMRyL4Zgn60WNAXyJE
yU78Gc300hr+HqXC/VAM3A558Zs2OYJoo4vnOj/ejt0tiKcn4ZR/VOLYCuq0bDCO6GaAU3p0mHtL
4grnZT9+Oq8Sr9/3wrhhfbFim0cLmTSHJu7gYbviqWoQq0K9MeImwenvasx4E9D7c6bhqmn52sUo
Im+z88SDzWTUNOc3al8aAB15Ye2MjhsuxPsafRqOQB5mK9gSd1UcdaLbZmP1yx68VolxlmP2t+r1
YyKlvia3QZ50JtS5KLr3snhLpuiolsLEnjeXeGdS52yo1db6TDI/e8upiuhBYeZn4q2kNTmuAfN3
WiPAFbr1oxX0+qrkMI7FBpnCFcLq15Q/h7p3LAxGc3x7o4v+rCOTZQZIbif50UTTHZT3Ze4jdIyM
paqV6wqVbVm+dk37k/fRM0zT3SjrlyYJj4gXXiPhm8s+Tb6GsOqWo6Ufdc3/W8XGaagwIScOYNUV
Bk+OZmgLzSwf0Pz3eV39zWVC6olwos7bRPZ1mXPNTyY3owZ8bk7MbRQO2kLF6D6i2Plb++5P1OZf
FfolCwOFK2mH3dprMPTy2uKYz/Yz3oCIk7bhxhM077sEW8I24Js1v6lfvbdJc87j5DandM5lK7Zi
HB56rG+7xHhB1PpbqVuj3QONqjTNd3yksn8Qc6qnd3VOZxoMeLKhaO/jZAJs3hsYU1ma/B0D1b/q
4h/1IIjuH5maUKB+skR5EeNUki8qz984RJLTMR4urJuoHBBKNpniHVpg2Mm52u5rJOFY8NO/ynTU
yqtHS4erKptHkMr3kJK0lcOts0HQezASxvQPJT4GmLwccs2+cUY+saqoTurSteMRHoSoNmQsK6My
MM9AjnLpWeUvg/7f82hf4CBibDUuQ3wjlyhqYAXCVZN0P75O2Z8haRXVTDWhQ4i1TouLNCFZZc0R
07ILz43ylUyYI6+7gBwL2WycW9eYjv7JGu2nCVF6YqgXttEc77y6PuSJuUeQ6F405a3nqtG4TfAD
f47bHMNdVKfNKNubfv8cWz/GoNFITcI3howclPqT14Hm/1BFN7cynhsMGL5QjTwbXk23u/lVz55K
8kKagNc6aU8Olix2Uh7axHmKEEBSMDjJDAi+05M9Yk7ICDS+1/20tkOV7Pf51XXlp+XXt06aO0aD
8fFEw1B36mURuT3S7/U+8YZrauSYBeXPGL8clWKfPaWnXjMPKuzWuOPp7fA3djAVGasse20Lfq8f
vJGS8/RoGygT4Mr6xQKEriEyimPKLL5FToGdbk1nh/5m3FywpSOGR9Y+b/p1gR5UEHqo/eO8NKJP
5mc6AuIUj0Z/LNGAS5CpyXtmqdpJu7hN/2lKNAAb5xM95rvwZjACAzAddzyLS1cjHdIJzQsVKqFV
r8JiUg7CNL5cgYDPXJ104IdSj9eFhlowKCjyNY33Kx3/OhNxhJY+BtCHOJ2XMbV+U2BPZRSAsBZR
mx50X36F1QwYKZJHlunXVClbzT5pfmBtVDSpLY6c7f9moZujo0yiFkv7w+t9/g3hjXxkPZsBHc4a
ojqvP1IqN7B2qC60qXv3wKktUJVlgfrBMvSin6Jn8ZrQ3WqDeepmjiF7q4jqq5Z7T2lUHU3yyrxD
N9gLUTcTjvUkNbkWEGLaFraCgRoPZgpfFAe7uAbEjfUP7BtVNktWA9UHICUV3nYgbMJ44/L9Nbt3
Qtw6w1Oh7vChIctlLVVN0mV3tc5qTyoIVqeNBVAEbgmIkG9jF7gbitQonxVwpsI4MLxH7yETWCf6
jUOixE7oXoT/gQw2+NW0jZpmq+yrTe+LFhwWEjdytSc+qBxwTqfrOQ/WquwwT22Six75HxJVcI+s
bKqV39dTG9dHpG+Oc4i4VvtmET+iGipG3Z4VwqLAt8zcaVA3rb7c4Ze0pv0SB/EOGUCQlECiWtei
4KKtXEPfZxkRDaaCX/knRLgndMPUtwrt7hXpAABE9OuC4RBUl1xqx3GyzmqrVRneenPXL3uM5hz3
zFYP8oeHrd5gAlRrcoNvxgpxXSCV1Uhnik/0uG+DlkrZRek8ObMcuB+aq9y4d7XY2+ApSfSO9NbS
yTCEds8qeUgj78mmN5fb5g4h34s59ycjBmNI736RPtOPvIdlXy5GYa/n4gRHPFCNhnbjo43fDSgC
0bF0rW4J62NuBd1YOuwVRobEe/Usg16vMrqm1Dqod7UoguIqV2CCl0jt5iaopTG90Y/UCkmwq0M8
TBL6assWIlBugvJfrdj+LHDV0kmwC+yg2T4Kr+LqFgLe2JfMDylaZZRRHZcEEdsf1hUu0gUIRwzg
VVV7/sYep6chkvciflE0Aa1Dkl1gLmGs7HYTutTk/GnItw0bpRmeCWF3tVACjvACW+t1FTu4uxW7
iS3ByplOvuNf6Gw49Vw8aeH8UWwVPkptLEGBPuXiMWTIeNSwnUAMumbYenqG6RNif4WVrtCWWqvE
Um39dsDSoLLWchbovv8UJmckPXOOhBhXNoBES0OmKQbMjr9DUyxxzFCrUDZ//XnTIz6lToevqWP1
ivH0SuHwLVi/5XY7nolHZseSsrNUbttei2r8FXq25q/ot7/wn8h+MjUjhXWQU74g3d1xDVjega+m
+sxp9aZ2ZcLG5RTw6R1YIf5ZNKee1PHn//Ht4f9/qX3SPkjZTvqFqVOVU/vJA9napeSedZUbmB9s
WoVIUWSoBcAPTn0Z9KyXmVoXBxHPAbIguFCIF4imPav7vSyg+hbBMYUuUiT5ygd+5mPVvdhm9x5m
Cs9S+j9hYiOb5q4JGyyjgpHZWTQtOf/M8cRFgqTTQ3VsFKlBNH+q3Fk0oCqcYRXf1R/dZjrm+V6T
+DVaf9mEUx2tNO/ZapLNAN+s90L85QTI2Vs0f6vUNmvcG9g3z+PxBcPxnU9nVdVKqnIv9uGTsjlZ
TTv+KbQvLcJuNDFXEX/hk060SNb5dKFUiwjHwUUA9dOsxHo2ug07nJeXanLl58bFrYIFX6Wo9nIa
bmH8I3197bnV3745xqgoEwNQmjkL2JZ8fc6IhCup/t9/Szzeaw4l/a89R5iL5YoW1a4gXrBAUtSg
JvRJtfC17DGeIyragsVhkYs3foD/Uap4WmzYkTuFciczQLvcNBJCKDuSbztpn7R9+QO/XwVOa7KX
6p7gmzPQumZUY80e5EEFm7Wgv+aIF8ZhVugMHzlRzRTSaMQ6g//+v2k52er5jBEfVK51IpiLWV1a
4hiMEWT3Uqi2u/1kd++ar3TIO8RO2VIqKFNj2/2Hyhwddzx3vGOvePBovOne+8PVoFrPOtLuprGZ
GuTbkRC1vS/6IKtaG7hs7F00YhrIukAk2WYUe/P0muF6QtCY6BTwK9QD56J886sQtwHCNSiu0yCP
GVv2q8L2UxxLNJc+DuuR74S/j2P0ultYDe6B1bScWwEQbMYdrMtpKcSrBhmECc9/R7ghBqkWmkM0
nTqxScVGFvj8Wuo4s1y9Oy14xWp7pButvYJ4YmcMy9L/4EwY8S3tXtQeVP9IBSpOpbp7dfx0cmTz
pyHhvzHAw7tidqlANDTQPwmbMvlV/0CFA7XFtU9GvY+snYrp6nsSBZAdZCPSA11o+LsV/o+VnDkr
Yf/CNUfA+P/98awumTiTZiufozrNw8LkG6E8+w8EqUjWJ2PldPayDHihrHdWvZVet1U/5XGG6D/z
KiCt8puQyHzuA05vx7Y0aeHDiuLxZBmsrR4gEAMkzMZUY5u1TvhdvXtIqaA1GJ7siP9DV4D4qari
NBz/cHpe6IwusgIeSHoon50sPLgj5Aysc6yz5sP85iXgYQGZFC4E+jDtSi2nWXT4KszxtcWyxUdZ
XYUUFoiox6ngDKCq9+znR8co1znw3ERAlQZSq6G+j+It2jQLW3s1tXOi9hMXckYnK2ULcGrZHglx
Ct9qXN1RX3WtM8dpDOWnqvkHOn2sbTs9qf33/0lzbinkoqT7MkjFbW2bRN+Ez27UNsiMrGWFlGhB
1xheeATrzsx3JRwA7ZXvgwL2Mh31Q9IX0LEvcdqsVW9UrW6CRLj6ie6QYs3FagTc+XhloBxonZuR
Ar76UFFf7Vimlomi9yHIL82Ecg5JadN6+zz88sNNSJRrKM3USeLJJ1QWldJFFnor2c9bnKXWjvZa
kiMoy9l83Do12sX0tao//6/G/9+yrdqLT+pHDFAflw6YGZw5+1AdTlqUrRoHHS1FlyLNU4UXOmUq
O+JXUCs6zZ9apbz9ndglggvQZRTAXmt/We1/BzS4JAnCFBhR8zvMykNiMdmk7h3yRCM/HOfWBSd8
pvFZ5yNySkbSppjtPCf9KipRe/BvBeEnDP2VOrOp+5uY7gnHZJUfcD59BdhNr9V4J9dTdcXMgF/U
2sdQbdTSO5gS/FrzHu2MKh+cFBgb6qipzcX+TLkaVftfHWA2p64nR2W9pbkvGr7MrKw7o6GNYyt0
jqDFqzWJF4JWp9+L81zc1FN3JkqKrF7J2VcfWox3s0Uf18aUJCVsINL9gQ7R4EVHKzS3BOqMUGCH
1h+2n9GldIb1f+mKMaOo2wbvhvmedOXageCmfqdl4ezVyHd8w64W76/KDwyZH3MoKUbpHzNAjkIL
T5p0v2lkwb4cRwJlj7GBVmivbts8Uu1ZDPWCOZ+nenBf2Kj5yNUcv+o0bE0/2kwgiexJdU8yYMJr
mhfqemjB0G0FAFA5ssNUpiH1i0qKVGQhDVGxjS/hRs4eva5CnVScDJhY6HZt1C2y0nijPXUfzPM4
B3gKtZcGHwWreOK9B4BGTW78sDWwsVvoGY7krd7uEm50TFbpO1Ns592F8PLvWXBsgVbYhx9KGFAb
EeNyrY1CzipRrDvUyrnTJvPN6sPVCFrcINSqThBnWE5vcWFBX7R3jcgPKvQ1ciR8q8jD2eBMI4HM
3pDkx1Fob/Nhgj8KXU+8inYW6H+hmcfxDRwfhZP4yaTHSm0CNbMyx2VWVhuZAImg7WmRBkfmcFM5
sACuDi1np7dqd7aOfZEpzFeZbNVl4rGZSCuNTp7U72qnT6d7VyFAx2o66T/L6aEuFIfLtNbCNx7W
bKnoSaP5VyrzUFdH1n1hVIHW+I7A+W0OZww0L1DbXgswFMqaNf49+05RGozoNunWF2vE/uOJuLOk
Ig2SHbY1baoEwp+6wkO72QbVM6QhlXXzqVylvOHEvzc6dosYFpBH/IPAu50Kmf0w3ubygDBR1UVP
3PNx+eYgaqx+Ob8RNeNtLM0jv0sX5TZwwjOP0PSYfhjM+5D+jOTVTqgfbSJ6NUanIe9pE9kC7Fh9
PEjvOafoUIX9VHqnFL9dnkdl+UQYY5z2KkTz6/nTvxDC5vgXEHmt/ryUjLDElvuPMdN2v+6IVNP8
3Xk1hbChE8SaRRASzadTlAVcWhq4hakyXCtuf9SKJCotn8hPArqfIy0jPoeWHUhpSF+vXak9xoDA
g0a6WjAto81OQuddM6qqxJVfbFr17ujPTF+Byy5tyUP/XwYVbsem3EVh8S5ruWLdFRuGmEqkzsty
o74I2x/6Pcl1aD+p6isVSCPrPwEgQ6IibcLNr5lkiHQqsMpK21sQ/XBdqjqFva1TjRLmKAZIi8r0
m40esh5k1Th4LqtCfVdeezF+0tq7Dnm14/smEJsX3lS+kgwV6TdvLMA4O6zz95hv0JA3oohvYwZg
58sKiiJjfLhmO7uSqQy+bMIPqedij0Ei/G2q6SX3yrNTFGsDivHYscH9i/qqyPFglfJZY+8JhbAY
6/XoE5wIMDMwfaenaDlzudVfkosTLGFXUa4QiQBLflREZnH/JXMZGw48+9+D2ovJNjc+NzxvU31m
42q7USezp35VyVKeYFAC2Vbl1zFooQpr9Dwi2sQ6NRJs2Zg5J5V4/Ft//VIgyoCxgt3dOhf0x0QT
1Oz/wBAPQXblGj14FDxHiYN40F09M/nWlTNQlh9mABYHORG6Ae49osqrpIFhdXrwzWrJWMaSgXQo
VvpkL0IzhM+p+AIQCmQMzIZzFMyY1rkkLYYEwrRD3BiRZzD17mFq4tKPzElbhUYt6FwTmwGJuYJ+
XkFsiqBXTVWxQEYRczHmrxwCewQJ0cn176KQL3VBE14vPXozDogQiQzjZw1xoYKYE9vRGnLxDlbh
bfJQNJ7Kk9Vy7iKR5Lu4mDBbRMF6P8kaI5noj92V2hrymH1sdBrdrU+oT3X/Oxry6xyPsAZb5ndE
5N3iip5cBt8biicC9X0AcoqC0acWsCUlmPe6hX3yYCjlT+GVisvmizVm1P3VBCBcwv6ZdnPc/HET
6LklX+yBmaCOkV/3mlVYVyUY6a2QKMFawEOQ3KPrtEz7GeAI4sKitnH3S/NeMEni7Lo5uM2x91vb
wxOeveTeZv7hNPjlzbC2ez14Coo4XovZ+lswcLzJi/AjCsuJtj8zX85INqy7UwLhTLuZAeMiwNwH
SHcGILB57Kbi4McBg1Rd8OlMOYRhuxuxjIeZ6ta6s7an+bMMDEprhMI6GULq1xmL0aai4je5fPcB
67HBnB6xGF91OVLQJBiAOFj5AK8zUlfWHwiOMsFnOZgEAfLhl3rtJ9kd8wDjIOiq1A+x1oprGhUH
D4FS/Gh4fqh9jE4YOITS92c6Sh8xnK+Z7Qe0x+bcrKqlrgVvOS6Ci7AK/7oZwcsaJmTraYdJm45e
Gjv0Vf1h29XpJY61GA+m9OINmAXzvZ3Kv5p2D9dClt7T1IS3AmTkotnFMxDyvptqLIm7YuN0w8HO
rYtNW2SFLNPekONFZ1DtApxqrlu+ynJwpw22waSDsbIuKuurbF2VzQ/hg7HA+TBPxnSqHSA9A4OU
FfP6FbMUAS96Zl6gwStuGvHkxQsbTvoUums/EsMJ/5ziaDIWuaLxEQKySHnU8YhjYATbkEkYxiYP
e38Zd/JLi6sf+hAcXlO8xHYPhJISuC2//EU9jwTImMwQ740++DMxALLSY5G2C8NyzC8Ejct3HrXa
9FZPWjrUebPt6yI8TjlNJOYf7WhTQNTfmpFHd1e41sUvE30f8z72gSusDQfVVih3shuzIX5oLVEE
OiZtNwNHIiVW72LkkbvnUZutfes3O9nah0D4Ox1Ut8yzy1SQWEEFOui4qmW0ajZW17VL8KXvCuVK
CXHQRQ9YT7hsnDFp2HSAwLRP0pvpwKv17NoBlvU2ozV1KwgpTE6JnnPsEDaSwj+lFr3ohLZDm+qk
blA01mMwJM8mlNqNNPLnLO2hIRfFztMZGMvCz1I2OGek6SNPuZ+DjnifmpO1bTh1tZN/9FWDdiPh
3vaaYmkHFP4Vs7a5N127XoD0QMCOJJTe2SFFdrrrZCRXV7OdRQKmmZYBQDOlfxD1pyxy/8ZMVCIt
vbTJyqdRPGZ8kbxWnt2eyb8Qkgi0TAcgsOwuQCgJDXpZWMwY1swNwvuCzwd4tKI/f5ex+5qE7dWJ
+5XTEK7M4QSUSqoBVsnct6f81ipnk5QexzTVz+5kwLGexnM+orpVBNyrNE/36klqGiKiDy429Ho2
y7Ie4tfSRr+/SsabmrQNTfpmg7Njsd6R6IAHRPTUx1JbCl9+dYwCmCa0gTJ/MmNcyftEh5EchtfW
ba5pmm1n307XYQmoZ8Ue42tBla5txbov/H09Rwyom0cg1ycmIbBjy66Ja/91el+Niel0tovsaupD
sEI02oVsliCPJzRy6gER/9KErN9dGMLbdPSxKkpEwJSQuVrnA3r8xRxKJprz6C1OPBSuIyZ8wWF2
5L/n1BNyZWF9FowZjmoT9nA2Myr1ffLyW2nEhyYRD93xNX7Ap4dvlt+ajl5eY+YbxDNwaSssCl1a
OoYRbLisNo6oYFUC0kIp6KFbmYN7y2PjA4EWsRKZ4E5HMX3TWjA+mL7C9dlPcXqw8r/o7dxMXW7j
utcZ83MB5TV3iVn1R1wYH73ufmcefEpUcf40NBiqodk0+fwhK+2pTY03qwbV9IoWM1AJPbajpCrF
JRtaIChYmj7QGA4iDP3i3mXRGbc0TuhkfPdpy5UUwCXI3VPitmv0O97MZFy7VvY2awVNPC18BP10
FLIPVUFPU8AdqUckTWqrtS5TMJ5orb5ycXxLkYUrfUqZbnL6H2jam2DAW3LQXga8VpDgL5Z9ZEnm
amVEygrlNp5dFF+Hk2Exg+0G7d2IjC99lmfLTs9BjdtxX+EWO4Mx9I13Fxiv9dqITzRuo6x8gxHR
jONWBg3acGLsocRHMlozTTnGgNxUxx1+tD+tstk5cbuE0Wgs7Dx9Tiv66KhIYh0xKv5g4kfrjjKh
i4svNzBwl2b+w8qba++QRtgZwsR1hXvUFDzGKQY8KBscnzRsY2xsTXRIFFMDV1TzDTDq8G56wVWY
0yuX9bNMxbFoKW5tZ35ydNwxZJ280MEKl6yzmjliAXKOPGlOMeaALD5mIKiHGNa8bgwwaGY4Mz25
e1F7cFSCmIY+E7xtCVDRuA+z8A+emL/gtqfLamxwIKkoQ3qsTLwou+kEmDrKNvBhzyMyb9LzfkZl
NR334y40tD28mOaEmeu+rcZ0bWjhS9cOr1Np5OsEdRwoYAMbU7cXsk8O9GDRyNB2EA1iGqXWSkzw
ysVYQQ/BDqdI1xRIy4wZowUTo6fRETeZF/AW5mHAxwgMPCKM6xNlidnhcW3ua8jjWl99dEO1HloK
lY6B7rqfaXDhUTi74lcOZKCGzoyR0cb3XFanWLcALgvtXFrMoUv96hl0VfC9HBZiSualY8qVk4jX
HOSyb+VeDsETkgMx04tkcj2fpBXGPaVVZONYwtROhQdsj98O8zGhR5SrrbvJB60ZbOVdi2A9OdD6
ol68MI+99YtxWnU6kwnMYDEBnN9hqJwqt34lbuwYG0Hf07zawMfCADgykkM+mrjOpDWlW3kI0GNA
H4LWhF6tSmaLorS5FI7/XYjx25eIl+YcUghmlzn1XuooASgBC8jcbVUJiH8FUyjei1aay7mVdy1h
6E2r0QxknKMwIFhp1g6/3nvWMyXuJOSsVbRobOOoOSWSykil+v49moB3VDwvmMFpVEKqzqhgZ08Z
qZ876W9eOv2mk3ePquFQh8bVMautpEANa+fVKKJ96vX3MhtOwTw+4wOxT1P/ZPs923sYylUw1+cY
88OWbvnKLgT9RTxOPDfZszF/ciddF8lwqYV50LL+IeEXoXWzkoNJ+kUKvEkmgXlLUNCRwcFa9w64
SX+DVyw7wd7t9ZDWNpGFzB1lMCZwNUUagiQDzS+FXw8jdQWrbE/z80e9EBP6omdiaM+MM+PEYwZp
fPj0rObJsfoNJ/7km7iYRhBAZk2nk9CuHUNC0wiPdGPJ4enJxJaAVOQ9WUxNkkrTsDCOVpReoG5v
EcK99KDbulH9iG48I4Z/GAvcfOJU+2gNgQtIhm4AzIW5Dw7NgH3gIICI/L36y74TGBSJaFsBWjBx
tpmdcCMg09chuqohww1lxauzDmrTGYm4ymjaTHN0zj3z02CcYmqmZ7VYOd1gBPDzpYxcOFPFuLeG
/GTb4zpLgTXALM022MNHj5iz8t/rCc4+OAr2RivGz1BIR8pIgBTPxsEkzRDSOQAKvADlE5EMGJvR
Tq+w/k2d59Ex7wmEWaZ0GLCj89srRB9IEMfzFyvLN0oAqcU+Uw2YF0TTHqIDWGyddpuowfySdkyu
JtsBGxxSEAQW12b7KvCdik1uX4k30mwwbkgh2Y4tPEC4dlC6dxlQM/XITt0snt6sggAekT6AzhA7
+IwsTT+FNPcmmbrg6jdRqcP58MGAQ0+tPf7Gwj/0wm02Yz/vOkYxxxqTBDc9oMt3xzhh4felmsYH
SzDyCwITTNmBntbDnvQZM1QXhzf2nWyYWS6MLRXuSn2ugRGr5UTHkeqMicj+4LUMZLjx0uqsrXRl
iME2c1h+vDO76NFKxHcDk74qdn9Voobos65e2xz1RZH0kHT8DfJ7wE86DQRUFPpAWzWK+Brl1Jte
6zJ5XazGAk893gj2bjvBfAlWF89FV2I1176oCCI5YJ1FM5dVllN4Es3MsHC6Gr1k6wDczVn8mEAo
LQoo17U+nZlV04cCAcF2Eej9tqZINLxqqfT2mgrCDZAshqdrm+o8w0hebRN1WoaebMvstn4dcHZ1
miT0cE2szhBD4qYNh1NTeUxLFaTXAojE5AMb+LIpqepCBs6tcqf91LaviF04NuO9Ks611nxxCaHq
IUSteqHZHiGc01xGr3GLOk6SvXikvx6kQASslqOIgXDqDym5crwpgNvhWIyYICABWA04ZTFbydjw
iG4Cbw2jdoy7EhQSvaqmYTVgQGbz/h00QBgw7X/HGg9Glutix2jUchG+0A5aq2Xxu3mdRfMTdcUh
sgv30Dk2rBhuCo7yq0Ud3lfZS6UA+gk+K9VJ1OlvFZyiGJBdFzR/Oy1/ooJ9y2bWh7A8lHwRx/mj
5cZC7+pj5gQ6MSzZxtyYdB9udaiFEBBZBgjRiawBY2CNa4xOR/YLw849si0YOeXupkMlYmYGgbej
r5n/WaqQMBOyBHPnSV+fZantGGRHtYLXxJAFnmQoUqDj4DAD5PKKHOMUsgMb0zpKx6WA54Et5ePq
NMgGTMOpZSX1hqxqfgn96NYzIzlk5cmh/4RnW0M1GKC34iWfhV4vQ4ZW219ONyMLplevmYWLEMGC
L4i0DWJWB1rUOPxQ6kA+AA1vR5Jt19k0kbH3rO5z9OJjwsyt0o3w5psLA6W1/wTudBBD9m21tDGn
yT2MdvuGg9kBbh/uZJX7osJkObYMnxhwU8aTmQ4rqmb0OWBySueYkALpsVypa2SsPsrOeB+DYOEO
CHYLqJp1J9YWmzWKHvpoHhyqI49oAunk2lLFdAoIxJY4rA+tE2w7SNN2HT8GN7+mML/dHKINxAcC
LN+7zBCPcK3riMljWXZn9Gi3g/vmEx2rjhYWCax6dXkwnlsfBYmRnst0qJNg0WgkEn11UDBiQ6Wl
/kvV8xBmvIsz89rGLv2Gi9X+lqW5iit/U/nxOoKePeP8VMQ8uFXuDfNDpRFMtKu8lSnu6mWM9RNS
TksSatoKXzHDJZZ77qenFi4p76xhWcTQr9WrKZOBBnC36rr6XQVQxvJXYfOpwqf66xQtsQatrIEL
Sl3kaXeL9fDdmuq/YftGa4DMeZmCrBlq7pQED0SbdpJpohY12MfOqEiJxkebxV84ZcP48h5WlDzi
PN+plU49yL7ArZJJZaZCIPL0a75EQmrFYNp5hCAalsDpxI26h43LgYeBirFwAlcGE1u6IVgy34gt
tLRT6COt+xYFR+LKRd1to47/HdeodORLVVsflsdwBWo5upzWiFCs8gYGWRiuMHrezbiI2xrEnXM7
Zke7s3bBWO1sOswhFLCgy2993VxnDnAy9Rskuo4Tl3lNdRXG5cPHCBjaEDpo+WZM7P94Oq/ttrGm
aV8R1iIycCqSoqgs2ZLsOcGSrDFyzrj6/ym+8/0nI48CCGzs3aG6uvrW295m8xN0b8+X0BlgrJfH
ollvKHX0vBYrho1Qnysreg+DiX6ncNmHDKA2LYZV0pF/58X0NhTbDfXb23U3keKAMPvEhsua3KJw
ex/UZXWllNTswlsnHCcKkojmI2HWmxA2BMznmMP4I2+hx9fdaRtKClYIqET5Uce+Su0Hm9ZDvf3G
R65ofSo2RlEHRNy0CRuQD/MquibSOjNXASfXHTw8kV62Y64AHd+MU7+yxA5y7wrgj4Kf2GTRCWIS
MdjXsumE/cnW7NFMFwz4dLSdl8HxYYgyrxI2X0y80G7MP05eWBd8CI42Oi0IV6gKFOaPEwUGuDw3
coc997iqsZ6CAHsvDRAMmvqfJuYvZdOyFx0+POqTl2jkiaE/oMW7tzlQc/aQhstJt5pE85H+QO0T
ZGVIImnsYnDFsUDnn70dDiHJVAtohvnkNdn8iZ2+tFuHlLZxkpkNuXhBzLclyUOB8p7WZgTQ4/GY
0/et9yanW/nrq2kGcObcaz1yWPLYqK/x4hUlhYBTCdEYkhXQ9OMr7p6f6PXxJQ/ymzl6MUXW4KF3
KB6Mzr/TqF694ufEO/Q2Zo2OBspq1BQsGoMdZia6877MaD22bvRi5qLjUR56ThbxEBovzLUMz1MW
HQQ/yo2PGPM2/AcJ0X+bbt3jXG5bxrUHLSPJUEYP/UuZhiYojF2zpczrXfYBGVg2PCnIiyBmEqI3
VDiK+U8B7S7+O0wki+XHgHVrCP11xKGyLOan8rGe+YQbJ6/EZHR2DBg/X3mN8wS3K3GoRSQx7N7m
gAw/ARS/zvonAIHLWBzDMHlEoBjODkQ9cYrYHmxAxW/J7JABfDkLZAkuaITt9cgK1Zu9105x3PuE
Wp5CnB56XwWqHbk5KiXp/hJ9tRB7aiAIWn+2Dy/4rEE2gSppdXcOODYePdjU6azmg99RTcbOOzfA
i4D1zPV5qhAe5LwHuXPjuM2hCL9H4EbLfRkDRi7Ul1jKwXlOwR88XMXVXTs6OoChF7Gken0x8+xQ
ojtmEY3NRK5r9wUGdW1n8QEN2evZpr7T5HdGQXd/HzNVV4Ais6OG4UHLbQOt83H9SGI0hadpvWUf
205wsgtq7u5wMjgoSESeFOArhDXD6dxjTDN/wvqnOl9XA/W2MCGHY4fCd8DlbM30r0ZLa4My/Fie
XDt8XFboCRGsKsZTZgIZv4vJeNp0Lg0PqA9lRBChmahyNxiQ9YcTf5ng41nMME9PXbRmFG2RkGnW
H4aRfSrg7AI6duvqNnXAHAzKMbHNLOEQqYX00KH5tINJu8N9sC1jmjUQpthjqisk/uJqQozBupNl
KscX3nZF4k2ieWy25Ci/oeh521xIecP7MDOAnFRab7Xyb6h5DgVjmf23ZkEVqtzR78OQzBTEvqOV
2zi1XfwS0KPJpOKzuUbS/8JOleX0y/GGkxt8Klcp5T2LHS7bYFosZWOqNsoZGq/s9gMOkAE7kA28
h5qkz6ehNkGVZm5KNQ1crIdNtX+2aMrymxvaPH8UZCS664GYIPAJxdvtpiWUcI2RlQlvyCyZYlp+
MMfW8rr7nunKQWsfk6q505/pjXlIYeySL3jxTwFRRZGTILMunrOdqJ3GyAvJyBaETB1UQf2FIJ4q
Dq/Nyr+WKXXvg7nfW8l8dImo5S9Iex+pto4Y1YqWh5UW4YvFDpYnvJ1OZQTTLyQszlrv346SrRyB
m6/3Y3StjYUZqLxvei33GQrMgdJHd31JAzQMiBzssHzSOx+det8QulcIC5rOS4p0mNLJWh2hNPs9
J2E37g3qmtqRCO5c9XP+B70ipq/HEFHLc18vp8RCagLzSetWylEp6VmVidwhmK09ps/pljPOKff8
41jeYuN7FmJrzENMN0TtvdmEsyljdJFZgmjMMBaS0u1lIZaXqUbFsDazswepR1aEnRfzUqlqm/E7
LuzK5T1M3lcCAMOtXT6PGKUh7pLl3Ijcabbdj+YnYVOMwA2lhCu2k+XS+oXwUEWKdq9FKZLLp7MO
ND4eFWJWEQzq0XkOUdySu9DHc+Dr8Y8C7JL2aMoCl+2DcvdBD7xQgPPa8RACcjnjo0KGuH6nVZXA
9rEhgZfvM2LaF7T6WHS9VcJ6JaZDXp8wLvgkvsGGssCkiCghCk74lP9zf7LEBo3UBVIAPDiq3vuU
ThnPmq/RFJYVtOZ/O3Zwbr5GRfikkI7rKYediCtrmEp4Km6qhpa8wqGVK5Cf1W3rtOBX8eHaUoy0
POFqKloy8nx3ajhSlvkxYRax3XKs2p4cDHuj6Qirg1INlKR5v4PiooMZoFkoq7ny/aWE/sfpiHqU
TRqUVCC+gf6GBFll/iUXg71Rkt/DGdDJSmpqVuYrIvZvG5V7+TT2tJytgiJFwiAxRyf5rU/S3uDt
bkQTPqEmt4eIyR7L45MXKUYmhmHbKUZhR/F4ppcc4HTwrIIDLNITfUjMO57JqHyOC2sWOOu1t3Me
aGz/mNDdTabx3LfGeUFuwvR/kT36V2wh8pIU+v9mHpd8e2RI5M9opmUaeg1kPkaRT5SUExhdX3Fb
QC3ZjjWF+94iGs9pUmU/4Vxmec9wt+9Yrt6C1RoP32CO4T5sd2++O96FrFvi7Y4pzttFPpCuMXrm
aWTYKt57iEonU6vt5JJHkFNThZ+PPusfEnajM2BDnd4dlwmqr/1l+3wI+Y5J6XMlag+86RqiEvZy
ehJt1wyZaTztjjosBVs+s4oPO4bnwfIu4mTlL8ikPo+7GuppadwpKrTj921KH+I+xuUvN27n32Y2
zd+8WJ1AhTN+hEOAEhC2KE4Rc5BPQ23zzhau3KmeiKgp0xLeDD/qxrvTAeGIVu14yR6U3JgG9Km2
PWKM7DE/DVgqnxCJbWGnyY3u1CWinamFRpGzn4DAAYxon6Ra6n5DT1QCJJOQlt+VBUvf8k8Lb70W
JbRcr7EJKEjqVPdpdvLt+hBs7g82kc4sW4o2lBNKEw9KNJzhtHNfug4iDVWvXUIvThpvtIohu+bu
2rupbva0Tl8vcHI6zjVyoFQsiIWrynpK4IfOfndTt/Y9+kGwFXq4B9XKEexu5GhLN0WrLzutBhLM
oMNpD7TV28t+56uKQwcZ/iVwvdceRxBH/hOYjqhpzX6chvs6L57bPn1STOeFwd24sxFB8h4b5Gvn
sPm9WN1rtxpAq+kTWc/vhPMQ9Oad1xpvHhQ3JcBaBd8ePqOoPvUZkV+75o8G5Cq7+RMO/sfQ0Cfv
ze0nWLO/n8yc+rzXucekMeNDhZJM1+HSHa+H5Dg+uXlxB+HxypxnMEn7vpr7ezbvbYUMqunsXjLQ
ceYF3Pt5eosz3Jj7dTUCU2sPqBQZgnhrw1rI8ihPcwDfiiz9yMeW5M+4RyoL1Tjjhk7n210dX9J3
Bb4riaoifc5MSpYbJzsgJIS7aYA7+P76mKTBc+W4v8Y1/Fl3dLNT3UIo7j2H2Ky8vV+381iHf/oC
n+as6JpGmXXlTQxctwJaw6NqR6cN2GMVVC/RbvtjEztaVXrYkSbKJdIQcTYn91bxQAamxuDjR4MN
4xKS0sT2hFYMV1rIBYGvthbGBZ1vmDjqOkdynVsDXRnd8JCsf83C+skT/C7WHZTQrvgxmOEtSgbO
JdjUEiCqwJZ9McP0xEwCAJPWJb5Zr/2Vo8GhqShiKoAZKVgHJTIyC1PYd3gXusWQU+JzcS5wx+C7
8RYURcB9RorqMGPyITUzMac64VZK6GAjeMViBzDC0XWk2UCM2+SXpdAgh3w/qVjw01hf/P/8VG+G
P2rqCRxp+HrKDpHQUWdAkD4TAdTkyXym/JFiKO5DsJ+8MgIIJ2hv3CBlPWVHZpKTXdzMSl4bBuyM
L1wFVg+gBcktXENdhJvwDYp4O4qQ48tMFw0AJsFcA3KXv/ZAFHxElX0bKCQaVQUg3B+4qAy/giuu
WHs0knDSc1IQDDQh8KXhRDeHTTP8+DDWckb07FKWrMDV5TJ5hrCt7gG0BFJcwmmMIx0TD9aGLjlc
xoj1FD9vomyd0ENITYUxZVppHlHFBkjR/0CF2pORz9jsCJGOJo4QT+v3Qxv90UAaY4YUckJpP+f3
6vStHpgHheb1fK+3JQgWFx9uvxTD4F+ivvtg3bm+Hkivmoykyb5heGuVIQQW2hm4yXqZ9yI4sOBp
dDdsOe59+Sm3oVehX+av9fLYIruY+iYCDNKiIkFtTHgO30X4aJKeNO16IIc/aOH5hZSseab4PKpd
hJDUNH+yQthtYRJD/cLO6fh0xTVcH1+t/8Kqn8AGlfKX4ydX4Zsm5Gt/vBUsxU7gLSlZUQbKaDdR
5+ErFHv8Jv35MLshL7KsUHbQVVSQneDPkEe5csGZTMJwBSAWLB5+1KZvl1JIyZOyHTqB6vl1zpg1
YNZnM+9uISl6RBp8d0I8F6bxSgkDUMqx438s7yEl3SKBPpvReEdj0W/ipoK4aV6Zz0XxGyXeo7O7
I2oQWUMOU2BDrXNCFueggo2qyMGBFDJU7qMWcww2elEirW+P9IbpWsfZLX8a/o4CIjWR/Noj0826
9iSDw5rRxgM1EfGK+k2l5DQiP3WA5xq2e3pcrOAJZuWLrIvixozdrmHIjIT5kaFDwnIqgJaXpOOA
ve/G5yqqz92CEjtCX6YgE57cqaorw6AQWb1cgkx0H+c7jwGLfR7tlUYUxfIQ7xzQqCb8YFlpU7st
xjf6DQ+qao9e+KuYwnMZmPRWCc5mK1HnM0s0RiCv4qx7+5mby4NCHYnsE/Ig/lt60wOdE13iqy2I
P+U+uWkBNHQL8Zvik1iVc+vgaJAYgQ3v0d3Y0zsYaAKXR4q/zMGPqAX5oACfFsVHn5Hfunh0NrcK
Qd4SPCn/YRUUFDRJdX9B4aDpVFvzQkB+9B3qULCYbcpMcalGDA8gzJ3b+9RBjY1CEvjNnJ5SH86B
6+2LJNjrDtgPzEOi4Z2IkGaaDNKPOao8/wYl1+riV4+u0N2ILnDw5DmPjPHjQpXjAJYV13P0Z6Ro
h+Lm0cPAxZ71WFP8TSbjfoFpi2wdReHw4KWRjsXkUT3yh9/1DESMMSvT5hapn1/6XI96uhiexsMu
jw+wpumDpn+T0iEvVJBZ2AMqUW3gTHBKlTx4jvVj8RG46bsGlY+VCQn5ht76n7adzyBtV41DpLZ9
WGhJFJ5z4J0bJuaEw9WSMXQm1tV/HVBjpb36B2a3W5GJ6MKHrUNQF2LFtAtPafPFnY/m2arfhD36
43ax5QTtvHvbQnbFSLFq6BQTyfOGze1joKCFKJBSRWRr9oJYiGSwFUzl2ycEQ+qwUd7fk24LL2Xf
0L59I4hdtryH3KEr8jrV68LhNqIWTdoBAJ64/67PXnOyGnQS5BbgTpwm86w/6FVZAbPnD2UsJqby
kTSS7YBIOTpJ2tWzpbyuoA9sMPxLCBJEzmMayVw+pP5b3K+3SpYWwlUvNP5OUXynwD20p5sWQ+tb
f2h8ytLwdlfaX6gHHYg7AOUNesrSw0h/B5cXabADRnQWGp7R3VOZWIHLCvKYJtFZPJE8TG+bzLtl
rPtpAiNEKR65L+/a8aEF5e2VEh4VbFSIkWESxNkuNIOhqbRkIcj7iz2C0FqfdOYcACJ1jMPQvqRz
MRL92t6zdJOtxwzh6838uTkvjKzHSTQHL3P/llCNl6GjwoicNI3DMThj6P5wshThGgZ15Ckx/FvM
0YB5jAAU5ETKBuZPCM5Qx58gxh50lLD/SJSR2SgdBTeRpbINUmDtJyznGKn1xB+dg/z8bL4x7Rub
PF/SVFWg+P0RoyAwJEjpdX3Iyv6QRrTgsmT88H/mBlOnp1lBe4V8sGEF0uKllP0LjtOZ/1+4wx2x
4wZ2Ov/CxvC72rzVfK+sb+paIlF4H8QlbAr5FyWZWmMijwRQOq+/SB5xjE2HZAHcSk4rsQZNXxfE
RyADhoDb4ubITmbzjMzKSZAFn+e699jVPv6rCmbtx2eTRJ7f6pdzO6Eenr3uaBXodpHMZlK/6xyl
L6TUI805VF4oOurOOegZuwSIiySChlLmV5qf/EysGz45ghDQQQeNSyZ20AyMIlT+JUAbpAKnk0zI
MfqhLKZyeBfY2F4Av5vuLtj9AnXETqgK39GbsQRo8+PY5/LQ1IQeJpkryhTRjzpGsY/lVsgeb/gV
rapyceXH2RTQNZ7d8Zc6FkXcaDUc1HL5oc6bYHR+/78vuCiTvrnVLE5WxFQBNhVrz6KCJbJiwjJ0
WKbilp5H2wWcrY9knjIPXIScpTft47Z+/28v7MyPGegNd6Rqp06aulLcl4s1YRvJYu44SlyVM6/j
7LHHnWjYY2S542GzdI6OLL896xvt/NWENfot73ZD0s2P+ab2uZhfHsDfRK8p4Az3wg+Ii+bAu2nr
/lGHju/w/TB95lX29XNIzmaRliO2va/zy2v18/wAXs7N0/4Z1l8mqbdCY5WRyXoJKQnQEhBJ1oRV
RFCAtAYMwkAI4kdLmaDf2N9AFETVl2IjVZr1pbT/bpRFgACQCTc/lkiviHsol0y+UMCvIn2kPi22
YJ6aJxiG1+JWiTHBlQlcoHqBgcawQ9km/DmB2YIYsQDI1E2O2mIKL9sxP8zWT25UgFFH0VanaDO1
GuPiA5/ha+J3DpriQo6qgkWuzhfCWELhbv6KkFDCvJvmQ0C4u4GsuCltT+mLDXUn5h3pztI5ulbQ
SM13Vv7Di4xdCw0p75Vx3NS80qOMKbiEHpSG0fgdG1UYXxNpWmKmJ25IrlNHHjIO27wJ/IeAGRjC
XJeAKR38uQLkuPnSt0oqg0rzMipzJvD6kPS3o3epUXEpcXJYlQx6sgL23X0Cz0avGdIDD0YLxoER
d1czi6H7AQVfMSXwNyGcANJo/8XvvNQesULof5i3EnRdW42TyaZhBy8MTIBAtZcVLs1/mXR/rSAO
07f1Lx59BELH4HBfc8N00+ybMd6PgP9cmHVlV3GbqvqOVkHX+ndOIL0xe8P7LnL3YC5PK2aAMwXO
xYfJmOtEypKDuE0d3dNZJ+/BUZwpNGrt6L3OM5o8qJkU7LLwg3K55hSPVER9YhlVQTmiSBLDGeJf
9wMG0c27cxojf0Ar1CWMbi+YmOMyVpvEJycgFrSu0K6k3B5Ds4GRpUfNlvwv/xJ8iJ8oC1QTx3eA
W9n9waWCX+bMq8Ibk5xjdi3TgalNdlC9m5ZwuvGSt7HnHeQ3LGRfCN5ccChABm1d7SZBMLyCbQTo
6bwjg05uCvqxXNDhkvJuQmsrNl8kknywDttCHZTKb+d9yv+1j7x6zEhUfoa+LfQSY4NeMXCUd3Op
Two1BxLS1lfgMeI8BcTLjO8GJIXwIiyLRTDEH1/cFVSRy77gfLSA2ZWfvsYT8hjkL+wZvigtpTZ6
XHgnGH5nrH4rSAA/0uORn6mIDtGg9DZU1giRNqRIQSU4Z4pDiPavPEhnUb076SlZtzV5N5oZjUXE
RaiEye25RUL9ozgvybsOFRtJvMqCE1GBNXGEEnBynQKqeWK75QNVQkC+mqkbWUMW3x8U6ewANlgl
FTxbsg25dBwpI0+YBXbBi3ZZ+Uhu3KQcic2nPaR7vlSzaDkT9qxErJ7HO0FLHCrV4TkdBrRPGmjR
GruKaR5Dzi3fKOpsNOOCH/MFG6CFYhmocimyUqbMKQSY35gsTu7Q4TP0QcrRd94qUFj/y7tk7+Nq
9TyYbZ1PQke5kv8f3/6v5q2zMy9EtaWQFwLajtBVabVf/PFB9nX2nQ2yekqtDfNUUcLMEJHy639B
z/kcnU0q3EF0i71W+VnpmP5q2YHzwjIQBsbvYQWpbhMQBNw2sQCw5kr8R1RWMEJhHH/Iz+gT2Eeq
6uv8IuoCyNhi0KUpPBwQPL1J2kclSvKe/0VHl9CTyK6lRE2UwK658FHYExwvTxUCTDdW/1LYzttX
7lixEqZVhqnAsFR9fCnys9jYr4XMWQB8WjgnrqByAy+rSNsTRsQDBdYuFL3Ks7wbf/zVMZGB4p12
Pu/GXi35SqUmeHdFRYQs+mjDd29wGEzMgOIs4tPWNFDFSgBJuCkxOgaTF54Nxzh7S3adIsMXRRVE
mB5Rvc699tMHUTj4BLwu3QH02Y2fHFOR6/jCbPJrhjNFOzqQxtM2V88QQZ6svH62fJP8zXjwoY7m
fkjZxSxe4w7ZS/b7VjRXlQlvClJ1s9veknr6kyA1mU0WNS+3/+2sJPLhFjOlwngunO6pWzK4+NEp
Qv/6EiL1kOAyQKxmbF7LEd8QYSAgsz9Ayf6horyWPyntuzSIaEpNr/M+/gM0jg4qRP2+a69BkMrD
MKdPXuLfVl37tE7dDQMQHtrGe+j67loUqaKPyKyX+J0S5nuc9K8qkA/VcjePdMby+bNvv6sWMRSo
UkX9T78IP5WBMIfrjqlXd0G43sdSBEA5peuwApErjvJo07I5Dud6KB+zzrpns/9ACJg5VFPM2bax
Y6HxmSH+dZWNu5cpSlTrO/ndcLMM8NlSJBJzXJm7S4idE+CHYIypgVn5rfLCYQo/8f5k7+VRoItD
rb8CO1OtICg2qn2FeYS8xAQc1KiYw5J34504EFHbvuWEDYmTQpomCU6N9hSaMVkjhyT0Arpy2vqF
CQA3thXe4RfForU9g9gEZCnoIFHFbuPuQ3ap5Wx3FayfcPxgEtIPZNqPxkw/G+ssN5yktBlOzj39
NM8XsmxLBWNzrL+yfYkdwNxBEwEOWz+4511en13E07siZL5gc57n7G7xx3sP4sdVi0wuEMhtsfVv
o+letf23GJQTyeOlrAL5oYcFMEpHSqiZmTnPNkW7yftQjEvvupjNJ5JX+pz/QTr2a3WYdRLbTFCs
Xihwv6PA+dTE6JYW+K++t57S2YPHWdwaVBLLZGEaQ2DeJnCAFdkMGMwEbosH7pBtm0pxNMKgX4Af
F9yr2qopwUXf+6YxMTslW00nan2+sH5nYh7HRWSK8TeYH49VMGnk3IKODATALtuGz97YkQTt+p/V
UCYHEMp3FUSdHC144siGlsy+XS422oX3GLrbl0vcpMwy35bri9smivMz/wiSoRxDtUyCk9eBBFQE
+8n5twXCLrZmYA7RorlvH2HkHOk+PS9bASlgep9S1LDBYneLsRfWiDM0w+BYLq85fIbV+un3zx1G
lF0i2ygOSurVJ/yIbDBGTkHRWAz3qoEG9DUIUhHxPnFwmg2xIiVOkjDhskLrubWUkpZNoQHPapGk
M7vnSl8LgGbVvbDiA1EztlZsKuGHpGR2Nr0qNsOIFfmXHKPSNtd7j9Lm1MMkkq006/i5TvNfhA9B
ycD13fXQz3uHAkzGzcTV56BNaM8/iKhw4FyL+xcvhuoz8Z8qw9wef41r8fP2XvAKhl3BwUpdgbO4
julfrqOoM+n6s0w1nKmkT35iwru4vsGy4kggjCC0ICct5LgGmtpZw5dCv5BhPbRAIr5DF5HvqGRE
jo89ohr32CGa4oOJreGLnpWqBT4FQEUJBC6WHIPkge9yr7zxtfrsdvca+gSOwGpJTcObqGoa63VH
3S2QyD5rKn8nMgwqg+NZuQpPn3LgFqIC+cNI8TULSnR0eUnNa5ESZpbv8EG7ihZIC62FKLrdjeGj
kCQ3RHeAKaVUK/iEdv5Jn7+B5I0gdk4er09WSqyjywSe+reZz2eHQn2ZQ7MeXyapcJoPGXTVinoz
byHH9wsUw1dyVYvACE9HiIY8oyISwsLiPIXLH7oMr3b8dEjrV/YjEOqq3TtWTDYs7t0AMReKXy71
U5verApQTfVq48Qb9ZF1VV6tGwSxn1FoUncPt6P8kvI6ygUd1lFMrALRJtqKnpeyvB13X2YbXMXI
Iwuib4EaaJ98Hyh5szOEIikMjJIEVgltzNGjAkRHSl8FRRfge/8tr34JSFJhWrUVE6gBWwK7JA5+
kjQVvE2emp1Yet/aUBD72H9N8wr7aOfBbyfOIxXRjtHqgCNeopcelSN0tc0IROVTIS2oTAcJj+jI
aZK7bvlHNRWSgRvRU+VN+WvVr7grLimvErC/VzpYiTa6ID+z/HyqwCdBqDqKG8wQFwyaV0tQpioZ
twl2MPrESxh4nXWL52H3kas06dv/jlRApCPXDcu5S1F3A5YegfNnQlsyY+pecHrhRYNzj/Zz6o/I
t/7lEsxVyqodo3G+IC0cvbw5qoAjlSR+ONAGt6FXu4PaBuWlerIAykKUKklElEuAM/VEcQ39w0rv
wbVl1UjcuKvCupgTZbBoUslbsHVEJCii6KioniRiV9fH2H8D1Q/weqTjvKMIc0arGNinqii8J85i
PzQPYDKq4wsLR539zrLoF0phZlHr5luD+U3irVQXwqzuhRRdWx+41V5RLATy57dR0dhn7nYtiIFR
CVc+smBAtbJBAwlsxh5UXcGhKMDb4p3p/Yuao9uXoWdTc0e0B3LAb+3dzxbUggMA1UNRlA40e10v
8kK8Qn2ovZxSFQ25YAV+6XeQM5tXnVJsVuvMr4T93DCrAfuVvE54B4onwtdEsvGd4Ja53AnqMuJH
axPtIro7dntv3S7U6PSlRrisWu6TCblOGAg9Tr2DdEjEbC3mzYyx2wU59QroDSvaZVn539MpI5ld
iP7eB7c9Qwxu3H+33rzmDfKYGQeZL9wmb6ZnT3XFDFrKsR0OOw91DWN+UFnJhJYxltNekZqblP/s
iubQ2+ZZOM9AXzdTdIILfSmCPkKzRvzTRVOyYzoFqr2QwpbXMkQapfTh3dBpNPv5eaRmu3XdD11a
KzuH4+PQAguOyXDXmrvfnR88xRa9GwOSUCPaSip1hMCvc0HNafR3350LT7QHR1GNrEdka1m/d3nL
ANCuSq/Lzf2zOvl6mOv6IYWnN3TzaxzsyBQcNCX9lnKvFaP93vXMg0krrpfHzFDtqSFbSMR2zLWq
nsJm/VWVFMcdXx6FcNupAkSdprNAnLqeUB7qOTv2y9jH6IyhqMbEVIjjD5Y/vgvybaIQmCNuo1MM
W9q0AFij2f695Q7wI9xQ9ETX30invIz+9u0Y9c9689AG3Rk3ssATYxSE+MDnubYjOgkrM4uBJxOk
4ZCnD7363moQgm+jp8krvk3Hus8RBinW7TDb/R/UP1BP2XIIWBgmzr5zmlIGeo9IpzCY+nfj5ASe
mUsPhlVelUw4hzWmDFJ4yc5H2X54saf1hKgQ80WV6TbwJRL/1Wq/XPdcYo1Q06zrP1jtiQo1X4Rp
XxhEwgB341NQ3WHg5A3BLa5jijkdcYV4R7RUyRJis1TsEJFPRlEGJIKdi3neqdYo4Lefm3NlFBSP
qS6vLwiDMDTAxw1/RXAKSMdXNo4ugNXSbSiHFpxIpZvtrWOtGElIbUPz8GaE/8dBFjbFOGm0NlV+
FPDMIE2SGKwQfEyth2wxN8JNzmR4dWrdXiKk/B9FdaIDc7JZLx78Ynv9a701bgP7KJLNimqe4POm
8i4QXF6jEmV3zIqvzzpBnMolaX/LcjXnUCYthu6awUyeXjPaQnB9M2iEY6EMtd3Aa1MswdwIIp/f
i8EJBEOBLdeV7/BJfnAvLfx3zBo3s/J3qnEotTagjKWM+QhVhiG80JJsxnhLVEEnJpUs1PK+5c/H
XxT7I3TT9Bq95lZ+t1/yW+F0uljY0+6yHHAwSKgByPGkqlSwQpi3FZamk8LTYe4b/EK+afcO5MNf
PKVgCrHdEyuhaRLe0pTeQeJ+sCO4M7ZQlahdGLzcmG+ORfMplolORSCz7pnZDo8k8AQVagvgRhf8
djEOJ5lhPpYpQ8chIIoE3vUaupVbipIWOiyTzwBSHIJFK9vqVzcEp+yeGR6WPtUFq1rNhs6b/hrV
t9uOSDvq8/cBw70gcMaAzKPVfRcuXNchHv7GIx+rrYCnUFis2McDlUCJCG2iKbMk18BYGWevK2Fg
syRmTDetwMj3UAO7U/85t8DbAblKm6w5svxZiI5NCauObCmGy+0wjI4wIFJfVAb3yAV6CMhfjBhd
8chPURH2CuZUhDclWTo8HnQScuM8wNCmiQobTb1GVZ0qGG5E4SBTOfSAq6Q2KfMpG8v+Hkg/1Jap
B1Gn6BQPN37gncUryFrqD4bxQzmCQ46qqufSNAeFL4R0KrsIBCTL535OImbIMiFytNeH7dLotztW
3/VWwDOvaGEe/3EHn16T5GjvaDqvmQwErkdg0ZIzREVwFj+h9T7xZHgh3YkKSj6hN9MH94A1LJEx
oAxE0wrTNCHz9vP84axIlPTFTaLMFHPHsLRTOrCEPGhoA+YERo4oMDgCpOJypfe4cx635X1GRUbR
nUMav0CJ48zvGDbI2OQrMOCjSkjIml8pkyi89agquVIUIXDYEepiNUQiDhmtUghP3Rtdq7NGoMiD
qeyb3uTwb1kgRRTKedBiM04C+ahkssVVhnIL9w/FHH0Om1p1fMZ+7SOSmpDQzIP6McKYAeF2CUn5
wv/JxmAPayD8bBrPXkJ3AuUaUhbhgpL9EBGqy/GNhDyJX/3IywZ6eZvd+HiqOdzuwgnqHdy9svKe
d37/i6+6augOsJyAifzg4Ob/WJFD68AX+fFV5n/37I8wxFJkSXYbIWDPWGPSsoyOGjC1Z1X1Ebpc
yAUHsoyVkbldSf04veNlyVZAkCRdfTbRecrhQmJkLiGYmKuc7jV74Sb3OS3cRhLAoKfFB2osdAzM
6QVEX59Y3Lr+cJbllyqNOVgx23YsLqWdiYZaH/VxkOCHLDKOvUuPIUAcTzWD4MyMInWBSYMNO0Eh
QR1NOtmyC8jc0B6ZCYfN0IQhAYmrH9byrTomcI7vUJVdIBYT91kM9OHUF65SLFA9F9m+nLkktJsR
89ytfv0wU3/3JvTmSM/+O3wQ8aVem5qoobvz7Uyvmoku0/CtAnsxPPEzi/Ct6pkI2aZQqPxebpAX
yhZqumc3QJtQ6yBOWkqRdJomxB4h9aO72tx6QCBG0qYsP4jYf5w9dYa4QYAUpXdTsZkzclGsc5k0
Kpg1nEjBqHwKPe2oUL1Jb65CVR97n9KM3zJUSLwjgavx9oWnBwGSS/XH+DQwvxESgkXalIc8OVAC
DAGtRW9L8PWa8e2fojSrRpVzctCSTdN/swH1rPhCclFpKquLk5KFqkyeRJwi1qTyQB0BYLkD8sS2
tgzbYyL5P/52PSfFOwF/pbEFsNXpFnk1qWaomUhGqnDiB6M4p9QrRElkVsixhV4yuuRny0EoDhuB
p+2YpJWg5qM0U+CZvKGeAfdFcMGaVjWNJhxUrBs1IJdRfHF0x/dH9Uh779pDF6tXVsB7iH2/myy0
PHBEl07mv3UDWkOIpsOAUX144jj4FHEZF8373V3zN0rWGhJBMCCbqxiNfeI1u3l+73W44QWyFJ0D
aI7Kk8rREcZn43mpzHdmne13AIuJ4Aj6Mf1X+YOJWrE8j7mD96gRi/UThCIK3Z9yT2AvdnGWcI54
yy6k9XL8A5dmxgP2JpLdI0G8697SeX4PMep56RnBkdPAwQDUzPHuIusrX/+RxKGI3nISFqJpvV/t
jrNpY+1euth9672aRAOQnz1mdXB+ZcEEr6wD8MsgUWxaHFw4RmuzCgxF19DHEOpPOMy8WXYlpOZH
BRpLZT9RGxsWpAe9twp0pVoTUgIQAow+SzIs61GHROw4SUe0bgLUJs0VDjyhXVT1t7z+a/Q5XjPC
PD5BBkB0Tt6P1tVASjNgbIVP37Fft3e8bvEMdaMzHYblNjwFdLQ6eCks2dnqjfdumr7SNLjTVTwS
jxZasbaRt9o3JeGHtoUecpitszEwpQq9Unmwql+QX0PhFJutJawq76UftseNJEZKKvHOuod186jr
DEt/0PdlGGT/BXTJ8QGKJfP0FC3uKy4bPMG4iDcGhJI9ZSsoT+r0UPRLnWK5TJLXOmzV8NgAQ7Yo
BqTzPWraYDkEIxYqoXga6TuPdAPK68fMapeQI7rLNd6KHZ92RCAm2cQEkczMos8x3d1tDPwiXClK
4xYYmd4o88IVXEIKaHAdfbZ+bJZv7UYjbKOOyZzgWfZd7zVGFcXhRBmIuaV5cqcUM8vmv15fHyZK
/hKs3ti13oe2BDkGyZE6WQWEEXbd+qy6ZcRPKcURF02gZGQ0O+0aMRPkFWN0KDCPjfvTZaZIAnw6
uWjZ9LF/qQmq24qduZdLFgnAMqYni/aI0VkU7Sp4JDGi8BPQCNHD4bMRaR+ZgNUj0uBcNeaf0moB
lQA2adI+b2SMVPPGvQdrAbxjYNoxMcgXse2gVNhw70QVpZ42QkIIjPWx5WnVlB9MlBHdUxsWTCGF
dU79wOG4TfR2tGZwFl8JDEY1WkjyIEIQsOqCkSdsu2W3u0cn8fdkbE8mtkO0hWnK4nNox/8SHAj0
EyTUGs5N3iQMMxzi/obS7h+1d4n2yHs1oGrTJwz3x39zavKmtMiNvVs69ADALaH+eFDdDbRIpTI3
/B0bWAkshChWgh/hjn7YVfI7KavncdVERvpjOIVVaR9QkQZvwEXy0ExAuCon50WQAdGOM0dfK/6X
aUvz3chxHEcK1MGfpMFe0UmNd9e5Vqjgru1DMG0XNoM2pyqHJbkWlgutyGt5Lu11CAU53dOFFf2g
K+YsZNEwLZQXmdGFmpRVl6BZtC6OBkLY9aVQkgNZqONzwk7K8yk2Xhg/Y6MSa5GoJEgWLE70mP4/
ys5kuXEkS9evUlbrC7uOwTG03e6FRIqkSGoeQtrApBgwzzOe/n5HvamMbIuyXlSlZWRIJACH+zn/
+Ye2QwkFejydZJvyk/aqypdD7/WQ06pzR+61X6kfxWSi/GVGIZxd+Z01zg9ZCpUa5gj1g8yVHcYn
8lcEtnfpd7++vT6pmIwvyDD00g6bOA3Cl0YJHISrPShvEg4Qnm4vrgf0x6/OK9zYIMZJ1ws5DkcT
Ki5KRxav3PGvrYgmu1bB68wRWHOC+9Z4iugiZdwrnayr2Hs5CTCyFMCrQWzDEYVuJx4OrW8ePU4R
Waa21ney9ZGhcpPrSgTIBnZ3Fv7O8lFi6Mnp5eMQ7iYwbHNmbjKDrmEZcHTKJi1onQfEB7hC/i7C
IZqJLCSyDoZ/2jPz4jfQfLLgvFRtx7xEUG8xP0IW1g3XkjLkhMEGQF0O6CELzoJBy9XHvOtz2UDy
ex5CnCOreD/ly5OVdwAq+cmc7POX2AExfBuqe1y4AG5qc1vU8Y22zLsuaB/dyr/vK/MmHRY2HCO1
8QuIXizfQuLGdmXhu5Gt3SH3Cgp/ts45rXegSymWe8a0M9rkuSR66op0D7ztQ31vh8W5rqzPNEfn
Qm8NBN1GFEROHhwzXRbvKUVuYdnbISygjC7zTsXNt8XFrP4i8Uso4rH/wjttXPDtvk/u/BktVHrY
LkD6VNi3DmVtH5asHrbYbG0Ki3TNiAsz4uzJ6Z03L7OeNLpdwhoHVrXj7d04SPHfXoPNjJvIzg4d
HwzaIBJX4YFuFl8BSWVGOUAAITbwbUNN7BmtxaiVh1i2mCU1DHwzbju+et1yaRuGQtrB4qkrSmBS
UQGMC4p7OLNnBrUpbDf35PgjjUg0UVjNeLZhIXzbWJzdw2yBAQMeJFn10OPOi/ec2qfmcDRqK/4s
HULG3X5gggNASoPRPa4lpKC6DUlQ7erXNsixC8rT8AAOyE23h+ls9OVbTjlrlkm5MdfxpraLczv1
34YqP6Tz8p1O/scSpmQ/wh/YreB+Afpjv3DBsvLmfsZ960IbbsNqzGBo4C2WTtq88TNr/lBYmRHl
oO9NikRXFU+M5cSDgNqUJXVdeUuxtb0CModqt1M5f7oUbJk9mpdunOPGW4cf80r12ytaAWeqsO7S
ITm6uLGxB7wNNsnJoiE1KLtQU8Y55Yd+rnTPSzoZB8yHJQOdmUfjDc8MQGJqNfOnCmF4RZhIINl7
Jv74ti9UetJucU/qcn6rHcRIXczj6ezYwglX0xd7w1lJsapxiNOxssUt7GWd+lMTwN7uok3RatxA
cetnv+s4yurvnZqRQsA8T3Kblqxo90YPC5tXzPddKDFZ8WrzVJmq5T+bpn5fy/VkmeEnfHeUkB0e
WsN0j3HtG4a/27GvYBWsD2kRATRiCNgVxc5Y7FdNGm7puO/EBD3ZNeu9nuzwpJv6pgcdadzsVCGd
0aPTwtTT+bbwbVzJveSyMIe3KKdBNAW3F49Zp2o+x2ZmMhDMj2aZwQom12vy51fsnR3SE5wXXZGh
inUMQUQx6jN1xGYaA59uhVgwwM3P8/s4q9xDaI/OczYGh7UKTxkDjoGDvZoIdbDzxDoEgihF3mhv
q64vYHX38BzajeqC6tC0eM4M1nRoia/EnAmrxqB79+GMGSmVUFFFdMiC17pDcZhNdHSRQ97oJE3d
2tubRqG3NtyE9BEjfZHTKUlk5p99TDo4Z8p9aAPvTrOYYMA+mSTqtBC2jRCykzlm+7SfPzNTmJpM
H0mIvUyJ2S5DjySM9s7loUczjB3PBuKkpIzhpmNnBc3GUY8RbQMeduEttcHDDG/ACFEsyl9bOlAr
B/lmGtAaaDLQzdLwL2bMrrazT77fNEPSMAtOhTyLIGSZ1FF2OMKCoLKEasFbAwzEABfa8+o2cJ/J
0EAYMBLbiJnuqSTJ/rj2FXi4/CjMAWZrjmNdlvDbO7IPBXXxengt5CUVQ/xqEmvXNsxyQYZ2ZHxd
ar5dUfnwRWz3zRnz4M2bHHzv1hirl0U/J1W0S20bn4E1XjaLHWXvhBAeOfnBu1K1EiC3AMu7JevZ
zQiUrEPUeAwGKmwdF/ZvrNHMu1bDe4ybu3Bh18ysaz9db3RBF9HaJNgmrp/e9OtyVrXG1zuFF+Wb
s3VZBdYCma+4dbv1dklUc2k5nUdLGT+bsCTteFig2RjAxrBngySGkz/yNhYxX6k06VPqspxgaWER
1U2rAQXAiW7SqX+YPAvNQX5q3Hw7rEAOWLIeCWw/G0NED4R980aF0FHxz6ER3zQ1Mbfh5A7XjDyQ
HxQEknmmW228KuV71ADqzUKiuzZwXXQ97Ioj2FkqgA7K4+0BZCwjJLYkZpht5gdVUG213i+TUx4o
mNAiphxOF6MgqG5ARsYmQ9kRw5jO0Y56JK8bB1MFe3mmMAadgdkBCBS1MuXCAEpZMy3x2T0AQyJi
aFbmxLnb3QdBdkwZhAkSRxt2IXiPGiGSA5xxzqLGHHb1tJ7LFArLrPDVIm1pmkl4j6kqGqBDWU9J
bV1FYf+aFc77THUpMGsvA7C0djY0ZntDURXH9V2dD1jNtGgEFxB3llYI+2Hl88zwy4XEYukJ/GLi
32rauFGVt8qM9lU73ppzJkEMX+aTyorRBqZfTSJY2T6LEnxkvjcSOm28yMgjwgzQwKqHWyXt3VDo
NyGM9fTLM4UxPbXcWS9kpNJa+6E0MPDNr2zeVplPyt5mIV4B0XCsBM4nKybSzvMMCNjRwBYmAb48
vxxbptzIyIuYqA59Bi4Dxv7xbcYAZiTXse6Dyyhzn7Tkn1fFQHhBcye8gIxCXyarNDAvlTlDBq9e
Gg2IBJwiLfwcoRwFqPUo0eRGZ3xQQ/hO4xWHIey/6NoW+hDKN8LbSe4dzom9PFJoCsw5Nzgja340
sptrE0vQAshW7rQLOAmmmFGcWGF8kLXYCZWKk8ZjHMFVGEW7WZnEDGuwleWWgNX7K/rMOdlGybx3
y3qXx/Ndzq6jowHb1fqAEbq4lPjMknTubUqzec2WBkprDxt+7aNt50Ac9znFkbCp5vSlC+irbUKz
Otec0GW8s0DlLmT7/IJxqJ2jIj4wHxl6LACM+jTkKca69Jaxd0VO8Q+dVhxekMg6TM462uIJMliH
hJGC6csLgu+UI9My+ZyWkiCmoaXGFkS3GtejqMnEFVrWQz8fgtE+ypSg/DAnPHCF+1EDPAtXtXBc
hvIsnSkBBWETniqWcQYMbW2tObvEjprE3uBRtFsOvmE5vnqJ7m+KKj1kQDqtH48ywRbMwfK8DTwm
IOJzTME7FOl9R5hwnjG4ZCuvZ3UfFlAusvXDtEUdNm1lyirXrQd7m5hYjmPlnGKkauU5btzRSX4+
qSlrnfKGZ1BQ3ndjf455BRhz7rT7LUVEEkK8NNrhKme+MdAFu0zvqib6hjX+Ve7NxzIZfsjEnjsU
LIEmk4cNR8WwWWBbQabeJwO5b3CyM1xd3LX6yWSP6SXdRu4CV9DqDg4OigHkDYYSE0WOSAorHqNH
7qnA2hLfKcC1rDG8wKINvjAQBaz0BAqR2d2hlcIaEbPx7oDYaC4F2lbu+Xd9AyZq1mphEEO51nrV
jzTvPwX9hnX7GOSkZbO/AaEc7Cr7Rl12Y1vxFcXeobIMJEvQ+g0jw7SS2xhDdPGV9Px8F2IFpT64
pzT/xpyjd+LbigZ7zBxcV72v2efqkWdOdATuHG51XFTws5tj0oayFs/b+K6bqndxQQrj9dt/MxwQ
Uq7JVcPiiSvzvVVQlJryTv7J+ioB5WmXL6xGn2Q6g6/FfURbkMyWUMXlMmCCMeuge7xOlnIne0xZ
Baw3RyaAVSMuMLxMAo8LKwYX2QfG5PsRjxKhRwgnp7cVGxh/SYqLsEllYWMneDDi5FaIMhNXbjps
aA64zmibG60BF7xlFxIo5BYEHRuvVdPuI7asGsQj9mbGAuThRYDQPEmTRaxc+5kJHqyO7nLR2b5Y
MeTsbQvsaBq+NCyx8yMzk+fYH68hoV/r5N5skx/BtBgXno8Jp+e9QYt32aMEK5BNK/P0SwKCVHL2
CgtW5gWegP+gSVCnmlpd2pwOX9SR8fvXduLANXDmXY9jNLOnz8YvUe8md5YxvAR4+mDPfdFw4LCm
hr4H6buX0RWbUDKlpBO5RzdNnumPZQvk9vP2yy5Rob8VrYjI8PLR36wBLNywYaf7zMAiG+F39bdC
8WbeFEC/MIv16MLFUupZXhVNV2UN7XVgqI2y1W3f5DdhUhwWL/ziO4Yd1ShpuszMDWKnyDGq/EWu
0DPYBq23OHd+LZ1xa3dElOXfxWVCvv0Yi5dmsQPHlxE0Lgxn8qkIiMs29mCxfV+NY0dSLqImQlxX
m+lHaVxIXl/cPGEh+OFPY7aRQZvbFmfZUpIoepyz/qYFvJatMWRza1f7sw9x4VbJSc/zG2OFLxYZ
3w5hEqbuAOPlo2wPSs9Xdh6dEwoEf0HYZ9ZfpB+Eq8DiQhnk6BVGH/ebTu+yNz2m4JXx6vbERtTU
CBimAEUKXtdwy8uEPPG03/nKuK9c8FwQiDpwIZZ2BT4MhLKG+DALN3Cxf06QPkVwEqvwylAEeOK6
58bNxiuKBTp7fukk2C3RR63V1zyWB8bXWItkC4/7JZO6YCYDfjS2aTwfxMku8PVGCHey5WOVgLAr
411FYMngRnUkouAUmw7mLVLihSeB5GoyoxNZOnK3ecMSY/xw4zfZDJSR7swO818v8Cis/eZRJ8MO
Gg5CJ+9s9/bD6ET5RTViDayHh7Ebf8gaHyr7YonDK800MXBxA27z26aKcU8231wgXVoX6NTz7azr
6zVDjK9TurEweR366qE2/L0MVAVSqmaQMLuEq9JoxHLtQSUBezN3cgYfseaj3Zo7e44263QtR0zL
ZiXgGqUjUCn0Rkwd/PWNt8aC/iprXm6xN+SXYZqyub962HNxg78MAEN1F3tvvtff6A6BOeElLs5J
dh3ds5TJjj53iEflNJLtcW6JuCzj68HTDF+98mdWjFges2YZ2spHz+HXix2X414O7yWLb9k5BOiw
jXIXESI2IsLoJIUQ1mY/PUFq+pYGxZ01nbsIwxrjEwrJPmscDsOXMnN+rYoKnruoeiQpOQpXuVod
59gz2LgI4sRM1X2SGnY2/A+iXR87x/3W8S5CBGDaz+OX7CJZdzL/dN2U0bz03BlqE4XSlauNtH2c
bBJH+mmmThfnuQIVxFo/x6a18/z41CbdNkmrh6hvtxGRxxCbT1nuf1ll2EVMI1SZB6bCtu9vB4V+
x95ZRCt0UQI1Nzuq4N52zeOk4Puk1qVTpJ/OIh6jIUFA+Tc1a4nRA/eUoHgCkowJtFNV3Af8bqHt
CbmXNFDFS+T62SN7RQKjXUySVW1Cq6YlcPKjOQ+XWYT4Z6J10uqHwwYUgRp1LtECSUhA6mz697ir
v/Hw1wK6gjvdMWOeNdIoN2vulw6rOHY/w6S6UP4NKyAKqyt5bHLaFcQiTgjdUeulP8iowAK24vus
u06RQA0slHQpYTgG+dDtkwzFeVLuFJ3iJVUPhe0RlmpBRbQxTZu8o5/ir5C5dX/vpVCu+tnC3yof
WFzperaj4SlfIMDXRfHZG+hCavw6nPRhbLO3ppyOqwdWmKkw9TCnzH854/hqLuZD2tsn6EyvOGM9
lwOju9hw8TAfWZ06xC5W6tMIyJXxDao4hvLtE9s8+D5rt3PxmEtpi0vXfxxGLEtWMgXx+g6v3Gzo
diRknqykWY+9G35An37oMutMCys/HSJjbfM7NbHuc0zggza6G+vmm9kHJGtF6U/51KUXQ5ogJOR+
fXYH/2HufcRJ+WuweM1VVgcf3Yp/gB+81vFwW8YBpJbZglFgZ2RKttWnDayVUgDNeCLJLyz66kW3
DS1wql/drvxZxC2nt+pwwa2b+3GZvrtFyozLrAAxDCT2GZyEqUm+FV6NC9oqqBZ8P6lU5lY/TNn4
YitEVhVpAmi7l7fO6/co4kgsKN0AkonLOg0iB55T/hg53qFVwy40qIbD7D3HN1j2kJUs4TJpd6qd
zlNNDTCPyJmzn2NpYW8QPODWfoibmdlNPh/r3n+cquQjNYgbmrpwl3T+vdeO+zGiSc+7aN/2jEql
1EeXw1XnmIsZ/rtnGnem7XIgJ4/lnKTg8RaHaVndVZj5h2ycU6A/PPJuNvKzSe2+Dl36SarPPXbn
9yqfOMz4D4YP40iYPlWyI8AEQiVRBeMCBWRdsDNqa6JNYIUllXs04Al/OTwsvXdQbf2KryDmafV0
irtfSfpuNymW9W8cVV4rmnrrzoSqnA96nzlMhiBGUx7LLVfsR2JcUglCI0qEDpCVEEgmb/K32gEy
S0QpwV+JvPlq4oC1G+cgMZQeBhZSnQ+pdP9qE5cfX/I4WBy1BRSvFkaIq32OrXQjk085znjZzY4+
ph3J44Q3wGyNbrtT/WWn+8OM1YBcvOHZl6XQ/xFBS5WV8Bug3Uq1bHEZVgCNRI5WzqYYU5KYPYGC
ykkJlYhRn/GTdC9fJ1GxcigTFs6ROKG/9BGHKvsnwxub5CypaRmOViCWHWyGZI2uZciyGt7G5ihT
EWNXWL4p38jh35PgTtOTfbV2x4UOoeswDEMvMFJqC49Ug8gELcMUXkPZn0S0a8Egk444roMtClZG
M9lpwuLLoszKUWFOtJZUjTBHmbGtRyLcHvIxepTeKtDxRg68tKFGbudT1iBvGihPe9rpxUPZwZ5b
lf7bGPAg02m8w5/9QYPfuA1pL6YHh7EZH6sMGyC5XXJvAnxCIMHLq0A1Fg7eXeI0mK9DfWsArQp7
epZ5Fy3p4uc3ESMwEtB/ftH5/OWkx/i7FGMUt9JpdBS1kyqvxNEElusHx9it05vvBfImDFQwNi9p
4jOjBWXGUTM1tzomEQWrAxQ6wmCfQ7Qh4DZp4jwMlDQJZ4rQbJfE2GgL138QRjg5bv6TcI7Lnu41
ZW9kurrXyGMk4AuvL6kevr4gdWHojb9w7zjLN7LYzPxgplTGlJQfy4Z159NAyn9b2hCeHLps/t2Z
f8j566XpAxSrrXTl8vAMNoW1f+NpN8iW5M3px3HXaW/ruOduBCzj6kd8HyPEERECMGoLJxtOEKjG
gJkXRi/JZwhnS35MaCy20VxODiqL9BxammkT+R7uR9WhImTenkM8pHk5dSBrXjgQS7jTnnpu1/mh
5YOQKOz4AMNGo9fhxez1xIwRKkPxviIY4l+7xtxXNpVgyDxo8e7wEcj6uzGc0QuM6Cwg7tg4rHgu
FFwN2MDMN1APpNFfMvES3orcizXLbg0ToHONHtyZuUXySRLLJregzgxwexLTYooO3bSdLmqAHLxq
BnYo+5LewjSXn7M3I/dKlHez5rJOWCR9kG8nlanDVHmY5ansVtqFlS/v2t1Vy+X2XXAOo5SoSfs0
l+JOQbFlPCEiRHxKZZJ/WXQ5BDUxPu8X9dSFOXqV/shZRlRDb+1igU1ohWM6P+qRvnG2k8cO1dsl
LV+L+K4twqu1t06U29QllX2ddrjQyF1Rbn2T8nNTnlyNvFxkgEFh+j5wkeQLwMTeCl/HGdPLpa+P
bl7fr1HwXva3o2goYv2i4f5cBAlZ7ym7jHAn0pYAHd7LLvF+EYF0KoIFjwrrcTT799rSL0W1SkBx
a/fXjj2fItdAk6zP7Mgq8e+N3jnJLuwY0JeD8TkOmlv4X/uEyC3hojrpeG0sJE3X+th77a51SEkb
S2WiD8qe6Me2cRzv/Wo9xhyyhRncNuzrBDlZXy31O4yamreGdD5YPxbavdnHJp0Vw1YoxZbIf2tq
3hEYk/2ZGX4BNNRUr4k7gg3WJytqXn2wnnVOXsuAU7he+0c/tcHQaXEmSnLp9v16eUF6zciFMbrx
MpguIyrSELr5Z+fOGEndE8mJvQIyt7V4GeZ5Z9sV+vQzwA9A/6SnfWZk1ZWLY9o04euow03Tk+XT
kfZguds0iwhOsba21e/X0oF8wqUUuWa+75DKU8VXdZf8bPX4UzAbW3c4J5lPdPAzpAge9ejjKqj7
ndUKAlsCyQDmc/gSoKh4Zw3vEGqrfDJ8ZOgF4ZWgqjBYLPVUwyzDwgrjIQJcEnWolXNwB/3W5j6F
I4BBOX7qbBxJeMEasPFPsv3rcXw0OtxzWqe4h8i/SQU/6gmjiczbTkf3DrtD66TXzRpdZpY++uZ0
iKz+WECam5kXzNXwGoXzXnYxj0QEE6+ZtSDfwimeCEI748fPUoe2Ukf+e2j0HxWlDnT04roC4Log
kuuxNACh59E59Oxa42A+lqgC41jdyHYkBhS+cH3N8dSIjU893jWpfb00ybyz0ijeNFHe7oYw7K5S
1AAYZR7ztEnhouXbPP3SK9ywidEmB/2LEyEr6DHJR3XAmBBRUPoLwgrM0cEESzZPKndJBEOr6EFy
XYKHyFWv8UIIVNIRCjJkK3YPTEqpNHpKY9lhiizY03eenSroL2JqhzKv+Jsq3ccgLg2AnzzWtFUa
HXB0VYBxe4sLbbWBEDQmCmpPd67K6G7qAVKJtDi2Hl6fHQWOWVfX6MQ3cWMcLROqND8IpTf+TljH
Kc8Z1sz5vreXc9GNxz627hgSf1pTvIsy5oTRjPEBd1Y2n5DjtcBL1gqsLXmjaJ7nZE/M5ia1S5CB
Eur5iC1r2lt7NzN3M1CMZYdntMkiF/VPrRXvZCMyIbg3q3GMKoyxumXfRz6egOYpJ3hxqJrzaI34
JicEZXbdwaKUQQWDb1Zo4J/tZzTs+VOBCehFgS2nTWC3baLfGVcPD5A4zy/XsegYTzBjikq4ZVFO
r4TuKdgjGn9BggDAPo6/yP0gQao0HtwmOTW4cPRlC2m3qdHETn7O4GZ8xMaSHjchmlY59bGxUblH
Q/E9rZZv+BNT6K3ZuK8q3PdQCWOfXYTtprdZLp5pg8gEDWkbwXsbFM9JEvK//IL2ZWGAHGCFnS50
FRh5zUi/DCzcLtpofiDi1d1G/nhgJh1jQmXfTm2OUm94Wtc62pYlDKd01mRTdu0vdkL/ctAdfWNj
kb6FRpKxuTjGlgWuyPmANS6d6s5Kph+kvpMGHOPnNCwYVa4jCGic3NTGuBfgKlqP0rNjUQ2EUdF/
MLYHp9kEjJP574LkERb3Pjrd/eDFHwlPazamG/nnGOoPo0PLG3+L67yQIyouj0s3fBv1ehKX8aGJ
UbAgkuJ2FnQhPcua0vo6GmvYxN1dPUDcB+zmg0Tzkk/dTdNP2zxiZ+9n48ollCoiSxG5mM0hC0sH
JGF0wcS94oqEyUtqB0GsKZWQJEqiOBW3wYm5ksOM2UG27mTbB06BrEO5DMrvUg6IzkII1FMTXQu6
AcJmw/2T4dRYuJeSYQywA3oCysMaojQBqydjR2Z/BA4KECNHAtT2TQkbe8bC0/icBfFiukzaHb74
B2nMGe8VZbdPsKAjzAdHlv6y8YlWAHfmWoYBYd6DUHv5l9UoDlWR7b9OKRBwzV1pmfHWIpYAOvAh
OZFpg10jfWd65iTn/zmTLjvquoU/HGB6yS9G7Mh94BuiL3QTyNfqaWQQOXLUCKhLIUpf3nJHG1b3
4kQ7TlBbH7z4rSZa0kwboM8PfkM+ETJDNhgYDZonDPskz87T9xWkC/lLWIzRhxrkAc0jfTmGePyJ
QpnxrpA68efMykw6LHnNoSqJ/5Bj9F+lEw+NYUjNRiH4gGx1BvbIF/wMytudLDo4oOy07BK7boTs
N2diH1W4DwOFddSVHw2POaGIVm26lfZLpgENKnqrE4MsrvyLbVZGJ4kw4RdKG9er6ZvTQkjjjfeY
wLc9tO+MG3pbZc0hdphHXkGAkieDzBrdhqkoSNZ6Mye0jR9I1pDL4AWNV5dwwdAndsQcotGQdksW
IJcwUAeDQ0mLxg0q8l9GGG/wniSqHJv8sITz/Ay6k7fvsuVHPfbp8TXfmLwFrY49nGvqcmldZRJU
ULiomBMCGen4XSf1VT8+cZelHZM1BwQAUVtExazbBjqSKEoFJqRs4xUwjXcsRC88YkFhHkj9Jr+f
j5F5bXIvfQk+rjJNst5kvJDStcUg30b1rpiGUu+jqpDKm0Kcb8V1x+sArSynKvjGPRU4sMAroOKT
ObQNHxR78SiGnLMqraNMJQIOYHswvy9duOV+TBmMH6fYdOIShD01y0i+RZacMwxzTML+5E1nafjJ
/qtnx7iE+Ic66S5zB0cwBGXTp6WeUToUg43nr7MltQpdE3ePrkNSbRpMDWGnbsE45eLgLFGqK8uB
jMJMm9GbNPhA72KyyjXwrFOWXEckKLdEiJbcDNkl5HWhZqsg1EMNjXDsywmPK1cxWEKcflE0L2ON
75GHIuUuZ8mBghU0h7Cs5MflOgp32EbN+jDF9nVNizIMPtsKr7W8TLp6lvUy4cglg96KVkxqVGnB
6Gb55K+6kndvMpHvI99kFjnxGgtymCOCdKPpUHytdDahGzeYLrkaV311ayAKvGG8MKPzqKPiQv64
NyNseP2HBMN1/iY1BnElBP8kyEqv7OqZpQPtCMnqDW4MW3kteaQFHOeWwUhRfkNqfz2RagG1SryC
HygevQ4VBlZTSX0we8qh4pWFTI/DwIffyXJhoXfpfA28wKIda/8IBoUPMeVTEeFp4A+4P6C/CMt2
hqBeYYpQHXojJN/IIhiL3s65hbZzAfmOE/o1sr4U8dLayGo1W43NZNWxfVxJGcVHhGaywe46AZvP
flRsZrL8Zjf5aclCo/2xE2sD0woCH04MPDAhsCqJmgR/47kUhr+R984eAqo/zGjRlJplcO6LaCvf
2GT7ljWbD+W+AVtRDJpsCiLEqIYXI2CID7wnHoM7SzHXgKAlPYKgRcx7z/Iu9ukX7bUk3x2iCzgk
m7UFG6sJgh07unw4by33cBmw8vKTazeWaIUnE8jThY7XtxqbKay18vkwATU7MpPhIlETyvrlthtw
NSJCAh2TdHgWlpyPwX1qAIQJ66JxntIRh/NEQW1P7hfd3caB+WIm+nr04cd4DuWUTyKqatVt5Xqo
KMvrfIoQn8Xdp576/NIznGSzZER8LP0dyX/rB3bhr7Hr7SLfYyPX9MAElbQFOuIKj7kAKWOzvqZL
DdALSkR32jG0bqMcBH9y3acljrCqrldnvJ2yFgtsHY/tjgonPI0O2VrxGPqH1ApWIemT+PbPf/zf
//p/3+f/iH4KDrnA8v1HORRYgZR995//1P/8B8RQ+dPDj//8p+c7vgvlUUFexr/CcgOP//794yEp
I/6y+X/UGngR8ezw2KvyoYrCwziSuZgX4/5//TmuclxPw/ByLFyW/vo5dVq0mZuV662dLohP5wm4
JXdoqdPbP3+Q//cL8ikylRsoz9Su/u2CwM8if/AC53bMIwM3EmXeGjX8B2dgPp9SH172g8+0CTRf
/5t76f79owPbtRzXNy3Xs0z7r9eociOKyzCybjOdsiIJmKc6z2wRjlJG5yc389eXP1/t3x+fp2zT
c13f585q87erjRgaxsMw4igWAZgadoPnUDa792vNi/vnj5In9NeV4lnaUqblK9/yHGX+9eog4Bkg
ZsZ0y5TJOnZ+GdmXzkjirbOU+XbEfhkH96S+dTrKlymyqOv//AUc9fdvAMJuO7blOLai+/3rN/Ar
t+4WM7YI8cmgnAdRu8MCEQOAcSkxVxr11FLyYUOwOvFyYK7aH1OvIJVj7U2cn5WDc+caN0gjMLRc
v7fwkK7bKXdgP5kGgrde+9vJSp6dpiruI59tD0WMRkLdYdffu8PDMsUNLSmlar8W5jHDMZ1QB921
Im3yGXuHKD4uK20xmBhb83YmvPlJh0V/HQXFerWaBsuio3AAS1YpTtIO3O4/36SvRfbbY3Ig3LL6
PV418/fHBGFNJd3ijbeFyqOdZY7Fse2K4aqdHCYYfWvH97pRGFD0ES37++w29TcricJdPXYFJKDc
ca///JVkDf7rN2J38bUFZGhqz/Ux2frrY5s6t6/jtO1uFqCVZ79r8ycvMYqbEHokjNkcK7sBm5A/
f+jf7oNWAY5dtuN52vHU3zYcv+/tpHXj/jz7zCx8sVh1HJiJ050P52IZPPKYwgaguUPaZRz9CJOl
QB0NQ2/+/E1+f0W1qfhBCC8+2faecuW//8sOa4Wt6Wk16LvCj5VwQ/0nKzGhAzfuevO/+yjH9xzH
dXzCZj3Hdn/fZB2Fh0GeEkgXeUm3X8YGcggv0r5oCCn/80f9fa/zYGfzQNnMTRfp5F+vykT00rtT
N9yiRONQJMfoAscn76noJK7TGcztnz9P/w/bj2ubru8Fpmc5yvntAzOr71o/8sjHWxbEinUZ55+1
Z9WPcdOgMwgpChu/I/+jOBQieC9aVDK2bUe/8KiNt56HPk+3eXtTMFY76xhwau1j9xBHYBrhGg8/
mqxMt1NlrhuuORtohNp5B5vK2a0W89JQ5/YezZStNo2XxLeRxmYwGpH5hX6lqS/mAarnUDyGrp3d
oL+3NlE0DdBqnOrDa8zpHBR5iP6jJeCpDJuKFTAhuGn7yX+D7AYnZ54hCS0jmgDL799xbf5UkdOe
Fqzj+lO/LJbkomRvk87P8ULKaURVt+PY0SQc48L8ozOd5bOc/P7fLGHL+dsr7HgsFNOEjKw8TtW/
Pu16yLByD0asr4oluCt11t0tutRHKGCEZDkLOXtk4036jsTd77ocGFt1eX+d1b14yLmRfmrcqHrs
vVlfR7OXn5gGYeWjImYNhjMvZ4N+F2U6bJwl6lZ0EyreolVy/82F/LYVsdiV7VLkOIETsGa9306Q
PjPsYvFi77FZilNVVtf+GD51HSCm6zFDWMZ/c2TJffnXrY8XkorA0fzD1fzzt+M5yFa35sDybuEB
baa8MwnVXWHlqfLyz6/H//B2BMyNeCftQFMK/PZBldlafqo0Tlox+e6enfvZRVZATrcyC2sCvTbH
ME/Ne9sfcUhlsf2bncf8e9nF6vADFSiFDQSb/V9XCJGCukkHzry0gt7mp3V3GCxOoXoYW8ShXk42
m+16DyvY274eHRJzyDfAWQ8hyWyV7RZ+Gs7041KnMIl6PPfWtGQk4/nHOIjNzz/frr+vZ20jleR+
2ZwO7Ci/fVs68c5y5u4+m5322m6YVcPAzj/+/Cl/vycBpYpFiQ0u7Pjqt3sSj02bGYjkb/0qMGGl
JDUgllE4E9xU3/5Gg5NlF7HyV3xCmI38+cN/W+o+WWS2zd4ceJpmzdS/FaOZ1kGXcxpALbSYptQZ
o7Qob37+f87Oq7dxpFnDv4gAm5m3yk6yJdkznrkhJi1zzvz156H3AGtRgoj5FhuxF61udldXV70h
DId8lRZDfK/nUjpz1YvxAH3e8PDWSXwt0xKWxgVsT0bFCbBuHGdQ90YUZju7a+wXrbDlV8EvvENq
ETZgzHfWtMiByo/WnuE5/RaGsvjnr6bPSReC21/lFtQFc538EEcPXbukdH/KzRJITv/E09R2Q7Tz
7mgJzFxOQjmf9jgaybesElMMjrkyiSttncWpk8fKiS+68ivQ7sodr9HGex3LC82hUe5C6afe/ED7
9/Y8Jzv5/0dWLcC4mqxw85/v5MQxeNqlnQKurCcLJcOE5yPPpP6TMGarQjEht4B1sS0VkupkMfHn
sWqSiQhZsEilleQGeLlV4c6MFWl5ez7TvGLcQCo7yCBr4i91ctMEeqDS1hywYkzar22Ow86gmhvV
HPYBELiZ7zaZl/UxmKrzMLV1FlCehAHsg4fAbEN5r8XobBla+FZgqem4UNVvz2p6GP8dyJY5E7yh
LHOygLQRix7TVflDqcevv0WO+6vxsWbyrVffdGdy349oPz2FbH5iHA9uBpxsRxnOYIoYnbxXXX3E
8GceKDT5V111b5zBo2+VmzqC1pnqrxqLAAQKDGrTOgFsZWsv4gwnZW2ZyCalGxOrPNuKF4PRPSaa
tFBGczPdRLhPCJBJnvtsif67GQX3Ykh/y6pGM8DowQc4Zrsewv5nNuggkUXyXqA0gkhIM6oakQD5
29trPD2E49cctw0Hkfch0W/yNVu6YxJcI++50iDhtilucE1R2NvaciykVdRgXH2klGU9sB4N/htG
Q1QgYmfbe7VN65lcY7K5xkNjWQrPEEOXefRc3IgRHoEyygGnvukBWBqSS5WvWTmhpMycmcnuGkci
4eeFoQqZ0spHUP70wuAeG2q/d7IjuMj7IQbOKVPOk3UduhW8nSCbeWNOkg3GU7nVeMpwUE2TlTqP
OS34OBGaRnKUy4U1MtqRZedZu1AwrKPD4c1M73IhieO2RV1FNgz9IrWg/lk4gSriY52AUmkMCyx7
dBBROxNKhTmZGDsIxJzOVc0eEshtTiZm5KlPZ507M3PdZO00+rHodfkLBAaxkAKt+eWENQ28sboA
7rVaicJJf+iRId7RAeth9GjabnB8Z9/JeBdAekk3bYmSgGEYCFWHRbbuh1x5jl2jWYG2d7tl3reY
M8LvHTkm2lfHkSUo/rUPBqAP3qLea765dRJRd+9sGGN4aSHE04XdyLyQGpjzeXdykABfZrqFPy3Y
0BcXL+OnJoSEYbeZ/pQ0arvyBLgJ3GHchxI2/kYUKVLPHeC/xWBJxsZrfQOyVz1YayV1gN1XoY/G
fzq0vIfaAXFe3izUj2Xttxr4cKU0KXlMSwq+5IRg9tQhvc90kVBuyas7Sg4qwuvysFI0f4DARBW4
tdvgBVo+jjphjj9X1BUbskjU1wInOwCUClBGKtsvFdrSS0Ti7VPdacPYfkI92nVosOcyehlgC/9I
MHe9CjEFuXsWCp7SjqxgST1qhAbDy2Bjf1ClGn00Mrw7Y+hZFtUGf2hjO5m7dfiQUxQ6pE2bn6K4
tb7Svxne1cwaraJ8nO58FckJwSeIjNr8h0JWcKyiWlrrVezTbiadKBAYvA+BE3rwWbrkpW0KJPdK
ypmGnhVbEdEJAS2L33hUBZu+jID1FRUiO3pJUykFQIdDKIwCijO7DJQokMmqe3aHKl6mmmriHNtQ
2+6RrrMLNd1pcLxh1GhDf0DWQz56QnTvVl75D32Uuk9WZlp3VQwTAn46jULKWmsHtO0ioQV+r1ua
95BZQbuqYTBv+zyUcNlMqyU0o2ox5Pmoj4/eSlpwSeAKiRRu3yj3hlYEXw0vhFCP7OBz0sbNKoBP
/YC1try2zQL/NHhTqxZK2tIujHilBRSZMorX21wDOVGmUnsX1hYS1DW/Cio5qPdUk1BBjop15Qw4
INpxDyqiQtBYGsGhxiAABesvt68FcxId/z3UtqyYtqJoJIWTy3Aos76OWpqYreiH98gtJBThqP3y
sB+ebC9SwFxmESjQyt1aXWT95havH9pCVA9YltMNKVZ9XMB0EZqMoce2ivKljJgSFKRsHRYtgNl4
F6sq2i2Vmm3avFN/GVYGiiCPcxRLMmx73Sp7zPLQXIuBh20forBg0PRYNvYQP9mtdAL2qz5moVVt
Qw9Ga+MmLl1gt7sPO9uhjgCCpi40Z4N4hLoMshhamwMtqifr3CE/27+VRWBu7B7NwT5rjbuyQCa/
LNDqyaqqRSYChXjH7YzVYILF5WWYo48uJbsAKYZvTaXRqDBdeSERE1ZC6qlbV6EA4ziCNoDHY8xn
d/17z1tgXVpp9kX2ifqSpEgghmk3arZA39qTsruoRt7aV7PsrdQGZ+YmuEwOKf/q1NGssaJHZnN+
8eip7Pa2AkUtcIwXZB3AIdv2az6StCR97jYY98V5EjXeBPbYQhjvnenrLaJ/2Ta9BLkktzcBJMIy
V5pFYDg/rTh77Gq0DL02eEsyKr6A1JZq7WUzaePk5vvYuroqQwGij2bY0zzOCwJFKmvh0VAUOynq
T7VZQNkU9sy6Xrv3SBYVymHMVJk+lgYrkry0zrznwo1Buppq+ER+5iCZ3zo7B1EpuDpyHi4kUVSv
ZY8Lxe0zKq5M1JAFbwvZUk0ZBuz5hw1ooxUC2PqB3sMolz5Uey1SRv9pMMTY+TUAutuVku7HFqEP
H28TfRcYy93+GVd/BUUaLh5Itup0GRq/s12bJdo77TNGyn3x7BUzQ6hXtvBYkFZJL2zkE+TJFs7A
CbZA9dNDApxEJZR4kKFbuttV9GPIspVuPnd0NIyCB0+arVsfaFn70y6kxyzbDvSPy+zgDAEyqbiK
AsMgKUDazPoGP7lEdRztPX42iAk1wnzTRl0AaqNDbqYr8MWCu0jVHvzcmJnVZYilNKtrlkLVgfrg
Rwj+lIAiuhAZ4BOjQ4ZuRepoH3rIr4mnNOsu649d79/d/lJi2gqip8Bj1DSFQsON7HeyYRyvMrSs
cYt9XaMlUnsdtr1FcxrUACecEnEUs1bfaBipG5dyP6aA7vb2L7jcK4Zq8ebWbUU1Fdqa5ztWp9If
k7LidZSClHVVaKpt/6MZdG1mba88a85HGisAnxZXWHIK2svr9pIXIIpVVd3aC6A8C+SeAITEyo6+
Cg6lwzYC43rIDc0Dc+j2eG3n8V9W/cdl53BQZBTyWNac7F5cQ/q+sbJ835i4yME0rN+6AP+UGm7Z
7fX9KMGdh1+Gom+i0MagkTutOYQiLAVAtG7fwjgj4Vza4uS5iMNn0ooJL9QCpRp7H6FSoAlEC/BC
S+NnuNKamT86Az5SRTMTpq59c+qbmqpR3jKM6U/SFCMfksLK90NTD8BsCEVNg6IQXiq3J38ZJFhh
WeWWI2nR5WmQsGqDHN5PcBv3xS5IUKGWobF64crQwTT8D2PRMDTpmtPUnY5lSEWP7Vpf7kWam0fP
NbSllaf9QyaFwV4GZD9TSxLjfp18WG18snKhcYIpUp7v51gPMqm31XIfmn30kjf49A5eCpzJTnkP
JTmwKSOAMudhTYaqEUy+CKJDhPTU0rE7RDsU394VnpWsby/Eld9FdqFyoCmZqSzI+e+iZ5RVmVmW
ezcDKDt4VnHHC3CuNjOtCXOCDHqSmtCFzUHSxqv402l24w74kCQNe6J1Rh/aHBXj/Idg6J6MGC62
FVG/HxQeSrdndyVEfx5XHwPqp3HRsaPe3cX9fkDn0AA9Ge3IKnFTLDfCmLvlrpSBz2Y5jY6ZHYCr
NZJ+Hxm+OOiab5IIP5m81HBX1dPh0bd98SXLU/1Zj+1i1yumAVWjoQt/e9rXlpv6r4KqjWwBzJgE
LAcsuoj0aNi3ihttM8vSvpiVSJ4Td8SzybrzJOcj2NeU9ZmOyGVOZXAfAkQRY5/U0pTzBe98X1il
WbZ7xQy/Is07CoVHiPhAZxgdeYpgWHf5TOHvSoAyKGaiL6agkqdMl72mgCJiPxz2PazbhegtiKjp
3u5o0t1e1msD0WfSWFqVozIdyKB9UZnD0O8Tnv/QqnsfIHg7l1ZcOZGmzPWqUkAjwZi2fA2zCCqh
JN3eDdxHwNvfBlXa/fVEuL1NGvNCHoeaHPqC5pwVxEq9DxobvVrT18d7tQTla/66PdK1ySiUmc0x
7Glsu/P9wNZG47Yuqz1I69GmdHTDwrju2+1RrtwclM+JYJpJQn3x2I0zZJMlSL37ZshiJKR+RbTl
lq2Uv7Dnbg91bULUNXW6dqR8XNLnEyr03lRKBHr3vlTnULm1NQ+ycGajXTm/wFhslMboodG9naxa
EGS5JKPFsg8S687W6GrGLmSFmjY9fBN/XakI1lhdMpPnXJ2bzlOTRyaAium2qDKE4KwiL/dVBFwT
/GS/hFdWzqzgtY9FJ5qeLQeJh+ZkcqqXGFIiqnbv0Am/ryqvWStqj81sIf+uoTPOXHAXPVrunrEd
QF6hCFAi07qtOjSmlpsFLge10v6useT7VRZ9uhFKqOP6Rk1NKh3th1569TJJEU9ahbIu30l6Xm+k
Lkm+YSoTv2MPlyxBDDt3VmSBGJJ4lGNSh7zA3DUyWZ/xe9O+I/3huqSNPv29UhHVOShd8wR2uoqz
X1H7RYX8lHXxzNmcPifGkQyFbcbbj2hgTXMS3ZWasGgq41S0SOI46PM/qXWySVGJdBSqZNj6aM/C
P/z9CWKTGUQFdQxBkxOk2DCx266o95EaYOuC1R00YX91e5ArodoEpkNWw3NEVqfHNAs0aNS5W+0r
tzjgJ/hcSkctbo7/wygWn4syG5nkFCCipgpyGVXU7HO4AbxUo+RL6M7EtqszYe+C6aJ3D4DjPOAo
deshEemWe/gXPVpXfb/WgpY6fWcaM5f3ZOdReDGInzJTMTSgY9PeDc1yLct6zn9ZCUQbWv175CKb
qUA0sHxrrn9zLdpQ7NUJBRYvK2sSBxpFGfQEdvvetv0KVxMU/P+IJk2Xt7/RlUnRGyKMghJTdGsa
S+kHVvBK83YvcbFCTL5HDNpFgXU0Wrs90pUJMZJt8Uik8HqBRnEMz0M/Q21woP0C0xYl2r/fCh+p
1dgn5kad1otq3y8lDXDV3lOLr+NDzJQzhIPNmezg6opxeHjrwpEAxXO+4/hghe8Be99TUqDN0SKb
6TTln2FkhQjUrW+v2rXRPmeMk22Quy2N285q95WeOvceeiwS4Cq/ku+R3zBmyuLi2mjMiH6pACZy
8ZQ3VRNGWNuUe8tN1L1mZuHasev0MFRBC1Kjjdae/ScXOU+hCtkjD3rsU5gNxc8I9byNVHajKaSs
rjGrkBaeXwfvf78apkoKrdsU/QCUnK99h0Ys9H3epU2ug8UT5tbKMdwqcL725lrH43c8f5KaOonM
WH8ESaGbyvlYQWI6VoXN6n4065O7Zuu4YNRNZ0uq/bWxmpns4jKQMRz7V9AfJsP4uKc/vcVUUBNJ
7lDhox+MtKTpZvdAB8TaU9y5/HZ6sxHJzsaagm+7viwrrZA6zCz9N2w+6OXp6qFDnFE07iYwEK2V
MzwpTPHg99LMrfDxvJosrMFLn9sb0CDQwfGR9Gmmve92ftXHUKMbgaBAm56E4aMbCh5i5eTgByjx
YJdYQEgZEgE/tELKzgqRzDAeFSPZF+M7plACvK+9LVwyFCy8/HcD3XMtsVaur5dYJtLRkMvyOaqy
dA0LCe8dEyFpKTWfEUD6VosOwmwdH5NS36rwxssES/smtr7FuvlgIsjrD4BlQbJUpvPYUzMdYfpG
FFNtz7/IKNlvQDkcospY6X2AlL4kvTe59qAk6avZV/ISlGOE/Q1SrC4pE7oY76ohPYwChUalvMl1
tadtvIsqFVKs2W39Jn6S2vQJB4U3Q3Z3fWTwQs5VxOnLV4PNp3natkrkB8tC8k03onsyIzAa9KSX
HzKMbnSIgNjHFsp5WFxpfvkH5vfTqBQnOu3h9jG83Ks2oG0qrDz3wBZMv2CoR5DOFb1+QtiXmjjr
OlsTv8zxSX0A47FXVcW4uC1ivVMTNbcYwtazte/V3wZbeq/MKltVoXxylPxL3EvGzG14pUbB9Q6S
AXwG4QWc5vnejCoNkQOeSk/cvS+aSHEIbl1vnZrREbgQErhQlGSs/YqxA9EMarWt5MSd+xWXk+f6
GjFVY/EN7NzkhOh15SeonUcHs2xeerfaZU5/N+SQfV3jDgWHtd82NGdhKBe9+0+YUeav9Ven6x6z
wjugCgEyp85yREB8PLe8X7e//uVFPv46YDVcBzrRcdwdn85vmCcxmbPdI1SK/rwfv9CbO90e4vIe
Oh9i/P+fhoD35JXAfft9bY3OdWbznXQbd6bbo1ybCOQViDK8fRSKMuejlCpFWgqK3d7uk6VUxwtd
3dwe4fKg0PdQZZoRYEeuPCE6rxiqWmn2mtIgjvxzLIn0NCJuj3Ilnts6puUgDQ0+iZgWtDCsKzII
OOJFV39buoS+FZK/+xorXDiU9CB/tpW0blQxM+64Dc8D+fmwk68kwgZNHzSAXqQ0bE2MnnHPRP9J
3yRyFz4NTlM/1Fmtvlt0kF/QHZ8NEsZlx4cqAN8PfDMXtaWOX/jTPnEGxOxNN+yeFBQjjr2jEu36
yt+AcpVeMIuEpj8emV5xKLTZCuR/ZADcfWtZ6r0IMn9FJoV8qS3hExMpunPXZgjtLZoC/YDSUHvE
P5pMheJT/ywsq0J/V8oCdExE+IAXlPQqJVm3Uqum+2UhOvuuJlXyEyYqsq4JAwGEM6VXzBKGZ7gQ
9T4Xno29WoEwcwbowa+otQqK1sRyepnOUDc/JS2jc6K10X3PW2ZldiHNKjiYCLck8HGVthRHpbGb
50718je9Gsp7fqf2DJ8M9BBioRtUNmF9VhU5ko18diMIaShua+DuRnUtrc3z15ntZ175DFzjlq0B
Z1fhY0wiQkcoTymM6E92aSMF3Al4Q/GfGHSLa/N7C/sg6gLOeKpsVb9EwT/9bRRtQ7GmwPimXMuj
JIUPVikAp780muYdm1MXFdYCTUmzuZfNvgB3kaH81UigvQJcvzooolQ1n6IMUqbWHeU+rsDMlPYi
0srvsYL4qdnQOOZG3jYe2jQ1tAlIojluNa6PqoWePWQdykgRwh4LL8pXog3/SSIayEref7ebQWzw
ysK0yQlbNDCMeKupiMErBTdeVpl4mHUyWlEGvFArXzpGzO9tDm0LocrzVGeh5yWaTW6FvlggKDXX
+F+gnSRQZDP1n6oTiTsNkf1VaWvexrTga6uY8ZpN+FuK5J92o6HpONz3TrdyfH2tm8WbazfeXVU2
DbrIqPubbY1/DhsEr2AU+MvvaN9Rc4nC11IeneHkYBgzkGAZVAGy9oONS3x6h7vp3sqUO0epl5aO
LzWaF4dCaaWFHwxbeSiHbSHZKHNHD7Ih/Qgs7dBWyS8zR8c3154S1EqjHj+xVrWeQKmPNGRYyrb1
HEXZi5Wbe7xS3iGVIiQRhyfT6V5y5K263txRWnpIPW3V+PmrkzR73YqOqT5gRpw8ynq0rRnStVzE
sA2xtWTUZnDggeP42qjqndr68Lb7XzZcXgCyd5qJwXpovwXS0KwNYfso9KFj2YCTQXd0h1v73jK6
bTvSlBvjNYuMaoHCC3KeQXBnIWxUSXBmTJrgbLB65QRWvc0p9uB8g6dB6iMypbcShqh0MpEuCVex
lqJAiteK7xTb2wfoShzlbgABADweFMC0sMBWl33XtBEt1DcWXdpFJT+aKaaMAVpPWFwZg/0NldC5
LOPKqaVCC7SRGhcJ+bTSiIePm+Rd2D5FtZJthKujNFy7WC/ljvOAtwBatFiW8pZDLbFTCg94Gdoq
t6d+menw5jFHgAe9U/uCB+cFYdLzGBVPRWQjad4X3pOnq/6XtCqax2Yo9Ec8QNP72h2SL7dHHi+n
yeVFq4KSBxxnekHTnlthFFHq+1X3xGU51jy8FQiW2Rvq8hHJBfXfKNMOm0lO3kHxaZ9qMz3wL4ek
Lk+aUz9GqrVFoWDmffwBRv00qw9qiYyuA/uJlOaCEGfl4HR8am6cWbFNy4BHU7EKbfnUK0FJgAk3
II3XBQrFCATtbUNdG6Fzr0pzT8zJlh5/B3tZBfcBMc+8AM2WmmJrRiqIHTquTLYSfUHHJUU7Klq6
gsI9A3aJByQE46vb33WaDP07NBR2FG/5uACXznOCGlDKUIWK/AJmd1hblu+ufCtD18oL8xV1d2rF
jSh2npb3b8h5OctSr9317R8xyfs+fgNME/a0QiX3gvFSQzdHc3rgTZ0cQi1fqx7k/l6eyb+ujcLe
1SjUgLugXnw+U7oCBWpsOBbqdvHsps5TOCAb10fBzCGdHJVxNoCgQelDSQV4MW25RZ6M70Ah5Qfk
GzGatyvvPc8QOcnrUt0UhlnOQMmvzOtsvPH3fM7qNFcrI882D70EDDbIEX3kOhlqTZ1ZwMkD4GNi
YJMsi27CyMiblPJaLBDApfbywair1TBoKNR23/96J0D+Bxwja3RfL+Ahme5ZcYxi2IuSqfte3w9q
+qCKGfjEldPGRhtLqwo0Rq6QyYIpJL0eJmOHPiwXsvMYmwX+nvj/uOGH5AbFDjzW8pnVuzbq2D+g
E8tDmcfgZNTMDXUrcQjbYGziUNIWQ6H9yhrpd5g3j2UtP+kDmW84VxmfxNTxq1GIB4U5tppJOScH
vNRFBuoSsJOZ6v90frZlx5JxZ/U/ZS7/wjtu2N3+htOqwL8jEkoAOvEYv+g51c5gA3KU4heS1DsV
y8EudFcI/9xbsbnty+zey1p/ZWO23A3BZjQYuP0DrhxAw6TSMkZ1ys7K5EAMlu9FPcJ9L6FT0X9D
xm2H1WW1NcvKp7MSttXp9oBTfNm/M/404uTbVrqcy5h06C+diuav629K3CwqdF6y0dVZGhZJ8JB7
X1OqsDAUBpTgbv+AKyHgbMaTb1ylLbmazcnsXBReDLGS/PALl8rMZXElADAMoXO8j7QLwnqhC5IS
0ciHMBqcp8rDmlF1JOfu9mQmSc7/L+Z/o0w+n1O0Xha0TEaYw0438MTcjfpuCo7pqCr3xVz96Op2
AYIIKE/jfpjeC3Zc1qncRt1L1WJiSBbwKMtNu2AXvylNO3M4rg1G+ibrgNMQi7EnX0qB+h5rtONf
YnXYS534ESkYjBmhuoTm9HZ7Ia+c/BFWQC1eBn5N0D6POLmWNC1el/qLlyHoYfohhWsz/dXAWFgE
PMox65uL3+PPnyRUpKfgQCwQyGBzx4366S7SZR8sUuV7bMRyl2IJVA3Rl6BEssNUeTz6mfs8RO1r
Jml/fXEwSxucEBXykTA2mavZOJkkhqI4GDr6xJa/8uV/0maOWXk5vRF4zP3+b5t7im8rQnI0lrU9
lo010goeYXg9lJJzqtBa9BMNyLB40Lw5oOzlhzwfdjwxn1bVS/Lai5GoOehJOZqivrWRtKbEp/iY
7OTK5va2uT5JKAI6zRx2z2Qp4xLNPL2N2yPX2H0T9YgUIhra9/69nCYbU2mXcp0f06CeORrXZwk4
HDgubGNtcu67DMKFwKf3EObee9safyBdPyJTc6d6+rPizwEWLk/i+IQEFEfN0aZ2PMkCyhIxhq4R
zdFtiu8BXl9YlmSIQxT3SYodxO01vYycVOdRfgDlzGPjAoOTdDXOPpXdHIVf2wuNXuTCUOfo6ldy
+fNRxl/xaZ80YRNS+HSaY2lFUOMBX9jqr0Gtd2qe1AvbKB5RzLrLff1N74eZO/AyajM2BH2YoxYQ
0GmZGxELCj91hY1oHyGnF2zyMt4o3XuRZl+JM5vORqft9qJe26gjiAFxZsAnBJzz6dqOFodAHaJD
Ck2zkZqvvab9xlf+CaeDI6n+xve9hzC3v90edtr25YJiqvxJCB+r1VPkXil1cocKUXyQ8le550nk
4F1HN6z4pdSGt9aHr7qOqiL35IDKHF2bZZk++QYyueGPps6/Y4kz94K6spnHZAtwJngfQXZ7vhR6
7gR92jjVEbvF5JuUKOKIZNbeSIZ8oaZeMJMIXDmqhm6TKAL1oZr8oXXyaaOBtym6SLjyQWodnOv+
tLwMV26N31XQdfCc/lL/Z1zxs/Em05MpqVESa+UDxUScRPDkmWXIXltBQApEHyhuVFYm4UBoPi4f
QVcfraggcRONgq98ieslKNeFJs08QcYffH5PUobnljJMxCXGTOD8ezlNZMlRkNXHsAssqA/UWuXY
x/qmwE7x9na9OpQYi/5k/2zbSTgnF29y24/rY9Z4McxXPdJREHQo4aPk1syAfq5EAQpTMBuUEaVJ
QeF8XkkYZrWGRuuxSJxiqUg2uqqZSDc6xtWojckeynFSeOizRv/n76dJWjU+6Ph4RITzkaXMlCS1
FdUxKOu9CIxdZtgvpTD/+rHNN2MVaTWaAA+mqBlU/vRSwOE4Vq4fI9uuGTgBoXD4wwxVdXt7Ste2
JK82hkGEYEQdnU9pULPY0aquOiJ4Iy8GNaJxnMQvdgWvash+3R7s2pH+ONEg6k2AfJP1U7qA4QpR
HAvL+Cmn8CIRFUNk/Fvb4d4bRMP/sC/HxJThxmoM8hHns/Md0UZZopdHvcZWqDXkBIq0/IX70frr
EzA+uymtjVoCggrQ+UgZbGkdv1zviNGUCvVNcgFlBjFm4P4wM9Tl/j8favyknwJjiEycXlBCPXQW
et2+s9PKp9j9QffrkWeMr0Uz411+NYrgCiDlMQ7TgJ8ERnOQczMTrfJixHitooCL8q2Ee4hWv7d+
PYO5uTYYLSskKKnPyNQwzicXEMwqFHbTY+o5P/Ap3SVZ87PpbJxakC1buHKxvL0nL0MXaFKQL0im
QAKgaXk+YF7WOCbbhC69Qj8+D35YUrDDjmYGn3H50bjGuGNAdoLxpCZ0PoxIDFergDC+FJmpvqp6
aHyjrlFs9CoKHzS56XbI4FDwNvri5fYEr4xMfZUK9EiTHWuf5yMHRuWCidFxJDFQ7R8VTejN7Zu6
+pbBmnF0c5sqyV+/lGhDQ+XmnUT3DH3D8zGNsDeQhlTKIy3melVAG1ng7d2tOw2X79vTGw/W+S03
cgKgaVIY4Pk5fUnktQwuhKL+SyXHf/o0PfZZeLo9xJQKxWeD2TtW7ynsUuaaBsmkTECcwJ9+CZTw
Uc7+VDaM8l5dj84CobJzZH8JXm3tKg2k/3RbKf3bBwFWVH8Hj/j3h4DQ4nSPBeApPKLz+rSv0jo8
JFqovjZhiz+CRUC7Pd9xR0yXFCIH4ZJOgQDUPfl6StvKXZqGh7zEAEtL+vesSOHqYQqFNIbrh7Si
hq1WxOVMpLk8izDGKeqpMIuRKJuCJupOwZhOa4sjmgfOukqcYSVq+yV2anvmOF5ce+TUJNbgrfkX
qneTDRpBRcyqYJBe7GGTi5JJpUszCe6G1treXsyLOTEAJSvSMI4eoWYSX4agatost50Xw0SPugZC
vlVVNI2F3yp/P5RGWYTeBl0OoU6XryxjEcPQ014UlEsPaq3iJkx28a65srK+Pasr68d5M8j2eKOQ
gEyCipVZGS0vIzxIvvE1crDTgHwPTHVL/eTr7aEuC5+8mwF+8fgiP6HWNPlWuWEOnhoY4hQKfy0H
Yuu20Ta1h7sM+EVntk8oxq6Jrk9poH+tsY9202YmI7s4EfwEMKCIGkA6BzE9fuRPVy7NDym0qbuc
IIi1rrm0Y/u+1PTtOGKLZli4yYQ8s8SXjcMxbJO+UCJRINtPiweW40dtquftqW99bVWVMhr2Wigv
DStu1lGEGIhLC36ZZlGyTaXefRkRcF+rIol2tum0K9fs/z73oHCCRiLZL38DkDwJDabjKGnrFuUp
aMtqE2VdvTGiMnxybcv55jeJu4fzjAFujsnVTHC4CPRjocjm2cTrSaVFPtlyIgSWEwHGAe7ZnAyV
Eoot72a22ngYzyLf+Rjq5MkUyImt12hBnmKkg7A9WIMev4s0bw0icqeYBW7lUFwz/lnjWKGW+NRr
66JIft7+HZeni4cNvVouNkrgFy9tHz9wC1Oi8pS5YCfs9CdqPx7uTsEhz8KZK+UyPjEWvXYL2MZI
qZls7VCTnZ7KVYb81bCUDe/ZRBjWGbKZgDse0unK8uXo/zLEZYeIGNLCVObr5SOPE2Kttqn0RNmZ
ES8N3++VRVxE3kxAvHaEyFnZK6OqI4yKSejwSyOPrVTJTkYId7dJHqRafm6Nzl8nEVb25LzPcpB8
zVDWjwssQhxnGwcDVrJ6PXOnXtu9Y/aMSggVz4uDM3hOK7rcyk4BqKhFC/PPyvOZT3l9jf8bQzmP
Uk2Nukro2Rnbpjy6aOnjFrZEiuSlwYPeUeakfq/u0k9TmtxsXoPKYeeo2ckxIzw4/NdSweKSwwF1
dubJf3X12DWklMjbgmQ9nxmC4JUeKzLn0miqJ4S1EIHOmuR4+9hd3y7/DfMBqvsU5mvbpbGKavfR
68NlgaOblryW3tdE+aP5Bd7XzcpHgKdJlmboL+Ddr4wiXd3+DVeP46efMAmwFjpV4Ivy7GQpuL0h
FKvlWFsF/cxW+Sj+TM4jL1V6NjpdTHCCkxWN0SqOO9PLT3FFg3rwB+/RdiL1odYpRbmqVSKG1AWj
gRYSSBLorzIzszu3wyahj8vqoTN9bSmhiQitK6GlTasHYWkdR8igdzalVqgrCx+wmZ99mYkTQsj3
gdSPweRCLbzxfQIZ3eZTE2dLNLE057fh7Om+LmD9efGdiNbYpxdrI943nLM+nxO5u7Lp+QH62PBG
+JKSyflOJLVPY5y7iGNu9DWVlYfBEhurqDBJi5TX23vhyq63RwwxrHj6XOQd52NFHdRdktgKpWrX
WKpSuk1cZa5EcjkhWoQEePbA2HOdlkiKpA7M1Eqrkz+Y1sJX0H40UpS/LOkhSuXN7RldvEXHB7DC
HwBgadpPUxo5rxW37IKKXaeWa0fKi1UQIqpTG2G35hGGnJVneE+a4g1/fa6AXiF2iywQLRJk3s/X
MiSt4ZkblyefxnijvemyutCjfmZ+VyLIiPAapW54M2JuMblNhUPVusHh4yT7+Mta2CvFe8x7wFSt
hPtF5cyIGsmT+k5Kf1riS+PNdQ8/JnJ+sPkFHA4UWXjdXLAHiwTFR9HxPdNaOdadexj8HJnbZN3H
+tbAosi187WfSOswT384w/AgeYiAVuEyCLVdVEa7NEEhTRQz9/9lXFMQL4GhMJYERl2N8/WPhVUZ
1I44N0H0XU+re72WV26PG9vtHXbZn+K4wDll+SFqXL63HMwnch9o30kL3GrVd95edl7GtD1vXwOr
/1qa9n2h6Btam7dHvjytvPNo2PCiQn1Xn77N01KygjwrilOS1Nj6NrL+CnE4/3p7lMsTxKMV+g1J
oUr7chq3zcLTGvA7xUkpUmTQY6MfniNcYbdG749WjH161yA4sHER3FneHvpK8GVsQh8ZDBVIGlPn
3zDED8tIVZ7nuQaU3Zff0k7dWY67olr+p1aVH5UIvtuZ8hI5hGbEwvbDUOAS7WzRvzvd/jGXYWv8
DTic2AiG8EKaHLS4FWFdt210UsR2KL17J0h2Sc+dUPszWYE9pk3nJ2ocyjTH7cSyT5OPKrWzos20
4Rhm/0fZeS3HrS3Z9lc6zjtOw5uI2/0AV5amaCW9IESJgvd24evvAPfpeyVqh9hnhzZDCpKFQmGZ
XJkz50iVM/VjnTY8gJDsytgLkqu8MfpY3rVKof+Ik05KDylUZtjniVl/lnA7CeNB6NfraKXf5nXj
4uoLPJ8wL6w5lKpN3W3Kwtk5MKBwxbL0Llwjy9o5ozLtUoj2flVEIARtUYInx9FI0ci8zBtuWx/T
+ZoAWHiihBBLP1ufn+phczAcwDfK7qJ15q5puilcWKxusIVud1OtljvFpAeujyMrdjs4nF9riCjf
W4eWgDFqxSfuQ1v9uHbCQn20gAZ0Fg6exbp6a1ZMmVsnsBPMKi69NOnNe7okx6c56UHIJ8nAM2lT
3yiFcpjlsQ+ESsF96az+u5VnyVFS0ua5yEfM4RIH/nOsdPcDKzfoXyQkUjzSh1yVtZtadgrZxc7g
YqjmWapmK3NNwN3+1GvJY0Mm7L50ZHiTMWrZUFjOcDCrQvEaGtBTyoSa89BFsXFZ9Sw5rFKyup2R
TSERBp0nSZl/+fOQ/G2JQ9lDloKtjfQ15YZ3Q7LBoyJRkqi4A7JmjmOFSB0wezl/NA9/S0ZwHVr4
2T0R0f9umd6UrWkmYjXvWusZKHFMW0MFMaYUAXbxbibbR0vu4ZH100dGD79vLngPgmuhXLT5ibCO
vFsBrCIfSkh0l9QeDE/rTTOs5aHddyZT3i3nxbpWrEU51vjBhvo8Kwc1G2Nfsic6JLMa7ufaC6By
IMl15OQe7nAvE9rSDzaBv3kSDuonk/0eHTmdtb++TauZAXvOo3bX6cm5y6vbRjFey/SjJNj7FZ8U
tvFm12DjQbB5N/x6mTnHWa7IxuI2nlXg7LGWh8jA238zctmusnm5bYUsevzer3STxDToK7W4Hc3n
ftxvADnx8ueR+1uK7e0aBJrkdpRNdvv+uRa1UVpNXF9ayMcD2Y29MX7auPVOdbUaqicP8d6gmqtm
M15qH9mo/b6nkcvGqo29cyvovi8L6kUi5B7Azx3Ll4flojV9iroXJddd0XSPUvXBFrptU7+u579e
bnusP53yMOFLer2RojtROBd9URq3k6/pymFRGOzT2Nkf7Ju/zVcqqyoVCmhjFHNJqv96PaujQtFX
enG36os/dOXX2rkB6zfM0fWQQWApNwTBnx/o314SDxE2LRak31p1zUJplma7RVOrfIRGdql7lp0c
knEG4vd1SrJzIn2ItNpu5N0Hu4UlzDisOChOvLtRqC2ZJqkJviWaNYagEYVPin3kkJZfYVzqkeP1
xyx95mxA4jZLsxC0i/5vThd8rt42acPEgRwV5LtJKciQWvLAm3Am+OYZ/FNHzS/W5iT858/4byLN
zewIBT4dK8Tc7/UwxM6zw/YU3UlY4/X6AynPwHbWM730oZYAslLa1bMxAgd9+udLm3+38nAERnhk
QyT57ZPusHPW6bIvbtsiHv21LHMv19TiRusb2UsWa4L7RtNbnAO0dZzCvGmmCUlLZfwgzoG9O9Ny
13QanuStsuymQtu62cz6XA6tc1clC2UtQOe+XarFM2DokagnNUJFTPpprYRKZ9LY20jMEF468wgG
uu9MnNJXExNwqXSjSWk+W0lpHqpSJDeztQyeM+A4U+rYNhf6dJtU8GT6aRGHRJ6cQE7HKcilwfEX
PAZdXRfNXlORxycTK9BSk4t21TESmJdBLy5nJwpw6Bt2YANNt7TpQNec+HEVKSjpyNR9XZqaHSc+
07cynU5APMX3c9PF/jprErWDevo31xQWUOY2Kxj/sc+/HwvjGDVdVRaUdYze2rcCT+a8Firu4GXr
x9GIFXqVmB/M8r8ZBVvwa8JNoTqJM82vC0udVI5KnZG2mqH5qluNhfHv8sGN/Rb0c2dIbcj2b/Zu
jLV3eyl+HCag0aq5FEJSMXHosB/PU8WrJlYzHKhLGt1XfXWjFMSgLUvy3jDoWMtGW4Iz2Iz7tF80
j1qw9cFE/7u7//mNbSeEn5ZxUlrVVorIb9cNu56XKw2BKmmsP0+196HEtlUYeABTxSM7/hu3pZyk
pi9EJV1MwilA3YtyVu00vRJx/lFPz9tO/vP6Se8ES98mr3MU0j7vnQ7kbsSPbi7TW31qFk+kMqjt
dmjJ/Bf9ZungjCdZGxrAjuJHo63fEh0+VTRW1Y0qR1pYJrl+HgwlvU77tg2TOiZhJ9QJ5GoqPUqW
Ne9lYuJ9Pq1SGNG6wz4/ftEqS/c7a+68HgLAgzRN5Y1tzcMDVtqxZzdYEFWKjp24XkD5Bo8Wkv8o
PFLr9gfDeXtg724f0heEHLYOiofv51CLUmdM5Li9rTQwwW1/J2UlkBPtaSqjD/LJv13qTYa/4UdY
RX+nnHKGaA0DW4kbna7va6mx1y8mIKuHviirKwLH/oPsx/uximAVbRy2hTLZD2y33s1UUVTKXMql
dS2JUfvSFuCaS8hqT38eq+8Dm+0qm2gMzQW5lt+iOKO37SR2oGVl5uwVSRvmY+KjOfQtuSHQGT/y
Kn0/N/66Hiwz5simN35XAHCiRu6UdKKDklOnPZfhYkxXSlp/8LC090/r7TqkVoAKcsL6rZcdI1or
lXNwHRx3G1qoWqvajF8d59wlRc/pWFSVW+KG53eSPkDJTMy7alF7DxXK5DOEU9euEzYda8zDNqXj
v5fkaJ+PtXOgD9K8qFKXnOeKLc817co5zk1S3kBKU++tbqquojjvTw2UdHXI11sZNMgezEn8rMUp
C3tnRs0Tp3b9eTBWbPhpPGI3Hlvjykz05YO0x3tvwM2CbhPq8VkgR6EgusXSP616i7V0aqHlzUXG
Z/gU5Xod5iIHm6wNcBxUePNLrFpXbV7qFEuMyB/VXtmTpx+uIl1ej001oKKdbAWTAqFekYGd3HaS
8yP22+yvfx6QfzPsaTRlvNOqSDPP+wEygwpRZryrLr1l5zdijXNvVSZ7/+er/JZ0ZXygemcfQhPD
9fRtXvz0mZgZeKBitrpL1xm7SoNshIL8bpi7+yWLPWuhVb3JfRDacIXXwDDo4W6l9G5drQ+m+d89
HZKArCgbfZHJ/m6eK9pcmsBmzWvRAZXzBmFH4ERMB/FhBWeoJ3+j0GWkL9WevP4saF1RY6ZOm55B
9fDs4KX7ZNeaJ9oDbNIVGM+P2Nl8WZ2i/uy0EZYEf/7wfn9E5OO3tOzWbEVi790cNhejzJrcaXB+
Sj7F1nirJFrw50u8P4wwZAmIKGIYJC62k9CvjydTslFxctFcYi3TX6LZaAMnzUu/AfcdtpW1fotb
WtkUYzT9QR3mD45fvx1u365vqawd+DizKr67RWwaxtach+YysxDgxw8TfsiPXdYFZbG4i2PvQI/b
9EpahMzYrYX//u1vaRPKD2zvTIVfb990SpRSFQHUYA+JB2Urdc1xwdZBvcau5UvS0XO9QPipUtn/
85X/9s5JGXDjdApv3si/XlqK4Ztk8txcernrr3o9z4IaKtxJEDvtJRuqIQF+7SK3GA8sCaynkiWC
sas0v8VI4q8P4j9/YZj3b0zzb3UjujROhnf//O+r9FsH0uzH8H+2X/t/P/brL/33Q13y5/2P/PIb
vPC/Lux/Hb7+8o+gGrCIuYyvnbh77Tm4/w9mffvJ/+03/+P17VUeRPP6X//4VuPQsr0aMrDqH//6
1sZlV2z1p0eyvf6/vnn9teT3rtNvX7uv8fj1t995/doP//UPyVb/ibBwWyrQu6Er3FJI8+tf37L+
ue136F3ILRGCaqz0FQZSCVc1/inTW8ySyvkPJ8ItUurr8e1b8j8pCVIagCWJFgzV8z/+5+5v/4q1
/noifw+dV7mbn0IyUpjsM1hAkPPjDZCCereyWgWxhl60fSg35k5vOn9yumCJLHxVgBek4hSVL3Gc
4tPguFPe3irKcp5taXAJGIIomT+nVnUAtnCsI/VUlPW10PBtw+TtIRo/Eg/+usy8vVeSftSYmOTo
XN8vMzAkGiNLkdTOVn1oy+HCurbTqttWj2/m1tjp6+1gfWSq8G7F367KswNkx9KC8I7251+nWN7I
NvIsowtVZwwkpfYLafRq7RxPwity89gPY6D2X/Ay95Hu4DiTF9q9fQA97DkrvsiyWbuKSfzy0zj7
15P8j2osb2uKiT1D4lcnkX+9LwYUfrnk9H4zVJ+63ujEyPsyFWhEuCmUsXRd4QDTt8EytcGaThgG
Y19m6x+0nbwNiv8fx/91aTKJnMkZiZtK7NePxGjqDhdo0YU4BrhNMxzkyHDNKb0Z6UfxRJTobjSW
gWiiwNyohm00tH6qZztjoXfEmZNXWyxGIMkZYv3+Yov2JpvnO2UR95q8fq5fV2N8nMz+KqN6QAx2
W2ItRe+n+qDJvdvhpi4teKSYsuf0CH1k5WSqjOAs82R4TAY5ArobU6XDPzDxzDEKoqjx8d5As2vs
BgsL/ElxK7O90fX1hJ5nVwpqKFILK4umtpQmFxtnqBZE20j3Qm18N/rmIBKlcGsbuDUia+BNvII8
n4XZ3ZAruePNPekD5Qk1OhiDWF3bFN/iHq7q1LThCA/KtafSwjVRgTDzQV0CHfT7abyB6+gE2oSu
BGPvE9UZCgCloMkonMw7kR+KhGL0XTedDCRQAL0634r8zQpEZRNyndHtH5PEE09mHtROoA1HXfZi
+nqBPj9C3V7zB84Xde+qXzGsF88EKhz9x8WjetOhgk73ShRQXVJH39FvnGOe7IvyUi6HHPRJpnl6
RiPbSntV2wZZhWCjCZfyU6Rfp0QB8hzgmGQKXJyD0kRhEntqep+ndGh7k3Ejl9/60R+oHDTbFbs5
HCSvV8OiOjQllodha+FDdIicozOEojqrWSDksKDe1Xk4RQ3lzoyDavYXaqX17Wgfluyg56EkX7rU
a5LDWN9Ulb/KFOOCqAucPoxaFj4fpFcru6ZFh/hDkx4LqD7dUW42CtupKwLEr3V7bGCvYUBup6xw
gZXuF+6nwThSP2WzRzIWb9QovSyzx9FEbndtesOgS5trtQgW565bP5XL05Lck69Faq1PsZsiqhng
O61wrGqVLifMh2TanNOjMl9kKogTgebJnEJNdw1cvr4nm97ro6XkXRjBhN6GD00LbEWoNtD1/zqh
lzgZkYXYeSgbp9x5tuZ7pyU1sFYkJtxUk1xzxTvYntxcXBll4feq6qXqeoWCESWVdLOq+W5qJd8U
rDv40bbU+sbhEUtxQGb32Ff5Cw3GyhDY24oIb0mZn3FH8gracyfDozFz74y3LXQziKFeXsu+6LV9
vdiuFOluu0qYuSTeUrzKDSWDIQuc4hXA4ZYYdFdAv5FCuW/eCQV/SEDu+eAXfSjlwaTuyu7BiG4L
4cv6XqoSWHyXbHhZ650sX6vVZSnvJevWKcLF3qvF1abzjYmPvLb08dkcYmhvxQ1Wpq61+InscQTy
amFgcKaGM/VTzbnVnOsJ/QGN6sa+LC5r+ygP97p41vObLso9Q51dy3jW0m9Du0Day/zZanDZWo+1
2XqDHNBIu08wnDK6T0tJ0jb6yKnwzZDvl+Wa1B7UTqLDjUwKnfzXp5vaSZYYVlmGrbR+XehNDqxG
tZCIYE4YVYZxipq2OOr4s0lNKd/ILHv+EjGIaSYMFCHOalJfZFybnNF5sSKcBrp8/hEZ6rgnc3g0
+uhbMUVnQ607T+tA7ZnWN/LXdlDoa7Ybkt4ObG2vz1PhYfga78ZKeZEwnit7Kfkgk7AZsLxbComp
OI0QHqEZ4Lz4FvH8dFbMWJpJhzlpaG98QKcvJ7wznMLtpCHxex1KYDx+JypGlDrJgudas1hFY7hY
Zseq3Rynha6utWbpb4zvwJUhObb6i5QoV3I/o6GzXnCX6jyrXAHvtcOIImFwcTY7JLF1K+mbKaOy
uEUlHZzMpGFaW3dNWiPYiEhL5HYo1M9VrFs7w6yHIK+u6fsrmVFS6RUZR5Si3LeZEhhtfzavi4JQ
q6IpGMc8aT85Ne708QNyiNS3OWVNzSp5C4cuz9HPzcKMyoe+CBXkoJ5cs2bLkR27cVmek1nwPMru
OstHjkDTg1zmAc0uEU4mkEMSbQmrlh8ZKo10YBtVbo29yqFvH1O7O9XrJB0tk6EpGV3kK5oj4Qi8
p9bfvNSqGH2pb2y/LBrHdZQ8uYd6S8pFVo92Q12qc6TihEWMcKEoGQ8iXXhPo1SdLPUFeYtxS/4u
uzMyya/xIqNZ3/bglaq3WKGot0CcHxHH5fvWSZpzUU1TYJUV/ih6M/hDBuqzlyjoRbqN555Er5Nh
zIdBlswji1Borrp9yeC43s6jeBoV7Vytc3cQW2d1Ya5DgFeYEzSafBNrKAlLZsfF6vpn9BcZ0orx
epghSYLHGe6stR08NRmcXdsmuyrP8ptElR9jmgZeItEbZ54Q2o54POr5HgsCoEWNPKEhaXr/7W/L
qOL3l87JWcp64pIhfa2WDKBDHckvQ56JQxGNsttxfgzVXNHPGeALxlH8OmVjhrlx2oVQofAgVOf2
3EbKk83DCLOxZ8Ook6/CFtqVKM0qLHBYDQbDlEJUF5AvndwrnfKxw4b3qHdz5mlVV+6qzvketZN1
cDrwuCz+fZM5OyWS0VIrR71se79M+uio9PcEcbsOTRJzXFNdGiCPsdn3PK6C3dd4WQsdH6Iy22tD
8qjLQoC5JdCrRHVnYCfgWzVNybkFAVqbNTDFRnwwKmPxFIUtoXTqS9FEDtw9B9/Z+IVOZ0wlZ3SQ
2bwMZHVKZyel1RpuoeSUVH5aEHhUW6Zkich64uepsg+k+vjcR86hwtbQb5zpaY7tNrAlrfI6wwwm
aTgltnKeC/bPiNaKDF8fLxEIFCPjBovqxqvifg6S1XHCsU4KOMOvlk03ehNlrY+Jfpg1r+1Y4nqi
VRyp826fKmnrq4XyQ8iTssum8UyCnbCiWNagrzWFZNDcHdPa6I4FbqxqMaTsUWN5ov+hPBm9xtyw
dRabJo9vFqu38SjF3hfTISJ5uXzpeE4nJ1mXY5FP1Aciqbyv6x2E7OEar8yF6DlhSuql4Zmp+L7o
WX5A84vZ2iod60k+AQ5WgnxwJE8W1iWqpadSnVMs6abcN0bdmzI2zyqa6l2E30PTCbiopU8zKJFQ
HQotPcTduu6i0hFhPLJloHXZJ5qahaB5cEYQWeImrUJM3uXLTstplRjzbF+XU+uVcfuML250pC/5
tHn1Boh+mVR96cN8YtvUKECw/ETt80RFlzjqKqtf9TwxAprEPtN7Ju/rWT9ppTfGOh3gK2A5s9Oe
ono2CKaXZMcsRWsCCXo3DyC3c3NH7RIPnKG2PCxjlp3F181LtA2KhUVyxsXeNToiwAzAoyKFmNY1
R1i7VahG4I2lMXVBjxn0UM6TPzMEyrw4JpnMY1KykIJ77OqcKfysJSlQyKbbtPhUmCpXmRnPrdbQ
NdfXtZvIXeeJdpAJtgdyUv1pjcrGV1sx+bINOgV6akM0qyPINfvvdsYGGw8PziTBM7BQ3uQD0Whm
dofaive6I30W05D7CLFJR889UfJG32wOWfr2CuvkjV2JrbsD4J1SUJU8Lg10eGlebKRs8zPLduIq
SQXYhN4Fn6NdqE6D2EvZorlD1+7yMjmkIk8AO4+PhCSDJy+gVCWdjFmEnbtvasBmjHUM4hq9+gSt
fj9X1knTKjhwVuGua294IzIwx858aa11N1tYkkunBYGbsqxRffPpvLxfxvlTIYSxtxwpaOY+Okh5
HJDeIrDqqkNPJtfNqr73sLJ9iCY1lKUpYWx+N0QMSddaL7IZRZCPGROz3n0Wq7OEQ6tfW8udlCTf
VrnaRQahY2LOnCgkjpAzBWmfj2zfDablZVMxBkVncXJMS5kSOi6+Za3abl9e5aUanQribbmTYyJt
OQ1otYhCqmcHZ45Uv5h0fGubCtMxF7g2CXzznKJBC1pohAa+jxJ0Io/erclrytwIRvWRYvZwmMgR
hprdIPAesJ+ShuiQTJN5laQuzCHtSo8RAEJwNLAf7qEsxNqIlvfQc/BE5mqelbJew7FQLDeRbHln
69GXbiLFEMmzs9dQLarJq0wv030mcXgo+FjdOpaOOefFm8KYrBvywyaYappkbA2eRbscICwrR+AH
ypGOGMUrKbZ6xaQkp8H+7qCyOOPtGp2G7yYxyFnS6vH89jfi7GxNpFuweQrjfLBY9QOtcDBMMZvs
aDTR0ZnkJpiEKcBrS3dRFHWnqpYfEqoXh6LurOu3Lznh6nXcUnRVlF7CQrFeyLEY21AZyivyxOXV
29/evrSZeFhkmTm/PpE+n5BM1uKHKSZF9rJONoMBzwtY0TFkitbGFjjPlZC8eucSB+3lJrIPkcjS
c9V9np1Fv1bTXvVpfLV9u7awo2xUOUT/xXImqvKYLBx+qaJGxzVq10BtyxzmlR6YaV5fNZ3lhEB2
yK2Cq5iR95jVFVKI6qqQ+52ax/U5KTvVndp42pkzkHPXbE61PHEideDWxHHW3XCjN1Hm4BUdD44n
dQ5iCd1Y95aQUm8qs0uhj12Q1pZzXw2xdGU1ySmThLvIdf51xJ7Ha/rEchcSU/tsVvAkZnqm9lw8
VHmPUbDTTp/tuLkoWhNA5VJv67iyT7NDH0+84Qbldv4ix1N3iROjd5VmVq4mrL2uWY1iV2sQjws5
u9TEPA/YSsNTb6r5qI3WCxzB/Gprdw0WiaXamddDGmXxsazEQk7M+L70ybx3ECreWOVou4Nax67a
p1ix51Z7yrXIcyitEy0V7N9G4Zz7iEOmJMm1t9Cg6xtrNV8Diz9zolvPVqNHflJURMpgOkqhd0DT
Vbxxh3xnYTRxwavojAMy4dcsvVCBXfejiO2rsumtq9ySAWtn2pdRfDZWG8loXjNImubEh6TfdVJm
3FXK0vvZtkX243iTG3r3MA6CMR6tYWq0eGFjM3I/ttoDCi/PLIo2sAYyJiNkkjBjK0ix50zX1Lmu
tO5OtGt8qEiJEfZHppf1lPV1PX3SrBneRIalMXbSHGHT0ltGTr2LzNoSxZgft/ITTBRzrydf8ryN
D2uX7iVxswkrvUVRdjg+C48YbGf09VktLIypheNjh/21T4mLZfG8LlUXjCMYsBl3D2QAlPuuwbPF
gRadZj21/dXWwqQoD52qhZUedRzO51CZtdi1Z7kBRIR4bBpNl8numXFyhei5J4+4nZJ6JVwzYYXz
sGBqZ5avuQ36owridr30ym3ikELpMpwpaDWxXILscwLQUlj1WbTtZxWjTJQ9hl/Xq+FySH1ep74h
HUUJba1TwMifbWe6RADFKKNVgmCyIQEllGuoJf48aYk/FlIT9BM0d9xMfixTiIMKAqXJ3vWD/aJ1
4rOlfopFXnuxPRJxq+nFkTlxKrH1Os26p7dq7El5eVYRzc6i6PwqEfte40c0ZT7LQ79fBdy3xJ6O
4LM+NXPt9pwwPTWfnxpK1vz8cBvzWXWNSFmjxhcCVIrHniEPnwn5jgwU213l6bj0hDPZc1HlR9Zq
emVV9Vs1Dk8xGlLKRMek0l5kLO3TxXCFHlvQCdoLT5Oc1yKfjRQVLfsQh4qwrDs1UBcK/FIs34/Z
fBnn9n5VasKGPHpNe6gYzcwWrOlpkIPAfbu0JTBWtsqdJTUQTCWgGUq1vaOsyJiE1Wci5bMyoWyv
1ObH+ppoSuHJmcMhtjWOM1H+WhohNBgFpokYGcG9VFxMDdfLsniM1+UTsvhnM85K1x5qMpqsjbbt
pwbxVCbRJrBw3EADqSnX9Os8zlV5DT7dc6LoUTWMvd0IT7VzP5+Xeq/N64OmRJ9Su/g2rCOxxmoH
miG9RkOEumiNZwTF31S996mxvHSzfr8YCNg75NBl0z3hsnFpaGP3SiO5n/GWBh0wvyCaOY9NNR1x
DDxIBP5uln6HKHmJFO22sNO9htuBZ9vrxKHhm64gKMfUvtibSY8Wrk/cWc0qH+zAK4YbTGSz9trY
CDh0458cv8h5dDdbPalP4yXTuIrBIVwqp4PZ8kbulzy/KHMd2Gpku2AFL7WTFh6KReHKGadxMhb7
tV1fMHSPvFG5d5z6Sicn7BCyFOUwhzjqnXqTnUgvD7bd36zrXSEZZLi4XiPEDRqQQworQc6FwunJ
/FaX0sWon9o5Jv85VTdAfS0GTBZa3Xy2G5TZ6uA8GmZ6I5n6rREnD8bAmMF7t3NXSz1W4+LqsXad
9blXlfrj2DMNm8oGcS4nJ9B4NOXX6n3F7o33k+5X2fTQJZvBgV15mjm4BBnXSgfLo8FzujGbUIWV
k6i8/MSZwu0V89QgStCUnLRgQXiT6OZTW5jfdLohvVodRn/Mb1KpL/y1aM8yQB63lOevGqSfQcS+
maj+vMqr60ZxNQWpIMealp/Iqldu1r8oPaGlbbNsiL51hdyKMDcpFLCf7ohtR88wBM9xXLgN3UG2
l9heo81Hp6RSKzRj5+T1fVGkD2xrNZ0ZND/o6t1Mi4NLi8x5KpPneJmeCOd/DOg2aJmcuX+6i+d5
PsxR+bhQ8nHTPgtz/s+kOfELkd9aGvxvU69COTGv6aGn6bjPEWDS2oE52FdLll6VVO39WCKJITsj
9ADKEniu7qJsYBBWIzh1ws0sAS2jJuU5NRRUlnXu9WvduU7txwtdiRzYPUsqaOqT4pK8ino9r11L
hSSpWLvEjiUxWIRKniaiNlPktlvXyS7vB8sr7acSh61dUa8vbx96pLWHrAcpYNAkOObxVS8MhWLK
gZNz4RlWHYdpbDph1vYnzlC6J8dL7otYXMvqim9Bpl1sRbQu7yfbQcbVOfVTLDHkxTNS41jJcc4q
q1O7absbAOZwAKpX0etfsQ13K1tym0IKzZxkh2R9MmfxxXLG75I87Ci+f6n09IsxXTPqj+Uq3+u1
BU91+ZJW8j0WZJe8Sm90S5zNyf5qVJLiKpinuBR3lEns4rxFJNqB9FhNQm6tKK5zvXdtrf2GiQbr
VsLxI+uPoMaeq3XfbR4TOgOaVC2HVTyl1uT7oHKwNgTRmtM8jVH6iiNp5Y7EjH3en/tmIH0YJT/s
qv7ENHU1s4VCzz0mc/VJTTpPTrJj0+lfzF76gcjv1piT0bWmNKHIgc2gJWl7p2lfSyXMVHpoVudL
b/P4QwgTJIqYElqTFj7yL9yShmujJEWhannlL1PveEutN27bq1daS85sK8DEpUr6DyJfkSRh15XP
7a4mW6AOSdCOqnBJ+T/GTf89s4rHTGmPKQ3Q0ZT6eRqfI3Yba2kYacJMPPL3z9IsnRvpwSr61dd1
TsScv/a4bdnBKptfzYntLE9Xzk2R7bVW0OTVl74gwVKpOkteqr2guMJEsCDL6cR9aFjtlxQmS7eo
DQ3Q8mmZyyA11sbFHdzmGIJ1e0QlcQnwdH/qUm48JwGrDi1pGQLpOW/IyRgsCymVGjvTbsUs34mS
A6KePiC8P+N0Hwd5A/cnBlXH0QujaCfDmbPf1c3ktRgde4VN5NW1E/yaZMvvLeFkTC4LgL2P7BeU
vYqXaKMe9N16MMf1x2xXN4U5f26kZl+Zaeqtop18nN58uJ4OgQmEKBHrnLT79V5HpDUUBtrOlmoD
pvm3WSpenKbad2p9SNCcujT/kRGUjMJrpv5KZjgkUX23iOW7ycmWnSe+i0yqmZDU0Aw9FfmiAlKb
FF/RqWdY3XNemMJXUvGojpQoEMx6ehTtzamQfNRlDzFbvicV89d+VM3AGYrMQy1KSbM7LRIE7Cnq
95NuJUjmltcqS+50eThs68kk0f6O8zS5lApN8FpVYT9ukrz2Gk+DXhVJMOrOaZbgrcl19BTFpDZl
auPoSh/yiKOu0c+zN1val5gR4CUF/8KsHPV3FB+btJlujX4YmO5HJgGd1ZOIXbOdn+qxf8YpJfOB
ncW+ulRoeSDQmFJnYF2XzsH/pe68tuNGsjX9RDgTAY/LSQDp6UmR1A0WKYoAAt6bp58v1X36tFg1
rbmdi+IitUpiZiLM3v/+DcKifdZON2Mtbo1eQEhWWDnHz5CzGSqKizu2e0V0O2lh2fjgrNXz5YEh
ciekpWw2XqqFsbVVs/zhOCpswSqKuLxPo0nwnBygxBqJz3wZXboR+KTrW6V686b6cyF9cKcEc+Ro
7I+FQQXvrSxaVuMrjltm1l5NXWsFqOz6rU5E2dxVYRPric/AlpHHFgxrgqsZ35dOG3NCOt1xrKja
TBlt+jrTfGfVTs6E0/dgJOFagY11M8JeJ/scozndNK1RILlDm1N8rKP5nHm7onLBcgTA9azHRy1L
HlVVvYtmn6riAaEczMXsw4maoxWr2mdhco/kHsARaoLUHjAeuXjm5UyoTPOn1i2J75JD4jvd8mTM
Sm0mgHWHWkCz3fQOY4aPrCcHx6s95IAUN169PBHe0WTVwaUeaSciKj1Hp9z0WPaC6Tcz5KCdqADS
09zFn2U0hbjlv8EfP6uo0HxVfhTGckswewa7ZN7UQ9fTNw83besMfoZewXS6xyEfPle7DMxZPQ61
8Z6MqB35OGO/ci5elPY5H4wnzEaYtDnJbnJbSjnt1ikMeTRccL7udYGcfhEUb0kgMv3BSqngmQdP
ln7IpxFIWzPetaK/wu5iA3n7TaMBCSapwFeoSbzxSMD3p6IZOxTG2XYmSNm0ZXNpb2IVSD9b1jxs
11puHP01Slvjql+X7ZSnWMv0BG5E8Z1oG2djVVwM00j+Rmn395DRz5kUJ9uwP0YZ0UjI79aM9rLV
6kdcPjCiKRIXZ1RJ8zyblN/Cfo/n9jwm1pvVqmnXRwDvIjVeKCaelCdbzkOLACi9I34JEL2as81K
fi0jVHis0eCuO+JebrNheSjWGizJTmc/y4ofrtvu0JN+Dm1dMtwc28BL7UPXiyuP4ckmMrwxNGK2
/gKSr+mpB7TI5TePfBJxl22ioCUJCt9axRlhfqD4u2u60LTaMoi0Mg4qqsKNN5ds+ZjMpYVoKFht
x0U4yE2iJDRrPUjHdTqqrLU3a4cGLmURb1JHbkZrhjtniIkR6fgwZdGrTYHoe3K+X7r2Y5i5gS2z
f57zHUye72taENFnR0kAdHrVupEN3J9xmIInT6WbB0ZrwUWkR9+CTDEUXQsjLIzoCB9L7nixwy26
WiQ0TlFduUbX+LqK7yx34rcUtC6TDKeUf1R01q1VDdp17OpPdiu5EkZmgDrnZW5QqUTqoVXRS6kR
qTkQCbfl6OKGzZMtIhPzMvU5dyUvnXjxereOxqGOo6s141axKzsKSrMf9hq7JuTA1qqGoDwQ+C0K
AB7ylBzNKH+z2/o1XqeeI2a87hvtmiP2qfQmUkVBdzJ4Mmn2ZKT1rUAzE3hWSlMhFncDQHGbyPi5
nXJ/KDM7XOL1pREze0mTH0MP3rO4POhIYqozubvVqo+UWWHTKO+UdfjBQA3cMsbBsagZjoj+j/bQ
5QdHT7rdIvSHGt2vX1TlbUrefbwuxJpm850yirPIa7/OBoexMBeQ3XGhx22+ID6IBHPTdCsmJ71S
1kU2l6sfUrRb0Ar3qoy5BnRGW6k+ByIRd11TMNhJKp4yEok+FqDk1PxNv4R6lpfn0nkt0gSdlmed
lgwyRe+9dUbUBYwyt6OXvZcIsmUh4+0Mt6L38sBhTISaiDqhTNiEpA2DQyzwi6fWcgM7f+9L1Nt9
ZIiA9qkIGcPtKsDWpqaeqOYXW0wGxYbz4u1SURp+obRwEOWnJVHJtpOkh9XTjyxVT/YQL9tFMxzW
aXyXDpUKulUDexkhTADUsihtzTmNFhCSt7LHxFqHdaqyHbjFB37Kny5xvxZjkGVlZFFF07SJIV+H
rrtfpLyihsoP3I5ZOLclD6nlul3za6HBiojkbdHcLE5xkXiL4t5KzV1lGrDIK7bNKO8nXXupo2n1
Bz258/opWGz9uMYS4bqCkzmLKygD3TaLGwOry7Y9zpWGl+fypvT2RErpdJIrwX96AjE7Ye3XAvx8
ULF7Tg0go7Xu9QsoKCBktQ1ZgFHMiAd5V5s+OLIHbJ2NZUPeHP6H6I2nfpNLuD8xqWjtnAaO5tnw
/zAdYNVRLHbfMazGxt6YHy2PCFjdqowrPXPPzjjjnIZrDZK0MeVIoQ4tpBdgjfkmxuomVf14Mw5R
AAtzOS7VTY44n9KVglaab12jPuOcO0ERTdemg/6+qvmF8VVW1Op2mBkAYsMKUmulCj2AesX+czwI
KDBFr78tUCTckZFmVk1yH5XAkWl72/EAz2Zu3GFIRaNOTTWJ8d110mvElnEQi6KiIo3ecMRefXue
+WVLdGrJZmuSd2Opyn0qcPDSFh3lEMCE1ejBYqGMan96an7qJ5WGqeNcVRFGTZobwlU/e6UZdLJ7
qQoLsOpjdZzHssJxWNr9U6bmhwrlHesHJ4nVdh60xX13lf5iGM0ecR9NZI+kHkqbg9be6Xeathyl
A9dPh8fHDOhxtUF+iUDdutr6lOAIUS/3ngCCJD0lnMvusK7jTtfSx0Qo9HLRp2P2F8/jbmdqisnl
Et0z9B0xvYRcs+zNdqz2TeHcidkOzVHkIE/deMnzu3EA1A25HLLcKreYm3ThjGpks7otbTjE+qNc
IR1Oa37sMXg6QcubQ46kejPq/Xiqa53V8uvbtB1WtlF1UxO5TEGHN1LXZViliitUSB/xmKQ3tTt2
u1K1n/WMjD1PvZ0ex7A48RtKnH7aeLxTVIxn4qq/q7XtDlNXy9ulo2iGAwh2XKW3OmQJrzHIOV17
+4A+cNoRba2HfVN80tXO10NmBlVWj3v4KpJ8GcCCyJ2788Id6raJ9thzydFIox4oo294D8lgGtBX
GG4aH/uCmb6ZaTdeXE1n5XlvbjyV+ziBreB14jy1zCVHi/gWQ+n3T2mxFicv9crQqfJmp/r+Zzc1
xY9B5k/rXNtEhmY17IzYPEYxkWyN3ahXeyqWjbeidU0114UHl3mPHZQVtDjtSwoMka+lCDACL+5h
lvvk0fSBPVhriEG0HljmfhTJscfNKTSrBksMaZWHYlRq35gHRs4UHJPFmZd+YmA7+m5+79mBZi3H
uBCnaEl6nB/FXhr5QSZiY/SwKiZcNrY1uVShubALbKuV+6Gwnnulz/sKcyHUbKgvSre5xKPSkcTN
tilq82kls2fvzY/T3MyhzbV8cHIG/l3d3i5abGzmyfiwCqoEHYkdrkGeCA1sFnxDxPV+bNyVsj7P
kanNkEyK/rFStbUnJcd5hBD6gLC92ZWN4R4XioQSRtsTI0Eq60p/cS0lrjmgr9xVZWQ/nsDzodNF
hBzHZfOOsokCjKFPSGLIhd7YfGfQer+sPI5y7ThanOdqsM2THBgNdmXNp2av13WU2xs9Bcwy6xJR
u+GdFerIejSnE4sLrJfhoi+yk46cZoM0YoS5On5z0wIrSwJ4jpG9Dj5Mn3ncL3R3jwBnCv506XA9
eqEqBJk8hAHtUPXo5yK2MMF1Hxc5at/NGtTaVa660WDZWZIq5jLZlqtXv0OgYyw/f2vxiySnmRyx
Xrd38VqPz73mUeJ3gxvkF6nOSg7wfaf1d7LQxtehiY1Qal6862In0IXQn5Yxva9cuvCxQS48SKLC
qmmBHzJP1402UNUSX4oSPd8n3GCPRE9aUO2s+7x2ccVzZPNUDgOBc0wTAiOGKmTy1E9u2tx1xlJi
sKAP9JKpOOcKWqihSOw15vbGnLQiWCbj07FH81s500WqeOc0BihXYpfoqtmLqFp8QpiG7w41KjCq
/dhQVz7hlUawpd3IG61JM1/ThgdhEBLXADdqlNs31WhSb1XFNeyPS7u3VNuZoJkNWTB62Ll1tV8d
TgjAjnRPI2yzwPv4PKtvCRqeH9lgb43V+FhmPfueputNt7DW1zlf79ISGumsdem9wRruLOgPK7fJ
vTMPn5Fmp8cxJnszT0nxrKqeCyFv98O4emxMPMzT7sVO5hcU40bgKQ4kHE5Aw9qZFVySfq4Vv+i0
VlhYYxfIjve2VOzVkatrE8+JcV7hqk0gG37TlukBy9Bg1Azrxm7yfNvx0rSiWjhYMFCeqIE3qVX/
qGUbHT+n3g2XtF/3RcEXMuofytn9oZmwjrCaizejA4HOHdobTCyN0xIJ5UPpiMKJOPmggIp3zYqC
D8ab8kZjvB2Emjfkta+Vdg11oPOh/8RB2wvnuowP6NyhqltutCuLCwG8gT1VMi3camQpQQEqP3CZ
fO+LcXys7Sk5MB/fZJMtCZEWEisbXIQjCHGOBRJd6IN6ElZdhloBCiH7YiUYvo0elmoqTuvw2jI+
9MQU4EieH7xqHn297soz4fO+aKkMNQlcQvrxtu96UoptAMsySeXrFMEfgKm143F5/iKX184dgGCG
+MMQwx3jtRus2YsraOk9o07vWc/Jt6rWs2GQWQQSVl8Dme31tBdBAlJHF2oAM+bE0iZGMJKUe28W
gyK3uYIQK+m2fv1ZkZfRvozyn1ptV0fTS+sjfIdn6VT9znabxznztKdVOtn11GYf7v0areXj6MTd
A/2Si/YVQaTbHZrxp7MwokJBEkSTea3ZCCLMJT5bBMrsRn35WXaptYOnUfsaIs+7Zlq9u9Um1Het
gcp7okl3BNziEpJpaLYKyDNeGQ3HhnCSu9yDd+HgbZ6zxLqyHwE1IIT5NuSVCG+WSGQ6nF8ZPfdd
ZACmRfHVrx/ja5nbz3Fr97dL6tVX+lw/d5XcDblrvNjE2QZJP9loNgzzxUMvNcflVafi8c4yC0hv
aqj8cS5DozL2baTSgLFhHHoYij53I3PrNoqMkyDyIKiKUmwFXi53uX72BihGydLm/tpkV82oVj/X
NN1PsqTd6cuM0tR9rICINnOTOwcaoh+Gu9SHSdbmGaW+vV1OCZZXh6JpNyWHFehN/aaVI7yTY7yk
tBiiOA9yNv1clp9eDJ9GKvNY2qCewxBTsZsFJXM9HDu5Hs3L3qtbazt4MLc8HpZh3E3NdF9aLDB0
ffj7JMW3qrsM3ZS4MzNH263IQIBte3grF6QFOLsZGnQWGuidrtZ9kupU2I1keJgv0l8cbzeI5lul
boBR70jQiCm90zQc6udpBmhx5+zic0vVKoZ4b6WnZHVyX8Wq99MJQo3ZDbdpZl7VTgSzC+rQdBMV
6w1CkMckN3KcNuIfTfSUFx21xPyQ2s5bc7HWIh6k3Nj3Yonf4shiBItYoFmaZyi7+0mz7nKhnjOT
BDG4TN+mHvtDpsuEGbsvjosmPoeLP9nqR28BemvavDWXyaUZzPa5UZ0bx3kaCwY0hTbd5cbPRd0s
vJa6+w5wJU+R3te+tHo4LFX0NmnZ1aKyCpqgXvre2H1woX1EJn5hQBWHmDlIDiexnMGvwB/0zexm
D1rn3a+au1cIoDZNimleG3NhCrfzVZNC1UwYCLXzxgAhp4/YNzNnFJhEUCfjp6q0R8vMoYo50cbI
GmQqjfE5jOK9aeZmI1hNvWyvNQDxvnNA1CmVlTIZh1Os+o3eBkyFe9B29QC+t8EH4JvV61crtYtv
C5jI6T89/P6p1/tNh/YvBeBXoeDfSwB/0wz+v2kJdz+rixiv+/9ATeghzv1f/y3X+4uY8H/nP4u3
Mv1NS3j5G/+QEl40gYRGOx5cflwqJBr6fwgJrf/CEBX5ho1zLhJU2pt/6Qgt/g76LP5/iUD3IjL8
l47QdP6LACpc1w38fJhaIjH87xf22/P7v+gIvyj4hRS67UoT7yPGHRcA63eNwepQBBr9mvoD8Dc+
s3qCFAk8XauHEXDjwuk2VBfkw1JfrR4tmMqZDq5ZWd7GUhyMAq8KBU1oi5cNM6wo3ZtSJWepIekQ
OA6Gv3500ijbDe30ka0xg/EG0gnndh9qq3H4t0/+b+R1xu/CSIBCgWACdxVC5FDHAEb+/oacqcuU
FiepX9YOcLAZnbzLF6v2AtcbXly9YlK0ONlp0TW4AH00MjWjF4vWTFC3qDF0KePSnsq8i6HbV9Vy
g2niuackhesWmRxZVhr06+j4OhPpsxG37hkNontufhT1vsFbcCtRi4MdEPsb4ehHKNf6h+gQ569v
E7GEgfeJfvGTcJ0vfugVVGJzhP8Nqj9Zp6ZuNOSfVfHRdqPaEdU9+rmJU3Lcaae0MMyd1WDBKLFR
fiKspb3px/wMFjZf9XOyl7W3XKemQOA0FGdlrTdurV86NG2+VU7RBnaNi9wmmcsCqjvcQiuKPL9p
2sPgRlogUpG81+j7zYuKLr4ZC0vbZ1VknbyF8U9TiZ/1GMvXHlVFYGAOvZ+wMbKQVl4Tbo2npg//
FTgjJ95lcIyZSoDWv8vLU03NshdJaQXmYNqnOfKg5OZx/NKNEGHzTsntrx/nEoY5vZV1naSw5TC8
MDf4MaJPqrVDZtjPQypqnRFqZBzYjnh9pOAxfa75OKxnZ4vkvH98SWW3+8/rUf9d1nJZj8hzTWyA
vIvrqzC+PKje7OquxtIRuUdfbFtDQKGrc359OuZ7V9uLIcfpsVD6VWs7eSgxQjgJZlEbAEdjnyzz
WwHavmHdVtcNclFcrhdxL6LGuBqZdgN0MQ6/rIFU0zw/hktzKPUhDRe3YciWdvJENtW6dXIQ9D+8
tYs9wP/ok369NdY14mh8Rogv/6rYqad6ApTtlJ8Lo92btGvNZr7Y6qZOtINebp3wxHB2Mx1yxIgd
ziaKlhk6s2EftY67t66jFWlW2njIGatg1tksKIhfsKaKrsVkGWe8QvKzpy1/8A76ZXj25aXjOnBx
mOHR4OhzeWr/Jjai+MubZkF3WHtFAKnWPoymyr9NVWVsysmF9rIwE7Mk/iRLHZ8stHE1EMMfDBAu
cvCvnyB5MRYhhiYmLZbz5fTtZoQS9D4ZUHXj7aCvwYxb8v4kJ/NJ9XF5jjwdDdDlu0WUzQ4g4TlJ
a4dH7jx41l2ijd6xck3v+Ou72Uqif3wX284QyNF2N6M2tGfZIngYbZ7P0E3rrkBT/6e38jeLAb8Z
m/WODysxnl/k1l1pO4tey8wftBoRy5yNp9647/JUHn/9MFw29a/v6GUZOlbdsk8va+R/vqwrZ8ai
QOmaNHW3v+6KHJxQm+Ahm5D0cLP5wzn6dwuBHc+9J3n1iOm/LIR66CndM7QKzmgEpRZ3m8IiG3dU
cxZC6xFBHqsPktG8QxFp5s42PwWKsf+8kb5Iwn9tJKoD/XKQswbMr4f5vIrBxv8VbmkdXfyP4x+W
m0nmebaFHNMUZy+myO9SOo6oSW8xhx//8Pi+qOUvLwFzJxyEL7ZLGB78ZUPAbB3mjJYny0kITGRv
oA3LCa7EkkXmAgim6t7hCTHK8LT4lELYGo3pzmxKULi0foC2MV/hauPrsKdPYqqyZVN4Q/YHCfvf
fFQEPV0SlJE66BZG5b9v3NLoCIOp59xPtIEVzizmqpX6etS7yxoZ0Fc5oxcwgzMhcz+0lUz+YHT/
65P4/ehgnfCrLcsUlGhfD3RHk1nZ6Hrlr+1emnH6MNMTY/j1Lcuz5tVWpe53zdRgJd49wcLRQxt7
toNlga67hTw7XVZuM5AOJJyeOPfuxa7P0AkyieYq9DhlN/gbAVT3dEVd64Qm+bUHHdrFlpxTu/aq
F2cEXYmWeg5/XejFuEAbzKpnPcPtTSCdu9ZbB4LK3GXhr2N4tvs/+Wbpl3vr94/Bofhw0adzw0FK
+XJ0ZS72yj2m1kAXx6RxCAgU3iSuk84R14bDRB5S7sEa8uMwdhgN2+JR4l7yJOVyWjEFOjojgnq9
iMctl0B8JXrjmKWzc+j7XPhEt3p/uIh/N6G4LHCHbFRuYRyA4Th9fb3rIkzcE/N/Fkx9I1I4/np8
bg2Ihq7yXqaeoR0f43Xejp//eYNfhLpfPytOGGpAznnTuFTz/37bkM5n0rcBRpDKh5ZOTQynVoMx
QWdguMFLZjOJ7I/2On/zliWFh43pGAsVB47ff20f4TaflvHl12qG370RKOBu4zp1yGhNh01lt+KM
N2ITmIsXQsVYgti01SnN4dS0Cchq0RXHzErXYEbVfelHHrrTmLftH25j/a93h4M/M/nBWOzhcfvV
n7kvu7ifaz6fBKtdGGf4Y174KfpgPykjKZhYJ0SlIvFUGrLdCTMJv9XG3TCiLtmItkKJXliEHqXr
e20D2cyIqm6GDHFKF0U4/q+IfuYk/8OZ+TdPFRcY6GBcIHg9fj2KGunGdgmlns9J5Ns4ZfZsp/kV
o3EraBlI7Mk6d/9Uc/2lYrAF1b5HzcVxjT3U5UX9W+EyOGpVKx/hJsPV3M8kGPzQIxea77wkJlQM
k4zi4nFhw+cj5SODuVQcIxeVAHkxCyOW/LYX6oF8vHcPLinXS4JLafRiZPhIQEXYQZD0W9gcTP0Y
32iW9Yd9aLPov24HW5cESFI0YgrDvvyyHYjZbXvcKt2NMqkbF9e8a2e4FG6qbYdVcd+7CanKSbKD
j6FfwWkLFsaO9yMErxjaLS5v2A2gPCtKmCqYsNsaTJY18qBc1IkbNEt0ThLL9hGzAuaW+W3dG8q3
gEODiYwYPFLbu3WljbVGb2tU0ruirj6MsgT1NiGPwxUrMbnQbM1E5ZDhrNDfl7rl3neI9i6+P5vW
tcagPFQKpZYEnu8iOID9ovehfiFPruO3VivCplz702DpUHxFl+y4OFBwqusCpJi50MuILjscoSyH
6ei5wVTjLdEw25nMHkw6ATDypqeyNRmg1snPrja2VTeBNlNzByJ2mrDXhk97oipxFPzGAgzOWxji
aShltHPZPLlR1z3c0crVYTWBeLPre7SUuR24sQzEvBYHoC7U3XTmQe69xQK6GuUGIwKsi48iyvaJ
ORkBuRNMJyYb/z6S57ue1aecsJCqPOQXxCuL55O5ytv5kgFW+vnVZBjqzomUQw6a0QWa3j0bYkSX
t9gdeiDA1blAq5veVsrBkEJCdJJRY6GI1dJdJ5HyVwWps8NdZ0+DX0sosnkbDbuolDokfzGEUNkR
bdf1wBVY0DX2Y4hg8FkVyzuDrHEzFTAEtFJNPFpOWeetJRSS1Go9nDOrDEjUOroJliokuRjb7rh6
WXPSde16zjMdbHre2Abq+qWsdMam2g80D+eor+abWObLlVtJv22Wd7y/00CTEzTJ3Nk4qCAgUvkF
3d2mL7IUR2Wthi/w1kcUbou2RkGN/QhRismB/NSL6Y4NpEplTk0I2EJZs+nazj3WAyoiYW6zhvye
NUlOaQq12mlfsovcv9O8j8Fuipu5xhgbCka2Y/0PgXJLPEb0YxtLRE7QxRPP+Onl7n2x4KJAKN1p
wEEcfHPKlrsKxgjRcPwDZGvf6T0yn3hs3pPaQiUeTcdV/LStBck2nBzckpJsy8AIBmNuPjdxaW3a
IUp8s/R8nbV3mCyEr0Uwz3kfCEJ90efifFAY1qVZ7UCLU0iMo41bAa08WdA/YnWxs2Eng4yjVi1x
wcMe38u2kk/7mFqG3w9xG8LkZuqUD8xTZm3y47n8USzN3gN13tSyQFM1DMdaZ5fjbSe22kr6FJAw
wud+Nf2GkQWTLcTNfV9M+3S4w2bu1BEYGHiLLEIch7pE3zddv2tWYjNrJ3sYYKiHSVIYQX4odGAq
DSrybpjRXmVo2hfdHffpbFeBQGcU5ImRongnAnccxgohYLVZ5fRROEpuBmg3SRVKmn/YPk44Zqy0
WU++5QMUTCyd24A6rzhy2C9BLqwZDACTFDV1g9+OWtjamLwvnngwEMZToGgSh0ad6VmSw3YrpsfE
/BH1Hp4e9gdYofRJnHlsOJH83EIBkhWZvXexidBSGIpjzpOJqvaBMGS1U+jrDu76KuTMaFKV7zZv
Ta/NOCTlb74wYZBmRovvMs8LKTYfGWYkp0xBE0ilYI3KLIyWA8ny0Vlpzda7uGTNhgFzUnQ5HhCq
DlOzYSwhYPNFsv/AS2NbF9jEdKUL3F/etl52HNL8EUZ1msSv0PgY/49OxTLTNm4pRNBqmBZ5dZDA
1wnwGe1C5U24UbVL5/cg3VHWMy2vjZfW4BuNhVt445noUmawVf+jv5wUFdtzjftDNuMviGYuC6hC
LHQo9dtSK1RE9TSczd7+buGwu0W2+D1JPhOVNXAr08VvOsRUWTGmUES026Kd3E0jGqalHqQYZ9bQ
vjV7t6rNW7seGlKyuUB0TyyYn+qHWl/VkeYeMxrmUNwL6X0nxRlSkQeTwXohBMS54flyDq5zMCfA
ko6VvYipREcwvRK+Z9/VOXQDI0k9WIfmBhoVMhzXTRHWiedVX/A8kvlFS7f6kaWNmzy/1+wk2iE8
uejHsgfRk+SAtdf3Ii2XrQuc2SQ3ySPV6M/Ccbu7GfeLPmr3F0nw1hkbNGsDghQ0oCynHC1LXFSF
X5XMnzB3s+govHiTV44e2GusM0NGyg03ZoW8nz+P1p3hzbvCEgXcG/MwJU53aKuBvVGj6fGSOUgz
5iKtlT3MVW77ToO4VEWM/ooh/pEY7bTRmNbAzftuMal3k24EJTwXw6ptEh1XJ1y+cBdXN7j235h2
hg54yD9MrzbuwPcAFbWL03n6Vl+WBlKJDTd6tSHNyHpN4Io0sPgOnsTrQSkk3VZ8zVV5aCMT6wBm
KtYUvySyhcFOkE4Iq+fGMssrTEOtM/Ybb7QrVjAMWYt0czrmCE3OnSWuOaaK+w7yd6PzuiDh+hId
Xl1oz4kbPdJsH2owcf43B0KjEfSZh/vKLPdZ2q5+a05+n01aAIUBS4KUmheqAbnadXoAMbySUHS2
toPtVabZ52yIKsyywFDJSdgZsfiBGYiz8ajXZgPWTZE6jE4r9dwvjYbxAX/OWfEmK3GjS9wtErhR
CbP5tS3fStQIh77CEC9vMIuSzKigWqiS8OQOL41IDu22IBkqNNcUuoZwthJ5+02cVAnLfNF3JlmR
ISb8P5aBZJNp9nS/WBxnrwMVs5H1Jwjv4x5fi+ac5hWk3MsaFdiuV0P1pmufeT+6yKoIQ8mX0YBe
kLvB3OYd2K97T4F6tUqMjJK+90185yFk8SrzwSrutCEJDeNcp7rxyo2Xh+WoKCOQc5BBw15AVxFT
CgY94rrNUPJ3QfowipmOMRqWLd2Hc3qcVFG+w1l7KOlmGNZd2C0DahDOrDiMj+S2vuCx9JBlYkJ0
tYvjLeVIvDJEHu2DpaufqanvrVx7i7unWZDVnRj7pUbw1i2uhN9ghkUeI0Hg1N7o1i38haBPWos7
oEBoAEwcJjHHPDwfMrlQbWDJ1mpIrWIHKzKB8tRUm2Wxe8aFrOAFtvGt3mSPpWL9NxIlHRzSXd+5
HgTl+cZLEM8OUl/2emu2VL3xj96wZWCoYh/HzU2ZixZecHSmTvuuGNaGdldfGfH0OraDBFvKcQtB
MD1W1KZwrP155Jl2KBpFalN39kHRrM+DiXFEbUP2nfvPwVzfPYWOvaPatCaSFKa3CB7Wbs4myKtm
H3KN2eFgTLelpplnrU7CuXZuvEYU7LTkoR0EglIsOJSIgsKqNRyZPAPagnjU4Vllw2ycagN25SLs
3bSGiJ1eCw8vsaJEAalN6sqY8QgTznDldBEicbYETLtrDtNyl6XauiFCXacv6m/HoYhRAmE87cXu
PZl2T3gUNYeSugNjtdtJrW4wQBRuW7c8iXqlTkKzQaE91emeQ1YLq8xY7qUOVIHzO7za6rZwO++g
dOTNq2lFR8ek+kScp7DoKBajf9Dm0u/QRe5jrJAYrSnM+pT2mmWzuKnk3h4KfPvGNT/bEN43GYdJ
AQrpK1F8DvTrc16wO5J91aDtzMcgsdCC0kJXD7IjUbivt+0toC983FSLw0WSocZ/s2iLwNHWx8k0
32ep3RgQLW3y4pp+gGaBPKuboJNCP6Uq6T/hp9pC/cTWxRTddZlZtDXUg/pg7nI8SSpdIHKY9nQl
t6Zb45jyaCm4BDZ6hrxjtC2ija2W01TI72BilwrtzZMk0WTfjNG5u6gX5VgedB04Z+hrKnhDu/8/
XJ3HcuNIu0SfCBHwBWzprUhREmU2CLlGwfuCefr/QHNXd8OQemZ6ukWi6jOZJ8dIni1YfZ5ep+iT
y2lZGKjiiInd+hCigLQk+yB3H6l0oseKugodNjzsoH2lKUlUAQ9wNogSrUHB0QcHZfnTUWUGicMx
/Rqbdwp6QDuy+ahxQfE5wvqe4IpnFP7cs8AnZgvmhZutrCbWIAP0x6Bx+FQFnrkYyVFHZkBQZgEM
wOeZVqZc9R3Bzp4DZgblzSv6wI07mjdpGqc83up5dE1t01iUbNeKVv+RhfVYNAYpHZ6H0NOYwl1u
GKuOiR139DvLVhvBTRFgjpAvsGpMNyrx8JbQwCtRgG351RPnS9eHGsU/UhiisjDaagPxDuDvTR2w
X0VKIITcR0ywp1iP1BpUFlrYnOCu4IUnI4WQqYN3xQjXzfo/883mJ5tRiclsjmMI0LGHwQMeMOzB
ETiQYsH8u0ByZ/dk1YG5eKW3HFE0dtP4HpXgkVsXV2ldr7zWrg4Jsl4gHlymCf5W8knvqW+/Zol5
rkoBp9KsIw5SAJa2dRB1ZZzHQFSLyTb2hk4DXHa4zHV64tyAFWOYlyhCqYJ/VDLcjOotkhtjgSks
naVaCwoF/aCZgUmABlqVTrs3bGKcTTTV4R6lxHOQ24fC6H24B1iKdFP+y6NgXGnFdB9NHw1yFm89
07+VVgbCCaOtB40so7s7cOdubLMxoQkmfyZcd5VT9LkFCDaFI88v08+q0d4NBDHrrLV/Y232m/DZ
4ZxDhIWRS34LjZ8r9/XDKPCbUI+wJQ1pPQJaAYLJl+lQgMPUkD2PfrTNrCdg2M2OFvzJSuJ9lyEd
d0lWWHQWb40IcfVgtIBohVYuBKS0l1GEWab9jNSZq9tVfTE7BcN9WQwfJtSZRRIjgZSFf8hr7ZRg
2yFN7UPTsmonTTdeKyvQaPjajsUPTCLbvVUoV7id1k65I0HHg/E58MNL+p0Ij4FsWMqFEmIXLuMJ
ovsyzaOblzBQAhb0NLJT3rkR24dRpJySs6RwVnMjMQbvkAzy1bYRn2Zk32zmUczaDQC5OOl09jqb
BMAx0VacmvofMoXff2F1kbcd4yxbyQrlbBFgB3bNfmcmiVj2eZRT+EGwbLwpWYwOPS1qN46iYJ6Z
a+pqo3l0iJ0Zsmg6BvtI2M3BUuSdNcDmCOihBfaAc5pq3yj7oDFeZl8cfVRm+xvUVEt4Vy5db/Mx
la/1UFPFNdid2JDgebKDHI20+C2AUGkERGE3LwMT0SdTjY6kEIxJgBVc2JqtDzbEg228GNLuMSnU
QRZut63aYt+D2EscQvps10iPepXV4OD4GOFWwo4VW8Gum4p/qVEPB+m6q9CjXRjhw6wHab/bMVvg
yeDnnAb3ihH8UnTcNH1SxKCMzjZWKD71dr6ihtu1EKcXHYSkjZe34gDYbiMAGO2trj8nXfONUnoZ
I52ni0B9auErhXLaXO1gWCCHNoCpQrqNNPM1Snp9q5UxzpJeG9fuj1cjTKp6W26aBKKoreJ2X2ek
+uFEPbFSfNMGDMG6HZWgDcObV9nec4UbLXBYqmX110hGE/TaAk9eHGXrpsnRfAoutwGEVVeb0SLR
9tU8Q8rb/oxnnnmGRxSrw5QFIyMNqjqlJFIpW7s1CNcrTnZASUhy07nt9OsfP2TY14ngw7IkkUnI
R4nD/MnxMSOE5a+FieWxisN7OnjRkohWDrOBiyoTib5uhu5DI46KSIc9MrntNGgcA8FdTu25K9Kt
p8SRXdYXNU24jMrkXubVsc1S3p0/4Ip89Qw2k9KpTv0HC2XaXycvtlIr1mWNZE66BlipqjSXA4eU
8It8ReTCPvbKL2YGJNnnzFFENkBYmWV4mm9QfEBArWcfq+XwAwn6bgbaAEiFytMVHIqjicczKBiT
o3mg0Su7jOoUOU2avDRTtrYSOmEkrvuxmnuHmhGpGZUbJNsCsd50QLzcLKd+5ixPEHoreg4fvz1i
ZJ+IKhhC0i4pfEF6LHAmZhbTv9TRsp0+WggRqUhVAKNsCvnsJw5eoAkOhW5pa5EbT6lvhIfIdCHM
KHCshKCx1VTTvRfyX+var8xHtq1jfvhmT/yYD4TCUjw+ytCWLEd97pPsJ4W/5LkM7kQ/YkauZM70
kXGoKcHB27+cqWQvjLxpqHXMi07Hms7GP8sxaXmqe9cXjzmWhYCPh+/Dqs4mkHlZ7tzMiL+JbJo9
6LxtJe1blAe/2ggxpk5zXJ5muKm1jvxQsz2AmKLQCalydOYWqZXhys0GdCU1ydqyZdo1vx+VPTM0
hbsehu4GeUJufaN6tsAeHmj1wqMa8ZeWzjxNb/HF292RDOJ4xQg7WRqpxQgi0i7ucI5MwRApzfAl
B9G67zBFx61GJMY4s3tQZ8L24YPZ9s2+0BhP9s1slmTMo/m3IcfmMBY3zRPlfoje61zKU5g3a7et
tjh+Ag4I/A2TMR6yRHv1k1e3eu5G1E7pZD8Ko2fIoi+mwin2WT+8IvDBmFcTV0vyKEZ/ax9ZsHmD
sH6jp0RZqBD2t1X9grF5EfWSal22Z6KevqwmzKHcxeup1fG+9bMXsMFPEYWi3uRQY1JhAeeRO2bi
Ff14+1LRjZVO3xxEoTKOBbURZL3QTOvMTyrYM+rVxx5IJATTwrBYlYLJX9zp+6z1aSr9YAvMr+Ti
Rc/gBaQ5By7UV8kzlQrzoS3bV6uWP6ZjqqVraQ6fDsvdR6mzwo4QnawRP4IhHzTCpwsse5qPvime
XiynOPtmytsfWNPDVGAlxZErN31PoHhjPzTCGNZWFhDp2bv+whEoFgq3/M7HUe68RQIZCgUmmil8
fgtDVTAbdaDHKX6BUzdQ6unMdXNDIZyB1zflKtqk+tQAvADVZr4PcBUQkE8AZHmDAGhPlzafJ5K+
9t1SK1QZgrwJDzkw6xTMpZoLpgqXf+rjm8oq9QbSLQ24eEPWKBl2PKnjV03Q9y+pZY5anVzgK4ZL
2XMQ0ZSz4Pdx6sQ2UL2mu2kJox6nStecLrTeWa6xRGI3mjQ85lQKCylJ5wDN98IsC6hU7YxAmSHc
qSn71iT/qypvHzEDaDQRyHmLDGavixNgqV14FKmTIChYfH49bARb142ztd1gRIq+xmz6KXgHlhX0
4kXlMamN7AizjDPszQnXJtQhUWiMg1S7twPTWaD/RY0fknQ8mTEtHH1B2wYx8XOfZpAj9/chnvdd
fGSMSY2UcwEjtSYdLWcbYTFvHUp1C8sR+6pR7LCy42sgVZgJLFhyYhJ4ZJt0m5DjjIVkwnfmkhQC
M4iliWjOjC0KvMv9l+Y34RwIfLCA6i5GAbwVsIe2Bv//Q2PFaW1b5zqNtS2C6B/W1NnTiDkHIlqD
mSnmCrA5murEMe8Ir0dlLvs2bZdhAkiDaa63H43y1lVY0us0PdS+++S04ptLhEkCLjyAvOGP39cv
yvOcfWRqB5SBC2ZpGVulX8DLjCWLV9ujLpbBvanjn0bTPqyxb4CfB8XGbY7jILptyF+DHySqJ7t1
po30kMNwz1UczbTeZc7gr3AgaQUGgy6Mq8up3MSKJWMX5gl5sykbNRtK6jSDDbACIgD5zKuZghOe
B5dPXN9FyyAq7GdrxGUpxuyhM5ABeeWSC/3m0ouAegfg1z5PsdqQo+QfONWgyMp/YS9vaTXv0HPa
QC/AVhd7zW+tGecmwC/Wa9ZLVLWHatJPMKTGBZCynmDLbhXI6ScdH0QNAtZIO66+DGM+ts116Jav
PEjUA+lvODdsg0n8YhZy8UlkhyvDmzU5m9Qp26USrCxqf3RXRm2/tENHlZlzInFVtyo4537+OzWo
4YPO/RmZRgRlPA9DrfPUJdfSqkuSJ7VtPsHMM2KGjrXFuK8tHPDPw0ZHNX6yVe6vjIo/ej68qrZi
gdhixsWwQsfEo7K0OsISlFjXY/sDVe2eBeUu8ePw2R3Cg3XRzf3g/4gKJfwQPDPaeWLhX2yC3riR
KffWBZzMRBQvmDbim91ih0kX8WiBK811rKm99aAPH0IUwEMMjfwJP1gBbfZThz/58JmzKDZIRwMh
rTNdbbeRMX7bY0s/zOy+9Ox7azoPZjC5YCnLfcDTsIwLhI5wZQcRh6cIMuwCzt6urSd+yG7LgZE1
l0T2uKI5pAoNp3UAENax1qmWB+xD1Gtb83y7CGN6KZ+l1/Fw8LrMjRYqHpbpRe/RMom4WUYTp2IG
xAviaYZduCE3r8gIlsRWuR5cRp2evPguDFTe1ZitBAQ9m3QK3WnsVRV7T6VbM2jxIQmLmnhSI01X
UQAZQ0nCUeF64lFozVPPfVZK7suqx1jvZM1rsDUb+dEYWr+1o5b6L1H9BrogeQNB9lQN0OZtxl3L
nl7PGJIAd1h5txIBh8TNuAIKDQCQJvpF8mXWRDzYJYeNNqK/SLthS6s4LqIqq/ZVzDIf5ROfTxAg
jj8Y64DZFQVNfc3NJl+3lh4sazd7ZeJqb00RMhx1RAIJHh9wUPykzIx3DUPjRU+DtjDLcjO1LFlw
5ZkRI/GYWFh46OoiMLGvRsHwMkP0TNtAdpnKzU9BSbfCWMOF61OucLhVDEPUm9Nz5iuhOStdi3+I
HDCWTom1vSmzI7MgSkV4JKmgOcaO3i9Zy+3d1iS3jT0VaGX+KPB3VNhVR9xieGISuLKD78m1UQHi
tjz7wJv+PQIqQMlNXldMK9TFKxliRXaAmDrpjP6aGBa3PdKLNL+yjQafDVxuFTT2vx502xoAJP+V
uzOJluuGvl5j1TWWMYEFtLMdPS3eHGzr+XJUcMCCPmWJEcCn0CAcF80cFTNuqkQ7hEHN7GKUKxja
B89gmCWs5MJxsEog+ENvnzAiCj6VQKkM0SHEsItdbDMHDv1t7WivdtN+O0ybGRL4EytO7S2kLck8
795pwQXPcIcGSgchCIcGGSQVFamC62oI3WVakk7c+agdCtGeJNdtpOE+pK88Rrn9wDAR4y8V/pKf
6QTUdRWN3ffANjlnhtWPP0bLKVKbNA7DgIU3p7WtISWyyz6badgvej2FwDpVb8XU3YPYOno1Ll/f
fBUjxDZIA3fXr/p9VSTGUqvyVT/M1OnJeeoDwHxCBnRtERFEhdzrSvMXbCOpUcQe4fZ5sB24Zq5+
4KGLwN3FPC4FXIMwbl4ZQT9atXkZmI2TM3IP7HBYBRzGWO7QEVYDdUIGhZ8xqL/1mp4tYfGNA/OA
IIBHXYhTjLqHwdO47bz2SVF45im3+KQSHzd5/f6pk3k60vVtvSSDrl8qtPx6/BwVwSMQx8+ohnAS
B7lakMggUB/NOE7bfGR1h81eevRN+TDwFd5vKac3Z8xolQrvW+U0406o9oPyfyrVrhyjea2bAIR4
ZL+VnCJroglBg1fBpQJDHNNGh8ZjmtbeStGIx0ZBe6h21MVhlL4GTVYevOJfTe+P+ewZLCrSwTh/
0VWFoM9zsJe5z4avvSGTO5TK9Emi42DOGwbsanApP7PhcSyaswlblxxFRnUqHc4A7MDzPKuU6oQd
L9r5BLMCP85lwTg9sR8Zcrk4PTO4eiEgWQ+QTAAtipHNnB/S/UJWRcoQ+zczZmpmwSI1OpUgs2i3
U8gTjv32CY7EL5BafcWGYF0LeyuBry+bRq82EJVpKBn3onfb+Y1bg6sG2iEz4lc8c8KtPj2KES8X
n1R3bfafTmJma10rjkAem4WfUJ8WY/xeJO2jCopiBcFNbcgY2fWFl0I7+2ttwpVVkJTYMGMVVm3P
qzhEA2P9ZOi3Kkk/nLzetU3+0mRYrtlacBwHxxHl9NKv+fl5EbUHccrU/eykFp0hfKJr1F2wE2BU
lA1clIBXYtqBAcniIoYqhA8meibreKtnIzLI/DFoWDkZRvXplgwSC3IzFo5TQ9EjiTqfoxR6Ey6m
hBuEST5hzRlmYLa68il21bokCUlkNAIBHYBm3OpA7GJmvVQagBlr8mlaTz8p2jxn5NboNLAkOXQ7
pgpcC0nEcHBMr1PzWA50QK44O3l2RQeHqsekVa3HBT3AVkJx8aVerbvW3U06uxIY5c95EL0ReUDH
yNyKaDHmb0Lk69Ta55X46Az6s9qYPh2xyYL62/OZVJVGCwAlGU/IYwYwqxQrRsw8O9XGl7Am3Qc8
PNMF/9RBIuemRvNqa9lDMoAfD4unGJTBitgJHzZLcnYYl+xsPM+ZHdEulND9Cra2+GIRQ9XbGKDP
tlCqXTYJyh7+f2UeHm0VbhM8xSg5qruK3HotsW8v9GUycUE4AhxJqMShKX8iyGsFFRa7C+dOVSjX
udCJBB2d/dABCmxKsAEJIhKMgQCDghyMKicNcCOFkqOptwky/k0R1I+uPWDoDMwNJLAFP+RLU8AF
czumdk3xSciNwdaHcyyN5Uvnkr/BHZysaswxBoM0xeS7bjLrPGo8Zw6TkTL10PV7z2b03STGDQQp
8QYFsHHbZPxZDNaW7fGvlEG81Nz+Df4Ivwt3e0M/uXGhnN2yzKNUE9atHLWlG1g1k7HmTendy9TH
yCDu6EuLzKeJUPhttI0+pdG6aPIcdyftcBecTIy7CkyZINZgl/ojNY6lLaOqATXlje468nU6zu4j
s8AWjGxnFlXbfoU9ciRkYXxcf4RiJFS3wn6YaHdgap5c2ZNpqv6w4M4aosw9ifVP3JEQkTTjt0+w
Xzu9OSwnL/zXauWE9wVBnE0AopdxncbjCGN5KN5GI/7VO1QxorXhu+VoFNP6H7MeV6W3So8PyUD9
Z3vc477ubgoPkcLk5wxY2H4u9C5/70T+aBtq4ypQK13F+iBJeRwdgJbKeJmA4LqV1R3dMt06CkWF
Efqsa0wkeFCWECn3KQ4K8xcuc/tGQgt89CaAQhlq9lM0cv5A/l0pp7t3cfpWJZQP7A2eywS8bJWj
kB6wwTGPYWJLeSFdEW6d+N0SY7rx3ORDDEhKIiZ6zBjuuley9OHwXpmCYzOrwVvHebHMHaPm92Cs
ULCJp9hKkyXQ1l1NPpGTX38L1JtdXFWr1kEK11nxq7LS8Trz8tVwDFqCbXwp4pXyq1eCSlLOszxd
aW42p6F95yYOXqp2a1XSRs2PyD9Yf29GgmlqirtrqJjSC0LCkko9DVVvrAZLEamV8ASAdOF9bEC/
lJsxmw8wLUmBs3e/gQ9XwUXQs4fHvAVXwAmJlGxljuO7P+lHPRUnjz/MeQBvsQpj8d5ZZrntyvGg
e87WGH68wnaOqIy+qsnutrlfVCt9sh7CzPLWvRKkTDXU9arObuZYU/2N37B2LWbqvHGKoeTgWdTW
CkYnNfxykBVREmVQrwrXJ9G1I7OBgfuXIYN54zF+9rrrLiHfaCAP/Q335riMTeor7C5rol/UdVSP
hV5DzQ8w7OLC+Dba6q6nX5E7NEvLVZD59BEJA2Sv0WAvBYgsJEtozygb6RQZxtG8wWMQFx3B8aRb
HDnIsCtrOzq8qbFT5PMCHeKjRT64b35pBnGoDXmf19zN9Ss47cfCMO6e7snTmPY5UOXpGZBKygpM
t1Ft9gdSorS94eNNkH18AejXMAlGoRPGrHmyrDlUNRPbIbAuneyfEj0miHHS3nXZPhaphBg2gXSa
EjZduJ0CR1YPU1KfInMmvjj+O1Q2ieGvRJZHU7OpDSq9Go5hhDo1q5xubzJ/Yq6LspjkqtXgOR2b
KVVtQz2HAdBn7mWwLUF+2qOhMRu1wxEDd1k194I3FtthcwJX/oBeOXlsoNaysD6SyW4fpd/UywgQ
87KeXrWKkZkux5C3HIlW4DKXDYYJhIEkP057kkVyUi14zASmueNF1kF3YkQ9QpwhnGtLYm38deJA
HRlif1kgdh47pvnALOv9JJoS0dwEGMHxXC5vxaDKHoh5GT/SzjgPJobFLp5eG1j9J49V/hJ+876N
zK9aTCtQEubO9bRjUTFhteLUWmJh+nR0bHICYdsS2vOtYyhca/2aDz5ywPwEaBQklR7Jo518K8UB
X4n0Qp6OzRkc6wtKsRYaBp3AFeVnsGZASBAd8Kf6MlASHwwvag9OCTqGtfMFq8E8c42sVeww44RG
AXNrA6HyYmgxOvDKa5mDgNmb0u6cD+0ZpTd6FxuEOxQAiGAFgnuYm4O9axJ11r08uXRTtXN68dgC
HGKfaCUHvSb/oZ0utVbrx2jMYFUwkaeuDA5ZOUCRiNirl9XaYuzFQIEwTdSO/lMcfAwj2Kdsl9X1
Xo/C56r1b6RHIjtrfearrD0gPe3g8aMWIGMqJ3GnNMGbor8aYyjatoL/14xkUobV3ge7vGgT5zVj
+L8APInmTkvn0Kl57cDdl3ndOisj68UwK1QqIpf/knJju90bY8tskWJJOAI0n/CgZv96PwpXeoxx
0kR3srAzDSxQW13rgWBxQ4s2uUBNGvUVuhRKq1VG6vVSMqMtNSdkX4Yw2XeC72GaDt2YyWshh4TH
QroAP7ZEPY2/Xm3cvNpeRMHU3AyWvrfOauFGkSd7+PvW4o5fDhlScYfYn6MZ6oi9i5C3OsEdWmaB
frWF25xLIjX+6FVdUxrX/37dEtdSdOOxtjxsObZyWDqX3Sku4l04gVnIKjIMHfK4nnwYVYxgzGgL
IsHZUUHJGYFJDGxZ0PoYciQpY/5WDDqYFcX0jwNIM3nUiLIgl+rMuW09/L20gmGRZ4eMvVkEncru
Je8Dyt5QNpchAoHvTlZ5Q4Ne2tBGrMELj1rgTXesaJ+FmQcPf9+liPdUkIWPPTC4drbFJEF/4QIn
fJJZybPXQx9irepu//5hZIf5PnbOZm77FLW18wReqXjqbBYWfBOWXM1ZlTwkQD8InDdvlhUYN71M
j3boFA+6IdN90BTDUmaNvc3RZyBWdYZr/ZTVbEP7CM5yK6isR5kTEiCfVV+JVUfc1abT2FuybZVL
k+N/z73PePvP5Y5cLd5MDikDeVUOx2beaf69JP3IdrMqHSDdc7QNjky9t+vTOL/8ffv3knX2WRcT
Ky+9YzYYz4AUxycvEy/z4s88VlUaa2gRfJf9WD+a764LSL8L/PrRASK8jXtsX+b7aOqXqWWUip7/
bShtjfMK3GMvk+gt0qkcPbhSjIzkdaRyXPP3bjau06dHx2JfaMnyq8/t5IGgafOlMeqvbv5OkNez
GlzCDuypp2sW8p6xVzgqaE/IyT33Eb32/E/+XqqmsSHQd6+oc390VGzPY8eQxvBcC4B8lK9aVn/X
tOybrdvoLyRpgD3zkNvhLio2NkOBeWhxL7wQjRkmOpitqhoX9bqfJv+SM1C4MD2wL/ZFGIV/wSzX
rmmCIEtWAIdwd1lHV9bWcXC7H09ajJAdBhfCrJ6jURYPhqgLEETxMvc7/5jV+7YJUWeOELcFy9Hb
30uTFId8KJlR62l7GxpYqSZ4vCxoHTxcmv2e5tDDzPEDk6BGCp/xf7+cUN8JFGPOnF1qpOY1Gucs
t4GgF4UiGiwtzxT6rHZpVXB+JowYS42h4wuJNjlRF057LxOJeAEmFFfxEvV4eKryLHnzCeXCSbbX
iyq9x2Ve7xXGmZs2RdDDEJNOmcZCBQD4HnjypvKd+KaJAPhoZw2sCGF9FyxJuROQ0qAJBe0sm1fw
bv4/5rR1j4Gpn0PbKDHVcS4LAICDR6Il7y9J5f4yrLBJTyBYojdyDSUBTxr1lkPSDesgo3sScQYt
qxw21M/GUUMOBCV0/vLvhZgxzOgjBDQvBoI8BK+a9Mwnunz5Yg4eNm89uBSFkW9IU1Dr1MO93Pe1
tbfzi5T9z5wEAoZtIMG1abNDWbTfus6uh9wctvlVYZmnsXsmWKGbPSqU8qKtNmYNwsrunfhkDu02
E/YVYpp+TQbX2vL7NTu767snlIELTRJWa/vh+e8lGXP531fEK/0UOrYDtzHihUiq6AtvFrpSztZb
ZsXGQcGMpji3wmvKBJHt+GePfuZH93OOUsY6Ty6yxK1r6GqLIzbe/Z3DpvCyAwndalHrqb3JMX+v
ydR9CGvl3HB7hlcU/L8D4pWHXrb+OvTlRkPAdxTk3eC1VC79hNhSqWZbeIwMwAeF4rXQg+3f4dDP
p8LU8yayet8YKHIcnQE77oz6UTh1AhjJbw7gAtCXxvXdzB1ETD4FfVFE0Rv8+WhTyarfaq6K3kTk
vTtpkW2cxqR9K8fmGJLUc7Tmr2QVbQI8AdeQdp9ddfkuhGy3yO3tjS/QHjYjFJHEY4/Ytb2OXtHK
bn8vlrBfNdSxx7/v8BHxOBOBEnP0/fcv4GKYtp72DRWKTSq39oNWbvtWNBcwus3FBXC4CxL7t6zy
A7Cy76yUHWvrKHppJekXo6dutRYOC5P/5KhhwV95dTxQHTAY6kvd+tKhi6JlMn6cEAF9HiWI2Ct7
uNpJOT2okc2M7hcfDjColZ8Oal3F9r/UBDo7h4D5S2dA3RG0KZWuqN0lXjB5rktoRT1Lu03D/c4s
13oodQV9dX4xE2ZVoFX50u5zucGiZ/33rZ/BGmevSeDizEhRUwnVmybtoJzZdCXKG6a0GA1OFWzJ
RiTxo/ZQ7MzUjgEnxpOJEJpcBJ/122xKVqMZHf/+FdWJ9BS5qFT4OBTQtIbitfDM5qvwiufCOMYs
Ac6u1ckny66MnQW6kpCAAHoUQqP15DDV+Tvl0Eygp6g3PhFhSSlvZpunOws5zS6q/RnXYCXEDV17
mY5HBuUAYMOmb07/fQlDapMYg4UnUqI/6xLjnonR2E2yGVZGQU1uBIa2zjM0xSV0wnsKCDULODcT
ixIr15Ot34gbi4kYFxi7wzxjXNr4gl1Ryuo4cuI19Z77NDKmeUD9d/aDutxyXttQtZPu6gzxode5
EVTb71LlFOuk0OTa0t/1uO4eri0PxoPLnbPyyvorbk1tq00N0YCe1xHCimfOAR/HgqjbC3+4W36V
75IUg7Vhpi8IQrReu8YacSV5Pk6MYjvUfjScayvHpu3z+F27zrhrDURmr2WDPYoOiUwjq0PGSv+P
hFr05q+NeXktXYtghTrVjynrjsawswelDRnsUiqTJK735oDeztVcY1uEXXT6ezHJZYWBOmxjjhiW
O0GzGVX8BjKQWw4tHNNb5v7Uj8YxLxms6+wqNWkTdWlMS46m3xpnzXbqo0vsJFwgjnOZrIrts6kd
S6V7iyZNCXfQ51wkiCSPo5dvLb0/U6+SIOn26xhtMsldxB1gzfUt1Ll9Z8QvddLuyLA13tPQIWtb
F+jwWPOKAS1iH7XBGgt4ecYjoO+LATqnN5XNQ6V6spYJY3mW/TxKSw3nIe/Q2YL4es0ZjXzltvnf
F/OvaAVD0CjEqoGxj8ArNIA71F3+cyqHW4f9DLE6Wsl26lPgKDjzhCLQp8lM88V3+TtUSfCESH4z
vtVOWb6VcBmPDd300i3L8W2w9b3CLkpeCEp0kJH9uY7FawfZekcXMJypb4ftBKB2EVcJoAhjfoiJ
kHgajIEbkkxWp9FuSSPuNrYxOkjxZLmwubqYXURmVOUVm957EzP7jFT43LpmeylbfHB8Cp/+XnCr
PPZAwo/wmsi5kiGC7P9XPP5VkH+/hmRSIDj4rZRRPuLmxI0YgYpPlLdzCdvctHXfbqyBvtV1oruc
lcW+wU+ZSyQ4Ra0hCBszgU64cwOgOC4eEr39Mo2Ct3VGFvy9BCN79pGMRktZ/WUYa3cT2zRB/lg5
Vw0Cz9ovzKNhCHmsR6F2oRvXy5y5HvulrN2N85FlaHl35vxzMDAcpN6e+k7Rh7BHe5AhqSE+Gp0A
bgys3mYna96WNTuXZpc2+biCax58VIaxd9PEfyH2d9rnXfSVO8XZjLmFdaWMi+lpLK8lA4y4JVOt
zP0t+D7WX2QirVOXLIDAI1IA8W64/6ssS00OlxjoAQ8bMTZxxwzQRR9/BfLQPnhzPGNoUAlmyI72
rc6o1ezGlkYIk89Yk31G6pr8Svj8Echo7zIN5WxT6MW5ravi7FTVRrer8fD3nZF0B19Poc5VT4xo
xDXuzOBRE9rTgHjbjHzBDmBikejExrXOoMD5sERX1fzt36/5iiujV7MpGf47kcNlZRy7uOVL2pXP
0hzzrc1C6/T3UrgAInv+BFJ61alpL5qE7oswE+py1xqonsiqAvs7HH1ibdcV7KyVF3TWHs0Qn/0y
IF2j7Mb8lR8P+/Bi/IiIJ+cphfIdqJ5lqMsyuXdnd5hbOIhgW/Ecu/2pYKL3QeNjoqdQzFbmMEzA
X+E50pO4J4tMyrOAQJY1ffSe17grdCNHrKln29boPWJX3Oap1E2e2KQDUFwiENIKj1yl0j4MeO7Y
SXqndnITsWA8KDdRM2CmyfvsMjXHAOfk3aqwdqdq/GismW5buuNeOoP96Jb+S4RtFfLA5GNm7tyH
14xgL2jrDovHyXH7MzPjh7GNsKt3bp/ukkD8okjMN50VmkcMbW8IkZBspCr+H2Fnths3EmXbLyLA
KTi8ZiZzTs2SZb0QkmVxJoNTBMmv70U3LrrRDfR9KKNctgtyiow4w95r7xGx0a6qjOFXv5hkxMXt
qR+xincBEd4bywENWYm7cEyWv+4aMVNOSXbHpzKwHm/NIxbYh9p3k5tFkDeBVlYdNegy9qlX+hcy
rlJGNeHC9J8P3xnY1oezQ/YhG6l7X8EH1eP42cj4zpoL+SEsIvJwoLlPk1uCHCG79VrHjCbiQNiH
ZEbAkg7SJGKpRLujw/H+379B51H3abi8YEPT56Zl3Ol7sHa79dzrF1tfq+49zgr3rmUEeBSe+kly
fvZvFvDvvyttikOakoTG1rhlJ4ecySRMDZXISvpA5VP3GPX+3y8ZGnKxCTIFZzuhZi5CvH9kFGM9
Yf79m5M50Mhd962XyXz5rx8WJf/7T3sg9ls1Qu/5z9+SoY6SYUvI8Tqr+Pel/ftKvXVNkqaIbf79
wphRDFrWnF90G19aItM/LIdzikT2gGVPkR0Sb0kvcTfM19HrWPHj5kEBNT8uZTw9VktLitCY3seD
kiQLfTbt0D4mNr8+OYKPkuSkf79RpFrwBNtwXHy7OAdA6LZO+tCyqL826w9Z7SOK+6+fVygAQ68E
cFtNn1YAZjpou/5xIEnsOqleosxFgbWkSwSO79u03Jc0w36ruEb3ma1Pgev+RieDWd9FmxKYJhG6
LtZ4J9/zOHNKh6LYtHaW7RkenAzPec6nR5EkjwQIqJfeIKKLFcXQxagE233ChXbzRfjOut04pFM0
SN+9hYDkD0CNgi3o8JF19VZCNz9W5WS9zLbC98YCua1clHFTSQCAbK70N2spltOWFfVysjSffOA2
H7qe4EbRdxyTYUBQ7nUWPNfhq4lLUKf5KLZ4W06mXQYRPE8E1Sh3SCNhA3AxG6rFMEAMbWZLfHXg
il3DqaPdrgrIf/wMIdURw+1b7CM1gR8iCFyhcNVanosueZA9VnFppcbOZu6XtuNykRjrKjPbjy2i
SnOCwtD5KdEoMrhvvQXaDZzy0F9+BYJ1oHDYD+bdmTHbj2Oy0HbLYdpAgX6TVWlx5k+7eRjRUPqE
QTsJcM8czT8thbcf3Im8Acd3CIlOtwPzuC3GV3tLzNTQ7alukKKneMsNFtp5eS7TrGEEhpkrrZuH
0aouac+UsrKrPpJ2e6yT4ssf+4cKl7SRh/eJ0/7KcAg/mj3ZvKG6BaL1t4pYO2ZYEj+E0Zxahg+A
BNAqjfGmm3HsI0tXqLZM/TquKxS3RwZkU0ft+lJLkOXizPZ02SQIBNdmfUt0n36hcXyAbrus0zMm
6qZ+dhv2KJ2VYeYxQnM4TlQfyQSXFxUTFtTgki3cWMJglNaVQ7R0LvK+sXRuRfara6q3dgmYS4AV
37amiPrMvNZekjy1LYtd8lnWcdKFOfT9GOMXaKxAn4OK6xyXDHTH2Y04uten09nE6aB2sTdUoJIV
eSiN9bcVB08gJZv6wbmC/z0tLdhwwjrKyDflQ18hiTaS4Rb33Z+mzz6JFIdtluj6KFKx5v4lAYJl
sir6zvua8gyzguq6SM26w3+W27si26MAbmlsqj/JEoLqz1D0o4tEDRlja0iRBVTETTuLHRyD4MdT
818ueEYGtvgrP9sqeJ+YkuGFYvbezR4pxZqUtxgZFeZXbiN3wazV5rTEHl+l+TtJoGfgFHgYWZig
na8+QH/OKDx1NFkLRX7STUQN1/EJwUpktON3O5rykeUp/8N5vqD82FImBZgBWvZE7dKf1yeoNvKz
0Xb+aSxRb9ZKXDpef9S2iQC3oOdqZdSneLdH1iVWC0mzIO+BzJCNXp3Kr4G2H6eCcO85a3+res7J
bQU64g7xuEOj2+zicV/bQXAHO5Hd4+jh6bLDvS3NP+HASIPVMP2VLqFqFuqI9b7aL0kRjZ11l/KN
hOOdws8GKoLbAp7CKPrPogVHiIwdzcvyi9S2Q1+t3sc3VYvyiM4wRGQk3Sgc62ehBUTiPLkrVAtR
Rclp17usyP2CVSDz1J0sXc5F9WzZsbM1NKjoeHp3h/ESquqgu+ak+orrf6jIW6xUt5lyjKkxGoI8
RP1lBnqGR2AYj8nJHdLqkBk5h66aFmBp6Q+Ja+kZyVS9G3sMw4GuSQ0ynVNhIu+gaYsY0Dn7RA/w
JAZsvaXzkk6LwX6UHPimQ0GTwsP3JoX51aTJz8ReuuFNKePgEfWxMwedMRiKH1pJWhmuH4HsjY0J
3erdHLwYMVXxM6QNHOthj/MvfJs16YlJjdcr0IDsw/EjNGnP+vDieu5wTHoMwA07cN5sLvHMGNCJ
eltZJsvZSkCvk50VWRbcicmn/CDGxgQYkKJQmlF4CzJ9glh/IpopUO+6j9KBBK6J4MNegwvBZmeH
qyQmuT64Lzsji+BF07liCxiRX0HQRybltPmxtB1iLcl0WFVeCADxLefIBjjGODGoLr0MZG3FA+HT
k/CSzPgH5mS4DIO4zUBcb/ao9jkxrIk9vqnQYR5o8Ld1JZiItrmLC+3uLF+Qa17DgnaqDMfjOtJX
DbuhsodN32s2uV450CGzuNtyXODxoJ5AW4lXbkSh5CXFOVWyvbK8ex9mdZnr2Ngbg/wM2MW0NWfd
eifuCkbcBm5T9tgk4jESp3n+XRX5Y5HiQxsX0jVJnR1cUgwqGTQrFvyLwBS5r+b6wtb8MOv+mXCR
s0uO6E4Jt93PwxmnKYrSmckzjJDwEnbjS1H5780MxdtWL7JvU6QuAiVR6bMmGuRjsCx2tBhso1Ql
f8q4jPLciKPCUjYH3a41ZtyGHUYLRkLHilDlDctiarp5XY7Q5jSZfz9on/gK1Zr7oFh1FLkH1MG2
rAeBPHbjYlRZMs3SNJ/2viBCdXHzQ9hY+GA5lmnuDW4lnJ5JQjNQt5HdxuXFyr5nByWOgaND1Ubw
ZPk2G3hsH81i8jPvoeLk3WXaci4hFGMkIpj68WXuZzEjhKNgrkN6nA5RazWwUnVR1CPP75xIesmv
MkVDmwSvmUFVOjE74zWJpxPxS0xWB6L82JY2qfHRlZSTeYgzmICjv5lg7nQn0ym+5RdKXY+U0BTx
N9Rbrr+nvu3oaDM8E5WIgIchAoPVajKQYRGA3jwLiDXVVTpGmdWeSBtKeBctBuOkbI2GJgyx7X71
dv1Sju5zOhqssxWA39pw8Iwm92llLdxk82WsUTCLnB16MA+32q3kjXpU4GMEE29gpzLWlFy/Xpel
X47OKTkg7ADuGGNK/uZLmot8bC0MekOuYH4k5GLomkFmSU6WWvtjJx7gK3hBNFjo44U9fYWZ9VQM
w50SvXVKnOmjg3U8FqFD9JD14T3bYNEefIjpgj92lvSk3DzWI2GyRHW14tEoQKdXC7EUEkRFdrXl
UpzbhGeq77LIYXS2LWOxOuqxV6aj+QCb5Sg/B68z7rmMcV8KWADkG7HRoy2QnXdAdY7y7QGkqw37
Hbf0HL/JQV/m1nfPcKLbbWX1f3iVvlXxXgRQ5EsDwHGiASjAvL4rEXFildvmsRp5GXocwDbDXlK8
2VoX0RL65c5C27xzg9HkLSRJxWEYqnX4Y9fGr6rH+9+5PcmCbrxin1gHKcGIFq9jSEDXiJ2m76/Z
mI27zhsJBXTUj+I0uJRomSRR1L5rsn3XCXp2o0dhNTrnZrAP5PQ8a8Ex5a2xjcBi/IgsILRXrAcd
J+jw3qwsfGRlKLOdg4EwL/QmFMkQxlCk1fuGeKKLdPNPy+D6BNuzzLQorvk+kDvZ5O59nKdvOKLz
vVjhPCZ53WlfHDn6EZJ5LIVczGqGwOg1712ii9b5y5khJiG9NE1umXQkEnikiRjpeQ65VweMEVua
3z9yCZBedGyYs8D+RC5obVQ93ptz6mPAgnVIQrQudRTk7CINE23wpJ50yZvpVbO1oToihNvKwtdQ
bLmpJMUxosD0U5UCKXOu3nRcHuuqmU5loz6Cfth20HwTVjpb2quWLwTNeVy5J6Q/1YZRLMTpMv4t
x98gLVfjJH9nf4mZiCj7UvfwiTpbIkxD3Ak2jcAH2TiHSi3xSWXLM/oXRHdZ+J4Hxs9QL80+zwLw
M1Cv4xzBh8yD37NX0HJVTyQYripaIufmojx1Tnmvwv6H4S6ZmwNUrCWO9+2lk41xbT3QE6X8DSz7
qMRyDFUIv0OM1raSVB7m9KQkCcN91ZzLjAzDcc4OsKStPRaACvseQpECPZCfep8ZKkPCV1MGH+p1
XMCTysTp0CQw2xiTVFwXRKyJ7LDAdIReI0v7LB0MnBq7v4aBIkkllq8Lsvx6Rpg4G+egPhltYB1c
v7HxiTS/Zt96bPGMKLSVl2Ep3mHvkSFhs8gM56Xb2K3gW2k1eOTwzjGlX3b2xwK5j7sQUXJQ8D1K
g1tP0nlreFhZPPlKDbOPjYHNmx/w2vKdi+rpFXKWXnl9n+gE7Cc3U1+JgYPX9JFRkp7hCk7IU6m8
DmACyYDmWhPbQjqPfh38DvoKZWJ/n1VklLfVEB8aw2eHUZof3vRtMlfOLe9XbmF/dcLgq2vkDuzu
P7bVi26J5ePdeCEZZTjhNmR5oLGELd76KvRRr2hRjco5Beb8DEBhA+z2gTAIuc1X1aEmJCbzkmeB
gxg5FyBBq0BETaciBySKc1zlO+1osW8omgmyYsGaoHPtVHcYS17AZcbvgPQUT2GOk4QQt2+VEGyl
Bv/HWoLzPJbPo7SxsvTibkRdYDFVxAKdgIkD8g14x7t6Fz6v/ci2aZNzyYHAoDs0BDV+iNLXbkas
8427VxZNzFg0LbG6MsJL/mwEOOywl7F9R9HXMZulciMkxbOQMNkO1JKGpGlurquXK70LKiT/GH6r
EOqIEWNl1dMF68qO7/7vLIQ/M435pzG2hziBLuhjSGOx8MpSkNwfGjqVoaCWyxcd7rCJ44U/35Vn
j0HvSD66jLcBOn0D963IPjVB8wxizmnffQwt/Ypv9IhSy+IPhJ9gIyHOyTa9C4crL/fBH5vf9ohz
iy3qQxaUnyFJhCT9oJYdl/3SIXJnV/FFOPM5KcZr745ElvXqBgWDGtlunxfDjVyjQTtuqV8JbpTN
nMc/2TIdi5SzKbB5WPAZQxff+L78pUP3FtsU7KnlclBO11G5yd7V/Xo2//HTLFLyuhjPZseoyLZr
inpE5VPxJHV4LQkwXRSwTjE2L73w36oesc9CpCdbSXRg5fDqAUSoGCdlfxiPEx8221CfjOZNTrQ1
rftqjAOew4ZxiW3qg0VyCZsOdQAdwsooGRoEMJthYv8R2PVTOs96x/1whhweEegWUiclfHd3JiKG
4zwsb1bV1XuTexLvnlM9zuzrePMj2apqM68HCGSYnFLB3TidSR4KioS9xFkP0w4Gm1liravFq5Hi
/GSERsiZDc+bE/s6grV0ariGvkmVNrdMJqvVE1Zi7by5azANpW23HRLJ4NmXD1OIFrVtx0+ZGr+Y
CrT7uJlMdq7Ot+e/oNgHODDyXcJ4YUXraVHDHgMdnnTbEe/caqOqUemmbn9knHqPnuh71dskECX2
tSNA4xlIHH0Sgag3bMQTGBm7yXtbxvEFfQfANL9+8a3qWqbxfdJyH/nml5P+EJ6U78aO4XlapXcF
a2AgJO9srzXRoXfaHq9wLF4d09gsevK2ts/rhOFonc+Ef4wOE2fe4XfrcBfDrbVZUAbQ59jJ+ZbH
Y29ljw4eIGYL+hDM5pfrDS8TboeF3iRnZmy4zVOawE4p0hTVLqF+IHCrr4AoGnJyBTEHwvoyMlYz
BWvmnZj5m4ba/WYMIwkExkUU591mrGgcffY0PEohH0NDJA3eEsYqT2nNJYhGp4kc2oGNZS2gvDPM
iGpbDUaGRjh+t00cCkmHYUb6IoqRW99TN57LWt1U6x6NitSLMjyRNHY3S/276sx7G5nkDrnkHTiL
B2ecd0yWXtwQZ1wGR4R2uY6kUFgdPYPa0IIDaAcVZx/okG3vsaT0aqRag2Pvv21YjFHgQIVpS5TL
4yzaA2WmTfgzeqDuLvNAivnJeJxLqndqyBkvswy31vyxImYcj9m0N6FkpHh8WZL6G6MKw9FcYT4r
LQoc9vsDgC4X1hfFWPlXLOLTKocXmjpYDDrfwS29xl2PwdjAyePR/OHV7SCE8NQbjGk3FaHhvglu
ae5jcVfSFDXsLwCsScvh0/cNZmb+AXdeiLfjoTSNn6V+KiBYHrSLuDjQGfPUgS5PGjkBvHdyDgaG
BB45TmImG7R2HnxZ/2FZIHdCpc8J8sUEMDmHUBYNS0qIZZA4p17gwuz9X91YfEj0ezMLzV3l2zdr
Ztk8orLRtwzLrtaAhOArhVHXgL4JkCmZE3rgDDs2iDmIkLOMqXjSlz4U7taseREb5VPNeE+2LdKo
G6E0pEH2lsV1cRkaQZ5lBh/U1D7TxPY+C2O1cZJqjoqFB7IkzkPHODpmACR1a/xhAyr53x+NVBzr
cEhvraj4lsTcx4S876DpsbEhG9PVcTQtvHMUDKclTNgnGQE7w2L8RXJeckVNBcKK6gXSoLXyfsRk
u5uWVXnnGw8eyoMzMusVTdlzio9ZuHXCt4yJVATOpN6Qq4piPPyddshuaRwYZU/iLyr+ZeNzu+54
2/cojAj2NeXekLLfegvDziXEWK7YJgGcsPitXfjpmqgjsuYB9jqhsj6KaeC2EC2x70Wc8fByEJ2W
cZXBQeOux4d1tC11bHEhbQufENLYvC6B/VQDTdgkXnhI0VTwZfsaTZFDnjlgnxo6AwQJimbEPhx9
XuDeRK9/VQ6F/FiheccMgim7YBYwZ4y22iD8RvQEFqbtLnSj9ZmEvxcGf5KZqH0Fvftb1jPr7e4k
rVk9NJ1x1tat5d0p+0Bsh8WEbbe+rv0YTmdzdCJhjdw3Y/qWmOfYHV71xNPflSQED8tdaldvIgWT
NvR+hxzZhF1ZZMENj4/aWDiTIoqvt2bQJhzaeS+85T1xbSYLXrxXo3jyrQRtH+kXqgIFGpjqvBjm
xQi6u9pQYhOa7I/zmZbLZEqdaSwZMyX2jLWZgJ70ofLMr1jRU3NcnXkF0IK6480amyfbtJtrpZIj
vTnxnUtwb7X5p3BaNmPGsGJxHrEnECVfMPpJxLlAqhANYWLysPq7hoXcHfzjFHOz8dXV1Dbhmvce
hFy42WbqLMBYsEzF/Kr9YDjhR4hRqW1zaDC73qbIG8uEg9rL3Z0Yxc3DXQBcs2GO7L10r0Zer36e
YAJeTfL2iBLIGBWPWjJFXSjY7k4gzxMf8ElVlMe8HPbrP6R33uVtYN8KTPq7pSjQHiNTwdxuPyIO
CxC6Tx/EJAj2j3sQYFGduhOlJO+2LVhUTgwtGZlwnhaijPTQMXIxIHe1Pc1JXOzp3Q7oaYmkNn7q
vIkaG6Qnl02O/85flwjppQp+DwTenboe5Bcon41tJNBBfRT2ThreUMOnLJb5TjMS3dsePgnTq7F8
ViafXGDWj4tLaroZBAsVLH5umTKM8JOWpntEz46hwtkr8pXiZbib8UmJ2iRL2O1/NbDlozhbpUXG
eRj8iz1NUdLxlzRNLAi5ZSzntnfQl9qHwB+SxyCgXWwzSqycu/7TFc79lIw0ueoRHHV3Sp3gYqxV
L2D0Za+wmG+MQT+EU1ZGZFIf8SKNdxmPVt4yWVcDJO/ETE+Wa/3MC/IaS6jtZJgDt6q8JubAkMiD
JhwyabCHbdEk315PWvzsgUwhsC/eNUP3hRyE4VzOAmu5uG4gziNW6iCpH6zQ+bUCpQl4ci1uHcf1
p+1wlxIxtRX8cFgG66j64q0PEvOdCjDBgxE/dJ493tHG62sdUpmXXfHGUte8FcEUnMMVIOTqZ0fI
z0pj/5y6b0g1AmlAfw9DmG2HCfYyS9Lk6o7vdmkZVzdtbwCjvUPep2wVpOTwtovILDiCwxkXhr9g
GSsypDM53PX5vVEsb9KeeKYcZe/OkmzZa6e51U/mMBSnulC7gZ0OnS3YIVSzy2Ga7SYyCeriXNmm
CcE7/QSUAYrnpSm7v06tamwlOl1ZSjgmIfpFgRm+ZLBOeqLlKfeM7mgGOCdQlUShprJTrvssiUvP
XD/ct1N2CBk7yrkR9yWkjmfeLcCx/XtnoGQuGZhakY1SMmz+Thz7tsnoQlgk3I+a/mA0RoSR9cT5
GrNGbhPBJhTUAMjdr2Js36QKb4768qV512N2Tua2evdAt9GOafpXt1Hsudvl00mYLLjZHqTSvLUH
NTEOUWcbhjBZ7G/p4OVnkTTetgW7sh3wl005ExHwriUOUUAeM4yoGWvMwKiJ8OQo67tomjlGzJko
XitNH0WeP4Mh9w6dh9BzwhBRDgw0/QRvddt1vzzdpzs+TurOQl6MdtW2ykufp+6zTuAirM4a18wj
Qs5+DGo5j6Yuspdrz3bo0Nj+fdOFdzphIGyp2blkyl1OAE2YD4O2gbqQgCobupdpcKk/hyI/6Ptw
ceqTaprfujQjy9L2HRZme2f+Q10KajsFngWj0o7jChQsnqaD7HGWJFX7UIRj8wal8iPZkS2NOGm2
EcAyZE7kws0wvqZ+iM2QJ4o++8tL4E4Na3OdclSmFmk6np3eLADn28HXW/tMHhbNxQwizMPEMbDj
R4WX3WeCwkF0VrLl8v5beP5H3OYPBSmV+5llBBzV9sVi8obIodzCPTglJjs2agDaHscG7xJGBhU7
c5npzILE6178eIUKzNgUIABAl+mR5M87QSQ2rnXAFoZd7Ce3e/HKv0Gr3XvmaiMyy2wpuQcRAN60
GTwgnL0KJ2v3ff0tzVDs+3GV0nCUVJR5GPk4zUTTsE0pJXPg+CHXw8eUWK+18BhB0vqWhX818KMl
AE3bnn3plDCqph4CEcmOgrNxJ/oPJCs4xFHj77RW3yMwn8iuyjeEthPYH14vWxWvxL7SBTNeK3F5
TrI8to1WeFmpmJO5PA5jeZ97gRl1cpVaISsB8TwWHChOzyeUoVuhOpbEreYnDV6qEn2MO8Z7kXrc
sd//oBH5k4yUsEvvDXvTng8EdYO+meBNOOwt/EHcTX0GTmL65a76xr4N/8Re89ddxRa+C722YwZi
dqZitAObgvrnp1m6Z7XUGNMZr8gS/jQ8nAxC4A86fayCY7BsLG5H3zT2DRtHz3UfiExrTGI8hUuJ
HsiPCm3VFpKT5KWZK/mJTv4PktV9N4MiNfnLmp0VbOxao5E0gpfJtX5Xyvi2WvechWK4qelQy+TJ
96cjv/veoOvY1XEOA83OiL33y5uE/85TI9aocRYXiWW8gJwhpJ1o06DDpKIVWW7S3GPRuaJBwejM
gguNe8UoDCKzQongDPVPpdexz4BUIHB+YuV8K/O1gzenWH7svQ60d9qH7q7WmL07w/oOCwS0ZoA2
v3WWaVcupj7liAHCv3n1hC/ho3DKnvHOpdEsaYNyJsoUoyBTJFBgE82BS403md4N8K1C7Np2yxmS
hcmahxyOungn+JxRE0f2BkDOz2Qg4XUqTWZrr1/8zHx3Wb0geHDvvTLn8mZLnqegTLGlpORHzNMB
JMymSbboZ+5Tp9i28qfxj3Cxs73VFX/Ia2Sl3I5IKRa/i8JBtCwAabADKPoMx9Pt3DtA0Qt64BFQ
iOG56Cvq+dUszItCw7wwmD+kIZY0GyhLgrwbUV32zdLrgj0Ui7xhGlttBH9a8qkAaOIzSwb+C6Um
2JdnC06HnKAPdeM60nX9fV5p6tP0V+cFT8RD7Jc5SE8Ezt7XKEwUv2/rx2xJE4AFXtPyBubpB/f+
xEO4IA+hR4cGqDkMcsBoQfgGRLi/xiknuNVZ8T4O3QerpciwO3WxQ0IYgqy9X7CK7DONEC7EWu8Z
cmeqlOOXRBqn9D9N8Yiq9Vz50685Q87XYL3YZKxW2Ju3HYhstB+H1G93SZIDHfSgUiCnBkZZQPpb
F2Gjv3rjSEu0g/yC5Xio8x+OU8U6OBIDz0A+aueQulhN6wy4Vl/S2Du4n8d02QkNuTqmEYLGv+rg
1FcPuLbGIcM1Hn+QIN0efTTCNlFIZ5XsaP/DaBj4Ej2FFSZ2fkozIQugnd+MkQ+xRToOYOg1tCb8
rU1XswNq+B8G83HQxYNfUjYqFCeTnpEkJixtUXTvEmwp13kqj/54lFZYsBtwNr0swCsVoxnR6SXI
IazfaEixEGbDsCtKEpNSonguTew+eCiFMo0raHCc71gy4cLPe3Os2DjqBf+Z41fmzp9r/cgYa+ia
S4CG0Mvt74I97pgkR6Y208ZnAnlas4hL9jvnMLHE1vFTQV/Q8HeynuO8vBslilnJ115bM2Ki0flw
3PZxHrUd1XhKHxZi/2BmnNLaWc7lIszInaHO4b4eLPNFxslIuZ7q/Ty1n23SV8cMeaHX8pxTVn85
MTkF5qrV7+t7VrbtecmazxCQMe70+hCk4V9s8+8LuNM8d/7MpjMf/RmWksVzoFURsAJYdpY3P3a2
Ah3GiKBpRXHpRXWK73qzDB5tvVx0J5KbwNoVYXQtd50sx4uU4gk+dP/krpCf2e+4DhfFmFx7a8uM
uICi89qIENaP5br7wKrtyLTM+tI1a/44xsG65iTBe1AdGuGKw0SZIitjuyRoWBZwcHuZrl55iqfD
1OL4DgO97HSvxE7aRkg/3V+EXfsHhYs5MnjcN46xVkzueUXaketgXwD5ApvA7LgdMjT5gykPQPXD
DcLj+k73+AD7M59bSOy0za8zC9tS1CGxd9SxqsQzpz4beHYcwu3MU416eRN4FvQ8cF5FzJ6qqbNz
69CCmQi+Ni4M0DG1Pzq+yEiZDHENK7MuloHOyl4KcSfRMseZVLuFupHvyV1a9PHFy4q3vJ/OeVUw
cKpAwgJ2IFojeykDFodTXn1BMttPSh2KuXrKkKwHqXEMS2YRo5ia+6CFrhSmW+3xasOYwkkd6nkP
ZA0s8MQMu3bhu3jTT1+6t7yDs62QDXZxnR3iuHzUDQg7k/dgZ2XBXyuRV+2mDkzq8iSc5rMBD74N
mFTjzmP57aN+sAfrjx/bGmRWwThk2GeW9JGGKzuaRh98o0x+gqJ+Lhe2ZN26VHcodcQUvoVp9hUL
onAcC3VdOPFW1GZOvs+YoXThvCG+AWAZoeRQ61jHBByNhWFhoKRXMdDXYCQ8ElgAbErlgoPCvPUO
RxvFNkiXzmQo7RHqhAPzqpP5WbsZLqH0M0zQ7C5FBVMzjVICkw4+BTwpad4uRnU7eBZi/DnwzrrA
Nd5b081s2gukRNQ56FNHVsb/d5yc+7+C3Yho9P3Ac9YgQkLA1lDn/xYCxlRGGf8W5TXV1EvIczy7
4fI5o7TeYIu/NCQd3Zm5F17YVXWRtXiflAnqOPPyP9KGPA/Sat4HA6VSYQcspVeZFck3Fxe+DLcJ
/mxjYHxvSJO3PHsWnWE+gaX1OJO75uaYLkAqokQw+9fISCvGxnPhPtQJ89q6gRgEveVN5E7DJgdp
tkTAuEnr6d5wx3rbmFZ7ZKPV30s/+s9s2GzAFJXYNesqdy4edYwirg1n/xbjjYz+7w/P+V+xbb5J
zeuD+HZs13P+Z0C0w4ONGsdAO+e23hqs40dxM4bnPmBZD+oH3L8JMWfpdrPskTxIJ9zXSGkpMOdz
V4AocVjooYVL9oWR0okR6re12+zYdQWBGQlEIzNzT7kknCOfGJo6PUK17dhIuWsBJj2KscUwbU2H
sHLdi9OUhABrn71qlYQvwWzs0PQGj+04tfsAQPb/J3/NCv9X5LfPAMU0Hdtegyw99388PWgWQbQ4
SHVJ88JR03jWQxOnl3ww0l+CtTfzwoS9XsVOXmKZee/K9K/uJ8RBGe26WWYto6uaNskAjByhpp45
m+r5rgDdggsowVU1CrSpzA7/RUgv8MVQqp5TImeOGOX7x9TjB7sH/+Y2IEYK0m2uVBafTld/9Z1+
B8q8ggF7ezd1usW7yyZntPNXHVpo+gZy3KrB24VmPx6WubFeBsPy9qs8MUrQsG9ch8vVkXbzXObJ
M107zR9DnquTmgClOPo2mS+TM2yrkh4GGL8BUfHO0xu/JaTDWv/gqGGZybw0T4j+1wQbTDyy6GHe
gaepBiBHczyY98yTl9OkBMVIU+ttS5+8RjMrtg+QA5cxYUYtKf6qwP6C+xveC2SuIZkItzidzxXh
D8fWIrtZOFOIEjj5aNz0x1Yq2E8BtKy+RGSXrIT32ia//F8ga1m4BcRlBerFMCxsd5Z115nUYh2E
Jvgqq1/p+C9nsnUApM4+EQTxOGYA/4OHKQbmA/KguUsFCxxgrl8zkWDz3lsZ9CkMHPwG1vXfD1Pt
WdcqNJ/m0k9/88WBKB85VR39GvfS2+kSFtC/gPW2UfGlGT6J5LmzUUAdCf3KDqxxwk9gq5TkM3JV
2SFHWPq9LXk5o8S3za8RdMnWbf2bQ0zrHVsg9PB2f8+GPNjpVJyR04mLJRcU2V5fP6TKRuMzul9+
o30Ke3Yx87rQY6z+7cyTdRiUOe0UdLLHpfsDMfXK81kRWlAvN9tO/oOz81quHLu27K8o6h26sBtA
x5UejrckD8lD94KgS3i74b++B1Lq7syTGczWjVBUqCoNCGBjm7XmHLNYuiViAXCCoN7yMjilrfoY
5mEM2wW8UTCJFqpp60x/D7olpMyjI9C9qT0NTGlU9/FYTtDJQlKHhD4ONqR8VplC4qi/Kicv9Dgg
hY4VQhQpucz0QNXPQsKcH9BcL8YA5qJljHIL0Sy7kS3Q6AJH8aKyI5VDbmuh3Mcw6JkdrRW/i/ED
lPHq++T3X+/9//I/85t/ZY7Kf/43//6eF0PFPqm++Nd/3ucp//vv6c/839/z85/45zF8r8ALfqu/
/F3rz/zqNf2Ul7/pp7+Zq//7p1u81q8//cuUUlEPp+azGm4/ZZPU338K7mP6nf+/v/i3z+9/y/1Q
fP7jr/e8yerpb/PDPPvr37+0/fjHX4JF4L9+/Ov//WvTz/+Pv5Z+WNT55e//fJX1P/4yxN8dV8dq
zprGbKk5BER3n9Ov6ObfBb0u2zFJbjI01SKqkxWqDvhD2t+JA7UNlT9kqQbUqb/+JvNm+iVd+7vr
mhphmxr9cI2wk7/+z8/10+v7f6/zb1mT3pDTWst//HWxlumgPixhYuSwYQzolj39+g8bATjsFgmL
1E/pMs0d7LXAbHdIISY1zNx1/xRmPwXG/pBj+6/LuYamcUkgxeIifLlIAyeoOGLOEaHsAz0Cyhj+
IVRVu9jb/PsaAjctX7Br6xfhoEIfwenSu5wXi2g7ogXk7PbN24WbcHbdzz5ZOfFhvVezHTe4/eGt
//vp/vg0tYsc2unajs0/XMtyTJW38/PjDHz8bX3m+XM87NBLaNAz8xR7zz+XGPNNwhvkKVFK5E7t
H7Z0l7nWbOIQGzGIVAKohE234udLxzGWskHh0kp23dYnznQwneIrrTU3fQugLbFA4r8glTh9fc8X
ebJc1xQoeGwDDyAv9JfHXXqiQ6EfA85IHbpX7N09RQ6TatH4w6udotR/Gj1cCr+ZzsPlO9LNi9ET
tpaT+g2XksXwxu7QOGhxcA7V/lT4ybkC9H4rU9TxX9/gb67KJtlyXceySJvVL66qwg2xc5yKqIV9
Yhk7TX/DQyGXXh9vO85Mhgsewlbev77qL1/KFL8ESdNAIgB64/J1IqlVynjwo7lqQt6Z66Az3rW4
9M1/Teg/zec/Dtlpr3bxTBk2utCFoVm8wYsJYKzYmDVlFs1r4kpTWjG9jhNmOimzFf9Pb8kCkGAJ
Fb2yMEiK/3mEChoDdkHMHY5XfA3hK1GJ/5MLuFP4vIHUxL24l1i3K9JqKGQDXVtnSW7MJ3nQH7b/
v4537sISum6w+SWy+uIijepwcIOPhyePVr4W5qBLBLG3Nn6hP4z36a/6+d1YKl063dFM2zId7eJS
Ghms5tjgd6H+iH1yNU6gZffWIy0N2sAf7uvXAcfFcOhaHGgYCtbF1GUrxEyxeY+AkVmAHMSt14r/
eKxxCb4jXUMLphqXj07ptAZJKu+H6DjlWAO3iDdd0MjX0Qj7BHy0Lm+/HhG/eVmcTxgQwFBYxtSL
bzdVNAMarcPLssKZRT/KAFdiVtUfRvavU4TFauawkFJIFUgTfx7ZVHa0WoY1RMUqwXBl1A3a0IT0
51fNzX1aqVFvbUsCjAJ8iuEfEr1/M0oM7Fo6u35Ddfmwfr44NEiT/CyUpiOK0vheEU9Y7U6Dcf76
Uf46UVgcdy1NmNpUOBAXXy9EwNaNewrnus2enD2rUeQ7JZftO2kWFVmeUQzx5etrTn/nxQfAKHFh
YGtM+fbl1AsgRleHhjM0nEmC/PJXzXHrbdoNr9pc5qfUT+RG2LT5v77sb0aNQWWEIUNrlud6cat2
okrqMlo8T9pkWWqoesJSBQXi/SG2/jefHNM737bD3Ylfvu8+LDB5qyXVvDGzfQooXge12/H+8BFc
XkawEeHvR0VlucSmX25KkC7oGloeAkUGX7n2G2i3rl7I7dcP7XJ8XF5l+il+2EmOSNANTD3cTF7q
i8Dwbcj0o9jrLRAQzOvNH8bG5Uu6vN706z9czyfJxmhb7soLaOPux/IB4e3Xt/TbSxh8VLbFdlt8
r6L9cImiKcywcbnEUEE2QpKHRtXtiz9MHpeDnBsxgWjwXbkmxTjnYvIgqQzeCnyauWX53YFdXIex
xfe+dWmsHcaUYn3UkobbjkZEEazxw9PXd/mbF2eaGubt6UMzfrnLPhm0TE7hkcBk1lrjK7CesNc6
GeqbyM13X1/tcqr8frfsApguXVVXL9c0B2q2pWaoNLuxooGE+UHOez0LHrOm6RBZ9v1BYByhjzkM
L19f+jev0zRRsDnMhprlqhcjxhpNThsmLUPLT+23QIcJgCsk3cAlbl6/vtRvPrmfLjU98x9GTjRU
qS6AXM7HXH8SsBDLQf5hcP72Qf5wNxebA1WkHXnTbIZxPzqQLIDb5W1zkmJbx2pDypb5oaShMv8f
3Nj38yf7H/bCF1elgFdbigH8SycVZNYDtt/lFQDRr6/yyyfBGkPONTwuzlP0xS4eHw1rfLsRShBL
T/IZeS+PQkYDSBpnQwn9uojiezqy69G2/jCJ/XKKYgesC1Wo5E+4FMidi1ksKiWNsclYzT7lDCGY
WJv8nPf6J+kP9zzks2T9ronwSd3k8eub/mV4Xlz6YniiRq7URiJgyd3HCaOmZO+hn/xhstF+GZkX
V7l4tCFppKZiBpxEM4Q2XrhStGwd6M6rK4g9JJ8AXQKWHVqPLih1RaKajTVWd4u+TuL5V1/f8+Xe
5fvjth0NYAjnV+tyxy6geul1zYs2WudQBu0Of8yuCrODERLvrsZvX1/ud494+vTRczEPCfPiEZfS
txt4tkR9TbSM0l+XLvAwipxfX+a3o8jWde7KBXFJ+ebnz981cBW1Ia/SJ+q5gwoKrhDcYLjGjdQs
cAbByR4cfUYGyzbnTPn15X/3UPH7UZ+3bZtkkosFJQ7trsHwXc5HElmbezKZzHxlpOgMb2pKPN5t
Yhp5ueqTljbq15f+zejio7GZGKh/MM1e7kVHLYKqiLjFAseo6ek300z/8A5/mfc4o7J0WJZNGYDa
2cXd5URA5jpJxfOode/h3czVIV5KYipkpT0AMDjV3vCfTnoXl9R/fp2pBQrAUvAu1Smt6zGm053+
aa/xyyp8cY2LJ9dDB+OcPk7XqF+63Do1ItiXIkaMTtrJH96S5kwj8MedteBUabDZoFRkUKi6/BK4
HSdIUqL3KjGV8Ut91BZlqA4ehBe1ta97GCQ1tkoe8KoGR0z3vRBKCFqiQzblqBOIvgJ8gS2MpBzX
XbS+QHLeCxGPt6je32hR7cqkwYKNWPYjN2Ixpfg1myrV7CMRA/YCSSyB6VlUQuzvxAx/erw3HHqd
fmV8pMpAbooYXjOzODd9fxfnKiI97VlAki/MD2+8B9i8xIu0HMzsmKCkDE3O+wB0ILuc4u6gUER3
34Qsl8hyZ4b09z2KR1OnFx3FKt2E9WSvKye5SI6RpXLXI5Rj4wyPFUVsvG6tchnY+V62ckM07jk1
74ij3hBUszMDIls0auP2UqdLDWYXacGOwPdTgES1gf7g1Jh9BDpZLOMAL+FZBcsmBIvdE09EnRdc
VNDtaR9eQb7YePYDNrTDYOWHbpDzoguvxGBjmrNgiAAuyGaWhb63NSTChujeg0KSkLpiFZRRIrI9
hA08x1z7I8p12V5lcqO74c7y7mtBvg+xg1l0VhRbbHPZv7u99W5RrzD78JQ6Pb0xhO9TGv3IYuNX
1cEO4rUR2iTVRXeI1x81YW11r5ibQs719tnA0ZKF4dKuCeNg+rS7cqXAo/HQ7YgJUGpBx0OhIFRv
R5giYIYOOfK3SFGwHk9ARXhbppueOnKXBoETJKg5keNJHs9AVnYl5sTSmeK1BnT2NUoZwsy3KBlR
OBROColuSftldM+BRdTnLYr9FKdnCUdo1xgbg3uIYDXQ5dNJ75mIFTHxwFepR4P1NaBn7xDPNcBj
nBH1k7sziXtM2YDFbLDsSbNcVKk/q/K1h1KxFday9h+z8KNPbpRojcOQZVHDPwGW8H5ISSLCt6kC
qHDseB3gXR3DRyVuH20kCwUmhgbVrZNC4XQPlTcnuzoBVgD/baJKbElcG+V9VZHTSYI7AsIsO4zm
va8k+wJ3USufcvXUW9qC56oRQeUhfINVgWbEZCw4i0Q9JI23NQgJwaI6763jqNyY7qYubj1wGbo4
WS3m8+rGbm6T8brB1N9HyirBsAIbD/xdW8y7njB1a6cLZWvo56j/NgoQhAkWX+1tBOGIAXfQ1npQ
k9GUEyH3UFh3cfvUDhgtljbN2j48R629MuOjqZ9H85x3uAD6eyu47kcS3FbCRs6EZ/y+wisVqESr
6ccUUh5HCxc+QcPmrkXv6DWwP9przU54wUJuHQQYEYq0Nl115FqkwzYJn71uorNts3ZLYoeDMRPP
buWde3UfOG+2ftcZr3Sjc34/6AiOL+aedgZ1A+k+5s2K6+vOvMemEeFPqA6iaRcBVXjYPo16QNW7
Al2EwoPbIZN2a6WrqFmnEUzCe2h41n0CUAnzOMGf7jGtr3p9x8HFQFQK8wie5aK3DkCOZkr7qXYN
2aSencw113vXwKJhuPrMCnwIqvMQaYje1JwAJbMbV0mD5oeMPDTD7c3A1npZySJbo1pAXGjUkyJx
hAAqN33VXA1RvZYGnWK4F8kYf7QEh2BV31ihWcx6WLPrMhVrYL0b/BcPzQiowvd2VkCcitN7Jxyf
12lSXusJX1yuitOoVxB63avWg1yrhyQ8TT8wKAqSp+0dwcc7YzQPQETOZNPw9ryNHHRMcj1S/d5f
q/juIcxP5uNXs+g9pqsdE8o2xPIRaS8NqBg/7bcQDDaRvMpJyk6abeKMO/BhOm8+H3dhc206c5TB
1K0o7PgugBy+Ce3WdlZQU7tgY0O5NAmuQYSitqvEPRfhWu3IGV+lycp6ja1VdeoB9RLwlwUQLU56
yjQdz/z6XZMMpnhfZMcMpXu3DK2TUz0gm1TqTfyaR4SNnCXYWCovVJgw38+Bx7E/A5sNMDSdR/0G
aVUp55l/NXZ7hpqTbxSJpwUV2aoJUiCQCP9UfB3+OkqHtW/UpA88izB58/0aMFB75befNT9GwQ66
9dH0yvKkDd1R9yD/uMO1USO4rtALWp3uLmRvrZTcJlPICZ+KVBIgot7VxA4NABLCEglTydhUZwH+
fASU9bA0o5aoGyQ75THvnoz4IY6fPe0kzSNG9SJfo913200drttpsrtpx2XI5EhAX9ud+4FBji7A
jJcea2LnPEprg+3DTT5SKhAIupT4o3FPZvsOFICF5h7SUO8uQ38fhy8IyxIYTEEItil89p0nA/+r
DpDUn8VdxfD8Rnrj4HwT8Xo0l6xo31NUSm+W+Y+0G0j8vVXHlWlcKRJ0pUdWwRw1OdY5jMxJ941m
JGqZRV6VN67/WPTqKgCHKMeHTrsy3WrhA/LmdLuII+dAKNbSNVkkFdneZ8RRzAuLId/a8VuiNSvZ
ZYsKloIeGdRV9AJbGx9taRw7ony09sEHStaE8ln4txY/vd/YR9tJtj0oLKckpDtZah0UuvikR+gX
1WoatzmakiS/NvJtHO18Erd1QVgjjKU6v7NSVNyUMuj5nr1CedAt/4qYu1uhYbZ4VbVrwzwC90bs
bG00pOV5cS4dWpIZ5h4xXLtdsAMwfqZpfRPp7j5y0+0wnOqaefxOC6FxxWcgcFcVCaHFoN0hJi5Z
j166tFiE9bgcgMi6ldj2o81MizypfE31jYG9pveusuGuR1prG9cl2GnY7Dg2d4TszDvq/pOhrBmc
RZp8tFa/GIHCqSVBBdlR+s+JuiEZwEpWBewJBflMw64ovTNxhKpduLLLFzleacW5M44ie/XSFozB
uAjBVRZoMVSFeSTKryC5bUSrYRJ7g/627BBSWqRVsxWq0yeveaus9kCDeJ2UOBdXkUIs4LNLYeN7
eGBP7A7SMFITQcOZBAEThNX2/mZ0CF6P85Mgwy3SelK12F1hns0lk9BowFIDejnpmAUiDHmdJ7jw
fRacotggbmU+d+dDHOPtyZeRY9010lspiN04f+NpJ7aOTZH3UgmixpS0BO4cL5AkbtEPL7ppr8IT
Q4f5Ic1drROQtTNrdRF3r0bXzyDD7gcPlOWEEiiYINBTama5C4b4Di7/3sA+W6XJNu2zZzHaxcxO
2wNV3NvAfHCwFY1QUpp4pWEXVqE0h7Z/WznduhPmZxM8JYzDYj+SRT0o7qFOzdUQ6kdgbesmULd+
805IzdbyjkrfLdBAL3opX6L85Hc2yKI9eSwQi7N9M0yLQL3E/dPggGY7MeusJyNIyJTDbyEcAy9l
ceqls9TskHnlHGAgyBV5HnxjhbfpNes+R0AvDkDAulmq+qsOb9Qubwn/xVTUXllxvacGvEvUK7O4
T9CpgQrfxj3MCdUdCXJlFtXJgvRcC9llAovFwefvt9rt0L22VbNtzIPqLQ1WO/DYGgB6TmJqPPbs
aThQjJAbNcRNq6L1YGvUgbhvOlZ1rKAejsYRcKmZu7zmmu1tXzkYnZV2BYkiOyJTU2eCuJYZLBj3
urXBpEAeG9Yp/r+M9Eo1DxGtuUS6op9NZ7aVLqySWGfBtsKtSB4Y1SP8GYHvOCQqk2QXMfnW7Xyl
V5AbcRtHDvmNafYQ8zDsQL3O7XabVeTMxsqNrJMrQ9PJnXCF8+CEbrdBbk13FA8WVIJMP/QaA8RW
rhmGfIi1vrN759gWeGB6fxYo/U1p4t1wokOFmM7P7v3mwy1MejPkw4BpDh8IRs/6I0A5DjmrUC0w
tW5TlscC8CYgVgWgD/xbusv53uwJHi/MR8hzaAgRTrNbq4wbQE/7URegRM4EvPMGGsDJ2mwsiGDy
81stye4q+WpZn3mx8ZL2gN9uqWYbwEWIHFC9Y2RtEGG09pmUvEURFzB1MKLW3UKVrB3OjaM4C49R
VkREA/vA2AaOH3gxUsbT4G4MUg05OC646yc/j9a938/TQb/nk31Mk2oVRABlOtc9uRAEEvxeUAaI
es/fqqBdCjhpOM3nlbcmWW2Ww0AKFH9ZOfl1A12hYOVVxEtmdSsZHQm3m7ek65JbyyTrLKrm4HQv
qaSu2rNbUW4MHMi2Wxwj6yFiFm1bKmK5tRAeCzAnk4lAErp3OS7moj6kQmwKtVmkpdhp2WGIWfau
ewSAfXVjpHBbovjaIi5SoRSnVO9VV+1d2WzDkIIuXtAAUaERgAoDJ5aG8TrCnTh6lK6FuFPaEGEl
RFUAeQi14+oVot+b5mo3SimIoiakLDVxxvO391YGSKpfpjEjgJzupB9vPME7Eel4X2XDNx8Sh3l2
i1ke73XnxsXQpLJGWtYhi3w2Px8F+1iAFB0jwhHBteZb5JYRKVMsc6aKOK5WhX0cfM4QkIVY5gf/
Lktuc1Pd8B7IeZpFoKZM2EvMk6SF5wLr1LXwn0z9aew2wr9p/ZNOXxsd8hq547uHyC1k+5eiAoUO
tUAsE1THnjDxhMNwmaztAhN2tvVHEh3Jc0qwauLj44iSOWiwSWSpSSaygKSTiJVCZay2vVip5Ymz
mImDoQYPBRJ/Ejs9Jla9LoMDAv24QnY9Z5uVkXambfXkHoFg65JRem0aWLXY5MHtb70Witkm8sZ1
Yvev6RhoSxJTCk6Lchkr+lpJnzg15ArmvF1rriWIm5mKxb/MjoP90TOyZi5RrtUJT81Sd3hM34oK
9y9qYQMcXSlN0NLWvPKHudu3CxHsgoZQgGWkbFvBqYxja8Z/Rzi+cmGU2HsPBg5znQMo0597wxni
8zIIPkJnXmp0+q4872nEPtZeA5h2grU9rLrkqsK/luavNhMw+QQRHiVo+uGVwdFUgXZJGirnT5gB
st/HWbh1g51T3ajeVR01M4nZ3Wxv6+ZRYRNMo4YQvnSPEOs2KqZIoClncJFR4akLQh8eOhysCkAv
IowXSvippHcdxRjyIXdA/avmlYSzgkRZT5kb+n2lMn+SdI+hSXovg1A2WIoWhj6dctBRyWl9BIDM
9GUNK/IE/IR8MFwcBDcR3n2mkEK0z7yIOdsjzlZtccy0ajdh8MkGG8t76TNvweShHx/cNc58jF+x
f+MNlVSEZrEXYaWTK8Xk7MkJiUTXmamx2OJlWlndKRpuOr6TziESiBo9pl18jvCCuwXuh4W0dn2q
o85gPx9BWUiNKxXrTgaYu8hvcwcYRI/1xaCL2MScSlEiE5seV/ejWi48a1haIZOricPHuC9UCBMq
nnhnZmXAs80a4m+2ILyXQoe5SjpA7eGhh1KDZNXX+2XEqI4aVmPSJAYD0o6+N/Pryt35RnHUtffY
OxqlRGjNxggnRBsnkyOq2Ra9uYwzsqCU+lvvaluSp7eKChOsqSwmx+eegMQqDveI7pea0Jm5BeFm
4RU255mqNvO4x1RFIm0kBLm7HPVBy7nOtlVfoR3MPXnVVOmuLR9r/eQapDD7Pqy1EvLZJ4RyWckb
tmvc4gCPA3tZ7N9VU16IKPdpgqndSki8n74Way4dGJN9FMMmm1LvQg/sLuTicOG6VbgKA1GuYMdG
h1o1LG46HJdpKBtcdipZumZaUxvrPNr4FL+tt8Zl77XUBzGgyuWgdiIg3Xi2CpP6gAyRtgMCbj08
uq29iXwipDvPKV86nUKawn+El//a6YH2VlcpzPls7E0miNJXb4tMsboZevJmPsq2TJiwR7CPkF2r
eRdP6xL3nN1AdutYvftQWQ78P3+WGK26lUYQ70MnGgULOdi0OeGs1cqTdk6Fjn6B3UN9rAQNS+Ag
WpJvZKhTiRRV9GK50bh3YtveIzLt61mo+uXG0ERyVsIeP4oMzOIu7UV+Q3UW0kSXhdW19ESzaV1L
v1X9odg1nSRctwV1vMxLSWiPX5XLstGHB1OPMYWVunHGSK3fd9jq39PUzj4BH5LYFHZMJ3PP1waH
vJMsfnPQyu6qgHwXND2eh12uSl41khUSsloa9jWlVXUrFfMTHFhaTXXIe50NKbvVBWFU2tIoeYsL
mnMI4BMXibSwQ3JFJHXHbsCeK4m2fRJtiz/e4p58jFwbz3Ccuwqb/iy0KLVWOWZh9u1kac8Sy+vn
0JqIp7TAO2QgQktmt1A8A5PIDoHQKT7WYZpdWa6s8Av6JWb7IWDpEqo6afezqAuowDI1qUBDFoZp
du9ZNXAo7hoDlT9qfirjbdLlD3jYW2OpDl2Zz11iYeDseiE7tsQ4JUNZXpVD2t+khp6/OJ4OAgDL
JfNX4hqfqUUiDNhaMPrHVo4WSCyydxn6WSzBiuosoygdiK4iEYKdke5r5G80UdaCsXCY2Oy61sio
1oxjo9lYIhQTHI7ec+QvKhwxgr3TrhHkxmgKafOqEtt8+gOO47zD4NpKwqwFoUsc+3T54uP/u1N1
IiAc6QUHWDY2df48d6kXAJF+kOUIwpkUFn/e9o66HqlhUWY1mZrTTm3uPbuH/wFY+8Xu6BVHYBmx
yQONuC1k9n0RDCqo07H50VthSfp02R1JjgMjpYjcZMpsNhEeR83K6bagQrCzJKVsi7pwwmZxkCgz
/DLrqDTZPJYhrbi1qQcc9JtaMzF817hwtjUkpoAUyQgecYt5yVsmcYttva0C8q9L1EaLIbWBPLZg
w7mmHbnRjs1cWjynWpvLO6tV0mzn92O4i0lxZSbpRuOIuYfKnxoaUbwSgOOg43gcyHq44isO7OnB
bjB1j02PIQLAIkZs8Nxdu2oNM9iJIBJHJ87DJzWGqxNlQzZPNTelKGGYkEZSdoYiavFJ4VackG4c
oq3YE9a84Dz+4JC+sXaGglznjJVv30K1shZalUnyjLKyhGeU5Ww3QE4D35CtKteN6lHFIpDZOTVh
Wn54HFHuKk8xjqEfUYGxqIIwAjLAwfAXOCVn0WPZDpTdogh6PZv83riLpWZvTIOJdR64FMs10icB
T8Q0IMifMGCOdf74rUJMUc51WG+rajSd6xRAgFxIIpfoCEC/fddjkYYrqXE0rtvwkMjqVgBFOmu1
eNKbinS+SWWDO7I6eEmRLFKzfRkkOVhR3zcrP9cKNNSBvhROE193jheIY+Om0uEcmXKKaUaadHOR
0Nxwfb/g8FOzsVeLt9Lpy3cO2IASm5jlzSKzV62p0va10WugGxoKLKOuHq1oNJ51SRVdBGGz7okJ
JHsg04cDlPvonv0Z3YFyzFj6I60sgoVsNGqUluienE5tDRAmUj6ovHu4ai0FxLIesYqHNVsM8OA2
Ew3xVTskD6Rct2r1nFQJIpFBBVtN+YUmAnHim1LgCycRi5aWbg+Mb85ahZv1cG2syLLZJpbFrkNw
+EaiYnRll2F28vuMNbGqW+1sGEmyZQqQtyIZAjD/XmTsgiCp1LmjpP4Lfbr+MciDiN1zMBXZml65
jtF0rHVbCW5LJ+Z4WkXFDT5odUFI4PCGGKOkfz2qNy1m35FCVRQs3EI6L0rlhq+aZzSrfBDsouAN
DC+d8Z1VVk6sEaWLVXfX9CAECMSuM9g3QKZrQwBr65D46LUP/gofE0n2pNc5RyI28cBabjEmqxiA
7mcWgrzb6hFvblFlYA9nUT1iBNeTxrjVh5LUyEj0d1jhvDtrBFlVmT3Apth22BilkrWlKP2HzKbu
VBCzMdciKBp16upPFoH3m9iaQijdxLyNummDbvp6RfpRmndduXTYauv7UjH7atOWvgsSk7rdk2+B
jpy5YWhrsxBPrr1omt4gesMWasVmDevwLMxFKq50K4Y7Y5Aqh++gaoE/Squxyl0YBCOl2Jr47Ss4
Ci6ZNYMNKIRhQubLK0/dzoDJo1ShKt0OmNb1ISL4pQo8dTuknlVda6YsvK2DegzeV1jV5dGOWAJn
wg8b4zk2/KjmyKBGknDFtISzhrWyNNA71UrWttRFHTguDTsa4sdpKcYbD61ibCxgElVBumz8ghQe
qrKGjUDCIkPyheBL47WV6i4eOGdp42utYeztqmxRNnmVAhry+7fWDCAw8Uzid1km2oOR681NAk76
CV2SfYxUXd9GaQrWzG22VaAxAWPvih88zZU3fR18kpoKHVl11kbFcpWGAehND6duXJvmBtCRceWk
ZvUyYdyXnJRIO6czuR4CTiasYo9axebJzgomDFVU8FSyK2lQ56BOc47q7tsYQVP0OoYqWy3DppUi
7CdVzVahtA6VmR4nR7FeUv0UXfGaK6SvGWpnsvfgyFG0WNbyzllDyFqk9MnDQb0S2L+RzlfsCIW+
tgawyQYrEAgGD4umSuWMKEhnZ5ny3MGZdiGPDtL8zAUqOz2td7aEzA3CcqZbbN6wKtrUyUupLWju
rJLxOSuZxlxroVQpArl1Hw6H2jz3lkI7Npq3ZJh0PoS3Or/O0mLpTfAScpTKKqCw1N72tXyRxj2a
73XaHGq26HpXbBoitOw4PPmcImqiHQWroUI6hBdWN5C0pUaKRPetCZ2TChuzGe49T39CFEtBS0AI
Dec24QUWXRt9ol3udY38ElN9daProVHXNh3UnPY8XtAljb0P2W9gNc47kDr2oNxijdz5KZFeNUj3
ml2RsQ/CdK41ewdMu/SjtVr0mK6ruzCoSJzyeSLKolTqlRnCEfCvsVus8lGZMwMsi2ZYd62xCSEu
WVFHyZQjGyJ3Ts82VACxE6CMg4D9h2IRd+ss4xo2lBcviqZaALjZiOKR3lNfQNQtwndfUl+2fZ5r
WMwQLRELHhL9g7xEh+PGm4Omq4zqwq/4XQAA+wCr5o7sxR0QDs663k61SV1wjuQSE3610ga2HDZw
29F17pioNopjnaoionS3ADdI6xhiosa327VHUn0eYb8s4/DDCCguUVGTGaklxpuRYcKmreNwWZf0
HXM4t/KxF+VJbQ9MsQi36Oh38TKCNas6yn0C/3Wsz7ZFxwjqi5EcA6ITqrB+thygFh58/cI4+fQa
hR5vbbs4NDirDZdKXd2sAsOauzChkipEm1wsyQOZF+YU/fA4ymsjJaDABGSHP1lpHn2nY2M8Hql2
rJsYYiBkDTW7G+kZFlPZa4CJgfqJzmEdYGn1s2XmN2uQ4AeSXtz0tgquIXLV6kNcED+u3rNTXWTN
DXl+0KNW9cgHTvrU2MLBDzU+ymMxgOgXJnHf4Mjj1wpgrBxg1vnw8nqgkg0E0Mc6o8FhQCHCyJlT
aS45xfrkvVCkZn1z3Bzb9b0lN6k3go6lRBjeRSFfEckUZdPB0K7WXdJumpBdidatikRbDxNZnRi/
gdKs84jb9DG3bNjR0TKZgO/aY2g/NuNjnj0mGEizbgXO42UEzOGV3rPRdUTek9ihgxmogfznVHB6
yIMGTPT62bXvO45BpGnUybZtX1uHmJ8xWarNEbT0LNb164ZBpOnmcYRoZueLGsD9oPKZyZs2UwlC
yOchvyPuboLmuY0fFB24Blz9ZAfGTzO+TTCKQXiQbQ5+UZ4CzinQNmY6MSt6B1Sw4I/uow7q94zd
FlzAtTs8jvQnRy2Hdn7XMSI9xM/sRuc5HDOiUdmkAKaOznGnwK465LTI6YExpeb2U2uoN1ojVqVR
Luwhf8gzuU5Msi99WvTBPLQeneDR9u8k6cgcBSUfvFTolNLhasxjVT/a/aFXd1pdP0QwWdjFH6Xr
3fV19BYL/VOE2JQMCLViX5DbPp3sjPoYpItRRWpyM/3MOWAffsnJwhmBrmxueIoxTBp6jO7eTl6A
WCSELdWfuSwXUUY4kv6sJet2PCrVnUvSBXwKdwvtRnegR+4H9xADA/ERpDbgsDJfW/jqTTfe1dGj
bbofYQBBCY4mBWS5DKx9Yy3z9i4sHqnamuWxbf43dWeyHLmxZdtfkb05ZOgcgA8rIhA9yWAbJCcw
tuj7Hn9Tv1HT+2NvISWrJ1KqzHeHZSaZKTOVRADhcD/NPmuXswik848hKeMIA8F5gsFdxZVrQMS1
qRL368YIcOfaaex2WFhctMjO4+RTrwlnBn3bMY1QqFjXKfZOia8Y3dwQT2/17nXsd7If4If2a5uo
00oAlAAe7PcW+VHuU4Y69ylJA+NReHEnmLAPNAiROwnsRn3FlcZngAwxyLUVvU/M4/Y9ON8xgw2o
EDxQ/u4Gc9nps+/XVdPt1SrZOEO3KMlxANw37EpqeZ8N8RUlYs+8D0f7ritKGCqvKktF97edM1Fn
xeelB57rLVNkXmpDvVXKdlUOT5F5ofdy12vJ0qoZEQfuXiKyaqJk5eTGexNZS81yO2iIloz3BmxY
zbqaAmMl/UM6hjvUNlf2hGNhYhKhZURsbNi+DvmRbDoBkAg2RafQaPdrYwDkaIf4T8Fa6E0aonR9
bXhklMXWtjm+6aLaJ5AngNS7OuqVMJTUkD7LBIibtfDqe4b2XE513HLMT3iM3jKzXMygJ/Wsh+OD
buc7xQCxqVjU+hGUQKiRmIsrir8tFWMtWkwbneRSjM2q4qMVNL2Tkin9eQ+b+Mh6sAn6WZdUUKcw
zXOiVTcJMQsT5NTUgh3Gr3RYtEUS2PukjEHmIf8iEDWMwjVQJk9ZTniZXuC/+MEs+TKq2E/Tx9q4
Qfbp6t7HOFA4YxkzYriyGu1FT+f2mHLwUnuTDZdgzjxbrM2WjgPZUQp6YgRy3JjXaLgeYvMl4vCq
MdpIVDR8GvPwwSpWCBFNopW+fpjSly4iPCSK7loqo025CiP1qEg41a1JB0nddL1OyiLg7egBDf8w
HH4Qa+6MEckcNsOWhl+klliwmML4VurmpSmkmxBXmt5IY9fY+gnoyzLGRuZWbV9a0DhxSJ985oOH
17VCUlxOa2rqh24K8JvU1qXmbxw92BbOTVSlW29iYxv6rdSa/SSY3KLEsBR4fMkh2KdqStMuWEjx
2rWoVradTQ8as6yov7c4mwWZlo48GZIWDG+Dm7QsZQPjwW2JtdTTVFhEGx+2RoVBf/FN0pKTWtM7
qKdVBAVMhvml4QvIe+GxTm5H0R/CGvxqj8iOJ44d9KaGOZwpB0e97/qHMROHaEz8jVIpxK28eQDf
YnIVkErXVTdxuGLE3Y1ItMhxsRNdAh2HlqHcJ6G+V8H8nJh8sACkQMGiYgpGoYwaitGkt1QTSndU
K1wrzNdwADMCuQQMLq+7M1e7IUwvvF12yjflsAal1t62h4z+EeNKcqGd8Iwwgn1zXccXEqY5fkjm
1ic+qG+1taEsoiNdTfwOXUe5UWGnYnZEc03hnd2r+IkgQp5D2su83RDFjofIPuKFTC1e2Spn27nX
P70na1ypZxVN2NmsFs5DjTOuvYJZjX1huW6cJUhql7e+vx5WKMruud9iD0of7FaOQxQEjKXaXLTN
ire4VhYhWruuRtnQXeOu6nVLOleEut0lULxjflGtU7c/xauZbRQtpq2+p3189N7ScpfcZSAZqleg
osbaYMs/TY9i1yy7PTlTyf+JNqF8gE88mzzfh3h2LVsqhNv6ko4BwdnR3BAzzRXja+WxviWqQVOF
7cLaeUj1QzosygNj94BtrjJz50eX1MWi1KWZ4TdQPcE7RdEqj14hr4t7W12H6+AQcC4an3Z6y1pi
ioxSr4/qUD36d8Up3PvzoMKNvQfm9NorK6qRADqQwRyp1I50GNnLsE2jUcwDXUab+iVbkZntslVw
JorjlQg2NUPdbnOGO+Pfs0xod82H4rAu1J1ORRD4BM1d9JLVpxxecvFRebf2+KzJ27p+lNMFYF4P
ZVGy1uUOwpKWrkoarxWYauQua3u4oU0jrdUg9rX3kX2SXRjVmuAAIe9Em7F9GKwVxSUxG3ASjy4L
TkeDIhuSSfqAwQ4rJkpnA1oazIxGVx3WTX+MWiSh+bpccXWHWtEa0L0p7zIKubarUu4Ax7aA0Aff
blSXmM7T/rdBHWpLdK9CPxCzYxGOGMOna3CoXO9OQSzpeiQfNyl3smKmhpnf7k7cGIcpXpcQ/TkB
2OsX/r34tF3iVotQwEP8sLA24apbD0d6PCHejT+EZrdBvDP5Foq7DBX7BEmRynbsLzEViplG4N1B
14J+BmfabXcLHFhJ3+36WM5n8xLEVjKwiWzxoIhnFCCAdmpLPnz6SysHPvrQov7t1nxknJWBl1ev
nr2hGY/Hdk0kipV3587I42xLlH4ABliTRRO9+jcIcdTOHW7E1phOlbbqwg0SX/9shjs/XLa3YlPs
hz0ibyIUCMJIHwOx0TmsZ6RLuFYfrHt/7T2yYLAV8RaFvtTOg0Pge6QnYXGAQ30jey5uG+TlzS56
C9RFTxI3D5Zoi+pO8VdgA5J3NdqVyGi068p5qYxl5Ls+TK9XinDjBxBdrM3Sx/zJuUX2r173EQ/7
wugukn6Jg6KfbRrtCGdBT11nwF9sqdaHJHIj7tNcmB/BiW0eT6Yeby8E6Zf1+Ozc+zgDTAvvosBA
Emhg6vIXpgCx0ao+iytpLIwr3QURt8txoFgRclNoUEDluSykeKSluAivMZrHOq/GyISfYB2s+Nar
Xy10OwauJDkNyTWV6YUFCxDZAY+DZtp7pMw7RHsT3pBSeKxaeYn1mtWvPBxIURZpdw00SfUp8DdJ
7Zbsg3Q/E3CZwOg2Es8c9DWYHPh6vjBOY7cOtIX5wM2gfMbQicOECCouT1Qga6g5F/YTiQPy8kas
MK25JAi7Gac93nEFAWq2BIEYGpd2esLVel6RngWQkbpG8Ebiy/xh2+86/IYTClifYnqW43OTXwrn
UpZrvXkKLLT16Uvub+QqOgAAncZFt81o2XzQtjf452q46F+Q+XHXhZvsp9epYSx0SVsDepW6iJ+U
a/UQn9KH+jpE5fXhndiHmn3F4hr3c8VCXejnEHdaDlT+1grwImcJ9eKayJ2BEw6FV5ucmh9eLqp6
28vborhWBxeQK7FNtgSox+jLzOZbiAv9kJDq8ps5Bh58RTiMLdiVHpQDtCP9YDzlAFxvoq1l7wLa
cLRd2lWHxHW4atJPdW1SkLtp9jFVUKr8026K7pqCgtVNH7nco/KSX/BuPOnWPbaHNiwi+uLUbZfo
QPvRlZjXHf1bapHKu320iK/2k3FEaFGla3XPdtVdNxGgTbBSS5GgLYUuMH+btK7pxO1xd7B8POPR
Ia3qaGeG5/5qEmv2MVRIUElRUxiX9TFb8+fFLnYt+ul7/yr0ifYW9et0Hl9isFQXDh5a7yk2O9Fu
SD/wi/J1ViTZu2SFeu25YP/o4gzr5XuVIx9Y9ti5msSPed84OixT/Hfaz4CS0zZRLxj6jZB43Cm7
am2s1L29xWWIelG0wTYFSYmhuFqw9JuN2FQbZlqP8mmkI9suundcD1L9zryod/Wj/+69xCDnj8oz
LX0GXhfmcwSuEg3tUnlQwQBKUFnQVBdDfEDQxFTIW//Wy73Qd/FdtJ/RlsvM9c/GAwd7O1w2BLfq
ErHHuAifpbIviZ3e6OrWT9nKIbJeUVU98DgfO2rMS9pYzIe4oMLjrX8Ob+yN4hYnzB/SK/4A8Nec
WB7CWQ8L9H834r+HN8t2NrV6nDajW6a76c26rN7D5/qonNBuUsvmtDhKjtaoX5fb4MS5eo0e95KM
1DjLm/RBvbce5WUEX5t+C3YMC87iR/2JklinXhGPjXBedc74SqxhsjvGjaWuQYTZBmnVHYmILh9S
ILTNfYaEU3bPndiL+LooN1F2GeGkqdi3LVl70lBaJK/A29C5zPpiZT0CHizFBm3/MGEbsoSXFlMU
y04kCqXfYnaAqbGOQD/e0GO8HsIjLWDYE8s8YFDjSiPA9dujbR0muc2N57ls3AUHEfDUGIohYflo
exxk+oaXxW+v8pQ6viU/61lHZzPQEPgcQI5iQMjMvHdHL6ptaIw+cjbzZKjdoxqIXapEB4lL9MIi
JjAjDUFBvvXLe4M9u86sy1D50EZsrB1WkjDA2mISLb0zjbZFfc5mpQhCXWstEM91Md1Tx2Ww9dPn
B5qUUHIPSCUOW6ODMwKnceDW8jRWB7u/Dcky8IiWm8aHJYxq7HUWRmLjhUt0YW56iBI4LQyXzMLQ
+amQRHS8owedoWagX2KXzQ72p+wcqpzg6MQ/fSoEKo4z/ZncIu4WSAIJsQNvg9LPgLDJAtBtb1mW
uKtG+6xFYNrs6nLvZbTlOGa9qyq/8p3LCPVku8f6Ymp+fJneSr8t3mOWzwC+fIPUh7SyhWyXkhAU
rYvNEXvLhMEA6XMExxfDs1leFt8YiMrJHLX7hvuGn+rsmpaqw6K8Lswbw2DfcqvH6rpp9xxAreG4
jM4uRdqtUqalvBMOnZjy3IakOeZKfa0f1e5urB47/Yr4ph9PRXlqkU5Ttagxk18I7WDddwiG9YvC
QedxlB+jsazPaDzpoePOUTzBRwW+BxaR7dk6lpQeC0whnOypb5OdVmNGlhivJaIvg0aE9sLWiqOw
6n0a7PFUsOfRhezGVC7TcAlVkarSOX8xW7fvd1O2h7e2np1TixQxVFhdmG2x7BTynPuJXKpJ70O+
jrioSIYZaxrWs8AG2HvxVCJ7sK5j8uJyMT5ZMNg/eOvxdzLlamI8ZDU9c2Q5bIcYnXMi6Tit9mG6
C5h1qBetvB+513LDoWWQo3UotQJOUTlHAYpMXG7BTD5qY+dXG0nzPCfZtIgZqEtU0OHKCI/pYWXW
wDV/zC4FUO4WhoPt3SkJN6W2keUN4o1ePubTZu4aZxf9eE+GT7FLRa15njLamyulUJapmW1KVnXD
hFCJTZrNyqborLT0DByKoOWtnWO6S8FUpJiQR7m3KoviajDCAx6jzARRxQXN2axEZtN8MR4RQR6q
TlMYB2uLwxiE2jogUpmCODgqTisfhRIh4WfuKsG9s2q8PT6fFIy4CMKhEOgogwEAyE0LrWRrO+NB
R8/eDbVysOu2gUmflPZrFREGRHb4EjdRs5ZqSKOUobchMpxrrylDsW0SFL0rBhooC5aORhET+ywW
uSXgX5VDMz3Vne89DdEPeC9aSda9d911YbLJK9HvEAY1j14aFPvE05NTj3j8PSgcfd1OeXifTh1J
R9d311rRJxtoHig6VTHtBe5D7NpWdjFZeL5qhnod+ZTLgKEXj2YYe0c1pgOEjNumywkWaxgPVqph
HwROmaRDgFyAcKKNV6JMKW30rWIcFZHSsm8qH29IiE93QU+FQQbMPtUQPkgo/H4kBItrww0z5CEu
lGymAm2843qFwcPagiSMWALFoO5AnV+EXThe6z7nydQV/irGmOautJXkMYl1f4VlK0rRyMra/N6u
arpTAaV8iyGfpsc/sI1t5aiiSdpZTLSssGdUEOhGghAzq5GTofCELFd+poOjedRRMySocZEx0VCq
5b7pVXMbiTS9GGzGMmh1RE2+1doysbkbk9fGsqenOKSQHE29cchNRfNQ1/nFFoU2r9QYTAopD/tp
rtHr031fQ0RaJ5vJ8TQSm747t9YMHnNYC5TEiEYiqpKWwO2+8yi1hhit3E+KBRg90oOsX4X1ALDW
mcjkisB2nSZh7uEHNrvOxg+/Zy6yU33rWIekMH6h1Xt9CBi3jDScIAuDCkvjpbMgC1VWmDQOMvVR
val7QWQUmk7JrlNVck44Zo9KA8Y+YVpotcNjjZahufJ1o9TXk57GUF9B3NjI5o1iYSHHWYLFHtjF
DPxoOs281xSB3K3Lwa3LJvQh0lceitmysDZWnJZzYdus3p2KuUIF7ONrruG+NuVDwkh/V+eXbSea
Y8xo14PRRA6Zu0Hbeuoy9J16MxWALwuS1DbveB8L2/HlSveTlPTY1Jm2GE2LpDvwpPKSDKOsnwt9
SONTW7JWaL2NlXrw87SVOy8TrTwMlY3+NZCtZj1Y1PGVmxJXVrHoJGXEB4PHTtxYBnV3oZdjIfGH
l234Zo8YMXCe2J1OVJx4YwluIaNx6zmJohIPZ4XTpewUGkN2aWBpCT52ThQcI+lwbgSpM6/2PDLU
4N1rS0YDJq+N2yf6bvTTMREVco5dAxNGZoDSSjnDix8c9qRKFZej19Ft7BPKoPtEZl2+Nc1syB+k
Mk/sph7mCM8TBx4HaZx308ZISk78wNdQCTGO1WIqc+FkuPTNNSRkIKy3ODGFN1I+mAad0B6isq42
T31omEb2lrDINY2uDv0rR1tnoO91wK0dAycWk0VaX1sbE3NbZsvsYbyzlKFSxoUGKchPshUTVyED
0uupTMbtz0fCvzMDbAMCJQQrC0IXmCz7G7GgS0sozNmcB/XnIUcUi6LNQ8WQTXf4BPz8Wt/pHvO1
6JxamqWrtDe/44P1oWykieiK2TMMP4qxZpcvs2fMxO8mbWbQMuiJKBf7lYrE7ufX/g4o+HFtAZDT
ZC82VDHTBf4CZgmEYzBhO2JDWiSkIY0fXyqKWf+CX/J9mH++Cn6RGioHxD9/e5p+o3DAJjxNmMNs
c77vTkjac9wrdmEw/Aog9E/3JGasBbQHiUbjGxGhMAw183poEy0aNUk63KbWLx7bP92QpQopAEva
M3zx62PrzDSDoMZj08Od6Rw60uaEvcEeol9cSJs/7F/BBPOjQ3UqAWeYgv+cb/YvX1CR6GaqI8Qk
lMaOAJ8TX6eIo+Yb37TNtej6HeHfwrat+no2K4zq0f35CvmHWxVkAAA0NM0xSUe+foBoUBACJ01F
Fq7Snp4YA3B9LM5U6lc/v9I/vAcCCIlpwV01wc18e6g4go0+RE98/x7nQYEpfyqTg1A3CNjWjthZ
Wv6Lh/sPt+Y4DjfHigDB+v3WwgpZnOppFVZ8QbaKETifEd8yp6lnDnVB5Vesp39YmADxwMpa9H54
4b7dIALWsJtwNlpyVjFarmIy64Xbnz/Ef76GZQHLZD8R6revS3hMxgyIkJe2ReIM0nhW+jAk/fOr
fAfHsCoB5oMFggmH6vc7JrdlGg28BE9OgbHAsHKofwZc7ucX+fEWfVv7XIUN0QBQA5P3G56mwW/I
wb2KHoxkdjcJHr1AnEs0DVrf7RyZrCZSMKVmiBBNOUoK1BBBTbOx33hYjqm1uInSCH14jClVW8ZX
P/94/7B6eCnhC0JesSHKfdtmAkSMCMLbculVWrpFoAYqeyyyXVag71TyrvzFN6t9Z5TMZBJds2z6
ZPh48N1+fRPho+JiUfJ+sGujJqYMkdK41+jGjjTDmXO0KuUqwlk4hF3xi+/i78vKVIkYwaSYGu+7
+LasAOibo2VTETCEc2Pa7XWa6L+4v7+vKS5hCiFM3kgJ6vXr7VV9PrXWyJoyCJaL9lTz1WW984sb
md+xr2uKc0G3dM46KTS+ua9XIdCYcGRhPy1RzOgONnbjvknzVRsNS6uiB2L+alvTjO+XJIIwTG1m
OgnQTnL+SH/Zwp3eQrlnc763s521DIytbZQf9hRuW/RopRBvdV5vS0oqYNhX6LhwipZMqzKg+fMV
+7egxsR5DfanSrwBGPP7E46ZPK0GZOi0xzFrEE/AYbFKLNCVM0o4/eLr/NtuPl9MsDfA67WJpb6t
VpF4BRM/DCtBOzw1B/LaFcrec7P59+9p3lJn2qg0pP3tLcws2WEJUzIB22cxpAsGe21vvCmEctck
GEshV1/9/Ip/fw+5s79eUv/6fWaZ4aQAYBiRCxGX5Z/UxrqEYfC4XzTFLWEe5Yt7IKS/+Pa+Xxeo
qQnqibeQoGPe37+to3yarFE3c2hd5JpFzsi25V1qccH8Jg51TM5TqZ/kWsWT5ccd/4mRP/3xenyj
2n/75f8P5P5/Eb7eZHP5n/H1Nx/Fv/7rNQnfXn5bfaT5W/Wv/2zmX7x/JL9hIuR/IdvPP+pPsr32
O7sKJQftx/JgD/s/f5LtNf33eeMGocppqevol/+bbC9+N6QGUhXgtEmOA6r5v8n2wHh/R8cB7t5y
HE1T4VP9O2h7js0vG5Gw4EzDt8LqhnjH5Kd+28Q7h5hGGWAs6Pj6FRtcUksv/TQmr4yPU1Qqyt5m
lvYtaIYyfzMxQ6NGGKbyZWRaZBZ9UOJlhLbD/npuYGo4Pi9wTy5R9IUlJEkTMlFdFEcHYXJ2JVS/
5seGmB89V0ZeRS9DE9LvGSJRK58BVvH4dGoJYwLHscKPaVsPURDQTY0HjOMXQm+IkkCM5jnOTZGv
2OrJq43c2ZF4OiBSkjHWCXi7WqM4JEq/MPJN2jti7t7pWoP0L/cZX3Pxt+vL02CXbXbGDqoXCpOX
kNMZucjtov/A1bernEVvxuTxCJqp9aAn1DKLsFpVFYbTF4ooDXo1CG8t5vIVhXQVe+cBHh+14ozR
FppummkCAosAr6nMniT0gV/agfobM92lFXKUWQnoUig20o7puyL4cU5ZP6BwWkgtUGDqZJHF5B1d
+azOGNMehr6/REMTDO8i77BCXjQY1/o3AaZj2bEvsGczl7gBjwP0Aex03oXVGTmxq1pMb10J2TRk
JDNOnWcbnVjxNijOBKVdK1PTc5ugsfMHM6cQeBWLsEPL51t5f+76CAwa3Sfu7Z3Zi3B880LUT291
nXu0O0ML0sFhaiytufbavqUMz9BbzjhzhGJ6ciUTbNqTPTGQAHsrHSv7YRKBrHF6MuPmMaScRr2t
zNONNJicO8k8t8F2Iu3RNfPY6cHYHgs8RuxN70xhQNUg1KmfqThNj4At/Nw4mMnUTlvRF5p87D0l
CPSFSWcOiImCrCrZmBOHQOIy7lD722gEsrSt26gq1navMeRlajgWUHAzHIXReF961/izJM3B1xLG
RDVrqnL6ycxE0jDH1yg7NcY0jFsvqyh0BlPL/a86Rj2Ce+S5vrhSQjNEBqeUZZ4jPcsMKjwTOJX4
eYjUqoaMl5TdZyXVyH5MeSvrQ2H0iTaDq0xVUmnTqqk8BnVo8qX7fiiyu1w17RKGgz211yVK6ggf
PKtKkQXYngUzx1N5wqoJqqwTXbW341iK56ZJsLdOQ6cnLh4yw9JdA1qFcm6CPrFPCqmsf5s7rUID
E8R47MFdw2GTuvZgu1aGV1qJVTNCC9PTrsTYJ+Lgp/67rippeiipqtIUdVRHrDI9FOaORLAOXOZO
+5bRcX3KUHWrjSLllVYNTX7d4b8Z3auG1/fLvPCq/FiGxF4nDQten6kRX6f0TUkgHPaW6dlZSxsp
dQyUS1UpV6y1JjuGAnW+G46+hmbK8GsFZlg/YmQ2IhnF6kjqqW5ic12WTEH2SWWQFevwFmyKfSrs
NGS5qgiv1Bo2K/G5gC6iJwoj3mZjJ/EnduqW6lLXj0gc/M6p7Ne677qcXiwvJ23GvlDBUyw1RTGc
ncOcRIN6lkoXgyMBb2ybM5en28Vbqhdp7toJbBAUlWbHHHozeUV8M0iGAw2oU0GR3gGfbCasGrSR
sSm2IHWE05GA56B8WkL2iCggGj0WUGzeE82tjIXDILuYqks51UlNf6xvCvonXjN21muFCV/7GRd5
GT8rRqYgExq0JIzzTdjHMryvqf2GR6zrJDKtRBM+o2dWbSDKLOvJMtH2N7lJ87brLK6Lt07NCBSq
Hzi9r4Gh5cAbbLPwYdyNXZCbOXtCyEAk/oGVhV6sh4pKk8ibMJ6Nod9At4OOMm8V1VbzIzToS+qA
VDoXhV+kyLWagtUml0wSqxU1dsg940MUGxYM5zAcC+T5LfZHsbOpvNwUyVbrpx4MgEVHlBHfQZdV
9RBN5OhPqISwX5bIV7t+USVYq9BJskdwGZpalJbCR2yHmsfBgqDyXUYFPF5MtdRpy49qgrPJf4uN
AohAfqSTTMUKvHnsnJj0bBLqpX3hXTMV2MVyQbl+sJ/SuFFx0iyMIr5GXdra121TZ6bbOt6IEmYg
ibdUBvG2tT6CwxlyMKf3ThP5znWjdRwpK3Z4mpMB5VgATCEjKMAVPNpEyap1KkNhf8D5+KaWOVjs
dZ3woZIF5zcWmK3WlaO+HPCmov/sTFXlBqpCJXkZlJUCXnGEORR1yyaktgilLJWN0+48BwJZmS0Z
3AeQ57QDtKWw1DnNMUFk1nDg3Gx7FHmqb8efslcCBsxjwxjit6G0A0bneyMq9llZhOpGMJjY70tn
dtThZWYyY2OLDn7bYPvslGum+0JeobHxTX876pMzXE1anFnI7GtqLHDiRsASAdkY51M1Cm1mk0UK
QnsmxjSYHhkBVbVhNletXkal6fWjb6lxcGG1WdpfNXbcKSc1l55Jd8RgMBrgUZJF43QYdLUuNg4k
jBb9oK94uptMCXSjRdvZTusykdk77RvfmxadkrwVzRvTW37WMnsfGeVLWFGMpove0wZnKoVTtH1G
3swZ6dZxnKlvo+z64L3RwwjxhNe0XowEnGodv5LKEBvMeClGOtMTQ1kGF5XQSUb5dE6k7/Ih8K2L
AjFvepuxTgfUI0qJ+ogOwGqg1a2O98Q9xXsVBBFjrCXHMQu+BOHqzRybQQkmxEhCxDJdWj2gZbzJ
lCjRlhWz8Ex3pVVYqs+ViosZfApJ/66Kor7ajJ2sbSQYfkdT3WR61LgX+qQgqRugS2fIwQCHLlRR
oY4lVAni6JXVVdFnZ0ps6p/HvCpy9MtGFV1Y3YASKGIKC5hoyM7/MrEloeln0huZtRUa/eMwWBPl
8TZWYrrJZZek+a4cKVQ88yoNwU7oVq2dc7xeiesAH4YlEykYjTmXXVH30G+GXuuQFalFds590dOE
xWRmjAPIkMzj7VIKLNEyHdIGdZvdOPlu0BPp2Ex/RHW0igYbWzlgNjCGb4U6aTrUCEelESuKzBcH
NWC4+1DRWGB6L4jmKC0TZXAqij5jU4yCsJTXQ1qJ7NJWdEe5FNVYTCcO7soGdmBmbX/yyPhwbswG
oyCu6Ss2QibXw+zWlwVMBpLttMXMlaH0dl0aaVXi0JomA4m9EkW3/342dlV8ZLdN9fHRXLwU/wvs
whxSof8537oLP6rqpf7tP9q6qV5o7f82/vYfWfOv/6zmtKv+bV29ZG8f9Uv9V0ex+Uf+kXfZ9u/U
IH+Uxy2pYR1AQv6Ho5hQf6fZYM5WIHPqZegkV386iimG/ftMS0ahwV/Besvmb9V/WIoppvyduhmE
AQvvF0qdjvnvJF7618qWAwCBwrlDPRYbGdWivPW1YMBRbcShWo/bWIerUYyPdJ2XUpm2ylhb27ST
/SaJRYHPe0vUZSt4/1UVLGDIXOfJc+chvZx24EnW0WsQYLgd+PjyxZmpbANbg0hRxfAXS3PXWKzn
wd57xhSd//KN/FkC+Ksvkv61eOQIlZDRwpeNBJdUFtr915ugM8TWSZq1HjPl2ZHTbdQN4tCX4dzM
TR58ZFTVhGIzl/BPO+gwuHwcbAlYXJ3MQ5/C4Oi0NsXR2ldVd/CN6Koj1kPsw/bGhK6/IdJu79KJ
eeac6YYxUdGGqJFwBy/WtmwPu5/fkfm3O2JUlyF9nTjb0lR9TuS/1OWknQY0HMBoEnvvPYfsQFz5
jT25pd2haMcaW4/CQ9XcOrTDT0Q+GzxeOO9M9CDMbspNPmZyU6kNIiiSkz9+zyjN4aSk9kWAomHL
WFm2SP3B2Brw/JqpFmsjIN4yEIJBgCj9C7qhBxHZ8UlY9T5qXsc0qh4kEdumxc436qVyLHCjdMPG
R0VNdX+blZW3FonW7CTrgHjC5BZ0a4CJQPtkmQ16u04b8faLx/W1esACEKatO6qNL4dt69L4Vvaq
wqDMuqoa1hnYYh9XFiNOs/OwInxFWBg56WmMIG628YThK2SgQZM0VSIsqEcbypMinv3Wb5+tvnkx
RsPY9fjbNkAYi6jSLrEgiie/vnLasd92UCYf6MtiigoRteuVPdAycRg72BRWtdaJPE+FxaBnFcGp
oAq3qXtmkBrNYiKmQ0hEo7y9IhMDftWZHE2wYYw1UMvnMIEU/PPn8sPi4f9VlB0BWd6yyXyoWjs8
F/VbobNRgIipQW5tHUuse6Vob2JQKJITdVdmn30v/U3ufRRkvsfQB5gcd0wbTIqXn4ymkBvYJtwa
U8orLKfc+d9ffL75e/n++RwaoagPNcpJs9/iX5e5KPWqCs3JIiIAPWnXxW0n1AwBrtFc0vLDpNXM
UlfM2NUsdZyLXrOZUsiyNrr2LP8XFj/f90KeFt47GA7YQsKgwT3p66chGLYaFW3IFusMk9xPglNr
wKwCENPXUgTpfWyb1FIz4HFJkO2D8qpMk+kytusHNc1shpp8be2VNbbKKhMSqpeEBytpL/y6I0jN
nG7jhE66HoE4uYOK8TpgJKZXbEX71YOdH9zXB6tJlUMCYw5uiVHTr7fCbPaAoMzwtmmV9kQV0RSt
ersV9w0TxR24YbwtZzql7mqVmi4IiKulbGJe0UBFveDp0+T6PZhs0mPbbXx93NR5NKA808ThF4vg
+8vLY6eV9ofnJq/v90U6dHFvGERIWxnrjMRFSbuiC5LtG6NN7/wPhDBoSlr/0MWIj4NOE2TEQj1o
c0TXoVX8+cf522FCI4vA2qAFY9AJZSF8fXSMNAp6r5a/k4mcNh6Rkzsq7UdNOIh57ICAJWawKVKn
g18AZEnInPcQ4Heain64IuBHVIhtOZAl1OFB6e/F1Oj3bWr++Uvka4BlS4QMMFrQ8ii+jl86c1xK
GKfrpJDVcRDB6y/u6muvft4JdJu4U+g6CYtAU/H1rjJEHn+s7UGGyGTjnmEIJcEOV++RkEx18dRM
o3NpD9WmTG8yP6iOHCrMsnXGndp2w5WsNBozTIXAZLb7VRXlbOrmOJwKu77zxv9L3ZksyY1k6/lV
ZNqjDPMgu7qLyJinjByZyQ2MZCUxT+4AHMCjaasX04fI6ttkVqnYvdBCi05jWecQAQTc/Zzz/98/
6Uib819F2BBt9OGAMr9wMp04KTHgQzDxcScco9Eqp7DVtu87iB+W6X6YCMwwh/wZT9+wpt2kbrze
JUDaEsYx8NShCoLhMkt70JwmxjFM4gsJgQH8f+fZnUzjaMwTaDHE/U5mEVWR6aGoduto3bjVNzB2
wSad4v2EEnJftK1+Uwd317hld5I3dBYHgH6Cs0SYH7uiTPbKl+fWUt8Ia0HYN19h29Kmm1afrJXQ
nsMWrFlLE3tpdWOxljE2E5Cn9eZ6yqjc0t0Z1J67KpDWYhzSr3o63mvukD7g+1zbU+2vafusfU5A
h0GX3xPNC3ZFbq2iCnUu491VbWbqZrTNds2cEqbFWPChnLPKjQiBq03I+srsIjgYKscMhx35EIxv
9hj1e0CBbjud6ey4h+vZSOvST/XYpOsBB9A4uta2szWcQgE932uM9zXVW5+SRRvFGvp6mhSkMGZw
kcL0lPbtFz5Ti8kWyX1l2t8g+WHhm5f3Lh6fHSyKZmr5p+tHx6P/uhZhGK29oB0wyJGIpIwaUwbN
oYM5RGTN5z1iK8BfKxJTrcMo83WpCnJ3uMFDzgMTEQm2CyuytUtfncBIHTJUr882UaCAMoV/vP5t
PUhpVXbGlxp+z+L94+FEJAIAndkjPbwTmZVwtorGk+Plv9M88ZdlkyQbIyxvVVU9X6/ZxLFnY1Oe
b0kQsADVQR+v0zDfdLl8uh64XCh1wB03ntY6D6Ey2G/n31RAhYmcmeSvPHUjY9deYg22LwTQ7jXb
WZTNTL+LTYsWpmvsOJOEiM3Z/yqJLT4CMn6IshIzXxqHR4JjAzD+ySWolXOoNUS4poOTYuSmbSR3
bTmZ3Xdcs/lajmmxjVtIi/FD21obr7GTOxcrTJFa9dmRGDNF9jzQSbgEKPIX18+vk3bOyVWA1MaR
1yGcTCKQT5fX08A/T3l1WtAwChz35OQ9i57M9OTUhdG0L3v7tvHlwe1qb5/5RbKjB/Ml0uPyYhZ2
gS+j4Qw1g+o1UbuvmGUNANt8KJsz9xh/1eCEYuXZKn/2S/xsbVRPt8THfhoaPz3bYw//Gr9xk+QQ
bss++lLMIdtgB+ClBM1ES3jssDZr/saNclbpPrzXfGPj5S2LAsT5ratoY6ZhKrcGwZb3KrKXtedc
hMM7iHLDOl9/uFZBtWi9rjw28tbBhAcL+YFxBZw3sFnU3sEKOA/o9wHMqdnQ/rThIc02fOchKpGI
g/raIAP02DYSSvOcBwxfx4uZIFdXb0NQPHcahkrCT+GtuJy1aY7sqprv1RtbgZsewo0d5/lNpLnb
67o9kMi5yAJ7xmv7K/A15qcugovplqW2vz5S1yP+UKjDMEXf8WxUe0H6xcMYIhmvyuyxlO2ZTrt5
azlcWHOqPtF0gzduVMekU6h0GyFvRVYtAh1h7w1DivELwSsPdlNAZ8W9sc6hvesLUbTaWStsbw4Y
eY7NYeqW+lwWIT9LoVPiSvPAY3QB4RKRPYljgXNlmpcBzT6Xic9Y63rEzOac9etGqEOiOVuj2W7q
Hv6j18ru/S1RVxtEVVTejvQ0yhzXPZoYzqF2YcAmi729l+Ms1Nd1HL75MCxc2ZXLaqjzFfSh4f2+
R9mMf8+0aC3y0UEhH/JlcJ1DSbNkkXNXs8mLbx0/gwDLQhLr6iltOn95fYGFF00zlMA+RyEfFh8H
RNTqWEfmYkwM7NidueulaT31tvGpd9CUwmjpPuc7EfSraer0u7Fr+gcvZWDIp0G/GScFbcH3xZ3f
T+2BmSNuDdHisPa6jWGV6TIxnOLC5oLai/pagPgtJgcuu4n1h9gk9h55y7bO6iirAE55/nTdsDsn
JpHEksVmUNzdOqEdMb/ja+EiwdVvVR9aS8ZvAGadwbonVSKE83hk2vkUJNq0G0IhV77E8iZcPOxt
R+rK2AE5sas+W2dTYt5g9lJmjqsoIY48rgXewWhHCrF2V3eatzHQDh/K+qL5FkZLwXzm+jCTGDit
nLKTYNL9R9r+BK/2mBP72FmmALS+TjG03IgdybTTcVOGrr94f9l4Mc5gHG5C1SZ7eKEoDsPmlfDP
t+sOGk56eqy1mePU19OxbgzMm/MH63pFBgRPGNw1+3TdmUNq6VCf5uQSM0RKXexV2MZfVeatw9qi
X18dFC6uV+VhrrSzeJvH3b2p4vDN1vpVxyPd+CR0JNibuk6mCGZ4AHuSeA+fI1Vhtrne2SHU4KEm
VX7qnGBPM0/cBZ08J3VoHQqIexuwcQz8kKg1rV+eEftRYdfGLisc1lIhOEF2BbQG0xR42eJi2qV9
YF3cknlS7Jn619SW2cE3+weF7eaoRYO5KWL55NZBeCAMJjygqd7UZTDuFOOc96OFcLGtTwCVNdah
i5nUKV708DMstfpV0xD4J3r6Vjrfaq8zHm3pGY+y7Q+m0vVlnebkJFBjLyrgi5vrBnldUGmja/uW
vZJsEGS6Utf7rRWbWKJRoVy/A8ZAwsemsr7bOriofihxRyfVg0pSsATzXkBv6ev18afhEh4YAy5D
mVen6xdfE93mvVSuKAUWgBHrcW3cmpe6tfWDbBkC0O2mQdxGSM+iEcJDRHhN7UIvDqNKHeGVXBJ4
aBTy6iY0/JI4jLpc9V1pr0GnJHbqbbVWw2idleVFm/LX62ZP6tZj6UG/dRravZbWbBnCkJ9kZ+Ml
rDFqTdIqlhVksNNYqDVwWYxEfDzw+G50KoBdpddME5ryoMLqWBktERgNclFafotCVvgLLSpETmKM
7hT8yxNSSMpcRn83moNXiwUeRhjHyYgLzNRxuCtVaieL+iyAFh6TLKrIT9LKY9URhyMzSXiP7n2/
PhC6XYiDzUSR/IMYK/u8AOSTJ85FETknzfusrNh5GCfOVqqwv5Syt8E+aIj7p8BcTo5xaYhNOxUB
A+4excBqzFJg+Kr7VJkeBawfF+uG9vwxMIp4xcDM3pt6JVfKjMZL6kURFsAyvwRTea/1qnkNp8lZ
jd+7KIth53T1rpTGKef7jkK2FP7zznw9fObKLtZJhFwJSHmxUL2Ux4EryAXjZubGxVd1DBEQMQKq
thICS1GdmQph6+xwzrd6+wRDpn7QrfYzacTVwqxHbNLpRJvGLpYeG+spnc+HjADAmrigBhLPqVYE
GjzkzQgRrnjxpN3sbGN8yUVn7MCZv6R5axHiUjqA5pmhRzYAZoau7k6gNlgkNdVR78SXVPeBFStD
riwJdsBxuvhUpvGzRudk3QSptklaXwBVH9tV1uTFBrfu+0dGZArSGlFjeeS/tuQCr6mZfbqLbb5O
CiyLeWTLtT1Ac+9DXktjwC1nlHO6XrnSaPxTkwPzp8ly8O27SLeiU1qSX4ZFB7sKSRF7f6rxlfVh
9JrGJKPgxoFOGZH8guw3uI2V5Z/NGtpH3Kd3HEgWQ91X56k7BB5RAKL5nrA23F+/TC25PGANqsyO
LhOF8FHUtzzk+loTst6ii3SeERlvHSP/NsSpfxYkZr1/KGwgAUCGqwO7M9MRPyygeEXJjqhctbOF
g4NYqPpsNmbpYg7h4YgLAujrcIpga/FlsJg7cXRG28E8F+BAWnwrW6S2tgyJcutx94DCBKOVifMw
dm+CDePQTGN7JP/rwXdlv+HKBiQUma5aSFn0MPqEpK4ws0NsmvW6wdIntFmF2CPReRLjWitnyKXW
g+lpdf2gZnjL1DVLPqrmVtDz4TmV8T7M5oWtDZKXpmhfNaek4tEaRD5z7/D6hU1kOBWOkz+TzWTv
FEkMfeem62hsONVWMAGw2RhwZTScmGYk9ppDCoI7r8Oh1kEZ13m/aM+9q+EDxGajxpReLjy5xMj7
HZknPS5Tq7mzhAAv1jrttk7dL0InfGAcrVuYcs5S1bBVavC1G45q3uL6CfKy+t7Gv3RyvXZ53XIL
g5JryNX4QoIeq3cHwsSvnIOWV0+se1CNY0tfhJxbDpne2ogCgKt4UAtLSwMEbzeg71vxMkSpdwZy
eh4i9dme28/oEibyWkbrIsGMjRh2bvIsA0NBoRml5XeSRcngVMnRyIB08odvlaAVb5c8aQqpDWdL
KOphsZeKjHg5efZDq9ojQ1+M+xEO1Fxkq2v3OlIQlurI4rDlxzjMYgADHOuolpJu3NZeSeuNnOZj
40qx7cJA3OkBPnX+12DKRUQZP7B02Q5OfT+z7TspvDtp1P6SB5SJgCamVaz9PvS4UM0mng6xJy4O
U4Fx0SkBL6ALGd+WhseZkJ7x+x895SB2HyMrN766Okqt1A6iUz5/iYIEFkSFTbW5fvqidP4od9+j
0qQQI1v6AGV4WhfS0u896bs73csp3TtTbTuTvp3SnW6hOlCNSisBJmntPZne0V4PQe+57VwfNsRb
RZnj7jVF7oFmA373ENrtEmPSd68FmOOzq2Y741iwlEozAhOBHdqpQnUXaRHQhMa3n+qSSxjQRE9B
Kh9l3M7DFfrEjKEFo3vbOfpzXZolt3k6jMsytYtVOG+akSgR8TUCkraFF1/jPtvvj7a0yBsZx67A
d2NnmzYP6Tm6oX5/LRgALzPOmFtNIenMLtOolyqesuex7oGUAZzDcyW2doCaKvSh4TsuWB8sLxLi
RMlMh5C1KtbIEMvcvUeuyIYMy/lT4h0LkjG7kOqCC1K9aFWWkIbFsVH3A+8QyfKMupADHYffXzTm
rT+342zT9Ol5MmD2LJpcP7fjwCP7ZiWibGcVWrczB7Xi9RJuNJG7pkfV2Z/s+sHJX5iZMzovq62Y
ixJXeYfrcAc/XrtkI4VaPAE0G3pJiBAdmXEagpOq2pMG1vdkTikVggNYe2oj4IWkC5ZAOys1iju0
k695PpG0Wfhi9S+0dZ25o/hzCxpJsIe/1qCbjkr0Q8exs9rBjhy84FofAZvQupZeM7SKrp4TnFg0
7r0cNdI8V5TCDW6K0KyWOgrL5eAO/CvX7OV7kTM0nxpDhPvWYLYdjCLdiyK5oC7mHBHnWPPmRmXU
+W+Zayfkv6ljHYIbiwBnY0slu1MTt73WiaOZmnITj4q0Gqc3j82sJMJvu4gatmtKCutwZdais1wk
gTdthw52W9FWeL2BpsB9+cehNERQu+iwC+GxHceD3tcj76QNF0k0GYwKtHHF30rJyBjfnR3/lt75
lHwTFHXf24/T9W/D//iGbUYkUdz+K6ro/+svml/Of/0m5NZ/vLzll/bLT/+xItqsHe/YR8f7N9nl
7X/+Bz8ZvVXzd/6r/+d/e7v+lsexfvuf//1b1ZXt/NuipCp/nKkzwPqh5T3//j9+7vyl4Ocub+J/
/68/ff/7EF5z/d9chwMT02F6yJ4+P47vU3j6Pr8xejd1g6khhjzLYET1jzG8/hv6ZtrmszZ69tLN
H/F/jOEN/zfLmW1nrsWAzWZK+++M4clw++lpQfFK81anbsM7YxnMaz7on9vOiXQOn/0q0zTyKFe6
1VXjKbaVZT6YqR7ArjE1LS0O4QBj+HcZFEb2TdHBBhUpOQoXe5veaCZwgpaDfu5snAcRrXrezzKr
p5FcJyM2tGjXJG5Pc8YZPWCSLJfK/R3btj3LrixbcmzQJ0bCbO9j/4lBYDABaoqJCYwRnoxI+qcK
4oOXUEGC506kFWE+FQMQKfxM9M87U4yK3Qjbt/e7knriPweiqqglDDjc4EYNpE73cJbS4JkDVMZE
NIjKJvtSlHU8fi+cqvBffOzMzKatui50joQYcOVX6SNUqmm3Iiuc622ZZnfKqoccPHXa6YP17FPQ
ssXPkmV2iLTU4m9x4hU0owMt9mHJeHkcFk+G0rP0Poqj1DgNfl1VeCKiRDjeCdmo151Je1LhQ2jW
aK8B6bR+hqxb85EqyrSWEL0QerYRsAQdsm+UK8v9VMY2g7zTqJq8/l5JBKIXnXfTPbTG0ML6RP8Q
PIVppWR0Czt+cmOWN/JzMHijEYYVibphGG91ahIk3TUWJHX07WwSn93ECBFto7Ma0pexzdJuHdRJ
qT85bm45r8kQV0W2jMNKeIe0iZPgjGrL5lyFO9dG1Mf8dDf6SnbfgXxb1T17Poc44vdMD7qbH+ec
xXQnauQ6L8zBPaU+JOx5gEWriZzncpic+yxJYIbh4ERvuEBw+la6fg2cl3guFX5KhjHlMNC1Al5q
G8g4Fgt2NwO6dtLOyVdOVyVZs8H6B1SkBCuhvZZxNIoVW5yDNzwbEkrOQPrgPxnMQgQq6oy8WMKH
TRMfdWre1VozmARYlRTpfsvgfZWQy0HgcDlE8bMek2Gxzgj6pbeMIKsyT5Nd5PW+FT7nRQj9RQuG
C17okvRrVS10l4DPfTTBn7yReJ4gH5at4zxqXR8bW8duuuALlQHQYDA3A31Axl7u0s2G2L+oTEiA
1FYVTa1HBJ5qodYzMTf7I5P4SJ2MKCfxHEArR/LpEETMgTZx7bUc81w48keXINGSk67hxNvGrIV/
DrSUJAeO5CoGP4O4EO+shvl7ST5mnt0MOnX3jZnnYfw96m0RrMMcwfcthanVk/4MGH89GA0tpbRn
/nycaAEnG6itqbdvO9mEiFdovz3TTvPcLY9FLjjF2yjAUqeeJG028hWOvk8UDW6CkYEZoMBqCpdc
19S6o3lmUab1qJ/hSPVuhN7WzoQqjj4LY4+CRAABOOVaGPbr0AxiE2BD5Rk3o8AR/2YDUChOY+kV
5YZ+FmILfKYBfwoBs4tmDtB+YRwHVedAwiKfhuSa2Lg5Pa1z3W+ihJp6Y4rWuXMj5htMx7JOUURU
3YiKnzc6qC+4KybbBCPRVvnR4UFvkbaEjrfJdOIX1pPi8PsZJV1cfcPkmjhHKiSNDD5GFB1ZWabR
7Tj21iCRpwz3CQOq0PSGZ5R/6ounEgkuUqG4pR3j41/g6rRtOkJHt92R1cZ3zXpD6h4LAQFT9KEw
gyE9RbFqlsFSuVWavfqVMMLfQQ6UztuoLDuNTy0tzjY8uhEACLIp4kF3s4vtDkJA8U0m4YluqXWV
zFHjG7VX72K9ARncZAHWUaZlCm0TQhqwcdgIAlDVImN/IJps6i2QGm4v2BhML4YlJUgZmPCg9lMG
i7Jpk+oEyaLW742083WKd1TjKzdRLKiagT8CvC4CcjKoyQAyJHljIfIA6Oe+x3IDgJJw4mLNXqKV
043TuF5xJFNSWvMf0jz/XNcgN57Q7gv/NhyMgvofd5FLG4KBe/xYtCO+OMbeTUfOZJ4QEHXyba8W
DyptaPecyp59RKzyJoik3IqEjeHkJRBPLsWENBO4ej34MHfMdiyLz6gfgUOTiuzFD36eOGi2kcQr
njzleGimFykOCwveaIBumQiu2hydaRmU1tg2N0LRtlm2UBw8/S4zSPgxaT3bHjQlkzAI+0YxRQF5
DqAcm3Iipkl7ZYGM6cwEdROshm7WmxLNxQF97EVRvOVMHUYY1w31uqT9aRMMuJBFUmYTQz635uJa
fqpNXI2yV2TFMD6OI5BUKiXckdyxOpXEm6bbWEWoDMrcGhCoF1rQkg+bklukE+Q76gk4ZhUQ77FJ
OzoFT3qHHWDJPcsIQ5TSbJwD1y3yPuWKGAqN1OO6BrqFZjrK/Z1dZxLaeYXna6Z7x33NpiKRiZAe
XruMLH1Mu5pHD34XjqVvfRGppmCtt0ZGPnw+dOpRFExziZ8dbU4knJIaBLwhzfdnTCJqnFEwmgFi
JsHiYr+xIyf9Y45S3V1W/AxPrj8Unt5ukioGzEETFe7tRh+9yffgenYjvmktxeBQbChaiHBjX+9O
hiLvM9+NbaosbRlHZMp9mz8lHsMYjhiCDiNrANKszjJHdC5UkWX6O/iCwDsaTT0hLHZcN0Wvpgf9
lFYrXrcwzJsfjp1/IUY05pPaP+seCp0gQJBoGyg0OW56V0HDD5ZaPC2cqSDir+LMuxhVf28VdGpN
M9YJlKe5awBHIvwWrV7a7XwNVGoIe8bIEBqFqdcv7VyY27qaUYTkMRywHG2J+biAbOl+IXX52SV+
faUuHj4XlzhiJkRYPxehkK6FzWifKD+mDwfaqdES0lL+qkU5wDTlFNHd31+bn1WNrh/gEZ91jQbk
EpQ+H02+sTRLDobpsGJyBzpdKFxUiAgJNLI7JItFPbXnhCHMr5AAH95ooM+UCsAGGJyxepnOrDH5
4ZaYHd2hDpPO0pE5CRnlKC6Ap6aLPpDIp019/u+9zz/9vQ961GmoA813WnosbWzeu+CoWYole3zA
mO5Yy9ZY12QtbP/+6v7lu6R+QEaHp9nQP/zVpkInTyK8WLW+ZMyQU4kSgGOv9SGGS4N+4Bcisw93
c36XVPV6gExqtqx/tKsT+hqXVFTNKkU2eocCn46nFgb2bdXE2gXPOLawofKq+BdP2M+KICyi89/F
hA93QUcPdJXx/XA3ayO2ZZlHclUSgsjhekjvx85ojnXQ+Ju/v6Qf/PFIttEl0gqeLc3XT86sXfvh
b5mjxSw5Q42A/jdDCiyReelLb5Rvozs8WiTUO7DGvRKYrMr6Gzfuv1Y+5O5pBON3fS3/Dyr//98U
+KyzP9yWP5X2u/ZLnnz5qbaff+C9tqcOR7cOuIBmmo5IzOcOvZf27m8u/ipwkxYV9by8Ub3/Udnb
3m/zkkC9DdUAqMPsNv6jsLec32wfgEiA+H5WlLNG/aOn8cfi/+4+p8fxV5vBLBb852ZAFAF/3bVZ
7lDiOojIPiyxFS7bqQWYQdfeCkDNvY4mpLsMctlCJ9SI4VpxFJ71SHqKVxKGXhdQg3PX3aAO+uTr
6sbs1IOwp82kojeG9796lv7EMaGVifTPpgMSXF3eH7p0qYqQDQPy5Nja09K1TQbapU/cum7ke/5h
3lSm5tsQFP1VH0owmek3nr7uIWkKevFUdmsvjKMlRDx7X9gchyJ+CSoW+f2He/4Xl9KZH7UfLiUv
UPcwS9DIsZAxcs9/fhRzfb6DDhD/KRhqmL/e6xSPwwnAHD090XW7NBJ3SGunZdX6LuYEpkdyJOXO
Vn6+xp9rbo1YT1ZTZ++4LeWdk+dbYgLzFdyv8bOI1NasX0M5mHee68j71qofoxrFndH5c5hSIYFs
B+PXBnNYnHchuM/YdDdhnJQAc2V36wPVtF33cWgAH3p6dqLi9GGUu9q6sSLcBQWMEtPTHFCAJm2E
Pq/2cvC+wwHsLu8aqnI+2Gr2pB60tIP3mk84MBlMtF3a/WL1nj/+H68nwB/OeDw5rN8fhZWER9ZG
q8S4qGvtViGSp8Cux2VQaRTTvkcqGpEqaUNkyFgaRxokj2NcptvUIPgjTN3xDhfby9/f4w/LLe2v
YOYdWTMwA08Hj87P97jJhEFg9khQwzwqUlSQx3KanuuBg4Fqde1UDsson9x7tMDfpwYYPm7O8XNR
6Z+qztB/cT6aLTgfLhGHInr9oEJcNtSPkB9RkkzbFylB4K1erzxAYafChQyscOEt9LZ6pcU9Xay2
0FGEK+ydNQG2m2QgFWAIm/rV9HvjYGUoRWh07SpHf/XR3L/Yc0pO31Xfwtp2D+2gG8SxFWQoTqmJ
cSyLd11vczwlZg6jr8wPJR6d9b99qX0oT1xyaFYsQN6HS41Rw0SOAOdJNvWz7QtzWcPhW/Rx9LWa
gDBbA0zwohuf/PCLrbTsoEwizkqr9W6KyhHLv385P58l5hvvs9GCK7N85iIsSD/f+GBEVAbHk78f
FCXax94g1aMpL2OmFxcbh2QwRPYvTDZ/WvuwqbMFeMY8iEEk73/ouY4UASmLTbXwqvJJczIWE4tC
BvkiEpx27GYplN3uoEcRRBGW/UM30X0piGFaJ/mLk0fFMceQctfYxotpxOEuNghpLehBv2/9763y
v1j7zJ9rCrYpru1scqINbVF+BvPl++EYUo5GUjLbh6XtWJ+ijGytZjCsk2H0r7I0IF/otSY3jaqt
JwxARKUF4T1mlhB1b/eq6el0U0pbHbrJ/EScGt/v5FhhMp8nShbWvptn/Xoh7v2+G1ji5V60QXY7
1MNzMOjyTCVADlJrVJ9Guxl+8ZS5H8xOvDueLQggIIjYJudN++d3lygM+RlqQGbXWbDTTAgLrSUu
eQtZtk1CtWhG7zEkFOlBalV09BHALmFNvuljYd7N/x8CzArJpakd5uPmklRpbUVtka6kaBtaPOOy
a6z4Iavct24kVcPrJ28ZGwSjFqLfg9zw7zpH+Cs6Gy9hQHuO0MzPKlTysacgnZhOh7k+PGG2KNfp
UQy+XBXeGGwJ28YVa8557rgxiCryyoeC0EPKVG8rmWetLVOxb1KWb+nfvF53royez7LITloxy4Ki
iLdnZ8YOOZL1WDgng5bhE9k8N71uxSeYnWgt5zVO0OQE8VhA0qYQ3lKv93vfVexMNMPgDcTk5A7C
eZCj/+hrZbAmDhMQdRNYn3S9WfWZh3SIOdc9q+Z0m4Y1ak53LjRTSKJgL841PYSzR3SDnRFaPPQg
9aYRUVGUDgIsLA1YqWLm1CiU6O2pgG5Xn+5wUIREMt927NyMUX10GuY9ST1kG+ssiEmd1esK6Omy
xuKxA2oZrzrXTs/gfMWKnmO1xoRena9qE4fE98DP5GNreoTwha5+HKNiLo5tbe7maubW1shfmNpQ
HerRfNFcKzyQ/qMdgnLmrM+4b9MRwe31C96AYKWFHGiwmzMHhhSNOFp/41CGIO93hCefKxMeRAFK
7VC4tL2brFHg9E3vpm/88tkU3a3sIn3HZAGqu2NapzgMScOqkRe2pEL2VvPa+QQQlgxYj+i9sIVU
GorjfOJ+86+KDIeM1hUZAa9SBcWjNFWHanheYBykU8QLeeKuHL1m61TSoeY2yY5vjJfIx6fllmK6
a0Gfc8vR10HqNfdtApMZACvpYe3YkNCU/w5sRdz5NakrZb5R8wc9r+ziNtDENgytnTk1/attc2qx
gpYICl02h7Tra6gX49e6ssgVKOFgZdrp+iD4jh/dgyeJqyo7SD2f0JH6+NfQPejXg5DtJd6tFhE7
ZWrK2QK/pUEOJR65PrB518evNfNbo/AycQtp6maJ2r/rbRWnCr8lOF4yMWgb2NBu6ZtHzB/turTL
bGcKX2wDn+RNDqusavMZ7vqjjWd5d2TZWxAcYheuJCB7zaXdFPTpsasdd101obup9OkF68q0p4uK
sifn45voSbSfGgfHPc4evs17xd3ODIRDKgL+YzF/GWMrWw8idY9RWG5kazsP179N7pl7LMy+4TPc
Jhstl+jFKlfQYkIJjeLnDS5l/Zr5dOcmy2tv5inVE3tKe6M70JmvP3UdT6dW5e5V0L4lJEwvw0ir
VnRcaX1Vmr7wqzbcXk8MljnP82ZRS0/LtoA0sbEdNztNIGZvQBHVa9utkhujSFhRDGnekJD9bpTK
eqt4GJJbQAcBvPgec/l89aKuewhkt77qBwoQSnBydO8CtAYlkRPGjAVIFUorY1hZZvctRQS9kL2Q
m4xt5VSjpkfxJo6TWSKVsLOAXAs6iCHDxlVtZP5Ci+8sr042VVl8jSrH/hTU42uDpItZ4nhBHwtn
Sav7Zc9YKGbYsmLorvZ+PJ2DUM/PU1Xq6zRskTvP+rKonQc5QbWVNBy3FgL4Q9AG3Tb8xlTF3dXE
K99ObrEP60YnK0b7nPa9Ai7ilUvwQMNtNnrJWunWMhwGf+1FKj5KPURDOTgwJCJDvV7/hftVPTtj
/2IkO0BsE8IuNLj2GJOOfd0e/RLzcxvRhoy9Mlm7U9E/ApSobywre6r1pL/n6Xv1nHFcN2brMIUx
SBT3zIaQbr/a6k6MMaTqw4OYv3hGNS5Fotc3oeMW6575N/0gNiZr+Aq2YKArrdkP8RCu7N4Odjw2
tG9BVx2smiloe93gs2jfTgUULMcsN4SMNSstpyMBgjI4WXPurhxK3Cokm5iAJXZ6kn0nR7jeRykJ
nEZiAGioQrnMovY+0/pn2HgmyVXKRBNPm0b6Q3RvNw4+4c4Sz6GXfQ0lS3lL3FDl1OUaqzAjiE79
oYsyNPKZhmEvAV49uoMks2F/FQEFRQhV3rbGz4l2S6P4HFbdRciCh9yU8cazkQL2UIsOlRlDT559
I3SKJbkUVFzBLNmlF3mTJZ66yNxeGakhz6aeqCXACH/LMHYbkAv+mhXaWblswKlV3urUDJtas86O
3os7+sKKBo1XrbucHEgEkeDVw1U9BfUSkZpPqxt1UqgGwBUGg4GgCMZ1uueB6C40r8fLxMFp7evV
NmXmu8FYmywbp4z34LfBifshMTytdV9TJy3zyCBohbnupvPJNG9rPO8Av7I+O16/KAsgaNmG5J/G
ecyUqBi2VlDHRwPsx42XVgeAJOkJ3D4Qf8Dqq8IR6rRHMyqPWH3k0dG97Mb3hmFWzMt71Ejeumq3
SbouNMHYKOytJ8bu/rawwts0bTnZBYQMZHbB1LkLoieSJqZARWfS6xd8DINblcr+lhforSW5xw90
5m+F1m/nEHCjMoOvisPTzVXAJQfXWkF8z45xE2RHkWFEspC5NVGR3TudvUpsPX5wUJstpgZacpW6
sDOg2q9rvzgpp2YGxo7+6DcwTwqR5+vUqLVlMlriqMduust0E3XtyH81vjiC0P8Wl6L4P5SdV3Pc
SJpFfxEi4BLmtVDesoqkSOkFQVESvLeJX78HYO/uTE/EduxLhdg90yKLhczP3HvutdWU1WR05nMz
FMG6nMVKkxK8VrndYMPLtEeJ/3CToH/YZ1aOyD7v0MZKm51rWo1UeWS4xEZSnPT5P2uBR/VYkrS7
gaCCYyP4f5SZX50a1s5ewynrjaHfnZLYKd54oLdW0WXka6kvbtVmt9ovtVVh4OhN4zhgyGnwOYiN
VycZiNwtH/BFkjuy6+eOxJD10g30aSc82PcU60M5PA0NfwVVzLTuSlIqu7GaviGu3MURneJN8/vp
Vw8YC1k9TjBJwRuQkMLOCwfL/KMbYNXkPPDo2VJdAOlT/lTW1SEr++ZP/YsW9tEmjMNgL1xCuXXj
FhTpVmHMdLUsHP0FohJMJYjPJzKRNCYm7EL8YUu3C3gWdc9jQjnL8zdEu9ic3p24+uXMemWdtHiM
JEUb7zC2m/Sg07qvyBZh0RjuNOyWr1M6Nps2i17HsXs3RvfhDHn+gpiPOofQCjRVTuPKR62GwSmC
/rXSVay8wvT1Qxfw6/q/W0h91sz964CIWRuUcujMtLUscmYlz782Sa7F/MLQiMnTouioTg6GiG5s
H3R54TpVxh9GM1YYbZxjRV7puncaYrBmE83yEqRIDoUZ3Juu/rm84SHG/CP4fnHQAdfE6fQPw47/
6OksG4KHavNt65zaf59n6UOlplj8dFq5VHqLBlQHSbhvMru5FJF/NXurvyZOCXt1Fj/+3+/Wwjj9
t3fLRaPGeINhuq1hDv5bSxn4mdm3cUHQsZZR7yYWGm1KgrHoT4Zt9SdiQR6VjlMIuEP/OgKcSifd
eJsLh3Myu/LYzsnVUpdxCoXraTARBWfJeHBbE4OIIhzPbAZ5HMr+F1v07DlrsHeiQCcOsVHF99pG
UePUCmXBhHQ7dM1/mnD9xzvMksBiwIlqRAMw+fcf0cEYg7zLJ5K5JHxyKKNwG7kBcX0aSWYlaps9
/mwA5YUTnOLIba42hBxnFxYl2YGFe+5tbdp3iMaxKUkdBRQeEnV2qflx9I+bhv/49LouzS8qVZPJ
NNT2v02KB2WMSWxwptVSUU4jN6UnFQZLDpKVDRzD1jPmT6tiN9XGzBXXE8RZ/5MX/+9DQbTvYI6B
egr+Ghvq1b8/Q+jwaSZMe1qFtUbGGsqUdqXWwBX72Ll/mduXyyHGJ7JSmGyvfaOujmLEkuVY1a9J
6jhGiij//y1imBHwjVkWYyrgoIyrlsnhv0xAJlfqSs4puqqZlJ1bNCOF3uGbGpqKkjR6LjAbdIj8
NgoxtOu0jknBa2FMZbODR4Xu9Q/vFEP8vx03uqqbsOeFYxqMptG6/vtbFYRFbjX+HFYcoxctit3X
jMH1WD6XazH6IB+0rgGG36jfW6f8xKjcPzdd1h1yl5R0mZB9GTCAU8v42KLvOSphQ7iPK7r9NOLc
EWl+z+NBu7gVGvlUIK9uyD9hOud+C3OywjtiTAOlmZ4sv/gdNVZyrEbnuZkdnG0WZLdlBG79wK5e
XOPClatkqRCEQsyO0wrads0ioSqJ98tjvDRaTk/C9yB4llE+/PwaLn3VxJGjRbsoUuo7JofvvLcP
0AfttdD8gV6T4KeWHyWKzJfEcm/LpKGe2vSuO++QDJdKb8rDdoVNT3sJBpUk2Jasp6VJGTXxsx5l
vzJEa7wilngqUCaRVeKqZ9/pMX1VGGIa86rPL4VOV/1XL9qHxoGijQRSOo1NObYMsOFIx17dkG3e
zRGypWWPn2b+p6Er+w1EkSje3M1ohrPoVARJe+sdzj7WjgfonQUhcCJ740036b8WlfLyo6iKu+8d
Xz9aSDd3mqCniEIhiGEU5clp3fJh9P6f1CcaOBR+ccgVWGuDq1aP2RR7bAgc4bKxQ3g+mr/Nxvh7
RVv0uzU0T01sZDUyw6wT68VmdIbsUrv1w8KP9GFK8KyUpu6bjxjMC/AEvyDpgNoHLvAus7Ux0hMb
jO83RlDL90AiF9FHLdmqqAy9bv4MyRGNZjDX5Kz4X2TG6MOYCLdLVKZFPN86hT8VQ4fmZi6COhtn
EOjTsyHd9mI2zslIw+pkB48uU8YnXL3jGTFDy47Hrc9t25lrHjkSTMlAcOcCIMEH8sIi6OtjYyvq
Vqtz43Weg+O1QMOpWuOaWBj3R1JEVGTap1tqJY+rqZ5HpFarKSMOvY5G3AH88g4mFvh8Nv+oFuHp
Zh1fFztlxLAHd63tGVKYOHELPirQAV29heRbMND2zKr+rFDcvvb5FJDX+ddXbWYShR43KKvQhjxh
HqZB7Ef7G3owHgwd8bfU4v3yl6iKrgI6Klo+qPKeNOqwGdLitwXCy0v8KDjNDtqlc4fAGx3D2els
MSZel1OnbGs1NbemWXy4UEgx9OIA841+3CTYUA5hNTmrCQXRrc60ANHcTA6ZCifaIGB+SwwzP+Fb
OYAYCs4Zlc+qhpbKA6hhi0Pq4KUCT12f+/2bKIfrmJj1kx/nsTfE+i+IcM5zmNI5Y5IMNrOLIW1T
8Zz1s0vK1X5VsXih8cfPHPOiFtGbFYjxLAi6khomKgRVzaFfmFhaTXapUkbnKUkv/fwRqKF4bm2A
INNes8IXx2ibk523mJ41urxThOasII7nOJqdep5M+/tfn4QKdS3eQpdIQq7ZKGpXuZ44p8XYRcxa
beAnKdwBB4SiXghByp64dUA3wYdBNdPx8ARTsIv1mcGhpu0jhKvjKfho1pM53McuKC7LS1NXxSWg
XWZVmOoH1cqiZ2KQsszqn1Gr2jSoEPW1+SZXMFivjKYUu7wL/mSdPV5YIeoHzdkKmk8ypejMnYn1
y3ItWy3HxDACFuiVfqsqcbNdvvtsUl9i0MH75avcuSZkFcbznen3h5ikvJ05Swod3T+WaBXXy1E7
DX6zYeMVHCbmdEcY1uQlWcxeHeuK7ktSqxKGXgtIvUt7nBEm2nZQZb5O61BCF86N6inEDrnqGn23
/OWNAz3Y5be9qgxjOhtqRmZkfFoMsFXo3FURz2wjVNEEX8V7SB8bi/S3J4RaE8cWnqXcqC+OSjpT
22bVbmS5tnalJXdUlxsVf87VbHoe90B8LGQbZIzZVU72x2TjvqpVPLrM2O2LzjNyMTTF2uoqvGrU
m38ZkwW2yk08dsYaDn9xCM0637dAJjyDGclab4LyHCbQD9scm1aajrguVSXcKk0k13yu40de2LQh
y/OyVOrzNCdKDeUpBtO2Y71Ufi9tzrSp7ghIHfGPOuTyJmLkSaha2QB8Deb9gPGsasbRpwjcVTZA
cTRdJ4ns/kduMquRY7eH96NulAKZktInHyrz7c3Y5MouLZNvYoaqwGGG2WHHyQ4Ad7rO2aqeGLnf
liIpHGJtH2Fm3DdYTkyYSmdzwN9kcsduZ0Xe3ejKGPfJ8GnQrd+LQGs3tUWjbaYpkbGOr951RoDb
Ps2qs5vGqbd0mAZWrbXL8jOVTvqpyDr1BDFs+2Wy0Rhhh76Rm9Mtu3dcjtPKFljU2tjo33r1PajG
69iEqM367KcDngTN4ovs+xc4y6Bb4una5b9y1HKeWuX1BigRh4RRsQA3o7z53soZvzHzNmq72QmU
oZ7ATHhOp9HyiAlw363OeMh9XI3+Qyd6CwdepE97WVm35bvq+LlPGtL3MEiTbY0b9ExxW2AfK/mR
B/XTNlPn2BiDe2po3ACgMI3p+u7UI1A+2f2cctbZm8aqg2fZiszjDpi+53HwEoQrrcqzuynRRbNz
APPr+piLHZLj3H7fiSj6iYB0j1NYv0suYq6JEoHwglzS077dgUTvQAh89+GOv6lGc5Aqi8h80LST
Ygb2fqDd8BIB0CaLzf6oFaBQ1Wr4mDgKZw9muNNzoZLfyVamkQDVK625LwsdMw8PqRMdq6bv9+pQ
kEVtIPPw2hpigEa+eZYM5p+0TxAGA4UKWDdus9IHXQtZA4D0UJyt2ercWHF2iHQ16A48DtlxaQnq
ENQ05oJqyzzNWkfgQrylTwngcciwY7lJsboKtTG8YRqub3lrnvgN74aZEBEVQXgeIAasmgCroWHJ
5IEb8g26Tv8djhAZ7wyFX3R7qDyjGF+FynzMrNzwGXh2da+snaL8CTQMDSsEWdBmfXttlkZ3nNRi
2GN7L9fLyAQPpG3lyqqfaQNp2eirLNegfDWObWwyYk4qIcOn3AdkhGNkjlK3/UOPznSfa6ch1Ucm
WazGsgLCh92lYpt8UQ741jq3ZVCXvimjmR47MYyXMAouZNwVL7pojosFPWMAvezfNEOSrjxZxcXG
N+0FwG+wkcUcLokdGLukYvhhqsn3iaJhS5UG56i2k108VzVlxydL7ap/IM+ZaMP/s5ugk0BJZ9F8
2dgj/r2bIEkrqU0N1WofFZSv5LWQyz2YFFhJYx6UZcbV1920WwxnFrkGliNJ5ywDebo0o+h+KgzF
v8GfB0Ng42tEjWxeMRyr58F+V2NTIU88Cz5aNd9ghtVGbTqPfd1Xa0L7VnZgAd6QWXtyMjU6MBp3
VrVDBPryZar3f/0LGvrZmt5+6yqspVgusoMV+vrZ7CpS093MvGEBxvbW6glbBzISELC/lKPt7Icq
zF8GTPB7FWusapCnPN8P2vzCWFduRttONi5mDcIGBkBAhdtDCyoBjZh++Wxl4Y/I7n77IpmlHlSo
Zjr7nBG/z/qeLXbX4vK/L1EWo7KSarXr5xGX4U7Dtu1cBSwlOo78YHbS/nQH0L2YxLdG0iYHhIs4
rMGyvlbw4u0klbugz21v6eqE4rh7VcL/BH+ijThOT0ZUJ4dlapPzE0UB5zdM8X6PmNeBKgJAo9Ac
MB++fNLCwuACwUzsDqru1T1TtNzKPrKk8a/Li2KEzSVSBjCd4D7UlNnV/749bLE+nGqo98sJAB4Y
46I9HDJwc8mMTxEOJIJsFiLgkSBvttiItmxe3DDBYBt7yqeoMfzbul/ci16MJz2Hu6F0ZcDxZ2b7
ZZTHVopJP+50wM2nsjV+S3DLTzKMP5OBK6qDJXGz3TH8WgsxD7+y6Zsb7/FbkaHwDET1NSOYMDJc
w7i74+MaN4NbZmuesvrs2zVxAPW4F8YZL4nyo+ltEzB94hODjvTcr9oXO7bdb7mI3gW+rINasBxm
pckc1SVVUo+Jb7Xi6q2rRwCmg83nJsMzMqPFcb5H0z5GEP/160p/Ba6Vf033iO4kVxrN/LrRiCgM
mclemnmXjoUk2IYEGjy7cUnSce0mkJHU3ZfT1i/WlqmEnt9Jtvihqr/mYnaIxH53YJXwcxzb5Ehk
R3ObVI5OFyl+YSrNJu675M70fZLMd5Vel28l/BI3LkhNqPqRPrzyci0Tnz1H5Eq4f9XG0lW7r4Yq
HExjjWaR9OkitaNbPP8dUdorxxnciuj8N1CO4U21okNeJIevXXICkf65dKz3KRoRc4XaHzAAKu6S
Gj2Fmu0VDISQmlRb3bUj7uckUJV9Pf+JJZeyn5rI95jrBl6gZkQGyrDfcmYnV7d29khroVooU3NS
RS+xJrXimWq29MZEcmiiu7/LaDTeRFu/pm0kud4AxArFf04UX3lTR//dTpRnF4bNj1oYpxHH0qs/
JNoRZje1XaKSL0VjWpi0uhNVxs1vVDgsUqzJFnydkE79JmvN63NJFqrGRkNpI+e3ZimeXvoXvbCi
p3Fs3BelXoPNXatT3UybgRBziKeAL0rmiyxt4/DRAejYizgHvja5B0SgzKlR7G0A2okNvkWsiATi
HC3imPeJYw7eQG4tHzrZrg2mnWvDd/HBJb3F5D9ztk1c5Rv0gozsCD5epV1vICDaLyoMmB3UjLkS
7E2zsY5Fa1s7YUYEF8y3eFpv0/xnmokNvwf5nmRNvcqt4VuczOrQehjVFSXlU+dE1mYZp3d2pe2n
jEUS5BkeNtz07iTGJ8YS7c6dmTlR/FHOKCxLzZvzlItHnaTdrkk6e9WpikOnOYHe/bpsm6ppudRo
khqescvyp0jXL5Vpal8VhTFW+rUwCA0ZVVxRgbuBCRA+dZMdPIGUZa2gZyy85i8jwwRpUuT9ASAn
XtNWMkEd2hdz/pyoCgEJ6MD9NfrRnh7XBackneoJM6nvJaoErW63L4UhfsqqG1aW0/h3tWk3lQA5
qLZGThdQ1oc6RypbNEgvVEYRPvtmcr/3zHHia9R1qDbr5L2w8Nix0o/YeXQG7N1M+9bCLDKj8k0P
q62edGQax75zDbPIXqOMH1989uFlGb8ul/vy4khW3JV94ZsIL73d9C9hkHWwOTNWRrr7RkODBWUp
4CzDbAnYQ/mAf3QnO+R9yTBuuoqt+qiFIBPtyP8CUArGamtMeOo6RbpP1C3pCEe9Tyle3RwLjoZY
QRmbe5dCSeMiz7eLGiconvVGKS+Uqh7EHvnIZRAfYcavWnd0AMdR8kozHBlkBMFDk2+1r5toH4Zg
rTuIcjC7nBFQyU2uOsDQxmRgljT6eyeZ0hs22bXW9MaRjsNcC6vgUXdKkjgmwXKwgWRX1kXysPGE
bYqgStYFi79VIKRyJYMYQJuJrCwuQ/3K3Kw9m77reAnhR73TTh/U76sanN332rK4nS3nz1iIZBMI
tTzFSF2wCxfWL003BNee3WF3bosXRG7qKrmoYQlDpYMCpdGbHZs8id/hKGzNmB2CWvunZcA0BosU
WBK8ojrBujPD7Kka+s6LaUCVsbMhBGfVd52xxyaoHlUxklarkqzcwEU59kTNLHufLpNEc8cWP4qf
baSiOYTnpPEmT+B3Whm+Y21C76FbSrU1GBWthlmPaybqHz2NyMweh6NLutqVW6m9OYhOKpdkBUXv
vsU5b00bYaCbBk2/ZQIQp0rsSuGpY0Z8OB4bIMCS5TvC5e1Xf56ytqOpbtbmAIepF4N7lHr43C9P
8EA9s0IQFq25d+sdxt/psvwJhQ2PICbJUxi2J4uO7W3Mmm2FRWtrNz6AGT9zLyGx5+0Bn2u1HW3D
eELHsyv1oL8we7fIcZmYKAX6VbrJOwlRxitF2XSw8/DNyP17GevErdQJ7jvcafdoLoZhXCaUz+K1
H7C6VK6IH8tL45PobqowpOZ/1FaWyZnfvFdqiEVNq8MN1JqWxpwtiicHoW2/vs7jYro1evejGODg
4W574zLwbZaGrcuKGIE8ffMNvZJyW/5UVb5CmlA4sFitw50/0ThgRxHPg0NZQNjIdILMJ54l5sR1
PijvRY/RKGsjxYdOmsiLRbov3mYPmovxSvJG8Qjc8Ouu5zliyTC2wcp2rHVJUgef7/9eFS43siUD
Tyu4oVhwLuVB5SNrGkf50NIme9Lx+bAuehoM3zgnne7fbYBFT1r13OV2tA9GFxHdfLrUGps1uwmz
Y8q1tVcDsOEtH5Kj7ncZPCDeQTxT2U4rLYlgcyM1gN1tSleCTX01SkU+7GJKrlj7t19iuVZYqymV
8XNjdUgepl5dm83k7LWctHajsVXok5G44yEVd8IqypU9uiYdEI6sBPj/FrHGKiv8EDBSVYHCFuYV
dhLJL7G7GdQqXZsENV2MVpAONsXvrIiaezsCYxIWFalq5+IZdgHcGYdTbOpLenP5I563/ssLMVSn
GF8yXCQjZJ4UWDu4iV7v2tV9MOFyMog0L/2bphXlN83x11WbD7egSXfWzN8c5oZQyAg83gS3CmO9
c6vg0Ne2w+al8SNsimh5xHzNAu0pKPNaeJtwlU7Li0442d7Q5dFKJ3nsxmvRBBX10ER0QeW3Lm3P
PIftcGavo1e0rO1ROCo4M+J74MC3ROvU/LsVjf7VtBW5/xpbz5POvrXbc/hnbOzu1I1Jf7IqxUH6
IH52KE9PtSbMU9aRH6pn6r3X0n2gPPRIurtIc1kVDeK0vDSx/iEGp+S01DN5hI/HyJMacPkAGhmy
Cl0q8SG0HE6Sgg8T8m4YbI0w93HHHVoSCffInEjf230lyJmxvChu5XUC03Zd/kS8yzaibmIaNlar
5TBYXjSLwRx7k2Kt2f1H7ITVhRg1kt6a7rvbTulzxWW1ADfthOOlspNbWltbu0z8owyiX186SzBY
CuFLVCfoXbJNMmbTumkLlr2NLbeJXjLUqEEr1jmAlJGAiQ3JdP0Lu/vw1OlggNX8A6OB+T6XVl6H
CcAz2FSth5j5j+7E8U7WPid4Pr4breqsUws6LHH2wy40oCSh9xLHSPoCZxiNmV/bNLxT2b/5CpSk
wpn04/IlkicQPzVD5ZJJJI6W8cGv8hTPS+4JUChTlgmfP2RMtEdmBxOqhfOQypc+9Mf9EBrlzhaZ
8Q2jxrmFMbyN05z6w6s0pK2rOuHUTYLwNx73V4IZ7B9uzx65jYz45EZBs9yjp1aAVK9mPcl8rfIl
Gonly6QL7b1RMVUkyMAzo87+7tYk+mV2pF1xjPf3aeh/+i05ehm93jbWk/yprLNw63am4S1fOobx
HJmivFQqwi/Z0Qxr1MMvfQz8ANXmtGqTHD2hEYabbBbOzIESjHenq5iHO2Vl5jvS6lZ93DWeD+Lv
MaaZ+UAt8K7ALQaqzT9qJqDSPdrNVdRl4uubhylSgVjEQL78LIUjKnTZyka6ZPGZkaANNmcqxqSg
xJ5QMM1griBzmdrWGb0ZOrFCF/BhWYi/gM627lyu3vJVRATHCwNwdwSyZZskN5E/djOZJt2CPPp0
Wdsjp6AMbkq/Ow6TfoV8crIb3foVZ4CS2ui3ouX9w3JYWGdVQ5pJVh+lUYTPlRrvG3faZ6P8LZM6
ZvoyT+kibbA8l7KDc7HVdrrKubAc3MHE9ZNz2ICj42ZfrsyoEuJMUQO6ZF5kplMvzmOMRmc+rrtI
vldpVZKkG5p7RnryfTQHCGhlfR2C4EWMWXCxaMA92nXle2aN7Up2sr8VNX5VqCRo/EghB1lJVwHN
INukkhujVfXoPQjGWyqVhGiyocWHn7hnDXOS57pJ82GJ/lxluXztGgjJInTY7Oi1txQyC/aMyju/
ZT3vawMTrXRke1zOWowMdK0ibTddu87sjGHF/7wYLDW8UvsQXatwgTPS4/ndTZqavdZpN5xH1669
UUTK3ZpBa7A5tovWGGvxhpttGw259n1iPrUOLXs4qm1jvZgD+Doyoms+WnNqFNlqsM//4C59UWOr
edaT5glqNDJKYG/3qDL7fZlVBl61yHiqovFRs2HeNESxfT0B6fxUNEFXXaBlb5cYl8roL5NlGU9W
mJlPqDZD9Nn2ypdhdjC5Y9+h2lfuVB2+7tII/xum8+LSDbRCq0b6lacbzWc7OgGqslCFRK4xnFC0
cDz4wRtxTcnZaskshRVCMk5BcJW0Uu2cSdY8leG/j7TJqzoCjimiodgCfby1837eitJLCq3nnpUW
aEEnvYdZ2e5mXtoJmgDtpQkkLgV0vJYcyoBbmWe2seWfcg31DSWUcViWAzaijbUB+ms15aUEJT5t
8YCRfSVG9/elbST44r6utlZs22dVvdmDHj+UuveyTutfqL3VB3j6fRA4+mU5mKXtK96Qp9neQOCH
fwn26KyEIaLB3vuDc2f4OLDyibILOaPlG+8Xm9cCoInWuk98FLu1lcnk9DWpUBsHbs98+ozcR4dC
zmWkeMbhWe/rYUbdwTgKMvtsmrKCbTj5dz3Q8idjGFY5ujSmFkrkLTt5w8an6JftPStKHC3RQH5T
HB2Kjp131MWll5v9q0zK7m5M3OhKh1raygyPaaD5lCbjPiN4HWC9azwZerMV/TReEfO+550znJRx
wtjj5/Y91zHmC7/ZW4T3sU7in/cWgwcWSIflf7X8o1hCeCColBunGTskySPd76iZj9a9BTNdFDDe
lqiB6lqzVwcdHwbeItxf6ieyS6+lFudo/K0O6R3r8kGl3iqkoXhfTfs8fl+WMeaMoZ6PxRXFJ8eU
PYGizaT6ZuviO1gDFjIaJD8RAHDOiQy9ZOgXNxNi880ybSWzE6If028eM09zO2vrYyVqZpPfWFXs
gHM+cQvGkOWi8BjQ9uuhJ0gxpSpdJPNh34b7eIh/+I1RE3piQRIPDf9QMe/y/JTBi2hT6kQr+iQB
MH74ueKc8fU9tYg0j2NdDRes/0xqDJDLwv/IU7RGMdGCYIBQOrZleVu0j4paW6tBMwu0jRTDOMjk
VUX6zG2UBUfKHowQVnenO/oTJuxRfEScO10vP6dE025BmP6sFQYzNo7xn2Yu2a9xN7J7/waNw/By
H/RzDlWfy5/nQ4O+vQsjRrxM7lwiwUOpXJhq+xaDl4+i6/trjprMy/rgmAnJzFz87C0ptnGizVgl
Jnsh+53WYvcnwzMToq0v/X7vuiHjH9IsoceMu65HI54HpLE4RfiOGBKY+w2+WO656CsnQ41xGiT1
lgn+k2vwq2QGT9TgqmzqjU4EO3kuykCOUCmI6ZmijevisTG5KfzBlc+9HELqP6wChP3luykro03k
t/y3oYEDNMHsEDGRItvUk6o+bWEB0aRFH+R2iR2q83ttkfWjJ7a1kj07D13FtVqE+ndKUoQzEwd6
WJ/8XiKEdx7Ooc1gS7at8s4+A52Do+8jvJCHAHyPQp+KFB1MoUrrbrkKaD+2ZWC4eWupKcehZ4dr
tEdfz4sNKOhjk9bMFPP0l1ZSX03Ja60yHDYYAG8Q3oysrz7DoUL+qoOWHcX8oaz8TVI2CauQbtOB
lq/Ucnxi3OTpU/vKqvW9HvMf0ehlSqxsUiNv8FlqjA/7z8b/nbvj3Y+6z8AYsrnJqGgmQTRrWnYM
mhuhoQWgJaVgAuzmh3aafQa+4m5poH+HyrCx+B1WMtzXyN+Yk+RX8m1XafreDqO/bSMGJEEUg14e
EwjPAS7jSZF/EsUsT65v62uG9oy0Z8p3rY4nS3lMsY0plARWD2R0wjnrVKtayVgkuinh7eCeAaF1
D0e3u4sd0gmiGyq8sWbJMsos4qrP/FMj3GLHroLgpCqChGwqZytLSEFhSxAwBnIM6wQXjeUL2JxV
6TLn7V2QMlMEwr0bpmwH9ZXBBsFuECZXbc8pow66u8OMrBmJfkCXNDqZuzaM8N5HJsmY6mdhOp+5
UoODMaiVSGSFeUsdNk29vY5Y/9tqna188rwPxggqV7FY/zZ8B4+6iZu1UisfsZpt0MXRnfv2R2Fl
cwZtBmW+okHsKLiGRv5yG0tscF2Rh4ueAX8a86qwidt1bKIBt4NkF0TqLNJ07KM17ifhnurWRVUy
2ckhsMfXNM3b/WhRxRZcDWgp4EWop1z3XaRu0S7IhrMyadouTeVvn9wLmTJvxEPhBbpguKlMeAh8
Ezc4l7ElzOGSHwKQ58Dl8nDLxwYslui7J19AdQln1XiGn6/HrmaHAWxxJXLXaszqOFBQzzD9esbR
kp5dUqBapasondjM6JiMgG8l4CdzMmMpZdaQO9Egp56VlJdEH9ayBTZB5ZeQ4CU4OpFWaJXyLMvy
DN7+EFXNsQk4nspKAFeZ0kfLD4zalZNBr+pgBd9rr5jdjdDS7mhkB/QoDNGxrcb46JuWqDYhyq3z
q9CCjNncyBmkZtVmqnjHBsuUWxLj15MqfgknbLa4p4BpMs7kpDIYMVo9UHMriTcKvPTEt5+pAKtV
qJafxMeiyxwQs+hW/aR133yV3PIwQXDSKukV0eAPRx1mK0301GVajK7f59epsEnR0qcJnaELZXgO
vtMqSXpO9gvcx7Q1nQfgwGRlTmG27waxHjtuVhYlTVedulJ4qWV7Mg+rQzaSmy0yOvLeJJLTiMWK
ifGzguMLYWT8TTZIIvvAJLPBqqJtzYpj09X2G8p4+yb4nU8IWIZOJGd+4/nOKuM/5dinG9uKUDpX
45aqzD24DlbZuOqrDaoSLKTxzoxVzu8RBarR2WcrMZ7B9TGq0phSoJxYs9HvPFc0BMJ1kbFGvmFg
If/J0OcypUWxtUNI1XpAAJZKicHFUO4VuEUr2NB4lUMAbpLHdXIfYcjATh2OMlJrMlkSQMdteuPM
UncmvyBdnzTgjsMvHdMFPVtDoMOo/05ZSq/jBGUmUe0XXSDsYygN/zvU2m0wp/Ja/mht2uqnb5fF
3PswxeuwoRbsXVemI6uVJklKG0jSXdOaEm8U5xky3WGnpky5CrZB6wyj5qq0FeyZpGRAcu97ouXt
wKvMutv4/hDtfBhSzPqYxgb5ZKztsr2mLQ+Bv4SPF1to2hPbA0vJeq4Smnowrto2rZh8BvG+dnJ7
DfSNfXSykVHRr/0M8RIKGmfOhrUumNyq4I9CLtrFl5TtAQcS/Gy93hol+3DCdrZEuW3MyrVWQfyu
RtzGta7tuAG7lUSn9hzV7XfseTfbsN6FCL4hoy5vrpMBmeCDQ728BkyjH6zxjlrpu8rid8Uu8Keh
ELTSBJSvpkgOYWCJe9x/9BxW67qoia5JgxVZj6sQj+KmjPrPfNARHxn/RdR5LbetZFH0i1CF1Aiv
BMFM5WDpBSXJNnJqAI3w9bNAz9S8uBzvlUii+4S91564Y4d17WEsL2nMOCPz01B41VM5D2RH4Pxl
Yg2liSBqO0LmCgPZPDiye3Nd7DMWBI8pul8KoIdOwU7ZdhZz61ToixnBp8Rt9BXw6d+WosCgRo62
CSkkhpWy5cq5ZLlIio01oGgZYu2PIJV3l0TGHerEahdrEN0becCsREZv/Ma3fbZN0h5hjbfbhaEo
U7thoYUbK1nxFsF3ZGxHwLbx4fCIogczuKGRAJgtKxNqDoyekwAcosiQyVkjYBoWm8hKyqBtud/m
jklIPPXHEiBG0GfZN5Is1L5aepki/ws5D6o9Z+QV8uWpzbtLqThQuwKs1PIlUoo4z3ElzfqP58p3
PvnPbPeL0EBTgrA0wY0y6vaDLPqtmVKnldjzUAjiJp37z5EKixRnM2cuyTWKLMpSY4S+MX1wPKWC
qGlaAopK8iT82drANeetjErjDoU8kqD2pVlihkJEJ06WgFk8nom4KV6qqqt3lKmIxb0vJE5h0hGD
o/e/kz7hU00Xo8mSk9h/xhbrBkjstNPUOPYmryCjOwVMQhJtSH1I2LcOgxMkXUHYfVdmxMtQ7guv
YZ5fL9usnPKLBseTZpEltiSZuICb7M3ubyXrD32cVBg1bIjlMIamjmZy9AbzMDJZxHnYX7B4RzND
vsh33vuBi9wm7GLr+cA6sxENU6u9C/Vm2nW39S39EdG6sbF57NFU7xqXoiCpqSFwO74BVHBwQRIq
plr8nrBJ6FMTNe6mPPllcOGmWQ2lnlrLxiJN9R6acFobVfSbQuis6jGmNZHGJ5LUqE2pF82dNh/T
zkBaVxdYyyPORWo/SI/4JcyaK7P3kJ/O3iFlZbo+CDa3eZmSA2F1/qMdr07fwtyzJf5cZ0JFNJJ8
4m0i/KOTMmOmxgsLV5FhuR+pxXWIh8yIczZcY3uVZUwYdkGE3lRkP4WOBrM2NAN/orcbx5V0J3IT
RnryaFtTfBnMO1YS6W6pGPn1kcUgv+xOdExwpEeF67txv6KqEwwzOEwFrPatpvPFVvJRmvFbUTnt
0dR+kibUiB1SYMz0ruJmnfotnolDr9R708pszxic0quYeWgwVSM5aGCpyOfZN0mSwLWTSq5v2ydg
iXBwPiyec3LGtaIu/O5MDazZJLuOFbd6FtPW807NQamTGuRGzRZk5ctcKX1vuMYBW4S2Q2LsbiY+
DiggDnKZpj3SBZ4Aae1YtuVHp9+LJf3dgxs+tIa7t1tlbBMT4iBqSCqcXHcObd8fcZyS+phxFNSL
A+rFCOvUp0LKzqo6ZZEb8dhDGeIOvuuQszO9EDu/Jzl1quZ629vmmU0Cg08I7qVgECX1IQDcVRwm
rD7EB/7WE/8J4ui8K2oTG6wcj1bU/gIkwCDMwiqwckICf95bCwZwNyOYXnPFFqb0JmMYkaOzQqIv
++decJhalSWC0uo/C7/SniZ2aCncDMf9JgjC/9BdREx9WkIKFT29C3EZUSnF3i5iNzCFhHvggNAh
aaEE7LeJo4gsqzXxbEwNcxtha95M1UQ6RaXne2DLTp9FJ+Lp/KDSkGsJpuI9mTGOs4RW5EALXWPQ
PT1KQnCaLAcqJsxIlGyyLUbeYgtGVljB+t05Q0QGrdedIPLC14UxHgCteahdZCbt6JxS3wacP9ak
2mBDU9N7nNj5xicSJCw5WRNwI2HZTF8+gMlNm/lyn/p/KLSSfTm5D4z8Nz1pfdu0nkdi2UtYGZ7x
0HEo7z026UyDtbAR6sTLfYWNOIJ4jR69CQViIfUtpBWxTfpwQX2y8aIxgT61IBBqt/hOwAYM1m8Q
ltlh9tC+s/Iig56mZOaDEEYJhTqUpo2IJXFsJnbfRQqHqsNTvCvHPNffZJHCEkWNkFW5FfQO/AHV
oHPcFB0iFESAgGkNCG82WvMR9++2z+WnlWBwYiF6b2PY2iMubdEIo95gfG96PI8oaEEnv1cYPXc0
KihsMgZ+GPHDDpWxNvfpwY6GQPU0qoNXsjHkJ/j+pi8Sr3qDCY5EyFqULDjqox1B9wI6e8c7uBwU
mSBJ6b8KKr+jJGhodKNvtxuODSyekI2xIPGBHhLNJiufoka4WWgCNRS/hNpXnXu2gugyfivLsrdM
wOOdOezNsTL3kqRMiDNxQJIGzT7mGXz8M6Pfa9fF57YknUbX7OqhnS+ths+sswGe6n0ec6QBIIj1
yrr0XVWFlmz+1H31WGMG4nxgeeJWH2j7sn2TLh8wsx1eM2fjZM4qZuZtMzvujDjmIyufNGEu25R2
jquQM9DWZ0afyR4YE/2+a9khXsKd5dqHAXnwtVdTslsRXEFaGmfC0zjSz+gPvYMzaDN2FW/ZSiMp
gm6SzLG/ctNoOP8ZzXJA9ExNnLt06cegJ73iHC9ql+kjjG/PvyTp/GYtYg6l9mhoySdRro9upUh3
LZN8F3WZDJyF1yi1SgOfgYnUmkPN9NB8tfZPborxsdGcV+R91hmU5LMuf6U2hmsXwRULTyQeUrFC
16KdRx22bdOEK3bwN4i01MbWyf9FnCk4EmwW9vPdNGjlnah0JqJze4Jp7QaIdJLQty1mZNm7ROwb
Uvkm+2Kia2uRheykTSGIGfsAhO2umJIRUy7drxubgA9ueIFU7A2Tt3IoWINCwNZKvXtAE4fgq6zr
jTDzU5QoN/TLDjhuN30SOfHs85UTaYXSSSGFloSvb5JfRVrOYXyog47gavYC/YsOXeAOX/GBbWWK
vC95TQlYwubbW7vK0AGvoBltycAeGmvXwuiZm3YK0F091Uyjw3b8XpDEhkmJnbSsqnPXDodxGJZ7
M+OJ9gW1sC2fWP/gfoM6LhAdbxRkbz5S42sqGyd0tYk8ZQNPHbiZrW6UXCyutda1qB7wsG6ZmqMV
L61z0X9lDcEfBozyKpK7JZqOHYr+AGl6GzILuCOCztg2Ij45A2HERDhudUD6p5TgrYKadgOk+KMZ
ujdbFru5MHk6SpjsXifv3bjWKA/IW3O0Zt+lw69IJcah1vJvFrnxiRkz2eoxMks12sjmTC1cxJA+
D65zQmYLY8wHdr+4oB8+CA/sT4OtfkSR/RkKiyfGH2gYJiLNCnzraffiV7UICwTPoV/of4rRfGLM
W23p5iZ6KReNd/btIJ/elW3cB/vCZp60IP7f9sDH5Br81I5MMhY7Uycx5K91xkSoLup2a+TM+TNJ
CFG6DDwCyKr0tNg3Ttqf3XY+zAbxSxRO4tBX/kOWjMGwjq0cV007MxYCb0cvAswgjBIylAv26O4T
YeVbk5rQtoflSgT6wfKEtRl8ZuGRYtREA8q6Rx+yrWzceh9NM2EyGYOethn2Ui310ezNX8jqBuY/
IGsN6weWt3aw0ufZJZ/NzaY35H2/G+KK2HWgWbKZk6Q9hnPHfAKUdG1cBP/EmkEm7xfkn7M/380S
286d1fHGDihZgqTgPRKpyZTawkhujd/TQrIvm7VNPuJG6DXKvwpRLXYzCE3Y6jdOMR96lrsbafSP
EfIIymdvKzLA3QyFG/wAZ92tvkxZXNymsBHxGtdBib8decKoHvJ7Z2h9hpqbKmEaV0VFtAFPw7iO
TRx0hs+pJH4UFSI9pZL0t0nH4Mul6UjytmIaFJG6Nff7eGGjKdLqQnztdVQvTZViISXy/aAi9mui
hOjLlfDhSODjokTwYQyg9jWeT1gCeBXDxsvIqS8RkA1S+zNb5ptKNHNH/43LC4ei17DgNbAjkMvQ
BshrrvSQEUJiPiN8rD+TSB7igie/RGleH4k/6bYtHGxiDdfB7Ia9ELMhry8uujF/DXqjnwav+mIY
A6q5ZVpcGTP4juoOSd0r9FfrUMvs07Rq2DDD9K1EVQbMf3kKuuFtqDTn4mV7i8cwgx8TVtPgMT2G
+931JrqT5J1JowmoETRKlMI6kIzn9wDv/iZz+7Cwhm2NKT9HOmqEIXfhcRfEWuiteoePf9AbOwpG
TVUhiTI8LvjvOCSf0Flp5DrFX6M+2gezinEocr8GFQgNtns6A+2K0KoCmLhQ0a7LLbaYc/GZQtkw
oUKomc5FWVh+IgCCmctnsa2Mh2yoirBrqyEEN3uFGXw/aPWPjSifPo4q0hNoBMv59xjpGAtLrtCZ
ldZ74vbZ/Zp7mBxiU5r7SGBrbaZsDHIssdtBqJ0knMCSSh1LC+0YBsvnwi1JNButd8idM8iSceLa
CYacLpdGhyHJML5LrfvQiirfWCQMrCHAgRiL8jmGTJ8rY7pWxqmBMDwuAiOIMtHyOdbvbgGDht/0
0YtQDUkr3U7SBxlhmflWABOA7Ed1itjC2RrQw0NZEeQ96Om7stLznBfqIMyUgi/TDM64ddqdq/TB
S0mxIMNj07MdP0dS3PUuSWi8Vop+XubMfNqVPSBjml9jCJY6+iLIRwXAqLDHRVpKWLjzNNaZtitt
ogtVg4kmM5Yns04fZKlv+cBnj7k3Pvcuc7hhfpvV0DzjO93V8/CBk6G+oCl9c3BQkXJynaroWsrp
Oa7RFjlt9Mx6g8bP/Eon5u+5oN5WXy1k5HCOjOoy/FKGTjOPi7RIUrqBPtbDzpunjZt2+aVWLVpO
lWfkgeRcr3S7nNfznzYytjo52ZcBdbaY5KfhkzXAyC4juRmQmyJOoJJpdx4zXil/gcaSS7YGqV4V
F6OI8n8/8BJvelY+YTxHy34o45/ay9aaL/lt4UHf22nSIXXyCbX0XKQO1MhVyw5Sru0cq8xRyMPS
dLzzOSR2i54fKSBQ2G9pod2TRG0xxdy4kf7gmHoVVLX5mQ1/JoYApFbqxrUbZi5TNxEbxMbfk6X+
piUNjzUjOq1+zzH5jAZBLsAvnF+ZT8OdG+1mtGgfVGF9VonlwaeLjkbLmklUMVNF5rDNTBWYZ/ta
64w9PkWTpwluHpKNMB3t5GAitsCxlIXIWofAW5wXqUxU0B7tOFnJW9Ko+BpUtrOGqWMOPOqHpqCU
WjDh6qgCNsvICJGHdLS559DTgPGGbOHRFyPK9g45ciFA5XbYSetPz7YBpun3RGu5WfQupIAv7gdm
pKwrFDX+Eh9VozPqQgxEy2UlAZMqpvQTF4a0BCB8gQi9erOs+M0mBPiSte/wQbE/mQo/vSpfI23h
wtcsur3BRG/vGTT3zXByyWrtk6g4lXX1RWf35i1uekQyC/RAdU+d77V7ySA71Q07sCaP+aTNYEh9
zbbCNsGJLorpdZzRKJl/EtH/5jU3tm7GODxL4/azQctsTlFEs9WRN910ezJoxGNhV1stWXbpAElj
afaslKB2dl4c8oV+CpflhSX8d5/jSqZru41Ey9T+ZhManL454dwZOAfWlYLTySPTtw+vYcgsTPri
oZ1DNfHB02nCdKaBiRjsnetQI3FUFlC+8ta+WoKywC6wW0Ju73f0uJ/R3MOJ6z/TKp6IxWaKtwig
Y9FEf015B1gvzrw1XI6bBggQWJIQvmm97UTN1aEilomafcmzkZe2NdNt2iVbwhEYVRHLuPET+3nx
yVD0jOl98JI0jPP6xDyNBMYSEUermJ67zq6LZucqWW6dGfVsFWKtEL44SjmyDfSxuULiYjs2bJcE
NbVboCBru0UGyuCsEUnxmiomJ+CSTogtNo5OxLU+VSCCBIasKDksNPGBTr1rTgPdagajwVdkoOYL
bDZsGUdN8qnvai4kLWVI4FsOgzAWuYE71neGxaiAmoh4PzO55vh8Qkt9m4RirQq6EseTkW/jmiG8
08x0Qkby1Drmns1utFMtzoWekjHVS4OuvtvbdSmC3MzZ/Iv3JhmB6aHztiyEzVgmj+w98E2QH7L1
nedK2nUgvOII12pD6gZkv5bkTvFnQBPvjx8R3YWvu+XRKJ1nM6l9pBgGQ1WKjy7Cns2yoPluafHn
9FevyzFsvVmyxeWDGHOc6IriVHnIObRxDsBchmVicwFASdhEBvr+CEt9JJjPux516VAzWR8XA6jE
SNQnKot+hYTwv+M0YJNGbiZ7uQCsEWOBPuG/SNgtyh/rkckISjsnpnEe3kvkk7WI8idZF4dR9EOo
yYjKp/GOEwMAGnmfUg0YFkdavh+KT5JjyOuNzI9YWOXJX2eD6xjFkTPOjrGtEXd5FhtS7FeNqTPQ
q68QfLBErHEknptvaHbbrQsHbMvrfvQq0nrtRqVBspQX1QkzYBO+GSTk0J5WKqhLJm3MAZMpLwIP
rks41/yXXJfXAAMJ6S6GeNLw+vqSO9ab7ipnTTbXGZT3KFvSbMFJ2k8/ZVRMB78cmsCu2eZ39jvC
CzSb7pBfGd5A2rBqHrKyrYOexVzZMycfHVltfVH9ZDjQ9dbToRjM4KXQtA4pb763bo1QCFRXdOTb
1ppb/nZeMbXDy08jTRBRKR4HP30fV32y7T0uplZjgiMiwnn0Yzt6dAqLTXaxXJ3cu3STFtS6qM+O
WFO3q/Zv4RNYgjuZB8pdynMJ0aaMycBEiPAVAzrdt8CVNj62YFyRjJ5VupxFHD3pJmg+A2DZNLek
6YxuyjQoWlGJBgVEE0E+9SkidPfEXrMmuszaLH4+HEdoLiJhhiZjDzHzUtkbt/ye4AWEEbR3GiG9
g66bbkoSEp4LLCclUvf9TA0sqJPhTRCLWcKr6ZXpXYaI7DaqFfQW8gUBDuGosbMlWNzHnazcQw0i
jM+Nd5qHbgW1zBs/qx+bNiGPsKLUjnvz0zGxkGdP3qBpO0ocseOU20gFAXew9O00NctulcB5s/fK
fVwfsUlBYCBhqYHscF44EayeItiIxXRM03yv5vkPrVyxWRw+tXQnmtZNF7+az9h4nbBVc2hLehCl
RBeW3ME9rqjTrIw7v2vaXa6qF6t1rpblLXdyBDkV+2MeMIM8llkCEl0jUonCBNwQc4+4t56GpIWU
0Yh8hzKgD4R7bu01yAKtgEO08QnvIo/ClEehN04HW43fOmE6GwTeNRom556RI/UmM4NtORnbkH32
cllYtC15ae0og9FOQFTpncw6LK9FpX+OOIKeo9UiMuXfiV+U94DP7mT+QwzuA6MKdWkcRkhA7jFJ
TQUWG4Y6iG9ONeDsXStcm5l58isDe8PG8GMEiYnEtsMGjsU2RI75l4WaYOCR3NtiivZOb8XQaoxX
LfOveVZeDStqUHDq2hZdM4mrzTXNUnK8S2alhW68KYL1vBnUStWrP0PalTukIRqXBN9U9wF3BkWK
hZ5ayc8qZ9PTcUYvDh/htKBJ98E3xzxLh3ZVNTqLhWCBYTUh2aHZzi+dp5M31FOX5BV9QNQUwRpW
YpYCNY4ila7GwBXHooY1uLxEcQKcF6Qi/Nmk18HdNkwkPSw7dsx4BsXebsQIzw2U0j7HOAiKP3bl
uwFKrk+trnsySY2dAGNFQxy/4JxFWV4UNjc+bnFdhbi8JJD8UThiFyNP9RIWDYbbkfaeYhiIvBOL
t12xivdnFh2k7jwatYY/ULcQjsS+e7LqJwkixu3JEEKEhvbi08+VtvGW1sa7SLyaQpmuW8aqBM4u
GRWV51g7a/pb5Mx/zeFZJ4bKbvk4Ty3J8bluxY+5ozN/uC+0bN4zirvoCF82hq812xRB7K7snhqv
mpn+kaJmRM4JK3O0wzSxiQajOtSG2OFJcQ72EocsaOytVeoMAKw5FOvd7Qylung63f7kaGGdged2
4fOjJxyhycyE8Yam5pL3N7mbmqaXzRkSD/UN43A1yPZ16M/4Wig497jgRkLW7Dk9pUUPpoYNsqeW
YueSwUvaTyv0N4MxI2TLGIkP1aDCO3bByfbmO1RGHCE738fPLw3mzVLVj1OvrqM0kbNTPjQMoZAA
J9cySvxtTNcOv4ExxnTfVwBTtdVEwkC/3diTqx00ZXwqko/S55Hhe8w/ZvLNTL8uDWCzNCsdVVYx
aeouZuZ4mvTmyYrLvcJJyoEn/fNU9w+G0dOeWiTIEvb1QTndoj65tDmeDafI4SOAKL62SFs3clZ3
WjOIU2zbOLOd/trgfdu52YOpPZC7B+1RZ85mdd7BonbaLI1GfFXs6VjcgAGLqSECfPb83Y1zUevE
1JkyiR8w+YoNkgxUfj4EClA8KGGpmhJUcUiT4OtMfOCsiUQYmYAiq0Xc399wXFWuuLsKdp9M8PwW
zz4UZOfsapbGIEajAULca7Wuc/BIi9pUwlV7midUli5SzpJlP0OXl5su1CBKDxqOZu/Bn6NLSfxz
gpI+iFGIs8BnpHf7a1SH+RkVsLe5+bvX2dXKWyY7i4/h0uGoS5E+o1V7RZ4EgBa8a4d5iqEgDHle
RSqzNAsxVWWcz378UktvrVzU9wRiyNa8vU6d+8i91T2iwSZ9z0y4L0tDBrcXwhIjI9cFKSDSVziR
CNZzZM3OMF3z1AsXBFJHieL1lQwzzqKGpCAyD1mrY7OME+gGCVLeVwAq9AOL/qRU9eQPIM1MTQW3
/7MhalwWslOXqM48bo4cW6ZKqhflf6FmpvCc6m5/ow5QN6dbgCciJChdGvh/qJpZz7S+9S7rWKJ1
NLFcZ6Sc3N4xJ62nE0T+BzGN8+UmSYVVYgc3lNyIBIIQDyve4XUsgSX1DL7R+d4Dk7DvsbPLbQSV
BavQnKJ0NNBTErdqBmYrfv7h10q7t18cSuZ1lEulQzWPsxhzGcPSAbSK7+IVa5GUgapdXTS3H6qF
IU/SW3tjkA8Lu5Tnyd93E0vnkUTHA9Tto04IyVPNEjggqIIdpoYt2Knc6+3fDwUSAd9y38SEZzFG
h2Rpxd6lxiFzUxA+jfvInWEajfUEqx1g0e27VeTbwTQhCnQ0J8yHs8peMXNCCktyRKY3qpuuMGKC
4sCPy0VNTVqIbcb460A99aeqqSFgenCV1Wrexxq5FqQ8ZpdRFS9j14yYWP0Ohx1GnNzF5MfDY3GB
dZjmZPvCGflhd7p+FKRgbpCB+C9ddZSrzW4Ann3LRimJdgnzIY4okECxM6QhJbZ0Z8TT+dXQu2lL
zv18tmsXPO08RUHacz6O6OE0VYvfU2HhdGO+O4CymktupQKj8NYwqj8rAeTcrBY8DDhwI5Y5QyOa
TFfA4vuka9I7VIqoTxN4/M5S5E+j7e3mzIBztLjPxs1E2ZXtfcWvOokqt44qiD7mEri6kN9DxIwY
tULyWBkk7joRb13msG6Z0n75NWVUfOX4UCWqeZ2hU/EiTfE1r34xFh6v40rNL8wqQgY7PEyj+6Fb
Nh3MMDVlMPxjiHRGSRL2PD9kLWW2JNc3gNl5xu7ePUqbYvFGTzISZ0CqV6OsLcp4Z1cx6OQ5cc7l
8lvj98MZtyQGXT5dSDieXUgA2yTx6zezrreEftYPppnXcOVLLqReuZBlstXijk8VjR1rbLvxDpoW
I5ldN93m6oxR4zg/wOJnnYGv/oaHSRVyKifJrkaRKSMob0QWbt/0jFxNXkw2C0EKfmwre/2LaVN5
mhNrInyleb0B1t05BflYWPadjNqFu8t90ETFOWAZxXnuZBBVDG/mOUH+2GU2xrDRYGSqdKbhH3KY
6B+zAS4NTLsRZeImBTu2KwpAzPjgTrdc8Nr3i51tAISO7USSGuxnJ+IOi03PAfxgsS9ePdC3FxVp
Qtg02cI36CL5xNdwsyXKBMaBxbw5qHkAD948qgNK3JI2eVUK2uV86ZhVJau/Io7OwrDc+3E164Im
T3aRhdt5dDUz1AvSF29vSZQQGx+Tmr7h7+ENYXF7p2mJv6tWPCZWEGNymmuFU3w3yIhN8jyealsY
mxurl8LO31TjWD1pmXR3VYcu7///Otb1b3AH7r0cWHvQPBeHwkq+kJofc2zv6UQwus0UMpxqAxw8
MPA7fmOX++35hqtu17iJKmVgU1bHVBdvddLvbnguaaOwvxHpprJEGdEv67mRPE+VKTc+FJzbgYih
EvRFVewIk0Y60ND+EEtBk1x7zKwweI5T/A+lVpdhWyr9crts69T+EUOiIHlk46Vffxh0PFDQuI1D
1t2zGrlwSa/n+/9+KL0P16z1+2asn0ZmCdRL/JHtRD/NCFLo9qvFyiqK93HYDQc6gvmXFXkSt3WP
HKHhQyBm23rSqi5se6k+q54aFzGhdY3rMr2gYeAPFAMNgWiNuuetN5AgeNP8S5hnRyX+sXKHKFji
MvtVDC6rWkejs5COwVBijWgp1I+KPOsjdduL0n9NbZT+gWiDjsNgRP2PGtTVAp5a9CfWE8wWDg4A
0m3eNA2GOFKUD2a8ym1x1bRTTOAkKgAbqeGNIdMjENgYTNYtpx1WvKP5KmbjLS9L6yrTt9tBG0V+
AUmt++XKTA84U/z7qYn4Iqr4AZqieDLBWIy5HYID5tIf2+qKqOwRJr22ta2Yb26ld2pG9DliATnh
eIwO5Pgt4Q2doOKRIG9Mblk2N8dZc5PXavafZiDsd3NrpK9DajBlczOA7usfWqsfTnCj91NLqb5w
cPdCy84eavNrPeUNszdc/UsHvFlT4EabyEBR6xKb0hdy2o/ZmD92DYdxZzPRJRU2OmazePrHRstG
CABxvOJVij0SEWjcESOCtFX3awwsmbzoDdbcjaXSz/8u/NZTPsp2llUY/bSeL2WydFzRxu7fm4Nf
qqYp5r0OciATReXi2gYN2VXDa8bQEZXbpJ2nBMcK2t/uEtuwJNP8ejtPtLiaoNG5No4VEIQaVcim
5EE53ADty+wvR+YUNA4DK0Y3b9NvcAaPLifWpcU0uNF76R11PW/DcXSho2A7D+NaTte2+HurcIih
BQAdw30yx97d5YWRn//d73Xuzg+117wpW/jMbzmNEhtjIIKPNrQy46khfefOMzP7KWP3ujgNUSS6
PVOWxibDmuHo+JJtTW9FeBlml9njHB35UMpg8KMiIAMWZaqrTjqKqvs+qtmLrzYgdkne478vAVGh
ht5HNQfLjZv3GXHgKrYD69I1zUnL1kwVVK4nJ7HfIi0q9kbK3hFtAEw8uEINSvuD38nswBXL4AmY
Ea/l+o+IWnkgOWYNWagfHQ0jWplHCEs4/vERo6WS5Y8NjaDvhvollvoVCaDDDMjhVxTwgYYz/qUa
6a20zMbm1nSXzKnae1xv9Aw8Dpwl8y883nDY1u/JzVg0K41mDbv7jmmBcWlqh7RhXV5u3JhBNP9F
+vxDkllmpm/sMS6DYkTFzIaf9Y1omew1RNMk9k/HSoDHKrxBfnM2QlZv2Y8qJrCcfe0Rmc9dViRN
cMPIGCqzH2KVoHpF6YfW/S9AEZ4OfjKKZI9rGkyFFPe3L8VgyN7sFb41jtVIC5MBYy7jJNRnnT5/
DAm727Lr7nHhiGd/fIV0sF+KLPmKi1oFuW0wn0wdf5fr7FPg1+xvmNRBpeVuyK2HeiB0z11jBwz8
kS0GbGCo2WqX/2/Lgn1GYQAl09t1J/d4AxjfTn2RUCu3sUsUZ0VyMmT53e3cBxcI4LGjnLz1bY0y
zQCxBMLxtVNDTBWHXZHW+zU4AvND+lcH6Vej/99NJSUtGj/rgAsZZfsK3lfRaB+zUeGHch3kh20/
hYo07626cQeMrDiOa2YvmrM07Gw/oy+hRHZWr/Ga/y3MdvrudEQtVW4GhCYRhVNFUE7+/VTDGcL8
RW4NUpvfLI9QGD9LxQGFg3hTXsLe1aw+q87NLxUIK06jod4MlWNtjRWBKTAsnaO0/ZlsvE832uQs
0bHocw//t/bc57nr/a2Uf8llxJJqFvzQmKwJQdQGjB5HljgKLS1Gv51X2tmR/PYXAXHoXnL2tJU3
XpGj8lcVc5d61P1/KVS8PpToiEFSTOuZS7rsTIWIXItKZ4xQEt1agoZY5CORI9rSIzEdJ+Opimwm
qXn73bSzxhoeLocAp7mRXDm3s/J2anJ6NtVgshI+g1GrAxpB0t9GKFNezeDg9lUVRnJG1Btv+wZQ
tnBhJY2a5cO6Mg+6Ef9VjI13xVyyXL0l+4wXhCjlwUfOs59955I2ffpS9hcq+uZXb5fUP9JJXwCC
uP/OHZsPwPov+9XqkS5xt/Nq3w54bN2d9Lrq1GgVj5NjPdvgUNqeXCw3kT+4Mi+Gzq48xch9P0be
X0xnJoM45y8BsstD56j3JbWHHRRGRgORHb3UxHyqxNkvCFkClNHDfd1rhwmMHgBwNqHsjnB6Finc
65iGrEwipNoDKLm1gNd64khuh0qse9wWot/y6C53sbmwSOQkG10+3SqZ91VLUTU7mJ5FwsS3qpyj
QiBzsf3pMybw7uyKxTtzRuYQYNh5FZyxzw3nWVQu40tn0qR6hf3GsZX9Tovh0S5LD21IfGKzNm8b
pvqHuTHkncfHdpNLVmdTPbjb222/LrkZs82X29c898+VNzUPhmyZTRvUBbeUEwv2/XHp9ePtMhOr
fVraOo8xqWUmMS1rBsntd+c2/iAtRoF39EdeENcjulo+1cZo8i57/kkU46NdmId2jbVqG/OxGzVM
AI46pSZecG+5gCwZ1mTu8mWO5gVQBBVUQfsnVrgIhCOLzaICAAJx8cmAznrigUEXtQzU6Ba5K0JX
8vH/f5AXkTiQqMZYsk0eonWkMBfRX+RiYofh+ofxqrWTYy0Kck1gUgqcuoFbet6JlvJLIbdhNQ6v
XbNyoqqaCLXfWlUklXdyUrALo+E+WlX2jB+uhzcTe6tZjOOkc5JtNcAKoN6fGSArGVR6cfwPd2e2
3LaSZt1XqajrxmkgMUd09QVnShQ1W5JvEJKPhXme8fT/gny6LMEi+R/3XUdUuMoqmUkAiRy+3Htt
ryvJlKsj56K2kRflVphdVS5HsoJJo5p3WakucH8+oq0EMY1le66r+euAAGEboQ1k3nItdnLe4i0O
JbYlTn/JqtoOAdZI5kd3rRMPcJElDcscTjOwJEBKzxwPuVy3ktOu30g5EW8jq+3SK+LLH0hiXbNX
tRcSsgYIdtxAhwWlQTg/KJnG4B9oO97oVmBjDeqKU5WADKU8vzfCPqAIR0VEUoIzbgw0ihov69uP
eqe+16HTzPVYIZ/LZIdc2v7XvEnWURw91Bxx7qVS/xoa1AWzgHE/UW7RBrb3egMgLq1HoujbQELJ
eh9XVIXlVDfuwkC+8D24/lWiQwGP23j7Hyxhhdt2SDAN5dZybryOM6e9ob8MFsWaeYjkLsdFthZ5
weRzFTp727pXpHtTfCnUL6V2h0JlVghjZuK811RE1ax5BCn2jLekyMzPEmVDSLAKYqVaV8nGqhZ1
meNZ/9qX12V9PRZ6/0MWXmJSatJZWRCyreNyl6IzcsBRIWnul87VqXsMi5wVV4eP0Sc8BfF2/gpl
yB/8LcKaDcXur7I9CmYLMgDKHthmbs08lTJHS8hSrpZfyJrkHNTDPIg4/aqstFt0m0vcWcw8gbht
O/slEwbZ23CFhjST5qGrX5VZtROARKjh8y20YBPhFXXTBjSeqcczTi6/oVC6J5uQpzvmIVmJvlXN
YATtaOh1w/bGq6uZLTPlB05xy6YS9hGnxrijKzu9K3FcgCML8Y+QEI8CVcKqjdy5dUJc7R45RZBS
FYuTzVzlBGsgF0GLlaWrIGpHuSmpMiljFo+PFNFNUpzIUhXTaGIh66oiKxyOaoqhKNPY2qTIM7vq
gpyqdrpoKXft+/GP0LoKS5b7udZnHF7xh6lk/GGYf/317WduRfKlbCODKdDBX1C9PVPdHMiBlEQk
Oqgy1iNdV69//JGxuk1btj3//Md//vd//a1w8bs05j9v/+ZbmvWFT0HxLfv6598u/G+cyKWv1fS3
xob+/WskZP/V8Jjl/eEvywTean9dfy/6m+9lHf1ogDDt8Tf/f//Pf3x/+5S7Pvv+r39+S+uEwLSb
766fJh9Cwm0SO7gHP1JWf0kVv3qOnutffv+vUHFV+4PIEVB8GuOPIfig9ntZ/euf/OAPRSAe1gzF
JrDWANP7V6a4RaS4qsucyZNjK4iphvBbpnXl/eufxh8W8m2GKfNHLzGMv5MpPiEF20LRCOzRDY00
FE3RlUlQDLrhqK0rpd2lYYr8tZmXGWcHVED8qvzRKw7mzr6lqrwLCfqlrQmV2CzxzaW6aHd6zvsn
K7ew+JYlzvjYbrciv8iHZolNZsjEhYsVW1XCKxWr27vn8ln67adXLGzDtmRbgebH43gf7KRJfZAV
ndnvRntaKLKFjFKiHBCrjepnV7psyC8vU8y3WnBuwOgzcBZ3nU5dCs0W+/fgVlM1zp2KJVvxC4aR
zi0WnZRdBm10LlnZjZQhkQKNe/yLK+MX++X2qWM3YhC2tLdI83ehNQl2cqcq1X4n9HinYQshwndN
bMbaeSWH9IZI3K2j5nMUDyS7kmMZib0f6nNCLU6MUJMkpB/PUcctYSOkIWR1DB9690U49LASGRvD
LkeNFazMMFkK1m4VX6kqv9CBNnibT1z8JNCINilPGrw8KgOraamTSGcVuhL1D6vYlWNVmQM+ww3h
1IxLDg0DWY2WBV802ohCOzUgj9E7H+/7x6YnHSa34qR0mUd2SvOgubdewEqSXW9D41TUToUzjy/B
sdbG7vvu5talbAaNZhRj5t88bv1zGekpwirOjh1SXusLRzMWeUlYTCvhAsWsLakbatPz3tK3YRfs
A9JDI3bYbTws3Zbyg6TvfSVb43I5EbOtjoPD9LtSppGFrvBgmGk+fldL1rpaccpi53UJuP6S/T2y
G/xjtf0g6fbMZUOu5s6l4mr3NelACqe7QzVsugHXoR7ua71eFBa7FWeFKwVBCcexBa+Xr8+zqthq
Gnotk3wO0JWzKBbIZh/YuMJgbL55zWCfGp9+fcF01js/L2eSHK0HYSLavip2aiueO2IATR9wDiE6
YQyiPl6XeQw7hkIr0dmeQqTgSDEaEiyH0Qrv54m3bBIX/9bjmTCEzGum6cSofry5VKQoHNR8G9nu
z2KcLg1npUHSzepUxVuYXhicTx1/y359sbkB75qc3ICmEnUZ4XHkIDrZ4Njf1oW5l8gzqlvj1kM4
SrArxSw3Wx5vV3zakUzb0JjxLALJJzNDyioHEn9LRzKqLYvy54oFjJYpZ47v3JSWDqqh2YTEvcbR
urRRc/trj9zKZ/IoYCSEqJHCVU3pwClvCIOcaXX8euIbTqLMfjwNvpxgNjB1quAfn4YCSwUkXcog
oAByiKurIrf3LF1vKbz4bM2KPoKEmbMlQzTkJ3uZ+cxFSlUYPDy8pOPDQvY3b0zMOR7vwzCmfAjl
GU57TVEnuCk4YT3+pZVPBk1VZaIweaiKyf39+KWbmmCuQqjVzlXNfeSuZffCDGpWyf1eSAuAADiz
m4UJmPxEw58MmTRsWYpsqrqhGJPR2kIGbUU9Dfc6IMKB5NqouWoRyybRne8IHI+cJmKaAjouX6Ag
mTugDxXrXC+Gh1CRHxqfup1FttHx7zUNdRyfoqoaZFfKhqxZsjz5Xp1TJhHamWpXNv4mxZEQzisY
f4Y+xy+FVG9YcoixcHLzNvaLC71X7yXpsXSIwhglMbF/V4NHRJqaigaveHNiPFU+vW2GrbHeG9VB
09fAI3EJ85lc7fQaoHBYrF1bBVRqrL1BX8CLmrlKvdC1apE59jKMTI5dMipAy8Yytl3ak1ue4x8X
J57m29w6GeZVFYchXUlG3m1OulFfBJAGGYd3SRbceOa9XhJgwUDkJ/GGaXiVO/aetM+zNl/oIZ51
dzjTpFcrydcRPi3Ci2ZO8BCNHkfV3OK1uCM47qZoyqvGUO6TTDyppnNeA97Oyscga2ZYdpaPdosT
A/HxoOo7a8guTvSET6ZZFSa7rPFAFYMX+uOrQciRyzm5KHedAY6EkS0Ml5z5rVLJPA8HDv4779wN
vqNeXEOsuymDFNPwA4r++1xaDD7KJ025Z2N8b5lfvS5aIymYKdqJGemTKYDFnsxGQMWQSWjcxy+Z
DKIjpMxAvuCi/qdyVOKlKMVe8+pZVbyo5qnU01MNTu4KGS1hbMU0aIpvQmQUGS5dnAaOdZ/4fyZx
dOL6Ph2g3l/gZFRtJR8ZqkR77QiQci5x7AcaZZnuUnaA/m8ANsvGt+OP/kCj8PwMVpKy/MuqpXGA
gkpUOdPeAF1y0VR32IfmndDmg8UikmNuyUZKVmTr/2XLk/nVGEpfNlqJ58kCVo6+yejDkwiyDoaj
ktp17BK5AqYkPdnyZ91dg4D3P9c8zvzvVpUEWNZ+Izm8whA9awU9MOr5EliHDSEXchP7MTjbOj8U
DhpQdEbHL/2TlQU9+d/tm5OerFiD2iNwBabiI14Ql6l7S4qczKwN2MlAEiCfGLTeJuTpoPW+xUlX
hi/TpIrBUzb8fMO4iZ/GWVKhx/NQnAm/WkXY+MjJoRAZIzXVFyaiuuMXfaqnTcdzubQKSYRcdUiy
lKvVixa5fDvg2Wi0tZTjM62qVQ5wKY2iE1PdpzdcaJrM6CbLwhqnmncPXPdtCSafVu4q1CcazspK
J6qafSuueg75uXTtxYCxdfyKPx0/3rU66eBpUDddBXpu1+ADR/Uz10tjPGqFJ6dgjmKtAXD6eJNv
FYpfHvS7Niddm9RjKq4pV8rqclZUIK4ZsPwvdDLDsxYZtU6ZIcVrb/Csn2j7s/maCeR/bvJ0fA6K
RinsgsvVkwYSgTfrjKfB82Z1donp8fh1jpPskcu0J/1ZyUj1I4Wz3Pnln4N+GUprTNqMysdbOXVF
kwFZ9URvtzk3U0VoZPmbQboU7OeU4bJO8xN3T5xqTP3YR027qQNwZ4iicpPzjfMC1gtH3QvPuVBB
CBca4llrp/fmduxCBnGHDunntTSjDrqGJbZUAHSknb3QS5hQ41YYiboQLOTSnqMcSN05W2WYNn1p
rI7fp0+Xau8f/WQlGVZCkxqVx1FhZhrfr3GZEyAiqGFLUiEI8KubiQR84jkuwLo1L3JsrirsqPZT
a7eouE+O8WOTx3qI/vF2ljEVXgmB+Y5V5BJpIuWpfMwXW3SjybfjnrYLgYlKAwlE8sms4yTdUpCi
h/qJ0V451VknK0bSZfPY8Lk7FgsXSOyEifiQ2mALkzY6apBesk6QzJrMhd+dNxBEo7iZpciZG/9c
ZKeGJTFWUn+9NyoyW40tiYFc7+O9SVuMB0HMci+LYL+i51iOR/mD/xyQ3zCavXE6L9NuAU13EbIf
iWDXuDYGCY3gHXTDSQ7XsVn3+X3lfCMqbRlEDWPKJtH/DFKDwLsWT8ozukQAJF9YOeDUBq6zCFzs
f3HxxYm7qxQ9TmgWW1UNrmB/ZDKkF/NbI5JXW7Crdh3lZiT3W8ND1fZnSDdXcDXOSM29clX/pvVz
VOjPTV7xpoDGiUlQNKBuk0sJyAlnVDeTyDDS43rtosIz+2xXGuDv4TNGKYeoNapbipw7paovRm1c
VHIg287BvhZ4urt73WjPOZGb57A0wfuBH121tXudSCQku/UsQwrWwtkyIbAAJ57dmWpyRpTEeZpE
54XCwl8zd0OurjAIrmJVPLhnnLZw8Om4X0w3h/WEH6RusuuxP/ZOsi3N7NYXyWOsDwC4pW++0mxT
4hlEsa6LEF+73T10pXjC57bpc/k+x/fe5evEpUvjDcmH4sxJ0WGIGmdEDEhHw19ckq7pnlH7vc09
oLmBuU9limHijjP5m4RdOLqWGRXhW1FWF5VToCqw9oUGCk4PbySvWiQ8I73uz/D5gzWO9l7I4bnX
Y9zONqnp4uzCStrj4NLC7gGx3tbDMleF1ZUGZiSx02thkTOlo/wo3D9hK8xNzK6mVJ75KtPfrVw/
FRhagMynkA04HuvzS/hgaMEvwRsvLG10gGw68Azhku7AMZw6fM/PokAhdP4yXUXOTnEIJr4n33tW
WghaODDDuZZVcw8aftd/E2DQah91OclPnEbivn5S0RrX2jorxLXiO1epa29zU5178gJP0SZOhp0X
WPjai0vq21KE2LxP8UfacbSU/5S3vdAQrpLK6K3wF+H1qTBr1x1bPMoHXXdnoovuItS/mbnqaNHE
UFP6SyKKAVmoz+PeCNT9M/6bb1763JTxHFAjbnQW+XCtkLbE6VOsfEvc21qZ5Zl7js9o0cCj1yKC
MbMrdFGxU15xXLoPY9g7FRDWBMJ/Jm1q2eLvHMoxtBwf3j8dv95q7LZpWFSkPg4X7qA4TdHm1S4B
IUJ0BbJAVk01KZbGiaHy03Xaz5a0ycK4y4c+C5uyYsc1ynVYp4UoWDs2Aaq1ZUifjT7QcUty/AI/
XagBB7FNi+MlVZ5cYF30PK+OqbeNeOGoZstErqg4UhP812FcA2fS1seb/HShRjVepQQjhCWrk0mh
rSPT04y4RiyzB5I9x+g7k0po8Ka3INwTq34xh6KLqxKDBT6iE81/NgXo+lgA4rDNtqZVDO7jUGKF
qHeRl27JrJnJKTnZJTGRQYcY2uUgNJ+DB93murZtNf+iLrTt8e/w6cPmFHA8duKLmJMFj4HKtEXU
U+0KxURfk8zHlcKg4xkSo5A7no8yQYnArOPNjhP/LwuDd82OC4d3ewFYELLWBDSbaozKTzVp2Wly
Yr91qo3J4kN2nYhqRYASyr+VS4I7z2J61fHrOHX7Jh0I2jd8NsOtdg6Di8Fp03gM0zrQTtp92SFC
H9jqaC+/06ilaIbMubipTS5MaXQ/kCj47uIcbTG1Wtmy8aFBj6mXKbGKbtLMNZaox1v99GXR1J/N
Tq41021JFTpCCEkkc0i08yxYj2lyeg92KOfYi96TekRoExcpcQZ5vPnP7/TP1ifLpZDxvYd5wqhE
OU6zb2JRY3Dcuz2aEw3kxk0hNyc60HgM/kkv/dnmZO8oKpYflkKbaQg5d/SLmyz6NTi4/ZzBeE4E
CTMnXIThls3QDOxczrBo6StWkqN4tjvzM/CLsNVWKZjJMI3n4PDnlrwPmBT/d/dnvH/v3iivD6Xa
9NJq10gvDhCpkM7YJ/o8ic8DJcV68dKr2uY32uSIniMIQSH77Xj4XZuD5EW1LigejYNHUZLlLF8O
qESakbQFUool1iyignm81U8ninetTvphERDZHKKT2YVWPEd0PaMuywbngVeuYe0lt+2JfjB+4C+D
1bsGJ12vFUMpKcpYI+viZWuR7tS9sHLHCBmfaOnUpU06XJnEipGScbdriz871mMgOhZWseDsYmak
m4oi2fFb+WkHf3dlk05T1iW1bI4gdngPIeU9BTmrZePEGPn51utnK29HIO+6CfN9aXkFg2SRovpF
X+4m4MGhf0iPEQg/pO6YgIkdnjXJJruJQM4jAI5LVqqnyl/GWJKYPkpdaLJGvqwibHWckd99Fdcq
ykj0nLZ0oNXTOLow2I+rza0HsMiygXSKcGVlVyb4wa4K13hjUISDQYBnW4v6Km7V5y6qr2TILqjb
OBFJs11US7ugil8L04mBXz2na1Ox5+MW24YXgS04cjikBRU/RCzvK2NcNG7HlfoAkUs39TUF2HUJ
mrZS5Jlkl5BbMgoOt4pnbmM5vpKuKvigsZpdtJJyn8nxxnGtfed52SyoOEQzU1JzMbYED03HyZHd
zPXkMoWgopP2fby/WOP9+Xj/TCp3Gis/0zQF1dOP9w/DSt3HnZzvdE1aZZ21NTiObZRd43WborL3
Q2JuM9x2unV5d+GqwZmgmioyY03SO4JZY8HWNmczo8hnuVMvo9R/jVsq3G1trAuB81tpCW2xRb2X
YS0W3kuXeWdAGS5IJYFYCnFJODdFoW/dztjjlSLhbKMUztIPORJOMQjXbnjBDvesU+Tz3OzXRllD
ofVfPUnfiCp8trzoQimsR5Hoj4U55mysh8rcom/ap555l5DaQOzEkgIEy5+B4Jesx2NIEJfLP6ra
7DtU91e/81/rqCA6SS5uSILZtykB2F2XP0Ln5OjU8W6k2KKI3tY7GcCuJl+OehC38C6Jd90H+u3x
x2J+3q1hG+CXQxkiTypxts55lwm2c5d1ykOldmeJ/ICba51Dnyjy5spmlw+z2EzmVmBdeSB2Wglb
b2ts2txa5VV2FVEJzf3rCvhLxaJXUknwxQllt8GLZYFfaMydO6CKrPu7qlZ3pkWES5ptFSN5iufA
GJAcZ2uOWAHEAKBQ5i1IX7iNI75snqVQaSpQAzWoZfu+HcxtTjypbLO67PIz4KsKLo08M+aVmcO4
Eyuk7/d1R760JOFqK7cphpaSzXE1IlN7IOoO1mRZ7x/SSrv3veKqUEC2Ces8r/OLpGJ3DM+8KJTz
xpaCE8OZpo+d/ONLgFGcDYrC8aNlG8Zk1CRlXTZ63693xOSsJS1n1QOEH7XFJqFEqSpoW0jMKoB8
mR3wb22Bl3/tAn5wmT8KL36uyDgepHYvco61wKhWkIvaEMcPnHk4SFbq3olI3paJu3B9c+P1yX3o
PZEmDbroLD43vBS+CaEHQLIj0KktpAvbKR/9FjmqYW3TzJ+RS7/RUWcABADm/AhJsfGGGW6vdZ0b
W60C4+HX8x5+K/0WYmG8SjJnBXdhXyf1RkaXTw7LIoy/S9Ucr9Sc5GQg7dh5icchmx2Pxxrx3NZO
bkRGhod0U0nmIi++pGEBWgOxdvDVF2TjiGIB93+buc84DVZem+wQe1yDQL10kK2U0fc8eYDZO/cs
5W331TYg4D3yUSL1bLAg36B6Zv7dZfSOPHZJOmyIwyMDwEDyUC5l79ZAKS5Do3ArolIodTolnBcz
sWCpgZ0PBmIKjIxoKvBMVKlIOphjh1v5trtQtOjPsVDUO/55DlIPwCXIKEIekmI3WN3O6YOtiJQV
e+8z4I+LFvI42TErydC23aDM03I4KzswghjeilccExexoZzj9Jn7VF99jqMHjjPQKD137trXpDWi
fchoxVyBa2wk0B4qv10W+IX6vFk0EtnCrtvcpmG5TLxkC+BpXRF4bxNXqYvLJLqmXmKOCo15nUkz
KQvnoc8UYXnE4virONWue1O/SIbyboDehkP33DDOFaVbQ7Gl6BxhyQQD0aqgWtwtPpyF7SnwU7wN
XoBlZBYvdg96165H1N6trRHAEDKezKSqmgeW/ZS13HpcMUb8xfK7XaKjoioAo2C306OvrjWmA9VL
EvK+pFX0WpXRi6xs8T4Rje2v27og+uDVLSirsmrTSFI1gdq6mon+HUc3EYNb+HdqVOwxeZYz3xlo
nkDLWOn/lHo8mWSTz2M9em0k6y5xHWxGJtSxYo85Gq2GYDghHZoULySUHTG6hvbi6MYeUNeL8AGh
N9bdCIskcmkVFNmmqIku1hfhYO8cI+L0jeqOb96oY+6GFu3CpB5dE2uLt9cebpsauXabbbBHXZUm
IPt4QKoR2Ve4oR6ZLS9S8ImivG2a8EoL5RUA2QUVrVUYjv1d3ZOcucKg2LEqj75YrLA0Y4wQlaHm
Q6OrLQZEl5ekeBkiFX/rrhUm5Dj1ukhfmiZeWc13SzL2ouEn+BpN/8GlQNDK+BzZgYR+iFWCgTF9
lgzm0r70XjiBWsO7JakleHUKMBvgHdo2WhYDCE3ygF8cOV+5XvcQGjD/vUb6HsU4MmqY14IHKWsq
xk++mu+r66BqFqGePmJmBIuQ7HrDSeeNBJ2NOK7VSMcMtrBjvpq2uh//Yaigpqkk+ZronEejYy8Q
ui8kRL4kPTk8ySvhMLNA91+aQt5h2NjCpbhqg2aVGjp8ZEilfBVMOpL2Z1898nQfi7h55Ij0qlZx
Y6n6XeTB+u7ELoGKHwX8rjPsY1avRRzvsOUT9NR7L4Swn5vxAFee+CSIRWNuhLHty/C1ybVruYZK
6AYPoc6AoZSPKlYl7CbYb827QQdbUITGk67thsB7yUP/RZdsolytfahAnKwT75XJ5doGNUKCyEyp
rDtCJCGAcq0s9O5aN3ppPe+VXcprbYCoH4ovhB8/8MsvTg1aKhHWi11fitF15qabmhQCQOf9gmob
Rw/0kwzDPcDkBa7Tl7cv70vpIxayV8nNVcpS4tKU63NVyh4HS+U4J70NVBnMemjdaUlwLTfpWasz
nvByNnOrjR8y8djVkJJsl9TJwR/MmRSu7bh6wLixHHJjE3XWGk7MLAW/paR0Jd9f1F2CKFK/DSCZ
wvtLtOvCI4hpdJ45d3b2ogiL4ER7KRBPH1/RfCqLMlWZJSbiWp21+seFJrQVXSfOu9wNQOvd7HvD
4KAU2RI2xG5Q5afIUu7BIG5UFp1NVl8oMIubLliHxKe7pFfEKtYWMDeGKt8DVFg0/uvxb/jZVs1U
TYqQqNgUll4fv2BmyAM8dhf5Qhhck+l6FpP5rkBnxAy3HChd2tjpjjf56eG9qUEsZO1NNun0BD2n
GCR1OQAHM6EozUqTdd3CKvnvPmFuJ/tU4BxRx3n7ZPXn15X/WGr62fbkeoVZ9l5ZSMWuqLIllCwo
0iQgFvqzFGr3YVCc6dojWp21KwMs1opbSX06fvXGp3cc94kwdduQKTV9vOMBVnY9hda604strs05
5LPbON6XYkRSfx3PR/yyuECzdJ54bLAC+1soU8SEzg2vS35KA+cbJtMrw8KjnLvZs+Orz0UxzwPr
0qv7h1g1v6W6/AQ3dqPrHMLk6Wssim2g6N9aA1+/UM5CId+PuzddMV5lYqQ5m/uWOf4uNxGYy0CW
QIFtNMIePIcTGZll1GLUOfp6uE7S/ini1KBoawaJcuQFt2Iei4QRqgYAIS810Kwu56PkNMqo/Ysl
3kXK/Bw1wWfmOM4U0UscV/dGVMMIT/J7KAVbuuFTYlgnXr9PhP2jqp2xXpU11PT65PUraiPSKtsr
qWvipWSkD9qFoRbbUBBeAJetTtDJjI4eyJeGI21CH92dHMAwUu49+cSu821X+XHBbcpI40xZUXVL
t6dPPvI5x2KHlaH2i4AbWNtx/icL5BW7nWobV2liU/tUVyk8GAWQZVzr14J8o7EqCecC66UJqEnf
doJoLf8sR9ytjYnFzZeGaUrKzDsK9GNCJjFwX2pP3yO8wXgd5SPIWt/yta6DID237zQpxMRQYZYN
WVK99e+/5VA6aD967z767/9rPqbRlXPYx7RN/vSfP/iYxt//4WOyzT+o41B41MYRmK7KVuyHkcmw
/mDu0GyiQOg6/E+2xH8ZmVT9DyYUhhDc24xnONveGZlMVLgqRzHjsTyH8uLvGJnGQ4yf3ZbxQDM1
Y9QcfxyobOE3AF06c1kBvSXxYOj7B+iI3f7dbbj68UH/YNFxlfpJVf7rnx+3oT8/flKDCUwp7Nsu
MZf44SOXWNEA/YIpF+XXhoAi7N7UUIp5pVTmKRH1x3LhzxYnFVebUHKrDh1jGSMvCi7Zm4JW94Af
KSyCdQQExy/s0H2bDPClIRtB6ybG0usztoFkrFg1sXEi/Xr88w/duLHdd8U/9A9yFtg9O0cl0y4g
pZoW21ao/LveqpJuLZkDas+4z7Ob4w0euiD67fsGM0vOGvj4xrKJbBPYjVcTlqOBtfCXxxv4WKH+
+WAmw7TlD61MOYZ0lahPg3vH91TwCLJN6OSiUMEIs9MooWDfHm9ushD52d6kzpSZcRnqZa8vazaq
YG6FtVbjDsIzAYkSoR4GbLVeazn+qHtT2olQtgiIkYjajnfHv8KhK54cTkduHzeR3urU4QXHw0X6
6jX9NpebaAEs6YQk+8BzMycFHngtRktIvL7s+9J8BNlowkuXo81vXYI5GR4iK0CGpBaEvRIF+l3G
jrorSw1ZMb4FkKVV0v+9deO/H5c5GSlSqdVh5hJYAgMEBWJnfBF6BZjWoPI22Iipa5eNamTUIDXi
9j5ko3f8Eg/dwMmAUURtkGUQAZdVKg3DslCKALybbgPw+r0GJkOF6FzF6qPAWBqyG7GtDkPCpzo9
9p3fbGC8sndjhQh6KUnLTBrXbaZxVaXWIN2akkai0PErODAYTQ/eodHWUEl1XiA4Q+vW96oIXh/U
QYJqKREBFfE2XkCM9/HmDj2RyUhhp6EWYbJx1qlkDfEKPlLWLDs/Tpv18QYOzBFvJep3N0zVUuKK
MslcV1Utqk1ipIm8HBIl6gj9rAAY/14zk/c/J1DC4dzNWmciHO7Covcuc4x5V7ghvMvfamJa3m3D
DgmirNtrIXX+UlNywA52azFZcKwBnPh4KwceyNtu59398iw3Cy0zs9YFEaZbKR7kS9tVAED83sdP
X33H72XukLGuzZwUUDnotCcDnMGJiefA08bw/eH1qBuTRDLZMNZNxGPowrZcMrMmMOdBh/zmHZq8
42QFJ33UQ6vWQOj6y6i3kGdBZgI7evweHbqIyTtOJIyeA63iEeSFaq9yrw7kpW9ldXUWEg+T/+a9
Uj/eK1MQeqNIHWdg0DcvhD1GPPa2etE3QFOOX8mBweRNa/quM8V20+pB7fLyaQpKKd012uy6YLse
nqv5YMtnFcRE87p3xwr08SYP9d/JUsDsuWWyrJvrpuAxrT1oeqNYMcL6e7yBAzP91NLd+X1uVKIw
14rEHnqWitoAnW3jqYT7LeC4BTVsxhONHbiB+mTG790AvGdLX9PjBtUgibNSu4uEaBqQySb5b6He
mDKUw0rpno5f3/jRn+wS9OkyoCOhOR1aZ80uxCN5GBxeCe0McvASBWxqXIeBwCCZgY6pdjL0afHY
a7aqXx9v/sDzezvketdlesdg+RtKIwdXIocEqBBZmWa2OP7ph1aKIyzi/fypN1Xn5yK31zgEipRT
AachHMgNIhi5ZV+7D5mktTGccHwu+44dHNHcpmUFj6TY6PqJF/zQNU5GECsJ9CxtfZSmplNieB3s
71nXoak7fpEHeqg+NvvuFkaFaih9F5hrTfXbtdsjyi6sCNSolQ5r0pLqE/uWQ5cxGUBqpaBmFbga
tbUh+BpYuXTlNJF7Yng69OmTlUGuukkgSaa9hi0lBzixLLLPa7/oy998tyYjRennvS66ArJT3zpi
q5mVEF9yjD/9JvFrchgESEX3G2if8pRP9MDIrk9WCWqLmDMUhbE2LCfGZ0UFdzyWdvPvDelE2Ynu
daAVbTJoDNoQ5jUCiCX07HBpVDHIqswVC0/JfnPZNq0yG44tE7naDcDSXUI5faMBjHhSjXng0WuT
RYJBeKXUMUGsg5GUJSrwdE6fit/rWNpkCGAXRZSTz6sgiH6byZ7yQJ5cceLdO/TVx2fy7t1TjCzR
Otiqax9e83XbJBDOG1fSTi3PD33++PN3n+8FdZWpRT+sJSe2t2S+5iv2A9pv3prJG61mDTrKkE+v
yCSYazGzWc/J5Il+eWjw1SavtJWIwQKEO6yVsEQ8Rhal1F3Esfuo2eFtZ0lrKTRWZtbNxclzggMT
qDZ5yUlyKOTWKXnYWfAkS740c+uun0ValnM85+Zzu4q2x4fdQ6/d5OVOHN0Dhiu161bSv7O9DZuV
VoVZsq5a85R27cDjn6rt1cYEbRE67VrlBb+xCTNYKloanthhjFP8J1O/Opn6iUtRtXZA9aVoOYjZ
fPgqheGuzTTC9TTnsUxhhdpOcKKzHXg0U82WUsUYEqECrgmC5nyvUBGiDGITZiD/nLQQs6yLTlzY
ods2eeWZ8Z0wVNQK4VHgKHMUGKj4CGjyFr/16NXJW687bhlKhBUvLaoXZ5VhaJy5phGUgTA5MVsd
uoTx5+9e/JHE3Sh1UK2KmvPrW0dxQ3eXEWD5/fcuYfLqh4rf5G4jumXn1kgD++HONDN7Fjl4eY63
cOgKJm+/HnAiZ1kOETORR4G2rJFn27hajn/6gUXPWDx/f39UuJnCCaxmmSXSk0tawKwp7cusDM4Q
bZ2ivxy6hMkrHmZDQfqS8dclaCIXM73BBnL8Eg58upjM25wxOYTckfVut7Y8E+OnE+J+6tMP3CAx
eblDuQFhV/Lp+TDSc7P+ClbxnnTGmkR7TEa/dw2TqdvTdAupv0wNRxPfUzWxlo4Gufj3PnzyGiNz
jizf5cOt0oqXA6lUYJsM7+z4px8Yj6aneV1FxSvqQ766KDYQgm+7SiOAThtWTaY9lCY8wN9raPIq
x15Gsocq10C89XVboroPc5j4wYunqhvDj09Uiw9Nt2/0xHdDBhGHVZZ6mC9cX1mRnLWzQnsjRdiG
QmkDVHvpNdr1GLeXA4b8vUsTH99C2dEJOvAkAinQVGoxRowAdkDZ+c9aqNyadrc63s6hV2Xytuel
3UFGretlYNgAzgI/IoGPAIfjn35gJv9FGK4GkutLdrVMNclYuRIySNRr5iVjYXSisx24AGXyrne1
JhLNtOv1oAB+nElDTFrg0HmmuTh+DQd6szJ53YFgj9mBbrPWw//H2Zk1x6mDW/sXUQVIgLjtCbfn
2Ens+IbKCGKUBEKIX39Wp75zymGbpr6+2+XakRpJr8b1rseKp1gF4UHUMJbBePY2roqDu9qyOjlf
2dLXzKIeyZK+asdTQm3aVddx0Xm7rizsykZhoTv+6vjfjWPgMwTJbKATZEm+dc54M3Y13zTMWWmq
pfJPf39X/tjZorbW6ROeO9C+wmQnBXBM1J/ON87CxOudGu1d8THnNRz3IvjLYsuDTOjM3Qxt/jSw
7DouC3LZmD29Rb+vpSk7R8VMg9nOgzup3HaDy6iHPhxfzn/FUiPNIhsv2UZ02KPvfdiuN136DALX
C+wV//+MuP7vTehvlte7VmLcZA62CDah0B8mZMRTcZmWPWiZbQViQsFhLqTIFlCA9m6EZndHtapX
2m6ph2bL+pCBWlKi5KTC9vDe2qrZ1Sb2rxzLooNglV45ISzU859UUln5bpW2Gvzn4qE8USepj2+F
NxqI1vGf8x21VMks8FPGZTRwpRMzCAFt2vRQ1xBeRz7E9Dm/bCWeO+7FDfDswqn7hHnF71AH/BoT
TvR4/gsWhpp7+rJ3Q8Hv/V71imM2Gcy912UPZBpuhB6fLit+Fu4TcKpFmpc6cZWAcLqFF55p3yrJ
Lvz5s3inho6GE5TPHPNYNunBFC2wZnRl5Vjq31mgtyZNMwAsISEPnU+DK2E5yEacNIFl61zSrITE
wvLhzsId1n0imhzfwW5xuOlPCrCh/ZJG3i6T8l7Dse+yvpit406OI4dq0ValxoYuhakc6Q5pne/P
F7+wLrmzwKbCWDLikWPfTsOVMv4NDVZ64eMxSuLZ+i1s0IetwOGVwPtRdIBzYrswUb0yHX78wyH8
+TcEQI4cc63xw/322QWTdox/X9Ii0K79W3AVQ2Q+lehXONN+91N5X8bR1WVFz8JWy6EcYcHWJ7Yr
vM+T7f2k0KTbnS/94wFJTh7T7ycFBqEVuN9xn3jpAxIxEmj5b5gvksgF2W3V1WCpllnsZn4P+it1
nT3m409wEd46bvgdsPAG5vwSfmdrditL/TsLYox6KSsXe4JgMmKL1z7k0w+gzZ5vq5n1zv8upgRy
sX8bqxuingYDXG8PgOoe81dKNzgRZ28KhNyHYd/sW2eHvI0vabtbU+QuRcQslHNwQanMbZ/kMrvr
Xf4GWAZSKJ30x/mPWip/FssG74gW7u4dbOfFFccbxy4FXZbnzK5MeQsVsFlIK61dPK+iAlYFj0w0
PyDbuGNhfNGyALDMv30CwZ91JUMaparJ4+iXPyq/uuuiYKX4hRE112B7hgMQNXp9EhtC70PkqlxJ
Oq55cHy86BA2i+28o0OFHbizJxNwAbXWP6Kp3caN88XjZM39fKkDTn9/t+6PsaamjDGBIMPT8K1b
Quu0g5H1VO0EMgbXdntL1cxiXJiapngdQ+okFd8dM7wYJJG4abWy3V8qfhbaAyGuCgmaqqEcryKn
JdmpsB0nevp/0txFm/ilKmbhrfIBKb0x8hB7P79VU/RW8BM1iH05H2lLQ2kWyUUduTTKSQcPJ0Do
CofvOWU8OV/40m+fhbHOFPStesBhK7A76qojC9m+MtOKDm/ht88lcipwQNYidZcAvAL4qyJv8eit
2bEt/Pa5Qs7moO6yuu8SaoebHJmArWkf5FCvhPBCkM1lcT6eOaEYdlRSGpBOWAg3I/dzi5+/lSBr
7s+3/1Ils0huAyTGDBSVyJiTLZIdr5BH+y1s618OtPPn6/h76PzvQwJyf/+NZC38rsw9AABDWDzU
HcS/gecDu1UHv4gBdGxI412T5Uc8zpRbZCSB4u2KZ9CTAGtO3bVDylJ3zQIddCrMuFSju3L/oeuD
J4dGn7uYfD3/lUvFzwK9RwIwMpYBO04dkmR+cDcKcXTrteu7ha3I3BETzMkyRHqcSkzP95E/wpIr
7T5lBOk1PuN3XaB2579jKWRm4c4nCl/6seySGLi6ktr7ml24S557mRpH+RV0KyrJ6yHQSH8NizsZ
ihHwZB8XhOd//0I/zHVxQdkg17UN0FC2fwT5bFfl9AVZqJ/PF7/QPHNB3AghbBXi7gEzytBd1dbt
YbtUk5XGX/rxp95/t+YBUBtgLwMrNwCYXkxRPEG9v6eOWBmjSz9+Fu35KEWp3LxLAp9TswcvOO63
GZ6Q12xwTgV9EOnh6bve/X6aZxnTDM5Y0+h8ApX5cyXF49i0yYjc3fMdsNREp297V0XFA7DegA5N
unS4kyy7a/V41fO1h7Wl4mdhXDEL9vlgVaKQaOUOyPd2mN9/8jLDV9akpRpmy7UfDW4Am3a4hxmL
fN3Ku8mkqDbQ/K+cvJYqmEVwPaZOD3wqPoGCqk5C/yHNXWDA4l+X9cBsze4V1RpWmCrBhHozWB+c
ziZhqb8SAwtjaC5yi5GWqguZqaQp+VeozZ+kEs/hkD0IufYusVTFfPON4eNiz60SF2+BQVnh2C7h
tVLD0IbtL2qkuXAN1659CsdqmXQhewmz8Nbi6b8q5etlxc8iOR1hwJyJAksq2moTywxGpQHLthoY
r8tqOI2ud3HWkwIuUW0skzIev4zjhLT+8pN24i/ni1+YiuaqNNfF4bAJXJkwVoUcxkgSkQYi8/P5
4mdu1v935p0zf4oiLqahsPj5UnyZovpRMXnHne4HkY7Zu234hUe+3jaSBJuijOCmGPfeBrl0F37f
LMoH+K2lNSMymWI4sHhwqhhMtiYJXmq8WYRrp2FtMLYyyYIph69jROB8/pvFQ7lyn7VUwSzEqW2R
fT+CQ2BF14vE8yTsTVOQhi97xCFkNs1CP2IRDJVIqrB4G8bmIfay6zTil4XH3EBpwIUZcA6kTQKd
gntSXQPBnEwsXpmiFppnLqmzpdZM1alIgiBzwT4fT+7cOo5AFzw/fBcmqLmgzqsBtzGxI5IiNb9w
7wrYQg8+n1fcu8oVh/OVnCL5g8V6rquLonFk7uCKhJQKCEcLY8ewU1uCW4mVz1iqYTZL9RWUpx1p
cC03Tc3vYRrttTf55ffSjs2ajmSpjtPf381TI1ehMoCIJW0O1EQPhwtR+k8jKJrnW2mpr09/f1d+
5cMC2Ym0AMaeiSvbud3BVG2+slYvlT6Lg4GAmSYqc+roYHpx2xSJ2RETa9qCpeJnsxDBGoFke3Rx
DNQ0sEwafDB4P7Th2hl4aaDOZiK87ZZtIwaRsKgpEGl9ohT70jbN9yCjF+6K51avUVn7ENmDKhHR
/pln3ae8n15i1q3cQSw00lxFl6XWkKqCP3LUxG9Na7xNTunaQ+xS4bOthqxtxOCCKZDz4Kg3J/T8
I5Cow2XDZy6aE32fFwAJtUkKxD3uo92dqoBluWjkz21nlXWgGKlQOGv7Hqn8oKQ1qxK80zXqB5PP
XCMn+QhxKfPbpCgsd75k0eTJelO0KiVPoauJunHyNHS3Oo2YhZtNGomjjP1QbD2qA3bU0i/huUHj
1NgEWUrE7Iyxhfo+MliZ7E7MPyzzZd8Ux9qkmbrORqT3JQ6sUoJH0pV4N4bvXji8uX1Z8uc4bYP+
Kgy6iO24DF17AGHV4/swAOv92xhRmj72sMMpfrhZWOpfFTy0cA9Zwq79PsQFB9wWeRHZm570jdkb
oUYgmZUXB0/xWIMNn1ow7w9eA1uwK1wiT9mViYe6QVoDLDqOoHgV8bGNSJw+aQB0vBtXpi4soeAB
xdY4jksj8fT3dxNZPVKNX4410cHLPai/DS5TbXvZbnGutwsGCH28uhCJHwOMkjpxCcOu4hcy2Fem
4YVpnsx2JMrNSFjiHRJXK0UBMnj3iRjnLSzU5/ODfaH8udquQAb00EQuxqPrxlAeO9UB6YBgXZG+
vixY55K7POSubvywSwD6NscpYrDtrhR9Ov8BCxdEf5kR77pX1dkwDGJAtI4KCDgzFTfY8k57QN79
oyVc3mrPveidFmHy71CSDe+RFBSjsZC1vQlK+VU10tsABb3yMUu9cfr7u49xuYKZAhNtonoZwD3d
wkXfhzj4G+5Hygt3Dv4sILyGe5NDMGbDDJCDPbyfxG+h8/FX5OCTdue75VTYB/PcXHXX19KkMMhH
t9DqD7TT14HTXZbZA2/wf1tJaKMGaaMWJ+U2/NyIWr+Wk9P+qqk132xL2j/nv2FpaM0W+SGQExk0
XlcrGU9sQzIOA0Ho4PxbWU4ERrpgQFv4QJnx+/kKlxptFuxGNLDeHDMs+Kx90602Cef8wjVzrrUT
kUmLCdZAuL7o1RZWMCFWTrPmBrPw0+dCO7iUW9jc4carAZoIppFNedOXnfv1oob5+8L7Li66osnK
FCYzSQBfueu8Ie4bDrl2JayXfvssrKMRTt11h81cmVbVUTeswHt6vyZBPJXyQSTMbZh9UumYn458
DB5utBIwmB3eCLdfdV+vPeYtfcHp7+/ax1PeCDcwhjXONuR3joSC31MND/KVVW6p+NluPfBJU+QF
LESDMBqcYxk33tZNjQlWdB4LGl1gV/79/UiGTuHzx5oEiq2+fOSNtWybRg1gy6Zrnc9ZV987LBr8
Q9hjPblmoVX2Gq6xQbsyBhZmXnf2iSaCw31TK/wC2063meuNAM/GxWd4PPuH84N4qYrZR3YFbVra
eHWCNQseRtNNGvpJrtfuVxc6ae4ym8H3l4aqbZK4cOgVSXOAXIS48Cwy1xCZEtylAa7lCW07nlg6
qc9tQQf4S8Jvb2WYfdxA2DH9OwpoPCIBunFrbBTgjSpjdpV6/rO005fzHfBxC/lzOZESTZbBpxIt
RHNzy3o4SiMW/cdLSidz6aaKCPbvBXb2xko4zjp1gVvoOocp1sr4+fjng+X+b/OELplwIMSylxK4
rMPuvGO4Zhvl/3pdLT6oL1QwF2ZOrlZI5vebBEQMjo2sKQzFJSEd1sDJH3cwcWeHwrCbEGE+Kugy
/tr15VU+6Rek9Py8qAfmcsyqry34MFMDdE3TbceM/Jl6QKUvK3y2SGRy8rqujOpkcMG38ctr3+9W
9vgLK4R7aq53s3ftOG5m4HGUTAbSaNhxJE3ufwrz7M7J/IvGPnzj/q2jzyuVeUjETOKAEdhmDAb2
MkBCnG+cjzvWn+vpYlPawXhY/QuSI4k4DmgwHfO+oHZnKqeN/pyv5uMBCizTvx8Bw6QUvMoMIRY6
jtiMTcxAI3NcePCer2DpO/7TE7yTQ8zrxK/0U9V6O927T5mX7s8X/3cu+O9ewI9nvQB7lJ658BRF
Nne3Y0585TXDo6Q1nJJbUDzHAyg6d5akf1zA85BPvFLv0mfNFremYMwpoaXcAyjgXZGyzw6DdcRz
kwfN4fynLVUxW9xgAuhp1++qhOsUiOGOV4moSZDAxpdd2Dmz7ThMV2s3BbMuGabqZyurG9+B2tem
08rl/9InzOZXbeHtpC1+ODb9LN8iE1288ShQD1MVA41wUTvN5XWwRkpTOOJUyaSiH0FVHgGUeBaF
XdlJLUTIXF5HBxdP6UgpRWJ0C49LJUn+OdL9mpLh4xPRfyCh3O+aJk9PXUCKFLkHQl7bvH8t4HG+
B0sw3KRNTVdG1CmoP4iVudiu9WEXPil8Cna3dwV3+UYDknaS0IgNjH7WDpNLLXYaDe8m3zicIht0
2PJ7pvfsjmtoXzcshPn78bIen8U8G0wqsH3Gd+Sh3XlwPH7ohK+2E4wILuz1WXzbkOOuHrT0XQaL
2/a6cD33HjTmYC1j4+911kd9MYvukBIf2GuNYYUshxr5pNIN4EoC70ckqnjBAGt60XY7vL+7IH2r
lCGvChS09sULkP0mqkwAWUedpygbGR6LLJSB/T7KY6d6Fa3vmYMRJpdbHRTjT1JTejOIor+2PB+Q
safNJp7iHBxgt+Z0+px7SFX6pNJ8sg+5C0HsfSFyZ9qR2sm7O9ISFW+Jn7bDyrZiYV6IZh3oAt6Q
+UKW+24kJbh11dizPx0VU3/FDXK+Vjrx71H5g0ae5y4FyGnIFWkobCrYb78ywS84i+hrnabxU9sN
r8QU37RQ96GabDLmg76ScKl/KiFlh9t+7gLnB4iuV+lhWxH6Cdar4BzF5Vp220IzsNn0G0yh9E/Z
/XuAJ4v7IS7jWxMW9ZWhbvFyWajMZuDcKcgwwaU96Yvga5e6O4Thp9Kxl0XiXBWJM72tndCUCZk6
+Jj79Cin/jWWa2fIhdlxLoyEK1GdTd1Y4tamqXykUVnV72MYvoOyUEtnuo6Qug5IH6gXl4lG/LlY
0pNxENIBBsaOcMI9LU11yGR9CENoC8CrJCtL48JcPEfh5bjh9IgiZQLeIodlKrCleF+7Fk1zCE23
9vq7MMLmeknPzbgulS4TeCjzZ0j36QPLs/H7WHjOyl300ofMZkpoOTI9hHDnyTjePw46AEHBFEho
4PXE/C0bVp+oFu40/LlyMctxr5Sqqkzc+k/KXiHj3vcT+SMKshuVOJYe20OjdN+rtQu+j5+W/LnH
nzMKD1cmTZlMYILmXr6DV9DG7d3tJPvN6NV7v5KHkV3aW7NgjUhasqmKgL/NZNQf46oLDi0DVGkf
ZkPlroy8hTHxH1kjyg45XGR2Y6vF7dgCVSp12zxWOAHszs86CzuAubQRbm+Sc4tHsigK+kPIgeHg
jrt2qbFU+mmyeLe/GDgudAnQAkloCTsobvm2qLI/l/300zB/V7gbCq+qoirdeQO/dlOyoW240vBL
v/vUIe+KPjmqdsguSnfTRJHShRODt8b7WurTU5Xvi4bTIe/ggrsruX+j8v4qlo+quGy1DmcRDp2n
C/wMnEZFYeQ18ieLw8idp6wqDufbfOnXz/ZCaRDB05Y48W7UMENmjTgBkN1gXzn57/M1LE0dfzlp
7xoIDsEqDWDTkzSN+n3ioyB/8h6WD5/USA6pEz6MQw6atO1/12AVna90YWacG/plYZQ5g695Ulm/
OgxtOl57ErNjRzIP8LmArczAC7PUXObo2BFPXLXicCIlN4rQu3QAUYWYPTisyGYXtxh3QCHpy5w8
/bmR31i4UnekjcH3ahxzaE6ZNfDCZNPufLstxMlc8JhDSiwr2sR46g5vsyE42EB+u6zoWXTbfByz
OsOOq+o1Mv11g6m8Cp7OF77UD7P4HpDBMbUZCNq1iL6mJto6wyvr3mrcpZDGfxqs3vJ6TS6z1Eiz
iJ/gptUNvQBoyGburs+tBvemidd0gQshORc9xpCj06gM4h2j7eRvei+XB6f1/ughnZyVg/vSJ8zC
XocA7kSSxMiJnzZj+clr195jFzSbfjDbWdNw8mAkBwqZZx0y3NRlUZPvUThCBgKFhLrObQDVsQOr
dVgRT6MbfzK9auU+QuJw/z0HI4YmPXbOauUtZOlTZyv76EgP7jX96Tip+uxYDk3ND0VUCWdlrlmo
YK4jbDjvQwaA4k7HkxNcs7Kx4wEu78iiPz+4F3bicx2h6ks9DanQe93CsLNMh0ee1vdlqn4Hrjlo
uZZiujBpzqWE2DIGRJAa9YgCOHUIDcoiazaddq5q8O3Pf8xSJbNpQEQD7dIelQzaALhee/f+xI92
8l5ir1tZNZfqmM0GNNdwjwFbbl/406FppscuG16jMPiNy54f5z9jqdNPf3+3qLUlY65L0n4/+Hm9
YY4Dx52RruFnl0qfLfsZs6VLHQKzGiQQb8C5y4DeJP3X8799YYKZW/ZRXAUSL5T9vnc7YLfCFKqz
PvbAxaNraVpLHzCbBLgyXou3836fwpXhi+AKjmPAx0TJ+S84PbF8cLkw1xJOQQ46vR5gBK0wQHUH
93w3uPM5A4eJXjUZe8mjteTGhU+ZCwuRnk4mwoJuz2OvPgRuA7Cls+qfuBDbc3s+YnwyVWXf7WWb
7YFvv6cEUvC4k3+0h3y6wv4632JL9Zz+/m68aiNhaBfZbp961RMPs8c6ym8qIR9oZ59PCUsrC8tS
PbPwDkodOkSiZ4znPSg8ceOJ+KkyADRHTbqzfE28tNQrsxB3JlHLtCLwwUKu1Q5U5nyLSX7NE24h
Qsip1netNSE1JuWD6vaR8H/win6CFcefVmQru8alHz8L77zO67YVVO+DOAcczafILZjSdn++qxdm
v7lsvvJKqCpbHM/aVOt8b5W28InV9Yn9GPqVOlAl/DUr/qX+ngV6OpCUegU+BUCJn6AL3OE+83Xw
gwy3D+woxrVMjKWPmq3iIk+jvg9Rj1PjtksG5n4Uo96WObtikPpd1HJz+WBZYGJhk6/2TIxq0xcD
FiggbTes9x+7Ol15IF0YXHMFYQwvir4OArUfSj0c6pz5G+5E1W1mPXNZFM5lhLYmYTgp0PY83AVs
kILwc6LFbZ3lDyYcfniyXXPvW+j+uYZwyms6tbhO3sdxJTelA2Rs6YJkFWQPEcCcjRxWDvAL/T83
8msiG/URSwXoy0O+ETTINsUkmo0KBwVGursSOwuROVcTppRWyitCVNPLfFtlpYd3mkKv7BT/2oN9
sG7NdYTas1OqVYabE6iGoxKvsRbgzqw1WxgY3xqDrPbSGV8COh6Rbn0fcyoPMGhVG08Ghz4Y3QvH
h//v/JYSVKVPcL1c9n9Cwjjs9sRzJr07AQvDUF7mOuD7s9kBTyp4uLBxDARasIkH52dbNZ/Px+rC
FmDu51d6vpeWREYHGep6S6VpNrEJ0qu0q/XNMGX6KzThflLWaX44X+PC2JhLDr0KWswJLnuHKR2r
YNt5Xt/ehF7VsJWJYamC06e+W3VExzTOKiI+MGCq205uKvfCDeVccgirPdlbH0UPvp9MvN/FUbe7
rFlOEfvuVwNew9M8kmiWkyUZy5B8VEsdrYzUhclyrjeEPRDSRGxLdyPyAYKmvG2UeHTDaCUil5r8
9Pd3P94NIEMidU138A85jCAf04Z/Ot8uCzPWXAXYCE8WlW4jvCk0xWslK7wLTt4EhbInrykMRZ4v
q2cWY9wpBWUmDQ+1cLorpPXa5revkftyldWTye967CxWD/fh35utD6awuW4rsqAID4Ws9nk3mmbc
ehWvfLFvA6QmAYZdBR5GQS6R/AZ+N7Q1dEPKyWKX7gqaguEKPwhQNdpKhHl9EF5WlPBjlWnnXXUV
D+UbIQbSTByiC0BurcoM2OYKaGDvJs7Bq7ofutR44XGE74OEqiswovpCkZ7Tfm69Ro2bwQc9CX5F
LnxJSVG7UmwHr5ejONhJeFG2A//aAFlH4xYb+ZS3zmaMWHFNStJvoQcQX4IIgKyqmtQ31U70D3AF
yPCOJulEN3DorsEgxlFy2sTN6LXXsCPLr4UJ3TvbxD1SUS0fcaiq49rpEmCrKX8zzBPOddMUNNOb
qFX8GvLDMDENrRLt5urB7yye0UoO7f3EcmBNu5rAsbaNbH3A7anOtsVoskPgTHTDKT9WeTy95kgE
eDnxqNmYHSoQrVumgtMQjsm24mYcd2lK6m1YuGzDtLutQgrecsyPML4aEtZ0/gGy1F0pgl9C2dsc
OTZbLxrviJGHoEXKQTqYxA5VIv1Y7txBeVvOom3nFniLs9VTHvpbJX/53U3RGrlpxw7cdl+CAXcD
Z1hQEQ6xzJNOVtejfYKzzbbxQBkeb+oWKxocqQEl5RqGlqbFyqBh3V2+0alKQD3tthqY2a77kWFO
rxX+lewfFJ1+hPpX5xW/gHP4QZwfSJu6m6R/PzKxEWWztcY99BXaCsZhGpok8TYMv3BiC8cn4z8r
q67hp7RRih+5jxYTahPaL10sdjmQ72z4arL8Hm1+h6SRYzDWP1TZgRHdYWlWloNAOz0ie0WCmgrU
YQ/Bxli1/Ak6Xzh8pWF7NcZIRB6dobv3ekA7GUnbe7DP0wQCbIDvw7JSRyoCYncYm8hhzgrs+nDJ
p3obo+E7sbOTjO/RtO7GYFXBN+Bdsm3pT2L9Y9eMz0Whw40ywXWtKvDi6TYqyP2QVwfXsjs/Hb6p
IftS5MNvEgYVLLPFDjl3JTJaDdJanfzFt9ln3XePwYQhJyXZMDxC7Zsq/9FOwXevcV5oTH90U3xX
Ad7cWnOj3XGXO/4XQ0J4P9d267q5u49k/spgmIOU6F3p9/dgl2Nc1MNPxxTdBuQ10M3lLtXPNcuw
PztkAr5PQ4DcdkuuXN59LWPvmXCyo0JFG9uKJzLByDYe7wL/xQujA1gO+7EIbhs/wkMNjb8MprqL
3eopA5LEFuNtFbF9IAZQNuTOqcFsro8kjA+O591XeS3gsN3dd7AfAkR4l+XusXWLKxha7LlmVwaM
eriV3GR5s5GFdyOz/gGJQtmu5e1e59kRIMUtL/k3hNtmqtKHLLMvqdvtwNHbTt632MaP5TAenDDa
QE+3tVhPMQ3mkLw1+O8iju8FihbGbLzmgbbtVT8Bk1iKPTTMj7pzDjoU9xmGFBfNHtCfvQGowuvi
Yqd09ZBxdaWr31H40yflV6RJJQ1nSM7BrqwMrv2024aKvvg8x4kx35D6KGL+7DP/6ArQbjIcWwBF
SHyqih1y/W594gIMHwwbydGnTJnqtjNBvtGAgluvAO29fSQaOXtiID9glY1LLPbDF+J+OrE0xuE6
85pbG/ODAqBgU7uNOc0YnwHiemzMdJWl/jNwwS5eb5DGh+xObJf9ONtTN3rEagRPGBOQTUsCcQi1
m15FOUiicYhcDdHVgBFUEwaF3g04m+7GcOCbrIe/nHYo/TaVafMMZFwsNk0/Tulea7/5rAu852wg
pYkee5/R52IcY7aJTKOfG4/bncxbdH+pqm3PkWZt01+BBXe5gd1IuMX/q9vnobbOI/U0fJO5BA41
KRwPcV27HbLjc1ZGCackf6E1cCJbP4hbQAvyKpKbMEDjfI0NWKcbJCXAR5wXNKqRUS/SfsNIrz/T
YWi+1nEGj1uPYkrdTbBTazdDLuo9sMu8ApoCiPUbhUv+xxTWuGRvU+iJroM2rL4zPDq/sgi3WK1S
5J7S3rnzx5ZuU1NhizLIMWsO3aiVs6+9GIKZAMDypHaC/jtxoOWNLOXfYOPrZ1vIbdvXtsn1Keuf
bvNham5Tw9nW1nVzzH2UuPPHym2OpJI62NUpHE7BsbZDfCvq1Ct/h07Q6SevqOnzmMUQYPiVU5FN
LxzxvRvz8Xua+s1XVvYupglBjyPeJe9g6GfHvcCq/9tWYvB2shPxHXLaXss6dm76CBDAfd/JACE2
OLHeVR1DBia0WOSaem1wSHvdqENR9THmcu1/5T4rvk1p3iJsKiyYz33Xtcc+8vizmgL3Z5bBgALE
p3wkt0Mdyz9Z3RF3DySU/oZMsPE3rwu1S01W7qaqIUflgK5d8tH/RfyBCvQjaa8yz7X3HL34VkKv
A9u4Xt0P4Ij+TF3T08epqeKkw8L0WNNQPsGzo3m2tZRXVMcKMUhD1mz7NsQdWjoq9yptR3ac8szb
DLRmLxxFIUojhX0D7aYvHXQNxTXzw+goC8l34OK8KY92zb4cCQ+f2ljxbyfEmr8BsD742Tu+PnQ6
7vxj34Hn8KDhNDzuqgELsbS0RXzRuMHCZGn1EI5tt3dAMfuUm8C81swbv9DOjT63vVdf44Y9OPCm
MYnoc36AA7d/FQeRvceEOXwPB0d1QFGYYgfiNLuiGX6TtdCvnYDI2zhmzqfAIiXAhgUEvRFaEfOH
49gtlrnhixq9pti1hQ0GPLVEMbmd8qEOttFEyz/G9erHoOgsvNGH/KYxJnqNSFZvnTz3tpBZkq0J
vAa1SKxgOGHlDLTQksAt63cwwa0538KOPIITh5FSqXvOqDdup0Zh6rVjRcQTXEJGZ4vsOflDjwNz
wdSGDP1VxTF9qXjq5ncSsOIMCbpgu/1o4EvNd4AgetGWuZk3HMuR+8F+bLDBSTfjBLDI1YjcZruf
kKXlbKZhFI8B9L/dxhsj2ItvwwBOYQfYpOM1My/dLNtEIjfpnwoD1Tgbt5oqmcF3MtKD3tta4Mrv
WFHTa7UXPtxY6spAfRTnmCAeOSzH6m0ZlvEhhA/Ptg1HU6stQHdON2ylcHK9oTTwfWx4G/LEi8J/
q0j2HMAlaNtn0klxoJPpM7hWw7AJSBpi7jNR/Xkc/azBBpBlmQSWHArdKcwDbGBSh3v7KLC9s3Wx
xa5uSEOU2GnMgk+NysCZN0UZbONxGtWhtqOwWyCGXec7Njza3rl1FvtJzILIL7bIEGnoLYtMrH9r
DWrisykdJB8Zr+vj68Y3nqKQ7sBCedoOfh3zG17pMvrUUkB7241oe93dmsG3d5hjmD34vPCqveG1
E1//D2fftmQpjmX5K235TrVAIIFZVz1wOVe/X8PjReYeHgEIhAAJBHz9rJNVM1MZk9kx1mZplhnp
7ieOH2Br77XXZZhc5OVIl6TkwQ2Vg5MZPuy3HlBdjB4xmAmi1ix9RnCAnLOyoQ7oeavke7lcyIKO
B3GyD9XQ6bSGZ9aWki7oXkmD1iJfKoFsadUuW5SbEA2jImjkQc/s6uQmgWfdmneij7ZrOSJv626W
4TIV4YpQ7CLGzbjgM1/KpWhUvPK8cnRsDp2Ax2++6q7+DgnWJA+98uXwimuzwjsGeZJTRuuKTJnA
Az9nZHAwUiuJQYPlgxoIHi2CJxvsEGcmdpD7cpNBuqzpOQxs3B46iK6mHPFsW3iDbEf+0ZoOxadf
ZaWLrmeeSuceMvSdc/McgS/SNPZ9CAzpSVo6BM8jLCdi7bd6HOBshDQVtXaPUGTr9RqaMRNnQ6C9
EMmAlZ8cayi1x6dmQyh6dvEe7T4mvxvGY9kE2w3kRiWQq1A0TySu++oh6SH7uCOu2xDsJqYlsmFu
cPf6p3IYJf1sQO6pzpINdN33TM3egdDFrc8ypGHwBopymHz6rhE3vp69EzhG27ek9WEm4CAdLkko
QJpCSLc7IcZv3g7wFKVfWgBkWGEj6ovdd3xpt5uy7ofpUAswh+4CQrbkRZar8aNLVigPMs39ZmGp
JIlp0kQxM598RC5qVPGeYZDENilMbjpdo5pkXr+SGN06bim0txq83o3DJeBK6nULHquFjCaD/iTc
ig6HZ4wHCX/rfK4bk4gcR6SoMii/YOgtPdX7J3Jxyjn0UvbrS1Ulss/KDg4GMm3Wsef7VvZhfzSt
MjafJxajQWxjyqsNoTHIiP0WoUp94fGC6oDhASzFgA5sOYNkyuFSaNvNK9ZahU8lLPcpgPEVzBCB
CsQx6pZkyUp8wNML3D8jnFOAPNoaTJ9mw+7VwW7FPa3ICh8FJnfLly71t96BfuuYqLcmlXghPEBu
mmn0glTDERMu4pyb5kGSyfjI9u0vZW3yBkumXZQEwr4TzwZySa0Lh+bsFlNWbbogGjg5wBIBuNYC
66DyJkLNbB+ScnLs2oV0MfemxX19nO3mkv2kYDWcDy4Q6xVFtOgdXEZL86T7XgBkXrG0pPDMwAH8
rapDxc7brGNyA0hgFLsu9ILhNJRT2MYYo1rrZOoWGuPursu6vfUpNNzHBYS88Vo7ZmsooJF5iU42
WdPBjYl/9Gli7G1kBq97D+olbq9YSw1Qh65SbfXZu3HUVxM25i2Y22u5vQjPl/a+bVRU3UAUJukR
1iqsvZ7GABnIRTORlkFn4FHxfUOGy4J5Y5ynjxnhzDXag9gP5amSdr3cJooGZQoy+UwK08MGI53t
2gWPnZfEJxooOhyxIJyDa9LXiFbORt9rcPqCyu7yQXGYVCH9wn3HyKhQERESaftUQcNMUVfroP3W
BEq7+7CPkcpZxnXrP0aApskPPDJVcIy8EPOZHVEZPsoYlHGZ8kY39ccM7qyHw40OzeIyM/BwPPre
TLYP+BJX9ij6yga33eaMv0fG7XLHte2OBgjzfIX2jVVf6ayZeCVjRO0rWVawV5ER7k340B0tN2Ad
/dbDSjStmL+NJB26zlO3Mbfb8ukhnZCCj+B3ELPmIunqqM24Kyd2rkUXrB/NyPvyZGkM8QDAN7ii
piWuVbPr2rqMv0d2Ev4Tphux7Ga0QfMd8b3YeyImiMVpUK0cr5M6araczxXp7lvo5NHfg86FXI/U
MMgB4mu5TZy4FJad7ZZrR7YlymKTQC+w+MIjRysMUS0WUyRGwnqME3bGpIuAN/SDFJBVeCgjx7rD
AnJpmLOq8pq8I3EvPlrWO8ygdCFqwAw5VEGSIuZh6UGUY5Y1YALJ3j9Hfh3Ot35H4Pu99VWcPC19
ADup2G8q++RRHeO248QDF61mlYTxbEQ3AFoNN9u5b7X2FqAu0dhijVI2Et8QhWa8tvWI93Ih/zXl
9YC03f4JTUNQ9mkouUlO8EGTFtvp7lIJyhE4FcsQhMhoMRIR9BmyKKbmVTbYjaurbhLjmqQkxo33
0uNBoy+jHFcKsIXgTKAZb6kmr/BIWlual5ZHQI44m1uoIwjpATh586jmfbPgaXiLyOjmXcCb1s9w
yprl5OnSyiICyn+VoJVxNqV+p+ZT3Lq41pliCvs0BxaSzWns+9PBM+sWnbF649EzoUk/kXRqhT8/
wLZWWpU5A+eQq9AbLrl42DCy9bVx6IJcpkQrsaGjK0LN9zi5ceB0FguA2yFggl5XtEzcnY8Mdwmi
RmSqFkQHioJq0rnrm3KXyArVHfqf0n4VqjVW7iLV1bJLBaxpMITGWnWRTttKrh2y2A1r4pTZ0A0k
Cw3zjJ+qDXAuZvZm8vmr2BSNTzjdFblBbo6xO6WjqcE1CcCxeuSU8OBj8iY0kGm4jqT7TOYqll0m
JWZZkUZqgT1G1sHqNnofQcwIXSqoR4FR4W2ETZVCUDe1R76Rqv5EluqFEV/ZOIq6tDXoA7B9pbLb
dpW/Rf4OIbS1vHdenLQIlmNjQjJq5tW+YPzdphsobKif+8kSJUcfAtzlRw0pl7oNZKIZnFMaEy5f
ut4T/bjDs9tuZwpg1qInjKPxBxPQRMKyzuI5PVQdd/61ll5MXhbtJfyliZrkGOqpQ/CccvytwiQ+
vzdjV/NcLjqCuGYZN4lumgtAp2KaG6SvjdMCwAF38CtzcCd+iR0e1S9xD8pom3tAgC3SN5J2dvfg
cjb6ZZthFZta6A9UlgjaBjcr0F2i0eXB7noXy6UuH0oFQPVsF87UcVGkGoDfMoVJJgxUGTwzV659
mCbNKsIoXUzbugQtSd+I/RjQPobmR5rJz7a5xyXIoXBcvHPfRXLI1rm/HA5+HVT0OWKxbus99EQi
LNM5qtshX6Rq2DEabUWLodoSN+YDAG9VphSCc7igy6AEx7bX2uxWwlm36zDLfoP5pHdCSZDiW6ea
qiq2YRVLnHZ87NqXhHFfHVc9iCtdBpi68KWHMVixpsRkA3T5fm3bNh2RX59CQlxOQBOJGoNiLDEj
nYZ+QdAzQI0AK1o7WWfuAwoksTqvfUJrRE/iAoqTiZNR8gwxRNzskL2xVB81/noCF/pgmsSDqxCQ
iGWyk8MJAqV+PcB9kT7TDgLT6zDSbfl1GkivXkYay223JKSZ8jIJOTmSAOAqwngrv76pzTjAdJtI
XV2P3BfBLSRlPnSxRKPoIblpk9BPpM1UhSUtcPtGwXERAWFfIiIRnFoysk43pAkX74v27TzU2cIB
bv5wft+uyOOZ27DaczdH1ZfFzcN21VS6sbm/9GBipIrVU22ysm5ceMJj4VgxQMDaZrPmCw5WLfw6
H5AzEn5dAq2mzOkRaRUoypDHpxWKePU0b0M8vQg43MTfta1cg5dFt0A+PNp3es0SjelrBTqMnG0w
Iy4M7kQuo3cN1YwBCNyPuldf4k3T6lZgQ588804vokaWQ4T1Q744i/p5gJ3RpPa6rRAztfbl5u4l
JUFyD13Ypg9YJHH+FldJqerCY0Mjzm7zmK6KZi2dmgsPfvjsyjpoKeIdis26jRmJWjUepYSmLl0R
h/i4xhECGdLOsYk/e3I2blcK6OLuXTx1zVsAg6skE3XVNrcDEmvjZ+CVJW6jyG0xelGB2Wq5Z9J6
42NvKO1+RJ1B3snily3JQPFXRqZom0T3uYGExq66jcvgx9huE0TKBNE3L2GzTPpqDZzyn+eZNeS0
9Xaxh16DS4n7uw+H/oyJEw7jtCVT+RJsojNFJwiSPydAHsFdiGFQ8xT4CuVnyHjXfuconCN3lUas
1ZB6c9x1R2x3GHqFaMZKiqdhK5r6KI1l67d5TmpmUs3N4j95ptTToQodB90Asz3DrdxVpTisYccl
zjYPvmrPsHVJOmDcUdicdEWXGfgTnqznJCat6jMvYaTsjlhYKAH8ek3sSdSU05RuEeSJlQDsfB8R
3aO7H2IlKBCFKOA1sobDRnZBYcDzNNFNOxGXuOs1KbHg25kK3oDhLuJ1u7x6aoXIMa18S/W0Q3c1
40DWG/Obr1VlWomd+FzS5lquoixvV+UbtwLUhpMEQrEaNLQc6yidrKxIxq1ssVRBywA2D4Bb3QNg
r3oJHTx6qSm+bZNEOn7Eyq7XLNuo5KPJyzmZyJoC2IsnWTgeTvETlJNK4Zgdw6l56T1sTe7QHIzD
vRyliL/7liXzY9TUNHqu/KgjT/06Nf5DTGzgLbCbhPnHB/wUxbJAcahwwCHAFE8ZzUnEbHx2/byU
eJ6bmF354VYP96Sf4NXToli5om1NO2B4JESQrOn6yZzXOl7lNQ8Add+LqHfL6zr1lQTWZELAaZOK
gV4ZC6WRigifn7YWRM/sQsaIrqoq3Mhn7F+4Z4cKvF8OMFGsIwDk1sNOKQ6m/jDQOgp3AULA3Edi
XCh3tktEeB5EMwNg7qmJ3HwELF4m9WFlJBKphcu8j1kAANiYjb0pl2xsV0ghcHNgd3UCyBtO1ysM
/rvytgNtrLmCFf0UvwyjD2uwcFGrLobJWlfAD6nriq5ZyRWwV/IgUSvaNBmxZMpr31u+Ks9idF0c
xknMxSz4LrytfKRA9xBGsCrgUkn94JWhmjFSBIHDHq3zaRpgT9mdyzqasSVLhhX+VFPY7B3u8wF7
FpCRT2jtaHteg7gxJxRhitrIRGBztjosMpeg9zDhtWUU5c2l27sbA9ScmwRzbHLXK1KLGQ0V7F3L
2y0q+aiu4EHCVsQU9GTdSIYwA+Y9B65cPvoW9xnLKotj6MaLSNxmMdoAnWMX40Tq8bpHDsXlPkUR
h6X/VayrjV6KT4wWe5IEcDeDUWpGEvyOCA3p2OfcJiW5R+8eVrsWy6PXpIWo7rYE1KV3EdYcLgdS
3GGvOK5dmMKXPgjg1ygCwM2pBvO/B1IQ1T669nZx/GsSVc32DEAEw4xZQegM18TNT6VP+0tKj75L
ygTvKTSSuxu58S4+UHBy6xtssHmTzR3ezn6jRph9I/kQXTUMv09KHZq8h6rzvTUVajPkgKVuj5ik
2nQ8LVvnvvReKNrrZhD+69hyhvlNGm9IZSCm4NbXlrRXw1iF3Z0mlMs9FGgjYF8FXPRGJBUV2Whq
3X82cD/GZLTAROCgh7qBkmIYvPUauFbf7rktI3bnLWg1smjgDlsUihG0z3UEV+gMBDoF/aagPopw
E7HHsOfkDXCikujweibS1qFdzicPlL50bhqCI3beEplBIr8+hrEedLZxujWZMOiP0hV3KTmuiYhe
AdPDXKIKPfTwaL99bxc1DM0ZGfz5S8cN+sOqx2KDp8ysFU5io2QU7Ce9aPfYwBGmTOu2hTVlOGDY
2lUQvfD7qIsrbw9vSDyv9SKRmLzVtP7YtmXpC4xpgqQRhFLk0LW2376hbEmRsRC/cYHOLpnPMAjz
g6JsEAB4LbTB//fWQb2x1ZqmEBGem5YowLCgOBCsXbnnYS9aGeQ+E/SPSYFjY+E57G8ntNWDDa9x
1ZoqUziZP8PWh+Mu9pTITpcsaoIMnnRrl6G8CdCqFPr6LAj4KE9rEk38x+KG4DyxiuNc6WpAAKB9
rOw+nlEN8yF0QZXHwBfmc7SwpcyNRuNb6LUOzyHc5oGaNXqbruFGjaSQiRKmgcEHzRBnbbcphzeM
kfTI/ZYtKUd7bp5w8AQyr0bWhrf9iJ1H1iZguZJU4QcIwHlDnzYzhjxTgXLlIdIe+Yhbbd5wFlB/
F7bYC2cwJJyagtqyP08LOAa5tt7SZsAiklss65SXOn+T36eea5U2VY9N74a16SeiRpzKOTOwCsss
2k4C7T5aiX2VcHiD6tkQrOw8PpAHqiA3Am8lGrDf90eCILDWwV3iagrYSsAyQvkrwk3MbU6t9cN8
HEb71VaikTtKURX3nHnBZ7UgHAbrZ2eY3E8Ws2UGM4GkPY/wYoai2IGmlJfl5AWFcm7DgIZR7wyl
7KyPfumtH2MXog1Y10FiQ401a3WLGt+WJ+1XONqcHyieexRLppTFS2txv/BuufVcDacy5TXYySHL
bL5ORhgEqnys5Lh9rXgDHT7cCb6zcgEdIB1AylWZDzKmfZ8A/sUXDxtEgixIdwDXe5qxHYPdeDk+
zU1C2Ek0mwb+sykvG6XhM1D3mLJH8LiBqWlkDHcIjhnirV/evAXnUuqhhzRrWrLaiKulN0P/sgzg
escpgP7EFb6KMFqmY8y22sPQDHhFphEOY7ulAIyN6lLwViZwrB2Z9JAU3RKy6s1E0wpOpfa1Xw+w
fEB53vKxxHJNIFaGz56fj7Rq5vUXDLnfmb1/wpn62YqKoY9TujNtYXflAYTPQ7ILXkgRsCwsgj16
vjRMwdXdN/mciXNwjg8Y+IrwW5/hDodn3C/Ibn/BpfvZsCpq6bwYg7chyi8kxgdQnWesoP57Gtpf
cVt/9qvSsGpPRM35zsdzVjDsSpFuo2usJ5HLlVYeM69Y0/rH2B+mAl0DhpIONHQHtxWdcmzSD7YB
ERbGbL9+Txd2+J998D9xE2FxivC/FSRRTMWB2bU2Dqs7jQMCE22AFj51ybBFB7gawgZutiWfMkC+
VZIBJNP/s5D24GdDrHLZLHbjI99pVOM2ryu2XHMBngLO4/CApSiLj//9NfirC/wTm3EczGpCStlu
K6uBP8IBRqrcV4BxD02tR/cLCddfkCZ/dhcECDkkygXRjsVlkFtYZRVD3df/w1/iJ25yP0azgZlK
tJu5AqLrv8RDqVLer7/QA/7Vh/QTX9IOsJToSwFpK7KRUpC7jiKRN/BK+pWVwF99PD9JFSx4wdjS
sWgXh0MBejBoAWDc/+Ix+/MX9392FRTLXMMFrgarCkBqGo+zSFHS519UiL969Z8YyEHTU6yc8dkE
m2IptwnyZzf9C6Lqn2sF/J9t1djoKwdBCG6biifBp+nqy1nPVrgH+WgXwOKboCc4QB0Y9Tf//QPx
V7/PT89/FZeOwzsq2iFFO3oNh9HcSJ/9Kk/Xp39aXuAD/kf2MJcrZfNahrtJioEXhgyJzmCCHjWf
THU4aMUQlzZtkt4Et15Vb/LNNxsRcIKRtDxXoezLpxBvq87DSjuv/Odl/M8/eB+af/wX/vxN9+tY
l5X96Y//eNIK//zX5Wf+z/f88Sf+sf+ub97Vd/PzN/3hZ/C6//p783f7/oc/FJ2t7Xo/fR/Xh+9m
au3vr19+15fv/P/94n98//1Vntb++99/+wbQ1l5ercSW/Ld/fen4+fff/Etw9H/+++v/64uXX+Dv
vx109zmN7+b/+ZHv78b+/Tcvpn/zachp5BMeBn58MWVx3//5peRvFAN3DOa1zyPYdqPudBq9Nf5S
/rfQ5wyYIIvDiJOLkZTR0+9fCv6WxDQhAFdYQmkED7z//ebu/nkA/fN64MP415//o5vUHWhl1vz9
t9+lwv/3nIqiKPBh58ASCPuxtUSn8scbKozp1GKxwnZJ26Hva4oQBKEgQsD8skfiHpSNycH0dYE4
x90s9ZUQ43lOxCFU56lLbi2R94BUbie/voXw56VSJluT+Xru7pMhLiRmDGCroFTdKTTk5Va/Tm5+
i0YwMPFQiHYqAAx97f3tDe6lhWrGDx1Pez5uxTaBeRaA+9K91BGSnfuq6HiETUZ7n9R1odBj2+r7
uPyiRv9uIPeHD4RGuF4cW/SQMUxHl1ryb/z8mhsX2HAuYWSLoPhqxFpnQ+QAMLqLg0TwCUoL8DUX
PqyWlNdb03V3JBpk1kzmxpM+z/2wrAH/gM6wzPq26saXJVi9N0mit3bTUYZX9LPVs9U9CCQxGnck
HBPQ5c4r8W859jyHEWBB2uAhffCbHbbY7kQrfUX9H1StM7oZ/66Vkzsjiy1bkRAEujM2ciwUpxEB
KRcuQfAQnqCERSKidxQgOWaboXI/Rnjn3dxFhW4czbtk9U7tPBS9BNYJUlaVr+hMM0hDp6ycO3km
I4hGdmL+AwBlYGfSS66RL5Bcw84YSBqrbvBerkzbgGJSgnczQNpwQgpgjRmj301bON7whc1HIcsq
Xfk87BgQk2xqS3ULXcJ7Bf7HFaYUDJxJDRJ6M/u387x9Rov3lTLhv+vVfim/JF0Unb3hChzN8Rcn
fng5en+62uxC9ABBmSA8Pf6pnsJaiipYJAnY1pg+W5qvGj5pCI9oeNoTBVTUV9i6DEtmAv0WB/Be
g7nA12RaQBZ0/UOiQ3LstMk24sozmJePquXPpp3MXWWw17MWEMYwbt/ny3/oOrY3cJpJgXslj7Ej
IeaJBGtILNIazBwPtSi9/QQ/ndwEtugrMK37jXlAT0GVN1BTanRW+5DoCKOz36WsU+svTvmfJgYU
BBrxyPdRfn7/18+JDFU8BDNJ6mrvyRJPpytN3lFT7kHO3HlxvCJEvE72c7Laq9r4LIVJ5zdsAOub
IXU7CZeDvZ7geuJ1BrxdrCrsAgMO7DfMKxYR/tUU+jdCjc+jB1dQoVRydPG3eCXiFI24kxkYYf9W
jv+kwgXRpWD/8SKjA02CEFvWBN41NP6pxnVAA+DsXNKdAikToYWPtqkUTMaGWzhHbPuNB/PZ3zSQ
4N//U23olFe+QDIAWs8ZRnwwZO+jFKXbnjx4ihTgSqKP6zyowVs4gAb+emRjgOtob4l12B+t2G3G
hBe1Tu7BCtGHtiSHqVo1BEW3PCgfHcO2rGp7s6d8fpDiR0mkB8Jr+0S2eZ8gDV6OtSx6+GaCH/hg
wefWwXNA1103mPIk22cBDly2+DVLt4Wc+r6e9oOTcTZipQmuwABcRZpDIoMv5RZ/QL/02AugL/2i
WdrK5bGS7nlEZAmwbfE0s89eRVj3my8CBnrVtF7FtUCdaJ8k59cgaNaFkMuz+b5htZ7ByS6veYQR
0tJsUGTLpHId3Pw+aDgAlS6v8OnJtNrCLevnCoQOYF+Gg/Ke4EZZyPxRGb2LobTIdBfdG2eaK1Ha
u6kS13Ed+ofY1uBKYwkpvPCdgNSIJtSBHdO+bbGCtTUDwd8iHzKVqpd34IqAo/9lqKfgQyBoOPUa
+jEO8gfWXe9MJEVFRJ0N221v1XYaJy9fOZ1vGwMt+kDekZiSdxp2ASoAjhy6Mkjjeakz2sRXyMih
1ywB6x7csSfQRLyias1XbENhn8shhcESZOf1Adop+xFBLXRU8QZwYwZJ1gBi5msa+3YrwrF+DFWf
z3jEscIah3wKNMlJb+ExSMHBmGUZXw3ECEjxsKegVZkF26zSFkX73ATjGTj9uzXVYye28dQAwL7b
sPnczQu5xh7/HlytKN1YcBLW5XCIuB8EuI9L4H0BIe5hDrDh1jTMrYn2Yeiph5UB3RXkVlX3BCP6
LoHQKR6WOwRPlGloSYPfc2iP60Sv4wZBMxEo9habpRWs61RFLkob3B8XDuoQ209wmZo98CmIKIiD
DaUA355BvRQh43Q3gRubjpuHH7ZW5jOr7wfOeRohin0na/ksbfvZUWZyILD+Udjhh8B+BRFyNOuP
SPbBUtTB22j50vf9nHW8PrHA7REQpgojKMnR10dp1H7MI7xy11WWGQGJI93KFWvfeOAZthUsrwAr
JRDYLAs0HmoF1ytpPtbZ241UmItZ/fvSuPsgic7CdvVO8Te/abur3q5FqENwAjoNrJR3GRj/OOBU
BwdScg8LriX3ux2H21c6Y4q8ji6FMmq/dXU3AhluJf4PZA8GYisQG9ai9iFeWoBLg4sw8X2c9OAv
6Cuv3e6xkAU0m5g7zCZ3vtcmoPyGjzNHOvC6kPboTbj0fJ1Orr8IKnS5A5P2cYCUA1tuv5gHxBU1
B+XbGksLjFNTi+hLHH+f9ULw103+l7lrWOF1CkJj+cq78c53QZxioQIShm6A1lbjHXPP4NfEmV3X
r6NY7xvNn3tVgRI138Asx2Z87N8i0b4vEKIh2gNmCJzwHdaMCvKVbER0djHOoMDUCbh0IP7VIC16
154IEWGFNC7QfaCKKstrjk5sJ/p6pwdsiSYwcnZQ1eHmX8q3UMjHhtZfy8ALUjU3x4Ha/gA17DNI
ft5NY+kdQDSGEHlSXHRCIVDb1JflPQdfLmNc6et6JQmuWjndhQnx9y0VWOkrWiRCQOXW93YXoNMC
aSZu85hi75AAWR9iwcBIACGJiSrvpt4idz38urZ7FtrXYMJbH+T0WUXbQxRgfHKk/Oq75VFR4vaw
Q+zSiiMIrJYqRfNvURs6lqK7Qw/XB/naiapYCD8HYXAK1q3ONehO8dLZFFzaHrr5rsxdjIwl2ABu
YX3vVfzTAqxPBwUrzMtKr0ndDP2XA0wuiUrASMaFBmX6JKh0hfDUhK6DXJhYR9rNYz7Dtj+frPyR
xIgEj/Q3ECuXDHtctJgbeWwWpB1P8bYfwYRLyQxkLNQEBEw5FU7YfRjApqXDLhTE5OqFuOhLBUZj
6q+D24+Ev5edvQp08rEtYPVAaDqnDfwFCrBZ5hwY11O74CFM8Ak6X2Sw+P+Ed++5IeJKJvND2QVR
5gNgTlEReTqK+j4K4dED1dURLOidaH167TUIV0PGZoP+tVhyr87dgs80gFZmACNfwOUdxPZjRCCc
nJYTVFv57IMQDHFwvpHkPV4E9kr2uiXsowHnGySW4DjX+I4AhbaM+jAbXQOVgonzaIKmrS5m0NBO
IEHclxrhXhyiwqhzYGvQ54XBaw0Pnw4HbKHmcd5ZaAND2j7NVOcwEf5BuXmSTF/NkTfhWXC3LZtx
IIRIt+IdtHEQdczBJ+yUvAyWAlcsmN7Hci2cKX+M9XlwYCUuucFjmYF6A0+kBpl7EPrgQtf2MKz9
ETPRspLngddJuszeY2tnFEU2f0ql5f0MmlcI7ePmsJeaffKcwLUk26agAsnjBxBTl8Y1KAeSTai9
ULJRsKhCBkmsD/1ehkXNaWDNZ9S1yFZVj2Y9gEL4wQf55KsazHoQuSZahTlpDh5nr+JHsq0TCnus
8i2GxzSMuH4gfB5Eng1bYHxrwS77S11dLRf/Kxg+CfBPZDH7jT2NeJ5SCjKTR5XLLcxQOUNfxsB+
XowuBNkPGJR2sxmjHGGT10n5jSbt22IDVYARBQ4qCe2pW7ACCqTbC9f/YJ18xxieVXiQs2jBGdw3
0IVCFIxyQNKu7B5gVp3HHG+Br9/0uuu9pLBQs3jQW6SKuTdwVl5NMz82SjcgtIlrTqrXYezQ8r0m
sP/JcBCCmtyTu0av6CDsgVLtCiyScQIHOAYChARFvKlySqCxK9n0WvvrCx/8ElrOtYQi6+RDlpFa
ReY7f6r/F3XnsSQ5kmzZX5kfQAu4GbaAc+4ePDaQDAbOOb5+jke3vKmqTc8sZxOSUVJVmRkOmKle
vffojtSYs9BUrk7Tsc27Ce+9lXyH8aNeqdH8qDI0ZmaIDXYOXkalTV1CivsWd9SyrnaKelLr2qFS
LFYi57xkty/pFiWhZzPxS8Q947L4BqDjO04iUGQY1gdFhK5Z70e9Dz3ZprFXMzBa0tz+UaIYk6uu
PVZJDcOsCbaN5Xtal42YetQndVAmrtzuJTSwo5JnWZQK69qm9KXrav6UVceCjeAmCBniCB551Au8
Dx2NfHe02RDE3nOKm9YpJpemCv9ujlQ8fTjCuiCNF+suZX6KT+SoN/PD5Nihq+caT3gVOC6ty6IX
HC215FaplHJz/8BGmZ/tQv9pWImnSboqkiya59efhqzlJm4Hnr9xXGGtuuX+sB+7ZHajOZy9Abel
rrbrsNnOWi08UwOOIRMncEG/AkfKg2NrRo+Mjxb2rN+a2LoUbWOsSRAshrKrFjU2zA3OPjex9SMU
1JSKTjzbAevTfC/p/aVynzFyWdz7oHwZKBqpl5C+g2lV27TvsAtWM9uZvB73LW+C8ZHp2Ozq1G+9
IsnfS7GcfenF0dwzsS8Jvqj2H4BQcikFO2qwY3k2uMcFK378QTlkSv+iMgsloV0yZhbjQ9L6e38O
F2FUexEUgEikT0rRfNEuPVWBzcS9jZY4f9xyXdXZC6486s+J8w1yZSu47PRKv6AlHoeC7NrQNySH
jSRfmBnm+m5s2So0fuglf/FsJDycRfW3V8vedBljvmMg3KXaSpbVd99YG5IJ3IdDRhaIiLlbN/XF
apQflr2+z2G808LaI3/92s1T7+p2Rfc/uYkGvJM0l5xovclHH1rqJmZzePz86Nt3yueUto+3fQDO
En5lQUpXzKDa6Lh/U7zTYiPz8DWPm50Zh+QaRbYiavaZYGUWSnaa7JAzq2Y0FXRd5VnmjDdhgywM
jMeJ9LuR6o8hpkOcR+c8a69oXA9F/B6kRuxl3fQQT9rO7E8ZoXvRGe+z061JDHzZofbetP5rJOlw
UmWVSYV8P7nyxvyTivx75K+YVfWZrJu/zFSKtvu0Mq+skRhF5HV9YLm90rAZFSGfbX/WVZYmc1Ux
nxLmWIuZrItnOO1+koG/arM+WEHHxwOe4XAM9LUvwqMq6tQ1qvqSZc1Wo1ZxS6l9pAAR16l8ploT
TOsDNjUHktAs/3Hrzx9jUhALmtaEingouZWhJ2A/jbgfiJSmv+fJQAvsSWrguajxEic831rraWF2
iDBGuW3Ix9+DwnNiuGI+wo4Z01Fps+0FBpbUsQQEorTRD+3fn7zNMObR/lXawCoSR5yEma+QKvEJ
TMklUYaQxGZMcYnpSNBUDVn5xKhsa5AtX+r69GiBJF9UyfCDtfEZjPsLffeh1yqudo3pOGmX1taL
VZJGjzIpHkZ2asiMQEphDDvsmdKbCTPCKxiXpjWZFOwV6lfMZDSl5q+qcVpFWE1IqkwswA3kQrE/
skgnr9IXr9WUXJ0g75eLflZn1wr1BU7nRczus1wd/vz+0HtRH2KloShJzqXe4lGV7d0MZX9Gpv3c
TX3nzg1/MTqzBYfFPibshrOaw1Oz011hl6tCT7Ef15lL7vak262rRiSwqjC6ZnH/SMqSmX6qb2Vr
PkB2inDHh/sC84eblbwFoEaeooZ7PjBOWTcibOi7CWmOJo9kA7s3H2fbvjh6cvZ15UkVvHR5NNGO
xyt/csSi6fNzOQTYWLTnoghv2ex8NoWpLVlcsWmqeMtrekbE/kgU646TuAnZnLEVbCUfAWu091nW
gox0sO0GpJ316thqD8lU+B5m4Q92YG3mmKyDDVzezR3sZJaSX+VMcWPhU5mS5Jo/iApDnjYgfZoK
E95xd//9eh4jItu3IQ8+apZ1lQFhykApPDLNrhJEP70e5wvSI2iPbfcy6Xa6GUrWxVf5V1MbnDFY
VL1ERhuHZjqTCb3cVzAo3Mt+tiXU1u84aQ9ZPH9gxIo8rqWHwmLrX2xn12xun7uqwnGhVwvQhg+6
sD6I1C6i+TOZg4E7npykmKIfZZbLbu5gL4zFZ5yEb/owP8bDWGwyi+sinr0uw3Tn+09JrHtjnp0s
DQfqZJzS7E9rjInnyPCngm4qpVwUYbIVbeFaAQ1GNJkv4Ty++uOTnWWD2yrpFc8pNU+rroiRqJm1
Gpr2wGrbHdkCrmCMsJ76DT7rJ+wEnUw3HFCw37jwY7dkIM57C7M290nqKe3angLevoJ/HPf9QTej
ZTHwzMA4SMif+t9w86XbDtVDG2PbzfQHY4zGRdeM+pJRbWObH3ZUBF5Y6Icw4qqtRHOdZqTViZZF
BokX5cYHa6B3Q6MearN/1nQS0BK/ZZInu+jl97dW0nGH5Vm6nTHtcGi+JXWfe8QJqvGjJ4Hvkjl3
46C/FJptwYCYnltpoEpR43Zp/9q2426aQsxPbbMhDXwA9Jp6mDA3xMHqhQHLK0izw1DjKusG01MD
8c1289TLjORKJLhZhFOCW0h/jbF71a38MHq5NhuNQ5OEyDT8oJezWgW1BIFE8vMKusXQGlj2S6Ic
aT65OpsEXcIeV+cNAz9BOb2CD1Aje+eFjSpqWO7U2wuf/YNMAxq2BhcHrFKruSSDlnA6GyDKmbn6
5UINrkWtXc1lSuhk6TPZ6tsRXSWegP402graIZZs0p1LKwiPJM1p9GyUGkIuYlCZdzZ24M7GCEf9
HsaT5gqU83aSBtCLSC50f98XWkDNMZ1kazibWAUaAOGma4kQB9pLHZUH2x//mCVxKGgIT6mRscxT
Xzd3S/jAOpMau6wnnHNOYdRg0t4GwzvYUntjqvpzPlJ5aULBqa2om8rOiCumJo2Gkyx0wcTJMKPn
CMMIwmKQLbs0caisAOm0M3Hw3NQu9G/Gbq5z7WCp4VodpXnthA24eBZ7RxRMHqxOeR5SjVZjFg8c
h8aKfVHd4+xrl0Sb/shWykMUdO0NJzVa0A/Oy/Ahy+aJl/KSsl8S13XCPdCE4aZ3sHz2oxa/FKY5
ofg6sdt1WnwoJ/66fpLPC5SabmOQ3tjY0rj3WBG9Z9opXyA6eFWKEDVORTd3QzXMLwGbpBP6cQp+
6pDKqB4rtaoWsg1VqC1V9VgW7B7AJbAUY5F5rVEpf7h33SDM4q+A20cjl7MVqQj2oqFKHssjyen4
kEbOdMsgmx96GT/IhZ8ybYL45yzJh2jIJpZ1iG2KDlFmp8Afh28Wjq19naCGm0yxF8v2nnTQsNvV
3TKynfLDoUlHYWjVGwqDXI2cZfswSp1DP03omekQPkkdBXbEVXgw7HRYhucqZnozaCRNRDHM16rX
pk3mdBUrs2LlmiokUUSj218+940y/fvf1GqLNNN8C8Ix26JTKUTxle45kuqZoyX7VCW53bHyd3Y9
IdEILVgHVXEj7Zbu2aHJcV7ZmmdNeXkwQVjvGrRypJb0qN2//P4qrGrFpQe0afkY3QXlabibsd2G
FTgnuBz2CtvojKnyhssczHE2pOffL8LsM1rybu/UTbbBhY95LRu0W9nO9b5p4p8oKPRbYihvXWDl
h37sOdfmuNnWRK4fMs7HoxZqD7/f/X6ZrPDs9MGPwXLf5cxPkvekq/YoCwzbVJV4EpszXZyeDyD7
ko06yOYxn5I/OgDdlaUp8zZuyY0wQvSvaTeFG5HcH23+Lvgxiwc0SMZVahgvnUyPj3IqUg9IVLBU
ZD7jaR44F1RJuiqd+E+GeI5tekDenjjRz3XSDTg8Zekxp+p3SXCzFVJkD3WeDKcsGdRllRgQAgKK
NKq5eiEHMS6JbZJ/0bOLAsbyNqvKrZjJEOWZ7qxI/qWvIra/yLxMK5JPwpstHiOwJ8oSG23kz82t
UmpjL2r9ndmLx+xCO3I3qmeJnG2ozQxuaJxdoY/xRk5Tf3fQFksbWsfBj2p/pyFyi6SUe/i8zjZx
LMqrMF2jSN3TcFV46sBByLY6EMmmZXfQ2QpfX0gc/tjstZsSjS2UGhYfLtOoYI7Akdkqrb9rZ3yG
YmjYQsPZHFYI0aPVXHg2/UUqxNLUwmTnhJ08WfPGKdTXUgb2zg5Ma9cJR+VhCp2FYXNe0lbjrqum
bYUwumemL9dgHh61OjeeqDow4TYjRGriGgSpfS8VunLqrQnIlZFvhsHXNzGYiLnH8TlLZz6ppgmY
PZzQSCBqCPafsdANHa0LxuJkZdVPyCfmRrro14inlHhxNa0NJzqoZRLtxyTbDkaLNF+1J5/VI6eU
uOuCJJq5zKiT2dOk3QLr8vvKVeOIabaeOExxRy5sbsodp9RWibN8Gd1doCSRb5T/GFOrbt6LsGoX
0RDXPHXheEydaj3JedoU0nR2QT6igw1KuVL0PD7i8OfeUrN9UHc7cKf+G2LWDp/R5JbKIJZTztIS
vylbel61PxHRe5Z1qDw2Q/3Nz7rYz0Px3Nq2tTXHWVwMbpKtIbn1y/EQkNb+cNLubRZ1cRqFjydt
zuFJNIaya+qGMZxEA5cFOqR//6In6bQPaWe6idijo2TKZori5Pr7JbGyT7AAxBPzXWgY8dUpeQXg
eLiQE+v7EqdlMJoqeVdgWYw7d33lmdXYe2BY3qDdt2sEdLy0OhN+5UxIBBtpJA6WPxiHJobh5UsZ
buKaKUlvAAMamlK7hGp8zsb6xFvBoT4U8LYctfXKzDEpQDlyRzSXmdyQ60RGd+HpIPyagZ6zTZuO
Pp6Tc2MMMC6yASuAZu4jJUp3Jau9hrmPVtbYHu7rAHeqpix73Zyu0YSea54GPYt+7LNtNvk2SRSS
9niTvdEKdpWf+zun7hca/dfa1rRHsiM1tz+Vph/7RMwGHM+6Xmpr5jX0iz4+R6Vli4BWfZaIRiuT
WLNHJ23v4tp80Mkj1pl+U6teWdPnQyJQjgwezklRhwvFj5dhTEaHjPG8KrYMcO21U8AwaBuZuyzr
gd/D79eB8EOky8OVwP99MiN9VTXkPYideeZk8Aoa2gGoDfJHURJpZ6ZA92DUq8RmX3WpNe6gVN3O
KHiJnHErAuQdUVucVE20agl37EkbXXjvcKsHnb4aQyM9lk30jq+5Xod9rK+LuIGslNWuqgzmIh7a
G5zQK8bL3a7l8V8MsfacTkPG4i8OmEA82IZxrtuKaz1uYQBQZMchS41Ahiwwj9KZMYDi94+3VXXs
gd0MvJtDRlKr7aDdKt06TpOdYQ/h0lAZI/fRdJ1zopals8TknFHqCrfp1T0WZNLIWOTdoKB/I0ML
xvg71RGroU7t9CA96Lg1DjTKz7aiEq4semQ33TYOyZwy4jWH8jZm2Xs62oukDp3vpo4fzThwXpxa
nRadPzL09pNplXZjvQmgeQxD269n3Q5v1Z2gQwQ5OWR9TkDUjDe9OdSHBt7rqjFInpqa7trdaC/t
DvWzIgurpey0bZVMd1NARi9D2CluIxuwpGzEO8eBesrKxPweywmSX7UoisR/zNPR2Mel43hxgWpS
z01zNM0gZSK07iiHmeY50es8b/pASFcxtWQPYeynxJXnRqWtLqxqAHbUl9/8dV/mRDOfh9a8lTwp
LvXBfLRMH+kU3UgrAdBouupfhAFCCKTtiBQ9H5FZK0hPnCcjaIHMb8wNvId+e9/q6nLMDteWGXSr
VYzPxio5Dopy8LNpPtoicWc57UzYvNS5tkVL2rtMXfJl48DKnwWW+U4hplM1NwMHI/H2viNRwSlH
yCZY2EiO1LDyM3OS7wSvMaU0aXBe522mB9Z6cMZ+OY3+fgq51/qMRqWPe3MnfGeb0magtylXyCgr
Sa6irPphxeHtL7pugqZXkoWYDOdJjsO5d9p1XYtu44y+vwh1SlJi3+ugnapzEfqxp9BcaPXYr41Y
jku1BwCYJSZbFia0aq1z/kBpWKq6QTllyNbzU+bRXaq5YjS+NAa6pEnKTVLOa0dkn7aar+p03KoY
QaXd/FkqceHTEoWGq0wcNt08boROS92UXEGDkg2rkFMYXTDIVr0SU1mUbI2ugjHY95OEREJ9xUsU
QdANpGfWTXwVteTg7SmQzDG/RRMnUx327QYplFdQXeiE/0xneNHbApnXjLT1HBpHP0beQf1/G9Cl
N7FGuRWVkEaFcbVHIzmUjiI9iaEYfTmyVgZCAKnRbaWRWhgNh6MN55Ttr+d4UHedCSdu6IJjRyBt
FctlKUfWaPZOuGHes6znmW3hGSlBK0DrDspiW6n1j3QsUA5d8s7GtGYfqvgW8A9Q2dfVg22ydlpA
hxiB1+GUI6/ebC3qGTcM0PSHksY4QI7kwg7cUR2ecFaeMpEzDskAc2baihO5vOVGB1qwY2Anq06/
Zeq06lM9XEejIhdEX1+VPpkeRBhvTchI4P2Udnuvg4cvzSl2VZLdq2wvKKd8xU9nrxRw+OsMqYHM
H+BQEw9RGJ8n5DiSj0VzMmaZusnQzqeYvVMizHEGydzegcnZBN1c8X/blFX+OZoIrqp6hl4YyL7k
h2PnzK9kvrN7GDaTLX9ISjMviI1dRWyUeD+RvM5kyAd/WOccL3SWO6qFnNz+PtFVzWAXZuPzT5ua
YEBM3YIQiaG2CJ2Inxb/GnZo19cTjqGy8ZI30NJr5iZd0fpcM0yXZpgyAFwUZl0TwCaCOoUnzLnb
WDSLXmGF2QJcwbUpmHE2ZZcSJgPkWbdWzmtsvUNje7Mi7AdIh/7BEPmzopIkYW5xF2/coqH/TFR1
azJaW6mZsvKbuXG7QfzUesQgXrVOw0yjjFjgo3y3wTfnUL+lAhULU/jtQkQXVSJb94gRhp8/ETkx
cBNGHKsp2qBWPaKsI5Xr2VdDQRO3GBiHqbkKX70r0GhXraHbCxE7Gx+hYil6hlAFXm2KkPIW+v2m
gIqHkIPE4ci7xhcwPSAsv5Uc/yIOSEIpsb0EDtgvErNnTgx9dXyaQt5c6azaQiG0zthq8B8DHKH9
iIOg541e3Oe/BK7aRZUurD4NFkTb3kAfvGfJ0Yjqt9KvdDc0esOtjDLwii4+28YaaOQ7GuZLpLbg
TcWDRloHK4e1z9SS+DFV8UOV1kQHba/TKAq0sRsAjXRgywzsIWP1Zo3kRMAPrYYOWySwo2ZTR/28
HqGaevdZElPWcGM4qK4B7VOqleGTzwp5VBWyu7rer7qs/JJ4KhHzWlichv5ay5YbbXys8jTxtMw3
uYdhwRE5P4ZRYe5mrBEIyNk+6rN4V98DRkFg4guwlDVFXe3dm9ZDXfKQWtowHW1dhg9zPlxt/41N
e8OxaNlsFXNA9DizSEEvydvB8q62PGBMRnzHg8KAEqVwixXB1yiDByVq6bfb1tU7f0vACRCTSN9Y
gLzFHJgzjQy/ZL5pU8La7XjuzS9HzdibxKQnSeRL5b/oKVk6E7LiUlP86wTGg1Eho7Y4BABVOwfB
YN8jrlh7pjpeklm7MNuMlzkhVFcNym3eGA9F35uX6P6BpHkB21Uj2KFI7a2zIASYwnxLiqBezjFD
EIrBH9UKVlQfWyMQFE9NjJ2tu8M5rTZwU8f0GZyNC9uy7D2usqDD3Mb5KZmgshottPmxUsoz4hh7
l2Nn11szZgA0iVAJboY6YkFhT5ybV/suMC5RCe0QQgd6Cdh/lwYFALNAzsSMMu95QLax0Y3bsOy3
aiXhP0+bOWq2Tcdc06pFdfICWCjeZPc3BzkTpd1f9DLkvuooAw1KGFF2HyloIe4tHBlV/MYUQ3qG
3T5ht0XlzyqQKN1rBWJLSDm7ivGpIgDCuUuWjNYAB4XfkeFT8yT0o6h+zLC0VVoJPINWfjKcW0qQ
kpNIfS1sHEixQca5bttlE1d4cmsTSV81YDIebSw5bqXG4F2gD/eZubVzKuJw1nd50N/s2WTB8PTK
JlboaOJ1KoLPCoIFKo/2g4T0PnQERQV8jr1zgV9xvWM4XuGTxYtBkM8E3Ky6mmKIY6Q2u6phVQf/
y2YFO4OZZV6eEqK9CzA0qySM0UUMa3Nvn+/p96dmYKs7hADUbnLhZdL8Ke1YPVcCplAtR9TzpKUl
Ad+4bsrsS5Zs92ru7jxeR/zMiEFYNP21aiifnUp5bgtHWek64Vw0XMzOmvYlBv1WQlw5sf0MIaUo
psNIobXQKy6LWA0Tr43n4Rgmyrlnr+AWpB7VbZ8hc2J11gjfLBXMNy68kPoYdEheoXPl+Dc2kamG
D5bTL9g/hhKq3BNYJm66SIVrWcAhiNsxJl7afhda9ZYY2inR8bOoo7lUwbNclMb81CaisK2saazf
2Mo8PjJB9+mvAGpHzmKeqmZRqlbsykYblw6DyV0+qMaCK/6BFie6dLn+2tjDsDX6CjcQ5OTz7CS3
GuL2OY12HYMxT83sAl5DY7utamECK9uPIqzndTE4L5NQtUOpl/Nq0Ee6TbxIs9pWy86U1YJVO7u4
NT6ikBlZoABdFEycd31X7GENK54xOa8J788KC/YDEGx9NYtkXjHKHaTcgXd0LdkDPsJGCuflv+xU
+V2P8Ddzt2loJo2vyj3o6ACk/m7lh+5ip5RU1GEFK50T0HU6H4M/yHnJFvFF5kzGZjbupQELhb1u
VNdDMm5GuHhMABO5hCZXkNmaXlH7tYPGINRRu57NGBi+f03K/4mvcO1PAWnLv4dg/vHt/01s5hh9
1gStf9p/5mb+FrX5/yhcg83tL27ue3jnb+Ga23eUF/8LkuZX8dd8ze9/9e98jfYv4ZgWxm6GDWz7
hfH6f+I1/7INZv9EaIROlw+y8H/iNbb6L2lKwZNraraqWTZ/iv/Ea0znX46mMzIwNGHrtmMZ/y/x
mt8tF395BE3L0m0IX1LjzyZN/Z9bQdUevq4NpJWRQPFjUa6wSbi9mkay1DU021YcdHzZc3D8/TKq
MSC+2spOud6Cge/DAWd3YT0rcfRh+HP3X94Q3fqHNZ4/ny0lraMhhKYbhsEP4q9plySxJY4Anmfu
sXZrA5Nm8KWeBmEYl6m0QVjBa4Bpyre/XwrdcDEQKq/VoHV3h7ZyqTVAlFUZWQtq9MzVa3RN3bxT
TduyBJIxl4tYTWY2YybXMrWgR/f1gc8tewQ7UXph6uTbtodLYY2fAZPAbWE31i62KXvDzBgW0Eih
uRi4mVaVdfdYRtFH48eaJ+9+JzM1PwoL4z2bAhgOKSc9wIaV6SN+MjMPtwHl57qZ2+xZd5SLXYPq
T1tyC6CrJ/grnU0RX5fJtC2zZF/Mg7KVSdd6VhgCA4qMGSu49p6guH3EJWCwvBKo1QN/biewnn+j
Phn2UUUzwXDabDFNizmBx41JWg8HsSgBia2MCjM8uKSIVsnJHocpsjwLCoH2n78bs0e6tgGsOOs7
3o3KHC+2/TpFUbAz8R2sy852rowNcAP2Dma2SPlQTLwpVd19m7b2o5pt9yS10l/OQ7sNhQFoWWqX
QGAtDpKKMVRlZI93m8njtHR6n5EsbDmgvUqIG7uItrNdZ6tgCG5FlQ98CMEtdBgIaTT6G7u1H1P4
p9fKzAMvh3mE37PMV8WQy/Vdpujh9qy7kBqvzZTxMio2862qOGcErTynjLRHQ6nTHSs7GMLcv01s
8j/Ml52z3tv6kx1X/tmulX9/16kKqyHUbCcmYg4TDGNvKqi8g7FT1lw4QrP4ZMG/YorPt3OSLGw5
z09xM9cY23NEoWHvsFj7xBS+Of9+yWcMs4MSHUfqU0pGTpJd2RZ4xzq2T9gdgfEpHabXdG71hYJI
7lkWpDGhiUdzHJprYU7UrzF4EuhobjGP8giOpDlPzcC6BFYqbJWg/G41gC1uC4mZgUTGWprGj760
MsPPDuyN1SLZsoZ23+CpeCCJ9JDEJoaQXTQZ9WFSq+bAxzPvlMHYQLtkCl+yCQw8RC74RZSwXRbP
IabqjI9MtwCb+8ZjB4JsUws311dDBY/WjKfPiV8o8TC/KVDuzT7Ck9W06q02OUoi0+qXTYmEEmBG
SFhJqjarMYnEteyXtp1U18hsBYJQjMRp5Ucoz+2Fujc5mlMRAhe3kegC/WaNc7P//exwkX/Z0dOs
Zv5BvX+YOf+AaW6+ZcHGSZalwO9mH5vWVA/d/QsrTBS3Y2vbwtAyZe+HwM6inGIfzle5bLs6/RP3
JW9yXT2qY7zHGkL9qKjq09iOZCmUOP5TFNWFSUT48Zer5T9X8F+jkL+LD/92VnMVkPfTdbKYcKT/
GYUcVUjBIzoLU/t2U+hN+JYPFarqoB7m2TfWUaurHuPx6BprySIdUoZ2k3QWXcUyiQkU+UHFErIy
VGsjoMhvSeNo+wQGwhYGnnNVBkxUtjXknzwjoEqLkilZVR3SFCk1Jpc/jlZ9jOhOWITS2Cs5SxxB
taEe9JwHFnryPnCUDom6xvSgIQcnpWLs2tCW/yVlzzX398SUadlETk0yf/o9BYln8u/XAqwwiKFx
DteSqs5o91U8949VxlyaA7BfDUVinbqafjxpyQlkTXpWCZKua2e6jNEQoJ5xCeS9cDa/30q9mvaR
ocCvxi/q4m8vt2VVtLexDo46nnZvbDXl2fbvXJBCKaAL863PzJMFL8/2ZJkHButoUnMJhdU3uUVD
EZPAiTIJa7EOVxUYqv+5RgM1/JO16k7owl+JykSJAA5xCxLFPBkW6G6TMzGr8f9Ls3zztem702xs
sKaYqnVtEP2bbTSqLggP05Sgura+eaLF+33r21r5Mjp/2ohaq6/VRFJlHFj6jNvzG2yRAlWDsnur
2Ia///2SK+NMTEfBpc9W7pUEUUWfUxQv9wrTv3sPAvPHwHI/2Y32VZb2FWrDMs5jjM4mFXfRTRpg
+5FRu8yTbdfjKO2BySJpIKDmKBE37IcEFwbnNmu7KMLmWgLuWpJEE4uR+++GmZ+V5EpFh6iF0b5n
FO5x0IaYu0ziUlPQBQdHZ44zDKHJrIJDJgVufYU5rK9MBEIQuUm6ioRxiVls+ziJpn9kwQsOpKw5
q32H9h+nG5ycxlK0ar+ufbNeRHnMEQ97fO2oMciR+7faSO1dEnRVi0lZt+xq0YyhOjj2tBXkw65j
+1MoMesU9Dkw3Cxk7vbvP6NgBQ1Hd19eCglXeeos9W0KkdeCQSepmuHHAS/8lZgOeQCWqBwGFmX4
rs2NYQbH3y9xWX76YdvRSDvtVo5Zf9JsOOq07xiyc18sQeM7l77zX41keqapqp/VIDwTMQverOQ+
le0PSlue66otHiOLj2BAn8BU03wqFrsPogBWW5DaD13evLOeOV+i/2H0/X24fr/vG3mWtoro8vv3
kyRdl9r9IQRpc8tKRvt2XYirmAhP+rMPZJgvv7+SMum9bGbdSeMoYiWlqLZOIjxtuk/t7aZ4scYE
Sw9ZgqPVkwxKx6r3yjqC4ISXfEOYqHxTSuyZASjECmv3iwUZRlWCb1BdO73yr85UqmdFEcm5LqhO
O3IT4+8PseM53k7sv2NWBRSOxUvpUokS89SF0cAw/n6kT1bO41TMDQ4qBk4mNoVNlBToV0W5rVhz
xjggWRVMyi///mSSqGJ8DM19D1weWHBZK4yBA8dTtMHwIGmXl1DHJTRH0fMkqptScHcHuOKfc1Y8
8S7Fjr3TqNj2NYvFrxGq1DKffPB/92/tStpXtl3iX43ICegasRENkuuuTRIiy7HhLG3WQyENTRy3
VjIetXbkeFaetDe/B0rp5jn+xf+23dX8R974frDeGw5NmDQXlur8o94GYEe2JAxLuKvaeFM4PU3S
NydI47TdIv2ILUPd2lrhnP2ow/NPrbfUDHa5CG7xZdL4XOWVWdxMnzEhSKUva7gPWOrsVDA/PDb8
n4VtNTffYJwH0omglmpvo0btrskAduZ+R0dMcpmytRVbu+z31IrCbZOopuEKFsb1MypAitmGww3O
bI2ex2YEC/TksXEmcZzY1PK/KTuvJbeZrMs+ESJgMmFuSdC7IsvrBiFX8N7j6WeB6plplf6RYvqC
QVYpvmaRQObJc/Ze+9fhlzPp/4NB8MchhA+FpqKtWbaJ8c+cWRr/Zbmv47IhagMmF/Mc4t0aqz4w
wqwP4eSI/eg9jPMaNnhBt2O+AAhbh9pUO0DDUfwF1wQ6cxkhfq1UMLoJ3XZhIt3MVOP5/ns+w22f
4txtUF6YcRcfR3ZjCzFHH5f+KUyxrSH3VcwOWZ+FHK22KuXckkgC1hN/YfCAMsc7FRNAwgZsVIT0
8nvomQ8S9cKLoaH5iwzjDB+uOJj4xQ96EUybWsU2+Y8C5X/YlWdOhBSMdqhSPh/WaMkyQZs/p8DS
1W9joGNTbgGUUsaGt0TtMOYSQsnQT5zTUSvYe4Hkjn0yPBRhscJbZi4IlM4PBv+d55CB+qKXhr0r
9WBRlVWN9177GOzI3CYsNKs+qp01G7G/FlkRHRKlNc+izO1lK7hVfTsNtgzxeiOtnyfHN56xT9uU
CCvQoBPUgrZ7pOUCCL/tmeSRffb3D0PnYF98qtYsm1O9KrhqOKt/umjAGEQxY7V8KTvTWOfNAJsC
CTF4d40vmAdDSHdqS+W1s4sfqu1RMxv2eEjAxFxhSDOvJ6fDsyEZoNxZYeknvwXaspuasjn5RngK
+oLOuJnWx04Zmn/Y0o25+fT7+4e6YWhSAptAYPz5/U+orltLZW2qEecdioJcHIEzWZYOLcMimfuG
12qwV0Kx8njVceQ6AKzLz1QY8X7Csss8nAtRzH89xb3CkLL03a4sVLds7OzMInSYWo3x7WTfutJ8
ifHsfylyFT8K5qojSZ+booiSG/qXtY4LZEzmgTzGJGYamr4miyo8aLMQ6e9fnPV5CTRxg4LuM6Sw
hca6Nq8G/3W3K1XnJASDY+C+Fx9dYS9j5k+zPC3b32/1pKviW5uuJLaxVVE30RFc7LilptEWQst3
VWiG+yqz+xMWNFdxNFTxSFnbvJslcFgFW4WzsDc4mHkCWe8ro2cLmK/R+8sSRSvTc3B5PSqyJNbQ
xuDthg+NvZVCJYeSjgFpLkBak7lW1lvakXFMXpQTPQvdTQzmJwThcNxDU7UP5i7vaLfXfMJDpCRq
tFOKxiSzTXGBGxebgCV7kQxpfT1z8FZXw3zaHCvxXrXFpLnUJQW62YBEqybCnh1X+raQynuptcO5
bYv3oES+WYr+zSq6/OTVyX8erGw8hQ3a2r9/Q/of67G0nLl3xtVpGCw1n6p/qK4jddEcWal53XGM
evTIAUD6uYMvhktshRFmAV0+MxtAvae8lHbxWoR5udGQvUzOpRSOjQfA6Zm/ZCTUQfCbcZfJ99Hy
sSTl8tlOPDh4VryD8h2QRN8DKGMg+fc/RJO/g5/kvN06jsZRDsIHXT3r03arJYjWQUpky6pSp1U0
ROHh/lD29X+e/d+fya6afVhct9vAGYEhyMGN2laeIRtWV5QDYl11Ywq/UkmXQch2bM6KI8TcjJKi
7GHQBvloGD9ME3DL/UVnw8IUnleDiuZ3Jp38vVEFREyAicbQ7FNn8w3AoK0GUoQT7WInPb4avbAv
LA+03YPhjJ3CP6ZNyIgZwCABL/Y7cOcQLTuFOOh4b6NMDOUCmjm3AQMJUv+oVxaF1b4kSl8w51+o
dVDTB0jM5xp92RuC6Wlp6KiGDCV31n3jqKuiKrG8z3I2gbkHBIKx70YN2QxsZ+aQOuLXtjoyCCwx
7R9IObA3iiO+3k8XvpcpVzIu54OHUVqEehpKu9LQrt5En36DCDkezB5uJOFAC+C14+H+4HO+Kxmu
D9dyUNVjSpbTOqcGWtVGmz5pun/uB2ujQLlxtqQNSL6bqliCE4LSmDh4rKNmPEeKQsBJY9YbRWkA
ns9tDRufV6DTClInNVY3aUBZnaE9WEgaPM9pX4U7X22d5b1hwcA53FWycJa/mlEqXnsTrrnOKGyt
CAY1iAHQeiPBeSvN8YtBH2+rtwkfSxSE456wpep0f+h7RAFDGiaEy+YEEY4B1sXco2DRWo6/UJe/
YxNlcj5F5EZhhmsJRvMJK0sqw+26wOQqwndS2sMulWMSMP9EypjK0mUgpxLgR/UVGmWw9qcEA2TU
YhojzI7GomG7KbJMMlKU+qZjFPf6ob2kOZDZv99Q+ny/fNq0LHBW851Eas8fa7enZHFc90gn46hB
aFHjv6B2uG+m/k+nz7Inpxj7C6zVg4rlEheUx5Xg0QZhwvQ6RhnAZYiciNSHhzJT9Ru6aVdLRwsV
o15s7mVmEDoQR0z94+/v3fhjVTPZZjWDdUnTKXo/l96Iz0LIb3Eyd1187CWBN+0Nob6SxFlvVTMy
XTxW3vX+zHcMucbR4q21ZFx5Vi9fDM4vZ4t9i45w/2Fr/TshkR7qmdQ7j0Wjr4j4KNykSeRjoqhr
Udfmk2kQiskJA9tjOoKyQnaoYQX6wQgUnSo26rUewDDgygfEYKbVCfn/ujci3N6jh5zo75/A53nY
DBKjDaPaSEY5Rqjy02oYkoAbCLPAdZF6OEgn/Bux4e+Gsf/eVVO4YJRSsUUa37FifOkJ41gnoJTd
wuqMVyKYlwpEhLwAmRBbVHcjJuOttLj1kKL8o0iQn4sE3qqgrKMzxU4kkQr8XiR4ZjkVWawl2Ar5
aPoEhtjcUvInrUDzzUthO/mmb9mk6jDUjsJyfshaNGu1K8bD/YF0CoQGmfVsSIdzXxGWB9JbtQ3H
o/oyYd8fOwqMJWzOCFsJkadoeIGLZMopEr61mab44/7KVjRnoWRjQ5ml1xe9r52zZSTaFb/Ergcb
xAhjQcupv0jiRjAi5y0XlzkrmqrqVA34OWNtlpfNH2OR64oL0Fyjb8vL3sScxyZ2QqTT7BTgun//
yv/cyufP0eaowNlKhdXw6SvXazY0XRHYAO7VXTKJGY5cuBSdwanN9XSr+CZK5crrIagPhBpaCM4d
XMwbCE5PeetBzp0rLcspGcoLZXfvsETyIJiAV8gXiULRLXGLes8ic2FeFRTfEg9ZXsZLTEHG/3dx
wjBXEwxHHJupq/35LyK7MEjxhSTLX/tn3ygH4kOw2AXMb+i1gx8iqHJJ0bwjM1ZZxVM/fuGrXibp
Ff8K9kgjQChSTES+DbhkZJ4fcIM0rrTaYHXfBAK5bv3kUd7/wooCQHjTaz2J979/OZxwPy+nErWe
JZhScvYV+gwA/O9SeApNPBfqnMFHPOsmbaP9YCjj1gjJFQfOY2xKmU/HSkbagxFJc91bZb0su5k7
Z+bOmUMWQ0Kzi579woZchIGQjHTvITZG/1SlRr1EmKStNAjgC9oEEeYRBysCkWXLOtawqeG/u92f
aYBpaai4Tas4mybVdZILhOamREitYU4uFdsbv2RzHYVy4rG+l62V/SVhUnZvg94fVMV0DkbpkaRV
p+FJdK1zRfb9Pc0SJFDMvFQ1es+CUKPbBWvDKKDToRSJ3kjvhjSHaqiMkJpy188Zlc5Lm7coCLQG
g1iSgdxm3kWe8MQJt8AcQoBveVRpmXSRnT5YmZruagE8RmgvlQUrnDXwNenxxqs2YdXY7sxMVUiz
ZOC11FMSQ3FVLIO+yWM394I9uUgWEuFhHgfa6KcNbw5bgNIw4X5T6pMXr9m3ve3UANEjKZSEMDve
VIUudgC09GOTJiNmuja9TkYfumbYOcvOSuEtq+24lzZmM9XKrFWmJNSWAckl2qHMAFaNIMKXkaUI
GFStvho1AmGyMEwf+vmZwjCO2ayfnErRTa5v26Dro6i+lD2pPYGG+U+YSvwQYCLdQ9y31n6FoEZF
zLf2cWcZpbMlpRYusurVFwPg2CWmWa/E1UtjObvRDBWUxSQW/WrKhalY0yfRniIDZ7Tt+f22t0vt
qUg8ANIKuZjkGR8UjxucNkWxJQUZ5Vtk/+Nw/GebTDKRho+jCo0TCB3R328MlFtKYdQoshoIaQHi
+kU9KvZxqrpq14ZTD6dcUKoWie1Wub1Tyd5xhV13WwtPFxYDMlYZmMVvSBbf2QvZ2rzq3aRl+RqB
ioqwyjwLbxwuZk1EEvwSLdSZFsjhi55hbITAlK0ouh5lF1ebvoCOqdT5MoLJTyAld489op1jRHyF
vD8dfRpSrtOZ70imLwADgm1W+OH+74uF+PMo42iUXvQLoBTyv087Yo8TXilqD175MH1F2KTUbDDl
qiOCnhtvH4yqJK4yQMYbe941y7iLmgAomyCxaaOBTGBBscJt3AElspogOI11+XTvPRBaMmf0okgm
ykLd35/pmRg3gZMM3u4+qARYMF4cM7mJegyvRhW/4NFBw1oH5qvtw64vKoiH4BhGj8L41zYQjuBK
yhgdaT9KYFDpB0SP9ALHa0QTsbrrly2jqQ/khzFPbOJ+/ffP7H/oETnsEKowKXkcU36uIhBNWr7s
upgZUaYtclIGIqgKAfNwDbdAa6+mzIjXQysNUq8jcULtmxAxS//aGSLniPvn7X7LdIElTk1Ow4wc
pHYjw/gsvSo6WP/nIQaaclBG7+Xvf4H5xw5ByWbMA0nBkdlxPn/rkc2sKxU9rvhfm1Fov5GEHV4H
Tb4D3/xi9Cq3KJlEN8Jd81tE6mqRg3SqYLXecgGnIE/DGlJItjLJGzjatWrCpkEi6CEFuzGOx9Y1
dmLlOSqep4DK6j6n7eMi3kSa902xU6CNWM73icCTJp3oETPmVxS5C9KXjRsx2PXRylDf2Qho+77W
9oFu1rfRUZ9qXBhmmG11p7beTVuVpLTW1SUFhrlrRHEb0GxtwnRCEH0/QpAa7fqxKh8hExAlwAzc
/XXOaCbzO4PQ+Hh/sBK03UNdIWSEsLC9X8OjMxTv4ZC9KZBRN1maAppnG6XssZnekhz5r0vrj5OQ
pammEPPEGIoPTf3fVyjUcch3dSaXehO9i4HJKMQr++Djjj6rMrVInPD973m26bpeh09h4jN3Wu2g
FJZe4si2dv1w0NtQvmS+UbnWmFsX1o8WLVoxLJQ+ORLzl1GZaNE/amtdzO/tt1OcheyZ3o6OoJ1T
wOf+DjVF79PjjpZ+ardsWiI+3vvi5gtlYPJKDgdpFSXerTTYpIPzVUlCcQYca7q9Vw9LsjKra29F
j4wNFyHbL87eJIESA/rIqWV2CGdaeAfB+VZkwicTVnKAzrTsAZ4XsDzOIEv+rPo6WuO+iI3sZEZb
YwbqIYI3N9x5mts1XbijV18v790Ag+bgwyD09dxxH+sUE3JZbYZJvehVaZ7wMcvToHf+1kkb76hE
U32yUNzj0saKQOTngcAz9EZt53pM/SLDH45Z3JmzTw4K0OxVzEogAKEGIyMzMW9BVelqRT418wPB
H4syjFBhVd/G+Y3XZjIu/SrIN3ZO+z+NeGf3zqUMRL0cbD1xkzGkW64GN2Pqk00q9RFH42GK1O5x
mB9kEqhIrShGpt6atgHHiks0P2S6RwTwIE6AkSWtBPryY2oo6wyqOFmUQXdBOLKpfnTgoI4W8TpL
JEnMv7qS5CYlPrFF6Kuiz/KntM+nRdCiFoJotYp6wGoTTljF68jWpMD69VAkmB2x1RwRauRuU4rq
oSjwvVoizJE5q6o7TmNxmUCaurpXODtgdltRkvweRv5L42TtkTmipMNaZ3H0BiwB45jUKdpiUkv6
PHJhV2TvBK8mW53+31o6bfZeVuIW2tMlTGDgKcKBGlrZP++lXD6SPlV1zP61qtxO7UgDCiuASdEj
88h5xKZXvNueDjwl8Uh7w4t/7td37VGTjSZwm57/c4rt7X3+FZRCbm0REZLbBqA3c3foynhVsAZu
IazIV6VrXlRUQIuhtJC1zioVapvRtclOm72gfoIVRxpnX0SkvlbdIoAKsNPCbK/Oi4uj44kpST+f
my//6cBgre4uvW+Lm3TM7twUwAPCcHhLIF0eG/DApFJrT3kCREeJ7Iq5Mx75bDBruDDd+IWAMy4v
ezIIvg5J/oPzuSPx5Fvc1fklh1e8QKeFaQfhxPZ+gbRZj3EYN40GNPsuOoZ/0l9JW6G30F8BFBfx
qhH5tyHzaE8ZY/SktLQEMXN8IdYqeGyNvDz5cX2TfBqrurYtYxXaYeZKtauYafvlnpPrx/2VbWGa
RC4v0cIkhMMyXT5MTs04JfDFnsYISLrAYb9HOJub4T9KQznPdX5fvObxF60cwAW2I8T8+/8aH2SQ
AzJTUxPoe7Kn058BWJjM8Jj3zU8/CCmPY6nTr+aZTza3W5UwPHqT+lppJue9qZI14zLjATtstSDy
Jt1MXjW69+ZVC+KlzVXtIMJ2Nw9xj/7Y+ScGFpu7u/o+WNFLhM9wvwoXXJhO3xJ3gFTGgJynItp3
RvVutGTz6lNF/7hxzPOEu9wNbMXfMeF57PxGvgUwEskprHeWY+cvMNraIhy/iEqLN9J8+HWyLdQE
60qTcBfOeur7s2R+pgT+Pz5U/c92C70BcBDafKDWrM+TRZRPzMNUzHAafN3AvUsSCJgDhWrN80VI
LqWlOsdg1hFmlfJqyNHa1oo3kjdcDcYeMmNCvX3IVdNGdDAYJ9Fy5MKwnz/cB25ZCcsWM5h++XuB
dN+rfr8cLMeBfIOGla0MkMjvl0OhoKjETAH6KoPOULRqfu68jVFmqBNmHWRbF6siWI56hLN1HmDQ
tHX+07LM6qbb1o5896za2HkZHF0IsUQaqnjk6OjQ04dn9fc3fOdn//cbNinLoI1r2PQdS3D///6G
M2RVQ9oPtFCT9qJ0ffmOHoAEoyn0zpb+Umj+sK+02tqizeVCxIqPKRRMKvS+dUKr5dnyvZcxqu2d
qXfkcM06DLXSzQP8dyLw1r86GIkf3+ZXicQTSizw+1RWayGV/oSpG3ybJDzdMGNnxbQ9/Mc8X/tT
9XxvNmmWRV1km0L9dI9ChVbUqKZHg59YPDs6xQ9iBf16f6b7SHDScDo3ZaW+hh5giYmXB8Ao9bm2
PBrKUAoPNQfAczk/jEbDub0BD3EDot+9IMFLb8iDt2MVnyOix5eabTvLsSrHh1JNULnoxd4n+Jy4
+3yRARg5tI3aLiI9zh7kkBJHO/9saqAKagZQJTF29iIMGpzWTfzEW8ClTBa2ubkLUAgeKIfe+9mY
5TkoCvtqk7xo+8MErr3YK1DNX0dSq9zcwYhYtF13Juy9OzOpR2SQsobPr+4/7ywo/IlVoUGFwE27
Nbb393XH6nqkOGWl7UIGrhxpw/K1m82hkVOv2qIMKIrQEhZSlGu8sOiNfQmnIiFmkCDsyP114IKj
adzp49KL1oLzsov9pz/Wg3kZfDQ+CACA41lK8Z54XU/IWvSACEU+1hM6MfCE4eZeRevncm744f2X
q87Hpd/MYImSaPZzvyf5s1n8WiSkSYPpPgLzUwd1qEkzdg3ZXt2qHfY6LDPjFytL3lqa0vxJEcPl
tAT6EAJMu0izdHH/BDc1zINbEo3/OC4jH/m0T3CfGfo8qkB1L0wMUr/fZ3SGYOyEuAmHvDBdGopu
4Ev2PNmk3Fpd+o1Ll2T3eytLabNVP6b7e5oDjGFwPXkLpJI8x3STyOp/z4vVvgvoeahQgLzSeGXm
grJPvRWe1W4ysj9uAsGTkpG3PU/x03Jgil9jgwkSUW1ArC1+qb5hRYWbKu9mNKPwDpPA3yoa7dWL
imTZar13rLRCfXIAMHVibLn8dH0lyr7nKC0PeNI4qCH0vndih5TEHNoozbYNh/RBw6C8BgSMqq/g
EtOnqT2lrc6ZPInxNgoadnaRkzLY5V9R5mXI5/hnxGvHZ7OxvpHzGJ5xLFRnWUc/CIK4jHna32JE
/Cu6B3Jvlvl0aVoKO5FcbWV6TEWEoakMsieUBfYmS0gWnihQB9ryj+B0J9cIjGar2dmT1ULcDxzm
n0SOp1dPOOR76wTLYmCeyjWbNblFpRWvw0BGb8Xk76K8sr8mmqqv/Tprlo47aDnYsVxhmFllX+yx
fPbE8/2ITlHJnC3gT75LnForQHQioF2YjGzlfNGnbXmrHL5oO+kapnMkLv59abfnpfvT0o7RBASR
w9L3ZzvXzxEB5BZS1N5JnlqZv5eeN+xqgv8uBkNScK7AJ8yS6Fhktx/ZMOxVI20OTqnllAsxCBcy
XC45mZx7OpH22qrjGr6hf+oNB0CpVrzmlWNiroy1qzLPJ5OAjFjICqbbWZDuh9Q+6JGabTQRolqK
e80Namk9eQGeW1GVco2fNtzmQku3pVYdvIFZ7i/FZDHjNUkE2besghjB06eAodSjlgEAsVv5MmBD
21S69pGUTFOTJFdeJqbpO5qyDbgz1LpiGE6TTnPUmYL+UBDyeOsrJ1jYCUkfqdpyzfXxcyVDOrl2
NE/DyL/a5XY5E54La4depVjQmvaukRJ717ZiwK5q2pnoztgNsYA8A/+YWZ1DSVQwRwAe6j1iJx4I
XQam23VPSaQED8ODOnnyUFH0L5OgqDjA8JL88vEfgqw/xqGsMRwFcNvSvzeNP6ZUTtX7vhTYYCOl
ak6lHtYbv1ajFVBtcW3b+kdjdsnKyGLnfoaEzaHsDNzh2WLK89mU2Ks0n9t052PjPJix/iWdEoJQ
Zq7KpGRf06K0HqiGMQ17XvYP8w/9is8aJFQxppg7ZI5kOuT8UfZpHDmUFtYmqtkvIQAVqJJjdK3n
B5A9465Xh4R9M42uRu1E1woQKLQQ7XL/F/cfQVFCEYYWc5GYCW0ZICPLbIha7Ikc+DkrGHAwrO/3
V6PmHUd6Mxun9QoGbJVxLsVjO+3gSBgPRvUG5sa7co8q19HJ7b28yOpSTBl7Ed21e7PtU9uN0WS4
BFsj1kK1q6eQaTJQ+x3co02otN3Bakc6lTG21TRkt4/iYdqCVORw1yjWC5LnH1FvVR8R9v3QA9Ea
Oe3SGogZItTGfIlESNuDNiH/pt7qeGI3MrdNN2kfqh75YWFMXxkM4hXuHAiSdYnGAWnGLiunBjtE
U3LlMRO+t0h8uvICIOWTo7XeAtXNfEcTuFng8HHZnUsOJJ19jULDxaJJlc3Z7MAvkYV7PqPXVnhA
nEO4HoPxil/2CcDeBynvDz6ite8QVB8yBAG/2mU+MRZpDRrTUHNj40h1pSR1sL5LgD3cpBAW2kOg
VT5KfJtZ0gSbgxwLZyMkrBXA7OO3ImqXOSOUN+oO6Wadis+28p/0Coys4LBCVJMUoMiDGKcqkwij
tTqUp867tOP+oR8bkj1JPq2a6qhoGHHwCqVciockVs3DNE7aI+SKn2onrrSXl1jIwhsAlGQTOgII
Jrq1bTBaxa4pJOR/BZKJVXprpw3r1WROzmtPxtpCdLQNuk4i3m6i9BIFLLHqMNeGtaS3lQ/FvkvM
/KREtVxkitU+6wCgFnUClLcxgytKhWHX12nL8EONn00n8o86YdmLdn5pU/HpmoScq4HaNAev3zem
9p8HQ23VXQEvjHz27AFYuMo8F3fv/eU4/wy2Xk5dqxtuqcQufpbqgpNC21gdFnVPwdHQFT3ny/AK
3zteOGiMzr7TVGd7DOtfzzLVAVAQxN3q/ltr/ieVmWXrZt5WS9U8xZ4Qb1HeDTAGjfhM7Iy2VRwI
a10j83WtpuIaKqYJ6T6IX6sZ2cyxVb5MmvNgK3RwM05UGzLdvZPX7cI8rl+sqD06Rlt8M63OX5ah
0166NjKPKAdSt0mH/BtenoVm0b/0CRx2yYSeDkh0cFhwwn3JCpbvofrhqUApzNh/8pUgvtWCfanv
q0PqozwCUxSeMdrdKGw3ZpXYa88znIWWW9MKPf2x6SrrqSq96Mks7IAILFndEj7r7VCh9ry/9Bxa
FVrkgJnurHJLoJRb+NOttWPt8f4QVckLNq/idH/lYF9bawp40LAsH1sPMpPqp8MyVLUZ2lmQVh0o
tAXnh7FE6DAVert3CmFtiaiaNvT3yqdugJ6NxigrUj9ze6Noj7+etjpncovK0uJ0sMtLBTCATSi7
1j2rlVRhMlQ6N0JP9yQf3Fgp1AOgUPVAFo16KIZsLLE1SR69CHxdPMFvCSZvTT69cg6QcZCOQaga
Ni37dH+gwTxEJSlhdvLVSTW3hPb+gWbkQQWR/k6uAENT3CReOEDo17E5F712nlDEnttpmM5EZvRq
tMbN3BEYQt0mStIKwKTAau5CC8oJVpGmGB8JzUifzJ6zW9GK4pAnIOScgP4RsOFZbWo2Gw7047OR
VTULTIv4CUXW89ROchUJtVsbhfVRTtZXUQJcc1qCcrOGMmMafKai3JJzWPo+VoLnkXOboSlQIBXO
Fv4OlXX0LrFYQllwU490ud5q90NM9rmaOKtcmdw2dBBr6JNKWkVHs6UAhKTlA6iX0ssXasH83KL5
Y3CkB7xb7h3bu1XxjpbZC9sZVOPW2Ee+2ZPPC+sr16ttl6iPhCh9B9m/jRqb6CQDFJ2RE09SE0cE
Qj5taZ19nfx4VVbWRLIyIRQa4H9n2qVj9tWYwp7TmY9zEHN5zXIYFacsMaYNztavctR0RHoZqRzS
wPoL8mOTSRLmQn0alzk0RSAHK6Wk+T90+U86hRxaijhbMn8ldUBH4VAHF5EPX9UEiZkSgzaiXCR0
nJoM8y1PFOxUyTNsjGTjoXHO+G8dwlF5wCzE5V/mP5qBpCiVQ8Aii416NbZ0YxtAyI4oHcx+TFUc
g5MJ+W4TIRo2qLQVrkeCkhVyzQvNQzV4w8XKFjkD2DU0auSNQOAscqM4J6zxi84hYwGszrPqcDik
YwM1AO2/q9erWENY4ucwORihI9UbDoPovqYlk3jTkq/mWOpYP8Q1Cpqf3IPfZLdtxaU3sHGQeoUR
iuATzL5A1ipIjp6+ZLvAqoes0xFZ4pKJGa+GGK1CoWRQz2xvHzTTsfXL6JRn2DnH0XoJFUSAGb3p
ig3RrWV3alMY9wgzuyNtNqCpy86Q4GazeqUFyaGoUBHWhYKfpZfKUhmknLv4jek9WuFk77qJ/XH8
adbDASrx2pN2uGmC6kPz6ccyoTgSsu25nqWwgQj4Th5+hsnBqwxGcNE1BqSx1HdV0V754NnatEYF
UcKuQkoB5tuZWYp6UB/ICNY4o1t8o27JRBxoZbuE383hqqcZGHfRl6b2V8CUJtQeXrFUAvwjXnQY
s2fiAMZ9YurNoZU6NHox8beZ5K1rVbNs6Z4tfc/54jQftgWPF4DRLbMjaNeR+bVp7RJRYaCDzd8Z
c3Mz3JpmszCYZYWM2AGZMwvOf4aItVbKhCgD2gxgN1uy/NhaCOR4TkyrAyoIVfk5RMVT7mdfs0EF
kx5/VI4xbSfvgfPFHPiVEZKm53sUqjtTzd8Mv5tJh/paUhiwXuD0zTlINqaB7egWTSWxJUXLP2/g
H3cdg0raMhP3YivbcYOmfhOVOHjGpvLXPiooAvtoQbY5PrrKUtC/10a3y7M3G0qqG1usmJkce/Jw
4DmlrbL1wYTylcJlnrIMZwqdCzC4RtdcOi/+6J0ZJlhBNNWGcGeOmIah5FJatZjsRgyqeaJvqYC4
ytqxX+l6xpsjDtwcjZNtEXYu1GnfVyT15rXVLyvDeLBp/8xDIfbblTlk6qqx7LeAufQy0q19mfoX
nYMB5IyiWw9dv0mZbq1T0yHdpfbK5RiXu4Ez1LL31L0oiy9TxBzU1FcQylnu9cfYoYHfinabTMVb
oc6VHgNcal714GPSYtGsOOy1EaMWojid2nvW08l12Krc0EBnSgxlOSblvgONtxoboivprrVwjAMM
xShGNwxtFzEZUnbT5mefyRY++WBh+NS7lvoRAfYVZEjkfJr5JMwtwaPuMDBUTvLxFThNvCRofS3y
wt/qpV6tvPitFozi44n12qsPItN6SJqFXMX95C8Npza3nYEJqKrO0LnMpWJ445KBUnXoR30fqMwh
KgswUoUkYYhQeeQxihLCmDuyb00CdQqCxqySIDCOSMtstH8MZd+dtNLclVGwHiPt0ffSeMF0/QOI
yRFy7CY0o6WaVcOuLWy37b2tL+yXvs7ZhwJc6nFQKitvapplg4DM8ibT1ZA4QVYlzkIadKnDHjjo
wFieg6+b1vg/ikQAv5FquWwdija9fgnJcniVuAeGnvAkf4z9TTIks+A4v7YlYzzd3vgpuUCQ835O
A5iqoYJmGKU+9CKlv8CP/mjy6BLVNZlMLd7kKF4nDvztFoxQQ8IfXx01hYK7M+491pTUKNeD0tJ6
bOHN986e2m3YAFT8Fo7JCQHXNfDGh9gWD9QQT1YzK5N6+SxZA9sG8qFJJmGfYd5qex+pqPNVm5IU
4uSb5kfgofxtZ3uvRc3f2IfWswI/KDfYeBiuO9ySHVBwaX6XmW1uIyv4EZbNShKOttPxtjVlnexs
x9tnpnwMyM9Bjm7RJvN1llmWwTDd85XezNx4xOWnHqERHkMM+jESsBxRlQaUhvjC5Vg3V3QMm6j/
qMNib4p2PLHey5vZoChP1WzR6wiFzFK2u9yQy8EKX1UDgK0f4WYvNmkXwPmro1MVeoce/ZrWbCjV
dDOaFZXkSpcJSCdSMJZpqn0JoE0svGEVqmqH0QWop2YQXJiC41+IsnSWYYlpUg1/Ul/KFTr8i04h
3Ey87UZ8WBbVKf2D8oHxE6lh9H6rtOJik+M3HX9eG7fD1hQBExal1FiPO2MdcBTk12OZrGnDjFsW
rE05Ba/lZIulUlsOHnO5zj2Q6hM9ty32b/TbqTVT8Ki42Hl0xmJu4Zam/vK/CDuP5biRrts+ESLg
zbS8NywaSROEKErwLhP+6e8Cqu+vjp58g64okGoGDZCZ55y91xYy/e70MJSJ2lKWsQqFI5bfM5cD
h9VAVtNoZZI2TaAHcOy4I+tDjgbU/pCNOoOq7xu7svcAL8aDPh34v0PSxt7ZjGvHHegNZBqiAs1n
hIl/u5TB0mdQSFqFv9YH2S6iAiFfUQR/2jp5UUm9GfVx2TIzXrNGG8wdkUGpoPU3fWpfOI0a2HOC
E6XnqsqZ90QgYTHm04frKDxslrQmt2Ap+GxfhqXT+0Is30eQw3JcB/PvJWxYZ42+lUfcJH/GIvjB
IxuupSVAOQrYluA+FmY8mSEMZ4tI39mYOzLWkK7orPhJPgzL3Dhq0W/DOsrIIYLOFQev4cga+KOx
ZXxDIx+9BH3A8NAZ1YeF/wsMHf9zqLc5+lUPB/tAG4UAupVa/AKQ1y8cyrCF0z4i5ikLtGFHXW1/
Cxigrh6464FBcAsnN6im0KjK+uaNHGsctf8AUw0rU3eifZnQBBOZ+rBwGrWuhozNd7OlUjGOM/IS
sjUIeK1ojTW8jKWZUKMHXdmsMkfRwP4h1ed/IV1VXzdrtQOSHmkkxDWt2IzZSOgf9syArh3SVKj9
gz1h3QAX9krxy8dkHkjuUS2dhNgxsZh2pu1GadlUtZx7wqT+0yhTjO2obGHHYO5yX+syD64swc7C
tn9MgA1wocCgVfQFFYTTR60KFe82oPX5koTS+uFXLGH5vojU8J5Ztk4Yco0ZsbP/x7BR+2+/zGHM
wOwTYaLt6gCC/qPXHYIa7CLjrkWJQ7D0oUzGnjMxs6C21pa7BZqBHskQF0VX0lXHvGHSlWHXGysL
x6+SssHbO6QX/0vZ/18zJIp+VOzcDToxWZb9X2U/oK/YSzlHcbCPml2DpDmnD/NhOQIthToUByKO
8TTbWXMwmfM8xWSxJCGthddG1rT9v2J3Z+3yv5vhfEsu7kzO+NjIYAv9Z87JfITgPDzHtA9RJjDG
MC8tCexTugJwgbF7VTv5S9WcQ5KKW88w52zA6QNj2P1PNamu/ldG55h4w0wPloWp2Y45hx7/SzTQ
+n4YDH3FEoV3K1FFf2n5O3RNsalr9B6NGNsDyMVL0KryyFjRhBGcTpnooXl3U6gvKo9Kis1tlUWq
v44aT56rnBH41NvXM1vudVP7YcGLXqFxCddWYcnrs/Fv4lVmpE4orgosBreX9FvjzRnZiefLVNHe
XafLJqtQsMFyAxthnEy3fuluWsP++Mf1icDAsnGfGBN6Bs4jLqi8QP+BXHPhJgHtOhfwgpqG3Jpa
q6ylgzJ/+recUju2ejLDZNcSta0gbp0SAgNmJJ9e08KkwcS7HYEFbgrCd9ax1Uz6umwACWyGK0KO
JIPFCcKEjc09D0njXUH3edesSQxk9aAHrOpODtNdJwaYdC+f3+tzRhjo7sNmUZ+8G0ATYrpq60KU
A1iKic4Q6QnqT4zh5Fil4U6V0dnpRrqE8BWs0QBRHoMZd+3mxUQbcRmGQntlY0X7P2RHJOnuCskp
PGLVVTeWz9Qp85mG+Z01rOGoFrD8RnAFE76HtGw0XL2wHhH+vjoV5jUjDbAJxJtWAJngqO6d4iTW
dqUqfM7jNfMqSzm7xIBcBT3CzdOtOhLyselSxbmFnrdyAbEfRWga25Y9MHfq36mIzb2va+4NXFl0
QAXJPcdSTrTVAB5I1rQ4TKOT5zGA9lQH+Um6ZX4yxPjPu/BUK+FpNGAsLUY/Q4CE+ubk2+V47guk
q5ER0RVvrD2PDxgAUNYvm/kVZ0cBaRIaUUfc1KLO427nkKmxJfTgx4AB/Gq2g7JqQouYbXywh4og
OrgPxn6iitpjf0YXZO3a0IIjy8CAkoH8sxnzoPil2Lhe7u6NwQXCIM10qwwEGLoRscCx7gL8UF39
TdRjQDu4yrZoM5Np4NjFzQvi9fGFuaGgLw4sJ8Kt83zopneKOdyHSgWTOj2HmlKj0nG6996Lv41l
YW5KrwVZVKjFuRZVcSaleGKOwp9II7rtVqXm6ER9htQKPrxlFI5YwQervlXTS5e5sO8lsC/fJ+8z
6JLu3LukuKWp9R5VD4t8Gg42FV03Lyp1rPLGcBkHB4ZoxswlKb0joAwNKhYvg0LoX2FXCQJ5UwXd
wEsDUhoxx3Cbr1SLs4U/jbhDYFKTL4whg3+Z37Fz2PvCVx+uBK5f+N5rwjRr1VtNuBst+7s+W/LF
Y5CcLvENOGsV3O9JTSrj2OV2eoS84Z8VQ5pLHermJ07EIVm1Q7csCiO5ZejwXwhEVjh/mePVlU2z
aFOMjv6ZXrY8QgTxYJjWLfQoMon4FWbRnqbwtppchbprY3PIBho8BdXUikhL5nMxoUqbUSNu1But
/mbprQpIjf0OT2hw9dsfTjAOh8hCxEm5ynlivsbwRzbm0HzNHvzMKxFeGIl1FuStLVKztaBskj/k
ptQXtiPstTTVGwbY4TBT3Ihjfo7krcp3MC2k9ctgUUWI9J4b5tvzc6jiyAWetJJZP65soQ+rlIMc
nRKY251JG2r6/0RvZvd+INMHJIxDDbOJbIuG2XSZEBhwRm2VrkQyaOskU8mHpbdmSkd7bQmafVT5
78HKWJimJnrdf5FNO4ScnOWmkVL55eeUWEPrXUt8UBcsvtXG7yFYxdPsRkQ9yU2l+VtzGxqqPPKK
v0PSQ1egG8S9cNLySiIL8qiXvx9VXJCuJUtx9UlxSmxzDhsnlto+n125CQlyvhmW2xJowM4oem+J
WPe7x1/+G2ZFQOqq9YOJbYil6AHmNiJarOxf1KGPSJyum42vDvFaJCOe29keJ+tireeZss1N4oRT
6OaLseldeBtt529ITW+ez53fg5syyp7O1vQEFi1kIdp43uKp+qg5cx5o/Z+yykElUpED2/kF+cWT
hsTsBo4YrkIjlj/VGWdKX2w1i19kPzQ/cpyvSy/3JioYL87/vfNMw2SVacG9kRB8jlMv2DLIyxeE
scOwpaWDnrKPEv00lA/f14Ndr8S3jOf7VEwviY67VHfLTSzgv3rs5K+A2YHMIdCGz0eDH2yUHTO1
ovv8B5fxsm9d9zYo9h9i21qy74ruxLixWSO4Uhfz5fwJ6devcFb1XerQDSURUUtOLpQsAQH8jLqQ
dJyMI44109IoPsItqTibdEAUPJZh8yZ9Vy5LzZDX5/6HyULd/fuHqpIqJLcG0KPNyPncs+gMi/mt
3rxzXF+nY2yc1NQK3qPC+3LbwNg/UQY1HtSFC78maErtc3qjJkZ69X2rWOXAnUVgN2+1aFBvWOW2
UQaKTtRwHeUuvHF6bEulszmZ5cGIA4ocTYS1xScMCBR+qkpnJ45FeS3+CPMr7BCt1VGr7WLBw0Nu
BtUe6IM1uJtzm3vjq2OGJh2KmOhds0rHM8wSfa3WerCWTQXSRRUUxdOCHzZxv+pjSVvGSXZR46cf
uk/vORks95iZjYuiZnjzydhrlArMO085csS/bwePfkulOt+esvpZYd9lZPAEzMtZqaWExD6vZlL1
QhplrkcIqyW2A0P9xayYmTXHUjGGq1n+rOJMe2caMO6Hmh29P8pAkTdLgxeFFShepwSEaiut0DuW
btUcVznkaeTcTEXTy9TGssONNGn8atP5aCZeJfgbNi063nVqDw1YZxRoiypEEq+UInyAtoEGHRre
yZ6P4hzktWOGz98uPf+ImmrhlgERLhMIKux6nTWx4jSJ7/oJtfqLt6qd7777MbSJi2rQpZtGJvBq
vkztmjo4MZGqjySjLRIcLlvbpzmPXMdZAUjOD4GW/J5t+Uhfh6dBv9Cd/qhGpAi0OvhbRyQvpjeF
pnOYk4ORvNhcSa8nxRRHomO3OPklMPFSMqCYLyPh9HdPG9tdib9WS9PsW6Wpf6Ief8Dz9qArQu1n
pT0U65Txm+ZebGE/aMI7/rFKin4xclDXImEdREm7pXUVos0VwptR2/yoU4UNl4ByJezczUxHKlIJ
WzALYUlPsKTO7MQu0glmdMagfAxF++n1wv3QsIkR86Uc5pdkejdE7UcjCHnA5hXfPD/4XYXG8C1g
A+UubvStVcLAdiKgA2pE2sH0r6BWfRb6OYyL6Fxpyfpp3G8Rwv+gaqCY99m44ImYew8P+UZFqPgW
DPVbONKYxIfKhNoOqmtcdfsCUzbzjCx5RyayNHXMkzWgnd2oA58vizB69XGVsRjYJ4El6BJoXohk
O7xXaVruxSDWSLG0c2nX2jnF93GeL0nbSRddWv1EKpdf86jJoZqWnJYNmqLz5fwJRd6rmV03uO1u
6GzCOYMh+zU2S6ll+ufY979JTTrN5k3Uie8updNLnPXVhQOasWD8RkTrjFTBPFitK2kbECwKsStt
s1jUg02SdygNvnOy48CcG4zV8eAplyK38w2nOKZeAhBmTriCHAv9wIP6rJ84Fci1ag7krShJcUG7
ZJJuq3PKl0VLuCDJF0EQQMBvSnKWArU7c64i0VnpnU2i9b9GnrIzx+JxmdS6+Fl44VXjiXpro1Sj
X06ylpFSGcDOfA1LgrAyULXYGSZIYGZnqyZXuZwOZ/NnrVqOO1sQxNAggV3jgmqnkz1oTcvX3pXI
/soZ2V40X+jvDGJWZib6hyj6ZiewmywmBtbRnSocFF3gPWVymK/mjzt9YpABPf0T6+9bF3VAsJr/
Va3+DGxPPdhD7a6QkQ8LbwoCnF/mSMCCWC57Ob+NiG/4z9efv0blyd9K18GfnBhBs6i9TIg06wuT
vIIJQFElADDAszy1iQPNM2m79jVzEvemATucx8L1SM9ZqYO1Gzni7k8vVtbnS0qvRZYV1UscxrR4
ZfjpF1a5SBtjPQC62KgT1ivIyn9e5kuOjqSkFHpPW8A3LkJP7xSbyh5fqyBwoVSOEJsI4yY/Z8vu
bLzhMAmoYIu1o3jZmWNZcYlNm3AGUIjrfCSUNYwba434KVgHpjH8SBx7z7MzvFlZucMs3qwKNmGa
yRmR7olvf5F1CfWrrj8scGtBNlS73nTVJeWu9bDU7C1RK+9I5/TO2Co8zTwYnoItMyDufU0bLiIO
xkteiOFiZjU98cq7Tf/lqX2zE6M/FIGvvDeafDcjT7m6YE7OIsh++khzGJ7aX6YZ/xFJEr4lzKQ3
dWVrB6PdeI7TvzntzTSj8iOH+3kJ2+iVX+1aRSf5u5SUCxPZZXT1q20l6sYvMRk4FgnGgE8k2NHO
e7UaohmzNGEeP+nQDM1Ld4PWq9iRe5q0VMSE21EwBXT0kjLDYj2NzTq9/EaGWbytJxhLKiVgxyR0
17NceQRodRw6WuaMe7JXY8qoCQi3m+gnNOR78tLqjgICNNpbrVi/ylB8hGlCUYTXjEKyC+hAZdUj
wLf7woaAWrTq1C0q/+gHBvcZVDV/GAsMkCoPCJ1vtW9koX7r+k650rg0356sF40+057hibl3i+iF
bBpcqsp21u6jOF5pqS9vuLDNAzAmLPUB3ArgUf6LHXrFO2LXlr3WpKaK8vA7jwWxt6NTsJ7X3sIu
6JmLrk9AZRHZqaA5+RkO3c7tKvVdrWkV6Bw/iLkp/wSWol6Lht/A/A7QaEAgi6peKbb5WKlShSc4
iGHnsbJCH/kpFQ/kbep80fZHUeVVOh3QpN7FhXLWjCK8GnGP+sIhStse5LL1Gg6YGIcOScMXc7NA
YYpZBTtrkvTHNdxJwYqcBka4NXUINY2lxdtEMPcmWUZea23VtGZ8qtM03ZpF+ZN7FbKTFra0GtJN
3NeHCQ7ynmRk2NX92B5ZnsN33aGPGhkAZufPlrX62RUEXQZMC9zpuM6oRz0FvVbSdWZylBCrsfHC
vibPLWzpKkTaelazKQNZMUP0GPDCrGK7yPboqiceWY6GfhsaZbt1O2LlGd3766EcYnIDrWaXAyJ7
6+nWaZR8nzi6Uc7nQ3ZV1eHcI/bboCQb90XR2Yeg5NBWuPomHxBj66NZnkuHHIWerfDhe6G7KC3l
G/nL5cWd7od0uh+U6X7AfYEnj5iUHnKO55pUghMFWU8c5VbjExyiOqaGkz3kbf4f28t2f0938xEv
18tjO6OZZYJ8rIp77ARdEOVLvSEcrA70mGSX1nzRp4TWqkheHVeDDRR5YgvIm1p7Sj+BUWUVu6qv
fwrpiVfPa9KdyZq2pcrfhcxero2XcR7S8vJ3yJ8sbn4LJSHGOvODrVnKfNMXIT12JU6/MmvlZig3
IzP7KVH1rDzPy04jgKcLYZn8Zbwk+/hnw1bdM8I65WqTFOpABqXejxL7kY+G/wg87ZXoT+PcBEp7
LgpTWbjuCfd4/6HkIjvZNsDJyhfqu5Zqq1pr3meStvQJ8LFzJldGpj0ICn9ppOW+OnF7ijInffcl
GYFEn7yEVXO3Jq18mvWkghnDusI2+to6zdL12uLYUt+izRRoMItagYea6+kxMNHCKlZsnTU7rJdR
omI0nWjCquIRR9RtOyYGFa0i+lywC2orGjB65uVmvjRmikFLFMgn4er92dOTADq/YaPFKwh6hifA
vTp6a0hC1bmvSGxnbeVEPKnG+Zt0W0UQpzwSsL604NBvZrNUmyS/HHgDVgxHOB4MnkywAAuMRJgX
mTTO6OAsNb4yt21pno3qqdTqdj9G4rVvLnGJiouYqgtNXLkPerU6cBHOHx2bS5CU9hsNgRif/ZR8
45nhGUJ2+T6y/Cop64ZdNtE6IaJ5YQzS+tA8fO1mRYhJ4PZokuPxVLWZumr0RFulZuJtcmbqFrOp
FmT9qBsfCNFx9pK5uYltweC15afVOsSYsR59Ia5BOpcQbkLTa37hKVDxbZrFxifC/sW7oI7ycR/Y
63lLaO0yv0vibxAcKOQIspMPvUscXunw1btK/hID6DEp7Hqna06PvrzdS7hmP9UIo15r4FLnZMgM
h7PS/MKEKuEg2djr+RI/76GXsMYao8NZO9tqez24Zam+aSC5PDTrH9m/VJnZzi6pQo3FhREDWX3d
eRRo+YaKkNbZ/hvZmXWoZ4S71bXJGchitVA4oe8rz4pfgi5PD89vC3UE8U2EszJNE9FyzsAsuS1X
riinyM8egggVW0Jrc3qysyFLThJuiNqh/RmnbDEFaEfsNMn5+dZUkuScatAP/I7ltooYzgZRpj/d
KCy1zaocStfc3zX6euHSGAX9FF0oa2IFxR0XYXMGY7BvJvr+/OLFhHpafPPLvx+rgZqd0zLcCJUW
Ks11hgAtYOOVFfXmSs8GsbHYV1cs6DUHm7g6Zr0uVnTKP8vaCMniCaJHa8rywNSB5IeJeZhrTYdV
Oay2hYuwY6qWjNhgHh/F1cowwvwkPBKz50q/NwQ8OzP8wxzE51Thw2IZNf/VlIpOJPpAJsTsvhl1
FzUhcWGr+bLWxmQH9B+Sc+iLjdF0LdbdRntNRCkO6BBY14c2v5fkFh6KWCd7XATtJ1X1ekx0+xvW
HLmppzFYHlpshlNx23Ej/utF6u0tI53oNEr1V1qb/m81/tVF/Ytkhzo0IlmVLMrHSOMEA6Z4MeLq
YyfHeLMZ+4H9uS+iHbSt8C6j5gkAcxFHP+ac0hQ5JD52RCOJoiIdsFGH0EydX+B+31U5IRrS4S2R
fMvP9qZNcOJtPmQ21jeL7PdbbYn62sHIZPcLju4c/213MQyx6dp5vi0hlSew0s+BW5zlOKiXptAa
4r2ld4galdEBLjjsUAEoZFwedBcBn13zSm61QtgHKan65hK3GlRURJ1CcmekPkIxeDzYJzyt8gp6
iTHQ2Jp/GD+gu8qb8NQ3VXRKhP/p5oKKtJHDWjiauUh2pB/ovyvPfTiKOr7VZrkt1Ob3/OeTHI9e
XJR49tRxne7ru1eyyoYro49RDZWKfXQ8WX9qsFgWkvTCD8i+OjeKkxw6UiFWscPoZZo6JMQa3HAX
HlupUxygslqiYIft4dYtijUXf29GXSXd4jj3fkliYBCj8NOmqLpPMscAaSVB+H3EmrTMKsM8+pC8
H7VHfWkH8q6WfkiIafCh8XO8c1xnqIv7ab5Sx2VPUvt76qsNHMfwnrrpr9D14i8i2E/6kCgfkRGT
l85IGh2lVV0EJCJbRq8zUr+rzM/I6QeoPahokqLEllhBD3a12r/kvtuuzcFqX/K0JNTRH9t3Atmh
juY504zUSNdowKqj4wCvms6B834mrLeq1ro3TVV/KZk3nRoiitn2jHORpI7hC8hoz9Je6Q/0wnTi
qy7fSjPfihrkiTkla8eON0VZICxatmOHDnX64PzpQLPcU0HrY2GONe7a/0Puz++KKYXXbcBdVpaS
fiEYzJRSOXQ6GzYVxfSKxYiey/RR4mvdzSibdyKvqnNuqth6ejYVW0ikFNPl/IlB1at+Ie2qOsvK
8g6Fm67nz/79J0nHMFf0ylsHa/M2gIHeKzkSxByNzW3+mGuQY82fcQsEjhAYFbN/TATd1inH5tRN
Uu75XVZ/Z/pTEzrhMSgoXLc5yRTzmTKUiD+QICAMQvEXMIx/S8l72MuQNnzZK1/MV9CGRaWDM54o
tdyyw6Pi6dnp7wsWO4Fg2vmaG45Bpk7YdnIkqu44FIZ+7BzbWFqD3SQfemg0145jw6p2STCYVxOr
kOBPChTVat/sWxnJZRpwk4Rh/DXbsXIZG/soIXzBVEExDzh8t/M+1DRWcupSHRVnc8Z4k65towkf
9Mj2OZEUJzEhJsKh7vEj6R1yO1YFDwmK/KjD3t21+qE2M31psah/7xXzVvT5yA/xwZpyCBy05WSm
h4/IY6HuBnrrvdr8DAqr3iUkre+dpt13lu4sBZXDQSaQQUOPEYVKMOzSkLX47gYpDAbVXo32xJxR
xvLuNqBGJm06fkRcOx3ZAk4fnzvNEz9h9vEsVFpwjtl7b5bC7zztDH9vEAe0nll1I9XPwrCZYPzT
+6WGXzcGcz6UQQ6dI2LjiI+Ux9jDZNb4HckaErB3aXRXbUCY7TmDtZj3zrkBrncuXg6j+KW0incs
bffYxAzY6KBaR6bLn6msBiYmXJHQiI4pMKurFv30I9HfhoRkYjxhB3Vqm4rBL9dYiBgbNgwFNICX
nwrhZDQAi990t/80kCDeWBvjTUWi/ZH2f3NWzHVFxmyko3V+EslGmyYvagBOP9M+OtQh8+DwVzlc
e0/snTnxQqoFQCe4zkbaXbqpkzGzKTvkPo0hne+BlTerFm/BSSgUH9pg9kuriN76vmu2z2F3k7bR
sTAOTSbs93qAiQDh2CPhST+CV7D26BWZgdMdO7Ky0V3PQPBLvTjPfRO/YIMeMhrYycTEnD8WW7/Y
J3vIB1l4kehSlt3QQqUtwomIU60FX3YTxJb1OnWb9zCR4WBMl9HgJ2cr5sxnkHNdI3rAY1ki65xU
cXQ8zZdOh4wyfdZ1yOw2JGcUZu/aowDz4U0J0B72rH3co51iBKEfIqyZKwuKUkIK85vXEahnVlm5
Zzhp30nyGRe5j9HeDswd+ERtmbadu46EqyRrwwXu0SrWumuMD2Vy8HrTy/yudQkCTHGanxjivSPd
GO/SsZNbZRkBpls/+K7kYU4IpnXyaRydc40wSBB8zncPP+yyUxX9WLde9KZCGMP0px1mmcPT0as6
OiGTNKs4usXDrQ2VG9Me5V0Xw/c+S/w34ceMI4Jmodt4uDybhyct838KvcjDK/f3QD33HJU86re4
Ld6kO0wBP1Lp9rnd34HXuEKNFox7O/hYAQeKafg3v2vt6kfjMria23WjowUXWz32tnKZeStMVhbx
GI4LjgXWqUz6Pc4BsWqm2K4Qn33oaPm91lRtX0+zZ/rDhAqM+Vtj46lAJvCjq4jDEr42bmdoQ+zU
cG+1KS42J+Rc71V8dWbcawB4omJCFN4aTYw8BKyXgVIVSPSCsTpFuXp0Kx+ViQVHdydij3W5FMkp
r7mpy1rf2W3mHySFeDWhpebPZUiWTmUlL6UvjIZ6yB9ZEVQUUohaDq4keqUm2HabkiN+ZON8dTWf
4JEZ1xu5xrh0nrMyB2JB4WTBWnHbb3GosSK6n8qQvuBkId/BsPZEROFTlATOkNT92wBKsUEeQdZz
OQwXtaqRI8RJGaMhDcy9UREJNuj8gZQsPHh5ctCI4BkWQtH0faKG/1Snjjt22+et8gxNIW8mordA
uTOkvdwYoxGs6rh0liazIcakOk9ow+AcN8Rm5qMHmCNfpisDmPPt+XM19C/udqDeZU9uixVCxp7r
JJrw/Xauazs7INxKV8NVOE3lDfp6J98QzsoE+rP0fc4nDOSjE5ZiMJzT3MQvX5ViyD8ST0pEDlHG
9lAa63AMlL3fxK9px21tyW4T1Brp7lOX0Q1owwQ4+vdlmZD6Ln4MAHauWhrTAinV4qYwLqR0lHKH
7D072qWNZFoYdyXXQxIwFUp7qoUxZag4qdRnGZYvCHou6xpLRVh9ljrtU5NK8JX50SPVSDH2OFNt
jcxHFUVzdDsTpNWUOLrZYl/vymmgX46AqPg+Vvi6mm9d1L08Pz1Cs0oVF5NR6SgLY3TkHjTVM+qv
dpR3xOD+NkROa8IcsaVuf2HfQamzDzw/3VbaRAGaTGjkO1TgL+W4Vpzae+96spgI1XJrHTm2Jm+F
ejInAY9RzAsp0NMntxtZgvesx+3OCrcVv4nViI9zFSdqsNPy5D0NI+VCu8daKsXorxXCcKOuZczU
xdP8AKF4qyPDchE7XehjvKupzG6lq9zcvBsONHUQi3Rl9V0nGILYeV7ConHW9Zx4g81voC32FD2g
yQK1yNlnEU7g/KGytP2cVNJ5TIh8ZpNQE336F8IttLOpbNkBiou09b1FA3A/Y5mY/QorKLaK35j4
mNTDPH2YoUSMV5MAt/k81miztsdY6w7bBGHGOqorItyxGmAuQBFkROG6C3wCthioP1sxFRKifSic
S43455tPki3MmHb1fIigisWxGeJuK42PsKAjWyouEU6WPjxI5NiaYiSFK8WfMo8iVOTqURGAA+po
XiqZ9UFAffwVpihRWuLgnJI54Zw84iM33dTc82iKa3nEEyyP0iqtVVBxirCkXZ/ml1BVf+iMRDiS
YxFncU3qfWQgvSMsHRp6d3bAArEAZoTxzfJJNbYHYgUES59GgVJNUBxrKDdM31Ketsy8ep4K20bY
9/nR8qXJzph3V0n6ugWzzGmIqH7ekL/dJu6+ghx+pKUpHZwxd0SkD07peY8FqhIvMgMBOrunsWym
lkSgEzssU/TEFcv1oiah4TgaJXm4Ap5J14/EHVCT7S3VkXclRL0yX2ol9qw58CwMQu1EPvXdhwu4
kKKz39EG7GnG0wWuhtXs/5fUIWuF8eCd/pWOo5ffTSn4mZKs2fKrkcK7OqQug0SYVIkpQcxN5Xn/
uuQPoDyZJ11WpDSJOOt2KbDcorXj4yiqP/MdWiC9YqrR0RrLY5J7RNCRv+TCLSjulXCZ6XdG7e/j
QV2nk1Zntu/T82p2WfTCBkA+HuswE2uDRp+Lv9HVSTjy+tC7QfT8RVNm2wXoWhwvdI5x2Xzqtg/b
YTo1dQH7V5pC2iQtrzjF5KC/MFzdKJXxVVs4JGLT+P/CtSQxT03EQDMXOqPmFOwd3zWJB1Fl4NSJ
I9gMZpaRMSi0eNG26WuZ05AFtWrteztvN5mvNR9tn60ZOSavoczTB7Z9wEqoH0LafE/pVJw0wfH5
ZGRTIEbT4eo3XMLAwmmn/ueAWtBvqFLF2BsdGZraFFwiNMBlQdnH9OrTR+fX4acSTMEYrTFZYtz2
EBkWtttRf3cEh7Pc80iTdIweUDfH3b8vs5xhvsw7802Z0MlaUOGqnQAi4FmD1wZI6TaqWnZ8s7E3
oc4268QY3Ge3/qgXCykh+M62fQxO3lq4rBgE1AHuTXP9Mggsux0axJoOwy5uimjT6nAkpyXJCzNr
mUdxuA7BvKKyF6TPM6hz0H2W1QT+HSkNpqEya8WxTPxiK2HsfU+qV0G29KYo+pRhS/TQnEL5bWCg
l1TaCy03EVYgtKKXPzWppkRphQnkFDFvouNX2oA868DgqZlkCCFRMW6psW2UuL8DmOS7KK/zrZ6a
ylvbeve4NjW0E3lBgR96uCxkAP/cyc0tZcSVEDlk360JCZsAsXFthW2x9ezQfK3876Vs1d/QBb96
/ugXBekwJ1dZLXOYS2/zO+JoBd0MBNd7S6+6RTCNUBqbNUiYwz3N7Pbh1CwRVprcuFUVBJEMaYPe
/iZKT9/NQKFQz+6IHIb9U0dWobLgiQ+OYCEs+Hb68GNMkJiqvUJqXNU4l8bOLbqASx06HftBqO7h
NyirpIi/h6Cmy6XvVt9cR7gnBwuNsAfcn3YJ+JDzyGZuOpnO6Ow6FfirHfBAmpAhNwjYyxuJSeit
qRscvNrgljVS7yeVVkC6W9DG9XrWbCnw7jbzu8Bw0k3H8HQZVOOP1m76c+Wm0dYPExz7cchItBUP
v0RvNkiAOHRDnAOZePp2SA0gsjmDCnCO2r3IYu2e6CAqWOwMv9a3EgvlUrJb7COPgNp5AYp652cj
bDiBzPdfMs88O2PxSwXWfI0JSkPwm/C45Ii+E9Pxd3VjPuoxVo5pSEh55/IF1dQrvhEs86swGXeT
3rEMEyd8iTDhbBnQH3VUhTsyxSoqvOimp1ZLHGz6NXMPW9v8Cc3L2vWUsYgA4VwrnIshZiTZr6R1
d7g6km++3yC56UVxKIn9XUjLCpj+0BiorfFno/oRmjvwaknfg5itQnOhJ1hAniAXlxiz/P9RdybL
jWNblv2VZzFHJHDRXKAs4w3YU6R6uboJTCGXo+97/E19S/5YLoDxMlxyN1c+q1FZhNFISi6QIHib
c/ZeOyyv4Kadt0YrvsRKFK4qXZF7mucJ0RmJsezBGMAtb3Ja4QhAVqPumDurKYdbKtCbKEJVJYCq
HDszrq/m8HEVsPQaZYr+RQnIDk78R6wkpMl2+cW8t2eAZxPV3SrpWzepiRJtemkyoU7bSErKurIF
2nfrxVV0F8cqX8yKbKHT0Gc14stcEi/ikAw3F0XFXBInMXeJJ3yrqUWzb4LavreiYY1CfHi2PCSW
iNuUvdLorwr+KTrAqnFleXa5EvCsD6yf/DuDEwFQ/Er1RPSQxMF9noT9E9HyIQyAcLw17Lhat0Ow
cdvmTLamAWJXfzZRplCErv0LRkz/onG1mg2slW1TNYMQilXsQgF9eudHCByApjz2DaIvlclupTrj
BfPETdEXlBJwyl4nno06WMp22+hmcBvjS2fncC6IjFkODuEjXqo8zbL6U51gyHMVQ1uLNLhJko09
9BcUFJMNCnCyaxsbO0FYEaQz9sWyd2p5ZQHMXcYDbJQiwcKXoP4/15XSuI7L8ev8WWT/83xHqw7D
VUAHwCOAeQ69Qo94CMIOSJrWHXXLfTFqeH+xa+sXqiBwSdVwtyYmIsbUaqnwcXWsWHWiayUTpaW8
i14FpL9OrzBAo/sYErW8DBPiowwLh0IPwHZt+OJB8TVaOEFp+Ud4DXY/PJoEHLZt1u3aug63uRAk
gCA0u2ioBIV5clH0Qb3uDCi5wzRZ6AmlUnTZpOwEQuz7Vrz4MaETouDriTIwfYR1OwJNftDM2gDn
Cjy/M+v03nNG7KGUr3DupNmNhnx5EcWiP2szQFh6nlbH0E2uQ7cqr4aqKI6ySaqVghB3pRSxvY6c
3jzT2Xgv+8CFMUzxfFtKQ65zp0LfYFkPWmGXR4ol1bEXebyhO09usfM2O1f0yb6SgPBacPm4B2yR
LhayLbmm8Toz9eGqCPV7NLD5tRqT4iiE82oCaNy5HrrDuQ7yd1mkFcomV5XjaObUJ3t9G2uFRj2S
gpHSQoLDDDv1MWKU6tLLHxw8ciGFrkq19S/sWuEg2ga7NWgwyyRLxt1ckvdCRLchKECP7UAwrRbj
rDT2g9t3Szuz+k02tgyjU2WThJVmKewM104QXym+9J/A3RhdRBiRUv11J0rXqhZ596FSN5c+HjMc
Zw27P0RvBCkvNApI1+FQPzn2VN5ykGx6bmgfT6ty1K4TcF1mi6AwdHBEZrexaGNsej+LbytWqY7u
XeRTjjuk7/xYjiMr1emhRmrdbqS7vZJ7IDpFCgt0QvT3rkAQSXZWs4VdXd7Rx6f5mRjZm67cDEz2
y5Mf5zQWGQHjXKi76rGNk2SVAxm+093sTka0GpCWPEvbZ1EXUaUpCkQTbZTfzqcGCdwaQd6esbO6
bqnJkZkX39O907+M+mQEbhsuOCWYdDR1s2WwQvMMY/6u4tNZS8WyNyC3cY8SgnIMCGA3HD+9mi0T
bEncXTRiNo30AG1xmLYIjlLzVqnNfVy1/SUpr0RiWVLSf1YRSVcgO2rMC1dZaqCxoTqs0s/fD0kw
XLGsl6u6NR2sSjVEE+a7rZQ2nX4Lt3jZNcP1qXXm4vpceVnZnxPT0C5RPZRb1h7WhnX3sJ5NFsBI
/nrY1GPzZbyaYy21GOVcONJ/8Kf4odBLo8m3jFcoQQeBh426BnnzR9syEkib2Kq83GMfyQ+Wyazr
RdpULO0gYDE6VXoRW+mLAKPdIdSxWxOidkIYV5QDL7rZ/aSKjvftkl7sCokaJ6YBVnmSBBMjfNZt
/9xsB/0rk+45DP+VITP9OIfIuQUJzOVoX+glnsM0HbDkQ3QbJM174hnsG0Vl+5abjI6Nt09Ou2oP
5ZGtWyYHzM6Mzg+vVfw3COzVdp0mBsInmk/3p3sh8qV5eNdEGdHMzhBPxqV1E7HgPxGB59cRE4Cz
osY1tgGfXaF15oHeWrmvveIuy9R1h1aV2DFrXDHaBV/zscXDWrTdmSRRjqKnw4DRZo8CcOY6qWns
zlVqVpCr0/lpbINYr2nm0UIP2RCzyVmvuZtSK6r7ESHo3i77imW4KZZBB3IrFMXaMj33rSzETa7K
Oy8fijvDib8S/BW9YIn62vUFlnete1Ks5IzZzXgIBzK7aTXSk+/9cOnLcIWvP75udd+8dQcHk07d
q9s0s0zYQsRuTuw5N+rjyxY1IDGE0A805qwNpPxv3ZSy4filsXMqBzJMmFyJfkTIzw77VDVTvbTh
Yg8MmAhu++CxG0ceeVPOHEq7ucp1O1741hjfs53mzKVpedkA69uJcCJ4AAtTWHjfFo5bnnlk6i2K
ScI3P+e1bzIjbqsy5b1axMaGTt+9h+UMR16hPziCBHlVKOFRm+PLiihBBhpAxgiQ7a3MqSkEE3PY
ncYW4lLC8xnibrP/3uINP3iZ3S+myfq1657cxmNhN4zA7ZfsUEaM9Tnal0S0VGq1SNz2kup9FHeS
JFWK8AH4KdjfeAzUCaHOzgbh4nQuAVld2mhVDm1e+Ws168RzG8pF08TZlt0wSvuJzy4t6CS9q7c7
fZ4msJPpmaffDEmmLnW3jfZeeYtLW//ietBwInrUKyxIclt6Ibv6YIiOhs171VLZXBtlRw/JyM/H
OFVWbt7hXtLseDg73XVpFq8p18HKBI1XBuVX1GjAcYp0W4PyxNFMr3YaM1UxNNhGLmSTqxcFrfxt
R7TT8XQCO4moX4YILzN0widnkFlUx9LSjXU+3cyw7w46iqrvHCox+w8C/Eio6fqkcxz94SJRImTz
DiT5v3tJNR0PMkbp5EyWp6TpyVRnkYrYn8ZdU90kesjOKbebRUyuxeH0ygCLLtxJgjT7bip/BAjs
q+3KnovXsQoXhmSWXefHcuEBcz4aRuztInqZp3vzRgi3S8WKOK+ufdvXDoLFJWxpQMbz2OakSLR8
f5jKlvnZjL13VeBHngejKdQS1BZFSynXggU1+q4HB3hMFuyYzD9dhHwOs+mXNu8egbVB7049uZ7L
fPO407qiWhW9/HM0sYq0ZmPe6FkcL+0oY64z9IsgVNWlatFBynRMCxoyoQoXBgDRMb/REx3smjaB
D9xB8Zapo39VIVedJV5Ur8KkCraxXqLhMaLqGBONzj4b1GYgNHfJH1cuKqzBrK3Z5VNcOCiZlbxN
d1KSD96GqD4wJ6XzM+9/pMA/m39n/mXKX7R9ydPJNIsTMqbWlefHVDTpiq+RcVYMD6G51TOlP+Jt
QZpFEeqJSwrbL4ivS8cO5SU1sZyehlSeyCtkMfZ3Muh8T+Ztdh7KtZ1d2goBsSFlxktzQqGi1K+O
OkzWL6gBfUKTW/8cr5R7qNPs2WW/fJhvwkAQ/4IeiNBnY9/6OeatwjX2OGGoRdas3EskC18iCaCo
thjrFRJjzueHAHUe3R5a47q0WL4RLZ4+GaGLPgv55KAq7j6eZCM4NJvFEIINM7pOP+YCsUdYGt02
bgCtOJPiv0ra+7hJnJuyC8pVolb2TrbNQzjm/Vmk2SHlElW9gQO3iDWK5qJfWyXZ1VRg4zMuyAgi
WOnfKib6Cwq166aG4j9Xk6UkLqvBM871CHIPILGeyETnAs6XZPbRjBetkVCPdp8HvSWIF82yviwo
bmzbMv/m4JB7HpQOyzZ57CebaWNpHs1eCmqo1eQKNFDxhO7qmxvzWrq4u1FLCL9+h8kDGyZ4bOxj
RZB86acHSsvT8y94nRme7v39q2re9Jd6lfYr7FbFA2bi1UxYdmphreOyjyHSxCXlu27ladRxcQp0
8D1ILoWkTw3cgiqRpC0j9A+PGyNf31aJEF+a6FJpnGYl9Vq/KuUAs8AfX7NBZbzIFfVKRll1psD7
2YAOghdHY3jXq128aKopVLNsCFzRKEs3+Xms+uOUIu6ts4ZFLqjL8EEtZLEgkm44D4okfPADEuN1
WkG2qAu0sdlZ4XjRQ06cKDgt8CTzb7lF+mfj2uk27+AAGQ4hrdo0gcw3tevd5Vw5By9q/3oq1+sb
go/cQ+yM7DJ9w7vGiREd59+PJK6Hkzes9rkciaZsbklAB3FSk24hRsT9UXdhWWaLUAeUd2LTlWTd
E62M6TkWhM9dGQPKKHtwdlh76Y9Ttoso+tDiRHfYFWW3bC1cR3B22tusQsMjzIqvSl9uZunHfFNP
oWW2jmMwTKJhkzYvp45j57dE5ea1/RXOkUEl+a0I0Xlxqrq7Ag3uolNFsFN69CXOdKN0OinXpkc5
BudUlLJkyAftMkh0uRfUJIl0QsvRNa18jkZygABv3Jei7ynotto6wY19phYg15GuTRo5GUp0f5Z1
CKKIqlHdOcv5IdY9Ah6SQQDpccpNFsbjoY8pCqI+zmhiWBXU9WbkYwhXrIGvMzvsrpwwpcsdAJAB
cGRGCiNRKVJMmWQvzsvLyhD+OvQJYzFq0R3ne/780GJqEG1yTfXcvNFIqTC8eFs7N1Wh6mxiuGn1
fDxYxZlNs2dZ6Bl7G33K08UxfR3hd92Wvtch/cq0p6G9EqNlP4fmSOfFuq7B5ZxLuvsYaDD+LLoy
8jfzk4pf+ttBQdQb5cW9OonOizIcF6oTpxuhx/2iq6vsLDEGLMmxw27fOA/yVluh36erY+gTtmZy
inU9raJqIRCBPUWKLXeZwHAW5FZEGk5jjOsWK39hMGTWSWLdZHGvbPyy0M8q1x3OLVHiFgz18R52
1YswFOWtMviMJIVfuNyvgirokKVYi3HcPzgZwIkucS77xkJ7Wk7NbM+B/dHLfY1dd6FNROyePJx9
PqEQwtqk20onZShzdsu0+S8Ucmio8ZJAICRJuHoXVmeDBOFIqWhYWm0dnwWVhNvdxeuIQsWtblTp
1suBUbNb+1MLIvwIDQW2Ohn0szE3qqtTZSgX1qKdEqETOC3Y34jrrKeHhJk5Kxln+rb2cgp3oi0O
uJs5e4BLd1hI1R34S3VTZZq/igNq1a5lpFeAPoN1XsEKMqK2fAlSc292+P0aOljbjHzC7dB5/R5t
lnWlDlWwbDWr+Eq2oVmmKMuc2DlCFoKa1wfZHu+evVXTwTxo9c1kkH8pB9VdjWgGDr2KmGoQ476S
SLPUiPYcKaFBk2O2kH19KzzvUk/1/olZaihtdM3TphlhYXmGlxAvve2Rgq0L3vh0r5bGa9ICRx+t
42QEvId6fvAb3yYsUJhfKFF5GY4lnGQlNTlXLOOOJNq0adONp1nBeaSJYS/gckC7HIat1rTZYm5F
o4/Sjx1CmhP2nEiiTdd72WVPGkzg38zxzPTJWH277UoxgwLTQevdzTcqglmcl7fzA4kTDg+PZmy8
YuouJtDJZNZqGy8Sw8KYDc2UvmkpoCJdf++2FezXGjbVpDboT1YZ6A9lrmU7hb42MzEPdYrwy8h0
1ENYuEdI8hJlLdJZ5kZ46cXeUwbKMsaf86QMXVY9FuqQkhc+NCeBYdNOlkLsygtr8sTOVthhKNxD
yhCgTqkLQEPvo8IxLvt2LHatrOM1IaTucu7eK5E0DzJEkTKfMmERLmFU/soxesj9oze51ItjOVzO
AdY4efTzrC8O8yM2RuA/WwOc/mldK/XSIGaUfzUM8Mo1I8o2s3HdarHiEef6lCjiee5K+pN2NFYw
X8AExSiZ68a2SRuqsdOsHGMrtOLktoSLVY0q4WVAfjdu4lw0g+EchzYMd4NtV/tUU4pVIVpa1VSR
iiL3HlqLiJrAAIJHWq19E6vqenY8Bbq3ado6P6/i4EoZe7kLFRUQklvVK2POs/c1i0nAyr6dHsJ4
mRruBA6kxImCEUTe2ujIMv3G3J6WNJnW3s6Fbih89pI8ivZU6B5HizcyBsu5qtPpZXJBJ2gLMvs6
xyfDvpg3SZmQWMD0GKLwOiowp6jfTndt6r9Hd7qhs25v9bi6bx2XzoUMcQ47hgfDq8ifKq1j35lG
l7Wo2GvEpXegzIYfSx+VFXSGZWwTSNtP24wkJoIrGxKdahI1bRuW7yW5qcVuqJVmW8kMzmqUXgW1
kS5yORg7jENfLHtqTCu1DyEfcquGELnEjJYGtGeHJs6NhV5DlEAdMHWom9FdQTLKS7peSWU/nMRg
Q+DHa7/orYXXefu5B6DVqApxbiEg0sZMW58iPzvjfNoCKJmavwa2cuNZtfuiufdsZM6R9YRfTVG/
4A8Ov8Qy8LY0loLVaUpzRhDVbcUyq2Kj+sqX6srHpXnP3z2rxy5btoUsv8RDB6dBLa03A8ekxE83
0t9cpcyFeLjqoTzMNy0s89M9gn5vKTGO24x9gnlugzo+OplJ4dwJplyYyQGSd+19wwWym7e7ZpQb
m8gHHspp+YbnQLsysibE+2XLw2DpD6HwzKMhQA4YoyjQG3V/4dzB8hOmzBL0dFpQOVDO1zLncr5B
6ONuMQt2i6R3/3pu/sEgY0yzCDOWjd89M/KgX5dFeojS3ruYN7uZRMGqmZhsCV2de0e9iMzrIMZw
PInDi7i7r3zNQEftUFZ0LP0w31Mb826Aw1KuyUawD1FG/Cy+Wu1BxP5bDaDwjd3rEkfJKjXHHvci
1qTQRNGIcr8DF+p5SLMCM1rOx9QbgIRVDAaIo6+blvZJmgYSbQFM3FNppxnIvfDj5DmbXLHsBbDX
pJU4FEkP28JPAI2MyQF/Ecng811GMjpf6hm0VP28hRVDLaY6zvKwwk4H9kVGvybHG8yijCwAff4w
EVkl5q6qX/dsZQyycDuYwdNNJfxDhZf/QIPRJ9mmrtMNNiDqg42u8EnFpG9ieRwSuelAFl5Iv6nP
oBxTVy+AYk9P+RMe22PUXNWjTqBfCUhEKY9F0A7Harppm3i6MatFQQ7UujeHktmOBkNqmC+GpmSL
TGW29QLogCphLIesGpl0FL5Uczx8oCL4ZVt3JRKjPdCCo9c7FXSCqHGXaok2K6KccQszZxFMowiG
MO+ITOLFIwZjMz/6+3lF6yHqa3KBRAc3XG5P261BB9OaRzZ6X5oOCnXz154k+igv5WvLHT/kGRzl
JlNZAkfvqhZJcqNI73oWBpVuWxGKyUoGbUJCOEb5qJbXAWXj1x5QydKmSn6hpiNQG77temtkYoHE
L1/3jocMZ/rU6nBwFgRcEJmXJeYlDGOaplNLVKCSXFZtRtztZK1RwsikibYEHkvWStqxoyzIafOl
PqDY0B4yNEKL3Mox+eL/gmJdgBfWkBd4DRsOa6QaU9CvO3QO20BHS1d9omfnWmdXN6FGY5Prf0/Z
dsIZa7T/qY9+yRzGOjfIUZk1DHgQX5SLVLbntBHc+569L+GLbo9kP9jMGnF7KG+8mCLLLDC0unSf
AiXPnf4Rwp+7gnv61bOV4iyagDsgvSnpDSnwKpvUO0dTknNLUY45DYrbQvovhabZp0eaiiDDxppO
kYwfRn7QnyPtup8fzTctEjlzJGt9fiQTDRxtCmLZDOBqxXF/nffFN43SdRgSn0AZhIAmCo0qsPS0
lc65ryAIK1jxP7MeXuZT+ECidNwQWoIcQdEWhYsWfUniLnmcKXVLI3Jp/BK/YGgj6e7SbDYC2pkY
t6zKYq5r0zgU8qnTMcOswonKXpudRV1y4q+F9B8YsOjsJSmKLtW8Hkdb3RuG84C1NMYeB2OepWd3
XtvJI7p1+wz/VbLR6bcu+r71ttaU+2sXSXk11n151bTqZzlq8ge0oWELBxCFNAyVdL2PcUlBrwkK
GVwsohjSq8zP9xWcsvMS3eZVLL8EU09lpAtwEG1MwHL0GEC1PhCtbZ2niasvEs3ZdVN8xzzo58Ck
d5j1dAIgea5RYiDo5UXmtjUWaSqm873M6OmvoIM9ObJ6QghPDi1ERCOoPuS9TS+TxWxQNDol3Aql
vTrV0WO3W+WGsUDVnf/ZZgmd6aGn30uINjV8hEjhdDNMsW/SjuQZgKzv9MSuRRXHDIlvxZJDK8sO
Q+Zu5E8NzAfKtTkrxMmXVnu0sai66VdJDbiqkuj6Q+MKInS0ZiNhnPBFUe9aC2jk6TpHA1ZBj3gS
VpFDtnWHO9QRq7pL9HXl5+q2hhQzpw79x2v/f7y3DE704GVp9c//5PFrlg8l3cz6w8N/3mUJ///n
9G/+53fe/4t/ngevZVZl3+pf/tb2Lbt4Sd6qj7/07i9z9L9e3eqlfnn3YI14uh6ucR4PN29VE9fz
q+B9TL/5v/3hP97mv3I35G9//PaaNVAh+Wu4b9Pf/vrR/usfv8Eo/y6eafr7f/1wegN//HaOIiao
X9Lg5Yd/9PZS1X/8phi/27rOFowWo2lr0paEInZv8480+bsKdF6SR+cYKt+G3/6BIb72//hNyN91
jaQcZ4pjVhGkENNdZaiNeEHG71Kw3YCFKgU/Jy3oX+/+3af496f6j7RJrjJ0WdUfv+nm+0xGyJkE
Bdp8IXWTu9Or+e190CXDI1ol/8IiXRYxLgWxcl3rQ4wDtKKq9E0RdL62gxGxYlDrkbZRNtoW61BP
6HRLS3egJFWYBNUgiPeL8K6NGsyQkaxS+74KOvuJCi5SZtAnlr+C1lsmW9o/0tm45IjWX3FS293U
p86KbuXW6HpvnE7VEmQFuEUXClQkZSVsZOAXGgWYaqkPWpeTIpUF9bUasW1ZF6xai1fqDAnlbU3B
jaA3zapXSCA+dlls5dcUJHuCCFO7P0tsZ6w7PBkSQYdW2qr3Z2NZ7g00LDXciawBbzliBEFGuFfI
cyjOilpgPkEREwJdWaVV2Xg3CvUpCPqEUQO2oWJhgvUUlzwrTGAdtgzTWDznjQjhH5gKIUvmhv55
Zj56lFD0EVCkbRo5CeU2/bdrrfeNUsC9QSNRU3wuzKi9UL1aGWqgiRHaQxtNMq5vaaMJV7zMaKmS
ybG273TcdQX29C7Q1VHdgGfIBww9WpTFxEOYFDhlsCi1ronYy7el0xNNl3mt/02tsCogTICKU782
AmXPndEMNvFE3djbsfWqZr6mZfcOSt02VNc+wgCENJImFIZz0xBTp6rqo2XepmlB+MGY5+Qg0NKA
4Gdfd4T/hIxIZg69Xe9zKBZp9rWIjKcig2DOopRdfBE+KgWWq4WMh/igjZjgHS0xiMZpK4bsrmJe
dLLyYEIgO/oEsSwzULgLNgjWTnVQ6OoVFmSRR8VrEUb4Oj3f2vN9IvnIlKJeVHZhYPpSsMij2rce
LK8B0YKYFYVUnrbmsk6p1Y1e7D6QMJ88oXVV4OrXhXedk5ME95gy2kWAv22tMCJtzCbNnjI3z95s
nD9fXA3FxBJ9M90bZ3RzcJgmfdqlGvQ4+fjl1tyyYEv9nafCQtm6Nm0WzhOVl1AWzSbRR4sJDoAa
lW0a22sGvYK3bbrdciDwCRG72jnpVaipzk6mrYBfZgP4WFSuRBmpG6G60SIlNpdOACpKBQ24YUHt
RrvMbiNe6EQnLwXEs8itW+KHoCqDc4W0n3oivajKutm7ahtc0a/D799FvXmRm3VYUG2MxXme5MaZ
Qp5GuehzP47opaN7gAJrCnCWLCaJCKX6QUBESn8LEuoB5C3s9aCGlLEwjAJvXmcYtzLtM2+NYrJR
CBrHCeGQeXPfJFSqx4aaGw4BP1uaVA2Pes+Ghg6bNB76MWXRIqzEOEuTBnDuYFHfbftcvkX42+Dk
KM014j30rhH5LAEG/BViVP1PPxvgcHlji3IzDSJnX3kW+4RaYrpZDkZMBIPTmUBARAshJlKgM6xg
MGj9UnFVFmFg4MSbiuZqM4IBxVuOA7M36PEuBIvpApFJGCGR8Ey7eLGt2tD3kaupmMSMyhxfe3Lo
4ILXjqfqZwTHdNr5KBEfvdQxkcUUJoqE6nbgxuu+LNh55PAJ/KwYk3WoFhZYFAMjmgObPGozj3Ig
KxNTXVZdDzWQVTNYmi6jebDRaEaHRxGo+t3QISZZh32XIQiKW1ZIVqLqyhNN7cx7UDxiTtcK6rFk
3/e6aR4D13LEQ8ehQS72rLsbvJ9V/40IhgQyiBL137DFoWXTFBGJPcKhnGUn4TDuht23W91bwRA8
+sjvSRUnUsJi1hjzehPYZt8inawdsQQF0Ya7zKqoPZuM4w90qFXcJUFS2vu2jfBmaATSwmuoGvtr
RxHWXtVqQ8szwiboIaJS+z95Sw4BOL2VyJ1kG//MYN6JFb9NR8BTmu6rJFvJJXoTW+Ha4Rv0OGa6
fWNTC58yyW2zDUiDYMCh1aRot9boCyylY3rbqmr+5qCDtJdaqSMCaoTu3tswIoKl0RDNvhBmnAtq
wkYzIeqJ21uQI0LORm1XNmENooLdsSJf1brvWWZUfKFNNziyzR4H6GoarSHK8snYAn+xeuOC7Gep
LU1kRc5KtQjLWuCNgByE2aGBRt3gpd6wg4GIHgUZ6jXmAAR4Y6FqL/SbyazP+JJgb8ur2jp30kqi
I9daOO6a75v+Ttc1DQmxjrPB83QN47nMzOY600aNIBzHLjHrea0icjjAVQQYU2QAXM5yEXbxLqgi
OL3frYL+Wmd8v67Q3qPC+RoT5EZBRiUQDzSV8XFZgaoi7TsY6e3G3nbVTb6HarvFoto9yK29UXf+
JzGD73NYbYx8ukN6gyks02SpZUwbj+/Q26QbGZU7VI9eUq9AcC+RQvx772g+gm6YpmpqmiQw+8MR
Ss9vsTYNj+pZsKvODXPlbzATL4cVtT5W+M4+/Czg+MM5/OGIH9jmmZ8wItGMIfqSvTbxBGt9Ne7k
clya6O+8jdiFn5xFh7P0N039dBZ1k4WbVC3TkHOA93dnMS5Nn+lofNSBKKBelfFTkolKrGhpZfpS
L6glDi0V2wOBTZVz6VQ9/txPzvN7iPrpNRiOZdmSG4tT/f6TpAlgunWlP7L+oeIJoMjfahQPlA6t
cTj+aYtmmyLqqQkIDbVoRycZNBRKSWc1ZRFH+Va0b51onn79ssTPLrDvX9aHoN+ijBj2bfFIx30T
xe6f1I8pRQM078rLro4urOzBKJoFwVUXcYAgHrPoOses3pKxoY8XVEoX2MDRP9Gc1jB0mIG4mGDF
mWwWipHtK6SYv37JP3vFRAg4DrUOWxP2tPL/7sMcDTvzS8147BVoaUziBc6J/7cjsFX6/gim6GTd
jcZjR9lSq782LLl+fYD3Ubena+H7tzB9Q757C/jAOwMJ0yMeXCxs0MCiW8sAjRi0n3zXfnquNNVA
jWJpDgWf9wciSwfPYWo+jppKyLzbx+XNWKK+Wf277wcBmRC6bQo6esacaP7d+/HcKpLS1R5nOEgh
Jx9ijlfRNXlvbM3KT07fj18ladkqL9l0NCFN88PpM51ArVmuPcIqOxiRtxZusGjMcjl67aHHL+Z8
dsAfTyMHZOCXpm6zN51nhe/eHzNeb4haeRwEdiwGEai+Y/TJ1MIG9+Mg9f4g04v47iD2kMSaZ7mP
5oIV845FGASy13Hhrl6tRXCVKmvlHFL3Orq1l/ExXBKU+G9fLO9fwIeZQLUQXjTSfQz5ytraPXCU
Tz437cOmnJFfgthktUqkhbRN58MHRw5J0bqjSqMb5rxRkrW5aBNGYFtGd8VYyIWupena8twnUXrF
Xter9iJS7ftfX63azz5OR9BvNRwmc7ZF7880HRrFHAL9sbPCbTBCya1iIm10vu2I5ghOHLVwYxXh
lJLVfe0NkzTE0Qs3+SRKrlSf2HmvUja/flE/fU22Tl2GuZ5L+8P0gAyIEDVdPg4UyNklmXdeL25/
fYgfRx3mP2FQfRGamEoj7992IHV0oqn16LfwhRA4XbNr3nW0axZcetEnn/V0sbyfct8f7MPVHED3
bERsPToKJQw7piULhyIzPlm9/OSsvXtLHy5Zpnu9sDgKyElSob3ykQ/2k0N89kams/rd11JJYBIV
gfUoEXouog4vaVQ/dZq9+/WH8yEdZ5oTpNSEoeos8nTk1x/eim4TX5+G9mO37NaadpVv3Cv1C67d
Ne2oZ2ktbHP9+cJI+8mg8+6oH94dDDZ/AIfCUdtVfZdu2h0c9EV+kZ95q+aTS+JnX/93B/twjWtw
WFJOJwfTNiSNdFt3D/NtXVNg2FafnM/pb328/r4/nR/WNalIOjflWBTyFkr42pP2JMcnB4+rqdz8
+qP72UX4/aE+TLI+PYc24lCITVYRxPrc/fbrA/zsEhSSIquhC1Rt1ocDpD5lCr8KnxKvvkocdW0P
6X4U9ebXR/nZ2+DSozDrMIP/MDzoYSspDyiPQs03vt+uM0bnXx/hp9c4C2AWg4xzrEY+XAAqyAMp
0vyJJki39nb4Yd2lsk6A4txRVNmrq2SVio01rH593B/Pn60iwaHQa8Mr5fDvv8Jml49u0DpPQ6CV
DxD148s6bADHIi5Ky+Wvj6VNH8b7C4+DURs3WJ86VGA+fI9tDcWM6Lxn6MQUloebPCku4oqopMZa
qn1CbdS/8mK5pFtu6UhPcKsuEzokOfAdqARELFEl0dTXQqabUfnkSvrJ1MerI3vXlGz3NO3jpTRa
gZWCW38ucEZnU4KNod0Qd0vgthqjwfBJ+eiggDLmkB1qTeb8AGsHJsjMij/5hmrqj2cK9rRpIdKi
0ietDwt5ZuEhz0T4TPNol15iCljCgdqU55/t/n5y2dkcyFEt2+A/TXz4/gz+kJVlFj0bGAwWDnrQ
ZXfunaFvg3e9gIm1jFbAtz+5EH5y0VFXYbFoOySIMKO/v+iy0bMoLdXPaVsgYsBwiY5OHD652H74
zhq2blmGwRpGZYM79VO+n5y6NKlS0KQv8lbbNPFe3/UHZdmeqaDC97jk2L1/9rZ+PJkcchqEqBVQ
T1M/Lp5oHZhloeYvcL4eUegukyXWxy3ijbW+ZPt+DgflNDD9Wz26/10D7jJ/S2/r8u2tPn/J/z/o
wokpSu0//tXn+qELd/cyBFFQ1f/1f9/17uZ/dWrDSfN3zeTDmHpdlqGyePxXF86i1UZ/TnLFa7rK
WptL568unKH9rhomOgAKIRaf4tSt/qsLp1u/W5JxgScdZgH+4r/ThQN69X59QbOd7zZ7T4fOOMdj
0f3+AqXorMoR3NS2IGhiA2jefeDI7Nv6/2bvTJrb1tJs+1/eHBnom+FDQ5CUaKqXrAlClq/R9z1+
fS34VlZKFMuMzHFNMiLz3vQxwIPTfN/eaxvguYjVWQovYLGaXST2HZR1LRR8io3Ze9uYhUvbSrkl
dnX0zckynixwL1Bjap3k0AQjLTVCc6PKMQqTQMZlPGbNwUzx+XMd1BogLmWS9J4+YQnOhT6JbWPO
p20PLAkfQTRYjqTqkA/yqPmBqbrbTnmIx0lWzbcpk+vFxjeugTJWazLNKNB1NNTzMcE4IUKU1Dpd
wMgcKFd9ikIFYMds5lt60BOmPoh0W75OgwRjuc9v1a5sQI5b2XU1Bit7b0V54VMIuSNjOhLAHE02
yb/LcOilOnovWI6fi1EnDrdDBrOqZiIEEJG0U7tQQ5SYV0DcykUf91OQIqGuKFU+CuPQvqjUklFg
IwWCBV/IgJFTcPdIx+YWD7zcL3cF1CqnmWV4Wbkxpl5T6qQ+BdZAn78gGrlqZmGblmlyM1Ok9bGq
xRsrm6JnTr45gSoj8XhKJx5DgoJTIucb8amivvatisPBn3rMemJvaMD4+8lHboT7jej0/WCk8WPE
P/5JmR1vGrzbBH2D0P+Y4Ql8X6AXXVFhHg6NGk8btvLwOqiRKOQD+GpFG8LHrrQGH1aOTq92FNNd
DOJz34xk5pqySINO66TkjhkyEGIectBTpzBCgFJhLQ6yHBTBMAeZDeakfVMk7ZesEH6HU7XZBqCd
tuvpe0O6F6oJ4q6OKR0V6oNC9xqWbXwsJsAmUUEzqBByddOiZwUcUUYUuZheLq7s6j1dweetMc+/
8tJC3FZglwaEPgTMMxlI19owdytpHq7TEVzAvh5D49VIO2zBiPugn8UAwWnxdRREFZKhW7mLdvko
SA4x88F1E1ZEbYsiBBwJjndRCeUBIV341GFw/aWHXVS7pUz3Tym0+H3UBNrM4bzg/40EOXRySpst
TW5pcAE8Ja+1PgFVg4x+a3KN2lC8L490kstjpKqz6khtpYu2hJvoqk6k5jDmcjnbCfZ1JxdD9Tqh
OOYI5KUcslBUX+O4AIuDK6R+l6t4utVJ8ptpZrTaXtKM+gCDRn9RrX58sLKVvYyq/22aCRWawowY
2FnK45dQm9MrFd4r+T9i8DNKIsRwUiuYnkZU+hXJU/hIaFX9xLTJaSVT8nwfaLO0F2qtPCJ3Rf4T
Y0DLewNjDVF1qxRf24N/xnXO3Lgqh3nYNERBOJlmwGWpTApJOKYU81pIR/GuUqJnKHwhdIzJuGKi
dYdunqlm5XjJAepm00/6zcpdUXbTQxsF8ruqJT28C3HaMi0sAGPy9KTMqrjTOvpkBcwQBYtp1kFC
TcSjxq282g5pHd4jiZKl3knK9Oes9NfY56d32BB6cUDbL/6Anm6+GkYew+s2enfMQO1Gs6T/QHAh
4N1PMo9wo9Ez+R/hw5C0OXHLCetXSxXqI6yU/Hs29WXkBhETM5hX5no3CQbxT+NsfgcSbHkqXKEt
tRCQlqWcT99mC78KwiAIDvlS/jKsslpseSRWx0onViogvKZB5m5BzHHZDJk94MDwB7RpVwTeZeBc
kc6Ka75XziF/B/FUeWZRIXXLiMg0nJfpiMJY9YtONL7l1BGxIuvk24FZgTrYdZEJy9EKhPt6BdxG
2Ny2ll7VOw7O/Saasvp2IljxJZ+06a7pcrPEXRmZV9ZsVV5bxPH7Mkb1NXJ5a69UtQzBS9BukGGh
l1Mla9NYQ3tf4f/5BXJ6eRKKHtchGgBMbPJ8sAQ5uI/bMX8bsxi9upqLWE7IxwRYWfDPHD0niwCQ
e6vcLUv1hK9gWXcvfgPauM1LHncKHt4AhhjmzRezIHmAGC5ih9QydYXGkHOnzTSlc1Hipw8autSE
WrkOYdAy8nZXs1U8K7QID4U26Lc1QHuYAzQCnKLMWFDnoIBRauQbGdiG3xMj8zRITfUDN7cGOKhO
xG1gBb7QEpAdFMYz2SXVhpyS4NiXGb5jdnraezBoBOzumAcYdURnQiexw+3bpm+THlNSlxIseIkF
7V9Os5iYaBVJumNIEzjbKptKJ4x1lu0SspMjI56ubdoHza+RmwKxHxEaEbZkaRcHBFFgooqB2UXJ
dBQ7y3jBZh89lAma8xmjkAfWe9yNQAS29dKtJmAsKra89PK2FNhHdE43m8CYVF5QqAp7bWyInxtF
ssB1EkvRkLbGZjbM+ueACdFl651dEPVAjhIzHm+wxIASlZdg3ptdWr1k0UqGQz34ih6zO8h0WeFW
s+a5c1dKvqIJ5gOkyp7gkW7clCTa7qwhT4AuwvVxoH5EoTOISi9sYzEnFCq0gFnWeTn9UtiAX5Ug
Vt9AKEqiDeBT3g96o/+EszcBoyHLzGnKiGZpNb8Ogqg+SbIgHacU1skUzS3yZNlwEdOIsj3WgvRW
KtA6Qk0o3pdi6fjQ06ZjFQm/0QCOPLkPin1JAiXsZG4EnhWp46HVcsVfQHVf9ZQQvsWUX5+yYpEe
WYCbh1JZiHCvepHY0oZMStL/VPO2G5NZcKKCRLcNk4rACyWZMbEPq7Qm6HRtn8YDfoSwbZ1YQ56B
I6N9DAFM25PYz1s9S5NfSp1ZD01bU4indrxl68EmLzd9vUfZH303glQj943EN3zEvQhISxNrkda5
lT/n9DPf6zym3S4UiUrQlhgGz6WxWJC2SBtHkarw5rQuu0J/TQEsUqMrs+OoAoQy3VcaXuU1wYQA
XwkVwQzzJuWsA6AdZsxU38bwYvZWGipXet5NLyEtJf7MPqj9SSBaTwpFTkgiu9xt0kQKLNg5IJOh
U9j6OPc5CN2JGUIy5OlZMpX2NBgGELdCmzAABOhlxCy5sXDBDjbknM4nGWlykRZJjpUEJGHoImum
MZjFfWHU5s+hiedNBago5tApZ4krt2XnzWMxMcuN/hkLVQh3mpXXk4iOIxSyrvf5YHljX1nXIjsH
MppB9adEk7f43JCNIRK56fRZ5K82JVdCTumewxI2dZEMw3rKtY1Wt9leLzKwy5UE6kMlXasvxeVt
ztQZ2wecoOu+T+EPjYkYkXQZoKSJEoEGSt9W1b1IxhbJOit0q56Vb5MyRzcoPnUigmrxOBdi74VD
Lj/JUWP+NbOE505ezdmOJiwykzhonR4VzH5sQaVaRqUfqayLG7lEz20uovwAdx7iiai1nNGtZEt8
W39XGEabk6ErVW/CQEqrigvHaymeuniSWqKuOtDzRFI7LELaHfiJ7psV0EOQNBJO8NqQ/VcbsW8F
w+QYZlAwd4f5FzGdyDcgdpU/WQiVm6hShPsyTK2HXpjIfB6a8YhYwfCBd3W2YS3taDf6LD2UOO64
udfaINjyrBk3gijUt8j0MmKHw/QF2PhM2wJMkzeaIfodY37CZ2fK19nYYqGHahltDTFczKNolIio
TBkfTln2g7skiVXezmWGd58DKylaCghpslsiS7nT4yx8QU/TqvZsWdmRtjKQ7SCc0SsudStNbs8p
BejLzNaIhFoVyX3BKx4lqP+NLNKOWTsDJDXHUkXYyxKjuqTY1mAgR2ujFaGZEKGXLetFAMebIBqe
LOvmPrSG6LYcktKtSw6pHH3UBjVVJR8sDTnfNezk5JsUVcEmHRaIDnHXvsi5AJIrJnUE6c28Q7vY
/ZjSPHhfhjLrscGEAplVSYXi3VoipFYCdTeb+IC02tRZPD0ZVh4PLry75luoclHg2CGZhyRQh3fU
YXpn0/SFjloEvXBskyj7QS7mfKUtA53xwYI+hjldCK41FRCSKyEZ9dMq0OVvhThBNYWMpEM8G7WU
odWaPPI2VIQERQwiQTvVCEMZtThcE1t15Z5QhpkTljU9RolM6k5KgpFdo7y8xn0mg//pqntsrZLg
5FKTbJshtJ7INWanyxRuuJ3MOdjoWHc8Y1mMF4hZ+ko4jIanRRF6g+5S0m2HbIBZv5icU/sMu+Fc
jH4p19pfHGSKR1UYej/LpWKvLnzuSBEDXMwB/pKfodS3uwnu9XFE8PcksIMftVbijIrNSXGiMrG2
bZnEEDmwzD22tRZnJC8t8UOVkeTMJs4GOpD06xKpOnqD2fN7YVzcFbVqGHinteaeSEQqY1UgPpdi
EX5HBCUcYrjW74U0ZD/jqh4gY1al6WZTKIPHKMYbXPFG4M3U92He9hV2VJiI3xU5jR4ks05vJKyS
32TcZLus7voGFZ2GmEUvcHBASq2GKysVBXtJDoIATB0WcC/KlJZSoyAtvrb2Wt7DkDfM+WoGxvU2
otzcKiLOz6APxG+pXhlX6iRmxOoN2nwosbvsg74V/aycQbfhQL8VcRsT6tsKttiC04uCmtW6lJSD
AiH3oa3q6nGWahHKbrHkbwtqQy5sSt3jDEqCjWgSIuFI7KC+GQroqNLI6GUIdE19v0jqshmAtjzq
MbbKQSd5CZRVs5ELpspoCdKewyv46UIPZJcLlaTYQ6pO8CwWIkWVadJAjxUz+w7o1UyJVS+qauM+
LIOQkHUh7h/WlLvnphR0HzFv+6Sh89t24+TkUOAURIth9BYskSAcylEzcvhLsdWCgOF4PhbJS9bM
BbEBdeNGGcUXXn5sdfbAD0MWhr6w5OuhMR7hhukNmn90NG7AxppCO4Ogy3mS6ber8pFSQlIFlFAT
S7YKwJrsel1Dymlbasl7XWMSInc5iq6gPAEJXTU+FCWxemVtxVkmqYpfudwSJKX2/eOYV8z7zFK/
NwUnRRc/WhbadSitVZkkFQ6FHGbHWi7pDrXcshw0a9ERqSm6RADlTiMOBLaQLXccRi50XAlBn6XY
+MbNXJn5L92YIj8NhwGI8LpydjGqYG77itOaY7tTLG7LEJimfa8KXHT5/X+2hW4cCcGI/IBoAzLK
re5haQdUth1xLk8mDRINTyJnHDvLo+KWjC1uZbrY3VptXvyUaN26WKzml6xvp2ctk2ZP6IFwOHOC
id6wUgUKzBS95SJ8XZyP6m0t1NJGg9e7n0UDaklnkkpCPGD7sLDXgJk1S0jTVabtSkFqf2pdGP7Q
RlPOvKZaNK8nBWRfYsV5n1aF5yA00a+6GGEgDN0QC3BWjWZm+Ws7ruYty448loiIswgFKmpL5RZ5
bO5xCu4mG3uFFnJBqOpNWGrLYyZKuo4XZBxJIJ+GNnWlqJM4oZMhu2NhQ6HUSiy2ZBfdNWbDya4x
Gpc4vuI1j832dc5hEqhgRA9iQoks56w0c56OC3V5rFdVvVQEyosZLeOTJou6M1LG+jFHwXSNlqR4
q3QuzbI6IFbOB1IdSEwp4usE7NnNUkNYmQxchnYuVuN9lpasKCE4hZ3Q4n+LsHcelHqUJ3tQ8rJz
sIojD89FSyFnA3ycrerNXFEcKzpPt4TqXScaatcvXb414h5lX07CV4cm+sh8yshDz2W89UuKSxcO
xRxvFbaEDR8O/ih1sEbZY/0XdiLQxhf++MFL5oCNmdL8fs7a3OdnqoAEAHmOIgnXtDL0P1oMoze1
IhCjpXCG/CmXeuhF6Rh9M7WOmWBmi/W0hDBmRmUaH8SoyX6FAtHvHRv5bcTOcWcgQN0qDSh/Y5DE
G73olJ2Vtt1dkzeWbGuBOXEHUAM/gWC8ywvF8DU1sDZGM+r3UatifQTD89apg+yT9sjXly6cxfUg
q7nbtxNsxlIXd8O8aK9mHJqUYRApHXslFe/FcRKfgwTQtaPirt4C/ZP3y1hQ1JLU/FVX0P/YSQBN
kum3fkGCgEsiwcq4aVWNq0aZDOslc0rn/SQorEyLZu2jJe1F1yrmeb2yN1xIxKG+73pyFx1LEifZ
rdqUJIiWqgbBGLJabpXFFI4pmd8+pqz81QwSAU3pJG3NXIVbG88GcPG52oLXjEgHW5oJWrqkPU+R
Jj8PFMmPcCSWuz5YPz8EKYW/5npxHlNN40eXdeKqyAvJqhlj/a1C/nzVSRqfRBgO3Ew7QgfcIOvG
195Y2CvGxcj7bRuvYqvR0ug5i2pTe6bV8J7GXPKlSYeqD/Afv2wbAo00OTRudFktWIStqnnShK5z
qJmLVwMOrq3Ua2w+IWSYIGtaxU0TM/iLWE4Fbp40h69p2poARxGooWcnskHKtXifqEtF0nXYD4cp
koBpir0aX42sXqS/R5GKgWBISBaDbj61VCkUJXatToODxErjhvKswIyySO1QOkF8l5O0uCv4kb9X
VI2Cu0auYAmQEwYmh3W/uDUM2XgE/MylYaqN7tXqpfwoGBnBqTpnomNtCgAJWB2oJi2dThSeFN2O
nVw7mijW13PQF6zZaV+ZVHCTMQRc1Mw3mTkkexONOQa0MQWUxxcm8G85qjFJd4Ia11cq5gxfIfrk
pS3A+dqjGlIQFBH5gwaKcRuKA5GgHZoXB6YVVarVQqqFQ/dW4ZGNuXVG5RNQiRQY8UAJAefPizRJ
EuE1ci24YmeoeJBLdSfhuaMwG5Y4iawS7ZlXAs8a3AHj808uM9NBoDHwonBXMHZZHym/5FQJ/kKi
nvvx3MEr6xNhM1XdmNpaES3XHEEwfej5ZN5x2iU7WK2gjW6mpsk3vd6md/kwTiQHS6Ij6bhAuBFS
2Rb4q9C9nu9CgOAbZTTUu4kCwiMdb0i1HYxIGpGDt+ha8A39eLVNsrDY9nkp4D3Vg2spH/ItXgbr
mX5idK/Wde6mRTq8doo878UpyPdaa6QEkYql7lSVld0kcbqQFkHGYlARNEA1nyufyAclsh5qnJbI
LYbvphTLFsVFGXt1NNLMLVL9hpuwmHqhYljvIyRHAgLS4rGYwZIItSj8CiFmbkgGgr8/hosfThgO
irJgEVxCdnKgyDUIKzExiUOzhn3V5+aOrr3FmWVA7C/OQrfXoJQcSik2tywXfFxc+ylgiiVJbwEh
ojVZ4fByVPGlIe2GtkdSfFcqgovWyelxqZoPZh4nkCtC82Ga4GBFZt/fzoksHYA4Jvuyj4f7nmIK
aADBALZesNXUG6vL9Vsl4nprL3OoOa0q5gh140a5S5VaciM5UN9KogXAiHTSo672FrsLteV0FqwN
19n+apxHmKQkgclXaiXj/8gkYbKzit25juLwxxKtgL9YieGLAZAP3DTqdagX2XycJ115M0Jsu0mW
d7oHAsq4k3q5CEF4IVvuRhOwAGTEm7ozq8M4Z2DMxogVY8nSZacOxHvG/D+hj3Gq4q+gP7Ztm7/2
qyYOymhD5QUpWucWTSE/TmwbnmYSrqOgEfsVzrN+Tc1lcIJZ1B5BPaDiGKv2h6mW1dqvqVwCoFUn
DLtmr3Kc+Vb2S3MgRGlxSzNOb6hRFTdDOI9/ob9eHkh9LwDnBoCXDGUonSpuqo2o1xxFQjkjhlHV
KjeGm4W7OCqcCeQ9CBwt99DL42IWqprE7EkVr7SCCjs6aggnKiu9T+KueVO1nbzrKEMSXTdkV/rQ
AVtR4sSrtGraJaHBWZIkze+R1sivdO/Sb8Mg6vtxjpI9wPf0MQHeuB2DVr3GLBWRjG0EwrM6D/IL
/7eIknjeZLtJKmEFAB92hEaRXTwa8feujLNvC7/CVTGEwbFbJoIF5mq5zis8RHIj9A9zWwoAJAMZ
+sZQ3lDPBOZmVJMBMpOG49VAQNBTEk/RoY00cFLG0Oj3IkaY4xLRf7AFKyrf9IV7iyCJ472Eij20
FepbQPUDRZ1sCBOAbsKGdC8Kfl2Bkz2KY4gDKVMPMM2YrH633hXlUQccWWmBk9C3qzDVzNoel3RO
YHZADyDM4mwbGRU+F+QVHsfM4MeEh58LuSbhPmMdeBB76taE1lYtReQs3M1olDYzJvofGIbK6yaZ
swfszsVzTwIGdf7YrH1NEBJaP5S2781JqAuyTahYO01eaj81yoesLkuyfFOGAUP9TD7nkVN7uDOC
hssUdx5Nofqhqu8tnCevCnrqBh+67Td/i3Y+uj1Wjdi/pDw0r1HkIcije62Iskn543PzGsJrOJUi
+E4tmgDa0Zhzhm7czrrxE3cf/JreeoPv6v15VOmzLmYddtWprJ5aC5Gsaqyijw+KQyx/yLaNPt5G
cvdrFKg17eJEboA/DbK1wW7VePksSFSCs+CamD0moiZTnLj+/ff4P9nF/+OF/u+ii//fhH9ln33P
/Pt/yy0k6R+IExTFQgKAhAqr8j/lFoL5j9Xaga9ZpIur/W1t/m+9hYIfmh6EYpqyquoyWJz/0VtI
5j+QWqBDxhcrmSJSnn9Lb/FZX20oEg5qFFXIPmSuZwguPs+cRImsYSlhduFFs1u/PLCXXxv7/j7a
G+6Hl3Lm2zhRkqEV5u+LBwrN//qRGMrJWDJAwZHST2YLW9NHgHCkbhr6077eDX7orgEe/oURV5ne
vz7HryOun+uH7wIcRqEkHSP+Ng45sTddkems7sYNZbiDRaf1grxq/dD+NOCJbqwbyiRfJgaMBmr+
32OCBy880ukPdvIS1XUp+PBIEo6aookp4Gr24Bqb2lnNV6sKrvIvGpAuPI16IsWZIsU06rVvq/rN
roeJ+oMdgJpftcWQtCWxQbWxobcXBWMXfjZ1lQh9eMbK6EolXZ9xlf2qTgZJ1abq47U7eSvc0LC8
5GM40Rn/c6IgPcKVckbJasJBLbuwW58UA4+duYEb+4Yvu+LVpUl59qVqGpptFYEpi/bnhytCK6uM
pEVWKN+0OUC78cIeJJ15fZJIbwrlryjJungyCaNGW601eKnXKUKv3xlrPCGqzW3zWvEIwrn585z8
rF/9/fI+jvd7d/rwcyVGJoJHpx2n+mB2tt123KhY8i7ps090hH+Pw7aqyjLOQ5nf6vOba8eigzHK
c3H5v5HfyLoo/dSBJ+kC66PVvooyD/mFL/rs2/w46skaElhQthl2nYyjpzqtI9BrsvmvbujQBtoo
uz+/zfMDonU2FBPPErrgz49Z6OE0NgWzvzL9alchsBd/Fs/isb/uvkWecHNpXf6tqPu0aME0YDsB
Q8NGw+w/0Z2SwFIXXMrAnXmB378W9yBgFryqXnVTbARPujPvzRdzK+x6g1dfODpH9AtK8t+z/svf
QUaEIJnsekhuPz+0FdDqgt7Bwrlrn2QPAtBNdi94oCbdYb846qbxieMO6I9e2JXWhzsZGFn56kLj
P5EWn3wsoknbqUnpAy/Nbh5vy3YrZ4cLv+hnSSN/sqyxTzOJsGqw752amICI1FyVIVf8PYWo+f7V
bVsXgN6mOJTPF0b7skOsonWFpVnnE6HLefKZiLE5K4FVpnZ2nd3kXnBDM8ypHzq/cC6tm2deHrlr
EEJQhZpfHaoJaFWzj3l5EdevRGE7bw4Er17a89a/8clv9GmYk0+whbpWWiHDqH63o8EbekrlGV7v
onNzlr/mLZmx35XduP33P37e5ccHPJkdkdgNAcVkiA/eslk//4IdV7tLd5LX3gsX/S4X3qd5srkH
hsb9Zp2MhaA6kXlA8GAbcG0vzJDP14Xf8/HjU51+bGUDb8MoWT8Bm0I8y3xVBqy+iC6Ks6KrN3rc
Xc2x5Q6BcuGn/PpL6oAVZENX+NQ0dr/Pn3k0TBnofuZmR4rAAJO31DziO+xZ+znIF82DXzZCgsE1
5O4mVg7pq4tDn2h59HRwbHFPypiTHZsjQkLb8Iu7zqke1bsL7/Xrz8d41moyJbZolS9/fjpxHOgV
T6imCFDaFW5HntwP8XvzrPjRlgInATkAcr6b3oVh10vl589DR9KvS6tAGxnqqR9fINUUBRq5xsOm
fdoIdu5Nna3fxP6AQV7dDH6eOvmlVebLMYZ3+3HQk5suBT1NG2Bpc7SWNsOuRdZnR+rOcnp3dmW7
pZg2bKh3/flZV3X6H5/1ZHGrAIb0aBz++ZMW943gyBR7/+qwWNqpMzmSQ1TeUSQIzknvFZ/YYs4F
KMgkT7q0U39d1/X10k1ZEun7ev/+/Ht30EpLcPWciTFTyN6ylXeSDxnSSbzQvehJOfPtfBrtZBUM
NQBJRU76p6L7jXEdUsYVH0tq6JJyk/VbBFDHIWqIBERnEF3XqGWFGkzOUaOkKV6yiZ/YANc1hGdn
37REInjEL4cxQG1TS2uQitCeub6J97nT2fOm3YWOeKVcOGGemWwMBtpKNxU2mt+z4sMJM28T8ud1
GhCZRJYPtClyAv48sc7Mq08jnEznCLUPyxIvV4wOKWzSAJSeLG//PMjXEywXfYVz3XrSItHjdOHN
8kEgMB7VKjBNV9koLvpx33wgE3BXbyhruoRMXlgdzjyYpsIEwUeNj4uTyOc5mhVQlNSSW68mEHeO
4Wc+kPrx7y/rnwY5eXsFQhF9Lngu7Pte3V+X3Amlpneq+s6QL608Z1Z1BjNxSVEZUaVTE1ibxG0R
GfS6ibb9fSCPXJMzTmbXO84B7qW59/U8zo+Gg4nvXNSo6Z1eOyaprzphWMdDB+OqJJI/SNs1koAL
lQCimX6fb1xaWs587J8GPfnYg8gq+vT3oB5IX/Kb34ytZJcHfVdsg3vDF/bl9+GQHvVvF6bomTXt
08Ane1g4i4pJlhFGC0d0lmu6fT7RSb7gp+58sVyirH/aydalcejnqxD5HrC9nczOJMIes+pu1Vsy
57zwbr1gJZvgWv1e3UCt5R/Y4uad5qwrHteLJRkKGz4SjHiKI9uRxzzbLS/91tppLklTbujqFz4g
6cz2qmFJYu3BTYuy4OTMUhlh3c2pTPxEbNce3EsvvaLs4jbb9CDf/N7uIjs/tpcunuemgElZENQO
vagv23pMCIsMGzjhzjU0bvfS7FSndtCJutznS7+zp325E2SfcBD/wiQ4t2jggAE4oq7ByqcerGQh
7poOKScKnAxv0wPeo9CzSFEE80POnS95lZ/zQ11YRs4s81xd/jXsOjc/LPNgIAURDjc/ukplCSHm
lGYXhji7BH8c42TGaRg4lLHi0YzIjp8o0iPqcjq4pF6xlX5pzWbGUlwdLl0zz86ij+Ouz/7h2Rol
UxdhZtziRfcHQMN+7leeCSg+5CIYOtVkWy44vsbvL+06ZyfSh9d6sgU0jQAff1pfK/WZ8RBfac+W
R3XIlyv+gwPiI85mKE71xcv12bWTNZpqDeAtWC8nq8mS0/SLVHqdqh/cShvMOXZw8w7n/Ze5Dd1/
v3DIUv1hOOXk/tQGLYD+dQIFj+v+mnuRGz+O31vX2JNQ4KKzvPChfL1rMyBXDJGalLT2fT7/qtZS
mwhZ6H+ur1Zc9vGt7kLyxxp2FW/M/2Tu4txUKP+z7QFK/Txa10m53masRITw3STfi03kYrd+DzYr
fEvxmkO/VR7+/ITnPskPQ36p7UlSn5SrQFXLcydUYVqSav7nIb4WX/nVPo5xssCWCc3UeuHTELbV
TvXCfbBtr/kinMsFi0uPc7LCTLJYCua6lif5qwjcUD1eeJZz39rHZzlZXmCi6qiJGWAt9Qi26qWv
CJgo0qdOGQPl0bgbzM9ERm4uDPx1yTaZELpKIwlTt/H7S/ywvpSUlyIrYibOt8umvpO2KkEZpYu8
71rd0L92pO6Y+ZdW7DPXgM/DnixrBQREqTewSQwbqbRB2e64g7EvceHlMHtxY/q6F38e7mQpmztz
1rj/kZN7rXtlZi8s3sW94OiueiQa42VdvKPbS5Xnc+9WokGmgo7Cm3z63el9axhVxkP24+PSfevj
Oz24tNt/rcmsF8j/GeP0Q+ssi4Q1mTHGfbVbMS7ysfjGeXb3H6wipipT7CVUCyOldLq5a9oImLP9
PVLggwfZRy6w83uLA+3siq687Z/VC6fKcy8QmsLasFz7V6dQsUXOoX2uswSZL9LYJ6uKcH7+9edP
4Ou3baofBtFOFv+K8FxLF0wgv8nd3B3G+Puf//xzc+/jn3+yTGnSkNLl5SHMfN/IHPmGyM+SfpMW
2oWF/sLr0k5WqayG4gmUmG8ZgJCEyKgjXDy6cCw4/7oIbed2qK11jM+bSS5KaqTFvK5kJkr7ZlYf
//y6zizrJiRtXQGkwZoEfe3zAI0kV6qZMcB6k+h20jZgt8qpnDb/QadS/jzWyRtDC7tYM2c7W/Rn
ZySA9QZXkttt302cLLGDDNQf/xsE/4kD/1HrceZX+vR8J0u9JMBjR5qBd4yqS4fH0TR/lOLdhbe4
/imfb0ifn+xkgVUqPZAmrJbcAiRqe9o29nJfdyenp5dXHS718s4t6J+ean3qD/vImKxSIpmnyq6t
l8IldXdL+fJOcYbHkHvXhaf7en76/HTrN/dhtELryxGdHqPt6m/NfeitFTzTbm/y43+yd3x6spMJ
PxgdVR6yJzg9CUekvQShMkd09Mb0z5tv4zHeaDvhIv7k3DSRAB1SfxYV60t3TZXSAV+gFqOxOiA6
RRuOVrGw7D+/SfnM/kFT9F/DnLzJCVI65hrmCaCGVZTnBsTWvrXcGOlX4qWKHCOzScS5nW6Vxhav
u7vKv3TJkdfP7HSywg7RQX6i4/pS3xoCCqVxwLNW75y/e4f0azrphqfbzRPgJvOBbFkXmDBncTzk
xOI5nBEuzKkz65q2no1NBCZnquE6uc3lQPSaLYcPc/JoXNrLzn4hHwc4edOLVs+Wvj7ksJnRssio
BYAgObrdW37uMoke/vzTnrlEIfX58EQnE7flejX1609r3IvUd58iflT6hy8CeaFewru8pGJZ7xFf
fsYPA54Wn6Q8ZxNX1luNtlG2OEpp6DcXgWtnHwynhmyQV6UDMDx5ML3HCpPKjEMsop/eyY71YxUg
rUIPDX+Jd2l+nnsubqKQbPgMv0JH6zRRqwHznp0lr030KhrbfrydKi43HOr4NE26/Bd+uzOHBu3j
kCevUiXe3ADEhPD/RXhXneaIXlfv+Sj03fy+/Kp/6q2L3fkvhP8XRj63caAvQSFGC1P+UjPHwWQl
orasLxesO2U18nEEyEuWXxBfZI9Xlz68ExXi2hKgFcCREtD52hk6vYKYwDkGUtv+vgxrV5E72OmO
JInLSpAzz/ZppJNNcRiStqa5B5mPimwT2P3rSpXCnoUpnrJg5Vy6AZw7zOgIT5ilXLwpO59cvUsz
LTKMguvbnJ3wqvYRWDuar2/Q/V44mJ0pUfEe/zXW6UE2KaRyhHS2vkfkT4+xF/vJfUp7ZZWcmFfJ
PkAJcWHVPPctMqjO+ZzpwqXg5FtMOgXgWvR7uqxVdcWNXwXnPThyyHBAlbv/xd6XLTeSI9n+yli9
R03si9l0P8RKUly0pVLUS5jW2Pc9vv4eKLO7SARHUPV9nbayKstWik4ADsDhfvycv++dZ+aofYHO
IwO6EzAn3aGt2SZJX/Uo3XAeqIs2kBZnDe/CLYy3MdK3BhL5YL6igtFUlwaQ4GNOW7tHvy+6pcyR
A4e4DlzUAM0KK+tM/h75ZIcx0Av3sqqiWgGiK0TU4M86j3DUEJdFFX4uJhrVPPLWIuVg8YrpNhdi
Kew6XYaHiigw0ZUesTXyNBtGsF/czbZqCSsEN1uCYYufWEUlIshD3xBntqg7UGnRzQhunMhMHrRH
+cF4CV3/vl8FI0qwPY6Y+VkD0cedfBs+sS6ni1vxdJy0p5bZXM8jxqnv9A2IJjYJuOSatXr1Df7R
SwfNqS3KTavYh0B9ClvjobehAwFCAOQUxfuZlJk1K3KZG4O1itRBE6D9Lu+F9NfRBgVe1F9eO7ve
f6PGtIzWiFAAgakDMU76rc9dEwIyAOZDKebzhpghpOOM4NSH0gzE5gHIZZK5LifTQIYDkgQgdUPK
dAH+4AhzWQnx638h6QKnNzVntMDY4wXu5DG2HsseGf/J46I1oCvG82jn7wHdQRbu88yWdiMwEZlr
2ExIxKX5PB0f+T4n9kYhK4aywPjIrUQAJ+QN6rvklgg3zITf0lHOZ5O6AzlwjIEOANbyxqkBE0Tr
yx4C75OtWOzInnzYeUR4box6FYJAqapU9A6bkXjkFFw/yZGxWBctoMyK3g9kuJFHOZ88ELOJqFBj
ON1mB2IHrNY7OUzyBxA94ZXA3GcXnANWQIRpoLoLVlPK+TtdKjq8VfAKwWJFs8m9xDaIMK3RKfAi
/M+iXYOkQZA+RDcAYACURSNswU+oA6Uie9ltG14BZhya+tuI3H2HO75chw7z2rvgkmc2qfMLL9Iq
lDiUd/LtBM2MaGM4xo/OlqE7MpjK29dreGEJJQmpJB7XHTpgaLbwUdIDMAlqGOCUQVmI8BuykJSX
Vu3UBPkKJ1ss1NII6icYz7DxPTzgV7ndr6ZrFUViSHHqJnMCWQYpxy8iER2nEwySAo+RIEwB4vju
84xEIv8ltThWIvjSkp0OkbpajV4b28r/tNg8kyO5ssH6g8Qs3pbMbSCyxkc55TB1YNyQYa1/nJzc
rp7IUzYElqLBs3a+8u06tsBddT/Z4MZ60TSncOJNxZvMuuzFYaukD0VT0fJC59inQp5SrgCMtLWT
Z9ERVngHZmb+IDj8Srg2fnUq/a+5u4uuCrp54FIUCPTQQBywVPAGGtpA6Fy290ERQ0NYcL/eDRfC
eAMoXPCmAilH/kudaJASq0CJiebzYSPdV5MZ7WUndqNdelW9DmDQB0qutFjF3mWce2aUfjs0YQWA
JScDJ12PXltwls7n63Fu7P9ocES6A1qOMprOzjdi7bcjnxmYwOijc0SLM5sdoWPWbkgi5LMKwz7M
iC+eXUKQf1CA/yf/QYmLxqnrMYT4ekH7kA54oXiSi47j7OYWSjdbzUr3uVMkh9KKmAmlxZTCHrjH
BQJXBaZzgVGZfJmD8j36S/27KlyV4lFXGUoel00YwI4C/K5J9OskQHGEJ5w8pmDsxPJWSe7QtMlY
sUUmggxDxrwRsB5omKmHCGq3KeZ1JBtMM6NVtEkPIYo+2s6/G+xhTQited5idbt8vm/oRcOdTtI8
wKAt8PVy2UHja0by3X9KLQW6GWZ0q6wI9gECc7ayV7zRCa96h7d7Dxx2zNVbAi/IuP/6AhpVFpLk
ZBSVHuNunHabA3FXr7g9Z0m7aD3YSIV4oBBajUxkwIUlBWoIr02cL2iro5e0lvs8Sxrtoxcf7Aiw
JsSC7rsnHqrxbnTab7wcLuwOdBkA7Ay9FLT90A94zki5VkjUD63etMU99H5NIPNN5BlMhrN+fhK1
pLCEyiHERlE/ovc+WP7rSSjUD6IAwa0GbP/O61cJ6hLzTQUS8dAZvW/EMouXtGKcmaUuxgJaWH0b
Kh+yF62SG8OBFisupdILGUEGOZe/Gh51JfotmJfnSPlAS+S6+YFedm9Ys61QrP/IlmE4JC2A0BOn
CjAy5ycoX44zevjVj8YR3Eq5h29uJbfzOKfMTc5BIIq0BLBd008jvAFbB7MccslBT+2TC/kklArG
3ujQC41V/IWiDICSRvyLDnM3XCEl6YVbZf31GbQsUlBjJtHIic0wkzqQHGof/EZyIYvyE/92ox8I
g8NiDVibOzqZLSh7vM7W02ZqTVY2ZnHtwz60bIA11BCG4yA8tx/UAcDcovyR8U9599ylN1+P79IW
PP14ykNnITS6GlswBdzWB6dpsGmOdTR4vV/87fv3cyS4LBAwoZ+WPl5AxjcpYjPDe8J77pH0pcwv
HPL03I1kgWBsF7HBVZccBoTsoH8HEA/tFNTixWCPEf2QOOwv5HLktQ7R4FDxmNCdeM3OGCzmU8VT
AmhpQCANnXRRnS9XWhWZ0BTzB0CSpOiedj5ImwYACHZSxggIP6FhZ7ue2CJ3lIJ/4CHUdoTCcCxC
F/uD91BjQWbJ01zpZde7wW1+TTIHn5qNtg5WMRN8QR5ndS7vKla/UyywVq2SO+7+a2daZmSpb0Rt
0Nlo5iCo1Xd5N7rBqsN3kPboZHa4zyoTM6W3OF5VHpU7AaGqgiY1NMycTzbYYTulbuX33i325DyX
0MmACp3HOngWe/DTDvrACRwEa0odr2htrNKimd/n6tCAEGkQfjDmbTkQUUD9kVR5NGxzOu4GB9so
Nkb7Ts7v9BB5xTZcARjsMjMwiycLBOyQPQOynjS1L+od4KgDT7qiv6XrYDX9IOgGVFjRiU3aTViz
Rqku4rqAb2oiAOgoJ+FFQe8+HwKyiVwOb/pOReib4F2Yu8UOkGgvdo3bYidDGMnwkCWM7XxfHcKN
cB24rCoBLMELzreJqOsAOmJ6lQsluygI/Rq81hsQPoJ7CtQoRjneggRM5HvVTDTDj0MLzJpF8JgF
kxrXK3Ws+0q1IaPrZxlSf2IH1nE7meJUrN8nDLcFrZhWcZHPg/OxDCfokYBOLFA9TQt4ATCbbooG
8UkZjarPj2A1M0LQUnPiCP2Dqh178Hs0SpiM237m5molFHGlohdFaXTpYQJL6BxaiHszWQP1zmxA
cTub9FBrH9uhqAAx1tNJ6XlTBpcmD1LZSEHGxBaltopexLQKQSxbaX7fHcWmHdH9noWSFNgg1mpy
B4K6Yg6qYA4s0mC1rjv0x45xAjYnMwDjFUDbgRwLCrr5cPtHx04OuYR35jbmxmgd1hIY+4DwmbXm
CiW8sl4DYYojL7IaNK4ZoNtUjMCQQV2cgqN6F4hynNaWHglaCGXyURKmwzzI6MICVVWDrhIzAo1V
Ax1FkPPxb3GurwQlj8tVCBpb9SH0Qy30ejVMQHsFFrZZX4MKW4QaQarkg6i4WjAlQWJKRqBxbjmn
/HwDIc1C3I99XkuG2ch9iPJaHAjK/YQ1kFdylwz1nd6Nvnqo1VkArbJSNMkYOanCgYXHTFpZDlIr
icUOWgZTHvPqA4/S3biWi6kGDEKKB05yuboKAmDajQJaDe1sgAgyATVkiRxS2Clq7YCZb8w2HXj7
23XYGRy4/RQprdMMEsm+Gr9ptR4K1xN0Q/XbCb8gVCafJ9V0kPIp0RBeaEZ+AC9gIjx0uRbPIvRH
yxLqCaBV0z05msChvJoh5tp2ZqSVRlaZYxc3HWAUvADWJF7lg2TdcnGdVpYGrpsW4kYKlCwUN1CV
QKg9tVCU8DVLuwTLAE7z8gCKoz7ez0XNiXu59YVZheYk2NFupwiftg4zhRM/pLR5anj43IzRIev/
AF3rVFKdYORBYBalfhRWV1Aly3jFVsSYg2p20xSBtAn9GAw8EpTox60BeEl/pfuS2P+okEaV7TwL
SIosz4MZvY9Gk/pl7GQVp4OosKzm4UNvFEXuPd3vWmmwmxrTje8tdB1en5qE4wuizdFN33S9b+dT
03ImWCdD6WfI+2l6l2pFAPRDrOqzavazmqN2LSWCGD6C1hRElnZdB/FkQG3BMAC8CrX6sQdDDZiF
wCgPOiKTawo520KGPsUVMETC4COH3dbROpl4Ud3ncRfPBRIY8PfGKrIh1946MC2XBDo45mhORx+V
30DJQG3auxw849pGTfw6Vw6gCQPP200KliL+KgmhIg+KWB1UQuN9nohKgkegPkvBPoh1qQZDU1On
mzKOVGPHh6CW3Xd9r8WuAoby4COPjazO4b2xrq1FNY75jzrCYuwH0HbV4GAadS0PQRDtN6JkGnob
x+G+y+c8kC1Ox/7xXV3ux+FBCnk9BKs9FDscaLkbvQU6H392OkUOjGwFHu2o6W1JqIt8shsNW4sH
46AMvkGzBTXz6OYjAGCaCTeYKsXB2ahVsVPIfRCPFgRhAPpFWTMSejSfupMuTlMOJXW9Louxg2d2
0dTUrsFJoCVDYYcP4whKI/0cSM22RZ5FfZN8sF26gLFD9b4F82BzUMC3GYA1uuHGfCcnolHu4oLv
QIDKtxknurI49CVoKbk5uStAMQPuh1Aoo3IDytRI2HTYZP4NHwxG/BDzQZMfohrdYfuiarRSW5cR
mgVSrLksyj/8uJdmdGdquZSZGjjTchcw/kgRoCMWYdcwgoPF446w6aDJBCAFsCWh6HUe5YRRBd7d
KQHfjeIKB3kjW+I7aeaJrNZBdAmKQw904yZpJGLlkpeBz7lpKhc/R7NcyiGodopgB1mijcBM8SyS
uSrK22itFtBgCDlIOkbgplHiyjF5Q0FoK1rVLalVohMYqvRmuWEjrZYZTsoeGfHJc25SanQXwp7s
laAp36dr0Rl+CKTKYKGUH1qgdUvYzUmLRBZllXoVgG+uk1IpxihRAnjmVTNHEyXpTOI8gPvUleqi
udtjJbKWWQ9iFllHBHuEl0OlwvG8rGSpEsO3ygGnssn1Vo7hRhv+mD0SyGJ5RVppeKYQ+bLUTuyi
8wz0SZKMTCsVl8+qLwdxEryRd7r+oG7Q1OIq/razRwetYZ/5Tqla+T/Zz68Le+XMMjXiGgTLYLUE
bAkBp7TiHAldgN9AgV0IKc/MUO/KKupEIU+DN8IKJTuE0gXkDh7p2mYPifjGefgq8QpUzFAUM3R9
EUWnRu6j/VZ/NWRo9faIcNCzCvZY++tT5pIVFe9yUZZgCdKO5/siSUCpgkQ1CK4ncH4EYmeCVb0z
887ozb9viZBpIRZHWRHpxnNLozBGOOa0V9m/zlGW5aVtVN99beLCO1TiT23QuzyMIBwla68Exs07
gjnOSBQZz8ka0CDPUCwU+xgWl+/+c4vUDh8rDvTsivaqPpHagvyAKGBYoSVVs4bILK7lFYq04CHF
K8BkMn4sT2nYRvlJ1JBtRIBC2Z4yYeyiVnuN1+16kM3yoO37n8p+cEU3dXp06tkg92eMd7kDAK7C
rcQrugp2GDqZwyVG2UZR/5pv+62Mlx15SPYPIuC67B2w3NTntsh3OTmz22RsQPLav36m4FwdVGjN
mv3Iv2AF8sRAeAlQAgOvDnVo1TrOjVFXYCVYNR5p3AWyi40DvDBxSCMgmSeA/n8JGiiU3siNQHyt
HyEx02+hgGwPgwk+ytoMV99AzFxwTOQHySVLggikws4nL4qSrtFzAVtB9+Zt8RTa6JrpXkmT9ODO
YD0tcCIHrr43Vl+7yKX5RJaLtPBDwB6ghXPDejVz5WD08EqSI+5XHVbtG9rOF5wfaYx/m6GrhylX
ByN0jl71JwGaNSvtKnYFDWxXSL/hBZi5+k9/z4QFXTgtz4zSvpIOXCr2AxDjupdGduIUgMlC4cci
DEnRowL2U7bnLJNEkoBzE3q2GopDOl0tgSTpLEvNCAf9xQyjORN6y7+hJHtxSk8MUVGfgWhdheYX
HofAmXAZ6kCBg14RbYeezR4jCz31hQkFZBml3MXXIrlHhRZTKrj1W4IwEO2HjzVSh62n778B57y0
EU+m8zPxf3KqdMrMz8I0IlQwTNLCDyxgtEa0gPCEObiLe+GvGaUTlf6A7FikEH+pHuQH8Ub1iEX/
2t8Sh+m92WuBGqhBQ8IyvfRUZBRR7caxhkMAgPXzXRj3ozp3fP0MpQ6/eNaj21liNMotF45YgDui
PKEu2TqUKkrDdq6fM+4hQu5L0UP764NkScKpovEP7cooNYONzKCVrYW2qcD4mT774Ae7n+3xLtpA
EQd6vBGA6S4WzGXhwpdjIhYNAdlStDHg5DyftbEuoqbkkucARefiPp5KkzEkEuScB3UwIBok2WvI
qKVRyxJ2Al6iUfLMh4hQolWzA1nEnWoqGwkNJsmBVUS6EJGf26O2dNWD4oqLk+fK6fFIFG+Iy5cH
8oYkRiOvdmZUeNntCxcisXPD1EzOGsQAMimBkDKE7gJSUsa+busteX901+GG1+6/ntqlw8MLeSR8
QdKBJzMdmEBZKTGA+nseBfUaPJXBVDsDXzt/24iOPgUFL1fCN0HzHbYdagRQrXqS6nUUQmKsPiYT
o7qzfKlqPKkhIepHaxKy2vTMgapoqAvhCDU0QKN7kEV+UnjIdoxjGSoEDgFNdswq3cL1YRYbDdl7
EgYtNpuRxXmGpMcRKsWu5sZuu0I5edc7hK0V5N8rVul62ZtEGSRf6OQc5hGpT33eHLWDAPaDwlPw
khIsZKeB7mDt68U5rAHbRJTYEZIgKKG3XSKFGvKGKZnTLalbd+6w/UbMtdjdlBlqtzW5Athkkx7J
8yM8Zk6/qp1qK0A5nAeFBDMaWQQGlDnKU5osmQoF5uI19whSM8Tis9WAPJF1l1xySVkFUAPegVgS
3NDnS6UHKMFFMow4o00uMH3EHLamdEO6PBBF3gmD1TGfVhc8kjBHKNht0HZbVPnmLGh1UDq8KqMb
vaDGAqcMD4DZrvTRJREQv2IibRexAXz/1CT5+YlPJkUhjUIbvwbPyiMIiz3NqUGk5ICNHOvH3AEX
1g/WJGBucJaglYVaP78R8rDNo9cQkXKJxFADcgzflNkR5AW/PDVkkC9yMqw8r6GTkUYIQ8DDLNpN
ZJGnWwL8PEjfwwJdzqwa4BLK9DmT/x4bYQU/NSlNGl4fGJtkQksV+HKwAYFH+5Os2IogKmkCUehN
rH2+7OuCWXSVAFxEmCUWwOV86JoqDPwXstFz0NH2m2ErmpHNsU7pS855aoja6nU4lyC4M154T/f4
hxQ8n4kF7Wpz2OJ4BjaMVc68dFwiowc3IXz9EjbE+YSC264ZkVR5ET3hEflgdAPNnuJBAAhhELPA
TlbnLExBWf3UGDW6UVNTXsyJMaSd4Sq+m61JCyx7XBfm8cwStQfQO1agQVV6KSDAUte3U7n++sZe
YpfIUJCrIH2pBE1I9saJ7xsDRG7mSHwZkASdnNDqcIZJ6KYi3dvk+GrAzBquSDDJWrJFRALLUDkg
jAUIR9Dge27Zl4ogFDj+RQERrH+rRRtZZsC/Lk0eUJ7QIEIKiAD4zi1MMZRflGbG5IF6TGrMMWEh
vC9YQDMYMAMA04DQkH7A1Bo/z5kxvBh3HRB02a1gVpZ4jNYSAtaJdAEwAiyiMUB7HgyCcxw3DfpB
6TMR2lBpNafDy/gIQTHQqY8/hStCq+5fkwWLQJ6H2j0KIGB6DyxIkK1iC1nuvXZfOazurSXgHPHk
yXehj812hnhoVg3EdbadBSnbzYsK/4lucztyfLu86uwKwDfswtTcjMg3M09Rss+ofXj2DRYuFEC5
qhhe1KfYUj0d1R80del2Y0Mm+DZ0X5UbgHw332jtunBjoO0Jd66GeGmZ5jPioU6ipnohD9doBUE9
azqOVnj7CU+x+duvN+nSy9CJD9yrgdMba09TU8lTUxrSnLwIGlLc+k8luPv685evEZTP0D0DdQtg
6CW0i59vlAokj34yas+tO7sz0jaBo64DTzY5D/39a+blsDw+BQlAN5Tc8fBWgDw9NxcqPfAfof6s
72ZXBteqvo33JFAibICMkZ1HLEDyKEjDArEMQBjYahCbnZtSmnD256Z9JABXhGbYnuOKRNKQFnVZ
NH/nB9qnLQjGYIGg3EKoVClvbH2FUwZxfEx65Ei5qzjonTK9/vsDAnWhhEYnnDZQ46Tmbqx9satT
/tG4U9ExKVyNK9mcobuBGPqKSV15YfbOjBHHPLkc4rjMahnGood6rYJ0GTHYY7VOneSQWsxwnXzz
vzbzr+k7HRm1VK0OwXs54x/jdXErAaQ3yNfGTtnkznDF3XeWqLDAz6zRURhPuZ0ggp7wj9JB3YCM
ZQPuqTsykeGG/cKitthydNRdhCY1Q0kwOu2OdPhVO85qTW5HAIDh5htvH9bYqAilA6qpr3P+MUGZ
UcLYdFs8DKAzRucRm46FtXLU8REVIsf5mEhirPOiDRQ3tpMrgdE9OXxjKhljo3VTmthvOg5TGT0Q
TYX4QOiKs63hgSJtw9wCjLHRm7qAcJ84wljwXIMb+ZcxxQM2Hm/WiH1enVfEf7sJad1HgI6bhT7q
R2jeGhB/fsx0kBOQ2cw5C9NpxRmBkNvpk2GvQhCsMk6Vi6P8yyzdWdFOVdvHOv8oe9yj/1CBgUF+
g07nGvq7kO+E9p75tcHzMOZfw0QtHDRbCNclyj0LuauFEfbEzBPluxjwwK0w5oBEQbl4lFgtYtRr
67c5hJuiIBgIkegLBxhZaJ4PeBiYSYbSBHluJQEGqUG4FvPaWhlSizmbKfT8ovtll7yCECWhFIO0
2/n52c5VBHCZjMQAyeHErtS5PaJqwQk3ie5+PaVUOnhpjDqs0VMFEAcvP3YTyJRnvCXjHGxBcBzd
hPL07jsEPRdPtdMBUmd2ocfxGI3yYwBxdRDMNBZwh6BCPfgmtyHdI/+Ro54apM5sXS3CiJPlx8nT
k7ve5h3SVslft/2P0SF3OivIPQ+9PidVRWFJQx4YboNW3/MV1ItGydU2OtZ9168JYxyvdsOKsXIX
Nj1hJsBTSEIJC2+JcyPQcS1CiJcctTt5FzyTQIU4C0AABpRiH0ltPkYpknXhXghXUISEnhneEVD9
oN8uctj3eZspj7O2GtEOHnDPffXEGNmFfX5mgxzlJwEEl46J3HbKI/iV0LOMJKa0nvq1vs3WtTk/
kQfzOJhQU9E7V/qbxYRfa3c6QGr3CUNYV5GqPJY2edR+UgP7a8JbpwB7b00ryPsyhnvhZgLhChR7
gUwBYITOo45yGjVQZT1OvgPtKaRS21X32pBO/u80vi8XUOMJ5x/JSKMJkE7p+5Ogd3xSHVX9ZynZ
svYcBax7YTkgmAD/1ifdCVIr1P6OE/TfzG2NxHCyBx081GHABAQlBmd++sbmXh6X59aozZ1N0NIK
O2KNHGCQn7pCbGsN68xlpWyXfqkJhDcTNxAh6KEztlEYRLLRYurabSFsteS2zCZThh4VDx3Nr53i
wioho45OJVBagjeZTrBAkH2Kw3Q46oXnj9fl6Ggho9JI5b6Io6OD78QEdfLPU9CXQTJg3oJVBky4
S8qAXOYQcgxQUs//wYggRwb6AyIbATc/39RJq/X+qMJc8jMpblXUlGLWK2cZj+BFSoh2ZPLvBeFk
rI5CHfdouQJTSwBmgMAJ3ok+GOJltNEpLHMkwXv+9IA5NCiopJcFySLqpEh7qJMC1nVMjUOS7IMM
rHeAJx3asjYrNLZA4D7VRedrv7i0anjBSdi5pAdr4RglLMq13x1bW61Nkk03kCGN977Zo+WSeXFe
cMMza5SPhG1cJCnXHVXIv2qIgVAusFHoOQIbXBQmoS2vrQHZoq8H+XmJUDOLJAlaalAMh9ID3Yul
cik/yW1/RD8GTnzQtV0DF4jIC0iirehkm8xDDLaWLP/K0C1DRdKbOfILpwoovck3AKsiisrUs7xO
wGODFwO+gvFKkrWG1UNWZl2A368/fj3cS5MMVClqFkhvALxL+ZEipEUFbcwj1K2D+LVIcLiwEGYs
E9Q6CkaT5UI7HKd47cdAjWbrwGAqU5IPoVftdBzkS5xc21MzhCXENj8PlB4rFrsEwsMpZrwnL9bU
Y54pFyJJDRwuf00ddfYXfaHWaU5MSm5Twz8SD2BOUn+HSHTt+U5m2F8vFtMkFduJvNbqY4XV+s3x
A8XyEXCsMVlN4LUcVm3u/n9apJ49nV4Fht8MnwXQaJWNawKRRZ5dXwuWBItCzqjDXFxINJYC6IKk
FIRWzhcSWsl6N8CgFN8GPgqths6YxEvuCDYFNOAS2SS0kp0bCBMthK7aeOSmK3DdWWN1W6PpmTFt
5FvS7nhqhPKNoEd/CR9MR8GAhEV9jx6Wn4XVXxF+skkCh8svmL9/K/Ls3upLM3hqm3KSXBvaEsxv
xwbxo909KOjXI8SW/MG/Q0kG+lB/lzTw8zqHjCOSy0gigtFkgRCUQBvW5tPR/6F75IxEcnnchCE4
Cn1gEvv33PINu2Id1WQSF5P8l1UaMKhIEVrOsumoy5PNVZuyBD0ikEVzxgofqP7HX+MD5RwkoICS
XWKvcl7Jx5kTsQuERyJLwzkFmqxBFBVtpNvBRe+GlT71Tm0SsIOBHEv3Ed4UrNLNpfGefgtqa+RZ
hDSqKB7bxxgV0JW2isE/JO1lFFBI7abazqhqs+LOi2fOqVU6dopnpH0GEWcO0RQIoSpHwhodPCuF
G7kCK7C55L0n5lQS+Jwc5JwuRg2krHH3fSoAWRJU66zZI3X0/qm04h+sAhVrgPSjJAKjYZaomFYQ
tfFO4vTlJtjVCEXlVTiaCmA6jBDj0gl0OkTyhDkZYpnLs9phiJFwww1u6P+MJcax/fnIp7fGqQnq
Wq+BRSqAVTzyAueVansXATc+xz+TaltUtT3NpR0UI/g5PLTGmQW6LY2PYNgrGZgbu8kV0yfQUJjp
VDl5bfkN+FP0Tdl6c3klG9epINtRsOWDcRWNbhM/QHZLS3aSeBP2R35OXE5TnEETGbNGYVb+tQlB
7QwlU9wPNDiea3uliFsROYca0WAzgyOK1OhTE5TS0X2Kiu/E9H7i3Mt5/MsmdY4nad+XM+YRBAMr
sEIBXYfKMrMqSFFT/B4agP9IbZAnCu2CgtrXczeJeDwke/lZ/Oi8wJGve4t3Oze4qQE64jzIMaC2
lShMGQ2mdcofh0wb0fksHoPBljeliw6fzkW3Z4YePAtv512xBlPNTjLj7YyUTpCb+cBY24ub/mT8
lLtyQtCUqCYeh0Q0lfY5ChlBxcVlPPl8Yv9kx01Z1yhCR9gDp6dJupVF12gCpywjh8dDWpAsfXpn
RAAXN/mJSSrM6EOxUgtMavtKKGZJ/jbaRQ5hycA7jWBDI1u8/domaxZpZ0WNVxAxSgEMuqWKNuKG
sUxUG9ovP/1kNgeUBG2SNH63ivJY5RRyOBN9I8TY0iF8UU3BUgACRXoaTVMlHoeGLbISBpfGdmqZ
WsFEVmM/KCRsfgO6K9qKtE3Ka2iwAB8XI4vKLNQTpz/f+RghqMVAt6wAyUWHNApqGnVn6J/XHtpI
UKVPPH/Fu7kzrZiv+aWz6IRaAdhrHMxEnf3cP8cOZYBkzp4g9Ju6qoqab2xrt71VglfTylxlI6JQ
xOL4WE4pjEJV5lMhA4wu1KbLeglKzW3xVGlojq5Xinr3tTteuFjPDVBrJoxzjS7u4qkuzC4FdTw6
qaAfh1MtRaXtO2BvChxN/NMAUTQiNKJCjRY7agcIRdvlcj0fAalykZLexG+/mjlwnnnVloj2ZYf+
G/Q0y/U7t0uF3Oi8lxJlmI9zeDs1kelL73V4//VsLl8UMPEprQ04BXoIqdWaJDmYxoQ/FtrgxFVp
tWm3HWbJQUHuWtXj2yaEkOHXJi/cuOc2qQXMO6WUipA/KgDFHCYnPUqQUVHvsy1YzHbpnkPycaUy
DrELXmMIPNjudCAgFGxAai6RpTbkOuDxllA93yMW5ftoiz5iJNICl1Vou7ByYBNCvUTSQf24yPYY
dV5PfS8c+3aTV6D919xEZ6wcmaXzk8QAsQ2w7KARAniEpzZ30SdcgJbpo5jdCT62Wicy1ol49cIA
MoFAcYBwBmQt56dHHrchYQM5DhCbqfobX/XiYAcSE/vvuwNQMH/ZoVYGHphCE0g8SgJo/Iwalxrp
8X6dAjv90H+tD7ScnK+tLq9uzN6JUerRU2gtF2q41IrkpxBdh5Fv+SJ6D7i9XOE/2UYEnv7T4n+f
8XM2//wf/Pm1KKcatDEt9cd/7qLXumiKj/Z/yK/9+6+d/9I/D+V7ftfW7+/t7rmk/+bZL+Lzf9u3
n9vnsz84eQsqiJvuvZ5u36Ha034aCd4L8je/+8P/ev/8lPupfP/HH69Fl4Mt6vY9iIr8j98/Wr/9
4w8CBfjv04///bP9c4Zfs8LnN/pvvz837T/+EKU/DfwPpzmQQgRBh8NneCc/EaQ/ZTAQISOMxk5Q
LcBAXtRt+Pk7kGFBJlxGmgUqEwTe2hQd+ZH2J7Y3WhLQCYSWEgk5gz/+9aWuf/n1r+XAHPz+86kS
El7hZ/6PVmd8LYhv4UOBP8AdSj0ZC7ym4AzqpuCKaTQcPe6nSYPQhSH7u6qJutjCD6LhAeBzTnKk
SC2z3Jy7fOSvYhAKN66sTrGwDwGKB41MHqpB5M1tNUioDPuBZmQePolH0z0PBfZZWsVCJ4BZI69K
MXF0ruVEwxxrLuf3oEUQ/AE8H5GR3A/8xPeKyc0p1/OH0ldDCUFSwkkp+T8VgcO7rxPkH9nMl+qu
6cRCeKprFeLPljBpLbIpWi5qB3D5FDlnRqkid3u+0DKo6VTNMA0PmYhmqo9sRvLlPY+CWirsLE9k
FA5VgR/v034Ym5ug0sRQMPGiUrxSGoc35HAEabZrUOgjuZ1KYRBbuTRiN5VKHIn3Q1dN8x5nSaLE
dtgOfP8UNZIRR1BYH3MA9QtNgOpdosvtfVwrVQsNcD6aJbfuqrQ+Kr6mZ6BeQHKUv43iISmPXDV1
3GCOvZahj6cDu4icgDCIy4efQxbyQmD5QRkOjQlMQlgIptLLaTHbRqcJHMpp/JQYO05T/cGT8zBV
n4JUKIfHOJq0wEMlplQ2QqpoaMk2OB6BTDWIA57VojHk21orjGqt6SgdAw02TmX6VPhqyt0FhVZp
B2mYMqh5A2oYaCB4QXN28iE2VaL6Tt2Lld+067rKopxPzaQHHrE/CFM/zypEjbg8HfsnvuO6PHmp
oirGbWnWAcC14d00g/hTMrMgACX7AI8rYuxUc+ATIxU9vG19afQmYRJizgmFIZif0PPXDOKVMqZp
+xpGgB9LVhlwsTg7/ljPRbZOucjQx48kk+R0whNsrksx8DqQSunhR5mNYw2EVsuVWWyNUpj29aaZ
k6pDxKVWI0iFBmFswSye13wVmHVVy4k11FzcdSYoQfLMmVTB54W9NDTKANfyQx2JSiVUphpB0yAM
qldWUh4NThGkLVjKc5H0ZnV6L/katHmxGntp7ozwFvlVIdzlXJnqOz5D37nX1/rov0BrK++u1SQ2
OlOJRrU4cIk8z/tq9Of8UUxQhZDAN6V1ZWiBea8OakvIsecB7o6KYUBvQ9z31VvA83kgOELddmFr
xQm+IkSQwBCPSYnVWeljq86TXHeVsZcTw8pUtIOj5VWpxnxdJ8pY9HY8zpkQuPDGXJJtvZEEIgKt
FVzb7nR14vxnbRCj/qcugulw18x5jaAubLsu+5Xt+r+r5g9SNP7frxqvLt7z9Dl/i55PbxzyS79u
HE4Q/pRR+4KUCAAD6CsjtchfVw6niX/iPuERIKKKDKUaBfHO70tHl/4EzhxwKUJnoOLsxo9+XzqK
8Sc69QX05CDMk8GM+3fuHOM8KiEoakJ0Sz4IvcAiuAbOQ65CbSekieNhp8/HtAmqq6mUyqtZjHvn
/1F2XUuS6tj2i4gA4V+B9K58VdcL0eYcAUJCOGG+/i6UNZXdNWdm4j60QttImZUNMtus3eMdjERd
Cxlppm7MKbcRH7coZaKXh9sYzRsWwU1b96TnrYH7NhwFbFDbygSIcDWKqY7sLjAP126LveNQiAmg
ZbSeVlfSkIirhaWjRtI8xL91r4NKzzfiwU3rJK8B2uSVYRsF5uQfdQMsMaWuNK/7HlnigDrjrJwO
JavMam+1gX80cmBR4mg1JHpM3dlTtRe43e5I5m2/ztOJATcIvPLfvJlPG9bkVTLh+8bK6AGE5U3R
gA1zryndkE6pLrpKpey7aBqc5miUH4rmQskmgEDrIHF53Xf9eHDlNJ1n4h0LU51MShDbPxfyPXWK
y8Ty7GmkgXfwgSCWdK1VvXv9+O5XRfHQBarZjEY6IBhM8YMxFMG+dOMw5/ygOcydxf+M5f3zXrA8
Q7jo+4B0WMAqkInx5RlChF/RopCBdfIYGdfcTrs9WxqcBBDWUWakg81V9Hst0aTu5XyekhDAVljT
ArnXDSlNuS8ZRVFaTf/W1XRYwR4UjHm34nQ0zy5b54ICnnJp+sEqLxVw74ZAApEDN+t90PUMtYLz
Ix+oD5QV41gCzq1FCq6ZOLzfBaPpvhfNGFm5Zb4108C2LWDP1n3qiWePzOti6L9PHXM2WREiEIwH
aUIYD45uoIJjCh/L8UZqnhASCEaSvGrqJrzpwuwEyIIUAUNDgbhWn09r1+ynPQGG4t50U7x0N9rq
B05iTV9FWitt7WmvZPcvVXsZfxuke7/pdCEvd13uxKbhOZe2VfxUtkGCt965dIIVftR7rNsUc4DM
tyEYd4UyM2xFJLtM8/AXoACb+046fjzNqBlcjp53uDUcpdl+I1HiN4iBlTbikAI9XOzrSGWSrzxH
zW4sRAfMYMrwsqp0D2C2dK+WhhgO7PM+yyKvCABcJHx2n01lsRppP93jwBgkQc6M/3HfdP48cOPJ
XfBwEYS0JLwjzDD4cidTo+kDrs0uTxbBe+sNtN24LD00yll5PnOQ0F+84+gzPTI5o6z2ABxGm6Zh
RDwDECn297ok1dlVIrcAyY7uXLV8O6f9rysvREhF3liPlnVPAff9aNrCTSbTxNXPs0LY/IZM7ecO
h6lorG1rJYgacQB3H5AQ3J1sOmYvGaNvbcnPwhnUerSKjm6479BTjgz2Hevzk6bwgP62i/3DXUQb
J25X8esv4wNAYQkRxhb1dV+wpxpXkKAsT2pqtmloZMe5j2AcEh1Ol0vLfEseVWPI45XWXarsV8ZY
s6G2ZKuiygcgPTqoBDPl/bku+h8sr2k8TuavsfKwjBntYTD89kJnO7xjqo7LcDL23JDGvvF4KiLd
HZFMCevhwm1RG1NEWuva/U3BFmqIyTRGzTiPAA/smnM1Fc1ZkaED3hIp3BiA5AekYao14u76C5A9
PReYLPRZUBVus/AvhjMcctUKRxwzyeA60N3c7MXRkrhfoXQC4pMaWu3++8+t87V+/7kdQDLCKObq
Shf4xb88iGnRFcQJhnBvDgPsfbio7m+NNI0PcqxwbYputNZRmvlF/aqpmTBKrPPREtubiu59mWbq
K/v6oS2+7O+fIhsfV5rOtle4cHTHtgM+Z8GAnuj0ymyjoXfZcbAk1lWUvFT7tuGxa7QtS7SkmAJI
UFW4/FAaDSF2vpdvrzw9emmcWnYfY26SjrJ8a0jvkulpfD3Nom0URrhyQon6fsiixG5OADLblHTe
a9pbmJrEKwkAHNzsItXN3TMpq33qdgevnlB01K4CBICVubsLrFkkvUXJq+5pXi/nFxydi0jl06X3
7FXdFeGxqQZnaw7FRVPGsgnoXpsXc/w/nouvWyueiwCbqwVwWVhKYZn483g2hi5Nh8L290Mz8UTA
g3cH7G6g35Qt2/pU2HeaZ83WsLbtfo5NMXdRT21AQGThiAOPW8tzH+BQlBk4XC0UkqWYdRUgtTU7
tjjTCEXlGU4ruZkr+jfve2PfA0/2oHulmwKgTLY2Xs0/JQoAObitAJXNz7J5Z3E6iMiruJlkxB+Q
MDcEqNbZtMG+mTzgi/Y4j0zGCCVVvYakCfeMz+EBQGXhoW1R1JOQwkw0eWuaMfhQufFwdggPwDqd
+52p+HR05SD3tRckSLgdj2VlC3ylpdtNzHDWMm0v41z1WMJtmu1hrUUOttmyjbSc92ZMi43T1q+u
DNMDS+f0wFOKmLkbPU71h+TGK7LRilG3InLLYE7MCXXL4kCOERJf+b1r99mjGlO1lqYzRI1DdhL3
cLWu60Em//0hAQpA8GUjQ9rgEtOBS6SFcMblRP/nc5KSZrQHAGVsgI8asVlmB2O2ftAmd++vjTVY
G+o0iDtwbFbEQWoZCXNwjgpCICPHzuAaUUUdvr3Kzdp/aYeGHG5TNDlSyKvQv2iWUzBcDoLA3lqy
uhSt5eztjADzdGnaGuinnNcXPrbOHuWIuivrk5+LdOGXI0qZ/EtX8yYbqFwqB+q/laUX4jbhpTeF
HztOba80eRNMBlvDmGUcG8TJXgir3B2V6tFUtnXQjbIpCkQOAkjZuuvg6AVQ4qm/MwBgu9E8ZuIg
VdwZKqXfpsyeViwV5laTFQ9jw27LF/zV9VEQhMbNwsu+hWSqgTpF2iN1xvxFVUVCmjb7RkY5beWI
IAI9fKynI2BhzSnrHg3SdY84bCSKkPEus0EFnjGugL5urrQGoby7y1y50kLNEorQWI692GmeX47y
wBoUS9bSa8Oz+w5u75P+AHcy+MYOW4GnER+aeg5qGKCwqzJlLBgvgX6c1xs9WZ4V9mka3HutGRKx
8mTj3AWu8Q7DuIvV1XQfTVEMa4rXMhla6j16o9NcSmvcN5UEhvbY5N//SVcPtUnzY0ZcaALjHADP
HE5enKx/MOe++AU4+2cnnPIX4B8PSLUw5L7xWXFXTkYVaw38jcoanJ8mT2zmlXGISsp3cznO29Zw
5q0mc7vCiVFM5Q+P0KQdgu6v1Cp+AFuKvVSemlfC8nC5Whp8kXmlBXae/SjMAreDnJpAU8+7nbBK
eEsMHP3j2qtVwmZVrmfes4dU5eyhCfNXkVbpQVOWMau7BZ6aUiseGF+xMJjvzd7lj8B22BmdY7/S
wOj3o5j9WJMmmwCWYxXIbqTZGfek+uAoY07vAmWY+8Ju6+LvEV/Smol6LD3Yuaag9Laa7FjbHmQO
dJ3BbVLU4xXyPFK/OU99rR4z353W0hcovL6QhNUiMnnNr6+UfhGDzLA2/uj0eOqVQk78FxrA7GTT
MwuGrM/3lhmVvWpcIGAH3D10ae3eWcojzwvl4Zx+5wrTfkZI41VGGmFrmVTmh6yb7P/HOD2nuczy
38Ytn64/4fPz9DcbYHC9IC/o++w+BL2QP3CIRMW1pnJPOa5tOMVxO5mG3Hnv/CHGDmv9pHngR8i4
C+6Aa42EydxS6xQG8ReXNXdaox2rX75dN0+A0HQ2QIuetrAE5o+kR1qX1qhCtfeVKt8cZ3ZXtmye
53yoNwvO9MFoCmNtYiG7d1lowrhQO2/O3L2QsYLB8i1FXhOFgdh49kblvWVObcZGNo73heGGayPk
80FP4/VBep2mdjLrNg32E0xzuk1TNRYS28wmPPCSm3E1Bf9lrrDhH3MFRvWyvEOYq0UKacKLMtt7
pW2fytB7zBjef/0mw81/mQ2vOZu+cB9JkSOAzXdTElUdG6I8DLNjnRf2M+CFhqgczA9SSzXZ+mMA
O62pdgKxKjuYlN2IuJNZxjNXedxkXG1lXXUPunHm2B74DyfE6RKp2I8uVrK9N3XzUgzAeWxwO3o0
UW/SrNPqYQjT/BFw4t8KRebvqp16FDhh5l3YZOTYtCxLtIAN+VYZxHiZVc63lTeyDTfS8K0PsR0u
Ix0jd5N6SI8esP5PORnaC2JGIsBom6gYsFBA1rp88hGSa2LxHLB7aUHdALFsmFQMcHuxxZkUK7kB
B4GHe8h3wzT+lkpUD0aIVM4MNbwOHA/LI2sBKACA+mdjaQoAbtaBLR69tADl1qcgJOlFK/RCZVGb
wRWqhdVUZ3HKg2avScMQTTKQDatwWW3JHfYvA0Y00/uJAhCRk9nWdyFGiZoDLcFBpPacpJRu8150
YyI85v10qTARIqXs+4w0zS51OhyLAlE9k0J80xpeNj7YvDtVgaee5zmH/a7Pyfv42aOu8bdmfXa0
VoaU/PdP1rVzYU7rXWYeZM8jikmgzqV8FQh4PXXCa2G6BulO1N5Usz2sFgvja4cIw9hF9PaOOatm
dm3Aw3fNKqwDYFUDEh9wl40dCabykxSk3rGykN7ZlFTML86ALFc5d82JW8VHI4vK2mVWd7jxSxs/
uNa48VpvPnqmVDvFAW8T3cbnA0coIjP/xrKS3ulmtCsLkG59gzj97oNnpL2xFX7fwOYHPS1ApT9+
Mstsd2PpnmQ/Bi6tixC4BmtN4SEVuKwpjKz+qxqKcB+m5C1wM2/v9Ng8ZFmld3nR17EwjXwzBj3O
b43RuquuoFWixVqxJD7sBLWSEZGOA6TfwGhPecq2QM8Pr9MY9YBjX9k5CI48m6Hq7wQstXjGgjP8
cv1d+QdFCj5oGXLq+zvTKtp7uH/aezWdgxmHTGYQXz14LAgvta3EHVvcSf3gjZuCMHGnm9YNvUPq
hkdzNuNGIo689a0nWnjtgzuK2Fso6fcWFmC+9bOR3GmKZoWCeaTGnrgIhV95SRmW5UaTxC+rrYkb
eiKs+ltK7SGpXc42lLXjkyTG354hm18Va7YjQXpTSG0vwe3DOCKtwz0itAFrIBXsG6Fip1WbUPyF
ZHf3KVAo5lHmzNsFed3dhUYp4lFQ8UtsSpRFSJaM8jUJ2bD3W7LJrLxBnNNC1sTejCIbT3nVjCfd
y8aJTdGncm2bLbx+PFB71Fy4Klv1uHbqyT80hKRnuTSp4ijMCO9qjGp4HzzdE3WPUvYi33zha9J1
shdE2ow71QLHCLZvDL3NNFWIPdC8qwBFFW8zTT111jU8UutWpd95NaZ/TZaIWJ66P2f8dFj9efE4
j5a/FjJDTK3w1Wl03GKlxnp++RzUiSrq8HD+TFHm8joogN193Wd5ucKK9MtuTPJSIA3Kps30lpdF
tTeZkglwg6a3EJ7BGLHx7vEf1Miixv9UG8bMfqkI7EYL3x89sec9fXUt+HYRWtK+zDY85g1Ph58o
Sr6qsh51dq26TVImql9jCiNBwUb6ikU7T3ppu3dyDoqNb7rzAQW2ysMoYLp157wLkokH/V1Rl3f5
5LV/m7JNatp5P2aSIqklKIvHkRjTGsYQdXBM3h+JrMNVgaIXT+bI+ihjWfsrq7IoJHX7t0fbVzOr
yOtQlX2ieJ5disIx1p4Yt4XLprWoyfS+QEGXZvDmdla1nYp0XA+0mt4L+Uuz0yz8wh7HkEbzOHcP
dRi2K8Mb2i28o+IN8ffn1KDNQzt5/J6O+bMkLn8L2wLXRKLoWpO4VMtI4aJyVlzVz96cJXq0onr3
sQBLWwvxFnJzjkNVVAfFbPHQ5g42Hmt09mMh7dfKGTaozmM+ws7L7ztjeHBz5rzmg8h2ueztpPDF
MxzX7h7+Y1RYEbYRA3NPORFiCYtLXpX2VjjkL021SAZ3IqFKdbJb66qhBbpxkYp5MTIX1qWpP2iW
v7A0X5WZCTfLujYjH5gL+xwlPd5k9otioX4BiPF0rMuuiDW7pxlPSDV3e1UO0xubfv5HrTn1P+bK
p5+2lRkvgmQojNm0dEtKw7+nfgB0YtwXY7fs8QGSliXqubjd+kpbXMALXxOAoIyzf49qSij/OqHW
CBmsc7iwFKIrLkPXx1omZiuR/jwfDX+WGwvX50Pnqe4gBrvaYAOd7rqs50mNt/QlXeomZXUV/vQG
FBSqUjzuuEGu5ND4P7lf4p7Vbu0p589NMRpJblbVueLU3Cm/lVvUTqN3wOotEpcP5VtpmS+eUzl/
F/KC3MowEmlhxgOgww+CoKgQCjj9W2/6lP5HPUM5b7DYto953b/23lw/KF6QU4YS8PFIJuMbwsIQ
p8VL51zPkt3bU/AXg1Xn20SmLFmSHA9pX9DnyQp3Wt8LHFT1aQMPb45TfevKNfUpfZc+ys5SOP7X
pTKDx74azgACWY3uxF6mOTf2Tp43SYtKUt8qs/tZlHlz71jMxZYYzgg7yYJvQz+I2B+C8lSmI3/E
Wfi+XvSx4/EVvuq860iJEID6J4pUOd94NFZ5cB7LDv8dKXWSHoG68BEsvKVJ7dw50LSGzQ2UFnpu
+9ED7lQeIYOk3GoeAip7RBXkc7fhXdtdZ76N04OJDScnrFCy7MjWkVN7uDVYc5DS/cn7QlodymfN
S6NVqqJ0d/MgkPiX/wyGwTzhX/kMBECyWOjYYVrIRjhe7JMm2GopHSegQMxTuNZSF9a9ddM4CDNe
lIlTBNvACLwYJYLKZ/zyxQExPjZOR8vMy2d0Ff15peoBOLycHbTq5DrDI23YVbMUGX9msogokS7g
e5lMnLFvHnGXsGIDy/lWkzVgHU69W71oiiwapdtkkepD86B5YdaWO+GUOMvMyDOLXbtdN1ND764j
6j5b0zorV/DfIJQ/ZOYlN70HJ83DNz6EXkzx8N/5XASbwujzfU97cmqnTq5EW8lnn3FElrBq/mXj
zqjfGhS/+204DmPzXW32H8ONEI+80c1y5Vp5v7EbvF5GnrlHH76vCAn14wtRzbCjOTNidyH51Dtr
FOOiay21G3dMCpfOWy1VjuHDGm6Rg5bKtnurRNZcCAKfXkYTK4jTDo9pbYdPS/npwcQNsAYUzXb2
KnGmDb70LAf1atWOteGpYa48nAVfi9oHWiYAaw9aOmdyS+FWf2QcAIkEJgHNznPL2mcMN009iFKB
Km+GAc/YMmUFK3FkBWpFy7F8YEUm9oNhWJG+bepmnl97xLA+aGLkYox5GQxbfQGlcvrQz92MN3HF
X8ecjCj2nD0OGamNMs78bBeG1Fyh4gZOKvD5OOcBLs2jmLz4Nx7Arp1zbpIu1toOftAzWRotaAC2
fGxtN9Z8S9UAQp/pfqgz8TR27rnvu+Dc2J14opLniUincKOFtTkXu3KEtVBLJ8bdnfKCLHL6oTjk
AAddo0T749y7xUGzEHj10dO8G5miHFZ1HaaZ/zRkQM3A7dBIPNrNE8kH61vDOrlFzTm2dhaSWuqg
Ck8+ZaMwj7Kcu1hkufWtR/xRVE/mdK5lmt6XlfGqh1vhWMaSeS3uUA1PKkmHWHZFeWAzsV9N5q0G
Scqnsensu4nNz3oz96ecbC1Wwaa8aOlBAUotHrT03wdpLS7w37G4DVCO2Nn3fEATZO7+Rupes0h1
j2SUbT3L2mhdt67wlN6U//vYL1PpGb7wfOwqK8nbOgoVDQ8oJWc2124wBjPgCCRdzVySnYfdEJVh
NfMq+m0AtwEdK2qFwOJlFt3MgzNXp+uEPeIqN6IKHqQ0ErOYKJ1WLjx4UZvDQxBN4WCeeRbM5yCs
N1gqR5i9+AdL81uU/dt6tPp541+HZj3e+cHHOmZ3fPYS2cvhPOwtTeihPqIS12qCn0WlIT6s+ZwZ
noHvPTDgtnrS63w2QVAAqtU+5IxiJe/wvLDQYGf4IWYzWpxGU2qfrpQW6Kbp6p0lUF0vX3RvfN+0
2Jkr51dW8mLr6DluKh5+3BjBhwEsqp8fobttnwKVx3Hz5KZ9HY07TbtmdkeiK60/QaHq5bkV3sPg
SdTuduHhUGbZPaAKU/fA2vBSpD6c2gvL9mt6Qm3Fey3TrMyaJCrKYVCXlVYZN71/gQGafxnQLcP1
AG9w5Krzg3Z1m+TzU7wCh5kCy+pU7QqkCqwLGXanukzf8jHNt1eqEj0yDnNnjDSd+3h8KoZZ20Wi
ebrhCDIbEUPKyxU1CY9tMf4u1tr1MgTe9WCTF8b7dVbN0zNolTwL6kNWFonm/6aipa0z2VE+hP6q
m6wYwWf9IVu+c2qk5hilsI6cgqVxp+lvOeHxCOGzPdkIL1OJls6zCOKuCpBnsUg0z/M5gVtsoRER
4K6nPq+iK1PLPybPTWs/4+qrFQfKXhAz5x0yOsnHvEqPyFruzmlQysdOZPXGQqXhxBC8lLGST/Pc
wF6vhaPPVggNQIKF61aPHcpy3sE7mmihniwdqj6m3oCwhmVAwLIlmoK9aKEelKIKPKq9vXVZV221
VysUPox9gDD5NrWe2n3xaKnWvfK1rnZoaXP6p/5vc3T/0r2p6d4n/2aI13we+Ne5NXX9HkTGQc8v
ec2LIw5hzb22wgxee/8PrDkIcrhzVHuvVTu/v9csTWnLDa6v/zRQz6Vn/hzI1fyPc+lpPrVu0+uP
dd36Ov2fc43L9/qTpQfquT7/IDXb70G9nCkXG9MnW2tq6vMv+If5/tOv8Q9z/T9+IAQN8UMI6B1P
AVSr852L0SG2Jw0FX3vUQb7rcto0lBveM/GXlmmOWxlO7GWDv9GkYk11qqbpSVMz/FSPjUBJG0mz
/npCrWH2W/EO6APYjeMU1r2ThDF9jAwTBXsTgGAfW4anUUumvmlPV0HXTTzGsRWbmVYvO+tfIxFs
N6/hNqojzRSLJBgBqjBb6mhVnnkqkX6Qky6897McTY/TvcFrZOl/8sYSZ3opLQ40JahoQeMJG2Fe
rQdr3TJsaRCGcZChnE6aygJYC2uRR6QjwXUQ6XCTKE3rx401VvCBIETIizVPj+xb7scmk8H6xpud
h5Smpz6g4qLdUc48PWlKu6o+KS0z2uEq066jhaoFEZc/Na8uLlU+dGY08vypLdX0ngd2ntTGHBys
ylruGMjOVuHvfFawKA1nJI0HpDi33BRxaHTDilotcHWXxmQZYI002VXdinYOMNi/CBZSNjlO367z
/bcBn2oSQP2HOUMtPz3RJ/9Ghi2JW4VXSn+RK5+W6mDApVnBYcGRHB+a+7nlWGVFMKE8Lm5MH13N
LQrUJI21Vt4ZqBmqu1euVqA2AHBjxAts8RcGm3GZKtc8nwYwqrSFkyjPDw66acsyPEzE7IG7+MkE
Lj3sLVW/TlVnDrtcYOGOep7jOEXnsFoJ10R9FM29yvQs126ZImwIaRzbDreFcyM93DM5OdR2U/gJ
R9r5pkcpjajvWt/bMJ//kriub6/isZu6vZGZJ1WRwNuMtOJxQGm4uoq7mqWnuTlIRMAge0LPX4fO
yrFHHy/kADAhMgCF3Qe0d78EH2ken/hHz3DI1EaVyd5YMbjbprGyLTErmHUo5w5sYUN2EaggffK6
b7+xMulnl7oZn3oxuTutNXIfA5Q5pQjJaP2kp6tMet0K4atdbBZNf6Yt9kHXpv21cUoRRC3pKzjq
/xBo5cAyTszLyz2xB8eKNA+VoZ2TMe30HJpzm611vWwHNLWXwa9RSDgzn43WtE+6oZWRTpH0px8E
1Xo3v/F0F9mHCJEZWayp8HOYJo0q4InXVkbctzhA+7BJy3Smp4HhCMackJ40eWu0Ginmq9qN7wM1
cYVVto+9LmjgMtwg+QQmDyR2lCsTx7WVt0TeaOEwfgjxC0yRT9vvZTvFV/8FQSjnZSGvrg5Nusb8
OxmUf5BfxqaQWgjajjq833v49uZHOItRLpb3xda0s/mREG4dfOzRkZZq3lC2B4aQ+Ytm0dlzVmbn
wdGVYnyW2f1FDfXups8HIPr0hVkdrsMBnLdNC1yRAOvlwoBvRR4MPmeOzOezl4bAkXAkzMd0BHkT
LD0tRcXCPvFm+MsSLUbtY54AKxvMRefruD8nZPBHxRkZ5z5hOQqOW04ZBogr6FSCYo9sdaWpi4rh
s9zmlsvvrqzenz5UtPPHFQFd2ai8Hlt+hhtmbbQ/syEI1nWRtcdiQklp3VAb0DQFLmUrgTrKsNW5
NeJua+d1FgLJrSQY1rWPeNMUmPyR09LpFOSDuUMtUgB+BLAGFYQC05OU7rmC8SEu2ib/QQk/VpWE
63sO2DanRrsZiMOewvSnCth00I2T9x+9/8i7qfRIRVsHFUUJXSPqEaXktrj8fD0hkhkx6hKlCT7D
LPR5Ds7n3/jwKvBkRtjrXlThCZXB5XdawDkbEos9W2TCKVblHp6detyQqUHyRdmKA4x906ZD9eyL
xVOS8BSuVZRpt6K+sfl3eKPPWUGeTCs37oH8O6256Ny1tsyjJi7cIihPfrL8EeXs7q63dRPr5OAB
TkXf0vWYDq/dOl+u9rcxlTSG1+AMi9gcWUqm56Lk8xEJURTGWqWe+kq1jyYs/gtxbez60UBt68Wb
AHlNSTyRhmxNmMX3yDgjCUp43tPA7u4VGTu4yKut/qIFTN17CwlSsf5KztiaSYvcup0m3bC5Dsqn
sntEAspWs5Ez8jEIWY6o9FswGaFEonvI7PE16wKKIvJV9lC7al7XyNtAiiB4uslLq0Btb5ttbzzp
l3s7HIOTHoVq5hTeeXN1myjNbGNLaAbs3c+JSJBZSSOx0dx4XWn+PasQLkIKnCdfUb6qeUuPsNtl
bWRPFj1qGoZ3b4WAgiqaepEDPn9R8h3ezrubki1zjoBLB6CnNyUTVcfxciz6WjPj2IorHC7ChI/v
rS37w+CoIVuFOTtoEvH2uN84/TMSCUpE8dbiTjepsMQdt/kKxpzhpFlz43Z7Og730s1r9+SJyl1n
iHMLbBYkrLW2uYvQVJ41ZA1AvundD56r1i6/SVGyLYyUH2xRPCNDDqsfihjlvgnLKLceEALb46kz
0523kKo3grMxsa3W6NSla5Dn0BFL+nE/Knz3L02RBluXqdUgkFCo1r7f2n95SJfF2g8b5ywuqWjE
uycoj2HVPZqoy74arb/M0W5OujFwhr32spDmiWvxJoERuDsMJSLhePjHgtuEsJcjeWRdNKo4ijaN
J1+FpwBlfeAGOCHj0AGGuDCGuGYK5SoXoUT1azMxc6vfhz4Kti88g3oQpDmA/YLU50e/DxOcg5z3
PmiAzqhCfFPS0Ad4Y35V1HDexxBnyAoGipPHBQIGchT50AMKsw+RN1MCwKR3EK1FOxOZL+GpHCT8
+Z/k1FK48Mu2uEoLLdWkK43TlfxUzuGavKdDQQ8WRZ6zmYcIaR3oagxq66lPnewwFWKO0s62noLW
r+5C099pIe3Bom0fybHzHjSLs/wXki/ZSVNBJyIXQw6iNPPEx0oK55hHzXXWl9XRV60oE91V7WY2
S/twldJCIRUlN7ExMGzZY1N4R7dkAhE29Xd9PicI9ovVwm9U2NyVdvVcCnvA75AWE0B/ljbrYOUp
UpnHWiR8yx1wfJ2PZYrAErx7/a6jeXM3pLyNPcXDH3D5R5bVe7/C/2Psy5rkxJmufxER7KBbitrX
bre7275RjO0ZhEDs+6//DoltPB4/X7w3CmUqRc+UqwBlnnOyBjMAzNYcJasSxc2fsRmKcRs82nyK
La3W/ljoSFJmdXPJ5ho6gExHJFC6zygeAKrFx+6hF0l/iDOfHyAM495rGwXqtM9m9YMaRU6gsgLC
V1mu2V3NLBZBwzvrI5m02ijTXEyuZSIYaqu8xh2QEqWZVDstdrUjBzXqaUI6EOyaOPua8/rkWNx6
+1OEEg675VOXof6A/Hjav+EDQG1iNmigfLhjKsgO5S0Qsv9eoAT6YLzSJrwkCWu5jinE9w1OjHpn
40otGKk8XOHp6zj8gXYh7EOXTbt0fs7YEeenVAeiXs6mNoxeyOPeQ9l7rin/2GRZin2oG/2XTQNA
+1pa3Yt+rJ6cuqifmAvkUMJUFwpH4odQRtV/bS2tu5D29BwPFCRJrS352tkk33qdbgKmGEk8a5u0
UQr0V23filrnJ1Fmw515IF4HZdQCypb3V62Ab1nQCuuWDpdlE+/9/t5bnrgM6XSIReXG23GojWPN
xKemrrx4axkamvckGnJvc/Cyz/VKe2u1EvWu+cpAqeGv+ai0hbFRia2S43CncBqi1ngd1HQAQkAd
6OOg/0ldjz1sAl6NTPqftDrlBZCjVouPgimOfPQRULDxM275PMm25n3rZ7Xuoy10rexLjVv6IU7i
i21W7gUtR91LNI5I1K42zczczYPYH8sdmUOkyu8x8WZQQ3PDax004e3xg26VqB3ZrtPd3HlINaFB
PAClhZFWyElDDdAN+B7M2oNW3d+qtutuy27L+1Swut6AYQeOt27G71X7qPWaASBZ6depwedP7glF
6G1dlP4ShSz+xxbKvigDTtqzHqVniupkkR0nUx/RNcwvQtGl9WaCfMTDFcp+dDUzLv6Io/fssmcX
+SuoM/R12l7JT0Oh+WLDhqHZoypsbpK4Rc+e3Gtx664S0DwhisBiD1Xqn75kUPWTmgfy1fWY7CmE
hiRNuo2fcLbx/ah0bzOF8qWMGz1MjVq/5v1gni0xOFsm8/51TO3XMrfcb0VanwBKUJ/+Z2jRu68a
yFTfcARFDrf5HhpBgPmXq6rI617n0Hy+avXfqxZNz8C5zTcOUA8PU9pm6FVdti2LHO+msw/qF82h
SLURxZgfPpf19XUEvdOaIyiMhrgcQs3Wilvpcu9hKRGdhzx5HiYL+ssJSM2pxfWrcnLjWpflhJap
85SNPdtYetaEVct/OJWhIzM2h48S6EfkAoY9RZPvl91tipqnZMa5HlFZAxB7vm5qtu6pM8wdqjrG
2UVK6Tt21HMuuTfpxyHqTtAWyZ6TRmbPVl9ylDUMtiGTFgxTn4LWKooj+fCOkz2nxhnHw/rJm428
8PqTNNIkoDWKSiNmhGabalsKoQWla8+GznALmv8UyzN+U26/W/86eOzj3hiSfvnrtInbEwc5pBkP
61/XaxNKDJU86Uy8iN6crjSgZVGPfxyAe8thQPZ+XjDxIeCfwpspNDG4k2SOQ6QvW2StuQc2iQ8g
huvX2gXDlmXRhbUWeFqdc5rENNxogBDKcItz1AlAKUY67F9+t4y2epx4oF8iF0npvEza3Xk0gA6l
zF/M2+7MFZ7dViTTy6AJ92LO96E2t51fTKiQsNCLwfelkD/Frb4K5QZzYkD8z5ejoZtnfuvtwDdz
b0ba9oGDJNWpsl3xQfRxfmnK4fOSp5iTFdMcEeFF4US+nxEV2AofWMQaNPRVfZCDb/SwMwutKYSa
PpcNYMBQ20hvaVNrh7LTGp8HHJnxAAhNEKGhCXf12N9k1JDjuNMMUmPpfdJRBhx4flldNJty+U9X
CgjDzFeg0GXWl+1G49aTWQpgt0HKQV2ywP0S8iQFkW8ADTuMear2LqvKTeW4AEw6ifNwo955MKnx
na1YCeULEyRe34Z8Jy/ZhUJoAJBQXjO935tpBDKOZR3BRcMZlgi28SjymyVjMC8669imZmmFhlfl
Nx3B5KMwAaRk2Calv6FUWtdU7jHm9cvvGbe4/Dzp+JZLb7SeAdYogqqezFeQ7/mmhxTDEzO6fCdz
O7sK2ebHCrqhe+ixgPMz4YCubOfbiPvp/MrRXNZBpVF7AdKPmTtZ331u6WdaxPupvovN8UtT+8ap
m4cI5GwF6BWm7jh9dyqVmouJ/2gsj6Yodl6qXr3ewlsl0v/nuiqzCvDFzP0+ZdUnVH1dcMeZAykG
P9rHZV8HHJ+X0dXJq99G6M0XWwy0IJ999I307lVR94UVOKaqOhkeJZjvZ+4n+Mb7RfUl2tJ6xCo3
9KbGOecoOKDaFI07oBT6S6c73SVvPmXd2J1Zj1w3noxwdW79fXEN49rQhEIk9YZC1gVpX4tJb09Q
gpFnn1fyDFShPK8m+dx5gWY0KD4BDAEIMdKjsdWEOdm/BfVT9cRVlZ2RSomeeRr/rY+Mn8ia5tM+
mBRG1k1P5Om7Tj/Hkr3T0hIkcdCTY52G657YygQkZiIktear0iCN+oiaeXwja5aIunEj360XAkfG
O+Sd+aY86O2jknmv5oFmzvxCh3qWvSxAU6b0gil5B/bNRKKucu+xLby7kklzBFnp62/bxxqvel42
glM/xy7boQH5EDYIxN+v5oGoGktgQKwILPYyznPIHNdluuMZ0y/aOOmXZeYr4xcTBaWXQdyhFGRf
XT+ypzDTv9lSNy4KxaTrhBznFOZ+boQOHmRbguSw2uG3bBq/k8ZmmojP/bdJ8PSa4Ai+x31v5nmM
yEW3OV4S6/wLWTSkEJqaApqOvAM6zBSXMfO16xpCM2kKNI3Spn5rGmByl1P9bmuN8yEdoeBc+daT
O1udSL1ND6LNgRarRnNAJ++vWTfUm6JQ5U7hFUIC2w4aOZ587Fg5DuxaaQAyu90tthvvaYhi717i
/roEMxzCzn6SfEVDHSwmsfeEQ0i6d/LyQ8fj18RLDS/QkxboAmN4YyJNTuNsiUyyu19nxiXDtwB8
CsgTIYuADivAuoXLNoqBeNQft9ljtfcyjpOvYx5LbjIcdBvA5nllduCdYmraGlD6mXP41UfLFO4Z
uB2zjJkhRdPAIwDhF7vIdORj2hyvDfPFaPBAlQFyAvULfENOsdcmVx90k4M3AgI3W5aWJFeaRbM5
ooKB5xeY8qEA33NDzjWwQ3p1iaZ9sgOSr42kB1AmNq9xNMsEyMFBjrtf6XHnrOXg/ZgTlBFAUQKx
yN5pkO66QM1luJiGwDfup5mJTMsAenVlAHhktwSyeZlinDRTLeDCP/Y43Ha26Tggf69DmiSgS6YA
B/MyvzfTxO6Nqb+4ztSdXCNndxrGWhYXz0yOQCTiH5x8na0KYD/wXPjFWTPzRSArdILE1p/3Ansb
ahDtSuKbrPUinMDN+OiJ7KOl7PLOnUr7CE7ttWud6VEUGd5bxpgDrqUCIki6vXKhC5fWT2VnV8dy
6PN960njBVpa3ygCTMQzimvqXSjWbTUjt86uEjUyDehofqg4qw96o0OrpgcJ27Q4MPNkL1PyVqgp
ZoEH5PgS9cd416uRbhcMz49/B07SQ99bJhtUp+S0l43zRavT/EqDX3TfZ6uvq1uwFaCfsbp+i2W8
nPZQ8/hC22Pk2FELn6+5Xs40e0A+k+8XyXh/q4cWIhN1YaBRmWWEdc6TLZmgoBkP5YE3Lq3yr9VF
s2oYIdGCt2PB+UxLhzQf0qwxlOcU1x8UEqn5FoDT3YZMWtAVHgm+ZoV0cWtUewUxBcD8Mu0YS/lw
Zl0fNr/Gln4G5N084MaWhNBNMEK9bAozoGUKtMbilA25fxJe9HkUSblPiZzu+eVBZyMyVaCqjzM1
vSRuuVK8AzNphu4NwhkubSHea1SVrg7QsS+8EFFoTb06lHLqXuJhdPe58rKQVrPWyq5myv+ixRK3
x4uhxX8ZFXQOTM2Vd3seehzKcPt3i3BdoNlQjdlBjvhtk8mmNLnTTAyae5nwPKWLQEAE8H26VDuJ
veZBfgDoAufayvciG6Ozn3rR2Z0Hmv3J96eQIW3BLJRT+P/fOrQ9uASmuU1bCBw0s8ABctPaaTVp
1pKqAS2TTTE0qDl63bL49KqDMoNhBOsC7ZX6CBEtvwXrb7CcPABzIz+KLgeaTbneZtAnhXc2R2qH
dirVGW3q1Jlm07zS6Tjse8BwM8NFI3C97cLSax0wqrPUvIFpNufdVJV4l6IVW4sX2TOE+F40FBA/
JZ6BlibJzFvtYSIZD91iVoJo10VnW8VJONQDe84mZ98k/nSu5kGqDC3OyXZ6vUMl3ex3MeTjjh6Z
FGQIlxc7ClqmVZ29Wm4yHg2jRDkwLTjq8H3iAW6g4ygyJVn2KGt1cXKHn4fZItcaR6bTOulGc7vi
XCj/CAn19hWAxe6gxTPBqLa7TxAQw7lB6n/1QIFuG73STnHNrWd87l9Zakx/qSbHs0IM6QO1pkDP
avGYPA6ivW5m2aaP9CmMInlZqqbNXCGlcqeEAmAFpaILWeSPcERDVzwn39SWh+YwbpQeooSPH3K9
ns7g68pA6QyyjUNyB6TDOY/QAAm6qGpekVyIUb6NFGqwMJOJQU0SLBBg4FN740CJcJcSC0tHA7w8
U81BjYLfyEczpYy3yGZ9MAmAir350ePMQ2kz/+7w4TVVfXZa/Zrl9ReN+3sKKHjZHzvThwZgpbGn
iANUKO0E7ScBWAj8ujdORKptYpEcIlv7BEL53Zaa7YVTEbsXw6g2qDLwaYcHhgjNmfZd5OhKoAsQ
mJypMT+OHIgNMtfVrvPRUWoOplUy9QZsmzaHSuI/4FCUYE1k/OBoJhTkZ1Kn76s+BJBIHonymcfW
lyH2q7uRtclbdxj6KX9zDVvb6nhNxqP16+QBP0TKEwCngo9kT7tVmqJBMeBk9sCV92MEdYuCjejb
iOPkxmONsyhgpFFvhlkkre2icCGqCjKXop8OdB0nxf0vEvZjkEyAjgu2eOQU8UfgtfrNNPuiKBo2
6yrNyJdzDQwID9THxMw5PmYT7VuGadj5XZHxAHnB9lgJNODSHA22/62zc3UR9lRdUPk0j01r7Di3
IRRHPgXuEjolFqxaYshpOJCk6xD4m7+vPAnMMn70kNlKtXJvzTICRT09Da5ot4or/aArT1wBHkJv
ccjlbLQoja9uraFqDrXC+NQkMRKMWdXtMqWnH6YsdwMd9YkvTEMr+UYM/6B3+bUZmATOwLbxCMFf
KH2QzlGbbA4SRcSrNPN00zUiC6G7g9ZRRQIVtBGVHRsvyqcxjYEgc+dnn49vBFDe/NZY/njrfZUd
ICiYTH0ADk+PU5at3WXTaPfBE+8Q6U9OZJFfZIl7kji5br0ht8KCOfIZYIbkeZIQ8TEGYGgmaDsl
m9h/sVJPe1RZd4t0xziI0nDOCVq0otw9T38ZRP6WMZybVxdEzpwzgGXeTG04p30z3WuBe4svtX7v
6FDh3UJS9KmGFsRJzqsUgrMVEny6ACahBc658b1jEiFPbZmjjuKY0EHdmF7sFqnZqNnhZqk92ZHG
n1gOiYfEND6TRX5VxvYO4rR8I+qJL2FON0C1t8y6PcV1Zc3vHbjNuJn7H2wnUkcpFKTiR168y7Hd
5aiwfxEaR+kqtqebxlh1BXtY29DxPun8IMG38VOde97WiiZ1alPVnsE9eY800wZ9crD+yqV+rKl0
mk72pukN+a2JU1SneBm9GtI2whGwHhQlnPYwdYV9HK3YPGmD9bG2bREguY9aiy+kPDVAegRLrYCN
yIT9bnfzumbPtZkkQR6M9gOb7G6LiSvICqEeHRvpzcepBL2uEjxY3Jab+6pCean1oL7m+0N0WspN
kHD64IKJfGzK1vVCV++QGi7dOBjLHtA9o1dhqxzt2uKFDFnGJgdg07TebWkde03Jb52FJFcTqeSl
0qJxHwGQeVRyQkMIB4cLTxPzTRS6q9DacPQT2TTLUE/97iSbBl4KuQWe516CcD7mtl8twCm70PNQ
M6QMsyEyx3D07zoOwkfd7RqgIoZkOvXzQDMamJW2W1cKdLmBfqQTlAaSlq0ntvasTdCDu3WnWVPj
Rp550VaaEC4YSKXgp28NW2PnawAq4AMq2O5WkSddF1oWkE3DYgu39rda0nx1ptE9ldCFyAKz89DE
fbYNvI6cTHyA35346N0TLzt8dmPtb4B2QXc3rzBCexT9vavq/k4ziTT/BugnbUu+qNQjN8j0cQwa
8PUgu/sjkKKZyL9mdZIdf/Mj03Qt7Q6dONn0yN3ic21kDQ7HkfXRK7LPOQ7ugW+0fFeVrD5HMhr2
6Ziad1THnFATsfUCPAFQEFDT3fedoe+iVooAfcL6zzTLQCRfZquvWH1W7aGEAIVe3hbGE0uGGzSk
6jfGUevvvMgG5hwmxFjyrUikPFTKqd8AokgCG1DMG5kWBygq8V9Zo4o7EnjfaE9lubiHVb4bUpCj
uzKMOG53ZNZG+0EBcC/MQrs1kLl7yFFXgEnU72TRkNUZBxLQsg+R1jEonNrslM4DQ00RD5ZuD5IC
CvhIc+2YLGbgiWG82GPjHX0rTTa0mgnduWWR/kTWsuGW+nX3IpjKt34GJJutG86jBSRnp8B2Hrm4
A2QEYLJk+wrI/nsxD+YUi4MBcmYwuBDoDJADLe6WLodj3envKoOmC7nKjLFjalif3TKF0qodJ3tH
lSXgfXp/Sw3jgn70xQdydXycgsL3xYk1aQw4yQW8kcTc+npZn2iA9Lq7x1kaMimZPPlV8dZXercD
SqjetEobHlAWGB+QWfuYFQYDHwkuGvDgareRE9W4b/zwFZWyLkViHmnTNO+kxQLbe8X/sx3lkipE
LhLHZCnHTSOt8kwDJGarIigFJPIU/sEh34AVoN7qIvDaCEtLALk9ZDc7E/hJQpG1ToInCxQvcAj9
obn120IXgSvtW9qxV3WsgTqFE8ZUx2V3ocMHnTMmq/RxJ3K7YGyQVysUFM2dbHyUXgXSX2Yi4e2C
OBxkbiquTpEdmtGL623Ou7dqwhvRUkrMJ5CGnVSz3ly8vAi7cD5moIHfR1P7m9z6hEQg4BLWdrIH
NGjOhAz1OYefQe3rALLop8ofAa8Rc65/XXDT9hNZ5C9mjU2a0S4fi2SNVAyYh3URMiibaEQTaCvv
T6BG96cGKubLzGiHX03W9cjQy/jZryaPHTR8cc6xW72LaiyPKe/GR9G9oIbV3T16o3NjwMOmcsLj
d/TxNHPrl7rIYv2IxGN1lGWEUmRu9bsWoBw8mWx5Ak31CPxBdO6NuAianvePvOXvPoiW70BKjnuQ
UvDDa1j8LjwT4pqJEqAmJs1rCUgH6qbxu5+z8TwISIXTLgadgrDzAaQdY/Fi8USFozl052nIUfOa
Z/o8rL7VTKuMFcFqY79vZ2Yw4WW/zpp7ohXoytKX6ms9yI1pj8NnJLPkNnd8gG30BC92+MmnLXT1
OAfgQNZR95I0QNa1SgdajVbrvH5WLgtokVxGH9+S1FE3DhBTh4yjrNB31+yz6glanU1gWlG59XuU
SGnwgCvc6IOHvzmW/0ggVb8CuPZS603/Mc8Buxmk1+w906pOfJbdKuS3yXeTV+mxCI+9acbJlNYb
pNz7vbIytm0MGW8ZBOzCbvKiR5WHdcXGu1uzBCUzdzR2idZkm3ZU4uFBC98P9E6+lYOWI42HDTQY
qa2dXLd7mv8h0UxM4llWVdkJjW17oYnnrBnzfa+avyKAjM5GZe9rf/5aUwmLhp8LE3370Zfhe5VL
4gXrPGEHlbamFA0AOt/5tjzti7r4ir+THHsDGDUQO/5tlhmyGXZdQAcHrGZPq5yrMw80S3zhoK4N
UUbIzzibtJ/SKSDnGtj56lAJoCzJ/0sIOth7e2Anv+nSdK60+ktIZ5RNULkQ2FxXIhsVlGHCLbZJ
pzZA8lm/OENxGHJ3OpJldaOfh8uCZSNGV/mhBqLriBu+vIz6vqnK/Kom4KmVAUAzB0t4CMgJ5SlM
ofQ0XIb4sli0ENvjG0QyAN2CfBde85P27zw5e25ZfRNehaST9IZnrzf6PeexcxxtP79z3LzCpkzF
Z8urj7QnleVTUpT4vfX9NuXJ32U7diiU8+45sfxvGXIpZ3I5yK7efNc/kjXKsn/mLmSA6s6Jt+VQ
yyfT/QIcrv5kVh3fGqjPhmS6eKsMNAvyvXFr8ic0U7Mn5ymZ50OfaWejsffagKa7VhW/9XLyTk7d
41dfdO2GRYZzQs243jn2IKBpp+FNtS3POkvKc2dUqL8m/p1DUuLE8i6D7Ha1cxzDPnIVq41u8OJo
QHxwk3fDhKxgLK96AkIoO9Ru/DraXrVVc1ET+NnmMnHfCysfWidA1nB0SpxPTjRM8wlpNVdfVN/H
IhHLmjFH/c/Q37aXDDXNQsz5FHFmmnfzmObjDo4EWLIdZz1eOYn8QrMst1DDJxv4svyCs/V09rIT
LfKGATW4Li57HQunCEf7qweDvouSrwYUgYH1H5N7VPrxuRI67g/Kzd4AtrzTKQAye+/oNzJ8jGUG
gGsk+RFCBA36cGRJaKRj9zZGuLtDaa688lHr3jInCtqudz92kOq7tx1a5s5Rll2zg/SgQkemg0N1
6IPOcyQTHZUenmcUT6PXgMU4siUK5dZq5zbikUUQLJPIOh7dxpa3rIzQeW/KnY94KQPmsxiyv4fy
BY9M5x9fjh/Lyq/eqxi6Z5DuT5fd+qBbR6Rv5A2vmd93V2aMNmZelM+7VQpJj9gN7Kl4SzIlX0BW
FkdHSWdXOXggqQmqouAufylakP+9snNuBjQnr4nhCwDqsFDjF4leFvnnydFtqHQW1cnzK3YYhgTs
qNQ0w3K0u3vadto+j7wBCYCkuLhQ4d8xAESeFOPo0OGY/M1Lqq9AYZV/C8DeF3UeKLQDIG7FJysa
Z1mVHO/ILpTaz93g9WcNJygUgqcjWQ6wWyVIN4UsgzVmsZc1qGYPZ1qqDQPSMwICAWQuQXQVXkAf
oe5ZCuytI6CYhAG/JnFzAbbz4+xKxupGv7L4JiaoS9TKN/e/LVDwYHVmOLDS2/jz1TynVDqqUbE4
VonsGhQYmtja4GlyTaXvvEa5rC9xBMbOiDzka2qV5cG1Oi+kVQZJr20hJ7an1bip0I0H94kzrdae
/zBb33zUrEV5WuTJIfHwpSlK55TUprh2Ytc4EOUBNEh4W9aATYo2I90lKqorg8BVtGmtwrxzBihI
GT+1hhEj2YEhgUqGhLrlbYnKnOIJyUHvHGc1yNuTBllMrbbkkYJpLw5B4yZubHu3XsVCEWvbd6Yb
uiNU3XArEtm+w9d/gwpgc0WtFfijOcU09am/Rc/easshZPDBk0PzGKNui/I9dPtGtHgFTtY3jxSs
4ah3siCeHRSQL7zwAgRq6GV8a7xSHIlqQQO9Kc9+28Vnv7po9tOv+rY6M+kf7MQ2zjRMtUAZ5w9m
ZEsThx5fBUuc00Dw/vfpLxvXdejcm1ug7VRAF9dzqLeUus7CtRqBY5W7kYNUGyot0DDRuXytS/zZ
plCqVizFDLJ1ZR/BvvePeRyh7Os7pN1tXZ22ZtV+HLwmMHqAVQzUcq88MUD3oilkvK1rEgxRZgJZ
XKVnFwc90MC/C+pFrybwRf/RzytzyOaZrtOAepXUu1VAb91JPhD2p10+4IdLC5WOdgwDy41jjrfd
ext7Hwm9VSU1Hg+OvVi09tOitTmSYF9QTV0iif35M7KKlbsFwoJtiZMrIC2HFofDnfi3VtqXO2YJ
FtKiq5R6higWrS0Dflwby4RcKlF1Xd51V+7GH2iR9iQeml1kzM7OUHn/jJvrhzaxNAD76+8DXu2Q
JK+v5M407urIRxvom86belao1q5mbkFqiNahNtzvGgAJ8Oq0qHD/kpAhFe5f7F8SNLREdjbXqhaB
7l/WaQq6Bw/GSLl4j2ggMYZUVAm9yrrEy95GOjjOxIYLcRm0EPFyD9kUmrIYXURafZyhuSh/e43b
QG0FFXd0Kq/MsQhIRcieNYZISmg1ybdKDmkGwFRpIrwNhVAw0GwcmEE+hkTrtpQlHpb9daHnkaUX
X1eWNtV3ovzbok3ofI8mCvq/9v/mwTUW/h9dEWWF1vAhg6F3/i72Gg/QBssDJgGzNol99D5wT+gs
ok6rvy+ddgp6s4Xeup4MwRq8XsCYrzLvRf5EAUHx48IZa/3A1pHlVJ7it35yiw2qWSB5z2bWDABj
zjPFRv1QucnfYLoN4OzMvjRrNsAKi1PGo7if+7mJ6Ba1tv6cZhM6R5e+eSrKxHiu5gWhl5dqtigC
beXNMM04hLDmDTSgpBEULWrZ3ZD6myrthiUJ4tbmxySC4HxeiAKIA2V2W720ytBHuyoeAKsDrURW
HVGkQIo3R7+XjpcAZpE2zTLFZyMXZRuSt/ldxYacvyndkLyNCzLTJm9BVGs2UQE+FnQhG9xYcmvW
SPxhTf7k9iGk7xVe8pm/3FfS2t7iaOmc6BbyJzlPJsdm0wCQGdJN57d7EPkmlJgOPPdeyEJocWhd
wAvG0BNmEvyiA0q7p/FhAbF0oeg/XRRKt0aQjB1b7pU13RApMJnFSIHdP0Hh6JpXOjh5XnJbAfaz
K59dSw59NoXWJzddQVCSx7IBPT5pLmNTf1vqe0Y2HVrDdO5U3rPxLAmhSoizONrRBCijsPs045HU
CJxaZnwkz+p27ZbtJLgDUEdCKA2qGf+adM3fEwA/mf/t9QgcWzIJuE8zGhZ4fhqVyP4bVfiLryoh
E6bZBt4H0V8AymF4EZirAmSKPN0tSf+f5lIj8ECH3Uf6ADHGBv9qo63JZxocYddQFzHMfQoY0eJz
QdSxWZXcKEJYdnwD9/gIIgXHW9uAvn0zoRyvwCS8ice+frYsULLoS/XT9NKWhx3EoDa1Zog7DdYY
xfckQko490xn99tClgq1ExbqXr8t9FA/QQoDVYyfV9LAXgrYgC71lJ+ihJZbo1HrWEwnshTlASiP
5WNBogBzzPuvqcnLKw3IrFTLjMxIb7/mGuAwv/nJVLZeXm2Od6W+B3L7T/urMZebMUFGB7ChaDO/
hnz1OJraDOn4STlpvzVMaD6Bo50+DC/7P0f4HH11c6d/FJF/1SYb+BRVoLTYof/XiZt6UGQNuF5y
SFFir6Axas+6CTQ4lWOdq8YJdbAbFhf5IRbbYR+Y5ZWBbjOLuW5zC+edtxYILv/eZsy6C9CNTwD4
dPTtumGNy+2o2PaoZmxolRZqw3/4AE4eV8nWvHdRpVbytCi7zqZT8vi03IlI1TWa9V1xbF0WFBHM
yEernNmQ/S026OOItmKqPGlcmNfKbYxrpdBxLJhKqItBA3ej+xZ884IJ7dUxINvoDLFXgwlQXIfk
cUjrdAlb19F/2kfLDAqkYcjTeJzlbt7FlFd4jOBitLBccbGLjYEXmK1VDuxoNEP07Pr8xS/69FNu
O2xrDkMOGFacfhrzLDRQbEEeMpboqzGiRotGATulF+m+zCN0wm4G7YzuMu7bBAH0WVMTyrga5Iqt
19bOngYPwFQzlugtkJbT0c/KOCAfDVzozcOGNG0DSYHFb7j8K+tRJKQAY2xC3/EdEFCQRvIpl5QL
ELXwvgT1/x8+miHxj1ySNgNayXbmQO473wNpYQW+/raZgumqJpKFRwOyd5Suy9YE3aj+6rtBgiyN
RDMtUgqPzB9rS7ZvjUiNv4YS0HYKX920EWt0vXXtv9fr9Qy1BCvbo0Ht98QoZUfJTHQPXcRoyhtv
x2sujgOgqOVuTaP+ad+66uj+r9ucIcHphZabygLFjabcjoetj/oHOh/NrepATa0u1MiOmtbFa2M7
O0FeATjMfEcxtLwGkrkMrvY6dsLaDciZIqmNwYzyeJlBWvw/vv9rnACiC0oZ7p4uFzX+t8lz/B0Q
Lera1nhxCGhKgw0gYW6gjV/hMnVd/TQj31RxvH+r6ECu3/dTSBO7kO9H+RIFOfyNdS/NevqTeJ0K
UmnrZwdnDpTCoHPnj1NYWimOCoAGQsIEMwBXWB7QlAZUFaCxAvHgfF5d/X8MpsuwubxDy+tV/6fP
RIugQI+BhVuDaS/tyC1DnZzuK15CdW0DyZvpLBpwSyXaO6ExIiBg7QwZSwtjKo40pRgTT/nQKYHA
qXo0VwAFN9XPy3L7/yi7riVJcW37RUQAAgGvpDdl2tV09wsx02cGbwUI+Pq7tKkuZeepnjj3RaFt
JCiTidhmLbDaooG23qmm7LMnI3Zubet2qH8VyXqn08toF3K50xWgskNqoQQ6kbqGGaGTHExA/31N
vbXhd/UO2AUy9BQKhmuwY1wCcb3t/eoRVR4KSkHVi7WLvRpudcpnEO5RiMkHCKhyUyraiWbKaCUT
qD66kI85QkByDBCYznmfKiTa/NJmtnidFjFYikLWqFwjS9BDKjKgKZiAFzeNGfD9SW1YKNupAGEH
otz5wFnxF1CmYWEdTsquGl49RWKgqSjpdusasntOBWRnhZhH92ekC0dbT88BM/PfN05WgC9yAIPi
J6LBmRXmiIPCCtTzw7LK+ifWO95bCiMrwwz1wHsgVveXTniAo5X5sM6yxrDBEqfkdUr2hWfgjtP+
hjv8p3ezYk9W0q8uJHcSZBSbdap2R79Cf5n87DTPU3oeAi/exj64QicVzRinAE2EBsU4Oss+swqJ
PLIM3QhQQxUBIRFojfPJL3AUV/o6RTcJkDN3rSXdix7cyEW1+pj/gWKY+HCn/62IEnf3QkvJJcD6
BAVs63qtNwIP+BE2umTlkgMWO3VG/A94bnfouhHltHbSZU/oew+2KX6D2xulhdTDsQDH1+oD8qgM
xBYYbOQWH+Kpxesn1pKeGyBjjfPqsH6f+62LfBEyTiu3KX1tA45LXPW3+A1xaYDeyO2cGdnm7uGw
gIp4Y9VjC9rDZroyXAB4AC0PA2SFz8CFUmRdy4ScD6wuzovVlmRUFfhhPeQZSARhJt2NmdwnM24O
RTZ9J2slUL3SAE2UsJkqBdpEM9R1TgLFRQqhaZnnbgOsRVzE8uocpya0+oTkRgMhOqGXrNr4jp1s
C8NCJSg6QkDZYRnxhWaLbccX5LcUeKmy3Exrv8pQ5kuraIEROyIUJtq1Mw/NDo5qnFBwM+uMdEuZ
RucJred3+kQt0KuaiZVoIiuAG/+rgVz02hm5EeQFxmanLybdJjuiCfk71fwIU6XhuPxK9UFodJHg
4FI6s16+ksdCNUNvfr/V0QaJqjJCTPdmT1owF0D3ANAeOK4Ah4Zj3/K5N2cJ0ELzH+qSBkNKtB9z
uezNpEm/RkBwCBsL0WUEHioUDyRbAWrSr0YcO+dkEByxgMz4MoI2rlBMBHh5UGOC41GkBvQh/G2K
gu1IWn085BXdDSn0wGkhyUj0v67WZtKtm2sfI4/89TJalwGP4WCgmZ9Ubtdb0W69bDCBsixc52Qs
jGE8zmBBNhoPBGRxMFgXpmLJNKMBbD/fwcCz7Ekvef3T72bJf03fFq3+tNT9dV99mRsfumIfuN+R
qkIZrbqdm73fXbKunoY4RoviJ9tD8ZVhTJ+rzo4fEuToNn5pN9+Am4MEOrfcqzNV/DOarI+kryID
/er+5G9B2INaoO8StCboGkZhtYcXdoWs0nyLMv+59QGMCzgH8Wi2Fih/lJ6LwdtEjZQXV3wqPJZv
jSozzzT4sTDPaTnJMryXyaQ9tTkHyMfrGu2z7qFlcvdYCgZFvcedOdbXvXFv89jfJOhg2MT25IGt
BZSHccSqbcyFC9Ry6GhoFCGi9NuhWpUkk4WoEmmWWOC0ul+jt3D6ATAdWv79luQDZhZUE5kIl+h1
+qp6m5ur0q3c+azmhQfjCYm3sIwH+1wowlIHr1psQ9PetMEgKldiUuVAXpXyIrsWadaaiuD0zW9d
R96RNW2dQbAjLSOVAOAGXoXflpDSE26HKjvwGpoowgRdLUJOaqAZVWLSrHZb66zF1buhwk29JqI9
Vtu9r96PttKiXu4t7NCOXYy6a9SHarfY5sjieyAVnlFOA5ZqREuRipMivUSZ0QDoe7TSC1cDKa10
ausQqLdA2SeFjWjyvnLG7zcr9RrU6bBXx3X/m50bdCleUJrCUOIyfe1jpLaE1z7j41w/oKcYpRYd
HpOhlit8SBE3TI291t340A5g61l3IJeASjRoSsMSoVgW3yoRGFBwgUIMf5fD3B78XhQPyOqhUUg1
AZI4WsvSb5F0LB5Yh6f9VJ5IsJRm9nwcb8kP7d4lehGZAQTkZsYxGWYTZVVA27T9sAep+8OUIlQt
3cnd6Bun2Xr3dC8qfOEX7Kpv9ubmowqllFnagzRd/0SzaNthW5WHWc721QbJj6gm2TZ7hBOiLbKf
86Xshho89WpKAwqi50utlSSTJWwyNt043a0hcV0ITOzX3UjJWNy04c3yG+3dJuv62BoQkjHHrzag
Gw9M9fTkC2o0aHBU0aALGKDV0BAZZwcAoxslOfZKd2fQOnLR+yeFtesXdBU0nl+hWAID75bXAb3I
cY90O2SE+hc0LZlDGLVlvfrM5YjSDe0OoMpp23Mr39h0Tnv3tIZ+vhjf5jMabtQ5j45xw/ALRKcW
0QznnhC8585RVqC46JDCuc6o8sH/Asdqmsayx9FwbABzWnXF6oMYZg6a0Z/eNFuXOID3FqHyFkX2
6n2/Y1q2zbznaLkkHz8vW3T8qS0BND2hCa//EvABjWGVhZLYtAOQcDx6C+hFmyB5XAbQ+toFOkwT
8LwDH62sl+s4x667R6SlR6DWQXNFzBlQ/cA4dy2HBF5m1yNVKceXdROy9JU7nCs2KZRIbEzXIENT
fnOAtgPAMLVLqlj65qI9ZXwCwIEaxoDlqIxD5bYAyUIfkvJmaonBgjZC54xlIjqv1tR1/bo6x5sY
gAFHF3QCSsmmRxz3rAu5kfF1vVqmL+qAN+0I/ucLLVrXk/fd9mMPjGiwG+xRKIhserk09hkUuHii
/DogmWCfOzd+NbSl/9P735eQFRVQDp46tGad03Zku9VOuXPh3mgdmPoir4seX+xCfceTTDM9aJ1H
TwCyrGu0yVUbzUHjowaoDLX+vW1I9z+43FzuvW38Aiircsj/IeON8/vT97a4X2nS04y0nSyiMJBD
gX+mn7+Y3/+ibi4pO3TKVn7jhVUBxBV0Pg9nF4QaBZALASfB3wb0oUCpZfKcR4RNQprScjKnNuD9
1+1IJjPN9CX0Pjf73l2RfO50d5eyhsbbux0QHtR96lv47SXJZb1BWnJzdX259ee/u5RAph4YA6Zw
4jRkhtMeQVLML1zFGxZzGk/clQCPgKQHllpojyKZnPu3FeaYwvLrutXbXBCG36/2VUNeHhvX3WO7
qrsQLwmoAYmsdLf+K8cWTj80paFWh5NWDTb9j5C80BFJ21Fnl+zsQoKUmz4Oeo+6T0WyJ21n1S7f
6EU0W3eiTW/2H1EAw8GCtWGth1rCDNkpGlpuvc7+XWe1CYA3yYdN0f+05H/d+s7vTvx/3eXd2jtR
b2WCw2+Tpqa55Vm8R6AbTc7mCHCs0sXTAuDUNWDawPNuu0DQDjL0xtOUfHJgUx0XGXxecoBeheNc
IKWtFtPAXZAJCwHYJ61bd0UuegRTle1vaS8j9mwQGNEVRPUPQlLVtkpB9qBOjzQIdb5bK4FxDOtQ
h2P/TbpBGdoMZ56t6/6FY7N7yViKhlzENHWjL1ex3W4ZI2SRgBGhjORhUoBXAMPkymEgNzLQjJCV
adWvW65txG8GOVTLgcnyB/BRENBVg5WbYi8E/wrYf/DgGBUCu2RoKjmme2oyWLXMSIp1Ddmj9hK1
IDkaWpZ8QrzVOE3GOCtoYaBHJa53yIFqcQBgUnkdELC6xkaLmGRRhii2w/8y6ciKrrpXF9KtZukF
+S6S3A7JJ5gN0K7qzWiNFmnhsjR/ibzw96TPTQShBoYib5l5qFBkQTE8ukiXDc3SXEyArj/6qCR7
JH0s5Hg1gNZ9pyej6fogZEtBP6UXdN7oWgqq1d4KNJxsV0e1qee6ZzNOgAj8a85Ip4vu8kgk+g5Q
blHzBWBe5Je0r0433W3nltUTuAj7QzI2LdAB4vZiDD9nE4+BFgUypM+8LaM9WclPu9zoehyDfdAI
s8ly0M8qjL1tj9Eqmn3sPpGB16IEkng170nUBtY6J1nY8VWrTC9brj4oHZEWDfPa8s8UAKMZDRSo
ClS0imbacOcXO/4CgE/lSD53S/Q2elccUBIkAJMGTQbUTs58o9kTH7MEdNZDwy0AGEkQw9sRAClQ
dvc0tHaBiEMl98YQOOe8RYGOXaP9KqQpDeDoQF3q20COqEZ61el1dQdima6bkg3pKgNZsVCb9V7o
rf5poX1Qf1Cfm/TU4RFwoSFSZQncL15F0tnM7va1nP+xZuZ2gFGDCxm033u6t2X/7rteEWFvPGDV
dUFdN2wDkfp7gnWPy6a/NlX8gyRCf0dXyhMHnh8QKgElX+LtEW/iZrICxedoQnhGt/u6mvxjC9Wj
puFOZ1rQtll6arMe2CQ5Xz4VC3jtvKI5gMIu/xChn/YpjWzEw9Gh9A14tWwjYoHbAp/OF78DNICs
rG957s/70QFKFbnhzSCs66n7wxH9gDqrreWOoNt+69ehRHOdzghcklIm7Gcu+SatjHrheGuWZrsh
pxvLf03xnnOKBI9PLohWrjSwt5ltibQPUTANDtcYZRfKYEm7L4BL9Tb1yh6EA41vbnpgmfRh3OFV
88ZO0wT9EGeQum8S2036kHRtvOB0Su5mi4cfKRd0qIf2YDUAHsA+q485FMvJlV2LOncwEz4EbYBK
lNTG/6rCu6pGnu5R5cNXgCvSrYBXuVtEV7QNkIqGO9ArdIlk4NtF++sNQtb/Z1MfCWRz21vJn2NQ
onzLkfJL1Rf1pY2CBOSEakpDx/GpvpHzcagvyJn1G3Aeoyr9zZEMJDYRIJoK9Cus/SK8kAH6BFXX
CAqOMrS/tX8abusGp0aB4vXtxNDftURgC22ydHWslGV2bQ/t2GjsutJqGnx0nraozj8shLdHjrRP
BqzJvQW60nClIlmIzEQNK8PJUggE/4jXpPHQPQa08QrtQLATV8lqJnnlPiH316W0yxtDCvkDUuMn
bcq/+HMPOH+FC2weq5vONDjuGKC9RKDWGoWZeYlflbJxYb46aFfSgSABntpnlRXJpCWB7LVuh/q8
19WBazNntzr9ds+7S2hxvSEAGE5nAGKaYEqRp4pemdXrMc1okPQyreX8zSzUK3RHb8LaTLNC7UMz
oBLh5Xou/gTEFlv3p2Vk1FvdrSJRu2QLqBWMegDTaNAjuKZKDky7WS5UbEAzL00R1eKOFRy4OTzc
ueQzH1/LF1hpS2OzbtSreoZlmJ1QZEBGy1ji4kNtjQMwNJTp1peuIr/5k0pV022QC22hb2OeSw5Y
HLWYlHMGCNHUSVHcTZuT8u7mmFvau64F8kHnVgnbNWkGUHgHXBpPpeD9OQqyVP6HtGgTQm05c9El
6fBi2oJCvLfjJ7KhLms4W84YnGZDJGOJMiqg3pyjpmUPKUogHvoGUDkNGqNXAhcD1ZEA4cIA0DJg
z9r2A5G1pETvsvoMCUtAq4qvLRm74KBOszPwkUMXIeQmZJ4tLuBoEBdLzbR4byaf1ComMDqxFGW0
JjJ7998zWTb+kcceCK7V14z+hrn5Zirp+8h24ybU9oA1X4BbXx6AlR5fAY4dX2l2J6YFnrlZPyy7
Io1Ar6B9aBZJ5Bi3ek2AAldnnoH6gU3XFQPOPFinV0sc5S7NfOx7aZ6R6TMB0tAbBxE4B5JIP74Z
tY5m74mI0wLYTZvf87nT0f76DvTaf9ett2UN4HRgJgpMUYYCpkmK5lIgl8K8KDcCIoj5SBoaKFac
VRd0yi6rWgeAsYkPUpjHse5QL2B1Z3pL8IoUrZCg2Q4NesPQ7yL65eLuXaNHJjAsKhwqb15kbt5c
9ItN5yfs4pt70tBg5wXwyoDn5qV4EbsLhidZ2Z2qNke37m8C77SAIvT4dlHIq4APoh+8cOsv0QTw
Nvp5nVYiWd4m3arTvx+yvvmSXv9O3/RaBTbR7mAPIIgCmL55sQvQ9W7WaWvG7Ymmsi+uCeBsjpPX
TegpUp6T17rGBhj7KNVoo5/aqFFTQGXwDZtrue6UcADQTqoAi1aCozhtT4hMKob7JTribT/7CL5i
A9jIxXCcVI016QbW7/K6K55IyoWbPhRG9EgSqLebh2RE73wwew/onvYeaOYYbD6Duhm7Bt4D2I5f
9X4xolnCKmowKJsb70PATKR2FAVxOaC6VRpzf7WUiG/cj47tFc822JBeLNcMi44Pny17ij7FiQlO
BTgVfQGOG2P6QksK6cVXK18YXqhgRH0P8Fbl1G3J6kTL0R/Q718D2XEMLeF7VyApeFee4Y00zdDO
AIHULuf9rQdZBlSBAVkmGnd6KRn0OprZrlEfy9z9SBJXm2q3O18r90DqY/vHuy2d1DrnDki6Wjoy
epXxsKRAgnFbdGYlAEetlIoGaYH0nqE4YE++gDJFvxBNATWM9FQvgLwy7RnL+ic/9QAXESTtB7DY
JtGQbHoDvNmu2f6Zx4sFaokPJdjD3IOf+P2+LIBwiM6C+ZGGAkhKYELLEfMebGEdjHmYL7K2zsBd
d1943Z1iM6o/AmsGH4YBVOwpf/GLxH0aFuuFfAyUAV6MOQFh+mi5L5MfNIfesVE6pXYA/ykKe3sj
Opqu+TTFS36qVEKEBuBV5cATs64mnqNHUknKz9y5oIb/dQUZEne5Np43gPPtTW+nIzCdOQKQrjl2
6GOsK/fB5/iIdQCgGAtHbFcAAOru7+3+yCNbXgkEQCgkgKKt/OOM3iXgMipMAFKWPkDOHR+d8RoZ
gFWL91BbDDxTtXlAOSAIy9MaNd3of8gvNDRqFhVda4PCBRSsvDTiTT+hEKr9MXsuEF6RA/L9xcaB
MrAv6Joa4i1NMyXTjMzCS3xQOJJTjVfJvLCM8EZJTnqN244gxruXKyf+LFhVH/S+d9cauiw4tSXb
zH1ez3snk/NuzgMcQooJXdD4XkQ+aE2ESsM6MfCBlaglQi4f74mYLkPNzvfyaiLtzYKbKZloqWvN
3Q4YCEl4s9/NegFA+NcLsmLngioARePRcjMI9XiePHssUVwOy6v8ns9P3b+7OGDpWff/d78gclGT
sl4T8APbwAZHznu3QBvWFpBnWRF9YsIr9kVasiNHvGvnp667MfEijMI8/7FJ3VdI4US16YxFZaGZ
CVhY/Zgci8Ip4YWOPWrToxnIpdEDRNM8Z2hlyw6uApxP/f5Di/aQB5KsdkxPeCKhbkwZ3zxY7fw9
OXLZoos7uWgkTpqRzkY1DyB83sxjO3zKGgfvjWM/X/wafGpL77ibITrGApErNCf1Q0hTq08ffGd0
j4BkjtMzWGl69HZX9bZTrFVzKgaA0gYhSXpwFDnWb0Uy4H8QEJnFiArDVPVEAYcCIIcTmFoFQxe9
9C68KqcHe+zjMzqeQfgm4yezKeOnop3sgyNNvAS86WhmuGkF0uvrnbqy/WRnFQBHop7KtdOy7iXf
lBM6dleZ2jHBdIYKQgU5Sp5TLPZJgDM6gKmHU+SiJhw56QcbhYnAs1XTVcZlH9zvN+pcUTGnaiCH
Agd7r7Tdk1aRBxlJZzdGA8LK2kLl2c9tydC3fXLtiviFZ38i3oXOMD8OnthiRVsjwpt3MMwecGyl
ucll0e+8oh8Y+uoD79Fs0OU1NcGVJPJLxzQ7AkQr2AKWLjj007icW6fABY6l0SNZIJbWxJMPZ6fC
cv2dpXgeCkWpQQZp9dHGdSIwtiSJhfrf1rrQjKO1BN+yTrrTOjKkRY2/Uk4jKUpvOvSNc3aciYN/
SrBnYMvGAX+OF3AjhH5dvESJH19IB0YFjkIzdLAigLX1uGntRgJV8TgCFHbELbRNSdChceSLgAvo
ufgQoccRn8QZ0AsPnX9Ashkc3csy/wEut98mim5yRORzI+cT2K43dyuB2Zlvi5rFYLkDrAVKkKur
Yef1Hm3KOSo3furI0AELokdBPnxocNOuvjIrRqXNVByljKI2ZBFAoGeaWmrqNAzo6xNADVWplRAL
XtFpqodclWghgoo6LeVDIpsBFjAEKBDyR+mE0k8KfCfE2QZnRrapixh/7reBAboKefI3mWYsqJcz
sAFwSBT2T3MDxp20Ye4xsZg4GyaGHDXtAKYwBnGe8eOdabYqyU6epEz8FF2v6/RuOTmltJP2p+3w
Kcf2+nJxsjdrBOmjLpdnSo7RjP4sNEve8oLa8FsdudT+mLzmBe+WaPFdR335d82x8INN67Q+insD
62h4qFCJweO5oT+T47S1t6NpS5V3+g9640V/TLJ0VEL3rozkH/4ryFRSuZ76N0A0p2UbLfMExSU4
N51WbzKsPncLq3wvosy7SF4KsH2AdyFm8RE1yhP740008jjtPxqW892OOjTruGaGoKOPijCPBYgv
YBhNdEusclwl0aqcUxvQtFOOEE4k8BjU7hXwLbpVNroMTrRo9bfHzNn7sv2z6qJNPw+gu0aH+xgy
BYC/Ttse5AkcmEQF8AxPJBlIVl1nP7dGsG9jSspsbPKNF8hoO0VGuwdMYzEghykjY0NNndTOSbMK
f769O4ELTxt0K6i2aoAz0LM0x9HzGuAPgz51moZ2l5j+9FxaQYQ4PloCq8gG2hif/yDkYCkiF410
Ck7YAqiPhRaWa1c3P3X4ZkZv64B+EAIbZonzw+879PEoULRJwaONaqAZ6e5E7WLY2BsdMVhnKxw1
vYPWxaK4jt3yAiLk4Qq0GdBJKsYRIaf0r7TsP8+jM33mQPfbD2PmbYDYXgPvxvgm8ay9AJgRBQFZ
jerHTDGEkKwH8pnfHB3Q7AJaJZs2bVsnHw4mHi8faOqZS/IBHQcndL4jQaysgVKlnfgPnvxl39UH
HOJZ8LHnPqjfEEcTNbNR7JR13h5o9vmuTRC1xqMGUJvr+3YWxdtElGgnptdrejPHIQmE6q/v5+pV
fbUFFzTgd2d9AqCHvz4GOMI8MLtoj3f6FddB+92dHgjW4W4J6Yb0UPUMcHQeq+wNq9v5DNyRBqfI
eJkBI1G1iEYrLclcKVc7KfVQpkCnWT1XO7l6tN6bnemYd+6WdLTRjM4UUJCq7UimjW7ugSym2zmb
2QR9MYL3vVhQbaCyl1wVR/edeJ1pXeSUw9a3DBOpYbzPA/oLPkDyNJwNrbnRkryayMtyMiyIShw6
cbwwdsy3vnM/yA5263dX1B5sbAONwUh8owanjU8Vyg5I6jzPAGJDC9RTmvZGtTeseLr4oLHJUTBw
xVuPD/R+HI1oyJil2N0mc0tiVKUjC7POCS5pjrJ6dVpaD05IVaFGtZ69TY7am5KjxBUZk/aZhsIP
0v1UAR5c66oa1bnVhDJi034itd38MSbBcJ0EAET4Evu7FPweKIuV4gFRUPFABpqRDpmMCXXmPj5V
8Lhzs/tpmkDsMB6kUTyCQZEfYtXGkVIvh4KTnUX5EQe/Dlu8r68Ig5YpXyDa4wOE/3SSaKCN1B6k
B2/duCnF4GyFEcVXYNBbCxpsA+Qe3Pkj6VAIZogHmkY1B+d5Xp3FAMYjp0ScmQYSuwpQKTiE/bVm
CioPtXwqL9HyHjXh/VrRpxSUYriRQRltn1d59aVltIusZjxHgde4bEcj+lE4/Gs55NYLENybS2s6
6SZpmPkympN/WLw22+X+8N0BjvW1GoD4N1lfmETTOAkNwN2Qr4++kCQApPUxz5pl7/USYWblTrp4
MgxAxWTiGJv1Z46qF1DPzyCdzK0yjEAQeCKR2BSBzlWGVWq96ggkAtxUrzqNGTHX7sc690YgG1go
finj7jIoLNFR4cNxghLVMpnJ8p4uqIe2WbfIDWmh794eNwEBleo165a/l8nSgOvZs+OTY0uwEAgj
B1qxGe/GNhPbVW49LwXBNeOgDFZ230BXm8yfbNdH1DWLnhI0gaCVIMnZOaOpq5o5SaZhFTuFwHQj
K3cSb5Zbhs2PaEHdaj8Q2aIrp4s+RoZj7qwBuaQ1V/9rdcB7OofS+VVmmDtRijakCoB7R14v26UD
DEjgOmCfROa9wmkTfCgbmgYKow/tM2AoITn1WXX2DZ8tuxvX2ZfONgBazKbPLHC35Kbctk3lvHCE
oXYzXt/2HYCxnmOE/T6A4iIOiwBF0awT2QcaSrkYYRtx56B1Rps0WwaaqV01J94W9aUBiD3c6MlN
jRYt7smu57nxRCoagBHV7wARALw1Gfvgd1DOs2M91z4g+8jZDarx6PDAC6exNUOA14zXRkX7RGFc
rZIPH6zGq18WRF9VSLBfJPB2E/MDJ8mrinNQRV/KmO8c5s7XvlYHpptpHEcd6p+HKOx8PzqDkXC5
WqyFDqe85RqogdxJ7KTxbfIGAG6/6W92XPfKBkDwuMJDSTTtfbfP6u8Bf2KXyRQhP31bqz8p6LqL
YeBPU6C1T/voe7m5sP0IbDLkxOmH07dW8Lw85MDZRLxRPnSzN28Hc7LRMJID7oaU2gKWH3vjUhxD
4uAre5vtgTTZPyMa0Z8Et5IQGOlWgBo4KLmU56pk/TUN6v4ZL9/9syjxREJNeb0lHQ2sTJfHJvHW
RY2Fg2Y4SYDBx6j+Pmi/fjZBYhzLJEwBmPqsDfo6b3qvrH65jjIYFWqaOgBjoOFaIqpfRX9XYDT+
lBnWfORJPh0Wloxf5t75DAye8kc5eO86ZMBtdn2gWprVpphG/p84RboeqJXxZ+7M6SFZYgAft9J6
8iLQvomJmWFSABLCTVUs20d0auiSfp+W4i+StJ5EGpKoQc8FTRFcr7cNjwCUpHC9otmT2y4pjY1h
dgjSa5yvAPT2Z99x0RgPP62nGekWe36y7Xo+OXVVb3DGyPYUSKbgMrpzUKLjgnRpAeosqeokbc92
xl9IpYPT6EauNpbPkApTsWqyxnVkPgm5WcPVkwfEAxWH+xWyk8R26b6pVm6kZ38iexIMpxZpdrdU
69T6rgBQmFZNqRcdEgOpWUWaXNqLq3h2tyvoz1RG7qOUw724gv5E4PwlZ3r0OdnSX6yUfaRsRKdI
fZscB6j7DEWasU+yYPKUOmgHWhMYfVEgQWvgUDMDH4QDAWaNAFZVku+Kya9RBoDPWA5EqG01FjN4
FVDjY6shYsBSwREesMdK1MU/JFIZkCuyw8jb7IoKQPMpcQFcKFrArJI4e4v1RLNqBIWNi9CmFzfW
U6CGqhEBapC6WQSbNEkBRozq1wY1COhLZvVFCJRDolX6s1lZ8WejmvLHxGo/4ms3WVWyq095DWY6
BLi6TTrWfAeieXmdOLgXiV0xyQtQaBWoxVRcjaSnIUcVAtjPcJ4FSvqZlXIIWerIyzTWL/+eMKbE
8qwa2dqmTzZmXYvtDc6KhlOZPRCC+mW5bAmkhdBVaMiBPHzA6fRrXLcVGiIQpl7KBCnmX8UbnQF4
4tio2JZ0NORS5vvAlwBFVwdnmRXq9NzJnYseXzSV4LhMBmTigqfA3Iw8AZB/IHLASIGJSg992u2C
hAPt8k3vGiC2apkih55AYX1n6ITirhpQzkEGr0j6Q2V4Mgw62T45gIPecQ+lUpGdtwCyT732KWsK
a5+OlbH6kKPviXaHbuQZj77Z/LhURb9ph27Zdeoh1jWxebXSDn07WqbZMKEmWYyg31zIzE0b7m9r
7Cb5IWdW7el10a8dCxQKZTqgqRc5NhwZ3E2u4s6O7SCTQK+JczcEx8Scty6ipec4kdOZvc1IJAPp
ZNqjeEnLZNZL9A5aR7M+Bw+Raf59p9b+d1c0ZTKvt0Ir9DK9AojIP2/lzofE9+6RdLY/8JPZPbE8
wA+qBnMcuhBMzDzCS+hkbizL7Ddgt0TCGNwGn5KqxlfvZHVhk5jLJ9J1jg2gKiNHv6MwP8kF0MvC
m5s9Gc24KsJu9IGpbZjFp9wS360+m//0ceAKBUCPnoDNZ6IM5+qUtomCzuavxRmMI7NkAjSGn4OM
7AFdZ+hk0zqaJWzkR9uJfmh93HjJk9P4wSOiByAXOyqihXBGv9Sz4fbRcy9HAyghpoWMsM0w7bxm
h2estW3i3jHQElLKI69LIGAod1oIKtH52lXptSIX0inGuRIfNZn5X6qsLI4UataR6PQtJu36+Aoe
beAPqYg06ckta3JgNZNc1gq22Y19F8c7YMVOfRGhVxDlxLGZVM809AD2PbNCvASzXa4q0jvqhcRB
rP4Y4SEHEEXAFoBppnopLFE9FzybzrLCbxgdPmgw9KbujG9UlMuj2/xSzMFf2dyU9cYZUQSqrfUM
SrLB83de1OLYCvJm4DoRdbAeAidKkdJELE7rEvXbl+oroa6MbHtnEBWeRsKJXkgvJ5bsnTZHAcTb
qUOfLkAjkwPTWBR8W7Soeyefxvam9Xgyc2vZL1H6bZiT8jK3oMsCq0aXhVNiz7uYSOXINBG9Q69Y
5EY14ON0BUQlqt4z9YUNaPhHTxUeVJ4TA7c5TR7ABjfEB2Vo3QgJbivr44M2+wX4bEXx1NiAnQAM
+8y3jDfTZUmagxt3AXjjBpykAsdttxwpUaAqcnt5rJfmWM1435wHNvGtiXTB0ZMoAiSxqhPz0ZKA
HgWxbLXv5TKChFito8E5DZ47Pt6oMwQ3Ue4tN8yqixP+CvMTPrvJFtCcgAsw3YfZqqO/Yylw/xP/
Hvn1tMlGFw8OsIuFN3DgNCWs8KIH8HLkgmngXTMpCTx8HBHki+J8z6py683ffadZXvI28pFKK5uT
WxvmR9duAEGxAA9uTop644lU9bMO84CyKoCB9455ndATdu3T1ELYwwb2flDg7z22fh+CAWe89tyJ
wwmYGPtgKMdr6/uoiVWG1cdTSrIMvK/PfsAQaoJK62nFezpwxQFOrgUWwf/gTJfE18F2npL2fHcr
+hI0MwbUuvp297clRhAPJtz4nJpTyIBYeMmmuvzMgOW2C0Rl7mzUz35egji9TpWFU47dcMA3ziFH
fO0Tf3LMME09+2gYcf41aw0UFIOgiSN/tAfF7o0ebMQSRVJBhcpxp2j+WMoepLUiAYwgiDYOCLh3
R7wjv6yi5ffVRSxgTc+W8gdYZsJYUcg4KMtSse/g4qUjEI8atoAzDfiQ+0l4w2WY8vGCoo1xnWld
F5h1hHwEkBZsG+zD2rJ4s3fMmGizf4oJ6O+mAQot1rvRJzfjz+A0m79L22q3pHeVHuHOVQ/G3Fd9
xAoDDDb2MeraQ2eI4YGrLPzQG+lJ2ADFI9Z40mXR9IE8SGWrtD3efYyQjDTEwfjBwXPkfo8Z/MsO
B0/orMKHtRdLIOh5hQh5Eo17M+uB0NkOWbVbAnRbI1glHgI1sDVQqKZjCoiXgUeXhEVYzWUnDmPR
/lMylCnRkKtZlabNHq1SY4i+LeA/azPNgqVKHurgXl0oPFQxKORn0IzVYWD61p6UjTu2DzdbFWr/
Qu1P+5EPzdbV8TAlD717v/+UJwnKKsCxszYo3IHiuVOOVoVsSg5AHIiBjq2aGO77GVanu36H/2Ps
y5rrxKF1fxFVYobXzZ7nbTuJnRcqSXcEiHlGv/58WriDj7tvnfuiQktL2NnxBmnpG6gLX6JdVcJG
iabkmQB0N/IOXgW9LghynbFB0y9ci4xLR2qPjezqA6pdt7SOLEhsq+H3y5BzVMigExGr9A9zKClW
8C54A/MddUFQgzNGBvj2H+jsRChZp5TNRm+huLbgZZccuqKGgLWfUj7lzTdccv7r1nSbT/Ooy/vy
O+yGy62fCR2Gp6OVnubLJOoyVLNKH3vpkrlBr4bmy0a96z5EncoMUSBXCdbQp6eykP0uZ8V1Cf3r
9jTU0J3nS3XPES7YQKuoG80/DgaridR12BT8c+8sdu2A86YOplBrTymoe+UqSsrupHtumm8pisME
HgZ+Xx5LkBT3xTja5YpGqPnQnzMpmqibJHQ/mFPKAIt5Gcz9Zfzz/A+3cjvIf1kaBEBKlmhQ74R5
gQib5qoBK3M18MLXV2EkupVt8Gi3jMQqh7piMG+1tN0DzahL830uDersrezAoqSxZbYvNeeE+v5m
Cc0/SmsyfY/96PdlgH5SaINsFeGcPzaAolaCRqfUes1KgKak56IMoZrxz1UFP7xqNacBelytaJz6
dBWPEBOIxvi2TFlu8yFN/bAx7VGFXYaX38Bsa7EWXpkFNDon0jD16T7zb7LM6ewhDQDBwgtOgiXs
60CQk1vzbMwMB08DZbdo7YR1c6bYbN7MQKnYt1nyMzHtcheKSr9Yg8W3kxu6B6f28meTm7+gbZT/
1OpBYfod4G5NWz/2YQLBLBTIfpgJFOCQANdnrAuFrp+KMoeivQ9MfsZ+SXuyX1IgEp8GO143jWa/
UKg0mjWLoOVKPSEZSolmeqGeK8cxML1eHGqtdvBOrrWNpjX+plPTsXDKD7zSghZL/yO9xIXI0w2L
Oij3VlH+0iexA/alAzyOeqfbUNZ8su1X6lB+nA2/DCt3zvTOH+so3Ugd7mqUgYoyDAJ7Y1zRzfA+
hZet669wAl5+M70cFSENfnc4eLT3MXiah74swqtVmCgmsMH52tjsr2Iah9/+vRCD9bvrnR8OlI7n
ubBrKW+Jxp0Pc3VvlGvX9ee5+KMMV0CEoGKpUM8xDp83Q5jxzYJ6thygHrC5zkADN2AhWjUby8+m
B01oR/DOk9r+ofeJBHqu+A6hsugnnHEghuqP8QMbcgPPl8iEggcGav6aNLX2AmlFM9Alq58h+eGf
eGn9nQ3KRWNMmtd8KqyzB9T8MzPhnR2h8Pmeq2JG662ybqgeaeNVzxqXqB5AB2tDE3SsHu6JqDd2
2IqgYGG4sUvZnV3VDIpMVaiFJF1RLHRyPZgU9YoGEs+HK4PFR6ddzdeUhXPvw5SN5WG5D10t92aR
PR1inBviNy7PcYnD0R5PnzhEqSyNsfWiyz7tRQv39LE8U99WyaaR81XSNQAnqy7F/jWHhsAmxSrL
Ronlw2w1pxt7uLS1xp5090iHD+wVfqIrii0qfbrVlbD2c18/xSn3v6Z+ilnpm1qlnloIeQ8oplso
GwH9vhpEhR2U5XN4Nfgx3EagkD33lxyK6VGKLT/wVv+XshrJr3Wd/xXnpeEWnvIxoIMMgu8WA1Iz
m8SRJy7M+dR+lhqt0L4DH5mdU9PjgGs64giF0PcMV0t3zCkq8YPBL2dVADcK48QyweqqdvbLbsRI
TRR+qf9nlLYp8K6GBURkevj7xzcddq1bA4egd/rmcq1F8XTUCyiuYzAZTGvHRZoC+IeHhBEO+hUo
mlsPFHYT/JlKuTn+3gPRtsVhfgbge7zTRJWuC92B6aHWHovYyOwL1gybpO7dXeHJne96/p0aZtYQ
7mrDNzaN7yETiLdbavUrSoAtGAobWt/ufEuDFreaSbkjrGHgyewXhwI2hvPdplCkkNE2PBx+QZog
8+JuQ2QmoiwRo8m37QorQbZeQnRFaS4RoajP8Bid2VAswSOsdzi0Z3gDB7ow2aCGnGD3Df0kihG7
Rv4ZmOkkxK1xLCvZ1A6cq6MhDyqnym++4PkNChb5bRhgc9By6NCbbuJbq0INmyU0yvM8+Ul5qNBi
QMtq46S1/LDMpatM8XOEt1vC843gTbzObGmf6Y7LT9W07DmG+R3MQfE7LPFJ5s3K1G3gQ/8MRH0o
dloGV0PdZNopE6W/4aLNQCupNSjtI0YD1F0aitEoxajbaeUUWLzzA4qBgqXV822oX8Mn6b2/TKxA
2a7bqtn+162hrtRtykx3DrYAiNwqnfbV8FgchDKdXtrY71Dr5/HDxAJw69S+d4FVdg6vdwktEpBY
9qFe3wo9dFel2ef3SLezO/RY8rvTOCcTW/czxW08bDdwQ4IhF7nZ+UqWnJsMhGM4fm7moGjtZlMz
AMYIHNGBKHMV/yBP8bb3riBMTRBXBaZY9Up3A3ynO3uswL11Ew/yB/moLJ4pH7qf/FdopJGox+Bf
DT8WMMwLIGekt47jfIJclEAlsi/HJjBtHDb3Rs2uFKPGUqP4dXrXEXOYEnIoIV8hDQAhUiiErJbY
fDd1jypCoVDANZNyAVqMAxenHqgEQQ2NGln5otw2x2SirbaVlNu+wA7Ac8oUcsKddQW7CVUpHv7Q
E0gna7GwrktchkA/CjP+RSEapHy6aiX/aapJS4jSitLcuq4DWwVV+spUEayOej5fUQz/ObtCQAKY
BqlZcqnrl8Y3o+j/wosoP8guK2DNZ64LlohnSG0dIR/gnDnOuc6o1Pb7RtfvFFridKWNE9bxlCcz
OHsmDjSBaGTgWQUQorrNMsflZr93mfl/3aupBFikULhda1p+mvGU0gZ5yZmS19rCERcfQ5RN+8TL
7iP0no0QKi2TyPN7B4nLu3DdYkt5pWQ4UKa8orPnPMgi2OtQm1Qt7h8ljEUdA088aGJ8UsGohrLa
hGEII0Ylo7HMI3kMyPo+iRDcra9cADzJjeZm8LEy1xErbNiJ6t3BwSPl4MF4AnQm3bpRI5VmRm3i
2LXCUeD604Bmej8MxqcDxV29sm5FBi5th2/vZP4YhKbtKgsrWH3wmiegAdsnZokayHM73FGMGq59
mQQXD+gLCgih7eijoE8q4j3EXt3oQCH63CheDWEMGK78Vy70BefcAYQ24OqFDxsMN9vUHW/2Th2b
31ydvcJlvbjXhqu/wBUVVZne/JbXubYDmR7WJ9O9G2B6YZOwN6rbl1nNGwIN6QWQAb6TLWxS5uAs
/E2p1GRRiBPvEe5v87gmh+5Y583JsM3onAk4QkbgA74WoW+vIy7EoSji+LWSCjReuk/MGOJH24sv
lAUkULhLdFgqU9esCgmpum649GLEO0lLw4Or5xaALaXYzetstdgGdOgSYSF7obW2Z5neNWurrTDC
Dq7SZVvsK55fc3+4Qj0a0udOBVmLZS1Z15VkW1oIChi7bnXm56tlBdkKLS6fVvbEYANJqYDarXLu
2If/p8ILCb6QEsySMsEzQRsqNovLLPH/yqVYD2+6sITcOZTXS906uS1KvOYIiXG7AQoQhR732pum
e7VhRLOCTWm3m4rYu9IANVUrxB6lpmROXma0ahq0N0HCcJSlLu5EDc0PuX/F9kk2RsAAuURjxBtw
BkBgLAUs1CxyQHSVP2JcjTrsxCncjfBKpOjchx3k1u2m+ECxKivfR+c5lE1BBkfdDcpyqNOr6p7v
xMmhrrMb1OgkO1Ksz5ODa8jo+KFKN18aSoZzwGnOmhLdIkbVlXnPBjZxa+Fq9QFqP+Y3v/NvY9Hr
j77XxbOblHO4cllzHKwRShoqK53Kj5Oy0b35dWY8wracJ3GtiFcwIMhSfwcdpUBHWf0NxLVu5TSW
B7HDoXxKkuilkax8g7GWvXFQb95LlWZP3Qr2uezBccg4YXU7mu1VuHI7ALX5PYQC8WZwbR1W5O3w
Nden97gL8SqQeNm6iWzr2Kmmz+DuMF95kf2xqwb6T7FP3T8pn271/3F7SsFpbYMfubOTwbpRwzTH
urUtVmcC26r9pwFu/lV2VX9dwjBKqo5j7b5QqEM19OZU+08WHiIV5a7O7ddFD37WjF/y6loZheTA
Bu3MJHwlzfiSYnRJjdH2fbuiS0ocdHdObNW3qtH6bie1Nnrg07evltSDGG/vx6hCdBVDW52j6HFb
Qp4ZP/CegiXln1TBLJzJCA+VBRWjZootP8BWpthSl35KNQ3epujMDIcKfcoDsFvrfeeAbms1x6Z3
Tn3SFTtv8Phladwqi1Ap77BFlLH1F8/0YkexwnGwOaTEuhDf6PiSjirpXDNpACpltYiATsDJJw2M
GpAcbpuCV4tQxzS8hpsSa9WkqiN4iqpTT2cCCBmCKQd8GTAcSmQu98LZVH1pubHWReadfcVSsLze
O0dx2cEEeHjqimKfO052Qxk1v9HVNKbp7a8lyNMhm0eY9HeyAZZ5CVEaUCC/XDsEblrdiRrKGFsc
OUNOCEIOamCZFfNoXMPXYlovMfoFRDoN27rtebDcKlVzmWOE+7Cxfw2ZjSN0SgawyDnBbGT/6Sbz
P8DqOjDZxunQKOaeVGw+z3C1a18J0N0Lv9qbovf2pdW89BGQodTw2JdYZBOmtCf8qKWQpUvCZBxG
JypShsKQDi6AVYjHAPe5PdwasOtMmHhQzDFS5TpTvfp62h6FsH4VKhUUlPEiQrG3Gz95NNGUPHru
dve23sN0tePAHSKeuSFQ4YkIsqZHzQyItd6aIKkeFdeFDEKkEWG+j4XmI4vrr07lOY/Sjt17Je9W
2rUJoAz42wee5cvcHcLK2dVmngeUW4e5+6hrbq7Dsjc31KUBMGdHHJd66cGE2DLA12mxLrpOv5kO
5IHbrmlhxYCuVtj6LSrReEMn142emms7h6mO3kDYo1bciSzkJo4xHQ9IFtXHGirbR+bwBOyud4g9
WcGiSaSZsapi3pyAbRr3+ljvtbRsTtA3AcLHUBsW6lNDea03juU85b+Gl1jGHmUGKkIKK5AuRF0/
xInZhSt0ed7q71c8TkcMdIGWQWIGhFSMApeHS8qpYcyH3bZ7MBpADOGR9QZqaPRcxuIbl7579NWS
y5YC7ADw5ORo1hfbNbtxRZe66g+VzgPPFM0GpCSMUBBnkjjlUg1UnbQtPMAEqJH/xBpL/S9QP2I4
JcujgDoAWgIZ/yeNuokV4RA9nlLsClE4KGF8v5J61J+zou7PdLU0Swyyevk2FhkIkYAE5kb6G/gD
LEx4Y58G1dCV5nTKybcEJjA3YxusQWFtbBR4sK5iKeQ8VXBuqD9PbyMM0SUNtfhsoO/QlRviB3It
2eW5kvurBpBLKKbbIYgjxAr0FTWQrizWTccE31MjA+9+Qbx4IpZbmB4CQKfQFzSgcPMbWG4na72S
aZCUsbHHCj96xuYuvACLfCUuc6PDXxMnJ9DuCqc9dLcSwE5j5+Tn0D8tR7vdSMeEE66KWZkGXHp+
ofe+b4DC3fu9fjdcAxvhCBIKUEyfvtOAm/c93JbiXdt4kLkTSrInQnEdlFl1WcR27z7XwEWvpNlx
bOYjDeqzKBgcl2aKOw/ymIpKRUFsG+NVrus9DlzK4lR6/GPTWjF0upbgp5xMTZG96wHfDpwL2Gjy
mNrudIyqVkKjBt0lBu8OfCLUL0RxayNQRf4rb4mJujIPhfejzN3u0hZ5d2HjhO0U9esEBXanhvRx
PuL0WTV4M+cXyM8CU59MoKhzIHTqCE00XnIyyEuBlLmEpmvvRqd4NHG/9fwJFg+x1jz3WC3AcDIZ
DhQDSlw74pS6AMGt3KQwOr2IVoNBkhnDN9vvAML3hc3iTSiw+h7h1lhnY30FAgvgv65PV63ppnum
hygrTk9LuYPKFGDO1UdHmpdPFRDqVgoANI5sP3mo5VSQQ8HpcjYUN3BthnVTRWw9TC7+g/0xsTd4
7w9BXTjg+WlWfkgzzX6yc4+vwyJOUWGonSc74cZD9i/UoYQEwO6NAPRiU/cVXvA+VP8UXDfJ7Azf
KXUZKYSuhzXCzjLb+xLK7BrSvCl8eA/Yi21JP5SaSEAXd+43pfeS+1wcEyNLACAA5wkO4o2SDXl/
LYncA3DBq1/oJUVxPY+mfezDs4nxAZuYKoSPEKreYsKjia7a1Phhm411AOjA35g+9FqNXhMPWJri
vVhkRmDw4TvqtiVgKGJ86I41PFw7NyH+mF5b3Tf34AUOQc6cbOs1LAMagQ/6Dirv4cHXwmNWTyxw
LP/Fd7Negdh/epbLXvMKEgm9oek7mHumT2EsTvAT1tc59HDWypTlFqlmipr+BmMHMOH0WgdMBbFE
M8uT0MAf6BP9kGlh9jpJQIzcyBEXFmfpo+GuWEUG1swQNAFrJbfORcXMD00LLw/YC0KH2HLr0zJI
uTrXw26VDW4F3we+oWeq78nfLA1xeKyesPRwpGfrRE/M5TH7eVhl18K5Wr1Yw6tU3xncS66yyMSV
rqjBThdUEtHzDVOj5lADxerY+Q6HUeOlGLIB61ygs1r6Egr1hSNbyroGFc7Uu/BW5pk63pXhiRpv
BHDoQJfwaIbePJvjscoIl0GwkMNTxbE+7cbktWXlC9FKGyy3YXYn4L06FeFOdL1+IkoqNRSvQtMP
PHBCNxTLVS4NgJtqHiynfqH42JiDvx5wk0zdhDKWOy03qbx+XTG/fbILHSTPAQaE8IfVvkRAWJ/j
vJhWmeqChewfcw3yoY2dSBxrQGIH0IxRNXRlAbkNobAk2yyxmOXpuQALA0qZfxIpmI1Oeq6s6YE1
jrujwSVOVxbD41KrQWVGXa4LwJzv1xDhsM8iAeGVQSAxL/0aejdoiB1NV/ju//Y8Td9+iuOveWhX
WAmgpaEs6d48YeS7Ze4yJXbMzaiD2UyMET712MHkxR5ItvFCoQ8NJJMulFF62X6OA1O1xol9vV5e
tfjDwoExn0oYM+P1q2lpZq2YBeJPx4zTAIdqCwcDw/uLWXOTzaBA1ktoyMbv9hjXB3uEz1OoD91+
YQoSyRB2v+8DVCCnURqgGbh6nzEzDynoh8W/bkMDnpulgAL0PlyYlNqOuagv09NxJGEer0KNERh9
iHg4Lp69psBeQe+aA3zQzVMkffNEV9hrOfW2RGUValz1nmIO9CTqrY0/2Tmnz2N8aChsBETEBKSc
bVD+cFcz1/ITO7PMS/iCC+iThGUcXsfK36AeaB/hGoQ/E2JrEm8ziy25ShtASLFqeuKGUe7NfsKJ
HmD8cEONGuANY9fc1mDWHujYIST3UxolN1Tq08j/zvtwUkGj614tbCp3PIA/w/DtybJj/q0H93bb
eXmRbVqAVkqc0F90ZSRNbtKJZ6YH+JcB6kgpocn7gAlAOykndWGytposFJ/x2vzPeVXti/VQQ82S
+CKpa7WXtNUPMyOEungUHWb6CHWxQD/MntEAq/4rWc2lOwF7u4Iu7kqqEreTTvmd4XCtkm5xpRA1
WVF5G9babkBdgPOyO10NZfohl+JJYcLYCkpNrjrcoY9s/rzVR00fclLjNLzUftF/zfKxU3dOVf81
TgOFHtfGOZcf/ozgq3iZpkJ/mSrA87nmyj11XXhUwaNGxhvq6mEdAmw0opoLNMiLrTFxH4YW7uHo
UYascnhFhjfdrlE/r+OfaVoGBd5Qb7Ivhy1P0/SA/1z5EurpCyVAAAV7MKPyb1Z+tXto5C6HLHSY
Qg0HRtNKsdpaTlTGPAMSSYTaxrPG6Jw0RQQqjAUw4dKPQkiSN91fNKhpFd7tdPm5X9C8pEjzYGT2
CjhO6DTbcriDjVgGUZKmv6TxpuNR9peLB9qqCCsITtoaB6Taj56lbgEpgAXKhjZoScr1s+9rhcCz
NQUtRAGpe+J5YUkVpZq9ox41nIhdS99S8GzqRmyA5j24QgEd/Og9Vuetb2ET8e9zI4otaQMevMu5
0Rj7fAcBbZBteq05d6F8nv5YmYN50EPzKYPK/dAOIgB90EDBrIb1isohf3PUI2BEKB46K9LzoI7Y
PZlWAWtEduhU1zQKd6dzP4FOOs7j48K2r1HW3Khn6G92bHi7RIjpZnIrWpemXr6NrXdxNa79nXv1
Xnq5+72o4zFAkVTb+nCnxv2gd1lC3ng/gqqHR2gcj3sP5dFVNdngD1LQlSAfMSwnpixEDhycnHWs
p97a7rr2DhRpd68M7BFyUNsyvdk0Gk4L1NHph6YTu5GF2rk0elSzvG+lnnyD4WTymrRxj4OXOtni
7RK/xhLnwBIQmqudtdnXCIeawKHHr0ob/pQBzhVQWppO3Vr3QJ6m0cQf9z3XTnbqWWtdxg/sy/Uz
VBD1MwDAqEI4BNemAE/jaq9yoG2BR+o8TvkhhKFTbJbgeOPDhUuKsy9SWKCmgxFfIZqkWX9Zpn5r
LIPfnQIgZ4+1+QW+meaXskRtn7p2zj52aXRJZip56UahKXZYOcp1OdbtU8nGAZwFyQ7M1JonfwCp
N7S+0xi0AZsnMfAQonG8cq5OhjpUHBUbKJT2L3ZodifeA/RK3ajT/MeQOQH14truX+IKUgUSzDQc
dPUvoxmnQYeHzv791NnWHfyx/Tm5pSu9gpReDDGJDThL0wmOTqBHgriJcgIwXxqM77xpk/thu4rg
6HqhpnSq6oJSQB9EkGtcU4zhF75Mqlm6dq67h9zUDhSnDBr81AU15w0OuiF8m3FfyljuQbkttNS2
ssEH92mAumFWQsQT5mwjcKRtmQQ8t/MrjztjremJ/JZFEc4l7fBv14GRH3ZrP/2Yo1qXF91tEvH3
wapeJvUSJBU2pq4KUeawJJ+KDcWWAShbH/CUys9znLGNSAf9AF0N/STtFqhjupz7TWScTOYAAi1T
Jc2BFBXilTKN/Dzl8+yhAiU7rNIjzbF0nm4UxTsoGkhPAOTwvQEmZyuAzNhTl+MQvw/feGNUe41p
xTY1uvi7cPg2GaLiK6QupiOEf7GvUvHCli980qprLKddbSf6vQoBPqxcHC4yrdPvWurodxu6AYcp
twV2v//E6Ao75Q4GVneayRwLe8OCgcwhynVbc1gcJ61+VIIrP7BuQuEMGnDPJmTvtjrgimcIN/JT
CWvYnSlE+ci4y4Jcz/s1Aw0woA8Gy8O7qDOc8LpwHKuMDuuVycMrT/VgN5OufWUzJslhLON9toEm
HDg5ZEhGWTTe4r8JfOAoW3uJ1a67zOTXLmX1qQ5DvsUJCv9adRYcKQ3nL6eSWFF75ttY+++paVzX
MHZLsVxTqXaov9WibNZe1TabVonApYqMp7MIGiNZY8JlRTWd1Ycf+5LGKdUw7GwHAPKNEpcpNDjn
2SPc1rMk+uJr/t+p1udPo4z109hhY+T5ovkxNu129N3yGyRBij33R2W7allvsv5O470JHiXuBR2s
uG9feB0+3E42PyT8AwJRy12S2y2IN/KXA43LYzpmzYPENGNh/JpCBzW4umY7yx48FM9j+Eokfu4d
qR+V7NUwkn4NSc+DaOroJt2+C9f+tJcNEMhzb2oBzZzyrMWfJh4feDvVl2KSXw0mwqd2zPNzAT/u
QDNM/dp48hdVQ6ixRYY/UwOVrKVgEqdmuy5xgIoPHoB/ZQQckvsvXbbKG46u8KQvTlP5TJ2y7NPD
YJtf2kK3vkypBo353oh/D99aO25+Jx37XcHJ4isObCM83ybv0nd2emxbKXc1nPQeUYdPSxex8X3o
AchTk8AA2UvYUfzA51EEVc+dhxlG4O3lBo5vSw1mtZbXgLLkgYUu27G+U+P1sXnK4bhd+GHnrygG
olGMqmlVHZrBe8+D9HsN7TRIJCwxSk7CDHa/0j0v8bwcGLTGdSgvVFl9p4GhYD9lXQIWBv2Ag90D
t5xAcPXZb0BcsO1MCfWxtlrjlPRLV9vGqgSgFzuPKLsllVBkMqntAdOIblktcLrD3PBr31q/TKtg
v2WQe4X2Nep0qLNDFRoVoaZ5yDYFGHzKTprNmwfFDSf/EALnrMRBC7Sp6ZihmfS136cwfUyEcQtV
IyJtOuso8Pl2YTkrSoPMIQp7Dk4TKY9ic5Pi0DhKbQffZ8ydk1M7wr906HfFACadbwnsicVwrboe
BWMHDDSoMOiHIo+fUEl5Dy2DNYMntQspkUCalQYx3j85eo8SOUOZcNfZGQSWQ/E3vaXtDj+rysA0
pTc4NQLen0CHOfGRuj1kI+/MMFfUo1kVDD124HF8nFVmkHHVUECA1nLs7UADd3elLvLDiAOllevY
zRM1EiczQVEBW9GxtJ1jQ71P3NR4UAJO1bODIfEEdEAxTINsstOgNdL3CemU/J2UMJ03rEiJwSkJ
uA+XpZIHnPtOzcB9Nd+g3yufstbCftdl6a9oiAMQBcDNY+1rhHUEXk3p3YjgXAQ9uNJAobyF9bjq
xjiGC/A6t4L5S0lOj5n60lZetklzCLDBnB4YCvri6jRcJpAHHXMzKMcwBJUr/4t1WGviP1u/Tk6q
X/Hnrl9RQei2oSOxB1WxOTeP2RfXq+5eo8PjEA8KUDBxgFYW7r2MygmnrwYkkv/EbFGmu9rnD8OT
7W5AUfmb1UIUsnOjnyb4fYEVMesCBWnzyssGopBmE/0sPe1UQUo3iNrWP2oVw3aCNfEtNDR8x+Qh
6dN4gweOJQK4ocD9yBmhgoUd91NWoHYalo9adSgC+6waitkCTN2KlQEcBdiT+Vsa1vR3YkI8QETO
8ALl7Hjr48sVhNaUDVfdzaEOXJjdttWG7NBo04C9gfUiYwZwemnoqEr0A/gb8etcTYltKIZwG/Ta
WQkTFdBopYfTv/v4hzyFNoAyTuJaZ0cVSGVTgo6Vt6N1NqCOlvmheSxVz8W2t1xTDmUnHpaFrvxh
46uL8oxRVsfJ6PNDm4In5mrYhlZ1sWHGCLUo1a06sHzoihqWjlhfFW0fmKIqrnpoQutb1iDgOt60
R0UpX+s+N7/AYfJjt40gK7KMRqB/b5Ju+tH1db8aXNO863Fi3TMx8tsI5YElZKp4VdnPKHSN+zb1
nIvumNGXKttWzDO+xIOIvxTZtlEd2KfKp7H/0jT5ydGEd7dla3yRWjH3jN4xvuR2+qH3Z0wTpniZ
wIIogJ6qTe1rOZXuzRlQf2GCf+v7qDt6eo9CrxociqSA2EtsbcEq/ml0nrMGzFJ7gNP9i7l8+m5b
mqpCDfxCcacSv0Tvf4xLH6y/YfQHPMhweKY+tJzn2hPA5msjYsaXibsh9UDexM5Fjf3JpDHVM7B+
/cJQAjvLydv1o6sHrYcFEAcO7ZXt67ptX2WXT6cSasAYGqdXqxU6ZA/sBrh6dHHgIUT/Ko14PIlc
yICnYno1NGxZPJ3zndlo2ODBdQP8KiCETtSX+Ps4lTChhhOFGv/Qb43oJcXbD8499ZsZi+KyNAx4
jw9dECLeWh7hIfq/49hRxXhZwKuQXlgowPVgE0sT9bl/XmJLbHmLyRHCxm4+Bhb0QN5qX3lOGPWP
AfqNmy7u6iMs6rXnyC5eaMkVVUMRMMdJrxCwrgHw5s6KBoxI+wlHWfbk4HM9sRCM/VCt4eCXvklC
895KYApblCovQ2e/Nzoo95ekxo4WdJBpm9alBn8+aimpOBUTZ/MEmlqbWAJpTT8/Uumx2xsyOZ/o
clkgfXjufrishI/UdMrel1FLvg09GJdZ8Gjh3lsWD/2lSHDQlUVWAmIS4/tKdf2x4WC7oGZBo07s
dThujb7TYKIn+cWaGBZHQS4TeIm5cL9SRwTU9KRxKWtUfXOJ3eeAk9sVjYQtrJ6sOIk21C361gXG
UAOjymJjMFh9sudGnz4XXh5drZxdQaNLn32cCj6HonVXMV6XB4rZMmrPkovvOAxY203kPQ0+4It5
D8MCrfLNb04W1lsX/4oddUHFB2GVT8BrWMkrNItjuJh41Tlm/t7RC//GfIe5eKz01QY4Rhgcq+DS
gNH6hWuGtY4TqPObmuleYrd1AUiIvfkqzSWD8I1w10Nlw0+BhikxHZLXDBrHQZLJ9NxAaO/UccPa
glnfPNmQAQ1S205+2I55cK3C+h1m/bY2quLnpKxk82pkoECbPVSXCXBCjTCZfujt/r6oly5olC4p
7P2g9b8dXuSJWI0Mbtl949XOFWCQBDRNlNtAWe4foVQgHllW9lE68tHpWBIV3E/3lZTQB1BslhAP
MqGn1o2ILJrvN7tpgijrQnXRC9ie4be/RYoMQxm5mYXBLOfwZ/58N8todp9G3cQBgQ+HZMEC49V0
HIoVmVlvCcI7D0i7v/Cx3CzQXrqqIDEz51JXi7p2D+xFH8AfDPQZrBZX8RCzZwdl/Pug9wevS06D
VZRfO1c2+5Cn0W7wQuvV892gGh37h8Pbbo11Bz9LSMg+uFvXK0gQ8a2DCt26UdUpqkhR42XJIaqi
/rCUrlolKkCDFFu6KjdFSeOwhCiNbjnU+u86w/YPR9mK11HGsJ6Dl4u7Cl1QHGwQwexV5PNq19iC
Yf2j+r6o6xusXK0dfDjbueupdBootCzft/AwWlHMpSnxpBvY2Dn84y08wbIDHmc/KZF+IN2hbRzj
gLLrt/8h7MuWG8e1LX/lxnluRpMgiKGjbz9I1CxZsuy00/nCqByKIziAM7++F6HMlMunbp0XhLAB
MmyRIoG913A/qYnnLs333hQ+3c5pYt2YQMuiPyMpor5EJZIXAA19bynWEZ0XeE9e0w4brAOy3dCN
xSPqP3LhVLH+bjd7p/Wqb8jUtaDd5d7ZhV7p3oKCDrhkdveJK/0lnE+Gjd2xV1P1OThba6NdYlRL
JiGqbYMc+V315J30tpmC528O5A3Sc4sIqOpF70Kk8tY3Q4DyVctxkt62ysanBv/DlTdRcCoGrJe5
NdlvUFTKllbO1ckT4/AUQWHUxEcCeEhUK7qFApjzhiVA4eRYgmp21jWS5ub53s5vgttT3/QhTPMl
jvBLu78ibm+DIpXOoXPE7bBbjBVsXXp2cCz1vCawrG5pNOOMqptTcOgq+d7IaIVskmyWkVXgezPS
ctOkvT0wJ5+MoJyZH+RZfLQisDZnfNG9udsBmNiH7j026CQCXjT7JIINRBCXymtq+8LKInvAUhJ+
cBwCLbhOWPz9/tSP4ZKBo3f8EK8yUjwUGdQR5kEzPyuD0FmYjx6HOJP0utuApoO1UpQ5S2DZ04c4
8I6dm5F8mVYNAXauIpvBq+RVcwe7mMz2b6MlZOX8wstrPKMwmkE39zpyUBfRuUXKga4KoaOV9YeR
dunnYoRpbt0BYrk3cbkPw2YOd70a9AdZrDoLdtx4/x+iWVQWCiP8wbIEUOIO1KEsDoyhialZn9Z8
isOshQ2SxB05H2EmmwHTzQtrySEuc0wrF3AZM9BaSe4nInZBIcGZaZudx4aJY1kpG6ii8htVvXMN
W2pfUxsqoyLhfGO6YaTZYwSO0TxmGhfo7DUcZDIfQB3naktoeXcRdHYjOuljE0EjFYVSNZe+TcQ0
QUCxgY/4+ClEic2BDqYNXasgKbuDFWCdZz7B23FeDBKYSEooEi9NUMxzblpq9z5zyFeHlICdmbIN
ge8P+HHFtodl9Q4+aYCyAA8MVx0Ude6Nif2eFiXAN9DBqVZQ4puWdosih/FKu3uomU8mpmFIZSdA
GZiQcV4zHmymKxrOtlMnnu5xu2yAJwcEx7JVCK3MaXzoYVP5MgCy4Nh98CwgsXMdkC8c57AiYHxi
jQSNsblbgta9EYPoVlYJaFQcWP1Oz/xieM4cwRClTyOpxZpmru1Xg/ae+ry3ziziG9MD68t7+uv8
iMPh18w3g6FmAVYp8jbfHDTPT+fzm959Pp/SeK26AlY3c0Y+l205LAAY/Ia59sbEFLUh4zGPUgqO
waIlAFNBPMhZdDZB3wzdG9aDSPVzGVh4+ybPKQpAyfgznWfWqe/6t6wA+MwQLZ2nmvHbknUC5CdF
YR56qA10ZQCqKXaMQhw+9JIuwo7qr/2mj8odntJ60TgM4/f5QRdjge1abOvO2YHaCeNTSCEENPeG
DNdpMSdrMgmOnEknVCzglywBx39SEOU0MTNZNmrw7WFoViY2COdUAKZ3aRq83grxCV9Q/jgAZYHF
nvXS2hWwqgNuRNO1R8h8Z2wMwC3FaJQNDLJufbQfFQWAdmzKnwrzGmKIWPYf73rzyjz+uhD4OAkR
uQ/oYrPGmwc9VdnHLiDZBshVZOaHBGLsfQ1Z9vmTaQLAom+xIbeHTdxHp/vg/zj376YIWQzrqE0V
ADISa/e2BNkltuttGTvIckEA8tjbuV6nZRldWwqslpK5/hxp2JYMDflBZzZQpeCIDATybqqFs6FR
TfayFxCRsce3qhNw4YaSM5QT3fo51tUnO0zjr0kDjzE3l9WlCLrqmCWW9s1AgJVDYavxzYXRw7p2
WQF2S9LcjxTUsWGxiKyZru1qb3mzfbMdqi952ZwbHtYhjEM+gSkL95w8/14Tu3mtJUv8KCjqi6aN
sxkGy95jPwAlucjah0qioJjkBDrCkX1IerAhaQ0D8DBu+l0ZwmqqnNlqcWqj8dwKbylw2UzMNFn9
3OR4joDvgzJc2zxCVDpc6XjUUMOKsQDPIU6zQpL3V/8+PnkMiDCWDie7B1qGO3iqVKQf4IbJ8g1F
SetzQsrrWAzBYwmNZNzQ4s2E77MaSD9+JlRfrSkLHlk8PkRJZX/T0Mo7M9eWF2/5FAQ6fIFQUnUi
Entds/t3kBvwUZzxdnbv9n5m99Oh6e0fEfifTzQYkXKp5bBJLLv5xCwJvm6qvv3NBMXobJRqI4eO
PN9xzATYtz1SGXkXQPVg7poBtx/tY6bkq2UnMMULhnFlYwUPtrLtPalO8RP05a/1xOnTxHPviVXd
xbVxP5ZGKcqGUdcWprgRnG9EWi+gJRcBP4aGOkl0JDoQEMQdqP9hwHTNFDO581pAJUwf+h7FPnQB
GK0Y1JJBqhl4Gq1ln+fPDeroh5Agj5emXD1XTNGnxFmaMRNRCYHKt0yyo4lZdjSuiNIRSnyYfz/8
draRuU8T7C7cVj07Sds9xckK68b02EX1GtJi407NG3rcbOnRxE0XkAQ8ctUAhjD4N92imrN6Q006
H8/Jdgl7Hnp0LODObyN8Tgne+rVwHwESq7YmZo4bTZqQzxlD089kEe89oLrNaUwoGmYhPNg2+OWU
AwxWWQEk/Eog1ElQoCIQZY9jA/Rmi23idzeHfF3Xf+N22yzzEUCWkAK0NMWBsw4jR3+a3PQPCxip
72VdH5D+7D6zoVIrSGbpI+qNDaQGkkvAsOGcqAMwapU2b9B6y6DB8ubZMtmOJSpnphvX0TpBVu+l
qxsKYCr4a8k8DeqYn/uYZwAfjt5JeE24NPNBMyWz39r0YIFO9gik/3cT1yXcRhOS22vHSbDZzwfA
ZOqp28Hr4ucnb45BHrHbQRXwP4168zxzFtujp6wiEGmZ81l1Dk+MJBmgnPc7CwaWfASZtnu//9qA
g3k0kTYB0CdnZXhUTeEuZJk1l4I39IBdDfOTlLVf3zgP6q+NrYSPnQ7BUrQAKjcDmdwM01oCnKqt
TxC5FJuMNIBpTw0SlYk45GNzHpEjv5jGixS9iLTyHd6UyNf/iuNX5mK52kfbewwp5Aq6rx1ddpqc
ymx8M7S+LAtfk4J5jwQ1xbO0HKjozrQ+2bclSOQd2atu8l4z8mbCVNV8mxHWr0x3PlrxjD1iF6bP
FZj7747m+Pv3sur1MSXTm1c69aeMd2ugtau3oUxgmZB2ZG1lsnzr8+YAcYQQMtUUeHcdQn9ijie1
0yy5i8q1ORzUZqRqcXiViPbd4cDRHyC8ED5PTo1VMRIHhcWhWWKnm3R0wzeh5YFmnv1UK1I+5HEF
RvIc71q38Gs3GPYW7+nn+quJKj6qvUQCwDfdOOCgAMjKfZhwX0NJBZpiJqMJR01xSsoRkrz4qpdY
s4iTGqfNPZdpZmhub7xpBOPBoYuqECV0IsmFQSnoAGzPK6/oTIZIuvIgqH6tc6ofc6/WjyYUIFTN
oYmXwQKMH8CYWpATeD8WB+lFYDGYj9kU4KHt1G/vYmbiu/7to4l6KtViKUZeHLx6WhQUhAo5MfIt
an27H+NviVuJZYyK+0MIeaRjoEAIsGvlvdUOBPVbTb4VAR8XEkW/R6aaBkChOtqAfGU9N2wJmy8N
sLCXPAItF2IHCDhRljXeHwoiimMcep9TG/mcBIU8ADSiTSsd9YnY8RWKeOVXKaB4H0RyvORFxQ4p
gwylGcDdEgF4+wcfMg222cwfwhr1MWnwLZgJWUreOOXiCX+I3sX4Ua6TurM+N057O4MKarYMOjWe
4AANAdmg0uDE6geOJ+8GMHwQ5z1YnG3GEkVFpsoMvjJz3wtRLrz1R1RRN+7cv60C4W8GQPoAZl5b
CfC3gmk697bKzuBOOVhBooxwHwBUIjsnQessdNb9HKBpOZ2zeeDDEWYgDDgGSu1AgA6VB3MqETeO
r6E5scuI82m0LPbmAEPvQ/UGCSkUbV4pUDZu3PK3ti/1JumLeBMrwd+6ETlBWLe9aAgk73Ujbd/E
aTV8LpsgvNZVnj2AfMAWuhzBS7Osfmu71NqC8DYue1E5zxaX5ESD9M30gsYbnmzAoeYh05SuPOLr
t89W4zrPOUT3F0Ui4QqGl+SuJWKcn47Dyem4PDABiPvcu+lNgjIAQyrwGm7dv86jntWfYHH6Wo9T
8zD0Md3GM0/FBpnns4NbeKF01x/J3EUZLGgkZCbg1QpyfwCE9RwGxKJeIVVVbU136MVjxLhew6Wt
2yjDpDGYfiiuLrF17w+dcvpiExegHzJojgJ9hq1GUB5yG3ggG+m5aw/uFeT/eXHC1tzZYStNt20V
1A94BpcroDezZ4/BD5a5U/ClTqwTl4AmL/S4ycqyvmQjUqCgAIIY2QX6oqQoj32Z1v7kjvHXgHGs
b+LpzRLOz7V3WCfuZf4WxhB8qSJygA7B93JvwqQaj6UH/F0x4PsdBhDqWYa7d/7IXIFbr880is55
s3BIaz02ZKC7QIJBKgEseCUMKHSh3a8JVH4V0DRQTafPLdT5VwQeC0dtherYkkmukkjxZ5kV+WKY
xWP/HCCj/EPqqFgQi8EYPQIAayitlywMrBdw/7p9keEmMl0410DLsE/ctemmbgvt97it1sibZEti
Z/3KkiJ+Syzxh6qS4JJ0crrwJP/uEpq8JU1TrThybFu8NdBFlYh3KnkluJHhaz/RpTla9qVYQCWs
P7U8b58H/nN+o91mM5SpvTaHO3Z2rvDSecp7TSCagqIZu45IOF6jrqPXDsYyVlezo+lVYQGazASR
aNO1WswYBBV4YXXRzhw19Bx65lTgsfDrHFivS99qIHE+1pzeTj7ArUGrak2iCFJxdPqcTP34xY5z
b8lY0R2hIGhfs1/xcY6L3/F5fiCC8csAtPtyaMaf81v8kjN4I+2xWNf+0DXwJaMCmttub70keIss
I49Gh3y+JnDnu6LsP11aXY0vJVZcc7SASNJ5DMTtug1j9+Dk+A17UI95bYWdgoBGgAGwnfElT6DB
StxX4ujgmLQxCElzNy4DYL+gmQPnb3S1BB3gfziodYNZzxmnNgd5LSvwFin/7iCUPNhT4PBtLkZr
03kR9K8SZZ27KnSXPV6AX0pO1vGQtD+gfPqpbAf12iYxRBfSNDupIp4OSUaTdZ2S+JMcqnjhotD/
I3WzRVta1srLI5RILO5BvRqN13TsCHAXSGmgmCxHkrGjDHVV+WbYnvuWzQHlB+AupoStJfJb10n3
4JMC4PmVjsPKBuwEirbpgwYS8U1bsKZqVT9cSi/Ptq7rDcDY185DX/RkIYPkUWS5Pivuhjso2jvb
ApnUM5SxIz8qGfmcOrCSssf6z95BgZer4tuY4MCAkPYJJS48IZBEXjgttIjGOhTRkmfDcsKzCSZU
czfl0MCrWphb9N2jR3TxCN0/22sf4zTrHl2YsF7yIMTWa+7N8cSGnY5bNViksS21hX4GU08/17TZ
QjymutxCE/DdFiBdOzMYCfjzAWTFfTNKeY6NpB3+aQYZeC/P380AzFo1TqAOQRPsoCLavERO3m9r
K+GztgtMjvoabIhm+iOHry0UQpxgj40FvVLsiE1cTgruBkOYAa9I0x1AFlDuaYbnW77Jtql9UPb0
s1s23a17y1ZFApW6ebInoG4z9L3vekGwz+zROSakkauUDNZTw7ASoZUDnr4iPnMhmFhK/NCo1l+k
gHOEExU/YD9dLGqBnXNEXUhcOM6r1Vnudaa6HE28aMvxy9iyV5lTb83rXvljJrH5SdiXFt4NsCsL
Uuz5O7nu4WJywPJXQ/gdPyLXFuOTbEK6oJZNrkNiw+49l1DwJk13cKD1BVLJ/LGZ5ZZHBXp5k1nt
oiuCN1Ozupew3mG0zUhq240Pwmq7NN377A8VMtNV82SXJO8nv6uwkbqC7mRSLw3bzRDayg6qynMF
HUlxq7b8AbzHG//NDIdF38KTfaa+5fMcMc/pHQXDYTakS2Rl3GkRRUyeTFM18Aa2Uj6ssLcOTomt
MWw+tg6vdxDMvryL3T42tL8iK5/uPp4MC1oKmkMeLs25s3LsT12ysmb9fhdCO3BWrX4Y0X7TTA2c
3LWIQGRw5U3g38QrEa+KOMkf7lP7CFY+ZZ6wnTmZOUC5yObyzCvXJkZqiiSqgpQ8+P0M3Mf5K8CP
KsA6CDtN7lbyJ2nQjNDMmmL/Pv7uICgxe8tC1BTcwNbF+roODqUdqQuV1FuAWtJ9ZU55cqF68WIx
FF5GyGRtqW7dT16ZXsyEBrTOhcCD+xLkCsI1IrD8uvszdGqyIm4q1oMmKPMlNgye2bS3AVLbm64X
UbF0ZPJnWY3poowT99Ng5+nJdAP8ZJ6d4RFpH1BlYa3lO3EevU1hUC+gCMUeuNtDgTF2HgJwxt56
XbJ1Q2y1Md2061ElwcrHDmBPevty4YUSpkV9+6rN10pzkKWQHQt28ZR4s16GoMtJziZEpo+/3XOg
1TeMDnjLeZjBtiLgS5Y6wPTPMdM4vMrOYZKO62iQweI+YI7A0jbdYwd6NfGgyb1Fq/Nx3WHH88A8
bw/iiLMf5p4JmU+TglORKnzTidXQPMRInD6Ybq8Sa1eiHmTitxm/B/HNkDV8FCHl/jtmPpnJeNal
vswhLH+PmU9ZDTtXC3+ID2uAfMEgzroxSEo7gLTxAmk5wDB5vpBMxicDvrwNgLFKdig/Ps6kSs83
IzhNuvJoAkithObJv/7rf/+///tt+D/hj+JSoLJe5P+Vt+pSwGG8/u9/cfKv/0I9cQ7vvv/3vzzi
MQeiVJCCdKXrYNNgY/zbH9c4DzHb+V8ZVrT9AJL6DlowWTHCxA8WqmOk5abAI3EhiNsioS6sI1Zm
4bIupgdQzeXLhKrzoR7xWjXdhDftphFsXN1G8wpa9pFdAbnZAfkhQbYstNDXqYr2YOYD+zv3sEzL
j44sX0wPHqn1dfTKcAXXF7IyMdPUBWAuRTE+3HblYJtrreRFQaAgWv59z2zYzRYd41gqyAtysH6H
IvWLCm/wxrjOwYxs+vwgwtR5dASs3g28EZK837O+AVyM5M8RDENY35QnlaQbOXnDxTQBTceLUNMb
D8pmf4+zHJINvMfFZ+BarP75WrmEfbxY3BZwxhJMcNdxJaF/vViNa02a2HCXhFcUDE8kUYB6w3pn
YT5aMO4AEa0J86NXxMGqLIDcieauiX2cLhLCwHkSZQ5KfpyjqgQR+Y+TzJHmHB2twOu1am859VQf
6WS72wl8IcfIHJmYaVQfg8RrPrIorlEBrd1tXKrjfYqJu/fjTP92xHxWiHbcJueTro+WAqAjKEE8
C+r6QeUEG/hMS5hsdXhGm64ZYUympzH703SqWf67nhvTRdqK7lKvR747am6h+2DacujSDpC8ucfu
xyNf5YDEkUS+GTUD5pymOxIkgDwOGw0zUHRIdNMwwaaqI66PJIbYTmXfvY6xeCu6Up5143AUgP80
UU5afeJxCXWleVKMQgkg0S0cSeYuSiko4gM36I8dFXvVE34hQ486nK5s4BFDlORS3vFVDLipj8Uq
v5g5ZU3zBdbNe0YLfhIZmA0LkkJz0OrJ+dY1I40c+UnPzdTgGQWg8pIFbbu6W1sZpysO3arCR7o+
XfRKsHXi6GUepP1BkQDFULvQpwnojc7vFVSfuikpV2bENMi8zyYJ80w8rtnGK/iXW2x0ud46pIGZ
I1C7j2TkyJRF5Hma6aIduDdCZ5D6nnvgQSUL/M8tgJjoZlYFX4AqCremG+DBtXEApPBNl7RvQdVn
ZxiYPniO2x/wSwH7rtTU29AJOZ5o1p/qjP5U2dDbHDD4IH86D7yb18bIbkt9wSY7gINVC5paJLBn
tlsobSBjvjJd2QEP0tnU25qu4+KrVB6lJ9MNq9EHq6DfyR5r+GwWGTBNZRZiNfY/Byt6bp0Jiw7Q
wq/uqOPpJYas65h5WQstauhiuD2cZfy4Bdu67wQ8jmL7axIBf9XlXJ/bvv/ZOOECcLP0/CEMPS3s
lcjD8NfZQ/lKKmBIzPFZ38+YdTjSk4SfyAzSSxxsf/GTymjf4AaaQ2YwzNvR16joQlwRML7bcBFl
uMtwCIXz123ez9A8Z0ysx0jjKeWhEGdKcve6HPV0v+H43ZLY3YJ8F2Lp4OA/d6HhfUjwSor8zOGx
T8rpott6XNSpY19NYw/Ikpa6n3amG4C4dobc2xp2dbZaBoHTrNpqrFeFB4u25QAn1EqTYUd5h+RX
+hw3FHv9tvnhgef74li9XsFYKT4FiZMfEi3GNfGKCYhK9rlN86Uh7JsG2Mv6DKR0i70FLJ5MzHD6
w9lM+D5gYmbUDKD2/f6IAjaR+xubl8ga/BnAygD2zCJvDSUR0B14nKDQYDuzpMwfsS340dSwTcEb
6wa/tgcI+hRu6fqm1j3HpqpghyJ2NJKzM45ojsFmEyYHc+8d4jHt5eKf307Q9Pzr2wlKT9BGpq5E
0s2zIRn04e1keQnAvgCArIcsGheusMvXIoQgSdQU17aGWlAQT6tEseI1hbbTkevAXdRDXr7mDQs3
EENN11EXwZILJoBwCYH1Mhgbr+Am0h3kN0cY3v2KSV3QXTR/2yYE/moNqbbsNZaZtcY++jZmwr+P
Mefp50tnQr/jfD7Xferv+Lyx3Jme69bjNrMg3WUBgICaXpMtbFsVV5F2+VVC998f1ZCuTdcMeHy4
dHiBH13B8mtJsN6EX8HW9Mws+JOmM+/Mg7vnrxNN0ZxPVqHamSlBnj7bjmAbW6bVwTTGcrgJ4T/V
QhJlqXpP+WYA6cfqIOoggmPOPFtFbMLjHnSCGVdKRQwqfA19RwMkpVgMA6Q0vtxQpsMIsTInGqBK
ME+GBrm1JhCpgU9zgy1gDOh97VXBo9em0i+daVyZWNKS4JEn7czcrLyd6ZoBGIf5ADzoszlKQZ/1
oaB0y7GoX/edKv1uts5sdVsdAR873/ICv7tmsJlnZMK9zbjlBpJfXaj16kczzYTERM60LuvHASs1
ANjSvd0DnQcEgwR9opBiCeYXBJqMOMhtqAY+5jZkghr5/2JjgnU/PXf29CVLRlbCBB27QCRcwokB
rgVnrnrzzz8ZV3z8xVDhcfCeGOUOcagzL87fLb5Lz43HtiDduoVM+drD/4Ld3q8mmqxTK+Nor0JX
QiK1R32bh+calLylyjJ2hfx/vg7hKAvFdBcgjWb44XZp/IINwwJOYT3E3RqF5HsLpQqfzDruskzB
ZBEuPUrI4/uWEus+gOwtoILOK6RWv6cDP8PUId4K1g2PpgnDP4ApKy8oWbeLHHfr9p+/BPlvjw0q
JbdtjxCHYMlLPzw2PPwFHAkWvXZBLbV8LaZ8OfZRt48YbcEfiyOgx5iCdgmd9qxX7jYqbDyq7fbU
lXDR1GzY8AxqMCRy2X7g4qS5cm9SCBKpgwXwyt2mVdHO8yaxsjoGW5Ih6OGE0fQwH4CmLwAqwZIV
6ad0kONuIuGPkAU9ktGFPGLv99YnbbYKI95dE1GXi2IkfsBrcXUcPx66CNW+0j2Co0W3dYQtEQEM
NdTuGU44V5pb5OwRS+xgsPMZe2P3THIHqc562CPpXFwcmKhDLyc7wnmz8euhJOcyKtQOdMovVTdM
J97z6eTNTVCVDdLBTbog2A4t8jqwXiEFh4uLleO+AgblM62HTdfiWetiDwe1DyCE5nCvqbNxCfRA
zEHaxS/ErsmA0qiVv0IjT7HeQmIW9m/YeGy70gufmmpaWG2xyFyLvGUZh5M2BRvpn6/+xy0NHnnQ
uHTgz0lcl2IHKv/6E+Aiq4s6GJv1mNhq3c/WOePvhuW1WE6JbJcZCbNFQupkWcR4UTPjDT3wHBpQ
i4pZHIXqXw2JOC7dIL+VFS3hO16mi9wNXpoUdriwq4wepsAKH4TrhA+aJtl/eA2y+XZ9t6HGP4Rf
tIBBFeF4FbrevId795tuMhepaMBH1noaoMyqSHIyTRSHEOECkXCBG42tTWxI2/AgbbaCekD+VLFI
+1XUBmtdDeoJvIUWZNp4a9dSzdZq/XHM4XAjoDe3BERNQute8tOHtTxTyZ9Y90Ly24KcPXK1ND5l
3fcpHqHAbwvxYD61MI5EPVUAvDcPmAYCY/BGGyWHSud8aJTAkR2q/HhO9F700H+raWIhp8PGCxZ5
4oBLEj72si3WkNtMF1WnqicQybABxU3TOR00PNwCG9RgZKlvPpqmkxTuw3AiehebVxRwXsihMPfP
txfn/3Y1hA1HdooHGPNQZf5wNQKA6mEMldXATtnyDCRLMuOA1MzxMQ0yx3pVTDRflkC2PXaNkLCZ
GfZq/ufsEYxRPtnFilkUwofYgLpbKkZI9TI/j8AHJj0VB9HENTySGX7QQdyvojI42Ek5bW0VywUE
G5ad60HnLvEt0NR9MWRqk3gDf06ScNxEDfYPKK4727CW1qKcn/VFyfk2cpqvTWi57i1mBjwt/E62
LYBMmGahwOengE4hCQIlzhCs0VWREnLKrLJbcRsuzzFedVAFgPzMZIG+hjTtAlW8eKkdiLDmCnh7
lfbXAf6TCyw6Xb+F19uxr7r22pTwfOARbEztVG0n1ZCVnrGnjROAnjcyvGJivC4XWUTChUQeH6CO
Vkx+Mt+T2Wi9/fOF/JuflXCw7CBEetRmnpwv9LuflQN30B6lUL0ORbUBHUgenJARjQWkkFASRL9R
Wm/wnHmuuqTc9mkC9dVeZ0BOQq4Onn+/PkYk0XsTLAV07qCRP/pWAl/IgoKxaT6ZprYkX0OK/BRG
DDyM20ATeRtZbouRlpuIlWQbarxqx3kfACbFcNagIAH/Na5aIMyOphkcro59AaN5yAiBWGbvYsK+
DmMDtmgx65lazO6OEUdjukyvGhiS7qUj1OHeTIELBlcICiWedMUicLtmJwGZ433g7ivizKTUADQs
XPCeQAsCJs3TFopa3n94X/OP72tkn7C4xwtb4DknPOfDlaBg6FjVFFao6pF434YT8hVeAH2QFlqR
niXCx8AVHTaDHpyMJKthugYhaA9WGxQiBA9WHeDXEkbVCpKUNt7OcxDaKtlDoTSwWH3nLZEznZae
Z3VbG1sFOIPVNYo5jviE7ZAHF9y8jIFcwDfqiJytu1kUGUZG4Zkrp3yYs46QMT2hflqc1AQVl5yg
9IsMrw9P5P6ZQAr72eXxHklSZKtblq+MdsU7rYqb8oQRoTDRKsPN5LL4YGRO6Kg3okYFrYy9nyop
MsqQVHeG19nogC/MtKEpQr/LXDwR8kSe75N/H8+xYljAHmzcQHiouKjEPv3zr+bf1la4Vp4tbA/X
C1gT1/2wwIwkbRMi2VzmAJGdSWS6nJH2z20xhTswrvvlNHeTMDzBOWtrskF4VJCVNYawEtbFwki1
D7OQO3EBtQUIV+0HCUCPkKBaNysoR1tPDJqm2y6hwd40UJix9oOrwH5nSHtALEReXQ9a27Cw+xrZ
8a6Gn8EOesRgfpXYyCLHBn4sPEyo1C8eLgsWNI2fWda0ZZ3L9yKyaiiFtd1e8ux9k6eNBEbqd9DM
CRo4a4DPvonn9eMwrySnuTHdewzGkjyDqOuvOffhrEn/jOqy3UVDIoB6wTsNEFJAJSV80GsFWjGh
sBFtG6cr1jL2ndmUncdp7hfYVq0EKjO7JmuihdmlYHsZrJFcHpcVw0rPsVGI4nYePEC48jOSPGDh
jA3f2aVwriytFkGRf/nnu8Bhf/OTxQaDSs6o4IzID7dBq8ds5I1o1yrJgyWPW3fbcHD8V5UrDsqz
QW7JygIeXIwuE2eKgNSGH2DSVd/MGrkQsZ4xIM81c/q9U0QDHnuor6p6vILkCgX5sdrDbSjaR5CD
nJ+ipolJ0a55lb4hUTQ8NCW+whQqZyBQTEhLTgrPrvnK9Xa8h1t8SxuwQMkQLjo2TEeo4/xsTFe5
PSrkE7S2674+jkzVR7xUL5EVxxs25NBc7rPsOjhwiYJEZ7wYLdfZZ45MgdIkXwGpGlbIW1YzDRj6
Sj7QJ3IXYlW6RbOaAJ/EhWBbgSdYVmVsz+b9BAAL4T6cACQYgMsr0q7bu8ruTlAG2pC2nPYh4Bx+
GDgK0BDZroYuhhFjDg50FBVAo0BcU7t2erzFUTHZODQIl4FKtN/G8+Js3uc6sXUUtla7Jm0G5Vdz
zlu2kHzJoYq6YUXlLhubaNS33PzQNLVVQCETSK08JMcOkupVAa+LMYCIPu7HnQplsM9DSCF1yGeC
Zq7yPf7AHFcmUHtHjqDpYEUS4613oGkIOoXmjT6kc7/jo7vTDQqoHq+fo8r6YgVFOZM36mc9Ee1D
InLahCgAgssHpo2Fq3zotUBiuMYWfJnUGiLidnOyHaafphoSthCjFkv4ssATUPRPNriXegirp5DB
m6WJ6mknofe4BjjYhxJStXfnJsY+ZW+68v9zdybLcSPZmn6Va7WHGg4H4IDZrbuICMTMmRIlbWAk
RWGeZzxab/vF+kMoqzLFrKvs6l23LA0ZE4MMBAA/5z//MGR3zCj7q0mmzww9Mb5IVPvYhp/yPpi2
HKiow+p4PpvSms6U9QoOGBneoU28bZAZlAhsihgvv1+fUdL6c1npWJbiHxvqyqWx/0M1Aqyr1aVj
wS1vpua1NOd7SB80q8umbvPueLkbjDe4AUmMgYJzM1aeTlr9bg56BFAYN+0IoxxWBbnPV+HStY6q
d68ud8WM8aiG72WPBd0pH42NYVfTtlA1hVyb114VW7Fn6vH8GCnklN3s7qPZis4JpTazBNr9Uvf1
tbP+i48t/tXHdiwDcidFgO3Knz926xQBE2x8N3CB6Lf2bA5wf+boHKv6zSSpzsqrdWYroC1zsteu
BhHuslHLrVkzucwZWOA5UOOWBi5M9ReomdgjE/VyzP1eHNrRcD7OmA1By+egZVk8tkslJZIUDWpg
P2NdEO8MyKLYZrEJSqqJX39K892UjQ7OcRSTNl0Rgmcyi/35U6rcaH0CX7CbHoW2k6kZXVvLppp6
tRsq1j0/6c5TEoK+9Jyol7siINCycOR1WdT6WiIDuRhFrLt8uBswd72OA6ntM4XMwGJ2dnBn3HmK
pnWwvmITyPBkQdU7Xe6V3UTaEH6BqyitsqcBl6IIXui17FyYRbXVrULcqz4OtCLXs37TRFvK7ueW
YdinsHFij5kPy0qEEkWU/GpyZIrrsFpZDqSOX+8s+S8OCeaQggNCkubkOsvS84czoZBpYGrO0BIZ
Y+CUlAeEBC4bEriApIBetjlOXccSb98VvhH2jodxdVReiWz9pI/w8p3FexB9t78ZZe/cmh3uIjwJ
a6Y5o3nzd5EU1e1sBfVtDIC/Gmu+FdMq1qXefXbiz5ezv0uawpMEf6CC/ovPaC7L488tPcMGncYD
jELnyH+HUIlqLAfHKdutD5K1YyJeWkD/1bBuOvinbZdCb182eOnBqev4zL8/RqCmWOtWaqyDIUtP
cnSFx+HHYgueeLX40uQVgFQf+XgoXU9pbDEvt1G36TPUAEzcOAEQkfjRWJ5ByN3VYIyCRCRibYxg
qjZ+kKOQW3QttV3km1F1rZfY+NK4VdvtjcWWJQzSfZFU14Hpe7HmW/8X54trs5NNC/xGZwe9OwSS
pMvHyUUmDIf1jBmKcTYLAkWaSvTrQYmbWauYw7ljsU6VHVxbKNv2rZ89JUqFqNSybtxYMquwOJ9v
TIvpJaBNlkOa6q1j5CQQnh3zLivR/VjjaxGX6mFsP+K/NFGLVNNxJo4VswPxsUmwqEUS0+4doR38
sPGqKfU3xA1CyA97cZsP45e4skCw2/TVFDnMLsd865PiujKgfZWqOGrtF9hrjlql5l9AXfJfYBGu
srhqGqZpQ7t4d6pgDsunCodmC+k3IKaNv980zfGoLx/icuvyGPOLxQhpILw4OdqYnz50SGOp7d3N
zRwsxVkyz/scbfXJsVPPp4E4XiJZEUcj3dKOUq8MyDptux9S81giUTqVU5juzCJ/RPNgH4UF7KiG
iDk6VMlZK/eG4843deFwiNtk+rbErv9F22j8+dMjSHR1UF6XWRVl6M9HyVzmellbIDF9gKEq/ioK
0t0EfdtIbgp8oR9g99+FSUIJZBrFoc6K8KhJgpErdAqdIAP4oqEyG4cMmWLc+UUfXodRGl6jf7rW
g+77YMTWOW+6fh/yDeKxVNDepBjD2WOmXTvYt2x/ffG7rAQ/XxhQakugPtYJg5nXuzKASWVUG3PZ
bLF7M9et6XhodbJjnVry3BSFcyww/RnB2s4tZpQA8dZvGzcl90ta4UFXFjqTTBtvmepPt3UTGVda
dOZiSJbz5J5/3zid5TEm7tYGdvG6S/pxQuJ6GIxnRJ9pt7rcxFlmRFHKhlRvpBzRyPiIJmixUEA1
HZyXkVE2xOmxL7tqHQXdlQU6tb8o0Ju0UZvOKGA612bBjBWX9hqCBy4JngvStSpyCb+xYfLrt8Py
Uclz0TXjqPkqIy0HZ9Mwk+F1oglyKioGvqEYglujm+Mfm7oLXwVEv7+4Psul7Hj/NRggO4bpOA7/
e/c1dARv4ZCH0i9hd42bJCOcgXRWzP9TLPf7V2PuP4eq1hCgG9q1a9Knap1zBr/CcaAb4RnOzmFm
sT/gXP0yA9WcL5vxn7c6wKVVpVfKswwZH7HPgVrZxedh2cT19Aj9Lb5CVtthaVOHqzYHbocMvXKK
6u4vDrp/8WmF7Qid4tNlaHJp9v6w4ppZqDp34mAe5CzWdYC8q3PVAO/ZSbbBacp9spvc7PsUhHdT
vrMy5mhxBd1v4kjQEIwfYgyGwpoAhVodBq3Irmfb7iH7dcWhIU3G74t8HWR2t2PkC7g2jE8qTpkh
E5m3ZlBTr+e+d3euzOJNRIQqjaKe0NuzYdTVkihEIOeE2/dxWDZw8d2tKlAlRHQTl00B4/jKKXHI
naclWLckNXtocXGeJoT2dXIfELmpBqe/JV/J3ueMPDbF0jPY7tBu7Hz+JIxcW0VzUdJqGv3BDjVC
iOwiWrBT28srgOoEs4S/ONLMP1c7AG5y2enMqSB1LJXCH/Z9GdKDmsROMWQ29heZuD5bwz607e1U
uOnabQTDKBvHVzGWr61y+ptI4uNnO1scfbOnHH/rTVUIcMtSPZeykEt5y1it16+0GdI7xurM5BAE
uVbVrJQ/eYGmT4ceAlvkm4Qfuwc5CWxzpo48907vjhIFQtUXcm9po1xXONBJy4UvB7dLphm7RjM3
VW3n+34MX//9Q3GZ9Cs4DYKd8h5XIK+oL8syq7d4i/AHEPpeZ91zYlbYNhgke6e6cw78IL4RfirW
2AA6O8d14ge76btzTW5uoOf7S8ZYW1bhXmUX7q1tnxuXfnqe83I9oGOvSrv4aM2YqBIzH2xGbDqD
fHppGcTsL2UA4+/0iKJviiZ5VLK4c1Okz/TJcb0qXDJcZJJCEu4EnSTGTIiNml3VECzVpLhm+AaT
sqW6HCb51cerbHvBu/oF9KrGJNthn3IVlaM8QlvRPPz2kpVbadgpG2LaFQNIeYbdtNepybnHVsK5
n2OvAW+jYTBOPWLeK9Jxyr8ou6w/D5oYaphCQNpcrnvvyy63jCeANW2RqmDTYI3ZvQrqb9mICV/U
lVytQ5QXJqqhK9RK+kH6+qlOzW7fKMtcge9Et1bdP6LjOUM8Q24fZdsUzuFeH+xhT3gDozan+my1
VrJhPZuZdH6JDVM+5JykfW6+ZIUVXSWBfgthMdpMDo4srEFPNePmY5+qGM5Q2WWEIyD5Lk3C6eYA
+NBh0BpUrP3ZizkmI+pJ8A6ViObsTIF7mvP+IUTefHYBSVRsEgjkZwlqdjYGtoNARhJKsQE88+tj
+bK73i0iiiGOZCJP/c2F6udTm5FrVzGF59RubdppRl5eh2FZ11UzJHe6sKjS3kan+lIMIqb/iNnD
vWq3YMOIZvmOjcF9RDPDJbmoDGCgT0EaM3aee8i8UFsEP4/svy73puk11Lsbv679zxlt1aqYK8ow
XCalGENWa470qB3tmypprlqJl0sdCL5VXGqiOj79+oNby+r40wdn+O4KaUmmZAQMvS/MOJuKcuw5
juzZ2op86k7jQLZL1aVXbRVF2xaRwxq+UL+G70t6c8n5CT1KZ0gfJZtqxJYTU0D5kEyPM5qrHT6e
2b4N5G2bDPpqQJpJUGRKCosxEC3oJsmWcJHtqEhmrJAZXE/auI0ZD0CcjKzt1FWQWLietsw6KkQ7
5M+47vTKLzSextnY1KOxhoIzvja1uiPUSMM3eIJakkS9F2pD/pBZK2NJWcsdKzuaiBeG2N0S7Y53
axV6/ljQco61JIgsJuzVcXuwp+KxRoF1hGRhHtsKZuKv97HzJ7yI3thWl9PVtrj0vOsgF/VajH4z
3QYuaIdZuVelr7tXdkdp5UO1X1/uUpkI0NRYc69QGppXBp4UvErHaxGi23LzsvGtJsWpKh+8H48R
CeCVVI/ryIrzu9zAX8PXrG4r0z6/uzyGlh/FFD2jR53vX3UCNsRGMwmZjgtkwnaXz7eJiyEUdaf+
agZHnM6B6qrevHVT2W8QB4dYnhHKp7e6e+yH2j1ebnXjfJM4drz7/XED8Rg+wcvrJrv5bvTmcDOx
hKxIWckeUONY2zbT3CPC1vYqtMLUy625/5QH3UvRNsmhHmIkT7QQrF8RisxSTJ2nyVh9mvqeAAQ4
3Ps689Un8m9wj+iN5qoPx+KMQ8Enp9Ylo6Y8XqeaGo854mloTGlx5ZjWsXQdAajSF1c4wyXJjm+p
3MaLlb/NEBZtKtOjv7ioiD/3fIoZmS2UpaOaNaTzrjTFC7vUpJ1F22kyQwx1kFG1VfqET0VN/AR6
+Il1/YtdfZTIiZ9dO5sZdNT+oURi+KhF/m0jZf1sNjOusI6hXxnZfF2ODPX8OCSVrGiw4qpUvhZZ
N3yhc3yc6iCBaVrxTS+SVieZiQYW1lc41vh36EbwGLQItZXmlidhtRuAuvIhxGHTzKKKIHruISco
dq5oMZUfCrilLtf7DhNF/KXMyEuCXF+Xi3WtAC7fc1QHXkxAoIjK4BHYS35c7tEuJVeigflcadFj
L5IXZ8Rt68e9QXQ0sT47ZXlSG3v3pEuSvS53BwfErMr6tZtP8taVge9TFT1bXdjfBJnkHnLceiVr
N0LsreEIAQr/wxXFgsbquWGMa/XFC8UFIFr188qZOwN2XubcEbpVAUJY/Vct0k4tx/X3TvM3dqI5
LxKEAOcW0IW4aTQPWvh0bn1wOdPHk0jhKf3uxxmdm5cfD+POfTEb6HtO5qf7rLE1lIAR2qkkD27r
KIJ5CsnlbLt5cDAgkx6H2R1PXNPVjhiP7rqCkupZhGzcca6nG9l05cfUIvEg66biCzSW1xAO2ys6
uAOHQx6uOv54DY0JH5SpJrF7b75d3WMnXp/hpb5kTZhm2CBF4zES9cjAjlvJP2+NAU5Ov77CCftP
/b0jYH9SDoKUCdd9LyTJ7XDulan7HkLrYWOFFgrkCAPvi1/pDyfTJkLTY1MlcbAAhG1S2EcQiO8v
LxnsKTxUlfPYVIDev2+q5a7ryuYIS2j1++OX/Cor/EdA1eWugQFp9eM1l/u/v3ooY7Qiomk3757Q
S1etMBWdNu1iXtf/c/N7YM67x1ItMI5l99hf3O0ywlY3jLqfU9+I9zUhqts+nqgSyvbWMQz/XlNp
fW2bjU4oH49boJ1rmeFkJIdgvC4nFrkgF+QhFfX0bejlcRS5gSaLY+o1lEGxuzThl83Q2RiFX27C
NyWasjEawiLp0cdRL49RQ2214Optkrdroodghxiqto4JQSuYKpGjMl+4kZNJ8zDR4TXbHKPwlR9M
nwrDzc/9Yqfut4VGmn17Apdr0VnzUCsIj55aHFrjUhi7fjJdLIjkfiL4/asfYX+c6JW4pQNs9g3w
wkHWlbjp4yTYaDoXmirunjGJaPZVpH/Se2XTGeplvsJgDMaezfqctmT0hEEESWWxQcrqR6crzGcU
5frGH9pg34cx4nZZgGZSniqwyIHTq409ZnOE68i2OV02+sJzLAI1Yp+sjOYkls3lGZW3S7O53O/T
8DgQJLO/PCHqGc+dLEdvxU5fl6HU1nK0ZXkdOhFuPpue4YO7bSXLrm07FSB6liptpSsx1KtyIZ79
uCnCIYcJi5Ihi3nGTsDzL0//4TWXm2kS+eFGjgwDRjOovMuD1ojE69dn5Z+XH0dIiKUgblLZNoXt
z0Uta2VkNIHuejC2Z0/gK3Yj5r4xV/YYbPTccBjagb6+zweD1G74xjatZLcn9gIW7LJJtAnrFk2j
YIhKkNLZpzS+3CRmJExX8JwBqwlaO14evNwadbhgs6U2qZnu6MqYbS4bXCXP7OHgQY+XQErfMj7p
iLo26OLGW4G39+6yI/7HTzq35qJ7ey1KRBJB2L67+1+PRcZ//7n8zD9f8/NP/Nfurbh+zt6aX77o
Knqti6b43r5/1U/vzG//7a/bPLfPP93x8pZT4q57q6f7t6ZL23/o9ZZX/p8++R9vl3d5nMq3v//t
tejydnm3ICryv/321EXfRyH6Tzng8va/Pbd8yr//7f6t/F//8yWNXp//Y83b1cXz95o7+fP7t3h7
btq//81QH8CtLZgdwrVBnyRV7PC2PCPMD8xGFgBACQgnlkPzBBDUhjwlPjATMJSL2H4h4OmsG03R
LU8ZH4h3sRkZCN7M5m3l3/6xJ25/NCg/vsJ/rWQ01UIV/b2RodAygdY585nV2JbDO/98sDutHo+Y
cu4K142jDZ1v0edXaqa5XEtJ9pxHidULT2fgkOxIjwiTXQPJtSjXFKAkvADRus6BdIMoO1qNkYbL
NDIgdEBacYKnkCTaroyDZFoIc7W/UZORB9vayBLn24xCwX2JRncuzin63/AIgm9pRMekujpMdWjr
XiqzISC/TAPpajN42+vKb5Noz8C0V8tFuvmut5q9dRibHcyxnYnpsaBdEAVS9dF3nKG08SohELT8
1saT7+/skiH0rZ9EMfOkEY508+BAABdeq8sg3lUzH2+bpmPg7ifRmeV13DX4iGHybUXERRdppz3T
llOekAetBq+nnx3itR1jXbcWjePjO1RFMRHpiUV3pave7x9ao5HxvT3YBt14BFQosZvgYnqFqZAb
46Os1bRa8aiBiBedocpX0ZIc9Q12V6gfEYMsAdWtwqCHgNQmDO5lJdrwIGZRBMAzsRVtNbDJ5uRT
kU4ggRO9ilENzMo7am31UZR931xlup/rEJwbM33DSF1E+MjoWQLtOyWNz660Dm9Z/MSLDUZeuP/o
nQN+OEmtr7a9G8XNfiDbNLzOQtngvYfQuvBwX3fApKJc01czAHl9YGbr12ub3cIooWs7PNlkLWP+
WvTxX5PaJdlibHykc/XkxuV6dGDWXvk5bkIHZwrxU1pp5pjIzWyaeX9VjZVebFqfrec0wTidRF/X
7WZwBNopmc5wOd0i953NmOCJe87MGoeSzqQj2na1q0DzsEWB1tlX2bxN2mBw7sH+ncdRDEs9oKX8
JS4gmHHMcxFH66iVSHEGOMk1e2PGEz/0BRzVMuoC+zascms6ZU0H8dcVjUkYcl8IzHBmq3yM8PWm
9sWB8cqOADnWAVI+Z5P7tY5bk2rbV1LcQ2PlYDlK4EYROT2qAd2i58DySq20IQAIb3Q8Zk4k6XTE
uw6DgAcSYxiBhjHpdG+K5TigdpxKe4MXoP+KHz1Pdqb0l+R0MSBL7OpFXpMZgCNYfIdr8u7TFzj8
0WcHAmG4rvLCQOzQtkNwTNz6szHrvXsmCIy/TR9z7evALALwYfZfGP3RxeQdYqO8JD1KayW1NgZ5
RG5BYO10p9HWMGyC3FMTjpChst2GoAuVf8PIA3md5Q/5dSirOaSSwt4VazizehuAOb92WoLCimgx
XXm9gl66sapCRfhgUc0/4VUnpQf8MpRIdgoBkczE6IIYWZO0x1e8V9H25ZXaFFo+Bt+6siodWIk9
UfWryC19IBRZJFeuoWXdDUJAqzsG9KyGR++HCYOreGLP5dev1nUGNrXYcxup59ojYWWSPJkvTtOP
CiA6Tp8CjajoKiHPPkGoxH4tarkWE+EUZ9WgXzxUsAprgiqnpeEv3RTDQTUDtLSxb7YrjoNYg0Gc
uK3nyCD3d/7YRe6jpo2pvnXiwYEDnhsyvIm43rbekA11j35a9u6GeE6prXAoN6neiF8bKQHFUJ3q
ItEYK4SMINcZsAPnbuRwKdJ91Ykt82W9JaYnD8ZdWZT4pQ6J3+eMUHH7evJD9jfXjDRWh5okLG2T
z6rqdl2S5MYqM0sde6My0vzTYCmfzjks4/SQlWV8b8VWXdy6VttCRsk6A/eCAQdgtesafFKdxQMn
rJHrSmAtiMm6vB0KlVX7fHZxHGGVd0hubszRv527ReacDhXrwiDqEueaikS6r5OWjix2xRSvocGS
+NxgimUebdtPmfK6TCtxLHYL1Z20wYZ7HXMyNXuUgKV6pO5tjG2viZR0Qd0dNo4ucAnP60rZLy1f
gAO/SpusG0fMTX2sdPC9u0zkVfKCjF6235qMA629zhp3qWsnksvx1+Fy6M/3tdKH7JMtjKwxNowY
xKOpB8HezVOsFBzSJzHuMbjO3tnKb9tTa/Q+Fqsd4ZgYpVuzMa2twtK/wZK3ml0no2G6qfgi52MX
Bkm5L3HfCz/ajc4ytXL8RgU7q6lI4LQwSJvp//os/tJXRuYfOzkM2oL6AO5AoVZwukgdtwvGlJg3
rds8CZ+7hivNEd6hPa4IiyjtK8ufEjiJgoD5DfTs+vs8KWjGsx/IYkdkxKCectuMs62fj0O30bqo
r5G5t3a8GqrJDB4so5/N/VgQpPqYUbXIM5kaIt4vFUe678hpE1uzrVt055XvOF+02BLB1jIqvJZk
PcXRqi3M8LrjW21vDIwZOZvGYPxi+UuUmaoWL5RE6SMXnDZJSa/oMGsX2zaRWDoRHRYUj6Y7GvHJ
LjC3O7XoV+QnrtAifw4Ws1eGSsUA4scEzdd7Ao24EkN4KeV0SjNhppuwjzEzd+pGg0RGpF+0wDPB
lZ2oCOQsMHP/PMHdJ0zCycJupfV1TGSsozObCsHzSVMMbdzKOta5b01IuO8GmWCoeVh2Y1XUVp39
vSD89MbVCVjF+S/SHmEPhtW2cLIRIFNiWgrxXk7JaayKpNt2XWDdKTgY0lMOp92xTIuoJ6XXSdCF
G26WXuMGmRBOSR5gXV27bkH1MlpFLL46hT4jQopo3FbtnDMG5yDAnfcFSzuNnMueti3extT9i8PZ
mGQ3yDoq/KyEPabfCm1ucZmFPiJYRrqCQy5ScXaHfFlr8DzsfIVGlnFJdq2rNFIhULNI+idZ16qg
0IGfsoV5oJUfDYg7+SFNiWC4YriDi1mBlvih6SvsKCsjj6Zj7efzd820ooiTCMr1C65dI/7XqsBV
O3cqh2aL9b0LV4NpZgMXuDGyvxJ1wzICqWQcpscgrYbqC5+rgnKqNfPgVagLoK5o2ASeE6zn+4CL
bVYm6HPmYmbKJN0Ix7r1qI1j+RE9Yiq82EzC/t6lohpW9VRbgIP4xc57K7dRy/WDZRSeYU96zJrP
W6QchzE5Wk5iCf23wei/1V/9t33RTw3XTfmWP7T121t79Vz+P9BBiYUe+N+3UOe3pmiLP/ZLlx/4
rWFyP5iWZdN822rBxAzGxT8aJlopiCMoWQyeMU25TJt+a5g0w/mAKJQxAZ2RgoWo07T/1jHBd/lA
52UoZBeOrZgoOP9Wy3Th///eMkFtNLjE67wdM216Ov3d0KuihU+GUSFZNEr10chih0hYuqBt5/i1
R/Z5zYKhlc3eGOtxhzd595UJ1nSkDW0RQxT4RsbwXOpF/mQdXMSOd6ihctw0ESQTMpvuiNmLcHDH
5HGVhyL7iKJwPuRTOEfrkeCrM+dRCFGwqPzPYw4uj1UtKBBHP9nSqVsZT7AHmIQnZd3u9Bj28Aru
sT+vazWGJ7gLy+iDaMuitllcSzcesjMykuGbUQLpjbrUvws8JzcT3LxdR2ZmyvVfdymMcYAggqmk
sK5i5a5CW1JizrDo4fSKat+0RfEyJm16p5lpequNWZdu1WDMh0qDvmm3mvw82EwyVr5ujie36NRB
YhR3rbl+eG3HNeg5Zkob255LqrdI4Mnv2i3zQk2HGjp08Sd+Rbsh8XU4W+SNn4xAGWs6th5lfwyx
Gj3WecDkAzha59Lfxs7BKuOKFTFKa2SyFb4hgWSdWjldYJ6sIPIf28wPoaXHAu9NpWPSsogS5qq+
DmA3rsu5IHnM9O1PKbXFYcjoZCorpkUajMqrqc43TPO6jQGd/OiKoblL1dw/OE5cfDQgkR4jui6P
ycoz8WXFjujd+cVM9OS+kr7a0QnG56BO6AR9mhvszrrik5bjQO7WsOwyWLekr/VEAxpO/NIiFj9E
NJobqQ80dUY7XOO+EJNdF1RH3Q3DDEZK1OCDP2gvQTpjwVRgTuENljlsKZ07QLe6PqshHXYkK4NM
wbw7FdCGd+jCxqeZMO2dqEN3WItxcvYBlOwTvy97y0kl/NbFC8ZfWukm0nD21PtEXZFQ4699B4JL
aLWJV8Me37ZV7j5UdpNsekSztybye3QFvtwVhh/u8qB3WO3Z/98aLU2uLJJ9d4EevbhNzsgsi/J6
TaQ1DanWDh/jiEI1T93wY2b22hPuG/bZouXHtqGpvuiVFjwNKBm91pGDsRmHUX/Ioj5+kamWHURL
kjGa0vRz7Qr9s8r7xnNYqagNgmB47KGtrg2O/xvYDcNahVZ8JC/Z3IYmp1PkM1PTULxsXNZ+b641
ys5C1zYyLLsnah5cUTW7ROEbQTwzClgmIquOZl/qVNlDvLGjYMKIeW4ORZzph1nJZNM2UbGupcw+
B32GvWzkiq2B8eXZKQpMs5iGnhi+5at8yutnnGqSrZGacN8dJAIFjcCR0U6xtvVpXGPTPm8J5pq2
SZx3+A/M8zOTc+0uH8cRNUpg7eem67aT0jFsn2io62QJQR6j6BzgDocFWIpxfdYkK4EN7F5NfvxI
gZHdqpHgNNXF6VqKRF2HHbPXtE7Vjd5K4mMQlyTbcnSdjQlxnfM0MbbUorbXBG2NdUAbQ2gfmk0y
NIyhMEyZvBFx3nmg7cXUMc927WDod7JKQpDoMd6puSm+qBGxRVWn4hOsqAHv0yA5GMpnAi0a7RQb
QdN4GhUdnmBN5vWmmK4iQQg8X/Swq7E+WYERDSs9Nzv6UaI1S6NqrogHajzqVUokvEtuRKnBom5y
97MsxLjpsdfeWEZcHkl/DJYjpf3oakV77aac0n2SExcdx70X8VanEG/SvVNzaTb6gqjbzs0fmwb5
LXvF3PZ6Pj+lCGHuOeFTb5g6hX+3DA9xacLT8GmUVoQ3TPdWiKWRlpTCizBZWTc0i2u/a/EQiLNk
b0wpWjHDSK8xzE5OiQzSU57Ow1Zmubpz6bfe2qKhB+QC6jxMptYssXPzxwF3jGlVkMmB/Wdjnzhi
0akMejA9pSiQnoswd8ggDMRzROW+hB9HuCgZIWFbzrgxZZN7PpoTwkLjjtAsXZH7JOPH0qyo2qFb
0PQXEwHIvczrjz0jRMK3jemW9XtCpRK4X+15as6pNDP0SAK6IpIow2MeET0WUdJs4840HpwoDE8k
tqDN6KYQ0XpqgcGRj7DX7MkBGtPwJtg6U+FsVS6iZ5FC2wbVgYZLNQk/rAQxOgwylFj2z3261t00
2XBCOEBVKD6GUqeNrrKWHNui22cia70867qbdpYBHlBT0XgmgVJr0I5pP+lae4Vfh7OvVAAdyWKO
3COK3SuYq1sbA/e177bw4Rwz9PUV0EG/i8vGf8qgt+5r2S3mcpWzcaZUOwAdBHcS0eITXAy3IvdR
mza0xSOOdsnw2kLY8Bg/cw0XYjh1NeiBnpfi2E2l227p88aDy+DmHkAj5aTR0dJtYMq2vhfobbc1
USHf1bjke1HM7IOZTsssfoiQwEZwRuGN1UtXYu6njtHFOkxUgA9LB2fu358J/P9ZsyL2/VXN+hC9
1fXzf5zfip+R/suP/ahcNaF/WES+hgtRmyLUXTQPP0pXTcgP6HKpWw04DSZgNDOG32pX94PLP+T2
Dmxc4Sie+a1ytT+4hgA9pXDFHhCqkfXvFK5CmHyiP4D9Dkxy/jDHhEdgmcwk1PL8H5iYCp1DYNbp
Lge//lIDKn5zMXLFsgr3VOw9+t5LuFLusf5Lt3qDgZSrZPk5qCzz7KuCTPeQprg0+5epaVjPuhlJ
Nb6rKzuO47VCyrav1eCiYJkPNSNPpu3ZdpxD7KYBe0ozJcu1dgmuGVKvM1JjFbjg+X0a5Hh+VoQ/
y7707FZPmYSnEbbv/UtQZBzN2YAkETYZ1jTW3iz6Z1fpL5r0cQrIKBb0wjLWoqt2ABABGqjQXMW+
9bEbmpiFs7kL4uhOBwdfh73pbEheSjAl0k+i6oq1G0Pe8wlcFqauAUGIT0yEH5IO+yTftzxGcVTT
uu7vsIGI8zV24VO/0lw98+bK0D7VFoDSrDLIKrLDN3pF+pqCI14zr5+d1FpVLgqf1tLEXoUB8R6O
VbrPASnCjOVDAyu1RNXdre6U5ve5SHC5FITXV3pY4DLghtcWsN/TBNbmVQGq2amd2i9Mjqj1USTm
MFWgWXjCsHE3F2G7UIaN4UbEk/GqSEXk2mUlffhcNW4Ixyech10OqFoxu0cUTjvQFI8TcOe9bbbz
SxX1YHmB007TxtRn7VhYY3o/ZDbeSKlLPaQJYSDc0kBhKlJZVi6j6P/N3pkkSY6jWfoqLbVnCidw
2JJUVarNs7n5huLmA+d55p3qFH2x/uhZWWlOszKViN6WSEamSEaEQ0ECIPDjve9dobaoDGeMBz4O
lpRSC+6hbpM/mmGftKPak1UEuOQfzumODC64gOwrSI+MppX5FtiUvs1lpNo4EsfowH3maxsr1Q+s
X9w6zMUY8tDzate1YXZnaOxRyGMY1GMWZvmRahDGvrTvbkRoU0qoc/XZzNFbQp632T3E4sWWuQBz
GqlT7hJELE9jXC+XkjxWl6KvSzZ5RX2009z8ydzpdqhwA9y4vN5a5wZIpz7YOfrUSndEtkWXZRaa
yFKG+LrJEfPB2T1LRRk8A9w2z9sVb92Z+fDAtWGxUiJhjsxKG97N2VieZVUPGruerZ0lieUR3t1y
aAhaOEskJHxs46gG6bMYiXKV9Oc6WCxX17LvmBXzvZ5oecSAkqkNFfGovaaZPLARsMm+aqXqh1IP
azm6SQmt5Wu1n6uEOwUjw6/i6jBHOMb0stq6ZgE+rA5Crq1MAkxIfDfPe/Qjbmmw7cvk3o+HFLli
lhNsqzVxfd0s1qrlhVMuB6K+bbNQfF9GrfdqcIAHpSZzxAmlZd4LDb5AllUCrKuy3BODyHBFTo+l
jiS4piHqlyLf+CPK6vAi0+XmPAg4xel4o3ZmG6prDl31rM8hDufYFB74m+myzTodTay2sOVNJuum
BeginMqczV9VX9Q/KerNoKtJxzCsfuSDuZBXCA31lTTrcGfWMZu4xi6RSwz2D4xYI3TnJlX2ZVfM
nHPU5hxcX3iblpDkUV0C60xQf+ySxBSHKGzms0wVAxvOfrqjcvgwFMlLahKgy0XnXcqGZaeaAwQK
6Px+SOF215ZF0/hJomrnaHSHh4RckjvYJsCUFWJyVc1v00SBkFwW+gHGS81GDvVrfAvr8odeRwvS
n6E3bhe9LLXLJRqJoISDIB+6BH8AqbwTw8DixOWRwEjUoq2mz1GSyr1LpD1wBgRCN3FhTa8lfiYv
woO3Q7xSkmleNAvo7UHnMkAx8vvaHhE72cvwK8JgfNan1Pv5gTphQF3BIaMfcmB4dn2RZ538XOSd
fovErJHWSwrS7vo85whIrtUi4zsmCWZGoiWNN1Amba9cGbNOZwA6yYk0vmkNQSjLjK/myhYtQjME
w+YX2WKhazMSGeuCgFzNzotdoWnxPo4n/aAVlQoqHuA0pI7gqAFBmxw0ufDjococm0VTrmv87YNT
8hl4zey2vxlXBpVsJoq6S7K4u9awR3pdLTW7uFLZz5Z1eIM9ZObsWYIIdUQVkY6DjgcE/WBXD0te
Kldox8lgCQqraD3Vqu2YAoCRnAGM0e8gZxWm22aZykVVFIXHIljgIVkrTCvSMnHbqTpfolgrAGr3
FvXhXdNAJd0N1kJADKdSmdKtJb+GqS1dMsni8yKpsm91WXFjPvJR9uSKHDdnQP9wHseN6YWdEp+r
WRFdEExrxI7dJ2QRBk2L2DH5Be568QJ9upVQYQ6cHiQMR0Vc+JwFjoY8XQ/t+BoNxfkIgqCK70uy
6fKhO+uswSvD7BcmIwdHSx8SXVVW52IxLoOqxa7ybI8r7jE+gNy8W9hYUkACjq3FP/GReHNLbtAY
PTVW6wUgGziHj7nwRlhR3D4wRGSv0uAZRXNGPoiifSNLrtvNwXNYpG4wTm7ZRu5cYITpUK9zhPLt
OE/5VGm8fEGKFtqkaoAVgUWUOq8p4WiAy67ammdG3Vkxpi4KUadGqCpKfpbyNZB6eI7MXpHu5qY8
6wVpT7lMNlLsiOw5sHvKCqNDEvFhIReqgQLLbsvNiLBNMplqdnuIFwTFcrTLmnaP9Jwj8eA0Ecz1
5RHh0a4mZ7cJCcKtS3cMf6LsdlAsuCN3O5VkXdjqKh6r9uyLqKabPvfwLqoyt4kfk6Y0oERoP1gq
juDx91JsuF3KRX+GrQzJgUbkRmKSfRonfqbI3BUCx+l/pfIqRXuwFpyZRXKmKNX3oRP3Q1Tf5nFI
PBWUtkT/1puT27YlxT6C5u34Gs30LqX8oc7nMeLKbr5Z0cKtIh/byHZ086vNgptL0mVYG3sKbbsy
ghRbW9mxlhdu3lugsiYGdG+ZzGOuqg4nqWuDY7nz+5raipxEmBdW3/+SCJwscuPMDCfX5P1TNmI9
EK9NDS7YHC+LrAWQzegv2tgtw8JV2ToJu/nVa2QOqTHbKo8L7figaaXtD0Fcv05SGXuxCiLFrqvk
0q5y9Tv+3fYiZx+1U/omvxFEoNoOAmCDnLqH+DC5YSL7FWXAwKQcQiUUsoKf46ZitVtjOwsnGau9
LoKbJnowtf6cKbkrFdvtjcBF7kbIjbYah9204HC59GXihKpyj4MHgbnkNz2vWpZQqM6zK2t3Ydvs
CokwTkbmjOXYMMJvDbYkvfXiEe0eArHsjprNrpHu1zVCqRL4cbMXtYSkMw6L9osAsxtV7Q5Oi5NG
Iwad+rHPO9Js1wQR42no2yeLuOi2zi23YmZSTg7vCu4Cvdwsdir7Iqn7WQxcB0ejlzKZ5CDG9POb
aXcGCc7pql/FlB3VFDmteTsiDKittfz5XOPAqEXOBYvuaGgd9L46Q+2zN6SH0MRHZlBu5A6XtXyn
BKSxhdIuwXTace+KFsZd9OGGW6+Gg3r5Q8J2nhu7fpQva1270yk+Sqh08WaGTe0s3P+DRyG7vLSx
QxJBnLJHRzee8wGIUi/mRQ3BXd2u0/KOu3NPhjFS8oSQeuyLUTlTUczD/GjOOWqfq5ZxPU2xfhSt
fV+ViEmV26HMnpWx8nI7QTtPSKGgdAyskU/ailP2jVZ/HKyZiRh4UVM91UJyk/BChUocasdqJpIo
6dZoDgSi9fSaLpOLbhtocLxvreGyMfLbUOXAozU7PXyOUnGwtMnlkHWtopsQkeaHkn7ThU8D8JQe
M4dymWn3c5J6EelKo5Ldpho9FC+S1h5S1K9BbJ+bQY4efwW2JF/I3z3IIP8jeaI/zQ4/N5sNksZ1
Sgtcv+EoQOsoeVn3AJXITcOca3rNtdTUp1D2LJfteWJDmucDz4pwM+D/rnTqYHF2Hxv0pkmM0jE5
m0nTk6ZADjCqp9TOrtZ72iFpPYlAFKyPX7BJP5VEShdReWFa0Y+xp15WZjiL+j52FRX/K/Jsfaci
n95nIEx2nazUV4Neih9xkJ/DM3YZtOM+WqhsulzOPlLQINuY+rPWYkarlPLI9eZXwqNBqCwye3qw
ox7uiM6fLPIPxyqa9kqlfInCXr0Ss7irLdD5QChRuC+l5ZAJYQO77owdcj5mxWjfLGorCG4b7ftl
7PW9OnGYLM3gBpMMFelSK51lSszrkY8ylUJQdFyN3C5rZiWvSDq2di2AokUVwK3GOh/GujuTrSDD
GjY8TNyMMEnYOMecZxwmuraflPpAJiLLTpO7SaaibtJt616tlXmtUXIF0DHuOXDmHKPjr5WtXFmw
8DpzvoTtRajdpFa7ekzUQwKuHJ+YTwbrTrODBoHD8IAa6UFOazdU5u9WYET7JYmBbmakKKSZq2St
20MKolZmyeQWcxDQWyL/UskXAtB1Iru9cieptWNz/DURLTHaMRkNkbFHInKjlTLFuli6V+U58i1T
usNXjsBZl87SovFHLZy/2DqiHA+aXXQXN8KgiBbYZz3O1ntBicsbBgzMgvHoKoJlqBAg8pIQQMFA
YAZ+kIAvnMLPJuKRe2XxM5QgO6hWs1qLil+KNj+ToPZtsOtviPx+ZUsqqJXrP4UAOub0o0E5tma6
IXzBZM95VHScguWQbxvjEpyUGO5YdEeoF9r13PDBx9ahTz36iKV8HplLFPWrw5IZ4XqVT5KkGPeS
VVx2S+lVafTSjiObMx17Y15oDdOefUYeXHUqlfAlfQwb84pCAmyKUjx0anMRFNoTB0yOtUWxYyrt
JWoj5mIcAOewccPuQb0tHycP/d2BevNSEMhRNJf6zDmWUMMgnMAe5XCT9CPQlilQdiIsiAmDat/v
bAvZcxTtKm0ZHipJZL5ajd/TecIZvsxOM3CSsVWU/6h44mk+9hYwQlOzrgV1jdVKKQiW4JDQRAiL
VOW1rJJzJRifmmz0h3h0awn30WjsZen7NPTHgVyWsaNj9hfKpZ0j1XwABPTCdFxIvE5XbzYLc9gi
fQCtoQ9Txie6Me60QhpdMU0PxawTxTlEF5mN+rnN5WQnx+ZRLNNlpaYHGU2IuphHiRsfvHkZi4Ug
Cu7XWNXnWWxT2Z7sx1wVgTd0U8A69Y1jLlSTu0VEt5RS9l3cPwDRvFBmI+Ng3D8BmfatKf2CS+w4
NX3Hi+mWPRkfBwwLBOvwM0mOCTkegklZAVEU4mEZ9OpdpBuXWv3cEITSNl/mZCFeZqjuwUDV3gg0
0wYQOeuJXydc1XSpjBiELJuo1Uymu/lzEdZaSqiKQ9/rh7LSWenmice3yKQzhrNT1yXituwmS+TH
eam/CUaIY9vWN2icz9V6vdRLAyq/Xropo+Y5rPpD0+WuqZYXSK1YAKPbIJD3Yfiis9vED+ZxmeSW
inkwKwI9c4WE7v4pD/LwcmrMnclmsSADTYSJYTtBpmGqHQiXWm+7b/HjLDjEMo6WQcNiECKyh/ZR
eDMsZzUM1sxYrjug1emskXBlqiPsu5h4EJTtSA4ZnTqOt5gIy/1UpGp+lqOsP9j1YH/XcpEgY0MR
ReAApIYTrnzlT4ffWo/kBpUCJ3f5XNEJsalHGqWCJ9ZKfOEMHhGN7lCiBvtpu+Fx2FV3KrKr9bbZ
Ua/eVG4Rhm3zW1YB/78v8N83uzEWUu7LUXolvk45PlFQvoKTkrDFVcb3LO+Tx75aqaLNyM3U5w2v
yoDPGl6fx5v6K+dLQOGMuzQmjjNte7LE7cEAOWEumGfzuDtlvf+oPUPVKB6rGjbkrbgbbFYolakv
VGAaoOOmOTiByfvoDYqVIoG6ke/oWtZ+2yNKUTEG4dwvZePOqMezxux/pnZ84oWdamWjuNDNoe/r
sPD1/FwYkVtgfaNW+NffzcrisS1LlhVgxH/2JKBevpR27ssGrDBCJB8kdpCmtFSEkcwn7MPKRwMB
uRhlatT9KBBXX9ibgZBQo+SklPqjyz7by7xJtd1m2C93rRfdBQ7a4KbKQWZDJHGXm7/T0X+3vbG3
JLYeF6Oe+jFYlIyyVwVTq+qoIEne5w19+NbedHJDqY5FWnOJwOjTOYMpQdQd7A7kpRVbf2shefM8
1Q0lqJkCKW/YFYOP0Fw193RX80nhOM8w1TV7jtc+YQRuM/6tMfPfj3I7v+pMjeRFS/2FUnwc3YLp
8HAh7pDInRgwJx7lqol6O17EFKdD0qV+XouvE7YWAsvY2Yckqp/o0TrwtiuUAI2A8YSl2dyuyFGV
6npYZn6gPiRsMxahP9sle0JrvpaW5MT6v66znzW2WYcbrCMl152+qFDVijDfocyJ3b8xCN90aLNA
RSF0SzXK/NTKPOq7O2uIZ2peRfn/2c5miRJ8UwoOHr6CNTACN1nWlzgPPu+L8uEDYyHCqIN62t6a
ddAyaKSnkbfJIfli8ar7SXHtHbG7nCYdhJRnhauHJ0bEqTY3Q4/bMmrwqHsnMb4qanwPef3E6n6q
hc0uoIEaaJpK5odEZ1TaUSt/ff7YPlxs3zy1zTDLAUNOCk+Ni/jzuCRok9naKbLXpX9nZX3T0Gas
xRBaimRgI99CtZHj7maoIkA/HGudSflbkwfkhibreOWhEG+WBEgPZZPnlHwzzsn6dLVk8v1ff3AG
iktDRSmsksH5ZxOjCit9qEo/xSdbRcFNrtm/pJiwocZ6+rylj9Y3A/a/DCMIdcVvFMSb76GqCRLa
2P2paXVFoCypr3VuuLVZnXhDH7aDq5MYGYuBam0+SSW7XDjjJbU8jEJNl7WHueNk2yP2v/68Rx8N
auiO/2rpN2T6TY8QDOsptzh+n9QXpdJc2VP3/HkLH/ZFVzAoEB5kg6v+8+3MJUZ8ta78ebInKmpC
8oy23IP9Uf7GCmCYCnf9iGh1zdg8tDkqopAvHAYLDFF2bT7MYX2Cuf3R08Joa9oAH/jf7earr3Kl
lroK+YB1QRkQ6Twc6xPd+Oh5vW1js5BR6cwYE5U/ddCPU/l2mcUZLEXvr7+Vt61s5kxaUwPpzcqn
EmKiTuA0lYVIWUXx5fN2PlrU3razWdSkJIyrsa/8KGyfu7K5w6OHjrO/16kj/42WkGGTmqywDuib
148F1dCasvbzYnk1C7BmhBAiQMp+Beuu9fO2PnxH/27rd1rWm1nDOlSMUlP78Vz9sjq2OEiYXNwj
zYm39NF4g6e4+ryFCZVs06elmyk6RYUPreUuXuaf1lgFJ7pyooltV6BhqMFs5n6qxVx4dVFxLMJo
PDFvPnpeb/ohtoeWEuGmnhf+wp3X2AdftXA4Sn3x4/O3cqorm5mTGkFdThPQscpoqLtwFWRqw+Hz
Nk71ZDNvYkUbGkvkPmKEF0RSF4XUfUdMsP+8lQ97YikCFKCmIMParJltUdW4k0u2t8alGZQ4Q+sT
9JoP+wFQEd0C9oV3JQ1RlMQeU7ia58IvDdQtvcoNj11lJ+b/75+63TwjDQOjjVUch/mmK1kfTj3e
ApimV1Np7Cr8dbdyflmhtSji21FKXLuqXLVqsdRETm0qXB8UDqLpW4uqoDmdeH8fHmnf/p7NsVKv
IktIQ+G3u8GjpBLKX6F1SxaU1PPCi/amO+9XfGlcOen+VF1lA7P8Z0XnbeOb+UyxLZgQsfvy0ua3
E3lOXBDWMeQw7eeMB8CxW9VqHcDAsunJcSqHzmr7rJ2hK+DXjC03TU6fakuDUGIqFy6El/wVizWw
JD5Ns4HjIEpLF9lyd9drCYXvOki0XS1zrW+GYfIwDKJ4bDiiWrsGzsUOmBzpPrWup1fcUg3GL+6f
YO2Zc2doOM8As2DoFSfG3vqI/xgSK0yGDyglDFNG5LcZElo6DQaCAT/SuTsk64hTAb41oolzXeKx
T8GBsq73+Yz6Hbe2bZQYClJmAFtC6d08+iUwUhwwsi9Sdtdzdgf7xEmMzptCfd+KwQ1IJ7dtIM7W
fMDh4maLfGroravcu59gIKG0VMUAYr3pd4YDObEV1cfssdgP1mg6AWFjEGjcqTnDDuyYUsNlhr6r
5/mvbip45GLNFdYh9CqWui4Hbz5YRREI7JqKb/SzeS6AtKNvSO3n0MC18/mDfvfB/90S81xWDF3G
s/pnS9rC5ZuoVV8T6H7G67QM3a7j7uXUIeb3rv7d07Q16Fsy75O//mzI0lsxljrlZJDYznCMzzD+
XMBcIih1b+0+79T7VWztlQ0Aw2C9lOnXn40Nsr7YS6T7w978ssRO89AhVfuh7ybfdIednR4hHoRu
6oVef+LNKWtN6H0//9305qu2VPhXM5OYZcybrmJWO25cz9owfFDKkljco1aQVJdUCCBE5H/e7XVA
bppebWgc5BmvfL83oyZDLDAsVOwnRCg7Iw1e6ojFqFRIR0XR+RhSGjz1oN99+RToU7iFhCavxYPt
yYdI10AOeasWqqxIcD1UUuZ+6FvUEfK91l1zRTJXT0XdOMnwQ1pwGS0npukHA9jAhgcVWxZs8baz
NAhtJHsW+deoQUFpWfFNIc6t7K9PE1TWrALA7lYT4Wb0NlM1IyQVvrCT+WjZuQkqsU2ek9JQZXeQ
p+7EDuw3J/mPd8kdBoRuCLc2GBVIXn+OYC0d57Im4LHdBQc1dLGNNYOb3RR7i1tAB4cwmv7L7D66
17huumzUK8TP2d7e4VJ1xyNf8HPZciQvcT8fYsq7j8Hmd62v4+3KpMlL0dVcP3skK7TH+qn6on0J
fcXhSHLJXdTjWDqd/qD7o3Nq6/t+Cdm0vVmQhRQtHQqR3+VtyzxfpzNu5p00OyDqxGPsmSe+QutD
fvcSNKr3mIfRL/1GOr3p7FB1HTlIpZ800ktgWrNXRVzzNeqondhAnmpos8sJ8GSaXCX6kZr2Tj32
dyMwx1kPTr2+j9uhloS1RuVrvhlVEyJVBMZkpiX5gz7LT621oJg7FSP6QSvMESYleZLgsbc1pEJg
jlqM2g+6V2M8tubrML58PgzfLTuyTUag9Ru3y8dku74rAUewkBZEHs5nMMuqMxUh0Kka5Uf9UJjs
ZA/Juqlsn1Zg55WZYrhtsuwsVNpXiyhHEol2n/flVCubGZWEOphio/GjZvIhgt7apvWcm9VfP25j
LxZAyqmHcTW6/oo3Q7loIN7xWvwAhMQhKhNgJlPAFyqYwx5DF0aJE3Pn3brMK6LIZ2lsKjBXv9vA
dZEuV1nHfVDjJkV9G+VoVyr9pjLGx7/xAImW5MHQv3drMzFQYrGj3p+MItq3Wm6sIGrrpxFLp7KG
3r0qvnYWtbH1Wyfo3mYBspI8043K8BHjl/t5kF6kvmk9YQ8n6onvV7pNQ5v1QLKQ9+md4csH62Du
4Q6W3nRLgoxb7EYfjap8olb+/gqAGgycyLUeSnlRMzc9C2HMSRlMYARXXnmXnsOP3qdu61mOHDhE
33j1Xx2PCt5S5pQFsNwmsWazQ1OAc9pREfiaPrxUvXKhNkClBIQRx5Cj288HyLuhuGlrsyWLkPMv
Sh/4WfK1We7N7hcQaC/prBNbvw9GBycFrshUhj5H9c2Rhf9nkqAxQl38GWedMwcZwpfoRCMfbW1p
BcY4c4qN3naTB0QGk/wQ+GHtyu500f2obzNP2g24QJ0o97QzbAA+NN/SnU4suh8Nkj+a3qxUpInU
CrA136r3+tlyVM7TA/flGvpN1zxTGSQIX398/uren/95oKpucAziqsDkP3+uW1A2IbpqvDscnaVT
X1HKuYzP9JvhrP8yeuZZeaM/Zz9PpWt9cPzEcKdgkOPOktL09li0jAbObkEl51bqXXzy2T6/DPzm
KXD0zpf99sRsUNax8cdOA/TD2/bWD96b5TmOAj0Gv3JMn5KH6Acqdc1P9vKLBJAR25d9MM+KnX1E
eRO56lWBD/TEav1+7NK+MDQqPiobzm30cwaCaunU6hhjfqtqw8mWB8syTjSydmLbSY26koH70CRs
evMuhVQI0WTdkXx3J1rpD+HFidGybsO3LegEtnF2pnz1fn/Duc+AH3g0740Dwm5fcrPz1qPwsmsO
OLJP9OeDZVqV3za3mRBtNnAgobl11dTd9XrJSb8GR8xp++nQjLv2xAHvo7ckZM7QhgFakQPPn6NE
Dfu5mabyGOgEtzpBgjfI0eTpZVkS89RG/6NHyefA1gzBPOAM8mdbtTnNoNOq4/Q9vAON/RieBXuo
RdNuOCAzYxR+/uo+Ghtvm9s8SlLNAFOH1dEEe3WB4BInhdQFT583sv4h2+HxtpHNACxKw+hi+mT2
beVkef2qivYa8msBD89+/rytj94V/nUNgs9a8thKHvIyKJO2aI8TedbjfBNI38I5OPEx+Kg/fD9J
cJLhmbM6/vmO2KYMNYeUYy/nzkIMdE/Sg0n6vP6XL7lWMs2bhjZf0FrYEV+89mioD5AVnJUkkesn
jrwffNloRDVlGzYatYTtkReIpDZ3dXckzfAw7wwXZCGXtW5+CPatN3uo4M+yr2iDT430D5/im3bX
v/927YUpZqxPMbisr6Tn9BZwRf7Y+N/zi0XazUeoM17L3mH3+fj4/XK2g9Gi6KYBHoK/8VvF+KZZ
WRoMblano3wIr3LDsX4tF80Lmi0ndfX74GFw5X111w5O8CU5l30S418//wHvB6igosEm1qZus+5Z
Nt2eCtgXyXicbLn/WveK7INOsa+DIvjrxRNaYkXmc6pxp6xvph0AisKGS3oM0BDnKYktOmgUvKwv
StmcGkQf9IpjIeAnCkLKup39s1cqsfOCRC8+lYkrnGWvu6Lywl3OXnb0ZN1F9u6J4+dP8v0Awl2H
BQ+RAXmVxtb/Pgd8jupiOoq8150sCL5b8/gqxvZmknAFfN7Wh/1DmqGr1KEobW76VwQT6aXVdOxm
zeuaZG800R5uxf7zVj7u0b9b2cx3KCijgAh5jCTF9JjtZ5Y0V1AsrNzpy+jEBPywSzw9ljGq7O/2
HoU6ZU25TMfBoC5LUtggjAtZLE+fd+nDVlbhhCwYh8AP/hwYSzWNRTbMxwUnj5r8jIiblyDRfN7I
B2sY9VdLYYPO5oNi4aaVLAYiIhkakxrMSOm0V+UZle677HmFDTk4Ey6ar8WldSWdeGHvP58UPwVI
aJsQXP3dZK4mrctFbx0jubmzFyT9UgP68/POffAEacPie8YTpNC6mcYlmMse+/hRA6ML2EArup4Y
UT17CVJj/uc8/l+I3X+sPO7/mWF3+Ja/xt/eMuzWf/5fIBDtH+slHFtbdNesAWsV+l8gEOMf600Z
18MMOxvTFQPkX9Rvjb+FihqmHNc7BluR/yaBgA+RjTVrSKyyP/Z6fwlhx4eLOfTHJ43rMG6rqFlr
ZDe9m2MksnVGU2W3kIYfxjFanGbEFAg5DjSwGtc7CD5Yj0LpRW6aY9p0x2aYRzfVcLakQ/matOnz
JKtX8mqhCUX3qOJ+VAasREGWOoMp4GoqgG65ropECEfYUh0tRQfDyYLo+TjA7BsHI8kf8WttVKAl
56JyYAbiA5Li+zypf3Qqd5d2qJKoA9mgGK3XScleU3wqoMy+GXr3A/89dtWx96GxBUV1jY2+sx/y
CQVwKGoLGxrlhHM9QmofJ4X+kBpd6EzCVl57bbafsUz012PbQ3GAeftsRFPQOLokVbdSldjHagyD
l6DTjOsxCGy3xv+w4NiVMNkuRA8B5hmuoqRYFkexB72iU/OyeMKsEm9oxETiZDT2iLdj6JGxRRQV
dqWIIBjbDB+jwSakBb2yU1lz9y0cRXAPsyMR0CiyePAAWxLeENdCfCmNVLwqZLIQ3yTbUFSnRDrU
Wh3vlSFsDmSi2sA50se+0cqLZoA3aJpTdm0VC+nutWqTpjhKi3gy51p5jk1sD7hSSu68yUbBh95J
0VWs4mY1CKK5hwBL9ottQwV29MVKCUfmRztVSYSmExvI4COMwZETskm5GsKpuw7bcDg3phLaNBCb
wpWEFD+XNO4TfhGe6fVsXsYkQx/tiTAjQ8YOZ1OK9gjDeISDEB2tuLdeRjUFJthPI7RoQ8uXS4I/
8n3UjJJnDmx8SlIodEesKj3U6hJZf/BbXyox1zdt1BoeHinxUNjScBxK/qtGF3foGxJQAV2AZEkx
uT2P4agdZ1jS8CGM7trGNIT9ajK8Xl6yM7xsZuVC+MAc00TDYQiTxonSBSxeWFq8p6iqDwA8lqPa
LmDts1RzkpxrtD5q03MAAclLHc/Sc9VyZ9hDvt/ZRcJTncss8lohnsdAlZ6FEg+Bl5A8vpMqA1y9
Ooc3E1u+Z3XJOCdaaVnfjLleP89Jbd4HWRS8wIoVL5pdCFAuiTEQgS2D4zXRc5ROzp1wBB5Vm0sv
G8bpl2nhYdMYTpBQ+XewISX69GINyWCuvUEbDEBnuNIi/CazQbhFmqn1TTBP2q61K+swy13b7+Fr
jY6upYxHM49Cz7bBisxjElzlqhFBoi0G/Xs6gT/zRvyHT2NTTHsY6JYDxF65SEB3elqdT3dTq3X3
rETtS6QNwJ2bCtJYYs6PRE5F54aciH3cVMUN4QLqNaab4DItJ/MmixN9V2b612Y2l+vBkq3Ib+Mu
PhubGfOrGUDUvkiI0N4rY+AHRWeSkw4jwQ1lcjEKfMt+1fek/rQraa4xZz+QNGUfzPnyZYrHq7mu
GoZTWINlLvvwp2TGX3Q5e6IWfS66/FdZKyx+IDvdpmNH33feLCbFm4siOuBaP4NAmJ3lNm6diJid
e60CkadZdeKmbVUepsAe92D5O7+cNfl7GxDVi0RLvuon0TNNKpAxEtZtPctfQyX8GSl27tC8oJV+
2OWDUh6MMVPvQE4mXqrLtz1EdicjCfiiFoXZOvNc2/vW6OYbLkQyJ0smHg8+2aprE68x1yJYPGP2
ybDZyaFp/orAtbMQJu3uzRfv5p/fi/9DcNVNGRddSyzFB58RlB8y7Ko1ypr78j+3akE3YysM5tt2
16kOCS4+aBRnLh1937nM3VNVnHe1N3tNZfl3c+ve6s1BjImi47BfbhuPhGB8fXfa9+XCcCcgDp69
63biDEKG1e6wA2ouSb6Hz7t7qvnNlnGWtJIboPl2gsledfrO7I66FrHgHgc4ppWhHSq5PNHmu+3i
psvsMd52uUHSiXh9vtXAAw6pa1jhqXe4/gmbrcAfD3WzWQzsYC4GerWWxlijcBq+1C7Pk3NY+sNK
HiOfgvFJ4cepfm3uTaJ4hkQWLbdJTOZaDb3mv5Sk/7sv/Y91lv3P+9JdF5fV//3PP3am67/xz52p
bv4DkRQKMZsTPttTk+f+z42ppoKhMznZYfrhZLTuMP97X6r/g5gZi1nOppUY9vW64b8IdVDtKEKj
QKeuRSmIQ9tfIdQhmvpjMCIOIeYRrT9XW9zfUebeHJqTDPp6x00CbnJMFA92OCPXd5DdtcZ9VMlj
cKFNqTk3rlpPC1lxUoydnqDtAmflixZqbA/lrLEwXWRhwG4hUi2peJxIeRbOuExT44exQdW81wpZ
vtbTbGhcTcon5aqptEz1kjRopesR6k1yGS/gSq/I+FTD5xkjsKS5eR4a1uKFQ5XFNRQZtYXENqoq
qLyDpohgas6RaEmRfg2+Ukf6MQGjcuTSnHX5PrEHLXqwraxIlrMizSeDrZQQKd/LQzFJndzfrhkY
sAvqQQKddiWQ7TXVvZaiym9/FHAHM21d5XurrXZWGfTGfNXHhQ0SJwhIS/gSLjKsXHhtGiTkpm5L
mHNjE7qCUMuVq2GMSbfuO6vF6Y2mbHxJb/T8JpLUkj8479ApskOegPkFjhIupfAQZ1XdV3uytWB2
yxEckm9HEjn39Qxv228SoY6wMZrJ3AOyD6CxdkXJPj/j1B3uKrUF5RckMfCwWA+Gc00ZgITMulqB
CiCJ2Cc+4f+xdx7NsStngv0rE7OHAjYBbGHKsYpFe2k2CFp4l/D49X1K6lDr8b3Rne51h3ZS6JKs
AjI/e06lPuGasU0YEWPZPU0oJlZfF/PqniEYZZQ26s5yDmyOy+J+HFY7CU0g/gnwEKfSQyL4yaUv
PnWqYMNPU5KajfAV/m6Yuqmr3CSWMc51qMhMLbd6gmBok6520Wzygtt/H2W1qn0pemNMr/2krQLZ
Sl+vtfTbVSSsv4sk08O87gl/twqb68v1WrUthoIJo4TgI5rHyThZPHQkBG0ZRz5+mEQDJ2YBGPVV
KQr3uug7xhOALTv5F9YRZ/aN1R2jsyIy1mqyvn6FK2B+iZl+9VG3Ua6EfDWj+8LAJkdj5678g4MJ
yskz27Lr6eUldbNjkoKuU45MtArmwuLkntUUgIESL3iJu1QrwtlNSmiw2SignVitlm9SqyibPYRj
U1ShlsVygOs46VSLcBgtWJHBAsZhVCl85bIRVoSFYXbrqxQn9HivrtCy66e6Rs+AFaakSFPnTfal
ND0q+JlvvGKB3WTdqonmQt9YTrZmn04/js4NOFLofb3sFfb/h6jXQxZy4hRKRtvG30uzdLAUoSDg
BV9iQLR+3OiDczZ7bUK9lEYXRFMMTwqwh+hchh/7cWlnht4nIGdkO/RjLhgC0w5Sw2jUX/lYLV+8
9g5CBUdLO8hSwGtGH/G5mwRWFmMagNGHLR1QQZqQa2r2jDIEfwJqPW9yweNBZUJesJMLK/MPFPfB
fZcTOqdtwzO6XMdJaZuwM50SL4THEMqKYG8RMiiNAssk9oMEHELXAK3EASKg72E5kN2pg+TXbFmM
vyR9nDeO764FAB/YfPEIdrCQ8VtapJb+XLHW38chx/N46who3pDh41HTvM7VMIT0lhvXr/xZvXgT
kCHKA+TzjLRPHSqZMPlrzssaKoCe+MMiiw13mN22CjXtwzUa9gfZI1HGDZA4kW06HH8YH/vE2WQM
mCdoIwY+WUZcZ+qlNSoHgCIwO0Mra5zJs9dlHY8JmhHterByU9ww9mWz+LgUtYrNtIMUDAEO8klH
X39TMdAQ+Y7azt0mjdPcCB0HxZCXrHDqID8uUezPJPGFDzlz+ZXOiS79Cb59EUzjwtPVdhVZbQK7
8mG8FJWDYZB1tF1cU0JzLMw+PzfgmXtvXnLk0IhmOLMrouVlq8OMtjedPfAXA0tUYXpQIvNyqa/l
w6JIGWP/QTt2dvtkVc9gZ0bG41bZjQe5rHF0t3YJOsd+dLUIzVi9mEf4q+50dIVZx7+mxjANHx8F
Yh9glcpnglW9aLl/asSlMAuhYJA2d3YR5JnyXa1xPz9bMbKOHZsKsRXC3NRVwGr2PO9AUdv1tpsj
IKheYbS96iPZIvQHfJk17d6sW9hTF4+8PFhqYvRwlNclver77HkmhQu1Updokrn0tqWonewDxmhv
bxt3bdcgi4cczWOb59l2sUYD6qnrri7ctq633RxAvdpl9woNj9Y+MiUv5puiKpxop44tDAC/GpvB
rR9Kc5ii15YaEzG3qBVeWGbq46w6rY1bjkEkqlaD4KfFjziLqOHyimZvegEgxeO+4fXwTOGkbtBX
0MsAiXfusJkbLUfGnCtaEsao94YN8Kv4TV115By20YF/qo1mmjfObEz/GOX534Dx/17a9//vgNF/
e6//z68v+fn1r8XMy//nP4uZuv43YTnsgzuoV5l9MP8ZMyq69TfqlJCJGUlgUICNyv8KGu2/EczR
23FMEjYHRMQ/g0bEh3R+cGcwsHkJHGmo/TcUhob2x6CRbR6dNgFT+Kp5GQChlfvHHKlIOC3BMr+V
rNzkWZJTHVEQZczTJ4YtTywQ9tyYnll/kCpY0wEagbiUPl91tsDHAsFdgkC6mXyx/MJ05/XlO3Uy
32nfo+I5Ga8c7cWFZNaR3GUOkVH7WtW3ZvdeUBfsrbNoPwpgmz2PZVz/ypf9OC4Uwgbe4DsJWLhs
r5foiiW0Q2O0iJSr7iGr5WPVmWGZAekrmTBHkzFqYqOhXLYquIRk+Q0QIAO4kZky3hXbwMudMLex
By6P8PB9cWEXWxftUxNkZXrQhRoM+QdsxK2ihi2bU5MsDxhTd8C0YAO/rHXNe/qYqcneim+0Ltk0
NhKIJN1GoPPbprwksgBI98BhOLAdn1/2k5JCAKM09ZPW2XMxrdocpiVM8hKWM3rt1XjPIkiMY/Ux
dzf6fGtUUzB2yV6zP+MOpHmqeKbUtvBWmVR5ApZ8kurHUFebiBpVpNzYrMOYQODz5pQNTliNhYtP
gAIOmNes3z73zme/ulfLejLmmyW3wqWONkIH898CIowusLiPutQDUVRc24vPWQPhtQXPqW/t3EKM
slI6QfxuhcXwVKepL4x2n3Z8y2rCjCj2QS64XHNRX6KmW+NzG9816pu2ftgNf3bsBkpHXbGRlM5Y
Upip4yTx84AW3q9AlvUGq0DJd7ri4mvkZp6dPUmXv5bbobR8qGM+16LfgO+LoBQWy3IFRf+lUIyN
KdL9kKa7oqhChiBHx96uzR44Mn4odzNVA0zIK6VpQwMhm9q7wQWNKbmHoXl58XBOjZsxo+pSRECn
Vl9t3M3YgCuznU3XlL6lfGXOk6wUL16/M9e6mCv8sVnfkR0DPMt9J4kPpXo18KgVw6ebxoBO+6As
rG0evcc8Bo7mGeVurihzxcp24ZvXlSbgTgo6WDIeAm3Xo8gd8Czcl3gSd0D2sYtPld+7TbCkLioc
ls9SiG126ucXWlPUhUNq3xTOfJ7UGQNGemiz1geWFSrqcDVUh86Gf4kA0tF6+KwDihr3gMAMQOt3
O2r31axekKBEwRWMQJWJ305F3v1VKlrolk+x0153louHMuHVs6A6AgRsocvF2auiYu0jOtwYvfkk
7IJSG+uzk6ITkczBJFdYWw16R2fO4JOaj8rS+TwT78PY3cOcQrRxAw9rNwzulQM3Oo5031wSwNJW
gNfquQUthbltr9QT+ODodY2awqMSTW0jFZM3q9FDlXcfWSPFb7p9f58/+JcKDuefSYVbZdKVMWvx
J2aH1K11nVP+7aN5SHf5Ibu3r5ebGSqE5Zfn5nG4+t3azs+lh//8kXSxLkc7Ha4fIwlDUa6Iz9aP
PqAy/JaHyf2FYlNvbR85YSiCKAD06LF3d+i38Qa/wQNrBpYfPSXh76qC9o8i5M/f5eemPfv7Mp/K
9aNSxqASrBh0HzL7ZUSEgdDqlVTe5Nq5qIRvWStZ0m1LS8Ap73vrVYseR1xmlXm3RrNHvhWgLto0
WhUycuQ58TMynN7+LDF/9eAAMXxspFEFcVH4bXrdaUnQwiv5u3eNiPKC4JPlQzo+jK0StheE7Jh5
HMieEoPrZSttaQ8JFWpDv1KpJ+fyIS2ori/1vhrSAHx2gJovKB3hrd1ZUYh6QaqXNH36Q5bucEEG
VQ8U7FqrH+vhPplftfm2cB5XSXe3pCD0zxjgL0u7f//c/vhYXVbaqPhcZljdPw0w6DDNyB7E22BQ
rVgZBRGPmfIuiq+503w1gVfb4UmyZh/dSSAA97nsdwjj1MX3VdX5rsLteOFtM+OktMWhAfSCUuRE
WSrMrU9Vj4+ZVO/LAa+THUS2eTOP9i3UhK3gO0FTCiKu2qcDl27k7Lg8svTIoNk1vDLcsggj9RfK
NCcR5Y9lcaVVhzXmV6ilp9UMyFjd0bJ7v0jYNVCLLyuNrxkl27uVvhtqejcNLE9ACRdpZtfkga3D
DASjMDrQHbcav1ARnebp20rOtvHllM5mNb/V4gZZjifV8obDIVSjbhtTV3JSJMnTd1S3ftVOez2b
abH9kvDX8/6qW7e6pgcahMNM58Kns5AZDISkgP90ucPcEjjdzL3xq1Al5hTd77ti41QUT9AvCRQj
NZFyV7oYkSwv4twUyzYdRdAud7mY93M8IsJSoNFiLAHohJkInj5DNPJY2m9F/q7n3BxKGS5GC/YZ
Alyx+gp6hzr77vpp4xYTSDuK2MajndwZFcDT+5it4tW+xejsMWLgNSraRtqaTv+ajxx6duVXPJwY
en1IbN46HdsUBjT3uWp4RXMTWzc5a2U9TWBTYiHOI8+oWS5Rfi1RE7hpQfGu3BvLd5M/szvrIwpo
Ko1W6LVZOXD8Yl914djM+XXdwe0lmum7ab9AgJx4AanR+NjUYcZ+RbHkt0BCJM8kWVJ7QEkfWqTV
Uc+3iJPYosIVjSetSXyLpfWMvCdvpV/OEjnuL7SXodZrsA3Tra5iX7m6IAL1PNRSM5xkdCIJDVLx
pGoDnxiU+/FVJuec3yVWCZiUvaq+LpWDueq+6xd/naF9g36linqVUpga1iHoMh4N3o6FndgeF4ul
zF6CQyEroPBjbDGEstNNTC46W1rlx2pPm2z+7qfXqkn2qrvPIC427UeNYC7jGC36cMQEUZMtA20P
h7ndWrUSVs7g56vul/mNk8GExt3Useqd0XifXhy6hYVte+3w0Y+dp5VPUr6bLRTggTjTFT61Bt6Q
J4XvxmCkz2IWIMl32qx4afHeAWDX6Bb3ydHmb+NT8RsdIYKjErzRpLMpJ61TIBbdV8oHcLK+VinE
Hk7QNXxqYHF7Ht82XrEFH9Ks8RWYzIPzFrGcPNX39CBpXxLJXYRjrvLSw8NUbdCcHR13GsZI18j5
dzrHiV0am4a9K3fx4L56rPwwjnBlG6+r/Tko0UEjUtNNTgAbxLJWbW0Fb9E8zMd2bfgO3C+a6reF
acFsZD3DaqCxLkxNuTem2PEZNmtyyDIFBwBqqfHWXAaKvWlAR9pvWozeUwcMugjs+pn1IolwKin3
MRJqLXX8uX/TSZzbBs1TcwIJthumdJvxoILPof0dh/hIA2VZNv3abkoqk1Guh1VMlpDuJ+Vh0q+d
9jBN0us4+6e5vU7qe8x6F6kGSqrOMwFyWUbpkQL53fiylBBRB5t1QsMD184TpB/LuKGsFT+Y1kQs
7/pkXl7dDf5AwaQ3jjYwkk7pt5Iy8Kg+dOIpMywfu7c3qFlQTTcAWmETU+QOedw9GTt+x79iRejY
EtrYXTBChs2rM7MCfsqI/zSOu2R4G5mHGNL1mtUeL69dPNVmYCdvHVB4Oq0UAjGoOPdN3AWNeREF
msFoc5kKnUeee63aaTa7eiT3VWb5yUDvnAEEHS46+eZe595dEaqqU6BgEbh8lKe5uq5gbTKcvhuQ
dPdp5KcKJSud9rjx1tQv+aJupLN3uJCXiOINW5imOQSJbkD9fJw5GmeTYkQLjt9CiNC2gcxQX7Vf
Be/gAHS1sCtvxtKMpIYht/dyLv21omxlAeZ0eEqr1p9A/5rcyN250p5as+VdXulYUNtJ7s3xcgiH
SfTeUPpH6kYoywI8GIZRcNxqlk8ouMkTSNy2h1kax2zm90lJBkQCp5yYq6WP/FZHNg72V7LyXZmg
j24fkvyts/Qwst07I3vtWnyt0CXGFkN2MtB5vK/Y73AYMcm0c80oy1oXl7N6m0ncYczBIHDpuaQV
wuJheZrtB7zTQvlU2zpkRgagHJMJSGA7A/sBgXdjk76oFx78exF3zB48aUYfNAP/K3lSHoEjv0ka
4Yt43RvTdcIzqQEhi5JPJiu83r1tuyy0WcTNL/G3ODrm7OvEM5pCzop6xHavLIl/cHiRcJ6ZHQmM
9KxmUeiu064u7mX0MUVUVDl8rKIOJNKMKLoxYPXK+axE79rw3XGCxkymmJXgTWewmvZ3t/BX89fn
NBQMCSk2Zg+UDQev7e/M5WFktsMerkXDd83bTmEqEPTic8XxGpvCmcN4kXD2WVtdu+uXCX67cp0w
dW5AsypWE7L+sWm5PpJMHBaz8fDubFEQz2ZBeYr/uoa14Jyd9XkF3IgcnEflaJF/alkSLHnKYe74
rbjP1PUQ5ZYPrzeggYO99j3Xn3Ko+IvzthTXMr6252c4E74FS1ZgzcMQiAe8572+1olb4oyDuH4e
OvOqvZBpnQ8JOZpOiEeRnGSD8xJr9QW9IC3I8PSsei5nFoJDNmg83ULobn3SWdj2hbPRZOXb9sZ0
t0Q8dcXhQrYrbddns42XR+Crwek0zt5lotxiUTDNeSCvGuNMTj7TZarxXptDOEXutiFCUBhyz+bG
LwZ+1MAL2u4Ez4TR8TRpr66YgsrcGzafRvICjfkQk3GtDSbzsvd0zJw6UOGWqmTz7Zb7CCgUSNay
e1i0745xl5l9qti4rzjGW5fkvv0cNSgTyhlKaGCYh0m9yCnyXd0fDOok02KSasNkq0qfMuUhZsbM
pS+jsKtdZ/O2w1pTosGrjOm4wm+0+KBHGe9t5cptLHTM73IAGDiyi9n/wk7vM+kRCF7tVDnXU0zY
8jSk8Xayan+ooLgCPR5RH5CvF+TeSn2e7Bdrcrbu8LFYBi8GlYbotiQKQwHB47pX0szLlbM07nRw
txi6vcU6xsvNor27jJE5FVdJUwbFqged/ZX1jT92bI6DGBwli1xtHWSpuUWt+Nq5nFxDG84LfYRY
Jes9OoXmMwqzk5N7l7aSvDkb7/JVniOCUI6SrSIsqgLlVqESUSmfpJq84/3LOjnBvJzwXHm21R3i
8q5yntX0qhTikEWlb/ZP6nq9NJWvqrnfcquscxNoQmcy40OTnwYWpRraeUnBSyR3NlOBVgxzucQ+
EW2Kugkma/YYtPMmmWNVwNnAXdTzns7qaeCej/WnilQrv+wvrNlp7qlq4BApB1RFnAH0ELzGFadF
y4Oivp/axqtYq1gXcarFuxLZfq+bpP/cb2Z5qUEcpmrxDeO6NJJA0Lwreu5Fp+CDbjdTWRM9AsnP
q527NIxRy7us4ubT2wCz146hQH69mXfxu45mnpCP3MKXCzP5w8EPk/HklFQEbLU7dhTtFP1XpdyV
WbRVdLlpteFQJgCW1RZPYuYnaR50ZCo2GOkaUx/hE4FMzYiz2LkUHq1nrTQ8ZqZCWY2BTcdrManu
FK/Jeqc4zHxNT1bx0bnyKI1bdTrgqlS50JTe2BpoLuYEfyLAfxPZWud81AnuiHqilideVYujki3Y
RBKMqq8iq/ZmQtQwqCGC7Z0JEl3m9W2r3swlz8hnzN+kIX1DILZxadyoo36tLK/WZHgDKjKNgn/S
guseQLZbH8CUFH13aZstaE7M4S5bvic3gjDLRVU8VwBo8J57zhofh+JLV++6Kab2jwBDf4sI+5Cl
wOwBitCzTNuz1za+T/NHZn4qxIg4Ox3ElslySrJoo2eHcRlpfn5rmEsEDpvMWMideMFIGpP2MJZ3
q8b3KxZfRN0+cZnls59tmqepuHWMo6Xfu/HDTA+tJ+6M0X+MFMfSKQ3dmks/u26n9kZFiOXy91UD
qT0EIKV6J2Ngqp4ZNiD0dUo5VfZoVr+02Majse6m4VdUEQfOc5Cjs4joqbvFnVqJUK4AFzq5devo
GGkfQ6NsWqYXkswJh/J2EJ9sNXEIpF7FnWK5T4DfySdenebcoe3IUuoWqbmjS7Yb1xIjhE0vMcfQ
V5NYFlu6+4QjFGwJFCL13pLnNaf8QlycCk+1X8d5A5AuGqpNPAwMA7SeoiBnoJDXqyfG06Dfc+rK
JLlecWwmhQ28aQy7cQ7dZj0qoP7n+m1Wroeq8uEr+Q0ncCcV39S+bVlyAj9O1del84k6jIDkeeAm
kWBwGy668s3AVmxRD6MCnDZU1fU8yG3bB7Dc53S9idYW/VjUVEeYQO5wMbUJlSM+Ya28b6RKInga
LJVajk1+OQZ4YL0Kof1Q5eSzBN8xfxLC7cVFudTnvmIwQbmzSSJSJvLSmKQr/Ybe9Nib3w1PQN7b
HgOxTH28GnxKLcLaquOxGe9j59QT70pxna4+U4ubVb7pJR+IyvW03lj97cB9KC8FnMHxFt5ZZ4zC
sbjuyTCK7jUanl3jaeaunMrbdNTDkqphmiFlGXb5+KzW01vpim3OF5Y+5vSkK1Cx8OforjFteerk
5XF5nLOOCzQLSmXia+IWGeaNQupfYHUoJ0qR6v1CqmMjQB5I2RTeYItKZVlGe1nmG4MJbqD71rge
3VHfCqUO1arajKkD9SU99IuL+Ahlr/7iMOTZU6omEfD6RaDWZTsZJkhjwtqxzhGhiaEQNAvwP/LD
tA6rJNYXt5l+1KgMDCaDDvKV96iPvyrroxJtMMsINFFCDs9gQTLwTc4+w5z8G4wDY0oAnE+iXQ6Y
nXGeNjXPThId3PrRaG9skrom4puTX0bPXiZn7izGG3Rc50Ykwdy9KtFrqvKw9qBEGmI2Kv1MIxMd
7eOcpEe8dZh5JUGaEQ8BDaNgiIk8K+U3q6uXybR/Vxa7lCP/ZQgxwfJYoQp8K5z3ojhHq7FzCZ2V
3tos+cma+s1vCnF//nmXPhqdNMHODRz3H6VWPY17FAPNexdqaHj8HhVXsTECEBQQ1Ygh2Zn1iRva
g84LtvlddfXHnB7FVZ02MWu6FmO22p/oNl2ywmxq5PtKySXVrjT1N/z4v2je8QPAXLjsw+gsSvwY
P1SFtOpEH977ALfIsfWTINrYWyPM7383vnkZz/zjF6fzB+Azp0stKFz9+EnMzzNp29XvZf20qNfx
BOfpdwz5n0vwl48LBBtQXgzJRDs/59eadW04yvX3yU+vdT+h/ug5+0sp3Hy+zFHS1Q7U7X9zpejy
Q0GrUKwFBHuhAf4Ymhsm3JFExe+EUT5jZ1zAw//gIeRHWH9/AnkQfyJgjVm2VZd1/F3/2J/Ozkng
ZCQbVyYr1GqQhGnldTRMlmD+DWLjL55AKJ3w5VyAIXSTf/x1uSZYeRTde1l0xKLUfXP3Nw0UWtZ/
fjQuwCiAwJwLKg/6H99po7JlJJb23R0nr5OrZ6TWaVqn75KRCQYeZlY0HOIX3EKumbxlTfoosv4o
hB0mM2anrNtPrqmd8qX/VelcCrlmUio2P4YF+w8T/pf0wu2pkMitky+PBiczTRXWVDi4XfesI0oT
PVY27JWFwpSv+9G3r4P1PCUj2zcCm17vp0JuumShXprIK4fVV0N56AUnnolre523U/XZctb22RIw
kBasinEYam0rOm0btVjLqDrGhKL8HXpKJ1kT+x7rqotea6X+JXMs99lbqt1Cf78y+vhckCgq5tcw
vEyD2DEUGhgG6w9TfLdWPNZwOjZO3mO1afexiPfWxRJLdXxkqB8hhKdrB3dJnlxrOVLB3rPp/NHU
05XSO4xUlXTv7JS5FTP2lUQArsVERjUjzfPQbp6UzMTWyMBaRV2G0uuZPYpQx3no9OVeGRnqj5xA
OLA0OO0ZN7k2qbHpakubFLEUftKkPAkkcLFRIfrlWW2No0pZLtWG1zHCLXZMiaTxyQIE48KXiV/W
8yGfMvraL5LIWbVHD9WUp8/tPtEpQ9BNuo0Sa5Nlcje28AWt6qTpUesBj67i9GF03RtJ4X/UHgrm
9bKOwaA1vySnMz7klKL8kvfbsbaOS4qilbawTRNTjY6r2OGIIip6ysvlfrYVTzfv+9jYjYvwkqHf
6rqJVe2Jwa5AIxGNkDyuMYvdyTsuha25dA9xjrqIhL76GOZnNR6utKXe1jIfQ9Mcz2V/UbkvNg3c
6a7tyNDcmRGyVgNEQA9v3s7Nvuq/Ab+dp2U58Z6TcMhNhH7CUT5jvNBZQ1SlqXslZvkit3Uk88q3
YjwmUXVXUDtLWEyYxkj19P5+mIzb1DB9BGKXFq2P9+smo9tPkfkQxXjAouSKOthdBJGsYqDSGuNN
AjzLYFDDHCBa9Mc2P0f6J9F21F7ZK+dlTmhefk75ccoOtsawwXKenEM3fyRRhFDa8Oul9V1yuo4d
CKRsvyyDx1Adt11HxUEnXnQiGrWJmVz3y7aikp+ZANjorJv2e5+t+5ZeQdETqlxEe9Qi0umtj764
lHCNqoTj8losZaBi0POzrKNsmpGrpFONlZL/fs3q24SEb+aLYy0N9fSIqrCIxntR0Z/vkvQXs3FH
0TMiO7/0+Ukoh9T6QERCZnytc6V3xRDksbITknilnXiF5hvWeZHPn5LlFlkQQe5TnT26Fw1Yam8F
dPnS/CWiyBvGp8a20bcKlI7pCV/XOUHMLOLxNo7kzlV+tfiz69Q5YjM+ZknU+MzU3piFEibrGxH3
gyZGQuWYFf6qVB6UMn0pHApVXas+TYKKX62lxm3LBhVl2ranGpzvbS17mqS4lRldS+YrxNq8GJnY
V219alvzyMoCJafxC6/bC6zVipdf0RmFRHBnNrgvU4Wj3C0A8JMTuDqxe7HuWnJ23aLeZPe3/z6C
+ot7H/yOpmqAOMSf1+dnI6WJna3v9cK0CPzTbrW4u34HSdcv4cOP8IJNT8cgjAH7AVv4j3eIwij6
4EqW9QYlMIaZSijfm8XmzsyUxHWUPsb5VbXwBbunztH37nBpA628fnxoCjtsNKhkjrWJ+uhc1icE
op4cNE/JP2zGKob8bpDUXH8XXv7Fh8PklgZdgLl7an8/giK+OrI6luBTUIzGVVJuq+o3UNrLruvP
D4Z/GTiQyhCW7mg/fkTeyUSqnf5+kTzRE+wgRaihdaWGZZjd00H2+x35677zSb9D0xvDCHPsjnft
Vb+L74e9vqv8bpccut2/fy4M8RehNTGtQ8zEsi2808uH8y+hvGrDyhBz97Ew78psNa+4fLYm866s
4yetmHdVrB2G9MWtzSsxtWFfypOa5fdFLfeaM4czfYaaG4vCpJqyjkrBKS3DJKczxWpXc89e7X1T
xsSBDXQIvcyfaoXSf8bmnlVOL7YxMvvE2PViD2FN7qI4j1XcBPo6MFpk0nMVVzBWPg3deunSndRq
1iad01Rc1zWLAymLm8T7ujisFD4ZyjrNzXMLR5+StXUv5LlgtKqe3tXU8Er6SfWD7T6Yertbobb3
zVapnx028Tp6SLXpDxSaUvlZ0a2TM82fYr1WKu2+tTkq26h+Y+TlWrAimZhym+fcRTUNyjrd1Jeu
RVbTJOv9SswUVO5UPcXYSYWV42xd4rMdNfuiQWUcQbmsFsqT5TYeXi1n2NriuxXVzlDak8H9PGoT
9dR3fbhBCuaLYjy79DGTVPfpUrAAW1LyTHy8ncHSzzc1h1ndRUdtro79kt5Nzldc3eMC9wegsXOt
ffapQzLaiKDEbcaeQZ5dxbN2J3UnLOgLSRGurebr6V1hmTu7yjxtpdsQ2Uckx/7SX3qQyhb+8ykd
qBoU9MIlXetLBECzAUje+F0WVMa7a1yeG8O9LeNpJ9MXmzsS3PN2YpJ5YEcZbA/9ZopueHu4hWg2
f6lsQCdIidxqa9iI3Iv8OEdroLBtm2ZUJezHBCGyJN2NTfrBL038krqPmpWebBohjeZeVz0DBmA5
vHEl78sREhKvJFy7eeFwlBsnRgxuKZDvmFRms3zyhEPrwJ3J8w18glQZD22JoLttN6pcn3N6ZJKa
8pyh7hZx+e6y7Nhr5me+yLCO+RmL5r66inZ2UkgJ80yRbTooFVEhbOdxunWtZ9V9lXma+Amb0s6k
HNkWeYxbIpPpoag+C7l4iyoPTiGfVhtZptLtpdZdscGMaVCgT+4hqijKtYn1tdBOpnUu225bMDfj
MgPQVPHtNChhPem0alpqSLuMj6h241DN3wQNS6e+YqnWnw16qHV/opC/k/W8G/XhKs9ou1jqXTKX
7FXQGVRluLInYkfipbQ/Z3auucCo22inTuufq5ntj0j6vbgoUk2JcdJkF+kDTvib6RS0AOgiyvRk
Xnq0Ub7vFBG66rLTRuZENOusFoz90XPgw9hwLW0ce77VrOJlsmm0Aid1mm+Vp21iTpyf2mO+pQg9
lHfugJmTq7zvzXPsDndF7AJ9+aYF+Z1+LIK32tmqhMP9Ak2KZV4tyZhYfMg1poLmoz0dhgkVML3E
gfYBpne9Xm/wb5KFstSrmptG5bNkhsRhR0TriIvcMaCBFs50lNgiZRCOAJMhnq6/l/QWZEcb0Ghw
kpPIMg04maav2M9TZO5kUd8oSqC585O1xHf90l5CU7aMoVR6Cd6Gub0bjL0pjKDW171omFIob9pc
3wlV2RQVXYxSG4PJnA5Vqf3mxtH+aiKMegX3MNkcuKUfA8HrOBZjJ5ePbF/clLBne28IpiNTlN7/
B0b6z9cbMA8T0saFhUSV5sclkgpr4D/Lx7xha8oMaQH58yF+4FzxED+ffleQ+bGEekn2oZbAFVNN
mwlq88ePi/RyZSeo52+zNsYu304bZnp2v6uV/EUwc5n4vgxTM+SHoO6PN2MpFRmxPvRhVjcVjLsu
kb49FHjpWanrfpN+/9XXpelECOT2TDXAK/njD/sP9s5jOXJs2bK/0vbmuAYtBm8SUCHJoE5yAqNK
aK3x9b1QfUVmJK34usdtNSizyiyCiADO8eO+99pKZcRjnZhv4n5tmVAT/ks9mD9He/3273f9Pz8/
legH2ZJNcW1rXbbT8rRBmKOZb4PX7AoPma4n+LnXf1dbXOKX+Z64jqmJFIQiHt7Lm4qzQVQT2WL7
1ejrYvDBkzTd0Mn+IRET3VbNnRbQzYDpy+HvIQiu6hl6Z3wai20c3uXxw1APGxVIKuyL8S2CmR1r
De3NYzycC/Vnk16Jwp1WPnT8NavTtuqU7MRG2lZkQbfFrpFRSwfIFsOPAU2dXavmQZkB4wo0bZ7M
6VVUTmlS3VSgAyyIGVPRspI3x67fSTSZjfjQJj9VfdgUNXJaNMKT4BvZfVidjeDQp59hnW5wRyoa
PnMGlEiBc2xQw0wxP1+30ZM8MyFtMBv+SBVjby3lcUrS6yHpXbl61atHIoQ2mhkeK5POBjiG5qZg
zCULImfnuym6FfrEqcflqiLKgWaHgzPVawFEYdGB64EkWT9AJSnp/45S8sqetFVjkoGVsxKPT1Jq
eShEDnIQag4oWGeSjgNSxHlAroQ3RZt0yGiBq86aPeJ/Ecpkm+WGr60Ees5l9Fx3sZIQTstEpNzI
5Wux5CceXK8saQqgO7HChZVS28mhl6YvGpQdcqTQDZpuE2XXwEWPeRLtG2oRRjkMZWo/kI74yKgL
mJ2QcRUwOEljZZeE5rGdCgdIj6e1TAJScysJqZtN12G0a9PBnhsyKaPED1OGYwM6TAH4P8dqdtZD
sRjHMkz8qUa8kSxbLUJwO11Xed9tSlN7SrPgASH2KU6ZZltns2r2+VS+BEgdGDsfjVycKE6JgR4j
wyaBjx1lzYREAmcCw0sVfT+0AwNmVPV2Wsme1T10reQabf85zG+G1DuLcjOld7V5HtpjkEdsy0IP
zSBnlkibJBKPBXTzqgy9UBbsEIvciCoTJRLDwLNY/8iF9JrqBDtXdDIDUUUagushuUfQoIV7cUCr
gh4wST4T9OBt22yI8fCiXr0rxP3aM9F5MGP9epjgb8aRsFPFlpE2uyOol6Clf3AdicjwlkclCnbl
LB40Rs4RA4ilFBFearuqkw9Q4h8qsb8Pa+NNzS1XDLOdxB3EgXY11Zobj+kBVkyK338JZn80BCxy
55n52vJD5ldEwLbVmb2LOLQSBMgo2ja9ovqJKG0nNWk3AngLdPkPiYk+ScgeTBPH7rA8jpTC+yQd
z3Fi7esOJ27WQy9ZCoqY+WSZkVNY/R0tOk+mWzRn4klcwkehH+geNvD6x3ofrx6EnoZggzQpGs8A
A3jvmJr3k3HLqX5vmOFVF4vIi9OrNBbva9wvSTHZIvMdDHZeZKWHKW5Q2wt5RRC0eQis7pzUhoOH
hHzB+P9hc5bgF7O5/GX0vtwvq1QcqikV3uY9TZwXRss2fFEnOuD7+pYY+NVi/+u1VvbBLwc8owu5
s0xgZwm3rd8dCKjfJvvvNssvN7BfL3OxgQl1oY2NGbwlu2bX34Qgfnuv3NGM55a+ZeuvW+/vfQZ6
rb98fuuh9pd7auJ/fn7WneSN/nB41zfp/eCH3yYI/Nl4J9NEhjxocDamZ35RA2RzXOsYLql6u42Y
38rt/d/vxF/5Fn67wFrG/XInsyHJRZBzAYYKJmZi5vgO291TsAUhwlu/QctiOdY3W/MlHPmvnRnw
liquodNAoC8GaqbYkRBhVe+NU+0U2ak86EQ2XS2Tii31Mvd/kMXwRY0I0evflzTW+cMvd8qRpy0j
s+JOydkFq+sLNrImNHr27ORefPddkfjdPRoX3x2MASNFbf1OGBO1OMhbBmvXoY+Jd7E1u/JpIH4D
Rv6zkaTqRKkxQLEAN/7RSyFfhMmURVMWtG6ZhKgQEz/rM//vnxnYiX8+/phd/u08sS7uDAhEklhN
+14iq1by6yZ/YSBMl+yQLHf4h8IcIUFMb8ZA+2Hi7iITqABLYGb+EIlejKA+r9iUut1MAih7qxNa
Zy1B0MpRQXrtq9dCCDe1KPiFeAw5ZBrIGMXkXqs/+vQ+q64V6WltPBRB7I567zat5CzdHobJtSYl
W7JGN6Laoqj8UYRMh7T6GIvYyOLzkqC8xS1SFvQ+W3D+ouhICeNsg3836bvGzBx9GqKj9FFPgPfq
tSdM4olX89Qsk4uB/9DI3VUVHRX5OC7ihuIAZkNzklb5DzrYoPAMZdxh7EXg1u0KTd6r+IgJbUOm
2G+kSnTn+EmnUR8Nta2EyL6X2W3Le1IkwUm8RbW+idVsR8W6w1GD63u0qwyhsj5uFeSscr7X1Nwd
2WVmAGF6+iqg1oijt6GL7CUp7CzsXCWpEJDpfoFGJOODkAhSh9GFvuIVAX9PNynSDRv0wlYZ9Z2c
J2d6cPgxkXFWWrYJBtwfyCVX3XvLuUN+FJlpifgcI/2kkt3IWFhM3VKb0ai0+P+P+nQViqUnFuZO
ipCXlOJBJT5b4wyaxHwhGuUcqU95dNXASmJ0Sy7UWU5xQ2NSFE96+NNsbzo+s6lbK9KGXwH5ySze
ClqxhUuwFRn/rAYHKbxOlF2cfuqjz+yXw/NbOrG+Myip5TvEbpuOoZwM1Yt+RstO3B4L9SqQfyb5
Iedn5PrJgHQnpidR/RlVykYfYxKcETfR8FGluylDFNcejaJyzP5BVV7n5XMKKpSfPHZ+L2C8LDzR
OhQTc7nWH7qXLpg89Of89QFLhehGoYLM9icMk02hPKTjYUESIHQRDLPZTuXPqbhFAFlF4UZQiD6j
eRHI9I+y204DpoZ2dlrcfhg5ZGCY7PB75o2TIewWs/osJDOq8OFUJ82nbNzJTP/0mhShBCs5vzsU
Cuyvk6w7Gf0iQ4xIi/ww26esvdaylN+8cWJrm00/anNxS0DBokjSWuyERXuqhng34zMN0f/ofISk
B/lyhkLHfIqXz1gVN8V8SkXrm6Xki1m9+ttKcrH9xEU1xoTGvZun4hj4klN4kblBp2WjkcHl+7qG
Tin30TfcW3n9sRf7t06KpmbqEPHoGFxsP0bKiQDiDEuz9Y4qNtxWiKK9+TVzIjotG/makSNFkbrB
mfKIJij8kTHu+2YTtNYq4W9+C+ViR8qxiDbEfP00VUHdTEw+5Xz00upOiisHp8dtB5NA6DVUtNG5
W3Ssn1DFmpB2nLYb2tafVI4FuXhbK6S6zwOAFFxZ9MJxXTIoumZGOmP3XI5yan6OlOHiHDmlyr8H
Blxyg5BPYygdjLGNLMgxa8kL44EmMH3yZsCQEXkmItFkqQ6WeBs3ykcNb6Jv9Ic67e2R5cfMxN00
6K4kRk5cyo4sB48ZBp9KvAnQ+zXCucNNI/Jshbrmq+1zDhKF+bBfJgPvD03CWH5Es486UHiY5XMs
NE+m9CaO9UYUlZsxCrAQslWKjZekp3E+tEi1SAJ8DJPpJJv57VDaxL8zCDesq07TIscSS4v+KU1y
Zaiu+WBMHBjWvoqHQ681m1l/h7hJb21wI9Kc7Xxofg7YDv9+g/yqFsUCCvcVeL8u6pdyiSJPjVTu
6nfVD7foZ+Epk4JnI174nxS+X236v17s4hUywnSqESe9Dx60nUNrJ3fDU3CcbNAw8qbxx4N+u3wj
B/nLzf/Hk/vLDV4095RhlLSGGxxteb9wg9NWul0T0BVbPoRe+U1Z84U+iVXil8utVfIvpVtct1Ff
9fVf/bZraRv7mi+54rcNt6+/N11WVurVF7kuvdxBthBGbku0ZRuA3VtudxvG9rtkX39zU19U9mTB
/edaF0eIKjGlQS5ZgmKaK/lzV38jkfv2Zi7WOLUqK8FKkO/uhOsVC7hy4ZETunS4vG+p8Ovp6o8H
4j93Y14sZZk5TEMSrJ+cBEScpelgnrGUdDBeHCwdiOMQLiYEWdQb9bsshPVn/921L6rRRFbadpSM
TzNcXLUfdkEfnCIdw2SCfUJoq02OTFSRsLzMyS7JJSwG/XFUmD/BZiS0zNaS4Voub1Dx9qgY6vgx
UnD44xaq0vlRNrpTzZwcXJXfVLuGUzoEN4xElKpOinQlEoSHPiG3iW/Ss+bO1ut6L4bWzUjp08jC
N7uG/sU5BnI6vdoV6rEGGP7+MqRRX7dTOL3ngmYn5kwzh87hsPr0znXb4PzKmIuQOqPaULjQKIS2
RJYzExvGpk5R7zOduxY7p7Po82rvY5J4Y/pTxewht7d1irYeY0XNdM3SbnW0uEDIYBCU7A8/hLT2
TEjZWnVOWk5N2sNE8wpOuDMnL6JxP6K2rprMNmbGnc1Tg6lXamNUUxyP65lxDhUeCwTYBvKu7AkR
WUyvRfosCMotRME14PvLCIKUvZDKttQ///26/OV++8snd9GJyJG3Gto0vQum36axK5ihPRq3Q/Ua
yZ8yPc6/v9rXL+Avl7voSLS51pB6OPFOrHo98ncd66pyLb/0rN13q8lXh83fnoqL5aQeK0VMOPqt
CtVpl7ohvi+yERjDOaGtPq2gD/vv729dP/547X65vYv1JYEeWFGRvhuAxEacHGMy2mPAQQ1JjCiO
G6kNcPtp33yq31zVulho6l5IVbOa2VrXI3zM6EVy5e13bIUvF+f/3NvlAXcK4Mq1yvRu1acBiTYC
jW9uQ/7yCP3LFS52baWVZGmwwp+LGuEuP4RAUcjHQQiHSS3hhCEycG8m5bYzK6SEuHNLCGkIClVc
/p9Dlj2l47QxhhIubqqfhVq5MyNmyyC2hfU4M0BKkBSgOvUZUu137cMvS45ffvmL7V/O6ag26fol
/NXS2wJQcYLdcrM+28WDyRfyXa389RcC4FZVmBkRgfb7omdmS08cEngNC/P3J5yQbx5m+etb+s8F
LkqMVs3KKV1m3h8k0F6+RQew4aYc4TF5zt3FQSPjZ8wu/cme3PqMrpD5L6YECBPfza2+rq7WJG1R
0eA0yxcbWtOwk2rq/FcZQnPAjl9S+93w8XU5wu67xqn+xZRMo9xZNxNR4oqXn+0Ihz5N5PKzWK7i
adiYxMqv7CMSV/YW44g8eari5Ri3yS6VPxp4PqgxfXAVfqNzqux7V0TdUXYBiHngfahgBVM44d1y
rSRxMbGtBJ7bBTMI8Qc2qMnXIiepb8gOPaMMArYeegjgyVxuJwmJgwSRMMU2O5mZpw8vNePwWnue
esGuRYYoWYAVldYCZwuVsV06PafqqWwehYi0yeojFX800WsWf8xtt4WudozYe+IRewKboDBOp7BQ
Jrz4DJ8yMbILOlQaLSKpHEGPNBi5cKLoqhfLyVvfXuVdvJ3qaS/mWyy2+66MvDxvsBt1DgfXj6Qn
aYazVinknrQEoi3C5xF7/dpMUiw+qPlCGO7sbXWtAKduHUtJd0t4gHZ4Yw6Pqu71UeXHDKiECCcZ
7cG2WxUJ7wKmqdriiISty2jSbVRUx7kS3yWpxf1BD2vxTUglbTTciml+xdQL0wwULb8jyyLQfc4+
myXAD2nwcW7LNoGgAmVRsSASsmwM8YuV8JgXoVMtsQNsQ2TLR6jgqkK9jfBJRdN+nmkTTbnXdQ9l
yxqlLdiM+bGFYUe6vKNs2KJygT/C6HM4WmN2jOUrjVNqi8OS2RiZ5/NWoyxoxu0IPGhG9tGrhh1G
pt1XfpfvK6v2hlxm1PMg6veVSH8EMWlHJy1ROZZiE9KmXT8xjpXgxwfPdFPdsGIgtTg1mCrMejge
6VmbPbBCBPD9k5gLIDpU0NvbuTPsZPSVJb5pm/I9x72/RCLomRg9LNiGFq022sDF7+POCdC3lGN8
ILrZkSGnBoBllQBsRtt6Xdo4ygw1i2R1TfsIDfHIj8+C8TCY70nJw6rAD0syTw2YzqqvZBdtFAVc
mOi3KFeD9lZeHpQeCWkI6b3agZvnryaUbguQkMMED8ISj9PwKOMFqy15t0Th3TJSVtH661qgEZlf
1tpGoxcaQ4TSz7LFYV1qDhXWyLYgXD0dvQ7Jx4BmTxrzFR5wjDLVjdgjBU7scfXSRW8K+Xil30UF
PMkCKMZwl9QocMWjRU+wzcgmzGz6PNdVt+swUvWMXlO9PIpduRsmFr1u3sWyfKU/Q/hpEsvm2MxU
3GD2y/wvCGhp3S/KaSzfJIpAA/FN1D2V0p1V0qgTtgLID4G9mjbx0PqFMDUbbPhuUUgOXcPbFHWW
CkEsFzrbMDWPGAgnVTKwljppDcIOvO8mZYgo/R98WMscOZ1HV1A1QiEMlzLYH0Xkt9bklKLlES55
qrXM63Tl3gxOfQ6oAoaiR4/ZoSq36XgTYhY1gFPwCoqC9Ehow5p9gXREx0+byumt1dKxFuYPrbkl
b8cxGW6KrBrTsrOG1cmcPCgCU6bSOqzchalEokf7cZxegQl7S4ooqYq8sIJHl4e3adUxaKjHnxRp
tMfFg2wxBqX7jFZr2xqmW3XWIS0hNHSTG4w/+nT24o6USit6ROoKtIhFJKWLLhtXfQ7tVcqdFr6L
jGq5imaoFGgDN5m0bAfskIQwuOLCzDyqjqH6LuTrokBGKaSAsLLcFkVTKWi34Cs2gYLajzcvQizL
0JqmEFoh6D8aIi8apV1235efOtDzqH6mnN9YM8Pe9IeYXYly6ZrdSZof03U2Kj0mEXCxYriOqo86
k0HMAYPj8FHhm046/s84fQeW4xj1k1i9zctdEq5dzpeC9cAUkv1somxnFaMF6wtSy3d5lIt7YfBH
5Jh9It2PqfGWoaCw6vrnQkE0BIeMs3PJw5X39yRaOPCcd0t7Vw0PLbbvkalLppyHWN4OwlNk3SeI
E1Q+1MGAGRD+VCsRwpu4rZdoS1IC6RitGzfXigq8R4x9EQ/gotHYLRPHoBM/m7cGAJJmVp1sdWgq
1wY2e2tCbBH4y6A6jZKhIvmZ9y+CgCho9C3gUMNVEueOZtxX9U/Tul1aYU/WwEa3kDDSnOsCdw5u
KqSv6eQFEq1eoDRxGDp5dS1LH/96Y+aPnOAQGvAB0Bss4TEWC4kMec0stmUjOULmL4wwxiax82Jb
q3Q0qxIXuPY0N09jaZyDaKUYKMcWbciIKgaDw3hSmxzAxgc0m+u6A/Zj+EBPN/1KRQqRayIX75L1
FWkNV4711tX0EMTElcx4RRhhKMyt4LVSCOJLye5EWd1a2E6mePZK8YS24mYoEEVkmczF+GWAPNXV
K0i5q2AGy2DyqSwosRsUf4TDqKg+CgOCDGWv2U+MdUiD+Mv7Artra5aFi6PZJV/Dt7RgPyjSVmI5
UAABZ53hGrOnjfdh/kI31AG2jAZD2WnZoG7iZVFh2U0+c6jYMcP6Q9IQOoeFrzayJ+QfyfBWNeUN
2INtO6A+yd5ikZpndfaXwlPMhxwQmCGO5xSRo1LpD9OQf1N7fmV9ov4y13oPCxmiqIvqVo+MRpMT
5WdRTX7TABaqMZKKOowl2GUSwqFG30EP8AozeMIyvBKvbprVv1TDlp7vJORHWtX6/ZgHSEnA29D/
zKUIs6oRu9qkbWcx9Zgc2hI6stxajkOQuY1Q+atOvgM7M6jZO4UoT1Qm70Kzd0zGRqOhOnXZQa0a
wRhEftS2sx1olCXiFREvtkKbNo+zq3FQ3K7PXDK3OCndE/2xJ4X2AFf504JqMeniY5/3uJzYpibV
V+PPVUZThKKjwXLJlgISS3BrqAVkAWOjFC86NMg19bSWcjdUJL+vCpBMKPobw+/1Y9u9G1r6BqER
G0uO2Xje4wbbgN7eCs2ZiDc3sXiDwB9ATKnAdLBBkMTFLg4Fbc7bPeBgC+EUzuNeVDy5bBhJvk90
p5Q6PAkjUbLlsB2ln0JyL+pQ5ES/GhQbaq4N+9MBTbzJUx3owgsTQNsqCRTpw52kNMh++ue4GV60
dfubHhv12JE93M/3pXkdaqIrh7eR4QetsR/4bEFm7qqamizr3wu65zGA40nylZxqhxe8DVmAWgVs
dO/k6JSr4TYW6hu1AoYAWcysegTDlgwrh6+tkv05fYORjKXE2MkKUxOdcGitdUspdUeqZsOLt2RK
JJ6BuFieEi8MkIc1qzg7SO2wXxHOqVMqqpfE9a0xx55FwGix9tPwH9W8l4VJ9ZnSRjQ7QA8+6AMp
Y5JejPtWh3ZlvFYzSNGkPUoIZUibui6U+ECWIczlxumbd11+FbNjYU0HEVCHnBQP2fAhRrNrjj9C
OBXt+F6NLIEMYuLJCcvQhX5sTwJGouFlBn1UI+7MWIMDI7MDNpy2xzqeONBXafVdtbiuY94EkYG0
uM9H8kEwm7TzPoCm0krKy2wIx76eTvMYXoUG6JOgI7CK7GlreTaa1ktF2a579SYGD5KoJlKnm6YN
rquJ6YsV2jIf1awSKl4j7Mor0qYqZsyIa820OARF69ZWdDcv53oMt3kAKrl061TfT2KCpq3whOZq
aLjtIbSh8XD7GK6mjPMjlIG583jNXQ3ulbKE+wY4YtQjNGTlacP0Rh6pVoEhVkBfVxpZyfjGoLY3
AuEhXxfbdf3L0RcYpzH6kKRkz8DHypY9RH1QtXzNhlB6ZH2A8gBtIMpejYFJgWGehBvyGmgfUqXN
n6SeoSIL74Ju2sbqqzgwIBkfcwwpptYjLb4zGsGpmThWxnsank0D+7jsxplROVMy3vTjfM5kwy6s
+s4UhR850IVY/MhC3hnpRQpvmcCiM0Q1L9yA3+dD4heSCR0yAIcna0Yqm5SsUYmzUBHdxMyaPmaQ
+OtqFSo5kBTG0pnWucFgbOXJ2JVluAW050PkdkgFsAM4pyRP8DS3L8Jy1jvda9D4iQp8ydDcGMVt
3AucZNXvxpjrifz3XhhHaI7qxpom92dWM2E05Zpy/9m6zNDXZru6Y0Q2uShbeN2/6R39Zda5uJqu
iEiCV0eupvzVP/hlHGLOi66P6fTJW6719gr9zH02NRu6jnFIvGZbKrZO6JGffKvc/aI3Qa8AybNk
yLzC5qXDiomGXFam+Nk4kjd8yCtpdO3wx+f5HuhAfP2tiubPxgywJxFQtSlJeLsudeRFO+RV2q6j
ptmeHJwntAi4Y5qptnmdbKeH+S1w/76zKf85USB025BULsqc8Q/d8BjOilBGE+qk8Fa6647yAy+h
W1+l9Lmmw2olrx6b17h3q/+BXu6Lj5geDRMoxNi6KuuXXNdKLPo26Fau66r23oF0tTUXXsw6RQH/
t/12ePNnL5ILomaXNHJg//SuBwBqUA1N7yUTQ8h+TvCITqb+NJ01VTf8UVM4/cA2an+X4/5nU+/3
sueiz5V1izpVy/SuGT+74jOaxO9elD9uDPk3vgCeHDxk6xP0e9dQaWdTCuTpvXaN6/JKRoCoOPm+
9AWXdO4rlZITu/O3uIY/x5UXl73oJU4gmItINn9WBGChbzd3Y88jM7lM67810P05ZVgvZpJJvJKH
pT+6d2E919qIEXdt/OuEHXjiM8E0SPfqa7oM5je16h9v48XV1j//ZelRpDYj1jH4OXahE5rXWRs6
U/+NOuOLb41YW5GEbpVsVtD2v1+jyIeixlv2TiBeh1woV7BW79Lp/e9f8j9fs1XC+Z/LSBeTBJIe
E+wV9E3WT05TiduansQ76Hmb+R71cvHw3cDkT7ELV0R0guBR1lX8nhc3Bvo0j0ah/tm6s5tSjK2u
y79WMndgrwjt7MXMvx3TMIS93Jx+v+ylDrGJQQPoKlYjlVYvdgZh35YxTqKF0qdt663WIk8cO7ts
KtxJq7VNbp1G+1xnmSJKiQSnkkh2pgg5KAwbX+sj5MuBdOoB0KUhhT9SujwFPQNEt8ZS241vVHnk
Q6j2MNV2g6Iea4Odg8Y1GofMqBsgjlfTiLdbe157pGP5QylPLeNEw/KwxPj4CRixytpWsJZrJZ8+
kcLYAvbsgU6a0jPGTum+13ShFh0r+OBY0CCrnP4XIK1lKHKO68JDID53AXhDodhOeeLwnQAuLGNf
X5Tnui7uijT9MQ20koL4XSv6q9rQbvRgvMlxQBhy5MlV5MMIuotFA6JBvg9UydVx3JUNJPwyjZwu
MzLATbENmdDkL4VD9xwAz9oEI3BcIGMqLjyyBhvYfzXnT01dGOEsTtT5Qv4iDuF+mY9N/BrgvQGV
pDA+NjwjGo4yYUk62TtWvzJtBYQ61j5AMW+Nul2KeDTor44leyB9JqW/HsYQnr9+aiiOF3os2XCj
7ISs9FA0bKTihFMw1NMnsy1twLh9/TFn51i+h/s4ydhN5MfV9xIlD2V5ajpzq3JCKHPtsJDf0tcH
wXqcynw7Dh+LObiWLtO3oIWBhrLOz+b8phVEzSPaW0lXOmo3WE3bsmpecA1eWxoD8qbf9hMCcznf
hLlwVa+UO/Csva1LB60fNyF1OpEwQXUWeURG2jQ9oSsp7pSZuSL6+UqTjircwzjbkdxqIshTNJR3
ODyTh0rL/Vm4KyT4A3QJh9UzMaWbIPkcqSPJcDy0ek5vbqfFN1N0lVOklbcJKCacHn5sQTKrXisB
VoU6HhvYcO10Ly2wyorTOFSeMqOJRCLQ4NIjAvMqlJ5Xf2NYnXrlOcWjn4afQfFUj5jHB04lNFFl
lfYSQHq0Rz8WGTxAFTqF8gE72TVD2j/Zj5yYi05UfbkXoQlZWDFSpuuMXNRgOS8TTbwSqIKcvMRY
T3SldZbpLZpVP+saHHyU7MmAUeNlUh709CWsmF+k/XYxH1J8x1jZHaVFdkRw2ICyUKgPEvgyYupv
pmm4ryKIiSrzd7V6z7SF06JgGwXDQiPxVJAWcwrAJIDjQQjUzAD/KTafZrnzU+AghHU7xvSiYlwI
BmS8WrHRBhnh5bhJRlCR0DG0wE+1T2p2F2GUjbGCNysSzqO07c2HjhY+BaMxfchIRzWJRgJ6N52v
Y+lkuyIOjj404jNhYeYzW9FznnXX2hoohs8pkmhPV+G5rw13bOhtAg8hopyTDZiiYT8BZo8w4PCk
uFraHNW+u+/yFz2a97gCWMYOQjg5s/ypapRQ0lMyq3cWWHMaE26djY40oMmmn1cNJCbzn5TxaRyS
bdurzLbvDZQKZfs0StPG6gUOv6dBDB0BzKIxv3Xw76a8Bmn7I9LuZ+XcF5WdAIzJg0cxfJyEc9rU
NPeSbW0hpwf+B2EFeAxS97qBtVgYL3ID9QTNNkZA2tyJ3eg8h+FhEW7xr5Hl+ZKOw0YRK4eg3g3J
PjR5oGxoz3N0K4NujGtzRazwOWmH2qwPZRDIniGXD7I2HNnmVkcJp3eMbpoJ4oWPA7CtUURXCo4a
TSBdBEWuNFm7MaQVQtuI3Fdn0CC1U3WKUecJ87BpQOfpNaxZDczcqWkT5LyzWyXaTTHFP4YBiV6W
X+exuC/1DvcWsu+BPAg2GpnQDbFccNFmft2DSsP9lWrqSeBgOQs3lYYsSJieLbk7D9qpl0/lfGfJ
b0UwYObFFMyLURu5U3LIG9XMDXiRA7Jjp/QpQ70alLJHu3aEV7+iOhMOkXGq3KSKeasOUMOrltek
4tzah34Czw26opGnyAOj89Jg4BTIhOJzTm5jjdP2xNyKtacp6m2hIt0rAI3r0klP4QpXgY+HuO5M
zqHNbpFHP1eUQ5VGdpgIO31KQE68NVN5yGa4IerrIkQnNSi3Qql7U3O1CoAtgNwGJB8DtnbBc5M3
Jhke7Er0j7tYORkM8zDxh9WApe5YTa9pfxIKjVEdAHEz9Rh2OJniZ/GuiSG7M+2bKdUjdgsZy2Gl
HpZQ2RQVyR/WmyV5LXLqrj6I9GhjfXHGHvZ6x/yxwahS3Gno8Mn+s4X6vapudUWyCXAIeD/aBGzR
QjJ1dFVG11lzBes4nLCBAS0YjfcxrD053uV8gHN4XsZyRxbVeibHLjJpUNjUTWswPULXj/d7V3bt
S6XhaI6KJ7FmoW35lRfVdAJc/PUigP9smO4MlMktdQdjRS16iOgnpAaZacVDrS92OAU7sZI2aXpj
HBkN4e/yUx7GUAJpoKb70aK/WCo7A2tlVM7UEfQy4znfdqWxDVvVs8YcUMxdFiSECkTXEtR6VpNT
vPL3hOguTk/xHGxbOb9Kgmkbhsp1KSS7obNORh2e/6o8/3/I1X/pqFj+HXDhvHav/+uz6OJuvnrN
P//7v57jN2wgvwZcrX//n5moyj9URv2mgQgB5QMqj39loqrSPwwc0CufzrSwd66HuKJsuui/iUL+
B3+CyRwzsabA++PH/TMTVRL/sYb28o9k0DeQNfP/Jt4KftxvNbQhiwRvEbDMqVzFXmMYF1oufrNR
KSZ8hQtMEr8WzIHJv6paHktk/FBlufwkGaMIjrwQcQmmtHeLlkkEkPQw2YVVR42KNwlHpMyx/zNe
RHObVCP8yXkN58kIHXekRdGSwxCEsrKXjZIcLdnSb2dB5VlW5a6CmWzo5GZ0JmOP2SyRaxQl1ARN
zaZbwYrzE/mlQGEnTe53aiIF8ZZMmt6XDERGaFlIWqVxmhAOiUMgj3MwmQnzsZaBe0teIc1wadkk
jRI80A2tNmSiQzHKxobit8Yp2snEr0t9NviMMRRvXOJmBS404LeQSoZSwbghYjUdMqwH5AM03SnK
ARJPjVXcDLGSneWQP0jXMnEOWDEQWsz2MGqoo6sB0qdVKO8oVvNjJmEc6aMBanZjqnBEArXRTtqi
xjspuSHznMMTI/Yt/irZtbRSOk1JN71OUlA+zFHyv9k7k+W4kS3b/kvNcQ2do3lmbxKBQHQMMthT
msAkSom+7/H1b0F5GxKkMapq/IapNMkDgMPhfs7ea6NB0iRquYU64Tfs2uY6yvPQCaQ+dJK67k6j
NgCxj3vPRcHNJ100rZuxyQDUanvSISoj/76wAnM4cmSbTWnkKo3VMK7CpmgdMjWiW4ukROQKU+CO
Jvu7OBuNKxoQ0s+2EHA+SphmD6U+9zOJlxluKwThv1WDw0pHxfo4jThGo6wub4uciFaOQGjYNStQ
4WeVEhacqR/La6VJQM5FvofEIg80MPU2ce273jLhBAmCVWFXjZ47TPCU5EmrNnQ8DQlunib/hUmo
pMKfo8UgqKRmqybJCcefegoa4aS5qJ4DIYh9gr2TPHSeUgSbCp8esQPM9fAq8XyMVXmYStKhmvLu
pkQAgX8YIEY4KDS6LTGzLfpEdy07z86lJkXHKoQewk5ZI3Cs1fKEKnerdm7DbYpeUj3hrzWmpty1
RsiZpClwvle2fKuabKcVORfHIZO7NSfKFqNKEd1MkTL97opyOqkA+PDqp+UPMw6Un3VhD4+ZVRV/
aUoJVKocfuM5k9fEzM0bqmo4N54ZPOGZqV/iWgmB+gW0NcdGr8XdJBHDeUXPrCcnQ1atnVB9vScC
yEATo05T12/8wSyjXWeTe7nRx5zWg6RHA90PeAJ83FQOmyLXU2xaEfwhyMspaVt0uAMmUps240uU
kVu7ITYjUfhYhyhuUQMkd6NtyzMtpLX58tbZ1OxkJqW/TTFnsw9XCeZdqa1pNz8SLdOuk3LofxP7
OvrXWjuVt28W3/Pf9eK3wfHaXP36TxnZZJGDtYhJEAwDz5SF8n2dJRbY89WQHTyCJwOs3m29A+N7
U5rHkIKZI26k1+oqfGLhCjbWdpbDIfPfttkN9YLeeR0ql14qMfNEqq3lu69/3KI68/HHLfSsVdEV
leXz4/RTu2kBmK9nNV7H5nGDyeC/U7V7rw7+54jYXSk8AcBgqX9/O9I0GnjUlC/gGei3qFkcShYn
+Vv1rMnr8kVsVVfbFKf4p4Gw9ufXl/u+5PWvsXVaCOZc8LIXDWDdkgCkSVytXQdXVmb/KqfmPrRg
RDXVBd/BewHtx6EWxUmtLkNyp5GD/zGnuN1O28IA2l4SbC7qkv8ch1xIsGaCD+af2femUph00sT8
5ZL6w+Sabrm118WGvJY1QqCLNumLo7ETeFuXFLxjlhUxmnkz80vGfD3zS4Jrwy0ek1tz//Xj+vTV
ITUT85htahBZFzdRjGFd4UWab+LckyxW7WPkKrvAeZ3hufG6d9GKEkeJxXONu9UVjrmP79UdlfQN
q8auWeNevWhL/zNFl2/025+1mMJeT850hDBgBdh5b6zrk8dv+S1dB/HavlN26YkJtSFEad2ckB+d
KQX9TCfn14UZ9tmL9PZXzJP9zZM3kxyIw2w4sK1t29Y7uMkF5R8yB0ylcym4fv0w1M/WsbfjLdax
fhyIjY4HdeUUL+q2c6ixPWg7aZ08Bw7BHTfA7h1t9vGRgofo7uvRF8L7v+e5zYZQ1WxCxPCzv79a
ITE/ZGOuegJP1lmlQPLmp9nvRYlpTSzCzv51Ycj5ghaP2dRk2ZSFTuOGdtz7IdvUsiOzLOFaUrmu
V/mhHLftb6TqO0wcOq0G3a22HOM9mDabC2N/slK9HVtfVM1rDE2VljM2XPNtta8c6FU7pta6Z3Ph
agfdnU7j7qJh87Nh2YzNrhdD2PKyCygUKwwRwjGnOO7ux+3cC5RPkSttIDaeMb05M+IZixG3wyH1
ZP2IMmpffgvdS1X8z27+21+yePXlyYP4lfNLJt8WO2GRNd/qBTLQMU03xHHKxFtwL76+7Z8OqsEw
EvPxCPjU+ydu6VMlElOoAGbzVShT4kjlfSAOYSGvGsV4+Hq0D6edPzuDeWMA6MrWAIK/H67P81r0
LetI6E0czcH5NxIlsAyr+VCwLWwS1IwBp4VmvCmj0dX1u9LP9p7xgLbIiIeXC7/nk8uHjAcGw1RM
RFLLxsngQfpOsUew3ApQs9cUwb97++6n3q+8qxlUHh3QpKSk3jiX+s/Lgx+3Ane/DkPJsJCFisV8
z7CByGTGM99B3ev9g0Z1NGzUC8/30iiL50ucd6QlGqP4cxhf4nkjpY6+u21GXbv7+mZq8wRdrh7z
F5mz9kwwW277Bo29qtYyl2ZfUn2dOD7LVr0edglvE5/oR3E9Pbe8W/Ga6AQMNt6KIA52XMm2cMBq
30SnSPBNsx8u+jw/2ZuYQldAqc/6Bshd7+edlZNRY8FMWFknbDGovv2jssuek2in3Mb7eT2NnfaZ
84vLg37wn7++M39c3x/ujMBWB5OENoa2GN7zafBoNh8SciXX/jH4NoKN3nVn7Zgil1nFJ2lNJwlc
SLIrttgJHPlY33DiIJxtZxwv72o+ux3UydlEsdJDSF3MCjlSg9wkjWAlq6R+CDn9VYzSelLyp2Zq
3THq7+yspTWmbb6+EZ9tvukoU+mwdVk21GW1oxkqPUokGAf1RroZnHY7scCTA38NzAxwyaXt1Ccz
8t1wi72+ylNXjZbh+uRJKlXKDYb79RV98n5RCcLXC1x3LgstnmwggJX3iqGv4pp4VHIPvRgprypf
unHqx3fr3TiLrU9pDUbQ1YxTE/iWAAY1iIfMSmWVIs+iYGw03+1QPUohIWKs4BLCpq8vdNFj/rMd
sWky0yngWmV5uV51STkyl/gFWd/ddBguO8rZU2u4EQi8tEJP2pYHbQJ6JnswTyQaZlhHKd0mIDrt
ytxItbW98Js+u/u0uxVAkIhaPtAWFLtNklDi5DyLhpp9utkjn4yhKwybbBM69ChJyFt/Pegnnwy+
FjZVaxkZD17+90tJP8hTV8xj6nA3rRKiuUtKtYfnZw67+nqsT69P5dvA9gS3//JzmaV5ZvC2gB6m
ZZBrMnlT5k1mqhcm8aeXhG5AwVs1y1oWy0FUx3pqBCq30ezRs7ER8MsNmAsSDEFUJ+mFb9JnuwCC
pW1hET8iTH255+qiUMYyNOqr9sCuwzgg7jwrxMWstO0m31eH4HC8ZH37uBIoqhA6Ox3YHEyUxVNr
NV1VwxF0TGLvApzAihY5/9NnxQgUcRWAWrODenETC8ts4iwZaCXQqdZ6GFA2qTz1pRCSTy/kzTDz
QvHmDKQPxuBLAcMEVn/Q4a1k4evXF/LpCCxmFh8AU1Difj8CSk5AhGmv4EanI0z+IF2v/8294lQj
C4WzxgfMqdooo2j0loRmQnwov16b+XSvqeWlifbxwIggBoMAVX4A5VTN319KFketNxqMU28GR3FI
z0S/RA99Fd7aG7HFaO5EpOt4a2hW20tO3IVaa14x342+XDHl1ocMajK6WPUb061/k6y3MreItb5f
8lp+8kq9H2sx+9QUCBRw7HkscOE77YhGpLv3HKqCr0At3dTNu/OlUT8uTwwqTA2NmMlOVlu8VEkN
HbquME165JX2vucW3bCWIv/CbPnkHM44tmKyVWGN+rCxTKVIanPwp6vxtnsxtooLdWpd0xBYeWwf
NLHNnouNdDte1b+qddDv690l/tmnz5I2jcyijwBaFfNL8+a1ow3gUYSlnTjbw+WTv5H+nMPrc7W9
tFR9Mmm5o3+8yCRCfXw5el3KQ5O76scHQrK+lQr2nlzfen64J5nE1cPp8es3/pNtGVuYN0MudhcD
WaaDbsck5jnyenIUXvkVCXAruOqb4Na/eNT9ZOIwHtthRdM0+miLY6BRj0Uee1xiYcd7bjibYAPK
mnyBVLKQ2/55AzVrrqHMXGWO8vPvePPUur7KYGez6peYrwmm3yBsGh1i3w30MZv59Q9xaRzSo6as
hrP5IM7WPzXV/78n+19sd99Msw9N2dOPXz/8H/Xrj+ptY/bPX/q7MyvkfyBq5/nAazY0lhA+NP3v
uvm//6Vr/wBB+6d7oP+9yfp3Z1ZSlH+w25PJikKX+kfG/O/WrKSKfwBFQnyJcNVU6Fb9T1qz789I
bBXoeUIitNkrsCWSl99zP6cAl9qQ56O99k8Wt7SttpfWUAVpPbPwP6fDPyOBXUF2T5EeDefyDFGr
pSz6JjbhNAz5HOIqFxPoYiUNjdShhpJECV3QSrSJU0S9TWM09/VMuu491be21uCLpl4FvU4WhUg0
7XuVGeYPKv/Nb2moZ18O3TM+eVmHOS2GCUroKPjCY4IWvHWSKm08smtoSUGTq0J53q9PzWOXDQHx
JnE3ev2wKmmksufQm9GiW9ml48zMi4o6xl2RkCI34SGhbZ6mKy2IezxTRRbJ+TkcsiR+9mP6d0df
rRverkL0A828RNS93K3MuIr4w6jLhIyixOB/ca10vWbxCTEukPtKc+owgFpRVs49YF0d8a8Hslyj
UPSIOA0P5TQQ5zF2TYy9i+wNve5XgRfTt4Z4KLed7aalPxi/J+RMDeYYjGwoZNjimOSX45YkcK8x
gGyHlZKhlfLhBRYnuACVdbBTKw8OnZpp8n6KVG9cq2qh2a+SaBuc/WWQk3AcdBliELPok/h7kWsx
7fTA8uBnRHnfOd5IUvlKsTT9tslzDLK9YWyJxxif7LaLnYJcomTTtyqnqECpxtghOXjWxqoqYaBe
MPgnLU763RTb46Ewm+rglbXEZtlWi+u8JGhb9vsWXBbRhc9j38gPftUJHPUeqcQ4jSmfdrIHv0/x
f8ZpELpFE6hXEmKCiM1dwoPrjCr7niVqD5iqNxAN5lH4Tc9Hi49dqVneVaY206mPCvlFM7Pw2uwr
6JJZmWaHrh9UHEahNWB7Uw3ju1IiBJOTqb+TdK8/dVpMpFtqC1dB6+d6ZUDNoa1rjJCSJPxxm08T
bngiKgh7kCxh/VBIovbXZh+IfSn07icNe8WBNqo8CUMM121X6E+jmvTpKs0sKv49+PPnKp9fmHys
gH7iUIMjVJdkjnNCtatvSZl3phMabfZYo1imHU5TFFNf1XTXftUSXaRgNxVGVB6kVFNvkwGTNqpR
DzS22gIpnywtWNty3eJrr8bzmJolktSxjA95pwCcTC0FhoIJV3CKRnuvdXZKihayhY1ojOg8BUI9
WQZp3yaJ0i6vmzDwiYY0OBU22Kra+k7Y4AtsR1EC75aAP42isDa2UpM3nmXDeCQCMCgd0pWMXeoX
E3Iig98wjBptVQMBM5as4kQ2nPTdyia9WXEotq894uK9tTpGBEqFTR8+krGHd9vrCu0brOj+YEhA
nizu9zlLCw70YzNKR4/Vx97BvY/h+4RW9K1RPDRQcaD234UR1AerolvhWGPZEYGcGuVdgOqh2Xpd
i5jSIEHuJOeEcREi4t34ZgrRvaptCdtijGmeSBcx/cZFibstaRJoElXMC7saI6oGSC+lNjs3Y0AA
b9+aR300GxKXq8CPf4wxKh9w4IXmEvId/tJt0SFMy02sX3FJGohmoihO4QNglqb6RAxRNbMr+F7E
ONDbSsdJOAQRfu68uy+MGfeRhv46yHL9Cqld+KQOgzgbVkNxpR29EAlXVeau6lHiyJpSbW4NHa+A
2TRIJovWi3onGuLxiu3N6DSYIbeRIU9nWyN3XeXzth4CKd+NvhkhDBi0X7GHwn1oDFCKky3aje4F
+j7C0HltBIX0c6Joju/OAvmuZdHvoA8TRDCdvcmFElyD2RwPpuYLV1jIdUKvnjbQXMxdYQ3g+BKp
rdw8s7PrpJtaImslWIQk67CNixQFaSy6QrjjUm9L5lomp2jr2wAShNZgmlMkrBChF2ynRpscWc97
8sJrm4iLWhl+2T2m/jYz0qug8ZVf5AfrrgCMRszt2P9V2UKcbLlSKdGTKuCxVj8mPStTiQCDowj/
fWNb0D1yFU39UDTT0We+HK1CedVSi5/kT8PB9GmzsXFvdddM0nI2wsKGwEZwExAp5KZBi103mNRb
swT2aiWxeTDQl79A3AWpm3sE446TjvoWbgvyFeizeaTdy4FuvIZ6oaDpa1JgR6oPBMWIyYwupEre
G0HU7eRK6lEqRTBVhkEKIb6nvpvmZMbpvmURuM7kbKFPupGfsx4qanyrj3r2aCaRfCbjIXgA8TGs
WTf9x26sZHbnPMesLkgVlrNm08MzcnklYVp6NV57MSLI4NuT+euhjnM3brXqWg2klrN80j1giUzR
bJUpwIeRoIAi0OqNyljbyVY5APFKk3zrjdJfeTl6azMYmEiSTzVZtChrE1V8MwxS7lbpWFV33Hnr
WPr27BKq0o5ceoEQRR/KdNOEY/LCl6HZIBYrw7VtecJpEJBcdQmxP7Ye2JBtZi1lJySoK0V4Mwij
u5ITC5KqXan37AWwAchm6BrssBFoUkFW2QEQgaz2V00eE6aQNFn0gD+hJBgtg5Zgi2RjGR4HUiuA
Dj9a8c8wspKVZM9h9X4tASxGmZSmLCjNVKun3sa+XIwINEdSClzChbM7K9erHUEH8PCMxD/iNiav
yTM0V9JqeR2wztyk+ICPWk+sVC/hkrWsvkQPByU6jb0fcYn/IYzk66RoOIsLy3OVjhCcoKjMcxCJ
8cXoLf2hlot0g4gFo9pI4mbDNgugB4opoqRaB5MGIZX5hCo/AfeAhnk4j/Kkbho9RNldRNUdRG2S
9Hq0e3YSKd8HJbN+aplIz50OMtmcerx33IeT3mBlyTWNGGZZVc5mNdD5rKL+CZsm+CODlMRGHxC5
Ucw/4juqaXhHh9Zvg5vGkPpbvhO84W0tQXkJy2kvmap3LPOhuJtr/C53MHTLocbpVJr5D3ahEbZt
HTpvzyPXUQHBriCLOU/z6bfdBLUbSXLnEm7HniaBlVRoOslWGgHSidGKXwUhCjUekTI8hCq05FLO
tKtMKyxwaRh7rlT0NU4QD8qZLcckKBHb/cjOsaBDL0omuyHnEKXlvDq0jSp+xr3c3sp2qVxFTQa9
uNJxh+tVYryOvaTeq3KGUyUcghdVIhmdz1W/kWwNqW7U0z2aahaXcJTBSWh8FNfh1JawBTTr1ZJr
vDHK0G8jSkBHWW7CHzCc+w3t1fqWcO+WU27WbpSe/sBkhOEuwMF4tAtTcdu8VtdN70/8XVt5sbK4
POWoQV0kwxJ4bq0QSDFbsBCiFsCRk7G+U6R0jFdW3AXtzqOHXp51EY3KVtWNAbUEvW+nyJUgX5eG
HwFr1xRMFElqwQ7SmlIrMWDn3nekU9FJHyVv53ua9jNIp+n7FKO/LpShUomes4enIjdABo3w3AjC
EWe2XNkx4b3cQjoIN41C/FWfkedReMK6tccW3EqCsGRtT1nGeb6vSKHzYCjVIKW3SY0srQ/T/llh
C7QSTMZVZhmgIfxCAanbZ9umluU5kwKFYNrJW5Ax+mNMxAvTw/ccQNExiG2E/KFc4KSuU8AbpUHK
V25rAIs6cTeqo8H1NFS/rJBDTBDGZz442HRMr9zKoU0bw4jMQx3muP5quTs2Yxv+KnkLDQ0XQeoV
HN8bLDB+pFWuHrViVUYKZJFaUQhnH7y7Jh2VnS8LAKElWbuknWSgOsv0pg4htcuiqzZBPpiOXqbU
btLeMsgU74KjTtbLlZ2otdsm2IVX49CmuJwbi7pqoOzTNFX2FvpLlgI/6/Y5UXfbuFIIHhuahmCD
PgRkVuQty4JaJuu4tcBBscJtk0ouTnVmtd9tu4IFrmtT/aOaFPVVkuvSBenZfvOxyx0zkQxH8on9
nSjl6a5IiG+JkwF7ErzkTSaMcG9KnfdXFHnafad1zQQdTsCS7hSzekyBiDvZJNJ9lyuwc8wOyE2S
9pTjhmibVngHPAmB5ThN6rYdZhBQUJOMoJABHCU5kb6VOinrpCX51LZVQruSFrcNZrUVOS7ywewA
aWZZND2ge2TdFOyLMzZVJjLTMit+xH6s7L0gKgGcTPROJZ1QWxPrW2e2Fru4MH5O5Ug/TBapi2lP
hA6qzindp/jxD9xRvjWRFCXJnZKHmJ68yg5IJg2QlY6l4pM8qGVYr8Z8eo7JGiWQVNN2JqWs53FS
v0EvVI58Ssl4Ku1UR8JRt2TKy3waSmBeK12Mv0J2U2DTIjzrA1/cVQXg7TGQswm/RQlEspXmXOPE
pCuCoa6Pvpt1rZOlE3RPmFfYAUz2BEPBguASWeZ3c/KaY5b5dQnefj6lCqjRGyKPk+8eAI0Z+ZAM
3ca0leKmCZp0Qysp3yuFkHdeD6kUjXGIf6wvnjVzArk0YZ8DbaOZz3bTqGdzCrCYlUi5//JCiwfD
50R1qpKzWMCjwJCUY6Xs7eS57BuRrEWlWcW2CHXA3j5rvL0SU2K5g2xPh1IE0w5Sq7EtQ1ZgM1TN
dJWpxcimpMCwkYxjeLDLqcWTl1jTtVfGvjNppQ/5xNYjb03mkr4PBzN8TbRRcVQjjG/K0YKfZo8x
mmZ268kumLdJmT2FzwmL26EveyDKVsBur8FX8y0QXgRqwdbOShAau6wcJHdIREAcZhsec0J9nc6v
6r/SSJedODASp5Os/NUYuvDKDiqMxn4zQfqRKqaEoo3Jw5BE8VHNA/xvwhfH2Z0NglSPSSfozfFK
G1UfjUNjEg9RqLF96uOiuoV+ZZ7LqlHHW8MvC8kNjaLGn1L3N0pj8p4XoplZHnJ+yDrOhEJVKDa0
g+fPpjibcJ2cdOEGwAMxDKAOpZuitpTm0BUNB7kCOfCxUywPs1SgO0MhUY72gA0Fhk5YV54om8aw
PWeqp3Yzjqz43oQdrNd1H2BO5b1M7WhCE+JLgbFlku8lW5ZgsSicO8uE6oxlMXNqBXNvpI9HvSis
G5O9+05qzIywpSQczzCKsYrBLKq3fAAGl2U4t1ayFQ+am9oBeDS6PVNwsItQnDte9ye26P2LBF/i
oTLMdB92wnrFVACaQPWHTc0OcRuVSOr7lmOiTrL1vd8LFa+ZmZx9ZbRvO3syFeoLVrvS4jbeDqZv
kqxlkotgKbjeEFM7ft0aq3wI6bhxKsEUz0nYITemcxoz6c9jH3twOYwuAkqq69UPfZppdmXYHCSj
ZmbTb7s20RPAiTMq4Dp0IfzY1bNu1BxMaP2t6EJUs2RvY3dKvAeDpI1dRP3lLsMZtE2UcgSuYtjT
iT598MsLdeWKln25yrvurgo1YMR002kmjLthnCyqTRI2z4llqc6pciR4X+V2RtmlvoMXKHJgjDz4
YiRsYvILV+kNEu2qGupNWeBI9bvIv2KfTEJKg4ewU0piO/UkuYprkRBZDelH5LbumKKWCGjWw41S
+l22pQoakAyRB+0+VYPqIJRmjl7tQG3Pgd342tRcx0rbGH2RY+oin3bKJkgno4KAowzxm8lNYVkH
U7JJpiwG9Tby42hayxCH9G3PB0ra+dTTOHbrerLVWt07mDqAPxyMsQlsJ5qUx6QVyg+7kqALdhiG
r0aqQFdKXGMQUIvGxF2RqR1pK13nOWR7A5LJpyqLnbixBX+Q2A8cGb1brzCHx1Dqe6obkQH/sYlV
zjgmsH7dblCzmOb4Mqa0Y9dJSByBk0TRiCqnM4erNmqUszp6yYukDTzZXk6CmrcgzcudmmbTdOMb
5vho576FKJLzz09yqtuHMZUnTNFq3zzxnZ2depqBKj4Sw5PajsW0snOBiRtOEzvisIiV6azoJSeU
bhRIBgajSA5NFEQ3dj3UD43Wkw9aG2WnsytLuu+4pPVzWpf9UZOM6lULepDSkhrtLSXNcAjOgDC8
b7sujZLTbNdJViwwUrsXRYAVRRopJIywNzZlm5iv7OhjgFJDfKUQ7/Y8Sbxr5IQYPZFjBvQhOfBm
j1kYPsgtS/KQJlOzbkCVZaB/AkofGC+uYgrga6nJ5StOYzFYlsgYYMsbKRVrIh3ycqMl6vgiMR+a
k1eTon5oO1Fbu97shczXYLR4HqWnhtvCz0mzjsumqV34vkaJpFZr8oZTmhV0L3msafaT2SBWIxZF
0kfKYmmXwLHLxuiu1pV0uB9aY9SfUz9hA4J9fsxZggs/4ns0EslnneIgKK97P5R1YkLKDvpm44/x
AScfUDyba5VezaKVE5gJ1Cj8b6EWIHWgSMcxgwrQoJnGjQzHsbv1tKHVbvVOtrzbtOUjcj+Vtawg
wOAU7QQ+NslVFFghJSuC8Mq1Lwmi1yIyjRontQZOybnK1IQD7qnEL9J1rD00Ld6Q5I9J2XXBtSVx
5jh7TWUZBDcXARL2iSyRnBJ0Dcd/pWqeNT5EaTxRM/AyvmpkfmTWwe9x5eynOGaVqL0YL3AhxWyk
p1TzXiQ9KNOHpqsbxvSb1H9OOg4AZPZUxq4uVZbxZjCowTM5a/0p7BsmsRrLhEd3bdVRA+1EEGzn
TXTqpEmZcsRPasz6CkWV5pnT8BAesggJLb928PmH4LdS+1vbQS7ie1/T1Oimzds0uKVeIpkHtdLI
bmfu1ONm1PXyIZRjySPFozRoaSoAYQ+Z4XXJycuyZvpZZlSMvnV2Mz8jXwytnGINgta3NyNYVuus
9YQK7l0ysRlQJDBO6sBJ8UYr6AE6alHJdrUqLRoqG0/tw4mKhcKuY1x5YlLke7vx0uyupKpDyIOk
NRd0ngtSxdxisRSTzhCdHGNWAC7a40bCBkUEHSCnk+J6B/kx0RwSKaMzHd3GgR3p+geW1249rfMH
r7iBvgBsVOMotL6k+1y06j/+loW+YszsJIgjfku/nkj4uVOxoEQ38VrZ+qSy9E5+jnCD5Ls3zbfz
3+2kt6ac96qOj6MuWq504AoSfFuP9A7kUbyfnXzpJr+XEX0cYtEj7znLFlPPEKA44NKzUXWSPRWH
reYW2DRm+0JJbsCWippDUh+m6H3qBLfpjY7i8aL64tIFL3q/xLPmrRlym+tN/cT5TiW8115DNeUR
z06FiCi4/xnE5l93QLeRnNCEBALzvt/chvpoYdVi6xyQvSHhksxYMh++fpILJd6HUZZ8GT1IyYWa
H+Ws0g+0ldhFN1hFd+lL70JZdUS5UnfeNeTNCwN/bInOb9G/L++PSOJNOz3NGqtsJwYW9/KBSuLT
rN8UP6fn8NS79ra6a54g7brBwQTccGHw95KBjxe9eGtCm3qcWjK2JsfU8nDuA48p4r8d1K/D//F/
55+8JZdGWbwlJkEerUnMx9qPwa11v+z6tSKG++v7eOk2Lt4T0ycPtZcYhGov5AP7HIQUOIGPHOGe
ryHGrql4uqRoOF+Pe3HiLF6Jlq+3rc4rj7z1TuNfFSHTcNY35jVhHJDWfukuXJ6jfiFGRZsfzfv+
9jxtkBYi36Grbi5kQoU0epqVc72NUz8FWxAlV4U77OLdiCpqxhT5W3bJd0DCwc2p+2FNLfhQrX3H
2GivuVPuc2fcSRe0IQs4/b8m1H9+1SzDeTOZ6R/TwYr5VYRLbLp94c7+nvo2ckiyvQJzfKXv+qsU
zJ5+9/Vj+Hxh+s/Ai0UiJ0Rdb2q+mRTH11b8VBCo8vUICz3Ph2uzFt4CznSTQugaura9D89wFbkU
q1eAEM/ZLRT9i+vepZu5FJQHWggmEiEBS9Lk5tfCpZvvb8iqdiifY8wTB4hlaOyTy/qJWZv0xeyy
FguDXo582DSeY7TXobtuqn13M5PtsNbiGd4E1+Yhd0gpubQgXbzJi7UiZOusjRY3ud4U7CIeagx6
s8KvowPuqHzSLhmE/tivvrrUxcLBGZsXLeFS/R/FXt42TnAO8IXJa4KpnYqYu35tEjmHnNYBRk9b
5VZai9lvscnLlbnuNgqSRyRrOARhrbjoe9fetXZhdft8Lsx+GnwWQBX0xevuNTlFy3kuzF5XWDwj
BcsQfiRm6bXnevd0S64j7MhAHTVixC4Kaj5dbt6Mv3ixY85xRRAw/vxiG08Qs7f43tf1Q+og1b6w
rVogM//5qr0ZbfE2F+2gtjpHuzW2tYANJX6tgyetmmP7rbzKrsWatAoiIL5fjj/+dB35z8gf5KW6
Tu2t5zo76uxSfOg8+8KjVC8Nsdg2D53Ierpk3MpDcOa0xEb1zzI5/Io30mY2BNYP3XZ2n1Lk4WBz
yDYkQTEdv17PPv0qm4i9EDvhMViuLknclp0yr5hSQdH6NFa3Inz6eojPTwizJN1AiYUWbXGpRCDJ
WmWX7G3I5AR1sILYvzP28k279b7BOtuWV9J2Xspw2q576sYPxi52/1dX+uZXLBazkTYOlVd+xZST
AENGWIrDVPp94Vo/XTLfjLJYuaYoMC3ojvMbgpa2YuUSz9YhQx9t856Wp3RbO/GDti3uqjXAQuWk
/NB/Nk/VXX5/yaHz6Z4ECqvBAQ3ZwAciqpHXRi7PWLL6L0jtc0pMuZ5DpmZDcRSu/W9T6qgOL5ET
bL++DQtN79+v7tuhFwtFNHt3lGQe+g82Md7QzHoI9zpiaVBZXw+20DB/HGyxTsiEDrdVwWAdWZhk
AMLv2NgbGNOH7N46q/t4H92pjvxs3PUP0cY+X/oBfzI/lx+PN1drLPYEntwIkmL4AbNCHFIgZ04D
BGx4IF0Nz2uG1zU8SOsGZss+dc1NtYkf2JLtMgxpoLc2+Y1xYWP46UnYQoAD9FfFb/zHdf5mCzZI
gaShp/t7pfaoOv3++wuqHCAirAkLijl/X/qKframWUjJ59DzGYmz2ASj96Nb0XAf1AEGuHWqgPF9
/awXzu1/Pus3Q8zv35vr8ssB4kf151aHP/pN8QstNxM63LO1/+9hCj47Ury9qOU3N8Htp5gZ39z2
DvUm1UeKncVdVpLER7AF4HfqjRem9Px6fJhQb65y8frYHarLVGPMNpsA6dwb0o2iPJrKKWqeDPH9
63t66aktXh8VQYSlzLO31XUyd6a9Mk4XTgSffWXYsKiWTdK5+YF3W3dWk4QR15NZj5V6bU4nqb7w
lfls4X07xHyVbyZG6TdlXgUMMZrySsup12pO6QEGlLJLn+6PomJLn3dgFDAx46I1eT9UrmIJKZBe
rmXgxIkT3Tf3s/HWc63/R9qZ7biNLFv7iQhwpngraijVYLvKs28Ij5znmU//f+n+z7aU4hGPewON
vjFQoUxGRkZGrFgLPpl99hi8MbyKpzr3TPXN+bx2kS3FdQtMt2lZ/yhPSPepM430x2BXI7gmr6DE
r1+j96N49uN4P1D9Md7nX1KYDILt2qzvgqdYMHoZzsa1LQiapcst1XtjSnKShY39UE4/JvXHbU+U
GEF+n26hE0cmYpnwd8nA8AyunSQuas4aha3pqfAImn3HA3ret7CdAGVZ+5biJ0snzWZsDdJihNR0
VR5eU5ma702EFHi3M6f+3b6fH/Od9U1NtgVvDsEaDp+WmGaY7mrP/w41yfP/YZxJ5B5Xv4LESPAk
2LDSS0cQ6kB+miuiNdRMR3NfsfDi+wRFzwGJiXWy6wUPhjj3P/Yc6cIqYA+1hoQspYV+3kgQYoes
FEiKysQPV5dRGI/aVJxuf92FIIBR6MohhFOho5cCqY2q69yXLDIynqfwpzt32wT0xm0jC2HAMSH0
QBJPta+HEfNJ9bsqC30ajeou6F/SvPZ6KNnDZIUw5cpXmZHgUzHWyf8I1fJIfkyVEFhUQzN2O38S
+p3zXXCkX6sefj9MVo6GfPRka9KNoAG2c1sXa0FzmGj5pqvTj/LnERYcGOVhzWM4g/nBy6imtzC3
gsuZPVpuTDSMgCr1g7k53P4+y1ZcVYyKikMuhRAr16YIXNbs5elXanNbPXgYnbVa8eK3IUj9x4rY
zbPLwLam3J6ceaYshsBfvjcRu4Z3eu9CaJlt0ZpZy3eF754f4H82749BafOg1+0VO2VZouNBVRPF
qulrUDAWJVQeYLsgA5sP9He618lh1bocPmTr4lCcLXeE3w/ogFgusJXt5r5+7Z+MJ6Dy416MYa2l
eVflGdmedJIHEPIdLCYz3Yj2sT9ZD8mzIC2akHXNmGpeZ4qSozQzapbrihuPR/n1UFvdxblpI2hJ
dUbISQRF5wX3wdF6FvIKIMy88rjGXnPtqGgrmNywOuhwmCqlNTY091OYYSbPqYw3PKWencj+2W7C
lXN9dZmzNM7bxuHNyLweYfHy2xV1n1V9wHBn7aRu9Lqx08T8YqejxTgFkntZuI82eRfuNLhk0gcT
/uyNXh3n2PqauD9SsPn2pzbWfmZ24s6vNP5dX2H2X9iIjS3oPRgPZSTflrINN6v8AGzu6FUxWoTo
5ZXHrnSyZ2cu1+pbcvD+vRe8Vg2NBys5hmTKMenmZ+CYoNl9GtXHwrK2yWhty+BvbwlhCFIeepeM
oSGiKh0Y5lbSjVWWIwz4yW5yGI9C/zh0ykelznd/G/Bs14ZKbQMDDqN4csluVo10BD8E/faU3zFu
67UwXjvpvL9tZiHkIb2gModvu7pQI5P8KBzhXARbqHr9pxoascJzXuZjcRK8e7kXvr9t7fo2whjv
SmhGSAR1efhbDRA6G2JX9UAdM0pxqmN7ZdsWzsWFCbkE18VRUCpIvRBRe/QnD9Oe4Z377L2zz+9m
T/OSTyaELmsd5CsPhDJIgw0EOLI4+3I6CPaqNUsfQsuwcyEZZqYBPYXIpnoCwvb2Hl6vULIlXell
HMH3amKr3mVfUZWKXrlbCoFUD3aA9XeB8Th+EESNa3RgVwcauzwcIAgAdSpoKS4jjgFcZ0zNufe6
4HmTvwhZan3FP/Sr+xD2AV30YQxBcwAZ06UNpbbtjWJhoz9YnyZk3KKt+0Bfyms+9fv6VberdsVp
vHMABSjH8ZW4E9NHKFkPw4N+t3Y/XhWIbOnXCHc+ux81e2g3+jT1FOWKbbE1NnfJK5PuXLgzd8qz
ud1ANlduGfzYMWgxbKHGvP2pr46LZF98kTP7gMBiGCzYjTn9graZO329/fevKqzyAqV4huDb1Kqw
oHrpKWm2aPa+z6k65bvqaH5oftrvaF4/xhTM6yPzaT8QG0BkkSHT4+2fcVV0kn+GdGe2eo0W88TP
GDmuodcc+1MebjMPzb6d/11/rJ+sz9Xdf2lUOkYOIiD8LrH2x+yV25ysR0Rhtq433+vToQRXBa9e
/uSUK8d37ZtKTzZuRSDlYstnqEu28DIFIPD1lSi4cFTPj5FcWEwHuDyQfoRft/zVq0gf6Z9HlJ5X
dlAcxovk9dI95Wu37Zni2Aj3RCz8JduTPH4XhFnNKd7CK7/yvcS+3DImctmzs6AEFaRRKmcRjmF0
ltq74WAe9Lu1IsmaGSkAZa0yJqEIQJA7QILT3yUn/ZDer9XYlz4QaZsJ/azgFZUfTWOL5B+M/ih+
zHDcZuQryriHomvlZC1cS7CAaCSJ0FI6qgx+qZnKqVohAbJBSUTtNkhwo0rBgHiUKisupy3tHBMy
8LrYuiiNSB+oam3ExDs+ULsrHxkgi5+M7eSl1LALr/6WeMqX8JW6y/c9UXvtalo6VOe2pa+WW8HM
dKSwnZFbFG805hZWnH3NhPj3M//rUB9FHBYT/7C51EhpUuZRnhiRxdvd3fSwllNcp2acr/NVSeE/
gAGgNMT56g/dPscl98XR3iFr844H4Xqja22F0mXg28mQthUrTDetx3QOc3v3K5u4dL2fr0gK9MkI
8LGOf69I/yVGCL77vwSfJzV4+lvV4/jV/N5CBL/agV68ys8tS9E+gqRiNIxRXOX+s6Ay7fbBHXrO
xk4AMYLTtLMPwUmhpTg8ory32kVc/ZhS3B+0bigHClm//Ycn8PBSPSn77qBHPCC26xnpwtekKMNT
xXGpNV/RKybtFBN30F1S5oMYdmqTtVeXROXCi4HIBYrIhi6KYhbzF5dHwk+ivCz6DPDQbnM03un3
5EbP39Rf/n13LJ6cfRVtY3sb/dAfYcHbrQkKXrV0hHldh0SbF5+rX4lFIgKjGmwpOt/P2SshE1kc
zTcICT9W/594ehXlt3DhXViUYkDqG3kyjVgcP9WPaEQeN7t6bxxHWMqz3Tq4ZOGScEFrwP/GJKJo
glzur1KU0MHPAWKYxU9F/Z4hq2Laf/tKF9k8dUhXPCqu2VaDFLg8k/KkXq6/NZz72o29bs3Igi+e
G5HLxjnTX4LrlZdDMX22Aqbl7cR8dzu2LFw/Lox8rriBxLUqhZawyF2TKcDeaxgEqd23g6ZSvNX+
UVJK4oM/vR6H59s2r8MZ7yFTxyLNDXxQ+kBNQl0+67Pe09QWbDuN8pKJt6nad/OHINO829YWYtiF
ud/t5LMrKOlsqFbclNv8S/SCB0YUtQRTP43MfXEfH0R/PpoefiuHuquAsuuPyGGDulMQfsHMJ1dg
k2pEhSJFpCwM0Y4LoE9Jd7cXeO3vlxbELzhbn4HAiTp2WGiskWrysDV5wZuMWPy9GQvSQdwF2jC6
zpdmHLNIfcZs+Gr6i6qcpv7or7YTrhBXNvRW50aky3TQisHPUffjvskhKwLpvJsPUO8es2P0vNlB
T7CrEVL5lKyK6F7nfNRx4GSD8FcAc+QuYz9bwaZn1M1jlPLgdvdJBEdSjGCwssZRufC9oCmGkBA7
qnFFGWZVhq0NiU6yUPde5VQ7GntlucauuGyF6gpVVSRCZaRRFwxTxqwjQlnpdNLIfIxS1NyaFee7
jh8QEUOvvoG8lMFS+SyHljVV9cBUTwpH0ez0J7Qb9qagefsFwxucLunjUNkrrrjw8hVWHZMqKUwC
plw36osUnS0FPc7BO6he9yo/VB6gLQ8VyLsY0s3UWwPhL27nmUUpEUqsstKnhOqUbqM0E/00hq9B
9/H2CVvy/otlSYFx6p1oRNe9pdMcvcwHsM3H9vUJxz+hxPeMlpTImYPXm5fbdhdcnwKtaauQ4brX
5IfMuDFN4/at149OfKxa2CVoWzWvW2R8jmmqKWtoGZ1QcfkopXZqaJSFWS4caFIosX1/drk/kYw8
zAfrkILy1H9An0fpwNnNb26vbiEAXxiTQkrgV3rHYFGLqt8Hd0aASSn2ty0s+MaFBekOVcMSTqwB
C2F90pzpxdZ+QrD6/raRhbztctMkD2R+sw6LFCsMOsJsKPJ/Bn/Ljxo1aAq0xl45jdHK3i14Bl5B
xdmiZcLxlmwCBp0HzQwoVXTGsJ01cG1xM3/uegfWCObGVq7q606XBWfGmT3pADAN71gzUwXe+L2H
VYkadMozg44ezHXkitFhDUu2tEDdgjZfpOWg9qQXcJqGXW/ArAa5VLWfkuzY2c0hU/y9Yq5hH5aC
Fkk/zR3CCK012euNXAk2k0Mvrdn7x2yvPZTtFjQzRdqd5hU/hHp4sENS97bfXDsnbWbX0h1SLQrD
csOrnWMznC3gWghHMd79Uk5fOqddCcjXZ8zmvWTQM/wN7ZDrzzrqim6ahAyrFtWLMzGvmut/nTQi
cY/wpgvNgApNtvSl6IsYkNlAAGYFMZwVqFIxK68b4VOc+u5TU/vag6n5a32e691zDFIeVId4KdH+
kBwycfqk0+MNUjmMszGIDsWD7xVMvP/tR7owI89BhbDNqMmIPKeBGG4/MWo1v6eEvvKVfv+Zy7iL
GcjFVO5MDQiFFKimvBjUJGI1WQHvTVrvyhLWtzBkTP3UWREcg+j2IY5r1/Px9gIXohemKaXBeatp
II0k0wzQmnWbsUI4H+0aml0v3zE+/8K8jkHfTLmH6SJaLR8sfr4zq1L8KpOMJ1yJ1baCEKkoXrKA
Ych8/FvAnaAOPl+d7CYhEGQUsAvImOCPKtp90zwxVbGCgbk+ZWBteENQNbBROTHFas8S/TSMy3h2
h8JL+peuUbe1Uv19ACapsnWo8TdkdFfk4kFkJ+j3xJQeoaHX99ke0T0FWQP3mO/Vj93DWlq1tKRz
e9IHUicYZrQwKby5+5jb9+068H/BBVwLjnYVGhYKOzLGza7CpFY2es61WetbhKV+c+fqn+G2nEgG
nux3sK8c5j0Y3Z/1z+zzb92M3fgGmfm1y2ahBfk7Spo8eqku6/IhiICrJ3YMfd3gua+zl+6ovLJP
c7AdH4QuDxQpzNEhNLAtPq6cPhmAhn+K8Pwfw9I2R4puw1E85Z69GWD2YI5f1d4Gfbaf5uQuis1P
Sdd/K/MUSeBoJdlbeH5jmxTdRFIB0Uu53FV3kM9WOXQRYkh4SLdlRuMDwsVtc4RzY7yLmGRVfiGF
Ffgg/1Ameho+rrUnrq95foMlIBV0SFUaApcnx4RIrCphp/CqanhW8ugd8oI7u1SPQ6QNa1FW3ERS
lHVpIyF3RcveBON1aQz+NFNRMmZW1Xuj2Cpb5yF8KyioZ8/91X5Zr3ctJBao/gAvp9iFkBbgmUuD
RVBMmW5i0H4S8lrTU/Yl3DE09jTuNS/f1175tIZI+O2qV4uEfBKIEGXSq0lIczLSKm/ZUeB4h+xV
8yp6aDztrjgmZKPjfng9f61er08KLZ1m58ys5Mh9rGxC4Jv84aiFNkeZ3xh59TH0N9bKV1wITDD1
/Vmf5DGG76cOwrG510f292STfgiNtyuHcmUt8mhjnNd91W8wkT7CIfPYvnM/dkKTr75TnjbAjrbw
l01w4qxdxaK+LH86ABfQIwslR0uGFSvJWA1p0Qn/jO6Ub5DUQACvec2b+PnvCOBFTi2Spj+mxC6f
3ViJOtBKyzDV+Y9GxuAkcEDLeQZydj+nb3Il3t/eU/H5r5YGRoaqhwFSXE7XDDQldJgNc5gquv7e
9bMSAsU+OmgNQlxNbVhbJXO+doPbrCDulwKMwHa4GjAnKqnSmfdRNIXao8QvYehtx/ngQ0AKL57H
gOyKZy6tkaKO6IISUdlhaU/hr9FKN809zQdIbFeojH3sGe5yld2IFEhgzivtpyU/PTconTnQcIpv
ooiMTHz0Jgy1bVyESN73325/u8WQcm5HOnKDVek+FLAcOdjxXoRMYLibGfJ5Ff/qOmKKKH6EPzf7
8Tup/23by0uEXJ8QSv1RHt8prMjutQHTeuPq+9GPAAMlmXmao2DtRbEYrYE4UmkUd/LVg0ypsxTJ
FmwJbTGhKkYa0iBEeIJadDc9wkTaeIwLrV2B10tkZEqkjpTLFkbXC82doasLMGu/VaBJUtMcNqtk
97cbKQazhBoO1xCNNKm3RUDrkrT2M6+OXwI6Fwa4l0x7/98Z0S9PQFnOjd+pGIEu3Gs7it1R5mX6
WqPu+gq4XIt0rdqBYkP6jxm1ZSq1Ce+h7by7vZKFFxk2XOH1zG8xZCzZcPso9/Uaghytb6PHCHLk
QxYjV7RptO7ZtEZanUrY3FnpZN0xU/FD6Vz/dPs3LDmGgUarJcCm5lWheERTz7Vylokwqkch8IvR
AQCttJU8cM2M9NGsuI+UNha7CaFXxigEEKGuVv/6IFNSR7DZZBYAiSR5Px1EG5pO0zNvatsdr1k7
GHZzuIqWFDH28p65NCPda1bn11U5YQYdZBsaz1+Qx3pG7Nk/tBehFrz5ZL/uTsC+UKFaQ9svbuTZ
EsW/n92phl/AnJdheyyfOgOGwo+xtZKaLC2PdyYOiU9QHZNOcVpUTWiZHUPuE5zXpx52+sz82W2e
4JK97XwLJW+qOmemJLcg3uaDEWFqOprPymte6PvmKScGP7hevXeOcJt7CQOcr4e71efYwk6SncCh
RCsG7KkcrJSxrBBCaDJv43ib5+YrSjzHGRXHn4nlMWco2MiZQoogafk7hS2RFzHXdWZZWrUTW1WU
aC1Ryy89EpadYyjHxElXwstCBLswI0UXy1SrJoqEmfz7Znxwhs9///UuDEjnIMnbaA7EDoqSJg0E
41s2nNqHatc8Fhkqt/G9QGgkUHa+o8W7hm2TZDqvt1E6CvOUTqlasj5nw4tanext1ilH2ARfTWr1
dmNO+9TsIb0NjlDT7jQnfFUEhpeYT+EEiKZQt7TFvdo1PaOlFtV1pymy32h9AubL3fllytM0fzAH
ukk5YMD5SKHwBZkff+MeIrjPtdjxGshZoXReCWMLB5B9tU2mnei0XnfVKpCdCiNCnqUk5r1iasF9
qSnOYZg/DunntpiMr7e/pMitpICGQS4iip2wE8gNtVAJg7Gb+JAhDctdlugTPpPc+b4PftcfvaZE
1ECJN9leSc018cPlc/jHuJRgQqxpVHqB8dp4TLRPuv1SWa9vr2/xJDBcolPeUjXEry6DJgIs46iX
VMEpGb9KknkbuPHKYVtcxe9mKDkd2qhS+toZdplZapF58+YbRC7Q135xGSq5vQ6xFVffSQzK8NAQ
qHIp+a9HaBRUMUWYOt1jOn3oGioM4XDchI9vh24tLV7IVYlTZ+akL2P6WhtRvBEVm+6Dsg0/Te8j
9MJg5UYX56X8oj4Eq2rCi66I69MX5Ol4hcByzXQzWmqaQQYCd5Gy2cbz4MWD6bV6+KpBmySFWj3U
+pUXnC5i7uXWAoOBuoHWv2ODu5GCCR1ev0wqvFCQrcwohznqtkh2mr/LrDdj+5Ag8ysmU2eonMtD
sLN+wI4cJsdiHXa30Ae7/C3iuXl2xzcK3F1xx2/5H8H08HWCMH2zgx8azL659qGv482lPcmtSstB
aImXiZfP2tuogGQUGMkUTJ5b5ncbaBRve/FCIfTSnuRXmZZtAD5g759eJlqWr6nHmhZA1K25Ra+D
+d853lb5aa3gfH1KsQxaAbAChLtXRA1mucnVTcgpLdKPUWveq43tVXq9ktasWZG+n9JqeoqUEryX
4ZNOjjimd2b/c2UTFxxWQM+Y8MVpr98OhqIBK7I4KL7ftvcWeZyHntJoP6ZK3QumdTgGjMpn5CNU
++dhyptHB9DcU1x1zvsprcqVOsF1jCUoEfnERJkOJEmKsWOouYnrJ9zGdZrsgX6Fp7CY1waBF60w
H0gcp2t7hZ6B7WUDxyhPFdjd1XHrxGHzjCSUcrq9u2tmxL+fncC+GYNRnyEQJzl9OxQan7Kb16DK
11UjEcYFbQjPL4gWpStDNYY4aBGt8UaYZbfD0B/cIHq0KWPxHjRXPs/11YE8HfVvWtBUOK6BaF1g
ZwgwMuQ+a69TdfJiXuo7LY+ibZO6nwL4Zvd9M/h/fWNhVgNLT1WA0T/ZK4bEbQqnE2bTh6oz7yPj
SXeQYUMZITF3XaetfLiFo4c9Wvk6RXE6ndKeJnZmbJTeoU/c9f1O0Tfl49TCyZ26gfH5to8sfT4c
XQhpilFZuehHnxq5DtiZvQ5yTH88DdD6d2r31qjLlctpKWAyE/rHlBRQGjsratXBVLN3uQHf6fvm
yDyC68AQvHX2NjFzg3CDuY0ZHF1pOy7u6Jlt6XLYMAYfBQO21fCU5LCJtEz6Z7vbe7l03ii98SSh
vw9UUnqqbBQjjIIWI0H4VBRftXHlW/0vO/jHgHSgh7wwIC3/vYMDw1LJnsmwvvGSY7tXjs3bGn2p
Zzg8oEtaG5laXBpoNUCTaNTTfr8MJcgqqFGeoNQ8a5rnQiKfQJtye/cW6kii4k3SImYN6XNKNvTZ
VawN7yEP5RWifHHXWhAFKs78kCX5A+Q5wbaFnrk155egBIW6Yn5piXw5+CZgX+YhLbnImHdoCfa1
cM8SFNJuGD3RCbKO4Cm7U7KbN/vh7l9c5dSr/hiVkoim3SQU1zAaKk9uZG19Gl71Gup1KRXTTBJu
QPNUKuivXX69xN8YgYuID0N2cFQrn9QnCqdVcI+y1NH4itsM5f3aw3ZhKIiSoJg/omlNWU8uwAy5
ZeTZWIr9hAqRSshn4yF7mhjCuGO0bwuW7W60duV79S6/Dw5rFaYFsMaleZF5nF1+tmJVoAAxbz9r
hxzdP566rxVvPqqH5DNZf/vg7tZ0iZeup/MlS/ucFgGoMrdIvexXqr0J0gDdhtdmWRy0vNn/LXEp
9AbQ3QjOEkGGx3v3coFFWmyKws9YYGg/9a39kmnKp9tnYiFqnpuQB6o3Y2uhQcZ6piHbFka3s7Rg
5/trBbQrYkNpKZaUdXXlWMVunacgNpzt8LWaPdMbjumOQuub8LX2EeA0DXZKGRAaHvRHQVya8aZ6
+hen8WK9ks+oDZT2Tsx6Vcj7e7PfWsNnX12ryS+Fccwgeygge9cPYGRdgeulfDnB9Kbu0938zY95
m7X3qKYwfN8+1T/b4H7tDlwIcBdmpVhjxS1CH13KVZ8iQajByap1h9sOs3TqLmxITulXPUE0wYYg
8RPjvMGzw8AazVn90B4pJTif10qgy076n938Pap0dtAT3g992LObsGGPW1BjR7h87hGafr69tkU7
RFBx4MjZ5XgmBDWtLkhSrzdyFA5fkMDcTr6zcgsuWgHmQieFPtfVdGgUodWW2QrUYC4hq4q6eFs0
451Beru7vZ4ldzBYjeB5FPLMUrCaGZBwAKAnXta7xyid7q3K/nXbxMKYmEsS+8eG+A1n38Y2pzSA
5jrx7C+w3DA7T6sw3pmoWb0vnoJjW4pZiFd0vwQPn/9SK6sF8qX9ZCcFuyCkKWTTl78gnseprfoI
p3fyu7ycUe9JHqfaXckvFzdTXHSIXQM7k5MHOjYQDDYbcLAQR2XjK3c83d5K8Tulyg6NT7JKnj8M
3MlXeN7Fo5LUPow5G8i2kvJgudVJLSidGXb1scuQNY0YKvHTZKXOsfBAuDAsfcKqspC4HjAM5x8S
fVCTW08QumzRJ9nfXuLyHv5ZoviUZ86itM1I/RpL3fRe9e/C5Me/+Pu2rW8E2RftGskVHLO1Gyt3
OVr6PcU58Jv1Sg656Gw4GSFQBaIlwxqcpCuRDsQCjFs9wlxl8NyGK6tYDLGkyf8xIoVxXbOVfpNi
pGY02DjkhxqqawQr0GTaQ9eQbNOncQVCv2pT2rq0ptqoKLi3+9b5NL6dGYD278zXm230Bt7dnXta
ewEv3pFnq5RpDCCtHqHgx2K1N+8NaFz8eOdm2/Ibc/NbA5Sh3m7zJwCkiLzddpOFcV2C1p8Nlltq
VVOibxPjh/9Qs4oh9oyR1uKUM56wxhm16PQOgDfwnaiFyqiNcqOkGoVSjA3hSc3UX42AON5e0aJb
ntmQHt68bDZ06xAzKEZVu7MQfXq0FEtDyXUwVhKA5eWQz4Fu5yElI/XzKCmNKhS6CWqMktDJWefA
EfeSHAl5zFAstBm8oQB6GSYQLWpa1ebz1DsqMtGddqd4FUDB5N20o9O5Ol6xtHuURphCo5HF61R6
FxobIOeInRHagQyVJgmqXiNxtnKslzbu3Ip0qouwaZVJxUqRMR5VoZwLp9VtN1g0QQnLEhVOCo/S
ha+iGV6qNdLOQ+6+RUbqTZ9a+//OhPgJZyG8SxCJtSMNxocI2d3xlbM2drV0G1kMHOp8iQVWixAp
yjnpZsICVJC2+8lE43TOIT6vxrUwIPxI9jNB1+gAL6SbIo/VQOFYBWk7JdCBBHdKgwbJGxeOJdG9
6Jsva4jGpY9DDZWxGuAd14DbuQuMftYbkKcFyvW8WZtu5dssZRDnFqQo4I5uY05NK9YjDk17N8Gi
ot6tvfsXcz5bZ5pS5w50N/I1W1H1bfq0xs3oQVmHfDc+CH2R5ukFAQpA+AVG3c/pHiqutU1cKnTA
Xc5sr8FUOz9BnOUz/1NsIwRWiO3f30zzLO6H9+Ue1kHmbYtyN3xbK38vtBcBoYp1UuywXV51lyaL
qlS70mKMTDzm6nfJnWgEtXdC4yB5Y+w33+iy7W6fMl0EA9k1z2y6Aip/tkxAF01aa9gUpEkTLPEQ
SbwL7kLy6i/xrn1oT9m+JyyKlCDfl0cUDxqIHecPRbnNs60WQH64thFLYdLh3tRBb1MElcMyF8pQ
Gy2/yWiShwIlY5S+/Xl1AG0p+p+bkZ7ojRFa9dRhRlzOSr0TNJ2UsRDkJPkpvQhRvpXdFvFd2mwe
MIBUNW40k9HSy83WtaqtEUfjvmH4bNOEW7M99IlG2eVr9vdE0VydlkqZFd4HqEGvWg1G1CZlayfE
gYPQAKiO3QvT/a9+M7x57daY4IMvDuVRz7bBrn5aO0FXXxFYAcMzRCAVGB2h73KxXdDUduQ3kMVm
ydshpOzS2V5rx3/7lsaMKPMC9qd1dHUVJQjMdeUmpFAWjrvEVU5x5XjG1K18uqugihnao7DyUSgD
0CB9utSo1JbZHOpKUEL2Cm+lWl0xcR1yeFkyv80FAYkGRChSesAA95hESAuCM9O9sdZ2KCffQxC9
rR1KONZ8RH0Tcckn0/hmKV/TSNnH4xph5HXKKv0IKXsoXR998okfod63j/88sp1XiIDdV6+D3Ro1
3YKPcMht0i/qE9pVnT72o6gZMuS1zao5uWPzKYD1d1OOa8JcV3c9i4LhhTsYUoNrMEo+2OasjqTG
Vaw+Wv19mpmeXxfbErHh2wF1yRIFJE1F1YTKi9zfS1Gf1FyflBK52++GnX/CHSHLCtq3XDGn27YW
fFKn8kc7kQ7mxpV9khZL7iLJyqosFFlrJTv43dysLOj6VmLvmJKk4m8K8TsZCzWjW8k4DemkoELf
GYceVZEoOTpwY27t7/NeG8mUVfj7Vwwv+QYVf/4TCQAYwcv4EZmTQ6EFu1EF0a+CZij1kMAq9/9i
E8WJptoi+sHSwXb9wS98BzMhk2fIRG9bCuy3TSyuhGoBiZ8AFsvdKNrdhZ4EQepVdrfXlPgVION3
dW6suMOyGZBWUMhQ35G5a6omyJtM5TVfusZ9gbRv6qi7Ec3A26tZ9DrYZP/HjBQgdDcaGnD8POCT
8m6akTtR9RUTS4eINyyVD1rX9JOld1kxQD0yZ5iAhuROm8g5bPvUdxkdPPe/NKVfetmmtjql0jlD
kZ+Hmy1TgUF3cCbf8u+rook2XphZmbpSCLvKA8SR4gNZYviXXprkc3nnWllE9dCLJ3IoPVM3ey0a
d3PvfJwH9bFJsxW0+cKGgusVo86UZ0GRSQY3aqv5VYG+YhmjWdUG+nOIiIg91V/nSlmjWllYnQGD
kpivhHruSocl4mWV2SbGunCYX7Iyje/z2oi+ADkovMpV7W07Q8Ry2ysXjALMYzsZBDJdWxVee5bH
OrliznbHGeu17ljV+dvBJSb2M8NOmfmIUHT/947DACXsBRY0heSpko/G1WYTtSGrTIwChyme+x7E
gTq9yfVhxdTC2oToKLVTNlXUdi7XFtjTNDZujEqXOb42nWaPytWpMhskieOTPq9xMF5D/9g+sJQ2
aCLNoAAtfs/ZXlpOacKxB5LKPMbQeSH+AgXjsK9eXFEi7A+OZ75GTfnTBnDnvqfPZH9cH2287uRJ
v0KKM8awidtBAT/V7DfHeZfvDF5gMMd+wYtAe/woD9EArT6at/tilyk7m3f19yE/KW+St2sv0aXU
7GJLpE9ghODHNhFbUu+QR2VYH3EQQPmi653vo7d/Xcq7XLs8CxnGcRTa4gtoUbcdKcT2wdvb52Uh
ip8vSOZDQs53HBWX3XXV0KuHadu5d7ct/D4BF68daRFSaAUrXcTRBhODV31w70SFObtr3gdfKOiA
yjjOHzpIEosdDGv32cf4fm3EayHo8Y62BLUDfGNXci6hhl7SpBkAItz6h+Yo6dYykMwkmzpt+mqt
MrpkjTRIUJnw2LlKVzpqiY1SAcRTyqbalrn7YVa0566CM6tIIZO4vblLIUEHGoTUCMPGV3rEpp8G
Vlf6qVfqH3o13rf9uKvGj05iH7T4bxtSfEfay9SxiefW1WzzYBqJ48fYsrP+6xDRp2zN+l/Eb4zw
mfgGfDIZPDb2bTPUuTBSvGFsbpsx6jsl38k9H+po7TmwkCldGBPf8izAxVXjlP1EyTfenHzUePvp
KfrrKqzYNSb/BAkYnV75ju/6aLTyEeDdpD0H7oM9aCsusLiIMwPSjecHidUCHObGy/oD5T5r37to
CdgFrES3nW3Nkvj3s+0aXGMKNAQiPDufEfo2t2F6V6xJsywFpPP9kr5J6Sq1Y2R8E30qvTZ819T/
IuKdG5ButcrvdXWaWIWe6NsmmrZZNO1ub9RiDDj7JNKVNQK/bFsBtlS6ox5ne70rtmo6edzrK+nO
miXpPsqrTZEaSHIQuj+OzXNaMpWlPztZtGJnKc4YFmRJNPAhJ5NTjzpSsrgaLOBeqLpWbbIdw2KX
QyaajqeIQZjb+7fkaNQ+/mmvM3Ujf6Ie0v5NDSjRyshS02I3C1/oyv/SjPSZDKs21LrDTCrmEe03
vtJudXUFo7q2FukLoQS1YfoXIz4qEnmKJq72Jon/do6HIHO2YXKeECVNP+Q6RhR/fFRb/yEDlnD7
m4jfKd/i5yakPJfpmlLTFTwAVrRk6xvKp8iJP7t58N1Pm8cgy/2Dq0FVpFUfbxtecvFzw1L64Nqp
lofC9VyKpb3/3HbFnb4BqpqsjSotWxJ1SpHyXrEV1EUaDHPJLjZKfwyicV9nxiPCFHO61hBesyT+
/SySBnlRFUPDmtrJfGydHjnat2lqILzxL6oneMafNUlHSZ/tTV2Kz+aYe8OMPKV406nFvzpItCsA
sounnnG5nAyFTy0viEKBGxaeamcRdC6DoYce9JjN5l9EV8btaKDRQAX0JnmiaZQOw8x8pjBVsy2O
t/fT79AHTNtEr1ZsXUNOxck6MyZ5n65EQ1f0wtij+Wx8h/3Jy9DfRoFTj0GYi87aL/Ng36XPw0cD
oZb9bedfug3PzUs7a1tKxBQwO+sYv6b2KQr/TXQ6W56wf+aIbpC5o5Lz90FlMljUl7+qIgu8LtJX
XgFrC5FyB72JabsLpP48xLsqyHeb/HR7qxavKKgq4JAEk3w1NRKU9WYIUizkyBe2cf6TO2Sz7fz0
oLX596Buvty2txjY/9iTkaxZBjtdZ2IPqOm2AjPCuCa8tStWlvftP6uScaxuGaKoJvbNyBk90w3P
9MuVjbsGxvz28T82JB93R20KufWJRrCbzY/zqXxrIWm2F7o45Vbb+w8gO4FprXWG1tYmOTezsxmE
tdglIO+srtlO+ZpTLJoQ7z7Yfmm6y93bSjWSTRWKQKvWb/yIN3tpHm77wbIJniv8fSpdMoxOmX3d
8hNhQok8rfrRB2sEhYu3BWzkzOZRdr8C9Oij1eRWw5toHD8O0X0Sp9u+fhUXX28vRKQ78g3PzUeS
B8/zNce/MYRhk5W0tsrBmg5xpgC6cMNZ+YoE1vS60c3qfVxGYc2klO+HK1fIYqBlFo/7gwF2SHCl
PEkJ+ySzCsZBBi941T9WH+z7+PPmg3bnf3bpOkeCBc3ut+o782G9yPT7hpLXTn9BNPRgQruasxmM
kBZKzNrF5KUPmqG4R7wQYL/hda/XucmWYgc6s1R+DcGMJF9hjNNyCVcTEFK7j+ftVFVx6ylZ4wID
yivNWXm4LTXz0FARlBL4D51gKfr2MVF9Y3QCQ60dTPgLq590bjz3WKEG6a2d68XVnVmTshsn9FvH
LrGmc2W2v+r4qUy+3fbV5Q92ZkPKawC2qE1hYaM/+EfR1PZ3xktEwBJsydW3tWGlpbNxvoHSU6HP
mEAsxp6zoSSnjlmzRhlOTvUqtqudbbwP1LXBr7U9lI6D3eZA6U0M1mRRm81DbzM+UK3c/ouRHwQw
Yy2iR0lD4PL6L6x4sKzwt1+k78zZK9pDqm2TZ2qaiDjTHGV6rk/31dt1lfZln2TclXl2ZDCoKl3a
VrO+iJ1R4AIeuw/IssFsMh2Kd8a+9NatLW0n5PKiqw4k0pXLSkM1/z/SzmtJbiTZtl8EM2jxCqQq
zWJRFPkCo4TWGl9/VnDsns5C4iaacx5mpm3arDwj4OHh4b5970FCpYgDMDSPpR8fsm74EFTh7rpb
rkXqczMLz2+SpLYylUitOfUHNfFPeax+NerysYMn6bqptRVBTkRnmY6iwJK83b5gZo4574hYEXNr
Q6rvxtlyp+z1/2ZluaBM6e2hxkrdGrtg+N45+r7rtgiuVzsNtoMupWAUvhxfqeY4mpSQaTKTgjR0
pEVfDcc6NQUvpjT5r7IBebIt18VzIAvKbd0Y2totTCXX9nXTmd8MXytdtHaT13BOqmxXFUE5HPWZ
NNGls9cXp6pT0KypCye4aWwqJoc5k8o9+G1nS5Nt5cvA1k35WKFffTlLr4VpMUQSAyuz9imRqWpP
3+fW2l//MCsBSVCCy6DiBIJ0iY1KnUIJrREjRl6e5JAWQTZ1kqvyKGZkGfZi6UaOouN1oyupDnA/
3l1C/Va5oAXvWiOXZB9MiFU9d9kPa9yaY7pE+omx77P23eJtl9TJnKpKIMJ6fZP1O42pPt8NUCw+
CgKp6sOwGw4RQokM3Jr8/7ssd9FTuL7MtQ94/iMW+TDMBAVezzKdWN/HykdDzjwIEjasKGIti5zj
zVoXwRe2hzGzG9YqtwnOXDRPBVRElVV8Tmp9z6nvvMKG0Mpso3dWpf9AXfG/cFVQjUyi83anwb4s
66m5MWh1w0QjqsbPUTB+TOrhSVbyw/UNvQT788I4s7Mk8g6GROv9GjvWk3mre9k+PoQ7Xs/3gtgv
OmxrNa82nc4tLhxJGee2UoY/o6KT7bWFW1fA+Jr9uCveW6fsNngu78z74dUJIYNA46b2tn/E6vV6
/iMWjmR1nWVnIT9CyLbE0JmqqK7lKOxER/PFOg731eFfaIOtnFLeckCPALIIwphFajS2PCGaIuYM
OfRrs8ZtvAr+1B9mB4DU+i30yP6LjA9AowL2iHcDUL/FZdRbYxkkCUANpjpuJwNqXzu+1WJ/w4/E
bbM4MYbga4aWjJLWxXyZaY62k/XcRn5I1rKfxhBCIU1p5e+m1dAsyv3R3NKlXNlNpm6Y7zHI07UL
/iI5rbM+0ngKJXWDNk2Zfi2LcqN8K1KdxbqwYYmZOdgMeBa8vcvVUEvaoZ/AuZhK6M067RVTS/KT
MbXHMWtu7CFxjal41ON6a1B2ZUsp54vDSb2dusninADeNoyAV7LHtBlSfT9nprmbvIGS9r9otr2x
tDgMSpx08SRmBfwu8gLt0ERQtY+2ez3UiK1abiVUHvD5w1jEEPwiq3RqSU/znPXMYfdal/NR8nkh
VObLbBanyMg+XDe3clUwBQO5AKVIWBSXkxxlTTlqloD5JY2/M6FpH0LdneatHt+KE74xs3h+FPlc
503IjZQ71rc+nd4VCqjh60u5JEswIYbkIiBiALm6KKBNhVwliRi0ibL5e6hmp3Euf8aQJgShdNS6
8hD2+l0mmT+nUdk42GvbCDiYTo8ONOkCVcvgn1r7Fl8N8C5qTN/spIOx9+PGAtd2kTasICKmTn1B
bNgHjQ5RFlYgRTBcofta2Xvp23jLILHH9DdbGhy2xs5WDhgDGAQPERpFE/jt2c7Qlhtb5BW8SasH
NxhCJlmS6cvYx69K0WzetCv+j8qnBq4Mmk+4SxfnuS3NHnAxp0w6zalX3AmmrNBzviNYYDDrdjKe
iZPap+Ilfdiaml7dXnoNf8C1l3pJBkMUiI4wSNMaAxrzpmtW5vP1T7jqJ4BcZaEUCUfBYjPzuC9g
/gNsNTn1gS6K27Rf6kw6/r0VLjGEmMBpgq1YhGMKC1Iw1AYzl7wN6AtO9uTG5KD/NyuLM20WktkH
M1asonBpdrsp6fQc/vh7KxS0uL5UxM4vZC3NuGr9sQLWKgehJ08fAhB3IezY162sOTltMy4wntj8
w8LrwsIC3yK8ToMhsgkaN4X/sehKAvzfB1zm5QRCF0TwJZwiTvpgbEaOU5NkkZBmHONd2Oj+q2bN
+gbg5dLbFHhUYJoUjCM6mcfbo2tJ2Vg79shMTMrwnI5cip67gbX16Lk8NwL+KfingPUxr7XYvNGU
tNxMMdOIqbNJg5l3q32/ZoJckAadokGMtpwomnIt8/sQE10b7dr8Z2psfJY1Axr6QyJLooC8PDLz
3NMFQW3Rk7PTFKgIy2zNml26GFVZAXNHHc0W8P23H4OHdhcrltil7FfP2K7W/Cr02u23hDn+TFe8
zSAwBDhb6FJSmFqOzzawtSVh1IORfZ2mfX2j7SovPOg3UbMf3uWfGULchSf5NOo79f31U7RSA39r
WuzBWTfOSucwbHNMV3vnBeMzgcGLAkQ5iyNMBzvjYfby5IYq8b98sKgYuLb2ReSruSCVJuUHtK8l
sgTMfKEpFbjqeLCO6k4+UYS8vuRVvxG4NS5GCpDLKlYp1bmTSxXpWjrsuNZoOGy9TS5vRDZVTB+R
n/FJlzOqfVVUFSLlJNcwgwXOZ9pdyIDaXiWBae02MvmVujR+AxUd0Ra84cWIJ0nUaKRtQaaGbhRs
/ZBTPGnv40+KBwPwx3/B1iyC0PKTMRbNeCL9C+L74pMF8tgkZsXy9KMs7WuGMsKduVNuJeMARfRu
u1eydhB1NDLEECtAwOU815Tbkw4tBVmUM7kRAt9jdiqnx8nc2MqV6EtZGs+g62WLmP/2MExhYcdK
kAnwv+Oqwa+WcjRYxw0HVFeXIyDqQmDv8ukq1bGjhi3LaXf9rv8gH2ea+/vkFg72+Kk/BcfxNnqX
obOnn5R9faT4OLmya9yqu+Rly1XXToOAO6EIxIgSoOvFko2ozsOQ36LZLZyjsxtX2cZNvXYaRKdX
PDOheFqG0VYdcsXkre7JxY82uCvyj2ON9Fhyb3T6hqmVqg9FUKjPgIqSql2AUyc5nlRpjMQcq+wp
92BFm2NxFN08BI2+dE/wLWzt4JrTnJlcFpqqnC5wYmJyduZdW7w2TbMLIS+/HrVWSndiZeweHTzO
wtI3E80P9ByucsYYHuugClxniIDGj8ExDsq9ppSHdJgQU+6SZzmNvaHYwjSvxhkhEgppJWWJC8iN
k5W2Vjsc+2qffTIa7qmGCmlwkytH6Wie8mN4vL5mfc05iS8ybIt4zwXsBi4Va+x7EdmS6dWXyg9h
ZxRuoFJ+9a35wXCe8qG4l6YaskCUjoznVv3Ya/QkeoPxYO0gBwZ+Lbnl1HkK/4v+KHi433UZnGbp
paHNKt0X8k8/dPZxHR10+b6Msv0gD55S9yfqS7mrq/ezjOBg2rthF3o9tLhVI9/Z6vusDw9OpLmZ
2t06kbKRCK7mBKKaQFogZkqWVYUgku1J8tntydN+mLVbvc+fdJby2XyZXp0HwcbPXHLyFH5s/75s
oqCMicCjSu3pkgZInedpnBS23W8g1TN6D8YhD1qHjTi4Mt6HHTI3kkMBeFoiJegd+1pTsETNouAu
2S/FXOxDpFS78n1vqV7TTpCFOqew7ndV1uPxKaLd8a6eY8+pt8o4q7GD2fc/zF9c38uxmj5JJxpc
jEjLzwiTR276RfnsPM7P/e/6U/l+PE6n7PN1B1/Nvs5NiuToLPtiPLUIrZwLJ763S2/sPP13f5Ps
wwPT76VX341M3yu1Kx2jH/Ftd9oa21PXbvJz+4vo72taBk4c+4NnHqWJYW1KLrv21Lzy8b8kx+De
2vd3NbycygOSPx87MGhoM5yub8PafXj+K0QYON8FPyt4C4ld0JEzmr4MlXMoIJ3WlK1H43oMO/vG
IpifmaLlp8sF2i6eMt35eX87TYZnxMyn18W9FvwKdNWdAwREQgtk2vu5OzV+uXGy1+6L89UuMu4S
GGaSS/wElTp5aP2SdGaZNmfEVu8L6H+AXlCZvGRxGrLej4NODPxTHqnzymvsd110VErY68oRRTM8
7GOq/irDLezQ2gIp59FkF3oJF9ihRM+j2oEAxnNgcEBVNI8fJP/HdZdZ9dxzI4tdlMvSN8MKI+2h
q92s8obfkJhbh+5B8oJjdKM/+ff1ft6bd5oXw5zx2MKrsN1v2VrrImOcS55OmZBfThkVrRqbt3oE
n16yv77cVTMAlQTNAPIoS9GEKIvDQY9iDmWbu43zJI2nNPt23cZle1dRKBvyMhLavvqyoGKP0mCX
IQkGtP8Hq+SezVNXg6Ghkk0P0hV3cLaQwmsHH7pt0gkIJIHLiWWfnUbewhmocT/2rL7y4lHdF9F0
P8kv4eYc9OpxODe18BeiS8K7BVPQNv8QdBstNLxucVMgZd1/ub6TK2kL5UISFqAmVEWXqRpKgiad
cTE+Pg33ozK8TLJ1c93Eys6RFAFfEMPQgLkWfhdk1ZiqEie7qRhpA9IYuolpvyISLrudaW2Bx1f8
j1F/RlgM0jFmTxcfKh2kvrVyim2lob02lfk4dsPX2W62HGItJcAQ8+oK3TboxBYXUmrP0qyVVFu1
p8R09ecBAk5E2HIXkaX3Wu3G79GF3XwEbZpd3EDprKZBlWO2f63v458qvI6SZ+60Y/4NFeGTeZc9
bc1Zrm4p8gfwSkLHeSGuoRVmGPYBZYi6aHZTBdTVgNneNjfeDWuOIvgnSKbI5ShLvD1iXc5AuWYz
o1PZ005Kn3MnPc7hyxypu+seubYeSmTgXkVF8YJBJJ90v61ykjkplU5Knx8m6ydJ38Zy1s4xpIf/
mFmUsLNJVQtf5IzxjXk7HLPjj9HLH2MECbfedWsZuKD9BOlC2YGscFH+G+pCKTvxhXReE9C0OTdh
fgAOdNu6za7/lPFfxZFRaHUX7p2ddLi+n2vpqIoYHf+B1lSAJd5+uV4dmqpIw/88Zecd6oRi8Dfy
kg8MJYZ7MR6wlYiJXsaisPPG5CJIDrVqRqAHxOYGABba03AIT/VxS4t0zVV40KCDIUIYKohvV2Y0
jW6nPjeNUikfgDe/hHHauNSQP1zfwjXf586kfgvzEdPrix0siIjK3GKnbvX33Zi9AJne+wVPSWX4
a2icwBFjwkFLDIDh4pjN6HxIcADQWZmzT7mV3RWK8iM20w305OrOnZlZxKnQj1Mj1TAT2a9F+Kud
vk1bc12rPmAJplmHKHwhy6JBeZKj9SPuZJ5cVtVWbpdaEJ8n5efQKh6qHM0IKR8/EgP+i+8FMYXD
o1CG5WNJFZErgyQNSNF6iewrh0gKX+w0m3lx6IWrW8MWAdnaZlpMTKOvLvDfSzSoohdt69ikBFPm
u3Lwu+a1q06frvvgCiBHQf/ij0Ys/VFyq7fOXjPtEjiaGXvq0XlSf9cfrP9IM98Wmuc/GZ56Sn91
d1vE8atr+8fqclLEGBQ7qQysGkZ6GBz1kJbRiQ7nRpAS/rYIGBo4BPDzMHyIQe23i4sHuQlCE6UG
PRxuC127NYoNCysL0WjjUfIySHMuMl896G0tT/vYQy/2Y6ZNLwUQw6zONw7WZaigrEbtF3QjvbeL
Lq8d1IYvpdzASI0CpehJhWev6XpIU83RubGsMgz++tWLScTJAQeQbF90l3q5dIZeCI7Kkgx6t/LT
09Qmj6QK0teq74Z54+pcXeKZvUWtoTL0Xp9nljiVsFjQOHfHPpoPNBmbfZQaf09SwvKIAXwy5BMu
UDGFOuudAqWgl5TO+GloA91Vu9Q/JM7MxE8Rbj3tV5cnyMaZFIZoZpkRU0hxbHiL0WDSQvP3KBvt
Q2V4yjjtoA1wOu/6sV61BikVkUo0epaOL/uR1aUqSEmIc5xPEURb4LytPIBMPfWzh6I2t6LVqkXc
0xSOitlFNiK1/cSzAlhompeunjknX9ISIJy2vBvUfosJ/PLYMZkiJFIoBPKGv+jeDqYVzkace3dd
rH2Cev3T7voGXr423xhYkj9KUs0ME4ooXumDMusQWdx1QN6+WenY7mJtghMSvMdvlEDiauPbrRSB
aEpDUAi5F2cPmMzbqOUnTgf1NFs5eCHDBjv5k3EX025NUQdz09mVT1vsi5erBQEEeJAYSRpz8dCt
pqEaEXLLUF8fb3SYbaTwp5R81K3ito+bGyPbwtitjDqwNOYsLPDgtAaXLchCye1WQUPYU+Z3iv/s
WE9NPLp2Hu1l+VfezN7sn6zhfUosqNUtxsJL78E4lQq6n8S3C/rHNDccX69YbjV+VYsX29eZBd7g
lVrJj98aWcSzOOFxFRUYsV7qe/93choeimP00N9KAMXR2KgfKCFed9o1z3mzsMV9N1V2HndqD/L9
t/5b9+qX7OP8OHpdT3e8/yjttmaAxDP+7f36do2LfC9zupZyJfYiYHG95jmS7s1ZecjzHDWWjQLQ
ytvqrTXxWc/LMcaYFsmANRNIXJPlnqNBSg2DSKe/NDIUdQQ5yxjhufIPmfnr+t5ephLCuEMjEn8F
ALWoaFQD5YzaQmhVb6VbJ1O8lInA6ybWD8WZjcXjMY7MuNMNbNgPw946VMfgqB2H3X+NbHi7okWY
KfRQG+MZa0h2fhtf4p3k6QIOzYDJ7XYlcqUi+sbckpABibzSTifMGU/dp/EAc90xgEY8vgnfEeAO
6R8MOEIc+i66oacw3E836fPW0+7yluJHQPlKfLWAMC2fXFnJnKFa8yOaInKd6bUPZNdy9jAtb9wf
q+5yZkj8kDNfRQyq1EobXc5pzFw7fReZf08LpKsQT1pi5h/49wUox6Rw0ircEsEcf5mB/0SR6pVK
s+9N5wYa8g11gpUrQrQ4qYYCNedOWvh/3ZhBqI8j+VJkPDfZLVXlfTBOdDWzXUM1ti+m4/XjsBKl
GeUBAQNlnkVjfuGfUiY1kZ6XOExqu6oP+/L4Pu1vrhtZ4VIjTfpDaACLLWn8ImRmZj2YU4lwrXQa
D/ZRpVQCkZm1Y4TyEOzVL8rRuM0bFxVoj4Gy2xFOt38zGLHiL0D3LN57VBWVC120WhkSVFRoEQTK
dBilbjcrp+srXXF9FelIdpNu9WUJwDH6XAsCrp62Tm9n+UfW5HtD872x39SYW10MYGJCGTDLi6EE
CCri2oE/GlSx/Vx8S06AHDxqwQCYPcZ5d9FuC2i70qnkEXZmUvyks/PGfT6XeolJ56Te9vfpu/ze
P4I5eOq/G+/lm+Sm/1a9K2+Lp21xiZUn9Fvbi3tJJ4z6fY3t+D6/oWmGbMxd8Uvadwf1dbg3D/1X
oaXlbDwJ1y57IFVIk5EpMtyybIh0eaOUs4NStf4Mr5W6V07O3oA7Xwz8+nfRwd9fd6C1rwpeVmjj
COT9Mi2FZ5YXasF5DCQqM14CWZRyAHBoVhv34IqnCpQx/QlmU2n4LPaTCa9ujiIeneWQDO8rNdRP
YBrUu6KKTbcbzL/n1yJVh6xAjEjoQEcWIQCAtuNHI/xayTRbp6FV5wNiq8NGWr8SQMXrj2YnkGAH
bNpbDx16o5xS3hReURp3vcZXCuRTGTeuNh/npnfnLSFL8QffJmfgWnluUu0GgUyf561BMxkCmOJ5
cQa+NLhmmnzwx/kLdc2tkblLxwAITExB8wJWiQsKVScdG6szEb6VG0XugX3Iwavk28H76/63th6q
ObzZacCwpMUL08/iYZgz3rRKU4LYTwYL+oPC1n+1Y9BuNMHXl/SPrUXy3qtakOoxS2oM3yx2aJ8X
P6mhOfJGUF61I8aVecPycF4iBzM/GIqpnbhVUWhud1kSIwXNtVrtr+/d5ZHiE2kMxyKWvuJ8pT71
QzvPYnJy3ueTNCKflTt3kz8MN3MQhhvmVpd1Zk78nLNoTI00qu2cZYG6U951uSS9j3yj2Ir6qx5x
Zmbh4flIxl7LmOk7U2IabQhv83hKDlVebXVbVldELkLpTRbA9IXzKRMD05bFa67I29La9b0kzy40
c9VGmrVux4JNn9k6im6LJQVJXzpZxoeahmZ+bQO7Dt0sBj62u+4Q4u8sgwNlkf+1I6LV2RdKR7kf
goatK7JbNYhcIymP2cyamnwAgaHZG4+31XURXVWdtJvWyiLGVkZcG1HJ/g18sQdGYcZDom32gVdX
BScfY1vkHhcQKUrpUTro3MRDD3Ed+hGyW9LX3yuNdjStIHUHs4r/urXC0YI6H5IlG634ZZit27Hu
FfFom+sp3GsZyaqeSoEbQPG8cTGu+LuYQyOjspn3uAA2F50xzIVgpjXN6eTE7UMyVHdDyBzvdedY
sUMaajOwj6tfls3RCM3ioh3gYgkG66hIVueGLXTmo9/9vm5pJXcSGe8/poTfnPlhHSv0ZSVB6rFz
noIUKtzoVB1JUl3QHVDO01rJ3qluedyEi66ERJvcwoYqAnDxBeyXs1zHutVCUlTkR6saQzfVss/a
aO/nOC3dwuleqnB86oPneqqODfRPkp1/TPT+Zz4Wj4I8Zlf5G9fOiv/aFMRwSZL0SxCthSyIk6UQ
gPT5U1qmuyj6wZPL1fTe65INMPlKgcqwxWghMzaQZVzAQFDCSgukfBgdfrBrt3yX3aKBggKsUiHz
gnjNv+AcUS6TIGyyNJgtaHpeJEFhOkWGWUewWszx0TaCnSM3PPnl9qm165Od1fAoNDtHkndC2S9W
n8JIOTT64PXjsA8MvN2ybiqzRKRaajbyixXcu80v0+Go4B0GlcQiRk3w3ZpMnTGbrlMImeBbSGXX
UceHYDTuqlY7SDbJ/TA+1FW9d9roOYiaW15BHxznh5w7Jzv4WTYx8IUmIk0ND1ZVffB1xAYcWmnJ
sOuyYscbW3L7sNwIQivnSIxWkLCQh4n8cnFv5IAGDbMHcJNGrvbTCPZUjuedCWWZ5En6nfSRMZlH
APpPxsaFtWl5cZNIkVrbToRl/2vxKYAIMKP/ugf2UD/Kh3Y/7dLb6GWrYL2IUKwTRIrAHQB7gBP5
z9voLGxoSiTVWg137KTNjwmlfJRc4/GmjvHk6xFqcXEJS3AUk0DjGFAHLMdx4E/MBkTyVC/VnV04
VPtRrzdKxYtDgQkecY44iBx5nswLvxsnc67rbJy8Ri3uwEt97oJsr2fjt0LNP/kz9ZXa2GKyX0S/
PzZh5gf7TxGeRGNRXFFTiD2DvJy8RBke02ac3VLmFUkLFjkr3Sw2dvHyewk7ohMlwNQXeixtr0ea
XemjF/eVaxfsYghYHYqev/tYwL84QAaCDuCWGANYZGn+EGa5AoOtF2rMaKEBcK9o/cbXWi5laUN9
e2NBOmf3Y4UN6AnuVGbA4y76oPTO1iW8dLw/dvhEgltGozK0ONFRoUmdPim1V2fWXYC8OVrvG19l
6XjCBKEYcKPK379oXveQ5Oh6OtdeFaUPtaXcGJZ0lIqp2Wd5e1RqsgzkGzaMrq3r3Ohi/2Y7nJia
xShkUO8jIz5p6fj+uhssOwUIT7xd2OJEKcg8ZtWMDTtRbqqp/WRpwbPcy7skh2iBufa0OWjOXTHN
z2qUvFy3vrVA8e/PYlPvN0WhOmJXk5NuT14dbZHLrlpwEKcVik2g54SLnlmI4joEYjbVDD1EeeyF
IM6Oil83W/PYIgicPRL+bKOoiUKbAuIF3Zy3dmBCrdJ0LGsPdXq3CB/8qr0tW/2mNYGh69Ouq5ud
MmwNQK4dMOKs6MszWUNi8taqDvlqguRy7fURfOr5K9fpPrO3OpBre3huZXFt+YbSTe2AlVaWb1Oo
ttwetoX/wtfPjSyi7KQbU66EGImb7lSm/Q8ryTbSuJUzLAgTHZMxY7LZZRugimK1zmSjgm6jeKfb
wc3YtfUxHAr5UKjaszoy/ajRkr/u48t6q3ANnbIF/X7K5iL1ePuRLIjjtM5IYUVhRtBMb83JLX1X
NV3n0Hjj6QccgD8y5V04u8mX7iW83YICrjgJw51CuIdQT5BcOEmYaWkbK3bt6bPNSH2/K8LHIKtP
15e5vCVZJc1wLj0aLVROlpOk05BmUl0w8VP2xmOUt7edFTwOtgZluVU+XLe1ctiAEAm5N9g+yDQW
d1dZyIWmwmniIXGie5Vfu20WHJiC32u99ZCY2aNkSh/rtt/KcNa2Uox6YhUcLuW1t58yaXMQYlUE
gFMNOhdU1qd+rCO3yNIv11e4tptiBhjwPnf0Ba6ynqdg6iOHwKhnt1FQfCrb6QP9uGOd669/b8rh
u4EvALx2MSkLqozihq/WHnW83cimNpF0suUXS7q5bkj42dsQKSpCinATQUa7LIrr+qhYadl0XsAM
X9qEp1z91praTSAFeyXZGl253EGb6WIgNpSreUYtyT5Cg/p7Y6WdNxcmT8JYqW6roWhRRdTCnSFp
6fH66i5d44295ewo1E7zpLcJU4nZ/RQ/zuoxjH5eN7F8PxBJ3tpYuB+yW5JSh9jYGU/R+/qdtktp
vFkenAKOJ4DTwW4Lxn8Z+zEJ8oO2It5x4fHK7OS1icKxB3PWXRoPp8AO9hvLEgFw4Righ3leU7Im
VC4T7CAaAisoog4OW+pPqXJkaPGQd+iojvldp467KEAykOcAoSR+kK3yuU6kT3HRbOzv6loFcwvB
ktR3ScckxZokyVLceTGcKs4cugxa766vddVLzkwsrtI68Gcf0hFmWM3+i5rZ39WoPGUzMwPX7VxG
SD7bmR3x78/SnlGfBwpfbCkzePGkA0xEY6t/asxhlyRfwPL0yRZN8NruUa4QXAxofFA6f2syHrj+
ckVqPSX5irDDyXKajSO2YUFbqAybXWFFShvgi7UV7jLDeupnu/eu79xlksBIwj/L0BZnrB7TrrIa
jGhju7f9cBdCzG+p6UMnfx2mmyyKN9x/7VNB4aJxayLjd0G419VR50+Z03pjo/Dem90q/9xGn9vB
9mh0w8mJKGZrblTPlhWtP6Hk3OrCERtNMpo09VuSEjidI89BxvTQn3rPOjKY87Po3L8Wrv+PTYZk
IIqTqWMuUQpGPzadb7LSAtyqO8UMP/TpTFg2tu7pteBPkfn/WbIWnuKHyZj0EjQIyax9HhPjlAbO
LXftXdENN9f9Ze1En5ta+EsBmSCdCBYV5apb1R8T03SNcQuCu/69zlakvj1dSpnMNmocLdhzag/B
HaQuwASMh+redrU9yPOHrcj//zEp2HIotfCwXuaNeaFNvcTKAuWoT3sZ7sn+MyRrr3aHzttRTGFu
84Os3nEoBgqKRmONIASaRmNCAcnTvzpP4278UD3Hu/Fk3zMb9y15F3jjx+hpq1+/kppwAv8xKvzp
LFxOxmS0lviIreN8UtTIC63u0a9UH33t4DZV68PfOw2RUjDhgke44JKLfTu02qZrvW4oPgKL3+d2
D8molf28bmftHDgKomvQnTHAuEyCjGTMwkFqWxjPDMltjWSXDU3utvHw2jf2xvNqLTwLyViIUCAf
uRgbG+Wq0xlVIJB1L234IMUb5dOtv78IWQ6cZ8oIvNhrpm9W8ThtVfnXTjIU/gBdxZTYBeCtM9FB
wgdab1Z+mANwO6qzcbqla7q+in+sLFxtcGa7yBushOW0zwxiBm5w/auvefP5QhYHV0UCXI9n/mzf
tHl26LowlglNEioIZa6Fz6HShl9sY9K2aOe31rb4QqE86o46sTanqT9Gqv0c1+2wkdkssTx/bhHe
lwAbDDGZvszSbDuM23woOTuTqxzGm+Qr5Fala00ejExEQid255/XN3TJB3xhc7EwRUG4QlGx2e70
W5kx1gkc5LF4LjzHizz/JXjnu8PP9ld79J8E09UWeHjZDPrPDyAEw44G2dCFBENmQkgclvh+f8ge
0x+t7iV7/6b9g0TNT4ISx/hW9R41d2e3lbOuBhEGqwTrDwNWy3ugoK8Uoa6O7QGZzei5drR9UZeu
pG3lXqtXDi2l/zW12GdV7lszp1zhBd/GHXCc6QH2tF3woLvSczu7wQ9p97ftEfGmOje5SFsRCKtK
ihcIaBitR3Otlr/mpF3XHWj9+/2zMH2RkMxm70s+SmCe+dDvmk++7WXlMe72cuVmDy1QYsf2ZgRg
tKNke+NRPZnvr/+CjY+4LPcr4WQmUsIPqNLke1cnlafUcetmpgMBz9QZh+vmlnSwwmGZ1RSzGbbB
qMuy1hYN6TyUDTdqoxSGCxKdkaEhJyKVP7O+jrxmroKdNs3lofRDM3T1uNxq9K3Ec5V6H/UagV+m
CvD2Ukfw2MryADBxXD3P7ejmVGXV79fXuRLxsAHlLIrsGhntItQylqEMNQNKEFPwIsk/+vpWXXRt
FbQdqNxRt7zs00y6BAcxkzSe1Yqug2k+tbkDJ3ffKbu/X4uDjhZtZxZ0Qbg1TnEPTVLfUpuxg6Oa
lvltlZRb2L61HQPWAl6RUGZSD337VepynKUQABdMRIo7KpIr+RvResXV1XML6lsLcp7abS4sOFH8
IfDpNqmK+o5GR+uG2pYI++rnOVvOorgbqlNQ6xp3bV5bO3nSwWIELid9f/3bLOcd/pwnajAwRdBv
J2CJ33GWoaI/krRZxtXaH6gfW4cZ0epqB4cehOz/ouyz0hayRc3nf+2JTT6zl8xTY+o99oYUGsAU
yHyBjBKE6WPZu6MMpe381QcIUqYwdrVb6garTnJmfXGsKiUCVmhgvTO/zNoHO/lwfTtXvxrsK+yj
qDctQ4NdKnNZBVDKjYx5HdToE8eXrr+V1hvfbcUQqu5kxAbwMVhBF+5R5IU0t0oOQfSQTbDAah8H
pXrIlPrb9QWtbBh4BhSaqHRql2NaWTGmkNcTF0Aa32ZV+WTNW83clToF/AUM1dIHFx3jhQcmpTxJ
xYwJp/2c95/M+pPU0jjOf9RBv6Py7yZ+trF7K6vCpBALIdUDx7qIFYM9JZEUY5LqyYM+WUcz2Eo5
Vj6QroGKQLKMHtoFiNBO2iTK9IC6cIGCYeV4ctghhrPVyV03w4QpfCgCSrjwA0OzU7lvJPo9cpfd
9/TDj1FV2k/wV0W7v3YFUkRF9HoAflwA+3IGroyYzip8a99L9cNYblztq0s5+/uL8JpOSWqawg8g
KSRrqpMQebVChoA6fb2+kpVAzpAJRClcrfS5l/Wiph4sSAHpypW26t8wJHRTpml7yM3kd1o5f58g
6YziCp0G/I0i5tuAp09OMJu5aAH2xyy/z2kTWpa885WNk7q2fWd2lkXMwPZLI4eF2gvgdzx1g/5i
+iN0Fkpyur57lw8lJkqoMCAmBGhFrO3timSpyO3ZHyqAP/5uSi3eRYU8eXnQQMSQqd+KNO/2wN6t
R7uT750gftbD8jTAhLSz/W4DCnJxlPkhNMzI7CkQ0AdaRHS/qieK/A1iKVbVPWhl970Na/14fckX
DkOoIJ0X9JIwyV9AZ4J5sLqat6HnqB2X/WifJtmE7LE+Rt0mlP8iHv4xBkycGR24tpYOkxla3c4m
lLJd6hxrdbxTrR4WuHj6PVbGO6ekgjBGOk/GIFXd6+u88CEYzNHlhVmDU06tfbGZsdbLnamluRdJ
pTsOAU+xD9Ym+Zv4K2/aMpYY+bcgEGHMiqkZ8SvOUoDZnA1naBgcjzLUbrr5EYjod7QO92FSlgAO
42mjbnHpIxjUCY4qFSQG9hZBsjB9Xc4qn+GIHkpIgF7AWpVi41is7B1GAAHwPgEOsuRLj+WCoZIG
I/NgJ66Sjw95a7w2ff35+jdaWwxgJK4VwWJwIUqR+8A27NFi0klRj20cf9di7eXvTdDmoesu0zyD
5PjtB8pso2zCAAB82WS02UvnJS+ldOM6uTxTQoXMArcNdA/unYWRJktnrQ55i0vZrOy7rLtV+/pj
6qTv007ZgGaufBuIhcnd6YIAz1geKdsMs6CFtxUe+OaukhgfTOLQVdv8r+2ID8NYO8cWru3l49SW
CH+FhNBel+ow1Mn72fqi24y5/u330UBc/g9n37Udt45t+ys99jv6MIc7TvcDyaqiqiQrWbK9Xzgc
ZCYQgQAD+PV3lm/3tkS7VHfr0UGESGAFrDXXnEf/gIoivt4qpExdGOnSd0EnYbPEmuMNZFHOBONf
TxmqQZAX+DGseMRdvjwCfFDUOAz8rpWwHsIZpAfheO6K8yuABeDR4yUexM/oBvxyl28xL6hIBAaa
frY+TVN34VfqyfPh+ezu0YzNoQX1ZrPYHzyz9BvKypvQbkAaVm5jf058V14unbxuGK1vnYZ9BhDr
zBn95StAYwGDysf9BD/PL9gTxzbt2BndpB2qgExfmvKcNOMvvhAroNt7BNGg9Igv8fI7D0voawvk
2ilz627nEsw5DTqzGns/224NptP5byemiJLHb43Oy3E6Y20LpGmCYBKyQUuizGtVgMh0Ss9K56zp
8gCFAlwN1nCcjfZ/HQPpRDi0S1k3afQgLvtLA7kXmo0HcQBnQH1R5d01fQi/vW4Xv5j50R5ssHkB
woNO4BqQNLZCLU7c1OkcF0k9ekkwyMyCnfxY5n++zv+nfOI3/y9UqX//L/78lQvT12WlV3/891X9
FaR7/Lv+3+OP/fXfXv7Qv6/FE7vX/dOTvvos1v/zxQ/i+f9ZP/usP7/4w4bpWpvb4ak3d09qoPrH
IvhNj//z//cf//H04ynvjXj61x9f+cD08WlQh2V//OefLr796w8Hx/N/nj/+P//27nOHH7syn1n3
uV//wNNnpf/1BwL5P9FwAlIbw47IDiOUWKen47/EDv4BiSJC1bFqBgKHP/7BeK8rrBf9E9DGKAAO
BPMfcGTYUcWH4z/F/0QackQeYtQLpxXzIX/89xd7sUM/d+wfbOhuOBBg6l9/vDRkApB1CIQ1bpgv
zWtZ2Ny7chB5H1B+ufC2g4IEQ1v62Xf4z3LPH//y4P18/HHZZ5kMawS4/6xW5F7ZiEsyxdMElleo
YGYji+1zDJsvfcXPVVbpS+XwcATkCCpJjpRYQEX6YwU+ZFBtKscZ8kH6i3+jawLSt9ff69Rnc16+
lzM3Pg/kwvOKYKo7nRxbHCo6sCV7/fmratDPV1q5PakBn/Wo4fnc9vGY68EOVO4jHnwimBor9nbp
T0/wl+V7Qif90V0CaCWCerYRF6hV9I+v/xqnXnNVPCfUI4CTDTIfxdBXIHnmkm7CxnTnWt6/Px8Y
gXj5HatR+z3VIc/d0h3v2RTZ3xsqIy8NSsLnM1nBqUVgeM8P4SwaFqDSLXJZM99LREWja8xhUgdw
lrPjb7//VKhKv1xE6yGa/YrLvND2eB1JMd34C3POoEdOvcIxV3xmR7wWetQ94XnU195DazB8uWsY
RseO4rlIc9+y3UgHX65ilXHlBFHBcwqmrO0iwZphUVbfve3pxy/37B2ahjAbMDKRczicW2kLCfQc
psnOVf5WkfW/NvNL4m8zMXuolIk8aM08XZc14AwXPSkLF5ftTlYXZhL80PcN6xP44TpIIRlbQdg0
Dmvr4HfKqzcFtQqUksEPNGN6S0d2WlltcA549/IG+/M3XLkNA6olDsyHyIslAl5r4JaqNq1Xet22
bEnM/zQVyPo2bcGEewkG4nbeCK92ltvXd+DlzeLn8iun4oNgcIzaUuYB76P9ZAqQMkQN8EcmEAfC
hvjL6+ucsoWV2xjoItpmamRe8pLddSTqwqSyuThH0Hji+b/CFsXS2jwWOYg8BU0Km3UPYVdFZ7ze
CWM7BurnB1VPwTC7TSXzqR8wsT36zT2p+ubrZOS5W8SpJVbeYrBLjO2FrcxJbBTwNQRPtvpl8pOm
CsO3mTMShBfvgZmZMGZVJPKmdmpAOH0XwxdtxyGn/vo+n3qLlb9AsF2KqkB48AAQUZtlQv0bA4QK
5YO2tpoPb1tl5TeOxXfU0HyRV9IHOfxEBjs6KBxl+u4Iazt3dzzu7s/iy1/GEa2SiCE2Oiy0xXKw
pM5zijpsq+9De57DK2ZiApCDM7N+SzguKbfQ8lz+Hkvnz4VXTmGsLGm7ooDbGmv2HkBLz0XLcZZx
0sXlWTnXE7a/7v65/Tzp2Z2gCtoKVEET47icbCYSdiLrqF0bmdiBNn++vmenLHTlAcaICAf6hTIf
FBS4N4WA1N9mGSr28Kbnh6u8YRYYB/K4g7S1RWKdNULxbx61ynN6Jid+/3DlAkgzCwKhIJHXcYyB
wyiQ2RTQc73FE2FgfQ1DYd3peqvh+WTjk1RJVdr1vHEipsMHunhLkLe18lGoRjoXHVq0K0yRFPF0
Lg6csNtw5RiYU45ozGB3iBjjj0XnOt8ma5nLtNMRORNrTn3BlW8ICAkDlJ6Rk/d8KlGkmLz9VITh
99cPwKlPuHIKYLNtUZnrZB7VplWpNygv3pSUKIjg8JpW0BlEmycpisiGCH1r2k9hEbhfX1/8hC2t
6bgqaGMZiSmHHBTLTpd5gaqqvGltM9/WgkzkPqw0529Lm8KVexDEKYuQURxFD/q+DW5UD1Y/L+f4
sI4R5zduby08G0iH1HLWMtfUkGycrQ+o56S8Ujxjkj/QoD4TjU4dupVL6GJRDeYYtCN/bPXGncch
TAMuuZPUtrXo7PW9ObHMuvRn/E4GXj/ic1nHCfdQPugI89YxiAretsDKNbi0aJSU2HwdaxuM65Y9
A/4Wj121WybdnkmhTmxLcPz7Z8myIxef11BizSefAt1iY1a42pRHQocUY6MFYAhT4aIFAeG0c1PX
Jyw2WHmFLqod7trIz1FcY3duQ+0hs0a3U2/LFtZD6rHQTajQG4PqYNm3R+KTcNpEwrHaZFGzd27m
/9RrHP/+2ZcrqSscXdgid0ceAQ8ZMKjbynP6g6eO1ypL4F3fifhojaxg7oGFPc/EwvR7bqr6bXe9
YGXwRQC2fSvCdTVgEC8mDZEbX0/3IBrU29eP8KlPtLoHVODzlcTRIheAHgH87FnbXpZ/Txz8r3wm
WBk6hDudbix7bIBy3QNQqSmFQGrqcnouez7x+/ur6F8RR8YdwUmt20p+7izQHiUdqdnjmz6Pv7Lw
SHKFW++MvLkz/Jr7xGwkxCbPQRNPmPa6eRQsxBYOLpg5lG2+Q7iHp5KpjNZzmfi6uGKkOgMPX0EC
/9oJf2XRhrU0DjnDPrPmZnHqj1Fhtk7U36h2uhRjtxeV8x1BFIoLdnVuEOrU5qwCf3MUCGJBjMpV
U+/jhnxZivZMKDxhfP7KtLWnIIpN4UGq0Bs2ZcyX1BbETgCwJmec1PHT/CYcruEiwzzSwrEHnqth
2vm1hhqlq4ILYAQzEXjy09tO2MrENQeZUG3hG0WVBQzq7NtAeXUye/3pp95hZd5hPNa9K5Dqc1kf
GhI0mdFOk2GzASaLl+Li9WVO7cbKzhkgQeOMekteGozRpZ03iWuJG4ZKmG0N59CYJ47TenaVjJjf
to3Pc8xRb5xpYGmA7P9tu+2tLF26IgorEJqAFecayLQDM25i28cWuzqzF6d+/VUcr5j2xhjtpLyL
ehs6l0sxjwd2JHTNX9+FE5Vi9FZfxrvIl42YZM9ztIkJeBygpNkLy4GcG+PgYnfoneuE1XWkKEY8
xRLc964GVH1Q84fXf4NTr7gyeH82vt0zDpPRwsDpc3U3GKs6wyR6wlv+kDd9Fs5B9QIBCYrD7Lgd
uS6bQaukZnyx0mGMW5HWmnufxDID5/y211lFeFMN8eJWFhZsbWnSZVaNSCINa92+vsAJu/FWxu/3
YbnYRxcTB5okDSgHIdmm7Uu/iabd60uc2pKVB4D0W12BMRRl9SjwMgP9lAQDKeUZwz+1JSvD175o
+8ZHpSQGQdZ9Z8JtoauM2nLYMcO+tH3496YK/wpg7irQCzGH1kQU9qIycMfTMqV16E6XuvTKhxkJ
xeb173W09994fXflB7hnVTGdZnwvp3By3fd9grvKR+ZVe1/HtwvYWXLMV/lnLObECVjPdXRqdKux
EIhjtWhCsG/bjUnYHE0PROri7w3v/vx4K8ewkLEdmxIfbyZzlFqi9C4Ayg3P+J0TR8xdWb1WXmV1
LY4YbD/cCsGHi1gX7dtsxD2u+szqrb4Y3ZjBMZcD5dnAej/DjajKw2g+l0Se2oSVnTuE+4Nrw7EY
r7YvA/QHbriILTChMf73AP4/t2Bl6k4I+g/XxDRXyp2TEtfczRwydeYjAWl84tyu7BzozEC5rWK5
Q2N2O/rgJlQNwI2dFS2XTjuo3eCDxDdeAJaTjIbQrgALhDWH0OYllbZR2WJhncmwr6F92LsB5qA7
17tTlcQkDm+isMlwmZrej0tv75uo9XbEb9p9uIjhgdZLkBTWOB9q6kEAIFTO12HC/NnYT0cNFw9w
6WTRyMvTMW6sNGqKAh1ZSsar2ql84FYFwB1ZV46mTCMkRHs2gHIwadHt2g8u5pOdIuLXtgeqwQ4T
9R8XwMTL1LJ191F2s3tdTQUk3WhAvtNJFjKNRBfcQrrcnzaeaOmeluECmhCpH4dl5s7GL53gup0W
+lAa/8++ma0vvK3NHms3f3amij44uiMgCPbLvAI9UuKzWQASNyMJhBjHLhonK6/aXu/QYLIOPLDa
iyigkY8ruWFbd1mcu7Dyom+9HYiHoHEwAFGTeUKNKh6GtAjQyk2Wzm16KHGF4XsoKfhJELSLGpIC
gCUB9RsdfC9EH+6drhmcDSXRGCduUwQ3k8ejLfV5dVsW1SATA66yxy5wpbkgVYxJHz12xRPXdXWu
HnDCQH4wET6zwVmBhnrxRJdr9J0zEB552SDicuMSdW5u8lTyssaDsbgly6Qsmpc15uL3oY7aOl2W
kMqdVc42mmMaXNgXzuD1xa6Jir7M+EKmOa8Mn3Fm3SJa3DPJ4DGo/C4IrMKaULPbQkuVQbN80e81
c+p3KGB+LqZ+SZraakvQKnadk3gC6vFFLwJ6JuM49aFXUc6gdMBqUM3kQdNZuxANui2vgRfuoOh3
xlufWmIV4Hw2TXRqa54vSsswDUvHZC46nZ8iVTXeG9/jmC88OzCqt6KgdFuW15Hdbhzq6m9l3LHD
EpPoXJfmRNj5oZTwbA1qtz4ZHY/mAABbTqrdcLDScIjEp9czgVPPX0UFzRfAokpDc8+K2h1YIwAj
rvS5u/GJI+as4oEpxgmE4E6bx4X/oXAqnuoplpmOSsiWUo46NrWGLYbAoFDVdOe04k+90ypKFB6p
9aRamgtrhJrJaPqdz+LgTBQ6kQ06K7OBxhoJpD0AndKFC2R8pkZ/qydp31bS9XZ9MHkBJq274Nw4
8omj/AMz+ewEkAKqva6zKHDUtBDNo6BZB5lx3UaghQUd1OObzsGPsdJnq9h+PbUequB5yzv/UNCQ
3mA2THx5/enB713NmkAbjIYzZgErnQu/DNxktPulSGjrOkk7NCED+37Tn1NbO1UF+sH78OxVmB/4
w4Bx+p3VOGDXcQXacQUiM60+z7R6UHrezjUXFwOy3cnTt6+/4olD9wOk8WzVxR4aVfEZCiWGzjte
ErKTNajQXn/6qUNwXPXZ01tfxXXBnD63rFl1SdxFpQ/OmC720q4rinNchie/3dodCBHSuBZ97sXB
cMAwrZSfp9atxAEsvWGxn44V4C114pahgocps4tZLlVzM1Rzv5x516OP/jUuOWuMlAhYN6Axx3PW
E/VnvSwg/A1lVW7kgip352q5AfWJ3jao685vMmrwGb38vpXq5pGBpXRnWDgArN3Oe4x92FtAtYZN
r+NiexT9PGNrv99MsF29XAwljcYwJAC7cRIUs3oVJh6zTuoam0n78VxZ7NQyK+dLJjMgUSrdXVR3
Oilkfe+2lKb1HP2tiZv/ZvuYPXj5HtQr/aUpR3cHFnlzIZpaoODi/T250J9PX/nZghazPdjM21m8
Fdt2NCQNJ+ucrMnvzRVUjS9/d4EcD7gQ6u1qhrn8xKlH+/0MYI06kxucev4qAWkF0EwEchW7yr3z
lrB7B0pEfoac8NSzV3kHASjersoGd5N+DCBE6z2pI6jmdU9z6uFHF/7M0/Ag5JT02t9N9dIc7LYG
dXXPgzO/+u+DJ5SrXj595PNss5H5O0vxbkmbAmRDKZZcYAyeZ/xtaOn4QzU6+kzkWfEi/HWMouN7
PnufogjqYbEjd9cONY+Sdhw0SONFT8aEQ6rrauBRh1QXDGm1yoQ74LqF2wpKUxl44rwx8ZD5qo1T
LQ5L4skJTNoECI4Wt3rAForGokkpJsfdR52unt60B+sWOKl7NuJu6uymKgRZd2H5Ge3kubz/1A6v
3E/VVMsRGwARu3BwMWItWKuTgDfmXNZ3aoGV41E0hPKZNcHxANWbSVt5KWHsnFjGqaevvI7TeBgO
9nFgFkiY5r07dLfQBH1bIQYjdy+PCwWtuKcry9kBqCYzXAT1ni2xgBRMs1y8vru/j28ggHu5xCTc
spfcc3Zj0F6bwbtxqVNfBb16XzDaJJ03OlthzonanIgCa2SPO5RaBiFzdxL1+ItpIA4UI7wuj/BW
u9df6PfZHfKAly80Nm5V9chOdgwyKWHqMah+x1bBZeqypixTzNOoc0Ht1For96Qwo6KGzrV3zKdD
FlmdjxEux1wBYtt9iUbXZK+/06nPtnJUQamLZi5CZ6cWqDEm3dTASKJYVW4qNFXnWNdOHObw+PfP
vBPAiXpUx+M2xXGT455XACI8/r2ppb983xq30w2WxCQsmChIF0XgBAjCDHtzTvDn1FasDBH89KUK
ltnZodQKejZhbpU1ThluJmAm9c4M0p36QGt7JDRUKCGBi66bvYew6HkaFi5/eH2XTzz9F/BMVLVe
xy17F/TN+CA82lyByOxcV+JEsAtWOcDIohbz/creRTGoexeh+2CnFSmGhKjSem9Vchx3ZUeKM62j
U2+zssMaQ9FgVpmw3jQFO/8ouSPDWJ9xWye2ew2XmXwPHc9G27tW13TjBd5BUn87+ZgGxmTvG/Om
NWjGQFwpAru5vZOklPcGGJprX03nqNFOWHWwMreeH+lnO7yDgebJ1VyT6GBx23SJ0fE5uqdTu7AK
r4vvsRkVFAdpd+ndgfqDXgkMNH1+24ldxdZqiEaBvMXaAQ5It53kbmZXLc9ef/qp77MyaRdBGyNd
kbWbFVu2NI6pSsbeFHtcbDV7W4a5xstQE9nTYA/WbqJ2kQWo1R8Wb3xbn8ZaY2VCvy8VraW9C21P
fCjJwh7qMsBw75u+0C9YmYn7fOQFbMyfQFMPbtNsQuNhp+zGOnOtOuYBv95/f6GdC/1mqFDAxBYT
ET5w5KSQA5VlEpBpPJDaZSjvW+1eibF9GFxDz3jaE3u/Bs+EhJYYiIYvrLvJc5JeSv9LbEDgl2Ji
Lpg3r3+/E17EP67+LOBVniKlZSRCknHNhW1P9YYEIdlOS9lvQAk1nHmbE753DZ1ZamhYGZ9YO7tF
OzBfOoAqUjawAWx2Q8jkxqJD42TyR4r6+qudMPw1lAaDwdCJY8zaodtj3lnuUl7qoTpH6Hnq6SvD
X8JwjKwSvOzDrMprroj9SI2Zzpy5U09fGf5QdyUfMTaxs8FrsZF+9QUt4HPDfaf2fBXDfSkdZS9H
m+Gh2M0WifOOtcuGQzTuHevdc4jbEy+xhs5IFrkAmpegru88K0ETG6SJATtXG3NBIPx7y1zDZyA1
ZnVmRqI7Q7T3u+VNvowAlTANHRI01VR7XUuUEy58cALPydwbgyuuJPVyXzBFx8xURW9d+xOmo1PT
s27cDCgWxmmMG3EByHjX9IdG+VJ9iH0+WElgGm/MLAIB7rmyP+mqslIv8u5Rc/6kenMowqI7TLFb
3EbuYIDF7tWRHWxM+Qgx9j6SLQIbyM9IJKaknMv9XKtPtrTAUBdjNLStRpkGvvkqWoJ2Xe9Ne9Dt
8N3U8SvUdeYsluiBFW2RQ76vSkhLZBJ0vEDpPnQ2LEbHkBua8inejYp94L5Ftm0rvo3uNG8Hq2Xo
Bpa39bQ8MVkcmzD2o2/6J3RUP2DG/UE7UwDB2mFJRktPKegnghQCd5dMORMgVZgRI6Xe+g6wFuhf
srRs/P3IyU1QuX3GxuAG3X2d9E3/bpD2XWv7DxRTm4nvIAmlIvDTPpQA/gTWlJbcfFnKWe6JNX+M
RBtvwBk+pODLeoho+1jFLQi+y3mD1n6fzc487gS478BgaFyWtAaka5q0PHHryTyWWjm70kNEacrh
ai78e+jUQsB47m7iqnIht2HdNvFAk6VYHhja7ilfohIzD1Jm4G0kCRhAyJaXBkPZpkxqD4J6gxVo
TCqV+yGea3DP609cuV8av5iSuHGeOAbXLK/z3xE+7JEh1YmmbpXq2n2yHIKJdkrpTo/xoRDzng7x
Hiiyrz5dvhHlXfRt5+5mT0dJHYDIJSgWJ5uRmEIo0wYUk/IxBdP/Z6h02dkweiaRxUJ2Hmmbiw5S
DhA0MH5uxaTbV7OqMrvG6IbrYr6gri4Vw4BSoG0/8f26OHhO9X2qQEzYOLS8HUpxR0Xc7MDL2CWt
DiXkK468EY385gTSZBriK5uQWg8iHOcU24YRxLEdEhPzOT+OOiV2oaLMHSjNbFztwCasHx0fEoBF
f+0TO0xmjRot7ChKPQcUcUNU3ZfoJwJrrdrMXzArZY0DcuxF39suKxPeEzQbqkUmIrT1pWf6KxjV
UyisPCzDCCwgXpOOhRMmFgTINkSxMXGAdqZeh/uTLb4Ovv/ZU5Bx8wafpyVA8JkHYr5kKKNPI+vU
hlmtvREoUaS1V0EpcWr/lE4MbAIZUGmRkPK0O3Bz+uzJ47jnGUPe9Z6N+aoIzd1xuTDlyNI4bC99
L95iUL49LL1Tpr6LymQxkoOp6JL3i7puVXW3EO9uCWA2Q2fYjhM4PEuyb3Y5uGkMOYUtVxFyW+6n
fqjjLQnAOGaTZgHV3tykQpQkDejyVTtjmxBMDOdF2N5oaT3UYXwrgGTeYGwnSiq4p3SwrCqZlA4T
VWpvGxT8G2izmgTkSmFGRO2jRg9FRNrj4y4DK1PHENA7OcbJXVFXGTdetdVmMKkthbiQdtCjy2ys
oxTDuy4AHJcG4VdugkcNYp7EnY+Kp80wJKP0+p3tTXQTR3N9j3KSvxcD0OFJbxXBJwH+gQ+26scP
fdGgQ24XtiU2EAOsb2N0GL0U1DXOx9qnjUp1q4Mro6J+Xw9us1VlP931Et5msHQHQnoPNew07KmA
7hAJyi3MvzSpa43QgBgB/QpLtwfn4uj0O2rPXi5GSfaW5FauHNNtR7fxEHEC/BbFMiz7dj7iEgsb
DnS2RHUReJ6+903b92kMJeYLR4MxOwmE4ZeW6FFrrEu/9hJ3Cr0CBJI6fmcNrP2+VJV/0ILgDql4
yHcczczMw7IY94BU5MEfnDoftQNBUBtX8hsCFrpPXTWqQxEN3fe4klDLjIR/b5dRswB3Zdu3ZazM
Owbwqp+C26e7hUYR+eaZaXxfsinE7kbk2l/qdjc19VIixvnNQZmmaxMmmLkKewgbXQkFupi08oMO
jN+g27mMQz3lyq1niIUQ5ebxok3uDGp5P0bx8KABtbkkpipxlEESFiRdORdZ73h9iJFcf+k2vRPJ
p7C1LGibApBeJsZgkmEeintSK4l+yfyumvyvUiv8sFSQMqYgYRZafDWFnO5aMZd56QJegiHK/kYU
c7xfAnrlUGkS15l30B39UFD3PsIBgu6G7BG88E4Et4RMDPKROLWTjTJEzVvh/PkR+7hU5OuCg3Tw
SnU7NJhes7h037dWgUMShPWeFE2RWAoRUUA/NOnMD9L6+c5vw33hO48ErcFt1BHwJhlm9jV4GxII
ETSpkoByUOlVGUhxZrjdur8hbPQyHzPLkK7xP6umvm4JqtZBH4o0mkL7YCDtnsgoWFLX57cNR/O0
43IXFwzNqlJa7yA/zhHLYawSPdULHtJ3Gi3wHePF+1lD6TxenA20cPtMD8JHAB8h+rbUJnEU+6rK
eEyUAQHPYMYRTr3TiP+4hGDQbNe5vE7BAkESNO3f0UWXENCkGBg+BrUFwmhZx92HmhqVLhbSCz7M
3QXHwEJj8C2DMoRoMrKTxLh6NwVI/GWklrQG00c6zRJjZdJ7L8wAOnS6NJll0c9RPQKexHW5EY39
2FasxVi1TZNRMy+b/ImhWBqPKeSg/sQEzDdZxGWiWmOyuCd54IsIqMa2yXSj4I788LFzANPm1LkD
YwnfSy+Goqz2zVUAfWBEWrcxO3TmPpQhhIMLwDq3FSZIt4KL9t7TLvyannddyaztiPiWTG5xNYqZ
P83T0icI8hZYP8JqSxwRbGVP/byoHIIa/hQ8giSso2mkRLgtLa0zoyynzIDnqht4edOIW94S2IUE
nTHQX0HctVc+dxnkV13dbevlaC64Fx5Rdab0b9zZwrSfwsBzk/qtCu9wyEbomKrowo3t49W9Zt/G
RTYXQcWW3Gm02Zip7D9b4IVIQx4NN9HouUCc1aCuqxd+IWN/uQfjp3etnJnfFcCEQBJE++RLUSt+
N0MS+F3pz8GWxLL6yNqozNGZLe6A8NCZRr3jGkqt7GnS0FvuKrlcgftXH8qhLqcELBqoPBadSAur
iWnSOxM8hIiWe+568S6KWHcYIYYOIdcQkLVpseKDVRbWTofNtJkwf3ZrTA2t1hjTovCM4PXDWXc+
qrJV70uB/EbQBpl44047LzQCJhxUjw14p+/1Qp1NN5ooaSbw/mBXkPc1DFWxXnH3EJHF32pwIuLI
GmjKKlFkgxuwh9Guoz3lflUnkQ9lWBeR/JKXtai3i8tBhNuUUeqGhZMyOjVZHJbllgydvxXUGTbO
0roXXeyITV3pzwKM3F+hMjR/pVOJ71S6ziYAEOILgPLxdYyKIE7G0D5oyN/e9V3bb6O44Js2ZtWu
1q2A1GgYX7GQwQ68kOV2UZBczRjYp2CyuWi8vt5PbjDtTRtRJDuLve0HYMkqtNJTpDxz1ovOe3St
JTiMsN0sUi5/J0Yts5roCX0IiMJpaEKkarLqfGin8EC7wMmGMCC34KMOcqrRhQIFawyXWRaF84jh
rBjztJwAYagDPW0AIKF11tBQtElcKetDoEvwVS0GZNhNE5J9ZzX0bmbCmhKnGMsbTMj6t+ggD9+8
WVuPE8QlDnS2i8+zU9gfHIyL2I+1X3IUfA11gO9XpiZ/hi0+5lbapmApATDP+bOJbWqyeo6rL+Bc
GMVVbQshNtwUEzL4SI9uWlc++QhIQUFxPynbD7ULhnJYMoo2e3v0Cd3U5cCglEdwHjO3LYd5j2NO
5d6NPAhFQgHuiN8UbtF899zegysnrREJrcIamt/BaHmJiv2+ypRpCbLYxhFyM9kxAPwtr8p0AKeM
g4GFKiT5APwQe4LYztQf1GiaIqfFCHbqeqzHP0Np4us21H6x4XJsgkPpQYh228/EbpIaeV+V9MYT
4+24eM7wSaM2PqfgPECedNR6aC4ixmMbnAFhp7IePkbdMtMRF4Ah0M4gcITtnExliSsSsI3Cysxc
zDh+LbbgjiAM9RCB7Ts3ZdEQs52tqvAbFZ0ByRCLbH5pHOAgssKr4m7vDW3E9hykISJhHbFBgy0W
ubzzCtttdxqi6JfclkgM67kfvFuPuh5qSVWMK8MS+xpRM9S11W1Irxo0YylZ7mPJumZT+C762iD1
XoZtTUApth2Deb4rKpu4YJQHdjBxfAnsFaAgXrPpkL7zrfi/HJ1Xc5xIF4Z/EVXkcMvAJM0o2JZW
1g1lOQANNLGbhl//PfqutmrXXoWB7nPe6BurecE8CI8iDdLbrEeWWiOrHMV40K4Op1PvDF7/aQu1
2EyYX+FUr8Ne2+qb5TIPXptpqKF3xkK511g5tE8W6+J238mhNfGVYBWnO43bPPIhCNqZzEUmre9c
inZY4kdgAKIM6DBd3eRA7pM1p8rjY0v1WoQ+07DoK9bPbvpTDdEm71sQLPujG0rkaulO4tv26UlS
OA6FFXMgWHJy4mtTShWnSaCMn8L6izEbS4733DULm4E9q6RJG6tqzxTI4J0kAAPpTr12irNrRCOc
t65lByduQt7Kstbcw3qF+fu+l55tvX9Jsryjch2Gabsh7PM0bIP/rArl/VRkujZpsFpxcfc2322z
SnJunPt5X3UKKd41PO1i5aGqyyTMt0nMFmhHIPtL7GplfxZt59+DprNnZKsdLw1ygKXiZxr8GTWW
k2xHuy0rl6XfkTQ01Xsy6jQcVbLy9g5h8pOTXw/H2VmWf3Md6M9l2qsiW+ctLs5CLp79SFOLG19d
dxTJoZpso1PGOM/c4q3ancyah0rea90FS26muO0ucik6siWN9iQNrdOg3kh3crxXd/Y4w7jN1+2g
5zK2yRlqo/JKYPCQpL7FP/Ji82f3VmKVeZmbBF6TdbOYaRqu2Ps8TzXiLqzNiq6KgQubadKgOuMV
jPSlkkb9KJBu/2fVpa5Aatw5OGi7gIw47EtRzkc26WH7vevK8x8hT6vhb+dKR/0NE823169RRWCC
ldS/3b2VvxySGpPM0Jnk0QG1EcE9Up0+PnVmAFSZScO3nq3dowo2LmpVM1LZErK8K9aNy8D1uRfa
3QVhMj1+TNSSssw2ZhmOAlVX9bNHsdX0XtpNFF9rWQ6fRiR1/eJLd5RHFUxLl/dSUvJAUkO/Xfd4
aaiEd6amzYERcZVt7koJ+F4M63bSndysaxtuzX9jWS/li14n7aVKretw4dnB173tdVJlZtkDkzv7
2q8nd2ycf95Q2X9nHfPnOoch8cRuN0e3KZqdlu175SzaO6Uop9I0+V1UsPT2dfB2s1/8qZn00fYL
S955YpzgG5SDArsqI1rqVIBOk2aVsVZZs9rs8h6v+kcf8kf/koGquh8VoqY9BT7GBPBVMUZpaqTU
dtRtG9oInWyiF4Km6qYHfyH+OHOcJarzcDXDfAsIsa0PJAdb8aV1u9A+hVUfu6fB0SwDCeANm4c1
E8ZV7fP0J5wxfFEt008+d5Cq2hsc9+JdZzMsvMM791WmrLYJ8iLaqyRfSFtQJ4A5xVFfBA1P/SxZ
Wis03X4eiykxed1HI0uCKCcrhVGwcfi0wLAPTAZ+dSsbVoqDmFa9Z7Yi9Cx3fd961GNb16ek7JYk
7eu9gqncXU6yWdqheGBqHpYza6E/n7TXV7TIc+KziUWmrB9q6e9NZtXG3UHLZPHPpuRwzUMxujKr
+6b92QaifGvKpSdkauvdfwQJAyt2WoklG6vIG7NKrd7Lxtz69+tfMveudlTmQVVZTRb6fflOJWrh
pDsJkz8X326mi3GrcMimbdScvVWL1fiAgdL75/vTGuQaDm5ijS9A1VyvYjoCFyzlgxnpODhGixLi
NM/BUF+1KUI+FKswyj2oAl/BsY+SKkQKz2tU5XouZvHNVGFSXabSaieO3LCcXlQyIMSFFHLCO6aL
CJx1m42F6MHY3kQBVtdq98oiHETZFPHzonauXUbwuJvYn+qg2XkAd6a6ryvtbdCiqnPFxh+mVo1q
9mNq+lY/ewPL7NH3e7/5bruBE5VAZRug8VQv6lskemRIQTDL4EcrAjHRQueFca6TthWXaSTf4I8T
lLFzTcLGW1Pb6RrxHlctDnXO5xDIcZJulW68kH1ulcImYmZVffnEBabNUVgWVVKpGswigV02CP9b
0bv+etiGL0ihSUQy/qbFLURwj9nGHBqv3/uHTrBAfZ2EW9UdQq6vKeVSHwiYYdrk4ha9WF9YN13+
QyEgZ44dYOITE11fHicgpiVVi+m3bAxts1wqpkXn6uPMGK89yKp/7dzaOevNmW9tsBp5IWics0e5
3s76iU46zj0y2MrzONBbfCYhsZC43eYmOvG/Db6vtMIwp7d9EwKwBAtwR6OLIhXCbZYsJKgaqHVt
p+nPEihyJ/ht1sVLR5ADEofeD773wxr1XCGgnDk6CyIFIE4pk+AjDkTWh3s9X9d4KN5rrtPq3uzu
5rOc1iPpVLzKyWOQ1GN4WjdnUOmQxDrzSnd9GGOxdulCeNp5nBPnD4i4/Qy4Hb27OPS/pMzUL5lm
1Avf0ri/fA251BxWEqFSHYJKRxIXXzVua58WQwR4XPvNWc5B9S0JQu9U2vb2O5Jx+c61oh/EWo0/
CgsbVjrUcjwN+z4yT4oZkbaiMPIkOqc8kh0X5VQONHd77Qtc3LXH2+tz5mOHXKyHyVkxPYE/NlU+
ERryKcYVjKQhZuqGMNoZD7WyAuDDwth5V9hq5o5N7LyOV/XWOS4R8WEwBW/tDHZRaESfuZiElUfL
PF0bPlfIh3iyeXiKBMYel6qfN4GJjmNgVnbrUoscOlY9bZ47vhZNtx8DMAp5bYpyPeNxVyBLvuW+
J6Xa5XEeyZtOdTXHLkuBARemXIOir4AuiHO4s4q9DH43XgOnYC/ubfHD6qmdCK1aPBdysS6GVIZr
j6HsXjZrgB8pjNf6OK+R5syT7qNfwyCU2rF/rcOqTqv2yfjnyH4VwgTZDvn9EOy9uLl8Xc6aofoe
jcZ7qRO/+LCn/p8c4uqgV9+oNBk7+zxu2satbQ8r+O+acEhY0S2xaDZK4dBem92HI65sZNsyHPVt
F270SdggB04zBMek9OfPdpHzhxpleV38avnTRjFIvIldKiVdNqDUxISURywpvzYDC1KT+D61x23u
VA+wy5lywOE3bBl+3gJ+wx4VeYw6cGkSpau9uqg6buNcToVZL31hm/XIOv9b7PWrqP0pd6LJe3TC
vY0PjnSjfNgtwyTIvnaMaBwjHLsmejzlfXPBh7f1e7yXzbvxvDZLljLKy1hX3ykmlv8GOJjf8b64
f2S7M7ya1m64koIps8eZMKSp1dOlWu1v5DtB8tbeb5eL+o54DM659rf/vKaeDvZEtwTeBJW1nkfc
muqSg7NaxasX1QuRbs2259OGLa2q2uAAa6TT3QJZitqQKL7WSwAWRtAMEMyjYVHLE1l8DDbZVTjn
4qOx9xrwqG6P3L/L+1A0zC9WrR7LvThHJrBz29AVEFg74TCdWs5JG+kPfFfWTfNraxZ7fWjtbT0r
/KAqT1iiYYroU/37JRH8dKXl5nO0B/k8K5EjmA+OpFDR8xUQlPm7RcGfUH2KXJ8zxs8ny1c3VTID
j1GfHJd6RDmCx+0AD8nfLtrm2tShdQ1VPF9g35zz1tEFRVUsZrXNhJnbxsVrOCT4Xm0n5LUkwDul
OP23AmIi75D97b2xvP0+ON32zF/e/3iSw4rge5+s8JY9plz5qGpKITrE0dnONHGyK5bTxRvm59D2
xWVW+3zypOFttBr/SUokcfBs8XCKpGsIPVFhhxCi378xwgeZ5DvO1aqriq3dsp7lOOqHOCm9d1Up
9VCxZB0MySnp2iws0GSCm9+0m65n2XrtzXKtz84R0ZvWhfkh5/Il9m110w7UV1+bmh1oZnvle/pu
t0F52YIB0+XUjcdhHId30P34eSMD9R3SZ/azWAfcK96yZeG0hF0+Bnq2f/Si41my9dSeYqL1824m
MhwJt6xggYh4YJjyc22N3relDZLMHcmgr4TamTlJYhMyck52+4VnFDMmyN435O+43uMylIocu7V5
BJSUp4pC5MxJzC/MpcHdtpbqeW+0l+EzUOdqck3eSVYbWpOTA16KT7rJH6t5ZIdxGu/Q9KY5tHql
JQ7E5eS7RZdNi2jUudgikGJZACyCqW8wG7absNBZKx9j5vtV8HsdreqetLQBLUW40jIJ1nh2V7c4
ukiLadSOGr61uggPWk3izxRWexp6S/O2Ti7nEgzTxYuW4m8lnPkhGNzhOlZfDFxCEu9btBkPnkiz
yh+ioaxIOFud/W60rh8C06IbYe38ZkvPfw+CaFDskhNjXOT1VLnW7g9H9N+pbyaOJwYtAuSuR30B
6IV3iQzHCzWVicdq7I2DnZLQqjRnh9+cNlVOf2K40gdXiyYbTR8qmL7ZTgOAl8sUe0U6cZ0fK91e
Ylst3y3KGd6crZw/awHXNjKeZrEMOfj3zjolaz3de8XLWG+hfOh8K7p0SlQ8JAsERwMk891PvJbv
0DJj1vK/RuMxjeSzhtB7cT/npVt+93SXHFfL+BtEYBxdZZUkgBH0iedx6/Yfve/4WRUssF4glWlf
RtYjL/qURkD5v3ffsr+P0gvPvsVBOK1rctWlEseFRf5h96zoDuw33/tthmTCtYdFtTxE1An+Ap2r
cltp8Ux6+mvXOe3ViLGBK5/Xj2lsX6Z9g+UapvG5Rmtz6qWlL0xkxC2Vzh4exe6/9pwLqfDG4jzh
z8pVot2fVds5r1tDhFxhD8176Iv2JFvHYTKG1UCAhh+VHqp/dhj/XRpZwFyMY5StjStgdRK49UTQ
Oyrt+d46wXoMVnzRSdB5j4oTntupL+2zEHObIZgp9rRNwuEUIxq/SfIIH/a4XS5IRMqPBJDrRdeh
fWtG1XwYb9EnqYPte7yGw3V3FisXsh6eEgoKsq2335yiSbJmrvc8wrx6chLxXpJ2kiL0qLPY4mV1
awMwXDFXu56InpAYmmNRreW9LZLPKPTkS9R/gUyJO64PVhmFD41qIP7AbV78eliPWmgw/tqmEqNn
5M6rcuCTDdtAModxDoLRgajFST3nNVapP37puI9WklhHFdZtJhKDZJmJ+JoETpgaH3e4AzvHNifi
WzVo/22oMJy3nZV7m+Q4cZPu5lLzgyWj9crfMo73/6zJ+6XFIB/7tX3p6J17Eu4+Hiawpht0QZBP
3Vqd/aAI3qStk49gnwsacyEnu3rsL6Z193sYyuqK8tLJbVvmSEyiZ8EsmFtWr0+O5HZM3cmmjOOr
0q5Xxc8uSgAPten/9BNAi/EFmItsJqBEYuF2Xzr5OkH/yWpRR/bi4sbGGZ1nEMYj7wV3P0DUZazW
7a8ZVYy8dw8e1g4aW0juc7v0EQWMKrwE7SZhTOqjHrf2OHWTd/QRbb3XZLscZxG/+WGTnLEdmUeU
9Em2kwSCuxPdDSoFWBvKHOKjRnHI3LjpO0Bk/9h4Yj5bcdk8gFNUKQH+NJjuQ8v70O3YuUFX50TD
OIR7mXXxKH6OhKyxyfVt5hYMQJRPOId1A1OouF1uoZO8tkEkEeDM043YYvOdJCJRpkCB6uZWibiZ
Yf8VTZX1hwHzX7Q5tKZ67TfHc/bLXMB1WK4dkMXjdEfUH6D0O3NYVc34IAtDEr7+NQ7YcnERuQc4
q/W070P4iMvCAgdrNObj3rfyaQ9/89KI/IuavSWzrc7sXyujRNOeQJf97xZ01MXTCfRBG703wTZe
iqTRrA51CQRr94fN3qaL034RGxu0iTErYalRQB4Aq/4P3OYEDDKaXhLWWCr5xPgJdgRdbNfs/k3c
vG2T6phymxD4Y7YeWDniS8BM/LLq0rlMHEzHZZxR01gsmne9JOKl3ffknVid+rnF5Mr5juKqKEd5
gQ5v7/U0PjmJxu807v+NDAI5CCfJoFNgnZcieZzDLTkilfmt6mjN7LKt3iymjqcmYIoiQmI5majV
VwNFcMYQ+V46vPrFrLSbkZfQZZDeQ0ZlNvdQtbR/EV5NpyqAo6I0fjlv1so14QDIFAy4CAb2P6pv
Q492JxFd6ziR6boL8ZdelPHF6SuZrz5xxqG7tEcHOpNJRAhOdzYD/H7lxfZQQLUAMYIltpJPK207
j3EZ6gPqrRmczosONcHhN1kE020SbXGhUMScbB3Lk5QVHrs58G4Y7cgA8qs2dULXHHRpOSc2Eft5
j+slX4MwpAYZEOF9FdDRUSutzFTyvx2r9+/INlaRJrjKH+xxjcFG5hdULVEatkWdRUXw1zMFH7Mb
7ae5rE0mFo65Nm4ZSqlyOO62mY5+kfwcqPTMJpGsB4tdCyhrUE/q6yc1tfwvrnv7GNfx/C3uiuQ+
7+F0CJcFwq3eg2uy2T8DViWw0RmAoeguNuG8h9mqH7ewZcJ0hoXW3xVgtCkM05l872LGWbVPPyYw
x8ysoFiI9/eskHX3yx+r/ikeyiLdY23eRFNFJ8fz6mtDHtiljZu/bqiJs5Phq0gCN48846FBicfM
G0BySNyyc3dAiSfntb6ZQp0tvbsvEmdtFiaT4MriVVvtkqJpw2Giddgfwor647pmzYBdbQ7hoKtz
0rgOt4vb3DyL0ObG4R636X0/gTf8nR1L01kQl98cm/OTZj60dYWJ1HHHR5bNhKATd7KU2Y406dKh
Y6Caigmd0s3+OhceoUmDQc8H55KCNMuLXFsijgT9O/M0YLSR0Xyu7OqbtZM/FwdyejCBb98Wo8sP
EuP4q3oEbpt2mUu/LI5rExZvivgfcmmrnWtoWV4U1/i1tLqPMYHbXZYd30Xd8mbtdpsNYxBCwMTt
Q2u5n6EJ/vNC2B5TBk7quChTERzkSVIgWUP+zF1hDeGplY6+frWYPVFHGN110Lh3jeKbqCz7ZRah
vvioDDOSjXuioXz5sNgAFb4yIsVUqgjj1OAcJVp0vyHuwvhtmCbQaAgkbHkB20Up5JRL6jmsqKS+
6Nz2URXIrjiFq/woBDoEtG52WiI9IY03HFONPeJghUXIINmV97lWyU1wCT6JsAnOlSnWd7vfGlaZ
0emfuspFqTB1OuRw6gAyh0Dtr5Fds6GV2s1BQezphvAueUY8hgjDcScPHGUlFMKLrxB423NhdxXK
SfuIlmG6y7L4p4VT/kCKE2SR4jLUriMeyFfuIRpHaq8XM32rw2Q7zEO9ouKyzBFss7hBWjqpH8Cr
1Y71Wc4AfrRxs9Wbkny13pWmQy5FEQNCjE/FD/sNGm28VKqsD0G1vNQTH5iwu9eGbviTqFHJcxS0
J3eQv+AvxCEMrYe4Y5uC/o9W6eOqMh/1l3RDhXo5VWPVHvittdC+gY/okz4zGNdDgpyMqz78iNfx
04drfaQnqmMApTEuch7VFD4HASUGbTO8bt5ODzOjsLsicfHi6RhZy39zZL+Otl5S2zBmbLv1PGw7
xqVWfsXSS/XII+XBDHjegbKTv3Ia69MUW87B9wDCGyDjVCKLPOHzv3em/i9aWY12PYxp5If9X3uR
G/VT83ro0GE8evHYsfwi6n2PMbn+kKZdbJSuCetZUyNr4077z5mX+RSPejwHbZ3kMCrB2Uw0dDcW
IgwEm0jKD3uz13/ICHIQoFSrRWYGe7O1AJHuU6mcR3uBLZ3YeP5Bqw/3sWMqkPSDNmlhrUOW/F8u
5qGuqhY9nQwjDJSTH2bIxlzwj6AEUx2i5SPBDUlyomI92KT+ZqMi/OXsbftrKqevq16HD1MJ6oYA
sLCuW995DDcb2kztzP7fRA7Nv77shzzsUQVzgYX6zekwYHDIWKs6WLNy7Yyzvj8WdMhA6+tgOniW
NL8IUIrOccjcYplou/iVRqcTEpL7sgzhCFG/jsfVb5pTsZf2gbmyvQF1undh1vq8rROddG4zo2ru
NkseHa8I/6FwqC9LA9ElwoGIpqRWZ2FFyFAkR+vUJN5Lzyh/NTMOz3Xu18zfO/0jXO0NiJKvlcUB
r6qFqv9tCrbqD+wiETWiS2yATLOX/0HZyNfZk8ObXQVJ7ilfZKq31gfbtocl7ddmT4dymP/oZB+m
NFzszTl6W41kLKEDeM9nVKoWn249dmkpi+iMt2P+TWMcqC0fZ8MSzTLGJFHdWc2sB6uo5Q1MskWw
JhYXWfeeuL+2JEZxaXtizbayqZ+KEEqRW2dAZsHA+VjFi3vqxm7/Vo6zHWXkY0UgSgKcg23XTeNK
tm+okUYJNx8tLONbrdsbcf92cgDi6RPkGo1czxBp/S9T2u1bn9jqXqM0YLnbkcae0XuM3QEaEj12
OHbEHHfBlkCFBNH44NMlTWOQGQkmt8elgtWp7KTNK9FShjt2o7+92RQKsfEbpyQdDtAmp/GFobDi
VVsOZFt5gLqB8I+Ou2rFctL0v1G2RmMeY8lmDaBbrDrYK2mZOQ27YZ81lF/lO3Mg0E+7sCkwFKvz
6Kv+uZiDKIdp9B77Dg7rUuxREh0GhAnhXdkA04ymQkH/hNJO0mlOmmsiSx5g48EK5KHUgGFe7SaC
gXmFt+aFtX4KAMDuW1OQlZ5O9CfEhxncR2djOwR9hm1Rx8fVi4U6fk16z3TVk98+Tt70jNA9uSxz
GRFATohGd0D5YiWZcCwoYlfXrcc4udS//GSagnRgAJf51sZmRdyyb1gIRDgnl6iuw2hPCSRCsUBI
TDEWHG9T4v1GWro0LzXw2JYi43H9hy3uQ/eAxMzXeUFKWXfQkQDfWvpFKFi+qUP+BvS7P1Jm2k9n
JPatodxU8XsqOMdNFoa9V7wuvTsX342Mt/5nJTqisxEprK04hhLW8B2O1ahTRIAheyhBF6M4yZ36
gqzQkh7ssh2f+2Uff9SyilqKRd3x8SvYdkO9MjEqBXEVdVnn9MDa3mimN3gir85APaf9omfDykRy
e/U+C8ctDqMzlvo6rtW0ZXZHjGIaflWK/obm9f2XiEbm4ckr7KI9rejA4tM4U/b0lSOCZNPuzRdR
sroxl2lhvuTcG1P7wXOH/dU3m/25kpt2qqzRzxx3dNO2Xr41XcVPUtriXCSyy2Q1LD8i5KHZ4owv
LNzmIRRw9pNvZgaO+UU0fYEwPaaKYi8CeTRK2KlE65q5gCOHr9ygA/hx/7gbh4GiIQEODWgCBRcM
zpYysYE5wxvnMNrmZ7DpFy7E5ly72vsx+4G5+rqMn+ZFlZj3aK2q92I8lUPAkau85XUHYoOQNh/K
RgBWNgiTZbVWWQz9iizTWGkVu+LU9Nz3zIgCPUjff4eHYtz0dfNiHGvI0CPoIwmye2ba3rqv/oBS
I8CMvWrslJZBdsI00R9tIYopNRENcHk0udvjwn7xVCbLuubJGDk/oSptTtgeGssthvF9EZu+DKhB
NDP6ON7QSVrTgTx+Iq8Y0PtMqDnOrZiNACcMh13ajkX5gcRzutUNWx+KImd9TPxtRHhv1PS3toHM
HZSVzkElce1gdmkxFLT1ZBDxOIZrIpnXozcH7lMCmwFOyQMFP6u/l8G85LrXLV9w8NH+t+KHq8by
MoVbd6HiIfjT9C5DoSuHJ7lVw61Ai/U9DOzwwa00t8bqtjOXGgtL6mh/qIg38wfqeV193IKIhQ0Z
3X6z9ulr/IeH+zCR27BWxf3+MBm9f/gTkFYabFtCq2WElklA4124DOecXeUtcMNizKZQDSmKguRz
apDkDMPifPeZPNmPVJQ5JpjTOEJJHZR2/BaByp/cWhWnbam/FYn1QfxJAyXXVEe/bx+7nvlj3/bo
4mv0o5yMlwjZW1bHcZHbIJdseT0fXv8UTeLmaapMhY2AUMgVAZtdLw9sEtginChgY/V+9XWNrL93
21OvZwKG/fk58XuV7YMQWagVgTcqvu+SiXlMypasxSg8jEu4ZdYyR5h4Brqi3TvCoXxoPXnel+Y8
VWsmIoR//TR7j+SUPEuJmNoq67e2Ij1sbnvnv27tfm1w/amv6V+ydIVCKgooLdZrbrlBmy9l8wth
0T2c91OgZHQJrOG2BOFrjLA13V0zQfVUd573DQxa4iWaSjfdCmc6e2BMhVJlFnsiD9b2h7Kaz6my
mc4gRJIOXL+sLm5Q3YoZwRVetDv8c5SWo2NfYlqnuG2jdknhCKOMXBIf4srPC69eGPWs5y8dKrp3
XjF8yd44XtRQVaQm9o/evqjDXMUN/fSlYD7pXwqD2asvK/hQPvnUgLVCj8xVl4qRXi9/RNY3csNB
a5XecZ6/Tp+gses7E86vzq/BzbhVctg7jQptjkCi2dO8ZrC4rYDf/UJf5eTfh379FTv1kJXJ9jNB
JVhBnMJNl96FbG1QvjUKjrKaMHCMA7iFX1MDDit8gYT38j2uulwtmLG8dYj+EHEa/o4M3p8+EN7D
XrbDy27i5UdYCtAubeqM/BeVVau/oVJN7qLfdl52v0zeVBK8DV5r/X9pUkfUMzdtO8OrFbX3eOvK
AxqrJAdet39u4Tp8VnG5MpVJ5w593Yob3gnOQijpW9QHIMMWo+JWbOLoFoj7aSdPt7n9b05G84zv
B/IY7cLBhGVwNZ52ztSvbR8rp/8PSLQyEyO4fVK7TwpXFTTYaqeLH43Q0rWLwHLAQTRWvxiwMYKV
c1V/myzbwZGG5H+WUWUOq0TW/ACkAFs40VGOZvHqY+dbtB8fC+EisJrUCyVyFtdc/MrsilzEQoje
1rzrEUx/GW7q7K/j/EdO7n4e3PKCz+3us7ecHbdqHwWCEvRgP0XfvNrF8LPpyweJROiUoCq+T7pQ
GXi0pmC2337yy3NOOwN1ZnWEamb9sFjXsVG9Su0tcO+9i2mxanhLo25DwIfmobrhF+eVXEasjYuP
KDvyXPrfk+DcWGtwG+Oov8FsM+VXavkdDXZ5seaw/7cToH0JaQB9jDiRDlimnCPS64ruMcsHj1TD
rV3V/reOZrJDV3qaGO1FiMQhKapr7Iv6Q0syJ6TqfaykXv/eCQ7EMGpgzYJ/eBfKhy0y7j+of3Pt
q6I9S7ZFZJPldPMkZPpiaNgNTFc/ztCTfMk4uNTkbJJnwGCSzlbg3yIii/3Urjv/Q7s7M0dVhtGp
WOZY3ElPLdvDqmv7X7dHoG1+t47qm2kmB+GISJI3083BazSWok5HOmXvvdXpcwLTWJ+aETwI+tyu
n10/kZ88OGX7EPVe9I3mehOiNAww0hGY/KjCFcvGV37KA/VS4Y0QMufFRrnfH2RnDMFEtb1mQSJH
DASh9dmHFq44DBQb+1YZNGQ3ed1z3XbVx8JOfdZa73/nfR1vTdIIlbGxx//peh/sk6i2DZBBoInV
dvTs8tDO6SoU+JjGmsA87Pg/UIAlwaGXFHQjxUfTuVrVGIAXTOOji8ruR2MBvHjz0N7wKcwXsBrU
Y3in7v/j7Dx37Gay9XwrB/OfY4ZiOjgzgHfi7m6pg0Ir/CEkfRJzzrwbX4tvzA/lsd2qaW4aGxh8
GHVLLLKqVoW13lD5uvJ2TgbHq8OowkGmr/PxpPmhdShVpanpc1t/x6HTGneO6kZfTJDTd6lQmxtc
LCdPT+YMZE7rGG8B8WZPRufkB6caIDe0hfFWqW3tDUdUcAkRIgmgVwDHDHAloee7zYecA+4h1Jas
Hiba5WMJXjHZD2VvHZquTfezrlNcaCMK9ub0Rejc/5pFSDcKHeVkTvHCmxqcp5ibL1ccg2LJAF3+
lKfjr9iqoqfUhbxLSdEvf8Ya1juwfLgQURTb2YFavdV0Ed2aYTremhXSziZKs7vQL8a3hj4rJ+ZI
cjQtB5jyPBuHFsGZ5xgvVKBk7vhAIfq9qTXRGSTvDCwnarRzoooe9ippeFDZP1SRk2QJuY7NZjog
LUxOr4KIsdNS670KeX9X9tg7lwPZl8rAQhVgj3mTBLP+HsGW/thUIOC1oW/3fapRPAoF/ASOQ7CT
y+kIVs7gskY/1KQXFqQC6byKL+NWzv2B5fpDb6jZISx84G4BSHbO5gVHHiu40SixsmiQUDVwoL7x
QXSfMwuHFB+w6mOtmeO0A2ii/cU2NJ5wIemPZleTxFS4pI8Q97lXpI/kfJ0TF7MGjDvJC6TRAV24
1puoIelWhaH7IyrTJSvmj2/cOux3NqrmpzAb1RM6K5zSLUrf4dzdZ/MUAea1ODwg7XPANj3mXu5S
YI00/wG8xrBn5EOvC9U3QVw/UHCOSYeCwIqbhiO/5RjvxVLQS7PoV8/1ZpePyXRM+1AjHJvIm/rM
2KmQVvbo54NnGXrtGEBA5D++dV9iFANk0rXvh0T76Lq9vS9AWT0OdN9XsB+/jIWiglkdZOhIfezN
PDzZNlA/8kKkPrmx7LTKUfdN3wfHGNAmFwZHIVNiTw+WBdcrnsHQQsysFrJGow3zTiGJtqtVpr1I
yc2lMVrUVpHt6mDwtHQ4WyNQtMAEnqdV7rkeE/6ZwUVUmO55DEbxtsUqb1/2ED1FZRp7X5RsH6X9
i4VA7LloZT8z0+k9PNz+4jxcY4iBzWg3k2iBbdHe9QHs5jpRH2M3dM5t4VQ3UeQnOPcWFdddbCdA
6YQ7xwB6A92JAxFVnFxJfaaX2Wj3KRhALwbPu0/GiQpeGg67aEDHaJzLz0mXmZ6jcITMcvGh5QrI
BLFib3AjlwIOONyZK/KtNrqfUSh092xud6SgO748yA+AE7IjPjCuB/0v48BvUMR3NLZNQI/fwk5B
KLwwW/POsIfqHRKNygNb83SO6q7mhlu1oBgD9KyNAfhWDjC45a7uwd17csAL3Smmk5KpTwWH34jr
H5nXm2zo83cj8KouUE1uSawRbktGtpuxQLTgQuw4H2FW7pvAE+DRebYTKkSvqxqfLHXK9tQ6iPS8
GKnWQxsoSzUnBTfbX3t3Ss5DOln3M4Dld2Padwcl1bJ7a7Tzk24j8w6rQiOVkDb839Hq4VplYLv9
cNoLESf3o4of3iTi/KA744xmSmucUTB6382NdlDxT0efoDDfCghzexDN5I11eGxc68PbKsregp16
MJMyPUVNEHiprz0kWfVWAc22NzSYcc5YsDGSnLlpVOBdU+S0n3SocRQaMNzC0DQ+jwLTzt72p4fY
L2JYnznHwqHDLS2C2mCq/ZFV++2QL8l/kLVNDXAmzxL7rp1t/UMbcm1I+wBufFRSGpoWwnRSkNqu
cxLKsdJ5ZKlarwaV9ZhbKJzEou13sdY9gC7+pAyKemxSX9kBRWveGvT7wRbZbWGEn0C9N4jIg74u
TY4j9dTek3Sb3zeOXb7BZsQr9ebraLnVCd+9mrRbWZNXJPsZCATRfZ3TB9rHIEfAicELeTeyhO7V
ePw4jN13M2IXt8KxPAF76Y95kvWekYZvfSGMY+eY782g67l5uLj8ivQ4J656UvGZZTiqj8Lm96VN
vSLLP9UJqMzB1KdjTa7AtCHMVa1LbR9UytmekgiMbZLd+E3YfLR74/Nczwl4BmoPuWgBX/buX5pr
+RzltHwvbCbeNCfw2+H3wg5PWSLcAGsl4ZIPi6L3xjjW32KR31p6NH2DqJXc+Yke3Gp67BxgE/pv
h6L+VmqJzsXNrKm2TsZDFhX993osktPMFfNLnBq4w8B5OBUQE9+nNYw5swaUHSgqKBnD1GFjiAd0
Aihxu1T+KMLjPYf7Tp/CFhSdttct44G7RYbuAlnCXq1PcJPOli8ekT3lvDN6pao/BUp7YmW8BRb+
XDfhGy1mjwM7F+2bEtixTa8DrWuP8Nt/BGOesIlmy07V75D2bg7sq/dQc0GdqvG9jtgFFzkW1hI3
AEqMylt/7g9l0B5dDL6PY6fcp4C5jl3fkJRtdciTgYd1CEi8tPtlsQMjxGGPx4mz5mEk7nfjTLnY
deK/YE5xsU+Ro4V2iD5ImmjFUWun5DGK2jdp5jADBLMqUOgIuKpfq1n/yFr41aSSevI7Fw5fqIhD
Y3UgsbjeAjnNohP7+Ey9MwmOQeDu4qY07l0jpBCoBR8hWxAkaTffOYn13igxHgmm6UkDaYegQwGq
Z6bmOCdJypUd+nlZafkdZ7dqodekmLBbfv8cdfpEmRMQgabPoLbH6osTNb+QE4EnCwTTUXBkABUc
vJl9CKCgk+Y95Ee4P1VZnm2dGBG5hZp2kKmUAjnAZCnEFG0ugDcBFNoZhRpR22o+hsEck8mb77mG
LUenPt6jf4zZAczpndoYb9I2qHdhQg3TmpRyn0OE2JG1/lAUhrZrff1xUbg+oisHwtMUsHBI0e2D
LPwSUH2PyGgnI1j1StlH3LuOTuI4JwDq+d7Msp9+MT/PrpWerCBaCj7pA27VFYDQEqhdAo41MiGR
uj7estAgTpqYxwc3max9yLHpuTbmbl8qvU90TcHBqCj32nXinNBAKe+orKG1T63+VNYQ6CnyQiF0
9bspqO07kAUDhbIwOqngAlmVhu/VMPgQzcbUM0T73CfpY0U6cdeTFFvY+NFZ16tvhaN+DMMOSuIQ
zntEOVNmNaXsSV10M5qPTmvXR1v0UH0WoH6pc6/OMg5J2fzsDAhAcMPLdyyLVOhNtfZmkFb7qoxJ
MYs+44xWl7Pw0qwBAww/0DUOysRpYTdi8gBgRUujh9BWGcTQsNIfsC6br2Sy8CNXezNAOHWy7+AM
sQLCj9R+RKzp/aE2RJ15Slcp2mEiP1V4eqUubpC9guKMU7sttSszj/2bIQg7pGSTyA7B6IwV46gY
teuZZle49wJXjvFO0+r+efCZvh8Sqwduoqd+a+0Ky/C7E3XyqKHi4M6EGvlzi3yzCugL9Ec0biiG
rakSSap8fmdqGFJxubaUCpi466rTdwce1a/LqlMrsl2yHdakzOM4qiZcaW3G7mwc+zfk7fwd/Tbt
LzehLRpTryiSCUm0K0j1Ht4uKLdIxbDkzKE61ph1JLn2EwA+ZHuKqG4pYlnRNw775Y+6rSaLnJ6v
Z29nrctKD7mW8eny66zISYmlo19IiA1GQEiTe/L8AhsQtl02NnP4kVn9l9mYNnT2VvTDhKTip3Ck
SBzK8F6Vi4zjo+8/6yRrol0a4OyMXn1CjGsV2PPLH7U2SyR5ryCs7AQo6uxBcyN5oaTzAQ8Q/f11
T5fkvTTVGCjP1rOXd5V14MojzqpaRIfLT1+bgpK+F6cBNdBji75ajG7BnKrwiUh2IhifHC83sdI9
sjFWWruF6gAs8QrNzcpdAA9F50wYhxu61CtzSjbEUnIthxAHVzGsnkK9OyeiPOBecRwU4zpBOtkD
iyJKij5XNqPfZvyofGqC2r3ybOinKqqL6yaRsXzdi8gAvtyBg3Amr04schCTqRx1qgLny2OwEhKy
A9aINodZqvHM4WwpdZtN4U0IVXggJqaDWWs+0iJVuTHga41JQZ6Al4xwgZ28pjd9r1XhunQoI9xO
QRCdMD7KSV31wVXqd8bvde9Fvym4VqkRptbnoEKDRKuoN6XulrPG61PL0KTY84vIIGNRhedqtGyg
9j7qH44RHbukfR8p7qfLg/N6DAK5+XPoTSBGJvSa4JzMMFpgxoftl7TKBnGAtbQlxrvSiCopVztt
Z+p4BLoeogi0UaXo1yQLuyMTWwqkrwe6oUqaudqQTTghIAoy+nn/jEo5h+vRtb9c7qWVsVCX2fZi
oMcMYgEQHt/zbc38TJ7MBqgR621yGAr4gidwgZQ5L7e11llSMLqV1SeOolJqhqWC4EtsLjpDBqhd
oz9dbuL1IDHUpekXn6MZWaq15RCcR9U3o592n1TlrVaU+eBxfyrbY4WPb3czDjgTXdeiFJZNFiRx
5fa+FykVOS8EoLgFNaBrdr2hQ4RVU0C63NBAQx4vt7g2IaSNuB+hqYZmrHhNYiDj0zo9hZfMUBvt
qkXTUKWdN6xHmGqgI7w652y9E3ZL8jcbQcxsNLA2EaQFALi8Xpex4iPSJNoTeXf3zLl1vHNiqLXX
dZIU/ZWpF/E4wTNpqiInPzhph9jR06uGAIWPP6eZSV4GcouSk8RJP4E8x94G4ONVotWQAP58+EzN
b9ABnJHenroHcxrcU5O59kbfvz57dFcKQnJQiZX4GAYqNtqavau657bVtI2O0V4fWt1dfv4iAClc
Z6bqL6KsgZV9bm0FoY+yGHduYib7sKIWTxnKeGMZJgJYpabfFXPq3tpcWs+tEyHVMXL7Q8LqUx1M
G1Nh+bJ/P6vrspONUZEtD3InO2Me6hKctj98b2F3PlHwsH6SH0usjWvB2sdLkemk09C4NRaMpago
DQa+89ZWNXGj+khBXp7Xa01IsZkHiqsMiBKeM+FmOwGvjcKgqn8Igrn5dV0TUnRiyRgaPSsnlVRs
GFvbyk9zlarnqXO7jSFZm4RSdPr6oDoUO+PzkI99txSNBIg/5Jz0jVm+MuaymU1Wd2ZVjjSADF33
bPaWcVYwS9qXdWI+pFzOvMt9tfIhjrQQIAWIzCESCV6bgHrYmYU+UHVVSfdv9NTKeDvSYlDo/gSb
tInPPRIPf3GVFG+61Nbwcc1ya6Oz1tpYOvFFzOJuWVoLFQFuY4yWCTfa9AB3wpy4xVrWt8s9tdbI
8vMXjdh1YGPo6TMikDacPTLEcXTQ7SnK9kYACeNwuZm1AVl+/qIZUdkgN9UxPhsdbHgxIJ6HYoZz
5WhIAZ5YIg2KsY7PpgNhrO3n4gECjfaUxpX1+boPkAJc7124jzlNjLX+rQqRWwgqsXGnW+scKbLT
YGgt3aawkDdN+eiMTr9TBUKOl998bYSloB7GWSDdYkXs5ZU9IyYkapuMLGqQSPZq0MIvN7PyEbJZ
TBwI7lSlEp0tFfrQjmwkfLhcMZwtw/aVtUP2h8Gu1Q5jsJZnPxDf3GZuKNfFb8Q43g/9qG9sFa9L
2uuyQ0xphw6KTFbIVxj3szb8BPdv7zUAKJWjfWoU8EZB/F4o84fLvbYyOLYU42VCWTsLyYF2vVWC
Re80406l+PRVndAKvtzG2sjIIa6aelpD5CY/7uZ7xJ6hBNXOlknQ2tOXn7+I7FGPKYsPAVncQlPO
Ws7NbiKRuNE/a+MhRXag2Fpgob11tucKKHYxWq24BTchvrfUa5x71LqipwpI9NeJhGgV7yansdvz
5Y5bGxwp5luwQeAuuLX0mj7e6HWvPLULnzsPYvvj5SaWDemVQ5Athb5m1LCAciU8g2g/1o79E0sO
cFhT+w2IKNyPGMyWQMn9yiCV1gLorfNoYsl4xgcZlCH2Fp+ox5IsvPw1K3NBdqlBGc/A7IMZQN7F
vTMDA3/m3i8eLj/99UukLrvUjH5lBlVZBGd0bR5Bxz6aDWUv6gGf8Qn7lFN+u9zOyrBb0t5eWmOL
sxZ5EDQji0PTkjBWgT4eEXquNjpqrQkp7LMObKujqlzv87woSA1n/n1YKUhI+AXCGVe2srT+IjRr
IfS+rBtSLapK7WcqmuQYU8VuEM0F93u5t9bGXIr/YW7L3qCA5ZkISkBRq94YlGMOlx++1k9S+KOo
w5Uu7xQPgn+2OEPCASelF0/+x8sNrL29/mcXVYiuW7FDA3pTUEHW1PqmGZFvu+7pUnSjzw2uJlZc
DyBZ9MYYZ/WmUvLmunXdkoI5G4N0LhD18ro2s062OVnoG9XZRtev9IxsTxNllolPdB6cjbb45RRp
sXcsbcs5de3h0vlcj3tc65RG8TChCL0SvtDOVvto46a+MmtMKYCNqtbyzp9dD/S1gh6rTZUXsCgc
deiDNqz2q0bXlIIYa/B5KJ2cXAaVcgr4QwAje+iuOxSaUvB2MeLdbly4HjB8lEZRBMLuQs83kvxr
XbQMzIulQXPgFbW+zwJUVxwKzD5uR6TeKgrYYc62sNFFa81I8QtwT+/DlnXOmuxfQQ90WS81dHfQ
GL9uDKT4ZWQbXNkRTqvjJNlpLeL7tu+kV76+FL9RHveVUmKVXFva8DkRiIHUJlrcc2i0j9d9gBTE
9tw6aRQbvof21qI+VH5qgLVc9/6yz0xRmmNezzwcSttHzSmhuPnPIla+X373ldGVXWb8DieewE2D
czn7yU2T6ukdZ7D5PPZTeN1eLKRQdieIVwgq+Z7RzU/hlN9iyXSTliBIL3/CykIkF6VbhwKUAV8Z
3ZsY2Wy0VVKQyEp57fOlKK4MxN6ait2xSkbzGR6D+Q7Vh+F43dtLUZwLAawitNhfajycgLtX57DT
48Plp69cuOTKcuZMA+pq7I1KjhpFmSoUhUp7xEDxNg+0YmMlWhsBKYJ1hLMGWBvMUTMubsuwjAEN
RdOoXjnCUgzriPHrWVazw+dJdONHAPNm0NPXdZEUvRC4uP74bAFaZGAFNKDCNfnWU8+KtBdBvJF7
WIkzuaasI12pULVeJpGK4U6ppbBtFy7+G5Orj7+xWKwMhFxZjoEGIawV+V7KarEfzM4kVWqPG8O8
BOwrFx25qow4MFwMa+kpRJ9uUGQwnqoILUMUJMFGOsnHSnP8jUVj5VIlV5fNTOjuZNe+F8ZRdCgV
qrFuZCg3kBfQRdTyAWEtYzrCpzc2AnElVOSKM5pERQ8zx/fAIL4zDWpNbRqcoJ09giutr5vJhhTt
tuWqCVxY39OdqDpGnRYdUhM47+WpvDb80lZtLPbisQgVr28n4xA32EwaaWtsHMnWni5FeYHaldHP
LU+vS6gpFmYpPcp2V5XFdUOK8cye6xJ5Iq4JOUgqj4xyDrAd6Hx8c7lzflenX5u+UqAHWSNCPF3Z
h/wetT33UwuE4Ogq8106TGeR5dWhHPQP0xTfqv7463KrKzGjL0mRF4c0dNELCPi+4mV9UKB3j2iR
gqtWEjSHOAvhtMDRNNQ98IlR3/jQlaVGlw7moHBNlHMHxQv1vn0E+T+cVaFU77Ss9jeaWIkVXdrS
DczAZlKQLux1TLd2JjRwlCj8xvqi8zn3Qz7XG/23VvXSl1d42YEOAvnxzOmhUPHZeFdNep0cNWBe
02OpVtmjr4hSuymSvITkOthgcxvdqkC0RgYbEippqXucEtTC3mEPItCwtcJIPaCFYw3XxfTvN3/x
hn47tUNhm66XB229y7QRRGg9t6fLE2hlNDVpxRintjYpKnIRQkcOqcU7Nepu4Zxdd0XRl2ZfvHyN
vL0zBYL52QbiK+T9Ktmrdls8X377ZZq/EnO69PaLtrKmFaPrtYF6FLP4XtsKBYr4A1IlKJpr/hNC
JuW9EvXXZcp1aQkUOKL0oah8D7GM93M43gPZux8qpE8vf9DKIqhLiyCiCn1WoljuBW6N0K85pzA6
3C1D4pXB1qVFsMpUpwkMMC8jqndR7zxZqfLEzXorwb/2fGkJbHQd5Ti7dz2/St91Wnaj9PnJ9K+D
h+qatNgNUetkhpNwTvM76Mc9upg4n0LOrxAUvKr/NWlxs2BBjm3BFzha8yPSmUhWvXG8WekcTVrU
WjRe1a5jpVF8xzjaFWj0XuQ5LF832Jidy6L1Sjho0mJW9Jjs+WrOZXQI7Q/weKOzYSvuo12P3xFL
3yqWr2w6mhQERgHxBgytg/Z2oMGp68djWfXYDugIqukxelo6Spwbe8FKRMh4NvhHfiXqkuRhiW2o
btjZd3Tz7Y1Dx9qgSBERQyBB39z1PdNG4xTxjBkirlJ4OK1tHfzWPkAKCtyU8hx4u+OVwio/CN/S
HyDnld7lCbsyFjKMTbdg9SMjwpDP1RDsyw5yDczghixu0B8SlE/TXTXZW6bjKx8jQ9oyBdexrCcE
A8sCmjmWrICpKDai73eYvTKBZUwbal52MwQp67laND/NAcWvG6FG4885oWZwioPpUccREXWl6NE1
KhvfwdCflP3oTnroudb8w8ZGpn4DQc1ET1yznF1mia49zHNtfoiaxhEbr7oycVQp1OJ0NLtyzBxM
1pTo04Bny3s3cxoS9c2Yny+P7Voby89fbJ5wRoGJRrbvZZHAaUN0JoJu0EorZRNTtNbEMs4vmkjh
bcTD3BPKQ4RGixvcI1/1Sw/ijWP3yoqkSktF4ohyNieNW08dHPuF8UgCBZOFvn/qsmsT0TLsLUHl
A+0fkhy2BmUcIf1iEX+u9peHYW3OS2tEj3GbpmUgd0l1cJbIAhWBX7t6d/npawEsLw/4Wdh+2bne
YtdqKjUsO6j5CM7ASo64CCHX93y5pde/Q3Ol7dN28DCDR+x4tq0531AhbU96Gfrvr3u6tHN2ohgU
CwlZLwmc50W97qHznfDD5Ye/Po00GVhX9iJRM9RhsJ6BRJQPbwxDv+vS6HaAhn3V0Qt24J+h0KDE
rjgIG3vwjPWT3TXl23HuzI+Xv2Ct86VYNvpQ19WYo5drIMmNmQhyN6XvHi8//fUw1mSgHJQ7RB5K
BHEiv28/GW2tfNPnTrmragUdmOvakEJZiYrZagbX8UbsE26KLJ93o1l0iCahqXldE9LpN8n8KS9y
0yFXlt6aAgE0Lf1iZ9VGL62NgRTIg9BQkmtL10tny74L4DXe+GWibhxU1uaoFMhOr9WVhaw31ZhE
3I5ILLwdEAvG7GkC7EIiyd3Y8lcGW0bIDTFlVFvBygTz2W9IBH1WVJS+C4SjLo/Csh78+yasyci4
LgWGZWkJq2lZ4jiPjRViCFGFarMH8cZ1981oROYN4wNB1YdlgOxRXpJruNz8yijJNXx06gWKY4jS
FjqnSxcZxDdZ6deP1z19WYZfbHjYqhpJHArbW1CYONDh6zwryRatZGUOyJg/GMekE2p0QQKEnHZZ
A5uZMlq+Q17hw0h68apvcKSVCt8ICCrK7HjktOpviGPMZ3Xup417yto3LNPuRQ9lowah1yEIEWe+
CeIRbwecHl0k+XcBghEbo7zWyjL6L1qZerQhRUJVRQ/yh3pwP7pZdV/6KBKlAP+u6yd5xQqhges1
6WpUCSs8KJGwrREe3DjarMxTR1qs4PXOWu03LFZVMFICz/BWsaLn615dWqog8AxWpre21w9Zk+yn
DLkLgB8Z2jLXNSCtVgEqd1kvOscLcQtDBR1H6jBL2g9XPV1G+pV4iqEJXTlehwz7G3zBUPnvUXa+
7unSUYPs5hhg5udiR1xEpxiJz+OATst1s0bG981+3XSuxbiadZ14VlPqnopJ0UbhYWXey2g+XM0K
q3YCxyts5xEpdiyqa/ctTlTdHgLal+s6SA5h0XDaSCvbqzB6+6SVofE0dHDTLz99Zf+xpdCtDXIX
ZWxZnoU/7JOth/VBAQeJVZNbXznCUuTqaqcOpRqywjWOgSRKMYbPVoYyznWz35ZiF2o9F01Utj0H
2YoAP80a3Wjwj/XG/F/rIil8cZzUbBGQJsTWwvwyY3V3xs84uCkR2326bhSkAG6DthJwIdhq2Hvf
dyKCyVtUMcJz5RbydGWF+zesni3cyIHW5vl6UeE53aAI3pdbmee1py8R8mIH6HNWtmbZAQzcArg4
fNVNddoY35Uos6QAEMY0pvHIzXnIEBFFYEkPbyKt77wCGyg0dLDAumoULCkWcJxJZrXkI0hyn6fR
Pk5l9cXNjO+XH7/WR1IcIBeapW0yc/VU6/E5Q74dgxtHr9ONvX5ZMV856llSHDQzht9KTG7KQkJK
UcSbwRl/VHP6hZr1OYV8W7nalQcvKSQ0zDuBlSI6BxoTsXhDqdN0h6G2ql45FFJAYO0DIwEPO6/C
n2/Xh5k3ac4RK8zrFlUZ7SZGIx+6ySYakNrDmchtQUVVpSOSjQ9YGWxT2ta6BFfftnY4eNl9jgCl
au9DF4eQy1NpZUmSEW+JAUrGQUHMo9gd4sKUfJ5U85O9uO5cbmAl5mSsW2N0cVmNnH0NW+CN3vQo
aVq3RWsZN8qkbuw9a30kBTa69amWtOSr2hnxTIER3F71HbHxCb8T5a/EgymFsz/gqIGvMIXHxA0D
vOJMv/HGwMYf3dJQFr1DU6t4A2jZFtzonDbc5VVqPZelq9S/oDfon4Oh7MqzLxy87EHC/ECkx9UW
ae/sOp6MJkM94P0OLTLpi1rYgA9FJhxc0Mdh2OI3rHSxDPKYEmEh5hubpIkSkisOiplfOuS31OPl
ebI2EY0/1/0q63D+QijVywt4qQeb8et2LXYj3a5CUPY6tqRmSkubWWrzCKWLdEXeNx99Q++/ZPNg
PV/3EdJq5tTkfoNAJ1ar8J4pQ8LOiO5CtLQvP39lEExpMWumSbHwQXY8FR00j87Jnhu/39JvWHm6
DPpzNG7WKnghLzQq4e5dNw4GJBUxcd0IpLUGpKUs6iwdn7+KXFoVuj85GE4fnNzoP17unJUZJCP+
0tge5gnLIhzenfLWGCoVo+4MeKHvWNddsWXQn28HOvyEkHSdj8kzhB6A2bsqiUxnYzle66Hl216c
fiadmpwLZ98rkM307BEjpBxBsY3+X+uhpdUXTw8qG8P2DlBtkbT7JMBgpe4XYPPG45dkySvLpAz7
c9VU72w1Nz2tmG8sH/3eMNU9u65usY8PDmE5XHfIFVIQGyFOLb2vmB60+cHLkC07JkKoD42JYNx1
k0mK5GyIcQBKa7b1Ie0/mr2iJSirV269YwFRPl9uxF3pMCmc02a2jTAcsDYqc/NmmAzxU8e7WUWN
0j5ifA+XengPs8vfDUUWny43ujLFZDwdJlFgURwaVe2R4qyBU46hIOd3+ekrnyQj6CpRiVFfoGat
9uyn893sYvoaktruUTKklmpzta21TYzmyoyW4XPppMdTU9AcAo8jyq3toDwECOVmu6yyxcaqvtZj
UtjMXe2QW4CMgYp8f8KQqz5j4jl8vdxjK9JTeGr9GZUOZWCBj7flFVO3w/3rNA1I3KXfJmTUMbja
OZ24a/XyZq5Rh0XdmbLWdTB1RLr+bDqbucYNsb00PWlUCfDHGjSckNum9q+cblIgWVOUlrUjLM8F
wkKq0MDAz603Vpy14ZcCKGqNCk1TTXgIP1c46zjNHs3vdMem8nh5dFbms4ykK8dCTG1uWp5h+rsq
SE++geca0u7nWFexsBjv3dk5RMZWCmJtNsg4Og6Oi70rOUnyV1gApomaF0fMWspyZ2AmHeNjnWA+
l5SxOx+dsi7G/eTP8OUsNSs+Lq6hkM4G1Z+ugmppMugOj+Uog2lPytEC3BfHCFNy9cyumx0yzg7j
BweUXGh51VCf2OieE9FspNRWolbGmEErdvvZJFeaWiMCxm6K8QbWdBsv/hsc9cpmJ2PMLDWvJjFz
FIPD5nRHB6uz4EsUFAi4OEXUVrsuUrRHRBRrZefbwvdv+ii3h52Ky5K9UyxFxRjJiTXzEM2Nrp3q
0HUSL4l0s71FVHv8jiK0fVB0PL/8FhffmVNqsR8iK7aOl6f2SvDIoLU6AlCmYEfuFXV1xh/kGWW9
EPszc2sur42AtLogYadabiyWBrofGsO8IydyHUFIk0FryZKqC2bLROeoOWPh8SObg/eu5vy43Dlr
7y6tLKndGqpbc63vHbOBt1sPiA2rW8Rq6/WNX4askQXEDKquLU91wvaB5FAS7samMQ5FExZHnB7c
jWm68hkycM2MmhgJWJuTUi/07xXVR3WfGAFz8nI3/X7jV8JAhq/BEwUTi5SFF+hVGx8VM+/SvQai
84OGWsp9NqaTuEszbC8/KXUUB2jq6/l9bLFyYea1SKuYgHSmXRhMjoJ/TIfscVo5Pe48ZZg5OyPm
SHyo1bixdn0yDVsEp7URWH7+4iishHoQCd80vbaNMDpOn5fpYwd9hSNXv3EWWuv8JfBetDEG/jxH
uW57CcQgbCpdS+/2QldaZWP7W2tg+fmLBgqjdwFukq9uWiG4VNniJg11Y2PrW3u6dC7B1RZ1dFM1
vZnU4jkzXEwtdUwnN6bO2uOl1QHHUpetbrltqnHwA0FpclrkktUt1YeV5U0WpbOZSm0/jCZ7lrB3
Q7XgB1Lb3Wk+NsyXZ//aJ0iLBKLl8I2sFqPekHPIDtnO/EtY+sl1pUQZxDfZ+IomTcsAZEF1Y2B6
vretNt9Aha68vIzZK0Xdq2PbmBDYjPZ2HlusM4LxOhKwJkP28DNJMSFxEA7XRHjwFdc8ODPuyJc7
fmVsZZid0/RV0ebMHQO5vvAQ2HEW7HSMvYLbxOysX9e1IsfvhHVbM1Av6/Sqfy8CW31n61P0A6G7
ID9ebmNJfbyyfqrL6LwI4TzrAHPj3uTVtf2Nw1yq7xK1wIZxxruOk11o/uzcIPrc2YPWb7S5NvJS
YAOGo8zO3oyLQBhW+wxP2YQjcy1+Xv6mlbVVxt0pfYVV3EAlsOWy6ezqDr/lvZhn9y/LLsSHCZDC
8+WWlpF4rfekywW0Wu5KYU1SMona+4gTzVccafV3fmLlVwahFOOJadl+VerUBBX8J0xyepTWtGSj
ovn6B2BZLA2/UzZTpup8wJBjFRr2g3+PuJnz1eGsv7HQvj7FVFnbDvpJhC8v5zzMUWyI7FYw/woL
XQjk+lGnvgnwqELJvuZF8AZTMG69PDivTwNVRuelToyhZTKxfAXiwcLpp03tw8ymyHk4DjZWgtfn
sirD8xSSe9g4D+ScLM19MLJOnMrU3ILzrj19GbYX0ekKkTGTOcHOHQbmjgi0cxea/1L8/W8/xv8M
fhaP/3uiNv/8L/78Ax+kOgrCVvrjP99GP+qiKX61/7X8s//71/78R//8UGT8T/4rf/wLHvyvhg/f
2m9//OGII2g7PXU/6+ndT1y52t9P5xWXv/n/+8v/+Pn7KR+m8uc//vaj6PJ2eRp61Pnf/vWrm7/+
8TeMAF9MkuX5//rl/beMf/ff8/Z//o+6jf769m//6Oe3pv3H3zTb/bvruo6Lc4YjbGspGw0/l98o
r/0qL+o25HeW+nfDNDXThfiETqtwGMim6H7/zjH/rpoaNkSmrdum4fKG/+f7/xii/zdk/5F32WMR
4cjOB72y4lh4XEozwsLgUHMs0XpdESAhr+xyfHwDbevK9FqsLo9fJuKLCZfgVdMbFUYeafAOw6Cd
L+6jCjti52Gc/xdnV9YjKc5sfxESq4FXICEza+laeq0XNN0zg1nNYtZffw+l+1Cfp5yWUD+0VA+B
MxwRDocjztmCdVI+ae3hS4yc+4eEM8AlFHRpWjYldZPFpv5mlt+5xsBj9Yr+nNByGJrTHttujj5s
8/+r8aPaPosF++eEZG+eLANt9sWYtDR7LHNA4gwuCKGHS93SH7c/IVOdeBYA/GymXjUlwIdO/OUO
7CDRYm2gC8kDUNGGDjnSJLX/GOFIwHW9zoxmGZLG7s9oaYoqsJke+hFiykesocS86zwk5WpHvem/
ZSAj2Kk8AT797+hX8eKoHvkllizmf8Qy5rzZoC9whWVtE6zky6waBv0sbkJDYvZHM7Av6j1kZ/5r
sf3WswNzObvc3bw+uEfVGOhC3eXq1SvLyqC2TrqvyIdl+hA8O111gqFEyKbLna69LNqPyVLkEDLR
glezCuBTJoHoyrrn64vVJJlzoDy3a0TwY1SFwDVkukNCgFA+WNlDpesHcpNdtOizK/rc8VIwJGxr
zpP31tYGXFb1ECvTieCu3eIS0wQrb+Kv+tXc3DvQF10q98iE6b54wUfTzJ+BnATx4NBI18esVdzp
P1+2LSZspe/ZXUMmWLZ9Len3yUzAwKdwfpnsPbJ9sG6tLgBnXrCdfex5ni9l/i2tDpmJLeZiDa+1
ufahjlHzT3ZXRW759+2I9bmr22IClnU4dFOKRTvTEyu+5eXP23I/PzFsEXc4A2wwHj1wEmrTqw4C
GBDATuw01pfb4mXLFlyy9So2ejYU0oP1yeYuWIBVMVy2jYJLel1eYXJnP8P9i4tekBmMMfT77WXL
ZAs+CT56wo2qXhLqfWH16zz3wdodNG3BIweXGmWtY93r8Nspf7L0i8kPBUDbF7wxr2bLHHbLrrLf
bQe6t/pHbqjA6iSWIg4+rD7DkFeOVKa0vw7IyEbyMq5/yl5xLkgsRZx7MD0kpClm7hJjBQZm0Z6A
0R7d3s3PUxZbnAugQwpa2AxGCD5FdLxYb2umgch9CxmIgP1We5y1TVUykWlp//uH4DK0DpiFTfwM
z3vVy0fP+mMtUbe+3P4lErv09r9/kK6BjgjP5diDbAIpFRrt8h7vVZZq9kQmXvDWDVitOSVYfJF/
I22sa8/rdMw0PcFbmQEI2Ll+t/qXdsZMNA96VZ+CzHQEbzXQqjNyDm/t7LYPMqt5QDn49ZjGBW/1
CjRbTF65JM32aA5fvDGxVQOm74nsfy8Htie4Ky4C7ZiXcFcPRAih4RqPMNKvtHECZqxa1OZFMDXk
ZXVz0JGBSuDQLxKnA6wNZG+rhZ3Q0i+t/i1Lk7ZWmKfE+P+DANyAuo8b2IhlNqK0/Xcyx1NtZyCN
PXaciNMBek7BT2VU2A2nRe/OAkreg0sX/BYPRDtDHUV0yx44u7jLb7wH68Zfx3Qu+G1LHJ6CMWxJ
SPtYlD/RSub6ioVLjF+cB3DGVKMpQUgoCssNXKpVUc9mVa4kky647UIafQQV/JSYbhP17RwTfOSY
Tsz/jWWVV9auiSEYEDGBf92yz6xjMVlUV+/POgqIb4vAvdNSpu1WYOUpz6M1vy6gs5jW3xr/qwA3
PG1++2BOOvZLBD+e0B012dP+KePX2MaseNs8xU1Mon9xCEAHftjGVohmTqzRuFQdiTK5Qg5sG3Rb
/A5W42gP2vhtMY6d4iI0r+Hom7UAjTvR6ItbXK0j9UfsJhHcE29Mvau3WO9E0EeV2+EyHelc30UL
vtk7lAGeoO8Swy5AsAs4MifIXUWyJ9Pz/vcPBzb6Djwg5SHYNmhEMAPW5eNzX066InuXHNhEcM/W
HnJNJzCPFmN81slL4/HIq+quFsE9hwm5ZEmhcdaXER/JAxuOsFjsooUzVcM8C1kdiK6rZFpPpgpI
X3L8iHi7abW3hk/mlACWFVCjd2b+W1/vAH95280l4sURBG2pwPCzR9qxwbO59qO1v/XLCY/u0W35
ks0UJxBSXnB99niH1zY3Ij6NhhXcbmw7KH5vJ/1giv7SeR6quRNaBsGkWvwZirdM1b4lU43gnlNu
AGmitKakoX/Z2d/V9jCmX+jRvFSE2q2Mwuv4buZafu8Wse7zgPrfb2td4qHi0EGjV0vFR2jdtQoL
zE1df+HDrBrLkJxCjuCgWQrG8fc4O5Xg5jXBBqz9s4AbvdDuNQ0NqOWdraxryH6J4LGu6bRsTPFL
ZtKGJptPlqVCUpaZpuCx3YYnBE3LUKMaXzg7t8UPzo6lRmKvPd9YTUhbd2gnL8MaKa+zLuFGVfiu
kpWLzfb+7IG9yGO4bW9WnKVWNGKUwk9VtEISwxcRdjU6m4Vf5iDa3h6XKTashyJ9tArVO4Vs9YLP
rvqwFHkK5XjrGlPXDUxwZpNcRY0oEy+47Zr6mgU+8SGZ6l9dftaKV48eqmraItHrutU2MGihGHd9
XBhYMF8W1XVPturd/j8GMmvT8T7MOgDS4ro3rbMTLvXUv/hzo7/dDgqyTwhu65VtW+HfiO5Q422q
OmDFNs+rp2L7klmN4Kl+v42241cD6usUNLCRqYMCtrzQI7haOGBtwV1XY6X9VEP+pD969T3pHzJV
mUamGSHXbX06axmdumQd65PmbYHpsTNxsviQ4sXxKqdqvb5gEL9Y3n0KamwPBFqpZf+4LV4SIsXp
KjrMgD6w2i6xC7xUmWjSM34fkyx4ag6++TzLO3jq8IcYBLF+Dm5L3iV8UiUQW/2tkbh0YwjrjOdx
V/zNDDMo2qeme+Qqj5KpZd/sDx7l1WaO4VCAEMxrqSdD7c4R85qX2+uXWIyIirvZmFDpAVONJky0
/bl7T4KzZVZUjZjAuP0JmYoEdy3IVE1bNo+J3+BM5calWRyQf8+vs5knLlGCo7y/D3+2F4LjzsQe
nNRlfWK/ZS9WjEFR9OnlD9mlux+nwAr1oE3KI/QR8GIRNNfXp1l3tBWKo0Adbcs1DZhHotsqe39J
/+ynCI7sd8MEJvW2T/TnKbLD8rScq5if83sj7IM+bJLi5B6r2ojN/ZTafT1VA0/sZXuYi20MDLT7
KtxDYrtiI78J6m59AHNW4qbZXZ9vD/xQ7zM2QOzJr8F3V5tt1Se5+TAPKNNf/FlxL5ScAGJD/kAL
tGNkKU+sATDOzvcVdRBzvOJt7vb2yrQieLSum9aweW2bUN4Gnm+HAyAWbouWLX3/5IdgMZDN5GPa
t0la37k0SXUn8Kz7DEfxbfmypQvOrKEPj+lz1yZoeg70LI1G31SIli3d/N+lN242W95isGShdWA0
HIPY39bxrnaOdMvvFiMcvPXU9TapoJuO/dOuRdACAhGIporlyzQjuCzIPjM3nxaebM6f1HpC+8Ih
jYtt8vZse5XZQa4+vNTaC1MBScvCpdgWn7tOvrIWgudwPBVPVrScnRMJhmg5ZSE9zWcV1pDkjBHb
4yu/83jhr21SaW8Tv9vWh0w1iyoTvdvSB3PP0fe09bmHW3nx5gLNAjDVW/vtmOIFL81cT9vKUWsT
3lph09Er+kXj26Jlyxa8dEPfFN6Ktjbp219m81fPXypMLB2TLXho3batngPAMFk5JlqGKp5a57rp
k+I0l5i52MQ0DNs66DWWjqd0sILXj2NNFOVJSQAQm9WNydqaoYHoofszZK8p6kSpdu2VHiqTL3ho
UawohaDdM6nM7111R2l/KkkeuN0RqEEEGLFxaQTcKiBgYY1jYZyAcHYqyHo1OVFYjUT1YrOSo08N
b4cK66/jjUTcO922mHdH/CTbEDuVwMy20R6MRsn67AZ7vlFF4DCIsiBLAH5+2kLjtOccKqoMifWL
DUz6Ag6LrcI+dOx7O2UBY79m1SP7e+/eZ79F8Fod6Eh2bkNJw8mISVjELUo7aZiH08k46ed6CPms
cIV3w/zsW4Ibp6thzKlW7t8CSvK9ceZFuITVI4nxJ9X7hWzXBX/ulgFjeyV+UNOf/C62nKfbuy6T
Kxy3zpz3Rq9DboZHqa31TkBUVxiUTLRw0LJyRLlRm3vAYd5b5NlC3ej2mj8dDN09THBhgInUrcF1
JKsJfWrjOimh8PzJDNpwDlT2KXn6tf7T30T1irUTvlJc8nN95eftasf6OYtVXeGfX4kssRu96FIL
QJEu7unucF3penVYmxRbFlP02JfMUuUknxc4LbHjqddm3ao3/JDmPjs3sXexEi3hierqILmmWGLf
EwYbbKdhxq4oyI/KNzAMDMggtpDE5Zc0rH6Wcaowqs+jhiX2QnWYe0u1ZumTIvMCjV9t24+K5ett
w/r8aLBEkFj0+2cgDt7tCiArw+gFk3+/LW8Z/XVbvmzxghPXXuWamPzHjSJ90NY1IPVboXrXl8kW
HLlh5VItI2QzctcsRTB0Dxn+u71wicdZvuDLLSUkcwqo3X+dT27MkuZuRIZohWWkRaoM8fOAgbb0
/03jrMaeepwILFnzLABWUmgR1YVFEqQtsTOq2Qw05pT4AXOIAU14Ab9DReCCkJEMircnyfLF7ijH
Gqy+JU2fADE3GGvjjiyqZy2Z6D2CfEhwS1CDtk619onmf9HwAjJFt/dVJnd3hA9y07lpOPgc+v3p
2i2es1rRY/npLCzxLbEJCoQx/doYE0fzduAlqEKOgRW7cRWZpyL2ovZkxkZ9AoQIiWFTF02RG0kc
eJ95+Ph7Sr/yC2+3IJf7AameTIJ6jPE0qtqBZPoSHFijBTEWBz9r3i5+e+orhelI8hVLhEqFL5hp
yTBL0UfLe6XHzQIekCB/AmNBOJ4XBRKAzJE9wZGbGhcljIL2wJYK1pBfhsR/3JIhql7woUQVpWV6
EjwZQw94UK/wlQk0KtmIGu6mqg/IPFnsjaobf1wwhIg0NZwiM6Rhdm3v2MU6redOsR2S5Ys9UqOZ
9WlaEFRmfATpPgVra67IFiVhWuyOsrKuxHMUNNPaf8wmctN7lh1q37NE4FRAvVhZXWUdmj9ZMNNX
opdhrxrAla17//uHSGFZE4Ph6G2iFd86995bXutRkYJ6EPHf/BnYd/8r2sBMgMYNBDeL/E1q92Jr
zblO+28TzU7aWmIkRzUzIdtXwX0XNk5l30P5qZ5YHSgZT7fDqMyrRLTU3gNFbsGRAQFE89GNt7MW
4pXx0QnL2I+cSPGV3Xs+U5Tgu73LMJXc4yvpA79Y5/5ujrdTc61CFQaOJCF1RbfNx342tLwF2hZ6
NIFHkN5V9MvYPc/Dq+I37OnIJ79BbJYq84FmZonN3v60l7oOilctBCvbv8gkxkCLXIWuJDYlQqS3
vq8PmCftQcH2b2U8Gvk90EN8vOS5mCpemSJOyMK22EplmeABmejMEx739/aJJXU4hSMS3yzsQ3Vi
JHE+sbOqasCWZoPWLPHc5Yszd/e1g6KFqdp2mXjBt8FhrKVsLlDMIT/5jIqo8TB5329vuEy24Nz+
CLx/khuQvb4V24vXPtsHs2mxscrErcleU/hxT/yrO9JQN8d76qpAnGXXGrG7qiU1Yfi3O7V/dr94
1/GBxusT/XcLQZJ4KqMqqRU1L0lgErutdJ0vxbSauJORc4kLTfXjtvYl+ZDYbTX3vVGvNUoTq/nV
9eMOTTn9hnkdVZonkS+2W/XgBnSHEvZvPm8/92TCfdEvY7yFVmIk06nBmUyTYw/+lth7lbVLroE0
EDnl9rWf//TdS8f/va0niZWK0K+p1hWOt8HBMNJ6ssjwADb7kC+p4iVJsr0i8KvmAfiUFqixayPG
AYx7pz4oWPBcG6hJjUm2LsnZEJC5BAf5dPDKJzZdWQNHDXmDuullT0lRHTqXCfb1RO6yo1c+sfeq
14fBnV18ZOSxb8ejKjK/Izd9cs6I4KYm9VZKMyTUdsLNaLmAYgLDw/U1ffIisO6hktMj33XCAnfY
OjL2gF0G5EWFaiQzKOGorop52tngOeh47DDj65Vqc2Aum+LgkYkXDuq+17R+7hH66onVEUnXv9bU
62Lfp0dgu3GBE3uyJiDFeF2GyOH7D073gy0/+unrbWeTlKPEfixALEy97UI3xcWKm3g6j/FejlJd
w2WHsgh+WlTEAma9C/k5ytjtU3nVwuqOADgyME5lnEWG4gFXdhURMVChor1xGL9k+4OryGlIvK+A
r7hyWJYqkZFEWLFHy28a6hOGH0PtE6DNG/60kbuiU/RQyRJXWziedfBG5QBeRgLzcz7xi4HEdUva
79Z7+qKqpMo2XEi7tY7zsdgP0uIyXfJrf3YRRQ7XXUQI1NYCZ2Sjz/A17V6fz7jv37ZTiZOJHVom
pv+1pcayyw2IrfXPJTeDalEcnZIjwRY8WEf/8FA0uGJOPiBNvS7Uwft6e90Sk/lPf1Y7okUTFLJJ
3pGXHJC2bdEn9aKdOj8/3f6EZPVij1axVgaAZ5ExOqWNLm5yAWuM4kiTOZUIyrpyIy8K3eGJE8wn
E+dOdk3PetycmkRVJpLsrNiu1dS8bIocy1/L80Z/rfojKY/tq4jC2gABLqeDx5Mqb57ItsUasH+P
KV3w1ZqRHKRuKHyMeMka6BhsMJvboiUXPxF3da28LqUerLHMnseiCCw3dua/HOdHlR/LcEV41bSd
e82wcWLZpY/uAgqcu6reFJUPmTkKp62T58QvG6RBulfHzPTCFPg9tzUjMxXBTzFE2wydAWcCXmNU
unFnz6G5KpQiES42XQHHajCYtXYArXsx8ydNuze9r4fWLbZcbWMxl3y14aH23xTvALadBxv6325L
lyhc7Loio+XnzoyFb/oP4kwRGnbiY5L3oPahzqRhOsTSKjwaFlmSjg+1ozqrJYUHEQO1rezBcPes
YK+wmmGDl20aOQ96zOI8tlRf2S3uk7RThEL1LReX0R5fGU77U9hytv8u7+fIQvBiqqE8WYQU0UrN
xtVW6uAjPAJx/bmI6sQ9ubiS5jE9FsZElm2bL/XSc2wDkueWxkCtvr29MosXPLU1eq/hZMXZlD1s
673Lt6BPDx58puCrOqh4HM9DV9pk5UHeXOk8Btl6V6hacCWLF3uwCCttqwABJnokQ8voQ3u9N7jK
pWTC90rWB8MfmxFMA5WHXk8t/9OVZlR35NWtDoZIsfvKmYbc8/UG9Vtr+cuvUytsjVxFJiRbu+C0
ukNsY2b72t27rfwJPrmsU1QwJJHmvTjzQS1gwDDzpcJ5uupADb7kKjRYWeb73g/3QXDFTUC14sEx
cV4bvO9XMXlq7uh3diHxejaOsNXjGvV+R/nwlU2bqxQnK0q264nQu2VRZUl77vxJoHn/WR8EO1rF
F5PterlusRMb5zTaXvbKCy62aNHZft32V6maBIedWpAfjx7UtF6NGHOzCbnnpzXiaA1MQyWrtcyA
BM+dOgCFFDrCzRSnCQm38xYNIQvrcHl+z/z+wXmgiECSy4jYnVUbgGkpNnzKxjMwwKWSObbjOlbe
PiWVZ7E9K2NjhsQG8qt790sGu8pBDKYHzml8rzK06KACrmWURd2dapRE0sNpiZ1bQ7rWbr6+/yb7
uqFrazmXIT9NJzvee2KySNWxItknsWfLaDvT9gY4usnuRnS38jA7+LSq75/8YNAjt4YVTFsIUGtz
KvAMZJm54lSWrXqPLR9E66uHTogWNmw6d3obt8bXblXMfstE7+75QXSVgwxodrM2IQ2KDc6by/7m
qs5TyT1OBJ0yq4Jp4B9DLaH/6ek/2/63ZZw9qngJlgRWXXBsvauBsm1z3IHmvwY7DRpdNQcue/wX
27O6Ek+0wzzsLraeaMjeaIxpoeGBhS68wI6b5/6BlgGaun+4T6qM5fOdMMVura1ietGaPgol2tVq
abil361RUW77XFem2KhFuNeNTsnRPGI9U+vsEcUefL7DptiYtVV+nxolbB6sSJr7pnc/m/JSgDb6
dvCWqUQ4ll0AVGu1hRpeld151uOyYf5ccSxLimym2IfFchddrvseo6YTofIfZkvoXaYQpf+wf5t5
oGol+DyemmJPVop7nTPwEf3X9t/98k/K29CoeJhX9xhRBzTweLqtLPfTA9X0RU/e1sZmy9gnJWBL
14CP7vhX0Vu5H9hd3VqBrW0Li1pjzQbFFyVWJcLt8EkDhe1koWOLrYHtPOVM1fAn2/j9DvQhKuWO
D1Iggo1v0eek/WTO2W5fb6tJJloMGxP61xwd+z77PzD4GlZdHihjkky4kAYsI8tN09BQ4XBi03nS
+dWfnm+v+/3m8t+EyRQbwAqbzwBIzsYE5Cg4l+0reptjYLknDZ7r/ce9M1iP+rB4869m0D+kj8ee
AkyxLax03XWiHT5cgY/cefAwwaVC8pAc/KaImpXZ9TJh3Hgf3rD+1I8oEX/xQ/t1C+f74owkI1YR
ZMhsVQglS+65yDKw7Wv62LVfJ1U2Jv0Fuyl8MFX0gI85md9/wRTld+ULSKwSN1zWoHyqo/XsXo7+
hP2nffhS2Vu6bfbYh9E/bcWlthSHw6dG6xFxgGarzGkdqsm7tPUU20B/Sbv5YppcIf7TMwLi93j1
YdkmiIjyYmZoi8nHLyM3TvPsf+W6FWNO9sg5gU8Im5sBlaCrV724Frb1YKcsNPzi1IFm6bbryRQk
bPFA52aw3ht7wLixgj2krcoIfeen2+JlChL2tZ0Br8qpCSAbEMvU1Wvbv1q6ARSHaukUCpJ9Qjgb
snVtuqw2iuvckkf6w2rWwKFjWFRMoaJP3Qs7IARsvaSWZjSmf6lsjQTdujJA35d9dFtDsg0QYrbr
bngQ6FrtUuSAjmxt+wyCsK+r08S35cvUI4TtOuVrzhvsQGH7RVBNTsR4u/eegXpUCY3y6b3NI+K9
restb4AzFFff/LvHm4mJTQAtDWCAqhNlT2ath96UKjZcojHxEteCVI9sZZNfG5YDqQaNgBOJBk01
2CtRmHhf08FlyKluIra52z1P/zRtZKbbi1aqGEo/TWagrP3DH4LGXNjZACJq7ULTL5r/q9g4spjn
hV5ZzcPbmy5T0f73D58wlq5NK51pl1VLQ51XkdGBk6keFDYlEy94tWY4Nvf0TrvUixkanRZ2GBf3
vOx0bPWCRzvZupCRDtpl1ptIX7yAG8MJ4OkHlSP480q6LAPcjnZBU0lomkW0zXa0Kp/fZMoRHBpI
ihXb8Pp8yV33ZMzuPdHAFM0axaVWZp6CP3sZ95dm3oprrS/hlHqRVg886KohzrNF8fL8ecRzxOsa
dXEboo5Br3nRR603/Mpd89/beysTvd8kPljmiPs+z30vu2p6/3vOFxIQkA4digxA1/9f4VqRLyD6
xc7yagi93IzGPA1BhqqwS9naBcelbZd6rdZDfFOWgWW7v9pV1dIhk71b0we9pM44OXSZYPN5cU+6
6lIMh26aniNe0vxxozZvsOycld+dBXBJxOseZ5MqsvfPDd4RL2el4QHinJf0Svs8yan3B7gvIeCs
FO9wMs0I7gocloyOGPS96GMf4e086sl0KI454uAM+C+qLgNi65W7jjlaQU873n2drDrLf+nDtuiK
gvDnPuuIszNUt7Whr1xEnO6fZcwDhz3261c3+3PIp8Tbk9HiuQkkFf6l1Py/rS77K69U9yOJ8sX7
EZm0epsmKJ81fji2PG4y65g3idcjPZsoYPLd3WwGFqeZ/qvtG1WZS2KTnuCqGmDEcw30R1cM457Y
bAcuz+84148ZjjhBs7Ke8NkfvIup6fGSkgg/5gQwqGNxTJyU0VNuFulSZVfKdcweoluZZxd3UsUa
mXKE87VAuzJxu1S7pBOeDGygrpTLmWp+dMwcBYclPllpndr0WnYOqkB+N+eJ03NTlTHLbFI4YKea
NYyztry6g/fY6fQvD8ftQc0Lp2tuz6Yxm4Re3bwNt3yIl7zHhLupUM2n9TLPEcdjRruumeOz8jrX
xUXrl5iAPYk2eFCh/requYLoTBFyJHssTsm4pW8Ultd5F1LMIcO9rtz8oLFXRQ4liWjipIwxmIOz
gg34MjTkkhcr6n7INGmWPaPccwhNG9oSnDgrl8HQpx6GxLT87M6ldS5nmkdgm1aRTMvUtP/9w7Gb
aUBGNBgis03nUM/sKOMOZtFVDYIy8bsJfxDvpgBJr0eCo3ceQ6emV2t6m52D+Ygr+LHXmxOQF+EI
nZNW0YLWsrAzdMWhIlu64MVVaxR575naZaDgmlyrMyYcw63NkttBQiZecGKLsWwucogHJHXiatWj
acHR2BHqOALTEfy4qzZfm0fHu7DRfSRo5wvafDimGXFKZjR5mmYllj7qG7g+t2ieDKCatMc0I07H
sNFejLLEkbtZ5DT7KR7GzKCbD2HHemCF+1+T3FhRNZsPp2LolMqocadt/NipKE7CDDzlaVXb2qVt
6zPKPl+mafxHn/Qfh0xGxBk2XLwB6BvEp47+xAw3Hon+FWDDitgssUgi+GrR03Io3ZVea4CyuOUQ
F3N2aXTVO+cu5j8lbuhdcFbmaDNtOuJd/BowHaS6plp+cOWCq7Z5lbtkmb0Lx6wNz9ogxUiP66gA
wmSKEVx1MbrB0ZrWv6ByF+laF08lBeDOfDq2rYKrmtZmjqCs8C9eb91vjIS2q90PlatwJ8lJJU7B
+LlVGoTU/gXUvHf9iAEzN7urjT7oJhUhgGRrxdmXaWCd7nlQ0H4lL3uA+Nq6Qjky0YK39p1BnNYt
/MtkdjhiuxMfO4ViZKKF07Ugnal1TulfZrJGi2mc1uqgK4lww6bd0ZZx6HyamhOt2oDn1WNNzUNV
d0ccfsnGElDSee9fmh37zR+DebJwK4yK7edtk5TZjOCrc1kPIzCCfNRkMbOWEH0OeBZ3zrHyijj+
sjRVX3s2NtVPizjL0G27TsXBu4MjeOtQ6m2VjdA9nY3fVmqcmkz/Zx1UINgy1QjeulW9Ps8GvHVy
XvLyCdR4wbjep6ojRGKU4mSLq1egACyxtfM4htU8XYbxEDST54iTLYORp2nuNtl1zOdkKPtL66oo
nGWrFry06qyszfsyu9bTMPSXzhnQ7rORQbOP+ep/ZlmaioCfBWop6zIqHCMpnV4hWhLdxRmWeqSY
uh4GBC+6wVdZhEtKNIDb57YrycTvKvuQAZctW10Nd+XLtI7Dc0mp9kZL3fnWzMXw/fYndi1/crLa
greyrpvZtmTZtfO7JB3wXD+zl4akGK1Yot4rj9WhxEkWlG8siqw1v+pO+tIRTQ+arVbV6GQWJHgt
1wrLNHKPXsFOH+m9H7vKvEYmWvDYBcUhutnwWJPZ66+V7FMhKHENimZkyQaLAy1WTrPec7HylOgh
2CtCzrK48VXDD5J4Iw6zNINhO6mn0WtD82uxOY/TbN5xr71vK+fYGSvOtEwdIHXrae0uhQde9GXl
5hv1/fTI+IPniOMsGkdSya1puYy9vz1ylhunyq5qxdpl2t///sG9MsffssHGSeX6NGz9/Exa1C2m
Q9SKWLzgvTYGEwAslOfXtjZjRtbQAMWilq3xbc+VrV7wXLfgaDgHc/G1aqa4MecHJ7MTHXeT2+Il
li+OtXBuL2ntQfwyrqGFuyXt9Oi2aNnKBX9NncEzWQ7RqTZGGuNh7WoxiCiPRU1L9NmxsGZTM/wL
w3QbwufZcnUAnKtWL1GMONqi1wvNPN1g13pe8zDd8FrbMPLtkGrE4RbUoQvqmHl77TVfD7Ja0wIy
+pFZjooTS7b6/Rz4YPNb3VPP3Rxk9NoQdrp2mciiiPGSbf0PqnAxkwL1P3btrOFag+NoXYtTa6jI
PmXi979/WLkHVGEUpaGaUcuSYkc9LNs/mz6+3ta8TDH73z+Irwa8XxgtVu96L0ZmBDTVotuSJVFY
HGqZ7E1bTV9nV7oZEXHmoDF5Ga66i0tb9u/tb0hqo+JUC3Vq3BgYZVePfZ+MJ2p9G8h9nl7N+q3N
VcirnzcqgHr7f1VE1xZsPCNYVp3Bjtl6ASfHN0vbHrStviJpDuq5vXa0Phb7xZkXv6GaWXd4mFnB
73KpkIk/6P2QKjZFst3ixEtVjFNtcGy3iawkaIrSPs0DV225TPq+TR+MCeXiFL2WFbtunFlBwXoW
WqOhKQKcTLrgw3bZNmvRF+21bc0YwOHJ6tSKEr7EVsWGKWNYmi11c3bNPR5PI573q+17Z5dfFpv8
um2qEj8W517mwinXRtPgDj3HtgKUv2G/u/QQSaX3H3L1bsegKsnCrnbNz+voxhy04Gu3HLQb4dTN
+sUEHRiiv9M4CR6Hvwz6oZ5prFyoRNnbOpJ82Nh1cNtgrqqAUSSbZdKogBQlQeJ96u6DVVJjMrMc
nS3XLXuh5hNa2YN2eOnrqzFfsu5YHBV50/XJAWdfDQXx4WuPVtfCYF9vG87n04GeIzZKLTkw2fWh
BtRFtYJos3wuza8Wf0Urc7hg3K5Y6ytLq1gvn2v+z+1vSvxBbJdySqYTvMiX102zL4vRhNlaP/fE
CWfXO2ZRYssUmB/dxUsRVa1mCppl+9r0xrfbq5cECrFZqjaNdG69lF3RR3UpjOx7WmiKm4tMMcJp
bBrcdzziMdgO59HSAQYx31L9amnFr7oyyaGGHUfff9kHk+0brxq2emDXauhinhVhMZEv/koSd+gV
v0SmJMGjB7x2lGPB8RDE0vuC+A9pc/D+Jc65uOua5jNpYJZQSF1/L+r0YjZIkNzydHuHJUeyOOvS
Fe7I3RkuYdEiXH3jrsY9o+z1sOnrE6jdg6F5mLiq2ixTlZBZN6g9pJ7X/x9nV9Ibt85sf5EASSQ1
bKWeu+3EsZ04vRFyk1xKnDSLkn79q/6AB/jSZgvQ0l5UU0UWh6pT55Qn1eVbEcZbIEdYOHhu6+Zj
HuKD5HqZUb/ACGYB5B3SAnBlfELQk7AkIfb5csVmn0tPJmeeEKyjqC1S2AWTPvrS6V+TWEh62oZv
HMkZq5wJhCf5KXb4qVd0Q6v8Qp11cI8P+ut+lMfeTEl1Gppsr7Lua8zYqnfeBwn2vOjGuOxhjbp8
ipM41NOur5t1UBJswqdqxPpODjBwAkJNcLfYQB/ETqxThouwiZ5qZV/Xs4vhkRp02za+lYrDTe8t
6aTYZtU4kZEkxCs7rU5t+RVFP/H0WC8tmM9DCZvoqbnWrSihbfmUy37DKGQPB7nqevhBh10W2QiH
1qxOZYQT0je7iS4VDywOMcFSTT1HAF2N85MrwkcVBmlWuz/LeqmH3uKUD4ApNWCKqkmdwO2b3OU7
trhSbKaNAC1rEF8RLUzlIF+CoN6VeuUiMdFSWdwF2hFBdYoYj5I6198r0BJO/ClaYuq4jfGTvdEE
TDU5m1ATYHWK0Tev+slpnnD6DYe/R/b7/jFim9eb194dsxHyQN7PG9Wpr6ENI4M07VDvZmCpuG/e
9gHGEctzTnUAzRInyU+ikElG/wzq7JCfLV7oN/z8aotNluHQD0E6HlpKT4X3MuC0c855+JJPXwq0
AeKKhTPKtoaM928PACPVdHDYYsRfBSrzpKXyx30X2WbAOFoJAHjGObytT51fOuhQCQo3beZpu8r8
B+zUWOV9P8EEY823aJRn4eKNw5YEnywTbAKmvLjsUC0gvR9VaIccudcAjOO5d4rm4keAAr4wAxYv
mcgpZ9Il8Bj6sCFXLNGUJbHMkwive/1iEzNV+FM1ogo25RH9odOL8l7F1Cf+oqCGbfi3/78LMwIk
IcAfDsN3qgcRPIzV74CuelVjk2pYYd/vxwlME/yNq2/+9FgusRhb7k4mUkrGYwVK7AGMWj8jfFH1
j061SbNy7zEZhgMXkzCi4HSFLq73zG8iqcf7q94SsKYKuwDakSwPYVdw1DWboxS3S/VQ20wa4UoL
j8nKKepTXVfnMNA77fhfcVi/3B+4xbyJkqIODmVeZ9UJODC3HlB0e1wee39JHtUyoyZKKsKVjgSp
ihOtQZ8TlIB5HrxUNd/4Dt3c/wKL602kVA9v9U65AcAMunGPCH1tePn1vmnb6G//fxdFU+8GMzRX
wtVJ/dT8XNYkqYG1o3y9b942ciNIM824z9y2OIW4iIPDCH+Ul7hV0A58/wdsk3v74Xfjj4uhjAS8
no5idgsgCfL9JJvxv47UdOUvGOetgwDrldWePJGKPQb5Xza6R9SsK7d+0GbPgQlODy74HxU4qR2R
Rnqta4wTVkvIhhQIwmr2w4NTFVtvAmFLslSF/lz4JsIma3Dth5pIBid43pFNXVa7sHxzODS/d3lC
Gw0/FVyc/CirJRE6y1ybAKrIi4kMmS9PVZnvGugzyrN+U5MlKV9LSgyb6CmFwmLs6lKeIvm1AUau
GG951W/rOT/HQ/mgWJgEPAQ64XFbiWkhti0BaHIK50VJ5q7v5SmU0V+M4crS7AMfqPkRWir2WILQ
5BVuBp2F821/HXC+kSi++gFdKmPYbBsBHvfVBCqt4DMKCm+FHv+Es7fuFDbBVTlozDY0h25XDC2D
fQwig2jeEMZ3q3YOk1MYEMscj6ALdBSwmrTvHhyocCqyhMSxLVb/vxsTjVihoCSeHbU/bao2PNZ1
u5dsXhi9ze9GcDsz6jD2K3niNAnHb3rp6mOza5zFE4+BcDRQNbS03jpnXegk8b1pCR9qsW6Cqng2
DnHNYdTKm64iL4sNkfMSP70lkkxY1UzGfswBT3JyICPfQbMp0Cn1QPW67lln8gVHJcpArYbVp3hm
0MgT9ZthGh7dcQjWHTQmtMoVPIo8DvmXUuk9E95mxvQpjpuFk/5T3weBWaQDnDvIoHeN+5MGL72j
D40sFvLKNstGga5QTptXdHZ/iiirkwm5PyGPsqRRazN+eyW9O+CVO8VRxT3IjEQsjcNoJwXb3t8B
Pl0w4JHb/9+Z1oJqgsbR/ZnHD9DMAajxVClo3l94hdpGbmyN3Sz6oi4n6CbrQujm6M8uXtJWt438
9pPvRi5GDErMwHR/0FVX5FvqxxR6ORoEIJMesCVUNN+Q6utVUEtwlHEFojjSIMWs2ZWybsP6bVgB
NxkpEm+JocTmKmOznGQcNbkzsOsIHQZwuqcdX6WkA2M3NkrQQgn1KBt+hTJywhTfww3iBA/Hw/01
ZBu5sV/mUtVZiXh44BNLB9yeg3aVJkbwgcqAuKHfgpwHv5bshNXWj3mqgJz8/rg/PZ7AuBGzPhSy
ItjO+DUGnb9cJ3WxcYBs675xy/I0q3Btlme0DSp2LToBuJuTCJ9m/DbWS6kFi9PNUlyH/DxgqgMV
Xy9IXKkOCi11Mtn8YgRtnmGAzlfC/dkgBl24Yus7XeqxaX/fM7aR3/7/LnAJ9ONLwD2Gh2Aut65g
m479uW/ZNnAjRlHeSbjxF+Laqkcy7Bs5JSNZODo+LYzBYjHCc0buMA60h/nMdMLLMBWTSoKhTnrv
ufL2o36BBr/0/nfYPGTEa5/Xg+O3sDDbGgBh6p+M9Zv7lj/Nq8FXGKEa5WNOoM0gPAhvBq4ClUwk
OrQ+v7gO3/JeLkzx5xPxgbIAmmoU6Pt1/OrftBy6XesDWb7z7f432IwbYatjr3VyAcY5/QE3+cT3
t9CutuCgz13/gbRgiNyJwCWEXzumkooBwWYRLsyqbdzGUdujiCGe+/ya548KXYtiI/x1NwRicsxl
bTd7IuhBT5T8ZkOcjkO7ctQ3R72LVgHl7DZqCb/inG/iAm9D0m+7xSeCzd9GyLq5MxdOHfMrZGIT
WTsb0i/BZW2mjYjNZ4m6ssPsGlSPNBx3VVCsXN5GfM5e5GuKQn6tO5T0hFyC+LULl2j9Pz85PvAT
NG4d8VAw/wgCXNsKmJl6Em+iorwoECZYFUJm2a1GxIWeFyGuAEDfeYEP5M9FvnN0uy5Ezbqb23iU
cg5L3fH6C55AQprFY4KmaqFnxxJKJltBqKaohCZeuNC07IFl3tcqLEB8bUkSx7JyPlTg2iGoyv9t
AtE/Xl58HZtooaxkG/jt/++iqR8K2s8xhivHDPSVAQiGY/nQjetuNMSkKuj7wVUNqAYcBCk3xAsO
UQXawiJYQFB+fnoQk4YRbl5jV0mHX6tuP8Zf0LCL/LSYHqNV5F4BMatuvO/7Gijc4LoHtTDuT6lw
h4V9zDanRsyWNCNTHufiWgtvOxdBmqsFwIPNK8aZKhjluGEFPsYd2/nedSrxiaPfof5n7pd0YSzr
xiy3ySYEsEmGg4OjnU3QgJzamG+mcVqoa1i2HLPc1tRlW0Ws4ldSvPrDgxdUcHHaePnC3cnie7PK
1lVYRe7MxRU7zssYkTwB6PXCVvN5Cjb4wEuAcl9EGjSdoSDTbhFO4/4vLv6pxx8D+hJ4F5d/Yf4S
B4LtQ4zwrW4VCM+vxDXjfEPg0hGES5kb2wzffvLdzlAW8QTNkzAFQKPh8BRBTgstsV7bbBuHbFnU
WSGBxugqizmV0vtBsu9jLdbtaWa9rYL+urKquuDgIechdOYz9b3HGdrjVp1VZs1tiseuLTTnV1U9
hOKtqB8GtrCf2fxiRO7U9ZIPJAYiU3puh6eQHUmtkvvDtoSUWXHjGYHuzByGnbMLXCG5/Dbyo7PE
O2bZc8yCmwMwmWLIHHbtp2PZ7ih0YOFrh06Cfb8/fItrzHLbTBAh8C7wjzNQBe5lUb/1lPZnOrXx
goNsv3Bz3LsFX/VA8tRBz+01819o9yUKX+fs33WDv/3kO9PD0EDXCCHiykWe9rLbhU2RYFcvXP8s
u4DJTUDLUDmo18FBN0w/TCHDXzOqugXrtqk1gjUaQpaFqpfXOTxS/23OX0b9x8f/RlByue8e2/j9
/7qHhECxOyjlHxnKZYpEHJ+A4GgJWmhb+OZBS8qM1SggBzFmUTLE7dnR1QtQgu4o8OOt+wIjcEcS
9z0lkCvrZZjolgBrj1owbRm+WWBDced7PJzZVWaPZGqTvLsQ/Y0u4Yosq96sr9ESF4Fbwshn/cNr
n4POS5zpbZVXzDJaFjUNMPc28prpOcnCfKPilcFqls847ViQIxh23L5N7LvvA1QpWpJKsLncCNdw
ChsdNw4/g2AXsPf7BDp/3J0svYWrn83ntzh4tx0AzrXJO5TxM266PcK/6toHYbB8YR+zxKtZQ8NB
XHd4hmemRkMiyAHxN+j6Smq1o8P3dRNrBKw/TsCBMHXy6g3BtufAndzRhdytzTdGtCpwvvICxq7u
/KWuIB8UHWd/iQzY5hojTGUGOkMYmnOunnOFi1sS+CC9GgBbyXdv6Zyy/IRZTau468z91MqrnCEd
N2cpqnkyFwz6XH4M6tt9/1ucZFbVAGHYtbPQ8hpN7Zbri4CKYI7r7X3rtk+4/f/d8sxkCEpPA2z4
Eax/JN/CskzbCZLGY7UdQOz1/q/Y7slmaa3gLCIMcq9XiWRK1HwEFSXw1BHU2JOSig2Cf6PwR18t
oRstYW1yGWR0CgusXNjqwv0o02agm2YEsakl+5ZjzBTknPys9EtOxbnJ+42rxrTpy4Udw2baOINp
MQ/RLAd5bQCBGzd+yqqlzc62loxYLj3HdQYuICYGlXbzDATr3SYT3cJisjndiGfd9SIGBm5xjub2
5L3Qpt8GpAc19HV1B2Kqcfa1gI4NGrK/oLT+1Dbo1PZLJTaLa0zyAgfqgy1w3crrmEcJcCQfIqB/
i/Mluj+La0zygjIDFeAOjezq534Semmd/55Cnuh+FUoqICZ1gQeSZCFAGyHCoPBQjk9VRiE7sqrA
/IG5ALncmT0CZ4CYyk0bgmxR7a278phCnIQyUPPIwe+secnyLpnc7wHZyn5YsG+JJpO3ICznPIC7
H9xoXb6p+/6Zk0UAr822EamjBqUHEcPZHk19meB2ZslcrmuTgRk1gjWYoMasHM6uXRR/n1s44Kt5
qfvQttqNSB0zoPJSiqtrIf8N502Nfmf9unetSVjgqHrKQAGen9sJJLyjJtHkt/LX1ZCIyVeg2ltq
VM78rIrXFlQVw2Scv1HUAbcRXlgxt1LOhwaFgJisBS1mY5xHUl2H9gRkhxr90N1D6ZyC/hGJhUPd
snJMYc6mZdOsRu28cABi0iDfMn8pvW4zfduB3p3oTQ8kyTX36nMl2z3tm28ZW9rfLavG1OZ06yEX
cVTzc4bf/Pa7O+5KNCb3rwiWDdJU5AR+9wn5SqvrHP2KilQ5ZRLDrSpyxcofMIIVDTN0bji9+630
n+T0xoofnt4GA1sw/7nSEiwb/79+L8KhzzoF9nOQARseir56g9LpVhbd38zNoYMG6JqC+RhwDVyL
+TEvWBrNS3cG28wY8Vy6CKuijYEfYXyOI7iM8jKZB7buRmKSF7Cg9IUCjPJ15m4Sa+hIAeGL+9Nu
Wa0mKGp0OVGgI+t+o/VXWVdpTJe0FWyWjUptjYt6rFyYDx29VXp4AOTomgaggJhSL23fDZXyBudl
bg+xfJOQP4ryRJZvPVrC6VmiwURG1S5c0Bq/db9V0cl33S2NBTww5B7FK1+OJnEBLnwCqYARToDo
kU5+GkTfA7iIexS4a9bdGkzpTncebhygY3V2ipFAGoxPu7xwlwLOsuRNTBTDUxe6AXwA19DVwkXC
ul+u+8/9ZWnzvxHMTgvkbfHcwHWt6ZI+P3r4Iaufsu75vnnb2jTDlQUDcDXB2HXrwKNk3A/VqgZw
WJzGs5fiSbscwbM3jCX0S4M+18o9xiQsKOkshHaIuqrpLItHHO+jJZFDy1yaYKiYwak13DZ/WfCU
cC/1/DnxnKUcjOVEN+FQEWje6BzB/jUMNYiT+LsuQNupgE4LpvY5LXbS9xfqcZaZNZFRlZpBKlzB
T5X4SVYDWB8XShE2yzffvTvXY9w0hSTDbc38DUGmti7n/f3VaPP+7RffWUaep7QLiKJr3m1FtMvV
1l1iK7SkF1zj0BUUc1cBB+25Ye0XrLKdN4QHEvJ/87LdAoPvukSSiY+iRBAnQ7A0e6HTFhgCRF3t
NO0XNjLLbmDyEtABPkH4EK5D+LtmXwd5Rs0fuoRrtiVHTFwU7mvqlVWormNz7MuLF7eJm3+f8ldP
fs3zP2TcBEuygJ9/yQdiggba33oC3IVXNT9nM9vg7Iuif3G77hX6gZnAkV3c0U6yKy4etFMkHBAA
7RIj/+cRgE1NF3jrU0HqEe7+tdYVJMclqPYoDoSJqy4jH4gJasoFyEsida0lCMYgf6sK/HQ/xj7v
bQk+MBNgFwRuIhlDbuRBb8muOIFA6ZDqDei27/EqcV74ESOSIU3eCKghwEKdglQCd/3c/r0//s/3
iA/cBBPwBlQB8K+cGXZ2tStTxx2fHNZ+vW/eNrXGeSu6qSZhycvrnJe73Oku0JC4uW/atuSNszYS
boP1AD2TwqMJDr5G0QOOv2C+MLE288Z5q2ue99jx2d9QyKECKG+ZhYdmyGX+PcPT3H31Btm5C7Ng
cRM2vmUE/sgq9hQ5Ol0ZJDgCziMMV5V1y9/MrpXUZ3SCXrKjKpqnKM+KFIgq170hsJlfy0GZY4oC
hxwbMYHyfKZTnUdLCETL6jSza37LMtDyyglQEY+bWrs7HmRJ2S71+ljMm4i1Tlb9kAPDxVXLg+/9
aAA5vETJZDNtvFLkGIShw2R57cvfkiZxLRK+LrePTaBaHIEaE+ojdY14CynBo3aeivEZNGR4t5Dr
saxHE6tWjZ1HQugAvUbVr2ocUxoW2/tRa/PL7f/v7iRhEGe0iKryGotdAy3xo3fIgpf7tj+/lGAT
qAY5145OTJXXkPyuszEJ1Ms8HybnrOkSUb7NMca9Z44EBsGPvDpTpR91pg54bNc9mT+wQzh+w72e
tMWVl8MxiPkG9eUa0ssAR+b+oqU7KK8prxS9dBlOcJ4ouS55jyNjp+xZmHOMYdxQ80sB4//Gi/r1
/oxa3G0i1NrYdXAuiupck5c2++UtYXRsdo3oxEBS3VawuZ8j8dz1rzVeuMtbVreJSYsCDDK9Htgd
iqsOvwLxTyLj3Tpf3A6qd5ETc6foHAy2e7QvsxNZ6kGwjdmIyD7q5rJWsXfMa8C9xhqYbhvPjV+L
olji9YhhiB8zrx9oH4K+ArkEJfjf3J13Hh1SqcSeg9z2WICEuDrrHLaxeeGl9vmjEJtEEPnEQMo1
o+UV1AcD9Sz6v7P6E0QHIfbD+HZ/LiyXAxOdBm98ieExeIunnyz+eeNu8PblmC0c2JaNzESnyWmI
cMhgDTnT1z5OO6/b8JgmfnSIO7HwOLSFgBG1CBoS5mqYy+uEgYDNzYevJIqXbvS2W7EJVOtKwoZs
1OXZ8Zqa5OlAuITGkMrvfLqBVzvv0lBEzotXBuOx0qzaqaktnGe4SQfuifXY/bVqpszy2TB4KAs6
J78OkGmbsycFVCzc+6qXJDYs0WNyfwsHRFjmGpVXGZQAQ3A2UuukmZeanS0rwYTksbYcKQhqlte6
3WHI5M3HUjdJL174yvw5NkF5NTBxSaI8Atov9K8C9DjK+iqJuzJtyiWcgGWxmbJBodd7s4MGfJyL
IkhQNDSHHARbFtLYljkwVYPydhAVfBcGBXCgMY+cRz23e8bGleZvH/Vu44VWuxK1ATBrElxBV5xi
r7CUq1RCQ9tCvNs+wLhVqGJmlXJ9+IWxVccGl/jgVbnYARB43t6PA9sMmA+xmLQtm6U8s6DTRQqs
7IBrCFgLrVT3f8D2DcYVA2TSw1iEsGfh6YsHwIBZPDtLvNE228ZeBcWEGUmQozuOIPU4eCwZgcAJ
UKMLQ7f4xkTnQStx4GZBAKvTyeu0QlW5jZUzrbRu3DVCGuEmAp9D2bGG1gZ361RLqkT/Kxt8crCa
4Dx/bPFEcsX/hmW8IZ16qgD/4U3ipEV84KF/RGLYQl3/0cmhMxJ0VkDv8CKQ9xpidGyGy+St0hgJ
sInlC2GvgM7XPDjMQgEos8NeglgRA44S0i33V5jl0DUlh4hGfRYFAjYqX/zuo+kxnvOHMR6SaO19
02TGGDhzApJl5NB7Q7VrG84PoeP/c3/8llVsYvpy1rusBgX7Q04wIKP4JFKEs2lHgmahg8nmIf+/
O1WJQPS6RxAnc0YPlZhB0E+nft2foIFnFS4fm9pDCDrKHUAYBIeh6w+g95ROM/pCabMwx7ZQNCJ9
kiTQNBrIEZfTCVfRYfDU0333W0yboL6glCPNupkci4aAzKFbqbTFeuGBZTNuBPnQFBntW3hgOdPf
2aFp3C7xZFpWjcmO0WM/Ev1cBkfNvb3mYYJoe5a12N33is38bSm9O9xQ6cYDdNIEB+XGL7QPTy3p
HmgdrUskmHC9hmeZLBivz8iT2UmFfVwkaMiWKra20d+m493ox0oNVTb3kMDJH2J1qMpHgX/cd4zl
GWFKDs2gXenLYSyvWQAkNl4yiCcGonXBltIpbceFPcG2boyIvZ2/hOG4vDYE3s6xYAlt6yq5/wmf
bgcAjjeCyfFHNjnehPeseMXeA5YAMB3nZAQR0VU/YIZUX/dtP4Ua7/3KBa2IEkDEcxXi1B0iUIsd
l/SHPnUSgvTFf2c5bztfiGnA+8qZ08DtH4J2VR0LTN/u3e8WUOfHXtAAXucixPiXAxcZCJyfo1L/
00ATLi7l5r6jbF9gRBnQswONQA+OokIenXjailXK7PABt8h49wEe7vzWH3q8D4YC2OWc1OmjTUXy
NdsDmL990Dvzee+2Hlcc7zluT6Oc9wzoFbywXvDLp/EL5o2LL5yyg88dgfdTl21G0E2a0BbJhaef
zelGbHE59ZJUEu+Bi2aj6d+xXUJxfLo3wLDNu25bywn6JJ1Lz2UIq93dRaE+a+CMhZ6DNIJeOAkk
auuWjhHEUKFULCMwwW4J+M/C3aiiXwhfi/fN1H3k/H/45iI6dF6dah1doXFnYXIt/jeT951fQH1V
cOfC6NAefamGwxAvddTYjBuBK1jdMBHBntCFMTy46Y2BLy8WLjmW+TUf9aEIM5DDmZ2L14ltnu/9
6W0UgAQCjak+T2bv+f7Ufvq4R4EJkcUuXGBpo/KHzPsSyvln2bNiA9yu3xsp6x2pwyUMns1Zt/+/
i+Kh8Ufq08G5yLhykjGe3G1BSbdyGRlBDMBnyKRSN7sA/6reTqwFYQs2bTgKF7KqtuGbgdy5JAj8
KbsQMj0xIlK/cL+tmwIjkoNaj52vc/rgxTnZKUd9aQXs/KALrNOgiYIvRC8pjtqizQhkHTUiqAsJ
kzBoCRQpmqWi91/9oFqivLT8gomhbdygYZ2q6AMQqdGEzP+6kAxNhnBJnsBm3ziHC+Y1bkcVffBL
5OwKYGNIUOmQLQhqLT2WLSFh4mcn7cyiGnv6UKqZJyJASQ4QHkrIgdb5Ls+XEAG2TzEOZJf3kCKu
4Xf0jPaRpzY9L7/4eAFXYrN++/+7eINLHTBwT4w+jML7AQDmXRR7qRRLHCQ280Y4NxiRtgJyuIsb
sCiZgX9g73bob4T9Jd0p2y8YIY2BsXGAQ4c+cO1BNudPEI9vuPcX7qW2STbiWefFUOTAtv5QdeRQ
1/XJEdFRTO2xyeJfbrnUXmjZNkwhMGBUnt1mKPG+DvUGA+eD66t1W54JnEUOUFz2bg0T7BRfge5r
l+VoT+bp5f6udFuFH9I66COj4E1OtUYQaN3cpQyk2DrokQ62GXSI3f8By/x6RiR7la4zqYEHNZYd
TbHifgJSDIe8WqouWE5QE0obQe4fBL+xcykGDNfReYtp9KR0dK6Bqs/letfO2fb+t1im2YTUqtif
GwL52QsDJWoS1QcvnBam2TYPN/e9i2NSSx4xTJwL0P3uehScPTymrCh3ql7KjNtmwojlrNG4Rhpw
eaECuR0f1RqUxuphG3rdKkAtrCYjmD2QqvDLCeG9E0BSf550sAl099bRxRSn7SOMgO7DKCOFR/Be
ldnPGYdZ4gI5a6Jy9u/9ObZNhHFMl/A0iP3bRMQVXMGaVKsL8qOkW6Jctq0h42zGc5uzjiLngop2
hFt2AVgoilaxjKMPfIOSuVnvDHCddKbsOR/8L7Ic1gWyCbBlpGDZHMNJAww3DNySE+DUq8aNn8VL
oWzxvQmyHXQ4jNPoOpeSjBLo3aJDOM6QxBZkX9TFmjwRuOj24+8jLS7HNh5hv5ioeKQ0TGsv3N9f
O5a5dY0gHouhxQH1IHczV6eJuecm/r7OshG7HYgW1y2BQePA+e57Jd50GDSj7xu3xJSJsEVc1zl1
ghCgBPlznzW/ypAmra4Weh1sXjFCtq5o4UOZnz6Ek/qGUP9nEN63+yO3LRgjWFtXObJiEKw6alPM
mmMhug0UB57j1vn3/k/YnGPEa8ewKNoeRl9Ezxn7SlGbDNnfNbY/0AyyqWgkzWAvCPycbFhVPzVz
Vzx6I1ulRo2IKfNVFZSF8QTpA5/n8S4esvgBkl5A7n7/Az6f2g9sg04ZtgMFbeGLRy89bb8XA/9n
nWUjSkH6r68lg2yZ16F4M0rRfclzP9iss24EaonmUvcthJMjiHdqskIcHazg3X3f/KcgFPC6Ea3Q
mRFOWhVoL5sidfGQ0G6XhdkeIJ1HPo9JXPwuXHfhBWCbA+PMpdkgajbDj80j8Of0w1sVlgv4Fptp
/79bJchj6ilwJH2A6u2ZAck3kt3CDHweVsSU+2rFJDBpIc0NZba9CL8NxfCjatvD/QmwDdwIWjGq
aQDWJciaofbpRuO+i9ViY9XnF06AqvzXK52D6BQV1N8TV/yZPH8TtXoTafelBnZi3/P3mesv1Hos
XjJ5CIu5yxrZ4eZyK54H44suIlDEfFrlJBPbmYFLyjDHCDrCouJfTmhTJwGa5YL5z4E5CMQvDT/N
uS4mGjQXnHebCZEUmvN21Hn0/FdgRH5yoUl+0JAAgaQERgtnzecHAjGVwRTAMxQIV/v7SXD6a4D7
yRla5nECvMh/XISWyh2W9WXCPycM1LNIl+E5b6dpDykvoEWGywtdOBds5o2QztoxbkIA456nyAke
xz6GbimSo+f7827zkRHVMsNkdMYI7Z2JPhft95BH21B0F0qX3PN5OwpMvXEuE19NOnL84QL0pUDY
PaTF8G3ozrJ89WcgBof0cuD8o7I/9z/I5i4j2uOgHuuS1fgyinInQY+2aOuFHfDz/AExUaGsigXS
vYMvlXsBrd09RzqNi7SBTvF5LHf3x2/ZUEz2QiAn6kNHwI9wpzkDeToBCpNJ9W/V8Aq1LqTwwm5i
+53bR767+VYYslDZrPEFd3ij/Ws0TlunHjYEUHm4UWmtVolCow+chky0jFehB9pYoxMmBWqqBNMl
cIbldA2NwzvS0+yh0cWXUl/DRh5mPG8jiVKg4oVLyOPkv8ZFu70/NZZYMVXEIuZWTdUjcpmB9DFk
Ki0V29TVCRouN/d/wbJ4TQxpMPo0Jj3kdHjRbeu+qVMPhdNK40aoi5CEBJ7k5BI5/Klv2h5StMBh
dH/ktuVkBDlQ4xRibkICWlBT2uEylV30J5/nBPZBSt2HWZH0/i/ZfGQEeOX1XI3thC9zU4hEteOU
qhtH0n3rlu8wAaTYc6JMA6bv4ulyI4Mdyn9WgbvryBuiX3q5VJi1LCUTXwlMBB1w1jG0r7IuiUt/
V6kxaUp5rADAdP9LLNcFE1/pgSCuh2nm73E/J0XzSlicTv6v+8Ytk2ACK0EGsGi7IoJQaNi2uGlz
9Wx4WWfbCOlZlqBu4EKYYV/qFPm029PGCRaWj80tty96t+/liIwKDiK01/Jfob9DfSqh0+91I0f/
tY160peRgvCN8bjxQpFEY7dQi7ItGCN4dTnJoXMcfw+6uLtOASWbFl8I9UCqtV84eWwHdWDEcBXN
vOx7mFTH+4PcZ9HVSRRtsvw3BzxaOT4rJtI2WtVHB9JhRhw3WVZVfhD7+7ntnjutDwDYeamKJ5+s
6vkBik/jbq77Lo+EAxEwVpBtLsvyZyRCLxnH+t/782271ZoEiDIYcDBqGlww1pt2/CW9c+1GKVD6
J40okrr8yafvuX6Ks6XWc0vgmcjLrCJQ7ucBufwfZ1ey5LauQ79IVSQ1bzVYtntMJ510slHd5CYS
Nc+U9PXv+K76MU2zyrsudxVJgQAIEgcHFXqThO6w89iumhuPCBlNOVrtynjp2/dzYYUNelv1u6Wx
O9XCJasu02WxxLCaiWvlKDVs2t+LAxDD9Y1QDS4ZdcXbncwWUmpDZi53xu40L2h5MGhGV9ieDKBs
baOli0/gMpp/0T63zNHHwi+DnmqcqWp8ybbXtEara9c0k4Wgx+QYTCJCZUpflpr1q6Qj2fWGwvV+
LCnW74vIN+eY62gtVCNLNtytjSUEh2TQEfLAze0xp4vGGyn8tIzxcrq18qtsxIV0aiO2pF8I38G5
uNwmcxnbRTq8q+09g8bsLbjBRZDXuImi8jt1boOP2TLGawYLSuZNvns3b4b/xHKDNYGdp/TrTTov
UyAikTZsnQvZ47XkME3zYTJ0GUyFQsrgLtcqrX4wYKvFtKP9qWtEbpG/Ga5zzBwdRbhCdWSEV5l5
NW8JNsC35mQGS89SCo2+q1TH/P9juM5qa+4qPGGDH+lp9GCqe2N+N1fn+22Sl+zVIT1he4+3kqkL
Bn8N4YCj20aWLDVdiJHOrg2hAHFIK/dkV25829CSqba7WOcSeMBkKx5IyRNbkOP1kRXiluFcTVPv
fUGxk3XvBtSrgxnlQhl1NcMrFEWGc2UXam2EJWbCeP5GjGkMTGbcOLZ0CZ6oN5Tz1JoJtCT20xWd
hHVgA9WyL7b1Ls6sGnDDZAOGrvuvGeqyUD5ym5LI8K3RqZjTksZMqsX/0tQlamrJTWRvpi2zG+5p
mWauAa8LyvuoNubjaOlOUZVAJKtEsa637S2epnswz0SiJ31EqadJtv3HAfU3dMGWyQ27ks/DNK3G
fedbfN+Oi+l3TRas3mysr8XAFzpG+VYb5AgGma386WzDSqsD3yqnfpx9f64j0C0YGQm9rl7TPKi6
HKVEBTBG43Db47wpWbfnTZyn6Fz/2xWm6YTozQRWSjKbaXeb45OpEit0DFt6j/M/e1kW21fb3RiL
mq7Lm6+Ccvs2lM5fnIkuWe1ldO38z+aDdYdvq3itM6AhM4Nl/173KQplkTkTQSfZTmIs3T8DafKD
h+zAQ+pOuocc1eiS2dvF1qe2Mbh/ABfBE8JU2/E8jdttToVJls8I9Sfhr4DC9SiFel5TaFcM0mV+
U/cX05ZpE2lBZw9JSEzgjAAuN5U4jk2+RLeJ/iK0d46rK7y0Q2+ZFnW/o8nPfjkPn9vSSA/Xh/+P
EO4DS2WSH7BYxY15ZR3a3Hr/2PylW0XYL21AQSOc22QK0AT6iwPalnZ6wwtl4Bt25I82i+0Mcaar
Y+VU6YB0iLtdf8GYW/ARHWjqUCkeNVQHcFY8SsoIMNaiU5cvAKQKSv5t69qQpRte8rJDB2q51P+J
/lRxry2kVX2JdLILlte0RplxFlTogGDXa+SCve76binOdplOceOzWXEcX1lgDMeCuoFdJIP79frg
F4P4QBNkNBiy0XPqLwYGRzrdtZ7MmgeAEgIlfH18hWBkMFg/EAq0SIrxbbKHBvoI7I4bXR/74io+
Wrtk5NVI0nJ3Uxy+3jIHfH3lK0nG4S0Du4CbmppZVF9w2ZZ3tritVUMN6zILyKleLUAOTKrr6aJQ
UplN0SQt3hz7CnnuwT97FZAMZuw6nxowp6d4+aG/bS1fnmoqyeQNvqAedIKPwv2HBCtaXPgDDe35
39pKA0DRgjV/EFOq8b+qrZEsGzTqI2ucKsuDtKFx3daBl5cH13ku0vrA1l5zmquey/57FHq3OTsl
dmWyqXgwKp5UlhEOPqi42Qru3diDojUo9QtWa75rBk9jjp5C6yRT37MhzQlolR68YnzgxRq3NP+3
dRwAfa2wFfxLxnX1H6rPk+kZq7G3CeF8zAOTOMHgGofCfPYGKxhLI0Dd/qGlNFyRr6WNDpT4Mect
+vZdvvudSKdpJDRFwigPlvZTN6wH09uC2Xh0e+dQg6rUasAQYN/hRA3Rd2G0zUAUsyaEVKiNjDcj
whLO6lkbUjsjdb5OpDYj7g9TPIzLtgYTQ7aPtbPQaKnCs8rIMz7u3DZqF9M5+/LGSHpOMxvhvK9J
fqs+R3IdKxiDRlekGD+vhrOXIyMzZgnz1rgG/nIuVg2CTjXPxXW92zIDbcQKjzqYByT9j9W6Rjb4
oYXv/TCQUbQ9nStUzSP5kDJf16alJubZtuXBRi602/hDn5KHVbhBRvzkJscuUz+iQejWGvWCeQa7
y390RYu22JWRP260rCJnLJ1HZpFUk4VVfZV0JegMr5uW/vJV2VDHoAy5BF1H3/HOzQq4ac6/XP8q
xUEiU0JWM2hOhv6i3IzWdiLQp/Tgdo3mQeTjg/wvFsjNx4EBsugdZjtdolLDPy5siHLDRjcOJGSv
f8PHp8hfXJBcpFbTz3yAX2+RNAPHkVdvIMgH88DComHv43z/ZHg66knVdJcte6fYlslIllYt+rQZ
7TSghUBmcLsJLEozPBeuPOsqGnpl5eZDsGzttp97MaYAFgkxNKPmkPl43ywZNsPAztGXs/DvN99D
9h9l5Eex24ZG11WjSz6CWJPNSqdJ79F2myS7OVc/h6rTESIpRvelEImjDnKwOARokrBoo8nRyORj
z/kX86UPOyzn1ABu0WjKGcxfxve83fdwbzvdOas4/P4ivlwINNrYLPJCnOWHv7rR6PfRkhllsOX8
Zz7yOzLmsUeaBH1ohui6gqsEJrk48BcCcTVT8jLswoyy3vlKvTbXDK6SmhQVDQUb1t01yUtNzSqw
bVBLWuPz2rYa61QtXvJkrO/AmOYT8gJaiTXwCga2x2bXHJYfxz2WL8U9bFpwaO0FefEHXJumbo5a
l5/ZXNShX3p7iCdC8KuSm3rKmZYM6qMgrGnYDrb0lo29GRasB6fz3Hj+l+sbrVIvGcpnw+56cLOQ
l3Xwp6AzehGuWQG0R1c8piNF+Lj/8dGcNqFmtwR015WfKTZJRvlZHYgtiVjS+ybPvqNJJxirzU33
wPfhKeAzud8typ4YBJfNiVu8TvPj5v2TZomNGPi60D5UYAwvKRiKkDrDNcwJbwB3xLm3DbR4f74+
tGrlknrxuSrR4j2dEsM4VHjAzoc8tLNP6Ix9i3H4TEaO+aaPN6CUTknun4bmWNzkYjGuFC+bHqo6
nEoMycbReGKc2yLomaEjaP84vY3hpSNwABlNUy8QeeSV3zLaBcT8t+3Oa/aw5EfGTs6rJgz6UC8x
kXRUZHPhXypKpsR5xV2p04GSPn4VxrgXXXp3hqd7k3a7uU/JcuhOTliendN44A9W4AXWgRz9Z/7z
Jg2SoWH17q40qy8f4Bys7r5Pj311jxZeGt1XyUc6GfzBp1UmliEZyGPR3HXZ6fqyFTYl8wlOGYp0
QSc2JXWN5pDw283wdXc0VvWh04bwJYMt/HTmYsvH5NIveT2hO8Tg/Zj7vXebaBJIkIzwfG3a3Jl1
WgxNMKW7zYQGq6ncesmm3Wz1ABWDyJZfZAjyL+ZheTKPZWK8bnNiHarYiHJNGKWQoowZc5syM3fP
nhJGHjzxaTYmPGj8ur5DHz+X+kxGionSGVmFJrBJcTI+229WSIPqUCfs1N+bcf0lC/EfzXcotOwv
xFjVlbnN+Qzelhfqfc7L27yfDBZDWUtOWQ7vl20WCLTqInRHXb9m1ZolCx9MgRq9NJ+RMQ0t76nc
XjRyZ3ARfz3wQe6XCd+5jq2mDFWFcB306cKv3ifDMTuJyAyH0Ih0JNaKg8eR7HpMed56KG5PSmc5
i6n9NhMzGlJ2AqxC4zpUynn5vnff0S1VXfUlptj5a2Md9+JbdlOXBIhIMvDVwgt3P1p9QlhCli9N
l9S6YpP/kiUfiV8y39VeB9srPXgmLxyiOaZRE4k4/WPFWcwf5rf0sB3MmNylYX1HAjQounftgERF
LO68UKMCCgcm48fWCSW36+pMydubkwyn/As/7kc/3s9NEJMof4Tthfyge1FWaLKMJaN5aToFWDaT
eXml3bGZSo0GqAaWTvF+QFNkdFsaEoara+QyDtpV4enAFh/Hsj6TMWPTpQnkXhlTsp1JaIVj4j6K
A43ZcT5e3wfV+iUTL9hilfMCVcjHk8uOdq4ZV3VEyKx7NhhEzLr0p0SE9GAEVWSFfZjFfgwcQDg/
k2OvmUlhgzKArMrTbURJDMKQ5jvZk677la+aZz7lR0j2vTKrsWrTmpLmfovHoDm0oRHycDv0JxYM
YRa1mo9QbYNk7aQke4v+hFPilwUB7p3U05LY7aaF8qsmkEy+qtepRhSBfV7vZv/MdbT1inFlJBla
AE0AS0L6ubBPRU4Pa6ZrD64a2vt/5zoT9ARIL6bVtmWUjX5UFLocokJnZPQYadvd6Ou5Sxz7c8W/
XAo1hI7tRKU0MnZsz1OcPD27aL740zyP4UVp+qhvAxGRqDyIo3G4brz0oocfOHIZSyZAR7JzC7dC
kniJGYEX/9lB+G2H5aEK7ej6LKp9uPz+7pBb03LsB9BVJxcK285d0UBNt8WqfZCO6HkZqYs67jkx
sxdnjTL6de40FnXRko9EI5kut1Ava9WIXRZjte8GcxhP287/GEueBjatt0h0nRttu9XcFu7LLQUn
YY3VnFV94g33zLwTzfdVl85Q7ICc8k792nEKp+wTd3zLrZMzfrppZ2XGk8pzjXwczT4R2RqZYBio
QfN6fWhF8CXntsc2Lb11xZL7bgu4eAK5Q5+/7LWrOXdVmiM5TNSKT1lbwsjK+Z+5e3VR3mrcdl+W
O6uMIxdeOvpD0i/2S8mW56kDufJNYpHhfBlr62zyIXF/+cYFiFROBj+ZzufroyuEIqP57CJz84WS
PpnYV6v46bePU/1y29BSnAMeE9METLtPDNgR+VMa0TTfpoUyMZvhowFH5+JmZNI/afXPTDR+6+OE
p89kLB9hhke8FAMPb3PsnWnQh+4jyucjpBaOXaILZVVSl/yjqNm8zBfR2PWhmL9a+6HStSRQPRKZ
koNkoqhTc8EnVPdpYh+90554gRnithelGpVULV9ylJ1YG3v1MAUIhH7iMnzavP24gHrvuuIoHIGM
y6sczpiPZEXiGZ+RwAm2Pl7H2F7i68OrjkAZljelbl51GxLVxYn8cXGVdOMSsxzsENcVbZCp8sCX
PNa7M1CMNhdZi1nmjkd9wfBErkuFKeQvo/FMdFqxDU66xEzPZnsW/tPeaJI5CtnLxGvNnlKHg4so
AcJvXD7taB7aH1tT1yNGtfLLtO+EkrWjl9L+8gpke7FdOue0aA+7KDUnuGr4y+/vhh97t2AbKJ0T
Vnzm02FovnricF1rVIKRTLYWrT3k+TAk3UTEk4cX0phWZnEH+u7hc2NvnWYDVGojma+gtVfRDhIq
7c/WeMpdzbgK0cjgrpq2YspqnK6l+b1ir2XVBuV0E7jaZzKyyzDFkHVlAUsqxlCsWZha/1wXu0Ic
MqvXtglwpV/Op8zqAobR1/ymIiUsWlIWs228Pu+MIcl2Zz+mPiu+D0MODMttK5cUhq/WMFaIgxN7
OxhtvOpia0WUKtN48ax3W/Q07ZOZfl/XEZ2zqmDsRLTMqLEq0GfI0Tw/Xs7pD8Lh/9znO2NaWDc5
bMV7sdsWcZMWAamAY7Sc9sgtKx4qwW+UlBSYiWxK56mbEIMYD2gflQ2a2EZ1rfrvieTdF3j7BNxZ
ii2o7vk/2XFM9jTck/a+v6cxOaIPXqLjD1WoqQzOWkyRF2W9dgnAN0HnZ5GvrRtWDX3Rg3cfgTst
WueWkE7ZPc/TU6UjHFA4NBlftVY9IT5Q18kwN3HRGT/TjJFwHEBxPnSTRodUi5f8/eRUFh8GLL7z
8pDUTVQy3Q1HoZ4yn5eojFHUe9YnO/sq2BPbY1M0QK6iZYDmeqaaQbLgmVt5DjpKWBqIuq3Tmr/4
7idTvBbi+3UXodoCydczMMZsy5j3Cbc7kMCebHE/70PgVhosmMLny9gpumSZmeV8TBzk6YETtOaQ
lw2a7eXujZ5fbp0rhsFJTZZC8UEjwdc+nNdf14Wjkr70/NRmaeuDTKJLCgtAv+q0tt+WpQ7s8dBY
N8mH+lKIxi2/dh1uII6i93Z2lxk/DN0x/rHoqczttTn2OBScdYldLcBH/eORKdzodJPHpHKnXIJa
zA7Xti5Js+w82GsIarX4utg/tlgqo4SqemKL8C9Dd894XKE6YpuPt5P60mm7t8TsDB+hWc2/TVa4
z4/C/9OXPyZ+24FLZWKvwWxBQkxhrjUQGxPgZ2h0o5G3ajclQzWGHjQjLYTitc+G/WDxV6E7pFRD
s/93775VzEV1UXN3eJhA/1keU133zosa/32AU5nGC6d1Syf7EoE8gbY0We74yT3r8wCKVCiVUUCu
W1BOXIw/RfQwBmO4RyPe69eAfPaT9lD8yA66C7PizkZlCBA2QKBgHXONMe7LcXHw/xnfyIFF250d
pZpgUzmLdNaiJLP18WR8mQWp3bhNynCMpq8sIIE+yfhfyP3BvsioH5tOLuEUszRvzqfsKBKOFNpL
+myE9NMedkHY/zuETVJ+u27RijCIyqBFE0Cpho2QHf3sPrlv7oHHecRDKzIeEMOZITvqMtYKZZYZ
vuZ2Rbx1OTEb71j7v4shzLe361+hGlo6jB3qoAuLufVJ3oMAgEflPDe2AXjuSrc3p/XXTPO2pJpI
svVhtsoeRTC4cZRHXia0PPf8cNs3SLbeXMg83It6WfQTY3dF83veX64P/V/4/5FSSUE0HWY2dj3u
d+i4iA7bZuB4c1y6zyT7lzAWC9YHG8pIZvSX8S072Nyncf95fW7FkSE3fmV06i2k7bA1rRm2XhX4
TIMaUYws47RcDqIq7xL7+uTnggrsWRN4Kfb4L5xWnXoLd3C1GQQXQUtdcrKL9me6dDpuT9V+yFit
2rFGILSw9DHekC3v8SQRdHdWtMRmXB6cx0UHKPgvW/DBzstgrWmvGFk2aJUI90N5NH6RBxTS4raD
JNIjeya/rDcgxb50cCnk6LywO/v5pn2X0VyLWP2KpjDJS9VElq7nvko1RqgUn2TurDJHN58hvvks
Yn5ED8RnUQRT4ARAut2hYbQT3/YRkrmjvoWXfbfDZRlPaU8DriVXVymvZO0ZH/otdcoxodTP4s5K
+0f8Yh6vr1txuMtoLjLhBa3sNnYcMi9gIImb9jJqShq2a3EYigfhfXF8HZhYNZkUi1d9LxbTEEj2
069Zc9pJH5ZbEWZ4kzW6Iqj4ed901bSXs/YDdZbRWyspZl50Azv6Vh25YxcYs3HMGyAAJu+lzngC
hrHTdRkqdkjGchVptZtbic9q+zJq5/XBbXV3R9XQlzD43a3d21cQXY4zOzaem/QbvXcaXQpXsRky
fCtlFqhf3YUdDV6EjbFEXXNYpkfLKyOvaZK9ihui6zurmuviQN99RrotwhgrzHUpuUKTbGF83tBR
fe+cxGVvzfJ90TXBUW27ZPAXSqjeyCEwYm3nGW+U5F+35C9V+ri637b+xuuNjPCyuF95XTey4+rX
n2wAfILO2n5fVycF9IY6ksVbGTIjYuvYsU9FMM0rwFLLga8rqmitcHY56l7faDqGvraSU6Vm0qmf
OlkNigwYC7hElmifhzZcdh3mTnFlkxnBkC51DE4JPbZFcS+gCEG+Z8feF3dF3drBaujg2IrjWAZ2
2U7j573nbMc9s1/rUpinzBmbJEW/3ZsStFQGc2V4hjJM9Ds6ZmXzmdXFo73pmt8ppCQzgLVW2c0O
mBuhuOih/puJpq2N2J98uqR3/ux47BPIjln31lve6Op4EVUikx7WzMxlTe1hVkb8XyOxeNjvIMuo
GpFpDpiPH6eo3Ga17Rarnpd2O7KxNvhT2djcOHZoAud+Ho2Nkn/QOqczdef9RWE/8PpyRrcvBwF2
wbU/OaV32NY6IP2L09hx26xh5pdhSYeYpUaYF+Zp1zYuVOydnO5tu72r0K6wP4H5DmUsfmCJ/EiH
KaDOwXAyDSZMYaQyiQtqc3faehxkknY+36FAxn/0F15rRldowl/5XnurNs5pexLZQ+Z9tZvYqjXn
o8L7yyQu9eyZtOcZmPt9cjDXFJTpdQA+CpQfFFFmihMvv2e5ptmaKuST076gqG+Yt/v96fKc4ITV
oZ+eULQEAFQR+0U0pyHVBK6qe76cAS4dd99Iv0FmABmezag4WM/mg/+DIAeMl6/4+nmg2Bm5D9e8
rL7Padmd+DQ5j23a7mfhIe43C3BDXJ9CoVoyZJLlfONrQ5yjiVv+L8dAS/WYFfDZ4W3jS9FxN/tI
enq2c8T7lxFvpVc9VKAO1KiuavXSeYkqQctMFxcQMfCNW8epWQbxYvOBo6z8tvVL5+PoUK8DgZJz
tEt//MVQpoxYz9b1QVDELH81Vi3XfOvoWJ0a96fT+0fqpFEP+rSiKSOj655GTqPr36FwVDJm0tt5
2uGhujpxzzfDFUn6N9fozEefM1C3gy0+qonINJao0FuZi28wgDjiXtucRof87peaHWy7OG01u6lJ
uE9lLKVZjHvBd8iNTe4X15+e/csFfKk0wlKolYym7EpaTYINzWkSNQqE5yYPuUBBzfWtUEnn8vv7
kNjrRU/XtDhNZnnyluppzZpD4TGNz1UNf/mod8MD1i88a+blaelZjJYdR4rc0FDcRIYE0UsG3SJx
gKrWvjyRAS0g4TDwFO97NyqOZM+tIUZR+A3WPvWH3i/iQRRgLhPxdcmr9lUy5i7d0DV9KMpTumfn
nHoHUWQaP6eSunTBLcBz4Q5WWZ5mMhyqwXzttyzIrUrzjqUYXsbwzeDtWBuvKqHwbWLs7v3S7eE0
6RReNfzFP73TmdmnQzeS+qKObthOVVKu62FF1vImuZsXp/Ru+M2hu9GNdoY3shRwfCf1w6Vwb2JD
dS0iaSROqyKrWrad/bQ58REc4mSYX29YOcaWFLJL7aJDya51doeZHsmW5p82nu63POdidEkf95zO
tJyrDQ2Ry7vddF5tDhKtRcf99+GuYnhJJ9tmKmg2dM6Zk/Hspqd6QHxfUM3iPzQmFwWv/7+pnIFi
0UaPU7xu+8VxRkepz6ux15rLw8drR4+S/x99FQUhLsudc7/aMUKgOJ/rGIVUGo388G6CxUsaSU2T
73tdbuc090MDHYs70f1q+jYh9jDc4ucxx2Xud1q/GLk75UZjnYcRnU6nIgTV5aNLdIWEKvlfJPdu
+Ia7ji9WKA9ydC+p3X+dRh0jv0r40hGS9gaYjnhqn0fqRaPrPs/G9lyZzU13T0hGstjSNyeDGIVz
XhYDnJHTkaJC2CsGzeaqli8ZbW0ZfBRDbZ+5JT7tOw+WdXpZ+U1Et1i9ZLWM+5nZed12tuz9EWR+
Z+Ho0vKqlUsWy41srNIMQ7dLdgLrWGz1abKJm5gAXVPOgXqsrfLF6bdzw8qwNed7x7+pIgpDS/ba
8Zy7zTRb52wBV6eRxdXmn6ZUR3ahUHY547lVC9oxVZl9RsDRRVXJ0mBYvF7zuKMQu5zfTOeqNjPH
t857uWwB3qf+oamI0cRZExyoVn+Z952poiqUztxJrfNKmpjN5tNoeLcEBpC7ZKrTOnvuUkMwxurE
e7+Ezbwd9j7V+DDVyiVLncdGGGLL9rPdWy2AaWZhbsciJ5sO36USvWSrjo+CGZGZ7OwXTSKqIuBO
FXezrjBKNbxkqwtxKtw/MbxTla9FOoc4zw/96mvOQNXwkr3SS3OfcXasMzPWl3QmQc/XI0Xz9evR
h2J4OXtZ1izNa9eFXubtOdvawKnXZG51iT/F5spJzJSBMzPdUnpmzPw+ruXb4jq6oEy1dOmATYEW
LkjvWediEt9m0wi6uqoCXP01kletXTpciWWAE5NZOFzX4pHz5hnO7TZrlbOSeck6MKnApLaq8w6m
6a5JuvO361uqWvfl93euwPSzrnYHyCUlJDvYqQUyMlPo6ipUo0vm2hQ2zGiFPvb+di7d9dAUN1qS
zCwxWnWP3CO3z66xlAF6eoOHjhhe6G26mEylMpKtcrKSNE1xbHuDwNNdfaAWOc19qfGUKtlItrrV
uRDr7m0IarZyCIyMsePmurN9m6uU045+WXFqosvzuabdt6kBRAKF1LtmcIVs/ko0CrM0a9rY5xZV
cxbag6zlHqedc5s1yUQRaH7RTWDfs8/DVhTPxWzuxzEdbyI7cU0532il+6UiamBnd4F4qLd6jwbI
eW4zV+cisncWlW+8tFwDounE9Hlg1Y/OtpObjFWmjGjQYWC125Gc88GIxh0ERfuf6yNf3NRf2QqI
RDLUDjFdawn4mNGyng0nD0G5+EJ7ZC5aL74+hULf5VwiHsLBRZW2l6CmOxq5fyHN7X7cNrZkqmOd
OgsamVlnp7COrUHuisG+URUlMzVm0gvDgMyduno00fCUZIPmTqmQiJwl3EfP7vAsY5/RhcR68yur
+wHOv9vW/VeCsBjNpkp76Eo5Pu3U+U25jvlTtW7pLBVls2+0GRFldKMTVwMhh5ll/1zfSoVnkdke
et+p93ks7XM/rq8Aw5VBztMhaEmRaRRRNcPl93cG6npDs689Zri8XVW5FU9TkdwcCcgZDHOq6Uay
0jq3TtHHVW+Oh3lMb3mQdE2Z6KHYFs8Ej9t2rsV451aNf3Sp/9A3hatRG5VwpPh3oqnrgBqFnI0h
P+B56dfgOvemj34F17dXpTuSpbZDVtR7NVhnznvjCW2PvE9o4qeD2ijcmJy/GFqK5gsmcc+2zQMx
NgHtp2D2zm2/atavkI+ct1imik4OekucaT5HYBYXoJiqQ4/pMjAK+cipCnDcgYqYb+zMUhLufRZn
QEFdF/3FPD/w8XKSIl+LaZvrnZ0L92dFfzb+t8X8xMyjOWgiGoX05TRFWszzaq1YuxhYOBbfeBsv
FgqUkPy+/gUq4UiW22bEbdE2EY6naD+1aFIfTHmt48NQrf4y6Tu3kAsytTlZ3DMhnhPYTREKAWre
3faeO9u/8Qukc5Yu5o4s7eye12V5Xfv9hQHOeptw2P+vn6GrKxp9dexsjmh8sk/RQG4MmCzJaHvE
SWmTImCy3Kp/pmiW8bu1M64DnKi2VTpit31f59Hc3fPUz3vSD+uTjyaumvTT5cHnA62XMxUmc4XR
LqZ7FrPtnnCoNFHH0UB5qLw2GLzyZyPYGDfUyjXxn8JDyAQEWZ7XnknwzLqDem4N8jxtfw8VWNs3
mm2aORQSkxMYwr08O3mNiYf67UePPwLYhu4DVINfDOSdIQyo2C1AFmqd88pwvqwVrld82aavN6mp
jFDZekTa9YjNthowSvLUR1OAFTiY20a/fNO7tTvMK5ya4M5GyiGLlrLMjt5U6Yo2FC5CRqYQJBfz
tMLoi1UdGMoo7B1st7/QrTe+vnyV7kg23MyFwfdLsGmbwCS2/l3RstCt5xuHl+x4JblYKMPwe1sf
s4qFzcQP9DY+ErQTlOw4b+3V2nucjWubuxXaGKa1Gdvuuo1hZZmDrrHKx0Ji8ms9n7hrL2Sxz82e
/SRl+WCOBpyersfRx+rPfGkP+Fh1hlFvznlfDO8J8Mq5C1FJiiej63v88fimDKKpe+r6u5jIuUlB
NjMM9xubbrtQyDQKxUBtt8kxNBrGJQMj9waZo9tWLcX89Tz3LPXhFMyqmZKuFOSnmXf0xtccuaUR
La18H/lun4tBOKfedscnNIYh0bwYvsY1fKw2Jrv8/s41cBTRVS0Z7TP168cuXZ/HYT3vjaORvWp4
yfPYHljZRybgeZbuxWynuKyMJxTsHa7LX+F65KZGBaPrOE4YnqXp4yDEg7Wvn9csjWokfK5PoVJM
SfHB1g8gSIU9qFtQwfcTrQDC8nXRp+oDJN/D/M7YEdPiSacpXqqa+yEs4aeDIseg94pft32C5IGm
vu4t4s3m2ckzY0eRDffGQNQorNaYwcfRBJMxpHmRiqlcfP9MbPTEdMwD8d9MsR1yNEvmUx91o3XT
TY/J18iUE597nuWei2apH/Ji/rQJwz27mX3TBKbMTuXV3UpcMjvnzUXzGt+KUmFEnqu7ZStuGzI9
x4poKzPMnJwzwYCt3K3i+1S69PdWiyoUzBD/En+obtt3ma4j9ZGMW7vs8v4jcNoIRNm/Zzc3v9yk
VjJnR2pmCwF0AW9AvEA1+7w7j9sEhqDroys8h0zbYXQcnu5/nF1Js5w4s/1FRICQAG2BGqi6ZV/P
7t4QtrvNjJinX/9OdbzF/eRSKYJtLYRKykylUifPASTxst7pzPvPkKCMsk1Hn6nw6v96KN+EPQGF
ODCyYR/qKds+usO4frKMVJcRqeZu/29QtQ2rm5pFWBfH216cdvS3ZDi3qaaspxpdikjgpZmTFCrz
l1l0QW6+tGjHW3fWaWV1JfCwjNk2NvbFHKdUnOnagZkJHS61vevAIXKtxkDdF8iowr2sjDdBlixT
OLaUhwvUqjSXm8cLRJi0QM04TXk/GM7Fyivu2wWQdaioOMjrch13leoTUtxu4h4XgiTGJ1w7hxaZ
c3MsSHq5XbszDkkxe2nJttWg0r4klgkR05+5kQRN9um5bymsX6YxGR0DHOmLcC5pMi3X1U3sb2bc
6PTfHq+NLatJia6ryjy3nYtdzxGQDP6Upq/mZO3aXZSt/te5Brxt18bW2pc8zmgQj0t2ZC4ZgsGo
dH1wilNZFonCzbvPWE6xPk4yBL1Y/sqsOgtqtJf4VmHuQi1DA+S+gG+CUG4wuuS9a1/KscwCI3FF
AMyEqXE01Sbff38zOuEumC7BY35Zq+wMsfBDb4rvz+1HtT5SfDNFDaoEx/QuZt+/8+r+KzPrs9Oi
5bjVvZGqjEjyYUpXiIB0vYO1GacjT4YMOqcLDV071SlbPO7jwvpLTtyL3qpFwbxLsYifhdt8XTJy
7LfpHa+nAyQ7rtSzPuUbLoONTgJV9bcktx5te4zRogTKQXTZpJX501sAn+V8D9OJS2S031yMa7UQ
y7sMpH2H1/czLlUvDQB0e/adyHC/PF9Yi+pH/Cr6n/38XrA0HJrfBcSX9o0vuXZTDnxubeTaC95p
w4Z04kim2ruLa36gWaZTLX5svkSG/NW0Lae0A7DNrFBssdMehcHpknj8UvNd6tzYCcm3t544RVw6
sF/Of689AWLUaCCIgAax52v12JKITIOS9gw6UhTQyyJxh5fGdP/Ny6kNC3vd1TKNvyC5x5iAMweH
JzTROic5JUNnngRpdbI1j8MTkVlFBO2dNo7xIMST8v061LHvGe4uzjeXyBC6vu6SjG844IayGo9r
guvIOjYaK1XcdmQQ3cg9qO81mQO0EtrvjTwYkDjC8w40BrHLHYySWR93bbIMqLOzximcsQU2eC4O
8WAGzSYODpqknw+v2AMZUWcZAEQ5hYFHedKDUi7n7ckxeXV4PrrCQmWWkK5uQYGSYRMmxoYQyJTP
MTRzTyT5sm/8+796c8ClZj9yo8XiCIrqNV7kK1oEWbbvUYJ40iF3Z6uzWhtRYszc31VSfney+Ou+
mUuHG/j7vKbD3l5Q1jngDus5/YloVdRU6y75bT15Ro6yhXNhgwneFy/5p/DaV1F6lv98+iqzkQ4x
j8WV1bIc4XJljl+XeOrjyfrPrsFlNB3eBNYBuGZ+yRc7hDTNCQ3V4b6h7w79xmAcz90Kq6owtMm/
diaaHA2x7/X/D80mwvpxStaUX6hXVoFwi8Qft1xzrN/B+n++1vyh0+SY0O4VkHm7iL75ljX9dRJ1
5hdW8hd3J5+ILWxdsMvxfdi6P/SbMrSADcIT/IKHua9JZgDSGGtjs8I8Zc0mkudlB31X5zIXln0o
bccMxjWpD17W7Xu0JK7kuhs4XEWKa8L7vnZX9n1LqGGfGNmo5flDwq0U6q9gOO8/Pberh/+Iun/k
kY1n2mwc6ttsnbLlu/sjKfZ0TmJkydPidSkEhIfr27SAIvnjGms84WEGRB05T8T7P58gf1ff3AGy
QFZOfraU5oFjZZsPNsFdxWV8RnI4r49nUeS0utG8OkFE9FQQdh6HRfMvHq+7I7eHkDTuNt5X9W1B
BYR7UTNu/mBqqiyqJbr//iZYGOBBASyjqW8GmYN0ezfHImjpx1z3dKCa/P33N+Pnc9yueWGJW4y6
AfmXD//0bM8NGctO/3do9PjwhPFV3Iri7GafHQ/yaB+em/p9iD8iEYaWPIt0Y4vamQmDbOZorOYo
0TnRw8ooRpbORO5Sa07aEuvdrgGA9/Z6W2kPoMFxmTTrotpS6WBkztDWHHrGN8edD131fXRehulL
b3x5vjaqfyA565jMSKXiqb4xhLU2zIceTfRhakHz4fz8Cw/PAer8kdbyxK1KAMIh1QId5pn4Y7y+
q9Y8HOJ3ebOG9lKGlasLEor/I+e5TmtYAzGxXENxTJrXvL+moOb84i6a26TCA+Tkdryjnpp6rW/C
Ml+rNYnEULwnIBl6vlgKU5WTW7NashgqSeImnKtY3lk6wgzVuLLjsnzjdUXdk8EvXXMxPc3mqsa9
//4mIFijIUyQmoubxbdTTNYPyVbuHFryWhvVPvCgbeK2WCk4Vv8ydhG3wSAlp81aVK9o47inukiv
pBfvs17HxalaDslZPYNmVWvCm6gXB7hNXyFCEO6zDMlRYzEn6MZpxS1bxWEo5mOf65o1FCFGzl6t
rC1WPNHWt9QpQKR9drYU3E0HZmhCmGJV5GaQpms8YbaIAM0GqQqbHAgf92T11JGZ7GhjzzOKbfVt
ncTPsuU/BdX14ik8Xaauq3oCrsUKB3WZfam8Q938ahKNl6uGlr2x6xePmXl925IfefHBM44b0fSb
PaYPwYpIHtl2jSWWxMQ7Y2QdCchIjaD/i52cY3MqAx37kuoPSL6ZC3szeIIwNWff1r8F+qLzQnNt
UBmj5J2l5ebCpFgblEJCqzvhNg7G/n8I1yyQanzJRe2p8GoEcHFr4i1w24PnpX7Pct+NP+5yVFdy
1Ao1om1dkKYCUuFkwfRaQDhdJwKpON7kThA8sBQVclIkp8aEGv+J1C/m9Mkkvy3j9/PpK9ZHbgcZ
LHS1bm0mblB6OHX8Cxq9T03/c9D1dj/WgKGO3BCyooxQEmOrb124hFto+ct1uPATmOFOuiLgY7oe
fOP+594cS4wsVelNcILm13SMT80xDye/t33q3z9khLtYJvEdyZGTsTC2IUNmaWdfBu+d/e/zPVDO
X3JiR1SFCQn26lZyv+/8OgKrcOiFkGwuV7+KzFAv5KpwZbldJBe1XfYVzJW0P8l2WRio0svPz/+H
ypYkXyb1kginwTbYZndAO8fU/sq62Sfj6/PxVXOXfLlyINhcz3aFO2z+L+dNaOfsR7PqnrpUw0ue
3FOjrqkLS4VknG+Nsz92rZ8WOvy5KlTLTSOpV66rA974W1tB7sc7uUdx6q4pZO/AHQ3S7fD5Kil2
QW4faeapoiYrq9uQ1q9jbHxJ6TQHPE8Dp96FaaKOTDTn8Hixp5QhLgnv27QASm9t6AtwvrmWrp3h
bvsPbnFyN8nSDrlX3H1NsOHnBAnf3Ox1GZBip2Us0OqaYm1SOMGG25vVn9ZhDXJy3Lf+kjOvqxHn
RQwv6FIPzS9B178m5OtSnJ4Pr5q7dBavEx4XV4pYMUz5x8UwfGPlZzHtIhLBzko+bBMnLvm0VDcj
f2kINA6WoOaao1JlmZL/zqDUrO0UlaI6BUkJX1+Lbf5qtNYZrwUa41dZjezDab6h3mvXNzxI3JzB
fs/j38/XXTGy3D5Sjmub8zFvbvHgBngFDOZCA6NQjSxVoGwikrmesKOreUNDoyc0a6GwFLlrJPbG
si8mJA/M/pjnH1GnC2rdK6tqzvctfnPiouhHtqHD2Gv8akP3JNUUE1Vzvv/+ZlzXKVMQ+2HcDZV7
I1zyT56uMKEa+v5X3gzteQOqZEwgESFhlvyTtJ/XWkfQoloOySlNwcaxgGPeVmYsr5Zo3O8iTXWU
FQq/oZJPOkbCyrFL6ptX/Zs5r3w4VuKvrPz+3LBV55LcI4L0dVimDMOTE3hbIab9n+Lrd3IUx/LU
HZ9/RbX6kmPmNcHVDS8bNz5dC/uzjYLiqGMGVqyP3CjCEAVJM+NW2GR94CYjaJpxZ25e3VxziVBM
Xm4MISOEv2yWNjcwzByozfyiKw9zuqsnhDpyTwhxSYEWaZQRNtM9TZDL7opfz1ddYZcylanIjCLb
YkTzOvnhtp9oqVFwU40ruWlXUWq6rovzn7JgMewXEu+if8FiSG5aMYvm2YiatuPmQToEJr9woeOo
fKw/gdElR8022yjBUFbf2oMFIvSoQqI9+cuH/Gv5dQ7vjJu6NExxdZMJS41uQ/TtsUQdtJrGb1Z8
Ms2vCSSVzF2q2/gv0nFqzaDZXtcaFYuZ3N/BNmctTms6dppzSXUtkbtC8AiWATCNFGyxfJyk7++3
t/zohe5yuLOTFkcdO+ljGRLqyJ0VsT0bQ3q3pxHwbH8S/v3p8N18ykN+SF7ES9aFxeRbAfEhHRDo
bteqyCd3XfCkY1kuvOoGTukDO1rn5Oa85L9FJI71CYzmz51QET1kHcueou2l5y3yfjad+01EFuDN
Kzixng+viH5yA4YHZ8ziAruUFVtAh5cBrWuU/CY6AIZq+pKvz326mca9BlHX8anIKtB7Tl9Ne2fd
jUj+DjqHfuutHgfDiJi6mmfaD1GrLZCpZi85PNgrQVwyF1j8tfLb9XtpGn477OqJht1KJ7PR4rk+
GTC6V1+N8pTsQi9gXMm1t6okVTPO1U1AaW/y3IB5q+YsU4RuWTU79cx85aSvb70ADKXb6DcD9fzn
pqhYbLkxYepnl5kDXmMW87coIcQw+Fm9L4GQuxLGIu2WwcSdzQRVNglAmtx94VT01XkwGNf4kmJx
5G4E0KL/fxGYmLZ1WLtiDrwh2Zklys0IadknduvgDd7ppyvYxC+s+vl84VXzlnyU8D4pzN7BeVwZ
hT83HvOZyzS7qhr8/vubxLldCDoyLQSYsv1rGkaAmDN/37Ql5ySsKPP57vsLDhcamYbu5Lr734Pi
wX8B/82UPQbJeSee8cSBqvh/4ll52B//0+g6j3mwau7iqpWR3HRE3a6faVPdKosvYCvYLJ8btqba
pTqdZMnQJhEVK1dcl4dwPrjHMkyPJLJO5Fgdk1DssxwZZg+xnm3JuIWV6g5JchK625ZiaWSAfTo3
yZqnyMnHqp38OTNoYDDya5fdyPD6LctT4oywSDzsnSgvrq097gszMqy+dSrHXXsw4teQIq35FpYr
ez9umomrUioZTl+awKXNPWqM9z21w+xQmj6NBh9U6WFxtGZ/01nP3YceuIApeW1etmjijfGl7uid
yGE7D1eLh1MwhxCqO6MiyD4/3wxFoiuT5vZtas7p0iF3m8WNWIYZzmT2a7d0fO6OP7bKCZ9/6DEW
njoyhS5Fg0PSN7hDgrim81uw7oQlo/GB5l0fluZwcxzqfUwm8k86ZcQflkzjJIoUSwZPtSteTLcM
F7S6zk6LCRX7tfw1en9Xrg6vqzg5ZRDV4AIlZGYCZbfZOw/QZWHeEqDzelegYjKWCklK6ZX3LIgN
cxHkowEm3Kbel60wGULV97UzzDkswGrKMlyrMgmqYV/Rn8kAqnYd46Hg2PQlLv0svVD7YKUfnlvU
431lMsjersUy8gWpbbm+VsPPGR1qQxWWOvDI4xjIZHx9YmR4LsqR+C8zKNy88VZ0OozTY3thMnwq
qXvkEQQzF+JdPwJZjEq/xs1UQ0uHclMQsomswtD1u6zySfrO3kVtTpmMnxKePZsWw9DVlF1FbIQ2
W7603NJASFQzl47jxutBM7MidqMj6kPX1i85S29ptmiyCtXwUgkrsRdglrehuiXsmnghwF98C54b
omJoGTSVmNPQGBRD92TyW2Cyht/Wtm/aMkSqKqdpSVuUl0e3Ygc2VL8X1CV8d1m+PJ+84lBjMkiK
pKPFoNONYvCH6XsX2WEbeFH7C2o5r/enSx1kUOFOMlgKz0v1sgLWdBssgltiH9RCR057L7X/eVgy
uQ2giaeqwCssPLWZ/6k7cmxm52i509/NTPHc/lrYliYSPz4tmcyya7oxpKRao7y5LVhqwa/EZx7Y
c3VY5ytU7g/Pt0QR2OS+gHVpttiAMsepoutpM7cD7ewgWwFWX3V4rcc4PybDqmyXZVsx44raTI55
Au3Dxz5lDHSMs3gp7OJzY8UT2mW6KrAs+6/nf0tlAZKDQ1JADAvBCyqeNYLS8UI0n+70QMm5U7MR
NnhREPUgodGt5XXrfjGqY4dRTFyGXE2tI8DZDw8Zu4FePHQvH0FY9feuVZHxVlWXOMuIhb5ZlVOC
ljhmSLxAg75v9Lshv7lKcUJBKlRhn1se1FtkUo0jKExUxlstBcAUxQBv3oBCS0rU9z7EAjhgzdGu
WvF7pH0zbdft+Jw2mHbufYmTi6EjFFBEahlvVZp9W3EL2kMCMdQxPnbJ4ju6iq5qcOnoHbc2p0C2
3cv1nu+6WWAl24G0Onoo1ZLfb8tv1gSH74Q8nW3XKW/8OeXf3cS7jCYNqiWnO81FclG3wDNpniDn
Gafx0FbeDemipg6hmr7kosSxOj7ZZLsKR1wnCy/30xRtlvcKbaNPz41dsQEy3mrpSNHgjN+ulWeG
RmV8r0vrmnFHY/MKo5TBVnTh6ZY39nb1Un6qhHlp4p0RRoZZkYTZHWwRJ9jAfa8C/86mezRRzfq+
H2/MZhnIMtmMbtcuZt9aC+qqVQ4U3fMVVw0u+WlZFxVrhLVdcTJ9rrKZ+yjq7WqPo0xm3V08Lpy+
xbWHTjGP0iQ3zrTydNmsauqyt1p2N8ccIWYzyPdxjT9l2omr7FDyVJ5UNcnyebsOTfU1F+LTlLlf
qkVXS1XNXHJSEAL2Rb5h0dvOcnzBqOOXcaopMKvmLrlp0Yp0rokJc8nqU7KOgelMvzxPJwSomLuM
oqLNjOs4x9zRRXxtTPF1Xat97ikjp5ah9rqxgA9ZhH6BcsCVrjuvyDJganNIknpgFbyV8a1NCrBx
fN3lPzJMykMzumsuFDCp8pLGr47ueFbsogyRit1lLkmGC6aRGIeuHP14agORruHzaSuyR5kjKcmJ
W3YFQycNS85l3gerAN2rjR5lAAaHfD4VY+M7VHNyqP6M5KmxIKzL7i9wU8f8kVp+7OQ+KDyf/xfV
6JKzputKIbWCYnO3vg4xyP9Qga93YekZkzw1BWRi7jleVAozgl6GVkxRNWfZSSvBx8zDhWft3aBM
3ZD1yaVxR82CK1C/TEZLDU1HmwmMPLdpJa9lOQWm+D3NqZ+z8f3c5oeEfVydaGPfKN8XdmT63c7k
jJge6kSb976o/IR+xOeeb7Ai8ZCBVBVeVlATQZk/WUnogHTRXtmxbq1TTXQ9E6pPSGdsuhj1FPcr
3G2pnXDp2i2oCvGDG803MrFG87yl2HV6//3NSU6zlY9WjV133XNnR50berFm+RVhmd5/fzO0tVKO
B0tcQrrt3UJPWoIH1cJIrltDCgEXZqTEc0VB1gyepxhdCAcr0/QfqJZEct42ZiyhJatupDo5w/vR
+cn4v8/NRjW05LsoLZLccbAk23yd+N8L7qyxp7kJq8aW/Hcaado4JS6Urpf3Rwivmoe58tZDBv60
w/Ppq8o6MqxKTHlVZw6+IX6T38nZOhtBO/tFZB2q994xO+5iIqNMRletfWynsYnvNOQfc/NjM/XN
XbI6GFu6vdLFnEUvYD5lfy7tKK8Pa72v2ihjq5LNgfxmDdjcwm92/r5doQRS/Xi+9gpvkql2RWUJ
ASg9TGfMGa5qxU+0oGfHfYNLrlo5FsRiJ0yczl/KLPaLVCdcorBKGV1VjYY9o8qB+ytkhYMtr6O2
Sf8B27fGWVXLIjkrXVsIkvYoZSa9cXLL1AqzqtR1qqgGl9x1NmuGN3MUJNoM8r+nVfcSeje1B7VF
GUXVi5pWq4FFSRDB0u5Sml+G+rUw37XWvh52JsOnciihb06f43nHfKXNl4r8dnJd5qp4hmYySAp8
vYM3Q4D9ZpwXhF+8JBpBEjU/Yj8/1MEuLi3KZJDUWhDLXVx0Lbiud5hMN1rj6WMNesJdNi+DpFYr
Xlo0ayIDxEt3/Gmhr/vGvXvCm2MPpTd7Ac8h+qn77tCm1B/zXBNfHtojt+R1b1tQQPSzKSK2fMrj
16HQxPWHqTfGlULiWHq5ia54KKmb7oFYNxP5sFMA5r+kJ7twfLcy/Dwh4Y4FwtekxKZCtGmLzmij
egA5YN59stv4y76hpbU32cgGweI2stsE5JL0mHk6CtT7EH/4LGZ935M32wrx0dnMBui/dzMZgyIe
8x9gmmz9Yts6Tanp4ZMDPiElNhbaWrgp0i5qqiTwYu7nIrnOPD7FQxtklXOACKIm4D92YXxLipvM
i+cFBXsRjcxvovEkgiowvlJfoLXMPOtQnA8DHb4iBdDOMDaHDUsXzcOA1BgNQackWu3eT7JSY7sq
n5DSnrtIxWTEUBgYQKYY29MHUuvQroqh/8CueaMJT3ZFVNqpz7rStyfNpFXLL0PXSCOAHzAwdL8e
4lN9TA6D30Go6WsbAcpz5BpQ9mMULbdk9NoKBui09Dxs86V5Ycf+ZIM35aPzWp+ngw3sbPI+v/Tn
Lixv5p4DGV+UvTsvuOGh3TtymBkMdRdWveY+8fgGiaEl74ZcKZR7ZwydRnhSfMnDOIzP/DR/MkId
MFe15ZKXz/nUZ9TGJzL+bulftQmWIsL+l1C/iR7Qp7CMdcG49JSc+1Nxsk/WQd/CqVwayZ1rp8IH
BthT+jKFAMue2EfvPV5agyzU5eSqpZF8WTQ98HMkFlHXn/P+naVjiXqM4cG2Sh5cxhUB+xTtIl5T
f23odSiTcz5tftoafmew0LM3vxD/uGzRnKOKQCsj3IAZ7ToI9SHQFlPAx2sd20fPJH7GEqD1/kGH
avD8PFJs+x+QN3N1cB0Yusgxy2vP4yDN7I9ZZQcx+sET85uo6qAhuqYRlRXIIDhAbUhvG9ii6bgC
Siag7usXL3NoH9Zzo5M8UP0nycFJadF4MLBd7TycvG04VKZxGLkTtLmHCtqvYrQj096lEsQtGR0H
rpWyhbiUiIgbbu4RpKrPd+a/IP7gPJfBcI1L62QukyYyP7j+Fk5DkB34IQvEyxpW4RjaQRXWp9zv
giRkoeajd5N+9FHphKdT40yiNLrII55fNP+u7IOXDX4ymP5g9C/z8onQc54k359/T2XnUlQYanuF
iEfcRdCpPRjGLbe+xI0brturk7wSLTRdccrLWDjLqzgdgbiLFtKd3dR4oTm6lz3vNJuf1kRbc1Oa
txQoUEEc5hR0cdF6sY5W2J7S4T/ztg4pKAn952v2+M+YMi7O8Co7HTyYd5rUvtGhE2jbgiLvw67t
r0OnUwR4HE1NGSC3DENt8YJ3Efr4QrwDRK6ZRc//gWpoKZuPxdBncY9dL3rnNK3NOy+hGq9RDS35
Ph0Gd/Qo7Ne2xN8LGr3LetHM+nFYQWn2f/PrRqT9ODdNH1HQYzv1b9Gut8YtDhb5i9Qf0J6AJhNL
k379l+X+6YemjJXLaFLmeGuA8/dJtWZ+g9dM78DQncU/Z7XBXM9P0l7kH5nVLOWHtRVG9z2ZnLL6
unVFLT4sa1zGo1/xDJ02Qe+KzHq/ZTMjnyZIeyQ4RuyY2tSna2VAI94GjzvJ3+V5WmUoeMck+Wjm
hlWH6H1uaKExXdXuSNGFxbgfgJ12iOo+uca0xQuKLmG978KjBZMiCcv4ZFSTM0Rbuh7wrhwYNsIk
lNj3mayUW5SL5UDTGTMnE4JxNRxmnuw0WSloNGVlbRZ6ySKgqsIEl6tq2CX6y00Zopd61eAkBRsi
sWaHJjaPGSeaxEGxlTJCzyJQzrYMF7N28EICjkO8VofP11qxlTI0D+nGaJgUW7nGcwiIbiiAmAc2
X5NbqYaXQgTpm9orm7ulJOl168tj7aWon+nqiaqFuX/2TSLN0FBE8liM0ZrOp5LOJ8vWAa7vM3xg
4zIOr+8rO6kqa4ymdv42CNNH2+nLOFVfqi7V1JxUiyN56AwNSGszMHszng8p6SOW4CQbS00MVQ0v
eallAVW8ldsYxaWX+BCivq3LEs5CkH0RxpP81EGal/QbxeYSI0QtKkIf4OG5WSrOXU/y03yMc4gu
2ENUZGmwkumYjnhV65xj2riBayWaZ0jFEsmwu3gAM1BG3THqVtDPOjjWu+nKDUfjtwob+gN4Z4Hk
LGXZFLGuvYEPOKysIlqWLCi9Zd8eyIRnVtz3TpMUU2SJHGwI46k2domkc1MG4BXWWs+ulU6RN5X+
ZGy/GnsKiFl+eL7FCt9173vyxnfXrDEdqNtOEQd768bjF+boXpdV23r/5JuhU3dhfVzwMVoyL6LF
4Dts/QCNME1QUxinzMw7ZoJQVsBqDEG7azPjhSHh7o8pH0SYsikO4ibWcQ6pVkly4rYrKkgF5whD
hvudmfUa1P2moydUrZPkwLBIz7K3cYyg3Htaoa0N8bcgNvnp+Q6rzF9y4nIGe0663behb0mAFAqq
0ni/g6DAeeOlJogqPiIj8pKE4EWJp2OEZAcPy6hxZPXrAtnMLt7Fk8JNGZU3z94aZ1Y5RsgRX6zF
Cyrevq4lPTxfJsUWy8g828U7WGER7ALD+4A9rW5Y5OUugVdM/r5ub3yh3pyq8FYDIW4Tl6xif4mu
1t2OFPYj0511AERvU0fHCKRY792JXEGueXHo8Pp8YVTDS27c0YU2bnyPziM9mAbaNI3l4DQ7s1iZ
6cxeOXj9e0BEzRp9D3PdbUHZlTkI9LZdZO1YfMl7jZnaToVOxGhx70TtwLoNRf573+pIzluO01yB
0HyMalqces879zaOSmOX8AGmLjkvFOpoVQMOEll2fiRb/qFI8fRuNZrCsGJvZZTezOnScTceo6xB
5jZmNzG54WgnX3ctjozUmy1SoaUFKQlAEB6alJyhKPLKp22RE8cHVTuIPDUnsOqfSBdsaqQ5Z90K
pHFqRIZJLhXrj2gTOTz/J4r4JuP3OrvOOGtBH02H9UyT1N/s/rXrvk40PT7/gqKSYspQPme0cm8p
tiFaUACdNusljpePVex9HzbDn80cq5cfLWoGLAU3Jh4mnn9XEfdkiB9r3aWDoBGuHtUGxr7po4X2
1udDPy51mbI+W98NpJz7BUOvSVjPr2tR+oOVBam1BAV1/WnWnc+q3Zc8vB88kK0VyIHtjH3tXH4D
fioyHF2NULX7kpObTWHGbEQebObpaz9V77dxDQhbW59NOkId1T5Ino4nua1ejfV+BRRXe2mu0FML
n++DYnVklB+urSCq2BBivb46UGgIurN9S5JC86ClmLkM6ZtYXJZGCwviZvqSptstnR1NfFINLXn1
kKJsk7mwIOHMB0tsx7zRyaWqhr7v9ZsTuRnG1CygtBGBBP2diEceutmiq2QrDEZG8IFxoC/TLptR
QYxPVuHkodVPF9bN3yrGvz3f1fsaPLgay1A+e3TGGqiyKZrL6vtgtz+c8qNn4nk9NW410fmwynak
2/GypWhuWWbcD8j66qRmtHXixNA08vxPqIaXHJcKOowMJJVw1uTcbcshNscT116eFAVMmTMNKZ1b
Q4b1foG1TnZ34+lfY1X5Vc+BXVsOffO+5rswbNykkgPX3O0ZzuopSsf00ObZS0V/F+UuDVNuyig/
08sLI1/pBGyceV2SyQco4YX3rmYfFMYkg/tiNAmi0QvGtMzgd574laTTueH8PNDug66Yo9hsGeXn
gQB7hqrBFIE1/ZIs8zFPqm+jTTRX2f+esx94hAz1Sx2cY/M9EEEL1+fT/MXu7Ast2LVPM9ChQF0z
F8XVGt1zPRvg3DeQ5y/Wa9HW13XLj+0Q5XGjWVBFeJGhgcNa2S2tEc6hEnETfHk3UltzrKqGvv/+
JnJlC4RyrR65SNt63TlHg3BpVjpmTtUeSf4+drY5dd3d3ztyKF12KQzyYZvsH8/9XREYZbq1ifQG
qMRdZPtuHBhFflhwNgVpjCaOstQJzCvyDplxbYU0kz1uJpK1KQu2foGaWt8hdYJShzEfMmbfOMvb
0/N/pFowye0nJpJy9WDUM0Dzn9EyvBzpiMifx4OuuqT4hIwbHETbcmgMIbJ47Yc47j/HdXpOqi18
/g8U9vQHgm0rWeHMHepjiPX+mK3bKRNps299ZBybBY0XSuJ0iVpR3paUHoY8flmY7s1OtTbSMT53
7sRzA8MbDTnGmbhywqO61iUgquHvv7/xNbK5/+9rSXI0rU8crPf9675ll924r+lSGe0SFWT0rbz4
haZjHWOTatqyF5cZGtMGnEW04IG5midwZQcGzw/7pi6d2nFjldaS9Us0NelZ1Py7Oca6i5zKGqVc
2xD2UtgEB53VE+v3mCEfGDZP/P185qqFkbzVs0pQT+TIN/DCFzR1F/Bl881iFy0zN2V0mrDclE+s
mCPLyf+GkBtaR+n4zZ6yXdwZ+MA95L2xx62ZEpY04xJxCJyG6dSBljyfBlypSx26Q4H9MWV8WuYN
OcmLZkEiM/vGZAV4PsWrKtgiyK+cASPRtv48uZE99PvuoDI+Dc2lnoGHzCViGR9AKsmROKWu5rhU
bLmMUJsMavUZePujMjNw96zRLIjWPryWuq5OiFyRZsoS8BR08TRzTKT7/8fZdSzJrSPBL2IEDUCC
V5o2HCNpZEbShSG39KAHzddvtnYP8/AajYi+TsQAzQKqAFRlZXJ+ZD4JUILxwyZ3jpO7h3NNIIw9
olN5t3QcdYpzVMauTXkDt+uM5cz6Ktj9NcpQ2eN1xEpNTUbhhn9Bkm82mm1VLecGJujSvgvK2i+C
1XXvrHf+zYG8GZ07xWSKrFzPrbdtgZmhi7CYCQQhUL7WZKRV+RQZwrbUeAhV24J134YTt6ZQkJ+l
tcf+hAyUy+J1fmztz9uIqdfft6OLYlVkDNtorjil2Tqf+2wfybetNFKUiVfmufszVP0s/2FbPHv8
fHu2q0vEfBmu0sw0BV8z385mTb9bC+vCxVt06fCrWxqDXx4Kb1bI6EunKW3HPEMAN7KzV29eQnsE
/wN0ref6cwFmsgn7+/aXXA85mE06xXuBnvs689E8SUdovgD7WgynHPoOO+1CvIbRTpbFjttHaM3X
hIWra4UpL+HizQc2G0xnNrY4uzW37fdbX7D0P+g+RXWzmpuu84LSqFNHp9atWizpyOz6rVs8E918
lciM8bRN4FdK0L07ay7WV8f3TRnVWGS7aS6TwJGcloFh8siwdNFNNbS0FVgFtvd57bdzZZpYCsAn
xRZafp7rCmB/T5YrDzeZzY/TlZY2Hkrncjgt9RKWjEXgGIhtG6i//MtM+8jAuqxAMPIqGbffaW6+
krQ75Map6/qoFWt8eyde3fYwo7Qr8rrJRiez1zMxlqDNyyQnRVg2W7BXr0ZeBG1bhfmqE8+4jHrt
uy8Wf7MHV25PrKTOet5YgW66PMvA3bLWAaCam2abK1Dtpsz7Z6Suu5fVtJ1Z4z0vkL3vWz/sKjex
gdTzMnKyq/Zx9H9C5CEoFzOsbR04Wbms0p6feW7VXr0ihow/6+odyjpDkA0vbofXOXUCU5Snkg8x
B3Sp8mnU7XNgeu8y76dVfDTS1InTmmhylKp1lW6VRQt1KVbD0gDKBmXJg74CK2FThb6fRaPoglyw
YLg38y3zBNa0swEq7bbzaHkxt17BwhROIPwxSfW4Fl7AGInu2LAIY5cPfrOFusUQm0XG7dznDVqF
vjtufrTGJTRS88Nsb0Fh/lyaSXNPu7pfMZlsxcZyJm80zLNRsdPyV/t22h5NK9VcOq4+3DG+dDuv
6Lj6xprZZ2+wAu5vweA6AXTkQsPtwsI7MueuSyHzZZiYixWCwmbhnG1zOo6t+cHl9JOV0v/ctSoy
VKyznKJK99w+A9T4ZNvfLPqjmZcYGCxI8KCZ54ID7HXpAdXpKaPHxEr9zgOV5rnYzCh3smDsf2Qs
j9PBD6C6GUz1uXLqADlQTVC5eiLAetJxvTZVMa8GGnWNyXaC0fPMqK39b7dtp9gEMskbLSkB3TCx
zu1O47z4xgYW2D0NNlYFefdiVjr2tcv59a/oi6+Qo29ZNBzXNAvtVu1zv372tzQ23OrDmn1F05rG
ZVSmkl7iDTHsyh6ZAxy2ERUUIkZe/3LbUNcbifABUnzNoOzJ+27dz6lVGKI8U4Ywh8xwY3vDUylQ
d/jm+LWbO0E9UuCag74cFxQTLWqV/YazjJA5D1jvLXacdmLlPNzXPWW/XMFH8WyudADlTDNWNsP9
L+PVBwrt8Pvk4JgvIy7wKw3XYvB2SAlA0GQMywjq7/FFDa4FzL/XtCgpVkCGXoDwEClGD9O0TUSc
Z6PVHCmK7SPDLlrXrJg1khK6xXNYoDNwxAkqqqTOP9Qz03jadSUMGEnapLsJlZqtRiRZwjmeztap
+lz+rB/q4NJBwo/rEo6aB5PKTtJOXe3c3BzbKc8FGqB71h9A+nTQ7FTFwSEjMGzTY5nAe+JM33l+
wD/578YfI5o7jNB6TkncpEEa2CemqRpev/PAaNI5JSabrJtZ2Wf2lD1fBCOaEAv/hCgFPgSdcsjf
t/aV+CFjM/JRzOnMa3zUx6EIhvN4TCP7Pf2eP49oGDQi/9Nt6yleKjJIo9zGCvz/mIfxP2RMnO51
6B7WXJOGVO0wGaRhFFANRyj8/2dkpxmf4Tw739vHPZ5CZMii9vW+D5EeEl7eocd+7Kqzi+jjg3Vg
PqX9h43tGmdRGUo+lvraM/YM4++iD8gkgsz5srEP3L3P42WERpuC7CuDLO+ZQR0eYEDLOTPzkBlA
NSyaw0/1CZK7L7adduBPqM5e8TKLD3zCsd3HqasZXuHjMiKDGSNKn8jlnOmIt3RKIsO9q1DsQQzp
nxfRrMspnvG5m4wNOqd8ENbHs8O/1u6sO0qv2gYzSF7d1rZYXNdykkJUZdQysPvg/VxF5sQ94EoW
Hb3jVSNhHukWyijvOqdc3aT1hpUfU7xP9tPKDaIJT4rxZaxk2ldQb93r6lzn7eO0eo+GoWPSU5hI
xkjabtWzvHbcxK8dJ2jFWKI9ap4Sz1h/O4KbGq5i1RdIjjyXqZmyJaOJyNAtnbtDsPhTdc+NybPl
87qo7KnyGtNJzKzKz844sEcTlopvx6CrpzZGv5xQb95L6zTW7TgPflL7+WeOHn5zN+PCqh4nkcVu
NR5uT3P9To55LqZ7M09lX9JnIwfQ3BuBJrWiqn92Kw+UZjzs0WyamXns+V8GiDTfnlG1JtLx3dOZ
OYXHnGTnw0/qgizGI72unqQaXHJumgNzNvcrSIXy4vNeA5pfb7nQ/PK/dcx/HaSwleTYjeUhshpe
ebY79Pzu2wH31ADdZQc721/NdD2VZPzO+BzMHgmGeQyG7dKl1YRQGQ+z+VMx1fG8skfDRfa9E2EJ
kJxnTy911kS92KOBb0FKV/R/beHu5Sd32UN3uKu5Br9eChcFclcASsDwsyiHQ9vldmyMkxtkvNR1
MFy9Pnm2fAOgpZmOLu/8ZJrZH+R4HzvDOYlKF5AUPiHfAOreWRvS514yzv7ZEUvQZCUwPqCjdrOf
lulpbhqKTSSTK64zN4AxoU6yZgUPqT+gI2+ZN43HqWx0CYlvHK4rM5SCFw82sl9ESjJkdLKEQLFB
E5ZU40vLnO6QXF1nyIGhJ+7QrmaQef3BWOvotvuqAoYM0ps7h60jzf2kNfF2pyFi1GB2wUpzl7RB
y0HK/3G067R7dnlvg6aPQfc1xMtvb8Yo5e5iaN4Big+V4XyOu9s8c2qSFGuXQIwhC9Ymb8PBmjWf
qtgHMk+fO3ck4wIheNmhWIcuZUCzmuIuoTLPJtI+AMMFaj0Z8xJ+ia0eIGWDQX6Ark8TrS7jXAlW
MrQP9dC5qTvDTfbFmANOltcyq9+zbQPvJtE1SKrW4GK6N5vZm/MyS32sQWs30Lby8hfgENbIz3TK
0KoJpNMiS7sqFyTzEtrBSvbS/Mqy5pDmuouIao2lA8O3V8voa4hConPmZ4OySliUTCcDoIhXMqqv
M9hCLSA2E8+xwtUlp8k2n72Vn0Y2RcDLT5qlVhlJcnlIUiyDW3UkGeox6mgb2qgk+mA8uO3yiuFl
SF/K8BTaMstPsgYKl8N0MJs2Ee1wvj28wkoypK/kbr+Olu0nqwVVyMb6mM32szvRk+2ATK5Abf/2
PIqlllF9Fl8dK00XP2kaYsUgQd3C3tJh+lSDS97sQS/NX7PRS2ZmGtFUrMixIPXY625NCm+WYXqL
k9EKzZN+0qfi2AkaOF17yhYaDeWdB4cj+TJhjA1FmbpJ0fkZ+lf3cIFCY80NzXPiar7Us2U2PyfP
xkt9x0+6tQ8hZnq5Xp6WzoxSY4pMh8TrdpegF6aSvBo1saJzhp4kblUYcceQX+5c9np7H6mWQroF
Vk3dOjNHyPCc/ZD6WziTPrItcmih8Xd7CpXHSQ7dQ4JQAC/mJoxVp7yvQirauKx/3x5dsVdlmN4g
isF0jYIm6Qyd133a0/cFRzXr9uiK3y6j9ECib3DXMQDIXNL+wV336X2aQ+JGdI2vAUcpVkCG6vmN
R2h2CUhGmYZ+X/1e5jTh8xZZgztrooVqjsvf35xslDMUGt3WTbpSbIEzQnZsY00H4hU7R0PuWB3v
M9fFjG/mKW2TiKGj2KrbDkgzcppZ/uRnPGeh684T1TifYs1lmMzQOqL2OXOTlX5uvDTAG+y++6YM
kRk3A7kZjr06jfZxZu+NEUTMlacZXbEMf2+hb8zTLRtrja5gSblZz365QVtif7f4TeQ5usZlhWlk
MEzJxep6y+YloPHgoahSO6DNdrpreWW4w9IjUMylxZKWsUtnxT6NbcBSzxdJPt7ZtunZMsFgPVeV
3XeZk4DRtBgjCoh8GSBHl+lqUCqvlu5hg7c7UDbGFYNS1AY3DjTUsA5OkGeLrlinmkIK2p5I6y4F
5WtSQsYrmITzIiyo1o2s/3R7LRQLLRMKlkXRlq5/+YY5AwN9vlo0ydBJq8O6qcaXojYTvPb2fiFJ
SoX5ZXLokFgF1dGBKUaXIZtABqx1P+xe0qGCDkUvToH1sF5um0blZpcz+42bOY3lbtQsWeLY68e9
G38AeBG2c/qts8U95S0P9Kv/nMK0cr+Yc8tNqtRKvE0klanDjqhMI8XqdfSrvO8XL7H7JihwmxBt
pfFf1dByeC6m1NgqXIp6gEFs0Lz5sybFrTL5ZcY3JgffT1avLsJO1ZRDwOv67Hj2p7XZfzKhE1tS
zSF5rT3vlUMW200gPfXDto2T43SPNWC4JjJLt3eOwmtl2rg6r2djQqItyWp0exYn2k2B7Wme+Arr
y3gr1xHC9sueJak3Pqf+aoTC8Zbo9i9XDS4t7bp31pyDlCQx0o1GCySuHmyhzQ4rXjUyRRy1iWFs
BeyyOlAySxznOK9fsci2+HXfz5fWduOoS+OG4Ca15X9yBs8IRLqXmtuPyjZSLBbQyOxLA7ZZxiHc
OU/sotI89xR7UiZ884zUS/3SA65r5n0WGE5HH51a5EHTTWVcmtADus9AUjgGmrUuNyg4Jr4NbHgF
4d2IuaNu3yvyYJYMaLIL5NKncmOJvZtzJOxlj9IiLYLGsjbwQtIs2gVouxqL10G6eu2h6kah2brX
bWjJiNrRRu9LjYZE1LBo/pLmLRJvu+FF5W5MQVvZueZyqppHitkQ7sz4PsCdSyA4gjkDk/mO9Dbf
qphQXTX0+l6zZEwtmqz9apg9hoOhLiLRDyKYulzzVFANLjm5TSaT0ZyTZCuG6ZEau28HxCIA193e
ZNfDnyWTwW0GGzkDnUJilvYLn1hc0w0yXO3h9vCqny85+VIU/rqJzkvM2unPGWgQohHw3/sGl5y8
rggtJjSCJMjdPVW92UaT5xCN96kMI72ScdCgs5A0SIhM8w+nMeLMzR5otr3c/u2q4SXnRqPk2NKy
9BPTr4/2VAajb33Mne6uY9+SYXeU8r3qi4UldbV3QbbTNGpbU/dkUriVjLprWb5XokCyyMszJ+hS
9l0U9OPUQbHMdTSlT9UckutCBq1t+8JnSQdLBWA1Onnj0IU9bw+002kRqIKgDLAbqQP0o+B+UkL1
69nyvKeGD1NMkA67pHRosHK/DsfuW7N+sQHi1Wwu1cdJXj2QaiuLymDJbk8Pon3a8/zFBmFHOt07
w8Uh39zOatL0RFg10iPU/jNU5qlp1zzwzfF5FItmk6m+QnLudK/yLOcZKkE9/7SkRVJQ0J9mSzTX
xuG2myjih4y8g0xatlYewlODMhz/2s7G1/sGltybiSWt8PN9xFWrRoNamkdmZmjgtapfLTk3YAYc
EAoEJm/wrEA4xld7yXSvNEXkkEnc7HQr+84E8xARufEMJOqajKVVRN7WDdFdxpGJ3GbLWR2/g383
Q4uE1EqbKQsWuor7jC+zuFFWoqtud70kn8YfQ+9CxmtNUxTr7/v5l/36Zu9761YLC0xQL8uORHCG
gn1A20nXz6Kyv+S7Na+JMzW7j1yI9exZ6a9+9wOjZZoryyW+/bvsZcmCqoxQ5qaX2FoJmwZZyQ+1
Oz2KYv9tpH6czrormGKPyqxuQ757lhhxMi9L9d3/s7azZnFV9pFOZeLZm9jzARUvEFkQWn7oqzap
2jsjggxOwjVFgIvOp4lnkTkgSzXEbNnvqyFYMiTJIN1ejzWSFFz4keNNJ7tZT11l3ZVDsGREEplG
YyC4KyYmmtmPFeC/Z57N/P3tfa+IxzIoaTTzenfE5CZm35/81oqEyd4v1Q+Kh/PtGRRrKyOJM9uD
+No8uMnsTS/WvgWjMX9Af/J9l1EZkcQFF+44o5JmuAbQ/Gk4FaCdzu9i/vEsGZKUd/5eWFAZSsja
l2HBvDTy2Ph62zQKf/oXDklsRbttk/vis+wPowDQENr/uD22yuzSQWtufTfUKVIt67Q+lJb3WJT7
+7rlP+8bXvJYutUZ9PxQ8ahNN95G88BHJ/bau6hnYHbpqB0z7sCDegAWaRtXxvZYFnvsLubv+369
dNgKAZoLbgMv0iNWZunwIcvAP5GtmnuoYl1lSJADSvTOazPkQVbn3dKY35ZSx9igGpr985yanc1D
2htITjdzPhmW+2j0/7ltk8sIVw4RGQHULHU1DTaKP7M7HewC7R2sPE+O/TDn1UPlm48Zdf/cnkqx
N2XCttavZ6t1aoA4a1BHtQX/Vttld9oMIOZvz6Ay02XmN8c5JG4gjDoiUZTZzSO4HNrQnXAzvz24
6udfJn0zeFr7RrWviJmAJD7s5CJ6yF9cSCTfHl712yXPLZDUJU2Ba+bgFcahKcZfVo6+pNuDq1ZZ
8luj4atAe6if+CRbk45afxzfag+lV75LWYpOkvrVzB3dbCpLSW4s0ERSI63mJyNysMBBPZsoXopc
VyhTWUpyYzDe09qfhfdKmAisWjyk012alrgW+P9c46HxHVSSUMOyijJ09yVCax2yjjryZsWxK+O4
CnBdglOcsETk5hCwrIlFN6I3jKAYNzb3OYGM5dq3AeTNomJ4rywJ+hCrSyORrkNIYXsiXZh7DhIT
SDIxkJmO82ER02uWDbnmzqAyj+S+a9pU5cqIl2QgCZoL42jn5Osy78em5l9vO4Lq91/+/saJm5mP
vBY+3ite9kq33QzanuhoOhT7nkguTAdoX4h1ZwmnA17RZmQZVkItU2Oeq8MTpNX/+dvNHVn20YDQ
X16LQHRDkI6ocd9zKcHg0m8vMurlQ7puD2MBDWCDLzQ0J1eH6bnO/IDhpQDkMehb2u0C1eqRRrhE
HNKlSXj6bnHqpK/bd3SywTHbhpUdQ/bhnoiNSaU4VLb7kCFX0jy5tAzB6xOW60th6UpxV59fGF0K
Q7lhj0MxQfPcpjg5lyao+7gB5cuQ+cep1DwDrroEoXIp1LQ3uwdnd/NUFiv/k0La9KEDhdm3yeTl
Qz5YOoT/9f4sTHQ5Od44hkAdZJ1S2GpAjuPsROXBj/dnaO/GQGocdFl25TQXY76ZZrBZP+UcUqHT
oXv0Dv2xOw0x+ubCKiq06mQKR5G5awD4Wbx1hmh5Sb7Q/NvQFcG4/L4dQFQ7WeauaVePp4DLXgRm
0WDWxPmBv05J8R5SPkfd80NpJsnV89IcPNO5iFqf1sNFj84I04Nz/J9Sma5b7rK0/7r6Yclll+fL
3u4LZD1rEGv7+aGbsYfNIUzr7xtfI2hU3TaZajkk37cBLV8Xf4EaMrEeCuEEbjPHAHFoXEQ1vOTl
i2Bp3boCCzJ1Uziv1stQVNsB+ls6OOXftb1mKcnVV7pn5UzwBdBc8D7uB+9QxE0IKHh2Nn8BzfxX
/Uqnraf4HhmkM61dg0MECsaUkW87K4uwmez35mrp6nmKwCUDdfoRzCS0hLIzZyzuuvzcF+7zBtz3
ODdHiCZoqp+q75Bc3QFFFeR1MY2w7aBZTqJ4BaDz9pa6+MGVBZGr5ftqNOa2b/zJ8mYwgHidGbae
r6MuVgRdmXHE76ZqMzPEj2GkQWsKAP+7YKpAI6XZsqqfL7l3Pw11t+UrfwLHJxQS1mOna0BXjSz5
NHYJqzmFzvNmfUeUCpz5LgwBoabkxRkzpnJm2JYjPy7pCXSHt5dSEYXkInmxCfRUpCN/MikIV9qt
TFB4jUH8HwJZ/C7fpgA0AT9uz6XakpIf98uat/XFtfIRWNNXb3pc3A+3h75ueCLXyPes56m5IUTY
PCqrxEw1W+W6sxK5/l21ntPQfmqeHKMNR/DvOO87mwSoL3W6HlrFaUNkYqkRjkrQzABPPYgIbXGx
OGWPbmAcm0N93DQue932RK59c982jPryIZUJsi+/jdZ2DGbXiW/bXzX85e9vLha+m0I7rMApMNMH
Y3+ZGuhB6fBLqrWV3JWCCWhjPuIBaCMSVrOQUF3riuJoIb7ksOjDqFJ/hlmmAzv6X6FtG+XRRa9v
ez/E+Wk4ZgfItNxnI8mF/aFcKR1n/mQ3R47jxFu/be09+CVCZB6ailZzZxB8xzCeN/p+nD7e95sl
l514D+zi5kNbfv5hpnlg0K9993p7bMW6yqXvzPNyUaL/Gr5VBR0oIzhi/e2hFdtRrnt3lbMBsGTh
ELe9Y0bN2Bf+O6PUZVgUt1Ai88sAsV2hDQbmLh/ZcT8XCRqKj+TQREak05VXhQW54r1OTZPml7Nk
rcMtnM7NByOekmqIyKE6eGdfcwBcJ21A9kNyXWsqM98e7OZpSeZ4feQHA92awXywQvcwHdN41cAQ
VcstubEvumpv+4k/ZcZzlZuxsY3R7dW+fmEgTHJih3SWMawzNpL3H9+ADhchQbdA0n687ylL5Op2
t0DlBSq8uDEUVWQ35rle7WjbPM1dTWUa6Q5dTAPFKwmeQHg8WQkhmqCvGlfyXlqZvQfifXgv9ugK
cj2Ne6n2v1zaBgTGgXoM/Gv7ny57czR/ux+NYx1nB10PrmpjysVtVjInXauMP80J+grT43zMD97z
9j7/Yh/quOCBTv9dYSa5ym1DsqYevRR3q26D5nsWGfcGIlmrLDVYtvgC37CioQqcsRlQc/bn29te
9bMlx122bZ66huE6RfGIH0AdUuk4z5W2v8z55jyHOl9fCORLn7YPxZfu3B3aI3/Izv7TCgYU8GjF
932C5LmFC1Yab8/5U4U+a3fwQQzA70KaE1Sz//kJreg9blKsate0QdMCmGcWSTkUkT/ZOtizagkk
x90gzkzMy9UN6OQxXur2g58xfrhtnMs6/vuVReQSN2+tzZgo7lRr9pL5X8r9ZAlNtUMxtFzeLvvR
5uPg4LoGoqHezE8eOAbmctHcmhVmkevbVtF6S7kOHO1FPxaQ1VXIlt62iWpjyoXtdipxE7xszPKx
eLE/XwiyzI8s2CI7cF+NO3NYRC5w49xdV5BZ405eP+7rIwVVBdVc1VS2v/z9jWuR1vTtaceeSceX
kVUhEqNEi3m5jpMjRK5ujyKd19LCQ2hxmnddLnhc4WQJ5xJ485rZ5Fh32VcG5rJ4WwSYmLOKaJZG
teiSL/vT4nMrx56aOicsmjW090wztMpkkiuDOcSle47rFqk7K4AGJ+gj8yFacvf37W2l+u2SH+/g
VfFEhrvWvI0xIELRoilKq365dALvW5mSFPLKT9n+ZK/BZv4R031Dy/XuvAamb+rc5snKhiUEPc+R
iCaLa8F+3TaK4rfLJBh7V3n9BMLZp3L56C6fO9GAP0dzM/Guxza57k3Rhj2VeFs/Df30fam3ZJjS
F2+pA4pwsfoaeirVPUWueXdsmpwZfBBPF0I9OxzD/dSdvKMTFwddslixdWQKrAz98K6xY4X9/T2B
oMrWf7xtftXAl7+/iRPNbNASaWN48oXohc42O7Se0BGXqkaXvLVkzdYvl/JJtdM/JGd/0PJ459pK
3ipaqHaSAmtrdU9lF9HlcWi/VL/G+fdtw6j2peSsINpses8gF2fl0ZKCxJEMP8rc0dhdNbzksoPI
Cqd3PYT+AenH+uSAesccNQev4qkiV7j3wv7/mT7QX4K842XSOo8V1fQgqEa/JPnebJm8X8vGNrHd
ccEBW3kAcoZJnCB2el8clmvbwuq5I3w8tMahildjfkfqC+uLdd/GkavbDcBT/mbhxuZ3/QGQu2An
7gl52gNdnABypJrXlmKBZb6SfqScsEvgrKxP23cHJMQ907xxVdcTWYJsyramtzqsAFoDI4KA0372
wzHyj3ZkBsvJuvMTJO/13FKA/wbTMOcTS38NLGLiPu8ikvemvDC2bMPQZvaVri/1/DJkmqEVMUdm
KaEpoBEWpQgMYwKk5qaLZaoFlTyWjP5qVit+8gowbvFMraMA1eFdwUamJPG7vBkqgfCee+Yng6TP
DNISSJlE9w0veWzRFj33LZikA0lxZ9aBYx1n+8d9g18O3zfhgIMyh3uQS30arC9kDZz9m9CVDRSR
RhYWg85WkTvgrnwyx/Lo2wA6UvZVzG5klY2uXUuxrDITCfqdmm7ZEYhrA+1nc7DvMfU1W1H1+y9b
9K1phrZozP5yuFot2Jye7NSHwHRg2RoWhOscooTIHCS2YGCMynF5miLr4Ib90Xvhr10s4unZDHhY
h6Wh2aGqRKHMQTLzzP3fRQGpwcSM64i2URVCUPQ9B1l/oMNzXyevxydJ5+60VRX4iy5Jnw+Xy5T1
OHwU5wtjbRGKmH1sm7CNtgf2rGOdVAVTR/LrbR72zh7ge2NsHbr3VbIGaxlOwRoSZCZHKxw171XV
q0kmKim3zbfKfQFmdwTN+vZxXBiY2Mp3CzEe8xVN8OsTUl7oPsl/3XZNRSj8F3cJWOPpQsT6UNM6
bAoSuLauJ0T5MZLbW6yZWsfFx6xbeUhBltq0w1Pb13G39TFdkR/dy4jT8dNituF9n3NxszfuJARj
butgSk+gfZNPVhkuDv10e3Afg1zJg9iX+PBmcH8bt9yf3PWhqKeI1u+GygqmYjmMWxW6y7MoirDT
iw5fNte12aTI4ILyoxobsj7sW3XcqxbCws92NoQtIlDdF4eRl5G/J+OiS/OotoJ0lrMh90av3dYH
YzaLYIYi0rHDnUpz4VTuBuk8r4zCgqralj1SIIpzMI4VvoB4TBlPfoaXFkW23AGW9lRpeVpUHyTF
iZmioYqkyHk6F42fz/uquR6qxpXCQZ2ZFXYvxi3zuCiPSx/f3l+Kc0YGeZF+2mpKCv5EbA5lAARN
692arpp0j+JXy8iuxad06NEY/DTk0d6cnbtINgmRWS6mwWgr4GIA6bNZbA7vQTccG47mHnsJFVec
QIZwdUB4zEWNwSek2fnYJ7nRnu3MeCzBMtIyjWlUJ5cM5loKUBTzBhc3iBmwI4nLyAiNL0D1HGjY
Hb3o9vqqVuDy9zfxg4yX1lALswz+IbWitLnvEv732Hozrl8VzGk6rCxZDNAejmd0cYYWpAVv/2zV
tpQcN++GlrL8si1d84MFZgR3diL7PpVz7B/JS/0BkMP6UvajqCaSo6drDVIuquSmRmX/P210ObXd
sDyYTkBAzn9B6I2n4vUu68gwLWPC7dAbLou6HspffnHqmeY+pbC7jM9CXcsH+ytGdvlDTZ4adiaL
Jh+lGvribm92TDH2Y7v7uNB0adAYR++HcxcwnBAZkeU6FbXqtUdOpM9iPpBjk+r4yRSxQIZjidZy
SQ2JOCS48hCi8qHwqo+8KVng1Q/OOOvuYJd9fSXmyDwmWwrIqMv+wmDSYxO3x/Ln/mE5rHENVQcI
cdy3b6TT1vQ30wERJ6BrhThkdY3MuP88+93hvuElp+0GJ0O/Mu7IzIS6yFqUP63GijkSeLfHV9yF
ZLiW2/htRayufRJUxJXbBhnEqYBYjHk/hHTYgkp8aWoW355N8UqSRZuKpskydikm9MDzmG44uR9s
72xXn24PrwgVjozasqbJr5uy47jgi0cX6hdNSM75j/xkntLQ1DzFrjudI0O4UBjkFinwEfMwPq9V
897J86Nh65pKrp8ujoze6pFdE5aFKl2+kngUPGyzz7fNo/rh0qUaXBHl2qbIUxH6dey/T9ZTcZdE
M3FkqT9eisrmKX60mI9iPvjDYdNhDq7vGUfmKfE6r2ryFDnCOqseLjTJrs8fIVwbpqC2uM8wkg97
ey0apAX5U5+TMhlT69vQbNPBoXcxiME8khcXm7fm/Y47M9Ta2MliFa0DCFg5moVVbRnp6AUspd8a
goWdGzeY2/XgV7PmTqKyvnT4FgXYKvsMAP9+z585qcOJ1NGY5Seov2juJYpfL8O2UgTM2jJR3B33
NYSiV+DrkNGqkaVkGIg9oN7ZAIvqeKfdTJxS84sv///vk8WR0Vq9sTZssBFmKt6kYTkVR5eSLwv5
wBZo3PMRqDawDN7em9dPS0dGbRXdZHGP4rTcu3aPDUAXUa9MH2bXDUfSg5dRC0JTLLWM2zJLQTzw
fuGoyadvYmiPTv1+MSa86b7e/hRF/sWR5cBGaGmR7oKg8PJgitixO+CRCmt9viRgmgOgka+3Z1J9
iuTQ+Zh15WJh4Se7ZsecPvJxGbBQ4xQYWaFZGdXukpxaFGLr56nlTxSA2+fNN4Z31abrXPwvZ9ex
7DbPLJ+IVcwEtyQVqBN8LB/HDcoRTGDOT3+b/u/iGJ8gVHGrBQQOZgZherplgwshvcyrm3gJjhVL
fvaSI5TN7ltGsgcQIZ6hzWCtme5vFZ1HF4DyQQuX+sP9sSVzFkFctKaJYW6wp6TWD8a8/Cw6FbWE
ZEFF6BZkjazeT5AjSNGfkyyJWrd6AWdYkLr0x77ZbwH45iydlzP1EgMnraI7a8vTzlcGS0RsTTOf
MmjQA7Fl/enYNd2HkLa8bYXfzLewjLQGBBub1gKdzdEOq8oKK50rcpwk74hsJLTVCR99tGRwxwE4
tF/sgGfej2GpoXU3G9+0cVAUGSUu+R8+kt6v9cqFq+tVG2WWefHS9kNRkZ3NiuCi/NdSK2mmqsnw
B/ORnsojP7VoH3ycIrwun1MVvFbm/ELAliBmYNOC24ZdkM+E63gn91VPPjLvF4I2AT67IfOE/cZJ
m8DxjIjb5rGvvSxwLBWCQrIMIoSLj0Uzgay7fPLsX5R+wp070KAkdz+4ZIMLO7GZFoYJ6UTs8cb7
JgU6u7gs+ft9YwuBm2hjnTrgUnkiLVj+x3H0D8x3waDjEtVztGz628K8ibW8SLC+PRa3Gr3mYCdZ
eUiq4bWqyKf73yDxHpGgBI/dpVOXZfXU2ssKmj+QnNpTsXPw7U/fzN7yaqvpDQClBxIu2kkzjvcn
LbOKsMumSwlalcIon1YygS69CEmVPXeaimtOZhMhbItCW2g1Ydq8fVmr/OKC/uT+xGUjC7FK9KbV
NZOhurBkh4YAY09aRdqUDS2EqtYt3kbGXT2lefOuHscnNr3smrQIzyqh0w4Cia2yy6cfdcFfTW/n
SUYEZjUraJ/bra47b1sIsSLCVL13Eh8RcVlezfu2twF012p6Gl3nPG8K0a1ql5INLwRm5cxZ0w8b
jj47Gxzvjl+08XDf3rKht9/fRE3O/URLbCRdp1tCQiCU0CeHqeHRvuE3B3ozvJuhxcDKtuHZd15/
TKrfHr/eH3r7+BvXE1GCsKJdOhgdHtvncorL9VdfeHHtjkE5+DttI4QmA4VvVc0we61dzOVLAjHF
6uP9yUsCyBFiEwjo1QccBccavwtr4h/cfZrKtuUIsenipcvuXBsP4Kn1Va+AKxiJ9mfXtEUcFpo0
wbLo4LjU584pbfTL1O9iwbEtkWXEqFLPqIqtTEWXwHMYGBVUtwGJsUX81czLAgqGmDVDGwoCKWrt
fXcBEXrVJyB9NzpaPBXkbKeP+ajYc2QzFqKynaHeYw+4v3SOHpZVH3rL930rKATkYDqFruW4vVTm
eMGB/TDnqm6fvxwSNyJSZBLhDUsHqFJPD+XsRF3zx228AxrKDh6YCnM3SkE14RE3Mh3tUNpfgLk+
dSvw59YIkjgttEdwykChZdBHaHK+t03F247MlkIU87Wfi3Hyiye/0qrAwddH7ZwoHGBbkFufLMRx
73Z2PfoWDh09SOJtd7qClvZjrfnRvuUSgtnRh3kaAe596nvO0NHdjo8dgYLBrtFFlFZuGUCdoisd
XHQaCZuM0+es86Z9hwRRN6rRElpykm+da8Rzwr5cQKZrVWN2vj97ie1FvaiMgNLHAS/H08rDfvyk
OUeeK95wbvoM8cXXWK0DBLrRakh953QNlnFMwha4sPD+xG/uXBhdOFHa/mBoRcfmuE1S88HTM/44
FsZ49jN7+qAtrurB9GbVA7LugnNi2+3ram6d2GxItEAfgWS/xjEF6eYcFuhgSfVfLG+C+x8lMZn4
5JIBZQIRgM6JK17zAARtOm65PD/cH13yKeKjS+WZmpfPjRNz0H1Q2qHp1Q7d5FPmfMkJxz8d1Uxd
kuURX2Gg9sdsC4xOcTJ2ZH1kAFTpX/0RrW4AHtdZ0gW5pxm9Ij3d9GLii110U7LaJTE0O3bq7mQO
NNT07gAWdIXhJMsivsvkrpE5BWcOJH+K31P1lDS2Ika2S+1/Uh8mvn3Q26Nd70wrRYNnXJgJ5BEf
8vHcFNfKP3nu0R4/3V/327Uu/Mv2XW/+paM9NGYAb46Tx/HYxuUxf+ov03GJtn46VcFOtgZCQHLS
tUO+1EbsA5i9gCd7/pao+ndvQxrxBcL+Y6Wd7to2N/6n7v4/WXQd6u7r5X+y6Oyo0ne//fKMvxIC
fqErG8tOM+IsHuP8Pf26fc6Lc3KPELiYAlCG7esyxV8JG1O76AWdZvxVHa3HFewLVbix/diBf6rw
xK0EM25Tv+Fl4ntNmg4oCKz4n/G4HKyoOnVTWDw4p/JQnxLVJUiSXcTGuykb8SiXW1lcAYbnzJ/5
+tqa0Pws29Aa3chtT1Oq0hOTZBdHcAdP9ytrMaGcntSvXA/1Ah1f9GOupHOTBLx4s4AiagVkK0nj
3Ibe2uKfeNJEimDc4uHGYohXC1Cg05YZrRkvaK1foy7M0VwPEGZghPUFRFIqTIPkG8RrRk1Lv4HA
vImQGf6QS3eikfnS/cxjPAeGbaiOGEkOEy8djHICGDzLcLGbXnXjPND1xeK/ZnTCj9N07PtaseVL
PEy8goBgdbV7mmQx6XkwQIfXz99lnRs0/OsMoi+QK66qdoGbT9rEF+8kdt+n3GusJNZZFwPlHI12
f8yGHqSTv3qvUOwrt3vE8DdC+jdGZkE8FabjGjt5vRGQ6WOOl1S8fwYuqPL6pA0S60u3/GxUnPay
VCq2iaykmqylR54uHgGlPhTYDNw68A5DtEQgkfhahouqd1KWS8XLzODRAZJD+C+9Do0vdWyHZTSf
3V9aHeavG9TCVQAtJAlB7BxZNMgc0e2PtKkMSzO0wWSYWa92uqfhEQslbApF7/qW32J8U3tsyCHp
HnVHccKX7Ju2sAmsuplkLkhHY2+EiHrZoKrNyGhGM1QsFMfKv4DPGzlHvKNwyM84Deu27fPJ+vm/
ZGA9mx8+WyfttGUDP/rlKelDJMEj3ll0UPHSpSnyWE95zJYqWBM/5HgvHM0vlQrPJklv4sWF1old
Jl1vxo32svhPJVMkGYknid0lLcldcAlVaayX3qeMfqv7+imt+j9lr0KbyWYuBH0+c4MCdZHEYHiM
qJ0/eANT+NJtxDXxRXlbp7QSzylsbFzQW18gJ1F6p9Y3w2oajxOkCLj9W3d5wADpvL+dSbxX7DXJ
cPttzcxL4iltT5XtPSQJ/zZZluLoKrOVsNHnLYX+OplY7NHqrDfZZz6uig1SNrQQ0lrN7BqSniy2
KB1CY06goQsqlGifXYSoHlMvTeuWshgMxXgOng4rN05dqyIHlUxebBqhuO9CbWs24znt3uVAOVX0
/f2Jy/YHsT0kdxJWo8n1/4/aPW4LNNJfqi/VI3qgQNbpR9Xn+38l+4gtf7y5ltDBger2PLO4qaZj
NRthar3sG3kL7jcjJ5NurfXmNqC9ikBkcdCoCsQp27PFlhDLGNamq5kZJ0yDmhRYqLvkQw8BqOrM
26Lw3kPiKO8OBNoK9qkfito+ZQNkBR5sqHJO59rjmoq7R7a/irzAfNHzgvXEiFfrj8mLYO3bg2V+
150lIBxsAqSI+PQHQL5gLPKj7nihA3KE+zaWJEqRNthJ7bqe3TWJSdmcF1MLVma/Jpp2Wq1l518I
0c/nfDIA50hir55PnT8+al5zmu3mMHS94uAgOVOKRMFeCRpJc+6LuPdRxKaBpT3YMwsz+tJarwnE
9LJG8TGSXVEkDZ7MzJoWaKXHZfptdafQTME61vPDAHxBquIrlYSU2E9SDtOYlqwr4qkpUE+ExKyx
4HR3f8Vlu4vYT6IPfb7qWkfPWQJ+usw+TH4eMs08gf76XFQfhnoKsfEfZ7853v9LyfYidppYtl1Q
NzcYHrd5yCZcLDNy9NEStW94IU+UHW/ytCZabOjraqdhZ1UViupzAWBwG3WLxbSv9/9JsjAiwjyn
jmVnNWNxO6IXJ02iplY1DUgCUbf+TXZsAYf/VHp5nLp6kIOJRn+/tK+26kFENnMhCHVQrCaZn7I4
tYc6WDKyoBU2b/edH0RQecL7wpwp7AKa8DMcNqyg/ueWu4hhiC+iyElpZGRt1jyuMmhvluBy3VcQ
I3iB/tfsZdmyBoXZNM6S8rmr5qduUcku3U5KeHT+d+iR1X6RsaKNs6qPpxUqc4sZ0mWI3AZst9An
ALj/Q2+oXp1vOxDeof79O+hEQ5x3ptqZuniNMBb0cjVlUKw0dPNGxd9w242ISAJKkoSZuZdXcW3N
QWMAXsKyw57YIiKifIToG0tMQzsvRlMEUz79mHO/j/YNvn3Pm6OEg+IhBNrgoEnVnSpdP+vGrmot
PEgIXC0zirzqEhYPYI5tUOfLSbVz1kLQWitYGuyhqOIOLVaJWYR+Yihy5u3nHiLSfaLRDDzV7vbO
x7Mc+OtKn/PxaRoLnkd5Z5TuAzqN7PGzYxe596GpwLKpooa7vRvAYv+uxYiOkMZN8VWo654szQ4y
1wz6UkVbfdtFQX3w7/CtY7SOW5tY6r58QKfv2fdVJ5nbM/f/HrbfeJEHuNxSrdjH0jKPhkk/OP1P
20x3rTa6wYWJu66JgnSBJLp2oZ7z0G9VkiK3c4P/t6TwZuKDX4yePnHsW97HtD/yEpWjlABLq2Ja
kBlduIZNdG7r3G5YzAgaL50hHEyVvKXkxPX3GPNm7qbVWGu+maWGyKL+YozPSf8ysiQE5ltxJJLM
XmwFRDvX0NRjyWLsMwGzjMBef+3JO77YCujbmr5SWrF4Qtc8N3mEd0JFBMsmLeT7JNfnch1oEmu4
+ELhOeS5qxha4udiL2DelAWjhqadgbY6Jsw7ORCVQIKI9hlFiFAzzz0dncdpbA9paBtg1vJUm+Bt
o+Co8G8M6TkZfZrAWSjpTz433BBY7PRwf963o4iInMBe02jg5kHiKkaQb5w2OrPUP470um94YUGH
QeuKEo9WsTnH7nTOyXfWgzFcxfIhm/32+5s4ArrKm2owWca+BpkI5+zWjwuAv/YeiCVsIyxqNbFi
IQzGaQAMDUa36AKq27vO3UTsI8mTPEV3BI4dmaWFSfIOaVIR+jKrCElXY1ky8jKpYkbd82R6L0ut
gykKPCEg8Li/rrejiYjUvwSFYb/tqzqu5vqyGtB/rkEzCd6E+8NLXF6ENrQAzPKswhfMYxP5VLt4
EJ28P7Rs5kI0JZNXMnObORoD4qIfD3UynaANqzCMxPYikiG37GGsPMy8qopXy3/fMyOaHB65YPO+
/wES2/wHv2AD67ZVFGK7dVjoMHcKsjZTDC6xjghXSHutb/y1qeMBZP5Ze3AciJQ6v+7PXDa4EK08
w+NIZbZFPMxQXIm6cs28CC0xZfNQFTkuEvf/Rmag7e/fJAXKrKElS0rjwl9PuTcfeT8rzCN5YiMi
XmEGdxGjNKExAcPTPF4oCIs8PTktUx1A2elA2QOE+FBdivqmiPZ9jxDOvUYWsL3kdWzS9sFztedi
/X5/ZNmCmP9ayrD41l+W0RhncBoSN0+DWrP00F9VKBLZPwhnqAFHptFPMfel+DD4n3JjDopdbEGE
iBgFsyfJDLxjDRLvudsaSs61r73et4zEh0RcQln5nKJ3qI576EIFU5V+dvpC4Z83bQI9P8HqYB4f
MkYgVzcRqwiIPoQthMIDMnTHHZPHHwhG78qhSGoLknV8TvPQbLG245Tt1EMVq4IVqXTLqqF+7a1G
VEIIL2uN0+TuujF4hlgQLHhVaPNCvcvIvDFIm8EIKkuFa7m5rBhceL5o13XyrXokFwybBYW3/gTd
1Of7Vpcsq1j2G8GXbtX+5H2mfn8cwUvqwj4LcsO+4YXk2Xd4kJo6HUiClD4s2qfMBj3sogIwyCa/
/f4mZ6622ddlBpVAT+/DyamOSTIf/E7f5/Ji8W9xK72tPAw/AKgAzb0jRC6ilOXxPtsIGRLnHY1b
LiJKH/jB8OlT2mdRpdQalxlHCNicNZnLypmAN847mTx/adPhOHfW+f7sbx4Z4JRCuLqZhVpJnWH2
aXJiTNfO3YqbMnoU/SfNqBX/InN94dwDXQ6Wz35BLlk2WGfsJ37Yd67qUCL5BrHq5xio6q6lCf+Z
GuPkfjeqOUWmB0BNp+kQ7TKUWP/rmonUflJ4n4fF+V1YfaQlQL2C+DrQOlWderuY/AeP4KHT999A
YKvW9w0boCVa2nVkUWh+DMND05NHMlXfdHQa3/8WyXKYQjhPszWWNvq6Lw0eGT6Dscpjp54uNj/c
H//mWxi+QwhoCB80tOoacqHOdMjIEIL0/GhVbbhWf/y+wmVpF4Yd/7R94ZvUMTDPGgCiJRfHsbpQ
0ygPZ9Vz8+26DgYXIruom9xKypZcbGYcyXoZtelLCVCzY6SRa6dB23w3lvl1WApFmMjsJsS6l+Wr
q5eFd9ZKEjruVR/QobH8MIrfIL+b+/54f3lkyy/EPOS+qmLwSu+c4G5QlKBB8FV9GpJsJVbzjJFO
C7jhrWuznuYiDcrpPU/2gI08QyziaYMLne+8sq6ObvvHwRzSmKGlHbCg4ccuw4iFvNUyzZmBNfFa
N/zMiyVaVYddicnFgl2SrkO/0ty6dpwcy7SPGhUxys2iCKwixLKd9zlNu8K6jov7o+Br3FokTqf+
NK9OAKz3da7J5yyvf983kcRFxcdgNnWcZT4+ZKjzwHAOZpYHC/8+LE1I2w+asvgiM5gQ2BWWH2Ky
+CwCyWnrhJaw+/OXBfV/H4WzsfE1k14YVqFKp1MH1TXWrMFUfuS9c6aARuTFVz4oMBcygwkxTXnN
MjguvRAKKKGfRVP2E46GzfWry43AzBPFOURmMSGqmWcvkHdA6FWVnwY4sqXBmKtQzH/X98bWJD4a
J2mCy842OgonlnP21x8OYYGdX9qRP0z9Y5798N1nq0+BcedBZ3zIis8mMd7fXzXJxii+J8/D6Dvt
jMTYTs1zq71b7PS0VPzc6BHpFZ4tSV3iyzL6S1LPTSf7OnWg2H7OqherUjzlyYYW9vUer3t2no/2
tXEeKvMIGIC5iynTM8SX5dQ0jWTKF/ua9490jIvyl40unPtWl3iUSDOXrLTIXXQ1X4HMyb1PzFEQ
oErOa2LRf5r9Lne8wb4W/QXd9A6a+EIn2jdnYc92PTb6bu/ZVztxI9AaBKRYFUPf7heBrcVQ1stG
bxEI1+Qxw2NFPJzm8/rct8EGHS9POy9bYu2/z4qCmwMc0epPfDkV5YNSPPs2MgqfIBzEjSQ1XDbg
E8ovfdTiC/hpZkH6uBw3+iB6WBVZ77bH6yIKwCfLyGtjhsczHpnlAh2vLLT4ruZCtDVsyfbNsS8x
W73TE9e+GjZgNeCHBRxVcTaWmEgXy/4ZHVo+lis86NsSbl1BSTQGxcP0c1P/pAeVJMftINDFwn/f
LqlllMy5elkVLHkATQ5imIHGv98PBNn428q8MZFRW5pna7Z97aGAYq/nOTfCxXwsRkVKlq3wljTe
jG8mRUpqHYnHmY+5eWy0o6uiwrudd3QRAEA0vMFkHfIDEE6Xzlrft0mtyMSyoYUQBri1GFGchF+u
hyU91dOuzReU6/9aY+Ul2IqhiH1F34XGz0QlIirJObpYf1vQpVv4Xo9k8G44gFL1BAUnvOZ7aFLa
Mo77cZe3iBCCrHX7pN/s4lVPEMWbcEGbrQ+2+3p/+NtP154uVvq0qWsMvUqdaw8CIfswn/tLE2dB
Hk0BUQSuZGlFSjmWNGPt6AgoVD1eWT7yE0Gb7fH+B0i8XeSQY72p56aDnFxqR58ESXbmKgYBSaCK
db421fAwQjfXST97a1SDHQplSjJf9818M9ebOF3HbqLVAAcak49ZHxYlYEYqNQuZyYXNNm/qotJS
C6myg8ABS+0y8rV0X0iJVT5zGUG1uYVUn4+B6zWhOX26bxKZxYVgBXdkPnSTgZiqn5z6Yndj0DiH
zNlF1QRnFzZZIDOtvh1w3LOWow84TuO8szPF2UniiGKJrwfJGqjvkXbd6tkwDmv50k6KjC4xi1jb
SzWo3k8zfDyt8KiVHAoea/XPIT3et7oslf2nvJfOPekXLGjdnjf9ygySGNpvZwnxrgkialXDrfR/
tu976/GGzVZAve0r+6R9sI7Dyf46fAVp1qNx0M+DqtFethDb72/+xaQe4UmBY4JmPBrmYUo/gv73
vqUkYSXW+YyaWpCLwOHJBw5lfM/bD/vGFcJ1AJ7RpKjNXJPhy8p5ZNB9p25d7ENGNaxO8wHG4Hjj
Q25UvU7LLCFEapnlbddsNwXKo1U/DUThi7JxhQgdWmcZmxYRWrITSx9s1XwlTiFW7tg4O5kzOnAK
9nHsLy61gn1sSp4uNhKzRnMYBfL76qYA7ba6AdS3rUdtswucgD8QbqmkN/Oq2ibfVS+G9sXpjr6K
rkNmFzEkMyNFKwg8r2zPI42s7GLuPCyKvG+srgEwsZDMy5KenMX4MpatYgeSzXrznjchTifQQkw1
vHrKzvkQFcZlMRQhLhtaCEWtBfyzrHCBselnQtPArz/Z489dYe4KZ1y2uGx2Slzbc7/GXo/IaVW4
8W29/vsKpLtCPK4Z2AZGF+vI9TMUpsyJhS6NFtcL709ddk50hcBkKZpwkwqpTzPDctsjjuwEzT/9
aEbQRIgU/7JZ+cZniERwiB98WoUz0XShfyl0rTWgZxeKCOUBinAv9Pf9P5KkGZEVjrBmoeWM9JWZ
kWeik/W8b1whUjPXybO2wU69bnQe0ahCQEq8UtTmRNs1hCJNeI5tXJrqqPtPfqpoK5TtyqIoZ9PP
nduumPN4NI4b2cLahm6whuVhOVcPxZf7lpF9gRCyeMAfioUhhyVebNBAax9BIHJ/aNliCiHLPdfR
Ow8hO1jVM3fog6v92DeyELDGQnJAo+GONgkT+2SqdqPbPYueLvI1DFNT2gOHze0nyASEkPJ+yJ/o
Y/NzDbVTe2Lv1q/3v0DyPKyL7A3EzTzadThz6af16ByNM1iq6OvGuhVtMiPJAd0BOguUUDHJYogs
Dg1x+qbqPPsKzdpT5ZOnFvSC979FNrTwtlRZXC8tF6ux8FNqHolzuD+uxDVFmgZz8Hufa/CfSn+l
f1IUrrJdDEaeLtIysM4m2kA840rS4nWukiMtD85gzGGbPftNHqzFoWMqJXHJHiCSM7Qd1/t0W2pe
QqSKBNP8TK3HsVXRAN9+69dFIoYinYAhrZA0TfpC0xf0VByh82hA681LmGKNZf8hxPLa68xLGb6h
0t+j9MPIHDD7J5AnLYoa95dbZiYhqDnXHG12iXFd1qfCjlEFj9o8GFPVJ8jcSdiK2zyZUvS44gl0
fq6baG1+5KqDoCxXiygr4DPYsDLfuNZ4mgydo3VGuWUIhmg9IGtE9vW+iSSRJqKtStNuobKG85Vh
0+L74JLuRaP2pDhLSBZAhFsZTVLqGUWKaMfPwBKNDtg8mrAZjvsmL+zBZMaLdpljfVPsY9W3NVGh
WSQLKzItED9xsinDGcvUnSP94w8Wet1+3J+0zCbbf7450fpW4uRJidzG03jmodX/6bSL0SkK9LL1
3H5/MzpvshJGwa3KgcqcbhwSV8U0JrOJGK8OboKu32Fbzx6HKXbmb4WKyVjm7JYQqDpKaOZgYyGB
TXnHzltffxPNSfg/lSPVDXnbPW4cOUWc1Ur/SmTD8kbpH1E2dSA8uoIGCux5zRgaOy9aoj5nk+pd
W63ICsn84Hd/bPBmqSgtJDlTRFlpemutI+LzWnoxIYehtM4QBjnocx8lg77vZCuirDQdqhxkxPw3
VTubAOrsqppNJN4pgqsglwdeXJuZV3SxPKG5ghxtiLQqsoEksERE1dzUJStrGIf5z+jgDFhVByB6
Y15wP3BlkxcCd6bNdmPZnizb7NUYQWRQoEty5+BC3CaWn/q0nYxfblni3d/vAB/Q172jC7FrAQym
JZZl/CJuR0K3IaBRHlX1HEliMIXgxQ5YdnmG877ujc4lWYCIH3DQesITaRrtM72w0WZznRM3wdLi
EucOMfgs9o0rXHUbPQMjWFOY19SNNBsipopXC4krijCpxvIYWsF8mCQDMN0MhgKioiT0h33zFkFS
Q1saLui5yKUqB1To2iZ0TBxudhlFxEnV/ZS3M8+BWvKrLALpvvfks1q1Z/8FRd3IwiJYqioMr7EZ
akR4lzv/r7qrXaHUHllXeh4i42CenSlQbS0S5/wPVspPQVuawjk3CrPBrM9stI92kb7ct5VsoYWw
LUyzqrJZxytGDx5Buwm6iiYBaGvPFWOKa7vsP4TgRQdd3eomPiE1Icrd4xo3h/UcVa1i/G2utxZE
iF8oz6OrvzXIxXL4d432aCfilYLDRGZ+IXCRbWwClSnj10Lz/mjSBCTH62Qe3aVxFZlTBhYQYVGN
blUk13HkMf6WZwuABbxwfb+5Ej/6UXu8v9SSTxHxT+iz5+Yy42+S/gy4cUCaAzM+3h9bsgQi7smg
LUlNG/etLeIm6sW6ufOVUxfOyGBZpKY/z6j4+N+dMk4twLKzT/umvXns28OmRr1sIkv2kGW4SveO
7wVeVSkGl9l7+/3N4KYOnBk1cAZvXPdMPfrQLtnJ7lR5SGZyIXJn9I73RoLrp7dU71hl/DSz9PW+
WbbPvxFQIutJjbo3zuAmHn8RqfRPl/RBD74zdxeDgqeLGCiDJANqJ0gIpfuT1U9udrw/b5lJhGAt
HHMoZ317xockD58+K+VEZEspbLMecxIt305OIwhC0NSzJq/O+P3+pG8a2/VFlNPkDnpXd8jANRsi
ah6dZgiX7ONqKTLYTaNg/O0y8cYN2WhmuuUi7NeUQ62xBa/WNKoonmSTF4LTz3099zU/ezDs3BmD
2qxd9MfNjXZw7Alq8f6QantSDL5jm8Kb73Db2TcmhhTTuvGmx+kqG+tlHyEEKhjUvXqA2MVD57ix
q+lXXTci4D6Owz5SXUxeCFa9nwqo9+LuaWV+f+1IUh2xbV1b7kOh3R3a6L4vydZa2GnXHExpJSlQ
feugTfOnUpXdZeMKO+xcIY2NpZU9gCYqO6xW82mcdXfPWRC2EaK2hntqRM+yh9pbSPJYV16V/Mqc
tTb2PCm4/6HoHjReeK7Bsb8uLjo71oOR9Yq9W+I6omgac0DxUALh+lDn6DhLmxfiJF/LrI9ypu0i
g4N9hORjprlmJG4Fx28jd/li639MIzS0Xd0Wri+itjTuFr451oDI2KGHY0G2XJJSgZS7mTcxtpB7
OhvSN1rebKX3h62j3HxsVC4pG1rIPM6Q6HVnYA/p8g8gyEFh9WlKHcWyygYXcw2HmIU2Yd598jH1
ghmlvbr9dj9GZWNvv7/JY2tNp7q1sJwaf0f4deanUVNEkmxoIctoaP1CR1aLWxv9kLI6MrkfTObO
wYXcYo11iY0KfjLWT6z6bvhgfNkXoCJKa2V5ZlmQBbq2pDsOmv6Upu7hvrUlmUvkYZjQ61uUJTLi
mD1CkZerBLtlphaCcjF5ajkVPGQZtKDlNjgOjYB3vYLjQZZX/H+dRG/oOmUeLFKwU4leCF5pgdN+
coteYRfJ/EWcFnpZ7dK3UNXL7WH5QcDc8+x5TfmjY5r/4b7pZX8hROhUL6Q3qhJvHsRAq+wQr1l+
7LjqMVSysqJwBBqhUpf3iKOMPhXWN1Sp9k17+5w38ckTs1/cFUeaYukhtllPRWDWiRniUZQf7/+F
bOrCdtqk5UBMDRtSbl5075Pj7LnMY6MTdtKxHPRk1TNc5v3P5HdlTMGcx1P+/v6sZT4puHzL3JIV
JWbda2toGqCzY3YflEnxkNbeddd/iNgnl1uN6U7wGb1Igqp4MNMXwqtgVDXR3O7ccn0RANVaCzE9
j6I7D3JFS3kaxq+644A6zIKSwscGqpLOGmROerr/PZKVFuFQI/rnypp41tVcD8NwNlQ0AJK1cLff
3zjpujoGzVvfunr2gdDf9VqEhnvk7axID7LxhSDQ1rku0m4zU/rYGE9rvwa6GZqqvURmlu33N9PX
kokaZl8mD3bvM4xcLsFMl315xxU2qmLRx8E14aeDHpf1h6E/VKruUdm8hcAtcrO2oa9sXf0J3UY1
FCa4igxOki3/g4qyU2dJii0nrHWUTNZT5RbhaCfHfY4oBG8HZqMi03FQNbPx+2D549EiNdnn5SIU
qm072wEHlHVN1qObPFf2vnOBCH1y9KJhCynzB90rz2uOa5KrWWZ03yK3YWKuL2piDh4z3WbCrP/q
9gBMNIO8/RGnVOgR9ypKa4nHiGiodKo6RtYUt3taNN947qfP0MHaJcOHTxDCNMcBD1tJlT+wwv7g
+tMaZWxWMWRJcoAjBKnTlxO6JbcD3/gAntS174K6Oxbar/v2l1lGCNPRXHCl5Bje9BmY8rTzaHbR
vqGFMO16ljWN6VjXVGNhUqYRd3hwf+jblV6YXNhjWZlorWckeGMa/UBbAILi9VezuPab0Ae7kBLi
Ut77BT2sfPXDpFPpTEjygwiO0ulczC2UMq5D+dtbr21ngRR831KIQCirI4te5agro46tV4GJR+/3
YLmaFJv6zZW2DRFLqjmZCaoIDnVYTz/OtAwMphKevemjGFpYjQkHZdsoMTQBq2BA2/bZSOj31u1O
Fvtyf8VlsxcyJxnAzZRl0MyeUYApLBQedzEuglFRPOQbtGDtiJHL2vjs5CiHj7MiI9/0FgwtXLx1
4IYqaqTlk2n5RQB5+nBe8vf6tItzFeOLZ3veJowOkH00OutiU/2FmOZv31f1T0qWVcyaE3H+j7Mv
WZIUZ7p9IswAiUFbghiIHCsrq7qqN7IeqkGAmCfx9PfEZ3eRvyoVmLHJRS6EwuXuklzHz+E141Cf
JXaVTDmLHGf5NvH+xRMbLTCGVdUz55LJBiWbFbqVafDgExmTdFfKh21un/xwuBkHMdW9C9tnY3a0
7eFYdN1G9jHZRcuZKLamRFC3euqGH3i0Q4PXVwpFoWLriG+yipY4g6xaJwoRkydJaJc9BIWd2cep
W4ot/KvpB2jxGjQ2dfO2g7o9r8EPVB6Ad4ghFz1vfcD0C7RodYOeZG6jIHQNQnJU/S5ZwOJdiUDP
kmPIhn4IFJS/rfUiffWlXtbjvqG1cOWgfiLzTYk0COf+6JfcOsx8q0ZvMImOGbXqygGxH0wSoAeu
cjwIMPx3f9q3aP/tnYg6OmQ0tHntrQrqwjTID1nxvsp/PftpYcfC37hzmr6gHXDYgs7Acr5p2+eU
HZa2dx4mNcsom5YqCfMZCr25O28ssCFp6qBRZpFpWW7S7gUa4niUiz8AtrxvKdMaaIHrWy7LbAlV
46Ir34NGsKj21Mb2aogpqgVtUziTmgirnmY+R036SO3v3fqypht1P9PUtZB1oBZPM7wdPzm0/Sfv
qh+8svec7+E/WrCGDqkEGinlU55yGlOAv/9WbjN8v29zw3LqyNCF53waQ449sBUN6F3TyKtkGg1i
FwMW/Y2Lz5v9JoOEhnwa8Fh0Yf2aXb1u3iLOME1f22LXwOLu2mOHQm9slEFeKn9d651HDx0fOtnc
GcIFstDldJ7nh3TrQmKa9O3/H/a+BQI+nIhMPuH4cQ7q6tC747mzdsHqYfGbj34YvuNlXixgtnwq
mpTEGZ29J3fstrg5TJPXgpSScRUVr3GYXKqI/nLRawDK4fvOaAhSHSCazYvvA4WOUyT5JTwvyrwf
s/pP7SpMwDBakAYyx3Pi7JdPinmR26IHad5C15isogUpb+gSEDZD994VUSCivgdH2hb8yJBcdDxo
PoVFPgmYBfV08Jq3cWdtEaAatg4dBcpXEUBqS8inanUO4TpGgXf2hm9jkx6CrZdFg210OGjf9XXF
Fwsn+NSG6Eb1c0YimKFqd99pTNa5OdMHdweJ4sxEGGLnFk15XNrVv0Igs329P7pp8rf/fxh9boYu
8xiRT3RN2mFCYjyE47/3xzbN/Pb/D2O7jlrLsfSqJ8ZLdFBVIYvs1v3n/uCmiWtxms2DsjkI4p56
cOZUV+eXCN73jaxtpVPrTy0aEZFzl/KNeOVhDdQVb17xvuG1KM05dDVqEJs/FcWlzy6L9cp31feo
o3PmeSUuYl5BkbvqSp5csDCK2uLnXfPW0aCF3+aM5Jh3R4tz3eI5ylOvvbRO94f/vMWMOjoaVI64
gDUMx9/lRXVR/koP7WF5cF+t7/LROocP9iXc87iDL2mbqkMAyqpa5BuIUP1nA76t5PBn5pIN2KzB
7XVoaMcdpmYPPwSLcapleCjcfcGqw0ALXIRTJTFya//0p7/8zonaYeOE9zkAEVbRorVIh5a4Kdze
glB6dKMrqg8F1Ouj+eSC0Sk9bdnHELn/m8CHtDA5EFCxRINfsVZQGf5Z8fnIlw2wgcn4WvAqQdvJ
HpEtnfBPK11PVebsAZjCPlrcCumCDGLAtVtm07VEySZC7+BWKeVW7fnkEqWjP3PVCTAI4tQBtDm0
BKcCX8hfh2E5Is3FXkj/Xeb8j7kRf92PNsNJRIeB+uPcA6tVYg2qf/1fvsQ1eT1IupEqDIugA0HT
0ZugyolUsXr/VN6PZuv8ZPJRHQZKRLNKtWBgiPucby4Kap5HaMNApL6Oy/OuV2X6GxWeWsIxXCH6
+TSWJCKjC5TyVu/L5w8OGFvbcGklqsG+pVG3OfBzdboRv4GwHiEWi9MuwAM+osWyX2e0q/JGPmVK
/i3LYozcfNkqQptWV9t554kzxoUPXxV2cOJW/27ReVdvDWauxS80mbsgdFD0qxQ9gcX2qQuy+L7P
G/KOzobHxYAHBkhyPFH7qQ3LiLTROn65P7YpnrTz8ZIGMx973Em6/urPieVbeBNPoG+zcXO41YB+
zw+/seC12NCJQpPUUyfTf5Swn0O5XEsiHmaavnTZe+2FG1b6/Jf8Rog3+JwyArWbpwKKb5eikADS
l4Dsu+GyQpl7+nXfYJ8vxm/ceA06mBUNUNPpAWjLx++kfyzDXdvkb4R4Na1U67gIXynQtOJ6kQSn
7NSHG2thmvrt/x/2L4LKn/B8TL0hccqLQ99eJ4Cj79vl8+CydYyorMccx2acTZzbQ0OYPxLQnO8b
WotbOYucdRa2xqlSP1AJyaNa7rs120wLWycNhylQKOnOXoMLxN9qyI7+unE0NBlc23nxSFhbysKx
lubzCYilR7+KCqU2LG5yeC10Id1gNX4Ii/tO/8V1/WQti0NXZUsE3veNoDKsqg6vnMN+suzhdodr
BhlnoeUdSLvF4WEwj46vZI2Qi0eQj3kKmeBncLsX4/ddLqMz4fVcBMvIcSZcSYqjVAhcevD1/tCm
Wd+W40MUwVn+/3sgKGZEDC7RaOj87BQsW6xvpg/c/v/hA9JnVdm2eFibxrMIjn5/tPfds2xd80rm
HOq1c1o/OWzJ30OyDg/ggWo2ricmZ9HiNCU8F53CtXlY3UuLNv8AsrP3jW7wdR1jCUKpCXqAqIZS
9D0Phyl4n1Ddbp2NU6Vp5lqg0kWuPhgdEEruAsHNBUq2ZWPtUt+gv5PhEVJUTmihXFl0/7Z9e2aF
/dWhW8rOBn/R+fBEVU05yXG5mofwK+6H0LSBjuSJkHELmWswjw63FFY2EeHhkI8z0yMHq/ZIrY0i
kWny2pW2nMqeQvPKfhiqUUH6WCzRzIX1OFttd9zlOzrUklV1t0IOo34qb+0vPPaqLgrc93zLOrep
fnLECbR4ZS2UQWsfJ78hC6N6tNQRitF/lEMIWH3nxxDs2YLtmtbh9v8PmaEOR1VNPTJ+tor1YueF
WA/26sotvgjT+FoA55NqGqCsbjsKRT9ZcXQBJ7y/CKZ11vbZgfZcdiXOsMIq3C+D8JsXldtT5DLc
VO5/wjR7LYgLB3jJAWXMJ4hSCfQiWX7SlLQ+3B/dcP+xdbmrvKXWPEE499+gqiPA0U42fVYhO7T0
l91c3OUfVT66UFasvV1Cani41hAWQVbWfloU9VMT5kvsdS3EVkTx4/7vMVhLh5KG68DausNaQ/U5
XhryjKPhr31DazG9oH+NU4nNt5cWiHorVpY/FrTRbqzE5yUHdH/93yggDRdOEEzuOc9r7zAAoiDZ
Q9jlf4xD+S+qHX+M6Z+c+RslAYPjEj26VzAxg+jEPTPR55GyFhDV1X8P+ZbQvOnXaDGtuqVhQSXc
M1X85KriOR9AijHV4fe2yuKeqpdMilPpL//uWxzNek6wMDmNef1UE4j15lW8qA2PMlhKpyGsetTJ
p+B2AbMvQ4ZHqIazZ6p28XogGjRD9d3c1W6XYeJ1iteEp0U4512yixhbS3yprAIJVntUlfILbyMa
/BWMGxucKc60xOcWLSO+wLQzvJoD0r4RBCZja8muswC3BVNd/cTt7Knqs6tNh4fC2UKmmYbX7hb5
LIfU7jHrhbMDlM44ujv30T5QW0eO9U0J5RS8Uj6xTB4orrmbgooGY+vAMd9mpVVjk3zqoeVsN99E
urV/mUbWchqfU6fqQ5yce+tVZN+CreKs4WCrY8XCLB0AE8Y7+QiSsmA6KTxThunZpvvcT0eK3cCL
UIqFRUam4irPznTsN/Zbg4/oSLGu56M1uzBJlcrD4ELPbxDg9dk61posrsWkpGDEWivsItWKp6C+
rrsLnlu31tM0eS0sbTfLaOvD7lOfgd8rnaIlG9+zef13V5rVgbb5OneZmiaM3wK6ETbeT6vbqBKZ
DKPFpiSF4wsHU8/y7Kewq3e1bB0ADUdZHSTmdFMWqvLmLRx7aODFWaZitdCnrBliQqzjLuPQW7Hw
wzl2hVT3lFq4EFkueh95o8qjku4WUZBhaXXEWBZmKysLOb106VRCBi/gQSv/XCzCq9fUL1X3fv9X
mL6j7aSL1ZB2VrV7bovuq2x45AT89q41b5S9DKlBZxksMWOLVKFzVmX2ljEZca++Dmt+xVlq43Bj
+sTNxT4sRMCoTa02d8/duODwUb9LD7IKIjjYHjndt5LBW6kWxosiq1e2gXOW9vRjzAOJftRy483M
tAJaEMtQdrVtoyoQ2M5BNvJkBU2Ug/lx39S1PVYUsgYUFsPXaXmpw+wbCYuNNzmT4bUYzqGstlYr
7qQjqKFicDa/Nmn5Wgf8a7PJomewvI4gGwGQKIJ6rp8s5p7HppnA/Del+2yjUwuOjeVDObdDJUmG
NPLWIR59unXPNayrLuVa03GsixKD9+kSqfItb17Trc5rk1U0fwwCSpaU4zyfjuQo2vbkLFt8+Kah
NXesgAKag165Z8v/SwRTPPKtIDIZRPNExxtd0YvFPTsDwFfg7imkHTFri8PHNLzmjaUCdURRUwIZ
cHZY1/KSggen3cfIR20dJlW3bM663CMPTLrHlNYnqxNH9GPH98PUsGnpUKkmG+vQdQh5yOv8WaDZ
PUX5uxvyXz6XUVs7yb7PaCdA1DTdRcydewa9THXsZPWad9KFfnT2X+CVD4vs94WWTqTnMttfWAo3
WlixRlmABsl2Fzk0luLmAR8SPqlqLlDTcs8rGc9KLmiKlLHytkowBkfStUhXyDpCvxyOpMiYeG52
rlNx9dMthhzT8HrssnqaRQdHylFWoK198Nnf/kgP+xZYC98UQJ42nyvcxP0ZmqBt1Dbhi9/Royqb
Yy7VvhO5q8UycUuyrFDTOQejmhLWLejVRh3j/m8w7Cs6kKqfskVkHGeSCiSyFPLUY+igXOv9KipU
FXZ9Q8dTKSKYUwTIoJ70HtlQXIF+OoqgvdZki3DQENI6pEqBAhfSN/hEydtXG2RiZZeQOY05H45N
rTYShyFf63CqokaTMBiX8qcKShKnxS/sMylx/7pvps+btamtw6maWtRyLvn8MHnZdwbmgJaJsz0N
TRRyZ30dhXyW7jAfIenqR3aTbl2cDD6gg63olFXLMsj8ibAXp/wSLs9Wf1JbXGmGGNTRVpXluXxY
6vzJdgfwX3unxvEfbdltHHpNa6KFeEjArN2WGD5sQdtFxcHeQtSaJq6HN037WpYpzrpDmwxLdw47
dSjnnZu/jrKqp06V4AVzz/5MaYTz83hchLX11msyi7ZDN5nfYlMo8qd2cg+SL6fJ29VuSm0dUWWv
FusnVeZPfZmeRiTV1P7jfgR8Oukw1EvMBV9CqxRVk7hgt2m+BFukkp9mB4yr7cTpLD1/DWSTWGkQ
HtqgOLGRR3Pbd4dgbC8hBOju/4BPXQYfukXYh91yAJGkJ2b8gBUa6rwr42qEkDdo2O8P/7+I/O3l
COPfvvthfCEcNHDb65iE7hTx5rsqzlkgE0dkkMhN3yrevHrQiKCyO45LefHC8oqX7ZPviEMTZsf7
szD9yNvqfZhEMZWKLIy1yTr3gCcEy0GFZRtBQWLjZ5o+oIW0cGRJFK6ZSdqQk+BtPGbi2sit45/J
y7S47tK+y+1RjUnfQsazodds9DcetE0z17bqpSscryNZl9gN+v3K/kpmcgzLLbCbaXgtqG+vCmvA
YXlZQdZQlIdSsYscZbxrYfUyqzV6jetPokssCq7kKn9QksRz1pz3Da8VceyyW3Ood2JjHq04aJpz
VmbnUWzRSX8OmQxDvUmXe7maAol1rZTz7LJHyFwcSPCF0YeUv9ieOGRA0/TFc2BffetqjbuoLPBd
LeilmkC67WJV8nKMfZYdJfSr0moLcPT5OyLGv3nDh3hbO0AcHc/jSV01Jydn15IVRw46az89c7cH
hvbRnfoIB5MzaocbMWgIEr1Wm/esdgtCedJOZSRA/wF0zMbQBi/2tPDOBxK4kw/FqaX0kmZNH4Ew
OUmn2+lmWngTCFimlovhm7WOBzTaibSMB2tXjQeroYW43YQd6WccL/1mWqKCKe/LlC/OngIVRtci
nABxzfO0RQIJp2vni1gI7wzNhw3bGFZVL9eqdM1aB7XrpOy8qE9/DdBx3xXceoW2nkI7tDpYfc2W
i6RVNJd1MvKtR0+Dz+glWl729eT0SKwFG14CtsR8SL8ymW245Oc0F1AW12KYpC2v0gCr2tHpDZjx
g7UWZzGXbzKtLj3NvnvhD1GnscWmw1CM743rbSyJ6Zdp0V2UPKcdk10ClcGTM0NHNptO/pRurItp
xW///5A8rBaSJGMBhyKBqqLBp1ZM+rbYsJtpdC2UpVPguajOpqQY26NdLpc8yDYKnqahtTB2ejB1
p2OHFV/8WAr2jeTTxi5923A+OUVRLYT9dXTWol/GxK2frfIl76wDSnFRKqqI0K/U7jcKQJ/eq+BU
WjBb3rBSt2u6JOj42SLs7LLx5A0Iapp9uR92BivpJVtFV5oGDQ6ErPmS5e9Nuc8r9WqtZwNIUnoY
F1ow2fSrYEmzxUlmcHi9VrvS3LNbvHYlHuvey2F57GfvYi27yObCUAd7lFMP9UsCvxHEPluot9lA
cN03tmnmWqi66WCDxi4ck5owPh5Ca7Cag0/WtD3lARnUcd9nbmv9IWSXENU7QPi7ZFb8rS/J2c/D
ZN3XVAwDaTG7VGFerXk9JM4if/GAQXgjWN/vT93kjlrQouOvrwXJrETOYRYOh3wVeLk4MDDK8H2f
0NUr6imYUghvw+Mr92iN82XJtxBbhtnrhbbaqq02AyQscdh6oCg3o/y8kYY/Be2EoV5ma2upZqiH
DgkUpQUFwx84UvLx1zBKtBsUUZZ+BSf2vqSsl9vsYlEMmMshUcSzIKSc1s+TmOyNvGw6ZuulNukN
HeLX5hdeWN6RSDDJuzJ74213mKz2Ieczusnnm8JFGmd4jmnQoRCneEwSfvh2381Mgagl8GJpWz7m
1ZCkths7SN/jmp8o24pzw/6gCwINRA2hIIiQLJNtFKDhPkS9Fd0XR5fR42SnsZ/SfcGuP3UAUufV
qd0MCXp2Tu0wnIDvujIwh+6ylP7U4fDFmyyVDokVptURunYvhC3tRQBEtuHZpqAJ/m+2mroBzzWO
HJI2G8LD6g3DoW6nPYwZCBvtWDbX4xxYDsNKAL03uM4ZbIcb8zYssv6wkZaBM84Tgr2o/ylLCHVU
LKrQv2ehSxa0KJHH/7m/BKbQvxnuQzoXeZGWk0Loh8V/jvvdDl4bNcQVgZRY+sOa30sn3Bf4rpbZ
xyoXY9Vz+FIIfppuif1p64D8vxb/T85Meul78dUMcjfQU7GvXSKPeGaCaAcOZ8f6YB38QxmLb+xQ
fl/QnShOXuLi7wDZuwySmf3lviE/75sOQ70+PrptD26yml1mp3l0mjAabg9SaTG8Z2XxU7h5kgfi
MoA6LlK0WyNl+y9d2XybhIjE2GyVpwzHOr1cLkQ/yDn32KWkw9eiFnl0e2hF19hTqoIN1mxDVOlF
86AVoE1sV3bJrNx+EUPlfLGnPt+gWzb4vt6XbPHFCVdFUDtKyc9aDs+ooP9o2gYqEk3wlTUqsvN6
5w3kf1euD/6/QLVzlFkxJnPVnVZLnkLeb+xFhtDSS+hWutjAAuUjKkpePFkvvPhOgy5yA3qgkMXB
JhGpYhfPGbxPO817mepLlSG6Kts/WnmDp3VrXy7SK+rVVAO8ppDmejDDhkscoHjkplUUVGeANF17
64BjWHe9WzkQS9+WGb7TiT8dv4+k1R5K8T46v1jz2ow7j+B673Kby2AYCGcXQjp2pL7vP/rQOti4
vRlCw9b2hFz24xi4+BEKBKk1J7FXqo3d0lRf11uWeVDjjScvyqTOfDGqqHF45nvxvADzx5LRJoP1
p5xlMf5cSjd4sFIndaLBccH8I9OWjFnkB5nV/tlXw1KO14aPHM8uQ65k+py7TlpuOP7nT4VhqLc9
K9J6dsMRVOPw14qV5GkWQdH2UKvup11NUTdPEfX7p3LdupUYYk0XyVFpyqq5xRcF6hQlzSIvFIe2
nY/2kB8r66szy4PY0tw0HPD03uiydWij7GHCseWJkceR5BELN0psJv/RDo+8rN3W48uU1AN78Rl9
ZN0uGBJWRUsRGVhgciuYUQ6pICrWfCtnVBXYz/vb3+fzDnThHMCxQEu2YN6pcE6sC+NiC3pq8KZA
18ypnQHk9S7M7VlfluVrgyaeovyXCjw5T6eaPvr1paztjSAz/Q7twNhVfdAN/TglclXnDEyIQx1u
DP252wS6Zk7j8qUrncZOHNJdAIo5E/lab/Vxf548A3b76Id9LJBAFK9jbScEMpuL/0ZlGhM2xqH6
6jrrYR3f76+z6Ufc7PbhO/3KxoqLzk6823MCOAHGEIibhe06JAZMOyRiY3O5H2J4t+1iXDTObkXi
+zM3Wcj9vzOvs7lo7JGNSRGE53BaQQxwZnX/tWjDg4uFluOv+x/6PBcFuoROMUrbctHclviZTCZ7
QB56G6by4nJ6Bpw2osX77G/dBk3roQW1suQ4lqy3k3a1gJKxn+clP24XlQzhoDdMu7QXXdOO/FKE
U3BQ1vrnPPb7ziyB3jDdeWs7gyVYJCtr2kNmeYAbF9Yu8FYY6D3TI4JtCdNRQGuZpBFhIN8AmUwT
uemyi0gSn9A2ex/og7UF7CZB02IXLe04RKPaImo2rGx4+/+HSHO6ZVT+sNp4rVdHR6YPqxJo0muS
+15qGl4L5KbwncWebDuhoP1BX97RY+o6OtmuEm0QaoFMM8ka1H5nIMLcY8DzhORdBKXOfblUb6Au
Q6Q72dZzkjc9ZPzac1rbx5lsPeiY3F7bhRUoQtO16eZk4ekD9bpXd91SCjSkoVALWN+eKuYsmZvU
lB+awI24BR2A14WOSdu9rB3bdZAI9DbqhbluVXDhJn4gr5bdQDHQ6ndh5sJA76Be5rYjYqJzEo7p
sSINWOvq0zy2cZ+6u8iD8Q1tJ3a9nvVF683JNLHY78pk9tiGcxrWQG+hdoMqk50kczIW/7X2Swds
0/jfLAAvZJdpq1PulgR+r0kEeh81iJ2cDCJQTkJFvTyX5ULildVNQguXHdsq/Ot+HBtcNdDi2M8h
sUiZO6Meb8eZ4lElt3hJDSlC11Oj9ro2XsXmBJnvVK3BBa2GB8hix/tmrm3I6xyyjrfLnDQgsGOk
eQUTxb5jhK69Q+ulkFkAo2Q5kE5UHWx7yy1NRtHit13semkhl5xUM4vBhIAH1yKe0y3KK4PX6E3S
q89KHwJ5c5KC62cKrwvk6xyU4PuNmqVh+jqIzaZj5i0L1rTmw6mui0s9ZdCt39UKFQY6ls0H408L
8gkYXnrnLl2PWf33Lm/RwWskH5uSZBjZW0W0rssB/Wgb3mKyye3/H3ZatapaVOBrTpRPzkMxP8iq
P6h2Ot6fuWl4LUJXaP0CupwuSbHSmCzBIy7cUSW2Wi5Nw2s7re9ObukQ+Ho7kmfHLS9lys5BtlWV
MeQXXS+iSxtLFjKYk7JVACf+4Q1kwy6mkbVNFoV/WQEBg5Gpe8m4eCRZvTG0ySZakCpoOC/Ug7NM
rh+VXhc3QDrW874aa6BD0aQXooLBsTXV6xMbjgO3ohwo2XTmGyU3g2n0xt/eKtVcMcwf/KfHoGov
aeXvc3YdhwbhtHXqO1h9bpuT3fjP9trGE996MTLNXDsS9wT0jHOfLUnrvkwej21LXO6HkWnk21p/
iNLJLnjIc4wczNYLDa00Sh1vX3LR8WSsKIahkkwmc2iTX13GXB6DMTTfReYWBr+BylSLV5WlLRO/
n8WF+kN3WggjtwuVfSjqId049Bl2D0/bUlk2lWzxkGq8/kqd9BDOTVSFiFuysX2YFkGL2aJUvu21
Mk94NnZffLRnANrHXbpRRTLNX4tb0qWpx3AZSSBMwWxxqKkDMjPQ21hF8WKpsZReVI1ugCv7LqfS
IWceBPqkpUonmcQ81lFYeXjcnBzQKu78wO0I+sFr88zp7BF8SYmYSBujKF880yDcukwY7KUDz1x7
KddplU7SQ8wnb16Yd7XRlOaqjUquafzb/z/MvinsekaRRiYoaYdl7Lk+tU+QFytlkuZkab565eTT
Dec1+JbeILx0K2rV5aKStiZ4x+ZHS25Jehj2A11MgrKynR0mWkD30bp3WKslHE65709jnGegwY3v
e5PhM3qFdcAbEi8Hy0tI5bJ4cLP53Kga9W5By43HsU+NhPqv5k/l5K5VC2bIt6m/lu5fZKuD1zSu
dtvqPVBKeY4PDUP1h/SqZ7/sNlLG5whhTFlzoqrobFwPobpmfxmP3qk/B8+oBQA4GtsXvoXw/NRT
8RFtd+idOlAp98SDDZVjDwrEVT93X6wc1TGU9jrFw7M3KrbZjfzpUuN72qkrFC5lTgvxwaFPmlFE
OfI43Xhe/fwpGYNraVwGedHmFSy25m9kLaKx/icfI5+wiAAxXHnFxfVVVKTNMfXevKk/pGGeuGga
ue/Gn+NN8X0ty68VCUnuDuMPep4e/YM4pt+s794ZmpZfy0O3i6UGX9GS/QTelJnkUAMu1ovTnss8
merT/V9gWB0deOiIsC9ByUDeFLRwmvwHWf5kWyoJBk/TwYf1pJa6o1iccU2U+H5Dn6PRROGsc3/u
hkjUEYhs4l0V2JDSHQEUjMEWur43knhf942uBeM4jc0ACp/b6C0aKYGTwKPZvqG1EPQpK8TSBsOP
brBiOvtHOW4B1Ew2v9nqwz4EMlyvVY2ibz4b5JXQOoyzcpweuDcGUUG9rSzyaWEI+n1aVFeWKHtg
b4Yf0+IfHe8tC7943XAe5weHHdSy1f5m+jlafDsc7QvKDtIH2y1OWW+dIBKSRqAfiOa02lWjw2/R
gjjrWsZJ2iNBFKeRnBQX0YRHYbE1viHG9D21HqyFDw6SxFi/0vTiZt8a6+2+JxmG1iFuIKlwsrby
UfLO1eNc0C91ah1dMu/bQ3VUm+ynNOedBbnw+qHxHsZdejs+0+FsY0W5KEJO3zryT05iCVkAKFfv
MokubkI55Q5AYJiz23+ZFaRfCvfvwvf3JR0dyubYxFGKwuIV+BKOlt8PcdC1u4iDYRgtMzDiOXKl
UBh2c3+Oel8kuEeEkd1XG0dHQ0DpjfpAOKghn9ATZjVjdUEQL2fZQwcb6tV/tXa3hTMzpGYdwlYu
wzCFRPDrNMvvtHS+cZfvud3CRFpKEGmDLQUq7Qlp17jru9jz8uN91zHNWksEnQrCnmcEa8vnAi2F
UN/B3X+rt900uraLC4emAldZaOpCrulEsy595pMsNir1nz/+++w3uHBWLms4FOzqDn+1hRspcW1T
oAtQ/OuJG5XLX6x5pPOwkRoMjqTDh8fRX+wCB8i3HqIV2Fm6PF47BzRdFfHXQ6qAtdk6ZN3M/9v7
AH6ZduKenRbaH0HNrpbk53p8LIDF8XkWWayNuhrARQDeUv8CrnCEuthzHcVHb7/7w0ZaKQ4QV6m8
t84aIpSyD1W5xZhuSNo68FC2tjVmXPJrsfBTMQ9AOVqPAd2qLJuGv/nfh5mjiqrwAlvzK+TKz4Oa
r72dn9A2vHFLMbixDjr0ysLuVqdTCaCNkVWsZ25vbTemmWuhnQPLuHR9Zl2J7V3AkvSykulg1XTD
kUzDa+FNg6HLnaKyrnkA3avC40NkQb8rD+zj/fxh+oAW4WE7zvMyi+xhzNi54OpAFvKssi0WFEPI
6fDCOWPZMK9j8UBTeHyRrtfVF8fSD2WkVmfDSKaPaNdmQtDGNt+MJCz3fZ4paG1ZvFrFxZ/CfWbS
cYWzcIkAhY51dYYhacgQz57/uo7TRiY0rIIOLGzcAiodjC9J3k0HR/Qnp3GOVGT7Du86trDnau4a
VC7fxnA8yrJ+adotzTpDaOloQNo4SuDU4r2V9vcs6B+8oPty3zNNI2vHdTZLZoP8qnjgqq6HxxnE
bOHzOPnLFqzQZHQtdMNxrZvUC/l1oMF07KflOyRbRRymzY/7v8C0v+liKAUFq8YyLuwayOoB4txR
RUu8Pdkn4aQRiJIPawEdoiyP3OXv+580/SYtnEFFNpR5WltX/LgztcJLUVoXxw42Dqq37ev3bS3U
gYBrDVk1a8BJspRr4i8xaKYuPn5LgJpPtWw92X2+8qGOCcx7Amb41KdvUxlGVJwDkBnfN49pZG1b
docAFc928t6kT9Fw6R4ALY33Da1tvtxzpgBbfvbgIadGnu14eDraZGz5PMWFOgKQsnwGJWRrXcuw
eq+W9Itbk4Nd9+DX2GoZNdnm9v8PezCbWFbP6fr/OLuyHkd5pvuLkACz3gJJOp3OLD373KBZbbMZ
zO5f/5080if162kHiatIuSibsstL+dQ5+WPce22XlHncQtEI1PDH+w6KDXNHi+dVFMz32pheViGz
anjwGpWg7C3FU0aSz3PC0NyybISeyV9abAOOZlskWsrL6hbY8tXwuNTToYzzBPvd8/0PMjlM25tH
6Y/K8nDRd0NrSOdCCPBue1snLpN1LZKXphOt9HAnRNn5sanVcV63bjqvLxKRjvtjgag6N8dVtrKK
C2qynmuAcAq5VQRoWCR05F+BRK2amh48F4x/gpTEm6CPE4gnJHVOUPC5sT0YRlhHAFZtHjUIBOzI
+XDxouihHqpD5wEJNdUbq50hVQrSm/8NiXHoLdaD4OvZfU9+0Yf+FJ2DJ++XB6U+7BOH+9PI2Mpt
mF4EHimLAWrtyFgMWX6qD/RQDEnxc0rnjBysM3c22jFMKF1PxfUmz5puoy6QNKc8TJi34SdDZOtw
wBlZkQHKT/QyLlaCws9UTW88pKLsADTR0Dot6ybh1r4jMSrz/tddQnJoYgJ99Rj03QNqAA8cR7JS
bFHF3A6Nr2xxkRbVnK5NMxcYjTl+1zp4+j/3vUji8oMHZnun29iITLNXi26ax3U9QOHtEewSjwrR
XYXzwWvqVFT2Hu6+INIxguEiO0sKVl0UEx3GBCV6InVDSTdu04ZVRIcJ+kNLmqlGHlXMgch6KeJE
9i3LbOZtSREapqyOEuzyInRAdYgsZ6PmQw29m4fRK+p9e4QOFBxKK4QcZFVeLOXkCUR1QK3Nzj6P
gM3i5b6o04GCfu3yomhFeaFrayVVJb/gxFll95cOk39u/79YOUa5ymriQ/Bcl6X1KQpwUk6sgtTT
Tvvals3mAnLrdsQuQ8TOswUlyGhjcpomjxbE0WwPPnFadmnC+HFd2YcWiZE+2pfxjHSI4IIadL/m
hf/c4PKJihXJ3sTQDdm4rRmCV1dXcS3FmsJDHUZXO4dwLR9zEv+ZrfmxaPpP90f29VL3INKhgh30
0YpJ4Au803ogmThxiDQmAPMcmsP6ELfJVgWOYSR0zODkjbkiFbg2lPt7qPxkbb5VxRavpMm4dt7m
kJLinl36zzb0YIAWQmBd7XLjBGAyru3OPqRIIHDM/edJXv2SJXxKG/brvv9Ntm//v4gsIidoiyvM
fBGveAJcIaMT1DJPfbAybmwBhuDVNUKoP7WjJHl5Ue1SoXquzwq73EpAmvqvRa4zdEpRsF0/e/Nh
Bk0CztoR28q3mHquBa8Voh41ijE3fdTiSUgIhWSLZtCw+wba7lvHo8pL8Ale1ubzcBMrCpEF/i26
5RTEMrVJuNP52v6rnLVbWm/A2u8S6y2faBgm64BGd00fHUO4tgUFlzze7zs+9yfQdTnJsnLrcXWi
Md3XxM2DL2YojqVFWPQ1v8Szn5X9fOhQiGxT9+G+ecMhXkcShrjpQ3+2Ly9EWmPi4QZORPdoN+Mb
WcRgY96imDNMVJ3BrhDSdrvC957D6jjMTyFPAV2+/wmGafoPeV1BIDixIo3AbSglQ4ZWjH2aEwZR
6fsNmHx0a/jFEDRh2XPRY3WDZjiedNipXsmPkA0HPIBBj3zrwdT0HVosI79SNv2C72jcrCwO3hYW
weR6LYwDZ/adspsr6FEBtghBoai0DkO/dSswhLLOVhchX1HGFpagGuko0g0XB0TtVVWe66g7TkF8
Drvm276B0KIZ7I5R60UTssze+nPwg8Tx52NVVR/DdX2oUL1yvxnDQOh4wir3woqTsbpAOK9OUWdt
p72Ld/371g3DoYO/ar9YyGBjIxZD/whB5o8N6FSl12zlvm7b4isXGx1OmM9428yL23A765Gz8hA1
7BhVbTrk0caiYXLQrekXAaGKtvUnsZaXoeDLwxKrMZvjfGOQTf65/f/CuD/2IQSecGUq4+m6esCm
2k2c9c6WDKvhFqtDHgpuWZ4qOb0USibtNB0iqIJOBUgulzrh4ffIGQBPDXfOJS2oG5tXTTl1mLIx
TcupTTtwbe+bSFpcezwf1nbGxawE+5GMQb4rpM8TwqJf+xrQNul47lxcknF493P5pSYMCebyUzFt
5Y8MafN/yOsGwR2nFzgEFEiZLza0yNo6cVyS1AXqnps8YU6ROqRDyecuqDCEiG+T4sXk6nPiDIy5
/vMQnlBiNRTn+64ybBE6noytDhgPm5JeWiUPXRLF+edl9Q/gGT7xdauu2hAZOqhMOp67tC4GfC6+
lOuju8pkyp/3fYAW0gsB8UIQ4QFP1oId4zJY0tzCiwUlKwfCfRrOcbk22b7GtBC3e8dSUBUvL8AO
ngvGz7ULeHv31RPzR7qpzGBYpcjt/xdjXa6cLmtdBs9hXmaqpQ9y3pI0MI2EFtWcDW5N7CZ4tjDc
0hVpiQpxCUqn+/4x9VyL7CDE2Ysq23/GnZPnD8O44XeTXS2gGelIGBKcJQmkWiyvTSYE3L4ua1vz
WntB2IQCHhnTJb60xR4qliDSYV4R0nRgikSXXUiWUdam1aZyrWEj0JFeSAJxfxSCX0o2ZIUqUzRx
tOvPDHuB5UEYyrrawZa2m8H1OvRLgrMOBcMtv3ht9aZDdrylW0kQw9qjw74qkoNWdmz4xbc/jz1J
JiA2ocWWhc5ZRN92Da8O/hoEFgM10+DZDS7W8Fu4P/bZvbnrRYwGnERtGM3lhdP4A3HsIQN/8NbV
yeRzLUqDYbSFAIzi4rpewocoUfTL/W4b4l8HeoUxK3jp2rhWoiz4jwV9+7QWgftsSefT/RZMfddC
dSEQEoO8NXJPQZHVBV4x+zm7b9rUeS1Ufe40c9RgLHtRpTmNHxbqpS6P9+WLdbBXXU2WxW95+9qv
nj0LZFlxPh3V2v/c1X0d3VW5FmsdVO8+4yOy8vbITq0kVva+s62O6PJHb2ZNjUkzj8OvmiDzMflb
IAqD53Xg1uTbTQvFj+BZBQ9Ino+oBcg38ciGGaNDt4CxmwLHYsEzKd0j8ETHptyiyDD1+9bkiygF
F0pLKGoYLgNv3kWWBThd/Lbh9WHfiGpxuqB+PCpmXOvEWP5ggmRybr9Mot2Y74b18b/3uBe9p2En
Bm/mCCV5HMuD47ZvbO/JthYQ6uzaWSFYcrscv2gDV4gCiWcIuVQj8MJgqvbprlUMpm+f9cJ0HpYE
ixiDtPQ6f6znFro8vfNnh+dhWzv1+bUMfeAynROe75ZjvuKiRfkAgLkfbNWhvDp30MTt/xfdVxL1
Oj0YNqEjML/jeZ32JdhopbuVSXx12sO+NjedvO9be1VQLSxciFVAXc3eIhC5eeGfmzRMa/MSEqay
DRVEi5xAPeTVr2ocfgbd20X6G68jpr5r57zZGmqHRiWGdkasjtL6S9v47/2hNdnWNhAqICkU3Fgj
rfjT1E8Z2L6y+5ZNI6rtHxHiVfVhzq+Txf4WXn+pHfK47GN7JbGOPeoqSSUIqotrPYnDzIY0j6wN
f7/ac5jWojSgQwnqYviEKQcvmT2InQMcCrYWmlddDvNapOJZjkk3hyBSNfk+njEBfqFzvEvMCda1
WC3xDG4FscWvMcj4FhYcBn8r4fXqSRimtRhlkHIE/WDnnKAd+1CUTeK6H3qofxDmPdTlJ98FRfH8
9f7sMTnp9v+L9QAw10VBQAhspkPlzY8k6PIfQOTLrfoNk30taF3F3J7VcFPhhSeV+wcUy6T3u/7q
RgI3aeFaj4vXjxwz05m+NNNjN507YJoCdrK2mK9NndeC1kZheSzt2wyyl6QucarkW9kik2ktar3C
jr1iYMVV+nXW4sZjWX/uu8UQVTrMaKDAzI49RlTOLLOa4Nh2f+ZFbTjd0G8dZRQ2NYu6HlJgNcqs
JsXe09HbSNqYOq7FK/OLaKY2aJ9HcIiXcjgOLQ7E05ZWssm8HrBrQSflju6pn4qTLetE5eqD11gb
jnl1dyKxTi0WEMvmw02zcckrcN9BwaKUlzZqk6XcIvcxNXEbkxex6nRrpwIL6pNBD42xCUIHIn4i
3jfG1UbNj8lHWrQOHrQHeUHgIzY8Td6noZiPeR3tSUrARVrAipHYtTfOkKgtg3xJOapCeHJjC94C
75kcpMVrDyQoaRji1UcZSwemkvqP017K9nA/skxzX4tZQfpwJoLMl9ImnpWMFBpQx6aqwl1ZCRLr
2CFQoDRBBezKKeqjo+/ED2O+9epkWCx12FDrujbO9QGCi6siLZzhsS3UdVzJZQ69Yxzt0ofBJ2hB
nFduFwkhl0trl3PGltF611ah9e7+CBgGWMcOhdDuKwTBVxSVfxrxEFSgisep8iuFWOP9JgyD/A9y
qKjiuoh9jMFYnMtKndVmht3Uey1+RQwlKYtg/nM2Zas7XiYGfE9YHEtKnu/3/nU+Y/hfi+C88pfa
VrV/aRuSggL9S9gtV5D3/gBwICNOh+uoc5DU++lWfcoHFGx03i+o46QrMMFNLrL7/TB5UQv1BSnC
7kaC/Buo8iK1wzhMeVf/vW/ccD7SYUYN6z0vn1Blasvo0oIDzvIflMWPjBRPccczd/joblavvY4T
hUe1qI9bf5bQmfORthJv2EqycL3Qcb2SucwE1Ne6eMrwRpY5zpiovnyo2C6VZxLrYKSqDoZccVx4
qnr9Gjnyy7ypwmwYHx1+VJYxdSZkJk+tNb6vYvdb62yJhRr2EJ2uzI/hI7pgG3eQ5w9i/ugG44l6
3kZCyGT+FlwvNsG2sKPBKTgOTlZ+lvkveyqOI996STD55dbqC+vVkIN+lBTFtcyrE/fnZBzqjY6b
TN/+f2Ga1H4cISyKq1LRUz3YDyg02tiYTD7Rgj7ioNMKFXo9TS74LML17eR571x/+ng/4Exd16K5
IXY+Ik15OxY49Oj4uYOMgfh137hhVdSxRwGYB3zl5dXVtcEKMFQZgK2PFuWHZt15CQn0ELbiKuzx
Vnfyyo6lceiOp2DtnfT+Bxi8o6OOkP7xgqrGB1gLqBxzfsgBvL5v2uAbnbOMC1KqomT1VdjlcYbA
RTA0n4UDHv+KbqDITb3XNmxPtpW9juh9w9ZDx4pUbNVhmSxrkTpHolunfq6vFrNxInayrtwFhSOx
jjGye1CDrmLxLsVshR2KQMohP8wOdr4Nx/+nAPVPsgkt3D7qRbSOQkb5vFhY6mN6aiL1DEajM8Q2
E2DUr1FbHn0yn3y/PdKqf/LL9jTT7lBYawnqLvsYIpHBZZmyfnqzQtY7CnlGbfqXD3/vTwyTb7WI
n8GG3fUDpKRtMGV2eZfKYdfTIb5cC/aY5AzMAsjK+B5YcGo+xmnnii3WEVPHtSM6aYsIGsXouHDs
rBjXY43n2vs+MayCupImkgE4Bc5ReR1H4hzAXVQ/sQZKoEDgbPGdG3qvQ5E8YkPaOYjLK2gz08Br
TjzYVSdC/iGhQoncNFexQsq6ab9S2gEYKZpdKX0Y14Pc8+aJNLZ7mirrTMr+CE3hA3Rs9m1tOhsV
uPYYxLMowfINUsthPpFytjayArcuvhKIOgkV6TprtqB/e+3U1VIZJA+X5nNnZ229NeFNLWihHgWO
iMEZUF6jABxX9bEl38d6SlFO2G/BOg3ruM5sFXSDkhbe965QFMXF9NCPHwX/0dItkJlpXmoxC6Uv
v63noLwuENE8oSJBfQcNzlbJian3WszGMQV1FfaJ68TI+3CJj3ZsZZz1PwpU8d6PXdMHaDv0iId/
h8y9+C25xTNnlH97y/5237ZhXdBBRnEsBW7Wc3UNCNRTeJQB7YeH1mVj2TF0XccadZbfWWsD86wW
j5SJI50+7Ou4FrXCd3o/CJbq2hUl4OTeqYFaHLIzG6dGU8e1/dluGfcgsFtcCQPNWZU3H3I6bnTd
EFPkNhYvtk8UvNVVwEZyQm6W1g+0+HWDR1H/ATQH951jmJQ6nMitPGeSYLmFxGrL02bp3lOIrT6i
uMU7VlYuNiamafKQ//2QlUtFSY6Vc6mmRDT8yRXFm6ixft//CpN5LXDHwq+WnCPhJmmdOiiZJW2a
b4G8TQOsxW0zoNihs2CcjNFT0a8QTdvSrzKZ1uLVAjFeFUiYRso2C3168KZ39z1isKwjjMZ5oVFQ
wzKVwWnopw/eZmrH4GwdYTSH1BELUoOn3G9TMJ9kIJBOMH2yfT3XwpUtynasCuZHqzrFoDjrIPm5
z7QWqlbFQQpGFa6l4DFMgCKukh6ZtX3GtVi1uZdHA1cE06Q7z3Fz6di6sTZGr2/e/3BIdX0nUByB
iyNKVB0kYt2i/xTkfSrJ/FX68ti3fFdVHol1IilaQSxpBYv8iQ39Fyi2t4fGnnaeLXWEUR8Ja5aR
T071xN4sQh3DQL2Rc7/hJ9PM1CJVuEuYj6A4PqketYTrODaZV4Y/XVbtnUFawIa+quY+zr2LVzDP
SSpnqaIDJTgqnO7PIsN6rOOMJi+WPW7yBCtC/aicKXNxzgn98n0Tbqk/GJYGHWrkN9GiFLkNAicQ
05WSpnPQb+xYJuNa9E4tsBfLjaw+CoKHwYXqGfSL7rvGMLo6ziieR7dWwiYnody0a8PHmtGU4sn4
vnlTz7X47UQ8EOlDrat3Q/YT52W3h2p9rbbYyAxBrCtTRs1K296D21tk3Mp8POd+89AWwQGQapmS
8Zm0ZN9FQmeMQnF2WEQsJye8vB6VS3C9jTcGwTQ/tZ0WNZ1jGbiEnJqu6JD6diRY7FuvfFZjM37h
XlBvBIJpOLRYbnH/7yZg+C5OBMVZ5NVd9ofPk71k+4Zbi2TO2tDqwOlwWrw6q5SXBv4WsfZtrr9y
19Jpo3KG2sWoj+2jU3vNz3YZ1oy3pXwEPXL3LvJa+VBXfrtxsjL4ScdolXUeqLDAGKuyTqOJZG64
pcpnmLE6RisII4qpBNOCfymHn6r7EgCLSz6v8sMW/MPkKm1Hrqk3MDcfiiur7ASnODAuQAqSPvPp
Eue7xLxI/A9Yi60dt/GOcm1InKIm4Kjy6f39WWRYk3ScFngvZsvxYdqfPjCIofT0uaV/99nWzszO
yJZ+UbC95KemvM4dLo5b2EfTrNHCeCHcDyJB7KPM3clKBIsU4NV+QX7c77vJvha94wyFYRtLxDXM
vRRqOse63EoemWalFriiK3rVFx45Qe7vWRY9Qy4R1CyWXYYJYHM/vLD42jT5xv3o9db+4Ywa3Kkc
/LxGVqN+QwPxRgRTUiM5Axq7rhbg49/Iz5jauf3/4qYHHpvY6uVcXOn0o2bgTxdp6D0u69sAp9/Y
21q+X5+vkQ7mylfeFW102xFU81Crj3hJObFma1aZrGvRzASDinnPyCl3QKZOV7CDQ0qy4BvHu9cn
1T80UoGY4ngpsfdUbZTSfDyO9hbkwWT69v8L9yvLX6oSL62/4xil/rF8u87d855QiHTdSNF3EmQm
JZxi8SmZ6kihWq7eaVyL46kNGqQMRXkFeyZeZMiVz7sYWEika0UiGcNRRd2vvx33GWn8JJJbqkMm
Z2sRXMUVHQooD51C9aX388Sr9q30/3BDOQuO/2s1rr8nKR5C9t4vwsOuUdQBW83MqT/bBTnRTnwT
y/g9dsuNMTREjc4FldtipBb4PX+765y1c31Ss33sNmU4Dd7WaaBo7NEKmzg5uW0lsqYFpgpFO1tU
QKbO3/5/ETixUoMVtGz9jSLvYxuSJPbHtzRwN7hPTea1uLSFHc+SdXgpmN38HFD625IjSaGI5Wb3
B/b1A22k0z+tHlTjwmrA/grRQ+hj5BaqNq05mYaNT3j9iPMP45NnxauHBCTyGTkZzkz5deJ7T77X
W1kYOtNhqrdoz00jrW26dkxnVVeRC9y7nwwKwELq7lt6dWlINeNiNKkYmLkWoroc6cGHKZp2Ea2Q
f8iegmqsSsdD6sSz1yhxcpwDHeCAs4mjaO3+MBsmkg7c8kJZBiiRRqYtVHaGN9WT65eAi8bLxn3F
1MBt+F8Ewixsv5lCOB8cltDRtbPp9hvty4pBvu5/zXO8oVb+DPM2KIz7oYNOyXy47xrDtNGhWsWy
2r1XhOQU0jmL/OrYT3u9roUvuKJmIalA/vqmNRx3KXQzD7KwN2LX5HPthFy1ZWS1TYS7Tz5fQtxx
3R43iU3aSpN5bXN1PbF2+YJcRutL6DugtPI/cTzrHW/tasP5r0vQYO5rQYt8hgfo0xJcWip/TfbI
8Rxen5d+mlMRlufcs5/Ekp+hzTokceXIxPXWfSuTDsmCvh3KN9tVPvU5mLx5TfmZzJ53XizJE5+v
/inuHLnrnvoPJVRc4JRi2XVwGaEq+3VmFrnYtVjf35/D/xWy/XvnjnQkVsV55U4Ewx85fhqom8I4
ARX7eozkm8VxjoAkHSiNEkFY0kUM7zQ0C4JPxfjc9ACc3crxw8/3+2KIJx255foSVKcyj5/G0vru
teGPUH3dZ1lbBNzaiiZvAJKNBUFSqCYbNlOnhvtHcIuBF8sXKuNriq0Pd+S5Sy1Ea8l50lFxXDqZ
suJ3F248I8Yw+NpAaUuCYlZYgyqquI7Rm876sKxPOcgWq7VJ6JSK5TdA9xtLvmHjDbTVoYd6IJ1A
3HoNwykD/KScRLK4b3vCE3vYIvkzHB90DcqB1tBkAc3Jda3aI1uOHi6H8Z+u3rgWmuaStjooHqw5
q2/m3eA8M/9JbhaKm1YeHc41Bl4HZBQeLue5O4ztxc1JBpRrD87i3v3c2ge6lhkbvvn5FmmYYUR0
iFcVdxA9wgX+yjo/Kbs3UfVD4D0zGg5l83A/RAzjoUO9LOQMhXLQBI/e5IDqqm+eC6Lnnda1Tb7F
A4NrT7ils+J7JJ7s6Bqqh4J8uN93Q2jobFKxAgEDm6DMVuEV00fJJV/eSyETh8fpSFRWiB8tYFr3
GzM5Sgt414vA97zM7FpYInVUl9KAnSf77G5NXVMDWqADYJrjrOj5F9xPU8eiVRKJ5Vo2LWolqy2y
bdOM0mJcgeC2WxWKl6aqyEbo2E5f2qlOBmyc/UYGyBCCOpCLtAvA0I1iV3+Mj2QBZAYbxv0xMBww
dJKpciGOAAE9uwoJbmFOEp8GSdRurU2mnmv3bGsq4wYyReyak6P/xdmCKZkWDh2+1U3xKPGcwa44
TZ9IRh+bB3GGPkLGs628sMEzOp0U9YqpLdoeszP6UUYQH/ne7hI8JZEO4mq7qAHPU8euzvxh6L7w
ZUl4kRSblc2vk1+igVtAvNhKJ9dZp9JDA+spON1EBRHMhylVKUmxlR62SH9MLtICuGAhiaxaMlBS
PjRFlyDRGhUbB43XSYzwDVrwyrbzhtVTwaVpiu9rV32MOv+xxIuYCPIvg7TSdSTfo2jJYj6/ux8M
htVPB3f1avB4nON7Rl89cSmz3uXJKs+O/94rvo+Lk/Gdt1ldxBDKoEVp5b5/sUrnGyPrmqjW3leS
GOkKhShxLR17bdi17/PME+ODFe+rCvqHWiqgfjFOIUz76p1tve/FxrZmWCh0aNd/+7KqBEMOZM1q
5T44wdaDuWGW6rAuL2/yMOxLfm3jKgn++GOdkD/3J4yhpCTSmaMopA5nymEbB8jxcGM4Z1mcyjVZ
syHlxzC7347JO//Ec+9j/UczoaLfRsLOy7QFKDWZ1mLYnoBsZvHIrnzxsjD3k15sFIWbLN/+f7EI
NbxndO4wpDeCgtb+EiryZZ87tC13Xpsi5izAJOR9alUyY+z3Psv6fduPAjHiEeEqo7cSIqzdTl9o
h2i3XryiX0Jss3g6OnbtqE6qiTZuniZHa5ssAKPuqIqJXa3xRKyntjjdd4bhZKMDuMKW+2SpsQPa
sWsdBxq+A2HGp0rkS1b7+YdgWPddMXQ4V9+qWogxZlcyRf0h7ml4muYtKlmDd3SCqLnoioWJll29
flIoqZmaNEJdzX0XRa9dJaNQ3zF8W66zLazlzO0lHRlNHDDs3gRdpPpk5Z9VvHVvefUr0JA2MS2p
Cre9CRzxKn+SgTw5fbWx65lMa3PTqsoodHH7PueLF3yI1VS/XZXcEi1//aiGnmuzU82OVbIRLloK
keS0P1fTnITyS9V2jxAlTNrmb+hcowr57ngLEPv64SEK9e2kzf+/UTl613r5VC91uvR//QBlH5Gd
BuWUzNOJ7XvMRnu3+fFirSudAOWgpbucqawpJBygkI7Hql/3J5nxa24B+sI6UkOuYwupzgQvdy6Y
yEb2h+HIMAmWtqVKZ/rDrymo1ujGzezVyMfnaPvNQNqpRRJJoSxPpOBpd+l6HKsffuEmtberTgKN
aDtP0yqv8wNbnqdmCr7QFuq1ECua6MbefDPzT5YH5m/T/YXTIHZVtdbA+rPb5OVn2rH8m08FABLc
YuHGyBjCX1fEXamopbf06kznJSUkSLz1o9fHh0qK08Cv3djsSV3iY7TwxynDmVZZy7PVCM99B/Xm
PH8mjku7jQZMI64tAmqxlIehJWfP6jLe9Q8NC68UeJ6wDg91J7be5w2LjS5e21XLmE9ikGc3puNv
CLcU7NQVTIrD/Vgx2Nf3LKdpoq7Kc5zZbTqkox+M0AkLtiijXk0oYFXUwtyGYB2BQGR+HjrK3i3c
exsWEDydOXQMgCr9tO8btHAHaCUirbLB4EnDR7sPaGKP0ef7tk1foEW2CMUU4SyCR8ZxfWgaP2mK
6nMwRukkyj3ZCjjpFpAvAi9y17KcBRvOfkOcr62i4a/FmsjGYcf0AVpYY4rG9QSIw9mrxxHFq0US
d+VP5rErrbckbExtaOfLoOlY7NuTf3Zp8c2vlwfBw98Bm45Rt3UpMc1TLaBDID0XpPH8M0gmL14V
Acm+9Qb7+u0fA6DFMsSKKZiRvf5M1Tn8EJ28Q3GEKKx8iL9PB1CgH7eUl0wfoW3tC27gRTfHwJEu
n6z2V74lTGHwv45ArpmaykDBbteL1I8GJKYeCoSYGD7ejwLTjqoDkEGcaEk2ooVlAjNTuUw56olu
VOQydqevzF+aFEwarZ/UVuvZCYkXqG85U5Dcb9/gOJ0LMYLWZtRXfnfmjND3tQ9hRqtrtpJuhp1P
RykrNTPbdmVwJo311h4cSDOK70r+3dd3LbzrmIXOEKDvwfAEjtfQ3ShfNvX65qsXy0aYV00OmYHg
DITVm0CJ35ONd348V2b3+/0fyvmVA4EOSZaqzj2PB915idaEzhBlKNQByVS1NEkAwV9n8rJFfrC8
P07lnKB+OoVLUo3txpnKNOZaxCsrnio2jvm54nHYJu5QjMPbPvbjYQ/lD15xtbB37J5bK5uCs+jd
dLLIAYqKj6HLNsbH1H892L3eobTvw/MgiZ3IwB6h3z5u1T0aRl8HLHcWyiUiJ2jPEAH06wcV4wXw
eH/gDYc0HZ7s472yl0SG55wJlTgLWDYZf0cJ2FqQTUH+IxlEdbrflmHl0vHK4LqqOmtQ4XkZyeOa
d9mIgq0uKgAwG/bNI51acsU+ROk0h+dpCiTU0LugbJOSEcvdWJxMQ6EF+Gh1MhbQRT83izcmLFo/
N8V8srudy5MOWAap4Wg7PXxUAVzgjjUeLPkj51vcTqbua5s36qJ7EQUu5qkCuVZVjddAru1h4etO
/2iBHJegK5B0mM6Nw9cHa+3Ho1wClo6hnDfWKkOs6bq3XjyUvcDOimmEyuJmDRm2QbnvDB7oRJAC
GqWlL5b4vCp+UWX3lkdbae3X53+gE0E2y+BFtyPBOfDca9XYqM5ts8Ftf0i19d72um8CHT8MyZ6l
c5o2PK9l9TCu3lXGxeF+9L4+dQKdCXLK12hklYrPFnhJC6t7AFTuAPzJRuSazN/+f7HDBbmlbCnQ
89iuvhUFSLUs8W7qt147TY65/f/CfFkGARYDEZ7bsbtK2/ooqbWxrJlMazHlh+FMJ4q1f1TA5cS0
oGlgORsnepNbtHiqlepjQEKDc1Oq916dfxPY98sm30jRmfqubYthzYg3YFE7l/GcVHROcVnL7s+X
1y/NQaxtidzKIyZLzJeccg6KkK56slrZvY3CxU1ZXrqHJSq/3m/L4CWdDJLEFUjxRhtempu/bdkH
6RjTb1UFnOW+BrS77SJtoFzdCLJC7XLijv1Qj3FCW3m4b94wDDrE2Ola5Xe5Cs50IgmzIdhWbNWm
vvpsB9zVbTF6MfF9Dmp0ydltw2qnsAS0RvreY+AiKccTFEm2wLtG7dQt7/PGmcSHqgSd/Oehs4P1
3f2PMw3O7f8XPWjHwhkdamHZ892riG80MfW1sbqNE4zJ/M2nL8wTifsJiD+Gcxg8O/bPvr+23ad9
PdcieynVWDs2et5CwpgIeujnLpnAn77PvBbbIFlxbJ8vw9lzHuP6o1jf5O7P+6ZNE0qLa9teokWE
CAgL+m0Y3cdG7FzudKixrHxprSgjRVrPrd4yESzvyzHaqq81dFznhmyAV1drhY47OBcOBZRTpy19
E0Mk6BBjXCbnpW8WefaRwZhPMndk+NDw2CJ/QEoHArrUVZ3rFWls99X0XEWslb+tTrT5nneuKPiH
tHCpZLvQhT6ugyuzxuLIV9flvpU81CZTVFvzPAyYq43qEmJPf4tJbd0/TIOizSb1f5xdyXLcuBL8
IkZwBckryd7UbsmW5JHbF8Z4A7iB4L58/cuekx4sNCJ4UoQOILpQVSgAWZnMFKnjWfSh6uvHIgQW
0AipTplMsU/IKNeqa5hvLiw9WXY37PyxMxOWohOHLmYRlXkFiimR68prxd0GkckGhz7rATV16EMK
TU+SHTvq7Kr8s229OXzaF8Gl6uakZpsIItFSLe0bPZ3cUcz4cXXVfwFTMTBjIdddlCjqSZmEtHBb
p8LtancywcOVo620Cn6WxUNIN9bCMqi9GzPWNhkclpTrW7nkXuwu+SZyM0SDtC3MvjBoX9XdaWn+
TCGQjLmuZUTlrrf/v9sReOOlQSVoepr9pXd3bc89tKs2o61DPyme7YgMIcbtuVmypkcku4BNVKJN
1vR1cPgXa1ijvuuj2n6uvOLgi0ewFW1K6UTayJuhmW4UcQhCz3qyguZgadnKFFuoDC4OQbkMIQJK
HxoPtzyC87hifMfMYdTsdIoVkdVozX4CO6Y5zmCZpTxKMztImkYrVqoaXdqmWZD6TtY19KGDEEPI
qyciuCarfnw9QmT4MBeQYy6mLj3Zo/XUmacFmNXFXPcCpfLsJQ2I8O6vrmoJpBSbNzdk6ZzjWhoL
cckGqHG2IPbYT36la1FRfUIuyGsHjAZpSh8yUM7AffemYXyyy038DAGRwcO2sAyn6HGFx/IxYlWw
EyDwv28cxQLLoOEJbMj1GlD2QH3HiqaKdEf0dA+7baPfNqZ36aK0p5teW4prlqGM5oHvSbGxrpcR
w62XktAqjOzBTMOkH39UWpUQxWLK1JBrzkz0DWLSoxHGxA8jYbmfR5Jq7jMVW4vMC2kUo5M6KYZH
ZEVZ87WmbjS4xzHTPIOppi+FLFrDJzo4MEwwDbELqDao145isDcOLxVDrtfP7WJY/qn1x13TBgdw
dO0E3+oxcrDmQFm6U5ZjWYu3Nq2+F1X1dt8ZVYaRgjQNc2Y1HQtOjREcULTvXas9gt1q22FJhgY7
aTkWOcXMDfqjHcQlWP8xTaFxGsXcZVBw4bXL7A9D9mC5eUS6vdM+d+2XTXaRUcHoSunmxrjdHZvi
4Htit3T81SA6LRJFhpExwYCnjNU05vnDaFnJ0Lg73J3F92euGvpmrXfpJc3IAGeBL84t/eUUZRlB
aEazPanGvv3/3djUNvN8rmb/ZM6mlYg2s3ZFFv6zbeJSjFaZOwUpKFhOmVXs+NSdcCewcd5SfOIC
wB4z4G9PaI5vTvZsN090mnRMXyo/lMLT5kYvBqcMTnluHD23TZYOnQGZr1lQ1fBSiLYiNQgPeP4A
neb91LtRi/ovs3Q36Io1ldFZBRpkjK4y84eZj4BlkYikunOcYuYyEMtYLLymFjCMZ5GY0Cwu4O0o
zbcZRsb7hmk4hk1esgdv9qGJkO4qsIrPoY5ZXHF+l3FXZb2sXrqu+UPuVEnFu8jOP5dzj4L1Blv6
argvwSa15oDI6KuqMlk1ILge+upa4tmNNTu25NFEvlLzcQrwUMY8TUZWLbcUwi5Us7uV1/mDaywJ
3r1PfWZqLt5UQ0sBHPbl3FR0zh9W/6fI0i88MF42pQYZcVWVQ+OBmjkAstN5syFoF4/5oGMDV3mp
FL4LxWN3S5b8gYFHmq6DG4dL+NNfR6bxU0VRL8OsTDPzaL9a+YPdFJHPraTMJtw1QfK7vlrd96nT
kcYofomMt2raPoXui+Of8tV5oj47Tkv/Yvc6hIlqeOlyIagA7QRFJVZhyPYih4IhEpIodMdoRQ0o
Y4Op2xhzIxAElfXasONigrRg3nn5j/s+pBr+9v93e1e5EJPPWRachkb82xt+XNIbOzvfu7XuNVhl
oNv/333CHKx2ZkYRnMwUdyI+mrNRMVhY6lYTvKrfIAXvwN0hp2EfnCogCwjF2wb/zFkb1R3RfEER
wzLdY5rPdlF3t0UIz+tU/husvQ41rbKOtAkT1+fotUW6LnFJAg6lqEVjT+PoCOJUw0th7EFAEupu
lX+y0YtQ2uSY9QHA5TqlH5VhpF14AvTeXos5OAEfxpIhZzwp+1FzflAMLmOspq60BjAXoq5qAVsf
ixJEqo3Bkvue/+HoJJCxKLiqyPy5hkT4yD0eVZRbEZ6WthwgMLhkl9W0WVBUUE01DXpw82rH5uxs
TvPu/tw/buohgYxFma0xT/2shBBubO1JnO3cPumjISH79jBPsbfNRjIuxR/7GZRwXfoA4mkWF/nS
xPm0aK7SPkY74UdIR34KSK3dtaJ4XkS266o04pzsfGeI1/EPqn80QpTJ2PyaIQrdekZSuEfq0qjU
teh8GBr4vJT6UhtyF1kJMeGWjkHESguULRlbIqMNK80ep/AxmVOv5Y7DjCBjZwYWcDZDu8fQaauq
hr79/11WbW06DxCPIc91D322OTzUqe6KSjW0VLFM/VpZk+PCMF4WTWkf261u0/8wVcPmUrZjHVD7
nEPdHs1i0YxijvCvg/1PnhrJ/chQLaqU78BUU4ipa9OHABfmY2V9YsXwFmpRmR8WLZi/HNfEGifQ
wLCzg+tH7hoxWlyYVUZ1OTx04Q970pH9fPwhCLT+//KS0gDkvIbn+CYoB5355PpvYrUvS4DNP/jW
VevhvsFUH5LKF8M1SRNmnJ1v9IAiX3bCABA38059KKLU88HjpztTfbz4kOH6/980Ak/YN10A5XTh
zQm36tdiGY1d6DfVk7/MmlOt6gdJYV2k1pDagM6e0aEUuX4d1eu4FyDhnicfAsFFlDehJg1/eBbC
9d7NCd/FoMuGcoWkJj7VQDy5/p21OP+sUZUBjkvMiM2Xqth0+4pvyfEOAfGs7NDoIsKlPzb20O8b
K5+/b/MCKeQJGOH822vKGc10yQwWgs7gcdeFScNHXOb/cKgf3f/SxwHqy0KqZt0YJZjRyTOxDmF4
tst9prsuVa28FPu16GbmOR07d44X26OPPqTyqexFIvpPi/2j8q3jtt8gZYHZTWsxsoadzWBmx7lx
/CPryjIey9TdZiYZS5NNoZuGi+U903rqm3hYCd6RIewxfp88iHxu+4r8gsbb0DGsOSvOXu61O9ue
p2huShMKB1T3wKhYb5kScOi9obcWJGSwKD3ZjjhaS/YEpIgmfX28V/kyZiebhnoUOMU8j3jPStqK
vYJ2gWzaTHwZtRNWC10yQcjzGrqxb9J9XrOoy3U8jCrTSOkDEIHaysAp9qsZnG7Hm5Q9oic+jPpx
mTQ1luoTUtboeLaCCR+/wAQ0s+AAlNN/HWva5j4yK2CWLvVUemVxnjo/QjPETagtCmfde6Vq8vb/
p9fGa4uezVUBcuvL6qd4AWkStglLBpJmKVl05uJOaLUrztUg9q5Lz0adgZi42mh4OUXk+Qr5Pcy9
IfsVqL71d5fqsBoKu8jonGwSbi8IxvbRxVtNXwr6r0k0TXaKeJLhOSnphQn6/uKcil+e0eyWqt/d
T5q3Xf6v3gbiyzgJo7ZyQmrM2uhYwsgly38s7fFWCvIt3QX4grTzD6AHzrsQXxgWnoDUFC3gA1jb
dK82qh9wW453u73pG6BIG/LiXFuvYBZzyBql1m/bjU2wu9+3kcr6UriOKeGGWHlx5s7nCfRi2ag7
Lqh8RtrgBTQyg9mBbRYKKin6UGP0sfixbdpSoJp5OFSsh9Nk41fivFD6+f64imMuiD7/3+Q4hRTV
MmFgtwDJSRQcxD5Piti14/4f8MQcdDQCH0NJ4DpSuFro7nfTLBieChHWB4e0nyAafQYbRw7We+CF
SMP2lmPgXad7bpfwuVn7L/d/o6IolqFQS89YCjKU4uygSXM6CYYtWJyhgLnNpWTsE7GpPSKHFmeQ
7cemX+48XwdqVfiUjIXJmR301ED1kM8EFxx+go6xo5XrzoqKck7Gw5TAEzetBaLcsv1WsFM6vobe
l2p+ax+nadOzIPFlSIxRsRASsnCwIvSvWY9ANurw2/2VVQSzzKyXdxQ0XuBafuoyO5rb/NAYNLk/
tMryUsAVFu9zxyDD07h8xs3CWHSgbNQUt6ppSzE3+mu9lNUtzYXzs19ZwNKLr/enrTgvyVx6o+EN
fM4tNKq2ODKHA3g0oGxYoZObeHHpHPIlB8Ga7m5SYSQZCkOLZlr9AkaqzCBBFvmU4kBYrv7L/R+j
sJMMh0EDuotjGrzfCp5C8jAZ2yoHTzolV3OQgwYO9s+KY5U/2jhbzJrNXWUReYP03NAfc2S5Hg2r
aEdOKxH5Og0A1eC3/7/bHum8uny1jOEpoOA4Y/WBNLf3nGx339wK3/kLC3N7BplM0/81OnbERRN7
Dt2DQyMe6mqPVqpgmiHxKTTnYdXiSttlI7ysKMbAOfql/VKaHSCGOvCryk5S7C7WmhLca49PrAlA
MjLFY2Y/NL3Y6D5S+NZLXtZtaJFfae5MzqvXLGlF4haQ6+rATJaH4f7+gijSs6yAmtuDMCobC+I1
Tpy2zjE0/Wg0hsR1Y77gj5g0GUlReMlwGXpT5eznvnvyp+4JTww7M3UPY9bHlTMd20an6aVYGBk4
g7IURKKEOEco7+EXGdZrNVQhOHDr1/sWU31Aiux2DktGSoQf3gYSk867teJPK6OaCFH4rIyeMfo6
H8CGFPyqheu8kMaieezMxNXhrVRFkqyOWjqVRWjVOKeZ2vui++VmQRYJ2+8jv7BuYNXI79qktYw/
hK9He7a2baQyzV4w+egdxSvZCTpi4EANPy3jrDkyfExEQP5iR1qKmhJnbp2TIaYoSN9q/jI5UzTh
+aEdSuj4sJfA/C0qJ8rr8Thw8oV6niYdqxZMygQiFeNAxcLPaDwczQc/fb7vZ6pxpRRAhe107opx
B4u8tiAxAdzd0B3KVYNLlTIna9/npcnPVut9WtL8lXDr303zljE3g9XUPvfC+jquPC7DcCfKNdo2
9C2JvducctZ5rsdZjYsuPDrY8wAm77LXIO4UJpERN2MhjJJaMIkNH3lhecp/k7ImmuynOCDIgJuu
CMIm9ai49i3bT+Ol6I1k7vaeTuhOkV1llI1dCtscukxcSUvxSvxmEbTggMOyH4qdRd3k/gIocp9M
dZRZzjgKMK2ewe1SPGRp9algbHgi7iYdKHT1SDt25w8+hDVuPwNcCcz46ll1VHWv92evKD5kpI1V
LAxa3w2/LvzzUB/GuYtm/hDk30Owri4/20mTEVRWkiLXH9ZpDgchrqx20eI2xGj2xYtocLr/M/7j
DvngDkbG3HBec5QAS3UNcZqmrXgyizeaox2xEPsw/MWCYyuqJAQ5PLibcM8U4f39OFOoLHksycuE
tHOSadUaPm4DIr6MzCFF2FcQHcN08GKS8SlenS4K+/OMQ3AYDIlwzKRsTXA+6p7VVHuYTI/ExFJm
Prp/zt1uTlCoJPPRPOHxNMn2bFsFJiN2AoO0nkjxCT/Mz2FYRCNzP+Wl7o5I8Wzu21IV37Aubxfe
8StfPxugiFjczz5/XNNHAnZeyobIqk5B+Imws8vMuMVBwmRf7juQwj9l3qS5hLyqUSHIQIYbszbY
2Sk9Qm9KU1IqEqms4JqLIjMnZ+2fa3ONwtrZ03xTDwBcTUoPo1+bc1ZP9ZWX3sFFecrqdFvdJcu1
1vPU+22W1eeifCmNT6hLtxlbSgbjnGe2k+X12fT6fTuEydTxZ9PVbCsqW0v7uDvi3Ue4mHU6Om88
RaOIWDe+C8jAHREUppWvVn2dzTYipvHZgCwHxbPlJsPIzEgFDduKrExcjXyk0WKwSBjkj0FGTVH4
X1r/IE3K3Ee0MsLcol7/7AfsIRRfLOLuKv4v9emRhuVu8L4s83CGJDjOO26E6xKQ5PBuB0br3xmQ
1GnYx6V5bLwV4Nin1rxWfZwH7ZWbO6COIpseFk/sIQVqRT5otZreQPeaWX5hefG4iFxTlShiVaZY
Su2We76NuiEtynzH2+nHlANQY9dtrrGTonKwbl9+V1RZYPxjtHXqK/VwtejV4KBqoDB4pem/zNd8
Q+Gm/yXBd98A/VtotLeMA02PZBzCN7vKNLfLik1dJltCI4BLg8Xqn43gUjjiIVu62BcvBe4UxvLF
qgp0cm6sP/+74H73M/B87obuitK2W9N5Z0L4+oDjsrUtU8hQNhecHY5vYHSTJ8T8DfGLYvi1Ldak
NAH8dWaAP1pc18b8p8zMn8ypLzh3v9wfXlHcyji2G5gGBwrMvFl5VHuP9TpHbbOfh22pQgawtYR7
0M5AJqLl2xQ0MVleDC1zgGry0nl+4Wvo12FaX9fB+iQ67zAHRtQP0Oyusm07ooxRE5PPAoRt/zy1
I97/iUmiavV+3je+IkPI6LSmb2zwXLr86udfAZGK5jC2zW1nOZlByeOZEGUx989BCqyvNxW4UTEr
TeQqkoLp/H/iMcHDTEZ3hr/XYNem7kjj2vB01PT/5a8P0r8MUmvrkRt5v8Do03ezzZJxXOIJQZU3
ie2WD81y7vspMaqkK/c96MizdU/sNR6Mb/fXRVUXy9xKppfXq0+d/tkjeTSO7GFhaGbuurhrvnTl
60jsXYAG+TXVOEIAu330g6Ugb7oucPpuqK+Z922wLlXYRi3/VZuP+XxaxKZQ/4vSqVhNNBsK6EJC
Y/gAoofIrb+XOExZng4ipbjM+YvaCfKQZejZbv/cVldm7plL97YV7pyyiKuphYYg4Izdq2i92KNt
bC/rjpPscH/R7Jux/jbiX6RPXmrmJTVW50TAKEG8PDbsT+5wsfFG7/JnUYEZGfCONu5CkHF1XgRW
pYRVB5+/9GKJGHsYWjvCc1QMUFlyf04fB/hfZFG0MKFuIlDHEHIOs9ep+UImjct8nPuIDH0Dzy/j
foN6el6hINaypB6+FeLBGjQnjY9DnPwFd/MnJ8+zcbnSZY28xo/ApbHNKFLyyFk5ucEyLVeDXyvj
l2989nQ616pJSxd6GeGsGUW1XNdc4H3CjB1E0rZZS4cBw7Ja0LsM9RnKSseqQN/7NL5kk8YmHyeA
v1iiJm5mc+iWoPN11v1s7n1rOrAK4iIpyD+sMRaG7lFX4Tcyrm3MTHRhLmZ/7ZczyYbYTL8bhR3X
jubhRpE7iYw3m1o3ZMyzndM0Zy9lljjmjzqtE5atRxAsxlZ5CuafIFaK76+L8ntyEeCNXjHmjnPi
vZOILAmH38Zw40wp/9Tzmc3H0TRADbJqChqFi8mQNOg+WKItWhtdlegHgtKrnc2abUc1tFTOz1nD
vbarJtTvVTx1Iu4z3VOsaujb/9+Vv31HxmHxhuXK6zDyK3IIoc1yfwFUQ0vh7GfWlALjPV1zeui7
z6zedPAggRTLVdWRwejC6crYoxHaSV/oeg0/PjahOeT/jTFzdNX5AUYe+n+dMRLuk9s+OcO/2Uas
MGDq//8FCm2B0p1n6zpXKLso6PB8nb8rzC1jz6p0cCZv4dY1FMHRoew5dHXsrYrdSoaetS6p1w7P
VleQfcSZ631anS+G0WvuPhWJR4af1QNnHbVa68rDS1mfyDTGQQUZHJ0egWr2t+++c3G7Liwv54N1
pc0jzgSRn5+gUKHJ/gqXkVl6inlKecVG6+oICFlBL+nrbNaRwEMV7zSwedX8pRC1SQbZ1GGyrm76
mOLlsPjmDjrwmcr2Uox6fQMWixG2zxcSW7y6MG/4UdMu8dyFaUykmr8Ur17tzC6ktzD/yjrUs392
mzwZK93jp2p4KWgtz7JbVyCk7PTFnEXEh0+LW2nmrrKPFK/l4pjgoMfgWfmQFY+oFVfrJOqvmzKk
jDALFq9yaNZb15aaEJMfj9jN99uGvtUT75x+HNYObUgZssENJ8T8x37hG2ct7auc4dbKa2zz6nZO
xL0yKVYdy48ih8m4tWV2lhF8c+bVckjUDU5SaVdSNfTNfd4ZxBLQz14rYl0hh5CU1EumYmOCkaFq
g++MawvAxZVBesyAyDId3UtOdIcnhQ/KaDVgs3KLrYt1bYLATECs+XOxUzN2U/fZKVyucRjVV6Qo
bRtIXaauh52p+0abfdWPkTcCXv/nvj8q8iSRorRzcQKzmxo3rqRMHODKvAc7+7oEZbTq6gLVJ6RY
hTwPQOlUmFegXuM+PNDwmflp7P3udXdWChvJuLXKoCNrF8+81kWRGOO45076EwQ0UbbolkHhpjJ2
rctBk45caV1BludEhEKCBCyY2/DpREawgfc9r0DOY93EbPZLarw1hRnTSqfDp0jFMp0TkJSFsBrY
x3LXYx/+cMm8s8tOU9CrTCNFcD0Z7TQX8NB2sndp6Z2AFt449O2T75IDmUvQ77q2dS1x4Z+24a7J
dI26KptIO+xkLxx7nWliQUVkgjvRYpGjY4xXmUQKWifAJaGfuyhtRHWY0vZVeKXmwVvl61LAhl05
2XgBNq/d8mSIpAj+mZufYa7TGVHNXArWOkC+CUFpfXVJihPzAm34t/uZRmFwGZO2WtU8+6VlXm2P
fF3rKnaK/Mfs6O4gFXaRsWgdTwdzMhFC+bL8MdCD51AXMANrnxc6RIbCNjKXk1s0IIuzvfycNr94
kZ5ot2penhQpUgaisbEYyJyi3AunOrGbX2b+mMIf0akV0/HzffurviGFaT6HNYM2M8K0+N40e5oe
V/7HLWI71PwI1QJLwUoHnwJEhTzA2v5EmPXAXTfyinlbLnClgB1BqOL062RfTWi9LTyIQ+1Vkcp3
pHCFh5AA1Lr21R/f5nG/TNg57Nicth2MXSlk3WG1oAoUmlevsNHaVO9E9uf+mqomLkXrSinr6UKx
K7ljlJfDISDVoyH+7Ur/edMXZITZmvKlLgI8Uc7VE+9j6GDES3cozK/bhpfK4Yp7fVpZvnl1PPDl
LuIYeCAWoNWJ18GP+59QRK2MNbMdD1jYIsAjqyWSyph3IdG1c6iGvi3Lu+2pn6fWN0aYfwkAGTTt
xo9z7v7eNm8pXpkBpKXvl+Z1gHiuKUa8AGyjKyAytKwLOBqVV25ey8GI5zSN8QyQbJu1FKVQGAHv
y8CsaycsvO4Vx2LRnYkV+UWGlHFR16SYYG2nuRGy5LuQ031Y6M6rqsWUojQbyMrnDp7OWxrjjnKX
95tUglAfSmHq8dAZ3LFjXwH3T7opj4Ek2ZYVZUCY59e0d3iFg7Af5bx6pa74Z9NKyrivLnPQQJ+X
MHdmn0bT2pkoqO8PfYvuDx5+ZLxXBvKnBi2AqL3aDBfZQez0u6BqDqn4MplvZq3bVhVLKuO+kHRR
zLTYsKvKPThWdq5C63D/J6iGlqIzWObCHXz8BAu0dEvgfwGEfNt2IWO67HRubT4OSFgkf7OHL9ba
/do2aSk4V9Et9jqu3rUSYEddQSQx6ogdVPaQtlCfutwEnbd5TWm5r03nwWv6/f1Zqx4pZek7qw9s
ynwcILO0iWoGznAe+ysYF8y4WecYpES71TkK/jiEWYz3usDTbH6Kkum/h8t3+R2UxkXZLis5Tuny
c5me0nq5+CDV6epy12rV1z/cxJ1A9tJmhleOQ8ouBF3PQfsj9T4veKQnOgzrh0uD8SVXrQbe03RY
2cXORBN16/zSjO7u/tp8mJMx9u2b7yw0Q3EAWaeHDnNf74wli+zGA+JLpzykmrrksKSHwpYzpMYn
6KwlhdEnmfP1/sRVI0v+ugAnCFoQxi65SzsgRNYgdkedOo3KKtJWEthOZQRogL0Ix9gPNU9YF7yg
P0pTyauGl7YTHBTafkwpu4CN9GFqyyeocUSt6Wi2FMXwMhbRsvp2JSGGX/lTyJ58fnZ1akYfBpQT
yDhEe05zj3kpvdCQxra3z8Wb6zzPqf4RSjX525ffOeQ49kVTOAa7FPxzMSfpegZ4cJPL/AUPDHMP
FWpgfOpN040mu56ixvp5f2zVtG//fzftsHWZRzqDXtYSbDLo8fTsIGpw03R/eJXdpTC1Zu4PbYEl
9ZznAro5KYvAIJTPyaylyld9QgrVtjHptM7IBKKzIrPbB84js9wo7XfM2nLAhPdIMTu2S+WHHda2
N+qYGRdKYaPl5b6JFAlBRgTmaTHYdT2yy1R/zrNX4mpe0VTjSsG6do0NVtwJ2d3DdjWPn+bC0Tik
wmlkKGA2e50o2iK7sHx2k86nB0M4PMrQ46nxmw8Bn04ggwH7OisHkLPD4kCiDWy0z2XmilcnaNOD
WzE/8igzHurMqJPGrydNAlJsiDLL3VBCSOf2AHMpyD4cwX21I1BfsDxN+lSsiIwQJAX30j6HG4XB
iYQXyAje9yDVckgxXCJrBsJZ00+LA0r74SUX5EKD3/cHV0369v93CaLmhY8bohkdyK74NhKfJQUU
aDQVlmpwKXZdf+HuAiHTS9o8lkUaUbPXOJBqZClkF/QuQeMQI7fpxZh/WPz5vjk+PEHAMaUddmEG
+qB8wS5Gx3difsO1sMi/paxDRfiYjRq7qNxfit3GdQwnWJrssobWS2bszOLnOKKNAzglgwuUufuy
0z1Yf+z0f9HXpabv2GMRwiutLJqNIoHQfdyQ4Ag6j+N9o31cSDu+LOSYdT5uubsqu/D6dSpfcNVi
Fd9KXj17bv7Jhxx8Gz6G02vflAcHTGO+PWu+/LEb/MVjl9O+aXITmwO6Cm8n1bHWsfGqRr6Z811c
GAZtiQAr5WUKyypuSr+MvSzclLv/Yqvre3Noe7G6BxtcUO28xpmhy6wfJ4u/yOlEDYGNYFnYpZ7a
ve9foPpwckmb3F9plVXkgBZjX831CMdtIEoMycIu18kjqoaWIjroPQAHAtiENL9xq5GYwEDfn/TH
Me2HUkyDfoj0Hh+yS96D7sjGC2T7rfOSoXV3pf/WOFtgGwgCKajrefUBpqjhi+5P97cHOa3e1uQL
xaLKUL2qcxhAT9iQeXha2etkJDbXPPuohr4Z7b2f824cctPBTkzM1yXP3lajiy2Xa0oJRfaRSeFA
6+v1/m0HYAEuMZu1GaM1qMUnX2TTIaOL++X+Gqt+hhSu3OwranXI212QdpB7I09+Bjy401lf739A
4Z7B7cPv7DRnPe2tYKQXN+Dzg81TIyaDr2swU41++/+70T2bBLdLsfwygAA5Q6dpW+qeN1QrIIVs
OXgFSNdxZizm7y6JaR9GQ4A75W2pTAbndX262NYQYMMcQExpkvqPU+q0XlVTlwI3m9KO5C7GduvH
IXu0reXLkCZLGm50GiliTWq3dd1hTZ3efFjr9bCK8TxRojlWKBZVBuh5ISvtFGC3Sy4qvLm54Z+h
D7a5o4zQK9c17JvcZxc8DuRxYEGrzzItHbOAIppkhB4Ih/vFtm2cLcC4MC3oMLVc0zk7hrFJX8b5
iyCOL41VZynujqqcjTEXxiO1oVt9P1ZV05didfLQzGS3owMi5mmX22VcDHxHRh3lt2pdpWBFX6zN
y8ljl4H/CWZzh06B5P7EFTuVLIgJGm6+8HnJcCz6E7ZhMgBwbw4g2hh2E3OjwBHbolYWx6x5aLo8
gIWKkRwGfz2u2jdPlfGloG37BURbC867Ypk9NK+0IvYZZfFc0XBT8f8XRdxkWsLFhQy9oJHvae7o
iZLf9xdAMXkZoAewvQhWa3YOQUqO3WQegV9PCugPbxte2mwHjp6Yig/OwQN3tFGIQ1iGcZHqaj+F
Y8ocsmHWG66AqOYFzWkno53LKDD4y7apSxus1duunxWEXjrmxsG/NQQq80Lj9qp5S/Gau50w+dhi
3mUI5hoRVrus3tZ46PxFLAe+hLkTAmvq0oxF+Vpc2krwqGGBTkhXNX9pi52ahZnUgG1cdN56thc3
k+5tUjW0VBWHcMgUfojdOw+ukNeYojYPdJzDiv1VxujRNqWz2Vs4RJMiEtdyXNBFvVs3UWjA8NL2
2hhZ6VopdhHBm0vd0gTkLN8MLRJbYRoZnDfZvXDdDrMPmn/MqT227sZTpYzJay1iOzaB0QPTONeT
ONrp1/tRpLC4jMcbhwB8bx08JbegreimY2T6w2erb56sRQdYUtlFilRiMIYHiCq/jB6ZkoHjTpN0
YIW6/wsUGVLWWRwtMxe0KuCQPWnjPjfruJwhOCKybNScGVQ/4Pb/d8Vwnq3gCB5MZElvfhgGkAGD
D1RXG6hWQIrVJReTu3bhrY7vHrI5/7pk3mE1x8cxa3bbTCTF7IpH4R49CM4B3dpJS79XDtsP6Eq9
P7rqB0j7KzikG2g0wIXAPoRH/7KNzJInfYkC0Ba15iOqJZBCt69EYQYerDQPXtKTYudTXXeAYmgZ
rldRXAo2ZKGXADddRjl/Khqd/pNqaGl7tcaA9OkY0AuYCY51frFrc1spLyP02MAy4a1B88kc7GXX
reV88drA0ziMat5SxKJ13ZvtFHdN0Hb/GtSQus2Iu0mGw/FlqjjHCuAf3Uwv/L/bDzAMVfaO5//j
7Ep25NZ16BcJsC2PW9fs7k5PmTdGbgZ5kmx5lr/+nXqrjtIqA14FaCAsmSIpiiLP2dQnAvHXb3rj
rEQBdC7nET3NHd1xgUbdZc3STWrRXNWRLetszPOdgkK84EnymQHvbJuBu5qPKipasoRgFlYtv44H
tI9LuITb8lO9Lw+Mop0VuSF0ghk7qdpDGa49dBq839UcM4t4lytAETx0lbuXYXRYnPAIAMM7mfkr
t2KD2vXOPNCQ5Yz7Exw0y1CxoTsypdu0rvMtVk5rtU4P33eqce95iJBi7Vwyrfr6fPjGDvsFgIeW
jQ31p/5jQLs+7npnE08kDXTgN5mmDSBImysPdfriW+2Hvqqe+NYLJb2etW/WTvhAwRMLe2mDLmZp
tOu4XNG44bjWO/K4jUqzdGEvDlA3rOkzheN7odrSUQS9aB46Vap2qiC4nnTODuo/hFsrzXpTHvCa
lUUdF8cc/ywxq7aMw/72AWqyFO0ATaupaJrBdU/Cbg9N2t7ZZD5uE615Z9+kzKoDyh4Ak3M3g2Os
zdLzbdGGjdT78aIg73MwcbGHGjFrfvDdPAZo323ZBo3oHXlBRwUJfNgfr6sH2w6fWL3mlqZla24J
oqER1xcom8v//CyZ0ylW3bZDWe9vIlU9Flba0RP6NXdksY+e2NYfFOitTVMAXoe0sdkD4fMZ8GeH
sf5vm66ve/DG18OgdeZA4bycUMpk7XSIlo3RVQdWa1y2LCWDPgQecBsvAGTh122L1k5LqjwvHyh2
MaL9vrPsnSyHlWTfZCCaN051JK1OXO/ONHuZy/Iy1MXTYC1rd1yTbWsu6VYqdBYPtp05uN1icCBY
5U8yiNb7mZxMlAAng1YaYEykzoSJhzXKV5NoLZNtimUKaoLAOrNFxnRCjXfMNsGD00DHVCPodClt
NiCOoLOxBIfpo7/m7qZ1a5ls0Hu+aw+w7itfXYjBbt9bSzQNhqJDnGWVKJAQXlUyFA+kCR4KET2H
Gd/CcAmlXL/ojV/meCUc62sMdNtfOVAqgoFvOxT+/2j+RjLaedG36HuoVl7xPbtMvZYz1H7bM01a
0TyzDzt/cnvsZV5VDzmGS4Ki/BzSaePaNe8UYgzS0MZ+2rm3a6boVBTjysPj1ST+6dWGwjXHtDA3
6PsORHMGcji2m9F4iyt5vTabaDBFvYmJVmIaUTom9xEoMUofaLHDGsykYel69xID2+Aol4HcW6Xz
qVzCBPRgj17zA9CWK9Zo+gXt2KTAKGRswWlvh/zJKfqdjUZPkEEewKOzkhm+j79KA71dCXWcEZjX
yJglGXekn+IsiBLmPHvsvqJq3ztsz2ea9OXFy1dObNNnXa34jStkkqAqzbEnM0kmOwTu05PVnjJ/
jUjWJF9zYvSnyUGFaXqfSxrP6WkChpPvATByJQkz2ZSW7zaVjwpDj41fqjEmznQU2aYZQOyG5siE
omJUTgu5n+bnpVs+Kmf8cTtEmBat+TDlNYYtbIVjaoripWBHbxVpw6RvzYdDf27ThvZoowZq8Dh9
xqxxjLjZ0hU3eH/p/wCVCasMl3aGvfRddGRz+w3Mqk9btPIPQBme2wnzJLZy7tSOA1w05NVxm2jN
efEZDS6iUDhZWoz+9ru5X2vmup7//wbNf2DEaN5l1TiiJOJ46ti67e+wmD/laZ7jd8iJBeHBItZG
5WvOiqF0L4pq3z0FAf9RlD2NR8f+vE1FmqMqm+V5MS24rff0qBwZ+9WmQTHqR5qP4mlnknXl0hMu
pidahUnB1kgITeao+ShL+2XMg4LcByQbL7Ih+YmV6UoifLWO97ZWd1OLtWUZKnLPJ4C3AUqqrFW6
m8rSOjjh+NI7aFzapnzNa+tmEI1PGbl3i/7b2PY/02jtBfL9dMTXG5UKPpX2WEL57fUK4tS7xg4O
1jTuN61cRxSL6rH1ROfAbPid5ye2tRLX32c3o77ephQVPgvrEYKbald8jI7Fkezcj3kds6fxJE71
yvlnMCAdMkxxa8EQwUjuw9yq9jIvMGAk7U10NvgIzWGB6x94bn+NO20E5IEHtEMdrHGtbv9+rPdD
zWVp0TWySmf3VDiYxok+tM2hEPUurze1JCDT/js34M2CtlA1uScgtFknx8qB57/Y3Tab19uUyoJy
V/YzXDdkZzti+xQXlNtGaUik/kERo9MkPNeXOEraPk9yTCDuJWtFYjeZ/OYrt36QaAHdsWUakilt
rIPbqehEwtURCZNZaQ6dhxBVlbDeOay/2z0g7+yUbEIQp+DR+ntfCtUsPMxhVRRUOb0XnDxOkgUv
l7e1Z4gYeiNT2Ks68BysPXfHxPcjUDWLcynqbRFD72QK7KzpehsVubAFzGkf7EkQbBR9dZQ3yWw9
2s1YDCW5B5dXArrhJMt+39aJYT91jDFXIu2xW1x1Mdu/i9gEptuMrJmrSfj172+WnQV9WihRp/ey
+4lq/GmJtlU/Qfzxt2RMVpBliGxyn5b9f+6MYRHisnG3TSfO38JTu2/4XAhy7/Rz8bz4drkL2LJW
XTUpRTt8Gx9FcpoReuoXe1dN6aENN7E+wn8056z9pqrGHqL9ATeR+r/QLlZOLYPr6M1KnZIegKci
zIWARuOQ4VU1tuoofPT9advDh69TVrq2L0RbNul9O4lLFSV5CBgIugZ0ZfoALVEOULtdMh/51Ni5
B6+hiePZvxa6VrU0idcc1Kq4GmpWpfe908XCKmLlVkeiNlqkToppRWnn5mDtvs9E1MfEA4at7Pa3
rd20dM1J6xnAoqTCPCNR/Y6x3y2rf81L+fW2dIO16wBj9RDMedojDSmiElTRvHD6z8WM/tfb4k2L
11zVq2pv8mSY3mdVWMZe4z/zEZPVlMvX2z9gWr/mrejSk9QuHHI/CAcj+NlPEmZrEAKGNEdvWhIY
7FcldVFCmOrPS55flhkAgIH6Typy3LR8vXGpqmSHm5WLUJZWp3RaHpd0beDqeii/c4nQO5d6jPrU
/YQCCMWgj0tIgmbDnUP740QfUAd/zlv/NR83gVrTf9HF7ApZWybSezftj9wuL2V5lP5aDdxgRjq4
GAeoUzFWaJ+em/7VyulroLpEqHSl/mgSf/37m3NwQLpMsh4Fl24YX13iYcCffRvTcOW8MonXPNhH
6zHLsdr7CshrkfpjDfJD66wNkBms1NOO2sm1BWo6cLFidId49uQdEdWHDAyrZbGmINNv6G5sdZTW
GVLmgVGy427TxXk7lofZBW0DYMi/bfMGzZkbOkZAaPTpaclI3In6+8TKnxtEh67e+hLYUSjQvBBd
vE7uy8H+wKZx5bby7vZCtLa9eRVm01Rk6SVyhlPNQkAc8kMfrFnPuxEO4rX95UEzzg0vZeJW9iEq
xP2k1orXJtHato7uWBQAUOVJnXV3Xm5jVHuNGPZdi8Gqta2kaWF7ToBVZzMYvdqqjMlU7ckUnCqb
balK4Te0dGoG4HFKW48ndKitmPjVQ8o2AViHMOO/Q8LUOz3IJUYBpMrwiIrp2Z83JVIQfS3ovYk2
DjgxnMUdRGKBXcUe89gK//PdLTRnEK7lUaNU4+jkPk8E/Z0pFZe8jlvwVNz2oncLU5B+3e03S69I
SSpO/SZJgY/mKVnHKVdHNdp7IlBzRAVs5YcMlqm3wQToX8RRha0NC/Eqqohh3N9dyUlMsq9/f/MR
BcOofOBga73xK54JjmVqr2Th78POQz+aryJvKhtkzmXSTUM8IuNRjdgHqo9L9lKFxU6NJ7yy7HKx
lqIYYo/eGtP4fAAs5iQSIZ9Fd+c0z+2mEXZ8i+bBtZWKufcyCfSPFjSyw65Z1qBITTugOa4EEorP
GVZN2yaepboItukpMXT13piJVShMEYQ0x7uryxMGnXeqem77LScUxGu+22ZBBdAI2GVNqhMiJkaJ
VoKZIWDqeFXAnu9SN4XjulX9a2DPIwHLTNQdUV2+7bsGpestMnNrCWvI0yZxB/+EZ+3XefRWgo5J
tJY/1XMxFFmBtU9oXv1VtWV3Doom/XJ74QYb1/F/RCSJSq9BR1jyEizF4yjbPRvyl23iNZ+lIm9t
HvL0YnfFISXzOa/IRdnZSrQxrV47YztG7HryRHppm3Hnztl5lCxerzyZzEbzUjCTOgvJlybpK+vg
OdGpcZtPLvpbsj5bSZ1MX6B5azVZZRtZUZNE89CDEm/M8FhbvwZ83lTLD129e4Y1wCHgdcATL/cu
YxCeZu/19uYaLFMHA/JZBcIXQGYkVlAvsZiKcleif2nllDJoRu+eoY5jl2KE3bfecC/FTxspiL2s
AfyapGuHbR1xvvQB5Ynd8t9pH3xrl/oXCswrTmsSf/37m2MwXepuWJygSfDStAfq2S4N+kO/rSSC
Pb3uyBvxDUqLaeNbIhkUPbTMPnIv2Kh2zWPnYMzqoUQQtnqKaYTg5IbDk+v0z7dtxuBSOgRQwZqO
Ly0O8WwM9kNjHVG1p7O1y9c4t0ya13y25pXqigEhYUH7HGvVvhibvZBrIJOm9Wv+6uaU9RhIQLwM
rTzmabZvK/Ut5HwXhcXhto6u590/xYXQ1TtqgDNUzEMXQUe9HcvypwCKcxt9aZyPdpYspdjf/hnD
p+jdNUUEqgFA6SD08EeMGzFA1/1ZXPm9Ctrjtl+4ZrpvzFSmTtO012O3jD7gUWPq6riXn91+02MT
FHX9sjfyOUajemZdj0a/PxKAbpG2WVm6IbbpRIFemgZ+NzlNosiH1M0OjbVWUjBJ1ny3xN6WUYRD
xbOfcO/Zd4Sv2I1Jsua6qsvY5CyVTELxOqHfaPTXoKcNTqU3zbRDGuYFh6nYnBw6f77LRbF3C2cl
KJjE6z4Lhqc5lRPumhkFEDoAG7vXwJ26Ll4m3/l62xjf1w7V+xXo0nhNOOLSbC953FQ4xIc17EyT
J2lBIcsaPvgk4snIZImB1/wOD2tfwznbh9YmKNQQ6D1/27qTO3XV0bRM7Lo7CWBQY/plJeSbNKPl
3X3GKy9aeHtB1ZKxL3lGhfgSZima93fbdK8FgiZ3IsdOuUzGunlV9tjFqWI/tsnWgkBYkzwv25An
KWfDfrYWeskDe63R9v1HZ+j9arNvYoyoOvCCZZInwELei5ruejeLASU6jWFc1WSnbD+2cfv0F7JP
wXp8+6Ouivn3CKA6FyC2o3TdDApzxdPCj1ekNi4e6/zgMG/jrjt/f1gZLACo7hjodyQ7+FLsu1Kt
BKL32zygNM2hWW6TAMSAPMks+z4X2G77se2nXQuFBara+bl1aO15N4FDpwKaNzgs97cV934oof+A
AzHMszZLm14mPwSHTvr//gM29yviDa6i9904DDTZ83VffN7v/R6nfqlW9uP9U5/qPTckssbUCuf0
4pHh2OQ/ateLHZw8fjAeZvXR42rjN2jOGPgDJTNQZBLbH2mMHqXm4IJQbuXgNGyA3nqTA8oLt4Eu
vYzhcuwafhx8Jy7LNfQqk5Y0d5ykh+7NYMKF0h0Pk31BO3YMlt29y35woNcGm8g4Q6p34UjOVJeG
w3U3nF3qXsfFyhXveP+0oHoDDgUM7pwPsCHJ5rhR9qVQxSPASA6WWJ3GMO2C7tyFZ5PaG9NLhknR
HAC2flcBhFGthCeTG2j+3aJ+peS1AK3cMB7AacnD35v8V+fxa5wJFEAKOUxbD3uP8w/j7J/42L3e
Fm/Qvd5kk0rlphkuf8nEM/ZcROmwZxgL3GekCOOmidbGAQ0K0rttJCMNy0Bhd6m4dwnR9SqzasV8
DEeD3mnjNo3TRU4tEy77WKC/iS6JOzmnflKHPvqzTU9X/b059Ry+hF7QIhhZXbsnmX/w7WXfs2fA
KW6qmFG990YyEBhg3gYb7do7hL6Pjud+ub14k/Kvf3+z+GWkYnQ6IXE7rj6yAWy6BBSsK2HaJJz+
LdzlUdBbokWSXTXPweK28aD6tYFmg9vqcEFECDnNLazfBXulXJwv0RzEpVuszB+axGtuizZCNQdt
I5MZvZCqZ6e2Av+yZa1Ypkm8lgbPZWuX6QTV+KIA9c0Qp+Q7Yb82barehDO77eBENaJmrjg4o90k
7PotL9QhGjr/3tJhaAaniqCWNvwknB81GD7FSnJqUImOFORGklWBCysv3GlXRvscY95yWVGJIZjp
pH6u3fWT7BAJmho368EV3WFM0YoAbHTMmNSn24o3/cr10954UynzUvRpyxJZ9z/rDPQxM/vA2vlU
hmtJtuFQ13n+XCb96tr2mkjrGXl0XDpuXA13ZTNd/PSHqlaKcqYv0Vw3nZypBXCTTBb7t2jORYur
prPv+pVHBkNk8LUzVxLZAAMGFlo1X/0oS1SxiVACBqr5raptK5ssFCvDriRsV4C32karYj9/vL3F
JivVHBe9W0CNtEee+OW4HLoMtHjo48V9cAmzw6af0HtxrNT25sBqikQEPuKDACh0Fgee3N8Wb9C9
3o8TUbxMUfR5o6hyrcXNnj3b8dxbaztgMB0dT6hRZKlARSmTKOe7wW3Oi0M+9rMVUz//vO0Trj/9
xs+iIbI6DIjLpJO4L7ndaenbLe3wIdWxhAawj/OltPBuF1Z+zICasaNNsS3EedctebNuXE2zYglg
PN5M96k97F1ruO/qeiVjM+2s5rQyj/BAci0d8LB+7hQuE7RfndAwGL6nuSzq3I4V+g5PlqH4sOT8
gzNZiVduGkOA3jW/HXlYzVOm4FdTS3eqDvu9Dar2lUzEtHjNa6v+yvte4rjlzeeg/6Oaj8P467Yt
GkTr2EE5GFkCRSB6mtQZgNP7rB7vRmat5H4Gb9Kp/pyuyp1CjCzpW+dH2swtLriOCwBwxATVY4L3
9lcYjhUdTCgfatpOQK5OGvFYAqM2z/YBfejbn3bxkzprfccmXWl+K0TKh3CE/WegJnOz9miT6QCg
093tjzDYv95bVWCiMBhc1EbVkn1AP9rHqmq25T16b1Xh51NGJI4Vr3ZfUmv57o1B3PTuStQxKUbz
3AzUcFYwoltgAc5ukUX7lJHzWK2RSZiMSPNdmXXCmqcC8XJGA7zH4zJ8dLOXLtuE7xZSvcsqd8Zi
UewaeRA0l0Ceh2ljxqk3V5Wd54Hwz2UJd7sDjfilKqadzb3jbZsxaF7vr2oFrVsLfepJxPiuyL2Y
Lf0dJsy3bazeY8UL0N2KSrBkVO1Lz4q9b0cf22Itrhk2Vu+y4qoPiChxCcoGGefjN9t5DMU3MPJs
i5t6n1XpoCvBueZpQY7ihad2oyKxWOWKMyn/+vc352E5UjmC/oIleVTtA+4f5kUd7XETaF9IdaAh
stQg6KJI+tNxiZFI7Re+1oBmWrnmsKVt06XwIHosw3PdvBTFdOT06bZNGuKY3kwVVW7W4UEc9ze3
fWjbyt+XfW2t3FFMwrWDdphlWkdgakk8Agw9e0jdY5+S19srN9mjds6KzprcUuAOh2j2vZBRjDdg
HucyvXTV2sXf8AF6Z5U91X0f9TiqhnnY0Sp9HsJoZfmGXdW7qqgVdDZIMFgSyLJPD+pKN3oktXD5
EQOA5RqChelnruWqN2ZfVW7jePUI42m6U4fX0rFwwcK49sRmUtB1c96IZ5kqQnTTkkvXhfI3sxiQ
vkWxRsRjkq75bLQUTlh7Pk8kYUuMqYcfNfEPt83HJPv69zcrx5j0hKcjWSfl3H1At8l9bb9sk6z5
q5rp1HR+UydzVSeWBBmIWuPtNu2mdrjyOlOO8CZUuQBtqoBjH1z/LdeApU3iNX/tLI/MYzYgZ8pC
UEQwFTvOUxp2K4mfSbzmsXXRtQTI1W3SZOowzORbPX1VVG2roukNVZIsGQYmZpkIL/vDMufjsrj+
PiJ9uN+0r3pfVYpmnoEDyjDpvTTfO6kHNgHZrxzeBnPU26qEVwqr5bjyEB4UICkklTUemBJsrUD6
vvId/cF09AG6kamyTZaqfmQlIKbF+E0FzUqV5f2k3tFfRgXg5cNm7tqElUlQ3Vf+g3Af8hbVnA9o
Tl1JEd5XEsBx/vZZZGLghlgIYuYk49Cpk1qxFSg/k3o0z+rH3nfRwNyi66aOOze9o+idC938cNt2
3hdPdY47r8ppiLYhpH5FuiszZ095F4NjZ1tmqYNDNSAfRd3JhmlW7gs4t3/nzRiram2i7f3NpXpf
mxeB2yuwFCrIIAkV49NSPPPmea7v2vlZFc+3VfT+5tJ/cKJKCzx3dMHjVdsBGlocabF2JzGJ1jY3
j1TvhhKhQVLg/NPId47cZ3y/beFa1MQMYZflZdMmIpp2qpWoJq89PpsWrkVMIE+FgDyB4nnNjqLw
d6W/llUaROvdbHYW+MukcA3E1GY8qezcu8G2WKZ3sI2VosyzcYEVOXmVCqCepRWtPCJd+2re6cDQ
Oexo3XlSAOU/icIfTfcQ5r8kuWTqu59+cpuEDB9v76nBX/UWNlLMtLS5bBOnwmnYTw+YidzNUfbt
tniT8q8/+yb5UCpNy7CY2sTHJZm2fuw7L7clmxZ+/cU3kkvhp54KEcfm/lRFx3y6A4j4NtFa9M1D
d2CzXbToeB+/83EJD1ll3TO8ju+2/YDmpjK3OlwZkB/Q4FNKX73hhyhWrjkmtWg+KlAKLcoMopmT
kPauay9q3nRyUEvzUbF4TbkoaDyjLHZ6DGXVT9Uqmv37txxH7y+L2nZyigGGSDIRRyhJBG617+sK
D3lrFFjvG6Ojs9eVbQbwjha64eg7mbvoIodtBRUn0m4fUyUjlV/VXo8/CiF3vvhebtO7E2lXD1ko
B1yx0DsLm9ge/mQdjQu+xLdt8V2l+I5em5+zJhgk7bLE8sXeVfZuaeYtZg7RmotaIes9KXFPbZjt
xiTv2LH0ib9vKaC4tq1ec1UKdMGCORlLsrLbcUAHW8valNq7noTVa04aCDE3TSWzpBLzaekw3+GB
xE/05PO2pWueagdoo/BnG1WswUpAQxNjPnN/W/TV6v45O7B0zVN5Ezp51DnksrhOfH2t6Jwsdvku
G9Fo8uv2b7zrr76jl+hLR7p+0RYsGdxcxsxt9qqWmNwRPC78TT2C+JFrnvYmyNd8bHHfZtG5GNwX
gVbHHcVj5Dbb0cvzWRQuoBGwycUChg7eG++YWssjTcrRXLZyiWKLGIIzRqfKOOQU+VLep0+Oz/+o
pZRbMkmoRztd05LNvKnt8IwpoR2V8ks05XwlLrybCkO25rwFm72iH6CdvHzNs2fV3FegbMRAAPU/
qDUIeudqke9Yqj7/LOtldjHGF5xR4SrjRZW4kxR0ue+8xfrVAi/46E9hc5zkyL/4VpCdRquaPg3E
G56m2vpR+WO/y50B8FFWVrK9RBPShYKG6s7PZv8pJ558mVXYrbisSSdaSFhIQHynD7xz085Hkv2w
ij4OBSiGrOJsgzijJT9vO5ch9uilf5GNkTcTSi7RdDf0j5Sf7LUE4bp/72lciw21x9JGSQv72uat
+4F1lWM9Z6Ly124JBtvXi/8OGfIOXAjBWeVjfeooz13gCdjIKnlbPVHY7Er2bVCS/gwwdGQkdb+w
ROVVFMQBL732IIjH+jibiLMWJkzfox3tA3rDZiopWtGcEVXXKma1mwzcjdswP93ebsOe6C8CnaI0
UL4MzsBTYXu3tMMkHJa1K7lJuhYlxtzqBRvC8MwAtPGxTUkod3wKqzVueNM+aJEiLEMXbEc2IBLC
7I/Iy/uUsZ+kLZ9uK8dwmOlj12VeCGeemuA8lc3RC5PMzZ5lK37L0D4MpFuDyzL49j/vAyCIzAtZ
R+c2aJzYZna7y1W+m4lEqwvp6JmMQFTtQHx/+7NMZqUd/1MeVA4IkLwzF3NwgAW0uzJI66M3DV4M
6KVN11/wWWn+Hk5lXbbWFJ5byelDNiLLo9Kj/93+iv8XHd8JJ/rDgZVVHAWTVt6Vbh2E8Zh507Ib
oold3JyLe6A+WY/O7BF09NiNt5vRKerFrqe816Cx+EXY+E+pbTVfVEkWAI9kzZCQUImT73rhS72o
nO6GcFprAzL4gv4YkbfzyCIeeue+EnFaNo9g6Xq9rYp3L+y+o894M2tBo4idhmfX6p4HHGldTe4W
J2VxbaPnaBjVvTuA79iOZra//ZOmr7na1pv0CGaJvnk8E6O7L8PYMdu1qxVIg1PrxAiwmQ4kd4pc
0qn3P1C1zHFJ2fAYVeUmeAMoTIsb5eINrWh6NKpJ99zg8Qwj4Gda+OdtytGuBpMkkzMXVZZw8RrU
feyKciVxNOlGSwN8O7PrqBnJZWjc/ERxm9zZYR6d5zJYO0RNxqRFh8j33LSzijJx+k8V/dwHLwU9
2/0nTv/U7r03riSQhiD0/7TsjQEpAhZxyaYiKZczp3duW8cLP7vdn01boL9UjOgVx6uWRFcceXTB
RD8F3kqJ5v2xKN/R3yhaPkRpOQTyLrs0F+tTcfT3oxePB2dvnWexstEG/9LfKroOXee13RdJ5Q/y
5HSY7gz5Gqyk4VzTK+Vu4NWli1lhzDBYOxzGpfs0O2ofuHFjr4Sk9yFLoCXt6BdFNPKIZdGZL96x
5r/r4T/gxu4KzImJvHuI/OFQZ7HP10oVJoVpLu34/uzhiJF3RYo5xOaj06w4s8FQ9Zp55AoP15FU
3oW0fk5tGSO53APM8dJJcrhtrIYEQJ8M5ygN4Z2dhOdAVodl8M4Tc3Zh4d6NZX/flHHpeyuJq+lj
NOeeugIQkV5WJaA7PHrSipkQdTxHOBjbTdgI2Hnt2Je1nIRVw3SZLOKgLHfT4GzLXPSCeu2hn6q5
Gm7QPZTYisY6B9Mzmb7e3gdDdNWL6mFRtb4bwrMH8QHvwLHTTvGwHLcJ15L5yeqCclgieeeCZuTe
9pr/MsLYoQrFtL/9C4bN1QvqkxijIPVIiWOHJA23gLrYHXxP/nKHfOV52eBl+mx4TpUbOX2ByUnW
n0dh4+ivVkzTpHzNgZuw95sWjZcYsD5MxefW/lFb0Uo0Ncmmf2crbJgX4Y11mQAWOV5YvS9aMPXI
TR0avqPPiDOP1qCBUGUyuww3ci/u/Hxl5SaFaw6bj8pXHXPKxEPrkOwTQjbxTWLRmptWXgdLz6I2
KfOxiLM2+A0AsbW56vcVbusldYBxysgHwk6S2W2cIjVsMIo05mv3vve1Aoy9v/fTDgYxSMbyZC5e
lsE+2k25Eu1NC9e8lMxoILR82t4FHsizFtnx2BkqEkdls7alpp+4uu+bzKfPSeBMeZolQII8CLve
icA7dqukK+9HAVtvQhhyroBXahVJl1+6/MHiYm+pLzaa/W5HGdPyNT+t8MoL+ANw2rHeRXmlSX/z
ZlD7JQzWKMxNX6B5qzvXdlFzp0hGsVwyzp8GMlZx45CY2dVaJv1+DmRHWiZt5bINZ4y4nyUDTjUa
Cusij70quIDs6ID79m1lmX5Fc9+KNH2tJlok6XIBvFRs2RNggj/2ZI4JKHVv/4hJX5onj0KBJya8
Dpg0H/P8HInPpDqzcOUTDPutz317YKQZiutNrykf3X6M/el3xX/cXrlJtubHFqpCoBrFJWB0i9gn
v6vh0+x9uS3bECN0voWxrTmL/CpPRPYU2Mk4bXlX9m19yrsCTkLR0blIrEFgoCQ4FGStu/j62f9W
NGydXcGrZ98CrFGRcJ7jiRP0P4cOxCWWenLah2AVbdGkdc2Ds6z1Fruwi6RdfLwaNkjICwBYr3VB
mb5Cc98WYLdBM7S42anvmXefo30ASAjun3J6GtXXbZurea8ikZ9nVZknvSjwIty2FsbhvenptnST
gjSvnabRdoiPL3CE8OKCnKqGF3vb9V5uyzeZpuaweFvIZlvO7bmjTRx07FAyuhILDAFHn/KmLriM
xDBVSUibXec+V9Xvoq9iyY/NeL69eoN29AHvHOQxSziPVQKq5JcoZ7vA9kDgu3ZFMShHH/L2q1EG
U4utzQU7AiUbjywrajfEyeD69zcHr4fG35m6dZ44GO2ZZPisRHSfL9lFNdtuobY+2o1R2kF2A+F3
APz7NHHgGQd99/O23k2Kuf79zfJRYKtGDoaqs1qqDwvj31MwFN4WbdKM5rIuusbLLCryJBLWnUOd
HavxptQXD8D7WjFMk9VoHutUE+9rsCYl0h7iTHSvmGA525m1It6kHM1lB6+7QmjC7jEt+s2you8s
cjfau+atNbLbupEiTxhH7wYaIbwcV/JNqLG+rQ93W62C3guoflTOKaflJWVrUzwGlevD3QJAee1U
iQoYYeOfpl/OoMk9ZMWmkXqs/BqC3tijz+a6Qx8a0o7UASDtdMi6LI4cZyXvMOyoPuJNvBo8e4Ln
SRbiKOxzlKqoi+n62xZv0s31728Wn3pTKBsF6a3iZ0XHRxp8FWp4vS3dtPbr399IVyoLp6GPkCOM
6S+nDvB0XeL5bptwzVnZ/1j7siY7cS7bX6QIJMT0CpwhJ6fzZNpl+4Wwyy5JiEkgxl9/13F8t8NN
JUl33vtQD+WwOSBpb+1h7bUGmxVzGeJ+5aiANEljvr394A0vsJ7i9qtQFqNAZGPkGIATCaTdvGL2
RImyxyXwq8Pbv7O1OitbRenRiiXC6pSdjRdMrZhlL9Hf+oSVrQpHz6L2SI64wHzuiE1aMt8qz419
z/v59ttvnJx/jXMz9HF6B55maWWqoS061Ck4Ut9++MbSrIe5iUKXv7Yt6ivVZwjopJC13vFiW09e
WWueyS7L+aBuiRlvCr2c3HYPbLVR66X/klEYyeQ0Ya9uZ1l7cdEhycl7jCWSqJo/Nxx44LKOJNjz
Sh2PPAoPPdDbp/et2MqQoQ6BKYFgQsDDqvNAyZ14H9WPT9cgMrRkwa0msBk5/zkSHwjbPUndrc1Y
mfA4GIPpgWtO5dqDEPbk2T2arq3jubpnh6qfO1XDK0+jSWzgJ5DuPecjf5/z8Va2C6reStcUl2FX
iuMY8dNA3kUchOVe2e7s1iACaJCwFUGUVMy9cZtw55BsuIU1YqyuCLq5s0SBbr6rXHGMxCMitYNj
91rqVyt6JXNbo8Vos6BypIPu3FovluZgnDEW3t9zeSx2mW+3PmJlwRjz67K5V/rWBD3gdXUyheoe
AhGHsPHft7v8+tN/3Ft5zrsJqBygyp3QjYlmS5wHxd5s7sapX2PGMI43+SDY1bfZ/H2a1INeysvb
TmBr+a+/+Md7d44Qo0Y//Tza75V5bEp70N4PUzQJtN+Ob//G1tuvbHbQ3sDKoCxvC0YS0viPk35f
v5jylc32lukSgFUs+2i/NcqQU6vF+4rTdA3oUoLKXFC8dwVBYY5ROeddCHufrke56byQPEJ97lYP
QZJp/YGGxU6TNXzdntZIrraAzJslmEoci9NQibOn/YSoLAbvjsvkHRV7Z3LDXa6RXIiQKZsyLD2f
gtvWgndVap7WXrA377dhteuR7nGaZzDelmA0nqdfUK07AtP1WHQ/S9m+L2ZYQ7iGzA/BntKWtxEg
km1WH6izpz+2tTrXP//DroCac91MNRozFC+O7ZJB3kT8XcQ1Pl2PcwcWIliBi6XX7Fu1FAA5050V
2Xrtlal2eQAiCl7oW9G49CXMA5MnA8lrSJYYSffEozYcwhq2hXFxC/IX79oq8DwqQarr6WeH15m3
E49veLW1UkbhS9cx4wI+clbHEU94/0CKX/0AUo+duYotM1tduZRa6mPwHTNtDOQ4c5/o4aFjP0dw
pC3yqbHvGRv16RqphSLOYo2PEyqoPnIzp3zBiJ4EeXD6Lt+8xlYZD3kihxO9VVQdw3BI3XavuL5x
ltbYqgKaZGF1dXIhN4ep56d2aI7NFOzcKhvuYa2e0VeAmftVA/8TdF/dGeiCkXzskU+Ycs8DbX3B
9c//MOIZBXaieI0LQJ6qYY7L4ol7T28v/Nbrry7eXNZzRQpYWsPYuVuGOATRCWdVwtgeGnzr9VfG
3LDJ9SsQ8WAkGPKKGT9UWfQUgfL8fTEPW12+w9L4ZLlOBXu1c3C7IEHvLHl7dTY8BFsFyyMDoZkm
AWhgMFhU5OQ4hGTnxG8t/MpytZXDgLQZEhH1Sz8eauXERXOs2U62+DoIjK7hUx6aYCzrWXcHTd5j
dRzO0E472FO38/iNhVlDqEDitjDAMeEQwMJIDYvN7uzMb9DMK6H4Gjml3VlRX+PV25QeeaIO4U11
B2quY3uK0vJdYAW6RlB50Cp1TIsfkd4P5n5lAozYey5h48CvkVNjk/VQ5DDs7Bh9kBJUJ9H0oTfv
GvD26XrQWElPeiWqXreUf5Z0TqnzLkVRPHllqZkqfRCwXd18uSDwNveFLtDu9MLyffa0xkk1GZQ/
lmK6+uIXMwZHsOW880CuLLVpF1pCDhV8Wf05isYGqm/hnvz0hqmu8VDZYDhTE5YlD4s4GJ/rCVPM
QzLPO5f4hjGtQVF2scQhKCgg+ZnPIQr2KtobRNt69DVu+OPq4I7XNOB/QSCFnkZi5gWtcT30O9u5
cdDXc8ZVoKu85uDmM373VMvngMHLDHuTaFvvft2OP949GuoJMBGfngMZHGfhnepdUM7Gjq5RUMUw
LGxGaHkWg3egYnjSAEDUKJjGZbOHT9hanOtn/fH6NYqWoipDeqZl/2FqH2uMAgLPmr59M234d2dl
qijizFkEBq67oXmJ2McFsgTNVTWQ3pXdWQegDt5xlFu7sLpdAYzKdTCDw63sWVL0w03ZDoe3v2Hr
0SubHQpCZ1HAZr3s0bgmNeW7RGd9uoZGWepF7Vji6LR5cx68IDZ8+Ly407ucjbMGR026UhbgK3ru
F3JiRKbzOJ3eXpPXT6azBkZ5tWfDusOa8OCZDkk3fcF+htXOi289fVWBivRYU7UodiY9fzA5P5e5
jmsLNSBVvS9addYjxyEMa3FByXpuFXpiGE1BQ+IMP7FzaF4/+M4aHTVgALj3e2zt3DYi4WH4MVqG
NBi72z5TEEfBf6HDHyZ371LcWrO1HZeCqtbizoJM7Hf0tE4iMJ8y30+qaS9Lf90QnDVlixYDiK1C
y84u4XXsqMDDPI94X7vJWQOlvEHPvRshsiSGBw9ZFvrf+6B634SYs5bLKEIGCA0l9OwXrn3UPSas
hup9Kky+s5bEYFEuUZ/mQAkXTgzG0yNk/p69+rkOANR82+JejzddtqbtnwRxinbR2aU72HueFEd9
cp6nhB/LY5QGL+/7lTWuI5uVI+zshr9/haZFev2V7ndUK3Z/5dU7x2VrZAcVdoHOvJtdlvqRIlMs
okSNex3XrYVaAztM0JkylP/5BHYAxcLZee7Ta16RJeVfby/Uq7aAT7ia4R/XZtYwn6Ghkl3U0sc6
r1Ja7ra5rnfWvzILPPu6bH8821XZBLQU/797oA//Pz5g5S9U0aho6Ex0CcR8WDJ1XwR7OePW9q4u
/WqKlhpU2uSiIng+naBzE9byPcEcFmd10fuetj0bcHZ49qGpIctMn6AWt2NkW2++uuqF7eDjXBJe
0GHh7INSKS6gtw/M1qNXiTSyxVKXc4EzD1W+QflJBPI+vauas/H4NbzDr6elm0QeXaTKuuMI/eeb
kQp9DCWvd27ljSO/hnksTlgzD2Nhv4+8Ozv3I212ordXK5AuW0M8EP93YKivs4tpCi3PYhK9SPqh
69pja+owi/3Wc7pDN6pl52O21mtlv+1Ul/UiIthY2UNiyHrPo/LFjfExj//2hm/5If/603+YcdDl
HmaQZQRXWry4qTnpREUxj2nC0vlcje8ziDWzP8t4QweGn/mfn9lXYwpsy8qQZ8cZpZ2L6JLp5YDu
RZ5G43z0syDxZZjtvP/Wj6wMWhEdcGbb7CKixA2/XgtuEztltE3f3oetnV7ZtK360i/9PrsM4bmR
j3lx9ruPbz96yyJWNm1nVVVLBl8UeIcg+kjVznO3js4a+2HDoR6nkuOdj+ripstZJwCI/r8enTUK
JIPT4IziZ64N5e6DrN7t7tZs/tSzygNfBflfnMrN1VnZbqBHpx8ySS7T79XJjzrJgxgE0ol7mDGb
/L6DuaYNAh97E7Ecu1sKnQZmAFI6A1N7m44z3fERG2dzjfxYJtubvhTkUiuZDLY9VuZjMO2N+20c
T29lvv5cS9Z6YXbRhqhzvTDZpsOcR/7OAm29/cpySetJloH86DJQkzRjcSZqAhOMeJ+LXkNApj5S
TCEr/l8coa2VWRnuMHLFUHoOLjNkBYdFHEFIseNuNh69hoBEIlJSXhclVEsSjCxepj3x0Q1PuQZ/
LGMegsk/w4IwMp86mT86wcjvnQ64RU2zvfhz6wtW2Xc/qdKrmyC4aAtJRJsni/r5tr/cstw17qOi
o+Qdhlzh15qba3YxnOfHKQEO4SRSuuM9N47lGv4ReH7o2VKRi+UJxAhACpX7OyXQrUdfl+yPK50J
A3RP/1+Pvga2+U58uLXqK2NtIgh1ZfNUfvUdTzoJp1PIHiKvjN4lcu+yNfhDeZHL2l6Flz6PEh9F
AV2+c1VWN+yo3WXsxgHRW7UkuScObjNDhXjPD2+tzMpYw8CNbI5C1qVhw00IBRThuO9b9DX8I2Bl
lHURPKSkNsm5BV33u4olLlsDPvQ8oZ4RTdkFNXjy1/UuCW6FU9K9GtnGUVzjPSbRjG4lsuw/p/x/
chS3Hr26Xws++KNYxuzimCIxpE4nxTCBVKdve4ENN+Zef/YPI6raxhcDSs6XqMVcL+Cb4SLvmP6q
dkPvjXRijfhAEE9KlWX+RWXUTZuoraB3ZYAy7isZ9yH0hfxc653P2VqtleE6vQRRChnopWvy7oMO
QQQx10hlqnqad0bBtn5iddE2VTCD6q72L1NmySlX4MYPQk9/5Kbd4+vcMLI1BkTkU9aHZeNfZDiF
MnaH0sCG7VjevL3pW5+wMmIbLejYjRm/NO6SBg49MNePbfgupgmX/Qv5QSolslF4F19GCe2ekGnf
Ry1P807Hvttf3vURa/hHP4H0zuqIX7hpjkttP8xNdioX8fntx28YxhoCAiqRiAcca4TRpJhU8ibP
7YGF+qRpsVO22rCMNQykQ1GdNOPkXaJGkjaenUKcRUS7k9MOwa3XGP25cVjxvghuzbCTWYyJccX5
RTo2i2WGiVdwEXybWba8LwRdE+ygdtblBfP5xe37sxmvqnn9B5Bm7Gz4hlWwlW2zUHZjPocgZhyc
8aC5Mscss0/v2+6VVUPPSIf1LL0LmLFOXP6UofsSjjRG3rdzvW0Y3RoXkpu+Z7TB+o/NEP4qnJwe
5FjNInG7wuyUbn6vxSvVyjXBDhuoINbpoasrOpUEznOgXki/xGD9Ne6cuv2tb78WIcb3jB+X+lC4
3xpyGNmctPN8soyllk93Tl8fPBEkgi+xEg+9t0f++huP8cr7rSEm0PNTNewqu3gz+4WWzzcayvtu
qQ85SP912d9ciT6S0VSfHTc8CDQrEzK5MVia0tF1PzV+eBOR8KH03OPb+/76GANUsML/fgGCH7C0
3UKb7y4dG5PWk6xPbjHO/3SRS74SozluKVmQLxPYqm9Ak68eMpSX94YCtqLwNXJFIuW001KwI3cM
bfs4b906MI/RvGQgUYuYUn4LReOoYTpW3Ovm5iCKJmr+DusMrLxJiC5NUycjqxiAZIDBabGjPLD5
alfX+EdsEMiiYRxu45sAGyftqovDp6QJxiNX3tGzfuqxMiHR9HkZiqRsp0NW7/FRbdj6Gg7TTwHr
B1sWPxDpnJsS83fhGO41JbYefv3zP77LLAsSQ4vrGgSgAUja8RkUAH46yR3o44ZjX2NiuBNmkCEg
RsS4oD5oPn5lJLspKyfOvDatsnDHpWx9yMppzY2j/JJk4Ajs/cAvHswwYQQbkmbWs9/fto8Nr/Wb
D+uPtepLp7RNIOFQHP4la45OdMujnTDkN9ruNW+wikPq0csbpxsnEbdFHY/VFPvfh/aOlb+4DW57
N49JeZDuDXVecvbi5j9yWx1Cp0gW5yS1SXR7liKpCEXB47vda6dvrOq/oDUNJoPrqcVbqfZvZ0Q9
S7zz5K25hqATX+SLwrhabKw9VQ1JhnFPwmbrta+H8Y+dmoqS1/0SOlcymuiHrVFfqks7x2+fg9/+
8JW9WvMMtc0A3jYVUjw+opdQvHglLvrRP8wGBDKR8zdxx+NoizvHxSxrHaLfrcvlBhqQCevLu1BV
uG+iu5maC6vVjova+ubrqf3jm52Fi0UwYKZxT0+oHHWgOJOPrUFvfOeMbv3C9c//+AUWsUoBPQ5W
xYAY+YPOdc6SgWfT3pHYuoDWqJzJeFlVdRm+gS6cqFiW6P1ROyehCU9h6Exn3dYQFPRVdKjnrE8I
hKzf3tStj1v5D1IhyCVozmL5fPbAG+dWir/efvTmZ63qEGFbE+JmENSNnQADHIpNRexxmziMgvx6
fIJOyLP2SjdRzY0oip3rfOuLVh5F5a7nawXi5jjq8+wF0aj5FghCd07D6zSA7r8ojrxQLrUkM8GK
jeJKLA8hp68Oe24cFzaAyh+J7jwfM5AiHhg7vL2Wr/vgfxEf5ap3va6hLbjJGsHjYHa7Y207k4K4
d6/Z+jsN+Ld907WigAs6ut5ZGH4kAKw4WkjiUpJUAtiSAdQAZRvz4WDC6aTG57B44RGmOqE2z37V
/HMUmdgUR1eeG/+Tcs8QbohRW5kgNSgSKj++vQyv7y1dg4RKNFRpWTh4Q0uDL3WeHad897hGsOfX
Pn/lSWYcV7AKj3i4iT5W87OV4InVjy7WoW0e2HAJ5KWCNA//1OZdbFwWR/nfLf8SjreOBzwU7Y6y
+Pz2h17jq9feZeVzIloXwTDNeJd6qdIiyOJRJB4twAy44823TtQqlTItdQteXn9h7st4hMyA68S1
2jHCrfdfuZW2MjCcvoWR2GV67tidy1lS5z3A/HsitBuxKV1DiIRrbLuAme5KWAEVDGjiCFEnFHdQ
0OeomMzHof5ZQFxwnsZkrG+D3ZHArbVbuZilVixYFged0ao8CtDte1Nshp9vb/3GGV/zLhldjY61
5Qhu98Ed0Wqfw8iNS6n3qGK2fmCV7si8LIKJBZiBbQPxNXegAxFokGe+7/VXMYjEvJeLyAlPp52J
/alPmbcHSYNY49bLXw/cH5cxr6A1RUYMCI9OODbWSTHvtcwO5LkEGjuRasf2Trdqblr73IHqeS54
cezNwsMJf8ejBhze2S9mjFPJMA1aZR3nl5rB5E4fMg44tVSnxm2oVV/Q3xn9/ms2idqVcQPkRhCd
eulNwosXr5Tdkox+lNuHZiqWsr4Vc9YFdSI0rTyRFJEx4JQ2hpS5TH1wdQV/dYODQli88KID8iCI
ilx2cR2x0JNpTkcmH9wFVb82RoMwQoNZF0jtfpHJ5vM9s3Rq9SnqZc1zzMKMk4rSaGpKVE+rgILP
+Po/3YeS9UwcLa8j8lhgKtzxv4RuX1U3zpjnfXt2hxFKlYou4/Brwi/nnyAanc0Xzjov/KenGRQp
ehBoMQhftG1HRhG7FTifD5jFQTOXg3LMYCQzVPOx0mZ27/qZcKnvHAOqgSVtHJqjSA2GKeenBipV
iVQ7vHe/Uw/XC9wZRsDCUxMtVi8x422gg6Sk7hydvBbcbPp4vbzLhCr4+jmu5374HJioQRrch072
YWnqSLDYt07FbmQ/DvmJzSUaBX5YzLqJ8xBh00NtZhbdu6UHoYe0Iayfk7GiUdHHc8DL6etCRgQn
sddC/uPGLeyQ3ZeyD9S3PENk7sYqK4Usjx0yaaT6DqS2urMyKN18yhuT07+o39ZIuyF44oBiqVBZ
f3KmuulBLzkUVZ14besDxdLgOHUiRr2jCROKCUTybWypAvkFZn0FqL5cz7L5nyjISV6AZcA0zbEf
2FU9xeO1N4DLyfWHhwoNotKSQ13OQ/EZKFYDRXj0HRfEG7bRFwJELh3Pec588QVIXUeb1BZ+QT4O
lAb00giIahxzz/W+hy3nOPY5k2Aladh8hcYbGWp9VwikJBj0DCmm2K+Tw6CIrUlub0E74jqn3m11
cJFtP5CvpcyZTvg4Kv6xAO8U4amFwEN+8UXf0DttOjBOxGBsZcsnYDBVdpdBGUP/3UYkHz4tUB71
8eaZNOCHIPlshps+XDIAflunDWc0OFq/8RMzian42DmLZ46LDqrsTCDcPZ0Lz1dWxawkvbl04AsM
/smjDAxP1wS4du6bwA1LGhvQ6Sy3M8TGQAICQmJY2hNAMtHw0nvB+Gilr28xw+kDm1XnZvlFIuWU
CcvFwL44HSUa5InD6H0uAy8qfmSRJ3JM9g/N4IgzNOizAvChEd4lGVgIysu4qRw1HlSnRRuDAzO8
6s1CmFDFJnCm4S9f86KZUkAviwiSbQX45R5cXdDuPI/DeGk8lPp/lrxV+WUsqe5S3SwBP2adlfI2
C3PNb1ROSAWhA0X6v3UTEO9sbJOPL8UQ+fWp6KKS2IMXkaG8COnT6usYsr6/8SWk2k+qqUoU0YbG
TiG4GwGtZk6jD7pt2zodwZAKNRMtmg+zqRwoA5R9dZwipeD3pkWL2YvDniz0k1e4HKShtATi+HLV
+vM/gbWE0Tme8zLgzzP0zqHShbpsO5+7CkrTR868svjk4KuaA9jFs2lIPbRsLYLKUCwg2DS+qH+6
1UTCpwlkOezJePNgvmYhNgpDo50rU9sXS5gdjHWvBUxqinKARqge7A2ognTO4kKPIjvShbDgI/j8
I4ImFuSu5a3OXVmz2AHom/E4BNEpuR8qtzf/MDt4w4BEmRACsq7FTy3E4ZfHzDL7xc9RouxjY1wd
3TrdguwB9f/xESwJsLa4Dlp439OCydm6OXUN3HmeDsHio1pccSLGh1ET0v6DDSbzEFOGvAqUPWXd
IaQcZNCAjTZqa+NAZNaDlEFxD/BnlcsjDecmck+ZH2TOR3ChMQUGIZCpYAJe8HzGiE+AbYGwAnKQ
5jRlhD2AIb8A343PdNU6gAZAGObgzNXkVskkIw//MouYrMekEIZmz11rQTkCxcklYMkYofCC7Gyk
uQdF1Dpvw+wW6CzRZbG2oOE4cDIVbpco1870JjMDali8lMQ9OuFgp5uSO3rIUl+DdfgEU86iIY6m
agjNcezFIh+gmGOTzNHOs9+68y1xJg+ooFB69CXHdcbBIzdIv42v05jzE46hNU80aoX4YITPszNg
geBf9bTqMMunulw9DFm9YDhxiZyCQlsxd+qTMnypWJL32Tzftpkn1a3JAureVksvyjvsq8yfJgCb
PQO5AjXbf0IeWN0edURzN63HBg4vHgMgDpNZ5sGEoc1mxED9AhpA4Z67gvZz+8Qz9F5BUtI58qMM
+mw40hyhwo8+r61QifU11ixxxeKOENn0FdN/ycVkCuntlM9PPrEmP0hI5oIoG7P6YZg/GoMGdIwr
K/ewQeNYeH8vXdfVh9nP8uxHxWdS3oNzkvHHstSTBveHrUcoJECoNc8PtBQ15IuUV5L21vQD6kqx
UKNrvjuhT/WUZEQLv02ZJBViEVp0RftJQ8moKQ5N6Cq/Pw0iW1pzgEsN2wQg4aq7DRzVDTKpbd2K
6ift3HFOzZAZ+xkMIfgbsRy8guZx4UWaVMgVURBB+lOXbfYFusb4N/3YIayKEXXIIU/dUci+P2hX
jz47KKNcknaoghY/Q0gsf2+sGwXnuuuLmPJgfJCl5TSDzy64UHEbiWq4d8IlR84lCfc4hOuXuVYA
NWghX1w7go1wmcJhSQdC+DydWJXz2T0KH7fqqXUb1phjBMFTDfr2MJzB7Ova3tovweJwr8ILcct+
hAV8ap4iIvCGm8Gtwry84XMJQeikXPwMmW3fYFWwlEFURokTSRsATyRmKek5L6WfZamQrXJTf7Gz
/1hBp2yIWSBMcNvwLug+tioLWDyUeQb6bCNdrX513eJ6cxrCEeX3bAFQ5iEMQP8UJItB4iLvMTwV
jvnhWnTT/GwDjEiIQ1V68ykD2eMHVnA7PYQO+MrpMURR2ZJ7C5Qo+2ArFg5PDkSdmgUKaSDtuamz
Kir7H+AI7oZD34W1WWIR+rlL47qBLIN5cqMQXImJ9pRgHzHBHLrF0RYMJNoJ+hOi/dS2iILPppvz
+6kMC8aTFiFmjYoOHAjzkgoqT8OZwBq7gwAEhXuHnBfc/0zRY8kyDEH2fk0SrwbN5pzUsiE4o2Fr
wi7C9LVjnCbVrK/aNikoY8NyxuVgkKDWHuIbb8bV1n2AgpTXmjiTGjWyBayXoM63nCxekDYdoroc
czyyUXUqRwSGQSqjonQ/kRAn7mPbRQ7ipVFV8MrhOFeLOZQOql+4LphfLw89R8R3xyaOPoDtaLsE
MU6CkCOqH2WVmcRUEakesSf5/DeDvXbNMarsCIZxAETpdbIoqibsb82DNvgUIUf0/4Z0tqGfEcX5
4gNCba7+bot2JE/d5JXBHXV9F8lSZNtxvMmDMCjzpKULmgcpfGyeBZj+y2iV2mEeOU9mKzNhTqSi
FHrB7Uz58kGDnHDAyAZDS+PRlVNIQHLOw2VaDh56KO6DH8xDd+fTyDK42qJFMpL0AozOTlpgthOa
XOHA22G5dBq6ictz5LSudyLAWHqfjUvR+zrTQESNgc2LsId8g+1d9eKXBe72m6XwSX0eXMRnqJdD
dMbFPKRfgj3xRgXgA/OP+VyMTncG+zFl16jY8md/CYpWHJG+cH5ghtj5Uox17/zjF/DmLwi/R4l6
k5MNDknBIdEK974vVKEPvjMHuUo95TegjxMuU3UO/EXjiF4lfYds2blFUNoSGjM6Ff6pCxrd3Iq6
rMpHSfyCTanPDPC8SRAFdfBj0RrTrom4kkwfceFlTnnWVScQRFSDy7ol7spg1tB/cKry4ASOHu2J
FItjvjeK4LBWfeaY+z5XdUsbeKe+6CCuwArWsVLGWhIv/6DpEHovXZ314kuNKXh7U2ZBR75xVYWo
YJDIhOjG8rGyyP6WcOyKlHQgoBiSq8n4fTJlWSRfwEFMtUQzMKP23Gpt5CcQcF8rEZnLSvHA2iaX
AnXIUqpnd/Yl/wf5GFrCB0qbbvESf+nypUinquOokAZ95DWIcwI7qRmHyglthVkpKgpzANVAbR9A
fqva71ExhciUotqdWFrORHmfvIgG/DzyFs1+xC5ajkfSTeP0UE1F2JkbW+HKAT0E4W6BnqTCyLY7
jiU5ZKoOiotTOyJBmKnLBPymxIcI39D2uojzea5gQCPUTSv3wWlEh2h/iiYNKdymcyFKNwYCtR4w
AzXLN9GA97NJS9o29jsium4eDtYULoCAXZQh1gDwsGFnVk6yas9TlDH0KYWHgFLFuS5lkc4DVBKd
uCvKcr4XJByclOgsKpAy5lPRf+aFJfWvAczq4pdFZFl8H8eO91/qNtL2cz5YW/9FPMd1b4M2C8Ho
HgHnqx8BvevNp2VqouIoYLntdOmltPy+NUs4kHgu8yH4hdnb5ktXyKXlV8GXLL8TS6NGBVUOBF4/
HBs+Qf/rWo7tSgNrcpS2N/lcZmiKZ5Uj2iyupGIjeq/B0E9H31qnrQ555/n9c1E3UPZKWoexprwf
EHwOgAXbyp1u/EniBryBplmuG/ibgKuoiRvZN/lfS8bCnByU7tVU38xi9sUtodo1z2opmqI9ROgC
kW/O2GM69hRiFCt8MpXhU3YIkJEDP5DDiUZLukxd6DT3fln2uT07KAmA9AE6XIvjnXibh0t0g7C7
qAimGGppb6JgdDybSgv3cwwUQz7WBwOj/4AkXLmorKu8JB0sapbIjXoQGZKo/+lm7jwf6VD7CKoq
lww66aiEmv0h6wEPQrYxWCR3cecwE/419yGLK8wcoD5ZfeN4l1Ymo4xsOcUyAFilSiKOz++uN7wa
7xGV9vfW4ap5npjqg0dPUy0OJCrQZkr1kKMMIQbABl5IO7D6dpzG/DEoxv9D2Hksxw1sy/aLEAGg
YKcw3bQiKYoynCBk4VEwVUChvv4uvuGJ8+4di2qDLrN3Zu7M9eJY+iSv9ast81wdDUXbBnp/c3e1
mCBTtH6Fi5Rl/WzmZIoL1/Sv4dCoOxJHA/9704KMZHU16iIKgrWUXcK2ToJDTQ8mkIN6lnOA9DUb
tzhYNMEZid3a4ly91f3b7PI8g6x2Fp2Z6fTDErlXVe2ZO1ocFA5BBSiubTu4E/FoXjsnn6vliAbv
7qOZ0l3e7kmqohu7ak6t1y1iRRPq6rqBH5Qe64iqyTsBXMJbLS1XfnEs3tZzMAikfrnXWd+VhRt7
a7dcfDohQd16tIn4NcvImT416V6BECwqRk/OCmpNVZcEayeDyeS0xvLDoFx2pdJViPykOocpfes1
TfW/WWA8domXs17+qUP0JMy4zhDGPybfda0tKzVVMfNzSP96noDADQA6bbEHx+rmR1vT5+7uhnLP
gT42011OY0kg+dyf1jMPfRjQPuX70pCyhdSBuTkSzlzZNd3wGjaW1VEHas5Wsm5vaJ38c7/r+2la
6fG8/cBLqelDkIzeTKAyYxL7d9bztzHM0M4rW4xbsP0OPdtvn/C/AjdmoR13vtNFEQlS7vwp6sAW
xzWOlH8NNhH67wl0h6mf4oSM5NKP27R/aMNl628HKfa5yvdIdDID7VFdieqVzVYk3RlHpO/sc+t/
jXggICBJ5AzE3pmWcmkAn8JC3WZB7HOGlbuhhH8f5OEt9/7ReEyyEl72lxGmqr9wfkZJNoZ7eDHk
B9KEr1HU/qnFNL0DrLXnw+Fa76CJ4UqN3gDhQEhx0Wi1/kuzMAw/tVyIc5t7NfHgjtZZyiPl0JSZ
Biar6yKqp17f+umuuvmuXakbVH5u4fRrsYqC5g640ozbNXTQBtu8BdYR85+0lwsAWsVtX9lXFyhC
B8+Rnzi2v3WO099+0lW6nnoOpwhIK8dXLmSnT+3upf9C8ngiBZ2yBFPetu5QRK09v0XbNm+vfa2t
W5eHjSZ9e9ojnIt2DYnDLvd2941bzP4xNwUuwsCjhd7MAA888fPQ+noyOHi1rQIqTPIwNDr0Xyfq
6Obr4IhoOLMoUCvprXVcJ/ZlsQ3dVQEAb61PSF8jPaeMtprE89zfXG7H3PMG2wTFoc94fdyCfl9u
petO+0/wyiURhEY1a/DykcgH9a2dOuaYXJQNqvtORl73xZmAU7+Hyu5jW0yqbfWT06b8eoXonf0w
RW36fSwiglvmXwR3ye4ae0bSkc9J6st7onB3zn8Ve1FScqhXu74QKUhAeOlZs0wb36hXLUqpNZxL
qvrF8lv6rho/4JhuN81DP1lcUDIhvTGoCyKKhTagGTKK3NydZ4xAOGt9TSAyK3oMOb0YSXhKdxs0
9/LYrTyzHmhlvwRBy09IF3bWXyMxivbaDXhFM1wZMYKU7U6wqPII+MlKT229fW6Gs4GG3BjrsZej
7hITZkLguX17UGcDjZ3zsqaXXo7cx2ma1o+u0cl53xIlmxANLJ1k/cRDjdYbTMzG5FfayW4bckmP
NouMsO7Q+UOYuWnLYV7DdMIhfOawycX5IYJkzhZ7SpWlpG0DZbgDoKF7NbKL1m9hymwrGQDH0qff
BRplilW3FueWcT+7C4JoLqPzyDYNkHNvZBKJl0TgLA0laaumHcpqraz3rV8mcJ2iqVS7zyUOyHXg
gOfNjbnZmkH6D9tSifm5S1R7RLgWN2GreM7JtD/2gtHdh35Px2QsNtc5fS+P4U2oJRmzciJR0k71
tXt1cQOMVoq1WkdbwZ7uu2+Ni2j0rZvWqhq/pE23HUtGR9hqtt9OAf3XKt3jDDYK3IbQ9xzTtQ8N
uTFiw4ZVLk6C55bXdidVYxtjCFqeoBNdV8RobFfvCZvQwLwT0+IdL10nenXPjxEEtJjaHeuHuB/a
5Bdtz0ETRBhzeLwGJCM3t61NRM/5H9IQ/QtdFfemEEmkhyMPRbccXg7ino5LZpXxzzWPKRY9cFEy
Cb01A+NezqeUUG73H0Hpm37kkMYUCKZpVM8u9fp229l+8l8as6bhq0/mhUxyYJMq1sVE/kX8BeKj
Wy/uFEV7NrbbajbUnSvp8yNOsdHNUKeh/5gslEj6Es27TYrN6xcRlClaYPHSOe7BQHLttIxhZlxS
Qx1np2kG8kDWlbr+69TGQn4yYbvXDyNmv+lXii/6+DwF56tuPa080Za8Zej9TtvDxOoKsr9O7+MJ
X/M413sjy53MEWXKWjfB8a415MWQO6SHVp80VYV76TvXPondiWVGkVnBJ4BYfDdqqb+nPeaf5dRz
hgPhGm/7HHpxPE8cTNtxPRw3uNRhpdb1+16R1rHk8Wb0UrrTdg6/p3U8Fv9Sd8TLpPdCRw1xZQcG
AUa+VrpK0/GqT6sDiqqI87M8qq4d/gb+3Kn56zq6c3sSmjEG7ZusxZZ+lqL3u79DUy/pnyoRe/pj
MvAO10DE/fxsJ3OG75FNzuAa1pwe2O0Jka72bu+6CIxL9fvmXRQRu+v3egudKF+742y/tCzYiA4h
HrTzZW+2fr/bDDMp1E5+GpF6AXXi3DSn1/kdowyaeRgUCVM3U2nF5M9k597L82fv03zc9pT/cXTr
qLAPvAzfPzf8Bd4m3Pt6lDr5WgNQQQc6Xlyl+cft+tLGrPUnSD2jVm74M9yvyA06/RQxwSK20g12
vWfVEkWYpHItPrL8dA+Q26vzZygGYWwhpScdMrwP53HoN/m0aLV/+bj+8HSy9ikmVLx3uWijhBUK
JRxE503UaUv90HZ4qWdN3abdRzzSPAT3hBJ2672YpZCFPwd77i7qrD5KuHBGstepZJpzIW3qPwJN
TCcFH7BB8AKR5FUviY5Si/8gT69+mKtpx1wCIkOo327HbXAWx8eUHtnKU63mf91Mot0fEPMzunDm
OOIx9kU//nL5GtorWn75Tr+u3EXRz8baYfXwilnrpIyFaKrwegZTa8liG5t0ft9r1cn4yqT6iUbS
NDGYc6hrg29ntznulo8hYAbtsxdR3mbIkIhIzvwGY9K3ecasR+YnEMbCnQ29CyfgOSmsiLLriDDR
Vp5GAJuMU+eW3oLyrtAzKVZFOBz98gTbO8n7ejhil8OFHjm4dFjMHp+cKZzjq2017pUZp5NJ8mGJ
qIJr7whAgiWDHo+9P/ciuHrQggItUbCbDpJr2QKbZhw4WIkx55LqR6C1yFBODQnoY+C7g/6NNSPs
S4Yrpi8hmmslB//qxrTMQ+HbmJvrxa+8YJLXuJHtgFn4qMTwc8WoCQhZq7D1SxZwNPePjJ+k3Uti
g2mk23CZiMsoYYYR7ClE30NnCPazYPVE/pTyN+8ngUIpTCyHgaQ8WJyar5ptphrJkFJBYyjBlaNi
mL6KpoDWAGizhmze3WRWue7HhbYdUEqpOwvLNX2u21CpuUBWoOevTVs7os1JsZ5789S6/tHVAK+7
5aSybpeeKDGiLR2OYtr4z3+xpHPlkLX4U+qC4QRlbqqwbpzMQCSP56VTNuH+XM49+H+Jb52gUZhW
3r9wSfAKf4oDsBtfS0wuSEqyMhmjBSryUEtctsyy/52GRdQJS1iI4Cg+sjfmQgg3bZerTNYaNC1l
32QeNF1wcRJ7THcpzZgaLyDOC9rFLAEymwtOhLb6Am6cTl8g3UQDlzCaoaoepI6j8dap9ir4azzj
yFcViciPc9HFjtkueuaK+z500og77YcRafRHtUhdZyALsXevEnD/+3armb6suJDbT567N/PVQ/rs
0gxM3n6F22lM6crVT26pC8/pFjLjiB4C5C3jHZHSJkQWUIvkm28D3JSyVKSp8R4ApxoWXzfOq6Cp
2hhvuDdOtK+fCBncEtStiHE0JJRvMb47OQjU16MDQrqRLZB/0STQrO3FBf39eH824QZE6XVKmYwi
aaMiwkesN7+ABci+oSA2kQluhm5PjmeL/39/m0SVsg9qP/o9QfbDl5WZXLxk0lcVxKNXJroPv6ds
ls+NqqfkoTlm+TMQXnhpm5NtVK/Qh9lCH7w8bIkafp8RTW25p1s4vkSmC0Q5IimQJQB5PT4rGVk9
Zy0tutPlXGBtO6JwpFtEeLs5K7bDT1WqN//xTEWy/fIH4/50ETpHD03C+M3cx/+H1sYDZPzvQrHk
P0RrUxQ03dIm1J7CSxZf4q3Z9x4c4YciZuRea3v0Fv4+12zmmIPNi1cafMCKqIOMEKv7wqiyTL8N
aCL67naO6WBPFHBy0j9jb0g+KDeMy+x0GdpFIPcz1YbGf9U69sZiMFNs+/KcEeXdKmph+0kj+/Dm
Z8GI0Rh9cRkyS7izEzGNv2Vd+3QYHgOj8fc6mG0f5GLp+8EvfTXG05C5kZ6b13DsHOE9kB4vvabU
kUtHxMnndvGR+VW3QCDRG7brVlYzdfDPMRgAO26p6efmF3yiIOTWpZuhXYAJMu6XIZmD5bYPLTUx
nAWjiN9FkJ7pkwvBfF74iWWCz/IedgO5X52B7cggv0Iy0mijoiOHCARIzEfpJnzmWWMjUv/bqA6m
uNy3EZzvHgat7d8cuOlWl1DGdtG5G3WHra+HG/TaoHpZoCRe3X4SicNEWXOGOi2n6Ugqe3GX4Dw+
n5rJv6ZIFyOkyElLkeZjxpbpzPQCGdwl3U06ksjClDlFHbxFRfsp8s6mh6o/JWcK8pMfcwTJxtZq
6617HBwjl3ftOE2ny9kNx8m/rn5Dy3dTnesat1mfbG24Z4PXRk56oyuSxT3iTVIv8G9iPQzGPjsw
Ncl3h7ItrB5VdQw6/jpPIq6b56GZRm+8cbAMF4pmCxT3EojJTp+HuB5j+36O7EV3zvYpPfqesEUH
NcL+6Dm2qnFYCOpwfTRBEiCwcKW3SJkjuVTO646mlHgPKU1CBps81me6QHrLcp6N8Oesn6NAeqh4
2iHlz3btvM2AwZXKphQc5kJ4/B79pu23y9u8WNe7r5TyBdR7uhznp37eZfCT6XSPEa/lQ9KRGebh
fQyqo3WgTepds+xv++5R0aEMCaLRZjYwbOjIiPg1Pfl1gffnsG/ujsoRiBDdME6XksLHaQWe4yuC
ArIrl3D8NkV0vo/W0+Js8m4xKyKfNAjrKLmMchzhy0eY9CkLuCuOb0qJxvu11yk+FIzjDsl5gBZa
32FZRo4I373ajPVfWFFpnkKTUjhl20KsxYMItsj5nC5is79B9T31rf5w8/nbpssUADWrzaUG7U1w
xsVJ47Tn3Vob5wFu060f+LKR+B30EAo3nk5B+3OPTNslRkswhMN7KiYV3JKKl4S2qBp3hhaZA8ae
UchOfvyCfiqZRpBfFazunVt1/fm86jme3sH4Q/1i1mjYyIuqe/1lNItj/hzd5K1/AAo+YJSBpwgd
YXBlrf8lnRbLX9Vvp7kTNh7HX92cJhN02OhbNG8T9K+5ddJVYTldt53xfsbaMzzX0T22/nsjptN9
P4gsbZ/xMnIrhiFCL90RHQVndXxxgYbEzVBRu9p87NtmwqfZaUY/hBRTg741jWjNMxETnSY5BFii
/homS+z/8apI9zkvFc0EYJ27G9jSiapAHVl/Yvn/yBkQxv0V2ZWNb/CUtP0fsXQDdZaGIpruoKDi
6YWX0pODVyPfJIFhNen0xpc+KC+ximrwYVvaySZXUdHSXPBNNv1f2zvjfBOoZNa/R3cQDRo+hCSX
BO2crKEdJ+cspd599FuR4/phcAM8Q2ty1zlDt8I/d0aFeWiOyvoPuwmaKXyMRO/61MPYkzQXdcY2
iQobmT5+2NfZ95OL4ddzwan0WBE+5cNdcgRzTrdra70nRKoftrZHS5OWVTKOYcz8LbXx27JsJlLZ
4FZV9ZtLBvhjOdw+/DnbQ9vPyDLm849agBv2TMfVYhJGScD/niLUUmExktAgflBTnNxIscAgUl5M
LDf0CDH6Df8s58WZhjfiSoASCzuLwHmTnVw+jm03SedPGq7YXm1FFMNUEGBNOV86vHbwAN/dCOCg
qF4DdbsZNfT/AHVq8WqCuW5Y4y6CuVsemoh+HtLxLcR+IJnDYxG6v4c2ahZIfrvLKSOqObA37PBj
/+Z9AEV+vtIkJYU24EnFgPTKmTNATFRfeUd62jCRndit3euGrp9iJl5TpnRUg/oTdAYJ4vIwDiRs
f47ms1qeP0AG+P0jjLoXLyQU+ssYpLsp9rB19Y+mmpP2j0RRFf0+3bGaHqd5Xar7+HSEfo0YUnB/
2JTMXkSfZvZeLAdCVVYBldAzSDj3rKrimKsQskhEOWNPH+FBrvDkW+tBNr9FaxMm11OuHWbdaR0a
HPYiRRbwkGvb25STvE7Tf4PCRnDINjg4cesPfeL/nOr5oEEeNqowbv0GgnJFnhU8LOYI9Ne6T+qT
41jGp184povbz+uYMDIAVMSRWGwI0LpfRz2GyVD2i4nGNw7UGmvWSaX6rpHpET7Ozui472AzkGrB
yJ1Nc/aBk8ylM+CXhYwxmasoV0e8qyBbeu3VxT6DH1243dW85quCSXsyy7GsT+qDv7ppFGZ5DeWn
9I9vfOkheUY8cZhvq+dMWucDG5661GUm6CymoF/UbQV4gOg8dTxkFxEIzPi4pvHebrnE6v/8Hk6n
le+gbLH/PNZ2bGRWTSybH1VzRseXxRriWspkPCzoeVoZKrnM1clqn9pxHR+bRvPsT2ed1E+z7qhy
M9ksjIRkByil96jnc3Ue7YQc5MfiktE+5OxSeVMBDtQvqPxk/GU19Ht8hMrM32CLKvem8jkbL2bf
krPoBCNul7FKxvZtd6YZNY6qgj91GFZ3WL9yCqFrexpi77lpemm/aH26J/3Cmf6qZNfRgjfsj+fe
IDmlAr1Uqfdpm5tbHxC4QHDuDMRlgNl+3shCMQ8n8l55L6Z9928nL7ld4KL6Lqd+sUlXHLTuXptF
2C17lxThGwHKe7r070NLxfSWdkZw1HjNEC0qCypnDvoC8D4BlwD16JcXBBc6vCfHSFS6hEua2qe6
gz9/svYM/BdxrrNEQnAMa0i90wtdDkhh4stiXIb8U8C17ATrSnQhCZdcVB60zC3fHWtIaZGJikG4
9+PU566zYGBU+aeqpWoYtvZdhriSbY79K20JS5fRgL1CBulpN64+tXXcM98FiqylRtWEmXmmfA+6
enKUztBH7Ofd2PjyuKeoj7wSOCh07haxy+r+DB1BtekDljFyRDxTZs9xkxlyVJCcBiEjBoa9hrGi
vD+m+8MP+JukQqCNiBCJxRX8CV+VAxU6y29dsZsvd8i4OC5jN7bQE7SgdrqvPpSJAQhNrOWrQeTm
/MGrSodBKQ+EiV3WLkcqjiyZbHT+UIIx5f1ScxVQNXfLesb/AC76/bt0p1U9xQ2K8S3bmGnAOJvN
hkeGdwxBc5tWNG1EWhGjYsarJ88BpWpNFjeq6hBiTn5xt21gioAMl0CrIumRdYC3yWqnLGJYH8ig
VMHWoroY+nWE05mDyLozPk/zHv3l9bm/bteY4/AlbAji+Zhc7Iz9J/u1t+89g5j6dYnGbqsLB9XQ
y8KNvH+Kejm34h/gTTikhRkQ/P1LvLOXhUWmub+toXLWxzY6x5lah1GQ+g2ZHwqWLsRCugMxtds4
38Mb8qnv2jqq1ictXYMs2VM0Hx1a0Jb07urqTpznA7KDQAXvR6uPyMslMkTzKaTvXNbMh+2RaCEZ
LlPZrqdlehUYhkEQnAMzCiYHtwcWz8YOtufzxiHWBrmsA9Rb/PI4c7qZg0QWJslNh2UNy5Q4k8TN
u2pwzolVJ/jfxBhuYTPdIBrvt6YwnNkbqJGcxPihU0285DPyCVivSzoPlXndYaCC6tJyH+KwW+GN
90UHrII8hSyCyUjiw4qbUfXR+Q6NY9SUGeVwbmTLOdj+2oFCBj+hFHsLugZ+x4Rg45wNI+aI0df0
LlqjeKboZ0olKE637s3fyYysq1CmewhW4YwIBc4UGD0uNIB29IuoBq6HFXTk2LOVIYXzfEucOHaw
M1Bo1X+E29DGXmHFBJnCOI3xkq+Qa6P6gjwiaB7plE0UZwv79HtzViMOdpPok+pFuJ02nMBiRXq4
hXgj3vCYvSYu7YZgDp7ILv3+D1Q1dC+I9paUqJLWaIsn8LZW05W7xM7U5zWYTgoLveIvkDWbo7cf
TXNIoa/QQJX6fa572naXIJ7HnbiocfZ18KWqR5+7xld86huIHxG+tSbphgeGkwVWYN06Bp+Ex9b5
xBTAFN5E6AGGu14v8XA95AbekPnOCGGSHWEVpb+6uKJZzPbUdTmJ9DmMXOfeEa3O3w2BKSqB2WVK
4Aq5t/jDfUSLUq83pCb7JFGsQ2z/uHGLlVqD5V+CEfHCbUXJbYG1b2tCYYhc6sfNrK/LeczO73T/
UDNlEXppll3bwFFPkC+93B/4o9BcGeOxKLChtk79dUS+1O4I7KeRzk5+CCK+tnMdkuuGhnqVSdlV
xwEwq9sqzdpxUO1XODsf96zAj7T3QpqDr++GYBE2r+hc9uRBtzwRxkuWjfG+ct24UJEXtWtvaME/
tAVzpievOW+XZFrS3+RKghTdLOi+zh4HrUUt1YVK1DYPcqj9mNn6fg0D2sgNz4Dt+6qn7XjoKbGD
r4gX6Jy9+RTxXz7UMvW56TvPbfOEz8C2p/OXMX7RCjUH4S0pMwPmKXW7MG4+sII14Ekue5BG5RjF
bXjeom9Mxje6f7kWibM7449drfHwVy3s4ulWubUvhiJRrLsXNsOQXil6guUFLnGXazYwflG/4kRe
N2FR7TZE/BoF2y6CrKGA/TB13QDDwVMjh+oeXrodnLZIBzvgI171H8LUDAmxGhsCICqOhNyvnMVB
FFvPm+flHNbMJ9+P+7FiLEyPceIJ4W1zbeJry5jkTFxqFTiuumETSnM9Quj8Oo/qaGAaRYaz9yc8
gX5e57pq7d2o6io4Mr2Pqo2KjnLJvaqO8/Dd9ddKc1LVTud5xXSKJP3Vy2he7kG/Q8DfpRnWgXlc
D9TxdhhmQeIdboJGoFp1mcDJnNiZ5VyOXRse8kXxDLoAsbqS45NL3beZHLcPZ3q0lDbQnWZSjrOh
5fFXJyzlEndLaRU742PTuPOOMF8F9f5ID206pkX6KK31VU7V4N5otmL4mbEp/xBFe2pn/SRSiwak
oGM++oegD6xbrjVhvujprZS1pmHh0vrKuEowP1ZnXbk/PV8DMCE/RlWAYi9xd2aKjnD54HXWZdJB
EevRoDKGbIqT3J8867UPdeiua/XSJMibm5zg7YYEqN6p+nS8SZZwTb1yWwAFxzJRJ7cpF8s0RaXt
4vR8sdoV3T8xDGy2TFLEp3+XgLEB5n+GD5WcQClI5WXIIOrXfElSBzoJ+ZI/ZZQZcXs7dEGr6luh
zLr1ZSID2oxcD72pviSunIaLt9Pv7QU0SDTdI3kz3qsbBfP04xxX16VXDEFf7JMdMYFBqxO2qIcK
Sc7m9tT2KRhO2xrP5jMkOaSIE9RdH+ZbDc9BWZUe65ZpYNzkzzHEUwJZBKFt/1iKm+UJFzKOrgfL
/1/LhQQJVAnztjJJRvWrtv3tQMMzjZlXj+4mc7sjMohKav7Kvf0Q7IZ/Y4MfXXIdbCjO75N/JGDV
OK941e+NbsohCygZjgC+uG4ZeYIWYuT0aa+UxD1n99PtJKvljKzsLkwCqrrOAr+OiK/FsSe26MRi
5t2ewqqN4QtkojfVP/aN6ZEctLwSsgFUAcgESkYryKfNDnc0wXdPzKH7SW6Tid/EBGEeFUG6xQoO
+JTWZ0u0NNqooFSVTv21VYBUzSfmIMBfy1Uqx7X302xxYEaVUYn0HqJySO01JQhDAARsceQO5ehH
jr89eCqCMeQLnv5+l47gWWlWqyA8MHXkHtXwWN7RLdPDTkVT9fkQR2H0vEkUAhJ1gdPAA9Z+ulYe
nKOiSMvgYROCCxB1DtWcJxgGODpnJmFS/begccapLhnc8Fns3tEO/GIsRBMWm3Ejv8tByocTonZF
hORkDoFe44fa7YOK/hC3ooRBAep6y6PYYIKIVsa3zfa5Xt1uwOBYhRXyADuwohhI8zbuM7/rhhca
Fhkx4IjdBZqFCGHGCG7cpRatgD8dmMMmiNX6f/EC1kT3Z5ZZLpg4ejZJChaRV+emZj9XryecuXpP
m2VXU7EM3RQ+oe8KvSLVZwpgNDNDNnyNxoB8ijId9l6g5qqwyduft31e9a/ZrEEC/AFpO9x5KK0k
TbglXEwWoj5jBjCSw2eM9XHa4oOWbBdAwR+aluQHYXvzi1rHjZi5lc3uHfnMP9M1nrPalyoHUNi7
rVhdfITgSHs45janqEl6NgvdiWY0c9mm42532c5YzBzndj7MDQN+czGbem2+8aZrxf/pTPpyQJId
TrnHYV+bgpvPV+9UkqClmdca5fM7EbrisGeO2G9G2r9apggnmxOqBBn0kQBsNBV32Ob7SFyQrYbT
P2jXSYQX5voCJMNeEngLkMUq5f6+Sr9RN0z3bdtUyL0dEifrR/D0t3bkzzD36YLRQePVgLP+iUJs
QuhQDLyuA33zgRG4evG6LocS3DqdezYNzt+o8QLxlC5Ibz4zheQOFoIA8e5fuk6WVNa48tiekQsh
vCyYQjnqlxPNPxLmJFzG5gksoKefEF2DlHKrDn94pGuaW6YojXQsI4EOuB8HtuWYvd0OsYZv4xls
4VGG8FnNXiTYmSQ36A6wkGdMogNJLnEvT+M2H03FSLDZ0g/0C6CUrUA6S93d9y1V7HAbD+Im6O8w
2SrG9aCYyHgqu/M8HQhen3rwb/mCXUuCpRVWHDREFWMp6dc+ASn7cHCoucBQ1OznAJro63T9o9bE
7e49xRxIfR23xZ/ua7kiJiH9xV2SeiY8b7BifRr6agg3JuAQV1Vu0Q8ItVB/RN7QSmZg2Od7EUwY
jiA7OCte7hruyDscXE4m+5GGw6VDgxanYDyI37dq81WmbVS3A0TT2aeJKToetEh/71B4ZEaXNToI
smhpVZWndpzDfJlCb6UecRZpecT9Gr3X0Q54ew91ifL5a7gB7ncklLn0G5/hLiu3bf7976Pv/9X0
IPH/05BApiGpRFCod4eMHnfVXEAn82iR36MuLf73t/ivzgO8xX84D4Ty9BM/7PiB/YCob+E+AqWn
TGjvQfm/v8N/HbBP/P+0H4jdagqjwFvB3F83YW8YT/0/sn3/P589+Q/fAbS/EzAJ86zWeoy7q+J/
OPuSJjt5YNn/ctePCMQkWNzNmZue7R5sbwiPzCAmgfj1N3G8xfnkFopgy6IQpSpJlLIyS14cK8fX
UA+qBi4RD8yA1yVVjc4AAijKUNl71C80XleZlkgHEvyVDikX6LEzTOSjd+F9p+HqVZmW72/7tMjM
aWpD3zVvXGwpQxVpKMhUppfnP79/Squ4+9//If8PQFqAZUfehpP75tL+rup9jWXVTErcIRTXaNkY
NIgRRp/RkvK5TvmzMdSf1kNQkUe+RB4STzihgPC2DbGu7Nn0qyN/CvuZEw1Dosq8REvUO81ESRej
rzotb2yz22Wk+Vtj2jcp/7H+CSoPSXmaE9xcePnYhjgOX0Dg/TR6xj1+WjVUlYqplVWB8LeWpwbr
WwBzQUM0ZQeAtE+bRi5rAZkUbBMZbnFD9NCFhf0ECONdn/5eN64at5SjROBI25VOGXpoKray+gRo
6XndtMLjsgAQzneCdQVoOFAofjLKF7vKX00cyrZZX956lUuQf4qhUAiv4PhbA4TKX6YcdUbS5E/r
L1B5RkrWwgPkA2XfNsyT5MwGcRaQn1s3rfKMlK1DTHDcXeLdqLI9a6KbFtvy0A+agFGkkywA5DbF
7KC2WYdZ/KlG+dxEmW+e0AbHNONfguMfLiT0E0n56sPxIptNrL4kf/BKO97PllftsqoJezPMcXel
eZFqDqSkLYRX5+iiasOkFF/EjMvpwtDQNCrmQJYDAsVhjwJF3EIL1D+OxnRGf805G81twS9LAU20
hSRq4FbhXHfoeMUJPzcgojCzbeuNrAdUDiMwuRlFP18S3aKn6cWbdLI8y+7/wex6S1hdZdY4TxZ6
jOF0O3m1ZgCtPpHk0fIfWXEBOHXbzMrSP6w3C7OpsIEzXEe3rAH1R/J5U3Z5UuKmRQ8ygxLjL6On
lj+Z5E+efF03rXKNlLgJ48xMHASNYMTbNS5/HFyUyLv+ZOZoiJqGsCKR5nCmiH3P+u80zK1VtwDT
V6HVz8c8ANBkwQVq3K+KfimDoy6PnAl1ohCN+U9ePgFo03xpp/Gw7ifV2KW85QwQIdEC+Tbjn/Vg
ZCiT2W2kWd4UkyBL//glCm64RsEBDf0qQCwdWR09FrgxRBsBCGHqe6MvNFmsWOhk+R+PZ7VtovQR
Vs1zm71UuF2cx2PrTzu2zVOyCpBj444pnps67Jc8oMGR+LUmgFSDl/IYzdtipMxqQ1xuX5jdP09R
ckKNdZ902IcTzVsUm40r7cMC/6CTmSOSQCNxzFCjtiHsaIo/g8M0860IJlkCiCZovEXZNQ7xi3qf
odOirNrjpjiV9X9y/OMDTI9VlPrlc1uB68OtX9ZN20sqfbCMulL+4pLcK130jtzUDPP7Da0eCTkB
zB6794BEdGCqRFvJ5LwOdRmYIGVEN7pxFGDimd864g3pJ6dGqWs6zAPKeOfcsOp5BJKag0tlQH9a
8QCUfGmgBdtEPRmI8gqcISi/lwI/+JbhvxhebBgh+KfbYY9LZG84oFrNx1+T5Zl2dTTnrkaBsQQX
gzjPBboVENsT7uofkj63iz8JSJIqjZsVq40jrTa4LMfdKOAFoH/xQvyqfEvM7sFBd+W6qxUB4kir
TV9BONAB6j102/rOmPk9LyYNt6hi5LL8CW5I/HGBpoRAowPhirYsnMFNcxP9v/+PBIpHpgFnTJgE
EOxo9OkD+FH3AGxrclMxelkfqplBQwcSDGyy4k9Ji89p/WX2O02AK7zuSl4XuPXwvJjimECcY+ZN
rxM44NcnVLGmyApRvjeCpZB42GbpeCxRgirt7uwl46GfdbLbitHLSlEddOl4xDH6ZsqPbGZ3qAFr
YkZlelmPr85PYDMEotCM6zAvCtw1gxIKl7Gk0+zcKt8sz6+su7j+LbzMaUMCNFHXfMKNKm5/7CPj
GucrgkYWhyJQQXKzYChDUYMqr6i8e9Oh5yHTHT1U7lmeX33AOKJxDAx9AFHj/t072bgXmm6cIAak
dz16VC+QDmlNUUWpOcL/HBQGoCG6x0WqJqFUpqU1HT2xhUPQuBu2FDrYADUAZWl6pWZqFZ6XBYta
ARSyD9xrOIzZWdiAVXegMELZfd0visixpcgxgiznZNk+gM979Eb76Hcm2KbKs0tMzReoXrF82dXc
ggajzpMIC71Fvvr2ZxeYLOtgoZlr/QtUDpJCx+J+VaEqnobERrViItWDm0bu0uT9vu0FUuigyQ/3
LzN2EoO9gKR6Il8zdF9ts2391zc+2sOarCqwfVS/efMeuz/H8de6aUVY/j2CXLk9q2Ijz0WMXapi
JzdwnyNI42wzLa/yGUB444JfmewSGo8WA5KY1l/WjSvmU9YkCjzOS8Ew7ibi5xr0P5BqBchbpwao
Mr/8QFy5xRcCfROAqYdo54M0JdaauNnZkMlYH70i2GUxonwcGDgJhipsxwJEK9aFi/p+7tDkJzap
r/mWLEZkZNksXIEvAMHnqYujh5L7x/XRK2JGVh6qcHo0y5QUIVgNQMJnxcOu5+1hm/HlpVeer8A3
xqbArEIDQJBbf3TMEliAxN5W/JBFhzqDdxF44wDbJwugh2PrAEFAuy1RLSlR5wjrI46TS2cyu2u7
4rUqxzO3p8u6b1RRKR2GcQWHnrvGLcLYck9d2p6Yhf5h3HdvMy8lbEuGEZBOpwtn45uV/uzSVzN7
2WRa1gnycGMJJrq2CivbQzcZv0HR/tkPhOYOQxGRsujPZBloJ7WtKrRd/vaXTMK0NcGu8Lms5xOb
M7qOS7fDTdRXVKV3II8pgCdfd4tiHSDL86tgT2yQr5IWE5qhpxioDZBDeQAeA2hMXU0+qca/PL96
BYdsrAHEeBc67pd5+JNO7+b0c330KtNSqlroealav+3D3vo9YLMzij8zequ3GZf2U8DjcKs7e11Y
VmDQQv9zMHwftccBVcBIiVqD9TIDXTbuF6Pyfi75bTV327Lor9TElcPTCPw9PAZdrUfEAU1le4C2
LxnaXNb9ogoZKUndqGNubKKfmgT3s3X0DDBpWmc0dGzzu6yWUxUZOhUMxIsb1HvPBLMHy9GxZ2iW
MIXjZcWchqN5m4HbOuSx/Q0NmvSmAj3etv8PU/p9ctAUD0goxp5m7xZEfqr6V9THGseoRi7lKhUu
kPFxXYXx2KBnvxJQtp+nl/VZVRmXstQFU5PX+UuWjgB1NsUB4INt8Wgur7yKR3tpYDF5nqHKRgCY
RCtlyfbGOBy2jVzK06oFIh0E51U4zcNJ1CC3AEn9umnF+mJKSco6mgdVnaDAOWdfHKc+s7h4Gmeh
ua1XmZd2U7/uwW2HOm0YMD6hz7Zhe+yp4mSVna6YrXqFlKwgysihKeB30DN4RIPDrsvvJoAS193z
ccxAguO/E9vOaDYRY5eEhZs+Jxa980bdQUNlWjr+ovG8LoFv78IoifAT5oXot/m2PuqP169/dGl8
H/g2l8IlhXjok3PhV1BD+e6hdWzd/scu/0dVpgfOGacNE/t1HwCACiU90qKr29GYVw1/ee1VNlmE
4/YVWgEhpzfoRPOgsjCDs0HzE6ny+/L8yroz905fCjjHEtO+Gbv9CIbmbX6R8tQ1enQNoXcndCA1
CPaUxHjyyOu6bZVTrP8OG90tNRgSRBaiEfDguP7NMI1fQV39OFmNDsr098D1b1H8H4WYbvYoWFUM
/HWkCS7u9x54ts1vbW5W401bgTAQinNoRva+dD663sH/AeJrD70IkDaITw0F56S9w79QKkKQkPLq
BU0oM5omaGTTjux5ZkTsvkhSAz1fKTrnZt0ZTxGQMrwDNAl2NIKrJASNxAHELDvRQAts/LPuelXE
SCsM+rT50hfbhXbB90kC4N0mwVy0BUnLCyk9K45crw69OPuamO8kix7raD5z8B6tj10RNjKGbADP
EFqXSBd2wdCDM9L/KaZu2mVoAbvxAtGd11+jmABfOhWAzgINbCnYOKP6rekfjeB9oJq/SZXp5cuu
8jWnXdxTWvUhoz+WpLLS10h7RlUZX55fGe+jyKV2gsChqPLXCSjSBgDZ01ZTnlGZl9Ya9D0aAhJc
OCxF787wdco/5+PbNo9Law0wWWiQr8ss7AGQ8EW2n9rmQnGdu25eEfMypAy9wwUIMyJsIZBoGBv0
FmuxBSqnSGeCYgBgnFVIJ2Osjj0odpK6u7V4qrluUpmXstUdo7wYcfAICfpjoQC2N5z2Jiqp5vyr
cIwM9xqgPZOCKrwLgYUHaZMdl8faoOy4ye1UyqOIZqzCn3YX+hkIZNFgak2/tlmW0miI0DsDDvIe
ADsL1DBsP0PCYd20wuN0eX6VRC5HR1lSFFk4+/2RFdMfUjfHYnA2FR5Akv1f8/6YlkkSYEJBK/uS
T+UrWiMP6yNXrI5USiKfgzds4XkAiAwCOqjl73phoXdkvuu6dNMJm8hwr3au0S5EMKWZ/+rkP/z0
VfBta4AM9BpBYpcOGf5o6nlpPHSAQycv7ThoglE1r1Im1YiSDOSZ2Pfa6R4UNrsBGoID9BHWnb/M
3weHDRnihSaRrhYuqg/RyA4FWsebYRt8CVSr/w2ZtjIsFpkYOaW/PPDDjWCl2zZoKUHB62WQPsnR
pYyqgxe0j7yMn9ZNK4JRBnYx0O/GDnWxF1F+LN3izoBGQVDHp7zyX9dfoXK5lKm4tbWboGuz0IT0
1AMkw7pnAXL6bZEuI7tQ5y19FHzgG9DgzDW5qfPvoxmf1seuiEZPytWWQHQjBl9HyMCVzRg/JrSE
dtw2rAmR8VzCIMzoo7kMS3AGMJC5plAc3jZyacMDY7tlTR6isWsWUYR8B6b+nU90In8qx0hpWrm+
7SToYQqpqO4g8fA5bb3nmEbbNjwZzyWciWYQPMN+ilZekCCib9LTJJNi5DJ+i5FMRLXBshCNn2d0
45zRk3aOQfq4ye8yeAtdnkbLHNGHnR1c8pSHw2yd0dWy7czrLnl8te0l6A0lbgraOCfN7tBpecoN
8dzluca8Ildl5JZDO8dH/1sfTlgOmB+/gy5Ps6Oq/L688mrkFjOYxb2yDzMGIgjzR4lu38RpNOGu
GriUqKBHXZiwcNLAf9POmvtb9PluO0/LoK0OzE2T22MN4K5xqjO6h57UqQeZ5HrAqEYuJarj1aI0
gxFEgEy8E/Q1g13f1qGyVU6X0pSOAEvHhsACkxf3ixjC3Ac/rSrY1KRBZFCOW7st78nUhwH/bFrn
PKHQMfsu0lEzq4rhy4icpLV72pIuC8GlfUhz++wA8FPy6LjuepV5aV/FbWTXEQvDd4o/Fk6mNtrp
fL6xPuBIqZpbNQhnLSyRI/maGn+M6RvEPLcNfPmgq1wqnbymfYRFpiX52fSiMBHNsTdczSqg8ouU
qvZU4dfawyLTGfNn1/VPIsUB0po1iBmVeSlX+QQdPWLHuAm2yX72i3syfENL7mWbb6z/+ibI7d7t
2rQK+8w9FwXIRIziDN644zbzUrrWLDEzD/U8VN3Btj6VJ2cqjmDP27Y7ybjFEVx0xZCwPiwNFkaG
e4CM+RfwB3zfNHoZuzhUkKUFhLQM/di58Lo78SK6CzzdJdAS2h+crm3pCAyISRV0HuJyMLsjuFjB
pDMdKx7cgBTu07YvkHMWfQij12EbmSH6Rgzo9FHInfiV5uChiE0ZEJW3fmx1OJ0C3Z0dpsnZU6M/
AYKiWexV5pfnV4kLImUL8MilrgQ10iJxABqHxhopQW+yzT1S6lpg0Cw57obDsjMAlURBMitCN7M1
5lUTLKUuyIDzvuEA8YP/8odZvUNZ77Yti6c+ppoEUGyHtpS++Km04pwmQNBMAhqe6BrfNaR43eYd
KXl9Gne0Sv0+NFCmyWr/IV+u57XBo/KOtNs6dj66izp9ONsefurJDRt7qILwfem529ZOGR5VgL5b
pEODLYuXOwb+DwNaehl4gzY5yJISOJ5jnwfL4jlDLF3Q5AiyIPRQuJrzwoeT64HcUQr/2qYNK7Cx
QKmFQYzSMu5IUeSa3FVZlwYPgsoalFYUB7XZ98Kmm+t+13R+8HODbzB4aeUBM1dtDnZfhOBBCYp7
ZoMOE3So68Y/DB0YX55fLQzAQyZA0uCQ2Tb0kMYvtuC/Bf55UtDVbHuDtPRkoEOFaDMvcSuaHSG5
mLmAGZi7qnhft6/y/vL86gsKEKyAkQTn2G74OeBiF2d8SwdwVtmWlh3cQpe4vomAeYNOau6+WXm+
ZbmB36XlJh1rKCyAwARN4/G+AcehjYv0bQ6RFpuqglyPHYFbyQYTxQFyhfbQWIdttqWVho8ESFez
x7kevGDzwo5ebPqTQkOrlKMgOEpED+hGmAmQ+rkAGEAoytJczSsmUi5kl7UAbWCMICyqeA+Zvpui
0V3Jq0xL6Wnz2QNlFDDqQct2glg7XLNqklNlWkrOHAS7ZVog/FhfHL2yO0K6elv8yWVs22FQYAV9
dxgEDqSInDObdQAOxZLyTwl7MqDYOCO0oQh2bqxHY96lMz0L3VFJZV9KStCMj20PfY0wJaGdHiho
8xrQm6IRbj3GPzwrIRCl1ARVOjhzfc+62LX41hv5Y5WjwRIkPRr7qlmV8jPKPRDKuS5yiGffRULi
XdKL39vGLuUn8SEAmoFzIaTRuY5/4ucGb9OMW+EXuYRd+S14eXL804NT/gKGI3C/gQ40NajukKd6
gbyP4pfebH3E5BAEEJ9nh86LniAMdFj3jcLvcpsyAbuQKdw4D30jvamTJyifbjsAyMVsH8Jemclx
vCA1KN0EjjGt7aSa/VM17MVbV/ubb4CAPTPhdpHbC8EV9L9LUL9vWwfkMjbIntHqkYgCdBfvU/7c
s20nLrmADdkwA/JNUxnWUMu0Gn6mDrusz6MqTKT8RCt7D37N5UAxFEeTxvfgwDuAGXzjyKX0zCEu
2AgUI8OsQVvybjBK6xPoP3V1WtV0ShmaGr0TTAUcXqQ5WLinmyrYtsfJtWuoPCRpZxRg/4GII2Rg
j1Y0bYsSuXYNprSk7dsJqZNAAGdoH4yAaHJHMZty3dqyeQVRB2RlkcU2CJ3KE5bce9/jr+vRotgt
5MI1eoDSKG2jLASJ3qMFzcus6sA85zc7EmwC/nmmXL2GAvwQg3EZPYLGk+s9B+S5FV+2DX8Jo6vs
jyIxiQF0tBfcBoGK7R18kbfg4z9DDu24/gZFQMp9xwSaFuB8xbkLkvWnDn2TvlVuSyW5gm2CQ5CK
LAd8YCGfrgR+MOyNESll6QASmrmwETZp8TBN8aGDsMS6P1QBIyVo0kzluNARhz15S+xDETW7Goxj
qcbdCvNy6dqEhhhkf2gWcsfxdl0PQjWQHPJL09bJuQeB+Wn9MxR5JZewuWVPgcfwW1Sm4wNzgs8Q
RTihfX3b1DrSqZc6fgXNbWx509Sn4RQQqCG49PP62BUhKVewW2itTabjA2ORODuSVftMR8Km8sry
/CqdIJlMCQhM8zDv6X6IkqOousNU6tZJlXkpW4dmpiB2H/JwSL1PPvsVO8Z7Pz9v84r937FnVRTM
zIRXGKlOZmmefNd+WzetGre0pYKcFXJBDWYTwtiI/uPgh+AMOG4zLqWqYYFGUTRYgbss2DuFtZ+6
9NT007Z8lSvXBfikabO0vDXgSIPsIEA5xb1wodATe5ovUMSjXL12gXPJGobrcmzdb6iYkFvDyoXm
OKMyLp16hS28zFxWeCyV0A9OWApt7tLUXCKqrEt5Ct3ZGDTkbR4GgIrFp7gDfXGJLdyyCg3+WvWG
ZaG7SqnA4DVgiwO5lPbUXGLI5h0i09X9dCiWS3uJ2CvrFlAQcVdxcqm4/QgeD/yU5d+5fwu2bY3/
F0/8c3cAuonlu67ekEFoeoayVxum9Ztb7p3xpRrvGvMpA8vNpgSwpcSNvZl55hB34TjQfU/JERXm
kDe1ZopVLpKS12HT2Oeg1rzYwv+Wdt8hjbAPhvpHDGXW9Q9QTbGUwXVds5K22BID9PPtSW11+3S0
Io17VNalDTeYBYhVM7/FtVO8L7z00FSuxrTCNXLV2uNpM3BIa4aQiCeomXZQtuzOjbaFR7FuymVr
0PemtJ9HuB4i3ua0KHR6Pxwv2HbIkbt642noKTSu8acDZYR9jxtvEAfnmu1ENXYpb+0KepcszXMo
5WR7nF93pkn20aAjflPMqtzTm1HoLhVWhgZNP9oZJT/aZawJR9XIl1deZWyPZl5CRY8TWuV8Subo
iLP3M/ShNEGjGrmUruCFFdSPAtQK6/4LSHhuy8zUTKhirfmnnRfq0P1YGlkIVvtjYxiveVo/UQha
7nxQK7SRvdFDUsJCzCiA1odfhjadDmiZeEzmcpfMiebwp0orKWM7EVv+QHwCdRzn1nDjRwgG7cuu
fQgK8bq+5CjmWO7vjSDAPWbAYFyEWZ9dI3iei2RfRea2L5D7e9EICrU/nAbDDmBSFoN7aE6faTLt
Cmxf275A3nlNo3M61pBLnox/FnDWbqYPCVp81s0rolTu9DXTqmGuh6VnIvFvYVTf4yLeaHqZk6v8
yr0oKYMqAS6bgEBgqd1EOh4w1aiX51emoTIKeZcUJb5eVO9Qsyt3leh+rHtkOTB9sJETKW97INJY
3EVtOLTpAbhJkHlD3o17+bG1zUMT2Bdam9a2RYJY//0QNPdljBdeGUKX2D/ONGsPSZxpIGsqL0np
60JjezRtjv0WUmK3YMNCppHyad1NKuNS8lYRFWVj4LwzVf4uH51TF+THddOKdUFu9SVd5KICaoDi
eqkL/4lANMSmgwNB2HX7iqHLvb7VZEDpBoqyYVM0fBdDnv2mGJritM26lLC51zaJVWHRBNPTM2Th
96NvbDS9OOwq7OMYgs+OY5KLV0DGZGq+ztOmhgG0T8vJ2qMVVyQ2Mir4OdnFs93W7+v+UCzBcp9v
YJXUNwOvCFsGwcN3UhxJ8HvdtGoipVRNfBcKuZ0F0/ObsOL7ru8+b7Ms5SVEUVgaRRTl1eyrO9r3
rkNe1i2r3CElZeZVWRb3fhF6+ecoe8jIs9dqBq3KGyklCw/ymOC+K0JaP9rpY1RDelKgaJbsNwzd
DeTGXt8cxGgSpwgbczyQxPwpmHekhG35A4R56Q8WPZDYjTI7D+sxAKlbFCxKTpvIa2FcyspKeDRx
ccOPGlN/yIa2hQ5JsBcQedSs5B/OK14g5aYLkZ/B7aDfF5nWPqbGAfLNezc3NWuWyvzy/Cr1m7Yc
uQtZ6tAybesyJTO/HQynRFdrqTvMfJhN+ILl+dUrMt5A6rL+6//Hic23o99v2StgWcpT3jCrGaDU
HrqQnU1RwB0CSxOTqkFLiRrlU5WMcwCUwpg++dTKLyKqmOYqhCyZ889ZAAOXkhUq9LkboB00NIzg
NoFgY1z9QAPqHurV+2Qcdi6UbzgZDn63pREPL/wnhRvHRYcpVgeINo4pNLCg03ah/TYoihvIECbo
SUBvr0CY2i3/NHEXost5valuCeNSBltNhaZTXNeH0AVyXRz62E0+/Nq0+MjwJWuE1is0hcDq3kEe
x59vTDLczV2y0byUvmXT2Cidg1m2JKEgt1b8yd3UXAmvSKlrY9DcjUwcN6YGrMf2M3SNLlPgf9nm
GCltZ4gfGl4/5iHncbF3Ons4obc8Chc12PP6Kz7cWPAFUv72xRQEfPy7G94x6zgnZOcskIBBs3Yu
i/AHaSajmNCLU6GiHoPVzDuxkZxK/jmt9sVQ73LqHda/YXHHR++QUnl209hPIJ0TFvmra7QnKEmd
tlmWcpbikA0lbCxBFECGnQm1gSPqITqKQ8W4ZTxT5qftbEcRNi6nPUZRfWgmXclbZVpKV5b63ErB
URcm0At2A4gb6ao2i4UPnC235OaCQJsOYveh1X6arYPwj6R7SIP7sQWp0fd1tyt2RFmLAbrTxYD+
gTycu+nsT465czOIEda+Dkyqco+Ut5DwQ4MYRMJDymhwARyOlAdaGMW4beuSAU5dgs45qP/muC3h
P0F9+mZARluTUSrnSBlLbAiAMxerZd57L56dnoPhZySg17rue6KyL227E+TiuRsTEASaRfqtDYYA
+pBlcRxFCjaZoIDA65A00Ca1vqH9kOybCNuBVSS/xNgW+4qngM82/rfZ8XSNt6rZkvKbx3Fdg5AS
/wLTL6Muyl1AIei+/rmK9Y9KGZ4Zvm2XBbw5NzettQ/KpXp9O4tNlRI3kCFRbZs5LK1Az9ck7FM2
F+UeYTcf1wevcIzc1ysgRG8Jm0HGhe1KDNkROl4+hVtkJFQPXXrXalBc803cky2vgPDotyIozhBY
1ByIVO9Ynl8dSi0nckvmwfXBfGpaKFTORxb/mqOf685RmZdyXFSJSThDDhLyBi6IPhl3hD21wSbW
MszsMilXwze5K2YQu0LSpQalEJRQs8cM4t7rg1fNrJTkorRZAImuPLQi/sy4uLWSQfc7o3KMlOB1
h7mlFCEZpO5NPkLjO2bTKS7bIxuhPr3+AYpVxJNyViTz0HICPFBrROUlj0mzd0ueQu0gzrYtsp6U
unFqMwi4N3koRIPVNc4rz0aj3Mg2vkCGS6V5VeQ59qGwwyFvV3nBdPSn9s8mB8mAKQEtxJzWkGAa
89vaso4dhJjmUXOqU4SPDJkq6iDlYzbhPjGF6HJVXxzPuayPW/XjJMOlsp4OyC3DvLi82cdxvge/
Xr7rXQ8TTO8jDweCOd1DeDP0ymDbQifDpwwwJxJc8eJA0IN6BXLouVdq7kYVgSrrNVj94FHAkAAO
iKz2AKhqsQ+qGU3paZUc1l2mSDgZPwVlSpDHoAUnzK1zMfxi5AWEPV2k4wdTTbaUz9AUtiw3teCc
wd1lzbjHhbUmxVTOkbLYMpJhKU8sHIH5EXqdF2jGH1iTa2JJNXIpg1uUrce0S7pbdCHR4LUTfVfe
ep0FvPa65xUvkKFUJDWypCwruMbysatX7TjvpqjJf2wzL52yi2KiTmtk1sWZCEPXlsEPY5XrGuZU
g5fqWtNM42FkmNeubMAtlmcPi+bltpEvoXq1edmoCAmrwv4yQVCXJvStMoAy32Z7CaYr2xAdInMZ
UFy+1uNvExXzy9I2t+Xiww2cxVlXxjtqFHXaBubFqNs3zqcIhZpm68ilXXc0egMFFLMIOYgAcr/Z
W4EOpaKaTClJObSwjdGBw714PGdOeeNAtH6bv6UkHYGyiycbpfKqNo9mlL3UXNeVqBq1lKC0x80P
lHTJJbMac9/WrDnxydGh+RXWZdDU1EBK2V1q/LHwQapV7vlYbFvV5XbfhOTVZNepHUbEBNiIn1oh
Hru81GzeqpFLqVnQwIhANI+jR+J8z/Pxl0vQjLA+nYo1V+7ztdK2E0GKMp6AQrtfD7vIMU6us3FJ
lOFSeVDUDX53rYtrO+6nvOLJZzbMOskJxVYnQ6WiIrX7usI1FuvJLuj4MaLNmxnfcrAzbnOPlKN1
jboAIM/k4grjPm/vxrn+I7pK08SqqG7IPb7WZHEj8PDfk6Mgeep9d9hD7g39T8RhB6+bk31QjF+a
kW8iloNYiZS86ThbYMzv8Tkk/lEN0C0hc/S67qolGj8o1dhS9kJWziniGecOh0FTkR8s8stMwQ+/
i3WrsWK6ZfRUM/UlGxxKLqQtL/5ET1Xth7X1SdD0tP4NikyT8VOA3kHCJHbIJepI9xVlvrHZtcXk
P6+bVySbjJ9yh86z/b/RNDSHFrLe3UQegLbRmFf5Z3l+tVvRnBqmtyxDXlw8gPRzx13zs42bBYvp
bu5UDpJ2W+F5vtfVKOBCIqg+cjS7Ps7urLuWVvlneevVB5BFLK2IsZeLzNuxePwdgTaT1Dr1YpV5
KZm7SbBFaRu3CkO8z+vqUw8V9dzrNBgelW+kTdfybWpEdrX0AQU7HvunBMLq64GjMi3lbTPmfd5C
gDrkAC6Ph9Yz0uhssEh8X7ev8oyUuy0XlE0zuHNnozuhAPDTypxTXTua2suH5n0ixz31B3RHlOAD
AG25W92Y9ctgaJyuMi3FPGkD4pSlBwaYOjrTOLtMoj43ySbAJka+vPY6Ipt6QmcBxcjny1Rfcvtn
3u958rbB7bAuxTvKUXRIexB08yF4pVBQC2LxqXF0BbsPV2SYl+Ld9obJzSNw2lkOhwDt/ZTfi27E
ven9oKNh+DAw8Qop5qPAI0ldoSpi9G12E0E1b58YAX9a94/KuhT2xTyMTUwQN1457+2I7im0gNdN
f7hWYuBSxHsRq4a2hMpAM0QH04pCYxKPLOl2EeAI669QhKYMGXQnNsVmy3LcBKL/tagPpCLHgm7q
OPKJDBm0yOCkvHHA4dEnIPzMzq1WmkIROLIkSDRA+G1wYTrKLqN9aydsFwefgECdre6w7hyF/2W4
oG9UxlSnA+jhCoLmMWdntOkXO4r3faOT71b5X8rdNO+HLM3YcMOKII+DUxtHRnKczcgE9M5xh6Hf
9LvlExkHZmaZ09cOVomg+dqDS9OAqsQmN8mCD1PPLbdqkcKZwD1mxnZuKXZp/OZxzRKkmGpzmZ+r
BQ5IRMdgNaa6adOj2WQ75p2p4e56bDOp7ifjw3Mu/CPNRJsN+cSWeAJVeL+H1heUjb1LwINjwZP7
pWu7rnVXzIpZl1Fiuc+7mhV411gmuwEaGX33Q/ia3wFF1JrSilqXrWFmLSZ6nJwDC17YZOwS8Wra
mnqDylHycuq2XtmaFhKvvC1cb0fac8Ofh/aLzX472xTRiCmtqsKhoBaKQU4levaGSkG+ayFxpSkP
qOJJWleHNGlMhtJa6M+XIGFHYto7Ss7Z8Fj66WU9KT6eYlOGjxVzn0VVDC9lY/BimuVdMXGc0/tN
py1ACpfZucqJHJwcgd3EAyCM/ODT8dG3+JZKARZtacevKQOVaop8DtI7Jw5L686yNV4JMLp//r9g
WorNLAXtbm/iJFSD4DS1DLRxnkn6EqTvceruc/cmsbcd52SscdmgLj56eFMa3/tQuvIfokkDlFKE
j6wtVPhZN9Tz8hFtj2veJ1E+ekOzqzjOvJpXKA4Vf28armbXbbDxk5Iv4f+TON1eBLFmsVZYluHG
4CTtG8fC5LYRP065fzK0O/LHpk0ZdWhOEPZuW5RpsrZ57hh9NtP5dT2bVKalHcDsnLh3TAOHLPTn
74qM+thgcl258OMV0wyWHL7ydt+PcZrOWA96Yz4PXoUTqPe1tH/QwRg1S45qOVg+7OoVltv9/0UT
lD3okhtPQ+m+jNQ/rftHZV7KKxCjtAZLCaJd4I/XJ2e0aTylfb5pSzEDacnPMjZ32d+9sUHbDYnH
4xSlx26Ov5LM/7z+CaopllZ8Axd0jQkGrTDpu/PclndBrUNLqOZXWu97V/ilk0Ug8quq29zBrjiN
55b6T161bUf/hyzNsZOmzm0s9+mYPpLpCdvXa1vrAlThGxlqCBZhWg1VNoCuCxrtQXPJe52MpCJy
ZKShmYl08rpkAHPHeIN+y91gkQdR6X5hVOalxI0opUNuwfWDPd7Zc3/o/YW9wzquB43K/PL8Kq1Q
ixkStOgO4VxEt2NlPhuQUcVevo0H2fSltI06x3XGBsPvAra3qX2qyv7gAiW1PnzVvEpp69OqsT2O
4Tf+l7joT0Xjn9ctqxwjZawLSAPuoMshtJ32nUPvBsKj3/rU3HREMP+PsytpkhRnlr8IMzYtXIHM
rKKWrt6r54JNT/ewIxAgll//ec57hxpNKTHjmgelCEWElvBw51qw5l3Ki1TALsFGI8XdiPgkmra9
Hk7T7LWADXJcS8GFDH/P1ClgLEqH9mGu/Z3d1ZAPdJRhtvQBuTLiJH77YrsPPC1Cz7lvqtdDttd5
0+bK4qmqsVn13TfJPhb9U3GoyYnbOtRQ1YPagmsi6Al40P3miXB+bEl1hOEAZEcz2VdfdKeQgeh3
af5ai2znCczg6Tp12laPvOtogeNqOj3SfH1M025n7zOtphajaOdri+XKE5pPQ3A3U7Q85Jtc48yi
/d2SZXukO6ZP0ILVmjcbomDVlHTDK+cipo6MbjuMaWQtWMEfo3IHTKGJdL8BoxL1dNs5dphG1uLU
qilt0gFpoHG2sJ23SIBG+PakDTGqwwQzVyyAqCMFtJt7N7vgvwBAUuwy/xtmrqMEsyULVjttp2QZ
8rNLrc+TFbzcnrlpaO3qRLjtWTSAuSnN/4IEdNSvRO0Y3GAVHSW49XLi09hNiZ+up3r4Lpfuud6l
bDbN/BoCb7Y7ugD0mfe42leL96X3hwvOSjtHPNPEr7+/GZrYXg3BNlxqJG+eArq8yE2e1zHdufiZ
Zn79/c3wyhp54FlYzlHm5wJodNrsYYlMM9fiEgcYmhEXJu/FGK8wCriZwi44xAnEbV32wxMliF4a
ZHPHsb+QoX1l2fijSf3vx5xRi9B6U7YXcGSVRso6TDlTcSl2KYJNZtc2Uq+wZDOU4GVbM0tFoHEv
wlRuLL49d0Pm1dGAXdGA2F7A8vZqv7BOQUyL/NqojcOG2vkLwwfomEBXFKot16xOBqgKPKNPkf5s
POieHwtXHQ1VzlxtLW/rJK8t0OLl50Cl8RLsGcjgmjqfFNlGxvFahsbKoY+bikUobcdltkeLZRhe
xzSiuc/p5dhP4EUhj3L27rOaRLW99/xtsr2WbdDgJyYO8pvEC/oXUVbPuLMes7uOXnQ3mrXlKJGC
R0jijlCttjkAKc3ptmOaDHP9ojfZBiReLbfsaYLi6/pgL/ZlVN0nscxH6PcA99YzDkqRw1SCEMtt
qq0/0bUdu9iXdjs+BWXmHuLUwN+4//4KiUp8U12/IrVUwqdARs5YHerFx+Ba3pGeCkBQo6Zk9ugj
cdommktPHFxeLe10o5B+34BNuZXL2WHgm8XD/aT2xLsMeUfnUVPLVhS5C4aakTXPAW8ubr/kYbWW
p66Sx9ZYp1Mb/UzUZVBPiVPY7DKnEhzZdfDLlnSP49vgpP719zdOms7rZC8VCla0nC+LlZ0IpGo6
usf4eT3N/Pep1dZhgR5Um0lfY8dVw51kEKophxOzP3pLPHVLSN35fDvWDFnC14KBBBM4S+txSirH
jVlfPM9Vc3ANtABYp65zux4JKAVaR81/zzmopgBEvj3x959xbV+LgHYBS+k8IXsS6Av4aNZCL8rH
vhBhHzgvnm/Ft//GtMxaLED9dmicAcvsNPx3MQUf0fwS9bXag+Qbxtchgx21tkxWvEGhgcTtWsWF
GOK8OCbxYOuwQWplkpEJy9sOwRmUlw8e26sbGjzHuy7MmwDYAGLycwY+mSyY4wzyFykbj92odMRg
P618nGZ4jsyaEPC1i8qsnZcVQ/LR0YLQC/NWdHBAsLzh/jfbc9zfXtf1z2XWZjJE7wh3dj7C9E/a
LmZVjtOUCxy063kk2+rSkfq7oP1jt0zHruU6y1rgrL69CPxFSeUdxLMatLr6Bw9XOnJwKLY2QHcI
XGfxYhuSnJwvzxUvd15xTO6jxW81FV3f9wzHE5kWUdo1C5Sl/Z1VNg2uRW1OhS+ggDglq2jucwBr
JqVOtxOCYVl1hGC15KM3qXkC0Ih9Q/s74PfyFTqdF7apHc8xzF6HCJYC6o0NB4R1Y8tzn/InJfdq
p6ahtaAlI+tIEdAqyZxgmMJ8qfvfHun9L8eMczXam5wweWpcahvHEmddI6vazu7QhONSfXe53OPO
M2RMHS+1VtReZQ/r5ECHB3P1cba+FAHfedM1jX413JsvALDUHoNxgdenVQx6zdOgWLy27c7Smob3
/j28zOx14MKbkmktoT+QfxwLEbnWIa0KbutYKYEnHduB6F/SpL0VhDKb5DcrY4cYcDG8FrNWsQKD
Ql3cdtUWofXzfnaGnfdLU1hpEVsv7dhMFsilRFXIuM3hPzgy07txGX4VA91DJxvsrwOm+AhGf78K
piRYaFJIK5xS9iTYXpua4St0wNRYOywtOIanrYxK62PlW/d9O0QI6NPtCLsG6jvnQh031Trz2MwV
0maxuSDWtB6rwvnqezGeleI2/fv2n5g+4/r7myCopFzVsKTYf53io2w/rm3wyevXsALa4vY/mNbh
+vubf5CyF3ldkBaHB7D++PLClPfM3HpnczENr0Vx0zt+PgL0k9iufc8YIMqgmN3o3mP7+y2D3NaB
EK1bzR0IB/FO2BVDlI4zjZxAubHypvm+9Ka/r3V6CCK1TxSgpDh11PfbdjOtjHamblO/sF2A+AFz
quLR+li3ebLilob31p1Tu8nBtBhv/J75dOA4tU/Dw5jnboiIvAydSOoxOM2i3pPfM2xFOkiCqTTr
rSpTiWrGV5+nbTQQ5/chM+kwCQaddVaVGBtkFHFnlUU0Wmk0cfm6Ahl2+z8MPqYj8koHmiOLspDK
0ZLKcEht3TZUEzsfG17bqUd3AXS0RwxWQ3/pHBbWUKJ3bRnfHt5gfR2Ut3HpecSFB5f0VxME0dxZ
O1ucaWQttKc8qIuxqEQiUd6NNr/P4pzvIjEMAaBj77ZubJaO42TnjCye+XKnLNaGkpP7YJu/HbON
tkkL0btj6uKEkYE/fgGZYq+OHdhtLXypGsoRfBS41W/1SUjy5Abk5diktbitLZBcE2Ljid5eQEVD
0Gm1dx0L3t9zbG1vLgOpfDX+o2S5hOXihBT9uE36CW3GYc5eA+6EfNtDlL/rPuw/xG2Z33muanGE
lMUowymY2lNhdXsVtXfdB6NrxaNGBUx2wTolAvQ3UMm4+BCtUSiZTs66A7A0fYAWuNbazkFfOMgL
6fqdWVMZNjm73F7kd3MOpn/9rDfb5sQLaFd0kHP1VRd7Dbb9EZCYY7syhtdCNwWIhJQWrANvCinJ
z6IWqGq020HyEP34NU22y1DnhdCMZB/APhSzWRwxDQn0o9eyDAEvOQennWuRk+32fWyByg00EOOe
yty7zoO/0Fa29/lWbtaCckNZfGVBGpebmwwSjAeK7RTa3l1g/IW2wA315zQDnvaO2PxTRrwgZCt9
Anr6YIvqPyQ5bzwod4q+cYfSBq+5E7Z9E+fV3rP9u46PuV9/fzN0XwPFtl6ZYVoHWq7VeKrteiem
TGbRMjJr23WcLDCroJk0JPZ4t9Is7MdDejCYuZaWGd9qZ7nKTXInkJexcu4rLpbTgZjF4Fpidqyq
28YGhGHUVs+eg2Zpnp6dwP/j9vAmp9SS81qC+aTjjrpz5c9OZWHT/hjKMzlItKifpCorg3Sbi+7U
dF6YCBfF6Y9K1sHX27M3+Ix+iJrrgC3rvEHrpyj7mDLQMrWK73jNu2/oJNA7G9ATs7ju5oGTcMjj
qY0bkLT5pQ+9ZxG19anyl4+3v8KwBvphqpbzoOQAvjbLBVmFd+IbCQX/aqmd8Q3urzc3KChIe9Tv
0BxDnBT01JN7TxdQ80xWX51vf4LpL7TgRb1BbGpNwbW4jVGVoghMfxJ+iBgcK6HFL4hnVquhNt4m
neVhtr/V7oUf0ojB2FrwDopCRhqdbclibafeI4/pUbYNvY0BSlSuwxf3qvCM3qcS22Dj7r6vmlxf
C1yROt5WM+HeATb4WAv10gz9ofIg4Xr7QlWMHWrvEk0wg/eHXRQPAFgeo5rj+hFq41A2zxhRd2Nv
h54Cj1Ajd5zwfZNwHYJOxSZ88OK4d2UfPOMwEk3esjO0+36Mcv3oNHuQ72jSDcs3Dq8Q67xYVEaW
fB2aTw7EV4MtD/36k7N+rHlzEuXzYlXhWjxk27MIPg2ODPvMP7dtHKzBnZd+b5s6XOcylM0PJf6s
/SOneCzcNTzf7KGZ583KrcALlHc8dOkSp9seA9r1lPKflyMMrUU4T0m+BoBK3fFORnbzOWt+usXP
EnxH2SFROPyFFuZONSCVS7BI+HYbttvPTeShUl9uZyjTAmpxDt12z0rpDJ5GZv9RZnNMyuBD5k+X
fN0BUZncT9upyyobakg7oAW6rikEuJy46tM9mor3NyOus+VaRY9SnI3Do+VtdykPTqi3Kn8LZfp9
I+kzzY59hE6aWw7tFqzQiryrbRpRAB2Laq8LwmAfHcc+SwbGsBT2wctEiOtZzMnevez97YfrOPYm
g0zCMkFeownkfTp1r50K7nu/+n3bd0zDX33qTVh1HDgkFoDW1oLOTr2VH7yti9qJ7LyZGVxTZ81F
fXjy/LIA2TgkiToCLDsKB17KP9Lei499wXVN3nwBpS1tAEf6f+6keftztOsxnL297GBaWy10m8wF
tQZIlIBNXM9Dn11I+ev2zP85/7+TeHTG3HlKabeVqbrbELQieGXzr5RKF2wqeUjkTyvgaAVNo7YY
0Tc+fAZkKSqdIW6KPfVh0+prcZ2SAeRxbQBJpFycs/KXj1OaQw7Gm7aNV2W6zvyqBQZ1kibsARwN
AarYcSxDztah7m7B5kmkfZ9s9rMD6qZhgtrYw7D95S+fbq+OwTY62t0vF6thBHwY7qDcqPG7D4Wo
+4cauXbnSmvwLB307pcVd2owbdxtKo877p2Dvo1vT940tBbWU4s6gmU1UEqb07+dSYk4yN2D5xwd
897M/WjNV7UZXnZgt5sKN9y6+ejo1096E8/EmbfKScshEctSh343iLgtpkPd4oQzLZpHa0m7Sax1
4tR9fiJrlT+DQz3duVcZ0p2uFm73Ka7LV4qf2RZfs7WO5MA/U7s8T7uHFdPKaiGLB2SuajR0J5ko
wg5Cp2DVim47jcnjtYBFSSMdLQA7UQJ8seozHgHDcY9e2xCvOux9TQevSoeeJK31x8Qf6uvpuPp7
y19lt8dg+O5jLOE6RS5gQi1gtJIkRTeGDgNRJQgevembB8T62n+s8h/z5O+YyrAKOhze6QAq90he
J91I229usayfHJoeo+zjuoR4kM5UjRu+pFq/Bv0UTUsVH1piel36N8ElmlTkeCGUEKCAgOKL417W
8svtoQ2+r5Pkth6yQTZUoA+mXxv/gecjoG1f8+Fg5Ooi4q7IXSejmHppi5h46TOgJkeKD/Ac7QDt
CSra8fpkafVlVPYy2tR80OBauMoglaRgOWLK+qiWhw1amIJejllci9cNMo8MfaoS9OCfyPpI7d95
fbewPdZjg4/rKHh7zCUpJwg4ZSDJ8fIHSdydzds08vUm8NYLZ5l1I9BBCSQZaei6/S/uFjv3REOi
0bHjQdZaoBHDWi62DIPuvi0+DOkY5mAbdQ5uUTovLsJx2Bbu9FBnKFE9b4dzwdmv24tqso0WoUGe
OiVbAyzqsIYjF/dzX+64uSG/6/y3xK2HrHegjkHcuJBOKEEVt3uUNNzidOx4Z3lV6fSFRO/hs2Nt
oTf/ymRwapsUCrZfrG7d8R3T+mqxahXQygEaF1zcTpJmd029hb79OxCPB/sDCNch5BshxCmKYkjQ
9wyusjWzUSAHF/2xBdaiVjQWiPW9UiYspX8J6NxEc98evIjqfR8u56UPgJMEQG6y45ZnSyhccex0
o3d90DGbIZyHfCPZneP8bIYPRD5P3fdDdtHB70XZOgtDlSHJt/LTzCgNe34MWU+4jnoXpCFV1ooh
GQT/rlpyWbb1w2xNHz211xtgCFwd9i7AN1VDMWRI2q5/Ghh/moqdi5RhZ9UR7zLvKbDPBCmhzS+O
pE/B0j8Wdhr2xPl42/iG1KCD3Vu+WF5ZgIPOncdPaffgZcXL2O0BEw0x62sxy+2KuI4zElCtgUhp
hBLSczkOIbT7Cv/r7Q8w2UjbZ1tZNf2yoYRRDG7k23cBV5FjP23ifHt80+pqUTuKpc4meyKJ2zb3
opkhcO/sJASD7f8DdM+RHDmaYpLVT6MU/LjD6CWLY51uz9xgGR3oLkfBPXHdUGTWhhl7qdFz4LCH
Ij22q+hodxD2DJKA2TsRINgMx9r/srnbHFuqP5jUdNC7qCqrpDYiK/Xtk+iHeFn2oPom41zX5M1J
ZMy4LIoVqV4K+hmvPPHWyBWNEni+dq2da75pfa8u9eY/rHqaqU8rP6lV9eHK7+1AOH6b7B33MQSX
DnXPLG91HKHsRHmPll2FZfU6bN+DFGXgPT0zg/PrgPdZVaTcFlzJG+GdN1aE9eDt4BFNs9fiFmxh
HZVj66F+nZ2t9olX7Ltoc3YayiwqG7WnHGj6BC1+3ZbkMl1Jn4i2O5fcj3175wsMI+uw9wzNigP2
XZk4fA3Xaomqes/xDcbR4e5rtUowlgg7AY996Il7e3nlwVcoSMiDT1A6OSgI+tZUeHCebVgjMqch
BDZ2/NJkl2vIvXH7tPGKLq+JmxRA5JToNAApTXw7pZnsokWtEAFlaqMuDmjQvKi22AOVlNP+Tdf8
Qv09PTNDbtAJQgt3khPa6X0Q4g545fpEFBTXq7tOHHQc7SnKLcaSzTXGH3LyUDj8vl7vb9vHZHpt
vx15IwcbzejJ4PSvEBL/KbJjSgVcB7rPzeDbyvJdEJ01ofTnGMX9nVU15EmdFRTv7NuYKpxBmm5A
FUU8uWwpQ4sdE88AYOXfDonC75j2HBsVdEN56PdBcV7Wbe9l5R/UyjuP+f+BWancLkdvIEA+s9AG
i+NWn3EnOk+ZF1J/u8vKLnKq50XOJ8n/vr3Qxj+9RsjbINtAMtuwYEhU1kRT/avnf4vgW1vRKFjb
2MFDW1FEXs7CRew9sxmWSQdi2e5i5VDM9JO5Z7igNqGyycuYDzv3d4Pv6jAsvC1Lr2wg8VpNIC9k
1WktyI6DmYa+/v7GWEu9Nq23IeCWOUA/WBBBZffYe6AOe/c56WmaKWxjq/OhZuRj2u9hTN+H1KPL
TovmDELloNBFjp5bEfVNdm4GEXXsacr+Et2Hma8vafchLXZuAiYjaRvyxpzMy20fN0j/74GD6r3N
d7KSyXG0LTiQvQsyWAgbS3DvhwvNsnBGHo9Lxe2dFTakbB2TNY0VlFFRdEqC4Gvr3aVoeh2z19kp
dpbZtBY6KgsNMnKeOtxkgq48qbxBCwBAVChWb8twaoI/M/pNgCPC7g/164HBRQtwSio0IfMcmxDh
4TRPUGwWOx9jWGkdm7X0zQIOf9w1KiAdmrz5nfvuz9t5yTS0tkHjdZbQAZtQ0s5VxLPfKtvjwDc4
kY5yn2Z/qrcZt5m2WR8ntl6WEQ9AafDt2MS1PVlM9uAEI95PZrdWl4ESO2m52MnWJqtogYxK75Bn
C5LEWjiXavA/OE654/imobWoJXYR+HVqe3jay0/Fmq2h3xzrR4EPaoE7tv5suRUuMOnU3FN7LiM1
lvYhLwS0+t9JOe1QkSg9GGVbu1Mtpm+yyQ5tJUzHY1Uqp2RMkcq4HP+iGwTv0JZy6FLHdEBWV3WO
aqwSCR+uPTTi3pk/bHSPX+X95USLzL+NEoBdqYWkh0xWdMt5/tccjMe3HdyAOWA6jmq0IUXHRTc+
FN+6L+qljEU0QtItXCIncsPyxKxw7ysMpxOmA6tWb+hXZ8R/rYlz7s7LXfG4RV3ohqi87mwqJktp
AVusjXRqd5VJX6SnrFruSrqHSzINrYWrqmkOLjBUKVhBLhC6ArXpzh77/v2F6YLk1HHYug5IYqun
nhQJ/mxYeanH7tM4l/dNk1Y7sfV+sgSM599uRHK0MQGg6SVFOn4ZhBuCAfypmQ+RVBKmA6oslSN6
R+Ilc1dHwzrF4xh8Hurq121XNVhJB1XhQQ/NyzaTSV2r0BeXsf88Ng+s/szkXk3xn/PZfw/tTEdX
MSBAh4nDQ0kIwuYz8I2X9WWLgLuJqji4P8RlAUtp8VyNHVkLPPIlS6piq8rjonCeZF9fblvqOsx7
X6Ftt5O7ZMRy8YoV1HgoAMgmAlrvj8KpTz1PdxKHwZd0xtCK1lCwZouXdFuAcxu/W+Q3L1+PtAzC
QHoY25WDfibfS2yA55CjQrq4dxXfI5QyhLIOtKpJX4lZwVMlJI67UZ6ZOIa0YTpjqBBlZ/NqwFGn
6CK/5pd+3Wv4MplcC19FBy+f6OwlA0kjmZWxM1gome4JAxiMokOoFI5+Q9/h6c1BfpPB9uQM9vm2
Q5qG1gq8Ree3+ewwHEfs7+AhO0m32Mn3BpvomCmw2w/ZrOCG0qanYrIjYQVRJvcuW9dTxzuRpJOF
iiafJiKYn1jUj/ryfmjuymGOuMzjbbt3hj/WaQhv28j0Jdff39xGh6GQM8TDPXCoWXFdNs8lLrx9
5u4cUAw5Qdclp9bcDja6oxJA8KJZZHHK25dlcSNe5N9vf4HpL7SgHZrBbbeFQnmve+hA7QkxALd9
HQd+0ELaBjxRvrSej6glFQ8lngJEK0Ir26OEuDrje2utnZl76hI+4XUhGarPW/NVVV+y5RU0N6Hj
ZBGf/7ptJFMoaEHMKAjMqXK96wsNhFza0yD3CFcMQ+uYqq7wbcJL2CcAtLLzWQSlz/jQrHUsVVUR
6MznyGqLzwZ07CxjVATpz9uDGzxfB08VrF+8eqWAClQZOmYfW/tP1X6+Pbbh0KBDp9ZOElkgSSRM
fOzzewegR+F85v2HJdijrzO4vY6hmjoIzoDfDFLsxLJ/VCV6JAprmuN1EUGY5/ZB99cBVZh66QMN
TJKtVIBSDaD//lK1OzAKk+9osZul6N5mLdbActVX4nqXwncO+o4Wtl2Wc9qvlp+IGYzx+aXiZOeU
YJq0FrGCjv6wzGxI8jmPndr+Rbb5x22/MfmkFqbINXXTrNuQ8K7AAQQP/qsX+b04ZhMdSxUUmSVb
fxkfQB6IasJW8eniWW62V0P+5xH7nWSm84mKADXpGb2gD3MUfMhftriNIcLQ/0Gj4jTPYR8HF7xW
lSf3e4bD7VOxx+VliDcdbiVVDV1kBbst/qdt/cbTe298bKEO2R6qkjAdayXydvBY3viJx9yP7jaC
xq4ad0rXBn/S2Tpr17LbZc5IIooMCdQFEifb2X5NQ19/f7O7W6lKZWpj2mwTMWhwTxwKardd1ZB/
dKQVtHStrqxmREE9PU+Td5LdCHFn56FQ+bGdV2fopAUkbkrS4tVROifwYoGEspB3rUV2rGOINh1h
FWxuBdhy7ydjsYV4Szk7A3rKHHcnT5gspAVzY01QEUoFSXjzXLcRniKhXH8P3aKdFTBMX0dZbUDW
g+mV2XdI0A9lrj7gAeJE0j0yKcPBRMdZOZ7NSMeFn/TN73q876AUW8yfc3p2ss/ufCyudLgVOtI3
gH4sL8l9inZZPGKxYwg3kOL82/chKrf50BzzE05IlKX1yUnXHcsbwkoHWdU+LWkGfsUE0RqWZAq9
7s/bUWUaWQtYqspVov/cT7IOWiG8ispq76JlchdtrwVUtK44x2FqK+efgfXBdescSgQ7C2kaXdtu
2bp5FpCXPphTxsgBUnzq+3POhp23BZMzansuzjnKUbxXiRt8HyGSM/PtfpSfrOVrWU33k71j/n+q
We9sYL4Ws0VQVqyZJQiByy3yxRaBh/g8dSKyt6QEzeu186qb3NgGy8rU3Qv+5fa6G8z3H/QVLjCT
6tPtjlsMcP7c+dH6vvjq9WgzPfYPV8u+2QqaIiOimeCzTRFEQ46junele91jozQkOx1/ZW99TWae
2ndDXz9VhEcoQT7mVXFanL3ThekvtIBmI+1V76EIxbIuCoQ8gTfqhdQ0LPkes5DhHKGzj0KIOytn
gdpsMzxCRYf5TVj199mMzrRDvLiE6YLloBf0Khcq7pCOQf80dcIeqjRtDxRAUYRoOH25vdyGRKLj
say0EU4rOb4kmE/21P0hdxv6TeughXqrPNG5HHdJN3cutHKjwO6dMK/8uHHr77enb4oHLd6zZeyc
rbTsu8mDEguuNTVLUShvz7eHNzyw6ELlm2jc1C0UoKALu9StF9XNo5jKqM7zT54LmuIfDtvbpg0r
oSOzqDMiMxJoV2US6USo75lf/bz9GaahtZie1m5ZAhdClyObLlM3ndh6iH+MMB2S5ULeaGS2B9kX
O4/bJntgSu1oB5pmrcVxqgrcuBcCJOISfJ2cHm2yNdlrFzFEsM4+Oiz59n84xMV5bBsFac4cAKFX
R4DW4tcxq1+/600mnQR1IUi4kKT2s9BCT/Q47gk4mkyj7dEOHywvTz1ErW3Heeud0l3IlCGidOpR
Oa3uyMCsn7Re/2wX1UunwNss5c4lxjS8FrC4HKlcOMXwwNwt7rLHjXUhm3b83DS4tivXanNIyrC5
NJJFAR0ji44fvLy9O7SgOiSLWJKs09LakDjJ4m4aQ2of0h4iTIdjSUelnUWXAVR1nIYZWYEH77yd
JGlIxDrfFer4S0G3BXo14lch/iyHn9YSNXsrajhy6Qgr3kuvtqp/8lZxV+ePrTdFrfq6AvmcL3jw
PgaIYzrUytuWOUXHBS6SYhr+BPcVF1Hho1Xz0MGH6lUvtlXo/CbXVqz12Rk++963cq+d9P1wpTqv
QA1Nwhl3MDepZ3YvfCty527nZexdlwceQUsy6CEoO9bNbeJM4EjzvMjtLYhg1DsboGl4LdEUDP7e
87KFLk52okRFy8gfuL1XM3rXMzF77YiwQnF+6hzI7hD/UzU+N/Z9u9WRvSe+8K7dMbyWbCbPHUSQ
QT0i62Vcp8MjXZrL7VxgMoyWanKWM3cBJT8ICOmjsP9A2nxxnNfbgxvmrZeqCyCdxoVicChrxCUs
L3dryKahtaOAgzxQUuXDJGMRYu6RDA4pQAG/ct1q3+x3AYWHV44FcjeopHwMaMnOoH6co4KKficD
G6yux2iaryTPlWwTEqTh2AznNGhiz9p79zQNf/39zRdkk5Db1k1tYikIprjdfQlt5OEoLaNelGar
m41gN22T0cOL6rlcG2s4t9Rq8sfZtttD5UysgxazrV/IvK5BGlB3dhFWW/VMhDyUJTG4FrFZ3tYN
OrIh82Vb4VhBYn6seFws/c7N2pAR9AJ1CXZcr2Jrm7Axf2ROFZPF+87JCM6GZienvXv0wydooUuD
lOH5pFUJnv0fOH9d8+le+Xg1hFZRPK97/KEGZ9IL1iB5caGJJhQ6zOfIa/C07W2xPCZqBUSXFshL
U9VLbuErPLZdOi99Ghy8AhXD6XYKMqyDXrn2wBhK5XX2K9AyIFYMVTWEpXwe+p1DyXWe/3lBwfyv
f/wm1jxvGvqhWlUyrlUkQD1m99NrnhYJkc1pzR/dwft6+1MM660TgNRZi5cYsiiwoH/LxElS55Q6
j876dVgOESzgY/RdGOq0i0rx7KTW/ocFoahoK6e9JgbTUmjxTIQnFk6USooqO89Z96h4+9nNSlCV
k2+3TWT6Cy2qwYVG8l5tKqlL+7RAblBmPe5DWZn44/bl9n8Ydh6mbcb95rerX+EzbCmfpqa9SJrv
lMNMQ2sRnS8TlF5nDE2KKeZL/rBu8nJ71oYo1qvWqdfbzNkQB2nw3E1/5+PPcveJxzS2FsKVz0a8
IhZgGF6yE2+ql3WUYLN0dkLYNPw1Ht5EGMMLVb1MmHq1cDQhystyrb5U8v6YZbQALrLa7ny8Ria+
hKa0H1yYHzzlmXdw+OtXvZn9DPGC3LF9BcokmtR2GXIpPnjrXlCZjKNFbFu7KEAGiNhWzWHF/ZMn
Plt9Gt22jcEhdfaPNldWPxYjklvN/moyVHSmpdxDwpumrgUrkxL6LNWAt2enfnAz8dwE1b031fHt
uZuG1+K0XWwKqXYobbqZjItuQXPTMp4lSpvhsT/QorVu3SAvcqysQMFlHN2wydIIVYZjtteL15mz
BiK92j5Ng5NPtgtBc+ntmRuWVS9bM9UJ9EeBtF6oKQLt9SlP92AaBqvrlWnbm6tx9ggKF677o6Yb
iPxB2b3yaccqpvG1aPUrgMU6C9FK5+q5LCYZpa7XnDbF9jooDXuIXp52oG4o6FXO266sEW+waJ6f
Ft/7o6QVeSTdckiVHIhwLXIpnpRnBVhSsuXryVvch9FuQrrLIW36DG23ZdOWVrS0sduCscpby7Ca
nrqgC7vGOuhFWvym9Zqr+iplG9gOJNVJVHZ7fLGmVdZjt6yd1K8w+bT8jgNiaEGvXf0+5vxa2III
RMyLlY7JurYgaoNgFqSPDg2tV6g5oPe5nWLaOIbcq/QqtEKP+b1enWajTCtQ9mCXKtI/HQoGKX9C
/cTag54ZDpd6YTove1qNDlXJUrhgo54DUOFvp9VWVURU8+ilyw5KwJB79DJ1X6iBVApPJdzqL6T3
vtLG36nJGlxeL1PPU94PnleoJJvLiwXWfc+TF5dWUUcPge/RWqEFrWyoJ4IWQdu0qCgC+UFcP5SH
Hjgx+v84u5ImOXkl+IuIYJEEXOmdWewZb2NfCG8fIDYBAgG//mU73mEsj5oIjjMHtZCqpFJVVqbm
s4ozqpYJMkFlyO5GP3tqHOdxzJP96BcreWvT8mtOa3UgaC8C7HM+9Y9dmdy3/Zfbxm/wWV0AE9yr
ILwoMbLy1UFBZ80Jq2OQrhG9mIbX3NYt8nTIbWxuUnvHkdcgl+OPionj7dkb1kUvSPPFHprQgeu2
jL7jYfjdHsZtC6NTgYThMsi0z5BqSASPbOaRIy84OniXca2J22D5ejWauW7q0gVHMcKzeHYqkArk
75IgOCggnLct0PWnX8WxDl1C32sRrY0Z/awyez/WZFs2TK9CZ2E9dZ3jwqnQks/I0wj+4blfq5CZ
dlZzWQmqBdkRxFHQdJoOmZLJsRjTNfFg0+iayxaZZ9tLguc/F/TenvwXt62/3V5x06ZqrlrkQNWS
BibpQzIYKokgzyDfel89BDTY3/4J0+y1ezZltB9K9AHGFmBIbjIc8yZZefeYhtb8lbVJxmTojHHm
tF9JhmZjVaRq5TY0DK7XmLusCXk3wxgr2Tpozk2Gg5LLGtGcYeF1AhDhFyEy4rDHCZWTYrR3ixIf
23CJWLEJqOiHerm5sqysRQ4ViYrKPTqsfOCQjrq9p4aD8g/h/CtHHZ3JadsE9l6p8BJwHjVT94xc
z4rJmIa//v/V8FkQjoFf2Yj6FFj8H2Tzfi6ebs/ctKvX/78auvXChICpGmcwuMhBnpFGZZb/vj22
Ib5xNT8FMqdBwgxhx1Lm6AIOd27SfJCqvJ8X/2Qjq3n7Z0yro/ns4JXT5EgcB+PEDmJGhDYmR7LM
0bbhNX+tm6rp/BwrBD3B74ATnNqBP0zbOhdhlZrPei0kVYjykX9SCdpX2PxbMoisyHqb3itaMMO/
txjGE3qhqqDoBAUDJ1fH2h6Pt9fGYD3/lp6nnooML8NWomdlzu54Sg+3hzbsql545i5gctaAXU0H
8mvKys+eD6kouUl5EIuiXa0pyFbAJgKX8vh45MnwbkmybeGeXmzOS+GPvqWQXS8rCGKriz0uG4fW
vHWiGXAhKKXGA4GJcxt0QPPKepu2UnNW6GYlEiAI2CFEb6eOnESwCcqKtdYcVHnWIoBNkHEQWP2+
T8PpCIGIl9t2Ypq35p5JyBXHKQMQUQNF18q/+GRNg9lkgppruo6bt6XAagMCdUT5fJ+x8Qx6/223
tU7hkRSThMIHKsyzlzkRsSRKPC79b9Oy6PQdZT6S1vbgPjLDYZL0ZydvthmhTtQxVp3djA1OLDah
/Vb4z4GzVm4xbKZO1AE8dVcQgSgAYIpk3zc1SEkr/8ftJTFsp66glJRsQMK2wGtmtncl8w69BIwY
Cne3hzfN/fr/Vzdp4VpTOpWo0Lq2SyOoleV7vJ02pg919aSys1OUl5FBSUB0JYbhJ5gvVu5P08Q1
9xyzOmzcEcFL1xQDmDapsyfZamBnGl3zTz6PSBFAOzIeBHV3aUlUZDF3bVlMe6q5aDF080w72KIT
/hxIeheyL25ZrKRNrnfBv2XGfxSU+rIjAxgNcQV5QCINAXKFedt8a6bfrMhWfuPt5flHSal2rboX
FX7DKusTY+GROSvmbhr5GpW9ssfeATRxSeFL6N94IUFHdgmfNp0u/wgpybAaFnTJ4wWWpPXBKx3n
HunDctNV9I8AUtJ06HqDFFms5vBnWiendB42Ber/CCCxLmRe6+PxFfSqA3NYInZ9SMAn1m86Bf6R
P6pradlswNyLLP3ESPLBgcFvOWACHfDEKFfWyGaAfEMUPujsZBFkajfOW3PTMJ9CCc4DZDNq63eW
19XRrfu1spDJkTQvtfy2buYFAQDqQ82hteWnBLIXR+IV9yrbdowFOvDJ87JpGVsxXNs3LORp203E
K36gs3PkVeIp6SG6yMpsr8LhaAfy/e0tffv4+kfyCF3xAXRXMOdkecJVkVs/l2KbE+lwpxxMUY5v
AVq5ePceb3d02RYWBToisfX8XqFbHbs5o8wBXcivzGN3Q72GGzQcXDrUKZmzLAXf1bUi74ZR6PXI
T21ivcJealFumJQLwJq4RlUVIndktdaBeP5a98jbD95ABzh5rJQtrTDztsIrq7CQQ56fu0JcuiI5
5mKT6jg+QvPVJU9TX6CMGLfWeMqz3wNLTnJac1bTR2jO2qWEz0siYZNF5UZF3UddRx7nufsS9vmB
T8P+tu0btlnHOOWL3eZLi0OhnYvqHrGYirlbbIK2BjrCKWFjVoTuNf8bIE2VkX3t1OdqXpPoNc1d
u1u9nhdeBi3XGE0FIGVDDQHMbJtUvEHUcz1FX13cSZ3REG+8Lk4gdLuwIAbpzUq1xnDe6HCmqVHI
f0kFZZEuPCKxcUk5iVy+LRMT6FCmya4xcxU2sVLAcXviroOuV4feo20Wozlv5xYlGVzSxLSldQtc
nB+q/cKLdk270HBP6aJGLrICEsYu4kK5wWEoeHOC9sX8oKTtAdEUkJXL9k/K8Y3IUsczJZ6T+KB0
6ZE3ccvyvq1AXH7Xg9uaFVFFli6bIirsziYR7Ykz38nETqYHN5AsdPdCFG0xRaDHGdJH32pG9CgS
CWIzyAvK6plC4VLsFyLKJIvmEjquWeRU41CMUVLWBUJvZ5k7kH+oTE7TnZs7SUV2YYvmge+kVLz4
2FUo/NyFhUcgOV0q4KA3vRwDvVYLcs+ehRIRTJF0407xIT1CkG9TIiDQq7Uim2rB8gnPaSgsRgNB
q9vVLzeZnl6qVd2czW1yTReluOsc0Mo901RamzIB/2g2+MztQ+4BzOUE2cULHQHaQXuTrKIf6BVa
qVChTSSysPlU2OgELEEAljb3HpSLNq2Nr10Yw1B6U9ZBcaKR2Vw+9yg+dOfAdxF0bPgBNLhcT+FX
B+JScW9G+cGOZZOdG/DmRujVXVNsePMox+DaoeLkfCrSDu1QCmpIVi0f885f2dZrgvUfL8fQ2sO6
In1SwLt6aMOjMSfr7dgl6Y4M46ltpqM/TunOZT2ke9YIiwPDD2qBQeF3DQ9o2d+VA310kvQwtfTk
jcuhnsQzIfmzzzeSgf2hjX21J2mGbIqTCif2q48cQhTQfV0JXA0foafFkGknpYAYe1w4w6UKP9Dh
TrXfZKKitOL7wlmprb55FVJfT5A5uWuHk8AHMDQdOL/a4WAlP2/bq4E7F6XCvw22TNrBzmntoLFR
HrIFcA5gIpJfASq4Rf017V/K/MPQ/3f71wwGrOfM+IDWJsl7/Bj9XYNEE51mK35nWqLr/1/tcWZ1
OIqgTh179PdgWzsr3aV0DVRmmrbm1C7vPTcFQitOa8inIRs3uO1KlGMaWnNpl9QC10PnxHnQ70Ka
HnLmb7kHYDWaS1tA68hJ4rQA+5HaVWE6AiclthykGFx3X5uDbn4gGLwTCPxKoA/XpK9NS6Kd0XZY
JEPLQzDw2w+zSncZxKRum9/bRsJ0VtuGDdRhlXDR8/+lXQ5Nj35YtSWKp0yntc0aZMeEX7vxwKI5
BPCn2YXOl23z1nw0qNDcwWfLjjN5Soa9lZ8nddg2tBbAW2OJ5iiGJZlB6pC6eZTMj+WatNnbxyPT
WW2t1kYfYwW/CZL7JH0RzYvlH69KN3z8xtSvbV+gOWdKfay6lzpxOH4A4Gqoj324EsRf1/ffS5Hp
+uCZSJIgDx0S10N7l3S/ijS+yk0UQ4ba7cfb03/b2hET/31wOaC/J8JbaOwweejt6uvcrgGL3nwi
wCQ1H224nAAghY/W6kM+nRd0tjBo8q41xJpmrvmpVVsVTR0sfDcfy/bkrWk2GMbVk2MlnVpCehtc
B4PP0f1G+sj1ww+3l9twBOgJMtF1lYtGNAcd5R+luxv9D366cgWZ5q15qUsbKwsJhu6tYd8R70Da
NdS0aejr/1/dbmlh2Uj94narpzvIpDF5vr0aBgPXU0wut20mAky5aB694JSQD1C4hjDGuFbzMJig
nmVKRSNBSIMf6GpcE8XHCUf6cAnoioOahtcsnLUEVxAZERglh95BaxWe8ByvwTXOpD/h7xsngN5D
B4bUcCl7dDRbd+Oxu9TH8Ty/h9TVQe7EaRNkhjI9u0QLJClLB7vrsE9E3AVIlpdruF3TF+jZpbmb
ytwZ8AXFZ3lPDmkc3EN/obg4u2Y/n6W3crUaLEnvo0vBWtWMboVagl2fR8vfAeM/RKoRJwFUQZuv
Nd+afke7r5ZQdXbmlMCnln0EBfA0/5ykBOJsIFl6ue0UhiNCTzwlvbP40ofN2kv2MINTue7zXSXX
EIEGm9UTT+CCrqoKexJb1bu5++yqDtx598H4+fbsDUeFLqXNq8EqWrCKg7KneOzLeRfQbXzNTE85
YeI89+yKQXEg341KIGb1jttmrTmyBc5jVnizHfugIyAvlG9cDe2OUqyeJK/wmm2Cu95Hs/Oy1nNv
2Ea9Ya5CeQsNN+hLJf1zO8ep858r9j3ZFk3qTK/2wHxhzQOLffHUKagD/uzXaq2GFx/TiV5LikJr
PfTXkK+I6vBEgweF88D66iOwzNVy8ccLz37e3ti38wrsH+ZXy+7Cxl7sc+1V+yp9qXP2lAb1gTku
bnX0IqOC58wrl7vB9v/hgK24Bc2NxY479tP3wGEo1lTHTCNrF7BXeKUdguYp5hyCEhFVW0rqlOkN
dO1ctVSCMyoGFraPSE4OfTt8ur30hqNS189uhSwTNbXQqUtddILswzruuR054ris8UaZnEBz20Ip
B3SaLQ4b0M+Bhmb+IeTRlStpD9Oia85Ly9LKlccR2Ve7fjr2/aa3K9M755LR6RTL4Lq2TPZKjTu5
Jo5gmPE/jXNBYHdBGuLqQPtH09nHelupizK9cc4DHNjtHCwG418K8r5ic+QX0bDsUQpfucMNF59O
6pommWvhtgagvPGPft6+D6fmlFgF3zj+9XdfRbGONQaeXWPda3FBXTqq/V1A1jzUYIp6uxzSKDYU
pQonlsNJJB8z9yOQ8OlwvO1Lpo31/p668sRY9hV662Wb3Ik5vNTlGnGs4YTUWV37qUYBM8WtmtaP
FFnvHlICIUkPQiVHuhyyZt5bIl0JmE3foTnsRFxaj7YHaif1Q1TJ00DDL9tWSHNWd7SKpMazLeZT
8KhQ59o1abHxSagXY5q6ZrisquncWP5hqKffoeqfb8/bIL3D9FqMU3hYhAYst/w+/+4dh1O2787q
/fI07LNz95AcipUVMlioXpdpO0LDYMLaJ90xlA9oTXIK5CvYSshg2Fq9cY5mYTO0Fs4eOoV3bZnc
pfbGR7NeluEJrTw5Yub+8p76X2ekP/i2M15vmKtYragqr2YjPJBJyJ9163xe2dmrc77xeNPb5Xi2
JGOWp7hcH4Kn9NyfrENy7l9YRI7dKdw3K49o08K7f58NXSOg7Ajeu9giPriH6YHPa0LIpqE1d7UX
dxRdHdrnYPleCPoN9Cprh7EpDNSpXTnllUob6sRL1e9V+mLJ5CIqFCI9Aq0FGg1OFIgpGrIft7fD
cLvoHXSO0/KESAGkHAkvYTa8r/rsruDscHt4Q65R76ILCi4ChgJ0LLzhvup+VaKOEv87XdKYZFG/
Vhb+A7p/w6j0VrpATWVDUfeM2VhGHlTXAu7sBP0pFPK+wXTMVBp5dhkJfhH5hw49+bRBoZxlUa3O
OfJvtz/XcJjo6ttZadtJXzgszoJPMvs6+Cc2xOP4dHt0g93pHXco4Nv+0gJmS505KinyzWH3ftvQ
1598FQSwubNICjW787i4+S5TkLMXE/+0bXDtmvZpkBTBbDt42vxMSz9S7ab2Usp0se0AVVdkgmG9
UByT6ifNd+n08/ak/zRbvGVSmpdz0XlOk3fDnftQX9juW/+AMtBOHauP8WOxT/drIZLJA7UrGmTB
s9OXiDTC7qF0q6hfjku1cXC95U4BrSqRhXdil5/BTgO243FcqU0brFHvt1saACjRjYF3wHBnW98I
WIhXVv56RL+x8nqbXTGjIaPmM1K2B+fIdvwof3Tn5TTs2dE+L9tqk+h6+dvkwyFfoCqUIOd8pftK
o4x9sNmKpxrOAZ3fVQYz6aYCIGHFyo+TnH+7AjK6rEty0C1Ua1k3g+XoottQUK7roMd5kMxNpJR/
dLo8yle7S0zDa27blzKt+mFu70JkiV3vqwVEf1WuHZWm0a+b/+rE4Q3unVLCvSi6NNOLqPOotp5v
W5DJNDXXZXWhSGcjfAFPbcT97GO3rAWmpqE1b228AqeXg9fSRPOILBSVubU2QcPQepcdaTNAroC5
jQsw0yTOuMvTabdpQfQuO5wu1HVBTB7bVbpH45fbrXF+mCZ9TXO82sZFDZZXT7jxXFnuROnsimXc
3560IXb4p8FuAoNdwRDBNcrdz+WHiqdAfkN8gbLIDX7ycq1z2GCKersdcVmDpyQSVGh3iNDqMDY/
y2aNstDwkNShR67TKsk6OZ2HRtX7oRS/q7HYF7P8PIva2kNJYdx1CdLNebmxwqgDkogM7WwmiLBp
/SD6R88+u96Zym0vGh2TFAJw24oZ56bXeztcAKe0XdNhM22E5rcdyTonU+AMaz2gXUCAU1xIutb8
cLXIN26VPxH3K0v1kzyfB8e24zFwzyFL9qz6Jjy5nxJ7N4XpyuoYPkHHHjnULUh4vVUoQAHOMZ2P
LDje9gfT0Fc/efUBzC/HYlza4c6v3i3urk2frTXYrcGLdbiR31qVNyJXE3vCPVRVdqy6TUQOlOng
op60rAo5c+PUPQ3Oh1p82rYa11V6tRpgVWxrP8N2+s692z47I4rS7SaSJEz6uk6vBleTXQzTsrR3
wbREFo6fAO0g2+at3aphKYPJbTM3JuEjyd9X/L5ea00wRB06tIjwdOpo4bJYlf+VKHTLr+PyThTb
cgI6tgiqCaVDbbxM0bxeQXFUkLX2GMMRqWtm2/4kyuH6Bh1FfVeI6QKdygOb7FMYil0B1fsF7B9c
VpsuQ6rjjYa2qsDsXzjnBG7au+ORZdsSeUgc/W03PWhKimGWyJvQe5WUu7ReVi7Dt52f6hrafeUG
JWWI9cicn+egOiuPHGQynbZYJTD2f0+86NxhQJLkT552Hp74tK/ZCpbOUOumOt4oqzJXQTwJFv8w
HNKzc0ZP+311P++rfb1arX/7BKM6Ezlrp6SiCFfvSki3kb48VPYa4+HbbkV1vJFKy/9Hk2p+N5LL
BOrq0Xuq8FS7vfamqWuR8OjOdqIE3mgZwhzrMqxlwEwmo92moEBJajais1U4aeST76lso7Bfobkx
TVqLg73MDYhKsKlt+YHaT6v6T4ZxdZjR3NZ51i44Hoe23KEqD1C1tXJ/vn3MUB1k1NeAac8Thrbj
HFaYnugJEknn4LBpG3UCcun2FslaCjRQwQ5O8YWu9oUbNlJvxIM8WNKJHBwZviSH8MqGbI8PCV0j
0TKty/VnX112XQmWlSWE73u83/mgFLKbRyCbo4FPOxciCpX6NXvbzEbvzAu8wM79AHtQ2SjOu1HY
rj3nDfkaqqOm5BK2WSOH4S48Uydyjl658471nh/D3cTPy3/eTp7S/ZpAkslONafter5IRzktOgtH
iObNB96zlYvWtN2a36Z1MzqNj0vEDR7r8JhN38pxU3RKdeAU1BnGsezwDlSi+za784fBBkTHlt83
uYAOmUqlAkH+nIM9yvpRTM0+FdbKnf128A7R879tdBjTzJtKhAidM5z67MW2vPdhKh/CgpxsttY3
Z1h5HS7FlrBwlEQYnIzfRUojWv/XIee+bXG0Kzb0Z9Ww1gaNQdXtVFgehdPvtw2teXDezL0or15V
NOVd66BUls0rh6bBznVc1GCLGoQ/wQJ2xvxo82APtaXL7VkbanxQGft7U20rB0uig2mrnTq4u3LP
99SPGhWRSO27qNvVD9YaJuLP4/ff5x+0ov7+MSsVpdvbuLBEn5y89sTal7b8spBLaX8spg/18pLI
j6X17AbvfOKtmK1p9TRX5nPDK+Z6SL9emyseXL5xV7TbN3GpakWJLBQEkx77cYCQgLXiwwYf0BFU
TQ8S9iLDNbY0H6FJGTVWTPjX2ztuGlvzYr+eC5T++JWNcIkooEA9OGjxODzfHt5QPANm8+899nio
hhCdu3HO3TpybfW+8bwLiFoiOqX7AP5WEgvi5c0UCTfZBBYCWujvH6ViaMrO93F9+rWKBqVkVE3D
z9ufZDAgHTtlEVBhj0UOz84eqPOpIp9uj3td8Te8QdfLVqlE0dLFuG0Gwae0jaam3Vkl2xVcHar2
IZv9FVM17bnm5J1rJ6QKM3BZCesds7oIKrzv3HSNdeK6ym99iObWoq3dljJ4Qjh9SbJfYfO5rR/S
bVgnyjT/rfqqbkOQ38aJCNOoJtZnN7VX7gPDlcY0H3ZT5GOZiwS4lx3a+jJ6OWqSXzNZHcS2QjXV
IVXQR1k69Aji+HHr/TJLsH083bYfw67qkKqRJG0Fcx/uwAk1jAdLfSvSbYeEDqkKm1yENoXB1Enw
2AlxSil7XxdrkGiDR+lwKnCLNXyZ4a6oCXS7cuqqiDrLylvXtCzX/78KpQk4Psuy5gCmywvLyyiX
l3ljqp3qWCrlNnYejj6iE/mjl/2ODvbKNWW6HHWZbBd0HCnpsZ1znJzcA0cFMkrv52MXNXghJbvl
1zaz0by1CYDPdbzr3ubfGeTJRfZSzy+3xzZtrOarktRDqES4xCzrI/y1D1ZTx6Zt1Vx1gqqvmAJm
xxNjUUtycKdD4a9ZyxoZhtdxVMISlGcJNpaNBWQg872yfrRkTSPTcELqSKp5GvohS66TRyatKX7l
LHwcQGQ8jGsqJYYHpA6hcgTz+qpDocbO1WlCdQbKio6X7ygtzlV28PxpF2Td4fY2mz7n+v9XLtaj
m2QIBBYrG05OAz6g9FjPpx7tn7fHN5iRjqqaeleBghnng/Ciej6Xa28L07jX/7+at1e75ZBxzBtX
OrIxAnkesZK8Mw2tXbHM61yw3rXt3ezve+tkOcdtS6F5qwtFiKJ2oNbGKi9KRHaAVvxK7G8yec1Z
Qaw9cdqR6SyX5AM4J6IK9anRXlMRN62I5rDc4YM7zRPSmdaPNGh3JF+LvA0T1/FSMqfu1I3BEJP0
SdS/enJehm2Wp2OlaEGXwcs6bGNQgeiWnMZ+TXTMsB46PEou40B7qIHHkGbk4uCvpUZNq6E5oypl
NbYo/6K/yD+I8a5YkGUJ1iIkU+b4H8ATl4lg5LqNAE/E9TE70oPzhKzUEbRCx7VGL8OJomtdV0AK
BjWa+WNGgGi3fqfgOSm8PU2eb7uRIdDTRa69VBJvJA7yOfToZjxyrYsK3nntLg3SFdMxrpTmqp1l
2XO7YKXGI4mLc3GoTuTS/UeO1TE9LiuRmcmKNKdNqBWWrmf3d6C/+uwAnBsNrlpDPppMSXPZplCj
L0cfYOJ8wDuBfoLSza4pnJXIzDB3HQg1tCDtcqXwY0c+jQ7uDCdfOcr+8Cy/8QTRgVA9Mpq0glgd
ehHZ03Iku/mhvp8PZMditmtObD8fixzwoghQ2m/zlzWzNSyYjpISBNyyCUA6dwH/MuZHdu07mFZW
yzS25tdtXgdLDzhgzLoyKtRXOYC4cll50xr8QQdHeSN0vJUDM+KlHZUtgyYB29WSnyb2RTbhiteZ
PuFqCK/uWy55wxaJXWH2qXHBEnRCAmuTQ+us5AFWva4rHBg8iYW9X8bPpXWf2bt+FQJnOJJ0GWyi
kJB3Bi7vpnR+FLS+D7psP9vyQtttctLU1Zx5snsoOPbhdLaD/KdkaormcWNxSGckx7M5aVygGu8s
MR3zvj2Jeg1vZNhWHSQV8DTregrL5I2IpCpi5mefraz4eHtrTcNrGaq8yMD7QXFW81kcalpFfs+Q
8lxTBzMNf3WJV0Y5Nr07z0Nox0Uh97k/71gxnUvf2m+bvea2tmyqlApUtQuJRqSwUEPUl217YLO1
ViwyJW11sBS1gHgfGMC8wtnX1Y7s+h0Ugs/VS3GPJ4sbiV294yvvUtNyaT7cSmgL8AbLxcMHYASd
/pmvkVsaPEzHSNmsHOqicQakg0vnMDSVvfcdqE6GCYhL065Yyzsb3kY6WmoI8Q20DOyzlz4nHVgq
yJcq+db5Nmg9ftjli9X3K4tl3BnNo7M2wVL1yOm5o7uX3UOV5fCQD/Z0nlC2tsgSQaQIFWAeETlF
jfzP978s+fvbpmc41HV01WiX3A9TBpe3ySflhZfJsd870K+oeXUZIfh2+2cMy6nDq7Km7pSvoE0d
ugNuJid8sYf0lCFkCMrsguTOJ1l4B2vcxGlP6T8cT16eq4rTHlUVO6JlsW/abOVTrkb8RtigY65K
0MB10kbZfymPit0Ha32UplhQR1x5YwnVDHSXxh7avdR0KT0/Ymih6r7lsryI8YfVP6pf7ZicZ4iF
3d4XgzvpzOjj0I+sy2B7+ehB2Dsuxo8ke5bTWobKkK/WAVmzsiu77af2bimqXdUMX4KiOi3TDCUv
YJ5xvcRdOp9uf4tpY7y/D+kiY60Q2JlYuu1dm9tRTd2VA9o0tBamZ+BdHJBbANKUfC2cbGdNIro9
acNRqaOz8joU6Ngu7BiEREcpwohb5clf1ihdTYeLjtGalpYvg0BahH3iWPCLh2Jd9QDYvGqieQ+d
wv36sf/2KhEdoOVzhyoKerU4Y6eyfh9a27B3RIdnUWvirQowsBQfy/aDP79Tm+hiKdHxWXKmxHIH
xITE62Ng8k98AfVnv0k6CcNrN3vJaw8U+7jZJXFxqJMdgOIrlmNa7atFvYpJ0pZJMiBeAM8JQS3I
bbrIF962qjfRcVk8LPMaEkFYF9CC+KW3t+ZtiU2i47I6mhAUsRAKFkvzAKHk2AUriC3yE7fU59te
9fZ1Q3QaKA+vE5UGlhNP4OBqKufg9p8FmPyZB0gMj1IZ7DJvjfvZtBHa/d3NgZNnrm+fGTgwR59f
0mUNm/T28UlC7XG9iNlTbQXzAflt1HsPtJ/uO/6Szt4eSutnHtYr94DhG3T4FtjsQ1aSAMXQJf/u
J7YCcSwi6Nu7YfgKHcCVFWXY9MvS3EGMMt23Vv9e+N2+zRNE6lzsYWhFpLxthSKi47koaD2ntgR3
uKBhEk25+k1ktXZcm9ZJ82dSp401CtwxrvdxtL/ay6ZXL54qmjMHHrr55+sxRP1DL5AkqwCv6Nde
X29f80SHb9mtRS3P6ZEWr0ILpYqx3Vf2MD1N+fiwOEX17vZGv7k6YA2+uuOrI2mabLv0nELEwAY8
Lf4jmfyVxMabYSpG1t53dihqUCCBvX0E9Xy02FMd5Un/Xzb3P/JJQRxUtMGW+A4/pb31UiureZ5X
XTyG6FqJAm/wPw+5F24cXrOgvGn6NKFKxv4Y8D3kCuqYM7WsjP5mOIHJa3bU/VEJLtIhTlNeR0WR
oh/Ua8AGHeRrtI+mTb7+/9UmB3YTeq7dg71dNWFE2kYc62AcVzb6zbMCH6AFcdBzdGk7TCIuRUXp
IRVePu9TN5vrHWE1/yixasHJ81lZRUuDg2WFxcSwcHrnvJp9iK9dOaT9rgwho530xzQFS3rer93X
hi/T++d7OxncUIK738qr+VtARxR9XKu8SCdgO3+hgLR32btmStfao0wbpQWtbJr6bLRhaTnisoNF
QPEFsOWm/hBslHbrtVaZdEG2yJiUpYrmJmDvBVv4FnAORtcvPjLQJihBXe2AbD/2YQaPkyvI/vY5
ZThNdHyFW6JuDigNxOpdINvT8ZzggU0gJrhzw1btRgDHL7d/ybAHOt5ikuihaZqijWeWLwd4Yvax
cpxuxVnePNZ9CIb87Yq2REm+6cAeDsnMQ5OMT7xWVTSDtK9K65fbX2BwDB130Tlo6wXRADQEwVG7
y9Fgt3es/FfZW2sNXqZf0M6sXOYiY6oe4gKi2He1J/tD68zqXPjlf7e/wbRO2pFVuVlpjZLK2LKc
y5Jeq5auOqQBmrbLbTlCbIZ2cvmyWao6668m615859mdky9LsYaRMxmS5sxW4Hf9TKDSU2MX6NxD
2yk7bFsdzZO9ovGzObO7eLKGEeCOYGGz+ly4VSW9ncjl0PyXXdH9T7d/zrTdmmuzsO5nB8xOsc/z
WPBs3/ryTuT5yg1oWCiiLVS2uItfjzkWypvf+ypEEcFZGdowc6ItFKnYQkXZyri0p/w09Ak/CQ6O
D9rXJLq9OKbZa4tjd1mw1KSRsU0EOOnrdynSY7eHNjiBXgFnVpsU0J2XcdXzi13IHBKSwcVu6OMS
uGt5PsP89Vp4zTJENOPcxRb4w5+5KlycSbxd+QTT6Np5x8u+c5EfGWLetwlyF61q610+W2saYabx
r0v3KrSpOlkOzYwbk9aVjHlh23sG7Pe2vdWr4gmDtk5x1cIaoBB2Jj6V+1G47opbmeZ+/f+ruauh
5QKnHLtQP2k+WjVP2mhssup5m/Vop5sMJ9CeVrhqqCeauG27+ghQdoYC1+TuhN//uP0zBhfTiUHy
YXLya2YjvsK2joGV1vvJ6s91Pm/cBM2HFw9yXkrhHBVjN0WcL+g0yadt7x9P814rhDjrOGBwp3UP
jV+9zwe5EhAZvFevg7edmItGQnrLV5AiG+hD6refxqV+quw1znWDBen18Crlyk97yNqXfWr/j7Mr
65FUZ5a/CAkDZnkFCmrpdbpnfUEzc86wmsXs/PobjHSl/nzKZameRmppXDidmV4yMiLKwQ9wwduY
6goqG12M3cYd6aRhD+4LK9js5iVlqoY52dBC2PKySpYkKzF00ufvVcPKwUf3MlGYXjb87qsfIov0
jjumnoMdZTIGX+uyp96wFWNLTqIiFcic4Ta1JhnuayMaKfrkpKH2Nzhd6CXaec7M+6JXrHyDbhec
DATGZ2N5gFbpg6Gn3+ck+eGg1nRX5Iql7zyvtlYH6PrMJyNmk+szA9XF5K7ObscVy96kyfoKFJzD
ubG9KSjTbPgBSe327fbHy5ZYCNyhJujBHml3Xia2xHVJykNibIpdS5LTxNK3Sbi78tXqzgw3S82Y
zz2topIW9yUdkSPE1nnXWH2L+3g5hcRKgjXrwttmkX25ELNeTUwUh3ALaxucd+ryyZm12GP959vD
S3KaSBRS2mtqdcTtzqga1P4EOW6gD54sL/szTyoaD8nKimXvaRpJO6SUn1OILT6u4PYBY5DjccWu
e71o57h/6y4fksOWzdhSKvAdDnwNjPZFI3hezn+0zvAKGMuBkFfd+NWMY4TH1did7tzGxDJ4NtQV
ybbFOFfp+qZVLnvgaWvf9xYi1r5rVx+n3sbWBQoq5pt4OwoLB8pa9qqr2jAljyFE2IZBfp3m7s6j
3lrrN6uAwsdo8Au33O3ZgcgCUqABcxY6+3nb1WRuIAS4tm0LNEKhP9a3xqVxewoIe6rqFpP4sVjc
dpwymxIdG8SsP9bbr5HkZ8Zeh0y1Af21yn9Kzo4rVrNZnuvDpO8qYVlvncq1A/1wPsZ00M653h6z
LYcYDSvD3rUOY7raB0NrDncZTqx2z+C2TruJ4JnHaJ6csoo4U72EyswmbNt1Nw18a3Fa0jIjwhY4
9jr4gX4ag+LlwsP+fM1qe1b7EJpr6qzmWBTYWwdODmBE/9M3c9y7G/EXjVymZmRB5nWRDYHX+4y1
e9+HX8RpnszJgkIiwBSG34MaI5hrfrxvcPEE7lJWOxuOZ3bmsU/EbtyfKF4OirutJEBEDpJmHvlY
DRkkhtnT3FUHXHTj+75bCPW00I2VabiQt5l2oNQOi+rlvpGFoC6W2Ru2zhvO2dQ9llnxknJV3/J1
33TEUrZrLkumsQLH7cRDM/1x1UH6zd6mSbGY13dWR6xoQyWkXPTB7iF15tqf3NrmUcFB+AR8kyLj
yX5B3Lvdvqg0vN4AcfMnXXHiy+0n1ud3ERQ6jljYXpa5cfoaBrIA5TGtHxOdd5jS53tW1hGpR4iT
V2RI0MGALL0cvNXAka+uFc30113dEUvbmcFc9DJhe8vq9IkMg+E783LfG5EjFrerzCw3I8PTcmZM
X8xhezfHPDRcN7xtGNmqGv+bYfJqrafMQidukTdni41BZWrvtZcrEtj164gjahxNVAOGZtWx0ThW
kJITy58wn2Bbwl7F/S2bgRC0Wbd625waEOvs6HNiP00te7ayux7EHbGMbW9ZrqPzFl6ZTuFYGMFi
oU+wqtxwnOmv20sgcR+xmp33C203yEqdjU3Po43qTZSvloo1Xja6ELYJhHTb1QC+ceHDqeL9E0pG
d93QUFT5X9/p53SzLB0P1Kj4nqzN9Vs3ffcWFeROkjLFEva6VSXbariml9PT7GTHnGoPoOiNKlt1
H5EZZ//7h/1VSwuW4SwCMqWZm4E3melhrlR3ZIljijwkZLMtUM2hI1mz2thLi6jL6hdUDe7LOqJ2
08y71qwaDW+XbvorrVtovqPGcZ9LClssIQOF9i9kfIB8/jIsYDgyi1RxipKZRYjXCvqr7sqwrHrG
Tkv9vpr83dZUlTjJ6CLziJFUjmvm03TuWfVoZ9BKT1IAN1SyMrLhXcFhLJ50+bL7JLUn6CYvnU9X
HkGl63Db8rIfEMK14A7TaN2jxuq2X9k0AC/gdS9bhX6q2z8gcXlREpxsVkpX0MWDLH7FcbVsvaDK
9Nf7Bt9n9SGe0Icyua2G19amNIefpFzMf3trGO/zeJGCpK6zoWoyrK3eaKXvrV0fMmhBKbKZzDDC
cRiVzrYAgyl03u05P7DWY3G9P/zdtoxkIxRZR+jUVKPLId4xFcuRJMXLlJwApnia56r1s2VU3LRl
kxAC14PCN47w2G+rdTg5LXsYdD2+PQPZ0ELcQj1saLoJ+2zuOC1IwefW/3x7ZIltRJSPXfBWB3E7
6MxR4ay9LfYc4EuM07ZSAHEWQ7GXy35GiF2HDN5gFRtiFyUq5jhv3ux9XXTzBB7AP5rTRLdnI7GT
CPepihFIugopImXdGAIISQ/cqlU1H0l+EElGUBCgWb1CyC1nJKY9PS3u9lYUdzU9O44I93Fq1Jzd
kuIs0q9f6IrEDwCNIvHLDLP//UNyWC2L12Bkxn64eUVgJ+5DuZMu3La65LAgwnyom5kuNM+mc1N1
z9z0Bt+Y+dd2zKChpdWK3CnzION/Z2C14LwtKNi87dTc0ec80lrjsz1UZ6KxN27WijQqW2QhirmX
kzLXiv5cOb3lOyT9jcohA9rDUj2XydZCCGbNrYjXmhNgJJRclqx7cfQ8vL0Sko8XsTDrCCLouQa9
1byws7dCQ8zzfhJbxREq+XIRAAM172HjSQm8gtE8e6OZ+kPCvt/+dNnY+7p/8FA353iaSiwEFySC
4zK1SDw4SaZwUdnownFZN+u+dk34P6jEvlu0KP2+7hWxJXF/ui/Ghy+f0Ouhrya2xtkml62wIijr
nXvX9u2WKdZV9vn73z/8hGFuo+cmOM5W1P3B4Pi+q80KpjvZ2MLei+eApa9y7I65YceEshlnWfc+
AIcjKjhtLNVZvmFVe2r94lpBA9uFEvF9LiOEamXmzMVhBzcIE3Dwxqh/9XxQCZvLQkmI0tKYU8JA
3bk/yp4rDSrhBX23CqpYUUk6E+lGMtZ3emO0PURKfpIuDcg2x3jfDEpaQUZdlTQlayvSjiR2smR1
DwsxixS/AFaln7ZuvtNEIuUIiOg0IGDJBA1re3zsm5H6vdMXh1wzVJ2OsgkIcWttS2Gn2jqfLYjG
cDRQGd6P284jWV+RYiRdwJiiJTBNDWrNbcoCig3GZ22meH2Rffn+9w8h6zZ4dbHAw38GaJMGrjeU
L+YAYdA7vp6aYqUqoV7u1kYO/s6tDcnUv/V8DMdFJStyvUiB8YWkoHk0G7iTbOeRjodt5i+W5QZa
WoUW5NXxrnnW1jRc7fq5SvRvOh0/3Z7W1VSKnxU2+bpcaQ8UGXpN+XG1o3n4Pluf9PYumCuGFxJG
2639zNoRnSRNGmzNEg62qm/kqjthaCFdmJ6BYtRa6Zek/jL90+SXpVIs9VVHoqZYkKrs2qbTbEyX
tc+b8e+9N3DybVBBwCU2F+tRm0kzN82LncOdhS40h4o2OS2QvG9clZb2X7f5T/UGcxA2dwdJiHCP
zxfyNoX0WxZ0QRaWQWOCRWQnx1ApXcnmIqSL3M6t3mvA76NjX/ABA3cCYwF8IZvWP6bpKlZEstZi
nyXYOLcu0yz0dwzuJfPWZ+Lh/lTR6K4gENssk2ruuG3x7QjkcnGgENF6dbW2erXRNxcD0uAqts/r
xjLEsgijyeLYeDK/JFWM0wpv4/ll7g63J3F1f6OGWBOxk9yZNG2YL7b7lvMnMFCxIs7rZ5L9e/sH
ri+CIfb6tSic5dQch8tmfspBjDEdC6J465AZRvCilBqWu1RIE6AVPo7LGgLR/GKNacBcVRfV9aA2
xJrIhvMiSV18fQL6IrAaeqpt5y9S5L+hZogFkbXOUScFO9KFvm2RcZhCK8hADlDGDmSztsAMwHsb
Gj5Xkr5LulINsUpSEA0y7V0xX9bX5HU49TEL+CU52n72ZEXFIY1MBfZGZjRhd9jarTF4iqmN5itp
/llVLBz7I8Q1k4nbQkqsQrdScAPNv5z+kpX7veZlHoI1peHUHW877HV0CUJC2CI00IfbaQs7DaEe
GD97pEDjZD+TgPvDZ1NxjZKEhVg0oQCg8SXBXMYqBYvvY89RyqsV27Ns8N2AH840+1kvAzH8fNG7
YBj/mGlEx9fb1pHkC7HRr0zmhPV9P1yqtn0bDQi+1frFgUgPa/WgribFZecqjIAaYtmkggNtWgcX
AoHjuY/L2IytqDqrMMcyA+1//2CgGpyzXpWN06VnvT8lkbvjiKY/t00kcX+x72/SiF3Z6UTOhE0+
tcsDzjPhfUMLxz3WkKGx98gqXQc8ovSQm6rHV5nFhaDlRppmeoWhp4ifxhgJNepPQ9yromr/xCvB
6wrBi3JJaaYjxrfi5rhFEBW48Atg2aEeTrEWJsFtC8lWVghecHsns9XglERxCLYn8oWZKwozoyK1
SYjzDbF2wq3/N9MQzgcSnvYDUnvMgz1jP+2SrEzxSi1JdiKJe0cMq1kN2IvPa7BZF3dAx9+Tnv4D
4bPQUdJAS5xVZHEHH/PiDITrl6E/eRb6IxV7s2xccW+u0Cc12Iiw2tQC6o6AmnWKJSaSHOQI0buk
ers2LUxjPxbvZtT7VVjGKEcEgz8cIDf9BF69IDt477ddSnLJMsSaSuboVQr9vfmC9pAkZqCLWwsf
hBQ7YVxyUC24JABFgve8KWurXIY9QHah3+FIY3LgsapoJjksicWVOTXBGtdhEula4+rg09TzjR3k
r8jYsm3TEQJ8cK1JQ6VmvuAB4FRH0yX7RWI9gkzLkZ7Sr7fXQuZWQnj3a9tl09xPl9n8zurnbLvr
qmCI5RVqDvlgsHK+bGvV+KWVoqPD4L6dT/HtD5clDrGZuk1qfXZrLG+hPU7jE7XB49/l/pIcqXVw
nZe8++FVMQcVO1mPqfZTB7X/cp/+lyHWWyBYBkn2AdMrp8/WcubtFzBm3p6YZEXEYkuWeODKnias
SPJkzW+LqkQkCXKxyrKxBhQF0O+9aI0/Dp+7LYbUUu9+7lXd/zKHFWndWVuQqmuQoqoHpPKH7Wg+
TUH9kwZtXAWqqJb+irBlD065aLSCfdzHLaLRdtSCPmKnFOf7XLnr/YW1X9ldbWH3XktwrtdQvbkY
MY+WyD7nT4ArhvkhCykSYxlYz9sfqwFD9XokL7dXXpKwxGZkWlR125X4zeKUxAj4Y3vQ4iFWndEk
jxGG2I5MWMmKasb4NthQiuyphiQTt475fMndOTC9l2IA0vO5Gp81dBIXtur1STIvsTgzbmixt3aP
1s/8VJ6H4xxZ0RA7iiOExLHF4kzljY4OpAget+wx9VtiXloCHm4NCNlM0wNzyxRHLslRSGxU1npn
WO0E9iPpp5KCfyXWdMXQkqD/T3+y1bRp52Fo03xw6pdNU4z7twXnih+LNZq0c9LR82b4MWRFtcCG
xijnh0Z/Tx0bDGbvixf3TuR2L2bfQbnMjZZk9jujPZjL76J8Y9qxHT5l5ePMdPx58Of8oUui2/4u
m/T+9w+XhqYqmx0+P1082sZl7R67WdXHI/N1sY85140ky/sVPhdb8RI6UfFcfKWx6++iW1DjONw3
BSFNWBtfExdNbMe0KVd/c2cj7jXgPO8bXTgBaKBgJm1Xge2Q27mfJt6PdlO95cmML2z8pO6zqmrd
7lg3e/mLzQ/W6qqasSWDi0WeYrbGaV4X/TLr8baB21CxN0rOXGJZx2kWd8QZGOOmZagbDZpUHsfJ
fHZUNP6SEBcrO0bbQCo+w4cPox14SxnNlPvoRVV8v8wuwiG+6twF0DC3PU7zN21g5zr17rseiFWd
sQZNIPGS9ri0OdDMjRXaeM65z8tFWpGeFH2bdal+6dwQ/SBGozgkyswhbOW2wz3dAFL3Yg5eOLb2
W56Od1paCMy6qgAShULrxdXJMyu208h+3A5KmQ8KQblqJU1zEx9dWCnEmshTaWdRZgGA3ZumYjVl
bigEZ5+mlpu1FtiVh89p6jPv38xTrKXk88UGemfoU0JN3hzn5bCmQd9avuX66fjPbevI7nZi73yW
D4ArjiBDSH5MYX7sYoAl0DC237ySwFDdjSSeI1LKo3Q5g0gJv9IfCiPkp5b4HUgAcWbSKzwdpGA/
iQfLLxTeJFkPU4jbrJxyutguGJHxfEA/GcNjmX+6bTDZ0PvfP2yC5cLaclnt4eKx75l20SHEY96F
XaSGyC1PXeYxa1kHHPnZcSyNw5q83v5qmf2FyC3boiwn1rVHi5VfOqeofLCtvt0eW2YRIXQ7l3DS
d1l3YZWuR1tWO2G7lI5f68nn278geQoyhRDOunpokrlvj26VRmCtJCyDJmEXWsaf1vb8nBPF0VRm
JiGOrUbn1Qhx4SME8vx0maJ0sKPbc5AcqsVWeggTpJozJu2FJ148mkbUOdPvtNiOc53EfHH8yrK+
aFuvcFPJTMS2eqNsHZcxRIDWGAfIDB96PHncnolkvUUqeba5vPfWlF+01EvyVye3Ryc0zNzovs+p
bqmOhLIZCDG86kXl6RpmkEPfWaum965m96VrkVO+41tBqdEsF4N818YnEH0FbPl92zqydd6n8yE/
LGu9NVpdLWAx0JkNxnoHytTzOgfF1rFoZmgL9gfD3YLOKLwg91xVi4vsoi2225t6DrTAUOh4wJ4e
di0BfqQ/2MkIs/PoV99uT0+yHYkN9wMFJ1qe4keWLtSArzNP6fw2qogJZK4lBPrcddO8NO5y0aav
E381K4gnq0RkZP4kxHYP9i2Axrb1stD1tXGLQ1a096UNsde+w3W8z9N8vGh8ibxZD7VFcR+ULarY
Zw+1lIygSWS7oFmZ+tkLPWbhcMkqvznpuBmpNkyJcf6+NH/w2rztoLtk7MYZz6b+3VERuEgWVGy2
72rXstMlXy8E7xTNUdMeOqrY42VXRrHJvgVjIm0Lul2yMTC/kRASKYcyaKlv+837Xji+t3QjgpgI
fkabGvyS/joektXvg/ygHUDYw/3Ed4/Z4T6VDuPvVD8sQ2M7bOEafmjKfi3b8zweK0sFCpeVv/+6
2IfBx76YV1LBlfqD+a1/gkBOqBe+/rYEywGQgbf6X+f9dpKQeq0Qx04JooC83bbLEpHIDoqIxXbr
O8F0sKM2Hpvw9u/IvFYI6aFpJgN42e0yQ/vP9TWiOC1JvFZEMiV8rasmx60y1R83NyqSF6Wm8t89
5soDj4hiwuuD1VirhSW26lxrAjcvhv0MYxtuGZUsL8ofZCun7dvcUWd4atqqdL5p2tyUFSTSGOun
eG5yXTvkE65i57FN51IPLNAklZGWtd3yqa34jMbhxgbHHfVHrdZY6neNRsoG/5UnpDlMXVktoFkr
Vp22h9UraPLV7Lq+P63jQhMVylvmByKcSvemwrYpXA6QBaA7qsj5ZJi+9UzP9WE+JnfRBVBD5LBH
p2UxTPvPeDzM2IGq+sQk/iXip8q0Q7NStWwXY/7Zb9yv7mrExgfvP/ghFDkvatqnGNgeP3P7wDD2
qlR22M/d1zxMOOuzzs27wpq3i/nmjVDCGuMmwEkD/Ian6n6Qi9i7D4YW3UK78YZN77VunmrVq63M
6ELuyEFnaDYVPl+jj0l/SHrFHVQ2rpAsQCRZjGXLtguZAjc5pfyu6w8R0WlDzqEepK1wPqIFJQ/a
6XdC7zsEExGd5ro2sMsMidTVT7z/VKpkH64bA3e9/3VACwIJNgqWMPIaLcXZXBSb8vXTLxEb9AH/
BCaN9HvAA+BwbI8Oarjr8b7nW/IfNJo751ZS4rOHlqznZcutCy11pvh4mVH2v3+Iyi3bsW4Uo1fe
45wdvUrhIbJxhYBEKwrlxWLiq4sHdF04/97e/SQHICLyzTttkYyeU2wXaC7G+qGPsaG/GO+W7/rm
oY03Fbe5JI0TsUHfG91ec9MSqxrbEHwlxzxe/+GHOTSxtpPqXikzkxCg1LYIAfocu/nw4LGLvoX3
2UmEmrG+KgvdxcCZ57uvW9gH2zEJG0AYXs0zOWRnFe5P8phG/tOl32UjeIkr5PVXwDICckwPy6v2
6h7n4/aimM319E5EABq1W1Ofjf03Ht2/i+Ed6CON9bCM0jC7LxRE+JmbdMbSp/iRZDmzKQDx6J1f
vx+5PsSYgR6ebUan8gV6x+OBn8xjGW+vu/Zgcaji+w4ERESgDetsJ2TEr9R2PKfxqKr1Xz8YErFb
PzX5urBVQyRr5xWHc/1I53sts6/3B8sU4wo63AEqbrbteBBbQHFHx3lPdw+gXuqWuLRWffo1LaPW
x0tbtJ88Vk5lF5gVlAFeGJ4Tqk+9znYqsNtrJZussBEvReJ0ljUuly3hP/u8eB708itLVS9Usqzi
CvG+FuPi9StObfaOKtoRd/obebWf7Qj32kC/a9snIl4Njfe86z1gNFtiB5XzPXF/3zaP7PtFgBr6
1kG6mTc6suIeiBt2u+HQ+juwIQ1VjDeyJC/i0wo3MfumRWFk+r2NQXqsI/dkoFL+U3u1ojLyQlVi
kaRfsed/rcbcA+OyfqnMh7J+tshBYafdX/57HiUiWg2UzqXdLrDTfCaRdViO7sMYJrBTdsgUD3qO
5Cf2OX2InQ6CzjTTWxSm+u4025PmV0UWG5kXeJV5WCxVeV5mI2En9/R1yQZnWS7TlpQXgwOtoGvJ
Xa9IRASoGcaaUb3AJJyuC5w+D6aUKtZA9t1CKFd1T5e50viFOeVRczY/y1Ry3pIs4QhRnLLVSSzq
8svITb/4Zvffh04RurIIE0FpXb3aqafhsdGr/4pIpUDy2O/bqxE1oRZ2CqCpxDgiMG3CTZhMDezu
rb9X75+kIOFtz5cNvHvrB6901hykBdvulVlXxBmBjl6Z1ncR2FMi4s56zd7yIiHLpereB0fzDR5u
nooQSLKqIvis6uuxndaqx73jdZ1ObX0ZE4VVZEPv1vpglbZaR9ODR14atC/oeWC4/7L8Pj8XG/yN
ca1Hxpr+MnlHCq1YPq53jizszjTr+dqWDDK0WxNyCDiYtYqVQOYmQnCO5Qo6F9M2LthfA7PJw4zX
ii1cNrQQnDUEkDTPghBewqtkjYcMlJ1b0Wt3MUFQIiLF2Nr2i54nwLGPnm9qRghiUMWnyzY+ESbm
JdPM1g03XtqdEvfg4QEcxG/j9Ks3v842GBvqg5k8NMMarNapK1SdyH+fpq9sVyJqLDUdQM+rkl+y
Zf5aae+gBz1MXnlqLLA3am3MGBTinfJrQo1o1EgwzHZoMO3NwYNe0I3ac13f1bcM8wolMKdNnKXv
iv7iOceawOUuLr0LykFEnFnVULM2CvizRh7WAmhcRZlT4nFUiO4h2SqnSrHTjNvYBbmjMTSCuoqL
tGxDEFFiRWov3jSniMLT3nwAvuTQfbCfrWhvPFCpPkkSlEgFMNotaqccTt1AZaHWQQUP2GUT3LUn
UCHYK28gBN2f/aXOa0CeMwDc+HDnaxEVwt1xrAbynQgZ1wm9NrZUVOeS45UID1tmp0JpHONaPGqW
BwCSXeIGbL3Uxa/bZpHYXASKQVihnMgMs9D6++ItwYoCi/vn9tgSlxQxYmsPnuq1QFGRGegCXw9l
pSmcXZajLCFAkboHoyV4WUDIo/08RAPjDy2w/GoL1rAM1fhmmX32v3/cNJnLyhYsDKgafGp611+q
46KivZSNLYTsZrdbnTFcloeF+yl/qvEystqf7jO+eGJO6oG3Jj5c9wIbi6oKUtmiGv9rEDJkzaqB
/f1CZv08Wc1TNqse0PfFu7IBWEKItpkz2pbb4BkwqfwUHCwQcFxfuKaFY6PdJZNFiSWEKoVMKc4/
KF0h/040RoX0LnuLcDEUXCiz9zfBwXt0aGzpL7fHlTiJCBOb0gW0yT08HdCeoPhN+3+1VnXM3w17
xeAiOKzbGgCSMoxtxRvUYiOozJ9snwTTq7qyKvEXERG2bRtFxxQepqeyAUcyOgIaBSJClgREhZXC
aliWTjA5iCGncE8C2y83tHy0kushD9StfbI5CIFKPL2jc4I5bEMT8WQ+bG1/uG95hTBdEkuDYCZH
OJl9ROlc+LnJH2pmv98eX/bpQrgyO6Vam6JI0g/dscubh+1OLWMigsOMbm57i2LoHNozWv9t1W1/
U/mm7LuFMO3yfvA6TQe2rQeJNIqp8+Q8EI/dpwBIiQgLc6F2tS4tlNBBRe51b+v6xJUXC0nMihiw
dAKDu7OgUXzcjsx+WrbHUkXTdnVonCsEf9H5pLn5vM1nMDNEi50HLXq3mKWsOOz2/U9KwPiCv+AF
hHW9mfGzTqZjljwP6UOZ/HGsJGTcC7v0hY7f8Ubt3/ZO2WyEjG/pxdamCfiBmDeGnfEj07ULGmDC
26Nf9SHMRfChbeFWxkGbdDa6/GjasFNXKk6TV4GRjiNm+5pB+KftUuhM4NroAV5vusFkVn4CRJY+
vNm6Kg4kFhLTv7X1OZ07A8x5vd4GOcQywbmYR3mjYrCWzUR4KyndNMH8QO5lL07QMi1iQ/aPU9mP
xBwvTq5/gQyRYr+RrIe4FZStPnnFkmM9rHH0WZF/HZZGsU1ePSnjg3f7fTinbZ6Z6NwFr53rNS92
t11QromJBa6yvkgu1lwrTp5Xzyj4nX1uH37HgEbKytCRe976DonPRcemcVo971wmi8K3ZEsuhPgO
F+bWAsJNMrUHWhO/yXG35SoJdNkMhAivF8Yq0+zns02Mx1rvfe71xyZbDxXYDG8HnmwGQljrJGk8
3ELnM92sx8nZgroDg4mV3HWHxiIIgZ209VAVHegkISMOmexxJlr3QDUHXRe3J3D9vus44u4AJXTg
fUzIG6ELJXD0F1I+lznuAF+spD7UXnMYyx97fz8c+mAo5XwlASLuGwbXLMubDPs0TVnXBPXUV16I
yiaIVm/PS7L2IoIYWGgyVNU4n7M0PzcD80Hvc250M2wNlZ6y7Cf2v38IkBytXbo9w70g2ht12+RX
Lf2V0M8sZYpQl3iXCCJGgaEFWWwzn6c8zXyrTH909riFTd4rGldkPyDEeKKDR2nrF1RNbOebS5vI
tJHaISgT3V4FScoV8cIQGR7XJfGwCgs/LMaXan6CcmjQtnacOjHIUhVeLFsKIdJTJ2VbM0zzeWi9
iHZaVJT8zZssX7fujERRpyutaqKN4KM6j532L82nr3M73HOhQggKQb6h6a6HgvJ8dnBr8LPKdsJp
XFQUq1fxMo4jIoc9rTYN5kCMStN4ULdlMFrv+jSGto1k5YYDGuRp2yo0uyQLIWKJpw5t2MmIqZR5
9cSd8pmv+bM5WG9GrmKXk6QOEUcM9rdxWqGNfu4I0UKNcHrRJ0OF5JCNLgS1Vja011I+gxxVmx5o
U1gPvBib+7KSiCdGJw8DLyjMk1r58+pS363mX7aZ+HZaxrdDTrYCQkijkJ6PloFQWDT+3HnOgfIx
ohBEsCoVs5wka/y9pX5IfDwzDUAL8RN510blrD9X1T981g73TUCI5cFLTFpq2FIn2uWQKe2WaM4Y
+TwvoHOwq/7n7Z+RLbSwc1OtW9KUYymaRPs864yHDhZecbCRnNFEBkR3HlhqA4Vy7vQVL6U/6g6d
826ffapKY/EzUEIrHEoyCxFGPEJJbEGvGBK422bHYvYhg6GiApONvSf1D8u8TcxguT7P53UlJniy
eRp7xmgpTCRxIhG3izbmZNNTjD4ZZdwBgm44Wzx2KsPIhhfiGBxFxsDtBFyEScuXE+XJ9MkssmqM
x3F2/tzjQ7aIjkvaxSPt1M5nZvPch3jyi1MvijD46yv/vZ/aIiJu1c2pp5CnO/ed6fMBVLJNGUGK
xCemdWxoduKVEawjP7urd995QwQjIwqGwrHBdJqnyaGcjAf0YB0A8lZMSeZQ+98/OFRL6raoSuQN
9CX7HvrSas8L71kJkDv879Db6lmG1pIZpNBZMFDvsTUXxe4siWURhAwgPKhMex2LXL8YZuNX5Tub
66DxTtagsLvMMEIu6iqcJzICAc3NgcgizcAsWyoMI4sD4WwBuSC3MVtkIpPRJ3tbjwb+1RwVyvz6
l9siMjl3M28bqL6cG/DHzP0y+qax/Lq9ptcPLrYITOa0W8u5X5dztg3BZP/Dqt/FZAVkBDeX7frr
DFKqcVTY6foq2yJauXMpms72HyN1EY6O55cQ7et4F23OS7P0CvyNbEpCVgLhbtVVy7ycx4Y9aDr3
0U/n0yn3ndb2zQYUPNp7U6qE0WWLs/vEh3jz8rkhlNfz2e1Z99QOo3uyM1vVSCdNUPvPfhi+SYxl
GQFVOqe9EaTbEhTmFzpFplP7aZa+eA7aZdA3RYdCsWXI5iMEeTfWXUltzEdz5qDySFzpneLUdD1M
bJGPEhKUPVRNQRjDB7QWb84R3cZRW6jC5Po9yBbhwWMNHVirwUWOg968dfOoG5qT2W8nA8QJbF4f
QEmuepKQeLIIEIbuLDUrD5vSWL/gfF9q/7b6T6q9FJOqeiUxlggP7rKUNMaGdFXa/GR73zhtLmxV
7KnXax0IZCFG7Lq3QNrD1jM3C9+yWLCUeuzkLMA12yes81O8vhupdpj/j7MraY5cZba/iAgkQMNW
NbqqbffobvdG0bdvtwSa5+HXv1Pf2zi4pojQwhsvEJVkQpKcPIfHB9aj6UegcUFlx/u7junH6UGT
c3A5AEN8aWJIfC0hIRFNh+JI5t6SeZqcQYubZYgTtE3X82Wcn1g+Rt5YgVnJ3TmM7kh+BgrestsY
4kWHEpfcq4oJYKgL4z0g6bkzP0zZnFsMZRpdy9ObkjXxEpQL9GXqI8DQV4dv04bydB7LYmYkrF05
X9SATvxFfByZrfXHZHztPFzmNYb2DmadkSmq5eduPi/Nz6UTZ9/5MTEbrMbwGR0SnC5+2kK42Lnw
+EMtfi/uEC0ijobmq0+fZ2VJTQzHiQ4PrkRThdmCUOnwLoWL377J+4j2NCq8f8oqOPbkT2w7jQ3L
rYOEZ8+lWazy+VKXRRnFHfkbitHyOwwxp+OCSZVCxLNRM6gx3VOcshN1QDgc2wimbzvHO5m0jg6W
qMvFt2vSxSfTOU/oqaOQg7nRAA6ejYbItBR6UHsTS8BuuFzqJIgqIXZTIo+dg3fC1IviMIMm4RXv
iJaT0GQw7SSc1xn5FkOAFIu85n2xZ0w+lyHZ398DTWuthbaLkoEABGS+lEGRH3jvLDuUab/fH9xk
KS3ZXUMXbaUJIjCtvjYKCBb6nPAp4o4EN9u466u/GaktP8RkJy3ag6Vic7vk66Xv0kNJ5GEqu309
5duG18HDfkNp3DcV7JSwTwxSAcPSHtbcRoZmmL2OGiZBNaOLrlovbQf2iyaO0iB+6ofpcH8hDKus
E1a6omwIT3AO0Tr9GDrs5FObjoJp5toZPqBUCknnW/2DVA8BGY8N9z72xVbD3D77JvOc6pAsnoDd
Y9J9zDO29+PmxoCxcVlvBnszfB87iRxzCBep2dmDY2OXVIBFrrGlZmPYjnQEMR+HvmS0mFFXWX+x
FDoiotnTpsojVIksP8G0tloET0Hn9HBK3ChdFe/byufHkWys3Xg6K2WQgB249wPn0rByL29C5N45
FragNdlHC9p5zpcU6oHTpeYd3k5vJ5oT+dk+8F/vO77BO3VI8ar6ig4BPuCrnwn5S4IvfbIJHwnd
ultC8MZ3XL8eWVGEzqV0+uuksqdYCYvfmKZ9S/jfDB3KkIWsxrShfn1anPlrGmfHNLOV+wz3Bh0J
PKmiKQcfw4/+P57Ys+klTp8Ufw08265gcEodEFyEMa+XBV9YiIiUZPsh2fSO5emQYMAGVm8UOA8B
eTv67RzFjnfFRfS0zWG04xZ3gLwneHO48I7vXbmciUo/xv6y6dHE09HA+Q2aX5ZIfzKv23XcGSMX
WquhbA55TTa12sExtWOXuH4Oyq8GZ1VTgllHuOe8GaAaO1Gbf5qWV4tbQDwTPxaoRXcsX3YKN2g8
Gue2XhRDRq0DhL2c4lC5pTy+GA9pP0UiPeXQheTs337woQFn2TkNYaDDhL0JcntBjcUYWoJf8nVl
Z4rKNEvnqHSP9/3JYCkdLgwVnm5eMiSkY+3+GuJwPHZe31l+gGlw7exdEzG149zNl94BzXZRs2Tn
+a7FVQ17kM4pqYJc0jgOcPVH4rNLwdSKZw32k6W4p2+zze1nvdnlXOr3xeDg8BUSPR/IeHa519re
lky20QKZp34mBS2dyxi7ajfXQf+wkrLfaHnt0BWiEXxmeO0uW/JMK/W41LaWEZPdtehtA78OuhDe
P3vj3gW7ZFjnO5BNWY4Wk1200I1JDp9kcHosLnYg91iWi8XXTWVCHUBG3Lh2pyaZL96ynNfC+9Xg
6Mq64EOTsiuKPQcnTPeBU+29bPy+yYd0KBkrybK4IEi70DXZ935ywD3ZYinDQuhAYmdwwPw+InRn
zDyQ8pgu4bmeqodtM9eC1y8D0bs5FgLsoYe5AcEasUk6GNZYx411LfWLyUPS3Bf+GIUz2PVYN0rL
xE12uX31TdiuKxUzy+MbAqP/q+r1mDP30c02NVD6HtMCt8nchiqO4fPR66Ka8i+szGw5m2nuWtxW
eexh1kjIk0n+w9rgCmHXKJTU9upvGl8LXnRtqSRHiF2qZjq23oAuBXKo8vZw32dMw2vBWwxo5usz
FHw91e8VQfV9SPeDlYvR4Dc6QExVIWQCb7mVIuIVDwoQZVkbZZm7aXAtXSZxUvdNmyIrAdJiFxdj
9sDJYqOYuEXNO4UfHQTWJpkCuyMsM/pZlDUf5+bUoZA8Z5a6lWl8LVrdXqg+Th16KUe2T0dyaLP8
YymzHRpSLMehYXF1CFjpCy+vPTxshl4ctbiDzk27X9Befd93TPbXwnbw3HKWCUWVtaeXzO++ytHG
wW8yjhayAFf4/lTc9hu8VdPkeRzD70FRHcPOJqRumrwWtwrkGUXiI65k3a4feU3LTxwXa4tp3mda
8YVONARMFpVlwfEQQdbd5C/7Rv5xyb80LwAkzU9JhexqfanCVwih7+8vhyH51EFm80gbFNuw2rz4
UxQfef/YO5/c4DyMf+5/wGQyba9waOmu/PbSXPT/xnhWnYdNolAAU97KfW8OgBAKuD0dR3RKifwY
9uOh5nQXS9sDv8GbdGAZbZSDs7dDqPF1n+BZMe2Sh07ku5hQi/FNn7gtyptfUCAHr1kD2wAyHHXT
QYg18tvfEHK3eJTB+DpTJbJ+5lYrUtvGTZ+C2ftnrrtvm9ZVB5YhY6YLaF8ptLa7p6mL2UGlMjnd
H9ywB+nclEk+9EHLsEn0DX1pCtAuJ8NzEHoWs5iG1zcK6suGeph75sp/fakOCrzCkU9sHQym8bVt
YvYDvBXnMzxTiVPnkEMYTAcyFsdt1tFO9xrNsH7puPQSyCw9yMQHL+hE+p0rVmfjJ7SoBferqOMO
Fsrz8pRNoGd3mk9Fk5w3/QIdRBawvOXAr9MLSccjxGJP8eyeeNYftg2vnfHgueRuR5C7pZl/dEjw
qfP+rfPuw7bRtajNnALseOgdvDiU3ZLPpyyd9mlo0yMwbAo672OYNlS2C+50QoL+LAijJefXsu3A
m257sDf4p466Aitutiwh9h0XL3jBWO886p7Z7G9zHp0IsvKdOGg4SsGhn5w5uCvZ7D3kzFZuMM1e
i17FhmVwCWaftzN2zuF1Toajy5Wl4GAo++joqy4FD1WRustFDmuk2F/WgSOzR2WJjCdUx6I125gK
US2Owz50+wwtj3izSMEjOjlp1M3Nt/teejsF38lEqRbBK4jZaZyDUNDFS22X/Gh78Ppm/wRpt1Oo
XqVuAkVxm8zk+zYTOigLHYB+HKLp76Ig7S35Kwvi/eziVbV7GNI6yothU2QLHaFF2jRdGfXcyzr7
+6IgUQLmEq8dNw6vhXYsU9QPubjhl4ZffdW8MFAzAGUEmOv9VXn/QBY612PRoq3QVQRQmUHKD3JI
2fd2qkoLY9T7kSF09eEyWQmYi3BxAiXyqXDWn+Ua7+Xq25bZNHst8sIhJ3HKcXeiwkujphFNVLcA
xW2zjXZqdm6VOf7suJdJOseirJ8d3lq640yG0SJtmvymCNKEXdQ4H0sIc6ly3WVjaeEdMQ2vxZoH
6VzipIF7afMpOMzZcJ2ntkDFI9727it0OFfm9yEnEKK/gIbkANqEqF+dgz+L3X3TG36AjuBaQmDe
VYDeJenQvWrzIzqN9n5mkyN//0gTOnzLCXovixePXcK+A+xa4hEpBtemy/dxsloOHdM3bv9/k0s3
DYnHLqYuZMPVTgVomFlf3Dnd52v19b6RTF+4Ge/NF2LXJVNYp3CiYnoQqdgVpLyObnycclvR1fSJ
W+C9+USaiqkuFjjSTJvfdMo/TzON2pl9B/vBj/u/wrTUWgyXDacTxHTdC4uT8yTSf7Og/Vwkzpdt
w2tBvPprGnB/xTJM1WGZimNfiatLbByYptlrgewEuHXMRYg1mNUPFozf6oCyXSeXjYGgRbKqipoX
BGvcVfnnuv9eLOnVSXvL6Ib9U8doTaHHJsGwvMPEXBB8dO6ezes2sKr4DzZr9eOEl1jZtA+/9R2f
djXp0m2bsw7GyhVfKlXi4K3D4GdJMxWNZfhrk8/oYKwOp+La3XbnSWYvlXK+VWl9FgPddJkUOhgr
9QlajdHjcwli5D6Oe+VyAt7dhrA2LaoWsxxWdwAqxWtDj/ptOPovmdfYWs8M/q7LBxeM8iwNCDyG
BKdEyj0b8s9DsKk/AkQNWr7jz6TL0S7Z3RBdzeMcF+Wf1Ym9LacuRte25EzM6Zr4LagasnCXIw2d
wufYpgzzrtkxuLYb4/aCQ4ticDV9F+LkZZaH/dtP/0/ejHG15Rz56HhNBrY9tk6T89rLEGIt6CiN
/cMaL2t7hj+F2blTfm3b1Ew/RduS81WIrqq67rqA+NZ9wLfvx5VpXG0vxv6CdzCJcQN1HsiZ2y5g
pnG1Tbj3Vp7PLkzfp+JDW7APpdyEGYD1tf03LxvBiqrprpnzqcyL3Vi3+36jP+oFwzZL47W92XnN
j3V4VUUk0+N9U797cAtHLxa2bFIO6GDba9tMkeP+gkxb5Mz7LrVcSt8vDeMDWqSO0BH1+8rPz2PX
7OsGW6Xa9fWXYv4CYFEUE+ioLmzPxvPi1C/3f5NhmfXiYQHQeKtSfDKoxCc8qnbR4khbj7DJYFr4
VrydOZdBfp7ij9myr8BhIKZv8fR729xvv+lNIlWMTTc2PYYXpP3lovQjKiun9c3N39kh9GbUJQXx
LC1EflaZ+6D8cjdyNyL8PAev7VBEOZS9GgrStPhbyLbtpP+jUnjzc3xHoJQrsRRy/F2T5rAskKcq
tjykwrW0cF5bWlVxg8HRvjHIXUlfuY0AxeRCWjgXoi8dPwvzM2PgmJTtpZG2m7Rhn9ZLiMsSV1Pm
Yegq/uhD3wmQZL+4yuwXrzaVcYWjq9rwalGoAd1mHz773sXJvkzDx03+qfeiJjFD8hpj6GaNynC/
sPO2cW/h9sZRmnbI08bHuAEXx2CpT3OSW5LXd1MRWEOL2LRM6oELDI33upGdi/hSbmSg1guG4RLO
dVjE+dllyx5sYFE/S8usDR6ot2nmIuvnxsWseYIeHgUxgfTvNlNrpyuaHAfCb77ttcUH4Nwe53ET
Igmm1iKSygKkG3NanHP2FyfWKS9sz32mRdQCknvoVk0d9PyM7ouXnBM3iZbs0xaDUL0IWLreXAYV
iF1l2uDBskDnqmLyuG3wW+XxjWMPzEuqdYGL1BLv6d0ctrusa22n623N/rulU70XU8agb2Y5mKH5
aTncVAaTb9Mrj8aDu1/OaM/c9hv04Gyk14aeLM4iCyLpQM1qteVN71Z7BdXrioGbjFXVquLcHYJL
cRjPAKae3LOwHBEGmTWqVxarKXbqIrmNv+z4BYlNNJyKU3LiX+jv8OTu0Xli2cHe91AaasnwOlDJ
Gw4O3zT3/8UL46l3p4/ruKnSBUNpUdt0lA5jhTXI2b9OdW7CX6WwLO9tGd9zIj1q89QXMgUraA2i
r+nQN/9UoH39fN933j/uqN4uyrMhdkoPV4MsJC91PUR0IlFB2sswOx+m3sYw9P52SfU6o0It2it9
5N+U481vdPar9bneYB69xkgpBb/DgKGREpwk2qpFXu0d4aBW+rrJRnqZMU2Gxa8z3EtaBw/d6MrP
UqiSXhP3Bhm1NUK9T18lqN4tOg4BytTIL69ZC/7+4qCO4YF/5dF8YIfsaBNNNCT8NNCO24Dkru+N
+DHu/wuJJAdvP+RQNcwPgACe7lvMtNy3/7/ZVZMa/eeSI6yDFKTT+Xz2XWmpiZuG1uKYxArP1ENZ
gKTx6safS2a51JrcSAvgMUd9EUweEOpd010YRLnjRyR8AsZhm0m0KHbnUbqtWxRnp6xALVDvVjpu
ykWorg3jOFk5SQkVbDBZT/KEx9H7UzbsDXpZsVLZNIfoVz6LMXue8M7aND8C99BNkOUif+5/w7Cc
enGRMYeLOlDZuQB52sAyVEVtreqmoW8/640Tuovw15ln2ZmPRbSCpcC3bfa35OCdHVkvLNJJhsTN
QSudLl+mtQbDQn5K/deif5B9cFhEcrhvHNN3tFjNK8cDGBVU+qBa+pN1zYHIJvIYeZzbfDcRf0ez
X/e/ZLLV7f9vbCXKHi05hDlXkjtf+1ipvZK+DX9mGlwLWTYqt+N9qM4NY7vQFbtMbSKGEFSXgZmK
VY1rR9QZykW7ds6OC7c1nhk2BF8L2GX0WZ/7XnaeFuj8Jqq/CSE3dQR6k/HQzl21ba/UNWH6GELn
eSjUuQZmJZucD65ru6QYAvg/XZ1iVKSaPFTpmuI5AFV8lMv5Z8N2RCWRH8vf953H4KZ6dycb/T6I
V+VeQ69H/FZHlz6zDFwAPPsqPBpht97f/5LBk/RGzzisVjbzMMUmOn2daiAZXbTBR/cHN/2MmyO8
iYG69dLZx3PuWTXBZyBN1K7ssp3XzM7OGzK6rwvnM/GL8/2vmX6KFtutcv0wDuL03C7YQbzGH0/Z
ypnFUAbn9W5ffftbRuhreCSR5372LkEPcOGkvvMwOFTOYsndTT9Ai2p3Vi2pwQ5wzkQaR0yUl3ko
pGX+pjTF047jlmcynmcvPaPwkEXjXHx05nSKKkaioO1eQtWEkWrRVlkH5Z5m7o+e+5YaiuHOo/eE
EjaXyZjT5CybPgJxeFpPIIiH8NojXxOAr9vICWylIJMRtXszE3EbymRJzqlbxZ/BphZ8TxvSWxBl
Bi/Q20P52IJeNeRYIlyyokWtBxk7S1Tkapf3Nly34SfofaJhUaBLRc3puY+r9cDXgD8keI+3OMIt
HN45anWBGZS/2QA4kzyrtP3Y5N5+LYev9dZrm94qOshJ9QRd4+e04p+XNX92k/nqZp4lqTTNXgvy
ivueX/lVeu7a/AkFVieaA6AI5oZa9izTB26L8ibOk5IkZZbDPK4jn4d1OayFuC7bWhUF1SVkvKaW
fRuoFPXhNXLTNlrxzDmXSwQc0IpO43WwPTKbfogW736YMID3FXRwveIxGaBroEgWCWbr6jF5qXaa
15UfJBRdl2c81AaRXyoC3raNRSRdSiYjZKCDohJxBjGGOvmdy21aAFRvFgX5W0oqx3euniP8XSOG
eZe36uX+GWQwut4huiZzDGmBEA95SRPxpfyU8fTEpU3xxWBzvTlU9YCcrF0PnZok3pFmeCFMfbo/
c8POpmvJNIXi6J9KITJFExWFQfGng7L7HhxMO0JiS2ZmSAj0FtEw6b0+c/ERvCg996w4t3N8JBLC
1WI9OytQnKW07NSm2z/XApmv5RhnRYEEnJZ/m7z+FMznMa0f5MQOTdw/lnF7Bgna95hNpyGofoS4
iN03pakGp8sTQPhAFPE0OldG+EOJF79lBJO8n0Yif1zpt0BVkVOlP/IsObbBh3LpdwWXEdkmgkV1
9YJ+rUcyoXh8HbsEWkmkwtUmljYsrMnFtbhfV7cUGa8cVIeSP34VgD8TFKN1/ee+8Ux+qJ3fqc+c
JWe1c5V+9ncWbZT6yQou3GYvPRuxuSEf0dtOB2SlKqQ5boFcjLtCOjuwSpxYU35ZkiRyl+ahz+UT
H215sMFkes8ppHOTrGEgfRjJt0r6h0B9k+U2dSyqd51WE++bPg9uooPPYGmIGlw1s+llyv4KmzyW
YdvRJQtaTt0yvCl5eMVpzh4rm3inYTvQ205jTgHGvIVoP4l4vwTeYytK6B0VaxZ1LieQnPPiDyTv
LGVH0+/QtoTQ6QB2R/fsFTrKX1bQ6oHTnBJLzchwNdTbUAfS5EFauj00F0KQ0xVeFEjvya9llMwg
VFg2nutMO9c9Nfrt2LD+6jufW/WDDhAs34QdE1QXswkc5i9tDQOB5XCgV9fmo6YA0ILac9tZeiWC
eimc6uDQud5Dftl5gOfa2tQNn9BbUaslS5qhEv01F4eRPVPoRqeW64thZXVBgmL2q/xWb7kW8jsr
Rpzrl1lcxDDsunDb6avDu3Cse0Xt3hYV3agjeAXJqKLZfRXzNgVRqkO8WAteMwWigGvYHab5R2Wj
7DLElI7uapcqcNwadk/TKup7P2JWLknT0Fq4jt6Y8Uxh6MG94MBuXcsdwjSuds8mvJxLmty8fAgO
7pAeoBBgSXBMQ2vBucbApGUCU14X9xyK5XPo0sP9g9E0tHbuOlDhrpCy4hCZvpfhx9GmtWsaV4vN
JGialK8YNwmfVP/Hlban2tvE3rlo6iCugeZ+WMjSucZzePay9kfej6dxKR+ajOzSuPsY19MhJPGT
V6QgcwqabXUgHeEF/dPab0D4fB1lDSoYr3IisBB/vb8Khr1AR3clYX1D+Af9tWdoNPIeF3mqpu9T
j0dEm2qu6RO3zOjNDVSAsGh0QhfPVvVHcNPtEvaUJSc0n0TT+O/9X2FYc70lNFwXphoXv2Kkv30Q
MwvrrdM08u3/byYfoI+yzAgm7/ntq+MWu2BiNsMYUkMdzlWD+qGXpd9fuSuOomyflzpOo9VrIgnc
heX+b/qIFsGK0wq0R/gB/Xit44gwucvCUzP83WZ5LYq9Mp28ZAn7axPKEbS1fQ8xTd/i+YYz8H80
K2+MPwx13TYBDNSAOjps+b5NfqjCxj9iyJp1HNfsBGvmksG5Nn3/4vhsn6DlepqafeKsR+H+VKTf
e44NdmiIAh3Sla5y4gPtnOvg008hTfcjp09j134JGOQSZG3ZsA0m0+FdbSXXIc0QCTP/rfhz2P5D
Y8sxY7qB6v2hIlRuDn005wquyUPlVmA6kBHEx/cgWAEQ1P8xt/ORQ7UuV+FpZuu5n0aLFxvCUIeA
tXzMgW6EF/sz5ccwDcNTyIYvm3xYB4FBCbblbY3Bnd6hUcbEqytrWx5nWnftcBZ4IsogyUlOYxmf
uuFnCUZsEoeH+Wfg28D0pm9oMd6itcYnM75RZuiZTqIOunVMsKPXk33u2LByxvXXYj2ueKoWvg5X
xXbxiR9AZfSg/vGcqHpwDvQMmO799TBco/QG0iJj8YoL+XAFaOmf3P/ZUvqhHkDvXZDdOoUPC8r8
97/0rlvxUAeOpSNL1FrgS/lY/uVx9zcOLVezd+MQI99+29uty50yuCouMwXQMgraLmG4S7hlX3x3
T8fgNz94M/hYdUyQcRmua5ic+yABWqyWP+KxiYo2sWzsph9w+/abbygxuEVKYRqXHxPxJa4/ifXH
faubhr79/83QyZCgXp+6wxVCB6IFXD07rLY2XdOKauc1K5y2A4cMXhlZvwMu7UBDstFZtEjG3Q7C
yFA0upLQO6JQfMo6W85qsogWwAFeEPGmi+tSMcpzmqOTswiObd1adu53Tzr4ixa4Qe54C+qhuI01
P2j8lBZfveqbGn65kBwvrsH8+f66mmyvZd7NCK2kIp9xdap9Ul9zt5y8BwfVtWm/6QM6Rqxa07RJ
b4vb5/VtlytfSuZ/3Ta2FrAr65bFv9kI+CEIOQh/ikADblkAw/rq+LA6TWjSFJh4NcortICikK8f
0EhxuD930/BarIppqmpgjVErqLsdCEfP2TxFS7vpHRdPwLfPvolX4cWNjG9dN7FfR7JDf+5kexo0
zVwL16ntRJ12K8K1xZnS5KeYjJCM7S0bpWl4LWRXtrDJmeGRSy3PMo2fAiUe5sQmT2oaXgtbUc95
Nid4vqBd8DrPwHjXnWqjNpvVlnQOptciN0xC0gNihWJoicLugsfu/21rNuElQ8TquLCcSxUvFF14
ImxPEOT5wnpia9m/Bc5/rss81LFhRHHSjkq1167x9rXoIrXgLywOJXQs8qWIKKgaNvm/DhErW2ho
qAn13JjFx5G1u8VV52mOD9uG145bGoAk1eVVf2Vefxg6epzd8lwH7sP94Q2LoGPFwgAoCS4QXk06
ncamfgQ02TLzdxNDrMHNcd9EbjsBMEIqAIP7MKKU7wvZgRKlPy0oEHEbB4HpI1oMe3VDg6yFQqTs
Pk/lxzAeopYmR2cJojWxXZ/eh3vgp2ihHM4oFE8qB0/qlO2A2ntUwo1G+g/zOWi5P2MXeSTLChbe
F9nbElFDnqVjxyrAVdqhTLB98OA6QoYRmr0P9ew9NZUNr2TYQnQMWQA52q6ayK2+MBzGpD4ETntI
xk29qrCadiTTisU9Eby7JhQs8pEr0jzZMTCOW3g/DL6r48dkAJUMWqEKOw1OFaVMptFUWcY2mEYH
jUEDsfJXlffXcEx2QoavkPeKAhH/vh92hsXVkWLLlPBllRietCF6RoKorNJLmvMdS2x8sIa8y9PO
ZZSoMz45yCngSVEJ0Ycx/KpUGPXNsEvGMALePcLruu2F+BYK7+y4nhbtpILoNwHnyjXJvmQCGKTh
2amDPVrzT+nkXtNiXwcfSL8cRB0e6iB4WsJNNUoe6miyTATDWiqveqxLeh2CEFSxviXtNrmBFvgr
DnC10AT8uTw/OvNw9D0PiMv1cN8NTB6sneGDmjuCjiL3qjKkZdMShY1lPUwOpp3dVTfFGVE5u4p1
+BAEFFSo8gNJ+S6UNjZX0+S18M6HqqmADWPoc5+ewqm7xGCT22QXHRkmxOh7TSXZVfbN3w49eLtx
srLQGuatI8KCHh1sfZexa9upx3Zwjl1pE+x6v0rBQx0Pljk0bpxkqR7DM3D08ak4VCdv36doYOh3
2dHWr2JwSx0XRrLAL8g4w+P57zz/MXEVtXGy0fhaJPsDLbhY5HCt2v6bSIvHNnEs2YbBK8VtSd6k
BDj517Qee7wZF+S5SdujU3dPfvfSVYElokyW0QKW5gC7l2EPyzSPRSyj5rXxPt13StPktWClkwgm
v+5QEBZ+Fa3uEpHMfwQBzxk3id39b5h8UwvbuF/XZa7S4dq2ALJ0CqRrNJ235fM6Dgys6S6ww2P1
6Kvqggfk3TCz57zpj5vmrmPB+hQwcbDqVY9j9ezTr6Ot9GdI8XQYmKvgMFUNf1xy5yz5dR2zvZeq
XctfhdXpDYurg8F8tZQ9X+CZBM0krvJ3QQlWg7V7ComtxcZwJ9FBYbQKK9WuCSpPLijHvXZXQcRI
1C++PAf9Syk+3l8GQwTosDC3zDLH4dgbmuplTCPKfgeOJbgM3qmjwErurKOMk+oxBSCgPkyjxTFN
+bWO8WLIhUbBSPkoomUHBb1ovdZnHw2W9cmWJPzvpfSdBEUHctEOW/4CEYJH97Qe3YM8kEN3hLTC
UXzmEVTaj+1jvkNr5KE+bby7cS2a19FPFYQUq8ccF+iagxSy3vU2gT3TOmvHr+gbkfqOg3Cbvqx1
G830cUle7/vQuwvtC/3uUXT+WqI3z724bj2f24ysUTqnNnqEd2eO0TWzSAX5knZi7LJ043VZhj1p
1UMHnMb9yZuG1wzD+jKXteuCpBTbnESW6xf+0wy6z03D67cOofjs0hsXV9OnT7y5Nu74sXRsB4Bh
8vq9oybLXOJNE1yGfvXi9c4LBV+ZPzjftk3+tse+OYAdtCjFzcjZJRmXvdfxx4ZXO2x3llvTu7so
GNNv/38zPOja6rinExAmrQft4HU/eeFP4tWXMO4sSAiTgW7/f/MJ0hL0B2QZzF/KfVUWBx6nD2ti
e7E2eL5+l2jqZubjnPPLuHjdXiZdv8up3IRdhH207CRsZEe9CiRo4O04T7l3polAZq62VBwxvJah
TP605IIhsEB1h905RlGz2YelTbHVZBstbsXQhgW0gRn0wsgRsosH5ti6zEyOo8UsEESKhzfDBIC/
J36yj2d1Tthnb7SVUwx+o18pWlcFTjiDJq7FQ7tTV+cpWM8hHY/3A+vd27Yv9EuFj97cG7s2GMu8
VKLVjzXRUAOa7M59HAVNPO7khGtMV8x4paZVaUmoDUui3zeaZJ0geYqNmmf+U1uml3psLfucaWgt
llUeFpXTu/hFubi44OJ3q8piLNPQegyPeTzSKkcMC3oKah6h6diS/RgcSb9hjMHqp01d80sfzk9r
vEZTTl8Sz4181AXuL7Vp9loQexWes8IATNVteSTEidrEJmZrGlmL3851yBwkN5rcYt2pZYlGK9zH
5P5a7IYxVX5XZNjXIG9RDdVDJuTLJIut4aUFsBQEtXw6Y+vJm2ceLnvJvd99GFrO9HfvAL7Q7xbL
ooaqBLv2ZYQAaFaNTxCYOjdZduqn4iLWxEI4ZfrMLXV/c7iAJWaWDboNsPt/R7dBK7/W4gf0nCNu
q7cb/FO/Z8R9As59IKcvVQuqBjyX5lEQq69JkTn7EU0Vm1xUv2qkfZKojoGnnSaQtaCy35FM2Zq6
3r3HYC206HVwI8ocD9peZKr2fHwuCfBRTR6N46+6OW5Ev+E7tyh5sxhT1ySV7zb4EW3HTplbvHpN
Pu/vW8i0DloQ10mYJ30vOai51n8ntznIjL7wbnhiW6NZv3AUWVbSGtfsi1y9/Tgux6C1VTkMG4V+
sUg4APKYPHjg0euTRGRRzsOiwAd23ziGzYJrwTymCW/Bj8sulVOenVz+bP+PsytZrhRXol9EBCDE
sGW4A/a1y+Vytbs3RNXrLmYEiPnr36FXLrV1FcHGCy90RUoppTJPnpNb5wrao/eHl8xe7BhZwfto
DK0LtlkwwVase05NXeHAsqEFB15aUo+0gs0dK38xPRZuras49iVGEVtD2qJJbZ5yK+7z0Q6KZv3C
8YgJ26lVRLaSw0dsDJncjqzT2kHRlGchzd+4/u5wVOydeIPS+H3Tyz5C8N0mSTSQ3eCYLifIHJMk
S/3BQfGkWhqmiBtkP7EvzQe3RfdXXk9oh4gLXkQJYd+KJY0AnzsW8YidIbTjSd5NA153OuuCrp/0
sJ7MLTxmH+EGzo1hc6sNj7uREdB4mTGrnJDY+fn+8LIlFm7hpvUYDgFmxBxAuRmNqrX92qeASyRe
4CIhd/9XZCsguG+TtB5AGZzEBApBM2RkKkBhBk1F+in5CLE5hORruzGOfQp4Pgq7t9FD8iEtw836
M2X9sY0qtokMK6ko4FnYqMVwYc50yjL91V0PgXtBT7J/24dNms4dLWoL3MuJ457noQ+TKfmmlara
m+R2EftDan3qh7UA9zLQ5/Hm/J3W6w/X+WVSVdOdZInFRpHZ3lqdz6DUnu3uva1bH/Ju7wY/VNqB
eQQfXiq7mrDO2EFlc2vT4tEZVVli2cyFizefKc3I4mBhHaIHZc2GME82MxgKS0UiJfsJwYmLrhhA
YImTegBhbzAVzRuoi9sr/E51jEquGVE+jOGVytBUtK/v/u5inEKC2l6PXWIiGzCUq7wkTbE5B53r
Z1Mr3Mh2G8UtIzGO2EhSgqu1WKqaxLZBrm3e+tQcr9tcKU442fDCBcxI7riTg6edrnuXTUfvXl4+
rDipDx1tYsdI6zWGBzqmPX+VPZG+/LMi6Dj3DmHZHCpy/xqoNKR9m5OY9ua5At0JX92/vEqVQJEZ
Z///h1NH33ojdZeRxBrU+ozF9G2dn+b8YOJTlA/r7CobJofCOMz+qvd1zBt0n4M34et940tONbFl
JM87u8tS5H9AYfdM5yrSyPSjaFng1KqDU+JY/9ZVP1jI5Abnqw3i96kp08EfdS9zA6SjjYOfIFzA
zlrlPeuw+82ufSzn/FrzLBrN+VIm5Nt9K0muR7FvpDWs0aMjni356jVRXYwUPBF0DYxm+LnWeCtZ
JkRS7v+WxFxiF0mORHRWFFhxt+G6z61iConJx4OjC75c0XyFCATWGxqnt2JLWZDbnQp7JNlMYq+I
VaGgUHfwZNtKeeiW5YtZQ1CEYvlPrDdU143MQvvPf9xQo+a4bovHKqtHO0yyogtWK3+7b36JP4uN
IfkIxVbDNvGILIq/h2n61i9oSsmUincyG+0f9WHyiTWmrJ7xDgPPTIUEovXAtB50B132JT3GUeYg
MP/9R1CLSWd37Y14KTc9mOAfft3xJrxvIokqNRV1xVJot6L7CCEvoKpP2P9BmaDvF+05zEJXyup3
4xqk9JIb5OCuFVycF3leZcS24sJortxZolH/+/63yPaSEFc73qr1KLgZseVqD6Y9vjSGiiP3852E
tM/vi5Cb4ASYvMSKkVeJXC2LNovH6arSNfx8IwHK+/vwloNOOYcjXhna4lZpIMhJnSeIxkYZP0Te
7ADt9/tPNIRoNimQUKEFrZlfpjWbQjtBSk2xrvtc/1O/xQ8InkwnjWp8GPenvYVO0bjaeLxlEAAo
26AEefaUMMWe/XydgeL5/VM0huix3wYDzGRrf54y+yfRnUO0j/iM/Uc/+PRGy7wc6ITiZ9GhrJpD
0edJz/mgCO9kKy14c7JyC8QDM24fMl57/TGt6s031j5sVxW5jcw8pvAFS17QtcNeNZ0SxC+k8vlE
f953Mdn0BeedLWBsoCVP4zXNArA7x1ayvQ3IUkwG+3X/J2T7SPBiTolXZzi3Y92Fxt1WBp7zl74C
5IknrN38xdb/3f8diUuL/SLtoGlOk+BTjLIOxi49czBGAfMUHRtecGnHpuM2Wd0abwiwPaM+52ke
TxpXxPGf17MssWlkriAJuOIejsul8XOUI/LuS9392JzGXxgCgaLxMQWFa8t+THDtGYwWDBJpRpyQ
Mer1+jKAgLYAJ9y8eiGbm6BKf9W1So5KtjCCe7ta4zYtIUjB2+O14NbTWlZhTlTcgLLhBQfv+w3A
AEgEx9NELztn24IMZzs7r/fXXeJ9ruDga1laE17QVgxC5l9FOv3Nu01xdshmLjg2GmltFOYYbom5
u3pmFVHN+9s2UwUkVTa84NvUXZF8NDbcEJX3lBle0E3FUzEfvIDEdpKucfSaT8i59Cn4PgMOBhnT
L0Do7YX3LS8JZSyxqST3OJkXA9t0czfQnFE/t/8cIMJZ9C7yR000J286EFfmpirBSiwmtpZovT7k
iY5Uarom6IOcEVqSq9mr+DVkwwtXtuYNTUlmrLdhbqd2qkPQxMdEU6VhJDtVbC1x5rwf2VJbsUd7
JwJ7HjmbvaFi7pHcFGJ3ieu0HhCwuhXnw/C4gee8nt2vyzpBYeBYxt9yBE8upoznbNxdzV4CYjvB
yM1TapfR/f0k+wLBk2mhjavtljRuiB2kGVa4h6CyRW+j/uP+L8gWWHDoPu1Z1Wiwka3xywKUc2u0
j5S0imNb9gGCQ9v65jjuQLHA5Riv4xyaSRkX4/+8RHVUy7aQcFejp7MB0tmC9IK9fU1X8sVW3W+S
kUUUF7cT22MJgphaZz/znjyAXTI8ZHURwpXkPK3Bf4dJe3aM1HWYQngv71UPZ8miiq0jBk8yhy2e
FW9ThvRCfy1TJAlNqqj9SRZVhHDNU5agNKfti9rHTUP9WU9fafdPqrx/Zb+wf9iHCLidbTAb2Sle
zePc+yjpBmNS/1FuxYkkdnBsDQTXXZDK7+Zxv4SrtPGZ150YAwUXuAPujy/bPoLvav1SbVOLb2gc
b/bb2bX9KWOK/K9shQW3bfHQNIxWI/E0N18LbgSDtnzllSra+jxBZYkEwgw0Go7GYRvbrP4quBmB
zOrCSPrcjmZAMtXlJVtmwXczi2sIJzIr5mt52kA7yBm9gT41aBIVoF2yCiKmi9ejtqbaSmN3Lt88
IP9DuzKPVdHw8Ph9m6KJYIO8NxxhboorKUa/dLsvqZLOW7IKInIrr7ZxMPVsi9nMzgQU8R4QLU2K
/izXi4jjKsqlklUQO0XKAfTzZdfSmPGvXhmwGpJeD5pKFE6yU6ngyp3TaEltMyyAMflaO55nzQvG
vDgd8jIRzKXZYI3E/kWAUiaF32gbC7a8V/W5/Ju3/iSjINIHU2J0g+kC3QbFyDLutnrEc7z4ZW2b
d5p0iAFUW9mfm7WzfI0u7wneuwiJaxZYSb6cHGO0FY8tmRkFh+80jnanzaLxPGkxBYUqXr0Xu+gv
980oG164p/O51rfcGWjsVczvzbdmfc61P4+NLXi5yak57ZR18dp5wWB5rwgxQIJNXu8PL/FwEfc1
kBWvdAtLBNoVL7KTfowGh329P7jELmJjCbMpWwBZAwxxHb6nLRnOGcmgN2vq/K/7vyCbvhBhr6bR
0hqNJXGR9pYVpVpqAXVhJ5oqBJN9wu72H+5SaypAuEFwD/Fp87VuO1Vt/ZXOjSrpJht///+H8ZlT
zLYOdeU4MwoQzjfhPCynnKkybbLhd7t9GH5Ao9ZUVDkOQeZVePFz6kORfQsrN1GEwLIVEC7qdqad
my06jfu5uJlJfSm4qnlTNnnBa/HeLIqZgrxymnofL9uLrf2ZG63i4JZNXHBacDnoY9VhZUHSFnB0
2xBbBeCQDS347FoSCI1N0KXnVQoqE8sa2T/OOBYqOXeJYUR8l0G2PnO7GqjhcTizpH8xctMfnWPK
05ZIAKwZJfP4DIzOtmu2sC47WbWZHjuKRZRX49kaSUosKuPpaQIZzury06qpcO4y0wj+uqZzlRTu
BMLTTA/MNb8awCTMk6p7QTb8/v8P/gTCBZdrm4GnBzSVHeKd+80MzU6luCQbXnDXhSbJNjflhgQR
D3vPOPOleWjd6cv901I2vOCrdJx1W7eRwdGz8bmps2urg+rCMRXRhCTiErl+N81CM2s6WbE+piTs
Gk4iyy6GL6NW6JHVcFBH2OakYjDeV/ST4EJk/wWNsFtmQ7XFMxAuI+K53tpeUwTzi2Edu12I4Mdl
7Y7LSvASzBI7oin0nvJD2tyOJWK8ytJb9ZEBpVCt1RbYlQZ5Z2095mMitgsUwK3rbDj1zaoz/Nlo
EJd6aBlyVWhxyQEnoruWpNocvOkxe65D06KADsu0lorXmWxwwYXtptmWBmma2KvNyDObUz01Bw0j
uO9AQWyeoLoS9z2xsnfTI3kbJSNhxqObernlH/IzsWydOUVaZ0RD4qkZ456h6L7YV7NTPZwk2XyR
0XDamAtQMlIrbgnODCgvtVHdAh+u0xbZOY2U4bSVWPeJ9d+KGnJ2h77qP5g1a9ATEz4OWGIdpuy1
BEfOag/hsdGFs8lyh57bXmvHtOtua/eDg4acWioyVsnJZwqhxGiSqWtADxXrDCrANqD17Q8dgtfH
5i6EErpBwFY2VXa85sVjo41Bbli3ulDFoJKTToSr6Ss3ZygtAbNTubcu4eeuGmNNWwO9M4/tWBG0
NhYJQF9NZ8d8TL4iYWf37td+PdS0aIkUx/lsVAnel4ALMi1ya+tltLLrZK1gsy6PvZJE2Jo2W6nT
mAmNq2G8rBaDQKF90TIV25Vk+4iwtW7JtZJVCLicnAdpvp46s4/y4mCpUSQ4djuj7DsNieq1ZAHq
BGcO4dUUBC+HtqcIWwNLF3KOLupCNaPvWZm8oLfqYW5UMi8y4wiei0c+4CcL9g7V7S+TMwLXl0at
trzdn71k94uINWvSq4EZxRqD5OiEFJFfVUNk1u3F9exjZ8+/XfMfojoPEa+XQvUpJsSLKSe4j9l1
XlXPAZmBhDDC6MyusRje2EbpXvXMRtib/O0QLbpvIMnwIkZtbUDJUS6ZjQRLEUPBNOwQVtieKgUl
sb9IbdyM5rh1PF/jhJEoNzWfsWzy05k/91Pz/dgn7BHlhwXIoU+Yti0ypnNbP4IxBpdlFullplhf
SUQhUht7Xr0BjQ4wd1tPp36nsYJ8vSrL9engFmQyf587KQtCZhc0AbyJzPKUjUcmjXGF9Gg/lnnt
lmC6adnzYr1XKrYP2XxFW4MRJkcHHrsNQ+OcaFebvuVS1UUrG33fRR9W0jRKwysApr4tQ4S0tKsq
Fe6z+0+0D2vsm//DuFNlZXbTwRr62qDn1y/zJ+o+2dWJqQiwP3Uj/ML+RR9+AYCLNXOpzm55MoZG
dk7pz76wFferzCzCGcl55oJfFmYp9cYnww9bpd4kG1gIbNxyowS4tuZWkAG5U0h7boo6lcweQlCz
Lp1jGR1GbpceNarLQluQOh7JmMLYwpG4mWCW62sMng+nAgODiN3dKoWxJTMX31Zt42Vr7XjNDZgQ
vQ4b6y9NV8xbYm7xZbUBcpQbXc9uhD2b3q1swwMHoOWJDyrPJG3ludgfLbgcNeuSZjUYuaL7g8sm
LfgkHXEhVxzGrkGhWPRplI+qruTPU/yY+L4GH7xGGxZt7RfYGplv98WN+TkJM93PrwvYm85FzH72
p/tfIVvV/es+/FKP33aLwWluff5mW+AwANWrYmiZgQTvHO1h3iodQ1vw/DWaVfyMsikLzllSzpp+
ACNO1zwlLBjcp1IFHZcaXnDPXE/XOrdG8mDqCWTiSWY8ja05B+UITSoIKVZ+OTDdt5bir6kzXpie
xXk5toFpJ0uQ9VuhcDaZ7QRPHuoy0+cGG6Bw65B0CfpNVe0WkqHFRwlA01nTAE1226blVLRp1K+q
/qJ/Q+tP7hPxTVKsCQT39qVx39a4vRrvW1iC8t4L+KmofPMdysKXUXFoSLaB+DjJuVsCr1DjJt++
GAhA+ON8iCrB8sSHSTFuVTFPsH4zOTdst8AxpiNoMgwteDZe98RE8RFkZuavpfjGupf2UF0IQwuu
TJLRcNBfvYtFt69VbqKROL2Atk7hzjJ7C+6srSZgXA7WlqfF61Cuwegmr2OiCkVkrie+SCAM1PSW
sZ9EYf2DnrpzFmLPLzHyeCf9wf5a/nH/xJPtf8HFB3forB5Yyls5PlL3tSOK/SgbV3BZAjrxNTGw
aUzyviD+g+zbaivemvud8olfiY8RZzYJ090tOW+IGqb0bAwXg4IcMzsfson4Gklpysqso80NoY5u
P65UkaOQxJditwykxrYezN6go82Thx4iTJx3D4OBKyx/74eD4YP4ECnN2fG61sJF471u66U9BAWx
PDHh2C2gdhspbnhG6sDUInPFcbY9QSr5vtUlHiVmHCtWrFBoAbHhbNJgnlyfzWDTSFTvM9nwgsNu
9lKZmW2CnY78b9W+bv3XTZX7kOx1sTumKPZ+m2EfuvjhjN7VUQqmyCYteKc5rJ7N6QLvBHi7bePU
/jmozl6ZFwkeOnq63heW0dwGGw082c0of3XeDzpF95fzc6O4YjPMOha88UzQDKZUD8lohW6lqgx8
bhVXbISpdEaNdMPMG/dHlT7iBveV05YcvK7YAoOyRqsZaJO79e/NVfMNn715QY52qisLs8gLty/3
7SP7iH1ZPoSatNWnmi/4CKdp0V97c2vQ8x+CXFqu2PyyDuDPGxvcTi06d9DGjvLJkcIJRt6X+8O0
Gc2HpmAYuU8fhvJ1cBSRgNTugn+a0Jydq3bDhfECsOXFuLih8dRHYICPiigNNcXvyLalEC6vtm0t
4P2DZUp6XVnlb+6kON4/dyhX1EixZ1Zt4MMeHsx6eNmm+UY7EoEq91SQVPETstkLPmulNZn6Hrf1
pH9Zy5/lIQCQ5YptLnYOqkgtw6pOyY9Fe2f6l2V9v7/P/41Y/ntbu677+45pqkErFw1z1i7JCz0Z
l/bBfd0CEtSnNKTh/V+R2F7sdHEnT2uMOkOCjD0l7WlotSAZz2ulwrhIDO8K3rqZU9L0Bo54vYqs
/rocAj/C8Pvp8MGdUGOz6rRAmOcWi8/Mx2l7uW8Q2YT3/38YOHOsis8zBmZmG1PXCSpyTFHEFZtX
ilnPNG9/Mrl0ukCkI2o23Hm2ioRPNnPBQ9H8Xpqjif3Se3nQsSmY5zI8ZhTxOkXyYzP3oLq1fzXp
jfRv98eVnOVi18o4sda0a5BKO4N1svu/6xmVg1SlXCcZXexYcRqSplWDve3Rr3gkmRRi9FC1vj91
ieOI3Sm8t1dn6xGn1+UrS59HLa70tzk/UjJD/9keCX/YhVWSZqSYsZbGeqqcF90MC0MhiCTZJmJj
Ckgyc1La2IUpS/5OR3Pw4UuKB4bM4vv/P0x7yLdlMZL9NHEeBqtG7vpiTipaFtmBKHakzFTTGVsx
+nAaIz1qQhaUZ+vVPLFTejpUMIPlhevUWTs3pZYN8yx/NeNTuj7px7Tj3P/wCpdNO+v7k3E0J79J
H7IeZNjMX1WgG9nKCl66ztmmsxFeulr2dSyyh0rVoP1vyuKTu0gUM8k6z0zYftya5/G7EZKHdgtB
QB4lr48kIJE++FA/4CrdCVlMI/an1OhGHXgCS3kXE2oap/aUndxv+jOYw6P5mkWqE1nixGKzSrlA
JcJY8Fl0WoNlcS5bTyJ70kBNcohryXLFhpVpmyp93VbkyYb31hv9qsv8fP5+/xCS+JvYrpJRCI9k
Op6WhNgR73XUp5MQTO7B/eFl5hHc2TEsrTIIlkGr3aC0T1V3blLT95xjR5FIN5wMuWaChJbd7PU8
9tdpVER7MrMIPlzOBMQmNc5ml/1tuVHhPZnJ6b5JJD4mkgyzYuLdtKJApxVZ2JhNaCyq+/vzLIcr
dqboUzp2BcGsiXvuii8Qk/XTJIbu1eCo3vKy2QthMHLBFK6M2Wf1CeXQWUUcJ6Gwd8VelMIpCstl
2CnZ1T1DzjceYnbt/TJMQ1XLo2RRxY4UEPV1Q79is2Tpj7o88/6dq+SIZeeN2I7CMk1v8xR+VH6H
3HF62QslU8CZDw6wwPTzk6orVOJRYkNKYxVbDijM+uClD23+bHh/1IbvpCr2D8kWEjtSRihBeevm
rQ9a13xdyD/Jlga2Vjzohet7IGe57wOyldh314dbnq1p0WW7DyyGc2bgvwMJ87k7RuCH6rbgvUNS
5GhVw15K+U8oCPgOHraqR5Vs6kKMbLAhbznTcQXT08qwOVP0MU+loiorcS8qXMBawxazbpBBTEfi
EweCkMux17coXgJs1tpNFBdVUv3h1vY3j7E/Di2m2GPiETB+mRZOnRnlIW1oghVtd6xfwvvD74/V
TwIHscsk4wNaTWds+N6sQ0q+J8bDXK3hViR+s0Sr4yiuKsnCiszCJO1dWH5Gzdp4KWnIeZyphpY4
lUgnjI7BFRq/ENUBYD2HkNs4+bNzTpDBVdLHSCpersgqzFZLq3PQkN7YrzmyAsMvwuGnHc7v1mkO
02A/R1PFgstWRPDeTavnqa4Q/ycDfSZkfEtqtJcRuwuZaYYgNYvmTCVtIlsVwZWLNBnqZXcIM1v8
PjfCZRgAEVPRK0n8TeQYnqu0AiwEXtGz52HDX8VmkplI8GOP69mU50hl1sY3VL6uSfuWsJvRQCdy
CpzsWPAm8gzry5R5QGqxW1K+tqg8oupwiGLeckXYU2kw6uUOsi4zfQUiLBqyQwQ+GFlIShlJ267d
iudRk50d6zaVx4whdp5AQ7dKmhnpRfSD1nrqU5AMZ/+7fwZJtolILZy4bPYoCtYPa91mfolg3C9M
/vP+4P/WRT854UTwkwMimhEFTffssG95dS302Z/Mv4fibV3+HKAqSevCL6a3JHnzitI3i7fWUqSU
JQeTCIqiJU/moUXUMtpJ4OoXV/+emecB4DnlRpJ4gsg3PNi9U0L1Yq+Oa03YQmfeM4wv6EV9ZX13
LaCWuuZVdN+SsmUS7uaRmUlR9qgeOgu+oLffFwe6jcfGFjy6dcYObw28whhENlJQW12PjSsE1IXj
ZWltYQlQDwr1bQuXQuEQEmuIOCmyFKXHDWd9GPU0JFYVdng83p+0LNwVgVK8IdRa+j3c7X3z7J6t
aLm43+bRrx+tU39OAlWtRvYR+879ECkuLdon0USJjE3d+IlrnyxTBQuSXC0iyXCmD5Y9gdrtlrZ/
A+GCzB64B8msMJFs4vuvfpg4hyT8qAHUeBvr1x6cJ91B0UsQYfw+MriR2yH3EN02jTcHCVrU/dpx
FNtR8rwwhfvWTVOrBdC7uWnDdRr+yfsrODG13lVYRTa8+fvcq4RCF4vjIHVY62/txdOo3+qRMyvi
Z9maCl466B1xcw+KYU6l+4aXRwO6x+xS1ZojG15w1m2wBqCBF1Qo21tj3zh/r1S9gbLcpAiHStNs
0VJUsm7b8xD2V36mtb+9lNfdn5xrrUiYSL5ABEaBaWPlS76xm5V4UzB4aB8y0x4dsqY5h4rDQbL1
RUCUAyR5uS54IpHXgQQbGFuDJkwAvqJVyMdAO1cRFKYVG1YW+IoYqS7lDm/3XzPSqLrivOd+hV9L
TvPJyYLq+xoOQRapnt8y++3//+DWfT3XtuXg0NAt5s90fusaHeLo4+t928lMJ/h2t+jGBP0ddmPO
GraooXX2wQrMv0f5h5kTrQaZOojibulshdwpg6I/9rQUAVMN0fPJtuHUdMWEuzawueKlIbO24M6t
syTL7O4JrWTwy6ryra33U09RIpEZW/DmwUHpEvSt2Dl69rjp5I9Bby/311EycREnldeOzmYbz5Zp
+mOtrhXYBZpUseMl0xYxUmam0dFccP53ff+eefkUWLW1KQ5o2eDCfTsS2+0bkuNJ4drjyaKF+dzX
iwqaJosbRIRU1q5VRvmwv1JBW4ssWR2UQXplj2tYh3l40EtFwNSoN+3QG3gMJyBBTDXiTzQcVHeM
zET7/z840txmhjEs+AaeVOHI0sDwomO7Rrh8KVnoZO1of2vmoOxcoF61QOEo8MikephKIn4RMIVu
H5Dw9bl3zoaLNqKiDgXYxMyxO8sgV+WaJLe8Lrits3Eb+EAEEUafjEHLDfu8FX1zWdf+p5vnyZdj
5hL8t9pM3lCKhViaZyzDQB+WJbg/9Odmcv4DoUrz0k4MQGJcQqPenp+qgoTLal+Jk0Mrbjp0vjki
nAoDz0Zb4rif6UNdhjOPW9Vx//kaOCKYqt9KMIRTlDpzew0tmj7ZPSRqTI/7EPCzwvtm+twVHJFT
mCysnSDJi8dd0aKhoYs8qkKayYYWLtrBGzMC+QbUA4bkPNHtdTqYgXBEIFXnOl3e5hNySsW1tU5d
qdg0sikL7mtmvTbPw4j9iG6AdUuvWmu9HjO0EDfPnp5sQw5rWLzyU7cJ2uyf+yN/flM5InRKrxON
1xNaXrrqoYZwWx6w8dexoQX/HOy8mtIBu2Ok9sWafyQzeR5UqQuJsUXc1NSlTWmssMgIDmuzr8K2
U71uJSYRYVNQEAcBeoNMEiRKLtqShbXmvi/eMeFhRwRMERB7k2Qt2M3d6dvbH3RwfF693Le5h0vo
v7kkR0RL0RpW95xuz64tP4wy435SQKOKuv7UbQ95jxwtupF8bVYJ7krib0fEUXl9mYB2pELeLU6/
VmPQfbcCDlloG7yNPutDdjXD8sQPBVaOu2+HD5evu4F8hGUWHCFZA9pU3ytzjWx7UZhPtvSCCw/t
lmcQwEQfIn1IBrA1nYdDlIqW4wouPHHM3aZYmWr7UlDMP6YqKJt0DYQLdyvz3hoKjO2WfvndjHcJ
cGfw7WuZ+zOeYEF2afGI9BQBv8xKgmPrfbWW6JLDp5i/NvdPrz5bw6H3qSMirmyqoQ/MxPpOw2Xq
gRRoHzfvn/u+ITkyRMCVN9gabWmP85kaQVsakVPz6P7QEouIaKtpGis7t3GKGgN6C0DJmSL/kOiV
4maRDb9f8h92fW6YEKTX4GPEsCHHfSrLye88xXtCcmSITMBlypiJygSiNUi9Ju1wqSl76a0p1O3q
p61n57He69hAWNy3lSS2EkFYZqpvLdcQmTjtt3545dVP7qWQcHsuZhULlWylBTeuaZUmaBLFJ9mF
n5D/JVQxd9nAghNrmzNVY4nIdjKzYC9HTa2qHU62xoIPp4PVWh6atuHDCMnXBdz6TeiY344ZXXDZ
psj7KUFN/6bpWbBUy8kjy4vRg4db2yJz2I4dzyLsSgdYF0KkLTobnEtmPafJc0UUtQqJ6UWkFa1B
NmkuOHS49sVynzNVoCwbd9+mH3yrN+weyJByb36xjKigrnGaF10Vxn5e/nBEfJVegTtg7g33jOgt
cLbsRZ/+6Ic0Mojh08UIqk5VKZW4lb3vqw/fQZuatPp+utXG+A/thsDVKsT773nWPDGzUSRYZdba
///hV9Kc7cyeEP3zQKlXuvm3ruwV0E/ZBwhOS+oqz0YLh9zE49o5JU7vc4pyETtxXdU7Lpu+4L/g
HZ1GqiH0pzyGKGJCjt2IIvKqpvXmQeUJc0+/LvxMWOHXveLMkRwMtuC61dCVXTc0eK7oN215tBPw
An65fypIzCGCrlB5RLV+wtG/zigskvJKlSrfklmLYCtmF0U5bzjO0P4VQoPppzfTl37LFZeWBE/q
iIArvUhSRgs8tuYX8MNF9KT90QUpeAZC/ZpV/hBpZ/OSl4GyE1ryoBaBVyldCQTocKcs6/IP51Bv
a/HDlXsBiON0bDkEFyYbq6d5LXAFtA9L0we6En4vm7zgtqbDq8Hr99BH/8M1/+e5r6R8qlBovj9x
SV4PGnm/HwtbwbWqMJL6X2A1Pe291u2DE/QRv9anJFIFntLfEfwXGQFrafsKeM/bXnTMX+zr9tU4
A2QXtWft26LwC0kxBkqGv39Pg/IUz2iKBOLbckovzWm68D95uEVVtF5UKtQyFxEc25k3XuDUwKIY
33szstiLNyvuYYlji5ishm6Qd5qRxnVA3NDRLMq7YxhxR8Rjkdx0Fp5j6C2PLO1kqnLDEmuI+Ku8
pBmZUmQLioI9QiHsYqxdBC9Q+JbEA/6DwZoKapULjD3wqLa/bBSyTtpTdzREF/FXVQNRKm3P3Y5e
/tjb3z0L5qlUJFCy2Qv+W+KoawoTkCu7uFjTJS8mn4Mox1QJIcqML/jvVAExmYHq/7Y1RYhMpDG1
IBGO7p8Oss0oOG2G/EDn7U26afsFeOQpDe6PKwkYRBV3rfQcp9+d1DG+281rY71rA7JjWtjYimtd
8jQSAVYGFF5I5wFQ4rKTh5B2mYxT5uSndo46Q38kE+RfnVlxpUnWWIRcDbnZl0Wu1bfGuW5eCR7D
v3Tzl8Xe71tLssQi7mqh6VKDFRlH59iCfFYv/dHugmQ+mJAT8VfNOEKLuMBqWJZ+TXQt6MD5f3/q
koUW4VcNZF7trPTqW9KxYNrCbb3p6Y+KRd2gOPAlW1SEYE3z7GZ24tb740LH40LVHCnBdjkiwsql
tO4hyLZfJA74ceP2pD0VP83RZ4/6yYj0C3/QFKkT2TcIPgwmeXuktGG30nEio+suyBMrFuBfEMIn
aUWR+7dL7LVKUI8COt979vrQejMGfy/p99Ecsscl6p6rNxpM37tTFh08N0QK4KwdFsiLGSgWIkPa
AfOJXnbFB8lsJVy9dNcAmzjildIj5wlCBEmj8GKJm4moK8BxctNNgBNLDB5x0oUJSNl7SCPcdwXZ
8Ps788P7S/MKNi4Zhl9m8oDyeO7T6v+cfVlz5DiP7S9ihCSKlPQqZaYzbdfitKur7BdFd1W3dpHa
l18/R31n5vpjmckJPdmRD5AEAiAIAudcwNBq8AOd+M0D34kXflynXox1dqvqzmHpKSHN1yB3DTFI
E+LUlqt6KckwoXL/aaq/Bs2L9F89mYd+aZja0aVtKlyVW9XcRQECr3+Hy+WoA36A982+5yeJC8hQ
7Euu1AasEc3PY4Vuxk9eEXcnd8T1aRpMheG4pzFNtQOrhL1Qr1kh3eUhAD8OLsZ49hmP85+ri0tx
dP7PiKM98gd7fZCoMonpdFu47r2VlJlMINOrE1hmRYtTheL5CtrJfaIVby3GqhqCEaLr9tLSi7Ev
X2PtastVD+INgp0QQ4LBfZodpHMuTSBFupOK2miV5asjiIsIA6iu4cj/8c7JMTgWIrSGyMZhZTh3
hpKM7isUn21kB5KmAk+yqHXgYx3F+dWODbaucym1vWpxi7rOOKTnj2hQPq1nEH5+q3Cnkx7jyORR
uk/Yfn8Xdvq6BGiRt23w7V/W8Fo4j7np5lQnejPXd6IHIvKUAbzsU7p+lc4xky+eqUdeJ1rdcKsm
r6sEG67TXYFJTLuryAzOpBOteOpst70bt1tjQPXPQBLgYV57E2aOJgircLhykn429NsBjp+L4uhP
behaYdC/3HZW3asrziomhuji0wqV5hZTsCwcuzaSRko7zdurnVXjNM+gj8Tb22USTWs05LhsEV+W
dl8W9Vt3VZ33Q9siTc5wWJmeAxOFtEYtKgLVXFmkm8DN+sl2fs1FJP3nMjCcg3SiN1W9M/EaE7Vl
XOKVi4I9YALi7yopH3ElZdCITuPbY9+J7zM7Z8xDzbQYshNoXv3hCcRSxyIzDQlrdg4VfoqM9pCv
W56XkK99/dk1XU3r9KL4J+nyhYEjDIFxcaIi+KMd+9Bhhmq17qUVD8W5MyXriPqmy0bAh5BTanWH
HR7EXfUw0mdskN26irdO/AzkpQVyalv+cVv2h0cpyN4+591iTok7UhHn/AwKhu5rMPV9tNjNP6gN
gr1ZWhgdm/1hj13iWYr+29aSxQp8gjeveUomGYr8lGeG2yDddyjqr6yiqXjlirel+idxv47VJy99
SeI72kvD228Z9W9HHry9ks/gRGij6D7hCeP0aIv4UvjWIbHGkyP5d9vtDhO3DZvsh7aERykhs++5
ZF2QsovfC3A1s4O18NPt9f6wgsF/IyIJFrAGI+vL3rLYO5ZudrBq8s9sO596d/oC/teIAzBWCna9
/bgPXQ6P25T5zryYQ8p4wS3dm2UVJ7taD8PKozgz1Zl14pVUx+7mwSE2FDWM7gGg8REZgGuSmnZd
zTqox5NyEjbGSi3xVpTf83IJOWaHb+vlwxgKvSgxtMKm0pW5lb519v3EMMYKpF72uekM3qDTi+LV
jd1NDlpX2CXh4g/PLUJUYk5yZnt2ALy94sh27DLLicvszcZQuOV4X6dkPo/y7zQdDKdmnX4Udx6D
qpgGjpC3YCCkDi7pNEejc98JQ46sW1nFmelqV9S3IX8U08WL2dEdf9xeWZ1kxXc9suKudWLswrn9
LevpGgWWY0IY1ghXDyhVk3p9v9TZm8QlmhUMp4plhvCmMRn1fAJ218ptJ9j61OegFrhn/fJQxK+3
laITrvjpDFbROBs4u0g+fB5s94tXsy8u33XU5K56JgErNk2WQrILnTvnKcim7s7ulu7b7ZfX2OK/
TVbvYlg6xSsI75h4y1wrGoJoki5GiZ67XYcdvL3irFaSp+gvHNilz8s0sohnHUrK02M7LZWhbq37
BMVhweAzVOu07fJjjlv6Ouq454Yr8KGrKTDx1uiMU/HZxUKfd45b3UtlTcMzID7Z0ySk6dZbJ13x
WJ57gGwDacfFKkgT1Sm3oiYwQepodsV/GerfLfFQer1ToBcPo5FzNDGARFwzWYekp8cgpuEwRlw+
37YmjSuo55V5SHrHtWBNQNYIWfpaNkUY5IbArBOubLeodaH10Rr5ZR6D0AN1ZV7/tJkJxV+TY6lH
ltQSzVglyN8sAFGsdfZSUhbloxPadX3fsm5X/s9ddSgEPFZVmXQdP4NVqzmgsJbc+awxIZhvuvgg
j1NnQRJr6PKN8vvN7x+TjIZdfO1lEdLgOMfXuNp1LYqPULx6qAsiqYuENAMFVcmsR2fwDGVNjStY
ijfbYkUWHZfskg35T0mB5WOtc3q8bZ864YoXu93aY4vp6od5m30ds/VXazyA6WQrPlzHy2JzL+WX
Kk5m8KtOq4xK4RvrgjrzV/Zep5grPpYjuziUskOzdOVjA/i44wgD3aV7qg6CICUJuphgey98AtJD
q0db7UbOtgtvh1N1AmSkCUH3rmAX3Pydg6Q8Cq88joH90OdO5Hf16fYqf+wEVJ0G4dgLZOo07FKW
3mlpMi9MhXuo/OycgxZvq9SCssPwrI9XhapDIVZZCtY2kl/QXttGyciuK/gKPlE3Kw1h7+PtjaoY
u21HZTC1eAKecldMIpzb4HuW5Efi08Nthek+YjPpdzsE7dxgxp7JLp6XPiatM51Xj0+XMo6nf24/
4WPnoIHi1Y4jE5wk4RxL05DQsovivBLpR/ukK27duD5gxTrmXqoVxIRj7+SfE5fsgmmH1SqO7TE3
bjLu+a+E/Zr8IvIDZ+d7Ky7du7iUbruKvObpdFj4fF4q57xLJerEiBQAOWeylG+em31fOX2Rmfj7
tmiNtagTIzxvmNtMeOshc+6tOL9rvJPvAhRnn3glnR5GL4jtbOWXEbjGl86a5D0KxOwAmktT97HG
GtW5ka60SF5Tn12Ab9ofalyJOncA4x52NTdwCPpPf2K86RPLITgRLPbBG703N0ZZO+FemIzIKG7r
SRPl1OGQJnbc3HeQDgV1/pZ4MoxJEU18qnE481BYnH1xCHBZYigB6lZd8WC36EZWTYK8on894ug1
nCYekYUZXEEnXnHhmIrRWZyEX8A+2UaLHNPL7HE/5EO9i14Kq6L4cerPOCXUDXlduuzAZHxYclOp
RmdQiiNX+ZLVfEH+DniBtyFt3Q3GZhcmNKfqlEgZWwPhWU1e027m4SACP2rcddd1I6Rv5vUu9s9I
twa/Rsq+Jj6SlvHQ5KY+K41W1DkRhjHY1Uug8Iy5oUjFqXV2RnwVlTdYS+wodY8YlNLXxKkCpOrC
1MausUV1RqRaMRg+A0PutVqdb5kvijNaG4rQW5b4eNt3Pz5sUHUqROIO0JqXLn2rgu9zdpzFfUG7
EG3sonm+/QRN1qDi8jr23LVpC6Mp2iVEMPpu+QNsx7n4bfVy+xG6j1BctiHA7+C8T99klR94EAXN
A7Hqg1tFTbov6HiKy2IQKOVgnCSv/pocfOJf7DG5uLW/q5JIVZjefA5G33da8oqweWROf2BAGmbW
LkBtTtX5EFb4bsUHGGnupiHzy+/p3IdZ0xveXuNe6ozImE1c2H7RPCTWJKaQYajGOQ3x7M0GK9X4
gYrF69tcSJd74qH3vywc3A7PXrNv81InRaZZWsmEHeqBFN2d1X8JqhZZYXd00/uK9fj16y4bVedE
kmJgndNKuEHxXLVRsDzKIQsD5wXM9IadS7cM2+/vAmiVdC4twYR6Se3AOfPVwkRTxmzLsMoaR+bK
vltPCe6VLCyCB5i3mP9Yx1Pe4yLbRBWpe33Fi91RDr4FDOfXAvwpmCJ7SPNd4Hewf8V70eDsy6xN
vQtJ7f442Gx4rYLeFH501qnsuUtBPZzvsLQ+RbUsyw6Bjdl/vz3cthyNXtRpkTqNm27ot+jG+mNd
z2Ei3vZJVnbcpg8AKGbl3VviWxGQs/4oe88Q9XUvreTO2QLmzLhAYgtO9V6GPncWGSVTYqIe0ehc
HQuRbKCNv7LkTfbszHzc6/T+Q+WY8Do+xkXmVAXk7YOArpT4La4ArilAswb/UEwv9gbt3E5hFtCD
tM8xISFYxE+3V0Ozi7FNle/cN8uamYmJJm9A+gzjCUQTT9b2X/BSmTiTNS6szotIv518QOphJDlb
JLBmqulgJSI71z5GQdvM/XvflyieHNv+EOdT1r3VzYUld1bzVk9vXQa0eVNLnc68FIce4ybtQLdI
Xu3mlWRrVBNT67BOsuLMzdBvWBKdfGtjjOLm3aOVtPtOwup0iGVPDjQAnyik9+JZwN7HTN++gpk6
HoLuQsSzFPaaSgATCXFZvN7w2hpXUydEQIm02PMKjRROdvJTdqoSEo7cxJyssUl1QmQY0X+Pq05+
tgdWgdzusyi6bzWmjcIprQybr2ZR1SmReBinbhpm8hpgTrxh5DAZI4VOO4rXokc6RY/0KN/GxY48
KiJe+xEuyPbt6a6y6YKRHXebbiPfREH+kMR9KPzYRJ+s07ziplVhrQFO0/ItBn3yJIbQ6e7z/NMy
/rodBnSqUZy09gagDnl+8kaG+ig662AT8TXNZsPltU684qkO7xqbWHHyFhff2fDLbv6o05+73lyd
CbEGNPXTAKId+2wt5OhWJ7uxDHFet7eoIyEcxF85q7PqIV1O8jLc5WjoTwDleRSH/GkXQwbHbPB/
7iakLSVfeUBe4ywOSXvnYup5YGg7NNx1arSvDocMcdZbaTN6F0TMr0h43LCU7bYrtt7dvkXYnvxu
PwyGXlqEUIAwusNxLKcjZkGfCj4ZIqbG+tWWLC8ZanuMHe/i+dNDxeTZjqdDObQni9uGL9CEHbUT
a8B8FymzZnirLTtyYnmcepPv6kQrvjsyn+dzOnuX1OJAaV1wnUCsZBccCIxH8dwl6MFhSPIKeKF9
cpdypz2ODKPzRRA4u1pDqNp8JQBdlXWF5V3KoI8y2gIE2VQm15imOgsiu35eQN/rXfg8v8qV15Hn
iBX38MxUwNM9QUmci7wQNotLeLC0vpF0iawx/+SxcV/QV3nLcd8oljiB5ce4tTu5ohg/t7WTfNvl
V2q7lWWvI+rxPg5DDiCJ3GZdjkuZP4FexIRmqHEtte1qFk1bUdR+L+PCj0kJ6h8CgNCytc/94u/C
FOBUHQfJaFz7EMfOaZ6KQ9+K6pyWo6mBT+Nfau9Vtwa4WpgTfuZs/GcprOVMwZB7vL0COuGK8649
hv9B4sXO04jCcu2SMfLr3JCu6YSrvsvdfPaSnlyc4HmkXyZp2G51cpXtth1XN/YsSi5t2d4vbD07
676tRG23QiRe+65fySUHwfH4swsutf/PbU1rLFFtt4qpS0ChAmUk9qfW+TZ0VljZ19Rm4W35GqWo
mLu+mwTNWI8E99QybCwa4e5yp+jtk95tf9zren/G/PhlSNNoWK1j2w0G+9OEL7XVKhmnmrfVQi6V
8wQ4+JD+aZEf+xSyKerdW8sGSEZEyOS+s6tw9v27rjGRtGjOx/+O/LwTvRayaha/Se6J85jEf1hg
y+r64wQIcZTIDUrXPUPxzIROZTfgFu48Ab/x0i10RpnOGg95TvNTlYn+wofVlODojEfxVOItMWpV
WIaZgQ4vFl3oLMb+G51w1V1Tu8MEy7bG8h+wkR/rwjrcXuJ/27V+b+2hv/VWcZFS5jdQUvVrJPey
PnmFHQJR4RAH4py2n0lehiVh+wKaOhoSYODccQWIYUBuf0nd5NhVhvqXxg9+67Qq0GqVD11yP2VP
6BG5p8mLV5smWnTCFf+N2cRkk4jkvnLHkNht5OLsWcjUkCPoxG+/v/OGuW5GYQusb+kkXWgPPxre
/NU1pkqRxnzUvqqyaOcst9EcVuTr95V1r8LLDVcpOtHKkTZvu9ytA4SI1vurn4Y/0tVUdNREexVl
1y+63vFGRi5xDrzV9CEGDY94tXahkHGq4uu2eSDB1G6RCwiVI6RRp7rKDFugTieKt7o0L1ByFPwM
wr4izOZgAkG5PN522I+FO2ozVd+SmHcLx84tyBOYfSI68V0nHEftoyKwE6DUwYM60L+s9vRV1OtO
0VuIfmfg8eTFaSXb5J7FHrg/pqEP82JxDrd18nGgd9RuqbmeZcFtmEoLRLnS/hqLbw2wA+v6OWsM
H/CxNTpqu5QLLi5meT65WAPqWgCzSB9AwVvOhvOrblW339/pB3gnZe/4aDamhBcPPBW4LZwKue7i
jOCO2ijVBtyubFqSi00zlKOPxPmyWp8SU9Kne31lp105Q1OX7JN7J0/vsrl6smVncCbd2ir7aoDb
nhTjpxA9FE9ui0pi3jdr2JOsDVMb9BeTJX1DT5zuM1THrUg7UW+EA4DtJW+yyHH/vG2hHwd4R+2b
sq2qyDBWTy5ijk/Z+kTHOeorU/1AY5xq61S8ptYasyG5L9c+qr07D8jnpfibpobjve7tFe9t/Zgl
mU/IhTYvRZZFtPnVgn/ttmo0Sle7pkQ6Y7h4zgmSMQTJhQJUKOnqb/uEb1/0zq86y5GBRypsIon9
dUiCz15iGnTSKUVxWQf8WDMB2NK9S8VntI2EdJD3XjUZUgKdWpSNdckbujQ0887S919yoK5GNChM
U9c64Yq/WiOKBf4y++c59f+0tyOPZ8nR4EU6xSgeK7oSDdG4pb3f7gF8H9SR0glzsR73LanipILE
rjM6pXcWIn90a+qd0n6kp13C1aYo1883eA0YI8XVMmCRQwx9GHYQjVrUjqiRdo0gPhY0aPoCiBe8
+DLL4GlOiQlJXhMG1Maoth6xzaIH+sJTVoBPPAsBBfYghfdZlv0+b1U7pLJ8bpzVhYI89kflpqdp
Mc2T6PSz/f7OVZcSx+KiqsnW3fhY9SSsBb+rJtNAsMbk1d6ojdmuZVaCuoTt4MILE5W1byim6N5c
cdXGcpvWsxFkREJ+TEXjhc6aLgALH1xDMNhKkb8f0hyVszwAKnKKgX0cLqs8Iu1z2312xUtO7xz3
3NmmIpzuOxTHHcQ4pr6P73Cs4BwH2V2+/c1MDqBbAdVxAU8Bzi2sgCMyZGnkrlgqg29pkgS1JSqn
JJiaqkBliFcRc6MhvtrB1zx5sTpDUNO8vNoVVTRxXgWTjC8Oae6yRD56kh1vxxyN2tV+KOE2te9Z
cKnFn44WqJ7q3sEduCn10+lmixbv/KpwfUn7Hsnxmj0mwM8tf7jtF5D1OPnT7ffXqWb7rncPGHoW
eAVI0NEdkoV0HMI1N9VWNdUJR+Ump5jKTTht+bn34rAdP7OuePVBg26Tr7bzEFu4CkvbY+FYhvCm
WwvFlR0JDAi/gCHFfZ08ehNzQjC74wl12RtsVROlVe5ynFNoAnrK+ELb+S7m5Oi37WPB0wgDXAZj
1T1CceSmHp21jzuUi/hwTBdxtsby5xgE4VCZMIx1ilKcebCbZLCnwjuDMHcJXTRaRGvWAkZkaePD
bbvSfIXaKoVYTRzhr/ElkEgiYo7Dl8tZe3LmuHzIvYwYFkTzKSrKbiEKMaxTl97H1qX2Xtb6Lqj+
vP0JOtGbT75zDTfLWDM30BIHRBTPlvus9c8BJmJui9d4nto3ZfFBCJkO6X3RnRL7tO4CjaOuOgMg
rGy1y36KHwma+KJCDhhBAtnyjpeGcMXFWNDnSyIhXMzNcpfzqj3ywMRk96FGIFxJbNeMB9lQVxDO
M/sxaGoXDYi16Sz6cTiCeMWx2gVMebns4ke/Dv6iS3VoGQVWY/YH2uufHb48xUN+RTj/Njtla9j7
P7QhPFPxNL6hNhYOjR/Hhd4729gZif1wnYO/d62HmvIKQsk005Z9T+Im7L1heU5yRgx7w4eJCwVj
x386QG1to395lTzLAn++ScwhB6c5idniXVjWy/SbK61troEVxJ6jFLPE3dfb3/Xv/fZvSROerThf
M6SuTKuVfu8WEQbBX4UoI0qccMWtZZkB2a4GsQvB6ANKRVT2YdrM4bB8Whu0QVB5rmJx4Gt+dpLP
A2ZSmqz4bGfxIxfNaU3aqE68KEieZ0qjQvjHRjT3xG+izMEQyOztYszFNyibtwOGyZ6kZPo+Cj4f
XScmD2JqY0NtRWNa6kTCQOMiSbwm/9x6Ofqw11Ph/cwL73h7ATS+qGbcbF36WPA2/+yQ715ig2DV
dCWtk6yEkNp1iT/ZkDzMbuiBQS4zVuJ1Lq6m2j3N43FeRP55kv3PpcdNYN2nxXm05WfUue8tQfIo
keRcVzWgbIq1M2QeATziI2tVQgsN0MDC1jZLQ98VaWiPP0iMGlEKeNC8P4hsPM3lr4D0hqiiU6ES
VYJgypzRlXhcYRcd6FbaOLL9xIRr8DHkHXXVjDyxHUv2Vgf5rs1ONEXR1F++OrhHzIL5RJL+UEka
uWt+TMchcuQPABUYPk1j1Wqq7i9AwuvWzL2uK4bWgja0i/JTagQ81GhOTddLCUSFwi/d6yzdx8Ju
Ip/lBn/8MOOB0hRvH4e6Xv0Rbz71XRW1Pgyb8Lsa5U5Zm5jSda+/ae1dSgIEYL9ulsa9lhWw2Lsp
mrJdg1l4/e2R70SjGAvc07Vyr13FljSUHWvayF/KzJBN6V5dcXvbCchi5xa9bp1kWTiA1LoPWWyb
2FE0m5WamY9xZlMmqJWGpLJrQPqhd1ug4OznVNpf3DFe3J9UTIAewUBV19rgR/eGwXT00DxdbZ0t
3QEwC0HMrm6ZnGbAPRVNdlzSHPsT2oaq5dEZ5Z7bBgAqKDaw5qWbiADN8HN3Tv3PtTDYr2aBXMUA
WCUc0dgFv7K+OjjcCZO8Nji1TrS69hLWNI+cXUXcn+p4/GxJE5aMTvFKzriIslqAD8uv0vOPuU9D
WQKfswPxWh2c7CGLhspE6qkJTSraOtqQSCJ6PGqUX4YgDTMQRfW7Ri6xqkpIz/ykqQTYwa/9KH5U
jdVELu5LDNuT5s3VJtp+8UoixoxfRTOdet+/9xd6mMQuEBbqql20bppmlr/AIgtwNsfJeqkmJ6zy
Zp/1qP2zLek9nq8LvxK0VnZgYq9iE5i0xjDV1tnGxzVdQwJ2BbNp1A7FYZxfduVPKoRhGrA0LwqP
XYfVOdSsRVuS6WiteWl1hEo4rE9L9C1fBSaLv5arnP/MRmdXER37gGKIuL0B1DBwAq75wtuwEVye
+ZSI4y61qGWBgDsSl9R4d9un9UPTeVXYkrY435ausXO1GBDQZigqkrIrBSe5N46fpglTQoXpHlwn
XjmT5FaLy0wOqEAhypcp8cLA21Kk3kRNr1lYtSKw+hI9mX7GruMMyko+l/FB4LZkXxBQ56hozID2
XDB29QMZWZZzEh45eVNimEnUKWf7qHf5A8ttgk6kbfsY8qOs3cvMf3SJqe6gS0nVeSmaBL7Vtz67
dsf+0T6UB/+yPs2Re6pOycG53rYf7VOU3WS2Byde8CH//ZTiWNxZz8Nhe0pgfIpumZXDQpXWU4Yr
d3Yt5kyAJatxorYzZYi6ZVDcV3qZaAACwa9JFkRV/XMLPUOcHG8rSCP9t7mpthyn1carD8lLvyYn
u/6nr4ShIKYTvm3x7yxo6uRUpUxgf03yA/CwTnUA7GQyGIKDRu3q8FTjk3TMKLbvoZGAZ0/v89R0
d6d5c3WAYWVZIJticq9+83PC/F7SvOSJCftE897q6IJTYTZ0Sn33GvD1TLPp5O2MZyqnhe2UtksB
ZXPNmq/pAszM+E9wG+0LN+rgAu0wVQd+cveKk/FhbKsHN6nCtDLBy+tUrtg5UtU42MLZFY2zBZqI
kYylsWmmUSNcHVvwgsIbuD3gmDViwrTy78plDUEkZTB0zYqqGLGWj8soMsTuNakuWXxNk8Wgc138
UscVxFx70o4h+f9FyQzxa37qDum5QJT0XnYFAXVqwe5iIblM2NWK0VQsy0vArDAJTMzzOuVvv78L
A309lOhdtt3rYn+i3d/dr8REx605oatzCgOn1TQPi3v1/OLSow90xRVpR4twDXbhstDfgGI9atFq
9ZA9sZaB2jo4VokJJFC7uMrmRBtvJjEL/mdxy1Nx5zx32JzaO/Piap+i7E6zVY/17P6vCRXH/jw/
9cf/21N0a6x47whqmMmhyHT8+LuXfhl7BDfDMVYj+rcRhtmu/JYhqHGZRRU/5ADSzYwN1xrXVacY
ALAEZlQUT/7XwUCLd2oO/+NizdkEZqP7DCXXbDNL1F6OZShA7F49dL+q5XrbfXUrrILH5iK17MBb
sVt5SUQXETXLMwU3E+Fo030dPfewxH9W0rt04OByrf7p9nN1X7T9/s6v3Snz/YBRfBE/pPxpcqPY
2ldbUgFlJ/DOeWmPvaYdoz4/9yawCk3AUOccXCI9KyCee20m3BcE1dlxxIs/Ng8tnw23vTqtKE49
resCCKrWvUqGuayge7A7EYlhNGw1OvGKN/cFygpJjxNRU555/wmIGP1gqEPpRCs+XNf5yjMMg12H
lt8Bj+RsdQH4ZOVpl7moow3+OIqElcS9svglHUFjlJ0Zy4/7hCupZs2WGIwOFt4dHQ95UoZkEMe0
NwwzaMxGHWawyiKnTQ6zoSR/wD5z7Ib5O+uyUywSQzKrUb6KGFuTXPjDgk0yX/qo55/EJENuOspp
gpwKGGvVPPGBt7q9fxmCeShEWdCQoejee3vkuyBQkLkcrQy5Q+10oaQh4y/oBtm3qEqVcXQbzgMH
i2qj0ZX95cShvwtenrrqOENRzmx0OmQOKP2JrQKV3ZmpJ3UBWZ1msMa2nkqQb78729JPw4HcbRu7
bdCOblEVdy3bOQ/o5q48/uysDJNa1a763G8Isay24zRfENiBRISUKCqMKc/H1vI7Nuw6OOk8Ik2o
JUh0ktACsLBpHlEnW9lg3aRrxYBC7DXozln2GSNTxsj4sap/w38lS1a6o4Do2TrI9ZJ7htTmY7gC
+jvsK5sKIQcIdu+yqxuVp/7c/OyP/FScZhNsoU4viofSteE0dvGMtCdRSpzDgFraXBaGXUNj7L+j
vuZzFgyD/J8Sy5bF/v8Si+mIolsBZVd1ScYWjNoggm1gm3N3rPOft4OMTrKyoZI1FrRvW3ZNCpBf
0/GYp79uS9YpXnHQ3BHzGAdwIxCxFRjbo6hzdaY+fZ3a1RmGwRJcuAncfzz1j2AB++/K1nrs78yV
Lc0nqKMMuGVwYjuucQtGjjVxQ4ljFno0dunHVxy2LWvPiosKNyRuhFQmbSPPxBage+9tI3+3KzXc
C0o/QDFhXD/n5AeypNZ0LakTvf3+TnTQOsHQiu1AGNwhzNRBZAwzOtGKpzpjsAClGQqxpunoeO3X
xqqBMVqY2le2ZOj3pgaq9nqlXrCOZMKm16Tpj2z5U7LpJB1MBQj/nC+fgrQ77ltZxVtBx1blaCxj
V2eIT11XH5K0eMgT/7BPvOKycVMQSiWWoOnkwYrRJwQ0RPQ3GLY/3TIofjtTRtGdjmVwA+u0OP7F
m5ZTl02GA4Iu6KstXm0yBAlgvrfsIP1KDxlIFMnf7G6jzo339eT8BvhataJpMr9h17SVYTaBFbkw
oTpqAqbayMVs10rTaXt9F9SPbXnIx52aV/urUswcuG6MZDIYQJAhfvTA7+Wgdd5lNmp/VbV0spb5
thHispQE7mFIysNonN3WmI3aYDX0lAW8RKwUnsBM4nyoSzcaZ2k4IOjUriTDwdJ5AKDE8WkKygz0
iQmRcVT7MZoubqtH9wDFabO4sYMBhA/XmTrh0udRtvy6Lflj5lDgJakO2w/V0G+a7w/uvRt1kYhI
1N/jlHZXHpMTMaRTui9QHNfvC971Pb7AX7eqgaD7VK92T2VpHqzCgly+Rr53N5qqEZr3VVujpm5I
ALOIylY+jq+JT4Mw69zX2zrXyVY214CAdUEweGlci2h1KWhC9zUfAGzmP3fA0ROY9hRQh903JxHE
d2PlRnNrCgK6N9/8690GCwYnp0eA/z9rW+Ofaj9UReppcAM4kCuHOmpFAO6+Mv2EsODvGcykVEVx
bVIMTXlbbcYZH3sEgIb8mfmmAUedWhT3dNq4bsSCYjG6Tg9rURysjBgqMx+XN36DcB3JkhT+dpJE
uhqRMgCUNHmWzQPIeJ72WaPimVMDCutuq25I+6sdNGEO1prbkjXvrvYf1IPT93WLd3ea+NB1b8Wa
flmXKuRtv29V1R6EuPOCtM5gj47nvARNDOwVb3qS8/L37S/Q2CVTPNX2u4FNXpc+D34SpTamA5ew
ib/dFr4J+SDlUzsQYuJ701iS5DnvyIFiKw0KHhVYZpH80aHF+PZTdJ+w/f7OZRmXqwTUZPrsjo9o
j4/y4c0DSfQ+4ZtDvBPuze68sFKkzxNQ5sOej+LLOuS/Zk+a+sA0rqW2IoCxZs2HKk2feZGjPRXj
Cnm9b0tiitfOxTI1HoP+J2+JZJLeoX3QYJe6PJIpu2rutnQa7FZ+W+h0COjV4SIsliH0h0MH1m+G
hsXOriMpT/muCRowECl+HIA22xcOB9/Uv0c2oMAPJtBDjaWqnQhuB9a4kq0xKrjxAY32p1X6By/j
Z2HZhySzD7usSQVzdb2xJRj5Fc9uidGingYTeseXNNqQDQznB01IUvsScmoPJJVpfK3YA2YQ/ou0
L1tyGweW/SJGEOD+SlJLS622u9tuj/3CGI/HXEESXMDl60/ScyaiBxaEe3Ve9QBChaoCUMjKtKEm
w4HQK3QFl219r8S0DE31oUU4dma/pGHj+YfcEm2YJeuhTQNQe4+Rs9RHBuFxsQ6HZMK9q+o0Ya76
Y1KYG8JNTR/ghdcqASVfNwUP4P+Cvi4kg80MFNe3V0gRjTJstVl7tC8mbvPKljzv9t2SmM7RTgZP
h5tSfUA6SY9zFQCeYzavhLrTC5QfyCswpjqCQUUutKWIhxDbQHNG6ItvLnHKfkDqZi/KXOO+qrlL
MS9Kf6xFh9FFktoRKYCLDVLQj95neim8V5D8+c3gUEC6reMAIbkhmzVZXDFxGbFqirSsFsf0X1bq
hiYaJ/LivpOuDFbl1DKEj7voa72UXdQA6PFKW3P5ctskwfVgk7Gq5eCP2ZD45MXjUzg76AjGfToD
wqDKQ0qzMJiLaBwSjZUUESbDV0uRdY0r8DVh5yGZ3vI8jdfsuRGlxn9UZUMZxgo5436yoLj362ni
v2XDNC41RlPEgAyfsqHb6HurRV8aXD7K8kfW5Tvu6hobFGUsGT/FhFOaAGr4L8VgX/zSPnooavv8
k5NlL4ag0OO7D5OEx5T/Hj3MhCbWMBbB/253UO0sdKgGVTxIgewQYErqcksTzZsxPNXGXajN37hf
A24WVd5VwYs3fencZ9Z+qunr7VBQrKoMorK9curdaQ5eXJST2OOaR6mjOcuoht6W+t0ZL0MjyT+z
XqyvrRigAnOh6X0QHkvGUBmsXH1/hEka39hGJneCgywZODWzfDLSrPNfRPmSpyyaDB1mSuEeMs1r
taZo30d35kttQcgw83apf2f1VAZNLdBBKH0OmNpUPizjGDvmsfdaTX5RLaS0t3pdJtjc5PTFcMwf
04DuPDGMVdi5/p/3OaEUkowVk+mmMDnBfYYVofdnM+ia/lSTl2Iy8K21tKo0efH6o02f8Gow2rpD
2za/K4c2Km2tNsvnBV1K/juc0b+vZPq8q9g+ZKhUOa8V+u04jDORCILpoE11wnZI4qzWJd9fEJwr
f0QGTJGANUniergCxPH28FTFxi40X4fduttet9l9W4jM/uoVBp63iyl44exIUvbULknEqA6LotoG
ZciU74Olqy3EP8th7v55tNz+Az3qoXeq5dj87F1Wm9HmIhpjwEY1kkd76KK29L+M/RQS09zdFQ4y
UIqCKrGYFlzI1uYDHrrQRKh96FLaSIplujAw39lY6X8R+tvD7v8Rnmj9+vo7IyV21qIdWWChd+yJ
4DXk3+fjYqdfCUVk/7pCv/tIWRAorLrwJtM8mkke4tVOL5iiGlwKbRwRSztHs+CLN9KD17U/QD+E
x15TU31WrYMMnDJ70KznJDewDuObFTeHMqqd0A790Notx1pHcab4GzIXbGskzJpBfr8ddjzwKDD9
YUf5F7ZL/zv788aZx9KCm3Yx+vbjf8PNBs5Bv8iKPVOGUHlO2fTuDDsBpQHye/9ehMNv8KmGI6uW
VvArEP5/k4XSRtvfemcjHP0Tu/Vo8DLv8xcSr0eob5KwCiFvELcHV0dgobKSFNXG6FiLQzMDUPhD
kj0m5fPtTKQaV9qYJ8Nr7aEhMBKqrxWr9qnn7+8bWtqXq7YojO049FLagCA0WbT0umvp5oBXdjNT
it2WoaS1DDZid66jqSUPaXtwTPtIO44um1KTpa/b5jeW2NZhdB0Z8V9AucWgErhUCTi3hj7567aB
rofub1SxtVkl/rx5Pg4uQhT/l/RGAyl2V9GMhg+OuReUwZ+Fh+q0W7lfiiDXtYOqZr9tn+8dfzKX
JBmQeBynPWRob+LO39ZSxPfZZvvqu9H9xvLbrHRx+q+OIGr7fznUqSa+Lfe7oWu7rpcsW3FIT8oQ
NMNRaf0kNtdMXOU0UqAC9pGBt7FHGdFGrWElvQ/CqPzjbasosg0NpHAd3I6I0Qz+2dy3U9y27W5d
AVtG1h3ilF+RIhev4EmQ4kn/F0jp37z/T/udPu+rlkGKYYh55JkJYc4XQbxDuTp4j+xDr2+j26ZS
DC8DrfzUJVDjdZINV/i/Zwd9Y5JikWWA1eiPILziPk7TCGJwpVfjZ26U9/EvURlhNYEW3Z3wqPcy
2j7655dYaDuTVBOXghYcn73h1AbCyvFDvlqRM+mgbSqDb7+/CytqCLO3GtTPkc0QsVl99zWMylxa
Y+E4rpch12xn2s3th+N2DfsHNXcfWJHKOCsnyydh1hSnneVsTd+IddediMp0WgXukKvZwhOZPUdF
UF1A+bar1+z1tqNfv65QmU4r6ayOuRWCtUjMPsys4SiK7nWd2j0wu5pguuo2zm90Y1kAxAr0zJej
MSXtR57b6Z+mYJVm9Kueg9GlpGYAY2IIYpBTl3xYMitM7Z+ufRekCoNLuawaS2dejXk+5mwZgxD0
MOJ7FWxPFLfNrzKNlMZAvzV60P0S5yG54GlTS6J7dVkdW4abeSYK+Qa1YfIliIdg2uedSCMj8c6t
6eiaQxWTl5nFxtQmbsEcchKBMe9bMVeXFWQGn+8yjQw5G6dBcMcyx3M7n4f6ieiIlxX+IuPNeooX
JsrJeJ7yh6U5iO57Hty3mjLYzATBfmEvZnceWvEhABdwRBI+7W7bQ7Wk2yq8z5CpqAM2YN5zdpjN
T1AIceb9qpO3u75rw2Os/w6/APKbp6Pdna20jbrMibn/5vYPE7L8MMeGC57nOXabmEAvvSq+3/5P
Kg+SYrfqASFIocV7ztY9ROkSoVmIXyWd3474+DdS3PK5qLNhoeM5wZU2WPdsQD0yL6Iu+ZH3+RH0
qKHXWSHgCxDscsKmf4BaawTun9Aq4275476/J0V3n4EyB0VuE0vGQirqh77WtQ6p1kvGpy19Xfos
Id05zT7hZQQsOdbDYlixZc1Rlf5cjecce8XahZNlhtOiExtRRI8MX6MkZxDWTcZzsfUWnGfzq/Yy
qRpaunP45QBFMK80z4b9fV2fEj8DN6DmreHq85HzG60XzXmNGx+nfw9L5VuXoeqq5VTjwTkAWwyU
j43nTPSd90yBasmOHuXLqkOgKnxcFiqfUtz/3L4lIB7NIx8YDT1v/9V3SvwrKSWkXjljA4cPTNDB
oGSXulnM2YVaaxhYX7j5lerYaq7jTvApKT2QIM8ycD4N5+WUHMC8cEiOwYGG0KCOdRu5ylBSMuAW
mj/7ZRzOZUHBVcjzYTy5RmbqMEWq8aWc4LrjkOftNJytZT+Sva8TL1SGohzmLu+SwfTGM0gCWZwe
rSN4u9H6Adq73UY5ooPsXSdGdGwZ95bQpXGhsDmezVN67g/GrnpD4orqKLgHuYQPSE9yfVfOQcOs
9ZR7IO0rWQaw93oXxgODS/EdpGPhrqaFDSwFr8nbaMS3s6zK/jLebejs0VxcDNzFxgcSo9n9nH3p
cK0VlyB2Pt3+isJ7ZOKdBVhgf65882T0IhIlpAlK8+G+obdPvtvZSbCiPW7tySlYEhpOjjD2E2hB
Na9QqolLkevXy5zkjWOe/e4HT1+K7C5+DaynFK9souvspPZ49jzILD0YyY7rqN43l7iyfcsotxRS
AWk2pv15WY6kjJr6JV0+4snP0wrTKTYbGdS2uBX6kqeBnIbG/Jp63sexLb4tRNfkpzC6DGwz3NFM
S+h8n4Yx/WF37M20Es05UDW0FKNZt+R4C13Jae4++cFl0fGZKCwiI9iGNZld6mA57e4RmJesvJTJ
4S4Hl8FrRmK0HYjczZNIyVMyBSGEbDTQB5U1tn/zLnaA+WnATR/g9temT56XrqGTNbqihGrw7fd3
g+dOwnKLwCT+sDeWD4lOyk6xb/8mQp5TiMk0mPR21p77V2Z7H/Ps80q/jq0bzZSHxjDGt22vuDbI
0LSZgEBzGjg5gVAqTOzq5Pio5q4D2/t4+g5vf0RlKGlrTd0qWwDkxLZUi1NQzKFLgjt9R9pcbW/x
alwDscBlO0CymruHcQIe+66Jywg1q6tnKx86cmLjGLWLdQGzsyarKwwvQ9RI6jnuVCNOsxyPdjUP
u+XIi8/T/PO+qUvbKfQDuQdVXfNEM6gJNmZU1eV9QSUj0qpqDIQF3vnT3HgHc1qi3NM9wiuyjAxF
I7NhT3gYIaeyxuUhpt6ht+5LjDIAjaVlzoCRJSd3+GucebQy404vkbZQHDC6RIwJgSrfB24aEQgt
NHNWmUPaQwl46pwixZyN7MWvH+f6R1Xeed6VubumNR1Q3UOWoXO3X0j2ARW9+4JSFhu3nGKenawk
p3o+E3audW9mCnPIaDMXulIzS2CO2j32AZrRPva6U7pqaGnb9KGhagmOKbP2qS/XUAD2YenSiGpw
ORazPCmBZyOn1DC/Qbxkty70bcp1BdTrvXSOLWPOMgtyziu0k070QPZWzA/loR9iEU0xjbMTKcJE
B4dSfmr7i+/2PMgQdFObVuS0vg5xchgPWey9TF/phynemlVXXQ/PL1DPlTOeDEkrIKgmEob/NMRm
tMYkzHf+A3s2nvL0mByXvRmXcTXGZAqZTrhTkZJlEfIizfzWmHHoY6MbT8Dj+NP8I2WfGgfI27uy
MpUCujH50tmma5778stQvrp9dHtcxZGBSjus27i+R5x+OjfznxU9jiCEE+e1hBbS4+J+aPiX259R
bOQyYs0yh3zkpmee8owdsnZNw3Eav94eW+VaMlKtIhBvAne7CddCX8zDeEh3HV5iRPRPR6il2XiV
35FCPUGJ27F6bF/Oa/XJ2fODH1dn8oyNAQ+dxYFqdklF0MtoNbc1AO3bTiZuWh2rhkctweFn1B0S
VcNvTvwuEGuflXVeUnIya37M0y+kbf80ua3J4EojSXHOes6sfEQ+tA/Wnu2yffUF+6V1WOJ6Fzxk
h0DXvaD6H9IhmqUkr60yME9T1R2ArP4cVFlkZYlmFbYUeyWN/Pp/78zkpqKqRBXw85TZEeNjuDSf
V1Hu/AEqI3fxejv2r8rDu49Ulj0ZpQljleWRssdZV3VXhJsMUSN5moLPFMk2nUFq0KUHj+l0u1Rm
l87NWUqt2nNRVKgW9hl8zcYfoGh+Wrg/a2SnFclURqhlwWw6oi3ME2gHHrx1ukClKzbKOu5Trllb
hXlkdFqVo/XdF1sggxI+Tf8s/TudUib3st12FuOWIjg5TrYT9ukhGBxNrlZNW4rcbuWigxOR0wSk
SJQlSbBroMqrGV1ldylwB4tPiFyMvtBnn6TQJnmt+cvU6zqlFAElK5XTyqZVVsFxvKqPnQwcU9AA
AwrFgWgu+8r9IdekoC0dX4lcUzpVj20raq8ny6mqvs3+pfW/kvrJcD6l7bFuPt/ec1RLIW3HlPdN
ZVsIsGKqzzZ6pkRxl3yLY8t8X0s91FNRICc4K/nuOt3Jmfnx9qxVSyzFrtVNTmaXeL1Fv92XYmiP
c84/tLnzjPfou0LrN7ovv/ZI7TkIAJdDO46s8Vrr6Pivo8Wd3wi/SOME/lK428mO/LFBJ6m3c+N/
EEA2C9EGdh/7Az61OfG7xCxatGM1GZKQObtxS83HfNB18SreEH8jAKPJlDVpg78xRWZEoywqPkzo
nAAx9GUI3ZCCTrybHtJ41pyPrq/6b7xgNMgsVrZwKEqcKEPXmf/T4N9Rbb7tVNdDwQq239+ZCoBi
t+0HHO2sqaB4QR6++Hiwju8bXIpl18jHye9gq3U+9+ZbSu+KX0tGrHljKrKEYFySLbuiGg9tfl+5
wAqkE7XZc7fsAlQiAsO1Ad0urdAD4ZvG2te3XyuQQ9gIGrMpTHE2jUeGdonmDbRFt22tGFrGpk1t
2Zh2ZiFBN+iFgYpxEPvu8s3e0Ky3v6BwFRmgxtfBqHw8LJ7G8pj4f8/1n7fHvb61WDI0LW9zUJma
LTklItlz3wxJbT1iq4l6lpwNZmvIllQGkvZfXGKmqp/d5cTr4qGx6ZeqHj/QvtS8JSvemyx/++67
SLLLpCsCpxPnfkf2kKU7dOf8cdn/4nKK7jteWTJorWsMdPlTZINqgxCD/A4ksHGxZIcqofvby6FI
ODJkrSvNzsBL73Jy6MeB/NnQR2d+WIf7queWDMxaST7w1iLinCavWU+jqdEBuFULLIcuHhJHv7TE
OTePvH700gvXcYQq7kWWLwXuZBSj4TEhzvPe2vNTsW+PzjfnYO3aQxKNJ+vjbdsrQkwGaGUeM0bI
7QAVAPsHPttVvq5UoLCODMuqUak08slZTq5Tx7m9RBPP9gbXESOphpe23BlSbs7IUTKvLdTirSx3
LqxyIO/oJ3emZhmilQ4sAIky8kTQkdBw0Mpm/LxtdgWOAboI/41dyn1mpiNSm9iXT+1+Pq7PY5yE
LM7juxipHEvmBJtnyPJ6CzxotVlcunS3zHexJ2JoeZutROlUYhVnv26XuHeZv1sEpDWhdaAjVVY5
pnRi9tqgcfuUApHYHwd+EDqZClXWlCFZRtBxEC5g7gJcQ8fxwKIyGnC7+KX+EsQ6CIMiqXlS/Nb2
2g2NjwUGiCTMin2evaXpIUvebjuQYngZdsUg2ceFy1GVmZJ9mf8I+NwDqvIV7Wyf7/uCVL2CelA6
zy3KSsvk7PJijPpxaEPokoYGv08n0LFkBcXVyxPL5AzVnwHiagGPqk5XC1c4kMwUBpETD5U+pP06
MwWQdd4XwUFbcts4ihOEDKZaPHtrdUUxCSLOef/NLuA+9mMOjbu2frn9CdUKb//r3e6+1k66JlW+
ntzuu8h3a3Py8i9urjnkqxKQDKRCVcYhfEDxtn6kEVwnyuIW1e5tf8kOt/+BIkPLIorF4DurT/EJ
wZ/9ioUsO0zu831jS1vvOJnG2BJk/6YuQtFdSnuKuKE5d6omLsVuP3O7tRd4pUhfwCye5t+0skQK
r5ShU/5a+xD/hk0oEFqAGOr481XjStFqr1k/gD8fFbyA7flshW7ja4A7CmvIeCloQZfmAhnM00T9
jz6Kp4yD5aTTdRGrZr75/zs/N4smMA1QXJ/52D4IP/nbTi1tCWDbkH6v7VgyWgr8aRaUKDH3fidi
lADijfwx2Vchf4DU115b6t92pWvfkYI1XVhPXDGIc5PuXfaUTiw0qjou/fPI8MaHUycTB9Mpw7z9
0Isft2NAtZXJ3GEjSQ0uCP5d9ccQbw8Z/hSKkLwMP+09PS734estGWDVA5fQFgF8C8WApN5P9z2F
WjK6avFco0ZzNDn5uJOK4JsbpOdp1soXbang2ppIUdyJmVQdR6hNp/YB/ObxfDQfmgf/nMaJJlEo
fFeGV1UBhEidtMYeyQ6W9W3MNTVtVelKZgojbuB5LEG9sIvneCMtTXe0iJ0exxQSJWEXJU+GoUnT
qj8hHaQrAXHeIcfyOuRn3ph7yI/Ftx1UNbIU2oaVWkHRbNFXpvsuxaNheRevCnRetmT1LmsU65x7
TQPL5w7w+mjcB53ufZPe/sy7kc3JhQAsddYT6R4ce9oL09jdHlmRSGW4lddkQWcGOLNB1jds27gH
hRPeKm4Pfr2KDWWE/057attksIykPTtBWQ88cmhniC7MC9t7XorVjKCkSD6wql7ZmaMJ2Nf8KdUa
SxtxW/FpTSysMV38c7d8Dxb3Tr+U4hfwi84ymOjPbd89An4NJMagmbTCWDLcyoWwuzF18J6s7mML
LNXJeBnqE8ifE/cv39VEscI0MvLK99H2UBIPJziTfinNt8mfP95ebIUnycRgfZ8EZp7AR4vaeJiX
Hhq52c4zs+N9w0txawJ8AZmDFIXzIYgbS+xNq9u5ju7Ra0ssVxKzjL1KXGoOojdQpG2yvXDz2K3m
TyJ1Y9MFIhAcqrf/hcr82+/vAtlx/RSd9Lj/9jx5DJbsMqIR6r6ht+PGu6FdlmeV7RvraUlGyJNC
4dpeNa6pMo4Uxxk6W5MiL1EeZ9lbIbDEfvvUBcVpzN1zU7e6o5HKhaS4LSqvFsKEdRqIpnnPfXIa
Xc2BUWV4KXDLLktEyuD3EPj82Df5YUV7+l2Gl4FZjrdki7tVbs3Kc85Nh9Zi3k46fk7FlUuWUiS8
Xq2mFeRExJdyjiH5EeV/kUpzoVNYXKYCaz3i4ikcsBPe4zXli9nFtadxGoXFZVyWSEoBAYVJnKFE
Wu/7bEl3M281zRgKj5TpwEA2aHcDtczT4r963t+GW4dpciH2c4JH2dvLqjK8FKq9VaATysnNk92+
ZUZkuZ8K77yUf9weXXWakvFWwiIMHb9Y1w3wU33Kou2261rhemAP/MHGgbD5cvtTqoWQohdy10ax
CiC7xFg8FUtzGRydjVTuIwWss061MBMkZZOdxr6PhvaxoESzAIqWHksGXC1ZZbltUU5n+yAe2S55
IAe6d8FHdV9XlSWDrgoBxZWBtNMZbUNzdmm1DYgK35E5wSg3OpKtGHj9sO6XnRut++2RNN9tFz37
g48rV7jBrW4vsMqXZLQVa1mTJjM+B5XYpwCtgehCm8/up4TjZdndm8cxFJoajcKZfj0Iv9tlzEaI
FmZD4JVBtFTp88pzzdOUaujNyd4NXY1DtVq0mdC1OdSgcS1J9qMBUPS+4WVIRTuvfWCWuA6voOIh
sa17UlBMW1ZOc+2spLYN9OHQPWTJWdyHBgdW7r/mYDgr03XBjiX89WDmwQMXHk4lOnS1wkVlop+Z
eZm3VMN0bsdDwQ85MGE5AUGAru3hamqwLRknz6a0B11LASbk3IbI5gCgvD0daerfA9LA+JK3DNxG
jVaA1hkIh10wu49OF+xux9PVFcXQ2+/vHDEY/WlqnbW+1ML7sXB7hNy1+HR77OtvaBhcOqYJmg+9
WybsYl/GnbW3jixKD+1uxQ16A3/oqgAq80tJ33CXbBinEubvH+fyeU2+BOPz7b+gGlpyzLXOOgZ4
BLsk5WkEdxylcTVrtkXV2NIxzQWhTy6YWV/a+sMg3sbgUAjNql51eNuSj2m8qo2uHw1MO3id/Dev
TEFt/1CDEPK2Wa4eSTD+dq975zUJsIrQCSyby+yXB0hUxw11HoQ5R02R4rlLV5pU/Y3t8+8+Q/0u
sD0b1p+6lzk4zOhTstGZn9xzzcK/2D77bvgUL4BZxRG2fCiX0Ei/tQUPwqLvNABkxQLLBzc/KErT
HBd28ZuPbsNjVkYuGppvL8Fm6t8ucZi8FLg9OJYrbmCJm6XZjb44TLZ3JqBlZ3yN047vnf6uigw+
JYWxWc9dhsttfYHgthGu+VTEY5DdhZTH6FL0VktD5hFN5ZeCGNFi0wdUle65rWBoKXrd3gfjWmJU
F9qSn06ej2ETuPFt+292vmZ/KXpHmrKJi76+5OPgfibEsT+blW5xFYPLh7XSYjYBVJpdgsBHQxdl
NThziE57XOGX8omNCLpkNXhVL04RfPZ6jgec+qfJdCdC1eSlqPWJyJN6WhBW3HB2AvvCbvGppqig
yDzymUw0eA13HMIu3VI+2gYqSIn31NMmykfz2Oq+otq5yGa6d6nBw2k/cTnFznXwT2zXHPoinJ+3
4m+9qw+kDU3N1q5ai82I7z5UM5dWwsGH1vYTGX9AzKPXkTKqhpbCtvB5kHAX2dMln1j9QteP4q62
Zvs33lYjKCriTNi67PlD6e/c5J7KBcaVAnZKKXEbD9ZACSYsebXDYmuSscorpXgFIaVI7RZTrvpL
6/VR3TeaTKywswyAryanGrxigK9k5JC6UwiO6iPMoxle5Ysy+t0cyzzwqrS+ZI/jLj2C7yFClRmS
whtfXxCze+4MtiVD4Qd/4mW15jiOoGVt/Mo7HUxu87crmVKmZuWeSUveY/79DgRCWFc0mVhP7uvw
lkbDofh7ebmdkVXrsP3+LpTwoD4S1y7YpTa+FX917RD2Oh6C69dzGEcK03JwUy8fsEk5oYjLY3pq
jybe6vO9DuqtcE/5xpaZXCSQm6gv/lD554Xj2btZCh2QSmUaaY+lLU+8PJjqy1glYV7GpMMLrKcJ
WkVKli9vAhuTnWd2fVmMvI2yxopbs/0UgF/CTdMM/Eq6u4rqX0gh7Adgk+8zF7nfh5L58Mihlj7d
xWJh/0bTOk3pYGUkbS4Z/9RVz4xf1kbjmNePsb8xtJqD5VKwK7PLkO8ofaXN87rugOq865TzG0dr
yds8TTxsiX0iDkGxHvJWkzOvnzFpIB2QpyCpgzRZ2YV0f7TJwXMuDn3IQKE15btUKymoMo8Utzbz
3SogWNYGVKdOHrrFGlJ757eHe/IClQHvEDzjFltxmJoXAAO+diAILfi3+8aW9tgVO0ozjx6O+Mtu
HFAU/CZS3bN/cDVv/sbSCh154L+oDTEn/0Puha7NoQrzaPQvJalCczw5992DqIyAT9dhMgnFn3Dm
LixIOHHAGHTg4utBS2UAfJ5BbysdsubS5sZucFe0uPFLMFYaF1U4jwyCJ3PZgTXDZ5fKf8jtJ1zY
I7e6JKauPfl6XqYyBD4rNx1NAufxhiAc2BAVrSYrKAwjg+Ab2xGDt6CogwJMzEh1qoKz6equJ9eT
MvWl0HUgWWzYeCq49OVrUny3ShJxKw9b+8lv591t51d9QwrclttzB2AKylIU4vKr9+ihicvi6YEW
LMprrjlAqJZA2nsZg0oA4Q6yULVfzc/F9On29FULIMXukLVp71pwHZaGJn3q63DS6dmppiztt4np
MduHEPZlYnlooVnXLXRvZKpZS0fkbADbX1Vu12WPfZyBeYrygDuhVTk6WJBq8tI2G5RZNicVsr6b
Do9JgmRTZYHmrKAIVxnubkJBs5y369tmGCj1Th6addvQ6DTXQ4V1ZMy7wYlXmwKGb8qdlwGo00Tu
ontCUQ2+xcH7A+YYzAbLaQ2wo/mctV9ti/8w0ch22x0Vm60Mds9Te+LmgixsVHTnij8JXN2MWu7H
vr2rde8nqv+w/f7uP9Qo83YouOCwULyR6RvPQmHoOkYVNxUqI97BYgKqkRyF2ORzcuke6n22px/N
1+rN3m/yMDqFMYWDyuj3EnobdbegblcY32c+FWHQkLv0jW2ouv7XPsScp8DvkWz85SEjH6v5pRk1
5UbVtKXIHR27IlkG3wzm+sFw23gcdfVY1apKIdtNoiHLdh83jG+ttXPaMkTZ8bZfKkJWRrrXdLXz
meAY4jAcAbPd7FUHQZ4zQ2MWxdxlJtEevfrZPGCHzZ36ODrVK8S/QpfXmt1DNbwUtFVHSWlOKClg
O9wvpReSzN93pR3fto5iUWWU+wjZQTGhIfqCK3pIQmbo0oFqYClQKfcyM8gx77aZDzXp4t75cXvK
im1bZgutqylzp+3dIe294dEtypiL7E+wMcyh12ZdjEfi3e0vqf6DtMM29rg2RoNrp+3nC40dZvSf
1ywIAk3KVI0vBWvS+l3bdbzGblL24L4Zc7DRv96eu8pvpGjFpsp8YMXZhVc/V+exrp/y5Pt9Q0vR
GvSg6xom7COpAE2ddyyLJmyJJlwVNpEB7oPdOhWEENllAedM6Va7zNBdkVVDbzvXu72DWmNv4aW2
vri9F7WBOOSNLu0qkoyMcbcmSlNqIDeOPStOZkeLcArEN2KmuOq4QfLxtuUVe6zMEOoHXmuyktQX
YdiHxVh2aQpweLMrnb/auoub7nD7OypLScE7oHPQy5ftRRJqO+au2fQe0bwfNLoSviKGne3D75aC
0QZXlaXDnXZjdu7cN9NpHkVg7tdmOXWjU9wXYTLCnUOKpcnKfrs7/2XmsX0XNtCmMqQ94+26lgui
i1X8Z8IrZ58xU8e7oQhdGdc+NN7UBy2eZmiV/EESY59g0WOOZHd7dVXjS/Fr0aTORTfg6ae3Qt5F
eeeElbW/PbjCdWRIu1tPs4XGGpyQ112d7EYdFbpqXCl4weY0NOOAcetlv9qX6i6sqk1lutCU0zUT
U1tfvFF8ZiN7JM3ghh666G/bQ2FsmTO0d0wCijkYe8D1dbHA195X4ZrqHFwRSDKO3TQHvJSjhnCx
rJfafnBRlXN4FfbNsXaz3e2/oDK9FKxJl1fErVHbTUHZGnut7xwF5Nu/3B5dkTplVDtNvD5L6w45
LQFl/de2ZzuaxY1OAE1RhZJx7QSvbWvHgxoPVEtkLTwa3b1t/p0NXlgEX8ruoW3uCytb2nE3ZsUB
mu94oZnLaM525TKHo474XeVGUswGeesQt92K1JYIqzYsfrH+3+ejMpx96fIeeG2BGMggQFQAkGak
aHPXMf0o/EfGsYukN8rJwTGnoP1ejOxUQN7ktvOoht7C4t0+4tmeMSc+VpeyQ5PrCRxV427O+m5c
1Pq6tfMwZQifvdIArpOxWvfgphp8W+N3g4P/tRKW8PEYA3uknb3LS035QBFLMhqKVz33/BHmAKPP
V9+C3EuTHKjZhTUEuG5bXOGIMibKWDs6+umCwhxQOceqpn9YnM27aZpebn9AZR36X+uM3cRqwwOi
i9sTOSwsSKM0d7lm+qrR5SA1c88p3By3NWOJWNVGFrnzEiuTiaLXH7bpMfRqb+hg3ALBtPbn4Pn3
XTRlUFQCxZeuZngfnMzgaLtB2DRGbBh3SbbZVMZEMWtoLFDx4iYoUKqPMsvoDLCLEh3PlMJxZPj6
sDC/IE6GslyTxNMqwiEFcpSn4vtdfiOjocq2t/sx2DZaf52iaRnqiA66vgHV5KWQBRtTa64FNqmp
LN+mpngykzkUbIxuz12xi8tgKMOxayYq2N41WdFEK/eCIzRXmleezOjxYqbxk1tBfPtjqv8i3Wpr
XrilqJHbAvQQd4EBICmLjbnVRJhqeDl+ucnqMcXdYU3W8cjL6ScQBv9D2nct141k2f5KR72jB+mA
zInpeYA5jjykaCRKekGQFAUg4b35+ruOurqLgg6Jad2IemFRxAbSbrP2Ws8QfPgtWhws1OUWNlI0
qAUI42yunejZzr7JtWk+3xGLZy+u2TEx+zKKU7z8dROB27PcFFvuQRax9wsv8te4798YoyU+ytaq
nZsIHj70AZwhQcXzGKqVY+KNE26Jjhp0byOBfBr/eh/K61W+lLeeu7hqh6kkMxuQDOmNgwbR8xrW
8421v0REsXoUWasAr6DNYwJKd4ngfE6KnWFyZ1wTy3rr5Rf7Nx2juYOeIOLAKn22k1MaraErft9b
H3Cy+eo65xCxG0aIGB1TO9onufkNKdgAGcDBcvO6fAzFGl3QWx+x2LiGho6JNYwA0qS9I22AwNc6
rt5aj4s9aycQzYoVhmeWH1Oh3S5yhuj+/ePmrbdebFfTbmUxFwiwRlASOTRqH+d0rdntrWcvtiuP
qRgakwFRUWThVVyX8z4n+stvvfgSF1Vr0aD2jgtF19lOROHGWMVEvfHeS0iU0RatGaIKcJRGI1wz
DfdZO6zpyLzhBC6BUNkk4mjCjXWsTJCYDkedAslSoke1/fD+wLxlYOEc1zHRtAMp0LHB6QWENqFQ
d5X7INq8//w3VuNSspr1qGwqCy7mxG6CuIVaIRAb6Rop3FtPP83Jq+0KMRNVaLAGHxtruBG1eFYK
emrWWjngrcFZbNKoZJbJB7ivwdgcLJI7SHPdGHXqBn3ivT8+b62exW7tu36s0OGP1G4pmwMDScWG
ieK3AJ10iYaaRpWiwRbByVBcZNltYRzSNRLT85wxnC77WODrzRGcNLhom3LPvPCQ74o9dUzH8PSK
J3V+bIg6pQFezW7KkxMfO3LTjV0W2lWNBwaudM0/eOvpiyTU1FLCzBojLzsQKoThNzKYK6HbW49e
XK9GCkGcUCB0myQBM34LAF0gyNP7K+b8midLIJSWM2Dk4el8b6qLRCgnVo2rLb5yILz17iezrwY9
oHVvVyd3pujC2ImxqXa1lVYrx8FbTz/9/1dPb3RLqjI8HZaMbZvR3tr6+feGZbFXRdS3HKzbp/pL
tI2qzLOS8aIi4W+++GKfRtOserPEzaeS3qlY5QXlmitw3ucgS8iTnkVfhyOcsbi4QsvZkDyHZQ7O
nmsWC//9wXlr2Bd3q2LdqRkYmcVEqTLfNrwmiKiCvP+9eJksC6fjCDb11srxDSgj2RHYSR6LNVj6
+TZL6LcuthOIH6JirHAMN9BKth4LN/DCbbifXebGnyE0563JVJ8/78mygJqFdVDaaYHbVl7h7Per
2HTGeHDVmn/8loHF5uJNy1puAS1A5z1Kv+Uukx/ZGt7krYcv9lY6AKFn97hqy4l4LL1pUMqL7Seh
Pr2/iN44eJYsYdYAveHklP1m8ho5nIFcNr/XY0KWyLnQVCkvJIBEM9TsXI1DwYr57fuv/cawLFFz
Iw+zopKISZL5ehJXBLg5Y/D6qFjZW28MyxI719QzlfFYApMwVBcSBL4u78QeUmsrB9sbe3eJnmNx
OkGnDD5OgZ62OQBhkbWG6nzr1U///9VpPJE4rdQJTjHS9qL+NmXxNgse3x/2NwA4ZEkWa1r5KHka
Y7mg0T7c5ZvAs/0ZfSt8o33DK34rRCZLwljDIkPXDCcPuX7WLHMru3Pe/4K3Rmdx5LPAnGUsT6cB
EZuh2ZCs9sri5f2HvzWri0gq70crrjU7+TYXfX4RrwHm3nrpxUk/lRMPgxxTOgCFgJfuoTUMNOFv
vfQSMRckyEhnUC8+UmhsO13Rfee/p2vHyRItZ2l7GnuN+7szejduOErtv4cVIEvVbhLVkZWcXNU5
mnMnhtfq8nFNfPiNiVxC5bSNhZ5TZOAiFjzIMJs9IOf4bw74YoOSXEwjj/DmNCo/VJXtSZN578/l
G8fiEh9XToGkcYm5hHs6+VXV3YuqaZ1SydKFE7jyAW9ZWXhlcdXnLDBOaQ4QOYvLKP+myM4wVgDX
byz2JUCOzr0tCIHXUTaVYz3GyCGS36K1xXpcbFBhmXoaGG5TRPROkHm47ibz93zsJR8sSmcjGSDE
h+uObhMZDU6l52ZlyN8YlCVGzgTRbwYpUeRo5LVp7kQA5cY/A+L/eh7/O3wpPvyzU6r53//Bz89F
iZohqB8WP/7vdfmS37X1y0t7fCz/5/Sn//6nP//h/x7j57poiu/t8l/99Ed4/p/2vcf28acf/LyN
2+mme6mn25emS9sfBvCmp3/5f/3l315+POV+Kl/+8cdz0eXt6WlhXOR//Pmr/bd//HGa5/96/fg/
f3f1mOHP/BrCiy+4Af/5rH/9wctj0/7jD87+TphtCkmhUSEsQPH/+NvwcvoNs/5+YhywpCWBfic/
etTzom6jf/xB5N9NanIpbfDxE5De0j/+1gD8cPoV/TsTXBKFNhpbAZ1j//GvF/tphv6asb/lXfah
iPO2+ccf6kfz8l89bzYUGuDRKklMZZri9N/Pt/2YoS4BNWXmgN0+9sGG2XxuAjv6NKAesklNK3Wm
UFdelNnQPkPrY+aEUdlg8fOh/CiTiDylPakeO7QQ3c1Tqj/kVhU9aVXq66SoOm8C2tnN8gh0KLk5
H+2Q9R+kSPVdQBFORlzTWxpyiuTVaLf2fVFkAi02DDkDHpj+OA0HqZLRoV2knJFX96zhAGbr0pK7
gRj1NhBpeRzQZT50iYVqlgnWhiQv/GGqQHHUdtWmSMD5wjrxMZcD+qun7nsSF8TLrdJ06CBjJ6cp
zMVCbpFVn71W1a2jRnVbV2O8n0djvKpJSi/ZOF8lJAMFCGDWsCSe65CRW2nmk5/pmIO1A+ipKM7s
gxqn2mW6jrzGVpkzC9RgptQSnjEx5RBh125YxACODSbgCgNaisqeNxuk9D5BI5PhUDRViwRtCMrj
uRzdJAd7m6rie6vWx6RoInCY95Wbx6L0OYphPip7FZTUgWvh+aDcvBV8N7e5QAqgbK4m07L3Oque
uF0O96YdpRJpWrt0O1I/AJ+YQwF8QI5Git6ZRgKEQNlaAHYXoW938fda6gfG4q9QJfeHFv1syjJG
p2rKfkPmOHTqLuO+OecBIL1Vt8lmOm8KyePjnEHWwASYc5cm4L6EtoEeAalvRbat6/pJNJYHpYxp
l4Qju0vHOTtkhhivFIvZXdyF93PK9dYOUOYGga8Zbadcbnmkj1rkWCRTkTiF3YFQGbI/UF6mmQvi
r30Tl8QLOnEvRFdsQewEBTeibjuwa3ll1j0AIPh1oPGV6Nov85gHX4SRm+6gcnVZdmbhIgp+bkIB
ZiA5Z7u6TZ7tqi88ZifaJTK+C8WkjyBlQDSlKxN4nNm6083MmKd5HminaiPqIXS3MCnDtM2sgm3b
ILC9dkprZ7QL6SUa7b1Gz5hbS0Jvo5JX0KQqTRD1hYMbGWGxaag9fO5Gmj6k2mpNJ7B04akRtR7R
9qWr4658IBzZBgKuco9mYnJbgzVOU8VP6ZAeq6m07orG7NygjfrrKLHvKY4np0naLxhzlK+jUGzM
oCj25Vj0O9YnmzRIfAsR9SandX2IKTjC8IDiMBm94RS9bWx7TorOnUB87IDgDvkrCww1U2YdWcO+
5BDt5KmROzYt+ku7yLcxTa6CWKFfCzyf3zWpoEVjjtm+54OPEIMp3wCd6PfZItXOpjZKWSTPlNuV
TeM1UY7+TOQ/q9GJ5VS6FjphtllrxF9MkqlrnFbGscrTZBNFndrEpYRsEuR8fD4I0KFKAPbqsikv
grim+wBEkRdZ2pofAqWDb+XUVZdtLjl1ZmLTy3nu6LYKivm+LGPuEzNXkMlL9c5Wc/x1auOg2WRM
lC9Tq7HDo6nHqpxrpBp0P3ZeTFrQ97ZpXgIHnYLey1O6YnIHRn2j9VvZJzYY8BPjDmOep24IaAja
87kZYUYh9Fj5TdL1iZuXsr8nedHmOysVveVNCH47tx9rfQlhOusBiJVgV0dmdpOkRbtVgxV+a40J
oip1Y297HOTbkagucwrD6v2mGemGtVl5nY5G58dVF25ETMw96cToQj4xcUpmXkcFOEaRkFdbXtDm
U1JJpLKGgHcbNJtC+wSTcSfifPhWBKl2dAJ8WGOTyN73tgqfih6tnGZY95/UADJRd7J0DQ03MBoH
aZvsa97qW8rNfoec/EtVxQhSAxRC9kDIJE4L2JCrOsW8LrJxKOfT02BgSTqqLuO7Jp+H60aN+MSx
dluS9R/yqtGb2SjDy4RATZynpfYalZkeNEjGa97UrTsWc+d3WSSuBcu1y81M+VElcPIYaXHIq8hy
hUHkTQya7e0wN+btVGbtTVDN9r6pZmuPYwwMcDRpdn2V0uuIsXCHvJjGqo8YML9xUt+UNBcehzz1
5dhGtVsUuKDM3m5x7s7FNgf7oKt7rfe0DW2/A4LpMBGsPpThNUjAAgiXig3N22gTNkJf5TIX92oW
2GNDYbldByGMppjFjdnFoW8OfbjHDWh7M5C6e6ZwkiSRZThdSDKHyARdKw3FnFf9cGnrCQqreWVd
Ye7CKwW6eQfMq2jqnbJnSJuzTZODdQUkJrnxIgVBj3jWm5dsRkpLMS25k8mi9odQh15n1p8C6A61
TtR39Ydq7DE99dB91AVjuRcIPfl5n7ZP7TiNz1PLnyyo4H0PeD36Ja7rYx+OcepTEPBcTYWp3Nmm
7KK229LTvWx2oS7SYyijwJ87gJxjLtN9ELB0Z1cCDUXBjakS1D8uhDaiTaIn9OabafqZjQVUxkCD
swG5L1S0AlLe2Ypi1UOf0HhOtK4vgdRWoIwOtW9PkwkkacYLtzcLte37InYMZQ5OXphfIqObd8Zk
J3uj45HbGMS41aTPG5eGMXkZFMIsp9aJfWXzXECSMMi/d0hL7SWfoZIdAUCAtvsHPVqQLSElfCXs
S9DO4I9T24m7XtS7Ktb1tWZRO+CFW/aBDiTbQeKXzgfwfWVIxhlhN7tN2mCJRWEzO8RMstsqzWTt
2raWn/p+TLNtyOZ8O1cB9XBaXcooSr2OdgOcCcC380xwb0iBSpIMJxQ1tOVhZEaPTb3agjgBRRij
JVhvtbVN+QxC1SoufTJa9absAWYsC3qC6qARkDqtJQ1wGDU6OWRUTfDb8njX8ini24qFA1gFSh09
jFaB4qPobPFZhRXbDxgrcyu7sWmvsgCaoNgWor42ZEs/84FBWCTtJIGkZpB9qmjbbOFk2hdwKdJ2
02GlXFWtMbiaN5DWhfL25TxGuZNmLTrkohgkDAb2Hcv64rKKaHSnZVZ5xRjViSvMOcEplmk3Z2b0
OOW05I7V1gN3eSj4NhzGuvXqVAUEzaUsvAJrh0F2TRxLciEHe7oIa9sg97SH4+Lijqy+wd2TUBg1
ShxNFrgtcicx8jxx7NQcK+okYVdEDtUidSUJ4LxlEgrq8CMNmha73shmcAooYuyNNs4+W3NjVw6V
tvHBzlLra17F00PaTFWROnlSaPl1CJjaaDvOBPhiuppveiySjWhDPNOImv4LilLFPsEgXkWs0l9I
1ZgPRlTV38MR1EGJKHEVU7sCkChvS3pXNlbIwWpglR/qiKefCtkY8cEoSFH4JQFuCjrFKR8cmxFI
gtQ46+8hM1x/R9Ks/jzrAafeEOYXQaLVMYua8APWiRXcYqFlZAfPIz9dR+xBNeDq7lttf+rhqH0V
WBCfdUOSOzCZkNCpzDGFX2xWl8JI9FY0E9lDu6O9CEWG1MI89YNX1XPyxRplgSpwjd4YZliVAiHP
GAl3VHaEI1MN7bUhAGRyMwYSAWfgIUAGQqXjp0jK6gpeVG86eRrbO01GkOuPIultB98HBHbSt+xJ
lwVqVqhEoONET8lHYuoq8PM4A3sLb3DfORQRzuVEp+QajEYm26okm4+VhajvYA+juB2rDjZ52BY1
dCaj8hsr4vCDUedMwpnN6W6MpMkbp+zmvu6csS07uu9p2Q4PJnaIdYndat5LUjc3Ielwv7LEbEoc
EHquj3lJwMgaEE6+1h0YEQ8dESN7NAHZwH3WIBvYV44sI9u41lkRf2ss/dS3deWaYFD0DQsLv2uV
fc2sHEFNREjoyabNIQHFVFqD0stOhG9lgnp225N7W2noGvSjNLcU1+SxA6Uymns6DvB6B23g0JmA
6LrKTAlfVgm4ME47NdWhylKj9quw1Ic8zPmnVIAULi5G3InZKILLgegJLMRzP4MWEX5vEg7NQZGq
21mdJR2mm9FldatrRxlV4SZpPHzgbJKHAIVLaB9M8rbIZXBITTAaC8hhhps0lvUGTXHNns8ifgmE
lUVOwxK9SzXYlGsWTJeAYNdx8RAGIdRJ5gCZ3txAeGR2oDa0w7q+7GwcU3WMrrE6jY+WNV5CrCK+
rOKZf4/yvHRV2tke7kwwgNrMdlVVjQeESTPcTsPIJydKi+araaDyYHaiuSCjYgnYwDP4QTzL96DV
GR4NrasN8qvZkwwSJR3BUn1loXkTimJltk+xUwqnyqncwzE00AuN5Nc2RRTiZ2KAI5/IyZsye0AE
gjQYtFjzi7nv6LdGV8NB9FHs9kNSPHBMygbZofHQ91Ht63EGpx0v9AZCBk3lTqRovleitC+hv5Hu
9ARuehbZeevDLza+Qugv+thLDVoMVibyIYmAMM/RoHYI2lTsQiZQ+IPORli6c8azq9wuy69qmuBz
hQYVV5Xskq/tHACSysCN7hij0LuuIeGxo4ztS2hCPg5jSraQ2+LHBBmyK+zVSfnIipRPmpF8OwGi
NTplLpNPIFKOeg8qe1HlsoroHWnpeAt4up3h5wxJx55Hfe6chA8RB6ST6ZfcUA70yOLLocvS/dBH
nYPuCOkBH1FuW9XXvsGKwbeGBOs6V23pjsLS+zLIxo0VxNGuaqh5zRqD3peFLZwgAeFarUTpxmMI
7kQBOrzjrM1pGw9F99BPkbVHsT66nmISeFoY/SOiptyrwIy6yad88OzAVl8RmwUfwimEtzzwBL5K
Fnv5bABXa0tcNS4PsImKVj1Yg93ft0OeehSv5+DULN0qyqo7BBv0Kh8sZB+CrElib0gsdseHXpYO
uEHhXRaZujWTqroCJnu6qxCEbvtx7B+MdBh2wDHRzq2KxvqQmpWFHUmK8pAjC1A8ExZFAYJauPVX
vLBLsKPAnTs0Y1IE15R0UTc72lCGuuzGUprXJJRU+1ky1Al6hkRWGaVLrUhTv5ytyLpFonwGd65l
dejSKaOQb9oiGdJtQ5Nx8nlndNWW1mlLnUl3EVhBlBoE3RpJENG9To2i24OIIS03TQ9SlQ+GSofH
gQVtc025tAvksoPZSPDVEZfwEZm1y2ZeZxecBTo4TkOZqe2rZN2fObHXObAfVGk/p8CoaeOyQ7LN
FpwvpVmTFO5KT2zu8G27P9UwKwdsbR/5Prk0N9YGSRRgIff2Sor959LAKfH2s9UFjkUiPCGTQbmj
+x6uX9VmXtPS/4j15V9GLMtUiitkGRelAm13kRwYVEMhVZGlM/xTn5UrNs5/yF82FoX4CQtiqguG
D6lCSIDtSLNS4/zBmLycICmUaTMwJDJkK3/OUc6VRAoqwVfwG/HcfKquDCeDMAN4eJzgnmytZyN1
rAcOb8FT9+8vjnMf95dpewloEnmPftIEa2OGp+jqkeBwR3l0pVRxbgkS00Qi2AR0B/o5i7pCYHS9
amN84XSwmTt7wAdBrdO45Z68hnPHL02nPK4RzZ21CtpHYdmmTcCsu1gd/aCFCk1YjS5br92nKMZC
B+FK+Nnl4DHQCCI2WwONL/AaP5bkiWvy30ZPRaFX5eWmUKpDnMsdQPh97iaINnfzk/IVPtMZPOqV
Wy6/vD+LP1c9frW5WKIJ5OW7pjx9aHpJh8Ih1HT7tFuZxTUry2UK7j6zCmElbi/N6CCsL4iF/6P6
zT+/hFpcEEkZhNmXC4WMdg43HusxH0rDr7vAdictoLCorTVdxdMBtNh14FRCFs4kEpXXZcdzK2mg
h2jkTiGpZ5HgIxKTyIdYj1Mlr9WkoIio4+ueRv8Rvd+fn/jK7mIYZQY/Ay4ChnFITb+DsODRiMIi
XBnJn4uPf5pRgChCW4VLc3k0ptFcaRvsVYgMUi+pcy+z8gKuB5SCavgU7y/As1sNBFn/trZY9SoJ
4c+FKAEPrtzOXuLn1AcqtXVSZ/SpIyx3eLI/kJVS4o/lsJxDZlKGWeQWA2T0580WpCafwwhLctq2
Httwv0LTlTMVbratvNk1vf6TvB59JKJdFHhvjW9W7b7/5WcOUCAm//0Gy6pm3qqi1/K03a2YOWZZ
7DWHPvD7Rs4OL2pplNk2MSVf4j1oIhHkp9gWwhn82YMWa3kwZi/b9u7siu/prj0q43ZN0ehHF8cv
w/vK7OnjX51l5UwMeEMwKz+ak6M6F8H5LvAaj3xHlFfvrMGdvtjuifa/y52ocIc1FOzp5PrlDbiJ
8p0lpKDLnqi4CBsjTwWH5OaxQpgdTvZmCCjiLe5Ntv07k8lRfxQWxlosUUeVKTWlp2E26xBJhNFN
k2LFGzt3iLJXJhZH9cSTKipOF+4wIyzFqOr6JarytQVzdlm+MrM4ZKCsK3HMKu6AtuST6TMPl9+e
3Z74c8lR++Vxjc7o/FpB054klmkRtSQq6OwwNSFNw53W6z1ZuQjYaqQTNmD73xofEY1odI3fttiL
mTdHu9xdI58//8l/vcBisfZpaHda4QU6ekMyy0VstrI8zi/Gvyws/Iku4eFYclgQfBpDVBWUiWIO
nw6ax82uM6bRnwwLmY/3d/+5k5y9GtnF2WrFeUCyDEvGyiufq8PEL3X6FWSl/vt2zrourw0t1maR
ldUI//Q0haM3Xx6bHzIx07W9Lbz65fdWjDABMwF0wPyFHFxAwrSwW6zR9nn4Hn2TL5GXuepjBKDr
ofTtLfHbI/tIL8yd/YWseEw/mkF/OVgEJOMhickAUVjeHDNk6eMGxs0DoQ7/1GfufAnIun2BRA7q
hVv7kHnRTeJ1++Da9DJvevooDhS5rQM7dRf9p4D/f17Y7K83WvI0Zo1G8mzGG1XoX9I1dQu5eX+C
z549rywsvHCeRcgzIWfsVMBsGtif7JiMwcpqPRfNECa5fQo5JTeX/RdF2oiimbGKTuGmYTrdvGXB
fZY+F9JvIlwflQeXwLPsQyujXez9RuAJd0CYuC6YUmTJdtyi2BaVJuK1qhuu4AIdgCl4fxzPbshX
Fhb7JJxYVMynaCZMTky+gEuX1rZMa7dW39+3dHbGXllaHOOCF0YLXAW2fvNUzYcgLZxernT9LVpF
/1x4r4wstgKKK6jLQ+jBaXz0KVGf7FAw8eUzcxPPWJU/Or3yLxvvL2s/CJ5f+RQBKtllNMGa0d9R
YaL4aEcOKKmcTIQ+T2p/TKft+6P4owPzPZuLhR/RWUlRwiZPUY1zrG28i/3Am4xtGOxGd/AKb9pB
sZZ9iR9WTLOVz6U/u1BDmf65q/mWbVCJ0tf9rkckqLapbyHq/djs3rd49hp8Nb6nF3o1vk008BnR
NmZzNDdTfJmX1oqF1eFc3LQo05OgHGACVGUbC7qy7ZPK98ptsLFNL/HiTQqXMUMBZuVsWfu2xQVc
BYkVsJPhkrceAYAGpZH3R+/chuMAKMHjlFQhrvh59Oap6K38FMek02aA5HundrRfg+SeOz84tcwT
Jo1z3H8/G+nBR61UhtBsBgHqs5oMuQnKMEbhwSyB20jqNQ/i7BYHpTaMKVsCabIYuL6BnAKhOEcG
13RRjUbpc6vc8J74+Y2xmvo7t8VfWzt9/6slGDYMtayOc8CuxB7qje0mTQYvrS004yU4y/rmM6mT
29+YuVefuBhU25JtIi3MXI1ak2NMcfVMcz2ilCzXeHDPz99fo3n6/lffx+bWMAw14zip5IZ3nZ9V
vctmhH/z8/sftWZpcTTHYavbGkldp2bfwxKgiFm6MxI806pC8dlNzdmPIJoK9UuKTiuwKJYp0iGn
EDPvXfOx/1Cb3jT4oY8qNLyx0NqzdPt/UJI7d0byU3KaSoX1ufTFyqEtokJg1qZDsM12Gm5g6eur
wKFO6aLc574/qD/IKJbXwSt7S09LSIMBAAh7DTSxkHhJcBdY36Lr+Bj64iL0lTu6k9dfDdeJF27m
b92ueSru1vzfs3P711f/0gEnVYceQww47zNHdOJulBoM2vV2Gqvf2RvcspAIglwTtJt/XrA1TQYL
kgoIjcjRCiqIRD2qZE177fwh88rKYtvnrZFIUWCxJp/Ixt7MuOcA3/wcIvkSrrbH/mCB+GUShaUY
xdZW9pJMZsryeIiDUyCNPGt3sLbWIf8yfdSecWV5KoGfDmjFYX5pX9Zu2B/n8zumlzw5cVANRnpa
P9NNvo933c1JTTNxUye6nTbx3twUSPIGbrNCoHo2C4TUxL8+mS3cmL6ZUTqfkDk8ffI8b7qb8QKl
Uz+/BUW0tQGrqptcr7nTi17nf7qHr63SnxcP0I5GZ6KryYFEPeJCBNYHcjVBe6PcrmlvnI1AOZpH
bAtIcmhwLr4woyV6bzUWqjRycpTUUH56UjMDyBuww5bJ5FoYs+lJO8r3UhZk0w5NYYNIaDT2Xaeb
XQy4r59Da2Yla3t2t0rcnJaA/B+C1p9HQc4dwN8nxwC1ILeN8z0aX2apvRE0Ou8fT6eLarm6BIGi
OwaAE7U8DcU8BlQFA7BqaE/pDbvzqk5uCGvkxmoySPelfPO+xTNuFT1V0FAmt5F7X9ZJgJVkYp4x
w3H7VRfPcRR57xs4M3g/GVicDEbbtn2Gph6HpkjKhhtLFYdadX6SGSufsmZp4QXUKYOgYodPIWpb
J6WfVrFrW5EHHPzKN51bqxTRJUOUi3micrEikhFNEZbEWo3Lwo86vTGzGsCd9saGRG0ZBI07ieCD
3QdXFAnpgQCPqXO/b8KvZAYU7P0RPrNohFJ4D9RNTv0TC0fhJJkNookOhDPNjYrorm+hO9qYqHDr
hywUa99+Zphfm1veoFzUvFMFzNFtfVk9lvf1Nb5R7nsXEQB6774Vm8hPt2vZ4DML9SeziyFPrTBv
VAez5jgdLM6/og8gXhnJc47QT0YW553qRDQUNYwAW7ebjt1HiZqG9i3v5BS0rvWU3DWtA6hW9vQf
zyEuDZNYAsGH+CX2qEkvxqTpkQ8jiQuMmztmracMa8vMcBsAGfm+uTOhDsyBzOMU6qBNZzGYZALK
yhQwF6l9Tj+G5tUcf/r/M7EYyskExCU+HWW6i3O/HLPMb6ZTe3kZZf77pn4QWy2OTXyObZ6akSxg
/ReNPlHelbNd4HPoNrwNjpCP3+RefANK7cCN6i2xnWYzggMrCy/Hyonvul2xckWcWZ0WwdVgM5Mh
sPvhNrwKCyzQGdSzPM1fKWyfxzXbxyTpVryAs9MGbBWKXRS5vOXWE6POWB3hIrJNACKzInkZqDRc
hFvb90f0zB630AFoylOblvmL08hNHdDKxD5opHDyykTWoistB2Iv3iSmFdKQc+7cT9ZOb/Nq8PSc
TujTgjXAZf30nrrGQz9fFDf9jju9T2LEV6hcBL1TbMyLaOVTz46pbSsLOwEoDGuxFboG8gU0Q/tt
oAXdNKlRfWytPvfy3ChWpu+cO4XlCdeGWtDOU2xxQ0WsIBrwPvjikaAHWk78gsg22LVImnoGV3pX
9EGwsZOsPpaoiQFz1PeeGal5JY1zuhKWG4aeZhdIfkGtpYiDEaTThJojYuWybH0jyH1lK4/H8XUS
qceqNqk7hfQpAA5rxcP5UbX7xTShcPCEQIZ26Uz9P87ObEduY+nWT0SA83BLsqq6Wt2t1tCS7BtC
lmXO88yn/7+UD46rWERx2xdbwEYDjspkZGRkxFor4Bgg3yIbVFnC5S+1hvoGptJPlf61WEIK8b1J
lWBsfjMUKzs4RfSOtvWHeNaDU6crv6F4QhgGiOjGchmTTwQvcVT2j4AzK1c1R4bZx7BL87Z/jqvw
UEQGItFV3B6UoG72iqcbF68J1gkAtMGUX32tsUX/wralhVpOQ27sgAp7pvnsda7pOrNbP2kewgt+
4I2euSNvtHliLiyvC6lqKxNupv9nGRy54pcf4tCLT6arIBKSvDOP0Yt5TH30SfbKZNte/M+yf/39
4riqrToNuDhvPaoFwWN/6h6GR1rRnvpgfrwfhzZ3mGoZ9znoNWNdkjPsRC6aEi29juF2WSy5lm36
RgWct3tpze4/3IqqSv1U1lV4q+tbMeBalsyFVHXJjHPVT++qbPxdtvP/EHHwf4dumqyyT6t8DXle
6C0dUdxRE+kIiJm5pmrTvm+cQN9xlM1zLt4S/I/6zroxi5uURlIQcOTH+iV9bB7GIxD8591X8VYQ
VS/siOvxwiVqi7lWMWBGV3o3HZUjfMFj8Dn9qYPDSF/LY+xHb9r5vmv8+vY3geTCpvhNlzaT0oon
sbb2wKSewesbL/89GDkEHZVoOXpKHs29eSCb/nhhc3VTObnmLFmFzSWYnmJD/2kiHED1zE+c5rlV
u50LY3tbTdOWYUTrPMevlygZalhFGcWGMcjOoaO9atL82DrGngrN9pFGzF0xBSpKXj8hFs2Omlit
Ccrn7hzAOKVC3PuKRz+7edvD5m3lSqQvBpAOjjQ98+tVRQUnI2DaPdRJEltIvH8CSa/33GMrhbm0
snIPI1RzZ04aIF6H/qB6w1n5nD7WP7UX4zmwTvlZjBLuJLeY/ss3u1jdykXSvHJCSWF19aT6ZTI/
LqjYzGZ1vO/+e5soPPXC++eZucWJiRlL+q6HVDGHbMfClvPxvrU1wwJDRvfg2kKfTROPEcLU6GS0
Bnv9A+Sic9WCfri/lE1Dqorn4eFE3dVSIGrnYT0S5KvEdmv5oVe/RJCQ7hvZ2i/twsiqbl8E1qKO
JPBMO/sNvLla7ikybvnbpYHVdo1WSHppiBAIozBSOTlzPTxEUFBcw673UmaVzV8Hvwtra6nfzGak
KZk7bRZG4s6HFpS/m3pw+4FrJKm7Cw/ZtkdvzDIdw1LWTaR86Ca4wbzmhmP6IsQPq8N8hArqivru
nv7QZnqjqf9YW52hFl2WbIFwgLVk/qrKBWqC7t+KSrE3fqtsr5Vf+xAu/4uoMMe7FeZtb/nnB6xc
EohBbKGwCRS1D0a3UeJPjlV+ve+RW0UkoGb/GFm5pCaXSmEaGBGt1OUpDV3jSXsomTA9HqWTDljz
uFvQ3fuOKy9FAMtijB42k7NevhP9fsfj/xSH+M/5qTnt9Tk291GUGQweeCotnusYQgZkJVXBsziI
ahONDTHxJ1B2DsOmESCgoPY0oSoiWkwXoVAah8QIBoyUinRKteUYZaedTyX+EzfHjf4pzTFapdb6
kUiqEQD8xkRVuuFHBow/xG+U3V37m3wM3O60m1BtfqcLg+LvF2tq80gp4JbTkQt9McuP8cWU+/On
8ly+7n+mLSwtAH1LE1Vgw0YB7dqcZqZWGZbUM9Xfg2f7w+JHXv7B/i146t6Vb6bf+wB2/tI8pETe
xe+lyt0rn2z1j0xHdihGqbpFrrO6rW2Vzq0pwvN0DE4yQxPoO0IgVnhVdD+d8+7Z29rfS3urCKPl
MZUNC3uNPx4MqkXTQ/BE4/NYHqXXvYRn42qwVMOkf2DysEX84Xp3wwY6ZrpwNZRt/j7W86d86t/F
c/hnNLd7FcyNw2CpNugCFB6A0a87i3kWdFNScMBHb/IRi/Cq6efwUB2kU3nM26+OXz3vXQ4b97cl
pkgpNKewqK+CZSe1Qa3EPJsMs3XD7veg14+wcndKFlsLu7SyipY5FLg8SbEyt4wDGbQgO42FFe7A
u7aunqvFrCJWZQxOo/7dCh9864h+jPNVDz2ORv0cn9D84WXh9p+bD7P1uN/Z3FnkupBpt1Fv5wWL
HIfgJwX/0C8Af/+nnYQwZfCqELSja3cMLHNB7wIjaGscxhoeYrN3nrdd4h8Tq/AVBWMzVIJfUfWN
awf2WYuBjpvKYScu79lZnawJMiD6GHj7L3pb76ehF4SP6an11WPHfeMNcHBg/rzspShbR5qUmJyV
qv0tqWkOylgrTBY41R+soXEX+Uerfmz7Yec8by2QOhmJK4Vlhe91/a10q6sLc4kMKtmLj6Kfa6gf
IN8d7+/jphUH4JPNTX1LluriIdPUgdXUfYvAxdvcVe6oFDtWtl7s3KD/mBGbenGpyWkYa50oX8uP
gseQUOiF10Z3pTxnD2Z9qN728o+tz3RpcbV9wxSOwUjx0O2K5qMZVbCftZNSqO5k2DtZyJ6pVXyq
nbYzQlQ1XClBbnFy5uXVrsP4JZTs1i2dPVjHFiDgajNXgUqDmigZmVgaN1jxm/pmvEt82y+fwrPi
hZ6WHuaHvfRxIzyJNjiUFgcV9Zu2Eei73GzajjXmmW8rrWsP//4yoX+iEZscUDq3cJWyrUsHzj1V
neatNmZXgaVnjd/u+/vtOjAiqAokc+SNa6jBlC3Qh6XKQBWg/txn9gM56s5FIjzrOmO8NrGKgBCq
Z3OsG8NtYokpoB/CpmcS5ZkCjt8He/Kkt+cXY5bsKA5an7a2njmAOEqClEwMa01efCtRXGZE7Ws4
b1lByg98BigNG5G+6+MrBZ0TzFproNjwpzU/hagGIJl3/8tsZKKaQv6n67gXLMA126nLQtnSZ3Kl
0VuOiqCKIqgAZflD/Tv0o7Nz6Onk5WBsaOSZHVHKo8e+9ys2nmbCKxzqYfB1VJz9eqlzPXKriBku
gtDSoIkBNDp+DEvP+YWGG7RjvPs223DKK5uru4zIxOybXAG+gJjgy1IF5sckRLrn/gZv+KUKcMES
6Hxo4etEu53ANLQB7RfVWqga6cZ5zqWHzLa+Tvr0kqbBHv50w2sofMBB5O20QV9z2jw1+pb8qYjK
c2gm3zqLYsUu0V0439V5M+H5ito9mFoKVuu2EgBGwSRj96JzdZ5NFx7/QXoBzq4d68fwYPOGmREg
8Mb3mXNAa2OvJXMT/lf2Vx7TZHoflqKItSzJUVzUyN94nSgeIJp0/xPe0q1WtlaeUjsSreEWW0av
gj/tTov615zwZEs+ZKgPhfGHIo4OCvp1A8I0qEocOsBUoW7SOWsOSwLnP82RGy6OiZ3tXIO395L4
cb/aYTSoDftXgn1xyet5NpataC22h/SFUWxIVnkROPHwp/1knGYf/ikAucP9Ldnc/Qujq9CUx7aR
FjNG0+xTWPWeuSi+k/1Y7D1Z3003YwYKkB+K8ta6oWIHkhP3Om4mACLtKT2Jhor6sHcL3pxSsYm0
ZWHQqJZzA+kZe6McNYsoiFyVJyef8uX7ZP6eqOlxCfdm3d4cUGxZmi44j4pCQ2rlTWODmFELJM+1
eseP5OI4UEvs4z0e654ZEf4u/GJWTcRWB2FGhj4XI3L7Wsi/33eDPRvi7xc29Ekpsi60ycoRWY1L
1Uvs1jOWzL9v5jaRZcsolLBdlmbjdqu0MinUoe3pIrrLj/57+0HMZ+hc44MCGbc5hf5eq+vmZhDY
BBR1gCZptn3TrZ+i3sx6QIMuULrx92zO1C9WNP+4v6hNIxZ8cQs8rSjXXe+dKteqrYd4dl8V4yPP
w/CdXPd7s2c2vhCAAx2NV8vRdHv9wG2yqMrSnp0bkwdj/hJqX8w9XXKRaK9uAkccHvE4w8L6hrOb
Lo+VUiTGjI2STekRYoWWLX7FHQSd8nFM0tP9rbuNPuLccO0AAqCGpq22LteZqC0LBfdEoZDap8fQ
GEA0aP6U7PRzbz8SGG4DpAHayjo0ixXQSRnsmgcpa2tEk6GPvqGNtLOYLRPgxNFO5mVrGGtoSCIb
cRlXVB5ja0ZorzhB9jve3y+xH9dfCCe7MCF+wsUxVUrGnmUmJqbYYHbEd12CcY3gSY2yl7o3peIW
00eR+dLaKig4Yz3DxcHayGz2U/FZZAaICX5OvqZP9VPgppVrfg2Pe5TkW0+/Niuc5mKRE9rG5SzM
piRbdph5yqx6qb1XiLj9XCRWNn0z7iTQS9ZqdX2dOP0UVKwuLaZD3DbRY2Nbe3oZt1Y4TngdEAJU
vql3XC+myiqn0lAzhRql+QgnkZLnO4npRuKAxDytbsq/FoLha9GKftCMNBtgj5WMfIsQ2BvRcq0l
HpqxQqEgO45l4etyE5FalUddSt7b458jXRPbQQoOmeT7Tnq7ZH4Ojylg0ZxqENLXSy4WlK0shrK4
iIiCV/YVOzvct/ALpXN9Dq5NrL5dODZFVQN5d3UJGBNuMkvzQ6uGVK2sL2jZnRQnQb6tY2DXl/um
9xa3cs6qAZuJhiheU4WuhOx1oO5xgW/DMIsj1hvQ7rlU1uCoobI1axojgqItHdED9rTAeUZ8kAfx
DP8TlKu2RxG8PXLCpE2H0uThJtur6JhMZd+EYj9j+XluUTUM3kfN9/s7t7ksh4Ah4rytrhuvU5Eq
loMaAAiQXjvkYfXDAqtodqUrhc9JgEyY0w878fI26TRsnqECBCJSQmN1vzS8dmKm5onWcu2GCMcx
+Oh9WAlxZPuZ4uE5RsRanpQds1v+iV1DN3lQgWZfC3AwyHqKkbLnE2rGC3NCeU6ECP1+rLpPHZDv
mpcUk0AYFNHs3EHC/VYHA/C8wWrBvhBtVmePfnnQOk1O+Rh17FPtlIVLGc3wG23oDpGlDDsvqlsA
MQojlwZXJ3GZQrsj5IhHizYfM+ek9CchX+Ec0qf0jIhkZnvTX+a37GP+p3ZofsH67vvVhu9e/YLV
iVyWtq2biF8AAM0b1U+9+ckc99hvt2221TpXnoR4+dIOkEiorjDywKdd8+gcBGpA9YvTXtvrFlUk
rJlkk+KsGDfQ2i5pw3gwSiJ6/yZZPxhv+EhZ1Js0210Qbi6Uyq2HP+XxJVi6nS9660FUqChUqYZB
101bp2QK2v5G5miGG2dycQh41pzNyZw+5kxFOCZhHu2U+7TbuCCYaAD4KaADA5fXOysL1cFBR+rk
LPaVupXpKeajzPxl3S8fo08FmocuN9v0IB30c/iMzDVwl+A1/h0A93GmjZz7MryR7IOKHiNKfa23
lBSZqFWEx0T7NO/NwNr4PLRcKYoQpAXmcZ3x57EmxwGzHggnc4cgs+MUXpF08o9OkWScIlFdh7wF
/fVIfla172OiOjuX7MZL6jqx0K5v2TqPYKssJBb6aUKxHklq3RNabbXfPqGrPLf+Puf01jewKd7V
OCbJxrqOmYV2gsMBDJ7mVztJ3FCMlOxMN1T/dbZ+ZWjNFWTXK56RuuZCK/mohN0rw4F2MMi3YUOY
MHm8k6+Ltu/1/lXlrFkVcdRd9Fh+b4PSOc2Wnn0y+iI+3I9QtznDtbuIE3CR0OopYpj5iLsYneXr
eYi67A507nZgC+NaZHrW0IARjUa08toE89MYFViaBmFYOSqfi8rV3/RH3SuO9hkxMa8/5/6QuZD/
icHR4wzv8rTHIru9bPkN5BFkEpaJQNzqKmiWTq+7iYMclGZ3KhsS0Lqf0aqQQpX6WWyfU5kzKRUB
7Q9ViR7u7/Ktc2Ke/FenzM3ra/16NZquZdYGrAsN6to5Cqf+2JsgMpVQ6f2+kqZ/fwIhk5DOsN0W
QXrtQUxP6poI8W5OYPt9cM6avzwgvHcs6l/Yqv/Q4+YjUxEGLkx0hkW3ctmW57lQHDcpAZhMiShg
qnFMz/e38dZZKWMwQFfTqQrT4lk9WLgWkthaSAVlrTnLmva+6OedkL8Vu8A0cbfwajHhPq/66GDF
u8WuRBL92D2phwUoVesHD/NR9ZND4O3N6Lx1TJak8kCCHytIRuLvF+evq6amlxSSIqsiAdJLZaHr
3GqnSdKPeqE+yml6rtLuKZmndOc2FZfXdT6GaTxEgS6CYOK6RIhcRRerRUECGkC7bVOleFiYtkKU
6cfTNDXlaa6jPSDt5nodQArMj4LatXbMRO+tHPlwUfWqj4gPH/Dgj7HJy0FKAe4OavpqZ/HPMs6/
3ved2+6PyXIvLK8+LGXECW0kdlp/ZuCAN57iD3/TOuxvQpWg8Pa4jRs1imuLK3cNrKSh4YrF4M3p
3epcHSNfQ5iGOVNEOyGGkABXLv+I/9hZ6m3aIgyTKlG/IuCt8yQrbNWGxgw+HOYnI0FdHrpF8rWw
tQx1Y4WnRR+pMMDGPxYjGFGIrx/HmeaBBE/a1czp2QkkQKBRPnnN1H+LGvuVKnWzczFs1AbEy8eg
I8g/UFxXXwRxD+ivGr5QSEdlPGVn40hr521QH8b+QJN1Rst4fpgZRzXuuP5WILm0vPoyRiwzUGvA
sj31nhYxZaj4dv8bbDw+rhe3uvXmIR1apt0LPk2Qn4ITaL+T5UWd2xyQ4j5UbsfVV7mhJ7ux3z9U
/n37GynE1d6KHbiIK4pZVcGs43tD31Y8dPLaHZRaOraxs7OXG88PVurYoOAEZAaC+7WpPnUmSa6F
mz8rR3z8yGQPUMSMnfD/h0O1FbUurK2f6n2hxKFdYq37ZrkC0qi8q47TZ0oqpJdW46oxhEL1wXnd
kzLY8hmSBxhullADtldvOWQr2zizqRGEQP9B67ntspP2bcXGSwur10bAeIWqzXnHJfA1RBuqP0YP
+dE633eNPTOrlA8N9J4hYb/MCMzr392uffjpr5fG+n65XM7KL6Ysnfquxk59WI7qITvGEnDMjswr
cYVqZIkWmfE6jMB4jt0ecH+jnQpo4p/Ptb5oSjPSo7DHevvYH0RXL2k99GutF52msX7Mcjd5jNCY
nfzuWH+1Pt/f473FrxGbSqdVwa9vqXzqI0/E/uDM+KzpY/W1cxdPpLrVs3SWkSjb+bwbL8Drla+C
W5Ml7bCErFw/6X+NJ/usnMqz5pnv9hH1W1HmcpNXQS6LI6dlnhtHv/6ipH9l2Uku9m4J8XPvuNG6
ZLs0IR3GGBud3woxOyE/aj0PONBwkvw9MNQtVJQ04XJJq5eCWWqpEbW/di9+yPzlj8JP/PRkMKk9
Lz0hjes85kcgvnPpm2/3veb2mSBsU1pl8jxInF/liIug3Sdq2FUDueekNtaha/vyyLST30qD2Xyt
aaU7d8TmBQwViE4x1RQYYquk3WGERBbI2Iu/NIz7qL2x9hQfiMVh8CQxaApxWTQzD7ubvBlLLwyv
bv6icNSuUDAsJocZR+ObwBIEfuyh0V0op+Sjcpjf7b0BN52VHpttiAKWvpaRlHotrq2CL8vAFpcW
2aGX3mYGg97/hltWHD4h/Smkr24gKxMXf9+GVMjtUTn1peTrzBRNnL02w4ar0BxCZVXnTQmWSezw
hau0cKgLaeI2sibG5MXGyKNLkcandJCC5ybO1R0phE17gASpKCEFfPNOmafZyMqBZc2mzghn2Q/r
6cRMHreOwp3H65YpBsMwc4knEdrDK+ewF5jrGkJz7lA3jwmTlvT0rNURqlo/73+qjTSZ6ix1cDJk
iLTGag8RbaZdqSSGq7dQFsNCeqCTEbl2YpyIN8+MdGvhnBu7PbGNBTqUFGmiOFQVAdhffzupz+di
dnr6bk+wQM7yIT1Ex+KdYUH2Go/2t4TnSN96e2okG55JEUYB4sCCcZvVvga6Y3e9hdmB+SqOw0jF
9nOUvN7f042TTR0A+jML5BCs37NyPUtRAwrUbVT5Sy+NjNVSiS33jWylnKCnNZAaSBzxcFhlStU0
ZXIPCt41PyzwkglVVFvbJ0Eb25fx3fpcuAfTBYUOD0/I68+VJG3bWJ2puaWaf0OA3yV8H8tM9qZq
V3FNfPrVZUeRTHcglNgC5bBaWD/bct4P2EKh5kNwat3Md17a4wD3mfk4uwrbmxupoU3JY8jk33XV
dJD6Lkn7UXOtuHKeBkYMPIZSyUxGmKH9H2ao0TThEf+gyYH8YbTn6GOEEjAasipDg2sxKmrny25t
ANxU3q0ghSl+rjZ7YGKbBJhclI7jhwmsD+hnoUI6nudP+h+Z9+877UBWqJGpvMRBSa2RqQ76Va0R
s+GZw0xASZnbI5JE5h/3l7V19DRKLKZKjYpbYZUKV/Ec5AxO1VxDX+xvtdnYj4QAHujhWJc7W3h7
Am1KXyBxAOoJOMn6Uh9sJ0lyFVvjbB5yFDJ8CbTUzlvl9hmGFcpjtIAJYbRHrg+FWmrNbIoSv6wX
Q4j2vRM9Q78dv09K37z0VAuPrT2nO1a39pHARZYEq4xK/8o7LMmphyygyK+Fywd5aB9nNaOcbKS/
/fvvRVGC1yyXK1gwkZNe3K7m7HRzj9yJO3fMk8yVqvG7vkufZrPZqRNsrYg5wLyeyfcIy6sV2TUa
KGrRomeyFMDif8RgvFN5r9S3Z0WEuIv1TESuhblzHHPGcscJV4CcHyxpj469aQaGGoUnMCsARq/N
MJe9jOKqozWiF0wOT9x5fjUZG/DvPw7og/9vZXVtL5rVjZrDlsFofoKx80PL9JeMyYb/wYyJeqmo
TqlkCdeLscvMsmqCggu/0its/YECwHkM90YQbN0uVJoZogS0DfLR6jVuM7WwRc6a46oFr10ZeJI9
fGda8FNa9af7K9o05VB0BemAvN0NFsekC206mGJM29daYz5oaoadpwTj09hOh/vGth4XtE5BzVLn
32jWUk+eGEHFHc1AuiaFc92qh0IbKoAOTAl0lySsmDikT88adcYn1JMjP+nr70sR6m8VwyccxpO0
QefSbgh9eVK1nVjyyxuv71oyaGrQJmAWRCvk1SEPxzCzZTj3v9rmw3l+E5KfJo/z5J36ICR+7m/I
bbYpEnadwSdwUA06hNf+lOjNAgOdmAJCx+sG000c2491lYoV1A71o6F9vW9we4EXFlexJVRCWala
LMqPTe793cuYHkeoFuax+BDRzdgxKHbsZkcFAZemJRX+dfLXNwywzCJZQzCm88OH/mSe5XMLRD87
7L/Ub4MN+/mPsbVakmTNua1VeHM5dr81uYnkVKe9pMrg76zq9tiwGnFg6CpTHFhHNQCnSxdUXDp/
z/9i7lJKCu3mJyq4tocmrRcd2nfGuJudbRtGIQbOsuhcir9fRO1gavKcSdAafezgOZfaD800v4hz
7bZd8On+Km9t0TRHykLg9MSpWPmKxIgjbaKh6Dap9ScUq9+1fv4xxuVfE/i8+6ZuPxxGeIULsNUG
QmEKpWUqDD5cP46/x0vwVtd94C6OskepuM1RSIK4wpkkyCvhpsFVNHIV1fPEmhSFLuuLWn4cmqe2
KAHg7yR4m6ZouNjc5RqSc6sEL0mUeMnnEJpPLL1K3fgbPbwfphy+mMS1Y1R2hnt/E7cMMkFJFakQ
/Pr194ot9NV6ReKoabmflTyWI4WSAzpN2jtzF3iz1TyjqEH3XsDjUPPVrl1RSpq0q4BJcwbmv3LT
tUq39ZKj7XeHLntsQLnEu6reW37CkVOEYAKzFPVVfM5LrZylnCVGhc2Ys5lWoXHMx+5wfydvzVDU
EO87AYRFFlns9MUpU7NZSXNmhTPBs3npEBvmfReQIUlMLL5vSUT4dXiEmc09LwsYgr266rXYMHvJ
4DzbUvdHnDMcYxj3IFJbqxGKo9SfqHNx/V6vRhkZyRm0HK7cCRewMNpP5kgzlwrZpp1jfOuBxF8C
IyQGRA9vdPKKgKxV08UxDiMviU+x8RIPtZctOeOdd6oKm7ZE4UlUu+B7iVVffKN6CvpRUUSs78K3
3mkeG0OJfGZ8n/KRyVSx04w7q9tArbA8RE7QyVSBC6/59DwZS4YkDxplZ+UYec7XOWOOujsf7A+M
r/ejo3SwvPTEdJNDGfsxlyzDzE/mf3BOQZlFHVQE5rXUiu60UqMzENXVK+fBbksozqGfL+NOkX3T
a8Q5E9U9Iflwvb90KsZarkWkDAfFm+WpeTKbBb5dVUyf7x8CEQnXh0BHC5cXz6+qw8pBm7jVYjWZ
NSE0jARKcI7PsPpPe02uTY+5MLMKHnXdFqGdcp/lkSwf1MSGWDpbGfCUiZqlrn5iqPLe2du0KXAw
DsUbHe+53sWiyWOUgMl4Y0QHH4AzJ14Qh7WbNuYAh81u3UkpP97fzq2YcpnErrYzzRCOIz7iIPXc
HQlcpTepo7rH/7tNDyh/6SAv4Qogjb0uYNTlPEipyVcTGK6cwfHHiSY9ubJQi2KmwqfoILt7PP8N
r7w0aqwqGUsqDSD+8Mp4yt18GGDivLf1naVt+OOVkdUGShUNknhkZU3O3GT7MZInxmVnZzNs/li0
+kQF/gVlzB2rGyjsqw1dcy8SqQ6S2WZt2bl+6en1/lg8rp99zaG9TVw55ehMRW7rGAJU/iNgkrov
/wQfLIYMLDgqIJT/Rexr019I7xyaPEDnb8p4KZWSQCFuBUOD1pFUfjKYPO5po1oxaTb7cf8QbCBt
2E1kb0Hu89S8oe5FqjPqVGrwlL+KJybd+QZSTlrjDbKnWuiG0Gw+ZifK+freydjcXnp2dEbEtbt+
U9tB3SX6QJyZ8ylEzLRLzk2zxGdGiO/1RTaOOmcPOjTIZ0pf6z110mFc4oCjHsfjS2ZkXxqt3NnI
rcPAIdeRJQF5yhy96wimts5E5MxF9fUfIuw+NEAVJ3d1CZBo/WNHLPXiPu/iYEEvATtCmTI+DJ0r
/7QBohkP7eCrtZscY0/offbdc5cxQwy9I5r3rrkTPLe8VMggqlQUQZSvoxrtBVQ/lVRzk7CHfJf4
iTL79IoOOLS346JbX+/C1jqYzdFo6mmLLTGiJlFfUocJnrZPN/K4xF49nkrtsC8/sNHOptrwzxKN
VXhLGfVBWxCzw1E7Skgs5W8FzbtD827ycm5ePT82shcw1O9rLn7ALghOGFh/6ssfsLqIVaXS5rzh
B/BE8YezCHXQbLzxvO9WW1uMWgYPFG4q7t/VI6yMOg08dsWbKDSel77xwzD0dz7j1nIc9MxEaZ17
cN15CrIltcOUquDfy2lPwwNTUMEwqw97cnFboQXOq8hB6RjQn7k+JEEUBa1Ri6AWmM9tvLyUmvwO
mOjOIdgMnmKImOAicb+vn5LOpKaRlosck0OPnn8K/OBQ/VGR2U6nxvbNh/Gh+CYn3l6FdaP7xKR6
knr6PKIzuU7rZ6fI40JUcrOMRLskewLggSyppE3p16Rru9+5NBC/tmrLb+HNulOT/Ey7MPikopS6
0+HeKFhe/xoRLS6CklHKdqsA3HGLJ4Erix8FeTU5qGdwlD65waGW3bb0tc87LrXxndl1JqNDw4Qi
6Yi08sKuU5o0aXiiolo3H9TJT0Y3RtoC7eOnxm0/VY5Xv5d25Tg3DosQ/aQiCZXmttEWWpxJW2bw
8mD8qRW1P8b26f7CNqKrAJ+riDiK2vb6vmrDRVHncTDcKp6kr61kKT+kESinpC36WYmaPS2CjRVh
hFcSh4ZT8+v7Xuxj3cR937YzmqIJ8jLt1Jjv8rY2dzK3TSvgtRV4BNAZ1qdlhpxhSbDO3Khrm8/1
ojcPaR+ND/f3bqNYLHBAlKUFKZFX2bVPFFkkTWY0AU2Ip9ILFaYWJMGgPXVtbbuqEzUPkAfpgATW
ngjt1lcDAywA9hRXb6Y+L1YzBr0qEd768UekDPlRSSAPaQvgJ3uWdg7dhu+LZzY1fPDKBgWk63Va
UxvrGZNX6eElnk4hQbLzY2bvWNmqhF+ZER/1wjVyxpM2UoeZ6cfgA+s6CuR3c5CeZ+YA/w+X3oaT
XNkTy76wJzNtpgl67A3BY/ylOusHlCiPofWQfGdS7q8ZeHuN7I3U7e8yNbxcShbrCuTYZmhHB6Hp
ct12b8wSyFGxmxtfrobsJQpM+w2Fmdyfwk57kMd2LzndcBv62xQpRCpFy3T1IdEIchjCR2natqbM
VSrrG2PNKjdpgz8iQ9khaWx5DfAZ6n30n29vLFXJ+3jgaLp1NiluPSZvRjm/5Wb64/4p3PqMwBuo
bzEMgvrL6gamqS0tFaB4N+eF+FZrQXkeAik93reyuRrKBkJlQpAb12ddrxpr0PhyplIYB+ou2nOv
099OnFnZyUK3FsQ9KbjbTNah3nPtl1ZmdJXsFIYLlOvVGYdPVN7P91ezlU4AkvnHhvCUS993hii0
c2TYoqfhh/6cJl5xFpLE1osdHOfflJN6rB6l895QhC0HFPwZ2grUcSFbXZutoK5UVlkTtyA3+H1T
n0yj0FxHb7+EkebfX+TWJxNjwizaeTIF/9U+9oFjT7oKcqwNEoRD6+SrXZh/QJ7ZcfTNRXFB84R2
TMytUgN7aZEGERPEjfEdzbxHzaTmIsde0EY7n21rRaTMoBDgHN72SqJpSiqdCRmc2DI7WHH+2kvs
o6O1O1u3tSQe6pTBAPdwyay2TlKDvC4DCIezUv8VWvq3oq0D2Jr6Ia72fHFrUXS0VPxdoXi6JpiM
djhk9oS2XTMgG6UZPa1n580E4ev+e38gk7XpJIBXvCnTmmNS1XSxDVdtC8fPtWXwnHIp3+VVuXdj
biDLBVqE7RP/EJtWPpE5VVUkwfg3nVLzy9MSHeXRDSboJfPRYMT3zJQ401Nh9Xduvksw3rpooKYy
SpkeBp391QfMw76dxwT7ozf4+peKTUW/gBl5ronMsicGxpW+3nqoDOW2G6de/B8mWNI8ufwNqxjD
zGEGLsX8BjGjx/wiSAzGSXps3+/L1m/566Wp1XYHdVTWkljukH6WpeZVg99u2Rn4xmon59tosrEq
odklwFvozKzqnSnIu6UWX9Z6Lx1H7++JK/GbEroZXCjt0NVuv2Nzc3UXJld3T1skZdGYmOyWUnN5
qpc+uGzlCRmO8iwZ4+/3z8lW2fNqiatqQJ0VjdYZ2EvO5ceex7OoBZSv+3XPjZuO9BWAGhENJML6
6NuzOqcJ4uNuNUvd+ykv8ictd4J/H8yYdgX67Rd+5AaHujTJ0jU2ybISau1DUNSL7+hReagDuXto
UgRg7u/fxudCaJyGGzUBYK9ruKYxyqXRZdgrnWZ2bYYmurWZP6P//1RKZBD3rW2ET7C8isI4ahvK
07r5VA1Mno8hqbuo8JlPiaQPx77tjAc1R+fhvqkNug5wRVDJFOEADFEPuL6+U/SxM4AJYtgfJPEn
5UE1nyQmADGEKnqpvgsdhRjdbi96Nn6L/1L6HftbS0VUArdm1hRstlX2gJJvblHVwRuX16UyDzI8
TQD2/2FDL60Ip71IjXJ91vpwwcrQfKum1l2qxA3GP+9v5ZbnXxoRS70w0tRj1wDMJGeoEZ2oDmAW
drx+b7NW0XcElVWSsUJxoCEfZi9l91tvLDtGNq4Zsm5avghgiVLbyiEGpJpyBNrYKwjf3mCm0vug
abLvjJ7Vn6s5GDy9zpKnXOnkQ9gMeyLkW2tELgC6H3esyqG73kVrqMyxlBHfrdX8/aLlJ4g4nq3t
ZShbB1pMDWSFho3w0OpjVekk1qPwsSj5WAdjdDwGDhyNNvl63ys210OTnsKFRtK1dvDCVjJArWyn
VFef2obXdiZVXlKgcn7fkPKrArKq+DoCTA4FABIHD7/rresap+jK3qBqNo1z4kklsdEHYyErfph0
s+fEs3qelTJ8qSNV+tR2neyFudW/S5operE7S2bqrsz9Mzkl0AU0+BT1AHZ2+rPpJvsV5Lj6zZ4D
qXQjY6zeJ7bKDMmyNR/sSs6+xU5FBZMrjRnTpi5NhzSZlY/qotiJW9Z1/r3WU5V+fp5ZB6Wv+8cq
jcMXO5GUw9RN0iFUEH8389n+Gpit9dNOJu25VvLY8qRYy16RP4xJcsaUjlqULNMXOzXT3tXKKXhN
GrV4yBlY/C0zZOpQwWQHr3M1LAcJgdHMzbNoadE5K3TtoCdm/BFcdnrUyix5HKsyfu7USPo4TZVz
NrKkc5Wst05VkBS8MNKs+7O0i+IzUTLu3FGeUNWjRmS/6p3sfP8/0r5syW4cSfZXxuqdPdyXa9P9
wOVsuUm5Z73QUsoUQRJcwf237ifcH7uOrJ5SHhzawUhT3WZVspQUxBYIRHi4e7TX9plustLvszF5
gMiIc6WxBZcQRnHZTGl6MSdWhZ824D0CGXd60KF5tlfi3v0RN/biz/1cfYspmQ9ZP0KQ04HLr3tD
Dyoby2c1qhKWvVdemLnKLkhboomyjsciqJmHgAjdVpFduXfGPEKwrYegChg7h2cFzSiPqj2CrEdH
ubGveKsBkhRFE2plJ+0VXNvkyGki/gZmDgl6Yee5QzbVaYrnrbH05mXmqMt77w00SJJukgROa6YA
4UHKg2NtTtItS2lTbx5gyqzZRWmSy85xIn3Q786fpg8HIB4mxILoTIAG7ik5ezfPrbZQwMcS6ldz
VO+LKNtMdUTueOwELp2Q7oYIygggvfHTgHeWdlsdVfmH/FslGfOas/r8LULwho2cpkuDb8ET8QrZ
44iSpz55qycZc9eqIRBiwrfg/3hjH3sQ5G+1tOLvNlJABZRUjnKRLOq4B8ExSAS98YdkkrkzP5nk
T/aEKBhhvQ3yStgbQWzcAXh84x7qm8m398pDDfqBr9CWA2FYyIvIWYaGYX3LDtlWJlq7ljrhWdC/
xy1MMKjXBl0x8B0cZUEC4wJHf3py9200ROlbghJEUqLQ7MvIAtZCBhTOuNqpttIZBtAfyKFaPP4b
phxaTuhlKJLI/9QEEtlI16E4j1QXih3HS5qlI9yZBuJMSKWDsbvyR/Pb+VXkD7HjRQSq3UAVizcO
Qf9EeKjZeQZq5w4WdOWpz7/jMgBhdOqboHmPdRnUZ6Wuyq1BNIrjx3F3Cxc30cByqqsjLjn+CgYX
9tiHzQRmI/093juQHCIXCvpqe5/mofMiQ1qfeh9YB3Ufhgtc8onYi5aT2ClnjDWmPloYUTV6G4iM
eHF9jJ+sCNtRjR1nBCsN588D0C5KImXx9XIzDldcDVcL7I13pUNbiW4b0D6nsqT9KUjAw+MNnhzV
HLw+xCdcOqWsqghCFjw/0iwodJU8ZYWbHIbGWG6ZPjr7RNPJVp1b/a4AJb0RxHEiyyuuvMrRMgGx
bHQ7cWyvK+yrMoe2mVk6vJ0+2Rmlr7+XL3TjwefS62HxbSVIbqRV89Po99ioe3xc0trSlmKAUedu
uPS+acQfb+crsjGuXe/RC0DjAuWnLLkrlMAZo1TeBr+2w4B0AD8kZ6JF7vv4A0qaD3il4QMItGNw
6cQvKZSSeCVUi9ybOeRFDBlmb6UCi1F/MiqM2tQb1kwNjPINB9aEu6IPqbkzM3SGTwGnZE+03E9u
ZMfp9L45tivEDQ0gElOB7hyfeVWzJZODlty0MdD14zRPJFZb6p/3VWveEI9MsIjwjOtJl2Ohzp0y
tDC4uDE6Y3Y6keFXZRb4kD+9AikhGeg/bXCJMKtEGSoB6wZ5+d+NQtgjFp1G2jiw4ZkJ8mG5r6Oj
8byJ1ZX5NFHCjijSAiprfKJI2V951ryv671mQzdSo/kv51awCT6ZEjZBqnW0QBAG8U2zeFg89ZBq
F+3MHGwK9bdMAXGOVAca5USYlUn0uSCAsPhVPFwZ9isOoe/OHtjFp/D8/K1ALPiofpri++TTPsg7
WwcIHKZ4PhGVg3oz7Iag2hdv2oO8VXpt13EJEo4fU8FRK9zytTG2zO4wh3gZ3CwJ+TI7yeb8iGQm
hEupmW1jcQlMsFqLmrQ9LGkT/YYJrApGANkatJoezxkUZeNhGpGkLO10ua9RoNi7NEPoed7MSriH
apUOUgUHJQNQ1QhrM7eJESfLyN2dAYKcQQ/mV5Smt8mBS76PofFQpzs5JmwFfQfBS42L8YB1Hm8Y
4dxqk14tszcgtTJteG3O+lZtSehEDo2KS2fbeWH/3OxRh99qb+TSesllPY+rI8eljvwNZz9WxbSH
5+bUqTi/ObmcgEsrouoB7+/0wMsH/IZhHdhxoKv0JpnxtVsNBIz/vbLiwyKmLBkNhpVVD8M+qQP1
qtnyHhZ63V5nF9OVuktuGkkcs2YTXAiAc2CgBvCbwm5SY9tzS6QDHMtLrvq+B0lWmZsRylBMUi5c
OxuoDQHGD14LUFoIG9dsKrulJUqvupc7vs2UG5eOEvzLSv0JMpQ/jZjC46xalAplPXQcTTRQ7uyr
eA7mIhp/gCAXCuNmWDRfc2fHV7HeOqFkASUjFNtbWkYBlskwQriz6akFSxbapQPy6tKgLqFD0wXp
RgZTW7uDEOlwDUz4thPEDwVVVlY2KPYCA/NcVNnNAslDQ1VgeVp+40p1+RsQykpoJBBj3rjA8ikK
XmJa0tjbOvPIHgBjXXIO1rYkHhBASuIo4IIW9olepHqeV3hnTk0+7b2uz8Oqnvv9MjEZLGXVFApa
wBcijYp26uPdX1YNpYuCPElrZv2OLvXwxOq8vEhLt5TkSlZNIaZBEwuHH4gQlCkdyZLxVImmJqD8
muyXrGjyqHUcWWPhqiUgNVBdAtgAdE3HgwLarbD1McGRRkJv01tItPneUOebbmqq34gVATKwoGsH
shNkgITF8lzilWqJx2SWdNa+IJYTqYVctmBlTJoKIBaQpnjRos3jeEwsBpTMsLFQnEQcQjsDu0cy
2toV2yZUN1n7zgZQ+oGYRpJUMvhkCe92JHkwlbgQUIkUb9t2JKnSLwVANkk+XCqppx9MMEQbLmjx
J6iL+qSym9QvZhNthw1Rb6yaKbsKbJ7f9DIF56BaJzVewWjJNb0MgunOyJ6LpQFskjhNUCXM/WJk
fXLTWzm5V5e23OkplA4V1mjhkha2y7vjUE5TljEJpilXhyAZzHRfV8Yc9JhrmZzvikP5PGLxFhqK
OJ00F1ONNO/ozxBpDnU3edXa6QubnDE47zP5/hDnFzlxFM8gA81xkccLW5mJOy8zjkUD4Mdr27h6
CERWCZpE6hXbLFcBbHVQ7urs0jlY5qBIEQOn6TUwuXAxKpT3VlrpKqsYaDIhxh02yQ5tqtV7ezEE
7LLaJHnQbkESuT0/5LU7Clg0YDHgBXDZn4zZYak2Lj0vMys3S2inV801mNexmVOkZpI08qDzjVTa
fb6RiXytPWI5Ds5EQIdq4kkvSu0CbWsZH8nEMQLveThdlpscp8jasn0b0K/ysHstyj+yKTyT0tpJ
lTrFeOcDvf+r0d++gzAfwCDjTnYfSq0JHknTU5VoCayhF5F8IUETkE3nlyMa/S3cv9JLf801/ZzR
E5q6afJMFJFgD333YbdXvptRtfWQEXC21gFUTBs5Q53OZ0w8NYjWXC5zDyCBI9xb1LAqYxoQtXF3
mO6Kr951HeX32jfrGtWQQ/atQLCjgBq63i3gAEDcEerg74oDEMpNiJylKPGVyAeEMz8/SFjimMQL
SoX4IK4My0n6cjcC9qy9MLbgkg26B88MF1nBegU4i1wtziz0ewBNRMbn2HmUVCfVSBEwt91sfKuy
JbnK7TTZZmWeX7O2Qv5RKx2C5AzEjJ6bTmlvxrqv320U1DZQ+5gfXUA+JE9APvfC2kCRHIUeVI94
YURYG2fAM53mgDvMtt0HeqE8oDWRe3o8BtV0P3QGkzzV1ixC3QzwHNz6aPMXfKiqJA5RKCzWc5Vc
aWU9f3ViWgSt3lVRjhgBd0hp5o/n3djKkgMRyvO88CR4rglWjdjOBmKBUz03Mel+ZRjgEnVVmc7s
2iIf2RFeKOqYdouqws6wSZeIK6Rwzi2G3Hnl89Z+ucNauQFxsFDbB9IcbGkGH/mnrASrvFKfBo4W
po21UYZq46b0oqrbxwG6OOH5aVxxH6AaB0eCBoJ6MFzwj/lkLEOoq6Sza4Fiwnl1lLjxWcvusz7N
JLtkbb3AxgDeQmRcEOoK+1JRmiJLSGf7LSh9/NiZrl1q7X59MECo6BC6sFCxEYNcNR362AJhmW/m
1mvB0hvFrF9JK2sIX8t6I9fNWylQ8QNhgRAOgk/Syd2xtoEktN3rUUGCFE14qns7QY3pYGZoyIN2
UY/6VGq7QVNOatBWdrWzSy8ZfEeftcO0mOZ2AVWJ5EG9dhjxBAUqG8gJNEkI10+Vxznq4SChyCAX
FpQOijwLS58tZl9lpEGfN0T6JCu7soVAp2Bw0SL0Rp5AGigxFa22Usgoxt20ZxPI60GpDhzWrNTt
+DvGkCzgfZ5cIUo49kOnkY4ypFIz56pVuVTLn6Mle5etXeJIAP20Ihz60dAAJqOwwqV1OYWie7kE
rm+BzKYMpFc4/9sEl31kjYeIn86gnlJqOzWsmdtuP15VweDTRxfepQXxvnJ//oysObQja4J7yeLO
dccS1qZNctvcsgBSwfec2cneaO9yb7a6Oz5NpXBWQJo4VcYIc0l3Wbb1ywwBbcMpJUnjtbQdqmC4
hHGVoldORERBJowsWgYzF8ACODc6gDQQRM5CUDvteRciBhiZlylkVPRdtv11JwoAILKGwHShv0N8
x8eTXWZzDuO0f57JWwwVzsJKJU+V1Yn8ZESINiquH1lyIzWzLyB6/KdNwCvCOtn7fcVRHw1G8CCO
Fvd4bMLOED8QHcU05ELPb8HzI0Hp+3i/D2anxa0KCxVELfqShX32nKizxMr6Rv97wpDSOTZjo78t
YVzooQ/S6xZlOpDvf4k3oFzf0ygBlW30vxuW4DS6iWYQi4C9osIFp+Gh3ENcIPv1uAfLg7ZsACE+
ut2PR9XWJSlSC9IJKP5uvNm0fFo5MnDryi2C3jrYAaE/eojE7tqm7CH9urQwMl8D0r7Txhn7oPCJ
QkJgvDbnJ251pcCvigsLhGwA7wsOENzJbTtBBAgd78WtscMV2oXxvQEec3szXIE8qZXckms7EABK
E30CXN5FTBsxs1AgGeoBbpWZ29L2nkhS7Qb913GFYNfCRYUSOWgSUSY/Xivwv7ctunLAxOuygxZb
X+qxexhiUwIfWZs/wCzQ8sUJvZDaFuavS3qlqJyGs8ADFfxlIj69SbcT+EeaF/OCfJVpj0sNCneI
VjRTWXswSPfTpfuqv3MBM+fB2YL2vd3KK+4rPulogMJEtkbqEVXHfmyx8bUyAaGXrOC0siUs3raK
thHIdAJyerxWrgINKpqg6oL3Bn0ibuM9W/FiZtCEWZbt+Q2/Ohx0mAEIytkOxayeQed6KXtMn6qw
wCh2FroCf8MCsC8fVTo04gvRtq63i5V4fLJiVKwcPc53Fh2cXz9GYBb5aUW4ksq6zzTG7/aCZPq+
RyZyD5G5wk9StZLcfmsXPGzxfDIEypCJFbaAmXa9aTZYn/pZufFuyBe6BwzihUsbu2EbMd0n1/Qx
v2d7/Fck3fErj7Ij88I7aekTkAugC8zPH2uIXYGSFsGFDbWMbILmQRfx4DDfpFJN5RXBCrxlPo1b
WMkK+IopNWG4NYyLLh1vXPRT40/cslLbNKAA7WbyJWO5EsTK7FdTItlJK80Hxx8gLHK6uFNlevgA
9at+VbRglAyTa7QhQPmBhOAemm7777azB9tRlG+8UNrSxZ2XEB3jMYfaEld/wLNYcG4ZmjrSye0B
PUjC7hKSNn687xI/vqM/oHMRzbumkAx57XjqXKYN6FWAm0R3qs1O3mZaBzr/OQ0onqxsHqLz53Ml
74yu7p8mBAfakZ5powITw+YvNZtxwxE8spBkdfE+2xFOjVZSp0sM2Mn2xiYFvBzYwusmgLMOsuvh
yUGeUA2Vxu8mHz3siZTXdXUqkcRAeYbvYXEqJzOvTWohgjTTfIkq0xxCagy2xJ+uPcjx+vxpRpjO
uEDlxiw+wAJTGB+ag9FuycZBDtTcFKGVb1EwD8+v4Np9gV4j6DqByB8cMsJ9YeiDG7sziE/BWMtA
PQCpczIlbDck8a83NvFGD5B0csCFe5Lq6uYJVMEKCP6WsfUundF76V01BR5V0/zSTTPJyNZcnaE5
OpDiYJo/eUollqbEVoFobB6bnbv0gWeA0m/Gnpm/np/DVUtoLAIlDWeNEW+pnlVuOlMMrC7UG015
Vmxov+V9GOtSYWe+HKIXMTiLJU40mObFtGia2XGdAbKPiAULhaw8hhPxvsF0wyS34upuRJkT/a5I
imBowqGzW0RjsQEwP4vmSLtn2yrwbh3Az2O/vynuvC9SROSajwRcCsw+nJTihG7Sc+vaBB/cX2zN
esAgGgcSRg/7Xw8hrqxeyBwLv3XE6fxkUKzSjV7XUnOEQcP8tuTWQ+++D5ApRa78YJuv53fJarQJ
bQmUQFH4PyVgnPUK9d8YwQwIXDcmNI74o76NNJQ3yKH306fz9j5ySCeD+2RP8CaOuRDdKRDWgESB
Oago6EEe5Y1fHZAquVy+zhqKvn9lZ+IIPhMtJxeyJV1zL5/HLOyhXNFSM07wDTQ+dMslCAuCIpb1
qq3lubhqx98zK0Q1ap/whhHM7F+Y+jSKQ+0235sbdeeF05fz88qn7dy0CpFMEzvqxPgydkUWtnYd
TkzyEFqbNB7BAzOKbv0T5gHHXobczbiIUeWRkDjdgVnKLhukLM1r298GkQ7KD3AmJ9ea02YdmhX5
g1VTH61Wf/LM8tah3neWpz8alm/Pz9zqOiG1BUwsUN9cAgVT+ylD6BVo4xozNBWOB+d7umtQXMNp
mH0Dmi5yTM/qgQN/CESGgLxDRk1YKfS8jl2PXoiPmnQyAS6y496k2JfgRTw4FWz+zn7/bFKIMnOA
DpiJf8AantkBsD0sUEvnz2bOJN55LfICBoxXVjjKT8zVKVrbgrkWiBFFn8bnzLarC+QOjUORMxK1
y6RtSQxWxtksgfHrqYzfe+3KA6gPlRaQEwDjJ5y4xUM5SatgfszaTVUjMdm9eHMdLJ6sCWvNErhG
NDAVQfn7BNqQKAQdXzFioqp3ex/5+G3tAPg2xdOmmYnkebZ28lw0g+JJy6EMIu8BYd6ImAHtCG6v
F4GWpt6+0IYWxOzzb2QPAQrF+VYBDeQM38dnASng2LNGBzDaPGt3utG3GyiJldeL10r945rLwkWO
ZnK8OPl1fmxL5/RjhgI4n3pg10odNh+V9TF0UeAOoeC5pVspgGDtLkcyTIdfBi8Ymo6ObRa1jp5X
FYg63m+FuxyxShGkgEjw7Ep99etEeuB/x7LxFltewxYuGsWeQNqXo4htAP15PcVZ8TCXGXJuc5zL
GoNWzh7vzYdrtjGyk7ZlMCcXRacCbZNmXo23SE7CQssjmhphVqh3MXom/dwrXgfiSU79ymEAVgHp
MRw8wMrFSZ3bsZxZlSJZqtWdnxbeGzBdC2AZyhTWeixbRH3lggC5AspwHDJ2WiH0ajWbGs6BA8bT
IhjJc3OLVDpvNjARS5DN93TvbLPdeFlGw+t8T3bVEOQv9LZ4G/clqoVbWQJj5YDimYLgCa3HHC0n
uHSkJ4dB710uKuj6TqJjohUQuatVKksYrE41uE+Ap3LxYtEFD5c3o23THpC1pQRgsqLxn56Wfau9
7oXNTIY9WB0WNJK52hnAjWLnNt58bZWVOKBxAagWeqLyqNaqYsMQBWzOX8IrvoDLTPCyIKILpHWF
c5lblsKKBrhQ7OAvDoQ9d5k1phLhlbWNg7CC93SBaAiprmMrwIMoygAiC8AL8GqgKrhHyL4aLRBJ
a2PvM5nM39qocBeilQkil6f96PMCzjynUpHpd7oAYDHfnh7Pz9vafkBlzEFVDmX5k2ZAbWGLlfFr
oNfzDdPsGcXh+Nml7LYpne1v2AK/A2Q+dOTBxepwXipd2edId1ilcjc45MnRx8p3lCQFk6MRS/JE
qyNDkR2db/BpJ6FEDHxrxrUZoNWRHaykeHHr+a21WhDJNlTiwNY2OtKAvCsA/IMIco/3RTNY2aJO
sNV1yfUcu3vqtHdWyx7OTyAPs4QYHU9xABI5ggK5VsFNULYUIDHRYKZu34qpgK8sh7CC4OKUAFA1
j0Xtl2r1dN7qGiwQoFrQYaOyhVqJOLoe5M2unceIpys/vZ4f+QNdidS7dDturANaWe5+RyIHK/fJ
Jj8Zn2LqmnTgeUw8JPzpCMZ2Q721LfLoGZkSnR/d2jZB4x4yKWB8QFOLcKSHwW3MgnFGED05LLoZ
FbTzFZeG4zhLyuBrp/mzKf4pn8Y0pbrKGh5FE70Y/HRQLupSqv21boQ3nbo4Za5IJtf2fY18g4Wc
4qz5ivmnBSr/8zO2ttkBJQHfjWlgD4qIskrR62RJE2AorWEIlcSELFY9AMmC1kDJGV41xaleudIh
wnLhXGFxLMZinCujz67aDDxhvXUDenuJW18zgwIduBKBwQcsTwjqqmmEkBd+CLdOtsB34f4wHof4
10VUoFPEhcWQeHJRMRNGY+eTNmgpBZ+9Nd0oObn0WiIDx6xs5w/GZQC5QG+EW+p4jynEGEtgyVFG
T81iZ6tNrfqmUrI0mHNr2rVKvnw7vx3WLKLPFoy8lsEx/kLEbxOlM2YVWjdeM+4LNr9VsbdH67ob
sDKVJClWFgr7Da1tfJE4Wcbx6CrgNrQhg3Sw7SzkRgWjNQfba3utGlXJZbVqChA/YMQQ7p90mqVD
NTOD4rICcyx4OpFFyvS7WtM352dv5bgivAfpKMJ7ZAdFWciF0TmpaoZSIOhS/NlwD47bLL9+YvlT
jLPFo7P/JPOS6AX4xT/AKcm1Dvl43T1YzuOvDwRFU05hDmWLEzogt1WSeOgxkGKYX4rFe2alLosn
1yYLcFLA2RDAnmJZHTVp9YpjRqxq8C2DgmSDSqZq1QTIEfAPJIDwMj/eYVna5oXJYxS7Hd5zq7zV
tFbS6raWwHHcTzb4N3y6B5TSpCbJuI2vi+47m2WXB9p23tTX/Z53gf1GMQTs0kB2ctKHUzDuMGUN
wEmwB6JdiL8t85U6Kl8RYUi2AA8/hPAEdRD0ReJ/XJVK8D36RBdd4cJehjbdWRm7zWoMzaPf3GW8
Z9Ysa+dbWSu8GZEJA/kHADFiJl9RreYvvXJwkDpvLp3b69YwezcqjFl7mlPO27Nkk72zAR4JKZhw
fTtjxYIWXyXZ63PST2jLaemfumMn0fnjsOI+kCHAd0HmDOdbxOh4bLDZlGIuKs/donXzqkyqxR+b
UnJ1rfWjurwRF73SvGlEnHSEnl3ZLcjbzmDzwFNZfyRl0F+hXeTS2pqpr/wY37TGlzc0rvh9RIMc
VecgGDgpD4F/PZv1Hq0NIKhC51iBjBaeKDqUWfsaNUva0N35KV0rlyKmsRHMo50RiV1hf3nOkHY5
hcUM0htd6XsXy3idRkWw3KIqhZYYsmM3sx51uQ9ViHIrDXxWNvjRB+jHB5eOMXqSS3xA3jc3rZbm
O0YyJVATLrBV1kbE1O4t8/LnGfpbeAuAYLQu2uds8LARiamjGEG/0yzb9wmgK3lcPbXgxEhVPfPZ
aJOo10np04G2YT8TSHqYbgl+Us+81ubhMfXKkHbGq9r3D9mcRHBgr7mxXBt58jQBjuZbNcxAMk0B
uZ1+iIfsBU/y185Vw5JWFyqrbr2e7kvHCnoTSlJJo3/XNfpolqq2LReaQszD9Pykx3Osy7UHo8DJ
0SfzkUcPfqmRm36RkQSfnBLIyXFeEiiVoYB60mLZ1wU0FBy82lk8PKvpdGtW442RFYfzO+dk3WCG
i63bwIOjLuYI6etUrxK7AU8v4vqUZqC/z9SdmVTufrFYW/jUKHTgwHNZC8ra6OB1QbEJMDRYvYT9
2ukmGBs56nWpWRDPNAQIMejUX+7Jw+i4C4A8K6C1aNw63pXW1A/EjfE8m3Pd98bD5DFfQ9ACDnBJ
OL72EkQWArQ2LoQU0QUhmErqaiJ1jAMwB8uGspC8mVEWgsMui4wrbztce3YwPhWqzO7JAsKFgnwV
6ENwlp6ypsepVc86T03yDiLemEY2S+IzC6sW5AB/xz6n8pnVoCsDU6Zsf7KMH8bRWMrL+yjiCiFB
5aV2XQFD76vgtEJewx9q4ivT8/k9uurIcRKwU+HN4VGF3aJ3pDFbE813xg2JfS10dukhuTIBFcz3
Y9hdd3+OuyaSEXetefHPVgWXlluZRj0Kq82k3Xi5CqKku0xHaMUcyXW9Oo0cvAfudoOLyR1v07YZ
py6leDaWS7NXzOK+15t9ZlmS6GotKEAQgvoR8hWc5vnYzDx3GS15UQAiGu6rltpzkKJR9/b8aq0N
Bpl5vH81BNY4CcdWWrf0ikwFGTdoIHERtZq6N9U0PygzLcLzplYHBDZPnq1FelyE1pGk6WmWwJRl
Mb8FjxWjo8TE2iZAgzv6UbhsBjptj0fTzWA1zFW07nszw71UoppSZe/E0L7mFXn4jeE4yADyxl70
pAgz1xPO+mhhOA35Svv3GFn4/5UBUa0qp3ggjpwnnZqXLZt8EGAG5y2sLD6yfABEA9WLa0WMO+0+
tUx9AfzAzP2Z6Ddt0u30XN+et7KS7AMLDVBuaNZHmOsKizLz7UUd9Aq5VrxBPASA2Isy52Hd0as0
o1vsSkl+ik/95/hdB6YOT13XAGMyDyf5uD+9S2wTjNo9RG19T/laVMN+qUDFXj4s1eyro74h2Tur
ZVj2EwQlNwrBVyDm8TpBm5vg9iArq9Q2iGQ/0NHJBS+n1TsO/SGRKxmfOKOiKdHXGbi66gSmek8N
wBoYWEZ+oCMaT4zm0LfD7ZLIkITiVhFNCouI8EKtUwWvYstOfBWRVT3carUs0DiJjEUz3Id8Wrm2
acourTCy+dCPIYMMFd2ARWD+U9vZ4IgBHC1L/PxLca8jXgQqQS4R/5EEFjfP53UUNs+iZsNABnwC
l4LiTb5KNATlprgyX9y31AzVPTR5XsGtAvMkokG7US+8EOD7r47mq7dxRJ/NazwmpFpka7v684dx
5/dpbubaafWBv7YVOu0WQ981swt4HgHsaq5u0ioOvGS6XdpZ4lRldoVYacodDUxssMtfKwAH78aN
Fpk7GfOceD2ISy/EtiZU4+OFwAxDlG7HuS8VdPooK5xbWsFlE43F2MPcxGHYjBEUxjQQIXCZL4CN
A3uX3SZY1DLQfjHbx4eGzBjYY6EifKqL0hIIU1YENQAlHwBeVno7ykH36WdeQqLzzvYkJ/NhCzcf
L04hOBFrU17D+RN5jWMMpjC/Ba1ToAT0goVgKwzjxP/VnAzsIUfy0RXCSTDFjrjMbHLP48sGGuvv
RZU8M6VokKnN9pKBiXf7hyFUAtA+YYFWSYyHMHOQ161R4Msu01s1GBefI8PNkNySBL1Wh4caKyd7
Ka85JKQA/7Yq6kGgStZkZg6rnGNUSf38FVymCUJ29DPm4IC0wJO9AN5cv3Kih/lCNr0rrv7IvnCr
sCYb3KyEffVPJX4oy2HrtF3Q1hcuW8LS6yR39eokI2EIRjyuCSjW7wfVBm7ImXBCvCxIK7S9Ty9u
/JC62UaynPzCEM4iEmxgFsaND2izWAIEK/WEchUGBgRKpNp+CVI8bCJ/5mK47dVvLiUS7igocMKl
k8Ququ6N2mh8A+2T3Yh4qvSdJ4LKn7VNwJuo+N2h2Zu7Qa39fKPkYUN8by+DbKydT175/PsrBC8+
ZsA9pypmmO6tjdmHGgt4p7+zJbv+Cz2MT0Yn8d8fUAhxqj+bFBy4qo3tVMUYeBMhv2Vv460ROhfL
Lt4Oe4rewQ0JO8ibZLfs7VChuQSah9Sfoh6KhzKWzxNJd36KP3+L4OUBS6OFMvENNkfNI8AqpPat
ZxvtNXGIPLIf+9MPxQnSS/vS+xr76r194Yy+DCO6FqwdfYZwE8RxrbddvvC9kO7097/OMgBXqa9e
SNlr187wpzEbQmGpqpsO0GkYmzb2gf2gul9dsw99yXI3PxfQwYu0wApUX97RdgLpFOb7g/npU9Bg
96SrawrbYP6B9CsuPM4TY231S/DUy9uwZRNrCKEpHrPeUhPYM7f0SxlOuzpSNxpYq8API7kRZNMq
hKQ5cxyicw/SlVCXZw4IqGww7szDD6/zvg4UgtDTIGUGOEkdiTMqhqgtrazGgVlzO0dlEqYXDHq6
U5C9kh0iwoM2+e2VlE2Jb8gzZ1ikBmsHRYs/1jH9kek+A0WI7icXN802hvPQnw20omy0H9YPPUz/
J7f8SbOBOGrBbfUtsVlaYV2rH+TeRBc/7+eHadcIFurzsEm+mWRjFvxWl6Bl2OB+y9xylsF8i/67
35As/mtowDxzrj/8S9hHdp0vLdUwtJLBwNJA6l5W71t5PcHd/DQh7JlqzvMmyTisZrrrsySakmey
qMH5K1XnfuRoj+BSwc0GRluUkuyTQkYzOI5Zj+CQaUNtg54yBJjhhMYvPF4+OLfcTb4p9nTBcuUb
+QV7EsAL5gXXXpA2cxUP5p3uiZRlMAydLGhYM4H+LnRZoZgNeLXwNvNYZy90pHyEU6hBvDvee9fD
RR5ACWOjX2hjIIMhnB53jOqzSWHjz7nZdsvwYbJHh4aNfsz4JdkuAfi3IYcUg6lDdkmexgiCTWHj
1zkbmd3Apn2Vv4Ja5eMVGnS+2u5srGEcSO9D2cQKa6dYaaxZGtZuDGwSEN13Dz1cCxTgxxBb5loN
843Mp/GZE7fr55kV7mClAQMt6kigtzEy38kNaJtASaPJoJcnW8VVU8ARATHO1QHF2qIFBPxcDQhn
Ky/f5Q3UY5zEmv00HTZWIqMuPo1xsHwoKjhgLQPH70nfdeGkmt4qGFh5SbZjgPA2akN7qwdI+N/w
WCtpQ+O6ShFj6aGyhzzPTsZheuqvj79B7JwyQZ5Gifuxbcu9/cMIeSvaXH9o2NXb8k+5SN/aFkJV
HkIVno7GB/Hp0IP5Vvco5hhCfaFJX0pULz8c3H9+n/5P8l59+WtvsH/9F379HVynbQqiJuGX/7qp
38u7rn1/765e6//if/Tv33r8B/91lX5vK1b96MTfdfSH8Pf/23742r0e/SJCqqmbv/bv7Xz7znra
fRjAl/Lf+T/94X+8f/wt93P9/s8/vld92fG/LUmr8o9//2j/9s8/XJzw//z81//7Z9evBf7Y9vXb
//u/J7///ZV1//xDM/9h8VIEsrccTMmLLeM7/4H7Dw6U4Lr1+DngUzjRZdV25J9/6P9AgyfoY4Bt
AFoWfcdYSVb1/EeK8Q+ULyFD4gI7D3gSukD/+O/POlqfn+v1H2VffKnSsmP4GFylR4ccUDSumsp5
lxEAo4AoXq7ljFYAN8+hm1iqb7E6Lc02QQG5DkB6MJXbVvOqJz1xys5f2tR+T2KgI3zIHSlu1LVG
5YRIZgwjkoGWdmEmTX7TQzzpyckGB+AAtGznW2RSvOlaRU/WzcAYYf402f1wlRCW31SWqpS7mEFV
Pmz7wi0DC5UbFAWc6smz4rkIPDux8sPiDPiDWj43LVhArO5msbTqiSqNtW8Uz24hEDVYP9IlxdPE
AEU92JnaOB82KAE4LfpQFO1ttnkFoOhg1aaK+5g41RQq42hZQWdkyXVmQchjG2eOXQcJq1h/a9Yo
hG56cKk/tTmZwqoquks6mNl7UcdFaECLdbquGdjnDmSZput2tFHeHbtBBxdB3+O/K62N3xvodj0k
LRm0AADDvID7zDGYrpys+9iEYBBa+p3lKWN6+5wAVL4D44qxr1XL+uHlNXvuiD49piyr3pjautCu
7gr71TNBsxA0SP29qYOltluFzuD7iOFhQT+gDW7dhIpTGnvKCDSBNMI05LW66etc6AlDt1FFyy3Y
ihpQumJar4tyGdH4Pc76DfILGghE3Lb/Tge3eir1OMZbsPSyDWit5xY4tZbeqiUUgcKOuUbiV45q
5IBXO+NrMRZgPpwL8B1GczUm13b3/5n7siU7cW3bL9IOWgGvNKtf2XfOFyLdSQgkGgECff0dy+U4
207XrTx1n+6bI2wvIZCmpuYczQSdjom19QOj+Eaht0zORch/PHokkk3aBR1W1BBN7bMZ1vJV+I78
NBPgaLryMqWqmZydB0mxJ6NHrKzBWa5BJR/G3Gsb50rwwP8SRgqDDP1Kv9KuRPeWt8xmEHDGAhb+
VMNZy+mbYmkZgwFlCASztf0qc2wb/2Uwkzx78Yxf6OLQgO0GvRZvQ6Iu+hJWiX32YB15ZWGS++Qk
IrpauxIfCr54vBhZY/aTlkuPnKqpYB3m2PKbT2pK7wLmJ4/S0dFj6S2ds6ELB0hHrSihpnCuhoRt
xDihme2qkkFrNeJvoa0Sk9vac3NJvPB7R/3upmTVMqTz6kN9N+K00jlxJyzahtDmbAJEMpiF9XxI
tWrbpzEAU1V0etypppEHeJWSnEai2iuhEfIX1cOSbZwkzOHGcComa/HjnBl9cgC6uG6wr58SlXQ3
cLVEC6ZsGv0d1Ql9WuMJa8/pS/UaCuxOMoTsSzvM5Tc42fn76lI53TmTO7wM47SarIf74OOISr2G
T50fLLm3Qkgoi+s+uYkq0z7Vk9B9RiO9biPZwa9NTgKlFe10+nvZ4FkGEFjeEgQklsbMQLFAOrV7
aoFh/L6MMUKDhqDYt1ot69W4NhSIhEqzm7Ct4VTH8IkqKpxnqEIu1763vCTaYBfVEs8gYD+6N9ph
V11SV2EWRPWKZFFzx8+IWi9PXDNPHL3W16dkGu0Wsj6emy6hz+NUicARew1CwXNXRe3eTGPy5Hek
bnNnZJioDOGLCF87jaevarN3VdBtnMUnz2Al2QY8VOp+dcNuvI57rCklBh0Xiz84z4AlBMjoiPGu
A0mhaq7X6Ms88rrwBZcdpNRr/b21tQizxZXNvPGakDwD5JfcAB410wyroXtxS+OCOskolrnvyfFa
gex0AwshdjRLALnKdQAqhVq8YtmvsziAtadkUQnpnqjbOp8TpEe3cdv0BzClyHPZWWzTcokYNFS5
xNvGOoWUbVU7iJQTnDPSqK2c3YJmn97qxTUA7TONxR51CmjtKNKxLfg8MICUgqmEbHaw2puFJnYH
qE785PcLmqi1vCxiVOJXnBCeS1QetA1ahC7RWL1wqH2OqhLOewG1ZoIcB4H3oQ3WsFhItF4LO01f
A+RT31fZR10WioHtHNAJnkZLh+8qEOQb3FeG8oK2H9QBAd2ueRKYvk17vFCdM/BMhwzgj/DBrdum
yoaIymVzAaF8bxaOpeSWfD/4oYH2CfBhEI1ae0xsiWZ9qOkyw1awBSwunnh41VXCP5LWKfPR71ew
2mS/H0hnDt7QA31bJ/2K8vgqk+/Wn0DmkxLOQX7vn2gzRlstRnoIurrJEOdwQSTjthFTKhygJbqx
ewSvsobiYWeOQc/UGV11miegsJ2tP487BrmhTZl4VT6NkIOZLdebuJtnPw2D2tSpkl59XMoZMBYg
yNPK2maz2JVeTb1xcr9z1F75TZnFMoFWrtZsvsG25p+ryi2heM6qK0/1pABooTlKWztZubQaHYU1
WSGnlshi8qfwytRhm9k1pK+iDOxLM66igFdpDKtLCgVxf4H7V9kuoJKM5mhCvyqg0dbeD3p0b3QY
sYsZZnDyWdXfiWpa99BSngunDIad0RgTUsdAqdUQO2izoO3hdsqqqliCUuXGMYBaraC7Z20lvQP1
RblpSDkfEJOcvB+NfhjgjHmMfMa3cMasM9K34QEOOvXeja3zJhOHbNqYmFzArszOb10U5D6d6/MY
CXViZdRez24/7NxwMHkyqGZrbUmKmgLniayBb5kKws0kqucujoatQ5p+SwULr4YQZpu4AaF4bfzu
DtBF7O1Rmkw37Zr3LHZT6kBXgEhU/2gCb8uV+nxTATKx90ZjNpMq6dZJBgA0xgTs01DPR79dX2F8
rzdDxeFpToIYDnijiMDTHhzIatNqSEkLE7CVunFBFwTUErH4TDt/yhOoe2yXtrFPWrHyutUzydqx
qj5NTnhxa8OTiwFIMl338tbKgF2DlG3zwDZsNyJleZy46N+qPqGQfehLtAUH3Y9ZzyIPzm6u3Ds1
k1nflDSjyqcHTl2IWaqh3LlGUfBgML2B6+6mVe1rB5ZbURlnfkNZiaUAysnCERymsjZ2t5Xv8APy
vvWkqkteIub+tHLbvPnwat1zM4FG2pO5MAlSBGF7uMtJC9VnmI8erY0hGVWK8q6tlbMnXgvfwjAx
BVsBlUMcpNlK7bjtVFcVNEIWUBK3z/QU43bNveDaY4MP23YZNLuyc8Z9xcByDmB7VjgDzEgHqNo+
RMNkj8Hkd0W0Tl46ks7f0dVBR9zBZ9xYCAPqTNYjXAtBWr6Xji/urbs6Z9Y2fh7yyL+lTil3Hhnk
ga6tf7SjljsRuB0iKmRyOdpNEOlBWnkfTRVqxl0FzInXR83eKYl6CwJOz52np12Z6PBlcRL3DbbN
AUlBaJc6FdNajzhuQ9YWjeT+ORx4cmqxbY7ODKhCKWv+aVwNeRVCLwJr2c6PgtkawsoQ5rumQ2uL
lYCckfo91A3bho3fk25VL3wYy4KGGo+jXNrBdE5Hu24gyE4w6LCx5aLgTlfFaVNF8MyJ4/Fog2gs
EELpM1+J3kkh25MqvTkLl54Xc2/Ac77YOQzcs9uVsW6DHjosp4Ouukm60n2OSgVJVlRd83AKyZHr
QFxNYHu9AgDSHDopqhskOd2mAb5k57WAFKYucC4H5JneIcSBmQdMhNt5ntxbIwPnDZnN+M1Aqg27
xI/BuezjLFiaJle9SdIqVsMp6cJPmrY6jaR20t7rWdH4OMS8cRGboJXDVWvN/bLgOo/vuSlRQDni
w7dnzxmSfEj0Ny6xK9yVmrNcli9ynjyn0L1hpwCeSvesrpY9xJqSB2pcg3oPZv/Mkd/ikBiAsoZC
QockqTY7MN7NbbS67td6gvlv6E8NekQ4VDTYHRJ+hzYEWrhymDitWLttiiuiamXqhnIaqlyFYHwX
aOXKyk0Z9tytapA83bp90MxH7fZ97e8vWNZbNXbBvaC9OSHA4IWE0QLsYMK1LgCv4iI1SxMfBivJ
bhhmfxsseKCU2W5CR8U2c5v3EVR3sC9jmGvZtUJoaDufZg3uM/taSY0G+NSGWzX5/XPAcTneLMOF
jNX7hK955OANHzWl49lq2nQZch/24FSBs28DBNBkWszDRanrSq0Tu5Vd48N1Bw7JJ7lKcu6RCNF0
Wpjad6qMq2KE+PGYRmU5kbRuWljz8iVgN25SBYWCfiIo9lEvD2yq7bVYA1F4ccdrcG5xiOa9j422
Ma4IzNFCg+ALZLcuF1tXbdmsugx4S1hhlcbv55u290OVrw08YdPZAJNDfDoWPsWfaGzaIe94B9hK
wKYzZGO7bIhNchuTaclVpaiXEVLejZL40FEmkjxDIpw8jUBunnSEOBxB6GfnRwi9WQ1H0YPuEwlF
NPNaBg0/+U6nHkswFT5PvrE7EdXfKin9XLP41LkVuxyTX5GSLfvS849JHT+FGjTjbt0nDd4DlDHW
rKFVfO4wCdxrEMR9MbxCnZPvOMJCJhy0bvyEymOomjUdTfilEuv9FCSPOLChs1u2V9FQgYnQm3Qe
3BwGwFum5X1JgT33LbmLS+0VsiT7JaJwfqARAe/TGbJSBy/KIzbDzeJRlEuQ+Zckc/CWIvB5nSfc
xplomiIal+AgG7IjHB1/kE8Owp/PrWhvNPefWTSA+2jYAQdvsovm0mRVNWWs7IdNMljcvOp2wmUI
vwi+fL8FltRujJSf9DwBKlR9iby5Sz2vq9LGXsxVxPBpCdav0zRm0zzfwJ3ka8nGe5ilfOl5ncAm
RLNsBQbBrq8qbK5gi4IG6XRbuQjaC6T50gS6eWHdQRz701KXt2BWnp1J3DUxg3m72qEmmLXRl7g1
mTL1IQ7D06TsHpiV+7ELb11g8WE9ct/5erf6PG+a7ruqhzBzBY5d3TT+5axjGXwKcvBLyXYuwyNP
PGBn5mZvOEgLKnl1B7YWq6+ODp3XFMHz2OjlLjQN5CEdJ+Vl99CS+bFfjYOib383++MG5ZwzmTh+
sM+T2GwWPd6AL37G3egxYGG+kuRWD1Vm3Gvce9LYgqNXhjZtmqDN1mFIg57nM6/ShEP4gKzVRg3N
BohgA9oMtGRnD7m4GOPM5d3NLLvnkiFb4/abWh2e2ZJeeyXZLTwsVuvcimrBeRJ+7n3xxhh7kHw6
z1xs6dxv++BBMmRcKkpjHd4R5fvZFC/zJqrd+3q95xqXEH2n5LqdNBpzvfraNM6dGi4uuCOiaN1n
AbncCXmqJ9xEeJiV3vRCpvkzoe6mrD/7Qry2LWTsRN3uvbr7HrvtkPoq2HAC6fd+fjTiy2CGLygQ
pWX76nVHM944sNgGOiyzY/UseZ9VwsslKAI1MI8zeux0BrApgVNDhKsyKhmpiAE8D0N+iqFH69qa
5VR8DStkdqBqYIXRZEAaZ4AY0Nd6eWNuskvqZZPATJDgNPXVnA5rVyjH4EZJ7xff3BvAvadWveC+
ndXhs+9dJVMH/HW9odpmaE/NGRnKvR3VJsYtJTbPjVeLtFFqB1GizTiWp2CRj/5Y5cGo82W9LFcK
i3W5rccpB6IDaQHZyJBveHyfGNirDWKXABhdd7d29ECHmg8Tg8AArXdgjcKe0G7Au82Y64p0rpzH
hGoIEKIVHkS7kvtbcBbzqL+CPvGutXgob79qknorf6V1kjkkBieoLpyp6jKk/hkyjVt/jnagl38V
uEEy18+pis+JAz931wV/5npV/qZvpusR2V2JShjIhDcjYIt2MPjo8oy4nkfheFOOa0YuisDj/Iwy
9JFRUthQvax1lSfWK+ALANG974S0uypacyW2+PEu4BAchwe2VV+pdHKYMG6JKVNqnplQt4BnPs9h
B5qGLs9eIGHD3Pr45CDCYAtBlWRmatquzTCgJClljues0EtKgBnLbQBSQD4wkby1cLc/4HCVN74L
WQ3HopxRBU02Jc+Gw55wgJE9JajBOOVUZz11jmS097pO2hx27ysSbPk81i1DfJXBbuzsfYnykk5N
zOrmisUlLnKWg1wk11C/zgbBxc4Qf5YjTAto5R00j18GB53lEiLhqSMl2sut3xQk4VhYUFAqVkGx
+11oV/iVN+4Zk9B2UfNl8zeTkSbtY4MsoHRFvWzLoAzfqk54ziao2u4KBToLQ41qAa+8UtCNf6Bk
YQbHwIpzttCkL22ha7c32HF+jBa/Gt3qjc5tYzIxDAy805W3D1XbesO3csJR0yhUkdfc9VDvuXdC
3OdgykAhBgPdcVW+1Mhmy4fOOji31nl+IggZV71fqyRVF8qxzZBSzPNjWFczvzHNEp0gFoA1WYJ0
lDqNJ/qnXxoIPyv1v1bmf29IoywPmh0kWsA+BrcPekrvet6TCJ3OVmVKoAEBgk0TulcwsIi3cyw/
dJr8vfn251iXxtEvEJQZJQmNpQ6ZuwY62/7MCjdcvJwCzbcdk7L62Sb6rUv04dwgNgQppUvn4X2z
Dy7UVrhxks4K5jB9eH+R2BsC/wNM5+/ok5+zAosBTGEAyv7gwMPVM4hIl6Cj2N5hS6DyyuH2iELt
PKYjajJuqz8Y8fcG248RwcMEhhSoOd/7g6oh0FyrK7RmJZs+h2LUqfTkv9Ok/WsMyOBCfgZvCNY+
79YFXqjsFoSeqUxwi4cNWTCR+39een/z4rxfh3i3HGIOMc4lcdKy4ijvme14AVSSz2N873deprrH
fx7uXQP/x5SgLI91jhoqlv37vqSHjJ6aGeIBcL1YTRG6mRq2487fGlAt6XH0NivcyfTHTtoXqNN/
+9s/BkZ9MbzIfQOL8QerN3ShKlfzFaKH5Tba2Z3tnofC5MOhy0xq6pcP5nlBgv7TcJdt+Ms2G5Kl
nnt2GQ6CzQdcFqdzlc2FOPJDUn1AQHgHK/trbhBeggpEgJX+B7s8QH2nU8ym6xbGJacLEFftprxL
3fPHMKB3cIi/BksAbMGZ58Au98ff/zIzQhS6VehjiZODFrog24sM/HhAvyuNqt3HwIS/HxDWyaBL
Q+n+D52YmI79MlsM2GQLrHE9tAZ3F3giMFZrPl1/bHX2jjP3c4q/jPhuU0D2NmLo3aTkiObSWPAs
6iB8vaQJvmCLy/QTjN3uP5ZD9C77+f2iQSX1f2b6DlATMOYvwXIZd8yZvA8ymkAKjhU3ey6y03Oc
iiPwJoW57fyHITX3/wuE4u8orz+n/m7dlnOJ6jUewdnajc3nm429p1tUAAt3RzKGK/Tewdzn2//F
d/6bUATdtP/O/h3OBi1GMpc/hw4yczdOP8g7yL6gPXkIC3xv7Nd0jICX+kja9h0Z4c95Xx7ul1Xt
0p+D46YA/V40dnh9CrLwVB3m1NmjYUDvfNShczSNiw9CxUdf/R3yho7RVF9WG+NZmNKDAy+gH68a
CeMG9u4fWwb/XSj85UW/9yuupDvMHTbUJVzUoEZxsGguWN//93Dx36/6nn8aGRRMZ3zVn7NLjhd7
HixntBc3McLFRxD9v9+8FE60IF0AavGe+ZWwoZrMJT6BFJ1Dpz/ZNTkrLjN0s6AqvAf/cJnov4SJ
/VxBv4z7Dmured8xpN7pdHAyL8PtqtnEefnDC9GB+nTx4UT/5jMCcxdCLQlalRD/ebdfLAsXKqH+
4GyDQ43XumChXiZpzx+Hpr8Lwr8N9m5/TJ4AUab77TPWl3gAVt922f6/LVIkVyEaNxDvBjP8XSwU
7hBA+2wBBM7dmKvLovlrkQ4Hsiebf96Cv+dycCSF3i1sBiBN4v1IUt/tQEiYahU3Ueq463DfEFx/
ytJEH6Q+lwf+b3D/a5DkorN2cfL5016HctQ0kRClYgbLneNyFXcpQWvvn6fywSjvGTJTbOyiMAr4
gSkR1wJeDYP8/M9jXBbWu5lcRCWx6iBhhNf2bi2EU6zQuUVXAGgCausbhuJL6vXg+DqqcTJdBU//
POAPTP67ESFJf1FGdAEM/kN9rA7BTLVBmfLTCBqgn7P6CNI8QRkQ9qJths5im4V3/i06aDA8X5/1
dZVDLkDihERxeBfLdGTgI0k3iz4ywnu3M35814v6OsQSfqiJvadc1Z5yNLw9IZvsb9SGb8SYxqfw
NcZObAqzs+rfL1aIXl6ksSDFgcvBu8XaOl4TTEGMUuuROOwEsd0PGPXv0pAfM6IR0GYXweSL8sO7
SEYsFLYABkIdeBuhVhFlfXh0rugWPphZm5Vf/aUwTdbizQ6Z+L6UBSr/wE7+e4Uh7MvfHuRycv5y
KNMavoXzGKct+j2j013SnmT8SAv33YHx53TfZXtlDWWxRcQQn4DhVfjSnf5Kd+YdPQX3YD+2N9O9
evwwfP/NTv1tcpe//3Vy8PWGu3yc1k/9EwD1IP7MPzS+ZySZ0ffxVm1/HlH/CrH5f8Vh/obd/Edc
5/+HiE14qvwSUS6I0N8hm1Olvr39CvH88R/+wmyS6D8X10yI5EK71wGu+nKQ/oXaJG74H8DNAaGA
wWCED/QTs+l6/wElD4cFiuvQpAYh8X8wm9F/LlEqgYsrVIxAp8O59S8gm7+vEWiuQPUdBruQg8Cv
XQgRv68RGZUzvHTb87DcrzCvK8eXMvhgt8OX7PdE4s9R3m0zWwcc8B5aBInfZ8ls5z0KaLh8CFad
uYgrtnFnx9sMg9X3cQwUm6mAMZNj5z8CqUjSRQkUlqHYB+CBO+UqHhT662a9rhsfF7WwDY811Wgg
Kc+pdwl0ix55J5ZdYKVXNHFpH2g5eNdyAO60ok2TrYCkbt1KzjuI2HlngKK6pVgZascQYHDyxVdo
xo5ourjlxXYP3dwy65yB7IIYeioxk5DpbULLTwBljPesR3kyXjta9GJ1YoBc6u7Jo2S48oJ6sACu
NvG5iZKlvOgMtl/nugu/OwIFTGA0PO1tXL/1LYpXk7+zzdhy9Agc59QAk3UYOYDrTmTEUzBJ/1O0
sD5NJvQIIzQ33koe42hivrP0RRDz0BRC0BmoiBC8dKcsHySVohhCCiswEN3ZHdxKYL2y2savMuR2
/Nh7g9kNTcOfCFnnq2GRYZEElrCsRQvoi69Jc1adBG9QxEt4NXZr/0mB+JHZqaQn7U/R27Rgdacc
YFkUSttgO1thr7yoEkUD6dxN2+pumwTO8OKGvZf6cxId3BWK/4Zxdiy7CG2blkHULK3qeDn0aHYe
47YVT3wJAXtwoVix5/5Kvy3wptpaQJPxKWhfjF61pGRywzd3IPrORMDIAo1Exg3q3sMb+NdosE2h
unKGNr7zeuTI8J9ZC4813QAZaSVeOUuS0zq6ySkcp/4zcH41ngXifDRNVNgCX+Y3aG+S5QgVOP0Q
myDMGypVRmG7nQ1+bdG3JPEzPHDDM4C9zkkRBnafURwQIXRSUW+otkIsX5agIddr68H1tQpBekSg
uMJ67s5wuO5uezYsOz0q81r3OjgAyFEeXOPhQ62sOq5rN+VMBzSXc0CLbuybraGhgZKuO2wqGKld
UUgPQllIfpOhWz2UDYFF9jzN19wf2DaKS7oZ0XIt0IP+ZAhAb6Y5skWZzTxQP1vQs/w6Q0lrN7az
3PjDpbNWJSRvS10ex5KblIErchjbAB0fj61YHMscuRoNl0l8i3Vlr6FV7PG0Hmd7rKIZKBaoRxyH
GiBJqK8v+3kBohFQAc/b0gloUo/Xw6YPmLqHED6MlARtUSsfSz8+Be5Qd2nrmRXFc8COqmzy53Xv
8cVcSRgxfyeTP92qmY0H5fHuiVOzZLJZhuvVbTugwFZ0wSzzrxyPVnuiSFRMTeBcA+/QvFXziABk
euQeQjZg/A7AgOXuyLAi/FkO11NgkjKbBhlvmAQCNq1719+HAo1cNDQMQFk8KtvUCxXeiuMpuS+1
BYZRc37bwSgEpVTjyg0gY+hNQL1yySNJElEkvUtvwj4sEYRmn6eQ4emLSLftN61jyJ+pwEWhS5U1
tNxl4950Moacb0KXAMpGZImPbtWtE7asKQuthX6enDo4BMSu98JVazZMpL8GlztglzcQoP9ZEv2y
VisA84A8nRE79OOyNij7RKN98Wp3zQFfbA6AVNqjbm0Mvy6qAPv1dAlyYQhhrCHprnXIUOHjldwu
SKVu2liIbdw6+jigz79BOyU50nrwn2ecZnAohRhFuaAX6xga50FJvY1I5vmaBhA+cLsJBTz4N+xb
uYqtb+Pw8wwgah5Vq90QWjogsbXlbUCSYauwLVJI7qzXrhj7h7oLxmMfteRUIyylTItoM11iJ64H
nO8hk+GduS/5Luk6J7M6HG4DD/6O2DGxPU+tM5+VmmBZGAkIMni1+UwSC2WigCe3VDVllYa8D+6w
FOnjyCx4jp2RB8sXeuYzufTRcTqyzKOMNrnj8PLU9za5BloV/R9k7Uc2h+uIOc3z3epabzeLySkU
wAYH4LCmjdZT3aYLrjt5N3Xr20JaJYEAEt6mmb3Y37phE8LLCRvwCMWZ8bNKTFKEs2AvbSVGsKVr
Ut9WE59yByCo42yHYW8dBffhvq40JGxldWoFae7APVBoydUNSbvISpbyAeJIRTBGaDsRYhQKI6Uz
3yUhMWCaAU/U5LPvsf3Sxuy16+EOj96GhGI2nxII90Q+oNOw9AKsiUQXUAP2qe8qJwHG3llOzSjI
oXIieeDxiPuTdKw5j74zsZTyRAxFHPb0uweUMRS+WT1/FqazRYRe3htklvirX4rhy2zo+Or1CJ/w
czMumPq+c7Kg1uy7uoyOEt5u1yyJxiOdEqA6AH1Sb7Z2gbrhPYWuRi/Yemp4F3/2B7S50PecgVJA
N3F9RPrU7kpnUvfEZQq1mtg/AHkDUOjE/CCLytW9H4n19gAxwW+t5+IIiHepM1O78uTNUSOzJgDX
gq+sRGDnUF4xyXCH22l9RrBfHpmIcAXmsdEH1usW6AWAWL4I6Yd7iLcbma9tP96VcSzGa9YydTt0
QX8DmYfysU1Egttzp4aH0q9h2okwYndwBnU3ZF7X3eiEFU8BEK+3UYAP5zXcXExKIXA/d8Y5eWgU
pkjyh9wg7/m2NMt67xIZXfWygT3sZE15tGyaPgsi6hNgdv01BD2CfCx7d+fgTM9HMQ25pgY/YwGv
auE8vyEmkjsS9/NVzL05j7pqyhFkxzxY4jn1xnrMtI7mrRldfBtRu9FpkE4LeTmNdlJBAJ8ErIz6
d92K619h1ykp9zNZVhytCFV15tWBPa6LO92ufYsbkWhcdSV64e/XJdbbLoziMycrzqxJz3DIikH1
7ps+OCLU4t8MtXN2Vi/Z6MYDkSShYaY4DiquqNmXtiZNVg8RO/RAAICAC3UwCXLeVdnGTuZ31fDJ
Y5ee+qzVdTKqKEdHtj24mrCNZD24IpLR2wZn+VYa6ESwUvpbBTA5VHeSjoG8CKB3O7nNYQ1HSIQ0
LYyhhKPCbc+c9qkJRv9gO3ect54KCQSD+gmFBHBK0StUxgRPsYs/9Uk5OkBRcgvURdAlAOco+QZk
e7z39eJtx1nG90L00WEEy0qgbwv0QwAIxE4BSnc7kphcgUvRHEAc6du8aga6BbhefFFsRiFQBWRX
TwnH62D11p+nHhwkIBBE2EMYBijWvY+NlAuHJQc/RjwRYnZfGtzVs8EyxHAbJsArMB/Lb5y65Qqp
oD0nlLOzKiOwYr0+2UA2zstrQ6qDuWC3DE3qZ+7OTRFK42RN3Nprb7IInZPrXAPZVeU0mPtbk6x9
NvdEHSIZxEfjsfnR73tvox3gyQCGdu6deA3OTdfPLzMphyTrW9dekYV7xQJB3O0Qh1M2O4n3AkQ+
PwcrGwEMSHryOZHcy8MSyWYaWeTvqU00tB6GGBIXEDbeeskEXI+MQehCVWOVRWInswFmlj17Y4lO
bjXEEeAWPkjTSPvsg09Un9eha510Dhl9xV6lZVoRAUnelev4mydYmxmt1Abq7nUewmjjU4ksZTOQ
iTws0Ja9s8pwmNN3mmz7msU5qAbzjWNbhdw7Xk8BAM5ZQA3Jk6gNT5GeWpCf4LwE6HMdxbeO9ZoD
slF75nUHDJwDrDrg+dzc+AAEHkpIbADZweXWT0bIMINHfGSQ9HsL26rPWy3Ukoqop+e5YnOVc56s
Xy28X1G3qsYO1hkADu4nHPCAzbHuTIxeP6lhZpmYBy9tZOIi3CfzCdjf8MbAFhKgPgCU3sCyIDlr
IOvXkFXfJkwGeVNCht52ZMUWd8JcjBCjwOBdkxkY8aSqmXQx6V4WIcg6OxgaVt+mDkqwRNNpMwNv
NaLlNrEv0G0RXf5/CDuz5caRZNv+yv0BmGEO4JUAOIrUPL7AUlIK8xRAYPr6s1h97Z7qvG3VL2VW
VllJiQQj3LfvvdzrU/wvDQa7gJDWHPVi9ayNiXnsYEzKvCXHdu8DpS1DDN/Z1jWb6qixWAkTmrEG
1dh9QUIhEKDdInGT86tcd5fafRylXjo8F36vH1dd7354enWFAy6RjINWW1qh7K3GCKyuSh4HQa0T
q9yL2DvV0+Xpbb5w7fjUtJ3pRDE7eUbaznR9N8BzTdsWVu0J/3CmIqzq4rk2s+mbkA9c3dporrDY
mjVdOiXpLQPQERO1Nwzb0k+NrZcvApPqghFQKPw1+3TsSXd5RT88u3Gs33jZPD8p7qe71k3XLdW4
+4pXkYeVjhQ8RVxl0WrFYmsZEs9qok3GqUrX5CHuXf+XFKu9l+SId52YxZevecQyhaivV3/S3otE
yy81rcC5qoq4CnJPJTfSHafQ1tzxAgDTDVTmM6jyVPebFGh5DbHR3LbFT0XwDxoZjkp3JSm4TGON
Vy5Ld1he4tDVh3qnLfUAbHjpCEUtw/Aq+9I4OAhUQW842GH9lZxE2wWOSorQLjL9vc1MGQnXRXDV
7cucWe9WO5EW10VmcQnLbPrtuKPa4w9XivUheq2OGL9iZqkxxkgueUpBfRmti1UazltnKoRTnHnq
a6BBvDdLYWFTl9Whz/Ql4TZp3DDmoH6byhivrz02X6NU2blA2982kBZu/GXUHzrLAnZQtKX7Yk66
fy5oqykp9fbk1151bq/HSzCUjoMkLLTqtiehc2A4wMLfvO4Eb46Zs4pJqvmx98lRhH2lL19TpzFr
HW3/DvsTsPNyYbtNYBeNv7cxnvZYlYtJ0grEaABDvF6GrtdowJbcP1harvN99PyHptO1EN4yjgOc
d0c8og0faZd9aY3lvMg5i3fmNDZ48Cb+irmS5s50BpAtA5WkCXv3uvqgCtOmsg+j33Ub0p7OuzAb
By90hUtdynYqN0qNzRyokgUrgd65PCGpEHvJXfuZ1FbHhKpvl88aADQ2jJXKadNOgw1kwGxLHI2r
p2FRmIrhtWqcudjpceorPM4tTsR8XkfMxKRevP2sZS36r0xr466smux3XdMwy5Wg+y/ROf0m8eyf
pCxp8ubkrI12uVUk2zbwmgc0GDs/ylJ81QVezljwMBpOkodOl/2aXP1tcurfy2jvV239mBuTb5QV
DUN3m6zTj6bH75jjd5oz7DqjvqE2eSKkeB5weEtvpi9d4nJjm8nDFBs7qYg5+fbOqSmvlFO9XreC
BWW1TnvSsXgkhB42RUxtnHHCaOP6bbvjGqTemoaqL+niDPHLmVMZCnc8u7M6trH7VFZJfo6VbDcy
F5ipCH3iVk3Tm4ztEvSqjM+X3tjY00QfES8sbaTvPNWO3/KE6b9hLGS7vi1fDUXODgd3GhVLKrdF
6XqkVd2ZIKz8qDV+61WZWeB7609m0+LYYx3KgnGqta4HYl8cbjGz6sTZtoV+K9LmWcxWOCV+YNrx
djTqo5q7fZWOO6edDyUjdDFA+1UcyK7/kFCBxgWijhqtIFMzTk57vqhhvmmFX4SDWQ437IrzL0Ra
j7EaEDbocZ4G5Wbbauo+RtuZP8EWT0HTtkmoz82Fs58buB/l47BQTCoFLXfR8CwKbzbwIHpEG7T4
uitCQheTDvWm0dUoTBBfhnSu0U+EFUA+L4Ji9J6NWdBWd6V5Esnk7nwUtcCIr9Z1sjEh2cqcnR01
vLCCDT6OXtph4zrdKaOh2ZLi0CI2lj0WIxfmkLWUAsMVPl5n69PspOelGseIqFpP6T7jcLXW9Jhn
CzwWTzZHbKTrhU/3xywLeaSamrZDptc7FVv4QHzP3iIaQIvy2yfozhjvJZkGrlSMi5I0k5CPvdI+
m7QbD7rdqXC8DsiqosJbXlVPSFkzdkPKFdWRStQ989sgwWpQum2yxDYPnS8WjJM6811zrg6cqlao
G4pglU3sa9bzr0EM2JZ1683K+nfyex/NUp00yYRL6p23qRZXRmS7JKVQ3gZdrL9dV7dtSPcR7TSX
R0r+but3qxMiGTjnJffqcE098Bc9lwk6m7+1Uuy4ZfZGJQEE2+ycaCKNGGHCK3Ze0dQRgVwfpUKp
feuTaejL2aC/s+4N2dK5pMk7yRKMq4MVNjUW86LyJQ2bVuzwW5Rb6YzernQX+QKxVp2omrAGVMI9
zUmT7/NZu6OtK4NRVUOUee5H4do8ararzlqaDodyqkgdJnMTLt36XpgDMSJxvvpQM+rNbdqZzzFZ
no12nUo2VfvInoQ70cfIOf7D4lgQ59zxPl7FXrPj51QN+7Sm16qtbFtWbJu3huV5HMyHsUrf7Fwe
Mn/+nlV7DUs2r4tuI3ovc8Few/xnarg4Vba//r/rNP7yCPxt2Et9Ozf5cRzUl1U30Vhou97cU1YS
uAcNIAbcZ7G6qcZht+oYX5vhLON5JN6fPNQDR3ui7yyBtbs39k5evJS5tq3TfLtobbGnlyYDiOWx
RbAiCxYQD3uQCwA1Yz7nA9SL+IJ9MBC2zCNqwtsyX4OkgILrY7+27RLF7DqyzRPc86J+XRbq4KwZ
b1LPD8v2U6QEBEYj2cFWPslu2HMR7FpzQdwUwzUnjIfCETs4yAVqQlsZD64ajnPsHKxyoYGs0khz
iWnm8XQaMnVcwTfYNKajyGFyNeOL7fTXJeD+uIsdl07GHbjbME5n5DaX1tjX3veaipMBh2BDbKoI
dKV9UEee8RWW0Yq7meNoeElWzJEOEhYhlCHZxXJ5ievkNY61J7aX0SLSHQKtV0WomRy2Sho/Rc9t
sjiXhriYVvio8voadWb2WSx+5HHMdZqlRbXXfhse9CbLe9YL9dvo1o+2HX2+v9rFK1beZPU4Dz6+
7uFmzdL3Btcx4Qdrq1nZbvaJRfVSR4bwSr5vedhgNi/poNcqJ3SukdVX5vjqTwkDziY++/4YKW1G
6DdCSOm/SjTNXsAj1AoqCTZDXPuWofB+pbm/FZkoSBHEG7SCX0vX4lAf3nrL3GFkejYGPtwxaTBU
e9TYRiPgrqvhmWerh6nf6uT7SNQblR8YLeUcCMt2HIihzP2nMbgvsdYRUYjtu97mf8DZ624by7qw
EeRO2dz1JNhG652NLYHllo8mie2Kk8jyknCwDVZMAphLOU/IZibiqICETEdpmqEZJ7d2U1wPgPz3
OMf20VApEf7lNjZjHDK8LTtbZLwj7mWQeO8maz9Je0dE7Dhc5xp6G81+d3HM+rTO2bG1k42Rj9db
5LGGcnMNU3hivK8QFtJMv2ZT8xtjFU+zmZ6nNbvPaKWnDBtJa76ThWSMVQVaS1ZtFeWyTbNs41E4
yDg7NdAcCh11Q1ThjF/fG7M9triNiT6kvt31MiX3WfljT32wxO2uygXiDC0Ef1zKIsCroz+30yQw
wAsmvFMaCi0P4qJEazBGckaDvtWLOUiq5rYYvBtFhl8w1shp6k9tdUfwbe8vIILEoZ6NyDCYKtmP
OOG3TfXEMl9KuLeMlSQGE3ohz17LbIWelHOgkBfDnQ8AHcIh80LZKgy1aj+ISz01T00zbTllNrbU
AmNGYzafZ6cKJ698QjOiP+t3bJR6jLEzF9xtFPNBbpn3cKO+lpJ4E7MvueyWfA5sDWO1YT7k4ErI
LOyVwfo+Awi0NVyG2iUZ10cJV8vamacZ+YKjcsHCPAZKy7564uqIIJEsPKrEUx6roOG8TOwukjpx
QTJxM2mtNb3LupKghoj8gsfbW2414ey4iu9ZKo6BxnjrEv/Q9PIEz+ZFGfa2yvNA73kmvHlfKSo0
ekoMI9ODZclHt0ijNMW24K/3HngYP2+CvNNvtGKJaR3tyDMcxcrN5MSwKAC/cOwTxV/TbxeK8w39
1KHSiVZeV6YI3JcahYtA1YOOwKuuLcOBQr6ulR/2fkyf0r0WS/kxJ84rQb3QKYqTZo637HA6ppVt
Ba1oT7Pgw5h1SBku/KvHdNnJaj/MGeEVypD0TjfhGvxSecyb867IZ9ivJUKIodbNrB7y5JxUBmAD
PeqShk+VQ6FtfhW8h8mgHcyhu6hE3k3xdjayQwfxoGv8J7Inn07qvw401psubnYgUgji1P1zMhmP
yvIukFieF5MBB82H0SmMy4V+ijUbCEtxEw/GU0PlbvnVDQV21M75q+CKIapAANUgDrK092Yykftm
NYnl3icrB4VD0Gku94Tyz4Op3cr1Z1TTKZXdfZ4QSSf9xASFw849xdaCzuVVNyUwFK7a+n50yru2
XgM9NxBUOKEr47J6/uFaKXQLs4QC8MS0Uko62cu4GPy2TP4GYDkdzY1fwxHsjG2NdM4vyRS09PaJ
4ZHN7o+LILBTZpBmyfZz+VDMqPpEkhFhtNgulrmddPGq9/3nZHTntoebL6R8hNK/HdpZBQ4AiGiG
q7HRGJD0cxrZac8Iy9rCNsPDq2+7fj3IZnmqDMLp7qu/Hlb2R7Vy2BStERTut1O3121zoSEartEk
WPn32aG7q5DtMvVqYnPKijwY28tINN/qv6daRUTEXskhXlLh38X8QU/yj5JR1ZI943MIVfwx1OlT
Mczb2av3iZXfFTBDoOh8akNMvx5vky5muMOTlE9MDbxhiSotfs/a9Gb1l5O9NhdGzjs162E25VuX
Pq3X/RfdVOFqzVujv+NLty9sjYad6IpyHzqP92LNb+okixTInDt9NpD+rPSObOlts0ri4UP/ZU29
u3F6htRZz1qnXOu9kKL9iQ4m0tPsLtf1jqOm+VySFiUxocRiTFHzD+02HeLvQRhPk6bCiuOd3rfY
VJ77kjvInRMvl2b5vVEZJ6c3D6tAaCB4FTPYVnr5Qgj+yyKap0wIFi26neYcm6o+G2p6TIinEpL8
ipvuPtEFwjplxQS1yZPpNxNGEfJj46nrMsgrbr7tXfeXWmbADbl3gbJq7OxrAGUpGQ/ks/GsFRXh
uCZz39nBgbnBdapDzo7tiA8qO1ixQ78+aKP/1XWyCnPTveC32612lm+ccnUfY8pxyjWbpnX97OPC
igrEtM3cGhEUH39T0iW31+HgpJW7sc8e8S98ZwkfJNwEf5p+jGuMtSCGvTEnMvPtV2P0t05rnABY
v9he8wIKhHcMvrolHzwBXtCbn0t6YI8DpjCaDZl8LHRaHzr+DMZreNPsT5aGQyDJWYveHYrRuokz
EtrdOL7O+ovvctxY2nHO1p/e48yJ172jupOK7dOYj1vC6/QrCdUfXQMF+dBCfSmUFSAtRgxED1Qb
tNL+mpOZ9MN8ZNIrPkwO7dJ0uo2JiF70oPvylNCrCuU0AZfJnT0LPI+cPWeDgtS+LJ4WOpxd1jSH
mcnoR9uitdLdauxlePT7ls6mZevisP9L6Z8JFnKxI0rvdW5uUlEbv0mOQyWC3qp20tARzO2TyTMq
Yu2cLCvV2njruKxn6ftL5hWhBC1WaXnkuNVGsY4plcfaS9E5QUZMLXLNUz00G5m4N/r82cxqM5d8
mwGRZEPOPnuSoMtXNb/BStr61g49hIHF18iEyGyHULnOge0ZlA0P0LiCikj0BgEsnMXvPh7Y+vVc
2zdtzvErnGjQgF8Vd8L9nvRfZntHLHhT81CO1XM3hL6RhL1qg7k7tsmpEoiI00LEACTauB2QnTqd
p0lH8oQ5mYwv7LbaxCPK8zzvcMCgjH+W6WvDu2TrN8OU7dlSt/O9ZlO2cAaaT3skyp68jlhgdArt
acYPZD22JAWbGLi+ccvGwMBcWt7IrWxvxmbYTQ7OzeK5atBRepAZSdg4VINRMzBXl30E0iMy0uXQ
eyw07Mxw7BmpjRN4Ou6KhlSGo3R8Su+rg6PCfrbbbu9yXMhMBD6P2Irbp9arTQs8JXbAdaI8pRTf
AO4CpvG83R9u8pAa58q5ccgGrR7hVQa0izSDstTubYsFa6TykzLI1U61OdYCaXJp9FE93E/U0NQA
QdWKW3ZwBPpYBQT4NjlJ9BJvghu7e92jo20Pi06QxOJCcLc1W9mG+uM6753YyDnXT0OchWj/E5Vi
Fd/oyd7Lj2J96stnfeWJPsOe2AudDZsvWUt54pO3TINasaqyj4TNVXaq5Xn0t412aYD0SCBvS8WD
dTt0d4OHpB/aEE2yiCOK9OYGXy8WJT786ktqF3B2fptdMrcJ5rXZABIIDeWF+VyHtXyO12fHevXW
Gz3+THs2y7qEsRM2J5hNWOtdaOTXVvbNZwMHq42HJj5J93mN07DtzikpcHh01C/OqdXO2mxRBfwW
bByXiR5UzGQGsW7T9jzGP46Nz2AqIs65QNQZ4cR003XnGAVjdtpgzO4VGBoamY1n5+clsY89oRDr
epSsd4RUmfHcdvY3qh5uqjao4ltffVqN2lpWFcWTH6pC32h9fvR5h4VV7zM3YWNlvLGvyJRi34yk
tDxFvo6AT4K/oFsuprlWQWF2x3mYD66HCSSzkLeffAS22baOA8PBVPswKrACZXHnJDLw4ieYFIGT
poFpfWepHrn9W9+fx+l9MSVlAXvy4iNOrZQzvn9NwAbVK42hn0Udze+QZmE76nxJiyiz1iO2nCvN
8FrzbLA0MTzQozUrtkU27OPK3HSud+9IPl5HROgKqLr3eEECWFGUgj/d2t9MfAGGcd4zHQjXej6t
mtpghAssDdD8mEUpqCNbpid7sR4kuA6FC9Ct61BpGkz+Dp0aCJRqLvQzoaelB2hKB1e0H5P9UHhc
VNWXn7TM5cudKHlqZCzv1eJ/Ntp8W1gl3DSuoFEHHplV21yML+UkGBu7L2XKJkWmyQj+xqWuefDI
TtSbzKn3+OQZpVUBKiS+Y+BWfcaIgAk3wgErHWznwaCOqR15U0iZB4WDXSa3dzrFmIWwW5vmL911
aBZ1Wg5abEZZbKEKAF9FGOZar41BDZYkwofbxeZvkk6P61fqOD/sI/DKc+fR/Xb1+CXy9slCnW9F
ckCkwpCot3vgwwHHzAY4UoF6Dnq7zG+EaZwnPTsPSXLvtxDlAYbMUdZXb7i/nscF3/nsfM45gcrR
2ZsrmIRx2mt0niquIigbW/vaNBjIcSb1TF1nQQwDc6M5NVTI5oab6pAogs2IK6ORVneu0c6btKZD
FJKrUUv8N9LMTkCafLhTY8cdodKfWqubczszsDSS+DCt1YtGUxlMnnfJJ3mFeMXLRk6rEWgzsBnZ
JU+i6nZtmQ6cDsgjpiGiWGbNLi/lS6Wyi6wQFXqfvnmsjCNsIGorC18JSqgA8BLf5zGe+1J20ZxV
sPQtVCTFhekxflxtuDuGzXgOKySLg8rIXDgT8p6RuOPa3VbadXns6fY2i2JxElyRyPKbOz3B9afZ
y84X8bems2e1NpQZmPA4944OAIH0OXYYf7QOCaIlg49KPBl+Xh6Kqf901BoHZK5/MrkAf/OAMtiT
8zoXxkO+xJdSpnfpot5zvb+KWH7oSdGFcd+N29gcHlqfryToZ/ezarXxoa5OftIdaQ++jYULs2JE
s8/tEeCAtZSEC5LmhTBmd8xcB2QcI9qaQ6sxIoap7+6Y7x3kucHF2VPgb6x3PYrzew7h6Lkz4wJp
1lT+jVVbjJl0rz1XbCrgp+LUf/DxtlxGiHiwZApYgRb2ABv1ru3HLaLnp1ryZmcV8j3vNBWkU31X
mfgppolgreN8zGn/wGDnZOWOjEDhHHoDQaPHbTc3a7vx3GnLuPSpbGa0U/q7WGW70mufFHjDcHCK
7VibJ63o9k6ZHOs2mSLS/afG5H3PK+708pw40w37Lrd+rLZOqYdDiW7fF+izzXXabgSqmT6GBCAH
6K697ruhAQgjqCvvkzbvLlHjJ3tQ7gZGTWOlMcpsjwbuNdX0OHwUlKNMzHtDWdGUzk/CZmbkWJhs
rd3sgL6T6rCWPoMXYH8t3NZ2RADEFbnRi4UFi30V1gtqYl5+sMwm6m0j6Kui4HHQmH2Lq+nrgxH5
saRxEksdB6WZRPCTQo8PtbO7H9GqC6aCO1fEF8QqJigWKaSRlYqLHTG4/OpsfV/b8WfvpY91x5aM
wtrXrHlOFv/ARsFbSG4gmWhijDVHJLaOs+cGg5dbdMVN1CjvYqdqhzC2zVGy9Pl9QuF1MS8sXnrR
s+v4z/zVNx1fjRX0VbXxfAo0lz+aFvdgpjT/zYFIFNZ9Q4NhPlQNKWfpRTBdvtuhvqW4iIZU7N2y
O19pfHz1I6vOf2Q6306J9bHU4jSazm2q9e9GpRu7YdHDOLO1OyvziNHnJjeYuOmmVDF7UG/gux8B
A4KMsn4lPqgIzWgxdrpTe0II8wQsUZnMGGT7xWNeaBP6LydH6EG26EgedZ2madgYrr/XIdBuMV2q
rVzgM934vYudS+j180D5Fc0xFrddXCr/BzuOkYY2kyljM0Duu7PTmXiG3gqNlTEptRsXAmVzOtn1
fmgnaJEAuTAlLKYLCctz8j6Str8c8G0Yz7JIdNTvJvF2oGt551iQ+1zGWFZ1QHpVAIhFhYNU5plK
0Lvxy87FysZMOBqX1oeJ4tQQX2pjMS6aYgYU49JgkNQW/k3cj0a1ya2EXQxNbSR3LGUSW8BJPXCp
Kqfb74dbnemjGeG8SH/TVheXNTfrHwhj88g+Ccu4pXQSXKCDFRS6jw1rGhLtwKZUEdh1a4bLYNu7
ymLcIKyeqVmt8pOXFtbn6lXL0R9s8XY1DsMxnbP5MriOBk0y9yAxD3yeGPMUSidUi6BmuvWI1L0c
dJ1ix1UWJYGCRzIW1K89W4G0jbBtG2DYoL/6GVQ0Df8TTJjaOibZypjbk8DVCvyER2dm9rt04Fuv
s7FHa7Tn3TQlOp2QCbSZ5cDMSbEPdmFee/Oni8H7TqwiOy5d0baBjhPwV9NRy2ZNUlDKpZizYCdB
nIrHPmYYIk10eZF21rlUFmSfyZwRBN34uwJmfVfruYuhpmpqe+fBqI7Z6A400oLCWlFzac7YPLSr
HJ/g8Vgn2dRS7hN/wQrqT+3eEON4U2BHioreLB9061AvtCcxEzS4Z/mzUawMhux1OZazQsbXetBg
ckQibRwII2w5Tu51acpTPdTLrtJ9fctYa+rCyR39b7ZdN0e3w62n1U4Srfwcr8Y4IzJV+sTXmHMT
58GCH6vuftuxuZxAS7b7eGklOr4ovTvLonCQ5cCOZ4wy89nNhIM9LjECOJb9Q2w19VPJZxhOVard
Flj6TwPC2k1TXz0uQiT7yhuynXvFuMQJhi8g1etjauQA4nHeHZt2WLZ611vxhipU2y0TxEi4mPaX
NymcYas/3jZTX73afBVAtTrZeux6ItmqMe+HDnre5FXiJGtj3BZT0mdRYk0pIepSTFkwt7mD3dWz
061TUcgvVmbNQdGsAko0+LG81Mff7FK3PhfAcWPQuFVFmWzXS9QZY+hquh4Cr8OPGMfmxwALdkJB
c3AmlddRLIiZo5rmdefBvX7Rm8WLWm026bWn5tjhDn5oMfDgn+OB3qQ4mp6GGhZVbmnuye8L8cIg
9Az6mg2Clm1v0lRfbqbOcbcSKsHZZgT7wNtqo4xoCDl24/ZhXmZeUPj6ELXKdH9j8GsPtmKYu4Lt
PPXpWAReI7v9CKP6RQOo+tDSRkMMcXT73bZ6rCGqsB/bynwdTCzDG7cGRWT5s4zafIBEaYzmwbEW
4ExwWcsHpjcMQOopQcAWjG4zKJ3f3GNTJFryQwioBaoFhj32yrUZmUTacM3f2YNh4CFeikipeRV4
29sRS76vF1s8VetPwxEb1cpALsHYc5Orms2JVd6Ie6vC8TM7/fiZytHck5HQfytWQj6pFEnXs7o8
yHPVPaQ6061xmvyPadH9h0FvDFaSZ9h+VlfP3hPWjJsRzFRArRgp+wdKwuzb9Nf12NKSJWMf6tVu
9Yv1gUkAd1wTuwtbGSZA0+hkbE6JxzQOCD5i/mMAsDe05j0rV6bspE2c18kU6X6IE//jymqhsrfi
larJy2+XKR1uHM2tz5rFWDVj9IVHf1AXAyBUiuRZM1CZGQamyDz6OLKBuqpdcZM3CX+5misEK3Rb
VNdxbsAiVznb5Rw5UEMaRAQCzHLF+zzF7UM2zNqtkSa0NAs64HZKGA7yFunqWGc9JkUYQ09J4jk/
vWybfVeYzd0Ye0mJOc3GJ6EtRkpoqq/NyPwLmTcrcmqhzLPipZUNcOZmEvd+JueXxhhioJBm1x08
c9EeDVUuh2m0ZOSCjkKjHxfcBn21MuQoPHpqL+s+GoIrgF/d6g1NtKCeq+axZBQk1hyljFx35Qj1
nHS6eInLOnsdsPVyWXY0IXZSisiY3ShhP1jsjFjEllyPv7m5VGhh1noqWImAGUouRzM12z0faMLo
VzMf7G4REdR9PxATcvpcs3rAoux+aEB9buP+L7irn+KqM/FAb2pIyxbanlf325zG7RUaZn4QOIWp
tdIp+ov/y/O4HlyiJ7epkXbh32KBd/9KFP+fv61I+DNv5xuk7djVyEIbiEHOX1nfv2UyjcHxDFeX
x1mt1tFJemdL/EAGooD59s+vZP0ZuuOlsFvwRLKK0vVs94/4ZzYQ8vBy8KSsPE/2BWGsgHsoHMNr
+vSKcBmYCgfy0w6v+zD18EaLWI53JMbMSHurAr+56fbL63+Npf7HnwuaAKsx2YlOyPjfI4cjmzEL
kV1/Lt7wTcqCnflESGlnRdr7f3sx90oT+d9cN7tYeBMsYeHwZGWlsMUfycOYdEsphMa9OMWPnW3J
r8LiGxvbL2mVVbdUJdd2BRwQeOhxPy7jskNWOpaZhjImPBZ3DrSXVmmj7/mS3E4/JgQQTMTOeFpQ
bfGsybzg3MiYH82D/e061tFcZxwQ7fC6jHKr6nkPPS5lpKrfcsW5O8uK3zp7PPRKYkmxXoYEZ8+s
2Q+N7XQRXm+dw678Xa3zF82z+Vq4g32AK1ig2xIlWxXDoKT+lN2VZT9rR6svd0rWkTMRk9S0lThY
/+q6UxqURnzG2J99mLp9mPuq3vSMYViXzbfSS7vhLiUmGfXO8Fc9/aEz9/rnp/A/vf+2zspsE4iE
jZPt3z/sSpdVks6Y501P7buxa+/5Ge1QjdJ+azFA/ZeH3vxPD5dtgmHyWGtiu3+uuI6lYXHNp6cM
D8yJxJTGN99Jd7E7Yj1bCbXnKL5BqsYBFL81POl9ClK1czP0nVqFHC8YMmVn3Ce1Uz0lMutuZ8nl
U8nc/ha6U+/gaTeMCOxia9fWfPjnt+uPrP+/nlcWc8NZ4ncA/fXH84rwg5lZ5+fHVRc1q8ZwADWB
YIQEomrQMKYJO1CmvGZS1MNEFSG8RZv4AMTzRA36j1aUdfTPP9R/+gyFIQwoXrbx/8OfXHPxfKtw
jvjI8mfX0ReW382AGTPMbrT2rd28/PML/jst419vgrCEcAXxZNv2/gglx+vcOn3nHGcru+/j5tMx
UiP455f4D+cwkIf/fYnrc/S3c9hxJgbHUNqJXR3s8UyVuZG1/V9e5I/g///9RZwrcI9vvWv9xUH4
+6uYboH/2j1WPygGd8Vpeq52w0axvKy+JE/dATvSsXv959/sr1VPfx55WGb+34v+QRtYHCceJWh0
OZBgNVTxwYDyo+qaQy3z8brT4dGb8j0zuI7MRvL8z6/+H9/Xv7349b//7TemrDeyXHOPmshgIT4s
/8PeeWxHrl3Z9l+qDz1404UJH2TQM9nBINPAe4+vfxMplZQMcjAqq10aGrdxpUwEgINj9l5rrvRB
ri/c4DJlnN+fyRSrSJLGYz1fQlVZFEZ6v6DbH5PqNmk6unc3rSTaEl3Ev78bk9QkkZWKv1c9I2HI
ld+zVTB2U3Bv+j+0Yp3R9/v6Ep9+8SxROPBBxvGRnX3xUyfFo1oaO/kmPKmPFcuh5ShrC0EvAcOR
ezHh+JOv2SL0UIGPByZPOn98+aAEUueHe+lOfzHXy05AcPI9vCRWlcYd3NzLCdwB+H/pRt/Tt35/
DO8ufDYusShJjW+FWKntxHT8G39NPppbrKM1qOLHhJYWyH9bdP8n0ZKfjBlLlw02XSJpcBgy3w9L
ldOMICkx2QZ9LjpllgiHUQvmA940FfdNPSlvEHX9vyI4LnfMBCZrFmwhRpF5TqZKcTkFHAr3mlUM
J8HClBUAW3z7egB9fKzkgMHKYYIxVTiRZ1+cEja1JLTGjsWpB7yLy7ArRkII2kJINqneQK/BN4+w
aBqSm68vfYYF5AZlDdYQ5wSNR6tQDH3/WIexbaVJkfYyrXJPa/R523XV7E44PZ/kvJW/YWPoSg5R
Fkq6Wq80p2vyclUObH6HPLfuLvyeD7PP799jypTw2UWTG/n+94S8D7Zl7R5lGIdZymAYtd3Is5yF
HzNkK7rAce92b/OFF/3hHXBdTn5EngEFg5N49g5MjvyWT0RLP7Y+BTkxdoYuC46aGIib2pz00q3q
PtsM9D0uvYJlLXw3G8o62W0AumTKPeStLSP/jwk3qy1BGkr5kKqEJ6BS14wb8K7arqKpsBeMdjiJ
CPwIcKlFCEqURYg1QiaP5mfz9cM/iyP952Cw4KOyrsqK9hEbhJvp92TZkkZKIMDKn51mSc+kUf8c
0EO1QWYck1W5m3/+LcjnXxfXqEdbTNcyY/39Y4iNjLg3RmKRATcoaDOmOC8fLtzhx2et/Z4/aGAb
PPDzzWWoFa0hj+Le4uCFVXA0WHl0FUOl5Xt0x9pNlxoVCU4SByqaAxCvyxZBhR+4fSmU66EYa3cS
A8MppUa+iRNt3OPMK1ZVyNaTOEXloQlHZMgljvNLn8anv52IQBYZSSYi8GycSKlOd9nQ9lNdYfi2
tPimQCB0lxhy6rE6kXA36w1dm4xSVxvVTp/SDhmEZr7wED/5VDRRVyQquroof1h+ZKmcprZT9pQV
4c4G4KtduRNU4i0acd8GFbXHiWbuRs1I1vj6/Skflj5ZY5akJKpKC7bvHKQllOSoKBQQUU7nG/zq
z3MzNkerSkZbq9Qr1eIQTsON/n2j07xgc0smFQXuyfwV4guEm6xwmA5HY13qGfYkJaLO3W5DP36w
FKAYDRF5jtLnWCbzkH6L+uRTCo4pOiA+UV4C2Nh2ptIlJJuIJr4vZDbnIyQfc44oSqW9a1Q4rCl7
rr6+8zP45O/PgzvnFAx+aEH+nL39LM0bIeq1PeZiNOBm2HihKnY3PCJjFRq9v6ZmlWEjiPj9dSq4
fduUA+pxQ95M9ax73dLgRJ+M4MyvjSspVObtFHZ/vSv//YL+8zOXwfPHZKblkhjpvbFPKtDwKq19
gXiqyjIvPA5tmQ3eT5rLQPjPdc7WiSEjkKrTlL0hEKeQRlcDVs816yuGgpmTthX9UnDu46uSn6YQ
4v1cZs8+TJmq6lq71vLC1nxMuKP4hJbhjcLim0zyhWDWt30k4SqWm0e2wfcRohr6N6i+gXsgglQf
/Mnsfxh9pLvgul+VQGkcnPMYMmWmaNPfyksr2hrDqzEN151s7S3+DnpAwS+hhCyQz096l60sTKjE
9uTPeOFOqEoOkUVlgYKYU+CFcKYSl6EJfjOBEfIcFhhAQP00F072HzeuvCxIeRSxEOKzQT6bcuUi
pMhFcZvsZ0orcUpCQEJCijuU5N2CQjk0tWa3FmEUUhFOnj7l4wq8PnI9MYPlJiSx/rfFtbNftHz/
fwyfuQnrJFaMvU55sMbZn5TCVhe+ff0tfTJ2ILrxH4Wj8DLTv7+IXFTzmEvWvkkgvKDS0dBWT9aF
WVL5ZLo2mCQl1lKLQ4F8dpWOSrJJmuBBuabKqzwj79PQ+GsNVYxRBTC9ZHyXHvBFr9dZhion3SOa
0nqCB2z9Ga0FEoBDuEqcEdib7LbHcm06Xz+IT2bydz9Rfv8gMr+fhVCxKFWobjaMT6mISlGXXYuu
C47JNb7ww9dX/OzRo2fR2XdCojbNs8+2q3Wf7mVyANG3lkcFzYa+bQmT+voqH0/tnMPggBjQiGCD
sr19f2M5CKW8X9gmvdns0QAqbqm07XVoacUKSTv6xszS7/TQ7Hbt0BSgmUQiSTIaL+PQI99WG8Il
Sc1xO3G2KPKVlz69D6cZ9nycJ4CcL31Ryhjvf2DUimMUJMlBksNDmKKc7rINBnAPvvFeEsTt18/j
41N/f7WzSVme2yqWZ+kwEkdxIDVg2Ilj6D/ykQkXRtTH0sVyY6YF8nPZyX04MFV0IXkzLMBNq2wM
pUq/CQTxvaCUlxCk0jt/FdowPWpqPF7N/VA+pA3BPRfe/6f3ywhbAL9cTDwbZW3ep+qgKAfKU+YG
YXrMpD7Vm1zuhc3fP1mFoQysFUHAh/Gco0+JSAk8IB+zzXSfGN6gXCphfDZW+NuphHJENNTzuynN
IVFEnbcn4/vDvz2DqgPxZB0stUuxIDXmJu4C48KX+sniwPmLwy9MQW7wQwK70oQIGcbxgKt3vcTZ
42ZaA1Vbj1dkz7nFhQf5yf6GzFQFvC29Gxaj8y8Cmb3qDwFLjlc9vkA7QR/QOMvBr/aCk+OnK3W1
lBUuIZk/GyrUbMSF0Mi0dF7dDuIqyulFHrBx9PQfWwPZZ9bhoAzl9ddD5dM7NChoG5CK+eeHI2aM
akXrJT5AHxGZIInZSyMrwdGikw+pPS2FQ5jJ43Y0VaTHLCgHXU/MLZ7T+WTUavBG7UB1poJm8lAi
AusrcrrttqGzf+H7+VC9lXXaTrwF3r7x8RyYV2HRzWV4jDSYF0GR35Zj8Pz10zA+efCSylFGXXIr
JPG8rZOrjZmjbTqYQTgjalNzNI5ybpds4VCXS/Drstpf+VF/3RPjSIYriVlDd/LT/qgAtHHIZL4j
6BaPUzz2Dt2BYSUbHeGcpfzWJBi0OzUs1ikUOze32lNedWsFDpdN8uYqjaxdPipPuCax05dM/yPt
cAkcXqDyD71J34go3Wn58BaGzQnp26aI8YkopnTPAwMaNmOZDIvUNqRuk4f9iTbefRUKV2WejTZE
Lc7xlk89DAOTveQcyaj9POAq+7aHGoQZwiB+cNwZoz7+7Ni7epMqvdHJKtfJ4t8Og+7HOA6z1xlY
Bgtp2KohoYaGLAcrvwyOmVHfqmYMAixbibUAgYO9sEf/6tI2m2Xo/S57iVNg3qEfA1bqvPylzFpg
0t89EkLL8rQkrunboNIvLBqfD4X/XOVsG0L+ijoTi3pQQbE8IkHlncKrvNcBFV2Y1C5d6WxfoJuj
3CRacIRL8x0NQA1x0y89hE/W398SJzXWA5qXIFn1s81fm/gKbMvwCB7ObnGYCMFNG/399l3XVElm
/dGXusn5YZgpxpAGEJ4moV9aJJ9I9fJiwqmDDKmVqe4CK4Qo1z1EMhuLQT7pgXLdkUD1v7hXyhIa
5wcRmu35RjfRTMZ7ER7HWhdeFHHC3Emo4o06+ngMv541Pnl/GsR+Teem+e/5IZiCZEHqfHEcotkx
pmFDxipqp0vbpeWQcTbqOReJkOQW6jtP9v3mrIz4lyD6MB0kB1Eu1rRhPT8lFlTp/hf3w1qgMhHK
7FfOFz0Sr/ym0WD34l9HcN96erDoYuPvXz82iRX74z1RZRRNkc/YYMCcbYkIcpIyuQmPlQ8Or8dK
nPhLYnx/S1T8QZC+W8SF5c29NZuHgdKYrCPwL783enM1q0Q3Fuld12FtCWP9LqgNmtBzaa1beB9b
E0qVnYYowuIJWJz626lA/DoEAgxilvFzEkasP2TlSmK7EwFWaWlYrYqq3raa5PkFZCLwJcOMpKgL
tG3cIH8KM2/O601YbIwSQ4d1LKxfdbIJhOsIJ4K+BtNTA+Kqql2IvVlb+UJwTal+Pwi928/HTFoF
pgcni1Bru4ieRUw1sIFA3tAOshXAwf5JCFHYazZCNywCs+8ioYOUIyZ4L22kmZqGUZpw2mpXV2ur
xObrdj/DnwN65HAXCptKX2c5cUSjB2oQfFY5P+izW9QrCK22YW7LGTGeK/rkjmJYM46mCMXXelYs
EkXXKvwndHM1OEoXR58ZbwrBG7vquJDmYu2HMF11ZJpTVNOpRJJqa5vRz6y4E7GUCJhDHgJMyCqP
VxnWzeM4P07tD6tP1molrFX/sWXFCbLbFPRLkLwJZMoukYrR5BjRN1nYavmPJnyNsbf5ICFa/Zk1
j1sNw1siJyPteshtzUDWgMXmWjhwcFU7J+uuw9cWRO8uVyjuwJ5Zz+1eCT1LYHO2s55i8dbUkIzx
7jyi41gkDNAuLF54UErbGkwbawwGlqk8htivyIKsYiKendHAoBVtwMIRqZZRqbNBiUaih1Q3E56h
6E4WhlZrdCUlsMlg9M1v4RxyYHewUJGBLg78PsurS9wqykFQDsVLnNz4cQCforVjw3DmHrfMOohf
NZy5obTNMV8kjavXmwmL/wZTt6sOABjLX3PjidUKL6I7RE+4ZepEhJu4IavylMuPXXg99luKk5AO
Xut4X7ai0+UpjAQkOcqdZoWbQS6otikuyXi2MNTHrBCcsFdXCpJW2Ry3inXdLABri1xpOfdk45k5
5Uppn/P5CnsnjuzIMQTFhuZpQ3ByZFPzJCJxMeCjniZA8Wiij86kb5W86+qVirR9wOaHD+ExnrcC
TNa4hN9G0GEEqCPMG7s3liDUhleamNqmAfbWdZon5gsNbX4Okul60EkUxBORZZvaANnfYjS80YLD
mOPM3A7SbVMCrzugQo0m1HoT+T7qSVQf4wUSh+UHLhuuLyxvRbCPURCOwaqlUZOH+rZWSnCVjMKo
qrC14LJJkKOiM5RPSTbIDjxHu5RhwkRG4FRZ5+SQAcIOoGwed6dORAcb40HpksVUhXCajw+P1FWc
Po1wHEc5vRqmCPPCYQy2QnesozXhxjupf0rVEwQz16oekumXQUBjSjutrH6Z5bdAOIbQWAUZT91d
36VOVJPRGq9Mba1FELWLbYhvsH6xyqveOjSZ5oT+nQmUZYSPkdgCd1YccwjhGEr7JwHPVIJL/lQk
lIPrH0CEQg0TW+KG467vv3Xmt766K+LvIjTjcDdwB3playLqwm2Mz0WUNnN9HNpboBcon9eQvOcR
7+HTXP8INZeJdsjX0rwqjV+KycuJfgzhXSX89IPHbrgnyZnJzBHhj+R3U7ctxTdL3Vr+ngRcbcD8
1x0bnAvCQ/Zg1l6muXp1SOl/a8MqmjlJrkuE/D18SGSLuCtNr2BfnL5FAVRwHPR2PZ9m43aeVrX1
q7SOer7HVeN183WrktMtPI36jzLVHLisGz+4SyIV2sthKm8k3GVopJ1k2FnVHeKMzDiBgOFmNM2L
kq31lJFwC/Q8/BFHmitg0Mm0iWEAUbmNyYKUH6MWFVUBo6F1gIV5Bn8wiYJ1wWApMazRc3cFK6Hv
ktl9iz1W6DxZZVUjQXAgbr2J0C/rPwsIqwGDVXJbXMFWeWrhn87lVS2tiTDtF8wpWcGAMQYew3BV
lVdWfNDNuzDwFAgfKMPApmQmerqHbPmT6QsiNHeIl/zaqz5CItt+H414M5PKilvbxnji9bO1kqrr
Mhp3DbQDpbnXmFSKTrgySMlG8USL9zEOmb98xUOasG1D4YC5pB2va0UDIVisLNjVmtGw8sCKwQQs
corAG5sNKwPTXVVKrtJpqKU7G92a3bMEibdqyXEZG2H93RhfUiTzzUkfoy3TgmXdJclDEt9CWB5w
5vr9LyaSwjh2hIEO5u1M/iq4EpyEOxYOjO8H1SSu/RTpnkWUB44HHVjFSsI/LDz7Bi/xAVNZNB7y
4psaOwGJquU9loU4c7MfZr3OtoK6GTNoSu6ML/kER6TOoXGsI/Xk95uJbnb4RNh9dTONKxy7toaz
pX1ubxUWKMONmnuVTK1CB8xe2pr1K4YL9L1F3aNCBrlvqY72dv9T706c4MKQQztv/bWsn+jUTfLa
rCB1EqsSojY9RP1GqLDJA/Mt+FAdo6Wf/hPEG8vSLiM4uHjQx2u1JJcajNw11gAkKOhUMSMA3bMj
8UaaVqPR2KixB+aoBlZ6lGE4uZfJlwtuLMhWQf8K4qiHvh8YdqpWrpjvM/9Kq2/E6qQy26f6ulfX
7B9K6yqJ9pV+pxm3SXHrp7gDs/S5L3ZENG1TcVoHYXyPMAYUE0zThI0B2CY9fghb0pxVp4CR4UMi
wP6vB5BB2zst2lT4uHxdt5v4FdwauYw7E8JHmmyZg1vyrZQBiS+HUOEndEAWmHuZtDj1ukFNz8Rj
gU4CD7P3sxtFP0rGLXj8SFpF9Q1z/Rh8A0aDvTOo9kQhgJqGuXvElObNbevM2Dj3SXCvMTj98mCW
BAacyul+Tnf9zwFSa34SShKuyoIe0HPNUs1O3cGFGE1om70gPWE+wdeukRDumoO4KyRc4yN2pahf
dSmCb0yDfWzd8G1vh0g5TfV9H2KOntdxdz0/KIXvVSGUmRAEUEL3TTrJ6SoA/1QerbpcxebzpHsm
mKO6WkFLSYXTWOzL0qfvAhSoR/+N4ZfjhJPiz4hmbZNBG/MrltDIjqXtwiFMmm8jCs1eYre10O+n
16b2OG3JkpcT6437PG82I7WLODWZ2OkEnbLpdsA+XoYPZb2V2DLPdBRjwBuJTBA97J8OFddLVe8s
YPBV+pIq16gzbD87EInswxay6u+pCkCxAkSf35SAK7OtWe8jtKM5ciKRmeCxKZ9aqDPVVdt5VukV
JP4Ja+oG9TdoEvbgnwLgFNEaI5aYsp886NVuaDaF6mXjmhmB9Zl9r2PClWl/9mh4K76Hk+J7GUbl
ygQ05g0Y1RX+MHs6f7yplZNCmUaZU6+rEBkBJQ/iu1S+q6xvU7fSadVb27bsbR1HJZ+JCZxwfq4t
t5xeGukxS1YFNHOLUO85lNAmOTNhCRGfMXpcaXxVNX60fuSpInAZhoPY8oGP/aHkJGJQVGETz5Qr
wwqw7o10ALFEwQPq6E+r3k/CKiAJkKfV53cG4dQQl0lAb+NHtrRmvLIAXBqkcezY24ztWr31Z3cm
SWd4gJCaq/ZSSpq8uPJg/tfVvSV7wUObrZvpLkkdo+JwsR3nW+yQyB+mp4qPIXb14oCTW8RUK3rx
7LV8ha0XG44mHYu7BDvgcoCCm8WGf1uLCOnZXeDaXg/T1pfYt7ptsGlRU5AuYWi2ybYizmlKkkxw
Xwq7wATTdtL6O13acUQAROrl3/VldYEp6N+nwxXBK1DKY20XxSc9vjKnHTvnaugd+ETKxqqOrfQU
DNcze1O+vijbIfEHr0RJFRkSRorvwRIcLuEAua/i4R43Fv0nbR/3QCQolN0HxfhqmHgz1HYG8tuT
QZ46mra3bi32yyR5V5DY7bTB5DLsB2vX+b/m6Xsz8HX9KoXBlVnqReQSM7TACUuXiFd7Nk9qQKt6
MGwJ303sVujE5hfJf+qkK7ClQePMwi4pvba+UkyvUU61ej/Mt4RmW7ivQ7RA4XXsX6npzuxds1tV
+bq2GluFXjCuCYDyu7dK3OnA5Yd9UHty6ArtQyo8Ng2gMhrRdfMUg3+xTiJOdFzbwQlvLF8FQRvh
sMrbzcA3Km2H5lYXTkHEzmUNVkSYQaw3qTOn2yC+rfMX2FdrOsdzfQfh2grcsb4xw/3ypRSnwVzF
HK2bZFtEG7OBdnE7JfusuR6bZ7ZEmuYCSFl+w6rvPKyDYe8o9wlbt/wW9Z7C1nqM8MvS1rA15ikY
PjXoi4W/3TvLhvw5iGxdukqxImrg1GCiznuQRc9W1hteD1vdy+CV7eQyBAsmywVnt7LfJDLB6ugw
1zBD34zaap1hqNM9tSOuiQ3sQjloaSadVU84A+kKcn0MAvp5zTAv6ErMQ3oEvpfeWgY1ISMcKXjr
aWB9s6xgeIBxYD2bOCgvqXU/qVtzafRLkoZlQjzvlMi5mkzTnByheYPVDsZ0Hw69fyEM6RPJnK7T
pKDDpSHLIBjnfXkIdHhRz5NxkG8ou62kDeAAx79THBLKL2o9P3uYVPho+8iUEz+IonJT1C3k98dO
sgQOXhN4lnkQwlUhRckNIjygYmOvta9dKUCt+rpq9EmxjTYAGjwq9IvV5ew+Mx+cdGpGR6mkrlh3
+bCHL6lsVUWN/74/+e5KZwXgKDfkYUjjo6RXApEeptm9iigvkfoRQHKpOfy7x3w+QEnyQp2/FE1N
8ey+giowkiHlvqA/aUaLgTveDaXhdDiP9OT7wJcCFnpl4QK2hGbl1x1nlpplNF189mzERk7Vk6MN
R9puq8EYNgrHRapX8jhQTbidLGJ4Ulj5LTgOlRQBhePNBLy4gbHJKgpjCZaicAf/KAHVMgtrUejY
WIffA1Xn2DJpx8wvDn2PZazMHoNwkuG/DbdCWRyVtF7NsX5IhbhCx8TAWwqhxjFcuFlN72DjvKW9
tI5Y4a3RdIL4pofAGh0yA083xMfikGeda8xMAhn/dzY25sQ0SASVIJKjQkSheDPkr+p8GlR1ZeU/
h67bBTCpk360dUwz1UxhSNPor1TKTymJry0qPEo+H4SAI12CDfnCfKJLyws5f2FUOvjeREmSxfMX
Bq+6q3wdjh28wLjO2MpF4iaUWycorohw6QHNtBR4xGMt7HjnTmRxxMYqLCsg6KO7gT4Ncpu1mPxI
h9PwmD/7Fg64BwuNRVsfZ+FhLLGva5uKl20i9/mVE3+De3l8rXlDavLUGETGxInbCSd/fAiTV2u4
KvQrMlZsAajFNEzY8zUnAr1gqZTbYyAb66R5FFAV+M0qiB2NrHml9k99X5OALdhd2m8pY3k9e6ak
+y5GgS2UUF6TwgtMggTpiMDWEvDItispuRmVayVkoXSHlvwxr1tTzqBFZg6eUrAW3s+FV0aIot1k
rdVudaN3mzTZTOrPkXBbzpRG6JCx5CUc/BZZCUfKOnms8zf0RqFy1KujGIrO8D3sTkMHL2KVW1TN
rrWYyuSNDy1Ws6Hz8E9DWoGU5xdMLCuSZ974OniWtXZU4we53wvCswn7YbgKIw9Cc0YxVFtTsysg
BMtLFIGTi6uiUdZEHnAMp3YLfdSrpZsCxme0NdLdnMAYZ7/cHir1JMxHaqWNvtWSPceYwb+P810+
UXxm89fbY+/64LRi0UOPl75a1Ayj7wA6pxbU116NyNBZaWwH/IOZbzuo6tW1ZjyRvttwqNJ3LIpV
c2pMHOWeD/WHYi0gVmod9zK7wr00OmF6Z5CaU7hTsytakhg2UnlXo9nRriesiQAHda+AgxSAJF8D
wdCMVYUdT4fNS7DLTk3wCFIgjm31JSAxJ3Hy4RfVn7zdduJRa3Z6iA7FwUk8Ng5mtdG69+VncA9T
sjUJvyGaTK9XcKRE49mvV9YTNdNpvq6LVRK4+cju6jqqCASCbD0oNgXkwnJwG/NHJbbNw12sOxln
cHOGMkKEBk7YSFmFwXd8fRhIMV0iGixFdL4Q379JccqBr+x7+MyEWbYMibG4S+u0toVwnmwElea2
0LQNaSbP3VxRBfOPTVpu4JdQ3f81Gag+4Rz2JZzMxBdWmNQOjVTjL74KlV2at4fWcnKjsn1J3dba
QOliOYHoS0QGO1OGe/oomvnK767g4iTp3e/YgETwGkAu83QiHMBlqmwMyRO6b0WRriyi11J2jdUG
b3nVvfnsqxO+yJmifnPqaS/Uxzo9BOJ1KZ4mbT+OV+p0K5WHevT4KALFsYCzgZTLr7Ngb2kcjreD
8KaUeAJRvFubKL8HV+YHT1m1H6QtMGqEeln9a+hvcaAze+Q96LF4G2QrX7xSVQ5Bgs0ELVf3Qs0R
Bi2qL8bExXFg9veJdRRyiMV1Yne0VNqZeKf5JRufQuk+DPnkVlN/YF/jmT2qfxngNIsN6g7H57yk
T2TNaC/E+lj5STcfBkISiu451O47Zv5uaB0tgj4PFlJERSTN/hVSl4IWxniwyodavcvI+a0Os9zD
Br9WheeMCabNXmuq+zgssZXXXgQyrmufRuh93dbM2ZQ/ydldnDx004tRj7vJpE462W25yfIn0K5i
cI2PDDakn7oqh199XikFOnnZI7/Hkq467IwWWIRjK+462Z2ZUxQy8Zw4P4CcFnB6x9mmmA9xtIIX
SdBORa97GDZgQQF6g8jMBc7UVzOrJWdG2YHeLl2BtYg4CFPBJQ8DKlvPwbAZ99il6EFxfP8GXZTC
0fc4yb0UnOzEycsPr0J46GlqEYjLMXROXFifzKYKOVtA6zpRX0HiTPqdDuKsGQXgYPVawjE+mPTb
1W0Z3fWYvQuQioWBDSK/G49BLdti4cYdZ1pp1QtgHiAVCODQkRRTc48wmENWa5LbsHeBIZGth+ee
77j9tpSlY4cWdD2tCPygHMxajpQj8LHpd54h/KTDVYkrDUwb9z2Bcp6eDWNrzDTjHglrAKiAyLvv
tpnvlemqkdCQeM1bXf6sY/zwcO3e6syLJRob6i0OWCPfJNONHG3C5FYIqMy40bSrxt1QgftXKeg1
Ns2KGn2NtE50mEhrJKqTsGvAlaoHqgN9eCeQqrwW28NEoIthd8UGnA7UYd6+ZE8sYt+1YVuZt1Fw
JRrXst5SR9hVAkh5AeBrvQ4KKhpvqhRLF3apnzU20USbkC8X06ikvN+NV8OE9kFkkMUKc0oVvoHQ
gh3e1xhFJ8YNSvELV/ykPaz/ecUzF5Sy4D0p+hJvtKDWAzm6C0gj8eJJK70A1uXL32/DUQwZbH0U
eXGYvb/BsRH1GCo0DUSgTRzp5/4tp1zx9UWkTw4axuI9okGMbO6DYjK1cnmq6Ko2OyoGtHGTq2Bj
rVKXvFMHfeZyiKeY9H055YC6vrDF++TcxsUtbZFrLlaYs+a0kuSKH3b5USP0obb2ALEvXOCTV/bn
BTSSgP+UFQd4A1D2F8dGm1YSoQqVtGevu6mk7p+Cmf+LT/6v316L//ffOcUf4pP3P/Po9V168iJH
+Wd6sir9g8OygWcB2woG8kW28c/wZEX5B9ovlD+4XbHj8An/Oz9Z+wcftbIc4g2scSoCy3/nJwvq
PzBbcgiXJBNjJyNW+ZsA5feDgwOBpSDIg7ppqSbBx+fHCzEnZMcXKQaN9JCpC2+rJnQJrjo2tf9X
B91/XQoHm4qMk7v7ILiPRYNTWk39vtM3I6T0FNJMmcSPX3/N70/uHy+z3PEfKvpu0JQhm7iMKgYU
mQREg826Mi+ZMM78Yh+vs8zNf1zHV+VhNJbr+C+jK9iNt5ApytPiGWs3lVsdzGd/03uaUzvD2yUw
hHTpLpcp7Y+rB53Ztcly9daNrsDKupUTUrKnGpNtc0/cy3sOEhcmkrPiz8dbPpuqEETOajNy0cSm
DeDk7nKrJMpwxXxd7L9+j8tf9p+D778uhnSQ7wDNk36ukQwJVCMgjoK7lpjVasr14KpvCm0jSGzG
6Q+NG32WH4cBo6RPlOCFq3/2fC1EVkiTTFaec8etJRBxM3R5DMSYtJ2B9kdabkshv/BI30/+v28S
ARSfP+okLJjy2WBVJYtts8/Wj+hWwHFpeNLr4dvXD/Kz1/buImcjNSXae6pkLtJ4pF9R498lTuNK
vwDou/+DUfLJi3t3ubOhKfvRGCgk29mwPtxgX3HJyY72yQtJxiskLukVauZXmkgeyFn34pfB1Hg+
bt5d/myQJu046TllLbtfFa/jQcYhDqswW7Q4vi3bE73OC3uiM2rH77cIQkJTFeLcUA+fD5YeNUgM
i5A+Dr7w+NTcTkfjKVU85Wm8Q++0bT2ICS/0Wno3+ZbF9kyr0m0ujNgz98HyK6g+soosZn+qpebZ
Oq9A3QQnCByYpo8DnWWdrLODsI534fHCgPr4iDVKo9jvMZiIwGmW//2PyaewNGKHKvb68AKD9VIG
zpzvaMYscsm9bHVZqP5xSL2/4Nmuk1SreBKWC3Le3OSrflN71g5i7vrrG3u/D1yeIJcBLsbKinnj
Q3E7VIjOU30uM82bygBiBWsmrH5Kak96Cc1Jqm9fX/DjLPP+guwA/nyQWqF3hl5QtknoysYUucPm
B9HCX19E+jjJvL/K2euC8aUjv+e2yFj0tM28KRx9axwJA1kFLoHs60vf4Oe3pVA3l+gS4Ih5f1tB
aQlWDhnWhqpjC8krKFi3Mf/qaPDfL+vfF7HOhjsppKrcG1ykLZ4zYV1Lm5Iz5oVH99mIWLo5rEFs
zT+gXGSFHkrze6TDsib+G2nh1eTVp3wVuybgKTLuw0cZFJCTv6CRvHD5z17cn1c/Gx6RPKoShMCI
BK1fjXobkpx34f6Wh/R+kcV28sf9nQ0NK5Irq25+Dw3hefmwulVyKnfBxV7OJ7PT+yudfcLmqDJx
1VwpP/jrbp2tpTXMZocIz+3X9/TZXPHnLS2D84/Jaep80QyIyfj3XKGs1VW7vjRX/D5bf/Xozpbu
HBai3Kpcp/Gsa2CyK8IcvOl5dkgVXo6J3te3deag+ed4//O+zlZxaS5mHbb18hV3r/IvleqiR7nf
69/qTb9RbbLLItfiiV78nC/e6tmKTmgnQNHlKygVVBs2VXYKSq7P+C+Ka9AvduhdfLyXxv7ZHOIn
vqzKy3iRvhO4LHucym8CD63KNr1Kb4lFCL1L09byxr54o+czilQDlbSWEhb0MjQghHX1dmlSj3/8
+lV+sl949y1YZ0242NL7PlleZW1QBdN1gSBMGU4UnE7VJ/00o5nUpU8Vuq9A0ymdUR60+luRVgxl
e/QuKv3Ont65YuHTz/JHWLhPUSodfF+BrHhpf3Pp/Vtn81BgEoYtT8vvdUlg9ZJd5pT7ftd78aZe
IwJ7uvB8LsxK5/upBChSVtHg49NSVnQYhgd2cDYKj2csT9FpGXjLwSpZWS4C3HVtXPjWPh17sMJE
DSbNv/wEf04hI4xLa5l3q2h285kad3zhCp89Ug1zIQYZEZjih5ITKeStrhMEYYs7kt2cINxitXA7
OIZgXBPX4lh54ZKf3BR3A1hm8VpA9DkbdHAdDOLBMZhVIk6z7IfYn75+bZ+cM5bn9f9J+67lunGm
2ydiFXO4ZdxJOfuGZcsWc858+rMgz4woCN+Gj/+5mipXqXeDje5Gh7U+JFBmUmUraDMyHJt6IR7M
AxLQi9f+bXGJf+DdVaov+u4OPwmjIpcGRAsrBZvDPwdYXgkOyq6n+LjsFE5EYX0sHTVIku1aooGJ
tM8hpW4bKS0X9PKQWYMLwW8C0JrawrfJjZzcS3zeQ5taWPlHORMgHyIgp0yLRjsBzjJG0ATMPwJw
xRMd9QC46fRe0jzlJO3QdHtT98AE3WMS0NMOWBmxLnA9PNFNPQx1/UHsYXhGHetcpoJyETIhVft8
AOAoXQt9BoZzugfXxeg0B+WYHEC37KpYWUUYz71y8rBtvuOYFPmKlEuGYA1lWRy8hhzss2BB6Vqg
P0OwGkQ7fQDbj2PuR2d18KDyqitsHHADD8P5fBJJfexRLBu5yCASNE4ypv1kw9br8BLx15UFQM4O
CmCa52K9yHvrhNqte15l5jXdaEzFWiOtxwp8HYD1Rne8mC60YeEkfSwJKDVISGdRdP6CMtVLc7d2
iRVjUSeYMfeoiRPH1bBeHPpGBF1yzvJJB847fI1mjy7xb2LkFN9iHwQq7op5US+54jkEplZYWUMZ
XwU+HB0zgHfRdf0EWhwVI6qZCeYrIXPOfxqmH8AjG898snpo6tQ1CBfRLICtAShzEJZimL/yjB1x
20aAlZA/q6bIxC3TN8ACEglQj4Bgid3wzzegUtOkEgcRXftvko9R/no3aG4TJIf+LjqgooKIofzS
d5hmN0DW+G3+VTq8NXGmr8XTGP6WbHB/gcaaVEBzRu0KWvd9/LP25x1m0d3xex/wnzwSI30nz/B/
ZRnkem5ibzh1+Tgir0FhcwQveYDeqiztMy/2Dac6hVGQ74BgD3z96dRcD3cRdyme3O8vB775AVSc
xJQX2MlLdCyNMNw32HLTBpBlracuEe1ejv7iultoz4go5SMm03vx4DSM1AGPc7uZzeNMUHkS3ooq
U6GNCMqHWh3oR9WO+FAJRBEzmFhrGUTjmApQnWZeOcGSFSq2ClHus5UNNV4N3ENBuyVA4DP25QbS
U+ACXTAtBQiQWPxGZwVwuZ8tZYqxj7s0kESKQsrO3E+AScgPvIAgs2IQJubQH5EM4Ke939CNRcai
NKqhAqTz3sXO22XuFlgxqN0CMPMAwMpAqO5YwKmZ3N6RQKP+q0V5pXLraC8f+feDqTRg6rBVTarG
tL0s0RproQTPqgbVZYdntBJgo4f/umW6040cymgqDdBpOgBaQBSMvQ4Mndmk8GZcitcYL5gJAuyB
XzpmVFsAtiEBnA78NnB29BcdMyAZZKC8NJSixfZp/zr0ZF+xKX9o0QLS4ky7aruOl2SQvJS68Z/E
Um5dqOelmYHy/P7ckHtf2WUB2O7BYRO0TuIWT5wwwpRnkZY2GnnoN1MuDgB7FWimkPuT6Gj4Q7Ci
ftrbi6946hNPO8aHBNgQ5pERE0W0G6l8AksGa9cJcDCobd5i/9/RmpoDLMCwyU8iyL9vLghGLmcj
Sv5J0kjZmVxEvk2Sz0B/JgnTwAQwA9b/pSFUN0qiLUiKTavwG+FuaUXsPCku5+uwxBBgPyCfiiJQ
16mvk6xRtk46DoyknNg7qadLOb6TjiTWSl6MTBdkG9p3PgYkw08DPwA1RryhMBBAvzKUvI5NtGqx
FAIOYglDqXnoLCWI3IGnnsaVd15Pll3IEpQk7Sf5Sze2tKymXSao2WL6Ke4mZ2xGHkYDTwblROZW
Ata7SGzPIblL6s9K5Vhej5cK3jOzQ9bY0uNfZII4xw/NqAhk6dmKgAGpRVr7eQf+0mLipNDsT/Uh
gr5UFb5im+NTRXD2fak5ogbeFdN0QGLjxuX385+KJ426X5gLr5VsgEJJdNVhhX+qwap9wBBtofPG
3llVxu3hvZdxN3d5mDssGmuQNfotsi6kmNiZEbGG7yy+5qReJhyT8RottLW2QbPe8JpYHJN5T0U3
8lHEGnRwaRCTmd1cPSnuusMWIaD5nB7dREdHTOXlt4yU5ZPOxF9vZOZN2Gi1AZmA9X/uJiCfdn0e
LIoKIoK15T0imF+ToJhi5gJAGyqV0OdGFlV5AWmzn6GXUL5MpktwpHtbt0U//15eTvcroI0ueIVx
VmpNcqX/JJOz3+g5yAqQSjUkTJ2HMVYP3i1ysOzZBHKHBSG3C0A4742PoHbHSKU8HDOfV8RmnjSm
2QFhoiNJpHdUxqlpVEDL4SEh9a5mTiBmXvIIdK8AWTAirjEzjUnBuoOpqAgcdBnFarVIwGI2jMms
nxbIGMb6RsAwXxVaAOfE9nWRILEPFdGeRizVYw3lAMjEawkoOVYicfBbmcpvfg3lNLTcEHRlxa8Z
4hajr+Kb2QDVoFEu114JznsMpuJoqIhILzA1S9f6jCybzCFHIlVE2IucAO00dv55EaxqnyEjEQVi
GRCL9XdPsrGmUBD1Xk3eM9HiEmvBaB2B7sbBYCia27xOGFcadXiE70ss0QeG7fb7/qpGYgqgebTc
gflxNCZbv+Wox3h3Y2ILsGwigeJW6B63DF7FXgPbAPAILK08mGsDgFAJi0YXk0oY4qoxnb7X4tyB
IzxewaCS9Vn9Q42sCqurYTo/cH4P4xUCuMp3kH30p2WVWNfmuMe8UaxwJgTh3uz299jBaFCHNF2S
ay3toQ549WJqKvK9CPlJInFkG4kJWF1C6AtHNYBBBmw3mi+YNhD+78on4wH7NZOLVdOL8RLEUT5v
moF1WbbqUt87kSTUPAYke8CWPsrpfJUa+r1ZeaDS48RyVr63lURF11CxpFBK8NKpF2wOSMKpk9HN
KxLOfWGLIftkwEPF+B4lZumSNEMRFa/IinDd25X6uIB/k2MlHCl0+J7kbOl1GcqQ5DUHhFx2JIUT
UhvWfhVglgZG3IChH14IZZWIYCz/qUfH7VjNOpCYvZsn+uOkwws6IgfkamPQB9xIxlOTithajh1I
IYSaJEtJnwFaBPC78mr9ATwPFMIVT5Ru+VMoTCeEERs4PBUAZ1/mGrJVMheZUG+TfJYMFrUjSppa
UFzLO6yAYLv3/Odkqvkhj34oCqAzk1pSHNK1o6RjwQxrF4X2cF4I86Zh+JisWQJok34gFoZRxFmH
m1YbP2bjYjUFe+lqW055wwaMiUlU8DeSqCugF6k8agOOL67s2RW94UJ6koBW8QTMBuH77KCzZ4Pl
OCiBLGIv4B8HJ8r+vLKswIiBJbQxMINqfJknr+MSoAomahqwVdcarzuwpp2XwCoSA8sMSPUWauvG
l4Kt2tVamBqwzc4DsdFhvJp3MWlexrfTHitfftb9TUa5lUjldWhaycaAHr3dtSgo9IUjgC7crwF2
4pKCe2jHxwZQIVi7cRJf+3leX1Y6uxVObHgTJYSynwulhXAjBQX2orqCeWsU6uuM1a52vT8vjHkh
NmdLBcEiFEGHpeNsk/oxxzBOFu1Ga3HPC2FeiI0QKu6JqP5qeUIuRDPdy2LvT+q6V+IUZGYqZ52a
pw8V5fS1GNKW9PkagEHNpebCZl3Qc3P8CNcmqZu39pgBH004ks6T/Pmn1dukoa4FkpdItr5LfF48
4CimUkWUOZvHocN0jI086ojmdpN2TqdJnC/Fk0KV6sceUGFqjBS0akx5PoIMEuTzUwkGPIyDVWPN
u2gsy3hfpUAjBPRDdMW5XSW1H0eM682vchmoj2MPipDQBWPvd2sFRSUyouo69zrR5p0nMQS69rWV
TE5ie8tMOZuXAZI14XuTPsep6HR95qogGu8wlCNhzfH8JWA+FtFxhY+Eq9RFutAM2tZKBlkbZiGd
0Y1f8mtA4STe79ELGWHoWr4ygtX5vfk/8uYjVJa+G+nURQcCo6GhEAzpwLYqdSyeyyFPQ+aZbmRQ
91yPyyyfSYafPCaXq5sclV0RgPQc271Odip1W3Hag3xEO/12vuacLk8/6uKn9WrW1gTZ8T68ae/J
0gBJXYC8DoRGpw/4c9Gsu7L9npQLMNV0mSUyU6MsT0p9UCpC6Pg31ZuNEDphmUV0K3UNQlpXPYQH
4ElnLpZ8UdlY3P62AX6l3ezOHyVHL3qWKhdygNjHsNNweFC1+xbUEqLOyRpY/Ww8BrEiA6QGZEnv
A12b6wemk75QyGsEe4BOeEClAuuwmEKawATpVGReh7sWxtjw0IBVquARD9jSr0PlVZIOgyy9J5sg
G7tBpcjPSzt0QV/tym5U28RKuJMnzGfvRiox3I2mfTWDfpbU3/J9fm0+ig/A5Ex057q3jaB31KNw
DRZeNwttcAIfcgcb1x3nXrKuBuoJ+A89UVWj0YNboIjPwwi9yzDyx/UFbFkcCUzfthUhf1YSldvR
BNDt73Coz27n9Fh7xRLsA3kqya64i16np9pwMLe0V4+8jiIrjGzFUxVARa2TtS1JHhxiozip7HIB
LnrvrvPL+bvBruaaKLUB0FwFuRfl4iaA4PVlgic8AMawhI/VgMcBWEKoqQKvKYhR9nuMgK5To1Ru
t/wKAqtmgTGJ/8RTXk6d27l5r3h1oPzA23ABbziqNqCIPgDo1zEB6s25qcSL0XFyK5H8+8Z8rQo8
ASnpaqyV3aym34+WHRtXsW5i0wxM2qlbYeeZc8qs77mtIFBpiJZJvVGTFBjQEB5okJZLw7QBjROQ
Q26/T/sScKTq8Q8Gc1l3ZSuZMmSQRyxiI+FkR7/ch2/pFGReETSkd5nv1RPWpna8Ei7TprYyKeu1
lmydI5KDjz4WogEtXAXyY7HLXVJoEIGxYIfhQ3wssVfAW5Xlyqa8U2p0rTz1OOkWwyHVLVISYHBk
Hqlbq4s/PgqHOWgvhh/xA3cGkBwlbVlbtakMrLGUVUlnqE14nwnz4wjQNXtGiQOwcPCOHKNi2hSW
RZFnYigE256fDVnWUgAs19DUEHWnAVJyriyBKWB7quJ0b1kBVNlIomyo0cNYXSZIykGrWqyYdLHy
LnOXKR68v7koG1GU6axmV2o1MR3zot13Tn6n+bkveMqF8LA6od3aLSB+beueI5blhrYaUlaTCXIU
1Ss0VIPxZACQ17BTn3Sp4QDRfcDc1B/UisgL54u9bHSl7KXLw2YJSwiVkb0uFqalrXZyouLawmJR
v4KkvAW2h5X14DvkvCrZ12Qjm8qee+CRLH2B1xeZnwZaZdgCz+UOAJMI4mBTyJxmuh6upWk3NR5/
1YNpUKZOCp1Yh1MUyusXMrjrJ1KOqCegWLUNcAzLITcAFc57/5EPR58xSFMUHa8UvFDen70bb1/A
F43lgjZHX9ROZgGuaOIl6ixldFBiIgcjU3h0J6WaxB6ABxAhX+Sn1V9d8Vd5FXnJhWqLrzrqWEHm
ZzxSXYUVxrZSqTs5Rp0ShSmS2glYh355v1w2aDBUb4qvOwCK3g/Aaga+iu4Wj2uBN6iEDRDgPN6Z
g6OhH4G1BcvpncZVLaxf7bQWiJwoBDUAWUQPw4l33VV64AYG5tfYHBV1u5X83x/d+8X36lLF74p9
8WV2JKdDMOIPhDDrsdtjoi52WK6dXmbkjXqIbmUvwV6repdekj41OGb8826ENQcGXlYL2/y6jNHs
L5OY0iQkA3mTTo5wtRiOgHL6aQX6tL0e9X2yF5/FV+nb8Mt4IiEYQEQe8FLTG+72JeucAVMBbl7Q
1mIUhspxujnsB6uE1vq3wRtP2PTE61HA5W5i1PoIRAUvGDErt4YCykEQBWEbW6Sc2dCUihiRR1bv
Dl54mPHaOogXxU13019HB+1ydmYPuKImOByO8s7a82yLNQVrbH8A5dEmwAv/rgcIu9VH5ThQjkCo
rW4MQGk9CU6O7SfFUU+w62PhAnlFv/ybUfRPP4HKpZsJAEbRe0EENy8wMWfvkUNPH0u82NXSBhU6
52nLfAJutaY8qRqHazIXOPbO6x5lR/WmX9YlpsL32hsAxTyAV/kax+Gx/N1WJGVc6WK0TdMQ45Kg
WwxU0G43qPvzV4lpwQohDgMsBihNKE8Rd2YmLkSvtTB8QA65RcxJapgvdpTh/xNBuYYyNVJNJq7h
d7r2nmz8sC4NPNlRJP+2/BB+nteJK5G6I+W61Kb++2PVsit/x0yHM9oqoI/t7oSXyA1/Yoz9sT6U
pG6FKixN2NdQMomkfbLez6120AseyBBPCmX4AxLBsCVHiXFQQC4eikECSM5fDEdsvxdl6u0w9mNH
Ip4eXkMTrKHYareXGx7dErMUjskTtKGwqQRgUSqxjtHrVcTfhjG77c/hIfYRK73ycrgGwcJO5c3A
MU9vI48K5SJQLMT4t7z1GY5T9tYT0ObWI5n3AbJQC2Tp7+1f7WwaWz2pO1ZluhB2OQ5Us1fFSXbS
EQwp9npYUAEEJMnfBomNptSVE4pFEFHSJEGi3Fc70iMFhUvlzGjjPVU3sdvjuQRktZO5M6s9f4yL
tWL8SWXqBta9oRUZOeo5Hk/ArrWrTgoGJfJ09bZYtcdaU/ZmCJBsHhYM8xt/VJIt6hu3ZSQaqHzC
n+l7qbwY54dB+sFxL6xHzLa0Sn1Pqy//qXOO/uzi3eQ2F7ELBEKsX5WH6Yn33uWpRH3MZJXEViZQ
CLN4aZrglVYAtH9zXieeDOp7DYUhVgVZ8Y0tq3ZbPb1LlKGzlSzyzgsiHop+J2zPjvKT4CmWtY7s
rzZR4yyDdaPKOriEFndO35ImOC+M/LEvwoDjCuAazEN8Wa8qQRSDhQ7SVmitm0hH+tvIfg5KLRsF
ZPe8LObYBWav/hVGL1o1KGylxQzN1KDeqw7Zgsht7ASd+uBvBskxmU8ATkQ8tegFq3wypGkkaecU
An5ROlWoRp/XhtjUl5PbSKBszgrDVVqJy+qEalqDwgT2uB2CsOD/H3UHl3UjiDK8QpUyEUQHwJAN
QZyUv4ngmDqvCtO0NxIoi9OXWl0wrYaNeW3IfJA5HEGu4GKGKeFYAO/MqODcSn2jaS1UwdzKbaZm
Vx2Qms/rws5sNspQsbnS46lEQR5DEz55gFaBciuhlIJSOdl5w6ryLGDrjieVVUDZfiQqE43HHJhP
xLSzR7JL3D+pmOyRT4XPM2x2mv2ffli6hV1uyghiJ/9jDoDDvlFANbASaCu/wAM6/p7cV/coEvFf
r0wTsbD+LRM8dVziz1IjQ8+0usOXG82HRgYhEqhCFo4vYmc7GyHyZyGyps2rJuMQSTROQA6zE7xy
QQ0A1TYnPgBykNdBYrq/jUQqTokpeH9WEoQVtd0pVeWHEdZ2gYkrNLccu+SJov1FP6vD+H6CwCm3
wSeQPY4uWErwHNbB9uQmq1/egnTkQeE8ktg3YqMk5UCsSYyMgTRT1UDObbyScje9A4kCZjExUAGe
OZs/O/0/hGqqZSJ7xT4odSGatNSUqsfJAnm73meIZGB0c1IUUNHvMG5K05VP8m7gPEKZDsb6T6pC
XY5aniy5IxakAuvaqH7Gae+c/448CdRFqPNsTjPyGa3QBN8UFin61/MSiIP6Elg2OlC3IFxrsDYm
kNC1Snu1msVxSuddXQP4GuSLnSmVvthNnCos+35/HBx1EbQ2lHSDfC4EGyc3XibgQafYmjivGs8q
FOoSEFw5aTDwfci+LGAIHQUkbphKxBSks/4yUe274ZWDeJpR1o/OZZkKJNEHaSOI076ZgO+NeaNe
/8N1fZwfFUKxADXLKLySO7ZCu2vsXQLdcPHT1SawQfztQ3Yc2JgJFUvByFYBlAV64YKhtfUmgiHt
FjCVKK5hjg6Dppijd2Qu4gDP/qnwKvRZGRkkV1hBU7N2l0XxwLER3gejPEdqjGL1Hmq6NzDvLB4Y
jCS7Ar2Z2/k56mVgW0GX30U7nxvFWcqheI5KDP7D/ARlK9GMHbuKIJyJhxqMECfyFU1XvSrusbZ6
C9Ron2edTInYcQHSKHAbvyyrdw28Z0oeYyVIEsLkQGgZOedJ/AXtT+CA/xVBrwhGer2uCnH/JKqi
PefoaUCKCARRzUpd6ydHHkclg/KQUa3lWUneL0QeoaOXwMqKgj7BH5GP4a2OWdmn8zKJrZ9TkXaZ
9SrlJYHACTHKh/7N9BRGAI8MAZOuFgr46MSFc6o8JSl/KecZqMjea8xgSxvUyFYLHm4hTwT5902i
12pxEVnkgouBGUguYAsBhtc+JZhIWD1cgfrC5JV/eKZC2f+0KkklvXdyurV/nsDmWCXzS1ckN7I2
ORjqA50uZhOwgynI2m1iSoA2N9Oec7YyEUN/TiwAmyLAVLB2Rk/zgfI7LLQZmpsX2nOKeY/bbFd5
5Sk+je7sGqBiwp5AvZNuwKhyiFuU0lcA3p9yDC5woXt4v4Vy7Bh9GzHig9+S9Imr6nc9EtIJLLzn
DZgnhXLms0KQtEwsDBXRjZg9VsOEwsKP8zJY9rQ9Vcpzh3HRr5WB+dNwtgpwAxC+sXoI/m9CKOet
DlkyqEClRB7xAjZW0Iae//vMQLvRgh7aA3x7Hsagf30vlY/3AKO6AaKcI9zkOyw7B8b9eXmcD0MP
7DXyXALoBPro+aFS2pdkfQVo6e15IaynAZBaCLqNjEBAb28NulGWLYFJKJrH1gI9gvDcgo+0AZHt
eUFMbTaCaJdSFZqppxA0onAdhqE/VO0AmhlupYe4vy83eCOI/JCN7yo1NdENMnuMXqeAcSpAKDoZ
OETguxa3+fkH+1881ah7qqeytuYTJKb7ZBfdqh7ZxB18ydH9GS9/MNZyxw+ZF0pFSx84W2BRo6E2
8t4o45SIBJPAfpLvxNnyz38vtrVjAQScCQCcVN895eYc61CooiREeY6gebz3qDNHeIfviJz5Vx5Y
vE4UuZ9fPhxWCNFvQDJifKmb1WlsZCsmCFq3d7PO7n9W37qHNnRRFycwXtW+uxZt+QesFI+Sv6zL
W5sfQJloCAztKQtxqOSFAHKODp1LjAuI+B+AhmMerzgl94oTHoHimHn1BS8hY7bptz+AMl0xT8MR
FFbEwYiO7EDsjDnW3lYO6THNbF6zmNkHsAwRU6yYRlBRW/l8VURhVDOFfGIAwxwJHgWov5CbtQFv
3pl5QzaCKP+/jEkjRGTNVq8vC+0S3rkons/bKysPwxSYpGOMEhQYdP7cq1peaiN0GcE3PFdgKEOi
Kd5EDfg3Z14KJjHd5kYadeVHQ8gFgyRI+cmQ3BJc6R4GtPD6qd8GjKa/Yu73D99e5Ki+3JKNZOqb
CX05yln6fkui2xqo4Z1t+QT1qUe7e9TwvsSIATiBDECeuhpId53z58z8lCBUwK4DCoBfaNZWUC5r
jQg/nigC4Gd2Qn63drwtZqZ7A9YjgNd0xDh6jGIdhTmzKigpjg8tlrSm8OW8FjwB1PeTl0FoemKQ
VpRdZcLqmwLP5pkmstGB/lBlL4bRAhPpWvDcJJ1qY0HRwT79jSrendeG+U02oqjrFY6rqbYiRNVj
3YI6VjI7MK5N77TomaVHHBNg+SkkyCIGygifDl53n/2GLo51grDxe71TOmF86S4/EpxFoMH2XDfF
+FafpFHaxY1hlNEAoLMyvhxVY5cvCSf08CRQmeMsr0B+IUB/SdJiakRqMxvVj9Q//5XYTmPzmSgx
YRsaY6riM00gk7bn5+h2HVGHIjNJ4nWHWK468x9hxbHtQzVM4HMDAYweI+l1WPnSwTdKWCDV9GCY
ny0eFu3/0A5I90ACAAImPS8AKMAwkgqkqwNZhBKdtd9V3zD7i1To2QpM09a+rzm8Ir9BwHT9BGP/
H8nyZ3M0rCRsLKTm9jK/DHERjK03VIIrGgDnaHkgcey8aCON5J+bvEiRp7aoSOpVPIKIy6+QXnZu
tpcc0uMR/grQwYSbBQ+pCvILmd6HBx/FkixYMLMnUQXIktgBzcY6AegmBUNv/GTF+lUutICPb+Hy
NSX71grIUvp5f956Ge6MzHaiU4tdG2zmU2rrcT/HYGXCfKdleI3WgmwO3JkEYjHl+hdGRwscO8Di
Ql3qfQ368xFHQLIrlxofdDUmp1Gu8gJc7wU42QAiFKXHaGxsEbsaMW/Cm+3YVJnQhAFtTFcpS8ra
sq6LBYLJggJ4fkhOpCKuguOtBAUHL5ayatImEt7/5FGH2nWYwlgTfFvAHDz295nXgfACA3PO8goI
++Ve7BG/gap4/lNy1ST+cGPCczrVVktyCFBmRzuipHIh3f4uy+UXvHcs07tulCTeaSNN6aJYS2cc
qlWiCl6/tfITRx+GA/h0jFQ0H8R6rtsUtqmARS4Aaaen/BBEuwrMfQ2m4KC4F0/Za37AcXJ7ouQT
UfkY2kxAqwFShYhFNMqpx5FaDXP/bjKzO9xK4IwwXcORn0njUDxKKecdzbyHH/LoNlOkzIAEJBDz
YaUWOzOzogAUsO1F1jfDoRpEkdOdYfn1rYIKVVMV536qM/L5/h0QlIBsFT4SdDIJIDbyU2j6o+7I
HRefjDXM+kk0dR2bWlDqcISdpidrpwcEH1d5si7XANMImGfFpQE7B1k/Rd6xs05t5AqczIB52tiv
w0MbOHcqvRemAqVzGsHxaIfJr0zR7KV9EcvrueYlvIwIjXzqQw6V43StoIUDAR/UZe0XyDp/mU34
VqYF72MyrdUQMZoMSC2wRVHWmgGKqKmIPtiwuMWy8gvp2WSokIugZ/4DqD5WtDTFD4F0B8DS9DYZ
wVr9vohEprEwi/VEcMoQxvw8UG/PuwKmr9mIo4w1K2aQBBDgkWRI3EnpUG26Oy+BbZQbEZRRtvna
Ly1JFtc7obhq0r0uBYqvgOIrc6K9tXiGZssDgOc8smfxmt2TvIAP9ES+1Be/s/kZ5EtvvOoCMixT
IfunMliDh+yxVCJ70p/KdcC+DGbDhh/jrHJ8D+90qbhRAERSa0fk/ao12gvatL3MWYxm3reNVlSs
mHVtiOsG5lLPk52IqaNHwFRCGyXkseKwdls/WSYVNCagGOkyWflUg/AgZ25+1zzELoFMr23ANQXl
JSFrU/blQ37gRg3mfd/oSb2gyiUcNWOGEck3etDv81dp1x9bb3WK6/ESe7V/x/cFjqHNq42ymN4S
IkEY3l9tv6tLLVIolA2AUP1IlpQzXlhmmstGIGUuQxmZ6TRCSdKNG/frfiwBp2E5uj1708/11x9s
ZTMzx41Iyn4sczbNniAUjv70GIMI7zqFxxHvBjfemU/JT+nNuiA1WUxjvbQBr6DGU5g2KSGuNauH
SRlzGXSr8j3ThPZv7iBeV6C71FAZoZ9ZjSxYs5DiUBUZHEvyDDjAjpPqs/PDjQzKxWULuCHB8EI+
HOFqBLql1x9rD6zsoCzjAcgxClowyw+FKLPsIkXvB4JlPK5l+TR1pX4ypTBy4sJQ7aWo4ye1qWRP
TPSGiwJG/vYXJ7qRTVlo3Y5DBYsBPOmbcmUGqlehztsDyBOQHYCwPXS8oS/mvd8IpOxz0qaiaBVY
yGj8yNWHSbuN/2Kc5tN5Uka4CoDpMwvo1Bs/zOliXC9q3kCZzHTTGzUo99XpGShA1ndXMrrtfdY6
Y/EgqY78qyDcQ7czvGi+SwpfQatABajTTWo5ph9rtvKY+T1KYbvzUZn5gywR6ON4pAK/kvpBphRN
XRSRaFi+NsIMyMqfdYqplOHX/00Olac1ORKoaYWcMivtsgVAgBz6KRbZysY5L4mdd29UolI14DcD
0U/GGWvThEZZps52Fg5xEEbNXdiJlzN4pdVCDMC14KhrtYs1fadg+Cau9Nt20l4nK7lELYg30Ufu
/pcrYwH/jKy3qV9WSada0VA3xXNAv9DBaKgdw72FNMsRsN49YZ/8/CmwnAOcHNDQ0IgCzjl1CFLa
mNpYQpq4LkHR9E+yNM6eWgGpQEH3VQHpdJJgc/O8VGbWuhFLT4uDvtWqNfJAli96t90TFjaQlLvC
hQQQk8TnresT66TPdCuOylqB1N4KM3m/Sijh5OCLnzFnnTaTH4F+fmk5OZbMFIeGHrp6YKVEveZz
6jiEWPeoZFSw1AvlNb5v9/MzWdiVD+KbcaUetKvVT68JLqHw3Rzs8tFUHCy3NfsV1B01H0Gf5YRJ
f/Hfn0PdKVUHVP/Q4BurgYSVRWU374wLYLxjMRejVoHmcj4uK0pLqkUWU5EQfVlP1eVZTAH/jggK
NjrJrQ4pRq1IGgTQQNmundzhve5YA3MYSPkQScWZrh8kS43xgbu37rG7jJ3yKr7CfBcM7LW7rw/F
VXfkpV8sl4jdLWxjA3gWLCzU1cnQ0Wg10nBH+xiNoFMh/VzJmkB9d/48OXLogoQ6m6NYE5D+XlFu
+wqPIKCIR/HsmOLKsVyW4cpYKVZAcaRDNcpwi3mchEoiXr7Vb7E7H4iRvhOycp9qg2e0VfMXuZYM
5h/glwOzE0I/XxQ9NuoCPXjsz3aIYYKGVg7n8Bi2iOE7YElDCpp6745o84qzan3Swxrv1WowbDOO
XHRwOIGEJ4KyvTReKjMrocSqKLZZ34ciD6mbtfX8SQvqnMZx/aeeKBzlw3qvgPLKuNR+rD/Ua7KL
AF7owS5ehqvEDb32lRf7JYZZfBJPLHRziH2l9XPfQ8PeJVOGiae+3Jrg3sagoeKkR8K8p9jZjzg4
b/i8g6WscWisqFEBCgJojMXtksEJBy52NPH8VGT4pBrlG8MSoxITGZz6PUCZeNkv9SeBIxR3a++e
14eVcUCYgSQK2RuuF3HUm3NMMACh6Q3QMMIHA7ijLQb0sbmdYGk8u44vSbEPfJ133KkHYh1fdfwQ
SxnoLHTqEEd4baiB+pYqdrUGs7bTs2sTaNWucii9VT4utQRGat7iOPsTfoimDDca5GU2CcBUXr+o
Ym1HEm+6jilBNgGKgRCHFW7KC4cC9lkUAR9QC9FUFJ5Tg+ekmMf3IYGeSpumpVoyUoCWutLRhbd8
/RavI8fWeUKoDEWr1xQs7xDSxp1ba4caTJwW0Jo4Fsg0940u1MNTF9QmbjqcFrid2pPlRwcgwk6v
hPAFWRdn5JSnE2XunVXoo04+vpZ9q+L7WTPtGKBMHJXIT/5i3RuVKOvWizHC2sb7DZ48CQhqUeQY
Htp1yJcjcJG5HHm8I6RMug/JNgXJbjQBkM+lXwT6/QogPL8HeA8PoI2VKGPaRgOCDbofGLqjPli+
KJVYRJAGPohHsjtNkB6Se+Hiz/A1mJ9sI476ZFEkWzU6QVBOVG6jNHqWpOyyiYRXziEynh2f1KI+
2qgXoHTK3j/a/E7LVyR3qU9aHqu3hL54bx0QX1DVtU7/5yOlPuC0gPkmJlitLQaOo+pIGnSxmz9p
rW8t6HWkB51zEZg+anOqVPzMyxYUBQZwiCShuB3n4b6fkv35E+UdKBUrxX5Cc4VMZ4FGaFQw0aoC
lHXSjCnfRSYQaA+LuCoWeMI0/UVJS5k30M68hR8qKpSdhqgxVS2xU4LrCzS/K0BZOfqdjIpW+otX
5GHVz7bmQwPgKIk+rCFJuchA6IgqK2YHc1tyspf0MOx4CLTMS4HpPTwwAHQDNKvPYdtc1U6KWzxW
4xmbI2odgwB0NTp36Sbew5hpKQSTH4NZgEmkFRsN9JVmEqob87muXgudFwGYAtBEJZOt4H2h20Ug
qh+iTkOcqQhklPQjmnlzyKyeO0adP0RQoUwYqnIpSUkBY6Yn0lJM3fkHeQAagezO6L+7f1Nm/CSS
sr6+EiU5JxzGrZtdpi/SLr6znOW5vIyc9Ma65r5wmbfNAJmLiRoNHi6UC8lSue8WgBIgo4pmN9P9
/L6GhnvDl1CAVy7DO8k4ruiHg10qv+BVM/7HCX+Ip/xJalh9KhSkyOlrz2LsGM/NpY5jNveAncqd
VPdV7m4Y64mNM/4QSt0CVey0anx3m/pukvdqkABpMXSL1DVAURS51UlCQYG/RcW8fSYmaAFhDyZs
eraq69fcbEm87cr6ejCG5zERLxutuD/vQJkXA7O6wB9HqQCjMZ8veTiBZlBrEfnM/G6c3kLx5/m/
zz6/jQDqo0mLXiYSYS4mEKTrqb9eHoZf884Cmdvqifd6AxQlnqXwlKK+2dTLgpqRyo9WABtKfogt
xTmvFguLzEKF679zox5QQ1aJEcD2yduwgrFnp3Y4oMaGWV3VnlvbqJ1oxOBi72C+GvfF7wtXf8aQ
msOHXWFayuanUE8BLcb64kiKiqUoHjX5e6QD0GPWfI7GzATwQwxdu5SqIi8LkiOZF4PhjkPQn6zK
Nny85bzGzS8xn1zmh2ifSK78E0x9Tn2YjrrMCfgcZTXKy4I6XYhHJDK2vLysyT3q1VnxF+gU22+r
UW61FbEwUCnQNAWVUDVVbmfKHPthh/LNaVIZZ9m0Q7MQqvblkCWO4ZMscHgmBBzzBX8FgXMhNPLv
mxe4WSnYxiG3vFvWS0ECWoTJq6ExizWAygYxC5guFYUuOUVTPImt8B6MREfxMVKzW4/tk3I5lofu
mcz/l17mA+0yKI4jYiKvWsQsM2x/AKWkOCex0kpQshzQXhRssMJ2zvr+clj8GlhP17KLZbpr3Tt/
M1gYMBY2nTQM9klwCHR9Q9CtolEJY7h1N3n/j7Qr244bR7K/0qfe2UOCGzhnqh+45KbULku2X3Bs
Wea+gQtAfP1cqqrGKSqP2NXzaKekSGyBQMSNe0EvteO7GaYFLfh1mZ/ZdS2ffbgUPGiLgQIR+cO3
K8mgggVqUdgaN2OYgYYO5pyQXk9JFPeReJ6L0FkELRz9afUJODuSd7axsC6Flht4aBZ3RZLocY03
4HwuZgFu9QyxB3RMg4AcwguR2qvdpPkzMU0H527+1EPwFawc//OLfPIdFtdJZ1qoQs7XsXXZAJd+
RBflbbbpL6ab8lgTMNj2QQlN6jX8z6rdxbwbZqlZhjZXboAD1HYz108blC/sOLNrjlcTSO30Varn
c8d2Pkl/TfjikqmQImblNGcSxjYsFQyyFa9+9no+NbG4PBqnGVIwlADjnASkiOjW3ahdLbfqKYa4
RH5TNr6K/qOWeziJ/xvZMrmfO1mHhxNCOaCTR5C+iT4Hkasj1Cqs+tyFAXkcHfvCADnZ0i2xShap
YU9zplNENbixuW89zhGc+TW7EsfxLh2gCbR2Vs71+0JA9pfZhTNq0mJo7A6K7fohvbOC+ja/NR5U
H0G47g+uUBXg1V2AsnMIys8q0IHNScM03Qj936C6OXvdnH6dxdGVvYMLZ8TXmTH0BOw6RoeH6hi0
e2dXgWdy+7FLXJv0xSnlkgxc6TCHFP5OTbex+SiKNb87/5F37uhkihdHkjPeTNMcITciuRAMWT1J
NrqATKr+H5A8nT68yeIgGrXLLMPGdtXSykcrcEBS2/94ys6d9dOM1+Ig1kBVdkMOx95W1o2qil3e
rTnPFRPLQyeNmNnaABN501321N33Hl2jQzm38ifDWKJ6VVxardZiUTSz2peV3LdafpwSa81vzfHR
u8U/cSCLOFDWJbES1D5xrPWguinRUGndz0SwHH2xxeVq6uVc9HvqsBYx4WQzh/EafhLPmFsrkjuy
d3xAsQ/rPbhrPnmZDckVmyG2sCXANJ0iURi1WzfiP9UWcpvUJ2G+SdpVHZfzAdzJlC5cFtAXf+p+
zDUhMMq4DwO6Fbogh4Radp9f9nkwSwrKiKpN2/wbTvPsgX6V/Tah+20uCbko0oXQ0cDe8XIj9mNV
IbYwYxD78vpgZurl4wN3NscMcnSojP9hbrGkfdJY5TCL0xoxnqYlwGiF7mdPTdR8MyKCqpASK2f8
3OE4tbgI+t2cTZTOEpQD0LRgQfW9BDou4xpf3Oz43p+NXwNbLKQ9ZfGUzK5k6OJobOydNx01Iba9
tCOVrwB3zjmV0zHNYz55WhSp5ww2RZKX9ixU+jeZrWXWzloAIohAIhEd6Ut2uFHQJNNsWMirDHQC
QOaoJvp4L6yZWHgTS5G0MQhOXIbGo76vIzNbyYWfXXobdDgW0aEHvGSJQhvlaLozhHPMoQ3IVZik
Dqh211pwzg4EnP86Cq3kvYR9a2lpXCXQIwGUKcjzaeOW3e3Hc3U+ljixsbgM23bMbGOAjdn1KlSe
SgnH0IazEEfvBGtl+POh1Im9xc1oSPAJodV6fvLIcNy32yGQGw805FaQRwMFhFQekh266fO5krxx
I8efeXn6y7WoZmVyrRkkfLLVRzZNhbAR1ZjG3Sx6YOl5uDK3500AFQIChnnIi9NU9gWzDYW5nUWG
5/GlycEFswmIe1VUhn3rJ3Fgr1boz+5OB1LSFnoq5prM25GRihdVq8HszFBgITzs4XWhXTkXSNGR
9339IXt+VcGij/NsmajxLY5cTcZ4KkD39VrLKNDfmOxyGinsJxBcjuEwhN5T+fUPIv84GKXvYZfF
e3FB0i9DF4x1kDerdcezN9DJl1pcCbLQTL0YCer2GruPXRAvoQZylw+ghpgMey1WmjfuOz99Ym0x
65ZdjUXmYmMX+37fAReX7x0QWK2FfWuDmvfcybaFevZI+xEzXehQmUIy9pEJ9NdnOnpo8/Hzxzv4
7AY+GdNiAzuDR7tkBpb0Wryh5G6M6+BjC+ef4icm5vGejEdVZYYAQZ83qz5TMKI79cLR7ubMqwrA
LX87tREuIZatu6KzUeCvJ8eyZzaVjei6Gh5gLvepY5Yg34poJXCf6m2Mjk532z6MnZ80ASNhFdX3
AyAHq9qeZwshp6+5hSNqcrNCeIivMUdqrfK7FNIEctfbAEWhGnFrQm0mWmtCOB8v/Rr8axrsZN4H
mWVO5WG7Arp6dFFyAncXDftIdps5sb3edbE6zsVx7EyZEG2ERR5OkbjjfQAq8ZDeUzTSOPPuRTvL
aqR/LnpCmgAodBTzUBBZPCu7SkJLu8XkIjN7192x1q+DOjAv2c2srsWvINTmgNgxBlvfysY+d3ZO
LS8u1krPJngZDNf2RTRiYvcoIfoetLVmerQB3eCbtSvtnOM/Nbm8W80WokhzR4Y3gU0ajbTXLmGB
3ej1Suh7Nmo4seQs9qzkdLAKiVP7Kowemk/oR85B+9PtQQKKGl708WSec3qn5hbXi6Vip6sHeHI3
Tw96ilqM81Jlt26+Ah09x3XjnRpa7NHJkdkAeuE/Fi2+yA/pFk37UXG7tlRrI1rcFmjumDlUEXZo
1t2ku0FniUBaX+z6P6mVz5sf3Q5o6MQz4q1/LXu9mjyKbdjrbVCVAPp6u48X5+zBPjWxcOGZskQs
s1cXbqDF0b54Fdac/Tfzxzv9KVt/wJ8/XL9GtTjWNW4lrxEYFSdHXQXOowHnBVFwFY00IM9TOG7/
s7rLLHEBTIMNNO7yRSvqnks9R9TPSx26X8OIKqDN1yof5+IIqH2BTYtaqOIuKRSoPqUU/RO4aqoL
HbqL1G12g/sT2syQfsj91n4kDg9XlvC953Btc2YyRGYVABhzMZ9JYXct94C8sbbgNrE93zgauzml
GDNffzYPc/M0u1plNpiP09uY6a3ZhY+0QHZi1RRmJ9uXIB4J/2DQ4gKSi7O6OlvxI2eSMW8NLjxk
ainKxnmc2T6/Gq7mRuNZOMQ8AC2Lwn8CoatmbW5XBrl8aFDCqFHONtllejdTgeSA+QzpTHLyb9SP
z1zsb4a4DMVBFuHJdDYnDtp1ezcPEQJmkfHTQPC/zk6xsnOWZBhuM6AKOZsrnDup32lT6U/VmodZ
M7Lwlm7pdnUzG5kTWdezEEobyKf8MDMze5f9N/vTOq/mGbf2diJnH3QSIWW07T1v3px9yG4TC6Iv
7ZaG5ja7YgNoXGbRl78PdQA0yrIgjEmh4+Tpi2NYotu4LufG+6n7riErmHtfPj7o7/0mDMyEpQZo
AaG9PE/0yZj0VNJSzVKGbv2Qgg5mWCNYWzOwuAtoajdTOrcqtOyY1Pk2tcWKtNHZdTkdw2KScr1W
AxrdEHugx+s2vZoj1+oJFB7JI3kGLx24rFcZ6s9twFObC0elicaukjmlZLr7Yror7DooEjdo4mdH
i7fSuJHY9KZ3QeV9OzTBMF1JsMtBLngl8Fr7Hkv/lSodaHSMPUYnSJ83UVH/tGWx4rLOL6JHqGtZ
qLMtS+B1Erdd3uIK6gbNb9PSr/qvH+/DV8jv0vN7EA36y8T8FU42YtOW7dDPEuBzdExoSN2wu0IH
3Yv9VF+C6WpfHmcNOnFPwcYy+Ma39PO0q1fCvfOz+etLLE4Dafs2bRN8CZl9jUHbbU1VRPn246G+
j/TmI/fLyOJEqGRqa1ND7CqB+kp0P8l3GXoWEnMFvbpmZ3Es0ph7woSmmI9epdAsPb+GvG2qv2jq
72c68G6EEilUsAHEBc3T27UTk52K2EQKwhr7B5oUt6KCrzLrPDTM5ktcxN+LqYy4ToeVffmaV13s
GlgGlRx0E3UI3S3GCKxLbhYEkea4mZOVSaB2dsTC+rYFnQ7Cv87vwv7J3DkvxfV8s9tbM3AfEYVG
WNwLExrKbtg2ARx6VK2l3c4cmjffbeEi9AkCTGmM+a8gA9IgjiqHlSflWQuQjYTSGsQqrWWjGZiu
bROhJ1YY4ia5iSuIrdUtjflbLmcY+ERIxZugVITo7Nu11VlrC5VjFF2kXVMcQQh/P5ZXZaS+O1/a
MH+gtV/+sCUK3NMqPPPcAE+NL6aQwM0qMhuvJnuXZNUeKdqV2+PMkYfU4q/xLRwoKMt4lkKAA/x9
7Q4J2j0du5D35u5vH3pQUqIlWQdtF6KEhWeheelZ3YQjMhR0I3UrGHQj8KwvMn/8/xlaeBeXtF3n
NHM60AHtbv+QqOcGLHpGtyY9cMa9YETI7UKxigAytAjBxlSCZaHCxHEwKjGP+6JuN3FOdjIlK8f8
7B48MTVvk5O7gXWyHxjBmEQPKaRYmy7AkT+THtEC1Eok6rJhm2Tu3cczOe/sdzv/xOpiyRKt1Xky
F1u0jD0ASXPJ2Jgj7+hFie4d9Lkt4GOD5wIZHDDw16EMhpBs+Z4sDGMcrRlXUUfZXkTpzmoA1/EC
HnVH8ZDrkJ5dy4edndoTk/Nb5WRqvWYcHQtaC/6YHuVwMdAv4MsISw3E9O4TZ+WKxzr33nozxMWu
aahR2K6CPW03oAYSX4ir9ja7n9vk5c/6R3dfvayBdc46kZmkHLw9YIheNnHUeq68CmpCvtZ7m7Jw
jiyh/8npPjGxGJWcMpk188Lhzg001R5i3fPp5IC6YqUee94fn5hanAW7I7XOZlP29YxSKw/tJyhY
hzNBjtrOTbPWMX1uAi9cU9o86yhPDC+OQ4/EBLgjYNjMvlkQLtDqrRzHlSOwZmThvSyP56p+RRaJ
KtAzyJXa3caRK/Rsa1YWd1o+1QWTM1yqGQ6TfSP4Q5f/zeDLBZk0+rJNdNDjekFy6O25MlQ5tIXF
Z+224jtJuBGgTPOzApl9QNt6jfVjucVfrVlI6IHKBCQby1echCaL6cgasFAyaEfs+P6AGJSvRMdn
rQD/i8Q5us7fuSdd1LxMCKr00mz1oJblcB2ndPibpfR5LFBtM1CQt20U0xfBZJ+2hHUizXzXFZeD
KsOYX3mmHn3sa5e319LKwu9ZbcmoXsEKq9OdhwBN60loGUlYxfcfW5oDiNNrZGlp4RtAnoWndw9L
HdF8A8BaIz/GrrZjSCoX0tnRZmv8+Njkcn8vTS58BIic2152MKk3ne+43CfN51w8fmzk3G44XafF
DvfMqXTaBkaytAxMG1X7dK0L9uwiGeBTRdyEDOsyaEIRzOzNBCbi5LLvvQMQNr5Hq1AYxd904K8z
dmJp4XcybSxTs4Ql1jhbmbuH3lCxP3b2t9yQK0/ds6tzYmvhfcrGHWg12ypKe29lxVdPsz8D87yy
w8+uj4WZIwRY3Hf6h2U5mA0ghxnYYdw84spIP2W20m8/3gXApZ/b3y4ESx3wmCJDtdjfKa1T2yIJ
9gHJtCkgk1EeGscu7ppGz56smrcPPIuzn5rStK96l7JroMz7LLAtJuMoEU71w7BE8pl7U1CUWiRV
Xr94eVcZIS8FimMpcwHXQoYHomQ8mcBXaHdJ/9LbGRRHKszmAN0R007RllNCCBG4vSLxYhP92V2m
Fz7USNk4+HFdaUPjZxPPEKa2ihRfjFqN9iZjTHzrKqqIL6uUaIFreMq9s3mv1LWq66b8HOcis7/F
mZdCVKtyNS6Csk6774Wn0ziYiEi7kDLbjqrCGiZfNTK2AsWHSW4mbqWT3zUoSAbpJCWA3k4yXecQ
4370uhipoQpiRc6FGrQ4870ms9Cz3ij7qu1mBnah0difRoluo8Yh+SXL8HSQnae8PWGOSNFWbLgD
bKmhCVMO8s5AkLxP9wpyT3kkG5Bub3RHCYhtuojqIlLGPSQq8CzlF12Z1w9unLgvXPIhC8q4dDR/
crQWNW5m4ibYysJNhiCt2lKyGDLoTawhaV3HBu3vLMjTZV4ctBkHveNe1qIDlxeyRxDm9XmuyaQM
ptjFckLOljmAvOas067BL5nD1WqlNK7E1A0gATPR2nQNIZ4WFH9KSr7zBg10mE2H99gNM0Qnm3Aq
rc76OkNrikfk7AcWX8ihiW3Ig9GE25hjmXEZMcMreOczM27UXvMUu+aDUOmWml1q7XUtR+9ppcXG
j3HsDRN8aqmod2CJyKtbyy7psBkqQADCuWjqhb1bTKz2Y52Dy6ioG/LT7ZIicgrbqrd645XoQ3Hq
pLp0kVpBYYRTQtGdJZWY5Oe8HcuSRIbmca8FEYVs1Y2m0xFpQd111e2YW6UWXzqZpOQHrbuuws0A
xU2j93MxFFboEAPc6AeIHY8PE4GmyjFpRPoDj5AWCY1Bs7Wg7Jru1nSZKDeK14V1mWiV4VwiMmkL
sKe42rTRDQn/mVrPGkTmQS8KFjVIKGffCqaQME866UU1KGSdC6p5PY3cetLGI6PaZAeZHFxr4zqZ
BRI/jebgSAFbhfBpahYu0poizXeNlyV2aFp15/qdMursHi/QGi3vQNW0OzPN3XFj6YOVRz3omqZd
r7UMa52zsQucRpjcL3LPFQ9Wo6ZxpzTZJT9UbIr+RVlarkLgIKwqDwy7LIZtDYiueYgrFyAXvbfE
6I+sL4wNIgVKA+6g18FHbDEOV45Uajq2bu7YftloChwNTTNpF10hBHkYJ6urdknDVJDNmuY70QGy
GTAqKxNOYKpSH46zTa+0kruN3zaG3u5zxmQeNK1WlAFhzMKl1zNdQ296nUzDo/AEumOrom+n+5yX
tjKioeo9dwi7nOs8ckuH4v73AO0LiJsinVNH8VhrvdxomUlbyw68OuHjgzFyI5l8e+JxB/pyOg43
GZWJG/as8FzfMHhTb1qTavrewf6WF8U0xjqkSlMBB7AtJ6PJwFbZTk3P9h87+7P3MTWQLIHODgq8
i5sroeAAg2Ik9hMYTqcjQSHSzoqN3ZkrAcw7ENDrfXxiab50Tp6lbolrA2k9RDCHIQ34dD8rCakd
+nEO+mf6bFQRDrm4Xi/ynL01Twwv0kG1oaGuOt9mepcjQbvpp08fz+F5A+i4t9F3DMWD+fOTkcma
yEF68PV6+nkE5gySRsHHFs7GF/SXhfnzEwuUjF1uWrAwOt8temF3L1X5/LGJ8xvhl4lFuGQanKuK
wkTXgfasQ0Mgf3TLY+muvKKWKZjXbQAdYNCW4mkDOpS3Q8ENChGKAXZUCVith7JwBkatMQ8zz0Cy
2dl8PKyzMweJDlCfoS/bedcZapIkySWOdJXrm6qtt0k1hkInK++ot2ZcYHdByOfYYJIDnQBSaItj
RGK3blg+/JCJYwCLrM2+pM+MggWZSkoRfTyoRf13Njfrd9geQk4LIkdLMkSWaOlUVsZ3W1bMIJ+l
kUlcUsVI66dGDW52mwMgat95rBfaPulqB/KE+K/qdjSdaQrteBpttuWy7jThN7gfvD/J6f/rWf53
/FLf/PEa6v71P/j3c92A5jpO+sU//3WZPvO6q3/2/zP/2v/92Ntf+td181Ld9/zlpb/81ix/8s0v
4u//aT/81n978w+k8tN+uh1e+HT30g1F/2oE33T+yX/3w3+8vP6Vh6l5+f235xq+fP5rcVpXv/35
0f7H77/hPjxZrfnv//nh1bcSv3dMv7/w9Nu733j51vW//6a5/zTn0gb6iC1QQIHADm5QvLx+ZBj/
REMqeBoMkMwbBsofv/2jqnmf/P4b/ScYftHhDFIB6jpIy+AFDTDU/JH1T+RpZ3LQOQ0G0gPrt7+G
/maRfi3aP6qhvKnTqu9+/81x3voypNNsoJgJsClAp7y2Wbw9nhaAs6ruVTAyqxo3KU0HJyhTd9p5
WgYGY9amsgfZt47ecUTo+kVuOpAQLwjdOrUz7iBM7f6kVdE+4Frptqwn44+4I82dl5DsUzy12Y2p
mLErqjppowZsWXs2KB2oXemIPcQ4zF1W0fIRCWfU33tDvx2LQR6kSstdbKb21UjpuDXdSb8RMWWb
mOvd1aQX5l6bVP2z45n5TOq+h1yoNG6Bv9E7v6RuOQZZz9xLr1XZfVPrSSTLApS+TIn2TnBtCnU5
kidPq9TLhCt4n2bc2oCJf4qAZ7S3Vd3yHcBwYHMnFsLlZrDZpk+5eSh1tw57UJh81sDsuCdxpY4N
ouXMHxrBrgdioiclZgNaa3VDACqdpJsUtdfJH+3SJAEVebavhZZsoKUFEhqhF8eCDuSRDxa/EGZG
9rSq9KgyOnbrxjI/4CBUgSKy/ja4nrovACi4HNH3foG6v35T9EYGUQZjCO1e4MmSiTqOLFoiWKM8
bv2+0sU1ppk/ZL1r/nAgHSj8fMx133AK7nvm6AKhS9WtWxXkMOZNynyt6ZIklCSWkdYn7SbH+/B7
wamA6ITldlCdNdBObJH+YvRcCTCRFID19DmKdm3sbDtH4yFxMu2a0w5k/3iiRFTXmsvCJeOlpIZ2
m0+uvknzUX2iMxRKV8IyLkpOsj3FW+ueei32ia5BubHQU0CHp+5pGtxYIO5Pp4uemVOoTY61Zzbp
d5nUxL0SVX9hjba3ISzudyouwO9Qo90czEImv0OzjXhOjKbfGSqtAgvcHcB69ASPt7hNmy9aNpSB
FA38psXTqzEz9IuC5vypzAvt2Gf9eANJr+Qiq3vybIK0tQCoOO22xGriSGTUvhyJU25Lgq+HS5V9
n1KDchSkCrS1Swe6VanbAqgXd1bz0+VW63uZYMchQdRXyK4LiqbLIjLa5jFPvP5AHR0yQ5S5eIqk
srogzEi2HYLtTelV+n3lcSTek6J77DuO4mFdKjEErVbmYe/Y2l1X1k0S8o4nd0bl0ktTa8dnPuXk
vuukQoBJui34Q7WvromLB9eywkXS6Okn3JYqqqkx7M3GJpd2HhtXDYjc9y0rSrBzj9U2VpmxzdHK
/2lwpX5JvMm8zNyu3PQaRK2MAng9qZn3jjNV2zxtnX3p6eCBdCjziyHGE8NL5JbUVgsFcVKTvQBj
QFibeRG1CgmHrrvQZVIFSWsN17XLS0g+uuxy9Iw+cnVebVFFNkPptAzKbVYc1V6HfmF7AseeCcaC
rCybrcwm09fzOn9E4/94aJVTPXfoiokmcxCRrFuKRx9xEa2X/EGfDDMSiOZvzdwcfAtQjNCpII7q
V7bJ9ixXTcB7z0CjB/JWUjP4sTNYA9UMXpZZoCWDDHK3n/ZlXFMcGCWxHJm2hdtFSiGriibKnKF4
tHM73yNiEbFPNVrfdAjzwc6RltUmTyUPmcG7B7vrIRA2s5P/MCtMiYsXQOCRlKBBmUxxEwqgDnSf
Cd07piWvP6cAggIbrCbvYijKdmOXhrVvUPiauT6M2sJrMCmSqPBsHvtVN9U/Eq0XbE/wgL0cWNuq
wMB5veIZkZ9Go3E91MqcbttVfXufo5XmmI92Zu1sCjAOqetuVw6oSvavGn12mosrgac/lNJtdsDd
MFqRVjXksuFs2EmLNNvUSAokfSoU7hkn1w2f1IOt5le1cMWOZaP3ibms2rUe9qgvhGZdFIXJQoGU
zI0hE9ABSgcvMNdjfsea1u9EYfu6UVZPE41JDV4hMuz0YexDlTRD2GRTEk49L58yXV2RhMSf+tY0
dpaRTsHgGFAiN6biZkLr915VE2SlRC7Q9D2meyIMbHTdq55Qq6+6jas3GdpVkRND9EqrBNR9XT0d
e2VXkVtQ/d4YWRZRMYE0QwovqLPOjZAXJnfIQ8RR2Q/NDqIk7NoZmzbMUmEeKaQHg7potZcq1pUe
NG4XGJSFFRRiNmbnoBvB46UVOazmn6pBG77UnMWf0lQH7qPodKTUJ0MUGwicVOkmnlz2uWk7a9vT
tP2Kk4X+rlKp2wFZtyGENxIibMch39qFJ/cV6MTHjafH3DjQpM9/KNxhqW8yJ6n8UjeLjaOGMg3G
NNPSQDAaF35aJs1Nj/fqTjDu/CxGq/7EczznKyzLhctYE9rEFtLHW7/ZJLEC10SGEu910bTtXd+W
+ZdYaF4ZWBwJQ6h+qUCgNRhyo14aIz/Ex+ZJuCW6iIA2/s6IV28SiKcfMtYibVYSJ+LMsTd5PqhN
YxUcRX5iNte4pfVbR3OqyzblIPNS5nhTKt2Rvp209nVagwsTgl7eNqt6+ykrFHa/HPgXWhfioDfo
DyBsTFjQqspOA60V5r7uTJDsgRQUHVwNKGVYXJANtTU/s4wgawmgYEodvKIHwXxej0+0LfosbJrU
Qg6KlemXshh7yLLrtRFaMmZ33GPe11QnkIfJhvZOR29PMCaKIHfg4KQXmv7ijRXZsYJYX0ZisJCM
1LnVQMhkwGieHl2IgIeisdyIpJqJ1iuzPEJWI956SCHszcQV2GRiuB263sLF1QFuS9ToOD6NreZK
WMid+JpQ9UMzche9rCPwJSNS/hcjMpu3xlDIC+RPJagx0hGZ/9Zj03flSPuuAzbzgTmtMgKlGAE1
msPFNvWQ1tl6JE6+gXR3GJ6HuobgjIWgAZkgwxbbrk760s9BA5ZGCWvRGayQLPHbIe+/TLpThtTM
pghuv3mapM32dSvHyDHK6TDVueHrzDZ/9jVthps+IdZVbY5A23UII7+Azz4vfclwktO2S651Ci+Q
8In6iG0rwGbSFL5Bc9Ii3bR2TrdV2miPPB/LqCzx/PGR9cuqQOg62/aFazx13Czv5OjWcyzatHi9
VVkAHJ4W8jkBbTattc0GA3e2V4zwj4ROGzYIhJNJLUBiwo3yc89T9rkj6I3LGl6ErlHaxx6CnNd2
YlX3FjzjZYf06kbXarE14YbCQTnxfnK1rPLRcEcP5ijYC16M7MmNY7lnlsgAwsHb8wV8l7EXeZVA
5r9o4/gprRL7B/BTBNMg1HiHSGLgl6XrsPRLxcwsBo+dRbpmX7t5I3H9aLJAriupL1uSJnsR1/Ko
F5Y4ujjdV5A0R3PoJD+1XmY/miMc4KasLLsPOFCmM7ANHvJGJwoXOrDjWkwCs+U5VOKLJrvkfWnA
ZeQZ26MuZslAc+MxPnZ54n6VSFp+FsyW+qEfk7i+ywsT+abUHBvmu95EzI2iBQIovHtiiaQXcpOP
TZNMlxJoqGFLp9yDvmBtkesJsTfye7aGThTDqgTZMDsDL/7IJT0qFjebwuzyoyxJPlwQrSqQ1Ge6
xYLUKsawYmMV6ZDGRK5hGtEvU9Qj2WZuyRAg0zT/5tARwHhu6AQMYR0SjFqH44zE89hOUZuM4osr
RTZC0ymzMvCSJHU/XsSCb7jGe1AG6xlrdg0ywEjy0zp+0mjZ3hilUwDgn7m6/QQkYi0PHPftJcKP
TtsXOlpEfJC2x9eO1sf4ut1gwd2gQyGoTbONarOlUcdwEfgkU7zxSyHzldL5gkYAbz4QraBTe0ZT
IIeFMvDbNx8aR6am5qD2RyuevCDB+DAn5vh3eiSfi524GYZAu7RAkDl9v2V3a3CVt6mTP6w7eOgB
qOyCo2gJRLVxhSSQkggIveLOi1G8qOnLyQP8z1fu6av23ZvWAfUhZCMA9bbN9xgcpZECsRb4q1Gc
SrEYcbdiYJGPeR0DynIOncGSoNRdFsxYzhvTSOMw2fN9CxWBEaLv7nbW/cuidRGB9+MBXBdJJpRr
LGS0luX0xJMMNxRC+/7SGvaxVq0gNt6W/+bRIBXsAAptEXQYo63u7X7onIyyXlUhakSRZR5G8ilm
20ZeMkTWNmiYP16d1y7EX9X0P8yhqRhbANKJFrIcb82lGokt3lYhntX78jBezAIM2rY6rCulLVra
3pla8qkkxgTfB1PtT7yow/RQApACxRJvWyOY8NdQSqvmFhOJt95U2kYVuvdTgAJcEUIRsvHFBmcJ
bBLh/9veIrdqV1lneUMVcrDfW0ERjuA8gS/ekp0X1ruVZZv/2PtlA0DFgBKsgeTn22Ubcq7MVgNM
6XGESgkGJy+wNxx0hHmI5taFfRY4s78W75fBRYbaGERCVFyHOuhi9nqEhwCdmZm8wAJ7ADmOj+O2
2Ko1Tt0zZxsQMxRG/hrnIrVb2WiEFG4V6odYIbjwiw0Cs30X4uUQfy5u17ttFniw9wNdVErsYkoo
ZVUI4OrPtA3wiu6zTQrmsnmgFgFNXfPJzP3+27TPN2vkDWc3LfpTDPCLArr0jjOuFSOxzLlTfy+P
s9wN0n1Ru+cgTBX+mu9fwCPnoUJ3BVhnIJyA9H63ieJ6EmPrtmEfVvviBqnG21k0dQzGqPzRb9ES
vYJEeu8639pb7CGtEM5kOm1oFF/nxsy8XxNlO7Nd4DChcYurjM61jsV2EdOYANCH5kSg12VYhfZ3
9sUKVQBhiGtEpGs9pgsRSswgaGDBwAwcJCrRwCEv7Lmjp4HGWEbkf9n7kiW5cWzLX2nrPdUESILk
lrOPMUdI2tAiNHCeZ379OwhJle50r2DrlbVZL55ZbcoiM68DBC7ucO45X8XtbA2YlMHBeehfhi+Y
No1MxR0srn5lTG++rd2nX9e4Cq79AHRzwNBM0fzitelzPxBkcY/4ebYhnuhKTmOL5ru4pyPA6xBz
6KwuNiRM3lEjH43oW2LlxeuaesM7Gu7MGfG9ZlTUwIgroeCz8LQDytW15FdOvAm8GEnXaFSgSseQ
vRHs4KK2Mqbe4/vKETYUJLaZNXkNpjS+Dru1E30RzSx+yMIF96h2DL5aOanWmqqAoou2y+JVR8+f
xOVyZdwXcI5wz7TUkshjwBWmpnY4nwtFG3Ws3ZK+NY2RW+FN68lGtZ8hOmpFg6OMj5gBWxvWvvQS
WCd3EgRBD87fcua+GxQpk9vakd2hApVBAborlJhEzivgirvfp/x/uknoJsG7/58/LZtr3aRlLwn/
/K9eElU+AWYIhT9GEaghcMdffrWS9E+SDpEiHcgDBjp4quAvvztJkvQJbzXODeItXBN+kX43koj+
CSVeHV1mNBbf//o3nSScgbMzitMBbnjExPgF+B0Avy8ckyhraay1bQTs1EQDzNeXUMgRH0pdEoAz
NEXgRXTmUD1rCwlzPLJekXxwBZKkufQZWVODMhiyeFrXBkPlDD1JOZXYGwZf02qj57E/OGOiaQEx
oawhktJIB3FAOzNEyVdoMFLQlCpyPAG/4ts4943QWnIy9uQQS8lAZmC6fWCmjHrq8gza9bNkC0U8
JzeJEBPau3nKgOSwBvDsqPhnc554srqOQDRVkJtyyEgyGKQMatT+sKlfk5kAbtZoLPOUNGLiq9ai
eC3vAiEtKkuU+yYCwXKpdMRFDTodeOGSJQiVQgLRpMyqAU8pS6sDDZSaOOB/CQBVgFPryIBy7ix3
FHpwrSQ/o/+jtXfA30j6MeDjBYpBQj+vNKOPkfy/oPgWzczstCqpqVmocqFQm9FeHVR7EINc+CrE
tJr42E/CAsUGs2ddoUYP7G8s7fxWCQm5m1FlioStBCQay50qpfUQAa2id/NDwKo2hW9Nw6z4QftE
6b8p0BeYjqQCPFq3gqbLp9mhXaiLKLgMsyY5Iw5d/SNPJLUbDCUP6vFbD4VWxZjTShJlm9ZigtcB
Ax9JIxhUxZwVGlIFzStpOwD4KrzkojrpnxVU87rEmMahmW/RH5q0z2gVZT4BgI6MKgRH5DJFW2hC
5S24qZu8a+6bNp6SN18dK30v+LRV9zmLOul7EEJfAPLIcxvPdtqEwjjbTSJPJTIC0kcSCn1J1xFm
MtBXM4wYJJLe/qxC1U+fUoWKwbyteo7jQwW1zJA763WpFb5TZ6MS3kdEaOXJBDP1CKQiuA8VYM9S
XUdw3qgI1AFlhDzDFyESUKY34ox1+bdUG2TpR4j6OvsyFIw2GFTvkzmajRFdgAr8zHKuVPEXAYp9
qBOj8ptT6GiSccxTk+KMhHs1zNoJLFQaRCO3WE067st2RNllg0bBiLKsJitDjAdZl8ZUAVpF6iYC
Qh6oWHPh40jRG+EujJC0BF9mvQLIqzCaQpWkqbOzqRBT3SjDRJ/i24IBiMV8IwkHqBYynEE1B0zL
zEvcBhT6sklqVHElfFtEV6AQQpADSlgwXYDyCmNKi6QDbQZJaQJE4eiPHCB3zSVR6h2wVXVqBN9z
e9oVLyf+9krxYFEdeTeJ6ArAf7x1gMQqC5Maa2mspbxRhdCGWCmiqxTtiMHsJCNMjfQY70QvwJg4
hOm/9l+ANMSN/fg3LF5b/hvgqiHigP4+KjUXnP8s00e9AHgA9EGDPUVm5wo2Zxgb9jHmEDHwuGKP
x2z/xBd/7OGzIpDFot8/wwneSCxR0Bqx/5w72UUPHEpqCrEnoMQ24THclYcw+KuZvXeLisLgBhDU
MNTgFgFc3Op5w2Qw7KV5b3bVfqDfx+b7x8s6j83ebYChDRAnPIjg9xAXNjo5qAtaB8wIgPlN7+R6
w9K7j00sktR3G2j2ayoIRADLQCh6Hg3HcwveXujQQTlNQSfYFu0BOdR8TxROB6G+iwWt51Hn8eAv
q+AzR/wLIB9ygMVb2wW1PxdKroDyot4k28xFWX6b/W1uyO0AuaLiQceEKhAsyx1stTgMkIbLRj3O
FuLCxzYib4Ca3KB5gmzK7xwfxAY09x+A6nBJASGtrGtWwPYIXhaHk0OeoG4jgbZWvFhsPuRVCVlU
EBv0ga1hVnWsqCEGDyCnM6CSa7FhjVHh0iJYTBnOJ4A3IGpcHk4g+7V2FhNOpYCB6OqoBmyLqT6D
ad6gRuizJ/bHx+jypHLaVF52gFonUC+L71mL2eBLdSqjKeBk0ud+yrGytWnPZYCG/FQG0ggQMl5D
vCgjCgnYJkmIj1kIgw2KSIfkaybI5cFEj0FB5wIOFJu3TA6VBDjYuB6wkK3i6C9c/ih03rrnEoJu
kasc2mdit64YOfrtXxLP8MOK1Aj0iAwE/+zyus8YbqtyVZWMbuvfRV60TfoDJupM0Ee4WuXKa6Mt
V7y0qhLEz7iFqGjAdZ7ffX+WIQCQo/3HhVPQZ3IxId6A5aZwghsgtuvV0tR5Ce7XCk8NLiqnEHsK
/SiFQTR8N6nT70Zpox6KzejmT8JeLt2PT+W1rwnsIZgO8LJDk4kt7PVzI/RpTQGo1g2FGO1neVs6
8cOMDlRgCM/RZnI6agx7SLbbgTXcrc0rXjmxPM0HNE0WcRmXbk4fJoCYR9gHMYEppvej/7CywoUF
idcx4bYpPiIvfC+bEUOMSeQmE6GybYLbI73NPKF36hdyz0WDlNfxkIKS/m3FKL/NJ68tjGrI1mBS
Ae3upfRrW6p17jdYVob6+gOXmcvs3Aktwey+jHd45S1ijy40L1dAq5eL1aAAiO8IoB9kMJZ9n6kn
uaBVOJY0uBvVL0xaozVe3gi+MpAMUAzjvyMKl9uZzDWtRgElSx638GVF29pjRgbWzHC7djqWb++F
Nb7ek6hFqCVWiGhqGPm3ek/ARiqhxM8Z69g33yDP9X8jUrqwuYgOe7EcMeQCm7zmzhVnxQECYlCQ
hpPxj8q6ohevUC4Oy9mWLiqYEerRhT+8b6nmKg+cU7e/JZgoT40yNZRtfYRy9WpEuHiQfi8TeTz8
KDo0yx5NxsHh/kSp0QaFoaRuhPpztEoBtQg7uRVUnAlaT7h7lC7LWl0Zp6OeE4LNHGzFyezkjisV
TQ5z2BsPsT++eFfOP2JNKgLaBHQXrv35eQmSLMTUMPAIMXuW/UORrQSDV//7GkCmCGzRsV2WZllf
tyqAPAQU2LHR6rfoxX+8gEXrDErUqL4B+seJQtCVhm8+X4FSDgJSWSi6iFvf5eTDhVnuyDb1RG+t
zruY37i0tahsjhXGaodyIMgJkN2b1AZocTaEY+A2zmyWR82LNAMwzZWPtGgR/LGr4rWDx79k9xxa
hZVoixP4EOK0j53LbidU1Ee84y2UA5o3fY375rpJTvkNCDRYnZetLSHxy7gqGwIKGhnFcyQMHpjy
bMUm2zY1pJ9celNZ+5ZXrhiPq1EqI/ii8hLTP6ljwSq9IGBLmkxetZ5fUmjEHshds6cWaOQQegZG
oa7llldO6andpUqYjM+a0Ql2IUs8fk5viSXiw77UO3InhGbzWKPF9dex0vvJPVmtsji5gjyktIKE
uyECWriTt7Id3pQeafaiU4A19S/r1b9OEXwXLqGuIAxd3vUqL9RRSDJ+ijSXl8wrEyg7L9vkdrhd
a0dcuZcovQLGCgo2xPEX9xLIrpnGUYCbXzuaK0OoQAOMyO5trgSxtraLD4iZIz4agP4LqgNIGM6d
AIZI66Ru0c9oxK9h+jDJ3oqXuXhyEMOjwUMRvmLCBUNi5waSKWy0rGgbo3XyzWz1Ny0gQMT0v0tf
gdlFs/e1gqA7QMti6KyYXq4NY42oJMO3yShxa6K0cNFZV8jKmE3lO32zVrjyaDWucPS9ai+DSUKw
Guh22mv1j/ctO31kYRaZLnJMzGEgLluWmeYZODBxTrlZ3/Xv6LP2rL5wDrrYBGgU2cvoqabqTnt0
s8xvozmBbPK++M68+ind5ubfNZWQ5yLmBkACgRr4b/DbFrsAchCSFSqEnYrREgTZkv3IQOd0pQSz
LK79MsPnTtBLUDSUSM6/M+bLkoGWMMOjtfyWAxYyU9urEJnvn6DWueLZF53D38v6x97S87SVEil+
9W6PvygNFwbt7e6YIEjUOfdJazNH9CrfTF1AMyNn8tZel6XTxblG9wyfGM0S5G7ywg2JCu3QsQXV
VkNlI21Vh6WJp4H9YOUcL0N82EEa+s7qJaFbunQ//SzXU6CVBV4UCWEi2SWHygV5hG7yUDHf4hy5
mNRFR2HtWbm8QSincRYR9OmoCNrX849aq9BAg4oFVohqlGRBea0CWtGLTK65QK3SFavR6FYelStG
0QDnkrM6+j+YWDo3SjE7XfaAMABMdzsWL4KwmmtfswCwmI74DZ/vopZX5ZgwryM9N6Kf3U+2Jeh8
RhV0YQzhiX0uLMhK3Kw/Wnyvzt0CAlSMQGDKD3koigrny6pIqw+RqOWgXe1+Kk4DqtC5BpUTpBc8
yFjczl9Wjs3S8+LYnBpUF9VE9DcmKcKEB6CKRvM6PiZf/e/0e5kZ0R56nXbmhImR/pCApnxZsbyy
1CX/Xx7OgAUC5I7SQo9cCvgTQFcNDkAhNmTz7lfHgy8MwsVzJUpAQfBMA3tyvrflDKrsQp5xZJx6
r22TLWrsKkIuDGnss5vBA57/b5cIi/CrgD1yqguQc51b5E8OHQXM6L/TU0L+maPegRjQkEVxpIB4
v2KQR8hnxwfK5igLA0wKXPtlz1yZMVUmQg8ZV5EhFfZQsQG1IVEtCbTE6ziiC5+zMLcoR+Ux1QMM
ymfGnDe+0cWCXdMZoVz/rVBSQ0BH4z9c3+J6JG2YKwU3qN7oBqa73dlrPZAu2+PT+pt4ke0DsQoy
Jj5MiUlYTC0urOVFVGrjJIGKOLWUyKoDm4tfBR7alS7bVHAF3HTtriFuLjwP7KLxhHl56McBcbM4
Nn0r+kMsVbiDwAZrxV0///U7zC2g24M6Iu86LR+lskSlPwDJv1HZ7O6XmxE3lcVvfIy62mq0uihv
g5vp3B4/tyd1E1BLiVHcwt6w1czemR3RTnHjVRV0/4MzWeE9sMEgqmt2axn4ZcixML14ndRylCdN
7/mV4GSfuQXWVB0VG81A138n3K49h2tL5R/3ZKmkFIAhGGAvAXPGzCc1pMwsKdp42U99cuOArNTY
LnLJ980Fo6ImMoYi3xIanCXTNPcxLHLtE669FHUWBJjNb/I3Aq7SObb+ksgYcRXYXxHKIBvgLYSL
ortexK0iCugMylA1AVsUFEI55zrQmd8iEMuAcpe7m7Wg+aLYB7OgiwWAV+KH96I5RKWwKKZ+RhEK
Kq+QxzGDLdsAqA/6uvVbeOXkIK1CIRrNPJTA0QY6/5JsDEBsLPDsw2GqxTVQBbzEkNXlpOvMW5cZ
uXiLeX3lxODCncqR0vRD3oF9iNzIrDZGRI3BfKOla8xv7/nU+Ttxbmnh2UghSJVUwlLvFEdB9fD5
EGnUIGDx6p+5wZwS4TDAX8hG/tqD8yySJ3s6L9suw9REQeSWSNjUaduhdYlJE9/iBVTBRagxGvrj
ij0eXi9XempvcR0nhiaNr8AezziaI/HqHTMmR9iKnrAy5XDlvThf28Jv+8Oc6rXMD8y3APquJTYV
4ohGJji9zfuyopEemslaWSH/r16ukJcCNICqANs/P6ZgaJKEcmyATkiN5BXcVeG75HxkJuBgKlAo
Roaziw/q2s5eO60U3F1/7C58eodBGfDvwG42GdrdYHM4eOEiDi+9ZC+5E+zOT7kbuivrvQzjUKhD
kV1BlIxhi2UJN5ziDpRdqETHGzU1eVcqtEpv3Op3usuL/mvFjyte58ygvgiRMwGKHS2BQWhC8mWW
aIP5TlID5lk4kaOsfdCVBeqLD4oxr1EuVdirbCjzQkfD0+9BZ4OZXoiLcj2L1cj4Mo7DSI4EEB0D
yA/NxYXFbg5UPfahitA74OxoN0gfvboxdbO1AWVF5zQE0bibWMJmLdS58nidm16eIkZLpS90YM2t
2Qm/oKd5GPjABMEbEm/ZDtPX9ysH6PLCaJCNRLKMhhSq5sv9ldSqVDhiiyceVuRhWNBEIxVoF9FJ
vcjSN9ZasnpRrUOn4czkYpVzpkgAWc0JHi4utYwnelt60LtHcrxa5b08Pue2+N9PAhCIButj2mN5
4HDeCKiwCEc+NOF/Q38YSiGra+O//dz/wB6qygCkIRa4qGQlYSELYTny7Qw8+YkXIuk3LrYoet3L
6vtxdXUn1rhXOl0dSpGkrmCNA5PrRxB8WxhegJcDYSAamGv2LqM5vjhAXBFcoYZ98Vz1dGzmEh9O
riEESxR4Hw/j5dU+KVHD7qJYfQnSWL/vBUrXSHuvbiwKoxoXXOITMIulKnExz8KQIHIdMe5pwO9A
ahdge5RJ3fUPefVanJhbnFFfUHtN9mEurT1x9CTls7IGweJhxfKoSGiDAcZPr7ShgxQ0BS1k3d+P
ioTUbXDeyxqblRvOPfKFHVxtScaYiQ7ipPOdy6gPGjQFXFz5nqeJ/NFvbdmhf1pW/4Ma/9/vMf2/
R41vmvT1fx1eJxDd/DgjIuL4m1/gcVn5BB6Nd3ZPIvLPgAP1CzyOvwD7IKEEoyOKBwEFLvFv8LhA
6CeALzjZEJQJEB/ybOY3fFwg0idR5PxXSIwBkwJ18d/gx6XzA4+uKSDtHG+JDqcIMMZ7O/LElRAM
T1RFyNBSLCi4cV6UPBnNsVI3WpF4bZ+AFUOf7vshfY7lsTJ8xWyhAYg8bmhN+mXIoGhioF89CGzb
VY2DGpkUTO4ktQ7tJxc1022YoUFDuG5g/gRSN7jhJPsJF3IH1PxebkCjo5V3hXoXse7bx1dgQbDK
FwdYJfaQE3ihMMtnAE79JGj/iAYAu2Z0ZPJ68RYzypYsZnsQ8d35ueQEYAWYrThtwF0cm0P9dQrm
B5B4PGZJuQUF9ZMwqN7Y+VYWpi58076BgpF/S0ZqaRr6pEns1sqDTneqAMmrFIxDuSOFkAwR0xup
bG6brthOrW5VagOVoJ9RwcyPV3juS34vEPVfDJECConX53yBVY0h6FnHCDUZERrR6Dac1A1Tu8Mk
6ds8kt0yLW6BW17j26fnzuWXYd7eA0QYzRtwTp8b9nuZlOAWhbiZ9FwEtUvafFc3/m4YB0vqn+c0
xzB4YyJTdbQZL30u7sQsOGRC6IYaGE2GektTYoICe5B7K6kePt6Xd9HEf5zf79+noSkI/i/8QnmR
8Yy6Ck6MpIVyi9rZSjN+rvLJzcTt0IYHZZr2oyrtRjYexTHLzCh0UGQ/qE3iivV32hMXvJB2Mbbb
uPucSoEXTanbFQycOd3npK3wJkR3WNXsg6orFH2vbAMjljZijOHWUnqsJv1IM1OfCdR2yvYL7fLE
msCvVYXCC+njXRPHLm0EK8xSs25kjP6qu5EOtrqf1dERj0Up3aPqkBpFEDpMZK80yl7qLLuJFc0l
vuq0YPKQheGos/RGjL58vHmyyndnuXsaCmIAZMMpwC2cf11RyzCJkQw6JiKqo9Kqd2qIex+qWyHp
QJFa7Fr5rRPlO6GPnqief4tD/6s+yZ+Dob8hASYeykdoqzwpoqMooHsRVXDEkH2b0Lc2CD3aIpD3
FUuUAqdm8tekIW7UOFoqe345QwyqM2KxtANNcdoJrF4MohVjZKdtDxXt8FEkFpI9cCeCdrcOLJAo
PYasf42T8Kkn2U5WrGZUUWIeGo8KmJOIdRSe0/mRFfEmT+G6ROGL1mlOULzpAwZCCKB8YX8YqgJU
rSgDxuURrGXbhkUPCY6q3wqushcD1WNiudfl/E5MQ5AOfRECjP019AgUw60PG/ekYN8VUJwo+myN
JfS+Y8UBZAvzHOQoDt2mKvqNDp43HaPqonKjiYWrJcmWxT3YHLRtzMhbO6T4/xDEmtD5zDF0Jgpu
2RxAIHMTNcwLa7BsfFbrfteEhVPE4aEnjTu0zaEBqY0UMxNjjBbonU3NL/YFSLFyQXfbQLbluXAc
sDBbASZ4WFptQ9IYowjpCLUA8ZzuVUW206LpBnxEhpbO26ArTL0lmx/zUB6kuD5GcuxiMtiQ22Qy
2qo7CJH2Siv/VTekPD+0agQcA92PNHvpJG0XU0tstM5AsWo7YrpDGMgeBFC7dBRsyU/cPgeJSlBv
/WGw07TxBL+4gRTSE8guLD3dY5pjm4WQ04grbwgCO5Al5wfa1LexqDhzq24grfMcs+Bn3qlgcrmX
S8UxyKA90r649ZX6IR4xKDmXDypL7FCSXZVXzHpFvPPVxEyawhCE+Lvas00I/6PqCehQ9MeWyS81
eQpK+S5TRFBuaWDcCr+zTnEhQOtIkmbmIOucKzRsQIP5WFXKEdTJhtpj/mNOvgtq9XkefXum2uPE
vS4fH5nVTd+8dDI7yn53wMjHVxD13RZTttfH4EhFMymCTfwZsoKg/wKXmAGEoqAru1hHDhi3MtqG
uPFqhQ9K0FuoigeG6at6dsEif4zR/JPnbE+Ep1ILTdJqjyBSe2v9/KGaNUetFTfJp+e0oY2B7XXk
TvL8IrMFAR1+AErDWXzGJItXVNmbAK4a0G7iIoKCSkrtoAvfqFzdZaHg0cR/HPXoLfZFI5cyW2/j
NzFmxwqzQwCkvwa+9liy7iApwO9M5K6uSnCtKc0xCDOnY7XXa/DDYLE2yzR0M614qDXpOAT+dmbJ
U/86dDiP+QBO70q1R4xUduA/EabqKKaBMes/WVX9yGjxUOXDcy7MojEEAg4u3lVtjHFvH0shuR92
LBHeRtR7hFq+G8d036XDAfqmR6WuHppMfq5/IPkXQH9EgVDZBdpR1tsXLdLvkri1ohBVKzEzejCc
Yz6i+lxE4fewQHST+wkY4GuQTWS956vlblC0R/Ak/hwrKbEKPQP1oOqJcnGbNoNdR2TXR+lXMIDt
WaEcs8hoEmVT58WD1MUgo6PiczL5j5lOXTEt3UJFiip3mqXKUGEteSghI84CtiUyeir+BB9e4oRN
/ubXChrYkhPNnMaBTcBkpNoOGru9oVYaIHw5GHl8yQKReG70quyKcVcZIlJuK0Q7UUsfQE3nxfqE
PgCV78BFdixo/BMDL45YssexAe6wVN6Ept8MCd2gn41xJ/A6xwkqhamwpSM8DGpRBeQaCVjYAaRw
O9ATFmAiC4rBEKT7mU1GrKKIISZm4femVJcPqfzSqPF+nOvDWAq7oUgtoMm3PqT3wDP0LBOM8gX9
hpLopRDmm77TAwO0+EYig0x91F6m3P8pRxheV6u7WieHxg/s+DCS4r4MKpuK9WRkr2AgQrgq3JAJ
xOySbgus3glSH4PVR7EGLTrWUgImJ93OeuqISuxFGA1sq8mNwugOMsjmmH4B/6I3trx/J24BgjYl
Mb6PFHBrS5UFWv472us78OEYPQHpX0P2ShYeykjzej/ZRNQFybTL9HjTlbMr+OMjTdmt32XbFu/A
xy/0onT9K7xB4gC0AyJckJsuAtusjAcw3PW6kcYieg/P2qBZfn+Tg0oLhPYWHUvw/YpGxwJD7CVT
a+2hvZPFt0F4lJsQWovIZ5D3/D9IAR+LDP9b8s+e8db+Wz5b/nP+RW/7/wlLLcPW//sM8VDMr9lb
VHXn+SH/l37nh+InRKnAsKEShy4SSnF/8kNJ/MRBZiJgihC2ApAPf/lXfih+ghwaujE6rhgSfJ74
/MkPKfsESgRkj2gryAjiADf/M/Z8+yvG+8Uf/G+Yas8iQYVJGIpBcRCwWozEXU48kRz0icogCGAR
nL20RBkGwVpbAKXUruHfzoPOS1OLM43SoaBMAkzFEwFLFQPFmTbOa33C8yrvLysAf6J7h4a2fFHl
9cMuLzAJgDcgnh5Y2n7vGAY+mW6qdLwTJmhRx8ID69ovvajvUKqxhAKtLkFOjonQejQiTtlJh8nv
X0/Oxe+N//fkSX9+F28Qq+jUXMBSQT1VCpHvCwi+2n3a0puEDWtNg/Na2oWNJRAMkiYhaFhh41eP
lDefW69xOC1P4Ky1R699TtRD/yxoiTyVNTAAYhBXMLKoB6qmqg+Fr37+eNMuNOb58YR6JZAs4I3B
x+T58Un1opjCetRbrGikzKx1cBmHqiEgeB+A4o1zq5A1p6VuKnz/2PD1xf3L7nt6fGJXD9Jp6gjs
Ukl40gf9NmPZykk9L8z8+Vj/mFjkYAojYCScYAKz2mae13bSZF45qmtPyZqdRQmhph00AgvYSZ4n
kDU1lREldg7y1AL8MLyCjeQ+tuToBi3ujzdxQcDze4lgNMDUiowEezm1lmhVF1ephq/n8EavBclR
KKkYxPMtcsS8Pec03BCoQ4PmSOVMz/bKD7i69pMfwD/zyWdUhrpIxBA/YLjL91Av2pc3Pirp2o14
OzhQMjKjm9VeD3dj/+TWl4vmv+nEZotpBTDJwCYvaE9Hfwvwtxs+5DdgsseoMfpboE22MdkNpPFa
IX/RaLo0vmgcDKQpkzCBcdFtre5ZNtkPFIhjRzCJ22xoZCfrOvFX78rJJi/q0Gk+KwGESrDJGCwI
dpldmeCIc2tbdyu02IObtVUuAK+Xq1y8JCAfz5okwiqRpz9zXt/yhmLGJTNVs/cSiNyCa9UGr5TY
2gFC1Hct91WYxnmF7PePAN4NEBHUdi/g4q1AJ1+LoAo0TuSFEAHyOP1mltUBjIMzEjOed8v6y6jp
1qiwFfWHq3uuvMMnMUh0AdtMcnzkpAS3QhhkXh5UJvjCV0qPayaWfiMEpjgOYQKYaYcSDwwa3sfX
89pTDXgEr3RD8UNcQhWlNkYdpp8FY/Zf1ZYapN0z7U7rPFBQrriia44AtIzgUYGSO4/Ezi9lT2jb
dzlMKRq6TO1D2wO4O671sqQrV//EymUPnbeYU1iR3dQ3qM0FStOfvAMaYop8HUqz6Lj+OoOnBhdv
iK7XEGBNYLC1Ros9x8CZB8CZS/b0turXzkvRl7YW52HKG3C/RLBVdiab7MZWDfG5+krt2NGsgQ+s
lpGZP4P3Fby36N+v3fqVT3jRpBTDcdJr2CfSj7mEFln+0CGO/PhIXjMCSmikXei7oEGz8GUlKNpD
UWvhvIXbKPhZtds2WDuL1y7WqY2F99KifNZUyHgZVZkgy39SUN7/eBXXLtaphcVpV1sfFTTIYBl1
HZhKsvOJ22eVBQXTjai4H9u6uhrwdvM+JOBOS8UWVqp1GLcNznx2HNhTD6Lzjw3wJ2v5niJD+peB
xXaFsdQLUopPIpTiU6FhZoa05W5Oe4yIhk8f27oasZwaW+xcTzU/CUoYY0/lHhqrAI8FjcERXL4V
uKjFhc+Z6hUbzckP0m3w8rH5lb2U+ZNzEjrMKMhphYS9LKu7nKCxG/6HBhb+gs0RVVpuIEY1jupP
LFqb+VtbwsJL+FNFtKmDhQR8ynDoAeZcP96kBWLxlyM6+UYy98Inu1SwktajAhPpJvIQUH4Nb/y9
+rXYc816EOCSLx8b5AfsgwO4bDVVGPrIMvD5GHqoGVo2ub3uW/MItSWoO/lCCx5jurbGq34I5QFV
w5gLlBf430/WSKpJROEJNntH2zKzfJjfytbQHqH5CNY9lNZTU9izFVYg3qu+XOmJ1UX0mKDJxybw
KQN0xslqGlNpDd2RdgGkF0onF3YUQboz2pVDd1DHSCxRu8M4pR6DLn1lB67GeOzkt3Afd7IDCmu6
TucHiUeV2nP3A1MF2hbBZYX9tpiVbASzN6H04gTBvj8wsPavKoAviBp+HzU8BaiPgIQNVEnnPyKX
A1rrcw13AD0Tr3N9S69NkhnsUZoNUN52gQ2dBzO19Q0DFAmDZbnXDiuB2PWz8M+P4FfuZCcSGRIT
yYgfEQtgQh6/DxLaQBD++viUr1lZnDhULUItI9wKUAAC5Ad6DDv4bOUuXXUPoEjBLCDIkTEDuVhL
JDYyaMbhzBEnaOxNbFY83PVl/GOAH/GTzfLRL49FgmNDUBkfRWdGvjnLK5MF/OxdeISTVSyOhdBB
26niDGta/S2WnuTxBpHIPp4OVa6vmFrbsMXHV0RUOjJuqivGzQg9V7VbC/TXtmzx5QUZktKDgm8y
DE9x8blTnwJoAHx8uhYF7T836Z/vsnAtAykHcYyxDrBsZ0dmFomRJHbvgVyfh8f28FI9UCe114Pk
tR1cOBKoxsptw4+c2hIzgvhF0a34zWsbyJXDUMrlIwNLIFaqkJRNKtZWgq+qgsiBrE1G0eQrR+Fq
cn9qZxEJVf0YTQF/iH7RlcILvHFYOTOSRwaaDCBY/sOFLaKhoOtSOfZhkKEFM2eSo4HaBDo3Kw5u
ASn/dThOFrastvUpEcQ2QNQVvHZmb4nPSupQO0LM1ZtTdageAzNZLdRcu8SnRheuqAOxYBNwT9HQ
4qipha2y1K0aEGKHlZW2jf3xDbh2DE/NLRxTDDEzfwAmBNW31himI4ja1rbxWkVCxyyXxEsCAKwv
LrIWjsqg5dyFb3w3x2w1cavN/w2I8upaTgwtLnNagO+jqGEI6qoOxv+MArCwj7frytfhInxA9+Dh
Q3FlcWvTMIx8ZSp8IGQ+9ywzRPpQo3tbZboRtT8/tnXl/p7ZWtwrhXVyTnNuK3uh+atcPkI4ae3j
8D1ZvBlnRhZ3CQVuDElWMMIh4IXN+WagTnYzYjYsxRHEsA2fSftv+PYTq0Aqnj+HDCSefR/CKshQ
jRbUZxmexR7qwB/v4JUDcWZmcZfIXGEApYSZkd6qyecS9dyPDXy8e+COO19HQAM/k1QYiEbIi6UQ
8BIUm2lgUw+o+7Gpj08DOLDPTWnTOLdRA1N1jb6xZEwgp6Nr4e21RBOoNU47zctRF4QM6FtkVZnn
vqEdBhscgA44AkAW0DuBS7b1a2GV0NQx0BmYvPTr2gzPlYzmzDj/nCdBEgkEhdQ6jI/ScxY8EAVh
BbnxJTdvDkBUrHy7qxsKcnUJUFQCDZbF4eihmQQl8Mw3gGE2C4De+hAij5uPv9qCVuf9DQGFzz9W
FiekVxLI0aewku/D1uZMyLeIMXyLV/pZYYCoeH6ut9XDepawwEr+Ng0cL9jqgNIEavd8O6GfKUN0
NwY3FjHA6Ou7UOSMgEE5ECsBe53kRgyTn/D6gZ2+jsjf1iUrKDrGsHLqYDgAVgfonFMrgv5zyUKm
RHEMuo0hwPUIg/x1ZFAtNwKp0oaHtGh8+FBJFXTdnrSKSKXRhgPArHGVQJNEB5ZENes0RMWj7HNA
2xS/mahN5QxaDXGSlKmZkdYHRyxmFzG00kHzdZsKKpsfRQhsfRayokEePJVh9ijg8kh2O0WyaBek
GcBHXKlxQ2ubhB20r7wQbfJINkqt7Gvpvzg7r93IsS7NvlAToDe3NMFwipB3N4SUUpI89ObQPf2s
+C8G6OrGFDBXBWQpMxTkMdt8+1vhZFtC/6IxLrWjiokwtN1trTY37OYef2ff0tq1+YOWBIGT3cNC
HewZSZmxpXWBW61QvPuldXBU8r08a7PdtNkGLHJ9dJwIeqLOWxlrknRip/WoJLVnxIh7nAM6bMQ0
87I8bIr23ilUNbGGvSLInuJVS7wd2CP3DCfKBu1V/EyZPUayAn7cdJLJupES9bzZUOaW6R3wFSiv
XnmDZw/Poun8Wtd/cXQ+tFv9Ump6TIJ5ICm67/PhmlnMzFpi/mTKNcx7O8Zl+MXom9Mqs7BqRJwk
zoMKj6MwilNr6eeahbwiXPNe8kmQfmrnqhiDVEHXtt7U1t4Xtt4gPJkiqqBLrAtQrniwngrxbXcK
PLKRZvhr5pThamnhbE+db+VwnJYJkABvzt+kcur15xtgsLLHw5x7vhyYrJfdAXDeWmNJTZiUrUFb
ePvVCNN2QSMDYGn5SryHznt0MwhpPEDlVUsWv0cmbl00dTfiNqVpB00/QfI2kOOwJ7sHxTl385+b
XA+/zHQ4bM7zOH6a+gTYIF6K0Ozv6ipe5HdeQneZg2L9O3aDn7QQqraB7m+4rViZbGuwTjAateJg
1ndlDz4vCyqOsrmgLqDeIKGvSUHe7rwU5t7Wz/k0BIN5nt0vM7/fBiCo1hFG/IaYRxw055y3KV1I
5qW1kweYEQuFtRr227z5SfLYic3f0g/VStCaAorsj6uzL2S2E+4p8e5au94b2hV/9Z2yNb6wEM2t
+PicvCW2KA2UUBaNMVTUazNnh2L4mABAAWBZVMcH6XhakrPby1jtxsCe3pPlr92SUwZdg9Kz24/Z
vnIPsqECApjRnoLRPUvnu0Kj6SSBwUTpgjf48K2MTZQ3jO8vFzuBA287/pqfdJ3Szb2rdIHV/Gmz
E+2cRLuDeu0MR5VuiLmfyzjlsimPK/HpmO2S4aCI67DAnjjVkv+j3/fVuUkeMXSpxP06fU7VX4Ep
p74DWhrq2c8sPtPt3Z6elvVH68F2df6cvLq98N12ZTF9WWZJm4ey4LYh1352KJ705Z1jjDREX7Tm
gHR2YBOtAHTTZOKJt0gXdX9Cm1GBouj7cOJMRZe5H7WoUJ2gVR4MtHls68CaKI1NGH05BuiEYTiv
eQyM1mtfwPv5SLCR1iHatBkRX6gmWU6QDU/p+DEb4cxBZGW7VOe4uTjDZ93/qtaxWt1gg5KIlq8r
7lX9YuonDeIQTz7BuD6bgg1rQP0FwSSr8zh2p3oF0Zpovm01gayPLsegdQ9eKrCL1u+nx1lxw9Y2
AliItNq/9PpBTpfefCvH3TAMu5wA0JruOph5CZaneohHoF+0+zm/NuW11H/Edh3LyHT8nIcyZk2g
jxdF2bFh9OR5U/8uahqk8hv6rzl8z8Odkr0o/bO+nCuxm1XGnM5waxX0yFhvd/gnd3s9u8vzWBnP
WfOMt2xAwcZvivMtwL7pUmvjEzyujcvXGDsgO5udqBEa8+H5M7FRIy52GeQCep39kI3GY6+VwTYi
/Aw7uR/Ti2h5AVp+SdSdTPAH8AbEoIfcfLO7R46VcqPA1Mfd+L3o0LCrb+Qkv60Nl1UJNvcyoijx
MPsD3bqrWg8926dsh5Bh3GO6IACp7u1UxC1tqH74LlFlN0VQbXrkiCq22v3kqX6ufxprjcTvpdh4
NylA0soMarDL2nDn9DoouVc1e8iSp7lkpPhGGNXubg4GQOVWdI+10YdGkiJBb/mNmqBznHAVZTh4
HJpFFfRYj9T2eV7uWo48gK3wWErfJWgbusPqVqG5LFhqXBQvKolZy4ziQ7ldN8u+pOpFDNVTZWDB
PxrFfZ28aqk4KakbgtnbQbKONlsPKGRFptYEmf1OA+ShN+ejsq5BxhtyhNMHjmE9IpI2uCQZx97B
Pb4siwySqguK5V2quN9xXE6caKZxcJe3fuM40MvXTXkUy1vtub6T5ZHtXPTkyzTKwG70dy/9GZKD
6MY3pzktZfpgQffpszt1BUet3csJTqhN4aH8yFzVrzxDvuFLnOw5XZbIXDy94FBfysMAWxB9bzcw
NZ0AWzBmi6xebtnJVfQRSfNaPErlaa6qY96pDzZ2fFY//ZHjdIceNxjG0c8sqKOJWndHu+iO06Y9
Fep8cRP32k/dizICEZ26fTemn4qR/owe59Qy5VW4daUMSmXjPWtO4DLhA2OhvVieceIvKoE39V/G
vMXZDCwwqyGiqnbYmZz0S3OkBDDBDHTn0e+N+h7cMzfduqVR3WwczYs4Q/b1e+mdTG/4mWUaWzXn
G2L4aWiiLum/Np7rvNWBshhvm94eNUOcJ+WIzVLcbVcdx6oqedFGnotT7pPVpsmDNyJg059CNU7C
RlZdb+mxH5hFuox4SiXioqqtX3RfQ63D4/yo9ZexjQplV3ZVCEldunvkPYE+HRuH8V5GmnsnqhF6
yN/WmP22+ubU86z7zXirf5Xs4JoZzdNfXTsn9muLhj3/9hy+9usiLd+E2GlHQxOo9dcG1FbuMosc
SDI/BhvcejDfHfyLBETI1XpU3CcuvHYiUjk288vwoDAj0D5p+bVYY/1P/TlbQa7s8mbjbb5wsWxV
7NmnzNnhEVJVu/J1BV3KuUNpMw91577cdpJXD5CMv5nUj5p1n5lh8QTjOik+a+dkun6GEGw5te5V
yCPzVsXejBUnMi2/10OW3yR3OpKXtkHYBAkvQUl/tCOjQCYfrO86uv7eH6CbjoHlPqXdXUK1+xU4
e6lGG2coow9kyLnYV83RsaPNyOFn+FzhVCwxvjXbiKhas6Jaf7TKl80mZcPVv8P+YAwy7SExf5hu
sQ2MX9h/aP/75UnXjnClpr6CuBkS0QcojG37V8EECvtE7SNrH2rnq+lPXdr6Yv5o+5d5qcKx/m5Z
58mjWR3EEAnFjaaZE5s7bsMCf8O7zuJM1OfxY+isnZLvXXptbcH64TflT0eepKa/CHPnCDQiLUFL
pN5xgrSz7yS/qfyak0DivddRraS1un6Jmp6dDJzhSR93k7xf8HlEkAY5Xt8+PbmflVM5vHejypTE
b5PlQWnXgaSHaOOO4Ig0bEQRdIK9jMLbSbPI1nE2Tek8QzVdGWpxAks+6OZxrtNQmSgGSwyHCp/Q
bxDxgjO0BiPF906JtZvvoEAMrS+VuGt2sgitJppf7SZKNmi3FXkBrAww7uOKmBzb7MblWiNdH6XF
uEflK67u6xXWO3RqTPPZ7bkA3A5kMNWWTEaN9ehWKqe7yYFKbCZ3tfxWiZS5UrMKOwuim36LKLMd
VCdOlbts1vbdNb05mcYmBkLeCeD78sYEupZdWiqV27kwwwHN+yBcqr9RKnCpW0JegolTJiLtzL0f
lR9XHMlPCzdIVj+L7ZOJkXMfijnEv29cyIrCiuMRzdaj8Zk9meX9uIWOGmRO6LWvrrPvftTtz1QG
2oTnTkDGmXW+Oe/KF0JO0LPoMec+GqCmAZKiVIJGfOFUu98qYqo7NHdOCm48aJYHp/rb1lGbPczt
tfL2xZX3kbAbQDTXymtJmQgF2bTLcgYaztwxjMFMSZhInmyQYSlAqLVdUvZ8YCqRgnGz8aoql2qm
KRgo9TuMWr/VA6ViK8bap4bS0PCLp+ZvktGzk83O3C7yA9qBzdBpsod0M9kn+zxZjyxqxhvUeo/V
h/4XmDXuEPp28N6Bsr0k2q8HPtCJ3ALabKi1V4ajUu2Aetk618Dk08jSn8uBS8vP3nISLbLQirtt
pwxHI48FM/WoDu33rPqyCOTt5NJ4EbMrYgnNsHpgHebtGShzV+7TNhidO1M76cZh8s7zei5hwtUR
kvy8OVAnEeo9G2XuHhczWDK/bMP8bza+uxxYDhsn5rFz3yCXubOziNHURH1uxJuV8ytc6vQ+Bwb+
WDOFJy/Jhz5+1hw5n5nws6dyuCT5SbTHvuEq9VfvwzRjqV/N8riVkUGWlxl83nZRT86Znjtp1MCt
owKVMXdl+awpYY6b5gxKeNe1z90YD6oMre2O07H/MeZT8+gUdzrGHm9MfKTNUaTB1txPDy3edPUp
54IoTmoflDL01mMHeu1N52Z7BnyjZbGGja66G1ImXvaMu6V3w+/6VzYHTTkwElz10To8Q8rrqjug
CIV1HJazWTxl+pORRk4V6Pkv/7h+7MBfMOGCl2Ls0VqAisKOp1JpMj+2L/CrpMWKQep2NZO9qt5r
F0be1MNUHNz63bF3UxW5+sVZouF8u9TSNRiKZzGBYWBEb2y/7C4uuQepN23gdQx8DYa/VSvZZNfN
u5bOefh7E/pUi69ixD8QKUQ6gtiWDnM0rEogtFMP2YRCBUW4eV+wxqod4cAsdyCEJqVkHGevmeGq
mcHmRBsbgglO/ESz2ANsX325DErKOJ3DJrvLQD+3APUy+7A1nzqTosw9glBogpo0meTmR7QHODH9
eNLNMHlVtLDp8c2f1PNovoxUjYnW9FBjdEh51onKMbwoXlzlV2aHbf7bjC9gw0155ZzVGD9bfGu9
9m1cs5EA6KnOY97t1va+XGLX+lTUcJi+JvVSmr8mNoEpazPYXlJO0wY6lUUfZgy673qMx4oTZqeO
MJl/Ov4tm4IrfpdFtDwOv6U4DxhxHefXtvbTCwfsOF6N8tEtj4q8GpURN1hKtENF6r93kj206iBN
3uSwWyHY93cZ58H6rKXdjgE2u32x5t98eCnkx5Q9Q1cPGnEqqztD+ejsUAzPefomlNgrP4W715uV
DvKzNkVMFjucoA3D5+7PcNfOP4tyaqpHcwQ0fxw19hoxgPSqYOUK6WJJBUUZFr+aQk+999gYjEm6
v978MCSXriay2ZtPDthJK1aayGQBu1lkpUFZ/Bkqem3dW732vr7vOWKk+8c2XrcZc6DtpDAB7O1y
BqZs5rwizftumSjNrr16Zu7UIqGOmAD2m1d1g1nF+PCLwWWsPTXY7/YfGH74a7MvhpOKwKnaQgXs
MfnXFo7rdXJ2xnJI1wcxvbo6MRrFjVU/D/NT7cmw0P1uCvJUhOs6+Kt9tNLRJwTmbXbMHTZ7MfuG
8mvRk2RkqmhP3hYlGEbYZ6t9nS7CJYe6VvbtUH1wSVNXqgZ5e+j7YKxRP0FnM++8985hRVfFJYmp
dIzNY8XxzoOo0p39aCa0FPaTfNhIcIu7xNx5jol2JE5TzCBllIN8y0NJyhGRdBfc8kDDsBWJqvqg
YTD0JLhOvkfCrHNSRRnnqhnWXQAVhozZEHDgfLmFvcfJzx2nhnodbfOpTf90+DK12D6NtxvAajn+
hsM4xcZPzz/YBaK60l+Kqi2oMR6frohUsjQuprNtMaOHQNjvQUyrAYmodTEZJpSxyFjEwO6ebxF3
9Snt30QGUuyW7lJ/zcOxGZ5Lwrd5uYdGlnthXhBsX1wrWvrdTRJCmWzhtjKoxgFf1eJm3DuSfZP6
+VeXPg/lXbXcU45qjD32Cfz8++q6caa/eev9IPNd0wjKTIXv2YcGP9Q5QNoMAcjEw298z4pHS+xu
lau84GLzjGgyDxaiNLf+Lpd7PJ3NW8HU/BFpEtQMF1Yd4hwz6PSY/aLLnch/5jVak4sx7ns9koLN
zkX3B1SUiVt4FXKy15/L67ZRL/MHb1dYO4pX5j5765Cs80mEyJl5VJS3cg5zjFqAVC6xJ1e/7sZd
zxO1ofnaYVOEWxrq3oPZXpV7AqEeaWgRGaRF/TGvDy3loqeKEcBh2neU9ZRDoZ/cKbDAkdCoN56B
L6efq6szOH0nKYUa7WuexS4JvHc2KVaW2qlaksPUvwxHfQYs2B3ck8XACxOFOo/5M9WeXIbl+vTa
JdyoVIgG5c7IeuLmi9VRT2VaVeyVPjCGx9WLBdBcLxSq4GVbaBS44dJjMTzd6sA34ZffW6Hdxw38
7olpQxlQi+M7NUikmoCAyNJ3y2uShku2b7co/zNJiKmln+gPQ3pX2rsqORgsrcUX+k5sx9J6qIt7
il+IC4l5KdVZp6mMNOBw5mHIw4TfgzlV59CI5+nLvDfJzsFQMS6qxluGbcmpofIakO3bhLP5fhVh
41Cy9Jkc9jwUUYHBTDyl0yyW1PS74oKNZ69ftvqdIqg3/Wxq7HWvsxnoSqg3oZ3f9iVfKO+ixb7k
Q7j2AQ4HifY6k1VRrAPA7Vc/iqcxrvK6MpO+nar+TtENZi4R4lJncxLX36iVcgj164dFEY/qPMfM
33H6FNs+6+4liSXbLvmL+DC3ovHXqiMuFoWA2ozcOr6lt9llJuB7LojTkjFYQLRVWNo7IkyItwbp
q1yksnrWKIG58kRCpVWbnzM8o+/nN5bP0u5kV59di4zpfWr2MiUz5yQj7QNMQVEpnj/7yd9AFxN6
PmrMjF4BWyrJc65Kn+q7X/xtVN/447VXziZZxGUXcqBa/d3UnpQ5XIrXCpPNKZ6UyHwyRTRkYV+G
dAfS/kEj15oPMBcdssEHlCBqGXB6dd5ubcKuP5isQeiR+nW1YocALeUt7EhCIY511o+9PK7an6Kj
6NQ6pAhWiJG4D1kqyMcCMwqOPYPh1KIOBeXNVlx1sveB3DBNX5dGZ/kCEJIZ1S6tfpZTvseiBCsO
poFdp99tyhjVprhoYvk2+zFM5XI/8+euulVhl3df6a3l0zMgvjcH6+gVzjc9HPB82DrsrVkmsVVM
L7krnAjnI3tnNVIEk5Xraqja1ZYFBejOQ170VbyKHhv3tCQrmNSWUi5ubBMOGrVaXfNVWY/1KPhb
Hu2TWpKilIqpHvt+zu42S6TXITFJzUwYkhu/fV4PB0MdJqpCN1apZYniaM7NwVInSvXpE3N+7qUo
p72eVvfj2E5xg+/syVSp2CdY3nKgK89W3THGPQXCbJRwnNXIatZILbtdwTyz5nmX3lod32zcF4f9
4kzZcanyJ8XRD2XVh4XBdaBTzR8q1mVfqHcKfGJSzm4PRHFfFowcV4V4hmU6nqvNvjK8+SEN80UM
w7E2kkPfeA9yo0hZbMS9Yj5gyHPKVed3NG7RRNEDacmWmsFuxHejofyR6fQ3VzqOqzSnRO8xr7yq
/P9krPbL0v+RXl/uKm+mSe2lV2eQw5vjdeW72dn1WcvIKOepdneMlInHoeIi6kVC1jWv9l7wgy+Z
wqqw83m+GmOrYC0oO/ns5qZ2uydoH4bVqjLw7Q5NKf400FHS85xus3OsDFuYr0xTNNPjsmi8J426
/W2OPeG3XctZ157qQi5JvHhlKk+NorbaCxKzUhpBaXZ9c1/0K/kJHlxrytiKO33TIpBc+ooGcRQR
C7b1TtKrQVkWfe4jfKy8QBWF+T2VQidP0QYuK0/RrG+Amoo8pWqT57tqyKisTo7V0iTZ8uE85lP5
nlfSW/bbqNbrYQLIBXXEqtFPAnMt1L99WePFYfdbSr6kFs2MKYiuyAj3Uv587Ro5X+d0GWoW4+0c
rbWZYlepFS1onXSSLa0Q3Ifi3OM5EXPhHMCtsBjW8TacWp7mtN/MKpIrvNsqlM2Y2kuwGWpzy9WT
dtbvDT3D8CCr64psC0u7yrv25TIlB2djqewLZ00e3S7T82+G6ZaSnt3s2P5IuzbzhUc7E0HyIs0W
cXydTVqQrXm/RKVnNLcwJEl4E1xSLQYDftaqqPCoyS5G1VHcKLdKOziJVytpVCluQT6lGJWVfWht
Xi+Pc46/2BvmsEnZkxu1w+BG0LX6n6YvtCTO8obCap2Pc7eHXD782aZyWOK+NvPfSRPT32HK6RCi
7VlrNtmi1qRaU45Fi+HhzAHHR8FngGKjMU7Dj7ZlxnRIRi0xfhy9sJTQw0kAg1Y1a0WcSk/ZjYsB
IhBDGlMGs27OblA6qjMTcfdOvjMXRbQno7GwFCgnpcGNwdbgoPRlep1yRpB2jjuiarRnojB1Rl69
cwfMZjDjyD0KCisrusbMxXUgzDftBCYh5QFRp16zNSxNVkJUV9OSxds4r/XJGwGTPFsLoB1AtULn
WhuwZ9rZuUg+q1wznLBbreTTVaX2080WN3+V1/qyK6uBHnyLcZgbL1ki2r0xqp1+revBPRoj9/ey
NuCGqyU/SnxbxCnJC6WK9K6caQVUI946mzI5xHlJrssIGHSCaGSeCeCxRFnbaGr0JKSYnmOJZKTf
rbGWi++pSd4EU1ra+s9cu2P3hTs2jQIMAZskEOmITFad+G/kTVtdPnhSrOUfz9gIrzdTcKZnABC+
mpqjmgKDoj4OosgxQ+0NK99XQIytsOpmwGsynXMaN1XXvQ2rLKdTbS9UVO1lWNa44QsNUcMCbO6l
UWPaXJqySMN6kxWKhZJ5HuAAlG9Tfg3Gw0uNFEQmWjn6ythitGWlJYWWXijjssu6HCCZNAbTr4bZ
0vZzoyYZFdaGc9EYneldzfqqDdtSJEd7aQzyTfhb9Dozq+IL9Q0zJDTuxkNhT1hXZKt2ocM1m2Hf
YBscLd1GYdeqOtZ1I1AdxEO1rn1Y9drWBuWUr0bcbx51PI0DxLgv8TpL944+wPS0VjN/tpTKJvLq
JqrKiuzrjlvHtDA8H/CnCBK16pWAY6tdQ32obi3v1svfS4UeNsV1pOfPujK1Mh614qjjYHQwZCu3
fbGgxHjtt06nJDSsJR19Z1yf60kL7aJQHvA4XT9TkW0XZFRj8usOHlPu1WIYWuykRaYG1mKZbbia
kzbuvJqrfW/WptQf7GGp6wercZcOP4zS2rrqaG6rpXyk/aouf4eU2+A6FkbS9j7NNfZTUdnWTG/R
s78Xw22WM5N+2M35dbqNWI52kjC2MXu3Q+tmOgupqMVP2fdelXXVnhGlXH5azOtbj3Zn5GpoVaqn
RDl7Z3p3Ujnkpykdin43eEbSsHK3WYss6WhNWNpCYAZUOJRLeJwgds2RGGFrvYrLukwg1FLbUdIl
gjC0oIjUF3lTkzbJ7ziuXrOHKLZqwVQ0UxP09UKZQiZwmQNdLDQjpNrOyECxeXH8zrC81S/HsVoi
rP3KNRI17GaauYlj7A13puiqKZuoKb/hqLZv7A5ryXRMsBPqRDU/FKk5FEcQFGkeLY2DVRPyD61F
jVxxLGLlliNrECsi21rOVbqeXLewXOph1U2nsaYIJH/G1K1Gw+9Wfo6ShTQcroBU71blzLT6bREz
aJ3/8FjT8cu1RTr99KBunH0tPL1qEP4BnvudE9paM8hrp6gfGitZ1G1XYfRkHppu434668aaW3/6
uaQcXVd656ShVfQi7WjSZO7wATh7wsRGQwE0f2ZK2/ykha1uDwB7Jzo/xSIw9hrH3gkXox7HwJub
XH01hSGWhzTJKXsVnWuIXVP3tMI7R5feB41JUM9WioBJ+E2jVBTjS0vg+tJjghMO6SAFuVFlrLtR
M22B9mEa5nc7r703VS6U6Dy18KxoYJmp9B/Ltn6aXa+lc6QWKJowuTs1db6sge0MbbqrmR5mbITf
AMgtQDg18FKDxpc2G2WCN6Jr15G0nPYbmIaqYzS2bCUdiPJmaaat0xoopoW95zr2XnGYs3kaYvMG
LaVW0wkR1rUxjCesC9f6ceyMwjuURpO6vhDs+3PtinWMkmzRtwBYufCCZi0mACh2KcqI1UizDtGW
kkWIitztmA3qjNvNkkkko95G02XKqmU6o46trRi4iFNFiPcX1VfHcYGytnaUfbYcFdcVMNjNXstt
OuUJ+yrTDdx6dl2EDRBPad+PniZJ1G28+pKZlY/I0glWd8poSolaeZFuNvEd1MmT3/WgNOluK6nn
tmnW03VXtwHzNR19RzKKWwDAmXfN+95I/w6aTGZiIQdhcJgURT3vFE0qdaQXmdOE+ZANWeRV3atZ
L3yps1IvysyhbZWDiyitKXUjCdduZSdSK3fLVn10VA5woHz6uFB93do5DxVMIdJrrqczjZCpd+cH
W7Rq8tKMi+vSHZ5tjWWTquOTHOvFgGCfO22kYghCP65IBQkdGMW2enZtQ50iApPKe4T1Prtv+jY4
D6K1lItTJWZP4LBq4m7LRNv+ab3O6+muMmQZMjLllwbb+LHFYpcC7toSUaV4z/WWE8mxNYtILopB
xghidwrxfKrNA/4/63BMUxwmDqzlNTmtimV6KM9TNy+pLaxJedCKdRG7gpsAAEgrEu3aQphQrtJZ
Ju3Qmvih++2smZgkue3PSmK2ojAw/wp9ftpWYQVZPuKfq1P6IPralRIjwD0DVVoBFzzF7k6KRj57
ZTODysvybvybFQSUO9gDuFraRdLZkUyzjGwzgz36PnPMFHvGgLfmjpTL6eNNqvkY4g7J2rGMbBwj
ZgOy7dC4uOTtq1WjLiztfKxJ9RzjflVADZ2gDdD8XbaWmElZ2M/Yg5a2c9bcsUATNDsmrh7pRNbt
EfAaB6kWtFMhXS5rxLwcHl0sXu5lVjhYBk8QU1OLM/s/s9MKes6DQIuWD5beH1QpHTIZdilQ0SUr
JC99sD6GqTP1WJ8Vy/3Uq7I1EMCtRU1teBzKMUYtrXph7+J+SUyglfWROMrL914lbO602hAFluVV
XmT+UpSr9U0KwFdXLIlgZmMPkp8XRVmvC9XY0rTXvTSrhSgWo8F8jFtrlRgE4rGqU+Pftqz/05aD
qD4XpDf945C2m0z9TjT5+FzYWkdNmkTBVt7lpIzTk+Ea/DNB0c/K9FJ7dktpUesNSc1TtWv7IJwO
sUPW4bp5aCePyqIQXrNdV0VX5a4pJV4f+AaK6XEdWtE8seTaLlYbtS2e1cYRC9lFkultOFhyJdK2
3QH1h64uJD7/1RKVJcWtqXA7z9eIb7smB3ft3HOv8qOxq5ir/vBfXPFJ31OF8FnOnUcL3ma7VnNV
jsFkVoYX5HlrT37O0aqE/yIE/p86WISw+o2rfKNxW//UweZ4eM5FyfDz9O7GFMHhZ4AJoUKu+/nz
jRtIleT/5yNxaoIyruoOVrT/XQBcLitzu7chLfBSN3pt3cdKkEDzxGLkgYbF77/Nwv9Tbw85HgbC
//3Afxr9cJ6SqLR8IJLStHCCblKCf/lO/xwm+c9HWIZjgVQGwv1PxwRN0wbDvukBBeSgMTYZ5qM0
XZdyJabJlSdGnqRC5cvULnpfpxQZa73/kFZVbLv/96/yT+0/7hYgrXD3tS0PvyHrH2r1EUlMWU1E
+RuyKyVZP7rRJktbXcOH6PqvpjX/fLb/+Tgoc7oN1epmh/7fX+baqmzz28chz7zVH5hOg/lQxRO1
az4Q5MONTvBvgxr/66diZOtAmrCwqfjH7M5c4cQ8Lg2fSo161v4PaefV5DayZOFfhAh480pPtm+p
5V4QGhl4EIQHfv1+1XfjiiwiiNVsxMy8aELJKmRlZWWePOfOt3/e3sWr6bH3dZ1ZENt8BvqvyB+t
Ti3MRW+to6z4R1NDhu9CgF1BDH9rlhFT4+Z76YePgV7dj5WxN5R9DaC4i+YOjID8X2LV8d8/ziUT
ZTTpWHldiHOph2h3/AZYf2FtvYNQXLZfb69bnnXAj2G5RUVHRT4YknvpbMZH1chPRMsFvb5jURwa
LX30wnyrKMa+O/kH3Z2jIJNHl/5jkXsM2m00kQ1pdKkr+lghS4Y7Kq1XHrCUQX0YAYcZn+zxNHM2
3mcLpJ1keX+MSbNLQOENtdcwRqvo3t/qPSMHcGAjcnUCpUkTa+Osbm+o7Kny8qQNHU3wuZSoAO8U
7X1eA/vs/nZWDrVgcPZCj8gVn0yTdjCKh6PlRTFo4cpx9kaSZPdc1+XMPKX8nYQVuHtQeFIRKMbe
5YHoeqNv0ryBqGXUvvnD90j9EuoJz0UGKmlX3941eQhGNiadPv2okb56GOtAHkSUrgNKnh194dtm
rgjTZDvS1tW1S9VlwE6rK8tKBx2uUqvprH0OboVWhGq/Qrq3DetuzhPnVih7YnHUBoc2wSKs1srT
f2RIBe0U2Br3g7YMlvSDn9Q5MpUrzgIWjHIld5QO2Z/tyEOPfl6Up+YEbkRw3gmrID3GHfDisFyj
c7uCskGcA/9ju1Q3+so29wJ6tp87FeL7nZ9D+WdI39dwkjBWk86ni18xcZ67/k/VqdWtmSfaKvA1
ZzvzoSe2G5pDFFcFFSQa29I1pfI2tJSUdVdr44sdMre1EPpWCtOEzElWFkI6GzIewDW3DcunRlwj
uqGbrqob0NTI8ZRiVFTyfwDscbMPfep/VNvylxMuuzrfV8bbbWNXk8Hv1pirMiG55eta0iozEgK/
rFRzEd+7a3sbwcHAWPDP9jCgqVEu1bv5cS45vskmxZ+f3ZOK6XZhEGHSr3rI20EnFtpMcjVpwmVE
y3LpBLmWdEgHDzbrNB5N6GVADY22CfLw+OH21sn33vt1f5Y1STtnWqOZKEVtks7nBVl36h06Pdsk
LT19Er5+6Xf5a2Z5M0uTz8G72bMsQ1paCze54Yo8hqlqoJ/Pp/qrZzGc5M7IkBlyCvFuCJfAGcm5
2cbLz1QVke81DWlakK1gGn/UKUM8ZHfOB3/LHM2h/AgsiU7oihr3XnmoT8uiWmSUnZbh92FFndnX
Vv0a+Z7FvGCoPrH3NrPemmrwbW1bnnhMUl6+peIbi+y38cM9DN/s386XClVNfT38Cn9oyPkU6/43
gMj0FbR58UgVZg1KGDJGJOnWw8yRlUMFWwXNP7xniI1MSPzV49CHdQuMO6/Kf3w3XjUdr8bMNGfo
Aq4uH9mQdAUcfR86zwRD9Ynx/SQ+HA3vKc6ND25Y3mW2t6PvC/rp5NkLV3PnrE+cqotlSolJILqI
R+aQEd3r1jADbQEEBb+EQLPgzAG85a2cj7cP2W2TVAovndDnlUTjCJOl/hxZnytlnMmUr6OtzqMH
fRPPMOAkk6P8ENmmr/BigCqTwiLAhJbhzBC8w1GD8I25mtvrufYUROdocnkmz2cLKovL9YxBqMUu
E5mLPlB3QZLskBBbWJTG/94MhwM9a4Q7INaRvlRWlrwYabICrNk6WbXx9X/UMFzdNjLx4BE1AJRt
YeRQTVS7LhfDgzJsPL21FmPJRBVgg6+NXd2daF4q2ZjfmYmerpCPAQ6jf446j2J/+mM8Rs9FFP8+
ev332z/nOjBe/hr98tfUtZkkhsuERQ8MMnH6BeCMjd4y38Hs121TV7PQNjnq+cql2N9Hll1SxWN/
gZ5twdguBSWngbKnuTru4+/qCo20zZwI7fVh0CHXF4oicGJChSJ91VOi5M3JKlhhmwSMkJQfHd2d
YxqY2EbAJeR6NpUdMj7pozKPTLO15kAkiXWnt86iUcD+9+GTMsyx/EyZ0lF7Rz9YowIsZzpmj7BT
aYG3PJoqI4Q9sic/akS8o+fbn+v6jJNO2So6oabJXXZ1Gurct9LAMmlCF4cWnQ3uJp3OaAOaPiJh
HjMAyrdNXhFHCnMMjGtMq/O1dDkDqS3660FrYNP8MiifCvdTnIOvUu57Y+3SQx/CgMfXcWN0X29b
vnYSg3SdWg7qM9Day98vtgezzhPTXBg+/Vgm4vKFbin9zPr0iT19TwtESQ42FNkXHaU2jxWKNYtV
vQJrv4frgAncYGdtShAvC3dvbK2D+4VOdXNvLYe9eXd6ztAp9BH0/TlD9Cz8/vxpwF7DIoGyngFH
EP+RTmMZq1036vyWvmCeRc8ZXGxAxdJKPy67AUx518S7zjkx8RnYf8vHJ4zryO06SAmoouRyGXaq
IDDCwj2RrjO1qdTf/frD7Q96xWTxbsFUdQieVcS85Wd0X1tFxpycKTDH8AQwgK2HS2DCS8ELyoDY
aXX6cipX6saA6Hk+2XovBsjbSzz4r31xjM/y9S4y8kRPWKHR0Pxa0hTI985GMJ/n4SZJl/oPbwuU
fi00L2clvyf8jEAE6Q4fGGeW/azWBkJHmJJz0FwsF2jRr8JNfed22/4ueWA8YqUtmQX4oCg75pRu
7/z1Zc3dpjkmLqUjCCDfbzRCOzOILX1hDJCuPDnNmztHM3wdAgl7oPl4q7yzsEshvUurwkmABixy
E5SuhwvbB70qD7UZz9zWk5YgrtAF54/tIXp38RVrdFNOmoqlZEQZxSv2oJAgzPh2so0Z6uSJvMAQ
2wbB6zu3kCr29cxhdMcv2hJluIXxQV32K7Bc8SqEMpoRLIgDFjAGrObkQyc+lcOjGd5hpEPJ5KRb
68S57NuWi14NmPXUlF3Euxl5tNsOMbGHF1b0y4WhEUKjpcAK+ImvjjpsTgw1tXa68miG3TY1tyAp
psEz0mdugClr8Bi5LBeW/l1Xsu1tK9eREyAbp4o0GtFnVy6KQ0diZoqX6QzyHYb8EKr3XdLvrZ7X
W4z+3sNQ/v0WCovc+LCouBbvmcstpPitJ9mY6tzF0FLbzkPpxFtzfAUvMePwV6wxNlVpEntL83gk
oM8ona1cT9K4IQmlcht+TJkW+OK/eU9C7/241JpnIVQ+rgcF+PKCNtJjvZ2r5FxfxRc/wJEeL2lu
2aIlB8BhNLYp3PAqxCW3P+BEnnFpQ9pPPXcGNRWLrNYtuFrU5b0lvSJnS3t6PUsadv3uRv4MQiXb
42RTFJS2tKTQG9kaU30IUNrlM7FjmeRvYEBXGpgg2qdzy7s+ceILurzwXXTJCVuX7pIrSKABdAKm
DIkJmLRdBQeE2pHYRHc5lB6RSOoebTv/5VgvTsqkcBN9dOAhaIFsNp42c16uugH4FOGaJiRUQBSX
5MIDGKK2qkeggObW2HjJ0oWjZeMtRXnBBp0PT8Es/f/UFgjpYMqwRDdHDtz4TgsTnBiydY7/jJSa
gqb8ObagEenDz3jTddThqwIVcOgKkDy+pwJnkbvz2mpIUN9b+G/mAdIsZUnBc60/KQ/uIvjao92N
WNnsHT9nVapqOLmiNChu8ZG3/YqW686CaYC31PBsbUVd2/wcM4I721S+3li0LV0UZbmnYMiX86rK
SruiCjBrbu2D1y5Uxk0Ypn1qd+W6X4OFrSGmDhfq/fw3vY67l6bFTzvb5zR33TzoYIszt/Ve29l7
UW0tttVu5nuKW+IydXMRn9TpMNtoEF0RFsKHqEWaJnwHUW0y83jlLe0nTC2X+cNcuJta1LkxaVEw
XJg5VbL/XdRdtK3XyKLt5sxM5MNiUbgpkq029M1SyENxJKjCFjvDctzk9/rv4uvxBZXPFYTlq3rb
gO/Z10ugK9DHrm9v6PQS/5iWEoCKRlbWQaL1vp/JIdp2G8hyNs7+tpnri+NyhdLl39hwW+QmZlwY
e9rjXVKVcyd9zoT48zMPLMqkY7YAE+3G2ITL4Y383t5zSa4RO9sg5vmPPpdOT1zIl8sSceDMJtMN
qdEM2DyttU37nDCzN+xFgAGzv9RX6WNKxyH50L/R46qesw9z9NuTazboVhuUag1brvX1BWLL8SjW
zOTFoD0n/e/b3+06kLHAMwPSpqZOpfWJWGBfKS9ln+/KGroYcP23zUwk2Jd2pI20cyPsYhs7yad+
xZjhNjgIJtdR9ACX5oaZ25lAMrdz0tGOk5IZwfeFGeTwtL4ZjZxZk7jJr0LV2d5JN/0pR252NFiT
CFXqQ/RilbBzMaCw+I9Txmvlq8+MbLXsnAVF09vmJw/2mXXpCrKPAUA1H+vNkDMgEN5n+SedJ9mR
0UjNeDFqvPXbbZMTe+paFoUaWyCarmFUIKcNLezHhec8RFB66MzI3LYw4Y4XFqSvlvSoSYDLZHwv
CdpVCkx/U8ame5frnf3htinxV0lfD6EtSjA0LKl7ye8vDSY91VGqcRGYzAO60TI7PdQMFaAnPPOl
prbt3JIUgtNy7GIrrhkFLn4mxgfPnSkWTnREeQidLUUOvh0pkhtioFwpH4JdvkKUQN3Hm2x5WnUr
pt2Q9w0W9oz/T28gYYlvQmSS6xzW4Prwe7KB/umnnlLXgWOxMX5pUTHjFBOeDosnnRQ6VSbLlGKH
gDcwECQ4lnqbMWfjrVf9F4cZU4aqrTe9aSnfhfXK7rKPt13EEF/mykc0x3XQXEDUTn76qb7ZAGIv
cHgoBBmv8ZD9GN7afb4X4jo0ErkJQE49UCjYoIH+yb3Td8rWfMrvwk88MISy1quzUu/mwulE5HEd
FKZ0k8I3p1HakXSMBhsy8XHRIdO6U3O3+JBBE/ZjsOr8KQwBl8LIko/L29sx9cHhalXpOgnlSrlO
G1BQA9YZcld4dv3iacrpcay69qFwVWaeO5cp3dsGRQiTtx/CZ8PkLYWXyTiOtvaKLlChG40sDzIN
5l49eIQcJivsDTjjR8YyNrctTm0szzae3iqPFyS8+EVn931gq30YqPh0Fg8g08fQuat7tX6sclP9
HRpmd1/q9Iv/hVE6UqzQo74gX/JtZtAbtZtxobWwUkGGWJp3DeQ+JoOfCeWv29Ymo4V7Zk6Eq7M1
wjGmqO0Rc4IyflzZy15/l0eDAEKUY+Nv6Vv4MBcspgK7y866BhIPHrDyS6NMK1onjekpaA86uPxO
ziLomnZrtvAE3F7fpJeeWRJ/fra8erT0rtCxJJigCr1HmDtFWfpb2r3cNvSetcvuiYgr4DfCn3fF
8RtFllU0KdHBfTh9inandfJ4jGisxRtvLXoJysGjphGhh/y+sYzwzzjO1MVy/gOkL1mCmI9sEZ5i
OOMCF3lje2YzJyrpFCjP1ih9N9PoOH8ZJpwPkHEYX5JX+MmWyE7HC3MFf/K6fuHFuy5nK1GTbnpu
WfqOyJiF/vvuCpAEcNtNe6d/rRcLGHJ4oikrpiLnUqopJz03KSV0YTI2R6VgsSmMAgpEcrWVwy7+
87bfzK5Myty8wgjG9ISZDmED2HKWyQHMirJul+7CX8S74lA8zALSpy5RIQRAc4++AC32y2OR5Aw/
pWJtpX762lDVDpzq08nJfjCWt/GhO05dVKt5Ut1e7FQI90TDnTNv0FeUUpOgARzeCRctQmUdHN/a
KH6x8k9xpt8FIOOjOb3bK+yfTVH43KB0Jop8HLNmwGC7OYEiCJf2wXaX3g8LIFy4Oq2aL/6T97u2
KaB2X5SX7CfthVk87FQMOv8R0qkxonGok54fEQ7Wzq7DVTjsIe86OTN9i8mPera70hlpAxAVnVgs
pdT7fJNtUas/zL+lpl5vbCqD2dRQgb/L9Yt2jKMqzd/taPC0rU/As5MlAy5b47v15sOQt/zbcYb/
fMc/JvVLf42asvAHBZZIz4T8cdjFiT4TPafP4dmqJN/U+qx2jYpViYvQCNflx/bZuKNXt0jhSIY4
CBJawFdzsNDZ3ZRclJlTOEnFvSGQ7upxmX7wXoMtU3ab4jG+C9cwhZ2Oq9vnUJ92lT/7Kblk0FhR
GZcYNbcD5FTesno11y20gr8s6Atoy0LRdlzUj9A9ioIKao2rdDlsiwf7Tr9XXk4f+2//h0atWOrV
FXr2CSQH1qvB9ygQi191ehQN8Hcfrj8Vj8YnmAOQeJlDQ08fzT/7IMV4enFxnzj4VaN8zp0H3Wnv
k6Zdx1E5s+MThXcRif5YksJ8MzDE3AkP9h/sQ3IXHby1vjde9C/lol6mD5RSb39ibe4TSyHetbuj
kTLYhVCh/w2a5W2yG/egcmHYW0PGem88HO+138oBBqhg5f28bX3SOM1aSzOpdFK6vTyvADwgcckw
3rbHcJMblr5j2PBj0I2vUVv+03lMglXV0ymsZ2KgLo7plQ+J5wG4T0oTMm4lNHoKj8C3CIJwUCyL
p/AJEsgdtAlwFGVfwkd1layUFZNBED7tAEA9WR/h7JsrOE0gHfneZ79D+t4j6gq67vA7zC28n+hY
0ejZQAWxDWdWPPVIOTckfWdYH/QmUTE0hh3UM8H42jdgghINoaJRVXb6aU4cZDpU/lmbLfUFUSVv
wkzscfvl+L3+ma6gj1iWa+ubdrAO8V2ySR/UOeymiPA3vuvVW8zV8ybSsVny1h5X6SpY2/tqo2zT
dbcz9rfdd/q0nq1Qum9G/ai7pECioxNQCyLNPS7NPcyw3cpfWG/RbI4wbRGJENHsBSHnSNePPWZ+
F6VYhNxqJaYUTsvjQwZWX4j1Fm9zNYOJviuZPG8vetlM5l3h5tvEiGynSEemIrRN8Wzs4P9Sn8aD
vaFMMcxFv4nI7qkkmhbtR/qv8qzgEFdg/yCs4VT2K/8AsYMIRMqyRxux+5hBe3nw1zPfcNImExBU
KD0wc7LHFI1WJbWoF7Sb5FVb/NMjJdejB7m26K0w9jCTQEw8FyjM/zEnuYzFOHSe5dRDiqx88YJu
1/i/RmVO61abOAcXZiQ/MUETh8gO8KBttEXmQytqowNyfOjdjao+hv1Xx/mSIqWgYTrx5pQmJ+5L
0X1g2p3Q6l1V+fywSpmVxms0dExyVJasU7m0NSArMGbOfL/JlYrpFVoSlkbL/vIOKY6J5uRCXkbf
UtxZaztnnd1DEkw28vcyWCSYTIr815gMdai0mOuZ4LngqPhsHNWCuAJwb1lfby9r0ivPDMk3o95F
DthmwnUVr5GGgBNq5rBNOuKZBckRx7Z0uirBAgRN8H908DvfjcGH/98yJDfsAnPIoWkaFh1s47YG
HfhMCJ6qp/BFxCXOWq5xiV6UHo0gZRnRbx0Fj2ANG26a3A/Ks/3b2mVbxv9JnZxVynsO7udhGesH
9Yi0eHpodrcX+15zky6fi98iXeZDb4aWJbbUAQqmrwroeFdmt2o38LQdHBCkcfFkWhuhAi1+2Pj7
iBYLKlbL9nf9KWCMHaUIiE4f0+9NS7qXbPLlXPVn+qv/2S7ptNjtEAyl+CDhCWEUikwV/U9GlWdO
5bT7/teMKV39UHsliPuxEyfY/sPjL2/4fnuvJw04pIw0xqlNvOceZwW7UHfAJWfRCM0Lg8dRFn0O
++NMMjEZxc5sSO8MQfEXFwk2Bq27h2psXWvZO5Nv7c4VredMSQ8M5wgDmVthSrGyz7bNKF6WbAP3
t192P/5/Gyf5aNychtTVsQSl3MMxSh7rfi6pFX/F1TE42zfJx6CoH+zmhImOtrCpVusa2iArqTYt
JIonHa42bebkTb2OQUR6OtQoXDxM4V5eAm7q1JCG4dYWohGLHqxJtszv9Cd7YR2geHpxnueQmFPZ
7YVJyTsAK/cmT7WBvEFnvmWTbhiXXthP6aMOzEVdGW/herYKMOUn5+uU/CSvvTZShVGGCT4BhPOT
HVBhenYUjF+abMnEJuQCxjKbxWpMFXUv1is5TlunTem1Yr3mutznm3YX3cNq8yh08YrH4hOoeBKm
+K2cnTEQwUL2p/NFS/7EIy7KtBTLSZR9Y1QO/usYxjjar+tjlW5Kr/wFj/cXxaarNv6L/pXAVdoW
DHYm6CzpBjOqyIOaEONBVS4b2rzRiNqT8qTMdQYmU+1zSyLknYU0R4Osx41ggbPQ5Amb/L4cgcAH
9ypkvh2a4PB7Q4PeauMq05y5AzR1L5wblw7QeEJxLHMx7icL1dqYv0+v6GDt8s/6Dz3Y5t+1Nfw6
/2LSB6jf2eZKZygc827wxLHtI8FS/NJCC3w73E09mDwswNvgWZ7Fd7zcVbdHfSMKMGHr3TflWG+M
KtvbKvT5Ke3W2lxBIHMoEncbR8mHNGaN8GQtIXT4+wEK1mqBNvSYbxBx6vKH5G7ZwfAGefoYWF/z
qN2Pavz2bxYLwo+KClk37nppg3Oiqo3JYiFtXvf37V5A0nn/0tB3Pum7uUA/7bJn9qSYYI96xewP
9uJ9873YwKMNOGf8BPfx7Lj4xCzaOyzUM6Hf4OEr93UzA24iz8GWeBs2r8eX9ilhMB+gH69t7ZP2
kH4r3uYC7mS8dRhj/F+jkoP2ajiCxMBonxxRZEhXp/zJD/5xuzlIqtipqxh3Zkj6cnBn+XEZkDDB
wnnQQWn6Ubcai0Osf8z0fGkNM5wVkw9EULb/XZn06bzELRntwqDi5B9LeHQH6OU97TAio2Kl2xIO
La/5ftIGqJm9nVc9zbjqVAJ3bl86DlmpRqkuPmf/REJOry56QVL0max4Ge/idb6dQ8VNX9h/Vixz
xYRxzeRR/O5A/haVk7fgZaEs68XXnOlpd5M/zA7WTJ8PF5JWJkQY47ak4FOYiptC5zS8g72OB9H/
EI1Pczc/GTJVSWTE0MQa1VRRIbo8+w4Uey3ymvAubyGX53quNqe9sJT8q5B6Zkl6OZ5KzQvg3EF5
7AFxBGPTbJM3RISWzkvwfHz+d13di6VJd7ByYshwEF/O3HZrcxl/ETUhBDUWxaPItBJ0cPXXGf+c
PJBni5Ru4841IzUusBkNC6dZFPtiE6zdn/WhP/j3/RLywrWgARkIqvZcGJ+MOme2JbfR1No6ZeJT
qrwGf4YhJWpj56+6r+Gj/QWCdB6v6/ox2cxW+8RGXkWhM8NSuGO5fl1FGK7Fy3WZI5TIvG/PRJO1
bH9Vn8Pt7V0WUe2WPSnqDbVZe6FYaAM0oHE+5xksTk62KKH3zNo5xJs4AbesSSEvDw0N0BPW4n32
mq39/Y9mlb7CJjM7pjXnPFJwAy0TWmmOpap8NdMaqnTUopzTOjaHbQdRe+cn+9s7OR3dXJBWUKyJ
GRLp+Ofa0YtTiwRORXbCXKOneU+EW+uMqyDxgc9EC+sTdHJfuzm886RpKAWY/gUYycSd9BXTZMxb
CEoQyVghIIqSHE/XNTcYQ4snk8EZKnH1EdIEb3d7zVO7bPLW4/XP9DTTXZcRD3ifhkoAvPtuyb2J
XIaRW6veCx97UCcRkhy2PzOBKw6e7EEOBE+M4OoM68jQPldJ0j5uLfKrOs9RJ8vooy/iU8PEZKM7
7ur2+qauSHhdYJaiFn49Q5YFreYVsM0uRl1BYCPw78IEoZrbRiYTZNeA+otKLWM/MsjK16s0siO+
nnpAtBSlDXhx3kHW1u9m73+e799ObSKILkZ9LNNgfFL6bEhjNE6hIxDgnvy1OZLmpCg3RnPELlNB
lJMgbkJozciHL72jDStdQXWT0+6hmG5+bN2PQ1LBWDyTSU0tB5ShwaiYBkJOfmBUSmoGtgd5bZEj
jW652T4rig/GMJfcX6+HRozKJCGvGaZO5c4P8LsCGljsxL6NjlpTfPTzoH3ujc787hzzzYxbXAdL
zMHDQC9aBb8h4zYH32di0UeTFPbzJTi1rfHovVBYWIXrv+d7wBT0YbQLGLuDYePyS2mBkWhwgWIq
VHdDaiBtqPxzeznXR8nTqUaCOXZNHb+TbtTqaLV+P6K4G5bjPhzGQ122M9Fo4vtgAseGLdS2QU1d
rkJn4MJuWxgIfJ2Kc+BAUK0iAVTZsFxDTJ0u/35FtmicM1QNuEYORTHCHZmbIdEenZq929nPcGnW
M7Hh+noGikAAokPvsSr5CJVJVucNpD/wL/2jti9JilyP7a7U9m3M/8UHEvN4OJut4w3S7jWQ0nr2
CRYTw/ztDb9P/ZyTTZQIWcyZBSmhK/Ry0LIcC+L9mEcrZkiRRibWVVC7qWjLeev5AbiJrPzSquR4
R0trilyws9D5ejnqu6wp7oQmUVrDJZT4BzUHQlR+QGbwtnvMLle461k1KXGy2udJgNYmg0+usfHd
VbVNtiKXQ5sPwSbrF0wksxWB62h4uV4pF9CNuqmM+H93eWCoRAcn9B+zQKOMT+jmQkQ8j/yadNWz
rytyhbPl5sVgIbyCrOQxyO7btkU1N0Pbclgf0TUwCnuGNWzi+cw6BeGjbRrMx8rHr1ScMIA/BhXH
dzx0tUSrNYEc2ANoMKizA3kT1Y9Le/rl+uxx7J1T0PRw8i3Ngy5US0f7ULqbH6I3HkA2vwiP94UD
o+xcDeS9eH6Z9Vzals5mlURu4tnYhv1607l3aPC1lNd/qgjZIUy1RoRFNLTENKmX7nqgzYyCo8ZZ
cfUuK9pMDjPac79q2sHPvoB0ns3UrZTe4QsIBy8R7nKfS3uvvc9jauvRfY7s7/8Hs2KxtzZDOtA5
bObwbrMZAmGsISWfLKM1ZwsSOHjOHSC5s4jtiTLC5QeQznJeFoVfuyw13Uc7JMiCNWCT/WnT/5pn
LZy6xgBfiAql5uiMYl86Wmxqta6XRz52okerBF2pZuG5lb6tT016H7ToAM1EKuG60o4aEGuRDGpQ
oFwdpVMEU5GWIZ9abgTpXk4ZMfyMFMO23c4789TBxRpHl2eDwT9ygOr0EXY0lGxiN/jVBu5LFJdL
LTdQbHTR7UVusy2SnwGZ90pXCmuVKOrHAYXA24ueCJMMZ1q8lZgRugYtHI8QwVh9DCBKQcG9KEN1
VWSQzqDhU8/s75QpBqCA7piwmKsy0s1orKEy0Gpjjv7ooqeSvdla+AbgZ67APRGC4Vz5Y0gKwRXp
r+v7GLIgd3GqYFm5zX2LGm9ldUvdyWeSk4lnpyeGfMi9Vf69Toi1tquGNmBM7ZvnLdCLLJ+Tu3Gn
PvsfaPAjtJL85MV0MF9vf7qpwGOQSVrvc1QwMUnhsEibvDjGEakKRXZlAUdR8hxuROESzNevwTnM
1xMmDqUBJgp2HvJ/84rUux0TBuR0pVu0SvukJxA0Jy464NbwVlS9OZPITuTKYnEwpYtBMfzwMgLk
x0gR6mXkr7kK4SKylXHVRf/CK3lvMrgEMFy/yvdKQzuVuYa+kpVbH40mOxitsaiyGdDjlO9jQtBV
2i7Db1IwyyPNTaGb6BZFXS70lpGeDjlYO3257RIzZmRU0EiPKY1KFtMkCNyri1Ltlydkzm9bEedH
jpNni3Gkd3MfFVCiRljpyy9J9UmpzEcvqoHuvAbR5262rDPlc7ZBfKLy4OAO0t4h3egHx8bqFkoI
z2CpLHr0CNv0uOVymHGGKY+jSccwFO8ZhgQlU1ZWpUZZkjT6rgtFD/qJhre6vXlTn+jMhFz8R0XK
7mwVE56CCm3ywGNjAUnP5raVmYXIRbgO4bPGqUkOQheUuFZsG0uZS+yvu+Gecb4ScZ2eZboBL9C0
bFkJ6l1bs2m/jWr+xIDhtqjsjZsQd+26+uF0xb4ujjPGp3zi3LYU+sbGLhsPfRKIBQ8Jjq4Y5bIk
pc+NdmYnJ6O7BxfZez2TqUrpni5PeXmqYU6GosVKl9rGXGY77U5ZdhSKf9g/qo+np2Djffw33++P
UekKs0srV+KMRMvvPWSKd/DEzATXqUSeWh5MVAyKvt9fl5+v6aw+c5BmXKgv9cr4kj5XaHUtyhBy
yIX7M7nv10zo2gieaMtZKpgJ97ywLblOA43Q2OfCNkI2ef/9OMwBP6c+24UJyUN0SLbK9ogJgcbs
V4g5CxkBb+l/6H+7YN1eQGV++PvxDO/CqFj32ZHQmlDR7EzkdGgShSYNm+rVrhBpU2fu/skNJBhS
E4FH7KqMpEc+woAuKQ6ag6vOvgf+OhPkpzfwzIQ4gmdrQaYWuIKFiXoF68tzdBf+EMiifNdthlX2
Q/vV3f2bpxS56J9lSWctseDArsKEIoX1BVG873VQ/uoV/WEYj3eDDQ6F/k+IEoBRPfbHfHu03zq9
RPhbWf/18eN3QN9j86y+LqHFilNmw5G1a94Pj/w0bb/eNiAuEukKvTAgOYpSj0VrD8IA+lfwIS+S
Fqh3Fu2ParUyasRu69+uOQcVm/IalLgERBUqsSuWYj+p06RuUKbrQlgBEYP2/34IlSeNQ+POgHNZ
lGulG7QIq8RtCyiKjz4aBR2dA9ppwT+jlYczDnq1GCxR7bZ4rpnMg7+PjJ35Z4MeIJ2tGp3pJkMl
US/Q+vbdj7e/03XZDP4Eipu8ViAOgERPCiOOR+XZdo/AWBLzQ2wpS/30u1X1Ymmjhd13xrobOnoV
PPJDYzVjW/zdF06CbTouFHEhk1JtORvRCidHsxSZ8s7cmAdzTdt3VQ6r7oe7KBf5IdgcP9+2eJXY
ASsDtgZPtSHgi7JBNUAWLIhP1iKMv0fWN0d5OIW/hsAR4oiLkzuTrF6dAWy4FmRgpMQMBMl1atMs
IQg6JlDLIUK3iYLOhHOsWuW2/9YEziFvkZ8cooLRIAuI8O2VXk+bgdCEggyaLofC8lWzaRxR8suK
wYUhuHvW0OzqxxBF3WaXpcFBaXWWyyij7aydpN7mcNTA+7cy/NfaOW6dAu3xqlxFdbvOgjvNn3Pt
qwfs+4+jzs1QmCBLl5xOGVwrqLLeXZxCIzyoRYHAh4J48sks/Y3bB+1Ws51mJuZdpVQ6Ehiw0Ime
ARQZ8sdPjHgMTCuhelgff+qqf0CN7tAHiNb2qXda3t7/qyxYGOOlbLsWxY+rXlVRGkVLl8RZlI2W
b8xK9ZEGTYxdhhzqzBGe2EzBscJeGgbFhCtErpsFCUwYiJ6ewj480CQd1pGZpuHCK9qmXjY2s1OM
lJruHLJIl88vA3MmOi4oJ+jMHsuW2xiB5gIeRZiK49F785LCO+7p255ePWi5IE72lBFBhyxrC2Qs
MxBOVY8WyTKylaRYWqN1hKoeURR1JqXVrzJ3IdYNn7mIZ/o1NS3wWaE0lxmL1oNP1VTanZVpH/0w
7pdREamoVlYwCNCVOJlAexlreQIccehixryK4yEPvZV2cuxtmDjf2khZhmnwxUmSVdCO/UyWeu2U
l79UyoNr24sja+SXVvrHODURKLR4X6CFU9vRzK5Mm+K+p8tEAJQ7c1YXobcQYyrQlX7dx+PW8pEM
ELKxg3Wa6dVexz4+ASNeoiBA/i33as10yBQIgiF71yPy6zClRzAMB+Pkm4tcaTdxqAI86ZXtsTvO
bOm1afhgaUbbFkGCO016vdNhrUK9B5yhZeFTZ4eowFmn+1y3Nq0afz4dT3fDqXwCxfHh9pG/fnBQ
p2IwBuYdpMuMKy7TxrZ0PGywFvkppibffNNs49Xq+sfUL1duoy7L2LtrKjqVzs/crT62NOiZRDmh
w9o/NwQmzZlpnlx/csFXCwUKYYiKoYxSRZIwVV0mnWHm+dYyF2SYcFAG6RI0xcx9c5WsCHkh8Yhk
hJEpXzm4jj2lurwrUV1NPhfKlyj/cntzr/9+wdlKxmUwwCwav5fJumGESWv4GbB/39CIZiejafaa
Fv+LW+LSkIh5Z1nXCOrE1waeiKTl4cprhsem7970oxWvjV6duZKubwmMoR3IRwI0zXe6NNYlQ9rm
qKIuMs1K70bN9p9rGHq2Tm7OMQxcF1MR2ESzgJyAXhr1cGkHm7D0hqiDryjed5805nWh23jzVz8s
xlkt0UyZm7+8vpcQJKHCDy+YLei5pEu+tNoCbd9CXyi2uTzVRbgw+/C4oMK5NxUYFEy/n+OMENHy
IqF8j/twQVNqRKxEzrgyO8ujY0PGVUTeo1W0zwVoCID8xb2V279CJP2yqpwDu10fMkI4yCgNoi/e
q/I628i1QS8TV52h6BZmfVqbebkKA1igi1Hfh6cEOurwNU7MdWGi3pxm+dokFWjzfNmqPIVaz35S
zHom1732LceCUJi82uDY8MEvfWuI/LIXCtyoBsWgJFRlc8z8YqPpfjUT669f0my7UGpE2AmUGBWC
S1NuYwQDoszGYkXQxczBWPW7BMKM4Kcaruuluih+zZK2Tq7vzKj4LGcH9RQNXF0pRv1v2hf9EOxE
+SNaqt4iftSW0FYqq9nn+3XCc7lQaU+tMT1GvY7NeuUs1E/UQIJ1Armcuanq/0PndcqzxHgB0qbQ
5lxV5hyrR/RDeJZa6a9mkJ+WpxyhezfrjeVQ2MPmdoy9nvAU3/HMnpSMdENwQoQDe9U6fAaw3o+b
Y7H0+50RrdONsoZ9cR0Hi/649pKVBUfPuNTGdf4y34aZiFbipzB+wIES2CjJpbTof9j7su1KcTTd
V+lV92QjEFOvrroA9ujt2Q474oblEZAACSTGdzpPcV6sPyKzKm22O3blOrfnIiMz0oO2QMM/fINP
pM7h0jCrRuhZeWQWbPDD7qm9qq+Ka+OkHeDxDfN5xMV6crvS0n2BEU0JsjZOq7r56wHC5yEWy6dg
KjV0iSGIsfYv0OjdSRRGVrO0FEB6zhjp92lVr7P9Sbjx1yvpz8e5eLO5JdumqTHyrGmVJZtGX8/j
5hHZ2++2vZb2XkdjWN2fugROPdXFDWdRZ+ysBCcyLWGljtYJCibxr5ftV0NADxDq/+Z8hS67hImS
PTPmg6DNuyyssoGHGTGb1a9HOW5nY3N8HGb+GB/Om6Lmpi3mzQjU/zW80vZuPOz7eDZmAsTpxJzm
lbC8yGa1QcQyIMMB+fJ5sAyFVjVNeGxpC7pW78Aa81xOWegkB3dyTrBvvzpJPw62mJlZdw7lIwYT
3RMfr3j+Nht9/frxHS1AlOBRYULBZxZKPipHeG3hwIcS/cEeWfGFZjx5SZzB3jkQwN6nk5f4JwY8
mtTPAXFyUnheoqO7eIIp0kp7rDCg73VbHyh3porI/Mu5xmKUxaMjWRmUSmIUuml2M+rL3sySMicv
u/nTfloPi3EWx2FpOmNeQ8JzhtTloQ2+II9QR91b6zSChH50CsM3f+5fjbc4DFvaczgwYzzi6zMD
tpd1elKC5ChYm+dkIZxF4WCGcS7mhIAx7boMY6Tf2pW4ycqIxDMi2vjmyGh8FQcztrZJRF6bk8HD
l4tjlswAApLCCmFxKqG7OwYCgkyhbxvTfR5k5VlKW8kiWxZpFv166X/5LD0CNiKCsdkF7fNeTttk
7MacYulXeQj31QzwvF+PcMwYxqOELx90OZDlQTF5sdhdyAxUDKZVuLNC1oX10wRPku6seKbV2oWT
L+DlZ5JDVsr+njz9euyvNjaKm2BbAmKAdHuRVlQVH3rTRY14bKmV7xzdpJHhe41a8xLV0RByo7n4
608UeSYK4xSIHrgcLV5fm0Cbh1vY0z1t0thyCroJYMu1+/XMvlgkKG4h/ABWdo7rFzNTZmVMPIdc
hymNPWBKN24+7aaguv/1MF8sD4oayaxiDO3HIzTzNFm5MeSwcgNO46nry0vkGqfE+b/YahgDpzZw
IEAZLNc7PDjw/gSyk0q5so1SwsrQ7juoWEpALnNolAPe0PiiuySVBGb21zP86kEi95yVePDPkUYN
+Dn5YKRFH4oaDItJN3dq0nB+dTg7VYY4rsHASAYZz6yDjArgkftmnhZZCox2B14uaNxTTFczubp5
wLUGqZrgHXKScXIxnCq3fzFFsB8ImiiAbx/30LsAEowNhAPDvBMrs65Xg+dEdncKin4UFmB2FqiH
QL8jGDkKdURFRtuqMYxPQJKF6k9mPDPLDjF6PJ0yOfzyWX4cbXG5oUbaoRyK0bp1c7Aivm2vyz3Z
Gqv2kcBdgZxX1+XlH1fdf74M/5W+iavfLxn1j//G31+EHJs8zfTir/84z18aocS7/u/5x/71bZ9/
6B+X8q261c3bmz5/ksvv/PSD+P1/jB8/6adPf1lVOtfjdfvWjDdvqi30z0HwSefv/He/+B9vP3/L
3Sjf/v63F9FWev5taS6qv/3xpd3r3/+G1fFh38y//48vXjyV+Lnzp+L//p+j7397Uvrvf6O/IQfC
2oLHC+p4wIXgLOrf5q8YxPoNa31270SjAb00H3u/Eo3O/v43y/kNPBb01eBn7CAEmk8wJdr5S8T8
DaVZlCgDiN7hD0DP/jnxT6/oz1f2H1VbXom80gq/+OeJ+2e8gIILyCSwvJlBbCg12HQRL/jE0GkL
3RFg701n28Lq1liVDiuSq9rLg/QmCWRp3nhuNqlVb5SueC3Bwa52OWgc2bU9SMs775zeaXaT01rD
j7xiVXDdB06Vxl6fdKsRW6Ld5rXHg33Tcdav3XRK/KjvRELO7Elk8pHbRqYuSQcZ9Bai+jJAxOfX
xOGvfj+4dRpqFNVx5k2p3/C1SN0+f3B43dWxKBQ4X+mU1+YNVI0n8Z2IZjLjKmDcvdMsUxAArZNv
PSfDRqsEHR2bPKuBqSQefDHyC9b3xfiOqrRQVjSmfdVvB9tiNosmaXdk1U8em6AiYhsDXUPoV6dn
OuiJ+kENZkybyZxQNR1AI0jhYULENJ4LtH3zAlbmpU2+C2WI+tEuqQgi5o25fz+6ZtpdlLRs+aFN
qqLZDCO10ysAyAeySSRl9kNr9N4EJlGKuvS3qWA62Xq19uznUlqcbksnbaunjLfBeGiF4zbfRF9X
1hnPiqb44TFBxtvOx7OuQ5K48GVs6iAtx6jy0iDPw7x1CvKm66ktzXBsVNBcFENpVhYcjwsQ3iOT
cF3qjT15do3kQhEkNFvlCQZBUc9i3NxJc8itF9dLgLiP/D416t1UEw3ZO5vyPlvnhsE0nKdtkInC
DnCXqtsoP0iEwP/UWsAfu/JkFbaTlXjN2u5QRY+9tqvMFYPOcArTHq56fdcNUGS8wMHNrBqyLcrn
r3abWjNiFuFJcWHaowgqkDega7sOeunCHS9vSdCRSNosHafDJBws5LBGiyaB1Rznwoqc0pnElVlb
zNlRjeL/vncQI9yVcGC0nwddB72K0XEcTNwLQVY1V7bgkDUwBCxxH8D6sqvr2g4Y2bd9W/g7MqCN
VoZ69AZ+61h9J29aHTTeGuo+CRPxFAS9fW7mZuYcXAmynUTXqB+7yyY30GXw/KGVq4RUbvfOU8s2
Dq0JPz6HR8BftDnpQk+0+aiadWW4YmTtpsoMFCRRU4fKgps+tn7akPQqazO3UAd08FQxppGd51mC
krsyDKL7y86CqB4KP7bPMtuMa6cDpPoW/UFLmcNuLDIO4njisnEn0X5OnyGd4SZPKRHp2MWCjbzZ
usKddj2b3JQBdTD0caN9ue69oGlpBHYrG5582oGnbFFuCvCF2jZQe79paH8N/DoWCFg1SVlHo8Jd
j2LvIBqByYzSXhUjgs+3AmoAet3UeVbektIA5hGKLnZmvhT+JEAcKQpevKeeXwePkrh18Y4irmlc
emPK2/XkAJNw7qaFxa8MxzBsK2pkTqxnv661cz4mTdpeFoPr+fct6wr7jnaDNSAFxDBVHDAQn89R
6LYYLEQFFos/wNDxQJKuN1/z2hI0CAvBWbeHgZ/MYzfBEXTOc2p3KwKHSXbO5UAg3ZyAiLgax1LC
mK53ZbFDfIHy8WSWtcPQRLPKEWghkUM0pnTVFoYbTKLXBVdldVNNKLo/WLoxxgcf5F3/ksCvs0D3
K+v9W6aopKAHuRCEOeC8M7t8m0gDqkZOV5LuhvTo3l54JXpHO84crc7HAAfvpUZTvnmy08o1zoxR
VqSMPV1S49yCUYt3sHvfGLaJg714VcKfprhqMlWyPGS9kul1ptrOe+1heJfc+5kI6o0VDA5UEq3J
crecFWAF5AIk7lVaGFWPWZGeX2CDILJv0U7v04gZ1dBH2rZF+uiYfVNtHNazYUsyr4WjalEP7MzI
bc+5KN2+5z/IpLykDdPcEeoScIt2VvtvmdpVXsOMuLa45VwOblGKqKv61tmo+dW3PSAScA6qUvxv
xXz7nLpd7ewLWJHps2JSI0NL0Zbe5Zh4abqV6OHg2NYpMVARmvKcr34GAv8/JkJMhNztP/8ZenwR
EzVN+/Yi1Oe4CD/ze1xkkDnCQVqDGgIgHRAl/BAYeb/NpDECnjzyTHiG/BkY2c5vEDCDnSyyf6RF
iKf/FRhZ5m/AdIHnCeQGiOdQ5P8rgdGiaDg3gmE8gfHh2o3iJCK0z7l/bw7MTG3zWcGfzI0IZNIj
94ps4MuwSa2/ytT6Yzjo9AH2g7LKkQVMzfqZNj09W5tp7QAPmq1pnMCVAe29TblO/ZNsOVyRnypF
GBJQOMg9IfBE2QF1+kVNe8IBqYcxfeLFGIxnvEms7By+VyLIgAox0vRb0DFHxg4zsySxd9Ith2J8
pF7HQKblpeNuCptJ46WtUl/fsd428JOlDLgR7LRTppCKKe3Km2+pWgX1Q2pxUdg0rltkF/0ZE4Y5
KD/ueugyGDfcbqhAm4S1Oew6O6kbUq7dtppq5DC8yprLtqlyddeUsoaF+jDk3wVRTN+KoFDgE4K2
mvyog9ohe+pk3hiNFelgIskR/oSpEH4eau7aYicCaUBij9TQgZBO0A9rYRN1yF3EFvHYUZWDmJwb
UIfrDHsXaByjIT5rel4DCzGcA2DX4224fptty35+WI1ZjXTLG1XxsDaD8sF0M2WGfTMmPxp/ap4q
302fWNm3daSsoTinplHWsdkU/XdUBuGb2sva3lNt1Cp2VFWviwLVkdChVYW+DXN6EsL5FJxB3SXV
vkDctuJFlm85EVWy52jWeuuAjjAsyipzjqncor7gI7TfNmWnbT/UbZDtq8kFL23oEBNtLHes0lUz
6mTfILK+HwmpbmzYGW4ddLthu0kHJRDySh3ExpiSLtuYTSDSyxyoNfSRIBAyBCyqtCgtCx9mytxb
bywKuG0ALdpQgCMQC2YPLC+aBn6tQ7aqMm6XEQg1KQm5V7l2ioJ/ObarrDGojG0EhxDByJhdhQyl
MjTN6in/loBe361kOrcGrE6VaifcrLyuMwtk8UHxmsfAoqrXqbLLW5pX/pvrCbzHonAlnFtalEfC
QfvsuSWTcQdlvuylRDXgpdJlmiDV9ybYW5UmySMmsYzDzjQNiMj0xNi3Ax5K6MEwnuzzhEm4E/c+
fAp1ZRQBvS06XQJ/U1q5MmJtl411QHALZfZwHAzirCqnyHwOuEOdvFoeaOJX8DVNg6uynwYrX1ui
M5I+Ggxfddtak8TaGFnJoeZsZyONVU2a5ABEH692iNwpW6VNTqrXNpHkO804qW9hJwxBrNgNFPxc
QumXEPOQde4oqPChIxYTO0vclelBgPtSDXaK65LowF6PFdfVe5JCrCTOeVJBQ08NCXowQs9ItNzO
9UoxpWFalDepu9Hw2GQgOsGRrD7YRkkVllI9elfMyJzssVFT5kR0qkz/SqONj8VTVsyBn3idk/w2
F7XvPIhRaVg8j22bxBMQ9e4Nlrlj7RqSEDyjPqvYLlO1kVxSAo/7bdVkvLpQ1K3Ly8HWzLkzkdJE
5SwQ973OzemgUPwarwKHW9PGaFr3QSsHn2OEZJbegtdc0bPamVKJu90cXtoWJipbNsqmDdu2nL73
6D3AoqGx8vJ7NjHLQgelLdQ2AJ3RPHjSS1U4mkNCdvgdem15fHpt9BDkTmhbUHJ5aEbeC6gXtDSP
S5sDlcl9lagGL1zLnYPQeTXJvsBOCKTWGi9oKgP+IEzUqWVEEggx4pMMblhqQwod2obRA9VZBtkQ
902ZqDVKtrUC9Yu5bF9p3Bjr3Pd7vhXQBmnXRgmW01ltdLDXSIxAOWtDcjCOe+gGQF896ZNt6o0d
BHKNScqokoZf6rAtCr+A6sw0tYYKlcjGsKiK9dgkVQlRLLuT7eMkKo6ilE6KrgcQcaADYi8N5Nkr
b2gFheJxEE6cdFobEEZjFb8sxjG5ICWlZez6XCiME3gV/qUK1yjO7AHlenuCE7U9oRIA1EwaJl7m
hh2WYqhSd2+08mJyh/skqS6Ar71F/xiswYRcSxuIixRQkAs1uHmEjtMNbJEPmSVMmKAbd5AqSDbm
aPmHPvVVLHvCNoNFt8akD34rs1uHZJtElc8ovb9PDYVisBDiGwkM3HFBKmK3Gvmwka4p1kp5Okq7
4BBgo94YTX3vkX5lKmfLZbWexnLDC2c/DM6l57T30gBqvKUujxhxDz2Wf1h3wMgE8yXqy4vctmFB
VDZtNAV6LVqBy7BOoqykRaQnsUGBAD/v2U/DqL8rQh/h17XKMgOqC7gQNDeDy9FIxQ11DRkmvYkt
lqRvflJdtbKIjUE8YwedS1hlhYOlMoxSyl0BZcwdRRLR9OinZoHke1wIIpKk3KiCjPvWzopnAs7Q
BaPZdMtRFYnRTPnWOuzKqHE/Bcha1wbHyxkCpHG9rZ1VSc3yrJ9qK0RNpYbXkPuNtbj822AlSHsh
W3dn5uUUIQtMUY8u3MhASv8W1ECwNtwgG9Or+5VVa9uIfXvkj6o3i33nVd+TRKUwD3KY3Bs+9yMh
GsDI23pfBk33KiZmHDStrbOccBfHGld0Z7levvODtqxCdBeyvdtK6FJQOuHEwbtN8ghruwQ7Q7Zn
uPZ0HiJVSIPQD2BmP99wkYNMJSJKy2jW1QSoKhuDcPILCpMW0Y8/qmGAFhPN0LJtPGTlTiIinWT9
mQGp8QNgX3VMi+peIUMHXDDPQsmqAuQkkGxbhDIhJOW9sEs5jY3GFjE4GiJkTeU/OvbQ7rNK3gRO
ZphRbTQsbLokvWcoaPGodgyHrt260sauCnSlVszmCbSGeoUWg1tOZWTWwY3Nh2dNUOY56+BVCGfA
qqubi6r3sthuOdtboNXtzazIHiAFme6YGdQ+fnquxKFMCW0fV3AArNJiZblld+Ok7N7qYaY6OACa
t/61JmpVDS7m7Z03Sb7NzLva7dc1t/ddoVCCU/jmANYYrRfgSmsBopE8CUdUh75bU5/+aDx+NzV+
EwZOunN7r9pOtOgjKUkfuwJuu+j8lhe9W26QK6Lh3xeoCPoO/PJwRMW+zvyV6bMtKoXfUZQCssGn
ImrMNDjk6IklbRuLHpC+DiTrJgT4rkYCqBDK5VDSaJyJRb4kh1bpajVqaUaV3QLu4nXNhaHNa3ci
9RmVKQ/iAaeNH5V5J3eN1ZgQsSvzdgc27LZsvPq9Nyu4H49FMIBp5sM9wk9HM6LCRVg7UW9PMrVr
mbgpgrx5dcVUR5OQ2bnf2Y8TUN2Qigqo98iwmiNdwyClNPxvYuzYqnByaBMwQ+1Ub7yYiJZBVuXl
W+FWJd0ggy0Q/vboRBvivJJADagq1k1xnsPHEweDumnLftWksKXCeR/m2nmYYWyhZ6d2rPucrpmk
zo6xPL3yiFG9DJTD27FDmZEYPdRcVEu3k2p3jNtwRhJBuSpznkFv2kzPnAQcghoh6c5N5Gs3wt0P
H2qLK+95bLz5MtRlEmYa79OvmzFK8voM7BLYVCns/aaz3h0DvDz4mZchJcrdTyVeDe/qea6R4+k1
0B4bu0GQghoZuvqEOwC4TSQMkjaJ6GD5m8CHKAYq/1Gg9AMOUI70QVZxPuo29qiEwngQQKFFgfZI
RghnZ7WIeoErlHKkGokvX6Q2Tby0Kj+Uc+QiR6vaITJJY+HZwd7CeRDrydwSlrsb4ZslVDA0/wa2
tVfjgO6TEIXFJzD1OSx/fRG3igDY3ScB3KO4Trd2YqXrLJfyocsAVJyEVTJY5hWGBTqC8u7L2u8u
cWrIq5pX7EKkiXeB9dgfKMJHFaPq7V4Qpwo2jEEu2QSyc+0SYd4bdKg2OQo/G9TfLGC4dNGtDcNt
1rQROvImeOcFDamj0i66KIeQ/rr0JEG8qbq4q8Zvvuqx63r41KeN8ZgR/5qNqgt57wcRNTy+ajwA
Y7UcbgNRnFVNf5ehPruiiAO2KBQGxaPyCbzjSGvoME9zqKhIlao9KtKQqOFFZ7cXg5U0T3lS9LHK
MuVGqQNVFdNMrEhQNvRI/IomewOXg+srL6/5ddBZKY2lo8eXapLlqyNg7hhZrWhozNyp4iutmnwF
/oM7xm4u9LgCGSF/ZZlmet8ro04PUlpIC4yUEYolGmCwyicpAoJGGhZarmhhFNm9kTVZxPPMAD4q
7ZlC9pHqHCV9KBo+mFDHKw9Okjn9vVK+n+Pul4OFsxk1sdLaFaaRWxM639Tuq7hLEHnuezI52QEv
WvAtegScoVzfms4Z4LijtZfw7Oix1osR10GI3IDoJ8BkB63RLYXsysGo7Rx8yzETYwaTAmRR8BJR
WWDBMbihBkIQs9YB32a24TvbCUPSrXTaqjyTcPukNGTUlE7E/ZqhDJFrBO9Q8eM0K0NOC6977UhX
D0WIeIqprVEwUd1YKHv+qBNUJmPU0Jn3knodrYqNVUiHJlHTmF36hgjbNN6RLzhNGVrwOxrOETmU
6qx01Gjy0JB2/6yRp1xMQA2g+ZvTmkdlAXW9EBWdRANYCCUBEbHeSOhtU6dIFlDnKbMd4mQxnDeI
ub1by8qM5BkRDzoOPprXLCyGiqN2Z4wGOa9N1Tsrw+s4NSPWTNK6U6Pu6q2oaGZcy7Is2aEfWVqu
EBMr9S2zWgPtCq8f1AZ3bEvhIjeVYoQgbyCG2HAR7+9Ix73ifZi7CUA7NnBteTatrKofa89JXzuT
VPT3Ct+npufHDtpxoQhlFDTngVoGVh81rQXYoG1Tw5uS6glH4gYBu1wP2zzqVsO37gYycCdGm/ER
H7p1qNlAVANofVDSUJM6UjQruqlhTkaf2C7dki3fzADWvwxamktDGAYcJ3QsYXBtL80laeIlFsu9
J/syv+gOs2OT3no/xvW0KqA6fGpSP2tpi1lB0gCVBfwJMsISZ5OT1kS+nj/Pfk0/bTthKwadKEhW
r5rr6tx7/VCJ/KMJeuKV4YV5aHqCAEXJEc8kGYt8qNwGtT3IE8VsDXNyGncrdy2B/3JOjfYZwvHz
YX4aba7DfYAfDppbcHduntt9u5pLe5D5jBSaWRfJXbOadamqVfWjuMelcAIGs0B3o3RJrRmmBQcQ
iEgCLz9jHz6MbI9NL4ucvFkbsrZWbF3RneivZ+sFsmqRIDhxX29oEDfrv/iAlwMvmspmZlYAZZE3
ttM7QCBRGdh6596ebkcVJWV4Cqp6tAd/jodGuRkAGmaBZ/J5ookPxw4Qcd/UPtvNvgv+brgZIAGs
/w2pr/l3fVysy7EWczN0jW6aTd6o++i1EjIB8BcT9QngzQJF/cer+zCjRXHWAb3cUB55I5ejF8PK
DCZt+zKaLiwoTV177/1ttSGnXHq/Xi+zAzmEFwArWuKmbO5rLwvIm3cLfQBcVkkRulG2Tu+9e+MH
v6oljOLD6qRv5xdPFGNBkwOURBwC/uLtOYG2hlpZb+Z0Pqm7qnn2xutfL8gFPn5+nFCFAf07QI5j
YfMvhnCzbIKmRPpON2hSTVYITyqxhxYSQIuQg7sL9t2NDIEeF7v6jh7o1jw7KWox3wOf1818auN+
gB85MFVoT3zajFaSFu7k2u+0r1ckzS4zE8QHFDaYE/VUrdnwGoh+w/m8pB5/Pf0v9geaGAAKA3OH
kv8R1K+Wpj9iR77MzQwSo32HYlLUzsfrJnvj5C+B/OaHDUgcqIqeZwHRdcQAYP3Us3QYX1zmhpz9
gEXvienM8KXPj/LzAIstODhZa5rd+GJuOtDz9hkM/tI9h9p528TiygpPS6IdjYhLF9ch6Md4eKgx
LF6eY3g1HWX6LglUtORdkpz0GF12Y8hihMUKLZVGENGMb8YW6fkaLpuxdTsLt5frJKq3Jx7g0Y6D
u4ZHcQWCwIZ27nI6dtCCqu3XrzIObq3yrNp5a7Y2oipH6z/MLuwI5cyTBrHHxwtG9aFDDewSYpcj
wQLO65EFVfruXMYWDHrrjRG9JLctbOjKeHta7vKrSX4cbn6nH24/H6qsbYl31rEfQn9rg30BcZVf
P8jPqD6s9MWMFi8tRYEEiEbjjQ51AlimfEhqK24LsfddjlIPOUHXWnhwH4+3WPhIyscsE+k7Apf3
APrdyP9xjpGz2Z96bOLIfex38ikJxTpdOzE9T07qEB+fpIspLy6mrB1dOH6l7+aeoyW/rtbpPr9+
plOkNjMbRuyC93qNBy33zX2z/zeEHpfh1PKZz1//8FqheBTUPU/f53h7dMPmavyBLtaluuc/7eIA
0a7tuDvP9kUU3P2/ve45Ov8wtO4zIa00fZ96aLJNuyJowynfmdM7Uo8TK+soJl5Mc+kON8Kz7eer
Lg7s7ve9goB4zbA32QpEshNH9qnXuhQcB/O/HlHgfEcFIb0oVKxu5KX7rbss4vmGNNfOE1a4glD+
9QDrGrSj4lMKMMvUZjnh+YD88HBNs4byEtb2HDOW+5mPAbzgxjt1d3y9ZX1QHQNrzqAWW5ZOfu6M
iATUSjyxLjL9WOztMw7o+6pZWWsrQxIX07Ng1/z1POf3Kf459mL7egUAmKSYx9YHMLo09AngdoKm
bBE6T+4UpyfNoxZ6Cv88Mf4ccrFdScV0ZWO3gLd/NRenQSqdDYFWXlQe6p2/1vf2N3Pbbuu1hBXo
qXe6UGU9Hn6xWbtSI6kPzJdZARgSDaG691Zkz7bypHXN16f9nxNd7M1xMCEVzdJ3Pd7K/HuOAE+y
E2wr8lmc4mg2P7/+YYl2qIMEAmffuG92JXyop01/mK0xTsHu/5fd+K/J/HysHwZKAOvSNXYjO1AM
BRdVYKpmGuVVukuvgr29sh4uyH4msBmxOhMnHBwWpJTjeS624sj06PTYivybA16wvwEJPGKxdTXb
DxWgcrZ37sNp19/jnOfn1fLnrBdBFrBuKMlha/482eF21J4PZ3NUB8j6Yaaqnkob5+32KYycx5ud
MRFNWsDALPbGkHTw0MJ2hEdm6PGbDq3ohAO0eEq3/YulGcypHJkVk0B8WRw5JaQvTYPRd6vCLenc
ot8b5c7Tr6+mL+YC0qEJxjHONciFLpZ/X5dpo0r6Lr3tMHxrKbrLzItPpFHHEyFg9cIbANUE8KGW
KQz3WgAPLeud0Ggw+1tpo+U6ZKeC03l1fX4tn0dZxG2NVbTWSL23OVmxkaw0D/wAgOUKXujRyeLM
UVbmzIMFyFTgtYGMZbHmgtTJgsyx3mczn8AKwe3ftmtvP0s7nRQJ/yIAhtwOnA9m1BuA98tLtiqt
HrLr1g8cxy/ykN9QeJMDKr1BgdR24E5OYRh+ioD4xVkC4SyIhAHIBikB6+dm/3CWBHJG9lP7R/OY
XthrumK3DcQGLyboREIqAx5J0LOaIicywxyq3PTcF6tfL83j7BNCUR8/weISoGU9TB0+wWy4h9Yr
7PagBb4216h7bU7ROo/3AcTBgEy2wKgArnDJPgegq/RKzp6q7KbP3hLr1SimOJiSE5H4FxcbxnHx
QFEmhUrUsurLE6Ou0M95KnbmarzP1kFUB6geWLGx43/NjxjHsQuZCgv1GMjJgbDnLZ6fmUgz51X9
JJJ2xZouFKzYA8m9+fVrOl4o8zAevFNwjOA/llRE2jD0MnWLQnaPqmgRSzAqWOg9z4HRsGLmXE/b
bPsweJVtbDvRyWvn6HhZfIDFxmfcQpu/aZ+IOC92s1msfrBvgifxSJxwXqHzbXfqDliorf3+cCkF
/QuJMHieS0YiOA1wDZ3aJ7pJt2gpdmf0Nbjp0NGE019UvM8i8ib8XAwaAxcH2Ml4SnX3+FTAtCGV
CWwzpGRQKV5cQ32quFt1/RM9L7IYuKPp4EbFJeQsz9Aocy/tCO707KQR94Ij9sfEPwy7WFUlk6Wy
MCzMEnw3piiiXIh9HXngF97AG7w+z6/mXMOInfjXC+3LCYP2ilPX8bDWlvU+lOJYNnQUCy0oohGx
73rOHXsJjkZknE8rsTYfYBM0nZJ7+Wp9ocdg2WBremBTLs76lGtZZYWHcedgNIuqy9nahOLgJSuI
TkbF+cnOxrxkP91lOIVwTyLImJHMiDQ+JzVFPgHNN3lP3XpWOakuxX135tz0axI1obhlIjqlk3g8
oA+tpZ8ezyC/4rL5PGDDvaATpHpp+xuj2ivjlKL88TNEIw+KdUBkzIxouggN84IVZW2pF8Wg80i6
WIMYavDyL18Z7udhFq/KMiyBRrh6cS5HXBmIPtd05176Ia6prX1qXcwv4fNL+jzY4twJJjSI66Z5
4d+yA910h2ANHEAsH8iNval36OBfQUAuHr6f2AZHcQ5aMvMGsCB4hiPeXGSDSPCp7GmFoix0Ui4Z
BGzlqnt3EQN4O/NU6jI/sE9zhKSSBSo0thsE/46sqloiRqnxQPUjWF7Dod3Mijv84EGjdCfifH1K
bvj40seAFGOiro/Q6sgjIwVEgIKr9Fa+d/Hcq/yZ6c6227O8z6kb8mjVo5FnUURyFPRhBNiL5RKg
0Z+NVfFeKPCYYM5M/4e9M1mOXMey7a+U1ZzXSLABMWXjneTqu9CEJikksAHBDiRI/s37lvdjbzMi
bpbkUsnzvlENyjLTMs0i48JJojk4Z5+1j93IPt9NDkY4mCN+RTjUfuQVKtoIbYKvebS4eTan9dUS
N4n1sXPpMI6BvxM+lIfTHjxc7CAH67g3/VKgPe2tksbOK3+O/c+mt04r49hVb9nl38+LX+OAu2ui
PZkuVgYf94vGLm1WW90rGrNib3FpMWDR0+HhNCo/kQvvUBCVIwg7IB5wwyMr4DD4/jU4SiL+AhsE
BOZgdzSFqCD6bV+L7tRfLyloH0KRk6U6WayO1l++eqNg4uOwRb8DfM4OnnS0utYfGvWqHpo7fVdu
sni4N9GHt9IrfqHO5A6q8fWggyPPeLjKl2d8P+zBxGmaakDbRPcq4TSNfQwAvNCLzIelbN89s59H
RjtcCL9Gw/J2Xeqgs/dw+59GL4W8W71W7apjZzWyFNAxGiG6Dfxb+7HayjjdHTMo/XJMoMpAWwCd
9dMZhwavNhNZ/zoWqKaXsLPyjmxexwY4iFRUg6ljEPVadvkzkxDdD4QePXE+D4JtAygibI74zyfP
G21Dg+LU4g0Sta1xTmTMVvl5cmrspdjwkGzE/p8vcVTnF8AvtDIY75ASncmx93q8N8GfqHnqQJfN
zE1mHTlKDw9s3NcxyrKLQGCBrqrlz99d/1J45GZZN7z6SHJk5k3RkHjojx1lxwY5OMrAvygLgCRf
TcDc3PLS93CCQoW+7aMk8N14XAvvHhKoI/vHsVEPtg/DVqRlcniFdmxFuQE6ltxwaz4yyqdw9dcb
ROEPVo/olvpE6TW6Nq1hZYMtMlFXvD5LkC9OtsAv74XYFcVt8isdfmx2fCoAHA578E4nZvhjlo5I
g0DiPkNzGsJDGlnx6mbqIlCfs9XRIb98oe+e9OCFonmdgX6hX5dolbvQHCSRQiJk7YAe123tEQSO
fnOUsnNs1IPlnaM5sLSH4VWN1w45GfxrpY/Nz2Vv/3jKYRG8e7CD7JiQliFaT796+8U9q19XYRHa
j16wuFPX/1jPcPDl7CWN/G7JSSILCLP1a9kuaJYd56CHJ0ce6auXhlMbJkSL1yl0EwdjmAgsU4ox
ZB7MyQ2DBJuOR5IcX42BCGSBoiz4r8Orse+jZ0UihMsZ2nLOe31S85vvz6vPZzKCjqUI80sZ8elG
lk60oi4ESgm9dt3N1DxC1Bkk09X3o3z1HO9HWbb+d98DokYO+or5CmZV5LKtQ84cdayA9ineJQuy
c9GvgVKM/OshTSlN0e+eT+iSDseourI3JZaqubLDf4ex+Om1HYy1xBzvHsiEXxmu7vTnSE7Rdhlq
1UWshO1LXUbfv7mjT3UQNHlW4mTOuDyVjpsrCZdKFbjIUzbX/0ax6NMqPXisg+9kotE9y236M98W
ZzCkPAHNzjmvT1QMTXucJT+aY8Hvp9jsYMBl4rx7jwQ3lKHD0y26w+FmeTpISKJuC9uc44mm5dd/
2IMOBjvYz7u+deoeE8QNzLDCq7wyQmSZgh/Getj/G8N9iq1/DedCZgFwFNTNB1teYyUz9TAcHKtD
UEDwr+XwMNYExb7vJ8nnB4OcA5IqtF0jbsLc//gWFTAqHFDsl67MQk7O7GOGJMf++Qez3ZrYbKJn
6aUYupNibFYzumK/f4JPlyC0Qb9/goNZPgstUlgsvuTteWWjwOVfjHIF16XQMOsotR++H+3Y8yx/
/m7WSaj7AVRULy16n8yRrbzi5vsBDvMZBI+z2Lwi/+0C43xodMLTttNdM78I6PdGx9yZbNiI0T3l
/QxDPuofW0ZfPZANe3TAg8CJhCHJxwdi5ei6qjJfJt4GrdOeVkMVpvYUJPkUM8gGcGVHB/UUtMip
UqVXCYwbYF0VMXEM2Pep3P3r0d/9lINFpljW6KZFvdmAFMXmkal3PCdo3FCP+fQ4o88lh2akImkw
u9dVIaIMbaWyvOnEShh8W483XQ8o19IBxu6+/yqfA7rls7z7bYfRlTPCPaE3X/o0hJM8sBPuPSoh
aCF+SKwI7Ym38tY/JiP54tMAQYrOIMjwgPo7FMYSr2Y5uvxfWLJnQL/o5Bhc9YulA1sCXJsgI4Nt
xiGfzh/QtaIM/ZIXtReBBBAZjfrRuuQ8zead4Va7vpiuj7zIz8cfez+mexBfWa1dNKoZkTibkLMQ
K/B54k5lp5PG94QkvtvCIt3gcYMm2ITplXGEzf8pngCMD4c97mz4L4SVBxtebnpotJHWC4WDUIab
4f2i4TzyjMv2/PG0+DjGwabnkLmWaAt/4U/+einGoOnv2n9l9/kK8NpQ3TERTNc9sgnX+uRYDe1T
aQACRwfV5MWJYaHLHmatpccNnvb0RUXNnRPCACceAaUMluPKChsILL1n/+poWeDTaXww6jLV3u2L
pZnk81Qso8L4A5VRvlMAR7O1jMXtMUrv58W4DIZ2L6TmkQ9C/efjYH5O4YNmwiMv/p33qt01hRJn
OR9h5un++FPc+l8QzH+irPxubn8CwZxl/LXNnj5gYJa/8RsDYzl/oeC13M2WHWqJn//G4xH8gQcp
A6CQv0QTyxf8Q8ez7L98+J/B4RHYOoqENv7SHzoecHuofrgotgDegmo++DB/I2oufi+v38TCr+l4
Hxf68qswBDZO/K+F0nqod0DnXt0ls4jyfDFSGkCMstEvryX8+aiLppF37+XP6O/bUr4YDXXkxbcS
HSk2zoqPUzK18qYs2yqCKdUzkRW77DKOBpEFE/H9QB/3z1+PhZujg9gQBrbofznYv3iVAWvly8hG
N9Sqdli2HhzDAohF1NHgtkdz58s/77/2MowHpo2J5iiUo+DkDAjixwebGs7ZlPCoW+h3WIxT6Nm6
DjNas/3QNtDc+6m96/IcTG64m8ZTRrwz+K0eU6ORj4HR7x9iLxNkuW6iTeQgOkCQCowhLSKdTsZ2
mpM8rnpxX1pmv85NBH5GieJI2QxvqnfytazRy1l6P2vO0QpRyAvA9dC208xlNPXNvKY67TaVgZ7o
3LL5NQCAEC6m41kN5SbMYTI3zN1xDrMUb9RMh7PCZsesQb58IChYsJeh6gdxx8c3y4HslamXRx1F
D3tZaBoXVl2kkKi3NAJfiexdXpEjhsEHMrg/rxHVahwTWIT4vB9HtQx7HiZ0GAJTAwHwINmO2mZ7
onhRnY/oCAjssUh3flem61wVxVZnWXP1/RT+tFYwpTD0AoJGbQQA+Y8/AX3OYAjMRTQaalgPaNq8
4M0EDTSwNfE/H2m521C0pcPN8tAjxITHXAaD7qhOiV7VYIKMcFGo+9uUlTr6fqiPZ/7v9wr9BQIp
MIUdZF0+PhTL81QTlUctc/rA7Eu46KFuUkTULEAjgnq+BF6iIcDJo6M+aKd5OFbd/Rgu/v0LsA17
BJvQJ0otqAdJWY2odtoi31q8yXbw6s0fv3/Mr74dkt7/GmT5Ee/O+R4QSNAyiyj1yU+3t1SghuGt
Fkd7qL4cB+0uqFOjvPpZ3oc+FOieEGKTmm1nr32bJwhJsOzZ+v/jgd4NdDgZRdcJB6sQaCiBeJeD
9eHXfEADe4P74/djffmF3o11cK2XWVFaBsbiHalPnH4sTmxDHe1r+PrVQWvEfpNhlz9/94kImEJc
5AUYVYUOCMFMb4C3BR2rPca3/nLOY74vlmMOOlIODj2Hp10FbmQ0KXJSVxZsdepgpA+2mYRet5uN
tQQ/9PtX+On4w96B5hckTnGog3p7sGkaWGc9wDyRNxfVRWqJIiQakhNV53ujJ/LIYfvVB0MlF4V3
dH0tdZ6Pr7IvtMvRxhwBWjSEpCMWWAlZtf3+kT4Pgn0DVb+lYRcMucOyH7BGtglMbZTOxRyUWTc/
TMrur78f5EAqtewOGAVapeWqhza6w2tBVRCCnvE8WrSSS4BubSo/bsYQVQJgVdZ22O7MDQFhcYgv
4RL1/eifp+Qy+NKU6CzV4kPRUJuPJnfwiNUUV9SITeOVFuWRhPfyLT4GKpiEsDOAKyL+gwf++K0S
5YLtBi+BwYTuOXMGsGKs0DRHFegM8B4Q+n58/1Cfp+IyIMIw3NAXO9+DddaQoU+aIgfbwdxllgXz
Wxp6lR84MOf5fiQEv4cPB9A0LqzLK8Sg2N0/PpxbpLYsezgUt+DMnuDxiiIYbJ+ra+JUtblitFLF
hklf3HiSgdAx29Lcl4nsdQieVnmlfdnAdr6dLdDuNLe3hlmpW5WBObsaR1FdIn/LTkVuz/e9okpF
DhmHuxTMochr61tTjvNj04BZPw3svBiMW2nIIZh0f98kapM2+sYyhjRMGzsBV6q4tPt0uCin0T53
Qb6vMnJZzICLUD5XIRUlECwFMdduytEkZxgiyBNxTf3pwdNgJ1CnsYAArmW+Gss2tcMu8UgZJaw4
q7QYHhtoLTdSkH5vzfl86tdCxzB0Rcovk240FZYQYTMIssE9Y7SjItEOWHwGTIkHXl5DLrTCkfPc
q6kDKAzIiNAh1Z1tiyRGrrK9YkNTA0035jvDrs4HlVFww3R55VVmPZ5NswZlsOuhBqA89VaVr80z
Uw6lGfqAQWTrrgQKOrK6LAGzo0I3fGbmq4zRCz8lsV8mq1npMzB240xOEWnty9KQF4zBYoSg68lI
yi1xq5XoWOwNDTtHw9YqTeUNUJwqIKr0TzgcDVYGNTPQE7whGPsmi6qRVPukqU85yj6n8AT0gqaV
cL/lOnRkt3fSXgBqVo2PKa3tlerFDU2LB7v1fpa1uCJ97cdObcGejucsREk6rgY6XEMyBo2fLRr5
AtKGOJe0aXYLjrwME7eco6qy55XV1iug+JF0Jf2Db/Ryiv0hr8MeAeiGjXh94AHFFpnKVTPUsF+z
E41lk4KGwtIMCBuq7LjFNSMYuQWB0yAj7JJlVPvkQiCOd6eOnA0G6Vcj89UZGb3HAi0BYQZW7w2Y
ZUBjCWIBXp3Za207r6zWRTCnFYSuJtPnTUbtdS3YCTq9oQul7nUnQSHJJuvUNcSll+Q76vUXmYbP
IACHoFG4wy1q4l5giH4/G+mZosUQwNpmAxFDBTp26YZUk51ZePdOYt+Ay2YFs6ZgiyIPmCfP+TSf
I6w1zjSA5DgzQHu7asHhEk7mRXXXMVxHsyEGaPwu9cjTADhlwBmvAf/zc9DkKgD4srqKM21DXy4z
ZytqC7NhvEnq+srzGradWOoHWV7D2bbdClotqJJkDErZmaGHpQEIJ8Nirar7yfR2ZelG5ZCAyAJ8
joXbIzFlFVvCfXOL9rmWzIej2ASMWlI+ZH25hXPmqmu6alVREUldr8TQOaveTqAZ7NmlD4tlkHl4
fjZOgwWgR1FHMBkHcqYrNwQ9lSuf+yzGlQbQm9zsgyHrrjPL8M+pxSBI4jZp44q0z+ngvTW+450j
HzDGs1+rOPXlk0V7Y0Wbog/RRY+rp9mLsO6BAq09g4R+zl8Tl/FAsyKeqVo7dnkzVM1tNrmrMUET
nDElMrAVNbBC2f3MUh72rXai3pk5XDjKIvQLckYTjQGAH4gKBxAgsyAXiGjQPOvQvZLlXY1mxXWP
gFNTczUMUNsBB75FwuFqFGQ1AlcfzEb/UnLvlY4KCSgbVDnuZxddT+pAum4JjOI0befcv5/VQELV
pY8oyxpxo/idkbm3YBeeD56XBz4v83jUjY5mUZRw/bH80IRndQVeClhXGY+mlCfXnAg/BIB836bT
GNUUbHFbtv2ZNqw3MgzeRTdQHevCeKi1tmLXqLMLCv4S6FbTuO4nH27bk+Vhu1umoGuKO0ir9c5P
jR6e47g1ILHhPMykgaw3z54zboHyxFsYDfP8BK/txDBaFTczUPoMYSydnGfbTV+U354IxaAD1q61
d+diCmfVk3gEnikkBCsgnSog39zG3MwMzUlBVTdeHaBy0zxq7Fcr6YNeWVideY8PM4hAG122k77k
T6zJ6odZq/pO5j4iZ0EUUJgdTFV7YDHtkKezLkOQneDpahsmYHouqHP70crzJ89P/U2jAczsWdW9
WUnSXtdGk25Br+qigjfljXamakeR4DgbVWIhrZEZPEjNHh/bckm393of6lVpovUOvEWpNoUq9Bsg
+UDmoSAjfEA4wJcFT52mTz5MN+7A0IKIUVI5oyjRc3uXFrCTj0zHSJK9TDWrAfpMccA2lUo3NkBp
YD25D8j/Z+C0Gm6GFoFqUhxoWouN2HxzR4/lvsq6fi4CpJdavps0ugiu7Tn3VDTXsyaxnfj5FPYT
rF52MoEt20YkoKoWgaMnIdceuEOetUqLtrACY5SuCiXHzF9102SkMJpvwLY8BVZ/Sn7kXBmgNY64
FIWsogR9ZADaZ/d40SzdFsqR7gqwA4Ip7Bra2uct8XRoYG/zzwyRqRtuz+rFLUuRY/KAWx+kJJHn
oCmVXQjfdrBL4G1QW2tsc/WN9IoOaLAlfxzVFnaFBYUb1l1TdrtWj7V35QgwlFYjkiXPSQLTh4iN
lYTWnvoJrLhI4VabzK71GKDQWKHbNbUKGkLoJvMTW4PQF1UwmYBjZD8ztOhMHaB/xeQqGqHQpqoY
LhPSPbMR/ohoBjqqW+txno37RvsNYG5FY/UA0XMqe7QM26mxhyUA9x4bgMhdYMrBMo65KeXlCJBL
+pDYOjWjyeL+AzG7jkRDbYF5mA4VaU60mgS94OBW0agr/Ba58akwxyeh09a8r8sJyMoaVGTrgmfS
TzZNUSho+DsbSb/A63XRv1TgycJkA1sKBWq39IH07NGWkMdd5jdzCNWpLLHNjch1mR0vGSiVTv+T
YZceAm9ssjlgDRnr64G1k7W1a+D54GznsGv8JhcGiWLhFSctM/NIjDWQAsK0OHxvwDBFXFfkTO/U
mNlzwIWPE8GTtj4lJfD15z2QweQMKLcOLbFpN4ywMAAFeIxcQfNl07CZ+dYPKcCUfdvyKywshg3e
QVgr/CAdSYtzjEhFAwByB+vCxH/NO9tIhnMwmlqBvVC71d4ZqJ+GNho/wApkLXRx+P9xGYCBmvCt
K5MJKR62cIoXHxC1SkFAvusH0o2XHm99CTpdXyZtOLTw5V53A+jXce44fbsnHYgwyKYKkKemG7sB
7hQGwfZQDk8zAb2L0hbQFs4N54kzneerujZBGpwqbHLAZzU/e6Bgk5iybAZWsS1LQC8rj1txhtV+
gvPKhKtmUgBi78OD4xoOXu4PILCYxjHuOD+U2SYgxiK3KoJeWuhhQ3DpnTcql29UidHc5bM7qaDx
TQQjBW8r+El7Y9oHXgqic1C0mbq07NrBPPWTdAufNTOw0tZtIhRRradhBjkUWLpB+VGWAqi19xvq
jOvO7YGppPU0uBEyByYyg14+FK/gTjTVkwGnh6kABjcz6AmuQWN7iQiusZ+6BNDPbMNonuUVINHd
hF+Cs8vtH4FKsew+yqlt0DFMu6K3ajAV+kmh57XXADF6Ys6cR5WBSLqePYYur8BTJn5BUCIvhiap
3lVuwmFe3yalWDKxun2Ahw0g4T0IqXZsasmcDcCsAJnBbF4Mjg9um2CNXLWuO5ivY6Ws9Bz0tMJx
d/NcT/QU7VHJ9GaTOi9DeGDVc9y5Hfh8swHpHCaQidm9TRlmHaip2BthkDGb0gRgN8etroN/CRPg
JE6uwY3lUO4daOpKxDLOz37E7rHjxTAVF9TofT9se0+Na9k1ytyB+zA0oTmNM92IxmigrzRn2LqI
fK7s0J69zLrrTPiRrZXh9MMbYmfpL/ED7q1BTpqG/kAbjvnQwRnBWlNvzkGXmwcvf3DsVPdrh+c1
jYlGA9imzn0HEDgzdRr7XLkZsU6E4dbeRQoItt62c9XPUQLmuR2RbLBF3BBqt6dSULNdgatK0G+X
t/kM8YSXomAJxJ+HrJsY0rgyzaxfudjyEKeaftVGRTnPuJPQse3sG3jhVOkWdh8jOyEJ5g5uCLbl
8ciRistw0jk6NHtkZJ1NT3rnxaZq1E96ZKNaJZRO0GzIuXDDHhjge+HAs2bdjXzEfVZUeQpSRkJn
ea5zpflJp3Oa/JicTlShNEaz3gnpeVgDModnYm956ekE2jRBXccHgbZg1SRCbrdGGi/mOaB8ZKXi
D7BPBhHBB0945dKc12EHgvCwKVkHYHnXoqATOLwm3Rq3I08E1CAtArw6EwxXFrOeWQg+a0nB1aPi
MseOAcsXfIYzE9GHQAGhdUQHq16eN30aGQwW5+gTTRQUqVGWpKnoQi914WUSqM4xAcS0phLbNlUZ
/qCsbb3GbW+S9/igmYOJN1KBAE57s1G/Nm0zIZIoRcXR/I+KCEDWTYONCL1Zm6ocXO+ZKpa/Zoad
Vg86H/q1QN0t5oliyQpJR7kHslEcSfMcNFaiUECQsAW2BfdDim7Ewy7EYnTo6EkYhoBwh7CiWfuo
d4/xMAdkc6w39lPabGmHgVoPImyI15Gh+5gSybB9VEj5B+2IXAgouD8yMv7Ou/xv3fc/UT97l4L6
VPe9fpL/sX9qM1m9L/3++kt/Sr/kLxfQP7T745vDs2NRIfx2RoMxmmM6aJg3oWLFuciQFvtT+nXs
v9A7zYAoQ88KGtEWz7S/S7+oCqOpcOnoZ8gn/8PSLz1MzVkOrESgfYABG84pgMM+zg0w5yWCUvTR
s0qegJ2dnuSFu6Xe8+yynaadFZe+GZS5OYesGE5zkJuQIaJygOGAl5or7A4rY3DXHIkES4rIyVW9
umm5fT5k5aYa89OyfaWNGfesvm8Ye2mwCW6KGRxVubFLcL2pm6Om0IJULCtcEZ+017ykrOFRW1xP
4N8jMc942M3tKYwtkiDBSR74VqRhQRQ3rkJ/I0ADCI2wT5dwLDFwP7LnTe1ZyLCb9I3CZTEbWLmx
YFMESj9+9rQq3Aybbgv7jLYcHjPD2rAbj5f7kas3r2lFIDpz3bBsNXVnTPcnpPVW8JePS0Q5kefW
SIWQiGbm713hH62im6rEvw/dAj+4DP577oPr12rx7esO/1HLr/mXY+H/EONBhmn535vsrPtMvj4Z
Qdb93//Tv19mUC38rbAwoJbwbDjKQAPmAo4PTcPf68ywvL+QvkSlz/Ygslj0Ev9aaFiDcB8kqLGi
EAk14bJP/1locCAEu8BZDC3RUoKGO/JPNBYf1xl8DOGPiO52LDQsZrTtH+zB/oBVnmfVHnaA60YP
gTQv/QpFO50dKft83Oz/DISRFtW8RZFy/7igraLloudgalcNogjWvrie8Y/qB38PAW9ivGzIig5T
7FPeqLItq32nnOeKgZIinKusMu55DoS3363ffesv9CJgeOIn/1e94vd4UM1gL3SwU+ErfXwkqOCo
3wMTPiEnWgVTDQvCuE8688FyCmPVua6xcm2lb6e6Zz/yeuw3oMLZWehZSDBDqsmQxavN4r7r6h5q
kwEzDcqGEPR9C7kzwgLtD8B9m9m40n7f7jyeTvDkAuM5FpAAXDu9lDcNmeQVwiuYpo1OQy4da5AS
Fhyzos9Frkx4EDRwAItKeEI06FVIWb8tAZAvYMzAffu2c0QtTilqp1eiz1wSpGjDSgPLaUD7VV09
PWsUtKagdFn3bBLRbAUkD7HpCEeFPTDbY4ggUQsE/mXVBR6p3LOiSNwfPWuagM29s1UyK6Nyso3Q
UnJGaC5rGAa1ZF0nlXlmYerlgZFRtk4q272jnZu9lBWvzlyzcnYZbMKhVSmMQCV1la16wJ0RylP8
zWGcrYfRMbI+RtydgiFbgtUfukXFNuXk5iDqlRxODFOWEtAze5TOSnN6UcgnyahQRvmIxAvACiDP
0AhnkPJwkSvZZvaIPq9dwFYCK8uQWa2LUu69zG1OM7vXcUkSts9r4d01M5wVgakfzKtKcH2aoyd8
lQO5DLmna75VyTDtWKvmh44oL0JVR5Yri8HACvNJ3fQDl5cwXBpeUNcDT1lwWf4oMs8+Kw3q/EhL
o4ILQpdkj1ijSQgPzxaelNmAFOiYsx4o0tHuNwOwMKoNResLrzhzhjlD/hTyEbfb9A6OnROiSebs
vCSdxxXaFk3UBBwOlQolpZWuUs/Ph6hzZO2c2wNP/ZDC9NDf6NkW12Xl83GTDi5xQF4YMRHRU1zW
i+cctMxo/vLhttcJDqO6MYW/3NDbZVBaIzKgUuFaFHHlIO4e5kLCPinhMMSswZcO52Qyr8rCBN6h
AHAdqZD2Qrh+s6Gd9MLaL6y7honmmswwOSlg7hB22UjWyTBWGkl3yF7mgv0E+3xJB+KC1tSzHxRF
xm45T6zh1sjbbd8ZeoKJjsrgUFOdTA2g6dJBPtQp6nOzsc7GsYCKCO8tlLmJ9ZvZbdz0noZwWkBJ
nfVIhFIdkbEzI5QXoOJvRXuVzFN3XgHtu+8FndcMljUy0JrUEDzbw81Y0+YC3lYaApGxXLVE+lsz
r6cwJTYPk362V2k+OKeYecm9NBajGTfVceLZ5co3x+lWSJ7GdmVK9JPUyRqaLe+lFQz8p8nGHdRV
9xmtBmDTRC4vNa3rPbxlANBxICYDNCqPNTKp92KyUJDBrTWGRyCLDb9H5kOmklxaZs3evI4Cg66r
Qe8bX7f7VJkiovAqfW5RkgSmrCDXBnHVieV0PyfUiYLEBXFwZuQeFl1u3Oru2ZsJiTzgeK8Np0Ts
08yuDi2d4Pc1WR44c2YFHjJHQeaOfQxay6aHx1mEnfuc5jMyAMJ6nivcnXLMlE3DySmuO1ksGIxm
SdLN0dB2pxaxzw2rkOHoIHfsl9oJKo1ahWwHkMwdpMh5K3EFpxUP5x4GFgr6s8BI7PvCLV+GVPsh
qrE8aHQ/3iD722/bdsQyZ4W3mahv38FXwUB3TdG+mcov9pbm+c5Kumrb8nZ+TFQJyTrAYw+wvkuD
XBIbqPx22sL2do5GKxE71ifus6FnZElngN5Yi8pNnkFsIJGij1PVPuvGe0J2tI89pJPjlE/lRV2o
DH8/4bDi7NGcOdukPy9L2t0i92TvCKfT3cQbI8DvHGNZ13QNrQg0kE7J7hQcVk4NOQuYLsryEe/D
uslozjaFSbqYK1tfOCRBcRODD2OwFH5gWcmQWAhtD9tLmKMY2KHY0RIsR/hHLLZT3ow/he44CWUx
GesCRgC4QSt/vrIGt7oVXoVa2zTY+CIEpR9SDuQal4eMBR3sORaXBwduJqMQ57aYUFfJR2fyokxa
wC0hcY3SELe7e4ZejwfD6bQXt6ry9g7OGhq6g91BloG4AGycMoTWHSXYAbnD1BqQAcMvh2FMYcZl
akHkkFssqoncwTcqWXNnVgF3/PNMVyDna3urCHzO2l7ZSJnPIwCD+fWYOiSQ8M3ewT0dqcdMrZNR
+xHeURrC1aAHWIbAWYWk57gv2VlQdG6CiTXosG0676YYdFLgo/KsjcDWNdbwg/B1WFr0oeOTG3c0
E01Q+rUb2fV4Sa2qvHA6V2zL3jtJCmwfwps8ZKW5vyttNV0YtIMtq9G4a8D7k/Mi58VPBZnK3vXh
z8EV2selRx9qi5SPdYalF6B3CTeBklknPioAJz3h+RygtEauBE08vutVAXLyNBXnnkj0dZ1Y5Xlp
53KXI695gQWGRDhx627A/CvbOnYzhWXA2xTTFhtVdeIjJxE7ZjbHvoYbh1c7yREJxKIlPgyXAH1H
fgEaRECQD0NNp5mSyrGHPRt8/lKqdm10qHh0sHzbpRnzImOekrhjWMQQTfKNyOouhgdZ/jSpto1s
R/LnWg95coI8twORY2LhdESa7IfXw2rtSLh6iGNa7OjBY0DwDdgK4vPDX6tkkrViovuxNyLGXz1Y
BiHCgcEXaoLwcXET+GmIawRxm2meo8IXq2TAkssuOQCW1Lql/H6kA3zmWQSfuM2U5qvv48/Pkbu/
iK/R74Mb/Ge5ItQXKckp28ON2zkfO6e9mmDO8cOuTX7Wzv7w+w743xstLAKVj9EuxgMefJE4LSSz
AwELg2XhYrm9l6cKC3VEUdy8Bt9gRbZdhNvrk6M2wkLDx5p0W2el1scbzr+YQdCB4r6ETh6Kzjof
iYn3ujiYAzkkEzA8X9kPwFmOcffoYvnHDK0DOqJ3WsUw7Ij0M1QC9o9//rrfj718jneaPFh9MVGN
dN85/b2FchhqNwo94c2EgKnlx7reP9+WPj7pwdVirJCvnEu6L3tYiKAuWt9+/zSHQJVf0/v94xyI
Jiu7R7Su8Dho4sk2MwJ+P+A7Bh1ZuplUONzCIXj7/ZhfTSDPRkIJ2UUT8uWDG6CD+xkzZn+PPeBt
ghpo5dOORh4bk03W4TuidiOjdDD4TQW94pHBl6lxOHvfD04+fj6jdTpoW/x9hlqgBD48K/0Nh3n2
9494oM1eroQL2oohsekgpQZF4MdhNI6yhgj2/zg7rx3HsSQNPxEBenMryqeSSl9ZdUOUpfeeT78f
axfbmZRW3J7BYDBANzJ0Do+JE/GbezU6SFl7LuiEeuGDQtOKdwst1u+iV9x55svtsNdWy4RAnKS9
jUv8YdapLQ9ftLt8ud2HTPPayukY3A5y+dqdjGohXIFzp0A8pxlWTSILXRY7rRtvUWo4JEKz7+lQ
KVG6A7myEO3K6QZgDm0Oah2IQ84J9piXqUNSJ45LE6kWfmQ1bo9VC5pkoWZw5RFPbeZDoNnCUM04
8LogcbSiFfAAHfQfaSoKzwMItgMPTMzbhMLcuYKr25pa+Bs/87VnIwQpiCmdIII1ASuhol6WA7zP
Wyp2qa9hf+WbB01JvpZ0hVCQk9udOVjSzoyK4OuIo80279MKa8C4MTA003P+bbPRjiJmZXauDut+
wHNtFRaysjOB2q+krFIf03RIvow0lXe+NJYLB7x8ZRVR+wfHKvKd9QsnHeijGDEXiVNHWnuHYmSx
r8kvt6ZQjk9KSXsF8ipqdTrYn60RVP260vvyzldH/zEOsbFdjQawOiGNx3OV5MxPYAUnkhlQfaVX
+UDFKrF+6HCkOlqKKuwssQLmAUTY7nwtj3e3l+u10Uxi9xP0fCKbzO6KyuosMVZyJzOzH70/vOlS
s7DZryxRwKr/RJj++YcbgRKdh1Np7nSeVdAoFg+1mr2mGsyVJF7g+F45vWBbkNdMxJkJCPw5lCyo
sd56pZObzckIkYTy8ue4Mx9vTxk+Q/yd2SlJxRF4MdV9jpK/tL0PQ6qUThTapnAEuas2CV4dlhyd
M59m/pAOT0GsU91Ihwc9Tg84bT0WZb9PNLrHTdbeD0loN1nxKDZyvMUpNQBAib5Tpa/cAtd7kgbF
1c6BGB9iCbEdVcNiMc9xqkvlhvpc0hg2ENf3aAjuipA2WsD5omDUbBTpmQbzCy0xJ5e8LTDoL+1I
Lcs30MfEePOe4pXC6QAiVpPDDTpsVEaUAo6x2/3qvPEpMnB0UEybl9FhjIUvBh1Mil5HsWvXNMGT
lW6O4SpLu8eg80+lKp1I/L40moDtaf4Yj4q/UrzXIAWL4bo2honf5BHQY0gnnIe7aJ6HVocrOfUi
CrdX9m4lALQqJ1ST0hlH3p+8BlX0bQD/+E9t1D3mggi5pHFic3DCZtj7Qxiu5KLeFr1X0kqQDpox
rlSZjoTUQ6WWsSXhTv3ZSP3B1f72Yu9KASkrXz9ikf3NL9X3LoXXPUTtU6iYC4fknNc9XWssOoVM
cxKxu0i88FgUJEBhDghXvuqLMRRri955iusCxjj5Jnoxy0c/OU52gVb+J0AjyqGTD6hlf3uJXtsI
H3/IbM8ZtexpejU4tQCYRcLiVv9lAPL4D4JMo5wcnKjdT4nMh11gyqHS+zKjTZ4FROI970eml/bt
GNcOj0kAn0Ic/LwL4nYNIGsoutJxeU+YOETGwkPuV1jSLTE8rs3Yh0BztnZWFECMxNLBCBvcqLLt
jKegWjierh0bqsprE7AhzY656q9cClYCINAppDrf0Iz38QbPF1TI5loof9cgXcmpJzhB6eedaaPr
TdW1CidIKUDszFgOyORwrNxMwLkzpvP97yjTrTU47eZoDGAmAYK0BwB15j72JP3Hv/+A0005qVJZ
8oVpmpxSsJBU0VGs74pS26PmbcwQQxD/6+04f99V8zP5Y6DZko8MORWSXnSMZ/2oZ/bwrXJ6QJl/
DT/iu2ZrPSq2YyLquFJX5mmybVPsbDvsQ1u+Vw7+tyXu9rUFNSkGQnoUdXKnaTF82B1uHkahb4mO
hfMkdeRVWD513sKgr+TRaATy1ETNZ1LTm2to4MTemqHasj3uG7Hb0KUC54tUhLijr7EZDHmlFngV
Az+7PduXgyMu/W0adpDwEG75PDgPsH0AJMeR3HPtfS3jw+JeufaIxf2Cch1skIkaN3sGkVhKpecX
jpvKQWGDNqSKVUkPtJ/KdZmNj7EZ9CvfgwxSCq6wCV3zh0JtzZwKNjCrWjsnX6bQFEhHQQ3wdE7j
U9PW3vr2TFzd0x9+5iwv9iLJ7LWucMQxORfqY1IGr/9BgEkWHZ0DmoLzDD+2QMsIWuG00ddccARj
QSVihmT5+xSzkMSAKKVOzNE5tW1o1AKT+8pBDMzYaXrzy6WashokcMycMpui0Ddyaf7O+vEAyPUt
EAVz4R65OoUffsFsp4iWCKRPqpxGHfapFtk44T7dnsO5ON7fQ1GDt4dQBMpXSDp/Xq9U+GpNiisa
RkV1DiUTHGWlGsVZaYr2IU+8YN2ahY9yXobfCZnToVezaJPkJEuj13eO2RU/dey0jpmPb/XtH3fl
wTh5InDJUZbh/82uUTzQc1kUkPb86YHdjPOM2n9qt+R3eNgvfe1JdGR+Sn4IZsxESdocCTuxrp1Q
iNZFrB8UMf/mK0Fqy3F57GPxvei7Vy3N3pDuXNgp1jSQi9goesvTWUWeNPsIJVliTjcURpDp76Q4
eE9iugMk0+ZeSNFlqXke7b0o0nd5CrpNSpCgkUaeVlYU9HujyLKNP1R4VFtSb0+UjtHocWj3pXRy
HY43bq3/LmpTPpZjotqC1VgO6XW2cSeWlCvm7W5w83Y9qMpvWRvTo9F6wgo2TvyAL7n76PaSSMeG
UsQoFMk6k6Xgm9SE+BSPradtorIN1nVpSavMML1N5CaUaDoqrOOIFa+WmO3OGAwc0dAmtHvdC55E
SR0Ao8kWkBM4EJYsxNsw6qy1yyPxkIk6TGm9NX+ZfaXtZNcYtgnOw0kZRy9KjUdc7dHBnsDNu3Qc
h01OU88uYqk+KfDxDuMQyvdThX1d1Gm/x+O+toEMcs+XcX+Q48RzTK3M9rruZZvcaK2Ngp+4o+tN
Yg9Cq6+sJkVaUOxkJNlSADJI3GK7U4Um1Axcu6SiGcDuRDTa3Vx9oAYFkKiuscxcdWEH9JJWu3sw
Xfz6JAG4LhylfAfstzsVnVzcA5eln3R7p8wVX/57G5ugCFRAIlyus2sHqKnQ5VbtTDLAPJfVt/o8
+U0adnQo37jY6fxE/w9bvWtJKLLoAL2oxuuoh30+PXJMhkEcNA691rWHFTSUJWCe9EP937cHeO0k
BGDC25LamHSh4Tnmfh6DznAMEQ+i8Lv8LyW3/s7fx78/y5H8SM61IOfvG9KPqgV9HD+b/ddkVMNV
pZ1vj2WSN7nY7h+DzbY7bfMs71I+ls7WCOMIjHkjGXvfl0VbAP198MOmBOAsIMdaaPdilgeHQRZb
enBluO7cyVDej+qdGI3JDnorXVRZBmRgedPWQBoD3Lu1dXGr2giBktpNIkg7eiAwkoou2HRZ1QA2
AXEyVkPzdntw00KbH2UfxzYrCzdZADGXYzSVzfu2ijHjSbcFTt+3o1w7MGmtAIYCOYOUzCwFwhCl
w/ShcnIP+G9vJZscSrCdMigM3cp9OEibPBz3qWl+uR346jr8EHiW1AQGbuOUnRzJciEreavAXSih
XF0bHwLMdpSalampMzI3j8VV2/t3RhX+Ugr34EnGm5LRbctF+d9Dq6AUfwg6yzPo3cca3VVHSdKV
GUCNza2Fq/zaQfExwux8qrhdKzWpnMGFRakZW6/5Irvfodrtbn+fpYUx28eIodaJSzrjZg7ETwim
IF3Knwp6HFIFs6a4g0W8sBan3Xqx4rFsApkGbI9L6/MZaA5iTa+1drLA/+aVvGcCNWzsWOKlEXb7
zMqX9A+ubrF/As7ladswqsY6rp1O/ZpgFDl+ybOFZOj6Kv/fIc3F68tAsAqhq51k+CorxQqW8Ob2
Z7oaACdW2o5IRgAgnM1ZmJUadULARqc6RxjSX7gPr/59ckaafTQaeCR9/vtVEbCMq8aJhm/BsHcb
beHvX/0EOJDwbgcmeMHFF9Io7BOzcbTsXMKZEqWHEsTK7Tm6GoNmkKogqcSLcjZHLv3LMQs6p/ba
HbSizajlR5nE4t9HQcwFzDUAUqDas/MmUU1crcTaKaV80wdf0wGl6vH77RjXvsbHGNM///Dg741e
EA2/cVDueB8l+d6ygoVRLEWYzRW8k9Gy4sbJau7r9NQHw8LHuHZ+fRzC7FzhshTDtK8dtym3dY2s
geG+tvUgrAAIrv+D2cLEaXrw8Lad321BTSXI6BpnYBBR8tX3zP8oAMnaX8lUaX5g9X1Tk+q2TjV8
K+sHSVk4gq+t20loBE4GmlYU2j5/bckQ6jAXeqdOgu9hEu4733+O1XYhyuUXt1RyQRr5zJJ8MYgM
LU4YXb3Tyrqt64dcyBe++JWU+lOE+TErghHhPdY74aFJ1vKIq6lyZz1RM9rUlpO+jRv6iq/uk775
t5//c9jZ0WXEeScahM37/mgE+YNFe/B2hMsLiwhAPv5+f5ES2ecPJHge2DGrd8pe3YBt24rmH7Ud
7ESG/Qfn+HawK8nuFI13CW3tqRk725riAGZV1AanRbdVkAENR+9C+WAG8h3fdaVH1kocimRlhCnO
1Wpka+CSTLRHxVpHfSx8ibr4aVCCfRkLByP8Ueq8bkZ9U/OwtSE1/jF0WA2DC0jUjI0fcP+DjVik
C+nL5Zr+PIjZ9pcFHpL6ODhDX+wlSdhp7UmTv9yeqcvM73OM2WfJgiIvZY/OBHDEDlQQD91jztj0
wd/AXT32rbLwba4Uf6aQSERxFSOwP4colY0VTixgx5BWw5/4l5Rs07W3od4AYvAOIon3/7Nsm+6U
zxnT57DT3v5wHyixCfCcJd7Z7drwMI4Z9xZu9r2wAV1p+5ul+srl4f053mwJ9grCIa3bO2qo/ZJ0
FHpYim2M87W6dE0szuhsoZhl32bJ1F5qbO29fBExG/o+mVHp63YTJd80O7epySwc6DNhp6lS+XmA
s6Uz+JIGSnBwgre22pjlCg2NSXN2soiSQOeU60CxR3vc1LvmTvziboTt7aX7951/64vOXn0S1PBO
YYb7nx6oQozZ8h/yuTi57+Y+2rqbJSe4q4f/h3U7S7nVTktBtfdOKoB+Rq1KF58WBrSwZObu3Wg6
5bQXOCPfM4ydbS/h1bJCYADbqL1yX53U8bk7x3jaSl9vR14Y2pzlIsa0akvutQYJ6zJ7MJOl1PXq
MQMgEQ0u3MSMeYNCKbU8l+nECiMo+gQBYuG3DKo+yLt1Hr+1YbxwyFydSfRDTfqg6L3Oq+hlLhpe
13HG9MbaA/3sesOhFppD5oYLH+3a1JHsAzKSLEzE5vAwxFaNcmgkbs5iHUfVqh/FhbFc3d5M22Qw
BCzkorGrRTGSOiD/3fvmLf8F2GyLqBTUgpVw328mKxLzaWlv/T2E53uLNgqaOX+l4eZvGcCZxmAa
soO7uvDuU3i4E0fdPXWyCos3om9XR7G6jtr23q1r6W60BPTSPWT3QItRFYJqUpz0oChPcp1jahEk
+g+tD9DeUEN/6xbIqSqJKTzWVYmLLR5Qa0FGX8LVA30LGVs9pGjrPyZKFd1pfgQ/Ke3aJykH5lOZ
gboDrDFsurYY5IW5nom9cqiRLaAPCtELWyqaALOXSS+UJaT+wilN/Uvrm/m7UYvmu9r7ybeC73AX
oZ90Br2BRpKS5e9omT6UhZls0dHLTmkVis+F3gcbJVSyN4DB4EzrOBjWna66f3RXEV7LKpDuUGpT
oc93ye80yoU/Uef6f5qm5rRM2vp7YgzDz9sbfDqLP31OCMukQpzYOAfSVppdRrkHdDvyWocm9djZ
bocHTC40BoW7pAIM1nveH7etqoUH0tUTmrocZD1qIFAGZ2EHbzSlclABYNSnSfsvs4UNwPM1MJIt
zkuvtwd59Ub6GG52D2ZyIkBcVx3xWKXTjTRsKhzIc4QHtt7JfbaGzfg2GQl6P4of6e+lC/HiJAB5
DRNORVkXIh9IpM8JRgKG0g+1zrFiqgsp8gr7wvfK3cIYF6LMgRF9IYhoDXSO8hy91Sdt3+4BtYyr
cmMcs3W0Tu+XdN2nb/R56TAs9NwU0aSIKs5hJa3U0XJjWHrWJI9GqyXHOi/greRNW2YL2+/a4Kak
Qp+cT3nGzabQ7YOk7LLCqaxB/43JdvBudYO08BK5DDIJSk9K7mjUU8Wd5S2qlggIahaOprcQBrL7
ntlYGMflnBFCFimfQJ6ldzBb92kXotYC6EPQPFwkjPStquNn6GwLmsrXwqCpCS6ZrjOYvvlhBby0
1vXUkVrsRivpnLkiGi698rSw5i5ubw7Fj3GmGf2QOncDbFKpS8HX2elh+K7tq3t/Xd/pL+jxyGfJ
Th763WQpoD0EX26HvrjHZ5FnE1kkhd9UdeoMnX7y3BZsVi6K+HOkSPuFwZKQ8eV5NYWbbOpZfKAp
5o/UJDf1SsvyKaVdT/7CkG22zbZZj5tw462XwN2XF/ss3CyBjSous5ZwYh7+yoYGLZhQ1WzZRO0D
+/O7xFDvh648JfF4Gsf6rcxdpy3rZ4s+TViWP3hR++vb8331J4EjgKeAbCpNjtnmiMJSQqgsd+Le
ek2KdF0k7ncYrGuxGl71Rv7W6da+Vfo/oSy/ZU30jkPsm9DkR6lE5U4ZF17AU7TPZw+S/SxuTO85
UOU5QiuUAf4mbe5IyOCESYs2CnzanAqVIdmV8np77Nd2E7A21UDYY7J4mB0+qt55kg/CpS8e++bZ
QkZJrJ5vh7g6Hpn2kQq2F/OC2XLWgHaUqlE6ffy1toZ4U5n16wABNxD86GhZ2fZ2uKsjmij3kIGQ
Lp5nwRK2lyEYZqfQ4WfXg/cH4Oad3zZLx/ZSnNn5gLRPXAV66VTFz7jvVmJNeSWTFs7USwQSuwXc
8kTmwVaBJfH5FIpQNy1g4DuILApbf8zVvRanzdrvU2+DIpn1I6riAJqtp66TXtJ3Yx4XKPy0xTrU
xPHUmWaKcClKUnsaKnj6IAyHarqaaTg1FEtuL9cOLoAdmDUbGpipecKlqo1fDjUtu7Cyk+6HX08U
8H0Tv9/+wtcWFFUUGtTKX+OV2YIK3ETX3bh0GimGmAwTIHdfpFF/qlTrq2FGC+vp6vkITwRjP0kz
wdTOtkgn9q6F+pEzpT+nSOlpDid1sTPaePxW6p38IEOFN1d1OAlydzVqtGYl8GyJYR8GphY/C8GA
i9HtObiy+oAzgkIAYz559M7mIBNCpRu03gFrJG06RSrWadGrdpBDV7gd6UrmQHEcfJ2BaTSogNnw
o8Qf8qGUHLGnnNN/VZNhczvAlc9JgOm/sA3ZtbOhtGonNDoBhLa4C81JIMFDmi3gpazn0TlKmt3t
eNemjvYh34TX66VJaaC5GU4lsqPF5S9PQvE0MHoZudXo35/jn54f0275kEAkpYRqWNM6WuVvM6ga
LlVW8UVDRTVckrq/svEYiaiSiHOQX2C+S8Mdexj+TpM/qNl3MAi2jGpFERb/warDpHwSHJpq8vOz
NdAynpAFcRKkMhMxRE1PHd7TWPxz+xMp1xYdaMBJox1rhQtAIO+dJhgA0ipxq+RbE9HOu0KLq6e8
1vTHVETa1EpDdSOVaXwQjUjaVHmhv7b43zlNGpv7xGvKdwin7Xc3qq3ebnzDRL61zIV1n7WxU4Z0
xnm61DaZsWmbVRRvC9MsvzdtbW0ahWJ35I1/JLWVNs2olgcZMsRmdM30qIip7PSiEO7whin/JGFf
/+tc3ZqaOUBp+Q8QtWnDfFg4SDrjVDJKjp+ZByl2H9soe7w9v5fT+znCLAfTxtpsAXU6tfJbqX0E
Y19u//3LVoRJAI5KJGtUUb8ESWXoTlnMk/iIiEP5HpQrneJzsHHX7ov4oD4ITwhW3JsvU55p7TQb
cc4jMhclrlKlvWzXe3W8kGVA/UnTW3X2ZkC/DQMDDVlrST+iu3qMKG38660xjRhFWFAy2CzNfQUG
MRsHT5QdFXkKHS0QtWS9yAvg/cujiyB/DWBRipIuzmK/MD1UoRUn6TJb6n9KvbLq8yXvn8vzmCD4
uECkRmPyAmWRKiK8XUl2THwez2LqNx5qj0hER2QQtu+3/U4ANL2QJF5JdCxeH5AWNQ5m3qezRQ8P
P1P6dHTUnTBsa3+tbPOHdI31hLLSvwZ2u4GXCa3N3A9g7O6WjDkvObYs2MnAijMNJjnv1897TmuG
UGrV0fHKOriTBH/c60Oav+Ad29EjQ11PyNrkDnlfa+eJVfoWKwiSuEXXk+goBqIWMkwkyIALq+qy
NUoNi0uXZ4lCAoITzOffpQtelWu16GgrFI4xmPs19RrMdJWdhjWAm/vqgLjwLvtxe/9erjOi6hP0
HTL9xKz/HFWAv99E5uhQ4dz2Ipu0srZCPixckJe7kihUJYgE7PgCEJ1IsYiKp+QEVTHsg8JPN4ix
f789EjIVfuvn5xTLGYdAIkC6xUDz81g81Q0yieue6rhmV1IR2GIpPSXuWK7qIvgWxZYjJMZjlXuP
gmE9Cawz1xSdAgnxDvx5ldXrGpn3SbkuQq5CUI1VquiHKtCQF8nXTdMBsfqa0uF1UU4ugv4RQxjb
H6SViYpHWFZ7uSrOTZHcN+FA+brCniCV7SHO3FXewRJRu1a1TXd4bmU0pwOk68QaCl1hPXuZu+Wk
2aRj/6imw3lAWn8IvTv0oYRVLOirpKzuBRrmnp/bCsoeISoGLTZIo+TfjebXHFuARPCeEGVB34Jz
qda/xJ38zS3Ts6Ckd5E22LXBiwxoykrrrWMts8XQYF57FgL+gwAGOH4SMattR/Rv3exJwPcLaRUE
FBCgzZtubzX6a8j0w64v7gu1uWshSgx+99a1rNQifOj6+F4rpeemENZKhr+XJQf3TP7eH+Nwaw4+
PWi/eK47Vd7qQdqcGsAlrmkdexF3kTTa89IoVoogPIMDerZQH4FPZiMfvwu9dK9F7SPGPKldAdde
jWTcnd9vYqM7dQJ1tEI7ou+1zzsFB1VjJXrdJs6VtWiieSf1962bv5u6vs5wk5C1FEVTbSWHTGHe
/wzGhp0fty9IgXerxHW/VIF8ihE4Xv/VRkpd80s/FNhKWPhBpBQP5IlWqyt32ag6dVeh4q+sM6Qo
AlKNoi9PRePatVvYlGv3zJQdRsEWGRfbKLyNlLtbMppVl7RH/r07T0OlRxDhvgvy0eiUDb19nuZm
kC3kGldqH9PBh2q1IkPVogIy2x71WCMsLjr+oXkL7pQvKP27L/VqPMpb0OzGKjmnO3OzsCmv7cmP
Qad//iHD8UdVxcJCpC0NR/Ek3U1WpDrxgnVqhwsjvHadfYw1O9lN4GKZNohOUMR2q8srV3gE4+Di
Q+IuVY0vhUj+3iL/TOZ04n0YV4xuuRKQtnpvwXd3WNUvwZ2xz8/mg7rWdlhPdVsJldsVRiRrE9bB
udsv1eMXv+fs6I6EPColvme1adeFk2yye2qWp6n3EGzlfW4jyLNe+JpLMzx76Ei6i0o1MzyexXIl
NXYP48uO1+ZBf+ZVF630c3IYN9Yb5KQvC6Gnx+f8cOfBMyWaNO4wCPo84b0qp6XIQlJ3fnlP3m9E
J7k5ifrqv9EVwzaP96lMpr5D/x0ZiT6wy92SNu7l64un+D8/Yt6diJNgTFxfchQOACz+Vm6VoGZX
rqJ4yUL4apryMdRst+Kr4gdCJTFeZRttwjOCBOGPfENfHhahJ67830vbZzHkbK/KqFtXDSEnX3vV
VjfaF8H+OW3X9j7aBsvm79MQbnzSeX2/iz1dFUSRfpa2NWGObyN7PBKtXwnrpVT3/xjcRJ+ncQFq
arZbTNh9hlCKjqxBcl/VwWoCc/iAOQp1070Xh3oXbZdOv+lvXg7wn5iz7dLTh4WoQ0y1gSXZQ7Oo
00g6a268xJC85IJP5xHMTwodwMEA8H/eHmOndg260cyl8Q62QlNt5TS8UnV1tPvxWBz0LUj3V/gq
sFbqe2G9dBpdZnjEhzcNjA5W2UWvhspmgHuiCtPrvnQxVjKXir1XinOfI8xOXEFyRdPtVfJjjrun
dNvuzWdzhfS9jaDhdsl4+dpxgy8dkipwwUknZ48UoxiCUBNUtl99wGRj5zvSRtwXC6+8K/14BvUh
zOx5jgZnnlOh4PU8ev/TRHYPw1lw/GdaUCv1HNjqQ3L/s8cBbYWFztpb+/fN3jqF35ZI/Fe/4NQw
lFQyhAsMS9PDQws90el1gQ56uVIxbL19hl87PekZskQpcFPEmh3h5pgEUh2NTqKLh2D8mqHWUEed
7cEWvx3o2jVF+ZbCA0qEk2b1582Ab1lQKhU3o04F19VWZXSUiu9K+1rWr7cjXT9W/gllzRiOWpXH
XsIl3NjNJnrqDxMuzbJBZZZ/P9dyknNJwmanfxjc3DjY7IQ4NYgojLi31OcUq5JYfg8iXhY9j5dU
gs94l/Thwpz+fQleHGbGJE7Ow/myeR1hAxF5veSA9WvX4obuYbjGT8HapH8wdrh3T8V62Krb6py/
Yo61M+jWJ2thrT0kC5vmUnNgmoF/fsnfGfqQeyVVq2BFJjnD0d3l234vHkbbZbqBAe4WL8Wrl9SH
YLN7mIK8V8qC6OTWUB6HmBKinqnFdijq7k1TAhxhtbhf65kmQcKpBuE17wJ3nyPm2y9sn+kIv/gA
SMtN2tCyjL/v51U9CJHRomPu1K2FN8mfopQ3Tf/z9nq+HmN6rPPYolk82zlKqCZqz+Iqa2uLBel+
NLEBRKL3dpRrB8FU2wJYNgEV5kUHs1CKOHYVh6JuuS6Cptt5emutEcZNtnok6Qub9NrJRmVZlbAR
Rj1kjs6TCzNKg051cs2HgfqOiP3Cl1kKMLvn856XudsSwM+e6rY413q7vT1j1060j0OYXUejaCID
y+VXRcmdapyCgZJG/90loxDgRd2OdYkzYn99DDa7lIpYFUapUSclZ/OIr4v7oAyysW4Q9cVvpg02
ddEimvtHCIRzHJrRWQqxs6wKX13BI/ffGzyYz6bvm+ZaUVLVHjik7aaRlbWAe8jCx726ljTqvTJN
KxyiZ/szVmihd7nm6MJDSl1ERMLWLO3FObm2MWiH/G+YWW4s6GkhJ6XmtFv1iFXe73CNm9YmOmQH
xE/t9L7c/UeFStD9dIIZFQCB2cg0A4egoFbZi1LOd46Lbiu49bD1/Ph7n0NeF7yw2wWZqW5oVfar
Di+oFbU7qri67zWiXXu5dydiQvh4e4FcWe5TzsKtR8XwUnNu0BOzj93kXOo/eRGhav1vVebIYj/+
/fl2EvzKtFKyrsbfBcGzlf+Os02bBAt76srKoUUAgnYSpb+kbBhhj1IHZDM3/uMbZwa6a3CD8Btz
4XRYijPbTuiOt6j8ZmctQDG3jLejFR40z11XprK5/WGmvzS7ISBMKqjfg24hSZgW8ceLMYHQDIf3
XApbJe2/08qmjG6EEajd0q4yhODNMvr6H8SkFTJBS/6aInyOKXShmtd6eB7w8jAmHbLmoImoe+eG
jG6s1Fjv4mQ3tepG/f125KsFEBVDHB3W1eTgO9sgnkAiiZY1e9LdoU9+RnQYyRK75JGsbotzjsvT
6xJy+Mrax4Xln5izcwAjQTz2AsOxzGNY9GvDdxdW5bWDhqYnhn3ILGInPTvp1T7So3JUnE6vHDN2
txnWn0reLWzhq1FM3IQk1A2sC5MEAd3UKI9Mp4QOjjFTjOBFkso8i63/cSn5PxVqp4xhtiaBxiJn
gD4txZv5Ix+VOTHwKh3GV7Bv7uv9VE+QF7s618YzedrjBwABjxbM51VYekkRj1FwHhPtxSi1U4Hq
uWdVSxf9tWuYPgbvQZ4Vl/TRvFDDjGLuOQyr4BA1IsaLqGtteAKYaw+/9BApvtuL/Mp6I20BYwnK
H+joHLIHXC/WjSg61wi97cTMkkpMOc2hWrjzr4UhM5rAEkikUh7+PH+DRA1eEv0zloMrcs9VXny/
PY6/sNPZOoA+gGkQ7Uy25fyeDnDrlDrdP0+FYDoz0T7Zh+vxh7luMbJCSr45oe4PeNlaoF1fWX+k
yuRH6KNCypo/OnHOy+CV+udBuws0xQbzjpnXm1u+uiUq5jX9tWrpgXLtwP8Qcv4+wfu0FWJCqqG0
qRUEvAVpGyk/GkrStycVK8fL3cXoEBpS+V/tAodVqGrqy0F41vp0k/Ia4yFzkjPzWKJQUQ3xHneZ
yG7yipKJmWCoucHbb+WjMG/5PxBuhwv7MgQvkVvZkVbaEm9JOf4ZS91KIcMsJVz30lXP6aDp5qnu
+mMuRLu6rdZxTcskH56SrPlV+i0903ylqyBWUw+2cKZ4u9Ywdk0XwpEyaMnU2gG6xBcdAW+YYrm0
KsR87WbNNsPnWMjb0B4U4w9Pp+/I/2ZbqLpHBLfWA66PK8q8rvaAaqlGD6599UXtBYngLNqjT7vr
a9iPQmpjZnLfNtGmjfpVDTorTd/EUFirzVGTQjuOWtsbYX0LdjE0dicVq75C5qs6NKa4MZJXJepw
tnZMVCACZV3mwUYWkHmk2eZiFdUFh3I41uXeiF+k9FWMnwTvWcEQtDIpAQ9rqY03eLetM69ZD3l0
F/hICDT5DslIm9Tu5HYVXt/Va9i+V22FJ8v3pnkQY3flddZKix4H90cg43DRIiXqb3WrQNDcWBed
dCjacV/m7SqpX5IcyUltAOKH2bZ/kqo3oypWrSryE15l997tHhQ8P2LMCqU3s3tIUpS/7zXjmONP
mXnfe+05FHGMEZq17mEr+Atpm7Wv4nfs3QH12k3qPaWCzXtjPLe1u05CnKwz7S4uT16p7vAW2Olm
fgpcbKeZrUpS7kT/t6wEOLUjjJLUq1yGEpAO2ETjjuhmX10Vcm+o4+03YJyBCTX+OZJtaONrHoSA
beRTWvZ4buTH3Ovuo0Telu2As47wFKYB9DrWTZ6fKuXkNsqvCHtEUQoPST5g2hxtTCFD9p9ER/sZ
i/1LJ1u7xErszMLssoxtoR9X4B5Ra8NuZNQhCnpfmuZN0U74MD7ENSD81P8SWfIdp+umtyInLgdW
JFaCIIhwrU7QK4Ur/d5EHR1Y5C1XXVkBUjCEPfBiAoU4L5vKegw93e7KKNhlKcqn8GV/dlr/HPvD
WeHxXJUJv7uK7Fg8SMZLE2XstOSky6zRMc13DabekUUTxerxg3fFLbZEe3hCb4l8kvrxZ1vqJ7VK
D1lm4cmYKQdDeSgwGsnrDDjU8EWRKxSZkrWCvZhbT0tXvGcPfnU9a29Gr1qv2X52SiSk10NooHw8
tXjpggjI2H9R913NkeNotn9lot/RSweCjNiZB5pkGnmvemGoqtSEoffkr99DVc+OktJVbs992Y3o
qgq1pAQJgsBnjoF/Abe9wTyXjh3wuj3Ai6j19coOct0+TzJzb8FxRnNSzzAH+NLAelDNQUZ/uuW4
Gykszcr+APGrg232gZid7dyZnpG0Hnwe4YckvXjMwsZO0FyfPU4BZuB91IkHYGghOlyE0DYKNHUj
nMTvYSpQVJZPtdqTrrtpIWagJwNEWms/rtorkcNchD64/WPSxrtFxTmr/oCr7b5Z3OTLKohd4vEi
2UtxRfXWt6F4yiW8NV3IR6nyogZmgwzZldshGI5nLZJGuYPMTajFuMMGzf8RnkPgFqTP6OXuFEtv
rTq/M/IOHovWhdL6Te9kt0avP6IlHMqqFBuIu+0pd8ew1p16Aw/JInLMaj9hpcjswinsUM0jXlVI
Bp2pGE4UvAPMvdIAeOx2LfJib0jslyqGHWr1RMvE2RYCTneCOHcuwXPGJcJn3vISxoDxazw3zVFm
+tmD6I3r3H59knwSP0EnFGi/Rahcg2rN8fk/l9SRDIGNYzaAElaUZzvNqqwbp4G/8r8xlA1xDBSa
TaBl1iUmR7hDGcvLTttn2Z66BwiL/RsjwIxgIfcBCrLGLmZpLVxSp5cJ3VjwAOjozxLA+q/H+Cz5
gEDCvwZZIqp3uVbd2IXGMQiMm8+IZ/sTSgIKuUdzBtWaQNsmm1OlyM9iNISeGgI0NFg+gAVbRG2W
mtWl1RLthmfjcDk1lXUiXPpsIWDSFgQNAJnIdI5vyx3roqFjdlkUwx8azV4SDfVsSK3/9dkD1RjN
uKWYjNBlNYwgsCceLBOpW7ujW5yYIMjDCTYyNrCQDKatu/s3Zu9oxFUWHkOlHc4tGJEKr6m+2eTu
61v65OmgnAldGQDIgelcK4z0qiqliU6OIAXk8eEBzk7VAD+re1MkusuyBnvzA7aR0UaXAydvPSnt
HqKAfhOoO45WP1xqH7++nU/gaO7RYKv17TaGgHICwROawv4q3yhYTiNWh5y+T1/yfRmRzXQ49ZBO
3uKyPN+9VUrUMYMV+MUUYeeF9dxe3zoBO7d/wFba2p5qeX1+k0tWgOoaRJPWaSNAVNNkxvEFzfIL
swH/lwzP0AuGQmO14bDFgtr5i0EH+BFBMyLj0NmCsdSlMuSEKCEF7KGD4KPN4r++gcHRAbk/YGyw
A1m/hK2ZJXpVJZdTfCWBwirz2kvn8kTKZ5iYy1VGhjR2cbME+Bp42dVcUxByYXMuLtsAZns7mCxn
ylvOMM+5UtcECvDfQTUAgsUM9b0eqkCiLy+hvxWAGf31Yvvs3YGGOZpK+PPLjPP9Uyd63Q4qJxe2
RDmx7ODDro2zOLVjLznsh/s1UCyygQ8GY3e155QIRQtikjc5R+w4ewcNVhbJbXl/CiaCt/7EWKvd
ph3jfLB1cgGgq5/O1aafoNlL+/MGMiqQyFcRG/pn2JLAgHH2ATW+ohac+8Z2Pw0VPJa+A4Hmt7Xc
VaUZ8UKD41gcNaUKKLzAjaKEioHcyTn2pLopWhCC4HHZp1XI1GMcp/5cjT66NlHpwitRHz0I3kdZ
6QL11sD/Afqn6aOWNxtbm6IJVBKgmRGvNZGu1xfawC+wqM8zrfPhrXM+KCQPebJnZnUuWXlNev02
Ez/MwryulA3YXh7ZsePpThnp+fcEAayLbExA63tuAzE6ZxUq0zopzirSeQbrbzqjCBIHDH8dSnJO
GXbc9Eo0vwlo9iksdmF0FcDVJLCs7+gjR9wodrNuBSlXQVvwfUzKXWaO4WgQ2EAa+8y1AkH7fYu4
0+bt1Uj+yCi/Q7nSS3PtRuuTnbCdQ6LFKNWMG2LCsDx+gmX4GSo8Z0AA1+2P3EgiNdX3TvdHN4Mk
or8A+rnpHAWUauoJB+a+/AmCWxtHxefwYfTgOfbiQg4xN/vIJdI3EUd3sCKptGxrKPHHlEDsEn70
0kA22gxxmNmEQ4IfQD8EdJYsX2PKvFH/6fT2Td4kPimeUE3yZ6PyRZt6AzwtS+0Pw5ARMfgmKeqI
QZWuryD3RerHnnxPK7W3WIJ6f032MBiDOhd6H9gjEuBCtcbwiXop4hH+3aiogP8LD89ohhBQkf/U
FB5X1e2k4Nt4dP2K2f4YZ/j0m4nBo0FCJUszd+bUlBAndvduoS7J+FMf+JUunf1Yy7MZuh1ETlej
GzWUPPVw8Blbc9+TNqxj+EIY1G+1Yavs2itGDaVf5tE8jiSMLQ3RelDY3NrJS9EMQSrScGyuR8G8
jlzV8Xc6fncBmx0nLxdPlvU6AK8jtRA9Sd9lbmD0zaFybtUIWYUmi8aE+5YcER/ncGl9MJgKyzoP
MgUvLDJGNqmDgQp/ksjNZ+O6G4e9Xrhhg82FVNoG0Ray/nLLyfcG0rqi00MxIFcrHAjP5TndVQwg
Sd2Z7lHWfkY/s/bg+nJXNsIvFKrpZHEg5BADR+GKJpdcOb4ossW9L3LgHd3G5nmqsxCA1WCCz2TG
hg2cKTzOr7Rc9+ZUC3TBzw08nxHNfLMtUZ1wwmZpU87A8bI/Ov6clMprW2l4YLX6qHZsUsc+l3W/
VcXsy8EJ0/a6rZptn3YBm/BbAmKu1kvj/CgtMwK6e8NVF40u38Jtbuuq4p7acBDRgREi9yzPtrTo
wrReLLebYFLdJUX9JRsuGkjASGhmQqUpgAM8jkPYqShcQmVuOr0NKELqyhoCruCNl1Q7pFe7Ju4f
WPtDOc/xCCPUBva3bryr7CqczHNVIlBmyU/Y7qjAgIZ6GUN/Wk3Pbf8TlP8dhVWmYBPoFC0ETm8H
81HXH7rluUNpkNaXi9Mtwl8PFA9M5eJxiPYXxPUB1fYcuKuV0E32WJZCrE7PDxOMYMHht4JRkgvW
lo8D07+7DOmAGGE8bNb5Ps6msxGiG55Cq8tzF5Fhi3e3PWdbFndBBcCxns3+5MbPeirPeA//VKtn
P8dMvzaSZtsK86xuy3sQE9EGbbdtWl4XOnLbuj1zJnAD3SwYDOebBsF6g2c+VNXh1bYhAKdPoI9C
IBSts3FXwKEFAI5isYa0bZig7xI4eOhoZrQt+SZaGizqNQu2GJblT30J5Z82jYzhW5buclA87bIO
8qSKShuFt4pvZUyeYfw0jzvTjYOZPGT1NUK5oOzHYKz1bQ4QMsofXQwLXqiTIem8LPpiq3N26sD9
pPRKYVmE/sJSM/8gWgf6TSfJxC9tPoxnlk2a69Qeq6htGA4XCgmzVzcmCnYyMb2LtT7XfJizGr4q
E0yNDdS47bvQTilRXtHkkwujy0ua23RPM6v/BhfGeZfPrDil5fNJBkQXETw00lA0hr7OcQiqWQW3
yty9kA0kw5SGYtP3zjylEnZqEON4kNns66qE5J0cq+xxhDcYjgeZsGgeqX6ig7CENauwZ6EqIcCD
vAWcyVdhntaIdqrN8dJOEj105tjw+nhKwqSQL7rMjKvStXdfh3OfBT/UAtPcogsTfB2+ctSjSjNP
LjPHQUVssMf2sZNj+Q0oBuNxsLT5Wkfscq+6ZDgR035SeafvR16FXZzALxMopUtJ9rV1X2qmV8jn
HuXur2/ws6cHzh5aJWgC2aAtHj+9xBgyE3ydS1tuO1kH1L2IqXviVj5Nhd4PskrAYkAQ9cRNLlGQ
DMlTF2XRHIk7qFFAEck+ZePyycQhMIYSysLp1j/oolYG6Ye5qtH/aUrbazpXXOdyiK8r2hWBPpUZ
JMh71KjP+4LKfd6mxctCJhKQKyC9hXaRph3Y6KgfRqJnO3uu3au8UeMJYMAn847YHThXrGZAoNZL
2UTV0GJdeynh39tY+gMO25/gYpzIRj55YTAK3hZQoeGwtM7kBezZUWlpL1NzvnRzlI91E4dZ3qfb
dNYPrD/lyPDJ3DvItdHuhakeKi6rvITWtp7web7MZQcv5Qddb7clEkwOm4i3ZfsfR73Y5h//ia9/
FGBqi4S3qy//cVm+5rdt/franr+U/7n86n//6D+Ov8Rv/vnJwUv7cvRFmLfYNK6713q6eW26tH0b
M3ktlp/8n37zb69vn3I3la9//+1H0eXt8mmJKPLf/vzW7ufffwM06N27uXz+n9+8eMnwe3fIPdCJ
/PVR//3zry9N+/ffiM7M39nia/nWcATFDR81vP75Lfo7mmYmuI/gzS9p8G9/y4u65cuv0d/xbkOI
gSEVfdMF+u1vTdG9fc/QfwfrEypBIH7i3QcK77d/3vvVr03314RjLv78+m95l10VIm8b3Mxylvxr
b6aAK8G+S4d9I3BF0OxZg9IhTJfbFZ/oPQqUGugLffWooZ2gOQcijOpswP9BENvpXtOIs9LoykdZ
QJq1MBGLt4ZzrcHvvZxCVHbJbezYt5rVAa9nod03lGl51Y4iid5N7yeXfLy344ptU0crHwhQzA94
4avFag55bqA00d23dgzQfNn2MCzXzKBqUCVpIN+y1Rk6bNwtkhN14xVv9NfQQHq4qImgygahuONd
N+8oem2S9/fwVkH7eErr87ydmo2cqO0546gdhtJ4boVxo3qtDaWM08CMpbqqGwtMnMqKAzPpjTBW
PfOMKvtDVdI+G9ITxZsVUB3XCfQN1haDw41puvj7+DozYPEzFACKhwkhynlRO/yCFWAgVXxmEFPO
NlwvtGhUeR4iinTKDMKrhaX2Qwp+OZ3RX/j6kRlLMHG0yrCJATwAJPti6gOn0OMLwqSldFLm9GDW
hX1LE8M4GHm5k7rZRI0dIxpPMS08hQOHVhYXI5HGHSxRKrh/9/BPN4wEqipT1FTsh5XU01Pv9gWC
bOpcOKUWEimGfV6ZZZR3RPz1yUR5buFxgykMdZQ16JW0UOGyYLf3YFUwGgWFEXmTztUGxiBOmM1g
mec9v5vN7FB3c/M4SXPr9MZ0cDMtcC2Exl/PJf0wlygWLioFUHsDlQ5ORsdzCdPFeJZZ2T2AKO3u
e5RmQP9GLo+mw4++NKywiuOXvmfupjHb/KxzSrCkalOPYtfIzrp4CqlwWt+wZfkAa3kTjTEThqO6
AwN2LTlzOIpf8EYDEZs0TdQZWXJDYlf6WVogH1OwAskHg10ldmGDx0LciLFO3ym0wrGk3T6ElhV8
LbLmsao0K7SVvKtKi18t3VrU9uVT1s9XrYC7Uu22UTUPut/SZr5KCnad6LL+NtVqCPQmSw5mPZ93
nb6BOmN9plF1alm+aT0fLUtMJbY/G9V/OBiCu3I8lU7cG0Zjz/2Dw+f2WeXhrIsM9Uc+QAYLOh2Z
bv0QUEyLmlkBZW7ESdi4WhwJIlK/Kefxkseg8qQKBQw9qeZNaVvwubfnrTFXYHzWpgcDhvkZChMv
MK5X10Uzpj6DNTzr4vK2NAseDAyYUV7p9DBmp5AnH7ZKUDuQ/xgA1WAzcNZLF/gFkco40R560sOL
3KXyQpRWdwY72zGc0hi5NYoFSWfJE/E3YDXrNx4lFoMCqo/mCkhG63NlGKxaK8jsPkgKe7pKPSgl
3QurolAEIuN5SvPDTLJDp08LdL0HS4GxzNfh5AfWsp0fEL7XgarB/IXn0EYvzfmqGXuGdi1PvIRn
ItSNevB1KhMflVoSoDNRoXhhDV45TPX1IEYaDcaU+Vo7Qti9Bq3esVArh7k16sdj3XrTlAso5+TX
JC5foJrTHoZZf8bhfGEO8BntUTPEcM53Ws/a5Q20tFVY23HpQ9MDPMNZ3lBbbSo3rvbx4v9bFjh0
8ixAtgPoAHjNcBB2N1MXG2GNfaNL6v08kqBOClAWxsSCFRXZwQDHiXo671D5NFCW0a2Nyp09ilJN
YJWQdkAzPanluEnVaAF00d+REk5JcIMFuNCavaQ200jFLvUr0qe7GshOH6vthveiCYVWUF8oYXs8
69ptjIZyEFswUHKyCoQ69NkCVz6bYDBfLW6nTjKKe1aRbYzSmQdtp24nqB778VQ02ziD7XDrCHbW
L3+RTKGNnM23iOnraJRZSHDdu4Em2q25+Fxn7fBMef4suGJRMtglVCIJACbavE9T2d20Lguczigv
iHM29sQMrCZFCcluXwAEiyNAnZt7eGr7KUeb3p1O9l2WXfL41ceBhNaDjSAem+i6FN/2AvqBpFcP
jin6mznl7VnZs2tr1FErbSAEoWDVEiSNU7xMlGswyxDlpaBZE0AR2do1lkahJ3aKYLGq2uPkhgQG
sgvDxjsDn8H1ye2WspqnugF/1R1zPB31hLjtXgyy2CnoFaRDDKOvMbnsGurszX5w9sBQ3gDcpEVw
ve3OxNh2ZzaFY1BX1k7QZWzDUziyovoq/CbPu21XpkPQT0kbkK7qAs1NN8ou9PvWvEacPaLqoYmo
j7MiYNlIwxGApoTEz22FSg0DbqFvFbklznhAywQiKvDjPrF3HCcjyxTgyeCcBe4TRy4YIMebMur5
g8jjAuKbvUWEN5nYTi0m2C23mn1F6/qEb9PKEPBtQMSUUBiGKAMWwppx0kkX8SQsoR7m1nilHSN7
wwrAdXlaqns3VcNoaBW2vRgBT7e5az8PRnuqGvPGjlytR/TUoWkJGYw35PTxXY+ttqy1QeLBx/kZ
hNau3YaDxtHK3Tg43R7dnPEKdsTfZ2rWN60B+FoPeee4QjfeBGJy1Ip93CHxHSbrAMihCTEJBjCc
pjfbJrZQIjYaYEWxwy1aC1eS6V0oYeAkhjyMe5CJS95xIKGMZFOraRe7UIdoWPFoxmkRjDMIOBOi
gK0uzHILQ+Epqk03hN0AmJwzV4dMN/rXaSy2gpEU0B9zP8MO7Rcy4C9lj3dFhv+O88TjfPMf5+IH
tq7ij/bLn4peiyWBa9Y/dJSQ/i/JQBcv1f/4Z5b3IQO96V7yn8cp6PILv1JQU/sdwsQLkwqVN5AN
FvTzrwzUcH5ftG80tJ4ZqqMA+L5LQH9f9L0gswvALLzMkYm+S0B/hw09NPcW0WEEdRAH+ksJqL2U
qt6tfHvxwlkCBbzy4EVDf+Z45Rc9jyecBrcyL+afLaBvARo9ai+Lu7nW5b1htBaiLju94LZTXOfz
5JwPOpo0Giwu/V7GJiDwGWipHZyuFPRZfVJn2hkg38UdyAjGncXm4YqhXpZ5g9XtKveuyX8SPZnv
9QHNm5E3yTXo0PPBamH/yScC0T2zT6bNJGh9zqC/OXqm4M4eXWxReXHGuAeCUrODQyDtdhkv6SWb
a22j5iR7VA5iEE9yXrJA5Ix+o3MDIHg1DVpopQyYNCZ58WjUhXOQ2M0QQzcOf3Byq722VJtLPzfG
zvakLkfdIyx3oPpNKuj/EETACIYaEkwJAcQyT11IANpFanhvb5/ImDQ3rQaM4ZQ49NC5ElIILlGJ
V0uTwPG8jc9riTYcfAyrQJv5vIOSNqHYRczJDmifMsvTJH+KqZEEWl9v3KoXhUd7NjZ+ok3aecxm
tbPTSlzXMgEyrujEDJ9lo/lR1QXbdcbA4MA8ozsIaO4TnJzgmpgY7LVGryr1GtZNladXNdoS+FA4
acVFvbFUYQE/Mta2n0FTLdtajZbN26ECieNCoWEb74dMQhOmT1O4tSJyVGXYZOAGFxPAYaENCdsz
hEqIfGJewx7d7BqkJrWD3i4AboIdxtl2Lg0yxlvYR5XVWT/0YChZDdfPmj6xQw2Q5P3MU/vZ5AVM
M5g28Web17AGmOv4vDLT4gZgT7Elg1nsuwIpS5523bXh5DpaJoq1DzLFE0a22inhS/hl7pOcJPhg
lAL6YuYiakjWh8Ayu8GAPTbMuHB2+TQad7o2dldjWvDnzqbQmEwMWP1qpnkOp+oCGnQNJKJiQ8L9
oWZDqJyxPhc4FjqvUNKRflkMM9ki1Gl0j+pOanujVr8kKcbzspTEl5ZQHELdFXT6ARY1rpOM2ge4
K5i+o3fmg6ngnpbnMb3g+kDgdGbm36bMlgfSxlIEKtWKGN6fDdZt341XWsat2yZDGzUThuvVzM7E
XWnACzMcFLMeORBQV1rbwLwwsxN8gDXrDveMlsK+kMNeASCAUt5ALzV1/Ewi4fYrWwNIkam5NRGc
52UXVkOSALRgjPocteOo5l1PDTnAARQMH3SKNeNRz/N2l2oEWF+3gjmc36bpgLw1dVntQ087i3Qq
BPq/eXofc1BJLTPVah+LGhohOoE4l4duVL2tO1r4TlvVYS2a+kBLku74ZEMGsB3kptBUvBnSWp2X
XQ54LSSfULxJ4niTdny61x3CNu7k9JsSl+0lsPXaTGPTn0vNQo47VPoLJQm7S/skB5aIFfuaSv0b
EQPf2VXs7gZd8i1iO75Xhksu0glo4rLUqc9KxwqqfCT3NDaG1NfGMa0A9mZVlAM3h4YwgBBtTfIz
B94y35jonceuYvMNnTuASixuIg2BNn5J8gUsUU9o3pXojurT/OPtqPlLZ/L/7MD9P1f31XAg/r9P
3dvX6Qd/TdPX5qj4u/zSr5OX2r8v/i0IKDVnkcq0Eej+OnktfAdvMKo30HjVUPlFl+GfpV/Ui1Hd
BE0J6q/4C8fwv05eXfsdECULvGhEqiCcIXv4Z1DwZ930q9LvSvcSUFsKMTRU/XUHwq6LVvvxwdsK
ONaaGfoquvYICutlHmfzJhv5nZ6532ytZ+dgIN3D5xt7igQmm3fuNxi+Jd6UV2dsTIBHL4xdR4aD
k5rX0LmyLvIGRwyoHHp5A29gByWkTHqpmX0TDmLKqtigRno7W+SbPnaPsIvfliy75AY+E0CVhxqN
1neP5M97fl/eXsf2AKounBvoleqo7+BxLP2cd2i+CerMaQdfP4CRVNhqEsDldjsBbVMZ7JAk6c7S
XVjBWs8oYgSVobyvxzdXyQzGR40eBWMIQYCxhyjreHw513aZDSLxadvWHkqytzD83hVAaCo3Af7b
2C/7TE/pmSVcvzDl3rTK0BlgCV3Q5yqFnRaOqinRfZ41d0lSHgxsUHkXpZl6kTmHKDBgCGXX4Gie
/miaNJwmFETc6gntpU0FM52kgvwkIrzQ5tO3CsT9mv9x4iaXm3gXweEmQeKB1SCiSFRK2drQW6B2
PPVjr3yjrrbDQF/GCh6qjV3GYJCw5Ak87Mlr0O1PxjmYM44ecxF2/V1hayBQ0CCtos4iPsLYrTHC
xKkmJVYNNFSzGSc9t6SPfNGr8tJXEjwtVlwIc3oaWB1VJdvEznVZPaXip4F89Os7Q5S7vrFF+BjQ
RCDFQe1erR6IW0mh57ixdJDn5eTe266IlAPIgokCKsAzVeKeQTb2hFbhqmy3zKeLHgdoVSC0sg86
6TY8kVEbaJVvy31PHwy4t41yhmbsPdS5gwVv9vVt0mMOF3zijwdce+Khw5Vodo0BcRwGhr3g0brI
dL63FX+dsn5ngDOSjj0UixK6tbrzPquYX+XJtT6SKlzU6/tMDygdghgN2UwDSgq7QgV4V8qKn4qD
gNKIzGu7dlMBXMeURKxCvaRqA8D2wmxS95qbIE41u6t5epJFuXfcYVNWw1VFmE+zJJxHEFMM1ANI
asGnjb6giPSd9+5lqReRJhyQSpqApnYQk/HEJvLxHT56HGvbVOaOKLY4mJ0xPTP6Z6NLd/YEVZ7u
FPZ4WU6r9+j9czdXXZIcgYWyJgykZd8Nm8F1pPRq+5QDwZJPrUeBWD3eVZMB+76GDiw0kVZaqfJj
vfPGHGG0e/31elr3n97W06J/iVMKRWC2PlmmBNh94WRAh4f6puz3bhmM2/kGJvaItUKQA8lpKa9P
bwtsYnRGAOL9QFOtkfnNrsKYg6/5cR5B8s5HxbbfIuAbAgDOBIxpSu/UM1vVud9uFXsflBuBlYZm
yaobOUNnqJk4ZlP0EFDMzOfEgemPBjvRzI1qdQolsWr+YDgcZuhZ4M9CaV6TcVUJk9Vh0qAsF4ww
0Mg3WWTsUs+NYPezO8WTWclwLPvC8WjLRvXu9JzrvkzQYILd3PjojFiMrAyH/tq2L4CSP7fZPXEh
b2T9rFPobhjdBkLX55lFD8ydtlXWgckI+uFck0PO8+3Xa+zju3J8acvW/e7SXIeTyexwaaQ8R2jj
dzC6dYubrwf5+Oa/HwTNouNBkr4lUN1dZrvB4Q0aoQ56IzW+5YCEfj3SCmuznmrUgFdDKZT/LBdD
0QlRSNvEUAHO2T2Kn0Ce/mTjtyk5MKTtDk89OtS3rUg3/5+XsNp+rFir29lY7jZVBz5r9xYc0Np5
0QXdEXUw3eKh5NeavZ9Ava3LE3P9SaiGyUbfGg1+hM0oPR3PgGo6ys0Zw6fg6dOD3MRAx08bM+xf
T1X/V1p1f872u7FWt5o4RdowNgnfOdd/qIvsBmld5S1qfOa5yTxs9f4QGGet8tirtdW2p4xpPu4a
x/e6CgsrUQ82BHFRK3DgX9Q2dTiDX5ej1M/6Ar4ZJ609Pn1dgBWBshqIbyDvHE9uH7cW0kMM2ITW
nhZeebXIhOVbM9I2fNvt7K3YnBLkWymTYZYXWstiTrY4LSAPWoVPZd6w3LCE8N1BRXk2frdb6yrN
y6cWPjD+YMr7qSDeKNzbzplzD8o9wIXbbPQVGc5TZNQnFviHSfglnQnsDJy2gLtZXc/AdWNEBYtD
jDW9kaxbvGXHwBwgiDLwPQH72HaqjaaXEZo9KIpkUVNo26zMQ6FowOGt/PUFvaHFjo5idKAcENct
tKCgeLfODppssAUq2dxnQItYHYDAwOoE9oiiEiv9Pja3zQypZxMw+CwLhMg3tXZDDGy2KXzJCPEn
BxSGDJ04TaJmWe/7FDh9oe9iUPPSTtwKXXlKc6Ovr/vD6sVlI6tBaoV0FGqWqzd1cpQ+wTsMRpOg
kFr9s7QhdBsYyb2Z/+VNAfVgJMOgB4EQaJrr2Ksi1EYDJgE/d+wuZpFGMOf26766ou6zW/OrkTUh
l0VEGwu1qVMSqPTjillgeBjYpoCRftAmh054augV6NdaTQ+tyDYMlVIPkkPXwm39FuqMRUk3otEC
5hSgPbTFBnE0GMzQ81YQRdIZVJjJfWU6QW6+pOlzAxX9CQnyAFqwSkF2kFoFSU7m6fW2oQk6PDSw
O3LewHfHskDUT5+k9i1m9zrLvNR9NOQPoY9+kVQgk+CcqNE8djzq0k1vhqy9JxDXTBTkqtm2Gi+H
wrrj4zlhMHZCnz2d8LMoAp5CyHwIvfCQEHhBKcpEAIYi/vHmUoNzIwqtI14cT4EFqoFDn4AUO6jJ
CIoR4rzj1cK5EbIGQnPymA1ick7PuvyUZObHwHN1Jat9XSW10WUdrmSAxgfaYtzvooUUuyh8MNtr
o79+kqxGXO3k7tgDiN9gxCUgg2ZAg4I+EHGWbz+UG0iX7/KtdUmuxwd5gPEzyppqc4rr9TFMW65h
WahwoFo6mat9bU6MNE/jlrwpLfnCEIFOEk+RNHApTjTtClxnPb6fDXEhM+vO1YYobbLQrKzbTHvl
LN60Bvx9nQxIP+dEbvkhhQYOBABIpBsM+TMKTcdrw6yAjtJ6cOOhfLGb5+5CMjCvJAcHhIVaOYDs
0flGO4Zfb1EfIjcMCzciFNcAP0FUvgrLuSOTHkcs8VgBxRVTQr5i8gsGe6rkRLL+yRZhLwUeFwov
S+d2dbI2cJzOexAwYGxyK4YhsICdANvtxCifrWzAvWBDtcADPur+TEWRFFbtJiBuLJo/Kn6J52vW
PxUC7NRJFn7ctC/KdWBTUx6yYb6Emv4TGmEn8M+fXAfOTVwFqAnLkbXOdxR0ehpU4MVbmtXDc1Qw
X24gVLJDJZsE4qSs7xp0uSzroxFXSUgP+I2oWh2RMWR38QSHB4gDXfYHyzN+kMjwxKaN7I2Gf50T
if/Jm10924x2C9oQQ1uR2KKq2XpdVET1tverXRraQHOemN63ZudxRICbhQAukPAL2HAtHMCpM2Ul
9KpQbnHvAOkNG3OfuzwqbBj4NtCo6UD0skr06FlgFYXXzzdV+To1950Q3Ms7vs+EQqFET3xuW94M
PT7DzO7SLo2sccb7ndx//aJ9XP7LBaOBjHgKniHr5Q9ECCnLbAbDzel2hKaBDRaPiMWJbeSzVYCs
940WAzld862E9S7fqxjjhZgQS7YJhZgODfoyA1ln9ip+l5g7aXwXKt+wfjzQpruCnNhFK2DIJOCd
Rt2nHK52loMWYmP99aByyVhMIDLRZcdCXSbo3YUBZwtzybFAKL8zUZ0CV1UF0EmRPnQz7uaQvXTc
E3Cj2JyiInzcWTEwqjiL6TeqQWtZMyJMIEDsXPhZ8x2LKVC0CVHrj1Kj8EQ9bkXhel3hnngQS+f/
uHzkYj9FsWOxxFuEtJZg4N39TmXJWwE5K4SnI5YkqueTeTbaKpjGLsi1PpigeUP5dKUIVPG4EaQu
OthDGowCfN/JuabmJfjqnuE+FBb3TQMa083dTCLaFr7NokFOQcpY2CXxo2SFlxj6JqbD9r84O6/d
yJVsTT8RAXpzS5NOSnlT0g2hUlXRe8+nn486wGyJylHiTAPdKOzeqMgIhlnmN3Uo7tPQd3Vluq4X
KmN8N4ahreeF29R30fDv5319bpqrzwqPE/adyjTTfbCTdgmmEeEOIOiZMsapK4bnCXFN9LNwQDJW
sZNBK0Ctawvkujd4S7iSqLbukgI9LGrCw+/x5ed5rVRDlqRseQ8RwxMJ1si3Vw+yWEpGAyqW/MtZ
dES7beQJzrwrdwTxdnmoH9PtucRr2RKrS+3LkKsYqRjrrAh8hkS9yUlqwS3PHsOVlMD3aa22paH1
JXBoxhhxTLWTq+mp2/YXAhd2+9w7izpz7qGS6ih7X7IlZ7rs7vOtf+7BODfT1a7BG7ts8tYMndYd
vLl32DhHaykmFCxuQMkcpO/ZEuQaa/vtky7B0KcjGXEc53hm7vLW3wa1LR+6XcV24s2iptEiNNA/
Y0gyuNMlFq+T225RqcZsoPq9yN2d06c8vcPAGvEgEPl90z5XuxhmPYarLILy3u6Vnf9SGd47KFQO
EBlj9rtEm/vMtv4e8LGt/xt0rYKezEiPNymDhpcYk15C6N5pV+iD9zavoKM581/EI2iknBv4o2jw
bXN/Gnh1gCu9nsZB4KLIdM0ZaIWkXbPVU9kpGsvR+vs0ADqXQ/K/D310ZZJ2F2e/QzWBiG/urcA8
ipbXmrIjG89VDpt9+m3OXtiDW1YLOwsGe7T4ipqxKyrN6WRxK2S15faC74ZG/5xUjeDJzS9FCbfJ
iCIct2nY3E3KuzrBGx9EOxUXMDs2Tk8adYVyflVZBSn+o1GjLmO8PaQHOdsP4uVQm5UjdtJ9CJA5
Ae8ol9ahUNOdHKLvjiBDDzq0G/4p3fhgzsbdmQ+4rNN6HUkPIGBKVIoobn/dxGaQwN1RP+4l0Yn/
LKrq0WW172/Ph5RrOsrHgaEoRW2KWAKk7urADJY/QYvm9ek3ykZ47rzZFR/HnV7a5SbGA6R34NlL
Tg2W6G/kpo56tB7OXsTLhL5NmHuf8tgS2X88tJ9OLbg4QD8CE17uCrywnRIFgQRJnRZFgdqV7Xo7
7BS6545oYEdy9q46M766Km7ju2ZKQrncmKJE2hoQo8xAriuQU/Iu1JI/mrynd22HqoLSARwS3d+A
REI/YXJNpDSyILsdjMJNknPKP+d+2epIlZiVDJ2gsQxogY4Y4Ra+DvuT2F9JdJdGS2THTX2minHq
wV96OPBBkDollfu6/5p26CuYvaEzZbuiDn+ZUQAGnmocNo6h+VCZkmsMyu7Mrl9e22+bwISlzF8N
nPJjp37aBFUomWMhK8vz72/FwAle1T04/233UDtIrJ4jhJwMN9hZQEFR94UgvXqKORA+8MKl+kqX
jBYZlUN7qbN3ruIE7+W2OEeZO5EfAOL+b8DVu9wY+tCPLQOKEyOKT6ETu4bv0GT4tzzKyXt+CDbn
vLHAip9aVwh6+NAAAUHL8OvXFPJcV/yZdZ2AR45yvUtHcZvVyFxI46UmKxcl0h+JMIHmCl2972yl
Eu3RwIFQ8amuFhiTlWAglREFGcpI0DpAwBxmsbVD4UWWFK8o0PG6Ho2n0aQgqd8aanyMm26rSdFz
W5rHMk4PaZteN4OxzzXN8xG+jAhtce5EMfOCYjOyC9Cp/TizpzmzkVinbBBhaSe4aZ+4qZxtA0G2
i6h5UcXmfShMLOv+Nd2L3uo7jqk7y5OL6e+lHjR/CpP4RpgcYYg2zWzZUatcxGGd21Uk3taq9LdF
UgqC6ab2fZua8xatZdSkxNtC6KlYvOuq5dRo3NSUhmSr2MVL3qhGNui9h0zGUiDRUDlRXaOed75G
EaK5LiHuz6bwKwMbgGK5FwZPpmTdGbqykQUQe/RTfMnYzeWN3sA9kuNjpA8OmEDqnoWNuDpl3PeU
f2vUWJWyuUxrpB3LEgL4H6vXvLkObDHUnMTInWqUPQCeTDlAGfL3KG3x53N87dfYD55f12+DJV9P
wE7VIEHAlNppqk8odAydg0uaB7f8qkWdXy9oBUdgdH3zQZyPwpSgRiIf5KAYKJq2xx4h1U5HEyNr
PKWuLiauYXQEPC0p3vxudHs1OIY6OJZa0LbBqG5nMbNFKT2XUn6PZdAkxKeSA0rLRv0QMv50KZRW
N8ihSU6w2GBJwlF1Gpo1ksnLhKqSnZYXgSPummhz7k34fli/DrxczJ8GbspI9NER4LDWT0F73c33
Vnfmmv3e5oP9iVW1CEEV2AmwrK9jzKKWFtTDQ6cO3hTxXs+fZNqM0P1s0bpEL9wVQLVicOLV8Zni
yonAlKHJ1WHGUtOXlVV0LhOt8tWYHpo8vLjhn2Eb35ctQqR2446e7NYjSKOzpoAnLt2v467CjXDo
kQuQl+95MLeYTD63rS3f60QY9DX+ouZ0LuFaOfQs2dCCggBQzxqTrK8rwqUPvVAKPmKL3h330q68
mFA9D2997+cH7MRWXdQTF/iXSanVWF7VTztGb/CLLmWe6mESuIEeKlp4soB56O3P43wPCRaVRv4L
SYZbfUFFfh6nGOVC7hAFdSR9tPsy2SpxC/0k8ExtdK1kuA3F/PHnIU9P7b8hV4chBFsGOJqAQC6Q
tcmuGiRrBWwwTO3Mkfj+Vn2d23oNZxBXMLZD+r6ta1FENXzYjTySsaQjeXdOaP3EIYceCCgHTii1
o3WJMW8yq+gTlnICZWcG/3pfs/0gPbMxTmx6nn3avxAAF0bXehglUcE+VrzAcWSbW8nFHGG33F+I
ewT4lQTuuU3/fV5fB1xFGmHvW209yyRi6sEPrxpjG9XnoplT4drnSS2/4dN2h3ZSQJJjUuxTOn09
Qnm05fLrWUNJ1t9MVGvTMbUlyq16NG5NIdv/vClPFRgM/vIFTUoRdC0NRDu2keSOFvY8/5OrYySf
Q6ye/m408Wi24gKtqqvgu+rDIgaCRJP8lTjboocVuh0YBY82o4N7X+idS6FPFb1Ng24CLRQEAr71
k7N8IbCnTEq/zW8qvERnl8LghaHuZY/qlLdk8D4+ibMzexH6tg+tE/JDtiS7P6+udnJ5NQXBS5xl
uNVWe6g1EiEIgjF0CnroRAsmcu2C/943R6v/W/rFNq7lXSu3cJgp9E7GLlHKh6z7146aO6uTk4S+
p4kQJeV83yvvjbxXmmAvdI0tVw89FMxIuzT4e0UoeKlQ2c38bLYmOfj7LKGkhyQsLk4O8l5uWNxa
yS+tae0M8SBRugqCxUxaWzjA+7mU7SkKvTzWvE7PbckYEB7L6wu/7L2mqKg9tIeawPXn5Tnxdi/N
cKJtEBQqLher7S+MrQWbtidvVv9OeeDKys3sT/sKyaxKQwJ7KK5LK7+tJ3HTIzH98+gnvg2DwxJT
Ye4ggbBKXfR+1KNS6dglyX04UE6jI/7zCP+P+f03xOrz69iQN3LJ/Br1MBaAtkvtcuzwBFXQqU8k
L8yHV7RU7FRN92USuGeGP3G7WIsO7KJb9aFL/PV2qVTE8GKdGS7JYGN3x8LpbZTe8NMlO3/5/xkN
LwyV/o2KbvDq2RHVKBZMvV1GkzaNbVxUj5itKof6UP8916I+cTeDuQGIj5CGhdzr6lJp88yPkJQM
HRPNQn14iTv0C7F7ODOl78MYAO1Fkj4Q26A1VlFCK80xzhG0RAYnmh3k57dL6FwVnCi7d+LcQ5f9
OXCtPz+P+31nfh12FSkkU9t3k4ZzeUmJIpD+gg4/tzNPBCPMDN4lYmaEd2vdqTxAaGKaGGKBGYwP
1ZXu5Pfmy+IBltE/3/gXGEFICJKeOXQnsAUEJzwD8LBB4nAlft2TiHzoWlMTLQhtvMnLcScYkjMK
5SaIsLxo5kcND3YLREs23YRl7Qn6sFFpVMaJ+jwPOL1jDocn9l2i9M/yWbup70C+JdDFcmdpjC+y
N6ulh0ZfTlm35PnVJgvjeyMv4ZIkfWr3VermgnavlOqeNJkIVdURceTSGvO92ouPyG/eFHL0mCJL
oSeOlc1ozwReLP36eXfwfLBGX4s8y/6AB0R9B37/GnE9dkEUTsWyPyZ5J6Bc2QWWXQzJWwZWJtOl
w7g4tftHKc3/tG27bzGBT9v7am43iSrYqvgvwu/AmoGHGbNrmTl2oqnXYUKfWWQSPaYrMxNOu5tg
DpwmYL83l/5kbqsku4wHxcEIpdSOVuk7klVdmLmMHim4lDC7Ts34mnN72UuF03T9odSybSRph1y7
JirdZhmlkSjLXsNR9+I8o9u/AKqRXjLcutKdBh0cXYP/5gvXTU95ISlSJ7aqS00MH60yv039h4qy
sVGFv2U5T+xF9adSrFuzf486LA4wf0lzZ7aMbRLO24a+3khlIrHSbQGGmHsXKM14qAz0KATK4ZQ5
4gil+y7bpcltkiCfjPJTXuwJjLZ4qXW2WCEPojX2RAy1l/X8Lo4QClcmIPul3RcY2MWj58+zRwll
I0jyKwIIh3Ic3XrYtuHNHJSHuRif5kB3TfWhb6mhpOhtGzQeh97tNVJFiCk17NMS0EoO3MoKxL0i
HDQzeMq53XCUtDX/qhC0PQrFkkVFCKmq7hBluFiI1TGYLS+JUYGNoBVj2i2WD7HZ8Zzfq5OIEmWw
QYxt18E0DiAZ5EK9t8TsYpJ9p7fucUW5Dcw3scO6AQhCO/6K+hrl2ztNhm/4HprmU60g2gU+Ln2Z
ldqzrMVvA6xamhEsAlIR9F1OEae0wiP/SAc7h/2L7swSDvKWeJXo5TYu7yXoXlNQO1r6KOseIDzb
DHEI6RAVJogZretJNF0prdBqMeyY4ENMriAlmW9y3NpKETt9pNmhfx9l2rENom0LZTbQh8tSefN7
FIdKLJCkC6s1nXBoP1axVW5M/bZHHjrL9l35JoC2FjmteNRskuLShwqR+7/hLVAlwzEp1ffiLKMX
/iuocbuYH63iUSltyYdlNUVI1yl/Nc6FmZQ3akaXC6lhN43ROJU3eisdZHm2DfSKyzKyfUR961a4
7AI69txYhfA66G9RKm/yYLhA+2KbDkD6Jh8sNMCy7kIYm33F4e0QVE3YSEnoihV7wjSdRv8TFpyk
urC7+llU80MxWJs5CW4tUJlddWvVwrbndkqV18w3N7KP4LnV7bLBsgdkgpMp/Jdh1Begqk0Edae1
8zENg2ekul4Vxb/z/U5yGql3QkN3s7SB0Jo5VtVtSqXdFmZ4mJu3FhAGEkPXRSs4efXUpA+mVMO/
eczCzBsWNsSwtI0cfWHOay2prfa4fO+PnzVCCaHwVugGrHPZ1fAVaf38KIr11p8DOFjBcQiKK3nS
vd4ItyUF0YQtVI7ZRW8Ee7M9GjwRo/hv9OEl6MNdWdX7mK6j3PYIPgEX4pFKDeyF8oAi4LHrs82U
t3Y911eyFIHqGJ1Aw6wlSDxBAmCAgE8/9wiWiZu2mp1GAcUX656p/h7qxpVFnvWh3vcyCpDDS7rV
iiOoSBSfx844aEH1Gkv0/KiWDuVT2OowtGX4vUCtk0fI5nvFyr1Mzg95IFzA+N1lKDxlI4rG1WBP
yUMwX8r5S5qVlzMWTmjCPgaaf8zN/Fbr75T2GuECu8kJ7sFlFVVtIyJi9zjVjCbx1EAJS4kwXO8G
nITyjWz8y4FsoqXuNhbdHSugkCHaWXI/cbUBjb4sVfWQVAoMZ9OuSSfTrtpmZnTM8VuaDPkQ6i8C
GyZDEjvgLwzFQ1OWNlI/f2cJ8aAg2lfBAyZwPBPXXNyw5dhV8zXKQY5SRC99Yt6Yfoh1a+jOirWd
ZskdzHcJ0WeUBy4aMbRny3cq+NqZX91JOb1rI72kW4IMUnvhA8pWtMyrkJNpBP2mN3ySbFTb8j+K
2f4eBh3+39vQ0uCtbqW69xYWX0uNGwUXW244v5PmWAJmMwLKxYqyieIXtZf2s4bydyttzXYR2G44
q0uR3T/0Frn1CMM69v+1JsTBkBbZMNiqIHtm77t52mwnEZOG9tApzExojkzYbcZpb2mgNrTUs3Cf
TAv8PITfhZw6fi29ZX0h23GuusMMvV99yqaaHQBhDUWsDFe4dHwwfMsJgskp++RqrGEvTWxsnXZQ
GD5gz8DGQJ0AXSYFT0kT+IlZDpdJObuGsoGIif45MJHEp1c7ez9HEt9JIqtoZxWyR4AZFUr7hNHx
bjGeDoG2DvQuttQcFOc8uvV09IeIoE6MJRnSB4X4U71jLnKhgqO8uE/AAMzulOYB+I4gH/Qwvcii
8aVsHqr2wKJiAfY2LsmEblzoI3ZH0SYAz54nAbDUVD9TDvxgkK1CKoUU9P/+sFUmWkxNgusnP6zJ
nwHPO2J5iTY/CVuFu9edyjMxypKd150NbtktOyTRjeNoPfbsCG3UN5H2Hsq/ejm1AdvZYYsRn4+P
k38zFXdxXWKygWIi8tTWXcM/l2gEAD5zeszZWmGGgDOhut8QMZmuEgIuFWgsDbMT1ncGIvwjvnF+
+9bEbALkTJCqtQvtNRJfm/APVmd6YPCLtjq1G0u+rRCcYIVtmVc5RZinu56yVxlC2Zm9s3S8vq8Y
lW9EgxH1XXcaMytpi6akERfiPNCN/TasrKc5Sy7bCb376s70h4cx6RzQBecyzRP5ER/rv6FXmfuk
kr6ABQ+dfLrPigKlCNKJbvzVGreR+k9Asg3aL1IuuIMZuWtWmRv0uEsLZ9fg5A+h7S8ugDmRBsTX
ZCY2ZiVGAomWeyFeSLFwYw7lXrduQmWnodUGo8Ke6sHuNezXzB7nePDsaQtlJh7OJHQfy/3tc3z6
Kau8qjLnQtJSPocEkS4neWsSvMCG4i4ywLmCkoG7vevUZquqCU3M6rZVmiMce2jVNfaRhJXyIjvq
DZ1sI3CBpxx9q6m9VOe7nzfOyeo0mt20o8CLffNp7ZCAHgOfO6fNX0Trl+rjQJDD5+WJo5Hn/jzY
R2vr27IsegQA1CRKBat8bhYsTU17lqV129pFYWYx/8G60LQrp901yYZMVHLKu8IF2nKumXGiEIlY
L50hHGCAwH0jLJkTsKWxYfQyvJsQ+bMC5aYBYF2V8DlQIx2n56icbQEGf/hY0Rc1TV4Frv4ejnqC
8H4uil6tLortV9KQPGQz5hZzexU1xzCYzmyhE8UOfiwZ7lKnBDK8OlXJHIVWKy6FWkEEMCLYgia6
iXJWBXz5e9afhL8dQjZ0n0Vz+OuhoYzoD2I58Um653HKN3MOVSWfDoUxvAxDbUdiu0+Cwm6r9loR
29JW8TLAE/TM1jh1dpeytLnwbHkHl///01OkRGWGRxLfJu32haTbiXy2fHRypgsMEz9nepTrPL1r
uMNrlfIfXhPNHkjOthkcrDGkf5NbOzQHg81ZsNy5MVfT6uQw0vKYinPr9q7kpm4vAY5oPdBHdv9I
/nOuyHmikoSvDMxvHgGkYtZl1JL5d/hGM2CveilABVSkRAlXUswnfj7My1ldbxyMwBemGLUZmtlf
vxiyJ+VI4YKCrX+T+rOdD5pdNxcSQjSEkmNQntkhJzDiQMQh1HGtQpMw1lXGwIiyyReony5MgQXc
IpMMeokX3SbITl2Rcu0Bd1zVjo4NwTku34n3FTM+REao78MHWcOxxxIdB6xYKNJvxw1enlgQeZmD
bdDVTX9hOL03bEav34o74SG71s60tvUTtzTHSjYWJgoLsG741oJZSwSdgZOmJj6bF3LWPcQ4TSIE
UhjCRYYFPNWtCrBIeCsYA46s+ZVV6M+W/7eZpEMwku/pgx2nj72i7wV9XowfnQ4DimA6RFbpCCFB
/AIgUVCiyNMRyYf0r1K1TqYEtpC1ZEfGRpetQxwGF5k6Hpt0dMQEHc3ABBjfoBpcpf+MSLgLpQw+
NZg7cfCqzPKy/obuatm+mHn4mBbTs9DrGLx2mMtoE/9aZ9i9gJQycPKY1CArkH/L7ab099n4mAH2
lRv/Op8KtyWBGNOnnzfxqeLdUvnk+uN/OTSra9ZM5tyfdBnMS5D9CudoOyUHQ6jApiEKmqaupre2
6SFqgfDFdKuVptsA3KIvSAkD8weoHFoY06pG4qqsDgHJoDhiPatgyGy+qVK3MQvSSUvcpqL57oPd
KXCoHQzz3OE48VyAe0A3YNEBhK60CjgaMxXwKM85jT0YvxgX5BQP3VAFRxM1B2XKbT2r97VmeCMZ
lTFXniQm3qBndmjK3iRVDz8v7Mr57gOjgAIFoRgAF4sftfpBxjB3mVjVgQN94kKzohQNoOlSj2/6
YN4LmWQrdboRCOrFRrvSxeEZZW3XJzGNZaqDg3CPTOi5BOv7bWxit8JvATdBjLgusxdRpQfYX+Gm
2aYPhTUvGrePikF0nJoXkMquZ/mh7gagttaVEJsXlUJ3m3vHObM28urq5DMBzlt4ypS16fSuNl2a
1tY8l1Q7+/ARYLddmCox0K1pze6IgzYSZ0QngY4J9L95OEdpWd/bDE77k9DiAyjDW/j13k6CXK7N
mcEF6Y8qj06VGXY23Gvzmz+p1+ha/S8jzPV4y2J8etlHuUwV1A8o7VoNrropA76liBZrlP64Bs68
SsuD+vlVWo+2WtpCEqDC9oxmxHd+uEiqnhng242xHmH5BZ/m45e52bYSIwQYQzlIvt0Nk/VLhPNC
teAm1K17DS1AUyl/lZa4CcabuGi8mkchnu1Z614nSb3yw2cJO7ZeqDdyG2GihTpB/6aN74N4O1FH
93WEppHvtZR0M9USDn/4gxgPZVafmc06XFhPZpVo67Wu001hMop0GZt303A7F3+p3Py84U+OsvD8
EMpC9XjduLPAGPbxUt1XqFmTvNq6+QiEzy3lM2K/J/f2p4FW+UUAmnPE9hK0ZJICxn+oymCf9ZJt
RgPlH3Du/pn3Ywlyvm23TwOugiCzVYeJSft2l9M6QD1c0UqvDwMHGUQuvA5w97yRsKf+eUFPzZNA
FqYo/V14+qvPJvhZP6YYZKAaeW0IyKECf62kJwvxpDy36NeYu58H/NY7XzYKdwblBUwRAZ2tbw3B
L7KiVIFFIONV6cW2Kv6oEtKFZrgrrKdIpy5b/IutyQm6+v3M4KdW+fPg8tcj1xRDPgQC0F11G6uO
jJGF3bzRsHDj68wpvS2GY9lecbql/1tuz8V+3zAzH3NH7WiBFQJCWqtrKHU4ybUm+6iixHfEOhV6
m/UvtX1aXOaRn3dDRTvUYq3YCJneTmX4EkXtBWagZ1jCp5bBXPxJFlgX8eBqs+lz4ftyFfu0F9CT
qIJNUKvgdqfdkPROEcW39SB5VpJsfl7+E6eXUQGULUuwKJZ9Xf20b2MUQlWLAoTsxZi86eKN3lOU
w2bv55HM5UN+OU4Ukj4ojxaxLhttFTTkPYKoOFObdq9nxz6LjyBkfkmx8jeIe2gtmPXZdWD+QU4O
70NwWZ1/X4zdAFswUx2LJqzTziV+h2+zSqUpiK8UqVG2fhwubUuN/nmRvY6IKxTySCOIqh93Ul9q
r22Oyu6UuYIhX0nK0q2RMtTn5u1QYJY5PRZJf8jm+DGa8KYkwrLNgYzHSCeqM4bopXPmUMVH+Sy3
21BxEnk+Diiz4g2Z76ysd1AndSpfINIdEDs2dm1HBayuX32587qSclnM7TH7Xm7JbiBZrlE+IbF2
zOr6jx5ad4n8hNypXQbUg615N9UFNX2EBuu+OrQGpX4TYnhiXQBT2GVwNS2sKSOkhfwp3FjQDn7+
St+EX6iiqLIMO1z9+M9HlefTC1jrcD4hC5NTAFJoacbOwaOpUzwtxPJ68P/q+cjWfFArnOBSgKkS
b3+HQPAEDP3nn7KOete/ZHXf67nlt8BcoCSXf9NFN9hSaAedueO/332r+a7OHRBYVAppQdsx0kXC
78CzHP1a37TH8HCWMLrco19PAGurYFqCig+6Ht+S3LlHtzinP7cUDIYrQJVbrIWQSarPmgh/v9eW
eX0aa3Wtql1SSya9fsQt5o3sKG7iZbAqI8fYprv2MTwDhD35sT4Nt7pHzBQ+c5wxnJrmuzSjoflH
LM7JXH0T3Vm2BIkQyFTwk3Cn1x9LRJo6oWKBSLfgad0QuKpf/M6mIN5NuoaJsYYIduNpNfX+5cjq
Gpa+1Ff/seEvkOxZCPUSGBPlCW8KzWas7azouy6DrtM2x4CSWJibTmed0yFc5/gfPxzHMKA4lG54
Y79es5piNjEUV344dly5+Y4kMGx4eRsN7VE995TIp0ajjgAnGcQKAk7rjyGqg9n2fIw5amtPHdvt
YA3cgY99pmzGOTgg6UqbDOFFsI94219M2Cgb8sPQpNuxXvoIDxK4xzKB94lEaSWEXiY9xeNAvfI1
srCFbpVdrneHWer/xyfgi8ncF9XX5betzwgwHOgTgM6+16zNOKKpDZzObrxkdso/i7CX7ib7bgMH
lld6a3o/XzPfXkD2FHhcwKu8T3CdV88SUaQwTQ0mw2L3ZilI3DB2p4JUJ9z5eST13FCrG83CyVSy
ENeF2mNcGqm4qSnSqNGfNH4VIfGhp6sqJA1xdhwEGMcxHyoA/qELG0j4OD/fGKFwU2WKTbGVjuar
ryr7AQH2gP61iAXP3E1e3u4EX7uQipvYbC4WA+EAmdYgxbOnUp3lz1V+Fxa/K/xsYlW1O6DxBfUY
kKdlF7+jSvA8z9ab2NQARF7OLMC3b6sCAv0wRwHjR6Xv6ynopkFX265U7aK/BGBAFnTOwvPUNfT5
Y64uiN5ojdHQWeExfMvGWxMQSPHr50l8o6IsZ/nTGOZSTfz0QuYYGlSZxhjxvoMUglTUxdLMVe38
bfR4+eFln1OqPD2tpbGxqAR9k0KeszHNkRc17FK66Qoaoyl6Cn/OzOtbdv0xr/8GWXbvp3kpaTs0
ncIgKLtuCsvJvHAj9nukbG0QRrMXW96wM7ozx+9b5fd/lvO/YVfnbxKyUUkTzt/43r5TLwmeoXV5
0YEKHEAqyGu9p26CG6AVj9Pu3OH/BkL8GF3VYDmCfiYBWKU+VLgUZco+Jm1usV1K7eyNrhXWS3by
OF9RQdlHD4pTbBQHRMTR2P+86KfWnAwEhXHKk+o3+aegEYexCiAJD9WlNQFan9Qzl86prfN5hNVX
zY22SUV18VAfLPTy5C2QtG1uZf/b5JzNY0gghCGO0NpaUw98qQ9wKFgOhSrvklp5iKrcHUIcqArR
kefhITEefl66j3zh60tBfEO9gTBg0XheFx7irpD9FPtLG2ltsDsgSe3IFHFtbHGyM+u3XMiemlh5
jAx6kapGhbkeczqtlniZyH/kfNw12QzEDJU+7HjS0cefoEl3gNIGx+ira9N4ikKYUeZ9poDykRZj
At06Jkb8S69/4et0MwkVBg/YStHILTPh0ZTDbS+onukb51oU359FmaImmRpA7I+36uvhVCvLSvUE
WSDtXt8asq3s4g3wsdpp0MnYwMJEIGJRHRH26h1IBKfyLiAjuT8v+bcmK4LWxMLEFeDc+eM6/pLn
vJwDg1ejDDC8V2+Lkeg1RC9BrTdhnHohUL94vpEBdzZ4sVvJXUp3MYhKd0jyrVqjUp0bjiz+1fv6
moUbwZJb6ujIOFws5diff+6Jm/rLz10LD80IxtcLI40bbdmETv0iPs47wes2+Vt3Wd5192rjnDvS
a2dCRIwZ1aI/h2qaDh1ldaEpajI3TcsiqcDL/DDeSkPz3KqFG+RuggFEogVbfENKrd+qwrWc494G
46PTnCB9FBFfB6qkSwPoWKQLxyc5pznR/xqmdxl5GVNJnTl9zgjrciux+4WSO/39edlORNnceuih
KcTHpIHrdkOsmxMAQSZgdONREWqblE8s/0KiA+55nOAXx+JdNN7Xxh89mzamieo1LlQYK3oJQG1o
thsjkOyogAqDFTE2gShNXmXgDYeKfQq89OcffPI7f/7Bq7gKuDTi25GiEjOONGIjL3jEOnxhxksO
aD1numie5TMn8sSgX4OZ5Wr/9FwSJNWxaRageR1pswza7sybZoP24yY++E6xC86GAd9fi69DLnf9
pyFrpR38BmFIG8dOnDcBRZ0LNL6xT6k9fQnRVs+FheHNrIaEaOF+QamNO38HQttO3OYMH+/cXFan
BBvOQBFwtASAWWLnmLq13p27rj6ABasngvebdIJtrJM6rl73app7U8LRxa5gkUjjr6L6J8mhrQmP
uUF/2XytGurxSHnOHcoqWuS/dpPyopDvYKgIVsbCMupvDni2ME17CDm7kepUcOIxeLvkL96iVOBY
s7aTlJtigXeCCxvC6oC49V5uxV0iFRt8k26H3hc3Cvatc55fgmUVd9gdPbZp62klOadeDXvAo7u2
inYd4Ney7h7jABc/Y3CN+EFt6sscW0k3VNuNj+mbHsA75inHFZSOpHQ5jNFeaBad/z8oB3i9/1wv
su31AKORvYkedZLcBEkBy7c5NqFe20Pfk8+FV36G52SjU8oZrhACtQHUW9GlKLp+JXpdMjnjCBaV
etbQ5Bst8MEDDHbX//XFnaiUjt4Avk8u9YEz4F8b/l8xfQismxZcXaBftEXpVvW7hP/5FD1gbGEr
Sy+WMhmdOg9LOkx6jknw2mpUuABGy8Xfovw9dID0wsIR5uc4vqjLXVQiu6Ddm+Uxz5+GFFMnXXOV
bo9QnttXHHqMiLRqBNEnO0EParT5FcrU7bSbOdz6akYW7LUAxxB4V5psU9N+AZq8kTpMqyi6WaXo
ajjxSqG/UQEGiujuBiatVRrjWX4v9//a+K0aZkyHYkcBBj7HAIYTu1FnxxCx2n7F/kQRdMfXmWDM
okBW+sDma1eCJttS/dpD9ciMI5CKzTD7vAnPiyRsBj5EhSWxbMUxxmCorS9UqNj+8KeYr0UwHbp0
U83vgV8cQZKRjgP4xpFIhS/IH3uV2/c1UyUvl6gYT74biOMSwbi427pG8SJOdxIwRhOpMH1RbQBs
mlWe6GNTNpR20v+Nkpe2+6WE/0ZV2Cs9zxG7fE6uteGiUAxsM0OQ8MOhTWMgBJBYQNya0s4EZz6Q
f+ISTMvaFvrrnsWRhnOR8Qf//OvhVYGuGRphDx4l33qZvdlXYIZHGKTS0B2lPL4Son6To7xIFKE1
N9qc6g+R3IXg7GpUkMqDZJpX/4e0L1tyFVfXfJWOumcfQIgh4ux9YcB4ttPO+YbItTKTUYCQEMPb
nGfpF+sPV529srIyKk933zgM2JYRIP36/29oYYkd2oO66Jk8xaZ7Urmxlx5/1VJ6rw3pVup26NHO
XWQENA5oTxWLrum5b8sC3IfGBtpBh2ROgqD6bOnTC/yRywzRPwH/h4mX+U/BjbY1l64NJquW1GsQ
FJYOhZKmxqIJyeAyeXbUZjDu3AK6VRkJzXbcAGcxgO+lmhMUBGSVneA7BfL2YOAh6sKMuH5WuRFK
xyG8QCss2LM36EhWi55oiD9NMChcv4L6CMVvVu5dhUgWkh2DuJuKu7T4MSHxncEuTnKG+hiuenLo
bODwwVwh8rGb4SQpbjkH2iBYVVmwIo2ZBzeg5zqLsmpDWgJGah3FOtx3XwDzWUxOt4OXN5JlY9R3
daioQPaaQj4EYTLwfQCTLAYKtSVz0yL9QGE2ClHahSO9lV3DnMvTw8YZ/S6HDU7+ykGLT+v3DrqG
zN0TqE4j8Rr27hmRtC1AI6EbhySBSHbEheMpGEnQUXdIF0h4VsrY20oDWkoDANOK7FulPRpdsoGq
4AAR8lTi9mvwnJMawUat4anM11ZXLTyDwSdokxsrh09B5TzpJUxR9VunAGJ2wFiOqgMsSWFVuy8t
GcTo5a7OV/kITka6L6zaLxi47h7GuAZYOZf4DfSbE9P1YyQOmQTZqUcPsSaJRGleOgLWJ4E2ezNG
xMbqEQWbkuevVW9HXJGtdPQgz9PABRA+aadFCy4JVjeBDn6QLbwwt4obkGsGat9OYsL4mgeJUzx6
JQJXJ1tOkFkvbLnIjEcdOiYW0nd6DsA+upQDTYG5AnYOZKFaGLTgMjvVPYmxPDAPaY0thihyKm4r
qDLVuuubvRs6dhbk7gVqExi22oU7L2QSmBhBXmUU5k1sPsBE9Awz36CCJ1kVd6Epcz/DswD4R8Cc
EXKZBxPCaBLC0LW9hzVJYFd2aGe7kb6X8EFBrUVk761+WxfmQspp6UIXzeJjEIvIKLf9EFG2b833
xNYjk5nrWK2N9Ny4+L9pvBiaNPLGM+2y0Kq4381yN2nrl+IdyWUm3UVRgU0HGVED85TVPhqFgSLe
vVGerOFhil8rPRzlEbhIPIMabn1Ym55nHTTm7FJdAPh0sCA+PsWgQ6KUSyGg1h4FMp8gQ+X8ldQP
zL6vpjPOxUMmbQROXEprUeY3Wn9HoPo2IXCB0zXGyGZhxuBxnIz2ocUA3ncQgHe7sJGTr1A6NjPT
17EmjTUnKFMIRep5MODL8L3z8+agrM5XsLKLgcaCzTOwE0Cqg6hWJlDaLMRyKN3lwMtlGWPQleAw
4GLZvQ4FOLYF7RmD0aWDO4ronzKOdFT1VCFCd5Dwbds3gr+TFkfQ3cF5y5bUDBsskyVh514HMe0M
YBQgsZOP5SWiiaj1HmLHBcAbhj/w4tHZTVvJgFlRApOrHNOt7i4096nBnZv1x96Cy2WsMFv+aJF5
99wDb492fG/ydTW9cQt+9FvSsYC5KOIRgB7YeXQeGkRflgFFXgQ71QA3yQy8MesyElwM+4c+3Nrt
a2LUgedsXDfqGphxOxA2S4qgUY9tYSIeACWL/zRgJ5XoB7B/bPU4oZt1zL0tnGKUk62MggSmnWyt
DkrqzR1IiL6QIHbZLpSkoYZQ3TBNC1LbiFSWPLVUM8DfYn4NAyPLjqT+5AD76BhpRKz3ynuiSRfW
MDkCGwy67RDcYvFqnIpVlk2g/qGiqeDrB101irxxwqsVE3IpCbxIc90n432dI1EIEWvqeih4ylel
DR4IB/ES8w4Q4tz+MQ7krDP2YnYdQrsOYgoSeOkeZbe2wGA8lMUpkzHGJ9i8NVNxTrR8h7HvO2j7
nB79NOVCpgWzrQ6BEbjKflpgGKwiGeOIl3Mop4pIwWNiFn78jlL+VeyPuRgJYLQF5Min2B/VCTLx
TiF04zYi22Q9Od+VEf6a9rJQpfzVxKclIegsqB83aMLad2DkF2EdkXNx99NaGL4eQMQLngffLUM/
w0jntdPHNj8ln3Nu6CNp0Wa6lmsRpQHzZ2nt7/vvi5zpn1qyP6WgU83kJuFoSQbjuxlWxyJK32nu
/5y14OpA7Rs/RzbTQ/Dz/3KSoBPYqN+jVv+X5AAb3QZS0gKJKJkupdA3TTzcGAkPErOKpJMjFQBC
dBYv69r7Zsn45ZL7Y9ufLqpmG+3EDbRdTpdGgXPTpoGsx+XsowtQnu9Y4NBOyc5OAfSvWoycw72G
yrs1IGQmevj3aYe/VnOQA5sTYUiTALjxGTniWLzvU9aiJ7BWsrJ1myrA7iSi6PKbHO6Xq/IZwI8o
GOk3iLv8eeGf2+00OiOaqnYY21Yxyg00MkLUNFd/f05flI1xUh9a+tTFhlk6yWSiJeE92no4TGDo
yl3r7J0UiFPIvTXaO5cvtG98094i+P+mffOLEehj+5+eIT1heVmj/odUDnlE0AY9brbP3/VlFVb8
ewXYv2/ts44m7UysBudLCJOrhWfd5b3lK/UjTb67glcJ1M8j64fz+pyJcLNpcjhHS+ZNflvdast2
x1cQ/fazFQux2PWxOneDn+MSpLMsUqjSs8f8AETWsgdh0RfON8/xV+Pjx/8zX4cPqaS0qTxpOehn
uwBFR9y2JvUBLP+mlb+wHuch8WMznyp+Jof2YebitK2oe+kiQLnAkJj87MlcVf/3Ym3X1iwYF8Fz
Bvrmn0u5uZvBvSFDa84Rhh5IyQHQvdd8CVFOEpbP7vnvb9YvikdzFpwA7GshKf4X/XhgCFCxA04L
Z2c1h/0EnFGYhLDjjmBYDpvuZYdqHaCxvrtMQ+9J+2aSs76aRz+2/ylZJxyHZ1aCi8hKDz5vbxMY
4rZxh0gGDO9jCtjeVDa+S9qAgsHHx3vPeSmLn6J894oItKQQsbfexUGnq4VkSBzw2K+684hFY4UI
RSHpXGXpg+B4OuIBS5au3jcKdZRi8Me4WhDoLsgbW5DFUDuhk2vRqDmrDvm0ElS8CVkgCyFK7Djf
jIffnfen4TCpIaDHKHKHkKvPk6fB+i6j/OXT8eHCfhoFsSDQRwjs4ukgm6ITK2H/oHL8BjLz9VgL
vb85Owmhtc/lcGWA8OFWaAUrXwepxvcy4HstRA552EKxwP9erusLtNN8x/5qcu7ZD4+97epxwj1k
kOcar4BwkNpOECkqw+z4nR/G1xfpV1NzH39oKs+KETLJODuIVvsNbRAYfAOZnC/z5zEVgk8AoyHn
Aznozy0URY77DY9f5R0zoOwlg6IxVhao4PmNqaK/f9q/io0/ghc+3RP9VFI75/NNd42N5QpiOcvv
Y7uvT+oXRuLTBGiSJNfhpI6UdX2vI5kzafsW62veqAVFsuPvz+nLW/DDSV1HuA8XSet5XiXwAMZi
e9+sSZBsjHOClubC1cJ8RFIoQrrr7xv96uH62OanpHw/dpPLLbTZGPDjSrY1NNE9Y/n3jXw583xs
xfzz7demA4jIADUv1FIFycpZspv4ltzEUMKrscb+jsT15a3476tmfprnlG2mYxbjnIh2k4xNYEJF
JHehm2D/f5adriXaD1dMH8yRVXNL3iW/nXZ9NKwcsaj3NORrGHbPPgnOmr5+05tfLW0+9uanRy0d
NeWa0/wwR8UZYjHrYQMxlP33SpDGl7Hux6Y+TWq2Kf8ACZXxM9UfREM3tEKeEdYAJlxGTPfFsCNh
3soYcQR0jWOkLyDN4qv2STOT5VirTQ15F897ybKLUd057s9Ms1Bqhu1zi7yjjlI+7wEqlRBiPFiV
AQksdzWAxg97pMBLx6AAhFHPybJE/XbIjs5UQbdlQt6svjTkoUZWR1oXYtahl1xofKdnt9mInJH2
Ugz5AhXRcGb/lJoMmX4DjCKgASQ0UF/S6pNR7xzriYz1YiiWdQsfvGdNyx6aoocuB/EZfFi8CdIp
kp8Mys8AA69VUyKH0O/t5hUJ63VfTf6YyXCuueQe6EWoJECKZonqxz7v7EVjJ6HVlK8QZUS6COJV
i9hDZqMwtDqIBxH1Bj91RfIGBdFlVwP/CC28xAUGsiZPBXmYoCRC0ZvZdFfzy4jSS4v6yEjMDXRp
V1VTb9nI3765u+Zn8a8D+a+n59N83ujCiYe56DiTP+UtjFSiNiQbGNJty+i7EucXIIY/lTg/uxUo
p+OGN+EJgjcCsBRQh0Al8OAdTV8sphWScJDCKCLvBaojPZbTbC1XtgEf4jpAWTD8+1P/apKkhmGB
Gg8XMqAe/zxKNa4kmaHwX7RR+l2BIlP3TZD45bT1q4XPGAjHhWOMRdGCFbXw84D67v8opfNlLPzh
TOinUZ0kowkRYLQzY5vzEwlmk1J+k4VxQEMajUEVNntrOZeSq2+l6r/pRvppsDdRcoOEGxovILVe
xHVAIST491fqy3n5Qz9+GuGbVpOWOc+Undilrb6wExOegZekeweY8u+b+npWnsmV3pd8HGj5MVHA
XGghf6rA3ZBVky1RfDQiLWo3loSjRJUH37T55TP4oc1PXWgDB20MNdqcJSVt+MLlU4CwwLcR41B4
8X1zW34BMsFT+KG9T/3JYo8mEGefw6nyFiTWp+SHHVHIuvlXLUtQfkKQ7nYy5IG17gLYgC/Zsdp/
J5v+dZzw4X/Mt9aH+bRjWdI289hj38RRFcySuXZgwFqXhNnlj8Tnf/wJ3iz+9Z/Y/lk3Y5slqfy0
+a999rOFMey7/M/5a//+2J+/9K9j81ZdZPv2JvcvzedP/umL+P0/2g9e5MufNgD2zeR407214/kN
4sby2kjyVs+f/J8e/F9v11+5HZu3f/72s+4qOf9aktXVb38cWr/+87crYek/Pv7+HwcPLwzfu3Sv
//u/3tvs58tfvvT2IuQ/fyPuP2ZdWNja2zBJBBMJ91//Nh8x7H9A9AZ+L7Atw8J+zoVWdSvTf/6m
meY/DHCJoFGNvBjQ23MKTsAKYT5m2f8AFtGjWJjrV0SW+dt//7vT73PP7xcGvfHH9kdYOlw9Pgsq
zTBDqFTqIOTpsHwBP+/Pd4qVCepShXJSZgzdJs77CM6d8UXiDlqOXnup4UNwrBNJdxQcI204Wm5a
3Q59W2+hbdoFNTfH5w777Z4PK5h56Atd64zTpA9wFy3s5+tWn+bxCjoqEvXgUlvxpnjrgKiKesHM
zSy1PxoK1epkAg+xtHq5rlqmX6RrJxvInhCQm+bDPAFW36IQlDScJ1VrcJpjMeCssQfrsAof09uK
3GkQytO0zt2C0HqbWXp6KQVJg0HVdWRYSXapoC5x5F4fJm38KLW+VIeiHttF4qXxGuCn5LZIZAyA
W6pBINPVLp1pFaFpwZKoBuwUlbCCv7iDA08eYMSwmrGn1D7rSU6PnUdRfpwQmtjlWJ0mFPNObsny
XVmyVV5N46ZVD4wUwxYuTf1WDU6/zZD33sQmilMdLXZ10he7ikI91IMCOxZKpCmgBVbWWxonCyE0
etum8oFLLT1MdKS3edbCRjAxnXWrtfatKwcIqCu2B5aP3VVT4TNNj89uW1V3vTbtYnjKHNr2UfBW
HIFyFEd9pFiXo4+WyuvKwOgo1KhE35+dsQkpRTTVVqXlO5mCfm1NIRU4NoBUlIaoTmyyH22stjYd
r2EAnZkv3jDy2VSXb3s7aZoFfG34Nk0TGtqGuqS6tWfdEF+uL3BeOppNA3EuJyEbyxLKz1R50vrW
OsedzI69gO/S9JrSEmCSvs0248Qbv8Qph21iZatYKmBT09h96soL8xQLkejVQ5UUFJ6/GMkWUDPp
I6IRZ48q/VHLUTZ0MukFcaNlKwivDvdNrd/B8uYsVNj1ozq3lp1eig7+hVa6h7WpOkwNA7LEFvmj
0LNl2QAmwxKT32fG6C2dQbfCYt5kBO3PIvc+Gt5DdROJRxPdt0Gg4myEw5yVVlm5tmqMPruB5qVA
L9gR/vH40CWCbc2EIJon3UtfZmaU1rzaXl/GZgKZhaXVVm9NAGIms0Pi37QA+CgBHTA0hZxKD8xW
1ytQeX9ti3mb9EW7oX13meTQnq4vA6fQTe2LA5St2lOpwkSU9r7VbHcljf48xma/1f/9klLZbyEu
PWyv764Hfu3rGpQBNfetUyxbl326yuIp3hbzS8OR3B4dd1rSWBD4LtoiKnOocOQVzZZWyqxTqxn9
oo+1Yq+q7AUaFPE+L00P1d/6BtoH2onNL7Qc2KmNN9c98ECMT7kwtNNIhrVgKIhjGJ91fQu+E4Lc
Gak1RHyym9111/WF6xISsPMncBeWkTO1T5Obj/BOGD3AXAq3XHTJMMzaiHgGaQPQxVLX0udsTAqM
W30emL0Js1dhsQOQLAymwfkf72iZpOEwGKBLCsB4FtfD7vyZDuorUCgGlOG6r5QxOHH5hPK4RaCX
ntMY+oIDcFW5ppV2AKwS2Vsc9FBgHayqv6HQFsdVmzh0FxsrQPKO1eBX5agK/ffR4d9HYVzvbkB4
frWbcTwUlebtzWzdZ95NqbmPHrUB3xrT+sCaGCjWBp6cB+ZoCgAEvQp1p8XmMN1OmetsZV7vuFGm
B247HGqiwJQbDpxJaOrCz2bcqik1nupmRr6NfXKL3jKWOfVsAARHAHQygKG58dyDlwAwx+Qi+AAx
3NfKgUd2rcRKygI2RxRIEMPgnrvocpedODwtUp7bBzdLk2By4jxIYwLtOidu8y3UelDohlKaEYHZ
FHleHsJoXd1mLVW3UApbJ1pTnK67GrPSFgmx0g1wJhm4rOh/wFqzfQfC+15TcEPXPWEG181fB9yC
G6s6Vod4sNNtPuTZ1mAODG0/vGX1ZPgUqpvgAzbimKe1ue5c58GNSy/ISoMcjE4e7FpWp0Jn3R2h
gIaPBVCL1mhAhRBINnQrDbWpFk+V8oKeTfEPXdeYbxAhj9BBgcMcuHaBFI18gTdlPYaGmzUAqBjG
uEud8QQ9dmz20jRWrakjoZbqUzBqloMZR8UbqaRTwc7aijcWL4Fsur41NHJ2elusGkhp7G0wD/bI
JGWb2oCGZw2TyOC6z84Gc1/Hlgoxamb+7/vmDxfVqAC+wKSU92C2LBrgqBHUAqmCom2zh3dHvROA
dFuYto8kr5cY3uVZ6aU8wxRWX0q7rQKZlmDfKy197/uq3F6PCg96qSOwnAGgo8+OAeybnqvpPAC1
hvmU3l53GYWOWzQropLXoNDNMxedZy6LO9WSENi0Xve5XScxp3fOkjoC1nXdpF96j46R7RVsDelT
dmNp4D7EYtoXRa/vDYeXNxYDOz4tZb2+bl5f2JAXfmfyMbpuZhPbpJLpO8Xa+2Yo6SMzKrXMGogm
XjenpNqz0SguwPxApjYpD8yyXk3DLR8TC5NEVTXGUktV+ZgXLF0IM5XHrBP9ra6y3/cbjCcbXhVI
ss3f8lTbw5zTklvgckHaqTLtINoCiMqG348xyXGXaQJCLyp7BFkyXfZlN0Se9LJHaainyXS6E4Eo
0sUotJVOgdRLGuYGMEXnQaMz8yALo9zYWlqD0yrds9trxgJ0HvXamRvPBAkycZGxAbLWO3Smvi7G
BmOP0U/wLE9MLbqGVaPMvANAk+uB1OmFctsIkoTSIKNNHJRWTbYsqdlJd1HnG8hMQS/tcpt4mETx
l7v1mAzxrT0DGq1cf7F1vfGdeqwP7WC5ByTaoSo6Hyia7tZLwKNPK306EIRBoVBZGrWAl9229XSC
gMczrXQCgY5aC2GJIpYGcpd3rFBa2FetWF7jwl+b5hwmXj98PQpBPHrGOLGsuFb7kFaiJ8tFvMod
D6qmcZucdeRyFrDRVK8W7lTWlis1wtjYdKwmSGgfb3NJknMHrWyIOBvNy1h2SAlIOh21uCVrs8p3
hUpKkPcn+qjF9qkzZPE+QFoktbPyhyCQ8sxgOHlu055HEIgVm0qsWmbHm96mcg1l5H5jQtJgQzpj
WCcTk1sbkpErSCP3O7NvrMjm3rSf3Ari1E1JDyZxyiX83IB80uYAyMyOcQyUVlZN9KXp8/M0AIpt
8NxdC+CGg7zrxU1Gu3I56Lm5H/pEX43FCJXwhM4O1pUZ1Yh4c92tNySlagsNgnFJXZadEcFDSxNZ
di7ERjJJ7nVTRxjJ2WNp2T4RBCoTljU+6ijOQT57gDo5TMwf2eRAWdm17uqu9DMmG2ApJX1ym3ua
x+xFh1xCKMW6rTi5AbwViLgWLqLmxEKH9ckzrxMtGNnQ7hyWF4cMspABRi1rEZv1tKrtqd92cWUB
683lHsEikFYE4ExeJA8Vg2A266YfsI7GrRl39R0Y2MXC0RIN7leAhpv8WfU1rDVep1xXF/yQujQu
aKueTMfVdXM0WnObMiQrh/kjGYqVpWuyoHfsaZl6a7tDA4XZ5QGhpbMv3Jbu3LJ8L3RaLIxKqBvc
ESosSO0cCws3KYSXmoPHGhF1TunsoAejVlXP1LYyY7rM4qH2m9Y5GnnbHa4v0/xOL/A44UZEScAe
n4mumjelQ82aGByswz4LsylrXzEMvo1arj0kUo1+1uXiDC56HGIlNe4dJYq1qzD2wL6lA28n0dZ4
/J0t7SCBr+LOgbx2PoVDPbFz3UCoS8+Id+clYJ07jkqeYWz2yHSvg+wyuP9U1dkCnhA0h40aqJdL
O9aN10wjD6XdNWtBMDpgtga71Buh706TfEv6Ol/GZd7ce4Z+Lwp7eBVxulegTT8Wbc9C5kAjFqyH
Yg9XJQqBY509VX2/bi0+vHIz/0GHTtwpPYZQ4iTUxiwJfGcUV0E5QXI3t1T93PcYUfKKePu6Vf2N
yOhrPaQ1pG3BUsJwBU13ZfcXoyU3hebVz8q09UCHisoGI7d+J5J+dd3PYcoSpl7/CuoEDXIZx3e9
wzZ1TooX6jXQoXMzD0Ofwc+lkbz+vl9AiyWD8ckBpoXpsexBx87Hsnwxde1t7J303DvVKhUEa784
fwZg0ryXMGjYjg301CtYMgACJPVI1i0Pr0erGKsYS8NQdD0qoJK7cG3N3F43U53exobQjtctgMAX
UnfSm9Jodwq5kBUCKwIWgmS4TZmzKSlmn9Sm2nrKU3eDu6Jcc2paWxCmxErXubnr4syIuEmNfU07
yGBBIekg7sUEO4ZSr7Jt3yHPtlC85dDor1CEV3l9RiZDX6cctTcuYrnrUqD8R9PBeiTu9OUwopDR
jsnPXjj9K4mLNTUH/lR7xArqqmL7ePDkbowdFhZKrx41I9+PnqRB67jlboBKCUiSAmuERJqAREu4
QZK8xEN97D0RP1sgn0BPJIHk/cQAKm/I2/W45ZWI9u0xO9sprFS70fQtyKyC3aB327QCtFurDWep
O8q4ARoNHko2jR8pVtMxzGKSRbtjaY2Rvp2yB7uYpseU6KafKtrepGadRiLm3TZTwtzWuKC+2SQP
rUbbw9C7eWQnZb9nBSRepC6NnaUlYgVaprOtcz1dawMMN71WwBMcQKxNVmMATi0C9TkLegZuXXir
QjXJzhpZvRJtrhaMTMKvC1leoPljRUBPWr9vXveJ0QzAfBKnnNHy4gLttETEhWn6paIezBCcajp0
Xn8CB6u6hYIluzVGmKpgPXTqAI+4JZMHAWIAqyGIcqzamEd9YhvbQVPmRkLxbaVNih46gbG71c3x
gqRP6dsQfXkyqHoq0BNvDJaXnlNDC6dRPDDa2H6tGPuRVNx4zAR0HGvB2AXCCSrkE0bGwuqdqKqV
FukD1sS0qeks7MBX+qiyw6TyGCLqDGnNHl4MtPEOGQCKoemkjQhcLK/7BeR1ytDxGKCuBSPR1GBM
gwW6h2E//VEORDvmU9rfGh4A+vNu1I3oJh4IhM8wa0NnTz1DBu2JCqs9azlxd2OPwF1aafEszg2E
HDaW8CLDjEUepZmpVljn3XiD60FWxu7AcrSmyJymFMgTdOvu+pJY5am322KDi5uujFbyha4KdZSE
dkdzfmebcQriFbycrvt+HcB4Wi7d2fvi0wHeejzkErZ8OtGgdmCBTt7r7FyhvgY+ogkr6Xnz+oKS
19EuMaTWdVKdTQ9Zs5SakaA1RvR5V2EgouqbLa445gfBh3NZmcM5xxIWQIRY21z3VZrsDkwj6+tW
l2XjmZiYxJQ2NeH1C9eXGhhurbdmzVH8hgbR0xgSUVvAHeIdcFla6+2mbIp/f6l4PrYBFPe0UPYt
2wpBV0VZ1ijW6Q4gPmqBRKlcl1X+BnLTrBYVuxuth+rxIKGCjhYg914CmdzgSbA60DKV25aRSMad
k2crNduaUA8WBBLmcdOdcLif536ZHjN9mwJJGtfP0Pj2rI2qIDJ5l8XdCtLVqExMETEy37LDJAH/
DV/z5GtH06BqLtqL3Se+ZtFt0yJi1zmWpjDnojdZPvia+VyWErTss7sTduU34h1g5w6RN3UHP0vv
dQ1Sgppa2FUfFs594iIDMGu1d/cDLIxq971334YiWUH0e10NRw9/3LVDsLigbIxS6Gic5GKAXY2+
VTEqYECnGw/mgBQFyvNOM4SavHfG0i/1l/nvkPhxMpulbZehKF/I9NSw12vUMlTBkGLFD5JQXWKE
2RASWR0KXHCVawsUdjvP1+u9UFtJi7BzoOTkvLS8w8efPbcOB9CMdfGUOLCNES9p64BFMUtmruoe
XuX2k+FYQSKfEgnzW/SzkkWAvu7xR2NjvhStP+F0NWRCTnYKXcsyXqGtFPLGCPo7nK2BonZi7Br8
DgiM/iSwchIY8pCs0SET3J5tcoI9cIMpyDQeKmhQTTBMwYXqXPgluO8IdWBw88bImZeQt+sRdlHk
iaqfY/bD5sbCyn4wxqO2joNcvyuog1LyieDCUKjgpVg7l8M5BhUG90bZP/fwkOpyDSX20ZfwjDSd
ImDxs57Bgma+AZC16shJq34SrB1hagREWYE+G8Eo4t4r0GS1FlX40WkCNYRXb65OPAh6wNFnAiyl
BDWBh32dREl6Dx9imBSgC3P4P5jVrWWYYYFijgcxRdmQxRQ/2p7hVxVW4mxb0BH0hYWKZ9P0CogB
/FbBIduqFoVYWflO8Z9Tu+zQgyMUx+A9FTBYILyaMhh+5ODOjbjcPrxZwHuzGqD3l6Ue2M0ScLhk
MczcGjr1+QLCTO/2JYshYREW2oIAMFfDmSgwc+jcLpAUhQuxsIyNBxeiyUzuu6bdI6eTycB6HXPQ
K9fLFJGY19wTcw3gAZB2kBHj7Rq6ZaBcdB5MipRfQNtebFoWpdZyqsMMmge3KF73akXd5ajCFitL
0D2QmEeWg2+0Byi6Few+L49d4k/WSrxp1MIUAXG5LfKLpMEKfimce7tbOS0SpItpDIwUlvFbrMu4
ebHsnQVAC2bObgndgZZHU7UWxQG2PCCmS45ZKAIfWddWA8FacFUMDQhJAcQU7G7vdvve9hYmwA4L
p58F0ezXGMp/qxD0GICZQbXqtp4bAjdOhpWuBcgjkxLsPJ+noTkutWKj8xvRruFyoOIQdAt0BOVL
lx1zigUesoNhPsIy6cEzbjkkr+oTMTbqHTX8rl3jkWBI/EJaB0GGFXb1kWsbU9vE9RHEokG9NAJe
OPwGfuK6dU74nk+niUPAPocHNsiejzBSws1G6I0ccQmThS2OnRVU7hMHscgKyEFBv38x0hG5/+xW
i+Mgvp1gLi2NOyeFWUo05HAn3jSwLbJfUReRZD0Aain8vNxTBA7EhcLPyh42IHWPycZF0tkCnyXw
sqPQ3nVysbSzBCE0gRuO3emLIir28J9ptG3WvMgGHYhEAYAs3lIWPio6ME8KYufUGoskR2pgAWMt
sLyoffR+2CAkIMtWhPOd3EYY8m1tMfHIBUlYW5VYs3rbuIDnXr/DY4VASQAYDFkvgy8yJDsGjJrI
WCExC+uDOzLTjDnmEQQTrbvIRTTAeNSETgD8i/Rzh6lHAntfz/p2AO3MniJHq8aCamGnGw8cIBp1
qBf1a9u62DC/ofrZEs+dDrmDCEksqU6pOghY5BUwYLNejP/D1HktN84EyfqJEAFvbkkQBEBPkXI3
iJGD9x5Pfz78JzZ2L0YjzUgUCTa6qzKzMsc/vb8UlUuzHKR7M/R65WDpF0ajOyzOYntpS5voiaW4
0eWx4w+VG03XRsMKIMkOYDh2PRUy+FrAmEQCACXO0aHhuTlJS4rDsbWeOXFg+BaPEApnPXVm3dU+
h8QXCtSxtpXtVkYBxyX6NoJcK+aagEFcUqiT8Zt7dwHbVjZW4tcdyWUOXQP7gV5ttJAC3E1Km4Cm
NnDl4iiCBA+OSUA6Eu/SyaJqYwBnd/DfAt9cb2puaMi6ySfXJwxxbnL15Dt54UT5IoUU0S/G6Kwg
ppHXj0R3qa7Wbvtp00/sFaKdp7Za/VvmI+ZO+4msudCNR5eAOfWjq1+Yh59mm+ct4SzIs5d2TCtZ
9jztebZJC2F3mJlNNSm/OkFlfs1scf/biFayyczZbavGNaTwLilzuKVdyg0qlWEWtRPnonYyRp6P
aZP65CthWO7qdNgHpPRtgbT8bEbtxEZpq7nT1SgNycHeMnAs2aCUmE3o2CSGr6p4FttyXVOW19T0
tYQXemoCkcEQLXhNoR8WEGU7hrPbYFOxLMqhMLipp/ilresIM/Nii419cMja6ssKiUA0BEZYCZdy
p3ZisivTLzUOCgc1GcAiFAP5kaFle+BFGpCS9TF9h8RyGbTKFBGonXX1ME2PbtBIPgviDZOwpc9Y
fBq2hr2eR/EyHRRtZuK24TYka01j8rR71ThOsxwRg5A4g9Rd4U43cQv9QSHPzPjW+leGceKbS1D6
WmruOAo4dhGzflVCfcFm4rNcwtN6oOqlArZAhdbP+ervTRitVlyFum38/z6Ar31NuflaZrzfzHhn
hwg8XKOp7DROnmSszkz1ILzsF3J/6u8pTYnLuGSK+G8pI8IeKaWy8Th3s2A3HLLLIBOt9YjU9aYj
+zlGy822Iw3WvuLuElqVSez/Qix8OLINOh+VDDJlIWd72nNlpOA9WPFWhnY5xcim4qzOy2GvwB6F
kafImPpTUA0xorO010OntpR3TexnXzWNr6n0heUmRY9O3FIRlJODJoFcANgNSg28tBVjY90HN9xh
svIvXkhWW/J9aBzN+CB27RdbMQYgqsjrwTDdHGAJun8KECBia1sOdILx1gBDKdB+FpBVwZsB3lAT
C0a4C4WfiplfGc6tMB3FFDYaf6wsIroO84aR2ODhVf6oV4SlTN0+Y5qMQdWzeuWxxSVyi9DyG8YL
Bc0XpZIbtP+VI+mwjPkhUaoDAWjuUrihHp74n5mhScNMjqMsU8vxLcHjv0/rOTsCwx+HTcFBhj2U
IrZerS/XQXoqVbymHX3EevOR8ffQ65d+fldLxs5/Gq1+KEP4r9a5i0lUE+KHPI3ZbRDy0CtnVge5
I9agfTc1YRIZjL4UscUWvGT8eGP2j0DkBsmymzYvpLQFu5kLYxWY0a0DyDLokyn+MJ5o7Ew4bl9J
NJttukpbOAOtMengrmkOvZJqVr4dcy6uFqlMo5sdA7S631LmM1WxicaWipK8USDjkThUjkmVXEYn
6VrdY98bo+mVRIHpteuZ8x2bnvSwcfCb4FG22G3UdU/cU1hJvtbz3apcfEmFIG9osImC28IH7NJy
nwpnJWUJJWv22RncUUiP4cgu3bqleDGZl4a3saAfHqGOw468ryyPH4PJZ7yXbgiwpq1/l3D8qIuG
qyI9rIlQunQkeIhh+zXdT92JcuKhDjkYcWEXgOlau0+ms6a/xn0Ol/fSijspcMR03ujJXyO9RQ0h
kayFhVlwcZ9QrHeKrTd/NTll5N/OJiZk/fQxj7MfVLMzx/qeW748RS/lln5uQwIfy93GmziI2cE2
OtXZ/B6Vble6g+JyrhiFJ44YGviEBW9q8T3WbElxBS5uf5UJSuLuwuNhts0f09hZ9d6QcArc8Xk5
ugYzhKS5GQsV/UUwnYSMESyynBbDhMrW3Ew3qCHn1DaXmaHb7HfUtkHhmNLBHHayvjXxJeFZMmnM
BkM6QfKd1bsUk5PeDimoePOZIJfOQnOOlAvMu7ClNkag2vd2IB9q6sB012GYJDkTqtXBK9iLplfK
2YnRN80uIAujjQ44FSaNwwsxnTj0JAwglnlDLqtQ7cp0x4rg58JfTn/+txHJ+SKcHF8iP77xSg3F
5T4wJSczGSd+k6XDTOJHRRL2tihd/NnjcsvVkAp+1Nq2CeYXu0A9t6M7j64quK1wb1U7wZCJaq+7
GJRApOho6W0UXMu4WZR1bXkUh5PB+LbJOKTTmc6SvUeBDbgkMYBKlKG+G/FZUfaIQMxlb2le0QLD
2Jq2H+p9HPoqV6Dd8noXjSQOx0zAod1w8Ig3XaWc585FLfKzHKaDcVevUBLrm7QXMxjikc+nZDqO
HcYfaFuynTTX4n5QU79a7a6xusyKaAcmdFM13qoBCRyIabRheHKeDrDXSvF3FqvTtNbSj6L8wbfG
Y4QdEJ9QjAkEqijriReG11IFyLTtdIVktBANUjdItmyZp04yHZjP1KWg1hpu66/A/Jeae0ny0XjI
BPrml2YmMhNO9EL9XvZbtvBZcOh0AuqzNDmKgtNXTp69dsmHlVwoWXV9G9fHpX1LSNIFJ65XJP2c
58ZWyU+CfhLT107t6FkZnl6O5uyXxReywj7+jYxTgXPC6HXpJUk+BhGlauJQiipAE/UmWNuV9rle
vcSgPw+LfdO/xMujl71clnxdxne+vscIGPIKl1TjPHEhu8aX63vePUk+IlbLNgR7Cbn7rc8hwFS0
vlvdW9heOZJ3GAWpv31MHaiywn8b4sklQMR4P+n7UEm2XUl4sPgrCA+hSdzIPC2CLQS3NvvRBcwM
lkcOlIBdSeT1xEjg0CTmVJ/hdpC/xSjxokXf9Au1oOxK3K6VslOCW8A1DeR3ef6YXuZ2ATXM9lTK
lmMNUGQHhSSURrET+V5ZnxGvOi18Aal9zqn/VeMcQZSaygVp+RTGbBDtUvTD4ttYr5vXM1qRXwuW
WrA8ZF6BKsZ2Ll9i4CCye///YyELsPsEjcUtpVhg1XPQqxjn0Zo0H3W5w1NGzN3RomP9zmdPpNRO
sjtPT8ifPBU+n2lABmK5VrkLBjRIUhHUFyy/0YaQLwqHhqSqxO06GrCbs11IKuzAPaPT6u1wOWp7
gXv/kKSO0u6V8b2R8Q6ft2NobSpjX+sfCKDWbKrI2AvBppbZOPFWa3xoY07z3F1EaSNV7+bkWa2t
wD3K8Pc4RPYSgMogFWe4WM2ZwdCMSDEcg0qnM+Z5F3IZyKCtzJ6MHPIt04T9sOmHrRmPmYOH6Iek
R2h6TY3Tulec4gMVEwZwrbaQpZxvqTWanRQLNQvEVGyz6S2vlVvgpd0cofVP8XwyTLwfmKgJHL38
NSflOMdUdZ2aTKeKuWSLaC/u/bjaLVlxYx6muRSC+CFX434udhYBBrWie9ogXHIzbW+Ftzjhak0h
XgsQ43FQX2Q4tY3QQXwJOB+OQ6O+DWbKHEL/E2dQgIU6T+DOsHetTHkWVJuRwX+Og/4r0f4az5xx
1l7S114vf6wkB+HonTYe/XIOd3Ma3fA331Rj88oIDfWsIoEiQe0U471tAKXC1MSZgVkMUgYz4FEh
3Efs0KPCBCJ/1r//5+tS8SNgEfWx/kNrQdLF7DkqZiUr5E4OZknHKU/BUdAZlGnFy4CmapeEh4C7
qVRMIBe8wDdtjxGUJfbnaLTOaiOcR2qFKTccITD2TPi/V2RhhYvirP+3fk9dyIc+c2tCmf4z2anU
I0VTR8hezgJyrY2gRAAUrYfnd+pCh6R3vHz66SkxnFnWVxmvDxVvqpRoRyKWM+Coe0TDiMKTvGG8
no5d7vBO4ZriDLiQpDnYe3iDwYUlfx+pWVTpZJripuZTJX3W9VUJnhpsVLZh2Vsbrwueq3t980jC
c1tfRy7sTOWz7Or+qHS0wmfMS4LMjzIi4TdJXm1TXrMq7wfxHPEVZVJkuXF95ntC4Szo93mnOLXw
0gmXkgTT+hLgsV9v2tBRQsKEuYgFh/BqYXKNREee7FT1GSgfpYvxruZ2n3lATXe+ia0HaoduMW6u
kXYkQF2sDlb7KLhbiSnOjmboiIrfh/V2trZdeyOC0mpvHUdOEzKlGngD3Zr4JiNgLMcvWTirEwYa
d+w7RckriPHKPOKug+47Hb+kzpvam9j+kMurD19yfVYmbEsGqBqHh4GuKCXK0cAjAaMzOT3k6zJs
5tw3pc9o8Pvmt7DcmYflmfFEJU/WnRI4XXhKJCHnflvu0oMY0URYe7KjXoU5UXZ1LhL7HJM3PvZu
lJueWZIs05pAdXhdd5e2C61tYeok2gqpdh4Qp8gLHPdYpulhkPJXwWrnY9KwUaty6CPS6bZmZhAZ
PVMjqea9aeIcb5gUuhBZmhRpz8wauh9ViC+InMnlVNLZ03Q3nq3pXFXhsteJYiA6mrAoKb+Ec216
SdT6kTJha8e8KzAroF6DI880fCRpyapLrmmUYMZStE4gh8OjVse9EFpuIQbaFmdLs4/OjNOm9qx3
AgwFLUQmlfduWFPri72F9mBXJTLpfxN9hGTNCVJk3TyKUJe9pn23qBJNCH27LfK7ZkrVrsYz11na
jNi+kYOxGfUPFQ8pNZ3a19jKdT+uzKc4YM0XWk393sbZL8ezS970fCJkh2M5FifHoMxErkJ+V3LQ
9Kp/AYNge+VRSypFVG46+i1WVDVmH2pqbSCTAbTaQNoVaFCG6aVukc0SLvEyhspDLE2/kamaM3pZ
v22BMeVYNMBnVepd5JcvJKX8TQlFVdtjjlRhO1rBlolVJdybIC5vaDcwtzIOFiqxs5rN5Yk1cMAR
3vhJMcu9ZBgTjmp5aVG5TAYpxyaHmzCQRJH22V80htq+XDjwjYJoZYslQc527cxLjFXokCCagM/r
4hGDmwAvrKXIiNBD5bTFq46KP8d4OybcEbAdhdwMiBjpHENh9S/QF0QDIqcdZn3mppMtiIlQEj9r
hHJV3Uq2JRLgqYz/nW0xTmkg+NAPxtxD3HBPxnJ2FVU2ehH5mGo5qq5T0zIFjz0uTnvFnkxxN6Un
SLNxS71rvi517KnpCzpftmKXLA0bovto1cALRftGzOxN7b9kE75Ux5PSZSdKyvEeJTpYX6JhYTeC
MNVep5inePmX9oPlB0Zod3Nd+DEU9LENDfOAXlBTEn6lxkkVdSdhNgJ7zhLO84x84DTA8w/d5UES
uthLkRPOIg/03welG46dqIl7NR0X+HplN1XpRW4Gab8g7cNDShPcvgppZuVtFuRgo5F2buO5cudg
JirbmvJt3aUdqj0DE6RIflbNjiENhqAERGwbq+qmw38fhv5NJYZzH7blSR4U6SAU/f/9YIxhCw9W
ZrtmBaz+94Mcd6Cm/339fz6NFqJx13HCL0RlO+LDJ490F9pNueGcaNXdMKxgV6bQTuucmNWXrBY/
C2HKTdRJLjkFmNeN1amTK8ULu+4hpXgHJCEObNbYfnQEQ2/7Yl4TBYTcCXOr+ljS5UJWnHqNsojE
9HCrmDgeFessZdPYhsngpljiJQ7KPGez4pGmtReSLKc1kYNyI2RL4kj4Nh/FsBiPTcKJJw4GydRK
/IGGCOVQAE0wDME16CBhysXyagvUImAnMD+EvFQPvdgy9RluJFMqPiZmRzy+gCrexWE9gA2I03vR
QhAuWNFGL3GNQVy2suJiEkh41qIyxFMytLT8JcvT4tC3qx13qRt0CrUTypp+7xATMDuKtVRlTqt/
HOnqk6CGdgCNbaSyH2c1LX1eRQDUqq/nioY3Wn9cUMwCsEhndWyGg1xL9zHWn3UCYiXCmReyZi99
XeyERH7vOuIZ08zqnFio3kvJXHzcpFtSgIT43JFNZkuLutXDct5PM5CNOAE4maPF1J2Ks2mlr1iO
anh1X86HrMh2ZpdEZ4i/Yy3SjBmIm9O8qg5CLX0weNiTy4j0vC9Rsqpd2e+6ICeVsQeCq88DcVdV
TUHSGnSG2rFZUK/kSAABRGbTGSd9cZ2sKVYlem3nqIjpWvIEwmB4YZJOtDMCNexF1gscoW1GZHKG
SJVvQdJEpy2h5IwWC5mALqg10h79oeL1tRXaZqIu7CCkZAhf7ET9rqiGexyH9JPa6IpL8QOmKfkq
Hmu3aTb7fduLn0suHZmEiQ+DJX/21lC7nQgaVQ7YiXZzIthxVN2NPlNu8KrSOVBnEIAJrkNpTkqd
Rw7Rb5Wdx/N3NemQ+FOt+mMyf9ddNN0aq51uMZJSD5dXiJ5OnW5lnu8qUuoBdQAVxqmk49LxY6qk
dlddmjByEKSaNyRi5i1piVPogdhodjis+9ZR4yreZ1XTbHPLCmxdwy8ujsv6oCjLq/CVLH1nW6nq
BIryY/EsIvM6Y3OhaOD2AaNE9IkE1RT/jPUIlMm0NGCyCuuRaMz2hH8a0Xj5mjMYQrskpi2IiF20
c5E9FGwNNXafKL/NIa6zWIYux3o8oUTaiDocauE2OtWXCm3QzPvVpcvCoN/WqANiAqRR7h2q+IIO
fmPUcOx94dSrHUh+z0gXzS2CaUOcghS3rd+jmf3Sbdtsp9beXJ0E9Gwjh3Xri/KK9qlOTNWLuaKt
IDFu7k3hziwNFWIYrRYjPaNsqyxo8yXS3mfoI9XEqo7cZoGeLLpwQYExJK4bYB5AZgYE08sHvdCc
OjmMkeixixbzEVNNRr/xSD8lMs8EQ/hr0+n/zDTP3bKOmeEZH0MqW45SNpuFQ8uo3maTSA0R68r3
SnYt+oVi+iwSXxOfbGqD6A/mWQaySF9Q0m+F8js3EEWG8obfsxXMc0T7rvlT8doYzAmlf/H4FtOC
8NdEbdLH4m4MdzHe2fEzS9/MdjcknhB7of6VSLc+OcbdXpZxGMYB0DpNhIGE5jPp+y0SITVHv4DQ
tnyIY4EfL4728GmG/BiSt7xCrPMWm3sQZZx92FghlSvpVtanKX1prLMBpZ22Grx4T6ZKq3a7SSqw
4PNyynIsXjBeNJ2BCJhGRmw1Uu1DHP7Dxp/+C+CEX5duMy51W9I3nuG0TTtnMrXHvhQqs5cQDzQH
mRpjDO4dMKQFoAl5WDqz5HS0Wj3EkZ1BJLF4Jrs65IzWY5HD7qOtfoPxa3As+YF6vAVAmHKAGQUK
vEMjYRecNq6kc2DM5aruW/aG1l3CESYwL/bKTE6NiKhip/QGVOtoV7E3Zx+mCNTgIj6mw7q2wj5M
9nByAGs9RDS53luxP4lgWp3WkG1z7/H4m9MDiFAy/zE4vc2KUxaXJW6X3lBieqq+T4kP4bNVkHyM
Nas6n/aKgXxnhfOt/jdozX1dtDtDfio8ZjY6wzra0zVea6LMl8/kxG9abCxFBcJ1v7q/hyOyj+pN
nEpanYSBfi5xWft1dM2g9bjX1rVYx1SOtcqV4P2OLjPwH8ep1BVQlS+h6SZ9Btp1ycRTHlxaE1dr
+TfoUSmYONlOdixe2+hOjAdcuhTh1ozMwcSnk8QLcx/I39TzeOwycbFpMuEY9eewtyutQZp6ymiM
yUfeGyFlKjPyS3vHJ/hUV6IT81aJuAJMo6+yVhBFpsZupcShTRgSU+PyAPI/AJfoJMwxOmUbICIy
SA2Ke3ah2J1md8pCsBbec+lPF/8wSvVBJCPmbUZg7UZDG1LI1D1gT/HbHKI0IFBeLCsuG5IYDF7x
JhK1cStGEA3VyVijyMz9+k0IA0L5VyJxdai/RuizsMKljrnIVZYyrbgBdtw/uAWHwDo8LbROxgic
DO6oVhG61QGIxOkgW2W2RrCmVGVp9LfCQPpGkPGxb/1h8bhVU+UHam6bSPM+0vRjV/xYxXdcAwhL
v0LW2JJ1Rf+Cv+9W159CHTti9LQKZWdSaiqbqgVX17clrymO8NckCbqYP6Ve3lrSbdLeGfz0OrjT
BcfyjJJobZhXuanbtMck1DkTKnyeQrhZpkhV34rXbRj3cklDSJiiT/lMScXVgkOrnBXlknYfCaS0
Vu4MqfpSJkyi+DLsT22Pz9ERs1Jb0nC7qLI9ZtoGyiC1yQE7mStUMa1VPkXpKFhM5qROJEenmFF0
rvsSBrupUzaR2Dh6crQwekW5UYsFLMW6TQPyyCHVUxWzmGS8dl+ngs2tefBsJUMDjTQAme5J9iYt
njxF9sqhlOfai4JzIcF9JNugeU/Ck2k8BxixFl86wMRmtz6V5IQ2W4lvMelt1b4cbvngsQEl2img
VyXuyLzJkz9br+gpluZF0061+oZuRezQkyvcbV45ehb2sTU+yckUIwUgYu9qlk6TPhq+jtND0R2U
yo8YC1XtarkXzUv8C0OwJOZ56DhCJEcWDy1XCVWcMHKFDmXwEwb3tGdgzzWjazTOIOGnNj6knV3o
t4bzAf4zQpjlN9VepoPeaOnfkh96NAeGYyn7EsHYkmBBDgu71S2/nc+zdWobt67xQt/reA2u9SSr
45AxAmL5desbwjGR/FT6JSVcnoBvfqPgLcaVq7yAusvBaWx3qM775DlVP2dzflOCczQ9teZbUz5w
o6Wc6vRD0xMyVeL/HZzC9Bi378MA4/haaMwruqx4UAiQ4iNSoDC/18NN7ltAjms8PKJqV8hQAP2p
0E6xdJB404eftMu35vSOhzYk6YCaqTBuSXDgAvBKA+FbGvAnrj9RFxVscOs2H6JEYACSIndjcSxb
TLfgkIvApn+NVnD/wBWGfx+Ui9k/psKf9Edv3YXhW5TPo3KNq1OiOoVI/VkhSzrJoqOppwEBTl2D
hFHArNzSOnC3hdQKzd2sUBMNzkiiYqJelPAjy95l5ohNpulQSgi5l46+aN2VAvqREb09naGRuw3G
QmPKnnaL8j2TKgrRc3rFe+T1hjfWXktAZFlecvk4qzvgb5qoFGghkP/qnufllvJroN61ktmfZ0EN
0B7bBcHKAHDnieWlr09HrTjorS8Nz6nGJFjFtSsFGodvDt4k+N3GCxrAI/lvKH7b6Q1dRNQB43sd
tviSuK6WpDwLqkjV8ZxSvyvgKNVtas6cpC5a09l4juObrFK/AWh91bh06NRsOMhldsH0Yuubk6Ou
rw/kTbeLmYrgEZiXQroN7TFv3KV8zQVEf76YOrm5N429hrCO4btNjIyquM6tr50VdviGgeQCytPN
RLQSV4kLqNu98US7JeE7nfi6BND1VbHIBKfaMUMzfdbFJbdOpnSMgquhAgTuWvk4xW81J0GcHGfD
m9Dp4Q5kWxVDX8yVccBpB4yM0+QTIqnXv5Rgh/u1ZL5wrZP5os7nanET6xwN/3JmB8BC5T82nanl
Lbpnhl1gtC1XD5H3IbjmtVfnH5l2aCuOx23Ze3V87lHfKMl7gxmSrDGdcDeag9i7fWiXSL2iCwd0
Fl8S5SI1B+QD8+gHR5RVRAxusvQUQ9tpvjJ9ReMnmlm0pDyqpbzP09lCWRPulGmnGWdRf1rIfQyP
CybKP238yVVABBgKDq9azy+x8NlXp7zbi5dG3BNjNOtPlLkLyklB/+itH4m7Ql01SABvbXxOQzTj
8TnQd0t7zuWXBkfPXn7DxjWUDmP8Cmq/qfM7/yTpN2uXJxlw9qXRb7HxKqwwFw1dcF0I5k1fUg5W
jhcKU205BbG50ck1bE0vkI8pzVOtbM36Joe70bo08oPGkav0qRQHTdsUcH8yYVcurtvlgrSmPQaW
r8RvWXtHc9VGz8HYzuWtSf+i6TJEF2n+mshfGnEka4ZXxhy3Op5FyKNSJhGb5gXFoV4SPv+qJnuz
oGIsvSl9TNktbz/l8QGXqqhAurjL189MebK3t9OjHU8pTGwj3svmWUy/dfjCJg+BWKPS114K+Wts
npWaQwjV2g7zc3Q0dNr8LnHVsu+1wH4g4StxXag/9f6kNp3DTNmmxnpKiS8mhHDEQXg2QSmCZDVI
9MTZL9RnapnbhqwA8JEeNpoqEvlrBovckUO2Q1u4Cm2DkjtaQk32KDhepktpXnifq+WUJa4w7ag9
puQlzYDpNxZ8Ru2olr96Uy/RG1VNBalv/BMlhMnWDtlMJRxZxiRNVtQyY+HE3UepbXtiQGYaaNYC
QVfFc1Wqpn9sWQm/711APBtERyIKqLFEZm3n61ScaRSqxE0pP9SDNRWbvLotCC/Nc5t/hOY/Dh42
RsN8KyndOI7QvyJOlYeXKftVrCtbCeI4eGNAlS6ivyWZQnzteZ5t7S3ifgYDGN6W8XPdTox9CGds
Xfn1HPm9ei/ZWqTXrnGMAcVleaV8wSU7YxFex+RTz7YRPoOyymGt/KUI3aMdK49dVZUgX6Rb0L6r
/GekOSZanSp1E4libaUoTgubYPVIUbLHHjAg0j0DYpkVGOxC+jBPL5wqIfr5E4AiKbwy/h5QJeT3
rj2MyaGyPixpZ4BITzdh+kFZsIy/YXrImr2I6Re985q7wQJwrUKynTFBPqgEzMlXA2WyyC6o5pO1
nTiaZM5LKzOfBn6idXivZLjwILqUTfxV8IuZdAH0xMxjI8WOQRjmKGJuNydsNuQG54wJVeaB1NkD
r0DsFN+KWidHaERo0D5uP408eksEdISmFO4DyBfGAN4lckLBd/6tA2aSlZ26HHaR2ytFKmtGxnYx
TWbdLO5aBSnnvVmr4ZysCqSlekYqN1JvUEsgB4Q9IrTPv0EzNkuD3JqciMZaDa3Aq6o6uBmYdW96
ofQlNRZhTKuWWzrep8OH2iWx3fkaEH7a2ov4IcXeyIpv/bLdmWK0rQ3vmLT3ZjkhZaMhVo1nQ9Di
zEEufQzSg01eDG2pfCWoZi6DvUB/7uNpVuUErL5AtjcNDSghMhus85mBAWsRPRSsRfeLkjmSUGCs
QpSR/jY+GP0v0ts9hQGAZYFMr//ISrfvLvqVNALEKAwiYzCZmDekNiM9Nj5/Z8Gqu0OWrZpkLODH
3oPEHrqcSKFbrXzPjDYwnUFqJyYo7hqPBaVaW70TFef2vSTSS7f1l3F4wVNoS6yOUXw30UVBgt+K
h3Lcani4YF1nFsdqvi/1i8IUM0V1i9ymOOKVYpNRscmMG2A5H6nxYyRz8SmF1XyT6hfyuNfyny+a
7CR0Vw2DVtE45t2lT85Ve6gYO1Xjq0HWwnyvKn9GgMpyDejgqicyXkE4GBaTA7NOyiXv4BHPbZSp
EAWF1HAmFgMZAUbCgyo0NCVy5FaJX5kcYzZXenB2Ido2Ep/GtdquCrPaNpBZal9qhD+/pzQHI/cA
7urkrKmwBp/68ECKLMsvc7asEvJ08hfFyxipmvbqh6Ui/P0ZVPSKDPSDrjTjcWD4FlJtPhvsmMtp
YCsUFJprh+kCNYab2U+ymzF8HDvUDVDUlukE9vCm9NVHki1P0UAIOBTCxOQ0Q8UzBSFiO1Ru5RUq
TiUyoSR4oQwY+b+A/7PzmPOZGmliXY1vhQjDdUCNnmR/s+Vb04XKauz27HqEB64AVlL8FmQUditQ
U16HFGOH49jcrOJvzsAPP5uVsYSpeEjN97BcOgGFu5NlFGvkE9+yCeznaFRnqd4qItIkCMmrbnyT
sGD9MXvOvzG/OCw7tppqMphCQorjBNg0tl6aO1GOLuoihnsmkDWBA/xlpMaXH/L4hno0qFFcOCB1
6fgSSb4RPWpgcPltoAZITybdrISfIWj0D/eCFWi7AJkqnjdYHI3UwWP6Iw4dS7Q2tohNC/KAnpm0
L6hZ1gFj7Vtt34MW8cGLNH/myVMYEX/VJ6skqQoIPdpt1rEJkcDZEWzjtlCvaAfaFa6gPp0HErbo
sz9WqStTsttKo82YnO9JUvAlpV1gBtvPinMR1Gw6x3Z46yGuisSdmBGYGRK8tNKfaO6zAtl14wn8
q/yRi1dr+Bcub9P0rLTHKjdO7xLZN523WLv0W9e8LvJizTUTB/scRA1F7JYcZbHb1GjaPa0+EjVR
E6Q921iOdHTSSAsDr+y8NNjH10504+UtD56g7on6IadHq7+r1l6uPvCCiuS9briZcO1Gu6n+H0fn
sZy6soXhJ1KV1MpTEIhskg32RIW9beWc9fTn0xncWPtsYxDda/3xbDLyeMeCoq90z7XDGKeYN2w9
mHQMHUscPOJaTg8+ByzaDVEsMGgqhiMN11E8GCqHwk2pax0KaEho4CUVLVTv+OEZGF5rj4PmcnOY
2lGq2btwiWwRiY7hByRos4r14V/mhZsYbchyDCIOH9N8Tz2D9quOpIDSc0Coh2MWs1D63DWZI9dH
s7iS8sCunEGioVdl7s5kf11oxJQTolRN7aL4MAPB6uchF7TwnOG24rD2Cs4mUNR73F7EqOAcMD9M
PV2ukH4sxURqlf6vVRHhL6zKaavi5lnAwmBgvt05qZ1vTKNfMQSp0UPY0JvIK2gC2GYpa9NJz3ce
nTDU0ixRCPrq2jZc9NzU87WILQLeX4VcHQ/2kHAIZWypUKG7aytjkQrkd/lfWulLKOTqYkkNC/Y7
uYl/nqS54CHzj0J811ThKW86ulWOJELwAuJ0aeqLcAtAFij3EnzaorAjxXbrh19MdbDfXbO4U0NJ
WaPExwcuxTVq87rlvHaYQSz/paQIub+L7B9l5hYedA5djiI8FV4HerHyY7f4kExEGirBA5RCmtOG
2iy3JfcGMcyay7uG2mUr44vM3eMk+Q/9zwtYooWEbEr69e3YIYxrVWbqcgbDavutxeNQnOTqWPX0
3WIzLc6Thy3sFBESaZ+Zh3rLreTjgKbVp4IK96wANB4JD/ONawmOM8LGGf24VLgwhVWvDdVAsMlg
whctiYnA4j+9YViH9Mt1MmMr8pCSY5f3vTekZc3xgadjV0q8+wSQy3h0atSrzGfFR9miyT7jb15i
6EUcdbLNWSk6IfjOeXPWgu9XJD11xV/TDOZm3UfbXcrxOWF1LbRVpD/N4iee9SCPEhxvjDMnGL+z
+Fiar7Z8ysk1RmwK/McD6OZqc6x8drSbkb6PpESRo94fvFja4ufaZ5wT3ASIIG2g+Apkziy/PZnr
UTZXaJMWsbLvtGMyCsq3R1xPSABGhbbTkGZBbSV4HMCkyEZPrLt9Shp0YwF3LaOj5hZIvhYg7qH2
z6o2Riqv0pTsaoaUTLujEShgxAM3wyyQFG5R4u/dN+W5DF86hwLOFKZ+pumGuubyxhntIbgMkLun
fFyrEjWjO3/FWaSQzJlOhO0NQ+XoIPIIVDcEUYolyrWeMTq4OgrWSVhuwig65YCzpv7p4xFbkne0
WJrcW4jnN+jNIHarDf99TtJZF0wngQmcUq0aG4OW36zCzy59dGg/iIp1xyFaQcgsAwqEACw6Yy96
42bQm1gCdLbgH+DgQKfUWPUVT3DiLbrmYMabrDwNyWYweEDejfLOor3FkcV5WZRnqAesMYAjtA4V
syUnZUSyfqT01s8uMtPeKKAehW6uRjlaJw3hGyhpDPzNSHzM/ttKJSdv7uakwoGnW62s0Yt5sL4b
2QmVR2WNaNi7VWt/TbHlKAYRR9BKrEIjLkE9/+4G72jm3rpNYRRKZMdlhQ11wOyU8MfliB6shsd2
tP9ppnHr6p6536+3Q4hVMu+w1JFL0nbhexAMONzoKKyDL10TToqmVaBpyr0fAVde6BdPS1aFQpMp
+q0E+kNB9NUpx5TvGnEJ27RAmG7t5exuUiOUo5rIUGPp9pa/WO1U+hrlctupMgA+PlUtePV4RCZb
XxsCHyJasvmlTTH5KLfamByDmdEiZLn3KPp8UmxCPeBDhaEdQvqwlGXHZMvYlswkI0rGfFnRP+SV
PUpmdiRJdWaHRG1LjtJ5C0nzjoxbas9n02rrkvkt26qc/6nk76EbJItVH+k2uqjEVPZ1I+9GTeK8
Jm03/0hAulsWtSptnKD6keUCewf5gPlJ8bFLWtFy7PVNa5H/V6NTRMgQoqWe48RVMl+HNGQqZEhQ
34t6dALYSzl/WjSbmdG5a39aEzUkq8BoIs1TuXWY3+3SchaaLn4NudlzQvKY/zQF72PhMtnVsX6v
pHHVNCoJImKrCU4pj4V1QNo9I211RwFb/QRKqoS+rhuFdr+9MuPxw6mWqYRgcKznryRWn56NCbw5
+yUxYmEO31ZdL0vZO9ttAcpWoyb/0kni0tuC5Xi2WtjtAQEWWmizg9Eh5BqzY6etDj5HMvJ3lROp
sm6zU6tPImdmVcNgroa1bsSVTct829jUHwVOQMBINqy8+HNEt1HXF7wdG0q0JhW2P8DPpiafpIkd
R2jM0kFUL/lvU3+gYnEJTbowE2BSeFcd67LVPaKucbM/4vCXqTE4ncmREWLHb0Pcp9JFmjlx/dfU
VXLdrlE+aBCAHUIwOnuSawUDKbfBoYcwEXCYcFSQXh6XvqjeLOVW7LnBwtziY6p44ndCxVCIHiBX
jfNQ526NqtfzviKf8EB8nbEZQCacpRpPVb+LyJl07ChSlg0i2IwucsfsUabrqcHmxkvz6Hs2+HW9
5miMpwQRcdKTL9IbLvg4oQ+oqmW3hBpQwUzz+KNoECArwdFEcEJSPlnax9hOFp1A7YdYUdgavNFX
wlwfxPYSRWvKWcawsND1fmUzE6dcJJ6yYSofsnjb0WUzy8R9yg6XRWonm142aJ6x1W9iLZ2Z1ppx
HlRCLw/UNeq5UbHg+tGrjTjyycjwwWEu80dRztYukNHqSbs7hoG9JN/V5h10j3PRxHpjZfVB+xfU
xGWy9TKjyztVIKKMLcSUNGjYCEs6Bw3qb11w2qtNhZaYvBL8b8BYgSNZuD6iF2VGvDVVH68SaVVJ
D5XpJeJi0KCjSC6DBDerg04NFHeI+lap5uIXK5Ij64Tv6cp4Rs0mkTa2zIACSA9A/btgYM6aD2SN
c4/mQqvvLXdr992bP+b01qJ87RFQp8He8r9lrsMkeaTVMdJzdkYpQsVV3RITCsGXqJWbHrJwwOag
KgTVftJReLulxu1oM48ElM0aUFgQmEctww835d8xHeZLCakyiUH6W5nhScfzkJUodnVCIszveScH
o7JTCPHW1XsOdhYq9AHcy+mub3lBTJUhkTrWcIvbJ2JESuJr4B503BVu4q+6l5ySV8R+zPynMZSj
RqJb8ZRr37JOcKVGmhVvt01vqrCk9UDcjDfbaNwpmjwHtRCNLBURnKGjYzGtiHQjd4wTPzRd/ooU
W0HUk1OTG2yUYIZsJzK8WozTkro4lLiUyBdOI/f9lZi0rW2h9owSyrjx27vEk9HsMEbIqwcVYSwk
l8wAPBhCc7gsG4yhlHmihQYfszPMUih1lcKdmsKZ4p3WipelkYeVSsRMVZl1H1OWl1XH86xM8VFH
w2mDcEaMnlSSLkzs66GtYSNJf9L+xPj7nbJVKd9T92mll8wAAZMPUnswZEQHidw+Gh9XYBm21WoA
pulyGxBFj2fmbbxPqWFux4rS+CrWd53f2ZdsHO8ksu5TRTl4vSSWeo/iIX/YMR246hffO4u6y7EU
KzVU72EqvjNhznAzX31PqtwBQxyypUURda9oTnwyW3PRyexZ0Th8kv2zUBoCtMgIMBrYMlq9jTef
4UQbfm0UZEH92zD5mDpMlbCcOadyqrQNe+mIUYHNIw5MQBDDXMojXyGv8+yFSnoAMqAQbxbAHDCQ
v65EgLvTKH94OrW1XzeBU1vV3Y8M7QRGq9kItYSsb+qBkBH7c0xQ2ES/nr6RjYFn7yMqz4N0wpqt
GydhvE3tIfSTf5IlP/PqaPKoafMzaco4qwjE/PH8YUP6g457Qt4UM6CYTD/R0B3TcrwxICQtZjri
eVnWQUsbZ9IcdFFW/xFLnzgLnCGcTnZIL6xXrOsOcSpouf4akjO1ikCJySkbgAQHsTCrGr7m2o/T
h66Gh0pGrSK09N1C5LAeVPmphCI/+nWGBgEZyYsYKVXtV0P4pxMJW5XrHLMGVzy2zHdr3JNJu6Sb
9yjXRIiVBu3XYdw85TmUV2A178dWID+gQ7X3hg2JtcQVJDFaXhl4QJ/GR8Rd2Q/y5zApBodYbzoU
UW9F/BX7FLrm3tBwEbLddFXIkUGJ9zKO8aIW2ghjODxHnb0Vxiasqn/1EH7UjF1t/owofGzpcVQE
j53/57e3YtwqPQ3Np6D+AbGk4NNJSkaeush32hQdC9RVbmsaPqZte0tmK+oDuX7kvsJsHRVwaUa0
anUSgmJT/hw1f5Mmxp4k113u0TuKodNqH75yCqW3ovzngbLWXXlplG1f+dMxU60HTbkN4lMdSVeP
DLomGKzQyxQLJ3UGLSu1ZXE51ZL8CFQylcewLXfk5i8rDYatJZaQV2YtsLdOTppcpYJmUgIjJyT+
XrKsK0Awz1Hx4JnlWdI/DUwbXuMvDbwCZJmyfEr4C11b2Yj2kXFUpbNeuZwVM92CWqkEXedfkwCO
U3WaRLe2ccPwSmhXD1JAKrxbauHLMvCeD5aEBzFgc+ykRzqUG7UBi8RX2rLeJm+qCmI3tZuaRSPV
mvdgIK+YWKrWcrqE/VgZ1oZNrEx6HyXpx4pY2pV5pI/SKGDBlh4ZAV6488DCo/Kqy/HL74OVlHem
G0b2MVHEWyfXN/SFTk7aj08j67iSwwqmGCy7JE3Ed6MR/WR57rqdyUqDbBRyQV+K5ruOtvlfr8Tn
tsOYNY5l6KjlWtYI3KzT+pdi03r4IHHY61xdvejeLeZvilRcpuSIhMYi581o+30yH1vLpr22FJwE
Fzz54yMPhu9ptIlkkJaWf1D9h1G7vXzii79klwYTYjrQpDeVHK1ovGTxj2QewoAOPX9bVm7d7n1j
k5Rn2T6G/ATZDeJd2W6s8Id6Ujzd10HdyzRYWnsN3PNU4SrrBVRG/i8NzO/R+FexZ5gMwiQdgC21
ODpnC1jyo0wY5X0mT2gkcibXmq/+9gw6RO4p4S7RrJs9ivdY83/UjouK2/BWEwHJ+RNCygSe6Si1
/9KiRiNpLHjJARXGiqX9eIBVQXAYBUXq4TaMnwMsv3gbSUMemNd2yyn+KRLyUtZVfu0wu76N7DiW
52j45pBfWGy0gLjxs4wviOilYKMrXN1NemvNFHu11L4yngW2WQgpveWD1U1+lNE+2ajdMBF3cqdf
U4Uzlwx2IjaazyBUDonmNtPBmFZ9fDbJhQmferDh0AySnaVex+FJBs5hkvapB9z7G9oUuxBnvSPv
E8eijGlxhIvc2TGl8tdoAPx6WAnBW/+C7ux5H4Eg2gGRg/60PPk+xW7a7Xt7UwVHGG4Yb1L61qFA
nNxzwJSdiXzVAxVvlWXoT29VLe1Js5teuMmGhejB2IJRfxvFsIFoI5yJ6gCSN5GiWGs8JOTJPLF5
Qpkn3gpOOB62RGsXOnu4fIyLExzTlbkIHLXPLJ7NNYlYz6KTf+Wyv/Jb53xRDcI/CIFYBsle69ex
uspR3Bfngj3T/zD9N8N4Vca6KP4k6Syid7rl+KM7Wf0HE6BGR/jA4eWfC48X/t4XHHb3RHVT6Y0Z
SYQHY6DaYxcPyCZ4jeu2n/27WhKdyIh7G8LKWNJ2R+5ZSfKwSWJBGQAnmf7ZSoVbKw3h4gtnzD4C
n0C2o6HDw7jVgOrZgrBDA9y7E9EB4r0KfmvDlWKXtL0Gj8mkghXWJAcbyisJsFEVwYhC6C4r56w9
sOsSzgAdiRinUImq+BCB6yeHFIprXsODPe3uU7EPqnOonBoZnGsjFcsQpah/5Xf2tVNQPlTp2baL
ykZq1NCUBhQ6eu/IP2yIcxtkZCJfL55TfgCJw/wt8h5Wf9MR6sWbKt6g0JH1a2h+Q71r2ZsdP2Dk
JOVS4zEiGEuMpwaGVvw2iEYg2cmdQhPT9q5euBF0nL6DGZGyXceXaQ5BV0/jON3knIB9GOXwk17q
ZUwoT4GKG80ZVzwGzfaiyg8Dl1iGXrznJNSSXSyOGHNV+WBJZFMftQ9JXDvrGPgf9fjCFw/XuTIK
21GR0tnHqbrysQvgNxivPsTLQvxqqhFqoqB140M0hsu6Mq+9dA7En/ABVtQofViaU4LfmXZ4INBP
XhATfrd8dUN+PxcPX0O+cEdvri9510h/KdfA+qaxN03wpxPN0D19avAvqVuEBBz1IwIQ9qkUJG9B
oJ+abIHH1BwZ6DyO5ot4NG5RmaToC97DkWTeUkqdTO87+O980ciI1FxTkAEMQbH0QdqY4o4R3Q7r
JlSP1KXCIzVfuRcCSZwBXYeJdAw+pohbQI9PmvY+jORPXrvJDapDbG1s48nXy7T3YZR/Van+Tw8V
8AEwrL4J0RsmJxC6zEImd+/z58QOAHBVBiePb6VPZIFZ/rPLf9YU7+Mwuxam8aGVWAqUtr5EEhc/
eqFMaCazg9h01rOM0g2YIfQaOqcM4i+ERJrUW0HqiHkJYBlLe6/JfLYbfziM5a3o79pI701YE06G
Dg7X6njsgm2h7scAh0h/KsJd610iGTEDQsTvZOY78BkUwJbVSGxTPAXoYGzoYnFYtX2CqDr4ksKO
PZR4O4yMO70svvtk7itPQ9q6rAxfQuY/dOGpy0qPviWjP4SlHSwlPfyMMkREis0B1sTPvEhhnfuD
mpotxZd+uOpFVRN5yZadzdx1gpa5LgCzPbUEDv8jnYRyGw080edBP4BTjMZ1kLcdxXf5PsaBOf/R
FaJLJf1DqRVb2xhFP+ARfDzir0zScOf28i2wWu4zfLiLXitOyKu0xZRjaMgZc8ya2B9FYYOL/EpZ
RgG6Hrh7vtYWR1TDNl9k+akl8iFYal9m6MASdP1dgulBOlIg/bW188y2l8tJXPEClRWReI6Oc9Ny
sFaQH+QXa0z+rbIdJ5I8V/yCenvME/ajXZ5vDdYfjX0fjG5Dg3hJYnK8ARLSkcP26sGqNx1pg++W
+q6Gu4LfisaPEgmEw4tk4INs1+VV1H3YBCGs40Jxliox5ZMSIoytYXmIt8Hwt/HTwyDcMVwBu4lm
n+KCDy6DibWCN43rtN+PzRMeDnVIEMuHtPbuFEYA1sA0yjHdpJGPDnwh9+vFp2wZb2YNWNQynsgZ
wxSaRGRLxtnsvmKdEFyEY1CieU5EmKNqe65Zr8GOnVw87GnDiBB6rahI3wdXF9tFQcdKcsLFJX2b
6YnfjtRJrUFfSPzgZoo7h9vjSVhABvUQnQmcxuXnqMltMe1rTPrzspBpzLm5zuFKNQviHW3gZA6y
25S/UptAA2MRiF3vvQ3eQwQrmXoxpL3diGq92XCjGjXHI35VJs/yqHWXBMk6YrYGqazPXoRwbUGy
g2uaa/npZ4je6wXmEPDU4d2EN5nXxoXe/LX5cq0yMnbrLYK7/NhH7US0tgLHniM9Oi6ttzBY4dZr
ww/1mBTkQKrbAjCK1Ys0Uxuf3nnoPiCex3jpixcBaauSFovyC9eFGG5Q4L+JB5RP/chnDzyf6z/+
9Kz9W1fdjOpXiE/ZWI/zpzxyXEjyfoz+5fVbkB1hTThn53fJKt5AMOTtZFXkr/x40pd25kC8Z1X/
NTSOTuSUmM5xCz+7HvCbB+pDQgLdbArvXPb34C8g8Iu9uH2L220yvudodpJmz/ik6JJrWOOfuRoE
OaRrBcCCn5CtdfpWomkbG3/2DKR80vIhksTp22hNaKimkIVEULy/Efazqo5GvLfxQot/XHVxR4yf
Zw+3EBIxBSdRXDJflOjXNE4KKRJAURLpGfAfxXvS/snpN9p7FB8Lzf5lcliYqLb6Yp34lLgM0zL9
MbvPwn56yp9fHbnvJD0li5oLRUphsAZu+r6LD5mIEdg12S2qEB1qxSclOhvkOdz9YtiPfF8kX9sY
GvIQiyyAxkMqHvFIKModO9mswkcAiWZ6/dtW5L69J/nKH29ztFcNWErYyYeUr0RPu80KYKALOIba
K/LTakAcMTp6MtOpCyD4e2/gYf82MCfhBNbubX+euAOr/TootqUJnniSsBPlwbVCbTFtJmklPosO
DhGRvgc6FRHlr5okhfIDy8apCfLQEKmHrxQJeNW/lp0ooDQnB8WwmcMYM/2Y/QEwPVL/tTZtGwdV
QwSg3ZJqXRrBoSVwVRnCYI0l+N3T4y2I3IeRvFIkBeoRaEddiLKHp7pmlutU/bFvniX5vR2pE5bk
qG0f8DVCwgjbhQ4MFMfRqV3SjaUSc+Cx3JMelQHM282fGSlbCZQqwznfTAky130c9SsJlLi2/1Im
OiqK5I7wYzRNs+YKY4kaETkRhOwBtQEhNdnqxi/vpk6AcjjZa1BcT8+dZQzjafnDRAhUyNlkl8h+
WZMsM3PlWK+u8tgUmzSV00XVMucLN8y1+mO0kx/QqVXVfqeD9Tu7dRYpzYBtT3BW1FygW5D80+zh
R0gyXqy3sbGs6m9ZU5YIBhX1pQxStvIYxQ1ytTyZsD45RxSorpfJbOZjw20L68hm5/SKgzpKEcNs
YF2yBOQUrUs2Sh7D7IicS7BZpDRLqT2OmQxzD/bRXakFKxT/rci4pTJiV3SyENXIWjd4oBeGSvDc
GIzPUAVFVCbg57KhTx1MNi2J1RS1RIKe6X81sCW8iUTNtYW9lKIdbosS/I2m36UgV73FCQIAhuFR
WDzv7btrW1xaVf5MTLDKFnRItjTOXBnEgdTfb4NNobC7rwy5RsVifmA+wTumSEclxk8dxJCiZj+u
U818KnV9wpPWmmNJsoiBkBZHOrAQhPZoLeqIaq4GzaeZz4gulmMydVGOpUTm1EQ4WQaXeqXvLSP4
kxJyr9umgZQMKjfX7Y9SayTGye6zGdkJrIYYlWIxqnW7LG1owymRXtg0370c9azcqTGaHQKFbTAF
gTmDhB6TLNNS4XGQgw+pkJ8JskRqpbrevo10oobzASKli1AX0VJiaSIfQTZaJyNqKzCKALqa+SQ4
IPM2HJxBUoK4WsLqVPvg74Vku2nRsQSS+aPCEZRNw89uxb2K8s61tdkYWaHrCMp82MdEVHjeSOtH
3uKcpZIpZGlelGZxA/K+TPVgLpsR7qdMaUAjD9fm9px156Ivlno9vktZcVESTdkkyv9wQMPYUETy
hYdZl03iL/wJCall7Xwb2RVNH799E5VgXeQqDwXLXQI8qpYYFoIyea+sJ+QuY7ooHrlSKOt4ghRt
iL2K4+yXRzXDBhJThjv/G3VTsK4k5EMrcuAAOuXRRRDZFemfSRcSl8l+O9W1c5JimdN21BJGc+NW
DupF7a6NOJqljQzC2gmfSoUZwLOykWWOG6fVmYVSZu92UJHclNfiqkFHZHFLrAutV9Q2MJAa/EpQ
mUrI2+lVEXnAiOqxnaWUYRFcogdVSxiZZ717Qgh3GCfuivl/JrERurWuzLHb0aEk99+VlJ2sVN9E
kU8JOYBHrfxCL9lO+Aa+S0MsRpLg5DORMAOO2nPzN1AOgiXH1vKjx0sotV/dfDavpHsZqlhYgbSK
0Rp29R9/RVH9xGys4qCPyG2QVpf4u0ucHLCw4LQUl+kspQ06LWEZ+7ISKyM+dN23CvupR4xVOfz4
PbWhJJhluhLgAkfGPvTIMuWSAoXEV5KTrAN7sBrrbW53hLUKZ+rA9jNtw/JEaHXjYHKbD6FhEY4j
35XvgLq2WD5bxZ0flkKocMzb07YOAGK4Y6fFhBHIcDQ20NrYADKVSNZl7doyTfUJsVltg80Vbik/
6eq2VPZke/Ys8FKFdA53aYFA9y9pyJG6ZL1JFnLM7WqxTJ3jHiJO2grpbyCTUwv+kXbLT4Zjz4E4
oeME2hZVJw7LSuAbbxnaNFEgqFCQya/Bu8SqGb+aFj4hS2vblSYkOZIML2aa+T6j5CRS+R/jrJqR
/HlsqwgaEf9USJAf3lJ4zwAzlansEAwwlrUF3VT8DQTeoqnEy6H5fCDTVucBm50VcfzVVv7S4llP
+FByZHQJ2UAlht5Q/5ESh3E/qn4QMM5vWyh+SxNvJrDGyvbJjCJdWdfXyBL9HEpX5vMjMrgo1n0X
OHq06TSsdQqEdn4P4Is15sZQbbAyc8rIGC+M/TAdcQpFylFTD9rwqHnibL4uInwnMnER2DemKHQ5
unI3MwQz605sym6rJqtp2gb6HrUCrbsRV8zBo1i6/dNr3iQiu9RFkn+UObZGqof3KC/z7taXWzW+
9Sb5gOdSu/b9HiUXEkYT70Rwxo7cqF8KE5nEv2rQFcmk2ORfItBG1vvEJHu7BTUwLqlys3Bz4Fyl
PGzRY8af0hLNy8v2UL9/K9VhLI7CejOyuycj83QVxPXyJY2+cWAUwxunamgcTLHpJ385YvxqCQXm
LzQ2JIyO4pAbiArJvrXdPJyl3AvyRZQvebjN8kT5jmDZqj+9idwCMmMQ87J75/6txOWQJDevOPJl
LH8WY/aehqfU/mNgMuVLaFxXXfbn+S8z/cs80miZSy9Bry3V7t8QH6PgLdKeXfOOowx3UskJib1W
SDM9StLgwOVy77vZw/IjjK03nHztWsK/ExCwIBsd/VcreIexmvTYFggwVt9iyVX5opb2axxPqnzn
7l51mDAqepdS+zeVXCgRW3uicVUwIQdscodIuLF3FNVXrz+88KyKFw950H/w/5jefvZtz1mzBn9u
Y5UbUKxJ2eEKL9o1Wcm454R6EnjzfqPceOP5MCwPQVFn7ofsd87sRuiPXKyprykGo/a9Lu7g0Gl3
4ZzUgpNfXAz5lwWNapwK4SNqSBVW62UbX3nxSgufbRF31FHo55Sw4BZ5RDxCFZkXAZPwSZA7ImUL
uhhzHa9RN+9kdj9wFcKtqx4dOpuy2VX+ExJmG2ZvKhrV9JBmr7G/2LR9y5jkTTq5Z320QjUomHFs
u2HFhbsPK6Cpw2QWLOJvkGi4tufjMUuIb6jNRcAy66sYvPJHYN0HY0c8DqTEIiKIEa+/n08LX3vQ
higXBxVDSeuoBA/5N6H3i4imcHVrim2BhBa0uIVcIgFoJBR+l/ZbneiW/G2q2fp3jbqqpUd4spD9
BSSQvKGW1PNtmh+0aG+IEyyVvSpLJyRuu96tCZvaNeh5/V1ucv27ZQWs5lbRvSgeeGZCa1/625ps
h4bk1e1UXQRfVZXT3R2sLVlCTXJQ+r2Xne8myacJakzkXP5Rjt5V/xhU+8ZEkHwkcaKxLjL8ZuAf
DfWnlNaSucP7VIQbQMYVXcQtoUiHfMDasdEnHt7dSH05qdooNkZ31qzYAD2rooTfeFNoJeXM71Cy
5od1apN0Mo/7+8i7EAmV0hlqHLP0EpDFkZ5kG+OJ01OKGJ/0VYOs7ucchMQ2mvuIHWp4sED9LwnX
7Dfkuxx14bj36YOqtmn2ZGbcE8X27JRPot6Tx4BAP9/l/b2CMw33GByFSl7iKtCfDMGYoOLWbZUD
j1bscf2ceM3YrK3o5FkH0uO6ziGqZ4tvzMiuZvdHKjtrQsxngd6IXMhwpRrHdJeZR9W698kKw4/w
NqjuYMn0fJMaD3/c9gBB5LmqB8NyekrjCbYTK7nbIJelAQsRZRu6wHM8mGBLqssZlEawZm4UYStb
o0EhBoKcNpRMXnbA6yrUGy62XmPq24QrhHViaYzlVkHc1nbY59F3zpZEHhO8aZWGkR3PxR4oWVEx
WPTneBcQL6NO3A6XObak9Xdz5V5ri3NCa+s4wK6RWswECQSuArQQXpS9aYG3Gyhn8FtCr4yp/Cz8
FCVJkj77wSbI09xaErk2pF9gZJggxRMCTsJ/A6FUOsLfaodvMoGQ65JpFSZ3B1vfWx2+d/6xoS+i
Apsh6tK3io05V/uQpJI5eZWsZpYjqOWXl5nI/5EvhSmro1TNTXsNn1Cs2V+V6H4HfyIeOJaANNOq
2w21dTdYkVOB6iP3SbMo+acG+7vFs4kUmYlDV9zwDq6ocF9ilegunUaE/rmgVndqlUUkZcZ6EPp8
AoSEk/UuGXi+wy66ZQ+Rmj8ZKFBr3tYlbF7zxhp4HLzPxEJRGr3sHrvQ0I/kWsXBjP4EG4G81jbp
LOuL5oZ8v6sOavtB56fn77piF/YrXVazRQ7dn1pVtSkmxqzsIgWjsVeyDfpDzAf4kqy+s9eRZQNT
RDxs+Mi2VblBFaJ1G8VeK6ikjWX/Pmon9N99rg9uYBNniw24nCxla5Krr2rulHfTRchpftVqEe90
QV6e9y+X+g/CCzlMj6JNXExlutIfi4l/psFl08XEDFvfNJm6SAFRcyjSzcYu5yB5sz2GT58Y/MRt
WKxoYhpIT5SJDrK3vf5rk1PjI6nVwD1HjLFQqk1+isUB/3gxbjrl5VfAwqSWfuQYfVWlufaYVw1v
XDSVevQqt0n2otgC2lFJjIqURHkUYDwFRf4vrJ4AJuocJ9tgHLqPydUwAgskdItSnZDMmkuV7x4E
tTc+7AlH8cBH51rd3sfwllB3qlLN2C/w8uTSWpaidNkSpbwM8VXK1kfs7+gc5BEHI4S4KvtPG9E3
5IhNup7tKWdJk4yvSfmumxDJ0tNIhwsqh76EESSU2P/ImkvcUApw1kj7U7GM7lWqeMgYTHYtsKmG
mkUC1tXJ3Br/4+i8dmM3tiD6RQTIZn6dnOORZjQvhCJzjs2v96KBa1zA9pGlEdm9Q9WqrZuuW0Tv
054wXnVttXJdSjPwfJoJXtzjaMOyX2KG6PHNRtixU/lAkduHb0jQsGhm2TYx12bwobO36Z1lFgeI
qS+h9NcJIqqEUQsQqozNEGeOQn84PoSP9XBTqhuD2xz2EqkcyMQd9jl4ipuZiT8gbD8jm28ewDd5
cnkYPwaR3pShvSW0nWUvaGfRdxVLQYMNyo/4mc8Y1SCNPcM6G7gr1tYjH2aYHShrVtHkskxJ72VK
PPy1wzFOSb6gurgE7bKu3+224BQDJroNBLuurT3y3CrpzYXmkrs4JPGGd84HezIWqJm8RTW0nu3Q
XErlp2KFVFjbIth3HXOctfSfls3sFEifcOh1cp/ZXevhkDWQP+RNu7Ugg2Hd0uu9xsmdxjpT5a8u
+hjkb+a/wUglzZAUT1owjZDXnwKpnBxRfg2rDrWiAjHa4mqYyi92TdXexObbsaXeBXgQCyajM9O5
FuUyAz/SB7u0evP6bcWMFNZtYYUwmmWd7UsopiKOV9UDhZK+tKolc1eWC7Xl7d2xuLraDhRvX7Ej
+uBi8Pz3INv0E/M/TVaehh4E039znrIoeJWijoUuCwlrUSZrJ7+7TNGRbKbaNqivGsKaLHkJwwCs
iOQRTbt/rOr2UCo931tgz3upvxo0Bi0Rodk1ci5m9JsYe89lZrspyAFD/ckStU9Zwzkp56XWITTw
7H5fx6Qg2TUkRTTkSTo5P10s0di/tTvcnRl78UWf3RQ/w+ePLNBu0P3inzXTfa9cJd0H5ATVaxhV
7VIQmKr5w5KRvlVdDv0ROD1h6+7wkXE+5YzLyH2jjSRjjzUII0cvXfjUNNIE0U4jaPlOsxtY0Zim
9VSSDNaM2FQhLaWZpzyZbI9TxtneIF84zubj3IhedvVlWRtu1NTbUNJEOniXowqWSL2JSSZw9UtO
9DvaV9tDD7NmSILmByLXPtQn1qThLq1PWwUzjgD4kTnH3IZK9MzQupjsLLvFWO1iEl5SxHxHZ3w1
YzZvix84rT52GA9JIKZOrVm70uKOY3K2a+svNoJ98YsmKYtddGDJuXGxwiLjZ7MWQYKp7IcYwEYN
pTLPXX8/WC6TcTmnZjL9Z1b+oKpA4q9UhyS6OhT9mrfHkYEGnaYczhthU0tn3JfqXQGeighv5lsW
hJGP0JtB1po36CMTvrVGObT+N18jBt0gXTRg6afiPYlj0QN3FoZEyD1q8ki1UV1kOr+F8GXiD9s4
MVrJbB5GxUL2mK1ImfESVI4FZKGIJvfNIWBwghU18kvliK9tkwOlmcf8fLhFrZA5ZjXXGQupyXuJ
YqgPny0fvO2fmCrNMZ2x3IdlnC37BraUjgUhrmFRkcPFdDr0fyZYj04BJFhB5c6JDk90OMzoQBxi
O2LrAayz6CwkO5e8/U6Ii0w8PpYUB5gRMqnGwM/AchYFprEtE2U9UNT7eGKVltUJBQ4tPBjrgpe6
hfwJoGeVTuDICl08tAnFvEVFN9eftl3uaj1Z+/4fiZXeTFfciec1zlXuMpeeQ6XZQXpNoxljTylc
yAu+sWp96zBa4VyiN9Mm4zkw8pDS0GTXSrgb+VUuI8Gn035JxVylfL8pau6KjVXOkT4wZqqwFKR1
RcVW0yGbvODWAlr4vBtPYkTwGPJckpanYi8DBlBrOR+qifTU9/c9MY7EXzLdzRaC906H0e7ckbOu
wUwuyOVdwGAI5YSLhKqQmaC3bPOI3TJGFchLt135fka+ovaTJI6P0txH/gqmTydtZSAECrGzuigM
4JnvGWM3///VQfhhVvivnOxq+ZLODYBuIxTm9BR1vn4itU6VSwH9kxVyutGcgHeXML3IsLaRTYSQ
zD7yalvFpEZCx9F1e5N1/C46dZkXCCMKmBu1DL4jlefY5+Ya2vwni/p9ZzVsNZtTXPF804CNpQQ/
5BxCLX5TZQ6Uz/gDeXcTIFErcc10Jg7kCqxm4iwmTlqUtSsQfjyYc298tzsNo6t6wnU2qw/VsnIK
uJod52j6IH4VKCA0RGSqhw7QdQM2GN5xAh1/5K+ggmWSQmGXv0b4q7b1MkjPxlItGDqKjt+kykM+
YvogNqrv+G3tSnU/NG8hb7dT9QtZn3uGe/U+YqYSJ19V/4sCShl4HfQVK1gv2Vq7nLlcXPwSLD2X
3AbtQBwlm52GvwL8YgrWlMbm6RmQZFTvKFxzkKeycZ8CETmtdRtSB0pvx15ztFgmUIiJSJ6CHCRe
hvUwxgJKIWgrS5X8BuZhvTbQW+97igkVfYzcwhfxQxzjwT8TCRXcyDH6V8WY+qchCXo5ddrz0k7k
z3q8tuOnisyiSj5N50e6BjXYNN76p7TPFp6rrpC0HmbUDP6fJEsStI5zHbF7pzgcfCfYmjARPFA2
Hat/wR8w+DXF4TNG16rEwaYulFPUkH1LjI+pYFHkc7p7tvZh2iTo6GcL0JblDoy+gKB+Bh2BZKV8
OVE+g3ON+pFcFzz7Q3QGYDXTI0YLR6nW2G+cJf77nQ17QKUOKxl12FE2vYPLSfgvy2OQa0udqW6c
R4uyN/Hp2BBLICIMsF+RKTjQe7u3oiD6tEo3KpUVGXtdvIM90RC13Vm7Pvhp21dlLfPyNgTYmGc4
l5sW0oOuL6qgOuXJT5CcS8TOsj3LgDPatmclfpwUf5XhtHvAvcQtaKxzwoOGP84KvwPPWQzJswNE
FwI97zYqjCaV+ohjzDe7uVV67IztaUrMAX1PXw0SrtaL8e5g9a5YQXm7gKsj1lFxsv2yGV+mxk0S
SIjcd26O7lzXPyN0ExWHrReAmLJmZfWTUn0bKJAjvnd3SuXKuI0K9Pq5KTfH3LgO0YenQDub9qdk
ssQ+qHJy+TQSPlLxoLIHn5UI7aJZJEL43xWmma6+5PKiYg3taQ78bkDI9taw8JY+SWIiftdRxXZq
scjtcOYLKi8SBPxmE7jmM8DsYMgWtoBzD4rmQvTxgUDQtUZfMzJZxHVCibyro2QxmWdT7EwZWrGM
6MQStgco+sXEFtEJXglAGxi4+WuEinLVmxrmsX9Fyyq2ZVv5+tY1lXRTD8f6uEiAURDf1mHK8Jy/
SoRzGxOqlmIGQUVQ/5KDKk66MNHbmAuCHnsSA3XIRkP3E5Zk0tnO3FS/u5ioCpFvA39Yy9xYnJv8
mdfNP0p7JUbMyQXb0/wAWywBjwhla2DmCSW4exBRuL1NsJ12LQiM4nLrWY7KybIGOeXBnFfRcW1A
5INzlX3EtMtdg1MZOlJh7Zm7u363KED+MGMjuUvtHq60NzYzNIpjO5z7SOnMal1qBZ92zDibxwMM
pogvKudLT50Pr4e7zWw+o5QTxfRWnL9J0Mw1/B9EI0XD2+A/k0mh+2oslVkDOq+pZ2FLUig9H+qI
2XeX80yAvUrd997FK/PlBT+5j1//PSVq0oQUOpm5o98qIOYRGkedScKwq0XKrV532ORieYV4P9dx
p05ZGLjg2Jb8DkhBwOmTk/PBGr1tzUUJBwgCD4np6553FCyQRvmRxOOqd1NKZ8abvKbWA/lGNPJk
7yCGQtq0gn2O79RtcGAwBUWQkP/+P8Phyyblt0qh6UkC0/p7r/0qIcEy30nCv+iCMiBcEfsHSQNM
qkC1Mj+oCcmK+f9uertMYzNNVPlnJLKd3AzTsfeaFtmKPLs+PUHULirkYEryyzVUavehOozqLs3e
EqiSsIYgFKG24AdOgnFpktsqaH1d+VJNazdKQMmUOMQnF6ybTNxnOr96xeo2Jluc3J2UyVRa7JoM
5TOaiCjHWCjsuh9BuU+TN9/5dliW1GUEaPdVTG8SG2Tb79dOOdE++4FsG5O1y1VlGC8ybhgUcgPs
Q2d4at0io9boSwVT8blkbetzxxQMkvTOW7TQuL1eMqSE6V2enPiNHTz8T9SeLJzSbUAASv5vxK2N
UREn9IacUZ+SS9fPHYI1dASCGqhE/8NrGtQPu0CPYrMXIYIFbRjj8waV2UQ+Nh1WNADRY4b0JTsC
7TeYKl8k86rHYCkATEC1GxWbwSGBpqCIjB9u9GCdlPQpSzISuBgSOw9dHnH/VDWmrs/WYmZRfU9A
OJpEHd8/y5KRe9z6TGpzWXsYAeufLni2frdWWuIHxmzpI5lzxDvqU6XSqSL/mK6E5VMnJQRFT6oh
E1TWzZQCmWJNNi5SuUJe8algUp94TZoOa6apXy6sQeGTL01cEOhDTOQoIFCdOAWxW3RMBce1gcdD
tS+u9dsH15CxmyA4LvXJ69w5/lUjNHkcXAS0fFA6VXG5ZzkCvI5oAECvnrni+q7VnarviRFeOfjn
nfEzah9BUfJbZj1E1KCP4f3eIYCgmrKKN8YNrf1eWNeWdjvlw2VuHQafobITjIIUPtZpLRm74FOZ
Ia1L70sa71X6KEhj6FzMEJNts6rxKXcrynvoBJAWyZx3GMwp0xaDqU+E4cgGP0Z2ZkJt7BcfUiBN
jLbq0+Eg9DrqK0Iz7RX5Tv8gkMspesn9x6gkszDid/0iQZ+X52ybQCrA/IwLlKjBrx2iASwh3AFw
8VFYVdjjaIMdfDZxvrJhwnTpHtkhuoRCNT8TvMcNgkW/IQ9xSprcCQUfIL1F074cm8Wpu8gQbirx
XqlbVq0OyQKEuDwIVhxMpDAjLSO1ob7viEERKO/ZtFejPTdWtc/KBwwgAjY0FoAA/tV89yZLcfCf
UOmKP1E9tZJChsErWQELbPyzlodBg48Yrlsdhqi7IIWZTwVIBDf8BOSlelXkRuiLmKyh7p5Oqhvx
k7B8N8SvY0DpUXj5i7hpkDjyb5EbNw6bRh7ReswHxWPpyoPinb3wM7HlWsh7+pMTpRB6nxjYSpQ6
05sdp8hUs4+R08U25SItr4bKaIXRkxPKU4WyVmIq6aeLfbiT502/U84Y1rN/j8p3hVUG/BM0p7LZ
KVjTK5wpkjp36sACDzs8mWjLmhVQRUscO9t+PCXITvU/j0+oYGKpFO8NBPVp0WvpP5yffmsvEp1q
2QEW8H9IQbRuG/OfZkW/6FadFkhELM6W32o76XxTXT7spHJRrV/zXrCwerXeW83TO3BelVQ3YTF0
VOfmZpR4P7CjQewE4REF3d0v+luuJEwECh5ybDxYndm85MNdrw8WJsl4jgtilgAOYp7Jsh0QjCrU
5agYtGjWu0+fYxJBYUPKEyqltV2vhXExBrIu83wjCudsKN8jqoxub6DuZxFtZsyMlJSr0aF3zeGH
dsJ613ue0QpHbYIwzw29r0ylbrKJrJ8PSfXsgbNEO8M4NKlH2wuNDkYhK5LJqho/PD6MlBl9SZlV
FNW6CzIUsV22V60cWE7ZfAzIrIXph2vDhjNr6UG3TIru1SJrhnFjONeMfbCkreeu+Mzr4zByH2Da
UrlGlnboLaOMTSw0Npc165+KUErr0eh4rzzlJMmaVVZbWGgDdKyrQOBlJL6lCHy2ndKEhUCoAVLg
Ca8wDRiTL8fDKYhRwvE/smjkJaZcy0vmF+hnmSIyO9SzzxyiN4ovZehmzuRoKvr5qBSU/ctBRZtp
B8lbLt0TeTwK0A7sbQHSvNEEZ9T0yqzPmdGP0U+rYUIzUordiUDjpCtD/dXk0SKlCeFzCIc1ReI1
8+NJ5qJm4UKIFm5CZr61zYiwrGJxKXAdV9feYzA1pJNSGjw2CpXY+bN8AlQjnuvurAY1qSHDOipQ
SXuVwXIVdH+jOJsi+A6GtQ1jN1cDciUJMQJk0ysfTp3+2SQpGsVZGm+aSv5oTUhD2X/DbWC0DW/G
gYaijeZSJX+AVwVSh8+QugNUFjQqF2WYcJiQY6M1xh39hOqNb9F07AjrwAKHNSPJeMwRMzu5sXnR
RIuxs7VWPVgHiixtlWrAtnsmjDPR+4d0MilZ47t49M3dJhPCExcE0lXxlRjMbZkCyAF1r8jYDloj
QkfdpUto+3iXNe3SGI21LjTwAgEBHamlEZyCcqW1IYYXCjtMJP5e8EVoxsbiVUR/BftH68190HJx
6omziof46TjQ1KTcZzE9MauivaixltYkFRiryEsOxpeMfAav+iaSQLOBQ7QeGdYpn5xoh5kdYm3K
0l1J/2ThHwVuz/rEmGdUUkNCSqewvweim/i2aCUKDUVcNS3WLI+1ZBq0L5I3RU4gdeX3q7quLlhB
dx3uQhyLhPFhmoX9C1EdTWK7slScuqXbs1TiVJYTHrJr7jnx7hz6sX7vpfkmevdJJ1hBxde57WKv
WlqkybD7IeBPTe5dFDMD+/Jb5ZLV8cPQx1vuI2VvxSpkHW8//cY/Fb0bHA1Tow9ZNgWHnSjb/iih
R0FToNjVSfKTAUJnMt50fCryWTHC8Nqjl7959CeZv+ijC/K9jJmv636kvxp/hB9rn6RQ77v4Vkf0
DlozyxRto8gvdBUZ3Ple/8wkDiBTAeFReB8gFzCPNt+swCh9en5oPOr7ugjSFbAKnNwVlqRWVY6G
VAxSisXsVP+ziz2HnXFAyEaGSAK41cgWlspe9MerNjDfLdyAYlYAR0ZeMdAspW0E5aZ536WIB3Nr
XfoH2/+DeACh718MxoDsw/Cnkru+SVZlYsK5SRk5c7QQU3Ee8CKow0WGizJdWRZryqUGLM32TqHH
l1MvEDCCdGGhTNf4Qj2B9Lpr/rZRRiBE2mLONa84KKY6I9kWnc9p/56M8QaCIM/swaBCVvqtUSIP
RytULEp9GXkHt36jEs7sk95Bk7MfNlF0I0oKbCRiqvoQCBOcGzXvmsXg8UsOxGNCqoh4i3IcyW21
HdtbAYGAstaJXiO3n8YdBOMvO5W9fe5yAClV1lAmFT2wBRshkJVSVnVUspj7/sA7amtVnlA8AnNv
djZNdRWuWtDzBDu4W2WKHAjNRW+lDGQxQGRJnjJVYzybWNE6/lDIhhxJ89ECaOxKtsWWSwFJG8Qf
aHc6Lvwat6yVakfPZkueWwQgS+ZCar6x8NSEFprkpEK6xV6nZJljreq2orZ0N9iWkssjHtrNYBCI
5Zm0eBkW4nATM2Zt02jjWfaNOZxPs5SxCEgJIPT0feAVNz9FQ1F/IbESxqEtgnLeURFDv9lE3O9x
wGuka85O6TKC0+tX1cN9ZuXTYcnTp1nBMx4qlo3Ercd03tGQOgtqrJ5DMbGo6sIOtVJVj3d/THZ6
9miD8JOkml0D76GZoxPjfguJAbbzyVCrH/jBDmNY7trEX2cY5xTUfL0iX3FZ3AGXZkmB/xFjgyP8
o2UxlEBhIBMU0KHX/wQZCsrMgnekrQol/gzT5IAIe6tygkf6DtFhLN2FLRz02xTYjFEYl9rIUV27
G+hGEeK46TUcCanqbMRpXkkIEdCq6fT0F8BIYsQK0bK3aUaaj3i0AN6prKr67xFX0cH2KCFJqgoX
dceYCXI28CXive3BJy4YgUhU8Il0oOcUO2U7WFbDovIZYFqubZAfyRgx0VycdxkGRc1sSFzBYFGY
3EPPNAsfXqKcK9QaLSFgvhvWnFhDvOgC/xDld0kGFc4LLFJZei+UgRSL5jj4kpBB6+jJgGwZa6dO
EofmJwxpKBsNY2VEJCkZ2b7j/bXwEdkZQOsQKQ4I2LpGv7FB4XQkTOW5utGzO9nnjFve0FpeNDao
wBXI1BPkdVE7FcsAPa7amIc4jZ5hbR4sHlbTuPpNvrIQZZD2xN6TOx5JazIbInuj6hoJSShuzU/V
1n469KJoG3RK/ELFYKEdW2c8D9k4NyG4Y3q04bhbGlqDqmQsApolImCmCuVwHywq/ki5dFjhCaWD
nyf+xvheEmISLcKjfmN+pRSEKBnVRXllBElhPmM8YsfYBl33qOWJ2NYeAy/hvGQlTniiEYqp5pfF
aqNErM76nI+w23gumiT5TX/c17DVIRe5H5OQFE2Rj0ObKXdy9pdJUuPvyYE70+fwssHu9I9xjAnw
4FQbwRgtWVlISRA1ss06yGcEuwjDm03v+uN3S+biFa0cbibQOOnWYVkXLRAgjf27AIml7A2F3ueb
HFKEeYqRLBzzZtl2twrH9De3xi2+bOa7f9GDkANm0ozK0BL4jMUq75yG3xZUGXlLh52W71j7gP/S
jGPv0T1hDREMnTz5/D856w38euWspr9NMDY3niAArc4PMztLz7ZX7FFcf42j8+eNdjLPOTWX5lJ3
YDTXA7AFZyD4ASGbyRLj227VdjeY48NteAj8Xv6Z8lz8lcW/kMBfyjw0S3OPxWqFF4T3OhrxeO4d
heZ4ERCSIr8QitB7+e4tac2lhvcffOcoSZ+bj8Ze0oYEZPmKLfgsGB944jYayQfKEyKXmh2YUzrh
O5EjLgLE1gH703ykrfsv4N6mLSB+lruyJY8cvGGx8dqpD1MAtw4DeL4xPDryaSeKfYEICVaJ4YyF
b8LwHDHXe4UQsoqnuslECb8qvBPCkJ2Hhv8Q0g1gvas6V990bRzmxsAONpmcUCZDrCD8V3rowxf2
GJ6JfQeyzY3X050XW2va9kfvRQh4xvAJZPfc6lpFcbszIioKsy+2dsS0urV5/rtP1nh7XZ5RxK8z
2X4PAtxQk6QnG9ULYQ2TWpI3AM0dtlSAJsh2zIs9HEhZQSfDE9B3m4pnWjPXQ7HjieN/I2NqY5um
OBBuRF0aRr1gfNighXdnhvGIgvKa9uaNfmjh78YQ00jPL8S5Tt5GHxoA9qJwhaGlN09aijl4oTrs
nxdqvwki+pHht7cU2NjaUpLrXH662lcaUFz0RyPYjcaGc6BW8GLj4FwJ42QnOKamHWh0wjiqB+FF
TTm8+zw6IU/W6HB7EW30dMm0FvWoSjwoBzJuDmIx0nnRMKcI5gCpudmrPRm8wvtJGMyhJE0ZoQ2s
Mo2jWTya4cBwuvUNWEMIJ2YW3q2khz+y7cQn6ckptX2v/IT9VedA2uYt7g6oZWX5guetUeOZ4rMT
b7LDc8pNSOTi+IXPh2Hok69hx8cazHj+NulpWwexiQlvc55iHTfnPOVYYSTb3vAMOYb/CiHWIT2x
ss0VxPHHCbUy3gh8YNqlfsDwLL0N5VjubQiqSR4o7gyOUfi231MsQjcfVOw2aY+OwcPfZ+TNX+fe
Bx9zumxM1kFHP1ia7qke9ugPpszRuUGyMAZkB5bTCallvVI5r2xwRoAvGTuGQK7hI7Z0sUvQvbg6
6bRj98bSkb4D+aJd8/rS5M9U/UI70LcIqFx8aGpKuxfnvKM7xbnUPXEwqwq/d7BOp2XtJff3yOHj
6mqRdCMWxMyEw56SjIl8FG9U76iPW4ucNXocLLZM04bhposte3rg9xCS5Ac/vEKqRFWfUj6lwP4H
3NQ0d054MXgpdc43VFE5njTcpesMKly4xjYfFA/iIFzXvwpH+3GLnzAdMRHUSO+wkccOkGl/HyUb
5tuRf1UdosTfJwZtU5wggnswYeWrEEDcj321ld6xSu48ftxqJDMRxkAEiVyZmD7k0sEJITeQSMdo
VyiHGE6/3PguQj5Kj8O0UxiWdTLnE27T1EdK475z0Zpz4nu/lUrbZBYLcD/nehXDRR8c5sckM7bC
oIHjneMySSxcyD753+8VziHN7DC1Ux6h31LLU0v6gClN5DvujHn3wpyoE33OZ1zetay7jUp9r0R6
cWq5iqAQO1BTeFu2RvDUZb3Oyhafc/ahKtWWZabOcCoV2TUTQ7PJJCaAShTfovBfPREoin52VXeN
N0rJ3WkGW60laIUucZ6wUS5GSyxtojKVVMMpWwxFB5RBpkO3yG0u8AH3dapvA+acfRIvBqqg1Bu2
qpAbQ+membKDnATIAmmqKp5dof5jiX0PNfyy9CNQZc2G94WYaOdpNVhM9WA5euww1430emQWFXKb
sm/nTaMRd3bIE2sNtYqhNpHiZAtee/nmAJCU+z69Bw0LbDg3DweMZRR6ONjWiFtGl4F94tCUUl2l
yb1mC6piRppDH7YwEKa05JAygEAJ7XOEnC8di6H4JYNBIZJ00Uw0g4zaQXDevmfMUGLCCnMMQQpu
5ap79rBuYpqoadU3PQ2D+mMKm7QlZkvzVu0M5qUu9ipeCbdplqphPxJL0KC0bKGFUHY5LxfNx7Ge
Jyk3PtypOuZ3/ttUwUfZZfcGrXoLiCGJPiPvy8FFms2xxjTjJz7YZcOwMw+vtXhF8SddwRUbFnKa
fDVk7tJv4x5jtrqoA5aXxLxFwDxquTfbR4X8HYFL3N30dh0YZMrkLS7s8A2Z6IL2u9J/JQaOBsF1
fmUeWxvE8kA7EjIHBaivFEpGHZyLSfrexI9XD8KzNmrv/YR+v5F5+5Pqyi9Ync/UAyl6CWpW2CW0
whqkqyCPeuBaKT74RFL1HIO6NoHfHaMROqbcFMqWAm7Qgr3NtMcqyf3Qbx6bP9ctkrmr0NJHZNGa
hjH3Qm1juERAeWgPX94afgpfgUeEsa8zxMuYL0eINYECNcYkZa9W9luCbBC738rEx9UCAo0x9Vtk
V0NRYgKPZ5ilLcvopINKpdP3OLh4Clx6foyxTYP8xf6W58ZWUgtS0lJVobcIFW6ZCV8ZbSJmtNpb
5nJARmKjjkBwnvUnLLIjmWne2nclW29GPXqr/SMrePdq0Q6CSfipAB0YQQi6olFPznsWOeTDotiv
UfubJ971WaS1J2NM7JnnGV9x41IR5Iser39rIsWL0RhPpeozCJdaCwscDW9cYc7pN2Vi01vC6aZd
D+RP6/FJBxmXk8Q71iDTH4W7VEv8VImgq1YUZdXbvNohHRgDrAwx++CTUzcw6lBAxfiR3AY2fZ8d
MzkEScDAUx8YLzE9kjaDayJfQL9zrbeWd5/uJR0btaiRvaLpQFVOs4oIJQ62YyJc+NWUr16t4LJX
wFplK1mCCipALzUkcr6kfGuLvyonnmVcefQY1pTQBFfC0JR1kWIPV7qdy1CWV3GNO3KRDxMt/gb/
irjmaA315p+qA523uXa+DMU8BAWPvWcfsmRgBaPd/OpTNu8175nS9ZxOQ4h+P+Lco9RMYNQntody
6+D50yYl55n8tVUNP2ezNGpumzjcZxEKdZ2s46UI4Pz79qKT5AaiKbNdgimz59Dsq/FQmZtcbi0f
4lX5QdQdJhhwq+bfpJFpIOlWQDVCEIO+vtMYtOp4jQwEcyXd6rzQlDNR00tRnUIuibTYVzlRDE2x
cqp8Lv4s7BBjgDog7xXiuDC4g7GF0+7Cr3RwWgPnYjmHshSOALnnIEzzfSGM+TDJMHU6l7+6P2sZ
oWkqElYOxcB256L8zOxuKwL0uR4WnPrTpEkJzN8evVckjGOAJIFTwkDTMq4UPQAaR9daduzL0kI+
skoyAlkoo7+CicGZVN9cwAA9diyH1THm/ZFZnAeQvUrHc+awwM96CDLlubD0XRB6sD5/jb9WRydo
/DJy+DaU9xERLuFSi7YmOIOZQbMJUXl5Q3JSedBNb1w2LbEO4y4eBb0ctGrxlphAScPqanhmt8gF
MjL+mFPgqId1SoLrVkRfdXdtvZsdX/E3t1SwtqcgsheEMd3t5q70l8Z9RaM5w5uRUs71dHcNQL8i
ullmtmn4VVrFRR2S2UpnhFVAHhncrTXtjLOcz+bPIG/CsOXCLa9Orq0Usz3FYWgsiABfOsJA0ufT
Psv8rWpSfnmgraGWp6hvcwbppKddGGQjzeeG4zfUF19dQ1NoLAuD60XG2Oz6Y8gCUSQq8+26vqRE
AhhdH7xlUABchTY7r310TTZ6wNIgekwOf2OdLhzUkpUBIiqYmaTS0gYimrZMRNEQru/izWU5nONG
1oKDLxnLlZvyRRX1UoL4ltbvbjleSinmMSYGeo4Rb04TfEAwP3YEaCh+B2ymW4MQvnL5//gBj2CQ
bvOR2PXMN5E3xlutc/ZD2q8i9ik5Ss1cuY1svceAxz3HqlPg1tBbdmbdtQ6OiW6fDW+CxVEn1WJl
KSq6Ei4IW333gcdN8+iIbKKIn1MZrX2KvUzeZLfwcs9esljr7HICOLqv2pTHYaiHRZeTsakC4O+J
ds+pT7WGaD0bnxfBRJBaCnbFRpBSdL8pxTL/dSisXZAmQX1P1UhFSepXq1bpb6QjcrGr59QGP2bP
arNeZD3FFWfTTWGLST1FBNU20xCs+hzXam5C8cE81tb6mqDe6+hHyAJ4ufgwe/EKGfVQb0DhYmSE
GJN+mLa7RYInCTvLZ6nBVZd953T/iD6n3Wp9EA7QOTsLoUStrX48NrQqOP1PgHsOukeLHORrw6Bv
zuD3dcbJsBwmMcAoJeoFlj4HnDncn7zreb/2odMj8VrrNSSIXGf7ACQZ0ZDhMwwPsaCXJHiu+kp8
9ONIMZCFS8hecw7zARSlkW3r4n/N+7qI7e+srh/GBNRzx2RTd127wMu6HodobZKD6BFjJfHa+Bbo
AoFOKGW6bBgnT6s39AbosLPwS9P4Zk394GbBh5MQ/tCD0yCnFEcztM5ZifKugNJYIVj2+PN43PGA
CXRJMaMlautsp6m7GolgQCKqBhjHbT8VFstdpvzW3T5z9Xph/MjaJMOjW7m1BlvN5BATmXXoUbG1
iO5JdWcSNiOBJ/WvZUeeO8MAdrXs1GNESPgBaWOinPDzgJhKwTQNzi7JlYCDOCz/udLZ1LT1CUWe
pXcnOh5PC2scIOk1DtSNp7KsZzDh2v3TaYBWNIF10pt/VtGz2YCpoPk38pwRRzn5uCkz8+r37lIv
/KXqM8PKS0psN5GvnKCTNgZYyAQznsTU6cVOaHkL/rni/NsyE6fU5lrddvYwbElTX7OofHSjstJo
rvmg62p4r/WHsOW9N9gd1fyTq208wWVhu55AehzMGH85G0LrK8kwzaXo7kPX26mNe/SbGGESzbO/
MwJW+V+8EW3EvGHoRowjgBE/LCBPyGxooIbsHPxH1Hktt440QfqJEAFvbgmAVoaiKIpHNwiKEuG9
x9Pv15rd/SMmNDwSDQg0qquysjIjk8tsgQs3PfIXIZbWi6w9ZqkAY2TseujXUyAfNcPUIYQYF0y0
F0TiAcAr+80cFEKzCSunW37Q6fUUa/HJVOiCENiSidHG6Z9E+qatywyVtm2OPEpAJ4cpkKFobw0k
44CWxZBfM7v+LHrskUotumC8Q12OUGeSv5YjujZTTgtBIhOvDd7swDHQvDBi7o409eoJt6ugf5jc
+GmrHxKcOTA4PEWkqy3uEuXUn9vFfNbYLocAfDN+xzsMCYLeUzRg0jzxmcThfFL9loiY0iFQ1oEs
Q3pCXCteT6bEpKV1IsclOichSIX2iGpadbKCKM2kVh/NxN3qaOtmTr11AhseB4aoyt86NGcLVICG
P/ZZsO/olstcfoJcouAynTMBJQxGElzY8obJIMnEfSU5TGWK2Hn/gvYECY7bgSoVqN+VOMCuncAi
YKf7jMkVs9ubDsxLqsSDahhwZhA3MquXma3GiMDn+waRz2I+mkn3ncexL+Ma68TKDaKEleYgQQwD
5amg4dF5gPBqlXfxnwYTc7adLygP5VNP+tUkjAAh/o5CDSK66VZP8/00dvSkAxwA7BeAa+Q0058M
oeQ2bb+TGXp2SFKbMy1qzGvhqblMz3KBxmXQ7bCOthWE70tlj7TzHYdomObK4mcDnlQqkcpdyJgY
4RFO0KYNDo/q5mg0OtrwqHo8xl73x1Lyejve1F22GdHJqHDDmrr8RXd6fM0+F4chlAqlejumV7yM
5XtT0KHvIf4X5TtSKc+L6oe27DdIsbQ0F0Yc1WOdnU81EBU/aSGqEmLEPQRzQ7QEFyQm3CUEVUer
xLQm3hQkvWXC+BZsq+VAf9wn16MTWbgglzlZ+rh1FFg+VtYu8Cdxq7AvDgI7VWbCWKZpKm0H8ytM
cp9x4wrcJVSyjU47lE7+toRxUA3SeomMbW7g4IapRpH8ow0hGLxRwVRgNQkZbEyIsDgtlqd+kGqv
M9XDGhK8tw5R/OqildKi2VS0cbEfDYNr1tJHzDNp3ekpikwTUph5aPt/f4sUm7Lh7+HfD+c3pl+8
n82Ocj5Tka+1Z9QGVCUv9ih6onJVWO/RvCDNI9UFvs48+t8/rbo+qfSUR4WOSSqe8HcUf0+FMp/B
pd8FpVnul8R5pQk8rxtxSHrTlfs0s/ECFf9EFBcrBD3nuMpnPB3oo/69Q5li2DajqwvxGIHdoc3+
74+wU540RcGGrRrFQLtk8gdZBZdR6cv8vfbvOP5+/O+wcitkwLd0PJx6+gF2siTP3yTyR3mBoD/b
VBf/nYf/vW5i2APj4vCQxzazubiXpgyZekMcvFYdAC0NCGnGyEUaZ+yPdUlbywl2pSP0mUpcj24q
vCn6jEvaXuJuMeylRIT3snRIXXS5TXe0hqe+gC6p2vQi3o+MizMkfmQS/YkMZkqSNguxEQPQRo+t
Le02Zmuc+BgZ2BM2Ym7HaUK0LpSnWA/YmiRjq4pTHEA5LDo12SUJGcYo9S9/5/vvR6oBPqQIFTCs
QvViiGNZ7LjaM8TJOGL6mJOJGZfIGFR/kdV/+v+/BEjx2l7orJp9T0ceenFT7f9e+Xel7Q4y1xx9
tVpDWyye9mmNv3WBr3Amabv/nZk8yky/14zPsUwzxf+7uIWCmHKuIUJYesmoDvh/N9O+NnNMM3tm
RW07ZvH+vcffj2LAVFNxiF1//8Swx54hDnDy/36YA1r+iW2MKz0JTK56jojNFE9k9s5tLJYWLNZq
93+PcvFVGNpX6izyw8pc2FnZthym9m0gLYVi97+7xjbpmk/YAzGPy/Vl7C6b7f++F8yq//vJfx9f
Lj1Te06zrmL5/x22YVvAWilJ8N+dNBbNUx4smHP3whg0jHayU75Dicr3sYYvQV4Rt/7ebNIPUVZv
dXgYXZ2jSQed5UUe8zdqGrjq5knmVKYyoe1/31+K35mSOFdJrwBpESoGtIDykF4+dx5M0Ys8q2sM
UzyZkWOiwLtdIrhSD8hFxSloiBXAh2MYW++Ul9TReICN9bZoKu9/d5eWYCiGcMmRTlumkFvonnGy
leVt1vypQoAkNJN1MYBeJd2rPDIfYYzB7GVYvm+C1wU6Tb4xpTVSAMDtdugz4o9AIMZmi+VZDZMb
9OzWcERsxUPmrb7i71qGPr1w7HWFgxylQ+PVmMaT2gqO1cbuXKp4pAlxyyNDNGgO4gSO35iOTAAc
WSwbPM1yGYGOID9hqRvhHOBhsdcyJ0rV1P4r79rX4MpAGDkZh2ugZOWrMRKHeOja0txDGEkuQwj3
j6pymP3hEV34XoK9Ro8F+U8q8wzSpJvRum3oBAiFRQlvG8xMEKLDViR3YcMBaKFJYrDNe+J3bF+k
VFQiJoRdsGzoAIj5uPnPzIg+eAPIxA+iZAyRG4waov3lWhQgK/wlIhPsGN0gd7rhSvVUTJ7a+Rq3
LlTywsffQY5w7fErJA4c4h5GIR4aZhCAmOsGUiBgPKECsbjk7s0tZOKNXCTdQQPg+FHdSxZX4RyN
Huc6jFcSVS9yDXi20cUl9XKB9BsSRNi6+HI1PlV/CrMTPWUvKTtvugQIcEHrhDsgPo6haT7HekwX
XABG4ALMAv91NzJpY14VKHsx5eHC0ot/nAcUtO4mZgryNZOA1KMIJZGc4xBLIy92UQVvbpw6FJ0k
y5Me45ncByZG+8P0UCB5w5fDpACDVQhLo74VujjqQCh0fsEaa+sZLxPRPsZtkRsfVMUzIMb+Mgep
4f/3FV516Er7uvIwt4Wv9TZ8Kc/TC83I5DDuptuIaucWXjDcanWNti6NinNxKW6Unm3k8QWCe3Oz
7+WZJ3Cgxcl4JPguYBwnzoIq6GKrBu2g3A2P0Wl5lGf+VTIz4DA94GY3LiorgfXQ3Pja9GKGi7KH
RMBZ0u/Gl3qfmtXywGy+VsXLeM5yqV7iIwuuA1FHylH8DtEIG0mpxbV7lyyWrm914tkcHsfBs/iJ
bt50I4HhzxEyfuD6C/3elfMoQKs6H318ZsBuvIJ2Aj11+ls3bFWq/on3lkSfjCNDJeVWnGAGYtiV
QI29ObiRruIjF4dvyuXn4LnoM0eFl6n7Yt95cXo24RRlK/0KvWe4aQ/+p1/5gPCHiigXf2WxhD/x
T3cZ+Z6c8AkmOJRZGjnM+O+ajpbukUWaDitOlzX7PADshQHL0BrShFSlBpwqcZuCnWUXNRMr2UI/
ibDzxQRBoKBBSa3lEnsIFNPe+BKFpbOy37OL9sYzqkf8xLhGe80uJmMW8Ix989V+j3fz3Xznjiek
IOMuTjrfF6L8EzxM9WwjzX/KaWwBZjIFDTP9EEsIzrkN/VoGYDmz/9gRkkcK377Yy8fkGy0Shvw/
rJN91On9QOVCM5a2nmQwoYTOA/8GyHVwwoPnVTL7q6E3VYz2Qw4oWJkFP1gyBOm6tRAFQ45tjiVc
IBHjUSda/l1vb1K907dl0UfULSgVDL7DyblZb8Erwi1cJR4Oj/JJvhOHjDcshK9hP55xoYP34twb
n94Gs8onTI/e+K5MjpCuIa7xy5CHQc4Mv1FMk4D5wVlc1ZnLqaFOMJ7ZT3bo39NR4ThZgyvMZyBS
wj9bzecCScxfqn/+ERDnBndc1hoSvGAgNHpaz5oIjpAlVhoXuHadGgc5l0WA0hmLy0967VlLrN+o
m9IXFaUZu0xflCYG+x4jLgoH2IzpZ9qCBObd+OP0wegtPuuL6pkF1veoJ9O28JWceSIqA5fyATYy
KkNoKYtZM7wKiOhoDDGkVrzCMsZ8ppWE/DcSL8sp+kYPxgald7ys8kXft+AMfOZf00p5K8OlY0w/
UdbhTzt3qEi0jO5pWcu83WKf/BZ6NLdtfCR29zvrYV+HC3GesbwnZIJ2SK9fzWtHALUe4Q97AGtM
RJNHcpIbL7grDyEC6qVH/Q5ycKxeuIFgIwqCbrsWQTHdVTy+ca/BZEXFBSNOl1PMXlU3DDJhBSA2
LTYRi4udXJyvOIJP5WpvMnBM69MFx92OewSNS8COj8zx6rv6XlyMt4Ftbbe8RZflLblkl3RHFs6y
CV71e3jmbZMLczXZAzILUjSgqIiwQsdFR7N/TmdQxFhu9jHuNZt3ZEe3Xc/E3gqNihD7JJ7PEkk9
ZAfAtwwINfK2K/xcORJKcMj4KnvGpd+bD3pAMyRXyYNgbUHypNXgWhOhe6B8IJGb8OMGa0ewcyMh
H854Ep1MBOOYwqVLdFEubBVMPJYiwKH4HXn6Ov83vgbAqnz91+CzfV0+lA88AEDKi1X/CqmvZXdE
xhA3ooFGHVG9uRWM3os4a16XCwazSLcRQ/lC8E0PMHr7M1vGEEKFyJySCXSm2b3uxB8QuvzRLtJe
ubRng9epaOIXJ/M+Gj6BEqm4U3rmrApJvws3T74z4Jj6hDL1Lk4yQY60l90muk3zSr3bCJC9dj4y
VezO6Cew+MmC3ouHxAwMw4J3E/43jkX0FF4bR293EdTEjRPYwjipvA+9Cc9zjra2XqJGMAz1Czoy
a6uoaL1Rok26fdTyvmK2ZMGVx8YPUF0gLZVd+202lGmdLSeupvUjNtto0uNVRftk15v45sCdhMgw
hD0ux8ZWafVlY0dI3xuGpfudhVaKYtiHkk9nRzSrNVUPOhjP/daCp1u6eLzBsgbmQEQipSc5rbp6
hZn43t6OOxUe6LAZPpjsmlwGFIbUw0jFRiybuVPVje9IuA7tDRMBiN+OubrJWf1C6438Xf/WYA99
Zm8gmDFMyG82fJWJa38qKSHpTzEYtlrg3BCM34bf6QOlh+xNRs4PCyFK8+W3feezqmllkhmTUqTu
8MF7dB/mt2O66KCyENH6Q6fE+CUBqd+Ht+UXF7lm8Lqv5Te3V0G8Dr7Da/eFFZL5mbOoky/9Ezbj
d0xmAvAOG0ZejZ/hO+8/fmrH5oOTNIRu98ucJBZtyGjAX0QLn1PCUVTP0r8Ah5PFY4apRLIdSvMv
+lAdp96GcAyzmLk/BgpQKBEHCFeh+Y2+GF8gE+IZ9LtGvoAOgs08JEw4yFyofHNZXBnRv98ZW2Mu
coVmn/MJ/Z6EESqbjJsqrE3IxivA2+Eq74HpvmBBc7+SfTF/zkbD37hZsbplzuKfcx6od6EmMMN4
biDnyW76iZRtwanFLvO3xNbvUzprTCkmXvJLWyo4gV8L6BJDh3GFnQTWk0w8sQITHTETXpN9KMoa
wZNfngJTqmSCqvLt8O8pzwsdpV+VCT5kqflII/FoRfRMAEmu/Nn9cq2bjwl8hkb5N4utMym5V9wI
JoJhjMWOfoLQyLxpmYBJvdjYheZGG3fMjXM2WU215Kbovc9P2ehzVVRau+mBqWoh7MypS92ENnDl
9UCtX3hFgMVmmPCthEUQAkgMlQ9MtqNuunIQgadatV6RYNdu8jleDkmDq/oKnneMXgDpmilyYDKx
xFwTgZIT+V36Ex+zl5SQgY0mg1Ckb+RVRbYlgV7QWCAl3S3O8hNmX05VEzhU6IFJajCmM4Y6M+UT
bbGkeR+x5HOoyiikGIsjgSd9MpBiccfrTH4JCA/3xBCmq9IXFruqb2fabwvjJL+DwhJOYa+x+3B8
UeHVPSO+a8ZbSXtVe2dr7mhty34DQ57AkMCs6hkA8sTGdOEI82Nzo+4h/SMxJvPlgUaR8yCpGB7y
zMYu/kDmuQDPOdV66Skho/GRNzZi+WvjMVBOxOI55JAAQdRjV9I8DpqHDPhEN2Z+MP1EGZW8le8V
uWimUZzn/YadCyRvhtIFAKSLn/CV8G6juMEkEglliJnVgwgbNh4JQTVz3jx2NfKcQsglefI9Vlfs
eCg/WJhA8+5wh4R27VMT+KK09ILB2GaNhKFoyggCo2V3+bWHRfgeXbDabchzOQV/uyU/HX3NG8C3
fKuoayhX51cqhV7waEVuBq0EvgZAB+hjAyMR0owHRM92zXFyyaQv0roMi2sxg0Q+ygPkeRiTmcUQ
FFnniMyIIXZm/oiKrSNMAiiR4AuseB/qYIwY2T3I8eTaU9/LOzlqrGBrSdpK111NVgg86D/8A41r
sFCR57bcmwxIsVh/ku/8ya5lWFivoWOyqzOsgUv63SRzDPCnIKWgO6RVx3qKjJ2SMjiGlhlMmPjY
a9Bok9IanuKJ5l9CGEwaZOViiw+Br7MaFCiexdOQWhi/y85X1w4/tS49crNSPXuUDrU1y55hTSZS
NmgyaIGy0RcGBNNmkLapoa7rAZy3D/OdUgN7dRGkzt4sWZ09CaNC68+HRH2XiwSaWnJOYnoPksWw
mmGEJLwpkXpUyARqa8KbmBEZNe9fJqkafC3Rv4cY6oXMGKtBd6/Sw/UY0VkrDQSMEslxlRjK/Vj1
kGcxelx6B8qO/S5FNuzkRsdpdBHeO3Cz4oyhonohE20CXPDmmkWSLWi01x1wT1os6ESuOOjPosOT
joFb4mDmqAcp5QO6hPawsYA1KD2ECwn+4Jhf4M19duCLOyv4RPQJTw4EnlcBtoptxWopAr3xZEl7
i/90ExakZ2R00OnVoTJhkPxGpFfwF6m8u8R5gk1+ckZcGWSwcWw4yNGbL22CkxVAfaKprbwaSAnq
rQGJAE84PzMXh8Z/MMIChO0UcZ6jhUTGBHa2RuscKmKEql4OXSI0cnM8Iycju8JtRqOhwBxvRcpF
PNMe/B+USw4PzUuEZSBZ53SIqM3LQ9ldBTrTbnXmU2Yf5w1sSJxlOyIY2W8g0msPAmcabcgkB3Q0
uXmQTkWSeTo8TYrODGxzmSx41eadX1F4EZCp/SJPmX1TR0XNp05i0nlE6JEyItmmQiwLk9seFBbR
yGI99j40oqOB6q7V3AtiyKjFxWaWtpodcUQBOSgDawztRdJ+QHt80WqoMDPEpsrMPSlU5k91l+ZL
jyS0YfixiZheP9PXHaZ+ywTmKk5JyKZQfyh2R88A/RYpVYsDi45Lhdlk0KIikHWwpOHZJpZy7fWF
Mgqyn+eEC4rSsFTyAAA8G0F+IQbWqj7uWodZcanJz9ny+tIwrk6Nuqb6BxwwpwMGPeAyXAIQI1F9
224okma2H8b3gAtMYJwHrXawC6IUuBsFLmpeBhojbKhozYd7NAk0e9grExBWqePebsVIeQHyFOEt
T0mdEsQtm1buvEblms+QyY3UZkTUhhDOsNxqQBt7l3eJBeWOG1ieDmH5T4VV3nNNuhqhN3npmTNZ
EPqMpU0UhVhfRD9Dw5y7WTsv+ZGbrSg3Zfiy0IJi9ASez01hCjtl2PhQB6+aeaCaYkewg31g3Imr
8G/ZPHDPIiaPku3PzO/O9Uz4M42PBZ4ac3O1n6URGZLdv9Zq89m2TothsIVsrY/Ov+gcUpExyUTJ
oOEH/Jqe5+QjaH1gCwdIzaBp5rNiWwq65EltdtCRJ/MQkqJNxH6sVpmrCp+RrQ4qLl77KelmCUHo
PDUKBuHAgSJ8U3xns7uoO7V8Hqw1ypJNv0bOtu5eLToIpEKJB5W6M8bp2ZhmoACfjT/APYxxImc/
wBCRmFfaLD3N7C4rn6A7fZimcepH6LJVBk4XMhNH/RlOBGojRNbeblNq3JRaEKsHHRMYLUrxVJMR
+NAtDSnZmP10pPVtGDp75k0Og71RMQASV5XXPvGWgFfSG2sGd2iyg+bSXbgvq5u116/wdNjE6dWB
6EAvXkaPXa95MLsCSBih+AIZaw+6iLO3/k86Tdlz/GEy66KVS7wbpfjcVON6kiTDr6YyXJsDwhsZ
p5yRSuQJQIICumZmzPBiTXpu5l28GWXrYwgw89ZNZtfHfrjFtRrCl2w+iix7Mpns7Q3miZZpvOnW
MTFVQI2OkV7knA6IM4Bh4VPBAIu+g+KK7cGf7XjPTVLh80EcGSTfbn3KeJYVgDDAk5KzgiiDSIox
CF2TmxCIxzs4EsC19mXQvV6bKl6Ibs4c93RCSrpFMbWzD5HcAKSN20YCZWllpu0Ked4Z+bSuG8Za
arIDoqey0w2E6hXd3gzF+Gsp5it+nOHsQA9BMd1lrV4qpSlZHja+4Bh99GDadmP56GUBVgLCX3Ev
2ys29GDm99D/VnqumH7k/gMw06X3Ru63hhBRbsFGTYYLFwQ1qb+m06zIaFWSEfUK3Kjahobc1qm5
K3XJl+i7ULtcMvMjYqoWih/it43m0/WI3myh0ogzj4FmeAS1EDtmVCEKdcSZvqGL7bB/oDOXvE2m
YWyDhlsoQkFGh/3uwW72asUeVqdGlYuDFOKiVKQn0AFGH0RKDMmUzj/ZikvkRJud4MFvSN0UHXVG
b3jAqlKv5h0SDpgs0e1lYA++JC/qFdQJeHO4kGqCs1xkRo7+H8RPGc69IX59U4BqAO/ZqQiWXHVS
WVJcflIDhz81xP0LckwU9KBP+rV8Mt/JtqU3fjE9YGUA6DMHs1IeYsNDPpN07y+Dte0Nz7yTwQbv
pSpSZg78p8aKgDfjsEnWo/EjeiG5JUMXrRT0p/nEyKeDwnFymwEygf/grAQ0NFz6p+WSbJ09QIC5
picF5kCOxWEkt/maGWsQBtEYoS/IPs0Qlu+ke5oBFP/lOfxH7g3ujgcpYmLg0eSjbHWk26C8sUhS
fc43+yZvh8wMv+RAadBwbnkOeBMVRPoU7pxuLf0uG7DC7EFe/UmYBTsCT+U68dEcswDq3oJ3AFcG
f+/Wl/OBiJp0m5wDg1CyRl8PIj24Ejp3qypflff5B1hS+sVP7DGdgif7yA4krHWoLbWtcUIvCfsl
ZtokW0CRg74gBogR84VzTnq651NBjWHIw45n3IvQJLJ5wg8XDuqhOh1ga4XmSZx4BxkNn/SDn8J3
zlgLXSYDy+WDYNj/3ea8K+cMRIY1NjxISbiq6vWvVkkDFgsnhKVDJGBt8lj6osVClwt0jdpAhqub
M+bl2YqoJ3gLOl2cOfJ8bnoWa8TmBWm3h2EB8jZfyfZRUaa1nWtvjj4eMwpNAzo4rO1z8412kZEC
xm6H4DBCDZJWxkvzyWBbXmNvsaL7iRqERFUMssEplZACFdt3Ai2DOP/dPvMM7dDiIDSsFZRImByE
tk/xLdHCg/VJU0b8MyW3ew06cnHQX3f6zF7zD+mUGx7j5QY0HbTpwLcroFbx7IhJ/tTX64bZ7Yzk
lhvMjKYPRHo3A3SaV0UprtBdf3hsefYExARtU6KTxkQ0vKnXIUysXTWHrwXjn/jOsx0g67XKComm
GtPIqtk/FZh0hjnHyzu6NppFQ7gLggTpshp0Bt4QvrJjZL511V4ztI9RBWQeoaPuYnLrjV3Ba50r
ALvS3o0tiIJH8cepBr9HbusTMSEcY5xwG59TVdwN0hdwm4PofvUswjqS2khzg4PPrmx+S3DXgiN9
S4DVVigg9/JlkX32lnZtIeJ3KGiFy7K0HQeVG7KDo5jKbvfS74bbdKtpiFN+PaHegn2cw87yAheW
8GI9KJ3p+FAD0xcTrZefsIOZ6tP5oY3IH42H3G/IZ0UfzdnwjPrsLH5z+i+N4zajttTvMrvRG2GD
tfSQr9x/Zu8qD/Ma/nT0Z4hmarsV6EO8QvQL0BKbpfgf4cQGfhTBkS5jzR3AL6Aci82MNySWBO/O
c3FhK+du4Y+jja+Zy30GnMA5o7Sh6lwxhHBEW/HUJ+3d1Ch/zOhnGoqAGXfZJ1UwHtUt/Ne8JC/1
Gejl7LzVT3xk4aeAzqCjZA2j98IQO30nGp74mz/0OyEtWXx6SevGBWp3QTTFy9bAdi4RA4t5QpS1
Z/7TldeBaMvpV/2aoXy4bl4MehU4V/w1vfCdWUUnGiW79ExofNP2BhG3YLm5XPO/Pm/Xs/mkcXue
FYJst21m2z5Yw/hsOlJFb799JrrHhk+HYUh2MBGJLNHoUYOnGtonzJ6u+mvwSqsrK4SsDfGaFkfQ
IEWFKhdNCvAyWtLJycr2S/TsUFYQEnAJKPwBmQ4aY9Yq10D5VrM3+P2aQdRTuJn2yz54n+8wrIEy
7gQgrsB/ZYx6Zb7E+wgOnMb5Kn2p7w4Odq1P+KFNRkhioxlJgVky4Le2xzUmxPUh0JdX2YBCvM18
DciWKbTIljkPSByKBYaWKPGObFqg14tLozGH0v/X22a1AChV+fvE6CP7JBefV+CxAUhFb/cP2qI/
TpuCFwrzGSSTWOiNO5yAyLgN6S8WJ54qPVR7S/u0d77RfUCXhZkPOTX/0QJIIYwna2nc6vlziJAM
4KqAPn3lFyhOhtFHrKMOR5BsXI8tpe1TkL4yujEewBP774x6aMvHw3E7WYzOfUD100hhUNKdVssv
QQOh2xLiSejW7zU6QwgCfKrfFVAg+NeHlayMf/ap/s6ef8YtHuufZsOdgrzMSn9xSGJ+kZRm1jj5
IIscfX04ht1n0n6k869jIoP4gqxvBK0EG8vYFRoj3cUhMZpe0M5oSmLFj3nICK8xAgRgscz/bK0M
7iLSzOBBr4m1bnkQvTgqQvMqHpWFG9J9hPy0KiidbPqfaY5KmHVgCVkAWYDw8rP1Rt7QTwe126v9
hoZLqxyn+piGRxox3VfLCK9y4vuXHiP9nrUP7ubV2Wu+BZCerKvgaZnfZOWUckHpsScYAwM4M2mC
pFWIsetKl5gvpemB+2rbA8mvELobMh8PL6ZZpAcRCRsCVHrksy4hSUXjBoB9AnUfPqgOUemIVSLO
ioP5r6sDWRRAgnJQqAbLHtMEPA20nusBhK9+KybhxRudtWq8muXWGZ+5hPjypHdgnpCxjHNwZRWZ
1+qW0H43jHXFdx5W/0i58rPKtyMpYvUTUlmmlCgEUR5wU0ILnRC8dVFZIbywIS8RQ2bcHWLVg90w
QMheLu51WAgKCPYO9Q0SCWIhT+bmUnWBI7CXsNWDKHK7gDLyV/py3HTkawQGdgwIK8G0pkZ8M56B
ekgBusAHVaQ9TZMO/xaUoh+LoMq6pAr1lZrhP0wSRgsWO+MI9CHayPpRZ/qfzRngnzltFnLpssk3
tDgQKEMuz43soXjSuCYUAPSNNHVvoNqIq5Dizvc80OFMz+9zzKVG+Px7iWNKcjR4SDzUrfXj/CAD
BJdMOqfdamJdwiD9Rs0XpJ1fyDCTt8CqwF2oAJG0oaqjrHXFB+MPh/WSeMiTQHaNY3wQPGfYtgFF
JBsoGlCr8ZuOCNPaJFROeUuN176Cqy5fG3BTWgkh6L5YE6QrdCEWD3Gd6Kv7BZOnHcJamK19rfog
9qihFF/pHSx+ZJFwBvjiNrSmlWizIEGGJQCfws9fVghZ0/yOYMsxvrNSkazoXpzLcnMecCCyl+kC
Dj8sPtOpOKGhynahIQ1t33oQnEn8uxv+QTROlY3K4KhPoQeuzPJYcp9SvvXI2EgFSPmob8mQWTJB
t6H4Y844qNEo8NvxYL8Hr2TBEYvhnctOSgfSXAXMwAEtoOnoslVQBRfchxbErJ9QearGJ1T2O7BV
pJERPWHcA0/0BeNIkF7o+Yi14+KYAHgSeBixjMkfVZurlkXMM/lk6dODgoXqmwy4XcNFIZEgAoP1
sAlB8gjugEKUQNweFHgsf3YlaOltv4Gj8ve9w9YjN6BnP+ArgMmJyQcw3sI8NCpa625Anwsbl2f0
pbkIRur3krvAoYa5aXhck5jW0XMbS548qV8m4uGJE703qFwz3y1DOHIBjjvaOJ2Hr67UAfUcmEgM
abXgZMmsz+IpgBxIHZR0Lhhv8KZhl6S+8fcnjK5pJirkvPB08CJXaOiI3pZEz+KXWFwg+fdq7Yzd
jOwSMhBYrFJZAI/SWUL6gVn83mOooiOjVQ9ZullURha9nFFXHUHCp172MscXTT+2HRDiVkZD0zXw
3HlZ/OjAZlMySUQPGQ1UZNxDF/lfbaKt5tnrZflg46Y1qQSFF2onHdm2apVsSbKIiIXsI8ErTRBT
/cH8pwfIIqxoDsHaX1pW7Ya7k0RQBq3VXbZpSGWYV6LYW59pxliMv6Cahl3AzIXZ0jsCfiPlUwQn
gGYSTWd01/IzWzD1CO0Tui7xD40jtujwx3mLTryQQomV312obUg4WNXs11dqOqpjQVZQBamHZC5m
6FSMNe9I6ZgxISFgYxkeUAoIglmyI9KBDNKJ4WYgz6ACp6ZD7b6/yjRYLPoYLhlKzbg96llIiOSM
brnMu1Pwjf/I5fewtI2GiiTT6VDkBlWzJKX7Uld9MBLeiHuKVov061QbPIuT7yrzegNvvSSit1Lc
OFa+QXxW3sQB3pEtsrciowAG0V3SWc43p75FzSxf4cXA3stZ5NROQIUQ6Wij0QKrgUx9Eq7kJOr9
S/1EDZ6vOa9MR5LBcIuQrLScSkrv1uuyLYqRBAeNEbRFJGcQ03jyYIPFuobjQnDggsTFOiXfZJxN
oTsOu2DF1ABPTmYP4gKHgNYU6wOd9pI5p1N3i3+yU3luzynCQQ+2Iy4aqWy8qv+xJub3+C7g3crl
W0SgghjWVSu+aadsedz+vZc9bObWs/WnltlsB94EZduCIpvKsA/yrWhH5sk6l8HTXO5gNlqkhLlB
63HN6da/m98u9eFr2KpPJpGgA9K6owqYtda/zXI3mhs4pMTWymbEDHacaDoTnGmNFtG+Nl5zVbRJ
m/Rg6O9K/8pcKA6Ez3H+RqwWT1IPdL6ZfXfKdZFeEITlbgxVv4DD3uGrhlegrylk0ZvSQCYCCbtr
4hQfTfkkWb7VedBkWfs42giR5VUqr3KofoDGpZfjekOK3GKVvNKO/cH6oRuHrLZ0dH7MF+OoFa52
rCu/+Bg/pZ/oI/slGhAExk8T2HN02en4V/kdvrcH+0X7R+eZ90s++oN0dn4gGpOPqYFrngzels56
/Rl9WEjQQMFC+I0psmf+zztA0CopGylB6lXy1cviZNFxlg9ZtWazYmcicZpMBhd3RMdoYm/wS1SR
JuhPIq0qu09cPppl05ubNBEXBUxPXCwuU/a6xFsWjnEZn8iXmT0NXegDtPuJSSRj9mfzBWmBINza
oj09EX6x58A+WkGpdxXeGYyEXvErNH4j8EzG5l1YHBozOO//kQ24uLwBwvnodSoAAqAHX4jV8jrZ
XhHKScbgKLCx2oh/HthsCX0oTBEP7W5FQq6l/lh5bNQfvB9MhObX1D44O9YxfJU/eV8SZM4NzXsp
3CZf6bvw/Ca1RgX8m5NnHWEAfKJpKR275/5QiHMaTYLDMX4XH6XiEu0xVfisv1N6HUxKnqEaoPFF
cshVh0dC/11bmRZ9J8EhyD/Td17EG3OBdfhC3zFPYyGN2FwgmeqRiGQooTtgUeUk8hFT2yrJ0Uno
Vax1g14QgkUQCnKv+KjoM3wxH0orFl0j2nnADZM7Iwaheu2y7uRt72wYRQsX4GkfGi7duQA7PO0f
iTcAkS7CMawtOuLwNEvEChk5vdtXyib6c2hSi2EDc/7UkUaGmZQhr6FtjH3/JDBHAtSDowjmNZFY
ZmqIDjtF9wMFT+IdTbGJple4IXGtROgCz4QJPOkoRm3+69ATxjH2yYqXqEGET7TJ4XAKuFPgeQXE
CHJVMC1+T95ChkuPhFS3uKh35626AJ6es1v59IdGksaWZ2w/UMyV1pQWoH7xcXmQAUMm+JP5cL7Q
bJy/oPUymZOu/OCa/ghg4oiqMJBc4eUa+yGDNZQHbbCJ0INQ2gvxqw42KtRlNCAgBILpo9qIHwqV
Ifh5tBuhIF8maKodbADwc5zuhWa6Tz44UavwuPf0Q/WGf0EgeDoRZY9KAPQoW8j3rF+DjRlvI1Jq
JhEBChDEpWGBrMbv8qyhxE9lwvNMSdyKefGsVGu1FkmmguRh6nHfEiUxv+L+gmFsqeskO7LyoX8k
09ZKfS3dyLVvEBl/UX63WxfeDkuk+Gq4wUgdyKsrkSFRZtpYeMJNgjXCsf+mBBnbX5juo8SZ3BGO
KTc2KTd3ICEDpaB0M/02sFe49zBLw5ckEnc5RwpzKco24svWa25Om9KMqA6rma/6EXwLfaZOlGfU
zhGNczyJqcxMHOTd/ojuHpmECXDtuHBR2CnJGlhWLRxz1ibATPiWOYLQzi/FhXup1A0EbZiKdNdI
EtIjGJFoIGoPeio/ZB76FSAIDTNAVZrU8ECAUMw7IAAJJwUWKQWF//+h6jx2W1e6KP1CTYA5TCWR
yjlZZ0LYss2cM5++P/q/g27gQrB9rmVJLFbtvfYKHb8JT55/YSEaCwiaPDkDQ3ShEx16skBzZyF9
7zSStH7dD4oY7pLpQJyQBg7LdfBNF5wsIeBzP/wPSp+Qash2b+oQ7QxuxNN7C+gZxQJgTy8W0U46
IwoAuoopdOntVKcLdlZvU1dnFj33nIkG9fnVZyLAk2EyPYkY4HVTGvyNGdJphEDJw19wr/VAYK/N
XwSIh67Hi+V3wgn3xYQCbC3a0HozD3CB97GaHm2geraAStjj70ZRDoxMgcbv06dTwIAeBfkRI4jJ
4RNUhLHFuf4FcmG2zacBbpKcQHXAIaHgXJQNsM2FZBYUBnzgPDUfIl0u/P7UIENvrlVwbecUJylG
KIAL0poLWesOifHwjdz8GHgHMMcosLHbYWyuW6hElhl8O5C0BEey6ZLz13R/Yf0OEEtpkCqYPAxY
+T+mkogreWrEA4xeiJwsigK7SkYSMgIqeDg2gxoI8kyPJzxSfeefPUkSN5Ic34yz20+xWlOITmUY
HTiu3x+sHe+b5cXlBMji+XjTjFh5t9CDWBeZiAnn1LKzrLgaJi5z9F8BwYnsxwDCuCsDdE6bIl+A
jdDM3VgXEeKEvzUH7EFxZ/zS+pveknUO/ZjZM3SP/ALyKvzy9sw3cBe7m/kWPzLt0gOgvJmQIPdg
xwTtz8E7iSLkzX+wrMHJprbuzSQXus60zqUFs2pafcYrwwdqdxq9+pcwOBACeZpAgIwycgFcpK0E
euRt04QGa/433JGeyF98FuZvzMyUOjlyaAipetmXn8Ld2vsPeVpXBhsVDAks3hjF3dhLCANtlIns
A1ZRU8ArCUYvLiBTQevp96kAx412rDOIlZdfRda+oh38P4yz0euw9X/yxlhzvBqOCCCMbIfKkvdw
Hg9MoCfT2WIq4IEppgL/wR0BNWfDt7wwfhWwSKGYsOH+84Q7zg+WLs+UQiLm/cJHhkTCVA60iifF
dgveWkmRzhzuexKe8JwF+eu2/mbsRHddfCCwoZvg0+Vj5PVwAYBL+KH45j7mX0qebRqIgI9wNfgZ
qAmf+wTEn/Ffhet0pe3g1fE7EjaFbErH4Q1L9g9EaT7KXxkKcbLkT/Ob4DPx5/SX2LbYpf52BghS
2r/J9fkfqO01/oQFvWOUxz/ygfE2+JpOh+eujQWBBJMwI9mFD85BhkzIJR7iu/sA++aT6Jn0l1OP
1j48zO48AKjgxPpiCvkHzJ4YjGn/oGPR2TP64ZeABoBoGQzxcniJLUc9k5cZ7+Aj/nSvwSkCowZe
4gNiqaGJwJR2+kStWchww19AN+BV5g/2TOvMbxw5z1lUj/GXJ+yoCAaHL/gNXjV1AtE9Zw5tDD8f
5rVzxDcvSD42b8AJ/jD/J8qK4MYzqu9sWql8Tki5ptc2cfARz80gsjHCnC4dxwLXpsLidhobjmFJ
pjKnYAm/X7CnpimYhhyc6FOn/EMxTD1IKerjVHEPYEU+OnYkGuRLIOzZIacBHJgYG8KnjFsSYiLv
O/zr1zgCpr2JKwv2zA4B2X2XEa2z4Cwj5CLPbHo1uNoaN++uuAHf9A+2NJcsyHn2TTUAtBR8GJ80
TQLbErYHKsQDfNOmHi8jmctlD1Df07SY+5qRA8Jo5quazZlIk9fDivcP9YMTkAaN5tC/uG8aahY7
dzyf+7LaxQf8JJqe6ENtIhrmg0bcbkwLKjxzfGD0HnKUGA/JqbAQw2hljc93f64NbiCT38AMKMI7
2FtoMBRm6siWpzRhTDFCkebl6V6PCT+X8SLtlao9BORNcLlbep+GCfHoyu4Spx64RV+pV4Xz0tPX
STyoG11vLcwjzOIYYQCA4Xaj3kaRZLaa59o0vuXzgRY/vlTpu7YyJ+U7o0lNJbRedhlOYVbFYAUS
nhPhO0vqHPI7F2E30GKtbUqJfMW0IRKVcLIprthzz01pmds2gw9qWlH1GQvV0jJ94ZFo3TKvafKC
vmuvFQ6QR6hh61w2CeKKJe4SJdhLoMCZG4DfZS3uoLg8/OTj+CGFavHypArxmeDxacu4sUgKmQZ/
DwjUxZVsIL7RmeFYYULscSLLdxSrtMMqFmp5ECr3LM/++xb9abstKx/0NRsgX3uhuBd0tX2CJAaD
bhJy3Ht7HM7QPEYsPE8USbyvcOw1fcui8zcEJNp8O+BcecbWNZ/Dm8Mze/pZPj1YFYVoboaK8/ez
v4daLKKFWVTR//OzMcHraowgpf392t//VyYFkDrcWqmMRag/vnatonBCptovCXV2OVe1Yd2XxUBk
QK1dFT0wQCz8z1Jqwajjojsmrtgd/76y+vTFpRJRdfx/P29yfWO1SU0OpoFmPQ0fTQNfFmcqzjxf
Dx5lA4abkj27kqZ/rYIO4qwmljgzGRO42aAJNRT/kKkumRZCufz7ridssTdd4S4HcNBHbBFwmTYg
v8bFv1wN3FcXNAgJNcXcwKojmrWrHRx93FcvSJXjlZD4/v43jMm6oAQESXxjZXmFboMXAUm4njvX
6iLakYtxTwvmBINW5GtLQgToZXLPPpCp10YFgh/CVPtndNEBG4HgkRZQxQ0Zdfd0UTTXEk5/D0Gd
qAgs4VU2ZPm1nVFdtdT3rtT7f9/oYlpf89ziJLKoYZUaHXWVGeoWk/9423n4ATZRjt+GQHYRoSBn
DWOTVWFIxd0r1EeVxcOhmr4LcJZGoGlKu79/HEORXbLEImnUe3VVJ16wNggZILNUNLdx2bfLVDSj
Y4FJgG20qn4pYyDhoJLcR9DEnEkBRqlRIJ8MS+8vacyaqU20M5mb60jDCE6AdPpNV5AVPb2abmzz
Ou3eCsRxI2wL/FEGzCILpXgCHYOYYyrDtBM6zljk1rkOTYSyhtUemyIyHDagbK8per0ChUu2il4g
jpaMYu0KfbQbI9i8QgHu4Xadca6tyDh3+DKqWp6v2pRbviiN9pEF1kIJGuNltaXhGKY8LP++TUmf
wnA63iQNwWzWKFeXJhrAJWI53Px9G1m+tWyG9jvzy6cXY1ovKgrKi0yANxn30i32cSQXvA7BqEts
csR6kVKRHSQ5yqj+byI5qbzg6tczFHc7euqwxADg4up8F5QNlq11Dnk6qsqDMT0kOoFtowkIlhoy
R8z0M70DrJz9/UsSK1vVL8NPwk6WrZYP2JhUJaRSpd+1rRLu4t6ua9xXE2mEdtCmZzk2CZvKkwJk
d/oy6PxjmYMa4q5GinCRn32//ck0P/pnWLBCtFgRMDXH9wVLgYyUDPnOSJpcoqIgKhf2xB6DBm2d
leEpbjBsgn2dY22dDweMqDy8y1y4JoGVYmtGJkeREczpNUF59QNPg+KdD+xsgdvgnCX6lyxpUWV0
Vv4Fl/lTDqT6JCs0SEM8UFEWJbxJMnlPpnVOygw7q+mhV0Jt7Zo05lXYgn9iNvD3IPc4CIjTg1mx
+LhnoUbrzgC14oBVX7oM/KDdu4IiMno2TJxIg6sRee56iE0R7WIZbs0JSUotcY9Hk7tJYnJoMojG
CM9SiK0QuKmwvPHuIhvHtEyXe99u2yA49qR/i4Ui/rh6/dbJlqUkAjtj2LUM8ChaiGGNt4nlMQRu
U4nVqVHbeyoUu74el0IGWbgLe5lc9vwjUpUcqL0yH2ZPKHpmDfIpYW3HOjmxSYOTlxIMkOIqWUSQ
YvkrRFfytlNFERJ8CbI/JNXWVWE1+YW60ptqXEoe+2BqkIrLhcy+pEgl2YGMD978NQ18jMB8d6W4
o3/8ewil4MUdDxe20YVzUlEstm6if3fPfOj777ainyRMcDgPmfFT+w0e5qJsrFVLq/eqakCDKHv9
KhoCWHQfSUt22mKbTw/8+rbu5adZ5N49t0wLn0f8FSu/E254mh4MRocIk9iULT9wckWMH6WVqxu/
lLblkL6rVggPYTpMRA5p6CkWKFu8kaG2mHdnNkh5FRW1Yuea172SuDj3ikRPXiPQgc4L2IpQdNT0
bk/2oujImd9txlb2DrUVXsVU8m5VFS8HXUG3Z4DVUC1ojyHI1pA+4Tf4jA3lsQbVF0KoxrqBc2vS
ZUtLE4UNLmbljr0gc3KtFi5UQYA+QUg2cxu9wiFvCHbF8zgOSWpS06A7lS7tXy2Uwo04C201+Amh
v6Iq3HL8wOPKu0o9n7PXydyXrFRC4SZ9wn40NVQYFmSAZBS1rSFAA0oTbqo6T5ODDuMfGpvULapr
man9wQ9rMjmnB7FThoNuiddUTvu1lf9LINomobWOk1z50EhVX1WdbkGw4PbyC4mxCUv3wucJL7lt
2qWG7aHiNZTdhmtiASImZ61vv7sMmVvAeGRljgkUKs8gDzAar38PGW72piiG56FL/kU+8sBKkFhm
gxfgLDpCtlfazd+P/h76UcKYJyFLqho6fff3EI/sfYGE0e7ft75XWk5CKi1xOBHxZm5+j6UqPXmi
/9+D4jdAvCTQrcq0dDFE1kb76nKTH8cSBQacXBB/0m2XulenzNpihkp0QopSifum0eu90pjxIhCZ
7amhLC9VbNLQ/ek+Pr3uf1/BPafi9YKV2Znevi8mtr+lWI5QN1DC9AY/ByWOTFtS9PFiVBZMU0M7
ymMiXpIib9ZN3wELTv+IM6C60PtWmFdYo2xleTTpXKcvx2k3ypoQFlyuSgtPFfVDZ6jRuuoLZaWX
+lmK4fVUqWFC8xv8Fm9AwiGl1mtP8YgYbfA8caMpOSN8FyIVTqlUj9y6kSttRTTMT6kFY2pk9260
EQlLHbSI0SsJKJSAtVsj69aBm0fbYdB7YHMjgV7HkJHDo8cwU0OJhgBi9JQPNvI0yZpnH8rCdmxi
PKrV4uAN6SrsXGWftcyNowIhgCIP6r4as/8eokpMKKxIlQz8Md0LNeBGpbTYQ7u0AwKNRKDJxapU
YD4No6ttKYZwUmgo8Me2uluWGf4I0EQbBNFgOuYsVulqsyrIdn0UGOdeLUInUIIaArh+VBo/v0ZR
RVBm7kWnriBVSs5VbCLVoZOWpFcgigQV06lZkTqVmcNxpO5H9qMBDkdW7kXMYVU8sF3W9lqNaEVG
L7dguujCEns98+BF8ooy6avzEnAkErm72f8pRreIut7AlKG3LvjGzvMRyRzAmS8GhIrXx0H337KB
6awbo8DhIF6HXbKrSzJfLBmWdN6sMD9MGXjoFwVkynVKsKaMrGx8fOZNIy8FMdI4dJeyIF9zJUVV
e+OCYFfQgf7ICnPFWasgzizH8rfFvwbOxgjkS+2Uxvpn6LVfeaMyi5P6rzFneGeCi1KPSph3HlDu
oPdNdaS+DVa93N3ZSKBx322lRp8BZEuvGEi7OuFAXRfLxPtJOvbRY2De8+rtV+8Q84f+idakie6h
dCaMNZbuQXLx2rMcPBSO11g5luXFTHaWcaMCyKHz0FMgW5qgUQXawpL690+QCPL3iSoQ2FBuifOl
RJhcUZLYAbr0miU1LTgdg0oQmmQ3VbhUqxMpudrx84lApkwwHM9WMxhYW3hfQ3v5EH6tJYha9hEE
01PjiVztRAVvafrwuT/lDQFMr5PBAYQBMhu+uYj6UW0mHxjr3hCgjF0klnv4m6FlEzZYmGjA+0x2
Vvw2/yiwWeyj6oNfZmdImrX5zf9Dx0iH3V9wZsBuISE85dt89xcq2BOIcr5VQmQlcyKOGvPIy0kB
9KqdJR/R4KETgucvlPjFT9Tl7sTfxvYMiEQXmVLl5yy0rU/QclzTPQGH0x8QRl4wFm7BDnYRRvey
bgfIaTCRiOfDN34MaNlYUYzW9sK8v7Qb/qTwA2kWC75wnm87+JP63Lo0BGuQrD1TtXnFeAs5mgjH
3+k+gIWY5OBi1534S7BFTHjUfMWfwKcMZfAq+9FP/aXzVhSXnKAjM9BgopOOfP7xxXxjgLjU9v3K
unjevHzKr/6S/eAnAKkUAsjkgbPg8+wJi15mWDtQKvJCcUdDkIDDF7aE6SqYC7BXQGdgQl6yJZg+
7mwzyL7ehpd168/DNx74VNjKvgVcMsOFgeolBTGHoTVguTXD2n6K/FUW/SX/ZPY16qQ0L4bYyT7I
UXRHZZ5aW92/YOrMmy+4+LyfdsUqMFBTaA5wXycfWvkooxZnrcFvACGzrpL7LNFiYKcFPlIvUWPy
nHB3qbYF1ny4IgCGjRyrEMmJjbOnniCew4OCHhguIHJzGswJFUjDdfzb4KcJ4wfL9hvXJjQWMMFY
9U1gD4nDkMCNsP4jc3OdF299PLUbYEhilkgQ9ryNEdt4T0kFLZBjETANkYU/QBw528KjHalE7qKA
mnWO4VgFqFmu22HVZA65qE38cLUTzGv4exfKO1Km8JyEd5yTI0C0Q8GOSPqgbIIWRnvUWlZ9iHFF
TNdRfXRTh/uAG44UU/k6I68h0uf6YyDocZb9GOqylz979TjtZP2SpaZJdg4LgG1418NaK+bctugD
ygNcBm6B/ou1TxSBqaAtXxCIATscezryu1nDCb4kyWQmZV0QFgMTDvldi/cCZBfR9sutiCcA0p1H
+Y0LIwuEWO8G7Lki6wGkcENSh5fdMZbI86WUPy3lw1fXYWHzP7Cw+P815nmZQfzLHFNUrgW3e1Hj
5XEY0MuH6Hus/JnVxyaAoYPOAe+XjC91XhXz4uZgEJJW2B18MsZ74VbREBDN5H6lkgjBHGEm/7YB
cQqzHoIUVC1jnwtzj6m9ZI/5JhA/JH7/S2Ii1zl69MCWfKbrJ1y4ouYYM63jNnVvmn4U5C/48ljw
UtsJ+ATiHANmjizYf6oQOER7gF8QHvHrDnpmVGtejdjiZTzuUhOyfrb3r9Gd3F8FVMvDuXlbyd1M
quYyR2izDYKNwaJLjU2r76WvBjQa737Z/xazzzw+QxTlWQsZyOnJLIjrOmuGWyXarWLLpo0/fUki
lv7PEa1dF78HZUsos+4Dv3G3ahiBnutn5s3FcBGrR+Ip5AJzEYNFKV713UjSe/vDn0CVlmW4+N1r
7R8XPe8heZyxooy4fPElJ8oj/fSSiys6QnSmcsxyB0NVY6vsoP3F/qENMUXcl81vKym8lVcWfRnt
T5N9WuWVa6IqxGqQObrGdrGIMYrhEikMAODKMAZiCk2AXbUToFoZ1EAo0ayZ+xCezZ2Pkthg4s3x
sMEDY47+lwhgOcM4ynjF0TmOP3RMEdQZ5mZlfY7MDy1/0fcV+cllTEkExTb7VwybtrzCuEQ7QVw1
uc9RfEiCH1TZ6oq7t81WNVXOcPGHr9K4NRoOAbeRQFH9BJhkukxQdr5KduNaLzCPxPD2id18FzKf
2PekA3FaNrhHTpJxSdjl1raO9iz6AqbCAJHMNo+ufwElZpoUfhoIBP9xluhElexVAZffp6GujXEh
g5fka026KMNPqi97KJERQS+ffbbGjBn7zsmH0/R+guBbGN5qgzfyEsdiizKDzGXfyTngMGYgImny
SoYptKgZIOEffxp9x7C20+3kTqwQyeHulKK5JODbZZORNjKi5DJIqwyAe/+lPcfWoeCDF30Kn16I
zGXu3nji6N7BYI0x0FSupG6l4rkXX23+RvGuG2tBernWvm/veX2Jo5XZztkmSB5uyFQ0fivuZcw/
/4XHfhV/kdHDPlFg4QOfLJylT+4gwbiJGlfb5/78bHCacBeIQFJm993aYK6jHbh8vNuE8J2LT2mp
nkp5VbR25n/HHR5a8VmbEKt52VP9dW8NNtDFMh0qQx0OiWnsOF4qxelA5/n7RbbDA4VgXe5cs0Wz
I18VYSJmO4T5CU9JtkugZKoeHfcq5kDEyubbEGnMRWZoNFmnQcKZI/B2LFIz2xOL8yb7m4aikTXu
wWHArqBB1jKPDmyOfOpuOo+8jXyVaPhn2C+IORJJ6tFQsPVqQ0phENNH6GtRhzazA2T1ELr1m6Hf
dO0aT+GCyrInQdbuv0js8/V9ra6GO8EECHy0YRcSrQaXprYH2HEUMDjkwf7WZpaJhQOz5mok5yBs
T3JwtvpfRbIrWD3cmFXwEbbhQtMesXwIW6KTbJH6WegYlgBGcBRxotMW5E6iH/gUTQ/R4qbpCHJb
ZtW/plsFRDGyV1qLDDoQakD5Y1A2Adaf7dHxXBMY9qE1JzUo5xnySp2XJY83w6/XXr8iTAVCGK4K
7imtd3725mpTJJKUNCvuDpm3EaH1Ldul3s0z7HFk4RmRkJti2NHuDIiGsbXKvPXU8ojqZJXIYUGM
RA9VSEcZTOZafoQ+6z4jBSZijQgJyUq/MRJOAqJtPWHlMfGPOFWw2sF340MQ72WbLHNcb4R8mUA3
SqOPUj57aNBjuK5WOmNQsWeujcNLcpe1q5xdET3NkHdjMPCrCj+yfpJRKNJ6Nh9ZfTGjq5sPM+VD
ZaDvQXjpk2Mq7I3oIsYeueBY9+XiwoSIHGB/IKD9NrytP2wzTChVBlyZLNgjcNfIMCmD9JGqX+IP
8EnzrzqH8HSvw378Su7Jj39FBMY5rb7KYSGvy61l64t6hcBnhuGWPRz6teF0h2ITflhbmA53plqu
Sn9L4TlTnhiBadzeVBHEqMJWDB3jqX11P1wK7Vmj2d2Pq/EZHkNhYf60eC9Rca41p12P9OHIM3Dn
XeeMmmB2RbMeI/LW6bVl1NmxbPvX/tmTqUzbSdZhNZX5yH1NaWsoK45FXViZlH/qItmn1FemrXOa
mw6LlK/JKfEim7oLP16/OYjtmtKXOkdTsYNZpND2OEpxsOlQV81iWPL9kjQLbjjLJgSLopA8Z4st
cFhQAarokUJbj+i/w1euLwXixoS5jxFCe3Dlbciblm0BphwbF/z8+JAFG7y0u5x9YnosohO7sQVL
nlguhD2SYwrLol0RcIBTsu+wREYyoqtJAAltGmcyql1ACrzP6N5x3qJCpM+DNi4Wq9Fw2CbJrRJY
K5Q+LuUvcqA7HhtMChCRoyrAZkoqHdi7aEuhu6p09eIeD7CksqlGBSJK8DkiNFDaiCrRzUvd3eB7
DNXFQOzNKA4wopSPuL6/xCsIJGZijKibD/i7A0E2xJcwGN/TRfhcd8iCoG3wp2Awaojz1wIVVbfn
EnLu8k/US2GDQcPciwEip6oX84iWGgd6JH/Gn1WYOcwRc/Mli4giBPGi9CS8hATCiktu7nzj6OOX
xySZU8dMlxqyWnbS/IVLnEYkgrmICU3Ed+abZzS23T35R0fHou6/6L6J5TaZEITYK82Fh+nPmHQm
2PF7C/oywHDsG/gJdjmIuTE/AN+kb6iqFdQ+ZFKwC/w/PgisIXjNMIhqDcHTgl5r6gstTAFmVONc
g8RbSei2cltN5z2aiW5qsvjLtE20idoFLI9PhAh4XVuIxNTt5E+sYQNy0D6V0TGhifx6BJfqjuBt
XeFg1qStENCBLAKt6/SfatnajqrGRHIEURR/KA/y/3TbiTrn5tzVTxSIVEsNaKa2aLFQX3AYETEp
Yl0IGtrNWdsZkFdA7YX0fREQbJk6+KkXLG+BGOB5HbIDI5lHuLJhY2ADBaPh8VJKc0Jg8WGnkBYy
CiobcSghJYVwwdyae81yUS7MPWoFZWZ+p1+FtNVfmrbkPDO+2HK4OawvTnTOuBEaBYKTT/2T7aA8
ub8DAywM3mggm6WBvwdO6dnW7BYxxCEka6xgRJIwPibW5ay+5adx3THgc6xt9W8MnSbCXGLOcQoH
/DNO5yZPl4O5TakH0RZn7hZiKcjRMiGgqbCj2K76NVeBIlgDXvBQIC1qTA8mW4Y52YIiVdVV+OI0
AvyiQ3L7eU+sGuVl6CEigPoH+sCdvKCuDj/EvSagLl6QpMpZGnW79qgEC+EJCK2Jiw4jThWXSxhA
s/QbyX4NmmuupkkaET7iHCUzVS76+ViZ4TnQIXDNll4457cDju92kSKFm/iBdvaPm0SO7OJe/NCZ
MvpS2NuILUIgk0H9mnucpxARTIaRtm+ec+zmiiUbDx0I5ok16t3y2gi/JtHN2rIcFyKqkYqNBSzR
8bWlzIb0w88EDMfD7ShRhs/zbJEDR5JOS0WYL10Cp9ONRRajSOc57UPM49iEtHQqzZAK9Sw9lxlS
tR7qDSRZtVmqsSP7C3iBICLQ20T3szHX3G0wam6CS2Dc5N8ExQ6Km2t9IlaHS4MxJvZSKCjxFQZg
Qngw9dnlCqMMtjAOcLF3cK+thZ0SbtgZS9IxehiQy1TYTQKcyMFuQRadBPQxtDNY36CILHckJQ0m
Dcg+ZmyjmMU12kuUOdNa2oq1JG8g1mgEmUbTzc/0HBkpFjOC+0zlzSTzfvMiAa9dBDcTlLTUxnUo
bwbrSLayyt+d/D+obBzaebfbYr1uVDuqXN6FB4vNOuJTGmH+TfyadCZtLxoc0AKMk8ltm/ZYHF0W
EIb8aIUaaJFB2FLmYGOwgJRoo3qfReywZUEEUlwbtloarTJMl6kB+XyANgc7IOI4wZpvNhzpNgtl
lkVOENpcv+4EVISajPKa/YhKWH1hVPotcnRAj+YSu1AWQSVZPi/15f2wY/FTWBIU2ZyWhbfq1Gkz
YRuBt/zFLkcvIpTkz9smHGw0lrD/z8G/8Fr8ND9dt1K+ij2xCOWRMoX7/lwLNz6vrbFtj8ZW2yWU
KbYAuESMHPXatr91F2mnkuI6ry6RMU+d/Gp8pQ6BXat+hYQdOMZcZ5FN0SU9g39serGjPEn33ofH
Yo91Oif5un36R/00ebAyMP4BuIHhxscV3PTIXDTyOSQMkHSOpXXMEiz1lmq0EaWlGW16roqxKuFk
lsAxM+GogxbS2f8GPd0BJaUz1rizfwUFyYp2DTMaFh5eWylpZ3iOT5RgxScpZt6JMJ7teomeqIxP
hj6vkcj/Q0uXIOPDUkRCIgJwf6rLtaltNfPu43WEAzbiEKS6NpHzgjI3ID3FAEepuvS5MSLYx6iN
F6P+r1Y+3XbPPR3RZACWTRHsK5T+xU/yj+qOjathZwAcheU4zuN2KchUjnMRYrtmC9DHm2WP2It4
Shh3uDljFYq0h7egLmvDLtWFwsTDQodlS9LWRZyFiyBFL8VONskuOgoVMhx9ZwR74DR5McSBfJJQ
qMK8MBYB9NdfEnqI55bKDWQUcSK4dkwa5wriEo8g6yubFpP3WMAbbPIhUzkg3W0mbsXqRfwMJmWq
Ap19JeApOc4GfYUFG1mQUP1AxXAGB+qZjM1gqIEAvF0nfgI5uTA82bM5IslyaB0QlOnwn5Ytcby2
GEHWQI89yzl7p0KZ1ACczqezqmKxZufsDGvonl16yHqCrfXb3uMYOvbmOvdBWWfKWxwY6c4Hbs+E
WmOm/0OVVL5pSkj8UI2591t+uHsfw0TM9yBR0jiZGMaszcGm64ugxyM6RdkEgxHJPTcpVDPcNwDK
88tovY0L1j6cyDWJIRy4hH9ROABr/7hr7jd6Uv1FD8t/9RdnMuURyk8LGkc9K84dZ981ocoBt57z
Z7J6V/0GMv5HMzQMhbxR9S02MLmwMThAkSrQKrN8WRwuip0Zi6NcF4foEp7aXblOT+2pvlK3gy3w
mVXolEDJXvTUJjAuWMCr/JpU7IfmNaBhsSb5+/8MP7gczI+BPbEUD3+Vf1jNKv+Mu/BQvynA8q/s
R/tiuvXBEUn+EOCL6M27fxLQtLUtKXVF2xy5h2Ycuth8PKmmGw0kGXOvPSMABesLaig8QIgyqKBY
AZmt/CvxH4fsXbzZKoeP4GYsIQHDKGQ4Ue3ax//sW2DvaZvsZmyQkt76h/caH+KinucbL9sbP0QM
QwBS7Bg/om/pATsY6jN89dGObvVDfzNn4mxiH4aGSiUcQpg+jmcdoI+b7Eap4y2DPV3saICoHOQX
9V78BeChf9crCWwTm0oJzM/hQwvuPOin+su/0jJNdSCCn5WmrqyMbYlpJuHDsArmAzuGvqwQqPez
5i7li2kbvco/2s58yH9VEl5tGfMUnaZywZ4VwrMn9R7SMEMNa9bxGv/u7v9wTKj0MJhQcWzCgFQf
qsYZmXQ7ZRe/yhP2KQBq6bfmL6maMFKh0Gb/6BB10+GBcuYLkOuWZokaoTnQLAXUcRSJyMEQBH9x
JSqOBKRBXBsuJmgLI5E7nRwtHYU++zRvlneiVVd6AN6KTjGFKyvhm+1CadH8zanFPjVGdi28yrlK
iK9wtMpFeqJiGh68Vx8dGKAcvhk0A/PkwjfEFQu+XRzIGVQ4l/FtDEjNm7klhitz8beAEMp0Cl+u
Ef+xOahhiYe+uJ6gASQIqwaRHYKH2klfvHsRvmo+q7+Hg3pvqnsHHjuJN6Z6cLrLZNsobEtdMSZm
c23u4s9U0oKoQLUC+0KRAugFTuju4DGxgv0CNuf0BpUUwulM/qHeDCjWqS7zBUMltiaaHJfTlg+m
+Gt4vuJjc8+PI/hFOY+23jY91TfMtiClYqIDCRjbQH3m0vlYy/wmovsv9wPe0OMzJm3ImvCMEdft
2h4Tx1cW1MEqdH9vlp9iBkkzZRGtmIFajvmQboDa4dt90I2fxpt6hyspsOZ+jC8u0qDP2TK7H75U
xFnlrXNv13hr1qJPiYvWxdzBoSqipeYu2IYqGjl1rULKRJfHOwHtx4Af+9krhXf4Ub5YauWp6xcx
7tBIEHbtbVwP+2RFkudD/c0Rj8D+Q7Qerb10kTNdhQr8wQ8wr+LcZd7AboIMc2ZKS45HHVjJideD
t+foStfamw1UQxLxAVrPNgt+xdbKqc4JxxcF/PR39im8vcvoNA/hyOKQcCdbt7vwlBzYAdOb/Ns9
ms8Spx9UL3xovzJcBCDm6WOf5vObgYwCiCC8jZuMrIU51TfIGK0msX2M81bDIX7pD7oYGb9T0am/
ufKhQiNan8xPTDNZDnwU5qPM0YMRzDUt3KkXQMySzM3N8Fme2nX+GkZ28uIOehmC5SNu5zLgG+xk
b20fTmNKjXt0FX5N4+FvHfecnwoIhivB4LNc0nljJEZMFufqtLPghAJ0gxwKt2VQGTZz4A60g0/Q
YpYuiHBz5sSAZUoinUTPhADnJT7Sm/URXP7GH4DhlISQwiGcb6Q3AeQeN55rl+x3X9oNAowOwIdx
aIcPOHZAi+JZIOebVcrK51B9It9Dj6eD/rYOjwoJ4ZhFgw9q86kO4nQ7oMo0FGqDSR0e0ZqENtZA
U+YleCORbHiY2nlro7wUEPoxRSSBLJlhwMEvIeGUeepq+80f74J9KMTfYW85xdmF0gdR+eHh0lDP
AeVeTNi76WsTXdR7lEnK5G6NesQs02ZH6Qk9k6vRHPJX+eIsbe4gOMkPKG9YbdnXmTGSCR60dlEv
MjAIVGnG5BBftDcQsy+maKK5M/EdxsmCS0ZGcLxWe9wa7Qg8Bhr6p4pL+6Mju0aDtLohoCvpd6Gx
04Jtom+gw+B5rKOLD21qqYSps7iNEpSLW6gY1XiMuSKU+QLBgks2MH/cwstUrJVRr/Jg4WV2AhCk
QqdnvW/FHoLHEoNQMdjwUqa9/mJhW4g9WLVqKwKoNw3I6mTCvtS1bV2SgnNSgrv7fzk6r+XGrSyK
fhGqkMOrSESCmUr9gpLUauSc8fVedI3HNe7pIIvAvefsuB3znAz3nQ6o0d9M4pIK/hUIkIEvfEHB
XuIqzB1+hEkvJQlBgTzfT4MtIfZHLFJd682VF/ZurE97lmkdsnPam188XHMKtmO3VM/mnqZTBOwX
xussuvQcD0wKeG46Aj4OkrQfSx5jvsl0wewYouKW/CCQr+dL25HozjFhkMTgWLErM71QPDn4Eb/t
bXuAiXBityz02541hTt4Q14xl18K1seJJSfbMej9aW99fN0UHoZnNvCuFcn0cOLine9H5T6h+cGu
SFgg5GK2Ie4YrrnoaAIUszcQDz7q+JkcvX+OIGNkpxgAi1Wjrw4bVJIzb6WN1eyNTVT9Nl4PktW5
MH2S/tnrHhLRvVwsbjXQlzbjVAKSzflv1gyHOv9r4JosyalAo0O/mXWcpO6cRHPQVcckj383Kz3p
NP5R2Rt08AVmixWdn44JmjqKKVeP0zrZcgmLpm5vXUbiDP8lZTKtDGyVv6NBngYmCb5JpnZXGwH/
YnEoN1fko5rt5/+dgkMtnYGs9asSHvyarecyw1RkqafnsRGlu3z806UmQ3D22pMASOivQ1NajL+n
IWdltAj4Fz1RN/ZP1QRr4dPSKSHacTcV6tvj72KnHtTitiY/ElbYifHC4HWO4fYUGqupcl+VnJJ7
Bt0eUCHlwBa0o8V13y7tU9Mh+sYKDqxJHEjW9G+qp44Yk1HkgAtaUb5YrFeFaj36UsXdppwak4OK
ZV6X+zfY0Yki1HFAEpEPKU4G3DvEBSj1ekkQyrLLdSBPWWrPW0ZwJMErGVA0HvVYkXaTwELY9Uz7
ZldMTtMA8eV6MBf9tSssp0tBH9pqATZUXJ1NKqKHso3oDS5+kimL/CHHIIQXNGLzEAXZaXoCZxO+
/mClG5xVdo66U1vm1xHROSE+2B3Pgk4+19z30cMS80Bf8ouyVs1eshyJqfErRgMK9hoAm7LgJJSS
GcniLKrESR+vtM03o12bgi935B/o3TN9u8Hz3xbDYyXqPEvHy1qHaACdaiUaTSrOa4Z7lK6eVUV8
BnzbSTddFt1a0XluMAe+yMJvp36liZdECKmOA/fAqLwP1OzR0SzeYqIguHUwdZEapPHE0uIgH8AX
2uJmRAdz+tzEbyl7FNJ9PjZmENVfqOFG1HKZcOjXj5yTpqh/VRVx+97qwp4+qouKA1XyOeRYj5lK
WPEI7oBLxjgLUEdmc+VNJYJ0HwXIivIbZyEAC76KQz8d9fSSMqNwvShe/owxsAGeMS3IqRcBtYKw
gk2joj6ZoscIyOZKxanBwlswVYEzAUpvMMx+MpChEsbroxXeOmjWnkXD70t6x1wRbbPorSBG4rEz
fZ048nk/ovyRAx00ebXuqXBJTHI8J85kdNNEateXAYQ9wkXGiYiYi3i8DcvjSMW8KUVINjAuAVEi
p4Eh2dfFj7w8lPKqPKm7Bi+x7m76ucQI3EK4Utlp08hJm3AIoT5zPml+WX0LNJCY18QIVj4Gg72I
kmCY335GBgMc6JbRm9YBjyas6cde+iD5eNllght3cFz3yvKJ3aZzPItdaz09ZeWLneJhXJHDQSw5
jXiIE1INjfOGbohvj3W1xNuUh3OZMQsPMPjCfDKqBMBTxlCTn1OpX/eaLHwWneaZoHbOYkGVeUXM
mUDhoa8rj2zwGG5F8VyVLEGDr6hhXVLx9pLgIk9sht28dnk1Y9SI3vYYLooYLqQWFTY95WxK4nol
J1ZuwklFM4910FdELIK7ZPS4502GSfbdJeT3WfbpjX+0hiDrHkX3AJLNBxgfdCgPvQw2y5sVV9xo
j7rJs68NhwkHuXyAs5VqfyOEjiiHft/eJGZLiYiy27h5o03BszTs0pLWlnOfX0lHmpT7yAJvtCww
zPt6b7xSj0kp+QiXtmSEOFljwMSpASttvMdKPfjQgwi8i/zMuG3yh8Pld67CYzcelCQsFVeR985k
uWnuTzFUEcKxINcPCl3T8VFrHmp+17UPsw+ZIrjaaY9tefDk7TjmwWSdxYDHEd+FDJRB6lH6JSgh
RYza6EZy0AjHuiCm2hOo1umdxvLX6NQWXi3zkHgmuELnFKsj0ZFqut18yNKwkPZm6WmG22d0jzix
xIKA/JehqgVfEs30Z/nAMsS7KcqvOW4yJeB1m9tTYnkt1VXcBIw6hCrJYUe4sPToiTeXrkYaVoaX
IFp3wEpihU0y0qFD8pG5BlXvqEvxKTfXm4ASY7hPPPUQlwiSzD3utn028tz4Vf1pGH4sP0qqEHo6
GXfURNeS7g/tVYsCeSXy+ZrU8L+7rhPeK8l6q6+raSso4IjBVGyRwiqi+dizgRGRH26+qRNN56V5
0FhnxPnzYTTvjRTWo2NVkAde/OQjzs+Ytmy9yer6ENeUFExJQlFJzoX5HcXataRgeXItwskgzqEj
wIj2rQLh4yM2yBdvwSc6YdNcPE5y9J99ATX3WLguLIQwsHmOzqGI8xs8uvBQGGxC0Iu+hTyKMtee
SoOCpNJPZaT/neQO8x8VpXIfNhHY4RHBrSCDX0ZBnPkSneTIPBHOBXx4/Djnv01QA8+RMXEV9fWP
RTWlq6O6yrNk21dA3wygDRLGFWj8BawvNRxdv0/jnUN961xOWkMPkBs8tVWzZ6zhoB9j/V00LkiB
ZzwRmr81Hn9f4DFYnSlA3qJXiL2NXAvTMzrfao/T8m7lf/o3cTtPwjFVAkk8ZcYtLQNROGW63YlO
QvitfhKmk9QGGr4UBkCiwlk9f9KDahsOL3s6OFniPs8YrDDtaYWSqA+RfqiEoG3fYtGz0tc65vAh
Vmq26JsmTojMvvg4ZK8C0/623KvlnjZ/F2yntdTaR7X6bYagek7FcbLLlsMqHhXTF4VLiWgWZyot
AhQ2HCh0XK3T1NvolJrBpVIzQS8oK8cxcVTFR7yUOBHx4sq5nYljaVsWT0ncLoY4HrVMubaBZBxT
MqmoDWOOLuczxTqVinUDQb839HeObghXq0TMvvzSOWv9f0OAl3FBg9ZsxVGp/IEDi3MRMVhtt5IX
BdjId7VO3gy/0sFAsYJIpIXfpXuDYivY/BaKmBYTuAjilO+V8CkNyM08Hr9VYWS5lisRtKFgudlE
n5ZLnaRE1IkZvZfiUYKqzoMZgywb2Kh9UHRdb74xvVsAfVYLaWrX21HNglr2hOQQ/erS6iWmcDRJ
wMxuzXoQkyPfxghi1roLcqjM78KKyMN9U8WAWWTrbZ7FrbtK2l8NIsI3C+JMw9zCVONyJhvmjeJN
MUX3HnLINCpoKvoUbLZOX7kyEQwVGZnGBqLfcbEG1CNblCxodjbYIL4cqvL/dxG/9zYGHM2InfLV
o421bcG/mP5eIeN6412KEOTYUsp9QWSZC8ARwUpyaGZ8IVX5RzN8k8W/wcHwgmSHPZY9mFXPiPmJ
OPv8NfksXuvsrJUcG31fo0uIclqkm90fILGexW5zUYYo8OzoCdGJksOf20x8DwwFCG0SeHP2+lFx
FCQouDKh5vrrTEZCGdb9Vwa4SQY9iNwzyF6DfbRbi1I2MhI/yAo2snOXnQ3xu9QvJgwZuW0Qa7TT
w03c2ire68LfRgcYbd0oe1tnukzQJqTBdohkzNu8WFXxWBgu5uMyngTjj4Yv0zjj4AH377Ev5fJ5
0kly8kv1OuNRM580SnybyQCJ3Rh6r35YfKMEX8+u2eS1eIfe6YVH7/DRE602UDoLgS5qhdvE27VK
CF2dMFxok/A5+GZQwzIpAXzwipBKE16l8X28dkCyYM1bcc7G9+dCkwkAdegN5MNItv/vGt+LxlvA
X5btL+NSFTmY5hjmKp1G0gf+EqkIlWeMy01TQ7M5xGrAB1GnH2z0a4G38Aguys70XNcajbwjhwBP
iHs4+ykCteqgeFGVd9ETk9voRVMx+LvcHCIp0Byy3BnjzjL8zvAWzhbTYFF9Ft6dVh1CjhRj2IfF
OsP5KOfMeqkW+oFuk3JLrfdpduXWwYIb8VFwtn5mWahJoQHSpoQ6LiK7ilNYELrS9UAnhaZQvvTq
lmxkYdYw18p7S8QM1AfKNohhNDXccpHJmPqB9rXflV2o9W6Mzhyu8LbFb0LmKB1jrjNab1r62Gpb
l0/N+NZHXqG66ugjd5hal+VHmhwxCfQGpbAHr47TEBw0VtwBuwuY7VfzCTLS3WlZp3U2x22APPAN
OkH7hrev9T0k+PQY/3/pDeRGg5uhdoF04bQ0MgIBda8AfpfYnxgDVZJmou/RIiBUCtSUJNYREdEo
5r91MMk7cAh25tW8sIUAi6ywnSQtX0CQkYrwcVQ4GcD50Md35D49oQ3KECZeTvWYHBPtAkKj9Z8c
NBNVu6YrzPcR+A3ec5ajrzKe/5gxwZfgsr36WSNVT2gFU43DU29GIKnOszlKflagEryN8qel3jZQ
XJID5ulVKz+VBWb4Hz/EkwBIyVgDKDLXJ1O6FiRIwQ9L1wXWwALTHqMKy0ByLNb3wvJ5b1ASyvWh
4RCqCJASlDeL7GVGssFB8fAcfETCB0moAM8iOBpiFO7a3Am4OOQgRiwP9nhWk4D6AE07FuSpMpX2
B7x1+XxFFTUvgUmBYPlRLj47BpBWJe7rxJsNW9bDanqrnswAlq457OZQlU+J8Risi2I4VCbqf6n9
YNx2BfTp0aNergTUfmfPgKPGnkZWomfeRQxljR1EBQ0/WBk7W6CIPmkt0eiWfUMq3CtNwlbqY3Ov
tCADOGjcccLq+11oFA97OQ3piCHYZiHp6rOqfyjKr66zWH4lhE0I5BocAaW0FdfUa1+yWewHJKmW
3aneYl458ETlLjavuhEi1MWrWuZ8S2/1SmG2nTRBkj0EkfgYDyWzzuS0BGLkTYmDSn9jbSQ/HrgA
YE/nbnX4/ErRn6JAzfxleWfQXIeQr4F9UFoYL46rzI5zYi0QpWDe/DQ+ziUYjU0bp4Xot4pdvDM4
jng/97LCinHOZn/g6BW1Y2TtezLoqj2oKdU39WoS+E4q60x1GEImuUVTeZDH0Oo9ON5+DJPnXWzD
ZesSOj6npIKk87rO69mHGdeAYRSW2kCVr2ZzmejUmCjZeYLRSeRq3dEcvs0WeLbffGVJkDv6xXIA
yrp07XGUnreuea3lR89v1QeG4S7CNYOTNUyYLC09bXBCSnvtIVTn0utbZzTetfmUWgdO0xHvnvCa
TuHYnhg8WPTU6CTmGGbDiWTLdJcxyNF6IXnOMgalYPfUDs+HIkJf7eLrrIFVumTzJ0BlhnjAmFzf
fvLKfBtkSFypSIM/IimgCkQr+zPiAvG0TB8C2WEbnDDShLV1JvNv34YwM0h0JdK61lAxCNyifeNQ
IoqO3hrtHHMV1jd0DLPsWI2NBmadruXi8j/i7NLQGNjfl5ljmyPFyh+Weh7je4pMLfmLUnWejkv5
Mc1QBazp1IOi5zE6d009XXOe+1TnDdYZ3BDxwNRcs4jxjrMZVrOSt72h3urxa8YeoNiT4JoyIeLe
lp5m9Y9uXMXKX6RDFXvkGq4s0TpnMTuhjTwu/W2X1RUtltd8+Ja/ItkdCF4fw3L4WQtPEs5QQqgB
6vmpEzJMZx7OhcJAE+iRp1uQu/Ur/VPoFB1wWyVi2SC1011URFqcHG5feFrs9v8jHFlia+hx2IKE
sENFuVWvDDhDepDjT0PdY4Qh6vCUd+8JY4Z2UfTwqSXIasTNCCl518Rn0sxwyY0txGghbWTZoHjX
TwmmB+NoxWGXHLb+OPXXJuO1LF8GSEQtvTEOsr7juRC5+pLPHHtwNAEtJ78T1B94h6wc1sLN2nNM
q8fwrWn0SsfPzZKBrIjcTdjrq5utf8f5U8sfEh/SEx4RDmwqW3Fd40BDFgTYX4WreLBKsPJLHHnL
cq4iujb2Vee08KoSrWRA9PtOP05t8JR/NS40Yp4edbKUOJi39X2zXrXeTsgKsyvenfLfkL7K+d1A
NhzNf4hOqObDU2wIzh6FsdiE8jPIRSU7p9df9oXpdahkUAkJdkpiETIllZ8MeOSWrX3thfw4muJl
Q6OtBJFgG+JpzLmg+LRI/uW+WJ5ehZxicIi6zEWozj9yuD3hBIrrNI/fXOC0CfQigE2sk2Nd2SPa
BOK/QIj+12Di3o74rdqW2alF0u6Ny0nK/0nwaYN1SBP0h+lBsz71Gv4kze0EONuAtrEK2YujNyO/
GtJrLTw1TdX2JxtqDp4IGkBjozDQX4Sy7inD38q4msM5yR152Vf6s2IOkjr6H79aQ6O9G4jdSrg2
pfgXzRCYaZikZzEO9PlzoUFGvGet92zk2/6mZPkRToIJjSxkMURgz+Ay/4KcwF4qzL34NPVDE7Yk
oG4S9n4ijeb/ARGvpN9zhuoX/XF8lYkp26sGVVEeVmGdWCPZXAkb7EWSZYn7SSWZjQqau8ADAtJc
zreMPUnSv2L0hX0aQOKPuTt0zLeHsQ47CQYSBiAxQOtBdBFWpwjicj5pktiPRnM0cHcOSGwqRGCS
DVe2a9R7tuL2DixsWJjT+nM7nAbApJI7zbcMty5tjUeRNCNrN99A/9LlGFshtoN+tpE3loUPQdL3
TkmDyWpvEavgXnwWpolXreURJzS5IcqPy1/Bt/5dIxmLCKWruXii8ptZsDJvevc3gXBjKQOk2CY3
ZZgrw4Kqp+436t+Yb40RKdEH6FCihk1zruvDMARHAac7o5NTp37fhUUVtiTT9V4+Es+MacX4aLou
qNfnLhgPj94C7UEOSYCnNuB/PUeF11u0AXwk4h0BrCS8mjG2k1BDE97Sk3dSJ1/M3EL1ReWA6aAQ
zkP+qkcng6S3MQSiWuOHYXqbgij3sNKNK3v6gu3osfaBtB3n1sNlyRPNAIsnjjHIquHNw4a4HY0F
99hugWShm/TMxNNIndTfR+VJkwC/Dbw7Ce5vzM9kIOE8Q4gWpOZdlb0lxTXrrXXQvk/Rredf1rQO
1uhRfGEC7awkEl8ngzPFiz0ECN0AkbAfTC8SvdZEQQxecpEwy3bbSSWwIQL4/5mYC9Ix1JEgbs60
0pTm5rEDOwWoD57Ji4IyFJlcm/hoTcFfWsnfnpGDbhSdajaXgi47G+UwCME2v83qqTVC/I9V5RuK
L6VnfgSFPeyTpLsZIi4e0/xrihj4j6O1E+CJUQr58Yql2mOY6WLQzyf0u8xMOEGN7DnzMpZqOeCS
yFtsdEB1xEE5fc2z4gzlFTlpPdn54upVKGYHzCZJdez/RODxvcvCDiUZrX5a72fTGcXvPqPZKpSM
MDadNHHAijtC9rnwRzeFVV32w0x7so84VokPEIAGSgioTVykvmJ46+YVcpisTtcDLrpl54jEnIEX
RFgunW09zOpVBMWcEOIt2F8OinBcnrCDG9Ec9/x+eRVrGulEdC++aLUzPMvI7Wq5VhWZHSDUVxX6
ho+v3RQ/2wvaHwxd0A9U4YzRW/kHxp1XC7OalbhMZZnF0MaOyE0MbXpuqSg2r7P+x8pcCh3n8USD
DZnMRDMOYnWsKmpzeafFMYR/GosnV7sWQbU52+iiu4JTWgNz2DfbTegOCtHD+niUKk9aQhXR7oiL
5QWPHXWftjG6qL3i7cw9Ejd/FTacdn6dki9dvkbtG+2Oi8Y5EUzxgVEp1R1p/EC01jYnWXMQXSfx
ge8OAE+S8syHDYVWpDqVALLneX1Nue4JllaQoTppYSMKiXB68eUILw7MKPxoph977T1rvHT+NMnh
jqglqDwxZUU7SF0okiC3/smXu9A6rAbsFxrJBglbwNV6cp1njHsK5z8WO9JW232dsil7QuOpyb2p
P+buizCPhl14cJxIvZqLD/YPI8NTDFYqbQctD53NhDiwG/QZopuPaPTGRwWwMVUkZsqX0URKaWjI
V5OFUohUjr/ibp68Zn7kWYS/YGVboDtzqsxjSlDlZnO8ZJvDSsUmpa+78p+s5K9KfrY031nkW87Z
TExK6grTc4Eu/o5v++4n5+OnVIVAZiMcx5OinvYkQ0cKt2bGidmCdZS5zCszS6/qhHerNhADrZX0
rzB91CRU5rTZcbYAZRw0Opa6QzIPVoVG0cT5CjK7AmXa9bpXCOWP97V1GtrjUHNV7CPxONOJuN2Z
/VCwTGhV4kMXn0gSEniydAdUVItP1ejx+6+Jjw5+BJWdnVlx0Ejog9MqLg8TohzWi7zw1CGco/vY
nDrLHQDW0Y++YeBKFQdHR2qFq3bKLEaMmzyh4HXpKcBTjV5zng9onHM5bLQDfK43rbggTpuMhCK9
LNlDzKgn+Ydl0pSff3BDkStft4AT96fQ/67KY96QvALT+kp77BZYHxdVkGJytrq8aBOplV/Qw3gH
qmS/X/BRk4dDXS69jo2bYVx4VZDtJMIYZPOuyFitglbxTZV3n+4AwCeU/ZqImBTtg1KazKRzHUrm
D64KWH4F2GDZkCOE4gpT9bF0HPCg6ZZjob8UQFD2mLUqagAy7V89hiriBO1XIq/QWA6Eu7S0/MDs
0iPxzLHHmUlE/25Uj6Jyznlzu4MxHsttXyw70QiqgkWcd4Ie6fovkLPR79QVoMBFj1IUD1xvTG5s
n3AbloH2A9I30DePz5zLt1FCABS0fFZ/jRDOs+yRqoxhlwk726PaJdGcxoQaPBifk+kYqQuDLar4
lkIeNyA5VXXqjk8zEPp9zluBsAL0j2aCmJ8QMD8CDin860E6vLADIcZ7ThjINywdta4jqk8dy1Ml
TBHI85BT/S32mpg7cTNsCBB9+RlNZzC+VTMKK5VNkdoug8VO4enK2qvaW5/F2DL9INsV6dK2AWH6
1N9Gz5jda7oR+cSFC+I2MF27YPoSolbu4hCpV4Y1B5/gUz1kRyd0RvO/qbIQK8YyOjxQqY1Q61L/
2hbIuisjFNBjJjgThJMQqBTM4vEh9nX9GDJOwmDTLwXIFS0QW9v6DUVYbMpMhrZkOhgpdOIMQGKf
SOBL9xfVWv4Vl9BRrA98rUSm+h0gjCL8jDQaEF6KcPQvONqCl7jBB60HIoscWetP3aDWH9fxW5eO
aoMOEfl9XdsLMa7bvst2ZBbLMTqV0cewg1MNLycpRg5KQLSeS3wrCnQEoCIe45MqH4eF3vHYKZYL
XhYBwWxxHaUPZKXLN64eQl7xLFJ/ULArx5YndT8jRUEgA6uHG12vKLs4L9n5aeNKQbHJXnCB8pBL
wu7ZhvzG54FAwvqIqQSX3VY6KuJFiJCnXdPCI8gq3egLBsZl/0QPidt9QNFLh2aYSl6JyBN1H8L6
H73Yay3RHPvS2pvVPpGRGR4VTtj8SWdDb+Gb1f8h+BHoGqfSsrE3jFTSgSoZPaikg/WYycJWCMvm
7Vc3Mr5oSfSaMjRk6AUSfA+Qjh3KAcHLFthsBpJTQ7C8IgP6HJX6zI4lEXVDTjCj6192XaqPXkDK
6hWjSLiJNEjZ5MGbrU1oOCH4+jfZpd0rye8rOgloFLW7iIMj4leAWAK2Ip4jdsbCZifMc8yACYk6
XtZieHWV4jisYU0fHxn2/QEpHq2bgA3493qfMQE6ykROhYVNdicl5Irh+y1/9Vdeeq32Jvj6HHYU
Ao92cQqIXxj5YtGFdsgqJ1MuTKVm+tvoZ1NxusFnCMYaV7/1CaZBGJTdvEBgchbCZBI7Qs+AX29n
cSBM9G2tkACcgEETKgkHVOt+WtrdBwGlVsPwoP6LVoU0MRSpoCHmw6QD2AxZrNBnAwTy/iuxjSyM
/EJ+CVYGsC6t81OiqiG69+1m44Wg++yJcDGFvcBgYeyCXptUGw1Ybu4WAOyMar9QQzYvXaz1blKv
ii1D3usEBn8U9EMSblBlgDdPaFfRwlG7WsVrue45n0FxyCpkLe+Q/eZYKEna8mcM/SS2Szvj3fzl
vtQRVWAOJC+a9U3HRbxTCoK8kcvxwNPKG2TZYdSDgb2fsImRHExU+yQlqbe0Li5g/wQo7JGi5tsZ
5wdSDnPXsS8lu7Z3WmhhHmiWF1h+klEwIewUHX5N2sEZXlCjkpKXb55eHhq8lQS9FPs+D9g1u/gw
3+rFz7ZQR1JAzobsKKTuon8X8G/TYwCb5bMLbMy43N2I30oIP7eVfZUNz2BcPsNoTt2DaS8TzjKV
R5bld5sjNidrpUzVNjjdDE+XXJgaOArR3CNnhWbX9X1BRsiJAT7G44foXrQz7uXFSdPiOseSMzz9
mtELYzeKW7F3kk9uT1OkEdeb4hMgs23i89C5kxgtfJQgFVRN5YuJMzxdhQh4zqS9IgV1DUAOJGaK
w1+cS3V6nMo/+2EAT3YSIHf0a9jDeZfhGoX9wryXOVvt5wBPeIyZ+I3V4VoSDBcdQASQiQkHEdPH
1vK1EyeN6Nrdyf1dkQ9Gjo6VysUOzh5lthzp+4YJMCJEzNdyh8+MZ4Pk4porl/KEYwq8QtoiSsCO
6J7DRnBcb3NrIjZKen4p6T57YAMG8GrlyXZM9mkAV9GvRS8R6Xh1UCpija+qnUQNTbNHC1jfizU7
iTZQPepFk/pDMgHSAodeYExOSopKajNBsg65Ogcq0dVoJWg2pxQq96ohiAW40ecfT9GSy76Xxh96
+9apYUl13OCY3HRwBAa2Zg/833zVF/Vn6Fq/SP8kC/13ITkBcO4zAQ8EPOL0Wh1ru2j0T+oH0lQR
Z1DnC61RoJmDQuUGKTVgHjBoBhqUMjr9z2jEsZJZ5K48Rt5t0ML82Cmn/SzhmBLWDPuFQEY1Lk4s
SKRNidoFZSSoE9+yft4jD84l+wlVkj6uYe0mFT6PYi5XcC8rA+psrb99Pf8+c7rGYX3MgfyVjdxf
oBSuTgI4igZ60gRnSfm33a1k3opogF9QpHLHq6XbUp0hsnTtKZLRVV9qwlUgZBlcTmRgIrhJ91fF
bUq8w7d2+GYHZmRcn5D3D68UUDYyprnA7Ikynz6Kk0lU5vTLb6kieG0emcrpvos555chLqjOQvEt
ivaYDoc5WXfSxsKmLnnlEGK5kDFW/DCOl6j0UGHyGUj4PBSvugNBZSVotsvtxvuQlE/9rRNjlSE7
bgk3wSNC80YG5heUL8AcKBJBKKNpI2FefAd6iY8Hh9H0A8wks8SPL5Bp+i+kTKL50Gjd3TpgFlXf
6tPzoaTrHS/X09VKb+rL9E44jFd6LJRO/KXcF1hGJg7qtzAlT06uH5nO5NRZCdRhJgTBEqiCYKrb
sVguJJdhB9j2Cpbhftd6y8USkea+oM6G3escQiwPYqxTk9TH7oo/lg2dc3Yvi4FYHiK0nIY/8mRj
CcPVg3uGIPEjcQuH+lvwtDv/iCwXY8fG14wV76noG/5mn/AQfI94/7AwQZUqnf/0Xd2lTyjs5TWW
Xu4EUoMl8hcVHRJ2VoItUNsC/kYquvpaQQSoD/keuwUs9Xbod+OfmV34pbszp6WH4TG+YXL7ab2M
WYOT9llQx66vTrhNscrnTnuqLgAYBfEPcGVhdNVie7b1AJGHI5wiifnkJXdTV/lDJBLC2uabmCW0
bgbjxgtlnyHWAqf6WW8KmRk/T2MYsuTPTXIYY0BySdXgns2HW86twX5hutGxfFNxPOCiQh3mUQon
21HjgI4cK28EcflcP5Pz/GryhxxIm6JJ4iofK2KXdrVtnY0f647SJ/2XuMYldSA7ov+L9yjnk02H
oeRloyn9pX7bg58jhwBLZRdmW6LY4YPEkmP/i0yEnX1RPZSGjZN7/RcYyBhslxyVPiFVn+a67w1s
ADvJHyda4KTSxx3upRjR2xvPnfo2IBzx8mt2Jvo9Y+2jKxoj/UvzTmFz5DPxEJNQImZZ/PULKdOe
j/BdvSAYtezUtg6of1B2jna3tyoH7ICQeURVWPrRS9jyP0DxaQyqfXskdQjxq3EoLvkbkHd0pGkH
k8MLg0mnHRWv+QvDG5Mr1LxMF/nV4Q2wGR28/BhdOG6dxolt9UL47yUlpfhl/k1+xFccAkwS3+Mv
1iXsk89cSUyDV/w1TurJNv2GNp6t+bPOXoAkw+5Qu5LXu/MR+OU7O9Pd5tOMfKxfR36kPSo3cjOd
6EwzzyX1UxcYy53uPNx/tZ92fYFUf1zb70jcabyS/7dIaZflvN7KbwLdcbsh4gc1+DBt5HEsH7/R
e+EN9CMpn8krbxPfGX5h7WFA1D6Gi0oXKl+seEwPoCThvvGR7+3Hg/wu+EJoPfTTeJj5T35fvejE
1M9itKWkvtwx0J350LzGj2/5SXIoYwvSK0F+jrIfT/FhwwmIxuKWfbanzj8KZ97F6Iow4bL870hq
T+2pP/GWjPxi4Q4xj7wu+hO9Rq9vom5h5nmOyVF+zT0+IdJd2l+sFTyAGyMvt7hmo3mIWJtJTHF4
NfRnfNkD7GSRd1nvJjPxaETNgSf5WMjw7ZvEzUq7+Sv+Yp2t1+e3iWxbxlyKz2qeF8lhBzVbdxLY
OblwypRrjUwKzYL4CUyuRKwL0ZsShxxYWXlG6vRnRRGOkZzYhRoTrzPBtTREeeI9gpPEek98AHAf
0zw/FkNczDY+KeEdlRY6Q+2AbKq8VndEKki61YsJnMSjVBNkuFLl8waAhKFo6e2l83FvLJlNe6Hx
Gb9jqIBlnaVgSG7QwgaFAFzRtHLIIQpVHIYhd1xFVFD94mwfWDmRbLyx7rO7blaQkEZkvGgPsm2w
1Zvym7WijK/ijUwK42mXKZVwZsjUQeyNpEPKRQto/j0p6uzkXUltnoCLc2mwPijZey/tiFrGD5AT
rkF36o2gRc865AfkRnbljwg/XqJ/+GJR2qItOqKL9bAEeoSWeHjbD+tJfhPfir/1bf7iLj2u1/Id
ZoGitfl5178Uvxqu7fjp8nlWqEHhga0Sl+FQqavVxyEsHmIw/EfYeSy7qq7d+Vb+Om1TJgeX7YYk
EEI5zdShZiTnzNX7Ybnllju7Tp2911yaCD7eMMYz3ob2FuwbsF638BEe9Ft+TBDaNUIBcoBBnhk9
ikHJXFka7m3XvSlJodthxHoyqoR7GZDiFXHYvrd3EGicb/Uj2aOM4kgbNyzQOcdExTWRZ6JTndEQ
71tKvJ3yPf9Yhh1uy8NwWmQCSwa6/2ALzukFzwYRXHXbcDy335TJjCoaj8SJMw4jWBbGV+ZxPLwI
/hlxWWxhe1i1uNls8x1D6haR3G18k8gZx28WMTJeW+f2zf+YJhsbyII9QVw308Hu0kd5yDH546yd
Nt0XkpyP6W88dIzUV1hFyjOm/dUskYZKEO6G6TRisfDJ/pdXKgl5QekJSO9/oea9Vm77Fh4qTYYE
YwKT6d8J2WKVLq94Lj/3i494TXvVfPrHxsMHgTvTLe7qARbWbqr8DZbIk/zb7ySH9KKv4TU/iq/o
ur8D1cTAzW2U6fM9YiIC/JAc6QHbxjSPjGcivmR/hKshSWB+RdWzahIPwvS7L0MIODqGw0JPgpNf
VazUmoQE0KeZCcdSbyQniMRXplSJ9Gyrj8p8bwryIDkB1rFEOrONFnXggaHt4u+AqoLOe8sXyqgn
19ZjbUckpn7n1gqzUDwxjAWP4mnLTOMUV/ix0WEjjAMp6hnhEyI6izYlQsd/7jhnAbxj/zE3LLcT
5IchWW5r1i7cr+J+wOOjLdnDQJVNmwFaT/Ij9ML8wHgRrK4k7kvqCBW83B69xsiqLGUnNmVheeJx
boW3iiFnUeSWG0t7QEwwVC1eJVJjfdb4PHD4KsrGKmXUGrQPRahgo0K26kuDV2raK1XQUFwwRfXc
HMaackudeEOu+9GrugvGOMITW4zFP+LCQltfVRnmU1jnXxOCMyq5adaHE2UbOAm8PhfMl4iIAH+T
7nQ1sg+2H/V0F5VHoD7yfjvya8/Yw0S3WEaI1Nd2RlKszUgHd5aONSw+BPpeKnHJajcuNG6WZZZQ
vkQJXMo7upMy2Ar4guiJrPE+zifGQn5xaeYjTZYGMUVb9zFXaltwbJJ3BOCaG3x58TMDYNNd+m5C
HZm9WoPX5w4ZFEjj++TUDrao0zKtmvMMDKdYN5YzodmYb9wl5YYmsCdOlOOLM/8bI42vHErEeLT6
6iHJDkK4w9jdRy6SQiZGinFQmSd1R1afAsZQpgJa7jTYKyveG7YPVHOJjbX9tfVTvRavIeFk6ibw
NwAQWNPqDVvOc6DRGPY7hn0dt4XAccG5Ibui7Mpg6DqVOvZMC6QDNdCOgMBwxXkpUdZQ6hedx4ag
yosqPwPrIVrvJpXT5CURCpEV6N0VE9Owf1eUVyU+dZhR8+JAi8oKl/LdEtwZV5p2mrq9NR598SAR
1bVs6oFlOY3qPrtzQHDNgFX+iloTdNTEVA/IrH5g3grMUWUHqOH/YA4B8wU7G8fyLtMuLLP+umZX
Ncdc9fp0lyoIxLdkxlWPxsR8eLaU97i6CPp+zLcjJLvMzmEHJscEcxxx6LADWfx9gwOIcem9Rnjx
uAWZOht3rmwSw0E7zP2Vl1b4Uyt3Fr5AIuWnFl8i81r1rB1cLfka+4cRMZS8dO3JpAQOfsjWMLoH
aTFsx+mzE9WFcd0ne5H9PrF9VK40RBOxz4dKPgkZa0lX4SA+BT+IPpdmeaMGG5N5IGAsazwrwiEq
H01+TkCPNDcibZb4bmbPAZCvf6bO+MIekdsTG+kKt3tZej4YQZ5jJxhBh+1BZbXFfhQuFbQYcgV3
zFNn9Ass6IAMMfUjLR5H62t7ZJxrHNVzhtXO/G0CfLkvcnEUoAShb8u2cHCNHO7BNiFZRTpoIjPo
zUCiDcgpL8rdZkKE5zTanlZfk8FSNFQuxOQcglNDaEmynFj4/DnGaNKo6Yp15VTlma+HxL7e2COV
bU0i5Pf67KizU5/MfglDm3gFOADhNvUx/JUuYnKMo1OXv3TRzmyfOuwzbtfC43KTtGOOB1+/ps+0
t9HwmKcKy9IS0wZcd4n7I14hc3zGS/Z4FN55aob+pc0/6RxqEGcwp5a41VV7ZHd+AqhQ4Vgf98S0
/yXlijyjUgdwg2iVlCVumqQ8l5+muQMcZL4Nu+wOWeY0cRJzYr3px8KGFriiuVtBajiRIRfq/0DS
DBp/pvv4bOhUi41B1sO63I6crnCTA6enfKNx5dlVbCxsBkNdMG2DbSQgjO0SrUyCFHS1JDrNyK6m
5Jg1euGo5Mw0E4FY0DxwGa+bx4SKCBEJo1Xe8fmwqlxtM/LNcvZSGN4QznkKnSuFL5pfoLsA1+WL
KIQMCa0h3syD8pMe9UoQbKkAqKmIp5bTmDi9xmYokGJVUG5j/TaX1w6NqkA3SadOhCGQI5Qhs5sz
Q9C+I/mK3aei41ox+mMwVNPLIhHGnEdsNTTqNetKxDxUjgyfFiBCuO7faqKR5LXsUxbyWDKFGhY9
OqUu4+EUcajqZCouJfQ3NtitLDpm1cmytmi2mT5SdwsE/fKQw/PcQh1VC5hlngobhiF5vcWIx/I1
cxFFTH8QBxE2IFkwpIs0YVVaPHvm58IbOM/0ZcgTHZB7KhW8x4t1L2tQ1Z0CVJG/WAYYOWwo+2JG
e6jcqBjBcrvSgorVKISzAOCB518VGfsnFU39PfUbBtuCy+zBVx0WVshp+Se/B9UzNXvzqWcb1WPD
eDLu/Ru/OiuvHEAmQbponFHZHowf5R3ZGMDYFRHdg7qWnuE1ucdHZUfeLOpsjnf6KBpdrLArXOj5
cBVLBEVnTvfGIC7nRLNdj9sQzAP4Ftgyl0Gy2VmoKEj9fYUU29pIF+WfuZ32q2Q+ibx8FbxFRISp
e91c+QiK6I2YvHygPxp281P+Su4yT9G2OhOKKXDCkZq6hIGqX7wFj+OpuKQ34Y/brNoltPNY9bgt
WpcHnp8wI0gbHatAl7Qmb9iSHVKYjYJpFFzIzRjcp9ckR1+/7nghvVKQ8wJxE9Zbt+JVAxrNYLbw
+G2XPR5Mu55l4uK5NwYUdb8Kqdx0p3y4YnmNuzKSTBiG/pqBrPqvvEekyZtSiPf8JcJ7PdioznMP
uD9NUbu6xx+0BcIOULP61f4uKcQfuBdtrIx3XvLKS38dP6nsJwJC/8j+vAE9lcwNj3OBTxjEEDMA
/i7mSihInKbdCwF8IGCqdo6NGdhjshl6h4+ef/Dzr+0v4UQcQvyW0asPloigBVSv1S6aXdrPwWCn
fpjYVFN5xHipmaXwj/It/9bu4jX/psZk9La0t394BRl6U6k0nrYLtw2bvuUnh8Mu7BZcQfzkUg2Y
D6DrWRvhhwcMIZBElu0apSwHCQUsOnP6d9qg5eYCEgHnAK2UvzEMwIxMi/l2XL0C4mvHlDP8PzQx
P9k+PAzX5EX6jvGpX7mx0bBrGqIHOzDAkKysVflgYqaDeAbtQ/2FDJAVyIobHv5nXCJC/KG6pG7l
A7GApllm+70BuUy2MhHMS4pyf8S4A03oqzIdCiuqNaZVLAo4fkXsXRytPxUjPN41JoBcihp4gw8T
czzN6TZ61UDBIRY9yyVD+hPeaqWzJe4rghT5MCibvsWPOrjxaHIZzWPwIp/mCz/FxodlT7v0lN7C
W8ugcHLKDfGQSLjJLSJjAF4WsMd1Um+gnOEqSW+5l/9aqAFW2lMNN0ZID3/i7VlqCywz5I2I5hNQ
E93KN6NMHe3bsnazJ157MCnrbW0SYbnyv5b7CLQmdSj6EYyvIfI0T2nPUnwax61wGe7xHrARxLXi
rRMcHO7GHxGqNZjOXx5FbrRCWI9Hzoxs2mOS4M0QVhds/5ZMIKwbgf4gOpI7hvu2G/Zj+Eu53ris
35UI2ak9GE7CbE/ANHHkCFTLb3lhya3w5TEEUL7D+jo7ZYCjRbiw+F400eCG8SfzJq62ucqqBXvP
tfP3jAT81mF/JRNHR6iZua0MJsqYrqEsOQi3LLaNOTjRNWHFyOytv7DY0vbB1VmZrwWbRSQIbbpN
i3xDwg+hb7TLMzEtNY5MJEE7DfABchPevCkcLRjFe4GJDBFfyQ8JSGQbE/7BLawyBsncSXZ74yUC
zM4zBaercxJll3W/UkPhzLh0S+JKzwLd5+/aStw84qZ6p8H/Dpn48WJTV8yk9XxXDS91Qnmw1k0n
QP2q7lpiqTnGoLj2Nk94SogUuJN3Jg06yqwIRy5imINfePwbfnbAe0umu7BlsMfDrlZfm/Bd99d/
yDtVLCiWQ/npm49ivpn+foKVH29VlEqdU+heoHtTQ7zd3oj3VXZU9WNS7Jgz8LWPMtd0V7Rrv3fS
YOd32P5W5HhXkN1eAB+jpxRij5wrI98AQoDdDs8WWipCKVYlzBZECboM7QBMiE2BU4hIyoonleCC
A2UqhaiVrPKX4n1+zv8uBlsXoGwTOBVheUWNsBZ4W4cQKphdI3Vhp7/EsScC5R7y5YMsHmLLXu5R
4OHIhwA09tBG1rNxMn4J2KPZSArP6Fy02xV1eXazlJNf1qtNzi2fHkua2vY8kByQ7H0T96RrQF1B
xF3agYLYzKH/Q11C+wx9AfnwyCDqimWprrAZMgPYIHCX0dVRiIA/0TcWg4F2RSXPSOgHBx7LgcZw
In+POZW7JZqRwLrpNpy8EOXr6LWkVtPqgaRYYig3KrSzxPYVt+1dS0D+s4v7I65fKfo2eeX4Gbtk
PMc2Xx/jAbPYhIWDF7dSt9wkvGD4Qaxqhp6F5YrzYWi3BN2yjyoC22T7QOsJbQIYTOEy62bhNNcY
vnasMjg/4bJQWXYykB0ERq+6sAHrJ83bdN76lmMUNxnFEw8IFA2BydNmtOwOOnByorND84XeSwXR
DgFe2HOfc+3FERkFyJkrqZEy2tN4X+IvKJCfI4U718KWKMMCi4C0ofDro6cQ3KSajoSfTIsLboU2
Hr/GDs1OoeKa8BQa0e5k0CWiDIfbSWUF4T/bMj9nxc4DuNQfQLD/tWPUPzprITgJMm3Klt1tykHP
FYu3Ue/wsNdHShFp8prSo7Om6U1RwiR7rr/OWC8MMdFfNcjk+jHTz+V0BUtN0nljroaSycGhBeJY
uI1Gj3SIzEfaw+o+BFQ2S01hRzxitMpzfiijS2E6vHErHFig7QTu+eIoTy4Tsz5k2eO1gCzyZ0bU
RrSPEXIE3kz0Q7tpOELMR2I9Yplb9Vp09OevlcAJvxehAvqQV9r9ZHiCfhEmohHWpP3IhZekxxrH
JUsCA/DsJaP1jAB7LSxpSLobLqJ14TUeaps4PeXTQwHb2Md/lSD++DwCbYA6pmMcN4rcDVwInkvG
Z9Z1ABAxYYCTnSF/k/WjGkD9Mw/aeBVhIYS8zG1R3MyIFL8TzO/2HDH9NOPuKhdIN02VFFrdjnlK
UhdNE6t6lXk/E0kA+5Kr/5tJISMYhk0+Ofhs0R2oyDcm2wrsKd+zEfUlT4gPjF8okyZnKvaYgNLO
U7AMUQY3dswsR3drYPkN0Q+IpLA7kP++5e5CnMTlZ/ssY0823JjJfMYVgK7HpPoAHmcO7ZAEc3Qb
9D3mBrdBUvxhAenyvZUgPlkjlmDqHnYQveW7JRLgZxPTKUS2DPoHIyiAn8Au/hTMf5CF2J6qy58V
F3sgVY/N1s3InZ+C3BgatZxNTbPPtYuuoktZG/j4U46qnWKSisB8p6YrPo3FMSDmo472JlNvqTiS
5tW+8x2r6dEAeGIXMAJjuwxcCium0HxRZcwYZst6EyIrpctGeTd2LGDCY/XKBtRtnxwOGetcu3+K
NJjjyMxkRQ3O+gHlyDBCg57xkRWoOMcGI19bqu12noMPpQ68fMuwkAhE/kLE+lRN/mlws/M9Q9vF
2pKzZV5ToTMtrR6yYzr9Sd2PzxE5EWfcMwzoPYNdx56MjBYaEsZjcvjeRE7zxevKIhZlOggbpBTW
I8iOKWZNKB+bXr9kCIHYIH7A76CHeG0/VGTaK6JuO5sRGBzd75aFArP6jxFekMensPQV4CmH1gOE
cunKcON4qkBzOPgMAZSKPfpLR6Ud4Qeo5EAwxF3hKN/yOjMB2C7mF945RestqwPhMnFzIFhDe2LO
Gyn1Knyw9cbAPS/ijAMkcZlbZ6jZ0q74LekI4upfL0FYDJctPVE1lBFGxI31m+abGrxV4iq10zIT
GZAyPv3OtvhiuHBESnXeEqKawM3LBao36stiwllbq6cZ9bOP+ML61YnhWmVT5c2zutf6Yg+v4NAE
wrcft+g7GluTDMcv+h8EuOVO1aOPKLZefiKFY+Esq+RAPrv+xeqOVAH48olVYm9rAgSBSV2w4I7O
M8EGGG16aV9BNjAWWRpdXhbhrqKgI2SeyAxPJsUGLE3h8i6TNWSQn3P8U81IwLYGnZh2r9VgPY6P
PKFkPakcJ8m6Pk3U8OJWlk9GTQj6hWgnUpT4zADJqSslMklIkJvZeXAgOzosA76h7Gkh1a8Q8h8C
g/4KbDjjLmqCcLUMahDgqRur26FGFKVPWCS9D/axvQjdTmFyka0melxlxy+McUHqdzl7jZDylCkH
8VDIVbcw25GgsmNI1oXAZMWJ9F2iMXg6ajC+0BEIPNFLG0Hht4hAMZIuuIGdajokLw9uZ3ji9OMX
bhXgz7+m1kEG29Nsa/aokdtHHkdjCOWp9li5DkyZzwO4FlxzXK5xyY1gkEPWCo5CIEiuHJIX0npt
cRLLh8kYP3+ZLE+q9zgaisDFflrBKj7Mv7XidGxCZWFjRMdoWGbH9fiYRfkAfYRAWnj0lAXUOnYZ
nZroMVR3s3+JYLGjkEqLA7MvOdu16mWAfCroB/QaQvRdqSRGMTk9KABs8WOJtyZ9pPlXhFSOUeqO
0rpkgY6KxrpW7WsLymO49EQnzF5ZrzXWl/4p8Z8iQ1bMEZj7v4vaHrpXU45uiTkcpbp9HQUYiHXA
iJrmMcRLHnPxf1KxDDcM34CcEBWhuBnpNoK0x8XFsSZAdF13rIfGTeYDr9NsQszHbXPnrUva32zd
wuxzBIaBNZzmrSX7jo9LSA2pKvNBVHG67rLKFecXdjz9eAyhPqHnyfbqEljHkJZNnrFK7tEbVZIc
2rpmc5IkDcKPBXkPzYCRyzmONTo7gNFzroHMugdJ9qKTlpWK93IeB+Dy2bsQIYWtVNNVLNAxWooD
nlawyV+DLKRq9GsOBEWgOgzRjhU1mQMqLY2gohCpWTxyL2VvpXnABReXjBw5TUdnqt5EfWKT7qYv
9F7fqDyn7mIF3ritT9FPISB0sXu6KViFewMFjUZljfiiJvzEq2FTiom6ihHPjeVPN94rUJJoYQlC
S20LCQKeVODsTWAvFiliEox9mLmiRmbKu4XwfQmxM+Zp08KQYV2Ogo4XrOTgCUHii1I4J9mJEkBw
EWWRMSM/4uQVOyEFPlBuPTtrSEPZbLnz+KzUF7EUeOhdA/RRf8sROCTlwm31BMbNSM1QJ7UvGiiW
PNrMwL95ygP9FvnnonoQzm1IXpEc0uhoAtEgD74utgR9WWz7ePWj5sWILfBJmSsLW2O0y5kQuZ38
kKNt5N+EbFfxAh++1WYJecd1Tefa/4zGNaI+1cgGmm+19lHRv47ewlcIVvoh2en/LkGzsRiVKjD+
aLrTJXuivI3xMWFddmgOY4ZMyU3kP+Y4GkBWHxz9fsRewAPIEjs9aNNqgpjLB4u2AMq5q/IOYSBx
fUQp1napn6bh0sLDSfcagis7/TMVO0CuSsOfCB/AAaPXmAEpDOgM7Dy7UoqQ2K4q4pjoDrroErYn
Qjyseq8pZ7VAcqRMj74V75Iy6Nsq4hmbJBJVovlF79gStp5lZucKvjDFIzxuZgikvaFZRpNWuzl8
0ff4eGX4w9hpIeQlJ6Y0851tVSSvDZ1Np91YcOqRrOHhc7PsXJqv7QLj2Xa1l1og7mwx2kgWxCyS
IBkW0S94vFqnFFbEis1NAyVDR7q5Uq6aN+ym+4SaLN0GvtN+ND/BD6zjAcxdyEDjgJPR7xjaslVg
MvORArEwXQv7brEVYFiRBrJhR7UNAM0gOdKfDL1KptURC6BjFT/6noPysw08VqoR5Ssr/y8eNZLb
WLbQcGI1zg+R4vIilPprxI3U0fGtRpSC6I0twNrrvCRf7MRBhCSLCpehY8SMndlSSRm2UYojhqwc
9d8301ROIGMJ5GHY5tAt6bAcfqraDjD4IJ+E24Xhl0xr5RSPHltTHPBM3zPslHA32rsFiUvfyrwN
ZlR2Vx0PjS5to3Z+mVSiEwa4JTLZxQlW/UArAZRY6K+GFuicbNLf6XO6muSBbVUK3dys86dUUc5L
Ygt7DdE9c0yGucdxtlkhMbgp3q15bWKAGDfx5GrVoShpp8mgwX6xF62t3rhc9+neohe0CE7aTunh
M6jOGq6qaV/h4ksRutqEt0QMwsuLlW8HdqRIkXjnIW3jLRhi6GM28q4kb2l7GuR7q1PpLOELnbrh
KePJ0Bndl/Q8xxZoEPe0Rqw44l7cJdf5qzFtonWyYzJeOWPwdhN3A66yYcc4Lw8CGjVJ3UcmgADG
XF4iU5avlXLJV2zx38H6gL6JyjHxTDQdJqYqxsg4vtccNd6IMMZwteISyAeTnG4RvTE77zV/jGyF
PL8QH5krxAx4c3NRwkfWeAmBVNB9zmO2Jc5RYGWjc6ZtJXlXUmnPR9+EReb1uDs0FP12IS8JMJzP
2lNA5sV1zsFy0lEuqzhBcRUUpAajT9i5hhkjIlQx0ShYtqV1Jl2q2QmrE7tOYEOgO+NdlLDYvxeZ
0/0YSPlw6vWU0xsJua1/bGHw+SdlCRff+ePeDAFmYARZc+oaNKHxwW+oHI+i75HxqIleAfUCIFR/
rHib5BgRTsQHEacGC6k0vFnDIM83t7HIGejeyToVv0P4Ug3Mf680GBwyKHBklkWZk+OhZzHEzYMu
BOGJ5NblvgQSOzts47KLheSYSX7jKrzJuJ+5RyTFKRLtXW9pPPoILHbvLyRa0/ICCY/26JuR3YT8
yPEZVqxhV9jDB6aXE9nqrjZt+w8JEiUp56lNsqKNf5z9MIsK3u4UeKAqqYkgPQrTtiWzES0OMg9Y
RRHq0DXTVqKCoLo3FohNcEkcefKUwhPveJCzi5lq0rYKWIzEPRbDXmhOeSAiszLAC80LNFSVgm+r
Aj8b+jjXNDokXcY9XXNJ43Io1l3t871DeJwb8c8oJidOLYSCvf6nJELu1aOKUgy3SkH4tVOXp1Yu
X6Fj4otoNIyEFDxROzVAbZvfcuhnNmiArpN+EpxIbiEyNftaZhTqM/Nh7+vpGgkZLwXiXJ1jCvl5
i70AaTO/sSzhNeHJK/SDAm2BvRn3nj7j1S5F2yKUb0IJUarcX7D5i4rpkTCL7XHAcDk3uAvaTEho
vqVDmM3DJZpMTHLt3upJTU7FX5OsJUhgUXSjaopJbJa1l0S5ZMVH3T5ZN5mY3R4FIQhaeMzr705+
UQf2jdWx8o/GZJP7QbwnGaUwSDT9kSh3wQKRzShb3BsksTQbiVElh3l7E+iI5PJd1G/DcC+wPVL9
Dd1usG5l+cJzIuvcndvkoAY3WWLgtxgnOkw6ONXjrzgCO8wjNgke372q3/ScBZn/qRbsKXeh8lBh
yjUKQ013MJ+Wth/nHSlUbQ659IU0XbkDMrFXGVKMhhDtWZDQhIQ0GNXwFpdbkxyVvzIm83ztU9VZ
0kNpDj0OrPynAOIX4G72LZv5MwOMdR1oyOlkj6MTodPvSHRVZAZfbWlZ/OkBk4CvfqolqxE/gyRv
gm+kwRyY2Wc1NL+OzjXI5IbJ3xc9LwlY8Grk4GcQ4C1OyuIapRmNCKPQE/54HMYI+aiTEgvVtCzC
ISF6QRBKkyUx3acc7o35o8ig66NGJMWYqYf+AUNzql3ZoIpOZkvbTMN9JGaBYGQrKpmm6F9awCFU
pkhSQovcRxmb/1djPalY5lMvPkoEFKL/F1HkS8OPHNthtlPC1yG+iNaLRIprQ1ZZeOELTpubYF20
GpfIqazvnO4EiRWh1wDyQd/YVd2CXKfH1Sv6Ds80eKH2+xrZXsC2znwXKH3A78iDE1cmXYNGSJhF
Kl8ko+DY99BfWu55yr9fKxf4e0UYQcJinWA9akBmOYnFk4F1O1GQXmPELMO1lkFCi6Q06rC4WDaV
7SXDNDR+1IAyOPt7rBjgi94GDL9cwiiAlDRcm3ibKKco/A79i8mLRSp+KgEzx0lQHN7NUfgTaScF
Pe1Q8J8/uvqDhNxS/JKXsBeFXbgAVBMVhG5+9dTvE1ZrJ0dnnIuPihVV1r4zxKjKh1Y58sBXOLeQ
9OxEu+TKU+SxjcI/rFSFmdUrNvRRkb+GUtu5tck2MAzZgguAV/zp1deEY9CMUFeb8/v811YvZYyU
iNO0xPKgye8VbFgJ3JHwjdOABadPUES9F/THZDDp3wBs08E3huIzk/TLWCecrcfmfZhOfXmay1+a
IoVnADoCkxkW3WG27YZtW/IadOL4MfSPau5xS/ylOekk8T6v9zLSQKv5tLJTDmlAPQ4UBXVG6rux
8tlGYqkuSYTmMI2PreZJ0UO+JPmtVFq34+cukfH9/AWI0tK7lSZ96t1ZgVtjIHB4C+VPS3aTwcub
QwfFr95DVghRSrGz6KS9yZ9Pq5HskZZ1DKi+dF6VxnuGmAgUpwqMfmBh8fST6EkO4yhEd51MWe2R
JbdROkrZvZEZPX9G/jNBXtYGbzm7PpBg7SPke0CaMn/kpwAxYOySmT2fkkeJ6XjgL1QPqI8WqHaG
gafeSZ7UPXkcuG4yVGWoOVPwCT/K6G614o3RHVVHWRK/us5PrN5089lDXEJtnJUUD8xRnQXmZN2y
5It6C8EulUvLyRkn97T4TvwoBBWcekY+EIUmgBdWeJJZ9bJy5n4E6GhKlzC/z9IxC/Y00hn0N4Xd
SLqM5Nj/TL68bnke/WYvaJeOKouDdBTuUrlPUW6PLNoQmOJzLI8hmmm9PKrRUx0oQlaS5mlEfSGp
V9w035nRF8GmanYgjl1bmLa7cU2/k2Zb+ScajmnzmmvnHG+8xh682YuAsWewP2+ThJqmk1n3dz0o
AB9KHbkXyl+JrL0DzshXJCs34TcIbLzV4n6lgwCMzYfBlz0MXjCA5pwQzfAezd+z+EMHiZ0wWWbz
c4hp0/vXSbnJuaNVew2Zm3aRO4zM8VaIzqZ813JsdZXTZO/jtGupetruqZivafepi04SQZl+8paL
mmonkf5Q+kyM+vqWmdsiHRZDbokKVArFtQk5s/JtS6biEUOTqA20F9HEijZnutXk4EHMXLqHinVL
JJBwosA3JOeWJ0QoznqxQvX6LtUjh1iOW0xudwEuLMpTPJeR2L61ujMEe6p3BW5udk+iz1S5juOn
nB4SzGEGffMA1xQkTCZf6BSl6aOYYCY72gfnVl18dxFLfqjCEMvUg1juWuOi60eh1hiiXnmXoLMI
Xat+JiicJI4dX7zF9bPHWKCmjzoEeLZRUjdQDynF+CFoWFAihsg33AtMAOtyXcsPtoCF8q0K1ym8
1F+V4QQsgQDks83bkoRYaBuQJK0O5e5NmhGrqxIm5Vdr+pKqe1KD4Rq+NeM9GVDAOMwIO8vN5WPU
PlR/mTIU8a0NjrO+LwHNiVud9Rpret6W5YsBglDLXlV/l/V7pTp0EOzL3yH9mOaTUb0kDVjerzz3
jHlL0WWkDDdALEC7gVH417Gc7lJmYmgb6Ic7Fj662+ENDB2CIw3jFLNLN8cLJxwBbMh+lb8gO3Q8
0wnnDiJ7tDwsNctgHfMxCvQRFI50YWSFH1q05Yi6ZU9WbRIXfd+F8k/aa7KYYmmT/epDk8+kGprA
6PVLqXyiaLRyj0ffyH9DKHz+pc0QS7hV9OHDnklj/tdh3la+F34lJTGJskhR1ES2KhzlmvqLPPDw
s6+/G4P6ynjrs01WHyP1oPl3X/1psz8Dq3z8KprPGJ1uTX29sPZ2AYNqYrgyT8t18AJXH8Q5FmHG
EAKqje7A78DsSWgOBcbRFCNBNSNVZiY/ZLJbF5budDpcTqGPUGDKh3+38pCxeUupZgIEvkZ9oWcJ
xeM4dqtUQ+Ch+zcw+2m5Zzzc0FEInkSQHYMyHc2LUBMl7L+zwJ7r51AcB3/bVsDTUYqQgESBQ24I
3Iz5kCRnYZNnX5J6F7Mr8tKYtyfpIxZfMozsvwFeTXhl0mw2FXTLi34YZQ4hL42vfQN+XvviFRJV
x1erYejThbTzpuxTJwE0Z6s3eWhVZdNtDrx9EWWa1PBaHQAu/evI3xzKnVm+y/j0yG+wrWRx/7h+
cZbGpw5esWm2yvhez1tWq432bIQHY/OCqpZTot5I01kTMBmEPQvqq4hxV/kN1DX/cpBOInK8fMMv
UwV7EYYwgNueUTz8E5T5djVACLvUA/Fh+CGheDJJqYkG5JT41yOPxUs6w5h6K2A4FpdsJzdvnHUr
a3YN62QgGgoQxEunuXK4jfXhHmjfPT6ywSQmcz3qm2jwVOVSKKeQNShqt7gDty3CfVur1ZI3KmDp
FC5p+kqMoImMxb8EQOxiY9MXaGA9xKa5cOkiJAPwPxRvyJxYcmkQrU8+ZK0LQDT2iEdFE1B4uFpO
cC1+17v+0sSGl5zZarfgIzA/IwpmXjecivAEZNSK8RzfMACWyUtf8gLWTinmumjuGSK/l915WlZC
LJXaXSYSQwo9cpcHyNxAt+KztrnV0hpc9lrMH2pl6+NF9a/USLnyJrMX0089oIg/vhsuaCp7vXKN
GQn+ztP7XPOYdVSa+VHGU4f3J/SChI3mIeMsIw4l0T7K5FKZ6ENAf1B1R944e/HM9Pc6id89iQfu
VBGviW5xGaDJlpsa6/aazYcJpT15Rjjs27VKaBRtLp81KfHrwlQ6cOMzwOkxJJEsNdtjzwpjlVY3
OaOEfKmrTsap8cbcRUIAypcwfNLnhso7+z+mmybTtGrNryRoDn+6MG4Tpoq3RgVqsp0JYorIQ7BX
MHejligwFuLARv7zX//9f//P7/F/BL/FpUinoMj/K+8y5iZ52/yv/6jyf/6r/L//9+7nf/1H0zXZ
UC1F1Q1VFVVJNRT+/ffnLcoD/mvpv5lGaypjPRHZljilCS5gPf3hOTGRTaWk4BA0CLLPgUmS5Jjl
JdBt9QTsdsXQXyIpWUWmcGEHNYeuqp0bYhzyt3LaNv9AHWJ07pG9i2slhx35//nksvb/fHJTMpX/
Q92Z7caRY+v6VRp9H3XImEgCp/eFlZmah5QsTzcByZZjnud4+vOFq3q3lBak3b2vDlBQQUg5GWRw
WFzrH4TQNgrnwvWNayv/5ZMHozemKqDen0Z1jbzeahnu9XvjrRopg0XZAWBJEIVoyQ3eRWCh52Yv
0vki8KYonSZ4HI1DoWFcuPU3xgKKpKhcie5W0cE+aa6HVKubzndB5qE7v9FOaI7bIbh++w3Y6mU/
GHaf24Z0PUcKT/m+PuiHxvqkyvFMaiIY3aJC0St2wcHYUT7cjAoSUdgCJ7Cz0t3XZPtFM970Tt5e
GltZV7UODHFe9Vink3UV6Z1HCeIi8+O7ROv5zLQhgaojatgmwwjmw5xoOVp3yi+CKzkXVAOiTr3z
ajzze5dsYxzbsZXnK8d3X3ZpJKkUlL5B5NoHbtM7/m2T+wPAYDc+D4NMfBahezw6U39XtxiLFWG/
XOmo3Vdzkz3FY404gQIImqdXkfjgTNK9/tePIs1Q6Y2T+1pld37WmYtfP5Ze+hfRbdGi/ZhN7nAd
oMO0absxJMLA364uK9KDCpj7MCAQOuYxxJ92ak/KqsV8M+9uGgEy3IXZtlnKHj2ILoHBpyi1edac
faoU82dwgTaROyMe7avzxFlh7pLccRaFE24z/KqKUpDIy87MkFGMyZFwz2HD/Pot8zA9+zV5/s+L
9dv+Ws/fS3ofh1F38Ot/fSxz/vu/67/57795+S/+6zL+3pRt+bN786+On8qrh/ypPfyjF99M6389
3eahe3jxy7boyJHt+6dmvn1q+6z75z60/uX/9MO/Pf36lo9z9fSPv+OwWHTrt4Xcnv/+10frvmVL
8WyVrd//14drB/7x97un4il8yH77F08PbfePv1tS/uG4nvGEtH3fVcZl/qIO8Osj9Yfnuo6tfW08
5RG1/P1vRdl0EZuh/4dvpOEDqbT7a522Zf/rE/sPR7qubWzN/21h/v7Pnv+1A//5yl7fkZlCL1eP
MATFruP7RmtX+a5cP3+2JcvE80Tex+iYxGg3ZR6xYkfLI6kZm/LbnM0U300yI9CJtC4sIVJLZb4K
V1dp+NG3vUocTQ5uPRvXmnpqSrUjAcUJUf9MTIsZaq2dO79p0t0818NpW5O6ijusxFr9w2qwg2+n
jtKUjUdKHYEbWboEGoQgMnPGNr7JE1JJaVjhvTZIZwJNCShP1y7y17UowCyQsw2/9/6qwLiERFBd
5awqLlb85PYAguxaU+7zvcD6ONRW/DmNOWcd2PabIBz8i87G6W6YbfQEsxCSno0lhJwn994LND59
FnWwPunUue8j5VxKVJ3HMkivex5yJ8m9HU1jYi6FH1vIxtTezjPFcBnYBJ7VNAJCi4L6s4oGROwG
AHGF5w2nU56vCFdXnHJhDU+sHn+mpe4n9GJbQ33RTuUnp17iY1U54ptJtXPaxVAGfTuMzqwhbS+d
LE8uFgnr3+Ta3zpmokYezda1pZYQgnImi7PQIVLMu1xvJjmZo6q0J/DGuoG5Ocz4U0YGgWQ9zLDX
HXfaiipEkKyuJi5yNZoPXQwsZIrb29m13Luo6b0T0s0IxaRJZ38NPUvfWrKyv2SFNZ3EcYFLyZAx
nB3X5zxH3WG20auaMw8dvyCcvy8aDCDXhPrcKm0wsroRsGTaqsQvQSuuhB0k9rqt9Mo3rkISG6I3
V0KDPnOjoob+0qM+whXXup6ssr4aXFNfmL4NdlUclN9VEs0f5862vxE6ivtaOOVNVTQJHKJAJ7u6
G/TJOA0JAybQ5PB0G577dVnmYNtHSkF56c/neW3XT26NMmg3BdWxscBrUO7NSKT4nY8GFYunaSF7
dP7WYxMfKGdcW7pXN42eyOmlrgiAqLUh1MOAosMFnGTq7XE/bZ3EC7/zdilJ9rU5GyS13UGTFil1
luFv08PBr8fkKRlngGJVnKPI16WQJ7vcFWeB35IWKdJh/OAbHFDKKQouehcgcOeDT584q7caO69L
a8EOIHQS5yTsFtDdqhUoWcn40tMdFk8xxdBZ6e4S15lg30xLg+2yjZXBIiK8UAYqh0FRfoPSOt4k
fi0+xyqi8pME/WUoEYMdEoEHSIY7wiDGVRpyCb3TJEKSs0vy5iqLhu60C+wISFg6tT+SvsqrI104
qD8MeXkbsTQ/pSatsHgTuQl3rGfAbkO92LiZt7VtU9IYfNJTZcutui/iB5XW7mNsk8LbmbEaIUe1
eW9xZZzVpeT5vwV9m5CmzZoYVXF3dAjy6wqV9sIrnqxec6UPswUj52WsHvM2QGJkLAFoeQr1M8+e
UJIZUvLPpglHSMLI7qQciTFwDAUBh5fDDbNolwTnoWL278vZ1ueZLZCESURTfFr8trsJk5y7fu6q
ADDZjHi0n+vgjq91DaVit6NSn5MAzbMwuQxdLJJk6hT4AirRJ+Abhdg5vhlu5gWNuGrqEkCGYyu2
TQeJNZrj8mZkQL7oqvXF9ewoVDHjbLhqWhv6jtuW5E9TK0HQLnMRDahlSW63tKLMh1cx1ZjztOVw
3i1m2CP9j+pCmjeOvau8uniK3bA58wt/+lm0IDb8zGqOWVgeiiOGBLLqi4xrShTyVSZ18aJkKx1J
mOTLXcuCu2+Nk7abtg4BllAmwr85I53vWoAzq0nNcCa8gbLOtITLueXmqABox4OhXi+VRg05LLiY
l24KAri0k+ssydvz2PPrr0pX2UZ6Oj42gQSrGtZgv9quHn8WmW09ehwd91HKXm+1tXMRZFV9vxQJ
SU7qbs5e95V9P4dgjGAzrCKrdgyiTY4quBkb0Xzxwqy9aZIlvuh1531pUgc6mSXn5GyMyuJr0C3t
nlk2fRvtCAiIGOrhzq8meZY3cCqXHB+ZnrDyMbcpDfPdNQWOHBs0kQ5Q1WU7Wp8WaTXUICcz3lWg
Xb4yUJLdYl6aH9IqUg5UbvhRtQLokKzaVFOUXZd+YZ8bf8Z9SAX9qatCEF5aF+gvhlzIbDKjEGFQ
NlyyTJ13Ch66lRQIkqYu23LcTB5ccBF5Hxd3GR8QAHW/9yNVJifKYBVXnsE1r8bKZdFQuBPEoB/q
1E72Wdsb/KjauLhIhVq9btsYM4sxmm1q3GIarp2ss8wHOc04H6sAllzaD+N9W2cxl/WBeOAoDhfk
FaMOf/MsHakkp+1kRVCauxVamrQuAuEhHN7F+OmJ5fvR3VLUlPFHqaCmV3kC+3QpPeAjrriSC/V1
WeXqZz7Gyt0aU5XbNlmWfTZyq4LFn8Iks4fWsykCtWSeEipAIDxTae66JJG3WbuwKoLMduDUF26w
0izbEOplboGycSo8YzsrjT6mtkw2bRxYjzppSXWMc4IjZzc1+U9WGKLs0oFuMRPLA4zDHfHa2BGZ
6VEkJayTamxvRbRq6dte44Gi6VPxkEkXqmCvmvkmbOLhqk9qAIg6cCeI6h6A7lDg40O2PqX+UrU3
g5pJXjk+6nqisoEP1LOr1rO7im9jO+qcszl1HeZ0wxn4Xc+p757kZSjxhKnmFnsAGcxi6o8aR5jq
JLRCZaF1J11oTc7olOPZAkj7rinK/rNX9PY1kS/3/9BLTiIvTO4mtrwd69d8MjGFtqbyIPByTz0Z
dAyWt4xhHQ31bEMVRvI4S4m/iCEdauwuFBYxgLytUyAGPSXdzi1XZ0L8Hj+USb90MHUW5BeXfBls
cJT+OB1nc5A8BUm9Cko6GYmHvnATBDiTQWG6GvuN3qhQTfYma7RvABj33PmbGdxa3s/BVzGJcVd1
jgHwHoZoXcaFuZxlKGzE+WNg62mtTAn8OanhigzifGJWA8ZawBPFTlHcFzqH2dGVJIjSMr9Ifdl/
rZNk3kwD+vdZK0K8FZagQpuqWJrrLgyw0e0dXj/7+Pxz9Gw0pVpdmJ+ZYzClTAiYWW2G5OgwqK8q
RY8z9KLiZLLG4jaYW0iGppgENQtZP8aBwTPKVf1dP1XRsTOEAZ6ciSxxhIwdGA1CsxQ2TleWkIRT
0Acf2saX3CMjC+3/JZLFuU4cqTDIrcsUMap5EZ+SZSQ60pMA6jc0geeinZn0d0NdVZRmesf6bEXN
DDKiaQLQfkLrfFcP/XxaphmlHyl0HJ2WMkzv59KOrlWsMSRQGaYzlZr7cNc6RLSITDgT2vftRAY6
IJuDR1Db2RiACGmVkLaWCIVaFeU8ZxrYLCXt258DsUrPh6oq8q2v5gllWquJvdPYn0DJOF40aPyq
ugiJ6sgmXEgsVYGf0tnZWBv0zJPBtT6bcISn3efreSx0ou2jeI4pvwqsgLojbMpwMKTyXt1lLgfk
kdv3vkGNKVLw+O2i/DTLAbR+BPYCJmMT192OWEpCsnFS5EAqNPHB42QRMtyBaZDNipZR9KBOkpGV
jr7Mx0Kx/YEysm0ACXGIJbtOJxe3iTkcUZZhQ8SRpXVwUK8qIpglUJhLqXnuJ0Q8ENU/13mCAJAz
jU8BR7EPLg0XyGmuVL3zeqWxwMtDCgwO8wqmqQwsxCX7QlbQx8IA5z8fRjllcQzIfRsN6yUQj3Nv
FaiVDQSKG4XwdrwprKAxH1MRcHBdp12kKRqoal9ZPNjo2CTWJ6i1ysnnE7Z2eTIX3JdiRS5tigmr
KjuuUe4zwf3SmYjUVYhp7TyLEK2ktg3Re3ZMGkErzQpDKTu11GmUYWcwOaslr1OI4nqw0a0IQ3u5
WEhyIbHkuThzdHHPH8h4gaQkZwVJgvWMkuvUMm+xoXZZoFbr4t6dTIOKN75nUdXsEwL4TZX1CjaD
tDFpnANQzxWvq/gUDp7tUqkp4+kE2ER+51tOr08SoaDftVOzUDwjvJwLzIxlIVgWciTIbXqnvg7G
MdLoETSkUgMPu5jxQ9rozE+v3LmIgKRkQsXOdbiAn7M5d3EocB6HgTI9cSGotMxtvrYdbrC9qCX6
aQ9D1BDbJSXpfBF6+Lpnffut8T0AN56GLD1z/z9WS4lU7JIwHEGO+uM4FLe+2+ODVRSiXLfP+qmL
TQtSUfiwtP3hyhkRZzSzMmdNKiIKw7OTXPoh3MZ0CPTNUFJQG8sR8FuRuO7jEMbuseMgOW4D4Hgo
oiW8dXNfnieTRDWgjoml4hIFFRXm7jFpyrUOnuANkIkAnXhisJsqDu37fEQixXAJuafka6GP13sZ
5cRZFz9MOHDW2hKsuteYlVZOBvNDW48IRMy8L6AFBa5TuiiebNeF8rCkoboH7hbDCzN9dv4sxfJK
Kvm3tIWR0ja+5/ukVaT+la99lrZILdsZC8e9GZB1WI2jIwS3CHIpGS+YA1Y43b7d3prf/VfmWgtj
yLX4JGocAmBB/vRlmkTQ5650/b2fk4fX82kzKYyHanPcz6DM3m5rTVgetuVrpZXtCNK0rnzZVktq
sJt7sZ+040P+81Agr1Oj3xlB+VozymYEtZCeI/SaV302hLId0kx4Yo+YJsrj8S0ZlaNoV1Mn3CCy
1V6IDdiq47e7Jtf88mHflG2kcAypLdc7SDe1jfSCoZH7+Qx5SIF0CVJ0kFM37ofpZwSrd2O22Cpt
uYiUF+82/tpLfN74QfLbNpHre5SNYYd/Ie8zXi7n8SVkhWvUoy70SXSWIN//Ibr8T/rs2J5jjG+b
3+aq74yZItjeI1Jcosl1VF3EJ/UxaZRLJHw/cMyfyofmbLkvjpKjt5t+tcOOZ5RnHF9Lc1BvmaJI
Dv1i72eFLmz905RneoIwl3jv5eBfe6vP2jlIwSOEJrjMQaGViqM5yR+tCbu9oPr5dndenbHPmjlY
hCF7YZON9l4NlDP70oJcLb3kndf1aiOuT45Te9qxzcEM7eRixiJ09vnwmPuPJnx6uw/rM/62AJ59
/cEcTH2vdyXWqJVyzrK2pgH9SU/qz1T9i0z980qbfFlp+3O/ohzikT5WhmTiwR4yj1Xc1Dk3h0u5
c7fTCU7Gu/KUGOoDBOB39qtfOeLf+vSssfVhnu0kKqpqsxTOnmzvSXaN6TDZA38NZT+YIzAoR96R
u+Pi4txD1Pj49nC+OsOfNX0wwy1iwTaonP2ykNXpt5j3JkmwpbD9zkqS6xe91ceDKV6Sg1YjAzpj
9YnQabELNkRQ7bbf+Lt0hzXB7f+uYwdz3VpIlfips++LmxD9GNKBeKYB5UJZ/+2GXu8Zp4AxSkjH
EwctVTkrIbKcfbchqR6eoHR/ZJ9m5/OOA2CPJsHmf9ne+kqfzZY45+h0aA+u5Xe9X7dCgH5f112/
+xZt32vu1eX8rHcHy1m0Kp4s48ADmtBtRONnfGdBy1en4LMWDlY09+8oK0J3H3/KTlEJ37bHWENu
1dH8ZdyIDTilI7i37x3er65vJRyyBhSO9GElfVxq07mLu8/Jw9ZghQy0XjwOgmy4TCbEzcFoavXd
yqBhq/yjBJ7/9ltcg4PflsOz9g+Wg10UU5Yad5/q9iYKQcdk4S5yeziwWAMCrvJQhxwp9bzd6qtD
/azVg6k6+uR0U3pdhWqXpPmJVWI7jyyBNXb3b7e0TouD/nk2EYrPHcglSD/YP/s5JSOY+3u7CcRn
6g4FdP0KBjvFErLfLnwmMUKfe7vR9fEPG3VozJM2QAkSOy9Xhu/XSeD2au8E2MD0iCpuFysjG2OD
THm7pVfCMO95SwevTxS+zkrlUwSwskftOEPMRT1dLRmEfHLjoPjaROjh5iHJwrdbfuUVeo7yBPlt
BRjhcGCR3a4Gp9F7Uy3I8+Rhi5yzfe/iLKdHYIv/fmOE7b7wfUWU6x+8xSF2Qnf2zD6tHbiP3yOP
Or458/yrt5t5bTRBHhDeUd61/cOgdnEMSZfC7MWANUGOWh1K8BR8/Y2v7M9FOH+MRhwk3m7T9l/Z
AjxnDeqMkBpQx8HORjaqnaZM7yN0ejPT7lpsznIoeLaG5bIsx1VgH1c2tYoaxgwvAi8Hcz5M+qOV
zeD6kOgOwusZ7AP7Ynhh5k8NdM2xRLwbNU4z/2ikcy58D40vB6Xe8qgonyp0k1wTn42Ft21RX7QA
t4fmS5x9La3vpvlU5R1yj/OZQrBOSwQ70fAn74V2FAqWA/z3qsXdDG8b3KDsAQR15X70u/hLhNKW
QYownx6CAdsWD2RsZo78fjwxEyS5KLqfG1Sq4W92ExEsrwCUPEJ5QNuFwIYZa9gow4sOjmYS/cBC
AjFF6VNSRpY+LcDzLzLEQAocbo60nk7zESBi8ZlUDjyG8rNagtM6+eaGXwIveUAjYTtV4SUWDDCV
SI97uOdSSAewAaNlwr9kJD/gNZ8k+a08yi4G0NR1qx9LM+FH2AE9c1d/GBtDgQwiQi/v3OQ+G2bA
nOONTJFHkv5OUPuy+hrtNzBqobpWuf+hskgvFQr1I3UTiuDIC3h9OUyxMvgRUFsp8Mj1LIlSGPJ3
k8H3O9mmzQ81p7w5O70N0pJsA6wYbJTEAFkpqC/70Vzb3MfD6WNt/1RwYeecliG9d553YqPtIy8b
9bWM6B5J1xKBIbWLFhyHBbTz5kIND07008g7hILrliopXkQo+0YLMovRV1195yKJyTMvXFQ3tYMr
BWLAQJxQjqBCs+CmswCW0/u8mNFzcm8pIn4YSu86L92zDpK5WaAVJf23rJSwon1UGELofrID14UO
R4iokPhiBaeiqC56B6HICra6bIktq+LWbr6qcrmKw+A4lLArR1R3kdPAd1fLFUjuH/ESvjhogNhU
1wpFpYT5dGq79WUuH12EmUPSU36b7NvpTqcPPfkuW2MeAuq08dwN2aCjBtUjV6Af0ZGS4litoHGt
LCfJ2RPBYnPIldb9hU2StaV4W+pP1E63UY8sTdyeRGv5xyLLU0ggQNNEDslH1hIGXdHfUHuD9ICp
hQ9knIK28tQpZQC4yGjoDBWyzHMswqPZQRIodRA3A+hb7qI46VB3wAQG5Gvml+9kOl47+diZjS08
TyvjH6QFksiCpIhPZiFocPSG/r5PM+xhmjoDkZ36Ub3t4sj/D46+Z60qEDfPg8JIkvOrhmAfJOZB
1fLC6qZ9trA3vb1rvnYv8kh6eMDE1l3zcNNMsrK2mjC87TarinW+rS/j4++4s2zF53fTDa+O5LO2
DgLDYJRuOc3WPv2JhM165wfV/zidIPH/kX0qu0Kz8pbq2XX9TnD4WhjxvI8Hb9AfMpfCYXjbW4hA
JScG4SwQf/t3RvKdVvTBG5uHpqFAGt6KM/sIaSb3g0TR5WwdTwR1NzHuZGfz+2P6WvjwrG/64ET3
LGuJSRKTwpm3JM3Pw7P0HiomxAtE2HbJGR492/ad8ZSvdtXx9IrVcoBrHTSqAC1FjsCs7DS/Rcfr
JrwMdlRxd8gHHCPHeJldvpe4ebfJ9fB/dkmqAl0vsFBv1V0K16yHs71jU9xku+5EnmUIsrPHHr1/
W3p1eJ/19CACDfIIAmKyyhyGYHN9ZCPjGR2ueKZUb1fl3dtz6L3WDqJQ257nYhrD23nEPsuSJAy4
fibptzADB/R2U6/dcj1CNFsLUjrSX1F4zwcU+Yi6tafoFp71DmHDc0ARJ4iSf7COYYyjfflee7/P
GfYYqdx1EwV1ezhnurbssiHsb1cnEMDNBNhqt6ZhqIMgh7Wpbv3zdKe3b/fytR2HPtpglB3j/9ao
kwH/cBC9SOwy2lE8PE2d4WaIppuiqL8Mxvr2dnP2qyGo8XxNRtdx9eGgRt2StZnQe9ztnCP0hptT
sNfHy1XwsXikLCpusnO8KI/gah7FO5NsYbDv39tm10lyeGlyKQL5ttKE+odpbO12Ro+t3mcyFV8b
pcqPIUDA+Z2D451WzMFu53V1qktP7/uVcI2wKSLD4G2Cdwb09VbWJPGauwOg/XKSBmqtvgVmT7bp
3o2cXb1Cj95+Zyt29WC8Xk7Mg53FCn3qO7K7zZYbIYG/oFsmr8LxLq2sT6KBMwtJrjfB5p1mf58q
vBtNPYOzxxXm8Crm2IUfZnP6EafWU5zOPo94PnzwPyDdDGN5+97yO9hZpKCuoQ0/hS/o7uFNOp/N
LGcUYaJOXhZTfJtaYmN3iBR6OGK+07N19382Ade2lCRVQOdYBnAcXr400OXBnITOXULP1ulP1LSz
jiklb+uTd5o6mB+/mgLxS1QmlS314fyIwiVT+eDeuccwrbf4RWzcm4tj/QE15T0Zg3d69l5rB/GL
8vqhTXv3zqjHkBjcfHm7NwcppD87I32mhZRGU6F4OW7TMoP1sKFrkTUurpsTKOTb5Kx9Z8xe7cSz
VtbPnx2kgz8nthDuncyKfR/Je39BWuztjvxGDllngP2sjfUseNZGH2mZzRDPui/V6bQLTxCVsI/k
JkXaJIVBv8H6+XpmTuAl7Z4MtylbIoof18VR8M6pc3Do/Dak67J49iB23CVVw4Osd9W0uOhwBIcV
9XZvD0/SPxuxyR4Jkjgec/5lI57V1ZXrO3ftFua7u++P0WK8R0wVGvlNvok3sNn/dy06B5svkMYi
Cj2HaT9vVXu5tjjeFB8k+hOXa4vp5/+gQTLhvpIUft1fkP3n40jaBTC7be64qi+7/Na+n5D9+Zwe
N9t540dEDO8dYofx3q9Bfdaid9DFTjdj4ygQbNj6eNf+2XCH98uGJPKOPEiCquPqHfN2L+11/R5u
XM/bPAhrncXtWiXMnblrTs1nhhJaJpfvD/5HapNb68i+U8cLWuOX1SXF0iNxhHnMxwE5sc+IVW/G
x38zVf/XGCjPdYRLiKYPNgTTa1EMeXBXJlRh0aY8STzz+HafX5284CCUvW7Vjmcf9DkWs0i1DO4k
mN26++RTyfc6CL/+8YymIMZKJH2+p5mLKgVGhAO6YLDl33mG17ak589gv1xAU1Tj58EzgOo8w52q
uamPsC7Cc23czB9RDH235PLKaUjlWRKfaeH5v5WBTWIvdVqYO4rQoE9QxWseY3XboaT1q2f/FkHo
f8b+ua6eCmSlnp66y4fq/wMKkOYd/TfT8TcG0E2ZxcVTGz/8bdc8FN+f2ofnZKD13/6TC+S4fxi4
d8oh+y492DH/4gJ58g+lyLlw+9KanYdt9S8ukKX+WIED3FuIagjt1crq+4sNZNnqD6q84Dsd8CKk
1B357/CBDvYhT0vP9lyPYHrF1AiQOi/npju1+eLX/Xwp4NNSEAxZHGmN/bTBwKBvkaoppyy5C/Ey
j8suuHJrd7qBTzBtMWBqTkyK3k2q9LcW8N57oeuv2sC/NiweTjE80jUsXM0u4R5skvbUmtEHGXMp
Eu3u7AZplKxAc0TFKBqQ2PuqRqXumiWNr9zQe/CVVX1NVAidZIpTxD/niI6cqyYt7uQAPr2bE/+i
VDNmMGk0O1ibL/o4qcoTa4mKG5Uuu77P0ktfg0UxWQeUfGo+Ba5z7hbS+TbDfKyn6K4sPeTpwLYe
eWP2BWKfh/VN/WlRLrwJPwKd6nnogq9t9867m/jLI//XmFADUFw0fWhmTIOXL2yZqipMu3q6lNAf
cA7BUWgQWXfbZJaHlOn6FrLUvR8T+NT0QR5J77JFE/iRrKfeLKYfToHrbQzpxRN79pDLA+4o16Ed
suBHhOi1XN9/lDaU2dyEELfF8ga+9rMFw/o4pAYfxFBrP0ByCaGY+tRqKLq97EcMPmlJammjUQAw
M3ZFdNcCWSyC/KGHBBBtcsx7UaVtxSkGgQ0OE0uxmQprOe2DPECQEQPAZIK9uHgDpHEBlnS0EPBO
+/AqFN8lzJbPdfax8yckL1vZnXp9duyUQr4DH/FeXgfWjtAT2HxakD1dgR4vO7IE3aDkkC6XyWCQ
2IjNqaWtH0PW/KgjZ/6iWzwTp8D7MAfDGMDvvq7V4HxeDI4rbSVR3W0q1lyHbKdujb7yZ/lJJSgp
JiOv8la1tv9jqcfzgaLNqVld7KSDEVQ6qbs8S5GdrcXjRIB2PNSo2wZSjF9bqdEBK39MQV19XTy4
Cm4/e3eqrJ5apzhNwqS9MhlG57jTDHFUbwAVoxuSxPskX8JNUa6u9Stz1bKQKXAGHZ1InZD2njt8
J9+ZBy9vBevwGYiQhiMa/hOc64NY2iqlv7jVLC5HgzzZaiPu6/w+6GbnvBUZMrvTZk7G/N4V0OAT
XBzFEp2Xpp5OwgmdX4TLyhxhnhgpy0ba06YZtHWVdGisZu4Ub2EKx1czdJGjoMaGQurs1huwV4hd
HQAErtrr0CzttQ7rr+907OUh/Ktj7K7SJpwEZQ218+W8mGB+RBDlxGWLUG0j0cUdQ9QnHTg26x46
jpdKLGhtGUpmUMWduUFgt8McRT7++e7tEEH7FtrJ/YK3TBsM0aWAH7StQVCP8YPxo5KyHaDPvsOd
XEpkHqZ6nH+804+X+QNP2zbQPc8QpHE8aHFYH8hlqK2oMPE+ngo8mDF91xOa3Va6utdnAWxKARSn
nRRqCy4CNw9QNdpTK4QBk6EWCKPUbPoeCZYpxIhFZG176trLcN4aiW2Kc/dvPy7DLRTrkfs55ISD
YVdV7rUjSsT7wVotWn1YVe2ASKy/LA4CC3TBgkl5LCMlEDGao8+/TjSLGjgCUgswRdOgV1MNJY5S
LfS5UCOYU10OPtJ33eJf5ZGdvJNv5sh+HpivQ4w+wvoTYIewncMaORWnqpLAwvdtrBDygrOChyGW
gmIISmQpp/SkFrK9VxTSMhDxBH7V1xEd8gZ/cHv9JUmD+rwMqOf1a68DDzwB8UOGcgLFdob8XDvR
sYHw7/gPVdp2sLrq5Wxw+599HH8tBbLnQeYhcJ+N8xfQwvdvv5WDMBxcnSSUITOzrghq178QZc8u
ql2+xHbYN93VrzeQlIr7RuSlW3cIs1M0BXa95cQn0ShwtkZl7iw307faD+JtXWiciwuE6N55osNz
lAuBTXAFpliwA/newTkaRFAtbTuq0YJjV3HnsjhyK0r3BEzOKeB9svHJjzCdrsu5jq9Kd55u0iaB
hzO440mxFsRCPL+sBP+Tt5/s1wx9HvUQkDFKDnsGpyOoWcLJ55fRxVOBb7d2ss8ba9VMnlfpsq5H
qwk8K1YsSbsXnV0fp8gtCYhL28JPy205dk/r4/56biAC12X8QwZBc7OI3tosMDS2eRN/rUrH/6FT
d/NrE/p1QniJxOASZtUxSnBwJ8Q/IwAfubXUw+7PERdgLj5LHmfrJ/oiQuUTplyDA+bbfXdfJrRZ
CaTPWQFrvLyms3+tlGfzRJcTd8XFMUgGIiB8hD9L8R1Koa82tj7qfngj2i47PRGZbWf8plZbYQxm
xTeIn/NVfA/soAGaJ5HSgytyFqHZOKCpfqrrjeXjSLHtQ8gnR66LluSRQNRX7+rgKIB/DoCRJM0E
6WmDV09GmendFOVvG+nat1W4gniHnP0a1D9/r3mq/bIEnXKjwRyDz2zQbdxgCW1wb7FdYBdbrzuK
/BN+QrJrQPCC7wq24e2yI2qh1Gz/oHMI5HJlBxOx0lbmrYeTe7Ul64TROMbl5nM9nvrJcQ/7zt6U
KST6owFml/lQ6+NIHoftCV6baHDr76MF2exiVZXtdt2eZimeoyKa4oOI9M46IvM7b9f/bc2xByjf
tkGRSABPv41AvkRNAnPrhujso/HD3YzBG1gy69anZMkviYtN8HLSizWlNuZbiSM67p36BB6PM0Zb
bryoZN5kiOqHDw1+UFf99DX7lIfZZsbqBdjBKYHUzWJhGow+cH5R/RQElyitOR8aF57sEYoug0A3
qoTWiJNqsina/ERhqzVS4kedYIuCEbrXaPh7/4+w82pqnAvX7C9SlXK4VXQ2BoNpblSmoZVz1q+f
pe9czbmYqaI6ALalrR3e+KwkgMKpNIMNlSLrDyMME7Ruc6dEhrRavuQO0CBWSP7/MSgpiv/fpsO2
Coj20lBKfSZ9CP/LpJTNrI+aVbde5PbVgCcloQmvl5ewRTHoAWoGzGaU7MHLpGkwwllC89Y8F2CF
LTu2NlIbzVtKErTmR0wH+ndYkcE/aQhHWoh3DfpxKgMhtLv8pZM+88ZTTPqDkQRyEM4cepe+FRGd
PECz4b+ofoDzAaay2ppxq/5BkOUYNZE1b912uk2aLT+RP0xD2+LpdL6mvgL9haTJVLKmQJyvaXVF
OwSZNB9acZWhgOhQ+CL8rWF8bwgV6tQdSbanTTb1CL88HZ0OMevC6UdnVIHHOOVLMuf2PNJ3hEym
y3WW+r5bb3LpDaz86JuYyswFQMNObAqQ+IJDw4cYf0HKKZFHq2DB7mG+w16k91elPgX9NpQHfnoJ
WUFGBXiD22nYjn6ngzZ0dFgOq90gUITI7PvyodQ2N5vbhrnLECtiesL7m935bgCxoV3us6LRiUIW
4J3cVuLM5h51PtBHkwa4iqoOZ0X7aTSdAarCRgxz0Dwaf8zGpp902ugEcNKYcTZyhuKvAvQFTWLV
zukiOiQQJSQvoeEMdXfkY2uX2jn1ydWIN6X5ZI6297QGCgyXCNEnOvUcZD0r86rQsVT4ADWF3hMM
ezkzhMLneOo+SDEv/St7Zj/Y6wsS56H5VtDVhLbqtljSLKA+ayJd8749KrS1aWKqR8fqHO0TuE/L
4yI9DKKWzhvFgfpZoS0XHuD8cRfV6oBxgw7PgPAkh8bRDCYN3ZpOVwbArYHYc1G8tkK2GjANSDvw
WtSdgWgl/qpSBAl/SXtlA6MQukY7tIdLf8fLE17DH+FbffIMUiTtSJLbyZPuUkjaGkr6ZJdM5C5s
ETYZop0RjWsvzKjxjpYD1TotDMbVhljE8DO5mGhQgvgqZldE+z5xgDFR5jUip+zJ+Z5+H/7bRJAr
nGW5dwvVSgLtttM+XU9S7QpI8s6gclyTIwMdSMExtAB9nwLWnArtahNhDThZyc2yk5azD9DOAJIg
ZTT32/MNsWLKybSvpgREwP07Pc9IsGuMPF6Oov3kDxMqcA4MmYiiILydHHtpwxxN/1JUJp0+d1T5
uunNP+M/8Orlx0Q/N/KukKjfxe80pf0rMISg+9I+4ZI30JOQRyV3C8E6RJ6FFq6PbnwKW1+74c6M
xH9zHhGiEbaMbRIu6NyYdYcWW+HQg0x5AJpOCg+M5dRu8FKGT+m9Pr4UhoNZAokIT0b2WvO1hYgN
04VKjWf8uT3EHwTOuuZSL8dO8FowbIWLgMrADKHmajhgysa6h5MZE5dhrrGmEQpjEaFkttgbU8zl
ua3In0MOWP3+x2pdHiEAqFW24T41NKKgjTEfdei0sQd/TMhRCGhuBQDTskXJjvY8+OUrW77w0/YI
Tmx4KSM8M2+wLyqdc9VpYA6xjosHTZsOV8LyzEtYVx5Pdd6oPZtYvYAEaaW8SZUbqbTKctKodoaU
7RcddDIShg1LbvhnIvmBIQvOSULTm3VFlwJOKZrncGjQYJYIrLP5LFAMES8c3qr23bB8pFJMDydg
JBA/Q6FDpIvjRoDqp4E7cNKpOWB8In9O/Y2C1P1hoYx/2IsvEmJ1Nr2x/1Ctptd+pT1ahkfrrSju
KMCRHCHcEJW0FOTQaT/Uz/IJPy+MPEoc6eZFpstCIB1pHo5GBB4Q/GuoeSuQgnS70/S5HuQrNSHU
MQ2JrX7OB/1tLC+y+E8Z0V4Ous+EXgW0nZ8IkCeLP6ivcKqpWYNDqfUGzy1AlDVC+xAYrOqn/5b2
CvxGHvcKNVmANtDioa19cuUBXUQbl1GOXBrtoJ9Q9phKDk2elUyv+3+/adFyTjOpbalBDA8U0uov
einfZDNMzFIaUbCRDsJz/Udd6D1+FqNtHPonMAUGhnsbQNWwl5+FX4o1653FnvsHXECbOh3KEE+B
FtWP+MHPsAdQ2icMxT4gU3zpC+wvbG+oHjNSmxEGn4Cy5mWwxTdUEnM0Upg2k2v21P55uGph86nA
lSyPIVhT082l/Sify9JtRgfaNqLUEj14na2J1w4a1eckEyU4guwyv1PEmyc7EjFu0cBEIAUZ7dBe
3oQ/xOUO7WvOk7elt+qB+ChkKrBUBvhBxAjQyf+ldbdI0cAFb+NkiQfLh/LM7BNQFlgkWEAbJYMW
/vbFWG+JfFE2/esbYEesm1EJeF4AkcAampZPADjr9kjaU3mKaCy/Jnf7PN9nmS8QqwEbbQVi59JO
vNHD4MFMh9bwe+ld6dD/tlvCquldKs9DeAqVg2ge636/VJ5WnOt6cAXlXUB4YYA2pxz5XmUqDtqm
KWDjf6aFvJCT/hWR5FbohP9hh6WMOGyQkERw3Rb/EfVl26Ld9Uyd6CbBaXlx5GYwfQkxJE6qeDHt
42DsK+Ji6EciUX7QVuiHJ7kC5RdU0DdVr5rf5vIIxGFT9Qfh84rQpSYCDHaTNCikox7/rSpnLQ9J
6o6La0CeSV0g9XFvG+pBNZ60ESNhPufuQL1W7CsLWpg4XCeFcqPZbxHkRyYEdjryPujDgXaQac+H
RcYpjw2vynbe2QqrFgkNcLF8hQvRnAAlyiH2tM5vaI23PJ4R2BSmS8MB1brW6q1foKjgTUGe7Mna
rQ7zHAxOne8S0Y+xzMBOZ3s1OxXo2SOLDwlWtxXxCsKm1V2IvSNny+Sl0KPR2FGUI4LUC/jRenvx
JDJD0A9we8sDukCwG3xom3sNgnrFxoAGxqAMbpLfpcmjgpZ3iFJf/p6o2O1xUlGYIrzpVhSUUaHu
Gh8twEnQYXSjMVtgeHcu7XyZQOeK3fhob1URhAnYTm4+u33nRz2seN9YXlX9RAF5WPpW6+SSA2Le
6TNnXd0EVYnIL4ESyD4Sw2pKdHezl0wkGXF4QbjjxwA6PFK3rigQZr41LaCbHTFytAGEmE9Eggqt
h9AeVnwtt9ZfmTvR6IrJTuaRoKVzmmCgQkrjeTCWjlhwsnFzvsGZCwCruAmjz+flA1XgToyub/ax
Ug2eLEHZPtaKwDMWpCv+LhekJSrFD4GeE10aoKw6hDRwV8XJodgcSaxw/JNOo0vhtARSj5HFqghD
KqU/NPndrG7qJ62W61f0p0ZJ1W6arxwWJcVtSKQ9KJNftXMxso+yi0ocStBPJ/o+2VGdEeiA4CDT
0dzLxWY/i7F3JHrPXUv04ITUTTDMDsc8x103O4hRxLGviU626c94m94CbDtFCdLOAQxlTtuFD2Cn
qg9CCngM0+iNDCb6ZSNOggAG0m5vFMjTU9xycAPdeKgQEjbGtot8/7wf4XaipPCP+vT3jS37ooET
wWy/8wpkWzh/rHeUQCJMB/1FIeUDl1azi5+lp860KVBMcyPMO3YA5JfDbXsWDAeVde1cfcKnmQRb
HsTtCDFAtorHRQhQ3wI8wamAkHMm2JWGuegKgIlB2VTbVYrIwzU7aMwGPpLocfcrDQd3XGXKxQ0A
fuTkUW4FljU4IJwLroANfLXFz9SgDALcHp2p3ljsa4PbRe4W5IBWeJwYaJGwozLh4d6yGSsEqPEZ
eLNpOSb38C/HfI88Ay2GnEpK9xFJD/RXFMvRUmiJxbEGljj5ADsjGNR8GVcINCay14I9DA9F2mvv
0SfIGBHtAgR6v6BAjdDLgb2q6LRRru+BLdarXcFWPnmFdtWylFiyr0DNk7cv7bd+raC+3K3WzjHZ
C2P1YJCzK5swgGcHtIm4uqFhF+J3lF4hmGrqRUWp10C2+YSuhC0y94s49gpmfgRLlVyN4AHBhhYz
vYnGIa5fm8YD32ZB4C7ZazaMMq3867gzwfBh1FPcn9dPTX0IUbkzYhVso/aISyUQIiyomjgl+mQn
I/xpWArra9Q+9OYt15gcj0IE/nFGnMKuuJRFN8BTAjiVFXsdH2F8Xcz7sGvys9LCUxL+DPl1hFJT
ns1xchLwff1Djt6VGV2Z75woWiuAMOre1O6hUosuzr9lDjied7RQSOxTSr2QBYmQt+4ItsTF9/Zj
rjuVkdjnyJmkdyRtK2mP9UtQU1x3IomN+ExUp27f6erDj6KGGAstJM3ioB8T9+81lqCV4bC+KnRg
FdeCSsoyfkvRVevCP4y5olwk8dhXN6G4qtnbOB+X/FBFt4LD2ZQ5pIo3c9lNoYOqVqlfqo1GbLzE
0i4lKIxEi7LPgQ+Grzy7IbtqpmvJ96nddUOA1F2LAwNHGIkO9u1YeQNKPzVeaRKMcomBGcQexaBZ
rpL0W+vvMybunP8ZkkckvotwdJJjV+zx9NM5IBKC41/IKM0HlXYGpcs/6Gn7f4cIZXLdBMr+7wAp
8pWSviko/dc8979C/LrSz/EkLdzi+jJjBpQXpf8zxu+tdZ4n9NpOdXgeONSkg6hRseTLuJeFhxeh
CPcQtCVLG6QizpQKT3Sv1548X5ErXMJHLL5M41M0HVWHSXJYoTrEboRMU3UBFiOkHJkupGUDYXsL
ceVMOShRMGper5y6dZejSqX5Y+Kii6eLu0ncd9J5zd5hQkB2OxXGheMpveLM9XB1FdS+HDX00q0U
86Xst+80o6sq91zB5EEqwfis5GACUzi5ce91pYecnSp4+MW8khfwo0gO8g58sU9Mgv8qHWjQA6kZ
qsE8khuwyc46/cpcp+YRBljo8lHQFiuxA07hvDNGZ2guEULZ3W67Rxzn5ClEhZ2Iqz0Wzpe5XvE3
K0ZAPQy5Z0Zv+rQX5aNWH6J5x+WSEJwi35BdRljQYUp6ReHltMRyTG8JdJeUHNcMgTB/MpQYMSjI
mR4mYAf9k7J2mEf6H1UKZgtLfwtIFFpQTYRfXIQbLbhx2kVWfIUyMxOeEVhPBszG2GvWAGNvbg6a
BV3ebhH5SrDmoU3PAUJVaKgge4dkonUC0oTJmvqMb4q4+sv2kZlnNUE07bh8GoeK3OvrPYefQrEZ
yUOaj7ZRVieCQj6Dwqdr2bV80NFUY4AlnmQ66SXC7sg8k64rc8MS4a3B4SBIQ8NMtnFvN1vBWl2t
Bpf4woVKq0uzXTaj4hiIHPDzn344Dq0zyQE+tDIGLV6F7KaDQ8/ihkt2Mhiz1ndXHSf50ElB1lFM
roHT3lljoK9BOl4i7SGmL4qMtugJ15JHNMpOiqwVXOZNnTTgiWMWW9SwjcE5Hg5zd4sRvEQrtDvg
mUyQHdk2CSjJx4axEIm3oIbF/vNShB+oqiDemEYAJfZdfTmLEGVGZNqHAK9tHS4lTL+RIB/aqnB4
ef6oGR+XNSD2Vf6lK4yoAa+P5qey+s2lb89xd2+lSyifuXrTPInpR4ZFtLksOZ3NzwiBquwsz0EV
/Ur5GbRcn59ZM7w90lQ99KL0A628qj4p0F0ZHHPH+1emVwvHOOSgPMTqnt9nhRcyikUnS/Pq7BZP
v31Y+yFE6+wjV3aL9MaZHWWXar5FSzBNtzi7S/phYsdCZ6xLv1UBUqtXjX+ZGd30p2ezn4+rRTsh
DWMlyofyiJl2kMWj0F7m/lKrZNVPfCzBSeVBgVmlPVKMHMU4qONetN6BafJsUFHVpd22IoggWn9X
6TLnJ1lBNO2mEjlTcg6ymz6cheRWWy+rdlSWa7miQxek8hUYQmEeevOIOPzYXmCCFGOwinvLcAfa
4kQAxmeNuNdivkfNHfVDHbi9BUExfrHQ9q/6QElvyfCnGO9af+GDmDjW8pqafzbkyQw/YQ+DpgGt
U5zNacc3NXmvS+TMiVy547qLVbB472RWRnnPVaUt4fudFh579RoLR56drDx06zVMLklKXzig6wuT
pZY83KTROmI29+vrpF4W0Vcnop2x3y+vRnY25wNPIapPdXZnvAd5L8UnhmplmUw78mvjeq2VLf4O
NbQTDt18FISTZr6FqOPzZsyRDIVLmDQK+NAEb3zXDLtWPxJ4GxMjqJuHrFys1yj9GyoPHrsYUTrx
kU+XUXqV53OjIaS1lynEU6+QyXNCtXN6HxQIJa9NNWO57ZMhCIvzMH+0X0iiFpGnlL/mEDAKS7OH
O1RN9zq/MQUEdddu1CaPGRENkMhvjB3gBxrqCCXnJpGf17C+49qUFtgpylNA+O2T8cDoQx3lweBR
dLJviYcieirEDbO3YJKOC0cPjRbaUSwc6F/mYC/jrvzuZUyk83+PDUj567whr/YRxp/sj+W5mP/w
W2CSmCgAqBJkOQiGaz/yAjD+aqx7tT/w1Yp7td3RvQzNw9HFSzcGvK9SkATxwxX4jD+qftuiq7U9
xmG8MTpKdWjSoFWupLMKkZkIrRjXqvyTV3S7SMec1Vt7ChZu+FOUJ3EmkKjuKaDBBCdng73xkqQf
ddMiHsCK0qB7zge5dyPaH0XqtyzpfUk+WNaqdJxJaIvHGlsdYFX+VLs/SH4S79uH8mXZ4LW7Jnzd
1n5K5PosjR94U2t2jqqTUdzGeret8sGdKdcqXYXCS4x7APGCW3zh9xiNxxlAZj3LOOgdWliZyKME
3Q3C4na61dA8fmv6UbOXtt7hulUEPIgyDhc6VmGDxNVRvhKKM0KnGVy80xbAsQrizg6lHakGgin6
O3EPBN44x+C/FI3PRmFMWGRbuL/Cg/ois0HGjkzC9Kp/jC+omBJ4z4nfoYdZOGBllstE4TMBl3EL
UIcf2rf8W7AqyXlcu3/qv/Cj/OlwVVQPTbsZAr2Nshi3JyMRCwXZdHj5iNCiCiyRqA3BV7ugw6zz
8wH/BOSEI2zibS56+Zz++gqr2+bOY5HQOLzmoMduhpS6umNNENSWCYihEcenMMc5MGqXGzOfdCYT
PF2greH9IMpFnzOxHe6F6LXD+cgSGG4y7EdkoYkt4nESKTslpht1G68PHOleplMWZX/404UvT7vs
q5U9HloR7Zv3EjcWdDkSvTWZW9ck6s8Jq0LS5ZjcSeKluOTDgWFpCBWUdA47mXjASBgVV+u9zSLr
tuGuUGXCtp5xohI/oos32qkpCn1k82z2Qe5E6g9Eu7uPvtoLISwWl09Iu9FGuBMdc/I97Gz6WWRw
s+mc1MiLukbmGC1kCntrAJC+dShcbH6V8aKDfSZCoAeKtkvgJomfPEayIzyq0gpqjbuD3IGEIck8
6pJtRmrJthFdsmOMj4GiyC+ZRtIo4waT2wLjBDTyEIifo0kel2j0xBAzP2/cmbo+HjIpKNMhwi6B
SiLjhT/dumgFEGdX/HYKNpNDPcSKR24kHrypdCEYMJi8jsD7iOKsQqxzG17rc3iKBMaQD6f5ewBA
s59qfwL1SYwNZG7ohuz6GdEMmxkM9pp3VAgt8GQ7N8R5zsnqUs9ytPgFy54Wb4qJR5IjEuBIBUxz
fo+PXUxMHlvXjwzK1lhGkoyUQ3RpUDN219FBHFRFL1yM8OfxyopD0fvMUWI2AImsbkvVqKU7kAbV
9lwR3EpGgrHEXhb4IrKauaTOUKcmIcKkr9A+tnO4TPkO45MJyzoX8aUSRydr2DtSDF8RVsv2YJT5
RNav17y1R73ZnWbsUo81WCQ7fsqgU25GmlGSENRA4XoXEc0Fi2xdBPjIcsALtfw9reGI2yELtLQB
yZEhhBk/ffGgY3U3g7zdpJKRQXThs2orD9EjDMUqysQtUcg/KAi0aFocqBrY8tdk+gztaoTukLkS
1hPZQjr0iXeylOedzPHD53wNrLslKLKg2Zx0Er+OtPWn8EblT/MMP/Bw94Ayoy3S5DK+7IJ8tQ9S
UNPkrXtyQFX9GtfbxojlV81nko8Z+sWKHRovZu0n4HKzbU+NNBg0OxIkQCnDXUgqhXQiORmJWPJu
7QOjcSsw4sX2yFXSLbREb6JRSEy4cHO5Nv4kSLP81AT+5095wg9BTma7cxTsVZ6O8ZJNJ9wJcrIZ
OBkSj8KVsc1xMEyHsBLPomodBoj9SmcHT/1uDShhNcJ9Lro1IZRo3/fkWS4Lpll2xRJv4t0auhW6
A5s1TvUAFixBnI3lBTAHVKRtkrzhXhtMWKz6AP4J2R5NP8TlXh9vnDH8l4fGgTQ5jG4DSJpIMZYn
EdAUPY5twehkalqVKJsnUErDUJPc0ytH08/yL9NufJPfxflmlttiruBYuRK8BButWlvNsLbDO5tL
0visNbKKvIuxnLp4V2Tkah2D/aljQIETP8I00Kvt17byBgIKBagj1/rPq6R0JIr2qkq+zenqWyT5
NaKOpk/en80LY0Whg1Q/z3rrdMM1FHZptQtnPE+LvF9jGySw1tpruT44Q9OhSE6dCLzL1RGjYFZL
hDVPJeKoJMSgOhotBTXkromYhk5LOPhrxewhQpmdeQsKojuWNbIhpGMIm00w0AaP7GfRuySEVHYw
GG/JqV7367KjNVHBUyz92sB6WncSVQ+VRzBYTwKNXQvle2ihjXnqMvRebDiJTEa2R8K1G495dIef
/zGYhnFnYZkgWsGRQ0aTDy6d1XKxyJYJydOCUD0QzuxTh1+M0ZtkAYcDOTdKaCqegyIcp/dNETs7
suR4klHtR5TFciCurpESF8Q+f5/R2hxvYrTLLZ9fwwxQf+vUt6o9DOYmgxS5b5lxGSzQAxz7BmF8
NE3IYGFvpJ+LTDEvopb+9roS0tZBkF1iUolh16KL36KoAYjpEOlN09E/eSlvafAYoh1C5SkBeEyY
zYq5tcoO9QlGBqOEUnkqHWfTDw2PC2WS51owS56UQiciZu/yD/6LmQ5ENXRgVQAO5v3o18Q5ZCVy
NbwO8QsIkam845vM0CK/TLlXy2QVmQauSKqZTqnEk9cXoHKWhMWFeATF9dE5r16AKpM/ETuUc98k
8bulImnG9DP3Qnqv2Rul/NPqXwblLc/u8lozW0mW5gBZL1bvy82eCbDoshfnAOAvloTSyPzxP2l2
RI9TPZhHP8b8Sk9d4QM7B7IFWx4a4komLkKhBwhywSxHlcMw7nlyZZaJEbkd5GkRVXXLsXnOosfw
crsgOmTD09sD9wRDVaIwyCFBnuW+MLlT7JJPHUXw7tD7/qbbQ7Z+02FLJPwo/YtCfNnwxvk1Te4W
BTRZ/R5rX6lxAyjbxD9VAlW5OMvCayu+WshSzx/DcGWTINZLMD2F+lX8MsbisFf4c94etyoEfGTE
YyH4IPNcj7wXzXEUTbytynu6fjAhQNeSUBXHfVwfcsnDEmaGhSnJdkrZCIoQK0aDxo7JRAMjK/05
qIkUYNEuB7E+pMshMSCPBDHerrar8wC53LV7Lv0+zQd/bi4WrK5CkgnSUJhG0mqcEREqA+qhVvJZ
JIYYOpjKtdd/99+kwOHFE5Mm7ShZnPdugmARg9e4OHPcidy4cnhQUS1a3PUW7vYCmz3tweuOxPpw
lab90B91AkCZt6WYIJWyY6SBNJHacElDIeGs56dIuNb1pcb8bnc8emDos0ZpgT+UJ3QwqNmCImdJ
u7k5NmgoiIzchUxm0+5FHKLpyC9viBcSGSGpyyPbBRn6ovaFwWeDgPQJBUabOJBJ4Z/MxeedWa9c
Jmuex86SzdKAzYhCYdIw84Jkrxd3R/SzWE09/1B27Md5GzRY4RQ6aZ4seFQzYRxNHKfp0bDAmr9x
06kcqMTt3lZyUaaztj4Q6JgAQX5gklbCoWjIj6Tb52Je6sPeWv8A48wRmuPesX/kG4lMszxtq+Av
kbGRjGgWSPWhrsAKYCEemJklnuV/85v0Gjv0JLxG055kaAcuftyt6T4zXms5MOurGHthtyfm0FBc
nL73E53pNdvpNWl35vIy17g/gdEd2bfY75inJYHnkuj8tv+w86x0ygx79oJeDFi7xvK15R/XXZP5
uhGM8Z15UDRn/HNT+yAxwvzo033PaQlilmVGQQEDhyXZEAOPXHY/qrF4a4ag+ySDxcUVeAgYeKMz
Jfh1Bzzcdd0J2aHufWF216+x23aNHjkiCRsEd8BlYbLPsaTL7KxhhrQHlSJ6fDyOtsiZiZDBW229
+ZdDop8vfbyDy0E+K1pIL1C0gbgTOJSvaXFU8RU0N+nRZH4x9AusxklYnZwMttDYSDMLNFZo75rs
51il4fIaE6QXpHvaMUNJDyOe7JNNF6qXRHzJJMmN5OLW9q+6dRUNlN8OmbnDM/+PZBJyT1vMQMP1
jbHV0fIHQS8LKIifWopiIWjX51pECDpoUo8ASlR8p3lsJ805zd9q6lrEpT0NE3ZSp7+I1b+FMota
JTt/G9Iv0tPULXDsUkLBSV5afqNf4FQAPkv0IAa3E+2JcUjSWYn8mWSCtKOnirCRsWu6T8PMHk3x
VYmxC691Sf2m/BwIDYqnQYC47Zv6jSKDPv8W1IuYQsw+z/E+CUnNUg1xWjFHrGBdPZpe1I+w/SKz
KOPbluGEF6zY0H2qZdcTMetPKoXrpJ+XHICDCI8IQ5ssD6pe9F3RN0HDP1UdpfgEKLFapwkZwtCT
KO/JjtQoKNUWDJ5bupqUz7G4kOIGYSJlR9nyC203qDuBoIN5q5cDEMkIR6aLsPZNgtTihmeECtrU
EtLyKGjNT7mn+QL47IKCuvEmiOSzpb/TVvlSi+DHY7y4T5StiiJ34U92yTsyUSbpbAwImYSaOr1I
wofavwFZIYX6rSkH6u5lriE6iPphGF/C8WXDyppfQs6h+c7VSmBbmwKzh02MRL9Ep6xFwV0KW6I6
1biMDVZ8YlFcSdvukN1nIqQcrfAcHegZeLJUGOSlJ2/wCIgNt1AJvZ6I1VDwTT2AzOVsbQPAkQjT
02KNM77Elqvwt0m9Qf9eIS0m6KQW5PZc1OQgzM/1WVD8OK2zW1Crs5DwLTpS7ynWjUIMhrpqNaM4
ObqPySfwOr8zzvW8q0wSrotpryHmK0nGLKaWiHx8bEivHR6BArenHYg56JM9vtcMrqhxevBbMvmT
rKT8j+9l4uqZeh5koG1KYjrzkjolNbpgvwAwI4IpvavLykae4ftwqvJ3GhM9kj8rNvqmkhwlL91E
bPE4t+VfQbhwdbl1ynibIxcT+8bsp12I8arIsZ3FHTzo+1iV9jqY9k6mrm7oyAZD7uaGR2sm4biT
sRPm9VOgxkIG/wpkNAwLL9biY9tRdG6Z7gCUi3agIFzIdU6dA/KCchnDBgNjrwK+VwVUdrWcmdT1
gu2sLxYkc1AVnWmHfYtsP+OANN0qfYIgAypAnwj51m4mC/81E6oJ55jkUGm/WXigLJbte1bIDWRr
EJmhk5O/N2XTBlSowu8OKc6ZQ2yDsHRmRPljEp/Z+JOJ95h+qddKq+0Km1u3HtZARprCmInOScoc
yQlG5CHqhBOJINewPMfsdel+eove6TYhOklRQ8sSHiy7IwIh8PfcUJIVJMtJzq66fGkoX6ZMYblr
pJW+NoG+1spJoZDyL7wieYzqY2keenWQy5eR4iNB2a5D706qdV+NS2b+1MqFzEytbSF3obkv0n1G
gYMaUDG9ASKzDUZNqZ4sEYGqAWW6N6yM7jop9wrLcEyefQdjmim/RJR/wgwJe3rkVlsq7xpFQDr0
bEaxoyCxpqItfsoMRSPdevnUp0/4Ab7YPqX1Ua6PaHqGjV+zA81+h6ksQ5bsxFs93gvsv220FN7b
kLeRBRbniPOpVC+z8MMF99IpVnSKKelE6k5r+LVqlCJ0z5SKtOUhpB957ika8SsJA4TOE8gDKEjb
nUlunMj3RLzFPFnSj6rzsObowE7lLZRkxfGTCvkCPrQ8nBb5vgxPQFM4RZTtwoT4qcunMN865Svp
yc4o9yLbW39JxxUmdGrlzis00OZSimVMUULW/TbFo1jvtUR95fIjrKcYSDcM5YnEd0uVsHwxTH9I
yHXvFvPSTg8jSkGULKyYG4tj3sy35Enjm5r8qDQvaBRqbqgPMrJmfF8yxVXaA2OrIige3kS2rZgs
ROJRNj03d039gV3FLJQRR56fYpdsd0K6V2DKNiOb7gQDiqW+3v4bCOOrJzAJkDzk/Y3qMvSHWr4l
SkyPC0mjKwWgvfYCZoSj52sebwxgtxADy67gJ6NmF64/cnMwu92Uh0E5f830TyrGG7gnO8OyfKB7
neuXXn9Y8VUSWc36rc8e9N0J+UGeAdacltVvsXTpc7HHafvlVLzzwxm1tIjBb8Bq3EPtQcGopN0q
g+m/3hpWMeW3ZmhiWPwIBNnxg1KWifZT9Fu2c6EwlaKVNKFYO3HK31Ksyczj2Uw3Nb1W7YGEdtHf
mua2oFjbo7dz0+ubSNfOcu+pMGBOj7xEKoFjy/4yw2j6KZOfCJg1pPdK/6L3ExHvu9JTPtR/RXxI
qBINwgI3ANWJ97L/yWJAqkE+nqL2HlMNLuISljm11adGvKfGx9h9yeZXIdwFKiYGPE8eL4NsTYQx
cW+pV6yfjHBZPxWhdBibUrtILXtX/1DZvnqislVJ1SnfMsUfa2L8CEupyDpOCrWq2WfSPtBRdAzO
z4ki7JZQL0l7yd/WQX3Ks5+YCpaFst5Qi9GLfCjMf8jo0vLVtdRcowSzsD0DGbanKEewx5jviYYw
5nL7b1zi3+3Ct3mlsR2v2WovlLIzQfT2tK06fmAQ9y4KmM1sJuiB8+Lt1weMhfGwvcfUX1JoH9oX
j13Orz1FQgmGafFdEL7l8iNqxoiemhQjLcZtey2Pm+qabP5ZltM2Agjl2oX1hVLoUt9F/S+TUbcI
zP9Gpt31zogIPqllKszwkalOLHdhe6TQIt2iV/5cnobFjdkIi61goDKOc7tvp320/KzykV8INxfP
tyQqiH2aOsix8yZCtCPfbsxBQyf1WZlu4fQR1TtjCerRzQg3Kh8xphadIwvlTgvms8OHKktgcnpF
BMO3ElrzMg0fefUqjWf6azkbo8mHxci0bE1PxF7GaF99E5Fxk060o55cs/ja9FTkT4dZ2A9UqSTH
ej4s6rFdXhKJRMHbGL020n1I9lTJLS+58k+STnJ7lLujkb4IxillGMjyzye+JPJF1AM9BEM78ebD
ktoJssMh7StboUgh/dFEnytj6GbBz3SKqhxiyyqpruWRyQeqD9Ty79Qerc1UIsBtkBbZ8/YZ61iY
sF+wvIghHoZ6+1CKZBjyJr0KXPLg8yOqYARSm90LcB1K6y/aeCumQKHejJLRZc8Byo8bHOitY/cY
rSe+0uxDnj4MwyuXQ9l9FcNWNBesvWuWW5dPofICjxGvl//D3Jktx5Eb4fqJ6kTty23vzZ0URXHm
poKShrXvW1c9/flAHY+a6HaXPb45djjsiHEwGwUgkUj8y11aAI2g/yYa4mm550kevAmwDzAi/N/4
qJbykzD5sKsL9ttWLfa1cCC7cvo9/yjIvIVv3ZrjjTHQud6Lw98PN12N0/BPMDMBz+ntFZiVInit
i3uWHIPsws3o0/y/YY8F1ZohpN2t579zgpRkTu/9xanVpe/feKzW4iqNXoLqS5nPKJQKKYxPgB8H
DxZ0KlQNqqaJCajEh/LcSoUg76RPQ40DyzhmnNx5qlxraXpjZFX+cGgTn+pfp0k6dN11XWKpjOvP
o6ZivJXgA4pnZnarxMpLNJYBb6ZKxBWsfP+gdV7GJ50oajjQ2XnIRHUF6xhcQCT6plOnB0Q1LOWx
xASVzls3KAAsQYtHPcT06SlFM2ORa7W6g8pZL7vokD0cuDRmITIWqlLTUMlB5KR1nlxd/mm64LQe
A6fQk0XRUghHOChRwzHjnx+xK7N0dJK2xdSgh+t7PVqTej1V2s8D8gWQQVousM5IWzkeQIDi85mv
mtysH1W3e8Dwyrm1KuD4daGq1zhwWV+Cwf+jp2PXY4YMaSrv13DW4PUWoQWsteBPau5he3kIJ0sB
bXLDgNlt4aCson4h0XY1RU+CyVEssqivfvcHCq+hKrZmP0YAibrDbRcBno3bXv1uZQjNOXpW3DUp
6MPc8w649AXM/EDhmrttdwW5LuLeD3hNGZVio46x8zTzgyXOIwo8/FoTtUQEDlTdlfUN2sboXGMy
svsPgZVwUlUQ3EoNYNdB+KelB9HCzb3B70rdxjiA3fqp8XgYq/fW9s0fLig0enB7OLz+5uOX/Vfi
Pc/z7t7/zrf7kyH4vxUBEr/mb9/w/1/cvcEL/nttny9F9pZGnwR9kHr7l6IPoj2Qs1W2DrY0rm0I
auYvc29T/T+Cq43Og02ucpjvv/V8cAQnI7DZhWam69gea+Rfcj7a/7FtHVEF4TygIxHkOv+LnI+Q
XHRUVDTQiEdlz5YFOvVeq+2+hXjVv4INcN/hUzm75o5+xBpMfbbsWsHTaL/Oqe4JyOVRZvkVV0NI
CNEiG3KvlFnsHKlV3ySu2iLQseozmvh6vBtqrDjpoc75Qnz8vZN4GFtiKidUEyyJS12YAx9z+hjn
+I77pw2eiC5ftjR2cFBAfy38RfvkfrCVkmgRP9H1QpL0v1Mws34N++hnSAeTEWR1Fh34GV7EHS67
sbo5RwPxF04GCgkYu3bs4g1dHI1HKRu2fV9jzIcMAK3PMFbgJMG/hWNZKvQtA4uMre2O1vvDrz/+
yUtoJqYsv2fg711MHJ2LdjWsD+GWOtiGHgFl/c18AWuwQsV8eXBeHfqeODlv5haTJo7IC4M2pNWU
Vu7kdoGY3R/evXvVbSGkArC+CXf6Nc9z/2WK/jWLv7+xIZ3YARPcuHhiL5o1YNf4xn4Mdsau3zWb
+IVrI3j4R8jNMzhmWRLjJKp0kjlRljT5r6jpc/mQroql/ZPe5BKi12bcaTN6NEJP6dI3lfSWWk3N
kSVgkF1lwhdRUo13ozjWYUVeXj5zgcSBeLRiw6DkpmeI1dO+Bs63NLf/UQCSr+lw/iOP9jmAXuRa
GxSsjgZ8R1c86ZBHLg/hbDYzfkeQtnVXt50oRkMAQl8d3sdyenLuQ6zO6ruKlXU6Kb8DSbs7y+Je
DRqG0q6mjQZedBVc9Yv+yrhKXrmdri4P69y+RupERc8HgRyyyecPZ+SZH2YhF+2Ua1+SfXPwZE+a
V70Fbk6LzjdmNL4k879f6dFDOoi609U4LKV9bKlYqSfWAJHlBpgXfhNfne8WfKJH7TrZDpv2DWuF
6g83WcJpia/mdtjHvpW/rhDS04SOnOmo4usfrcQytybLxmt1IbQswe4ulWv9aly72+YK0YS1vm7e
eS1CtrX9Hi3hZN3xurXs1/bGe7RvIDpuyitUMGalP6Uq/GPjH/8saRrG1smnRuerHDY0mKoVyt3X
w4/mBjYTFGsQQbPi5B9iatKXEHIS+AKaFAa2I4X0B7uqrQh2abPO7lDXUK+MRfIt3atr+y/hAf7c
LDF3WX5oldvpxsm30wvcEHunrOZkUHSxPS/9FikRObHetAexKHjF3SqvgJDv65uQ/uhO8Nc29Zfp
GvD6on3vX5qH9K5/NzC9oHezRELgtdzOrRLJFvNjkSIcjbAVijOmqM4+r5Iki7S2arDx1rewL97h
tKy0nb8XK4ILcL9Ud3P7UJSP8ic4DulIuoZRWii46vA8cdCQBIVc8STKFgAsEKZR2djrK+EzABbB
mUls2pmP/ymytCPjbGQlaHz8FrTgBnZssMgQY1YyoDG0qZE+ETTrcNduk/u5hX/mYPgUW9qOUz9o
diVG7ZZ5t460jCdXq91fznHSdUtsrk9BpJVudGboWyoDNMHFlfbtYL5nyUxeOzsQoUuJLLfr4MT0
ecXUvqaNmWDXaFG6anPQWsnT5VHMRZAOoNzMDQ9PWNqhen+tYm3umDMWVudqLE89GoS07MtQc9yy
I0S7yckD+Qbw4dJ8LvbFKvxzdpOdyXlEox9iWZ5uobT8+ZNhs+yjikgqhlm8LmFt4WyBbfgm+tn8
TB8VECOry1/w/B47iihN0qH3aqR/GV8M81rQjIBFwOMGyrwYN8b6ALL7Tx/CzXb+nD1X2n0arTR9
buocGqUhtrLD4eaK9+OVslTv0zdryTv9yv4HpeSneNJcDkmRKmlMPJHCQEY7m+DKXJUvHjIdS+C5
y7n5PJtGfn/cD8+Bo5M1KpTYncT6VIfptktfFO+6wDbe8oFH8iY9M5Vno3HLUzm+VJ373ufFg4Jx
2dQF0cCr2QvodhXSIaBIl9HaW1ev6o8WILG9aPZka303N9bzO+UovJS3fDAOFR4KMGkeizsERHa8
FS6Md2C8fNm541ETg5GOR089iiYlsHGyvEwX0cDfrdt9t+13XG8X2YO+m0vIcqvyV7I8iiXS0NE0
IknYGa2YxsMUP6n0vGOuOxU6Eh6JzU3eA3xaSpP+v3hZ1eM7G3Ct6u8dgFCNVS1npvlsjjAt3eQq
ZuLjIK1i/TCkVaTza/pN9RZdp+wZiP5LFEviBezxVToT0Dh7DP8OeLKKo9yLbY2A5hZg/USWgE7x
I9tBvBAP3lfqOr1B6eIJgbAvwxol3IfyOUF14EpUS2iKoUq0avYDTJo1BCu0VsJ0l+gP7Xb2Qnym
cmdR/P1pPhbN0UTx1jYcVOvjl4Y+r8kUicvy2a8X0TWiA9zHLShse4j9MNQjUTz8owxjUjl6lEiu
50gZzeyHpsEnnlV5ZeL/JKzD3Qfg14v6TeUdbfZKfn4t/I4nrYWA14mpSsVaeBUSW+Arb0E2o8My
ASC/gd5xOyesfPbI/T1CV67J6iHJlAMRvQ689/A91Iu5jyh+9OnW/ntQcvsdrnx0iEUI0En3yR2P
Uzv3UX0RHzMTS71ejPfWNo+WqG5su93l7TU3PimL8TAw6pNKcKvDY6ZrIZQN3UxhdO7Cxzr9PUIx
rUfrFOVgPW/ECJv1tIE294TIEypM9jsw8HW01cYl79jI2xwQIln/wzGi8a9ZJoYpyGN/Dh/6w9R1
4qCwePQ1eD70Zl6ixB84mcGjAFIZY3mdOg4f22AoV/AtAWyslGzmmeZ8Wj6KIpUuURg7cSHqy/gG
LOt9+mBtQByRDmEXoXqBdsZi/jA4uz6Ogko73PI9u8rE0HwY64pl3+j5rObq2YR7FEPa1XmbF22U
i/kJVmCI3HcYMbArwG4uYT0Vi/yO5WHl6+ahnl3/Zzff79iWtL9Ltc6YO2KbW+Hm3e+GDdCieWMP
SZzg15l6FEcqVowUKeSsJg5NsIWFw6rVI0U2KCtfA/d3WNvIYpgx2j/xw+UNfn7zHUWWdjjGpFGc
i2WDKtZP6z78mf+Mf+areGPuf0BHy1EasRf1U7udr1pmFo/cWbKjyaRsIXRt/pXYoEFm9t3Zv49h
uUYrx8ByV97YYdHXZSI6OciojOjcmTMBzpbsPC+rnqaaiBXL74oNCuVa5ImPd1u9C1+neAWj76ux
ta6sZbKZK73ODUjT8GzTPY9HbbnpgBGeUTgiXBtMi8S7t623y6thJoDcYshtPXMbcdk29RisOJD9
Vps7z87G0DGx4NJta7wpf063buOWlScGkd4Ud7BDxTVn3W1AOi/yNQT7lTtTsUkONr96NTTzeEoT
LyInFlKm1Qb10NKraVf0aqol+qCY6yIElkACXUVP0Q68EISbJYAMZCHReTwAJl/oi26VPE8viAtt
EGFcXf7U5w6F4x8lPtPRoaeHhZYU4kd1NQC9DCqvGQGznvMdO/fmhemYjvmeec6HSXenSmnFrdJa
TBvnFcUS8+pwEy4plNfsOTQ636f3UV/cBctyuUz59+VxnsugQi7b5j8m0y0d7lHfKLn9sUW23Etu
25211dbm9Vyxe+6QYFfwyGrRpHbl254yaVrticaEZuu7wGGwaBFmKvzUZHt5QOfWr4E9JC+6qJLj
s/Z54hI/zVVPJMxM83FLDJ6TJN9fDnFuMEch5CtG22PtbogrhpqA9Iq1h9JW4aDZyxTQ5+VQMjTi
4+Q5jiWdPMGQdwjJsw6HZfIGaxJc722xjbbN6rC2lofb9sV4S++sZblFWDD5PhP9/EhtbMlB6uDH
LRUtYVX2ujl9bM1hXbyDG9thSCC6iv4XEwNMYzl8mX+APbf3DM0QJgsOwJCPtH6094IhinBqE69a
/jczeDYQUK36mVbZ2WVyFEPa382oGJmnihhd8cegujeZmczM3bmtdTwM6Xxr6XoYuc3HA58DC9L1
0PtRo0n9lpYpNXMYo2zptd26aJtwY/nNYeb40z+sdD5VtjwHgUQAhQBEAXVyqTzyk3Ya/BogejuY
IMYP9hhMcL7KWEdIzggmCrNpQnwDYM64t/y+b75h3SM4SdmQI8Da1TXm6Z7iqW8JzuRoNfQhtB2n
LpFn84Ke1lsQHA4UIabdefdtpHrwcQplSsHhDfofWRB2KFYXpYagpJWGqWEsFbNRAsyGKetjVLXC
jtd28PVRAPfUC4DlHVaeEzZmCUVf0VUDuRMaFaMG3i0si0Fdx5PrjLc6e65qVoUeT62KjOCQa9Um
HJIJ9pBTTwfNWlZYz8SwznEGQcEho3SzoZIqujEghYlVC//VambMrXvSJqfG4ZQcCVkkUPW8+0tv
8Fd5HXqKWyjjremi5Dt0Y+ZESMo0RQPIajqoMaRo26fywwVKaWvUj2utgWHkO0UPCTuMPEAMYJa9
eFx0uh9y0Uclv2AWhso6+MhVG1EA4NfVc72iTI8TFJix9lSuORTGZBf0upo/aY1S6BMKdRZ4T7s0
Svfe4T7Rfa+TGmrkIcFJokbHOrPLOzfGkvG7n0yVuq8OWdo9ZWOUWN0yDdoCt2O3nDI0iMVdsVMK
l6A8W8QdI9DDtP2zCmLggl1h6qAeDo6W1H+UXRUj0VqXFaxGe7BQXosMtJVH34GAWPuTByw/Q7+a
BVXV34ywt8un2LGj+Gc0xhYqAaWdx5C8yS+rvmnTApn/rHrHrabW3zMzy80/yr7v2z+GwZ6MdTq6
qOVPaodedtO46vBVhT5i74yDXViPXXeoTIC7VTPeNsUh5n5d2tOYLIY6y1tohUmS2j/p70NNCnI8
enbjoJbVyzA6Ts9bWKBmgKGDIvTb68jSvbciGJz31lMUQRLrYGHlRTSNd7GBe+BdkAA427iB4lUP
bpYcxqt28BvI2UVeJs6eDeLCsxgdKziAa3bNCqqbNmX2naP0iv84WsYIJzlTYkiZSV7kKcjjxFWj
a6UJqcGWplfqDd0Bu/AgthnxZOETYw4oIET+4Bpr2xj6/tksM1V/DltnLMBnqm2xjR3X2Ja4vydL
PhO88sM0YSvg9+nBbje8wiQwMkrdDfaG5cfQ6jLTLV+1hBV5W1Rh9Gx0I84h7uAu3cnOk63fDdw0
kDnmuLwrnENwuKqHGoJfYyuwhw6lMXZrrwlN11oZdtXk4zLzWImIZKa42SAy4cXgHEwvg62b2Qi0
NlMzaUsz7hy4V6NmBvd5ZYwo2ccOmg+mO2YtIrGWd+iCazMbKyR3hzQsYIBopV0j5zdEaMYkmZMh
Q515LM/HuDY15S9VqQo0AUJcvf4srDhrrzXcl8IfrXeI/T9HzccrbK9g+Vd6N+BEG7WBZUq6Sh67
KeWi/zj4TmoNN2ZmKnX5ZfRaI/LuyBlu4tOvGSK14ysrLZCn0tLDRl9nU+tU5nPrUOFM+xYDuPq5
KwtTGb+gJWSWMCEM8pZd6Upo3tN0Mk0hgR6McXnlY/Uy0tyezOJnkhkOKj8qxs5JvppMU1UREjUn
u3nuTAfSm596OgesPrrs8a2fe2rd7mjo1tCCm1JRkLfDHckB89XbkV6091UU675/G+ZVJrC/Q+qE
3cwxdrZzcXyOSTeC1LLCqv/ocP3w0aXfN9v6G2gsHjTVe3p363TtP8017uZKAKnwUN1/Hc8ZajCa
DesK7o+xmSlvRHH76XzkVDRM1TEc3eYRQgachSC7bEV0YGuQA0CwxIMtOgJXPoDtZURvulxdjni2
6jgKKPVjDKvVE5qgXK5GYLkQYPyXywHOvmscD0kqf7PS7fHBEPXiFXDyZbI+7CBwv6CszdVt7l3j
ZDjUF6aJa7jDHV41VamICrsavFPiUQjHA2zD3YhY3387HhECtAmueICcuT98Lue7kfYO1FAxRSAJ
EGPZlddYvyzGG3LDLPTvFDcghZPWuuuWVmaIcLg8rFGUopcFgXzbo7CE18SKPAdLZ/YxSkz7p3Uo
RZVWe+o0jZ40RM1vhpcoX/vu0lglj9kjzPtFhEDIEq8PVD547mTQc3ez0zaJCI/HHTdwABMIln7+
xmqZK+VQu+Ib5zfBU88Od1f+Tn2d1tVmvryfjSctG3XUaFtXxEM4KOB6P9yKPqgvoKz5E/fc2aeW
k2zyMUDb0GxAUqdvjbbtZFRrfN8EQhHnwsIbYMJOM/X22d0Aco2igSfNk6cupS2HIM/ZDaV1wK8l
4+x6nNkNZxfK7xDyzTMbC0oEseGq9/E9VW7hzSLl1O81mq0NKqPL3kEDGgm3K5HB/kFL8OND/j1E
+cmqLgyriiPid9hU+PXVEM7cOM99Q8ux6YdoJt50H1CXo6vfME1aU0bcWAYrvLPL+srv5xrxomMq
b7bjEFIO7sfAaL2YEN6Xco801c6/AYm0jndQuTazza25AUn5WBtTF/NKogmMxOTugjucVrfts/eK
NhX8fwHidpbJzWGJsEC7Dp9irAgQI+O96HquP3l6ODB9R0OX74O02TJHD8WPuQ8fpn1wlV6LAxyh
mnW0mTvCRaq88J1lnKDGrVErM4L1UYRCzvcEsf/mxju0M9vuFP4kjUpM+NGa6QMrdQMfVrS57V7Q
9S1hav78hWgeN5YjLBryp+H57T94FxCJ+WSMLo0RGmjmKUJ+aPw2GzzG2Ky7F5Qt1+mmBHczbN0/
ug3iSePKeSkfBe7rciI4u6qO4kpDzj291QafuLoGq3J8yLs/LweYG5h0JNhlgCMtPJoPndfmj1Lh
CUcxsJpRF7U+45T40ei/9BXFaI8msOjKWLCjIOhtlR/9AxYxxRMSbybeTYDZkIXY2SsXXNGw4vZc
YSdKbTbs+q/6hIzNpvw6t09OGjdiQdH8wcrWcI2TmqOpxKVOfN2wsb+p1U1Ru5t0utER2HcCmiOR
um3/ewD0R1DKKZe4mis/HnhqpuhWR9DKrpHoUO9oZNaLy7N6umx4QbUcMLuu6WKEKBVTZus76pDA
oi3s8O6gjqgyvl6OcOZs/xxCKqACJ4qaTIRIb+CqID2YrHGjWWlXg7UOlojq/4Mi9HNEqXjqJlaP
4wtPxVaHNNIEqvOYHiZ1MzOysx/PBq7kuPj8nT5TtDZFcGpQpOEpgpZOscBGCHgdLgIvik2tBMRy
PYfROFe5OJojDkPhCi6Xv1XbRG3YkduUEjmAGoaGka9G//vM2E4uQiy+4zDSrEVKXPZhSxhED91s
jbrFXbfNbv1NXC2DbFNsotlpO3sYYXZuOYALzrw8GI7Z9+A6xcnYrcOf9BWvWryO+pfp9j+Idjp7
jPAompRjYrXXC0clWrPWx0WNH91SPCkdMOpYAvd5plrazjIBzmXR46DSfqsS71DYDUHbVX3j0/r5
fqC2dq6LW3cFwThawLON1+lf9e0/qumPQ0sz6nExA9fwMV4sEfV1RUl/uKK22ItdiDPGzIl0Lmfi
963Co8P8+eSBx+j8IEqFNAkdsn227rl1Jg/zoKlT0LtYqUdx5JOv65yiconDhXPrvHpo6XbCHg46
k48yGVoqHBb9ukQQ5Ml/RcgMgxXnxXwtHvKrYNXNJNTTCbZprsOPE/dTYX7++eRSDkgZYAPMBTh4
zVXUmw4GpmLTY67v521UT2oNYrmWZtsGUC1TZshY+L6rJAryHI2qXVxiaxPafj8zj2cT+HEYqTw2
IU4FhUUYN1lkb+o6udauvTVUBt4D1tmK/L29nHxOd+bncUkVshkfPNAB4hum2VYoethuNDNNYrF/
LjCOQ0Ax/jxN/aAICIX4dDS18y5cRg0uSdcHLZj7enORpAXhBnVoFCISkgyWwXt2chftokfoi/a6
0HCjEvuv5Io79xU/avdLY5Q2hqaoE3RpDl4kzoSgbWGjLcZuHNb6C6o36H+AfEB/WqBqN/5Cw9Xu
29yPOMVnA56HkiO6CTbnlYzHoQ2f0OrljLTu273zY6KkW0dXyvKHd4v6UcgRKXLPP9mF9FzFuYyQ
AP/r8/TGZkTPtyRqrSNKNv6B/rHXf+2r5eDEm8uL9fQ8FgP8HUpKq3oWV8ZBJxSUdR6REN8NNkb+
9X8LIlU0aRMPTmkQJI6/5s5tFD5N1pfLIc5tOnAxFILwIB06oJ8/mZaXQ5NYhHA6LfszjxHEQoVZ
n4MOij8jL0oHUxeuerYOw1/a237nhRkPKaKzVO55HxjuBCHBWTrbmqUIR2l2H5ydoN8R5Q5JjaaM
j64B9Se3aFf5K5tG1FJnvt65Xe7w2cD66LZ3Qowu88xLwYQxQQkenYg/Khhwgv9ausHc5fYEeSZ2
lEWFxLuOyjOu9AWj3O0tuxGhQCo322yrbZVteTVfRp+2+T8i4VAOXR3Ot9wM7+pR0XOHL6dupw0a
XV/SlY9m/52zdO9VOp9Ttwru5zrIZ48bx/odVTputD6LKo5XsUIKYQHbPEJb8njNQ3l42f100XTY
FrvLi392qNJHjbWqY1cQFBVYFGvf9a8C5PTD/OI91m/jl2SFzt9c2+nsjvs9UFs6g/SsagQKjkvl
noLMwRV4TbJaob/+hsosmRG5+dXlcZ4NeXRjEf/86F6dWd4wBSqbHEr7Isp+KNZheTnC2Y1wFEHK
vCmI3UMl0gib5O1g7R1FfbDtEF3Huc6nOL5OMslRJCnxNn3Do+ZEJEFf16B3BmsMQG9V7ibDztj/
b8OSEjAP6FVomATLKUei8rA2MCeLcFVERPZypPMn5tG4pPVfB4VNU4VQNaaV1TJ+GG4PO4zj4EdU
y4i24PRuLLNVjqjjTFF0NlPaJpI2QBVVNv/n1THFpePrKQsy0qAedNcou9qYWV8e3/kl+DuIVJWo
Uep7ekSQFJXVgXue188M48yTDRnyaBzG53HYI1IxZfKxmesbjKBRkscp3LmedijNYc68K7zd/Dlz
duUDZTPglmqmaUh7a9RSKoCPvWX6izB5U4afdjsuUQe7/AHPzRLYWBcaK85oJw0AQCqdnbpoVqpq
6iBbquOkomNuKQDXlyOdmyrPtOm6myr1ti3t5QP9ot6IiOQa+srP7zNeMS5HkKWKMHizteMQ0iZu
3X7UWzrQC/cWZ64dRjPpRuzlcIV3AA4o9wb29Pv0CxZoA7xlaEKb+nb4jjLU5R8yN1Rpf/eDo+l1
xe+I0gEF0sHe9OCkZkZ7fuZ+f09pZw9B4RSGmLkKBKl92B1w1nbxN708lLMJxOM2aPByh3KNjHFW
py4bNVBDi/Z12oRLELs7wWLq1/W62F8JPluwsma+32xQ8YGPTxbF7XIfRMaCp6Bxyb37BnW/dJNt
Te7eHoZuzyLwfBvn/MT9Hqy0RjWlG4o8JG4IwnrAE9MvZ85pMfXyOXP8OaUl2ilGZ9s+3KR4Qt1U
b/ok3VpojdoI36h2jytUrGvOZmYSRa69FFVakJpRjqURMy7UQMWjlI8e+IJH56t8nW+VuZryXO46
HqO0MrsKOg0YPMYYcZw6r0q6DB8EW7j+prwAOR71VX2H0N7KepgZp35unCC+0TIywO3JTe6yD/o+
C/m65iN+aYCcp+/RFlDWMvtDnT3Fz25AJABslWKO90RpseiI4yZZwNHqo4aoqUGNVrOGUCsCQjPD
EkfMyfQdRZIWDVihUGtDIrm3+FCtLMj3IUyDeh3uIiQ/5g7Vs0Uz4lMoB/ERgXZKR3ekNY0d10xg
A+V5YSJO+iK4RNHWetSdnY19yiyt9OzOOwopZvZox7s9IMdRhOQFGqW7sH1Ms34mrZztYRyPSzrK
la4pYkfkZRWrpm2IK9pbzee7xY3+GajAGjX5ha9s8MeLxmt8mkhtc33M2W8rpTYtbPsmEwMN980L
wpeLYI2m/758g7+H2NTsXM59WGmVhtOoDfWvuYRThJWOzUCFVkb6hsXcP38ygfvigi8DEgHn4vNk
OqCQDnHGelUQg220O9t9vrwjzg7qKIC0IcrGPQy66MhwaCEmOo4YT6F0+r8FkZJmENp56CUEQfui
QFMZMe1aK/66HOSUug2dRzwFOhY3cF4DpTVpTok11iJKEprTz76KH9wJ6d5YL64Pgzvd+mXRoghs
b/sRpw5bTb6PSdesZ36FmBEpw3z6FfKqbBCY7MSvMLcjTVjc19+5mXxsiJGLQ7aJBTJpnrh+Pq4J
vsuzIaicPOIXOlfIkt3QXQH4fEPNCNM6qLRr565ama9Igyev+V9zF9d/89HJ2RTYrqXKXY80iKk+
U8Ka2+rNu/b3LcUgBJxiM989PLfjebpFpc/glgrYTFpHnlJOHSC3X1fLtt0hGY4vzBIExqZHhNKn
SzWL+DpzYnyKKR3BvWU0hSnKDIEzCwAbqktiAj4cVvgRcJlRd3NPiee6Hp9iSl2Pos5BLikfMb17
cPF0eVbY/VKxYYGJXd9/9C40F1Xue1TJaOW1iFqv/MfqDtM2BaDN+tdYLfW+3447f3mYuTb9m7Cu
aVmuzfb1pG3rN6meGxkrKHkv0amq7rJdcnXYYYrwRa9Xwz5eKytrpm0wG1Tapa2lF4YugsZ744f3
w8zXNq+Mzlq5PbzDRFCuxGDnNsuZXKurNHKhkSGiyh3xczLPlKCyMxE0s5Wt52FTE8yUp3MRpLN/
aCo79X24Mvgx7Kz8QVP91eX8dqYi/TQGabbiuEhSS1xiFIgCfXjXKQdsrXe5NgM1OT9DRx9LmiFr
1CokCAgkhDiSp/iP6gpD0FUFugR3sRWeE/NAqHMdCpAkqIgCnBOEHJFkj2qn2B9j8GZsAe8LrT+0
uu54UlsmwdraGmw6syFzGzOl9tk5O4opncC2EZM/I2IaGehzxHsb5fnynJ3BXXEyIt1sOrpr0qKQ
8omSmaPRC2pavFdfhIyKSQ0aXOERvIaZ+RD84W54Vb+drZjOLRY2tO2pgpR20rgKusFP42kQN0/N
4PIZXA/b5q/oKx4Jd9VzdY+pzzbZzKXscx8U23r+5Yg+hnzP1jJ8MH7VARWIuUaDPTOzOM9FAF2i
IXUlVHg+zqmjZVKkTRN4JYQre/Jv0tLc6WMwUzKdPetolqmQwiCdqrKUrOG1dtRFIGGzl4gb2LrZ
CuHP8E7VP/L//LPC2UH9Dii/CHKzhfYmAvb+dyMPFlr8T74aBDfP1SyaZDJi1A0xyehyAsRptpzM
ZNHg1zCz0s+d1ohr/x1DPq0VuydtEGO8gs6VcYgsQ8Aj7drHSmmNi9DsNeRc3QX/B3aCZqi6I1fo
HiQBVHaJCHR5qR6erf6ra7/NDGsuiJQjlNZxUPgmiNMtDuGa4wobz+5xuoZUtHJGXKpew+tsFWxm
+0dnV8XR8KSSi1LWzDMBeG/esTdAwXgbbvpFuS4EZLK8m27Dx7lj8mzqP/6k0iR2oz4obi1irmHh
BTsMNOt8YXxz98Y2fwuwqfxeo5k5z28Xx6Ncux8HlvJkoxW5HYm5NB+rt+YOcH2MK6xwKxbGqqsI
ztEC5PaES164bnAqRUAGG7KHube2men2pBcoDcskntv4Henhi13d+IeH8Z80kdEOMA3eRqGTa/Jt
SSndqm0VcphSBcucVlY3m/7Pr53fIcQ/P0qTmpm6aRmIz7lV0k2Il81H/9j9kjab/A6v3C9Y1/23
bGEugcfDkk7wMCyKagyJ2Rb6z7HFIiqvt5d34/nZ+T0saTOGvq4MgcOXa+16F9bNM0y0P2M9W18O
c7YYOR6KtPVKN1a6SXy+8WpMhe+4hYrI5rBzxKHdb4sHYIxXc5tPP78Hfo9O2nwKDzQZKGoAy4+8
uPardn945tpT4vEM+bVaajcYWXISja81pBPsIHSMyFfT1/kW8uwHkLZj7eVo4vj8FONLz01A3wpp
UG+Ja/qbU37ILPwHQcX4TnKAh4QRNSB63/J1REkcMzuMPOPbf4JR5RrdP1uvaNVuxWv30njE1BQT
sxeIrfcw+WfuJWeX1lFwacckWThpKYSKhWl4WLJgFn1I1lY297xzLowLUBUTB/wRLLl+SbGUcDOV
lYWu39I2H1X9Z2TPBZGmT2AuNBDMaJPw5kZDQi6mdW8qU8ioFvfJcl/dTXsUStDaNaFwqM/u9XwF
I9VMpxGlnVnWflyXga3SK3cfg2YR7SaeWJA/CFcIpYOIm+tBfnRVfq8WEVEne7p0rnmIAhEuXen6
sp7CakCmeFhCeqPFm4erFiy+u8Lih2yHPRdQ9KX/HO3HTfTA5V0Ywm7ndu2ZkX/+HdLFr2g6L41U
C52+N8e/LxEUjlfeerqaUH9Aeh9w5epydvq8hMTARVGAXo8OjksHU/k5t6tN3cYFNodofRk46EXL
WhkWkzEHGJOwxx9xNM1Fdoj/IDEhL9U6sOtDoXY2Z4ix0dwF6/UPnCaX9JTFDdAr5+pu8cM/zyjd
eg0dJ1BDvLB+yHwcHVphU/itamLwZiKzYlyHK7zm9/YmvpqF4J35hGQZAagxkFQ6OYGnrHPtUG3Q
1/sxcNmkl7Vi0pZxts1uvEdBcgd/GH5V1fXlqTv3TT8FlrLMGJslECYMjQYS/OG6hZTW7oxHQ71V
2SWYJC4vBxR/T/6kHBm4b4B6Fb4dn9dKMpX5EGIBhEG4vnTi25bhXo5wdkiwW8FdAWs+vS01TqHG
RuKX/w90kq1xu9pi34ucLo6RMwWA9PrxsShFlaFDwGRREu/zgExNb3nqV0teP+KfAZbDeyFJ6d2l
zgKjoXX4or2jtCGIyc5qQmutnZUUP93w4MyYRFMAmoUClHQ2OkmVAD7sFDD5PSLqguBw2EXbTlhD
bMOrOZzNaTK3dcKxUgFVcmYYYjEfbQts39AxaEh07q27/ZcCZbdJ7yjQWabzYlMni4aAbArPohMj
KMtSwKmt0vrA8Y//HMZ1qJX4ye3MojnZ6jz5mwjmqMyiQIZIvSze/d1kguaNxNG0Ugs9X/CC4C1a
Vfi9sTeyKqsWoYLDVnvYxgdzZtGeHh42TjWmjnaXbuAYI0M7WyPtD95YYSm5hoEzrfJVgsU9cpTJ
V/VrtHae7C8i0Y35IvriY2uOdMmsepa8kCBaoCjKD3E5qLm9WlK9F6hm1NuGBV/6VftRQwjItlx5
nK/KrbJNAeKrc50NSUVMUB0+R5SWrqXbtWrnEWZ9S/+xDhF9B4/v/UiegHv3Ky1cRZj2XVvXlZDE
/6bukz1smijcokHfJrv6qX+jAT4LR5X0m8TPYgps3M1Q96Lsk7uzIZo3etzEkIXWhxUzsuo5RSG0
7c1V8pe5AuZYs6WTe+/Bzhaz55woFI5ypDhF2dFo0YHFFtJq0nIfhRyI2eKym7yAAweKHWzVV9Fz
nC9axPc9DkWGBIWCjBkby0FsTwqVxQ3vmJWpc8IFuwZzl2GDgd3sBxVZ/VIYKetbWVYpVm9wPShd
f11YPIUprgmI0zP3NQ5m68u7Wd5Nujws6bp0yGMlzWOWFdbEzXW7Gde0f8jL2/xL0HFhMRfVTRhR
uqc7Drnb6humhzM7+mQzyb9B2kxWUiaK0/BpmzXtJ2dTbT2wBSNpUrzZ/AcdC3nZfATE3IMHONQZ
qSY+p2UjQcufnA1af+X8X9K+bDluJNnyV67VO3qAwD52ux+wZiaZZHKTKL7AKInCvu/4m/mW+bE5
kaopZUbCMkp1rbq6u4wlOmLz8HA/fg76vAFf2uUAXELBOGvtcF9swuflDvCU2cJFuAkgRyVbdWfx
ZJKYlA2qjXRPnXwHE1IUatIBEHD8jsCHC/MDHG6nuFH92ak92e5800l54DCmHfXSKrOTq7SZIKhA
gMjd9D+67fBkvio79Rv4XVBx1R+Hz1B3c8MvEx7MylO9TTYAKYevgAZw9h57O/45fNxTugLRL+Cy
z5dhChEPLx32+uChpSPbyLiMU3tSLbCqGq/DQ+oEd/FXzoano7s4YBCm0iQZojIX2lRx1qTA8mPO
W2iqKGjfNO96b3GWLcA6R+6N0aGxf+rRiK7d9S60P21+xuD8wXxcBHRUIUWNHL+qgbXhfOxKXs5q
TQxiQdcc+fYiLu/LUvAVfTjIcpns+mwGU7vSfbs+/JXRwyx45+C5ZRT7mSlfwNsF+SYcNbUy49uh
HJQboxxqTwnk4em6KTa6pMt7Zou5sSKlbQYkI6jHjL4rIGrBs44SAf89rpb1Cf1rZEeuuJNQq1NN
8HWluJGndtNOGWgiBqikvy1IudaKYSVmy4ln19zW6fgU5hXbhuiXHRCpYHyJBpqPzINOg5u22ziw
RIfCA7m5QbormM2LBjmd9gEhcJQ1dtd0cQv2FgwSD2fQYoBKKbc7a4LKTH8/byLOCFfuojNrjJuc
+0EJogEDLErDjgMZ0VyyG6ErlRkcyN7atjwdF+MIwXdF6rTHuEgh3AC596pryBeTUeOVzel1dm0C
6Yec7BLBAKvt0MCQBC7z8b1wIiogAvDFAm9XuQM4JynqijeTF2ESPQunA2Su9QEiMlURwG7rJsE9
5XKmWY5RcsLMG6ACa4Odb9NvwDrSN9YD4VNjMA+D42E8/QDmnu8TFP3A60KvvOhZQjMKOiYeQrdC
Ymn25lsj91KPi8jgbVfG2+hx29YjNJ6wXSdHB5EtgJ/z/YLtukx/ox+E8DYs43HiNAaPVwiPExt2
KrjNa9XbUgvePmt5Tu/MzDZAYVF4tCbRY9ROY9oqahPLnsxe9D65COe5KR+mjPzT05/MPEtqHKTq
VAY1JqFzJI9eseMIfFG3UcDvi+LaRt/KVmFHe+7jkx7PK3tdZ/xTqqToTVtwfEd78fI76oFbr76d
XJoh4ZNlrfr704EyzslYQqGKgRGxOjK5iwrsbbVtYr+QPqv6J1nu7EmRfS0TXKF9aaJ5c/26WT3Z
6MCD2gOw4hc48UBOwOSXwLq43JPgA7K/VhoA95Codp5J1nVja6dJQZ0ZnRkEClxsAjOY26nWhIVY
ifBWxKBKh4j6dQtrHhHvDUjeAU4MllxmK+Pzh1wJEaaA//uhSIb7sWw/L3Hy6bqZlVcNSMfgm2RQ
OsFHMSc0VnrItigIweL0x0K+TxCyl1v0EI8/0kB6K5vgE+aa54TXjinSB4BoQzOFZvHOnXDfSrEK
elS6MeO7sHAgFyx++pnGA02QbOuCmz+DQpSPS1tbNxUpA+OIKgb47tyyMobdYoL/1NKbGpyRqdMN
Gic/wjNBf35ywwx9nql5iuhaS7N3QSKPKdpZri/a6m1yOgxmAtGOlC66fpzAIHclL062Od74SENE
HlAi5hNItYG1U2eXvoVjj1dpXQ19Tj+Auc6MLlayTsIHKP6CwjpIpsBe7pDSCl5Dm+IFeBbXTvep
Qeb6yqQonkmLhQMUwkDGXLprVWGvtMsWFKF+VnIv7DXneWqQORhDI49V3MDg8Io8S/qJihpRfT2j
2Uh2iaIIrzSwenmpEuSLJHSX037i843T92QEwyc2DoVu9TUaKMW3qXOz+r5pwaV5SwCpQppJcfKt
hNyaKw1fcVDibjMgz9NCCBOkbGhK+Ydzf/JhzKEBKSpJRrAvW83S+mUMkMukZq5o1PtBJy/qxKPo
X13rE3vMCTKXHNzBElwfKOX9qYUSQJ4FqAjBoxcSlA6z9vv180TXkr0o4YnAj4keNIQjjK8d6zRL
6hJr3aXVU6iVt1GElFKXkM2o6n42gcjELHv3utE1B/9TeRrVIBVEnefLPQRprwwl6sBRNMTe3IOr
wQjnQ6A0X/+JIVCW4M0rEuSHzw1FYZEA7z8iiu/lh1Aqt6Y++FMxbK+bWXXqxi8zjEuI2wUUtgvG
M5OHfMbTeWysCFTIU/543dDaxFHIq4rEK61uMWWERK0SYVZhKA+h+aXsJbAeVwu3orXmx0/NMNGT
lnbCUE8wQ4+j5CC9/BaltgE9JwqkLL2eTxzJM8l4AH1MUime6cjawlHE4KUbRW4vz9o6nY6LOc1V
hyr9AH5K+hJ5VuzmfsGLGVJOFA4uu0log+EFLyCeA19L9tD+TmR6UCG87ONrlqKJwV5O7QZ+d1A+
Ms2n1IAD7qhRdEQCjUGu0dXBnhhlXAl6t2uQMR6NSh5YmfPQa8gdWLRj13CQYnSMEM+CbTJDo5tX
71oN/E9HzBy8GW2o4GKHcdrSXR3mOzG7yb5R+T/Vzw/S+4S0/Uv5RFDn8v/BETkZNnMWhaAbWwU8
HlZZZhspSpyybX2Q9XN6CVf364kZ5lLWEuSNuwJbKVTBOqUInqrwAm3utmHu4S4YamGqMYmjXb53
vU1z7/m+upF8zUpAJgktTB631KqDORkW45lbDaWsZobJqAn3pF1w6wCwV/Kyv6t7kyDAh0+mfSDM
7IHwXtKnAWaKvH9rDdVSx+IJBFTWYM729f2wulAnpphJHLU0zmJ0LFnJKHgCYFEm+ZMZ6H99m/53
+FEefl6X7X/+G//8razmJg6jjvnH/+zjb03Zlj+6/6Z/7K9/7fwP/ee++iieuubjo9u/V+y/efYH
8fv/tO+8d+9n/+AWXdzND/1HMz9+tH3WHY3gS+m/+Xd/+F8fx9/yPFcf//7jW9kXHf1tYVwWf/z5
o+33f/8BXPvJbNPf/+cP795z/Lmn/vv//T+Xf+Djve3+/Yds/MtApzlo03UAFpALhEsfP+hPiPQv
QzJAc6WiTIjiPi2jQkOhi/Aj8i/Ef6htIneA1yx0iv74r7bs6Y/Mf+EWR6ygoYQtQetdJ3/8/4Gf
LdGvJfuvos8PCMq69t9/XNQf8PtBWgOoNDLCK00k4ZK1Glj7tT/vuMyJd+BDcSdccY1VP2V+yZVz
J2zthbXJuGRZy5dAaWGTekUo3NZ+uMflCgdJGesokyLS7y24uOJnzZs3poxAzDpZoD/n4Wzc7NFj
v4H1zGQuCCQJNMT1OS47ZONyX94jpHbjbegvdnaHRizP5CQ5L15NP80C1g/0CmgV2DizKQ1tyAyY
jbbZlqLTk/sO0IflB231/O3mNmSJj8v7lz02UgqERh7SqtJAux3suluaAJoPB82SbGmfg1bk4fv1
eaWO8TSOZu0xIRNo+yMTCgcUddSBBzD1ZV/xyIbnny8STUc7AI4h2tSAOWKZ4rJujHKlhp3WBSae
ln27HPM4OqrdA5nLxautG0SmAiUjVGxAJnIeQs9JoUOqGAaTbfsObRe7uB82tJctB3SGWwJmNPH+
XDdFo84Bzasmq0qkSoXZVSQAVn0n3xfYKemmfUt3iJZc4I0aizyZfuHOX407niASe1EcZ1aFsDxk
rORLLcpAalMIbNYQusyAWMnmm2QaOcy77O0KE9TX0OGBZRRkh+dzGQIcNwV1jkMgNSpoxJNtgp4Q
6NZUm+u7kWeIufSWJc6yPsBYQDBy107lo5ibz1pb/2YQ9HM8ACEAXArmQpacDWyI2tKgg8wKzCch
WZwQOs/XB3Lk9GLOFabslwkmnAtloVW6uKH7Pb+r4KtoyUffKfyTteKcQVUKnRpTRl7zAsargRVZ
HUdYGm3R7u8oyXSzybegb9pEnDwZnX52UDi8GlilqRo96wyXqtXBFJyBmjyL7k1QA8WGHxmHIniS
jNrNKo7zpdvqijnWF4LnosiFHubmMHXK6BWRq5fmeANlKXRNut/C0x9PMCB1oIGgIE80kTGbPElr
MOUPcBhzFjup9jgtPHTgRWBM992pCWZ7B3rdK3mOASXbeDMrVuSJhU06RwVwglYf+87qa38QOHfn
2qk6Ncu6wqLRM4SzuETk0MoI7fRACRKwy+t7fuUqORkddBvOvUTbTCTPW4wulORtO4sAEpV2M3/T
wGwb1NMuCR/MgeMw1qcUfVBAsBoGkdmjPFQRtL1q8CuNtvEwg+U8QZs0TWxSEUYq5s1DvqyNEqJb
aL5AHQFqfkwcUhgxehgTHLewDG71PPpadPKPopG9MFH2Yx07xYTmpJbngteOHkC6MqAn4EOCDz6f
3FEF69KQUBdcJk6rVZ5Jbs1Q8doOPLOl6HaE08MmrfmVU4tM0NcmU5fGOiIRGvRNz63fQckWcd4D
Pze9coUBo/9rcMycml0G7a8ApsJkESHcNaLjBNY5+3PVJ8uUPh0wIQAqjmHuSZo/KtvZCCuwpCs+
UpKo/NMisrBrfvs1Ss/5qSFyvlgCqDNSvCQggtuC8HP4MgNBMaQ6bzx0zVn/eGqG2ROBJOXyaOAa
KyGCrUKGZriJ950lviqeuGlvRI6DZKiyfnpIAI+JLtIW24vm2jwxJ70rcMDJw+SBFch4azzpPr7T
vfShfGkAFQGCMN+CywZyRb2l7n6i+ngZojV3dvIZbM+YVkhqN9RYRqKDn6vfT1VrpbyE9kUm6LiG
VKgXwSOFjTLXwYKg32xoIC71SeJqmQpmJ7Mu5G1aaA1q4TlkaOo53pixrvhqgtZECRKEm9xYIPnQ
EBThMhLus85UbSWb2mcosssPUT7PH7/vddHtDC4MA50DaHM532tTFDa9TAN4cUfzLAZApMDwu/r2
upnV+Ti1w14iGa5OwDZ/hhkJClW02GFXnnozHMviKejLn6HWlidWx6UOZ3Ho9FkE0CgxgL7C35LG
PFOKphzLvMIoc/xVbdXX4lA46BaijIvuN8Pqt8goo/PFS96ELRf0Rs8re9BOrTPnWS3HVG50jL0F
DT1tdxFH+8j+AdBZ7AyjfX2u19zhqTnmXEeVqqMxjW7wQdv04UHKG++6hbUjpOAKU7CxUUFmA7kB
AlmqQWOdQBvdOUv8URoep1x6vG5mfSDYmaiO0RQIc4ZEDVKRck/35lzfQzwvsMxubjmzxRC//XRL
qmiaJp4m4AkUmb1hFCMRBjoYelEtVKf4KdhS9abO0n3ZBZ1QsuO/1Nem8NQqsyd0M5pKaB9Cc3LJ
d0ZgbKqus5S65o1ube+d2mE2QzKpS5MsdKn22m7eTze9F9zPDlX9Mrc817q2YMAVgDhBJYDqs1xo
S5j3iwgHZ01BpliKIXytS4kT1a+lVIBOkJAuw0MZzAXMerXzFM1phVBm3gX+sqXg9wG4mgmCcKkz
8htI1mYQwr2UrliDXXazz3XREzXDoLSHbmt2aKwCYJUmAr43vn7gxYcXhf7jxfHLHPtqUQpS5eWA
i4P4xg64jA6OEUIHkh94GLJjeNEjvRfzJ+GQ7Wte1Lb2ZqLNY7gQUI7F8T6/DtJYSeOEuml6GNrW
gqQjmlgr19jq9mLP4Avr/PzJPPBK4Ws7R5YVnSZNcU2wHSZFII36DJVTq9DaJwE0bF0T8zbOagxM
LzlgQUAqwx70ZZlV/fgeJH4PBEX3XH2nnLtg86L5MSCk/NypD1SDjwstWA2GT0wzp12Ic8mIIWqK
lxtNkw03y+zQPVQ682aOON55dZxoNNTQswqKcjbdIlS6IBUz5jITmo85r74vYfQ6ROoB3e2SVQtk
doqi4iF81h42YJr6yyoTSMhVIYpjgWPZOfOPKra0/XQ/24F/FEERLdpdWoa+vqP9yKnHK3+tH5sT
80x8MaIzSshoVNc4ht/fpTdDascP3T1Fx5gP0ydzcgh6smzF/zRveCDdNWeuSCKlOEEu6wJgnuaN
UAkJZjzSIX82IZ7sX/Xxyz+4DX8ZYR3DsEhpMjdwDGkaPxnhgPbYSVysf2CEYBFxBqH/xZ7DYerU
dDQwjWMRWGUnOyppnesmpNXZOrFBfcHJOwplEB2itfQd4Bdb6CUGPrgyHDRW7s03436Cclu046We
Vm95PKpMJJ/QsnqRg9QbMAEPMe5BWouO0HdRtHbWWdVG9Y8sYfdkU9jLF6PlTOj6aDXUfcBmBVAf
S09TypkuyAQzKu6CXeHpX0G+mKO/mx4IKIjbU2mjW413Htb8KfKtEHGjXeVwd+dzjAKQWQYCDWpU
w9XbEIShPEja2lVxaoJJUU5V2BUgAtGsoaqsWDfsYX4TawxIRepGybecXcMbERMM6tEsRUUKc0JN
lYewhulb+gLeGkv0pB0kcfiNWWuO9PTNwsROsmAsYq7ApBQCuTviygciSq5vzCm0c+Vx4C3a+l45
eYwxJyNL0gB4TxgEsZzfPqLb+EZ6TNCbg0QDoMv2/DW467lpxdXzeGKV2SsD+kZTZcB5pBng5Var
rQHUQx5o19wFuq1WgRSH6XBfRWt34unsMvsn1AAkaOVjqDE4SWUtN8VnsIe5Sw1sNG+QvDEyuycZ
tT6caZAfqkNlhaPZ36d1HzyCuRt8+Ne3Kv1w9rl3EgVfoL+X3MhMetmTtkIafYxTu8wilOCbDGCU
wRTnT/8zg0xELJjQcZwVzOQy13dZl96EYA+1zUF7UzKQO1w3tnYOT0fHhDJlXVcBOFzwoJCT3VxM
myjiHHV6VV+bP+bYLcVQRIaItUq24UZGx/3oRX+D7p7R3frz4ffrtaIzp22JGhUS87AzfKu2VJxY
eKVsENA+125N0Q634TMZ0MkKCTx7uZcgsQuuE0+EJB4v+l1905xOKnMEQ9L0YkLT0MKm2qabGoVU
8UCe4NlwF4JV/vv1NeTaY87eEIZ1lUHIzdLvk0OMBuLcjj5TvVbiKF//0ekDdA+M1WgbRk6MzT5r
ZTK1/YwNGuqlVRbvVfQAAkHOxlwLAcGdB1A7mrABtGIfhpOIB2kdJIh7t2iM7m77d/WbtmsO0o3m
qL4wg7MSrNyVRZB2mTc8dsK1hDeiJqQ1QecCcI/IrKFaoiOglOixF8LeQnD1Vcji1m6XsrCKWHhr
2nYrVvqnIuhfOznZSlrMqUuufwLCDMwxuHEuiGTkKINgFqYIPC6KbSzlF1D03BSFZAsVGk6a2RoG
Asip4EjDsAHRhHN9W62l2fDmwNMR/BXILLPv/zzK8WVhoFrL/Yz2UrBXNNvwRr+hqWX1UX0Yv6h+
G1j5l2FPyWBLzut1xfECXktUPEPwvENJ8zzoKcVmHAcw8wFWVQU7bHDDz5S42cThAg7qUeeR6K3E
B2f2mCdPa0jF2E2RblWxWlmCEd0WaXBYKjiJaXnRCO7OMGzer0/yineEHhhoy4FdpqggdpCyEOpt
qoFAI32bxAm1IjCyp51F0thvs8EjanHfSaJ/3eqK1z+zSr/qJGYvZbkZF1SREezBPXRbA13+/8AC
1SA9sgNdBOipSKIFWUXdSsm2yF7LnIcrXNkd8D+Q7gKmA+0SrBOSKkFR55roljRCGxrvKDnOt3Ul
WZracA4CXQPmBjszxbgCvZzmQSxjw2oi3dME1c6q1BKNr5VUOXP2fH3iVkIbQwf9GSVmUKmQ2/nS
FK1Z1Z1aGVbdlnabo18B7keVeLm91emD1jwoKcBnf+FbgkQOVcOEmRw70CkV3a5VR9GB5OqEijN/
KwcLCgAg/4XuJtpe2QxGBxKVSY1TdH30pmdCONwQml09lI4ip3aCkKarufkLhuOElgiQ70JbNsyp
SDgza4YguAkWPcGRTRW0I6V+nNa7spCtuBBfIql0lSG0hRTMoh1Ph3dluJCQAVG3iOchvUHOVzBr
qmEaExk7c9HcDi9zK8tEv9AWcNmBohjkraI1tAPnSK9BnGhuHXemhEQ+IAvnZjWDJAV+LdxXLzhj
njyZUfMQ1B9iNW2JnlpDGexlpXpfaslrsm8KKDV/d+fquKoBhaRbCsA1JtAbwSQykaVGoNfKdqVG
0Eerq61Wxhz80Qq6Cv1fAKBTDWx6QTFHpMoDOW/741Oj/KTsICU535GXcQ9xTkDgDVBUPreHaS9T
yXj398dI9zEY5CjFLvsQD9OulbIW3saIS9+Q71L5YArcvvRL9wxSFHAAoauPMkGzHEBzmo/BSN/i
/W4BNw0FN5aFXXzOrMEdt+Jm1C3Buz6wlcsemnqiZEDIj7ZlsDbTNoyHhEIbkdgwbPxvbNroT3co
7aliVbU9fELFBj2396JHW6z1kcvJszJsNGwBSYHDA//HbqCqLqpupHGliFQSOO7LaORs0bWtAxOA
esExEMC9mEOSjqXU5M1x64yugoIlKG/Kmxna8SiYhz5iqjl6RH0efRTueLMUnLfk+gj/Ms++JRdR
mJpFQ1CpFyjYtJBl4Lad8kwwr0dU95RUA58r8oqNr2RfUk36Hw6CnDsayi0lgqIcD62ysvXqe9bk
vGVaG4SEtCVSXeCqQgh+boJogi4EA+aJ1i0I/pIsYCY2sl+9/0QRSIfr2//y1tXRuQfqS9xSwPWy
7cDxEiTTQgsW2mxudaO0s7nYZHnMcR+Xt+65GWbqlDruFQFNcVZmzg9xS34E/ehURnkTiCJvEi+j
FtgCDBRVLjClgOrrfA6jVgdXW0YfoXF0o6qJLUumP8q3UStYYRQ51yeQHpzzGOncGhM8z9rQhwl9
q2Rj6eSaAnSZaVeZ5mYRmmSGx7iqrUTsOVbX5hMymBimqAHZy161Qh5GiQhQhYVOPCvNXE0DY2l4
QOc1Z8+vuUfQRqEFgMBvwIUwO7Jpae9To4PZZieAnvkQVKHVT84A/plNuKMQM13cNsBaSPeCYQNN
9xNv9vthG6WF+/UZ9OCcBO5aIpWNMcD/t2ioBCDFFs3FJiZ6skDOdX1F1+ZWJYhfDLxKZNxH56aM
MtKWspKQLq0WwTZ6SdtmSEA9ZCEhu2Ru68fr9lb2KzSwASQ1DRx55NfP7c3JUKRJjxnOk88ZKIR0
I7fS4rHPKlsueCHpyuCOjoWKQKs49cxyJkEiyOOCt96siwelk26iMntGffomz8LN9XFdhoOggMRl
Dqg7pBVQdz4fF6kivclCdAdlRHa6GcjE+LBMilOlvZ3rP1rx5bq9taHhsYy6FXQcyCXdfJ2GNRSw
8bZT1U1c5m4v9hsRbHvmzMsQrMSctO0JjxQqgH5Zg22XuWmCAPSP07fFI25x3wD9Y3w76oFyw4NL
H02bcBAeE9o3c5GRQR29jGoT6YhKmK3WuBXHzxo6oq7P3poR3M8K+AXQvXMxe0Is18LcyMC166It
i5lFqi+Ep6OwUr5CY8CJFcZbJslitmOnqFbwot+DUySzIqQqwcuju9oTjoBsJ5byNdvnn6+PbqUk
cW6Y2YxGNeZRpcCwdE+rLvUudpeb4WYeoeUHpVqnRHL7iYcWu7zNz4wefeuJ09LzBYJ+NYwWPVTT
PqaUh+XkLBoL5dTb3EQvHgx0sSMAjJuUj7LMmTqeDfbq1sQwaTLYMDKgbcII1F4PQ6xz7plLJ3g+
VYxfIgvp5IFujF5A2q/0ZSW29XGDtnIjeL6+F46zcn5ln9ti7pKZ5GLWIQtkgaFWzWyKZVNesnvj
UH0Gv2pxU2xopF8+lZ5yM3+uCyvzeW740jeefwKd9JOdIQKxmlYtTpuWPpXBpzne6vMt4H02Gb1U
5eRTVxCr59ao5zyxJsmdGeQTrNGGcBzt7jnfiG5e2+breBe7pR37w26B9Ht5iL/jjSe9x698mZaV
tO75Z9A9cPIZhVyTMK/ovN+ihcym2VTTnj0N08zjVec5miMn6YmtXKqqoOlhq3WVXbN9A0liaqV7
5TDYpl961Uvkks88q8fkyrWdxXgZtEyY5jBjoilJr2KDkBw6cC0IXo1DvBeQzN/1zugIPxJ33qhO
+h7syb79nKE0cn2Lrzqeo0QbQkSkWJkQhqoCZRmCR2uJC8AfRCtXeCw/K4EhVhONUACirokSL6GK
64rOcHK7vM7utJ33WWRNAKcgRy+hPX6yFS/3hMrqUWuawIJhjze8sHCl8eH8K5it3TUASYDql67z
4ICZGXpDLyA1ggDM7PRPw90/6uE7N8lsY3QXZyPCHXqaJE8GhbekW2DlAiNW46sH3s21vqdO5pm5
MiVjigqlpfO8nW5zhBrlLvvS75eb+EVFNs+hoC806r8Mj4kbuJASSPzM72pr5h+qVa918inM9tbK
gYTqjE/pnCMHtV2/GAJkrCxyqEAEp3nRzjyEwJt+ie95tcWVawiUUkh70QBFIew7JAniALI7OFq6
fNsLm2LuLQGFzOvnhmeEuRnSVAmMWCaYa/l7p7mp+TFoT9dNrHmms4Ewrl+Brs+ghRhIdlsRy3yd
tulD5Oh3JkRvEA49BlZyI96UX3XOtbdyw57ZZU4KmeUmrugEGhO0dfDfm6C4rTW0QfHcIG8WmQNS
ammjDRVmse1iO6/fC0irTQ2nDWPFxZ0NhzkWbRigtZ7eoCkBh3aES5pHy8azwOz2ZBaNoYlhocuQ
Q4ifS+3j+lZYc6GnYzCYVjG4rtYMDEyU8pAcFk97Ac8eYiwPzYvAVVWznbwnd937uP1JezdzHp6X
DybK0vbXkWJzP6QRhqamOxHUnFYhu4L2IJMvdc8pZ65uB8C3KEu/jn44Zh7lqJ1TbREhC6I8NsGD
mEM0o/KuTyXHxrHn6eS6V8y+nQrMp9WoiaWm9235XC0P122s7odf4ziGNyc2RtIqYdVgHKgb70kU
+nEic6LglXclpggZIgVpfrSyssU9sRjDyYQaDQAUQBT+pEVL0TaIqIE4fNqeFQAFHntwpuDQQ73y
otuzFrNYzmvYo/lGqvodJJZxMHF3C37uBYnNQ2aveaFTg8yxTSWxImgYUq1aCx1dDtxQOyit6phZ
6JayzsNK08cJE5AhbQW6Q4CyVRPtbuchZ6ylZiRA59Qa088k7VyBpD4Ks8h5PgsxakNd/4Lf55US
eG+1agtgHhfOQU2wn6DLlKEUSAbw5jDbH1QAvRbM2JpT9VxtaQ90sDEqQDjKA4D3zvU9urqBTqyx
6Nqu7XJjamCtBTQcaIkENLHkSfeJE0h/R4V4bYJP7TETLHQpHrj04ImNR1FOIPO3qx+4yCjG/m8g
jHj26M9PDmFd1F2kd/SgN1t6PPCE7y35sXWIh8QkH5C9duhBfgLafPRNYPGYu0wwcyHIchx6mYSW
CAhM33ICghXXhcKaDEQ0mpPRvEZ/fjIiyRxCsAoglVTEo4PH/Cd9MWuk4xWeb1lx90hpoqcFHUgo
ArE9EYPeG0JhwBBlcwXWFWK/dYquiMFqHTCm3yehpb4Uu7/hZS4OPRXIBpYIo0TDwkUDlJDJYoW6
FJ5FT0BmOujTzXMgGKnWMNjyjysHuTt1cqb3v8FJIbMHkLHOuJw8rSOpQ7EceCoUvawuQrscxdtK
9vycev0Nrxx86VQZg8yJz3W11QZwXR+dqnxLjg+SyW5vFQ989Jmd8Vb2Ii4/Mwgpn/MtBOLOdMrR
lHJ8dpqvy60yQQrTTTzDaSGEtSxW9Tj4xZv+wV/c62trsh621IS5CPEGBd5A883hY0F0KYyzU46z
RTTZ+l3/RoeKFjcAOCg6io1ZAoUELRAO1L+JNhiRKdzRpR1uFPHXbzjW1rYOyrF44kIiCs6bOf1p
1M/CmIRoBAshaSZDQncKLfKcQrwFr53KhwLD+//QJLNb0f0BlqsIJhunVT0q1UQJ7ohpJXcFFZXg
C56vreDpIJntmgZarRoxLEqZHR2AYO6g2/Yt3BVfB3uirOJele8o7U7oaS5ntBfuHMuJkjdWErI4
FFpwvnOLWKtQmIw17FzNj740X2jDYgyz7QBWcV5a5MLVwhpKLEBWwhS2EV3uE1crlgBNywkSjJXS
3CIovYviCnc/T5T7EsHJ2KGXyomdwkiMaJKwSZWHUvXM0G1uNVuycj/6bL6RpzGxJCqjKLnILQ4+
n/aUN07mSqlMZSTxTO3H7VaK8JjQuhulNjl5xVVHdzqfzJMy6bW8GiLMZ3GLrKLiln5qZ1BdIRTo
jNuf1590me1hJpY5j4YeBW29YGDS/eKVrQXJE5eS4OcR1WjETg0dLvXVmnM9HSRzICttzLKRTia9
NuXbJnbkzbBB8wborx5uvwSgUfqRfaB+wKseXNzXGCxSHYBUqWgUBSiA2UUxGl5VBQh1GoLYQZBC
brifoazdkkdJTDiO5yLQgTXgxYCgAuG/ftFpQ+QpNKoGICYwfe2mBOiXsfty/bTzTDDbRUoA0qpG
mOjC7AlgqsaahEzk3BBrs4YMEfBnwNIAJsWccaNSwEIiwEieLDtpiH6YS/YJXQW5pRbVxLt5V3wn
8G54siGqARaTtZbmQamPWDtcRzSlXe6GcpurTv4xgOdocuctqZzcsGbJRpmaexxWxnpmnfEzkSZH
yE/AOmUtk5AxSLyo3g20S5EipmQ7+Bx1b4P6d0hRV65GaGAa0JgHBYZ4sTsVVCAbcZGwX/bNVnKo
BA1tNQeh83dQsju8d6O04tPQBCbBIAIAaJky6xoEbVnmqKMfW0+NaLdkD9qWEplJ7vLSF1YERV5v
Dhwe8O3yRYXlw7ONxq+4JS8AvSQ19KJpCV3i8h3Ed1AXlx50dLyhS/uGu6Sr03pijfE2kx6ZUBaC
tQ6tU9Fr4ul3ilNvC7fYZ7vM5sp90wv27HWK0UlYQrQTAnR7QdbfzoEi5HBBVvA2xVb2fd4XT+VL
vCcHJPB3hQE+xQ5N2p0fPYwdmvw5p3V1dqnCCEoJEKNDOf3cyUnyNNdZKvwEPA2DTSF/VF4i/15/
4QerKwcG7k0GqSW4rZQL/gwtaY20DcBII7bfhHEXFc+jEHmA1W+ue7q1zXpqh4Y9JwFAP8Zx2i+w
U0YPqfC9lA+JzMl/XnoeytgGrC9FiQE3yEROVUHmrgfgAeifCkKBRLtHWRPjan3dxBNH7HkAgcud
gkOHHIaBkhJQMWwsnJOGLEHcm9Yo5/dpELxPCrGDatqMTbydasFqhq8NcMXXZ/JyxWAVeAQw7yF9
ctEEDmceBroMq1lQ7VUdIvSK+dgSfauMw9frpi4XTZHRMEz1vNDdg7/PFw381aKZCLppSelbW3yd
cmhs5ryy2eUdCCNobKGt+wBJs6CYbibF1PeqaYE11YJ2lpWGvJzX5c6ACR0ZRBNKl0BtMeOYgjQQ
686ACSm3mlj1BjXYVFO5Ic1sh+H3Ji+dOv0AEMkKZdMCEYWT4f8T47EdFb9ePooh5aAMV7w3vgmc
5xAHMIGFZ8H9JSDZkQoRdThRw5/dYauDF5I2D8vgk1aBXsaVwWujuaw3k3OjjC/NWlMBBAhGoZX3
TfdKfz7k29BGioNP102f2Od+9NwWcxzHLJeUfoItxddmCAGGO+O2eB/AEsZrAV0dFlYWWTWqPodJ
Pd+ns6b0bdpWugV2HHdYFieFcFdVYiX7xCZ54hcAatS1YSl5aC8k46zlJXwC0wrtQfofCpxmIWRB
ABaRDijLY0AMBB5Krn79gVRSbut3eLvZ6m6+1RUrfR32sZPZyW36+fdPKu4ksC9StZyLS6MxEHTJ
fadb4eKSBmqpJsh2OTakFc9DqSthgcKuEImfT3PQQQ8ImnaAk3n1Yqte5nUbmnfcxB+ALx/lSaLU
KkWL++JY8RGnllmp7TJvBwgvAeuYfzL85bZwpK8pQBqCTYnnhBAPq9/v2KbZ/1+DVRmfEZhiDuAN
BtugDqB7oEtpQQ+DCx+IrGmfesIW8vScu399mOiPQbgD8+w+7oNiWoRg0i0RYnAEIhKyzoO9r7h0
DOuXCcYD5BVasdQQJjI8nsqoBRSQ2BMPwMmzwuwUvN46Xc5moADkxBcbBbfxF7h39/qmX3lt0zX6
azAsmizp8xq4IQymddXX5ZWKjYJP50H7Fm1oIyi3lMAZFnuPNFM8iNUIe/JTErqaH29oMaFO3PA5
2MzYiojzPZ7VtU2BGj+wsAA64tgxc5mrcTTX+oJTt+hOiri0T79cn8fLqis2Gx6GAMBSNSXUhc4P
tiQXipJChYgSLz2Aneixtzsoahvv/T7/kBNb8ofcEV+J9//Yu5LtuHH1/Cr3ZI8O52GRDaeaS7Mt
aYMj2TLAASRBcH6jLPIUebF8lLsTq1Rx3c46C/ex290CCWL4h28QUX3wL7OIzx3gHx5gOXl+iQ6n
Qsuc3sN6WawQ1VFsF0VmPZToB13c2MvGPbmXPox1cll4MBEbzQZjTRjLTdQDJE8DfjTjeiUvnZhn
v90vE3uy22hmzVq7TOwiwLBoTXdvFFaBKJU+Yjz4tpn3v/+U58KKD293slrgBeIx28TbFRuzCqyw
jLK7ZqceFxF4FKBu+sM/4czxOUUDU8gCrwC/YGd5GghLzScFAu/lYtATP0lmOL+WMA/fGFBBAtnt
9+94bhcubEVctAvl85QN7pc+p61PwG5zkODnflgZx8a/qK+2rIPTdYJBYC7mWPaSin1ck8JkxCtm
UBXlFMxJvjYeAMDkj4YMEMnglGH30gpps9JKGA1e0tA4s3AWyPECqAYFBf/8OLgFDQ3hjx3qJJnc
T1O7seXL72fx3G2OIcB+cmznfed/HKLjcFMxp8F7X5suQKzfCzC80Fc3Q9mg/VXG7Gq+LvbehTTt
M/ZyYXQ5OkDwi37NJ0YPoZoODezJe0/odbAgNx28HI3Y18Ocv5dMevj0TqjYPItIbeCDdVfflH8f
Q47HeF+vEJBa+ownF7zsXVJNGZjcGj1aWpW0+qPvXVpFZ9Yq+HuAEYAKhdzm9EZvut50ytzHu05t
qDMREKGvB+uSRNeZDfhhmJNzJktbh4PPhG9Zh3mTlBsjXq7CjMYd0LzQmoAzZXRh/Zxbou8GQEiL
jM9WVGJIS8voMCZwhnv55b0OBJ+68mhuDSja/BOGuWcyCjCLFnjlwi0FM/rjim2rukqnEpNp4ebt
Ds5mSgxcuTi3L+BzzgUWH0Y6mU9agfbvCozEju9+UVu6+VnIWzTkLktGngms0ez1lwxVAxfg9PzU
WyhVV51ASt8heI+sCXBLiKja+Q1q3HodyBlclPjC9zuzZjAc6hZgh7jIm06OGNG4hLhj5geldBME
ndAg9LWVXsHyeHirjXztyF2n6Zs6vXMZpLOZCi3jUvJ/ptpleeg9odAF7xLoe5xUuyazYlrD8Lp8
42yXfkm7LeEXslCmLs/zcvmdHOmo1cC0CuQbVNhObw6mPNQRc4V5fhfrW/Rn9LhdXWpTnNn07wZt
hq/h7v9ERes5lMBnNNsQ/ZZr0j0qNu4E1EZ//wHP7L+FVI7jW4ODzCcdYmAKoFitD/D4LOB37hph
p9eX1si5hQnjCuS0cEQwURP9uOOguWvKYRxR4QqHH/W+B+KKBfKmWtVrVcERbgs3xYhBPOfrpTDt
3BziE+Ge9xdL1tNiHplU5lfN5AMkjbwZBoo11yPhX5LK/jwM+FGYOxu986XKdRIuDU3mQnTP90EX
GWKPkGgUQ0gK68Jh+TmWwDALFR7VJ5TqTxtXg6ih2AYXmcDJtnV1sEsZ6hNMw+S0yh1x//uFcWZP
YbRFbgM6vrjYThsDmLHM7iTKdr5xXUAEq3fe9JbeKJc+6H0KAUAFeGgRm8oPwZ9/MHuR/P4JluPx
4z5b1D7RT4YgkG/gvT4um2xuHcJ7bOq25fvZdiNS+0PITOda06ebdsg2ZtdfOLPPfUm0IzyQ3QBv
/1QDMgduAwRFcW7WL75E616V8KeXFzbduQ+Ju9zxbN2HEM/pcWXmDefajPUy+s6NqsQGYK9VrdHD
0Msoyy8e0saZmVz6AMsmx4c8bQawmTqKtPiUSzdt6SnxiD3oqwWKqL5eEjM999ng4msuu/2dev/x
s4mKimICOi+ABkjsCfrAzGtheUHaHRV7YbSKf79MPp9gaG/8Mt7y8r9kfUo5Tge+Fj6ZX+3KAmJG
Pb2w8c5EuR/HOLlfMLOy69AcRbA55ev+p+cciY37CQbiVykN1P1Sac0eLuJyPkcrH0de3v6Xt9Nb
WfCWY0GmafZaEnBtTHtvyyYwxiJIxRPJ4WLY1YHIL5ixfD60Pw687JRfBza7ZgasDQMPaEFg41XT
FsYHQU/t8Pcf8OxusLHXDAg24zI6CciGqiSkn7A6Kxc7bWp55EwknqYyJHOaDN2P3w93dov/MtxJ
VJaieEVRCkE7ouVxig6ZV0Ousb0wypngb5m//3mrk9OLSSI1q3jfc3ML7XxIex7nFZbKUAX+Fk6C
F1XizmwEXHGAVCzsajQETlKRYjBMJjWM4PV2yHx2cMf2Urq3/IyTMxlnI348rrsFd3uyKqAVzmc+
YYwl9mmuqtUCaYb38C67yLV6v5x/N9ayQn9ZgZBEhGJRi7H6JL91wqUcMB/TB5jMiH317AM2el0E
S0WiAB6ggfgOzFig7vtM7uxNeZjvWHKpsnqmxIUv+svrnyxVm8EAi0o8UpOICZIpBVIkrQrZ1r0V
D97GuF4mo/bDYs3j4o2Gl0RVzqzdD+OfrF1eUDmby/hdvpmoH3HjSisuaYp81jQBDBCtCGQR5mLG
cZpu5pPO3g8dxGsGRGk9C0qVMOXzIu1qSBbNQQFCEi5GXS5n3oXT4J1BePrZwayDkSHcphbFo4+f
vW4dKoY8p4H13MXNZjiY9srWUfNqc/Cici9elHFBLU4cmK7Bl/7gPjUrwEHslwaS9WTNFneS9e/P
jDMAKSQX//NQp62DjJJUHws81ML0nHGDpkDy4zmGiK+ddbmiR3NzYcgzxyKamRBA0hYuILKNj/Mw
GBJq65JhHlbNhjZBvbeT6ZAlQJx9ryCT2C6tEgw8sOCiGvK5bQ6pNZAlAM9GYHuyzj0h/YYqDvD+
VhwBsVv7t4vxC4TrvpqX2l7njq1fxzpZ031NTAVJREzttlo7KzMF4M0roCwPvA0QfQDZhx4AKdWm
SkhkXxcrY53f2S9pchEjsox0svIQZ2ruAklHtnI645byu7JKq+Uj93iGlQPeBgS/KLTtjW91rF0v
2GYUYKygeCAXusvvBIJPgy9KV0ulEJJbJ5+7TW0Ko+8aoQTEQNoUJxkUyeN8++qnQVJEInS+A9Rd
BuKwHLkLCTN9eoHCKqS/VhIlUnF1cdGfCRuBzMd5py3weayFjyvQ9MSI2cIjLfX04hqy5VvremlQ
qDuG/uPv1/uZ5f5hsJMwbsxHS8sMDCbJ18KGod3IQ86hHN03oL1eknM7c5Kj9egs/BXPxxc/lZDj
3jBx3cdwZtCF9pXgOOpIkMeUBB3chvKw39oxas/ZDtLRzuuluf286OH7Az8DH9psEMM8zW2mTOMu
N6B1ObIXjf1w5d8PPxY5Eny394jqU87dj7rvwlSAws+UNkkDU4HFl4IDW+kCuQ6Bw4sdJiSGJ/sH
DV2UKpZyMLDAHppAH9eL5cm8RdL2CKBV59xz2UuofjOZZVqz90rB3DemIVeGlns5q7p5ttoBZgPx
qFWTexADc4wslkJ4Og9hnCt6uaG1abbG0USKWxrJUFiqN1cVd7sqZg019fwuG8FFqqOOpOWAy4Bm
8K4NR88sIIzHRuU5r4zybALrvppK1SYDTtzcXRvFzNOw8klmvVCNsiEAPhzQl5XgWWrGuFs7yM25
9lTJLIJ8B7UfZjbiWgpInrnb3IGGaxG3dDKaiOSL6HE0wkCOwQ6+Zq52IMXodIk/jJ3dhJ6bj/A/
LmrE8EGWt2JsggoiJ+laqCyvf5hA4FVR19Ud92FNCdVOyPuKWokQzBKn7kIA6aiGq8aldflDaI1X
P5E2hQnUCK6V/zpJPOaVctPW3LV6rnUALzkekxvYJk4oteTt4GkysI3SM19EMZpVF6nO6cGvbkxv
nKcghwMFbPRsWeVZ3KixSWFFlI8+VL8Upvm+mIlhj1FN08Z3Qn/20r6CbeKgd/cpYeYI5jCmtQ1y
INK7e2yrabbXeuPZ5Ln1e9O+Lgezyr/l6SycHey7a5bhp1i9sWF1arYygSGM4nveWqYwwx7oEg9O
LV2Z0WfbhcRCMprzOML3t7AG75ZLQsuHUveL/GFQVlpl4ZTpJVmRXpvFzivMEgelh9pPt4Nw2WjH
qMKadN/VQEB+sRujx5wOCqMVgdd5Bb0RbuagODm4+niUY2Mh0qxyakW5m1mLY4Onym0Og6FuVXJU
D8JiTPVsZwzE8Z4tVed14jY1vMvCTOUaraLSBFIdSq+lxDLMObPUxp0z52psmjZiRKPmV2fuBrQt
bFYSyDdKbjTeGlTswjzkU+7PVdAz1bQbLnlRsJAN6PXf5TOwaxb+xi3Sg9n0ZQdZrHRoyhU0N2us
+4rqsEejGgKoQ2mUHNx1dGrLPYhLS81mBnZuAMi7L8cxzBxGjVA3BjmsJmUXJBjH3HTW1C3Kxggz
q67bl4Y1dUHMSM/w/ULDon6R4C8MuS/qJu0XMeNxGlTALbfWX32U+uZ8U2aELQrgRcobCOBJfarT
cKg0hjbRTKo+dcSjrdeq3ZCmHEYNdgsutxp+77CMIzTdmQpa1+Dct66V/zBMi7kGLIP6cXyUjczk
a+/MhnYzDBLQuJy7wrJDOCgMaOaprNT0A091KwddppTC2qjBUd6KmJbJvrZeoeatdGxCcJpo3RAK
UhIYrOng+YR130+QNCpIq8ss9Kg2G9AFmiFvCMAGqYwM34EaZfWIckZhvVXSTDUTJSLoZ+EtKRX1
k+r8VruthzmloNFgk5FvqadSlpgFqkoNWG4D6e+zDHVPOROzvDPyxjRiPjUUmLUWNLLiWZqV7Yil
2kXaQzNmRfHFVZ2C3NlYeHYL2Lo1Teu26/h0O5WNkxdRWYwYNzB7VfJiJ93ca7vAh6i9uO7dts9p
qCaXzF2QuWPJDr0/S4CK9XxI1zBlIk7Myswgr1U+pwOE23VuqwBMB0PfYuG5/Hqo+zTbC8jG5z9g
rqSKNnZEsabYXUZUqVmpq8qsubkzvR5gE7MVQxO0msGqp37uldmFXdcVqguol801h16rJPOfQI7/
95v/F8NENPSvf9m6f/Kbv69Y9cGefvnPf7rNw1JeA2ARhRX4NaHjtcS0P93mifaHbqHICfblglDW
Eev/t928rv8BrjT0C3W0rNFvXCAqf9rNO3/oCzQeWSE0kmFdiEv+r+e6/hnOqpM/f7BdP0k00M8E
OgqMbKCH0eJAsPkxZLBNWtgeCJLQ/gzmvb3zNgsWa/5n4AWXhjoJMIFp6KcZQy2Yfn/HQJFckvX2
mG0vdR1OgSif3uoklueEDEb+PtRPI/kphdI5+JgtFETq4pKu3pIQ/5I5fBrtpEQIdKRqWc6CEay2
xWLdhsX6ZdPRn/p8p+MgH4Tmsua6S33847eSntt4bvZDM2YbjGTeaPHkyjZCxrR4NRLwIUU6zoeJ
A+yLXKGq9HU5anaYNkzNxxna0aHTMB6mVNixOSgSE1L5+x4vyALdatTOrav2u+7KKspT7n4xKe+i
tLfzte/2XSQ9qw+doqoBzda8K5xhwAnKviEJmyYaE1XBAk2CqNH6upuM1ujsMoSMCfF1IxpaoGGV
xwHIV7pMJqX7MBXpi53N6Jxgl2SRZEMea6kNw0n0BpIZYcJNT8wmSWGCuipn33xLJ6L/KIay/y5L
i64gymAGAid3ZBEmj303AwNEyRx7Y2aEDbHqewe0/Gvhz2+OU6JjqFvtVqtnZzu3g9wTlU8raprA
IiJEPBjU4LthbI08QGgsNviNkWKSi/TKZJqMrbwZt6yz7XHBo2tXhmy0OkYLfXqCZCp0GYwBbdIH
S4xpdy1LLasiT2+L9jDrRTmGHVO+eMlUXZmx3fuppQLCdOehzvzmh28WiHQgJNXCgqSo8jFuzKZi
BcCvhRjiEsKNZmzWHS4ur7TcalPbeo/urs2IG3bzSMpHzFyfRX5bATILNfV0WjkZKb92lMNbAdbK
TRebFIFiMHLVvBJoBcjEotL4YWW5bwaYfpbekI5MjMZ+OjX+FOXlyFeq02W3h7eOP0QNlbTfoxKj
mddTWpc0tKTb3Re6nQPs3M0pi0cp0tUsJw0VKqMSvfqusyXTKnjhXUEmdQmT+jyZfFmFNndrx0ok
c+E3SnW7i/r0MGclLW6I1aofLFddwtIOHH9LlRWEHUu2AzvP/2F3qdyaXJ/imbKaBJWDiCe0ESUd
jEGHFIcsDfMhY/b0xeGWPgbcycv7ikwVTqC+SL84hmRemBmqGgJZNfa1l0PqYFUgI1joBg0/+uUA
zGNd2vadGEl/lXd6VW0KwwBXDbFBFuuZNjx0ve3sJK74x1ZSRA1zY6+dSh8TZfro+Utpxu1k519c
LSvDuuvcXT0X+luZdcNrJQr6UCMM2hV9yllg5tBTnw1ZrLqStYjNTRmjUVWnCFBcFc46JzIYvdLY
zZnBH1KpNDdw3SFXweDbcP5W+G6viOGAQy9x8gezhoAsQPxFBPoIHqKqLBXjE8J8M4KgV/EkhrG5
dVRKo2r2qiaYDDnpEUtLVP/T0obZl0O0lW/B+jb1qYWoowM/cAAQ4KkhBQKqTJ+BHLGIdxxkba0H
tLGrwJFjFs2pOyDdszXcLibzdpqB8kKg+aJ+0AivHxsv024aBKwPk05Ggp+UqjsJEeE0SHkmQzYT
ZAls0uCaDmj2vgTBgAc+JK2/g0BSD1GhDXkVkL6b1kNRuVdM+M7TpPvkqzCY9Vg4hasFVc7SI8Ji
OwFGrIvRCbeAZcurzTRNxgoNj/RLPRXkzhhc9I4tyuc3lRpNOJKcxBqaPCzWaDvJiGuDZoauoiOQ
4azSRiiGtyCfE4PfaXVffxvRxf+WoT6fVLi8+6hWRvMytvpwLcAS9gPU85sDwswxGmB0FtVuKa4L
p7Ju0D6rdhUy7nWpF0WYMk27mYmXhapWdD10Bl8NUh/j0bTGXSNstaPpyF/dyWE7w6ybV7uQkC4s
SdH9gLNsf424fdilmbKPQ13kIZYOD2Hezo6NN0MH257at7yl8oZ5jRV1/UQTxfnwfUaIsOpkrlYd
II+rXG+MO6c3/Y2hhjSR4zBngasrPTEk/APtKfXuFK/417lyu1vBJjCtOaXmlrddc9c1mnwkprCe
kQuk8Qh9zK3qgfHTeotup9QwdtXoewfkSH4kCpGva2H0twJt7MNkjvVTW/rfLGzksHJJO2LKxbjJ
PNpoQZ2pIrSa3ox9YgjoW05QgIhbgOSqYLZ7577R8Lsp893IbCzzmPKyujczCxmB33N5yNKqwyEh
/W8TdIXnQKREqyLdKtrd7AMKqEqzHyIrd1Me9E2WrwQGiAY+Yn1oXvqVlV7ZBy4F4MbCFlmPvWcO
+HMh1gUTewtEgpiOJT2gnAgOv6SI9UfEIxs7Z1Bo0LI8tOe2qVcEcKJdayOlKI3U39u6KOPBzyCB
Wvdt90K5yg3UO3z5WHqoz4LEar7YTWvM2Kb2VAdoBI03RNjNwzBDr0y1fN6Wk0TFgQGb97UZuLMG
OUUB3i+6G6vXID3Jyw5iDU5xHHVtXlHJtSitzDScmPvdVjpZa73mPzVeUyNxrvUMqSmpiwDrft5D
bIcntTsWt17Tqo3PmQGhr9osAaYUygmz0hP4e43fKo3y0MJW3oJ+6zwo1rDd0jy5mitvdELLRt4S
CJQMdhb6mW9DOpgKLm69s690HOyB7Ma0iJmm8HlqpMNqnQ9g2gT53FkslKo1vkg1w527QXkk6HVH
feep8MmaMI6W33sw//95DfIaRMb/e15z91K21T/uK/Gf//6P6R/XzX/+R/ktrd8+pjr4CT9THfcP
lM1B6wZ2GJApDVSav1IdB38DNQR0k4Dyh+DvEq+XVdPyf/sX/Q8XIEAkSChMwRIKXKP/znSQIMFD
GHD5JUMCNc+3LPdv5Tofm3cgwEGSAaHz4h0CZsankmyHcMUV7lMboZQ3f9emwEQYGohtC9I7Me7T
ay26DFQ/Kcr+OaqOC9UCimZJtD5G7bngrT46T/XcrSl8+2AKi8JAHxDzrVL3Rf6KuG7LrQJVWCfM
x9cuLxNVdiE1m2PT1sGkVKDpVy67JdmL6eJistuwN9fSaJ9RewSoqg+kjXZ2BjQQVBTJEHXDiNPa
Cad2XHHrvpcv1jQmQrPCfrYig4rE9Mub0jE3drdp2c3I3joxh7V1qV37qQePspYPASCIUwMUiMVx
koe1g0/o3DSoTrGg6G+8KQ3leGtnZlQTEXUC9RDUSos2Cxx/a1YtDhM3/mXF/pnx/prhnrY13h8B
FXGsQKy/T5gtx8Ax0RsohqRFxBCjFpBx4eB+9P7BHy/1Tj/hVE5HO2mZl8ZcEFdvkOPqyZQHDvQ/
dosQkQWB/tiAKm+orpA05a+XJO/OTPUC/oQBBhCJ6F6dQpoEUpEmHbug73mc1+0tBJqhd5JGgvXX
rdg6Pbyi0agCEjTj33z+Qx8vSfd/8uuDwtuHRzjJg4demIiIuvcWbbctNxOynHA4AOS70qN0SyMZ
9XEDgOo+27XAhhfr+Q1OuX/7g+MpFuAm5gICqacICZ00vt/UXaAjB27A55mhSztvM7YU9F5+v7bw
Ez+m/mCifhzs5Hs3HRzdJMpqIxnvMhh9aaV2xK25swsLW/FxoPZBlVokxRhTJMEOh76PVYfO+GDK
OdKnr9qiVAUyruiyoPJQSBTASZr3vEcHY4pRrIsb9GJV/+qRdF86HIVCJ5YQQ21pFomKb9zqaUDj
hbZH6gLjVaeRIXcGaioQnjLpiwP6md7ewNMuSFs7RGC4zQd4Jgl9JRvgzxpUzksznDwZaXOPkBat
Rl1GbmGvxppHswkGlg7pW2RYhbkXPN+aup5YuRlTf1w7+fiAEDm05hyxGLRx3TouWzM0jHKt8zRe
rOali3qBf+/inGqMFPG7HxPru+reJoAHjNK49as+8DX0HfPxunT5RuJUg8dkoNtk3ROQexpI8HYq
sFh7U9Q98M3XKYdKrPkMH4x13ux8+GmNzouFmrqkdQAj6FUukCJNeeSjJVD30IoqXlv6bcrnwJoB
3yQdiuII4Il/hANCkFP/tdDFGiIs+973Entyj7o5RFK6MTOe2QgNFuI8Qv4znEgdTvnrmLJQ0/Ug
93R83ApsZCtEsBtM9AXzEtCiSibjK6C40TQD4JSlG7gbfQFkMmId/K5TkeiVsUkRycnRDfumDrmW
XWscGmKdXJNaP1h6f5g7Y29VNGqqKuH0B6ur0NWvq7TYjbAontgcDQWsn6TgSGkhGTdra6Ma3tI5
gvCQaaCJ54VwVIPAuR+69Em3JPjzCJs5eZ7rKhlhQdQwFmlIDoU77nSnDq3KvtUnoLcL/qXIWKIA
QOsyHij0r1RFEGr1kT/MUBhPD7ow7+e+WgkPks+tncBvJQBNN2QgCoM5Evk1auUMBkPpo66KBDJJ
kZU++MSKytSK004LB7ePoU2LT3an2BYXXDWw1Zw/8tEIZavCygLKRPqHnMMPGv9OKB4j87SZn+SE
44KDcxvUG9BCv+u7ClfMN2G6V0Y9bvXKCn0TdE8AHx3Hj9yRJv7UHzhH2l6bCYDdSdmiqiBI0Cqx
SdEKoh1EeLU6Mfw0GnMezrMWCj1Liubo6D989WUS/pab9RUYnrfjeO/4Ihp9/D9of4zOtfA2EhOd
621AnHRDtDqkebujgM3UlG3ToceH5te2K7aVJdaelwdduebejkBbupmvPFjd1eK2n1DhsWFQaeRR
3bVQFu33Clp6ME10v3RmdlRobFIIVuT9uGY64JYlTlXaJlPZHUhJN3U+rJq6fOyz6qmzs4eUF6Fp
d2Fpv1Bdu6KGeJjnDAWCOZQDqpX8IAsdycMcqDRLoN++nkS+ZShyEfuRFdYVwSIbGvHSZ+OVHETk
FWWAfvDesZsvlt+uRxfUaK2OZo1FCh4fmeSrWsx3qSO3isO4dWwSoD1w36dxZqJ2ZhShIY9ZZx8h
HfjQkxGn2b4tcCPo/XHk3xiOElmTpPHr9VS9gc8TKW3r4JgbLBFU8Jvj6S73acgrPQCQIFBECytm
hUM3r+bxCMxmMDgIN+gV6l2hmyH/UvuseQHkKjawtCial4+NTq9TRfe+B5qb7QS1ma5GDSWbNo9N
Mz9U0LexRoCMerae7DruRBbP2SXo+idNLVwhAKzj1gbeChSAU6iPxlFuK1GDWpTVjZCHA6ri0DWX
e1hyIvmJx7iKmodshP358vLW+qIY3FJ4/6WujEsMAHMoYCBKw1JFAPExQs1mNRR5/apicjXe456+
lxVwNixcxNyR8v/+zvwcjwG34CyKF8BfA9F1gmyy+Fxp5vBtzHALohxY3ksCoEAFKNmgwt8PZVwa
6wQPMfZZVrrDtwziGrEPjTeAmwK4T2GSVWwmdaLvFgm6FlMMKMJebKYU/sHu4jd/uIQ3OW1JLJMM
Sq6PLs/CzkUa9HGSEbn15tB/NwoYv6rrkmmJm/aB0Wd7Wc8bB2D+VMCxQ9obCIFemojPYYoBdiCM
XcCYQTR+6vyjBM6Nznlelhjb0ec5Ae4mGyBTCRBnU0XOvovqI30FkRWAs+axeUi/a4/DHiEESy7G
yMtyOlluHx7mpA/kUFtas/3nw0i4pKSrAV4Jxu4SgecTjnKZ819f+yT9UKJw59R+RinriNwHvXYY
GEblFYm7JEtD5Fch33KcV0FzuITgMy5N+UkwDE0ZcCft5zYaEfV3QbXrYEn3CFW+VQON95ju3aME
Z3lJDaYEkOEd8MjX7WraXAYGnckNPs7Dkhj/AuS1hVuyCWbjKzNRobgxMOWQCV3YB4UTdpe9C86+
OzqeC5Zu0bg5QZAWcFR3bPpMD360yC7okdMhKoU66SKLkq19SIZe1xclgj9BypbPjcYottqiqYMD
7eNr6i5a4BVUxUHSnmFOUd/VebhBbONF0Idxb/480nZKC8YsNjdy/fvj5uw0uwDtgrsCCuAnXtrg
tNR1K4zvrfr9oocM0EVSHkE2jC5LIZ4fDX67C7UKee0nQQFajFKvnn8ySlCydUIvWnC5Zey0wfD1
bxNF32cXoHPoMqGK80ldgFejNlg/z5B0nbvhXyKs6pruFk/yS2jQ5WudHhMLyP2v8U5SKzmwRif2
c2bvZY/qicBHe73wwS4NcXIm52Vjza7z3ERojELm8QvaLKD1O3fZcdq3YXEzBM4F1vQnYv/pLJ5c
STrpWq3CVkSH8UZ+Qc0W5x9gZnY4rxjqT/XN5QPX+Hy/f0xST15zrgvP8Sp4DgdgFL8olcDAZTUc
IcYffTPu6J0LJH0e6Fto+a3hr1E/09hRF679TwDun5kyBKFRBQKU9ZTNJhXMSBkqTN22i4cvM+Rf
HRL4ob3yHu0QMndDYN3+/vOeQjyXEeEhqMEzGMW+T8xKu1QSEsm45az7QV0149P/4cfjdkGvyV1w
pCeHnJCZo0trCODWEFmNhOlj/PsBPhEAlxfAZQ1y06Id8IkG4LRdlufFEABqxV2YE3YvpQV19bxa
CwNQZETcQB4E3eRHExKY4lL1DmL557agB+Yf8AYQCj/VTkCbDEKI7tPEh3DqgHn22DZrwTicSVzD
+q5oxlVetpBmAi9Lh+zrrAfwcw86H/ea8TVLX/NyY+XfvFrE8HrDIisCp8evEb2MzE8G+uzLNiwN
5IUV9KTyOdYb+OG6WeQo7Y1oMKNv8g0iyVBaE7CH85753z0XcrMAOwgBudvsNkcdJXO+5zqEKZ1v
FSpgUw+ulMW2LZwb68qDjwZklF2KPsL12K17AWSiyLZG76yY1HeU+1/RmQypbW7qDHVZPKjpgz1i
6RvDP5YeYqCmiTIk+5kpVoU3bay6vbEzI67RdVpcoVu8c6EDsDXw54ZsytG+R79y40EwxK16tEH6
R6v0Afd6RP9kg1A7mouvvoJJt3ZQeLgZj9SVqFZ199P8vRYq5O0QpdCE6wWKZm4alYjTcmVsuFse
RDYGOsSMkeeYJTwbZoViKop70xBpqRPycuugQ9v7ifDvhtJEx75M7O6LNl8JIMMyp4m7qV2ZngpG
LBlg2daDvoWHd0CrNqTZ10GgXSpW0qvDGYaGsn+pDUgYAZAqgKhpJ/dWzV2oA5ffSxqmSNisJtAs
sYfe8rpzZdymCGT8m6k+inQKLWvn6HPQyW8Q+blNh6t8roNCw+jZEE2oU6B8gjrAAOH2Zuuj812Q
B88hscf6WDpwaKfGDTqbodONMc+MTV0jHwUhbh7RJHss0y+DBS6GQ7Z618TU+i/2zmM7bi3bsl+E
HPCmmgFEIBwZQSORYgeDEiV4f2A/7XXrx2ri3hyZVIjFePmqW63MvMqrE3DH7L3WXNwQjYLH+GqN
cG6qRZ4p2hV43ZVTFDvLSHGaZTekO51HPb+zswejKtxy7H1hJ5shIdk0Pk+c4jUz8pLoqJvpZm77
FU3vc5+Pe1Pqn2fCM9Xsh9JShFNlzx6eywqxuki20WBv2w5UpyMR9n4/RJaXhJ1n5I9B3G/j7DbJ
nPU0BMe4GVcN2nCkK6tAOisJCARbdR3nVMEblM3wvIiuk9dIv0FMu2q1bxoQy6F65O1dxwYvftt6
hRj5bd267JydMQGlUfd5TF/W6c5z8QLvz58n81RazaaujYOGr0OS4G/E34VDrXGk9KSbPhqOXV5I
rjb/pKntmlNBLe426UfPaIcfk5L5VIfcYLC9CRxyJadu20NKyb5FMQWj+NgL/LnWY5XFPmoZ10x+
FcYZuK8nBsuLi4bCULMKhlNRx69Mx2vcwx5JvDsxPkbkwKBy8tLqS5Mr68S+Kzn4EmNPIxAls4Fy
lxLXupNge6TayrSC+7TNV7D4aY5Mj62gdx3diYSAqqzZZMELTXCNF16IcOVYPBzqcYJwrrw5oARY
qaHjh9kzHj1vbJi2q9RrE21Tqwgu5VupHCmX2pvRIbeROlZv31RGu4mjjriaeGWn1a0Iwk1UvmX9
DGch8BxEqcqsb7RodG3iaXuz9KQaDdjSG0ZOoyn3ji62YTF+oSzhjk1xWzv9swLtZqaNg0F3N9fU
dkX6IvW3RKR2YtiEGYZL/tMcuQM6ilOUq2ZhbBKyx0pDXlvT7CLkuZHSynfoYJUWzMFe2kb18Ip4
i6n41YjNcyQjDolbUk5IckZXv0qcu77WPJblY1PVBy22j1mxLZ3vqWnt21zeSrw5GI5oPRGUidvL
srqd1tuPcI0PtQPHDPXvKSeDfhq1Y1urnqGIfSyVnqENx6YV+wFFGLrVfafHx5j1KKGSi/l4ZYnQ
zVRzPdf5pmGim6vwUAayj533Jq7Lczkqtw0TrJ39aMfQJ93NTWyZNNxFsuNUnpDF3sn4xrvEfgCt
7E2WiPkGomQVq90N64pXI5qYxnKDbv4lk41TZhhvwcT6NDgu/afXClyTQwZM5iDmQU8Av4Uy6Uqj
bJobxrEzNNeIn/JC83WlvZ8tZE+sZo6k+S1zSWIgpUBiVUabLOOJSP2LPj/3drJyxK2MhstCYp2U
Kqr56JHNj49iZo+Q2VcC5CDlj5Hww64BTINwPM8ndHjT3jHKt1Ry9nU1/Ag6p/aoz5xCIyA/1uni
Ffukl6JPCF7V0FCFSVit0LjtZm36oc3B/UCdsqHiJdr7tKijdTNogNDLX/3y56l6EpQfMVCpKP9G
QmL5HPII84Kg/xTMXbjqzWZDrhCfVW/dqbH0LYMDGJbPy/s1xzQdWOucqLtXm2yXh/Zzawp+SpG4
RS/fylxKJehy1OqbOh6V4YvepX5P27GKlVWBxmxoMA+bIFQj2BJsO/UGS2aeufn0UIYEf2dIBcfK
Uyd1pWvNMSrwhixVWZO6C0VcJfta5hBM2sYFAbJCvU15iBQ2viF5JIktSXZp+qK1yPBzsTIq3bMn
qvUHmTqyIr9aQ31ywr3KYlTE7V3YmOtJy9aJ1LqjKLb9mCXrJG65nmbb021Uk3GTNvOdo+EzmQDb
DhFSEnkdBvptgsxOlA70BdttkcDn1ryyBf2D/BkDwlpjZkqbp16wsa4RxbCSWySOGMweLS9zt4pQ
YtTlt2p5V5Mv3XhK2nPW3YzDFwUlfpbI67HSdmFi0EBJKI/aKzvSwc126yKEUqz3lOi/N8o5TmqK
0/cBrvMm+iI5hd9S5i1G9hIYcONwa4bO2uIlrceHNpD3Is22rZJ4zfC9aL9r/a5Dv5ROR42qqz3N
ezN/CWBX5ITEjk7qyWqxjsLGzbuCTdiDIQbkHPZaDQe/SMZveqk+m3FzTALZG6VhbTTtrpFGH5Tj
Sh/Y0HTiWAfd117uV6SRuJY4ZcoO0eCqaBs6Mbk7Ndna6LZFfhtr7CpqSi5huW1M/JOEXpe0FGLz
jmO9L6ntWhj1SitMGiVnoxNeaijMASHLUbrPyFtTFPrnCvPIJDZzTxXPAlA/tMc4r++Gtn6bg2Kb
YNevACLqyWPTnNmmrayZwwapKINBMyX0bAfzprmd2kdFeq16XiW8LYb9WgTkh7KTE9NzPD8J6VqF
4MMDJyB6x4RLpPzBnehjNYvZUC8RRtLKOpAJcWutLX+pRMWbiMCEa3v4v8qKf5yi3414UYbqcr2B
0cWIgT8+K5sIR+X8uJz8eEsp+tH7WBVr+fs1BfafZy9KMRhXKUxQ1v7j7MU+K9NU6RsuOB7YN6v6
j492Ks5cziQm6DEskBeFvbHMm6ZrX8wKQVr209R3n5+8Pqhf0TqGYmSTqoEwf3mM7+plnTEkzST4
65X1MOFPFIU/DFuTo8Dn43zwOjAONf9FhE8H4OIy8sIUmJBeZAKeFHVv1E+FcQ0U+sG5m1bbuzEu
XoAU6fQ4jy/6je7ntxh9XLbWx2HTEyPK0cu/CvH94Mn/Nt7FvRuE08zJ+JLs8oPwpB9L9Jo5rMRK
87Vf0l7dXnvTPpBc/H6BF3UibH5MmiPl5GEd7CPX/IVZaqOvg135rD9PXkDsylWr5QdH898HvSip
SGoFi3h86fbas7FpfcmVd87dfw8c+tEnjDtDA22EDMpEK/X721hVhdNMI5Xk+NZ6nndLDRdq6Zkl
+YG9wnTUt/JT4OZXQDwfPsd/j3qZtzY7amnZ/cuo0n1q4nXTV+7nL/9HpbD316VdtJ0yAFuqMr4U
nLfP4w/b17x4Tf4I23F047BfF0Sb8XZlUPXPksZvgy5//u7TzrJ2YRC/LBQBAKXU+/qV8aICMwgf
rtaDPx6LTGJAwLA6LrkqSqdUsiS/9Jv8VvorDj53hzM2em+6Wp39qPaN35gWHtx8Gbrexc2crc7q
HP1F3pPIjtY6Psxb0zMf6mOwhQ7c9W6114/pRrj1zsSccu0r/OhtwaW+gAShMXJ2+f22OuasVZn5
YkdgEvofbfF85bFd+fudhdLz7rEVUV4NRfCSHCdSzRGaLnGO/YpmL0b8Zi+d/4lY//+STySf3Nv/
u+Tz8X//V/Fz/l3hyb/wTzOb8g8DpSYeczj/sqYuTNC/zWzWP2jlOsCNiRdgOV4W5H8KPDX+aPmX
UGTxb5E4yFfyTyubJv9jUYouYkyHOi1l4f9I3nnxjvBzlmYTAyE0dQCoX3wCgYPwKlQrRAJ76VTf
Z95CFpdPmj+uF2LKcPgPQVt/DHg5l1A3qRWdAWt1X6bTSi5vFPGWosS01IPaz1cmzIvdwt/DsWeE
CQNUgBb679+AMNUwMqU8RRwFRgB27nMkh2eIhNPq3RP/QDL5wUBL+g2aWxPZ7R9shN5IssCcMzaI
2S4mLCLSwBkxKX8+ysUma7kcHXkHmjowoKymF5+0bDWSg3U2RfMiUydFOoRORVXOSiB5n4902QD5
e6ilN7jIQC1gE7/fuQiHjGFFDNVvokf51sz+yryD5LKNnshKDR7SdbRRbluvOwp/QdTinLk2Q/41
A7/bif/9I6hn0ZNAycyB/vcfMYNkUIIRgEGCq+Wu9ybqx3/jpO9QhX2ZTkTvfE2ylSy8CqsiBYPS
vapCWF7Jz37E8g29m0elGDy3IvgRwz6+ndaDn3l0FjTf2U8PsXetZ/jhI353yRd7wanH9hIto2E5
d43iOZBuNO3ZQYX7+QP+6IXls/jXrb34MuTEAAEgM05qYvFA6mSXj6VxDQX3wfyCivvfo1zs+QqT
JlOuMEqhmW4/UJpKrqB4lr/hs6dz0Rx04lmowlxGoAfQTTd9+TRHIw2NfTtd+8ivXc3Fit21DUb4
hrGM2nZTJAHq/B8G61y+8ebFFz4EqiVmwJwrSTmPcuaOiYGu7kFuq1UlvUQUX7rx++dvwh9vHFIq
9sksT2iM9D+QlRCTcODAPljFqG3x5yD4WgnjaRY/Ph/njzfu93Gsi0tjRjOBfRBDg5F+pet7YQVu
lz7+DwYxDRZVZkeypC5e6xx6wqx3DKKP5N1IICE6sWqo0n8+zOVhRmPPuJBn/zXOxYsdkFUH2pRx
tFO3pkC3LZ6ir1TVwU0HrnytA77Mc7+95BejXbzkU5cZTp8ymuorz8tomEVvF5DXEjwWn64t0pfC
q7+uDvq7DlDNZsdyCcWpA2OanRL9QBHLvpohQS6i0Iuc/tWW+B9JH6/VVvkiC9UXrcKZmKzyK/WE
q7/h4mPTSpOuXjehYaBrS96YFviFAmo0HE30zsWE2zD+ZinTNje6TTFHzzI1t8+f8kdv7LvboF++
sRNuTtPkJ1QJwZKN2NRgljJ1+/kofy61PF00G5S3HFkDZn6xCUvbEqmjsdzto3jsoA9tYZfd0jIa
D/Fdg+x/8uwNp4R0NxyX0Nf2KblrrxxdL2sefz/ydz9iWQXfrXL5FMh9MPIj5pPuL/GFNY3NVbAp
CUmavP9Ousey8/3jrX5/3cufvxuy5zOdW40hLYT2t/ntzE3ez16+Lm8c5GaKO+ysfX7EZ7dpVsqN
tUc/vr2qGPjwIb+78Ivl3YwXaOTMr2g8fd/vAj/fLsUC/dvozq71FT3ff0OItLy8lx/0+0tfftS7
S4e0FJYYX5im/Hpt303r8FCdaOHvrPW4rQ4E/n7VXtONlqyua770P5axRTqrqza5YChXEX/9Pngp
28nUKHT6FLw2faY8GMrSl+tUjxC5FWicrVrztQ/5/ZT3exMlu4HztHNmN7WbvYEZcnRkTNHCD7Wd
aZb05QJPNX9K1leD1mYY1ncR1kQAt14/RF4QhF6+5DNZFn6p3m1tsdFqZk1hevYMNGpmQqlXTYoq
QHkwtZT3AQG6CDwJ9XvtXAvRuCyi4Cpjk05eFU45UGaghX+//noeEmYu1ljV773gV+tmm5HQldnV
vqob7jjhJNdqype3fBnSJOvMhPmLreuy1FDlZpiWBRv2Me2S4zB04V6vUKWsPp9KLoeBYWZoJjP2
MoTC8fL3K9OtNKF/zelKH+T+xA6eDAljyq9E/f75xfD+WJw9ybxCzHOJzzeiPIyCmtUoiWJAB3TI
aIbkprgyLy7ZT/ze958JijmoFVzVolJEAHyx7o14VOl0GD/IAKCWBpOtyB+1uFLm276Swyfo8pm8
dfIsu++HFEvwIM/oKxazV+zX+LgH5BSRNt8Z0WydrCrt+01Rl6WKFCKrtY06R+l9oNT4bm3sBYRp
FbVIXKGLhXIwNoKs7bGN6VgZfXxAzZefKq0rLNxw9dBoB8fOh8nXm4J+zTALSTqAyIY2OcnK7PZt
kHR0mUgNJ99DSY/YiPWThsl5ZzWBtJ2zSs69oIuSbZjiv/LrIuZejlWbnnPZmQ9ZTm/dTKbedZox
fDCl9jWxFHJKcqF42jTHmLOI1gCiZazisSi8OJt7NwBFsjZBMq2CUUcGoQ76ykjNHwCtoucAWNW0
Al4Spys+jSrHFlwN4anqQ23bwmMK4BBwmqY7N2axLb5YHVF9flNWteHJRofS3xklKdyISji2Owj4
UlsQF1oGqSLMzkoZNjTjnCjfO62a04kUpl54/N8qyWv6dso3dWXYoT/pc/MkVxLhSh0kO7HJg8o4
jbQF9VVLZHazKVMhxTfIDekfl21cWXgfLO1bLXjX6F8hblFmuuRxGtxpYmx/8Zzae1U1QkHfwSng
JzRD6gWaXt3psy4fYXa9WbWC006koGBBQaxse1T2BXdoXc82guJ4QKvS3LZzyXPng94kSgKAsHfa
E7g4WpDK8m4oGqbA4Ns81H7gVI9SbHANGadfNZxOWj2iFh6swmuMsPKU1ojXujrelxOMl9VUjCGa
rDBz23Kmm2kWZiG7EpDWTWL0NbKENtA5xOBDFWVTvBhjkez6wZBWiVD3AOpo36l167aAXDjzOq5t
zzu1ofcmqnWM2aY0A9fo9Z+gUOeVpBa/WkfuPRk9wKqpcOhgM0+ABgoUIsVQbTQhbgIxSgfGRWSM
pUeDIximwSZoY6iCwnTL1r6Te9h7STY+Qd5o7jsLN7lYPECmGof7MAtwzIbmNjTkH6nmvOpCMGvL
Vr2KlGpnV/Ght9qN3QWnQu/8hU8BXmaXTuH9MmguqfsMAdiYlTVzviJtEt1OPaH21i4poq0aperL
TPJpDpHQyjh1QRnjMbpqqviwMAtXq8zpxpiTxNOaAoFZpKdQdk31uUZn1QX9OuiKl3IONgR60stp
urPc1eQpmEhZyuO0WHq0oDznIt6ro7VToCrguwYSE+ADNRtORclN00c3czrzxBLu/Kio6s7ENOna
sTy5adl+7xzScQvoYkNjPTT5yO/IExQBxYTpzx4elH40t5bSPWRVFrgZmrTV2NUtegr68cHUnTGA
N6yO1rwmm8Svpslvw8A3tf6rGRa+I83q09AiYBlxMB2zRDeh1MdfgmR+obC1pdTb7Sq1I3txTk8V
dFpXF9jFItuNjPSp5MxY6nD1xsmLIddVofOQpeOxCwMPYpxnlMHNqEDZlzKosUgDkk5/kyWIzbij
taInGClANqAb35V53AGBOLdyo69VTRpWpZY1bl3h5yzmfh9nLKtMrfdRofBf5mRT9/JDjr2rCMR6
LrLZc1TpifcUd288nqIYs2Ej8hNX9KxCQ4zV6tyQI4vMwJ+FRfMeWoEb5Yl9Oza1sw4n9eusqRsT
UNBNJ6kU50OlWZdRFO6UWkh+bSZ+k5tPvYnfTI+KrV5gEoebUt/TpI9QV0TlutKGZ0zHOBrHDPVB
ZBOJFlT1ug2M4CC18UpleQPDGCFyZopf55q96+pxWxvjQ59Lbpq+lSitF+4lTXbHNbUJ1m2WrTtm
ToXUs+3AeW0dWOULQYp+aZYvY1RvlTm9tyx7m+Xhs12l61rMvg3gZWcr6R5z7gH0kO6aAGi4dcBk
BiHv9RIBcBVOaDGBXc42r76EJT5yoFMZ1ivsElSB/aps8OmlxbyJSxutVvVENK47hvMTSBGMO2EY
nbSULV80w/bMKQdv5kxuMJvKj3NKRGhSV9WeREEeEqA+qg/OWjZTPxXOjRxjpAtaGZedvq0C6zDZ
xWtrgrmlFPo2JeVWKvWdHuQHo1ee29rGH5NKh3wKvyLv9wM7Pur1eFvFOrN65pzsVHqG0sN6aC2R
TdOtlaeHYsTZYcrPpeJEG8koNmnNh66SIYXaCxgL+hnjlDtQM0CtHgspQM8kRYg/QG+21chhaYry
Yvnr7lHgHs06PNeW5etxJN/H4B47tHL9a5GX4V3GLWnWowU19SYZShxyTgq8JmoRBVfOhNohp4Dk
EHzrBaEzAVoyoPoncudh7vzeZWnhi1yVv4bREGprIcPk3UOsbL7avQhQ8nahcoLzE/sWehZo5w4U
02LSPQgs0wZGErvhpFDcKGmH26kQk68WbUAtlSSByA+ahhdP7vEHl0kGeiSNfR28rIvRFEldo5dI
UZW5dku7Gr8pUopkBqQPgiPoR69akkZQwwA86dZfciGlpL6HOTKvrO4219rkC9ApxdPlLF9bYpB3
uYrtkk3TkyJ3QY1fuanduRnGVZcTByPD8UwOcYgdeay1t458AyDXoanEazOpYdAQdvBCJoj0BOQi
AzCudfWXiWSVrZR3SADH3FJv464OaYgGAFOskVyGIpQwb2PsQ5oTU1lFVCklYUoCgK370hwuyh4t
8Ira1rhn4eQ3YZqu+yBv3KQRwclx2u4tFUnzFsRsCNEazs19zEzyqDit6eumGAO3zLuYXrpeFSEC
QZW9oQytrFrEfznqazHHkgcAJnUHlb1CA1ADqbX9o4gotA1olGwLZzSZu2+dgZ3bikttlQ3KUZus
XSi1t/0EYL4y5/sydc72zJOqKutHHpt+VarDJpucfTzLOnodG3VtYn1XM0g/WYZ+q0ywETTNZtTa
R0vAx+kkJUSZXJOU1Jn6YziH+q6WpGBt1Q5MbdOGJ4SgbbBPCxLxwZ7szMc198gegluTvwUQKULZ
2hZdWh6hR9TbaBJLyHOhvMmZXN5JpnILEvYu1m0i++YdkCM/FgSk4c3Oq2pTtHiUdTqEdb+rpBE9
V49qNpp/dQrzXzh0vl4NsZtjgt+0o9z5pmiUuxY01GacLHnNqlHsI5RiawsSB+5iCYFq0R4U8D87
2UgmRokqz7LUxzm3XiXTQqkNGYtz4zgSIz8kYJp6w3MMUHHW3H1VJuZFtsN+p4bPejPwUZX5sJuy
+SfmyJNDGqGUD/ecgFDBBXD3CKGpFMvDvR6Xbj4nT6jh1k5avBBYXK2aVj3FOEaR1RhkAoyQcaw+
BQUkT6dQsQg4k/WGnQjgIC2Md8FQsDOybhIJR0eeZJIrRe2dyQqysnpwX1YY4arm+iYxbLOooOQ8
bFoEiSy1p7TINqGW+VOFOMziDs0NdLdBuF3Q8bon5o0T2PsaXS2T59dMr36EQfUzDfWXhs1U3Ukn
BUauZ3YJgrY0aP18CM5qWb5GDiS3mNsbSJzvWiZmb5gycw34Fid/mVeeU/fQlwvYaQQhWCu+Egk8
3NhDvS3tGwU3vpvlKHfLqLrJghghWt+mMD4aN0tyvL8KRvjKHyCKzJq97h1IbFzA4oDHkD0lwnUC
GbKfahVfmMQCPzDGQ6CWawc2lQX3QA/gtKmiAfKuT7DWicGgi1F3AFmKobgzl5j40DCY3m1xxijM
KptR6AgddtVqZkOKDYdtMo3jAELf6XI3Edj24akPo9dh9KR7vfC/eMpBxCxXT9L3tM7O1Wj5afs2
N/XeEWJXa62L1m1LTcfFZH8wh3o/NPOvAvncykyF3yR6u+3SASQXdgg8YGAbAFbdjiO0bnpQaDLH
eys24cIq0y/NnlDaE4CMgnhnU4yPOyVzofCWL0rXSodkISdHuUJu2zAgEQ3mnTVAY5M7IwaPheFg
zNs3kJLWJu+IXwNfgG405Xg2t9PzNC/Rd2Nv4bgL4hbFthH1U+QqeWL1r1koTPnAvJfMPvtUcyub
jQaja1rmp5YNFS596MmuFlnsq1gv5e/sXMtvoy0gvbX9QP0qSBQUk605bljFlYpbPhhbOWinmzky
xDFPGjbWsKDW4TjCuxmMJlzxhM2Uqlxvs9yqad7v2GPX6DFF72wFyAvX7KvktUYT72dDFfi6XAQ9
mmm7+9laVf11lnPYOMmUBa8a/KDE7RSpIgAyMLPEjbsEWEbUhfZO0gMJ03rUrzlgIjasTNMva8PZ
NXKQPVjyQtuZKQ/FbW/eAjyy3djQEZep0TCRUQ+M745AJxyqUh6z3REikUNX58LjdS5P1XkcFYAy
Yh6yRxqrzS6Las1YZa02fLUlOzrkkP5OiaVnzxk98BvdboJl7S02TokPpjUK6WeZ16ScNkPeW66h
gk+3Iq30oMaHxSqbbHFvyyNSScDGYAIl0XyZVA0KZqUK9cUKbVYTkpO7wTOFPr7KUSw1rIQl5he9
LasvaDeTpzAZg+NUWtgblOpMHmK4sY2JU27bfrGtWD8AxR9vuqwoqNhlY7aTOJxiopE4uSiF00og
CSZxYBssv4G/JAIijnqmsnZU9508YvyPMnoGXRvdximhrokzyl6opcqhMTJm0Al8pFprDtJOy3H1
Ikq/NIOjbvOwmLyQ128dl1F2KhOmgK7hWGHmABiAK3eVKzQz3TLbALNXzICaQ1pGx37oC+KeenVD
113xkh7OKirXof6lgniv9pIeZhBUyv5o9uGgHyyuBV9HHEr3VKDTr3YccE6fYj3Fv1E6BaHgmBqe
rN4p7tNyEBlWBWFywjc5ZGwoCDApR3IWTFiYZO2lnUcQoAqka3aGg8l+JtLL6CasWWlcsxwq1YM1
0rpDMxHEMwRvusaWIGizHtRG2d50SRx8MYaasqQzpfImN9v6tTHs6dD20bg2rYQtSyHP4k3luPMI
PCj7Wok4xonOaXk7lLbiB6E58Kl2znhswfrftL0eexVJqIReKeANKQA4KODbYXLDKqVx6QzyrRNI
sHcyiGwCtwD+57zryZKI5voYW4rjTkAXMWHoFcpqMaQHfSjjraSp2o0Rpkq7YSXg/Sz5BxRzrfC7
HljSlnOtEYDaGNIjz5hd6NiKW6Way3UtZ52n1bZ4RBManGprqh5LPtQfXd0PAPoU6ayrSbcHxjEv
eempVxglNd84HvyeWWjvWF307Jgx3fDAMGhEsfM8NiQGnKZ2Sg1sKW1zTIkzPaBrlU/9KMB9K1EF
TbR0SBEPKn16ygCGUo9rpdYf4wb6xthrXpBGkbJgLzs8T5VlvKRzYh/LJpR50LqIYFro1sPItkwF
ddjDwirRKmzDRLHcshu+VvACwWi24mfJC3foKl0ndlCe5JvYEdBg53xsfyTqbB/0Eei9a4xW98KU
UH/t+IhPTaFXMvvBGqNAoFUYPaW4bbdsk2VPHfgjoWlsTIrcPrfOMLyUrS7vQpOeFBOc4tF2ZKbN
4qT6Nhfl+CiBUPuROmW1HdMqweaEWgRR/GRPz30Y2D8rLe05KCjZY9d2wxdRZeMpzYOYnUuDL9wz
9ckoDkHAUTm36w4XesbB3qiS+jFKdCC5FECTg2HoujgaHPK+5uxMnmO7G7JVWGeqNyaobUwmNj7v
wezOwuws37Yy/ABDVkV+Sd2GSc5IQTxWAiJTY5fPTq6yTXSM4NywgbY4OUJYMyUrWcdWEuyMRo72
aimjUneK6q4bi/4mDRT926xZ0b0hZcWXMm3xXk5BOTssebb9Fgf4DRLHZE9WxuywQRlhZkjqyenc
TFGD9lbqqBE5I8QWsNu6WBNcAWE00Eh4mIYJ+JIO8uK2wGJEqJs8NGs5A6tLjW7sOcDhFYITKqpt
RN/hl2HUw4+85/xPgXqU803XOyJD72+wfsZ10c+redah6YeJ9hiUygy2KTXos+H+kxHE66HEjNuR
waFhOLPw9Qm1Nh+rGXgts5UJoChO68LXZwWYsumQl6Gu1K5kKUwa8jWAQclWeNZCHtGDRDIlhZIC
spu5z0KM8EezanL1lDa1WgwoAKcoEp5V1yo8mUqJWbjsahjmmjperSoPGbhspfYzUVgWvGKljrPd
oCVK+OvzFoJy2ZVbWhXvuyMXnW1+hpali2RjVJD8FLRGZMkHKHw2N5UftKtpe63dvFTxf6/y/z7i
RZW/Kluq7tqieZD5LjSgV+OSSTLmZ12PKFYsBQvhfX6Zlz2M5SrfN2QuemAJvqEmDqBpCWqG2ZDf
FU6+4UR6//kwl9qKZRj6uqYqGzYn2kuqg14WwHwShmmWU7iIKIqBy8HAGKQ/Y/aan4/2RxP37+EI
j6VnadJIvnh2Y9GQ5TEynO5n54iymA+1z3Ljc7aFzyxwGq+S/TUWzmXT6XLQi8eH4ceqJItBkdhy
Wj0UIK8/v66PHhY7139d1kXDLpFGsiEW9JmZhl+q4KDM8YHiivv5KJdKoovr+Esu/K4nq3V4t1SF
Ubow2y6LTEwKtkFqj5CNdZNvPx/tyjVdturKIJ7m1mY02zlz9Gqko1Rd6elfG+LiHZfsuMnDgSGY
Yh6GcThPCTWktp3u/t8u5aKPT7D0ACOZcf4yOLeP2N48NuyfD/KHHuTvx0O0HkwgsoQvjfV0T9s4
X2aJJQuhOIHQcmViF5I1nvArz+YPdc9fY9Ho4huyCMS8fDhaO0+0HoFOLlwU1SXHcRV5xUHeaGtp
d236u3Rj/NWPtt6NdvGckkAVDj5STvXr/HbYW8S8/Gp2gJG9AOiMlT7Uu+Y+u55VuchXLuddyzJw
G2mU5yC88ufvXvgh7DSOAhzSIb2swm1zytfhauHctM90d5ybcf26r9zsZ0IhbGVdkwZ+uNC8H/5S
qsVGcpwpcJJLKe+NjYaoKfQVn7LbOllLnrL7/AX6cJrCl4SoSUfOesmU7afcrGkcMolU7Vl1dqAR
rryi10a4eI7sutQYbyC6Aqd71iB1ieDn59fw8Yv57iIuPrW+6glxXxbnJd2OJIPUjzamt7yXRooK
95oz6cMZxFHJ0VMpM6Je+P0NGRvAY0aIbKEjZUJx8CSxpTSkK0/mQ0GG9W6YizcBK1xhNYs6wn6p
X9NDtim8aBO78z7cLfIjIjsL/ypS68On9W7Qi7VS70fkA+YyAd8s6ZhJt0q3yUZyYW2c2h313sL/
p0Pix/i/wp+4rrMJ0c57ru6123mxUg5jLSp7uZ1t5dyFFKqK1HgN6/R/spC9u7KL5VLYZsBpaLmd
prU2BhxB1TbHZT/LpT+N6erKO/nhuvnv4awLlVwAFsMm4YQP66UCK/FLdnV3+j+knddy3EqWtV9l
4tyjf3gTMT0XKJSlESlKonRuELLw3uPp50uqe5qFqiD69H+pkMTNRGbu3GbttT4Wd4zUv4s2kDqG
hL1uu5eOa3u4soXWAu7COgOkm9hCK5G3CkVBv1zjw1szsbjThPZ+0QkTTkN/OkAyrV7ZrTULiyuN
EpdVqyGfT01qqFCs+y5T9ytbJH7G0tPb4I6YmUS1FDzN+T0uNDmQNIoVuA0EOjfw5kW/ir21sfba
1hx/raPYr17pVxaXkwopnb94EOMD/7Q4xl/GA7StW9JRaHFQ8kq8wFtzWFcdJOw7CMvJkPYpS2xS
COdObpATYhflAVY6y++lbeM5e+QjncdVurxrb+hrewvX5ejgQOIaeyIq0W4SaPn0XXrKN2tn/Wps
/9rSwl810dRaqPWJlQmutnCjJToBPiwLnrYp/7QTy2s/rk1gXI26XltduCylAwZUVVgVTzR95wDa
xwk1ZVRF1lFyV0OC19YW53SwZD+bspc1jp7gowPim+0BQO0LGHS/rFu8cvmgihIQMyhQ7AsB24aO
iePHMmyGjunGdglUai3OuWbCMXTweLBHgKlerCmIsrbAi8SuwgD2Qa/yFvobCIPevuIrVoyFE9Zi
uagRAIVgIwcVTilTitccvXHVBrB6GE9gtkJb+tyLNGmT9z2QOVfN5gCZj3zon4u8pkSZOMORmoF+
BK1Bu9u2isnru6z6AvJEdF1G6F3GQtpbcS/ECQflAdJBM9uEfWU8VIrS0ZVSB/hotQlyC+eLQEZ2
lG/exbUNMbKUx7V/p3ZD11N48ZGvmjT0M+0uV45GI8G6hFjQeB/qA22UMoD/uq6Vd5qNJM6mbijO
SGhAuVPV1sfIUOGTLDojxTPYEBYnmtHvIicCwobMT++WflE/OpFtntrBj3byEINADjTSwbqroq0f
2Vm6m6Q52zpw8H9WE8M/1KXcHN/ez2WosERyLt6dFkmzQo7p9OXwBUUwaj/10QqM85qvhOUNXAk6
E2ikLV+FsPGzUIY57MWjVO+1Q7KHe38v7QXH59oYlTjmiyfotbHlg2BZIdNFE8bSY3BI0I8obpVt
va9Wct4rBReb6pWi2czgCbTt+Rk1/KEpK5Xb1hUS+tsIfnpdnN+MRvfn1Hfaytt9zSnbKlBqZpxU
+N6WSUWJUKkFqip2EaOAw5LGLuyE/WGibIZOX+3C3AxTy/bts3HlHp4ZXZyNSa1mJVExOhTbLIHK
rFuTJbhmAeitLagAqSVZi7cmLeKEpgneRFUh8Ipp0BwbtbJX9uplz8/PBPS6qoAqo4CCaOMifptQ
Pw0gh4+R5rHdgA5hHANVGb7oELsZLa9cvKstFaJpbcVbXnlozi0vPqHap1AI5vQ09UdlZ27M4Rhs
LeoJ2nbU3eg7FLd/NQRD5QieU4qOvDUmL8HiGQiLvKzjviNKvpt3YoSHIfptvQV8CGe05K0xgS7v
wcLcco5stubEMAbMxcaP0fpVNp/Aj1T2n2+fxOWlfrEiOFngFMF/LMk40ISblTjCir5HXRH/ARDi
KK/yVSyPI2ZIVRDiJapDJW15y4ZptLNWQ/WhSo8KkTLdWffthVy623MLy/OgIC8XTliIigmp4dYz
wpNZPL9tZG0ZC9/UyWnS9CpGTOMmaVJPaVf5IcTv+fpGvXwpAhqN95lhviV9gj9beW+3mIhvzRMj
GHvALe5z/VWM6K7F2te+GVMAmsL7YTDluXASutb5jj0wW23ov/qu3MMMB1XUyiN1ecIYdhdT1cwZ
0BhauoihL7QADkaAiyhC07JB0qIDO8PkjI1mYC5nN5Mj3UV1aq04p8vNEoZFqdFh/N9csjPACBij
nNBnCF/86lFAjVZ+/uXXO/v5S3aG2ojjSSm7DDmM2GMoZKPON4CVViqZL3Hf+YHADLP9Fg0ICo1L
1h9L7iEUrEFzgIsp8iOsKD3A7SbyYlTYwF59RQ6U1h/vza8SAsBbY6poy3Ul4PZkmnU0vEMoAVRI
EO3EdrZ2Ewo6u1rbR5nq7KTa/jPtSLg2SWcaBzSY/AFd9uaXbE33bdN855fbgF0FNtNACwf/a4B8
Zzls0mACngq93iYCJ+CVc55vE6HwNzRq8dkebeeHPpmtkKTg6ZGBhQOodSho+PUHVQn1vWw2wcaq
ymoXJB3MeZrS38ptD6iPvuVeZ+9WvuRFlRb/xkypZpEskDJcTL2YoAoCJ6AjKPKv6BC8l7eQ2ODI
bYYxxPDQpnkKt0q+EmJcuwBggk0dULlqX1BWO11uq/3opAxBwEvot7MRHatgAtgJZwtUZpFkMk+g
QunzkXgceKEUzvXKJbyIFFm7wkgR44n8CrBFLB5qKWB+adItRHW2YjQw30kxPBGNJ0buYQdcC3BW
7S3c8QwLsdULe+Jb1x8QCL5LjlBRMvwI2enKF74IBsTqDG44A1OyAQ/54mmeQosufo06TLMdIEpB
cMPYO1QqRHxKwGowMnH79ksgXOPiVr62uMzWMjALDtK6XP7mvRz/qOX+OHMNtRjW3aDevW3s2vpU
TaGPYRnMbV34gD7X2d2YI1R7827a5h5cZjvmSt3iGN6Ud2tVzlV7wrW+6iuoUBS1WYQ98T3DTbcP
tjZdhXpbHft9d7NmT5QgFh/zbHnC074yl8otDBHZyw15P8721sm1HQVJGIkBwjJEyhTL2x/0iuuG
5AnEmKlwLa0luVQ7pZB1pwI7OSabtJO8tqwOTvf+/8vKkkwqM+oibvsWro/qi90/VvCOVisBycpC
lmxSow6+wBYg0ECTAavC7zdoR316+g8WgqQdEaLNNVuymJeZ1TXIp8I0Uf1sjIe+/2b6K4/plcca
UpR/mVicOFDHs220mLCmcR9r+kGbk7WU4cqdZQWEAqKyCPnOItxhsC0wu6oWXTr0UEDVDfsQxtqD
tIUKcYusEeia6kd5Kt7BB79Wh7u2QF2TiYEsaIGYhDw/4x0KskaDgrQATm1y2DWHldN27XmjNaYw
ZykW51wUd7R47h3Yhokcg3mDTLiXPUan/ia9CTI6MYMHV2zldoe1ROUiCcT7UhaD0IhU2YE3feF9
07LqC7hNMXyk4udGJ/1o7QkJ9qsvuHbpKEBFIFmsq4I4UJA6vXYUkxFnOqhJFJ95xYSf5xWT2ToK
mvpOPvT93WrR9toNe21y4ZvAfwL4Eibj47CVt5QFgD9u+o0Kq1iceKoXb2En/w9uA6qgcFMoFtnS
MgkohilSxraIqT5Qi1Nus+TL2zf6ymmkKMBlBpLBRVimfXGKYlWZjLErU3oLGK8q11hdrkQ9ZxYW
W5UAUrRbUVdJj/Xxn4nlXydCFK2QMzuL/ZGrEna4npUMJ5nWSHLob9HBMnaCYUP6M/hgnHRKgqvU
by9YksWbdWZ30TaY9bRRJ/EFO2S+nvJjuYPXdFNpbmm5xXdRFvBd1RVcItW2OuQ/11iGLur6y4Uv
vJkWMJsHGy714qffZA+hp70XhX1G8fZvn5a1vVy0EFQCLzUtMRUUn4LRgjb9U9Y/29PTLMsv7N9S
73tvm7zmzc6+78KpWGGbMskiSmQEkD3jcUyMfNe3M1WXfeclaCmYFJzcer8Wul65GtTGZV1FT9M0
lWXlrC6BQ6EukTCmNkCr/6UbAndlbSL4XZwdZCcsEa4KhYllSuwrARXuGg6uYaPXriglORsQx+8m
jxbXKh/VlWfvzJr4bV5FV+C7x4TJa4r+xb2Vhr+61IL26F6yP4WqvXJSLopWJJvUHFWkZ+Gcuci5
o1Avw1mOcxcig7vRVx5M8H+Sln8K5nktnbv4ii+2TBNQHkod6JGcr8uqQSCnAap8tcfgq5d6TkGM
CufHFkGpb8qahNtlULywt7gFHYnbPPy2JyqOKQo2+TdGbTY61JLGg3Z8+5RcbBvmHKGZRpuGjtry
OZcz5l5si0/ppHBc67O1S1v5a+xEp0k2DqnWfHzb3qVHWxhceLRibiOtMTDYeghC8D1951P7PMcb
hkfJ43jq0G7/YGdugPbkEZaA9KMSb9/+JS4un/gdDAeKPFq/6GOLAODVWbXazKeRQ1rVIlAqAYgv
vr5t4OouCs4QlJkh7LwI/S1JZoY4CnN0gdSTEMVTAIapD8JxCumjtfjhyoKIyBRMgUPDpywWxPyS
39Qpw62FitwJKg/ztHLlLlNtBmR0IjAdRJRjEx2df7NQo63cM1vixvq25B0SgmNMbzWAihhs2q49
BlftGXAr26JjolFbO7en5pFRVAniRf3ORvMZlywEzoIH7h2kw2s1ygscAsK1JB7/Mie+8KsjwdCK
YkYB5urPiMnlqidvk61oKYcmIjduB9txu0FGzls5KFfcy5ndxWdNoCazqvyfy9S8iorCeMqOw1FQ
Ka2dk9Wvurh95hihNuxDvtNC5CwIy8dDe8iBSMKvfJhW9TeXqIflV104zyG2B0mOWB3Khx80TEVH
fTfe/Rtc7GvfceE2G1PtunBmYfTxCKCR+Xky7kX8nG/j9ajoIlRZnJZF2KBaAcQTJevS90C1N/ov
c1PtxYfMP1XH7Esk3U2fw8NsU+yrN9I6euUiQ0F0C7EviG4gw4O9epnmZU4kSfbMaNntCMKjzx+r
vekZe/m2kW/lw7rO2WX2tbC4eN6NXE4LOaD2JAKl7r7alzcTwpLJahR45W2nSkP7C+glRYAllafd
ZRMkHSxtHJ4cfz9oaCSbx8L+8vbFu7KDKk7MsTACPd8yOErg1a96Xce90FNk9Gw8jCZaucXof5Il
5tOm+lS2DhPdqTyu3flru/fa9uJbItI8N1Fq5C8tPv+EFPPG2Yaf+q22yXYIKKy8dtceo7O1Llxp
VVQypF2sVSgVwOrx5HvW1n9SNsxTISOprlRAhMs6izs5KrwSDrz7CDHACnjuSqV8dKQaahtEIYbg
Uwoif+vEEoQeYuzs7V286KvjYLQXgltdMZB+vUhh827Oy4qLWDrv/K0gpDM3Fsw6+8pT1A/CZ68T
1F95bDXobnlohTIdPa3z9TXotpWFjKsJNGO+G5gCosYzaytLu/IV6SFQOIR9TSc7X1hJqqgZoxwr
VfA4p5/9+sgQpPv257u6klc2Fq9BF8gVFMvYcFC5qtGb+fD2z7/23LAIyKlphMCpJC+Pgu3PkEcS
lxjvhG75Njolm/YEsz7A2V2+N1e+2XV7eEZecgJ2Lvb51jD6m1ihzoKQJQ7u/X23F6KTE/SoRA3r
AIsrTgTRFVMTuDA2aQkilHu1CxjSFM9Ae+z29jE5hgd6Ace3P+PVo/DKzGKbNEVSmiEbqfsLAcCh
cIP0zyhecYjXPPzZYhZvdZbPah6rLEYAb+p34sOB8TnVd2uh3ZWvRjWcMR26tAJmv3i8WjAPTRox
3CSf5tt01x+yWxF9xHdvf7Vrbg80nWkxpEGZElLvxWGIxjh0WuwMp5wlMTd6cLbqD5hrSN3yO3Xt
Nl3WShSZd4v6JEgf5FPMxRdM6sJszO5lYai4Pmab74wXb+KDfDBWTsS1g84LRWuBQrNtXxRDfSMq
coiIfmelQgBhBlKauqIgmqzSvIrfe+HQBY5PhOLkShdlvBqVK0cD4u/mDrJSgQoo4UGSnuS+Pdqo
H7y9bZfvP0+GKgjvRScKB3u+a70TprFUIW9lRbBdpjfWHHjm/Ny279628/LCn6+KAQ+WRQ1GkOsv
j6HlZ1oZGjDWVNTp9Q0sTMf8pn1OHu3j/Nhpbn1ggHzyhMJw8ASfbKRs14Ael+UnPAeiSkLolLme
i6sQ5uYA8xyEIdW295xuHx1mzqixzz7E9/n7F7X0jeBM/+tLPzO7uBlWUmuFpWFW5OAawuXGQ+2F
Dw4C2sFe8LUnm+S2/grNGyFC5K3pdyuXHuB82YtnQYbTAP4k7As4UHo704Z7aZAoz8hJb4Pm2H+l
TbIfH/j0u+Hx7dVfelOM06KWSfZg1Vk67YJZegssLwRRxb2f3BjmBwTCVh7WK67g3MjCZc/wBlhB
kNDggSh2AF2j7IdbFcrQ9dz/ii+A8h6cJ6MVUP7LSwQKc+mdOklRRaYsxHnC3dzt+o2opISnqNlo
a4/6tQ+oG+CgiIF42ZfFhtRPHTu2A7G26GA8F3eQWqIw7JouU+9uQqtzY27XBIevRHqs8pVVEcu8
StA1BFF1KMPEmYFnbavdIG3aw4mH3pII82RkFalzvn/7rFx5QzDKU4WygQ6sbFmmVdqirXTYobAa
QQbjjk8FyuMCs4muFCKl+X61zyUO/8IvnZlcZLJxqSndGBoQgny299YuoA9UeSP7CYMmJYH/0J7N
c2wRbV7cB0mTptjPzZLjwyO5UZ5hf6s888X11R/9e2vt/AjvslggY+vAQzTTIINdnlc4UbR0yqyC
958REwarXaiZNtlR9fig66Me1xy9YUL6oihgVIXy2PnJmcoeJmEDZVzjXX10ntOn9pv+RVK26BxX
XufJ9NbKjx0kOZZbP4pWivYD1Yy3D9KVO0N+Qp9NhtwXeZfF71BQeEGvTStdrf85yD+zeGc0ayNI
ly8necIrG4sbYg1yVfGGA7P/VaukXBvbuFUIEd5eifgpy92DhhyqXbANPM+LIKc38tqYEiYg4rBD
97Q6pHb2420TS1UuDW9mQB3MTxfNEWr85zuGtHFVke/BvBW51S8hSqQx9iltrcYtcuBE8q47Cv7l
9KMvb962fWWjoLpGUIe8C2DzMipQrDyYQRAgAQ3/JuRZMOJ9trIVt7JmRNyQV77MnLQWWga8Sqx2
2v1Um/W33pHkZyWWkt3b67nyOojmqyqEg0iQ2bRzW5ZPr35GvhYPltM4R4HXc5AEmDft/X/SJxX1
Sg65eJFozSzvdsp9l6IJa/0OlpxN7s0jQrBk4/3W2MzmJt/me8O+XY9pLkMKYVhXuFvgp0EnnC+T
aNwwcqAwrn9XH5t9eyN0V9a1uK5+zhcAP5B3wv1l8h+0dV0YDnZgLuKbwsLucCDNz8I5S6tNtStl
aZbFPIRBGYU0ZtmpYPR/kLOiErvnfEYAFTKD8Mn02i0kG5vpoIxQDv4bie31Zb6yu/AlcJUWTauw
zBnZCpE79QfENB9F6/DfYLm/TDBYJbMYqLwI4MXSp4yjnluTwgRQs21s2utCVCAjEBVY+3GDkCiQ
NFcUUtfo1q/EaeeWF49tWyR+lgjLNZGwuB3BKWV8X/XW2Uuuf1N0Mshu6CVe4JsYlmgrvyZ9b4HX
wYGV78TFkHfSL/0QeGul/ks/bcjEg4S6XH2mshc76FOZMJKwh9fTnw6m2niGHjys+JbLFwfKEkCR
LEh1gGwt/VjU5IM1ADFtts67qtllERQIzGJQ5ve/j9UG8p1/rwAutuX8ETo3vHBqedu/yLqwbbzU
UVl/TmHF9AOYcCdC0aHyb9JppZxw5XsyKYQIINBecEhLZFWPb7EMNSxdTsvnUi8+5ulflVqihnlm
YvE5QQKY9ThhwtY+gxorS8119OeVPbu2DmSyLAGyAym8fODGKGjNwjALOpPBfXDItjTaX+qlApkM
73EOQzG66NsVs+J3X+4YDwOTGVCkUqdd+Oc0bNSxVHGZMaWY9kl0D0VMW76HP8urDivWLh9YpChe
WVtcazuTpSTpsCbUgA1BIEnxMaD4WG/rTwOKIcCzpxt/ZZFXrcIuzgAKdWF7yarTDJ1TQopeuMDd
P+aIiNd+tkUaYXXA8vJbqo4YpKEUAyBhiSu1h6BS0g7Fcbm7nZLWhcwXPNDKYq6kPshqgvglxaMi
BxLu/EUtkOOSa4VvqD7OO+UWJuFNsoFf+WuwKTfMBfzlwAtzeCrRMRcjcosDQoRS1nKLLymkZ2v8
YWu/1PDLyrEQv/LiEGrgFvl2RAng+8QGvoq7pFLMD4kgIb/VdtWJeYpN69pu8dCuIreuvSzoJxPr
U2Zgj5b+wmlGpUwcXm77zjx1++wOOMMdzUGPKdMVlPi1rTqztXAcdLLgC7NfogRmJrfp93gHuTdJ
avHFfl5/Wq6c8zNzC+/bqXNQRSZBXguP2oiqU1x4Qtn77d26EhRwxOkkMUkBaHcZuPpFDkeuLhX4
d1BS0v1UvW/NeON3vyrQI2/buvKeUIiWeZrF2Ji8POszvPnd3AUQ2ao/UlN1jejRZMa3bze9f59N
K/t15fudWVtsV6XZdVRFWNPz+RvwG1qPtadpax2kK56ePghsycwR2lzlxWkHyd9oSq4XriCxVIqD
arUrd/baISdR493j7qKTs5yIKGO9twOo7Ahp8iOcuvgI/9agCN2udg2uhU+vbS1nIfwoNBE0wZb1
hKb9gYb3j+A4oKRW7x1vbVbgWuB9Zm3h/Vo49LrWxJp8UnblTrmRkkeYY7cChaWgH3kXPtr3axMY
13bs1edEs/XMP0FGrdlMIONyY7R+IdHX1gLea0fvtYXF1ZVIJfCzRIWN9ZwEKrpoEB0mydqY5JVq
HcK0OD3KzDrdkGU6Rq1DrfOBldRocU6GW0MQWGwgdY9Q1aZcJ0pn69QX4vss/PuZ1cWz3yBIM6rC
6nBqb62dqKV3u/g+YHKWubTt2z7j+oF8tcZFp8JK82BoqBC62ScBwlDc+Tna+0+AIrzoaa1pdsUa
E9BC49dG5pfG+mLn5Bp23LKF7+A3YUnqDcPR9gTCpdhBw7qq83YJ3cEeg04OfVT84jInU7OqnUy9
KAD+kv9B92Ueu135b9QMLo/kuaHFptH+ThBS4jWR06fE+VQkt1r+/i9vlbBBuYryAEJmy4LSmBhT
V6csZtgUn/pb+MtOkN/+5guJOR77t+1d5kWYo+NtCVV5tmoRyyR5FzmFlRZu1TEL2XXydF8gkbbV
4644WFPhrPjhS79xbm/xCQH6wntRYC/tT3VSbRzSvf9gRQxUM9KI/vNFzT+zfd1MNU5fZSDIkjOU
EFl7qXQ2UbuCHrm6lleWxN+/itGGvmtgeMUSZLIuM4tbuWrXbq64K+d+gu9Fd9GmViRILRbOfYKH
pzLMXByHEaBf6vUHk/lnCHP39X64WWOUu9Lms1DQ4w0WdTg6fYvzUIaT0WsKjWGR+RNMe8l2/Obc
S59EL7qkxQ5T/IbZ5bf3bNXs4lg09pQFlVQIECqTSHAcMTtgufk39R1EFxvrxEzsU916wfOK3Us3
DKidgAOyCzGQvayRGbLkaH5DOCrwRhklMnQrml3nmQzPdAflx4o5sYzFbp6ZE7fx1YnJqMdlo4W5
+Tucx1PjNnsco4sMy331nWsOYc+9aGRWpTcPrv91xfyVA6vTyiATA7WmXfAF2oJvObTxX1MtPvPW
+la3bu9CA2y64aF5F0FfhXTyilVxZC4WTRrvUHhhuH4Jx007vzEnZGpcK3THHaHXI6HXj0FzhRpl
jxIonBzPB+NhWnGlV7w1Lo2n3eQgg6dZPEPZZBZ2leFq8uZzl36v9B+BtJamXbmeZzYWLmCG3NhI
WmzUXnQ/ev2H1As9B/Svs1cQu1xrh19ZElrZTAUypnRl9L3JdcP3Y4DTlNHcrodtCFZ5LVibjb6y
Kgw4sC0QEZFmLJwAdPQFbSDMoBlofDdP+c73yhut3FSRO29T6EmlD28fkmsLMyydeI+nCJzSIkBB
Ir5QnUABFV5/k2FAyiKWtdZfuDyINlmzLMTsdZB4y25wHepqr/pB5sr7ANXz+QhjCUm1J8AD9UYA
ohIQ/dZRWjN86WVsJu0tziH5vENv9vzaJ2kwaGNEHVWAr9onMJRQMs4bpOA8+bBGF3Ql/MIaMBEV
uK2Aaohv/crJJJrtKz1U6PQXRLCnyW5G7cB04ZjYRaG7BvkSW3N+vWFSoFcJFbLAUC+jvaS1dN+s
stxNssz6Ba9Jc7SqYd4bijQ8heh2wOOZaPeRZuSnoEOp7O2TcyV+P7e/uIJMTbQygsYgAxFC3Gbv
24fUQ+vWM3hKvPmTeWBIYyUrvr5kqiXw+9B+WxZMfKmRi94ntf8NpmsPwy48tKvTnVfOK1/2X2bE
sXq1karWTzCjY6bOwEuUwY1vZHd2wVzPWCGKVjy9/SWvmqNTim46DyGqQ+fm4l5SA2miC9vBMKVI
H8ZA8ZrqZJaP2aRv3rZ1ed/ZNFEPJOSEaGc5y5NIhpwzeZwj+mLvmP16yHN/a6Z/lUKOJtuZmcV7
q81a26UBZgznXdfQvde+vb2OywediqPo4VF6Ztx36SkjbWjscWaLELPa90jSJDJs+6bZelFm3MZK
ehrV+nfY+f/OOFeb//lv/vy9KCdEksJ28cf/uYu+10VT/Gr/W/y3//tn5//pf96VP/Ontv75s737
Wi7/5dl/5Of/w773tf169odt3kbt9Nj9RGfuZ9Ol7YsR2GHFv/x3//K/fr78lA9T+fPvf3wvurwV
Py0A+vfHP/7q+OPvf0Da/Orzi5//j7+8/5rx/z58zeeveUTU8/un/d9/+fm1af/+hy7/DQQMnVyq
ppSQGCP847+Gn+JvVOdvolzGMBC8XBS8hSgvCipt+Pc/JPlvUMnw4ECJrfM/wbNwSJqie/lLRfkb
8T30GZAdkibxQ/745+offvvA3xtznSuXDOTMVyKszuATLwChtcLQ/QU3Yz6agTGYDSPMRT3HR6lK
zXRXlkbVHPpsqPVn04paus9oX+pu3ppO6+l9YX2SrKlrPQegFgD11NDHHzM6wfUuqMd8RPNn7KRn
HYVdaRs6VTR4/sTs2pPTW1n5p18lQXlwxmI2H6a6n5lT6yu99Xe5U/nGL3/u235TGXJWNtAa1hbi
PH5tfZstRypu5dyqbBdlo6iqXcmZW5EejvAGuJBBIzMAfXA23ld97U9uFuq549Za5uvPueSoSIcM
8EHtu7punxm8Lj+UJZWxU5LkKpDqUI/uU0tNsmOat4gc4Snij5IxTydgbzg5ybfTbK83DV2mUaGm
4NqB7D9VKJsKvGPQPBtK6xO69j6zSDVVsI1ZjpK9U0IhwAcTt8JDZEwMSNChytKs/hRnmfYeIaLh
KS4y/8uIpHC6r5UI5he5Nh7DvO5QcFPsLHOjoCrgTjODsXZnaYClsR3T8pQxDvi1q3T9hz2Z0oNs
FWGH1DcKPG7LpM0uNUPU1VUYWzeZoTEoO7VjtrcydOAVUwrQkLMLTwty+0aD+Ml25RD+r2IIEOLJ
GxO9Mb3+EJSzskNN2EGxUHGir3KqNO/pkcXVU+E07beqypPeRUCWcfgRyXXPLMbx0xDGiCFV0vw9
M6zuNhrq8iBPQ5V5Q+2IMCdt0j8JTqRsM+a+rOysoNMS1I+k7sFKpIzpxbpGkbqnqqNvotzUv6W+
I99ruVH6KKjnoCOi2o/eVXJU/hosFFJcJ1RlBt6GsQR+ag3N5I5NDL+UEyTTgyZP+mkc4qTY5OZo
oQ5qxl+nypHe1YMVftaSNEQ/q7K0bFuW43BSWOaDNYZBt+kluT/pSJyhj6ZG+TE3WxRvqgFuyzTN
xsCriiF/8Ps431QM4GzjzlF2uRX2h7JX5t4NzdF5X4VTfMyzcjpahSKDjJHLfaZ04VGWh+CLMZvK
xrcbbScNpb3vIAG9RwlmOJVIu+xnpnEYt5Sc7qRMAyKSURzk3yfiuB6hTDP/rKmdjEZXTe7hNqkd
wQ2KfPCwCZkiME+l3Uml21R1fQtJdfQRSLK2VU2k87R07P+0FamXNnUSqeHeUQMEOOOxRMGxi9CF
kvqkOehIeZ1m3y/gs9KVctf0Y4CiVaYN9AOlTjO8DjRueLSIBJ5Va0brb55jkMAR3FY/ZKWHii0K
s9HeaX0fPEWaJSmuMUdcG7dG1TA91dAnNyfLDqHMUtrEAaLRSIMDXUoRCJHLJHU+TXrTBR9kJc+n
nVoHY3UCiRzM79BbGgdvIKId3RkiXUorWei/14vS1m4R2hutL300q/IBGa7K2k1xgMhepJojRPxz
jjCOMjjVgOB4nDT7FElAc8uGyqPiIsNaIHrsp7rj1ZMxvZfIUOaN3fZ9/yE09A4RkKZLynsbIbLa
dfxMtR8guZPIXGMbaV9EX7V++NaHSQizRzPbn/rQzLNtrQTmD3tACuor6sjMRffZPPe7RslGMIRS
lFYmRPDKVLoySjyp21MvMDxoRoPANcxUDo5Ok1nqbuoq4krBMhp6nEQ58YxIV6VtP2aO/WFQa+Xo
IEfseBCzDuSAMkJi7QHx76hDNTQaohrE9NQHMgUcXYms7VDpRoBHmNJo181R3u0iuaP4nNhjaEH+
jRT1Rklra/6k9jV8figt1Xa2k6JRl+K93RUGVFr47by3pj/9HPedb2sodtAwQ/SxR3qMWfd63nQl
bsTN0pZBEJgCaqgHix2qFr39MKlzoXxUlSY3d33Zxt/CFsGjyM0Nc4ieTF/JtX0f6ZGDJnhqdj8q
kgv1GCRIaH/JQ7srv8pTIdlPljVnxhHuUD/3/KFXql0vjXO4M6QippBeDvHgVnavH8gknNpDhdho
a9eWFDSQ0i5CIRkogJ6/V8IkGF0rg3W3le3K2gYBfIzvu6FSyru61R0bNc2m8MEemIO9KSs/lY/I
0YYVFcUIEVRzBgi7mcKZjIswV/1lo2WNeHjQTpC3N4Gh4RcCaLB4p4vs4zRE6AlPhVl2p9zP1eqD
Oc9lsZulmNkcXe6l6WM/ld2wqx3DaLzeqdEMimctid45MWKP+MjYRAbMHhoZreS4kut9kMuIDLtG
jYqel84O4n59j1rtodJmuJ02cLnM8kcfuvf4SHhvpTeKL/UgTZlsnnm0dKOq0ePLGyPjqrRqbX9p
oC9VbuRWDiGfqoMu/Vj07ajcqHCnhbHQwzWzQ4v8ofJox7LV7s3Biefnse6QMXSjXrPTB9uMVLX0
qtkfjHAzplHOnelg1h/ASOtZyMmzxzHqLDdrEKjBleN6+s8jDjmUUHvT7fw+DzLD9JJQYWiUAURE
5RQ8lXycaj6R0PWKP+tt22ibPi6V9iTLnWm7eC1Ze5S7HpngPMQ1nRKYNtUHmGxhW0uRRXPuiU2s
YKeNdWAdwjo0/fdd5mfFh67KtHFXNWVwn8myH99O/Sy2r896Xue4BLEKAQ6UfDf1XCMJr1sNg9ED
FHTNz3hAJWPrzEWa3QL5m8fvhAoFJJJ1iyOCJ7vKNow16NGmk0JEhm0pCbngc4GoQJgYtdwh4htZ
9onKGSqJndY72hGfMbQ/JXTpBhX59eFr1qleykOiVRs517J570PxkHpQ+FnTyYyb0T9NAJ+cQ2tK
tXVI0tixdmqPBtRW07rQ+LNmKFh327LJpVs7G/Xg4HB8+XhKoGqIg1W5uem7Cn3MGblf3IMzpOJE
B0b4teR2yH9Gs2+ro1dnmXiGNSeCbzbrRvMxaQIp5cAUXYKA7zg8ZqhEp56p+GpyKEKKTVxIFKBd
1UZpl/jNt9AtyRNnQmJcz6Zt0rbZuEW4lxgPQsPUcruuYcpEiTkpXlYMmbNxYnz/RksRlz427eQU
h7Eq/J+OOq5O3byM0/+r4EAQLQJ4MQoDBlxQVy1qRdNQdrERTR01Wxhakd0kctkn5kNr7IGGa/Em
G13/i7OtPFCAt+k23KI+HNR7uR7d1N6uDTidF1Uvfp2XYbVXWTotiEKyFDSrCZ92NT0HNPfcV2nO
PxKJ1yIbIk29WDGZCchKjbktdVHRqY2ioA4wcBT95KCrnxv0/BzmxqU1stVrhgATy/CBAXBkWvC8
BCBNU8vGo76rdQrvLUWqzDqotr8Ns5XE+bwA8PurvbZERva6tqHFMLsjQ4pcvRRsmlZDNP5jnEd/
rTj0DzOkdyRdguhx2U0jP7LLsk862hm9V72vn0KANM3ncYvf2A7f8v1a1/raaeB8kuCBrgLQKEqr
r04D3ZrJrpwIfXvUV+LEdGdlhQpr0e9nTVC7QJFDg51KDetanAaltY3BwHUAlqCPAMMTauOn6DG6
6xzX1LfVQ7pFDXk/r5SHLnYMs7aOqBJjaNSgl2PoUBDOsjWDa+/7wVWgfE5bLzHWgIULgNDv1b02
szgYhVaR0kqYaT2hCZF66f+ydx5LciNJt36Xu8dv0GILpCrFYhWLormBkU0SWms8/f2C/dtMJhKW
GM7d3g0XzWY6Qnl4uB8/57l/gLfAbR77Y/BhK/F8teOt35xDgLhohlQQUVqsF4Deoejg4M0VfU8j
wanrkI5SvtiTenf7EF+m18TAaHlSaOaySU/QTrpwWxLc95PUDNR8VA0VWWM3O8mhSxECGix3Djcp
QMVEXTgN7JHRAJNEFY/m0sVZbovJ7CKrZiKFBpd2CneTaH0avfyd8g3lyNPt4S3Szv+M79zeYuE4
zUaZztgLO0+wroTQAUFTAPXYvbqLDltuV7nKpSzGt1i5vM3KOCZz5nb3SNTfRQ/5ITwEH+U7SM4e
ew646uZP8cfqYdzAEl8d8YXhRcLZryjNjD4DrX00RBTTte0tkNfKKbhcvMUZT2apS+wOG6WuH9Bp
d+XsqYO3bZJ2svxiwtKr/By1ee+3EFT7zl2kb+zWRY/19XKKg3PmyBwj6BN0PhpXm2skV0n4pC+N
TFzuvA72kz8GHq8cSYrc29vo2svAvU4VgT+BalGkvDQrOTqPKr1ApV79yygImo0vWj16t42sbZ1z
I4sVnJxoypucfFdA79rs1ydopchclYFK+G08d0FxUMPmcNvo2rbBdVInofaEatHiPGaB3vCaYWQl
ZJp29VUbP942sD51/zawOIBmgRY3uIfG9UETOW+ot0JMtbH3V5yY0Bg1AaRCwEVp8HJ5uI6CNPXR
MgjyyA1jXqjw+8aIxOYjWbrw8x+P6MKaWMezPSjNxVSaStbAgZp9burwEM8Ib1XJy20zwvMuPCXO
GdwDrQEUIJcXKhXVdNKllPRnppwSlcenElWQWqbGvSHxaFXMKj22fv+QD8XxtumVTUEdEuSt4Len
7W+x3aswatIwJlZ3BmNn5bUrlKf/0AThCNA2EQSR4Yas5nIS+9KsSQxTJy4jDbEXI2oPShJsleGu
NsbCymLztQCWQ5MeMVdHmNzlBKA8WyJn4++kpvvZd8PGml0dYWGPdCUlA1sHarZwkIUSWKUl8QjQ
y8F6GKg3nAIgTrsQFYyDFVq+m8iZ5Q2ybG0smbqyZsIg2rc0/l2HDG0DZbrUqzV4S+NgfM7u+w/R
3tkPf/t380l7N56Kr4KNC2xf8j7w8ntyKPpR971hC4e+9SHi78+OR6F3hWPUCon56Vc3f2jiDd6B
9d+n5d+kGY+4ZbFzxkHtJdPB/ZNadTPtb1PfClK2LCx2jYm+9aT65JDL5DWyPmYoFt3e/GtRCQgf
DUFQYE3aFUdDNIx6UpqMofa7caeZ3ZMujac5Sne274j49aUvgic4Mny3i62HIBE4o/nb7a9YCTIB
HlPyQcGHXvRlZVVBwa1N4bAnPZvt8/mT3UKkOUNf4mwUpq9OIW7s3NDCYUZ+HRa9CbpHir82NKBb
/a9UhrzJJnv26/aYtkwtwtnAqCKLFFvtdvmvoiU8kJ7TgVbN5HMrf7lt6uqsX45KFfjPs31uVeid
N8houVriP1gmKWyr9oLqqS3J4Azqsag2ADBr2xJwPagGICk85hbOxSiCoJJ1DFb9a6b+lLTPtwe0
clODtwSIgg0D3lMxt2cDMkvHDMp0qF2e81n7XAXf2nhz54urY3GrYUTDQ8KCKG63SyNOPLXZEPQs
UL+b3lFkfNSi4OgkRHSw58UAIm35YewOw1SR9Am8jWfq6hyemV/EjwaIPmBMHdUzp0Fz6VdhbYIG
16fx3yNcTKMTGqQBLUxkn+DGb16sz8FLhOcN3tpPyj7ZpcZuOP03Tvd8WhdHLJSmUc51jIb2jyr/
q/G3Yv+1ifut9MWqwUe9JIZK6jBvpVSc4bR/8TNUSwpzY3+vTdy5icXatG2Y9DJlXNcPv8jygxq8
a7dwzNcmyCFxM8siX3BNXaI4YTx1RoLLczKvqx5ju/HQCdoI5LesLAaS5FHalxpW4l7zJmSfg54K
jvL99nFdoFPFW0gMRujJAYkzr8r2vqz2yWDFzNdT/JbeJZ9E37boMaMeY7z0+/A0HuXTn/HdXlsV
G+XMS4zUUinqicHZoOFyc6+GmVemD6pkuA4N1rcHee1kL8copvrMGlRkpSk3jHHw0109m/syyZ6i
8q2pnuNYdnM53nhhXu9zAYMAeq5xPYOiWZzeNgxkyrFd5ZbdZ218ndUteqa1zcHCkfqjO/w6ayo1
jkP7FQYMvbrTeadIfUSKeouYe8WM0PAiff+b9d9eREnzqPSxHJDHgdYj2smN9aNp0w/VYB7+eIF4
OaKXQMip09K/uHDzJjHTYaCsWSlPhunv22ncz+GzP8HXq4cnu97SBBGH5/ICocYpmtos0+YkC2zO
+Y4w6sG061bQ2Ax2tm+TuHot6rQ6qvBMHhM6trKNLSh+8IZBfXHPK12QV23FCOPgk1F9aNNnW6VF
GhmUSgKfOUpu3BgbHuR6FwKtVwUwEz4ZnZTq5SB7YAAILOI1jOSjpX1t6Xm/vWwLfKI4xljgvWyD
IwLDssz7NTFhQIMahNuCp1f31TH6Kd91O/3wm0DTs+7+OAV9aXCpslJKrUVzryhlT+XOaTsvMDce
Btdb/mJIyzLB4ESBHZVYyEZJg42n73iIdWU6VfvCtqI/vxExZwHfsoQTpsHyco202tei0GEGY2l8
15jWfWjEGy7+2vtdmFhuvXIsw9DXMRGGzTdlmHd5nFenqkm++ENwB/3qp7Js/t7YGWvTSCcnhAc2
AijUrS/H5XRGB8ipY++59osOjdgu+9o/OPseDsgkdudvgmxha3cIt3p5yMjinxldTCYCW0OUC6NZ
bLo9+Tu81j4NwF+Nz41dbVARrLy/zs3xirwcY11MgV2UnK84qSx445Q72Sxf/S45tInklryMi9z5
MknZ21CZyJHHGWCbPNvwnaszTblQpSgD+9hvGeCzyy03K8rVDV8R1T/r/j0d21mvbhz0tS2kn9lY
eJISZJVJvE1CMdE0F7SC7rJ/TNevnAPMpRBzdxA7VaZzvL2N1uySMoUfUNAcUR+8nGEz04qpUVJa
dFVAaon8LJn0O2UGfbR+6rXNpyj/8ucWOYekMLkUyGUKn3o2m5PW+0lgmKXbRT24mw9qFnrUvk9m
3t3P/bRz7Ox02+LaNoKVlcIT8bAoTi6ChdqYi4r+AEBV+2kf/518tXcW3SPTbn6S5U1popUzQtsI
9WWwnza5noW1PgnqeRw5I3X+PCd/ZaZ9p+o/tfCXEhkbO3Pl/mE7auxMSPEY3MKUb0iaPvY4HqA5
6a9ANf3PYZOMr7fnb8uK2ENnK+broRb4E1Z6mOdaBqY79dYSrU2aCfsP+jwCVLOMgypFrXqzqbl2
kN8q9o4J7sQFENX4O72pDckL52aOX2w/SJw3S0ri4q2tnCI+ToM6oYEJCPJja0cFwuggz3+QtCms
fWsXen5fa/oQ741ZS9WN6/86xoEaSUYQR0Hq9VoSc46U3FIkOverudzZ1jtwcqe5RA9+2nD2K4Zg
CuWMwuQoCrfa5Qpk9QBJRQC+R4JaagSiCxzuBGXSEV7eDUd0HUaZKpcKFRTg0KR8FwFpHGZqnQxw
btSWeZiAaKRRd8oM5VOvTweJSk7Xdi/TNG2YXakYAWlGQ450NhUw+JEuh9irViQpaSQIoKQvJYxB
LY1t86d2k2R4bS6ZRqG1QI0dirNLQ2NgqfOsYijobf9g6HEIDNSksyX221PvTMru9um5vj1omYO9
FvdK4A0I49KeAf5MVyqJ9oEGccrwC/SL7hBu5EtWBkVrnGjuEnbg7bk0MjpTWky2mbtRNvbfuEJG
pDEi3bNnuliNONgY05o5KBdE8glm46sUVD/FlpxMmJv0ajqGidJ84HJOdijIyJ9RPlG823N47YGE
njLrxVtPUPosNoc6DLDIWzCt05D3aVaG92rQhBs2rj2QaCUR3WNC7I0ugMUUjujPAkGEhzzOFSgw
G2gaTRk8uRM4kStzJ34rfa358OcjA5NELYK62PU7tjL6QPMrjRYQqXwDUfzaq/LL/5uJhftWR6DC
Q4+JxIjv9dh8NKwtLcDrPQ6Du4iNUCSGXGTZB55nvR0WCoVsXnyQAZUPjZ6APvv4pwOxILUkkULh
RnRcLFxTo9rlCBlR5va+8UGfEkF3JOcbW/t6q6EOjN8DY2HbREaLrZZkdsxbxKbvM5NP+RwdpGlj
PcR8X8bQEK/wHgGQhbzqlVyVphf5bJSwoiSDtu8VFkaV8/EOgbrvfj0fWnuGKlGZ7m5P3sqR5f3D
ZQXBEUxHS9xb7vh9adlxCezPeEqKz2b4sbNfJWMrMXO9FQRRGlR+YGKoTS5DkpaqUqoo2CmjYV+l
7xol31fjrz8dDDtBVFwhx7RAtC3inoFGYaec2AnOED8xxS9BNL2L+/BrA3rytinteuIEFwUakCLE
uvY9fm+1U4Vah6ukqWo/UVRWyKhNTu8Xd5FUtf6uyzQfxtq8p6kB9PXQUmooYv5BUZfA2LVyGk9h
EvWfms6xpE9zo4bTQ+0Us7wndW7Ve2mEadJtQ0tSd9VY2MhzWOY0HiY5avtnObTHxiNTPwXe2ChS
4llyXCnv+j6t4SispSxwFbXrfo65IwXv8GIwE1dSah7Crh2rE6269uwZBUBfV1PKCOZXgK7lxlvt
elcDryYfh+/kYr3SDK7LETK2md4Xf1Q1T6KhyzMn9bFO4ntTplpFG5Hp5jZ8bLfXZwXQxiUE4oPk
Kux8VxwHRjs4Rt5Poj1WOxiPfuEVH8vPVFB3VGDeJ19QlYy9LaaD68sCzBcZdqjlNErJSy9R9UER
j0NK4wqSfUVa7/w+uzNUnzdUru/ovPhTr/T7pSQgExC5i47By8sJRTO71Wh6cftER6aJfp2N2t/V
LscAbWowKPFbJrTFlwbKZvYzO4lIlnX2Ud/10Ye2fIwBpG+s1tXECTt0bto22uvX/Bq17I8N2CB4
Lr+E79Vv9Yf5ITxU8U459lBEFPApAQCYvjt3W8R8qwM8Myz8/tkjJgElHwYzhpUYxee2faoHeWc0
yV6Vsg1Xq6pLD78Y5OIOKUZzMNQBW/qLGXrGoXmSn6qf6ngcwPcCRpy+OMf4pJ+mB3qUZN+DK21A
VHOr3/8aB/b7O0hc6DScXNN/KHM6NZFJcdD/WqMTArtpdsw/56d239wFX1Dd2vCVV75/YU/My9kc
j0kx9CF4GCAF3C/wv2U6vGLhxlm48jQLK4tALdMn0O4zViL5OJaya2pPFcgbcThERqH4Y/y0sEct
Uia+Adss2j/PR9W2gKfHkJ+HO40WM/thdrp9IzvenJin28djdQLPTC2GJtF+5lgTQ1NnsCnhB/qd
vCJ5+38zsjgJkLTIsyaMRNNflvyNHKIHouC2jdWtB4sO0QavOZV0yOWkdU3RNmGHkfSuvFPhsffv
rKdhp3myq57+A2ZdMTMXQRWLdGbPWWQKR7q37EDBf1nVTj/Wd9k+e5Lfyx8oU0pHE6Ew5f3tEa4t
1bnBhcOUycoGVc4AzfpXbStH6KB3NMRt7PWteVxuPj0OnCq0GRcUM6EntE3p/vnmPNFdCk472G0K
Aaz5rvNxLbZgn5BHK3vG9Q/9Fn0Ch/qhRKleZRI32efWvPK5tcVebIdE6+oRa0IgI9kXT+Wb8xAf
nD30z6+S7fGagKS11za2p/jZ692C1hSRuHXNU6TN+mQ1sdgt/l1mOO6U/fGrHyYS6nqChl/Qxyw1
ebopTIMi1YH4xoOX2Z/ncjgk9Azd3oQLXkLKQwszi9WKo6RQfR8zUtRkmkuTikwGWc0fzEaT6Crt
nRdt6CW3In3ljbGq7MehBnxW0h+4UdZZWUpSdwKgSi2MD1ss5WxE+VwQo7gVTssEkR7or/x/bgvR
zO1RX/fwiFGfmVrcr5WShbI/YKrd+S+wzNiGWyLYg7RN4UmeTBI9cPXfip3ap/lFSEdPb9kh/bmF
5rgu7YsPMWBuo6hKOXoZBtZRooUdQAVX/xqrruCA8t8PKE6+k4TOXXEnVNmM3JtzL7E2tvBv2Ndi
D/MIggMDPk8BLlh4WJ2m8zQnDeMqims2cCMJ9VVbqLiPJ30X3Cn3enAUFLbbVaCV44NpAHF0kVBX
s8VWOLvn9bHN5Kpm/s28vAsV3XXGemONrwufTC0GgA6KPhgAw5c2En2Y5SlmeNM9nIq75Ot48h/j
T/8UPjXXz9ytcGnFo/PSEzpalNMgc1hMqFUlTt/7PZ17EzRe3VOqffHDt9tbd+2QQMROGC84Dh1r
cUi01tdUZKYSF+UJrzainTZ8Dcx9qMkbkcTaEp0bWhyR0EomDV5KBlMbd2qszO6kFObGHlybsXMj
i31g08qLUhajiYL4wYrnj6hdHPTB+HB70lbNIGpC6AUg6Cq71DZppcOak7gd2hE7QwtfTHsClxg2
+saAVpeH5AVYah528Mlfbjqe82SHOyxpyWtT9Ce5fTP7H9Zm4eA6283uhrn7X4YW+0Dy9WigTwER
ce4945Qcx3vpGCNBtdXoIvhHllcdJCTgOnVS3ZBkLTaCAjHu1CS8VKM4itN3lh5b066LnfkU2731
iOR9VTyrJMSng2+O5WPrp4K8oHPqp0ylQfShlgb/kV5p869y6p0PYaAWvGi0CKLnrHDsXdtDE4si
XA2SpMjyrzM8XS+Nb0zoGOSRH7ybi16Bhdz2o4H/YqcFNZsMjVw9LwdPC5oMSgOtGcklh6oCEKCR
1b0+S+1nO6AGAW9JR3upaQTJixqaNC3CNV2DlzECK/PqKpH/plmaZ5ZPA4bppmNMz7c9BbNOA6qN
ySFti5GkZD7OXh3HzWtrmv5TzmBhCTSj5EHp+jQmM2JBmxlNGaWPKW4gRe7klij8z7cyJMU6dRUg
HVci6w7cJ6CNoQiIbLqO5cCMT3M7vIRZK208QtccAIQxuDLqRs4VxH0Yas3pDSzVain/qLVolO/a
Uc30DRrLVUdtE8PR0SHAUssz08Z+IDlIMHAD+Ue7PTQfo4+tq9ybB/1B/R4EaGb/N57aJklLqvl3
JnUR7Lex0Qo1iARylmHyeifO721YVPZqMsx/316w1ZMqeoURmKBgzVG6dAklvcmmPzG8slMPma68
7zvrqfDj+7wrPihB9tm2kmNpRg/UrraCyLU1BOEGHR8xKqTTiztQimKZNCHRndL37wszOdLwv5H3
WTHBZUf3iENuWGzLy+FxHcadLHHNWh1nLzR3TbwpvLVu43d1Q6RSl+TZ0TzATQCZBE+K8E0ddi34
R8K0u+KxrjzpaPwnui4rdwaGQKpQlgA7tQTNt3lW0S7JuIzUa77177UH6R24b2NPz7yX/aV8jF+6
h+Tz7c2yOlCe7xSqhDbrEg4GYwa0KDID7TTnpSp9qHuKl9smxJIvoj5yjkgpCsY8+PkW65WHc2pp
0yACiCzzjCmV3EGDA0EKtYe8C+yjXc6vt02uTSXXh0kLAu+ZK+nhMVKSuEtgNKAG/Q1Hfw/gFUaI
HOqG24ZWx4YNi/rvCj/lIJE1tueJcMJqoLKZcxp3Z+ebVKSvSpt3e6WZNt4sq0Oj9IauKErHV63x
lRN2hpYymyB8PEjqH2PHgBWp3wjGVu5givb/NrOIk9QGJpzJJLKMmuZpNnoYD/yi2tVCchuCpE0p
rDV7poy+hP0bern0WbPoyak6gr8g28m/SP2hFv1JnLm/02Fn1S7NaoHXP8ERuxG1r83nuWH10pvI
8mxObY9hy4d3KGjteNfb0XOohhszunbSzg0tAjUnqKtmrjEUGtJBHSzbnRuz2N3ej9e9WoL+9Wwe
xVecvXMAMakRcIcEftbknT2hH+rsNNRkhHCTY7vpD8EVae6Kx0D3dH0PR/+3YheE7rYA89oty6cA
YYRRlSrAEgdq1IZSzhmfMvdgpOYs17xGax/aziBQUYvPtV7/SNQYhp/ZLvZ5DhswfCp90s57pYgC
Stn54fbsiOfQ0hOdfdESKNo3o6mWOV8k1DEJ507GUdlvK62tOQXiGAJYghkQKeLvz9ZANSopTnXO
DjR1LspSx157zjrbK0yNitnGbb+6rc6M2ZfGAgjah1bGmAo9Xk1ltuCJdnvaVo8IJRbKllBHU/G/
NFHhZYNqFE+M6bPvNLs09PdzPG0szpoVGL+pUQkcGvfRpZUuKkaIkEo8znzqw9lNJiEZtdVuveZn
zq0spksyEr92OqwMelnBayUBlw9hTn4ZtDB8kvFAG/5l3SCPdCjuZcLNReBnJ1ZbINZGQBQWd5PR
PGoBKZYOwcRu2uhyWTUlamHIKwmg4uKihXBosqWBdZKnpNq3SgYVYFMk5kGZC+q/lDPbLe8ppuvy
RGmKDJgX8Ak9k7zXLhcNeGhch3bC3Q46smaPm9J0KLsR3qt6n+bqfRZuxWa/h3Fl09FxKCLIveJ5
8Iei1+U4JU760EfQ6nsTlCD1u8mhA3XvfM6ejL39nL0Fzc7JgWoeMkDOXJEfow9bMhPL0VtU86EL
guRbdOVebVk9VSXY/ARIs4xdc9x1zn2vjm5mShBV3jvNVuF4eUSW9habV22nOAt7koXJrO60BgbM
vyTrTxMKSyOLJS2SZBqACZau7/iv6hSfFH24j9r8XRWbG5HhxvzZi7PR6pUS02UCStMx39u2dBpq
5dik/mFoqgNovw/zYG68/ZbuEk4XlKwEWw20ltdc0WWVlJKuJWyJoToAE/3bt8u//sxdisNnwQjH
u5Kr74qChxcn/dK5AawgnJ7VuO3YENZ3Aw6+23auh4IBgRAmn0uj1vIV20xyW5LNzdwClETNpWo7
4x86LzGUcxPiE85usqgbpqwxVESHTSQm6+Gkk7RuA/W+dJIvt0dzlZhe2lrcMnldmXIHl9hvUET2
zXFDr7gP7iEFjd7oGEDWDHq4/6DivPSaS7vi78/GCMV0GwPmhhWuJlqKTuVzdvQf+weKso5nvEDV
d28HropCw3FjxOsLCP8C1Ub+XBIVwOY6BknH7Armn+o138XPqexqT/8oGaVP5Fu30hBXxbl/Rvtv
m4tw145GC4JSbArxH93rjoS7J2NPzcWLXenO+nF7jKuTq9IQqcHQLppZLic3Ulsh/Yo5u21302wc
dM3/OATaqc63mCWWUZcYGUUroCYyEDiazi9NyU6UZqEE6KnUjfy9FWRP1AO8aU5/RHEORWk3OLvb
g7t2x+QmCbYFvI/u0iVMFjJYpbCzGu5cCyrbsuYS0NP8JQvNZn/b0so0AnIBsW2hvyxc1+XY6kRP
odfDEmIabmMabmKGuzBHPm4aNgb1u7n8/HplHsGFk+oFJUshY5n66J106hMbLJiopvZ39XMBBANN
7EOyF1xi8gdSrUcYtwAthe7wUJ1uD3XlUJybX8ZLRQssPrcwHwTpvA+LTtsNdhNt3DxrS0dBA1Ch
IKji6X45oUrnm4UuB+R4ZeeHU44GjTjpI0SmWzQhaytHBkmIkpKgv5IbaotGsWobXs4i6g5mY55k
wdXcVeEnOzG2gPBrp1sHDixQmjKw49+ZwTNfpo2tDcsh1qSTee+jdXUf7upTfsruKEIproyK9UYC
5ArLJrbLucnF1iyhKWhgoRDF93E3vGsqt89d8FG75rGAmI2mdN2VH7Yir5XDfmF14caSPAR9LzNQ
K+JGkrT5bdTlB30OPznp4OXDbG3E1lev2X/G6dDdSNrx+nmiRN0oV/rvcc4H815I5/Rus0NxYa+6
srtdsdTEGJYHEUKDf1lcRHt6H/isMRble+lL9o0Khhfso4/5B2fvPDn74tg92Xfhp/STdu+7qstM
e+UufEOYdpfsqG98DH+q0GBvuKLVk3P2VYvw0GwmY6g0vqotX5zyS62Vh6EtNpzA6vICMQeoSHvF
FUmdNUdBYbYYCQcqxZG2N4U+WPzXNHyuky1kxeqIADww1wJqvLyjAi3tEJm0KTvo6PVklWcnH2On
/m8Ois07UFMogVtXaOZsgBE5Dn8vp3GYq310D0/6HjjmYdrl+5aWhF3z+U+LN+xasHSmqA3CHnRV
kpY0ta1lc8ZKaHrW7Hi9jraw3W5cGitOm3IDeDONvnBR5Lh0p5U0BD4cY3i51P7LmpPvRZR9vH0v
rKwSgGYB1GcU9MQu3gp+0yDMCTO1Wxpkq8JfUk0BbHy7bWQtCEWhnuoFutlQ1+iLe0FygqLxOySJ
5fvoVNuuWXjto75Pn6Nju2+/1e/SvTXcDQ9b67RpWMzwmeeeuzSH6x7DvyHBkKXnXyxAmHoI6Tr9
scVddYCd3tX79/5r8X1j1MKTLDyNRV0KRi7oCYiKFmc6qussyWuU3OM742B9z+67Vz3w6CiZ7iUv
8oTmel94ZXgHhXxIpvTPdw+dnOAVqTISKS7zFj4EmEVLlcAdCqPzUnlAJaWdP90e5MoW5YBDgQw9
DG/1ZVE5YfaAT7XcGI3hQk/kAQfZOOJimpbTeG5CxAJnaxhUZhE2Di1Tv5Fh9zBkHXRk1bbeDWsn
gUwcyX9Fgw1+CTOpEMix5B4FAiezKq/W430TUrssM2ljPKubkuAFrgAVpJC+DKn9XE7jLmRAw339
KIB8/pvyOvpejzq479Ze/jP8GD4NWzw3a/PIKcdloQYEZdBiO0J1FhWhVqduUj4IfwzZm1eaUPuH
D+iruHkU7Y2x+fHn++PMqLXwL80w5k2gV5S5m49K/OJrxcZbem0DCkwDFGoI51x16dgZPxlJLJse
Tw8ch/eDlMkbK7ZybwLyF64Y5InAWF3uwAZi86aQCw5y47/3m69IjHGUeq+fIXFJ/4v3D08f0YSN
whgHS2zUs/1ewpZfdRacoKAu1F2YOW9FWpUHO5ve316bK3Q61xjoA4tuRAAIbIvFjoAIX+XikhLE
wedH7WS/T79TStfvfO6AE6lUL7prHqtDckg/au1O+zHcW4/hxgW0EsnzyBMdAOIT4CS+HO3o+A6S
uozWScPg2aCjHzEOyVQjtxrD/FvYqNYWW9xacE1XErR/vFHoc1iWThFjiZIogdfSfKG3OP4RerW4
/E4ZVDzEDY/WeJfspLvweHu+V4d6Zla9HGpe+EjMFJgVulsUwuBF9QbjV/CnnYS/l1W0uUOZoJk0
YV3amQZZL2Q/AAUv04XTt3LnhWEXbQSTK/6SsoWBHhJ2OBwLK8gq0N9jM5pBkt87rXmvz8pjoCkf
bk/amhnITmAHACR3TXsyyKOu+5ZBBbMBjKfb0c8wbS2XpPtG4+yKIyHzDQsYCUaKCstCyRxkWtiL
Klam3sOr75rWVlX72gLvYtGcD48mnbLLvtIsHI1SjmLAKvNbq72Am7o9VSuPKQxwD3OKCIav6/Mj
ggayHSVujzwmz5p7fXTjQ30yntDsOynJPjhs7WlFLPPl7YxNqgYw3KH3Slfh5WZT+yA205xBwdnw
t/Dzrwl1JnKz79Ln+vOAfnL9FSaX4tl+6IKH7SbuK/Qr+a+LD1jElnU51ENb8gHG87CPTvMdRaHi
o/2edPfBOXZv/TF7jp7t1y2OxOvTfGlXrPaZm557u1HKDLsRXXex/RMupR3iDl6nbiJgr++fS1OL
GyFRaanVxRDNF/uoesMx50X13XkNv4+ecd+9lS/Rc/Fdeps2HNb12bu0u4i82jZHkQB1HXcwMy8v
vjSR7MnzBu5oJbtyaUWM/mwiYXODNK3GSlO7I3G5CxDve/fX8Lf6JX4AnPN9q9R1HYCJNhRcluCu
4xwuI+MoyFNHTyh1caUr1O2HXS89zY/gIvb1PnuTjde6eJh2NGPt/jgoX5heHBdZQqA4R8gSMF6x
G3XbdaRPt73A1aKpvEl1YOBgC1egRySG1cKmU4lM37izh2d/CPfh/KeJPozQes3DxqIuepU5bWi5
TQeNnrU0RPpNQylj0uM3FIy2gv+rU4YhHhjUe8grUoRdbP0mLqIImorYtcrZ+NCpg6rRWq5KX6w0
9n8ZzbAlHLA2fQR7Msxo8NLgrC93Ix3naE61GpJoiNMpMA2G0Opn8Wb7o1joC7/JwAjwft+gpC2W
MSUNu0jjztjJtU85RREpa/dlXTxbdbkza+m562iQtWPzLQn8+6iG5LOQEUu5vVeuir68yi++YrEd
lSnQJLp0mV7ttYoRHHtWX8adsqvQk84nL7LueP50gyv91CF+5pWX7sZ964X7rfzX9T2y+JKlG/cj
aahNvkRCaf3RCT/m6WHam151NHctEruIBqeCJ3H4on8JPNn9DzrHru7nxScsPLo0J7KfyXzC9IJE
+EmoFUvSl95zjiINGP50HnVjI/+5ttvokXdojxec4UttaaXyw9QwOUd56ntV9suaKeNMG6u8Nq5z
I4txRYpSyLWPEQjIaZDM97m8dWpWTTAIKIhodkKa+PLUDJbiQ7kzxK49hOY+k6wAdH5QblwVa87A
IefPgQdbScrv0oovAybP0il2/VI6WtZhbnxX0z4hgPTfzNiZocWxANwxGaUzMmOW5lrBiwRq/vbJ
W7uDBHOFAP7QNQRj4OVYkkoygrhlxgzUyZRd9Dl91GtXOZgkhFwit11lzodxb3jbtdmrvBRWuf4A
zXBHiCftpelUsSWCiZ7FcuoaJ9cY0wkvIB1IQkv3joYgA03Ew6k36j/tExH5MJk0rU3tQiBXFxHF
XBhxodBU6HZBXJExDQ9FxKG2tOZ1Y36v4lIs0eUAeEZUo67YJ0ITSVNLQvFCqKN8ktx0VzxJnnIM
3qwngsMfxn5ielU0TN3uYdxKfl+H4qJYBDKXxlcUKK5eR4UNBLivq5j6jX+cey8/9Cf1Of3kP897
oJgnI3aLz7eHfH0GL0wuS3xdERhZ0WLSDiCGKH8E3cZTbM2AYEAlM4GkE7HT5b6hx00NoBTGRcvh
2B/Kpp8QQPRLeYsCb80QXTFontAaQcp4cfyyrIsgEgrYJVr6Vg5K6BYTQIzb03XFBcdeBCDwbyuL
GwehBoiUJKxUNHcYwewWbebNbb8vjL/hSHUN7Vfr/wrSzs1DOjTmw4Z94a0uI4BL+2IWzuJe9Hhj
MgJilN58yH+kutd4GZ0FiCsQdey3sh7XV82luUVgk2u94XQFI4mMh9k8oaLubzF/bJlYnO5hSFSr
DDBhNcf5zvoaZ/vbc7a2MTSdcojwXNSYF0vWjdbk+AklikQqPqUOBGtcFj//Cxsgf0DdcS9fBYAI
tNL4AGuLSwXrIaMPaarV/2YYZyYW81QEEIylHbgGpBGOPVQwroZE6sb+XlsMqHH+NY7Fs0pO0yTz
Y8Yx1dVJaQYvGaRdt1VSXFsRClNkALiPiWIXVjpH8+seEj63GSFSS+zecVtH20hUrvhyEryGIIul
MoszvzwpmhMqiQErlwv15ZNayl8nqJgsBRIBE0UqmhlbW9tnZna8vROuUwt4CANifY1mQwFoWDi8
2HdmZFyxawBh0qW9adN3H3E3x99Mba8/Dzt5p56sfl/+/N9qxP8XZ/8/rOTZMlyJs38MvuU/vl1I
s4t/8I80u2b8D0efAJMHk8ZTTKzIv6TZaaUVYo6UZsl5injrf6XZ9f9R8RngC0TOjSBbxWv8S5j9
f+D3oivOMUQLHvyZyp8Is7M1Fj4dXliOHGEdLX28wJdUvAPBaaOaZGaswLBOzdg4qSdPXThQBdfl
J9PwVAh1KqWTn41ACVCIA7uiNEoEyMLUXvSwq57NqMte1DHNXqHyC/8iSdC9RyxdffO7yr7rBzXY
S1OLsLGUIU+mmFEEuLNTX3U7CfdSkjj3CvLAkadUGnYjkNKfBObXhjKv6146oiVvSub5PslL/Vhq
afFaGIr/FFkd27zTB/J3ioXwMzQ5g+6NymRJh7Cts7vM6mhpiGsl+RyiI9+SYdDn6hFgVZkV+xkK
HTl8mRU9heGKl2I7U0mw+rF6m/uip6YQ+mWpKl6RttX0oaWmXT70/5e9L2uSU1ez/UU6F4GYOm70
A5BzVdbgGlz1QpTtsgAJSSBAwK+/K/vcPrFdduyK08/9ssPbQykTpE/fsIaF8fKO0pYmWyb6tWjm
Xt6sZQoMnZ4NHMOYUxvHZbCF/MW0ZJxM4X3Q0OEcxOkCZcg00bde7y8iHwj13ryENIXx14ZvBvTB
t3Da7e+W0RwbMKh2uDLWl7kUyx5mo1VhiJz3iScI5G2V2Dh/Hl6chf9z5kZAkDO6DuStn/vlx+BD
KzpHf4M8T9LpHN5iQ65bQ7K0hgRY2Nc3F8btte4Ge5y9FOILwWITdOxoGdt8qIYUusyw0kYaOsOv
OJeGrAlCM+6frGRRlxZVk5owC1OiC4/T9PukQlj+ivFi5qs5MvWMN+m4n8CG4hDXHyTdkrWZvyk0
Pw8irExufYc0M4HgXNHzqC03mmMcf4HkNzsJLQ+U0Ik16clqtFV2Ikim8mX0S/GdtqbbCCYcjOTV
StcvtS8hxpuF/hxfyUW2R9hSu2yV0A0E+3HyLj7bz2DWJlA4rSZ5iMRAh228uH5rMRzbB93k554b
mrt4ph174hiEN7k3OfSHSu4HT4uvxA1vAeU24PNCcrNVK6yW2kBc9TFtMaPUvaBZPxu/ygFKClXB
E4YpkUMbui96HGig5siMHwAVoPXKka7+uoDaAulXKS8I5GbdQfuSzcXU0QGyDxYifquBO3sjBqjd
NDA3oyQR0MJwzL3ARlnDFnVupZc7YGR+GPCyQpCUCbq6LKnMi2cZ5F0Hu9avoh1lezHQ5bRoFcbi
GRjM+jx3lO7qoYfhLaBbIm86Tz+xRXsFagF9qut0yfwY2PoBoH5K58vNHM/AGPMVcnE6qA2YpE3y
DTTlOFdr5x6kr+DN7QhELFIOwe3MOpece9+vMTtOCcyvZ1l1eExitT+VNfauHpncq6AR36hR9Hau
8El3cib1j8QODtVOqqp6M9loelBm8u8pC9DxKIxaq9VsUgU0zZBPGNYFgHLDhLR8WQRPISjcdjIk
me+idTzwmnsoXJsKdk6NC+JCpHPNM9Wr6hzVK4U1ZQjt3utgXcqdEfCBD8w05Z0dSR76oz9hetMO
WTUDrqNMlST7qBRihJO9Xb4Oabf2N7EaTbdF87Fbc07hE7COU3g9jyJudyGs3rdV6K0IbnK1yT1S
A6l2rl7qoxNCfR8rOuDz1Ckc4XfGrRh9RXbuj7WisCav+4rs2MLljxFyfQV3hKE/WrshX20r7whe
/9Oog/YVvsT9voRu3jnBmd1bx90V/JOHAprfOORL7w6QVQmqvE58VW3YULVb0QyQ1PKCbgPGiPel
5K6BrXUwQxCztZa+eQRHBtxKmhOQKR9875kjKas0jDHIlyZ6Bjvjx9ybFSTchj+koDIXZSejOR/6
uHlo+7o8L0QsN1W6Rtli/PRnGEhxGqsObmxjOp5Af1nvcZSpvxkM8v1CeBEa3e0s1woQ3qiieX+h
Ml1MWqEiVJPyKYWG1qaeo+l7w6rhRGOuRGG6OMWYoUzRmoqm8bYl2NaOJGwPgzZzFaiKfXcdb67G
msP6uh2k3Oh2xGasZjW+Uk+0dOMNtdpAJnTdrXzFKe/qZO0yrw6gMi6qpf/p4T3fN9TY13HW3Z5R
b7qYE3vRbY3o9G21gBrrZFmPVR15BWsJf8ZVMu/juorf1qEqErykbCCNyvuWuSdDonE6DT4ooqVX
Le992stjCsVYtYUktJeZKhzOrVqS+8mbNbxgu6kX8HknicupqVqxo8Ow/KwjNFwtIp+oxmfoTfBl
ym2fCgb2hnLtvVfFNdoGRrg3oT1xO89Vc9PF3VOifJbF2CO3PLJ0m05N/DSuk/hSh/FUjHMK7bCS
WfUF3ZZpH4ELjbeG+9sf+3qz+gE/QgKJP6HHRo88aJtva2v0M09aPDAfU4tcGFYemigFeiNogmxd
6vkUVCqtMEfQaLwJCOIbKDZsynFtd20oe8gtpFUupkVt5QTyTjjKBtLd87jhEfjqfRTqXMkGnhjA
Re4GONwXPk+jDZCZyWaEFn1Rg6EEoe80eozosm4EAmyRDJc9w0q3GYZkzg01wKFHPTsFi2czLxG0
WKCgu02tGQt/TOGH67tlr7laC6he6uumq6uDXX1y46LG29Sm+y4EUTnRk9xy0orN7FdNLkYzHr06
ol99HZN7eK2BsTo3i/far9VwCxtyuy+bGLHbj3Ud40hE7K4cefmFDj7bRzjmD8M8ifJNep47lYNI
xDsouNOUtbil16x0dASRK724kVe+enUm8b7aQVf7aiHlHcgEw10Hmc4c6dq8lcC93wwVtdtkNOUt
NuXys9KLLC+2IrNfFzAxl28L4kNeDVC2aNvYezK+WvcVSJLnZa2Dq9Wv1A2z8Dhb0wdH7oJQJm9p
l0zzwcB9Jtj2jefeZwqOGeKor+AbKdw8ZyOVF+/2uP1uYHm/XTADehkh7bKzM8OHhwjuNrZs2kTw
lFW5rEREN03YoViCMx4qZpWyqwo2VxdRi1FfB4Z6W2Lh457gB+Nyr5HtbOYlIHzrW1ZxvMBGnMrK
xE+mH+iPVpXhGXkfPYVIzR4tjKVz7ur4tAJ7dhexPi6CWlTwCWs6chPQyfzsJ7DHQBiSUYayztJ/
Vrj/WyOhRkJh83/+8/9+n/+Dv+vfaqSnd/W+ju/yQ5mEf/PPMomE6T+QxkP+G4pMCZwOApTt/6yT
kLb+A5UTQD9oiQI2C0bCvwol6v+DAjuAxsrFXxZs0X/VSd4/gNDBhCK9cNdxPUER6b8/3O0/W1r2
w///1Yb+Q88AWmXQKwDgG3NDNL7Tj04TjV+qtiz7MK/mofxKBOcCfMOp/6R8/9AAQe8XBjbgjF1W
uCBIPjSLJkPdKNcBhGwCjGThZOJeOobbaUNIv77+5QX8/+/41+/0oaeOxWBOhrLTg0DHhbT5YbGa
VxZRKwYX2wTdHTfh2bQQpQy8fO7YgtoEfnnzOr/8/aq/f0U4uwF0gWoYAFM/+NAYgczwmqgaHh11
HPSH2JZwmZVjOHypKtV++/u1Lk2pv7Qr/+sbYjNBOfpClgEW59cmDFwZrGWjQEUIT+ObMWwsNHLi
6pasdMk7vXwmlfDH7wYSFxhA2I8B+9Ak8zVC/wzYch6l3PR5Fcbo0mufVMlGABP949//djHAYJAO
DiB/y/xfvx1H3lxZ0oV5KOAskek17d/SMhH3kH3x53ysPrN/xeH87XFemIzoPQCMydIPj1NNaFgA
uc5yReS30uNF4pNmo1fAsOHRtmQw85WQIoIGETPhv30yLocf55liDgNlzg9Nu2G1s4bleZgvCulH
NjWB+2KQwh+DdfxMmPDys37dNtDjxOsDOggEqN/8CIYe6WPX0CAHOaitTqEsL7gLzPzrzEFheIQ1
x1TabeRkjXD3r5j4hyP52wYCxRJKNiCtIQRChPzyBv7SX6czBpBwWwhyZXypc0Slts5jyCe8Uwhs
f9Zu/e17Ar+YXDpJDAKKAQahv662lottwEpleTc09m5pUBvGyFGuqjS0h1CJuPAUt/9ej/cC3YQ6
PZAYaFNi8Y+R1C3JUCFHA6ERnnJFA5BWFtaNvbL98pnDye9P82KYA+UjsEdQFX7EaUYzcbDlwPEH
6oQHp6aFu/luHjoHykpYVp9xrv68HNquwLOB13FpAf715Y0m6cIOamB5OrTyEbWzTnYltJ7cY21C
9pmawMeXB5YohI9wX4L2fuHcfziM00DDpY41y5emD6BjZs0TokF7b0vmn9CbaL44IrzHv9+fHwPq
x0U/hBzjKs+Mo5+gUZDwrRylzTVDQEhXk2yTek03f7/ex0eK9aDUiBsXUEoMYD/KcqICQdCesEOn
wXdbOBqWO2u87mpKBrf7HywFsA4gzAA8wmbw17en187GbeIzpKFpvE+sV27aBG1MeEP02//JUnAz
RPCG/07y4SlObL4cRhicEF/WuAcjXR9F6dZ1j4T8Mz3vP7wyKK6A1xjgw18EL3/9Xm2dVoZoJL5t
XQWYSrJw3qHZWBWhY+wNVWSa//23+5gqXd4ZePVoCCB4Ion5gBLotUR1bRhMSXXFutuhIzF0e5Ku
pP/+5gB3KsFsHnSgi5j9r9/M67tZ9roN8jAaUTSizRbd6iFc3mBfzD9B2v5hI+LkAswVQI389yZ5
2cctn8coyCNTJ9eVqt5aGo+bsI3oJ4jYP5xrdP2BrAF5E6pjHzWTV16LWcJHKW/wGDc+HdA6bzR/
VaPkrwYqVmkGOf1PsUyXh/XXOw9vDWB65CYQog7hgfHhLlAREMszoPV52KI3iXkYee1QK94ZBNht
kHCdo1ZOc8DvqwKNrua6Rjjdi1VW+tJM+kwg9g+7Fh8HTTsA6CCW9zHV6HjirdCdQqrRBMuNI9oe
SkHKIvIX/1uQLNEnMJ0/vF+EUDTnLt5RYDx/iN04g7hDtAfZxXmNQcL3SgQ519UlmgJl03ymvfvb
criUwCCA+RB2FWaRH5722LLJH4cpzIdSt891lw5XDqjgH3FcfYZ5/5DlI8CEF8wOAIlQJcNp/LhU
icZ51Mk4j6gSxyYZe82LmkxifB5oxcsrIcd5WTM3m3U+jLVsuk8Cwocv+9sn+JDUhBfUca/hq7GG
I8omG8tuzCJeqb0dAm/z99Hn98UiqOtEGLgjrl7McH4NCmENVTmmUdToGn4RGKiYgW5i49z3Hn3G
979f7NdQh8v3MqMDu/hSfiJv+yi6a+Ay3jnfBwzOnyt7jl1JdN5NTS8Of7/Qry/xshBs5TDNRSkT
Xuz5PgRxzE/AdRzKEqQI90gi9bXi7NXGqsotkLk5+rgD7Eni279f9ddQ9N+rAnN10VjEpXh51n/J
RoHN6ZZekjJXtVF6KyjEfzO7xLzJ0yWa7zSiU41eGwk/k7f5tdL458ogBQCVB1Ib2KQfkhtbBR3m
ZxXJ1dx619b37SHgUb0Du1QVFsiAnZYkumFRmxb1Gn5G1f/TF4fRB8IPNGIQvD5UxtxJzeQqIfM4
LJoUodTiBcCygOOCTmubx2LWQ868hX35d584CmJA3ZCGXHycPhJUZCtqtzggEWEibjnqrHkMNprE
dfM4z4uLNnFiictrPaTRw98v/WvEvTzyy9KAEIPn8QdUBLqEGoqzKS+6QM534eIF/VZ7dgZZYFjq
M+8D75OY+/vpuSAkElw6kKe9CEf9ur3EFPAKQjWYac7hWhbrQiPQQAKXfBaAfv9quPoD5CIRSg48
2w/BfZmd0R7p0QJmE3x8nCEhKYwJhihbrRHPRJTd+glK9vcthEk75LeQ5SGF/W2qnpQtEzOItNg8
S3AP6uQTju5S+FDUx/SssxtgxNUna/4eJcJLrnzBtKIv8Fu2jGGj9YQKZFHjg0HWOmi2voEJWCg5
xuQs1HvnVdUJw4XpM57Qn5dGvoJAiL7OR8eAEnESGqxYmjoZ3SGbnwGoWrtCdovZBmm5YgyZrnAF
icL93+9bQOt+jfnYupC3vUi9IH9BxPjt1ABav7bOwkTdLmapr21TIqE2Zik9OF3R4EngPxCIVtGY
blNVqmUPFz54GcKIaj7DCRADoYi8BL2vgsMiJi/Y+PDbfOsH65bMk7O3YJ9A8frYo1kdH8K0XTCP
8PowuKGhXrxrH/Pg8TBUYetuxyVKVDF7DhYGkWqtPPQBU/VOXmy1wAizHvsCbbku3JbepEBCsHyU
RYy2vJO5CzAkPtb4B+xoRl0PR9dXMjguSyKT3Rgvc7cJohnqBM4a1wHsL4fvrcWMZBwTaM4YZtmW
eNZGGAlTYBEmBDe61S1nwxZCttzlSYiDlvvRBKWTOdJgr8CeKZyzuWStv6sJZNpOreIt3yVLMkNA
YprU3gMW4n2ChmO9EcSlTRFwryIPE0oZ7+j8tFmPeA6k30KHij2KmjtXiKFj/fWKb5GeA0+F6d5i
ntWdMB4f4SSkqAdjjhbm1jgUsfWzKu3D5j51Vta7JKw9jEMvvf4hm2YdtjcX+EBdzDrykneJKeKK
V1OilUhzTPPG8RmZcZseOjsJ9DD7ZOqzdAFm7UkCOe7uhZwgIZ6vC2ZCW5Y4KnKFsztte/wyLRql
JZAaCZmJ2ApC+26nokaYN2+K2aMWCn8fwCoKDXBCg8emJ+gewCfXzie1sguhsI28KlNpM5U7FgNs
mikXN2PuhIJgKkDKodkkWnlthulx2O7Z6CPn6oHZkFcaqJj+itR68k8B3OH4AfhrHhQrhkTzK1uW
CmS0VcDc5MZTELU8IXXqAUXQUTQemZvKG12vmm9sTzt16iEtERTJwsIhc4PA7/PVzd9sT5IznyeY
GrmqD17cIoMXAEo4xyUbCu+HlYw9Qql+RceyT9x7UGL0l7kwrLzCRDHt941JQJopTcMY3LPJwS40
vVIwMIuBNGX9V8srst456+AzB3iGd898NM3w18rebXSwzHpLoCM7nEUjG2DRekx/c5bW84OXKhvt
krGJvWO6lmW9DQZtxl1SD8N80tBLNbmmgXtnjcbjDKTE+/BsoPVPT1HDWqD4fLxGZ8TY7rSpjDyy
BVEwAziv5XkLzA9X+cinoU0K2Jq33N97sEWC1FcsvHHbtVqv9wg96pYJr7lTvfZeS79pbngT1Fsr
OLRk0HkIAYfAR3hUGNK+08V6zcbTnJ+Wal1g3MP9Nrga1g70ZNB1+HeRrlKBjTNA2G6R6XodIfuO
s05q/3a0EDVKRduoLNYru9YK7yqTxDMW7JXGAGzgQoVe/JD0P0cOaf8raFp1Y8GMZ8NcedTceXMU
d9sRx6SEkFBHgwOgzrq5Kn3Srd+GScrqYOKGToWMLR6Agr48ZvAcjIetRwE2z3EVjBiS1+WaZpYA
Qp91FOemoHNiWF71jnW7BfWid28tDD6h+IZjWowKpykTVMxsO1YGw3TqOvOIUX+bbuq2iwDq8sIJ
7tE62C/Eb47t1HdnS2rysra+JJji8fU7T5YRjqUaJzFj3Qhmm8C4MdoTYZI9U/2oAD1rRZfLOOUM
sqYKnTtFmHyHPlxnHiL82YCWJXjFR9jYLT8Vxt3dtr3wcs7orcyvMC5MUsyULSFHntjGFTPWDAVk
ZTEWzBK1NrdhC9QLPoaMw+lboODNCMVy7n1fDfNu0cyGDDDuiKW7H9sBQoTd6st2w2kVxMcuCsv0
GAUDk7tLP2DI5mWB0astvdluYG3tL1ko2PI8pIMbd/28KFLABzSymWIdi6/4ZJe3xciq33i1wXiJ
wmDuAQJ47feKdH6arR0ID7kMBv+We751Bx2Scipi7kO7wkXEOwYN7Py2Y5DgUU7gn9wCGWCiHNAc
Oh3myk16HxsmryeVAi8ucAccYJhQeR2EOuH7B85wUD8K/BYvhj6yrPDEOrPD3PYN2Y9112FYvdAw
Y2s9QVioTsS4qQAPiU/t0FXLbm1q3EwVG48LfLMghCQbrzkFtU/8I1174mcdvyg46AuO6JmaLvVv
KmenLzYw+l0bFehsVYO9XabIJFggbs+zb4aHGCLJ48/Q5yu0udIpeJrLZG1ziQ8DtQR/YGV47JNQ
020sxpRnoa57fg7sqKObpHHLemjR5ZfHMU1nki0kJn2ANwPPhmPIR+5vTUkHvbUtjdy5bZfYXFcD
7ueNmXFn5G2ra9D6HXjcmwgDMnquHW9am6sFYLQrjvupzkuSJHAuMrKZVOFY07+JfiE3SAeRxA41
bXMmpvrRik7e12wK74whvd8CXIe9EG6ndmzg5N7ygJosBhjLnOrIxOS8+nZcMss91R8J9ML6PXzE
cakHJfpbmXQj44C3zKmDebrQYtnWcBYXBUvHpjlI4QS961mZ8gOg7Ul5Xy8Q8M4F7o2vF70Qh4YK
b+PCrJ6r7xdX6nNjAu++quPxnQcg7QHn1QBj9oQ/mmUh+zFZXplR/vQTRA3Jv3rN2Ku90AgZe4cM
t3Dawqx5aCbo/a+KAXwAaQToz4pYYrO7uPbrHKFJJRv0Dm13hE7XGu+82k4RbDBGFp7VQj2SkZSx
Kl/HZqkypgbvuXUBdKXmMkCwStFJ0M9pqIP1ioD35usjwF8Au+TD6vl9lLcex/3tRTYBbabpR5MF
IHvD7w72kJme7RSe+2BqqxvIegHJ0AaQYpIbMs07LmuiYMgHmYPHZewlhPd5Og2ZVtFZIyZlS7C8
+5UPr6pZiGJMB50HrLq1wPEUmHZspyqYYUxlmxzycXmJPCgzVONg+sDwABN0bGT1OEfsoAP/gB4F
30GeY89b/8Cc87a1n1wB6CPysENESW3Psmoswexl0NdL2y3zCE5mWAVb9In2fqJsBkiZ2s6+vY6i
6RGwSlhrWvbceuA9N2a+7UC/BnrKA45MnTXh77FM3aZs0APu1XIPyJgAam56ncvGbCdQnLK6ZLtw
8hG+ODlZi+zRAiyjveQ8NxAWaOsJ977H92XIrlkybVncH21UImWm197a3blYPa3LdPJDE+ZW9/fp
xIe9TrorINyegC+dgaAS15j+PMZDeavg1b4bg/INfqQPEOSxRTCHz6G39Nk6koM39e9hKO+hAHZj
ePs2NvWubSNIcU7sh1Pzy6LGfjNIMCtoQo8TRtd+pHYwkP2BbvGO9XW9HWhfQGurBB4MANTFAZ0T
zfUhdPZtJd43bJGhELJuNquqQ1BmgPiL9TSerGu/cKvGAnSXd1brI7C66y4tK3oJoDVgegAM1hV5
haDzG7N0M6UMgt5c/+R98hSb9BpzH/w17gOylILxN9DpCCMgm62u3VQh8rOpeURtjQMSQsfDJd6e
lu2bBE5s4vN28iHgreZXmOdtEFmvSdwdmhm7A4FzySLQgHKRjMiYGvIA7qV7LoGbyNhCwUbHxLCQ
yJLzCNfIl0UQduaN/13Gw41rebwXVeDnJTA7gyyvpS/yrsQ5n4c964FehPfrAumCrJGweG5ngLQC
IJezAJnI4yIVh+xI6fMyZxUYmsiwkZRlfhstCTiwQOCN9XGGSy4s1Fpi3kxIIc3SIbWgFoSOhJFb
0UN+OqjVsKli/KHDHYCG4ADsUTXDkJhmRPgH4IjghDvsTIO6JoDS3cTOhrTX8IvYSR3ukI/sDIC0
WTNODy5it/DzuYPSH8CmDNZ7VYKyN7qau/gItPMODcCsjP0bqyASOHZeUmATA1EHlcKQ/OiT9ZXK
9URo8s3z+E+MB3PWyGtt1gdL1B36pDcJYmC3AOyZwJ6RlkXSijsnvJ/zmlwtsxiLJsB4jw4ocMEk
wlhaVJn1hxOg8PsetxT32bbr/IdQ91cOAvdJR76VU3AdQL8oW8v6SIFBdBrHI0EQTR2Q2AbTw0KA
X714YuOtcrt61ZShaihGjpthABYto2G/89vya++5QzD3u8EXmyHWj5Mtb0RJHFRBpJ8FjXruaHcv
J+jGlBAOJfF8Kst2V9N4g5b4dRIPe2Dcr9sw+uIN7NyT/uQ0shURvEBU5Bpl/H4a+l2vxN45egpa
uw/7ac3Ry7hRUAAOY7KH88WOs6nQQQyo7nxOG3laOnNQhijAO9qDchCA8AxQnPWSax7X+dBWGKEn
Bz91ACLabVzWJ0B6ch1EcLHwCz2ukB2ZO15EKL393n1RvnryQ3oT6/K58kleNQvQxOyFLPaEpLMG
Pq58CzQwXqAwVFofmSevnAe5YC/ZjoO/X0t+gr+gK/xJ3TUc9iOdZccUtQ1f1h2m4Ydk1KcxkoiR
PfISzGGAVdP86MXLu+yjW38a/SxcAbylc/gNmestUlWoE7fRbUOgqDlAQ6Sn6SEJIQwBbOR9AlBa
PXRncDymO1vh+EO4zQ75zCu5qTEI2tiQQPCmlVeNc8h0Gbvy9PKqBT9SOU6ZFuTkBr4dFklRC8As
BfqFatPa+n4a0KJD9/Jq5lHOARXKQiCbtz03W0kVSHOeDw5pbA9drA6EIYKpKeHZHPQB7hN77UFn
LitL2hWKeY/A/nlgBow2lylhWx16tZ93uImuWhPpAWT/YHgG+2CHoHZEyQvyAWoHhL3Udd8W7EHs
5PnLwroHvoISLjxhruG8splU/SJ5fQ80b1v4kewy+BfP536N1H5Cbf6g1lEcR630s4F97BUdw904
4R1JMrTLUIwXSdV9cOmYvHQK8NqdhI148pULUvMbeNSw9t6weoEyOXbxjCdru+kJAJYyXjKa9rP8
WdWzP38PYbqAVKhpm+a7GglAtGQE3+Tk2rpMX5JED3D0iZJ5Q5K0DPZ24vyF0yn2waY2g97xwcK3
rfKAlUBdMobRW1Ma4d/CN4yaq4mAlXBuWdNVt3QGmaPg4QhSgKujiULoC9ZhKF3K7iXyVHutsWXN
fgjKdc3AK1B9oQc8qHOKah96omZFPthWJgyLmjmjYH+HbhZowSsEHlhbxUjeg4lANTLw9COlQAsX
tLuUNyBtd8sGYMmZfIuTwUKMNOhLsvHKC7FXAnCubvtyuRRorVwf1doi2IgUo0aVp54ih0ATdlyp
npsX4JZa/RzOnHg7AmnJ14QNbI/HN0nc0FNysVRDzG37stmCg7rmTR30d0NKMOlpq7Is2hgUlaxM
8CYzcJ7FucdLE9ugbeeTD8v6saiSNTE5rbrwQGve56n0vgpvol9VYCWq8i55AAlAHkZH47cpnf0b
/AC7N5L7b80w8HNcNusXpJeoCGqAJIqmWqG/QMFimKeu3c9jE+wb1sLo0fT9Va1b+wZQarkUxk3g
riepqsFm8APx5usJFlhqRXZfBCjIqoIpUi1FXaIQxodHaja++DGUINfGhwsNdm1amKqKFBoDrKu2
sAqlXysaqatubM2uh81nPnZBtON1KB86ZPSvlhl9eUxS1od1jiFB6FFiTjyARPzUTqBAw4L6RbSo
eNa+ivO5j8Eiiiirf6J+HnNeR2AGAUB0Vy4xDOTYlHYHrSaxFpGm4GapekgPY2/1uVJB8GRZ99Vb
vVaCyFCJbxN8xnIKE4+ijCb/Cqlz/Vhz4GGu5ZQs5Yb2kARdevJfjyxOc2HbGE3FxkD2smfDdSN7
aP1xQ6sta8uqy1uSVM31LErZgxEm6UHg0rh2TldfylKS+zIJ5p9m9KnKMD7zNrC+9nf+ECaFETV9
HKLh+xInSHX03qJl0wvwhjDVP0tHNx1SV5NM+5iTW+CTnkRbQfR6QoOGVfcSZVMwWASuBO6kCz3S
Um2A63m2UfqdTqF/WGFMOSILmqvqCszssz/ywxqMTdav4QZVx3c2rI+YTnwJmhAeq/UE87AkuLL1
gruAP3sVeiwOO/eLgGvjVJMd96YNHcxGAbeYs9qcRvSJ0Ojcd0BtbXGpaMgdx9/6EHObcCH3Udw+
lXBfK9qkvdVdqLJRNZvO9BSNjABqYMqRLF5okxs/MGdScsTYSNETussHeIfeMpNuPNnuxTj8JJad
weXZR714jv4fe+e13Da2retXOS+AVRNhItwSYCZFZUu6QUm2DGAi5/D052OvVWd3y6vs2vfnrqvc
NghyhjH+8YfeoXVTzZFYnSAbc90flDc9OG2JJmyKXACVjh/MlLUPMPwTqds6HvIfKpqOqWq+EXF+
G18v46XoDb+Iqyho5nIz1M2zHWq7um6y9ZKGvok2wLTBt5bpZCwz2RnEKdaq+rHkKYqwPLlkjtOt
nBFGesSSWyVDhRKFVywItHPdn1HUbSa1bBC+ogSIoYOjdHlSVoGfuK3Xb2CW2VkuaKiquFt8DRrX
ChlREKWwJc2svbNnImGhUR3ZD8a2MSo+u2uvQinOvPpAt2U4D/r4fQI4V0N6sHO8wsFv0GS54aoV
o7dbHAuthJM1gdNXE/Kg8pwgcFwZkvA2x56wq7GtjWnW93VkHSPPO5eYfzs5cihAWtHPT3M63Q2i
fCiT6gnSzs4R5Y8rJNSGKSOrcNgYCHlWXRntMhEfMts6oDt6ll746OpRdN0tZ1G6l8JpbxijnZKK
djhtQoB2FFVIzlSw9J3t65SMg+2F67S3eP1MRVtaChbaZDJd7lLyLoVPLhUJEqFzj1vFprWX9yxt
/KlstvlknatGnUyj2OhS3SQtbbhbNWdoxB6KI88AgrZQIg7Vm9mqnrDM+S6eUix8Mmurjyi6qLbK
a0V5HEXxFtWs0kjT7w1r+izDMtAL47YR+SP32reGTgLZDLS90HjOr5Ibz3xIzRar1laeB7u86W39
sYsHAjXcb+EoYaKG5F629qEpqmjluOpYl80+VZ6fuabCJGd+BmIgWiIZtLUqjO6AO9sTA65vbpOH
voiXZd94TrLicF/8FCBqW9B1mUETS7pURG1Y/RMmxnHrsblt6it7VE+oy7ZDq+/QtB2bcLoLS16x
m6GnIt2agyGjSa5pc1QEjNJC7zx3rfakSQZJYNraSk9C6FL0xBkfNEv36NZejRn3psnJ762MKzpZ
tKekCc99lpgrK6QmBzkIxuiHNb21JMxhBOknMKHiTqwcC3Fc5r5oCzMVYe8WdIlC4N5AC6bFxtli
/rC034F0SQt5N2iOQqvYL1W+5aC7Y+x8jIaYOxp64eQ9MRf2h8Zdu+y+waOYXmpfSQB2itVohMRm
g5c6+Eg35alQyaZO83PehsNqns1TYia7iezJRWDRaT51IbJJr0X1UAduWT9NiODWrPliFaWDXHkx
CQPpKC+gl9WNZzufnUuj5lnJTo7lOrWtLcztu1qSH42ai2r6eaZ2Lqr3QhC8ozjxESn1sbaxq+81
6DYJEXdCExu7BsoSHORpVvkx4W7aNEDvI+plvGT5nW4bPu4Jqx7p13WPVfO4c+T0M0sfIvJeRXgx
lX32MKFNPPEcitRvs/lkjPWZc1w22ooEZto4tdPEeSpuKwBYK0IaFD8WBjC3Nq2MWp2aItqS3Hc7
ti/OeOuO3+ppPpme8ov0rsnbR9SLmzjsjk4BIhWnzBgr61FDLCxxDVQY33LmIKg7yHE84sV0iIZ+
7abhrqb1IpTVdweKNXOJdksxbcSEhfLgbr0ifUD6DLwUV0EaSrpefjq93jf9Q6asDT366mpcFyYi
KICbDEfdQ4lYg+8djAmxrVFeZJndZGVx0IT2UtnLQW87YJ6tV49bs9pqst6PWbTLZXcxxXetPhok
qkUTcuLp5CXg4O3MREsGpf2QtpRgWvwcp5O/xMVKecWejOL1Mr1XCwpizd7moUWVNqOyBhyJ+/u+
qS8Tg7ZZs2+grGyoHI9RGJ3rrDo0Yb1L0jaghdkitGV7FWs10CRr8kZJlJ+R9ENMB+terqsmDIar
zHsYDxCztqql3K5ZLjGC5cKstZM9MkkuE8kpUBwW45TPzWPmrLmNWDy6tmzk1F0saTFrTe/6VtuO
ea2vTaNyfKvXhs0MqnWHYk4eWis8iMV7kUNxsgWQWpj35hZ9nidAy1MT6NZgbtc7idjmKKf82q7T
wKkrY59n+m0aWi9mQvFO820aUKO5YGt+7pYokxh87TWXLnbZqfEkshl9Vm3mh2xIo8BxpnxTqrwU
Pqg09kQLtOQtuXYT7B1Y/Ye0ylCRV6oabx0xichXEwbgR9GNISrJqbaDZkrUm74QMB0w6qlLRnj6
jCiqM6tDIubhzmYxbTJIOgNhkBq4ZVNJb48dzSTXmA0VM9BmGbrrzEUq7ps2QxK3CbTEPOKzrT4G
qZUPLSzRHalh5nWAEi9BO1bLngrADNK0wVlWMJCzCoreTHU1wGh9WbL2yetC99Jh0nLXNcQ2Tc2U
30fIV0NGojXFQpLMZ+mplKRg01szl2rOkUNPD28TvLRCZKrsqPwGw35HGaObN1Vq1eGh8xx0doae
COCfGbz0WSwG903FXAqzt3hmVLerPTufHziEJxvldjhagRR5fuMsWpabDLFnnR0w6TQ993h+VOY6
dkVBgFXUMsoP0VwPtBSrGE1w6VvM/S4pMr2EQQJ/yORFWtvEHdLbxau67diE3X3clWbv2wAtDJ/p
43+w+/Vz2ZiOn2OM94qfQFgxofDmYyPn8Dj0+fTKM/LXOhbLWdozbXlLouHFpoJp8K+mJBy6etk5
aiowICCNeD+APKwrEdrkRqeI2c06xl6AFfDIaDQLDK1cjrLSuh9tigIxmZeFOUThmg/Kuba8CIn7
hwa++Q6El6MFZSHGCn3kUEEyD75NJ8mWqtSUvGVjyPIUVbHTHEPaqwGcFgsmF1h9cbxNrZSlQCxB
3WxmJVdkqs4PTEWqrai7fDcyBL3ktbE81nGUbmytuFLQh5+JjF67Sb91O257w6bF1RJLBbFEslfr
YbSeWjfcwNKID+CH7skdySw0lSpXUFzrtW1olo84/7sZjcy40lLS3EwfYc7Wy70+DrC6MdZ2LzjA
CsWGnZD9N23/Hb5qs+uppPwhqqdDFfbZJulQTsdiIr8pdvZZOzics/Kld7Fsdt0RolUBqyBsZcue
h7zXWpGxxkegtGp20txjdVBmfXJncX33O9du0+QcKTrFlREiInXM7GJO+qsXzw8xGhj04PnC0hHH
wsuRgVtMgseku9ar7Hsn+qnn6cUrB7Xt8uZQDVbvz1p7U3TeI3pcUjsm6qFEh96mo3/M7PAhHrxy
My7s84YmFvcCFkmxloZKYKaYtEg5HSXzSUVjUpM7G02vdhZaQSXyemMayNfzOG3XYRGdVcsYzkYW
2dC9B2hLUt8dXTiFC4OSEJBxlZvQW3g07mYGZggocKFJtdNuMp1XS4Tz2Y66fZW3T1pc6eusVv03
6saGCRYjeMqtU0WzvHJ0Sk0Z0lbZ3vQ2mdqri2SCnEjv04q0Ex4/uu+irvblIGBpeNztNUwOTGm9
90JV4dHzamtNs6kdLSOMaQ9t24+hNpRxcu6HkNhlfaE4kczwVFf99JL8tDiUxnLA8xIy/Mc0xOCH
Tv8auiQTWRzpNAjjo4lwfyXS0F2ZdbkHBTFXatGSjWiMTecA7kd1dNY6HPTl8CZgwq6yQX2nmHFE
QG06kU/sZtRADUN6O6KbmKzjbGg2HutwD6z8AVTprA+YBegZDjxWggfAkF56vZkDuMUd6AIgjEL3
uupAHMxm/FBV/ZBVZoTMpg7nBbsgGEyDHxWGsU/tFhX0PNcIyaLwGwHC8jmpGU8UV4OGwarfehCK
S9Gm3ks2jcN2MUXlq7l3Yr/IM1xcmM+v49p2fJWjXYYMUU6A0Y33Aqna3npJtASCKTXzVW0CnxJ1
Ee4ZxqUbY6i1tUxwhvH7eegezCEUa9gE/SFKRtdvx07u4PJwkQ+G+8BYr3l2rdy+M6zYXCectT7T
Q+9durO+heYezqvcttQTguqJh6GFm3AuG0ixwF+kosuxB9o2jKtKfhHH4zguhdc/VVbqHlxifL4l
liZnn3rAJi7MhnRKGKTVsWipWSkPIoqBupbVEZ1+flLg82+xsdDZZSiiXawbTABJr4JTUwLwTrj4
dbp4qzXkXQEDH+OAGROkh64S3sCijYpjJnGJmScVS98tNfVuepq+d6wqWgN3pc8aADJlLZcqraSL
jMIK8QpglLOsB5nJnYYLyW5JrfwHcJy3swsri/wlC8ObBng/6J2IG6QanGSD6w0IOV9vCakkQWCe
oeRfFaV0sNolapGTfLlNlw7mUFRNOkd9k4tNj/LvgD1Ic3Lwsd5WjGZAwovwxkhyZ1xFRqedQy/O
PlXlhMe8HEPGE3l8EszYL1rfGu+JMwLw5dZ2plDZ4vFdwRTxWNWKFX1dn5m5RRpGlzxgp2r1pbtJ
TSs5jVU9B0qEwymvR++MC0f9Pi+j81LIhQ4tHHl7gU3dRRWy/tFy3FC92uJHtJTE9bRGE64To6Th
coceJxZ3MlCbFkXQu5HOOH1sD2Vq5D/dyjR/THoRHid6VS4Qik+az4WWWRp+ki80INWs37epYezy
iYlayZj0nDMeer1eVin6fpdhva4ppwoWWEANsKrVH8PBnfaOOcG0fjBs5U76Rpklrjcg4nhlULgi
/OZb2ucudkF+NEXdHMxVGCJqdLR57+ZuhZlsGzcPtdkAns4LbODVCP/uxmhNlqNc0nzTJUN2MlLl
XiY0Pm9eSKQE6Iyn3ddM4d7aYhCM0ibTfZzNqv0RuSwRcNi++Es76X3mXQPsm7ZsyU3FZqTpHFT/
ICyzfQ0xiUwCmar4PEAN1lZV4QGgpFUVHamyFBw9nE8uHQWvRYh72yk/dkeyT8Oqtj4Kw21vm0Ef
25VWMqNfJ6KpejYRQp1NaagWPHgBQrvejMwfruzsYlvggrn4VuQy1bSGTNkAzRIwMS2S8GjbI3/V
7KY5+zA11eT3tag8+Sknq/VeFZSPJ7Ns03ydSbOsNlpmRM394sZm9+nN0hwPIi37fCOGIamPKmPj
+jynpHcs2yS+WNY4tz8rMTC+diuV0CmRBjvtYmcqQ7+CiW75YkJUcOwsExbQynOrmrrSzTkRNqKH
vLXDAtK1T1bKVDtgoDylD1kqmmZNqdhAdjLkon4Qz8z1wfSyig+5nSBf3A+dm5IoCxb7fdZKrI5K
cuutIKqXId4ZldCxtooTdibHWvICC7h1/aF2HGbgjsiie3NiLH9o4shcdnM7NNkGAqnWH+DvWSIg
TiWrdyZp56k/9TgBHZYaJ57j0HpjdmPUcWy23CTwInYgZGa3Myg8qNKSRC99rcqjnoG4F2EA3mPv
U63bBPIETR7gUXMT2qMXbiESWplfjob9mUbTiA+HS0G1lU2psWBAGh8wWUrEOUtCUE3TTvGuWXoB
uZEpXOEjz+EjpAVZHG/EzOTVIRf4BF34YLH+B4nDLyTeqxoGpimBCR4EZvMLG3xpmtmKXSsLBFtn
0wGTrDkmSBwMW3P9e8rwf30UXHes8qArI8X5J/G8gP4MiyWrAy8xh5Kb22HmDpGgtDYLbJY/RWL9
t8ch26CUvTobQu//5+MoBYyaiUIeYFFWMP7K5/KRbo+wA11rN79/tS+p71caP0pwOFtYw+EtZ8sv
Ypsqx94wWVQeeHWdmnua8ybe4oBRVD5AzkiyKFyEV4FDPn0mxyAdY1F5sbeL2ZX40lR6Pl6gXOUp
xp6NW24gV8TDPucOfTOGbFl+LCM1JxQ5ZYyrHqf28GTg+91vIqiMRYAnlQm+V+RlE9BKmH9QKehX
5cf/6NT+er+r6pVvUaJUML/q1OAH5kmSJfjRqsk+NXatHxmRV0Fud+Ig40k8EFhp+v1iJOuurezv
E2TFtV2rbvX7b/oX9YIk4Em/RnCaqKeJ/fznr5oYTtJSdPYBxjHubkyj8T1uwugP7Pb/snZw+3MF
mBjajF/ElGqYu6SxqjyYPG+BNqL3mU5lm7tvEZSo/+0WlIhR8f7C/AQBKhaS/3wlHQzUrOBHBd5U
4E3XTenJI9tmG4JXPf3+2/vlvXiUh0zhqu9DIPHVFltcCTX10vCo0rlSvJ1M31Ylzf0qHcPs9fcP
+/WnQrXJ67j4MtjiF30ATgW1lyo9Dxgl5veOncfvom6SP2y9X1QmiC/wtUBCKa5qFnH9FH9TS+V6
Z3LUzFWA19nc7SJzQr8p5Zg6RyNuWn0v2hyzrt+/2tUI8h/7gaBCD8o7GU9XtQlw0T+f2jEbNMsG
pBfAfQux94IQ8EpSxnhC5gUqECt+aFIkahnMLXCr7RQ1exqYh1bpEYMbmiExw0l2ivI4TNgiW3r5
HE/WC0zxo5xLLPwiE5V3VVd/2EBflwCXtGE5CJNRtXmoy75uIBu2oFiaPphCzNepWWv3ddGpHbeq
qWbtD7/O1zXA0yyJ9AfzcM5g86+Izb/9Or3WVfBTu5G+lyEDcUTzWw3F8/vvf47/8k7XV+IOs9mx
nMP//DUc3LVj6K9jUMS4mTnmqDaWVdZ+WXT9Hzbr1+V2fSF03ciniEfDOPz65397oXjQl1x1cIFx
/FDB3Mj+mMPuiIQM95NT/kmx+svBe32eqwtsQrEc8DCp+fI8lHeFjjgNMMZ2Alcw+yvmZBtT23eV
gfq/UIxdkls4f6e4tB9bqM3B77/dv1S4fz/8//0ZTJtPYl2DNb4cUDKy2iHOKuTkFsh3fI2XSSsp
Wt+ODE5/8p0CO23LFypm6j/NboI0ToY/fYqvVxCf4upNoUschE0LXe0/vwn4L3C+QAYR6WV4iuMb
mN/Ohjm/xKOZH2vDkj9Fncif7RjOt0YhFQR7Zm3E0Wit/vmHr+S6v798JdiUoBbnekDoK7/sIg2a
i9OoegwqpK9g03EErOgNsPIEBmxkmNFa2XH4YcqkPOmmdSid6oP+gTa8wKPx95/mi+jtKj3jmpKY
0XAxo5z8UnwsTpcy1MXAkqya5pT2szpWU1f5gPAFILpL+8aXsv79Q7/Kv/7zVMSigrXJ5v5y8Jal
zZDRlFcdUb6JxbCprfGmKNW9baXvqp6fiSH92Xl60GouK0cCtVut71o0HjFBpV3o/cAhL6hMdUqk
ujXz6MOlsFmhhriQ5JSsjKl418bpIDrjD8f39Qv526/310c3qdeu0W4Ga/rLgrYWzV6wt5gCUwPB
s7zQWRexmRwi58kGfcF2ESJRPkMTTNtC+0Nt8eUEwVSDx3Ives71AEZw+mUde1XR14ZyAyPu9Ndy
mSIgtHCJDx59ceCGVvQHa4Nf3hZHHYyRWCPG1e5YfHlbF4S+qDLhBHh66P4CbwpIqiJyvpyTtfKS
t0KaW2F6r4bs/3Awfz2+eFmebeDNQrACtmB//fnfjss+qWDWw8KDywEPHe1WzRxBY6wJ61ij5xpc
LLKd3mEC1obfJ1RBj82i0SOnYrn8fsH+8r3jIiYtx+FLINPil1h1cXWDh6G0BEOUGu8NsM+W0W4S
VICgm8LykAH9/oFf7j7LEhRuyPD50rEaML+6DQi9ICZ0hDXCjs3OIWKYwLOc5Pb3T/ly9/3ylC93
n+ZYLXy9yA1Y08u5q/rwfWTedq+MZfr3N/j/XfRw0eNr/X+OUb+46K36Jk2K9/+zeW/Lf/qN89f+
baRn/Otq4k0V73hXD7K/rOr+46Mn/yURAOEegL0VZRemdv/jo4dLOYZsqB9NPCn4S9wz/zEc9/5l
YQyOoFjQLAqWkvO/MdJzrw/525lHZ/qX7z7e+xhSuExJvxzXWRrnOucOXLcy86HC5eImxNjLhlVv
5TdJz4kFpXzyjFUmew21H6RbBhLw338Cv8fvPQjE0dXTklQS6WDdOQ9Wu8bs2dxLY2oxi9Xz+EHJ
GXuNEoDkMi628aJXiHRXmkZK/QqlDZiYJhtjT9lUC7808gUv3XmSd5gqq71pjfnESNEErcY2VF4Y
JQ4UdbWCN2VFuQb3wjJe265Fqpo1UYcYoFd9YGclqTtpWotspS1D/YFA1tExxG7tO30wswNC26H1
zSk1jpDrCAdmkPKC5oSgKhONbRCR6AjPE2zntXRbI8KFuHDuc+yrbuOwxE057wum02MFgN4ItBNN
XjFriRxz30p3rG9n2yu758asFTHpfT1o3cYyMYaWPgxU2+9bhHu+WYz8p8a0IpBxor85aITmZyR8
4tS2EQlSbS0ufIvaRI1n4zUcNqHd7rsIHZVs5up1MqJMwHWZ8oOg872VOvO2qEuWi4ENKbwms4DE
h6nESqvz+bBEzrMzFgYULZx9A1yyNb+qR2iIppHsLUyGwRMwYCLiV8+3Yel6T9hD268dN/6HtDUc
aGP9yvcvlDNDtSuSUxYK3NhMonlukdA2GEN00V7BmrngUu5ulqIwjgoJ1GFIpe7TqtffokVSgxnj
fC2Gxv4Zm+8YWmjXDdDOXGM/TbLeVbPh8U9kRcdXUxiBVVfqdsKs5OcIkopjezz2zR5+rXy2Yqdi
xIDrV+njkJ9uJroCP40z9yJ1DaZkH3lkE8819rIFemeOwnmasKklQcN4MQZPJzfliv1bDHFSjVkL
qlrh0gzHvSRm26vtk74Ax07lUJ/qMBxPmORPxypX7kYtyHIzo8nXlpEML/UAJBjqes/wMIeOgSfJ
/YjEmn6gWpxPNTK2tGGY3llqrDa9g8N2g9f0sa3H6btqRuiBMHxXVz91X8hO80MzhRSiTO1hrCgc
O8H8x2oKuQY86zZlMcn3VpohSSNe57w3Ta9hkCEmSOyIzrLZMQJAxGSbZtJ9LWuESo1miT2iQkZT
M9KOwUiNjWijyK+aGSZ5mwxQJ9luuFiLj65wZwBQO/+mJEqhOW0EMSBWfcAe2/xc8la/X6wc0rTt
Zru4MuDyJFmYn/qmqk/uounnBnaxH5YG8yJPleu5dvqTqxk/6aNqmIqN+dHEcXrBp3A8hLMENWoN
a80ZWKHfQvGnzCE5VrwCZB45bKtQ6dtaLPomwWHi8ZpYsHWyqQ0URDOkLCZOxVrXP+Z64uJ6bOFu
j5/mTzKei6ATUb9Pssrb2JneBmjdK+haCnZ8sSA+GxM34HuobkVfjmeq5+GC0D5coyevv8lm1HZk
GJSB5VTl3syS5tx5/XiIy/bKKwv18BUduICmM4z6dPag6oMAm6rM1oYVmoGcZPLDcHNISa2Lzr0B
zJ8TbdqPiAe+R4W3BJ2KnM+0K9UzOuX5bCFI2TB9Li/aYCos0rFCvKm8xtu5UEVYPHWK+6/PEKD3
dNSHhQkzVYYbEP72xvPm/CbrjHbT9l12mEhmCCRVXc7ROKP7aEb1ltT4tSxlp580VPzfh3xJIQVO
oj/X+dJ6cHdcuGCm1gvUQDC7S+Qblgav3yi/DUi7mUmoYkREbvYXTMOhoSGqLkh2wC+KyZ7eUEqV
M2f1eqEYvXofF5ZzLsA6b9OyRtrRkxFq55yyVTzCrqibMIeQpLXGU2lFcOmmliSflYneIUewNeWG
XFVOAUui96rp3e4yxpZmGt17o5t/VJAXrr3U6PgI9pIbJKdQ9yD61Juo8urPAkoiev5mYfyTRXEN
/zhNupXErLzztcGJyvXAhTjwIBsyw0RHwkdzdKfyLSxudoYZxsYBOhJPAYebYtI/EQkEcWbZmzGF
2T7q0OwmSDk7WyWVBc20mkrIrTZTGk1mw73XZ+Rx50Z735qQNNawrNHRCpzQ+5WAutjif27a2Ma3
mp/YnhbDyqujXR9xQTVJLLcarh3vMg/rNyamS2PtOOOqfVd3zbfaCTu6cAY1yPeqHGFaMtph5OO7
keynSCnc2cApmlVdEOS+wWXsGf/yKvPhBdbTJo499RohQ1VrB/ZKHflUzJr+3TVUKvaImRS+8qUj
oZXvtEFjgKnAw2hTUExVZxZogWdlQmMx7cPCK64iGmSGa6/RyS8TijkWDu7O5DQ32QzPfZ8tkH4f
VC8z/TMWRex8kt6NmlSMeaE9MXQgzipZxlOHV/hO6HbOITJNKMWQre20QsTmuVwWJTZDFhG3KsCf
wV+wXNwWncrCrUSsTwq4ZZjfnWToX5PCZdpTKnUmnsl4cr2yvo16b3jp1Kg9QzebTLDpuVzjWX0l
sdI/hyuVztXNEjXGDy/VYFdAy5EfJehjhDKtrbT7zq4ha4huaaAZmZBrMwOG9hblrqtBCpMI9lIU
DPedxFI7QCliPM9TA8VELhGM66hGKeR0MHhhkcbbVteNA+O18rXS9SJZTak0lv0i5w6C1MRkxBEq
2qQk12Tbwljqe7p5scMVbX5QYRhiaF8vjKxtgMWNjdJmX8wsA1nHyQutVguqmM0w80SztmhCICih
OIAhsWjmzShq455BDK6OzOp2YomnAyrV6AHXfaLv4qx+0euxf8mQEd+hY1jSQG+H7IMMQnlXFyOi
4knPW9NPs0nvEBt7VrvCnGWGC55Xg++2gzP6UZlb6ymsOpRVmodut08IvUBQAX0+H8c7sE0v9Rso
Z8UqwZn+AXliDuminECMnZSzAIFPvrcXPJJYCde0TRx1jIc0g0mBfRRBLXoZPYTEaCDJGFvCNXpu
9710oGQurVV8c1TkcUZAB0NFGyoPT7kpevfgZG8aA2qMogT6zjtaJLi5sXzUO7vYwB/XTBQqcXhf
uML+XhZx13KfuxCHUUriv1E3zMfCzh6yrYMJAg6nUUU2QZ3r48psI+u1c+zuARKIfZJjnNffOr44
TnCsCiD/WkZHhEdP57iq5bRQ3naYi42OkX7mfY4bvUfQIi4F8Rq8O/6Jc757b/ZwqqiW56MxNoZv
cFGvh9TpH4UsSfDDqj7yjZmLCNzJfg5HLAJrdtHBtBcT/sDcIE6xc4j0mXle8JjAM96Cm+8l0D5d
xCT7FgYeXLqwOkSEpzy4pkbMBP/jys5YFu049I+ZQX6GWNL2krbQM7oO/htUi/lGRzvtmxVj2nQe
NXA5J9uFXtN+m0RYf8OnQDuUpAHtClsCqkDoWMWODP0olihJB+F9UKdkNzF8qY2a7WqjK8x3pebl
q1iT1qFKtGw9u7BVmaQeciRic5vcFINFOGkePVd5ThmPzAWDEahYWztVzKcmqlqrmeWNxIzj0whR
tC99wc4C7iAgwGFuTNpB3YA4ae5ZcVF8urVBaduLxj3WlZG+ZOU8fzLuG3LfnTCKaIqQRkCiAGp2
adOL9YjhP9GyeeeeYN7bPaL3xf7MMPsYAlNHh7THIN/8YBgPna8sR3AvLbJ/REUZ8vCq5kbQDOtR
2WH+hna3wkNBmJE/qlZ7x3rFwXKkdMpXfbmKCl3NGy6eGfUlGTcu540rOptbUI773G7EjjLP23Xz
tHyCL44ne8FnI1BjMtZoxmobkY7qL3NXVIE1xOSQZA50EqS7B2WV5WVWiBZ0iv0bC6+Fl9DAI0i1
eBcJyNzw06rYvuSiTtceDMiT42nzB12j+4n4SW3bVJ9PeQ75yG5RQmuKwClTG9CTc10kJ6rV4jsQ
anubs9/XgPfqogwb9TVW10gf8OpqNGVubfRWF1gALoWGbcUbvdXdrSxy57mY8/mJDkv97Dgcggg/
o62Fmgl1m5fKBwf3v7OZ6uIunJbyJp8LeZibuOe6itHEQq+a+6dc1sPWiczudUCSt0HKiljRq7xk
5dW9t5Nan9wy5BueDcx6hmumEJ6cptVEr1B6x7WVtCSARtJCvq1QBYcexlauSJ6Ernsrp1PiUQqH
g3serXU0N+5TqRnttuU6PbltwwGWUD1t2mFpjxERTdvMMke/Zxa0YQykHXNq61fPY1o1R1BvIysr
oZSnSC9GHNqrQdCJGdNdP8vihwMV7NIOrvYWUnyuh8yotpJX2ZqNNNYyy7Jjif0D3uBQaOy0ITVm
ks6ryAxRBkamQzbKY7v7NBptfNOmXLwYkJceXCNpX1wjzp+12av2goY8QhuTxC8Fc7Q7LYTsPiS6
97AUOrRDLOZaAvb05AFqO+ZNrAemXrotX3MngRSrGnnvFG3zhqFRcxt3hRWUFCA72hr7tcbZokOB
iT4Dc1xb9zG5GV/myZsPoSWafVH2DbtOS1+7bBl3wLXQ4mA/+A1JLpfS6Nt1lPf9boqN9nmihfsG
pZYczpQYJGwsUkecAFTQl5En8YBrbD8HUVV1eA3IxQ5MQ6GPTGD2P1Q1MVMTZeJrqmnxhzua6X2a
NOXH/2XvPJYjR5Y2+ypjvUcZtDCbO4uESEEmNUttYMkiCa01nn4O2NW3ySQv8/ZuxuzfdVuRDIhA
hIe7f+cjNspFN2cRcM2p8lnqeisNHME3IOIAOYGZoSXoNrG6aMkSm6P1VW/k0lzRNIRYqjGG+GsL
++RSmcz8h2CE/Q/Z5NNcYRUMMYa/JtOLVYq1YC+Lbc+XFVh7rRQxSqK0gJ6IkRCw5iluj12EnFHx
m/6Sch4p4jIU93gyID9s6xh7GQhibNF8EbA4zBT9E5XPvuBaJL/eyOhZ78ImIgG0ajlk0XjU8IW+
pMP+JzP4h7wkyv5zZvDikEUPC27+KW+jdto+/uvP3/idFNS+kPsm9yZZrL8SML6/zDUk6YtBfg/b
UBJzKgWJv3OCgqR/IR+4MNTJ+2EtLVNc+suFUDb5N/qJlpQhK6xM4fnITuMzew1Ypm+yguTpcGgg
VsKQAsw3Rs9HRbUyGbGoCphDeCAH5AFyX6qFvVQKXe6Opiak+9EfEBoXiWYk+7HVsujcQiFvgVgb
utG2oFYm2zqCAu+NXY0NDBtIKJylFvJTJNx9Q8tke5s3+NkBhKXZOxVv6YhRQro3UDMWvk4dxIyB
7c0yNjqxt7i8GcOObUqYD2ANi5GupLAMN8PEOutKCo22G8mYywecEwlhW9nys5UUgkaxm6wIZlfz
CwGKsD6U6d4KjYycgeJHupcLWNb9CvMxf+wB+pDKy8IcMakkyLe+KFc+bZSgf26lSq0r16oKpBKJ
oTUGkjSufoeAWicOEPXsXFWNIj1DfmEpTjqmVbQ1YsFExqLTvMk5ACoYOxpnt95BiSH0jmm1Jp2q
FdylLY7P2iNoswwbKyXCDa8spqE/w2UnALBEQkhinVJKHro5yd/1QTZ+VJaJ4dtKzqeq8Wg4rx9p
hVRbesGBYH2tU6TY8MXymP8ORdr05Vqtei/qinZkyQ2iTkQny4yayuYJktekU05GKh4gyfN5XAAU
rMBaNAbhGuVJ8t0XBZqHxUGslbtuygbOrYOBsNuvcRa44Je6/r5pZislSzKZgxvHnAy9EVxb+EzH
nVm5syVwRolNxAxeIUQtKUtlHGmSJX8eTL+q3Gipg0YztqqHseoH4bZqO1H9pcSW8ti3xjbv2weB
fAiWUTT5zhoteR3q65ZaK7KLAjpUpEza5fLZNRuaQ5PeqTR56SYXa7F0Cl+MyLKQoQusa8Eachrd
y0y27vsKp9Z109UdeDS/hfVlyVBSelOnp3DVTbj01Y6KwirYVLVRhA4PBWuoWYCnBWllDJLb0RBy
a1eSBqAjOuKIvY4VGn6f2kEfu68yunrFrgQtHi7COaSHj25dsUH521uNGKywfZHEO25JmLddjxEj
Dh5Av0iuNkleH6ZsNrGZLOnQlp7Ax03NWuvGhqC8Sq32OhSzQb4R5WCSXAG5bk2X6VAMMPeyso1r
cTUI2dB5wCoE8IWlpeRZvaoNtPC21FdJ8zRLqUnfrcgH2EekAZV4/DaJem2CH5Cg0YJ7muPpzphm
C1NOzHeG737WtvTx5hABEYU0mOOBzOx7f8KmCgHqrQjLjDhHQSZxVneBWTDHjKTa5kIxmG5bIZ9e
GyUck6KmsdeuczEW8OkO2mCXxhRLb1TOAgkoLrEyw+uxbKPOFWtwiRxNcew40zmDhvSvF52wahBI
6zXqNnQUP0HiaOJmDCbVd/yS0yJ+mKrQxqus0EMNJ5hwiJIdglnqjSQl66aye32ipDwmY2jstFSn
57zoSbafV7rgqzuy7mYDYc0fjR9CCxjKDeAoSjdDVKSxJ0lVFnsK5csaWhkeEQidR3M4MwVy8E5U
SQlttmorzTttZOEFXGUO0biayWeYa7aPuSYwDsG1zGIrmXdzPDSASCyrM1ax2BrmRhmxNMSEJBOG
Jz9p+vKyn1CenWfAzEPatoG8IlWGcTg6dS4b4L76cFKQrMZxV3lDbqAVBXcxx8mNTGu/XFNOpgcb
nE9FVcMzzD74Pk4LxzRLsqa6ykqzyPZiWJvcKIaWs7d449ZkdTnFOYSnYrm3jHAWbU2ir8P2M9Dl
UDuFFPgaexoOznoHHrumP4S0Gmf/wQWWQkplmttI3spN08o/sxyCoFsTybUeZV5C4JTYBejwVIKF
umQiBCPsxKYZUF4lxffcx0tjV0Pg6O6tZuyeKHtMM7zRsqQvvkbKdC7gd0trIYxjOEFNInThfWBQ
WN/MlS9Wd1agW6hd5ik1/ecuC9rWo0pDmnIMFLCorzb8qz/bBl77OUlLr8ff3QTsoTSYkgmwZJEu
N9M4NrsvMjNVurRgBd7lV4M77PRdaI8k87e/UB9V9vRLWMsrcDiwLLYnxn7bFPN7bIlynk5TH/1P
R9VfDps5NXhOs4M9uOmPZi24wbbZSvecTO0TY72tZ7+MRWmTXjcaImm3O25FEiZlZodCtbyMpdpe
4iIhElwyfh5n2dvp7Lez9Z9WZR882beNC+8HPCpZhnkiEF8zYLxtt2Rmtsqa/u/NqWGOmhR+j6PK
sE8IuSy6FN52ZGiN2dOk9nucYofs2h682R33YFxO9ARIb8v178ei4Pu6f0zORJKTIoCv/NzcKU6P
ENOx3PaBdow1eY6zQLYD75TNxIdv7tUNHkV5RpWXUS0vVDGrOhc4YfMVnOhqkZa/cfQV0NX990M8
ellt4QuxjojoZXaYO9BI18m+3KAzt8k8bIpvn8/Gt+Xsv57j0vNEXX0xqXn7HH1YcfjIE1Pp42VS
rqvEYH990Mevnw/z8ftavMywCsc4SVze56sGltiEoKyEWG3VDshlV/No5XbGM33beJ2TXWVeuddO
dHQcNZP/eW9LF7lClZ7uWfno3qZExzW0ZZWu3NFDoub/LM+Rj3vNfYbs6sKwiUXtcQ2BxDVvm7vW
Tpz4vl43p17pMhePX+mr6zhuTO7lUCn0musw9y3DAzKx9ZX6neKhndv+qeXl/Wg6ZyE6hTgv0Xp9
bLaQzgF9vBWVfvxpPdmNPWrdkb2sLvFG3CCyPPFm338Ub8dblvVXbxbtShnJy3hg1NbSeWWTd9nP
N/otVTB32jQb6VTr7QeT6e2QRy829/HtDvE+ZkEjybEtLgyvWKvb8nlwUNpvxnXomiceq/zuhGfi
5MTKprNwq+g8jnYICj4h2m4BAJlXb0nmEMA4y+DL0MYN1L9rjl5uumkTTLzPhm+Gc+I5v1/xuIBl
x5CXKU3P3dvnrOSVya7JWaP3gk3u+dsQ4g71WRcs/6q0zYsJTSdMnlPjfjSfXo+7/Pur99tYQOCj
hHHD89krr6SN6ahOfiD+tMHhnRrtw8dMjZR2HlmECHD0aut+8GsZDeNK3EWbFmaFF9nZdtrKD92p
z/L90scD/Xuo4+7FFH20OoJmXqXn1rm6gzrSrWa+TZgPN5zd7cAe9//FHb5f4N8Oe/QeU5Q6fVcz
bOMOruR0a+lbv6mcYksh5jrdn9wpPxpPs0Smr0Qya+l/evP+5n5CW0iEzngUqmwElL5NPdq21oWH
lTMSt/WJmfo+mGJ+krE1CKhMeryP7hAUtjWWCf1KYnYb4Suc99Q0ievmEoJl7xnwx1RlzWnUG0+t
+R+9U3YYVESLMool8O3NWqRgjQZA5qoaTU8YUy83inXebUNlODVTP/oeXw+lvh0qqUKdHhSGah08
z68yl85/DzOb1eAM2+E83g2bk6HjB+9SxeNJtZAQ0ee2dNu9/hZnqm/pgKk0wcHoVBfLHprZkR1s
l9ARobp74k1+cI+Mt1hr4XVoKC/Byqtvv4SGrw90RXKP9Is7qZM96U7lCGvktI7lbMYTW/aLdu3t
Vqkv+gYESehdFiHY2xtM0jwj1dEtGQ2dOoOw9sPuyVCybdBX3znuYMtOQSjP1N4GJ39okPhyLix3
hlQcsqR/zMzGsjFU2FO+OOH38qLN+uzajl74kACxJN1CVXFPUaaltr4uvcC1bBkp3k/rOt7E18KJ
QT96AShj8CSR+ZboSn/7POo6acAQN8EC+qI0LNqhARmJkv6JF71s0sf3psuUFWjER3l3vEhktQAg
iD6el0VCIndeenr+EPoe9Pj78abYpptKuGsGL9PXcu9ZJwP6j2709QUcRRFKV/YhXgfBist2afho
rHhVZpP3+X0ur+jtbS7yJrh4SO8W556j3UWXu0zUcvVZnH7E5vdMO9EhLr1fft78fXPZ3V59Lzgy
qFpfqc+9Z67H8+oG3shesElhAspwCMMcYxtcnlrh37+7JQXOkZITNKHBcQgfTb0F2lx+NsID1FM6
PgdybZey+TP3n6GjnJoq79/UMpzJw8MpWAKc+fYex3DG8cNSnhWyX3nt78aRUibsLaUibZQLt0rq
qvijlvFWX74VKpQCtd/Rwo9WKk68zw8f+KJi5O6JFSgDvL2YqU+sELDO8yg/92Rqq0K89Ru0wVF4
kQooyftqtZDA2lR3YFI4yOe3+PA6DdKfhesXdSeOUx8sYDwdTm+yTJey+s7qbCqtfBB16Tn/rl4H
N8QU1LrYbsNvzffiu7QDQGmLD8IjyfDPZ/ZHAyMQwzKOWG3pjz7a5oHUkTzVpGfy/fTWEr0Y2NyI
PwpSYwKeEHl8Vsf7abwwu+89SWwtw7xgOyl7GYdgGCCfX80Hc+TNxRx9zdnSsleH8nOUfvMTw66A
BY39qY/tg4+ZQVAOLtIAOryP1kZFFMfCzKTn1hHt4Ex9SnYkXV0MspzuMXbre2P7z2+KapKGf7NB
nup4bzLiOFODqH4O45ta26vlpSKdsOn8aDrrskY1ComWxiH56CVOTZeF4xA9D3a+lb9aDaRTO0qc
ATTzajmszsCI8CAw3WEjn0q/fbB2Mfay1esa3pXHn1I5l00zzXQK2yZldXukqxA0mI07wYPhJudh
441fKbWU65Mx/wcv8s3IRxsrvVtADsbwGZcvB3CXTWtOtDNcY617YDfp5HROHZI/ulek+pYhk91F
unQUoWadHwtBbT2B2lrlouAkUWrPlrjNqFl8PmmWHeVox7HQCKM9IKxBg3i044w5djfE349d2W5Q
otPneh+QdxV3OlHcSBO+2Z5YoD84qRqvhzw+19A0n4Zhaj3KP8FnrQFhreuNvy2SFcYdq8mr7vIL
ill24Mj700/23ZeP7x8JaxOZKlIpJtLbBRkESDJIsfUgw9qHN0pOdzVhn/b5Q32fKiYAlheLQXT0
aILEo/enRKo841B3GH/pa9GtdjLt49tyU7r6rcYKIHupW/9MLsH/BqcW+Pc3+Hboo+MwVUuJqDM5
0KeDAmuVOzRSQGFzsI5xJsRDq5GnemqLl5a/+mYaHd3w0T6H9wBdcX5yaB1yOvhPMCDO6mvF7Ude
5KnPQ3o3a4+GO/oi28RQwspIDo1r1italiGPZjfzHdgqcR874OZoQqGtajUfYNj7D6eT5Kcu4Ght
x/2iAvaXHFKx/jrP1ZXIRfTyJq/0rVHhXqcN+H203z+fVu/WoaO7Po5smgbtrARLW6ZD6I5qyalp
uyzfn73Fo+W9VegyFYP00Hv+er7DykTHfXhcKWehQz3WhakCr7QAtLMKf546y73PhnJ3y1YJtIAv
5l15ZWhpDKjyZQr1znieP0qyXW+bHepeihCpk982067dQK/fak8LWw0S86MKxMc7lR94v0C9vZJj
Y/swDVpd7+JDvA02eIKW1w0R643lZfv0LKmumVogztjKtTW2387pyfU+f3h0AUfLBxiKAJjuMr2x
uzPP/K/ATFzpRtrVF2B429oubv2LU4f3jxaOV8/fOFo4Qpo30TUh6U0E6PX5PpKfmrQ5tTy929mO
bu1ooUjNVm4NKz6AHnSDM/F+eqr2+F47iQyekBxw4UwbtfNOxp8ffTuv7+5oxeiZdC8rskGLdJTJ
bkM3xOdf5/sI9+jWjtaEKZwscUyTw9yt8HkNO+Rnbiw7pey0d8V1gn/TytgP6swybG6ms1Nhyqn3
d7Q6RFLV63KbHKSmBNVHyrUKoSieWulPfhxHawRdEGkHyPNQ1SvjdiJB2FynzlJKazzLze7l7eBV
2/LC3KTX1pV8c+IZn5o+R4E7qhohUbLksJQmp69xbgN+H+mzq3bJdbQGW+zU5QNBWXLbnIp9l/l/
vDi+nkHHkUNh0l0UJQftUvJgYQfs6KqTbePNQMuJcyqff+JtHp/UAVXFuMkmhzIQN5qU21OJGxQO
gZ8/z1OjHC00YguHfWbOtKG6CoyLscc+qf/x+RgfbSqvnpu5PNdXOYex6Brae5ODCTlUpbkftR+G
G4O9+DEOiE0+H+3Ed24erS9ZJuhyzkeI0t4RzQn/V+lE/HrqmR2tJGLc6nMqxYeoeJQGD9O9MT01
1ZaL/GSqmcslvH5kgplFeGIcKpcb8aQNuoeVebtsOv9NTePDG6L6aNJ5DeHi+NxYdQjLhzI+zGW8
F9FkiTDNW/n+8/fyLgm0LI6cL0g90CQpq0czTYB2HMxBdBCnEdcBgLR4CMtR/ENXhPM+9vc0c7mf
j/jhTKDpUaPGCJpAPPpeOQQEY8QmKiOGTqBqGsrt5wMcwYGo3y73tHRJqJy2X5Tbb16TKRWdGREn
6NqqSzDivIpm16i3sEBw212X8mqpgwlu5dDUAtOrbs9bwVWSb0b5yDplnz7cfHjLry7oaHUsaTqY
UyM+kJGyB9ByYbn+/JY/jPNf3/LRQ8VQQzS6JDnUjr+mWzr32g0sZ1s8D+km8k5taR8uHX/fz/Ei
aNY9ui7woEAWYWRCSNZbdO2mA7IZhufhxL19+NXRzUQXL20A78pCTYGwnJ409haFwPPQ2JXtO6Ub
devxq+6drrt/+LZejXe0MEYazgw0hh6KUUejA3mQUO/zW/rwy341wnLHr9YRNMICPZnRIVUxMs0v
OhpdNcionw/y8W0sWCYL4tQ7/NeEZ3gCbPpQV5Djf0bRw+d//uN7+PefP84W6FBCssEKDxXhoQ+j
utCxCNOkEzdxapSj5SnP8liky+TQoN4o5Rvsdd2xPjXBPpzOdEj/flLa8QsXEKvO3Eq4nb9XXyt9
JZ0nNM8Y1Md6F2OKpl/5K5y6XfVE7uyjqEmFzGwZ4lKzOk56YISlK10WUYHSdLfRDU9pQ7RyBpZ1
oQKd+Z++sSX/LlMOopBBp9zxsyzVWp/07mdkgG9t7qvRWsXmqULc+1uifgqhkL9PjoWE0tupHcyS
hW1N/7NxO3eJQicXR+8NIOqvvSt7RN3rwAv/XP3+R/3wB9vjq3f8joviNsOhjfLojfxh+ZU/5Q+K
/AW0lUXviYWc0tSXo+Pw1LT/+kMRv9DnzVQwTJV6DLyUfyNRBFn7YiywIMBBukE2Tmdh+bf8wfhC
PZdktgRpmtIRvJR/IH+grP82oNJfwCq0NXAxBDqgrN7OFiXoFbkcfWGl50a3quCYxJuZRLexkgs4
jwJtHbCzAIdXfYYFoRmoUHKlnDpvJ0j+g99W1rMIVmmtYcGE3jLHCy0a5mQ7oKnnx+XcbTWEo1pP
l243tw9J10+2XobjCnKxfN4EmAGhJgPhhhDWpjM/uJr65pYahGxPIkC3bdUZhfVVKsQyuYsz2X+s
I2lE7622aXFLF38kn9MXHe61FIy5KGgBQk4EvhdBjlPZGNXtlVjPJoYCQazll31QZuZg40MsZnuZ
vuTosVBMPBvrCJtiWxEsQYBHgfISgn5v+bUztYO0L0KpOm8xqurwqVYi5Qe1dbySogQ26QoAsog1
YpyYoROq2rCfITopeGEog+8o2lwIG77KqoOSPQOV7Zshv0IfOgBY0WPP78zgHJNl3FiAbaz0iKKx
2JMpHESh2RhT0e3yefYwRC4d+hivhKK2thi/YdXbGTLGYnJ2O46idj1UhnqmKMJ21ttD24WAAPt5
xgYuDT0LDqEX8b/XSmHlXqgqWbwaLRz4EHByMHDaSYVBUU1hLeF+hPj0XjVbMW7QY/BILwS6bMEF
v3wr/2jZuCyf8tu2fnpq94fyfy+/+qsop+Vht//n7f+i6/n9l5fP8M3/uC/ao+vuqZ5unpou5Vf/
7LFdfvK//cffCqa7qXz61x+/CtSwy18LoiJ/+3XzCf1nOdTPQ3ashtL5hd/LgfKFaJj1AGKeRJvE
Asn9czmQ5S8wPigASsjp6S9eTmcI29vwX38I5hcZIShFMVYJUePjJ3j9azmQzC8kBAHCifTuAvbS
9H+yHEAzPFoOTKCOUFFZqNipWGiOlgNYldB51C6BsQPcaBMqSpR6XTjMSo7CyETDjzZVEElB9oWK
zaDUqj102FyS/R2dogGklIzqnkSvuiEHlV1nQRZe4E5KXSqvcUC4jyy4BanTQ8POniMr08pz2OJW
samzeMLoZ8Dccl0Xi293ZlRpcwbkMZOcsleMEO0T4PBNYxap75qLfgh3aF3VrYqgXhVQxkJaq88W
xnmMTxMXjTEWZqPZbZPmjfVQymHBH9frjPwh7Rn5fsAvm1JAEnBY7QA+OVMnCvQlNmrRezWY/gBL
gtocrgctM2q77obJvDSkdISaZiJZWJUi8AB5hyGhOCnXUtnrprjydRxBMqcQcEfJ1m0uYjsPWorj
gXI+K3F/3c/w/qcOrtG2gkFVYNs8NPVCSUkWDgkYZDuoB5gbo8YFfdNKdJ1ObYzQnSzA9vOIJY4g
5FWLRhQL7fMylWZri0xpwlXDkAvISZj7LbKtIaVsHdENtS/Lwcp+tWGTp65ezpqxeKbwdkMz0s29
RoJexTxk1ENcH1Qr9axxYQAR/WGEiYd5jDghzea5Xvl5oa6VcjJnG9kSXn71lKbKxigwzXFEiXZH
e9RrCVvYTuyGBUlqiD8mYBVYMwVSZmybKRaDaz0skcAmUl/UuzREIYEothBCMEzg+lYU/8zZxem7
ap+HAMGnK/h1Bxzej7P5Iuja4eugRJC2ZgkI+Qp3ZD375UfL+lxkIqyrVDZj6YpyU45UJRz0ZGMh
z1BsgyVPvZtQqpZuWy8KjnEYUEJJJbbvFzFOYg0QHxFAUJYI1pNhIpdZxSiwkZrgF2aswFEY5RZ5
WjK6KH3bEe9eDObthocH3tHSgThgFITj5l4vG6PdJaGWyjY2iFZKh+kgjzEeI6V5VsBEcTKigJui
w1cJqRi9CW4QYQlvY8LjkxYV87HbSjjIhG47xtAwQgKNsloNWT/iVg5OnEKZFAqtQEJzwsWvr7A3
8kqjmbT73JiC+QqqiZG5E8TQadsoacpcxSthdlKY2vJVLPbJuJPwvUUsorOJHACs64IHlAYkYjTU
o3EnyG18k5B1U7ZW3erYl9WZadmNrleGw+YzgUiJSQIM0FCxmYRmIA8c6iErd9VFP0eQm/boz2rR
tsjezJiZSWO7UnxzwmTcGnplWuMx3VVXWs1lOoNWY9iUlEVSXBlgccbOTltpZGbPSajP3+ixV0Y7
6eO0fQijQOzw8kApg+5XKFFFc4uqo2JeToAhdDz4Eb4GTM1aiufdyCNrLnE8jyWgV4ECNj+hFDqf
qQX8IhvbEMiLc5MU/R5bCFy8Ai0GcSANDYIsvEfi1guEKUNtqY9ys5m0pTlSKTT5qY0CX1x1Jd5n
a6meQ1TV8+T34Z6NtxPtKisEwcZlgrN6YIp+/jMtMbbB9QLXWdTrjdr1bmUOqK0lqREfsi4kAYhV
l0zGVhCkR7ENkaIaXZlnl4kRg66SEhidtkiaB6l7C04HV7tSauMW1656fDDFQu/u8OboU0ctFQst
e7ro6DfgsbNLdYAU10ixIe/8FCiUC8c3z86yoZ6vQdVMu76orM1kZSGAzMLnFUvweBQYwyv8ktoK
C7TGCtyhCw2LZbxpyiVMVCeoNBZ/5Kbq8xpvQ9/yscIY5Jn5qYN7wps4HO+SIVQwwivkefSwPOrz
dKWEstZ4Mx/DD+wmllosUkyAcYGRQ+0UShzCWOE0C/ZDjEfomGlddBNawfSUND6ZbkWMEYDSn2Eq
v8KqLLA/zKJxBgwyQmpTjVmlNtQkJsjeMYxE1YsGKSv38HhM8yoJ1TpZpWpQdyt/EmYBlMggFQ4+
9hPdc9o0L7qpIokew6QG3hXWxnBlxBI+agPWn5huYruYanWknklBp1lntSn26tko4c11LpTGeFdU
mT56xAPKvJ0G/HfXJuwvA+LTTG/TWGFAc9awR97W2QyHT7UyyPK+IOiNjgbV9HcV8kqVGaiHuKKN
sjqsLSFP69UU0zDnaC1NySwCWBoLxjz9xGSguqwJ+uk+EaF7btV6YBpDN+HJgmWZqpUM677fir1S
1mcIRUkdoSqNAlcuYVgjU4ZnljYYPe3Zu9mHCpNg9iD0qlZfzObgq1cYScMVB0ilYDwVZLRP7XR5
koCZTqOeeRKU1W7fyVajbyOhgWWDO29t7nlBdb0T2koavsNeFJ4gq+HfW8ZIdEGg6tl4nuniEjzj
JgdcDLRoij/nLEDgES1IAxFbzhXGaYtN7pA3blXqpOhVrYjqh2acganJSQY4KzfLfRkmJeaECwXE
tuAt6XfM8nHa+L5ZtY7fFR2SNU4hE7uFNqmuABsr3Q+BgvURPtDWvDKLDvv2TNHaeo8TEG7PEwvC
tBqRSJuun0iRuq2q2aJxDfGl7PrdRBcXhQNkuGZST74TjlMibTQcCcDjdbEGOEaQ6XqAJpOiKUmM
Xlo1WiX7G71IpPQrlALf2giJig91p1qVtuk7NQzWqgzm4isMQrjXEslV5aGdcKg4W6CPmatrEvZU
SHFr6v1KhcwR7I+FW2BOsOnD+rNil287YVlW+4A0h6X2uEzlBFg3pQySwbzV8ziuRA4KlaJNrh5g
Ldt6UxUEExJg4oWBzbMyGqE7T9K+ecLJ1BcuhDQe403dSjxJf0rDAWhxRRSrY/Ca5f0tJLtEcOq4
DOdvfi1qULUwuU+NVV2I84g/zpAhgzT5AYx7pr5DIcj+V5rrburYWaWqMi1q7SrMjBtcomkU7GUe
hDu+SL0VTEvx/w2CVL0PXuTg9D7Uj36t1A1mgkIhR4RAovAQSIHyPXuRlHfY/EirNAIhAdesq42z
ZjabcFP1ZupfJah664upQZWENFxRpm+amQzN90xV28yjkFnKuxnvFrsBQoJBZOovslN12YXqchyH
uymawxhXlbKpbqdo6ItnTFiGylWquftNYv9Hx6d99KsumuK5fXtWejn//H2Q+v/tkLVkPP7zGWvb
pIf/tTvUfdS8Ppktv/TnOQsnPeuLZaqqRk6DqUz/1l8HLdgS4heCUE2yZOSiS6Hi75OW+EUhFQKs
mB4o3A3o2v77pMW/US7B+5f+OgSlEnmZf3LUkqTjxCoMn+UkuHDDwWJCi3mbeUnA0ApBYs2X3W7s
z3KFQKLapCxC0i2c5Fn8Oqjf/fIB52QRLyJlnxSPfXapCNdDcxXUZ0W27jjCG81l728UGr+T5jy3
DupwL2U/65meUQEHQFSWwh2O6dgZrrV6XXabHOPA+Xwerob0rGnuw/w+ia7N7jJubtP+qUpvkuI8
tZwiugjV/dC5qXFt4attrNN8g/dUYH0VjXWerVV/M+X3yw/kmyJaKxNJj01ZrhvJGdsrq/Vq65sF
eHW4tfatcBH031MIdQumoYWICeTTVOlZr2IngOEm+ReGfF2WV3W6QwlWfa278zTbSdluaN1kOlPN
TYM5Mm7R4XpMt32yBn421LdZscHdtqhv1XStLs9ka5j7Gs/06lZRr0Tjbsi2/zxl8d99c//xp97k
OP5fSWp8+sH9jLKHw0P39Ppro0f6r89NUb5gpbHkEBW+EHRDJC9+pzXAvyy+JERmeBfgUsIk/yut
IWlfKD1CIpdRqegGqpi/PzbSIUsllAwJ/gIqtF3ln3xrNFMfpTWMpWN0AWEAqBZpGj0q/+HKZU5W
P9DHXyQmSQafXSvGEWmRQDVgPovQvIK837ZuoA9aeyiGplqQsHFSuZIgRMQgszVK8fmgmNm8lWZ8
xa5VMQAjZOjh1K6nKcmrtZiokpGuCjnPxOeg0JrS60tIpeg+wqRzMyDEtVNN5oS9byqN4rZsBe2K
iFbyAYS1A6TNuA30KwFobUlEEYKlGWu5wjfdMkcS+UKh9m7ZhnK0K4MeI6kIWIZs4/dA6BoFSMjO
oY7WrTML/izsWSGtaV2B6agBIoGh1OMOGKtc5thUlDg06Ruxz7Adjjgrh4QYgAydJBsEH2PAxKrX
Wl9qKuGsX9VbIRRC7bslDGQ2+mzMDbdkwy521Qif0uU6JCSWaTyJAJoDObrvkjY0NmEy56md1S2P
HZXSTotwn45IyayCUUvOCkHadT28mEqUG5yPOek/Wm2o3VSqItDlX4+yuAV0LGdX0IKG8dISCrC4
coJFohdgghafAVrDUAXsdZOX10QTon9WVm0fwde3tAFUSV/22I/FmuggOhjpOTIqtGyqSNwEuxUg
DfI2CKeBV1FQEXHhGzuhvBrjSF75o+RIeth0TmVVVu2Vtdr6Dxz3rRX83GJVquVZPLKuscwvXEtf
TBPYdllqhPXl2BsWLB6FoPlO422VZ1Xiy9PoNlrXl3dZYkQjjI15MSmHEaZtQcKmBLQvSSoUVKH5
wAu3oItUskgmq3hJa6lqCX5zfEl3YY2SspLqrVLpuOdVDO7GVd1M6zgVI5l4Ns4Ct6/1pt/il2V1
NlQ9s1ybZMJL4k0a47cTjj3luRBMivQzU4YRi+7Wn7XwTqg4kzpKmyXhhUSaK+LooFgAM1ZRJJfk
ijADDzwrxUZpjflGlwqO1miN/DUbTKxQ9CVNOBJ3kTIkCS9kWMB2nMJXYjP78nJgU5qN+hIVVbpf
UfYHv4cweHoJneaXMKqfSTDd9S/hFdEZoVbW6VW7wskAwUCYCPFZ/hKYYUNNkNaXivGITEhJmYgv
gRzeqElzlps+AEyx6RNzP019NO7imO6erVzOuE8inLeqXVtB5JRWCr4rTeBMKudUp0mzpvtGEJeB
PSyFvvyhqAtmOmi46zPNQi5y1Se0FS9U0byWf6RlU5sPTJj2WW2KVnXGRMcgUSlNZdxOWEHI32N1
CpMdabbJcOOc5ACYZkXiQA2nbuBPc3QXbpKwngdolJXZ3BCzS+X5NE9ZvR5BfVa4XPJrazWCRYDb
JOwqHvxozNkarlM7nUWC0lQbKW8l6wocSRfReWEGxTo1gqB+DDjYLvTSPMwVtza04LsKwO3Qqg2n
BKFozfs5Uqr/y96Z7LaOZOv6VQp3zgT7ZspeEiXZkvsJYXtvsyeDXZCMtznPcl/s/nRl480yJWQC
Z1DArSzkKM0QgxErVqzm+yl0GpJiAO0oPHWMFczWcH8JQLxKkq06yXM0ockifty0PFGIAYBsTZlm
9kUzgB1YANUc6NUE8JSSQgH4thJyVgapgOIdhDyqtB9h+hIUj/IIAz9oTTLEtqwmAMOMUzNUQKXi
EtGoiDUr0C9qidZByxSSyuEHoEEtuR0M6GtCa3bU6gcuIUiemCNKj0o4KQVuyLSRWmh+ygDmmnpR
Anv8v+UE/Lc53qKGdPK6533uf/zf/yn/9eNn/q9z3/ziDsx/+HuWQ/kNfDa0UUG+EkS1OUX5hzsg
/YbuXpzF0OlB1h0L+093QBDhKahQjUDqGsXOnxIRvyc58EegW4C7g0QoMhP45+84AxjpF2cAjSP4
CcgJoJRlzs0iB/ur410KOiCbwFRVoCIOqQWa/FibwEzpIA+WhHLlfKTQMbOEakAYrywErpj1CEZJ
upUNLjp30lTOaGYlQYEljjbQd6G2Vj0MTctJfpYkBNh5qDMBFxcjEGYnsCm5JVZ8NA3A/bZQvrQ1
xBSLQwcUYfis9aDe1yYOHMTaLYDjSkYcjqOgjHplOKjgPIL/CL4ovHhN0vuZnQphXB8BDQC5gb9X
qZ9nfaMCLiujW0RSSsZt9bzplFOkhUV9rNuUIJ0ppCOc7VE3GOc2dYIwasQRKOLwRhq3gMGVcmFB
85Thvw0NsM2oiZNSA+kx1Zo89UalkypznGjE27ok9LgHqJWevgPoUNKNyFNgDSiiDc4QZ4nmFqUe
y6+FVNW903B6AiEHmeWNhjBdhpCogr5VKUdFEQQzfNUQWjQQGTU00pqmEis0ADYsQaEi5HOewEjF
zx6npLaLdmpyWMt2VMotUHGkrxHwUMIfURaXIX4iFCqgsNFSapOYRqoPIQijC7gG9KN9EiHetlH5
ajQcMlSjfEpbGCzcm3CUIVNECX+EtMc4IKTPN6+45zeRGw5pqp3lQWtgUnoK50pS2wJy7vkYCx4t
E2GywkRqeqtuRJgaIdKb7Ah2WEP2lFSl4KcGMFK2xofNXTpAAgHphDjNtmOps9wWJH6iloL493mg
qlZaBUA8qWX0ukLMuG35AS29whC7Kjhlpau2vZraPGyb4DYUoXlXEdvmHirbyKhzeWs0e4CY6Ij4
HKSijzM7mgZGTKCo24LZWzp5gl1h8giEv/ZlCTpsKHDaDdfrGZwcmnWge6EX1ZLrVoOGHHJUg6tL
BBk9MUIm8p22VYGFBP4WBkeJjJ2HSsrLDvy3hHzIiSgwr2ujMXucwA0HZa8vhQyS5BU/tmegv8rE
ZdOUgCwSFaMKTBuJNH5fIQAU/QyBbhW3bVTXLWSGyTA/nbEQji8P8nGWmZw4xND+VjM9UV4SvE8H
RLIO9VgrZJp2k4IBy0O4dWTwm2tUrSkvKskTkBBTRcg0ZKimsu1cRGQ5AFsRjNfVN7XnGJB/apFo
mRuSJBswTB/Oyp459FI5454HihjFzK3QaiqURUP4M/JYT6WIB0lSJx4yWc9wok4Aq6G2sSh0IbYK
veLF1OER71MOZY3O1VkGtVLlbRH3GnCvGTJPmg8h+0p1mF5ACBVTPhAIPScZr7PMVDkiC4MdQ7w3
jZxwhus7BWGChMRhLhb0LqRZLD5PkLsubxRAeatnTSDGM8lK8QiV7yY1M17eg8Z9O6uD88pEpl0u
4uT0UHZcIcisMDguUy1CsBGUG7MDMM8wdeT5wV81ZBuXHlwVBmzbhDOSypbKifJ2BnmQflN2YJnP
+QRONGHzstuwkMMKQu1RWWPe2gwlW4wAf5kAKg0UCJdGw65Cigoy8QZ8LyvlgMqD2nLdPKejXo5W
BQAi9GC0niFryA3xrmFKz8MuGzEKb9OUZbkDMHcJrqJoFHC+ZKgBdCP2BUBzhuQwTiGRj4BKMSI5
IxNgetpGcCtIhDfbiiHwbysiqP7IhE0iyiEKmUHyt48nFW6V3NWyy9dCqp9U0vd0xzfTqB1CQW9G
n7BuFF+5SFGYn6I/GkgsFIzskYsqRo/RcagfgI9PK5exXB5MQ0A21CsF7IG9guoQzVPUMKfEgjni
0Tcj9tGcqGhk4vS5gUTlNJRj9mMqcY1yVDqWSNb1cotzpJXH8AaUy1DYFcwwsI1F+JovHdKIoJ4k
cBLvI8wOcQaN5AhXVpGeahBOQLL0Z9eqsX7oC7lWDiAgkjeYgBSBE0ULFdTjSny5kRitCqfLsF5M
MiET76WRLOTQ3MlTbZNHRkedNssz7lkG3a4EwJuUjZtGoKR6fawjCI5cZHOA8FCUWxPs/mABkI7a
WpSQVLpVVxnCpFUJHZWtahAdWErcGgYb7FSJMwsFK9HG9SVO9/kkwe8vcXLh5pSkGTvyma5B2rxp
89CuKCOnOISXh3A+vOMAWEe9c+QMz7c4yIB/pGBk1Ui/goDt0kGPQsToG1Qbq62ECqauSAAolJNh
tppVjaRUr8FT5WtGX/WhHBQzzyqDQh0gRSRaHEVMAXwXRtyxSpvMYiiMAeuPB43KghpHjv4qgPwM
NK9Q8NoTveU+dJEr+qMmVdlekmqoH6ZNOcPy4ezoOURRAIF808pOs1UmTxaNG376MfCtzjlAARL9
ZZhKTd9CvlDPPKFk7VvIqjCzIwwNbAPRIbCq9i15DaFspQRhq8ePBN55b6nQwIh2uJRFIC+Ekm54
CH9ij/UG6rhMSBAQtqnVjraHXizC3p2UAk39oPtzNUrNo74IOvDmJTdCabrsxX1Fs0PRRhR+NCKk
7U5qU2N8At5aLD9aJoOnT2UIHgFFVZc8vh7u3a7OBqYhaSnK496QCrV2Qr0SFNjICsp2uHOKErjh
fToeeiqraBGuuuaZST3r3XHgP7Eg5dRuVAFBGgQPwY21WUHE0WGZKKooChflxg35lqugJs0rjc9Q
+Ag6qJjEMtRc+LxxSqiCR07VqkVlIc+VAggqc3y0neQWPXoVtJ5QrSEi2wutPxG66moEsQN30uOs
g56XloNqygHm6XAdqNGofsBq81LSdMg5GgkiQKzsht+lwP9/7P7/wH2+dIX4DN7fJN37a9L8Ulj1
+Xd/xO9BeZ5roaDYyKPo/Jf4/Vw5CQFnAATmssW54unPkKIo/YYIPeANyGGL6lzF9CWkOAvN8QKe
N4PsEHX8e4WTi4giLiMYWhHxP3WOXX62vH0pIA+zvu9Q28AOe111M/Uuyxqzgt8sN7hXbCr5pMN7
HhSnzYmFpKOJ3Qem+ZeJu/l328tX7qYy31S+dMP8/iPwyrIqIE661GAN5WowaFiyQ4tCgwwlRXoV
2nyunlpFvslI4g+p4WWoFeDTxgSPHVJnbqZnQRWCJqF3+4GFN1XyAni7o2fqoSqrzcDR22HMDiBT
n7OyPUiGb6DqoaoEFzGovW6kHi9BxKAH+BeCCxnfOkin2G3xEyoxDIDnZtc23aaNeafKR7+teCfK
dE/PEOwx0oPMRg81ATZ0vh2dNAetTR9SOQ8kbjhyynBF8PJTXPnSBKHe7muZP2aN69UGE8RHoEtA
L23O+2ay4qIYx4drZAHKYirsIKnvsBQJaEzSjjeCVkfCBMU6EWJvugJe8esgiaiB4oBJae+gjLLJ
DLT9AhuUn9vmDkIEUXwTcRCpKEOrjK71EeCG+h8fGosWbfPQTJ1D7PON+ut7AOYELYokFg+NZE+q
Bd2eesR74LSwIt4Upi1fu1PlMSy7JmjqPdKoYugQzi7ITSwHY3To6DbjDu14b8wqMt1z0Zx62U+p
k0egUjQoxn3o6b0hBpy0TzXEYF0CB0sONGpFmVfW27zbGcAHZbfoKJT8AhHXUfVwF1BQ4MGCUnDC
cZeb4336oOUOQyspxfkHY7oh2W0lPyoVYMMmCOOkA3Ib9VEoC/Z59VHg30i7g4QMYuaopDHLzjLa
nSAdjRcoUeWyl7ITin1Juk1AEOasxrBbyLYZtixZXWUPtR3VrqiA2exWFNkfswp9Vm6raSvHfqN6
OsR+RIhseHLm8vAtM3Qf+XW3wRrUUPmQBBC8Ufld3rpZ6yTjYzwGpPTifFv2p5GiJstGArpE0S/q
gNHTrHjALWugzfbKezhshTbAT4HGAIOIeXjAGKNuN5NTPMmSE1Gzg5hjZ8mhySuepriV5kfnSPGK
zoKSDf6Na7NkI7DKHct36bV4L9A+iZIBXKdGu2Num6Mq5RQLO6O/E4TdJG3Y4KiCk2Y3pYyqRcSK
/T57GqVHZLsAoMavSDL822s1D1f4FhUyuCkjPvykaNhudgYth8HJhL042KgCsWjxFtaOIviSeqOr
ttLfTiVio16l7UUZPEQvPYn9bky9ElSgyBs5L0tvkZxP1Tde3II9zsatPj5U4xV2lvZriAYCzpKk
Qe4ETBz4SKL+H0DhiUDCoqyqw9QjdV6VnowUKfy5/VjUh5r2G65qIdKWGyfWcjc884DM92Ic32Ys
6veDEllVOkmmnEymzGOy1DHg2/wJzHswjRTtNlQKBzmpj6QwbqBGcdONH3VJIU2kuK2ceVnbAYGU
njQUfmoitxM15jUqfUGo6D2R2Isqc+7UTFac1ndCOx2lV3HCQ9p2p6X8OUuK96Gmt1kr3EECkMHt
N1U6vIpUOI91eCiKbofrsFPnd3o5QIc3f4lD4g/8hLoypTqVUnXHN9oJgiE1RX23Kh7LCjDOngDJ
n+2bkL0UCZS/e/YAUWv/fyu0CeU2/P9i2cF/UwpUmQUo1iOfSDX96+51SPKvQc/Pv/k96CmjEBuN
okiEasg/fintRnYU9EZ4CSg1QMceAqN/Oiz/rvqGgwPcoQzM4xedCxHyGCCkoOQbVQgIBYh/S/x2
AXjWRGl2mHBtAflLwROXlDhgUTNRZ9gS85VTeMNdAfFHkyHH9xESEENwxY6NRosgvZl1ArGgeD/O
SLehG1QDWlRJHbmVACXT099fbv91MfKZ0LW+Uu5ek+H1F88WKfA/YuOo4EWhv4bavnklzE0+f8TG
USDyGy7woIChixQAYBl/83uqXFRRewK19PkfxMg/oUe/x8ZF/rd5ralYJshqo61A/jux8cUy4UQB
kXGdR03zr/4FjQC350deCEggHMdAvyl88QbgCXXX3XNXvFa8xxen9a8xZh/ni8eM6koeWfBICNTb
/hA/mIPLPX+Z52/8YWHuTvjL3fvr0fNx8uXRmpElHAd6ciAF2ikM6GMVVC7/Fn1caxcU+LVfv0ga
DAOEC5nYQuSh47JbHVFzJyzl2qtwW7aRZyaRnfSGse1wizdZDG0VTY8Q4KvC1s+7qLSbHv0DbMxF
L5em7KDGLEA/BXTJpBp1w1CmgNxcTBFg1EsHKlPMRvlx7LYEoTQCWQxQ4WLD1imBxJYSG1sEn2tU
t6JoMs05zZNVpffSAQ4GFCsTR2ATun0yQbrVkzB8zGgobmLUPLykccgsuLbh/TjVcHLL0lRR8csZ
qcsa1I9zCeQpijrN7aiDAwwdNH3D86Hso+kodbuhVDwDPYwmlKARo656QJsnMfJIOjQWGhmKzQCB
QVevaLMvKiQsRLGd7nMEb3fgwJGzUVDJTMameooRVvPwM9F3CwzCzx5xRidEeM1rUoSHcD+vgS2O
SpSW62XrdQjBOTynkUBFnbYjo3bB5dUKCgMMSsQkqhUHnR3qVodOjafNEvc4nlFKFSUI/TQxv5Mz
iCMqSgSF1Iqg1D3sEXadIJDVyJn8CtHd8MDHYu5rCapiNVXPnW4ko5+SfrxD+nmyjDpN4OjKxOw6
Ltx2xYCuSiQGtpeX8FyI8t0KXjj4PYTu+n7CCpb3ia/aCPpLnmhnvHn58b/eI/7aIIvGU1SHQ1xz
3iAinOqo+YmYI4RQr91T5tvUdz9+0TQkQAsnbMYa1kMM6mmW4DwivGll5DmXkFLXdiWkri+/yGyQ
vhlqiQE1wlKJK4hvQBBkgMBmTNEk2EXIeYwZ51dU7uzL46x8j7k26atFQW1grRicAYFW5PV3SfeW
DrrikRodQtBVYbtoQDVs3o7Glfda+UDL83lAw51uZC0LcrV1SQ9Md3Rb5E+XX2bNPs6p2q9vgxg3
VEfQVRS0bWr2Im9rsq83OhCfH1F9R+sN7EE63l0ebe1VFnYe2vQVxyZuCriUWJLx0kaDYwz/LsNb
Fcb4pGJ8twAWph6gbDSyAgAeSCAbZ7sjdblgslJbOWR7uoH7DmJ+sUETEDA4CD2YSHW5o3UA59cz
bmv3jIr1zeScIa532EKq2ux31863tfdenBA630OgqsUvYyjlLOnBAOAtlBrr8qyuLfyFgRinqqRM
SbEg23cmdGhyksx+fKri8Xx5gAXI4k8boS1sRNsjy932hAW6F/mxJZjoPAFqXLSlbeRem6QFLOmv
URa2gkaQBtYNjKJ6odc/lJsmaK3KIn54Nu5Ln251l1ihE+9xFm2ugbzWNsDyPomOG9LOelvBmPSm
wD1P04a1N8heECWx0GUL4S7d1q6COecp+2aRqgvroWroKQ1pxQKIj8m4UYZQpUknA9VxBXRLe0Pd
0bhXTaPFpdqAgDzC+XwEXXcynC5/zJW1qM5ezBeHKCpp1qC7FD9ATF0uFI9SpgXFKHuXHz9vtu/e
b2FPIK+bIDeD5pZhgCJqGEgCd8UOimuPXliPDPuboAxADKKqkX9IqK1ziIBEcEdLCFQ3CPMkctt5
tIOb1aSjuNViCXDeBknJGHRcq4aQlynXSWoJbYEeDIieu7E0IFNTtBStTAzJLlXonERRcweyT+VJ
HkaeBqGeStKVl1h7h4WNYiAt6V2E6VFBONNHxezQ6HV55he82T/3z9xb/PXLjnrel3LTsGDaDgfD
rSzFQRrMavzOEZwP7gfednsNHP0p//PddxZ/HczQk7zrQSeCSUh2igiEZL4T/GzXg28DOYnOYa/6
Ox+M9+ojgslndPP7l19z3ijfDby0RdAUi9MYA0Nf0Esn1GbU5zl1lVDD5BEOka/cHFas6gxu+Dqb
0DnVKq3GbDKtjJxSH6EIEKYq2pEIuiKzcrIvv8/Kfpz7vr+OA4OAlr8mnwKdqvYoFh9d2B6ahFzx
Htcev7A3jZHKSjfh6Bn6YIgnM4eM8VW+nTR/7W8+hrIwJgaaWJDX1yFx7NQvvKM/v7ebwd4Ipvrg
FlttB50ak5hIIfileYPiX0u03wWrA224f8veUkv7cXkS16z4nPn5ZRYp6Qw+1KagFZ+H9I6qLymy
rFy3E5Fv5IvbnJwpWocvj7Y2pwtDBP0+eE1yOgUoaLbLnr7paXRop+IKiGj1ZRZGoo54Ke1TzCpz
UW7DvfYudQpbfFRx7l1+gzVb+pk++nIKoMMFpZuoSgnioHW6YDi1+9oDkbrcpXbpG3v1qb5J/dJB
wtgUPfQx2pIZucLN5eHXJnBhPBDQ4MscetxBEul3U4HLn87bSSFfiRWvPX5hIhQIfBfQZ52CnKAe
jCvgdNFKfEbVdHNlBawu/IV1KDXU50LOYwoad7R1B6WCwFwr0OmB0pY9w1hbU7U4MwQCFv36GxQ4
b1TbyzbQSrbIFm6M2Vn5PztylzRqKrTKhAJXFkBdkbeHQoOGUcp+z0qvutUrkykvDAjqMHIcsliM
encqhuNURVYOdcHLC2HFmM+Bra/btq8GWoe5OgQo3rZFBeV5CD1CG8Oe4gFFDpBiRPP55aHWnFh5
YSKaAcgt4BPFINxz53Lzlto30zu1BKt0oiu2fLbZ35jDpbCHWlCjaBgnBCAcWJp2LKqPsYDOSn8j
tm9q86Tmk3PlbdY+y8JGFBIVIF+JoXQP0QY78jUXUtuWtG1M9ZjZ5TZ2lCtvtUD3/elYyAvHQu4N
PS3B9AmSQ7eRt4qd3xEI9BVwLjiruCtNSM6b2ja6yTbRHfqMd2h9uTL22owuLAXlCKrDKYZWt0rA
djghHUCI9toVS7EW3VwSFhMgNiit8XxDMLu78az59JH7CfKDsEcNkX4FKbb2sRbWokJcTB5FjEKS
exUElWrYUWQcLy+FlT0006K+7iGViiONC6zrSLxL0reWvkq6m9PMCVWoxpany6OsfIi5NfLrKFk4
lmk2vwI6AKw08XRIIAtQgx01iyIpq6PlurzGl1sba2EVRCi65K2AsZj0M+mPoxpwooHsJ9DvHoVa
Itdfswkrt7E5z/P1raJM1dDzHuLzG698+xO90c6gwI9hN6GyL4w3oYAtb1GQjMDj5XlcgI//3EzS
vEa+nLwJAwiYzWZosGSvsw2ztmLoPalmjvAEAjwgQsb3V8ZaWxoLI5GgX7sjKiayHtGoviH5PhRu
teacCm6GskNcLHE5MtHnZeU5lOZOOm4N0kboNryC+tPh2ivPy/wbsygt7AeCovkgzvZDOob3xO5f
BX96rkSzPKTO5TddWzHir5MqDnyPGgmMoN8K9t1oysfQzP+uXOBf32zhUGgNN0aoqBaCdCOjkCGo
drk3unOCvt0nspm7QPcbFizgZroRnHy0irfL7/W5Kr6buoXlCIGTEI0MI0+5GR2SB8mtT8Rut6U3
+QRShcwtXvMbYYca3Qdur95UXnI/WvTBgChNfIggfjm40V7z6k11vkZblla+55KMqKKOslHnJdzZ
AKOYqSd6/O1oAwfSmY0P7LulOSouAehQNGV4QJn18/k+sjO3MdudWpi1f3l2FiJef36XOUf6dS91
pTEZLMfsGGcO+ILK7A+qhcgUzsAnHuJ7OJGOVxUG1956aZV4vuKr+ahA6QXX2KplnMiDBJ6Pk0JR
8PIbff7yb773UocJCV8OtcMYhNqZU2wNaH2iPcslUFbVPWajaN6MT9Om26EAIOiseN95/E65mbyX
3CHXzMbamy5MlBihoKEZ8CMkN/N556fmUQjwcptrDsWaDfy8lXyxgYPI/27gO7c25/dqPdXW76C4
bvK2YMXwozn3R3zFOMwf6Ls5XZgfwRjHSJ4/3FCcCai03HkCS68Nd/G0ufzZ1kIvcx7/60KMuaxE
QS2GiB6q1+HENsPHGGi+eubfqzvOA77moT/nPy+P9rkYvnuhhTmKwnbSGxmjiVD1Ubd3J8iiY6ud
ZPwLyUH3CCnaY2TppmgXdus8zFoi15Qn1iZzYZBQJaszo8HYqGd05mOrc655SZ+n7jfv9Slg8mVZ
dFOb6uq87kAIqEzZY66OgAFwQE6zKZzilENGKHJbR7UUX3IFs4EObmnfqGbzKtqVi1Kqo7Ifd4jq
o7TX5q/syU9H6ruftbAyoA2zLv33nuSd0h2D/gG6JVvBZAHZJD56dhzZAxU2c9oHwaTm+FEF4bF3
i2B0Os8XzWIj2ponuoi+QOMp3kBs/srC+1xg3/22hVFiedagsRxT1kA/lga903sMijkZBHR4J7SN
fXNIbuSnxsr3aGXxdCtxLy/Cz/j4dyMvXCfwfOqKoZsbQQrDRUvCtja7ABdtiLuGHmfe6QEkZS0V
eu+thaYKLwaGyCptSBBCQxy73cxsbEIbMUOfzX8FH6iEyhfwgBbq18xXCbGHzkP7gGUcoV51yL3G
zILQRLw09nTH2ORe7/e72IGz61xzVeYf/91LLSwfOoJiPZ1fSitQ4U2Sl0TJHXQL2RI1ni5P3EKO
589D6/Mw+7LKpQKJSqrgk/WW4ubH2hNcFN45/X3kPCJE5o0eGk5cYdvurhmMtWjFUvGTi9GglPEY
UkGKq8L8PQhYLr1DbdGKcWDGbuEw86eAPFgLeLduQjPc6ez70SEQ0m43sXm+8vLznvlugheGkiD6
Xk0SfolwRIrAUT0Z2rW1BTCIKW6AW7CGjXZb35B9ekVYbm3Aha0MxarlUfKPu0TETKM+9V1llcQN
q7dCiq2mv5boXvNFPoN5Xz4rL5GQjvNnrSDSUhxm3bqNcuuIdu6cr233tcjgEs8f91BQFQgGyYxD
pR0EKEanjVXQTTahrUo+J9op664FuRbCXH+uVH5h+DQK3KAw6pi7d+6J3SmV2Ylm8yN1ySsgUvKR
FHbMzGkjnYeN/FY//rM18lln82UmURJHQF/ESzZ2cZo+mD1rgMWznRegeQNheTtFVDKymytLZN7c
36xJfmHJlLFruwiYkIBTUCP9kvA39RCbl19m7dkLg8JYWiYjKuoClkLiVUS/IXc/CNfCZ2tPX9zv
IIIZaqRT4HagIAvMOVMrfqJx/8pvXwuOzOyWr14N2mUyraGYGJDjCwiw7aMTcbO9fOafGuzZh8tT
tHJ34xcmAWSsplJzFRtnygH0a1okDDrxiZVqAypk5MGzsooU4QYypleGXPOgllJzoQaiIZ9izPoB
aOvk0B/Ch3qfHtFqrdv9XeO3AdsmG8gzfLS+6JOt6EZeb3f3Mdzty6+95jPyC09KSlLQwnosjeFD
scM9LpbSU3qTAjniAeBJPqQtOTWH+FY9XR7w+7MN1YS/fk1jBAwyQd9IIKrnvD10KHEIfyRG4lx+
/EqUEGqBvz4/LrWcJeBqBUd6rk7dPJftfX4cIPfDPoxtdC49ikW0Q/82SG+4wdZHcl/5l0f/fieg
KPbXwRuxqpUhl+E6Fs9lDg5JHbv5NZ93pTJBNRYWoh6MuhsrLBfoJG+7TeJUVmvOEX4whq349fWV
95nDnNm7I1e8Tvn7S5i6ZPXnpRqBNIA3wlwGcRrIzI9Ds0AMINqJN8VLLZsIt1rDkX8MH7Vtp+NY
e0g2ymkYfLRkSig1pCZJ8COT/fghPeStSbb6G1Hs4VHt8B3i22sJq7XJX5ihKmXROEFBN0Am2Mnu
kisHwdpjF+ZHoYCBpB0eq2lvAgDjmfZeArpwecF8Biv+0+qjH/XXFQN6aMENn8btPTmJB2EjoVfE
TDcpaIVOeYemHvVO2etHQFnvVRtEVJsgyoMOA6Qzu33lch63Ta8kaVcuxKhT+vXHMAPt73WLBTY5
qPHDsoot3spdxQPz3f4pWe0xdhL3WtxkJXmvLsn+3JS0+ohah0AzEyfBTYG5gAig7Fa1bwgEk1AN
YRq2uqU2pmJ/LTuyoGz84U/8h6Z1DnYip034oP2WfPoSIu8niZUdYmomO+NEd70n7MRn8Y7bJzec
jfb093YXv4DdtAGuMVZdBbWdT9222AOh5IQ7YOIur4YV26gvbJcKEC+Anx0OUuTN4qgxaxx5qK42
1e6aivL8qG/Wm76wUMjPxdI0CrBQ6GrxAN8uTOTla7PSpNYF07k9giOuPPFQm71iEz/d+++GXJgt
0E95oR9aONvvsgwlAhu0y8Jszt1W7L3inQc2eXCqK7t1xVtQl/pbGY9uZBYyhK7G2h4m5PASMqO3
TEG4FeugytBy9FgVIPey+8tfbcVAfBLrvziKYymxinAYURqIQ2pjWxF9Q9Rrcc6Vmxowdr/uynGo
iryFFhou16C/O5mfwvvpfPrGOfLmPT3NF6PcE3fcXXftArpAQP61RxZmSS4GIFOiHtW+3uS0h3En
7NJzhCuzsFXdDn341rQrvcvztzrYwuyAtjowoqE6dxCnuygSH0gv/aw1JPVofa7j8qAMrSfo8UEG
pjTK2aloUydqun2aTadUk6/0ZK7tvoUnBLYMmDWAjAUyOfSJS9tnwgOoQsdrZ+n3W29ZGSwWXZr1
IeZU494ofUg1ybo8gfPe/WaDLUuBRypyYs0R3BwQda9ri0vPuvFgiFuaTle+0YrZWFb/ZpzRRtqI
396jBSwGmHaQOCdLT0Jd2hSF8AbgaZdfZs1cLEuBWcepaVhhNSCafqxe6y1UrW81J3/Vn9gDfcmu
GIqVmBVapH/dVlBhB0FRwazJHiqdgnwTQ6lWh96bgYNHReUEfGBqgm69I/e5n9n847UTaG3BfzYX
frEYlBuByYgxdHMjyRb0PueAXvSChjp/3Iros4TsQChfLy5d+3oLCyI0yQjMC8aDqswRQjkOs0cf
ninCHZNLvMR+ho6VNTrX8gdr4y2sh9EnE4CPGE9CoMcw7zqzDq41CqwEH9RlFTDQCmCi83g4GJL2
dABIz0z9EYXSxj/cpws7oDKRcmo8myPuoCPOR+m1iq01j2dZ5ZvIVTdEs1lFL/B29Jtjsa23qY0K
2APd0V3noF/4qPupE29lQIx2IIBe3lUryTJ1WfAL1tfQoX5UCPBBntChw4PwAlUjL1PQ0ekz4nMI
eSKH6HPobSEnKHDgAhw9R4MZQaRrJzltbdegiPpTDiSepdnJUbq5/NtWrqDoQ/x1J2pDWpNwwITX
xBJc1dI3uBECcnQyDuXOuBVtuqdeYYNrdWXAFYOpLjySuiGNXgs8LjUPLMheJBvU9tzV9swLzyQ3
EdTFheXQeclz4V4ZcuUepS6szQSvMxPmIUEfuc38+WsnKJMZ98M/tGcz/PZrmASaFiPgnRgh3yAL
MNx2G4hdPY5+b2dB43Q+8ScIVyrb/BX4M5/3tLt/GA9UlyW/WqINQz37XIrkGNVdBUEnswThHo3Z
23gXX7mezC/yzTGnLqxKWURQ7mlws1ehlEDnvpr8Sujt+9gP2rp/nbqYiEwOE9wIOHBb1L5zaZM5
4HqGHDOBqINKsWZ29O4fLoWFfZGjMJqm2TrWDmITZuSlrrhBzaOnny6PsOKQLmt5GbrSQAEuUYYg
Dk4pIOVdIQdeXZPrXbsmLqEeeY32PL0asH0c1jr0STuK2+zUbUo327Db+CE8d4c2MclrdWX3rJwn
y/reSaEILPPpfC+tt0JpKo6C+oef10JSa3eGZdmuzFEmTBWdGz+zk/SI1JFJ9rwN02P+uPxJVtbu
J/75y4mfcxk/QlgCbzDoj1lcOUlOby8/esWYKfOQXx4NeRyAgoUIATXosn/kZwq9FIte2RlrtnlZ
oSugszD+f5ydWY+kOLStf5ElZsMrU8xDzpn1grIyqwADNoMxw68/K0r3HmXFKTKkllrq7lI3BGBv
b2+vvb66IXBuOI2n5F1t0MFQnp2n4T7dDoOvr0ZYUgmfzYHz8/vnWZiM9tU0T5x01NwCd1Q9+jd9
iSxsKzYyD8S5v1H0XJogV/MdGKMyIzVeWReNP8tddmt9X7ru9czO4HEpOlw3h08IXDJ9r3gxxxvf
eelTXAtsa82rvXp0tT3cnKsjf3Tv0Cya7L07FSR7fUtWAPyd4KV/Qy24NCuuJbfTaMiagBqGjskT
YGeRbb0C1hN4egWTkrva2Sjy6cI63JpuyCAXRrJ1+fMvI1k3ZpXbLV4fBB9P1rk9NLf3mJdP+4/F
41p2S8BQqsYED5MewZ4/i2dYaq3NKZjfi9NN0vLSA1wt8mXr6QA4lvo+28Ag5Ynu6Ou4KbZG7Tsw
HfQt5me75lQOaxdZZe1/P18WgqN1Nf9pyuZe0/DW5OZSx3nSV+W6/0lvXX7pma72DiBEsVEbkFZQ
DzUbzQ4Sz7d+9vTGr18IjNbVbKewgvbqckLWUgofzeN+Yd/Yzi8chTrXolphz01TDFg1KDnoP+0D
XHZ65qebDF6Qfhe7sbeHLuu/hZQ/9fMvY3eSnCr4d+OEDVsrSG3W33/chYhyrar1kmZwPZJgDqJV
XU7PE4E+E2bf31/94mr8r1lxLacVlWo9OPZi7djWOHy30S2Tb+UjP9MdBAFb+w5KiVMHfQ2M5AMN
DQNOnIcZRDdQPz+7OwB8fbq5eb6xUIC5eFJ8nf+o37sDGoVQZIC2hsfa1ljBx2uTPNa7fo+qdzBF
WSy32dFZD2s4Dod5CJclqEnst+/fx9LbvtoXgOqnhupS5SAeMmiA1krnhw6F6vdXX5iof8SVX4ZI
PbAub4hAYcM39+SYb1yfnJP77y++9NOvooDTl6U9Nrh4k97BvRgGWsAL6LcGykIQuJbOTjB3bj0y
IqNsP6Cd8BtYilnrYd545X8c6FdxYEhQmWaXcyYzv3DC97J8IfDb+v7lLL35q/W+mNQsHI6LU+JG
ExXvBJqBAUYX3HVDJ293s6ffSJgWWpqcPxvwL19ZEpqYguJVsT2aW2P034t7GntQQbW7IR79+hHp
AWpMznn8nb6N7/mpY0H73N3aTC+kT9eq2DEdKUv7Qd+PsfYMy7RjujWPOD8K7Ujs2ZaE5ocDPQ2/
18Jb26elzORaAOt0nufQS1njouexd2JLYyQIuxznRjIgb9pO3slVEn3/MZdOeI2rMGHQxoO7CUKt
Hj+rGEn7QT42MALLD/bPcZ9sxD5bi00Vo4LSrtKAHfWbEuyF1erPQf6XjysYhScqwwIPRmyct1qc
eeWN5Wrp0peJ/eXSia2Luqw8bW/wh8T8KGFc9/37Wpi71yrXuukT2nUYEAl6mSp/8gLZ36fMR8/q
9zf48/T/yK3+fKgvP72qUxjPtDY+SGg9AVrxpBV+tUrO5sslL0XhBqLdCZI6uPlh/G/Z5aOsfnDs
GG5tSRcm+LXwldhOo5gU1j6beaBEeqxhaskQBg2eHmzb3Lvz/fcPu7BG/ansfX1WeIlbcMxGnO1H
vEzRb2RXxLIe4qbK8xtvdGksXO0j4CotbVkhKSrkk7SE340f3//6pZz+zxnTl5/v1GQw9TzX99pz
9miuJapDoL0ovzxgTf9v69w1yggutz3teonCugOP8iphsORuDnM3PJh1d98mAKkrNOrceCLj3ynM
nyLFlyfq4WMMWz3kpw737uzcCeq+XVNv/KW1xbHMUsMv0qrx06I96RNQQySPq9G7EW0XCrp/CFFf
Z63BpZYLMGP24wcUPGAnAQMAPjEguSvrVMYkYM+Qx9+V6GUtHuEejb9UdOvgbEE8YF+fynjgKU0F
epSQvqU/BDTYc2wFCaSqD+k6Cae3YjUd+gMOMWDT5/N7cje3PpiKB7ZzYsAZApSXs183vsO/U0n7
+tgmzTwrM0x89QHyWh6r3XzXxWYA3Nr2VhvKghIQhnF/x8hWt8Cvt1Eoro7eKwfGJQ8U9L2oOIVN
UO6afRLbkQUvZlg2Bd1/yuzt68MaA3bXGhtnxJDc+E0kKsTuBHeBmt+YkwsL9p9F9csALjtQY+sa
H1EL2gdn+0tt+Vat2Or777IQSv4cQX25+mAAqCoJBqg9vhDyyrOH7697eeX/iPnX8mFhjtk0pJdq
c32Q86cnJt9hj99fe+mI58/R4JcfPTvMsDls4PYD29hJWD2prbnVIxShQJC4MXWXzhn/NOh+uUk/
loxQUKVxFqNi6hd+vdHXwCjESYzipXcub0SopTd1lXwyrmuVZhX4vgVEztUbbTMQc2+UTJZOMf+8
wi9P4Ym00zCEcPXW10967+MoA2z1sFq3Gwhqdqj5Rz127mv+DJnsVj63q+LxpmBoYd29FgIbbisz
S2SoBIO8HiDXtZ75zt3naDG/nKZ4Qb6aoywqMt97ozc2aUvZ5rUeWBQsQ9DHkAYtACL/bqX27DHf
VZEb2is31kvf/Zj29D+Ok2sd8DTB0j3lmJ/Ddjy52+IADJV1JvelDyzNi3eebmQWC+PkWv+bD41l
EBeDnrAfpoILLM69+1u1vIVVUruKnF3ZGKLMEJ2L2gWSezaOwPg9wYlzJUcrHhIccyegNBM0cXdQ
ps/tPsHMuDGdzX/HCu0Sm76M0aTtGntm2JuiUS/q7vtDdfgFCg2aaty1OmQ3dl4Lmdm1TLgqSy+H
/yEWQ63cSTYF3Yjzid57oJWzufEkS6/x8udfnmQAJ/WiG7i0u1tbzOYtJDj+nqwE+n7sGze5stT+
X+3NtSrYEAZQkRcVGN8YUbe63CSNioPxZoVQxa3g1QtW4oau0odyxZ5Axtlknj9hh+Xd+AVL8Ve7
yj8hxoEC4/KYPVoiuqAJLg016GMMbgXff69KMFH++z3ShsJN0UBpToK2NsqjS29MooWiH3ya/74y
mCwXMgdeHll3fvLnK1WB2qItCpYXU1icbiVfl5/6fxdAYMT+vtFM5tIzDQRe2UUXyZA/o6KTn9u7
6uX7wfbvfRscVP++gZ0kVVpQ3ACtS+jOnu/Gw3+TKQNZ//elQYGy8lzg0sr4bTu/e4r+2fHG4Pl3
GLvYvf41RWwhFCkmXFuU2xKVStX8ypqn//ZKLgHmy/RTcL8GyhTX1nI4iLrHEXxMw4RQwot6tIJ8
f5OFxMC+luRmXiWbScddmnonq5PQIU4lH8x6SqCvc9KjIba18VhNa6rNfle83rjtv2MLcLR/P9wE
tn1VD7jt/KBCshNHI8rvVvrKtn3o76Pv77L0da5mdps5QMUO2FmmyllVlR25br/Phlvl6n/HYNu9
mteEU5oCEqDtqymFfX7x2VAr5rTfjNgd3Pg+C/PiWiTr5Uyf0xb3GOsuzMr3IXN904F0NzsO6tYO
fOE9Xctkee5Wil7Wy5quLQJ9JTnT5NYTLF38amb3IEUlAGFpe+Awo877JDgtzOxbS/2/V1uog/8e
RxyAOuldgjc6VFf1Hl2NO/OoArSjXroVUXn5fiQtxL9r1SvxHENWLm6j4v7dglb8IkvX9rfO0hYS
W/ta9Zowqiz9si0yJh/oiocpKE+AdYf0tXpXL8YrbdEjkwXpQQePMNDRlRmmpX/zXGpplF1m6ZdQ
A/xbCUst3L5gQ6A321wdZrQxNO59zW5sLP+dPNvu1YQvYSM8ZPnlCbFzb45YZUFHQcH0+++zoNKw
3aup3s3p/9v5uQWYA/7wzGP3Aca9ACz4fThvZUAf4WKC7sBbNfzF/fnV9O/nbBYiQWYOegP8j/O1
DpcUv9R8MAJGnB0Z65aBbYSybHEml7A2rb9/2IW4Q68Whgk1YaDrMF29U4YWqW5/S5u2UM63L7ye
r+OgGGDhyCzkrnxvvKN8iqd6kR9mXGl+vVfn5pA/ocwT5StxFnujXZd5UG7tN2M/3RglC6nStdyR
daDEMQdqIU18OqkRzIA4f//SFjZSoJ3+/WzAaDYZKKCYwoD4+UwFdRckn9qZwnd/O09++gHzuu5l
2A5b51ZxcClBu5ZAjpRoyXSp4cjX6rmBohz+3h9OaIbJRkbaDgyUGy9uIYu1ryWPYC3rczPiYLy/
J3Ae8OkKrJOYHxqMxxt7joVIfq1c7N1J6XMuzb3TNNW6QoevD8I69XVVNTfi7OJjXK0WboMeN6Zj
BKbv8HohkQrg15kGT/qtE/6lIua1NrHpqynr+0bb04f0ngEO9zj8tp7HuwaexahpN5emH/08bflh
CMvSn0J+uGVbv/QCr7LFwmJtlVwkH713LNmbbD88dv5+eC/EhGtRYqePrJytXtuXeubPGhpAajjM
Gz7ht/peFwL4tSCRgjmbTga+DGtOoxVo4yMcioGS5EGbHB129/1zLKxE1+JEQM7rvHcR25Tj+NX0
2FMrIOVDjs4vSsPv77EQZK5dRvlcauBtX4KM6/lymP2mvtX1sPDzr8WIVgVTLi1pTGTTNfnhuAAM
lyNL45S38qErSQUgqXfLfH0hKblWJopEp2AHw1VYzSTIEjdW6n1Atdvb5Palc+7Tzuzo+1e2IOIH
7+3v6Dl0sBCfczXvk/Z+gBUTGi/q/p3gWA0+Ct6+Si4Ep9bjACRtjX2u8TgDgOz7my+M7WvBYiJp
5fWTgvUncsnABvrXTye7jlNRJFFTGTeG3tIKcS1bzDUzb8YCz0h2ydb4zR9x8rmlwRSXx3at34lH
XvgP7On7h1podLKvlYy5B+82ruC83QfpWoOB3xDVEJWmF4MX2Chl7ygZwby1DQb/xrhfOA/DSeDf
H1HoiasnugnnWDZvx748pTa6LBGTfNhTR7aqdqj3QG5ntM/zJD8cYv8nMTM4fX/f2KWFnKk5zHtq
mupo44vGY/L/WUmLbplLe1j7KrckOW0KacMuU8MWQA/Jvb7msDZRz80mg3iG3CjtLY3D6wyCuwSn
oRAAShPUTudxkgzMgTOZb61NC9HjWvPIFCF0tGFwWvXvs9gI5gTKPvXIVUp0HX0/7hYe4lrnWLCG
Fim6IkHu2Knxl+AnPT/Uya/vr760fl+rGu3EkYBDM20/6TUks91dMePX203UW3kAPGrk5f1dQsZf
1TQ8fH/PpSe6/PmXzYvbAqWgUyzowjTjxPUCF32rYyb9Uuo3xu/C2mddFvQvt5hrWY+FhlvAh+ge
CNmNs+7Ot47cln7/VVbAAMEu+EWf28sPlgKUzNeFt1Lk4/vXsxRorKtZPzmmJ8ruMjvunC17c1co
pB70jR4WW7UrT9UBx7QELjTVp7W7lcf/UbH9o2D4x27qyxtTdQFNB9fg5H3K9qew2iYXmzz/Z/jc
rQvpayvwDDT/hQTQQX5id7sd/IceBkX5Kg/S1e80+IDl7QEVr1t6uz/B4F+/6OobgpBsdISm5l7M
NUG7W+WAQtwVsDL3insxEywlYxL2RWMGqIchx4WPfuWFom9A8LPD1LN/EI2ZYZlNsPiULqwIGE7B
lVPQkInmSTcv9Q0JCI7e2tsc5GQAFwVaRJwOcnFmPCRc3dlUSfiE5rAJK7JdoYpXr2Lr3DFDM51W
Y59GddL/rkqa+603XajpqgjtfMiBZ2/RCSqrNXEm2zdVyoK59g4mLCVIM7NDPTu/s6ShQcMNeiNW
6NbSW7tWrHaulbpSGggXYCgEMzogN57NlObTufF+crt1uJ9aEtZ8hUIyjW4Mtw1MZrB7QJdaGHWP
/T2dp+pcX4g/DQoAFihHzFZbJY1xXk05T9B2QnunivoMDruRcDNs4Lk3qiBnPbieplmgOVE3Ojxl
wj1VR2jtghtOZ0wPcyOrGIhkVEwo9iRTlsHwl/Dx3DfMAJLTALLIB17eMGAEY7HhPiknsvZwqTc4
q+qgEWbeqypmbSVm21gB98VSH0ib9pddpg04KYb2gfIbdCM1BgAAN5C9hBy35zGZh1qL2lIf77Mi
gaVSDt9wkyFgj1Ph0VWedf0LtC2WETElsrXEbwEn2eT9L91gpIjqOc1tf0I9+sXUhXwYmiK7H4kw
Q092aVBXc3aw2aiHvaW/Z7PT45SMzU7pZ1PirB0Yw5qgxI3jPZYM/afFWUXBuQcvzhdZMT+Ajifo
rhZpfz8BeND79pD0R4uUqBqhi1ucFWSIEI15FtYWk48QdHB4oAc909OITM0QOObYh6BwZ4Fqci0W
TuK0+BqVgf4a5LexBfQOmJWEIL1N3a3XjUbouCW63r0G9FYOM1+zn5JoFMAbDbnlRJ1l13dOMRjw
Xal4XcWpxnDAmJFcN3zqESA6nVYr33tFkOPx1vMTwsF17Dh2ZVwAxWV53bRrQO+IhTtpWQCQNm6I
zUnx6Wpc35lY21Z6VXhRg9YKf+y7aqU1A3tL+sI6S7evH8qimgMCO5pfPTQld5zPRmBdCg2sqqyj
WSvzxexLUwsqmfUnmuNNpHmjhZM0tY0Y0CHFHfBJrVKvYwY6OwBOKrmv+nYMvEFYG/wYFuQlZq83
0il29F7Bv4IKkDOTNI9rAl1YN6Ps0CezHXFN1Kj5saQJtayZN6akMFfTGmgoy8k4arNUJ4DMhjsj
7/pzkyVwGtVzQETRVrVH0dk5eUPfQGPZaOX96Hb8uUxsazPB6R1jRJBoNtMB4wLui2069h8UbLnT
RAr4Pug6WueqinovqWYXQZk0za7FqD7r3BXHMgcWTRTUPvC8I0GR0iIWxZwJP60L6DsRDANhI0Wh
VpccRy9rdtagWr9sLLlr8EECKLvUqultKBtMMM79BqM3Sqkl0LojGwtI3AmF1CT/MbjaS16J+blk
hVYEknQ1QqbV5nCeQrPkgaHTYOX2JlBp89D77dAVpU/Bgl4DnEji3BzkWRYjrwMvmzsZey16d3RU
4lqRPha9SRGl0VVtgF2RTWEzw+lSOO+pKlXQUJRT2fTQ23LddhpcKosgaaCbLZLAHPUp5sDK+Xbi
NT6lbH7QWdKHXe9NwCy7aVzpgNOm2brpZcDssQ2mmv+YMaojBGbYM8t0bbV2Bi9j+RuHnCbwsygx
ddUhc0wR95qeBrzRRrx7W/1yy2HErsrAVG2Z5+N7BFUu+toXXCK+SLJyhqr122L8zW3RghU111EL
7Cul5R1AmAxBcgpZ5oRweA+7Dlok3gU8nwKzk6d8dsG/c2a4VgJvt7VaSEycObAKdiozsU/luM8z
9Ux1cD2oNbzmPWAyI2nWxQBFVZ5a6CcYGhgFtPVrS6YElZIcpLwR5sk1WNulcYQqsntWil4sLlK5
7pLEfClccjDqCb60phP1MD+eJ1TbGOQEoNvHmaBRUY3+MI6BixhaZOyAR961pQnakTn4eZkeE017
E6OGnQqorCrtHwsCZx4GHWLh6DvR8B1Ju61qMItd/nxZjksnjRPPGqNs0Piq0hLU9nIdiztNohYz
MQD4MG5QWBKtWrWmxDh3LefMxmGOsMLt8F7MVcnaOCd1ZJTelqhyDWRPBPVH5Pb5mbXZVmDE5B2P
Jsfe2imsHuf02PLhOOWwwUy1UBtzMIezfs1aNInCzNJvc30ITc041OYwwu45c3whyegr2mmgA7MC
NiVJc6zHBM3A2HAH2CJtShfKEk8/GYCr+SSdV4jFaJd2Aghs1lUHC8i6hQas2yS168Mud9U17R80
X+wq7zh5hQwZTeLKRRQYoNZeYwndw5S/WJl9dbac+dwA1jD7wixqfxrtZ/SQ2EHTdz+nueHHQg3o
3umdGq4HOVAOnrLII4pKmKS9WLuWu9d61gRYRDIcbaPTJy/LC71an3Z2ISFOMQjSWXd64J1o/WyQ
HhSqthVezs1evRGbghooTZCmgTnWxmRD8ixS7tSsxsGqQsCId5wUazgpTiEtMOuTzoRKCtVv0JrK
Jsw8sqMTRT43d+aKNs6dLo176iVhXXE4DdjztqEii/tLK0mi+lfaTG+ahnwqV20f8CE/VHCcFKoE
bDrNn0ytols4V8D4ue1m36qHAu5x6i5Pi4eZ8CKm+CbUN3VrPTtoBkQpqYu1AlOWSg/GUPWEQxrw
CA6JXcJls+3ku1E6XpxxuC7mdVQaKTyrjcQIiF5gtWNV9+RQMT4187wqkzFOiVa+EYv0K5R4sfI1
mh4AbwCbC2VBl6CQBJiibc6FjgO61LA/OqDeW9NZUaU23cBfEosecpKu22nGQygYWNgey9YZBbER
wy6q6i5ukoRsc843SEf1VeHq4zGR+kM2ZEeTO1DjCNZsaitJog4C4MAlLWYMBUAQSa/RyqjsDH3L
SE8/bQPtXr1hdmssZhvFXd/BvfWqOs8jU35VVzj4qNrYmUDaSmSGWD1FVuY8i8Q8uc5YBR50K4Vb
P0+OE4y19WFW9kc6QMxcZxMPej0ZgnZAETN1E6CXaXbHsvnR4mU8GSwCUKXb2LJDx07qqdJH66zv
5ojAGIMFT8kqszt4WZjaEI1GN0atM6ShbepVJIbKDPmUs4jpFN0vL5D3fah5PmhqOLaqD3lRxaXX
4Oij6D+0jG3LKTmSpN7NpTjoeFiv06OOjfeJjpIJMsAHm3h5kE1YFGbkJVqLWG//noQJ/LtjhUmW
TOGUmhJFZWiOxnwDmz+y0RKv3CCftTYmdLqcTU3c9ZUWpsJrDkhD0lDq7ac9QkrcGyFjgJaz1IiI
Zt9PNYlEJyeftrx+EG5nn00mwtopDqTyds44bzIL2aqL7lUXhri8e+rzHqpCPgQK+3TfkkazK2QH
1OmAA+tU1Tscjp/NmTxac7ZKtCGYALmeWydKJhW5Uxd7rMl9wxkOsOW2APVEo0MHzGdrP1pEsk3W
Oo9WaezxvkoEo35VcC/MRhZWtIpy04vnBl7a0xBJgQiC1B3ZxujrJgAkMsfBs0dTAKUAa9U8J9AL
tpolfiy+6D34Yggmmup8Nfxsa07XOUCkPu0Sc0s7HV3rGTq3KlhHHZHtnSxRB23e7cyquGvJsPe4
KYELpUf4HQepGDGedSS0Go7rAACYOiQFie9J/Yci3Yrmhg/i63YGRFX1TVhwVHgmNnxMo0D7FWte
Z1HKVTaRsz7Sp16DLC4dROxJFQLbEVa9GfA0DSAEC+0OUBKPBLPUI1OBgZhmnzNoloGj56gNd/Ox
zuqfDsG1sH84Mc2BilpnsWW6W7eQhZ+aVh8mBno7apzIFrX1i3Z4J8DFky2Z2Gqs6GdnNc9V0Wzb
0n5TtDy6OVgaqVn7rq4iVXRIWLvMt/rmxFBLmmbY1yjsFMsO4szeywLT7dZ0MKMi118sNAeVLcF5
qZnOMXHbaTVBzhaLsUiDvMhO7cTzUNDO3LiZ89McjREHrgDSOga2wMK7t1phICeyrHDMsnOhzUfq
2gfd0Q+DhA9syh08HJdRooOM5dn6tgaX1yRt7deldTaKFOA/FuoSq6owftT2cCBjcajM+m5QHBBO
LeDTzxaDpZLmXaZ+VSbkTlAsmOYPmX9AunjH9Xc7+UUSNfu17R08jWyMBl1J/Fev3BMnybNoq09W
1qCWFoBVsfyUOnoJLeWEpqFMIPZoqG13xr1qmil0lH5ZA43UDq3U+QksRnscGgLl9QXije5gxe6t
y/reVD8KcuEGN1HD9WjWtFVGsH8ttTvAh7cEGm4uL/+Do/teqh1p+VmY8jmvtYM7jeFo5p/G3N3l
FfbYUHvIEeXMdvqsOZQ5QkZV7pztgoKVNxarApuPxAMKa9LldjC1LVomoVirnDVXWjgmZUhlE+On
BqNMoym3QvRqx5ZWnKzGXI9ds7I4hZ/o5K2wwduUAqkdoGj1ziwLezVOcoDgB8PVGLazYn7BZn92
Oxmotl0J/kwHEJTT+2FO+YG5mKgaSiT48qdcE4esKKJUS2ITbaKAocA9y8UhoYCxnj4KP2n4itdI
hMgTMtm11O0irM17uA5CsKYXUdFPn3oyItdyImXnPyYk80NKj8aILlZzXtnlJ8XfODEDuzTfsLhh
Q5ZWP8yk/6x6+62d+2fHM58h6gtMYjxy6IVD1vZbJ0HpQTR3MHIa0jqwkuyUsuksZOITp9cCXSLl
yjJMCY740Tw7WJ+F+bu12JORuQ9alflM8pDVzwoHh5X6bbWvXf/U1QbUMi+Dd7ZZHhH7dVKfhS39
sQU203hsW+AgXHSWFjhDn+56+H3lTyzN/AaxpK6nYMq8eJoh4ZX9r2w2P9LcPQz8HR5r24mZW1d9
omH4qNdtaE/ZgRrlu/DIhIo93RcTP46QmqK92v0JfLKI0wGAZXyvYYIplnUsUqMKqZ76Dfb/XbvL
HbrWLQNMM+tnav6enXWp5KMonnJuvLZgOeQ2ChvY3yuQEqWL3XjnhTb+f027N707gn+y+1OrFwGC
9MaRcFQS+Qo7ArzBLTXtCLQ7oLB7nCMI3xPanTvCPLN3+GacpzBV0kQ4gjIDLh0qSyMxH8V03xmH
Aa0zLXpd8fLTDIoJuQXpLWjgEdn9JsmjMO6SmofwGwhTWPgwsesGayMUfhta9NPukeZWUJr1pmro
puuoz4a3MpvfdZH5SYsszT5fHk55WBiraNIecPISqtJdt+1vqlqYlkpM+dyIhlGdXOz8sovPAzZX
Vjnv7dk+FAPqagAcl8p7gjgydBky2ARVZvNnRoaPAkvzyBP8J58KIsDcqcIJ7Zx5h34m+A616CXW
yOA3Hn/B4fOuKA8W9o2jLjEzoEOoxtDBsZmLMzXalGGv8jtuVlvSgcUlSsxGgHj0Yju3PGw0Fmf2
m/C8oG5HEtjzi2b9tiu+79xh17XdQz91fpuN8LAcyTox5Mag9F2h5oPQEo8DPSobw7qcfYKdWz2C
MCfhb2a96SV+6QBYNH3N8w9hJZFm2o8CbeSNrKMJbC0ww7Zdm7xUKn9MGaySRrJPiP6qS2w02+ex
ehc0Pxgwb88mJ5TmU1JjICUpRk+GpDsXD4bj7cxB87tS7tPGeJ7y6Qf4uV7dxOgWjqS1JY14ZYnR
xyY26alMUEG0MeZsMwmqXl9VKTpskjslLaQXMIfwURR7RmERCB/LDqZUfuIDHwUracCJTQJDdyKu
JIZB5qj9DEj7FuXezJej8tupDXttguVGv5XZL6PHF7PT7JljwCSwV0X1RsI22lQbB5OH9XOYuV0w
I08owWx3UK9RFV417f2mxHF4UoIwoB+H6kIyyiNrKFH8hOPNBP4Kn/1SHS+DyCVNaAClZMwiHEf8
LCiCXefsGDDYR86rsimyKxeNlq6JmgWPHTcJBjHcEVJDlbfPzCPjIpoS1M/6CklL7wsbObmprYqC
rnn6Dirxio5FJOwzrWrUFbRA03+NJjs4Xr5qeL32lPskAS4e8jEibRVaMEyy4XaaGgeS4Pu3MrDU
B3O8sywhV7bfsYdFlYAfbNIir804jmCRt+cD9IgNwIWkCezKQSmsQtctRZBDoOtywOlTrVlhkhyE
sc2Kz0sZB/KoAXWHNXV1dI9tatqFrlEGenXuslOCmd25G8gd4YQIuRug8YWGlWnAAMnZx8inJzeF
WTX1fmtt/TBqkIer3kdxaju67XsBAJeHt5qnEqYd2OzKVnvCxqgKcTAIqphZ7SgQOthH5H1olubr
jAL9KE4NPns/wF4JU1mh4I5/HXiG2r6xzkX7LCuJj599Ep5jYoNgy5pn0p96Dkv2NrHhq8mOIO8e
RgDDAygR49wr0WHwqdvYnerNc63pkSyJ46cpiSSZtqk1AtpgIm0vRLsjSdGtVf2Zs2kLQEtUmPwI
5V2QJ/ldZRVAi+CALuHmA1yO3rKy27uah2JLYYcOwOSdC6CT7aiDUTj7mg/phrfo4wd0011buvZm
W3MTFYK/uFVKfKHunczdWHYRNb2G3BcuZONaXZidAjsd/3+oO7fluHFsTb/Kjr5nbZAASTBid0cM
mQdlSqmjbVm+YciyBJ4PAEiQeJt5lnmx+dNVPWOzncrdvtsVdVEuSzyAOK71/99qVZYU5M4Nh2cy
kJe0bZ967N1j7jcfJmPYvUciSNpux34/IpYLjPY2LHeTU63TI8MdeYD+wuumJAw+oFTnjkMI66TN
VmgATkRD4tkEG/Tpjy6g1RPCd0CBx2Hpkk0ZKe+zqP0IAYWBOd6mtNb3d6OHA2kSoZ4k0AR5zt/q
bgj0FXbF402vQnM75yMC0mHmV4+87LPnnDkIpOSNprGncNhIS6fbcKu9p2gCX144zmNIM/qxITPR
MQ/ztIWpjmCiUY23PpNtO2bV2moWbbP79ve/OZ7LQni2fLbIReNNLSKqBjncmCRf7eOEuhrHTP6d
iTFlnsnkH3NWv7rJMhPdosRYhNKNV5P80I8HIu9yfk4FcXzQX1x7CeHoWUbminruJcIkIAYT6snD
7GXIi+R+m926pkWAcIDuxCBMidoLmMNY/8otWJlJ76LUcvJ+S554xyWto8c8hWSuiyB3flVndx7m
GeWlZzJbJ6QzS/iG1DSwQRj6iCOaFBHssN8ZoIA/E5262Jog04DUm+vf49ADDIeuim+/91KLXO+g
RFFB7AvBJAJe4Pv3NLaFjZK6Jc2ZvnHq1Rbp3oYgMBZWDtgAZEw3PcUCNQ6cXilJRI4KTON0nYdV
kKQ+ZpJxzM9ZRE6ksb/XQfkh4ztJXnml7earwdbBEE9lMa/RRbuHNMudm4HKc0rOY1v9qoMuRhjR
tiR+oOiV8MW+0fYDRFef3v88p9puMa6apjFzOITkUosueAhlqW5wdCrclciC8m5UkfiY9xFm4Wie
YaLU+pyd6wTt3l+CLIhjUcykmemlxliLddc+dAHUVK2i3yI57oYj5Qw9tVXNvpWoZjnUKDhUim95
XW1q0eB0F9UQ4hlk8uwn05MXmpH6oojUGWDDCQ6Fv6RemAz12kXW02OIyEEo3UZkXCspQoTmohn5
SKRXQ8QLM8LxPwLs8iocbqFDJFJfBZSRj7DFmTsTVhAmtmjFGBMo3Q1OqZ+Rrkt5PGHpzpMgdPQT
y+e5PEZ4QzTBGBTrZuDq3Ng/0VGXRI0B2deCNE5zCIZguAiCetoWucFmMZ/ZuuNkOiMaOTGBLfEZ
qYFHLyyj9lBaOsZGeZfIAn1zyPD4fmc9oRb67qj7YcBFGgFl6c3hVRrp7dCX17bsXqup2trIXli/
ObMgnLrNYsrqjWwUmNUh/Bts7eHYGUcWuxdK1LoU+oHK6lxByRPVgv0lWsOxc0kCY+1V704JMyxh
88e6RGePQqREnwiCo0O6dTFvVTXwVtOZUX/qQy3UaZTMPqsqKPFCxCgseaYzarzZl/e/0qmLL2ar
bqbUqxCwgEtAXY89CqgxD+ETfmYh+74c/mI2/D6h/NALwrDmWJAH1C2XrbOzpfQhMc+n6Wvfc4ZA
gpi/ICLiracAyWYS5sUTVDliHUCggoANIm3M9fpNrzM37jjSh9jigJZcWX81jZavtCenJ5h1zQZb
AP+mhrJglZaQznesJatAD/3O+kbsK56RS9o20wYxQHsQfcOfmNcH0NUDP/SY00CschuFV5WTszcU
t0bMwM4+uQ/7on17v6lP9NTvAqgfmgIbTmmZl0HoJEOIF/aAnK5KUAPb9KNTeme2JadElEvgRy79
AHRR3MWvNVISE8/nLU6semumUB2CLiuv0zkTVzCCzQhdI6sJk0iTFChB+3sTyxICQrFMjHoKpqs5
VEgDzpelqi+6ejxz+RPz43d57A/N6AQQwZBJzFdOf0Ca0Js2PNoilv7+RzqlEFwyGqhsM+tZMl0F
MwJNQ4G4Pg1QOpH4l8iEXY2UXqd5D2FMikppDEfO9+97qnMspjFkPlkz+dN0NZrwqPuJvkBWvIUx
7ca33YaW7eP79zkx3r9rVH9oPTWmrJ3oOAEeBiNr6cQzPwgooX7v6oupqqnnSUSph80dvUvVjRj2
sjgzUZ3QOH7v7z88OA+l38kelxbuvmzWLYqNOaBlXyLlHdgzj39s7F9MVt/7xA/3mMaQWzi+8RHK
L9gHlDgK/1a7LNEMUgE0jjPZdJWpD1qhJNuLFa/vX/rEMy8BDKSeJsxreOaphV+tfNDzh/cvfKLB
l6iFgA2TKBw8c6STmgCMv0ZYpLnnLMHm6f1bnBjKS8rCALtTjRAdxho45nQzu6sgjZvpzNVPdPUl
ZiGrU2FHyISumAdDKtJNoxliPp+ZzU9d/fg9fugrupR1N/l1eyBqTr82WF8OYa3FjW9q9ntzAqE/
3yJD3He2rGkPOs1gE9Qu2zJt6q1woidSIJDZhfLccfbUvLcsuRYMQ1tJAw0j0vrlNfloob1DWv9u
+kjjc4UrTrXZcrOBKEkHaVBxsL0QLTJkab7qXXjGi6nLzynIT77J4pSUesytCqGLg1+NMVV3Vf4p
nC4dpIhL9Vlwu+ppmdD2jOr+1+OPLekJfe1UjMkaAcyclx9HnY1Xaciy3fsj5NctxpYEhaqBEK1q
JL5Kel0Nt5oitnXOm3xsj3+d7dgSmjBzV49zhScv2ljKFVKvCid9FusgHpx9OkDVf2Yk/vrcypb0
BBP62oELD+KpTz4khUXszysEMgQUu9DnNb95l2Mb/jAiy1yX8OcdvwTqnqVxgWUU0UGFcDQ2tWfZ
WqfeZTHufUhoc2Fxl7FKGsizvk0qAXB7SHFATMbX3/vsi5Hf9STraq/Cq2Qm8ei2DqcVMlvvX/zX
sy5bIhUGN7Nj0Ff1YZCAh9q9RCgZGhHlnbPinbrBYpiH7pzJuqxrTIgI0E0HT5p4YvtoPLMynRpy
iwHONBSrYEXhBfSnDBoEM50Zyyc2z2yJTGgCk/qQM9eH+Q7mxBo1CV/rbuOZGHqRvEogfpDtmcn9
18srW5ITmsIo6hncimH/hYDlGjjk8pb0SCyvfus7L7EJQCR0Q+PgDm2Rubu6ytdDmQMHB8EwTlzt
mVF3Yobix07ww6iz1QiMoXGKg0C6yYnuDP3WDg/vv8GJsfYv9ARHmsJmfXkooNyG3A6HPhGXXkyn
VQ9J2zlf06lXWA7pDPp3E1rU8fI+if4qzHcjO3OcODEU+GIgZ27DZJAPuPSUYUF1JWzdDhwR1bXf
eJ/eb6UTcQnGvZ8/ARiSKKFS5KASaTlDbQJp2r3rNHA2iCxPdFvXiUUQ7EJFbbEesMqvh1Tbbam5
c+GK0Zx51xPDki+GvS16B7rqrjpo08e2fgvnMye+k8NyMeBVNle8r+rq0A1QK8HDCX0UxFjx8JJ+
Vm082WQ868P59aK4rAvmqxGSraavDtbTyRA+O8Gl5memlxNDflkabKiYdLomKg/Y7Wzb6Xmgt6nz
pviznYJVhvDp+/3hRHdegigHwJttFuA23IJ9jkRmXzxn5tx4P9Gjl2jJWaCclOvn1UE2bew7HxSr
cACHQNeeWz5OUAnYkiw5dm2eASpUHQYftRXUcwfAm6Ix/UIT8cQvknQNmvD7bXWizy55kqTKS4SB
i+pQRS+lvfbSD7933cW4T5Ec7f0pqw69y146jAmgKzbvX/rXkQK2hGBAdNCI8HvrvLG1vSg+BZvs
7v1Ln/q2ixFMi8Fx2gpi8cII7PojZM/gQY/ibKp1bKdz9ZdOvcFiOGdgrUQSXumDfRk/uF+7t/Rz
ZM580BNLxpJoAbrmX61D0DrOdXDlv3WHaHXuBHNiCC8xFtGg/IYLdM0IuoAPIKlAHw97YIugpjwz
fE90ySXGArn3ETAzdEkN6X6Mer+P1dnaSqce//jhf1ism946qHCLloeAUrWXwPrfRs1l96zPIDhO
PftxSvrh+n7rtk1WNHAb+F6siztDHt7vmac+6/GGP1zYac1k8hkXLqFX+SQ/OPfkBlJfwP7ObIpP
3WAxYCHRMFiqcQPMapbvhusAJWcl2dnnc/UMTi3TS0JF7SKxiiQa5oK30iYw2+SX6ED03mNrgGrk
PnsdLt5vrROOc7bEVKSRQvl01VYHfIb2mgKD7K/qNhm6WL7NH1i6KlBe/FGcabuTt1sM6LJ3XE6P
n108Ty/NS/nG3tSdc5/7iXa3/EUf3Kffe7ElwAKLpIeK8NiqZU6Zxp5fi4ugj/onpZpo7c+9u2lq
JBICDctnxSq9Hhs5XOaw4e2hiW5Rr8qeQ9+fGEtLvAULVKtp55aHHsJ+SOw/i48+ZP2QYp9bCE+M
piXUAkgv7c7ieAel4oyzGJL+M+14/DK/OPv7i4lAERMwFWB9al6cKoHcDPXRq0fvJbxLP+NM/v5d
TmxElsAKlzn+mB5XKpLB5yTGFtWqUkH2QeWo37zFYl6I+jYkJMMtwuimTK9UCfGgPFcP/NTzL+aE
OlP0GMrB8wugLqIvdbhG+ZczT35irV0yJ1oS1pBWjOXB5ldpOa7GViYNikmZc3D8U71nsZh7sH4y
XWPTPB9PTM210/9m4MhfDHcZIV9e0Arrd7aCzBmw4Qre32kdyg2y4CaLoSd+vwediOWxJXKiOhr7
uhIvAflna9cQj6KOffaVutu8iyMWw2N85k7HZvnFiFiCJ6Y+9x2OnPgB32D6MN7WKNsi4uBGf1E3
4xf19f3bnNj6LPkTNQGUHblNrAF3qbfNt55cTc/1w/sXPzEjLctqTXkapXmKV5iqDQLGEHmLYWvS
OH/pzm2vTnSqJWmCNWaa0wbP72iIPh/1udJ2J4basm4WLAylY8thunLLLwQbql5fCPPp/WY5de3l
MG7SlsHNiXzkcOXgBF46ENx9/n7t//wJ7qL+8V/48wsMzzIXmV788R8f2hr//tfxd/7fz/z8G/84
5C+yVe2bXv7UT7+EC/9149Wzfv7pD+tG5xoy/Fc537+qodLfbyBe2+NP/nf/8j9ev1/lw9y9/v1v
L+3QICxw/ypASPjbX3911AjCoMxdSiLGwyhwPRc7/R/a+3i/v374+rnGdf7X1/k1P/v7r89K//1v
R/mQef3+X+EfnHpRGHnE80LiH9NXTQtQ+d//5pI/3AD/RBzUGu6S4/Kh2uH4V9EfFAajkLiBh7mG
BzgD/bMdbv8cy39+G7TLX3/+jwZu0RbaSoUL/zwFY9PlulARQAwZMggi/eWZYRJ+apxOf5mbqQvW
bKyCXibQDhH4TqcyDFEsBRWLoAuCZTiWdJZ7imMd9mxljcDLvSrhr01jKseqk1/w+WWLWTCHFOVo
Ix1R9b6xNAhf/v0ed9O9Ng9avr7qw3P3P6BLYeT95z8/1L92oDfIv3Ol/8///qkb4nf+7DQh+4Nz
Tn2XMcLw3Y8R0z87UUD+8N0QxgYXfYUH9Cj++qsTUf4HHGHoVyE6mMv4cWL5qxN56EX4djAnw1kP
cgal/04n8unPUyK6qYcaGNA3uyF1PdjQ0cd/PKIUPmS7KgCnpZHSqqSeQBSNq5YgWZ35o5P362mw
1lTbzBiS25cOImA1Qsvv8vSl9sOoS7we3IoPBTJx1VOAHMCMgWwFqmk0NQEtQE5Aw89dBELwJErk
a3QbVtqsMmciWAojp53egCcMgnsQH/zsNqI+4voNT0PyhU7MD+4DwN9a/CSC5+tU9zi2VrRx2X52
GFc3tYbVmdTuWzRY4R+TQiwuw0jJj3asM5DNZTjy2IWV2VsPxoFm2kuV7FfpPFUR5LdARaAgobTR
vpmZtbCygduKmpsRE8/wr2RI8dlGDNMhVLmZ9lXn1FUiK87g42YmKG6Dnh1NXU7YdneVTyOAJ1hr
8N91ZrN9l7l5veKUG1hiHG+I1pWfAjObE67EGqwXBcOeNwpQTkRttgBAdv6KuqXkdyEBweNgsgzU
HjBVnFXQZKJ8KoI21VssDU79aqmFkjfFrji/CWpeo5x5aCax4XBHBTcjfrd4GFHwBBQgtGi5yYCE
gbVwzN1v/YB6S/AhjRHZIHoCmkgekqzaToWVz60MMnbXElE6oIZmhOxb3ehhV6FMJOSEmjSAXIS8
GrF9Mqhi1Eirx7VEg7+h6F2K4hGiO0qavdwLvmSzmiz4DhkE1vDvQKiSlGSEoW90nDRb4Xs3NCl9
PyCXAnXmNRJ5FPNPbuAeuZnnRutVi94HO2XZBwrIldJFPSjm9tnX0p8HhcrzPg3lBY88jiy/Ujkb
V7SH2+XZ9WkDnGpRKtSa87z2Y9noUmwRTVZkLyfQcpAeydx7HkTuGHs92i7JUe4KWZPeegGIIx68
83RuXLNFG3VBbNG+APMAR9PH7hgQ/w7UoIoAwcW6pKmacdx0hIXwTfdSdDLJgzR9VL6ZAziz2qZZ
yzCzwxZNJ7/Ujc3Ki2Bu3ctA5hLHaRIN5D5qStXe1ZrM6YoBueDuZMm4u4E3M5PbdCThsOpTkgYH
EqUwIArPFFlS6SHvbruGEZoEMhu7FesEMDPV1MnbHBQMtVJ+lMGr0smy3crezg8o6c6mS95JjBsf
qEtn2/kdXGbYSsBLLfwZtcRY5BSJ1/T6g5u2NogdpypRyL2vOL/EhyLlW5/Re3x0ymNN4AZCzs+k
qAXlGZlucyBholgNo8eepjYHgcPhbSb3xKtMC7+FS7stZFfDkGhOGOzEJGvEB6Hn8NUawLg/MtgO
UY8jIygPB9dXOQEv0ljhwUMeZmGcTiFABXB+mfSalD3cFiX0amPswwze31SSwx5sO5ehkBCnqbvR
Cniqa25nsEUCy2G6swaHJNghkOCtesXhREJFpmlbp6EHLS7a2V4SHRi55lU5oiqRpkO5DsMWSKFS
Nf41/CCQgMvMePWuySt1rJ/iDMVK+pjcYVUOwA2FD78LY6z0pk6cYYbFRXUCHq7AHw1PgNyZyzVv
Svx8LeB5SgD3CNklItZzd8jLWbXrLoqEvddwZcnHTsIL5StAV6+LUpivo0Pyjy681DqGHB3sWDmx
cNf0TvjCOtZ8C6pOfPOU2730hd+HADjByLEucATV4I0MvN+wcVIz2MOs6ddYqYDBCk3ZP9ECG5C4
QN+srsCkQuOyKU0FqjUPbbnNaTVBsgqLPE9YN8D5g/lKfunbgPF4DmtWbblXD6AUGVfVMfwpgThE
BtCn+0IGVt8P2QBpWkQnkxDgEuC4qanGtcAXofDRwBm7ysshGx80JjwkZY2IDPXiufJ6e7Q0Bv2O
RsKA2hHMRZFMmNDGNzo5VkyACwVFM8ezkiZ4KFJ49eHRc2t3M4umzErgWmqE422jXfdC64KYm96a
qbwbDA1hYYxk5O2JBeJl3fWVDyciyh3Y+0waij1T7WixyZWBqtmvAI248KLJRAjsNRCHrBoUL+ux
yGinwRcugQ3YFRIVzzEZNkgF1YH1MArsaD5bX031voMBV9/UKiuTMIOHtzAe4thA+sGDCl8pWxUz
IkNYKqq8WKm5b+Etb8pJYe82wHQO1kMuNuBWDTN8VIPvbjBzhQ7M8nWFWTdwISkIs6rrt8RQFiWM
NFm+Ch0fZkBV+V207QK3755dj8Jc0FOnMYi6afej4xbIv7RZPdfwNTeT2NLByPHSx2Drr2rhmmyn
cuwbEjVI9gm1Jtqv0xzyHpauwZg4zJWUX8fOHOH3OamB58hkFyYjqJJd0np1m4P0VWT0AHNiXu59
V+UU4QSnKN2v4LDWmGsiUYqNogRXgZGyGyTUYl7X9kU8eG4KCAo8XXLjs1q2W9+gEE1sPD37a/Rc
6GzBxGTpZujn4XHqOnlPNSTyMNaJEM59sN1m1BJEig7l1dA59banU9bssKbXZgO9RKfiNuxz96vQ
nqluPKWjcuc7XjjuuBtQs1cOHPtfIvwINjsSsvRd05akes2RiSsuOIzv8yoPoybfm9HUJURDJjA7
EBxodDFkjiMOgQev+A3NwXdbOVHhyT3ch6l+rCwIF/tumByYEtusV+1FUwqSrTzYgsIjXyhsP8Mc
O2fXIS2YvvBcxwVvSVAH/UwrV5MVqgNQsGW4hkIYHKo28LXABA0/3pMWvEdvqckY6IcpKnzQkJSj
HGjZqkpBftIBhPIACz20bTDe41GEZmS8V05koouipx9EXiq50xVc6rselDosiVHTwRjXeLAqYjEh
UGrepWODw4g3EHRWC4OFfxhVZ9r1GGRe9CmPCEAqhIPghkpFVt2HPIvsTXvk0oB+4dZzExPG0AJ9
OMNCPTeBG90oNWkNDonjNCBsuIC0tDlAtnEVeB5FltVKmsGJ7fVij1lVRzeuho1t1wSydLG0swxV
XQZR+Rd9hkvvGj8QzQv3xr4dsWyC9RGPGGjsomvtMKzboPfbaz9zgjopDKkrWPv4INFV0IfWDZ8L
SP8C3bmrKKg4bgAN/SPq3qhinVdRww9KpcSLu6JJ5Qbjrx2uoxS+iy3Ddeek7k3NV8RrBH1ElCXk
O+ulRbVtQ8TdH9rWp/Ct9FXW9d/CCO/5SFADUaEWVzhzZ2VraG+vYOgKw2tpwgb1nTvDe+iIQKaY
9sYXCt7uKqeZWk1VF9XXDq3G9qYQFXaNcJsAPocSv0FTyvvBlUOxQcDBoG4xXC6Tu0vLwZ8a4L7G
uvqYd3lJ63uUVOPzoXVq0W/LoB6yO1JFGnAwfLp0H1ks+ltRSNw3n+Q8wJncGD72n+BpQzruLQuI
BWcK1pY+SJ8jAqob3ZDei8rNv3/OPBm2+CnU8T/tNIp4wjunUfsqvz7n8+I0it/58zTqkz8QF+ER
J6Hr8Ygcszl/nkYZ+yMMKBDUDK4h7hGKCONfp1Hm/hERTmhEIkpwYj0qAP46jeKgSiMvQvmfCCnd
wMf1/nlS/u+ENH6OLyKQEjAPUQ3CqMuj4PuNfjqMwlXaD2Pqrb2CP6VWBTdARTUwqZt173rbQTQX
2HyBCZeivhgTm8YO5Soah0fBkcHwIvHY5V0Bit/UJwY8pTOhuONZ+P8HWf96PPhxXd+lIQWO6uez
MhdYXuF099bAMN1qQ6K7yVTXs+lSQDOKreep/Zxa8A3OskIXsR6Cc3Tok2MzR6iIg3ng5zt7E0t9
oOpQ3aB94xMAce2dySpAgMI/x81PAcGfokrkO6r/p7fkCCZxzwtcMMMCshRYVkOuuduH4DTA/VYk
Lp/Kz0jvgsEl9VysJtkN+2nq5VVvwv6RWQ47Spr7HQ7T1rDgmYM32q86NZQ7Vwq6pmyU+5m19abH
AerC1eLrKMiQGNBa9i2pnEsKzNfBH6L6gnReOO9mqP/ucMSEmWUc1R2sSe1DSnx1CVUSaCKNm5Fn
HpVYqFqvNG5i54Jt8jb0knwi82Xepvai1ib4OJhWvdVhTR7qGeA5BTs7KgnikKI349RB+lE4rHhz
c9h5Rl/mX03pR6h/6uBMVBWDX2/CDKTQWrVMxpoHqgFiqpvfjC71WlQ40bHcHisDRGF/keV5dEdS
rTYa5DlE4/nkP3Jrgy0WdLZGyanpBUg9kwysQ/2SqLT9DE06KogbCSGNW9gOsEpStEiaVfngbGQ6
zhuO5R5u7WbacxvKZJizaiPh5n9oaoet6pyMR6egddY4bzfrps+Cz8AFcPBGo+Cm+B5J4XQQu9Ed
ui+oApKBl0f5TTo7+Rpz8bDKEJe6mgrHJCrzs02gUIXANJPc8ql4RcQAkBnfrUJA1YjpHyuGcgtx
wUOP7xyHdtma8bT5grWwe4SYq/zmTn3zZMcw2PuANG0CO0hwUGVW5Ni3DSrueqAXd2Etoo3uA9Cl
ee5jI1KQrN4OkdCXXdogtQciZnitbI6N8iQz7Ft8gFzmWI5MTYAYlFG5RShFiyQjINSsYaeqwAYE
IZWvxmkiLvyNEQEOJRrrpEzBRBR8Zq/HOY4nCoWTinik4fHvZnAL5BihljWZc7HGBgr8Dxwgwjn2
OHa8EtROeJBEeDnOGY8jzt9wZC9ueR/V60gBTdAY0625J/KLISL6q+8F9bMaPbquB9LdzmqUDyOY
JCUfkqzuYhRRTGiNw03s8sGNdZ1BEFAOPb1ve5OvUJ6svlQDHF9FTscLiIOdA06syNV6jntHQI66
JIDmPrAWMFuJMszbvCUAzmDWv+rmim1NTmsUGwNkGfQuD/K5FBVvV2kFNV0h2vTBQXgAu8BovmuU
tCtvHF+bwClXFL79VVH5+YMTaXFJ2nQuE1bJ7BqxAO9RaVonLiDJG9pZSNhcUE0ZsPafGAA5FxPw
so9tjWCDz+U36Hyai8nr89vcakj5vMAZDulYsnhUMlyP1QCo5Cj8PS3CwMZFJ5jdYb/esU3dMfBt
BQpiyPUsa3xsAd/8jRrm4bbwEGUFM0nhweg0iyvlVCA2wMj7mfExPaRGOJdTztptURX2cmiNuBgx
ch8hKiRJETo4nbSMFKsh9X0wBpm6DgMX+3fahhlgpFRuSVTxFTCbwU05dMBaGpaV6nJyVaQ3Np/x
yk0RonYBFzheRRYl44Sp5HWDwFOeGBwrUTi1UgIERcUAI2rH1H3gjcX5Z1Au2CdpiQjHNPf0Bpn+
7l6GxYiyjECyAgkCOgA2yXlf7irnCCRMsWN6m/SkUasR/fguqxFYreuo+1rq2siLIc9nsPdyIWvY
BkcG5goCiMHFoErvSaCpoksFK0mwKzmAWheVcNvyqggFMpGqt5l3a0lepC+TEL7A58eMzLelF7lP
QYGRdjw4XRdhjr1k5Xq7iEon36HGcNpekqnAjA+k8vgAlQI+AU5l8B02eS4+dY0Lpo2XefVNNddt
+JhOvXoaxQR0YmgpkqAwoV21YTo9kNl6mIXD6kL1Ch2xmtiL4+lq07QOzoKUtJdj1zFwl4cQ6oeh
U2JnFKO3ELw4V0Ch8499kfN7js36rS1yxOQ6MwNgBi0k0G95dECnaJ88yNgSm/vmGjxXCXQZYIal
b/LNiADYzdwLUFRFwyA2UZNsHmaeF5+wLVW32qXFyhRVxFbYLPO9CBz3QZCo2484cG/oNJk337bO
gQPPD/Ut/VijHcRNCAHEbdV3Zu/hiH9JRDHezBT8cCD4XP+mlxj1BGcU8JgKvjG5C55fQBCL6AIW
PpmWVy9djWrjkhhzoWlKVkWaFhuAqKP1sWBkPDu9+xlBhxydWlsL4AFOcZd+l080cUqVbiQiFiuU
T7d3JGqiBHtyBz6SosRZhA6XQ+h3D1GadkOcz62+BnNtClGdAgftOI3mDoFige0WFqKPBp32oQbH
Fl2yReaaNENxB65f9KlpymoF8HJ62Td5ZletxxxAJyXdzc7cXSFKfJRZ5nJAtmnuxqu5qmDRwIeL
PkFS3Nw6mS9vbaVR+2NwwwqhHU/JOW6NP4Is3vgo2EZRB+xatIO375ENAS26UdEHjsjvpYtY1Z4a
TCAVANN8iw8Du6PbkHqFoH2eI5jklJdNGXY09jse3gZEwo00k/Q1HXR07whjnzxXkqSzhq8iXvXb
qKxbMKZnFwvaEUNVA94TtDRIAA2HtYvySscmRPBJ4PgO5G3R77zJMZtZgTmOWgN5TI0zrwvfx1oD
8cu32UeogmYdIj0ATiJHEjLAR8dbM3uIlpetXkUCQQgw9iDJs7xYaYc7V+WYdVvb22Y3CipjDzud
Vde7KNqTdd590TBvYxCUTwANgXaHojfAx1/HU+rRayVZmYxTZVDGHvLiIq+xh4iO8gNQ+ldZ0PGt
HTPYrzyT3jLhArFddZ/LORtXWC70xlUmXDc59JIlYqdrh4OJ1FPeAUbpQvxdpzoBdLVbAb88JFzM
4l6Dww44PW13c1VWm6kOZgiCebWC1jBamUFj4sNxFm5o0pZJP/ZiFVX2AyY1ctcU5VfUb+236lgt
uKA9AFE8AO8v1UjxxNYZSYzC0MC2jyj4llfQQ5W9zbcBprd1UJVtEtbwNriebN5MX4/3LgxUm6aD
D6xtuuICO9E6UYWJ9p5vAJdGBG4feIFc+yGddjoqUMauBNyyD3LvA5LJKO0DdqKCZYI5m7BxwXos
jL0MDQXoUQ5673O0jEWiZAXhGrIkwq8uK4LdzeAafzPX0JBkThXdI63UJ+im02r2hv9L3Zktx41c
W/SL0IExAbwWgJo4T6KkFwRFUZjnGV9/F6rbNlmqywrdiPvgCLftjm4xCSCRyDxn77WNjREC75ns
WNvklozIRGiRdankYeUGihI/WZ3U3eqWRBu38ouHMfMzc+vDk34UwF9gTerj9I3tTXjVkH30yqbT
AB9d8ykClC7fTtlQ9QCu2jzdZnrAcbseFg5lrJnbVp+6VUnU9UWX06HbVxEsb7eep/KROkRaewoU
poisAAsiuDXir/GS3NC2Kis1TDO1aeCuJv6dlg4AtZsw70o30g11HQYRdcWkmnZ5b86ZM8QlYPWA
3vJ3G0HEttJ7CqzCGgBVcJag1ZbrQfFkhVjGG0uK72p/iu8SWMXEclT2dDPVpXFVJWNWX+DLiKmf
+9qmVtP2VheJ7mhRUl7KvOSUaxvrvo4AXvcFodpumQ3Z8qZU61JVlae89vO1SdnxwrapfGkwir05
GHqPgLXYtecpuGCrHW7CUaMMKozxZypD2IuL51FnxWVXb/Iyj3P9AIC7eYrmmH6VXg0NuRUwq1EL
8n2ZDCXaSGwTdzlRXXuZ8uutXEbZS+fL02LUC3YUX8aVzWfL6+YWqHwnFatKmWeX3SWk8T4JYcxX
zVNIXxFYEqw0WldafLHI7EElhKlD5TSkhJw1tVe0AFPt0a+2rfB7+Jc0TFKQ+3tFm4Gu1dXEsYQi
MyRPkupuxGjam5a5e1/zUnn2WPn9SpETKl2dOUUrJdE4sfRzCI5rirOIyPXR6JwmEcbFoOsgR8cE
8G/hZ+E+Tux0M3Vy+NXMTemWWUnISVH61xQXwsGTcs5CMY/VsUUe5KsIIP2vgN93M1AX9DJptL5q
qoSLJIRAGde2hTe5ldYVvd4V5dVuQ3G6ukaYY74NZa3fC6MBfx9Wqr5Ti0ZcxRLHEn8sx609tLzs
QDSr14kF+qYmIOR2zI2+Bd4SMM+puRc57rw2gESLYeWG4l47O+Ra6K7pQ9oPlQGKeGjyRPta0H+F
9jTemlFIu5F9GnaMLifbVEwTiQJB2dxGHOUQnmrm6ESo1wGnUNG/FPSYL4RkgiXjlcFLV5ntF60N
pm8Q0FrXrySwdFqbytsBqmi8mmYr2KrcaCfz4/pVxP5oE3VRx89qYci7fgJDk+a22I1lyikha1vb
TfvcxDgb61XJTt1qdlqvJC/VXEUv0mBr97YQBT/DLDatL4EZFFXpKmNI3T0caM4qwre/0XqjtSX0
gEM0iLz8vraa+SIdreDRaOl0cFRXDAr3aSt+TbCeFVyBNUk5Wq696GmiUzY0QlKyin6+MwzaE+Oy
A3Q60sp2HbumL50M8X22phZDjq8p1GRU+1aYRv5MmEO47+1avVGstr4kkip4HCyruozrZIJU6vcc
8RP0Ki8zkFjP7HIglCVwcsms2we7Un6MZpXd6QEAHpgo4BLSpH4sOItspqFS94VEDM6y3ayJFOS4
PDo0AazrqM1SggTMXw0SV2fm5xROSJTCtJL6OvRMAim29oT8IE1k+dLS23or6f6wk1oSM2I76aAr
9QvGsDOFv000+jxBCayZshjfdb3U9gUKoNus84GBxjIhH1ke5Q59Fdp7c8/2PvYTPsBhJb2q/jDc
J5mEsFZKY+HEFuxuKO3D6OKCbrY86uGHDpOHuAoD41YUZ1DpWDUBIVdpve9y5TXqbfjNjZi2VhzI
X9PYVC6AM7NgkMjk84VRpHVnS9LFzGxy5oZGh2rBE09FbTgqyU10NbKq3pmJb96QlxlyAq8y/yJr
4EjCTpC/JhVIZkGywLahQf4QGbCmfdFpv8Y+KNmZmjNH9yYDqcWFDt9Cu6DkLpKyvC2MMrizWHyv
IFAR1CMNVQFL3YzrFZIM84WDECrqrphycMuDdcu5Z/4ic3Raq7POfqMvpNmLTaO+ppVTXxhtONxM
Qq/2ecijTbW5p/isqvs0HukB9abssoynbDVy8diws31KqYmvLMD9DvR/e9WaXXlB3JNxk6imfV+P
ORhzVfWtboV4xXfFOKJXiBXRrk2pknZj3RnCKVqKJouSpViLIqWEDrTTI+BGcn29R7JS5Mo2klTa
Am2a7uYOpBHAi+bGToknicY+ooeUCX9XQOG8EqmdXURRzJYwEO0mrtmwk/gwE0kQQOMmpSB9teeh
vdAnxX6izWf8iORuYIWqk0f6yOH9FGXGTQuxd+WnzXST2aH0MiS0r605tDjd1sqw832wkZNchlc1
TbEF5uQrxioFLLOmGcUWnRrLBBNVjbOdwvd+W1qZtfLn8Rv9qXEdCZgC1dj+gKE/AKgsYIZ3frRD
RZft5iwCHsH+9iqb4CFLHZ3bVgmr20AzKbTUc/paZ5p0Wx4iOTp+UfEcpJXUMb/9UK+dLIPk2Gkx
Bvy8yO3bCq5RsWokRV5ZXUW8YUY1MDPZLSU08Giky+Y3pAjVqggqREcKcAAX/RSvnI7MYFHzbKcm
ibdTH+pXPgUNlDYAb3SMda4R0gRSQ0N+0CYNm7SP2zVj8qouR2wJuCRNjXil9mo0QmTvxNZox3jT
shLkrpB7QKwSCwydJb1vv8gpC86KzRDtQ8MoJyC9WhXyyRiDV82MynUGBQMlUztYu1b1R6Qs8Gtp
v5jzDv2WzGpWdeoqzLVq5VtN8mzFkgVsVS3d2Uzkqygf58SFdlE9qHMurFUuNfoNm6vSaTk1rP0w
UZ+HzGbTWYThbKxQ8tEoHuNRphMYhVfkX8a3Np61t1hOjbsk1JJfvoYCYMUWtvxej5ZYU5OjaMiX
13CLkXql3iZIEabajkvvXUvhhPLwKH6MOjjtTVzGpmLoKNR+K9NLdte2tKyoRg+S4lpdqXlII6xs
ZYdxcp2bk31flCMRpmlvrEMRJQiDZnK9++yGnrw76E2+Yl8A93oYNukgRRvNhpfkLJ/kG7XKMczK
UvMwSaPY0YoadhOlygaqZB/88puovcl9P4PpRuhBpOSOldn2pdUXW6rab6JHKCANU+cNNdNxSES+
aQMt3XUVoqnPb4Qqf1TPcSdofiA2tWn3ahY56UtD453BJyiVYSxCmn1VIXFhRjhcxSKI9yZpTHDJ
1Xl64UydeLqa11eV2vVf4qYKN00uza9qZgOyqeTlfElFmJAkeOV3cZkVmzAZ0r0/AzZNCACgamLM
/DiFX+CLqNPih01B7CFQS+DZajJJF1RROVWqQp02PWIqjpXqsoItZfYnm2xK1Rk1/NMxSQLfkqSY
N3Fsm46vp/EvsyJ6BImPdT1pqgCiQcqAF1eCLBs4cVdhbJVeP6qWB8eGnTkgPbCKbf7KKy/fyRSK
97quUDAaBlnAYzMH/bWj6HMptVN5rVUipcbZa/PPWU+7fRY05T70h/hJb41QcSZ/4fIVQzc+1bZt
7rIoNx+TQa825L4Z675LC76FI4WxEkXLJSbUZNNRwlrnaopcCxEX3eU5Ch7sdOqfhWbSb6dO4lIn
0a/lAK2MK4NCKl3aWl25rnENr3V7Tt+o6pZXjZZaHlp9Vk2+RYZrWkP+gxoqgP4xnC/oJ7NPMRPD
vEgBWq7IL+sRx9T6RtMGbR1Scuaqc7GtyT3aIaSEogvFY9fGvbZjWemuM2OSHtjTcpSt8rx+yn0o
2Erdt54+NhIF8ZnULQFbVgbKv2oY5K6eRwp0hC3k31qraDecRPu1Msv1G2jX/mtRlcomIHuEJoOm
riepyHZR2/jbttZbr9PG9IFFaLoQlRKCp0lpJljxlsL+eJ+NtXrbacRE2CLy0SKoXwfSMxx6eiQ7
ZloWXpKIYjmBHIGnykr7YWjK7DJGLOL4va5syKEV17VI7G0oCnvXUoaeVgTITU7DDdlDHyzvJ3Jc
3IZkuB26P4ixpJ77ZAnI2U5XIsXppDp1SRXticcRVK5Cc6SzYBF38N3v2/6uDph+nl1O5VYOTeWn
4Di5SljoLkXjj7GDrmnwjFy2LpRG6Xuq511KTE4wQa23VCuChos2CzdfRtBAF23LWG2+8EdrUOu5
/r2cJ21TZAoBa5SQ1EtTzrInFtlbO8v9dTohrEimKbpIysjfV73E6p5Y9Y0qZZFjEWenOFVLGSFB
6/UdcFvcehpl1a+havpfygpu+6zX1i05DPqPMGGpsns0QZ8vOUdm8mXF0WnC2jr1W4TfinXUg9SA
tlTIOkHPKStUBF6x0YmMWMlr1Y3W57Kcj0x/v49GI/n9+kbJTYsimdGUBw43m3zt75pvo6OuyUd0
wzPL6W/d3+XSVORlmmUbdFmPLm1gV0hNpFA9bAwUU7qRzzHqu/qOinRIQ9Fq3XCO692ZO/r7Gs6w
DKhrmqlY6rE1nKyzJlZIR/TadedBVebOohNZWW7jKk7gFDfh6GR/ZKT5576+G/Pou5F1cRhTclU9
QyaWBQ6gRF8SrkFD6Ys84TOT5tQVLj1dGviybNH9//gUI42Tf6FDY67qejeSshcZyZkLOjlTFAvG
uC6EsXTxP46hZMTIKC1jNN7gkRuwptXor9F3b1IvfxL3Zx7a4n750KRmrrwfTv04XJnFimQuww2O
slYe563k0RXak4rhshHbS4+fj/db/30ZztaFtQhSMZccqeR9NS9KO8ro/Pdki+aObE4v0O2ealFu
Px/p5LP6z0jHLjWkao3QjVQlqLC81POI0Jf2+fMhfpMxcDHq4S/L0DU0Ux/vndLMpKBCovHsOqYS
YATad/peS62i+Er+4sbo5XadSD4JJ41qOp8PvqwYxw8OaJMMh1SREVEs1/9ux1RWg0Y0HDNficQt
ok6Xr8zKDKafnw9z6oG9H+Zo4aqTgIZjzks96NOFZC6bSf+mt+R1A6T586FOPTFBbIMwwWgJ8xjt
PXcthsXUVDyfaEyjecvEOYPyMpmP7pmuqhh9LFPoinbskKvjKKWHoCtevOtdEoaRx2xsB5jrOlt3
0frPICKHxUlXWYXZsSiKJR/za/jNCIiKfMWryVGopLdofKAUuvr8rp2YBx8GWR7gu3lAOcJUSaFU
PGQUq7JDB9gh3TYfPx/l1LL0YZijhVaJRTNNKcPI+35XEw3hkiHjVDvFC73g4Zyp+sjw+futO1pp
mzhUGwPp6vKkdvlD6L5mOw4+m3NEa+XE+od8XEF6pfHZso4d5dT3SwmZk8x1GWskBYHH/l65m3+p
7rTtc6qiTvfnT+z9kOLIP9urbMkytvlehdzSoQUxOrUpk1vRE4fx548Nkxm+KaHwXSaX4+PsKGm3
mXoOYLfxlLW5pg5Du1K405oHSdYG/qP/w4gf9lVHH5Q2GOdSRZbqoSLSHtS97kWe5UZIYtlZJWff
sVMz5cN4R1dI59qf0fmotONsjCPA5MULEiTUQy1FR6xYlLVSZK+3TZzNFwMl4ielMeZzS8uJxcvA
MWlauL90ohWOLrtXFXNqm0b2WjcnvJz6DRVRB4vFbtrRgKNx9hyfu9Un9nms/jRk2I8wrnm0VYjo
hzR52jN3jZV0qW9Gl6QXQm22iZP/oj5Auu+63Bg76Crj7ecT68Sn78PQR5c7m9SCirKTPS18KSsC
wnNr7cPlyKbNnEEi7Tv65f3u80FPXa8mI56kPoCIb1FWvl/qyjpE+FjnWISmgMJ7W98qJKHReOTZ
46urunMowZOrA2ESRH5yQuAre7QMzU2LCKHClKRvENFnwap5C13xsyemyc3cVuB5Obs8nJpJaMXI
udJQbv6GP7Imq6MdHzKmr2AjsprsJeiC8ox7/+Qo5rIFk1VD8L8f72XE6T8TAxHhaRjfKZlxt3hv
Pn9cJ75MuMX+PcThzX33ZQIu3Scm0dReStIQucS0fVbBcE5neepCDFKikOGCPkNw+/FCcjWgktig
N2jdwVMuEy9c6z+7teJIe3UbuNXWPIPvOjkp2Fja+I+5c/iHj0YcmS84DBS2zOaKBi6A6Jt5i5qJ
RVUdbrGEuJ/fyGWWHW1bBEZndstU72RxnHIPDCiPuygdSWoH0D7pDqIop60e8hZFTvyrbvvN5wOe
eNFMZt6ibWKrbhzvk/wUy0CKKckb4haFEGXEkQDdXpNvo6J4RPHw/Ofj8QE2FJT5Jlrq5fd5N1N8
BDuVFkaTF1Rhc2+HWu5l9gBdE58iZj9zcqRSTbzPBz21pUGoqDJHiVJhmh6tYWFrjkIiVsELd/XO
uCQG1AFz5fhf2w1A9DOL9Ylb+mGwo0mjIOr0bZPB5Fp/BU1D/HqqTKuebHb2XXdh5//8/PJOvH04
5zE3C8PS+PIf7QvFXKVlU1WcIdPqptHFZjLmbWXEZ9aRU9eFCp7zHIvkMtbHRzcXhohtPIIenbIN
6R7VisjHy0EaL0RrfMNvofz5qmLLKEMMGTE3b+DRgH3S2bNS+gNRfZgTs3kdd2CU5JYy7ec38Ig/
d9iDfhjpaImUjaAucEMO7J0mj97MWpa2YJFR6jhoybzmR7QmbunMoMukO3rX3w96vDmcqFhOgtao
V7uTp7iRh/UMH6+rr+uNbTjGmaVluYbPhjv6pMZGEo1oIgZPmx985bkvHEMartVqdLv0MSOeksDT
z6/wkBXz2ZBHr50f4MrDQUrHjAUbY7DHprtaBXs40IYX38TfEB5Qg9Bpubjyztyw7XfoTTjFr0Re
EQi4Hvvdubfz1Jr+4bYfvZ5ZSH+OZPOBNX2pujT8WpKTOGSVr3MvWIszb82Jl/PDcPrxW5OaEIAY
TgruFUF4Dl0HwqTPrHDnRln++btldapEHJmJNNBUird6w5KTtBDlzg1zaiG12Y6B8JBlHQP+0Ss5
lX7ZYqb6182jMv1UXxBavMvWPnDvMyvpyat6N9rRa0nmc59LSAC8WngDHYEe9jIW6jMv4om6x/tr
so+2FXMssR1crqlIxaXF5qXbzcOOhfvcweHkC48tSGELY+LCO3odrL6MQP4xFZYTWugo21zf2Q7p
hdv+yei35+7e6Yf1bryjma5ZcgRO/jDTl/NCQwLvKtr0jrQhUVxfnQXKLz/vt9f93XhHU71pSdSd
Bm7k+EqIravTVX0TLo6GNTF7SKpQlJxZYQ4JI58NeTTv+VxFQqkZsl+Ht+JLc4W3AwnILvGke9Ob
uVRu7l0Zbs8B9w6bzc9GPvrothE242SZNeNaWZML6Kpe5oW3zQoJILBFa2c64Ut32T1YwWponHNX
fvLVeHevj/ZRdm8W9F4Yvu70Rz9KL/LogVTJfvX5Er48ss+u8uh9R92ZQk5gCvlxs/frK8WUtp+P
cIip+WyIo5e8NsHoEGjGB+JqcoJt7gZevR2j9VKtwz2yRwS+HS5sdGWbc1W75bc/HlrBPKdRiZTZ
bR/dRAUQQASxiP7YEM37tFAQPqDuK4X1I51jd+pmZ1KklzMXfOrRvR/16J7GCW5de2RUTprXWKcc
bRvcSc7waq00JyNcmHTGs2vBqUXu/aBHdzkIRgtzBA+SAoKyRsiTbDLDDV3TAVBJ8I33kH/PBy9+
OlcCOzPwcXFeJbsUkccyUYGsdUa4NcYrq5BctfDvPr+xh+S3Tx6ncbTDERnhxtXyOFtXWVtflBXU
CgxIVeJKFGYvWPzgcW+IkuJIX7g1J1XCiK9LWuruHL6JZdu1i57NM5+XU6/QuztvHK36KPWLSmm5
8xLs5Kr38fH4Z4Y4sTO3mcYAVyhtclg9unBZkXxEkQzRydsxvpBtT9RimzV3bRxvPr/JJ1/X92Md
XQ5S9U6TIsbiI/ZV9nK3gSlpuZVbPGY7/FVOnmx0a53fRW78dm4an3p1VMOmQKNTaufA+nGbU2Vd
ENLvG70SCwgGIjfIok0Nf+bzizz1yN4Pc/Sy4PQLMtViGB/Uy7QqAWE7fa3jFf8/jINN1eYcbAFj
OfqGmOlENqVejp6tvEUJZO3uzObz5PcR+d6/Rzha4YJWypCnMYL1NDlin6/DtT/sy2flespZX0cP
xaMXcs6RVnN3Zlb+fhcNmX6VJeB1qWC3jr7N1TS2swbsz1PzTVIE7jyl7uf3T/l9cfk4xNENLGaE
ub3KEJ3jXylrjUNUsAcP6w1rTver1pEv7LM9998nIYPSXELFxXvNPu7jJAxLvAOtrjMo1Vap3XUm
yvX+z0tPBig+k5oMxeYFmfdxlNywBfAOqnbGg9iTh+y2zxBuVzLiseUzse62kq+emY8ndowfBz16
v9CXKJHcFNR6b5S1ve4vbKdyOxdZr5O4xpnC8olTN4g3WnTk2ypM/uMAOxG242RkicwWqkYr+qwO
26XXhNRnrbBciodk7d//s3H6B6N4+/f34AjYePS3/zuc8b+acqDwtgne9Hfv0G/ovdsXKY2k1xDZ
e9N07yGO//nT/0D47L/w9sB8B5yHugRC5L+wB6b9FyNZmN35b8pNywvwLwif9hd7KZ0FB8oef2SJ
Av0X9kD9i9qtwj9i9f6biPAn2IODTPA/H/u/Y60XgcHR2myrUxmX8G62SpKq10MUai7IRnWf2JH9
YMZoKlajqIMrUzaDeIcXDg/pjFc5lpGKmX1d7GsyBb8YemHsgzn9SjrL97GrmutyMKULI8/IDO9H
hxAjZJYDZRhYPjiyyhLlvgS4D9/QPgxT8z7Ez4LRvRjFg96j7HRmTcn3dZYT69LjkV4N9fRW+0ip
VdE8Vnn63Q86izxP3FGNX/rrkNB0R8/Il41x3Dm9MkEsNczeCYP4KleJtVdgolxZ2Dqvcj+ctthI
RqeU7cJNkkF+ox/cbI1GGl6NKPdB1g05jlfVQGIHO+t7QPV1HySzCY3JrNxMsn4qhNzOK4T1ZrHK
tTRym0Hqv0jDKNa6lSXXBXaCi3LK89cM9buTzulzPYvg0c60wEvtotjWelmgR7bGS4kdyTYPIu2u
KibNa4Q6r9M06fYkoZguLTIa4bbM/038AP4cs8kRZm4/iNpCQIFfDRli3ugrodvBdW2aqidFdXin
ASx6bTR8MCsEhiZcFYs+lyrXA+qyotgXmSw8w260ja7nbYzRs4cGZdjj7SSJ/NZOs2JdmnitSf1t
ZZS0SbfRKO5d6a1QEbfJ8bWw6v65i3p4SpJv3os4tG/gGkowpX3/ya6F2NUF/p4wrGoXgXZ6M2MJ
u8YWpDnUr4vLCBudE9elQlkL8fFVh87FWSSMq0xIrQvKFGuMoaYr3Zppvsqw+D22gMDh5rl86ye0
mabl+4RwWdOXlNm8p2GtegGkp6uxwBWU8GNXbaHmTu+PwV1UAzNrcVo6fqsFW02NSkiMzZuR+cl1
p4c5DCzWzsO68P+wToLC5T//BVBSPqGfYGDq7C2PXt4vifz7f6+FuvgLsbImWzorrK4f2pH/IGC0
v3TdVDQWPBvzHSipf6+FIGDoVrMWsiWHQQIV5D9rofWXpVM/gxCDPYwV0/4TBAz9/aNz7KHjzz5L
o07OjxNHe/JaNO0kmR2FapRYThXU43bSJ2vLG5t6RoXXaiX5BTQC9PJkoRdy49BrxB0XzurXKjSk
C4E3sHZGU4pvOz1SgfKpwU1VRe1ebTVtp5ZsttEOj/ZTTcbR4tFZ7CvkIvJ+xyK7AoEY3DW+VNwI
LcfZXvRK+DXNunFbJep8OeRA9qhH4pGRFrcMkrEYEhYOmqqPpS2CYlzCoT9/zRenTShZ9oVysN9M
wB6uy8wmClGVhA4IDqdOp2SmIy/unX5Rrmd5Vl0HQ0YotKh91zwYfsI6US8ss5W/wqvsPdkKr41y
1lyoaF8EsbLr2CygCNoGJiJfxPHOOFiLsoPLqFDhrh6sRxIO1lv8xhiSUnlQdkoags4Dv+CBq5iu
86gEhnhwMmWLqSlf7E3WFJi/JEiOV+XifuqnSdu3shSvqyk3vQDpwK2EO+56IQrBHbT6bE1XVuNi
6ugKc7p+pSt6vwsGLFil7k/3lqFSNYcvtQ7SJFecdnFr6XGlfo0XF5d6MHQVB3MXpCICzOaD5wsC
7IYVuX7sa6u6ipGHgGxQpx+zhlEgW9xjEAxzdN44ykiSSl+6KBTItw+Ws9LIsQOVUrUz1EHyQmY5
djy1eeoiPXSGQA33tNry52TxsKUHOxsWvXbj11rh9IvbzRdVv4uGQnscYJfciIMjbvHGhQebnLE4
5nRzjp84vSo3hj4ZLHKLt477jM1O8IVAQA748rE5+PAWR555MOeNB6Oeunj2osW9F4a9Wa10H3wn
kb7lpW2oGXWxUr+fQiN6maGDvTSLKbArMYmsIFIuXsFgtrFIZeS/p/I4PYJr0F7MwIifI2FPGA4X
7yGAyMwBAxBuB0QZMQYRXIo+oj82FYt3MdaL9ikr0+lFVRMLY6XdZY6x+B1jqxpuR7Wf+Zhhh6S5
zMh6gEkSxzd+yWmxTpaLidI6+CnLxVo5HFyWcFxwXGLSGq6txYY5g/mZIMrEw20gV/WNdHBsFgf3
JoQHnJzTwdWp9Wl6Oy9Wzyhp5x/kPkQ0OUP2MJRdxq2pBfpLqvr6zjx4RoNc0+9VXzHf6sVSWmMp
gDxqixVYP2kNOdHewTrChzIRaqSCzP8a+FjhpRyzakScd7DCkMXHSorJG1HTzH8ZoK8KL1ncrpPc
QbJcHLCRlYVf8zTJNuXijw2mxSo7Lq5ZSwzGxbQ4aeeDqdYsx4M5YzHb4q/GbMB3/gfGCErHUjZW
Hi36/n6KZXuDOqe/sLTF31b06W1zMPSORYwV0VDnbi/LOH67xfvrLy7gAm8wBBmcwfHBJKz10P2C
CuewvXiIk6TvttHBWNwYeIy1yAwuh7YDTl92hIiSuob7F1eyIhWSN7NfWulmHewojKpf23yoX5TF
0RyHBfs/yDC7cfE7l9Dw8K5nKebYxQ+NCXox0i4u6XnxS4dmr/2ygyXfTFa6fQdihTWGbZ1VP8a5
cHzoR0wDi568PxWdS//acubSKi8tS0F5moHs0fjw7zrAzlAsA9lJ07DzssXRbY+xyjB2ta4Wv/dw
sH6nmdZt0jwHsVnIyvyUWsO0UyNNWzU9qll5ToWX97L+YFjZ6Cm20t0meSpfTdk4XDdFbu2w7vgr
Mw5ZHqfOeumbObkX+tjd8A5w1JYldQflrrqtymnctGyKr8Ak6D9xNETruE3LZx/lzq2sAyirQrw4
K9soaviHRgq4gE08J8VmsYejzmfH/aQM07yjyaxeKEW24HbtvP5pQzxbCWWYMU5mGe/cnFXr2OiH
vWjt1EN9PxKCJwlYmlmAV0QNN7Vf4fuLFUDCJBh+p4k+eqLSxqtC96NLcwTcQphFU17b2BtJmcyJ
MVnFjVniVvR7ALixLF0MfenvxjFTdxgYxLqpjXYtwPCh/R2AIuh6qdyPfULcYuPjKivU1AK8ichp
AzHYeOum2KYTIA2ZG0wx/uypEWO6akSWfC/iqJq21KlnnlwYsT9U0LrIXjBi5II0KY1uXedAlkYF
HAAIF/OC6O3gCZRm/G2A2bHVTLt/q7uuupe7OfuRjqryIiQYuU4xqHp2aXdNdWGBQWWr2eSXQa3K
N1AIg70iabm1Gi2leJq0Qb2sTR9mAfa06SG0A7HVFTPfJfJUlhd+qHaaM6Z1cxOPY/ICKNi6inqw
LNJs51fQwBSoAZrsapy9tvri/1Eb3+BOzPot+uwZ78osL5wfttV5a2zk0A89fzLKp9Yy/ZesCnMU
NtTE3NqPkYQMiDI1aLge37r5m6mqrctG60efNckqbftW88B4pdQ6g2E7gWC9kqxOexiyma9zXFhY
skBK2bUE9CUspMfeTyFPJmrZqo4JBpY11WiNe7/OzFcVtfJlJS9LelukG5hk81POS73GTK5v8xqo
Z6dm9U6UefNUJiVYHiWsddeIYuW7NHZD5wRmPD7GPYzGptMxstr9kN4Bq08Gb0JRfZXMirotAHSu
+d1jpxrr+TqApeuYhZRtldpgJxEU4R10mPGblprBa93KIEp8I3OEIWvbNKUzqSejuLVaeYFAdSEl
dbvybUjg4TTd1F0V1h7HlnRtAJL8Ae5T25pzPRcrRUsXC2kpNlUZVRswLbVnt+PohLxyW0OXcNAa
6KJ5+vmmkgz7i9nYvgvdt73Kh57dzzjCQ49y9aYaRHlTEikMBCupYcZY2WtrSHpz2fVTcecvPrBx
cYTN6RDepKHJu28MaYmrtba8Ms2qq6CPszdJVqjSHUxm88FwNh/MZ3Viatc4PWwXNQ+mVT3pn7HZ
Rnd2gIR7jqLoNVat6ToSbUf1jW9PWoIHKWjcNGj0oIf3bEgv08UWVy0GuXyxyo0H15x2cNAFi5kO
zH4JYQ+DXWhl8k+uG+djrFvldcZm4hJSsvE6lm122ZSKel1oaWiAXTUIhOiD7EdtWtNL3SJHJCjA
8oLF8Tf243hDrrO8bTAye+PBGqgtLsFcraVHe3EOwvJm52oG8yb3LeNbWmQw5KQ2vVMCWfrRLd7D
+GBD7A6WRGVxJ+YHo6KyeBYlZbEvWouT0Vg8jcT7Gl8EVmUwBqGAxKKa6sSZHydktHgi5yYf74rF
J1keLJPKwT7JSjK/BnaZroNkmp913a6u7MVxmS3eS/G3DbPUo32/eDMpUOLSBGj7/f/rfPnfRhtd
VIL/+zlz9ZIH6cvPtyZ8f9Rc/szfZ01b/QtDhBAyLQFtYYpymPv7rGlZf8kq3yaAo/8Gkf5Td1OX
AyoKPouzqAzcXaMI+E/dTSUyY3FZWBSSDRrGf0YbPTppIoVkR4T2i3GEhTTr6KSZBeokQsmOtpOI
QddX0RPHv1VmSh4uycCzfaiSuTyO5M5y2uA7fs6XdSzf0U32bgS44KDGOIXr7eg3yIl5YLeS43P3
LZDliu1lS92obYDXCA0Mfz5RvQMM5TV2ngE9bsk10Ex9NTbEJIFl+vHu6f1TTn5P/1xK4v+pQyKd
5PfhnuP6QA1DrsAiininvFH/h7LzaJJUSbPoL8IMjbMFgiBUalkbrEQ+NDha/Po5UT2LV9k1VTa7
trayl5kR4P6Je+/pxTwSmUdiiZBNWJcgjWTm4orU2gMhw99UqFbeODIP/PPP/bzauf5gBL0G2mzi
B3lgPs3qyR5ZN2nrWTQExPEgv+nmg7uZeAxRAnvuXD0ZA1Ews01omVFFcprfOsZXHn0vEfYTLts0
P63jOD0//vk3A6fyy0fCJksXFjIXElgFE47PG0+lGwS389hHqZR5qIlpuWX4tt/kmB+7pN+nXS5v
5Lh49ergdEuE+WBvzinpqWOLNIU6oeKQ3eCEhCSl8VQJeVTUcT1MRvEs5/Wb4+al39dvtZFbe6Ep
/VvWtj6nO5yUNnlHUL43zNGN9HLbm3kTpPXQPuhGr/1l//RpCI2HhGkLbygx78xzNN7OX7984mio
3NyqidyUz3wz1WfWNgxY5vWW1CtkbbrytmL/lojO33DutzRBnePX5vDWrnJ5WRqqogyyfMm1O7ky
uSn6lu9SFMm31EiBDGybu/Do6pFhpscY0/p50rQjKU35pVIT4nzJDvFItHL2dGijRw7lFAiGBLtE
L/SHpkgYkVbut+vlKEqNcSsFCv8gL8JSpCNZCJlzMPADl5t61NOa+XLhmqG5tINPXMwFWksMfUPF
9E2miX42t36/SuJAGkeGjL08JWlQ2eQii/78EF3XW/96rf7zyaKMhxdFphWT3l8/WVJxGRzVCqGY
WIND/pceaFpt+evc2xEd5z7f6uIv1Gn9uif//EO57rBvM7Xj1Pz8daZrW5L11UQGWW3fulUURO/E
8pF0pT5sGRoUQ6LtDSoaRvbKREBkF215goZCWq/joK2HTDoWVW/ibyCBXxSTiMU+n6adOY9Mh1u9
Oad/Y0z/xA19+q1JpTfx0mlXvtXnE7EanaZTxriIOiLN0FDbziFp8m1HAioTkRV38Gk2OyZ5egzl
yjWrYIrXJJRD6kRrTmKQthLUQUV5cFZlV5dkaTWuSl8U97etloRuZxQ7FL6FQNM1BTG5l6fMWI8Z
wYcEFa13nUntpJmk2pTzXjAeDE3pbpelkm9l2p3cWRpn17n29szM9pWggmYuf1iJUg/RSre+kzX2
URpXFMJYhtOmt6Tg5pHaOiXNLslqRWveTXGO/6yWPV+A0QbFFqse/Z95nQOomNUljOS5T7wyn3Vf
tYxbA6/eSaR1jP665QBcWQ5XU/Gezm6FHK2JLzzT/YFIN333/394eYiuKn5GwOSQ/frwjirAm6vV
9povN3rwLZSzMcp4V0EnIyIxIVaiY3/85x/6WZnx85WxYWbhBEfn/l83kVGYNkEZW8XIda69MR7t
oHcVZze461tufYCXqknzEtWuahnzbTYn0iDfrVLNXheVeCwDhM+xlnyFzdYfIVtcsWeV87d76/oS
/ftx5a7EM4WmWxOaBtzr0/rcItdoLsm8jbR5IuDOLIkeAbFhQ63zurInT6esv/dzlKwzE2amdDeD
8WVxBVSRJHFuimC20zQguUhcpHkaLE2Ef/kgr7/Bv3/D66mOaIH7S3NZS183qv++0l2FB29RnSpy
YkL2nOoLMUtEKZbEec+jOfqqogSTaUjmEbII26R5amS9PE7b+KSao3LREvcvUorPq/L/fLc2Fg2L
z4wh/meNqpkuKZ7MKqJhfAW5ox0Nt73vr4nFgJZKjyXZ5BuwxyJzi9+XPn0TRoMS2JKhmTWPVIx/
Wd47ny/564fEt4dVhVManNCnDymxbA1Wit1EsYHQs2u0gYj3lhGtMqRBr7nyMtEGe8QSTgT8AsUb
Wk7FnlTddO1+MHoriBgvlm44E5NMrp5j6UfpxkZEcG/uk017MyRxEl29KYElGHineDp3/HWDTw7a
W0x9+KzJY9EQHqfBdNrX6dAdUgsvIk0lk+CsWHblYJZsXFeT+DDc2owR+mgrNQLz0rEnrqkww0Wn
NLN1BkRVlsa+TLPipOrVq6Y3yh2jY6LxB2U6KgTGLXUxH7l25qMLcnWXxIyktERop6XZ92Kzbq3a
UsLFXmMPVIXtdz1CKBQOOmmN2XHVlq+ittdb1sR1MFRUr4SG3li1OR+mUlf9xWoJbkqr10xpR//P
z/RPR/W/n2lqMoMMfvIvHAzRjvnpASrmyeJA0NqonacP2xnbgJISIyoJXYdEMpiIt4zE2zlYjNWO
XEsad1xz46EXwVy96ErzWqyjs28Lk5FDd09u9BDRLBRMHuz5rExbMIsMDCKxvx5WIoRFbZEyQLbe
yHWvW5WUN8HTuUn48najRG5V9GTemtTGcmpuyASIh4mcTI2dq1o46mM+WH8lvn7qXq6FKR7KaxQI
ViBCpj59CFljwdwsVT6Ea+1D8GAVZFm4tl+tlgzaQTepkSZUX0K+UwiYfykvYFX+17mC9QgAJXoe
6vbPFbscBg2cVVZFhWu8To5ThZZd4XmIzevIeeBaxt7VGrlkv0KW1cTK8WwRj+MbVfyUbl27K8mS
8VWpkFWsrOTbZ/PmzY1jeHViA8rtie2ZCDAMFCVXgtbkIrS3/jKqQ32y08fYXeqTSUaOlxtDxeiR
cT4DUPsIuHDSLB73gTCcjPTwna3AuUzjUWVFBu+tKDU7sCyCxNw+g6w2zEyfCs/B1MyO8TjFkPdm
W6j7dFAhLbQ5sZU9hBy2QfaLIZOwgOjnwZpxvpIrfGYZIry+IwbcIX7f19rZvOEtiyBRTHc597pd
N+WNkonHTlEUf4Bq5yerdMNcL1p/Ee7ZtBY1Iq3M6Yhc/fOrcj24/v2mcLABcLBYQdJSI1/7VAQq
EyA2oaRlBFePH8DW3R5JCVYF9d+U2X+pc69ylU8/7aq8IfLM4Hinv/71rhEkXhKc2pRRS16Av474
TZWCyb6DozKMbZ2ughnShd8UlHtPNfHnP/Y3ZTbMzKtQ59rGgk769cc7y7Vi6PjxRtUkl6V9mVfW
qJpBH2BCRBB/PYg0FED//Qdz6xOnoVOzXhVC/75cq+UK7ul7oEA1yYpa9iVL3TtnttVbjkzSqOsu
32clGR62Iwg65i5I4/7ozg0dS+MMIKKmh038zZvxWTt8vWA1Etps2jiXk+GnlelfbTwyJ1clW7uK
ynnKz5s5+1bRzf6mruMhmTDMTksyn62itRm1xWT78XSGDbc9s1mN5lJxoy3Y27PWHWUxh5W9DGd9
0GLCH+u7XNrpDpkibnx3ke9wiqyHxmVwrqtk6EIrXLzG/F8Bx/+NJfndJ025wDTJMuH6fi5jlNkm
K18tZARl1B8G3l57MFovxwF9ZBUHMqDsDkpOsJxDCnPQkJEVtGAId7VWXpgxKmHSGdJ367H9W6n6
m0aLcB0bbQ8tC/k6n2pAvbIL9jJCRkZq3BuKcqZePpu9SgPrdvvNFtXJi8htJuRHaOXffvpv6jum
V7h6BX5v+LKffjoD1bZvK11GQ9vFl3FcfKMxjRPfgksRsa+YbKmVxRft+oreEmPvLOil5k7uOukW
gZYN6V9ew59P/edjwGGOgH7P4uL9rCltRUEeJYP1qK7JbZdGD0yNbKMyEcSbTm+Cbds5S27HbnEu
nCdod50yJmnuPhnKs1PPMihbIyQb5EjqZ3zUxznbt7O7ngvYP0Ui1dNgbOtZanjN5/F57OK/mZt+
96E6lBgMvB28qJ97Zyq7eJqEJSMzBa6xcojn65BcamvxslJemtHyk/laPOdI8KCLzxRdACn0rl8C
ooJjUsTV+z8fbr+rmnns0c8CILJVNGS/njXiallve96AzlEcQuUdDZTqUECWV5qoGVDjFaC+glJF
vzVL6zo37CdfUxeGaszr77tZ9fVNEcGff6/PHdD1rHFdINiMx1ivfC6dpdYz4JlFEzlExgQ51Xog
6+pQTvStVfdaj5S3cIL+0tb85qdi2qMfRWr+G/d8hcDB2sjEp7GSzyshg2fHLqrAKBU3KOycXn9B
zpywW/vzX/t5UHk9WnWVg0inN+Xv/vwtlBziilRmzqH5m0J+yRkaS+nZZWsetcRiKzh2Rcjwb8+m
Balfsap+2o+ciJSJSWLqlPeD6idc+b66tR+dkv/tQPjNJUztwcAStZZLkfypLkT6AI1vId0YoN9d
3MstKDSpeGyBXR/foRtV05g9mT0h6Wo97Ef4A4M+bIdlmk5zWRtnksBvCvDOh6Zm/uvopB42VZIF
s2J//fOn+ZvqRMf7QA4anyhS2k/1gsLpjVKk7qKysJVgXdRjKrXdip1nnhCR/vmHfdaD//zqrpNc
IvSINHQ/P6mTkSN1L5hydSId/BGNWFSDpgyU8SZlv5YVyq0Aq8XgPdxquRwIffXbcpz+9gX9ptk0
r8h4Eglxg+N0+fVFNmy1H8xabRhtLDorXfuIrvzYGR2BM2S/kCGuUqqZ5nuRTHcpha2nL8ZwTPCq
IKsstb98Lr95la7nHGMWQttw91q//jqQnGAm6EUZ6XWWBMu0vbRI4+g7U2gN9k2euN9dtfhfPt//
eaH/5im1aNQ5MNgbULNdP6R/lSir2g71qq9lVG8VRbbY7u3V+IZ/5LazXeg4PRgQRYMLu/B6/flB
+Gm1//V+Mq8mBEROFmUxN+evP7vKEmVWl7iL0natkKG6xN24c7CuKbK2cn2fSqa02VZ8Nfsrxpc8
XtfKjeNSzrBDE6aGqeyLUAXVHLB2hFz1pSTpho2NU97oPFLMU9V+L1voumZsq18TBBDIpZb6YSX4
2OvLJkZc208vm32cje9Wm/k2oHFCRpwkgqNs0dsbMT6aDihwYQvK19y+iDZ+tfKuithZYRw29TuA
CXf2ppQhiea2l421uEcwh/xNVXhtrfYMr1y+UtUZQw3rs+HfaDlkDF0xkSvDKhUz7B7jx58/3p/P
76ePl+OHUk3VUYQSdfDrx9uaa2+t9L6RMtmvrO47avD8IFOXeMOCKOypr8c7VZPQyy6FNVX3Eypz
IJ6mGSAiR3HSOxjsahL3x3azjimS6TLvBeH11V1NuXuAfaP4BMjq1LEjkeIrLUZTT0loxPJM/8HF
KNDBG8Vlq8fbJLuSZ6Y89isNKHcJ7XSf5jGj3wq+K+93YGekA4PWQtLR9V6yqkhW0tWNEMXsk0R5
b01TOTfxfCHbedvP9l/XXxblIh/Krx8aCbOa7rAMVA2ay09lnLvpQww3pom0jCLDyVyJEJEN0OYe
0Tw9uouVPTRardxmADe6HpyHOroEoLI5I+H3fXVdz8p758WYrPk0pDYJpw16vGRM48ictR5N6a1F
ECunO2PrdV7ec3FMbaNkQEFD6s7WC6aDk6Uk5SnJ3loye++aj4YK/7ZEW7azE3XaJV35I59pnMkW
8hzpUFAINPYEyGOUcHb0oiC0GwAG+ozH3U0jMY07qvNLmS3raVSrL8YsEP4gVh2JijeWKQ4gsVwk
Kg+mFWa1j7Vk56z9U+duWJK04rlVy6elMe6YzDy4i0rrLNudKVv9QdRg37vKvc2F4U0W3nPF8o1R
eY2lSM6xnP9J6nTzuhHSXD2be2GSwwCrBmZMMQOQNSFvtNuHVCx+EzUhrTlrZ7gX0vZne/i2qYvl
zXEdKHabRX2+9oyC7IceRo0/jTwgPzo3VoJk6f5ZS+V73JEobsX7Ii3/kU76z5QM0BOYrHla2wd1
d5UVKnqBwLjj1FCGhuD66tzCZA3ar7KosSRU4iOHFxY71W5YCihac3xvxgQDc03Hu5SyxkdD8zii
IgnKcr6rZMdcpbefDdFMHB4bsBMQ0vngtrtpBNLmfBjouHYM0Bro9MADFBJqk16FZ2E9QjY8xJW4
McX4Ukgb9Jg7YlMA3OEJc4asWMYEImig5OxmP3GCAdT8iVaa3xJnLVmHf6RMTM9Zoz+z3tqRFH+a
iKwOepG7fqySrWVPTG9s1f6RTYTQQ/WSNJBKoK59xqSSUOpZpc7vlLbwV3aD+CAhT3eAlpJU+Jmi
9RzLEApnrIoTzj+8Ht1+zTfrUgwNmlpdDTSl/Y41aDvqC6m9jth8hx2gr4E4cwwiMYa8PY4FSAzd
yjxJ6GRTkuSEt6W/m8s7tyu685JMwyEZ7POcZ7Ah7A0jydodRGnpd6vlnlHV1sd+TcSFkDCIw8gI
dpVNtvCaKhAhDLmrjSZKUu0fAzHDWc/Xq1ymJZRfySfQceoQodA8avlioCFtX9Ex2TuB4sAbtIEU
JkMHIjJpTy28yx37wyBNayy/y/zdaOTbKJHqWIPeBAzMMTevAkf3CvRDVqMbQC+JVrl6o2kSoQhN
KkPb4rtV+8Ps9FOc1banJvfzQgBMleS9T0h2t0OjmRBvdeOKL3oVZ2yWxA1Pd+KTPFzSI8qVx0wA
OZ+cvSjtfSzqH4nBpDrfuGnmetgVc7H6GegusnRvDMm3mShkmK3olt2NDGbzCU5U7WcJnr4GLqpr
4I+hIrXQaE87uabmTdP2dzmRUDuj0+/tZPyAGn4u++WmHdZ3LXVvFK0jjjdJmjCZX5iyh0ObPzuG
RNFbnpUel/cyj8lec7IpjBNIDFWPNqCK0kT/ym4tO8zlGun6G1oyA8oK/a+ej16n0CRoWfq9wg7v
OQaCtYY/oyCGrxPxrets/L91iqhx5HSQ/WElMoALW5xMR96mog6ZjPcexmzFV83m0IH2JIra9g2n
pIut+5NGXWeZUmfKWNo4Ua1HomqcC63ymcVfFtga7447OHelFFaoVtnteLEXPQ/0dJsDrVefhp/Q
IUdJrpgYjwvWBMAFZspS48OmO82laOY7XV4f741cbHu6QRD8ZiwiqmJEY1N6DaVOYfyN3zUb0S3D
8pNclDMllwErZqY5vX5L23QXG9ubKq5p8XX+XSjs5mcTmneq3qdZmKaGPyhJCE6p9tN6Ch1ZHoFQ
njXzG8k7jceZ/a3TOZHzvkrR+w/YiKjjUQAiZoVg8U6e/FlXETfYDVCP2LS8odOnIImXMuipjQi0
r8FL0xlECY0WdQsUjarIyFFNkqBAWXkEVv624k8qC31vmXxbmdZ8uBZqNs31nS2742q6I16t8tky
Pdsl7/jztvKtl41vuzoEUVQYbJiqAPL809aB4ysofqat+JEbgClNJ/PaBmKwZk0HfUqrw7BRD3St
42mueJ/N8rEw7CdSKv211e6SGRnISOFOGI3Xsfrx2LkSXGqBIRWK17DJb6vvcBWhDwt1Az/TPLH4
yTFqWLyhBTVIzggnUGf7GQXgFE3oJEuxGIFzffKkUx83mQZl1VfnqZVcCat7cJU4aMDPcOt0mqdm
bMl6TCvKZHyATPnemuMrFeyTAlXJp+pjuEeivrIRgqZyY6hWdmZ+TrxhoUe5AVt0WA6uqN/cpHkw
aXO8MbtPR8IYFSuzOGIxcahV4Tdj+rR2QF002xcxz8L1kybYlH9hvJK/Nnj1NmV8tvOTHKsXmhco
OFl+yqTumbXy3Czs8Jgwf7e1LOIQQGm9dE+WxXeISPdLtjpgCp0Lwocvs5uTLc9epuI3l6t6Ehz4
sKzw3MdodI1Tt85kOi/9l9jsX1cF8mwP/a530/et4JbJ73JWap4hi0dwzPgapIoBJr+xJs92rnes
guakrXdsklxugmXXtkiB5QLhRv/ROnY4YSZyJDyBIXPJoNWMpzwtaPA1/lXMGT7fdNsmzobJT0vw
qvH8JF4FrsQzRJnuM6OIao28fZMpNwEuB1iLI7lF+qVtlpdRm595D1v+snQ/dXgNfwKt1XtL26Le
VMMFUJ9nJM0/er1yyVLISY2b0im8Xs1Hf9gIyNywJqxGd4GHN3qQGn29SsfQQQ1N3oOyJ7zlJW0g
AzGpsv12LjxpKvcJGBoxVI/LlL6ODGh3Ma+TN2OBYSrUPrj1ovo92aCe0OYfZuGcWkwkFkpsCBZg
v8oUkcdE8HoO+Q1b0ZrD0mFJmDo5YzyX+yKdcm9JjNxzZYpmfM5+4D3BfhM7dE/rca6RlhR4kPay
QQMvCBYt7aM+SI1/S6KTFAPFwOKQp1/uRz3tsDtwZrZ1SvgSsv56GP3RqUnQsmnJKyG+mO6zVETh
O6ZSeBTTOHS2tIVjsSMH6yYW3esGaAY1Ml9jtr7SZD9s20JIhYtMeBpYk2kL+QpFzBGsEWAxDFUX
Fj18WbTvflU0p9zZjiIRd8U6hLPk6K3y9Rta//KQ1tBthexwofRTF4i8cf1RpwTHrlGGzVYecul8
jB2YsnEgwd2aFzjKKsUWGmA/zcAETe41b9TJ/cTC2oH030OUm4YjSmTsk9kcAHXULonIVfwVz6ii
bnCVXJpiM3cq90uarnxXdj3vJ4iNWVLvNpuVIxF3xkE1KA4K9knauow7RVO9NV2KXQYUyF/sueJN
iO/mKk59tt/ZwZ5RWV8L31br8bdVhKarJQKqZYmDJMnvulpeKcVSA3gMjmKhzvIpJy6yUufTtbga
muhqv+MkmhC0UOJQjBmilfcd2Ac0WC1fZqc/IAGY0d+TJK5LUB1L6+5tfK6tpKRu1llyb6oHiI5I
4LuaKWbpnBpJPJ4skNDk6o2CDFODVefFawzTR7LpNem27eQOQ5XtjRze87pnG9yduphXnde2TqYv
Flqr09ZcJ/AD96Tbs1lU471pTwveJ/1HZtBA93nwk1C42M5rkV6brglGq5EYN2uh/GiXeLclxrek
+dJMTdiRPuXJoX4EmKZ5ulLjtK1C9ABU1daLSo/p1+PzZM73Q7amu9ZSDuNQvrvT13ykUFI6+Zzq
pDVztobpdsyxFHkM3Rr+m/NezdJbuHAHx212/QK1kl2TR7X8YZahagBFTNGJ7ZI7Pf0K2Mc9MSQb
mXKqT3ynJnkXMtl+xHNMXXcFXZKJb9FtucvmlXNL+ZwPlBEztWu36ZfJTdElCvHG28MXcupkemzG
+jSMnRJsTX71da3wTeXV8MwJphheK9Un9EFUl7nxBd5GiAPorRTxQ25YP0bNqn2pdIHecTEtpvUj
Q91fxTXpqdVJtZWdul1N1kXU5O1tgtzFi+v6PRFuSxzozaLYWFTMYl9v2fdYq5/5OPHBX0chfWBD
Sb3JrfZhajbO8rYGU7jVNWQorNZGmV+yUujeFk/CTwcNsZTBJM/Q74VSfwCqgajrpjhEXeQKcXI3
9ZxljGc2ICG7to8/GFUjorK1lz4379VE2euSOhJW9aNaKfVe4HTZFVkhuLhVZnHi6FZ0/h21iNdn
Mb8eA41JHoWiPK/NfoGy1sIKYxCfMtq1dL+Wt1ONrMvcfoglPqprdnDxeQA/wyFEqx9SFFz6ZFU8
rVFet0L1Fachygc2Az63x23WadccpHuu/LEW02FLbJi0gqtBcd9jXAiHNgaNWqQuIMwsrfjjHjZD
OMGIKf7aXVyzJnNnZ1Pj1PUWymUbd7a7FzYHLC80ZKQt1Nz0YRRQVrAs2RyI9odwoHsuTnGzpabu
A4E7uZOVQcSwFddjtqN4I0pmBkzidrPrR6SxB3vsP2KNbWKppRdDin9Gc8iCJUdGfOvarmSK0poB
RKhjJ/v43JVG4Y/IAQqjOyv0esVkRxiotrPZQKxkTxSunMr87ITi0jVPSHZqPKI5k6xqSU82aCCj
t163hPdEQjWnWpCH2vTjso7Y3Gt7Z6AHVTy8TB/maH7FL2LsMIEeSy17Ei7/6WZNXqHxmME88t5w
1nWPQwyLu49rlqW5/arV2VEZrKdCn8BJMSrztGlFRtrZ35XN+tFVqRnUawF023E+cqkFDbaqYNxa
NcBUTBHVu+91euU3ehYwagg/eh8eFDweTNxbNEZSOYDQZdRXlshdOdHnpKMYdERziXODfIQ+f50d
LsWufOe6DLetebTIE5sXy5eZOXowCHNP60eiEXmU5PbCgtsC0GrSvHKaeI2enV3JoaRl+MUEfS2u
/ufCHFv6xfUrc91sj2ciVOpu8aqR5JIVN3A2PFSdfqksQDtl7Mb+VGxj1FrWg1uNgVYX1wSIAegj
ZUcK2TYvrF1duF9b2sggaQct4HC6lwljBIeRk1xo0tYsiZBrmF6iOBoTXfKOkytQDhBalmiv2WCT
VHnGLU1uREZ77RTpdzttP1B9deyrJfVdx/U8GOEg1Ke1xuU6mDoCg7VZofbWengFXrbzeZZ0TdNV
vczwpg8ZulTcg/lBXwVMqNLaoFRa0m/7/BFq17KD09p59cLfZE0ZlvAkf3BYet9sev1WVJ3jIa1o
/Uy1TlyypDWCuZwzONFqV7DkahOGS/rHZthF4NI7o1U3brnnEGGWQSLKIsRJJK6FOhWBoCxIJ9x7
HWjrvgNMVVME9DRUeJYZ+iN+s8JY0fuT6G/iBFy5JTh705Jo05y5MDuA8jWLx3900mS0pV72SqYr
uwTLVujOKuLoWXoVW5vQZOaW5Jt5GjNsrSDqFH7odjdyWtOeG8E6bJeJQF8sjCZjU94xTaY/tDxF
rDHSDOZZj/wcac++WM50QfIozfau3LCJJz39miv05sZIq0e9a/qHrPk+DTWgpw4sXlJnwWZZ1TFV
5gjfIYkgytb7RjrdVXVZHzA1u37d24/1TM+jKjO06ATRQWbFHocwPOWKPwIXb5Q79mPK6IgJlN4H
fY9i1jImRjD0gYVfPaRObVJYSKCzhYRaid9+l6o8s+4kxOM6jHtVX+xgWHN/nheGajXZ8rFQHjOe
kFwzKPPZjKPGoHxEHFRN+hEjlvARHSbeUmk/0iz51m7a/VxWONq1Jr9VJVtXqLn7QfSt94Xo/gPR
xK+dEonmqBWN/SycgSho+r0Q66pPK7Z5Js8ZBC7tfi27L4KzKCxWCs9x6FO/SZbQ4eCSs8HsRFuP
fU/VkzrvcZs9pVm7A4xr+crsuEE+4wPJEu7wuKsdT7SGtUN9W29u5U/LkDMfs28mle8B9dIH0S5H
rZ5cz81WrqmujGLFMs9l0/JZpzPJlVXR3du9CTBPTY461d150f1pGgF+x2PsQ7U2Gesab4qq71a9
rM5cx6wKx/zdVYwel+p6yqFA++iAnnjxlpu5fJpcEjnx28fekrrPm6MyUHYP0EORGQ72PbPrMkQt
CLac8cx+xfyZzu2Lg6CXABUGjsqYTH6n1Zgs8i+NxmFvGeXot4PpO+iKdkpDmKDo5guyKS0iuzW7
yOxmqothn9b5E0qvZbeAQN8Lqe0XnY4dqCBEkSwP05VhrNk3gBtLhAVmgrnE7B/LzEVr7ejEbSYG
/UxNJ+zSYzcF5flkrsjP+tyDSHYnXJiQ1dIHI7ZoH7tA6usqLYIRux2zS/kgVxHvRoBOQUcuIQbD
wQ71vH1N1bCoYjMcsc3rIyVuZtgDpxN6eiuPj0SgM8NgK5GgLeyX1TinI3oIhtRXablmE4DHw8HS
2X3gCN7lasxWm4b2sByYGVlnGLXNgttV0evbZpE+9pT3mFr5UdRIkcd6uFmG8ZSYBU0lw1vNGM/N
hDSZ5ATzkl5dzsmShGU7HCa77IN5RYCWlwpHAkCgMDNvsyp7owVowwU1PfS+6frSfVUwGXuJHq+s
+V0eHKtg40JKjZlUsJ9tiU1mzLxZW19mvbzRhE3JWS6Oz1Y5tESyHjkxjuzVjN1SwG7atoj9+JM6
3IJSPOIq1PcJfUvhzPRj2F8T+56qDBW4Odcn0ZUXlZFultHd8nq7RUP3brRGsPXZqcalwIx24SHq
ktVrcHefh3Q5qkWwSmZMhM80HN0m1ljdfquafH2EFJuZObOmtn5xu4HT2aJO38oXqU/m2Rxxn2iN
5k81WqdeeA7gvaMjyjfCpsOV6jU2CF2Qmb2b6m2/lWMZDc5GXFvaIU81nduRDhdXbBiranwWyp5N
leZVNMqeqVj7DH26rzclptnVYFRmUc2Yzvqlg0i2y+uWeIEFr4rO1N7KKty3xfSI7Rw46Dq8TM2A
VVNl0Gkbd612Qt34ZSkn+PXldBu/F5WZhx0ekFAbt/wuU4rxYJfmR4tTiR1NSXUnjPo4Ma5SUAqS
QrKrmE/tVIOnWtdKuV9bK0oYqLdTmkTOyLvtqskLWQAQJSbZhVo7DCBmi2gadXFx8zkmz2PdONHb
5IBRi7uNfTWdWEIbYsbHfHajNuFHEJv0bvZ2diLjKrTTnHkkQFtvTbY+rHQSUOLuBYRnb2XjfdY4
rzLli4nn5pagjOnYkV01Lc7zWuUmCkpDBimJIYe+bQN005IljK7tyJEPOgXjntGmhymO1R3hrLt6
RP5kuDnjvuI0FhD/qFnvx3jTCVAaz6rZIpGslOJEP753S4WapypnL7P+h6TzWG5cydLwEyEC3mzh
6CkvUdogqlQSbMIkPJ6+P95ezERM90RJIoHMc367fcGfR17DqF8k+iXVHbDRjGHRHdqwmxsuvmyL
p9q9NoQ7j3rdH9H8M4dPerKf++Yj1SxxqgUGKuhKRUrSwbFvB249RrlMZWz1Zh3MSoItG3dy6rHo
MKCrj+NcMJFqrr8hribeYdAOaqKARaBiiC2aX/0FiwPSHqqSm3z5o1biB3LbjVXirg53DtkpFO9i
a8l0rmBRNokga6N9e3RW7WLpmBw7lZvFzJnZUMKrOxseTAxaf8nJEbhIQVRN662R5NuBzYpti8JW
uWigdrn0URmRcZt34HoslJ3bkhkC2QWt8eRQA2pVbZyBdDp06R4n786FkVgTQL3Mx5w/ZpeZ1uNq
y2an92YeODyIgCX0oQ+13UdTbvahUYOt26xmw7jVVyW7i2xHblKGmHfvsmUToTdLUZN7u/qSE+wu
9W2j2aofx6QdY2oEZTTWwOkTCOLGq1wiUCJuwXjtRf1HktoSufrMYJQUrMPwpu70MEv3wRoHM7KU
5uDQCxSvG90HVf6QZu16MJT0ho2iifMC5NGtDBkvmUqwAdq13Kp/kyyn05wGd1YQYOBMX8+UBV/w
0SQogdEKKG6zRGo2T+etZQJD0HpetDVHi5L529ANj3RiDv5MAAsUMJkN5qQEuZ0ZcUofJ1+hAwxV
O3Y0NPNygb5bLnVtvai9w9poEcBv2/XDf/9rVavyId0N1ZJFWKo6jvct5O3TnlPX6R66cbvBfIgL
aRR0fWXCiiu16EMTxH6QhrrLlaEOaDXIkNhjEsNEATWYMsazF0Azbu5rNRJhQSysGoy9R93qQPrm
pK3x2sCZszdZQvGORUbCEv3ESdBwGWEx+6bOnhaQRWEiSmpuUx67uzpyrolz8zzoKKkDGhq0dR6g
LEPFETuvaY0Dg1TQZYS8kd6WUw8pu5jv3PBL4DlltN5y2ABoKuUlHdJYNNI4whHpb/Kf2csmMm1q
M1tNSSM8Ab3uHptqgAYvl0tXbCdS4RxfNTOH627TH9U1+xKY2hnZnHildvykcPBtSU/oqHMnsmer
D1X7g2edu8mVe33swKs2LCxoCIIqnI3meVFdWlJJvAi0hksx6dBbiq7kk6qVnVF5v2rvBYz5u6kZ
LzgbrXNiPE2Af7slB/51PTMP6a6TO9MoQbw6KlSyev1iVjtvPeOyIeU3f0ASTsQIzmsrD3M5vhcA
7ceC5mCXhJRwmpF1KSrDTGou9xqWzjgiAjtS5X7NLeISCmHojDzUe+oeNxqmQmbA7jQaXhv1TQmW
UfBjgX6oQz9To84Guj0Vov7VuQv8tM/0UCz3rbo6gak9m13WBEM/nt1cI6JPNb/gCSiWLYhAECys
7my/20vWYCUm4WpIX1InIxRKNno8y/Vom7SBD80QsYXi2HDe83uu4DyZCisfJyqxHL5RaK9zmxA0
Z3o39MJRl3pLlBeNAszFHzPUxRYTEs1JVZeIEfQ4bweNf972oqEfsHvDAymVs+2J2XgQGRJPje51
gHyER6YAIPaMlFPY+JdOWoS3zCG+qXOISLRvGk+dvzKTElVH8zGLmt/XYiTPKz+ouQ5T2rWfjvNa
rVT2pUq94StQyFn0npxqXHaUVwjYkyQcveTiUAQGAK9SqFbycKVM7UpRvzSYVHu3O2q694zgJGiE
51z78cdovH8uqRT+Z0Ubc164F9EyGjA7XEiIuapNBoBSQ1FUnCwsDJFXmGepbB98eVtgLPONuuRn
WVpslUCG/ko2ik8440yjeCDm7agO3XPdwusL+DyiBuFDu/JdGuLIneId16mIS6O5se6+FjmV3auZ
6T7N0Bfcps+qnU5PVQstS0rujDnTp3lxvdu36QIvXCeCBxv9tGKbrxuNdXBwQ3JJuKrrDwrCf4ql
uvadznKmZ4jXS5Buo4laRdPCfuH3yacmP8vB8aLGeeC3b2lYBwjcO06qHvP7AQ1HeIaPyqLeXB2f
vusPm/zIvWvm5wz2x+qZHOma91hhrDeZ6r4OUXeaGNBJ3rlOuXWi13d6MYb8MZmfCrmsAfghjtJ2
e5tKKKKpW596ri2ZIfjqRRW0SVcETXGu4W792hkVftB8JhwNM9sIgK73kW3zA41hBhOv2s+51T8I
aQOpctx/ck0IX9PHo0nEWjQAyE11Nx/XXH2fSYTiX7ce0RGlEeE+p3Rknkic5FVgbR4mAr/rShvj
TOa7yvj979fj3W/9goOJe9l7HGukFVtbea+wSNgPbR0dj4w9xZr57PKXLs0tiqSf1m6IlcnlCS5A
C9y5+LMZG0tJrZxUxdjiznChH81W3ZWl8wlTBsFkJ3uyrAhueU2xlERZosOVNDt70+0IRQa7Mu7X
tPpWl4IKdMW5qdWRoZcEMgySmG14qzS2ZrQILo6/zcnDCf3foH9ytTtB70y/SeUNJ8qXGODcp1UF
xjO60zzz8tCATHc8Xy79Tuxf7RvJeToKt7og+MWqd7LV30ooSoj5qRUXIgM/E5cUqEQvjtlmHWqF
QMyhAxOp/mhTdxJ2/aPnpXWScxbWuO6PVUXGi9K6f8Axt6GtSFO51ZPixb2YyemS+TPYUQ+kwAtC
usi/uhqsE//VHRJA5GPWaGZdLD6AXcEI/qZaMwjiaAP0FIQPbuWxyBcZ13b1Yzim3AnCckAqyCq+
84ub9t26UPdUFz3yGVu+FC9zMj0QzQpscw8M2oTFjOns7Fb7aJb8jRa0SyKHn6wAgXPV6gdC65H6
cfi+DmSraRiUq5WY1qx+UQp9C1fLjkRj/CxKhP+pbpIpJjqFTaGht7JVn6pqOqWuLbns5SsKujds
2ZigJcExhJcx61AslDZ/CARrIkOvX0E2qQ7s/ZIsp1DXwVo9dnY0WrdcvC68ppBuN060rwlNEfcN
kT9KM+2sXr+O5MDcK59/Ne1L1Vj3e85tCt+REagkePmTomIH1Y4mkqdVx6vVR01HVtPahXNvQmTN
y02pp0tl9bsuqX6L4i7zI2x6Lsmk7ZP0o3C3JnTZTIA/VtLudNRWHYL5VBYLvMISCbdEA1o3EEpW
xzurBjQ0P7lifHGsPLaNPx0MxmkZ8Qu6CHA8j6yrebiZM6N8a5eErxY1srAJSAkinAnWdhw0hwDG
UNhsD1u5L+Uyhb3GZ03hbURkWcqvVvmiLEiM2z5zJwsTxrzHjUm2UjJ6Xj3tsSsK7Wrp2iFrdFLK
2MGn1FF8BC7d0epO2PW9gGw+lRhA2mTMYlbDNW1m3tzkRXgJZJR5myaljJuXSSU8uEWMxnQWGgZS
kXlVd42Rdr6w+mdDh54mVjHjoHKxKmdd7iuw1vPgJfGWY51RWfVKJYOWdgi16nBVLZgasT3kvGQo
0cZOIJxRlQt9oLFpFRnbl26GxkCiwMyIiKX7TBD9BJ27PdtdxcPBt8li9T6Z6IkqT0zntq0IBHfh
XDZCJX0rQzGX1giCdH90MhJJ0L1EWe0FdgmHp+QEoyHI5RAhuCnstwn0kAwL3008lAXdJwjCjmvV
iGDmeZvKrQ+3TfxJEntv3WU8jfdetEeHNLa99rpWWhn2g2ERsEX6kNrke+wd284p9Je6UU8gtMGk
Ln9aVUe21Jdfw4IAIlsYxTGrw51Myku73bPZxvHoNtWfZpEMHLZ4s7rxteYwibrC4HfRzZ/KVAk9
6pB5D/mXQfRuTiTKThOyQfqp70xz5Xvt06dpqt5laxfhknaLX9o5EkB3POfo9teUokANgVcm3VDa
6xsNA6wi9iYPptV/92VKbA0IfzuikvUerYQT1iM46qRPOh/oNIRtm78OWR/rpbyA/vDMT0VkkLXQ
OK4JkmeNESCGiA23OJjccnjqp4euGK5c7CfyPwBoHLjgjTBUrgwZeGP3s5pe4fe6uAwaYhhrMIa4
64ibzpaBI6dkJLa9ry6DtsudvEREtrzJ2ctD17oqFO3tkL7zTlR55VM9j3OaY0JPSuqs2J7jPJOc
BipzfValgSLHPlhLRHsDAWUpwB1v8Edl7VsbkcQ6DhZDVh33tfk7I8cr1unFHLh5trWEMR7eDGON
DLJXyc9gIvcIV5vugkIjuP8PDJf0dcubjjVHROJp3ypWpm7qUQfaaGwKrgQUlM6LRcFgZtgFWZDy
nzskp872rH2/8PSIs8M4zn3XPU7Y/kKVxIoC+c1LXmlX7sqQHsRQdcCwM3YqIYqLsbm3bNY+FHQh
jIIVI0L7V1/YKwdIx46AQq5/+5zPMo+5/phWLyhgmgDr7EmO5XLUliMv7BR4BV+notxT6iZOdi2x
v/QE1bN50C3zmrId58mT7gwIwhwAz1ZRADWcd1Np4Qj67KmywJRXPWXWfG277doWygkre9gW3nVc
jWezSNBvdAm19fd7a3TOWVVi6KXFeYEfr3rcrKPJ3UhiHDqQPAn0rkamIv9VyAn9BMda0NacJSMm
2VhpMxZtzxkix04C20h/MIUQ9WIMfVS57VthZpS6AKMGbjOkuxzkW+dT4TJrec3tjCzXcgcuZER6
lX0jL7eZ5bsudhWq9mqiwi0F+byhOOGS89N5qfODrv84pcaAVY+6/4eMUePQTTtCAmWQJ981g7Ir
G8Z91Sb8ro66xtUDxbSUqC1E2E49KB9yYxVXGlmMGwmsYKSTB7Sv1uVpUHr+E2WEveoGSnBGfiOz
ql7M1AJlqjTWVmGGa622/Hr9SR0kzUs8D2UH/Z5du/Z+nSZxncwwzGp/NTciHFuxfE3G+uA15j53
CN5Lxos+pf+IUrHhy1XM0ynUQA5uhE3ga3KmL7OHxHHEW8V4cv9I5rCszKjfzNe1b5AxOaVBA6FA
Vpc6j7J3ENopkD+2OXI4qhezYAOvkwmrsDbFRuH9I/Q3TjudoRJtX9OAGtHQCLFFBV5v3bIWixmd
3ru1V49Vau5Aw1JfnfpQR9LNcB0tXvtlZeWjY7CaVqv3Xcw8/qro6WFE246gmpwtsT6k+vaGtnb1
MyLsVySd3aiElkPEJHyZQSYHz1oNtN5WoWkuu9GiAbsHVnWULmRcvk0M44CQM9+p5iNCsePRUuug
BjqPrYlwOJ5GvHNnzZaXhrxIiLz0phL80irGP62H+dMKKErVSynYsV7bZn4xxoXLYhoDIrX/DdP0
1ZG+zIV6shWSExEKA8UEg5Qg5JMVbrr+npgtjb8o5SmjfyJqWfFT6oP8ejJ6X6CmWitAww04p7bo
RlVXue0Lm7/ZQdbZp+XDWACMDMPwupaAnxa2hfu0PriS9NTGAsVCz2Sl1puZRKWtlVEnrG+9gGse
aVK3xfpo11zbBPiKoCoGbsVSoM0jgl0pkAahwXlgAlO4vNr3brRBlMflQ2bGt1ENH12JCUJXWkKL
PY81rr/XMsPA4eQEatTzS1pmDSTVdu2zpGB3XbkFt/5XVh2ujGQm8NlhIMEjGlMRfraEvR915MAF
ZPM5ubNueGBauzpA+HBecH8dVj37qGFV/U6O8YKGrTMQ5ZuN/a/0QL+Ugf/ov8T/TGrXwpswbwzL
rd/OmLdylHXD00woJQEEDqcSyN3aGXh6rPYyLFReElkUyDjLLQPPQkL1Qepw9pZliHUvtoipRcZE
AiJGgRvZD+TOlvRmjnUbMg/ySWRaXLvqEg8tQJ9t7uat+5ikXocCzVV2x9/KyV132DdJuYefWN/5
vh3fSHQ7nJwMF1Faf5uFZewMmwi1Fal47Gr1uVXGk2knNnNUcUR7fl1yNLmJycKJX99IXDe26HxK
kAh0OUvboFKItO5rAx3zMK1nGO6aB06+GJp+l8lqzMybeBybUgZ4xSaUKFQbyUqLltTk99n44ZyM
WkmY+cL3ECgbH6tpb25Y8m7TcEleQd9N0bpOTphZW5zVHy7tELtmRVRiaQljI3o7tay/9Npzwobh
lV8WlYo25dFIw4A/oCtsHLwGiTe9KeKX9Gg9Vh31QzRmVDWt5ydNkcbp2h2GolSAe5Xr1BsvUk3e
xPafKYdq+amdftfRfG86UE9Pyl+CiAKyrs0ba3VgS9IuDBbSBURhTwb1HkCeD6xESlYDifhb1/6O
KdIJnUhkfTMhDwB9NHKL4ZxlpFG1d0hUZKkt4ZGhNmfrkYaIv/ZUvQmh36pMnY/yrXlVJhwaSkGM
WH2HbdJ2QVonk4DdmMwGB6Ffnk7IwycE79O8POuNbM/F8lmN6xamMHd+t2mfgy63kNWuDKzN/Us+
MfpdTGJxaSXwOoRz883IIuilHstZf9gyvuNuMH9MlTBemKclNpacPZiKNcWiCEgsuDqb7QXlZoWp
KwRUuzPoCaKLxCDQGQbIBrjscut3U5hoCarWmYQaFJ2U2Zf2GLZjEvfT+CvgefYlqV8IST4Gg4kW
R+9x6jkoNVLFAkctjgYkzjMj8DfmitRXLDLFkHSQYdUrSOiqDGSQ5HfNoPzYPm3C+1TK8rvkAxkX
hRotzeAfzMEM55FwmnUw9mvKnUOI/hivo/cG53BU55dinjXORNYJpb41g6n4mbrJQOQlHv75cdA3
g9AERM49uFHcYIvTyRWN8jEl1aZvyCQmYbVoSQSX2KjyWkDtTA5niziomweSPcu3XBB+DggRDjYc
X8eSmStfQg1zdSPvy5HrTqmGUDGgnvR2O8jBMllz1ZtTTjd2X/Q5XSICBaHBnizyu4FFAjt0h6Ta
8NkghA+Z6r+yov60t7LzScKzAq2oPka1tUNbpC0gp6Iwy3AZzEZ3IGz3Q09q1HO1zb+r7UjIY/K3
szqsjafcLO8fmPleLetf1kaEr33rxnzkZwXI66Qa5i+bXGx76OEGSKnZPE9SyF0+NAisrCgf1rOd
bb+zjWvDs8QHhdzr3X30RjQCwdIjMYSOMMHmNJJKipeBMmK7RvZGXAUzMZkO1pCCoRBEGI38o6Gt
1ikRtfXMkaHfarhR02DxHVX5ljTjbcuys2MtZYiNb4eS6pZozaeV9AmpWErQokM0sJoGGx7HqO77
OcwVCruMP7ou1n226V/zaD3PxDHfFaD8fI3ZkhqHcFvWfZKpz7k7WId2WcDx6GqGF/SxuKjktmWh
2vYParMq5K/AD1kbb1jaOCU6rLI4turyqtXISLVEe3dyGfQDf/5iY5uCgXgFPd21PbS1MnWJn0/W
IWvFLl9H4bsL0hsjlfLoGM2bXfZ74i+qaKk8RAenydAvWFy7HS/HGm61DVNqlEepdVE/w2XYWqgT
GY+IjUVYIUGo3f5V1f2twgnSVDlzajIO+0Gfv6r0lYS+b9PtMc5MQxFg2D2aKnhZhnjoPKoiud8D
KV6h/koMb4bmNYapauJFrv/IzxoQ5HJGjSdpWBe1UCqsMCBFWkaaIUVYECSrmkedwacOh2SHXt38
TAQ+vdJ9LcOtAxVwzAlKN3eQps7briNsGZc0U/Eiv5axx9HaAAOOiTLf89bWoLU0bjyXR5T4srfa
HS9eOKqMsHMyugeTPJ0TwcTnktagkzHi9yS4nEg/1e9Mr9prS9MHZjdsZ4Ou5mbxTNLOjX+OO7v7
rcwuUwpnLxvPikZgYrJxFqgkpYa6xE2G82ib2Yzd75mmg8gu1YsLd+JnpLwG1gJA0M0plyrX785K
U0LnR0Hk2kB68yIIWu2ci5plVDQUKsNbNqknlGN7tUQWsHrisCrWj0arj1+ZnM+5wSY9VD5CoiwC
JZVwE+i6S5GagddVhA7gGMpahQUrlcHmNO0u0Q2FYcP0RzR0j5VhfVr5HdsT16FFt+y05g0R5S+1
8QfYJk7tSWB/gk7d9aSsgDOjKJOOFrcpggxwI2Xc5L5ZtpjwDuuMR/O5uw+HqDi+5obWDiLD7l2F
4tQ+j2OfHsT9cbFK9VoOXHilxlBozoqIKIdASOlp4UwyAQll4pKYXDf5BoqUm8Hdr9usH2Wq9ME4
VXCya35rKqPebcuCxqtTL606Sd9LHb4174kJAh8taSOj5D52lgJvh8Br2BCp79QT4FZ9YBJnQ+iX
P7VZBE6BFB388Zj01iuOJ5OWd/GUOvNtEHBZQGlUMJgD96yQoay9mLYSRL8qfR163wOmvLbWlVCd
91FpWeHcFPc2NK9RX6sVnzj6b3YVBZp6IfjS5/y4ZbpOVAc0ZI38P1TdeCvzz37G5LMsPOPIP5KH
cpBvWes9TaVthaMh8JtdOse99OXfqcVFYqFoGHrx0OrZFRcv5mpXVcNuKr0jwgGOjuIgBj7wvCJ7
HZU/kMIKiTlnMmhaE6TXnilw0iYAM5dZyY5z+gR0c48GirhIQtTqlL0727y/vQYsSGhADihj+n2W
vdS8EGFd6AJgKN33c2OGSC4F0+19llBxYuTO8zqsNw8hbECOXxXMeh3NQ3dBVo6ROfeY/DcdEFJP
Tgjw1aivDYr4Zl5/1cGG2iJRrrK/xPxzv/A6Ycvmq0MgS2esIx8YFX9qI6sO+fBBajzx+gZICzv9
nYn9FDm264zU5GIYvyf0tKUyMyE7n0Ssf3ttSz6j0PZr3X6rhJ37yJksRpDqZ/E0gkvuGqWmLsn/
InZOn3b6lkSDWZDgCPbb81qCCk6P/V7NFOHn3fiWdoJ0XPYsY3pQWO2sxXnQ0/4wsyPehetPXF5P
IrHxTGdxNgwo4JmKWY1twVbcEVNp6emurrHLD9sn0UA8HPxxLCOvs5Vfq1YnyslWPmz90LTwsomJ
5KUxxG+Zb0hbxvUy9Z48acbyPWnloUd7BdI8/CxVwUxkgDtt1TfWEBGVLJBBLSDxTU0cC2u0yWDy
pmgc+WyXi4J8nR/t2YFHw8PCel0LF8BTEUlYOy8sHjYUJwkV9oYfzEsfC0uzAoQZ4EJ3cwBHdr5Y
e6uDgapE/UBZ9WO1WOre6f/hsk34c4sZJ4g63siUQAijcvtx9iPO4/9JJRR+7rMXusILX3LEOeVM
/eiIK8QAuJrWNFzNEehA+Vut4qYI4IM8X147j6hN1frKTee5RiMPoYi+Xqw/YmSFtqqTnRwp4hWU
0oTYvnnwMOL7nZp9mvCKvj5KPEYmzr/MOKVFGrHzftqe/TjaNkGz3mG103/bynoMEkt5nQySsjjZ
nhPIpXw2mmyI9M5m+a5S354fbbs7Jvh7/PujA2I27yoP6ZrBcwxuGi7K4EQLThC/H5f7sph0yKXX
f2anq6izUN9m+WlIWxlCGqeBvfwF4fa7sXxHUUaN3Zj/jlkN37EhMrayg0wR1q75A95WGG9gPxpk
PHgCrh00titCdNPdqcJ5HlDmxgbVfgRQoQBBAKqnm+bPKxUSk/g3JxXOBJr1OOkyia4gxvWhzTfu
DX/wBnB+fAqZOXeximIeWP0X//avpuxaQ0UKa98ldNaFzr3WX5f6C5/R02KDkydIYubmtUtsO8iM
Oy8l8ax0ilOiScUbTHg/N2LT/zRy1kLELXuVMTHUyeIkZ5zuJFmsz90BJ95E4PSGiMvTXoy0fav+
THabBk0DAmr1HGOTtPAcA0lVq3PVUhqVViN5Wtf61m3JA0/RFLK+iqhlCR29rg48nXl3SjtcBpRi
tDp87rzRa66iMwDZLHhOkEYsd+lHpjUHW3V+ygWpYztxglKsE1ejG99zQTDVdizPI11SVvYnHzb8
TO46BfX8NHsyC5lGrl2jfC6d/ePlJQEBjVZiohjDQVefpL1h5m3HsLPNWGZ8HBtWnLTTQJPmMZp7
VOGbTiUBb7r5hCbgKWn4CCde1TXjGNW65uAOy3XBpMhX5dUXVsAJ6oNAJizANMeQtsc27cz/Eqtj
oRily599UWhMWPqkjLNlw/7XPqp0ESCGBwwqvFtOqfRpQY1e9BCQg2RPVP8MdvmTuRBeixmrGpGi
258Vh9WoXzjrnXgik4DN1crwJUtuIp5Br+MNr4zZIxPNRbVmr8QKfBdAh/7aZe+YW8EnYeDvP9qx
9fe2ds6z1TvRymkQLKn3OJMOiPTq4GSsBJlHRLbWeydutgzTVfbXcLEfEC+SGgh/OBFOfSna2Kpg
c/V5iCxZ74devY62gdWtfnPIFkW+3uN5AQSHIgTF7tGIOurwt2DnxGXy5qjk8klLfycHel/qwxDS
JrJEfCEbzstYDvyVrHd7fMU+fzfV5uV0QWPT/T8Rpbf2coT+N92SiL/urZ00mpvxsDBXLh+ErfNZ
uJuGxCAQHbPCNA9Pbt9mkXlPDKEHCOt3zfriDrkazjbyi9LE55ficBdehKAI0tC0nxpjsejiamkW
oqyKgca7CQA337WKFE/FDvo+36FNJa4DnynCKD1wEV6uLOJCQTmv15h6apIg7Oait/lv2aw/yPav
wsTkk1YBivH+Okzjc9UXD25tM2jhmvN4n31D14Rv4udGrnR/3REuz3ncOhVrqTF0EX8ephMLQZrR
wNmvl271jq4q2h2ADhm1fuJuUdKkP2sCL+yky7uZZ2Ej8S8KVAPzWuw4jh4rk6hsd7qiqqdas3zI
FUkXmrNLG1HRuuZAxxn8/j0DLesL5UoGwT1TuTeUFul531hR72AV6coakbD1B1ZnIDlJh3ybKxk5
SJHytRjCbm28/aQztJAFiQ9MS4jlzHHI2Bbp8EIooQenTexK7be1QeanbhVR1v2b7O2PC2dNE8mP
ZujSZ+1BIGQRMeZ2vBskkzHsSbwcq5MFch6yiNQQz+HL0JDrhmzvgmAu1oDWMn+0oUQCXNg3e8VI
i/JO7lQsjNcGrbtdORPXrVtEK5GwQkm9g5HWcMQVsqC135JDNZbXDgtsCGt27jm6Uk0Rl6bVEXHZ
bnacpTk9ZxVWXAWqgW3Qi5RO7XdkhxzajuwCr+28cO3JObJG5X2bBdBmJz4GMW1vBsIejgyR08ij
tDq1wcBosd4PH3lRHJVcJDfv5JLvsCvHxDyuR7cKyxdpGPJPVbiP+SiKU/J3Iu0CxzLWUOQy2mG2
oJtN5WEh4L4VCmKiOqkijD0xKq30PHZeMBBhcDR7S0MekmlRbRXXZhQVGQpQchleW+JoPrKRdH0+
eIMxXXkwLJBurakfUoP4OXecsoAkY7EDUtpKCeuVcwNVGxqJbFFRstoG+ewp6nBNaw+40/+i2ff4
naw3dnUSZaCay04VfGKjSUvUk6ZZ7TnFHBaO5PESmOYWJ8uuXgeLFX1Bty+a8oGwaP6PZXmWdT2/
khhOtc+G7oeIU6T6ud2fnMy+qGw+Z4RXQWOlyqXymHmATo2T7IZwace/Bv0BS4IFzRUg+nIS6lXq
DKAInrgUqTnF5T+XATLj7aKrrBTKtr6N89M9wqYszI+NkPgXIAIsyrN3Fp3gaTeVHQ7TPJQOtihl
KJddBgO96PoWrIMYzo1mfqe0PO4Vo6QDsUnMc4MCyBeu+WhIUlM+MjvtnyBTsqjTqykiR5yMl1Gt
XjIk83VpYUrIvfp5YS3uKqItLM32TvoCl+p0Cx9B32enRhOcpPNrzhbzUG2OecXEcFRG73XjNTxt
QG2VluwrmGwy59FEjwk6Y9yV46PEX4w1DOIKY9KfoqANyJoWQnWp/JoFEp970CXpQ1RU9gAmyL8h
W0zjaldGxxgCtoUG6IqkIgGBSr7d8cvqOB0Ubzg27JF+07feQXWJ0EI9mdKzV8G72/18rW3rNZd1
chZa3gdOmn3KAnqISGp2to1YrJW62TPmFUC1HslmL61dbwFMZCRAw0KuN+JJHik0rE7eMARGApCj
XGfcwU2pzTstQXpJe9H3JLanUXTbuWg454dcUFJH9W+OlFouxDxlLo+krjjrIbWJvIe4JXztlwCt
7mjXYLsjk+JOaxaBEn+5ySYpHiz8avFi1T25CE3lRoZbD3vcs2iedad7Zm8FdzVJYOzV+i/5JDQH
u557jTdF/UtyTn2qSXIqzNoISBTqd8Ib73UDHuY+/UZu1HuiowKh0u488108JiIBrqCgOFybu/vB
5YRN8tSM0u7Ma6/OLHfluiiPXo0hS+3laSqzK1NYcq2Sc06cwJmMsPKUM2zz/dp7LLChpmZfyVy9
pCOGIkoQSLiwCIgXtPupFZtIro7vhiqnU6bdhlWjhFWbx4/SIF6hVBOsvSDyTsJOourDhYDWqMZv
HKBwGw62V7CfNe2xbqzxMg3m8mT9j7ozW47jOrP1qzh0n+q9d84RLV/UPKIKQAEgcZMBgmDO85xv
089yXux8SandEm3L3X11TliBIE0MVais3P+w1reygHoGtFcwUI5XLl0mzll29UUPocFgRZkJozt1
hb3jOFRn2Tv1Axb0Pdqpg2LGqU8yf52D4ezPtvOO98i4CA0qAeQ4uev6KL4wYIygU67NsHLZeg+8
UzPzK7DocufqBOxRvz94ZpadekQ3MCTKZcpo89nVChBwtTat7Dwet2Y/2RdHcEHCgJEAZ6Zh1VX1
R2fIFxbuzt5MqnwlHabsIdmW2ypC6DWhyC6QuDhj4V+Qm31tvExulRWfi2byL/b4tVKauNdyucra
QKf7Zc4Q5K08Vho5Pykl8GJKZ09Xnt8zHPw6pnryMGg+XZo7dhiLesTNaqPFPn6pJroVLpSW0q0R
hGtgAzg7OXEOWfyRTnG0o/CLsANq2V08Hf3Z0eqYDUIY6t9Fpvv9nRsVx5gIbdZZ3S50jK2IUvcw
h2VywnopHVu01JMJyQGgxoairuSS236Lm2GRVToTwOhrUff90RIhJXHj2NvcY7QX6Fp/IQ7vm7Cq
5tyburhBeMB/MulMw321mzMC9iakowWjS+pFq2LFqKfjXmrwu0YxSaLlUNKbCQZB9qUry0MuayCA
WcYM9VddZOgXi5y/sQseRoJV8ccgHEXNTEkeb4looLz+dajJsG8WpMrax6ZbeQup2HkznLrDfJhu
HAd2J3CBnhgf7SmcV6mTU1bo4DjLmsYQp8a51DYoF0hT0EXD+8bu3Mv3a0UCbN1/d3KarYkSS3tS
NX8AqfHGibSBmOIsSdPUN6y/vyide5VsZEtgpd0fhI6OMgh6JvM5ytIxQB6rcwq5frJH9J1QhU7z
7moYD1DxCTpzVuh89Occ+9MkZgEKhM3HFlF11+kP/mird0qjQhXdwSgg/QtYYiDiuLYnw53ewGPO
WTl+y24//ahdLPlVB2DIqmR1n4zRczlli3wScMrYzC+tov0c6cNL1Ho4IXP7sXcC8zBNSBOs/h0l
4hdwUGIr2bEsULjH6yiR9X7qo90kU/OAX1lum17/PEQVlj47P1AxTCuvEI99i8lPlmZ+sh1Gr7JX
zdox/Bc1kESh5wyQVMraKsUqZYMOwerV10uqzXrRxIxRptSKthH5ynBWiltAouWuzL2GcVRaoR8b
3eP3D5hS130OfVm5vv5UtQz04qQLT6mXH4pE4RnU0GGkk1etu4E8GSHqgp9SWPtYYx/nRQZa00Yh
bWzc4dDJvUKdsvOskPXdzEMh4VOnPTB0NMRMaEmFSRdMip+sJEKTOYTXtm4kWSUa4xCZfRqS3tka
ztfG4mhBvQI2j9Bht69MTAXkXZXMQcesIXq2wCxT8nW7OAsfm0QrSEWKP49Vq13LgpsnabCntsse
ycybhbmDQRhD2LA1u4ag0/xgio+qyd4dZxD7TPogVJi7dnW3q13gA1EHE0/3mcgTcZ3vCDnZukyX
78ZalajynOFoNaywjM4/1gHa67KRyaFT5Tfu2W3SxU9GmwebbKA/aQz3MPjyw3BR2rNiMpeeWzRr
oxkYt+Z3g+d01xh9KM7sbelGbKZHPLswChG1IPf3Sa/ZBaX56jV+yrBaiHOA/Jp0ho1M8L2SGB0v
EWwHCdB/LFruCNmvamftUHZEHOXwgl9i4a6GIXhtpP2i2SxhCLLCo+hT1De+U17SrnsB2EeHYG7I
Yeu+2C46HDQtyS3F6knjK/2DJfJT1NJM+HVq3RvNge0yBrsqOqVt9271/VuWAAplktxfUXsPXdPd
eurZsayGHlOlvLVFZhFcZuqntu+OUY1unriMHshMq9+S7lAypkarUCOzIvT14jmcudj25do0QhCF
slIr24MpjUESXf4grEuGt2o54DaJulhn7Ks0dKmWc6Qh/SJBjfR56+6zoaQnb7U5ckwL3moHpQw6
Nd7vgX2ukWWB2HkNUu85a5pqa7ROt09MVoHSttD+O4DDE507j+US3jHY2wEdKFqqMsXDFxP7ei/G
CbS7yaDbqSxrW4/Zuhkbc9UxsLzrY/2a9qHxCPyedWw/nXK/piyc9mlp2yt3ksO1MZ18owAjInBA
wmXHrzq1wt1EPhdVndk+m3CUcVHAJao5hEl6FpdeIN3Nx/k+3hGI6+AHo5byD64MNsBhrn0fICiJ
RlJFO6ZCFc4WzbOqE8u1Q2Vp1oqytzw4JTRRZabpMha0t+FIoYpnpDy1UZhvdcmPNQrJ1LUukxNY
D38B2CndQk9ARDPoxRVYWnkdYty1tq8eZYusw4hwPrShFx6h33F6jqOOGiEWRzSNLXBNee26PD3o
2X2cjfnRF7ONq2znBX6zFUY6EDKbNQiXb3ZAxl0To8OyE+vVzCM8X1F9IBZpNTJs3xNguZ3SKD3S
CnO5iORF2DACzDjegfTPkMOzFJiLB2vKDrTyYk8OjL4x2vQtlWZyskxd7rVebrueDSfIJRaQ1kBq
XYH/DGfnsEgyFDK6e2pb+HJm492FLm88RB7E7eGPO9NQOavK9VvWDXJaFTphhDRSOAVLmovGfmv1
8JHRULuZgmZZsX46Y2m9Nw2R3ygrcdPKE9IYRBRFhugqa4vd0BRPWUvcijW63PGkFxyDvPgaYopf
DBYEjY7061Os2/cMDPxDaonPbBGYpIrgFI1JebMUtgFk8fko+l2ipYe0K2mF/OJu9OSdUzfW+xif
EpSsKp5YKPtnI23qYzc1V4zZ0CF69cIscJcx6IrxeDL/B+hbWeZ+sPsL0WDHvIz20+iWW5+Kd4n3
0KaDOOpsQ7lQWnUQsttFSrb3KUVqY8vHOunMgxzjvd7SxMhex/Ae+Kc0NsH3dVQZ6ZDW9xbSA3zs
LTIND/Ne4cJE0Nx1yz0CrJQ7nr9/0FWsrWj6mp0R76wUYNtgQXsCZBwczNTnvZoydomC/mZ5FZiL
ep9HBA6JSo5nyxcR7uWwpBdkdVCWyKI8fTxhHd+qGLmaY/njXaKLbi/5BRvoFvEtmbyVVR6ev3/w
qmrrJVa/pxBJT1E2oYQiNZ7lTUbWQmTv0xS/fTqm49Jp/YHRe3LF3uAd26h9Elatn7ywO4+kSO0M
RrU7UgK/CaO2t8kAHn8iXHfViKh8ZnDLQWgfW79wX9u2HBc+XxHa6dFrZmExG9jNnP4FgRlqcQEV
fCipLPt52AygYI0GlMm84chTbZKuNSbFQRVpxWgYPqqBPRxPFkBEjWITj3S/DNkbBtV48pBadL2f
r9A563BycpLTMxg6nu/eDFirj7Em17jBPyEbAEGK8+pQOWBO7AWBF+JOakx3esdRi3Eix8NDEMrN
h77dmk3xnXHoEi9+kIPug5LsagZegA8MIIajyadTkftMmnWiUEot2uBtCFZDbNys3LqN+LKXwWj4
h3Bu/kWfH91KhoAJhNykBt5plRb+yhmqo2v1OQHc4dcwOEQpaaWLDLKPnUC3C+1a7Clby9WsBDWz
aT2Zxm1y+/HRGemT2SVbV7vGfO9V7d5DqbxtnWH8VIv4Bh1d3lvqiKWnPngl7FGmf+UutrhBBcXQ
LY0K9Rhn04AETWJnttzgwHDYx2oFrNvF9/BJSLQtA+cmehiSTxhOXJsUF9KqcMK7tByCx7pvexBw
oH5rfUR57CLTZVr6lY5f7lyBpac222ylyuiJ4T+KuzRpnwvURme+xU6Z+TccbvEGoNssOMiHuyS7
MGAuVxC5eSNF3VStWksgwbVmF4iZEMTdwxhAjnQYyxBTpDF7AjCPb8TIeqabvJc+mRNfywCwf4qT
VNV8ELY9vNDo8g3zddAZzVZFQ3ozWCn1AZdWLvjlxi3bnqSwUXD6ESyeVsJqnXMdc5xYvtPkZ2oA
xOzbKm/QZABcQeDeTa/daGBZ626TJF8qYL53asYZkTOiZYkQN3vssddE6JAKNzbxKiMee9nCnDx4
iU8q3gAbASvtYfIwHiI5J7XTq/DSuvdjoMvPRbGpO6t6dae+wsEgyOrU8/q1ArTl4Li3JXSaCGjb
MojAFvn6MOBrleYrJnYwiJ1zLwiw3qgJjNLQhoypzFwRqmIRuS4L6xP+szKuys+AcNu9acNNGYhd
0mk5OGrtiWagRFrusJZoJW+/RhuoygrvQxEtacNlZyIwWPskAPIlkuQ6ZmlxAdkv7n3f2DBG2bim
V9z8vqHrnnVnJbrbqLSjBw3LRKa8CCYX29rmhuBPfYZgf2Tlbt9kqj0brXhxlVZfkTBBT8Hzk9XK
3jc5ylLpudGxqIF3+iYBs+ZQnqdE155mEdyyMZyParQF8dFdu4oyk/xLKYET9u1jiseEepRTb4y0
uzAMuEnU0WnoI5ymiMHvHMGxKJ0KNd+EnczALT+9m0rJpYSZ9Lmv8FuHnENhnMNZIpZsXYEbWGK0
QGkReeOzgjCCKqrWZHD5/sEd3WdPoglmAytWSpClxOG601C0Usk4K9CCbLaQLhxiFggXD7Q3ibje
vu9JLMDdFKF4QA2hsQZeF13c74lv3DtsoB54VzAhoXliXcTCPXcRELLC3zY6vEOt5f3R0QnurRH6
jOo+UCjVj0UAp49908E3QrUy+qL8TIoBOzvHBkvXKCpEfE5l3zqHOpw0QNQfrW0mX8IgJPFuRh3Z
rd7vLOIeNkUe4d6stXIdasVXxhz1oY/JHEe71119MEVrE9PWFh0Ilv9Y5U9c/vB4zduop9p6sHgz
Dm078D4P4r1McuNe4iBaRMpwtwiO1FkBW+qM3D0K56Abo35mz1qcJjXu3NBEluVwhvqafg705s0k
B+LG/gx3SzmexilzV/oo3T1tJbbawfoyRra+EX7/YPf82pRVMixMMdbaXfvFmgc6VQYAwomIBTBH
sHE2LJBlU6bDtbbPukrLY4dKGjUrlUPAlA25zxOF9HuKk2ZbpVSJEBckm9hLWBqA3EAHrVQlLkbJ
WJqigS0twbHNW/MRmj2Ccpq9e7sd9hbL6XMHmGgh6mseKFhKmoX2QsK7quvwHpLEuFNFhhYINzCN
6p0cfahgdUk3YpIvKgFN5YH7YRqZ9dBxE0YwxvYRSc9CVB7oJsrOzSSa7i5UdX+UXXDN8uhr4sNd
Hw2HCoWOGYvgiHCgEusIOejK1MN9mhdM7qOaQxhVgF4abFAHZ4teskdNmpDjOqX+Jg/bHYHGKPD0
KBk33zn8+LnKUwObiD0cVk40C4fCIWxv9GgA8Us+ZG30ZIrBvbnIQxnNVwblct2yzVcCAYVEvAb5
En3IwGRthWFs1qdh47arQF1Rwuy4uwarmr8xCC++gX2Jjg1ylIXVquDGLEnirQefKGR859imR98V
pBv87uuWPdz3GsdRAAQIXWXtJib9qFUl6qf5T8B7X9q+jnabyeaO3kvg1prGeSUSkBgtlsiDoGyn
aPDYEuFd7EL0LMpkLRF7oG5d2HWyys84SuqDqyteTrGHmpA+KD0nlsNoLgpEKAY7fK2THu5aUd4V
37oi+tIM8JJtI0BgJKuj1o1Yy3koh8zqNkxvd36h1Z/MDimdNulQ/03upoXfZoc2zdYqb7tr0Ica
Hv8I8zhqnFCHgalNh0nBoHGD3F7KYvIOucc8tzbA0RAFNh381sbkOjH1bZyImWXFNDjCTqeoEd6y
CqlJM+RvrBCyEwqVcqMxGD2FvG2OkRDmRnVV8YAFfe+k5ZcGPMt7mZ5jbvk3Iax7kKvhZZDeq4cS
dE/QxYuWFw3OpabeR6D7V10HFyGsKpuZBFwEsxL1XSvd8t5W+lcU7PImvHpPuEi+0bPSWod549y6
j3EyrZ0dJOFCatlTnrXTE7IDnGN5c560ON9Y9eT/i4AV+fdZJ7ZJo2WRoasTk+T+kHXCL08TwnGy
namwB5bGzIIrGN7HlSpXZTO+OJMPPdrwH3DqUzVO9aeIenjZzkWqixHgRNPMFrxIbKBhmAFbVDed
hKvCvf17eMe//SGXpf7rv/P397ygrfCD5oe//vWWp/z37/PX/O1z/vgVfz2H71Ve59+aP/2s7Ud+
98YE8cdP+sN35qf/9uhWb83bH/6yzpqwGe9bjt2Hj7pNmu+Pwv/I58/87/7jXz6+f5fbWHz88tM7
KNNm/m7k72Y//fZP+6+//GQR5WTPOaP/9vuf8dsnzE/il5/2dfL2l0cSU/Pm7R9/7cdb3fzykzSs
n11yOckhtGc6uyDqo//4z39Bm0Pra9vScAyd4Jksr5rgl58M/WcHlIcgN0WatlJzPkidt7/9k02S
CktswzJ0vtr+6T8f4/XXBJFfX0B+L7/9/S9Zm14J32zqX37SjTl+5XdJI2SBG4bB91MGhkpL6D+E
kVvKS3JmotMTA+GLqz6MUR2qIAN2IN8jTbz09vSOUeUoHQBHrj7rr7CVeeMLuTV8MorJKNjmuVy3
CI2puMC+1+rUaedwCh68qdv4DZmfWb81kxAp1QQ/XOTOCg/v0vJYQ3TRsIZ1Ql5H7u9bd3wcq/je
7bNn3LYLF4soHs1yfHVy85hhPwQqTniNhcBqhhcGTv3SOqiXc+SLMVRs7jgJKnX3BhDkEbkFcRUM
pn1kZ3mJs7HpPmuOemFxdGkbHcqdvXekfctt7cby8ULxvCBBb1dC7WqJqKuGlFFD9CXLcS8UyXtW
VziglEf7HucfY49j0Uw2Y3NXugzVCqu6saTZGGz2FugwSyDD6tB3BLeU1cM8FcixPmIRjj+nfbQu
IpRaYbAfwakvmhSlampdfTk8knJbLippdsir9FWPjRx5G1UptlqBEb51Lgb/P4MUSP2qedBqbRdJ
1LCp/ZyH0xd20LvaKO5bv6dJL8utFqiNYXg7t+D7wpqkFDf6x7Ku6F/aZ21SB3f0vqk+f0gkv8Ji
wCzed3iARxZOBfeXbkS3qbgDUXxvYiN6NUS5FBWe0DhGVOF4M+Q6x9nWRek9NlL2HBg6h7F8pvdN
F9Jh12/Z/JRc3/TACBvWf4yWeEKGfRfpHcEMdQtQmpgpp0aF02sTg3x5Acy+dLuZdB0viyFlhfyF
fTKGsgAgi27XV8fPCexAO5JUvMJTXT5H/vTSz1thoV0sgHaQ5hGRaXLXIncg5undBO+PjN+g+ieO
C1tx9QCH4UariOP4ljTFGXoW0NAF1opr6IeoQtnI13X24Zc8Q9fZRC5yN89JP6aUzXxiTG+VMaPl
mbUP+bF2SZRREMKXZt9s+8YYN0M0vriRTiljHGJNobXzr/xyWaxH2wR478LUNbSF9TbBwuMb7BBq
BCGrpNYQ6DtvmRpX9JhYk8rEWZmeBh+lhxqcbUqp7WQnXrqkfI6lSeeVPyeiufem9jyq7EHmDtl/
OQJm0KVyuFewdFeaNj0GXboFQXr1cxbFpAbDgpiJ/MVjTmEKFIHiNDCiA332qgOwh3DeQw2vrc3A
OLnotHHsYoUrwTzrsruLJVcQASPAAO471yPNBESjHuw8rqy2rD46gHAM0daESIzqJENePIxS97QZ
WjG/GISQ2PQ6mtOx6q2abYeD4omMnlPQ9N2ybb0Lc3m83WH0WaNI5vGiWh0hn9Zbhim48pOdIGEj
rKPPrJFe+7ZYO71i4p7csyRDAI1uhVUUkJ2yOsHgey86nbbE3zQu9pEm/f5AfUCOY2/vDdP5FgfG
wU7sfZW0JyYsn5hNnAw3+DIK80bm5zHrjC/Qxp68OWNYBy4hYrbHxUMdD4+i1HZmlO5Gh0sMRecX
rXcOJQNSAYwv751v5DNeeoBLQqmjoZ/bZrpFOcslc3wtfICwI2idQh2hCK1GGWxthiW/O6b+wS3/
x+TIX+/4pqkcQ3HG2d8zDX+XtaZjIzH9fpieWgeUnWnpyIWLT4jwZvpctOIZv/dDdoK5upm87ISd
5mB65SpKu1XeW5t/8Wh+SOn9/mhMkgldgjVNKX9MUEzdsgcPX4kncFDA6VOuP1Msdd/TaOrNXdlB
tVXJqc43Qe1doiJ9TaV/LEYK0EpH3N1ee4FkJkv/F6XPf6+u+aef9f9gYaMTJPbPaxpAs//nP/5Q
zMyf/2sd46qfpaLkcIVhO6jLLQJHf61jHOdn23SEsqTSoUrQCf2tjlHOzzq+C52Chexhlgt80W91
jLJ+tih++R8gN4uySP1P6hhl/zH/XCOA0ybZRRg/pDz7XuYZQ2MiGPXLcdaTMt1Y0jmS/eOE1aFL
Bxpeq61wTuKhctDjmpY1LqBRyuYpJN/q2QkwPnBLy81vTThg1B5TbvmQFJjpZW1vfuHi4hRyU7ub
YT98WxO2c+J+HiAlv/aqsh7GwBfEwELOMKrUja6uJHMHyQoBizNlFcQNSWT+Nyp8OEqN1Gz/pBk9
8mO/sGWxEMkIJgGhbY03M0NOv5oSjGXgE4Gq7vTMZENfTiN9oQMFy2I7TS8Exwvh45rQp/BJ+hHd
XGXDZ0ONFpEfYc37uDZFbUs0SY+oMvBKgLW6m9SYITtrq0NrPwdySF47VgAHqkTSqnoFp2KciJFt
ocNjkCPti31+4l7Kauq3WIh7yAF21ILcdhDVlXZKKJFsVAotUKb5RwpV9DTlbkUDWoTxNgmRA2YQ
RF9r0AY4Ryz/bEXKvuPocR+YOyZPXkcQuOS+jDdCj3A/FY6dXSazBM2P97rDIk2Kawp19qVJhHlg
gkwWYJ1Y0QMHZvkKwrN9SGNjuAnfZa8nHNPe9KZVfrGQrnw1jKTdOAXDOOB5TC1HeIYPDqJxyXS+
j65TY+JEoTwuL4OWGCubSQ9Ik5BlNyBzfW8YpQb+xc/habZWhafeigzWC1EwLSuLXjwniHdnMH/f
BRFYzHqScm8zCGUoWWvcT+kMylMsmuxge4RJLQAg8iRhbrER8ErH61d5ZsFX9MNuCE+UQ8mwErA6
qH1mWjSSb/NbPFZpvQrxe6hdECsP7bFhNS+N0Mx4N2HDHpe+l0hjSf6JfhES696qSzsAQZVZIB9P
FKJdk9TKkInSSGZHkMqzmwkaX9s2hwPePnzYBmF3aJx9jEsbA/XB54lfyw36JvWYK35N82M6JzXp
f9Mq9IMpW0lXAQsrI9kwpQcbuDYAtoVrm9eQqY+tHkDtFED4qgBjsKADYVHfl+KsDRBBEQ/bD4yT
IObZiY+FH7WUcTBs0e5LBbWTILbS2GWBCPclEwiKTBV8pBCyoDPZfvdetXb/ApuFk6nN4Un02Ygp
RHeb7pOnt6yD3Fzq4hN7Z9+CPpGbeGEE/VyfNIohJ/Fp9tozCSAkKcerCGl3iI0g1cg3F1w7Kt5q
jNbeWfEme8uZsCfVjZZcnWRCqZPFMw2BGThaSRJNPivdzC+Tkto9ajx9p/VzRB2UUxZTQ+2fC4u1
2qKNEJ+y3PDbnZv1+r4jq2RlyNmBEeq+fGV0kjfLPp1IICuEqZcwKsSMOIIY2sWsQbEXtc3ZAROD
+ThAnjeTWeHfjS3LGdmxDvI7L9vrua6uTRKNZw/yF/UdXm+JR4NNFFyV0l/aQ28cyYVg/ir11DxF
DIBhsZtgnpH7jFfAYTjtHFHkr+7ArmGhyjYFuxxaW3+yeDB9lmxcZpGosroKYT1t07EedPsOvmV4
GQ1FDUmYBAyi0Bsf8lo9Kf/cOLX3KccB/FQ4vD9peBAmEG7IPtob+o/vR9dv04E/9Lp/m0v8L2YX
/x9NJZSiePrnp/ftLUzesq8hqcu/DjnmScb3r/ltEiHMny3d1W08yCQHWg7zhl9PcNf+mcGApZh+
EofMEf5fkwglfjYsnXNK8JbVGRH81wnOd0N8Q/o48wgigy2S7v8HkwhjHnv9bhBBZj1YatdQjsS/
SVzID5GnomgLF/t1swu0hEsx7H2wxORle8zh7nyjuyPI8mEACH8xuTYPNtJ/WmZa7XjyrOcp1oCQ
FIecuNvXoXHWk1Au6ssu2PeaxgzbrJm9tt1TE4by1M7qPQeNCHRQRHOFTWBL1/bbUnPL1/ixj+3u
pppUdBDmDcHkkzi9CqjzwMz+HEE5PcQDIIRA1ZcpGU8GmqDHGDzAJmQrtAtlf/jdC/kPanb148zQ
cnVd2LojDSpkA1wcv7zf1ewmdJcuS4Jml5NLeWqtFsIvAnIOgHMZdEA0J4m6r4tGsN7ZFjhCvm19
WT/E5M0tTKNvYWaQNVKxtUKuwpQlsMkloEVlq/f9eUaRT95u7/hnwiiSbd0ZyB0zIpnYEkRkbmr9
Y+aTS0i+GH+qwbX8+TP8uyR126RItI25C1BCd4wfXn477xggI5nbmhMfbKsrTiR074qCZBEi9F6k
YxSfp8Q85ppHmp85dfRZQbGuvHJaMcj2zyYmlq3WsdPOepbWoet/+/PH+Hevgm2aumJ3xzElBRXn
D0nRBBjQVmP32EoXL9tkp8xTsMJfch++apFo+r5smovVhSmGYabqnpJIUNPmrdIxL+Nsahca604U
+nyqOwZX7oIuINEe1IfTbeoxSdYRwmlCbzpvGZvciKGnlPvcdYerFcnFoE0O/bXbbiLI7fd//vT0
P5bQvL/naaJpUJDrjkUk9g9R8UUsHXNUwtxqUS4ke+da3zYpC+yKGLPHurUgA9vkgTEsrx6ybNDv
2HibZ5Mt2zKTAZKIOpr2ShDYhIXg6xghCahGl2w+hAp3iA/JKmrc+EFL6s2QW/FRmkrf22yt2PC4
/hmarMUUYUAXMTTs60IVZ1c/BPT1509Uzq/T7281GNq4D9ItSNOlGBI/9gylASEKxuN2jsYgLmvR
lnrwGFVR+NjmqJr8se83vUcxPrQ7rxw/cW6FX3EwXFqFOWfiwF9XDiZIqXn6MWI3fwhCYiP//GEq
hrw/PkxTmbzjXRPbq/XjW0K6lMtkG7foMkl5KaDVLCufyNREi8vN93uAFWA5aoLE4FpjNvIaNP6u
r3jLRxruDH9wvvhBGBKyN9/KsjFDcFmsmQgMi6AcEyZefn3fmthcYf0+SoUzTjHzAinCfaAeyN75
F8/ox3u8zVGCXVPR7LskrdvzM/7dbUyVbughl+22iGCzExCEcYsChCHPZBGUeQSvm3A792vSVWD+
TXBdtwau6bMzBY9goMZj4+pE/dYiZSVEhzVBaCM7hMVg5VTrcqjMR7sIy/2fP2x9vh7+eL1wAtLe
CmG4LqP3H66X3gwqhcG13WaMie6IPKF30LqTZ5LFkpbwHTUwEE+B1R+USKb7XFnP1ZCFfEL2xdNw
IUakdpLlQc5qPo7FK1F0K0E8KQA5Av2MPjiWRMwHs8onsAGPmCmRxW5vPSvq/nekZEtOw53UWvkk
S/bdXin/xbUm//5a4wC3eC8o9g6kgv1wwADBmYppbKut/v1aKYEFRfoTRAjVj/KBr6rJmsiyK/GG
2b5DhL1sXNDCBCHfc0qX2zJz+jP84SfAEH/+25eMD3747XP5Uz6bwlCUKeKH21KW25iWcJlsOeyN
fZ8mMTixpj4ECohXk8U6uqMCBr9B7vKYtStLLz4NFS39MCQeeapE5wBpIrr8858/MDYBf3fHdG0y
n2x93qDY1t8dy0FfepxlgGsrsitb+GL2eMC/yy5ARO4BYx02heExKNp82beWDa5xfEZPhLMUMa0V
kMNipFfLrTqkceCOjAA7Nd7Bet2Q/pznaJZQPUFR7FCESOtTYDBzlz532r50NlidgG6COd6KmoF1
GRI3FwZsZ9I8ZILfiH1V+IQGYmzu6XQWmkJrRMZEyhRAYhq2yVOqQW4bmooYXqQPMZQC0PsoN0w3
h7BAx43yetSBmgyBdvG5fBZmARQUqc2yN7KvDNNfI7vd5cq9tN3Us26A+CNzskUrYa69Aot35kjz
ZA/msE5gypLcyNoiQu2w0ZqgWjC8SFYKQ7aNk3Tjhv41QCpLj1x/dRvtAk/54A+QlRLjK712gHf3
RRtH/9Sl2i60e+NiTlcYxUt8XDUDwnhkT6jR5UHO2zqBvCLx8h/0eeRaNUAn6xyEDdmboUqPbcOP
NokDJY9bsBBmdsIybJEcbD+fVpNF0lbqFVhw0nBbzYJu7LAzX18ds5H+O7c4/H2BviyYMA76JUIG
AiPDLhTwBopTpkVPsH+/9JNFFBDQvM4xebqSXklnqJFFaBSD6s2raP1CJIRZaBfspnn1InGmuiEw
QXsSpvulkRFWgo/S84kBUVimWayslGxfIiuArNYZxEoV7nuC3xWAhcvmiA/dfMnFdU5yFiGKNlnh
AJl8lCSagi8ovg16/SyKSu00GDVFjBbYU3259C2EnRiZxR4zySIYs+eoxddfGMdO9DcR2DuOoysj
QAZtLQNuI2rfUD8cEAQiKzyRzEE218qDL7SUfo76y+cSdkK49uS2Nh7YfWOcL/qEiBm/fSXGBlyQ
3h3tJAaVibHfYrKkBRYMVBC0SzZ2KOGAtuIlQUd4w4nYryUsgYWn6Z89YwJVyTpLBmWDwQHkAOGT
GIowShv5K/Ekq7zDLBLUCEnzuFOQ75DxWWV1VsbwAiTLGOp3wxiBHJvVS0mWq9dW0CyaU1WayNTC
7KmUmKk6+7kapz29ydoltQXFEubLotnjM/nixzC90qF98RMB56BxdtZohausxK5tJuQQuPhly55s
MxYo6PHTxln2mA44x1ijuC3gK0rJJhuOaRgFi9bz7gIewWEYjjJE0+xa4pb4ICA6z28Qa0Ltm6D6
OcTNpk7T7fDBAz0IsC57vC3RUq9FWNxFuY24WnF/aK3pE0PD5malpEBY+kr+X7bOrClSJdyiv4gI
5uG1BmpUy3L2hdDWBhJIZhL49XdRfSLufbgvhtp9+mgVkN+w99oRoDMvJykteJda+ubYcMx8WpqV
W9EqtO4fSrQxnPv4LijlpdMifOWoUJZhHe7F0nm1UxTIxtzu0hJv/Jgb3lcBXUZPvhGQlNu+nb0j
QSjW2SI9FychjmYVmw84plLyZ/R2LyNNv9StOa1R+DvPbVeElH4EhsRdw86VQzxr3GdjeRDx3NCe
7BQRmm0W3o+eMMtwRfpdj49Rk4qNi7XmmJED/+7oV2mb01uZmqiabWKUAmW570M6QmQUWXmOkIW9
9o7C8xG4odGlSw6l2++rHIFajLjvY6Yz1HqRPNdTAtEIjT4gBE//0Gvki8D46nsxa/mpjfw9dGjr
wccPqYj8epwqfzj5WvvWwvA9E7TzXtUZEr/e1q9EWRBKpNqeSFAMAbF5j06jfdAcfQrnPHmhbgbS
uLx6kzF9Bbkv0HrZIzbN0aGbTV/n5eTKYzAonHrqw9PE1hm8/I/yPFYkbXrOpgxFIGLzo6MypK5d
bD62fr6tee+YUBFC52JqOmSR8V0RxifTxAFvg7pmqbnd3rHCIQYl3OJ1R0BeHQdItWew/IRx5luL
iVW6Mu3rxOP3qW2h6hYYnCpM82hAszUJAMUzGDHx2MBlboI6C/sZhZRCEvasYSlKdPOl9P1D75Yj
JK3G3VitHrx1Kr3iPut+NeL9MCNEJ6IqwV2bBc0+rd4KZY51N1tJhQ1mLMlSyfF4ooBcqTznsrYj
9zKPdbkfBOEwXHIccklWPLNofGXam3w7KXnE/uSNF7bM2Tku8RZLbSJ5ovDKu4DN/NTyZED8X6xV
hSCVPvKcezxN08KrHjspSzbWdhYG0tZ3HadbiDoB5RYhQZii4JVTjx2DHqOl1LTr7fs+zPG1KHpz
Uyf46XCstA92DopOpbnYlWli482befMzvBhsfndYNbqLadbVmnbCDROY/ReyN7oL2j911FMLLRCJ
xXlVBltRx/59vny4fVaFQWbZ/+cbzQzRi+eDu05nQkQwBJkhTnLxUOvzfx/mgMgwbpKbxVw8GBgL
wOLlIDb8eYJYi+RxkWv1KzhrzP67+HT7Xsft/+9P//dLp6g3Qa6qO0IQoJIZF49x5KWZLONSdWSA
U0t2izQLPdigGmoBIooFTsVbWVkIg1oa4vO2pDq4z5z6yatld9ea7blMUiKxYX5XzDpUvK7jmNj5
ciwfFLJoVvdm+hiUSBvqokh2WWn8MypWGmfSrcgbgyXJmQbGAwZxx8T2bmS/CYRSv8tmjKNmxoWo
gxLawqTVd7zwFjCm3MAc0W8HIsA+vb4hXY6EpmfTVkxVJ3S27GTXhe7LF2b/OEvlxbBf0ES1THud
+V6AdKVCFBMd+qb0dQEZYPkKr7GEGyFeuqLnYaEBQzmRSOQeNPgb6eARqGDhnjkmA8CYZKpP3DV5
Hnp+HqzSauFyRGV9un24/bGx/B2/qdtjTNgqvR1Ab2Tyq5nXI06y9E8ZNRbo3tK9iN55UwoXuRKC
xLm4+S0SZC91Kfdl6TpPEWEQJELg4laLLuTmhjR9tJbE0D5lE0JkY/73JCrtaST+JJ5C6dnxHVUy
4Vpszzbm4JovuuaGrHbyLdp/iGEWYBItrq0/M5y6ipbhKgWrl0lS4gY13qYGAU3GdZa1194xxZUd
NUbRsaOoR0RAazOam3wxxxij96IwuqDwBhSVS0vdNf3LDCIDtqlG7BNc9+TJKgkNwcXMUkwjkvT2
uAHT80v9y/CoN9wdQdNPUGabsz87O7JT6LFYLhwjhyNC5Ba26ELRHWeTBpMek/ZKlfVw0NvuxW66
+VJ2+q9t1H+H3oIwMaQNul47uvdVQDZYGyQPfQZ/bYDGdCzRfjwZtvmJNbrc2wjR9u5gPXUqSd61
ylIbuzGuMyNWOBNDee8UIHVv/+/asJqjKstyHeuupFpW/ZvMiHAc4qOVs+0AkiKuKhI4JBcb3u3L
IS5e/v3nlpTGFlFk+9h6ZDoD77E2Te+SOwHDaZtj7rpL2/SH8c+wu33FimzepqO0D6VG2KzsCur0
Lg+Olj9qYddk1qaQfXcVUXHVjd49dzV8HwPmwhLsWBzgzbjTmL5L98cBY4/8KweX4Yj0kvjDSGQE
wvU+uQwEQsDXS+8QyBg3Zemzwc+wmmz4k3EV+fdMM/4bKeGr+apKi30dQQ+em1P09RWwHtLp9Ht0
Uu54baHtuMv5ICwidv/96jpOw7OCJrImhth9MCY9IV/wwBtjvs2uCTcYMQbBA9K+B5Vt3wMQ/3M7
UOH4IqnhQn1GjZwepBOLXVWr6tXOkWoXOqa5QYpznB14qNtwXbKDLQ1nyf/cZykwY9tTL2RsEYjH
TclOlBtGxXm0T1n1XVspQx9/61lR5XtdktzdPji2uPzrrz0Qbyjdl0Kdm8/B3pg2RYwVMwc3WUPY
QDDB7+WTTcDYaW30KHkTnZnZHQkH+rFnDEe+YfCjIfhP+vdGWWAMIzfH1i/QVdeQ9evJeZhHEW2d
2I8PMpqeqOnzu9yGnkRVc769/5mpo/y6q7zOfCWxfbq3dOQ10ZSztmTeShUHEr4H5p1n9YdnpNPe
SBCLCyhQzCylYm9M+jbQMIREjRlhRhewKlOveaTuyClPlHO4fXm7PG/fM7B8HSw2izCBSLmPFvs3
5mSgwNo4vCn4KkM1Bu9VEY5Kdjh0hgJ8Z2W9lNzT/75cvDOPbZw/KqVAFUOoeP7/PmPE8+IU0jvd
zmCr97ETJXV7GnnZ8XM+EuR558SVvo6zMV45dZA8VQ8o1MdLppz4ZDfopiaqUyDGNHsxivK7op5e
hKVZlzGIalyhS+KGKQh80Tz7ZdRkRVTyYL8oeCbrtkj/++z2p3f/ns05YW87wxoiSiusQP8GqlmV
Lcj7GZELAMRdXAgs75XtUIIsJ9k01GBd+izd5moJBMqKAiPTLi0oMvIGqwe6XuMs9eJNiaHZW53p
LUFgHliNbD6UVn7nJdZA0OxEJFMq+z82ZwUzLFrhOzjhFa6pezbwcWjaqcYBWZf3t++ZfeMfMxPz
HURtZGw4fNjGcDvh2a21sghZL+h4q9hGzAYtiLRI7szSilxIkPoXx89oGQa6kIq2mZw5y2DROLRX
3L+ftMTqmDctQ/3Aw9jhxHBIwtF3p3sycv77kEYl44FlcEw9Yd/pzvR7GxxL8Ni7EWpCQMX9NPKs
2hSQfXd6Ko7ZrKZPMosw9y5PuIye8VF2qtswqfGBzlb+kU5cFG75BnNXu89q7VcvGiIOMl+/myCD
7IfSkdspYZ0w6l5ByKJtoB9Nci4OVJPa6PSbYlnfK09Ue42dzz0uXKyIpdttzSbx8KMyawiFnqQg
zIL5OcitxxpZa9v+ZMXknpzl6MoGeziWcgJN3OjfaqQ9FFOlH2GNJnfSjQwGKIW1Zw/sEqGRUJwo
rzzndiK3/wb0WQlWtoMR/ZBHTrObEgR00Azz+5ntAfLhMSSItNoLFtjv9vA7FDJ9ln7yMBs16VwZ
dIslfTrMu5Zj0uAoDP9N8TTAS91tAaSIjl91S+ZjrCe8oagkto6x9PIxbIABgaUvAvmQG6gbdObQ
qNapFWKvRIFhiQsMSJ9zUMXAHAYVytqcPnOCJQlKO2Zd6byIZky3syU3emd05zwZ2rvqV9fK+Jvx
AXvwAa6z7XHgO9EgLj2+IRV1yTeHIKmVbXBfYt/b+svjRmMzj3nMHkGZuzywXDlQupXckMPyo2bj
8PRvp2US6SVdSLF+hvjDLuGWLNuYApjOjhZ12ipmnag/yVayB7bWTfKrxY7zJFW+owwld6rRaest
rKcZVq0DEmSOu9urpatZnRs0G5ljTk+3qlOffXh5GFaB35bukU1/vO4ITLqyVCXe2sxnyAuGwCnD
BRFJ+Xl7AdVc2mfZAUVVhpDHBFcxTMjl+J3TvN1mwXitPNI2CpLPtvNtLGsKkKz14EanhVOXGXBq
uP5xR5hucMci4FWWXcZiEKylpbVXSAr2udema+LHpGk1Q7Prlk7WMbTyWMzIFJevZsaQIARac4Ph
OzkGEe98HzUHiAXa/ajnPxGCb9Dn5MyMt7fptgP7d+lEJeHwcYUn5/ZPNSbh1EnvR/vYtiaMhR2A
hqAr17Y56h+dq4UTdIZjPiT9gxOkR8P1sjcMegSkZfIpKq3rAEB3p/dRAmfDtN6mTpySyaf20ILn
AgOKqQAzjj3EGdtSGnEb8sEtovxxcHVyD73GXbVkV55sWSnmHQKkHbIa6BUQC+MFj/NdE11xhJIN
Mqks/PW4TF7dBYLCCGraDzlISB8X9kqSFburzLfSpVlUhltfg5bwnbyInyVPlFBjc3ScPFaw0N1J
I5UuBp95Ptw+k743H9TyvdtnWonyBzZCBIuZ+VeN0Oc6FiJfR7y1u0Hv62Xa2vLgWUK8xEPB1kBN
af6SwuQk4QUI4lRV7ENbjOlsgfHOkWt2DvCKcM9KXb0GcWQcOhdYqWt+pZE+X50obQ75SLyu5BG0
KiWYgNvvibc8BemTAXmrx5fb0tFyUmAkHEG3DySorV2sUvjSGxJqMuscz+64S9uFfS97WnBm5feg
QTSgWFpo3np/z7kEpSAJlBRcJOyZFzae55/T1rcO+VwBiWqdB8+VDRMd+cmraMHyxcMzmQ6iKJyI
H5rt5zgXg+Q8C63c4s1dkbEzfVpcEaHnMM5iL/+v5wM8h3R/zH/91GRukR9JxYoEohbwnGsZJ0x6
aCReQcrLjN0sRlMLBz5O0n+fEStFkErEss0zx2MhtHlbcRh9BnSeJYuqb4G/FL2YDxDJ+ot1Wg+r
JVNcr2ijmEXdF0SrPDKE18gJGNf2VNJOKOeYpqjdDahCG2Mq3io7AaDr+wOG+WW67wXJhhQjwmcb
OC+YDlZB6EGt2TDv9NaBQ3NnN6Y42woPbHOaLezPvfvlCdC2HEOMbvQE9m969SOu8shjyopEmWEu
oixnn9gNA05FyjDsBlo+TIe9CzwabqDcGBaNaBLHH2xhJyCmyXooLFxaDSbkKTpky0CD4EkJ9D7/
M9vyaNjZxjdzsc1YZxGAnCcrDaikmfvEJ5BTd2oQYpTJnqg+g+wo1FGUmMCYPYLeBuTMQYsOm69W
UZQjuAP/7zES5fSG120owTMcFfSa44zI9oRglzmdtmDvfit+2m2tq2Q96thV4dkTbgItNIfaK3Xc
IAFhA4g9n5QFSzHXxBH/mRYBpBsrH819B8JRZweiKmdTlzv8V0CP8iXK6ZZhwZgi6RFsLUDEzYT5
1u3IdOKy/XJ0ChtTi41N92PorXnoiQDs2tY7AYxpUI2uKQJJifLrLfT+Hcg8ZlKZl4VAkEQN8dol
NohzsSXqL2WyIryI6M1moNzoSfpyk8P4k084+ge2I2MKrNtr3gi/IbuSK37VaPXOEXsmLK8pk/UZ
54XT94xxIVn0sUfNZfov9AnkZc7kTfi5uxsJgQn7QSf+bWhfPGQDMIlg3qXkIySRv7bzwtqC+Sdw
e7FuQt8z02+a3s+ohTg/WF+FxomkC/cMd6QltcLt2IRAnLHcYRstp9U0ibchNXk525FFjlwowflr
zWJhpTfBe8OQZtdN0beDJdgms30rJUa2tDHG/WzH58px/ozgMzcTVIYg85HTDq2xz6GhrgpG/TJp
7glz6Xbg0kIT1zS/iHGsXMRASUDOuh5Xr21bhXHc3be2aR/mg577rwXqQTZH4DR0AXBRQ8O8gON3
gZPv6bp/pkTuJ2IGNuwrz05VvFnufJrM6YNBXGlgZw2ScWPYab4jH+UVL9C3QarkhszaLyLHXqxl
cJ5iAyVIzNyWBZZjryjyMNWNIyGWH2KMpp01zWzqeOmLNgLZpw13gDm+2Wk9Tcnvcq/0HIh+pJGz
ZGUkZrjRJi2Fv9KGdEdkALP97m+ce6yG2vqQDNOXSqvfLlbZGlQiezm/GhFxk7ZpxnD4Ihnclb6y
wtlP2eCNYmt6PNAIe9rh8970Q2o/D4h/IE32EHmrD931D91MYgVd55tomgq0dnO1i+DgD7F4Asy+
8Zzgo45QABNq8IjRPV0bw1+3DL3Ki5l5suweHSdbKlCxmcv8Q58oiXxhhVGGpSny72IDBhXcBYqh
eJ3mErgXjYtRRk8OMJp1FHNQTSojSOG2706Kl7pBWumXxqcm/F2sAKy2eXpyRRLtLXM+BLb88mOw
dFBteYrEALjoJ7wNIMkDXv96Z+bFlf4dCFEeUXxNtOcEdpNeLQnmzDwn3mKB23BAdTiriz/c3jEA
/o4OvesRvQLIzj2m7t6YHwzH/jh0Zvw1orGgD0bzpS1JS6V+KNgPwdfVt0a9jFZYUK296EukUm20
Fhrw7BRw1lpv05b6e0dKM+nzoFaJLFgxdn5NNLJSEpnt7dE7LzClTYuhxYSlcUyk/ALSkVj5iPs/
w+oif3qzyVgbVBNVi8eizKzWXQqoNejGY2OSb2a3C0yEwBnVWyGxnR3BELFNg5ruqfRe9OOQW+AF
Y2xTBMltWzZGq7nRoLsiEGGRRGhLp4kHJNLg7SDVl2k2hChL2M4xlwQPrp4i1kob2AHEPRQbkpiu
o7P44Gxzl+kZ0XWcyaW1GO0Z3E7PU42sfh5L6A9/hlSQBCFtks3q+iEmBHXdMkfaVNi3G30BZhQK
Xq6AcFEkEIQHVItbePlcBuQzP4CCNRr7r24z7+p78lcseOBaryG7lvVz0VqHss15vPv81rSb9775
yNavJYCp/HF88Sn1VH6MSQyloScddyLcQsYT2mxBchjCa8DVCaTZGK+4GcA45u3YBgoHnsnsuAaL
HbnaCwfJtGmMgWDRjg6maWHOVNqjaljA+Jmus2iD1Z/l/gemAejE8bgtNTbDXl3DXBWfCsbjxs4W
YrhewbxLiD03COmIdEoe7orRBeWnM4gFsrsv50lbOWoQuzhgJ8nqUoHdSUzJqnPg56Cyu680XHUz
iQlqUXMHMQYBQxR/XAaRbQ1wBJY+5EuG1SA6Xpsi35KrCSq39UCmwqtrYJ8GdJEzI3FW2GBZdLx2
4Ax+nRnQHqZxMMsupD0o6jUuSUb21QVPvb62g/s0VzqhjibABYF4sArI5vSiDtpSdpgHzPdpQ3Ch
U/vbrht3elfvgaIHJ2BMd26VWw/T2O1mjkDGxu2FOduBn57Q5TkC6IeJQRAcGc7V+Nsb7XYYfOJE
FFkhakhIkIgMghfEGT3Xo+iDDaUueuEYCjC/OUau6VPErJABlNwF/Og6PtB9Q9SZZikoiSMjO9hE
9OpOde66kgQzZ9x7SPs3OfSUqu4+Cx6QkUO/aXk5mxH0zhwb5jGNc0AO9TBSZj/afgZww3NPZd8n
xL41Z8VScTuiQsKZYa9B/aFX6sdoo2XqR5gblWhMdIgdIlynh6xOmlegf7IRhfIAeB4/COHRoqpX
ODImoAzsmUA1hXMtLiPwj5VuV0dyG919HAyMNfRvclcGRvVM52bU3Bi+kaZZRQVvO3htZ14IeEbf
pCg1iBMZwmhy42qlGU51i2yd8K8ZM3xhjRcxT/EpiHAXJJrYkFpT8P5607ZXxo8yzSQk9/QcCJwB
eZv+6pEBq0/XdrBsgVIKCj+bKEoQYqhVav2N4A6xsScuVc3G+qDbyPko+RpWt/6I0GKu7Ycp1VDY
cQG3SeZuRA+rz64mDlgd4DBxaHvFCbgrCk6VxjU+bJkcONWhN6Zz6GSU/hWtMJSU6hn58LmcA2MN
JICcyJjSpm85TrF4+gDyho7ghoxNHYmIP3GVQQnHnQeZX1+BJt0UhMCsBwEHMJqzKCRkJ2zp+ldJ
ob9WijzINEjPca9bmE7B6I9DK8GNZnLnVmO/DoKXuTKATjwzoXudxvnOCLu4o+6PnMduQa65dNO4
pzlB8YMi1/gCtQibJWtPONvCxOv1nd8w9S9GYMZ41jLffGkCgHOmLSgxTR69iDOxE8ZcRTBvGgc2
c/FuasVznE7rrMu0g5P8QT/0Rk3/WBI+Kp0zUbzGGlogZkcJfZJMvOjNHGSzw+ixYUhdYRXp0EkV
6cfkEuiF+yk4ltr4GDu0HgTcwRBpkw1TqBLe6VoPDB1EIvusqBngKtxySMevyTDCFEIu+sC5XQm7
Zo/Y86WMsnWHWnYNBJHkQToNctsC7DzunqKU8lVvr3kenbS4+MirByI1PjTmcBvi8Drag9Ff547J
gIVmFBaMuy553u5ao+zC3EuP8RJeGzc9XGGvo8AAhi6xC2wC1SJbwlsQZ1wHIm7TLfu8em+23/5s
DltYBfkJDCgGZoFHa1t46OlY2i5LMuto2vPaqUW8c72IpqVKeH56AmZ++8xABX+6aP2D5jofINCS
dcY2aDNiJF0F+rtukRvVDeNDhUdsRXaUw6uX0164ZD8Fgw+5iWMEK8cGfu2zySG7HDdMTJ2r5FLa
14oLkrHou1tC1bMiuMbCKa9NYitmSEsgeakdB+c6mri/MWAVe87QMCZYkkSxByEzsBmqvBvd4YwD
TH9wSuo6mpP1ZJhMcGZTrqPew7dVSjbAlTfsE5AKa83oYMh2OKw0EhOsgjn90LwZmF6obph1JacA
YfGqnpTFyhz0hzG+KknUGaDw3dwtJOQk3jZt99bZ7sZp/e/UDD6KGDmJJ4JDhDIc1nbQsM5Ve6dJ
K2JsTKLuJLnNg/Xdz8EpI8GbyelEt6nlx7h4Z7pm3Vkt7hkIuxtpB4QRJsbO4ml65xBX5AQPWhMt
ZnH7r1M/Z1St+wbYAiegC2GYsMqwd6ewNp32oGrY5Qto3ddJNfDRMZmmxvxehWSbEnMpWz00NOD2
sv+xhwVg/5WVKZ4/4NEbpzJeTT8N7bGYuLyKlYjqjpWiKJD3krQ4k1HCTFDb5gFhgPLgTJnaRII9
Vs2tR4UxE2aSFgivghmVV/I1xhHy3AXfXlf9t2ay1ZwR96W1hQDM9gmP0p2/GkS4lTOM2MBH6UHA
c/6i7QV39ltZ83CIzRgCrovnjB50z/k2nh0r/mafQppPaZ4T+0/rltwAy79H6HrPe0YmgR1Z2Ldn
bGDkWOgtqAQ9KBYlkXUp/B5FAoISdi/DRxQ3yUl1YNk6Uswcpruw5ZZ8FtJbh7Z2P8acv9gWCBbq
jymdgq1zbrCRhZFlmWv8zDAStb8DGxQyz+AvJtAajoPK3vWRfVZD2bmeu/khy+yftBoNslMZNtdJ
sidZuVgR7v47LgZHv5p4ssKW7KbiBT2DWCNA+tYc7zNVxqsTYRUP9MpZ7vOtJMVu40so2B3c9gTm
s+L/z1GE8W4ZPScmz3l7DED29hS9KQ772XT0rRenxc5SEzsEZXK7yutEktI2kODNSYxcp3V7brua
v52OfwyHSlPFSbwJkPtS931gBK/XgmkGmV8Kp6ZG7U/eH5qubUm5Xqku1C1dC1MTNmpblYfUeO8H
UtHMOW13tUXsSU9uSTZrn2U71ASzEAJ1+9BEDlJzXXRb9GO8ZfkINQLrC7AHLr2qglhOfKrKwRQk
HjsEnF88vSFw4QlYuQb4C+5RLiYPTUvV7J1Oqb2FpmWpqHATEgzeICQdGG14vbRYf5A5yZqQ1CYG
T/P4xjSeuY55aHUO87KlJMU/F5ot2CiGepmKqWPJoA+lEoyFjCW6KvHh/jGiADqExP6pnyq2cvsi
9V9REGqeqzNTvu+WjX6BbJICpzvOhLWGUthNGBl3jWVtSK4EVybIKe8jV+e2ICsxCSJOgwLubV50
m3aRSzaEDK9KyzFQFX+WeAa3dgNvoRRz2HrcdyqJziSbfEkY1ORCE1tmRAhsLQReusY49qAgSJQ+
ELBaEORLiwlDgrpK6TvdmbO9lntXnVTPE9LDnVUZS8nGAWrrJA73yY9l1M22S+qXXl5n5sQhU7h0
NRUV4V35a9qX91aUJRu0li+ODi6zmIIrugYaHiUOk42WMyvLiAmHYa6aUu8obagpsOT7j4Q679S2
yS26YitZor7Kv6IeLQYzo4fE87Oya+K8eYHqhux5nhuUTwU1GK4lb52jekZzislHPgvyBNiKX+c8
eg10NqpRghqw9zZOFjHNcwexuI/LbSo9b7V0gHgN8ztj1rH+G+SrNR2qrdgG8DuYG9GxaF680+wR
KQBJMkhlSVHhIu1y5+3Iimtd9PFOlRgra613d/i7v1hIZ5MJgESiRdGCC9wqWjU8yFgVsjP6TnY7
ogLq21MZN/tRUsWaAPUmR3tqqrbaFrZ50ZrqrYmXUKiR5KqyFJ9FlLyguvNBYucQQ6M/rbgfDG6A
MfH5zfAQAFfYpQOXXZ73p9wk9wVn2YsM/L+BCrDO+gSn5AS9dAtPn7PDtszzhOER+qza+/il14xW
iEAJvE+t69ZJFj9pierOZsLcFYjjYzwwDLZhqGoALUKtQToVDeAN86LdRrGX72lVPSyn2zyuPXiK
eF+dxPy2fP0D2hZKaT0BMizHc6Jn/c7EWDY0pA94/RK6xgFT1Y9NO19nE4BX3bZ703LpSaaO9Vji
XCtFfngbUeAry2YwWA5sJEproGocra3j55ydTIuDOtpXY+adCKt8nvNqVzb9+8TEDPqL2Nbuua0d
c4v4eQRKGlX7CSNFlnvGLtHrcuV4bfv0681688Ri5SWomugcFz4pBxBTTK9ji5je9wi7TrXhvLQN
usmW8hsz9jloCSXN8FocWxpHpyBoBBnuSZCKC6el0xenSrUlTtLdGqoHNotwBrFCuTKVx9RJN/Id
yWwoqFkWExrtsdz0t1lqmmGZMTm3Wuvv3Dv+2o8RxFQU+iKrx1VWxReiZMZQI9Jp5QUkgUJUCXOy
Xra644GE9R5VbJP6Q2N6TDlweTpoRCPUPaT9jwyduRbIJzNA+xPFZEW1vf9YShCGDo1cFfR12An1
BqONhqiTP0ZNOixAdVIbnGRPdUjfhdem97Q9/t94lyiNmhWRz8H22V8M2TUiJQJ5RMN5T/LUWVXu
fvQ54EXnwVzpYAARg3aYI9zMCaO62UOKVCFiK7FHW1Pu37ONCPWJ+97yEbt6Zg65uIA6hxcddVqr
1mWLFYLW/quNKe4RRxC7Uh7IW93bNfhGfZIb+Pb9GkkK80pRTUDWmYXDH6iYScMFVH1wgZ5W4DRo
eJQ7e3tiRObmvmTMMFkn9KFEAZpb8qOtR8qGEwvkPhwa560svBlZmP8CWBYFtzvTSSzUR1IM4b8Z
70NRvOQuh2NDbG3jkrElypFcv5Yfp3QYD9np8JvUfbyeC0Xaz+ScckwFm7qqp43voMb02d+FeoMH
a05ET7gvAya7c75mEYG55kysPW2iuDYuyKgYl2bTvC9691e3zGsQ8A5lio2QXI+p1p7yCkhUnzzk
nvrjIsNHymmdYIeiheWtaQDb7WasU6su18g4tvzdNGeXyHZgNUE0JRy13PJbIUCrCUlDms8ASWro
Jyq2sUlDy8pWKIrTldsm80ve1ChX4oB5cUI2lV50ODMJp8KJwBqUJOyunC49mbOnkVS8LDBDwyOg
qA2kCe7afZx7ArorX+3oE9IQ3Oca4zaRigt8yULninbjjQpquAQesoGKh2sGSmdFFNP8DEupWJ4s
r2qwgp3dIhXoLR1Aq3K2VWTsdYISmkDrwGn+yXJaMhI9RJUckmwQL4jQ7yqHOX4tyi0eQXPXN1N5
aPsZnZrLY6dsuFBr/MFPc+eGmShpuQZ5ZFRtXqhOCLbJh6vNMBe/46zeUtc8z4FPdSuj6jSQhjVa
8VnYxa7SI++QEmFkVPp3hnRrIyjfORmtVy6lBONv/KoEu+3UGqFjQvpTjT6Akizu1G+8xOrGWRLs
vYoiNQsUGYxBD9/xMavme25U/aH2uTmdYU5PefDY6vUTzmC6pYbnSAvCka0uc6B4OkktADPWmvdI
Yw4eU1NSx/5SQkCpZmXmp4ZNAjfp6YSKGDg9mu44VKQoFso/BCY7NKA6697PjD3WeEY5RuI++370
EkucynM3vmdMmEMuejb0nb7RdMJAS/VI5hpJdZzEPaHf0PxQDcUHPVXtCfvdo3SYmXiZPh9kgjC2
Fd5HSYlpDdrjOEFVpiAIi9KIdrHg3rbbGeEJQG+61w2STajdpfxLWRAABgueGxTztEfBq29KsMoE
DVla/R6ZkqFgZ4WZhS5imgllar1sMyKBZfI7wrfPz7km2TBJSu0u87VQQxJPKAuFQ3mdqsRFylB5
FG7ahiY9PWHzWUPs7wUYSUmVCCOWEs3EsekGM6Pi3hsZ+yESRihHls3w7bsDQe4km3dg/d+4nD/b
4YONgP019xersYn6NR3zVJlfXmZMISYmdk+ec2aYSBKtbf7xXKtesa35Ib2IGB+DBkHG+pNvVHuE
MDRQnputQCbQWgVh0DvvQG1WXVPUhzErf6rMfpJM8E6a44edlz/abdle2v7ORs61YWf9SKy7WP1R
E2DwfHQ3/qoqxmadRG1O8DNpkxDbLs3oemE3xOXRs+G7BSS0oVpzbYd/Kr0SoLnscVhSjwJmO5UR
e4SKtNax/SKY3rpoir5szswFDUfP5IS9Rx6dVxG3luTfJPnuRFrw4mm1TXYurLmGjr6NrCyMm+EB
0yGXHcXzzH47nto3xAQXt4CVD99D0HJa89GOkVvJ2UcKPuCOS5V2wFBJeMJ9X5XRpbANINGV9xWZ
OQLr9LOM3EdMOzyARrxDdNzT2qqI9/Hk/MwqFQB5UOwmLd0olC1oRr9T14HtInsuY7YM/8PRmSy3
jWxB9IsQgaFQALYkOIoUNUvWBiHJMuahMBSGr++DXrxFv7bblgQW6ubNPAmeGZIN5ogXlX+t4ajV
Re80h3XrFPfFD9HvU9GvN6Jy2Dkt4SCZdhT/JjxyY+NcCuVdOt07J+gEcHh0g/TRJZQOYHWXMC8s
v4I/O/tbHmb3UPT9A76l0G9geXIz2Dv+mB65s+9na/qNsXuETpKadxu+QehFmRRYOPNjFvUDhvSA
fB75ZMLUd55wnJ1sGnQV8aeRvdoGUOVRZssDVwOaY4VhhbPtHYaUXnXR0Knh5LV+nqB2GkW8Lzq0
YfyW33XKWiTom/lIiqxjRZM8CadcTtBz2PPHvAthK85b7aQ3OAshTHu90cazmZvZS2d8GViPN3m1
eiy8ZE/FvBOCCWIWqsdoaw6DxFjGH1DOJu/HYqCviTppxTp3C/Q5Obk2qJloovw225JECNNMT3AS
yuc2fV58Fi52yfpi6dkyBsFdFdMw2IyevbVM4wkpK9k75vDq5NzuSUtdRVdAzvuLaEqbi+blno9H
FibseqqTIVjfJewmVEf96eQE9YeRPTmLzUN03/rXLB2Qyk6O3zwHiBQHYfMUYih0nYngXIp1hcvB
LzF/inyxUXglg1uR8jItrXPSyY9F0/8JZmznzUIzqXNLJg5Gv9HVNdjUmZkfh262hoQragBq78uA
136OI5PCce85yOc6FE3/BQjnjPNs2flG2+909mL7mYtXyOGLoDw455r00s7pdclKehHJsHRjyY8X
m0zVV8a5HHDB84D/qwFA3VmqeC39xD0Aifi0MWiEhgUS1ioXkOwm31H1Bb+TozyDOR2bvkbKYded
jNUHd7ucOV53oKyNy7r4th38J6h4t8ZjQeHJ5ex2SN/OzFJPZG8sxhiBFj1e0NjvB0O+odAUexbo
3NutV2/8bXCUyqI8+wkFTQNT/WEw4/s4PrpzT07PMsOC9c6GZBjmhsLAICbmTZIXfEEYxRZmIgYM
vgRnRfH5eHmSgSI2OuanYGl3rte/sVZM93nDrD+3oYyJ44PLT1QPd280np14T2HEsRfTKzNVOBcR
pXW24MRyrX997l3Yot077fzq2gUY65qlCRFBnnhIgpWIhl3Ep5D+X6wxhC5EstSbtmf+dyHlHjuE
Y61g7yQ0sDAKms9gHL6kpp+i9i4zEWE4Xhu78Tl1UvfFydyzN8RfFnYicH2chgYtQ+NS3IK8OfQZ
NxdToxFjEHqRGX1esUI3MWt1IIdI27LMwGfvhHU3iLo5KHu4OMJ5TwvASDlH83xpVPOwDHo+ta04
iiXbRUsCCWrOHppiiHeFXdwnw1DsCsGFqPAubr7WyCNODoaBL3fGNGrZyWeHv1nBGsFSz4zPJggy
qn4YJgEcvNb4dFub3bHDmTRNVNr4SIV6wdibTujFQf0E6YHlafWIU/+xz6zP7C0z+dVmvDx6qfea
y2k+TI06AjQozzSlI1Tjqw49Mzs3tnHQTXDIyXURkSWNa8f+19LbzYahjrIKECqW7T/b3vI4B9k/
DSxh1yERp4m5CwiaSwytoM8f7Mxbwgxs5iaiHqzCwEje2izCqn1bc8sKNswGzYFPgBIvuYC3mEKG
5smb3wdruvTkesDDwsv3bKwWvMDBJ26WOkXQW/IT6fmQM5CP55SdajenYSXod57BYCnK7tgl2T8M
IiLkmm1sMatCfzLfFInkxIFvXRHxxAzH5SmL36SKUZS7AVOi/unmR8fH/c86e2APnJsS+aSSuyzJ
EW6gO+TguKit8vayDNdrKxnY18Smfa19c+wJGq51q3rb3nRWPG8aRVQ2WM08GlcTstPrj5z4MsyF
Yt14bkkkKareOOjt5G/qkxxKVkZYj92haJhEzS74kwg/PiwWDri64/EfHke4rPM0wLaZzzaqY4/h
i5LeQ9f0H1mBPJsO+Ydb0pgSP3j+yDzQ5/HWbvZW7oa0msQgcuVj1+nXfLLe3RRz7dgWjG/pncIs
YaTRh+/Fv5Wr3D0fvTMZz7vBw5DYBq813NZjgurimO66qI8C9DZcs/bNtMefKiU7jIxZKuO9nngd
mhHyN0ZHuuBTXO8WWBxgq53gW+P4Gb2kAZ0qqXeneSnj17XWWTv38Lm07/Pyk6R+mIn1wuA3PZtS
HB+8hn14guQjWuf8tTDFMolFF9V6f1tgJaEwp7vRlSnd3NlP5Zu/CFefgNFPbIuTXUWLkd1M12if
1uIfHGzYClCBnSB64t3b4OptqDzJsAC11UHU7rUkbwon8MyBvMmlpNW7lyyICX4ZMSuSwGZO9nbZ
nO0qtm1g3zYpfVRbCq+xRLTxoRv/5GmFR3OJDz6Ge2rL+n3LfjhcfwSOssG361fqmr5EGf/gQ9rr
rL3FMPVXM/JRBmgGjfOPVjN0wNg5+XB216c0U/JBz/8gFmAT64Prwl141vZGTcyBSvfvk0FyHeSd
gbzEW49DsoBYBvkNYV4VOxK+jxJ8ewglJ9/IQL15WfJAdgAbDbHjCqvPq2gHe+OhPnsym5BlSb1X
XLGwycxbagXJiNjpi/IxV7KtGDhA/E1n26gJEvVgoRWv0iUBYbThzZjrKjRw0CCCY8azktfUSjjG
Rfmk01HupjKdT2DaEFPeFin/dhW/1kZOI6S7jbBnskcBlzBfBi/7xVj7WdlIOdNEimzI/y682bZm
Etzq1Et2UpFLTbUkONVD60uSG//xmz/Kg23QKjoWjGOOxVcQA38vQB8S4NSIJqqaN67oflWWnBca
LDBnPFIkpE5jEH9StfQqHkVgRk9m+01vlDwsKQQbAIinjE6iUKZleSlhrm2UhnUrpG2vI86Gux8y
iBX9W1gi7xtD9uEoyoviktK8awybYZdhTYhgCrDDxUwIo+/UzZyV2ri2c+7SL2+xzLbv4RDUrBvc
9wFG2y6g+YOxcjgOxK946Oq7nC3EsXiQLsHzqBlZclV/WK1txsZyWRZw+XImRPTU4TAuJap4VHOb
HfTBm+tjQWHFhsVNQx2GHqNd1VC/JqsJckYwgI4M4nDEHz2Z+V+lGIhtVRscv+4eWB9GAvfOSoZ7
bzSv/AsYiLprsaDQS1fl5i0KUI0yujizXBfhkid3vaSVFaOdbZcfIGWQxrpvWItiI7mJ7wFKhGoY
7mC+KYaHtDpMPnYdtoPH1AQ12/N+LufC3XDxFjRty98mMp+pVPqqOazZj1nPIzGpjSPrEoJB/aUa
8RFUx6aF+5UOlA9n7vQJ+gMKTo83hF5zRbuTus7lqv3l9FZYYJrv3MWDJ8EeKTU/PG880q21L2JM
MUyeRytuskeR6a+sIl7sRMlvtGTPdeYItq7OqS3NHj1cY+PCir0xy4M9RvWD4f54VvHj985VU05u
ltyTrBzjr2UvB3yh3nl8Yt6+jv9TbAETUqUe5YcopkwuYgqwoJozbyF3NezkPD2cS9tsjmTF0h3e
91drhO7QOfLk6GHVos8zokzlUFQ3KHEf4O+l2Bhysm3tG3ZmS1zRycEQb0bRWQUXNM2gbtJjbpe3
FqYkhsTOZxDuvngAyVMUe+hlP67bzmhlDK+9nZ/qBq1dNccxR4YNpP6r6Hpgsc5mhaOdjcHZm60r
4jj715nyCZoJiQ8FlKEK0sDxUrwUdrbHXvRaauaOXGvy0gavhrKnDp3QM0sdLz45dvo+m6d03a63
ielu1szNpklj1jdGYW4yxfS6tmVrA3sktDU4itZ0FRz/uNGmr5QiNQuFJHf8rdFh8lGMhJvESaOt
tAsvtMFwq+RMQ1Z8aAZSLjO1fPykKzOUprybu6HihzR7bPUI9boDPXjOZEL0JJLpY8xFNWjO+Xgt
5/rdlIZ5xmJ7D4UGHprbPMsuq0+jiUsVLYqw0fxGhQtnVuGPO6qRaEwxoxLTQgzKa6LvtsVXjUf1
Lojd4Ji69Smp0ygksBuF1KP+SU1czE5s0DE1u49gYPUhqptzodTD0qyiOv/dTe+KI4AjuiAaDHxp
btD4V+C0Um+D+pKVextI9u2HrhH8mLqzANOAPyy9iKWHreTYFEV65Q2FyeCOQsGTQu4IG3zhxwGA
AEMY64Gl2yWjmLYLZBN2pj84BA404DYHBmPchiVJprVARHQtH2QymuQvErCpS8bJa7wSieNEi5Nx
a5GO3HnBd0HLOV3E6s5RZDLdKEbCph6njIttWUb3TI/ZPvLoPlS89wt7DajU0QEQ1x27aSCzwfTH
zmjTA63VDyqceS4J3qmtdKxkW6b9V2HpX7Oqkj2HHuMlvT1wYXc4NL58RC1+QrzmhXq0InFeWvPa
9tw/A1rjSLn33NMd/lJEc8wFUWv10k4NCw0tIU1YJI0dshMcxd16z5BZ2MS0sIqcjjdD/skREBCl
TKzu2Z0gHoPBL7g1NcoeBOJHw52Sg5M/exMdTQIpdYc/4sFuNEQRqT7bpX8aofmxv5twHi7zTs8m
X69zlT4DvjNkDQYS9AGrvzoT5aNNDS+oNY+6TOvXoV2KXaqX5cqb9H30B72ndjclSlPcuSNhjZkP
9pLQyJD70Flsbim8XrA4CXFY6Abd+gb/8STPb0WNwS4qOH4wCU4NaRXfFfN5tpx4Gzevs1HmWL0C
KlpwSdLc2hqVdZn95I/R4mgVJl8OkbgacYZbNx8tvyzfOFafva51NjM/ysnd5NnSHBJGErZvXBf5
bTmYuyXIEDbT3RThCPUm597p4l3vpdgWPIcO86XEN8gFKCp9fPgRjwgiawvD9S4L/gD6Yn4Neoe7
C39CMQ9vps9eDexjHoqYXU/3kHuAzLyEnSbi3b5rozWJwacHCN95SuNo6yZwdpZZeWefEiuMT5dp
pUVql93lmMgnitphHhaKW3FUv7gQ5TGex3vUaL4VgeNvtDVSTP1Dvog4O3Sm0EuDN0TxNS864khr
SY8okRwn7SM4FN2jnRL08IPl21otykq1Ac9Tl2+XFL4XW3+ILCKhKNV6UG8c5QW3rtTidHtE7a1v
k2dxu0NHsnhBRWgLnMjSXJvsX0lcvlqAodR451MMt7H7lggqV8lKyHM0fHdGMF5my29YB//j6sPi
3qlgR9Fn7Dd8Y+aGoNBg529tYl8K30DyXRNyZnuekxcobvE9/mk+N+R4p4RQAuZ2PE+qsoBS8I99
Rzl0rPmAxkrbV02NeGykhIpIvjA50kbV5vYJhNOejl7/DNbhniM2OMF4TlFSCnIy3Jk2MkfI1Wk9
4J/JGVt876UrE2/T+hWbyfxqy4U9AA14VWBnEA064B0cYV00/KOnYdpFmXz1DYwVBbZZ/vCZZ8+F
hgNMyTjQ4fMcAfMLhMVNsqDRlGoqbgElRg4GYJdGOR+LUz8ZX9rEVemPlCUSdeRya33BjlIbWdtX
WRGKbqo1TMF+PCkMbsBRc2Kv0OUud/Js3SEVb5IGbOZqPhjNjA40IWdghON9tFxiJbNt49Yeusmd
rjpstvWCkz5W39B3ja0/Tj8AOv+iSWOKcsTW7yOTwkqHdz/8j2AxHxpi8KlZf1iW4khf9kp4f3MD
wyrWrRps34gajgPArqFFl/15KAfOykjZG1wxi07/FlNEP62Ovn0n4P8gtS2GXm8QoK+cTeWNBXDY
NwJwU17d42tgnmAdGfsk6xa+aV3L/cbATLyPIjqjFluSE62iLc3ECBJW/CzpCIVXTh6HQg6DOCmS
TuRBpx7hZm4UyCUrN+Mt8X0WvxETeV3xHhf3aKv0UioM9OnOGaU8el1/jSJaNlOTO3Gu+idpKK4U
M2fwKB4AD1EAmPz6fvbeBHt3GuFWbDwPDFT+tzXr5yyh1YIIz282dtTrRua9dDPy+u6Zx/MAB/xh
qLuvHoljrj5zNlHTlO/6ur/XWr9MsziQJ7hwd3io4vEjxxs6DCZaoLz52j7N9npjVd411jjZVfq8
hnHqgmHZKEjI1Vpi8FzLFIYP6RDYKY3yzzSBlhae/2MbKsRJt5vTmOpz+2SoYp/kKizNBT8LqTmr
NS6J3U/b0beeLf0NBx1YU3JgG/uRd8ZjjkPQRoUW9StFKCdMkdwjvRPNws6ZVXQ4ptREpa3rbejZ
OvcWJiAGaaNcmLDsGk85eM2izKlpQ4aO2WWcjNIgFBjchG+eXTP4a00mfv3l3VhXH3MrlpPbe/fI
4YdoQCSwFHcAr0CMwPJ06I2BPy6AiGWqsjgS3eNaMJTqqJ3l11L7aWArwUqO2Y31lz3RQOfF6jDH
VKTEMyFFK+Pe5lrmdh0Wxo72lcoq2iNobtorqlWoskIqUb8Dp3v05g4uKftBPliqeYrhXwl4JzXK
HY84NyV47PTe8TeDGRjy2OyXKRmO3MjmsO+2fjusLqKTl9fFKYrQbZap06Epem9bLuRxaCzxPX8n
VwKxL2C5ZPpiRO7VGewJEOizkw/BpRbBMw1B4ID8/Nkq5cXWXH9zix+9tipona39Z6oxHsc01sZT
3CHWxwq7yZTzZp0fCxPVyqNZTfswUkSZH8rACsJAuBs3w+nc1Mu9R3utVxmvkVDX3tfYXojzIDtu
qqE2Drw6OM8VEksr+VE5dvCYr11EkPx3Vmysc+/vEOtLbLYjdXQTBKgAVe0nQKoKIXPGO93uXSEv
MgbF2jQYbM2JnZA1Jx+Va5MwWGxyTbPaN9HyO8DiZfnVVyH/w9jRFS8lm3RedeWwt92Uu0Fi7T0n
VTxxlNVEDbpIQFxxlbOnYCTiKSZWPfrYu+oXSeGrRc6/el66Y3H4g5XoX67AS5Y077p0BNTDWyfn
fDd37ROsHoLBTXOgDiSu1BXa1ANnE6OOyyw+jEcKZu7SnktzE+st4bCXqlv7pb+5nY53xQJaZ2ZL
Q7qBPQhbUk+6EYZ965JoMgGF6/52i8RlUtJ+HpiStRpmGwl2ivut+ZJMXgIGLl72LZz7g2/gNmdZ
ikDb/XCdNMNxXUB7LUCJvPiDsAkskf8jGRMUWW4wsbui+4buElFZuNGfESR7DG+6ufoFvXmFR6rQ
pMZ6X8LasSV/vd76GBIuqUSC6RoKKIk0z7Ym+hhzyEtCMScMI/cw14A+xsWpV9wFKMtK7o1UXYxF
GXufZlcszGNoYz4gB+Nvm0a8S5rQ+SekvlfSf/ogqz1CDRs+uACszr9TTZpR+ClFeC4G6hFvUJV3
l2Kw6/1YCAro5R478g6CkckuaeMYrbmPS3Yeha1PNEwEm2oZlssYd+eB5eA1b1jlcjPdmilAU9oP
mDlnssEkYOo6vg7cD5ht3rtJjyHdqZCziYmDAExZPy4ZuH+bCih06pq5fhsbgjrU0NEx10kj/nQx
5YzUoDpEOEIqQfe6wyhOXIQ14VIUB9HwhFTRB/EkNEA+LIextw9Fm5DAKvMZsYKXXkqzZaKtY4nI
vYcuRpQQR7wBx0GN3VPTzidfGtBY8u6QzLBwyPcE1oilbZJXIwneA+Y1sMAV5u9evNRs5ZccK6Y0
yGyl7Uh+AW/OanP0Oug32YLkk8zNOwP2Xvbpqw7IaqOnHHICM9Gg7JPN7pb8E789SznmhtJN2KVj
IsMdMAQtAbEi4pTlU6CXiWCb6+lDaj8nU9UcRWa9Fr6NEiTBQU2VvFKmWsOCk84+CIowl7gpe+3w
seYDkA7gDa0OB3RLO6iFwKlN1uZolRhH+Q5hyyJHRzulWHS7FTSKAQXRX5E7H/2+f88U8XXEYW5r
UXShu43smSA6l9mHqC25aXioNUGOa2AC/4OHqXzJKgc1yuq5KNvHoCu6gyb0Dqb4wylGfe3cn3Lk
ukwuO8OAS3H148RKE9es91wpR9HC7O6KVOyLms8CZs1p31oxHDB+/kxiT6aFp6hcqsMcTV8UiHpM
H38oM5N7dxk/MV5c54Rmq2ahB1jYryJmS0A06O9gR+gFhMLqFsWgD4COVT7kIN2wDc2KXUXZvY+Z
Yr/WPXVi/vRihI3G7p86utI4eBN348cmJr2yOERmMm8TjapRjXQDR2n2nvH32QwCgAX4iCeNkolB
lW9C4t1HUlFPxob1bum9i7IvFa6LXbKMgt3YutCtFgzOXPW65GEY61sZGFfXproB3DF2MdwKRezt
+FJXtKd1kVPb7hpH/PZM53hGobsnns9pA088DKjdpWtkvMmIor2Iyis1uEfMJGSLFyvbTFbmMwng
TGyky0yGw7JrlmOeftVTF3Emcoz5/GITVwW2pPgZihZLXMEC1PS83yyPvSOXtU2RceZIP8DoFvhn
xqaNFavjiOPowI8XevjE8g1702oUolUsW7IjgVgPQbp9yib2AcnaHZ7mmFPoIDoIMd1LovN4mAgx
ldG0V3HxzHlJPVw3kawYkDnMxF4NSGc5YtJtS6aCKKd1JbEgXStTcwvAjMQGx+GPhwvIZoLlQbIM
N1XFDev7YdmZdpavaWt44D2uN0IdZRuITQBjAVdmQSsVfINI+DsARR8qj16nzPfwKydYx5zqONKk
u5OtU4ba6s55bdyGSTIzlYU6Aq/eWMhGYQPbfdMc0xV6a0tMZxY1KpsG2abyGHt6nbDmrwi+tRKk
SBqHJiTORtI32HvNmS3NIY+lPGDyZXfnBtcudo6pIZ/7QNnI8bx7XY2bNnLY+vpJ/hRI+wnJm0BP
Bj7ASWsOHnyRmE3rLHpIuACSSVfdY9Rw5Da1rTdJXKjL5M/Pxhr+GiZtc68eEK0N8zAPcGMNnDME
sk6GxKrWUq/ryy4KrZhfzfDXrGSQakMHETCg0g87czkMgWAL5ASPTWZAkKnWqruMpb9Ckotus5nW
LwzS9C9H9IdP8NTwBIk5qs+ogih2QMlDaqfDwag+pTm6oD9nIEbt2XUCyfDQFHs1paCql+He1O4f
llpPBLyzbR2ohGwX3xO7+Mz8uj+1BGDSPP6rZ8LPvDD3hcXRVSb+Sc95QWUlNu0axN42yi5dvPzL
K9RZF+V/o6g4abhCJFX0bSpgUUMGwsWUTw7o/22j9TWJ8BEnsBv3VNqZHh5X6k6Y10qJVyXHlKVe
opbRzGsS3gMmKw3pQgXIXiJ6ENm43ihOSjGW1qyACXuxC8lu1ejBdk5mSBdzxFjG6qan5od7W/aN
QzS+4E1KFKT2opMs5IjrQ1w6DFlKUFx+WgR6d43IllWyPnLVDDadbCvoXMZbHM/mZmJre0IDDZs1
VW5iM9iMHkhoc/wFGprsfLwuY+rcTzK9OhkJSICjG8FowrU084k02AE+UWfXxC5T75QF29adr2UH
YpiT8i+A8TchFx/+Lhk/WssvVQMkOXEpf5488WFgGdl5Sf7P97AIAXdTO6XOqAMdVFILJoQTn2LZ
tOzteICoEhxiibAqGlQzc76OafTgQI5rc/LdLPzpf3DLS+2u9T6+cw5yIIPmurfQVBhw/HoZWjhn
RVfo5qun48kk3kRCfNfk5XNsky8pRuy/Xvpr991+htKOqn3uqgznRkvTRU5leylYQPTOPafkuMNO
/LL044+dWnvpY2MWDrCCxY3um1o7x67kuUn8/qM1wac19ESsRIKcwxqjjIIE4hNQZrFI9rBxDZhk
ODaMOdrOksz1NIL5tdAZ/LYDfDncLI0c2lYQ+9y8/3YUDCTRPPfkPzZLaWEvZowDyoBpyngIcOBu
2xYmclZUZwGkouRE58peY1PmfevE/zjvcbu3Q/UA8DQcnPKF8My2tA1aoHQNey9Z8VW5tQGDTWiO
v5JWIEi1v9avJ+AUAxeCL1nNKsZB3mTeU+MTfaiGRzEiaQQ5Uoo1FjYJ+5xhO2MHZEHn0yxhW+NY
+tZ7gxV8yBUUQ3J44KgCqsA3ZVuy8yPJGczyvijxDSgJ/vY2SILqATWe74hUYFXB981QKgrMXLkm
loKDbZO1KBLIBq+Cdgwn1mB4B0KohgvFEyXcClr4IPwmCWtypwzjBz/uvZssP6NiCMWzaoc5ruBN
gbkB49tdFXj/8GbxOhLVsPPFW0fwJUwq95tubqzTrrmPWsImHQeZrc1rmUfP+aS+Xa8hqkbbXFq+
tu49iGR849S88niZN53DHu1pHd8PzVnU5FFZSG2TGZ5EWqp7b8Y9YeropisDT02R3VkZeL+CEtKl
wfXiJ48ZXyw66HyoVjMUcyZUSiflJUTVNC+Fo0r8jF7Q+CWe6xmL6DsSeh2N56FeUA98Xo+1s2zT
hrAeJIHXch4pKA1A57cadUygGtMumn9O5IK2IkO30oQdPW9FplKDvJtARGwFnol70RP2Gcyty576
RkYpR0jjckB6dKjU36lvOi7krDbkdap5H49R+tlPPetNfTIYNYdO/PH1vx7VkOVfUO44rL10brZi
jXolDuwf3Vi33DK+4XJvkoCYH3j3z5Hk5LJCL/oF4rbrHuNhvOOFJvSows6e4R4mFGANMy7CnprX
LUMflsp0uVsYL/ul23qoR5Ohz7bT/pIreHHxLgxz/tN49vqbOZ0SP8pBXQTXfLBnBGFnq1X02TkE
dBlE/g0x/TmG7zwol5xGbWE68rqVkaKgqjZgIZby2Ssl9bYwxjbxR+TyK/yAckreQi9RSgSvbIs9
y82by1bBAZshG4g4np29gY9gFrx1YNxCEYkwwaeBDgjrxakhAsVHj3+zISjnYgBAXRjEL9IgSLCY
wMbfOVcPAxdrVhXWrcwbglxjfi4gT5ZOeTfSeoYQrjATqfuq5KIHBmnf6B6oP74blQYm4shMy2by
baCtlURkcQLf5fZLI0oAdRiNdEPwgc3kJo6jP+Uc2dQbe5e4SW4Rf9EIQ4fRTpi9aXPJeP8nxEpD
fJRbiiF0WFLUgZM6e5QrAcLFHJsDeSkEh8pQ5BzSk3WD1/AO6pxFU9x/V7wF+qWhide8dmP7uzDA
Z5L+RddSAT8U+RvM2d8gIxFFXB5+UoCM7EbftdPdz4G5x3p51mBd6Yb7WLIphULMe87a29IvSRQQ
VO5nz9k43YzDsWohpEwPrdlc66biW9+26L3lE94A4DDU/tpJdMh5DndTNj4Q53lQCSdk21oGBQwu
CXp6E4iQeiZmZvQstjk8lwje7sGNeo7NXjAAsAKUB0OsITSdfnAbulUFqiWvtZdo8F+zZjJ3jTlH
O/IUtBf5Z52aJ7G8WfNwKgI/YVDhTmLaKLDLZrbQVZIChpDEoQhi/4ErzKObTii6HkPJPJ46AHuT
aoHqe3e2Zd9SAgDpvKL3nfalnPtrY1TfqMePdn9XBhQxqvYcFQF7eKQeSG54id9HanNTwzn2atr3
itVFb++XluYH/hoYNK9tKf9Jj2s1O/hdmo5fS6OvwYDdpRe7wlle1sZrMWMeMy0ID667q+wcHSj5
CYzpPQIyb1oGf5jLoIbnm9LiibNtzh8JfpxQL8eyDpt63dFo/6VL0qsx9IwYEa4YtlrGvM+65TwU
7ivf8Vc667aTQQF4A19t65TZm8TUAaWF88Nr/kwGxZq8fqFVLQJebj+996geEEKZX7MFUyV5SOV3
U2gQWRyDk+y6EOduWMbg3yo+puaEe3shpuICXWXFvv7lzJbQ6hBcVeRt4wXJX8RInD6Zt8z3P+Tk
fUZBzK01HX+rovq2Bn8Kszi9merPBPuA8pBt2fnHvCudrWtjidbuh6clAVMocoLaGKsSd6BfQrYN
74Fuw9ZOWXwcR7ns52h8jcr6Ic2moyZoI3vKo8e2+SDliPvV+QAvda1N+nwzZIShcw+sIbnRsh3A
ltSGLEKdevpsFj6PZnc12fzwnPErxoSdihd/reMUKzsXBhjRyAUnwMxhZRmfgQICO9pQHoa6Ji+n
Wt5tcpcW7c7ETcWZeOp8MBcYgJLEeCoz2O74ys9ZuXBBya13wxj//P8N1yyq8WNhcc2hb4iMPYG9
HhctDh4bGYqsIEv915ZmKWpNI888psO/BRpLnNXPQhUw9zbZSGpzSmDtCg/ZbeQIGMhQcxKHxrhc
2qRHmyFL7CTZKdNs/daf9Fimn/mUvGoGrE3TE0Aa7pP+x4aaRPxmDPusfrOEPpo+GQSBRcRkSRoO
o70WSTdnu6yehjrbgcE6xnrcOpPDu1s9C8Z4JnLf3pem+U3B5+rCdeS+nfq9yxbzqpzpgmMJj7By
RwTo8rGuYXGTJsXEIIwdEBJW6WR4GlxaSs0P0VASdy3iK33Y+zkAAtMExquRsTD1hGBVhc81e8z1
PJ+WtrkJwJPc4oa9FDgn/lc4xr78Y4polyTOvRthJUPXu7Lr+R4CPgBj/dGxbSqHwYMCFGRw6y3g
BsX8wkor87u32NWg9L34zV8XQa0DB5MmOgyDD14qDwQSp4125l0SDWQN/qfLCSyh00nF8jFL5pxW
vK3jBr9xxwemVm269X3xY7QwDtAIXnNGl23HrjUH1ugM18T2qdRocX87TnYvu33bkpWZvOi5ASeD
hswAlUR/6RrDBH7HVEzPir1t1XRk/XRVJZS7NHkci7YIjWp6r146KU8rCqobIFo0nXnHkQ1TuS5h
/1EmwVom/zKK6rGSUh297Mmrq8fRpFhhObiZuIrJ/x59cHaTIOAvPk3a2HZUA/BwOvgFeWCrqXop
rGkIrRZYS04lgJmosOmtV+WWrGEbyBN05Zxdg81n8h9j57VjO3Jt2V8pnOemLsmIoGlc6WF7l3un
dy9EWnrv+fU9mKXbrSMIhRYKQp3KPNuSEbHWmnPMDIwvumH0O8Z9URr90bIY6kNSHFci5dDG7Y0w
IQ/FQaSipcvavXRtsXdQ+kKEJV6GSY+7N+ETTOYE2gQs8sLoOFiluvw2Gz4eiJ3GCUHoInPHYzWi
joGSZC0iJXbwik6m6N+QX3HeDKqvYrx3h4huPs0sxBXNtxX7YLLzjhH0XUNXZxnoQX1EJqKX5qfS
hj0abWaCQ10iYSu+SgSSsxr23GOUQukKvZ7XgUDeYFCSzoF39OSdn1ZzcIU8v9yFk3Fv1oO/6XBl
mtWFZRllfcBpsXoPmKavarazdUP3e4kz77WesFzh5nSl7+46h8MpHlavG7pl0nonS8BIaB2WC+py
6BHBNklgL5P8FLEcostKvO9AckkgOVyMAz1Nv2c+5sW0qK3qEFeVAsIEPGY0tbuxqc6dKrUtm/lN
NIbrwFYXray6taFpr1OXHKH5PisO2rgrS5ty3b6CIzunUEHRK7bS6a96oXAjpfXR69uT66CYrKsa
DwRW0kXCOH3q9Q1ZBZwpEvOd3Gg2DoRPSDeSRcjJYpmRZ7y3M3GVl+T9MFnd8Q3EOqWiNKJDw1gd
1QyaOwP8otOE5moKd7bVbVkxk0VpVxgZgTOFuvdtF2mzMBmmbQ2N2qkajZ3SbcAttYZhW9LCkqVt
nfXp6LZI3oMxXAkBMYKriudA08QJScfKiW6M8+9LFhlfhTCTYyp6cmaCaCno5i9yC+s1s7LDqBMT
zKmP8BW9wHKNrEfaFeLnSNL9A4mELJuBgzGdBvYMApdaHLfLSgvTK2SQCIqYeAFDoKXBPkNgy7J2
GuuKY/qhdEhRcK2GK1z1b4Fu3jcNvihRJbMofmZTXgRe9INtcuDXVc9IxuknPHvNtd4PA20Zm/Dk
Ovyux2GT+9SGIpd7Bl2XzjbvuPANYMIGDuk0vYML8p4b+hYyBI2l1B7WLRvpoo6ccIc1lPlAc4bG
w2FUh3GHi+viaBdd9+CDjsapnfx3USfnuugjZGMkVzLYXo4xow3QpR8SxYTUdm1NwBEeF1rL0XXT
cnlNVVAvQ+UeQ52iv+jnOC9Lfgt9eLBC5vOUJ0imq72GQXdhJbm+LZzg2I3JHlvEsja1+jx43aai
C8xBNK1pUqFBSxDrZJxO87qkW0tOOl0BjMlyyJ+gjHbbmsgp5lmMFn0NgUFVOCuRVRfcAve1o3Em
6RmnRjKo13lwjZ2S2YCOzl8THd96AbSXSxo92IIMLxRIUj23ujrb06XDYUeORxmt2uDWtGdwFN1v
zi7dWjIgJJPGgFsA31q15cVL0okNbdhjFslRCmracjrGGq0CL+6XUQP8oEnUyIxX+0BUTpKb9RqA
sFnLWSJoSRTqKWODUDXJ3oH6R/oEI9ERFuRSS4rbFrIXHBCS2KI64/fZw7GYcdDpLPspEmA/sqGW
m84LLvRO7lRpi+W41UvnIUQkt+zAVJLGWSJrxrbA2QCFT1/aK91N4N8AvPdKgcQBDUTl1uDLMSQU
Q4+dy0qCDRBAUjRmSKumsTQCK3ZTI1rrBh7gJD8ndY/61rZf6aibeEFjzj2yyWg+MyJSuQOWCKJO
r06iboNdhG5tDnFfBSOWODKwYqzq5a1lAqgj8NGIMFoVmX0qCgLlpUvPwGWS0cfpjengastV95aj
mp29SMexnx6cxrxppxJGhrdpaqfeEqL3PXb+pR87Fuz2mTH6jdE3oNtUs/RGkW0dk4Rb6MYQ8Ll3
XT86dOifesy0XlDd5r37hJIWJmMXyGWxZGZn0xiGSgO7AlFO3n3iJaAxxvTecsnIQyQluQ60JYe6
mIdz3Q1zWrLAsBuPFtxOPAvSgetpM9R3b2WJJD9gpUUorhiyTtq36ZRvwuZAHXoV4kuxM8z6oWOP
WnWyuXSBRxON5n9f9xh6KwNnmv+FYxylUfjWCHgt7I3wfvzmnmP+JxOtrSqjw1D31yVpXVDK4g8m
dHwa8stO0kva2CWToOkNbaG/0ajSAZtFYbhyIYreKI/JXeXvEmf4VIbfb6UePBkhn26gPepFCZ9b
ucupgz9WQTxbiFLrNpabUSji+F3MCs5ShR+13txkmiCdGOt7Y9HqQXFloxW1MZbkLnZ4y3ztNO9Y
1VxdPjNPJHjiucWq5yfwNUWMaqZkbrgIaRehrB3u0AVB1N26VNqM/+qJr4YNr2bMXowuuw7CfOYt
h29qvkdttlCXRL/Hwy1LDpFoHqOaUeDXHOjhmDx5gizG8j1OJk75ZVnaG1snZFPzo5pUv2kMyV1h
Blvkps8ZDYTUQJKVaS2sDNa4UsEnVe2DbCb4IYw5iU43vPq+k5RsNisDxmik3WHyVZcJyHo+qCoG
DEbF/1BBgvGc8PUhh26+cG2UdkgTXqrQauEzhOsmnZs+AxAo30r3hbwuC26uanC2GaBUGkQNvdGI
5QBPIOOYez0sj8pt7FXrcmwoU39jiZRsdMd7kwWXDJlR3xaDe76W9MC5WLhwW82eig7DC+UMezuX
xDXkhIpevUQ/C2aqzagktHhYpmLa+w4K1i7t3U0C6mucq6CSPpytilfL7om8sz1WCM/bdhO2YwSP
nHnZXKA/09eYJiT2QXDOIjtd0WOBrWiQYjjI+JlAJr6ZkXFw0Q6XRmcOrxz2RzKkHwyPcdPIPrLA
//ptSKJdVIhJHH/AMthW9nhn+cM2aBEXjJPDZOomoAjdkPOGgEJGb6bOwGgqwpdpZurR+eMihUGQ
hvFJ2S2ddW6VDCVj6nR7BlV3VU+Qnuzy68guUX/mZ1cgomX4hWNa//RYw3oD1M1kxYh3HcK6iOY9
xXXBdRvuWqA9h/QDC8mLaLHBRvY8ImAmCIJx8jYsgVZ4JhxkX5k0cWnG00zNu+eZ686gf8GScG+D
o+bwQIPO5wgRe4w5usKaVRPuBl3dhcJvW6bWdZIANPC4yvrJA5UuMet1aPt+Cl6HXG+GvbScNLqE
ZvueDsG+LBoonYW7q6x+WMNPnEGKNHKYoPBVd9mSqKyPNjGhZtEhAB1mvsSdkCg+XsPYmDZOjYuq
bF7ysPpw5x0oEJMAHDsdy+Q1YUZFRhd7o01neI0S6oLRdhDtCuUukI+SdBlTfvrCQJvhJGfPPxI5
Q0jVNDGRN+ttBDvf4FEYi6i9QZdzA1D9S4T7KkGfYca0wnVTwSVp+oPR3I5cnPTceLHRwuaeply3
UzpNE5VJUF8jVz9aEwzu1jRwPHC2DLFQ0OE233MKL26atqF/k/qnOiM9OKkVDo80BZanIR+20+Gm
ELBFEikBuDQct3ycvyWHIti/QFvngSzyyYC1ZAmwJcIkxpeG/lZEfHea3SPzCk+DG1ibfvjQBYZ3
LZrbn4KDoWtpzNUVa9Eok4dC9C/VNKCQdsalE/TIqAZyyRO0JmgAOTpiDIR9F5KSMSgkS3VzyuLQ
X49m9oRlfGUhrVm2T2jenzIIIPD/hmDV+tVxtBjWQP4Cf1i24LgZOnOtM2svbbwC0DJxySSIF0B7
bCcbrk03V06UhboHCdtx6bm3EfTf2Ja7vBrX6FeT5TiY6YrViqeuEObm2IgaWewqmjYcTbmoYJb1
VbhO++JWQcExYv86CPK3qIw5t1XFB4SsSbpqrfToEQv1dMJstkpMKhAyheGoENcwRkhaWtWIpa7R
bZc5EZ+F/1yRt3kZ0JeblnZbV90nPvFpw6yvWTXyTHp1uupH/42eyKNyP6cO1mrvIY7zddkReYL3
YPC0a1tnOGdwkBKiedD16rZXAfXe7CUzve5lXjRkCiVwDOy7JIoulp9+aIH+OQFeXIiYgRbjpMZm
pu61Zksv7snoaJQlYIK9sH8wMeKvhnLclUn5mYAyW2civ7Wr5LV1QkXTNIZZSNbWKlbZcz0IC2BZ
/a5o6qKg89kfOWkpugdO9mTYQb1yLDxMHVLvcXwgQGzgCBXvg+HNYB0Os+4G398z0sCDN/fkKzN/
81JuiUpaj50a2J40h4BMKpJI2Qe/fjJnRfiYDzY4SvpM85iN0WezBE4SnWIk3fqUPWUu9EaOJO+p
WR6ijKGu6TG0cviOdN0xl9yKZM9ymZLUm+rROSa1hc4nzZYO35LKQdlTZfdTmCEVB+kiRXgrXNpw
tZG8DcF4Huo0WpA5R+062bNxK157DS5VESNjKi3WxNyvNzKyPgkqyrYBljhC53ejA+V1rHGK0OfH
+3EfCuiLXf4hU7hguYEjo0QHZrf6iggISBdZd6dgjTCHdG69vnmu6dyDwbERBi5VEdoUHVyJCP7D
Zdno6RqZujc07oKW6XdBiGecdQVxJNzZHKybRcdEG0654NMKPzJOhUjlcx69qna1DTyVYaIeZW9m
Xd1YHfkeofZZJ1B16JCsDYtRXF50WAhzKEI2dsu67z8UFL2fP/SBQidaAYUbMkXflFwAXxbXEvUK
MGZ0oGFxygUlfzyym3lT90QY49rqDDyuZYnKl5cWA1rfch5nWJ9siwxtvyacdyRdq6imxSRsyhEa
TgO8ACxKTAopO5hBiemdzMolOi2oHG71WIFJNuv6a2qY7s8vVBY40fy4eFUcEVaTZJ3VMm/t5uKq
qpneo9LXHJ2WNi5mw4bzGNPbS9DtQ4hDnT6/YF06uxwcP/YHg78dF9cxI/rEPARe8zjOz+wbZbo2
lWav7G4FhWDRmdNdjqUHeh1zUS6KQwpaa8Qivi5D4zaghsCQvFcCvhmOWRf/j9gKRYqPX3xZVI4L
q+c1RDYOLFUckxFvod2vjIFdmVM4qhI3WeqFfOyRx9Mi7C9OxdykOjeD/4rHE0KcFB8d+ShTBr7J
SxWqlqF9AgSzhinGhksTT/NqsTWJmfSqmarIaFr3qSu1skA7KrGveqZ3pLOFM7UHE5lpPuMMhsfs
XT0tXeSu9VKfLQ6ek10IoKHXS55DEpMu2c3BOyFO0A3S/oU9UdpyLtLYfNSpFEtTlwUDfJTcnp8z
qIzo0jJIFBvNN79dMe7oN0EQaAO5YWaJLxt+jssgUQG9pZ1gQPLFj1DL8JG+UHgqu22fGfeT6NA3
NcOdyq1V6yVi61Zuyu4Lt20ArOdnOEWtAnKKig96NiRLxYFWsqKvQpqZW3e6WJoiN5ySHSQ5oFHs
A4uBRB8QKXzLbshhWMrsiW7EeAYVNCyq6bXK+2KDdbKiZzt3kOdvKk2e3B5xv9fME0q8OnjtBrnE
JPUNe5fKOBLramC2k+cvwsn3nk6IMPvJym94dT6BE/TM0A34kFXgrtKOB22EEpLqEynn1jUOJNzB
4yCACDZ8JJaTXq10iHaLJsTharIMQKV5EdLrlh19Z9Xy2Rt285Q7iQ7Em6NLZdIIMKd3QmgvYzSV
K70VEKIZd2rlyCI9fKNVeg+ykrb3EBAHQYOqKXmlLuFjBB0RhbSUGOWGwd+XpbyNI/Jp6WUSxoWT
C5WGwvUdkF1VZdMbOBq1MXrCUWT/Veh9sfNREeX6BHdGlnuaTBnXOibRDFERmqLqvWaOtTAmN9uw
pncaujrhN1dohiASMWlj5hyO5I8mfXPkX67oUqFCg3zN3nMuinUV4/4PZCuBWbBpAyJF5pP6HNiO
pUNDTOY4DLwy1RivzWKjxODbpnsfIthduPNAgniie5F9N22mmFaTThQQ5YcWEDL4sMZmOW3symXq
Cp4KSpK1bIcJTwV30pKYq34dCkoVl12MHcrelt5DT2dUtCBCwgfROjWDWHlnIvYSXbBuMwQ9dGWf
kjK7oy5BDcunQLbUMNoz62Lz41uLiDoZCxgH2BrQybbGKQzQR6uBtbxQnIctuu6ctTbD5HNluvZ1
ahhrUnlpt2G7X2omLVzdeJhSfRNZabFLhYBm1alFU5C5zpx2XPjNkahdtH7hUxtSWUzeV2bWnB+a
pcDvd6L58mTNKH8DX85iavIPOqTveTcrSE1w10QEpngBNgi42wQNeDj73bqBgT3lOA6nejEmTLiY
Tzg996dPOYDUnhRuMAX4fpgPGrPVaoo1WlVReEkimMomDuWlTfVAudZnMNhr47bszc9Ucgc66UgG
zhSW18JK7J0+YQizChzkRq2ao+OK8hqL3K0W4Zy1cuZVWeQxoSXAoS0hnqcji87IimONDJWxdj/Q
Su9XXdw529Z3AdN54RvxV49V57T3/sS4onHMi+nl3X3TxjG3FwpeFIx7KsHuicnesW20hk6XFd5F
SHTNZOz4LHu4b5PDJKECGFma5hZ38vBKhG2xTmpaJITwvnhzdFpvt3KvgAZw0UKDxeZ4jK2ovqix
ptnYzQaLCZDCQbeiV2Nqo88q0s8u2VFP2Th9ugMTpbVSVGM2+oYH3+rmpldz6zoDuMQkhIladEW1
FlqjVpkHyJXYLnHAllDcTowTbJtJr+EE717ccdgC23DLG3ubM2xdU/f2zKUYSUWE2DI6jU456t9T
MI4veTeRfFA2zn7MItc6aOLozElVP/9nSP+5/gllw46L1NVq/KvQhFbWjxzIg8lnZuJKBaTO1uhk
6u3EmO3Z6J0aJwzQAy+lrYMinYaNQS6nVzDbjMJ8Hag03Tpd/9XRTdhpk/CvDA2sSCWxESclOOL5
P8Wmpm1BXN6VhBEfqyGNj5miQY1ENOFOvPGcaucZEz6OVm6lQWyUyvODVxJRNVpwtzQJq9HUiTC0
S03esACqG9M23aUfhuaGHLgYQHxaraU1duckc7tzBHwTkJvH2b6fgwQDMZ84fr4aThjFlkvJ3rSo
9/fSIPK2rC1f0HuEDewluXcs4LZgwqPW/4lQznwIeBl/b0NaY3H2RlDOE36TZWw3868kKLMt5uhY
Q8MV+Ujhe2YxKpdwUv/80CdTjscfjYyw7fjsEgSixmDcFY22+0kCrTJSt2Ozw2dtR5SZbnDVKwv0
+/xvUk7A0+Imw1U3gp82oCKRo/EYB0GzKoXuH43emjekBPCubRIHYIf4qklG3RnJjFiYQwjFnOPJ
VyNOAV/AVsHkoWevbHbo+JmNKdoPljbd6HAhd6HUUArR3PQNhwK1QpA7QkNkvhNl96Ny/fv0tpw3
tNokLgurVPs0KUxrNrH0Vvtk+EMpqCE3xpyZ6vNHPBlcib4ZxMe6Rhw5B2z68MxWaRXJvQ5IFY4G
QvGGg9dBNClCFa32y2sZj4+NzLxD8+e1m87elPmhYhx9u8KVd74VD1cyJIHOmq9cZCvRaVSRdk6G
6hFp9HgdpXV4ZTsx0wkxhu89E5ZFWKDbQQSY77qwro4ZFDucBjzu2IGMTbGV9BxTAUULsBq0/jh4
RMHmz3sfOgpIewMdEp3hiGVNZ2zqd1d/vkSoTt76JzbSMP1iESEW2Pg5QiCQ/p9pYo5PI+wIvRjw
37roYWr8Ilc/F2KlKsRB0kh33M0dKs8h2jOHoplkTWBdZIs1Ms8+tahhldcDef///i3zY0Qr86fG
DUFSmT+DT8y82fV1+WkHwlqnxDMtDd6li4XgxF6bkUZalcsJA+QuqHznoIwPhhjD1SiK9JiCxxK5
qi+Bad79fEdAbmbXNZ0HUivy06Tr6j62ELAFhfHS2XmzSnTKyBAJoGyOXBE55kzb20cPUVfJNQkS
fF8yIvAcEeHC1DN1PzTE/ElIs4jWPVpRDbipIDWXFq7oC2ELNEUgrzqiPFTQTi9py+nDccsbTCq3
HNSt69yym4eSEjRIi9VkVMybFRM6OKrVSTl6ciIcCnzRuEGaDPhzGMs7izTTUiveQ9cdn0vd0hm1
9KRd2O06rH0a/ckQH5UoacDIOrqx3fJsdq67NnQvv6H/iTeAWNqVX8+fhjvhi9R9cN5Uu0vEUf0V
PlINzwM5xXiUg9uqd26qjqyuou5vIQNae0p2xFlxXzylw7cXTGsJq2TAe3Hne666s6RDwaKiV+BX
+jLSKIH9pjw7BvZ7KWE+yeYE6VW7ZKyZc+gUM/3IBHojjezkFR6CWogaZ1ih+rWPcZqD/yQWYLM6
b0P00Jl2BxWJUdoFgPaPPhPBfqgwKxUWXsXOJ7vJws9NPQoHT7f98RVHCUfboNrmDiy4rrLX5lil
H30C1RbklXEljIxEmaF8wuoHADKCMegr5PkRLdk7EB9EAGhp9MnsYDsOwaFqCuuhRF27bKBtXfdx
ezOrU9dx1xdQnrDr23lOomYKv+bntujNODx546Sfek0fGNcQEwisn4umk+5tuNLwHoFkd+IzvSri
JSsVnlSQkNvoQBysRhIJEyGpPnr7mEvO0Pjv00NDs+UgRsQ0wb1OmwwkslUtp7Iv97ayq21WQLxV
mcxZKFGXgZTeMitUuyl2nLXyCWbCQHbVGhQ3UWCwzGMejJwIUnQHUTE1B4JgaQj0gP6CrLsMKBtB
qCKVCaOM5rx0yWVlUUe8qJ0Fxh4l4iXc7KuYQO5dQgwIwqIciIZ+6lgvtk3T6/A8p4vQ857bEN1m
yLB0jYaZm6mHBNAPEwgV116WFUG8NYnE68HEv2XhNou06tqOQco7SHBBEENqaNpdgK4drOJtBV4C
3kq/6oFonNBwubuYfZSMOUJL0KqTfhni92BHDaGJ9icHSinA8CRepYywZFIRhmOm9EQgrtLCCUiy
LeydSQJpPlQcalOHUqjzHlonXTueN+9O3rtWpdOM0qJZ1tbrqVS3lXD9rWm5auEW5tbOanvXJPpL
ZspHzhEpR9fCWU4OAkHXhNQruDVwpgCQ7eJdysWYRb5xFQ4kuoyo9RmmOQg69SNrW05dhrwo08K3
lB1K1eiiHINjfVenW4uLch21jbHNkxx9TPjCHCxcsKjjUcJwCXn6rk2113Be/8ZaXHcs4jRWy8sY
W1fByEBfD/RpJTr9UdCtWqJOn7Vfdgxp8YTyeHjk5TAVRK2Tk3wxwu4kXUle29kIbcE6UNUwgZE8
6ADxYzbH0ClCMIirR27wHKz8QMb7hCU3w3ljp9p3rsEtNFQJBKRPmnUOBmBoUIKKMCG3pPMPQxe+
FBzUEUdDNMDM8DAUOdz5icDAePoejNQmrpKnZXfawLPwVoh2r3QTK9mM+CA+LNiHeo+ncNrkdk/Z
zthpqcuBEV5pzx2ZpfSi6uiS+zyYGBsdvbwthbjiwJtz11SfFe16O1F01VAiFZaGlZpfUypwSLZO
7f1kOMhby2eZe5fG6D+9HhNpXVuvLoVb7Kgj32iz9WS8MwaB/NseHwFhERka9xct68p92BBe2c3T
yiY16NeiCK5oBDeKtI2ow30Atjyg2q8fjCZ31nCbc+JfOXZZRnFyHCfYdkonTpXxCNwYtLCCAUUt
YrqcRbqioCdaYn7QphweB6FRJCeG5COocmLnCCEnc7OSYjdlBY6ZPNqKpPlsQGQtff82tYbmNISy
WDHGOck8IwGiZ2CkWccuhtbdTZc0ReJfGeOhYOy6deP6cTTNw88LiSc4M8QzLG44uOhXXmakK6kI
eSQNlGViESaY+2nJkgNedzd2zKesORUkSjQBadndYMZPVtizD1k8PBrAIBaiA3eOi5QQxVG/i8T4
UnMRr5rZt2JHCBkdGmJIDOOXsuVsNMeoqFii9g9uxlzvX6wIwUv2ESm6gF0MccueMCpb+j7WukcS
xB6tkf0yvHIAYAMCL+ByjeS0sRLPu+8zkwD6wrNmewoBfevZsSmjj9qGMjYaG9lj15Ca+9iSUbYr
WNQQzzMKKRFsBG1wE03tu6xoapHml6xwCb9kysYklhrX1qg/WBoyVAopOj558orY0VoTD6iqdp9x
OliUOQ2h3KR35YFwc5RCAO3QVIfnCLQtonkbzdPhneZVHzVOEn9UbyTOQ0ypfz4/Rxkos8Ny4wqc
ZzXvNS5KGlI2+C/mLj83WV6VN8xQ4HhMKckSvB430PdZhq5ZpeOBXqx369M7aqzwq5DUEG7n3xew
cogupwaRuY7Yj6DXX3/81z/++2P43/5Xfp1jjcmzP7I2vc7DrKn//kuIX38Uf/7n/efff8EDhIZm
42pzbP7nurbJzz/ebiEe8tvG//LBmBptEzXboYdyoBtRfVPTG15oMykPS5pX5Kdx6jnk5qYx7th0
mbUSfQq25ybXeryYcUgiqXSnN9tgqJRgXx0zD5T8fLxCEFKd4OVD7WfZX7ddahG5YJ7HYI5Uc81s
T9ZJu4rYshmOJPanlBdSUulncpYNrETf/Lzd//rt/dY/7/8jL8YKnmDzb3/8x32e8s9/z3/n//7O
73/jH1fhR0XY1Xfzl7+1/crPb+lX/e+/9Nsj8+z/fHWrt+bttz+ss4YUqZv2qxpvv+o2af7ne5t/
8//3h398/TwKSouvv//6yNusmR/ND/Ps1z9/NH/Pwv6Xy2J++H/+bH79f/+1wLb0Ff7773+91Q2X
gKH+hshUCksXimAfU/36o//68yfyb7pt2Lpj2YAWXJNLJ+PrD/7+S/1Nl0rqLj+QgFCl4fz6o87b
+Uf8HV3oDgM6qB0/D/jrf972Py/XP7+v/3z5Gtbvl69rCF2YphBCuuzUjpS/X75ToVHiGH26z+w3
evBUouN7aifktY3ufRPi3if3mIHoSN6wnRwHL13rraujdvSe0zKA/jgVGB+i13/5/P7DbWXMt82/
3Fbz67IBDfBWLanruCN+f122q+W06fRkHxvuh9UxdTKb8Z1gFXOF6Kva+Xm+dxSJbkDK/VU4FCC8
svVfv4j/8Nn89hrc31+DZsXCGIEL7vuSnjfG8hOS3BsjrsXScJybv34yLqi/esO2/vuTtcaIq6Iy
kn0Q9O8YUs8ZiO4gI9TE/kxC6+Gvn+0/vDXoHI5rWlQx80X2+7OlSRCnHrvbnrSjoyuyo7BSNCmc
DjQcBH/9XPMV/u9vTQgdJCbHfoBbcv75vyyRZR0JMmkIx2p0jwjBbG0O5inNPdLGYyLIAuvGHI1V
XwwHrwfWTezOwAWXnNK4/rAivV5rBghcRe6Xip6UCbvRmAcNtaV9Vs63CwloUTgoIUpTPJoCG8xf
v36lzxfb7xej6VjStKjJyJDirfz+BgqNWVOgAKn6rp7v4XOvjQaOW9lUAnpHtMMU1uG0JnQ7HaGu
rc2i3sdsCiuVu3DW/Kw4p328pqBHkxcO1yoKg2PpZnh+VVzwEO4D9pQet2gMV6CaHES69NBFSP4K
7jf2QByHGUfgsBxu2j6sH8KEcnys/Vt/4AAtUCExj4mASnlS3mBMO1vJoRxEue9tQWyQiLZk5X0g
8WUGySCXTG9cQCaPSMF9o3wb/0VBhVoO5yxuXgbH2jX5Wdau3GGKOrV1hf4wnZ7YRMN93ikOphnK
bDgi5ZFQhHwZTRyEAiZHpWEW1/2Uo4tLsXrlfbXyExRHY1hj3ZwQhrhjDfAeUljgd+ASnFPREpFr
+cUbAgpaQTjuaALsOlX2O8tIP6UD3LH0itcJPjeDoPmQBQva8/tbjS8DlVg1quSE/+GTch9SoFW9
5hpewD6YBggr7my5EOfE4JAYh1qAkuElCRI6DFm90buZRCqMZBWRt0sm42VwUMJmczHqmNmdLGBb
hBbaOSAnBxlnO9Mkezqb9g7BrU0o19qYIOIa62fHoPzgMsHEqKpjLIAXFIpiplVq2gz2rkth9OMm
wN7ukphlFw9OjpNbN4KrwUnhmtEp3JI0Wt2i/lhC3GTk0oDFstri0W6poKeQYWlt09BKNQeMFlBr
JGWodOkdc+B3ACDQHKH/ZFanrHU9SMzxC3pbEjeWDeKyx6wPvytOnYWDO6YqEYLuqHxB1j2V5Wzx
0PtXIBwI7py0u1JJtxk8F5KOhfg2bW4JUkQT0lL6dj1dkhIWOJMf/CUcJXm39tb2+nXBrC4CtYz2
C3lWWsJft6Nh7VjhEyAMQMhZ/1q1MXbeEdB0biCICtxP3hNSe4XaAIcLUjqTCVIfi/v+21YknaZZ
mG/TiGhcF8A4MbM3qFwlotX2Hj3XjVPN49ph+rSIiFkbZi/QqlVk8W4qUGT1iGEyp0OrE03ZZcyw
zARNlLKdk8dNMO95pS9OZd6/pyyzIjVPw6RwHSIJqWPG/w9pkhuzRvvVksEzG8IZS8ra14BeFqI2
0NJF7sIuGRAnbstBP3yDFvEUGf07rv0CXN29H0wpmNI1Y2tOAc1Rz05dRYApMVYQImhMrTB4eMes
VxcROA5liFOvSZF8ZwSRnhJ4qldt2d+fiOOV14X31IcBLX7TOIcF8YAe/oi13phvmXCf0DkzMe8Q
JpLQxV03uw+d+NXK5MNUERhZAJAp+RQwIDqHMknuQr83ViC2aItn/nNhlVubQf3IVQhz6qLD9sSV
SGhAaPjRwo0IzTAi5ltgMJrafhoSQsu0dljllQeJpa6WWszEawwc/XmUn3r9DPEQIoqN9KTr4rXK
asQKqOleBDNhN0hZlsLs3jeyW2r0BICCqs4zh0PPDM7sdlftZWlGGJ0wUEwoTVZu1TWHsFMcSVwL
cJWxDTUjRfIwXVnVtIf+bLz0CV7hkNk9PpHgygEYT0GX4gyXIHIzZobbzGiJVqPG1iGTbBvXLJc6
rKwHYhuE2uBzDs+5Z2RkVsHaduPIPvuav6sTOr/0kfV9E6a4NKOCWYflLb2CXPSs14vrIIf5EPv9
xwT5/IwalagQ9iPsssz6ff3o+IBwDNSYcedf11njL12c2Tvq5EM1Nyl8poh42w0LPBlWXKZ4SI8Z
6hEjNH6zFYbLwhc44GJVIl+j3QaMlgF3Up+mtOBUYkKl1fsyWBkkPmihlm5IqvE3qozDlcmatrRS
iqh0HHCVu846KaPvVO4rh1wdJbL0CLZ+XEF+ENiANAgM2c5KrzwTvbceRfoVkYVvllffOQNSL5rn
tEip2OcFECQ7XeEGMExyFFA/r6fGevBZ8vbM/Zb/h7rzSpLcXLfrVDQBMODNawJIIH1WZfkXRFl4
7zEnjUIT0wIPpUs2bxzqhl6kiBPNQ1Z3V1YmgP8ze69tAc8kScYyzqDWdBnlsYDsdFSCO5aLGc8b
gDENFtKsrTEp6ixJmcX4QiU/ocQwPVEAOq2vlEsqZI6fEovzcLZiVduj3TwoqdVCHIJAEBfsq+L5
Xh/QJQGIbsrlpZj0CiAoTIW6UO6R/1+GQAI0M8kfnUlPXNBv2/BwbiKG+ULqdoSxvBSks3BsWV6N
XJPkPH0d/O1K2djBbb9YITEgCg3oBEb/zsQrJVdxdhVLzJNsDgmGrqqjlGl0sjPM0gxTZbFABVUM
gXF/xGwsDSS2MyqQlrKeXsygeMGmNTFjqfZl226xdkUlavTYwEQQtzhLM2rCYTmqaoeGpDYj21he
WlZ2PjabXVdxYJA+R+QTiyEQpm5rrgOU2niuAC/I8LO0yXrP11krNolgHDR2QekhIBFATcbvf18u
KdLf6z2IfWRRaRB+dZ5ov9R7VV1nE4uJlDvh9yCCHLWYEtzHibQNsgK3cIcqrkNmKZlIBzrVfEGW
VCIFkM+GLl+6khTXKBuiU88+gvF/b5OBSaxiXqTnNepd1aXXVo/kKxjKW8CVju6N9sScW6a41sGY
G5wIcshp285cKgosIENCxF+RHLMtUb8HAAsiIyqQMQZOU4ihWxKcxYXiShoDoyCA/jSHftnOB4mb
KQYMlgfguxUFF4kRt89GS8kS9Sx9ypcgmWW0B1lsLwrxByxrjviXkj17CWqQWngILc02awDRaNwy
4pqjZ7ULHcKDPmbcqAgRiNLicXVVCumWh6UfgGnJE3wIovmN4LUHidZy6DZuLmcv+FJbVxnyM4xN
Wx/Te0UuLshBB7AWFsHj2SldcvVYJyolIEYEKeUMU3EWCJVbqsHe6knz7mqCkrIQJ148AsKD6HUR
jGpET+wrYXPq1pMYTPYlyhcfZEji90uGrFucdmsdprFB0MLC6wXM2fPqOkGmBboNHVQiIDRQ4xoq
r/qjj819ZOJZlKT5EJYBLl7Yd7hkKp969VomIvvVWnW4Wk5hRkEGaQOhC9TDIK+35jzhUUfcOtYq
s19dVjd9Iri14ZvBq5APb+u3SSv1MEDpzcXe1w2q7LxCLMikT7E+OS5AVLHiaev0bexqgGe0i7gp
ejwKoH+4qQLKJomfwBmSg9aDTVhdb118rpGxKmxChhYORNPxqsRoD3vka4HLH8n9nhGcJzT6M1rj
cwumFPHv1LrhYNzBkvdbOX+E7iy2wVXWFiwoIlVHo2p3HU4Pa+5RgObzxwiJk3V2C9hyzJyx5g1Q
iOja5LgWN/Kc4PvDDpvCV87MRzFoPwyrSrYsqD5koyB7hzsiWPE43N5+nXQCGxQT5TAa874eCPrb
V7QCZa+6pMN90jUZOz1aWeLT8qEgpgijdcaE+7EDvrHJMddvVs0pGOZNh5UYz6D6nWhIvGCfbDWN
vORgYnmhSp8pH14oSc15LJsHYelh00PscKYI53q53BfLGtRn5N22y6+qDkBnCBXRjtr2DowXevVx
wuPJSlOsk+xRCJ8pAGQjjo70iX5bEncqyyQ46iSlljoO6gwdFCi6+EppSrq7wQsdw+Qctvp1zmsD
KtrIbqYNnsrRCBwITafAStCu8lPBHAlsqFUvomDcL1EOdAUdkbMGxjSGjlTWbG8Z0gsq957YNQSk
jbHyjLUY6KXwlomENxMTX9Txj9JCNMQrFZFDULymPfTdLuWOxIGSYpATxUo6Gd2p1EfywWOG5uEc
o8XLLaZ9VfzBkhsDXKVcC2YoqtU7LW0JS5QHFC7YH0WavwKZo6XuGTXERDxVNDPFXkCzzXt7XyH5
hx5ElLk+pMx0RwxDSGJ/f3D/MT27/quh/WWY98u//h8O7v5vJoD/Lw731kHbnw65v833bu/Ffzu9
N93/+O9/HQr+68/9a84n6PJvFvGSEtpqRr6SIjNF+NegD3nLb5JimrKJq04D5Goxbvlj0ieZv4k4
Y02LX/i6LPNC/pj0rV8SmfAxdDD5J3/yvzTp++tEjYW4rDFOMxVDFiXdUo11kP2nKUxAUEg6iK3i
tG5+XhzGFzaSoqN1l/jic3n40/vzx6X057G49Nex+N+/2y9zRUOeYMGwx6P738x26BfbyDHcwGcY
7nQ2Ytl/GDJp/+mPZ+gI1BAkAQv9ZaIlC1W6dGFHYqhbHXFHjLZ83zmBV+wCl1LNuFQ7ku23w/qf
HBzWTrcZt4qvuqXX+MTR++i6z/mOpCm+kj0NrnWO7d4RHeAjA4iRzbzllZ8bO3YwW+xHm77y379n
xl+Hcv96z7hwuBRU1FDar59QqqG1Jyxp/YSsDemOLqEWbun27nxHvp0j+PH5kF9YD3ihw0rpZj0o
m5P00u34oT3rvAHp6GOl9aS772i7/oitF/J3RNSqG83DjO8RObArd+tPq24WW92qL+WVnb2LdtYN
7WYPph32sN1thdfDFxnw+8x2Yse0//0PKnG9/WWi9sePKoumwoh2HfL+UiKKozrHUJwUpwHuI3sL
3j96wWCvzycTCrjkkvmE8UHZjudBdNT3DHLQu7gX1+HKpttJh2wnumAYTuxjVRsDxRkHDo91ZgR+
6zWSLe+Gh/JdfwsIC8MDstoBT63g4t1BcCpsSMEa/cbyrZBwbj/6WkE9ZES/iaVDC6XnGxA9F/4L
sS4pupMV3+TlP+RPaV+8ANbdHuc9MBDC7EIadjt6QQqkfrejY3oR6cicUW/jsps6j8c6teIo7mZl
j+gTFBsOYb4+o6ygrrG1LTJO9qUto/fTmN44gNS3jNmJg7mG+YwzdN48XxTDx0Y2npkiOtq524ND
bMnv3lRXWkSLzTY1qT34lps+pvvqshyHa7An+9SR3fQc7MdHdvUgnl3hzO/PH/tv/bp4oMHxfClI
EvE4nUuEZPzl+CriXXBHmvtQ3wFnrh762B694FVyhpd+L+8BQTz11Tksfuqn9L6+zwW3nzfjT+OU
fv+D75zILbzVjbDVgdSSbvxjmrb+nmvPnbGPD7xxQbo3A7cJ3/nc04mV45r/ThtWQlOB6pKARHFD
YNHqdmm2ebjX03Oje1W1s0YEJL7eH4eK8gEGkhNit4LsEnwo8gZB9fAVLoCiNvMJyzuKS1JOFWFv
sdeonuBvkh2IINxQXVANjYSR1B4c5onqOxF6/DUj7lQmAfbijPf5Hf0U83ATm1m5wVbVHTvgL4XX
ta4hXqfIEy48RWunZqBHICNrd0aaXFfISSzGd04vkkB+hcyATqijBe34oP2sPQHHy2ReBlo9rjL4
X5+864ZJCs6ZLBPGRNzn7zRonrinBbmT7Wg1ptsTY4ZNeBx8+SZn9vBDLhaztVPxNLnjNrmtvyF7
V+z+iqzfEtzgBhFna50Y3Hb+ZJc7tbBh/2HFp+641XflqT/N37lb4n3YjTwnAqd/jG4xkQYb3Ubt
dCZ7B0GtP57yx+oy+TDEXcrvk/iYbIkY85NL7tWTJw8O7BMXuoONycsttgH8tU3oD/2XykWjx0Ri
9u9d3dhTAwmkk98KInBxJczbXm7cRX4YxFPnTgzOwGjjSpLsEP5EAr5RvcihXzuk2iEB2JjJOTBc
hRmr1h4qDJK1hyR6Jdc6ogpOyCms1xCBz3SMv6P5aF6HxRkORWsvPhLxA3Q9zHIPuBzEawIK9RY9
kRpVKnZ+LJ4Ur35pHdj4XF129bTss6fxs/+0HnuSUSRZBAOymb/4Cxh14uQQQFTggy73xDjGZ7zY
Vb9FyMBL9mDl7rV9EdvRPRN8EgLHo7W3uFKvGG8kbSNv34cTmnvdN/29vBU8k6dvdE+lyOMAokHm
A8tGUIlW5iwyqS1QSdpm760c/vBDRiFAHMxNk2fGdGxEuqeYZZQw8TiJ4NgtqdfMF3CdiXXOUXWP
h5Tpo3XRzXcul8VdTQrhtegf851m9zceTl55iNxm3z8U74y2r2Bopd0UvzDAs1WiHrpncnzhZOHf
ONV+/lx84otL/MZLHku/SjfjLbd89djfkrtwG9zL5/CCI2L8GCGLfCTTTnxGILZJHjJvvdPSM1T4
1i8xzmxAijKAO5XdwSBTxqXCN/cojezmBVyNR+CS5YqoljTCu/coF2EHWd9t/iDs+r16yI8KdlLT
usu75+lN9scjqUTvasJFmOEAsJX7ccuYHBYTMwIicmtvWT57Lz0ApPYqH7Pi7FncNlqxE6xNYkPp
OyorXhymKbDSDSXClnCW8F50eVJjSvADP1ve1tO1CK7cHPZ8Wcy32I299kXc6lvp7l7i2Zu3rvlQ
HiNuEFIHb+F3dkkf8ebxb60zHaDocerSc3IMM2vaIhILnMEuuJMyvpy73XX+Fs66o/NZYdvdam74
wHDkkh5b1W1AZh8Fnj92uk083FvvIITIr0fvSXLdZn7WnOBtumCAC2nacEITgvsYebPfnMCGDJB+
UBIOR4ZrsW1xDFqbkQQDMIEAhiobOK/iGWzj3gvBVa0N3hlntcfe1cWd6PBdnG62we1tCJR+poGO
DuMxXF/JSXLTrYUKeZP+mCt0YXiCCCtK7krDsNhfEUdlpxdMf7bokG3kWA64fRuujM1YxCcDbh63
ZnFCFaKlT+nNchon20EXEA+Gw07mFsgQPp2MWBeZEZCra6h9E25J8jQlIrToe3sfAZIjCV9Tcm7m
fX2jYW/ajWEcZgaZ0bketypkoIlG260ZfROsArrVcM1lA2KCAWqJJwx9EeuQg+XIZ/Uu8OJDT1jn
Q3nuwMmcYpx7HqdIwGdAoOVsixrpX44yeuD0tcKuG4/4hixmMGDD40N5jHs1MLelilvt+QbK2gZ+
6jIISl9JrdiSW8CDs0IjEvjVI2I3QkOgn75bXI3StWAi+yGViZP0HqZFvblXc5/VkwhheGvtMEu9
S7eW9xEb27PikoHtwKpHmPYA/ll6xYFGVjLOmX4+znwvqBzswjbSU4aABOfaRfo23rEEgFEdHfb7
9WZ9fZmHPxCL7fImFC56wtwReZPbLRRXj/RdKDU8ez7gI1FCL07uUqsxWNI2JL1on7INjH8fApIS
HOqhyoAavYm+TH0bU8AIthVv5d6pOSvMk6ZfJsDxRCjcmU+S+tTLe8Uk49kNXB4ogFD7TbnYSBM5
RYotzoZNSl0bCacq9IB7B2c0cnV7bKW7Or3l5jnsVEqY0yi8yPpdpjwbETzLvexxqU9eeSVJZNNq
sa3i2eU+iLdwSzcVVF+7IajDTcMjoJvhCV/dh+Up3vDUPKH5biSXS8czd+uxl3uf7P/IErM7P7aL
J+FR3E7NhiLTQbqsbAqvPjDliD9NpMSWU14o5B6qPWou2yRCo90kpWMxV7/A+nWN55K7zYkcTrbi
lbktT7JsP30Xnu7iVGQwp8r3o6PwthcLMPD0e+U2HUTf4GDlx1juJYG75iC+LDycnhu7sKNTQ6HF
rGjHjqmXrtEThyjHKDcbsKTQJVCB1R2bHLJt3O713xfzv2z3/yjlNZP8M0mUGPj+UspXPVjxXJAV
B3FYSpqSwzjnPUg5kjfUUd5yqF4RtOXfjOEVqq7CQ65vAXigjGRa/TE+qxzM7T/0UtLaX/7Hyv6P
V2XqEkIMtDWK+Es7aEHFMY1E/72XUl02QJEdu0jGP7Q76wdQ/LnzjN0/vBN/lQn8/XuuLeqfOuxw
wHpE+w04FfudafcLT91tMd+Q4IqrUfRSczHhHTB/luqJJ+/6KaErCZ5U05u44Zrqfr2/0lWtu+n/
4R35Tz8n1ZR0ic9DMjEZ/fXV8dLYWeaEvHPHqueBLJ6t+APEye5PyrHYgq4gpZiQ5mP+wACy3AZn
nPhe5RlOdvznXldZP4BfPyDV1HAU67gFkOT/9eW0cWvKArIpB3/xrjtKDnFEt+DI5E90IWETouKO
freNrjRXn+aTSQDApjjS+vn6TvHHe+kgui0TDAovtG/qD+HpRNvb8SF/Y7tQ7hmnEhqqsdHLt2Ph
Ce2OH5sZcrUdn1QDOr8NiMAK7/vpjcSW5Bi8WQo124cxHDRoXQHXDBrN+E6AkwnnKTdegQiiYZmV
twVADmm97BJqL06o4gHMLKGPGG8GKFT17Kq2NZPlbxY3jUvOosmpCRu4d3rqfQgEo6tssmO/xwtr
3KodD73SNb1hCz038JprQ+zB6E5sgfS95hvFrraDq0XawEmwm4skIBm04Vu7VPM6TxW+udPiC3/n
xMKE6a21eO8Jtc9S3bzT96o76ywaU9t8D/acYGwuPpFmi4/1iUc1UAXYig2iy025I0tUf2EjR5SC
lR+IoExP8X5mGwWW21+jfilyNFaoYDZk+HAitGt4rByZt/khhxVGt7uRPNCnwGefezgeODguhG/Z
406rCZTfWTYKaDgM42HeEnm/69EnO2QleKoTQ/ukGwEzUh7DBG6MY92now/p9igQEU+Mo98y0IkO
MIW99hTsiue0uuMQY4ZdpqWL0RuL5FPU+1bF/5zcT5zAsSQQHhfjXjjzBCaoyaTlEtgkYPF1QtUR
3OiZf5BEgok3SXbhw+KlR9UBkKA/iJcF8N7m9z5ZfhCgZjhAIdujXN2t7VYh7jRtC/8Qq50nONIX
e1rps9qpnrJVPTzXra/flQcKiDD3jGviMuP1B7e+cq46yg74ObFKd+QnJd/LyCJ4O6tkPe0VdS+9
j0caaIY0kys7sh/yHEdyZ0d45Wz2hNOJIpAUEwpxrCeIlUfUzgmoN442rK1Jdcl2MqbOjZiehuIY
PYqHGoME9wXmaV27j7Mt1hymW+2OZX7MVefjNzFwgDoovQHEyTDe71dbM9gQY1O5KPUZ809+cUvr
bfcV+iy1k52FmevEdbsDmE0Y2pH7TccZrBxqXiIsH87M8dodhHt2CsGWrtViqo/AzI69YMsxyhHq
trdqD+nMq7Rt5UcXAGRcGJ+Im4InZjO6re+bI3094TIx/dVL7Neeusu/tQD/nx/115jJHDU8O/Gt
2L8WktttXGIKZ4c2+cV6hELQS2DmYCFvw+/5y3K5k+jT5q1G2mOCOehQgJnJXoRpU7/pnrbtbqXH
rTIckoagcWd963Ee0e84kcvgz+2Ek+zyIsK7vtiaAxEsEWw6tlNKTYN/FvkBNssTHjssKYQOkaWN
BoYHgn4oL8l3th/9NjwWCNw+UA6UaBSoHj/CW/VY2cYdbY2bnTjrHaAvN8OJdo1tbvMb8q2jtOVd
aV5iUDIiFMN9aeCWO1fSAelIHtjtSuTckSfvWKywSUNEQrAZdJuV55oZKPNjAKSw9ZPIe6o96JYj
vebiR0xSR09LyJTMGTQnAcfjt1/xA4jdlntg125Jmj4ae2CQd3hZvPkgXkDob+LOHg/Cw3xQtyHQ
tcLDrOHg4aPy5oZdr63FTVyS+TDu7MrzF3ki3lqW26OffoBVcR4Vet/1/BsPXLod5laCHsjSdpRk
8zNwP9GZ7tbfqP1MJ41v0fsUGN1W+iw+6crL5+Be2TQOlVz4wRKGoBbjRfbij75iMeuYxY6s0b1A
nkPtW7KnPbU38Tn5xkn70H9oP2hNOjwthdPckS1kM4krfWBBvd9vWhezCOr0TYBR6VYdKcyro+gR
Ju3PdwZYOhIqLni4s3EXUNYeqhMAS4A+FDTpVwcsgeSFjeonexjZFJwr3J3SllToz+k1tIOPePvH
PPW/tLi5VN/FrWu+v7vTe/X/gaBaRd/6v3X2f1u42O/5Rzm//1lRvf6BPxTVovEbhFND0tEG45WW
qLP+UFSL8m+KYllM0NmZkJvGV/7XnkX9TadGtah7WNKYSK7/Y88i/obUGrmxpjGoZn9g/Ff2LL9L
Z/+jsDFMU1LhklgWkleDnI1f62FU0uQLTcMKKgb7G/OcbvP6YTIwzPaNWu760aA2CBhrm1HW7sIe
nymGUFoosfSbWjN9gdzrTWDiZenjkmleG4bbasqvWkO3yRKQSzOY+IuWFnqJmZHGhcoNGMPyAuuh
e+y1RTtQFLszMIjDmDIiLbAx8BuwJNaQ+LGmUUMZVYwHnHUxChiiy1qU3SSCPPcNd0KgSds/fX7/
yUJIW/XLv7wtxqqBh/6o8e5oq/75T8VxPxDOGNdR63fAOhtVh8fLe8nsjtmFojBiJns3Rg1HknUN
Q+Pw+3tVijO58NIQe5hDXoY52odidUFZIdAjhpygXfkcjxCL2qzZVzHAAeT09jSL0pnQsc4RNTrP
QIpEd0qlu6gL8lNoIqZdvcrwYGrwl51skIEJgktZ+T85GcueMswfc2NO25CmcrCE7GiJw3HShFVx
vsNgrDkW+61tF34vpHom6VLuciV61I0lpek0/rWX/Yvl4s+7tHUF+Le3joUWF5VIvo38++rrz29d
A7EnCQ3qAcvQDnJfTK5Yo5DBqK7yMdLiqfpGN7sSIsFMznGfQ7YfEVnJ71jlyCQohtPqPLebcHi0
gjE8o+9FG0Oxx0WMdZGfuUDGhccTHQ2/kDhV0srhxpecjkjJf9jV/XX5s94hmmpyZ6xLLhVXxC+l
fyb2iTxFUgs/mO+sTxzqeoNZWy5jr8FmllPUCLmW+Tme3vO/vw5X58Qvb6amaUhhFd4rjZZ1fXF/
ejM7ue87HOzs+0bAO+KUy/u8W2nuvJTfL5x5eRkSZXGKCEGYHCfqNewIzUSTDHKnQIbHB7BLSYIT
BGE4wccBY4Uq2f+H1/nX/uj3NwnwAO4idPP493/foP3pdQbJhMZm4XXyRsn2OArLLuoFFg7wHoIl
OESdaQIIwn1YYMXZSkBkZxWB4L9/GYr0S6O2vhC6MBwYhoxZ8+9bSb3KVLCLGezlMIMldMYmRbJt
g5amxxrCoo5EH11mc9NPe13C+ofx97sZNAYeknYWtO4Wpiy7EgT2J32RdD8dApYmCxde0rwUxi5R
yQ435reoxIsmwc6ETDduidfbodV6EUbl0qX6ETIOgg6TirQnNFXHxpfBFiQLg/zqqXgUl0A7VFU2
7NpK3+ZlZ2K6VRo7myRjF1ntsz4kKLmJineiMHkkeYSiLoFRCJZ+3Efr/6vweq+m1hY+8AbKVbUA
yDMQRqG1WoODO2qsvATPCDUFSOCKdSUOT8lTBV7bDOAZOk0yMvsCapS59cLSoF3VWWUWahCiSN0O
IjU8jJq4dnpRug1WwQ3EbmxlyR3o//CJ2Bw35eiDdUEmqNWbRC52P/gqbqoeXRee87tUVO/o565K
jw1O7ml7E7F6zRs9d4p4esnEkEyLjzFqUme2WA4oOIg3JdcqE3aB0lQSIicp4eHGoA3tLgWGGa1z
kqAv2Rao9XZRi8GWJYJ34PBt8lY5mVG1W0hNg47dDxu5wqaJmVXEkU0HoLYoa0PNBF8g/6gZw9XS
Cu+arnvjYEuw53c1uY+EcWTIvSxN+UjIAsbH7g5ruN2sTdxZwl3MT4eYbw6sO8GSb4Yyd162erBj
iI1OPvAoh1Fx6vj+QiYpl7C19amQ3XKAY0uu9vOcFIGfENgi1v17SxgcTrp+Z2k8KOWqwiHZCCJb
mw6JuRSeS7GMHUjXz3GNqXq2zgl21A0UgpF1T8NKp2JHngs3FdglNgnEPAs9hiI9yjhdl0o7Thlr
hO4jkDWyKgCU9dKaOhPJB+CE58YCZRldcpg4CJVRp3VLYut9q7vLqKJezA5zNMWnZCreTWUyiCbU
34Rh4endOeDij0RsXaWeFabQvEJq7GxRYLuM6v5Rq8beS1jEFdERcwEBclZm0LW/9TOLHjS7nGIW
UqxUvcc3kNgjElwX9jTA3tqItsXS2eBrghO/lAejiJB/Cm9Aqhi6yDK05YjQxyGJVI+4yJXKkTGq
sxppT/b72zi0dDDkTHLfgr7XC9EPY4hSVju/zbHCOgduw0YF6kqzoV3rfj4Y0tfAOUqinrBwQxin
MRolIMEoOuWapqSXsmybqlJDPABKLdLMGI612iVsxgwRueEQgm56ZiSdNT3rjiKO76GGl7fIrNIG
eX6atB4wrVCegpzXZeUMwWX0rpsK6StoWC5MOHy2NXQTIQTXYtSHs55bB3GCfFebgEEH4xKEAmtT
qxFohND4Ft0H0fU12ZAsf+eQniXazX24QzRta2GJNQfos9+zTJi0J0Im4q06VJ9JVH63RLUSya0f
s4gRQyMuLxrEczXuWO8IMMUrXRvehJ3elqSuBDhn51pz5LBJtzjwXieJMZYSJk+Ey/3g55jtQcVa
BLbH1+dF2o+l1vOiUL+ZGYuyIGieU7F5iUjnwhyOOiwn9w+g7gmXsq2w6XNjk5igNVv0DMOLZOgG
Yd0yfnU1UIe8FO/01QefEB1tp2r/PFQj5PIlDW2zlU/Bktv4w1NiKZpj03DddC8ZNiQn7gR1C36E
bbtK2lwvAeQ0QJ/bygqVTMr0LaGMLdBY3skZMxdpOCgFO3ocselyJ4pNRopdUNsz4dWbecHJ06TR
tF2kwO+MpGQmnM620g5fZSCuuk7GHqXxNtHZJspLO4+si/BgOZqGaAIVvl+Fd7FSEJ0hPBpSfG7j
7zDTIRsKjTfECgu0CDL9AHJbFmn11tAMks+WK/MvkijlJsb1FGtE2K/xWA9kqTMHWaIODhqT20wj
VzH/pPTEXVOWZ72jzSMHqLBH4a4rWPzKgtkxeZH8RoAyPIWdyclonLLZWrbBasfW5mrHWdl4kpgc
2tQCUChDRlas/pwYJanZycA5mK038qg5UbIddDN2ilRTHQwBz5OFbCPGwB+64tBMe9xlIIc8YYAo
JVSRj4k9JTtpxPRMrSKGjwnieq3PnkTDuBlVwHo2eK+bcwjc2g8W/S01mA6QSXLlbHDbgaAhKTRq
p2tyDe4YCVSXuCHZrq/mL7Ni9pV1+Ws2xzhdCYWZh8rCzoTtKI3MHimq9U1wgupKkM9kuDlei0CS
1Mo13g/33mTW/pXIQuXOYgxZDHttZIwzMwqvUvVJkDl5rDBD2WIxAqlk8AZC96DpHcGWa0bIGLzU
KC9MIimmsmMb2KEWIFs1KzQPpDKLoULeSbX20Ak5++lQRdw+stAdjJuqsFO00vKazp9dJRgvCw5x
oDWCL8ctog1odO0SfykJjjlDXionCKIT7qpmaxrRPZL85iybKGHGaau1BUOGQkIcnZBto625SQ2E
MvaQOKckYtAq6w2CIpmRhcjUSTe9ThqbfbOFuykfQ7KFpilaHod2Zl+XPBsV5GNV0xucBGF+Kq3J
cCyqO4cLoNuVZAbia8y9ZirlQ1KjHMhDfX2IeuMADpBsYBbpUn+aliQ8jgPuAq3X+WhVRKPAQbTD
MC7s4+fiLa6W+BjpQ3DMqtar0jH3MEsETpyQyZH3yo7n+qcVaW99aQbwYblii9DUD1ZH1QRP5TMz
kA6hy2WIuMe6/iNEC/BfoQ2QMhtMuqfy1Jj9I6xWFdRInbnaCkmRlDQEsKihGyoTH2k51+PCSMdI
0LBP6k8yccCluv6mJNmul5mTQYipGV21iN7IwjEyszxVBfK8BX6jWY0/cy1dTXm1rSGQbYw3aerP
uSAc+rCavaZnzp8qXLK1FHqZlCK+wAfwhFH/rSXTl4JLOMaJsFxLc8hQRFBWTKA2q+SmW+k7GVAj
DzKYiYoePTbyIGwCS/yquHtGjYjQpboHQ0X2Q1W8YcMhW3VC6qPKfjUdjEy8V6d29LWAYaemha/W
RAgo6T/YXB9y0kGzfu6dpuGWtAy4Mwi7Qc1LeYHNB/zkDJUOntOm7OWnkBYAVkp0hyWQW2l+SShU
5o4Po/oxB+W50VnajL1xFBvm42xTNrkuXWuxvkSm/JaM1mtNzl8Zf6VW/w0I/7WzlJEjS6k2C7T5
PU60r4UUqagGBJ4hrCvaQmWH+RKsuXhykJh2KheiSyLjj5A3n2LfvaYgBja/nxFz1O2lBGNEF80u
2fXEAek4I0hx2KjTeBYkSXXHGndfY1Ks1tHFyqPvYLkI0njJgSbmQh04Qi+YLktt0KYT/jPsgfT9
pDM7RfJUW4doKB67pLVbtVCBlWaf9PyziWQ+I3qxn9J1t4isQefCahnvUKtZh7LZyJIg7gLUFEZK
0IBIeK6gt8VOG/Q1jbxuD9qSXsQa5AxidUcuUa5UzX0nsX3T0v5WM/5MBBkKdY3CYNxbev9IEt7L
tKhMZgHaUy0y0mwnaatRYmwG01oDkXHwmqidKjwEuWpiSxKkQ1+Svc1pfY5D6wqvCD1YXpKtk2lX
8OOHYTKOeMk/AlFx40m8Zer4ARxgPyxk1RPstK+JFjEEXdtLtMCEuqSsiCIE9yTnUeIANrJRHrOh
66kz++S1y6dt31tHQzFPUqJcdVLx8DlyjHIP/FCTTiyi4Bzp6hUfe+csAq6zIj32FhqiIhsvoQBt
IjeNV22m7QH31LpyrMH0lNN52wls1eaSbzXIj71ap24rIjKUQ5KN8mG4VYte9bzBBN+qFJdRWzy0
WVe6C83qfa+OJ6tFgjvpqOmGLqKdQH9QdzI6zZZUXWtMfYC6xkguhJmqdAyzAVO2Ux1JxUYTF/Av
WzBXrmV9ZuGo+MXXHMSHoRnQpYjJN9At2qRR93LuHSDBaHTqQRCdJjJ3Gv7KOmunE7RArD0Te2hd
38Qce4AyoLXNxI6PoXwoZdgCs2juO74GxNOAKERS+0Lc7eqjiqqc4xwGlQmWEXgKoOwGvHXPdQ+Y
hKG4avxkRn0IhtTkJsgSlvkCxl3SyxvaAyXsb3NYs6CKzgnP1w0b2UtnFC/y/KA2RImYWUdSAIWR
WCZf8eICvvyqAwCljRaxKazAgKasuSCp1K7Q9ydLytq9paleGQzZMVMsu68IV+BP71VV3Vsh8/0y
O4eWzI5gSSEmqnA1y2X5KPkGkih78yjewh4/1ULyF4/G/0ndmSxHjqTb+VVk2qMN87DQJiIQI4Mz
mSQ3MCYzE3AAjnlwx9PfD9kyqaruVZe1tNKmFpWZDEYE4HA//znfgae98LMLWMig6YcYW951rKxm
OxMPHwRDv8IiQVqGuK8oVTrpedZ7+kLvQ7V8G0IrpFgGvOw8PZpFs9zLs48KBoVYbNMgbaC6QGTQ
RPUnK65bh+DcAhU7hHXoThNjR5avhSkT8Dy9JZZ+a7Q12DPNLt71JV46i07FshUz4V8Sha38kSdQ
HvkKT76TQlOdbwyvffGIERbRE5S6ZpvmV+j4/U6mREvWDoAiQzydqqvZmcHZ6llqnfmeo/ZjEgQL
hSReXNqe9eQYYIMTG9fhtGoPggziY1XZ6pEuUqOeiHVNAMcju2RCFHr9KapDpD/4dXGAEyUCOrjr
4PjuhfSbixX0DQfgrt+Sqa2ODZ1g96pm0NalydkNxaXHjjo3M05k0/eB8JqEb73svphXUWEh5ygx
xIaLA2dJN3Zc5UARAmJYRhbAFjbrfa44Z8EHUofOT7B3LIxZnTU+M7o830aH+Av5YW4ITDbh6Hx1
JetmYcHDCa3uKk1MrNkor3MCUJRYHdPtpHiUU9bsgeixjJOX65ZzgLDAyde27xpzei7rtzrKkgcp
Kd4aGXmfF6me3C65Rbg1d76jMaSjhM4qJIltT8EjMYkbM1xVtqE8CO1dMY6o7Qgne1sRpBtnDv+s
KEyKETnipcOOoCxaIODdwc+1vvmK9U/xAKKOmeMMNaN2gsY9RNYBrVzD4Aq30hAnQ/KVecLG7pIn
8ZwgJpPf3Bhu96Oi5GQnh27fOcYNLUpg8dRXQA9HYfRMZkIYic+gjZhJlcHAs7Ae96GNa7Bbfrkd
NFxBamCiCY9Ulg/MV+OzdMHJpg47dgjhH7bZPqBIw29qOp4Dfa520aLpiszSZ4yrc617ToIZyuxy
JlhG+s1iJikBBApsBM3YEeirgXwDEX7JiHQduhbPctLQ5AtqkKdM8tEhhs/ESs62ADjXCxprFvD7
iU85+QxtSQadIB07HTPhvXSwrnYLCDb20fqZeOWFkwyr6YBS1rPxbhNyqH2DOdkNDOraSLRC2+Ij
ZrFnG4tQjBUMwl414ImbCic2OOAC/6M5KTL8zQB2kMka44zMmJ8WJvTSwx0w0Q61TGyvOK7xOGGs
bRbYmTKm3qazXK2mQOwrAxe/fXtX4S2cwvXZG/bmISFivfWt8rbofkrL9gj2wUUChN5rC7Fe3Oc9
6k06BwEg/ebT+XJNro4yn0/Ass8KwC9v12H5NWisq3JpklT33yk76c5WWnxMNoSsoFYcbNBmyDvD
cYFuunZFD6dRVdD7ijCmwmy8yeec2WaKdbLPpthoqDJ0m+SGCmZ5GFz2nVUtzoGQBt/1e0vPO4Nb
Urz1eWyg+4ORZjFkBBuAJx5LZjJASDhbLp/jgBWdokJ2vqo/sTYMG+UGz1IZuyGdPkUpMXE4GTXE
Toln3CZwMNrVL5La2Asn50FyEtohllG3I6OvFqz9xsvIaCQhLmTVhDgGcEGqx8nq3lLXxGQ469cM
uDz/T1LGvZkM29ulrTi5wVyD6bPBtLnQxrX7JU37qSrxlRKe/eXVlzrR96lW9AjSo+qS9qeNSR77
abE3E7u8ODSi29bXT0Ppk300vLNjMj6tidmuaQZTj21sNmW0mzP8+qq4zYBf3gy1+T3sZg4EZboD
3gra1uNJFbHJ2EGGr7czmY2MgyA4Zfe20PbJLQC0O/zyFDkDzpswsc1WFrdSfgH/ifa+gQ0+qwZ3
H7GXwC0ComzdwpbbtvR7eO3B1ViGnS8GonXoq1Wd8Pg7kvRkg93wGKkaROFJdzSdTc3O9uKI4rSD
bh+GDLiotrkGG8N+br3kyW5dikyKn4OGRTYZ/LH1mEA/wo3QanIha6/ILGJrDJ5d2IGE5wlpzNkh
tPvvfe3tfTt6CzIvOZqUsvacj4e8RBieF2xAHg7SxSeto7tk0y7hi7tWD6YKvIad2beLw9dcRUZ0
N+n8+xwgvvaEuo62AiETzPqdBlngJW6HfCYfyqV8UChBm8wjXtjcFj5UQepwMPdmBvZOXrVi+U3G
BCeFihQ6Dx54L8iePcdjH6LzW5AfBoBay+QTW1ClqiN14z2bJ2yEHMk2vsFJqQBQs6W4SnOfQKgN
B7iRv2Df0GuZssKgyh1DpyiPTdbc2lRRmVZUbByv5OEMNvJgkYqgG+PUO329a1MeM9AiOCUh2AGR
YxsY5ARog/lae+5yu+gRD0LL6VKWY81ms2SjmVaP02zIOGg14ag+hc9RYsD0e0ypc/mZkljG85Xc
oAIQ2q1dIIHei82pLWajga6fjVunioKdn56Net2P+uBd6W9iJ9IHbGFwFswdHXC5SA6NQSkTsgLe
KmZVwgNAwuL4WFmaBgnnp7aK21BNNwZREDlxShmMB2fBwUTW/2moUkD5DkVWVlt86fRM6+/Fo0IY
68lMjJkay1vfG36iLEBypGmbE2XfPI7YCdaj/LLSehdYYvEY5px42NRG/EqbYBiKG+SrUu7yamYO
UkqiQCOIfmW7P3wSKM4APB3DnbUV00QnQEAa3XJeglR8RcG0lwXYk0Yd3RDaT0SuZYlQLkzOOOC4
e3I0tJQnRLLY0SDqlz99O9lEZf1TsDM7UBaJNWzjd+5j2DcDWi+55tpU9s6jpmx4mOrO2jY92xrL
h2Q3hggD1Pc10qx56DacD82H2tbTSS0+xRorxjWc8oA9THPqCXcf/I7MA9eAlehHoxPZLlkL64Zi
VMeWK1LP06ETg7ebGS7uxpmjuJ6PNGrt6Rm41KM4pFyBdmSYl3w5BK3S19EM+ebMl9prqeA1hiZ2
COIGaYHiBmwLKssT/S1xa1RsVYxpwjiS57HN9GJhTki4xFH7ZI0L5TSrsLWzRy7dIgcb6ncPjuBY
Y9uNPtnVI7Its4WCvgjF1TSFuLABp9D9EZF7WQaHjFM+Pndd5ID6IEaOyg7bgd+3VaXY+zp/0Mvi
7aBrPlgi+NkN9l0dpuxHZ/8971TsDPN0dJz5PFSUIdOYtBk0HHKT0ZbV+o8JPQaJjzilwssSkWdX
HYZt2IAn7Tf2ESb+Y55Sr9WjsYua3s7enCCxtDQmJFa9C7uyjm1TTlSt7MaOck0WMgDAuiELuFC8
w2QayhP09w1A1V0dTPKS5dB/WCOUhyiCmsWMTIkIOGb7UlrjLsp/eHCkd9PsNMQ5JppWjdJkaoft
LTF5D9MsjC1jTqZAOtmnSZWdjswXPqYo109ePgTIP8cpLxUNoWDby86++AX7kq7Tr44Z3XGRE8/u
WJt9UtHbsWRCKqkDsHqAmwM3Duwd0k5TYF95PPhNEB0bi22lyyoIEZqel47V30/M0xIG+8lKBqot
ArZWLlewlCGV8f4JhBrRnfAnuxANk6Cg92yoNLPB3toZIab2sWDzSyp1Oyg+cCpXWFhDQh0LhfeI
U88ORxmKb9bW2nKOA3kUjLT2xWzejdZr1TF6EYzDt7Tc7pYkHwE0TDu3xQOYcyEEfvU2qB+lVe3L
2si+VcV434zyl4L4+w2WkrdVSfq61IRcOOuSlySRUNLjeS4L68mOuoe8ektc9VxBG6Z9wT+P4USK
EvU7cGcD30j6XINk8UYKFbUJTiYAsOBS7O4wADMEPxHdB5V/pFJznJ2z5LsBDiT9ONDZG02C5yKi
MtWcUQIGr8j3c9AOa/0DYQRfnWSDDGLgzt5mLUXAnF9oZwtfOufkJLQCzhkkGTBTU1EHvOfyoKz5
CasDUa7+oUe1FGT02eJ52BFQCaylfqD4A8WWmR+sGZRJ6dmUCdK0mxXPmQpwM7OF1gF1kJllo7xS
Mzhaxr3bcCruTJpnl1tPdf0+hIJxk7bQR0xKVZFOsMbVyJ0yv0+BoMeddXCAb72iJV163vhWOBDx
B/coTereIkMX9GDbn6alr7ou33yn/zZNOPDsgDyfT9+M3RDF0GzytvTM1vz+/N6FGtuNyW4R1yFj
1IQn3jx21+Tea3hDmcjiqaxe5gKORiWfvWxMDq1on+iS2fMUD4mL+lMsx+iZAldwePlwobor5p7j
RqnJ8lSDfxkoVG9MniCWBcd+VhhdmVd9VJK2qtxAs6ng03STrt+N7D0qKXR2o+KtLHLu24Bq5Was
rlGUUuS8/hqNR8keoFuMSEb2FjbLV40/1FOSAxgxF7+xXmU0knkVgGf02zyGzFTm7odppDd21Zv7
hU3Ippb0urWDcZlsh8EPMxA/OqXryVrMbIttU+1hEWYENW2MBeHib810KY8DJOfQ+oXY2ZwjUm0W
enPVuNfEWcAN+c7G8lN4FP1Enc3kXDP5JoySDAooQZoI12pLFMLJ+W7jSU4EDAmfac+2CeejKCOY
7gDxtmEenXhSO7vcjt79PvzuOXg8++Gbi0BiDvgKWzrm6jzBcGip10iT/GpMTqZYzDYFx/kUCVIn
CYPE7psrWcXKiUybyxzTHuytAF+Klr5MR0WRMy1PXLPjYsOdYcp88G2K9HxaX7SVmHcabkzqz/W1
qAp26vqu9njIs781ApwwVmUhTg2PrR3R0eCv7QCUvxVe/ejCTDzS9Ofu/bB4EyNRhy4dimM0PA7z
XEBpEUThc+OpDShG0j1NYtCKY+YlAIBTbh8Js7/VTMPGSd1ZjhzixHyLiklteoNYrA1pD3+4816Q
PqQUpfSZ0/acL3OcEIQOgyDBp96uJegIJlnmnJeeDd1ok+4Ao0fmtmH6D87MKC7odlOcQCKaA1b2
RorYNSQmJsR9wKLhLuj7ApEWUFti9Xu3aCmTTlwkikCc0WyHfWNNzsEd6GWF1i1Q6MyfGaIJ4Bp6
VTpB0YWZtO8qIQaWvzdzeOnN/jEIUY/tFuPJDIF/6rIt28BqN3q+taUncutx+kIva3Hlg+Xe5DRv
8QVZ+0CNnwv84rFm7zCmWb6zIsvEZ14V29V2nqGPWj7BOspZWPjVgw9A8rz4E9NxKd65CpytF8wN
STGCUfAbibmH38gCIKK4dl8+pCi9HNmcm9SLhds9VEVG5dBXOYDoyQRjUEM+52H9liWQwZo9zJod
vQUsrXYRMe3DSD2J9Ri7mC+Swfp2WML5xsxuI1WZh0Jj/DWL/kIohX1d+jkxAdkIV5M99vXjmDkH
lXgPSvAuVMwM5OpG2Wv+OI2NeszUiwh7AEM6YnjN4xd7vE2+mxtt6+M9iOq52lqBeh1shuwhEQsm
x8l+zgElAv2jQ132u6xhl2fCcN3UTva5VLTssVbMA1e9WCteI4yMkmB0b/DXRFXhWXatbSCdm7ar
nttqiGK/4O12dIwOrp0cPXYIPeynCuUhVnUeHjhDWEdDYnuaYWRXWU2ifk4IQrrt7SIY0Joc4SIl
klPZcZoIJ6yCVe+eBHEz8MoHHa1Pv9b8lioL0d2P9iIv6aqme4K/DFPHSqx7vII/k5w0CF6xGwht
2X6arR9eFDAMkaCqkswgaUDnYbHo9FIBZjbC+oGORG5uEiAeB419L4DJUZVMkQQ3vpN+L7yUOyUL
Xhe2vM6k1qh/VbN3HACglg6xdGF+r83xYMmcsHBVnzFBcaDHoNGYQw4hJt8HJvXlfYDiEFThvoJu
t+nsnnAEjoxasOMw5/FGIunVKTMbB4FxHH6Yo0p2jVqxmYu71QOjM46OfJ5LQ+yiZhmW3oUjShnX
1n3vdwrTlVHvapMc7m+HU51ZWwleny48HsNe+yEzCPsVOyPhqeMIqBxXSX0zOoDvbYVASzCDkQNX
U5EyPckiJMDKvxr+MF2K4kPnLBndCDagzQPzwKkBpK/5YLhwuw0EInumINQFhnPCNMrZp4srNf50
pqDa9+Na2OjY+zSAU2AFIxMv0d8bLtc5uwc9AhNrqvJaVl106UVzVMV8MBWqj4PT5eLgQ1OUv+jC
GY4RpkW+7ekpop2XM7o0b+rl1nUWk2Lo6t7HcBYHhJMiBkoA7KNfID/jSVg/uQ03i1bM9NPCoNAI
JX2IDpOLuxIrwHsa8ghtZQkYL32lNOzoZ0AsTIqKtlROsfZQBpY2PiNhnihV4G5KD5AdBW23SQEM
tlwKydS3PcxCs9/sv0qu+4O7jHip/DQ7Lt4TLgWaxSraUmSLdkEIAyfHRwBr/sATiZRvWKGo+OmH
MzRUS0/UlCSkUEJmzr3lvZs6mrdhBq3ApQsa4wMthA6+j7mDO5t0ZEtgD+5sRZbCx8Bku/muiSbm
jwDFkrRC8+Sm49p7iQZd7YqKrokloYa28QOGWhS54FOkHoWzxbvVZx9mIX8sydwfad8Mq+q2myW1
pn3J/r53Tm1WP3f0rgNt6thnZdLDxo8uqaxflb7rzcrH/IvaGtCxGieZxhfcDe5mtiTI04nXidj1
90Xj72iHx/gx1HdoZUSBxyjaBR+Gw6BTu0DczGl+Zvt+ZaDgbN7ZxLq47UguUd27NcAdaiVJh46H
KONYEyJ4csHR+Wqw8Fai4BydElPle4t7I79LRmpX2ZOldIwacP1CfFBjl/D5sE9cgsk6FKe5FC88
749DbzvX3GSmV7MswNrkUVD1R2MAsK3CiQYbt4yd3qa1DcC+nimTk3hitq37NeUF5FyZEafuT4y6
PxOtAGks6btDifjOY8IoquLIXgw1fKleqVVndKNQbTWsVtNXbzMiB55o+UXFlgNvnxqaav4cAot+
yIANhoksRaqs36QEg8IEtOzUMTnF27Lp7fTzaHruuxMooNxBfocMzTh7GkYE4W7PqIbyRTf/Wjn6
B67mHWjZNF69JqSTlmoPepdkRM0OKJIRG8qcqYOH/Y6HNlYISdP8gsuoa4qJt8cENKvKT46aJy/P
kmNXiosxkZrJfUxOjsbdwLQAtQfOWto/qLkwmcTgDHMNqujNOnmKCgA4JTcFA1bKenhZdy6f2MmF
16iI6VF39ou2zuze35OcqPXs8UxhGRnPHBTTGEuQOf0qXepaK9N88CMkYay674w8qZ5J8ycHtKVZ
dI+i6xj4BO23fvFLysbDEy0KPPsnqoJmmkgn4T6zzd1hQDlYAUxHhl057STiWoWzs+fzuVopFc/D
uqlxQ8JdSTTMmyzsQEW38qeYNKnw+sQYAGt20P6K6mSz1NlB9EbAx2EmkIuLtyAxsC7gmWfqxXr+
E6n1qZuTTzwhVzjM/QEnNL48TTJJJfrQWOI9M62zL+Xa8YCbLTDsOAs8YloJRxXhZi9B034qpwFI
vXTf51q8mq4oDzLKoL06sE/sQ1vN77a/XNxGfht1e6MUBYwqQ6hxvB/MDfGrN4cuIKXfm5w2Sz/j
5N/zoA1975Xyo57+v7nsbk2ilKEtX0tNN3DNQZTLyjpbtm1R+G3tu2IgrCuRFGuWAleKTTr11jHE
n7ZTYjjMGk9P7Xlf2k0pXbPUUVYLSpgnxtjlmdvr5HsLsvSwdNFbU3mwiyNZviaQoXpF1FLYwUbp
/FtEzTJBHg5ZZUJGE517C7yIgWmOpc/gz0bnM+oFxrK6/bDEd+Wy3mYFKhxoaKeUTpxl/MNJBJsl
UnAccpSmqX8ZCHZs5lpSeVz6B1Ib3KvUpO2kHb4MacD1WiyPLqM71lIGHpCNu956HbqjU/UHScnY
Rtkca/3u2yxsIvxQtgsSDntu49zPToEa1iWCY1BlJ9ucjEfaMPkQHidQZ6YdqR0OANiL/diO9TGz
h4MP6HJs6Z9uE1jXBcV1Ig8uowVwoinsk/dpA7DElcRaOivxqSk/ObZrc2NqC3w52GoSj2NkIxDo
y6iiU2o1TGcHZDWPwIsimFbF2IeIx9OMw3eENm/k58lp7kbmhmGUZTeSnGJL+foltwjIJkZ5XLte
GnPNwkpI/k2T/BQ0l8Qm7k+owPl+aVB7zZkGj4QRzGaC58zSpMmfJuXd0vDQ9yNGdmnNSSSYtrlt
sjPtfUZbFV6EKsOMZFwRUaaLVYaI4iFTd8FsFFvXwvOJbR8WY8SN6myn5ZcNRHiT0+mNBpackgoF
LljMTyXpOJ7gx6Zp+m46tPKF/LY7OkfSY+kpzhiL5ghsRux6OGi4R8OzuIwqVGyqQ/ZBghjotuKx
M7PjxI4BL63BNGn0P7UzvuLruzjzs9PZ+U3ozXgjXczufi7JxMDIGMnqlp0fYxc9g2aHGjTmkqUC
ual2s9WxIb+ZuOl3jPqAdyXOmTUa/5VjdDd8m7zLDgQEnipsYgiDyUL7XG24xR7jJYuTmz7VAjk6
4SEnyim661qcyq3Z7N2yZw82o9Lg8UouDMt/LTD6fwdHolbdKSJEd6XbDFsD2xmQHjnvsgQERFUP
hGPBGNngkkzPfhigIY3WbSB+lQsd0HMw7LyJbG3teJdcjesSOGIIEDZkFUBlGTVVQ2nLa+c0z61Y
cb2z3R6GtOZwXQze80jVU1Sc+Zq/eQsPphQ46GA7dAxnHD/HrL7+/ru/f9OEgebFzvAxTS5zNMGd
gWFpk45FfWIqAimbZ8AOy9zWGhVeigzHwDBf7R5HeKvUfJqIi2dcezehGg+yD4yTMSyMAskouQoE
Fp5tACLZuazG4dGkDft3HCvA2rBtlyw/Nyns2iHrT52lfwDwjM7GzMnJpSinq1akSUVRze+8FlxO
zGZ2+s1ftW8xKpr9RsQeWaBq4UlmU66D/oYC2t3YsoHnSYzxvLrW6TP/yj1kGB7Z4+TLUyer61tB
SOV2yvKKKUhJ2dIg8tUSxttOkVsVPOxlyB8IvD/KUagDWieDSrRHrHtsZXqZuDd426otFNJtrVW4
q7F87nJE0l2RjffWYL1EvvsCYbA8GOriKOVfdZI1sZrzLu4pN9vabl/t1STbHfN7uqqmN4sbBwZ2
5+37Of+CAX0ztk72BGP6w+D8dSEZcTIlZKuaZIcEef0gJBz1dijvm24QhyYYmnORgLmBi34beCgj
tdtQomWmp8jpy1NbJfSht3TMto17m6hlOxqjzfaOHnTOJHFlkpn4nXurXBwa/PVrVYa7aABXEXVL
+mbiLqK1dJcPrEGNbd3UFW/b78AGyXDe01AiqSS0WoLkUX6wMdddKtvEnVtHh8psNtLCpFEzNhxx
9+Mfqox9phmllQPN2wmTET686F7L7lMh/M8Rol9n8n2w4RncfjnRCcedSuid55Fzaw3D0ROmfzY8
sfoVy2FvKvR0KwrYANGeXmSeApS6rv1Oku8N4MmYiJGDOVCmUGQ58tWD83NpJ4kXca5P3pr50x4j
tcF2T60aMaMYlFjqSDXvnYePV5TMOFuWz34aawzrmIC5fTn6eXEV+QCL1g90XP+MonpnX4np43em
C05/fTLy9NwvPGFyN0kfx644YLETp9bJiTnAwKRkdmxOuXnPeokpxmP1rS1wuK7lff3+wTQmsrfy
azAuVqPigQjbJqkifRAVD0mq2L4Kn62kznlESops2KnMIPY1d4RwE7lzHEXHX0A5pc5qRqow8TmP
j8bi39QC8pJg+mihGp1wXJJy9ycVe411rulKv7prPBLCOx45XbCUeDI8pSqJ0Toep5x9cys+iS4W
j55NnZ3iuJkmQxn3bafuK7oFeJTj+XW7x6hm2v87wpgwWkaITI9dx3ocDnKv1mxm0g9c33c1kn6s
FSgiy87rI9X0NybP4a3ntNNFRm6LCBeRLky9o4U/OZfMy4wx538LRa+9P+8XYGv+UhaPvuFCvsgU
5dfK0NQOTNatiz5ap/Z464+M70Xh3iL1xlbpBw9cx+d0VfH0hMVK5R6/U5v/WApQeXK9upaodzfZ
lPg7ACLjKSijz6Gc7yU8+ltaZxHJ1qq+xnX2vy/GVgFbmjI7/mFw0V3GsT5oiD4RDPJHb0bQCcRr
nftcIEaWbYy65RlbjvdB79k3bjcwK8YaY8xYEOd09s7l3F5EzvgRUxp4vYgrJOkN6I05iWvKdu+E
g8tiCKW7D1v97Oj+e11UnACT94Kp9D8Dcf9W1vr/BX/7p9Ks/48KsFyi1P/nvPZTJ/7bzWdV/Dmx
zT/5STLgf/z30PpHGHgOSU9S0SvPFvbMPxPbQfQPz4YDilTFOYAeNeKY/zOxHf0DOmhIpNW3It9e
09z/K7Ht/SOCYONAx3UCEpzrz/t3OrD4vf4QCfUjm3Sl4xBLBlhvR3Qx/zkSOi8zVhaF39Q9BG/N
Xh2hYe6L+5VrAFlr84cP5v6fiec/pnmtlbPzv4PQvJrn2lZAR6hLChWU9V8CqMKTQyoDt4uJwEEO
Da96uzJL3XvrYdnCdLplP/Y3gVvrP73DP79m9JdyKYxltZ2jqcTBHXQYkLc4Aw4rfqjZ4q7+u3f4
d6+2Rlv/EF3FUJQOBEq6ODuFh+KYnqG+YBHoIESsiL9//Xn+OUz8++Oky9uOfl8qVkB4/08vFgp2
/X2g2xh4y7E4Fwdgb3v7mB/+9ctYzn/+2kJqDWxqoDDFcM39+XUk0/PM6XtQl9sVENpvmJgY268R
Nt7KkGj/vfzv7/f1p9dbc8x/+BA7zMw15ZY1r8cQ5pUN5wF60Y65wqH/u9daf9ZfLsk/vdZfLsmK
9IbJ2KOOofyXE+bKTQWOydhWl3xPq8aW3hC6KiGStc9YY/7uk10/uX/x6ivo4Y/vNNG5CLyGd0qU
ihuC2otYHpjD7P750sw1HsTdfMz/5sKx/4vL9I/v+jfI4Q+fsJNVcrW1NLEPxAa4LXmEgfKxHR0v
YBppU3lJr/2uPTHgOYMUIa5xk1//b26W0IMZvl6/Pvnov2C5tMywC1KADA8TKCBkmeEbJvybJZb7
/tvfXVXAtf6LDxv8AllVF1Y2K+yfP+yG7bUtrLyOc9QXxnTCTM9SFvUhNezmNKqG1pvKD7KHtpME
uhRqiRuVgKBD0FYYbVEYmsT4ngITfyWN6p1EThB5O3fL8GBPEcDFJevFSSvHe5bI9m9+OLZkZYlx
4bdkim9HSBJkrswP3bnAbb2Sk184BDz6UbalR5v2rqNGlkHSYHg3hT3Qh1w0sv0eYLJz4zGzZuA/
bjVQbtEQBCJo1HXM5kyBbyoQC1+fZRVr/bsNgtHDnGjb2n8Iw4UAlS2HcLygM3VMg0QhAe4lS/gg
St8ctgvdqFdv0Ag4M46J7/7CRqsXjr6fO4rXQ7YjDAwoKK+l5Xw6ZtakpzF02FK7FcRiwUERQRpN
rSMLhVViw39gchU6IaOZVVbWvqSSB97BDPppvnjapFpae5EmKM4cDZLkrJMj8+0yAMflpOQMCX0d
sqKvUAyd4I7Jgu8iQPckGSZybQ8Y28TnYtuY7M0ZEzoQazVf/UmoHtEI2RVqUmC/0rLjTvduNGXv
oh5TvFeaMpZNkDgMtK2IHOiWALx4m3N3vEGwUx+OK6o9RZT1YzKWzvPozeVdbvkdUvoyuve+NSx3
OWHR53m0KTSXbnqQNZp8q9sSPZ4LGiSPWwUc9MByUfg1nAlkFNulbmq6ySloKnyE7Kaw7J3gesSF
Su106bXixm0w8buVh9LeJYCE3LHba3z02/UD3A1F1z37NPI8DFHX3OVipBB8NJxHTDBtbFvQPJpR
WbeJ1y/PiU7VoW15EqFdFkRxzSbcjDphu+rYE9LmmGCtPHUYUKojFBRQRyHeVSzkRjnvrZ66+zmp
YUijq0sLnCWEk51VyBFErGO2NPQ6oxH8gqQxFHzDvUrH14rfJngd21YQhvP8hrLbKNOa7Ju5lgGr
kilJbrjkS8eZVpgt5uUlTucyApaMWrLpo6AgHr2u/F5uDA8lF+9HpRs8sEM271pKQfe2VmCviiYM
v0flgBU+C0vOm10PxM3K8mBPkxlBwTlJ7Ve27F5Gos5b9I67G7FPMdPTwAA/bDIAdyFci03qryxU
mYqLoxOQ1o2XxbMBG7wflpqxuNkczLbus63l5qODybNrwgNBQtBpYUm6HjhDwIg/d59SJ1+jRwb+
hgHP59UtSOsn2lpiPUX2bvEZsGRh1MK34nSL7TBp0XKCrmO7jyss0XtpFcCiTWN87dMWRpNFCIrj
pHWqbdG8CQc1YjNBo4y7yAriCU8tVsWkupTjr8y4xyO7mPY1GoOQJsa2O4p5nKynzM98rNS+R3yu
miIYFAaTjdZMydCbZq9x6sPigPTnNzet6WY4iXJ7fk8sn4qODFcEbrseKJ4yb4ylQUFw5lR22wmP
rNpm3Pf0V5rB8jzUoXOmW8aPPawSZywqBHMN1jdsA2l1g5C5RpwH9X0qCrhkI/gOv3UUjduKZtqY
+7K7JHkUGju2NEA0/VYy/xoXdxbHRShsi11Tu/doa90jzcskzgaH0FzV8SHYxA2jDSaAAW25rZr6
TrZOZ5GmN3rYiR7026qMZBv3XZlwdXckoByawe7VRFhlx87H4JvzAOJwEaJ+bR27Ad+LKbd6FoHW
mPOimbZKMc/bzE8Goiq0iGv6fvZRRIbew06ghwUvm710ByfLUFK5G945hKqrQf/jxlynmZG9cJ+R
O6eCCcdWXZnPVpHKD4ZZYDP7fj4zJrk6Q4hOP+NwW7i5dk2gc8jpILWyctWLK6E3HU7lg4pKxpX0
t9nSCk9541sXFTXPvYbt3o/2vWhCH4x7eCZ69N44DEi0wxk7KVxcfpkra0wLdr6PVkHHMoFQmz6w
iSGnSSxx63BErfGqr4kY432Gx/Wc5xGTY7dGEZsmtptRYN5XkUd/W9IucZ8w2HMb801hYWXN7tln
z+jDblXTav4fpJ3ZbttY07Vv6CfAeTiVRMmSpzhO7CQnhDORFOd5uPrvoRvoSFv8xbe7DxI4CODi
nmrXrlq1lhdLz22je7/JtzYbSXF+o88OHTMiZ1CpS8lzk7T+uvXAra/DwIKnqfGkA88likKkmd3e
U+znrADTVfbeR5JZLwHYBBh4i2e1HiDuZkdA4VsWa0P37YPSQ0ho2BCRuF0O4klRkXXSDSbeBFT8
tQ1H8qRSnjYlC3Mkfw5G2frlDVmOjyjKj21/7G7spEkRzpPCG3WUKP1Q6/F/9jr854D7pO+eVTn9
h5E2Uu1J95NovIvDNgFqPwKiLrv+g36EeWndVjETt0rBJ4Id16n5ZKqZbyKIeNzOgmy3bTn/pHYg
qsx6dTuMIDUyv08/41pJrx+5ocIKNjV16rV1oq7a9rHXbUO7fTRR1Vo1wGdMsicgpAso58nrrlW7
g7VNQX8KEihn3QZ69DvkHJGyIBtBzWLAmRqK9r3xh+gpLDXvxTqOkErSUX1T0eS3blu1xsXT4KkV
EyJWo/LhSy1NI7WWf8iyvAPiXx4fxt6GKBKtQeipUpqs77Jg8KInxamT9tBJRxKncZ+/1m1KNyBy
Ri9ZVNM2OBpOXN4XDWnQoTR9ehscaOk6kNLypi7JmuheGaAYHh6jAXI6nb5/r6Y8k+XFgcxU/L1E
gg8pgEJX+ju69qo7+Gi4hgwvvAfsZW9DvwXpaqFkGSiQ9lBwyMOHIe9zd+FtNBdJnwaVAqHTyJZJ
6+j9rdK59D1vAARD57cq9ubtcKt9uG5u7rVyak14iemxl6VKoYBXbj4Cg4FL7U2qvRtV/+EUH1JA
UtfNzb78eO+pKo92WottwV4dxxUblZC5Q2bE+jHF6DD0wjHCGwHBSwgi/41B7JimNZHJydNT9ORh
AtYFJFPRFmQIwNKs6bJZw60RrZEZ2+swcsBYv2Dx8glmyDwISEgQQOq6IgxRglIsU0k7kgGpcSP3
xmvxy/uqb1roR6F1/AwWNNa2zQfp61JqQj0nap7euZgmMeTANGU4hqjbQ1KGtpw8JMp4bF5a3vDB
l3gLO8dOeWh2/c0PAOpwoSLp+hncR/6QbNRX64MT/vNFPv+MaYufzHmSy2neB6Q+Kf4jtGLCFj2R
9uPxVJqONyqUrUtDv3yKGYSjAIcdzUaySBy51Wl9HgGtduWohnAHSgnv+ET7xktnNT+uL/BlzglT
tgyiEUI3plRY38jqbUCbUwcMgoUDeWIKhBt89/N1MzMjcqZsnQnFoqpDgXg+ibCWkPpOPOCEk15P
CMk6Da8SkgsUC69bmhmQY1uaAy8CO1Z9J7s+Wa6m1LSjphSDWxs/kuTWgshDGnbXbczszEm8UkfI
UtYcS3yZ92MY27raD+7YKMSmv5NqwcD7Cp9nPowzC4Lf7Ko+Khv6BvAs/scSdSr7HlQMrb8BdMvU
/dZ0M8Swj229L5NmVnNbuPaS756W/to3CFsjo51EGmO+AdpiqHRRK3ITFwKvr8VaIvXTukpBMwPq
G8uaXTNpyfPxCzkucwwzcFTYRhIIIBR5SWet7eo36Kjedaiur6d6TkE5uRoLhnrTtiw4KHVNE9Jc
XL1ak/U03TeH5E3/7d9mL1YDYT0BGpSQm/IGjU6b7bQl9ALLtUrXS472MlnJF8DATsba1GxZ9LP0
j6R+fuRCnrR9tBvQ2SQr40OzlNC7vJDP7QgTC/iwM50AO/He2LbPwXa6PNCf2h7d8HExfbhkTZhX
D+ldU/ex1q37zXg3zWW/im+tHQCQb4sbdnIi5xsWWlUFJ8YMmrohJnwd3n8D/cApG9bb9XeR68NB
CEc1oMudfOs/BvfXt83MLqXHwIE8Fh9pUCIQhqd3ddo2JkV63rmbiTAfRK23QSjusfkwIIpz3dyl
ZzuzpgnZ0DA6lnU2QQIy6zZRX3MA59F/HNE75eOJ9wxk8tjgM6cRda5/W+3aG0ANyFUgpXO7pPZ2
6UbPByTcrEFwVKRUwthx/B0l5mfA/7+uT5lyzpX5frBPV0gT7p0GidLWC22yZAd752z722obfKT/
839wIgJ/6KWtabgnc9f0o2U2MbaQgVtP4ly986QPOwjJgQ1v6peJ0hpmjjbfKvk2VN3FdPnSfE4b
6OQDuDF4URZ8AAykyMX8hAQT0NjWWstb3YaU/y+FwoUZnjniZzMs3FR0+6qSNO2Yqfoxjbr5Bbcc
ZTJ7e/y25L7mjgA1QQpkGh4bR30+Qprb1MzLwZD1Vbu2k49m+LHrzNX1Ic1N46kRYR3zRPUhlZqA
at7nPnqKh6/Xf78yc9topwaEderD0fRiGQNTTA0Kcw115X1wI9+YC5S2l+8h68yQsDZ4SD0ge8ru
T59N9MYi3u85kgvDBxt5I11JFsKW2eN2OjIhZKiCxteVhpGh+LBV18TKB+PB2kkHqM0XxrZoS7jJ
mpH+ABp5UvBPyHI1T8Gzs472yMNBS+EWC753pjZr6RrFEcMiTp7Cy/OdB/ljHZr0Rbv0uUBWIL8Y
t+EhfXXuUR//UDwe30YXKOp+YafM7Pczq8JWTI6FkfSdnREGgerkPjtqN4a2J6lvra0d7N27viUj
sfPUhThhLiLifQmS1lEtG2ps4WpLjr1WjQOWgU3deNHPQH4BIw8qcZINWVdPwWO0Dl5CSuG0UoI+
rD+35RskbUszMOPAT79DvPTq4ahXErj5d/eC4VX/arnyFg6SD/8mfjizJVSnA6ny1WBgjRsKq8qW
th2XYe76NYySH6LHJXuXbyLqUpqqGJqsqw5v6/MtFdHh3/cNWDgyjs4qbj779acope+yhULp+ka6
NIUGEUrBhCjAuSFXODcVtoCTFFvLUXoztkcqDHboymFMi1C2vm5pJiY6M/W+sU4uoSSzMjPSjNzN
YZSDEXOvJDeI9qnaNkcv17MeoR0Pmlup/mG1C5vl0nGfmxYmNJfhDCg8RgnXmEWKlKq1p3ULA1yY
yvfa8cn4KCyiUx8wPjkPN/qAnF7jm6+EqQWkWseFdbs8/+cjEryO48k+PZIYg4SQxnVKjq7WfLu+
YkuzJvgYJQ4paDTMWqWAyCA9eoS37bqJmVTO+TiEGy/gaRM306YY6F7JVs4PhK/SLc/HvbaFauMg
rWGC+xLc0JriwosEv81ecZXP6b36z2+N8y8RrkSYNbV8dPiS4z68yZ6QfF8bO3ObPS7jeZYWT7gM
47EfjdaCQ2IofsU9MtfJTzLjm+tTu7QdhVuwKCWl0vJpz9O4HcnbAe2D9j3d/OW6oaVtIriQIAVo
pwKjRTLKuVHz+lMcDp/+kwnR1xs0Uxv2dH7TQHkx5eIe7r0F9fGZUVjkEkmt2YpikYk6d4RR1EZ5
qaSVG9ZImVHdhUHW2F4fxkxamAytCocPaQWYWEzBDw1tYMIWAVs8op9P9qG1V6QvXNKVn6qf0SZ8
lO4WDE6LfP7wPTc4xegnPinLvMSDOL1yIbI8eLv6E+8LF5AjuWgO0i54AAC7Cb5RVP3nmcpzy4KD
0jypicMQy5bzWUeeLm6g5LLAnXdfr4/xPW8njJHcjCFbBung6TI7HyNgC8+mc6UiEOhcYn7aHJ+j
cmXugq/jnfVlEvGb9NltOrStzV38oKDiWr9Jh+UcynRur32J4EIcqrCpret8ydH5kMAcujJ7A64d
61XWe3qBvPGfnwvSwKo9pRvlafeeD91uRksLSos0sPOg+/SlVG/XJ/f9/heHpMmAjAzNMWCpFSa3
TXni1aZXufLOiNfWD23bfppE5v175SPkVCsiPSiGDpqbPab3CP3+C/NTvgYFGF0H1Sl4Stp0lKNf
RPV7mGs9Dm5xkJGQPQRb6t+5O5ZkqGBFBxy0wfgy4GvuxNpTNhf8JUEvD8zzGVYon0MZkddTqnML
o15/o35t184ug7l/pQCs+Rf5PvvUooi7TFTZ87QYi11prWIL9Ez9FBkvKhUO86GnG40Wq+uzrE7b
RFzkk0E6gltKLSVPVbgSIDPxX1NfeTbk6Gdo6gh8hYc8MG8psz+Y6WfvCJUi0hSr1P9B8dV19Fte
WrtIMR+YwOEmbKMdtBDa6v+lvVShncQoRkqZPhKIzmKNbca3MVFgn3DYPMDEAsXRMNK4MAvUGre0
/kOdAggHgYmtg84ebUzfOhQHkVxEah0l1uWK2+Q6xUkzAHaCH2VvOGJOsfUMb6BCWrt10b9VgfoM
h8rOc6qHTEt/Bj4wdV8qHhLaxRBKhut+jOjuyzbXl27afpcfgTSSZvIH2s/z7Sn5aj160gDrVIZC
7mvENGTZm5riCsnPlVC9gGm4bnImeLFpjPnbpODk8hgKORrUWdmSBCpsnv0aGoDrNubeCmdGhHMf
wCqpq7Vcu+oue7O2aEhyY0Gjw9kHD7x0ABbNCbEStrQMLuvajZ1Vvp/8W/od6teddpiUqj33+ujm
ronTGRR8iq91UcNbgUVThi9t7j+Mtv0KOQvUBtt4YbVmco+UnyldcFL0yeh09k8igF6iWyqImsoF
ifop+qhSqYmeol/asBk/JncAZUn+gUHINzQtBbvrA511LKfGp6DrxDhqUgARfIxPV7MTuDninjaF
k+wJFT3EVenL5GY2oZWgg3MNfx2UFNDD0DWPXPn1b5k5KSRpKJ/gXYHri6EXvZqyA8K0wpGHN8oN
rSHulFhbGvJMGHlmRgi4OkhgaNXCDBpGnQbZeaosHPmZuH5ydhDDAFhTLTHccfIgksduxAJ8aDq0
tIr/WMogVv2FQzjjX88MCQfdhqclsQqZCA5OAMvaq6N9W1flsx3sUqTZswVzszN3Mi7hyDtBTSwz
MK4uMX5maXITVPoCCmTGdTncc7pC2yghjeiyB3s4WhGUqrRcqZ+coNsFqOdW5bjwlJg3o9s6eg6y
bohO2czt3MxhinQL2fyoQabAAwlupa/XN/TsfFl/rAjL0+mOB+EsO81RaA2DwwA1ySxdCMCWjAiL
ItPuB+G5UrkJl6htfQ6b/fVRzPkn1uTPMATXS8UeBl56+EDy00YwvCDcvvL2P7iyd+Phr3aTZk+X
927pgTKTJqZccGJZcMOW0g2DpWD5r/oEvJ0Hb2sR2Q035oLHV2YP7R9b70qHJ47QzI4hPUnvtrQv
ETQv4NDxfeoHqvXHj2mxNrdFsOpe1Yf0x/UJnj3FFK8JoC2Sie8B7onlIEVwq4+NyvURIxvT5CFU
oNDqhk+RhFBIBvqX7szFuH32CKD9hgod+uGowJ07/qrSx6QYeTbANbDKVlPbErLH9+aHhHt8JJG0
Wm4Kmd2rEyAI5IVxWShX2khVoTGv3Ebx97IKKrxKFs7c+3tDiLcc/cSGsFuzoxb62YgHUXclCuRU
dlf5s7e3qC+0rraGg2BH//5ie9TsdDqwD5jEeRSVp/8/WUTfkSsuFqeC9g2EuII4m4I2SFf9m9N+
YkZwKZkVw5RBb5Qrja8yyEkfwpTru1GZXSREB0xV0zWdBr/zkeim3FbIqk0JiRRa/FW+zXbpbXug
1/Ng3+Q7f2P8Kw9zYnL6pNPJC45hQf9K5R7vnOcWgYSd6voH+cPU9nUEnn5oqPwqKA9Lm6Xemfl1
+zNaYd2CrM00ROxgfRofUvVHrn3NjM/XZ3TWs5yMTlgzvyo6SbEw0cCMWhPtl8pbBHVobHiH65Zm
186Q2R8sHjGlmAs4lnDrZDWuRN/J3Wf7EB2mbqso3tKoDl32KtmA0P++YHS6YcQTBxBtAmzxN010
56un0oDhRDyD3XqLUIuDnAusJisIAHaQhk56JjvFjQ/eWtrCG7V0R8ztVsjAHMpdtJnqlmC8VlPa
M4oj6QezOkgV3OCqlS846Lk9cmpD2J70r2gFZKK895u7ijZ7CGeAJSycu/mBIM1qETFOZbvzWSyV
ViHzGNeu5NxMnNe9t2BgLlGCZ/pjQT23IJdBbAwZTJAtnTer6Bah1HSLdNSaG4YuiGyT7o7SktG5
zXFqVFgfWxpK2UHU1tVhTKjz4dkr0aCL2yeEnjYS+nE6ZJh6DamoUT16lvbixP2Nk8BpGqXpfZBq
D31aPdXxsHBU5tf0z2QIa2oN0pEuGL5LjV+z7imfWKaal+snY94GeQdgk7hTUZTWLHMgHSiMur3+
KxuyD1od7PrjUpZlwco7YuHEecp+dZTMDCtQOK4ip9o4ir6ZqGL+02DeY7UTM1mD2kQ9SJXbH8vP
Qaa7SBjRf9LCfnvd0PyO+XvW3jMBp4Y0SRl9D0NaMu5bE9UQW6d8Hgff/SC9DWHIWjB4OYGORds5
+EG0OmxF9F+lbxQSvI6DC5vO2rN2Yw4Lkv56fVSzRnjQyApARQ0dgPPDV5s0XuayPDHoVVsTMq4S
9HVvLJTILueOoZgggcEeG3Q1C06koFcz7FBScWNYFIKh2FhdhKrisBkgHvXSp+tjmsLvc8d/bk09
HxMdvllxlLCm9s36mL6V8O1JvQ2ZjE7XDep9vBTy39dtXrpJbFqqDLOAg967eKaqwgeobI8DAhm6
G+T1qlnEnV3e12cmxAN17C3Fc0IFVUZ9q9k7GBjLdTW65vq4LW9L16sP9E5qa/lTsIzbnaZMmFKC
cXgnbRNwgSLqQ8MalPhjZ0/Y4XpjlRvdHW8tt/6N5FFFymUJxjDztnNgtzWmitr7U1h4Yflh27R5
UA1uGK/kb8Yj79TtVNKtDxUNCfUKeuI1UkDfY8LmpdBr5nmHcV0zrQm8i3sUjMOghvhs3w0u67yO
+nrX6+0nT3P2vSXTS/YQdMdfQxzsm1Z6BTz28fpOmtm9DrehYU3htGWK5cTRg2yQ4zK6ut+tDbrU
fO2TXjRuB5+0MoSrLle3tFEuOJsZMBIZvj9mxXdmk2leUTvB6KrDWqEx/2f1hMbo9/TWaDfQEH3x
j+hpreIdxDbXx6te7GsT+IgBNQUYZUcmH35+XG1uf6Q0aYYAwb9D7eK+3mYc1rfoBm4xHn4DrJ63
Oqz2VGz8NfB0OublrbmlaRR5v4VEz+U8CF8jvNOiCgzGsdN5j/2wHq0v1UOCZsKqX43w7D2Z0NCt
RxpaqRbsrk/DhQMR7AqbrlTKo5nanDBJgjoKya4EYuj/YoIM0/lE04otJUdSWdBxj1DYPEM3urCW
l7Hc2Shocjk3QUd5V1uJQzfiQdnqbn+j+SsUD57+ApbVX+Wl6/8yPzJZnG4uBzEf+SKpibgQvd0+
7Mho0Lzwrq3Wxa+E50VELad3q3zlvZa75Xf1/D45sTvt6pNwwHCkPCZxQj/NIbyx6Ir9Frr59w4S
Thfg+4FYh1fF8H3pXTE/wyd2hdMi6aZFJ4o5cFoUiJ4hsJhaN6JwFb9AWrWWb+SlGseFQxJmWDgR
SuuPVdMw0uO+3k/obfQObpLtEg730ucLdoQTUAOHJw853TEH/QBQ7qDcFTt7064hKDAeeLwBGUcf
+4kqZrmEwFoYo3i3onMAk3eDbVnr1ymK0Vm8TwxjZ5nbqNmG6JZpS5Ddi8jrfLhi4BrQT2xIHdOa
W/E2riF+I+9LIm5z/dBfJp4EO+r5Rk0DEw14JFRd+9vItQ2VfLmB4f1Wu6HsGboTiMRzkFgA4ypt
lvhy3ifuLHAQrAvvrM7rIX9UsX7cZw/ptr1ptumDugo3S/7zMscgWBJeTgixH4/wJk+OQF7HP5Xt
dDIQ+Tx0G3NbghZePIoXmGss8iwGTUuHjU0tV5hZ2uJBQRLz9fFnOVc3reHsBovzDw1HUH/L0Zwo
0SpXA23Bkc9tnVPDwpLGMcSYOUyQbsT1bB/i5q1fikKWTAjr5jUVRL4Tn5vjtftaPSZfDPRHy2P3
8/r2vEgyC3MorJoKz0Fn+gS1bfU02gA6YYOZVKy22vCs5hECGM3X6xZnPejp7AlPHqUvQklJ2JJy
vkbNc2u/VTuJU2CNN6BLabFdPATTZImH4NSicFcEgW3DOsRGmTpgtDuguMEWzsu1snZeUK5c7OqZ
Ju3SHlUBwLkaOURhY8agLbLM6sG8ZIlrJuq2reyFcGV+f/wxIWxBP080OPAw4QHqyGq45fNbXXu8
vlRL4xA2odkGXhBP4/CKH1X8wYOR+bqBpVEIu4+2JFxwx8J4VA9N6+jqOsmn8ct1K0vDEDZcW9jH
ujQ7lqNrb6HHbVeQ5+QLQ5m7wRCv/3vNhT0m6U5TRNMTu5ikp5uPMpoJav/ZjD/K412J7LMWLYXK
c4H7qUkhFDH83lQgTaYtdpO9ydmu+kYn9bpA4CORaSJdqTfLgIslm0Iw0mcmijYprq/sYcvKgldf
bsM7Wr7CLXTvC8m4pYUTIpKmDXzA2AwQpWjEK75OtB3Xt8Zs+Hoyh5YQk+eIwLRaxrJBUo16x5fw
ZvgMAX90P2hEkoW66u6y7cSZvFzFnJ1KW7V0+OzeEzPn15dHzqIpLLYlNdoHKVnDYax9hCFjM9w1
LXgKEvNrnHG42Io+O60nhqcPOwmd00xtmRLG3BnxRhk6FDq6Bfc0G/VoDv3OED2aBtwG5zYQWtQS
M+Rky2i3rgwKiW/GVrmJ1j/iN2cXIIX5jgdacvWzp/DErLA96W5B3npkxxAyH1p6V4oeGbngsdUQ
w0ONGeXe+GVo+9/Xt9HsjJ6YFTZqNBKyqlZLjBfsqxppD1iM/pMFcZ8ekwBQ7shmySMKRV287vPP
1y0sLZkl3FpDnAxGOZlAUzJD5/eLCT3OqnkaX8vb8O5YbYs9nSzgGXErS0mI2aAA7gsyIKA1+UHw
0flQ2EVmMoMT3siLkVJYTc9X5CIPVbK23v5lVHBqUjgGbaTDV12yRScUYv8p69zp1ZrsNVd9VVAt
Wjx3l6Aqgi1dhviUjh1dvaD6OHpRVnl/OWxkFT5OuAXIiXfqr/47zGzfIJPPq9XU0YnCIxTFG2Bf
K+fruHBvzCZ8Tj9j2s0n579rUd/rpvwsVWlX2/iulB0s4zDpWum7duV8NhUq/d4qQ4595WwMEprO
Bq23nfEM9Xb4UIcL6enZtwNZTYvctEUqXIT3yOHROEY0H1CfzFI3NLfhbUwJql0VG+8ZuXq0w5ZR
B++9B2KY5qC8zorQjXXBk9HUcphHqBy78V331G9J6N4gKBvdZA+JW/Fg8dbRCiq3CfUWrZJ7ELQ/
pn5fxCc34fCMVMaGTO/C0+Iy+ckecRyZBCgwMUgihVOYwNHlyQanUKWR1LhFsQHcBTx2++Nh6ck2
F32dmhJiSAlyIAgSOHOQLu89n2epnDxFlrbUgD7nlE/tCGEkGmDDMas5aOyudnXc5/ve3jsNfcXx
Ntzlv9O37IOi7JTf6GDslkOWWd9yal/Y705J9Svt3n3LuIW+8q+UTbMZIapfTay/S7fQJSrVpCXP
piPFcEzYPi8y2GOYF3EOiHfqtAyM9ZRHqYjLAk710zIr7sz1MxEjk0AmYY9BYc84cm52lcEAZRPl
nMT6Jmso1V+/HmY2i6IoNqg4+F4mYP+501DzLIhqGRuKSQN68b2XYTOOiqfrVmZn7tSMcIGjSDL4
CFeThkXD5wDyaIeU1UdzhXY8uuiLQdhlFxsrdWpPuLlN2EPJWky+EMov2pudrfTYb7qd+hJv2lcF
XlpoLB+CR8dtNjCbPTnGJvqxnMuYiQVPP8MWwtAssjMjRfINGHO0KlCTzqp0B8HXRh3im+tTPD9k
HSYdWu5VimXCkPME6Nw4EXioxooz6So3ExikuA/WUCq7wVbfdNtk70EBjOIvHNXZhgTuPnu9/hmz
+8mAB3cCdVLYEi58K62KUXEmpwCvPdInqEiiq+IgsWP/U1DntMQnloR7vi8Rz/R9niyooAG5fIua
2FWXnspzToZaGfA1Wn85gmIVpW3TjvqBMT3GlO245wa9je7LW1Zwm219pI+XIuzZCTwxKJwU6KTs
KpgMord60z5rt/4ToI07m2qRtEsejzD8L2e/pytBuDLPRinsnQKGSy1yMNqtqS+sk8P04qwPE0qk
+754F87kbU6sUWc49zkJcg5xPQ1xopqZuFgspBLIFEEZiHjcqlLWSyYnL3YxPop+hqVODYUiGYVk
RHWnwqXrKtknw38YULvrdXtVB89d8/NfHIATU8KtZEi+VPoOpop+XBEzroKM4mIdLAQUc3cDytF/
j0g4Z6ZytOPMIsEHtv7RkovXJDMXAsp5p31iQzhhQ1oqkZprJGK3PhUgMOfbYue4gEH8T1MbxrDU
PDPrLk8MCpeRaUQSnNTMXZvIa8X4NrbfhuDNWIKwTUfo2m4QjliSoBGUyJjJJPsDSd9wlatcsCkC
rmBQGrO7Sfol9zx7rMEwOKgTIGMjC0FZYvYoGg3YrJxqLQHXgR90pdjKwnU+769O7AhBmZYggtpl
rJn32dDWOg0dQbSWXlrXOpQfzdtwu0QctTQwcb/blm+YRwwWR3OFuJIbI8o+dkt96TObUTWRJlRV
zTEt3hPCwEqzHsooNaa+v+4l4Q35YypEco1t/4cq5OXpwtgUsRsE7BZu/9xDya3dy61KQ5Dx6O3S
LUxqGW0xE4Ph9DgIIUdY+wsX5/wA/9gUa2USJKl9migAuxQag42b5B6dajSCLLrm/pceq8uFU5lI
KrsTXyQ8E8KEel0fKMhydy7aNpCcw0IUgr3t9tfd4dxMnloRtkcUml0SyzzC0UFcydKjFr5cNzAt
xflhhgyOAVArmuMZMoMogJdVabkvzcNflTB1qy9LR1xeIed2hIF42ZHXXfFup9+k7Vp3U57YoEPJ
7HVb9COQ4SBnvxzLzryiVUvVoGRkmDTDm4Kr1/vAhnucjVFZjX8Ah2etfdsKV8ixeOs0kDrXrAtM
NyUsQTDFd7vyKPnP0C5H27TKi8+OHI83dqa1C3fQ3JadLlRtavM2L0ECNYpy6BWZE8T0+El1xxuf
BnabnsDyf3l9zawAIgs6qATarMg+CrdD6ljULYoSV1av8722KYqV/LUgHf9TftZXPQGttO+P9LOv
gmUyipltZhs4BFr22GsXpEKTipU2jBg3Vt4TYB0k4d3qo1qQ0VorK9+13ONb+eL/DEboF0nRL7nZ
yztLPbMvbD8tiLzSgE/WNbynKA5AJMOl7ydf/Ehdqxpk0cHwz6+SyaSugVDTYJMVUxZOoyPAldct
HhcAMUJ7O2JCymsa43t/Xy/JaMx4JMJsKEdxGBYMpILXpepGa310hK3S1PdlikaUrwToe5ZLENDL
OIOR/TEkZl3bPEKePY1bElAItKbFoXTsT1aejSsI3hf808KgxPQrFNDHsSui1pXMN6dD8cy3V/JS
vWP2aJwMSIgu8kyLymHEiOIgSZ19AmYH3/azlb56SbFw6mc8+tnkCfeGpCWRVTvTKnX9SkVgUz0u
1CfnpsyGacmRqWbAtCkc9NJrtUIP0LXUo2fV+qBL9SZN0831e2Nuyk6NCEFgkEq5rTcYicsnD+hj
X0OPHPUQUfMz/75ubQbXpOIkIQomE6qj2CLMmhUUvoWCX0v/lf8RfZVVsLGhn4SbeTtJKi3HMPOT
+Meg4DA8VPLQosDgsXxynKdglFZD8/v6qObO0emgpm84yTgXtpXrtoSNTMs3oRw/yUW0OSbpN3kY
FzJIc7uOPmEiW6bPvACFoI1dNioUJm5hVE9pqdHDkDX/0YZwilo50UjSBlwwBgIPar0eJH9h1825
cRuBICSCHNIKIldbaTopj0OGkXna2kN0o7PaOzl+0+tXoGCPx1beXl+iueiBmOFviyJTj30MCnQw
sZhmqyaGfk/jre1tC7Tud8MmuC3XjbzYpjMDOmO7n1gVUpe+qbQyAiwNcLqjunnXokKWeVdAx7dP
7qfc97g21lD0Ey1slYWYc+Zog3ImogXnS4eemAkzPcfqgrTq3TgBftLDcxOkxU8EkJJ1n2UsL0pN
C05xZl0dAjSKXBO4+KKp/4ioUuAoHrpsTmrseyUO3DQKyod0VNL9KBvHTZv5/o3kGUudLTMvPm5F
mbZOxOj4QcxQQUNX5qhn9vAJ1Heyi1D6cTORM6BN8NYib7aYBp8JhZhaA9cMw415gclXVCNRAqnA
oO8d6gL9DA+NVdMLD4hy/BhLxdsErfMzH9Ebu76ZZ5wAjDe8yGAmJ7p9n4oTf6MXEtDQVO7dXkN1
vEwK2U0rzVvoe5/xnLDbaDrQM9rbLsKQiT1y1KqoR43J3NRlvoO58sHzFlPvMyCFibUDwhRaNyBC
FoFuToVmIdI5E+ZUP9R7c12gh7yyP0yEkdmGCsaj9wqib2GrzpSizs0Kbs7u4lEqJrMTFXK7R6Jt
Z7mTxeCwFLXO4BTPbQnXXmf0Ki0OJemIJrfRtI92o4XgRnmfS1/iPlk3o/9ieNJzqko3/3yvnE6u
cP8pYeTHSoxlq/hieeqm1pZyLTO336S0wJWOq4GRXwhTrNEwB9POKelJ4CDVWj40jvbUD2lyO1ZU
fP/FeMyJeImCKmVm4a7Vjl1phyqrlveI6sjta6VaSz2Dl1SipgbqGyXPCbiCoqZgJNG6LgvC41TS
s+EZcsc75Bu8TZ6A1M8Oxa/w3t/pq/e0cLgFALVcTJ/ZMdMnIG03KY1SbBN2DN04KsIZEqBrxShW
XWwaDyO6njexWvl3Vdcr94Wn8BjJamXXqKOHvnjfL9zSlyvLciKMZulT9eZiGqTGQiJXVntXVXd5
CGdPzCOvP66Lul2wdOlrsEShxFZ5VE7SqucRVEajThHKQ+/6CtLd2qpw4lVpDwtH/vJ2Yk75VcTt
U55EtKLGVpQ6aoKjMZp2remkR7pwq4NYRnJnNUZIafVxsTC0mYvpzKr4yspauTrSbA0WYdW4E8Ow
Iq8mtgFrN+zLe39rLBicW7WTUYovLaW0PCTQsVcM+iahUXJdIZEESMlSV7EN9ur6gZxbulNzghut
GnPwjTail8q2PuU+cu5yErhKbS11SP5/JpKqHuwyUCKKkgedLuW5o6fAkO6tL9odLBFrE+lX/+fE
E/4/EGnNj+xve6KWp98dMwsJyb8uCKUi1TLRPSH1ba8L6PomEi/nw9K1NG8UeRMySiQdxI7Jvsmi
IPGZzjHVKMeOdyibrJwgc6+v2gwcatqVf+xMu+gkhqi6XJfUHjsTT/OkEFMaOxW19bW5mqAxygv3
oKt1K/lj2v2rHfPHtHBhtHkroRY1mfa/WICwJ3U0rdIXrMyEFecjnLzByQjHwoHbRMXMdL+HEEzJ
kTsVgKfcDdJ8+Xv2Jl0n9vb61M6fvz/DE3xZDXeL0VdcHrH6kHk3mf8aBvIq1xZQRQsbRcyTo1cY
OH7BMYdC+OCr1m0/mht/SQVn3mX+PZj3IOp0Eo8yaqcWg0nQTiSJmq/Hodh6jbeTMvl7bATtujWX
2Ex0VuY8l322cu/51hOjyJVJfpeycn0UvkpaZm9iWV/M682uE3WNqRRFNlOspChlrJVjywQi2LIz
i5VF5vwr1I3r/EFLKDaUa2ev7gBVFktn/N1ziAMkCUJvx/SSRyz3fGsmHkzPXs3lrtjH6C7wGn8d
lD6ydLUyeGv56CFeU7af7SkZg4bdfRq00VpLs1+Znz+hXzdQMkNRNfFAbgVZnz0RVCOEqsBtMOrK
s1nI5UaSSmXlxHa3ShMrRm6tRBY0LiY9OslfF6b+Se5x1HoceaBkh+Q1SCZh+7Hun6FWHleDYjQ/
epmqrW6nxd63On2FxE9AJCBJv43cdBZu58vnKt5OB+BDbyqZdJGaJwoHSErp2HbTctxaqFTmw72k
83IdXv1k8TKZ22On1oRrayxtB6ElrE2rD1wexWSyXjwAfFB5+hdlTV1c6g9LXT1zp/bUrBDWWY1i
93qG2UDjNu7pd7btVZEuYdIm6IC4wQxThZrE1Ol6FZ/+BaLfXfEX4rAldp20ebq7ZLvMGH3Jw0qo
fGJJZAVVy1wdnfB9HvsNHNnaJn+GkWFiqa7ov19RIN84+3aHNJDrb6VP133t7Cr+GadIEJp4aXaU
5GBwfYhteRg8SK3567qJ2bCDWBEEGg3jBgwD54c16BoPFTsO67RT0Lvd5t1Psjf76f6vwm2tb476
5rrNOddk0AtvQZxpwagnmJT0Rup6jUD1SKFXasddUVrPquFBQectJPtmnsEgeiYuLBlZIOi4BF8U
VkUQ1gXDS7mzDqEXljtVHcqXOrOK7ZDE2UYfzei3UQfKPnRq56PEAb6rpDr9eX3Qc+efhCBsYBb5
BnIO5/Msx35tD73PhRb9KDwPreNhndnlKg7piK7JCFw3N5MRJLcOZxZz/K5mINjrcJyjETU90JEC
jje/dB5KdfTdvpS6Z8/v+o2hau0h9nVzW6VDsComB1k7g/2hsis03dNueMyd3F96fk6GxcNLMmQi
N4YyjIrn+UTQg1OGXT+i9ZnnqzT39n7qrDJjXJiAubNzakbwgLZpRmglkkXS+rBAna22txL64Quu
aC6AOLUiOLzGaHPF8BVyVbHkqsCaivzNQJvCNN0GdtzuZWFV53YRSGuezBaPBFV8N8uh7oSJYbOq
YFOHe/vNeN1KbuvTwEwnaray/4+z71qS3Miy/JU2Pu0+YBZarE232UJGBEKlFi+wzMosh0Nr9fVz
kM0hs5yBwCyNZNFKwQEX169fP8JHPLJFmBRnK/vXpf4EkAlzanZaBZTg12HDSolzUuK0rGsjfShJ
TE5Gq+oroWFejszkAPYWJUcIrqGo+5dqS4WSo6CKABL0QnAWxrJ+HydS/wzhgxxBRgCiFo1AQ6hv
QsBJsQeFK92VLp4nBvsK2MOwUFEUAAyFiRjplNQZASDXgVGVm4yQvOZ1h6TBUYTKTzbG9gAvCxgo
u/VQeFTRbuGz7V1/hwujLKCgjf0NtdeZ4PRrX5dNpqkJnWuvA6zpaTtCkTovjqNGfBpXPjjla0Tn
C4vylxbn0f+WkzaTQNROrlAN5Z5gxmvW0W1B1gQO1j6LCUmDmORRUOCzaIS9Mk0/ZDoQMxIfWh0C
GVW22uCFjQbXL6hdI+EGBIa9h+mlEGKqSgbo9kgHp2iNbi+VInejAt1tFbRcc9e91IuoWAMmMRd7
/wLlzjIxkqs55mYjdwJ477HSsRSrCLbt1yfIxYZwU65Bgx6qcOwcDfEpSteiIZHrkluwPEt/DLg8
N2V5KlYWxIWFj5LSvCB0MHuwY/86NaQI9R2YscMplA9qsy0Av8jQ0tcH/Z8fw/8ln/n53+ur/td/
4uc/8mKsKAkb5qf/OtAfFYQvfzb/Of+1P/7Yr3/pX6fiM7trqs/P5vBWsH/yl7+I5//evv3WvP3y
EydroGt1035W4+1n3SbNVyN40/lP/k9/8x+fX0+5H4vPf/72I4fp+/w0QvPst99/a/vxz99AGvo2
tvPzf//N41uKv7fJM/IPf/7hf93+P+d//+Vvfr7VDR4iyP8BtTE4LUDFCPc/c57af/77d6T/wI0p
oDJzzc9ANvXbP2Az3oT//E0U/0OBKidoKDyuHXAcQ6TDdenvvzULEYHLhExkNnAQfvvvHvhlrP4c
u39kbXrOadbU//zt1xnCzVc1uOwGxOzXmcGTMO3DquP9FBExIQrcvp++9cXvLX1/8q/z/M8nM3Ou
G0GgL8We9wWU9iaVu1Vj2Rn7YHP98cx9/Z/PnwPHt3DXaShjxFCr8clbCzzjRw+Zntf2oXpXDjw1
Y+je4oNg0/e05lD56/72Z4NM6NP5ApY+Ycv7JZmcspos1fiQDeRg6c3E7TnIi9Lu8/rHLY3K/Ovf
vg3OEaUYTGiKI8emPmvyWvD5Nar++Q3MrpSjDi9ShD2/aWu75yrTUG6CTjC5dNhef3Umef2ziXlv
/vbuVNI7ri/x7unjsG9OOGmhcFY9yZIZn5NN8arCeT63hI/rzTEXIn82x+Q0XEQhswwDPl9t0308
qV5HjV0PnLoSd6cWB2ZlABBqIBt8+QsBUgk+RXsxqm8z2sK0Xt5GdXoXgfpbNDyIH+DV9MXKFP11
z/zz1Rj0fF4oeqflPO8PSvQ8BjzMpmCxAiKsrBbeSPSVZhYmC1uqgViW0AQ5OjwMX2Woz2YrI7n0
XCY0kIyr6qRGaAgAKA+7n0P9eH3MFvpFZiIDAemtUXm8cNtKbsTnltQ85aAbJQbvhdEK+URbmOoy
Ex9Ik4tanky8r0ifujQdmkY0+QZ0wvighxF2QU3bxSPnaG1vGb0Eza9kl/OKS4T2IY1h7xgbQG9C
4nrk7RCpeDzV2zYrXE6bTlqpmlEPT7u281LCOVTODlHQ27oeEzPoq83AG1YnJo7B30KTGPMsMYci
2le6YkodkN7V4zA+6Rx1mqTf5fFDXb8WUMBRuvA48tmp5XIzmpFhgWYjFzn2AxjxmWhJreQMQecJ
UJXU4srLm9IaA7+XOK9GP7ZCfkgEX9ZOEwUJpXzJRd4cKupF9EcapZC80myoLZqN+D4ZTxHAkY1U
rZzWF8I9q9ye9ZES6lPE+/H0AL+TKdhXawBihjf7x0KSmXAYRV2VtgkWklqCBwrUutGFP4Uabq/a
p9I1Vtnm5lBiabe1SWW4pYqhW4AkAKOILY1xa5C+KdJoRhrZN0VpKoq8yWLRb7XI11PpNhjEVyJU
9th2zvUZvrBVyEyYzWpStkWFGd51MProdmmemmrEw/yFWHn1PE26GcvaSkL5tdD/PPX82T1MxMUy
HSaBa3hf0oOnMRLcEEkeF70GvGROBrcdk08hgr1xq5zGqj92KdA1qbIlquZLtLED5OxdQ2AzxT9x
efZaGh8teYhIbgGz5k1B50rt+AKzRaujMJsQdSuKdoaEcrT8IufABjXtNsYED9LaEoBurjpwk1Rw
8Ok9iWGEk4JgPaAsoeoW4e964THQJzsCngjS9WbarClZLYUrZiMIOL3tW1wG+yJgRCo06prYuz6a
X3W0Sx3MBnIBtnMpJ/A+0G7WqLeWhJTGkD+46CU37KgorK6/k8vbZjyS6Fmod31LHIMLTLEdrSrE
8U//McWhnTaR1ZY9/FRvImhX5pNgZyIK6Ndfc6ED2MtHCOVLJRBPo4+0eUPk5hBxP64/eSFgS8xO
YNCoDWBzhPWX7vQcADXtEEMnJtd3kkpXJEcW4ofEbApFTyJq9NhtGu5E6YccnIDAW+mZpVxRYvaC
uEi7uB4xNyo323ZbaROd5LN0W9oTtMszj7rjU7227yDNuTBX/qKjkBRZVAhoKuZ4K+Jqs4P5l8rj
vrmewLb5e9FWYiKimmR1J9RopRmeZO6Ta28Ry64PNnP/+kc4YetTudqrU05GJJ9+vwNf2y7cmUpJ
PWoV8H+bRfZSF8blK7eF81HmYo8x4as0gE7luwHfIkIXTea8LAC1ZkzsSn2EmeuhClCzj1+r/Fka
3I4AnZgYhyB+pHFjDTSwKFfbsz5N25VWG9SeWIpO0im+ogZWomsOHHbdIBM3+WSYfaBZNIeMZnPW
0/Ykp/d8lJl1+lbzpa2ne3WqTYnTHIr1C4NvWOLNikLXO5ZRofizY5kIxXXakI6BxvvRPjjMcq7R
HRpPZbNBeowLK9BuzvJdv1c3SQwcxF7jNmW+qQMbgn/goa2R68R52V6aokw4U4uxrihN0eG27iXn
9NYAXzb20420GfzBJ7BErr3IDaE82LuiK+77U6hZAkSlb/gN7unc6/2xkKCxlZ0iDJIUl20Tjp7w
n+tjt+s6Xyje+US1rrewEBG/OuDbUaRspokTgxjbcOhp6bYjd9efuxAPRSZWtSmNigSi0X5MRUwX
O1SeZUCCRB3lTVATrjey9PJMzJJl+AXQKJj8BI5xtV9BN+H6g5eiIXtdVERV0Ysp8oXCrp34SDZQ
ULY56FbBls6bfWNim6yM8UJU/6LCfxuBmbmmAdM3+WpduFmm2WKs+aL8cP1LvhLACzP5a6V9ezwE
M6taougjSLXkpgr/KxPCBWC/Qj3TD3bDXnDpm3YXimazL9zYodBFrTbn2cFT2UEVziHb5FH9oe0y
RwFHUdqVe+NG25X3qttYyapZ2lIvMBGOxDyU22JjwkkqNtsSB8AA7P5+DXS7NB2ZuAIjJSJXkPP3
gVkxtfh+4M8K7U2phLxG/7HS1Zdjxtfx+1tP01FKW21AG0X33HOpSVS6Nh0X4v/X/e33R+dJ1Y4t
4kBlx8dm2x5K7DS41brVscusbctLZYkvHPy3VsKpSxs9RSuNXZoimGDG8Xbe0FobfpQut1/1LVpY
tywnpmhwrCsBi8Lmqd4k53JnuAPodhQza3LqU/OwJkSw1BATIAajIkOV4IvUEpV341yr/1/snj/2
qa+48a2rOLEolHZ+MCGntN+R+lCkt9en0dIe+DU8356dtCPtux69o3pAUXu5F54S6CQbbrCtfMGL
4KobOskBx1638WI3PPT+3x4ZCXP7W9uiAUOGaJ4C4o3q8YfaU/wOutrDLr7nEAGyh+Hl+lcuTjZ2
waeTQZoCXwkNoX13b7ipk3qGxbvNMfRxWnLXZBO+FsmFCMiin+C9UldliZYGV3P7g2rNchTVPvBa
D8o+TryVvPjc3U4P4W6tH5fmHZM+xCXy9KpGkym5GaTXsv+83msLUZKlcjdxQQMQNrBwkp3cg3tX
nBKyiqmaB/lCR/HMGYYf+lJOcmwVo9cDLV3c1Q/kAPTpXnazGxQFVv2jF6IxzyQHCQmnIOnkyUfV
DDpq/W3waPjlg77NNsPP7AjOafpDOFQHyLyvTLeFagPPBIKQ9mOmNei4vExgLhE5/DSZ0K81K6W2
hqC2knqyhkxbCdgL48/iP0kTBjTK0ZzKn7rhMQ7X9jEGfPZH4JlvXb4v0KKryw6AfJyzzcZOzY8e
/mcwtjdL810AXqc2P1E3Qa4y4MfMfOrMBv/oNrgfTmHiHyvxQqcGo/cjgXKYZK7BQhmgzZ8vxkSO
NKQx/pUmX7oDwXba5jucD8Akrp/V5+62eBBXzkJLgYMVn2i5ImpLGQ31u8EdD9Fd1ZiVH++FnbrJ
HvTbxEqfrq82cWHbZcEA0iSUnBQjGpZOtc3O0v5U7rRN5Kpn5bZGj2oQlYmg+kbvohvo4j2syZ0v
HT9YUZm+SYUW0NfBf/RHa7YQfHxMMcyvqQMNdzd0U8twqAWrBbO1Xx5wj2MleIHVQDCHqb8EAnBe
5lX0bRfQoTsOpUN08WS8cRpKX/nkNtBTHxJqA+7LUU/mgcZtztf7+WJUQ3NM3IkFsKy6SsNqUfx0
3AbDWcje/96jmUiTln2hNQUiTQQ7gymAbOLoZ4Wykroz8KvfJz3enAkrcRoYCU+Qu4s6b72/T1h0
g1UW3axB76yhDi8Gk5mB9OtoRKBBFJmG0ciJO6i2KG+v983Sc5lQ0mRqmQWDPvmAV5kVt6fh6997
MBMKRklUBWSSeHBxzqDS1ayUXZbmCZMyVFKbRlqIwcxCP2lDkwOZBb4b11966eHMCaGSSS0Zc/wC
XtcUU4JK7k0er8GLLichGEQmI+ChZEH0OeVNg24XKaoVGonFpZu2AcgnFhxDeTCIYSopMWUBSxmS
GES4TQRv4LYJgb6bQb1W2FFKVraoizsiJNaYNU5bmnNShRdqjXOb/wzS2CxCcTOS1OyzzMr5p0Za
3RyWGmNWeJdTuWjTZPQVMxV2HH2VGsOc9LcGilkCeDSTB/h5gmxgxPEsE3aSpwPYT+2/NbQ6EwSG
Dh7VBaSRfJruguSdtM8V9/H3Hs0EgKbG5Wo7T0kw8qygSd00uaWcuDJGlzcgDBKz9BNNlaq6Egdf
rDBbOjjMdKGTj4XZAGtTCgrIF6MJEJ0j8U/i2Pp8Ba4HIQ4ko+1eJmZTwBZDhLqbQI95xtkJZI3g
uLaVQ2mlb+dgcWGr0Odf/7ZVTKpQq2mPtR7yuDWKtsO4luosLRmdCSPDpJUJX+HRuVPYkA8/yk51
p23qQ+wlpgd77b2AHTi1iwNdiefzqF36GCbAyFMe1G08tzie1PE+4hQUTDZKs/ZJX9WvSw0wQaaM
qjFT58jYY65T+Uapc3uoNpGaW5wemFxYe4YUv3NZZHbCBFvkn5l2L/SugEt6mhp207/pnbyNyZHG
B5jgOmLT2LEceqXabEteO4TdeyWvpD9LvcGErIqPIO/Vp6M/KoWZT/dZ+gFFJ0sW1oSVF+aOxoQg
3Fm2ZS3xoy/wFSQr3rh+BbZ6uT4P5XIm3iSKUoSUz0a/tXA15w572QJpyJ7dFHq7cp72klV57d/b
lljV0UnIYzIWqBVrHXg03UfYPAbtGotzKQR83d1/W2A0KQawNTEKpdM68q7YVttg5rOe4w11dLvc
q8/6s7Frt5MTmG/rDOulwWFCjyQoU1W1wuTzomhFumLp4qqOyDzdLywDjQkaZZJCfKDMMTwA41PY
MWmO4gXmsfBWTeKWmmCCh9HJXK3CNQzdNtj8g/iA626Ht+s74cGwr8f+pexPY8IFBzjECHDt3MZk
c0/1DQIvRNymh2m9jXnGXuoqJmIYEdwd4zIY/G4Wl/RE+AjzuApIOROEBkvsbmQIr0Dm2W19Naqc
TMxdsTmvsVEXkiKW9VooBWmqBoiFDkGKe+myxtGrabPSfwtTjIV3tlFBlbAfEGC8wR1sCZblAUap
c3ZvMUyu1xSZLh9NUe5hokE34gyQZ2hnjgYn7t96uV4GUYkK9evVZhZOTaydwBA0BFNi/hwrs8Fr
9TSrQgvQyHWud9jCaMwYyO97bc9ztKhkzLcsPA+K+Fqqb0FXP19/+GWIBHqJWfCVKv2+4IM6t0r9
hSvjPSU3Ql+bpCY3eQmUaWmR6ogdymyNyAn1zz6GwTzIBwHInwa45UQAxuc+AsMcbCgq3hfDzWQ8
aElvNsI9dD3MCvATjaf+EA0wsSNmqmdbVJxOhG5VfdOKuyQcNzXhDlwVuKOmARYQWoGMhGfajR0s
OuuHFJtFANW0mr+p+JWPZ6Re/jjIqUxEahQtrfSun6fI6FVuY/MWgBdO7uFm0S7teKvD/GpmKK/5
7X0xPC8sbJUJUBroVuVIeNwlyulO1e5ICPqg0rpJ+yMPSjcNE0CdXsnqBf/SYmOCVTjwTZCVqGXo
nJNlG3lcERphmLp/dh0ToWLa85lscCj8QEdOcmtL8iE9tgOEzIZFgiX7KU5q25vrs3RxoJikBJYg
MQkUtJY7pTNaooVDd+5pt/xL4O73gJOY/SY8lO/Xm1tYcQqTocAKURiTeVpkQmWqI74tx+V3vAZL
WtrcWWgxXIIJBH7xNZUN0yc7gpdleNK38jn1oJjpGNBOIZbkpG5y0G/DT2T0+Urwnc8+F6YfC3dX
5SJTxWoafAG4Thlylrgcs/rqPhF+KoFhXu++pdFSmIhlJI2EUwsqyvNYdbYM6XLJjjcwlXAaSDaV
8LEYvMgvVjWSlwaMCWIlrOq7SkaHCtNZA1CBLyXLgKD/yvcspMQKEyZiAJtSNcb3qDeDPexRDXwv
Tt3mR2u32/o83g2HDFbx1xv7AqpcGiImQgRJAXxp046+Fr0lNN+r8k6CBlQw3uvqw5TLrpHCxalq
zciAulejHko9tkpF3dIwBNMM9xpp66Vh7JejgEk7us0A1w4jvRGBA0+rH2GSmHn2OQwbJTtqoiME
hTllqt01vKXXky1Ha2p7MBhYmG5M9JE7oYNKEaoraa3aE+mhShbbtODtLnmNAsGqy49WJB6U5C1t
TFwxqMwwqa3A2I8jWMxtvs1HILGl91ik2xDG0FJRuXmO5E54q6sjiVtrgB86P1mppjhN1JuDum2h
eNZnkRdWjdXiyWV3X/JnI04cpbzjodVPkg+po2bV87fDKLgCeNlEKMw4EVw+hdAWsP4qp7plIAKV
31k8Lc/QJjTBY7fr+KWnvkhaKGZAle4jHkY7hiqZ0p+K4IlLzh16t8bJMYfFp9qopp69CNxgFc0+
y3Z1IphinJtdt1coQJjNbZIUZitRK9QAfyx1SyIASyQPk3LWctRIdHKMOtR5oWybhadg1K2UyE7M
K8dWf6TkiDlpClPs1DAikdqtXGfgAlLIIjQbPVKtQeWciYhWUUa2lqN6LDx2oX4Gl8JKBO3vnYMU
ZiOYQlWg5VwK0Ot9px1o81zLK9FqoX6kMFEfgPxSGVNEKxjimDFY8moB/f/ikPeBNVahHRbprtf/
Zr2IRYsHUpyDhDEOfpa9pNFBSUdT61+ur+qFCCLrv+ZwukCLqcuxqAMQYknO23p+P1alpfbRSpBa
aoGpdtVtx8ftvKfU06kuX9V429O3ZK0owDg0/LHds5hxMWs4EI0QAhVcQI3WaOFe0Cxx4xS5MOmx
FEfweugu8LiNoHZm9bhhylZz7KUNk4VQCwlNpLhA6+EeLlY4Ec/HBs7icB9iOAWcDBTvZYRvF+5E
5qMwtzK1F7+aCfy9JLbgcqLOhzhjg6jul7d0AzMK84dmidvZaxwtBhbiLoxEc1vcrCvZLOzUfwFK
F0UlZBUZfVQa7cFIbRVE55FPrWy4jcaUrkybpRD9hT38VmiouLaTUVwCUKh57skLX54DMCRx0YP0
QDErAVSh5JGuqW4ubNQyEyxyNW5R5UKFJs08rZ3sWs5dIP/W0sSlTmMCRjuWeSaH9egbG9GbXSAS
2Moqx2xTbMhe8kQ3coJj/CTdX1/V8+q9sFWzuGIhTqQR0pSDD7emI9jxm4biuADMXhDXm1Ai1sgn
K+PEOEP9sQBZpLGa06ZLRIRZTdrr2Pc4Q7Am/pyVnCVOjVsY732/1ymBKP+Jx26FvQ7QZFBdgUam
1FJGNxZCM+sLl+8NR+lS7EIfWhccZs+ATG68CpsvBKFseLA4Sbzvs3olo7lMUhBB+f01+A3qkEk6
sKq+pv6Auo5ZD8SqUxHCeTq0v9/1Fjt+r5lREVodrF3Tk1p8cDqxBg2W7ym4KVMMdFzpoywJp7zB
LlonbSmU2O+G5KjCixCUkusDunBaYtHQw8DpldHgYk8G0A/qoqvI4Tl5uzRTmAR1kgOSI0ebzy/i
LtghhDizc11rS8AMF5a8cku+sGGy4GeAIvVE61G9K4r7XN8PvKNTi07uIGzyeBvk27/XTUyKShUS
hoOCuQjpurISzBYZzvUnL2W/EpMxkryiVc/hCzTuVa3eNLi8gYtXGa9JvtXyG7Fx6wBUTO2HHjyO
Yuw0hHp51O0yUC4Gmh6zrj6GAq5BtNCKQLWAPs+zzL0FtWqB+u5EQWAZenLKU1eBlTck5SxZ3IXR
Y6SMZovc6vpnLM0jJsw1sjYEI8dPvsGjaBK4uIe5/uDLhAusJSbCBcl/909h8x7qFTg+xrvGF47D
LRQOp2O3Qy5sh9iGM08+coB/SqfK1R1jZegXAjgLTdZDIeLaOdtrk59B3dtBsSXt+frHLfQaC0oO
GnB9w3IOcfqPLD9za8mX8FWavbD8WFjy1PBhOxk40FeCaIpVbpLqNu5fU+EUJnC/BT9/yt+zym3J
BsIMSfF6A4l8fifpD2O2a+kxKR4FmH1B1KQVIysyzA7/0yYeaiu8qXMWGX8mfQuxpjf41VkgOQFs
+jI0Fp9VlhJ7delFBBaqRm42Rm5RHYZdqtXCYeBn3vm0uofNtSkF0FcvTL1ODsP4GXB73diF1Y2g
4CLGFgrko36RHfjpkCh+M3421aaQXYF7UeM7Op25GnI2Vf9c6nRL4vzREMozR+JTL4eOksaWqhqu
0OzTbqNp8Y2C1KWOdlADE+8r9WXsT1H0NELRGQSy6E7RX5tqX0GRrHvi7xFQcNKpLGglu/qIOq1R
gEyw1UNgE7FAm1tKcrz8URkOU+TLgH0Pbtie1NpO1UM0qFYjwVJVNsy6A5MqsGoU5Ml7oWRmCF4p
be77xpcFsy8dWpzRiWOxL/vbqcXhmpz57G7K9mWw5bljnG1Iui/K01je0XKbJHs15OxehV2C7g7R
VkTpNXIiQD6N/hSLxJyqh1j2C+kjw8k4ifZTdtd3pV0WtjwzEuuPUHdiGKLIuqUM2lGLhOdRyF5D
9SnEsa/mbvD98pq30mVsuWiwWLRITHipLHok6LsaUpI4o++S0/AEbTAP+Gqn8eSNsnYYWLpEZZFo
9ThEE53ma34L10doLLnT3tvP6Um1jUN8HjzdD3fRq/QSemt6uQu5Fz+v6m+JZNhJkdAIElK7GByN
ElXfEWdhjVDceOpwUAs/rkeJhQjEM5sP6aWx1ZsQ1/pGb7djZsn0PdMfrz98cZSY/SevJ4UvNIxS
53bb8Zjv0t2A7NHwJCvy9c24oafQu97WZbgXZgSzS3B5QKZcR1u8NRt8ck+9B5QXvCdD+InBg8MC
KMIUrIfUzRx1Q23qpnbm4D8cODj7+kss9SaznwyS1JJJ61A5K14qGf5Ag2SS1fPT3GuX4u58WP02
Jzoi9WXOYzcP9wMcDKG7hMseTEHrs/KNW6ShUOyTLAgbg1ihO/SpTVfS5aWtZP7cbw3LKQpe+YCG
e3EXG4eJrFQklq7yWdpGCSJpSMIB8wMURQNpMo3MTJ5g5JKaEpLSfrzvp01U3gmTeZCmPae9cMoP
YQIak9+G+SNBlZXnq2OYgWinvSZC/Qgla4uroCSXe7JUrSRSSx3ArJKAb/qCCgDXpUNnKsTlyUol
Y+nBzAIpJypFEWi1/sgZUPlLoXG4BkC8rFgARXhmQdBSituqbiaf2yimAi5Cbb7PmEfAWH0KXGuF
Ov9sI9WbH6sw8YW6CUvf0NUsk7UCJUpQvm3jWejMf6fnst265V7b6W59ynZrNaavgs+FFfEVsL9N
zDiBE+MXxpIAiYyZ5OT9K9RbqYHxh8Nvkb0X8pkahVnFJ/QHSn+lnQfnHDVTtaBmGv4M+MM4xMCA
g7U+4fJo/FGMxyHC1VFvamoIn+a7ojhw9dEQQ2uccpeCbd8lsT0m036q0i0vhpDBPcYDZ8m86PXy
e8u/h/V5kiEG5WvkpEjHkCLNWJPWWJgyLMHEULlRSIMZT1veyqGPguHKKr/MmRANllESdYMQywSz
fJ4uM3kls2MnsnNUaAKIGM5IWehKeJ1XWOEusCDibK7qgV4ObV/3Yt8GEjrYEpfOJ7qJ/5GHZzUX
VlbuQlGB5ZiMelJwLReMvvRjVJ7a3FL03oNZYam42irofyHsC/NQfXv7rB0I39cjkhEdOemI/Dd7
6hAprm8qSxdAX1fy3x4fZqHEh4o8gOpbmlWo+XKvUUsrQpugkVL/RDUaIrQNzlxVYSmVZKZxYmsR
tGkqLj83hWiOhHttIVRmBtAfuP5aSz3LhK4JRLMUrMfR1zXooGvgOT8JE44vSBqjYhvfXW+FcRb7
o1LzhRv59vGkD2JZEbCtV6CbSG5zqk7Ua8xyq7rtKV1hIi2hG77qed9b0UVaSBVagWXGttzNd2tI
s3G3hkKky21Xk5Q5EbgQsFjuCfRipzGKkUlKz/VR84WNhP/ITXJKP6NjekaivxkO/KY4aFvDXpMI
XUzD5iH89nW5lKoll+PrSqfZa+7MfOs2MYhCsilY4ibZwf49cK4P2Ffx8dInMvWpjo/aImzxiWr1
EXSFZahQ75WhkrSPtc5UjRcj3xoRSt2otcnhjR6qthp/6sOtgkueqQQugeddpcr2ZHgQ1Z1EQDcZ
DjnMd4x69BL9WYYBGbRROK5EVYk6fXZssqdJPE75OdQcGeopgjeCg13H91H/NuZrUJvLgfcvXt9S
LhYqT1rcnzTpIZQMqBuucXAvBxCdBe8ruFw0FBF5oyq9ZBNYECDu6GsXyAtxHbJgvw6/pGSyXs9P
n+P64E4upH5NwYwdZEoO8DUAC/XwvJ7v/auvu4Zk9Sp5qc+YlFUsZNKUdE7wyhjXdtSqtHBloi2E
ReC+f/0sGuTK0ItfkaGEIi3vhNaw0W0dNwm1rZtHBYl9Za2pcl0+kOkGE+M1HomalgM31Lgd7hIz
aCPjplhYQ84vdRSTYQ7GmPBqi49J2/dOP45kDVmy9N5smOaqyijFFoeGLWQoYdYL5KuX+J2Fap75
E9euh8DRV2kWi4PCJJ36NKD6zcdzc8VeeQYz2p6FgkG0ha9Zva3gb8a7KELjPut6vFkAEOosKWDU
IDMgQZd9JvmY98QEMgfD/tCvQ98uB+2/+KjTVqn4SUULj6+ceRrMfWFG5s/rr3+5xgyt718ncQ8F
vymR8Wwed4DE/Hw5Pqyho74AFX+NxDoL2Q/qjNMLKFv4vQLroGisTehMvulCa8F17FFuDzW9wfnL
0fPeyovAzGpggdTA1PVzARlBs1Zzb4xuwuie06FdlR6M8HUY34bSTsvRV4GgV4bUKUZjgmkZ5xQC
orXc7ZQUeOx8aqB4TcPcintwoPM7+EZt2lzYqBHM6OPJlfrm1CUudCo2cAOCct8omZXablWCGmiK
Al6G4tUkeWEsukOo3MPnHklpkKmbXFrroa8E7VIPMeFJaOshjXr0/vPr+z1xPp/2u9C8+x9og8/L
91IDTIzKoUguhQbF1Hl+peat53n7h58f16fO5QQM2vm/Th25Loyy7UJAWybDHo2TljyXfeiEybuc
fUyTd72VhfjBEgiUJpBKCKjPjK/aK6bMzTkARyLcyqm3yfh8vZGF/EvXmShFASyVhwgD4aNmatbm
hL6aEKJ2mbXSWwtw9r+K6guBKscz8DNXeIsEqavSbQeOfmJzjhBtFLUw+Qqybcix4YrxFaH+3ukG
ViO/jhRXQzde5jlcpEqNQ4zbIlJXzgYLiQOL/i/bvhp4kN39OLjTB92UldpMoKi1Mixz91+YviwF
AMA9cRBavLgqeMQFdETLT+EdvRenozq6P1PD+3uVMyhW/9pFojaNIRkIOIba65Ch5qMgiRuCtQrW
143KpS9hVnoalHWfwccKVzidK3rhFj/OlUFTBvyxh5YHxPJwxoUb664Cmx3yeC5qlOZb7Bb4xmCl
QxeivcaEA27Mh5gLcKMe6PALH3mbwh5sAFsNyLEek09VI7eGVcDK8C3NDiZCkDaf1A6C7b4o7cR+
NBMpNDXugeM0awJFLU0rs0wyTyngyTiLHje8zQedlUWPcMJYeYeFCKjNv/7t7CGped/XcEWAHsbz
++n+9vyimw93K4v6S+3q0rAycaOKhiE1CsTAIoNDOkFBQvgvzr6rOXJcafYXIYIA/St9eyOpZV4Y
siQBegOQ/PU3+zzd1XdmJ+I8bGhmVlLTAIWqrKzMW67zo16/aO733Cy+GAdM2+R+bZhQdcbuWFNv
Lk/EZJ5jbNdcBe4IvVhMb+r0ZjgzZus2RH3W/Cpm+ermqSdca5dS+aHkuxgewEXQMJhdqHBcpccn
5y8l6H+64v/3VqCe/s8HlYPIn6atq3Zcv+kEKoHgG6QODMWdL2kTaEQlPUQf6Uy9GivEBSFthEsY
G9E/cretsLypeufMABOBD5ENPQ3aMrRmeMIbtC3QUULTqKtXf8GQ/tjOsQVhwFZvPTd9cBegmiQu
FQmskfq0+NuQyn8/oqBI/M976mDdzHWYYO641qM5BfIEDo62PhNn9SwMEwt7/Yus231J/5en9zuP
wllYM3fCJxn9rcwxw8/r8H9cwb9SWl7pS62bPWp2ejbZA+9eWToEPTRW1cIPff5N+kM1UL+X8aRv
Cnb998/9w8Fr/1oPPDehUcBROlX5YULfx0Rkah9Kd6ecv05b/GFz/h4eWeC8MWKHQnbN64M5WL3v
709kt08Pl3+/h//+VmCq8c/33/d8KEvdmXfcTYFBXUfyl879H1py8P/9529usrWwU/WfK7/n/TxA
komsAZUGEEvLq8PSO6L4C5fd/yQxxeAJ8c9P7KCpzcGhQadMlZ5Wv8/zU/M/SZLgd/86F9xsKtpa
v1dN5pXrT3x+srr431/BH86A30MZQys0PpYrRHboia1T4NhXqOf/Lbr/YZH+HsAYql4tJsOxDQgd
cDGP1sS58+7jz9enPCSb7ETOf0OW/nQnv2N9tfStpHgBo9zq/HEsNx17+veH9AeEDD7F/3y5fVH2
I4Sc0SspCFxe9bs/sKdrtx6iI2st/X6aPb2A7ldhRA79cjvDr+pmy+R0aOj6l+zgT7vl9453Mjpy
C6W65ryQ5lb9zcHsD7/39wBGoRXUzShujrW3Wt/kVfLvT405fyCjOb9nLwxl1HD7qEHNwf6DeWQV
Q8pwEiHZU0jlCm9+za7dGHXm0Uj9Wnot7IdRWM7eoDwLLuFDlDlnnQcMPLY8Ibm/FqExBaX+3nRx
uS+SRh3gJwzvEBuzDm48OX7K/TGLRRHB4ksa+EeUjR74IPTTzPy0STgPp9y3LZ/kXz3djelXLj3y
4fDdwOFu6bEnzrycRe6yr9xHDnGVH7iDmDZULUKQmHLhsQv/6o2nJuxVOJ8UfWmBLqHoGWPrpwNH
Dvw/KD6aG52fOEwzoWJYOd5ACm8c4J19VOO+dHxJcHdehxQB9nogqZ+5CU4vOBJ0k53n6VynXjsd
gSD27baEA4zex2szxWSNOs6S7lHvA/eS6VpizJAro81e3pYfW5eR/QOKIXsZXRWRT/RI22VfWlcr
q7EdkFP65rpsaP9pu9LTm30LfbZmb//ILux4XPItP9/9oCs4YQbrxr5COajrzqb1qeHHKhb20OmF
luxjB5sYSPWRq1PrcW2+t2d2mWLehdgQ/SNvEmStlglCvr8yb4WpH5KV4U3nkUBFhaSiCxl+s/Uw
DV8O9NFhAA2lafBqQL71QD2prrgwdUQHJke/uvTlI1RMZ0wiQMZ4AGV8U2UhU15VQkH4Wyk3cO2X
GdtSsD0cdLzVjOmPaLcZWHjQn4vML9pAa8JnH0Ok7Q3h2xdu+3Xi7mnnuXWooDPJDqvtZ/Kiujeh
oHmxX/KLHOJ+TEgPzU6vZEFXB8Ua9iRRl2HxqmsWyfEFPkhlHkPZIX/NMAwAd9Q8WJtAXeud+9w5
J079+xV0cV2Fxsv8JnO/J6E6m+PRgSYyZhtYh7WelCqw6w11A9s4gW2qm2FnBOZzmkPyuzsasLms
IhvuRh8FptrXcEGRKhJ1dXOPUWiIASJhcuPM0Zj6UPNUXUCOJajSrq9Kf2w21pzMbpINtxorSGwH
3PQV/NOh/0yrYBLwv/Pd/QhDy+ZLNNtF86ZtAXZ7sNQ3cfexRQJ4S9MDnHOb+uAYp7bbrCkc4Phl
AO7iBBwq9pXHRVw3+1wE0PKXzg3gkfkM2D5/saBu18VLFfDPAYs/8wnmhNcQTVPV4AexeTyanrJL
P/n5ELTdYelAYglmrBzz6tqeO8YgE+GvJLuaEVhIeeVTHrc0yLIIetnWe/kiIHJrb9TdUSdhPw3k
P84VzOocgafhZc/uB/rnWe/bpo/hstR9sNZwlthOeAl7c3gcyhDLlUHh6atRmxTvuvTcl1XfdJ2n
TYf+fsE+PiB/kfSrHZJ1jtNbX0RkweMf6Lb6Ljd2EWu2jxaR+LqPdC4XvIou/cZuMcd4NPxOh8DM
A4H5+RT09KlYtoOIEZ/SxMm/LShTN/nXDI3VAWoTpleglVxErJm8Fnut8BVoV3lEtKMxvNUg/0+w
Ij1kLIaSAQSEnCHuKr/DeIyLLuaxkz5kIrCG1HRqB59gIAffQz2Im6TRMN3J/A24pB4r7m6Fm3Xd
DBLOjoFD4UfH9zO7QLvRJJumuugOtNBOg9o1PJR8Iy7ZJ3d8BwCh7hk6okBs7uEJictopy3PAr3f
mAj25UYCat05uu+gw975TAddGoM9nrkkCz8aIubWV9ouKG93EqxRzO8Aae6ee6hoIhAML6UeTE9z
hQjk2ynYR1B8THQb0t+RBkUox7PeoWOPQKN9W4tPd7z37j/3LL+mWwXS7woJ/BDX5Z60g1seOhqu
o18vN1tPMO/EP+xdFgOCltGog4joIeiR+kmDZOePYQf9aQLZqfeqxCCe/FR2mCu/x7xDsxXv+anB
yhaJC0bA7KsxrMXWsOOKx0t/WjmMPt/K1BtrD+ZKa5Iyf3nqMEyuHuz+Ws3bgkB2/dsSqKrG0nOW
c+c+SUwD6DtxJXuYEDxCOMbHNwrLt++nJFLY5aVCgcba97XctyYoBvu+D82rc5HP+dfCdt2c9F/r
5GOfQ4ItUMIKSNZ6y2L69QgktsUa13vPyAVGsCAF2U+BZuu+MpHAYO+PLnqmLsKLZobF/WgYeo/q
EDzO6mgo8TJxoeWEKGj1cQka31QgXrDZY2zX98KT4tvuiqOBtlqBVN60Livk8Q2Z+lZp4Qx+L+fY
GItgnMwENIJTtQSDFnToNoTceOis41h8FuIm+d7M4Cj3kI37Ir2kVTxhwMpOw2U6Ns1TK47MiasS
Bq7bRj7iuA/XLpJa0LuhP5lHSQ7VMvlZhmtFiBjcvbGOweoeuxJKLjgTMVs9363J6x+Hva70g6Wv
jhPL9HVJX+n0U+L/2TTWpiYsGrldyrNIw8re5/angamGdtswMKSzL+QkuTYFKa6NOUj63LDKTg2m
iOcCMnHYVrp2TFGMl00VUOcJLY8oI10icADb6fcAZskMIV1YmZbO45oeBGsP+QIxOQHalqg363TV
dANXquJ1bmIXQo0yLqGvUcdjW/qNoTaGgXPkY2lgJuB20Tq1Dz02Rl2j0pk/FBk2gObgbnaqcOCT
YUs7LdHmMYaIxmaowZtyK185Zjxrvb+U1qafvlPcO6ZkPbs4lbq7o1KNng01itKm/jQh7hom/DEs
r9ce9VR4I9G9lFh7tzibxsnWziVFvMEhYBMHkiqVnxfGoXXIKR9I4oyYN1geU2CQJccZNO5NrANV
0oDMm55QP+e4EWjSVu1XPwukAWWMHpHvrE4Atyjg/FBkw4mbpUaQIfGuTQynEeVRME37so7odJIK
/CigFpjfSVrxWVLDN7i17XpgeJ3jqR6vKq38Rn8rCLjBZePZk/QqNnlOhmPW7Hy93wvcs1u9G/VP
3ahATiy2HayYVd/VxX8AMrtk4SCRjiIxsaZHfSgSd3rLx5Nb73g9ekZFfT4/ZNx576oWo4/Us1se
lA4PWe9ErbgJ1gTFdNGM7rmw5fvi2lg+5DC3GQOR1oGeLeIbDoC0nxKulX6R0VdW6+hkZ7dMh3fb
jNufDjpmDfOMxG2VRnmOzSa8LBORAPwOaky/QkIOdz51td/N+bbBD7Kx940uj60+DUn23FTdXvJQ
iOM6POrkrc4vSmDzYiKzryo0bnBu0i3ccU+Du5mZc0JrJYQIDt7jrcUCLvsnlj/nuGepnqwBDu0p
lFKyITCtlxyblOV16GIu2JLES/U2WGsKNraIc/zy1MCBqsWaHq/DkRHMt93/gT7Z/4FMaCIcx28x
fZm5ANGy5qnQ3+oegv8QMdEgUUR+IMjjNd2FkpM9v03t12hu8zGZqn4zjpc2+2zh7ZPyh8bOIotu
1v6N0O/Ztnf5PQDKQ2vhN8kavaWbne+ofejRczL1G2HKX3TlGf2Xm26d9cpQsQJZMci+tbelvBBM
PsCFuxkMT+PSKxf1CRNhnDKQbp9BIbVooKCmLrZ6+7rws8FQSGCmPa0+pgkxojPgk/szr3D/u0l6
luPsKaKCArJ2ZTZvWh2ZYY7Q5R5skwcVh8LdMjxJWXo6Yl4qv8rs2GOSFdNFEjaN1DkMIP9qDaQo
KTpy6M03d3icp7U/iIexMcIOrLLyngLiDSxzsR+n28yvFSTOyz0dQSLf5XOBLX9/FxPiVwo6Prm1
aF3Td9jMVNm+Xm+rdTbmJ0FeG4wzk4+mgO3LruyfLfraWRQJwKGnNOq7VwW5uHvXb+nSMIWaO/vW
+tybJuN7yPKkyrNNh6fGRuIpE3k6smWLk10/vmeSBE1veEMJ7TDNTRw8FTOv8EDtjWbCjhekpLWr
w27tTq4D9BGdALiJ5JtRF3Fjbtzq5OqTp2EJZsWMPYNj2R1iokyf2SoqECYFQoe6txHta7dgeMPG
BnlrcjBNlnCiMrpH9qXEDlb9sYEyNqxbkgZ8lCL/EekunzDf/bZoL7zYmcuthOUyQVo7ZDzO2u+K
X9R8mFGj8MEfZx02T/uOI54rPA8OO7Blq5D7sFF4cKUObESuJf3iBqpGk3qt8dEKIHgQyW6a7Qh7
DtfAKLU6sPR5Nk4F5DqaDVeYLKpOxkThNs0gZncq4VFkLVtKmuOiT4eKzEkDcJipPFgwEW3zPKDN
Cvbmgt762Hlriz5pM1xbJFPTMAIBBhizio9x7pJ5Cm06ISWGF0ja7SulPGZ8umDGpLQNB3P2evs1
B02yKIrAGWE1osOhNH1f5h+tBpOMfTK6cSnSS+MANc+jjprFgDoT2svbcQCHtJ39vm18x4iVyyM1
jj6ls8/LHTS3MC+94CjB6Iz13Ol5JDstWNMvCyBAiTS1MbCj2pvVbevmNtl5sqIW0YCv9ENzUveh
8XGG99CxTfNYooSQIzrNzPWLloWVNT44dg6bHgMbkfkdqtl1VAkru8gqx1BD1ngYRgxe6jR0gDfw
Ea1F5AprHgPJdXOc7TAozSWUh9ytmA7mgk2jZuTLh3F+ctXRrZJxgIAzz87lkOGubhBPhAME6nyu
Ryj1hC73xZpizh8s8oHsUUZn6CTYGzLXftY54YxuHFiqKDj1SJAl6AzjZcI5WgHmIIaFlHOp4SJ3
H1oPhtI+k4UF6AKlw9noxMayxxdDNQE8VwDgCUz2Db477fVlRlH1ubQxkqN2GaFpZvu5Os0SwvQ4
DifUyHbdoc6S56GpdjaeAcafQsIxc2PNvobpxHW+wvU8LvsMH0+30rATo1u3KzLcxjznPT0bZh2T
Toeb1bQVtYFyB3UuLEWRhWAkC1Tlzl/zOegqZzNbkDiukByhJ2L0KHMYD0AFIIi2/M6J1DWACFqg
p0lZUH8kw3lykPl01qGw4d7u5Im74jlN1Hek4w9A27LaQbUJjhKSEU7BRO1K6FXWW4PW4TySrSrS
26zyF1upYJClb4gJHkKlZ+JEp43tTQ3bZBg6MBZEIzB/oclQZqU/QB1OtPLU6C2ovCOurvXXCfFD
pZ6uz1Cs024u6V4UkgOYqgGPWb2xQjB6GXSkqQXccqkKoWKS2Hd5gOmWNz1aNLtWEC/voGdBnkv8
iy5HLNxXhgjVlXE6wkO62JalfNXd7bxsSvpMiB6aZOvOYcfKYLF0RJanIRVbd7J9lX9ywBlj5cD6
yw2q0k0aSE/YJ1tHWbhCPNdwQiZ0lJ+17wpITmRaIlFPV7BghixRNBfQHlfdcUGo0dWQTKYMcgaR
K5Mlq157GYgZ3RKl8BjqsFbM6tvJkBSvdnwPA6YGFKwR6FKnYn6eJus5G6DQDqns9MHsqG+X46Ey
8jMcHQPHeqm72GnvobBLIM0XTwMQo2GxHyuIJmJQ/6BnJ7wtL1sRQPA0hh51vJ5FKeon2h57zKBq
2lsDXRbC5wZF8b1J92UX4AHMECfEoFTDikgChSVaCYUChdvtMRwv1b5nyOuYk8gUMWMRYY231q5P
dYPcbFgjUz2UDguz5nOs1wfkYg8aVEKH2fVncGMtgscYwZYP7HBb8zRJo3repO4EPY3ZN9WmskGT
s/cylQiBrs/Ya+eKEM6wvmsrv8YAcJ7OnjP/2DkolUCviMw+B6bvJbC0HOaNLiy5Rka2HSZ21v5u
DVdEA8lDq7YeObKDQnNPqVp96h54taepudMaVM/jd4fqKyVjIK3SX0cUNLOBI78IqK1jlPPVgJZY
rfmjkPv2Lq0BoNFNLz0wVTE2SamXQSr0oOmUD2GwpBiZN5nmyc5vubt4JiWHYTX8tj12IAfrkV0f
M+g+A7h1kYsWN9O4rOUrOrZquTat5eVmyfa8FQGn5lYp42GR+jFF0Sua8gwpcAyDjZ64Z/crfetT
8Z/kfxTZQRdsY1nyxYQsA5vQeyUq82asSNoiT2vPHXfBKipAHr4HDWzZqY24QSLTlBcJ4jY+GXAp
ZuAq5Ld2emhyVHA8pOOyZ6r3NVr6ZqdtDQa4p0FJrpE6mjGOZ+yl5YRWi0NiXrx+tQOqUOgLyFzM
FmK/Opl9sx+AytrAZ9aTxpeNRL2juwSEvs7XRvNSAkpwS2SP9dDCUq/ZaywF9kK3jt4dNcOCnvNK
kCXZxx6PSGXfLsouKoQ/4VBp80vmQA123cxASHRkbnldHoYUmCJwCCK2Ntq0Wj1BkgRFQ4pOQ/2m
2qcaJ8GyoE5gZiiaDw5LS9XuNLovEQ/X8u77iQId9Dl7N6PfaIBKWeXXNn/WIdnCR8fXYPYFXrZX
2e96cxwlkFnrfaB96CALJCUyFhN9VxeiNWQ/zJtmIMHk6Btrqj1bNzx7+JlReSExBSEYUk0K9qZr
E0/tvoRCQkteGQOJ8+7/J6Rvtkd0JX0KQBQmTjHin69XGBYkRbQa327OfIfsyxKzViZgf4bB3Xb1
XQM6NJDfmcwm1hpg1BcjLRCDUbHKTwHl3AlzmfN0yNM2zizUz0joJyoiNBJ9VpQ/M4Auw74VFQ7u
4Urb0VfG+AC8vOxPnQXkPvt2bKDPGnQkarYtzDrJ5TejQGDyKrTLH7LG3MU8TFtt9Kbb5pqdQBfn
ZNn7SSGngY8rNv193tTBUVZvxrryJ1QrTGE0WK2HFXbN7ltNgVZowLNbC2pPwBOL7GmCy6dZv7U8
TyyM8kieYlx1CUz13CDMuXPxTKqXlLeIumfpGEnFOVoNBfKwrx7yNBJxWL4QK2RAW4k4CKRrjD8P
dGeCA2O+mdqBFSiyscjcrgl5bnnGII/r+lOkrT8YbpDCFGhujYAiRDc8kgD33DzbawoHca0QvQmm
L+HdabTbmgKUkirsEOaKqtzkSNBKkPiqAQCEhT6enIOK6khfTHyF7Fyn7SuM0DbSicrheVrhNzm/
VSOkctNTW6CrX5/gWhw0xYPrWICVck8DutmNfO9IDWM0SOg1OGFocjMaAtQL1Nwo591R+JJizaTQ
XIRD9kbADZMbX+maJq4TO2MPUBtXaIOtOgP7dDkSuwLemQAGuhHggbkbrHTb5ct2BFxZOCwajXLH
O3R/MBNcCTNq5wkIOZZyPoRNM/vEpokJ20Adld+MyXfD6T0Fw8rZQJ/GKZK5MpLJejKHKujXLBgJ
AkE7BrMyjlqH3onxTlYEHTIFRVPGSIWjQbs3k9RegQxcA3cb9M7LdfbEhvLByj4dgK/SLaIGtBGC
k7UHy8zJ6sCskfA5P739Ng4vPL/XL+VrrRdh3UCQwjS9HJ8zDva1qnigDWpjjmorBudQIdXXoDIG
LGHXQRZQ1AolFD+0GihL6RyPrn0ooZvByIZMzrZJ9aBDLwx0n8CeIYiL+lWyBj0FQOFVJg9rDQWI
LI/HcXzVlhnAtXjKNTfUXRQZRmuF5ti/jbaOw3lqAwrEouLzrZY5irx7LWjLIqmMFaUllKYqhtE9
DY5GDPZt/FGu2X5oZRar6k2xOlZsiBYTHpEizIjIPUryqEQt1lIMVlvbZsH0bsu2vNm5OLpGeqnl
vqlf5fxqDO+qhwpH9kJXiAoCdrEwm5VWLCJu/copHgv1TCC3gDe4VYd5GoKjX6OhJ46zSf3WeW+1
1wIN3N4oAzGWmA3sgKF+kmVToOnA8PYctUvnrQvqmZEMrEDJYvi2bL+nUoUNNhc0BSfj6oqdBNq3
YuD5URg3CUycui+GdOFcC52EvH5vstlHgxmYZJ4sJXpW2kyfYegcyq5/KDTtcYZCFSvI2RzOFNln
bRVhMWKWYT4SqvZmM8a1dUnXPa2cKBXsK1f7Uh4qtL66bjq4mjP4ijVWYJj9OYPjLDqiT/ZqImlc
f6oqt72B3to5/RL1hI0nmS/7JUhxLLgAIDBUPlfNsQWU7Qq2RZ6Gx9BFAwojW8CzrnwopUgyazw2
OZBp5JsBTFCBnSNEp485KTECebYQcXN9CMkIKoTZo+/QoyM2lNhQ6GCYPXBvQ0VZ3ySMXVa0Dt02
cpCnS1frPDUJkJrmJzMTey7rdwfz9LOYotxlmwVf73+HtWekp+umw9cxx9QAvmoEFT7CyASTT8/q
dy3eyVjUpi+n0bfS5raCslza2UfOzQ2RyAAR0iZNRG6GYRcg/ZA8Qr+jeJ9bO0ihWqAziDu0QP8t
YN8AQaBUEogMcjA76JZhdKpaolnvHyAXlkw6sES0ElG0RKxdrvOwRUN9A7mBezfSdRZ0Y+Z9mk+g
8vVQaqreQKOz5p/CecmWjxqt0GGg0Wi2cbWCc4rqy8jeG3rpIL3tynDBs+zVwUUzyBjTQMcYkEMi
G9/ert86mmzuukDf2o5MxCuCS4dnglfjz0s/AfOBC/ChMm1fp2tQI/OEAQRadVW9r8YvWb4XU5fo
8CwcMZWFrq8DjE2iWC7si14e6/w9w1EB0xEvtz57c0ESPqHdVD3QLA2IQpY6p8WjtNGPa2uSVGt+
zO3N1G6AXjfo2qhxM2B4KVOnniBp1ZxnUkATNtusbcKZHU8EwEM2BnVnhxb6j5R/KkjuufPDjKU6
Q1hAGM+LcTHK6eQwmWAQJigrSBkU2OA6mhsFvzGcZN4967T5FFLBmUdaw1vR0qWZHk3rRkMmQMqt
VDuptEib+y3cMWOERjLdjZjlj4XY1wxtstLHDEULji9uwkJ2KaZH1BAGqvLi0xFwUeLGpy7v9aJR
Y4xOc3frWie1dBA+NVg4rRcotVLf7Xk4w7AREXvfjOIC48+9GsTesdYkL7COpUxGtSM9alOzOFSW
vqETnHkQI/mMKn7t4skw4xXirbAONvQvgvaV/iQWpHIfA/3A3FKGBgTV90LsR5Ah1IRa8wQahWVd
zOnYIQ9g2Xwi6NAQdP7E+smHZ3d5LtNvnOhgCB4NmUw5BpVPJjp4brqxxL6GIiyIpj1F8UTPIA3Q
Hv277uyQswNOmattyLid1UX0h6w9GuWB5oeCHrTlE68p0PqHYSqCxs2ipeDXvHmrs2W/ahwyFBgt
cBf+qloNBpKf1vLS6aUH/uS5MYGUdFVYolsJ1A8IoHXtehtDYQ+Fs2nzrdah64tKN1IOjG7yB6uH
wga6lJ24tjPx7l2CdTY8iF0jaX5UgHImfYt1m7qwWsiuBr+2AK3d7qm1rcs0sWtGq1NmJJpKWnzL
KHU8RStIqx/I96OA3E/ap1iaj6F+4eSyoivj2mI/Q423Kow4RzhxMUFG2kPp3N8qvJv1I4HuP2gT
05MQXy08Q9cMiOZOCdR1fb+hNsEOBkWgq+Q2pyCyrPZ2zS7309GqKNrYNUaTuPs+NdNpNnrkycPb
3H+63UtrmxGMKaPMReesu1nOQ+3WaOd9DHl1WTM3Ge4JVlkH7TruhiqHBbCzpSiiDOO7QSSEC/O4
tTXkxJW7HbSj4x4lx4ycQk6iQQk6byFMoj9q9ejbtRmptEsy/uzC+SPjidG+2wM4Wqa+FWAjk6b6
wPGPLg/690YBP2tfi7saylcHrj0w52z92CKy3iwHLZDMR5SzgS+hsiTlhnZJ1+wqbQlgibAogOpI
gv2+awFS7WrcwszPZvrNuPEmyuuAyo6dNIiI3ZCZSBYZ2ocOaoOGGh7TfhZb96xN0TbBaf2Mg5g/
rS64PjhlMn41ldcPn509+W2ZMDcpl3dqB+QnN6KKnEaRjBcobjIHGbi//lCQXGB7OvjWCacHAXJY
gqPg8zaCgxW+iZ0cPGP4lIOohFW4YrwWZ9fTEjtYuoMPtmxmH8CTRWQroaWtNjPmFtHw+FlTIKkh
UYkw9dioOYI1lDq8yQitj05nXjb66YMEyNK6twqSBS2c7UNkVGu7Hxr8EXRYgG57jC9qzQ5tUOSw
yDcFTDEtAHjPRERree+3A8Qc3ob3VOxYuQUp2xR7IGsT2nss3S03GLofHf0ygRMFaYbGDvJiN6mn
ElL2Iiwx7cX9ll6Jdp4HJHIQpL5kzXZqUWUAK/WpwLAFRM2KZ0k2tvjA4Y2P7oIBXlDbuf3K7tJh
QE7AbfLTHF61Tw6kZ7UXlATCuozqYqLeliGdMNiD+2VPM2oBZOYacgE3QngVTTK2e6QWKVgSwgeX
ujjNb42M1yenDQ37sTT9AjXvzwBVzb+JStA/0d1+UUONPBv6SYHutmzlo9ihhQLyRLmzHvKrs9M+
ULpbR/cv43V/+qxfpFCOXAp5Cj7LGVAK7Ej9F/LvnwiJ5i9GqFYUWmMu+MVqWxydrTyDLyM/2ufl
jHX1Li9I4TvNo1//zuT74zO739//x9KvZ7tg6OYC8/H5ZoWtabUd4jxAm83Ldw7EGH/+8kF/IIya
v8YBsqrT5xHNjF1D4DRmoCJB9KQWetAw7RmzKaETkMKSRZX77aTzQ7cAhARwkoPrIgAhgc2KTWR4
f7mc+3v6v7Rxx/zFKYWSlVny+30vcROO0csJ3Rn//h/aIsFR8y5/GzX700L5RTCVQlmOaPA+teqY
G/Fg/22y5Y+v7hdr1Fkt5I1VBZW9gwbCRL8BKr+7q8JgRQZ3tYbyL4Ygf3hWxi8yf6H3jkgZ9EQk
PHRsqAPrzrFIude1f9Pm/9Ok8m9h10LLRiILonZ2eppBdpoaGhPoKcBU0XMYZIMk+IYUx8cMOxtA
pYC8Uf12oQJXcAYrpDGv7l3XmBUnIyMPXQrYtP9/nJ3ZUuRYmq1fpa3uVa1xSzrWVRfu8nlgxoEb
GRCgeZ719OcTmed0pGcQ3tZWViQE4I6kra29/3+tb+WU1/K9nlzQCn+xTH4xZvSz+YX90Sj7HjLd
kL9QqUGm0hlTXdz85NWCkWaePgDh9Jvr1rjrUMyANWbzR0t7CGZWjvIOb0Kh3yr2QlZq5/cj+du/
6mwm4spkFJ1snIZfkPDt5PFGC79k/U7S8ji/luYnb16v/K196S2/uZfPObIFyeZVJeOoozfLImAJ
Whtree+YM2Sim3g/QV65Y1eTqap6qj/ZZtk31hW6oCUricXvD/y78a+fTV1dVmZmOfJXPLYOGqzV
iA3Am12TdjDPlvn8wsT1ndJZP5u4zC5SdMkW/W6H6G6Wb17U+RUtpJm//Ghn7ycdNApPMmd7pPj1
Zjs/zAtneTqMX422sxnKLPWo6IJy2Ok0BpM4WZPHckFv/u2YOZuUCozh6dj4E0eThvesm7j5z+Qy
HmuUteFRdWg2zZqduYlO7XNyAQP87QU7m7B8my2y1w4YMRdofp2K+TaZv4tZPjvW8/Wl0fmdNexv
ONlAlUxjMKGm6PgitXDFExVpSuqUPXKjrGU7pWcbI5L2xRCuG896N9DL6ma0i9097bLcXJTq2qRk
Wv0Q7IsDMgNVOhmVIvYxTyMZNUTS9UfPZiUlt/AAX0ZWU3baXXuluiiKAORexs5FubAm+LWZyjpn
1ppqSI+7Q9ORp8+CrmmnIWwfvOhZbdS3IDfKr3bU7++q72Zi7WySGyIjEXHBsGsdsAHzds0ebRc6
1Sq4AbCwVa/cK1jtTngoqnm2k5b2PrswPr6zampnM5mW6k2q6AHYVSxJgB0P1SHYFjBL+jV6Quej
XScrfWZxf4tTTcDtsJt4FYAkV/EKdfX/7r77GlY/rYhaAdUHrHy/G6x2rpm1P69HOkq/P71f7sdf
3NXa2aRl4EpUNIM7zzAHiiC3iKpl/b5BRFCE1B10qsbh9Rg+03BNyfJO33z/jS4ljw/qcJP8paGp
0p9c6p169WaJoxVu48JG3kIrTVBflgRZU8GixbCoUJYT15L5rsEWE62TMXjT7MFw4QA09MTqNx1h
jE9LKs6e6gCd0t6W34LwJrCw2lxL403T8kzxrwLzRGguApWPIumubHen6ceCpr+qiJkR4F51X1zq
uErY3Aqz2OamNYsCWi/xWhn8H1H8SlIZlPlVotEQGza/P5XfWce1s4lZBMKowwYaaYGahPoG0tbY
CRN5EVQf+iAtBn/V+Q/pmKxyNle61Du2519YEn0zOWtnkzOd5EzqMIXt+uLguetOvfRQm17gV+Pj
bGZWM0/3pYTMQmOGYI/nWj/jwjrP5Uye/fj9ifsaa796j7N5WAe9UHUlZmTPPclII1CfZylB0uoI
CUIs7aZfV0251C16eEO3bPNwieAQItrGjzZ2vpbrlREPC1lFEQYMOM6Kq9DQT1qX39oyVdVY3Fgp
a2npwyL2VqmSuTClJ5vyJfvVvUmzw60vscp/fSFM62y6oleHx75vycb0V1PGg1Zbs9+fpu9e+Ww2
Mj0l0LXE7Gi5HpL2PkE3/fsXnl7g76fftM52eMLWsi41RbeLUFInoMYz1we5Aa8ylZ3fv4UyDZdf
vcd0UD9NYjJddZsT0+1kMm9DvBFCBqxYbvVQdwR6phBZhigNOkoTve7C5Pbd3vWcakwTrkvHSAFK
AG/oqSCazt24G3PxbrGcCLf25tIc/d1S4pxx3FZVFpU+7/Q4JTu/0Ui58Z33Z28eLRnWF87idEH+
fhKtL3jlTyexJL8vShJucvQZ5vgD6/5alP2FAsK3J+tsfAVV15SFMk1fi+I1h9FTkFoUrNJ1t9SX
+j68cRfh6vfD4bsDORtxbE9gJuW8VcdMmdOUqLVspnQX3IDfkNos9W+DbUwSuSGMi2LuXGdVN4V+
pbPX/wmK57tDOJvsK0lNq7iHaBDNWIe/vCks9ftZPXt/nsKiL1l9v3MXq2fzeiS8SmorDiUDLGWt
AEsx/fZz/o/TGErPqWT1ES0vgyG+HQZnE77oqsztppP3+GgwlK/ADN2+n5htoTRdsnt/s4D82gb8
NJCTBqaZ7iacvKFcxtClTZSAxUOXPZhyuSysS3vR70bCOZZTDyVAvLHW76DqTPxINmMQ1OeoDC5N
Mb+ePK0v/NRPhxK2npADi6GcO8386QXtwoFA3k3hjPM7FAeOf7iINJ2G7y9u/y+ezE9vlZQBrIaM
7QrBhw5t3nnsZKt+9o4q1VGdaHmJ+PzdIZ1NBKrhlVKnqrSwtGZtB+O6Ka76ySeGyuZ/df9/jb2f
jiRS5cG3lLTfoZ0XxaTRmaniAr7im7H1NUP/9NqNHPqahDJr1xX5MtKfIuNm0CvHTLy1jCbE7d1L
673vztPZFBDGeif6CBYNjy3SVB6of2PH8ecJt+ep2LhaDzn+hBHsIjno109R62uY/3Rs9AfbZqgU
7s1hLs8D6gstBZXXu4vJ3t8UUr4e3z+9gdCzzLNQX+weWcHT+KDI/t71dO2I5Zt2xlDTHiTMXClC
regijOabuVQ5W/8J13NLZdqHB9E6GsK5Kx6Voln8fqx9c9fIZ8VC+NxuhnYFrpnY0fkdtAsP4+8m
SnkagD+dq3wIDfqOXAwsA0tpNi7Tex+Mob4pAcsZ836VLi7Rer4ZafLZohLoWaFCxOUY1GdhFaiv
rkeawBI+vd+fpG+ugHx+y4vI8ug4TyfpaaRPrg2Tgez29y/+3RWY3vSnE6UZQ6F5FfS3MFYCJOm6
k6EG//1rfz0IfzEpnuPpPQMXaWP9iVNK97lT7Kp17rgrfVGtsgcg05tuOW6VGzxAEMmTq0sl4u8e
zfLZ7W8JotKHgcPSePxra20dL7P5LQXpecXkj2xjjgxn595eekNreuFfHerZWkCvO8OO7K7fyRVm
OmVwQsTHvbcPPfSGwUdsEostY6ikl1HH7DzTZoFbQGgIRTBVe3djnB376MXGVmZUgAZCQO1BxdZb
LNPquUdC4XfSdlRLGsUHXQKAXibX2CcW0RCjp8Fqo5gLizhZZdq768S1dFNucYoZ4RjVzVxLM8L1
0KdE6hzk367BchG39iZou1nGH9T4e19D4SGQf47IYM3XsYFKL19LCG2GiOAIVAAeelIfFNQAVaCV
/HU9QVVb1OzVPvaGjeymmwa9yShhD3mwUZEm9o8sI81P3qcUyrTw5Lr3Q1vNmpGdoDi6egBs8O33
o+3XI9k8R2/6oScHERvtXe7e1/i9pAuPEvWbYWzaZ4PJFCnCp8aDb1a+a4hs4/JmVFHPm8ltk1A3
j4utXgVOO3iYoM2Zp9MeHhDFVV5wr8EjtKaFNOfXvDHjl0rQtdKTZZ3Vu1L2V9YQLGItvdKT9wiT
YNXVS/Z7iykgIzXWVbWPrBd5klv2P8iXaxME59jtSnaAXrVX5D3+IDPbF8kneWLzXDsSxlhgnqYZ
pqLMsrEhF5W7adDI1OZ7LUN3lKJ1zGXum2xd2R5CrwT3/Kci7HktpJmFL8MtyT40ZUePX1XvpWf9
rxEd0vVo94JJKdUda9FvYgN19HWWGBvdX+qjtfaLo59t0l5/biNtDdIJFVeCQZzo5KNFyoiiICxX
suo+1VsHnuWyxZblps+mthjzndqeTEN1MjR6Zr6zB3fWDOYyIE+k2feFv5EmlS/mxGjYaOnW1mNE
KUA+4nEZSveZLV0nDbnt9Od94is7BT8/wIke9ZbQHH2RG6Anlh5OK6XDf9F5i8Z66QVK2xLD/2R8
KfplbA1OSkrloIXruJKQtBZ3EUYfdzDWSU6TPdfmOdFwDc4vrXxto4MaHeipYUp2Q1Ahb1qiLHqc
mLr1afvvOtD3fJJHU/tI8aHbKPBjBEOujPmqWNVm7liG+ZFrJOBY/UIO9VnayhtMtY6baovYTBcK
VbwWYkDa8HQXCQocZFkeNN62X3aZexuOKqBZcv9iIoEx4bSV9GgX41zvs7UtXxVwVbzQ6VnD9dKd
P8SOPCrLuH7w9NuaNnw5oEnWP9N82IwyAmTRzjPQ3FqYLpMGpydi2h5F+xgZi7AS942JuEniwsjP
khtsXUxMk0u6NDDnxp9hdqiUG7f80cnDSq7go5jyhXWj8e38erbzgfqnKOzhO0j2aCml93F8d/MP
Hw6p70urrtWwUZDDZiWznPqliRxaH5PFYE/ZVco2JY0tkbe1787ViOsIZyJ1FQrzUCJUhoN9IxU5
ojPqA+OLol2XcGQKNVuNSYuLn35cdazLbdjpy86LF0lJ8bVFVaRi1jPnsEh3hb4bCxLWWFhE+Rpa
1lbyQOfaQLMFMZo127PUnA9NM9crBgEVXLPH2WGgTAmWcdIuSfVybdXxfUQ4zTMI4bUuu4t8eDBQ
yrTJa6a+uaiCPeRyLaPuVunvdPbmfnHdoeOJOnwWkkV4EN6EzFhGVXo15sbeCwhHR9tJJPvMU+x5
m5qzNgdhSdZaqUhzgTdxIAbOrsJjOjxllUV0j7uJiVfSg4pJzFj6nbjyETzLBDF1kXYH6rWznhSF
lk8P4SrTlgLxvIy2Nw4eM6TvWUnm3DIssKbn6wbPJlxvx7Rf7BGzCb2TLrccW5SQTsp9FuWks3ba
wUI92mBq0IerNnkbUg9Xzzop3vtsP5SPvmzNC1VbZtaxaSBreQvkuziWlJMsMb1y8NUgUR0Xj3og
OVHCgcvBp1S3qywP7gkVJZu3ug0bdDTSg2ZUt0NLrmNoOnpn4YCnZxBch/Kxq9BQSeO6BV7RBe0m
lHqgPdm8jNAc2Zsku7bLYtFa/raH5aYf9R4PFq5fS5FWk41GDNJMKe+DROM/6SryeXKGKFNXWt04
mZxsFbdaGuIll+9y/FoNfTSgR7K8jptk4Zt4l4U+H0VJI4FZK0PMLj7r1l0mVQS1hVuYYdvrxa1t
0LQlt8hDVScn2bI1AnzCL4YSOaL8dIGWSpl9jNUfRQ65J0eDRuqv388y356FMTOy2WxGiuyYEOdK
cTMJGdvquY6TYyl/mMNtxK0hYTSUpIMd1odcwZ7WLxL9ScidU7SvlXWVNms5F8ckbTetmi8yuQfx
AJE8WDMf2z3IHBmXvbk2C65BZNCCf5c7tOndZ1sWOwh8sDLeRHrA4YWIXZvL0XWdvUvFocvhDTOt
jNnCoAEuu/G9zPwW+Sfs/wtVIu4eV13i39veq1xthccKRuHF7hUPOVubrcuuWuIEXIjo00TNJUBO
WdljW+0M1FS5JZ7HCFFoEC785MX3yyXvvm7K+0RM057J6EUCGmmbXNqSuQYtaHAsVlFR+FlXt2Qg
LbqwndX50pBv0pzniYqv5aPVqFlici64pboUh2ltz2X4JSqk4oaTIe6jeGWlH2a6Llscyqj/x/hN
lchx5ZGgAWccEyLMAmRjMf2VdqdWe9NOITpgshU43NzmfpTJFkQxjA8oxHoTd6i0DPuuNXcVwnZs
cHmA23Gt5f1SlOLQoHw3qycpjhBgIH1MkcymwJJ6wBgi2I+e9xHqOASbx7DPWeCdlBqhsJGvk4rD
+SB+AHRZfZ1PYgT1R9Lf9EBb9IDKFl7CLlm3yl3v7SIvwXGxtRO2vEG6rlHomL2yyYe7Vn+Vi6cB
N8rov9lCh5tBWyURax1EP1uMmZRlC69BLG1euySHImZObkrUYBp4HQstnjyku0CB0qDimWnrB8S1
CMjNbJFF/kesaJuyuku8Jx0iZe1irmSWU+rTkCZQmrxVnI3vhu6huDA/LMWeSUbNisuddZWLjj+T
HFXF7qC/hOzU0hjJeOLvBq98T3BFDkkCJgNjKY22N69r4K1oA+hA5CIxBXKB0zgzOKc1dpC0jK/L
VmwM+ybUd66mvNPccIIq2ol0qQV0xt5K+agWJ1l5Nhv/1g8TPNvpPhPvGWLa2C5Wpfdc8BdoxaMd
gRh104NdexhVabW0D01+b0A3GlJz0Y1i4UXTgM13vYIUXD205Zvabi1E16OKrxpMpxxG2A6OGdrx
vnkIsjchMF7X8bEc70vpOc1Ghy7ljP6wM7ao9g6AKWa9QvhsPcxjG+Oxfc+Dcy2j1RUDc7MQ2wHK
y6wWLQ85ZRmSDxqowcqVP3QfOVQY0gqauNxoaIR9X0TlG+ahZYedTDAxJLnFORop6KNJTcZPe0iW
amzNEjTwAqUjcSRzRWf5DMWLlFQ3fcqMF7XvDwHwJ83z7+OAGk3VUh5qkX+6ey+/ccENCIMMxlrb
VOgis4OqGAekaTyyp1dLuWPrp1IxFn2IyCR6Hi0WKq7yZlbVuitRv4fF1sXBZ7QYOaMIW/JpyKSl
0gF1MBCopLQighZilI9xRNp5BpFq/vuFXcpX5+ZXO8WzgkpW+02U+zShCoasr47LILovNfdu0MNV
ha4yUBJOmbSMzasiH/dV8W5Grx6zgBoLEsUBTrT3PnrI0lIcs5QcD1NHnNpEmqO2vhlxbXXjkYcb
6tJnqYGpZQTzHgqZlKxsOV1g082J2dME3VibOCP8CgngtZKLbeEvC8w7u93VTbkxfWoBkGFs+1V2
AfUU7WecdkgYN0I5leFzzxYoGzdGsOnghAU1Mew8Xrizh+DRBddiZ+m1gUM4LB6NHBajPM6CDM8b
D9VCCjdWYx7CCMvs1Md2lInpleEXfVYV4DUmaql+XrkWFwDLdVyCABqOIZ1l5qPOzp0SsXSGxq98
GakpyMYyw9xoZ1CghPvgepOcGihVZDiNtA9kGtpWgk3PXUmqsh9ab5YjujWtz6H/EWt7wb0mDXde
uTMwtxhSttZUj6e5hVPHnAX9geB2/jpoM9ltWJNxGHvLLn7zgqcMh4Xk7lOOWi6Q/iLo1QuaMvEp
FC96c9vZHxpyYU9pnNAoVyE3DSU0KWeZjZM1iLqdZq0kAftMk/dBfIyZEN0E+K3VOZjDnby9rXFh
hki0LbxZnrqSoIXcmhVGYuwtsOCI4TbvNC6kiMkGD7GMYOAc9Gu5e8AiZLbbyoIYQOJmb7/IPSu9
4K1ubUcfQQCEN5bKevo9blvoJY+yfON7b5p+KLuTW0TLOAZhxTzX8KTRA6xStwTFwoTp6D2uSfVx
fCg0IQ7YJKiZykwJjy+k/9aO0LOUnmOSCimF3oIpaFV1W6LHlpZwbwNJXQSs+KqDxWxGcjGuWnlf
J2iyWnun4lSu2/EVlxwbatMx88eserHFrWTfKejXSysH1KWf4jx90fUY8+ZzTJyb6G/QrzOSmQJT
ds4MtMprsfff6xgrYVtOXvatiwtGC9Sdi6MikLy7NC3wMjU3jSauAxm+j604gdrOXeUW+9usZLVs
m+681h80tA3yyE/L0d7V7rCPVPFtDYyEstwg1VR6kl2nS46kaIcI6MiYO0n+qOV3uU8gPLPQlKm5
ZmwW4SGlGpXemc2y8W8k6aSme6M7VuNdiVQivirTO6/fKqCD7ZOIdhYqmuLVw3NJ4oRDMkIe7EMF
H0J/23jYc6wbFz1hK9029bqorjzgXV6b3Zq695CSuAQ7TsU1AK/CcFIOKQexogEmfHSJ8WWVnUQr
vjPkNwEAKRxnBTqIRHl36wE3cDuwMWAZYR+1fKv7qzLlRoJFQYO4LED9kV/ozZPI8YUxt6qTElX0
DNWFjWrDyMNV21YPllTtlEagAhDAEj/ZP8d+NSuxgvuFUiO7BJViUCc3ASda7hbDGoZHn1Vb46gU
R3SbklTFUgQyFNvgZZHUixYtDJKSyGOtHLZr0dibvIxAh21bgBnkU0r6IutjJ7EdYQbsDOQplHgu
IT2xy4XbIJ1nPZ9TzkLvEtXX6MCRRB0TG3NVAOtgWfcwgimV1cwg1saKtm2CRUzQfh99TC0z13+t
UphpoPhCFnvNXSPyZdtF7PF7fFMIyfF9xVdB+xBPItRgo/oLBcijqoA0wfWiCOs2H5VZz3iKGhY+
lNjYesPThC2aElLECc4zgcOahljuP4DqcmA8bIhMug7j93LcBGQ2uhUSmsciVfeW1QK80ba9dy/V
ZMaaxdKFDpIARVRWncxp0subzA0OGnmutXFshnhBNu9i6OhYingRdD45dNZGl71NoqxtKhZjBTMi
xIHvrjrjWRJguZXWCbr3sK/vAzSb2kZLTq15F0DFrOz0VNf6Os68je+2e5UN+O8flt+IvEz7rD+Q
mQJIi8U9li3SDcNj0d4Xt+523KebfFMt3BW0lBscQXNli8XnNru3t8qiPDb76jpxkuWllvg35WTz
PHmpU1rR6VSIdlZTPwgPp0+iYnPFzDzSelXcVVqncyshH8D6KFxQHCW+akSSHbaCrjCvUXHcZmE6
D23vaLufvz87v+4LmPZZ46Ec7QJnoyBaDdBMqOIOttmDehdbmt+9/lnfQY+sti1ik+4pLqF6lB9g
yPoDEysHFY93GhCARt/o1ApoQ1ag7seSOd17CYYLa6VvujjmeXYTabqZcBUuv6aAKSrDtUxZr7dK
fNWp42IOL3XhUBMH7mcsVdbTRVMuoC9QLmTXIl8QX3xb/z2r7cti8GQ375ENqcAWU3azxX0dNFBj
eMKMt13+5EHV01zYjXW9LklHr9JiEQMQ6XgmSh1W8jKExRazCczCuWA92dSfIz753w+E7yrfZ7Wx
yg2Vvq5xJmsByMBiBgvpwg34zRD4qsb91B1KR0U2h0l9JNCsqmDEGophPviV3//h00j6+1LYtM5O
LAtsPxmRDbLElmduvvNHOjOkZpJGceEdvhFkm9bZuQndGmm0oXEEkQfDRIZcqmzpNwON8O6UwF6S
KbtMEn3ViO5aocRslfGqmQLFA80B2+Y0OaSXUNuALZlFkvqBlmhdwxGkxbS0aJwMxqupyut0aC70
Lo1pI/Crs3K2QSh84pganbPiYzNvem1fldnCrrsNEKMNKczs3tJFqt8FQ/Bu+BZ4kjuj0R/t1FxZ
drwDlZcQBN5ryIIauH7LCAJzoX56IfXe6M737eXAVlIhnMyangAB1fISbFPF0qmGK+PKy1IrlyJ+
M4eXyKC40wFTHKJHXXVXJJDNPSjYzH0Ybu5FFy/CGOrH2L/xWDtFxkMp/fhfDY7z0Johws6Lr6fb
KTF5qizRWzQDg3od+x9fb/Cf7/3/8T6y6z9OafXv/+Lr9ywfysDz67Mv/30I3susyj7r/5p+7f//
2F9/6d/H1zZIP7Pzn/nLr/DKf76z81q//uWLRVoH9XDTfJTD7UfVxPXXy/M3Tj/5P/3mf3x8vcr9
kH/86x/vWZPW06t5zHj/+PNbmx//+ocyqQP+8+fX//Obx9eE39ukP7L0owpe//Y7H69Vza/ryj9l
VSGKwzBkbhqVCaH7mL5jG/9UZV2VLc0kqFbTJ315mpW1/69/GP8UlqzZNql3pqJrxuRGq7Jm+pak
yP+0ZUOXbV7LVk1VF//4f3/cXy7Qf1+w/0ib5DoL0rr6+nP+cm9YwuZ/shCyYao2f+N5ZEiYavqg
ZwajvWqKB9mQEszKkff49VmmF9If//b1mWeT9W35rzzE1Yem8KudWVpkWk5fdtOXyYiS2h+sPbYl
o4KK2IULmcLPLPQLlXk9ruDvddVV09fRNtGCO3VodPy+ESXg6TM769wV3mNKbe0YEz45YiGg+7Rv
bBkhNNvShZna8t6ePoAaUazm2OD03vqDWS5H0y8fysF693B7WRlNDD9Q8JliaVMN0z+6lT8AsaFr
Nv277EngT1qePpGwrQed3lwU2KuBFv5dG5XFTVf5t6CStNNgjuGmCZQbVWUxa+T58BTodC7AlfYH
eO3WotO9uL/hL8EzrAXUfTDbjp20C6eD7buuN2YhwNoO9FNpwpaXOql5TMs7wZGfSlkVe/i4YKOT
apm2OoifxMDh7ICULVciUuxtUcB39tXqKhpBgw0xJW2lgASYqJDNSz8aZnLi9kslcvdFbaVHUwU6
AcLLdIqRB41d5WyHC1s7Zci4lkPatMtyOjSdjPNZrMrgAvxyXaSsb6vpQ2sNJ2PUU1qdnR4dYtl8
Mc2GKcLqq32VKphWuz5AtE43aEiDO4mqhSZ18qEYZZokWuW/yWWwyrRAO+UG2QJtKV46kqGPpVh6
UGTvmlBuDmCZu5CJEziPPLTKPGGrfj1qsJfxd1HLTHPrShc6oalaZUQXROTa9MT678fC19A3dc2U
FRRRsq6rZ080Sy8DSXYZ+uwJ+veRWkLlih5OCp/pfsf1FkCKXE97RBAXPaR+rK3ECN2tRKM2/+Nq
d5li7Envc6zBFow4Psur+s/P/vi36bv0vfm3v/6cF9DYaiUgPAl1uVkFvu0hzPNoH1XthW6f/tcn
IIdq6obKtsjmPiGK7XyF68utLjLNaom6ME1Aa8PSUhsaMkkl2+A18boGSbTOiGt7SsIGsK6l3Ruh
3O3lrJeOjWFtJNUO92PU2FdBGtpXUUGUUNM1d0Vg/PlPgZddc99zM4IZOQy6wW1H1OCT0oIflbIq
mKWSdu0qmLCrIRT71oy6fdFF+WIoS/nUuua1VVjHTneHJ4mznFpR+jlY9ToVaXD/0yT95zz487x3
ltE4nRBDtXTDUHXbUAXTM2Pjp/WYYojEZeLD3FNNxH+7ZCvsDcm7a/abPoUqWNrWS9V3L0WXaw+1
Fa6h2NwOSsh+zihZ+OT2p1kq5Y2WUrfr2xIRnu0dcnf8+UOSslXBdBgsBmGKYmHQpVlrA/vusquS
tTsa/bWkR8M1JA55VY+A+b/+bWgKAphT2dj0Ra4+MC5b7eHr07WXlpCw7Mzft7VZXX3NqV4DVqcK
tN3X5OrmxEvpXjBuO8Pci0oVP+SxulMTOTwlZt9hLK8ubJysvy6Yv04ne0pVKJopZFU+txm7bilp
vqZI2/brjiaSFKwKuen0kzJITNPMo4TaUxCTjz0WbexQsdIEmVhGvB6kziIKgHKUC4TuzlfgEPtR
tvS9Ib8Lpw+AdZjQxUli8bzPtWiblSUmM0UJKZ2ltHYiZs4bNx23sSKnB09qmm01wbb1aa7m56mi
yqcoDYg2UPutFZjlTdlSrgmec0kiMCC3+6eAxmYfpO6NUYU/2iKD/hzYZIikvQvzJRJ/fFZOn+kq
aBMjovLeMRXO/DgankpD4vryPF+nLtS1eEwpkSj2o233MRCMuL7Va9M7mn1Audr1DvSP4GZp8B+i
0MpOZlqzkoQPDfSeL7HKUSFSKu/gxpTdTNcaFiq0fLlMtQd47N7d9JU6fcUl8Y6VZwvoKPBCYgDV
nDDF2v0xuf7+vlG+bHx/mTRNoaiyYimapmqmKaYNzk83Tj/0VieBV9rxQ9mGiXC8xRW8kM3IXnZa
w1IevmPcDi+l3T3IIcnseuAuvLQdTihy3vOMGBitco+90ht3lRclCztW0iUJZaAiOrJ9vOmZWVCz
cpJBpYUIRiZa6Iq9kUYBrZrOxIswlCvm5+Seenm2M1sqFhi34ukG/PoQDal/cMvYcv747bpGgUA1
RlqqLe24MUrT63764EUG4e4Wb9AmtCu9eKjm2lAm7zksI8kOyn3pw0P8utEbS8UxPwJXKMZoafn5
qzeM8bbMWnfnjrq70z1ANHGlr4teVzalFfMcl9MuuBm0jBBH1Iya23WrtDfeqLu6i8AiWkQyJJJp
Ak30ByWNl193f6Nr1zSw+30fuD9iOfd3PTq127wZhps6WUSq29BfIf31j0eQao3VFjVMdxizQNqN
GjtAQ9M7R259bxlJCgm98Tb2Gom2Bt1Rr0iPWQ3v3/Rtn5243DsBWoVTlvOws1yunGyS8KOO5Vyl
VbxPzTTdujaMz3Yaxl8fXDZ1c9sQu5QMl7TQCG3MtJVSk82TyvkNNrTjUCvS45jgkBY+sSS+Gngn
RZIhPDe2hRWJHl5o568IHZa+rg0vQGpLB2wrwEJXfqz9dBl0nWDdNS0RJNtlEE0jIy0tYzHaff7s
pTlcP1c/jbanPYyha8wvDHbzr9tp8tMEXjrLgHmpCMNmLf/XwV7a5pAoui2QTAnWxWFWJI5cgyGU
CmJJ5JTBVNqGvzfqVD8GHb0mqY9BLtq9fowpWR1VheTyHIdqHJ+MWNJO1F+weQmCPwIvJpJek6uF
WY0uPXrZvktHD6bWULlvow+q3/D0z0y+tfPOQNTLpDlOF3kauF8fZLnDLlbUgOxjGmu93b0n+bUf
ueJHp6mQUgd0j32cuRMjzIbkvLbKML/KNdW++voXD07iOunIQ2lz87qg3dnF3fDkySiYCEjzrkwr
19ZZFqLCbnWI224XrqDvVVdfC1spzPS9rmq7cLDjp6xjyuJB9ednuQVrR6nHayWSteXo1dVWi4L4
KsaFOXfhsIaBd6VFELl1FfCjXlMGHx8SG+J8bSfFDXzcx0H0gFKzQpllpQeLszKnPptQqCuUvXkQ
cmwdMhx1C3QW0f8l7DyWG0e2LfpFiIA3U4lWdDKUnSDKJnwmvPn6twBWdN3bg3cnbIBUlygSyDxn
n22mtzqv1KUrcsZIcXIsnLp6Sn2SSSzbjo+jcI+h7KKXqjUJWMgdHPZCiMDDqdR98xVzxOA8dePb
cpZH2T70+nqVFnX7Nskax3Iv+j7MA6aEteEcd20KU885EmKWHsFW06OGLqq+W86dprwGo59hHmYb
5VmTzGoL0y8vY3AdyxIK0BjjtEyTgQt4/b0lL/PJ1bX4ETsGjKYmLVqJOCYHqTMiko4abGdNLT3U
RS62XWaLZ+ngbNlEnthGiIZ3cdiucX/ia9eM39oAnODp/TVsi/A+bCXTkkiv30PCDKa+qb/ZNfUY
veB08IxBPTv28MvWwuqbTcfJbZ8ZF2sSP+IpP+lN0B0HUWCIZ5RMeE3EBVOPf3zCakLslM3j8jNt
vfUcq/4s4/CBtEwELpWNkUrKRRzaHXLwjPX1fwBRS+v8H/W7R66vaXqBazjoDw3P+HcNV3SNodqm
GTZSlOFWH7EZ1P2ES2JgT78dYZIPvq/hHUEQyKNtDdpD00/Py1leQVjJqqlgzhESuFQGEHXmYixy
eNCCwSUaVD8Hywo9Gd/ICXMYHI7jc9pGdAihUX3gnvY94V/9qcMGDmr0lwQqBatB1OXPNmh/W0bj
vBthiv+V/pQWY/dkpYJVguv30OlorkOvw8Qyt4YnU6Q6S4xyPxwRvWVek1I0Qj/AGB6ZUuYaeGRa
GJSOUCNfsCJ+TqceWMnumWZqhnGYeld/0aPm2ZnjPcLGh++kVPbOxkBERpMImDZd9bQUP8tzSpq/
sSjUYYjiMWfr0cuyUQmD+SdMSlrZAlgRD3MLf2miKk7LkUbXdDv6+9ztSMB+KhWcjsFpx03aBeNX
kfxIbDP4IHSEBLP56doUx4kGwn2AK8/cFtczTWr6VsxHo4Zv+XK0PDdmKSl3cRscM+cxSLr0pbba
/FoRDstorhSH5bTOEVPFjS3X8HJQV4vurYhHpgWGFF/Lkda7EDbm525H6fDmNZ9LrbxsKUsN3ZRa
f6970EOW5zJf/g/QGy/h/+o35+vV0y3TpAgMfNOy/l060RBXjeeLniQ9m3XXqDYDohBoVL61rqyB
ID8lsJ1v1GuqIxPO56JWl1XGBGqQBKAyAUQhUcMp4EiB1t/zScJgnU/9wh6JqUrGld76eHF1df49
T+PqQ11hBbCmD6rc6l0ebmMsGE4F+Q4rPiHjs6/cXZkxZSnRpzzFY4+hWlDHz2E7s9Hs4FmknUk0
WWs9RE7+52h5bpifS+bnoJRC401Zw11sGM7Sx8i2Ynl7H/PmvXfS8EvzyiMErjD9oQonXbWV6E9D
m4+Ut7O/1oSL3fO/XtY7ap1W5i2JfcqhqoYvkQSxOPNNletGTf2VVJrpzijK6ntJ9RE1Mc1UNn62
Hkk8U2B/cxM7pG+wgudcTzsGzYODdRaWhpZWP2sp/OMCOuNmOV0elBFs62R8uK1XqWv4R2dqzFcY
MfHAJDoRXbhXs2HzGMXM/r3vN3wkZdkgftBW1zD5sghIJtcyMgla/GEmcf8rto1fbZHm78PgchdD
M3pUKfmEomIXwqVV39UaNs/JfENPBrg0FkPqqWhMMsZq62fW2t7FhwkNnkajUUOa4PLCsbH3973s
MN03DdbdHlM3za45MmP2agdJti8b58UNtA9dpPF3Pc86OIJx8Eh8APPeeYOahuCEcSe43PxgZaq+
+L5EH8Hzy9nyvFT7YqIAwZ+ValWk3HtGPVzFvFBSEzUXTcM9MkuSndf1c5gW71OP2MvIYvGwvMtI
vsjKpyYsrXfTns2gfUTXy6nPmC3symJLfhO5V6XqaSbaGDfFlkSQ5a0lQU1wjdaamG57+Xl0Iijz
DxCMMKmei/VCCUIZUv1aBZD149aP1n1P+pmwp+q4PGQqqI7wLdz/WSH+G0NyAssJdAOEV7cDH2D2
vytEYg66PMjTCAvXEvd9tsjLUAWvCyT6z5lT6Narzm31YBL73dsJ5EcvQz4Z2ON1lI+AL3Pwktud
lp8sc1jNTa1DmgxyPm+tM396cnRPhUMcvE0QKg72jNOZoGu1NxeeZX6FMLKzZrglASvAxHuBIgsP
SQvLzioSrva8HKVzH7Ac+bnxJFSm74iU3VIKPLlp/CNGivuEFTgrT6FWBdHlkIWU2lEvjGsPqkgg
yOww54q7dNVXbRQN8SS6uZw59eBtCr68leaNBDvqIngbyHGxzdz7iQX1IbOdcD0Vmdq4lj1hVDrj
uJGePbGhql3fd+R7wR9FFhDOmX6lss/NiAdMVRrRLvNC61xMPsnhSc+1ZeO1u17eb+eT+xAnrz7z
nQN1DtkOGNF8OBrzwt6BpmKWJdr4Gq+zjYzI6FseiBgy33SvhqA/C0jYHuwstzdeSQC03/vi9pBq
OBoWfm2vC1dBYBp80Fh6deiS/SlRECObNP1BWka+hSBB+kNbN3urNWvzEuhMwYY4e0/HMnrNOtve
qmKaYWAVrc02m01lLSfchgo81LZF8kDQAzZfdpfsutiWq6FkpNR2tn5OsrG6MhXYQolJXurO5u9P
OlgIblJfmqGdIXU6UDVGpFk1G41VB69hRdO8HIUDAv3BPwhajY1FH7mN+r78NAVqp6SYXi1LR1Sm
wx/hIys/q1RDMxUhrcmA4jsxyLM7A8qWJNXudmk1y1ug4Olfokzf48nXfvkF9OhIxh0CEqwaXSnD
XZP1jywOcj82abgpRqjRWh8EG+H12972+Aj+/57NdPx/Y52uoeu6ZZsOFSN4JwOS/0Iophq2skUX
tDXbON4HHstIUhbRJuhEcFge/MFHmfX33KZZjr3m25Bm38uYQGgt9bNzPgPcketdDN9Wn6lvpztH
uLgLE6xdaJNG/h/Fjl3b8lwuzb5fUoXJLiWVrwVXiPzupdXRvczLemn5LAx8a1KLw2NbkA7tzCu0
MS/MVhySEpt6T3ms3QczOiV0Mp9kvo3HHDK459gu1tQdeS9Cf9UK2PmWwux5vu+oa2D4zKeEDoMN
uTWZ03V4SbEz2Vsu4ikbhPMVVl/Gwo0r6EhdwHvUDXQlleGx+5nVN6cRuJomQfbkuG20cwI83AtI
Y7IfGQYQZPRkm+ioeodA3OW5sicbsddse1eF3koNvfG8tOH/nC3vZj5zyQB5ZjeyXv957c8bJ74y
TVj5BrjflLDhBcM2b82AaVpJv26eh36EIefb4TnqQMImUyxIbdTuUVpSnjZtoDX7BQuwlel+mFPz
0IW5+7ON7DfXKrqH1vSclVlkM4xkuT9LSJwZdtnf+D8/euoXmHtZuHE1dsmiIMNLkCcmndDHTFYc
hwiDdBU4IC/zQ65LEzO8riBlrexwa83toyvQA8VG5J0cBxds6WK5RjpI/eSVXkq8wdz1mEELeT7r
6wdAbxpEq41eclNyXy3IRhsaa5E3M+ucCw/7E3GIOkJsPYck5hl79qwEz1FCfYSJL7008/KKx/N6
QROcEdpuhCiCSNuK4KIZydLypxq/oKPm2+ekV2Qmsdt/ltFgPI4aoXMt7cqe2Lj4zcMxvW2zcXP7
H0U86lt/Wf0mTSOkTsBgYhkU6vvtnmcLakDFEIOQezS+Gl5xVY2mYT3fRausKmA2AA93h8osQPSE
EuOfr8jfYt9VDzYhN0SrUIDy38IvftduBsMHxvDdWAsm6MEYhFuyB0hNnKF1032//WIHf5MHMnK6
e5Er9qtauC9uobBgGqiDKtkSPmb0VG2o4Lyo+K0VxMqtxhzr3Ns/YMoWLueYDY+p0t7auQyBJMeU
Ke6A5oVWbSM4JWuvC8et4E5cOfMlMYZt8qQlEPQk34+OEeE2tZ2IiLYJ4kMozgm8CwttW/imlaLE
btrG2jjGf39+g/Ss5Jjbw7Sjq3BeJiC/vU66i4l6wsrL4tH454Ht7VoImd+ZpBvtO6TpB32C0jkF
UXwtAhZdbTTaJ29gGVv1HcFxhMgycy4fnNSON73CV3gKpbuJlEbZ4wz5u2zB8KTrBIewNj/tua7T
ooYe0ELk5LiC6SzoeXTfAXDBAwavWkCrBchaHpTZw0y779ukJmI3bS71vMssD77THSgEYep2SFCC
MsICvPGNc5EXsA8bT6KmCsSvBZ3OJHbBhpeb26DUinfNCok4CInK+osl6qQPMfAosTVE8Yv7Obnf
NtQ5nq+Pbd7BVBMKTXOow12eTz3leLtCwp9vHDX3PwR5LiVL+XX7iPyBWqDU82Oa9fHRlY62Th1p
XUuvIINmkv5OaW3Y7GUrGBi/W/PilE/wtVsEUUr0irko2xqovjHq0f2y/leUY8vtYNTIcat4cNfL
qRpgVypzAqSE3GzVm0FhVp40rWLpaq1XaY7qXihMjImvuxKsUq9d28W9er7dh8kgr8Cr2gP9pk/+
1GCRmVxFJ+X5sKn5LnFoPrWNOtz+sHG0Lst8FtTnPnKM4nYWpWRmiGR6k225TYWyH+oyMt0tGun4
fqmxlgd/rraa3NAfult5CKlzKc2SlzAbxp+2hdLetXDYjKSX1Z82ReqqyiLUZYmzaWM93HoejlSZ
CoEp09Ql2JhRwMayjfVSA0beYG5L4f7KUi57h0tyH+tcGDKAAU+SbP/WNeHv0u/j0yig1mw6ZiDL
5yzjeOOYk3cVGOwdVISLfM0cspjGZgderX9kAZmQ81jBrRqCnefrN4XUiPE9izvy6/GLnfSlcsxL
JiL74iZw7z3kAesspTbsMr06MMjd83d5PzWlv+uyrEheuiAWI8t5Rr1DrXgzqvLVjsl8K+aeGfDv
vQvK9ImFG4ycDfM+iDhfdy0pSu6kw8YFnSS3zPBeYzjaZhHq16SuHKbc3bte1p8948GjnEcyQOI/
UuJ99pFpb5t51uspDzqFNgz7nrdYt13xiD+ue4iV+OrgvzBX4aE0EHW10uEfY4Ge7Q3lPU6EzotZ
xuplROA+L1V6hdhYyZbgwSaKTpZXpRh3p86pHgdCGedlnCkbl5KG1nnInxqzzk+RpDSq5+uwdOP8
JLjNEV9VmDdniJwFc7h1L+T4hZoGt3+0Cj1N68YyXYVzdhydCs8WtwfQ0++4CNYPDaaJ7JnNsPvb
VPsK67x0Tr5DfN3OtYRTeOqSZMW9mssLp1b1kxn7E5n182XX9TmSSL9ckeYxftgaMezSQF1Ea0+l
E2ukCmgpXtsWlU7QF8W1j8IY1rLxkqZefpUdN3nu2+MDqWEbxoPqvXKlOuYeEirbE+pdD8k4S5Fo
bRLLO1KABY8IwACZRWa/L0eiB1ULFAssCn9jlSn6GjVUfM6RJo+W1v0q0grItc3fDBQ3BCik7jHN
kblVuAJuls+bpMoStYtZbZY9VSlAXaMtkQV30ZNekSr090ivLAOF59yzTUBcRIMQWDZ/xPn8ES8P
Iqg+9CSrTq0+kjQQFT98slmgEbbfVJaYBzkO/TYmN+TB4xY+Jzkhi2FcDmcYlCi52aGNKOwf4xnn
s9sx2LiSgJliiugmBbPEOBih7TE2fhnGKth4I3dUbxiPESTuvV6UGDTPt1+YW2T0UaF5moXVsaPb
Z5Pah3mnab0PtVtuabKiTR+Z0L7pER4ikcuHcaTZG+vWehLRz0BU5dVtP5cmcjmJqy9n0n+SKUbw
2QzU9kHrHkFftnhimiQ1zNXeZPzmDShCCksK1JkLU9LH3FbecsJR34iRpS7lVdCgf2Qc/aMEpfhR
Tpd+bLzbTCQaCPC+TQUNo0Yd35OSThrFUz7fpLnXjRvPsIbVctp2A3lVy0rVkzXroe7qc49w0bmA
cPt9Y+b+m1XK9ozRRC8JZreHrDzC8naB1cv35RMbW5KkK6iIxw5Z5HPeyNvzQeHDto6HD9MAF10+
P4Ct+950i1cpI+dSVsX30SnYOTxJfqPovvQ6cd983RDrsNaNU6W36UOMSf7gkV4Set5zJWPnTuTZ
8GNE3qKxIFzxa8yRI8b9hVJQ3iPh9b9c4pqjZFr3fi6vetrqj5ZM3xZCUBiRbNi79mtIFbepyBhc
VXMVGgd5iyqR00IjSNeItXi3wMUQJzytMZ8VdrkowLPTwlAqZpkVAn97s5zGAYICpBA44WXaro9J
RYj02ECVYHnbIYNh06rqYcDykPQeuvHb7Gbq/TlFqlo5pc1GUSEgqcYGCwYSRrAHHEBGShKSMW1q
D5poWGcas5lf4RwnypPI2/eAcfWBFYZ43/naXi5/YcYSPUDvPGDIEL2YVoa7yfwjy6tKZO0jqyiF
dPWqANQeG0Y+r7h/1kOh3t3GyM6jxMo/g3N7iR3nV5t72dbNCZYoI2v88HzxGUZF8BgxlH9K8+Jl
oYyxB/37p+xRD0/JxJh5sEnQoz3zLtM/R7LX/zz390hAOl2zpv35ORmm6mRFfCmWVWw9RU5Ol9bR
eTLoe1SOfYVjdO8t3J47nU3j5JdEi2ouhp3M44oPrbMI+Ck09WTUxdFGAf2u+1yMQ0fvOIw/eJag
xZlPVjnju+g9RKejpADO+GOwMgtRb83reZxR49SFW2+X02VV70Rl3OnqlbGKf/BTVbGu5NfljihD
kuvD0MUmQSn7wHw5RhFCkyycFoGwUvMtX4r1QL4VpRMwcAJ0+US235+j5blofm6an1uOEl9sRDTr
rRvbeneGVJDw5OcPy2ljlmhayGh0B1GtkhnqhBJco5TNEaogpLkX6YC+xo6QMw4Oo/Oc4J4RNQDu
nHLjlAGEtYzV6bZGjwwaQi/qXvLc7V6gqzEyd6H0R233otutuy0H1D3Li0xr+tWojdZ92VNdiShP
froTnJSQdAF79O4naZrnpu7aQ9eiv65kYN9nyjAIrJnqlVXpCDCyOdO0GG0u5NEmGjbVtnY4ZBcY
VGLt+GZ91QNysTNkg8zM4ifL682D6hNrhaA9/q5lH3YWxJ9uceln1gVslhFtq8mfmDr2TAwKDm6m
v+l2t+41ojH+spjMqDNWA94Du4lkGVnq09yuI5KIU+tJc8zfVeH3p7HqsN8JRHln2qV1nJAFRrHt
fiuJgOvnhryCzXnXlrqNm0VIm5LUCRE1Dckl82q/PLSOuvRZCJQ0Nptb36oUpgK3T1zqnYGRSvzl
s9k9ZP/8Xz1DEiJHsH6er8Ooa1gxvAmuOeY90X0ynycRILv02aP0WI++m/HI73d8ZhM9t0xalDvb
j8sHkRr4mAtB8mMiq4+I3FM6Kd97TWFTZWUrVpYxIE3zx+i9h6tpx075SaZWs5uS2F8jasQFs8gY
vViO2+0rrX7Mmsx5SeaHagqfdQ1GR2V8W0bnQBnlXRwIsfs7Ts/simQ8ovIu1sB4N7XrZl5esC1a
KDATrgykxuiYQGeZczBmeKkBXuqV172Rd37hrnpmCxw/HEOqLUy1fuOkPsFJ5IY+OHCunEHzPuAD
W5u+IH1YH318enP7KWz4dqYCIfcWYgrZO7jAUOK+GazaCKBkDX/K1y5U5mxPGhdweaIoU2yZjeQS
KtcLF3TCrp2k4SQ7maNfX5RfaVi7zOpi4VCLTRpsGD1PL9yZ8TNb16vXq/IT1IOE2I6BhabS+H7h
H7TIoY0oqK7KbbQVcnj4k31+XeqFfvLkZT5rHFM81HWgrx3cqdCvNuJbGMPO83vzdxsnd9yHKPfL
FAMxk3jwwFCfTWa2n3yEEG56Vz72mDAsa0EWIWvrAqtaD6EJV9ewu+9d4eibsqrpwfJAfWox7ebo
ldExNRPvVcsVJr0i3rfMBjZGR7eXV532VI2W2E6ZlRw0vwWDgcW7yaxIrn3Yelsan2On4vHLg9S6
ytKayEwLigPXWXaXGGzZkvTKD5H6A6GGXfvedd/rENwg7T396E5tdjSpZ/EtY+pR2s7JkBQglTXa
Gy3W2n0dufRfJTBZNvTWsc6HHY3SSopgL5zG/PXfB1HkHcOelFtNm7tJI29OQQH2ItA3PGRO/OXy
Kw45ePIzxsHNWRUFcxtsKEyLajCM3fpBmfx9ltLqj8nNdpQWGbp/KulIY1GLRLRO2HC2Q9S2J9Hr
6FLno2h+bjlanhPQqFa6prhpO1SjOCaxUo3egzcTFx3nVGohf6JqHts6q57TTD5GtdGd4J7kRORx
1xsM6fUg6Y+j5U+PufPuJhIdnymcF79E8+xMsv/qLPeCpoNkmrJEWzbA3aPxfLHaOlz5WaDtA6TR
GxId8nU1F/p9ikUKyCkQgrMZWhb2sTWyQ1VZHVYkijEWIwqWhEpsks56Dqw8Pi6QA994sG5J0r32
LjT00IyZnVmGe5/59QSQ2f9HZ1RLTW5cG7qxVWWbUrX1D7shNNqQ4S+EKJ9N6wZvkfJ+tY4x3vvF
MK7cGT40ijy5lAZoHbyf5afjrvg+uO3wFkzwBrhv2pPt18+25kloBAEMydxD7SgH3OFmmLiBF7Ov
XOh2luquDo3WC6M2VMZEcT7T/LoPuT9ixlrgWmU675b12gsz/YRcmO68MSIHcm6ZeVoFSfZZ2gry
MB3IfRyG8d79GY+RPGeZmR0xYHnQIrfYV0wqL1ZO8lZWadlnoKlzr4iAr8naWvW6/ruLDaLQYvI9
JwE+zWJD0B6Ccho0jqblSMTV9oZdzIOTu6htCMhkNvO7GJr4IB2BXrdztf0CnIZTrYjOHYsHL0Vn
7WQK4FLIYGMHBE0tRYrfmNijp218v5Spxlj6+9uGExm+taNZgFkPugalvWypN+5qk0Q8j2XtJSDF
b/koZVBzI6bq1zIprpsq3A1VJFbmrIpgHFz7lXG0w8rZydJ/hpk4nCKTsVHkZepeIhllfJ63h+VI
mm6za5xp3cyEXz3aKe7+q5mW/oiPhQd6WlRp5Nz9gXcIgoZGQf5laY72vtNrsan7MN7kOoq+xM3F
Y99E/iGPY2+Vhir7Hsv7MNOM7yRCdGyZVn8M6kFegl7mf17QPS5IuySEoTVWqTWKU4r/ylrFRAku
bW1SMNPLounBZDp1omKDWlDvBPfLb+kie/ivgyGrduT/hke7zYO7OYfo0a5KkwB3zDSgqjPczNlW
sN+AC1zgoUM+xqlh1b1U84MRWupQJc5BYIpOAK2YtkvPgdCjh8rpTKvlNLN88SJ82GdOVh2GsFSf
NxUFpGvcmszCvn1TVmLXh+WUXtl4MHo9vl+eS1pkWwuCZRZRgztHhDSsoCR80kd4fiL5Wi4P5UAg
wNvBLg415ToNMKkBPrP8Cc79nRfzpedO95zYGLBWk2NhFcJDOKtbatWShVWVG5yGhhXOLNiOjs2f
MqXjonm43aoWVhx3fpPcL9jKX5TFCYeKMA2j3XsJk1U0tBrwI9hHFdv9IXYbBR43gx+Ue4MKvKO2
xl4seNELQ1xTruO7XjbgfmMUXWPp4sc1oyfLqwywsWMhlsNDH3ARUc2Y3jD2ZY3MXrpTDFNWQTyW
Un6MRfIWCamd4zIdcbXJPuAuBC9TmUz7MSJELaeP/MI9CVWmUlvp2P5W0NU/lOCwd38RoZJ598pN
EY/78J/uIfr375an4PNE8g05D0VUaaQFtFR5WJY3vxgf4NhlX2AiOF0b6OJpCy7LlaKM3FlbZjbe
7uFFJeOJ5Fh2jnkkBarfUirDP4hSY3cj5SrNOuN/hAPrPGqLzWETd3m7We7fTtb6HUQvj/jEdlyh
BgVLqYYCQl6lvhoTDylT+Kvbt4Wek38l6MA6AhO4uc7z/n3qT7EsvfOtoFIRjhfLgBYWC2KoALWB
qtp94kW7he/hF2axHtqQ/GBzjN7m57upxg5N895VTBaA0zUsaKZ2e61lJHxPURhvHRYLPth8Ezrp
cCrc1F3ldU8rGNu4Yfb271mgH0Zm8nPMiISzeMvXqkbPfnvXYNWYBTCGpKx0XowRbpuTecYmUKlk
3KxdY5+yQpqg8VpGAWQPLoTcWL2SwtweFTOH+1A679hSBM+aGF417Hq+F3397wOCCiW2IfHker8K
h2iMMmFIXVGWJdQ/P7Wh+A5z1PownUQyXhubF9ucSvKQ7ZYoQ21X5HkOJ6x2T4gHsm3BXw39zP5z
JObn4vnVf/9c3gc7NsvXhMprE3pJ+KjisIYe30evbsGYxIpq/VPq6jPSS+tn7hlrWc2BemFNBnjm
Q8yxMR3NtW7jwL+abcNo+kp6Tg8a147qwtlFzKUe+5BJqNtDNypw+RdD0v6iCv8qK8xlhUqGLbVy
eOmr4gOiPuCj2Q/7aWwL7IM4xeYFqxhV3oNODs/1nKMQlkPyI3bmPGoV/tI09TGfWGgjTk0f5Ncy
ZCxaO8rdmeThXREO5js3pVXChAuih2F+MzVAkIhcdRWlTxDPnc9SSkLA/aB6blI8FjK6GiWupdG+
4sQ1fZtcS8NTpoguIxv62QvaCmNEf/pWh9jItTK+9/KcWSt9/01xUmjZ6PAR/tBCNz33ZN/eFH+l
JAWRSg9euVUls+8IpfNgN3edX4QI8Pzy6UYt7ET+os80LKYCwUnFxmE5A2RtnikDT1mpHaCuYiQE
wPradX6KRaefPMuWhlHkeFHbJnMJEf0OGY5DJCY/80YGcpKV6dfap2URVMb8pjlYobxmdsxgNSgx
K1dG9L0wjFe9zaqr1yblvivGcAWkcy77TtG8s71XcWEe/HlMu5xaXX3v1Y59v3CiOj38w5VKanMm
+ctgPZLqjARz/lTmYdvyQgouyaw0+ximrj9rde/O1G9/RXtnvevNgAIYnONAsrFCg391etoAr/W1
4zI8t+bTeHoGqVCHZF7du9bq17VtxZvlNPNbFJhOBIvLLU7E1chHCG+E0SGUvBeoCN6tHvc3t6Cf
QuUWj1Z1TGQGhx0zmmTvjO0eEZ97MBrdWhd5Bx7DHXpYHjKvcm9HfP3yTisIeNHCcPZb6yzjUJJz
+ucQhuJw50LnGLqweMhzszt57GjrKA616xjVvLsslD8NOd2Zbfez9zz7zWvF8+hF02fupkRjJk3+
jPYF29DOQGTm5x10kbJbLxqRHL7rwVMmA/MZvGht38Sgs+32ywUDkn3fpJlG5ilXTlSM2laFzN80
12SaCj8iztkgTUlG6MJBIN2eaJECdyABpEgd0yDCTMI9sRD+Gkag9YXBRB/z2TWW9pkG+X5BlJcH
1wsn8lOLYHtDmZ1cXKou21eksRiikM8Eu+vPOMGul99czWcq0FbLt4nSMN9UOf6LgdY9LX26NUTV
tux75lwuFUdBuNupiAm4HjNTwk+grS3cRH1ogum11sfWzsgCZ02+9pelRd1vomeRFHGbt0b+HOMa
+GkOTLMcFRp7s5u0tS/3ixzInvGrNHAvjRj2C31jedA12ZPIjctCU1m7PzPMCZpLB1i4r9AUsYLC
A0w73VyPeRo+O26A2VfbOB9RXH6NZi9+ofK4Y5Iwfg1gBGujaoktGqwbaOxYrlwp0yIsegBy6gxH
oxuDT0mAMR2nkk8FX8oRizyc92cCwD+nNFAhZo64kFVB4x6jrsAv0Ry0V1IbTj4aTW2Ikusii5vP
+qBJrn5W7G97W5F5nx1I5V7GVbBq/AHW5EQN5JcYnimwsFU2d7V+NuaHqJp+tfOgzUkT99SR1qD3
UAEkOwB+LjN9wpPhJpM0GpmFxejys8sDX8a+rxJ1dipAxQJOCUikPzzWjrG3ARshtnGWOsX4WNdu
tcojF5uatDxX8yqu5+54jsr+URmTR8I8mbbSdzH7FcEPO4oZ3y0ctKoF4CKn01sN6e1dL78bSXIz
N2IJDQ5J5rc1VWSW8RgYRCDDQK7puPg1woQ0Bn1FruBExC8CHn3O/hZ8dXZ0Wa6Chd0TNGV7LIdj
5kEa+kemHQ9HzRT1xQSmP6cwddq53O0aPT90ntvepRWVoSms4pMBHyAm2xUkiV3n1VjOKepbvrZk
LTxiuYPRzB8zAOXHOCLP1uzTalXTwt4tNwfQAoCliXXZcso00tyrnrAUIjzRaMsa5DqYMTr+mIw9
+dGb4NuThpi8BD7ag8BL1qavKew6NewcdD0+Sdf4AA729rfPpp9MXIhnCgMjvOiBBpqEDGkTt5X0
w/rv0Vgns1rHHNajSkkEUOE5ntFGqPBn2Ek67u4SRVNWog8DRbxJ3dy4Ku9cG300nXl3BpLr4ISV
kUtToOMW3jfTtvAwikrzxliVOnn1oum4kcHSUIggE/E773nKyYuufD3f1VP9QixnePCpOu8xsGiA
xstjlqMHCoUHeO9rH1lv/XAkxbCTPy5vUZHW+Zj1wcSlgqt53BOQVWBLXZhGsx/nI81mRxEpxM7l
dHlh+RFcXJs9FVR06Oejv6/OsObtH7j9XDu9GRJXJ80RCC6tQd0NSRTtJaDevRPzVSR9R1NHv9ru
HOQ2dw2Yww48ErObeeZtj+4G2YN4FrrsX/4AmwMj58B7dIapPf/HFspT/0fYeS25jTTd9okQgYLH
Lb1tb6S+QbQ0Erz3ePqzqqh/JqQvzszFcECq1eomAVRW5t5ra9WTATP2RxzW1DHt+MUaHPLLWx9J
WM79Qgtqcqiz8lndkAtvsR91cwHRWu/UVR+PkJSEnyXbYSjHg5kChVcGiGzQn28Onbyj9zHiiJ1k
18XqH+xsWP4SvjWuqP1/9V67uXxPx7m9L2U/bWB48k4I2qcyaOGst+bQvQYCLUpq2uZ2zL0e7UVc
vY8W53pMv/Zqy6d0AthW5Mu2Tdxl7/Q6VnLZshvMIXuFuvPWLQjho8X7jvNtBunaXtQnyzC32fXo
CAFbDWw11Yt6AdS6FeM1leenTz+ayz6Pr8k8nP0gzn+EOXk645z/aIPunPKh3fRoaFw3DUhCEsfH
6r1u6rdB6/HG0P55q/NH9XNPFRaJockRioRP6oODGarfj0vwyBQXJBbTwVNS2cXG8FkgupnOZBTb
+RZ0v/sFACokOs7tjEuNQi0/a3D3nslxoIcvZ+xFmhn4ZBiiFtc0DotN66JiV/+yntCihuV9j/ty
ejNnquc0eaLL+kMfkcg7smeMJTYhba9MrqFX9C/1KI5iqcQjl/vLhH78tHiEias1uKqj+OSNFBnq
xhKTkTYOklmn7uzCGKRZdTSOjtSbjZZbk2bGb/Uc9L7xjmXRuXqIv1ZKqQ7c0d00Ubz1rVQ/hKgZ
nkt7+qmqTlli5p07vaKhGfYzExrwL1Cl1cobaX1yXloExoxbxMaOJ8D/ns68wsqOag1TzxzWr95Y
jKsbDARtuHOIA5BCMfXSbzpMjp9exuQZbdnKx0ffJIF3Z9V5iyLPbze2T9nodXp8Z47Mm6PJzr87
3q5qjPZbTJ/o9gVTjj0jrhk8/+8XNGbMQHuyjn98kSZ2aZZ1///v8n9foH6O1szDa+dFZ7bbyWWk
U7zC1Kx9nSxjRFISSbm3vjxbPWpP+XqCm2+bm4V5TCpYGD2OH/X15B0X+7bOyj1DYaiApSG2syv8
xwmfsDoj43hpfy18JQOXEdkbW0e5T5xAvilz3aJrtE0RS1xStyEZb3bE2YrB14U4zS80ZtXHrtlQ
GzUtDG9PF52Jme31eFmm/D7NEIA1knUxGc1dVLjm61BC6TfN4TKLMLgVd4Bf5n1R5b+e5vBf903X
fc5x4K4cENpoVLxwbTjT8FX3/Pe4jzDdmSWp8LRKV7hTNmlNMRXP04fZa+YZ9zosYZtFshald529
OGA3jC60sHP/fdDta1XbzV+id9/1LPFf/U60QJkYtBhcjPdpzOQ0tdHbTFlMmOeEl7fuveLJ9u1x
R/p4eokQKp6joG33vBn2Q5+ml6YABKpO57rhvXcBuEfDIfC7iyoJbns+1+F6dov2osPvtCurezP7
qTrVSVlu2AWDd1/YZKmRklmbxDL7S3hGr5VuezmL9KCp1rZ1WCxRbYfCna69yTdKfXDksOWTDVL7
HC1/Fr2pI7b64a8jdtxU/+U6bti9awsy3giJ76I2usuIH9Kw2r+MQaYe12XxtozAfOfqQx9Lmrgo
roerfp6IytpmctY8M4ysW+0CKNR7UA+t74GpoH7wcMzd52I5hRMkzHaiO6fWFxdsC3si75sO2YAd
lvxTh82CZqPD75Zr7afm7VxZaKNqnWa9xzh7Z43ThA1Se4q9PLu3psHD899Xn3lH3qqccgQUfCvX
SvSXEBcVKGnKcvyv29BGWYumhN8k04Zy7bOd3eV1SvdaqrY6x9eP6qnNNHCt9eayz6fquYvT/Lsu
cSQ6Bcdm9kL2381MzIDtknoi+/+OA+SaXJJfT223Rl4l1cqxrn1qSZo+kmLYnjRY3NS+lM69SdMf
LZmDILa8qqVjKbXglJC/slZ37pJgj00KIlf9A5FvfPcY313VrgvL/FeAyQ5zrsc+D8TVmucCrRSC
okpPyXWwYmxexWIfKzZZx3jB0qdPdGtvP1SA2CSd6Iyqb63n0XCOf3+alTQYYYxswyqKP4oQwYOW
LNGvo9K/sgoNj0w4600eBsO97SfiMNoVzuPCoFEr+2IWCoKk1qIHUiY0iQz74i9G+6TqbQy3zpor
DbEwXgFzcLf/bluwfo+iwhsooCoYnul7lkAv+WfYO9iUUgBKIYsiFxqudmCZeY4hfG5HnATOT/Cf
iCsYpeO8/yaWQmcgo+W7ahxnpqDkPSFkIRXkMA1GhEcIkVfW1j8XLoJglTrFY4Pm9JlqNn/0fLbr
copkAnU3+sS5M2Mdb3kSpTulu8EYaTyU1jw9GHFjPLgsLwgTzwF+oYtf5ejW5oLKVhl4XCkpzbh2
g8nGqtr1RnkX6lHx4P5VWY52fzvOGDn/+/v1B8eS98vxPMuEQ+FboKuwefxu8nD71kcV3Bh73cHp
bhnVe1oF7TcooLcD+Yo+9t16rNHA/f3nTdy+T40DfN1lzLlCCTFgdMin66LuElUwuZvEbJlVZOOP
Dl/V90FQmiV6+zpH01szoit4EvP0os7d1CGayLJba//vv51pSV7fb5QNAY3LNzzdlGgu3/6DSNnX
jZkjbTBPWiks3GxFsbHmV7clExaZCAoc4fzMpNuzkbQmK8vuDNPPztFsFh+zwCgZRzNabz7lammT
R+RkFKlPtvvk0ju3+b21AwWJ4A7sLy8iFVew4z/ZtqFiDsiVW4UOym7b9Fvg6G3wxbe2TiuA7Ubl
F1ahZDeWRX1Km/StaL1yq8ZtnokmipvpsvVnydKISNMdHAxGmmwoT1DCo8Tprkudg93og+8TB4kf
+OogTPd9FQVfRdqJdWxTK1R9gqBirih3mX4Paz+FLcJoxVrP49ieEzpdBE840x6AU7ONDBQzzURq
k+nhkVYCPSrIDdWS98Kb2a6w1ErRtY8+TvTDy0DETqfjx5gdpA2tlxFdEQ736sJILYKF2PnQLpEs
JKlCMQCZ3LcCnZC0xk3mhFzKdO216mYYLY67cVjA+EogC+B51Axm352wMNI0LY0I3RJM03XUGe5z
aRH+Gp4aYTX7SQysTV7OvVGJzJfApbJMyVopdfY46ihM6VeUrkFSiunTUvbH7kjykPfQAUty7Dx5
T8D8xLLgq6WCYBavZcoYZgpNbC8tHjDLroBqdsRRse7Rdb7AghJI+NjeB46mn7AECqagS/OAYDTd
tFrbMt5u/+oWatmQmKHDGO4b1/Eg1Id7v9Gq5xGu0ponXlW774gOe/knf39J1tukkFQysF19gAhG
0XQulcnPw0d7g5uhr1EXWD11n02L2sON7PdqypLnuCNIReBGuRuDIX1YELuv+tkq6GdxI7HrRj9M
gH5u0/+cWuoAoI2EEHkPbIKUWIIQcIhdQL/ILWK/boqb1lshBCB9QM2X7JD+YuYFd0reJqB4XDxQ
PsJtyjs1vc6JgYRaMWzbIPwxx82DkkfSyq+OIgaZ4jSx+Z5rusvp2u7qWk9ud091C2Xz3kKIXrKj
QqqVsQOyvQMtH1RY/YbANtYj69vN+ZejZLgv8VgOtRk96+Bf20QrEE6iqF0ypDNCs59sPQufNL0B
d2dm6wauwVE5c11RTesO4kMduXT9awIZkNy7H1NBShKRIkXSP902x0Okrd1mAVZv5X8JyrV2IyRU
5KauZW9GG23CDYn3KwL7TA88MMYcmXZ5rjH472bLddeqEPSDsieUyvXWdhnVlzGY6wPvfX2JBMZG
NyY1R1o1QycJVm7tNLtO2TlNv/cPozD4pHSanX0j/fhkR7KMMZCft000hNfacJJx1ZbT5bY9h9LH
DTdaxGHqtRm/FpoQCc0bpMAYvd2M3pT3KfoRmI44JFNEOpcUhYyda+xqZJFr1dpyxukjs+vlFNGa
QPoc+C8mq2qMP+zYSsZsMrHdqml8HGjRdudIL3EmhL65TmY26IUUBw9iITPFb+dNVZQ/1B5EQ117
lc8qI0TXOg/mPo5TiDm4DAgneLHaQXtzMCWMGtB57tvG7WMVFbPPZBbOVS+Zw7ScD1hw6GqK3KCM
Z031/37IJpSnNQxS/A6sWFZSXPWhGum7oeEaF87QhR3tQb0Nw9x+q1v4JhW28XzyuiPmkvKuClx6
TIRHbNGlfPd8fJn9hMbi31ctWwHzfl+1LB1apavr0NVM8Gq/L8odu712aSoK55ipYx+NjP6WZV1K
VSyUQuJDU/NL4IlgK6Q4ojRTd9V7TX6etIT5sxoxGXERnSoa4HcTSOjzkAkw8CL9bAi+V4Q2YeJo
Sy3GUnIdtJyaurLFdfCPVF4ddX3xBpDswPyVjqfvZ9POlgu9KR9032QuYs75Fpw4CiF451dG5xHz
iu6shlYzmBipBCdeh4AwOEj+OpgiOAv0B94Wild9iulENKI8JCVcMW7Lw0qMPW2dNtYJMIhjcTGL
iFs38ADDNoiPgnp5oycN+TAjK2vGI1T4/t4LhlMpNObx5WA8/XMUZv7ea1xcXpUfnNNgCc64zkCI
q+cFbXH1uy1EEvzNBKrHrDxEi0WQiHyNoUDxoLq2c4xG265x9ieGD5QzdvftWKR0mY34g957umqr
u2Th7FJTl9CLOyQEAKTYhOfPdb5V3y/1GHN6un9U/2JQWslp8DBbSncwxrkTFluIPX4WbxyvXA7c
GnwooPiAOqCmF7XGzc6y7JewiLZEsXkAUJbkTv1BKogi2KgyE00sIXfSdlv6s3lQXqk4xaYXaq3Y
FqEdgOPlhFDAQqYMUOVFdpiEp2+SMdH2qvej8xGQ9cjTqHXu6iwxoWIY5muTCvKy9cI+1ktdPZZt
+hCGpfPAfk5nKHudZPdWVS2DPJpqI1lHDSz8fLF//QEjhyRIXIgS0pGEfbEr0o/WiqCXmBXcUulH
4uVl9sxVO5BLiVIX7XQ1Fo9ZPnOuNtrw3c9WQ+6sHK0f7usAWBcZBDBA3OQJUUoFlTRp73O8iWtP
77WtIqUGyLCdUS+OCpmqHlqbqI4bDyseyqNaYGp3NnYdvoKNnjzphTZc4Li1T0vECYxp6nsd9e2T
2aTGFtYimSfJ5G+zAYaOJQECYzrQdgybVSEa+xxYfnVSyh03n32ci9q47yN9epiben5AoUG4VoeV
hQlQS07oSfdJxGlSZ5VIIJGnzRhXTcd61nsn3FgwV9+BLdJesEttrXcL6gKtSO/IexhaAvussdxr
fR2tWwy7F7syrDcjwC7qjt8gT6RXK+nH020FZ9O50NYdZU5dZBzVuqvpdn+8lRcR2A1ZEzHKW7vZ
nH3YfvQYdSAviGmyHxE2mBgXTEgwtXvyUsd6sXPtctOnj7PAhxPtb9/p5o5FZsJ1LG9bqshThV9j
6CCtDaM41PjJMd8EZ+DhrF9BMbTH248pDIZshlpuW+S6q2bMm10rl7ppGOwNrtDqJvYJB5e1l+g9
5beoK83e+XYzbxWQaklyZ+fKp9yADzBg/StC/OgcYFLcKJNWYURywlxvS8OykLMjEy1bjwto1gm7
S4MfWGBnWXnzuuHna3fIazoAlsNYdzZXUAoP3dSU66omsUJVQMzouq3ReezHT0pxGjTwBVm6CMyk
Vtpkoab/hdyQ/rVyLg0QAzbDtJzVmwga4DVumQEpKoItPV5KcmeANVmnTbeskNZDuEcoWMu7fVh2
GLHjClVx+qJUvkpdV6Txi0b3IJ/0dqe+WpVoRUVfRIkbQ887WPKerpToIroPWtO4xJaxvbkEKVuL
pz46oQnQv0Kd9PZJUeFvyjzE9rbGJqKGW8Zb0N+rQjNJiA0CuAdbRd12ZqbTO0qO6pThe9wLeyS0
A+FktsYxRcRr78+r208CzBJhzBSwUa/y/OQNcwk51RGUioO4Mh1I1jhTHoOohqlnt80jhDz/Oop6
N+rJS+8X8VVdvQa0kD2wzrW646kfwi3MZGtRnNQIXR9z0Y8b1HA6JjYizki37FdW1+u7oanyQxwF
nFbZMG4NNJfbrvXHS2v01gWqabKtJoExIiWHIEyNF3o2/jds3S8lI/Tnwk7CE3lmwbH09FPoICsy
zJ4sxspPj5kYokuGWWXNcMx8FxMBhdPIPaMV0+dtkEP+p9IY/PPQB0l/wIZyl4P3PBZz8mpQ5X2b
QmirkgniwhZZtZplbPAvhPtWLpqeWj8HNnlbT+mrQj/bV6ZOyPxNjunU8XbS8QeWua6fazv9qXw7
DOFkzqI3P6TjD9+qtG9G5HHzRLJ73zGKlLTUpAnl1UM4WlE155tkBX4oWa2mA9yWBbNUWj4+b246
SnbvuTrRcY0g62rETGvG6Nu1L6pA8c2Qi6np7HPJFtSL0+al9kr74Npc56gr31qYPVZEF7nKhkMq
XOOkShP3MvqDd6GmmE7+qJ9m+gyEXBCsnNniChrO2TeAUjHtgT7SXxk3YBgBb7YuxPiusZ3ce86E
UmScGvpR9mHEoLlpwItu0K8gHa0xp0VleTZQ2a8xGjq0gmEX9DHjujmo+Sm4qkij8huCggj5suTF
qS8yjylqi1NneURPIRz7jx6XsH8HYEGJBasL9tdxLWELx/D/gOVEGSIQmC7eaWiBA0NHZhATJvl3
6aJhVW5PfYHlvKnMds+wyDzoVjk8100FClY/HtC/dy8etq2zH79x+nX35DU8W7Q27Fx/CiphvGTB
ZOx0bepPhhUl91UAaNIrx88MdUWdjn8lyL1lWgxBhb2p0RxPXjIsMld1ArVy64gE5FtZeOFFL5Zu
N1jJsFN7nhJZ6RaUSH7GKoB3js12OgVrBzQRHuTC3GiJjmqonMlSQTQNgYWndi3oci7+izq1bkUa
OWOlg8q1vp1o7N92HQKdtSrS3B6lF5gZY31TKk6SgJa0mf8SVmghKHe82xG4Ar6rKRVEXEvDFEKx
mNxwp7g3rT//ZNIFp1a1dKlKyQeKyWJLsXteUaXQF+iJ5wtt4IRh2ri7pZNYKgksNaryNiYvhr7e
ePSVN4ivdlbUJJ+WXq+9pMUCJI/GuHa+9qnhHpbM0y+zkxEIJh9MrSetN6BK8TJr3HczYkq1NzfT
55vjTDIjwWHFWw8o/6PVhQQ3By2UA9MlA3uCbLSKUEDvWeaSlck9ble1JXQzCdVoK8optQ4j0AAm
mb6aWpe/NgQGRZuedLJXtX5GPszQ6G4ou+R9Cjq2vpnObVe2F5ZofjUnon0D1A73VVjdGV3gfSWO
cVwXtts+amJp2JqTdlsvyXXhKhPdMHSrZbSai3ooPYnKKI0PdW7QWu+v88Ab2njONu7d4B4IIiA5
WW38+x5LOH/SbXzLcEyfSAHLtSz++wNJao6R1U5QT0+aN49HdiHWOSOlbZK68tibQHrXuC4VXWHR
UFl7ZvjrKfWwdgKnXKy0fuUmXcvNmHYVT/ImbF/zN4POz5WNsByXzGs2RV9cC6BA04E6BHjr7RDy
1U9mWj54bq4/GmaTP/dldNTSKX0RdXmCEW4dTH+w73Tat5tgiMZXvaV70xTB+N0ffTzVTvyMYBH1
D9hazpwkOJcWkvWl6ieIOBEtu6IVz6Y8mrSiWjcO45J6dN4qSXChgjq1bBO+wsKUMng4AVavX2T+
wtEvzF3bWQQDyIdAD97nQCPgu4THks5L+MBcP0M6ez/GJdthgYCtUd0GpbX2e7Fjf5RgQB5hZQTe
KcOHcLakGIZmQnuvjqAsnQwTTFVewnn5ilz/aowouoswwKU/oG1FOM4noWT+ismbBk21stkapU6e
bf9h+CtFeRjLXzhyH2H/jre/qf7S7a+PAd/OCIhLKfCa7rDmnVDnNtdJ0oBTj71ZIPplc+MB20CH
yJ/PF0bv2X4yw/HZ9cn6mNo5u9jCy7442drgbnteJuSaMoiH7UdnXwkn1Z8aq3wBrm19DSfw7FWM
/qsMK33vxtO0VjtP9bDoQbnriQNd/fMauoR+rSv3WJMiv1OiotmfiX+UMncacPauMXB8qtnaNNqg
r4Vxp2SVrTPYIKe81SjG9BrnNHFBNKZXJhMlQJZdPVXpK5rgHwrfUzQuvK+q/49ryvx99sKyBIIS
JKNsW7AL/Z/4J5p7IEYBSZ3qIb+ozgSUFG1nibynhuIS6Z0KZqcR/noapiS1CVJFzc49l75HU0sb
YM7939Oa9SV0DJpcOYlKidu5VzAT7lUdwbR2ryifputg4wHh5cUefvYe8BxnydKnyArMC+CORwUd
Ug/WRGKzHaGZV0+1KtH+IwpByBiS3wYOtsfaoW4oFm8D4OPfWzdBaFFAMFklfSMO1rOoPnskkc9h
FvjHjjCS7cgK9LFMz0tYWjvRJdkhdRDzEOU17qshJGeD/o6b5v5bwA3jtDA+ZB7ci6+JnCzMBJ+O
UOLP7Df7q+fWUjAPBDydJn8DVpgRYL6Uh3kK7jQkuwfNMYOzkUfaebT7Jd7MUvBt9ulKzbFKt84e
Zk+7uaFUzz4eIP5MuCP3o9Y8xKPu3mWzvBsv+OtwRMT7W5FuVojLSTBatkY1WQd7RE+Shj8KLxPv
XtXa1EZQRbSs3SkqjLBLfY+TwEPoIsemoU5W8MQYIEarVde1eLiVvkmC9HoIG3NTwd84pS2Bz3Lu
wdiUjNiUCTEWkQSANlkZrqHRK7TjjIGFnb6JoHg0sqS8RJAUGZKX+aYt2vLextJ+bO0+OZSTFz/O
ef5xI0YZoJZWYum/qJZfKZb24MXYoNVTZv410+GejzCL3nsSb5mvdq9Z5lhX7hzraUnGK2Tgbaek
fPJhBGBwullXfwmyqLFkUVO0LKjdkWrxIx8S8onrsntqdaN/nOo7MeIvaxKtZQKfLgcUiytASu6D
UuWyUDpHHUPbiiXAOfz7Guj8ORzzXMMHKoGHXXctR4g/hmNiaN1KYyR2coKxvCCEiF8mi3Rls2sf
bli9GzexnIR7xskfkQPMQ2b3OVRn81JkYb2d1Wi0Z1RBB2bWNzcCVR5VM/qATt+0pb0lJpMABTlF
m1KTL4FAtWMoB4WkqyfWRWwyQ0MNps4N9bSTTyOqpbWu2c1Wrz2yr6gPntRRKPL4SVViQkQPFaSB
2wTAE1P6gLWaYjWb8aAOY7Br4P5RslftBW4Lplyn5N9JbZ8dJmZ70Eh/MajznzO3kjusXOzdUe77
kWdsOoteQCSRV0oE5xTEJMztPP5HPW//yb70XNP0TEawhkEDExHo7/cMx/Zz2AlRccLJEa0GK38b
jdL6aRknmOM4LWkBQisx0k9CTXiXvaB+8Vw3x+7LSDawC3EoA+wzcb1BSOhteqnTzUMGF81SoXlJ
/PzeCVCVyN29N6UfRZZHB7XNt4SWHZ3KyYKVwSb+OMfWqhM9omlkaoewH8qda9jTh3w90EOTeGja
iFjz0MIN5mvAfvrap9FP1cT/+5kWEFrr4GE5NePinZcBZYJaptTDUHc7kF3D+d/P5v8d9foUQ77p
u4x5hUsaze/vopHHHpp2Om3N5GcvAP9WcV8h8kpEfUWrZ3xMHfh80dfpc4kchDWRcR+bZAqCyXO3
NyJZN7Ty1KRPIiW2OCDNCjNXIEW3kRzHtynDE0OXmUJWeUKO2Vy6yMbug4QEx5w84QokNEUavmgA
cb6rg7J7Gej+PoWeDQ6oFMmDaUT2wUob46DEvqbTfxkSROxqBxnNlvkfS7PzP7kivjAs03dImuD/
zp+5Ij0GfFprTLZKtA1F1X0pxg5PyLTo0Y59zYwxXD4v2hwJV69PRzJ1xovTd29dHvXnNOYEUEt4
GFvdGVIbYFy5ojNA629PhbcXuiM+EEHgsHN8nztY1V2mXoaUIMn5tHt/lyZW8x6MhbbXkqAGEUc+
vNBCdEyahxZiYttPByPhqpUyC88OhwfrAZgCjnLHDoMfWNif8JcUX/IyI8A4cs070HX2MWmY/PSA
agZk2o/akOf4UhPtMzNqOjVj8CPlL0ZVALdyFsgztGfVfPGayrnUHlZhJ5OZAh2nxRLlzd4v2//4
BAxDXsW/DXV8coMAgELBZ9vBxuP38zOpRFF2jRZeZosfL0tGWp4u8rl01ke8gcQdQLyClIkSTPMq
hYYKt7501sG+6k61pf9Qz1RGS5hV2Ncqnd4En4KlO0evTFGnUJCcEszDjNGDDYJeHL1+CvUeEUJg
lZ+VdgXZyi2ln82LhtL2E74vobKD278M2Ae33PyIp/aAkojK3Fa1EX/t/GynBkaLr7krxOETINLe
PYUmpRu6Se6JgjRzu7TbG9bOlEdy/djGcXdyDNdbJV3NFwdTrK2abhSHyCQ7w6v0o8LOamNIxm1S
UfdI+egC8yw36+ixCPsDVpnpkaa7sbrxuFEVs7smX553M9tVZm+9QvX5VGENyWIQLhNkK8MztF1t
J7W1rcgUOAdsNLLY9p/wiAxb4cbZOurHTHImGfP2oB40m4RKN7Ue4THs1HTDNI09WinrUYky8sii
oqvQzPVo7s3qydUhiPgEWWzJRoy+HYUZQylTXleSzr2D8t3ejK7aiMLfjRKpdwWBkU53Q8u9MWvZ
qat8sbqYzX0IOwx7UI3AW1qfVXO88frjhIdOhtGke05djBlzb+wTONVPDoP0VQdSZfUrIsEokr05
+d7eo+9yrNl4P8yuBWBTapeWxTcevOk8YjQDIRwtcMr5gtR7SgS979WQBtMac6q16WP/KeOTOqud
ldpo+REDrqX1u0MliJhdXNprQT7sXIsTzHbMo1WU6affkoscscV7apziEMP53iLPI4U3srvnCn37
qrekK19mjkicLSycaj3pWvPYM9/bY9JcjiJctDuzIMy5H+IHBzfmmi3NirpzvvvnLlzMGO7bptCv
OrUsXuC4v//nyPOaJx+RaVvQpxtcvX1Kx6A/Dn1j7VB3r0an2fZz4e2NPDXfQzMEJJPO93UjhlcP
VqBtZi92Y52USE5ruS0LBnxbATOryotdoQfZqeUqf8U5XYEvLZB3WwMEWduX2+wE+1dk74I2K6/q
gTBxZ9s4jYEl8v9eU0dW09dnIMVHoWnlNfHAcHVF5sCs9Nij/PvyKFMQ/7z9ME+UcG3bZp/xZ5FR
kQ66IK70zwwAim0qaSooG82TmevDSo0q1WtuR1SAe2yzPr1dzYpU2aHoPqS6la3UxV3ZNn0Kj/AB
F77smXhLcckaAuMn+9WrPOP2StW5X/qg7U+q8qthQIRLV9x1Y6Zt5wmbn8d44ljFesfAlyJYlcVz
1Y7A/MiVH3KrOCBVphf6H/dildL7x62YGsHHBkQPlTfjj1sxyDq7r0yXlsnkP87F4Gx0r0JgZAEr
FO6yiWvRvQa5ZnG3JC9RvT4ZlbOpkpk6vizcta9yIWw4B3pmEzYMy2Lnkx37MWGYY8hZfXEb7mNu
CEldSeu82J7uk9mNd6KiRdMGUbJTr4W5iHepl68d121fC247M02ZZy/I/SdJFW/7qnqn7+CcF50C
JilSBtBL51iHNC+7syZdy9FiwHbqtFPR5MXVSACHTt5PhcRR7ZYmgUzDFCPZF4VNAyd2kjt7jtcA
raIH9ZJ6sLqy2gLMlSYnvkw9qC/JYnFMkqW8qJf0Sl+ZoOWuCGxHvEXu9JGmnlh1SZfe92Wm3wOl
QjQ78pKU0AY4TNMyL9711p53XUhTuLFppsvBrHqw5IqRGDmOhUk/gobIjjz7SE3L1QFK/yCEwboE
3MEAT6S6t6pGk6CfutGuGsShf79QDO9/2hicG7qwTSGp14Ky/PeFeoiRdDRzWl/CoLDWCkXGRPKn
bZce4A3sYwUwgG3hN+9uzaQqAcaxQhBrvWOqQf1rooyLy/bZo0zE7c7RCNCfnrO+SZ2heQbd/uv1
f77inyPwD5UD90lddiUK10uZAhuFFEqF2o+Pzd9H1mL9ei20q8/KTBb258zZl240T7dlUu/Krwsh
mvtsYXLmuU61T+SRXb+oSbeTPQI1DL4aGTWddJ0lWXuqFj//QMbIaClBAibREVMUoNd2gTbQhIQp
YZIudcN7gFrzbjzRIQg29tin73k3V8fAGbjJKIwTCjxy3+223ANbNK8L3Nh9GXjGtTRSVNi6Blk3
eNIonnqcQnQcU7Oqz02w7MaqmLYtbcGv/ZxuR7ss72adqf8MKGdv9X58E0wuEJ72GfScdXcDWdtz
tG2a9Lk3YuTlc+4SED6/a2M13de2t8DIrL8oGBF2q34bDqMGdKUUG6Huu+GSW4c8F7uMJsOTqgUy
RoRBIneZuqata/icIvLdJ2OxgsdyHsD4Y8ZxvIX6SaGFvdygNJK4P9sg1h4cobYr49J8Kg2dvl7g
PPAGNFulllBHZSv4yBCHqbrXSTDbhDqirnY0LpO8IxosTptK9g3UAxP5z5T7C3E2Xb/1QWrv+YmJ
JjVxIFHHzXe2gwO+6fmVUQBkXIdMBMkCc8tNQPyDhgR5Jn+Sqxd798FvteRg+SWRblpWbxUIYeG3
33jTZO9YN4pThGxsrRZMaRCGgqIjuqkyl0HP1ByjyUlOUOujlQ3L+NHgCkFBXnlrkdYlUMeWj6qL
9TWi7K+wqXV2lQk2QhCdL8swLI+0FTCb9/g3yaJQ4BGqquqqaxmfex0mm0i3P7NWvCpBioNhYG2i
kT46rlZ9jeGt7ZTnQUMF+vzHUQFtxhSTTjKs+aCUgT0fwKk1ik9tAQqcIK9eeSJGFSmbG6k3E97u
udY6EDZ1EWFq82FxjTfTDJ7SrrRf3Spr9nxX+1BHvJlTSNN5+VpEePUVPI1clmQ1s6IfFswZp4TY
sGEe22tMn9J3u+/qllgZ7htS+OHpFstWYKY6OO5KBX74U5Gf06oG0FGU5zAuriJgrtDb+asREq3p
NxmAFzwW8senhCVgQf7kNY01BFZMegBGiYt6SP4+csZdmTra5fZbLbZDAJp8QL+x7E23+uHkfsPw
U3fWM4D4aaVrXXm9HYYVWSgOS0CE+mYTGXrYH7P/R9h5LUeqbF33hX4i8Oa2vK+SaamlG0Lt8Cbx
8PTfIKvP1t594t/nogmgqmVKkGSuNeeYzo08j2rVJQ3mu9lFYRT6WU/CPbL3+iqzf+z4QRHwBKTJ
Iswiawc1KGYSZd7irHQf/33g/m/pP31R02WotLEAUNb6Q8reOGWdUPS1tgWaRf5wILICivYURabo
e7C+5xHmebwyh2Q617XZnn26KsuRiKoYw06jGGcpRwmb4oc5huPuXhnBzsYEOne7Uy4ocCkB03+5
R8K6eKSABlZt3stVjEoyacqpqIZFem4ts6mz8TnEP0M9G1Yq7bsHAylqo5Vwy6w+21eg+79mdnkE
s+8/pqaj3Aq0VVNYRl/rMfC2EfL9NdWf6GvUw/NNZxLdv39w7j9XpngAKJZ4aPBsak8267E/6oCN
MgKP0xJQKHJxlYcGiTd8fl80FpixhzyJCV/7heTCJyo42RX5ivdA9BUUsyxc6qnarhur78/hrHSQ
e2RW0jBSh/gwtF9H1awogPBbuQEefEVss1ihEDLRUHeCZNqoTfoVfWNBoj3CMKXOwF3p/Xl+okgJ
DAVyY83FBxRbFpN7Q7eJ0Kmf5Eihxtx4Zh1e8RHb+7hrB8oohXgMyFzheWVO32sUoTnmUTrC4Jrc
skBMMwvOusm+lqaHTMZERjPlvn4kwsVD0xQuG8asZxsbzrNwxPc2rPQlIXwolK3R5zajS7RVykC5
qwRKE52WGjNYd0WEPBpz+h7neI5iGieWPS9qo1TT176NMCjXnObgCGRTMnZLGViuxDjnwplMAXak
/h8WD/efLYn5z6tbrPtNy3A0l/DiP8qLWqepPENxBkDeFqcsHwdkbM5w38PAXR1Gy4Rm859TpZ7T
aYxphiZBUDEFBlEjPy8mHL9SFB5UE3/IapjVEsOL7pE281wcA3PY7Suz+7DNAh8v7NozygtvdM7N
vJFnJ7DsWx3X8qKfm4H4cDw7ufcEZcPQwhgVlYiJYZMeRhiL6lLuZmWhYQP1tZWh6qd0GowPaqNw
Difvh5+QBzKm6fgcOpGxcefECuHlysVLeVy3imK/R4G5hqnt/aBp/cPRhUO8SzytEC/Zx4ELdVvn
6SO6WfuYzJuK2hzJHaWJfyLEDeUk6bgjtUhbyK6ctPq7lTfcz6nNLSzV+iMvod0UvRt+jXycsg2i
vqcQocZawzR+jYrG3OIbrY48hmnsjIW3/fcb2Z5npp/rGvmXdvC6OCbaYZc4zflK+P7xGOXBHFn/
/+LMC6hFVtFW01vEm3NpyKKsszDnqXim2SM+sDmYqtAqFI2xw2x1zjOYyB5VrHBYF41R3sr6WdaZ
BDrb/R1mYVIqpZA+1VdkafwOiLh9xTnCFvc3NEDVL3SjV5Iy3iTGr3j2FZqQWK5eYfQrcuPrlzQq
SZILgOOrerAcpdfQDoIDj/C/NGeyIh339tcc2e2G+Ox2JVoMdb0L4cFr+/FCrkSpLwpVPStZzmVb
jMlZtfEpMk0BjaA3eDIh3S80FboXVjuvXaZ51R2z6XuU994vLelvo25kHwXOhkUEm/EFv0BEPl/Z
P5jo+TdGXHdno4LY4SRN9D8aLs5/34mGgxLe8wyT4Gzzz4EWvb2CCpP4iwKRzUrMc+kiJv03bp2P
eA6klxt5nngDZXhxXaBQDRCVdsBWO4BMgzaHLAldL/5ewmXkfQl1aykgD716AQFvgUpIkeYE4/t8
ng7AJfKS5OCElXYR5KJenERXL5koiOJIgoqgD16Q5+SrVj7o53R8BDWr7h21fK6DmdNlEjXRg/67
OPowA4KKg9Xr/iMxwj9yzQ2/GcgDF9AytYc21p77fCSNHeGH1E1L1Y7c9LDQ/NLRn4HBels8U+5G
GsAs7dibbbLqq8Hdys6X6VgKpEbF38jD2LTGvToCOAbavJcO2LKF+CSUOL+IWi8vVVKjzmmD8X/c
VFJM9c+biuaMobqGgxNpHkX/eVNVBXQZnaL9FoJncmlnb4lXMdUCQz0s7vdHrCL9zg3z7gyqvPI7
ziip0pRgTZGVBkQD2L5Gk5CXaJpnnlf9wTcpRCqIBVfYJq2joxW6rAE/YL1q4PeWi15lnjAAH3pN
PHwmas7Sig+gfC2b4b1H1Ha1eo2YzBKpShQhUvbIp1kkOR1PeSg3IIAWXZF1NydLm2UBoX/9CSZm
nRuct4XbH90miS4StTtpgqsT+eNGsdr0seeJPAdW6NtgcNIvVVO/AHdG/aI72VVEEyFkU8vkgcv7
VfZUMRfX96ArGXklDPWGJZoe318BWDE+/2XepO02rz37ZiNBkr0hKW3AE/ce5UW264vR0zY44Zc1
UOHHRNgfTCnyiyzMlYbx4WEVA7RufVW/ofQwP7yqR1pAFAT2FChgHmkh/z7CGnP7/p8Xg2k5eHio
o1lYC/8cYfVAU3RLzdOtMV1Sgujepw4QnRdX/SWW2bmpiqbd86biphSwTczBLM+mkoZHKM3GJisG
8VR78FkmuzbWBvKFFW4vUkAyNb+pioGDl/BtvZipmHVE2rafM7fZKASh/uanUCLelCpmpVqzo1Pj
soYzEdyuZNe6cdCHVMxmDxKNNTbxMfLe/v0zoFXzjw8BnYfuGNQQPQ+lA5XEPz22+HAGL3NTgmkd
IzoMRbcJxXgJov4hGOPou0Um6YznBopOukcD2g34krfPStUCbt36twLudjC0+QKN8IRShr0iUsf7
XvjXOfnqQJn3b+8DuvKdWRggK48A9EG3xLKa438pRIEXsPLi3CuqS7/KrxctFltMyspLCtn4bCiJ
WMjDrvCmna3hVJaHLaUs4MjRj6aKYWBluv6FVli9CmO9ujsmOnnYAbXQUD4B/ffxpIHOUEWcb3GJ
DTe5SWpkdTA0ab4YM96b4uIV0J137eY9UbO6TUgS3cgXPPpxi5yW0R4Id7CCLRfsjBlD55p9QD+r
YIU7H8KQfeOJXgxUamrgXm518p20Psk9d96rkOJQYoh65SkshoM+s+YVegzzzdY3MLw8u8VaPj9m
NYXolanMphUklIQ0ihlVzTXtEodioxANsWnqFXFlQdh2T11QNw9UKxaxiqQJyW5PBKZGjaAOgHPP
X0/M0HI6xcXyLgHWXBChuTBTTG52cgwnA59H75Qrx+NW7/JQX9dZ7a9bwQUrZ1L3hqeX/j4XeVAe
QT/DYKCUdS+ffxbNm9DYAlAuCBOhjh5XtEnzwVX3IVF12zbImnUwj42prlo4eYLy0M8jJ4WHRzVr
EUUz2A66t7RD9DMK4NsXD5WoLASlkV3scltR1q1SuotM9Op6oGt/I1wnPsa9+6woNObWZGYsAN2k
V9WNkLJUol5JhQ2PIv/4qbUhQG06QjENrMJc3EtCIOrhsBbpS9OpFhxwiy7anJHM1LBHn62Vq2IO
BtV50qzlq1Nb0p4eo/092Z6kNP3EJXyze/JNp+EjdMph3SZuQ3hXbTw6fvUrqVMU+w3r0aH2H4Td
118LJngrvMTOhUKbvteVHo/vWH+t0zrdyMgao6qZ9hB8vnHqZNh6IaLhuiAmzWq8/KJ4avJqZmvh
dMYrppKBUFslW45FZJxTI5lWphGLN1jcBMYhnAd9ZK6mWd5ph1F913jKQ1XDXUORaAFanIyVpq9e
uoKyTk9K4mDXwU4ZnWwT1tTBVKVUV2no4N8LmtcKdTBst6naptrYfzVrilJzN7lt1WnVi0g9jvAM
6sFIVib5NVTtejx698fy2GfZSQ8NOntdNvFZaD5RkJ0HfDB/SbySgiOzx99q28LHM1Ur2lPU1/QD
GBR2cqqlF9PTmLrIzGV+yd2MQrU/OCDhzYH/tIdPsSS9IIA5MTIvmS7lD4m2qqt6WNthFe7TXGsX
ny9g3CbEFCX7lfLyohdhcnVVXGn1BEwzGuNs5bSleyDRo3/VSPRIWt2DP8FcyXe9+MFM0oPa2fqX
0apseikJ5VO1xvCrtfaPdWl11g8qmxrD4NKeu9tuhXI5pOJxvJfxQDU2nS9OVU+cST700QqqhPGO
k54ADZqE4NdOSVxvWt3c6Riajg6S88vdgpp2Vb9RkW7dldE8iqYjEyhsOzSQk3OhTMR6DK19dMhx
3gWOYR97KDA7T1nLVpnnjNsBFc6D1Bj747AFxEisvAUOGaRcuARtg7C7XP3xhExbxyT3tOrWupaq
bzVDFXXfYWWJuiW9PEE+kDeeQ3sPyKispTZhVl5DwQVWMkylQd8843i+a2CrxGRVVKtnr7Z/6z/C
ngIVRbNiYYbgWfCeLGQdF0uDezQsHC6Zq/vXoK7chTCKs1xj4dWjiK3qLzUBgnosgVqIHq8jGJis
rOFFUTmp5o6hUYEoj9ziCXk4oA5EaUtLBoGENf4uvQ3f771ns/na29xihfKkVIbyIuhKq3pfPQWl
Oz2xmqcilASvHivds2g9BLhq6z3ZPSUONXWxvxQDGaU695fjnIsq6KZFkdfhsZJxZkgFXlNN/O7Z
JUXAjTAq7pI+grFi7UfG2LzEA5+EfoNqASxqdFNa+yMW2X0HFdWm8XzQ+3p6k8DnCGugGlcpTSM8
EfdCfOt3+OxbZ14dJMxkNP2VNrPYImfNdkoexADnzAENlu2D7fFCwszG4pRi5VxnYCRg8eszupxk
SNOYXXG02GSzjX45nai5xJR6OlIVPT33MNvPIyq7o62Y9h0nLZnSBV21o+ZOp1bFKMfqUFugBRP3
gkaYaavO19WfRfWQlg73GOW3NKAgbGEQfZqy8XG+2N4KEhoo+/vRoyKaCRE9vgZPHWPKRa+6ToC1
VJOIKlMWaWOWJ3k43+xg4Ltl1xnVFaVVAaCgqd7kngYX9L4nz/U6qTmx+s4zrXvoJg01tO0Aeph/
b5b7vxzQ5guRBtXejoVLmgUUT5oM5VvXcPVnBssxndX15Xc1OXNYGaUIaDQ9ha/jOte2z28lVOm7
r7Gkonk2eoQSRm1hBoRkjWkrp4zX9dqtT+gp9IOVU/NUxpWs6He6r98smrLV6B9MK/iB9cl6ClSt
X8eF4qzryTGfQMPQYJRuHxEzl41aRC13Rya6qohsZBfj9ywj1+Lxe5Bms3vfn1aKQIAkO0tWqBNH
lXXqybUdbR+pCdPbQIeaUlYTqs//4GIDJ98g8jhIg7godkEE7ZEWLjgzcr+orGJgHUNwTGNlvsmi
+jTFAupZvR0nAxlDYI1L+TOTg4AWM+AKdZx97JfTCpR2Bto+FNfBKvGoy9CsYcreQ9950eesySFV
svumJuqHqbvHo+2mUgQ/DcU4nlKUcGsFr/mrktc3QVjqIIyMiPbIvLQpySBawHTBhEFSVLZ38vp+
3UWjyS0fUPjEzgXU8dkSndjdO1Lgzy3SfaZv/kgwpkUB4b5B2pKc5DnXGEiH8HIQ9GL67vt4+eQ4
i2SbloqsWxatceszb/3//RpVRMrnaI0XgQ7pjq8KOvNUOcWjYubjl7yOP8Yk0z/mnUDVtSXGS2Mv
a2F1sXL0wLsJlDprJSiHfa8ciSsmCWFkp9DrB0d60BKLYAhQLbTlqt5/K/l87oTlBtugmYe/mtH9
piuiP+gVen9vnj6rQahsXHSlS3mYZq7Hr8kLCDXFIpkn3EZWUZnwByJDMu8sZ5bqQG4Kgw/uRNP4
kBND7D3ZPnABtktkdGIb2qqFBrAzY4uYTMu3LgD9v9Z+L25aAUWqTQntiUvjVfd5Is2iDMhU4oiC
G8ZZOG06Om2A0NrxKPc+N7nI9ZXfhr/+felFF+e/ll6uYZmGOkMB6Mypf/SmG+zZlq563eFuWe8J
x0O1E2sbMGTZDv0hWecyDheOExEm8/wcTuuBeUBwqE2zWhkjUYdm1bzYmtEcybo/3s2BTNxOSu7l
xyZ3XuXfVH6KYcEpOu+vvhWMBLPm2SKgKLMnYuR7O8cQDLN7eZIWZkyStZ7aZ2igB62PomtRK8Na
6aroJKignO3YpnukXvQe06cMqEHLQPCz0qnHrnZt9HyVui5sND94q9KX33s/74aqef32RPjCuxXW
w7PtcYfjo93XsbBeojSZU0jIbC+JtG8LqoCaep4i45c6q83L+WjgSOqLkxQiiUrV4KiHGklQePZw
VlqrWIWkwoLX21SNAPjreNpj5yuPce0Ey4aE4pW0x9Z5ORTbwS/w+wVEtdERYjhAtD3bVaRnxQRG
d6g6+xH8V7K38JOt49GwNm5QoRZLVXVp9SzQDK0fTkDFH6IGVYydi2k/hfQdUVx5e1fUHTyZsl+T
zItUOYc86Q4fTHrFSsNjsBJ1uYOrUR26+cnn2aO2teZmaOtaGRhkEtbdzC9ZQGANxE3DPdeLq5Pg
hRbTdJ2QGJyhIb+D+9dhkqszIIKQSOcNQZ/4HxU067+vWsuyKKJZpmnRikB4888SmqiasMEHLo5Z
SMFj0ntkK5mmZyCCnXwhRX+QNlGMFBVwiZjpAx1nMWnaF9vnUVR9dw3R/JoxDiyYV3flAZ2+G2Hb
cOPQxiwarJ/fO3QTrRmsiIeaJ1tt0Y1f3IOcvwVhQEopDlNwis46LfXiRPodT/FgDDehD25PbSmI
elzBVfEQqXa5+G2x6+cs6EIZkr1UV5hTLoguGteQDtwVBJcQTIOlvkYhegk6um96XZB93MQvRgDP
u3YT59rU7YONjGOThb35iEruIkqwacAqxd15IYrNEHYt7b+6Zgqiix2gSH+d1NSuI5BmZyKd+lVX
M9yVqHx3ug0LUB+IsZH1X03xz7Fd0EyU1kNK3XtJ43FEX9Fy7b9ZM1biLjVsCKFL7e7XfR2DuU6a
thLyIO4JpL6fJ7vf+VtEkCwMtwlWeKq9d5Qsa2em7M0YtXCT+6V7/KxxVpH9wAATwk2CMx2E8IZD
Uao3uRfPe4VffhWBEu5jtd7LfhFzb5pGjgV0C1Yh16yGajfS1gMg1XBNMP0vhmMW3L3lQPadqWlN
OmG5U7V4fV9oQCsdUdXMgAchiDKNEmtJq8fBgKvyAuPhQkazJSo+pGH0h5UscFamYq1bI4InUdhI
qmbvbGmP/J4UFO+RxpNPVUa2R3pNzXeK4pOEFSYRpJRBK5du7xORE/AHAck6nITBzzmqdneOSbaQ
XfosRqufpuG760fDxhFz8mKc/XKAem3v3vgqTym8dJqNAJ1pjpOh9tq67XNk+OMpl6Y1v0RHdfff
o7qwF9LUJggzWxMFTJMlT2kl6t3u8w8cBdglKl/vlunMDrLnNdugqIK/LvX5+ZRGW2vpuY0NBtvo
z7Qe+6UQnrXSKkHnqNTrVTL6xOD0o3oIM/33Xk0vbQMz/z4fLHHU7gckZwuJAe5L2q9eZu6lpkAO
SXYXvvnM03Hltbeqr7KjO2GElJ+DPBzCfjuNAcBRonEjqwlXltH7R1jitJm7/hlu7lOAw30XKvSL
HuxcfeuABuyiRF1TZQue4E+Vj1X6mvvuUzQ7ibsyDBY6BM2nGhh+rfmHwfPrWzen+EwRJch7f9tX
Rij6GMek19MIQebM0/T8h1RWmx0Qj8YVEYsgB6aCFvEjhsmLO+gvSU1asuI0X9qndB5ih8B2aTP1
oFTmQyvrvlIWHS6uAzEF4aG6L4O4eOkwmUtkdjVzs+XlGhehTpJ31yI9mUFynmUDheo1wItzniL2
LygNJIY7UnXl0+6+Z5bbWnSS3Tm50X17n7WsJBOGtSu/TrJJ4dmurCkzTq1n0nseop0cAEuClw7A
GBjMkH0zaUUgxLXLJB60mw2HTFkg1dEfrKJBvxpXYudwuW+AILvAchDyq6wL16VhKY+9Q103r4fq
WYmBJSs9AXksiqtlg7l4FdrQMyVro5sPG2Fp2ItJGJ5tXD7WTfBPJjJ8K9z4Va9to7zEVzLShQu1
ajxJFotVWpdQqctVpc+Y5mlM1GVmUKeCkMhKlgHynIQRUdICJK0HUfOmpbh0nFmJ3fndCcYnIFpa
xJhb3+WOUvjvudoZDxqFduIZIEPZNEFJ3BkOvWO7fIRprCC2iaEPzUWVKMfumauYehHoEgmJJvDL
VNBvc5pkQXkgJpGNNRivyJ2/XmJRZaX1M5bHFqAygd4hWu89jMTgtdDAY/GrzA6H9OATRYNS2yBo
ccY65Z3YWKWHigYwi7TRZ0NjH8cKSditUdzz6ACgCmfMB8/FEvvJEK/ktVJXBfW52D3NJt04FOoq
cOrxZEDnuXRaqC3jRly7IA63iN8hPfXaBUWZIb7F6MQvEvJVxr11S4sNWhZzoWZ2tpXgMXAiobFo
OsY2HfAgoifrUcjlUDsG+gZEt0Wap+stKr8m6GhGnQ0ZFkRb1P7WmjywfkDVV1S4grPcmN7xfgla
KZPTovOXMjZQDrNwQutri/Zv7VbDl0oXdPpi7yo3Zpm7OxfH59/OxU6dnu8VbKXLX7gVyZSgo7tW
5w9KflqZzFf/fEXCJkCs6MegyM6KorBabXPv916k3qY4sFndKv0ZHQ/aKn9jpXxiIHyTp2A2o5mB
F9914U1DgoM8bC0vX6WTpW008seuoiM7juquP1d35Z4Rcpkw/QIaUtRfwq4zHyceyHiFV4lWhPly
sqimNcPQUa9B7rWc/OrgK11Hyh3vBRrdbypbn5tAhAhLUpIbPpSa7T7V9tQdP8+HlAU/zwsUUSvu
ThoJ1fBkkxO+8RVBb3ieE5vzoTcmyaxlwclFgXbd9A8+ir9t3mjFe/xTfisdpvRWS6xhi4B3Pkum
KkLLTjFOaURoZMIC4GBiTf8fKx3zj5UOs2t65Z5qI+Si48Zi548542A1jZKEqAyy0d7ecSKj0s1V
SnVaK2NMvb6NgFbENmxDPFgB1UWD+QyFBAQ9QTo8eMbwM1bNiJAhLdjZtlCfI2E8Y/5bQMIlRxsD
aufUw0ZOROSUBOV3zCIvegccQnbkrGqRLzp0Q2FZ0X6e2jlwIaRx0rkldKlZtSOIP1owiPRHKWmM
e9IMSWyZ1uSUfC+6wGEAsNJV0hJp4soRHcdducaska+qsnBule07xJwuSpuLRp6xh8m5kaPH0jP3
Dp+n4kh9HTN7WAY5AxnpC3YJlbWyT2alnxDOHoCR7fH8kBfiT8H5c6PQfbtbd9GwI+LrEekNaXGt
GPQcfKqqo3+7T6qEFb5ls7MtNKffm1bHrz4NNoFkNp7PrA6TpRSWTz2FooWh9k+xzaJ4YkIAIKMM
lkYV6avGCilEVTaK2zb5Gqb+z7GqlI9xiBb0CBj6h+kX7txtMO+MnFFIV7tkozPiadGzm8VKLau1
8iIDL4hfFThGZxGWardXJgoJwUV9ciKJzzjkar/4PGVNrKsM23ig8V0tM99pL5WuhZfchpsp5QP+
xZzQ7Glee5JucLLL3euI1Fa1QpxwJi3qHaY5hj7tI5D86HZKop09V3vk+tjxRHW6L7YDfOLrKiYs
W7MgqpBRVNhphhpAN14R6HbLf785kPT8sw/t4rL3TDTq4BhU/hl/OhgMugVBz3LjTI7phkpSjIMh
gi+GJuDQzRt5+LmR51y6XMihAS8FI4/jRYxA6aDlAbrT1rD/ftJsg+KACidAcjXv/u398lhuRGFd
W6sfN/LrfJ6fHCOHjgd2kHhjvoN8Zarq/3zH+xfLWzumdJstdJ2rFtYG7PN500QhASWNkacLeQwN
S9xPykPQo8bOIQCGyXN+iMYphyf1n70hxLStiwZf71/n5Ft6M+a7f777j//8x6F8nzz3+WUCvJDb
GvlFr9jioIjx92awsOzmuonAGUPyYbCs7DB1lZMQ78xuJihnLFJFkOgkd//2hgYm+1b1423LHJDP
an6TpSaMblA2+AS1VygV+8zWT7RLqqUfuj+5HJhfdKa1YmpqZM7erNKrNaemKHF3TWM4vE1Y/hxd
yuqlNW6z0iEm4dlyaS/m0TVDu7CoURstjSA6qUn3EynDLso9kyhn95SJdm3a/rFu3GwzFgr1Nxor
SAF7godqiqvJ+OyDJliqDonaDQkdg5PTPzLXncCOqSLsF/lETg0P72QsiHicojcymFZJAbqCiUFa
TsyjZ3wtbvJlmWlPRdq8eqGCV5cRda2jOzGC8DQowlm5BW7MoopPtTbC5voWBhEZ43q2TkkVzpv8
HYl/uYjThyChUtpP3kGP3Yfa6x5wmLAEH/DpzgqhIXgnTypazzQmT+2Shd912gIT13OWaw++fTRh
BazGykf0uPdebQvzWeiLc110e9+DIOYuq8h6Qfv90/EIGnZOjsN9ETX6c1/T0GzD58rVG0hPwKW7
PqZ0qJ1I1x7mDOpjrC2JFP5poqY0vNBadRlZ0emDPrtXSTK1+lObPSVmUR2Sxnyqw5FOYMBQNlk/
bTE+Ep8Epi+4mUm8dlRiihzccETXbAWaiqVpwiVT9YXn43bjY1VYQKIkWMahzRqk7vd9auBHpjmu
iGBRm92jiR5xUUwA45ibUS2KxCkP1KVXkQiHVWsXOzwN/eq9KQhuULNpa7Us4SpNLJvJ34F4CxcI
zruVqaH6Fopz6jyg/ZV3475UuTIdDfURrUHMnKu675CRNxpFm/iifzg5sBJR3FrUL0kwGIshTb+Z
fmyvLAiQGSnR9GqIy22xHYfNMmno76i9+D7h4eAR/+jH0ROsljUFkAcQ0wNF9WffQ6ldalez+tAT
b5ckZIOWpDU29gum+488F/vW7J1l6pn5YtK1F6dQyY/qahI2yxf62d+6aUKlYwxLP7CeMvs56lkA
0JBYVnjfjY5EW+5r2KO1sQyNFhNVnQ3LOIn2UccE34l+Zv2zxWVN8fnNrnV9LcbgqbKGxzjnuSH0
N6ABN6Vxl3mvvgHogcPU6C6Jf/AG/W58gVktFmo9ARgiVJac4GVXOIhcPfOtyI182WXGagTAlBr2
IfPGfCXK6IKTGfNi81ZEZKq3an+K+RGhIyyA1P3MleqHOXgtUouxnpajV/a7HDGCUwakFhMxWB7Q
MBcHN5h2yqCM275OxaEy3fIwUtqEL/LXsdfByyi6diPHJrmRY6Mcn+Te5wtyvJSHRuESeUt49KKY
h0Q5LqIxYUiU46A8KTdyLNQwqsCIm9/5t90YKY2fqcYusr1xxDRadDl6Tzah19tcyikZQRbabdrd
Gf9zfuTIPfmePw//esv91flQ7mX3r9DAH3QbP1vJH//zF8nJvuQpOY/LcnN/LnyeZBoEU1O+RGGL
30J+Lp9vlYeN2UWLDPnmGo0Tn4Exf3diSLL7s0LufZ6Thw4/AmvLv94jX77/78+3t7n1zWTZuy7r
Vq+P9vyY7i2b9r7clQ9hWpsENkcsKXrd1HdWhXZGPtLCKUJKi/re9xn+gZ0T24JncH5ah92YNYyJ
fDl5HDTJazhjOQcomguzxuyLUtJ80NSyY61I2Ub3zXElC45JUWAIkq6vylbQHWt7NMLTuaT5emkD
p1l4WcRINwYMf1VT7qqJMZ2ZwAC3qp52gTl2y6AkOsQXvfbojY8sDGgzzmfyMDMYTdKEBRrnbPGu
ukV1sSIPp0U0neV0VE5rI70j0hq29jqbp4ijQ80BYcSe2MuxXriWa2+VEKQ2cpmJDKoA8hNJdQfD
LEjXnrkDUYM+nEae2NszsyTr6JGykH6yLeLUpzkFRDYSML5GzfAltZr8C9nR4VMM3ppL+UsRaCwW
MKmwJkh92iemf6xY7d438pxH+tcqmj8uAVNfU9Dl3r3gspIX2LVJ150mvWPgOMh3oqRzlc0ardRS
/YPXGtSnywhVlkvipwjR9wyxkRIHEv9CY1xTniCmg8eDd0CbWq/5lJIPno4OUoBvihPXK3caRmo6
Xnstp3FBSkG0MPLEe87aWr1giniSR6qSRU89BSZ5dN9QjMKt5D2oDlGbbhIjpq7tU2xeVWu0nlPP
JVmmRpXV1Ir13ASkdE0+iXLdfEjlwtjR3bQgCHMI9AGjUouq1yQqwO1I1TBozz5YQbwxuybrlhFu
SupY5qP8arZbvaHbs87yW02h/aMKQ+opY/gA+5I/bjkvB/J5UygR1j4rDTDede/BUFsf886UOtbH
MNTvZGzbHxM7LKqHN4iaixggDdWcyL4K4hQulLvAncwAYtOk6CxfqOcXzBYCSqEcGtuhepf79lqa
69rZuighatS+j6OBKaCIb30EmSgqw+ymT9qLVPJ2IyFNo6rgQ6Kb1k5Dd5VSM8cdJgRdrPExjZg3
ea7TS+cQ2f6LPGozdPpaUDwXortoWqQ8MN1wHo2hOVCezh8jUe9Q4tBk7kL90A0k3d0Lvpxycnfc
9SEziIFQXehtwyu4LoF/a+qveVpDe3HCYu/whD/EORmGaRJTMCK1ztfNCU4KATypnXtP2XypmoJk
MX63Z8+bSOJrQs0maIu/ms+kjTAFkamMJmnIT2JHm8BFkiEPvc4KL32LP5WgsnPow2MWGpKxewB9
W2qvZt3Wi9r3lG3fpO6tyDNi4ZKu+piMiPloYQYPrWOpJ7pDPlHuvFBq0TFrKZ05Zp7v8KZCkQYW
G8aY1HWlDY5jbKgLhaL5M3EuXO8Zy7O+tp7zxtGeR1QmvFJnXo5Nr2iXljtcNaaklyax2+cSU8Gy
V5xkb09Z9+zFrU+rZnBX4yDCXabn5NNbJVXrFKi43PieF+1dgwf0fB6JXLgscvvB6kL7PHgOmQNz
BafwRbxgJkRde6rss40Ab0logHq5C6oGt77cvYoTyFiAXx4L72HYeEmebAbG5rPcwLB4qxzhbWvo
pPdT8nwdY/qAupdhg3XbZkFZzVkz36sW46zN6+zuXUVksqOmruhYvRrtHPWvQUzAutkIQP5u+4Su
OVz2nq2eu6GbHmvLe1Zqw35LScVdgW4IDmoYjq8tYBiGT+cN7Vmz5XpEpxY0jwVhNwtraMon4iQ7
an15twfBbh7uzYwAMeburtcyA6tb9RD5KTxjw9Fycf7cM9T27+estAfP1SA326IBpo1f5sExa7px
JbnZBA+eGzuZrmpEVHWToJhPfBzqRdVmC1NPldUfpIhPZkRhUp8xMhRAFXk4KwnmvtO5rbI5u8a0
kejuLgA/3ke2wYwSjLWrt/kzXp9u/X+Encdy5Ei2RL8ozCADwDa1pCaLVRtYSWit8fXvIJKv2dMz
NrOBQSS7WWACEXGv+/G69a1rAh/7yOirHWbXFHfgV+zNxFqjGKz5SAWlf3FrOKBNkoidOqQxmhxd
NJzrvNP5diXABm76Gc+fptt9tWOXpm4qH8tGVndV737c7zCjc5Vp/nTNTJD0ftgwd+XvEMtKJ0tH
rOUc2pcJKcW5iMCwoTDzny0B0B4JBnZDL6+38+gin9RcSJLReFX6wnkExy8DgzDtLuqPWpU+G1OU
7WiBRO95PVQrbNTVneyn4K1ljVNCznw3o6Y6o76keNKV1ZMQ83fi5Z6UEtHzDdric/U+9waguZal
TdIwi48bV9/1Xv7Tks2wrxelguqvq8PILv6oU2ozU5U83NqxcUPvgV+UPDR5EkWakgDMgTm1w8Wm
BakueRGvxtBzp72WS0TX0vhZuoS0FEtC+5BsSi2rngcz5OA3STi03vzUu8RLjKOOCRYlVfViJa1k
ZVlcXVkUT2YmreqH63blMZi6Oykt848HXZb2xPhTsNJaTXRsWAcWP1oxLHw6Mhai4TdCMOrYVdG9
TDauHDu3nPM088UNSNdEqVrZJztLSLWIy2OVvZGWIZNrN4SkzyuZeapDHg4t1kbxEn+LISBBRNxu
+7p/GSan/OpGwtxqOu40Zygh8GEJ8uKy+jKOw6GxY9a4ofELRETy4BZV+VC7Dy4YtOstGHc2hMTS
bmvd78RP/JdgjkD2ZR0IHs6eg8780TVzC7IPe7tWRWJdM0k6KVlsPYcnp5/3CdD4Eyqu5l5V8Udz
ju5jHf3cmG4dm7S60HD6l8mdjU1DMMU+NKP+JUpG6vlzC+JtuTrUjbU1ooC5E/SktYC++r2t0RYv
WihJy5i0y1F7iZFC0FuVDV3JKbkPSAqmWe7u5BIJ2qddSySNzI/WcujF2XcEyeN9knTaXSi9r7ER
niwzrK+BDFAjLZ7M5RR2ufoadqjvYZqbcm8Kb1qbVAgunzTesKG8g+D+Ow2F3Tg8yBAH8yyl+YBI
1Howhvyr3oJf+DxfYT3bUKP2MCgtwnw/tx8VokgE0TGwjPmrU/WU+7WQiL8ANmDc0z+bUs3/MRV/
KHE670zLt4rtYY48Vygr7I06TBmlDQtYnDpSm6ybUaDF07Sdhpq67xKBQD3D2I8txQv1vZ4GKj+Z
lPaF8br4ssi0J61OX4wgJ9yywmORZh2xJmhmiGPMJp7msN4FDsWN2CFTzqBUbhuljuyyzF/AcPdr
iLXuoVmykWt9TA7CXKT1Y7urdZF9IQQT4UkhtSetj4ZTUWj9Fl97+iZqcVTqDHueg4s+msNNYJsZ
5gUyBPF9jQ0vEVueB3yfxKZRn5FGZv7EJM4IID+xNy/nPveCoYG78tfnKHFQfowP//hAIQck6GMO
KtzSCYakw2to2X/mihbiG8Vm7Rz11KkqzfRYnZNLBeFk5jaWRX+Ixuk7weTRVTUAYlA626ofIckv
/YDRpPorCUM82vFg3asN75vvGsquv53SKdzdw183lw85I+NtgKhiD/glW/d6kx10U4DFofP/FMuT
jEVwDD3hrZvArE8O0ojDJGrjTmKu2kpsdc8VJJ515A/yK8ail8oLtD8eOhgPIAudhcc+9uqHQuhX
tXz560h5qmmDOLvAopBgGDQDQOgVa99xEEzE+rTjz7kEn+sR0X8QCJdVkVoplaPx8Ql1Tn0ib1if
i7ReOzJPjmrNUGrBBf978KDWDIaJumYsW8SOy4ojwTwDd8KZD+pqin1pV9GTQEeYNnsogppH8XMm
ullOwyWoNZ0Jni7emrKW+9Kyyq06zHB6bmTZpEetbN2rXYK4oj90oMGXf0U/HW75M3SXwp/mq+YB
VU16z/tm1e66kJHLUojBWkuw9EHCK568LKPMLOg8McHRn7thEdw2fvTLa6KDNUXFzvaZCpDYVRJl
NplPPGlim3QJ9J3BMY4TsuJDTMXojnPFtkNxuxVR7CG3ycXVSar7Oujm46T3Rr/3YHRvotBFn7xc
bdM/NFAL/gkTYkw3B+bh07JK84IeTBpV1Ps6b7zLZw/zZgSt2G2r6Mjrfzf35XSm+/KxMc2AUOU8
NkcQffZ9BKrqHHihiy9juNyUGOowT9rLbE6bvgr0NVETct14IY12qzVA7Kpdkd5pK9LD6qi9II/D
ZGhGDI5qw2SnuDZzOuBXsLV11GPwDS1xr3hOlLb0rT0n4VYxnswWwISsmcTUc2099jmytSXIPshM
63Fa8Eb6d3yzm7ZInLOKqVACmZbAhx2JjE+COfa9krZqVvyUNXK6nykb3lmJ/zZo4lFdV+qDkU97
y6dj8rqqobNfpLg2ltDeLDHPdyxMUyZmM4oHq7e3LHK+dIVVHMzF1zTLDD+xbvT6KVWzTaPN79O0
2Sov6gJAeSpGcMxOV9N4WR5SXOwoHNL2qUv9X4SlOddapiXxyCP4bdV21yrz7aY/iUQABx6MLIJh
Qu58nsk43qaOOFS+pz3qMDmfuxjl4GKojMDnn0Ypvgaz8SqQqy9qGQyKfAEJJd2p30X9BtCMVlla
tkDTdPPsFO1vw/PFFgJWfev4ZuX0cRjW3xKtzB+13Joeg+asfl5tqmrAUGc3VbJ1M29jlJTydkEx
4rsi2W+l5NlKqE0gGL6rpngv7KAlz/qqMUghscbJl4466QLO8CjsaktbXKcG7xDrsJwibl5/aTBv
r6htYtVEpL4qC03s66GhPJiUNt4zhDPb1G2e6PpnW9JxsottT+61g9EDT6muvld5viYHLP7l0gRd
dUTgHIIsMsgYZ0WOIJOSl0GUd7nkuMt6eqAxe9MffCoR0IX229ytqMtW7T1vmuTXv+xQEEhvZ4bM
3YE+7Q9i4otkVKY4qAY6qyux1isQxHHaRxdyHP/I5YFVm07zjLOULX6F5XlV51rTne7KuiEcrxD3
OjG1W6WglYNOngxlj7NvN4+3U32SH2+y7Vu/MyVqZVnf9rD2Descghp6txiZFuVIG8IiZ8EPLob5
564PlwjGKOxZAEQ5Qb3IlzN6St1gFy85Rk1KY8I+yCTsSaeL5PoWRzzbXoQ7E1J3TN0ZQVQKttOx
oh9W5q2xBwdfTWMKtrdvMOrrQ2n7mF0WxIBGGMxRHZL7Bu3HYGWwRMfNGYwjp63lzer3ec7Vocaa
yaPlFmdlC9f1ykNIVcMydGLicYv4TMuVIt4id6ndCQ2GUnVo5NLtIJ3+jBSDJiGJ56iat5705J1D
6qtCf6tTRLsygIZjvI5tZImJI7Vz10bt01hOP1xhD7ejpGiLXYYLbKMyYyxCuU5GOZcr0IN0cJO6
Pykfic/C+hyO5dO0pJt8FDnHium9HktxrlyIiEr28Zezj9rAQ+G6xPhE/eGWgKSPOvmhuVdsqkZ0
eMdYccDY+JrifrrPM298gw3g8Vo4TGg6V2r4D7vqN5z9/KyO+jSL7/Ei7sRT77bzd4DwxiadQgD7
dRw/9aS2r9SFoknalVn2oHYsou2suK23Su/3qVNWh95sskBlVb4zHbBbnV0fBon/LG+IFlisO5PQ
io3hkX0V9XV613TDiptCI0HSLbF662Pv89xQghBsJ4lUxQmfsH7NOzjEAUECbXKGnVnsmzYQD/T1
HTrx2XwqNbI8AN+si47wK8OJ/W0MVPhImGT0GKbWAc0QwHKwmg+ymElCLvqYx9aYvmWF8VxABUC2
baUbVYGTap6mZSR89nZOOqtVXSzN19+jJHKYG2fFlaUFpM0SsyeKxWSXeRFxKD0o9dyO+t9AYxiJ
Uf7YZrOZZ98+own52HweVk7Xnxg5xDSsTNQ7ljVV3/Uk/ql23D74207lpS8J1SK97aJ731i1iwoQ
KDjCiZlU1VvFx+w8pGxUAHZDn2hHadjZ8fbs2+A98JprSMHrYtjCKCjvWie4Kq88bSTUN1l9r9RX
+CEF+pjhLTVQiChWVjkE3rYWRncbBPLlMETLtJPpFdJf+lU367uRysnvqQ0OUzb731wpFhpOsLEt
zXkIBDDPxLDzoxEU/X0n3GgTNWnEgjzJt4Ew89W0lFDVngis8StLUuAAy14u0agsNaQ1wtnogIwY
u6bdIl5ZxPqyK411MQ8VYV8Qq8ljqoPhyesnubWJbnqNwrJcJb2hX4SlJdfaZ/moedlTpxNnv+69
wF8VpMQdgaOGz2EDXsqu5+dOq+8pVmowsmxoABbctS2ZMOIxMNbqk0m3fCEN/T6LSvN4s/fcHs8M
vmrY4ZVTsSjE91rnETK2N8cuTE7mTFrr9ZcsTgOMo8tx1op2mwqWVmOQf1wuA+fFNq3+aC5sFaXQ
Q93dz+W9SGGiR8J3jglxWTQL5a+gslnIzDOVSqK1pOThUmDtuRo8nKwsmhRZ2yWxdjcs7Fr8Yess
YjQyjBnZpLPIe1Pf4Am1WDB7zH6Hdv4Fsty6JwAvPIpBx0I3Mwi2DY/qXHnT1hbduFVDYbzIvlVc
qG7blEca1KGdba3QOMXfTZ8KazC2wb1G/MwJcdU3ZlHGutHC9G6YXH/3n/aK1Pj71eJ7aHVi5Rtt
OoF3HqJTSE9WAUML2ALFZpzxumWpc6cWhfQwXzWioe7TqOZpjbCURDq9y7lLjfs2cqMjhfDmwHit
PxRB98OtjafAiRKoo4TOqL0cMd26pMV9nfv2qvjCgxNx+7JpvvGFVQFAnTMELajoZ7U0fQAUN8AS
QNiZWc/LJ0Z+Onuy2c9hPR8tI0gfqAN066ZiVtLOIsET7VNGEut+qSRZokX9mI7eRwHvoIY7JRSq
WQge3La0mW9O9WNpVf31JudNDYxFox394f847pWH0TX08qCVpn4cFmqAFclsbdWNBiuUF+ZKndTQ
PUz+cMpaLb+q/3tdT8jdzUAwB6LGlXYl0OdW0gvit1KbMG33vP26YyVacWkrVx6QvgFpidPqXV7T
BTthxc9ECCWXhDHiSq2jOdhB0axSJNxHjSy2vYhq+VxpqGv7oc9RZGb1ocOVh+Q19i/Mevs3JNor
raN05mcAwwBsJYKfRhCdYVCz5DNtiE1fmi9uFMhfM2hoFoL5D1u3pnWWhuk6p1JEAD3jZF6YFSld
7GEDrL8MPe9LEZtL6F0PGHsZZz1+9q5HqO/aIme8bBr7elNk8W1yScXJ2k3aANWG7UPQpKd/HeRY
73ykpzt9IrVRCfqrNpSYTMwnM6fTMVZNuBWGcN4JXj1JUda/9ND86UZV8Ipy2dm5VSKOnYzIA3WM
ct0B/fvp4FIsJ2tnmvq8pV80rMg1ad/V3mDUu6Sd8js11bGTCNY1lSIwe0l2aSWgIof/JPqtFLLo
IiMvMLKftWR+0jpH7CIr7d4qTd6XpieONgnQO8tGvD65Id2axVUgl8Owio9pjeBCuFq7pvpWf+3Q
3S+9hnrMILnA1D2o07r9H08P3QPoQ/8x14qXPq2jp0RbtdSnQGVrBgoCSVFJYhIbZxE+ej2IEUeH
s1DZnXirdUtsM6aUe3UItjNe9x2IfzvIMSJ64UPnO0xM/Ez+SlFgJIjDvlu4NNfUopP73q3aU97A
R4kdV3v5/KyBP5fBuvjupaQUa9Rqz+MSTp3bfrOjrmRsCOLK6TfS9PGysML+B73Bwwy6RZeG87YF
uqCipcIpHu8i+zz/xSaobp2RGcJCnfd3H5kxBkJCPQyBXQNc4O1X1dsxg39A4XPRLnsTq8bB8cqz
sARF2g5xoTe4/TmYGDMrdDgnNRDXUBX4+qG3GIOYuSsEssSungrheq++FQJkrQfnkBpBST+N9udo
j+Da5xF++aR3D5Q2QF7b8dNtJosy+tjFFcX25ZwN/IsaOkjScFwippBxEYseUwNKIGd8DcPyQkFi
fC4HVEG9o6GLb9Pwa5ob5aZjgXfywkK+O9Da7PSUdyyBtMwYnlAxr4UULDE8Fro6VPrHeWnoWgZ5
dt48O5dmadn2cWKglekIAy3iP+reqo261bbHRycNmaVIMTWYrvetMg3B9ME4TYDVTn8btRa0QAwW
YWXDOzjQ++pfKC63e6btSHuWw2jpDkeG+0cdBaO1rkdrvGsyM9jUunS2t6e+MqvqZGTNN3Ap82bK
0ERVi6a2WjS1/toZbevBXtS0atNK+7V0ZHT+PJUB60hsNO+mlvyqea8vAVn5DHK+wSm1bceA5VIE
odTLbELm9OVJKFOXLpG59LWXpY6QiMq7piMYkwF9TOfhqhaJjesHqzIV/VWprJnufVz9/Jz6CFFc
w+0j6kIgvQJja+XcQaaaNi5Mw52au+D8Tx5zhBDqqCjnfPdhBHViGAr2l7FoW7rpRbWep7j+E9XZ
w1TS8o7LgqW5U2tfWpz/61kf5fM0pvYmzMvmwc3jGRUp9JyUoIeDG2bZxzA2thrut6XEsimd6drY
sj+NToYgQFbdhTagjkLHgFvCS+I1ExMsKPIEWs3OSJDHYr3QdFJ7zJ+NZFqLxmZyOTB7b/OWfMLQ
MbaKDUqd2Vzf5sHD7D9aVRLcoKHA1OTJqwqyM5f/kkOo1e3Q10X73NXJ2vvrlPovqU98/nwQ5rxe
YV+SjI6Hmg4/6Ttm9RoXGdFl6pwBHWePCx7gia2HT8y5X6uFKFTRwt8OLREdIvVKlmgot8ZhY0N+
/I6VJV/53uIK8EkNIm03OBS1Yz5jLETsIxP5s+zrc2MF4fuIBR0TZ5yeiTnY99Id9tLADjdP5CMB
Ust+EktMALIn3sOAPkgEN2MnQRG2R4anbnVz8i0GvsDvXNwY5tdiGJvHRg4n9ZtVTQxPukn8U2Ho
7ZdIMPlefmMPDQgdyrg/pMLJmk26ulUU4hMCrf45MLX6sW+tR7+1zC8I9pKjPoCgDfkyrCyJWuBW
5ujIkk4ZjQ7qTxwsh1Fv7QtqMlt7KQS3BW3rJPRO6khtiMqDOFSKYndbwiDE7lckQ5VfHHvaWDRy
ICbMDNAVlQBAPL9V2oGZhCZ9aPe3NoTT2TanH6qU+R+LmuqKHTp3eu2suelLs5lH3Fw2uDWY+LXW
Xp36fBewuNnITi9xX/J60Fo/WVczBmR/iN19FOjakXQz/67iq70JzGZ4x5x7zMY/ljmIN7Ma+5NV
JPNaHVYiK3ed5Ro7dciErYSWWdkHtNwN7FkHW5SPTX/5u4UAh1a2HsObyjsqh0n5gh1nBGhuQHQy
av3q1DBrPRRAGpnt9eKjAcNsHJLBa9f+FPqXwBneFFw4sYBtNkkgD6HSpEfLsWWWpDy4wbTKpwma
dlrfshs+Axwyf/jbecsQV9OOQgReSDQKfKWHzLXePhUadBXS/xdwtHuqCP1VCTvUJ6LKhULo0Dmp
PBItsaY2cORNMkc8oesX2WinqPfMB0GqxUPbQWqA4/4ndcZuXRAt9IrEtCM0NfzYU+fauDmiDy0R
R1bUhUaUADP/vpO0KKgHDWFOve3qL+T/tKsEQtNPAw6VSp/oHPPeAQHzFZXgvBaJA03JyM11bGGx
RuWFsm/hZMgS7E802PUZGKr91kzeytp5BogwRCRZijhSRrcMKdOFxBYY9sbr55DgDaaJvCsm0Boa
7MloIkA+KuaTOqc2jZ/Vdz52EmHVOzOnAp7qktlowiTvzm9jQBTm+BAG+bR2g3A8mZP1c5qJb2wJ
XDjR9TS3gc56C5tYTC7RKhKh2DN02rw/4BqssplerDru2iHbwc819yULh7ssaXxcvUjz+iIAy7kc
fl6IbKpm/CF+4kOZIACRX//JYSw7lMgGM7IUjpGa7heLW6Qeu/Jc6uY6WIwvgxl0lwFnlzryWobB
NO5gCS4jXlD5RyvyaKeq7yGQKsrBGEtEm4frUaHFP5eYas/tcupeBuZTdRgiNG9F5p9qxBVkMzYX
VVi+VZcH4hgjbF2rAAXa2kuq6Aftj0ueOPkbJT0y82JQHrZNruXN6tOG/aFGiMjYo1PtM722OmQt
KXgp7ObbpsmSdAnAhbOjPCQNPMYmjPqnYcF8/Ke9oiJLRkSjfqCZWmagcTxt31b5K4WKpc4dhWhn
HgLPRcvDTmxCkIM9+tCMAY3fQDrHySJhEirml9DokFosR06uwYubqZosR6Nj/Pa6foLeWFkXzOLa
2nfpcE6O861x6vIJFikMDtoW6Pmpt9zW6FXm+DtdZal6pXBOtW7cQlXJcT1ikh6fE7TiO7NonIOj
J+4XSIVrUJ1UzJbz+nJ+0K6wJKw7dcN7UzabEvrHRtXzQ8ns7aPzUckKFgI3sbL8H/Uo5Md9VncX
gJS5zbW6JdZq/BNAH74fYjs+ugZzezUgm/y5bodVLP0txhVjr1OF2xaTn+7VEKMO05GQMJt0sXUZ
+/27NfQUsmomLvmSkI5m9gKWx3loeuRMFb2X731n/rIZup7sxjRPIufmqB+w9WUVH71mTU4mSZ3u
Bq+qjgk1w1fgEPd1787fHa+j21568V1J2/XelTPEH5sWdwQo7C4fkuuQSfPXsiOs6rYzLWcGK7rm
Wmn9mtght8qmKZp8DTu9XetYPM+20h4k4RWlqPM4y654iadhQ4MSDp3vO+SVk6lgLp8ysoxKaEmv
Q/1QFI4t89s+g/A19vuOP+tRplZ4bF2rvFZ6S7p535ePMmvTzUB977XPWToigfG/Ffh2J4Ld/7Ss
TkoURqj+gMGWDkIty5vPMdzdh04DfZRnff8DtPG9Fxvu6yhSf2/BvtinqN5tbW5ebVu7J9qqeDR6
LXtN8MX2FHS+BHUU3Ek3yW+HfXz33x1N/3T7SVS3xEBolqVJy5KaYlj/jVzcVQI+vJz6I+YWeXdj
aNXu3szM8MFC32wAUJqS/W3BHiEFhI4bv6t+FIxSbYNCmEb04AXrm0EVwIJLK6jgHZgFY3zusH1C
62/RmO5s9J8riog/dTsub9b5gErQJebVrYbMGkflaZq8F5sWMU7bBf9ud3qxHcqXJonnJwURYBq8
6J3AxMctYTp5HaEjBh00pmazTTJZfCmxnq5zIkBO0XKoD+kTUiH3QY6VfP7vN1BX0M1PMqkrSfyj
HKsxDLqGA5rzH5k2daxTRk+RMI9Ni/phlTFX//lpcy9HfBE9/Qw0HnHqHkWYvNyiGwuCSYZicJ7t
aBZQ2Qkn01udnKO61++B1oJ0WNpMg1m52xE0FJOm4C0b9Irsb/tHEemEdapGjTrnRe4PxuM/N3JR
VVai3uZTZq79uKBgmu1VpUlt1Lgz2v6qKXTnCVXRuzU6+h3iGwxfYVuvgqIeryK0X0whpoNy66et
oJEfuiDxcyqQelg6+9bIyHLy+w71rPZYOKnzi27+nchF9h7qWUiROvE2oknApC06hiyx5q1up+3W
sPTyyXN2uTIKU5X3eqaOhMu8eaJMD3PWWCejMzcKyqqslFPZ5R+JdZ08eK3DrfR98UM6KG+Shdsg
Me9UuMe3vZv27erTQ2k6MfpY9Q0M/UjuoZXxPSTHDcXyX5twqLbc2mgryyWUca7Ed3PUJTqpxa9J
3MUlHYMbuAEFCqt/Yo2HdQMTaEWtxu6fsKJ6D3n/I3BczE1ljVDDTxgVW/fUFyK7S6rG24XALlYR
+Q1nyOHHemE7ktTanFDJ89peDmuBJIG0T1baiFweG5c6Z0ib+mLP8evtibg9aI0eQHLsYbrrOPXV
TEFtlGOTYeccNM2zIe2Z+DIcnerauHwe9IO30gc4NJEW/u0iQSNnpkHxRX3U7jz3f7gn/y0Jy3Xw
T2p4Jg0Ldu2/MZTIT4L8NGrt0RNU06VT0sJSpOGe6PITCtT2jjn0XolkRm/2Hst0efPI+XU+mO0c
7lnFxy8BbVd615QK/KlZ45mZHztQwjveyNaxI4LpQFs0fXBKPdj4QdW8Y5J+zXKEg1r82vkzPHj/
qJ4b1dpUe3KYt5NnDJshMcIDLNTyq588Vnn1P26BY2Ce/peXhatrnqnTSedFosOS4vrfXreBGSMq
ZHJ8LPXh6vW4VjEdjae6MgG0lYX9BiMEOVBdhztnuQpBF+O11vVHdVUbQe7YNcLlyMAJ7NlWerQn
45vCw0gzPBh16n2lYEs+SEdPY5x1b/1psnarXK7TUdCJWuaZaSU/nosgEuWWXueXZNZZ5jLHXw6a
vm9+LDtmaXOPSTHOMN+fyFQFPx3Oztrny/vdtkH26tRuyWoDLbHgYsx+osNQG2S6Afs/kFhj6nr4
aBVwGUHOZV8yL3aI0ZqmcOFPkkXD0LvrgyrdqjCGxIuIh8TC3VA3eGH2AFO+tsXeSpv2OFf+q6Ik
qI22yO7Vnk3h+b+/281/hne6LiU9A2q81Ez+VcY/oF8OxSVmv0lwYiG69GLDa+cL65uWReG6M7Ps
WQvLYMcCxbuY3EGE2ba/1/I9SCkwsHMw74SlYwj/Kz4o7ZrfmS/2N9SN3uEQHDQTWkrVfruVYQQw
DDJu3F/RDKGYFN7OpTrd9vGmAsE9reoW7gpy5QMrv2GTAzj/H3l1OsT6f/uSAsvHUsm/WNfJ1f7H
lzRxrIrnlGV5PPbRKUI2/ETq8lYiqsGPUpe7wgRpqTbGmDarW/aKT6F+O3T5dJrNLN7ES7pjTrzu
msm5QTJIDbLGhliSyqz+WowlVtgk+iFpBkIpdvqL3xnJAzfiWheQIN9d+oQkj5yHeYXInmCM0SfB
YmUs6zO14Rcv9obp/1JEFo0Md2Ds2f0oqNGQEJ8cbkF5o5pFlHMrrQPTa2QuI5Lj1vJ/YyQ46r2c
v5k+dr0eucNDofP0QQh4aOckXg+6IBW9K/x+p44xJ1jECzYU4Ya8CKGg0J/u2rgMN24iBLLLaWcv
jZ+G1I8Vr+7oog5BwAT7WTTjBnElWXa1he0vKY/l6I8v+hwG17nWErCItP8l0+f13Pr2Jffn+Hgb
tlwfd6Cmd9H30C9XKscoRw69jgl/uqW48sjPNy135ozFDu3tiN4BRZXScVMwIwyHtA7o52heFMSH
95APYqWOj2TjMFiFWnt1hPYYTyVrc+Ax/3K1Lpha5xKTqUDKTKtrOplCQtuN9fJMmp6RoG3U9W2G
QPY4Ixnfm1ginyrK7auyao232z8knsdvzLczRni9uwSJnh2KxIIsWzdLQWM4O+Fcn1VAibKVqY06
X9Ak/Dzl583lNsVJ3UU5aE7we0wnWnsqO6rNfXJVUAvu3dn5U5ep/xLp08TKzZpPiRN7d705Xm9T
U3wX+9jzkPM4ixuW3Z366hpiekZT4B5vw73SbJDt/PFl1/RgrfG+fqIwgotvmfrY1j3apfFnx1xw
pU1L/6FsihPGuYDekN490sXoQCSa1VrlFaoLmp6EJ7OyxgdC1Z2LVw3T3mTCxrfdoO2mKC097T5m
ldpOFajiTro7S2RMvRX3JcmCh8iy93U8ys3ty5DZJg1LScyK3qP4j0afdp9lD/a9cNatF7zcZixL
t6WaN0GSURwvGrwcA9Iuj+zXujyMuHtuUv3WhfXesLo5qC9zFnnTBoPiuU+oBICMNQ8QGrGtOCZZ
tD7CzQBy2fjapP6ulxNNM2p7X9AwHTvUfT9DzdoHfX0tGYZ+eSZTeJ7EHhTyyhRUgLWkmLZaOeEe
y6x3RTmrUWadKAN8U0eEwaPvrMCNFWaNyqRq031CSe4Nw8VjQOUTpFY2n7Uu8Y5TyKTZFiJ5nCJ7
py94GqVs9HMmP5r3u8SJc/tlUZIwnez5f4+jbL92eQVfRdSXoDGi8dXQRo34D4ov6leINGS0nc48
xkhqsabbj1VwoRmqC2bHGKXSJxisiBXo53RPneNDUEr8RrvJorHeKClpO/cZzGunxeYoa6LnAtaz
zoyfsAdi5lPvvSFt2/qN5mf9Jgcp7zr7d1lAykld7aI2kIc/9kzQYZeYuDeP0ljMv38TD5jG8Y2i
76uyEqQkLGpcyIwmgPoM2D9Py1E9EJmnjrRJbHqrN151r9DUtYF3wTqKQn8PHQ4P07IxVAkkIYvz
jGiI9eOqlzkmDpJdDnkAQTjN940R2+fJs77Jv1TL+lzhTe42RRa3L7OYrTVO/ealIJhjPS9743JO
XQ3K8k+CDuG+n4zquZYllg9pvPo00p6NqVrbwbAWoncf1NurI4tqo2nENlBvNFeVetsHk2Oub4sB
sCWEyebReyYn6hiDlnaYwJJqr6JtIa/ZZ7jHVzUryvWmuy6EyU8fjBh61EMVqk76vtERnMzT57tI
m9LqDBD7b6+nJ0vmOb5bggBSL6Be5uj5qvPwysdGc7uNtzuobua0tEYd/lbzLQ+Nr1Z1VE9+U/fx
+Ta6tl6Cg02tEDwezMiPH1tbM581O9mr0w50sVUS+yxUkCNckJRADJ0xYkxg6reqzu+k2m8VtuaV
8zVO4/Sql4gRm6EwN53qrlXml9RCKTVyny9Da1RfqKaot6NJCvFq8E1/3UQyvGUOyRa9fNYj9PKI
qGeEk2C9wdJtfQQFIO8pxzRG8wP9HKM3CJSXeoB9NNTCPAdVPWIQJpfAtZP5MXYAda1g/T00XiRI
Twi6nQ1i+Q6pHVkDuXafjRkPGMHk5yC0QRigMXoosLNs52WPnMzhtqfOkWzxcXUkcxuqumZCEvj/
D6s9qK3uOsrxgpArsybMIHxvRyRvUcxSQpHxCFtbw5Vydjc4T+ZJcV+XW/UKUC8DE2H9fa+jke8O
mlFR1lveMPOyCTPo35JJPEVa/VB0JGN87qEK0g9x0U97pxpZC2tnt5roWy4/qBuN+JiTp2FWHRQk
sgl5XxlkUWx8BE5raUjYcln0WwkTI4cgxEL8QmEK3RVjntw3E0rwuWYdP6Dg2xSkfrQi2Kh33+fv
GDCGDhVFvk724hCVrfw/ws5ruXFsy7ZftCPgzSu9p7yU+YJIo4T3Hl/fAxt5S9WnO/q+sABSJTFJ
mLXXmnPMe+/bLu4Bd/pWDcNSJJVkELnWtQyRTDOCEndkcHfP9TACWsLaybYNtowctGJBdTBnKcmH
IWqBK9tjfUWk1U968hE5ms4sBBJ17SntPp4mNMAzoUwyMBvE80ck05CleUr1iCmThVs+qfHVrwqx
ZY2s3WOhClChgMmj8F9gTdLBUSLXeyaA4a3tx+KZG87ZKorxY15B74z5DqvE+nNj6SLfwuB8UzjN
T0VEWOdy8C1KtG5GrsjLgHwgmvHka0NxWa4MaBIdy+wfAYOR3kEiJJ80CD2BxjArxA/5AYdOH+9s
Uc9dMACb5k/NyLVzMWBxsgq+oaFIlbPSjT/ktyc9JhWZRJuRM5b7ettcobn/kv/OXkN8ZUyhv6uz
Ut0v71Cg0rrKv+SkGKhKJzoFfRiviHMe4Cnb9iU1TkKWQU4d7FkUFpsQ6sAHN+lV0AwuqgudZu+s
iCKynTuUVX3rKnULZj3Ddmi5O6Ppx7fEj2Y/tnVIel/FhWNXj95MqyoZsREjod8yxfyQAM+UGHg6
muGp1HQVu6a2kjeXKG/U54q9er7VMMZXn3PiIQO8wMfYTTE8TKDLxwgNf1B7xNNmAAeQ1XE9CpWt
rxlPuuw/hqimd+UQYgywGvHMmb/NyIR9KdISgXSODqf2RH1cjsTSukaKC5B0DL9D7Vjn3BO+U5+m
hBeo01noNYzi2NVWxfzgtKPCamre9RPl3SGWe6V71DEDAFNv5w8xEZJFOq7JJQYoQrKA7COQ4bEu
x0H/FRRQCzsC5YAyRMhYGxoaDmq5/dQAgg+zdNzGnemuqwycYCOmhBTQajoURYDRgmSPtTmX6BIW
nbC+chzjKtmXVk48imY3l26+hVjzLJOSCvCQZ1DG07mrtkyk/K3TVyEirUDd5cJH3GxbRrVF5GUa
h1IUP2lLmRfX4GKApXT8YFBebBxyu061giKxAMK8zItY8KFB071rnDKa9XUDMVemPEibBJBT/5Qa
/q5sqcxDHTVROav25LiZyvE2yo+K3Jxk5acubV/dQ9HWdMYMejNVxoaJP66H2icnCBmA2FWKPbC0
Ut5TgXEox+K9kUcI4wQNX8/0HQ1du/a0yj00oz18YH5mie1OLzpH49pvwnTtDGmyB3tsXw1SL5at
PmwVMJk+3WYgNVjU5UKMLui10us3CJ8spl19vJbBammRJnTEH9ogRHnZ5wYy7rG9u6J6XF71uqg9
OUFNQgPGJeUiyZVRS83MXAJM/T/s8UDvuj1v9OF/Y5LLH3Nw+q6SSfG3jToRM1LJx9jDuO47unKu
snUzgmusaqoc4g/4EfmiWbjeeRhLBp/zz45dme6QgpNTMurjzakAzf4zYrMmboqBP4MoVQ1eltyn
PX70mD9em7x8LhthnuUEUQokcdg+W/5onQXzlYc4PyhpYRzH3KKFPrMXgtDbFSgR3+TzRmBn66I0
v5dIf05jIsYXO9WulWI+VQ0iqa/jWNp4Gob7eUoYIcGM8X0Mu+44lgZSDWdKHx0MSBS5ffMDEP16
gjVpnRA9PwTjCDDD/j3ESfkviKMPOHQ1COzd3bSTzTpJk/xq4FmRMa3kqy3RaZjQ6sD6yPHODdqE
klTHhw1A0XnG1925KfNhLF5nRUcX6GUekst5uStUDr0gtsqfuTEOD1WvHORZOVIVkjzi4zixy6rY
DAPg+dV/vpR2fbGRTyrVxO2yIP6ws+38KuokWuEx01/RKGJYqDJvQYwmsXk0EJjcjDLjWlfPXbr5
JOzk/HYqGaeGI1SKgED5qOi7i5XYRgMT6khoWEri8GhfU2E+iioqHkMWtQOmxFfG7M9LcxihR7KL
BvTxIMXCtRSKyXhgufX1wtdzoDafWsyfxyB0bTRU7WkiWPBkJx1+tHr+e+acLUqoO5brkZDXqGk2
X6hNOrPKxS/jk5SHJl6HZ5rF6EWPmjs4/b2koMtrhufTDbKNlopfeh3HwN53g10S2lKDhzdN7YCm
Vj1Ms9qLCEaFqMNYfRp7gW0sMtWTfE4zyuCmuNFFvmiGqXuOR/OXZtjYH8mSPI5jPqchVpwy8GC2
ctexq+iEdBeb3PyqRljlnWb1HYavSm3KHDTtWWtCR/rT6QgSo9nhLh8q71NnTvkQzM84vUnvPAQk
T0BmtFYFbU7iKZTdxuwUWnTL9bzwYKkKM0EABfPWsxQiMtSIIdi8GkInbGwUzwQ9O+/GhdM95kO0
+vsJTfXDcl6kKY4JY/J/NK5SLvF7Rm9/h0jwUjGWQe7qpV75hsGbzA9N+ajJwFv+zy5o3K3Uvjkl
kxjS19tl6Ct3uZ23exOF+HmKWh/8T3cORl9cw1hpmHxr2cUaxjfZt0T60e9IgGmx8P5z8KvBWzVO
1SYoUWbJ+0EJgP4aZtVdWJ5+ATZ0X45leVjLB0GL2anEh6rq3UH+P6pWTudpbP8oAmSANrYzxIKA
53ZjxUZ0LDwz2GPdLN9ILXvICYpc/b33JbZFliuQWt9H1D8o4ltqg+xZILVEROJv6SckbmpTYJ2b
A6AuoMvrxyozqseQVPXH5CK35bNF2mWP42mcfyLTm62nJ+HFSx2WwL7+aqlMcPIalplgWPkWDskL
nTjrN5kfl6hSpldDQSZfUKR1iu0dsOHr702pL1P/WMn9HSmvMKjk1YXsHGv9lb8mt8pAFOuq8ff1
4NU3I0/jtVSnhW5I4lZL0EBX8QXOlULmpM42nMByyWMscEncsqlPzopdt3sXy9dO3unnm39hpnDV
a9i5i4+r08LoZPk4xNFEVqJ/LyY/hRfvouKdqwOPbKfQg1HWTdHmPy6x8mIb1G14yepko3q4Cgtj
zLfDHF3Q1udqCKf3uBrii5U7N89qHhdxSge9eef2TJKyjtRqjyXKKuhFyNqfu/D86QIKgjcmK5qs
7sTJcYbHCsnyZfkFtNioaX33hZ6xcS0a/dPAcApaP433CNbNx0F/l4fSQP8Vd0JpbPhv5pXGvJo8
CAMUA77igyDv5TPwy7VkgMuH1py4IcsyRWRmc5DHqKyEyDInOIaYnbUWM3RYGsgsuLMTyrLo/8Pb
1cz/nk3L/HgeIJuayrKNXEtd+49uu++aMDJ6Qz9OSeT+jJ86kX+vx7a5DQSZg/kbULfbCACsUdmn
2BK8ld/lW51S/+pTEs/FITNYtHhNREOqpMdVVVxIM2s85C6HLXCU9Kj4xVVjXPggn6IXWOxUsyTH
yx1Poof303XYu9HEuz/1mf0w/1ZIWf7FjqFTm3lLjC2FF+1y7dWyOnWXKYgrNaWl69GQgdkDIkZO
4mCzbpyNWQYm8i672CYpJXRlM5fCr9ioib+2C3I4UGtND2SK/OhKpqVqqBPH1Se/hWPNKQU+XNRp
TGEQGQelbaM/3FTYsIYDXWlny/+Mah26+F5gGV/L9lKQG99EhmJGrm914vJsh8lEXAzxs8l8h8Al
sAoWGcgreGbQNCusZzO1XHg5rR0jszjNSHnXUsi3hu1jDyzibgc3UwU8QZhhHhE+ibRwlQP5XvgA
uEKLhxE9rahGQW5A+iIDuYjTfWqBWcxROcG2jJkoRHrcrdAs6ic6lMZz02AMzMfx0xnj7/IN96Kw
dwKNOAYa+/voIZjHs7aSK2Odvvbei+KKnheQgQwbsjCckAA7ZVvZmrM1pRnBLjBe2fFumQ4kyg/0
U/besTKuobnRbqE5phvpqEwZNKwzeSQNlWs9OQFBn7maXwtRfVizsakca5cFE4RsZ961mU7uS+w4
K/mqZFsZXraNNZFctMjj0ifUYS17oCiWse0GCPBro/9mtdwlWGH6CgsW197mnWIsWQrqnpjPTxl3
llM5PypmuCcSgqSByqCrTMOjGoLsbCbeL8xIM7BA3FTT5rclZqafnBmmksPEmN8mAkilOuIj6t/t
qBcEgEKOaUDy7rsJxEHu8MWKqmmeIP4EK20eOwHdADwWK/ZJiwmjo7uRQKfx2+9JNO5SGtgXVUGK
VchkO6EIlPdOc5dW7aInAYcEwQhdEDB2t6mVxe8Qq5ZKlF63lUUWZFFuV9RoiOgglMTQbqRDAfL3
HtdfebBqke0ERr2XOGjqFY107cGZxmxdk6ZSgJ357gN527VRoh7pF0xoI911xFiCVr4+vVSVRr65
Xoa3aZzKo2HlnGXl6O0oZj5NQsQuFgFpazXLzyEoumffLUHX5Ub5LXPcVd6LTgVDSCTKMg0qKmeF
/m3lm5r96mbjk8+18BbHfXxoK/sIkcG++b1NDIONnlLefuTDSCeors7/9+BVdf/HnNxVXZNroW5o
iuMuI8p/zckdbYrikRzg43LFKzTrmdk/9H9f7b+5dYDAOhm9mwXxZvmnsBxnnqWKmLQz/TIoavFY
aPF0zYfsEnV5uK8bX0No2musHqFDdFVpraR4QJTqMzzB8F0hFGk7KeMKTTFCUJDUKmL+JDz3tU6h
luqgb5zCWOF9FHvwcmBffaGeiJsZP1g3tnhWVlUiokei7unvE/R5Q9pm7Sav+xbCOtv4c6pcY+os
u+PwtZ2lcHGicAunkrtU47kyrf5FSd5hWKt3h8UKa+e4/Ka5Zbux6SiczFIjKHVG9S/Mn6R68s0+
pKKwnUs0KPZebgX/bOWUx+ss1p9k/0o2u+sI0F1cEMpWqtpNai16G9PMyAloOu1vpvZkopCmjEuX
zJ2NLuhngHsztrH7Z5QloFtVHiWCUxPyrvfXQKqF8KHpKfNsJTaLxcdJvThdFBcPkfKpzDcOQuP0
nSLAhLWCrMug8pYtgeGREA3T2upa8V6Qnn7q5r1A8LzRAgVX8W5J/7T8g/SlfVJbkUr5/bCTPSgt
LWb1z7acgZepLbJbVGnn5YJhpkVySgKRnTyFagdQzEafw4R6km5vTuz/dHlzD7jzkk1pJdnV44hU
z74PyDhoXfc1qspsHVRYaAfNdn6qCNLoO9j+MXS1cOtI9r28mkZGql91QcnF4Rv+GqNf2pzL25fT
HyaP5nFAlL3uNBdBEQKIFS3K5HF5i3iUVFrkGZ98GZfdTt6IiYwdmAK/wbWCbGMAl+yysViPdLcP
IsrHO92V7VeHiHguuk+xc44rpBR0i6JM+1EMdbxYt3r8JYmeGLChkQTNmSBEJ/DvVzEd+GQEU9v/
K0xNNi5yjfl7UHfqSZNX3oHQHvoFJMz936c7P/0/z3dHRx6kUAWZimWb9n/XxdRd3nZDFnrHRWcb
5ySleOHEkKNLm1PO+Gln1Ha0gmSk7/00jR/IDYT3YYwfCki7nTJxdsvdNFFuvdHENzcnS9j9R/vU
21Gx9THYcp0ffqZGARxJukJpRewBymacRTnRwmRnbvq2CS4WB7+sgzroO4PVpdeYu+njpIv1oA7m
s9G6eG3qbe0DvLHSsjt2ChySpguqR6t+kjsqy8iVzsjyVOs9aep60JwawzG3HWXHJkZ+csgGA1+3
r7WYnJFNcCdDLhgMkDWkvjvvOgvsDnUwLqd4IzxM3Jmdo1xI4nwtWWoLVS3eJLgHmePMektu56z6
5xjrWAfvDT1zbqtCjNJIfT8HiZ9SHwXaLocBuY4NqVivjR+OYnxw6GqHfvaFq7m9x+c5PnX0llR9
mo6a2uPbbWnWoGgHwOLT1g/66Y2mg/XkieBDhmPLB++frGyhefV2SR/J+8jA1hX1a0fgF8BFib2J
VDtEk814lHKsCcn5yvVDc0/TP2OZ4f0hvzR7oAEertoiTY90n9IHKyyqLZk86pplYX7t7B56opZc
J9GQXi3Gqt2ACPEBnYQF4aMd8ocqLLuLpn3MEjFEeI1YkcyjINztipjo5znX0Ahaj9jf+FHufT1Y
eldh3dLL/O5M+TlqVahAugouqzGMF3PG2iS9c1Utgkonc9KfNFWczETo77WGwcQE1ELNtyIyID5o
ZuViKdXce1ZG6d3RT6NlRPclOLmLhnKdQDVyYy951JNJfQYgsZccOExw/q6YNHujOR2N6pGVAcon
o9zUBeFuIrQ5DLOs2S3Nf181wOYQ1QSyIVeVu+DoQHpod89NojC47zFX053F1WDspDozE0jCoKpu
ssy4RKWRPQCxT19MFA0mTIzlwHKcFIVTXTQ3LSu/0+vnqm5My56cEcnXEuNV1S+ZcF86QaCxFWln
QD7Oh+/qRNzaSrCiY6HeQpV2yDyjydzKOdjQ1SnT2ptcK4yuAntv6PSt3PUIyVx2iRP8SKPWfBIO
RAo7t1/5WuoD0DBU7XggPnqLKLLiJqlvntl+0sKKXyM8/DuUmQKnjuGu3W4eYLQi3BgO0ctknnKO
NPSPk9rfy0aAZezQsRLDNo79QbJh5EOjVxWjK4hhU0X+YjtAS1saxlGgJUu+kWz42HPXJ3XSmusI
fau13QTeu69DCApsGv+GSVvW4pazKDdL8NDE0NyleDPpHG+jmAwWdVqh27QI23PKpfdO5fU6ttED
jpbqpyqQf+WD91ln9Qu1r/PuJd3DmAuCJ+0qPTWdla/giDC7qYmYkdc6xRrrh0VnxkR29DkrVBOa
OQ7g8idTNTvxh30yDeVCAkWtU17d+bmcbFZyR+inKowgQPzb5fXrhwXe1L2r7r9+/usHTCtH4zWb
6oZ2I1J7xie75b1JY5vIAOctny1/0DipvLLAPtBt7NZNbrsn3TVpCeHSMyIBeMuZDR+62Z2ayBfb
JijFRSOLYzUw7Fsjbx/Ju0+8a+LDNpQxI0mYHbSJtJi4wCyfN/WHTwbq54hIqEVE98sMQ/LmPZZo
hFd3e3nxCYfiN23I9EB4ow357FNTfqIYjX97AbyjRA/q5zGuwf8Ms1eyjr6l9TuW0/G7XjXqrvLz
5NBCZTS7ov1rV1WQ2KYKvUr5+TcRDfrOS4ZDYWi/7IoU168bVBmBwlFYqkTExt21OI+OxNzXh0gp
1QdQKeO6aTPuTboRbPR5nU/o86PFSONY5yloYBzg44WhIi3B0mSO1K1wFdX3oSQYIrYuw1DpOOGT
iNPIMGmn5cWNUg+8AZM9GTVs2qW4LpDXijFwYbzLXwAhmrnfmNbaMdWs90SLt8sX6ow9kEMPcwM+
27PbtFQvmqBhmYWdtaciKk4BNftmaS8lTrC2e0O7sD5B1xpEq6TVo+fMcJ98Rfc2oZopj3Irw3j1
OOKsE0mrIZSbYKlVM1tN6aCsLftpmpHLYBbV8tv/DAQ60MLKx/UCSgpmownwR5+KHCd+17kXYh5U
5HB0AJU66U+6rf72kz5bW245PnPsVJ+uyTQ3GpPqttyuep/2Lnmu+TFF2LwJZnYKnY755gEzzU+t
ejel4lBl07CiLFCem8IbdoPj5md088FVQLbYuvMAskxCWmLBtbOM/MlkUvuUTPo5DKz+VWStUe96
ZiRcI3E9la7+bvNdXiI9dVeaVRrvzahvKsuu/o7rCD1xj0Vf/awUI7gYPn4b/FfONp0M98VP9HTl
ZUlx0DrGKRPri42tA2+XvbqSGfBU4MQSRlq89En6ToZ385P0n3ci6eofhn7QVfEn5mh9HktkChYS
qn3jZq9TxWS9LEfse0WcHhk3ZjdVCbsNlW340RTWdrSyHpKpoPERBnPBG36MmSpILyLaQp931ck+
tqIlfHpKX9DnMwweTNIDW2dfQAD6CFxoBmOutacAvdkjfok/Jo5nAgy4UOGSvrcFfWV9YHaMiwZs
QlgNh7KgIUgLA9y0/EYS3d6ktWNs3cjA8WNXMVGUaqbTywHpmiqIVwYlwgJnNcVzNHUvRtEO7xZw
9wYTlVwPQT6jwnFQ8U1z9PAS3uRimV8zdN3Yo6W+ogsZsHFhCC8CHWCq1RCiMp+UxpgxTTa7jrWJ
up18909aqPCT3DA/iABKamiAfneSEIVsONkblK/2CSgt1yLViK7VqOVvA58y8+71Qt7Vh0pdoSXr
HsB39Ycw772DaFv7DpfaBVFieOsw11JqIAQ/Wq58lGrVHCylbHfEDoiDr6IU15V23OdF6qFipu0q
dyOXZRw8Nv3VMUlamYpdjQptl0ya/l4Zs3wkNcS1NYitjQr3hErolzKOzmMRaZixLARYIMzH77g6
HqxyIilcjytaTF1LLlk/5x0qHtcBEqCG15C0AdY8xTeACONeVN600z282HZED1qi9EYlonEDVP+w
NFlm1F996BIvf5JP5HFuHexwcFZiskiOy2qq3Bk2x/Uoe3CEBeGxAaAYZq25KlNPuTQA/k7oO/Bg
zCryKi6LpxA+sNwTZGssb9JiNC/reUtRul1qlmKDPdR8rsKeYdE47MYqN9ajSk426rzkZOcoJExH
cy4kWVh7J2nsDeKm5AdX4VXY0fiawkHciwrRpgtX8EUDibJVyz6jec6hPTnUAyl+HN8PiWyet4K4
/rsVMRtBLcBEssghRxRiXPA8TZJ+8zudnMRBP7D+I78v9b3nAd4S7a3JfZbP+QPgvyUFQqHfvsZc
yG/yW1z8fp9jHe3zDuxLBPIpTNiqh2JDrH14mzMFkfN+FxX6rMko8mNk40KDQHmvZ9ueNVv0DNce
tgFwe271JlPQMK2ImmlDbZv7nnjDNrMe4G3TmCrrpzZTjrxD8WYpI9LuOtFWXRPWO61G8juCXltz
9U8exnKMz6yRe+oTp/9GJOhWn+/5//EThs4/DLJ6oHTp9zCxV+UYqj+brjfXQajaV/mAZhoqyvyC
ZZrIX90USX1Cj9TK1VPbFv2jnjvNKsnbSycXSUYOJi+EI0DNHnsQi4YF9cYwHgEDY6MVDVGsvGZg
7eVRJo83/hn51u/rQ4/6+hCWcX3slaFgyj0m6LNG7yOpq3tbRj8GoBnPKnEI/J5CfSnadtyq05Rd
ay6Cpxbe6r733hJxk3KZrikeglJ1uGF7VzrH12QU8QvtLa6aLOxDN6FhkNpnYlhK3ie56eDNBOhu
e11qc1in5moJv3++YuliGnaKOQRbFw7+QcahJaJ/S217fOj4qulkW9o2bNNm61em/pDVdbMN5y1/
fk5uyef8ipQCdDDgPdBNfqGV3KmLj/I5WdgEZc83R2LeIQhzbtzl2D24UE2Jb0G9gW5YeW3D6iOG
1vy7LZKH3jQMWo2NdpbifdDd0JJZDZGMkGxq3YxOg+E8zX3ON+rqbIe+Qjkh0lXvJk2UNVcn+1f2
0rSQ7FLHmzBs4rJu0qmBqm3PkBZQgX70HiSu92qr3C7gKIDeZBgXq8QpecQBrZtAsXe4vWCKuczo
L+q9GRBiOj52OW9+sKOM1yJ8zWv87M7OjkMSGgrviXWv81il7g0JDwauaOKKAwociQBKS6tv1W9u
rDzFTHue/D61aBZxQS86X2VEwXKss9sKtTweNC9Wu42odPF2lY+VquYPesLgWon997pvDbQW6PwL
Bp773jXSg5PgmGHR+Uf1CAWucvMPGR+7ZH5mfil2MD427jQHE3HPDCwKhNLr1YdSaMjUVSf4mWbD
Yyqe9d4mAgGwxVPrjufYqiP0QUkCInoikT0T4cfUTim+XIesbqPHGKhouE8CsFQTfvIXxP4gUNJc
PwuP0FNNJXFVETBPwvDiEAv4CFLudRr8ZxZdiMLmmISamhMGIFtfD1XrZMekM65GmP5NCQ4dJX2j
C323aa9+1oYHWzKoftA8r9dRcbdtL95qeRpeKN7zKyApe6MYqvpQ5MUJC7p9UMQwrEK6e9BivOAA
NT9c2V0gvkcR0rVCjX53s2gf/Xr2FMGDPdgUevsptbubKFg0EWv8IfI0WSQgpmVZBNZPL2ggMPn+
Y+XRG8T0E/7BPb7x6SaUAEbwrMOmebs8OEPEVZNAnc1Yt0/ppHn3lBHBGag+TZe5sxskjsrBWma3
vqdio7IRBGwa1mPDysgITQZ088oIOIV94Lw2n8O0O5Dnvg/juH5TPdM4Rk1LC2qucUsoJ1/Pk3T7
2SfWi2KlCOcmqWMB86AkUXHFj/KZDWaxT1PP2Lea/fGVVumEpInlbvlOe2ujJWr8nqVpcVSpPbY4
nfu1TRtl969Q8EbvPtEB96vGpmkqjLcvBoUEUQzFLzpS7b3ScmNBU5CfWK5snXwPq23ao9Q81F5s
MCz0cqIRZgI29IYqH8YnOdyNTMzu8kUgB+3G91247NJi7CsQUUqCVVb2PLEs7AgaqHVoIid94BYU
X4nF3cmhl50I7wia+k26Yqx5mo5RKLjG9vbLJyOftpT0lxrn/n5JtknnKCP4B96+VCeExnq8w86Z
oiKyjVVjRuX2X/jLEVk5dJElbwhZ7L/jh8jXy8/qTIF99mO6ImNGy9o2EveJQkzfA6okKyPpAE9Q
MWlbk0bkWii1972yxF4j5OEzdMtbDEJm7yXUabKb79vI2li9TTvp8qNcv1uJIw6DUPODOajpsUvb
/t5bmKRLnP+PgeIS/4l0Qj6QiZ7vDFtv1xOi9uU5tPbEUAk7j7fTKH4HQfmG/EPnYupMoDRZMMtd
rDRgaINxlw2BuAxzLz2pW8SNovUwQOgGf9VXX1B6uj+HTF82uv+3Mb8UmKxDEtP6/r//XBAW3je1
qdD1Rzc6QVDrKgb+ddG+G2VL1noW1xeC99xL3XoILKw0+1BbGIgBJ5XBiOXeNWIg4y7KT6lidB9J
ckjms051Y+eQplgVhbVBA5O/R2lXbJqaOICmLYr3Pk6/FcLFLtMpKC2RTe57401LY/09JHvnIs0Z
cjeirFv5rUJpTWwrQLzubKnP6bzz13/sJvs+8+MBb4odPeF9IH0dQj/ABqinNRLc+aHVoIGQncc9
fV6fElThnLOAY6UJbcotKALYayDeStdrYRw6h/mXUTsPcn6KiF3bMdl+oPCC8ceK74wg1r81U9hS
oPXGkwg7FFiYbNY284TSH+DUzHr6oehZCCtzEEcM3sjF5SCH4kNnNBuwIdnFbcv82Mxj01qJLbph
FGcNKl/wHf2FVEL4sYH/Es7LuMp2/uhx4+wQQGcblZxHtD11t2m61l61Zq6csjHwYYpMPpIdN31C
UZ5T2d3pTrjb/9gKGt9bnovkFi3PTaGCfOJkI1eIw9HoakGMKfl9chcKBHLR7LtVusUP/gRFNd2e
2jLuoRXb3NusQ9Ym+joLSJyQyQx91WJG6R33KpMZdKRTLY3sl6x9zmcaoDnHUU9DYjI2anYQxJ56
5lEbv+iv0ci6Eug3qkyzd5BmOok4N4Fx8qxBEJQ3B8kb/l4hEvQijRx63oxAiNxoO8VVfsxdh0Qg
KYn92o/MGiYOOTF7dXpuurB8kN9RoCrFflna1gSfOF538i2z/5w3QK8OcgPhvncpNQak0hpZpRn3
rH+cktPk0g6ABCyfZ750ZJZQX+W9LPYYtCWm7myk9isdw2SLWC3ZdEIhmSyq208PQjhXpPpXGoVI
iZXCfiSEBjcug7WjXjDF6zNSGsdY8fd9pyq7BOzQpCj6d6IN/vRF+ncjzHSOxArkNkqEIGeuI5u/
VvbZm4331kXTdGn8DCnI3BN2a09fVRl6UCfxN8bYGrcGcay+kptkRfmusiu8kjI0AfhUwZC7GGUz
MkkXRreJROFvM4TlJ2o7BsPzMjf5Z9cbk+5xbL0lsxzI+XTOJoWgwJmpkLZgdJt2qo4CNJ/U0CFl
rJ/lXgBuLc5crnAy6RpjUPbsFeTBoS/HYlDo5bGgu781QuQic/6cOz/ILQIJOWpIdeiPC+LFcbs/
jHUfJ8cJ0VGknJ8aMDyfCK0p/RVaJVKUOPQf7IwxnGqrqZzkr/uurrnb6hkkxnliKMCurCrTU4/F
KMb1qLnOFU7FdHPR/q+VWe6gkSzYpQV1CemCQDh5R0mQbWAP4asCe7S8QfmCmz+aJSEIUnAu54gE
HKhrixz7LXEuc9Cpbp3rKhjbzyoCUe2L7mYrmr03YkM9fz1MZqOXK/QjPe12vB5SxMxy66+cWe6q
mhEdPDe5zUkmDKozNGhaXy/oSH/e0pr2NStYeS4fmYUZl6BrYW7pwRNnOgNTJdPC1btiHUo6eVLp
z1kWm9sURTWHely9ZHr73M7Y7jnkggGLqt885rA3YWkZuQmYQJquBMljxj8t0UZPExSHCxBVlP+Y
B/bM7vqNMt8hjSI6w4UBKTTvSQ1io/v2KQ0sZExM1scAYeC91PyJNnZknU20X1s1atIVTW633hUf
y4GjJgKs4ny1j2BfbKtSCbZfGsVaVaH/wTjZymFERY+hEZVxbIa4O7da053r+UFuyefAGfFc6NB7
9tNDaTf3tvKMk5xZDPOkYnIDjhQSCg9ycMEnSLVoaOW6nfgwqWpa/G68G9Upmis3nL2s0UFcFuhP
vXGp4L/qdlnLQ22Lz+lQnzXPOuq0Ma/LTUYzoz0yCsTy2S+l8H6Dcba5oqnvy2WsmRrrpw5jAPa+
+6vtLXjpbai/0H0Yt008JQdUBUd38ljBtBZuHSXbkmtRvXiWlQDHm9y9D9jixaz0D3mmMPL9YZCy
NcdJKZe2nKspoejrUGq7KyU6VDTG7kHYG/tINbKt63nPLvMe7IRFux9cD5giwLFn1Y18kMlt/J3F
ww7gPOnMnIlN6jur2iyHh0KhW+d6kb4VhU7EMj+hjNPvzI6TJz4md4PuvD1pQVi/6uNwImxWByhS
axvIsh6iOTAJq9DvnwuSKg+poWQfIAtX0g6MvnUGtvnHVunVHTEm7pNuhwlcfrO//21qM6ZesQA5
yHcVxKlKA7UZL5VW2mvZHO/xQYvcLY4hqWpRVB2aKqi/lf6IYonpxMkqaZNHzJIxSMRDKX7Cu/7s
6iR4G0GKbevKAHFArAhd9CY8yrV5NPwXYefVJCeyde1fRAQuIbkt79tK3a0bQmaE955f/z1k6bya
0flizk0FVI806ipIdu691rNMn/23PhHtPUl4pxHrkJ0Y9cbW9WpfVX5FEEvQPJkdOqAqq8qdNRT5
mgQu642UuwqmvGDjmkw9rJMNVMadsmwuPqAXyb0LnE18xvo34r1tylcerV8bzWuf0k5/F0tV34j0
m0Z0MKo76a2Tkv5HmXlfiwUBEkftvkMR8TZI5BFY+V6gbY3HuXSt1eylzsGixL1X6A1a8ouA+CVM
3z/iagr3dlwP+x4e1koZYKuqtdcG/i71v1X8RxItuTEMPdlX9lC/Rp1z620TxDfAo1BLCaRcLCpl
YezZraY3Yk8ieGFtQrmE6SmdmuSqTif8eueuiuo1TwjSHHydqCT0k+vZG8uP0CzifRtY5gYHtr9W
+hUnvfwqwsOkvgqj8B4qwN0PeVRUeyv3yTOwBzTPVgpqQF8ggKQ6MpqqrGrroh9l6m3tcD6KFx61
zZNV05hcLFbQKYPT/W8ebb3fFIH3JY6k+XU5aLr2fqAPIn4nCQ3hGizJRbwzd1n2vJyp2Ji4TlZ6
EYaPPo/uVVM1waFZlg9Vzqr36q4vdzGEXPVFE+3jk6IWruWk+fv7HoGWuAsE8dWByHkzlvVUbUJ8
o6kPyZhXqxES+kMKV737y/Yqvi6FFSm0voZ5rHkrx8ifgjkojtHiWWC04l7bxamgjozCTraxlMa6
reqG1B/D+hUGIbpdtfB8ZwMQCuYgY4PjOnlW7w0J6Q1O0pmEhU3RI32X58zqnXWlsr0g1qAOtGE+
glbdIhzsHgYvRHMpo/5+VC9HiW/zwGx7+/NYj7eMifUnlrbuMJVTTEx4wiZUba+YF3wlmAXZele+
OaJ0r36Xk9C06E2zcdL2dFoqWElmcvInDeCAyCVyPXelQknRc9uP6iietecwx56lzqzZLg7umJnV
Nx3z0M5hRsGe9FkN+WO7PENYzre6pmEYWigwGiTnR1G02rU2ULw4BiZFak5vnVKA7F1HNM9tmhMR
Z4vFi0HVUOXD97y32anWBvnyVHrrKu3GTT742B9SHh78+e6sYi19ZkloJJNFnF9Svb3dXYwwDmyw
6KAP1QsrtbuZprZYe/prPGMyi0OMrHcAR1jOkD1rpkVLMzJOCnMbpnH+qI6KrMsfR9ke4iGeV0qQ
wFgDiEJpp2upkuX6LjGuas1JmVm0XmRciK44qiaB6g20boRGQRhHnE/zvulSyqnlmrFtW5yMWPvu
LpEBUgNEIuoflPca6YsxMV0a4fDBoui1DIZD0undAz1L8TIJy1/df1FaKQxX8nlv6pm8aP0MiqHo
gIW4mHjYexXtKxmKi4FsfK9N/dew6Z5FWdtWvbIYliBLZu/pZ1a5kyTF0Y1mbcXwS5qPQXdZmd4G
jSmOL5KRnD1eLOIVD79uc5ImVoC5qqv0gLbmSxcwcZytJyPkO04e79mSHuommtd3UECTazkhSNWb
lwz62kHNu1WT4MaOuf0jmz7F0j9R/vjGNYJLj946bqma6xSOx73ZRNzVbapDcVReVQJg6uOI9Zb0
zveKZt9jmWiITCFnFnrTX1l5A/Yui66FW2uVs3u8KoGL01o+onIetEGcT/syLbK1oiuYglkRaiaD
frFkr4jl6UEdYRSajqZuu6vcq372dm9+0qfEvLI7+smwNLrcP6+meqXp1B9iZi5Pk0/6CFM78WMr
m/bn/XPTi495cXrYWc92QB9oY9CS8Vxn2Dq2lx1U1hG7kQyIdk9Vugyi0J/CnF9yUvWOBQy46UZ9
tYIid23gZ70Ail6OFl3OME9yfWehNp62JrHrZ1Lp5RV6QI37PqJb2RHMwqrz5o2uu0nquNskWQS2
3Ea5zGfaArWtxgfiOLchlJXbfWLo5Ig12RBdwiA0mLdXxqXotfEcl99iXzznvtXjemX3qwVF90GT
Y+l5ErLXMVukLy4q73TPqfSjoT6hGdmXKjQl4768j5egk6zjpioOUOGbizoKyqm5hMt78/JeEEz/
+Wni+ev7xAXjI6G8y+/kJXhW+5hRKaGHYLPt8tBZpnkbGFlu07JyeU7ZwdpvNIJvrfHVzqEsmt5r
C9P7JWWBX7caw9MORKKVBaw/6h4Ig/FiqIuoswt85onDvsGX1k3qk78PiTMgWi23bwK4yIWe5brD
1I9dOW1YUtTe4ZRD87hEk1Vfyv87KnpTP3b+sM/LZ8XWJAB7fA2M52bRPzVjq07UT2Q/kDo1F9VB
y/NsD6PY5AlNHgkG1uYhLIIBqeIyohH2kDw5qZbvw6kat3alEzbQE24BC9vaYzTtP0d61a9DF+KW
+mnrjfmqDObmOud59zm2cYikoXz021ogJSR3RzDxX8ca5YKW4qOBs/xTDyLxmSuWq03DJmy0Jnu9
vp+3+pB5GLy61zydnIvOs3xnpztptojxOCABRSNQWGxJtvEYErbewaDEeh5M2rRuWz2os2bQB9KE
gQCO2bffQhLNZ3AR1eG3dGkylWWCAkU3SzqW0VsDw+stSDx74xgiutV+icEpHcgwq33wGH3znABX
QH9syW/gP9b1OPh/hYm3H02kC4v0L4OrKldzVl0sq093IK9/FL7AERPUZGMufcgxYfelWZW1LWMo
WnaZ/VB/clz++GQ2X+/6lWgq0OSVS9KaRpLYJnAo/7TZIuFneZFtGF6nCgemM/rxqa8j89EUxo42
FAM5mc0PzhDaN61yPlEvTCeVLgSk26p7/6bWyyirnA1pXfhdMh9MfcZnC2beflEYy7ShqQ38ad0l
YKuKcdQ23sAmIcBf/Op35Au5jA1XENdQcTabSRuTR8cnAEqa5JsldYKVtTKQ/9iZG5BSzXJhom+/
X/D3C9vYJsRN3yYW+VXMjii5yiQDIJW347VF9M1mO44+2d2MNxVx0w8UEgSrB8Fl0Cp3QyzVTEx5
xoBmed40ifZYRW3/5LUDcLc2LJbHRQkzMGg3iphRTe5DltXJq3o/Xd6HTN8f88Bwt6kXzVT+JLwg
W7ZfrbJ4aQjpgy8X4L8gnrc1sq2ahEZ+wQy1MO5z0SzH86821fdNUMGNc8FD2J2bPP8s8eeef78A
fvz7qfrBVFjJSmToJHMfrKLyxzQ9bE2UxBNEhvpX190Z8FcQr0GvD9ngYcq9aB2hjuTJWNAINbmk
lxX+vsyPYt0PiEXV4qqW2eHFFXPPoxA7imU34Y54FhoZy72/SCcPCMzyVWiCUSKyZUlaxxUMkQY/
imP2V7V4/D5VP0Wn+uun5pSnaOpD5rsAbyMSe986v8xudYnPzfD74A17WnLsS2jz6qc9uXVbjQBq
lSykFZ1xaKtOiW0DG4MEyV2hhx87aMVFFKJ5MMri52whmOliGGc0sOO16nf8bnMIHhYrqyGRRFYk
MNIEgr5gZvpTZyybctpr6gyf/R1Yr85o5x08BhdG3F2U5px/T3is6gwnB6EZZ9Pr03uEuC3orwba
+KLeZ9SGH6fQ3bMJ3pAeVl49sft/UADfqBmnE6R6fa0AvnHDkD92m43dOmidcmy997SeiX/wbPnt
jTuI2UbQdZve8IN96nm4JvF+ofRt0C+xkpCYWT9K28BpntraStZa7bTbYSJaU1VTiUVyeFWRZn4H
UYiOB0iZv4So44+jG4hVUEH8zKYuPxY0U7nNQY6Vk39hfQtfjIVwa1v5s00ky0miED+pI4K0CJ6Z
HlDLMGhexDSAZO2Vzwp4M8CRPbQlUcspv9ir7VTnfLkNx1Z+NEUaP5ZmJlFRBUQQFPm5DLN23cVu
fbGMzAEEJIu3qBrlLsK5tlNTDq3os3WQ9Uwxzdw45HHU7GUICC1BbrAyGE0rOMcL0uOeKVrFiNvm
yaKqmU5G7ZHdrc8XUvpnZ+l6q1P1Qgjnyv2c0BsX4grl89ddIvDX7MAqFJiTna9FqenU7KV98goe
LFo7EqOlnkx+ItNbDmbsnOQVYU0hysWM4phkxCuJ8idH2N8V/8dq+mhVRwREEWXw3gxV9p2N/leh
0aO7X+q/SpiahqG/7GsUy9R2q/wAjahfJZ34/u/ehf+Pc8GzoUTqpunB1RD6H/hfFFYafTt6K03+
EmlRsf89Io7ACuIOiR9Vax0gBVkfaIfXvl7ThGFDq+YGaoLwxyyBkPiZTJ4FilSHktrS9hmvDU14
SOviZ7mYXO5Wz+X9u+5sjC81w5tTqTJDyHg+NyOFXE8z/jYQ8Unc+WtRc3VhlR5PKg2cGarcli6L
cwee+hUP83QSsce+0Ir617atHrVRnGZcSdfKnMcT26y92mHI3JKMXZUBPY8IERxRHa7VM6CxGRuU
PXFdXQPlyGNxr80IGRKezE/51O7cRoJnGUem0oh9b3fSSuXP6PB9SsZKFEShC/pJTm3UT27QD/t/
/8Zs/U+ziafznm24lqE7IFL/xHrqdQGH1iHKWaNHskdviDnCj+2zT24WORgV2Uf5POM1I140qHTE
eLNnHJV7j0C44FhPRB9lzqlqjKdqKK1Pdh+lt6TsvqmzPreTmyaHb3nsv6JwLD4a/Tj3IIto1ByT
qp6+F5371sRD+Rig2jhHVHUM+ckVRSAeYf6pV2FqSoyr6C7mavyqEaW1idpAP1ULEboe6W9r5g4B
lCThLhnJdaunrdvHzxNp1BfdGu5e/8Zw2ao2De5ZaZQP5HAgPEcf00hTHJXorW3BrGCjrNZ+abkL
+oAGx+wvggGgNvGQv8a9Fq1NHJxEscX5q5GIBA+T1T71GtHbdV/2VKuolhPsEFeBB32F4Kq5ZS2B
UkYxU+h+9eGrPisMhh7jsCFp6XlRHTE4RfejUFo8275DlS1f0EuT840n9iXTRnNX1110LqUXH8C8
Gpde+M4pN8wXI6vyRzAo1nUGHbcgDa6+0h/beUFy18AgTD3WaliPZzsM0Szi9s6H0b/EplNfmKos
jdKGYCSbYLPIENmjUndlI4jaxB4TekphtEYosmxYwuJK/cAytnAiM5F4QP8tBg8iqJmEJuau02bt
KW+9nWvp49FETLyNeheQi5kxXOn6joGLY/nnwfETNrd8Chrc9WtuDvr+fqQvwsHcRK/uxUVy8Cqv
3me2R4pjm0zXOpNfPJJBr/qcNuPKQQd7vZ97bX6GUrtRb6kX8/6foG8ANEqCL1PMOhr3Y9WPpzib
fi4DrTOJ7/qTQ3q8+lryohO7YsmMDIYh3AShZb4UOruUUYpv904P2Ee20E2HpWQkK6Mg8yTtbO0v
v4w/h7KyP+YEvGiSBOHRYXhxnY32s4vE94dWopwiMChamcWqxMQdrZoh3ALS7//yTR76kgBPhFMY
A7y4f6s1rVrnOo3+pJJfpiSOziJuIuYtHJnk6jaR7wIHQWSjYIcKgCgLN8AMsaQoVqXX783U+RCR
Mx9C8C5A0olW3FOD0rjOBSKY3q6C9ViM2eKei0iQMwREohkEQ8/ieMBPBtRi6d+qU7t3+k2fzwEx
ZvaHXXn0mDs5rQZr8o66ng1bGxHtdiwIdoi6+Ko6ZurFzH1jW+qRx/g7+6R8ilN7Kusx/Ubouudb
8Zm9dvhSTi2CN68jg1ItlWajf3FTx9qQpinOuks7ucyzD2HpLdMNetxT3dqwPbtDJ6wabVf0XY1M
G5eWK/S2m65VxWMTJOsJ1jNrjCDvbgoodEu0T71bffIdv96JeJYnwiqhzMnB4EZlIsOg6zrqWbkf
B3NGbhV7uNuD5qQcSFnTHQv4LS9DTcllenXYkTBRHJHFxihtaxJVqXYN56En6OygCGPqJdPCjzrC
dTwk/SMFCKrjtkXsvxwFHUzVTmtd0nraZ9uxhgfFKvQl+SCF3mNzQk6f4abb04v3TmE6ghexE0na
TBG+lsSw8H0ibru327RkrC8N3fC8nNJvUc2KR3tZPPQFqgljTp4NGF9E+yBRUSV3O3D7q9NhICfo
vjcPJmKI1faPjsFihp2ZJtBpWwcNTqaBluPBHsv0Qrz1MYcejUgP4RdwvPlyUyxOw3WCX7FaxFfO
GzVdcAqKF6Odqqu6tlxG7avOTpH4ZfnWgft9Znvyl8oX05tGw7qvdu1Ts3yUqYmQBVBSwEULYNa7
JX7FNAJuR4l7b0/UmrVqZpK2ZDN8seW6qfPiBxytYJ2NHcrfNLMPMWvPvT6yWvJnKUpCQDgoNPha
sI4toxb1gmqQvkzHDIdY1GHVFan+0MZt8sCID7OHmlpNiGOXlO9wWTlL5nKnIKg+Ar1rj6Emvylr
rdqLq6q/8wya0AA+d7FfEm8b5N4+zhi9anaEX02j1QDPOPkftlJDt/4BsnYha0hd6K6Nq1TaliOW
n//NRe4yEJmGLqz2IRLMbb+4Nkcrdy525nxRj7+49vH15AaCoV+JlLq+8gdzOihlTTdNfHlyHnYm
zahKprS8dWkPB+HMvwQiTa2JdSCYwI+0ZjdzFNKTK/IZTThH8/JegAwLNtyUQTeu3dvAnq9aPjtL
FvVDlRIMqyonq/oumvB99KvyQ7N9Uq3RLSQRdAUehxgLYpBBy14HUeN/2ubcGvga22pc6wXpYzRM
yw/LQtiHSGraoF4tSXEU1o3OA41VGtVPVDM3rHChsRLYCjYaU33mZN5VQtxZzUidVujvpl3pVvKW
Ly9TfoXb/zWuqp1bNeUljSv9fO+2jVEnjirFJutiLAbg83Z6w8xaGKmxVtKBypw292072EVYvD74
UCvOeX4w5oqZyhJHRmLucjZLgOmESbqrREk3w8E2bii1NkYoX+Jmml4DnrybqqZo9OPaPc3Z4qGw
ieEy5yLaKLSZEiMjVs+2/14z4sv970vJdnXayaaJG9A15D8vpdikWQH+BeJ4GnYEmZoBOGaXT7Cf
ymf1Agjtp0YrZQkeiVatpoMzIVAoCnJQgOyGr7FwLbLZjVUQhKfg7IIQuKlSvre1dKvWerPp213T
tl/nKixvSUpqLPLQi4LNMryDgKWRr0QTVK7uQbboinoAJdg8bFeSay/x7XYoqdnizfRyaytfq1pJ
eWjVkQkRYQ0/BI4BPJ+iIvgmGAKg/8tRPHXWB5SenT3W/T1EbTQm5IR19B4vcozQa+1r1cijmQ/1
fSHL2pJUb4kYI09pM86wWHd0I97VKkfqBZEaAxO05S1j0K1djkIWPrA1XIc8ZFphOI/STaN1bgb5
jUo62vgWAEjVrLNool5G35YrqIzQgpd0ytoie9Z3q1d1pl502r5aNb4EqdOs8szw9xoDx03OPvkl
H2jE3wdBFg4zFsl+kWl51yjz3Q34++StKsZ3li4JuF7zt9g3HrzOle+0abNNMY3FwyRlc+xN5B3a
kH+LZJ1dg7bU9+pIFXFDcYjoRlJOgdCVof6qz5Z8dBFn87BudkWE43qEuXezZqjwkZUsTSLCiPxc
x9ca2N1OneLBOuAcvWJJc781hFXHVZFc/v1athYv/d8zKDxT2DrEId3Syfxh3/rPS3kIFyRWORUn
rEuPcTgh+hOGSdRQZ9LGsOKHYsYk6RJQvAoz0RyaxUaoXqylVTSkAVaEoI+hz3Q3bZk4qZfB6car
U3bt3upq51gPNvwUw9F2MTFbJyeznwttnG/MmbYYvxlVh0TZHbs7rRIowSMinWEfzpqGVRtt4O/T
e5t9Rh7375+EqS937T8+Clx+pmfTjzRd1APOH5v32hyszk18ds1lGTNIms7IB6YvRlQ6m74s8Rw4
nftY5elrMPq7TCurs3pE1pi/N/eOg5Wm7rUvm80wtYjVHLa/jHjT12Je61GO8TbWh0d1lBghNb7P
2mjYQQQalYe6WactuBzsX2EQeVfMUoxY9Lx5cSfEKtAcWDBDQYxmFwp6lmhfLok17ZDEVoeCR8IW
6a8EZ1EQBjHN89s977tcePi+ybcImk5GSXcTy9hDDdTUkdTS59xA/GD7/WPr+ZvJBrSn8EXLWSsb
/VkZxZYzpqB7GYv9KAc6dosWAGEjj82eRGjXp/tqk0w5hcWtSs2CQMpklZFae0s0+q4xdr/L3Wgl
2ejslc12QoSiGYF9GKMbGSnlB+iwNS4wIEHLQIWPyd4texMz0woi2Mof6h/Ww8+/LmcmT4TVfaDk
RCBumcLKvefl0TFwQu+RWRxOpFCSX+BURKUa5rihTIgP6m9RpwmyZaSs0fy5wNK4G4yMitRtzmAP
RjTytTmVqzBh77DCzpIdGt24qUExQiqWZ+DY9IlRmIMslzuyZqgKBAER+HNgHjeJOR2z0TY+j3Zy
J0mLkjbOUpzdx35jPANwm8bwLQ0g7kZ6+C2KGfVU85De4qiysBYZ7m4GL/g4ZhBmQ2zc3+LBf2+a
SbyU9PvXCJV67YUn96rvsB5rbZDsg8WfWgHdtQBx7XzH0kFRkhSikQxw0OoiJDFPc5jnWvKjLNb6
6B7bpvT/itOGrhF2KX8kDZZSqQSu0b0brsxO/hCcVUlqefoilxs+53D5UyS+56IGL5T4ObkAGfTa
HBrSkUnO9F4QjusQmkxH0npUneGWtALbje3nZe/5KUiNjWVaEWzOsjsARRgugQ33XTl1y8J7n4ij
e571ZLhQcdpr3Q2mL7qpvef0GR8746tqSkcNeOzJQWKoGtVQzhDDZF1N4U2pvp1wSai/UDf1H6UT
xv8jJkX+s7aUGKvdJTqN/gCjNVK//qgtdQ3qkqUhBzMGn7s3abNNywRpowC+OIfCc5t7N6uegksb
OfBqloUlCQO8kH72Ipb36/97P+N93YqjI01d/Q5G9iqMpJYHC0fJdmBdgnfOjIGZaPqCB/drw8G6
nz25K6BcSZYNaV64qQ+97RG6kc7Zc9+z6RPTFH8MSJ1WgcWmwRoX7SpnjZn8ej91S+tJ2D4ejij/
3I+GPA6tYJO+nOaelhHyRYh3/59s0Yre5QHdC5DS5T1UExab0LS8GRScpd5Ci+gJD0ck0UeH0i+m
zYSJe6P0IHcViKpKcZhqXrUnNdX9NuTGMvaef0gi1f95gA/p/o7BgWs17mqSkQajhV81D9riotlt
DftP/19oPrqB/3g8sH+QPCjBslmeo9Pi9ZZ8oL/tH+woCIp2ruMDwcusikzMLuwnVpHbuleLzu7V
WF7UkXpvpL3Pvo8GB01BzRcfPeKhm2oKNujr66KKzynNrKEJnJc5Jv5UkhzPooguq0IcePZG8ikH
xr2bX4E1khyluZUYDoMCLDVHcYefYEWIzbZogv8cQTg7h3Uf7QkE2gYjU/2eveHWJcOdzklDoLi0
zyQHz9RcLvMutunDMp5SR00azKtEZiTQ+922bDOx15ymeCOvgwZW59N+GvPyrSKZ1mnD7FNfuOKM
7wR5UivXky+DW26XITAOxk9z2vYH2zIY+crsk9734ttyMDCgPsx+iVunHB6aueuf4U+Wj3E5fydY
UbsAHmXkBDnt4KQC8scyDPH092Iaoo8YbtGhMZawZrot/qTbL2z3mEaZoAppWa76WMjXO6fRi7Nz
o7n5fqiHZu2MpXWuB/eTkgaKyRIrYWDzUFMZBhmrqYjMN3+2j3ixx0+hGVdk85rBFs2BXP17tfFf
lxOBSq5F6pfAnWlhQ5TLHuNvl9MwOYQVYFA9FWMYPiSl0+3Ii/b4mtx2vShWk2thaZ9aT0NJiED7
zhANSzokcd3pj1NCfcSIYVcOWffYWUW9BqwRfvfr7xkimrXeGvIwZREez9krTnntfTHqdnqETjE9
In80kIVVufJNs4q0l7jI8regZyyBgN044rW/Jl2PiwEQAV4/SR/cqX/ERbHxjLI8RWNbPDWyotKv
Au0Q1sawj5GGjw79CL9kq1xM1guugPp5BOt9c0erw0OO6zuZkmhT5sFw7D0buiiTtP2oT+E6zdI3
uy3zHYFZP1m7BHcA16AOl/BgyKpZl1I6q2zSeAgv8sJpmsrrnHYPDN6O5ezon+Qk8hNuSXiIAWTE
5X2CfkSt2d8pcpe9bvsDN+itsVrvRbp8lEjXSQhJLBNeCWX+aihxulkGE8LFMpnQav8ma6qAUNc+
aC1kiHIJMJNa36yDNJrPbY39mnQ8eY1KmEh3NZEIyXO6IzCkThhtEbYZVdr3VjX0KrP/Ad14/B/P
IPHH+gQXj9287gjdogZjffqDmhXUUHrgcHcnix17+xJrRv+iN1KcASIXKLt7rGS12IK26QiCWQyR
6pzUEVqNFlJW624Qd7dmPMiHpEl2tdHIM1kjdAj6oNn4fv4tLMLiNR/HLxPcwr/QIaBr0sfvrknc
R7+kZrVTsuWWRgyrl/3LkBkBQEV000zZwWBkXyhWERaKBaCm01kereQZSrD2yembjZJa+G1SUEDD
YcHxVqV71ZqrJ5AnfaJxYXIvDrXlHdQIJiT6Ea0K1Y06TVEEPVRv/36vqk/u98aA7DPTkVhWDcNz
TT5g64+nu6A08WykY6d7Fy6phbmukGO/BWTkesViTGVEjoCp+3LfWyaEGQYlIi0ZT85i9vp1ZJfi
idTJt1IJSKvUSihGka1o4qfs6/QkQhOBgM1SFELJ2S73U+H0bcimXP91hCt8HYR6sgn1wkmu3Ujq
Ct65aAuLSv8iRn/VLpPQNCxQYleyemj71D0bdr1uWXVXmoOAfj0XM95ooCijsKB62NZFvYR2aF98
M3BpFXjkW8ZAZoNh2dA76Wvm5OMyGgcJPU76FVrMVcl+ap1QkSxKeejTsjEYIZzHAKsTE+tyNUuA
hPXkJk/lPMiDaebhAQpveygwvzIoRIKjXso+/Sls2R8HrSkQh2blQXF5x9b16UPrn2utCC5hSopj
yRR8pwcwNYo2YTwhWu3sJuVnnZ77NvMa63OWaIdB5BUWLWofx2VCI2quGmGUkK9Mw790dR1uoE94
X//9SjHMP7fTwmD2K4V0dIfen/HnALjXZN9NrRPvsz5mk0gPricymQFmUk57P0yH99w2ozVTLx+h
Xs0Y30NLUFbksyIlXS1Pvxeb9sOq6BPvhyhP3VKU42kKVwKW90Nsi++jBj1uQkT4tQQdq+7DIRqf
gcEW713jtaiDQFjDlXkI4ukbWxsG47l4C4GDvHYCTIWQAtW/LeGuEERc+M68FgINo79IIwxmkrgM
4Z0i5PQetIi5ISh0MawKbpM9CcfhJgvL/Erm8S2RVoVk28Ddl1jgX5biPA6DhyIS26mR+XVamjS0
6tDB8Sg9qdOwGdGNIcLaqtNRh4M3E9S9CnJGxfeuuxZCHx2Ginou+isnYu6lt7A8V3NxSENWJ2p9
fVt5mJd2bWiQIJ0xSDatRfULqWvnmH5yUEjSukvFqvZal0gTOVyZfhypT+oXLfa+5nrKOPU/Bznx
5hqX/I6BsU1y/cLBq6N03DZ98pIwSLvrROZseASRU30yktk8kF/I1DVq53dSyDZGFiRoJCbQ14hi
t3MXRSe8X94n00eTvFQxg0nJ6AnvmY28d/FF4CDWgGGFmLb51NNNoY7RW8y9M2BnK/gOCALqEJfv
U+nkAKXqIjo2GflG/37hun/2PgTPDdfRdeHApDalahP9rRpp67qxNIR/+xFy6EGpFqbUjTaDHro7
dQq1QxwcVGgfXmV2x6ar7HXLfu2hLtA7dJ3p7eDD/rDqKtwqr0hUFibc/0Pm6ZQfDcF3Ko2xmTIy
7ybEDOjswZ5BAINKwp529vpt1aTVuzs7wb5zwisBw+LKtB3akt+YT3DEvA1yKfOpiBZFwJKsp8Mp
ise/SPlxvtw31OacO68uvJW69Mb3zq5J3evaC0OP4dUY7WYzWsN4dKLExsQ83nQnDq9aASfJmtAc
Mjp/H4jg2sWO2+5DWnXMg8P8oPR8dl9S9eb6vtTJTUPPt1XNKDQfI0RYTpVsZcrBBw/EE5EEKp+a
NntSClL1IoF97MBZRiQ6oColLFT7H9/kf21F+SZN03RNYmX5eDz3j4dVHY6WzkSv+KWBKST1vLU8
V1D/aaeiy+p1wc1yDcqx3wfJ0F4LbAq/jgowycWn3z//faT+y2AUz5ZMTbaF5SbRQvlhdNSdZQds
zWcUfOlkKNYKQJD6xruhNd0GPQ5DuCA6G4v3sLTh25NqPN4MtATXoiD+BYfUSu+FDiWTaBnLDMKL
UcbFhdQoyaWkDYcks7IN7r7xqlrFRiDl/i7bFFaCMXrRy9N2ILkjTT5jMUbx3BpfxxwGCumr8poa
tmQ6y8NH5n79mANUXJvcRddJVu/R4j1Kkhi96FylBxXC8UtBPNO/Uz+GzIPu0QweNJoxm8FkoqmV
IYoyURpPaeDn5wGd6bYRUfTNZhdb46LWbAh9LF/HvGjz93+/XxUC9XdJIh2cggoRbyNfYV72Z7GX
ZamP6UWfgfGxBwa1FK2UDyyIuufGdknOUpaMecQFo2PDrtoYHDohKM+Ox2TfKTXwhLF2FObMMEiR
vAFf0LWIWvxpgQs8SgbP8NiZ/fM0XVZxtVgzrv7klkV8uy/sMF36fniqat19CC33p8lM65me/mvu
NOKUBz1ZWHJag0rnTLrz8Y8j6mj9mGfeAkSvMbwuHaGmQnlnOLm1z5Lspso6QpIjbhv8L2ymxAvG
Neug4zNcFefKdfIHX/TN6d8/YQix/9jvLx+x6yF9ETYXh0tc4J/tYMT3ZdjE7t4L3eCGSR0yehTI
z0ph1ael2FR9ItfsxaDsoxzSwYh0bBTStWl2BqPBEVKGpS2GmSx+CFR4JBYK7dC4mnydC20RKaPf
YfxyzIdwB8unXKtmgR365n4aUndTyE5MK4GnCgeKGeniwOwxWNngDnYMMHLK0I4wx6CsDubistFY
1m5BUzPVjmjDsVNnM4DHhc+NTxZisbkzg9LYdjqBDT3TjE26eHDj5UUd/X5ppFMxTC/17eAM/sYL
KPBN6llmKszeL387zNBScqsSnIcA6IkuSbINhL69h7y6k712F8cMwFr4ypQoY0kKnzvY3oWJZbKS
BZO7AcD4U9MxdFKrhJ37f6FQF8//j7DzXG5cSZftEyEC3vwFQU/Km5b+INQO3hYK7unvAthzeu+5
EedM7FGQlLpbomCqvsxcmfajYKtJFWcGr8y/zUEmQWixH8GGkXo0tytpdH2qpDxNNQGX342aw6qr
Shztm0xKb7taekKrzqhRWJp/kIZy4Bn5fB/a+dM6l8mFPd3XXvkUOT0RR/oCQR167bm19ZbvgDbt
kILirNWZX42mvGoN/RwOgioN3In3kJRThviFzpePwAYjYK3/9cliWQP8/VNDFHEnmu3HfGzfWKOF
NH7E6ZkFb0sTa0oNUdY7538+sspgnoeCmdr6M+RzrXHOEmLi21EvXMhJbrR6ZWwJqVP8BQKDr017
27oogCf2egMs2OxE9Mwg6827lYepDeg7vq96SL+sCVo+gzzzsgYSW1Iz97dfZCVZnIzxNOLmycW+
StyRVkMh9pBM/jyq1PwYW+WxHw1qLqN0vA7gfvfG8mhcXoN7fJnop9ith2PpgpiYx2bEnDhxyGjN
HVkAdXEc1WTLiKnCKPsjbQo18s6K6SxMlSW6mboW9LuIoVVkvUz9rD5BeUt3xjiURM2MDJej2wZh
UTv7gnH2/kJqYPhkP6RvDWrS/jZ/pI79iUxFzs9LMP4xpRXV/KYvyf7U0Oed51r3Ra3LR9WwDquK
Wf3rWYqs8NhmzsFKsZ0wmXtFexXnJHRViry4L4keTo7y6QIMOBTQOeJNygbBX59Pjf7FYr5gFxzu
FFmZv1UATvGAapK7aXVeJ1PctjCcNMN8RJvqtrdfWssmYcPyUruI5UM7Js2ubAXumeVpxRVnz3Go
saGYX3vLTMl9pukljn9LHQvAejlpLdSOW9uKGveB18KrWtFYYRqDt2noSSO7eFxf70hjcdFQht0q
qiONBwWC/Q1kGkn03sErOzL7rb5PFDe9UoCxwQIv9Xur6q1rpW+iJfOSTqG3s3Gh/IlaYHDGhybH
jWQkuhGNkz3r8wwpES7ebSPAETSepg54yaTk0Wl1uRSJ5Sf10B8G0+HwBvcOe0mJntUxw6xYuOlu
feNGz3m5OUqVHgFOiWCslaporgr1W9hLy/uqg7DMZEnd/XXzj9QGkFEsdsK2pwtr/8Zfj4abdmEm
M5seef+346xRI3fbtzpo91DWewcanL++SasHgfXePd5YcekHL6KyvqF3bqGQpyqdV6Jso12uiT/O
ZN6tC5xU6Q9cLxmsWp/rTJMtITeDIfyQ4cdtrBnzhh/XeyWFOXBYiAMfXZcrjkolH3pbz+gKx9Zr
1IyKnxrhBHv4OVrA/Lh0x6tKz3SQmL0ViLTWoO7v/nJnV4t0puX/x7jT+rdjAoFEcxwgvWSSkVYR
IJbh1T/2F6jrUYjHTjl56OHbAQSOYCH9Y3lghPrtgZW2xbsp6y+XhhKIN/0dS675KKPa3JhanF+s
kmXbwtVsyro9pjH0cyZiF9dEabSX6qypRkOStvfr5v9q6bO11L4FP0aEZ/JYdmcQwC1Lts+rdKmg
fHHlbp9bpyBYxR7M7+rpbdDT8Xv7nweZ0r/FjQo3LmUSs9Z5RIv7QWTzLncGcVlfWj/06Ib3Da/D
JxUXnKrR/7G6t1z1v1Ylnsab6ZgYyRwWJTz+9xuJ8zDMU/Stc9qOf8j+NMZdgG/4q9jEBZx9a5Q3
ACelVUOfCOdkNxqtBhDF0wHTAN/jEkHTWrlrE8tmc1wqjzFObJyhyhHsffiILyF8LGeCItQV0oyx
vLZ+iEwunjSqnFoUL24ENvUVQHS2TVGNb1TZXux03GpdV9+v91NnSl/m5VmtOM2mMh3P19YlhKWn
LpNlmsyXtYTbGcmFgf+w9OutnYFcuD9ukJOsttTHYiLGYZeO9dh7mjwkdd3sS3o36QdPzxTyNXfz
WGNvirwMsF/H52jr0Ylh/TUk2PFk+ikp6RuvHzhToKlW/Lj6wOLISwNnwR2Vx9VUPc4oJ5gBXmfX
OzVdlh/zuWEEt8h2rlp/CUsrn7oOiQMPzuvqhCi7LLuDc7/pbGWTxVy18T4rm251OGV6FLTro+Wz
RuF8d6sYBCIv375g+VLTFJi6UqO5Z+e807RCfrWOaDdlXoJhocx573TDkV2FfGhA0K/vcB8WpV+B
TwEXWdyRsJc/lwczXYF7RbXL/dxX/J4J+e1XVyg3mXuXZkmghy76GVB/qUxya5e/9RP9gcw9Jqvf
cHG4EghpYOz3HQXwSICWSQ3nAj4eM+NsMd3Xesz8cWktRUQFrceBlhpnU51/EZgSQVFlv8cxPjqD
8qPUGRXkUD5Hy/mcZVNS2iRdAvvellv1Nq+LrzkhPG2pgaLXZMtb/U0H1sL4E1GRHYS1wIqUH5Gm
iV25tEYXdvxTpp1fN1hntH7yTpy6it8uXisj2aGa700x8jdCqp0GPdm3FS5GNOd2a7YZPz31m30o
9w7ev23V2RK6rnoamKn5/VhkgQPio9vVts7spclfB9SCpGxOhyzCLM5Y2hLpWeUg2+AKKLeuQ1cv
8wOt2XdgA+so2qG7WAvxh1Xj8MpNVQ0y2ZYXoBgcBx5Ub5fq7ybHlcAVCBPIdFmqwf1MiOiJwA58
ddpik3k6TUX9FJZFtBtmcRENa+AxqvSjZR01t/UuDoNaVtCpyfQCO6yLq1tm5XhSivLFtnWQIBFU
ZnNgwpc0PJH91k7LMYDj6mtFpvm0nR7JBHxrLLXh2jpfajhDVCAcYP7/nM2EIm3109QeCA1mvg7N
uwcwXTiCPMQ07BeTiyw9jvRUdgc3pJKoXSy4zvyMskm/bEz/Wq+ZRxziJGsjqLC070g2P9ZpKhvY
FLZ+1UrlJ6zLB5u/ZwL/fI/weM0L++ykVOgCGrs0PedzV9LeNigl7x/JFEY6Z09J9I3W0pXLxX9P
QMTyl+oAaE4EF0cv27gjhkGF85Zb/HWyyVAM+nb2ikdR/lbRREJkw6TXP+Yps7djCzIkLl88szRJ
jhriwN6bFq+umg/YRi8oOe+rR20dQazDiI54ktEqB62mGHydi4hsuiva4UfSTt5D5qr5rnZnlbos
tX9Oy+E0JAogf5l1W8as9K2kGKeqyTMOTt+9Thqgkzis6sdu6N68crjLtTE6/XV4zow/z2JGHlTR
1+PlGj/AGdjjRANReVf2RRl0MwjhvAFmD4nY+CwQOfV8puigI8L5nmmoODnnGeHWnqbUkF/ZyNtV
TA1nPrEz/j/1z7h9qOYLaQWQT+D378D8b0L7LZU5sxam1FEelFwrXPUhST5rtBgSmMAnLwI4Xlz/
Qk8YwOGa5b1qH4R7iOAL40zxC3U3jgQTEz+PIIraLJauivdshn6efBuku2ki6Zvq6OuY3vKtmwFM
nwkhOhx5JwazRXvSMKWS8IdJoZCsfoPRyPRQfSdv973kwnPvZk9rzlPKUts0uBg2ba08eeRYz6G0
LlpI6oyV0kZJ7fyslUsawbgY+Ukd2S7MuCHP5VgOm8EsfkXS8gK6UuJ7DbhhqX0aAyGoWvhDSpOu
jkECFxazjRjdHXdP/95GHVQVPXzqcbbGLsp5RKTxlPUfrkUETbrhSyvCYquo1vukqRjIK5qk8p65
b9Zcc6kAyHKdM2efekxicDqtp3FKzBU3CdXQgqi1DiE4pbPUaDqZuYxMtciPow1urlxaoeaRIz0G
rh231dWezHudIckjhjVfZj8qarCVZusxGHPMia4gUnN+3hbxToLgndpjlKF8E936yrz3LqxUoILd
D0QJrN997j2se58mpt7Y5T6c9ZtBJsRpdFEf3FptyEaNB9vO4osaOt9WLAx8MJI3bqFvQDnbBPf6
8jBnHss3Iv7bdNDLp6KqAWLMQvX7gtpbW0bezjXIHlQWnRwCY8zOqhzjzqClZUdafKFy8dr6WQJD
VaAbYLqug5G+oIpcFI+FkWeXzZ2z+uXRTlDvRYK9NRHDO2QcUoaUp6+26tsfRTGSB01rPBcEMXcG
xgyQKqKtJzymhQ2AiXmJs5r11Po0loeLtZZ8DcGqUqbTRiejtGUVpcJRBadvt4nx3gll2nmFa+6S
JarFr8zYrYXkk9Qi6MPWvGuXeQ7tCDH04ZQQ0MpKsQHkMj6y9taYYGZJupultoLcxsyFp1VG3brB
XnG7xvDMgfBlW9GprpfMntfEy/8+BNO0/x6CMVxH7kD09GzXMgiq/Hu5qbMKtlWOsnNnEfJZtw+u
29lBxthvQ/th/Mf+va7dSXceBJf7t7ZTP4hc0IviTfNuQCW+Dt4Q5CCGnnu1ey5nRzlYlk0FJxfS
q3QHghVDnH5Ywgpk2pdvY61d14FmY1Q/tfhpXbzEw2BsPEDHGANU7wyCNfOTAugmHT/hc6FTPFLX
uncchWcdnEye0nFiRRmp1USrrfLSjZxETBC/YquOmN1OLjXi6rxzGBwFBewYrkuMsWpReod1P8Gh
PAWR4/0YZtgdRt7Pz6OqJUEluMMNRQCJvHlXHOaVQ+Fk11iaxvtcHeOmce7ypBfwBWi8WNTvvEnT
Tda7vD99+ZiNjrqzyGAHwxJDGDDh4QW+imbc39ywOPGxN87TPirLvU5b33WdWLR5w7xAov4ZFUkh
7io7j2qSAGBDg72l7a4y6iCN9K6gtSiR5ymJ3aBcGC9QpmuH/HWuspBKWcoCeIJXHl9W86Iro+ze
ka+4NMTdzU0JSqq7YoAo78cpOa+QAhfg3lNh9cdutsGyN6KAvDCaT3lebW/Oh//98DNcfTFV/XPO
jXUHEcNQbd1g56O6/3X8iW6cOimV6ChsyHQaIdYXjH/uTrYNlQK54b0kjvCOoIfgqCyfxdY+XaMi
/Fo/iXXffmxkdvuT6xcIbvozRoSdpWHjWl+aq5qCC9sgr8Nf6HglE3FTeKf1kxR9YASB8b9fP/v3
X18/29WadzR7eN/StfLDPEhvE9fZ8JQ7h2nUyuf1QwtEKugpvNmtT6GoMQqJ6kOuxtXtK3TpZpta
d/78qVqf5kvWht/+/h1Dn+dgZdrijCOnembOkFKHUnETWP6ZkawZCNPyzpH2c6I32XXVLUwFV3Wj
AlwqCUDjAqnNZ82e7QBd3tz2haIxt/Kc8xCX+sFYHrFH1w6oRO5Zxdd8MPv0aHcaSUtEiJyxhbD3
sbS0jVyiZ7HUFZK6bn3QWhUKbaPqFDWrzLhw0dMqBqcJ9yvYj0bzHvs+lUe5+MI9vjffTlJKM5en
OBE2vaiUb+bwZTnh8OWmwgii0jExUbTTqWqctyaMxPkfSERdgPG9j5YORR1Gvr8aXWLdOTR2qQUF
kvS7UAaWVJhU8FIGsq+m7wlshk1OYaFfhbHBMh4uMWc1W6y2pEWXnD9Jr9qr9qutu+gEMTPaCC+T
p2+LIoJjmnsnye37U+1luXGQ5amr6T1i7Q7cdeAU2949uU6CBRlQUxKIMLbxuoq30h7omlUpPYrK
8J+PlH74/177x9ctAz0BFWrqyvI1KfjSgTHbzVtg28lZ2CILKpPiuzwiisuMaiDFYTHEZMCeXbny
Wdt2xCu6BpqI8HIoV+jII0hrX0Vge5yHuL9SW9TcZDu9Zsqb2/a3CsNvsF51u9w9KurAL7WcmuNt
YAi0itWzVWxqzWoulcFl0IhIXOA5VpXoK8UjxK4x2clU124s2VVDZo7wjfc3PN8y8PNmYsp/FK7s
brvZIZoUwtFNx/GgY/ofa+VYMvRnbdr+rCgM0O8pPLEW1ES4pTLDuv/7KKphv3eN2p/WeklLKljP
1ck4NU5J+Q8FXIws1EslmnxHDr6mF+c/rzmx2IlC/RK9MPaz6ngf1CQhSDI+TT3v2OGhvLuVKEZ4
8yoJZcGtpnObTNN5ffT3g9o641Fxu9tX/H3d3nCC0FLVxnrQCUssFWDxdf2AN0EN6NmOAteCfdd5
dWCJGlTOUkgY9zFjcErK96vtEk+EUr6zbqjvu6r6kRV29e7JND6CMxqDZgKWztiXDEAOJ9hqwCCO
6dR8YHWDrGGO4WkWbvee6eXt9bqiQXm0CuKjNkb+8B0HlHhZn+Tje2QBMWT69qCkvXhMFVBuVVIU
m7+nodFHKJDLaxk734MCIQUvExkQFAqcDEMj9usZPjbtx02wSCFs+MAfsr1I7PzN8ZLHWavzDwxW
iwfFwqzH6TjjrX9YcaUy7ty7dkZZIwJ+e4mwCm04Ht6INbqmhDgGZcR053bMg9Tp2VhM2pNS2r9n
Y0q+ZxNdSlOYKo85Lt5zEUPIIgnzp2o8VeZD0zcSKZECBwK+QU/i5gVal3jQwvCdcDeRCV4LgB7u
V1R/Tb51b6SKteuXt7fWGR6U5OFHAbArU1gapEu1mY3WrrQvMUmNJxqVuNFnAz8JlA5OG/W4an1V
DGltPQ3WeU4+2u8ZxunKQkKirn7R7b3wzukb+7RO7S1T2XVV7VzLQtQ7JJQ4yMzkz48ysXVVuvbk
xcX8qcD1DGar8wJLQ3sYchszFOO03TonjMxaBm7WOEfTg5BKQ9jv5UGc2LcHSvznwfopetoDXaN5
a/hh9vDMcbcQ71k+ZDJz6GyodT9sC8YrvZ2yKHZA/wnJks/Q+2hnlU5H7jobKHWgBjEtYoC0sQvE
hc1S1yanhqlh19ju3WocmcASnUhEoHP2DlvMqtu1BjGj2SH5uGZLqNIBFLUqYGZSPazUvdIrHYAY
DNjbsUUjtvQIbMChbUg5lOhCx1vVYxXZ7nHsaTBSi03TWg+aU2R/ro+9xgBYaxQg55zfvka17zFt
0+SZm6W4UAH34Wn60kewfNYihLA1CttsviumxjKPweOT3eYulntwc3/BH6EkYD6gSQWjM37VS9mj
brUeJY+Zfrbhzdye/c/r3sC+k4ICBgWtzv6Qd0yFub5jzdLu16fkEFK27rl1B1LH3iJM53s5b4UE
V58hTN5VOQA9Wm54WlXczsvMDtbPFu6cUl+EBayysv36s416mT+Mc7wNxwi5a+7MY69L4dtWVP1y
xLZZmFvDnKbwpWzxWpbGtzxtjWMiEgQbtjG2OefHnrJFv15AmvadIdl1ro/LrjLJskOkYtRKcy+w
qHZbtYq2QZQ70eb+0yzz+LjOT22Pe8oIDumcMtFUJ3Lu0fJf6+wSBCO+vYUSAk0HMzYAeiIlog27
vYXlYrsKNHJ52qQeZOoeF2jau/frV6wvreoNjcN//oCdyPkiBs3un8oOlwiwAMW3wqa9o5Z+Bvc0
38rhqHwygwVKvF2vgU2hxid2XAzYFX1+KSqVRVdWX9vViKYbunpYlw6NbrTXKHzoIzYWoD8VhAfd
do6119WXcAKkk1eADnIzxvdQI+45OWqzqLgON73NytR67VI2u3NMAqDOjYiukMjDpFIfi7gZd7rb
LoJu7wutVj6tDNmrYVZzuhkJb+JHGZrvomqPpjY0j2t8a3lmjKRFc6Oxjq1VpVfbpX7S6ix6cFnv
b/9YfT2t3eE6gTOQ2tt+qRx349F+Zjz9jeBr8r23WgqjbMV5iLRyONJqhN+myRmhqd57Q2KycnLn
p1MVD5rqeXdO2P4Gvt3stLkl41cV9cvoRm8dv7nv9cQUStatfEAglgEc73rfUenGGxHfrS0W8YIl
7RalrJ4tvidLHNe/nmCEHzmp+h1Ju2fp3GQPveO9xzR07BP4fZthiR9lKRD0UpgDPJcY546ouNUn
Zubb4AR+qlG+EfSeR36B053uLPEVygk66dzoz+Ts8RFBJvKtGsjnesnTVolCTessGEYqPl1F12md
Mu0vR9KGsvgc1teRSOJTGScON2b4bGZGSNbzCvsRUVNCbRYs68aX9UdbP6zY1YQ9X6802jk2sbZQ
bahcklzHtq2mxiNOpZDVM3U3Yzs9EOqRhMvcCrtvF3sna2xeSwi9DJQLMZ8ypdBRBeLsqRejEVid
lj654j99wOZMeQuL8jhLq3u1XAg73LLJS3Z7k6oF/7YoNxPtaKzTFSjmzxkpIVjESYcjYvUfuAQU
W9OOn9eN8tQxF6smpzspo8ZFRKHJRemsZ6Xt+qAxsnS/lhPHU62c41o/hG2HyAGyWUnBHeSK8ik0
TdkIqwq51SYPc0M91lh60ZmTrTtGtfrnEZt2TC9AZfbUGHxfD+vSy/O7Jhx9aCGU2iZedt869IqD
QSh8qS0NyDW7imsadRE5S2iLSa3cVSq/vigT5a7CqEPtxL8eYWKB6UN0eFFZz3a4EG9v1MvIg8FV
6xpaLrkZ3P/pFe7aPfyOt/WAU3XaWORQKLtM771X2tCCSsdGHSXD7+VBZcbj7yhjZ8//jgw9221j
TRoTVJHf6vikEd25eg58OpbyaEpBjbTV1AT6Q/FARRWqAaxSj31FNTKZw3zfaZu6pskomTCDhyBj
HvTWyrkauNOO4Jj7quvam2hZ2TP3BaXhgFULelWbH+1SvqyCF7fWGCrKwGQ1MpFcKIcg1u02vgFw
cNaS6S5Juz8fwN1Md2nTUSCalqf1dawufz4JUZFuD+0LKMl+XcGatdFdTNG3WHuau9WNbHQje3Dd
GJ5kRu9qa7fRKVuOSCmmbA+5WW7WhUA3u9eIqOPmr3Z9E7DhJIM3k4RHMvFFlMB4hbRR3U26/GKT
lGHPxQEEXaVZDtAShjk9u/qP3itLH3KPe51brGi6w0x1zSgCc6fTunWYnMxC25E4M1/ZTWxWswG7
QvXY1MaTbsgfqzy+fohblSljrvirfg97u/NviC6zVVSisGy2w7wa7vXc1s9KbHHe0o21kci3m3oG
E+3Q/H3oQyO+tDlMWU9XBPHP/C75H52+qGH0DSUJFltVio2mS7oX1VY9o0gXW72Y3m4ZgIhLn9Y+
r75/S+oadVLIUF5REQ2uU7mV+jOlneJuKGrtQc5wsicvuq5Ha9E07l6kQtmOJmHJyErSC7mdn8yC
kYMRJAJkoxrx59uoDfq5sTKKBKNQfUxz+x/Mp9XOE+JdCW7vQRj1J8kaLVgvDuuHmnm8Qo3HvrJd
EFU33nv2VoSedVG1nosGTR0Milnw9jD4/VoNISnVxkUvTGcDiRs5jJl0Q4/0YSwldy0WtAxO7Xsz
++7JbvIhx9Ni5z3RL1E9MVE8IChtu7J6TjTv0lXT4+jU+qZFWdxQlfg0Ou3G7isvaIvmTIMBh0Yk
j4NWJYiB9rQ1Bu5JckQnGy6m4ilBnShI4UDV0DX9vAsxWknDg25gBrhQGz/1dNu3XW+nhXzH5Lar
jd5xepuhfO5ahu2jAZ956u5n3YOnCTR9p8bsqzL9MMGc2ulepm86OYGW7LODHN2RHHIoL2PGv+sW
mFLc+VmdtECLG1SbOVqIQOYhH6TF9kt5xwXymMHmDvqRHit7qG0fVOLPylKtnZxk0MQefUwZ9eot
xQZRYjCDmaCXlx1bp3gCMNaRnC46PCgDZfC1cxpMYzxarU1AAdpyi695o3oG942h8Dss05u4mVB1
obr4nMwvxQyiNarE90qiHWWfUv/EHFzWabbTSzLdpnMh6kf1FKwjP3J7x9dMnWMkpDhIcz5Hm/K1
Qn1f3i+Vs94vYw9Xqzqx72LaYrEw20IgqALBHOPohPxRE9eg1eZXU6XQO7cmPKpqvfUq7P1t96PR
yIcY8oJz/oddcgef3ZxlM2VvI5NQ+h5PsZ58uq19JwTeAI4AbSgulqEUpzRTMAzNwxdjM5+OTByY
hUNXgQUOPZ/0kTtVRAZuch6YBvwYuvK9SpyHRliz73KrMrRc32Z6O0Dv7wf8/uqD1yqnHLDzte6n
Y8SQhMUzGtBMEULPRpm8t3NS6+KXVXOqD4YRaLb5HQD8c4LGHmhSW0hsL8pcgDt0l2/KsHdxaAFp
GMk7mHnyXNYadS/aG317EdmNpOGNboKirh5SS4dYx3iZe1k6U2c9phRusNAsR49u53DqfKAiGoKP
Fm4Ut33OM8L4kkuaSNg3URuBYExJkVTQT+LkunT8hcA0/UEzX8set6nbGs5mdEEqJ9VSHc7uAo5z
/GEppnmhQQLymePDWQd9E4ecu1ryg965Q5sVIya3pNjmWkxThnh2dQEXCaAmPInmvR3mj6IYIEy0
zAdCg5xEAgQGsb+lNItbeaLKTyNHAowZEfQJbU5G299rFguBrkueStimV5c2w1BZujlwIttJM6Hp
P1Jv8iPs4U7MCVUhQ5uQ/9O+jYl5oernFyuZft860aNp9/wgDrMv3Yh/iLpBSnMNWrWrYg6GWsgT
svRZdaea3GZ3khPDRx38dzznUM0cxdvo9gU1l7d8Un5pDQ07rIEerA4qcGLLO9djwkd8CxSPYwRM
SBs/H+afXaf+7Bp+1XR7UQ8m5mO0OAWX2PQ4dA+TTVd9EcbqrpKkG9TsjQvzPWUj08ZJGHUU8LAQ
9jdFFX56hRDHNKchNKe+k2OZ/qQuK+GZqglbEYwBA0st8rbvKdOLIOpAYMXWPq3be8fJHxVN/1Ds
OWQ7mLzJjCV0FUvyVBTd7uDHoZlPxqsDgfScJeneli5LLqG0QUybGomx1yiZs8Nog8fQMSpo1LjP
bf1W1uxNlAhToBL9LOIhZSMLqA+bSWEyOzKvBBXVXaiX3ya7ujelkm5szo3egFIcZwRldQxAmF72
dSeyixF960JnO5O92sxNBYm2t/wCCx+BR3ZX4OHOVWlyMxxBS1kJ34cztiAWk3uPIvgcp2PQKtkd
Znd6UF4GU5tfXRf8afPLIDW51xKaSrJYQCesKNiKFlaBeIhj64t3FjdJ9TbP9G1Z9sYxh2Krgtze
2N0zMcZnfpfyZMehiTUJcdbui69O03mf0Ow7Zut5/DjwD8hRe0SP0R4xbR+JPU9b0cUfZa0O/qga
HyZC1YaWmm9dhL5eU3ywUSALBiLLUaB69dq0ULmx3kC2mXUMIhLkaw1lAJda5ZcuUwSF5s5ASagB
noit7ZPEOswqglTl7iZtRurtGyYK9nzOWhlhhR2eM/PaDin6Uqi9GTheKTgbpoAODsCyk7JTCdDs
mlj2KJMyuc/K+Az2DH8GVTMmWanDjFRuhvp2itAsc4WQQmGMHH7t7znNHqESPmJKIuTX+RmAuMCy
7ast5CMw2EOqTcxHK/tbaDk9I9gvDXz6th5kFcRdglJD5305KC96qn9T65iE/QxMU8P/6LW4PtLQ
edFmGu8HN0pZEAwn2bMan9iE91TRXhzeNx+6zEcc1tvJUiPWY9biA2QQVYX1M7y40J30XcLs0K8z
6jY8vOr2kP8a9eipVJd+4oa6x1ztNayaFH439gxowmiesgGXbAbCiP0KFyB+W8TtlU5TA7er8itp
oSP7V2CsotaDfop1v6NQwrbmJwpBHwaVmns0sjeplMXpjpHqj6o0HqAbTdea3x9S9VdpaBw7Zr0V
ZPzxeL8lA7m3aSIeiElja88UU0QMEeFLfUS6em4bmW9ti73ySKCDN+DixgHqiLNJS/Zyg6VyExzr
nQpGSdUaKo7AnfFecn3lJPJEenErzvc6zIRvNVEcwMH4KOlODYpMLFdF98XOwkdHXVpbKsQgg40g
ztdiI6KHTKKDZakGn5wBWejm4bZns0Z8IdpwPzmwfHIOUdI+cg4SL5djuGH98tsRybNMwhJ/bInb
YsYX4SXauMFn/gBXjsKRakfQQTvZI0jAmpy4kwPTMfGHbduo5jwlDoa1LA9yoOu0kXiEXUyodqk+
X4u6+CgkXAaLKVMh3EergwrzEYVFi2eWReIi+SfdsM163OsDKx6XnXwKGc1QWgoipFYhKGesP4Zv
xoB2b9E5e81G8UDzqBt4unxjeNUHM2AXX5YRfiRBpYKns7SPenxlU+saATP3U0bGAFkuwrJmD96W
cWBGj0GS7/Rl3DT0ytYNS3L8Dglqry4oMJkRLJuy2g1hFwd6XZiUWgzcCbT8e8dIDpWDbmZbqT4j
3mBNqV/MRAEK1FkYE5YlThgWe9W02EoasbHNyC+FEEPINxrfEuH8MAsOfQOf4wsATDHZW0eJM65c
mN70mrVAbfxOCnwSooU+FDORpNI6DGj5PuVMKlmLM5e3On7zFW9hA87FH4zwUU3lmZASV95GDEc4
IhkMZLNMxLEf6l3dQme1qdm4H024pcsbXpvWt9hU8LPUrNX0MkGamiZ6Pua3sREXSk4XGDdne6/b
n70bnRSm7jQrJr/Y1hASnmtayjzeOU+az1VuvXjxAjn7PtKOsSltJQ1w1z64RQfKVwB4Rc+7dlXJ
nbnLg4SIN8gVAy5pD6K0jRRAlUK+96zGcx0/lwYgY+O4v0ruh3mZwPLRyWSMJiCEpitYHsXwhhSd
KUoGKywyj5CiIZagN2Vsvfwxc1OG9U3QSW60Wq13XHbLZqMWLIlz56U1lYHFPmH9dr+emCI1kg20
vyYYm/ghwfP1jouuTJ1XSe6EKVxlHar+upwtPT9e1xOKFGABleg1Kqpv6URDLb/WVCfNqIc0U8WE
wZAaNh4VAnutiyEPonpYOsuF2cRv11tToIbNHdsHYlb0QyQV+6WJkgWoIRntCW6KQqXn4icDDPcs
jZ+WUhHTiGLKVxLzzIJq8U+VdxGtvVBmCpY0OJd2NRxkwC53bIqhmqhC2w9IXoNBz6krs3njIfwE
rcMlPvKnwTkL0xa86Cl30Rj/tL3iqhgOqlyiPip4ybpWqa9KIXezOg3+TN47QIH/Lh01wTvJURpO
P4nyHXFcIvmCBLUgiRvYDdH1nsv8iVvB5MNJ3HlGUp3+H2FnttyolnbbJyICWLCAW0mosWRb7tO+
IZzOTPpu0fP0/wDvU7tqn4iqG4flbC0D62vmHLNnmQ6Wq8EamT2hXz+HPTHCysGgMnnDa8bsoiz3
nTx2lfEzCEGhaAzV925sORhUn81mNndwHYiC0ivmGfq1k8ZubCgcWt+OnReJEGtLfN0O4Yh3MOEm
b3Ce7Xh+cTUuN7LuDr+mIT9WBl3a0PZIXGPz4uDpIbqSBVE+E6L2MNkHZ0yzj0ZENw7JSJuUmse3
PMA+Q3gHiUe/9oo9OR4ck12sryRCvhCB6ylljvUoy9BHYblJZxqrueC0aXrN2JgTCBfawK82ELsK
+PV5oOebiPIkEoB/e2adQSz1G5yPJ1DEcmtprA2nQeVbieRnAbnONCXtuYu0t4nt5iYVjP2ErgZq
Z8ydeV6KZZjk3IimzPcyjt7lwAhKeubVC8HGYDyv/Na4yR2r3ORVARU9DF48C7h90f7ARbo1q6o8
5Hb8EmS1tu3BE5CYG37Iyn1ESFBvGcaNu7HKqz1w10urMy+DwHpbSfDEg0bhGxVOsvcKNp9twPMf
TNNegxwQpdCpq5BrVD+mUxL4rRjAekYCaJIrWjYWEbFgBQkOaUAbnhfdUSdEhm6xDnz8l5uCKSs/
R9CKfWp3WyPwzE06CtpSHl4YIihW2/pHE5FgFjsDe2HWWce+GK9lHMDJnvrxh1P/4kHKIZvzwGro
zBwX38Yo3eEySIIaw75mbBWxy+0Rog+j4nHuDs9t117xcoNynZ13g2V31rt+m+nXNNJIpDZ+qbln
r+61gDfCPNvoOTdFkhOq0HaPU5FAPJccnx1yJgN1fmzEWEOiV3cskfWIisWw2+2svO1ubCjLm6BP
W+ZjIE/SqXltqxQvDf1hmm893BE+bEEUjrS1nFT0lo73VBvleAI3DEI7d7/GFOO7GKP2gSR0gtC1
9zFEymBZJUVuG55yjIbGbRpPPam88biZFTrohqsuo9fYpHgvu+Ucz6fg3YmXi1ZHLq4jccqLgsG2
JPKO58XMMbgj0CA5wA1iAwmHqy8l6nMtfVjsH8JOF6e2QVhJgnFIp7KQWr8Rjah3qBU7MCedd2IG
QxytZfwxcvum6rrPsQtZm9L2osWvZ4Tdxl5XhdwmYcR7gtT/ZDHt3rhR4iyyhI3y1J9iCr6MwKFU
NawrFBg0pkl1GWrJwravHd/znBQOpmYd4FX4YYPYuwrxZHRe88ewzzSY7ikK2jd8nI9Ki/BmWRDi
+X/KaMRXX9fmxihtAktz9ZUSnI2vQY8gddh7gdl3z2H7s2GZ1qtyy6Uf+SgIBePiP0UzODvK+BAW
cv3lmYbvRPIh7DiJljbYxlnmy854y2PmcXZIjCUEhYuc9Jd5cHATuQ8ydFJKw4ASONeeVda9jHFJ
5qQ5/TDrhlvCbu4crUSJiSeeOe38UKAg623KuspO/1QMWc/SCTZEEpP2pPTmpgtitD4ENvne5JFy
xiYDCYN2ZxrZuHHl9DGZQ34o4Q87prgUyHv2Ixg9HNK6rxFoeUCOex7H6iHTImuBpTz3I1Qblyt9
Y2tjxvqVdWG4KP9j+zfYzpuse429xNu5WMa2LWJ9VxMB+mNZ7BJBC41uhfdj0J/6phZ7pxqTjZkg
wx1ulr/dHu16P9s3PO5ThlA5j9R+JC7F4wTWWNs3HLZ2uw/HXvjkSGIZ+TMmFKb50LebbnJTFulU
rGmkvH1CZV134+8SZf0Wyklx00SQmkXkqJOcIx5GTLuhUVJEojeydlOTUaGUCyE+nGlpoOOliV3t
mxlDxpxYTA278UUz06+YoWnaJ+3WaCtx5LRAVXIJciaQSRfe0AY5Plr1eOuN4WeGAm9rdorLGatI
rUWbwBvuuVMUp2cVbWPbeG5j+p1CO0ijeTHB1mK35yayNOslmsC/5Yn+WCTzz6ifYW3l4MeSlke1
OYbgrJjHQBzD5q/x89eyjebYSJsjLfInjTGYR9fp6PLTIrKRbU194wwQdSChc/J4Euw0EVsDY1za
kC+vr+zN6IGqtpWL+JVRuud9VanV0oA/MN9hix0aB4JPxqOSWQMtFqTzIAkxmiMuSH4H0ysgLAZH
Xj4wE2A7ga+Fk3mD2YD2nVxymGU3ulGeWWXPlCPcGMEgLrB6xnNu1GRkh4B4deTqYeCUm4nxOyCy
XZUkRAnDeya9et5Ykzzlrf3Dy2eiTkLdrzxxX9uMxkaV7GbE2czeCNgwx+gRDcC5FO69yAfJ5ND7
lE731Dj1NYO5qQUs6QhJJDZmQB1PAMUhgmXj96X+1Zk4fhnWYmureJe1IvoYNQft/MxUeC5Rvg3Q
9sEB7WqtO84luUOZE2m+0fdPDju9TVt3Yge+U6J8koRTNThH2+THIKecdgT3OQyuz6Tp1ANh5JYC
fDWV4bZgUMfUxMRP4rITkMjIycc5of1rtltJiDE0v2o31NW9KOgGXIa6F+bv+8BV6NcUDiQt9R5m
MWOrG4J446X08RBv0PzuxpGjVcTphrnKV+9WPb7GlySefa1YNGkNuU1hEb/kUwV4kOjTWlF0wfsp
/ABk3s7ZBmkI7Vjy04m9+NkwACfHI6MMfXxgj06FgfmWgqB76SvBoiIMBzSGNg6zNAU17EByWpgk
OS33Ik+aOTu93JwP9MFDXLQvAOAPRlUjee9NhxFkc1+O6iecC9I6a+ltoJZVW4cj3HAiC+Rr9tE3
2qc+ei9NhvfBHGrsvXEVIIFSAd9B8mvS7PhMmsixHpMfdorWvdSyd9LBDvYso7uQPOydUd3FZu9i
wY4gyPSKMddw0+PK3uPsLbbCpGft2dNvDSpTgruSnVm3WK0mj9rasB5aJ+PEsFO1z4f4I1PBe+20
5E3TOMSEaDrJ65QawyZOKZamOcK40oX3fVFfRt4RjRvXZ6ZSbD2qHRNLAIZIch0GeD1N/OIpLmrX
ppfMGywXjFOIk7b2KuzqneFqv/M5v0bVYJ5iwbPPtNOTG8zMk70w4rZvrH21UIVgwFFwlfI3Xsrq
qOLhh02iEXRhfdHUFsco5pmD4uRP7job7EcbD7P4YLTaTUImNcPI3/aINroJ1H0wTvXZSAGRD5qb
Mgg7aAlsXRR/3WZ0nQli1Kax8ZgMaZPDh00XtzS1hPmWKnhBIMfkjuXellz06ihqNK9YAsxJUj10
fKutzjcGjFRl4rXxiMdM3VdMADSNBl44p2DHn9pIibzgB6Ey7zVvFgYY8orD6CXNiObUIysB3W7Y
R9Ua12Ee74pRcqD1tnHI6t96vCAh6qPdtdpjAJz+UFiNP6cB4zaU8vCjfZG14w1VwHs4ET+Wh8gv
3LZCMsTPsJiZdVUaCAGoTUUjP/nvnmU5Hk24EbvI084cE2geJg8LXXxqzfCDWF26L8/9o1fyqNB0
Fp35qx3do5mGNxliWWsah5sZAaZc6AduYiV707hEE7UpAUANbxKaiiH7UqbHxY8Hd4Nlj1FPNu2c
lH0VxluIoib2rbb73e0qfC+H3rGDg1saS8EkL2VRwo8ZPnUkXTtvys5dEbwHODi2M3iI3VxYV8tA
GhpZJcYlDDVVw0KKwcbPSJo4wBuXTq+y9qk7BrdzSgK8bbVokrWYjS7BiAJtZxXinUighkEH2PTg
pTezHtzabvjGcRyNJIQWUDcKDKaIX+Yt9nSDkqdkyhHMj3XKFKNrOrkfJVW6aaOZkl6Kr42zTKne
uioZfLmsQZGE9IxP6GSNZqw2jYzqU8VWDvUg25FB4LWzqJsoNKMvd8h7aKihxlOuQaZlTZ9pVBEC
y7c1VIQDIOCAb/bCRN5khnaI9aE7IPS0UXoiOCbl19jEaNaoxS9x4r04PYabgbe9I4zgiOyITSy2
iX4Iin11LjIm2h2iRMihwXPOMgryO9csve8h4rzqGq7irgtK9KrtT92FVM6I6H3BilFuhscYiuy2
bHhYzkF6ddBrkaHT0h31VN+OL2SluOUc4Qe1AQk8LvZJ0tFLzhUrwuillRQpYaYfuGiXe9Lz/Dju
H9Ch4ieacrGTU/KjorKM0UPc9IZxmMuyhS+fntNkPE8IYnTMnLTlosM2ppfpk0z2+Zg+KUuXW41j
UM7YZaqwvch6tE7zMOAfRY/NuJ/h6pwWm3qocU2Yr3hAsGbi6p4hXyfit5Vz4lXTsW9HiNO4UTZg
WNBFGQBxkKRZJunliO4fiwrhAYCg+8lZ0DYpVFum51vCRwgwcdyt3RQgYOwp2AW2dMgLMRgriPos
MKhsUOFvpcFPR7T0HT1z2LEZmiMBJyxVRkSO5tDXNwLZVzzxVDdL92i59etkTL+rN9xXwbEXCU1W
amKKq70CqXpR3IYAf2alO367lIR6cTGwSW3mMIMVaiKamm3GZQQ4PtK47wmi8zvPRpUA4GTfwiyu
oCcxhQekoHP3uV9Oe2criAuJW39ao/mFLGRf4kjYjFV1cMdcHjMzYIM72r50crD4oTyYMng2mukY
tLpFaiWbvrQmPR6fBRR8a2P0wUnp5ofm0fq77oUoJwgPKPC2em2/pLmaz/R5XyOo0SrOoNJOQ3tq
rHyXpPzX6Rt5ZzJr8iP5B9LKV9LxhLNMyvs01+5EzUi1sIuPug1pK9Ae7+OqO83dHTCTIEUarId7
RuA0Pfdjp5tYLkd347X2mxZOf7qapRVUTH03yf5ieZQzdjUYmzpBgplXL8oLoh2jlY+6ZFGKHpoh
qZ3OWCg+Ndt8kkssSAL8h58kshaveVLcSFQOJpWSyPLd2P223X1G+scL3pRtW6bh0XOmN6tGZdn2
XJFiZFxhMP/sI8/bhRrqsj6xXlIEKZEyf7Bj+CxVrRicaD5CBwug7bzxpq5aGpZblRUvskGD7Q2W
j4YaeWr8URbx1wLyo6Rpt8hV8f92zP/HEf6yKa8FlMtdlD8MBb3LoIlob5BIIkpY5F2FPgwmzTlg
JrXNE5Y0yj0gac8PudQPvSQjM1AszRlVsbvnMWSxsGuFta0Lho+el6U+5SbGbW4Kq+SuSyTfnkeM
kC3Mc98yPDYzHsYte+uYET6DTVUtCn+yX+L53hMYiCEtnONB83MwFoQWRr8atsQbL1ke8bCkvZlR
KnH2wtcR5wgIbeeRZUdostlJDCzFWdVtcxJy2rIfQEnYn1oqP/MBlh7TrB+a4nIyXC4alIcOpzkF
T1rsQtP80noDnHznvpTLDgNtXbapzTo50u5iKxPhgfwTFnfkSI2D904aBmZ0M6+vLjjcXbmcOXFF
rJ3QPk2n/AQC/KewPkXKfNMcdGTrqXoCdrrTCHnn/IcvpOvghVjkbFrWP4dOqqfA0+tTrek+5Pb+
qMJzV2XpCY0QY05N2Uzw3ZI/FvyK05E9QRPeKv0OtF4H0tNZpLM9Px/eCFt2DUb09rnVSfGMtY5b
K/AxVn8G3JH+lFqPc1Lh8V/KMRNnYtS4z878s6zdn2yr5a1HWBtJ3FgzukeZiBwO4HSFx8+CnuhL
HfqW6O8z0FCSKGiuz02Suybtoii3NJhAc11zOlgxNl9TD+7cqrGJGtF+p3Ob7RO7vGHw/FC3ToKi
Qn/VO+13tWxK63SwOZUZcgc52xuUBM6OUKCLQukOBVYw7rIQb43qwxSiv5SOVT/Vd/jc7bNyZL6x
jUb6smWuYrehfU2sQEC3j4p3N4gfCkSHfxa7PDMP+47lMtlsDQ8kgKJ4xsN8+EnMzc6KSuMUjeKU
Mlq9xZwbfgfTey43k6gTliJkOhkMhTnh8YjCfJzcH2Y41mgt6dRsFhtdgjJbLejvUqXjvqhb6SN2
zh6Npt0hFyrvkI3i5J5E7eeOVtzhnD93TdYdMWE2j12IHs/TKBm/X+pZ+1jlaKIHsrp5Amj6sawg
QjSVbl7+/swNsnepEwrXL/asoienjNnRnc5EeZGeopgIvUKdjcacbsHWwW0nFWnrONN+LFw8L+1y
u5gEi05jkSAmqMPLGvfrmulW2oDKcrRgB1Wxpa1xrFANmeatpqFkjFei8GiKozUl+m2O6rCDMXxb
uDAwWZhBBxYAPFeUZyrvGYoJ9EUOK4y0bYtDDQhcLcDGQaKNdEy32PfCUqeMp9zOMb2RKz4e7unb
CWCxEIKtgOf1F0yJ9y/FM3Ad8wkdfKCendQG02MjT0CWDG5m/XdInJC3AOc0fzCUuJ9m5L3frkU2
b+YZ1BsXtWviGYvjZ/C+368Yc/ENLn8yYWGjJW587AL4mwGpGXtnEXSsYKOsefnr/Y01Mo5bg9un
jH+vkB5MbN+vVhH6qkkP+uw1rmdFzWnnX0UiQD/k9kcVaa/ff81A+MVnLmbfNIz5Z5UQkCg4op7I
30pwu7hEx3dNcUZI6E/wfTO6JlaPMA3MilILlpV1EF1zi+PW/iHQjawk69TBu9pEg3NRZi7uUUXT
88Ir8+skRJhthL+UVzkPxWglPNBhiK/p7MvXu1Rcm0l/w6jpQcnqxYvdD4R1wVH7ZmAKRQ08iPS9
wJx+r1nZcgSH5j13bsI5P09HO+3TRfueXuYKqht7U17nQUWnuca193Z/aRnb3fXNpK5O0NLTe/FN
0DO7jN2q9GlexAsS+BzCFMhBQoTD0fxY8yBmazS2QTTY265Oyu3KDAy9PPerXhV7rdSsp9nSc/pV
862Sw3uzSvL1MWdH7UXzOay1RUqLXlyY/E1OY90UupFc4EZBHEltzf9W+CvPm68zlUQ8J+xrBFs9
UzjZi0Kgixw71m9Fkqc3HIHxLg1ccLc4VnJaGAPvuMtbX+/bJZRpdtLCZ40qj+wVpx9tkhyivPQb
YiCZiioCtfH9NrsEAMlBzpQWWmkDutWEuGF4qt8i1o38earsV9ekpsqn6SJiy2MxjVaeVIA+SK7J
VLkumittmfVzFMKanU6EC+1WOBXDmrOue+3ZTAfvkBblcgeP2rW0udO1BvUnS7lwp7OoYghdsOrW
9aOakIeN4VLphEO07Wu0WBTBFYHLeChE7xS7wRvdLdrh8M6OSAFA8dLsbBCcGzYvwa6qKmCeZfTJ
w6K8c0w5Hmg40CYsIGgbMujgRMBr/oWFzifxu+hhs07Mm3Zu7KiHro1fNVPgvMLLdFOpTO4Nb+6f
Sx2iLImg3fM3IK0dInWo0RSy7TLFG56vCFJwoA7x8hI1PVnZo5MeUsAqNOpY/EPCjsxYT66zWzZb
o0ZOFy3kZgOgyL5q0BV9P+PEv16jmuE71gFoVXPqr48vQxKBKB1MV1Wj6sv3Wz8obzybJeu2Bc2d
aBVdCiv82y4FkKBDyHdXxHrausUxHJo/6xPFSRE5Ox53GR7oJZdOL/cW+aKMtRG23LZD390MTQ8D
caIaMTrraBugbOXctc9B/9rjzLj/fiummL+y79j3wMe5wSbAZ4njbZUbtscVbKt4mNxXFpMiMaDZ
+f5altY7/pfeoRzZeeSNp+7RbAnfKWvm6CMFzGoDR/+w5Rk/fQj9h0PH3yaDvintNvnlWb9W85CM
5i+SFevX1JsKH3pGxrKJpcwq3Baj/Q6Bq79bb+8OpKxt5kCU4BFsv1lWMoiTk2bzHFnvUM0tHsam
yh5ziuirU5efrffahMK4rqB4aGo7pImArNaH/jDE0wNz9SEnfwiccWlK/IstKgNlAHqIIrll5IiZ
PbuBmL2ISNrpO8auLVx5U8n5yrMc/V+kudqpJTpmg9NmPnmhg3inivsnrrvjeom5iw2wLGEdrS8z
HS3WFNB37zU3/OllxvwpVPUE/rB5Rt9gYxO1bX/9enyXgDX/TDAm+FpGZFA5sawhsUad7KW196xQ
3LjD1LADNPSMOdFwkdlUXClb//qAJE5uOjEMzBiMA6cWWhsDQMX6LKS76x519x32gf2UhVN16sMp
o4R9LmA1frpMJHZFG4yXISQpqaUQOq5+19XMpBDton8bN0lkRPuVEKghknCQLvrf9gq3NQTy9kTd
aUyWI4CqDCD6LzMkE7WeiEZD0CUfClWnjJHs7GcZeSzC++5hiDuxSci/2lZooy5tAGQG498m6bvx
7ftYsGOOMZBnCbOWqjmoHLPFGNn3K7CP8S3Jv33/ZUUSR9qSNV5NdBwoqjrz3kPq4jeWazz02NSN
JVdlTc8JiH+gMCicm6Zn9zwy769G1T7qC6y185JLm3B8r69GekBYkwqL1vNM5rCXAgmfIjT8HSLv
O4gQxm0XkH3FjAuf6ZwcKgEBRGdPd2hmKz/Gmpa+Ln9y/Q3rnyw8pGBRC/BiHOPH3tFuV+OpRlj2
KclZZmq1J94UGp1dj+9Cw3W3a9fMxpXuanZIL+O4Wvb2nXVnmDF6W2q24xyZt93iqRIpfY4TL/rG
SfW3+N1hrEyefIVYdVRGdil5djziuVSPBANd1geiozLnNCgt37mMA/y64/8eKeSD7NCCO57v2hOE
hqNdVRP9qBqOUq97v1wCqAkoAfOiVHjrEs03LAylumU/n3W5uiz5fM/ZRFRwwYW7Jzgqfy54B84x
K4DEcj9YMJLDuVAwKhhE5QwQ8BvJplPVLTNRa/ZAwE5d+WMKb3U4l+8F0RT8X4faBwhSvxu6/l7U
Gcxthj13WuHdrM4i4D8vZq/017GzBRQrchrt4DOqK8R/S3LdmmFXgh5QmlB7lEUVqMqs25lFWb15
lvOZM/37U78Wlt3/sUXxbLLrfsvp63e68Ibbkt77bOs5qFWExP63y++7eJsieQ01Pb5TzEoXOfr8
HCSEBHdO0P/MbbJymgjP2ZRVfmxG6otwmL0OIdleoORY3az93FYzzBhOqn6U3SaSmn7LjqVkvw/5
QJhR5wtEAvvVM2wvL2ut1phvM/tC6RDeeEww8InAbfJImQeOTWRFatks0L3EsY6yMi7rMWIx9G5S
9f1i/UqRMlD8/j5Mh+ZgBY9YS8JfWAbJ7m9yqm5rxg08vuGYlOF4xiub4b27lAvRb3YXUHDfefGe
1AKqD6GTYMfk6pZ10/jDJEORZVyV3aqK6FwGf+9BIj/Gf9m+nSlNj6KIdHQANJ1//wKuxLRhz111
41eNkRjVyPJ0HgAw0b2EkT827v33U1dkxKjZ5ZwARJbWTtJWvdVt9Ja2VvBb4Z2yRzT30BBsZst1
xY8RjKZFEN9r5xnfcWHr16FEQ//DR8OWx35SfcJWL2T8tj5Z19pSWhC+2OkSc/U58bTcWmYQX0nA
NE4G8YqHMsiIRuoWBd5sd+FBVNNZgvV69hw22YNe6icvs/oHr5V/OrGksEhsBSiYiuE7b031mn3j
zgG7u3qMntzKwqswdQOmXGZaTA57HcP1Sk70cgL4/juGxVsgK/8JYXFsIZd8AIFVHBv4f0KAlFGV
WlfV+YmpJy0kLMCG8Xgc34e49ffFvz5zGb1+f63lRvKsWb1EVARemAQvehQV9yxw0DJGdv4whbkk
CTNHlzW4wXmmk/KteSRiSqYOMWXLF1FLGqeJmUusu+NV6+urzlby/O1z7BDj+rpVWzvmT91GJxdp
fjWG67iEVvTrhyydKXjRay2xFuvX02kStzLyPlz+5SenNNK91es4sMugBPIs3H1iFPkjJu/HMo1f
LdsLyBRy8u36GVuIYjsQb3vbIrkk5+FIQGb+vH6IG1SaoXIUHCy+Zga6JEM798uAjcUaaxPpIrxd
PzMj47XG9nnb691bqg/2XW/15gtLpbcBRTa6ZcAaueSJaMxOA2UNC6Vltw9q8PLndmAJJpu3ElMJ
jMgGk/DyIchi6066Ot+xkz53nfnjmwfl4ElGq4ID+zu9Ws1ZcPzvl4fhLiT0f7s+HM8wCBpwhO7h
bOdh9Q8maYNFJa47zWSE2+do/vSUvUxHx7PJvKi9s4j2KOicSz9vywgaIbOtNh7zqygayFg5iKY+
LJBWduAb49ojPaOt04uD7oE11F9Jst3YTXcUV8NJupN2MJ2mfGjRDm8dJNwIgMeOsits7tvFkt7S
ILH4rnK/mEwMmhQwQ+DRPICxIwbNtzPIc+TcX9OFe60C/M9uPjQEsBM7OXVms7dBDjJAt8OTA1jw
wY1VdwztnFSOqHwAVm5+lWH69ycAodS+gdaNgNpLbkB6UBL0hv2aVO24d5Ao4aEq7VeZp842DPFW
TmYsXyEDI9mZ2AkgJ4Mo0Rr2DX1juyd7JH8hTO0XLkYgg02NrwDdK6ZRp+fkQdtvkYaJJ4Pcn8XU
ri8NTLt439vFBW8uL2shPpVTlsc2r38bY2Lt+9wr813kaNgDhhR2m5KXvz8ADYgphlsNAf9//EJr
TMBuGU8Lk+zR0qX/5SQZbk3NCw7DRA1VuIgf5Ky3b7VwX9cHbBBNWxHTDIeDA2TIGjZiCWhLkGAs
+zD9Kcubd7CwI5Qg2/yBHn+nFm853D6eMA2K+5Kb9ISUQMJDJ4i+ifCqqaSibJobJOpsQVYyG8Jm
0BjLy+8urrHMXV7M8r4Jut9gaUnPSV8Mm+SvLmK7ULftO9HN1ncXtZ54wdJPFRaqBmcytD3ue32j
pjE9GbqbPJaqTB8dxqBVpZLr+qXO9hgy2A0IqqAyPoGGja+97P7IzMj+ZHKb45b+M3Txx8wBeoRC
LL7Jaau1M8WGi41tOlErH4sVCM6Qa2Aq77KYiKqTHTaRr7IEduXyY8R9YhxMUXJgLi8RdtT/Ayps
Gv8fVNg0pel45JFY5Fda/4w6GGdzUIgZYiZymAceYgbZnD56edu1C7wPTyZwDXgkjnvf5SN6uUqL
f1W2H3ad86uPXHTNdY06kpya09oz2FA0jvaYHEslvtEJGK7Ug26InDgk/Vpnza2IwmeWKc6dmRH2
YXgK8EoSuZgmZ5sbsK7zbSjm4Bq38TZc/KKVW9Xb70cMliSsLOihLnmlUqpMPb2wvmWXHUDoSyOJ
9XesmndrfSBNImbXViNI+dtITIgTRqAo73y7sZm1YBZydfJImir12/qk2tRr9qw37HNbJvLclYia
5iVS3Q5Yj8VD1pxxrb6GdkL5IeauObeBgqP4YVj42N3WfHFac7zNyZYjEqCxzqPFAH99L1FDk7wF
UW6/8jPWD+7H91vP3wn+HJI90YDxD6SY2QFvZ3Os0lgiwEvuZnaGSBVHhhksUnI5oYUuK5AsjgVd
ues8rT0RXH3pjAzpVidDps75CM2C8CMUh5DBO2CRqC4saLZRtVspSOsHd+EhGaMI9/1qmrf6cpcO
qkJCqXVk1bhe5df5eCM696n9JvYtk3FMhky26ggBUTYGXKUrIsEyM22//iMyPa9/s4NHGl5jfKj5
8tXU1G9l2MYZbyUHlLDZxwlZnPKlvslG/dbSHHIksJt+VGlOnh/P6LvvGHMrZdXMyqrbwhJGKL3O
uSrGPYzKBzLHY2Cg/t85FtNUB1Rb3l8BF3Y8AkdVWXBApMxqfkQd1C1nw3pArF/L6rY74d75YIYU
EJpiWPeBY6gbe5qfxfJKZ7Fwv342m3bjpzarifVlEGjo4GzIhzszQln391uPdqY9xLjWvhOCueGu
XWJLCLog3ADkkMfSxuHwHYkmZIKVByEtAZoMxvQmxA7gtNVhhcYyh85PJGk8J6VfpqK4iGHSLxP2
qwtWN+MSEndORGQtz2NkKlZ+YXplYmbc5T0KZoPu8+b7tsBk9lRZ3abRTUR32nz673WB/Y+yAPU2
paKgOnA93YUh+Y+ywOFxY5S6WvoVcU4jljnMT8yX9TNXs5q7uXMSpnqG/dzWNlv2TOMMNCL5nLXR
xOY/nnbG8rJO2uI8DZS4etlJ6MGReZ+1+e36R51khMm1ssG+9znlGCYHHdnywOjwR91NbDsrkoOW
D+u5xaoqOwwchduK6RqqafFSIbE6U5sH2yF09HcCywisneGLJYMyrkqD3uZFlfGexaFC8RWZfw2t
A7fu3wbE1+UKs3AwP4k6bp5EWUz/owqX/0QhWmQ5mZbjSmFIh3jyfwSG8izqqlB6457wzslfOfgV
CtuNkXbFAZOuvQ9bpKEpVuBp9uqriabtVSJ/SJvw1bZb82Gs5Jn3xH4tB6YtXeNiyFtemrAEjmE+
GztWz6ey8ShEB50pCsi7IjTuBBfOuzM5wzbJdPXQExKEWJDtigqC4FQztmSWm8N1nSHgWj8nvJD3
Mjeva3L7v14x4WG58v9+jYb7vQ/D9ponjXGUk1L+io8jNrvepEb+B+fIcB7zYiTnT8iLCUbzFBUR
JYFh1rehp/J9UDsI7UfdRXyRyFdLq8uNmcrxp533Nwy/psv/uKKXRuffCl3JjwAqg2lJky7IcFZa
6r+lGARDIbs+n6d9Vnq//ya4uYX6i+U2mWLP/XCMC0mXzZoEfuB0dFO9fwTfiCVRy5NfuYEZn/SZ
D2bnPX4X2d4WfaxfsjpCQWKwUp9LbPq9lqAWHtliIcGT4XmYUasDmL+kBVRRuTb9y77KSoPXieH7
XbO8cmzndS4lieull9HWs48EqrO10CRE7CohUUnYTgnL6jo1Huvlg2n29S5NLH0fZu6MHC6GzWN3
GBctHTwX2+9JmxRuvKHd/vc3lAv3H++orevC0R3HMUx2R4b7j4u6A48tEa/Ze1XeM+Of39hILiU9
Ma4FRcthggt5SCbga0ILm1PTVdWb8IL3yB3FfWlE4jVnB+GifrBl6+L70nkeL0V9roeHoM2a196W
1unvr0ettp86dYpw6Tz1LjD50BQpyIViwP/3f5ydV3PbWLq1/8pU32MOcjh1Zi6YKSpAwZLsG5Rl
y8g549d/D6Cebhkjkl+pqkstSjJAImzs/b5rPauL9qV239d6dl/HTfOgUJhf+InWXsKWbB7CFq1H
Tlt6SxGd3hk6lys/ikPuQcOxU6om9DtpoLhUfXeWokordH7RtkCIhgOaFR01t8qWWQ1w+tMR1Zbt
PSYnDw2jdR+WMtMr9iqoNaoJkPX7t5c6Uy/iAAhMrbs7g/Y33SQAS4W693ItPbS4A1fOeGVIuVm8
fTHHl3FOIHpQVZbtoRyFmmgVd13WXVp5flGavSctKvw5FMdHxPmgcS06MEzlkQUIY5tVZ9YHC8jL
IIgq0g0T5ltLXVERHHdy6F8q2gGpP0/OGBmnAKsRT9F4zmBDZ77sXEU+8t1xZTvio4mHK/cxLsN8
vEqn3//1CtSVudaJot+WOj3DXndRfGe0FJyiRS4n9f5N2cryjVaMQWGWwTzOpNrdlknI+qM1vghA
r6fxWddCZzNaCrbTON55/qqp3Weh6bMbyoOUXdwKmRiS9q+Wg2XPK+X8uidMcheaEkXTrLQVX8u/
svwLN4x1wW76W5+Ktq/17l1B8UeAJXLhxIOBypsLrYujA/qd+Aur9rtyIBSAAkD4tWwfqd/331LL
lUnZacOdMIjTjynQ+HtLVHjEm+jyc9WgDEhA97PUpKj9I0W8DhRiNR1T2sZy1jydvueM+XMEMJ2s
SoosMeM3JW0eEFhnFUZWCtubONHNVVEAYxs/B8JDRFItogD0aepT3kGxGX+eBNqfP0+QVa9ZxTZb
XQeBZsqu8jZfixnsLwPFeyLjbCxejb+tVb+AkVReUFkanjuz3U7oH24xZYEpky+w0A96HbDWgtH4
AwILCGYeOJ0DpFOt82957ZZL2K7KNrK6ZOVrBM42afMGIof+cqX89qpzsE68xf0kPdlniQOLQRCS
9G76zlWhwvidL43W8fTOHb/zK5pYkWV0q7cW8eBh7JJ7bT+V9nySDVhL0JXsSmUH0SG3WZlQSUpA
wBhl8zB9iYtu5YiWeNuMP6LkBZSt9MHIy8yyT5858/eEZ1OnvKIoporziKFD5vXvdbgoLir0Fo6F
IDcy1xn+KyY/6WtB1NYid0ps71HB0KIKrO17Q79KRUlapZrZPWPTu7bGv9Wr8iruEAV4WdOvfD/x
rg0D/BBJW8gOFfTSo3BEoQ1uByg9p2ec3uDc790C5OpYw3JDLd7+ydXymxRsTtvI+0ALOE5hxK9B
k6VmLtkufu4mGwEWRb6XawNK4LiQ+PuLJBUqHCqzW6pGHt2kRUwMN0inRdNKEYl5moRYtHC9g1ry
z8af0Qdm7qs00GiMvrjBO/KKvJB+rlSp20Gq5bVEJfXJyrGipwFYhD6LrAUqJuXJHIE9InO93/9l
ksfq1uGeWQ+0TLYo9EIETUqEIkNZpVbMqsND3kQxp1hMTEM5b7t9LIUN+QNReDf9zGvjHgEiMjpN
b9Vz9TX5v5bnqkZjhJW5JYsKio1Z/bWFSUicmQnmbVrOdnXuXwpEbximalxJHs1mIZTUjdf3AkWQ
gh73uFz2JGKBpiIFeAKYpjj2aOBn66ntmlv+ny+nvmtPIsufhTbirBB6qka/mKpIGIOgQAucSaPz
UV0k8mJqmOoNQhjazWKWfk8iHKIEUso0iAXzMsMus/KJ/LiLu7F6FbkhnIxWfMC58SAye34ZdGdU
8KbdDUybnrywNXIX+UtqtMU2sQDMgMX8KmABOdRj2BtWQHwWmeMvOxVHrCWMor0JcCxrwHwDM7br
sZ7odm6zgfPKyrDlQQYIbTKjFbf0P/OLOKx+ua5Mnp0Iw0LDX1PwFFmG0hiCM75ser+/bGL929sr
zPf3itc/1mMKaNR66VYdYm7xmKShvvZUlBm8DAIp3RVa7Cyn38piQUZVEgWLrIU8KOmVflO5igFB
rIu2uAicXSkS5kyZv7lMDA8q2ljVqa0KcHPvMJsfX2bI3Joi7kdDLNqz1qfernXpBvijfKHDltPG
tCuTLt0VFfExq37YSpO8S5LSu1Zyuy9j12J6ANGOwbqgmHiqBPnMEk+ddwYoMgOk0JlUSiKDkzZO
795NiOlViH5gKO3BAwiZJg4W4N58MovN1CgUjabEVUvDzeD8M4kAeQwQlFJieWlYDXaIUGIuoyop
GlAzvGdNwby0TKN7d5JTjt+lsMtTE41zoQEhaYcavtaoqklwdzADCKjojrKQKpexRNfAg94Cv1oz
RsQaCKs8LUsq5wTn9CXhcrkq7ETLcWkyCtVCHiNpu8DACtNL97HCTNEtS0iTX06P3Mr8DjYtiVRl
SxLBzoqqoc6yRGPXqfUEd8eeDKuvFjAPKNc+lAv0W+hTBrSaTF5lIeT4EGe5Qugq7SgUXkiiq+OY
1511BjRr2OLjBUxCZgHiTNJWg/SXILPcGa+Gpg/Ni/FVJnSLSVYmmN2LIHvqTjWw5LKi5NYcOVhR
nvj3pz+gpo7PnvdLo3F0siSdD4dyD8/B7EqANQzLh0h1qiQGZ1bTmRRPV6QYJfXahN68dvuksUsm
/MhDSzhIXnptKehEY6/JtuBKM7z8BpQOyfeuOn80uhSeHi4jLUQxCcsIUIRaJ4fpdaPFynJSP+C3
lRDcUhqMQs3aqBqgHQlJwX1OCXU5xCjy4zp7akYF5fRF01+yqPVvtRL9tRLQJy3NHDiPEqr7DhEC
hqmHXuOxZaWu8KoRF1glyqXUQGTMSFe5gKOIPGi8TRWjShdhYJlfiOkk3dobU9pxxJVgQA1P+QHN
rPyi9/K3hJjdC3Vs108t/MxXi51Gd9lyLNx0wPpNQ1cugsQkAoqpDxC1qvseJBS3xvq1FTWUMATw
xq7T0GAaO+aqNuY5SW10YPKGIFvNPKLdQmbQVEdW058MkoBHIMPUPHWJg56Adwmzvd5AZGlKWfkS
Q4LXLWWPZaV5SivxFUJG8+w0umxno/6xRb3aV4V8qYfU3Y26U6lAGf56qqdMpZQsfuwdzbMnaZYp
gjodNHoTiMSXTlYwRBVhScu3uQqmOHVWdSxSr5PYT3CBAItvJfWrzvLuhftGW+oYUDxBKtFaAhzP
i+oL5anu8NeP5SBGdhaKyF6RZbsEjXiapm9Eq+/WWpvsp/r6VOJNQFdQ3UHNTesudZAaUQOdAuAV
rdwKVApWSagS/M1Me9u+9J1C9JeEv6/P+vs3oSEVSfIZ2x0oUN0OcLx1BeFOgRpigDN5+ptCj9kT
5BsQjmbAmNbIVCN1nxIQJozVBFGdwKpp+5I6urGUsKFcmFXE8qnpTThhmoEHDi0J6TRjrlxAoE8c
kYfkyap6JUvcMIovrtRcazAvWN79UJZrUhS/xFX0IHGSvpi5nN1ESfAA7Y5uVRRYL01qKqARx+YQ
T9OlxOOpWYnUnutNEOEqqULjRSmS7kvSm+kIavUv4kCqt1OIbl6X+FL9XMOfYACO0pZdWKd3cVgL
ozdEeWk9bWnJvXgRCPgBhR4EYF8L2T4A5v5nnVkT8ytJzK0XydoMQ5lfVKNadNyeKrmgAd1mb7Zk
Tyj9aP6IQx2vjT5kewAzrWmw4vFU6tsoDdCKataLCcZyP2VN0Dq8qT18V2aILNhwlGtsBYQd5+LG
LFP9gGq+2AuspadS91R5JSLQWog0TKCghtc1k/eLtjKI3kgSAbCsfh8VOrxLCjNkVRnRwhBqj+hP
q96pQybtU8Fco+SroYr/588ERuaFJqcN7IRAsRvLvWSSioW18V5TUG6EgLegNZChdyVr+E42zBcr
TcyrPJLJqDToEGRhdZnoAx6ItrelUXIUDoKxI+cMLHzRRS9wS1Eh6GuulwCdWQ2g0yEsulbLeN8U
mPelJPiRmULwUDQGr4R+PZXg6jGmoHbjpSD3xcGooTHikmQM8YDZ9pNiMwiKV2SNwbjadGnh8Ux0
/OuGocANKQEie8o3ad7F+zZwdoUjU1cg9lHZZr1GrHuQhpelwLs2JFwo00QOvQnQt57ruMmidDe9
j6hFdRKTo7dJdDgyfWlRvafATmA7U4CeW1JUcHoB0jEe3/5tEDjfBx3pWjk2iUyalhd5nX8NM6u6
KtF2g/YCXoNEf5+Mbw4lJIzOQKvQ5pQvQlrvXWwsj5Bn//Pj6Q9aZSekBn6tt1ddfp+VcLyC+Hp6
Xk5fgHTGy8IhBJZYmK2JjnfHNWAujNIlulmp1kjwxqRBfR3V1Ba5lu9E9+vfyg/GJ6zlHmaapmLx
Psm9OwUmdGqkyRZ0Thssa0Sb6zZKpYug8I01zbbsDlIzFS+rQRHrSptJ1OHGubgNjXg/JYmm3ogp
jQwoz8rNILXV9yLQvkl91TzIAtpVVceQZ0L1M5uK6akKSbxsAm1DwkCxniZIChAxlLxj9nc47KTa
pDXSRwiF5Yh5qTdo1Mnol3uPXZAL2KuRVUdBfPBNAq1aBwmmG1SFnZM2uQ+6rt0mXlGtpuAs1/v5
1m8W8nxR9Ul/2Qss5XWXtl0uFt1Wlaja9qKsr13I+7vebRiBs7rap5rqLScw9ISDjoj0ouEnlF5x
qVVqesA3dO863SZv3Oowkf6JIslWYtCoyNtT5UpqYVY2N0ZQ63tHCDFRGGV3QDzyWIuJtIigIXwD
D+IzU3D73d/JeXrZOJdvx+Ct96HrdQGeRSAH3MnUg6uG+SUuAADaBi5HyhK/akkOL6YlkKZhoWvh
prGolrbZGMsxfVEVCDrTz6YGklH711FWxIfpuLKg5fYaG4bM+ft9a8QBKqU6p3Ojqfd6LxT7grke
BB5Mmrrsf1UDjxSdovg1fqNIzF0omsDrjHA80v01ucKGYC0OmbGq8RsSa0V01jYNvqCxENAn8gSR
gH2ShTXsYisUH0FSb03f1X8CB/jeB6SudJ6VpEjyqUwkok6aTOBl99N3Se4+p7F4x7g+HFRVQjih
mOk3wcMLJz9kA5xXPLrZArLcFo15szNTvbqQaB5s35puvZpfGppHepvjxReNYpILkMLs1BtHOgjo
RzBSKsu0MrQvQqnUVw0piwtjwHz91nJtVDM5lAVv/EyJWf2v5GHRNFg9IygWNVOS5FnycJ0BCVEY
iC66pHvqe3fMRlZUlWpmvImYSy5xUOm4SGXSQUbUwCgTfQvryMXvvnErB52xEUPKYQJgX5poQedg
cISSRECRexWOs9XpOyTl2prIT5/MExbA2AGSr7kYXMt0EV91LdiVNcqjVmwfBskNMMeiLbc8VvWh
1X2bXnn1tzfFtuYlO8MqvDcVmpRujBZ/2ukpu6Sasyk7PGJZp6hEX4nVAt3/2eLNFRn5gVJfSL0m
7cNG6e/6MSprnFogc2t3mpaMYVOoJugQPgaVVu7ykFLzuDonbuerG5Zfuz51X8Zv3KyKkS1A5Z0C
MpOKMEohZjIawz0mvab2WOkw4KSt2hHUl+NFjctDV4XmDXMd/LPeQHxSLhpbJYHHIgIHuNMcJdvl
kjjsqrrrKMTTW4+kZO2OuU++jB0q6dp2kbIvgiDk7CmrEZ839NAumfynT55GuY9G0gMpRwxIhEMP
lmY9psLr9AgcTM1Ow6yDP6W694FXgkMa+3il9gTlrcXo0ir7ouyRJrWUiF0x959prwFXy7JLTQda
DcOxvq674Jschx24/NxEDhdTXoAQuc3ztLqTWrO8s7rvTBO0fYr+j6DCA2sWkJWpfEhFBcVmLdyF
QJc8XxKfwWRVO5EB0+q/BBJzZP6M7NSAOR3k/5ocGVe6Q3/RrWoR6xe56Q6N01F2NZhYm6isDPYY
weSKQv/sdUjjtES6S+XcfTQy83ZyIKD7FoPoNXAG0lU0PbpmHPRGuTmgnQZovpxKSwsw1A1PIPrP
05cygeMX6OWfstHJiFCIHlqqlMmMoGiBLfTa10m73FhmunO8CvZgNyTbkWS11PMKRejfkg0xf8FT
qe2nIVIYbWcOdQ037cNrYrref9cOTbTsiW3k3mTh349fkBCIb9XV//nR/a/7mtpva9Xy3//H6x9p
1hdoDavZy38/pDH//d/4b/76m9//xb+v/B8FJYhf1cm/2r6m19/j13L+R79tmb3/+e5W36vvv71Y
J/RQ+9v6tejvXss6qqZ3wecY//L/95f/eJ228tBnr//640daJ9W4NQBjyR9//mr/819/SArFiP95
v/0/fzl+gH/9sUyL1+//+Pka/eM6LarX//qXr9/LatyI+E+dSTw57zolIUtklG1fp9/I6j8l/Hqm
Rb9fxdLDbxK25P3rD1X5p8jPqBvQ0caeL1NdKtN6/JVi/FM3aAfyW4Zng69//Ocd/nYm/z6z/0jq
GGZaUpVs+LeBTpAlKi6mIlmz5mJLiSVrKQresVRrcbqY6rbFfXH97nj8ubf3W/+9Kv/31mc1HUN3
RLF0cuE2zYpNoJiXZtdsCY2DaxQNm9P7+L3O9vc+xrrSu/payZRFlJXYvQvF7Iuh98ZSxrUGYcR/
Ob2DI4fInD8DqqzKY7lxbsuUUj5WG4nk0bRZf27r4xPo3dtXmhLwtMPbN2UUWKbZX/kUws484Y8c
G3NWcbK0QaWVFbl3Kg/mdc2a93tM7C8QnE45U4IfN/V3ceuvwz81ZN69/5Y9CMPALhqYXNtQg3vf
AdzrfQpNVK1uNcyGp4/UsT2NH/LdnszMCpGtmM4t5WjWOtkuRGGMsO7FohPjCnh+T+/nyEVrjtfB
u/1g3QQAT0bKrQE8apHp8OMDtVjWcQ9fFqD46b0cOzXK73up0o5xX1fNW4DVA3BcF4uH5lc3SPDl
x9O7OPZBZvd2ZCpKV0WxeRvU9bWYicsogo1I3EfkqP2Zg3Xs5pjd4eSSJkkCw+OWKuw3IeIxlBba
0+n3L43H4qNra3ZrA6AhNbysm1tyANZyjsRtwG3j7OXq0Ry+RNCFwjyA3yas4SEvdeMOlM6Zi20c
YD/atzG76/MUyfjAmui2puMwQNoQ4ruWNCgwO5ryQnmLYiYUBnnfmM9MPReJrlA1zi9ozTJDp985
/S9vtPFvYgl0eAp9k8gNIf2lQLI8c4iOHH9jNnyIZuHAhWqaW0XwmFy95P43FfWpo3QHbL1SS70M
7YVQmCsffxwa8KWqNvsWQPvpNzBrwP11/xuzISay4oAI0z6+FeMeQAP1QY4X5OCtpHNoBuB2+9Z8
drJbiCPQLtEV4oUtiiXuuwX0YiImIZ8AXw03XlueOXnGeIV/cOEY4x3x7haOeyP0Kbr5ZEO2Pz0t
uWo78dkcbYcKVVoAoMu2SOnS9damdSvWXZQomrZrbEcLHg1ZyxauWq9FfDKgGX9kun4j98IVVp1n
bL1fjFD4JoE46qXuoi3JS/H6gykJV0ZdgA/xyr1IPEdnBa9hLKJI9sqFr1Uoi8AYMY/tlz4C3MIM
LrxhuNar7n5sWwKr2KIUJgYHyERPGUgRhuuyqbcsxg5V7V0wgB/8JL/CNPBExWuLWXQH4ow0wujW
JxhukQsmSXj+KqH7yiIUs60WeMsKko8cdReIu290BeS6VDksnRMCibMNibjWggC6xz7XzwxrM730
39fDbJSWULrkWhXmdjDot2Tm4eilX7wAoKQsKjcluzqS4yuG12TZ902zofBhnLkZjt0L48/fnfWy
GzRDA1Br90W2Kep4ReN6e/oyPzYazEbroJV9FcBdZhNf8FzrUHGqeA9w9+vpzR8Zqafr+N07V9M4
NPVMyW2QpVQQtGzfG9lWTqu1C+Xl9D6OfYTZSN0IJYmbhpaP+nxMsrkhKLdFGak3AUC++MwpOLaT
2YitkCbCir8vbeJEwWpkh14UbuC5fu40zNUdRlFKVpmDfMTJV1PNB10kQWVx+3Nd2yPvX58Np4LW
UTRW3JKyNQsyehOYYsuQomOF+uFT52GS+707152GSDzXpcKuhN4eBDqRSlFd5iIYndM7OHIbjKuJ
97dBbelaQuhsYSc4fsACoJRvi/DcKTi29fHIvX/7oIlLk+60rQ7+vY45jaLm6+k3Pj4yPhi1J3Xv
u03Hloe/3KsL2wqcXw7GVAwWg+14hER62s/WFM+sSo59hNnNbIAlAeLCEBU5NCa475wFdean0x/i
2MbHR9K7DxFQU05Vq8rtsLN+VIalLfp0ODNMSOO9+tERmt3DVI76AF5UZVfipmqqFWnpQdXsneYq
8aqVIDuUmaCYDnSWyVZ5+dwn+q97usfFY7JT2XKAPMjE4YB5Xn1q49psmkX7ThqAZ/G4yKVuT0wz
QWaNqp+5FcatfHC8tNntHDcxCxK/rGyrRsSvDSmx1uF9HlKYFPUnUSABMjb76zgptZvPfZ7x2n53
+ktdJ0E75GAxKx1th/etihfs9LaPPCW02Y1tpQbCMZWOQwk2ok5I6ChQuNbSOlXPCaqOTee02e1d
yb7p+hTvmAkVwXNoCvmPRKQtntalM8Z19cSP5PK1SenVWeQ9EMRQk+7gOUaQafqUoRh8pNhK+ZOO
w2yfyYFEPGrHzKt1FdJNI/mWoqB+5uo5dkTGm/Dd0a7C2Og6QazsNm03mZAfHGW48bPkqubmOH3Q
x0vlo0toNlg4JEgU5CRx9TPtw98oGaAEhF2tGI+i2qyR1nXfdd+vLk7vbnznH+1uNnwMVRtbiZBX
VBTFhVSQFiYhCTpzAR3b+Gz4MGTVSYpaKO3IIHS3DEt8hiasstNvfbxEPnrrs3GCPm0+RHVf2ZqJ
pjjV0oBjhnuFZbu/Ob2LIx9gUti8O9/YgUrV1MPCduWAPEiyuQjJkaMzp/rIB5iaAe+2jkgyw3Nr
ljYtWDjASvIcO4QpR4Z8xiRx5HJVZ4MDNII+9v2CB09TNBdmoVovvVWLO9P0wqtSLbO704fp2AeZ
DRQo34FR6QWtyUF5iLpiWyGph+tx+7nNz8aIVKAcUsRVZSsh9R3BQ4/YEV9dNj/PbP/YcRpP/7sT
0TqdUjv4idGUdPVeynt9ESgJcKFMgp2mJgq2mALmWZ57iBzdZF3JIZipEfgsKV6OaWCol8he8Fmr
VnSoGowBFFIxpKK6uYx909ngE09ZIaEGFYj8IZmq5Fkg5P22LYnIJFfM2kae9pA3TryShjanT4P3
NKgL4zohdpM1ZFmurK7FnG1oxcaNY/ES+SXPY08t8A6L2mVWdiRkkOZEmJwTXilSb6wLz0E+kQYW
QM7wNk/FYPStuhsH28RFU1X1l0IRgj3Uj2RFmIQLnQuvr5wZpDpXOSi900f4yAFWZs/FshWivu/S
3K7TMStAJMrKj19aWu/juub0Po7M5pTZxa57mak2IIbtwigRacRE4yD/hdHKSgr4bIEFJFeVM7fu
sQ80u+ItYGpVEREbaKrK9QCslXLMddGnBzIwzxyzIzeVMrvq/WwoKxybLAEz5OXI4uUFWUrGoaiY
450+ZEd2oc6eNU3hqaUr6pkdm1a5rSgYLHiokQBUExjzuV3Iv99ach1FIQyEzPal8tpTTR4yZvTQ
mdqX09s/ciLmKs6qkkqzbInhMHnWLz2LfE8jR6dR+A4yGAIEdqf3c+xQzR423QDMUDSk0i6znGRp
9brsgqted85cvEc2r8ympR0cG7PP29zWCs355nVCaAegHvHf+eeazEeOlDIb5Mi2Cg2xr3Rb9kXr
ElDnd2PAZCYYAPyFQW0/98xRZtdULdS4APqRZ5vL+z7x71KnJMmYzqn12V3MrqnB0HO/QUNgA+nc
dkNxVwfFlRA5VwlxT5863WM/7v0TIezb2tXpnNkB3OgSef0SWfjpTY/H+4Npy6RLfvewMZjj9hqG
adsfmkNQBa+uYtmnN33kKppDP2Q8iXlRijr5hGhVWiHZ9vhTF0Fbhmfe/JFBVp4N5IUlDE5PSIwt
REQeJalgt5L4AENkI1jhrpe8M9PSI7NgeTaYK9RGcw0urm24wjp1Tdiew6vjSRdWAus/gf9N9Prn
xvK5GqXo8kquy4xzHWYV0WFGDz+08Hdp5JurulSCz11TU+X/3YlHtc+TCXkOs9QanG7SvThiIV22
vVxsP3f+Z7e4YBFXjVNJs9vMR9NVXiUJkVqy9Xp680euXHl2a7s+bzUres0ue4kmFabxdQdV4sxp
OHbxzu/qIMDp1teaPdQmvlvtMs2rezMVzxybY4XiOVAj9FCjKr5OmYp4QxS8G1eNNkO7MQbSmEqT
9NcrgUp2hnHy9OGatvzBnT6ted+dcF0zSJ/STN3uAuSlX9wU2ZyJeL7byMkDZaZVmV0lhUBowHUX
v8rKS6Q8iepwUPQ9U5jF+Cq/IKx3Q5btmbc0Pq4+eEvS7DmjesDGwyA2bNNpF3rXASj/NVgPqqsu
APTsRBR5+l6tb4w8QH10DSRnmWLSatUS5yEtqHwT5GPvJNeTM0dJOvJckmZDCsCsdNBJl7JNQk1a
70EAo+e6/QJbeaLjXCTHNVehyRX46b5SfdgqorhEiE6q2YXqdGduzvEAfHRgZgNOolY+2bhJauvN
7YgLk5SBvFvaa3oCP4jc3vpZy+LN6dOgjNf0R3sbj8W7K8NzgH6IPh6pqiHfrgCVeaF1CWS9slCf
swFvn5xr/b7zsxeyuR9ay8wXuZf1UJSAHaRoMReSlv4i8fEudoFRZhG5fqVIWLIughfJ4+Ghi1WC
UDOQ0WHAkrsjDWKVN6Q25lW+ICUIcg9UW0JviLE0HeJ+OvIFFii+sjNH9MhoIY33+bvP2IHyAN5Q
JLYger9kGcaQZTbDmavm2EUzG+mGONVznJSxLfce1D5NYQqbY1lSrGIpu+2ZWdmxvcwGvE7OPJEV
emQrWn5t1fWrnu/09pFE3zMXwrFjNF4f744RKDFSKIQGm1zcQUcVLgMHFuLpiwxdzscX2WwO41fe
kJPBHtm1rFZ7rxukex2+9d4Y07AzsBkskkq4t41gEsvbDxzDLFIuAy0uLtRO8LdeVmeLgCf97UCx
4NCXpFabPvRZMnyHA4EA+bIpa5WZRtrqK69FV3z6rR87LLPJthsNTlUnTWQ7hHGkqKpZQ6w+tem5
wNIfhkSJCvArbouHMqketCp6Pr3pI3MWcTaQGSZalDaqQjvKzIXSAr8yiTfVqjsjVy+bAI9v+PVz
e5oNVmLbSYZYU+8a6uKnlybBIunBxZv6lY96l6SmZ08ozzw3j5yLUUX2/hJVoijxVKX17RRzwEpy
SYUm2uZcwXxazX4wEoqzUUIhmy8bpM5nLr9ptHwlk9HVardJvce4FEP9Akd24fqvFjJvp8v2uBNX
HnjIyoPcpD+aKv5emkKuRToeRqRUugfyuRy8h9CB2509GdWGuTzGYfneafJ14ATbltckAb7tQnKN
z4134ngA393LLdX9gMCQyO4G8SVMlWUpAlo8fcKPnYTZQBRwiMBXpqGNq//QluDruurMEHRsXiTO
xiDfCl1dCJOQEdSOxRuVaBzRsfMAsxkZebq+dfQbkls+90FmY5JCWI8XDnHEvB5ephv426xTz7RC
jkwgxdmoEcV+6PWaDrVc37vUxEjsOCfR+vj4i9Y4a3h3bkF+JciNOxblFgGO0AmqXUZp7swpOLb1
2cBBsQ6vjFCHtpLmV4nk267o/vjM8Rat2UiRpHkcxoUaE0AbZStFbqy13ifnaHUfj3iiNRsbPC01
9a6RGfHM+AuVGLIOVfexVrorI1AuQz38kQXl+nOfZDZQZHjDBD2vA9vw0ge/IXfW9yjCfm7js3vX
GVpTIfEtgWpLTH3jfTcVI/3k2Z3du6Eqou6T8tCWAqtcN5hWAP468u70O//4ohfnetqBqpSrS35s
g119ioPkRdWitQcw+cyR4QHy4TRCtGa3rONmYYhT2rdFWQAU114yGGj6YyvDQTf3ItFDfrwvuz2/
WnVDtfaqJ52DiEJ+2bvDqlfFlRULtxjSsN5fKrUCMDzGJv5TCR/YSARCSSHNVmZDOpZJRa93FXxl
or/2TfvUC6w8FHIzYX6QOqMzlVVCcVFVkK7IffAe9DbcKMj4630jbsahvTRYxFHn5idDjRStFfc8
W0BosJz41ujawTHUSwgTF0V1xd/IcCcNHBKY5QggciR8Wzcs0i95cICnePGlO4N4YJ4XAicOi80y
H4N7a3YIGADiAG8hN6p7wkfRoe6LuD9oxfcAJJZxZ8RENPfZos/TTSErOO02Y2qk4KDRC674GxCd
a96CJnUo2IzxOMIcJSDzSSww+AUZgQUlEU4wD6+D0a+Srw3pkadeI2YXeFRXNV7UmNReMO4XdOjx
0I8d+vFZiCtqETfwO6T6QIHjybG8ZR3ijLkbg87knFfwXiQofq6sP/EeXIt1qFcu6wLTu/Rc0J7Q
E+1rCko6VVsYHGSk4UIbXGlRVleyfllSw0hYCZKPs3RFafTQIfurd+MhlHDmsE6sxQ2pdSSdAc4S
N77ybfyQIsSfRCxXvJWOYOk8BkBYP5shaS4WztBBhMP1yTtv9kDwgAO3loELogwIgAbi9c2lMnz6
vhuHuP+etwAC+f2JEOLghIDDAqRRLXhXVs9hj6CT9HArw4TQ1tO7OTLCmrNHg5kWeoF4OqB8rm8V
3Kz4L0liGpZ5Se5XncEol86MJEeeQnPtdh7mWZjUJXMMQBp7M0Ump3b4lU9/kCPj1Fy2ndWdpbvj
+hqR4L3nUneu810IMPD05o9Id0Vz9njIactrGjJTO+F+8DpvKRXtBTecV2tkOW3GOVMZ3rbw1HRl
kyqiLVWPp3c9Pko/uhJmz46oq9A9Ma+0QX/oXx2rzB4yNQaUMDj5A+Qq69qs+3N6t6Ofc/Y0KaxI
kIpO922MpiKYMU2D4FqYaxjn6dZIdWqXQY5Sw6mtYaEXkrUfimBYx5GlLwBqgLVKLfPMFXPsk89m
jgZInqiI4sQWgzS7wjASXQvuIN73IX5xFXbVug6icxrbYzfc7DFkAs7XB/IXbeJqf8Zl8QghYluQ
3yam3plr9NjnmY0XUaUMMYEYEIXhKS0yhqeFCCSBiJhStOWWNS4Ar/RMKW4cKD64bOZ6b6OTYEl3
IatzQj1TyJvE9KyluLkBqAbBooKaEjqL2Gk/NxjOhdumQYaLFvWRHbbp1yTJvsdEP56+A47c23NJ
tkIohWCqdWRnUnUgNpznfPPN1Kszl9k41n10pMYr4t3kG5pBWAWqHJD6ol65sTo+QPdV5N5oOcXA
Qf5mJX11brpzZLZjzMaRNCiLSkyliO7MLh0u4nzvIfDlf1l/Jbc/xBF+kp9dex254iYu3LuPJjkm
YdGW6tuB4Bn32lDqP/QgEX8JMLW6dRIkmcoERvFxtsgqYYCSNgYNkzViOtmW9yJj/SsolzbpsGna
tFnhjqyqJTRS/8yCbWqff3T05wNO2UP5yizPrruEBGUe+K4Lv5TQ6+SWuU+fwUZmFlZ8V1WXED1x
oWl7lzTMYCzkkxeO94qHfznYGSvKgNV9FIRbfsJKvdLjNe56QiyevEJdj/OL1PWZQ8WLOLzDRklV
KqNE+lOsn5v6zJPi2MU6G7T02BAzDSr72NkDNhwES6n8f4Sdx5LcuLZov4gRIEE7pUlbVamyqtKE
UZJaoLeg/fq38g5f3Ig76dNHLZdMENjYZq3/Y/HY7v+8vf/b0/r/dimUZMOi3LH4kfl1/2jBzI/9
FiXtMFknVxres+0uCJzd8quU43Twg2BIIKuKBGwMeIPGeRmEJ9wwC0A8mL5YIl8jZltzg4YMgQyj
4CVuQ0iA9UdpZUGCsla9tUVboJmfiARHs8biUeCfKbb1kInNv9gg+p62HgNh4ZT9Ube4VdEH/Gk3
p7xK00er2jn6FLRYmxdiNt9am0uxuNaR0Xd53QgLgHwZ+0Wbu3ya0XccrH38HO8wnIz+zAvtdsa7
Pa7VCfrPQDt55oR6Z3rJY/aeLEI2EFO009EQQREveUCdgzlU3wHMXGCDOdAxrA7C6uZosyGiljIz
rq63TTE6ujLaMA3zjIrh9wYr6KUVdv3oBVbRMQcxq2dRWcWLK9KfcMTqqKld+VFguU4yU4/RsiPz
WA16MsYMdTgn55jYKXJRZ18QrRpVtFPQBNUjz7pu86SVwGszxa1hSmG2ZPYUI8T1TmMAyJA2Ra+P
SjXnFD7lhZECdSz7/pv89l/g/fnZyit6IwvLfOvbtbqJRcuHgLL+pawrdRZ1AcK9kct8awAfHReU
XifqZ6/M4o5xtqXpU2YM28GeDBfjwN5csZIVMXXt/oM7GBrRADbad5FpDMydNx9yxDdHW094Q33V
UKNu96TcJvNWaAr8AF1oYnIHqktaM3Gt9qRbip+G3//28DaGXslsFpr5cKyrqFLNo7ibZXoDljK6
rcyfT9bsvTLYcpzy4teyIm7YSjYlBQeMGeT+1ZMFGusCx5HnhqOFZ7aU+U81z0nQcfJX/VVkksxb
0CZ92sRuNf8dvTLpPEDrAfemPD2ZtZf4eRqytxaNA+YlfZlpiVJz8JRu+mqu2ojKbP9L95d93Aja
dsb85begUGF6zhra8iBldYAlTzGvjojsUv5oyGKHFdZz0T81XnsaRzccGECQyMPzZg8zfmZXtkcR
VEy0/1xTN2rWLz2RUxRstPOQQEajj+pr2r2jwVU6DEQb15aNqpDaWDvGxFEvC5BSm1Xs9u6plwv9
mXV6xT31YpEFd4NmjnNMUWc1d2hfN+pnIXfThxRrENRSnGardeJT+yZ45FpmF1vhSWy/IdN+Wbzq
fecmO895p6PLad7ECLXWgOOMxtx1gu95zhkNR767tYmDmZvfaTbvtvHtdP+pLMhjpfaIAf+YZzIS
wqgSlCNjOkB7Oa2Bx8BeK1waelcotuW5L75qszvDYAcWNT6SOlvm4cdWWfFYWeBO5KnjV+89CsY9
CsB0GCTY1syItfeqccWbcg7z9dBhwxmXGRfK/sx/cbJXPf4OBitaGcrkc+j65+BnV1H/hxsXjrIB
eUQeOus/KKY7mtZzMwbYjMeHxvfOs96c+1/fGejR3pFJhFl549u3LC/pNxiLNN7xq4FYhuOe74mq
09NkBKHHglrd9Kbz3gqhpDAldxbMH0LH+OHcvzHXevQN1NrSRju6dnwJ5YXZeaxWVbhDLRa7hjlQ
MTnm/ZqBYw7NJk6kwePOtK9pAQa4mxk6zf3HzGa1UNminoumrxoOYImjxa1uni+nQ8Zia1N52vwl
Bib7CImfHcg8FSXtbxObqLIPRQ6boa3+6bK88PfszPJxgAe5Drz9GGqVdc5cuPjpfRnyodvxGlhL
LHv9zHdUtumFW60V8cKuVnD/Ic8Yn/iftHAAFnTdS5p3CaPfD6bo7uutInGf2wgBl3G6f2E+oNDY
w5uJpPsfGdl4MZkNlX/7VTMD4V0DNVyXnG2BxaYm3p/cOGc15Lv5A6ouXu+1iyvdnfjq7lGKCrh5
iO0L8t/RHJoIEVqUl7cMti5rZlmXkWSAV4bZ7v3n2uPRQtHYQkeSaoPLZNxXwDLYz51+XvYfXtOx
iS+XbmX33s4WbgbJE1Ne8W4QRgic1lv6muMQDOjfz+6oZN5s1ta4KxwzZTg3f1Q/nZe8ChVZJCpe
oW5NbOBZ3KywcuEw3N+1bv1aa+e6iuW94SjR8JnHTHzfF3y/v8/Oiv2ZtBQ7bCX+8tvb+88SaDr9
oC0oOIKbJx5/z3q5v273v8r9Dyl7giPjDjThKDdOJZfp1XNoTXNOY/1T+t4nssiIrxhf42/bS+Op
ns8FU4Fu+RegX7hzByj2X/fn3swMLHbFy1S9Ze7+TIvwqWqsc+t77/evyNceWM792zLzB+UAz4SH
fTfKBs+SraAIBKZWD29raeVhVq2nyS1eAYwwyWo/5FJviZ01n/B340UUN89qboNZHOi8+aDUQ+rf
X6PCgqOxIEWOTRsO1jafdWP7NMCNxku/skSbEjRKubCzOHs8p64ACjxHxpYKPjTxoW9C4C2z+aPZ
9wBbU2CHfelMITI62s3NvnpzFBmhjPVn7cHJqJULBneyDiozj4s5X/fKjf3Zv1o2gFCx/kQB+7JL
g07dAc2n4JrJ64s648cCB1YQTjO28E5C6quC2AHh9FLx49M2I5Qdh+mhc/0/W709QQECuGx+MSf5
lnOU0epQR7PdIeUWVeKsMkNgiwylb9ilXdfImdDsXpxu/ODcbN7IuJ6mXB/WJXgoKniizcLpsyHI
O5RSoAlLg/1I3KT+2NK0jytT/SCWO7PH3l3VSQ84PrLcyaIXdhjDqd+sw+wqZBmS8IU6ogtMquOQ
kkO30ISWoqANAD3Tiq4TU+9WhPPPi5ibcC7d4jUKqmu3HpgFsi+L18Ilm1m2U4uEDE6Htj6dXkKK
y87DsNwJMGgI+tzbX03ybs/oMZpLE+zyaxQ5TCd6cGp0Zsh+ac9w6MJYzOZVDbU6CuAp1NG0V3+Y
MxBGx7CxqeWzTU9ItXl3HL6kU8vOfnpVln8uTExcnJZqcllr4MNdQ46X1tn6KcuCMj3NZuPen/da
XjWTvbzX3rqfoZE5aMxhriaAAf80zRSErYL+FNYMrr5rmtysgwYx98q6Xk+BWYN5BN1kIqdrGUzG
u0jGrx/q/RV0JNSuftlByOwAa/yq29xYoyjYDsTNjPX5fg3U2PVhXoUW5/uzdDs1hW2+asSwHq0R
/eBMH1NQ4v0oh+Vfh55wozfbXBXjxnJ69rm4JbZSwZLkvV3BhesXA5vRsJ58B8E4HXii5gXOh/PW
thtdF+XQHnqftWh7Iw3fbaMfUwdXL3zOe/PPhtw0KI1j0MFqgSKqK4CrQicFTLCk1As85GaZnqHn
DFhOauB4oLTf6Shp3tVAp2Lptf/5a0OKtkZ5kstvraGRGW3j/EG7Xp7Haqy+VSb1QzFOVuwZHAOb
S8O6jUoqTjEoVeGdOdlwwNfTX4SnzmG0lPWS6jv8Ve6OSzr4fo+YGAeqLcNNoDQiebL9Na4A/pxU
hs02nysjXl1Rx4AUAj4SBrYu48P4eZANsV2M2n0yx9aKHP4Vt4vGcjHtywNCo/5gyF7e8iEviwMD
W8YrDDf7r2UjtYQMtl/rwQI5CVUZE4sBAi8Cj4UnueK4MIJKh2bumt/cm6xfU+Wk0eis5kOtxBSn
g+8nk2OZd/gfFH9kdbHRCYHSQbJ9b+my/J7dJj0IWQC/HGZUHmVrXbZB+ldjUCv7jtxe62zqXxjP
YbbaInUa8hFkxIg2JGKs0E9pum3PILSCqBoXJGpTPolP0zN0Mo7oyP1Kjx8uYPWDyFqsfYX4ZebF
H1F7eNi5FPJhxwdsl3vIhkugY04LP5PJnF3qMqrBC4X+2LDdBk4RO/d+bXfkCJGVpqw6BjdGSV8K
VBY20YmzAC3w9zdhgQ6TDTMsmbFDdgcHPrhBnPqcdLxFW1CCsG0P0058XbnNc+EgJF6tI768MRqt
4bUAbpwBvpWBfAsCK3QqzL7d7jLiS9ixBqeR4F7IMin64AVrFYojEH2dWp4JYH6h85ojyU8LM4hS
liWOGZRg394CCK3Ee6ZJh/7+BLT9WBjiWGTbId163HtBdk/7UObxdRFJMcB8MMV/qrN/ecJoKZLA
P7QMRepk/lmxEQSleJn9/IBIgd6gOmCSfk71fRG91NUOehaMeNU5/kFon0+NHsQPPoK+Ilofk6XO
HUYhvAT7RPCgtcsjNOmYwr8+7t3N2DPIsM1Vd+XbuLSH0go42ufWjIXwm6Nva+9paxAkFo273lol
/DMbP7UrO5UixIklj5aDMT7UKarOphHdm6RcUh/qfbpVHleGLeiWPwhw7KdJwo6rreypK9Mnt81e
GEUqo8zifMmW60xyNWwc49Fd9y3cdH6lw/TLl/mfpmxBiucm/Kmm/ttPzm1b88dydEChkt630jVs
76AuYbfPS90x2OxNp+7ehYiIIcCgtnIW6m1CYeJ/DfP0ZwlmD6iUN4RFTWpBtXUT7lP9D4S3woK9
QtZOCf2bQv6be5dFtDw6YjvdG7GmuUnsOv/PEvyafBiuuWjOk8xYpeC47t+7X/Vl6HkpoVIn/Lcx
6NOowOTQFnKmq9j7XAY+n8uREs6Bd7Rd/whs4UDW+6WoGu+QtrZOCJT+AS48WC1A1fsofuB630Hp
H+6fWljdc91sX7vbXnTN+s0aMbww2FVcED24/zxhFSeR1cVbx3aOQqQ5q8nAarj5945NjU5SPDiQ
SpGDnIxy+dbVfPRxfbuADrZsn5Mebfg9ps8POq3MGNFCtJrqbzVNedQ28gQslA3BAAg5Gt++RV+C
3ujjo18BFMJc/pqGyr9i2XTiNOgkMj4/HBYEpVxsoqa7B7BrcTX4viiL4sqyEeNB6oMlL1BwK11/
zbU+l35/9bMdM3B2ymfn91ozKWU3RwlxPhxV9cRnOgQT2masX4TsezJr9QfMyRTSXQJOdjV+QXu8
CrovE3fPUN52uBAnf2Qzlfd0jk0zeRk4dgIhzgkNd33rqDWAoeYv4x33ZrxoUCT9XF3LYP9W5EfA
SNKc1Kqbr7lVOV2Lt0R5z2DSoY03D9WwPUkzvWF3J1Zk9dnWeqst86LM5j5d8b0G+aneV2oXc/BV
MMfO+U21dHK4etbTtaR3IuRtet5I7KyuGc+D/zCP9rOlnAtFuzbUBqZYI/j09v3WLeLBVus/mKpv
i2eRCiini31nUjAogrVueW9V/yBn55EesQ6IBqmhCkVCbq3Ptg6Oouz/+S2pT4EjiXzNL3oPGW3w
bmM1fTkBsThPIt+Ct9pzYEk755IoM1w3E0NKrd5WJW5qxj+NR3fOh46eTP/uBaAVGY5m4q0bliU5
vLqDd9ME8WFemI/+PP52lnI9Obhbo0bb46kmVXWi3iwiunkJFPoeMkh20ZrAeE2PrOicusGYNKON
DXwhVHHBYEcYa36jJEpq1zJYSyRbR76dyG9S9TC2wXTOJ6dBu2r3UY2x88WAe5gY7TbSOLWtKGPd
rvthTUXzmvtOlmx28Xcr549pzatHpwHmW66WdW3uHWh8Sta6AXX1AWYg422TafKObM1TJVf5dbe1
gJnO6acMkLyTqAs++sW0zsrCgD663fTLwym+RbvruCJE/ZP9xi0NL71m/XR2teAaEEF5WOvUIQ1m
z5d+5Lh0+7UtQ2XO0w++1f67oUuAUorwNir3hdkfAKOWN2cgjkFXnZ6K2kItuiugKWazg40YoQTS
CAy7170P1vm7CifL3580sJvn1LW7JawnW30SNsyv/jY2ZDInpAxsV4g1/W/CC+9lstTwKaYdPs/i
m1UfLoOVFueuQJ/I9VemoPl0XV24p3D7rbwlqWAzcWwOqFBtty2OudnQygb5ObvKzhWXfti6S6cL
//w/jZZ4FLKnDZlM0iyWH6txLp/Q6U4Hc+6or4Pej+tiF6jcOi8S5iwiDq/qJdhr/0++iB9Zum9b
1PrFGm1GHuTI8vQsic6s4RAMwtZELGZ29LmxBSR+u8Ry6Te2DLE9ZL4oT6aZUmVsAjbadRGJYXoQ
ipVLryjiRYDo5ZS/Dwy1HOmG3MJ+zI3TsBdr4pcF/X3837j1oIObPVMpXHrMh9JcEZxquzrLvELT
kDLm9jMblfnl9s7yMGFG+yjk0uvQKNbyGQthGrVFDcd4WH9LyL8Yi/XcPexCqnhk9uEL2MIYQzCc
jnWXjg/a0c5phUmH/VvVTzRdO5eirIaPaZb2+9Dq7mEd8yAcVJWGjj21cPFrOL4ZJ4vQfRXbZSNJ
DtOFvftYrQFIVm8kLtmge7zzlcdsHioE68Nfuj2sfFc8NJiQEh87cbzlNKQgU8sihTzhKpg2uS1D
Qw+9PerE5hWO0YvTFNS386l0hj4qNg8Nku1xNXFnec6CXraAcQFF06IE+mnTqQ71KLh0+MzGfBiV
Q6fh2Gz5Xf+27De7TgVNMONQWiEy82YNh9wM8iiQbfenwCtDe/uA/tqRQ7y1qLPGUo0XRHLEfcJe
E6+VczKKzeqjYZnLbzkxVicag7LAQFdXKOthR7EDkf+1gfrzKVwktBxF5m3oDOpRHmzaZKKvOeDl
3edjvwd/lzTLk9rMWCWUAGLXlG2SDvPGulPtM4n3Pdy1s5EPwOXhljzRptBTRLrjHhvlXThPHrfr
bm2jwOUOQNVk+Nos4+7HzVb+tCWPN57jYcw7n3ab3ToMqefwnarx0Zu9OQ5ocH8KKpIZhvDdRBr5
cOnRaIRDW/ik8KT7y1lWSouFKBPZEylKijg/urHNEngD26Eelwl6CsBa6kZjOsTpmPOETE57n4GI
gzYxvswpXrasbxrQ5Z33U1vGHE1dS3Z2VnziDKBsvan1aNrbzhXXmQAoEUDNg7uGQEL3UJDoyrZm
iMudmdW6cv9DUIewcTMIRdP0cRm7f4orbN7Uj009vCB7fBx76y2nHJjUe/ncFeuFK9zjlNf/4Gbq
qO7NL1kSSVfl0sR9rwgjOhtVR1XAg3WsDqdoD/F+ZLSKx8WhZ4s3LlKvm2FcxyzLGVkpf1c+xmNo
U297anFs+KjK0rX9UxI/t8HAJE2aOK51EgVUWbNyjqyfP4YCaR1YR4i8tzrYbjgAyJym0Mc5ghEH
nNbOpiZC35E97zhK+gs24ROV8XMqyHgO97jcy9+GitGIoMw/mFq5xzvVa0eMIypu9vmM6RG05UO6
a+zGFPC5wI3coaqPulPvBn4HVXUfleP/Q6N0dvzyZ7VAOShTQ0TKpXA87H3PCbX+LBoC6n7GujO5
5eN034NJIHRhALsdPFaTc2n0Xuep17GQJF3d7mM3zSc4fb+3cvnVqvUT7Pp5AHKud9KS/ea9zE3x
xCzZP7UaL9aMTmHMD93Quu/e/eAgct6iws//681GhzLHtkFUSzaSiolPqmInLBh96x3JAv1oxqem
jEop8FSn/cEs0o9A5m+FpPySBtaJVUWBVXZ91AEUjOnlV4+isD5Xw/spx+Kn7amFSRrfDTvOefL6
FznIh3Qm85LvvXqgza+OvbZGje393hpw8hWhSbwOAzO70DyTraeJrDHuDLWCEGMb9RXRLhtX7USz
436NmfEkhCiiIEPguhazPnDOWSDInJeFAXuqANR48GnAjnnk93lTe3ar2T+QVDVj4hRghj3slgH5
+c6K11Y8rR3JgqBzb6iWWtLG/rvu8vfe30TSl8GEGGH9de9AzPLlNs/yyK2D7hNHJQE/Et7L0IMi
YLKmVwNLw2Ha/OfcL5rQXegw1K3o2MqaR5ukRuhKKWLep4tu5mQpKbYYxlNV8AVRijz6hhW7bfNr
t0ijustA3r0TMQmojgQ3BWR7ydju++CC2UsmAVq63NWfey8qEqLpPeGeL8cA1je5r8mL51bcT+Ds
bWy6c+BNj31OeNnVV4/Vrnr67Rrvn9tlF2Xt71TrngSN/gE9YGg40wrASfBsV+bLyIxkZFXTrzTH
9uRW+TP/dcAIWlw60//OmGWLIBAQgA31yzDbN7ckjd1Y4qnyW+whSv8lU8Zc+e5+7UJ5Z6kt+ui3
6m47R+0EpVxG9wZ8ZE0iyluLE3vmfnpdC8QcaaE+jGH/qO21SNIVOmLW9gMnLnehyqcJ0S11+WSX
tXtYPSM71B0Pncy7l2QpxYve85MlL/+J2vokbsIfHJRVAtY8/7O0RXNqMzz1oFbdWOp5PHRiLOnZ
R3uhnOCPkstwsnL5zoY0cJlaxpsy6c1oC4Ni13ofEnDzPZ5Utr8jzjRiPCx7stj9+GaZ018miIOH
1POscJjzMaGJTl4mz2jiynVoLKbb8ck3GrjY+ZJxt5UOzjNyVy5ZkWMm1ZwQiQYcMoN1obpfRqa2
PFLcrdMc9rIPYs6mimVi1m/C2VD/DP1/RaY4l4FIq0UOFyL39cYR7v0Fwey8erVBw8+Qii2EOFbG
Q+53V7fv+bHSqE4jQ9VI5XlGCi9oJCgPnrllQfAntf9D1sZXv1BIwvlYvuUwD5JWeGS8umCLSXos
Vz+t8EavljqM6+A9tgvenNTq/84rs9/1qGruI1lD5aJgG7KW6ssQ3fpkTua/ZqlbarMtle4FLYBv
d7iBMNIk1iwFyZzyusHb5vVnfVHRYHWzdUsMY5nMiFEcrmTFbA8nmlzI5gT0zC7FUoUOqMNo0qYT
saE3iWgpnJPiypIss9jqYcfloaiBT2s3XZO+9eZI+cANTWKmF6E3HQ+U8Shtg5z2VrnGw44pfBlZ
AeWsnYxXv1tw2phMezj0ctl6/WxHGlg6UwXPfWBwhbfILQ/UGunX2M+SFXjyh9nFqUaJkzjOpAiY
4ci0y9e1quwEhdkYVp1sz5Yy/ZgiTX/L+QetAs6F1puVvbUh6tngw1lF9tXfR+xysxcXKngut5Rp
TpTBqQvvyI64vrGNygZAI+Kjl75U9ysN2R0bKn3SQGmLO3uxw9U3//WDUdNaa8mo0LTH7B5xot4F
9e5APKEL1BGH2YtyUNoL2fLg6PyIVtd4KuSwhaTiaFSunSUM8k4caj4jp/j0wS3zu1jojLCnPDjQ
rf3DV1uO3DW/yLz96LPlWyFoJCeTdVGdd9yUg7GlIJKRiJzHPRq5Ckem6a1HtS5/TYvgIWjIt0O8
5lI5yyTzi5lqKEi7uaPcOtRivXkrt2098x2bcjHDTfJANgMpQdGkK/flaUzk0C7RqFTNV4e4qPfW
b5w7TuKhpwnB+6VHPWKusivxXga+c6HFo4lVPWGBHfkAaWk8u71F2gGeSXtA8JNFm+j/5I0/HyFp
LETbG6dXkNPKTWgXky75IlL+JENE3LTCks+V9cc0yG5n6k6TEtgPFzKSoSXZE3VuNyc9eD/nTWeR
NU4PdMkU0eCUXTS2fBxuPaTQ94DuFZPfZkQ7ibJV+/mj0Y6vSAU4pbvlZLcZaSsg+PhG9oa7wTxB
exAfZdVuSeOLJg56dfUKS1zEZuBpLJz2ecCHRuOV+4Imo0ikLqqEGalb17p/tJYETMUmIm2R98hc
GjJSG2zs3q41ptuZD2EqSTqioBq0BdXBckjipHVl3iwBasIr7ilEq5BI2jDsrnWvvvLA6MimS5I6
3fZf4RCzZNX2M8NuS/K3pSJFm3BMeqKNG+l0VzutSLfNpsWpYdhxa68cJwat8eQX1g/HHn4ZtTCf
2zRVia3T+rmebU771JoeTS8bkZjKKvZcVx/7JaMTcsF7WNJBcljWfX4lUT3ccqB9R2Ns0CqTuqXw
MWyxa8OaMFQQfC6F68OwpHV+Itf5OMACSbRZy3NXlXWytB0qDcVLa2ZWTRar2GLVCl7YhRhQtdPr
0uf1RS9NcZhKgTVwzVjMtjEmZNowincqCJFyD7HXcRaP42g/cD9cb9jHS8LQfh4izdN6Wzu3f24W
oS9GMBuRXVqK5g2vP6tUB5+WhkPqlKMdVyprju0+l++7rsWhVH55mNtMPqfIM5KBkcJb0FnyHBjk
1ox0C+IMMDjCC/4ehdblv2xI3dDaULPOlBEOmRq714GcKwyibipCWMK0caCYOfdysth362U4IJhe
qQXN41HU90QifsjfIshcukMa860dYRSli7bjpV/vahqr+PbSgqY1dH7x2uCLK0txpSfiKc3QY63e
+txLIkPHmHkkfkqWAP/MH6Xxsm41Bew23cbzQEaVUGiqflMT99XFHa3F/7kNZsm25pFP7WgyRCbU
Fs7XoAIXOf0m56gkDY2Ad3BlLFpXPisN2s0s+iF2A/rg8rVV57uFPTHbnNvS7Pf942imcJqIpqnQ
p75HFLMET+5q/d0V75hjgisOqPXFpZZQEtoCdthQkn8zc4DCd82DHGg2qYyc3O26mGd0KXa8LT46
RdHgNpTDEPsWnTSeCfd17OjMXIx1SbzS9g/bQI1izdKUHa5snId9bvYjxkk29UD7isazYX0cLTry
CpE5P2DIjsdGlfqjGIJ7miqV06lpl/3NzYrmoeOS99fcRfsWcGP6ZNzTf9b5niVEkR/VwjdcWiXm
12Ywj1bl7A8squDnVgykLDa7P64eKly2bffsrz19MvaWJ5so20M69tPznMPRIIwmM99kU/daUHF7
qfvAj4Uy6IucbEkzjGMeTdeW35vdWAdaC7NE3d0grmFw922AoY0Unr4dwU6GrdOJC1Vnv/2+GU/c
2py4kln33gbFkCyk4IBUFzPK7XxJls3IvoQ3y5uaavdzy8fpqQ3ahTaWoeVqLVkktYlho66cH940
e8+yacVbN2beb7uWw3e6e96DpPngGSme/bUFZnnbcpdWs1pQn6hV8Ja2evyyHbUfaWpsT4FvEWw4
mT7QPTa/9V2zJE5N1RCa1ubHq7XnD6Iah5Ou8IQPUzt+4jO3D8PkQOFOi/FoOk71sQgxooQi18pI
r/VUU9NNYN1N/9nYzc6BS+4ldfv6Ew1gHompX2MxL/JlKDWJssxRUScXmx6ddomVnbFNll12pVui
ZLxpIvkxSPVZeE7KfrVIDEp6dJ6csaQqwTTBFfahvvieq6K8Cpa3RXjtcfNdxTu9GOKD8vv+wLh9
c7s3m0GCsTjtlGG2IHj9kQFunLCo/zzn0MA3ocyrzS0pO688uSMjgouuBur1rfE4z05XhJLP+WU1
PpNGaUM+xyr6+U9T+FOULcN8BvhNKUeCFDqDs+ufqEUwBkb8LH9CPMsehNMuXB8l8EiK+IYXbexD
MQrX5ce2yP2c2ubmh3O7LAcIL+PjjFHzJjrFHaFsjMd9Sz95vWcyAfvOi9+l6GLmnPbAjjmLqMnd
DsZjN/8bdyago2rrp/dVr8VZOm3wny83Gasiy66TS/qLzA0VfkC+8+PmZNkR3QeqWfr9E5IvvOKZ
EdRsstr8kWk7eHdSYp3I2VoeEhZ5xpuKQo3fTU073UKU82jj7HzIuqa7pmnrEXyN0/R3yYjze6vs
bDyXK30jlovlSWZy/lkYpfgxBWyv7W76F4Y4ut+2v8jfihti0kmFQrLw/L+7XHTi6MK84L0CxnZ/
T0wFppEEWd1EWKL7Jw9uJqkbMz2Ofl69VGxKv5pt9o+148uf67SMj1lmd6dtnKyr6HIXQDIk6drf
519qtpBWjJ3THTrpbofAHvd3QJNN7Au1P3sBW7BPTfFq7g5a3qA2VxzcgZUmBS0tDYW5sopdQPnx
PpFP6vJxvRiidCBwZupQ2Tk1a2vTN3KMInaGnXaMdg8OJbmfW98Y9dEBmBaDNmvpybOz42ZxoLar
pMG08//TLg097f9j7syaG0eys/1XOvraaGNLLA7PXBDcKVKitpJ0g5CqJOxbYs9f/z3oaX+eao9j
7DtfdVRTJEEsmee8512ois9NV/sfce7vZhbNVT7r5m1iVSPBNpkIzL6vLgxS9bUrKXDzQuvhtDCO
rBlh0Z3o0HamKdtGIaP51iRo2cOXHYYm90HWth9h7lpvbcMwHH8qSPaD42KHUMCzEJnapqUBYEyj
s4lSaqZKK+aNPwwN0+/RuSZVMl4dIrNIrx5QPoJJdOpQqsF9SDPopOREEIRqTdM6Usp86vzpW5PC
5qSDgQpS8iUwWynMioH8Yq4QEFQFAzV372NVPSdFYt5rutWdNMuzdlMUxyQ3j8W6n+QhBTAnkRIU
jN7lh0V2TgzHGQuHVGiBX4JTA8rhZFN5pvnmOOAn+En343fNo4F3w9BYz4OR7/TEd/aD5o4HOktk
/X2peghrMCf9RFHIG+R5f+CsCndgjvPbaS7Mo0FMzLEMWZNWntU6R6Ir90S3VIGMRL5KTMtdGT4G
H7Tc1JqN3xI4n1vFOvEmlIq4FF/T0Ok/OTnqLfUEhBnNGYJaYD3j56W+Bj2pAkDj4ZDZzQfmg4zD
JjG8j+RDIYYMv/Wz+BGW6rvPRaMz8UoiejPnvh+I6xr9x7lC4u8UXz6FThBn4XZW5hkbl3QVD8we
zbFoqOAtfHVmV7sUte3dZ4XRQo/P8o+or5gN68Le+a4qOjqZEIxaV3g7Ym8fjI3UA6juOhgWdos8
c+eowwtELGOG6iM3y10NS91oEmvV630e1L6+71zzwM6mUQFD3qao3IVzGhB3fAhj67mNFVusMX2y
iB9kCqfKK9WPSTVrPEx2WenfGE2PCGiR80IVtNxwk/BfN5XHEr4DnpXHQQ8fKrO/1VpHkp0q4rVs
IGFGTB/QOBwJorcC2WE67FmFiwNRDA+w1VlNfTh/B79DJCxy94wSblnKeGnsgnRox42teJPT06MT
hhaMjM4HO4w3fqpzEKV3LIr41urcWzwWdnpoPylnPrtGzA3uH+3W2Cdxu+7r5JIRYeUpaxWZ0A+q
pgpAbPNg6pOdyRFPuXmbYT1fVsm+LuWBNgAapwabvdkWqQVqTkj2MsxUyIhVZaIr7eUFDsR25HFT
4XhrTOHa82Hgm2TvSShFPL1jD4zuRxdvpiurLPsUM4cELhifoFuh7BrProPGYeCkay3Zq4VOat9C
kiPTa+fO6Wujm8+S5QjincIcYYVsezta4QBJYZhTAhhsahyAz1XYMKN15+ZVq1iH/Sk+OVbMJcfU
/akOSazsw/AmDqNbJSTR6rF3tYiypxd3vrVdrdF419N9lzqCOzI6tq6A4tuoLdvsvZgjoLy6WcHd
JBw7Q8SbdBtpzDABVHOw5oRSMVbXMko2SnOeUtEy7mveUmt+z8341kzaaqM3I5INKLgmZfJK6t2p
rtRNb+XRphLdxmS9WplUikarr63eXrt0b+Dw0YOTxs95yZFIhybefSqKvmDWV/UBWYQnbQJA7Qpz
CjzTPWIj/y2qSLAu40aHnZ7pXbym3NOfSxmfE7jaCNQlp6lXZOjMN4YH2dohjVOZ2nHGekp4ycec
mvfeMLwx/3hjE93WhnyasGanyS9LVlJmNIXGAjfIqb61rOi+U/V2aJLXTPuwsYTlPJbKWzNh3tSU
5FBdzwb4uTK0tRnF31r6TqlMAJ3mtVTzneVrTHwzHrSvxn5V9bweUwmpd96RS7vKRiI8pRDvo519
J+XnI8wUHEH7VTYWOd843sX1buLSdqm6n1X1VnCdRAjU0c5fjYWtK9b9GTHpDu8BD7/vI1Zhxdw7
6eObgYh0QdCn1wl6Cv1e4NC2+Ia2XchQSRpb1Q4XEcVA6wPx7EbD9Ggu3yvgDShdWxqVG9PVMXFw
gloRCFzKN1Hk98uozu1FUEOiiuW4tqv+rrIg/Fhi4wj1SXhqguiA9pkWdZqtN6188cw+MNGUUzve
d276gKg/mdKdq8Pa0YwAVeu2SIajXc7bFBYPxLd7pcIHDbpelsbXfkhODWhz4UyIec3bcjJRcDwS
aLnpXeZdTTKvQ5fEpC4/dJNaU9SthYFqg1w6KN9Y+RrhdFPAWIT5NBXJc86oO838vRkjVE/lNXXd
7XKpknneMec7eWTuyLin1FZrvQFVktaqsYdTl4lDkYeHAgg1Ef1hFhHbGqWrVr0xOj0pVO7L7ZCn
w0Z4uAzgF5PoKBbmKWLUSfq2VgSFpWCkPkicJBetPNyHdc3tVHHQy+UxrfYal9FaxMY3fAMiFPk+
fxaJ6uIJYLol9Zjrpaz5Y2hdhmaK7GU04W2zM8PigsV2tGqcZu2UbJrcAu2ofS7HmOXOLtKi3RyR
I1q6Ty5LSmYnKeYxYLfxeEcm6NEq2h8IgE7m0O18LycOlw/IB8Cq+XlZbsGJt6w3gR/Va8zgbxhT
rWaTllpWuwzDG99J92U7w7Xtg16voafmRwD87yq099NYkBBki1VV6XcY1gc5q3E2TTuRUqKkJvQ7
rARmNulZj9fN1JwIJSq4s5azXfXUbP1wqBOmehDlCT48s3NKjl6uDWZkeSSfs1pc6ym8VbiqWbbF
ILcGTa2vCMA74MHH2LXvZ9E9oaLRWRXS7dCZz2Pa7KckVWAsy1mq9Jsh6UkhsHXMp9zdDPltRU0s
IPPl3yE6RaswQaUzEyIulOYz6WwhsusmsWzWGqyMqFw0LKW/H/3ZZq2v2sBJ5Vq58dWKvH2ahM/U
ZLdhxPSaH/ABieASpTkxwElCyxSTDd/5RjDCk9rVGVWBA8G6TxdqZbrC2jbZtFXibbRC3JdyOBV6
d26E9Vxb5CCNY72Rs/k55/1TqUrOWHOTD8mTVeSnoZnfGe8+y7p6MqLcWoWqfyb7YM8CflN1yAY0
XOCVHR7pS75iI/wil+dR18brRO/X2N1FU90uTx1yU80zsCQonxyaE/qzs2l4JvM6tdMJdcUdCb3h
CO9iOWxAaligg31xtAbaXUyhES43VSKRrEwRHdk8Ii/qDQlTunqEWPNQC3XX+BEM7gmNXjL1uzTR
LkzNtD2V1WVigUMrJ5g+Zqo7DVN1mHLwFZ9EDR8Xr4bnLZbyvhl9djkcNdiVAzjtcGAbnkTNYeps
RjtZxNtpZnbk5Yg5QtMoYCnyKV679cb8mPXhLdDyI7zPvWJ704G2EMswk4saY4acwRRX70m04+b0
eh+yaDYcHX26b4yeSTLQK50Fuzd0WeLHLX6hdbI1/TIogMpUas8+etC8z49+Jp8Y7OA7UkGkM1jA
wYQeGl3uRGu+N2iMWJKscZXksYm8K3lvNY3RC3uU2QIv0jTehDnPeR/pZ12a95Zdsg+P9jZp88+Q
kshizYk90Qdqdud1Seznqs/GrYZfRx+NCvDYsXiDLKFxSbYP1b6GRbcvCvONGYyxiXW0NstzWJH4
VYfFPqth13SutUDb0VOC9gKj1jvLbr4KZklhG1GVUdk3xnimCEOtYgzHsW+wfOquYZE9a1qO+qL/
nvJOISpSYOn0Ruc81DE2LeNMnyXJl0+GL2kwBHNS/2Ck7fMydGuIj4ZDni8+cJ9V7MEnlNqpGNXR
nI2FLP0JaXiXxfVCHt6Znb0vRXkF6tqjNl3uO6NsA5cNsU/GI8PxB8Gqb7OjLue7IBdH9+A1wd2v
tQcne/EHtrtoW7V+4HMfcPYpNqFODWOQkz6FAcnNYkaylJPkWG6tObz6hX1Go3A0q/7RmOKNcP21
gEsGKwbxiLvWZB1o5bge0VtNS8V7JIT3JYRnCpPOLvbu0D3o4qKPJaYnxSuMgM1MnnAlnHNFbwrK
+sJbB61cHG0W7X5bYOuLDrEcjzEUldBJjgsRBi5S2AFL5+FDTWuN/nHthwccXTL8VfJKPs+ZcbD6
9A1HhX0Ir6mEWUFs700JXtO415DQ5qT76NJzLAj3KlHQtowBp4bpdBudstkPcJZxkCVNyrsdKaUo
WbeY1/iJtXPd7syry21WLTc/J58ldz+AZBYNGz4cLZyUbyKr/ZDU5GjjyseBLTIeqjN/G+km+rmF
E3oDSL7oPNamARioHaqhWm5o3V3B6yzWUUJ++EQyuVF0WEtyL9ctjJ5o55eEOedhCYevrFc2T4Bg
K+ejU7d4jUzUfuw/dtzv434+R3h4QK7+5sf6XWSPvAaAM7oniH1rt2sel//aerErWNjhh6wnBhEy
zb6w0z9lLQR6fhoUWu00gY12br4bPP3U2Pbeme1160JSr7SH3OR68gANzrd+4YSiv1raC+dx+TZB
jVUO5N7DDPNR3ZnSuiSDdwxrVPki1F/rsthavb+uS7H3wmmnpgIPYW0f8wi5lMwOVFs9TB9yFpbJ
o8vGooe5QBt1i5DuIt1rZb8WwwVSCDwrc6XMb2YUnrUsJK4amsoQhOU3pwM0o8vWwkNjnd3ui9lJ
UALmcvgKVR84eAATfF3GX5iArhGgPzlMj1cqbcGh/Y3saCDDMrDovHyrOaik+90fxem+uvp22dTH
OlxTGccG1BEgVdLjeFLn+cXECc5Q5aH1ulOYGXgLsGrEdQdtK/M3dZSxbi1QnDUz9Gbw5WSecQN6
AlzsvvJbJ+dxiUZBTE64GBS4hlnD8kQ5XOGJh7ZjGQslhW0nrF0I+2yN9qoiQArmLvMn6KBtGoSk
L+b5jn+ZrtVscn38GhY+M6cj1e0Hm9vK9hGVUTdEPLngeFAk7gUWurD/6PwZyFCsBbPmWptwiGCY
6JscenUIcTrnoUNpFOA0mMywtqHz+7BPdzJrRuZHlb6SM4uZi1HrCqUU1gU+zIMEahpV1i5JKzxo
sZujNXxuCwe2EDqBZSnzsREmUmLnmg6KHbETUfo8mdZtUZq3/JCJQsiJ67vFpSbOs23Sa8dlAeLh
Ekyx2z7Z6swuSK1BSY1gho6mN2n/nb6/Rrp4xKE2J9HGM3/kgMCw+Y8RI/+MpXW5S41oAmjRufno
87FCnBfZyzjeR84AGAdOUFWgjvKzsBdmNuV2wwx0WfDCC+fUqF0VOLIrFscr15LlOsws2GSQzn29
e8/zQu3NMWVRKFzULg3qNT2M3mrZhczcvTu/gAmrf6tyHKCwJjvPUcNHTMmLzopN9sgEeRGOWzpY
FhrH8iQicV/oqLMd9z6zYB/4Wv/lZsW9ubC8E/3brOxDXj5J70WYP7Kh4GbJNoO1bq0hPdiUaeDQ
+vA4AP1uNOYPj4nCWNCNzP67N4NEFpqC5TfXzI9nmLe547SPYVOmOzmi0Tbj7tmY4ctNNvmuJAV+
Z6RlQ4zshh3Bu/m7amr1VMEIRXJfz9QbEbivM9lvjnLRlhhZ9240UfOm2S3EKjPToZJFvQ6w4g/N
nWOPwAi17Jm6dFQqsMCajT7P/YlojXE1L5UJN2DPqI1kinTOo73iyHdTVicwbhsvvY0Yce+7gnz7
UBo9w+6KLkxgdRsyW914vjIxaFD2awQ8mu7aqLK+K2tQ+VqWE/hu6pLa2JvdjZ324nFhebAHzXBc
jIgqVLltHNi5RPVoee9DwtIpyVMkQgEWHRTUqEyJOunfyNT97oURPguSunTV9xGW0E49fukmgYur
OnWsXayRJGiLpFwVro8YhDvW2hWVSA+5FzFotnpcslZmFFlNUPqZ+9C4tnHK84odXETZHuIfDMq4
gaaqZk9nXUsqolNmY4c+D/kvTAO8/gdxSbx+umWfBHh0E3ltayUemmlImGSVFOy4sB48X4q9lZFo
ubyjXROEE514JV5DoMi39jgCBkxhFZ9nTVS7nlUqmvIX+qZi1VbTHS4wxwmwogQzD0Qm0XyaPBo1
AJ866bJ6tu3wtCjfprA+lVTACoTGlFTCLvxT37gtPSMmoRVpzeDWVyAOYAXPe3YnJKpDflieT6MU
L1aDSlcbtkj/diS3rYXu7RYXbIlID4uO9kQ/vh8HcRM60UlzvBdP6hs/SncCG1Ati+6cylkZKFXi
xnyQjvuM+mZv2cbF6vK95WgHh5JNDdr7ct8tEIEPmXllmoDxENdk2d3mMSm9cfSGGAe1kM/G5qfk
gDYx1Slt46qd3J5NSQLX6+JsDn13a47mhUSaI/KIfNdFzbbN5YlbHIWmaF6HRNsaUFlVH4Hqxf4B
4QbEIjeq1m1sP+RejHueCTgqsBogPsPJtdvOSOlJjdvCxgK9geuQ8N5B5N1RJ9DgwF5JL2L3P9IZ
O5ShfCTW6B7bXlxo7GuWguV702kauqcin3Ayp5yBGX0ZfDRQmJsEtt7u4ry9wleBmIo4t2jTnfKG
LS45ftDMQq4QEm5+r8As6xwZ7FXoLA6Yct/9DimwsxcduopcMpVJTn5ZPPl6/TpUOReM5z0piJZJ
51tv2Sempt+WiXcfZv1lKYRkb8+BmLp1OhrVZnL19+VXZ43xZM1Y6eXiVZvyrW6Xz267LH9xd1OE
KOs7V8P9ydCPflP9CEVzNzbRcUzdO0BhiCm5C4WM+2O2b5saYpkBrEDXT2WCgbn4nDlDuSu/xUyz
aTfvwKnPQzfAwzf37dzA6bA11BXJC2erxBbGRMHb7cLRXHcqfUrZ0XEi2BfcHIuRoIWzTwGrgP5q
QNhpvXnZ/JB6+aHvkqcwKb9g5VUs9/khxxBwphuEzXbIXLptN78zOrj/6FEQhvrIRuiMTL/+3jST
sRYtxx+nCkwnLQMGogfcHIPF292NM4i0hFg4BpwbTDmOo54Dy9BJ+kl740LX6D12ZHaEj9rrmcBP
ixIKDfjKGFk12/llmN0b+Mf7oceMMBo3lqfd6l33zeBZjegwqccZB2nfFwjGyfCu0eCqdeVBzuQ7
daEHsat/GbvovgixJ4B+c601fHSs2aPh6a090BCk+6Z6L6Ef4EyTnVJIzMfSrO66GmXqlBkMcDMS
eov4zmJGZrjdC6w7yuamunLytxBd4o3MvOxusW9uGddwxbV6VasYmXUNqxY5EPLJBLphTGOu4s9O
eHddDPiscHaTZXlsR+MbjPFdJYu7xnmnxFhu0iyYIJRNc8IcxT2OhvYDldzTcj1Rid5rrG1Q3Pq9
FDB7isy92rK4eJz6fnEWXK40SSrivnWrcyKnb66kDdec2LwKrX8qLGxAS2e9rENRQuYzOI+BKL+Q
3mscK9T1fro3dAjwjZRXc4xeO5ldINI85k314rFyLf+uOU1w2G4srCgXQ/+6r5g7lNNNOPlrxCWn
UNkogO2XykrwKFkQcMbxgVdrn1Hl79zMoTHGxaCoT1rTcSOUxi3uLq/ID4qNX6GLkrE8JuRzhyrm
cSo6exWVGh5IWushx+gv8F2Z/cmN5s/X2Jp3dd3e1NEU+Kpd4t7DOggn47tuO/5CA8KyI4Rb7iDm
WxqX2fPe8cl5KxDpdUl/6DrvmBvivjJ4qGFbr0TK4m+30OA0X92B8m99o8w4/njf+ZxgW9k72SXw
oW2E0FTETLUhroptpsdY2un7GjnJ8qlOXd4D2G61CNil0GH0ujg3VIgVsJVlMm2YCEhtDFXH9h4L
Oci8or9t4vhTjPLOxa/UrbP1ZIxBGYc3S2BRR6dRSmenz+lhyNSPyHZe/aW1761jU41sPFP6YVCB
FyWPnxlTsrFlKX84wPpjFgo52LTKIA2TvZe5QMg5E8/YP7lzd4iA67lw1zJOgSpcj0Ki8r4sr+zf
MlkOj6oN4YuIHiVlcnDNftg6TQSQVh2NucmD1oRXWBnTbaLG1QRbZefNKvv0jPbGbKItq9ynVdDr
9I15W8NXX0Hgb2Aw9LsRqwVZWfdq8OCfI9Y7lpg5PJRt5V6hazICdudrZyAcKsolWKEM31WXRkHh
RtQ5Y0h/2RsIS6iMhFvd28nwsRwDtjS7RHNvYgOWDRPr7zFKOCrvkftIztE6IfFatebF9FoD7Tci
+Tae1nMUHxxHPbasF4zVG7Q8cMkgriAS8t8Sod3nxXjA8WhVVC7TTusS8f90bbqXMQNEKSi74/LJ
TRPkePQ7c4GJS7cEhTCNwckjimG/J/YGzqoLmmr+QJayiZLkPMj+2CYfNXzKtkI0W2ODa9naZVlR
FcuRBc0iY912x37bGf7eGWE2u6V2zc1wh4MAaJSZPtla/oq4+qkcCpZVhL+G3NMR3aKMOOoFIJMj
X3ADOY9J9+oUDJoWS/2dl3NfjfaEeXX51oTQHlMHWnv/qudht0ni5q5vMDnsATi6KD16kWXRBefu
Lm0zfWu2AOSpY5MamJ0aF3L6OLCbhj0VSTgv+2jiP4RW9NTDNGaijJKhVGdZWwSweTUZARIrMqVt
tXJ+ief4WYs9/DeG9TT6J0j6j1mvnkbTA5hRbMOWXTf7sAx7hmBm4OBct6qI5+URWwjkN16J250O
eiclnFqoeOWDNshmOzB4Xw8CO59eaNNuqDDMUt1AXrqssfYK/crZRlpDtk9Yq2OIwnbRjuCsBe0U
va4uwq2rF1gWaQPw1EwQveNybhiD5yiE2d4UPXWAFhGh26A+XAnsMcAzuMcIQ71GnQ99yBaYDE+j
y4YdiqOE9vZZCWt89/syWduOHJ8lncoVm4J571RZexzkCILmpq5agMFjTxTnPm6V2KPnAw8MmYJu
HVGEayNusqMpgApE1kN5HcKx3ic6TmTEsXTDGlUOvmAzw4qyT1HH0ak1r1lHFUiHbFNPtjhKHWs0
QPSMA2p9I0k2/hjpO6+P9ZMP8YB6oBgg7MjoUIODvTBm/jE4Q3tyVd0FVaKFpzTDSKYyAD2UESUP
XdmPN1OPDrsuOrh3BcN4EGN4HSNkKuqQ8SZhsTnqJTg84/xXosX9C+1Tt1Guq90ylbSOkRfl+FEb
xsFp5KMUE8Exfta9QiqoA1VBFtSpN24RIBKgIPXrbNUMnXv4hA2jkVU1Ys7FkdP0hk614TaDeK87
XhAaoGZxhOlNM9bpZcwtrJArK/+ma15KJd1ZH5Xh6lx6r41xdJDJZmrTL53ndsVEbHqkM8IeOQbJ
83wM/XUBh6BCbhCAQrQQZmKQ1MJLEep6uLct4x1zrKKg93qG0zpzuKnGSDyGkgUXHOQ3rC3saAzP
eYeSx6PfpOM+wscjmFSYHAXmHrsmGbNDueDpifKnL7NWoJU6yyTFRuyt50VFVfukgqCJQ2lXSRRS
WjtAYGhTfJWSWLV7CMvDsRLR/I2a2g00Eb4Yhi03Q5NZh9DzOvSYE6ZdRmr7G9tp3gSA3RpSXrrB
waiIV7bvwG2fC9dFzIzbYSr1GHYyPhxmDI0wHROU6wKvehi1/apJzWKfZ+a9Pgj76htYemmKbsBN
LrbtEw5iRO9YYT3SZCAPj8RzOwPEQOiDo1J76dbmnw+5lj5mWf46GLq9T+WSXt0199lov4uh6FkZ
kZshH8RTLqqfrclM8bXQy/vMLEnXUIn+MhNSvPJqt+R2n2CLVcImZdBuvOBfJB2p1tp1f2fWxjVW
xtoT1mHBcEAF91FRn/ME3YmK7xQSCTtEuc3UjL45biJMzbPgX2qrreMoQ7hsGNZ5AYaaSXz2gK/S
L948oFbVZczOqUrnBX/lDkAPN26mAvVbr8nmtksh56FNfc4W5zHLfbaQNK86W7ZrNBn5OjLBz0Vd
P8U1/gkLVuS3l7kocCAsd2VSPwq/wr4TklKeBxi+b+D9PmVdv7iDoQGDWhKl6wzyNfYI3ZsbMxzE
kuH6u4Hsv36f/i36rO7+ZpDZ/vXf+ff3qgYhj+LuT//86yOcpar49+U9//9vfn7HX3ef1eUdH68/
/9FP7+Fz//je9Xv3/tM/2Cypza79p5zvP9s+737/fI5w+cv/6Yu/fP7+KRicfv7l1+9VzwbMp0UY
P/36x0uHH3/51VzyUv717z//jxeXH/CXXzHaeW9/eXhHpPHLXfIp5ecv8y/npOk/83/wOZ/vbfeX
XzXh/KZ7tg35y7R813aWDJvx8z9esll5HN1iku4sCXOYu3XxX3613d8Mm5ewvTAcS/eW3PMWwtby
kvObK3TXdonhdBz+xvz1P473pyv2n1fwl7Iv7iqOueUHOj8bqwoI4ZhO645u+DqYDJYHP9v12tSR
cVIO8S6tcHCjgLm4Y/KN7902LTLGpMO/wmLctaC4qorbZfx4LmZm3vWQYPQg9QGf2IZds1Vb28lP
jjE/MtONNlqNdxTqYYfRRUOzwENgJsVJJeaSfM6wrcopyHUdq6jhPLFMTAL+5wS3bNB9j5ll+qNP
zcPo289ezPTHQjSHvh9HINZOW1a3fqyefXjoQWXPDwYOkhG83zZFAGNP0UdX1zumEf5GqB+53mor
B7ej1WC5H3z7Z5H52iZS+SVMpzJoce/CmQ/+SZZoq96HoG4bjLytC5PAt0UvEZo/MDZcHNIQWIHp
UxYnBE1aEnKp932y2gcoONUa9199M7ELr9Ss1D7NmR5NqMVxcWHm7XZ3iVk/Y9FUeQgveoU1EqyI
SDQveV28+UidYWiURnjsemtRsYTHeXC3BpyoTdFlH0iTfoRudBVh9InSOkL4GEG4SALcJEOHP1L9
9OVaByAFLwQpGsplY4iefO12ovZSygOM9aq3cXYuozuxGWpfbZf8iEPvsbF6GuvePXody5e+SETw
xaRPMXfziDFF3sEPsG1UAXkT2AheF1ACdhj+YoCH/bo2xA3mGqDHeKJV2YcsoiIwO3fiyBJzNeQF
noDRh2uLqzccIaEzlc5ooWfo56NyD8pL66BhM9WzOl8nRiFWIyYxoXNpVbGRprmxaPPpB/I7WrRv
amSeaC5DQRc+jwG5ELh9aNM1Is4NuG6LLJ9fT8gQJmTteBl6xQmpi8966rhhmq5iDoaHqKcRFVHi
QqSoE9GpNxnK0FH3Z44jYxmNyZUbcccwyFWCiECHDs0YEz5kgp6W1xtlXWvT7dBo4Qcu2+YNUSWO
hLLgzONiaatPGpSt1CGyJIZmHbkTn6yu/NGRFLtKPU1eQmc42CmVQDnRmmfrGf+GYx7O567NqrVL
xNw6i50J5wsa2nJxZC7SB0M5u5lWJoB5OAd9Iu+ExUum9Nd9NRhMCPuJMXUUkIHOWLKx2s1NlDHa
lHN+T9F1bR2aUHQhUBXyKPvADB64297FqbxUINHEUjNhz+uHuMe+WvOvfhzdSb322KOg744akkGl
YfbIqhDV5V33aS0TZu4Dur43KN7otoSztczwGEPj6ICn85QGV590zATH52l2t2aT/RNH85/N5lnL
PNj6um36lNWGI4w/WY87pV7ZEb4DdDfcFG4ldtS4e5EwPdXs/J84wRuLOfR/mkb/8W2W5wjb5FuN
P8fpDL1haBqEwZ3rVd1K9++E7T9anFa7cS598p3q4dzq2W3qVtcka1/+buf5YyX/+5XbWBbm//L1
vqs7wjOEyS/+eeFGLQkvRkDCqLLso0R8FEQdcIwIdtCfWRJ+vxYF460wp0UqbjT1zwKQfrZB/9sJ
MHRd6Mu+oXvmnwz4bUvYRSMMxKbDQJ5AcRPFCF0b4BZM9aow+ycn3PvZ5P3373Oxi+X7TN0V/OY/
/WJLb+XA+oeLPJtK7BaM/m67mpVEjl260km/FLE6YDeHeZ0YgWiNa2n1a5RQx957m1t7J7ryVD33
DRYQnnjDkqhJh2csvxnZZXvE+BdNs3d2lrMU5ZAkZmYIiqWu7K1rCYi0UqN7aOz0ozWSY1S/VSr6
EC4GXYaeYNbmexvql7cp17xVbRk3JMnIIJnVpayLp97Pb0IPZApJ5jsSrMciQuLVwhRd2VzCTdJ7
gha7DQozvJNwMGEppC20aVtZWAD3xrXAYVfK/GwzbMt9meAajOSjmtUzs6fHyDOfs9l7ZKXxO/E4
N5hFJ9K7oBucAyNzD22othpbWN6TEsrSrts0QP/7ivCcfMemovrq/lzv/VQi/g/qxv/2g/4PFo7G
ks/93xeOQSU/33/58Zn/8tDLvy84f3/f3wpFw9J/87mxHcPQPQsgkU/8W51omPZvDmR2z9ahzvCo
sa79USha3m8OL1s8fBRwrHw8o38Uipb1m6nrFiFighmS6zv+/6ZQtH6Oc8ABmUPzOTrbtXxK1T/H
tYnMcCKladHdxEB1JSRkiSZ01Waq2nqFfdA+qtqzyaxo07o2yaRTvSLbFLhx8XYcuiQY0wlwXXSX
bJySrenh25p0twj1gHnwGuFXJWQ8afFuzHm9m6IvCsj+HCfx2pITsH7t7CsfEyZ48d0uBnOprbVX
D9lRH+5C30UhhDPRnuKgOMfW5e8u1z9abf/Bz8e8wLaBfXTHZQX6ee2RdUyqwP+j7Mx240a2LPpF
BDgEp9ecZ2VqtP1CSJbNMTjPX9+LdANdlg0LfVEo1HW5ZCaTjDhxzt5r16V/VXWcXY2GVRsTer20
Gs/aQHqGZMZSoQggZaF2qID5ZWlfrQacR1+NxjkYkX7sdYhinQ00FR3CpJHtF59c5e8b4PQlaa6N
ssLlLx6XjytyjTigFnZCakhGgW5LgNu0TkDmMGU5pEX4ZGbIIRJ/UFaeBrvGlcAJ2+HnqAYKvoXx
ldKg3IEgomAr4O39+/LE72eN6fJ4cHRX4x5O/zA94f+NBgnCvip8vcquveYOl8RsMeL13Zumwh2g
++qfHIXKOi69EwTa/o58saOLm/OA4xrtP0Z1uyn8swkS7TLoGetfuGmjrDqNee4/UtjR2El/CCIw
loHsf1qJxE2p2pBzol5uXbRAZeQWRwXyjVq/ibpyzqqnmscUR989fSakNKHU2BlUmiEmRtmyYcBg
DXaxVQW+YM3FGk0vzjxSd6drd/TznW84P/99l+ZQ5//b2Oe7xFkMNb5qCeh8H09kFPbVwIw7uSJN
1S62F7zaVZvRxa8A0RkDmQZ6ipuwTOQOy5+B28jOnl0rqzdGnKSbnqNX18AVtWw4lB3pn8uogRfq
WFAH+ija/fty9enJ/3i5DuwNS7Bu2cL9kDiCdhimjVul10xCW+DNWXWKdaqboN0ALgu30lO435TK
cqiMYyg4XnmPMvZ+aomW7RrnqcsV56WvkyMaDbK3af5ZVheiquAeW637IgwGzv++aPF76cI9NjhC
UzrZtm3phjo/qf9Jchkj283NOguvtpG+KFClIRNFzq0yxI+SGcejVJR1MirOMV6n2r0KhfuxzstH
o0zSS2u4X01F0iWf/hOHX1qbhIXvCk/DwuwW+lKk5XMwyvG1q4k9HezHJM/DbTeIkzJMkh8zAIfL
d2s0cDXHjBMl3UpvrOwTTbF+CUATvH7kYdLvvEWZR/KxClMmPtVJLazhxvB/2/QOesmSYStTnj2R
YyPomLj85D59KDKn+6QJCz4s3BYHk6rz4Y1Fim2iHa4dxtYqEmGt1yYc27pycf11g8/ZVGv5itMu
24MabS9+br0AyzGPesF9+PeXNpfvvz1pBuJ8gYteMzWbqnvKZvrPl1b3mXDDAD7qOL21rVnvQ0HS
MC98SOZejJ1gtKhNWu9o5pKJE1es+uIsTdQ5jtGA02aIdoHjt7d9UPb/vroPiTvTreItwFDsCl0Q
9/IxT7iBGmaNkSB5l0HhNvNUYzU6ExGb6GY2OLQByAngOhJTDjCmeyhSuJ8aRzjPHp710OrODamH
D7mlveie4x1KC/CCiURQNMqpyk2Yg+3CVz3aqYRc3/FHLedlCFTouorN4abYSoeoYyvZI26xW393
sdkuxjhmZuLFwHtsUIWNs7dDOFH//vB/eU6mwoSDkHAc1xAfV/bE7ISCe5Hsvs4xj6rjP6YEIdA5
1jHqGl6yDdQGRxdGGZy53t52BoIeYuFe/eiTOFkOIB8XJINrgCfDA8v16NaHUJ8gqjvB0Ti4Cpu3
zi9ks8/lGf0ffkXAgGhA+10JLJ5kW1igBLgyO80DbT2E5z4n2wV32qG1NJZTVVTMDOtFVn/1Uhca
aXPLOTtsK7NnqKk+J7nVrS0H/MT8N5Rc+VarJVycSo/WfR3eQ94PV3bbjidNaUH4hbSPW1AB62yS
KjZZWG3j3HjE16tdwA0SYWANB0bb6Gyx/tB8hkak2nC/KTd6VVvZfd6gOKWWqNWVbkJzQt8xv36p
Fb/SUwhXYamdkyrTLoEvV0bRTEZTUNd+Q7Zb3BxtLXtt2lq7kNOFY7MfeEmImGAq8cW1Bn/Thr2/
HUuOGHEgrRuzq+eU4Qkcrju/7uV7KpI7xY/XduBV1yZLTzFF6M3HF9UPqnaJai3/Ggl8HbnrHceS
jATwCP6J6fK93zLbMPnm1p7OGEqKhm8mmqScbR4exkL8NNWSLdWr/ZUbvIdpZ35yhPzbc8qOT1vV
dOirCvXDeianNVL0PKdQm82jxvBJCkugqdLfHRXftB4PuLa0Ydi7UaFd5jXEaapy31rKJwuG9uce
5NB6pVzDP4exy/zQrSCAcjTQtoVXPMPQ+9PBWjc4s5Z5B0PGsdvdfAmIObP9Dx30+LZBRL0smci6
cnzsE9VdlVW98WhPUuAh5P3knf6j5DUcCAvw1K1Jrcdr/ftyixLPSDtAOVeaZVRB+tKXlf61BEQO
BakonzkZr4Mehr9kA98ZI5qcwIaWgKOcpcoitscx3oIaEWmQ5Rqq5wB1WaRuPrnM6TJ+3xXYnXTH
0Dhe41/5eDCRulSQSAIR9PNWgOuC0pCXI2mmlbqHWxECBuCNYi/AtqjtO8V/Di0FfYjWNhtbsb//
/y9n2is5Jumcu7htv9+12tbwOClmd0cQFqUZNHNA0iXlbUIPHWbJ0iIhBdIUC3/rUTqkPpu4ItEI
kd4SbuvpCfj3Jc19kQ93iMpbCDZOezonTg/if/ZNr+gdX8mdHi3gcJ8jd734xXjATZrQ9ldAzm+d
CnOtA/3aKFv75EJY/RpNxQ2RVnhuC05fo7vQEH4e7Q5GagVKioiBGhVnkttiCei9X9TKqO60gL7t
vy//L+8s51dykjjOqHy/+vSc/ufyJXVGzslGvbOnslA4aF+IgSDBJNmZlSfBHNDOwZyYnPO4Z3l3
1rpaV2svbB//fSXTQObjowbQiyqEi3A0/WM1pJmN74AvF3dxaUUnU0AR8y1ddBxwI6bYsY0PTMU6
qfvkHYDyFkErN0yIMaFZ5jKToruLG1StUXfxh7HdKVHGzeudeB/IbB3mAQMA9Jx0FRkdQ4bbGWEk
rklgfHZL/1x6eDQNy9AMy1Knt/v3W1qolRt0hS7ubFA3Wzd0IfnV8ftIzNM6dHu5Ybi5G4asfDCM
R/xf5cX35N42SdEZBwSV6USEZ85uMqP0tL3uBN0nFYX+x1HWMKbbbNia4ELpfPx+iaqVxGyKobjj
Klal5xMyWLv1ri3MSxpPcdDeG7MzuvhTtTUGcO6ySRc8JEBtx69lKYZb3yPkhslCX76T69ZM3W0x
Zvkp8Gk5yMJZzy+bCJEi4lz2WPx1DDJd9clHmfaUD6/fb5/kQz3SOIVswfGJOwk3xw/Cg+ZGn5wZ
jb/eLUpQ+hMaZ7GPTyaLWVSi29bvdLdLrlngw2voNI76EVN6IJTlBiSARLxQvHWp/yV2IsgO/Kqr
oC7VIaku/SCSC0wYHLyUrtrhAr+EqGKXBIS5G03m28gHkCGNetG6JGJrnZntczt/nV5c1HDqhbao
PIqoLDccpXe9736pDYOoiUw5FbaH8FACgpCK8clLqf3t9vIuqhxUOMwxTv39QakiA7GbFRl3Qjfq
p0h1H7SQTakt8a60JI0tVJWw7dIGgFj55ZufExFUW2RsZJO3VLehxo8QnT8rQ8Xv44HpPOCqTHB1
nl6ujpr09+saWnKo0KIk18BSTm4hsxPmzexka8O1Uq3TXAUWZsYeKrDfBYR/AAsplrqYGB3uYJ/j
BBZFD+6H+EG4Lg1HwF+nsKnOmtdCxRuxLrSJuVAz52IOlbaxk0Z/scdOnI2+9m4mR7LYVVcZZIY1
8jviEgbU7W4aPktXOkfGS+9uavzQKsJZVaMk8A9F8oOB62+de6N/Tiz9sTecDNuR069Aq+WPahvL
BVYEMumA3WAyChGDhaVw9oaNKlJLan9PHZqETb63mvq5LtRwmwvvXCqoAkGbsBQW0ZOWScZXiKdX
bVrm5xJlP12tbs82qDG1TNqdlcMBZ4zrHRmh/zDSItiWUZ9tRDaaxzKwynNQdBclw4WEZDu7z0A4
0n6KODfn9b4HYIOBvDfOHUGGHJoq59r4prNNlAFyLyeHVRbmhz6pd2nObMvqD44lO3II0xOyHSjK
URYjpCyYVHf08IWMj2VdI/0MWlQq/BHMvW0NIS0nedqQ4pyb1zZMlU1oV9VeM4dvSRXiDiGTgBKp
wpMq43xLXglJa31gHJySICcVu1XUkI2WFLdyai31nfFV1ZuLEif+48CgUyXRqI/dY+3BEuUEvOy9
Vt+bqoms1+nOWeNh9HaB4DK7X6Nuotlvwtm0HD+/xIF3cELfetfDe78eP+s36n97xp2pVeWwzQkg
4L8/436XCWbCSXb1A4XgECMWR1UfvEUrTj3ZWAcMIibSOXGsNV8nXgUpTZ65WIWE5W/CDFgILDd9
C/E8DaTy4I7wVrE/b0N6Pytt0u505BL9exfX/tzFXY20IwZIrBau/nFwZtVJMaIvKq592dQrv8hP
hWW5x0GDUxpqdG7NhvxDECvtvhg5g+XqcT48MS1i5SufdLM2nkB6PP37uoypMvxtnxDCNAyLaGeO
xRxgPywYQcwQVjpNdGNbXGlimqt7CCWtSjnYUo8vpdtclZiMjOl9auMSt4wO/XaqJIPpb8S37iyR
vySsIxtVVfFF6IYGScTHeTD9hgyozm4UQbAZU5dgKg+XWjNZAYk3yytfgLpmL4XDU+LkKe+tVgD8
gUe88BLCGKQd3xUJbG3dLsliwtXEtuwBSOnVT0s+++N+Jkxh23SwGeJyiv/jDG/rnp2Dr2zu5h5o
Uwo2m8HckcO17M2uhd08uBuCKb40kIcKZHwEifh5I5diqghTmT/ElR3eGvJstVvNqgs/9DkIkuP8
80a0LgdA9ndzh0BFtS7qejcvroGHBUArWAfgxwmcdsi4ffBzh5rmzKrSLXnOXjsPv/TUZWnNIFpH
dpluTUfhNJ0G/dnxW/Tkgw2gyJNntpxto7jRAx0GaFURFQveMgBMdWrfJXq2Emm9c7oWB0xn+auU
+LlOH2C56/bz3FAd1G9dW5+GTHWX0mzaI6/bV90Q3w3TUw5sddlKjUeEO36zQVZnHiO7jgGJIEpT
W1oIkpgQOOHZilFytg8M57H0S/y2YzjJ4gf4EFCrKkCJbn7QFAgEXaY+zc+HxGyyAW7xFGVElLWu
hrVHwCqYHpK5b24JZa+nlXmeGxBDj6RQIYDTrjMIdUN96gL7Rps+wROFdB4nzEsDk0udJJZVOZDQ
kIQ/FPsRafGhKlP1XNiGfStVqV2ySlLpC8RflPZWaoPzQ5ixsQfjbNV6RRXo2mvdQDOko/bpYDTf
VZW/9SNrpMeDmtVpmQrPP6XQ0aqWI5q7+UMNHs0MnwDFDV7htUx5+ttaLx7wQc2dQ82Ebo/8OMcB
1r9iSczhk1Kg6yWCPVrKy0yx0MILWt0CNPBEPnBUrhfYvklPASkhvNh+SE6CpvhODYOH3g40iFHG
c9foVx1K49Yu6/umKXfz+S8wrUed+QRuvx+OLmAdSQsP5cAT2KW8z35zUkR2r4g+vUtpFm8mJUPq
DzGg2uO/VyDtY+dMmJxbNWYOBrozzRUfam7ThR0VaaV65zXA/iubMnmMc39XmQTSoDykYx1UF1TM
jLD0pts5CSP1f1+D8efqbMC8c3nl+YsPPP37/5z2FLPu4RcCP09t54RQ13gC9+7jj9XNY+7chtzS
j4T3kk4FWupaxGCjmFxiqEiNrVByY5E3Qjn4jVDvDf6z6choxONbYjXR1WPajr3dAQjK5rJ2WuJE
p6e5C1kdVbJZj+jGu18jnsjucHqUhtw5U7PSsPDAZ7bvPkcOrf5aXj/53H8pY5n8Cs1gc/pLp300
XbMz9Qq6b9KTTAtbb5Op3Wle7I0WkUAjta1VjVBrROBsbD9QF2TNuaBUMVkqGcIfNjvMEaa9NvTq
zkXUvlRDfUCaH6wbXdOPmiDPUw+9dNeQSFLpRGbM+0JUEDLgdyhW0/z7fMeiUj9KAOsXq4huuCzy
jQgg9f77I//tOM0k2REMky3X5bP//lUDaSSOL+Yjy/w5Aq2ydF212Q02wQQUtmxtCoD21stw02T9
N/QR30dFbU6Mhxe5CAxauvZ37B57282Co590TwlF6LodIZep01iiZQss6YTi4S1eQ83fNHnufPLO
GB/fGYMtm92KvpNJFaR91BwluTsKpdD0u3kwyNaMUrpQJMz9zid9G+HTvDpqpY3XxovKfanezz09
k3c6Hq6Ea5JQVXrazg6BGqaVJN6wzSqMWtp92zS4TpoKX28cRieOkq8Wunq2ImRgkV7vABGBY2mZ
6iVBBF+KGfm/v6S/Ha8sxzARpFs2+uxZP/qf9xHZcu/DENPufOtLkE9md53gi8FUyYwHbztXHpxL
taPadC9jGj+XUePemkpnFiGbW1B83hD6o1Dils96CEPorLQfJy1kgRp6kQLCBv7Hmj92RyshEVOR
cMBbB+y9Za9CMrN/vTwm1A61Tr4NI69x37YVGQAk6nnty1BP4ILGDM7JtJkrELg+eTr+1ruyaLQw
8BYGPbiPs9zWwhwYuR2XOveb8Sxc9RjIci+q5Nh4sQvzGBpbIl3SW0gcjFU/vCTBrihC67NrmerH
3+pLbpvtiKn6p579Y0YDHqgBbQHUwLbY7LSe0A+VQAoNHpcn3bPdC38zf52+iMddrJfRKggtgkQQ
YIJUrdxdGRPE3I+ph1jYXhD6RS5OoyafXeifWwB6FZTzYtK8uCijf18X7KZsbDT9452BlQEVohFv
CwiyW6TGMWi3EGhMYLmc2qciNsQ/XU81wzwM0whXWoSU7UsfnfFW7wgl/PcL4XwsTaeH2RbUpMyd
mXQhq/ltg7I78EJ2KtQ7IGbNWnaFQrqrisG4xcMJjMhY0YyAxOk21tIrsu812pQlznR/LR1pH5LK
O/a+7m3qps43mZG6ayrrTWek5rrtoDKZxClsIki7S8JvDIVxyjxYwUYbZmV/Vo3+rjAUKOUlwQlG
1eEZMVtrkw3Eo2SVk3+d/8nvMYG2kH73RlSUaz8ubZp63wOEDJtAptmRSe3Olpq1QYJ81qyUdv3c
JA/0q9Jlykrhf4vIh4fZlQh+RNxQnznGpjYPw+g94pDwGq3dqSPoEIXOsa8xFJuXOphF8TUMopvb
djQkcpl/dUDUn4gffsy0zli2xMSsKfjGpSZiZBV+AiAk76KdUhAZoIQjyZ5kgAyZ9oopyUa/Z2xJ
ErA281dMzJfEFqqLtQb0MwptrExm6X/yNeu/5i+/vy/TPJN1T+OFMayPYpokxSDjN93/ruxj3geX
Qt3NRwaz+FaZxBI1dp7v7dRi/6yBF5P8wBg+zr84vVxbyGfv+8IiisK3L75hfhEem/o84plPZ4S6
EDEKz2wFe7ZaQxcy1miW00Xf4VUpBtzGwyEkMfcB1T7Mhzy4g3D5QzfsYk3frlnQEbGXsUN8RNdo
2b7KQWsSjnPU6dpn+jmnlrmCt7ybj0/Sk3I/6H179PHi+3FxAYjY3pQQqF5H4qkGqg6xENFxgPe0
radI8FZuRXM79uHYk6dxjrGiI1Um8m0+KiU2IQtAaJWV7DN7SueoeRzi6NSX+ZqTmrdS23ygaCve
AMuAm6oI2y3t5B07PCd7H2LWmCb6tovJPoigiCyxvhAHTxNEV4fuuwh8n99vqpswLIDXuG+mm14T
hRSpRO9X9ESmoBzrgnlhUZpqeGbLAZmH7ry44MVYmdgBiB5wfHJo0ivsv2qdOQZmzOk5T2TLC4Zk
ujSHn3mnjDtHhN8JE+rOven8UBxlM3hp+pTU6qG2+MlVNGS08Kn7ybwj5dO0iFgkI540sAAncHe2
bIVXVU/ea68wr6LwX2y1dRYGooHrPPPRXaK2GtVtrzqTz0UXqI/QhGqnh93jNRwPCKHBU/TDcSlJ
UzGioxm+yzECmd+J98Z2OT8izVoP3Ns9RnFCzoU3YOpW8nVUETAxqmW/cdRxn/fVPhAjx3hYmPOh
kDA/jehmBlHsUdDgJR00Pj2TV85JzVjmV1Ou0qKvn0jbop8+La3tyJR4hoAM8jtsa6IOcGiKtOUb
Q5ozv+tqEo7byoWjZsJs7oRDyozFF5NoNFmnURbduYofDIxBAecGcyi6FIkOVSftXy3oEMfUz3vK
UNbPug+3iAZuQwnPsE1KIkthOWL1JMfEp4+zLtoNzCR7Zzc299X3HZS6J2CzjpZXtwYNj5qkzKI0
9TwfziHVucs6gVrsdNhvg0hdEmdkHo071DrKhrk6Y2/pHfQpKwKvin1qVIDIONKfC3Mcl4Hwsr1B
XCzEohIDRFeuRwZ4FxuW28Lqm0ViQl/SPOAbDE8EugFikHF9dsupDDVGD99h0iLar7X+BecrgHXk
UTix6jh4wxht3vd1FeyVLCEWpALR2AgT5Yp6Zl7DcFBlO84mQkMQTzIEDbzuApqDDbkBWYOrovix
zXpXso9g+avNY5ioe55SfNFFhNJX0FXUTPUlBYGMXMBp1/NTmIsBeLsafNexdOLDj+nxuMQf0DdR
7zFZ3xtBfzEYrG1HSyNteiorMSUSm+2AUEZcMVzyLjmhz9OAdtzxR7WPuibe+wrbdoeNmqN5vnb3
QG0qzPQ849PHCipM/7XPabsvehqUF5N0IRiuDjiBSSnkhpF/iOsd6QMgkXuLzE6ivLoxNza8UoAe
FeJYKM8Ef9zCGo1h1YzuMUV7sPNHLMrToxZpwttmlXoMCZfbRkiJEG/QmzK0wt778lvWfHEZlU/2
0t18ytHVkhCPOthn04NvJjHN7Fl1ZmtkFDlJ+9MBXFFrVngqsuhQRQWSnkl6NBdzcwNfyhKme671
1HH6c8DS5CjNc8B7rwiVUZpLH9qky5Ow7jFiabxNJOKtWrPqdnAR5sVuPuKBCtjmKmkmSiUvJSln
XWk/xUWRn/vOwjTfkxAV+GGLDPAWw7WGH8mzQlbsNE2eX8VxzC/SCKE9TG2UQhXiVjXpy/zvEOVM
wNtWIiQJ1JVFwjPQ+/EcNf6xz9W33sxvap6FD63LPUjjuHxIZZAs284Qd0aE1mS+UiIBDMJuOKiN
oJ08AAPneTFVIaK1dSIP8+/yYiyPU2va9sxxSUgQX5uevxDPbt5Ih3kv8O/fxVH2A2HbhtnuCBY3
VJcthtv7MTDX81eQqP6btDCW567MLy7yB/AMtPbmuQeH9nLtQC6HkX4uHXXg0dF2Ok/SRsbWj7ww
cXFncMVN4lDVqV05r1hBoJ19pPbXtMFt4wi5nq8XG1m+rZGFLEupPc+Pa5dV1xydg5bVxRcT7tI5
rGxmsqOOzm0YnlRgQbg5m7OO4WDp4Kd+aEzPOrS0dx2K+BdAPc8yGvLj2BLYpgoFXEuvc0bXFXPP
tJuBiXrNbDxMgaJpR6cgfqsvyErmu9SHg2BFGkd12EV1/z3LGvoPkRw3QSjfmBnz9k+nCQFzHX6+
8DbzozjGr1rhlKc0EKR81fdo3IZDKbxF2MbhwfarcjkgSFugUk63VUMyEW8q/lDSSDaY7hDXxsoD
/lWflIsKFZSEPCkq50a41ZGygpSNUrB59giuzVZjFKEFL6Sc87wE3Mor0Kkz2MOflTS1KaebaKeu
BdU4yB4UQ5be9cqz0DFjTUctXu5smZpVebP5ESwbNigb/xYngXUcMiHOnkdNJbsoOehhyX1toXEJ
s9hYOC4WvaJku4rx2DrH+75uKryw04+OMjPYlJ0Sb/J2iNf10L+kuOTu41LuNejoMXPmvUyL+wSs
1S4seCzxA0t2D9QE5ZtXlu5ZpPYJMGi6bE3805Lk8taZNkS1ivb6T54pOGJ+T6Ato6O2BNVRwxuq
YqwbHcfdXZab+1zDCGiYKS6qSellR1mz8bMHw5WEGzGjZEfbF9rg09DPyU5H62WBr1zkeL2vYVR2
3+vB3pawUE/S6G5jJoMlcoPhkGS8To3mrRTV2QkimNw+PAYSjoMfhyXW8/RKCxPjCgGGvxYnvbml
eRmf+szazidy/ANNtBzJkLmR8v46b/NqkV8GtxcXp/7OWoAeEUHxbX6vOf3sfUv1VrPUYX71LISn
V0hdPgFxbe8Sk5TQa/q1DLHpTf+v4ZdzXNNnuKSkIlUZlTr2mDslxY5cdv2P+aAxv3qjHUD9q/Jy
DWg13Okqbp2u+2YFnHac+W9mZCy0nAh4TRIfqYa7ebUMwtamJave3IJDloHfSsvjfay2Ce33akG4
DU3eJhsOHSU3ezVGA1EA1EBWtcMEqV2GQntP3EzDsEkGLYbqQ9hYA48SATyZUULvw0MDxCVctfnr
oLC7YkEt1zzWT16KTr1x0828cRWt8LdETyCJMgimgZWxKhKqQk6AeBUWbYvSZp45qHV9CDVM+r3a
k65NkN5xEMa2CSflzfQ6J9FkgGDg1HNde6X1QU3QA3NysZvvlSY6tpA2L46k8xW7WsgnoCADznk/
31rwN2ER+PIogdisWjk27DlafErpHfla159D/6tpTDkBA5lqLE9ioZrNV+rJ72JK5AOlzBsbervB
kwxdlTuvCh5jp2rBS2j9FU/mVQslNtM8V85+cshl2ez02P8xmn2+r4QkbHZiScQWL0XuBKTcycpf
ee4woIlu0sP8QI0Bq1AythOBi1zWYdjVXacRQ5Mf0TsXK7q0uyEJ2ns4FHxTHanIRVbfu84OYKEo
8/gljLSW7IkcU5boUFqL/B5RH9G6wgs3oKCpVcb4rVBeRk22xKXRs+6I9C1ChaT51IFVqqSL2PXJ
6uzETTWskNFXy10kQunXU4xuQtlUJIqPk9qZWkRfg7rgVD/ttKrf1CzZHOYNR3s3Ibru/KYQi1zv
x40+Ai820ltbPxStqqw62f0gTi3cBgUct8xkdwd38U40wj5AurpXu6b6dXRDXQWKH7QmGnIo+v4A
t0R/oKKKYTq41o7KvNnO+gawZOW60ghoqcBPtwhP1nnaeFtKDiBEqoQ8mnVQwGuzP5puvE3qLpuo
lvY6hPV/P9pNthwF3HzZ5P1kjAi2cQn+Kjd09y5y3Kd5vKMZuN+cSHaHufcAXhWoRSmuatItI4Nk
DgmwfEEoFZBfVX8YyQiRdUgBbkJyyirr1J3nE8cY3odN1AET9iOuTt/6fgxAKBp+KEPwgyGHu497
yVlCIwbCdxDMKV62bZVxRaa2/kvb40RuiX0YGjxNjGKVyfbgx8eqQhbJXf7qR/pD5IsXhp7tpRH9
D1vYjyGaq0NNGbOpUvci3ARYv6GqR48wh6KXzpZmGBYXQ8DtNEntLYzhmjvhsCYNObyEWVwvPO+H
KvIGETDJsamZPWvml9IFnWpaO3AtyjI09Hvb89sNyJX8SQmfgnabOjJ8CYwqXXVemjzUyJKIQynu
56qxQnK06ARJIVM54MeEAzHAJexvGkGYkwI4jklFKLL414k9MKIrfkVxUYNb6LbRUaGRuM5FbC6Y
AwybIWwwMCfBm+s40TaN8ceUnYsKztfIawiKfFPkXbAmG6vbz8+O7cF+gqlsLs1SF5sAaAEaxMLf
FqrxncjsduObEnCZH9/GJDP2YcabUKf6F+rWhjICQWDv2O/mEKytpB/vRzRCttCya8jzUUJT40w+
eTbM+DXsO+B/Shzv5+YDBKOa5KGYVz7jSYA1BelUpOmJmI3kwk1bBqpzUfI+viHdCRxFvbKg+xi/
lA31lsGBrhJr/BxUDQFxRohW6XMFTH67gntWhzmwaJm/6Wbp3mWm9x4LxB/zybeT6gOhcdXWLIR/
4WhuYLvGKx7kh7rv7U2SatVOEjwH0zZ8yBX/1TTN4dJwrlrEQwXkMqVLPH+BTWd+0yhcb/49pn9v
oyg1FgR6Bpf5K/Qrc1mTpXey2ysqSQ/lPhhorYm/to5ZwWKJAOgLwaiiCfW1bk+NuNzm+0ELzTEz
IyU0Q2KeoqIqpuiH+FIoznsSOfGD3qRfTdX1lmKoK/jx4kzurnYhF+gVb9yicbTsW2AiwLV8YkCH
+NHp3JYx9tq0wpqzgLpQuYFw/qzjr/2TmJ2o0YJVUA7aQ0ROx6JOXLKUK51Gifacieoti0f/ptPK
wIblXVpJppIwO9aiBAqpT0T4a4x5vJL6sOzjNoeTHK+tVrXeOtFRI+nsHF7dPtH/5vtqu/HmICwf
aqIGXDMIz4WVYKVNEjrNfjHs+dgPvl5Dhe28+gEubbrcdAE5BEUyMbRa82iN1TvMfpsZ/LtpJ68W
+4XAqvtNVb9UwLpzIGvv9Wi9lp7r3DL02o7tFQScK+FG8lKtxzxoaXwlX2h9uvsMrxkrSkLQbB7v
WOubTdPykIX6hhzM+NjJRG7qCKSKVKSxjjWRgIOW3dEYxK/XqapggfZwvCerChnwBBjjzJEHYnSA
a/a3PDaDd/BoxiLwNpUGIrFGRHMX4c2DDNeBnDELTjWcbx5VNX0fI3M3siKealduU8kdhTMHTLro
J1J+WNLpqH8Moc/n8gaV7lT9WkztqNqpUCm1xckLMRcVXY0iNnDtQ1zSY2r75DLqxk9v6PMdwizQ
RYlLyEfi39kE/GE6bhIgH+4Us2RVi6oZ+neVsBurt+HjtqW7mwAQHoU8SVwu4xOSper055jk1yEy
nyYnCeFE8RLYvbccMTwVJKkzIZfrQlfeuDHsErQ0IIhTLQ9vtsSJT5Wg+NlugJiytkKPDDfY8SEu
CoRgANI7cV+jCwWRAxkn6b6ACTG2DIs7LIn115TQY0AaUj2zPY1LfdiYWQgHXGrEWMQ1ncpoXLMJ
E+3rVcXCiTg8yz46D1p5LyqfPIUCwGmRJYfS1J+h8CxD4VkrT3Z3sHyRhJXhU6HLp1IK+g8N0GzD
QwBPM6oxOK0kNPvI9yZklirCGtJFA9V2Y5TOoXIEaZVZjtqUyT39ZDJymdKNRr5sgoTWYexWNAPF
y2AmpDhrCXAJ5tom0vWlQit4NSScm4QSkAeuO8uk/1aRPclGnrfcWNJo/4e980quW8m2bVdeB3AC
LmF+tzckNymSoqQfhCx8IuFNb25bbsfeAKgSJR7VUdXni3g/DG6LDZ+51pxjRtY3v6BX6Gz0OTjN
Dvxd1wXmSnHy7eU4PcjBhyCofYVCQdKtAfm3DHMShI1g3XED22gTjacKH88x11FLcqT5nbgfqBbD
fzcB4mkxxy7Ct5xqaxyOxqkD6J6Z/t7LSVVDL6qjNmLqOtawvBLdYJbhQcYd9Rsf7NRgOV/tvuu2
I7FlgwXFkXDzZAMqa+dE3LOUCcotZlCWeMZp7qZnTLpmMRETG1JFVRQ9Yck86BV9E41Lj9/OkG2z
kBvd7Y+BJnyKtsO3MprI6+qAxWlQx9Q4umecI/ep6iniuRIuv0v7T9fy66CgIoVFLt93YiAoIL+E
3rGKIjx/Lhb5lLAMVJN9HE5bCWRmS0qmbwXexiv6B+DH36gSUrKq3znYJNZZCruXad6xHkwasCRM
reFwnIsyQLgPU3qDZQuOtlfspm58ADnxcXIHf5X77ONW6y4hA3tmq6hO8ID5WkC0gz8gV9Rh7Yv0
vq7tb6lbfYxC4z7s6nXUkD4T6fG7ZKYOJP6tyTtXhRea29gyHjr8oavakQLQa7Tze/HOaUS1BSpN
rqGqvIMXgVskyoAfbrMF34RuhGDGlbdlECNQEaACUx0esKkFm/EdI4lupww32xO6PZvF7sNJJ5ki
Gt8RPsOdWzIqsyZX25qNsYpgOsMrEB4YxljYj8WgS8o8SUynqP6aJTX5QUig9Lr55nSdPAxud635
kF36pDgNTvGo5w4JYTkr5TbtujdJ0W1G487L0wuBGOo4DMW6Bkjqp4znBxOrtWenxwCuMMdwOW6J
YtsHNj/QoEB8QpDz2YiS7sSh8NFuy2tB+qAiStylUbQn8nAP3BvdDtEAemPuUqrgq7CtN5z/5gYT
drtf45HWNwn4HSKj4aCYTgM1ccYrOqIizCR0z2SQHJW6aVKTODjujgfayytqbDtHQ82kQAbCK7K9
VS6i9wOnFrxv56yRnrjOg1YeEv+eyFmmPjUA0rJyNxhpGSvUR82ML+TCZeBK+3UDeQldsLg4IdqT
TI5nB83h6JMhnnwqI/OznxGRpeEEqmvnc2hEXyXdGkejKj+np5ZZgYFJZORsOKEg/jLO7rLSO41G
9z61EBD2BN4j2Cepsih6+reqoAHX+udWFKeECgXk8WofO01wa8ZNf6vRcymo7NVFbB6auh1uQOld
J1oa7eGAc8FSHMVsi37X5Q3JpKVBUplt4QAKM4Obt/UlGjpiEHxCmQeVXDHPqk+1qd2LvtEfClCL
VEJM83rqiI61Su+g2TH6+zEjjEX2nwatyG8M/X0ZkJatlel1Pe4MOj8n1+iyXZCrcuNTzzpkbOWz
YuafusH9VOjZcWyJqayFiA69XcEMWCIQaS64XVEgnCHLIMmFext5EfqfQafQXb0neZCAP07nbOYP
6Fh4Pe9u+aMILd60MEF3viv95+cMaX91Jl2clqeqQKIc7SbSqU0lrpY/LnP2q0ZBQ/a8wN31flme
Mtv/kJBhfkU5FmwfRZGNM9DZk7bdUzBqNGZxJS5WF4x5N44JJe+QulBl0pgbslXvFpjO51JBPAUU
uJkn09noPkV22z3QbfP79E0IoP286MpSYwQ4p/nofsd7XCnH2Xm/6kIHmglqyl7Lv4UkWZyjkGua
P96KqTEfvWL4WFVo+RXwQmtgQjYCIb3WzHvDgEWPly1bL5X/RfRc641/IDKp1CjMopnLmEfFTxWD
aoCzZml5BxkLSCopsiSvbj4Zcbk1qkLtvUpJXDDucG1zN6fGbFA+hQhGx5PcVIAsIyZpe9oW/Vjd
IcZ9XgKlxntfYY3xhIZbg5y0lag5jOt03IGAR1nsYaIGBJOYfX0xq/pTK6ru1OU1mbwmGkBh3bSy
P+aK0ootiodF+wXs84DGlS7zvBYDQV8uVKat3vnRKg24esxwrEUmhT7Mutb1GOMUNYqzb0KcqGA4
a51GVX88BSSuYNgcz00Py2+pOMs2Kq49vDLPOjRaKU0k1P2Ip3vFN8XP9b4wRqg0psMHScdq41P6
OcmsiWjqFeUq9C2qLpnXXYHjoptHWXddM0PdpOM0HIRmGoCoapJMp+LIP9m+NCxtx4SLtjwNsnZy
z6KlWUXRr8Un2BTZGsMLLnTbKk89qVREBExHnZ6dNRdtHbD5payeMCxQDzDS29ZtiZgo0ZE5HtCs
59ZfQw5k2BrOlfD8m97HaRFLRKXKLhinO20KV4uVtjpdrEuOCVxNuKGBc94xqs52S7dGeem7Gvnf
yhKWuNcKjXt4fbbJO15hPtBPUjKCd5Qn9i3aV7qlECzycdfD9LxQNDo5TQgztkOhGM8jGek/1zxJ
Fek2ZDmRvEhS9E1VtiPUOSfY9a1aWwbpZ1AI6Mc4/X3udYy46o5ox3EuVM4tC2ipnlmfg0R1Z9e6
9tBbWoZbkqZKVgfT4GiHkqO4jtzyAX09hds2ujcGudN6175yrfHCFvU5g/18bUTAagcr/WpHTbVr
Qvify8YLXdIMpjYX+yGyw7vnrRel3kXm9a0+MRVTcWI9iiE99HP9GBvrTbTT6D1woxElAFVXvaf3
Hp01skl70aoz7HJz1dh9v8/t2j4EDQIAoH07V+bDNg4c5s/Zc0VXlYig9OCxzPq3vdb69PKYD8/H
jgSoZ6nh69jpA/hm/HxJ8GG52kyT9EDXl2iAAIqVcN8pLLjogFsDfEPQUamt850/1Ff05nPysxSj
q7C5EyhH9bCJLt6QEUaKnTaFSTb6UPPz6YNXjI8J9LIVWXvDSY2In5ZSgcl4/K4xgi1j3/mCB6OP
jEZKWTejzYSWU48ieFz0ybrN7GGLBgeVpk7W0kww6RwKK7W2yfSrkXIOGUy0wpBiW2cjyZ6GmRmy
mCxqNtGqysik9vScfuRsZopR7s7hJJvlXCW0XpxJAt1FAWKVkiTunsCAY8QcPHCRKg7o9O6jBiuL
7NNrXETh2opcdqxwUBDAoCeRHoFx3bgeJ/Nk7ZeKPKUEor8G5FRzU6osiV5Bb7xbtHs9YwMIi9LY
LIcJxR5vE1B42RMZZ9J/G5J9rA+fE40Qttx65xjwacvGYf7kqpNJmReSLOHGcycUuTfNhwDfLqEs
xjbMWHkm2YR6kAqbGdNHK1NgQ5Hd+E7p7E13rPbLWid5jRp2LuKQ5Nkf3DD4oGmoveYDpDUgv6WE
TlwxcSRI0B/UezdD/RFO/r5lyHI/CpSZY/vGYrZ5SJNergGxu1sgIFDz4Hsoc2K3DXrtUKDuugeD
udmivHNjkutavboUktzapQfCceog7rKY/xMrgNJslggR+NML59btqi9LQcue8nEdBuRnhXiCVqaC
2617ersWsxYDYwDediu3mG3dutSx1kE4RTuzCekLzOs4JtZcRn0gsk0QFwVbgkQs9MJTWe0WQgGc
+Xwn8jzcsSlpanN4oJMJa5TDwwCoGuY0XhwogxTWAN/R7DWoRVMtJLxe63o6qUF0FkQ+0jSGDa1y
qkVC33BJ9RjwEWZWE6rg3AYeeiw/7M0HLVdX5Kcfl58expSHiy4a9zBFim2Xx+gEKsxGpoghAZSP
3L+MexHSMY/I0BQUShlCEYfQaf1WzSKXcIKm05nGITH9YKXBup/FNcgRPjvkw14aCqtLUyc2zA8a
5QWQjyRVcdqR6WFow6ocJcO82LtZFut7ydNUzqBAysbotGR3At1yZaJUWGNZBU6BMGxHUXskdK0K
jpJCI+7mVStxY4ReRqcWO4rtl81jUKeXmqrR2a+95OBqxS3M6eEWL9GtV6xSWMZPrZq+GVZNfSN3
+s+dHD43rUivaBGRv81aTBXZRl5afh6clBho2hC3AMnFlVC0aLFaxEaAzQXlvu/EH6MS3YemYLtT
XqDPkWI9e+5wqYTrV3iN1mtlqcpBXJ0E69Jtx1PZe84lroH2LwdLhzb/rub0gJBUPlQtpAs6F5k8
UyYjvFLq8a6Ca9BwJQ5cAjAzbpuBH5SrCQDFvhKts2vnqDlcqt7B0QhDaE1AjYK74r5FLPyZfcTM
zJuCQxbq2L/KDw7BaHS96z08oAMRxzGZqhWtxcm9wR8DgTtquz2ZIjs3cLJ9kfXeDsXktENmPgdI
0vksTeMz3qF6w/eGx4y+3xoSIRhnwoiRtX9LQj+/1Svqr8J0aGPFJFUr81PvZbDsa4Qlsgz0KyeF
mPEsZSkIr0WoRl5skQhEJr01HSa/12+M+Q+ETrh8b0KdUryXRnhLuGGEIea0dlbYD0Gp3oOxJNi7
mryHiZmtgd/piSaGtW0HxCEGp+wWOVJ5H1VDtfZ8pn01Z28SvTP7rN3UAOyfr89DWWXrkcynjaux
gRpAh3IoR1ilyPOLUuwt1TqQrpz6iMlgi4y4OCIbOQwNy8rR7Sy6iKT+nPdtcShbuiQZLYujm51K
NGMHQsDEZvBqY+ta6GTCooESUSji8rixbPIAfp4X2WJvkoFHKBHzVIVTLRgYi6IEPHtmd29EcHAs
k2hsuJmUPic4MJpd3Whd/Xa5FZlBlwGRzxyiGceDnAbvOlVb1x/ol+hvY1vR5gjqY6/gYYTzmNZo
xHWRGODvuy5Zw8RVIETMjxJPzBo8SHFqq3HOUDrbRWY/X+MQhtHktOIvREF6d45sCdWKtPrGCbyP
opeXDkckTdz4aYys4RYV6nm07HNSBLesKNm0cxJCWxs3FBftlcuQj047Nlsmu9uEabhy6RU3rP8c
WMBQSThHqaFzSPPGfLam1RyDN36pcGyWNYkaIQWREFpUWxgUW0UBEEGmR9p9yKY095GDNd3TkAxX
XaHmkRxDSPz9dIlzIml0oPcMRq37hvzCo9lam8JJbnKpaXunoUDSpUa5R3DzeSoD5P6EAeauoo9R
vl16sJFlR2vl2snOz0EvJbLWjkPMrbBEtHlyGO6uqZoyr1zkFYD1ziWChXKI7u1I+KCa9iRU+Mxh
p5Nn+E+W3unn5QbWQR5dVUV1dEbveVHLYNovkitEQ+UeRmW4WpxN856lZ4+yRmsOxtTSJDGPMnDs
MzwPFD5Re+N+WCZwhdpoWW7vadsl8+SFC5jUgHqP0zrUpgBETcW0mau83ZlvuwLMFy4RJmNBDNrG
HWGwE+tGXEQxT07uyhmL5ITaB8MPQCkbsnuEHWqsytYODmVPMmSidGfd5pwssXBySpXMBvIiGchE
9561wQE23P3gYlLOUG+RQ+xa+x4jH+wA/JKFlu2cPKs2cMoazkhmpJmo27VjFP6FvbcZcfudl6Y5
3Nv4iD90mlVSGlGV3VM9z76WQXLpTvrBEtcWRhXEWo2JkIM02ta3sdplVOQYdPmuG28zMVN+Q3Us
rNJieNK9qUpTHpO2R8/S0W8sqJj1b7GeOofai8YtIY+oNBqMaS0zuaxsJmDWQb7ryyy85hCyG+qx
mDShqAZHOmT91TQgVeo8Lk5coGvy1ZibCH9Tu9E6w9R3Ur4J54NRJUhOYjIDhNK9TlDEFNvJHaHV
xK6EzZ7duwcgeBJxGZ6jJPlCCtawqu1muCBRCVNaQoUTfQ6Vl20Kps1kRUUoUizytcuaIq+qyDsz
r8jLmzdD8D4wDCojw4i9qZMfnWj4Mpkd2Fm/P2WjyykGPxpxzU3g6tWqhoW8H8vwveNO6VXtpJvQ
d/NDPnFkE5p4AJW9Wm7vVojMmvkZ9eoS6WCpkYNMTxalB0JSHeMy5qobCpuoIuxbmRfem2Ws6ZOV
0Dr0cG0xS2wi9TbMIve8gIUcj0j7wXgTgD1bW10vUL5FBqMMGB5Yx+UhNumvoE65WhQQwaDlM9Ja
bg3EZAe/DyrsuWLkVyUOo2IUnlZh0JCzqOWkWM2dtr3nnoNEWaflqcWZfciSYxLPsKTgA+hXaEgm
0xVTEdxgEVYzVdser+jJmchvcMws2VWmIogIbLI1GJB/img/oFcDHvMhKKNg88/egd84nrCruKBl
PcMSYDRfGezKhpHNWDTGZVEcpkkYXHSDKAz71GWITZuOiZunU5AowYVJ0vfwwKM6MKrUhWlM4bkP
cgNN9EpguySGI13ZbqiegPNgrYy0N40eG3jHAAVYdMwSBump9Qd3xu/WAZSM7lpiNny7rw1B7UAG
aEZq9EU3Jxdxuyt3Tlyo67Ccc49nmC10wjZCLRsoomjrJCFvq4oKJiuDfbCC0NyNjTW8r61+dTx4
I60nVwu+tW5yCaBaftQ0R60IbImeyFHV12aS/EHab/zdtQ7JFL6q6frub8BGceX3XRto3rNlS1oB
ePcqYG5qwAlIpO8zQ0bliWdhQiMA0DCoiKNKbfVHMs/sj//VYuD6nuGYvm7hbTPdVxyWrq67ROWh
dllmh5q0q7eSxtBoEXZZSlki4RgJPR0aIuBSRgG5Ad8ZfwVyJHegazEgODXmW2iIVLuqPmQx1bHU
GWZlULPuZhMWBD9vVbr2AWJAff/Px7P1298vbH02vhmmZc6mxp/MYczVqfM0k3ZRltqOXD8vgSqt
lWcO4rAMOKjtbCLkw1QhuHj6kaZtl1m+gQGUwDH3pAnxJVQw82VtP5HVeGrNTUTy8JOEdrWT7pNf
ddVu7DGaQxwjoaae0k2guEpJTNyoCQ1w7Sh3jyGgezSkbkescMOsRXp/QMD+HXRpgfHQmcZ5GOKI
BJlBmD+tbJAJ6fRuaRMK2zPnQ2V80yfTaZonwstYb9mJAYxaCgcGoYFevfVjNexQCy1KO0n/eNv2
09EqouQsfUwXKcrRXkZfHfFlmY/ojVcc/7CT/gbo5HfD5nQNAIUc8q9dvVQyzazxCLStoCttyxgg
XQFuCJ3pvUXvhkAu1NTC8vehSRpikif1Fr77cMxipGOj83YRfoy89ShN+pTChpZvY7Q6zlm+TOYq
gcKHpDDYboQOPHtGlmllbeTstdik+2MEVwx4QK3O81fhkl/GnPOPzKDfrimYK93HVer7r9lbhU3r
PcppoBCsCgs8RkxF2uoXMynhfXWTxcwIW2jSB1siR0+6Zve70CAhrBZFvjId+CL60FNm4aKHLtYt
18sgaBGzUuW1N36KaCujT9nSA/nDXvr7RYm9JMBKYWhxWINXRxdkX+VIDQ4NrJsrvYgpMlZxts5G
oKJtNpdq2j6/Si3ujk2Mwz5MyFa0aybqzKzCsGg3iV7FO6Qz4iqps7VHwOM6oO+GMjFj7pJZb6bc
fq9U+Q1pFeEKFRY+iQd7BxzJWi1HX2njFytw3tS9f1oGof+8kn9H23IoChP7odAB3sFn+vUUmslo
fajFJvLvhmrLVLbvjSwNtzioGpq+xLTapPyGJ/iJ3m04g4rIJSpo3+2LSSGvbNPqVDVCbHo9fiTE
M93IHIWzbGHT/OGn/m5/QJ/gosbJQ8z0q1u1pncGnRDcX3HGKZy2bDLMcB3aCg++SaLUSbO525nl
2HK9oxnuC0luT68X/z2vhKQXcCU+ZCfAzt4rm3RvluakdRk+NAPxXDTE3xq/tq6tnaotfSMyw8OH
NtVHK6aIPeM3wT/EZX5cLv9O7RFogmPoD75g8++Xfk/HnMnRauq+T6zNr7sSRxYODwAjl86l4JvP
MmOEysYQTwek9+TczqeaId0Nmn2bkWdfgkKzObsEPd8xqr4UZMiu8felm0JrQVaV7h4u+nBtVigm
C937hmUduwjjkD+MYH4DgPHm2AL2qsWUw9Ff3bUY5BVC72vnMuv9ke2eOh35va/wuS1nk9cxMyhx
XNN39r8WdIMNFdvPpdWsbu+L2SufFX8kGf7mkOMy7eLAmgcm+IV/3aR4uTU7H1JxWU5G01XYWVzj
2zAB/bEafBvAOOxbpZEBCyQJptJc4yN+7o/Dkt9cR7mfC52Bqu5bnLO//hCtMnR/br1csikZ95bG
HTexjgmDMlruYMSYoRE5S/t6mFJCYOchasFozqdzvkYp5249Mgy4X8MqJWKm2yeBMDHhq+ulUiGI
ayfczL22a3CR/3za/mZ06vHLmZo7BrgDw3m1by3g+oxFHOfi2KV5dsv+KZMFaUKBXmECYowB7phW
VJR/loMenQMPc05NRPJSDtLQNNzJPjK+O2pG24Ynn/V7RJP2IW3f5WZhY8oK+m1dGvcgYYkwTFr9
NHvb/rAiv9kH88XS5vg0uVa+Hlop28q10HK9CxFGGvxgrXtoa+fNMnoClvTUe9El6k37Yo/mnvaD
SxTpzJW9LnoMJctMermCy6I7yDVuMGymTjrc9GcXc0s/pMGb5Rd/T+W6fR62vor/evXwP0kD+7ep
Dr/EQ/w/lBk2s/j+ffLDHBn2f1ZF231tfs59mD/0HPsg/mLfMqjEmc/ORkrEEfs99uEvTzhc9kFj
eBYpMy5O8++xD5qw/2K0oHMaEhsBI3EOFfue+zAHjlkwpAikMfD5cxL8V8EPQp8nIS+TFAiMM5IK
GiMWaNMz4DL9ejWYIgm+tQ4CmAnhgKJp1E42iAu5qlxXOy1/lifJpwzPy3/Lc8/veXm8PKl+fEQ3
i2kTT+FE9/XHl718z8vXvv6yn97+8pWDaVMtenn86uOzI3JDyXhCTjS/8WU5L7/v5bnn97xanZeX
l/+c5Ucvq/N62aXmj88Le/nMq9/z288t73l547L85+9+2WrLNy7vefXzWgJkZ6MFsaG/2w2vvnb5
mt+u5k9b92VZr5a/LEH5TBvixJyeN+aygFfvW557fRi8+nkvm+h3i/vdz3614OX7rCoRlDIhWTRN
pa6wBwJ18yOaaZZaGZXCDPDjKabjyPtHX1dXz/8ub0SWY69E46Tb5cOeo8gtWV5Z/jw/Xl6iMRns
bN3/+NN7Xha4fO/ykZfnVIkQtQk5V378iJe3vbz3+fus3rdW1o8f8vK7u8KdMkh/rNXyPUYTacvv
eF6L3phQBf/0O+elZugUoRr+WJflg6820fKNMszs56W+LGD57/nDz4tYPrisvpDhp+dXdCdhawpD
TPpu+YDpfV/Z5dFPP3p5/LLeywZf1vPlBSehzVtmsGerkiqvwni1M0orvFv+FCJzqAx2xSaE2f78
XKNp1aGaHGSo8/uWF7hkdufJn+5fPuo4RnrJY/pNP75t+Y9x9TqKbPemDuvvS0EX+Riatjz/9FY6
PdBuxwytGWTCNR2DBvQ2EQjPXzJ/ZxpP+DO7kiHtj0Xo0NCO3qwS/um5SOhXtQVr6cfb8mLobvEG
vqzV8lrpTXtigMfrl+e1vv1KPSw7LW9Ynkf7IFES+sV+WYXluaA34y0hIv7mZSFthZIgnjPNf3qu
1OuTJWKkhGzP58+3tnvtg354WcLyH+KOOnWz25ffogh09ooa0ceyTUYYgajGq/T48v1SmDgi6vE/
2om2RF48/dgov+7EZbEUodKLQvH1soTl+Xknxn3j3izPL6vxjzvxZR1eduTLcxY79qcdubyw7Ehl
gql4WbT+b3akxKk6b07h6zFqGXYiWuLx+uWDP3biyzIpOEkkv12xX962bIX/aieObfa5HSsqYIDP
3Oua7JWXb1++8x924PL68vZlJyYwPI4v58PLTnxewHIWUjYqfjq4lrNw2YHL1ywf/nUHShjDEFFi
uqxGFyHyFvXGMjz5iMPcPcZjQa1lfjgWwj1bUw7cZH6YZmVCj919vzwCI9bfNn5wWh7RPc/u50rN
8weDTj7mCquk2z3EjSoebZvCdEW6/Ti/ZE/AcJGcXpZ3lw0QExv1/9Xyoii5NBRM8Z+/uS4nKAtw
4jBD8lE4kNHWJOxyv3zW8KiSMQs3Ebrzap9Z0WEYg+/rA4/r+/osr45+5f20PoOvgXdifcBeysdl
fYIuPC/f6zbqeX2W15an/rU+y4N5fbx5fZZH2uDdWb+ujzOvz/Lisj5o8sVp2RK1rSAQxQOQ/nmx
gYGBC0t6tjcF8e3/fxbwnyQHU0z4p2nA+eP0EZNZ87//80ve8PKp53mA5/41F5fdOcKADAyQQ/+a
B9jOX1CITMO1HY96HIDGH/MAIf6ijcFM1yB8RdCKAKX1fRpg638JooVnlKwxTwLgT/8XOcHPVeKX
WYCDh9ClJi8cyDkG+Tbmq1lAPYxpntimvdcCrezRR7goUVdmzgzkyrfAwFxLyALWuYLYq6+03J/9
M5mtEuwqQTDdEbmeACTJupF6pVYHerHre60ur1qHTvYj2fATQRFGWOWHztSm+quS8Mz2CXoV/ytW
xUae8EB6HvFXdjgmt1VNVRknQ5D5/kbAT9E3QeOr4QspPYAkPL0Mja0J0ZRaFJghNMh2lksuDXbQ
XQwrqcBwdSDs76Kgz/PTaNPrPJrIp9q3JCo2OuzOpurXqYZ/E4QLt1PrM6Aqzd3Qqmvic2h6JFym
kwgtiDWx5hxyr6IxTP8OV9bjEJZyGnE6mnL8hEi3ITYhiRDP75Bsq+qxSiej+yL7AFH0CpZ1HtGh
DJWWuqAurYJgnDIddFxFpY/cw80H76MuqkzfkArbVp8i3QNd3KhoXefKcmAWzyXlT7XdlRTuQ6fC
OCY6KRGOtq2OAjrMewkyqldWjzYWvUOE0z/tyqpDQBU7znhGqFFK+vlmU5JwrJnyHPhDFZRrVw6J
Els1JIOJiaOBYv52LEUiiLKxqlLtyyp0LomovuIjC7QPLrm+zZsOzeBbXLaWT7iBnWEIceyYyEtS
J/So/qhQxnqCKWU+YaCxLC0rVlnd6Pa58BDoXmnNMPb2qmDOae+n0DGCBwgTyHwQzomkW+tt5xZX
MTKpAU9DJGHDg/r1kBSBjoiBxGCvkfpbZ7S5lstgiBFqeVYJdBVltDhOrV0jEjMSeHkoaSK3sya6
9h1UCeReual/IYkutw9RjVf8XrZ2i4iK5PqhXOfREGYYDabonjDjYjggcybIzDE1lM5grTpLkG+X
ewB0YI61N23pISO1p8ipnnoLLcYZoYg93cd2WE3fsE4YiG3DsdAK7ABl1Okm8cthxyzAxG3lXHsm
HLVDj9e5gfmbaRZo7VSVd1EdV8ETC/flofHyCb59OBeGCQCy/LKjNdb6/k0omblfMiLOKFaPdBOw
HzXTFPgQI7VR5GIHj0BVtwUAYcChWue3D5YTQukA8YoiWlvlXWYg69JKgqyvVWEgvqfU1Leuv0IA
NYHzyaHyBHfJMJXgRcx40E0mXX2JQB7QvCltaqt4CkW8NVWhRSU2JlcLse6O0DG9LTmDIjnNaOHy
6HVUPmKiHdNa7ZBtYyZaIV6P4x12N4kRUbVpemu0+Fc2llsTpLEyi1xWctUo3Jjvhilm1JtXPbDe
JKzTfiTSwJb43kxWmQ5YCwhpR/AecekrO+zy5KqpA19da20YZZTRbF+8myi/Kvp0dlJ7CGRpfZ6x
enj6YwYVO7gm2TIdH8xqICIdoErXsHpJJMp9HwaRxMhYT8FmBD5CapNMR3XnpvqYUKOX0sRRBtk0
tkGs5Ha4KYlcp7/Rufn4QdGgAo9mKENuNM+UBiXxqXe3fsmId8YoFJceVmh0FWmBEE+jObQwmTjq
UjC8+ZjsLLcyiQWqxEwvMQwPOzi+wRbRqK31aXo9yXzK3tTWMDnIYvwRCDXJACnbrk4Dk05dCCk8
eyj8BOpIoRAnQ6piUfjFUg+ec7SWk9Du7Kwauv009dHXMIzc6DCBL9S7la6TgL2PRNpPhyoEwnwQ
EK2rOd6snXIGi/XcxNJiB1pCpYBUbroWwfQF7n+CUHhoK/bZaNIshvYTm9G7Ts909XnMS42wGRfT
IG4lLZP+ZvTMOLkm+Ap1i02HgqZwMBI90HOea2Nb3o5ZENXl2WwSQ9bXoeTu+lDVKEm8G1XacQ3A
rIoCHVtWn6SIDcxUhCPMgBR6dDwhJvpcmknuvJW6pUhzqXQgkmXYR8XH2J4cjvfJdtQc85wVxqES
flJ9hXI2X8FUHUcxfM0iHNSDaSrawx26jQ/CyTQTBFBVpxNJlnbSY5yBNQ9t3U+keWRdiuh9Jfpo
Ome2NHHu5JUsPzRj1VpnWgYxMJ5IcB2x6pAOE0RB29gDjRXZFsNXlz3VnFn+DQpIs34rLR0opcgw
KK+Ux/gBknybBunBrTwok2rISTC0NA8TeGj0wJ1GYcuIvltndjjdEq9ad52NipE/nitXXR7YmFdd
DwzPZQR64Wwk/Cnolb0AjNHFIwl1QRaA28mMkoDlKe8wrQgsIYwEhDUAn+g6t1unpC6oasMeH6M3
wRjn3pMv1GBsOkP1/TtIqHp4ZYvObm/tAo4Pc9qirajNG3p9ZdPx/Jb0rQGN1KoJ34BHJwP/5HvK
CBiJkB+b33l0avKrMbRijKCUK/ODgqDQ7MKsRAo2DJIkctThIE2Obol97CpwgrZ9LNMgy9Y6BMbs
ixkG2fhBdAHJV1o3q9j1XmOw7BkQZDea6KtqHVmliiAxhlm2gS6h+yUbKcqGnUoCrEQm50Szzk0z
8b/5eqPcOymMzL+IyLOK60YlUjvUNd0bUPNh0huPA3OC4StZ4l36NPpm6Zz8GMIj7h/N1+oHrbGH
HA1WktDTteIxSezVkDSoF2WSp/mXKAZqc9X0ZVI9ZdYoe0godaTejYMHUmwtBttGcNa4JREdBjqJ
c5wnuMq9qmKiiM+2kmsLhimoYRlyiwRjWVUFDXFdRm8AmegTlqqsSL7Y7CD4S7YTaBIhG6FVBhde
PSkeoHiRrDdCcsD06Uy9rr5E3jhGhwSu3sD9Z4z6G7+ycgn4YQysdo0HKSDPY8jtyVtlnQryS6Sp
SWx8PysGnFUl7eyVRL+qIQ7Rov5TM3CdvMPDwEVr5ckUocYmJPsrPcQ9Vsx9OY9s0rAPUMoVrve2
0OMu19YqDgL3qtKTKkFqMWADYgTrFns7jyqj3Th9XgMuwzLek65oa+6+L/pSHIooK/WTn9ho2CIT
IDM13UCM4d5MB2HR00yq9n0f+3m3BvNgMNgFRultUHFnTzhoEWT3aurlqbfDLNw1U5DlH/qc+xv5
DIIZJEntMVy5rJGE4KZTBfLED4d0W5DIk9zHynCMa70vYvcW67v0Vm7mI81YxT7I2C1Caqu/ZatJ
VHy1zidXCSLx8drRB7+DvgY0YoMXFv5hghT3jRAdyCwMOZN6EG2WF2+GYSDMqWVSWHzQJjOXT/+X
tDNZjlvJtuyvPKs50gAH4ADMqmoQfQSDfXs5gVEkBUffwwF8fa1Q5rMnRarETMs7u0ZJTnTenLP3
2vhPsvixkxioHn0qGO0OZ4vdrt28I5m3gSmJ10MyNyGqw3uHRcIzW3GcHa9ruaak+4QqJOcrVbSe
2NVRYHibzsxj5zIhvEv/VWvQlxsqug45Gq6BlicuBsI//LmY9T7r0p5E6MxLOmtjlWw5Lui5WtWt
5Yscf4mLeHvvWbOurpsZq+WuZaPUXyg5tDAI2nz0XPSdWP5fqzolzXSZqDFp8CR0Rvvqo/FKbuJQ
a9Dtc0K6xzxPEktlXgex8721Af22iwbuZrntVEHBZjMEErHtRA5Pdudo6Q6EItZp5R7mSDnma2ip
1joaMhjxhXqzcPV89Eq/G+Z1oCPCbBeZ6ZQjbVG7ap9g4ybZrY5iOf+F62E29xJnwpAv+67UpJWy
w0r2mi1oA/NcRsFRyHgaHl2rIacENJbSxk1cJFreWJm01K7Rta53OuQDXo9ixDVfR004vWMWV9VV
M/dkoVm4et0rkQ4ZfKre9pK11syg7Ie6crzXlVTmp2zQp24dVlpcisyQ/bu0p1Jva6Dd8NQ8sjGD
taHaIf2c4ngk8UfPnNYwN05c3G6c7cRYuPA+3YMBYHR61EzG9SacrLBbomZQ0UttCTOCBwdMFRRB
lQ/XkD+dYNWxS+z7dcUSE+zYX1feXZ14efPQNon0LwyjME97B+3W087yktq7YuaSMA0mIUCWZo6n
xcUwF4nYZ20+NO+t3dKotaNehCuEGr2DGC6o8p3R2pHLxoPTQ6HoEYx1sR/EXEe7uaf1Wi44lNfh
UsvM1uzOqhTs4TS2Y3ECAE7ZlTeNI26+rqiCFsKE8MyHSESkbS5sEi1gVBSjjdS5qiaz2SaSKecO
ZUSAvds3FagqDSaZ6dM89YQqV1bbqh6Uc9mnbU8gFaLY7oI9L0XvTTEXE8rOnKPATcGJS98KQp0D
JIkj+vlLEl/6+KKPe5whpsq7hP2g5c/3dafA2w+urN09em0pjj40m3llpeyIV1VaNO1qSNKabA+V
hzCnhbR9Y1+5ZerfJigbAYDmIwMQWNziEupiv2cjMwfGTZl4w7BqK1QecaI8faE9N+m3Lqiy+pAb
liN/uA7ndefO6PCaORcata7R6uh7OyaniPE8V2kDHYC67UWP1WLcp+ls9sCLbHiRyg4q69PERZLe
m4XfqnA5zpOHCz2FBUgDJg05r0zKCtINmjo3+z7isIrdxRhRgTzmgTeCz26Jhj8IFrDc3EO8zuOX
wSEXYlOx38k/jSz1h30RpQjXFmnXpDZFSIWp4RhN+OdePVmULmH1yCyMDRvvKj+IYYrrZ9WIk5Ze
T5138o7aUB5CHCV2Hb4CpZnnnaGxkBYY0Gxz3iT1ZOXvJzdB3CyMbNQqvixbJSf7mMpcQD7CuuRi
0VWOf4RHk0S7ZtDkpxpo3Il3cNvppJgvap7tqqv8Tu0qydq74puiNLGwteGdrH2qOKWFpu4wa0ip
YUoM8NDpKXYpRxp0aiGwcUp+Vw4z8iEs69i5N2Y3kVfKK7LxM1KN6b6NNuX7PV2c1s8Qu4692mLF
lxxEMZF57eUUD0UpFga2e1QnU8QeChpjW14lRs0LaaeDelBervslq3cA7oPTcPbiCx5XvRpAiRn3
aemmBH9zegrJUhmEGy3nCukwrsfKG17hVgXBnqDEiDQiLymiDVvJ2lmNDVlWYLOHxDvglswgVeBt
qMtNaeWm84bwX9+BZGNrlGO5Mh+CEj/KfQ1R45QqEycxB0NHKPspcdBxsD1xpXKOOh5bM+fniEe+
uXGTEIsk8QATyEs14k46HGehqscz+D/T8Sf7xoGAzLGR820TvIFVTMdpDSfcba+TjndnVxDUMO5a
JRJNLWPq46tS6WHemGMZekslVLFvU17MQ+gabn4DViXQz3oSKXEVdenXz7BumnxrJYDpdoWbhc4x
6dsBXzYRQd2WWQMjf6Ip8y6x+cEHKPwuw7yM2RHwFGghTCV6rKx1O1ST9wE4LiyOYaBLb9XZSbCa
HTdciXYosk07uo18aqE14jQNxdSvm0F0OELNJBf4ujLsG3xQKVvAZY0EKdwWwrLjt2zggHOtNQAD
cMQC/AuyWoSJ+Lwqqm5QZWRfIQNoJ/54umxiN+vG1dwNVvc425E5fVdd1dF3j8KeokXUUAACODzo
5JUQbLKMOK/Nhb7NGrMJnianVj68v8apjavcHGGl+DKUdbjQvjabQ+7QSV4VYwzrfz2RAOdd2iXV
B2yvtm4Ab8scFEs7iAb/R2hEuf1txiQ3r/PEY7Khf+dVrVw6keVVpI01hku9KbXc98CYq85dEA9n
NsWqKvsUcyWI4UotVCYarCcsn243IJYcKNHjS1LRdFcQvaI/ZomJetXNHo2+JEXJfeBMDFKQDwY/
qjLKloZm1QPfgixsOjIDtm0YqYPtiyOk99jYRtMdkkTk+dNgAVOhYYSAll6gKII2W2VpMnfTRRnJ
KE0v5jwqVHvfenlSfpMNPMhVlOWdggXQWIpckLCHSFZC/qDCs8lQLxW7mXmtWI9Y9OUzejoAqXVc
zNWewpas8TkkUF28XWmLyEPgWA8VSAezL5s2fBFZTaDSk/QsS3oHdvOmEzwlZERX0TvRUBK/lVOn
s8Mzd4emv5W5HCO9dp1c5uB+5eT28V3YGAN5IbUvS0t+OOOgan+jx05J4BSZSxHEhh48lVupeMUw
gsNjqKMluXFtj30WJzG4nDm3EOMJ3iBjDYEpn9pVOc7KmbY0zaIgXmvTRhsVhtCqmwUFdt9u90FL
bNdNhr6zrRaafwmZ4tx6wcnqcypQgln3+02WFpOxKrEQFQ9mxxS7k03EgQGenjEHDz/V/P+hkPqv
os9vKB917f/5X+f6V9P1TjJsSY0fNQ3i0jMpZ2X0aAeRGG+Ip90OHJE31o6chvHOum2iRbegIrkk
EnjrrqJnKlTWx5/HP8lr/6eG7/19eMdG6U+0muW7ZzX83I2zjtNhcmJqg88EU6q3ZMfgP/27FgyJ
VvRZ/uZC0SydDWQxyfNCCxJHBJubXyVDEl0arBQLxScz+LNn27DXISNDifrzBZ1+4V8viJ052Zo0
JAjE46b+Og5tBIVvHQtXxDx8yZGdvHt29jd+PdXLIDHGfRRhLPzzoGc5KtxFzDsOMmwfZRR2nrNB
K0fkNRXmnEq+y6o1sk521OFDBWoEmx84klWspts/D/q7KyUu/BTKhWqVZe7XKx1cj8TNruKOgiza
hcNYbs1elNOCuSk88AmpR5Ig66c/j3oulTWlSSCVf1KjIpg9SVN/HbbxB2IjBjPZqL2/neKlx+S/
GncAea+sZaNekgVGjGXyxR0+f33ORv2RufST04IFIzJCwahc17qKuxV8vT9f2PntZAQkOj8EbVAY
f7ThfvZyGG3CuVw32YaUTbBkWMaq+3oYnWOA2nJcNT3d2wUpDdXrn8f9zZU5JHx5iPKAJ3v+WbqZ
6eiAZbTPNgQ7RRcpx8vDQBvsi5fl/Ds/XZ3rnD5AL/jNy5KP0tA9td2NnYvqe+h60wcUdheKSY5T
Ocys8Iv35He30xc400zJlbnn89oselRZNgY6GQep+0LSAX2sEZCyu/EcvpZlqFLY7BySqps/39Dz
hKXTG8pEimXBtB0XneLZh+HUAXttCH8bDxxksrc36RpIyyKuHoxtex2tym9/HvD86z+Nx4fPhUoq
p548m8Ip+2Py7vN0Q3dhRCYO+WW4JcQp1TfUk4DlWaoJ9cGepOndGZzzp+d/6xewXJ4rZ2dpuS7x
Q3ybv36SeIJZmUYW+Jh1cAEOZGe3YgcA8nt/6loO9W3FYeDPY569tn8fE8ccWDKfdvMPH9hPH2QN
9CXJZk9vyNQt1uxW9L5rVP7FKGev7Y9RIJAzCMl/Hv/9emW2l0sxxBabaJ8olKnq9LZKdcz2GH+v
B1Xgi9Xj7FH+GI9kM4FwiORG3p+z8TTTi6jVuBmoHCs4WRx7xasMPij7vCLSv4loIn8x8ZxnLJ4G
JQrMYiOA6c/ik/l10JpmaRe2eNuSfbfvL7uds4AKvG+27RcOjdM/9NPaeD7Qj1/kp2c2DmxxfeqL
G+m80Jl+wtN4XaT1Aq/IIouj1ziD4Z/qL+7p+ff492EdGq08P0E03tn1mU2K4uvk3cOsunY3OLRX
+TI6BlsAlCv3i6//N28MPq+T4ws/Hovx2VJc54IDks2xK0wCYtR0VScB+BDtP1R9579BIJ/nLy7w
NEP/cltZCYlXPUmu2UWZ50NOY0gkrO/Mm0Jna4k9ya8EtPj4i2/h9K7/aZjTr/HT07O7sAGLkpJP
ojhJeK2gCajExkqqpyE9pX3p7Z8/8a8GPN3qnwY0zdITiYWpRbY0vQJKuCmyCJHKq6Sj31749f2f
B/ynOeW0peDBCXajHp7osxdFkXgeF0qATe/kZRIXRz8tvriJvx/CwwhC35bN6NlNjDnc+IDnxk3S
BK8y0+MhxHX8hZ3o9I+cP6lTGUOQVozYJjh7B+eUM2xZM2uV2XNKa7TvbiEPfHElXw1yNlUltuwm
bZwGIaddzUfwHevQP/z5iXw1yOnnP70CsJnBX1s8kSEgVyCexfPpA8M/GF7/eaDfPhcPwpykTccU
eDbR0wF30zYpxk0kRb0XKkuvjVaM/+4E+GPP+j+jnKb/ny7HIVLMj8ib2NhgqXcOK8t+Smf/hsBD
Y8VlEsokTIUBP51XUdq2+//sIs/e78pOiLVBuEOKmoch1aLE1uIn+k8Gscyz3UiZz2QdRixhuXCD
rUdy3KGV9F7/PMrvXgwPNxjbK+RmWFR/vZPZ6MqoCgDKNfFwi6ho3VspMF77C4f1V8OcPTDC2Wql
T1Orciq9SEzzKiZ2ZYEaov3ign432f18QWfPph3jehCozDZBJZOXYcatZqJVINLUHLbRqQZSCqJI
/qO7eA5/mKqqiJJMzhtbAYvDWGr0i9r/68+D/NOKyEv/05Wd78RhJwwjzX5zY5n9NqqTg/KihxM3
pvO9L67nN1+xtGmy4ufFvvRPO2H8fOVM73vatE1YXhXE1+1aE/7Lny/oN4+KWB6Pmg0edocaxq/v
ngckWjTDOG0o8RDGM5F33kaqg40fkEXRZzBBfO/5z2P+8ybtdKz3LPxOyJQxX52/Hx3m8j4cAAiG
9dbOXiMlKNCvaj9Yabte+cN4cMWmQ7X954F/c0sZ94c7lf29dX6xY1rnSWXl3Sa1XwaFD7T+YoDf
3M1fBjhb5SsjdIh+0gBTlbOzCN8pi2DT4A+vSNbxn/58Nb/5nj2qBx4uTMxqNFF/fXSd6CMw4VxN
bNx0IIWK7s6i6PVjkH/LdviveQqvq8/ivms+P7vLt+p/nwZ4Lyukmbwt//fX/8XW+I/xV2/d2y//
s/4hBr7tP5vp7rPtM/7q36tipz/5r/7wvz7/NUkxE+D/31l4fCvbny2FvKj/7SnERfw3PhoSal22
PUzb/y0lxvb8Nz4k9uZUCCyOsjz/f1gKhfgbfkLbp8ARUJg0A97Nf0iJLftvAcw4rMCej23ac/8t
KTHMr18nKdSuDudIZM5nnxUpMIVuesgR9Qyo3QzK8UEiFYN5U1r1a9SJ7GroRPKeKqGvYkrrl7Yg
7n6VFHM97OduPLE6PQ94cj9FJIKX5ikKXBTlJz19wIGmfyLJ14VQOJORkhiJcvZx76C5crrcfahg
7D/KOKZslhZ2CQcrrQHbRjn6m2UTldkVtHHvGYK6PpgpzCE7yIarmnz0XevM+km6dqqWQYVkZoEG
orv3Gz96CNiQH5tY9kgZCVVcEOadvoc1LS2znyqyVi0tvhukRNvLwpvMy570mCsUmf7dzMIaoP/r
3Cc5J51eRVXdPjmTItHU7SvnHqSobdGa82hdV7E/3FcZgEaCvwHYEUHQHhO/tm/tMIAb5yeOuZP5
GByJCPafJ1/Dn1e+NCQxP6FxA96sv8/sNn6qAfG9OjrVJEnV7cUw1fRmkVNC8fVcfV/YwIVgrNYD
UO9cGyQt+1G8RkEioYcOol6MiHYv47Ivv9kpl7xG59dtHfQd2RKCqNzQtHfWZYpabPCtnJQcCKGB
a9J6DoryCuyste5P+ujFLOSoF2FRWS/x2Ii70m+cJxsULdhjw1aLaRyqx9k3xs+MHLELlBdqPVQE
mKbKqg65zuHbpKnZr9GTt8RKajRWIeluy7qPqrusKhzkZHm+a9D6LHGeOJd0SJONk3TdbYDggZBH
CGt25c0XdhwVxzjvT/LL3LGxFPVFcNe0orzqHAjmNDeGmOBUEyScoXnFFh3NxE1vDuO21b1fsOLa
+aGiMbZKacscFUb9TZ050GMNm1iVEcXXAkmKO5IcUQX7XsOtlOHoPMFSiG6wn8Svdu+wstW8dINb
h6gW2kQBkiGpJCiSel74Y2c9iS5PP3g4Aqz0lJDPnYzwwpxahrsQ5cy6L3yUNJ5gi72x7VGipYv1
hUuzfAk/Ub1Dm4WMhrQoPHpeH+2Ul1nb0yfwirzRPqK6zVeeEcCEbEV0RWxDjA4GwEaUEZWOKkwZ
CcQwoizn2lV7fCXGd3YI1mc9TzPBVkHSL9yg6ZY0UJ0rGWczsamy2wRO/CPqL04uMvgUhwC12N6p
8gn+IOG8VOraU5Jx4PJC2G61gpeoXwlViV7yyhrWs+0FHxApjHs7D+sHcFfJEfW6+Uik6/CEQo/w
Cp3NnyruScJKyA5b27buL+jBIXwWOBOQkDp3xlSZb35Jn2sZmYQvZE2dbqDhBuASvWSXusTKz4lZ
EPTZZlddp+ILnQ3a28pER5oGkq8e2xmK70Tm0K5zkeEuBle36MLHTE0LEtkUXiKrIBuh096lmFp9
ecplYMfXJtfe5MKYDLpq6Q3NJBexDqq30s2BWbqp390gsWdf0dMMW8nIb3cTIXg3mjCHN35cP/fJ
FG49M7Ae84kIzMbrzGWeQa8kIBShr9n41nYyeWABH+a1sAtnXbEGv6SECP4lCN/dUfjOs0UDhvs4
VL27Ji+2XcFXsy4mqzOJz0Q4xm827KTrtdcoSaYri+ru0kU9dCE0GZULoKbyONNw+ZzQeOT3YSG8
PZjd+aEt0/xmjm21rYc5upxhLlQrpUfQhEyixHxW/evI+eTKq1Cr4JTwxpvAN+SFcCTGRBNaSAc8
+KYXDRNeaDcg7nSr1LxyCabfdlZuobDnxd/YPupoeMZxsDdnv7nDu1KsPHOqEZhV2bEC6fJc0P4+
tHiSt+UQx59K18NNW03JY1olZbZIuhDWvhpm427ILet1pqVXLUu3KcJpnaEN2mUtdMll4JInoqZg
Rt6ra+s1QAeFhr4u1F4y0V13RDQjmCnq6jNvyRpKR6e/QkPQdVt0ifIiAc51pLQq7MWYJc0tvKhm
33ijdV/Nkd6lVpdcGe6krysROc/h6DcG+DqneCjZu9AvDtEZTI1VbNyUEO1T31OB8R+rb3qI5mNR
ZMHtYDgD5ne+kraMXoQMy3sv64GnwFS9NjwsNQKC/OuYDAlc6sKKLpu5cN+JPxHrWiBgx91WX+K9
IYsGmJazrYYmea8qpaF5dvmypGexGEOMnAVRNTgCJr1TUxY8Iu6AeeypDiusMH1yTyz/rs6CdNf3
sb0x6ik4OllmbpouNa8qmUZbizRTUuPKGn1J6pXBRalGD+SSVqsIGtpHHY3NBtdc/GzR4VjjUKnv
fUSGn6WY/Qp0aGg85iFWIvqCzRuBoeOGqLB25Q5WcYQVPlyWUUzdkRbkYVCjJo418+VlNEw20y8t
hK1mKf9L2WlGWsDExj6LhUm8ho9FhVkW3i8+8gkauxBXEAiBdbdpCX2cWNJNNMI8J7G9WUpSFlMs
UCunck8o1Aha+1ipG6szss+uDDy0u1iCeV1rG8a5B7tjUbgDee1d6DsL4nWmh0AQWxaYfXWpWjns
Jbk9t5aC/OfrRuwxCKibBvjPvXRKroWBlpVo8U900FO2LN3JUQR2BAtVWdvKVHOMGseYn4VrDc8t
H/GdrT3e2imhn4/lx7BuIzimJPHEvnpKilocLLts3mK+kS3QtBmquZOHMHlola888IMIzZvGTlZZ
HYqDoYwacSeJHomh+mOahvWF5RvFdT3IIF0F5miTFh6R5INYoia8hfzc2i/zoyPG8OBiK30rUdjs
M6w0rICl/WqDnKQElOqXOondm1zlzT6PwukwVqTyEKGVVR1/crCspWiMHjTcPkUTnM0f2Zisoot5
gc8zWdaTB7N0YN1NDIKzZ9VHwPcd4ylC+vEO+jnFWgTlhszppDh6xmStjdGDwlakBOj1fQ1yH0Fl
+4wyyzjWxEHtVGagFgjh1DbLyLGGZXSKsy/hn16EXZ9vp0wYOxIj7WNUSve9BYOPgotl9YbktvzC
93PzgpUt+SvuxPTQTTiqkaaQxVJGU3SZZV648zIHNfkIyElbBD40EVG1LFszjOpgDAg1gmW2lo5F
H5I2r3+F1DE9mp1sHvw+jR7ElA/7zlT9yxBOEzEAdfjMWlbs3dntowVaaEMt7NAIR2jWHZb8GtEQ
1PoRmYjnh4AYedUf2TElT3mA+LCyAJujbsNh23RFs2oMaIdaAGol6w/97CLOK0CIldPVK2vyk4Vq
6NHYafuqMrKYsiQyj25qw+IkBhcF5im6TcpSPbd5OT3Xtjc+mPNgPwBui/fCTMNggd5Kqm2Q2W+h
P6S70Wmfa18T04aOJ+aBrbBPtPayE6X14Jsp021lZxvkF2+Ik3P8Oz77iy46Zf4WTnWcDXRbSO/t
YddiAFkoyZukhV36yw4n3Dvep+HWG/3s0S5TcNnC8S9NMhkhO85peCwj07+26amvmiEcv2WjET8h
J+O8apbtQBagMxm3JjLSyw4EbLtgjzwenYTAywV2YYQHgxFD8hR1720dD//SohjgscWRZaLmMad1
LFMyMTrXU5elnIab0gaKVw1EhSOFMolkLcU6tP0OH1uhOS2jzR8PkSXF1eCdmJkO0vUFIig0hDRC
FlpLuUSB13pLbZA2lk+ZezvRNOTKNRuxsFDJvoK2vNZVVN+EXpRdyEINN0liWlclN69cVsRa0LtA
57vMbXt6GtzUuwDtbBwng6+s6DFTySSDz9Yk5YWdRNmazE5xi9MxfRPmUNwj/iMVwLaoscN2gp9L
Gh1wP5Va1i0SYRbcqZPLokRo1id2+DTi9WwWMxy4R9mleu/1lnU5BtP8MhVe/ja3wLw7xF3JsiLj
ZkeYOhEocTLwMgW9+zYHHdbTJjVIiDDGD9fzk2sWtf7D1+TbN1FSHv2sNbe+0UUHzN/IcENY3WsN
VP9Vl2G157zSPQwWhg1LZM0NRy/vykC8CusrJHEGt1G4dWnRpVDcx2JXDq7LKc8b33Ubut/x2arb
vrHKhw7v2UdPijPOCSM6VoZPfLgqrTdZ8R0j4g2ep4iPuz2dphYWqsBlgrlgEzo55NQ+AhdsdBly
KelG+Q3F6HZTRJ56HKIywsXiBdvZ78srK4nSN8c1HPRvrXONAK1YZaNIVz40kFsMj/V7HznOk4mn
+7WHrffhVk07QC9kZ1ji9l42Ae7QqBbEF6TTwHzKZM4uq9agcNh6awv67cJORLKR02hfTpNhqsU4
1c6Fxp51U7sVLzD3xrmaLcN6s+HVLiPfj94rFZlwrIljXE65b5Cw1w1XCp5nurEcwtJ68LcanyZh
WK6ZOmyohXiv+85bjcpCCUj70CQHDpdu5wFfDiY5PDA72RweVLuMozo7OnnS1Eu3LPzvTlmpD2hB
M/F3vOUYXmXpr0yzyZ48WZVXUxcU12GJ+aa1km5a+hk7plHO8jMNx27po4PDlRfy1+1Ye5hhCpFd
h/04xWvTa8OL0LMm6GYR5H4xu9zkgAWpaljOsjj2PU5eefdE7U9eDDW/5CVHrhNkMavMna5UsZnQ
OF2jkcdJqVzSUrO890nbM41qzd1q1pnXxbflmBvdUqSclkvT8L5PTs/OJC3Gg+CIcMD9ViKJJVHJ
z0uLr8wQ37rG7l5OFpZ1TfLsXej3yQrRc2av3LktD2XlDNddnNc78LL9YR6xW+AZIYgknmbbga1k
OYTPpCMZGb2BdLMaTWvjl7P9TaeD6eFKlKDsJ9DrK3TD+QGnSP+dXBpwGkMdGs1CAItmEPyfwqcq
bi0gLOfmKRDWk236OqXQGjgWzdGmEczvhnIzkE5JP197uFTTvTm2/iW+ZuL5aNGeSJNI8u7mYigv
mLKyo+0jLFky7YFi7yZsiJXRDsG1MyISJ3LSfhLG5KCcNeZ7060UBzhPPppprQ/a9K2GLZ3Dhjnt
6+i1ns3ku8mh4Vvs9B0rCSc2DujGaUGo1D6uDfPFsFR+F7fTRLpAWNlPg520d346nrjyuSIC050N
694oSJVa0nNT9CGyCs5y3dmDv5TIUr8n7sSNK8kNfR5sq/1M4PZ+qDTJCdcUbvrRR+V0XVVzR+en
bnAK5xBgsIJSz3CI9bygf+y9T5M0Ll2vwOM8NJLpaILu8x4ym16oTqgNol/9rOaSh0dS6haIcn85
sIx+5kEc9ktbmxjGYQJEOE5zbSMM76sfJO+kzymoSBMNpW3MfyE5zdkhptFfKi27w1h3w8rtveIu
GzhPU9TnhCNUpY5SqAFGfaXib/48tUu43t1RQHx9Niyr+kgm+SPZM+8xUfWa8yBltOWQ15jKQ8TH
8cYNm4EYBK+ev6XU1eSmmoDM93XsIpBLq35ah/iknrrey/RajHb90eNi8FZ9pHW+mHyw5ByKXZue
c1OM2xJIbEVyKjTsnJPOS2Ia410uTaC/GeB5ayEw0N0aLmLZdOjYNSX02PAJq95/wbsaXgRIpadD
F9gECxCMHSwHw87los1E6S517JhHuxhlzjeTW9/JJs6e4XlG9TaOUqNbNHHYfkpvRHnPy1Nf6jHz
b+y+JXllVBz5PihqTTelE+p6Y1ipZNUmOJ1ULyutXsOWksoyrmPzYkZ+spVlb9YLJx5qsYq8OXz0
i6h8TcZI7NpikI9RmOQLCyHuhWul1JBqGwlTbKK0VzWOqgn/7lHarfPqZw2F07kfxmf49DWpD0gU
brJiVNdFY3Bu5VgVrgntcC0c2HbykI1orFdaRY5xAPefGSvHH4sj4tBghyh/XPZStx+h0Ma2xrvg
oLWNxFbGjbu2Ri0eS5gOxAmxRQ8BsL4NofJ3DuC5o8wtQu+nbugftN3KrQDxfdW0VX3DFj1rl1Fl
j8tgyufbynKG28woxSZWZc1ULPpiQwTkpFZ52xl3blbOhzHJrWXnlfVajh6sBqlTIFvpAD7UhRR1
KFLs5nGLfa0lbSMhNEqcjrJe5ZLiWQ/22u/maknMW/5ARdTfpGXtfycZ0PjuerF5bYynHE4zLKNN
JszuI0+plXLgP1nZIMWjyLa3gZzwnEWG3PqjOx0Rcdl7FkyWO9+fvTd/VNVNTt7SQuS98aGrmNO2
SVw4bIjqFC9quPdWb9svM87NT6Kn1V82VZddFCXbKRTxuwzyae843vxSNwWI+ioYcSGYTiSxFaXT
ZTfr8M4rpXzVjWEnuNly+zA07vCtyM2AbFyC70MSo5ccPjKKJ0GXGWiix2rd9UnxPQ0qd9dq5Ors
vcVravujtUwGv36IA750V1VetCim0LyjkpavzFBHKSq5nmIpvkngrRjWlhHBymtMhWo9l0jWCyK1
CWbbKYtaZObj16EqEhl6Z6h5J0aKh4tGSMDRdlbcy9PV2ho59gLqNcB0EfP3Fomnc9ahjhUBzgNH
x8U4lP6LNXbGpzPPxluphm4fClbmjsmp5G2T4Ta30fsvmGLiY1tPErBsM8q/moExIDmTZt+qFPdJ
lFT+peWF7TfDKqm+YSGyVwnltT1hPuOxt3y1nxJDpNuABHq9JKrYXef9TEBzkbnhenY6Ip0Mk4Iv
AfFxvSNY3DvYem6JaJ46fGhRpsnSIcZsUzkie0k82SAL6w18lyrMLqdydHmvfOs41dLYlzAy9lHh
F9s+EcW4MIOx+3BTES+zJhIxJQFXNAsJ6TimGFSSHIyy+RBGk3HH71DtCJHt4LX1gJDm2aRg0HVQ
9AVVk64a1lIY3U0aVga7sqjYgT2gVugSCF1FSt8yseo1xZ5sryPHPuX+EqpjivqAsYG0C8T/z6Jt
i559KP1tK/p/1J3XbuXotp1fxZc2YG4wh0szrZyVbwhJJTHnzKc/36o+Pt1d2Lsb24ABG1VYkCpo
BZI/5z/nGN8oSkdpO+uhiuXi0VjYXQKhIE5YSIf3aiRnIaCQWOODj0mZ6Sn9TDpra9StgT+A1niZ
tSXxmNa0HpOIkOQMndAgK8ReogAUQDyb1HRXh2STSqmA51ptb3mV9EedKg5PS8t5B5HlYLZVu7ay
1vJKQj0ODLfJ8VVl7q0xWWBToqil3Q1pTgh1HBLKJOunrETouAidcKCFxywoV2bJaY1SshUIZA+1
SvIDp7IJE5U1Odpm2Nj8EVD+zqoD5VZK/SA5C4Tn0TWtlgQN6o7BZmSVa24QWu2PPFRTnZ0PfrvW
gjaNZ5BI7Dk11E2CI18gRJssDyJvAuOBUO30VMLpXYe44Uk/jLAgpc0oVJeRM/Oq9jGGoGYkkmeF
9S0lunYWlA9gQfqpXqrkBXSNMtkkjehnti6l102Boa+1tIFIIsRL/xTPQv9Um7P+ANyAIIsBVP41
UNR68rkRpoFrxlP3Aji6lRxDaxvRU6MyeVTGxNzSyiET20iNmNzDMiOAKBWFyJ1oQX9S3S2Lo0od
vt6svAfzxaSwvGuTziEgHEXEWzOM3OVlUDJXIsaNS2QRSmQbQhIeEff2gBnmmMTkSc1khIxRNWF9
IVs8d0h8hobdBfMgsuMIBGmP76Ge3GBq487BdpnRIxCr+XOKREBBMn5muvR1CbeEnzhQdbd1Ma2Z
FsJAzmCw7OahCVAWg0H+FitMZ7dRnkzd5cglj22LPdVOIgFlEStSNrLvpCEdf5ba2C1riVNV8PBE
51/xuCjNUQqXYLY7uuDjZ1GEhbGStJk6YcyS6QsHV5O5vUU32Ms4kASYhdSHrhXcO69L18yUJaVk
fE4iBkAfWwMe3XrqWUJqs9fXoSaVjaeXAhHhNGj0xE3yQo4pog21sIsquSfMy2a1LTsAv064yMa2
VnH4KksX+xmWwZhl3+ykjwDezVVMYWzgjBlvUgioZMi6wcI2S34YNKJo3irwZt6aKkt+LE1PWzBZ
mjMhYlSB4bIOLLxzMGnMml3TwC1QDZRuw+2uP8SaKFOw6n3S2S03pM42cyF6aYXE+mqpaL9GdTAT
r+8E1lVQCq0KmGiov8IxHJIVfKdqsiEV4MSnQ2cTTse0TtSy92QZZsaADAqOfWCZOzKxQbvXRfYN
Abc7lYtcHdj+LqtIbAiLariGgLsgb2yFJX3hjakePmjFHRfYxmETEnMiJv0zNqjGhzYqEjBiCsI2
R4LNoJasWXUq+/eOwemdUCEnq4ItzTtdV8ptJh7ZN/ij/LU0g/nUY2v3CkLlPucu7v2q0oV72NwY
HXCgBW6kj/ql14jCboSWUq5rayzibNgxGo+lcs2RBN26SVdWrWr226jSG520EzN+gShaMnMgP7uU
5vaUo2LaBbLOpT6mTLuYbLpqbZieZgoVa6I0Pc4dM+OZ3MVtP3b6pgWTvQKk2PiwNFSnMWZygHHL
zkc5ISFnZPuG08NMZjeqLIOcYTam15Sr+jYYUsLPleFCNEnF5ldxrLqezrjd6nWcFuQfxfkdy9O1
yjpNhdBL5F5+o/i3MDhH8koSinBtBe2oOwwepc5pY2VgPi5gwSPDe4EPk3aK/hgs2ly6hFHlR27L
xklPlwgvQZt0505gsrBnjIxxOGKVuWfvyW5eUhtRe+iARUb1IFdkV0NJibGPAqR4JUmOvqEx9Tjw
RJMPLeCIswFvza1UR8QGJqQFiPiHp6LiyE2q5slSIbH6hNkgeP++iOShzPn9ZyHIT3HH7yqR/4+o
1KiH/ko8cnj/fC//23+//i/vf/xJQ3L/X7/x6CRUHzryZlwyCiYr4y7i+E8uNX8DD9rQUZGIuD0U
/s/vIhLEHaKBiuSnMkyV/0tEgr5EIsZAFSWwbboOku7f4dH91A79rrr93xISnuTPmiJWYggD4K12
xqB6gXVMS+WRthVshc4ezwEnyRiQheSPu67Yp5by+odP6fzbE/zRwafwBv6g9v39eX/RJoqR2nZy
Ww6oJfyl32bSDTjHsQgfJXZEIjuxk9Y170FGJnCoExA2rY1yK4her15rMsr5ByLR7/ryJYqJ3WcE
ec8MG/XTmDF8UM21AcHVTF+5pVJM7ZCsoH34+OvXjh/nX7z4uyrsD0pYw+ohXYXRsEvjzSR+JdpH
Fr9RHqr3lbp41Sa/rj4L6duYjsOnxPgjdJfxLCYzo4gj2eCj1ThGdhRe4w++u7czSmIf5b0k7w+d
sK3zm5E+phYzyNyX2bTg2Q2dog29aVu+1d+0zt2EcN1NucY4fSje2sgGv+mLLuPa1bwOPM1l6fJ6
DyupC1Fiv9jUyl7omW7sCDgIUq84CfaHYTOM80idj/bMvmanQ2USPGt0eQ3Zl7MHVEMTyJl6E0iv
enXMskdaa7lIhONjinpiFIkKeoYuZQNfgCCDx0Rzs95phxPaFDP0menN2faNUV25xSmhxSdMwPVV
UByjXetUDJSipa+1oh8ER6Y6bjqROs0g45LOBNW6NHkp3bLmgScEFts1kivhOa4CBOhbtd6P+VHt
nupim84k3K2laq1Ha0ld0yev+5MZsvKtxGGjDD/0cnbv0uthnZdsZn0ACrY2X6MxADaGbcPO1yKz
/Y/I7R9bZaWl12g5aIdM8zHqq15Gz/Xajg7VYuVNldM9CepBpy8Ms1ttTtZ9wupL2zKCyxXb9USP
/ZV5gk1e1PCufoqfvUL+M3IlJCYmUXVgPkh+5KdxwkjXySDxtrMRJ+qfZXAyP9Qoey1WqGrtVt8I
lG23+GWSO4DQ0vOos/EOj22wmtsHxi0OzXY7HWs3IIsx5bALh7h3qc3zNMCO/67fbwJOs8o0l8+J
HYABc8lOdFthCp+tFWNXFK7ytPBgeXStc+hVAGSf+jlmHHXUdVo+Ty3ALl/22aFvFC/bZo/WWt5q
vuVrvugx0yAmmGDFjyL+GwXzXT/3T5eH+5//4QqbdCmPOtNCbnLLzsGWwPB1dCIu76Bsi+N0LLbF
QTrnf+M8kO6Lzj9bBH/RxCZTgys25dmKPTuDY3OebuVbdAtX6DmO8LJe5xs0joN5LP9Pn/EuXP3D
+5PB4EB8M/uddBK3wVZ/Wjb1KjqlB6L7Tto2O5ISu5afzaPy8NeLloSE51+8y1/ko0MG6wtxT78j
BLqGX2uDV6TIk56tY7ydNvo2e5hKO4J0+DRvpU291r3FT9dcAtvG77f8mU8Y5abdFnvrU/GHfXPu
TpUf74pzjLgpo9ZeR8Ghs2waMULsLqgL3JqE4tGXUyeUvZD9De1VdjCzA8+rzr2IcDJyEDJbPljs
ij+kwhkv8eQSUW4h5iZHK3EST/JAjhrOIDr7Y+lfjHY1pX4/b7TO0V6qvbwKRa65fTdcxMYRa7/q
Vpq+ltpteLTGXQBSm+mIYgPUnr9n5Gi87ad05pspp/dnJ6Wtf+sl1Eo7X+UX8cB2jfmj+V5f66O1
e2hXSm4zatQYm5dOisUMbA5avv4Fj/l8ngU78HPBjtH48ZQbnuCESoAAIy+pHdOttJWauILk0IDJ
idft1n0IF2VV59u+/rJYfcvq23pJ28+seu3ozxffoYigZY26aPqUD+NOeL1v+BNXUt1kletbcuB7
0W6+xI/koGzi71aDxeo2n+HH8jpCJErcCczkx3QWL2jhWLQItH8b2MLnbqM4kFX5oke0FGBdXYv6
/YuqIwXLbr+N3l4+4yPT1XW4rp+U+mKp9/uI4nCQrHW7m3dsw8Zn/SpexUu2iR6Ul96j8eXTUzxk
h3LdOw0XUef+aBzZ1X3iMU/WmU9fGlkefVL0IFUOnCuyW7H20u3bKC624VWx1g6Nx6jDwcF0ATQ5
OqbHFtBLj8CsRafaD/7kWyfxOzrvQjexGyd2OVD2yNMnjrHJXmrPOvVPesbJZ0tuotiqNx646W2I
VfQZSG55i9UGEaeD0VOJXe7cyECf55N0DN+Iye2sS4jXY35quQ5Q+WM+L4EQEuM6Fx/il7Wrr9Vr
88pJUPMbxUyyAjPWtGvTclSP01PzmtzWnPBb9IvCix+ZEAswcIYNDazugTGoE50kcuPLR82w+a/8
AL1wUJtJV3G+mZmvXMQz0A6zuGpkT1/FjXBp3pOjdqlfpMt8MveCxwrtKXt0Rg4gH7ezE3exH3Qn
XJdX4cXwtf39wxScyAm2b93G4l8nfu0UbuFHfnownMp+lRyysx90v1tF3ryu/dfJ+Zw805/36Q8A
ofFr9x6fs2NwQwzROAh2NJJRz+m2JtmUn6ba0nbZcs9ygfmgBH5PlRWdX6iTUe3SAm9HT/qQyLp2
RS9lR8eIj857hYSVG79YI6qhvKD9c+W8m7gHs4dUqeZsy7b8wh92XG3qD7gT5YtowczamXBlqBQd
qaDPldm6396qgx64w0yus527wqrccyUChicxy6si9KB7zROO4SUWnso3qGn7gfZg7+S5O36PtYNY
lOwBkRy9YdUqIGYctFWT5cvsKFsnfVO9cK1uFT+hWiJL+ll6Vtaq121UusSrrN2gUj0um/5YH/Vt
/iTslvN4GT4JNJsaCDZOUxOAB8XFjjiTa0cY7OSTrWQOfsqmr8ceuUDQB2uPVHjRaVAJD25sYdfb
QeEZCeWeLpqybtrd0p0RuS2iU6PwAaliZMgxzsF8hJ2zrCbJw4BHsOMt3YW7jjwBppdPsvRaGR9W
+qYLz8ZLuKSvrWis684OYjFykJ21D+H8jeIUfnzymF2yqXtoi+yDXGPigp3StGXxvlKO6+Qwgcf7
sGgw66Y307QY7DGzox/Cy/AwnK3nIauQstX1Wym3e8PydQQtQirnvBkOPC2vr/zLfDWu8lk8z6cc
HHVPvUcH4LN7D1+763ABZwZ1b+xWoj4wwqqdCXkjjCFUFH1dr7OOVMi3MFtphYTm2kavARiijB/V
ZhNhmCrcmBKquRZC6HQ386v7AUCLqjkGkDXs+2N3Ul/1G0VOP7+ogr4xOoA2k7yRED3NrBGTYc/v
cXwa8CgNG0smKN5Xr+WPJNgNxVqHxXAzn8ThI21/zNJGeMmfuhf1InLGDaSjoPmluNVNx/qQe+i5
Nvr3kUu8zB0w0tXwtAAlLHy6vey/EQfADg1cY5j2FaVwqIcHGqOKhUwVyZtbjWC3HGzZ0WOVDYyd
VLt7Vl3joI3uMtsxyzaLLFml8Uq3rrkEkHKnoCaQ/Eo59cKKnVGzo3puU1vfE611qm+BfxftPGmR
0zcozgj7c4qZDBCXaOOuotTzZvBAiTNRiIaeOuzgGxTkBat0KR+XnDMsdsRX7m68tWBPWOMl+Ax/
REx0G35sVZzn/JWxqB0BfZlpXG4G1cdJgOaUKnMMV6Q1q3SQWSAUO/9iuBW1K02i73nRup3ROqxz
HNPk+94cOcv77jJz7lXrqHlXlF0W7HP1w1IByLm6tqGJwd5Oah5j0JpVDiEYoWfnkMedV24yOSTO
ahKCmt2UfUgRaGx4LP3dIaM7UfqUAw3Spx9x8MBt06CAYZJ8mp9YGy8M9luuemGn9EetP6YXlG9X
xMGn6kUp37IXEuHL5/hWnhQaNtBFuycmi+WmdUHMvJ1Zk7zOqR5jl0FbVbPTAnYXTVxm6yL16OwC
6dJRA7RATdfm2IEvZJY8urOE8rjYhfC0xAH29mbmrrdavPTcMBea1/NHWF7kmwaLbUjJpU/tsXjo
b9jcdNqKz4AsH+oz44+KBGZmlPSfI4fN5XQZP5WZZYI5lF3jMMg2aBgbh9YcW4PP0iPJEsLYs/Fg
+u0505xkhQovYJuAjOXWvRHEGIu+IK+sameoD021ixlgNrZByqqbtutknbv1h5rb2SMQGHPX34pL
9iWUznTgDGeyW1KHRXb5EX8n+4kBuQ3mTH+M9ulzcGTOLKDY1RyJ9lhiLz/qZ5DcWejM1b2wkeU1
TowMtwm378hufPHKYTbJKxad/xnPZp2UQTrs4gBEtcBiJPbKWjeTi/ACg+oRiTh3gPSL5rDVI3w+
Ju1B0JE8bxu2S237JE+uRpXjj/eAmqHwBBq4IjgEpA6q8CrV70SCemOfH1ARMguzLellvMMgy++f
5ff/BXfV8R279nf5a//sTzar/zd8VdZf2qpWzddn/P7Hptj93//WE5Otf+gqzS3AMaB/8FbRSPnP
nphF5posKiSnIs7C8vZ7T0yV/mEw3UKMoiKBJt/td2OVov7DYH5kiCRRkoSMU+rf6Yn99Hb+vh00
yHjgRRk6dAILGZah/7ItxLQiIRrWBeRe3P2AjQLmUpqrOppuYLVMfzv4slFQUuzPebIyBwI427l4
aDQWHCso2AhNWeeFCs5DSYeCA7XXQVzAIsetUqyeSSMy/m7H/OeG2m8vmg8TUIR6T4X9laZUZGLb
SHMV3hWIjLLz8aQUC8SImaoq/EJMqDDe1BRXMcdzaFroS6d7an3Ur/9mo8kR+sNm+rcXAraCZrPG
5ydr9xf6hy0uzOzQKrRAsJN0oVIPMaNUmtj4C6HqjoZz26j1b2tEWyZYYecV5Ee6mrX8dsH9S3LW
nxsIv70KpFr6PRQQQNCvyIKANIo2DEgOyqqZYIi6QrsoHBptoWRnLPk3dlA4J7+86zucS+GXBN0J
Qd6vBK0hUGBIyhDXmBz0R7ZV0RCQwT40p0boyOuQUxXue6g/JCIy6j6cP+AyBful7XIcI+cy00V8
WEiVEPIwddwBqTiMKrosVD6Vp8Oh9+RsFtfpiCepTtofZYD6v5WkjSRo8lrPl8DjtLKbKb4OYp1t
4Id0u6mynsR+ErZFDag1TVI0vEkS38SajRCZI7u4kvxZaI9hFvjjAE65j9LYl1rT2BfpAV5jvisb
Cptbni/zw9gZHhpm08O9E+wBpqNCGlXyHPKzBmZNyTPLKeJRpOjMY+ZAeus2UqjhKhu++7pEntde
E869c03tN0ZyeICHI63kYlxBh8XJGEuwYY3o1qEF43Ut3DWiIN0KGEWAQB8SVWazOA+bgDkpWu1p
LQh95oxGPq4JZiYKoWmxgs3LMVdp9KV1aq0yUTl2sOJ8TYoPo5gy1UXBN0U73NbORI62LcHvZGMu
IqjUw4d0KB8ydYV/Plppav22NHK+Sg3tOeBewnw9e6uGCd8C/TjXCumhzaEQEtnay15BRitmLrO+
y+hQ7Mm1eoDYu+sgQm6NMFxcA1rDSZuqswDhG4Gu2m6tql9PQAF3tQBKVDG6R6hTqK6a4BjAovel
uRO3jaaOtjJo+RGJW++k0EC27bNUzf1T1Zt2H8mzr1TWfOvuDseoHCQ7wvuBmqd5KEdNPOL/k3el
QJJrMyerUJHGFXkweBR6FGeKKIRrzdAiGhbMnOVYGP2hqMyVEIZEtQ4zz699ByC6t2CUBMaDZKGO
PfYZBBvuEFjNpbs/MHx9UaX+aUZOuxUVmVx25pu2aAyVJ8ylZf/1SvMTmvbHdfp+zZlIhX+OSO4k
uT+vNGVhyHlcEdalxpKnoqfs5W7YqSqFDaU90bbqTjHDu5XpLSYxwxbzMjji90NQEDr9ko8PY9xv
ksGKz8FdvsFuhzqRMA27bMRhh/4q9+oHsW0p802KGMFakO0s1cEsZgjCpv/X7+eXWYwhy9iFRR0D
K7FFJnehX+KCRXFWo7ElGA+zTuGqUWEdhKsxo6nua7V3uhYZlxxrG2EEomkO+7srZUUyeeCVVfo3
DBP13hX884crk/FrSEAOTX79GgCMZyuLpYnalmE0bTsD+cjU4TSccYSe5pyUFDWV1L18f8DwQTGv
i1TFgtardkijnc7NKPv0c6utWTTRoUrkyIPTWfijuY+SXvqslCEjZy0mo8fiZkD4cTCqhlcOZbnH
Oqj4cYN4WoDGPtR6dWvGWth3OXV4EyfKY5tOC4pB8dsA2wW9j3GVHNKyF4pIX2VVEDwXVfuao/w8
qyYf4d8dqz93U+8Hi8NlgKCD5IE96NeDxfk8mQgZuM1JS+snorwJjKwlb0cQSYPAttQFaugbVSk+
Nqb2CSA+/bISDfNLOXJf6LAKoJk/BXU9b1CtI3Qm57tivn9SIbCCrzXlh3g2UI3OxbFhNHytzCL3
lWC5hbQGilTX1mQyGFxeU3GtA57R1Dr6FJJESyk4oxPt5q9K0fSTMI7GpcmK8ahElv/zuzTo3jWE
dIem0yV7jsgtqu+fqh4HKB5D5YTrYdhrvdTbsoIrjSAd2R2xMbITiPQbCKDcbZP5PiWkpYB9+12J
qkuhKssXM3UHcySeZCO+gJQ7NVQsa3Eai1UlG/M+Lsd4k4jh6NSNqa5rva+41GaVhkdPdT5quiNN
QnXIRYkHE3IhS7Poi4P6XWIQFE0BCSPHhC12SgSWNY6FHfcLmx8rMy9BSiythRv0QxLW0dR35yor
g3NYGYmzWPPGKtrmoFdxcwDxuiOEW9pYoHIPMosjU3/6pKq+0DgRRATDbPkq5AaEcLOVun880hRZ
3oIq2m+xtT12vXpB4qHfrAWRliLSuhZYnete4ySvpYebkNAcyHJBu5Zpo18NcLY2CM6BhNT+bn1J
rmDCmxsje3M9mAUt8XFuLgC65mMWZF4c0YEjBag5YLIxL7LKGq6E0iNmWtGQ252hdO1Ovn8Vj62x
+etT3Lwvn39eAVRJpwqHSnJHk6j3qckfCjmwzi3hvDnSQ017iOpojZQIOzYCyXVJqhbeJPU8pQWR
oZVGGISIt122WuuwWPLXKKqVV/bF4HcJu89mqXZ6hOdizmMqYF2rFHvo02bbqOFtCYblWTH7a9nP
4kWj8L7kuHXlZMpfFFEv1mTMc78NFsKNusw3ECza6oDYqtFi3Ztzeok/H/IU1HGTtyeDrsfUVt1O
Mwdzn/VFtR5yEzNb67CgLT+UGUnGEGfFdYigkRR5F/rt/Nr2aAqzbohWEzWIPyI/f7v3H400rp5m
fHdw0XJHTWRzU0/CuJMaedxZiflkJNxc9MxqN4Up5YdUV3NfhWl+4XLRnBJDkZvNIzOlacwAqQaq
V899/zbgGhXFXHkKlELZMNBpfvtzDSx23ErImXO92kLm7f+uWv21OJY5XcifA/mGIIEUul9unOnQ
54bMYUf7rSDoK/tnHQMFPEaWoYVeahCNxTUPmVqSLC+fmxl4PAEL6sYgKahpGGxgl0XOhrmwsmT5
9tcnHvu/+6n1p1OPuRt4RhAUov5PFldlaqwoMFhcRxJYuwHSO0LlDPUyDljKJGq2RUJmhoN9lRCw
ELdq+NwlRczyuzzWDJlRZSrbnw9NNDE75E7p1uJ8SoOFvLq5DnCxpzgXyiuy6JpglCB6NIAmrsgF
ybG/hvlBzzLfpJK2ycrDQoEH41FO9WmV5wYV1mnuc/okssbEJZTrp9mgmR2W5SqZlWZPgl66qiz8
s2qxYAxoCuWxTjZh0DUImkoEP93IzU3OG8LsWnXz87ufDw02Jh/tlETDSGX6EprSmrQa8SHAH4iS
W8U+aaWGXy9MeOKaOJtE0/N9D6Lb7QFKXgnAcUPc9FvMQ7KrFaxqvV48E/D2RpYWA4Oxqra9ZAz7
SGxHf9IG5SJTPDsqRJPnYjI/YyOmaYZWmLAl5TlCZbSrUglVOGaDZ33pCsrKlhpLbi+NJgoEddSk
towiKgHjgxbp2ihavEjVQhIF53pqWcFG7wOdoYhMQFld/tBwGq+EMpDWahzgEYqY+1UB/6Fvc2kl
xZTRoK9rL6pD1RXJAiaQA81j0mmnuVJXsa6IuyGKpN3Pr8TyGf9ms0OHFvsg4dUVKHuBT6PHaNN3
GAgV8hg6hMPOoDWloxN9cwv0/lCyeQoJ0mEBwIuDa3pjme3gihhrHCGK40M9RrmTGh1D6Cn/JibJ
kaqJhpN1t/Hio3amjuBPcYboBTJBXhtpUh/aakTYOBrGIculaCcV3U6txenOACBWZ0re21KgL0ka
3XNaqZ9C0F9KoXqKrLz0egKDNkEX6A6iU2lHTpm8+/lVpeIGWnKxexaOVjCFJw4BKuXQ5DB0OG6T
SdvPFCxMGmv5CifQR+pmncDMn3AOFrsEJcNcptWuFRpUsjN66oOSE1EiFM3XYhrdYWz7YNsWVeaF
KlEyKE8+mX2mZOj+wEP2RrhqFw6ruZ8aeyStheEcordYyAEsVEvmcDcWzelMlcPuDhCF4oV0bG7U
/8WJKsJVivmiEM3wYWAu+6mHO1eJSAqb0S7uz7+QAWwYpT9FunKRGslyha6kCYqZwgvzsFsTAV2M
ljuVRXMSytCCwd+ZtP1TySH8Md4i+5vctlmATWmZsSYUcHBwIUo3KUBAN9eL4knKgP8LD9tqzMvc
F4Qx4APITAwYTSGtslBL/AFugatqQL1VHFAngc1dRxDJ1xJmTi2OwUMwiNhRZDqYei/cBapVzyVg
jqdOOdJOkpg98w18F4LAi7hyIk3CAxan2mYEtYEduTiPFMnHdLpnQzV3mogKvt2U8zt1tpp3ONrm
bU9UICpmfZ1XYYt9ZxoQszKYRL/JSIJAEwfbVrmuonagdA7vxB0rpKfLmQmwT6dm6S5FqKTrCDsy
S3a/Fqsa/TSNBvbpBcPyMk7sUZey73nNDsf0JvQ/myqfX6IpNQ7sitD5oISI83ZVpU396vN2Ceos
5Mehy5Xd9F8P2Ug3qcv6ltZqdopp/lxh9jGEUYqn0BxypChk5AlZH8DfHCK3SZR615pccjArDpwl
5Y2AopLOAbEyKKi02cMnb9Ff6Kx9WhpvImp/Cud5xoDXlRvgOqclRTJQhwOzZz2PHVlJl4NO4hhm
OgrLxWy1HQNBzSY4WxCNfjsZ+MEwSq/N1Pj+eQwqje6ExTF2qyYPL+Ah1nd90GSYL2IlzDjVa3RX
EIdgIRHqGYYuaMWngb7ldro/dMTiIMmGDiHi1VjHxayt6gkzGSBj9ZiRJjZnunE0zTTZcJ1KXsVR
2KhVP7LLNqariTcMT+v0RISg5hpSXm/GrmpfSJ5EvGpek4aKnsBQ5dksylvW9qwLqvJMJsUd9d8J
mxTQQzgsziCP4lNBsI9OPvapxadDxT2dOww+D6ESHsNqZmbaSvVjZC2kvEWlV7aiTFpIgy/2/qCl
ZH82RA0Eg/wcLM2BbY8nQMncQZ6psFjC2ksH9VMtu+Id6vYJzaB5Gn9u+clYdYlvcqSOvKw4S2oP
q7HudaQs7RVmiAi00wv3gru5GYOOHEwrw8oFl/P2odRRkqWV1G2MWKeX1A6eVErNjWyJAwmvwUVX
GtTQdM18Q6oqTF08TFmr+fiX81U0YkrRNOuMr+WQYlFxgTgu+xxHgoPVe16h5v4q2mifqeWCnp7m
J+Hq3Q5g0DMho4xcdEAiuDXmeNOh/Cfu9FOJB+UlzlNXsnoUavdQ+AI6zyUIq4CyiElewmeHjiAJ
1n0DR0ORw3Cda6V06OZe95WeHMSY/p2Z3z1qFmpuqTCyQ5yaW6oujNqgqzjHg5x9QPxOEFq3BZ5X
XIukO4lNYhxlccg9OH3BPeO3w5cCscuqnmBRV284oi5T03XrwpqFrdEJJqEuEz4RgSiwCRzI0lk6
2ulYuWS4aDKydjntImbRyMyKrq5v8/02rTP3SqbnKDRMZvjdoxzXFfvDlq4W10sGsGY39017ICcZ
OlYJmDAm7dNqGsRJ+TIy0ANfr4LfOFAM2sM8zecF4IWn1SGBhoXpI4Autl0ukVpfRpZdRlF/7krD
2goKSStAAFd9ozZPSvUem4lyAwuQ+EJp6RcxxsGpG73XdwLdIzUd93GzmMdIQ0AycV1+NEPl6GHL
UjkuI/2EgqZNkUSPeiCdO2PARp6Ry5DN0JGsCWk9nEiB5mKtkubUPcTEmu5T9iADyT9IAyVyJN0p
j7fod2lIqKSw4Pxg8N0CLovGZKe3s0/EVL0HARmeh0YVTq164RyUX2jWIEI3qCcCIp4sZRZOanU1
lGJbFZa40mVww0NfeFWfM74XTYfcrPyNzeFG6pj8y3Og+2G/VFtrCn9kyhLtlJacxaZnxyUuc3Iq
EwuBD+vAgTjn6WaY46E2dfYMZZW57FySHfHvgdPEZebTIVmQGHbmUZ05QqJ8FxEV0XTIix/jnNk4
IASck+SUOKK0EDcFX4VbnRFvh6WcTp0A7y1RW8vW2mxmJ8A+VYvy7EibYXrWX+vFqJ5NWi7HJdVx
sffbURKGyCMUDCkFybe2YulfOhyEY1YibV2aa2j10u4/iDqP5caRJYp+ESLgzZagBa28WhuE1C3B
myqg4L7+HWoWL2IGIbZVk0BVVua95/7/4nVZvO9ZoHI/ZX036KS1unoh5aU+NbbUGJ+T5Rkb9b/C
mGJKp7o8QWr6qIYFE3uqDRerH/64Dt1gQeQ6N1ZZ7UYSMW6/F1/zIzsrfc5jhXkV04ecNRPKSh5c
c5X+nUyQvx5eSGpHY9+nDjIP7quwbdVFI9x0VfEYPxQIsg+4gr+0CnGP02k/sV3MtxhMmGHX2rrS
Mhk1jZR7VZuKCWmCRW9uq2ddSvJ1An04ida1V+Wk3F0l/OrkZ4l9xio9rdIpWC69oyECYl6E2pex
vJnPUJEAFjSNe/IAkzxUhBaTguob6UyIpBlXbHZJcqPDT0zF4Go7tl8AXAOqSxKzPlKDY7hG6+ve
3wCnKf14n+AA3ns2itB8LBCpSb4fs1Bnb+mRXhgJqCbezHFM3cjxtJvR+8mV/Sxf4XMK+8CpIL2g
jcuWZjNBX+DblfKm5OQcU+meZ7SDs2Ub77gi+w0UtSHCNYxkxkwcBrSWqkjxo7WRMX64TU1u0gDX
QwNTzTJnW7J4kHQpJslFXzUR/qP0jzqCmyDtUMQYcieE4SLjbfB+zFngXocWFRbNMp1AVEwni2Gy
4c6ERFu9+9jQ29qbw7/eXpyL0VVbGA9VmJsB82PLZC/xUvczxwgVdCHcBfdP1hj62mpHY92VBvPq
BA/i7+U+fInBhZ7sDpASdMJTN6nu2tp2cx0Omt/EW05pT0q0y6uzICIyxQYKVrrGP2hGhmYZUXf/
qmvLYqVLb9osc4V1sRS3NnXb/y6pyI95n/ZXgSuJKWBOfpThatuF6OpNOdxa4qjRqbTqYE0uMCGv
eA/G1yWpMeC4TgPghxaCKhOEyLYVR0khiz2hDQWCB1rrmRvX/yz7ivkyeZFiQPZMTvlDRiruqunE
sK6HJdh4Bp2GvMfvJSaj5Gxyj7USerWdOuOpuPdgFt3+k+IUW/e2n21RzqTnoFbcq+wOIp+skyAP
bYOufnilEP/QbA6DayhY7hspCu22n/QCcRwvMfHlLKaxc+kHgX2pSZ4TT7IjkBMSKmEif3LleGrK
8jNo2jtRT760xQAUgyPePbRAbhut5DEw4TNGWZU85ubYXfHBlNf5Og2Ff8xKzzvOafXt5crfdZr4
S9TYD+F3nFOKIkV+5qnwXvivYS4QjdyM54bOAsJHnfrwDoPiqTYpZHTrGtgYvPKW8yrnNwTpWWo9
jvRCULPWzrNhap+YMjazCwlE6WW5i70q2ZgFW8BvCUXM3D8zzeu9V+XdOpltMGNLFTwJWlfj0spX
kh+mGx/s1TNM+UrU9nAWMHQIguQnGe4EXm6tk8nR34jneiqFm71hNdgTB+lHeaz7EQHqiHSIcVq5
rjNcnHmg692lf4cOIthI+kqY5xUdi8A8SdALVyZoaZQPfb/Gfjm/WwaHIEiATtS3Hi7MfJl3VVFG
/JXyBCBoeJYQLND4BNbOjsvuWqYLyg9XVSGJqwgwrDnZZJVevPco3AI7fexz2t00v9M96YHeP+Fk
+YawunmbqfzZHmc8dkudbbvax3lQOd5tsAb/BoQkj9yWX6/Ng4YHU4orTJLV4MP0GkitPnjcV2dN
/OTIsXD9mVs8ls4DrlUkOXrOAS0tsEbcL10fD3sPa/KILe1hITG5vv8ehvoRn/B7yjRxv0w0AByS
d/B9TQskpnxa5fMgGMULqidM81hHUKbei1naLO2qlTh4TdBLlabRt4Avul5y+nZF22Vh4KXDU5Kq
4UmCUC0LdaiZO72SlWaF8g45MRzTxQrhVc+CdOfAkd0bUcbqJMC3rzgEDKN0voGu+YXKvukmDyuR
lC7JgukMt6bgRN8PbCT9UTSVsZ+L6mFq428v9rXrYDtEYiY0LmGhQ0fg7KuQEbj2XUGVYLCwuV8f
+hoAXK34g7GMWisc8+NRv198aMVhQhzrwU0Q+Jlm3L0DjaEo8D8YKqTXKS/zXYeVdtNldRcOypPR
SELK1hdm9qCXxuOosuWtAgC7XaRYTgRoU9S4ermTDiBGN5butUthPnA0xD2izS/GIu3dwFgwWeMi
ZQdRjk1mLVaPXEvQ8ixBsI5rP9sQ5Zs+4F9/0sz4TPBye3Lul6loa0rB0n4xhDe/+zx4NDiW+jYB
sl01MGc/YEWB6iF3mT9iFViZOslUk+eSHARDX3AQzD4XvfnRDdnsrIBdUTZbsCbiTNjmhgYfsZ0d
4DcvdpyjCw2ToKT5X0U7ahcTt/sQQ+6CBtoezFyqC9IQnNeepi40JsApYr0Gu0QQbp300/McIMYd
UFDNo31zA0M9kw63NitgcmLkfNjINlx6Kzuxq+envNc5g9TAuNPpQpq6fqxSdmTqsQ/kSt7J0RBg
Zb7+h3fAeArQoqtgPJegNFe2MaZXSATpVSVZKEjsPIug2ism6Swm8ihpMP8U94Z86vvpSjNfJihP
Hd0XbXJ3hrYkxsoxq+bCBLW50LPnvQo4btEYI36Z51U3CWH1QHrmBDbsdEfr1wUrQCRSawajA2yl
D+LndL4MyUSapSyHc2J9dqOo/sYzpqteX7KbbjwUfek8oQMqyYR2DwKsphUTAWzdJ9cSXczKVExb
xqq+o/3h+/fmkEc+x+P7DS15/N97p1q2XdxxTHLKi3RH5omi+ASf1D2IxFXbimhTnoePXjXOC/GL
21QYzlHz6B3xxhLrThMThchzW47eDWaXhxKe98SjC3xE9oB4M/f7TTGNC0HKpUswXukc2tmkz5r4
dCQF21tDmNv9VTOWf7u6g5KIpmmDHdp/S/mlkAiALXojCK87HQbcrGacyW2e3vijCizVvr7g8YRE
uyViXN/ZkrZBYaoMBHti7Hh3naepNuujrMHlKYVe1phtPUw1DQCZO+anDrYvjp8JtBKAvFlWf91B
05BG287Zrsr31GQqEywdUtlM2FUIeRCpOrjEs1kNoBzbuYkyNe+zAQsoAmUkid0sNyMT3VWF929T
Wk5yuL97bVC7tEp4C/vZ/9S0qXgG09u/xZ790BOLe3R/H5T7JesR5AXJ6EbUMCFspObb9GGXWbKp
Xkx/KgkgSP8GTCT3tbk0+2n0/1Z3Uex4h8v4AriVT4Zg5HWoRX03uzgwNS+1gQY8t2tnFRcFq/9k
o4oRnU6rL03OUK/Jm0Ctz44LqOwjVuN86dDjrBDE2Eedv9DPxxFRZ4X631wzR1BpmLiYwiD+lGcf
V0rpAWPFnov9+80zGAMyTEKaev8qn+r8qKqNwWrODWSZMJqH4rZAQHkY27g4izm9aJZHhTtJjQrR
xZpWe+I8ZbU80d7YVhijX/sKvCCxqo/ulLlnhtAxkp+s2ri0WneVSQVr6nz6hpG6zxZjF0ary013
ZucZ3ihFPnrrBgnaEx/gqzHY+usQUxti+U2CxvmH2Rumh0ytywJvdy4gNs6J37xaEwOZPinVfYPt
MIsX8bHBnqBi/x8lnfZMGDXsTb+rowYU+BpsEh0L08JsyFmRO8JD6DGpawGu8Bley3wXZOojxX5V
+VvpWtxio9O96ct7H3BA7ofybE19/CDgetwyPBC1B1IuSJIvs0rTyE3n+Eom9Wtlj1T7ZDZ4q3ZG
KtDlwVkHn0qZkGqA37x4ByIqfQ5yJrsJ/5w0GMbDvCh+aBzeNFO9Dlmun1LaM89EGm/AvklQ++3y
LslHvIBN0p/LEupUoMR0/H1pZJW7lrIqYKLWD6mZ6WdHU+aWlI95x/IZZve+7O+ltOO9m1nuhg8m
XyVzV9mrLsnSDdSffA80FTaGkB8Ed8kd+IkEzhCdH0X+sV8IsXMap+Okcu85k5WJvXzgKJ40w22s
OhBB3Fdrqfv+3sjHZhsDDOogXz2OZrpHNYO/YKmKP8swMIObjXVM5HJUZMO4S/MS3ImwfTgpunMY
JhpSuU3sJt/HruNQuuqWpnocvaANcZkHyOZpQjHY2SRDK449NQqcnrVZAvPDaK+vRnDwOwaw862j
J7oyjfm5SArzieoG53u5WkZbnkqwDDuvYKo/21oOg9bHYcDCD8vl4Ho5kbIEZ58mx4S34fWnYpxp
Fo0fvy8CMb4t07BfBss4/l40cPFhK3QRMZo6Y/Ev/9ip/RoX9U2V8bHVGvVgEGT+irOhzX3/Ja4Q
ms9janG7ybRdkR037PNg6VdsGUxwNS2IyrnL9jE1TFO71WsyWlZotiB0RmqE8+hq7zUJXRmM1H9J
ulznqftwrNRaN7nz09CUIPOHUR18pvjV8n/8WeO20SaFoxes48ogdhq5uu0+IncyGB2ZU+ROSJl6
JfDq2V6M5Uw6T5yFsCcP87gNmpfAb8pHHUzz0yIdn/JrEduiI+kJXh/JU0RCMXarSboah5N1L64z
k6NMcr9k/HiS+NkuvksROlcku3HKUZDfJQp+Q1PV9R4LN++ucwLUZxL8elJWg5XKkW3PPZ6wvo+d
aJrlckytGgx+FeirnjeeQgbJgid7hpJNF6ULjWjTY+PJ/eZtWYpgk1ncKCrLjFPfw/GSuufs61ag
j+hXPfUEZbCMYpcTVwfo+mKJjyFfqpOrvA9hu+mTcy8YpOtTsiqziJyxCNbgTbEr+Ikb/V6cvoBf
ImK5/v0dQ8zN2PThOJmYftn6i6pJTl0C3JCN510Ys9j1U8kRD3BgpJJ7tV280VMkQL5E8MNR0QHJ
lzYXRc7WGRDkbxu7DIy9RvL8GSyH9mDqUMJGkbuHillbHlbYEzj/tyFlRvuQFdaBsdDypRFNC1bJ
dq+15WQnmIjmWjCox2wChjNRtv6InA62PWeirae+6drPUT62w91vO2NOqQ8KiwWqrfxsaF5+TLX5
ZnXGslFKd/da5as/Sj+DhMiocKxknckA+1FNeZQj4bkx9V9OotLPVpoluypGMtzFhrqlfrX/nUAP
U5ZHhkfHXHhPFvGhO1nNTKc5F5N2brCMmQhE7aZhBeyNu72SMkhmWDYK87nSDO8zcD18kD73dYu/
aBTiD8ytU1/zVEpujKiHgY8XeABXsVTeErneHGz0sRZh548JfX5JnatNJ5cG5Bb6N0y1oe2YLYD5
m4y236ka9E1HL/3aF5zztILWRqeMGyrQbKvpfbwfCufF+x0kB4J2MnCLiPfou2+SvTUZoEn0dk+m
5rudd+PebJCw8iSwbBKLgzu6HtjEm+bixsNZzxu1qmaPhHu2Dp+zd5gmztrgLBVZNZTpVMwMbuM6
2OdTDBWNFuxlto1nI+nV4fdVLM23nKUeio5NJ04kxft/XwEFMsCLQFFHqwhyvNgtCdAhfxS7IcW2
oIix/qegbxp+P0VMZeo1E5v6xpqtwmFm7m11wKruM6q0PgEsqpCq8VkBLRoOnq9Oirn5K6yI9BQU
lr7SPEaPorKY5nvIC+2eSV+Q80wURbfprAKPFx18WlHtl1TzGDmx3eD6iX7bm5bnNKe0t5l4N85r
DNuxMLDBdyYaIMH7ukBnHgP3QrgtUYXUx9e28NwjrKXIy3kSVV/rx7LEViQLvXwtHaGvljyL/5hj
hlIym6mGl26HOkLHbVaJbeAuy7W2FfjFwXiEtWjeSiHjl7x9pCZyNhDOEWJYeXahpO93HZC/1e/L
JkHY1JOksjPmxXhiefqZakR6gQGLXvm2toHDOfwhbxqmaLl8icVdCBAp6ovVCTu04w6nrmloB1DN
HCmVU2OD44CbCTO9dEl/lWqgmZkLJmhuf/O8edqZfdaui8ZMNnIy4/WYxNbp9+KYxFhkeiJ39Sw+
i0nF+6m1OLhyYtoNk5G/OXc6j8poBP6+FFOxD+5ERG146rOi+uvr+PADaKxF4oFGvZfjmVj6j7Gt
KbRkcRhgI928ePrD8D2OKtHUZx+Zgrt080MPvuHBphELLic0gqC7wOVuIyDW1a5EsrRmkeyhuS7F
KbhfsgriQiw17P/LEp97vI85Y94xUQdQw7z6vbSSyldiOO56T9wC2jOlXmQhMLjxEpfexja8cQfQ
WW2hT4lNLwzzcS4XK4w9zopNjW1uqXXjQ0+aF7EE6mqY8V+3rqZzjt4DnoC+MkvVPtuFd4r1Xlx/
X6m2Rkyh5XY42v4cET+y8u4xRbyXFkI8dG5bm/zo6PdSJj2O6TGNgGAheDPnZQehFz0rzEk0OJUa
QtVPkCpdM3u0K5U/xv1yHC3MSGP10tcD/Vp66NchY/KmlXW8tZhiRqPOEaHBzSM57axE12LWDxb/
CbQR5h7O3AdkDP4Tkz1rn/XYQGXS7vPUt07GYg5P1oK6wK7d76UfjP2QYdhlq2LlKkjGghpavmql
LpESCvXFlOnQ9IC16qlkmkgNVsx1imfoXo3dLw0msTMnlZcBT8QWPv1WHwk2IRSZ7VZ/9LWEnges
yl2fp8m3KoonEkrcR9+AXxfH9+ld3g7HGuFInoHS/H31++Nl7OlrEmD8MEPf9JhyxtxrEsfU4NRn
wroZ4Wu1/jjNHoMA5bTPpZeRX5/balfXJs5azxsfY96VrDJhh6Xj+Ajvhee5ONfA2A5Mwthh4I57
Q/vt3XmGhH2vKeqwHM8DIj09sR8Kd4n3i08jYIF8aqrxQsgriecW9tKlrZJrkyHt67plQPPuQ+dQ
+dl0wW91Pd65eZm1U43uctu6QEKSuG3FqmJosWUo9i8WM0zc2E/3pVGKIy19Zio93rLByaet8vpx
hb5Enez7pUtMfWNNyCdjaW+rockObgOUadTobRmy6o3VAomflcGe8KBB8fC7WFzIaX5Gh9BerZGV
zpZ0UcZ0epe9T67F/c5iPn8AWptFc8pjVrsWBsPfLzmuyVWre0G9zTuL27sFUsXNup+hbJwrD89c
3fAZ//4pNMvVznkSx8bO6IAYNJNCq5ms/e/rJWAiPtpM2kddY92z2/m16O1nyN9ORKoCIy1gVmfH
pL3aDYihBdVBVbu7tPWdlQFzRMcAEnrGiizkaHSCPdkgYaGSzYC2ZtWClgvYEREDhxrGWunRQigO
wO8fi6m6Jhgu/ITJbM9zG8SrCqWamI2dvhSbYvEuBW6GZvY2g3zrJhoJJ8byN8BsXxXqirzSOdoN
zsno3gsGMjPgmnTqD0g4hsCK3AFeFVqVO2YybJt5U3nDO9qcSPZYEXG+D4ix5g+bBm/dOofS1kJ/
gO2/Gd33rOOwj4ibCCCsw1Grgku/qP1olHzu/Tf/xHUGMtuPjwmZOP17Y3xYvXljBMiCk24M+pdz
nRyD5o99d14m9EwwLsYY0r0xqrIxUjkkoOkrPi9yX7TL1jBYbcqOY7p3LmkKy/jVQU3LJHLmnUiN
jUiemp1HjbZw/BBzs0JaxckbQjf9/2Hxnjrx1VlojGVMW8Bf1YHadcNfR86Rd8iMagccjRo82eYL
Gr5JX+lButbM4Ob/Gx0/LBa6ZC9L9qIbf3AvQFSOjOAQ65BUKm2HTC7MMJXrYIiXyLf/1p/VPQIK
1FtVr4uxAk8f+T1U0v4UuDDG+PjZpjcy7/7q8gRp0HIfZ2zJnt2vM9Wvg/ZpMaGdaZxVEalajKt7
pz0nWhXW2rLr77g89th71TC5KiKCjsAJvMF3kqI+h2nPZLukBaxQveltsyHiar8YYsvGEWYs/31R
HJ3MDAtj5bVyW6Z12MdvsQFQc0K92XGIPxKTtOv5p1tNQqhEdiiDZYfqMZQV3Lw7YiMu8KQ7tGbb
5wyoTVPVeDrz+MAk1zc64m9wpy9uhWmYlIo8pfPporWbsNETahm4H0yqTxaOCWswARYMjGoGfyMW
m2NIvA402nO5G7qcUwBEOKc6s76TuEpWGPMMcPs8pRqeUkVB6Az+izk1h7ktbpVmbvw8w+fHEzay
5RffUCcx98oLnbetmZkcy7SVdMwxtA5q/pozpItBcl3q5GyI7nPU812RJS+zzqQlOSdLvytxqOBB
j51iX5W5EQrOlcnQHQqF4jxLtgnvaEPahcueNi3fqMSedT89lsp6lGoCsjl/1gMbC3lvZZCYFz6N
zWJ+AddmjMI/CLzCMOJmHuw16QM3vy8rtLHFBjCVyzOrCvLSvKzZdmzstdYcsMFumhmRKrIAKMdr
URdbpCxwKZzywR9iQi9xZ8W044J7SxeT0JxGbWPAcMw2uc8Bre/CmZScyW0P2dgQZ0VrH7JJQYOu
SHAHp6FA2+amQMDLPOqmPBwGHIlBE0SoCytYwCEi8Qh3xE5nAEHHc3lNmKUzXjlWNdFEVOA/WZNA
Lgqsj7olEiGezlmWnHJtibo02Hs6rWlnebBRk3suaVGKJbIOkh2TzD1kvkPDBmOPe6Z6ET6TrSFr
BFjzK0NjzIG9s3dbn8CTiP8097Mtn4dg3NXCvBlrqoNVFlfhlMRhl8iV5qQ/TQdwM3FuU+UhoSt5
yxQrtXNGYwjg0lBP9CsSrdzIjNremOg39d0WHHBUWtVzuyD5SJGN8mihF16VGi5RAYyENB6CYsa3
LIH3vyAm/y9ra7Us3FylzQiGBmeHf3LRy6e4NN6HJNlljLJ02N76Ajtj9v6Vurb2pz+T89nI+mtc
ykNAdIxnLqwtg/tDIMx2qMa10jTy6pYrI84wa79pFqFKM3aBIKgle5sXzV4F6bBVsvlbWB8FCA1z
sBkHtWD5fY1CKwAJPm1tM/mguxEmlsvK5PQDWXLddsgJg+tVzLCLfp1gJea2zch0C2h9DxBUTQkX
WX4FNGn3wyJPI1IJT9Vh2Zh0eRm+dGhwBPQBwmo3aVqfrQZ1juZvvFgSYF9vxs5cW2b1NbICof3e
EWIaDhb+WlvbpnRxWIsLQ7zPBI7yqMBYyE/AfPcBY2qtXW5JI05GXr/IerhVSO14/E+Z4dysVF9L
s9lqk7Fe6omelnepPP27tL1dkT8lA7VznNKuMVdLXIROHBzJ5dsry3wtCrlzPQTR0xUVog8wmwS/
nTcxPu383eQ6O2OoZIjPFRAGU6ViatElGjebh0gY7WFp6h/Jd4zcH1Jx8pRU4087kUfXFnh3Vf6F
W7lZY9ShrVibkZUEj4uBcDXNILTIdWwJHmJvtdjxQdICNG133VgWIr+eabT2R3ngal3GAwq6SAbt
25dDNH8nUFHYGMVDHpevZDlSTrF+GdnOsPoobisqURoAVREAaEYiDVQh1dBuec1BtNlfO7VOi+hg
J10qwNt+OqK8Lp9JvoSKXxzqQuwAzZ8ak7iOXNJUBUPeSNYn8tQiFt8HLygxyiCZN4sNna1vzoLR
bOhbAkBeB11+3mHeDXOLeKvH2k9hdKe2lRvHS2BNuA/9mJPbMO1La9rqEC3ntL10hJWg/NSjoId7
M/9zzH5txz+zhTFqKHdZFZyLjCyx3tmOnri6afBEftm2QS/ZO/T5Y/ge/qPRmvsYdS/UkwrlgsQ0
aK6E8F70GRN3c6lcmh4Vttwl5/GFnoeBZIzR5c7e46QlSPumjQp4aAJVDQwE5qdxMf6Mtg0lYbSv
glA3fp70Rfy68GwPZQOq0G8J7TaZ8eyM7pio1t0M8JiNiknb2kguKR1KqK58uwCBg5n0oPGeZbmJ
c29lFxkyHKS37VePHpJO2sbBa4DFynSWbev05iqWYuuM+sFx4vuhjoA4ZvNJ7oVm+eVyelegj9s2
iFrzJbNIwMN0SorSRlTeW0r9CWn3JNlRWvUKfhdHApAq4tkSAdXJ0bddJ/ExlIylhyspJI8TChrl
NftC8x4QDCOSzlDydltHkB9AX9gEHQLS94PwH+TPWv4j7ZiNNtiPLV6p4qyDGWkKOlppE/XDY+ln
j52njkmB9idhw8Nbj8QqxQ859NlZV8mTbaNrYT9XXQ92ovS/y5wyxKBLtqpIz9qbaDbsXP+ZvPYl
WZxso2Q7HzrkKutFjp/jwKe8MP9ivuahK1O4LB4zv45mZdLMqsMkpUKK+7bc9UkLQMZZkwyIhMmx
KEJTRtJ4L1YMF9Oz54HfW8SFYMV/BTaA0J2aa6FlD+3U3DE+1muCGkHVRF8KE7nVTNu3hu1edCB4
fJ3z8sgXKHv+NXbzVKHahgsETW3SDn4KoN4SLceRDlZiwDcyl5wlMsbettfdHd0/rvQvntJ/0F41
2EcN4AUTsGxUZrFuHo0eEUOjv6sgeYll/a5P/hOUK3D4CLe4XyaNBarHjr+eZmRajXPNyzsWrIGz
0nn1yUe2GDatyFDH06eH4ZjI4h9a8iR87Wh/3TVf/wy38MIpiwIqoXVm4NSZSVfJqpn+r7QAyziV
QOXNwTM105Cn1pmh/bg+cCS/w7pTersaoxFTfoN25gxt2mKfNIwRr1IlNy56U7OxRjxb5BkJyY9K
+eVVaNy1tFibVr6sdRjkGgFcGycIDonb/7SoG+iRUADZU5JHjOImc9y2RuygSR4odEf57oI2GTRU
UjOq7or9aExJtvRGYDYaoVXO7L8FCTQ2FiGyKeVpbg0oUZbVhT3VFxKOgqUnZg6nM8/K52mDhzNf
bYQOVIXYgZC+KkgaRh1rYnTWVlm83kfJ1qIbaybCfya64DvE8e8lf1l7/x7MZLk5IydlksW+MwJ/
sWIMapedGKhrq67OPwgjt8FkHYhgs8N5cT71WR4sXV5/B3EZIrt2cQzEyMzws4/OsmGBCYcTxGi8
znI+V3dESubCe53dHJTMSGBXxiNZO1YIFP6rQZsf2//c6ej32UsRJ9ff38HEuFxN2tFOKtg81adK
xkcxz6cmtzkZ0qrLEp+1i9w3nic0O5n037VYbjsa9QAsWQJ156dVIFpbd6/K6YBwgxIrdo44XoAp
iWEnrRHsZTLTszWePcw+/PQdEmTYL2rykJCZpbVKDZvSDahd08ABokgKbZp2oV4Yf0nce77361au
YdjbjGGt6uU/MTotYQGiP5QopjLHOvrG/GDWz/rULys9E5uu8f/qMWfdMriZmv5WejDQJLaLUKPB
NvRV5CmsO7jlSRlhLOqiMRj1gYyg1rvOA1b3QT2KoYVIEDhliMePGes5V1ghM8mD3dIvEfR5+5zA
1iamNJjftHr0QpKoJiat6dmJm3slUq5jg3AaACKrSq+/hznuOIRPP4371ZoGoFvHUSD9+n+evXXp
vbWMP7oCrFfGfJehzkdxz9EzekS9uqUhIkvZBTzray4JPbb6S96gSQi0KonKq+cy1FRlzpOWt5si
ibIGAQgCkWBVQmwDlE+FOQDjs+oHhk8QTi37I8m5B1qQrMPEYNHRbCdEMw8YPQ5jFoCKPn6ojdR6
JMd+5s23XrYjyXc0HkiWwuaB947xCe76OWoqRxxnBha+pY2hZnRTqCUNqCQgSbAEPOYH65FHbGAd
KO7BdXRdOIg7bOs18W25Kd7agOLNinvM+3Gzi8v5s3KcF+bmuIeGv9QhU7h8SWbBnHqEJLwi+NL1
b/2e04NOxdrGmlOtdOHvR5Jn+caw3gibo7poPv3afe3xLsPuGPbWTGWB7BPm7gJ9y0atVT17stuU
D5mD/Y7ABJQ5KcR4+dzk6Z8hU6+B/TB07Jhu9V4UCfqQgSS8wMnvZMkKwkeHIAk8IePpm6c59EQ6
sSMI9U30RqRl9NnpK+MZZzwvPf3UC9Ojj2hd2/v/g1WE5lQ5qxpnPCFAaE/rT8fl/J5babcJ7ky/
GTgYnS0kl2lzUzEZDE19NWjoFjknmtYuHnAtp+l4GX1vLfryuEwIXBEBaM70QUDaagzUuU8J19DF
wfFRFXj2zemTjZGU+0yr3wJdwNH0xoMx4fgASJCPn2aPF2Zo7p7tc6ru5hLX4bG1+vVCYM69s7AS
FWZbR6iPrMrOtckwRA4frJLw0FTxWMcuOkcwYk7AEXaI/6QBiZQIUgC+eQ73rgmkDWC0K+xbUUN1
VJr9Lln7+vnv6Gt/HCih4/DQVtp5anF35ODgKu2rQFOmOS+DSQPCMv7GmARGd9h6MeP4GPX1NNHx
FJLJrMTfQA1hTS+ZoT/n/nIy4+URP9WJ5Bh8OTr3iJ/zURNPte8CMhZ1FMVazkG1bu396E284nHv
2NQnjt0jnJERD5GaW53dmK66m9mPuFq+itJ5LHwUttjxIaMRO1KXtrnOUCxCffv7P8LOozlyLL2i
/0V7RLwHPLiFNul9Jr3ZIEhWEd57/HodcEJSq0bRvRgOWV1RJDOBh8/ce64Vspn3p7ZfFUPzbOX1
lbh3BEVW/irz6aULzk1qAYbzL/guNINrxU4H7oPxvswMPPqh/0vJDPtuILGR9dYWINCcrqQ9yIQF
MoAYRqb1K20PqjLDAKvZ+oTaJPsmD1sUVB5rpeoiUvkU1u3r/P9UuM9a2TJTYnpmWg+Wm2/aVj5j
11p7ZvA5GN17lkXI6ox4QyIdcp9eW+kRyY55fyLM+lvjuV+lJKlVXrsaMlqMn9/BT7Fq5s2dj5gy
qRe6Gs59xzPKm19nmqQHv9L2qumuTi/OjRHtR3+g80g/KwoGUlNvBOOdKpJeqoBKJZY92MrcmYio
p2MseXYyJMvD/lFL8y/yvJ/w1pueNzHDwlDOQ+tBhc3VMOCcwjCiHjFhvVpZe2hExn4gV0tTp8Ex
xM4p78JG85ZGKn6zgDi4VbbTkN44fnRvheUX9QZjpOl7vslrCq9EvBoVBdLY4ZrOQrqr5JMornPv
yK8uCuNV3pTop1r6RIQCJZhbWi4Kp34NhYaBddpcC663sMw+ZUvJ5SV3cGI2bcMwS06n3HOZZOTH
vHoNJwnuctLQ2UTBY6m4CGv1Nf+MItN/kXj2kXnRHqLQlw1h0hpoRga90hZjKrHKkLKbGjCkA2fZ
pj5I7iJA/ErtykEc/3LsdWjChODtUt7wWivrwBt6wXULaHuOT2s9Sqt+gP4tVtziWxTdh2kC6OHP
YzlVS8Kdjc3EnAvoMm98QCxB66v3WjVLo8Au0+ktLE3bPZvzJW27MZW6jkI8Pg9ERy0Zgftpk20z
DROC0RPb3pgmvZt5HeLqW+Imw1Wrv+oDuzMYYtvKNja1VrA6UWRoQYx4Rb3AIDBrXw07+R5MTA8S
f/CyqboVJm+A9Ik7LKn1gNMzgpXuSbeGkx55+HkN84544A4YcT8HLPH+JDq5153VXBNm7B3umqJF
+6ZlEE5KmNyLwhEnQT4vDcsMSymck9eBy4kF47Wix+ZAmESeI/Ehh3xBwJ22yHpQWVWLDlGHdwrX
QFuNHS3H0HuflRqg8UWfobSydZ6pYTmYqbmeXDYfqpzIVcXnslT02ID2KkJNctvfx3saHHftFm6/
MfJjZtYgOvSzX8c3E96i7ncesYywzP13XORAFyGdVpqJgKBH99Ab+DVTgMMEPS4dO/n0U+0ubzmK
MqbMSNpS0qkYW19tItxXTa0IyZyWzOUsYGfhJXWiW0+6yDIyoVom6pH8aLFtwx4IoZhmtAbt1Th0
T62t9EWfy3Jts2I+GrMLwgTbmeepd2hT4Wz9lETMCaByUPIwsSXsAeKFNwXzvqWb7rE20CAlgqE/
60Dkh024NRESC9Hmx7okW3F2JnTUB27Bd9JSIhLr8OgPUKY5sntGJ+9TLj47l3zGVuPvyHEHLgXY
bkNRpwKbJFFPLMWkZ8uYiPdCDUAbyLlkF4W6nGHnoFvhMrX83xEL1oWT47j2meuRW3UxXZbZBlsO
l78bW/WHN9C4lQhtKbFSz/4tnVdW/Pxwz/BhtKUQHbD+VG1TEk/xVqZArFX6btXeMzpcLLw+hE4a
dMKT+3mU4KByKyrUe4DSXfQHbUNnVThoJtjeFfdMrqCq1uPvhhwt3CjzN4i4v0Wy7ApYnIksT2ap
Ac+1om+0bocyywg8KWE04tmApMlztx7W4wCauQUUAqsz/BYpPo0yezJG80C1TS+uypwY8Evk6dq2
0cZDnQuEW/H47ENdWQzxoWspfLKApkuri3t0pcjacJmVXIgghvqnCicUT4iOsmUGLFBX4220trEe
732dxkszXV5uWtEMT04AzSVglYo4nJIqy8iHyHEddZm3c5WOCj956RHs4x2RLxb7YwXfwPVDbWWM
gGZy2AGsB1G5qIEuRQFi1j2aorpfmXgB7IE8ncI7MRU6S3TaxWT7y5vVhcB40/iDMKaDLoKjRbhg
KtjnG/UdmWlz5vCpnK0/fHPZzVME5m5mO8tdLQC0jslQSVTNxuKJSNrUAqXigeQErbsGpBAtzDi9
5SjQWJMcht6u0IJh6yEAeBVJ6xVb/acTNt+Uh29uGH3iJ1iamBTDkLVFyHqsG2N+ffHL5ndben5y
aFvEftlUYK5n1CZ0PEYpqkW7hWpjYvrskX9ABriVqE6XzbScBWern/8aSvnFUK1cYLz0GzZglc+C
Pa1mii6ZHBZsrUn0B8sPcWMhyJzmh1Nm+xxL8gnt6KfIdWLFQ2NvVdGH4xPU4XRvSVLtZJmdPG1a
C616RFC2VdSJ3VCfS0Kqp3h6ieL2RYFRDuke8bLSm9Nuo2MeHqoEe282RADhokPKEJHboH+3/YA4
s+ZBVwyV2h7bbR4oKNoD13Ya4DDCZ7SgbXABp1fWQ5qF1sK0V3hCxaIucSfn3Cqyrh70iVjVdgJO
5ECAT4b+VkN/N+XEX0/2eRc/xFn6pHTEidr8AvYGinaevzAKMo7e8COZJFtgNJ04LaO7KUvumkZ/
Jgl555jlbZIFGRQ6BGCY08h0MEaRoWayvbd6/kkpmufR+tK71l1Ujf1YFwGCnIR9i3I1KBXG0eOe
84ALesxU27o9dRmRGjk5pZY/npthJerkAXJfwK+W3Nd9eygb78iwCOXCsxvDj03w2pih/Wz278UU
Xg0rP2qqfCyy7KTDPme4t9H6iRdjJhnbNuEVRvsO24feL2IUU2nueiTpeqE54cS2sbnVYmBRTlEL
18Oet2la6dyoIrjHmwAfb7IKuvI6KR3weySeK3S0rilXWNwaSCNUx6FHETucJ2rfhfauEgq9HG/J
zIpOggFpP3e2VZjUYYP3FjkAC+Wd0UP0x8eWUbem48J5yxSz+CiEguV33G3hyByci3tesZHHYaKP
Zbc3s369+yjnmM6GUwkr41C69h1WnW9ZFufGGb/A0eDzth+jmvUc6xzUsXBm7QCdtRqjEJOK/QFh
6ynqOo7D+d00pQFXoYyfAbaxU5lDEx1OOIbcPS4eu3jEnf3etn6zL0KUOB6UPsBy0zry1pBRnTUG
T9JdUmdXF9HZpATfSMfZ5mNw1A0mSlNDj5SiUi1PCbd/BKJq4ToIcsBRMAMhZMW7DMR39TZhZJMt
X6scDzQR51rwHtf1lTKYnGCyE+GXOge9Z4XHk5tHIwmjZvpkRegC++gGVAYsdHF7yTKNwAZZ4I0j
T5O7mT7Mx6HoNt1rLFS11sm+XURVmW78cXpH8fyYZpCrnU7/Sh1WiCBRedclLwzx4MvEsbZdAayp
VwHRMtUzIBh0bbj2jhmWENS72p77bjtlJfeAT3Rax6MLExjzYXjhlmF9YVNdK8Ze0s12Lpaj3BBI
A8aP0mFIa2XRopsttI1R3IxwWpUxvOUg0J8iFVK2xP4rw6oPbtitNqhyjde3Y2i1zw273CvZvbRW
FO2GoMIZYBGv6NlHv3cq9oGI9JuOJYskHaKPGSdiWV+MsYGPO9PfJs95KdXJCthIyxaSMjnnD06b
YLSLKB+KA4HIN6dIAAmTQ4RD+g7D3jxB9h4nsmIm+W0WPY4Lk3ctnYptpVVHu3Ve9OzqE0JHFcT0
qRLcGyhdDnnnnBPbWaRdZoA0RGeSlhwRmtlxxoUsfY3krCXhZsyz9QQpid61vrNHbNcmjyGbQBcN
Xpphb3vnKfFjGJoOsoqmEB86gqYwLqgs/P67bO2VM2OUyCF/cvT23Pf1kgRhZDaunyykTS6Gbp04
VRl7VQah6A4el0qWrzhPqPv17q5LrSVwxXxdeP7L0Cb3rh4eEWMdp4iqK2jjhdQz/K5QuZY21wyS
UYaM/nksdJrIiBFKqidfXWdgg8YDwGrb8tFiAgPQm/HBniybNLYLocp3vZPiCqyfS7xeS0xTXNdg
sifEEPh8m3fYNe/auC6RPxOveLMIPuShy8HY2ALfn43e+zmSycq13BNV+MmP4t3UBPmySvCzQLrH
6cmkHH8RCGkNLZvwqCt+/hmZvIyxfMSVQM1u5WcCfr9bdhbLYEzfmW0AYuovY2W0lPd4bMK+fPYc
44gqz8pw6eoDmWsylfe2LxG9MvDo4yN8OJhxDLOpOJtTwEBwESoffmJ4sM3xiI88XHYxpoJEasjz
Iqg+/kuQ1w5BgYc+6fE7lS8sBK9jpX2ieaMrQZXkvnQ40wPXvUdm9dHX9leBnmhy1S//LdRppgFp
H/KS6AUCryHmDVuri18l2lNwjFwHtg5GeKg/Qx7wCMbDo5X0zhqduLeE16TvUi2PqKSQrZDHEb3E
JVdmqLuPvlVQUhHCUvN8LXRWT1K1v7rMeS4tg4InhOnd1NYm6dCDxtgz2rr+dFnTa61a1aq8a7vh
NwuRswAQA8hnp8mCFYdRsJwud6Y+3EdEWvOkoQlQo30UJQVkC24YL9twz0JNowvDJYZmp0Tgkphx
srTyt4zqf3BLnq0jbnBtmwU4VRyr5nWISh4yWrFNiAQoAuZIqnHOdSK2mG1JGnFVss5lGx4qltk9
HdVO+MWDRfI6dXmSIgmCT9WHPK2dMVrpnV4vSsF4EIEhwS/FfZblKAWr4t5I8ovne6yRAe1EnZ2T
wKKtGMPWKxln1dL7dG2UWVEBEBkwaUARnJ+L2AVO4ZuzsMW65DGnCldxQRGW4TEdq2Az5SfTLd6H
osdSKKjWJ5nvmY+yr3Wg4bpshtO60tdjzKEaN/4vq0Wf7cHmW7jprS0t+k0fbSHee9bSpoMprqaM
T+J7oTkAN0pjtspri+Gea4zDQqeD4b4Ll3XSvHcdj9g85sGkK8rZvDFy1kP2Z2mrc2iZl6rk1yQG
utzqnfjCOD2fMl1MNQmBBNhuNoSrpmOiCNiMAlGqgwjDZxPsI1tlnV8z4XrT0GMvPMNa0sPuUtH/
5uSHqOHfSemCGiLYpqNd9KckPvgaO22fiRcummii+eonbn4ARGiAW3lmK7PjkMgxfiwMn+01OpuC
Utgrr0NWaxvLt9PFzBzciNqqzw3s4EWLlGojo3abh46/Gpo2XqUDBDO/vPSp+9qEMlihCa9DiP3S
zBuYgQ7BMMDjEiyD+9pYplWEDEQGhEereB1lYpWZvOqeJlDhxCVKa0e6jMoHD/XBVK9zhmhuBnuB
YkuD4GEzT2TqheqnIoPcTI88XDaBmTxoEJC3Usy2nanV7mrTg10nQ6ZNWLVU8Wgw0DqGpcD0nenJ
Oi4JKPEjq9+1NtdCaOcVXZ/6jLu+WzuGKmgGiW9QAatp4UUnFn+5099RwLtrwzd/VdmUrbPOxx8S
yHs9UOOuqbkNMKZANW5b5PCqQGGXTPQ3jg9RrrpmsmA73DNd8CjuWM0dCifVLjzcyd52R5hpc29H
nqjKWC9HLHUO1APF2mzAC+uI0Ow0fOwUAwxk8CTbVYFc+Y1PeJ3sWK1KUGW6tqe0WgxQeBZ23WQv
SBVbRqtQorpAIfwjN0R047Tug7cBqfkhlgB/qbeXkV345B5O0xH9NVOMmPzAyTU+AiOXS1ONb2GS
pwvmTsM6ECPWljE/WtqqkVWwzZKWS9gn9xpEXwQXK0iecMix4TBif4sivj0NDogKpIke0c4FDCWA
HvQRDcYeFrTVzUrNaVFI3diWWJz3Wg3xtWRZ+OSU06az9Ys2Jek3J9MGro76IKgMUm5W9mcvi7/C
qmV0FPC3dT1noK0P7Hpc3/jXl8h9UnxBEAaBU51TqcX3SXlTfjW++qXzSpJjPXyXQEhP/yKaxuUr
fn0Nn++jkgKtOE/jU1cG6R7uKyPlOHfWhd2ER8W4FclBCA3by8tn3U7viEKUy4p/aymLUrv+fEBH
TzxUDH0M++0Cebj1xOqoWMPHqs6svxnSlSaXAmH1GbzeUzcp86bjQwY2Fb+KaHrX6sk62VGCnDCR
wxLHr3H6+TBFdoRUNicERT2MdbK0oa+gMyunl3qiT+zJ2XvUGDdYJKh+uDeU2dVXPReMptdg+3Wm
ETBUDKar9373trx6+Cbu2t7dg9YdL5UH9iqrXynIEOh3lv6kVba3+/kyNvRyC7qX87Cd1F5IHjK6
AaCdSr2xN5FZl7vRSiTjUfMsxrjc51YxnDsvIf2vaYtTNvbg2ZS7RzWEbhV7y1sTH12YjvbcFrCr
jhamEs4pd8B/2jwOGBlShffSyHYRTJ2FWRrdEe2xyemWvdUl6BqAJO1FToqwLlM7+xkmuHwY4rOs
+xnG6JOe4zvi7OYeeATDew08KChxnIhVEXUkE4X0yHXg+I+FNzyUExHeo0Ao3zmYkvQqny4CGvWB
qWnH/itwjrglELxGilIRY8eHodk3FaXlXVJMj9KyoBa0PK3xMEgeXNVAoC5kzk2uI7sZtACp3QA7
ZM5sxk+TUO9FZDSh87hGbtRtXS2CfEaaJKVe6l7bmV/IygT7ao6yyW1sdwtC7D5XTY1ezkGRWZAm
Tbw3OjPk62ucAzkL8SGG8O+rr1bL04uhe8ml/5/P/LR29xQd//pzw0imfWZxRNr5kByTFEu3IZL6
pWemGcsm+uWyHe6aJbIC5xiDhFlzrM9wmardTRbyEjC4yX2O+GHdlw1sbm8KgW8Eauta7Xa0iCOK
wNKMUTDsaX24GxkM8ORHxDbzRntgOsSe8lgbWJOTIfzieAhKQ7bXdJ8EuNRpc8O0Uuy56wVimMfS
a/KbqgsGTjMn2I8eB9+2+U4hcOOcX6Zwc7LwgI0qc0Brmhf8nRpdBEjatUYXdU4bprTuwKxVGR77
7N47JLNNaggvUVzz3/MAWHwbJktvGMaNXdNT9iBkfC06RDxojqb7UQYDgO7GDB89poQKCQrbqj5b
ee2EwHh4IbebM90avI0LbYl5kcyuEMDXQSXazSAS+4wHOFwacsLnFqewXWFAlAyA+DS2rN+BT35a
0Yw720j7Z2eASlWMagR5PPXPpqm9gYaFcTd24R5KWbVy6AeexnycCXPNi9tLbV0iaiYG1ktfEFBa
sULOKAa1NMyKAKcINkusXBwmursrXOPOnO0uOtHtxEHRfdRuNy4rlhFYEkYYGT1Zz/zRsatBHEYj
/Mao08aT7bHFkd64YifkH/SS9XqfNPvGKKPNz9sTD1+pMQQ3PUxvde7VFz3RiDfwLfFgcGistCrO
bwFJdTaSNBBoJb4PeE4jRemOzb0/nUZVZNueMN03fXh2MT49ZC1rFB9v8m5QTFJsLR5WDPAxDfbe
tR7ijugpzUV/54Bu6BOyYH0T3VWrkUJW9ccBxTPtSMZO0LPPisfRED758OPuR7RKYJX1D+oi7UmG
/Hy2rPaRENp2UInD20M7443vZbECkynZkP+3AVRYXGam4xzrYPZmFvqDsJGzTHW9A/CEd7S1rO3A
kH5vuCgP0Y7J0evx/aI3coFI70Z/enLxnG+FNdhH5gYkh8fU3wW2jMSZs7LInZhUHZ4tlb16XWw8
mGOMxUzD6eq5enoqnSI7DcNmKoK12QHgba76E21hnZwmyxi2vta5h8xRLi70jEy0sh9uplfgqbAs
WH20yIgiV5VXc7bMbWyFIOuux7yB/GMkZxftjO6XCEiRAgUDzzXT1demYNTgsaVGUjPml7jUH9DX
x9sf01ORodZRLjOr2e/bNXZ9DUBx5brOMA3LSWCM1bYjGAOjrZxdpawym8lGia+4BAh7Z9juF1sT
PzNbVes2kz03lux4cRtmAK7LDEozgohHT3HQrck8wVWxaa5LdtGzG8lq42uWR/ZuGJmITy3lp0qq
PRS+CghpxQADJbLY2dY8TUtRC3Ul6WZOFOfrfmYs6DRjS8uW7uHnS1RM+wre5J1pFsPJTsvunIk8
ODGAXCLy9HzRvIydOZ79opxfNU+csOckm1LPUT84fbjSGyQwWsbyRo1Bj6OYdxinb7dNgpYQslkT
yQTzOc8hyKQ+zJw2NHwCnLRvLkR+0Fkm4ftJT0A8puqR2d6dh+QRvNEon+u83Zej2HoDCu4qseOH
Ibz2Igf5ndjIM5lilqfU6rItJFC6hhoMHIh9CJ5gEe+ll/hndtcPtc9lpcfDeGKm0u8TCh3EigZz
jJk3RcOzcUyDk6gH8zopw9+4bRIvG5S84Jrb9Fm0JjLovtkYlclYSVbDAWs4UZC9uHqzxYtRnbFh
Xfr9w1hqy3pXMYgSZhC/OKQ6aMM0nu181UrNxxcyBBsOt1NYWGCny4Gfjy4pb70nMPP2Pbxis/Dd
h17wCEv1Qr/vrPFaAKPjEcU0u82hkjnuRpA6suoEtsuy5pqIcsB5VfOhV3Z+1YxmNwW8XN306QuQ
gpaDL78bDWsftv62mm/yYHRCBmy1vVMQg2+pswf4ehzZU11KuLm0opo6gBO7TwrqIa2ntTQ7xuFJ
3PSPmWuATgo/plrULwgq0Xm2ANhSG6dPbqEUC4djju0YwUvSbLuGkYIaNvxexvmHTYOP2OOxixI/
sxW+OxkG55/PQsWbx5jDiorwqVFhdhQMQ1ZIStJ36v8XBkqnkU1fMyo4fGaJ4K1jUstR68eQDRaO
NsWHAYrHQ5vVNld6wlAWvXWTQW9lcHMpk6ri8TC6sG4gP/uDai5t4eiXQYH09tzZqEZOwUPAoT61
FRsIExxVw5B2YREpcm/VI46VrAUhVKctTHGJESLy0g8yLE6p99Ez6c7dBnqJ7Wek+MzqmDBAidsf
I83kG9DlkoTs3yH9TaBEdBYGEL4EK0KcyjSpLeoXKKBJ/vGv83Q+VBs/H/YZJzI5cPDeTNyR69Z2
rAfcG1AijPA5NTWT5YSxUyzxVtao/MPoRhHwQ+fSGnF+yvMGsQlCFKa0JWCdWcri5r+92DW3xtQ5
K6ergahKYmTCtHzMmNZD+jcofaEaIA/u49PPB6k8zNujwyLZyrpT4Y2Mylh6vk0FO6uqlcZFFsij
cNW8ja1J5CAyuqWNhjepCri+0c8DMTK3PcK+WxLYZAs5ff0KXvA5HKPoQznB1qpiMn/j6N6BZ0By
DrJwqK8PP19NsztyCPPHn69gUAONr5+KquoXVVWXtNJZyp6yYNsYZOUjyXwcxjZ+sYCZDAmBFkvC
GTGluXPN5CfynKog3FBBxajpUgdtVnHsVKc/VUyXFZPTkxtY07mPYnEuE8tZoqZoVoyViBkfkvjR
DMStDR31m4CfFY0s5s8719LGj6hlvMpYZ4PoBj9uOXjsZauKF2H+kCGJOA4I97FUVcjD9er48xm4
S4qEcABey58TB5IbbxZUu2+Ue5rSvzHvfLEA9W48tryDFzjeOZPNCwA9MZOivPPQBw2L3dxcg0WL
rsAM7P3U14/j/JWDEGDhqrrbihm1JOLpF2PA/NnUx9kpEVi7yA7jl6QAZQTopLyoJngCcknzqUFs
HzRlvzpj/ERZjZ0LWUqohHY3SsHSIEKzmLqKH4N9gAdhLdVq7+gESXsf9N2nOYuaQ1WZaBljcfz5
EM+faWqWCCGdXhtuA3N5YlVh67W5MzNhPFUJ4dPjJMzdD29fi4polSJw3yURsUzjQJw9xE02hy43
UJqaO3wi8vTTQMiG/VJclDn8/6kitl4nTLEZRXQyOnO4H8GHiAZHY52CpRJhcxcnTbyLnCjaCk8i
ORzyj8xEJDpC7LhzQvOlZxm4kIOp3oYxWcVNCPXEy+Wh1I1uRaaR+TbIDEFa397JUZqXjuuAlYbT
zQO3doOZw7+69eifI4ugSHaB158PqUP/b0UuI89O+x3bLrFgmWzvoNaVq8aRV67AE4XqeBFlzHSP
BJlPwaJbJMzp4hj6409pmjU28AciV7QJlpUm9AM6knSm/zPpT8c3u63+IU3EJNLv/0Q6IB6zLSFJ
dDBNPtpz3tBf0kSsPuuSNq6oWT3Z7MYi7W7ufBm0Q3PfiaS511qv3Wqhs/cT/R0++86uk24fZll8
ZJ1+l8yNXugHkoUYb9v/fpmLvKOBL35lxcEuXfVR9KW7Mq3ROqoqdq+pw+4TbrG5HzK2+41bxBhB
fPK8589E61J8hya3qFF2B22KaC+y6OTS+91TYH5VPFS3Yd66KwgXQAxl++ihrwd+lTk3z4YpFkBZ
XKbaU4yeMuX01rK695aOOjZNaDx1aNDWOts8yQlxzqKC2OshclZ/n5nxZ6KHMpQhbamoNhXUDzGH
8v3l1e2ryQsiE5gBtEFnZ6r24Lrym4GAhu0DR+Pffzf9z3Aovp1tCKIGqY8txxFzGt5fvl2LdZgG
ghi0DD/JF/z6henEzVdeYmEKId/fj70bbAPVvBcNAmTTgHk5duuqLPwXthK+c5tY6x6KUpJjrpKv
Ik7QKPiJu49MEnZ0tzTvimmI50rjH4KtrD/zCZVh245pW1BgdMMW1h8pW32U9jargW7pNvLU8+Ic
6JwDothuFMWAdxLXoLvn/TK0Da8dmMmieBnzvD2P7PCmiIdcOqhqmUIuwFFQaRtlmXJNV+4hcrmN
iTDfPKssVwWBRusyCXDBqS7eK5B8fjCEWzsov0XNLsREJLzsG01fpp7GBLXm2ZNbamKQQCJZVNZH
bSpc4u1qF0WWcVK67T1bRrVOcmsTpsx+DQY0a6rIjdt7PQNXfJZtOdfJBRTnAssrPYIwN2ktPNYm
0VlJc6MHgTiH+kgoagTntSJfFZ1SQlhC2WHMl1jn//5qQZn9b/c+I2Q24o6pDCHkn4GasQR1JA2M
HoYlLwYfGD35LqOSNtwMuPRwplKitrDwrjqQuJ1oRuoTrElp5tQoAbMVk6fy3iZNa+sVJbvGhNVg
V9KT1iUHXzGM3a0BbY4aBMGln0wvlR1Ni4wYgVWbsWABm2sdKG2bM5M259GXERNm1KQWwGHM0/m1
bZpsb1ZVuEVZ6D7VdfEArqr9StBP6gzH4ks9RfIVFXSI4bJMPnVEdDpolc6cpwherZ3HkTGDE+jH
ukvZVc8BeS5Os7WEO3zDAnjVG99YMHahra49cR9JU15J8JVFtQqcGtZgLo6AlyG56r52cKZCO3TG
6EPFYZzY9w6rL81xD5bWin3ahz1ugnRekJHXtQ5rY1pBfKju8d5VqwmDhOEJCco8bS5Jo6OCCSWq
BkytSX7TRX0KnLB4kq0n75vKWjLuc/adgV4I08WVnV34ZJRaudf1IGGCd2CeM2zJzKH+CYx+BylE
EfbMesLVRMFzHxOgz5nxEBoDUgoRKLIH+Ax5UnvlSewsaCJ2muNkR3BqzfHvrzD1Z1SVsgxDSWlx
8AnXVD9JgX85jwrDkC2CcwjSqXiETSx/Gr51DdeLBgPHbttXOwMQLsZAAg9jkLaLhhZtHbWlt2wN
377kmnkOYdaFY0p8OkJwZ/oApTHOWUGhne4G7OunsdFWMHPYQxAMkzXCuw4kk6RCtSctfDGk595w
2Btt6fKCkb+O8KdZBCrU3+sIYIV9gIrzqpnQvDvHZfgCKZ71sR+s//71MOczLE9GP8/2v/7zP2yd
12MOySXiUABed8QfCbaCvB7ow6gV3RIIqK/c8aD1REpPytaWvd+/uhKZihe0PZZV8HYGWsILUtmj
Bbv5ZPNS70rZ9szNu5cg8Ym0z4S6IOGNVoIAKzCE+u8G/wAkSsAYw8oMeJvNeiweO+sgDOsZQ4eG
ZZ4nTyjkU7RilCk3YMA0UK83bwKrFCXFXSS42TWJW60M7OQDkyJUqZh4hTK27/3wDaOctfdcN8SS
K6NLrILDIFT2HcnWWWmsvP4hRPfn7P/zdTMMnbNKuDYv2x9FCo1qJD0vzrGgsJPnfKpxMPv5e1nP
CVhzC2D2qbdPpDjqnPNnGq1D/tEDeI9Rz0TO0oJawhzSyZ64YX/n0VtEEasH5jNyCn3Zd5uszaAo
NNJZMDPFE2t77rKwHX3lkBZ0sHqcNLUYJ14w00M8gq3Zbd/MqkaHnZPbNHZkmUl+QArp99Caoygw
jiUhrUTVcMyBPFqPssPG3wGm8pgcsJ0z0q0buvrWk868hLI+88hoT1JPVoZiIyiElT3Tcty0WBY3
z5Cw1bITxqH6vu3CS0Hrvvz761P+me9FncIxr0tXoKwCcDIXi3+5X2OEjkL1frFUIuxOQ2eH+yrG
L93E7jErQ+xzKkjZXYMWBcR7zP2xP7WN/ZHkESz30K7uZFKFxL/H7BuxS0Du7q0d6uF/zHn8/35S
AtLmghVILMXV//1J2RGw7sAqiksgGIDfBIylgmXqRvLRs4uPnt3IqS0je81sw1jjxt1XxNBc3Uk8
WJnVrvO+SxjnRO8YT9nmtCmb4tIz/qH8+7fimtfT0XXOP8cwhbLmsMq/vJ5eilXNa+p8GU4glYRJ
KFBMRvLKr8nSDHBCLIsUH9c/vIt/Zh7zLiph6g71Jv+T+h+nTJE1qhrhZfC9yq035QF9KcMPSCit
IjwHhqza6F1SwGIBBJdNo75Xg/kGzQrca63pzC4wbf7DD/XvR5+CaeW6Jj+RErb6o7zroryq9BGw
RmQ1+9Yu23MMNH/vMxxaj8SK7ALZDvsiiRrkr2rfj//F2Xntxo1sXfiJCDBX8ba72TkqWfIN4bFn
mHPm0/8f24NzjiXDAn7MBiF5jJmOxaq91/pW+/zJI/iwObZZfh1bsyzdkJJI11/fjKZRYWTSn1wm
EZZHB/I1tjYPogf/KxNJ1SY3LVqfcbejgcJtMxi+cN7cdjZxL6SLGZ982az5bfh1USO6TRqqtIVw
NCnefdlkiyJGT0LyVIL2FNhducniNsKnlYi3pAKMjxRmp2ZheqIN+gS7UPsCBhZ6eWRap1iZxB6Q
6xc77ZIdZxiNVkQcrG1SZWyG5QfYDAHzPAcCsFVrrdtooXcduhfNCvqYs7Zh7NjwwbpjEGp5D42V
Kf/I8tTUZvBCfNvrpA/gK+YEGw5gCkzlKDkOfftazC3O+8URYF9S2yLlGp7hQyVrx42m4JrQOTgb
xGgtMnUIXycDyaNSt/3h3nK/X5Sw+duUqbftjdo/fvI+f/zS2RpbGu6zHIc4Bb37+FuxEeJsQqjg
Z302Z026xmDULxJR0A6g+7TCgd0t9LJwjjlp5944pI/6PFaWQUaT5JUzRGB6JSA3qZ1kG//158dn
fPx62potdQlzy5CC29qvn0MlKyBZTRwJStwFJyny26TWrRsMJfzYoWUg0WT+qgrlD7pW7VrOwd59
XSERmYOHhsLqXLtlbyLTzrvk/my6Z/t+v0CjRvE7qvn2/muTv4QgEw0d+T7R3f6DL9+q1OB+NECf
g73m7MKCTl1qTuFZqOLA5kSe6R5+8lHXPhyDbdvQNUlAqsYxT77fB9ocl1T6ECHDrHTPAhFdbK90
Tj0k5+g64svaen5OsnntnaFh7YhRqg/G/NcGbfqGgfcVSwtn2iG5ffJefNygsiNThW2jljRx8r/L
UgXBALUA9/myZZpwUpTaAZqODtkg3YZvp+4qgTkc+UpOOweg1aqk5dlkb2oKK4jwkuIYTON0bHvV
OKOmyYBihuaysqV5AmVkneaxPZ0w4a0zdvpp1gE1moavUdtNro0FlDZKaD0MtcC6CpR4BQ4Edowg
+6th4vbn5/qbm7ttWQY7KMMyyIx7ny5aVqZZM2UJl0K3l0Tg0ahudHRpulAuyLzXQ1s5D0EJ7ROd
42EIlACgzGucGqs2LOojMWvGuR8avBEpQhcELKSzaqG8/Plh6h/fEkGAuMpmTPBo2e39+vVIAwRL
fCrn+HiMJOwd2I9XY/MyecypUvI0/DHXbwxYtFsSpRz883glWJQWVew9sjmiR5TnUPxlbNHTgnFj
jtOuhUQL2piLxYGMJq6JesMhfuXPD/4ebf7rms4XmtOOwbrObt98t/YooUIQeD0ifqdrDWoWSXjb
Dk+NI8wjBqcfGI7AuyBoTCqi8zjxa6csLAnpjnB1/vmxGB+/dBwImO9ytzNV7unvX8jYjB3NbIA3
VacUqfQiT5zxpffRPziW1QP5xuKo5Mm+llpy6XwpDnBbX1TPoccahfoxLqV1c1oNiIjwfwDMUXZ2
Vs1508Hk6loCTK5sj/e8OXXiO5Tr9hsM22PacaALRBe+Jq1Kxp0BRSQureGYpvYbEFlxaosK5iw6
wbVKDuLaT2pGRP+Pp8+dlc+8nC0M6ru9F76zOCmrNFlWuvx7mixxIqrY23Jg1qC7mAo8RKdYVwAg
bk6umySLDt0XzWaq4rVWuMmLgIl+VcxJ4Ogpu0A+KtbIQN56I84pOcW0Rpa1EoKUmn/tw1zsw9ho
H2wNeeOkpuKYSqvaVglqSL/WC+HCXnc52gem9k2QedGP6tFES54j1jU/6QSKj/tjtsbzafO+nWfb
8+u3aOThBDDhs6XXAo6ciktcCv8VG1VyNFIQ+pK728azIGXx1g1LvchfwTA1J3XK0ZjUCQlXAXkK
zRCFr05XoweyklMwt8uS0cFDAKrbUrApxgRBYgUJtzzZ4WA23gQTMWyf+xyxWF0QcaYvWWRdUkgA
+HuGjjrWJ1or1ZxbhhNhZYlCnGvFL/aEZ/hgo1r10Uxx5QJvHdZ+b7HoNjI7+2ZDjwNUgEr6hlL7
xgv+pjeixp86wyMxBp/aoszrGm2kVt1CURRbidqub+vZ/VY/GWosdjFks7XextZ+hJgg8sB4KwzP
3thxS3bLmKacxQKGkUwG3SiI652Vzhhcl8j6yeUFDMB8OB0ult5+cULZQX/QpkdNKcwVXn578+eP
8O+WQltw86ZzbNB0N+edxP8cH9oxJoBRV2HtElFpFZ59y7rqh5ph6MsQ3Gxi65pOerGpoyHGFkqE
gTnoN0hqxrNkQNdm1R7LqvcwwM6H0OxcE4KKDrlErtfjwLr/RsNxWvz5cf9mhyPwhjoSh6yhiw87
WzCbmPFbqIgG4OMKH4IxlMt2rH03VguwjLwV2wxw5U7LrV0QQHmoa6Y5NTDaparYzmH+VczvY9x5
f3uyR8rRjCR6VToZ55j9ltHYImjSyWPo1EZsPAOfGKMM9nx82hvMrAfNl/GVGXA/R8wO2AP0r0aY
TEwpamtfmThX/vykrQ/N1Hkbr5oqd1edI9+9v/0/bxajozE1QzCfjko4dg+74RCSCLzoRr91a6IC
d4zPopP0aJ3IPrgNnYlFtxIPTHbU1T1ippgTTyH1hLDj4akTlxotZU9qc8iZ7ZA5aBTyBlvzEtxz
6NpqHp8mCwtng09RuHpcRbt+0P4yA72mf+TXRCgtoQCQ9x5s6yFlBAIOb89nudyVXVeiNBX1Zhw9
8hYqVWdHAkHHCdhR2mpAVJfsbo61LEhFfDW6LTIZ9YtCL4luG/4tRJ3tJ5/3+93x3d1T6rAspWnp
7I+Ndyciq6sh1sgsW9pRaHAHIVlB1VK4uUEdXMOMpmFPKwBoew9/R4nbR0Q/ETnwXfYwtZO+GP1i
3DpKF956HduShjqYs0mMda6KBE0g8hfWI7nLazPv84Oux0gFui56llUVrVXpTIeuA0rilFquwS/T
gnXuM3y+H2Mwcjpu72U6rGBHrjQPg/e9vVyVZr5FLfnt/lsf6Q4Bp165TMWcuVGp2paAB/xbc+PI
h8r12ZftN/slR9BfNR3bAEqrv1skIgedIzNxCAYE76DJfW7zBmeGjjjh/muWF1sr9Ntr6fSs6oq0
XAV87s4uUtu1acVvsw5cWwJn/ys2ZbNS8WbnwD+SXSJ6++xbcX/xpwMdY8gETODp5ebXPhx9vCSV
m0eA0hD4Dzt/IrclUgUSH+OTJ6l9PLuzOdcl0yFLmNJ8f6brPNvOithA31GY0yaIk35nh/braOVv
fDh+fj+EOT6EeTesTGBBB9/2hr0nINDg554+2Ut/HLTZMKAdzAzsVLEFvm9IDkpehqxPnAGUZMNu
Kn/UoiC8mBP2+DpAaBUZ1dYcRvUQpOVbYRmnjlXhVWmHoze1r207Hit7MLkrO+bK6koiW3UTwQON
Q8aWI/m5BJ7X/d8QheTXTxaq+QPx67dMajYbA15Iy+bY826PahNkh2dyxGPfwuxGmSXXgOEfxrIH
jBskwXkkOfmckdj882L5VQ/2tCiXA1gonAlEmwYgFcRFN4zqC8+025eIwmAa8WtoWJgNJwdQ5KHx
TeD7xHSv7SgTTxN42AI43qOakHIzeEp5thXtrfIa66EhUGZROlVycW4WUuQv7OTzta3rGg6WqVnV
DV93RM2ktfopXhbniQyC/hzm2bhJlC9l0uU7H8r7MjZqm71V0S6LTDYgRRX7FpOq64cN4fSM2z9Z
tOyP22yGaGJ+Nfk8CNygv96kB8uuigHZGLpgkMMgOGa0qbKn/6FcTTAWrhoIcxllJlD2CocUy1p9
uGeV1JBCN96IJ7cVJk5QtQy2YwTqfW5GKFMTXo3pmijgpBWtC1mL7H9zMcPETo+p1R3IxKp/RmUi
G2arpZA0mLOXPvz3MhpZTwzorWUUsDDStH9rIiZ1pcCT0vShfG4izqJYeN5ECKWJjLlvjFroPxhd
8lD2YKbJ38DYjmgoAsl3gCleLhNkSBvFcABidb5DH1ieBnT7USwaV61aw411ieW6CLI1x0j9BOmb
VYHdWx0yVRzLxwn8LJG3wBw+WSmM36wUDJJ1G/GUQafv/YhFKpmHloPlUM6mytGIcKi1enc2wqFz
OzHqN7RHkAjc1sY1BwqmaPvyoBSEPCi8XaCatGnrjbhNphg4ctMTnSY0VzcHUJzky+I5dtQj/990
FVRFvc5HPbgJKCFWNUWXWmcpRNnsPxL0AEUSVXSdC5gRE1RUMKmf9bo+9hDnHpLFP9JigXy/Q4wb
whBTfA0ojp3kZsv6ryiV4q2c9SNB7Ih9WoSz2zPe8TGDbInUe1/Jtt4LYzHULRprow1Ix2mF++dV
xv54W+Iu7vDguCtBTbXeHUDo28MxIndqWfbRJuhwetWNMjxYRCgflA7GHuS/h/sf+aKAKhra5Bsl
NTuL0D8pha2R7Z0YF9XXLwM4BGJWwqsmzX8KpFWwjxN7HTPAW2jMthcVN699WQhItJF3KuNGWxiT
4lw6VctPA0b9ZTCl0zeaqnsS65IXvVfUbUOg38KT6TfCeoebMV9EbH+F9hkQsdG/xGrwHU1qdrFI
AyDykNFQ4q1I8CIVqajRUmbyuSLFYU/+QeUGtpZvs76r0JRKggfCxlsktbpJinw+P7ftVyah4RnK
2K6IbCRs/kXR/E+O/LQZPqztjmYLy+SVQNRjv//08yXsuUcD7qnHqtvigOI8VgWjcqrgSfmhfpKx
kx1TjACSEBLXnJRxJ4YcrLoZ9tZC5TCrm9e26wE6l6WxHaYVJjGodFlnrzWi/H4YpfaNBXtgF485
ZCp8NJqy0mEktcVjH6+cCczQoLbGc2bjeApaR/1h9GR3A/lfOq1Kw8BG5KQxAVjas5EgBam2kY2Z
uomOO6DoSm1TlynW82EoHmpePvqBuJt8OCLkb2y1yWNcHE9ENGYmhKgGuvyRsfucG9PfamSu+B8E
zg3Vq1dG63wvHXZzUVGZt95jJlwaR9UH47dou/kbEUIUigOgKFOojpxGkT15Xe6dcrKGEM7+Zaex
DfLash4cLIpMjidY3+M2t1qVzisRxIxx4dW06EtOyeznABwoFmR709ptI2eTM6dF9GnNphl9GcrI
xEarwvOCLYXLsArdGs7jlTFQv06JmdrHMHRT1HIQS7nYgQr6V2UerdUNMyos7i+yzV7HxtNOGHZD
hpd1u0lZxZc2fcQLea9oNHOd/1il7y1Y+ixeTQSsPEpmmxLyFkA9cByneBUmWrZvpxhaZq2W664Y
rc2ABWJjplp41rNyy4fNORrzJZwj2geTj4KRZOM+rKzuKVO2toqvYACR+cSE5C/R0vMy223bsuPp
/3OpVe31z8vLbzZgjs4/1nzXVVH1v9v1qnGlR3Vnc6xMjRPp47BCmkQQwzKQnFoThmVF7fCC2O6J
LFmgySMaHqUs/8nZZ91MgmZWUw1ly7Ky59A39ogyir8AuBDFi4XW8l4aHX77fOoyC/OTHcN9/vbr
Box5CMNAmnMm52Px7rFH3jDbBIp6mTKDXUuFD01RzSIZdgqrNmLp1thKzEHF3UPUDSOb9jrA1pY5
6KFsnCTcgFryD1cZgSzM/EWC4RHZfTj/pPi9wsqjJVu90JNTmQ2wzDuBzGkYGWGnD39+I7TfbM0d
QUuZrTnH349jNVS3lkY3lnciCMeTNEZt5wUMgfEWBMvBkdmuyszqRrNFhQYChxBz7K5DsXJOR23f
OrG4GV0ZnQfmhktiQiZmTXEg2asQvDqzgirnWxs3D0HQTWc04dOTnXC8kjZx0PyXL2oUGAeyV4xD
DANq0SDyw8LDr7ZX/A3WJDvYaWm7gRK2mynI/xFYsK+Veq5UiItlkWGOGvyjN+rpNZoqVnhEUUhh
MQVITf+LA/N6UhT7zRpe+jYbtlZZy7Wh2BFkiG6TqVG9DfWYJL++dhsTEA5TzfRCHKSB6U1AE8WN
B4eqp8UKvancArlpXV3WKMERLu7qQMeDiPYgRw5KQlTYXbNJGrDtfYWdo5aujNLRHsVKbbvxUZt/
LrusQQGSH4t0SrhLIgMhoDPeE32SPQ4lcADirtCTKekcYGG6xJN0X7LZ0MQA4hCjI3edCgpQrpic
ZfMfAYPoMyFb4zHBs79Mw2wGlDuVOxHLt6K1qB9o/F0nPOgbZEQDRgiNVCRjGr5Bi190vYU4YAwU
MjB6JhpK0IIJFNGzWQP1/POn7aNaVaBN4AwoVJ0jr5TvvzphmSelDh3K1Ktu12fwKQbjSwkTfZXE
mV9usCf2m9Epk60m4pHxTZe8ajPqqtExT+YDHeAYRMIitwBE91mffovRPqqol777lXVIEB7+o0jI
PVEB+gq3FIvioS78kRDgAVks6+wKsEC7rfPw2cLA/oa4a1gwmrPO5HnrNysuriI9wxeZ9iqjY5Qg
849B2Ux7M/FsuC4qLSorIrmrpinv0H/dgIIqNllqE7xtlwMrb6Je6rKeCOnxnK+GNTszJwvEPVkg
Ex/6vew9Y59j48oWKmlNn2zenA+9LF5mmgpM7RCZzIPUX880AfizqBXcsPM2f6ZfnK4V0dWuRdeL
JkvWH7WGBMQ8715bteqYVA/T8X4J8gBLVnDr9OugX+tqvrbVtfOvqnahHIKqtEt/Ls197V+Edna0
s4/p8lrbMCNYxAKIBBYctXLGB+ydjR18UwIFfhMQHNdqquofDIYHL3Ww8QSxTXtdMa/87W9d2SKd
zop+FZVMseaytQcjeDSbufR7CesxTp+obnwK0ydf+bem6tnznmrzeaieS/M5S16o3HxOxxcqSl4q
BW8DJLIvmfJCQdRYKFXa9UQkwTB0ID3cnCDfEGXlfE1T1I0Y215tMwnWWHOap/bTto+ufjh3Cg4Z
CGZRy+o6uop3zTLN0mlCxGjbNRuB5J5UcLx0ECX79DA4e4MXyTxwbUBTh0cPcxk5U/WxVo6kc1kH
4gar4lRPcw3Oyc7O9NgpU5697NxlSA0vUmIkulATRlHnUjiXMr9WbKun63CvabpKb66ivHkebwM8
vlvDz9rNZy7hJrwmTzYcF6hu6VPdpOZOj/2jgrcK8rJd7vxCBBc/j9HAW9om13cKDbm9OsPu9kq3
F6TOe7AS+czPFRBO4uy95EDJ5BCj5CYkwjzYJeHiR987FupcBuEU2UnLTqCwRkhWGCqTMwVMV0/O
rX2uN71xcOJLaZ/H7iLiS2Ff+u6SEThpX+LkSoXJNeqvuZgr6K+puMbi2qQ3yh5uVXozh7nIt2t0
Vx9uiXNTh5udP0TOrdE6/eAQ1xG3Bj3WWYLKakM4ngS7HytRRyySxYIkVH8D0SW+6QqKDL+t+g0O
C/JKH6zswbiXlj1QnoBc9iDFjU8ZSj/MpKa4mfEt6edS438rs64/K7GuTkjKzFXcr0FzMcKrUl9M
g0SwC47HNLzEzTkOL2FzpvyG0/G5NU9Ne+JatKc6ngtDDgIquz+a90pgkjkH2oNUXB3C6hCEB4bE
Wb/vs33S7x2igaJPZOEfVTLooVANaDT/OEo67/0JqQ87rApMZJ16kD8GeSzdrlF7d8DE8TiObXX2
aoenk1iPTNCJIZs1f1XftgRPmATD01PRUFwc7n90vxAAZJxM4xCOlkMKvEAuDvWCBLtuugWOrM9K
265LDZF2MMJGTCDHABDJx69BXS1tLZZfoooBBt/McH03Is1/LlJQ9GMj7S2H3vDn31fZWAd2vfdR
Xq5jwMULUxTd5X7JsOldws70N41e24sxf53YaZ4ro0yuGMDwwMTfbbNMvrRDXe3q9BPhw8f98zxk
RyNmG6iZDeY071b4msxfxN750pqspyiOHARD09qccWhhz9FVHcHCTFWJ/yk7B1lXc4Yn52QkhWtI
h0fdtp6lZcU37G6hxQHXiFvXLFoL1jFcrwFA8QVdHqnF+Sf3Jm1e137ZPfPIEYNrqEgYeHw44ko6
wXmbDlB+2qDdNFPFXbLSnxPsK65pYuOI08K+ktECPNnxXyzU6GA46G2KLm1o9HQE/s6x2kLHx9XE
1b6ckwT+vE/RP95AGQHRlgHwgMtAvh8GRWIaOVEAO2pGEMK5jcHF8qW/bVW4OXBpxHls6cKxR3Z7
NYtAl+TjMp7Z0rBJFJIKX60yrTa91prQZjryFvr0GDmo0/XRewNcc2ny6bP5y0eZDi8tjTN0g0wS
0EG/UwwwW/KnujLSZaRWHl408IHSIhehNhLi9+BtLhm89jurOWQ1NDe7HDdWaaIDTcV4zKSyrRDx
Y7lpiVnuuS/++UX9KGDh4bExMZFQo6D+MASYsEMTMAm3LWi94hn4N9FafRXRMvB616wN5Mgc/U6e
TaQhJrGz3jFZjGqd8aIcv6phC+zRo6eXmzbjXVAZW8eSdDsH/ZMT3scmJI/UmVUX3LbvIsx3366U
1Kuhgu8ZjPMSW6JAdmqUeSK2KpxpZpUspJjSdaU1OnI0AqTwVOHh72CRTvq8fiNTmIdP2qopOnxv
AZGslTOKk2bq8xhGghBpOxQKQaqpboos5+ynBG7HqjVC31EWHLLkCy0cRtSapz3aZmSsupExl66E
DlEYVrYWAUeUT96i33zuDST/yA0ZWJucCn994mpa0DlFR7ekj90d2jySRF02NF7VRRoa3yPEwmts
yfh7OtfyeLYyAZ/15wdh/2aFMFjU2AGhIvoodEqQcclES2egRrBWdUJrINRvG6uaU1MKfw/bk5Y0
R0z6hmT7YQldo6SJnsmC+B4QN/wD0sS+Jn7kWKtwJ3tOuHSEoZ7qjflXTubKDVFfeZkbJwu+SOph
8JErjVXaP4LVRuHdrFg/C7cwaXsF9XjEzVycHb8lSDHF2z7O7ZKmaMmUgJIcJzgfghLfBrzmnZSN
ejUSw3lSyiJaGAjfcUlH3pMQDF5qw8l3939rqk3ktt4iajJEW8IjPRFj+Ja1Mdr65ImsvMEQlylQ
jr5alC8Cu4yWBuqcMEOPLtQe0MacehXS4qim5RYhifNgl/aIPJfEuj+/IRg+Pq7ZFrMamBB0PoT5
vk0NjbZtaTgVoM8Qo0y+c5Im+r/7T4XZ3myDbetcSYc8cEfGIDU0c7XJbmp2nbMdnC2fnWata1ul
mas3No63GY252DvBTCWvgWMLdpqCtD0NFQfcBe020nAm6+1tKA4/S/UPhrG37hUTctftUSVSobcz
tLksbUcoz9hgc9vO6lptS3nN1m+30qM5TCj8ZjA2k0EI08auN2a9IbQxFxsSFCekMBzkwy1+V2vY
ht+zDuAjKUo7qgl2nrWbhl0V7qUFgnRvl3uz3HfTnuNhKueKqfYQJIeQdKX20PvHxDhQCGV/Vjkd
jWKufDqm01FAZyEXFCpJeqLAk0TQ8D55C+/7gXd3XYlCkzsvC9s8P/z1i53VUVGMUGhRbNbDxQH+
ci61fYDqDGsYjqqIUcqNTjnmtVz+U3fGOm7BnQdeGB/xneb7yE7I6fKb8DHyfphBmZ7op6an+09K
kowHXxfcyL14b+fhm4J359EmB2wViEZ9mEbLWJVksmxLdhS34oh7MVsgX/yCV6685rkor2PtlNsg
pCMskr68+r55U0dQ3qYzJ4bK1ia4rf4eRcV0aUJFvSKACBbCKcw3jGzJqsgS1EIp56kpnAa5ovdh
LhqeLKgtCIWxuRVZ86yDrT3hwxanSDQCRIxpr9PKgeOAABHenvUtsjGZ6lgMVgZp5Iu7ckPD1rvg
yN7ciCT/h0Bt5xqlFYrFuVmdY7nDeppZiMyBRdednm3NW6KSd431MlM2ROXWS7uJBUxCpwbRAG+h
DnVjjQkSblmHdzc2uvyqpcpLM9np91AW31H7Qg/TPV6Sz7aO6ochAx5Txt7caiyJreEugvwfpQsA
LcVMU43oHTL41I0fEV+31VhEyi2CizrcNSQIAQEKd3Kcyxt3hdhhYpfRHqv1UO+nep95+1rbA2Qv
s0PXH+qMUyteyFUSHaf+gNOXKkg4i46dfpT1XKV/mvQjVZSn1p+rQrB+r65kMZtrvJcxQ+ZPwjvp
96vjEZl0Sosz0C3FWWjgT4pzpJyoujiHGnrEc1+cC+VEVfdqlBPVcXSzCRZya/7OvXrtRI3E+QUn
xJtmcLKDk1HN18Q8evcrMw7K0eDKVIV9E+R0v40iUpelU+e3lOAvwqfH6JGIT30BiE+/TlbxpTDg
eB0yepnFsfWPTnEU/DAdLUTGzpEvvSKPzr309KTea+jnb3zXz9X0nNfmqu3TEJ/5fs3hQPYptU9N
fI56sJWkCZ+y+BzaJ98GqzLXDemitE72vZToPOdd9kutO+nWaepOw71G62QIbtmnNvm3BnGkyuRE
DkMjjkikdVTS+VxBfhy9A9V7h0Sby6sOsjqIkEBaaAh7g0MjZ8V7pfl+Avqv7GL8xsbOancEHoVf
0KlQ9y3odmLNxeXXbgsIodytjY1pbJAtfXaLmg88vy5whqpxmxO4Htizv5eoD+rUWZHecpKzhbLC
tr2jsakeI2Kp7hXANSCoDaPW7MGbi4QZP51r8DaTRyzAJjc2QT8XJmsFn3W4iSGpqXPZzbrK1mO5
Nki+XdnG2jTWkLh+Vp2AHCLzGT7ZhhR2YW/KcGsh2ym2RBFnwB0t9FvbMECUOVdQ/FtI6Ch05I21
s4M9PrzMjJx1PylAZPUSNkWm7ahC20G8jptd2Ox8ZxsQ0cvTQZUL9qXZFtp25I6abHtvQ43eJuHO
Zmx8nkg+lxdsQMJRtbq2mjUZJ1DwQoKh15TFE+FpGWtscz+rrTfUxL2QZzRpzCRk7zzBoA7kp2cW
NnS/eePYa1ompy2BSvKd/qLU7M5UCKAjBoYO9HKEVUKWNlhQfwXhgTLKlY+mU1uFPcPMFbEDPkup
Dz/TbVO3Byxdu2Pq0t+kNNMdatcw57LuJdiYmW6suOm9cqJ5AZndi9SrlrVBcQVEbQU+k0syHlVZ
bmOxDXc7a66BXxvyB2hcuD3jDcTTgKE5rWZugIwP7BxJtyQaGyuKfTo11P9WF64oKG6OudSdZaky
wwECvdRgR93Lh+juz8U8SClWMl416lzVvQqFVMCVF7sZGbQxFre5ptLtaaBwTCeBonfJs6GJRY3S
BUpb8IdQhaVb30tj/hEiIHFn/YN0KTowVHgvX7p47CnjXqSFox5sIE658EtJRqT0yO0QwUTuGLkO
SbPOKkfyNK5ScwWFxRiR9qySfBWS2xetIo8tAzm8yxTSzpzqsgRUn4zYg5fYrL2tJESCIEPeV381
JSuzXIEJR7EbwXrXVgCMgMzqcOHEyvRdklmo6V5MZ8bazV5idOc1fQKXGFvmbsbocmBKeAdHXiLX
t8jSmQuP+2xz5y3j7bbmKu+VTW5tgS13W8utm7maicxQFwqrdq+RaRvO3tBt5CoMXbA8vjGXRrrg
sOprRlarJlt1GaaKFaIQKLPSRJm4rNT5Ouu/xvmaCXQQJBqvHLbrMdGiq6ibq1ZXJaFq1ly5wr/i
Y7kSsUuNvKH9fO0p3a16t71fB95HnUcC4ZFHNVd1L9pXIW86TSzpAlmiIv4mKC3C1sO1rbmm5jrC
1TpXgHnrXFVjB4WL1e2Ludp7TZErnRVISSTQmblKzJU5rkg2b5pVRQA0+zfeV95dD5fZUtvR/cBM
3KpLp/ukO3CXAL5bwE0H6Y9t4a2mo6X/ukMtxiJJweeiUvN0XLymGjziDQ8evcpwu75Pt2QcBAjO
pOpiPGF7UmvGqyJuPjIMz2P3lRjTjeFgvpFqsuuRzm3izmebCkkMaXpw+e8lwQ+xFOLVEa9x+5q2
/GdeJ/+1bF81/9W4Fxlg4E/vBNQvSvLFNl/a6YtRvUhzLs98EfzsPVPB+Ozsk+AWjc918pyMz0Bs
hflE1TWDg6fAf4r8Jzk9YgK0skdxLykegn6uqH8wzFsdP1jmLTdIxwF0XOQpmcuhLR/jUSEqI/f+
juwweyb3cFuh37siUUEa1TbRMsHH/PDnW+lvOrYIrxijO5hfTXpf77pIalcD1vTmjlcmLmaBlet+
GRPyZvIEqU/eI3AeRv1FLWwSNRtLO5Rl9FY5LNCEvBirnh2SqoGWrEltIlkmjl5HwC8rSULZLgnR
qUAzr3RDW1sejPMon9MD81S9tcnEVsyJD6k1qLf7H9X8uhAwJ0l1DRyGCZJcEwVFl5ChfByHwVo0
nIITL3ohYd06EBr2v5dQW2VzmPtUaotO79mHknCLUcLfV40in2RLbmrSVawhUNNWYGW3Vl2kzxXq
7k8+4OJjW4OZCW5eRvCoBhjL/foBH2zdi9Vq4gNeSu5zs0gzF/W4I/CTGpxdqu0mh/3JXOxbfpYP
9dfB6zQXWxeKfYuXzFf2LZQpV+2ZzYvS/btzQQUYijU7F8okF+e+c2HzEsXz/oV9SzD8u2/pvDX7
luZeP/ctbF1yDsDhth22RjFvWqjE2kZUsfPvWxfP/3fTMvvfILCG2biGNQitSQTH+yVXEMB6btki
r5OjcmkBgZ3+/CkVH1sSBr3EWSSIQcrBJvPrqxkTrd2AhizIxAJBktBSPdZId4+jvHYoAkHdFeNr
WE0Id0W38Qljgdwsp8P90lYJY5Ao7pclfLZtJcMenxA6szrRzW+Nri0LoJ8rc8rbjWDEw9ATMyPf
hx9BMmOx/vNH9z+vqspb5oCT3fu/IKjwn0EfCROJwnXtZDD3W/I9JIHVh4y3DW/yiFL/1QHIvEyj
4cXxo+95bUXuFI3eY9vrJGiEE9MGq5d7H8oLI2j72ulIYOJIzZ71TDEPbTfn8f4fY+e1HDeWbdtf
OVHv6AtvbpzuhzQA0tGIFCXyBSFR1Ib3buPr70BK1V2SOko3YhWKXmQmEth7rTnHbMvyvYoU9OK+
2h39sarxshcyiz9Fgyxe5z46j/Th37coC67EjbpE06V4ixN6iY7Mt9ffa53e3Htd2X611EbdZCYK
gcyCVY7ArtvXfVE//v1TBz3p1yUfkhM0tyrPIFvQn547lSajQph9vZ00vaYdbdIoc/TqFlPEUO0X
RgDerrFZ++1Zyrck21+rmMlS3WNSplrG8pekwT3oL5M/I70y1hon3/N8N8MQFDieT6KXmaHQDYw2
cOVauR2k15ricLiWYrFCDikGTcRrT1NoVaFxrW4KEQViqFyqsJrCuQpH8ren9ZhMYV+FYgpNEdYI
BytMl2Fe8VIJAMtM14qtQJ8DrZYwLKE5wUlH597ltxa/XhsYAE3bwJOB3gaFHVgyyOwgudYYh/21
2jh0q7XqOBynEBdIP9EPwJOnVyGG4noKZbUWjZUcf3G1VsqX8EeIUBlDQ4TeGGoiBPs1I34T4SjW
N4QVUJG51oIUsAmg0FhA43cVLvY0yNMA3D2VuQQ6ryUJMir9afCn2B9i9hK/GQv9igihrWhz71dt
z9F072fSVp47eTk2OqDmHhm2WmSECKRF/6Axvyqh0oakA7gPtpMqCG+W5IEZA0kSU1KEFtLSY9og
v8l0omta+rcvEAJPnQ3IJO5JPZPOot3G4tkjUwgspLyp5difae+IS7xwO6orL/6oThNPUEwoZdNr
/TbSwNyNKsQHqJf2rYv0+th0PX0xb8zeCzd/Xf8b6aRtmSI5t4iNiXsq2TEPqgcqdjSPulUTnUtj
qS7U7qTan7QVeJ33LjEZggvBEktiY6QwnoWlfMFs0H9mUno3FcprnFrLuyrje82hzu4Aryq/8+n+
2uqHo+BxO2I+iyTnOgP5SxfIIR4ldweVhzOzx3CwZHzs0VmBAkweLOizaiz9pvWWD5VIaro8gB2I
Uh6RhicZ+UVIixrDNkJUQvKpijsYvBaErNGKWMnH48XKFNLleiP6TfvqV4su6FwD8oLJfh/K/VXP
9pffO+bJrHGIIFAzHdB6UpjbuWDaqRhNcwQTCNtlTg9pYo/vkHJ5gVa9px9o3pMCqfyGa/OrwQ/Z
tod4W8dMxG39ZwCXls2LmU2ZAuMQP0Ye19XFrpNX9ACub+VGSUg2lNrE65swzUkyBQBeBInEj5ED
oF5n0qmxZnkPGYErzrKB2KrDROvsQ2pbCVuvxXvuc/Pebb36NxYYlnO/XIUhzHEVVk3guPovLeFe
lHlXzobYTkukNlsBXxPhqCJ3rtpo+DQH4JvVKoWYTJ2WD4fBYN8Z28QtXz9RWSj3kgKcBNGCvjY6
9nEZjQacVuXt0rIoIbcKGgyrnc1YDwjKutshWb6QY2L5Tef0J2OiWX59a9Cmj9XU9YHdk/lU2ekH
JLLyMFQEjtc1wlTYjaemGqNTb44AQKJ08m1yp2n15x5oV/p1m+ubpVp0R9XxkUwX7kNVeXMViFpR
98wwLDKQautMYHHJaDSjF9KBeL5+TMq03mEXinfLiiGeKxuXBbOwvRu32k3qRoBZpU3aUWzEdw3I
7a1oR5I4UFffXT826JV3iz1X6f78QErPAAmCQyCG25Mjy143crnSavydu4F2PWRYDnadbVjSkuqy
zPs0dep7tSCRWVUJUEyrjjvb0N20OLpPsaE1d3DLib6bCTLPPcXve20IzajqHzWDNMCxcnHXWG9J
SS8lX0C+t0k2h5OnOhscnMaulCMtLEsb4X/C0DeMFcHbB8LoK7If4Mc7OQmnXMSOM2IdSyzmQxEZ
7MdTxly5jYg/U4j6W6mRpN2RlDfoOmxNj7WJ3aUf7WlydrNOE3lgqg82lNtk5qiPnduKu9JQ9CfT
+2RadvG+gEctksgIM7OLjxPIq+P1LTrx39+qi8bj6js23zwxTgHUoelr91DXy7QvOyyCvd6PJ/gL
w2kA/HIqgJKTDbN4AVEiG7h/6UuOl8QfvV4elozVFQS4D7jtLkWc4qmNRoNJYheBGTJldiQlRIW2
DP2YMOb2s+ox+OykeyOTFJFOUfY3LguS63uNLJad24CVsnOlZ0inmXhPrF5D0WiOm7hFyK3AJemF
fHRUlBT4y+56DyerbS8EAtldxVSb7VPF9nM0qukIpm86suP9/pY+zNOx9DiJ2btyw+WvvR/7erl3
B+1VMTvziLRa3n/7eN5hjq+88/W968cl/SY36YkxMRd0WOx3ey+Xdwl2mKOmcx+XNkYI7mz3nuOA
PNcYugujiY6ZGIlqXNSFBIMcQu8mWT+aXD8aE9STayi2ro5uh1SEQKJ7ZQoDaeXboRsXv1QECLPK
6hBmMYTDroaq1lAiUEU0jFUubcxFZ6Kg69GZAyh5t81YdBdPZRtUTWro9RN/j/5hiUweOFvvV0y4
c2yaw/WdQf0KvMI6qHIwtVCY6/J/0ogez+VzI+PivVIKnxu5+7HFFtfUyXQoFGbW7ChT0XgnTFHp
uLl+aAEccL4ehuSlmVwIzY05xrsrRXxa4fIdM8ByTfKaCKrxhvr7wV3fdT0SbprMnIJhXppT31Rf
hpW4yplZ7jtCKff26s6ZWpc4mqK5bU2o38x19GBMGhNpCVnbQoFabSO/3vR2raHFAaruxoY49AgM
Nsyh6juVyOgkb8cbVtJvDvDAd41BvDiQy+6ckQl2hHDwwJCiA+zlYIYtQXalnQKQ12BjXMR2GXj8
g+Gik7tmkuZ28co0oTGnree5asgN0izB4EqjS2kILI/NsJwygsaOC+l/wEgk+sOUScb61vWAxJpV
rTQWOmXOB1dJypAgUeviKq11MUvdOJbV+N7V+uWkWA5GWzZxW3xGy8m5BlC6S0WGuK0/1UXxobER
n8e9ntE+jdiC1SZy0jk+GVXXHtV+rLYmgJsdDDlCSPuInlfvkpxCOgRrl0oFBZWoJQ4Uo0Ga1TT7
oc9JUR+wdNWWwNQBbK4HiI/eG4YR3QpnV83yaBSEtUXE8NyM9VjdKGYmbhwGztqWkPNhUep9TNfJ
j7wOqek01ofUYR6Ke8YJY2CSm9HUPEJX2++HgZyvDXINAPfWsp1d0a53irgPq6J4NdfXQkoQ/aav
6jIkEbi7FVZBrjQrCyYoMfoOkX52ZvMNH4f5PJr2QEqDjJ+a5BDVPBvSdSRDtXz5dlCKqFW2VuFu
HV4DByHqlFjZek1/zuDhLVV7glQZLVZ+gy58sHamUXJSbK1Nms2fvCSOiajs4jtBA91LFOtYW1P0
DkHGWevA6mrKaPmQluabeQXRS7nMO3cgc9ld1EPkNHDW3XnaKplZ+mCmmp10KkkPNzIuWVoctGKQ
NDfHN09hM2bWKfjcVWGBeOSdZgjmjqkZHSuBGQnozn5O8fdkA0FomimSB5jvDJNWt0MZd9EDspvP
apY6ny1RAg0WRBePHrl+a6qJ6Y7uWYf8uWtm4tbmWH2pe6/60rUm6e1O/DGPxmEf2Tglc8vY6ig8
eIIJvigKBVPQvw81GXSntLZUGvWpvbeE8brYZv1gzqZx0AxSuCpCRQIcre5pSBSHk1p/N2vIYavE
QWGLsydkvSk2WZfK8De75V+ntQSQqg4YBp398i/aC1KobLcfSGWKkWrdxK0e8pCqOxX2pJtUDEaG
kwG5b8v3kpzqYR8AylMS5wrIQJOXJk1fCEUdts3oPVSd/qLiB//NOviqHvixd+uxEIaTZxsGPZmf
5XIL4JTIQX62ZZVMg1/Jb2yr5GSLEGazd3s/m2l8mmBxhTZn/XjSdWIgEdF41tzdAsHbS9oFW2Nk
L79gwN3H9HJ3WU5yXkJ6ECDHuNjV2jsxB0SmqLDoWfQXRUX8UTKbvFLSLzDQYCsY0waYZLJXe/OL
60VgWse1j9+kjDF0HaH3BPcjt89xpmHI8fBuN05Mo76WW5TfS7jggKDJkFQBXJs0cG08XrLTA4wG
cq/VgZ4wAHPi8mPs5cyOLc5AoNtws/Z217zXovk1r6UaIhUwjmYE03ySJRTbCcgBRrWHvz8z9F8X
8PyGNhdcw0ZUxxr+xxZYpS29y12jYF8GBS5y8heotgnOQLErGRFYRouK32g+DGNZc2FYuhtec14Q
GyVTojwXH4vZ0zb+vrVT9NFwaw+xHTuBCgzyrvDke83EJGsJjax6/GXxzZA38U2dN85vxCn2L7Nb
l0YQ5mvc7DYtUvOnEaBW5vDdM6fc1rNmPpK+uRhfE88qHlKD2CqnTLJLnSh3Q/XKsjM7Xw+6xjaa
OHEttCd3vGv6r9lc4kLqrMs8a+Qn4QmNaNW30soP3qTvnDUvCcwP1jf8Ck6VqLvc6IlKWkA2g3S9
OoiErj0To6Y+0mdmO4HV+LMc7mKXy4iWk4m0QJd/SAsSXej8oYzI+684QSa/G2ttX8tYvyk64ncM
9RtbwmhcFtQTd/fCSZJHSKdBVcmHrsjOvTJWx1hP5ieCv/e4Xpz3xZQ9K5Zyl3RifLx68sboK1mX
3W96LZpm/bz1c1VMB45jArVE5/zLrMUVplCIQtxq7R7utWOs5V0rgcXNXLhdq2h9afqj4qumPyu+
LIJF8Q2CSHsyEddy2DhkYQGpH0XDfnGDLAthJhVZiJeX0pFotiHdRgK74w5LT2g4obugvQ7t9OA4
oWC154RRelCckIrdMMkOqRtyQ593ucuqIizdsCbOWaVLGw5qyPqQVxjldBBWQ68L8QopXeh4wZCH
nhco19L1II6CcVwL39NwrTEOKG/xddtHLU11vQ/ESgq/Z5AL+G0/NpK80Fn1IKH272ORFeelq3fV
GDTXKquAgpfd8LNsv7sebWipi19nw7yJE4toWdfsvsjQITLuNy9565e7AcpMiBU2twQ635r5ExWr
MoRUhPSATjYXU70YYA7VtZzmgjjGay6RuspiQIYJ7YIyJrtWPW66zi+AlbXknl/q9tIggsmPiNri
S99exvYi0cPEl7ldhTEKTPT4EpvnYTiniD3x/A5nydv5WjkgSRYjREDJE8wxWX8vtQbac0IKSKXj
KgWkZHH8pgZkmWIz37gKAifmc/kBIaBGSvoqCOyKtYYiRBCoRKsasJ8geAW1Q+htUDpceEM1CfMm
dOfQnsPFWmuKD3PNSPKgzwf1Wl5zdKyDw7E5Ws2xdnHHogQ9ZqjxrpUOJ4rBRY6+4Kz0p1Gce3G2
67VacYYIWC/n8lque4Y3ZK/LjLXm4qK75xFdTnHpi0tbXBpEOcWlmi5lccmmfUISzHRJpktekC5x
idHyESw5XtzxouQXj9UxsGBeDIl57liOnKt8enSNsxbj2Di3w1mY67EnhZ6387U0h1/7bDinSZ4s
Hml5wp2FaHT8UwmJDJJCD4kYEhkk4cXoIUV0QAn5TQw5sf0iO+1PMeTypxLyr2LIfyshuykw8u9i
SJSQBTyqqxIyo7Pa/FsJ+U0MiRJSIwqv/i6GtP+bGLJdjniWUUJSCokkxqqHRAmJOiq96iGRRjXi
BzHkgmrKPVvXShYQbxfNPVMDD7sM1M8djzoPOYSl4moe12PcnH//GrtSin5YzPASc+gsevQZEbz+
DJ4Dc170MOHqbVPEGVFCjv5QFl68iefaORHhkt6gvm72XRbXXHtmEhZ1TMvDGvIO/Mq8RQpuEBBZ
E2Rk0MsjP22G9TTnt6WHkADSifDpkFqccVXud5bt3cqYPKy+Ei12F67IwiPfGtezeXKUGUEFGZcX
j457nUUI4RYx+qoCFEgdq2pnF0r8tDgeREK8oL9Z1zFR++VGQarAyi8jFBwDj7t+/i/NVgSKbZP2
HUEn4+5bSeYy9q4U+4UtykfB/qHdR/NeafcdVnqJpnktJ/O9a9FEnmCZS/YBfmT6jAodxadtRUUw
AYgGLOnVBEkZlEMAW4ySWtAyAdAC/VqpF8xDkGMl1ILSC1xuNtdqvcAaAsFm2gtAWWV6UOgBe91V
P793S/wuAYADSlRBHAes6dI4wH6dx0Fj+wvXfogIi5/0a6Hl167VCJ8dgFD3OZZj5gHqvsLbe62I
+bALDXGtgnjCbi32DBSZ25ZCF4yd03oEtE0R60pV3h42NeypMfV7iqYl6bO1X6f+I8gA0ucMNkm6
r3m+zIB2BVMWDFkwt8F4rb6lQxK0bTDJtQYZdNcj3g3NCtI2WKygkMFsBZlc30j+LCExdxDcFhjN
WloTyDRYmgCcBwWoeHR9qncJW/Ol5k9M4we/qnxj8I14LfhZjbOnUm0fU/U+GvZKtVb6gYTY3kMI
t1ZLFnG/I1AbYkPX7LRxx9idWuy1II5TUbtPAf8R+yv3RKZRY7Sfr9W3ECR90Btz63umTxqIYvqx
tRZeGiGY3gZxGSQiSDlZrtUMQVkGgBOGa7VlgP9wYm2uBXIIPC2Yy0DRgoXTQA/MISA31L2W1Bma
bpwyoLxrKWR0809whlyrtJHf+bVNEp6P7PwmFf7ECqHw096nr1RDu7T3ib3POEuGtZJrYQRy3B1H
hXE8EjC2w5Lo4bXmcWeqa+XEi9u7FuLktcj3Stp9YuyVaU/SRO7th9SnupTh9VrN5Cs6mZe+p/u6
5zu6r3r+zEni+SPnCadEGwycG5wtZKxxeQiA5JM+xJWyagPTClr5vWoZUKCWJivIOX04ceRa8bUU
tlVN4M2BTqZ4E6hMA9NANsHIOZJiMQ8GlwAOnyuti7HO9e0Bo5lfVpAYST1ZS419+JiUMuyRW4h6
77Hv5jRJ1yJmBfk3pXRr0Sr4zRX7FwkhgnaMcKbDRcpgC/GTsiKVxay0EhcfSNijA2TkXMeCnHV1
JizB3tl9k52vH04Yj397Cynp3G3wu7xb9GrYuh0remsST03XRJdRJz8yJ1X2o7ma0Hs7YZRgKeY2
VhzEJW7ZHmaeamk4EEZz+S5tzdMyi/jmmmplxYOgu7ErYTEdOxHTXO56d2PZyrOb6cPd4KXlg5Gv
NPfld6P1XwEyruas8GwGe0x2WCX+eMH22kjkqeKQ463HCQB5jVusEU2Bbdnvk/W964d0WJdQpqjM
PMbxaRyPlXl0i7WIr030w7hGAx+c/mDnazleWA6h0EMGMRmMPmsth+Th+OAwwa8PtX3wDVZiCWnz
a7nL0V6Oi3uk/TzlJ2rIT+NwUo21PHFumrMjzlWz1uCdi+bceWvl5SWZL2l56SAp176YL9F0Uey1
svwmuZagrTXeRNmNm7Ux4eaOAnts1kHC0tzZwbpT6lMkTiJeKzePw3icxqNTHL2CLddhwJMMnzTZ
GfnB7Q/sD22PuIy1KtgnzVr0cVxrLZs/Lz4o81qVfdCSY2EfCiYU15rzE6HbI3+ge5yGk8biZqD1
tlaNd7ihtXs2l7PaHFNgPeeiBORzpuL5QiXlRVlzan+zS/gvAgsXjhnkJO7YTKx+wWJrspyiOid9
nh4XKsRRyVikFOZtHE3Kbqxq42HulApzK3QFlkBPNrrpxU2Wuwgk57uKCBFDEGye63UX0DnsQVDC
5Zwg7e9nnKW3g9CPpeV0j/Qv+8dO4dJldP2NvZRcsRIExVhJw8pZqg9uk/vpYL71bfJU2Z54hM3Y
kj2y9oqinrZJ8lYV4/i5RK8obcgdMxapFc5Ab1c02ucs7w6WyUWtn/TmrgbCt13GVsHH0xSbRJnL
XWaZ7SMvU5t19/RUOf17AiQYr+n0iGl94nOMGxs4m9HfLFZZb5NysT65UXUTG0+gM7w10XM4Nrm4
193JCRydPeFQGtadLJRp12rJh6xsnQseSqTXLQ7fWkFv4VQnCb0Bc8OkPrWxfgT9bZMPWABlkhXG
vjq2X3QFt5CQxq1UR+00xOp8dz2kDUGFNZ2uvWtGBFpkoAeHtjzFUqoPXaN94PGZjnIsGHgmFlr6
TjujnniYbalCjejAxtquudG4dCGna1cp7VAcjQmQhRiS9qH9Okrgvy4YoLvrQZEiOhrbdGqW7RCZ
y4kGmfmhtk+sgM2PVR/VR2nNLsJOkbww0vmg1kV+08fzLUjOmkvqpO51WiKkwEORUMf23qXleC8i
OmhR1gAkiaMh3nKX1Ml80qeqvCkiu8LBgZWxNiv7I/2rN00xyte5kkdCewSYZuviubgq/v5m8F92
yLReVoarCj5Oxz744xWwd0bFLqyO2AQh9fukRycTLRjLXQCeH0tVe10WuF61kloYjRT1IWXxmINB
3hNuoeCP8ILEjQXAsntKK1BlEoI+0kg5/efQr+9ikmZqj/M9MKLkIa8050XLMAVXCinW/TR494xD
3qbavQjrvZc/RfLJyZ9S8SG+VtN/MGyA1Wt1E9HZQVF9zKqPavos02dD+zjOz/212vmZu1nORXLq
qhtnrNqHzvLu/v5xA3L+y1qfZT6STzzPABGhbv/4wE0NcbmWxHY5qspta8ejL9XFDkZLm55d2K1k
YsNXzkYNxuicA2hw6IFq43FI79rahcfTEiGumdUekjJUsl6DFySBuMdJ/NlwO3FXp0LfCkRmt93g
kOJYwnhuVRiKluWcbd2Yn63JsKHu6Ju64fGIHbTihEf274SjvHigY1hxsHNN9aInXNV6i3DJbhcb
tqlCeFKmdTem3XObMmrWlVVrhFZUaO/aInpY+tT4MOgyLJRSfdXcz67qgCl2F0nGNYe+auS5yG2H
bHW9OKQaeV0yS96jJ47fe+K+T4qcHRY53nqWbu25LW+9ATF0ScDqdrQHMBWWPV3UZC7OTNm3pl68
Ee05P3ZF0gRWxq2ReVEVmq4i7jRehxsoi+jCTCza4GVPxlAvr5VZvYw9xEna+j2rvJhO29B1Qbt6
i3fxWG8HBb3qNs1L4t3gwQ+1fLGTqcK8QCNtRtWNkPa6BrkebE1PN9mERvJ3p8rPZwoYB8xjeG2Y
S5A+ubYX/7Ir5IcP9eS1w9a05yaUkfJkjtPXeAGCSaj9cEERURGxF2SePW3rAWHG3/8Cv9IPGImw
1uNX4GTlXvfTtlSQM9lpYB62RhLhTRDWsXcajIN9FwHiwHJQWjTz05placOVy3WmXTKwR4aI1Owm
XexGwrTRmLh7d3guenyOOWoTk2X2JF7hYhZwMWX9bliK8O9/81/ad/zSXJIclmcorpyfVW4xisxR
w/m/ZZGKVM0GIpQU0WZwVYsttvEFtYK8KAPG6uu/+39e5/8r3qq7b+2L7l//y/uvVS3bRMT9T+/+
67HCjFj87/o9//6aH7/jX5fkta266mv/t18VvFU3n4q37ucv+uEn869//+12n/pPP7yzL/ukl/fD
G4TIt27I++tvwd+xfuX/7yf/5+36Ux5l/fbPP15BYPfrTxMAY//4/qk1sg0r2F+eoPXnf//k+gf8
848LtNkqTz798i1vn7qe79a8f0AIdridEEdjoN3+43+mt/UzrvMPFNyw6sm2pzuievwzZdX28T//
sPR/MMEgwZOn2mQK4fBNXTWsnzK1f2A7AKgJBwXBleM5f/z5p//wFP7nKf0f0s3vKohdHd99tV3/
p1OFzsekT7UC2n98/bXlYHteEuEXNiyy4Oh65+SX+hioh3G+NUDSuuJdWzHH3InGylkdZ7I3it2o
JIkCRY4dSq1iiuA0XQLCn2eJD70S49uQdNJMt15hSztCwqEgsNoqRAqQna6uw1SgIoYpxi0yGmvO
tuOiNTq7/cYlnWQD0SHSPnEzXHJsS2SsNJ+yrFWbFYKnj8kGZYIFPN30Isj7ZMTI9ks/FsNC7hfe
DIA7/UCGV7TRh0ISkizjwSM2JpNpJefNAm5NjsGUx2LY4PBVlxxsNcYAY2fY7QCCVHJJLQ+sT6P8
tmgB9g6hkQDwpkWxoEPTtz2CSK3c9IodQRi11AqXMwopq2m2aAvgMWznEriBvakN6XKJ7lha01Yf
HUO8zxweipdF0esaNw9KiuzJFKY0X4QzRtqdWCIL4JJEApbvGp1lar9xIsvS7rW6msWjV3o5CHRp
WfImLcAXlvssimso424XK6+ZWyhfVJDkdLQRWo43mqq4vIKcbGa3rsxOdYZEmCd+o1dadjKyyWWJ
abvjor9baneJUQXBvks3wp3M9ILeER3K1iurMsJX5sVtA1CiVTjVFjiynxMunxGq6jZL9h7xPPM2
Ep0gmK8rS+2RrA2zL7Z67jTaPc8EPru2TnIZDiP3vDtF9GkdptlYt+cxL6zCgYybtYrqI6iFnr7t
BmvhJhmN5dD0O9aFlUbiITokgbROJQVY7oZBkfG81RSvGrtNZebZ/NmU8ZKzqO0yAfS0Q7am6PtG
q/En1upsaS8qWjgCsmrJ37CtJ0Nyf7eXrgLWapKowA/xlmansvhMLkS71J1+I7WciNht50wFKP1q
4nUDK7mZnIeUpHeV+Zdq5sAYYUsrr2IesGrvZGMoBRpqPSU4ZIdwTEzuCW1rZn+ou8RFJs4vPSaP
qYPP4AE0QkK6fN+NCp4wnqR6gG3oSAM4rUu0jacir3O1RmzHvG8jSIIQz7TPBdPD8qnjBm5aoYG0
wfkaz7nTF/CLvcg6ObkmM7BBtqY8tDJVcC+4cTHrW1B57Ytqs2jptrIbzFnZdFo3i6c1L6c/L4YN
VWw3wU5NHk3Iwt2NVpn1pG88iw0KI81xrqBUxEWi+Uudxto7E+FOdHBVhtaHTJnI7zl4bj60p65a
jOSTt9RZ+zRMFrA65rO8atcOWpet7npEXdnnYcpshaRKTPU1Oti0KvBrShSROGrtCEB0CWzRech5
ssHKGJ6V3YgOwgHkL3Uon2N9MNLHaCj07C1Xs9p9HlSrrtmcZqOUL2VrJrBqWgzX6smKmqnz23qc
pxu+qrPtzcwpSUaTq2foJyctYQSH1suLoHdleeKQaWMO6q6K45ZNYl8a+h6leO3cK+pixp/VgivI
STqm4QHAtjBWpmZL3x3uSV8NmxT5s9rzA+N8vFSD6J3TPBax8nnuxqr7NEZWKk+NQy5MGDcWS9A0
siDdKlpqjAlBcFkzTQcdkS2ZGU6n2+91s7HaL6ksY9jsVR1PL8Y0JtNFM2Srsn1MoPecOqVnRWKb
g+tgNczt9iZOhNA5ZScotei+QFVZIA26Nm55YBRluBGsIbObsbAIKHfrzIHFnuhDhwbJVjR1PknY
nOUnGRswURok8WTEYCRZY37SzEa3xRUrVWFyWPlQbZxkTEf07y4UdrIUbOjJvcBMvZ1nPbEfTMbU
XI8jhSRMfy7JiUHfNZEkxbhDVav4JnaAze86s55hpWSV2cs7c2rj+iYabXW5n2gXTPVGWJM9PZGd
Qaj4UBdZszNKiaPWQus8+Xk6TO65BxjsoWL1SA6HChsZ895L23i8b4xmGEc2uJmYaM8WqETI+yOV
/KtqcJE6o37NB7HJM2cGvdiYnBzDplNGkuzUaAEt1JhubjzprnTdN0NJUhqnZTprL11M0GOwtLDB
HtvYssVd4829uNGQ6oPLiOwlPdOBzNKT0aWje/TUYVaPXQaj5QOXRbBwWdHi30yUSjhMMEvN/Com
0UvMDD1b7HvAsCainN7VvgpQLtFXxJFlT6b0hM+uLeNUfZCiHSbibZETFNvYc2p0ejlZGow/cm1Q
sXIiJb+zF26O77vOM+OPKctwDe1aXVXRbnH156RQvxJFln/OTTszazrMmlbepUBxm30zmpK2aCEE
PhL2WUkL1K4mUiamdzIScGom+BeMRdXJXu0gJX4ukq7sbtE6jJlNtP3UJqc46u3lcUk8EHIMM+Pi
zgPkG5/VzlYlNxKzS50PlST/9jSx0x7CPpIDvnk9HWmRRXqmfCQ0acjTLXuW2PsYTVmahSoLAPgB
idobeE+9iS3ymOYOft92LCU8N+DsTr13U/ae4djqSrErY8Sz7wxOL5SlsiyjW27anfPO9bxZYLq1
40J9cOxFh544eAw+rKVif9mU6B4v0dI1/bhh5QcbzVjyGvSuJuMswRMIft7Md+3UjsuLU1u2+dwV
bm+95FOCj8s0lyWmFy+cArb2QNb3Y1VH/XRCWumqj7Ge6Q0wvaJWvC3XhDx/TgVEkMOMLI1ekVbo
46vllLV3qZuOQUVZjFO+osSG6pC1CUoVo9J0vJGeaGztuYsmo0XcLSKD6EPukzUq29kWFtAS2ccl
QeV5R4qRb6TzsNyRThp3+S7tVI1xPf+zLcg9oh7x/DsSFWaCH6R5ImcUpMncL+mw97JhFPnGMyGm
NxtuDJGNcXluVe//UXdey3Eba7u+IqyNHE4xGHKGHJISRSWeoCTLRs4ZV7+fptdei4NBDcr66z/Y
VS75QGX3dKPDF97QurBWnNbAhlLGmNvlVGf5z7lvGtwnigoja7Ss5GJMu58EY6GWPvaJo/cZbcCk
9lNaTqaek6wqqUS7K8rjKbnJmsQJKPgpJjZCRxS+IkjL2ZxITusVraUDEmubCJltvD5bLao8lnCI
uKE6Bej6vQx83/grJoQoWhzQ4ln5+L+SLv3/lAgJbsr/+X/ZxmUi9CP9FfU/mrNESPwnfydClka6
g7wGd74BEu8/aZCl/stEUMhCOVpUA3TRjvh3GmT9S2FboRdHiUDQjITD2b/TIEn+F5mvIQszWUM3
6N3I6j9JhBTR1PhvHkS/w3LehD8cJKqgj71ZfLyrR3BpV1ReAXRp9nzbFh/zpvO64lMMNK6nZSkX
LoHFgcdtAyqw1MV6GxgakmIjpwN67e2HvRs4532p8h61hk7/hljZXpYRLg8Nl92NPR6q8o3klRy+
FhhY2GDtiaKHgrn7NNI2bgMKJBtym6tLAaMHJKaMaQP56XlqiCwlddoGiQG+jjuLSohj7uYQQDYh
kU31X0WZAXT1XbZRP3zrLC0/AlUhiFBkuFD4BFrx3Vo4UQlye2YtSFHoxt91mXUYW2mvTsWPdLA/
+/jTKsaDEuCtSUUVQ80700wPXdnel2rwzeJZnFCKkEtM6zwFUYJ3+/nf2fP7bHnRI3z7VBReZC4N
29RMe/HzKOr0RF3EgjZh6vhJQ8Q5gzcrVxJ+jvmpk6L97GwVqlY/B5xGwWxkkyN0f74oIhSzZp9R
E3vc1Vm4bwXYb/qQUnWvucmdHgQIMmjjBrtra+BlS9QEeh31ci97ZY+OC1mJa6btU2p9g1e2SzGr
HMrxEUvVl9EJ99dXWqzk2UYQEDWqcpQXuRSQlT+fsxoXaS+HEjrblBJUeHFtAZ1yxtOikDYO4NZQ
i91OY1e145ah6hZVZFQ71GTygMbfxMqWMQ133MWsODO4+Nm2KXbT+az6UqbmAKvEG6PCTfrk0GYZ
ANJ0yxFmUYWnh801+99xlvapIE01J4K3gBYmBl0OEbqRHoAd388R4GaVODXtdnlQw1GYXF13Pl3/
eBfHRAyvogBJB0DIgS9W1ECBdbTqnGOCqQfucWYv5OjBR5ijl6MsyCVKzUI/XB91Ser8e9bvhl2s
LnKzeLvGBZcHTClSOGv26K3IpDkp+g44dagl8uIYDGB5t+u2DouY1HLHsmc1SnJ4XCGJdv5tzViT
BkPj2/rWtwBjZ3oRh3YaHweQRIEi7WEY+VL+w85e4z8Dsz1MzXxraw1dcSHlDPxU6fDK2rrKVz8F
FT4HIVpous7yV7FNyqhlJzTNz75GviAN4cPrh6ZqEhdJ+mo8KjI+KBJG6DPGKmDE7zoU5ea0uC2M
7ENvGw/xrRQp95n2eeN7rf42XnCNB1z4NC2+lxNOQdCHvLjiS2nfs+IrArcetZlbtTN2EexKo7z1
8c2S7J4eWbvDm343FYPrsGQRpb7JAkH2q8ah+fovW1Jy33aSSlWWH/UmM7xYtU7CG9vWeIYm3XZH
XK9ka7rt5y9Bqe4Ku7svVAcOk/3Cpn7GZ+EhcEM1p0YBjSg2vSAzDpOanxjms3o/tf3TPKen7J++
RRwyONeiTUm4ai33m1358wAXDoUnoVzUUOO0+5vWEXW2wBWrZCXqg6ZvbShq0hfbHGwIpsGy/RaA
LbY51YpgotTlBbVzbEaeAzpjFMX2HT6VdSHkwft9ABmzs5qjUs2P/cDPcHx6lhs/ZW37mKBUZNkw
HYOO4+KXDAbWtX0PqcuvDyMaJKJgTVX2njzgjyj6kfiIVPhfrm+NyzeRZQfTKdQveZoQ3j8fNZNB
MzpzO3uUonbYFdAmfEGzxs14GX0kxqQodKE+3YRNu0G2X73fLKF6TPxhOUB0zofu056iED6GSIqE
3/puvIdVNsdwi1EbKy3n2FOAMJujSV1Y/AJ98jfOxfovgPkDcpwOFE2D819QmYkNI8qHtIqJiGW3
uwKwIGCNZ93EXjt21fG+Vvq3+SdPkyN921j8tc1n4YGoy4pFoKwsViCNwrTMbMafp+wAKvmLWqdo
aDhoCpV7KxsfHXt8olzojXm3A6JyiqSONL3e+hLi/C/vepTmSD7w78HEZ/E70CvtlTiPAeSB+oOe
eUdl+mDN0slWwmep8MFmpycnzE5jHWytgbY2ti0U29n7aAAt7qbSkgc6p7xyUmHvYBC7frDT9N6j
RgnfEkipXx8NC3sZi/61cq+CPYpHaWMnrJ091Fcwd4M6ZIN0Pt8IdlbWcl7wIeIhRD0v2pe2Cr8X
nT0TSCm/xFZdPR+9699/IX70di2TCgrWAh0zrOXOR5VzYxwciUityuk8EJOqqHLi7o2+EORvKdoI
DJcMl7/H46iTlYLmxqnpfLwwVkI1lWCRRUAnooaKVHZAboCGyI2B7lMf3tByvc2VwwAkiPcNIoLz
Ahv0g1Zu/ZS1iM42bIrIuOhZ2jI7zbWwMQpHwTFTN3cWJNAo+9CU6gOQiGcMkp7kYXzskpeky1He
jI/X1/1NDmO53+lBopCEyAfNTBFCv0vLlHSWRrStZi9DFDekLK2Z+tHO/pgxnMKJ549AT2D3TqGL
FLFsSz+muP8pdRtff+3q5ejDDJQ1m2zIFifj3a+Ibdy8aCuNHgqxsQmrDMyxU2Ve0uZuo6aoCtL/
nkb8mLINrMBljg5L5v3Qi/1eJy2yBhnhK4wrtO6MXVxAMAQQbPofMCp/UGfjrkcJJgLaV48/y7Z7
aZHlKSPtoY6dT7qyWTVYOYEsBZohFhcBGM3FO5TYah7IQ/LvBGmM7xonOdS1/pDzmai7ww8zUUEL
7qyk3fVRc5yt5NDoIOYxivQBvetz/BFX3E96T24/bAbjK1ekbtP75ezwM2HkLT4WFicz7sczWO7h
RvQaYFR7bCRKsuFfZrA3+w+RSi2v23wkVke2GVLTKDfxVp6PDFQuCPIac9msDp9N7J2T1r9RpOYe
eN8dJIe9b7W7v8a6+eP6KVmLGnVeBD6LboEb0xdTBitrRnqK9KGUkd0BMqTLcDOAzw+MeDfG5kEy
4o8G77dRxTuK4rugf2omcNs64smySOL/KqvhUVJbKqPSM9riHT110oLrv3PtFUewmccDyxEesaX4
DZ0TMt7OR32zdrUa64wcdTy5Ul4dOfmewC1ya4vBlellaHLo5d0Ode+NC21l+yLRaKn4TAA+4Fec
fyTocHOS6oRRLax8Q0Y/N4k+9rmPxj5avxPYGR90qB1txIzrc+fMMG1ZVy9ebiWlWVSaBI0VSH01
NG/kH42i36UOBXUTOQVtuqVMuZsrTIgmREjzzShu5f2mpCbCR4fg/eL91hq86Yyw5JDWwU0F3XDI
ko9OJZ3SIT1MiAvoIW8JqtGmdsBW7DSN0bMUdBtX+hL9JN42Ui8iZyGhhk3F4kpXi1nB58bgQans
nV7FLorIcDSQf+tDY9yBZ/tsVbLbw6hP4uBHg8RPalmu8maJF78iNHKrNLAWqKuX4V0qO7+kvJVd
FUOq3YS3GhKkG9tWvO6LR0iUe9H1siiWgls53zIooUR5oslsFy34hI/5qTEM3MCAbJWD+ctMwDzN
n2MM4PBbAGuvpLdhMO8SPbuPtccUKYuN3yNWaPl7cDlAZZQ6FUnI4vfERhINisNWUvJ+N9STa5vZ
EyBQ1e0VkGGtVP0IAHIrufaQOTMuF2MOiX7yzJTsNcVoKUefOGp+Z4ezuwSVmzfr4q0e4oqUEV8T
1IR9DTn6WUYHNTnMto3pBhELljKIGGIjF5Qf8xSAAeTbQM7+2lidta9FH4U7+A2otqwBJYU8TNXE
Nkfl/1Bp2cnW8MTLnRfT72/ST/GsZ7QB+8feKX/Eif0pbuaTk2hH+lPfRmPrzhOR2vJbqRT2yR1A
NaHsfb530i7yVSfh9bGi+oMZ9/SJ7F9ha4FBQkeN6wYNkI3nYG1IyBOkK6w3QctiyLYBMJio8+QN
6Ps0FnrMVG0z5KFj5RaYyo5ftPXpV4JEULdw7QSykTtG/P27AKkunVLrgpEHSLG+haG8xx7rELTh
bVOSpwc18pQSUrdAfAZWv7GDrSMqtvxymcH+4nUvyPi0M85/QGXbs9LW/IAmp2WeJMHXEfMZFFxw
LZBOlpEcdDP6WOjYf+t4NyCM2Y3hDvucj+P36/tv7X2hLWTLUHpk2hiLw1nQ+OynER0yuP9liRKk
3N+DNf4424/OdBhl26OotPGmva3vcvoUPMFBkJiJr34+fTVSJym1eFgj4i9nbp6UVj9Ku9zVKusv
24hcrPxcOcRODEbd9fmuRagUBqy3dMwxMXA6H7tygEsCZIIyhvp38NdgoFqGrFVDO7mHYxNKUG3o
lNAxIRIL931bPYWtfigkBHk1+76UPmz8oLXNiAIbwnaUi8gRFy984Jh1PjgKpfQ+vpP78HlGvE1X
g9sxrZ+EeA2N6105ZUd0LQ9KNG/QTi83AGkinSTRNMRuxl4cvzge5LEMWI8Cj+mAfTCnCJH5n/wh
/P4jkX03Kg8bMxb/y/PPz5C2rHLvCqbrcsapiRP0FAvda3A9cBhAiwRHJzfv60kjUbtD2PVGtYFN
WNo9VeFTpG7Gvms/Qef08Uiq8I6X/TObElDnY6RCYUIDTpQdtPHrkLWeKJOlBQVn1n3UE3R50LM2
vsRD6m0swmV4I3ISUwcPTcAEA+58H86BVqd2SR2CatytCHYt6ON/13URdCBz0kvkMu7y8lcFsByt
NTcMJ/f6j7isE4C3pcNM28jiIlrW6HLZApfnFKPXZ9khqQO6OgnGyK3blNO+4Rq+PtxlIKDKBIX0
pymzE06Lrfju2u2SQWkItUcSUipj6NJXzXhbDaYLAPN/NpS+OFS9XIBQKhlK6Phi3L6Pyw9tHu1k
Y9i6zNY+JJqjimERbJHOLIYqNB0CjMpQ2KSzbWHroEbc14AI84rXg5KIvJMbLFBB07ixClexMF7j
2nyERvF6fYHXzrJjsMIUPwy8vhd3G9WEjLjQonkUFafcaY71bL+EtvoQPpf9qxUEe6zAt2p8K0eJ
4AlNTkJ0UuzlBdIUDRC0tMT4LhpugBgfEjCsGtapiLvBW/dv6jY69NLXku0rl/kun/zP16ctprW4
T5BVVQ2TUJ17dKkhUJClKy0i5l63N5GfjIkZw+QbmnYtz5c9bc545YtD3pGJ16itgoAwzvex3lR1
lFfR6PkoJeVWeIdz9ScdVf/+z5CWhoTq92TlaNfaL7Vpg9TLn9Vqq9u98q25QMlHmDCttLci0LvD
ZDW9qQ0FpDkLew1ZC57TfrjX09hTUEJqqt41pug7vbUNuuPKlcGFqUB3BFmv8q/zuecYB49aXA2e
QTlEo09YlQbadzCRG+ExteWGtjZL6iK8Eay4aS1LBX3h+FPjjIM32akXkXBaYbjvTMNLFHZSdl/Q
s1WqZOuFunyTVREBK7zLGiyt5eLOeUmJIs4Gr6dn1CEjOca7GcVWgrXccpEtdQP5OY8o5De/cUmq
5L2yjS2DsAsXx+3dd3WsTG+bQh88MyLaVtMTTlhuB99PD5ON9vfa4mL95wjsAPnZsq+Yq+AZp8zH
ECSPd4WWehInR5ajYzOPN3Hh70PEDbtw3Ig4VqqkmJKqMhZpGGeTFi72UA1sT0HpY/Ac/U+/B1XX
JDcVWoJhWLxGNAMK64cW9R7SqLdh5nwaFPAsiv3yzy8NEBPizqIxcRGEzFUTBXqhDl6ARkVYGG5v
aA+R3bo+Ht2zIwki+kbesbreOpAGcWLFmT3/tGqsV2OeMe+B0DegN1sazS7pPkLQ9AyL5qTmlWm3
8RKuBNv4lAq8mK3ZkLiWj/xgAkSmET94Ckwru/cjN1Cag692XiIh70emi9VgEDgnnBkCkMzN8Z8v
tEmESczHFlPfSPTvNnTXW42ZqCz05PcHpLp4loBk3+Rt4Jn346BtnN21C4q6In4a8EtwQF08x7Nm
NG1td1xQVbivwg4Vf/XBkj+HSJOLhsv1ya3U2oV3LWtr8vTR9Bcxz7vZmUZoy9ASOa6QR+zKOlR/
KrP5gxpuN42IjBDkOB8HU9146S+ePEecV4ivZOky1iHi798N20UFbasCxFGNBmAVmbs8xqREb+/N
QECAhj19r38607chbThQrK1Owng+JHoNUadVk+wBiyhdFcNdqRhx504fM3oMpW2e/GquvWrE9GAa
t6AySydj8UVx9AAq+9Zt4u05H16uIjk0B8oDklztBjX+Xj06Tlu7FY/xrjSzv6ax+YkBwgcbYbRM
+urLyS+9UnaWlsLHmAzEncavau9vhNBvycpZ8CF+F6EH3EgFxNuyfIH0azJwj4DhUR0MK6RPEqI6
XXswQh/Wl1SjlKm2k6dEpek6NiSYGHPu+Cm3TNv9Gqa3cJXTPj3ZQ/gRof4/LNnPdpXSYpmoHSJa
eL7MSzc7GqJiyEdo8YzUmnWXZ8Ge93Krf3NxeJiMI8t8ZCENiEzg+SJ3QawPaQtooYmHXZeAGslm
pDUwfZBTzyiHrbtpfTw4xgSQovy12FOtXkOyl3Hfilv9oaqHm2j+gQuR6JaLJmmuNEetHx/z9CWN
4j1g6P0AdKBGnzOF52Wa9pfUVDYinMtuplgEUKZEN7Qz5aW5XRBNjdWNLEIiv1RuiAyMGmcnfv19
lLipilxagCZLgfQaEqy58AZDrxCM5W7jwF2EmeJ3aDTwSc6BNC4vbmRhp7b1aZ6XkXJSYBWVCHL5
fvOTy3TvVxNyP/29Y0Tfm87+3KPmYaT4XWUb17egXZ5H1+Jn4CKNiiECm+by3Gtt1w+KIbCcWnpv
F/OuKuKTMcETC3JXVYLP3RA8Q/27a1GiAYP/sTR5tynE4wK8byEPSSQgUCA9KJrPPVn/KJvPQzA9
/Ihn/3Nt0EZBWPb62qkihFicSoF94I1l+S7RJ8aYlSVMEyButnQfsIdcIzI+h3r0tUarIazwxQ4s
jYYfTdqdSWc8ip3SNfTmGBLTtyjrqKONWFr2avCXddH9TLsx8lLJws/MT10/lT44PY8nVfXrP/2y
8wJUQLCseTCpmXPfnZ/BQCtLG3od6BU722WV/R37JUkpH4zWdLU2+V7k6hENXfyasx3sjZda38Tu
iLv0fPUsWfCmSS8oT5BgnP+EqUocw8JMiPqc9FltebAzOEhdfcyG4WeT2m6XnAbtNObRPa2PpA03
AqXLV5WbVMDVuU5RSbjoPpk91rGZRocwmvRPNmi7OT8Z/vCYDF8hW+6bglh1RCXf/HV98S+fVcbl
8BOgKWKzL++j0Gp0uWfioao/NC2dSDyhE/NnawQkkpkHxWZjp65PVchAcL7MS5hKC2+tx4eSBl+o
/tHiDGpX8kfdzz+EU/Ed4nAxD0+DoR8mExXd67O9vH0trJx4vaj4q9QvFjtNH428h2o64i2CgNSM
DV833yoxAtV960bA0q4Pt7KzWV2mye7mjUGF/Hxb+UHpT0ARZ08N/F8tT6UuN7uiSqpdagISAyeN
acQxDpOP2sCj3ba/yL1/bPwIsXeXexsnXpSbUGQFD7fY21WcQHZDcNcr0RE0MSOo/PQ0tc4zFq9o
0DX4fhb3Rpk8Xx9X7JzlsLypYHEUC0jYsik3SYpkINsMG7fm0qaL2arWPrN+gDy4uT7S6o4C+gLe
kdSK8Rax4TT6FYbIpBiDD3bVaoCb4Nz8M9efkAoB2OpGPf6WRfidr//9+tgrOwoqPoE+MSI7a1nY
D/ykheHEuQ0MXCc1WvYtUYzylwwETqnMw/XRnLU1hdzPXYUfzEUeiS64A/uUF0UHTCXYDxUV8qzp
7p3RP4nOIb3dh26r3rV2R3A90kJgC18mjtCux1mZuSNiv6DVq/yRS+oPGzaXaXxBIdlrypt4aL7B
MD6Yo+QFyO61A+i3sSee+6gqzRMcFpSBZOefH2favnj0CJCworzti3c5QSI1eYdBDnAF+hnD0D4N
mJul1aNBuN51W1WwtcUHxMHbalKrICg/P8wwAadozGnbWcVwBGhEVvBQ+uVN4UgHsFFuIodHdAq2
gjNxRyzOET1kEhA0PUSMurizRnazLEvsMFOP72YceqUi9MZpjN3IEFwT++sY+wcdGym3mqsPcpvQ
Pog2DvPaEQMwI5wzSUc4aYvJZ7QEK7+V6WDU4ScjC/6sg1e4jBD44xtLu5HzcJ/EZu+2pvrH9T2/
dPAlDxJFR4Pbi8aBdlFunTCnzJoYvUM9SnYD8qYaHjcjpKvGegwcTC3NER0v/6uA1vtZ+lpU7Z+j
3HomApKWNJ/CBh+MAUFU5LFgA238uovCGb9O9PpBSyiO0HM93xUFMKc5d9iD4M0ONf6lffJnz4Pq
TgBERqu8y9AaU02JFh8+Y67sRN71X7ByAwEW0cjJ6e0BgVy84HKtNpNZYInQZPIjfPNfA0aMaE/z
rO+TWdrYCCu3OoECdRVQpjIA/cVurHof0wJuWC/Qzc+Ggfd1Mj5KsfKqxspW1Wxt56sgTWRxvUJU
WIwVgqeG+M1YrfKhhP0rcJ0BEoAlqkaFCZh6ttHYs3Zh/RmUp51sBWUrB55Llq9KVEqEukx04zIq
sgZyNUA1/RBSVR9r/Ozwe/Wnykua8bFFzZS2xvXvuTKqCoKeSiHFK6HCfb6hRhvjUQlJCm/MmicD
12LjkyYFN04w3I/qd79LduPs/EZM9kato4nCPxebSAoaYIxVN+LHGzx0in8KQulFwje+zu5a5egr
z2YKtDLH/uE3ZgtbgEo39zdGPuezNfOh7+uQXpKGI8fcfRtLBBcV1LP1Q5kjigxp4vdCUKrdsHHg
cRDuLwMGX++0WdL4snCSpWQ++k340nf9XtHrY4Kz/FccWnZwGY7XJ7vykKrUkQCZsaF5RBZHdVDq
Vivzgqt8gA8v1LUpppez/UmZO9dJElfSjY31Xbu48dqFqSm4NBQ4Fq0bxUS+ALvZyUvU+M6Xg1vG
e4lybacBPaxbiHsxvO7oF9zqj78x23cjL2Y7anImCeEBiOKNF89fbTp0RYUHqnE7TrJb+Fsgk5Wb
kGovuwiOKB3e5X0xwpb3zYEWt9EPVFG6O6Nobgz0fmOTl0LbiKtXbkJq+jYgAkAVQCYX5xSbPSWS
LYFoMYwdIjw3FZjOUfrgIxt8fSHftuMiBKAMiOSmadt8yGVPKBpDI1dhE3mtHGEdMs07uG7zXo9j
hJxxRZZrvIbg80OfG0+GNe5MSb2rDEMYheHP2ZV/jSVGzyXeO8lU2h7KKxtRyurS01QAUYPKEeXh
82OMiF+SG5jqeDHmTATEt6DP0T3G6SvUbuCK/ka6rAokEW05UMSoCS7Gi2dEDwScKEBAOTJwUZDz
13jIX5X6NJo0ZsObZv4yjyRV17/F2hGm28xjQCqlApQ9H1i1s8oqwoiQ0zLeytAj10Y0A2YwhSwH
Vh3wrK4PufYgYAPJS6hjSmk4y7nOtj74DsxTrR9cdQISUyIvTR92eh1HNFir+ZBB1rw+6No8TWjn
UDUVSr3LukBQhdWE5SiDItyk2Ck2euVTqslervo7uxsxswq2tvlKosqtiBIAmZTwDVHP17auUDBC
T4xtjr7TmEBHpM4idRRjxq9K0LgjktI91oxGaW8MvbbEgLPA/YJHItFZfNU57+JAn52Rawr33Bac
qiHaY7ob6lhxxd/mSuiJbnQ01i4Qeijw5ZAVoNi4vB/Lpse2h0H7MroThV/CHQRtNO83WqxsH1IH
qKdvpMVl3WOcu7hLNYYaCrDNIKoQMHQDai1qs2WgurqUDETGD0USxOH5R0zrYYjHiQMioAIyvNES
WzSRGuI/i0ebztcLvk3aVly6VmpRyQL/M+5i8wSY4KILR5agxae0+C6ZrTvJNuIiT5POscmAlub3
E3Tf7EnwD3/jtGhUz2XgVZfsM9Q/ZXRZKFBXfXZy4mGPZdcpiYtT2D2rM40FOq3XR1x91wWITjDN
VmAJfZ/4c9/xuqIkCZNbiW6lJECTon5Kh+AYWtoRhj6mCfmrVv5WuEjxGryAyAO4lc4/8pw0qmRh
a++FAxzq+KYIzdsyn2+TY4ZkKuqdbvwA0XQj17qkUYhtTLcG4DA8p4tCsSalfRfmIMhKTXXtnmx0
mq1572u5h1ON5Et01jv1wcjUPwy6FUHYHcc080TnYury2m0mPHuG9GEYQ88emhgFp7HG/ktvXE3x
b/Rui4m7dotCDqKwyraA87JYp7DC7ieFeOQhD39bBjLyQMgkzsNtVOcfDMvDqGzjsVgdka4h+AbC
eA79+ZcJQLM7TqeOntwF+E/4+xw2fUskYPSvOoPn0RZtYe3pp2KOnQlcI17jxdPfaGPjh2bD3Qnz
Uq/lR6XJPGuyXsJIOfibm2B1ggiyyKC+QBEuHwlb1+Zh0Adq4ZFx17Xd0amRyU6rJ+PWyJN9YFYb
cd7q/DhhjEVrDP7O+YrW7exYUcr8aueh9p2dMAEX4gz5/JTOWyDJtduTgBJ9E6F6cwHRp5ocQwVi
w4Qh/EWlPdbcY7H5o8Elzi6fZIyQDWXr4V0bVGxO0eimgbR8HXy/TeOgq/mCBrR0NXgO68iTE9lV
fPxJcswJahVFuy1Q9OqwlO/4in/LmZ4vrOHTdmxChs2mCOv65KME5CXEhESw5PMEu7mARpW/cVWv
PhRA2UQVlXNykYTNUxwYicKwUafuymYfBz/T+ZOC2YQDSx3yIl2PPrVc36x37fgbYZVDQKXrFE/I
7xfHM6/yJM5lHuLyj2E2bgY94CpwKBqDnUyGXT5usfLXFtkBFEKrntbuRb8ZnXVdRYeL2QK6rVHn
L+MDxZ2HStbuMunzmFjuaPxWeE5tSCYrYl+Zy+gR+AY86ABYpoI9VKxCcQFlnBVQQMMUkc7uGKfp
q2L/maGyuvEuXvaQiZTfDS2O8/uacNa00tSzwngMI73jNhzVCR8Sblps7vnaeNCjk0MchAtuIgX7
GOrdxm8QMc4yX6MRAdqLto9xIRhlG70qB6HG9OWZYbQ7hMKPpNvWayIYFkS29ed2Dj5Im+zr1bCA
ijjVcFNIVS2DykmvW2hiIEML6zEpOtRNxi91J3+t6uoIIOMOEd+dg429y/X5dWPa4qa/mDaYerqJ
2hoyqFQIDOYA6AdO2PmUfxDsIhH6IQX4WSm/0s99isOdr/0aZwyCZfPXFDXwEeqNPbDyRHBTC+zV
Ww1tGZ1MTWgkfjsChTZoC+BnNGb5KQ/8Q+Wku4gefVltYbBWYnmGJCQSzS6ok+Invdt1WCCi5irh
YzsQb4yJf3I6lIAf47w5bCyyeG4Wi0w1EgqJaAHJF0ILKTKDTlZTqZMtqKJ+SvI/I6QouTOSJ4GE
iehYeSbiBmkXb6zrJYyRuAu3DyYqCOcXIguRI0HOKhVmqfvYlxl3QM/csb0bSvnPcbRfnOlXEeHu
bofPoKU+tvjX+/bP6wuwutIUQQQqSmicLM63Y8bKTJUL8LUSfkNQB6fUok8edUn76/pAq7tINE3R
1dB5GxfpWZvZijSa3GGFjl2PREFW7p0UAcfEa1pE+gmAXc0EQHh92OWFLWAQIrzhT9H2WLaM01pR
bbxCe+RC5FtR3fBNcC9pv8craFcqOCch3CQTYl0f9uJZ/HtcLDtREhDyNoswJ5ONztZjTNhUvCoD
wZePwl1QRa5eAYQykdepXqTbBlh/BEk6bIytzbW8PcQPwOWXDQZ0k+d5EUfW8gAvstd6POeAcxeY
yQqtXUyGUIsy4hfzmFeJi9Lxfk640ZXEtdOPJiiC6+uw/Opvv4JfAHqTDXZRaqsjWZXsCNGMyhz2
EijhlCeilptj0wxHpTJuKiov14e8uLPfxoQYY5ukUmRUi5kPWtw4RW33XpxEdwKzOhk7JQnuaezs
Uux+4898F9dS/mkA9ve4DmUsjpEMl+P80ponxI9blRUfEbLQ5nA/t2SMmoK0uP8oxPxsRKjIlW6v
z3d5gt+GhXnFJjcpor31+97dlYNfoUcNYtNTa+NOyBl2yL+2zc+wU7faGmIG7y9LMRSFCJidjHRZ
YlHjqNCqdEL1Rc08R0FBuStvkV14EZTTQv1VDPJ9lqDapNdP2oDfPcZv1ye7+nHfiP8Ke5ubZLHI
UpvUtTYNg5f/CpLhIAauUZOGAfSidp/U0hQC5Q9a+GVj3GUc9DZ1SpSAXDRiemNxfbFN9SivQQUH
SYAte+YOKY6lWXqS2+8zpoe0C3YyAo4GDW2z7veUSnfkBxuneu02IzP8z69Y3NaJavdhrDbDG6n+
jc1QzbdFMhyLIvYCMBJCtE9A5zZmv3wl32ZPeYJQkFj74vJO4HyX2lgPnrg9E4CoQjesHnVwN7hN
Zck9PS43xJlOTvONTbcyZYSoBTqaLsRlbUQupWZIDECbhjy6dYsyZrRDdl07OOaLEeMLrm3VgsQi
LnY5IwocFxAuQGyL4GO2moSIMBy8dAJUNesPQ0dOJe3x7dxb0dZ1tToaCkMm9hTgUJYJeEfwJ/kl
XQchijgOCJzpaHbkp0r+Ujpb5NXVxQQNip4ZFyMEnPMrqotUrPYCrsZO7Y4ihanaYD9a0Q5UAPKf
yJ361Tc7/adqjGwfwjkCd3ScURFbRtFKYdPDqyReARC6iWIcm0Lhw3Ubp2PtcgBQIQrPAgL5pnz7
PmyMJaW1ZtnEwTHB+FHQMlDQqazoLolJTA2gWka7qyWJKUsbr87qyiLTpNPEX+EZ+VM8F2Xi/H35
+92rEIhKi+wEZy1jsokNjyDaEtRceV3pYPDKI+xB/W7Zd5WcQOoB/w2eYL3DS75roxfL7I7wmgR2
1vmtqEJIopHnIxYMt2lRjsbITC78Ohm8Vuv3RlG4Ap9VRcWHeDy1+m0ZYgJLawXd6J2VdARYiFAW
h7yyNjpWqzN/9zsWz8Boh1FCLfBv1kSef9PGL6GCGWz7BY+5AbOwjQtw5fpHYkC8eQZSDxd1wBhj
g1LBvInQabwXdcAe4ICAcic7STHwT0ICO8xuY0TIhSyVX6efE1Pd2t8r7y9wbvrOQubgEjnWl0Ng
wBXpvTaObnOj3/s2hl25uVcLycMuz/VjaR8RXSNcXEFEQlT/+jqs7XJoKjbVUDAVpIOL+4Nz7Jg9
4ZwFSySQBgQ4SL6bnax8jZCMTYnhMaj5jUEFlB44jiioLW8Puwz0Kp+73tOUdicSwpCMwb6dNEbP
AA8/JMO8FWas7S8EssFIGahTEkmeT3RWq0aOe14d2pMfpoJcrD5UMV4a0eD6/ctYf6Kcv0vRwkut
IxqArmyOt2hC7EPLxmX0wa5nD5LSxq6/oGKJi1SDoUo0DQwW/Nj5z7KzDFxkZPQeZi1uaB8r9amL
7/W+d8sS6ioZjfwqGI1CE+n6l19dkP+OvORDy0WspGZEcCu6poLkXgV/+tHPUH0NKPBJ9Wb+shJy
8AFofeNkTVd6udXCXImQfRnJXyL9oA33QnesG0ifhr3Ths/+9BWtF7fLtuiTa+8xtSbhBcUxv2iK
6GkQDTUel17YgeBGUkuAPCJCqtpvn5XEv7m+rqvDmToKTZxokSedf1G/i0d1GFtcmTjKmtTtCmTX
HPWjkadu2W3Vw1dHg/JrgO8klF9mpUlQZ2qHlKeX4a4tteiRGeod+lOgeQk+FOf5+uTWrguxV8HQ
ij+W39CaqkKdMjZN3tN9hngrehlT+x3CgCvBmwgM1AXLrfr76ikB/C+uKS5J7o3zNY27ppaMAV/r
wbgJtBcf4ZPwlxMapLnSnlcJhb1bWb8dG2ejW7QagBj07yDbQKu+6Dd0vlOjQMf5HGTq7op+iH30
4Kg2zLF/0l7Hpvb0Vt9V9paIwMrxJCynXgaoE9FreQFLIr7RtbxBCTBQczcxpL2EMGwjVwAcFLdt
9DvBALj+cVf2Et+UIjgpgZDYFk/mu7zTrtrIVitotoZS7TqYQ2od78P2lEimhznfxv2zspVAJfPy
gi8DtLq8kPMAA+g2Nzovl2jChQDDRXgRmzuhk6Xhjp3tOiXdmOLqoOjakHChq0KQfj5Fq0uyyQHt
5T1YVrtXI4olKBsFpPL1iDKhVN38ur6maxuIlthbL4OGHJWE8xFrq59HIpseTNGxN38KDG7IU6KF
BWJcL7H80lnDLWiv3xkWsBdtFID/F5etH+i9NgacGLnnBqILLkAN/pCexvirlN7TrHJF69Ey/3Ft
nxcNvUcaSFggk5csy1QO1k1Sa3MjKersCd3s2vfUob+lfHCc4pONDaTzve2rWxy9Nr7u2j3xfzk7
r926kW1dPxEB5nBLcgYFy5IsybZuCIc2c858+v2VFs5ZFiePeHqj0UA3DLgmi8VRI/yBukPI3nPL
yxexF+VoeylkXq9QrhHJ7JDiK659daT8AMMebhqm1sVTAooQddJ/H/h1Gim0Qy0VhtkaqSl12qQ2
ekoobtKDohXX3LA3iCkPKhCZdE+kZ/Ng0X214TkIpuR6rGynoZNMUUV9AqO4Ch3fDoFQw4hSls9J
+humhRLPpwVX7J2jtR7eiBfMxN4SN44h+MbvT7QxD2MIxxc2fikdnBC3jUU4aWDMDeWBmb3Q8xZC
gCJIWai47Sy/kUboYHDBQQG+4vlXdwE9i8mUmoaTrRmeuPHiEcQXCbwRfQVjguQeTllJeIAsuQcp
EdFh1Ud4t7SI2X8FSLUw2XAgqb4QCo0aHP7s7yOOXUaLrHJXX0/ylQnKzi6PPRmO1t/ocPZ2Hl/0
Oi9/A7NoXEY2RMRnp69rXc85ZchRmUgElFJxGuKjjoi2HsfgevwovxYIEzMxr83afsYd6crGDu/j
H7IVSYWQNqoftOLpVL7fCwU+1oCzdO9nyfBQWsPRpm6ccG13Fk/IN8c1phNStff4W2+fbiEXBgCX
S2DypGlpVjhdjxSgei17sdzD+/1Ttnj/OZit8NnLUXe1pHthXGRtq23nqNP8N4RwAa2P948LtCkF
p9b3ftIbZ7w8zw0E0tr8EobmOY7djjP/Izc7b2qzcy7vdYS3PvZ3y69OntaVSp2Y2Opg6HwtV4Cj
4XU4QPDk5uiMn+eeS6xv3RrU2sev+a23fvngYpIkamWo4O8fPK0cqxpbGmYxwIOqgOzJRblA3qgP
QhQtTtFplaQjoLVDXD2NX3LpQVr2WOHiMK1/hJj10AyHRYJ30fsfkWHyuDRJ0PtT8sO2/0SZ6eU5
DYnd6CL28WIhVUik04VhiLjaZzse5dSRpt6XeM1CHD4I4usWgSbVilzxURl8Zjs7vHW0FNhLKthl
vqY1KlsqGpmMJBl8p4oOxmS4QloGBvh5mO2n8dvkWU3kFro7JsmZ/O3LzvIbXxSSKzjiiprFuTDm
sVO0fbOMDxnzyQN67+HsPJZlC8O5RpwKfWi74T8kbfZGc3fxjSgCwIVsAYIDZfm6nmgQVsvSgcXr
IfoWtcOxl5LvU1w8WLXzKEQsurQ4DEvgylJxHzjdTZ47t0pjueGi0K428LTobiJHx3a7f0S0by/c
XKbE9OAgmQC7FRXdxXmoQ30cmqD1TV6DrXsWeqVpG50C/BL6KHIX3fgydMVrEEB2Me0vWBnxZ7+q
bLnrQulFhF9GLDtFyeUhJW0WYkuMiOD2rWs+Gap3Pmlq6zfl954gMEbjEUWiMH9VrfQ6ydO9GLC5
INhRcCqiKbmmSIwzZ9RRplbIH8TKd+vL0BquQDYaxcOgekKijuTDX1yw9sjeotJA20ikmEl87kOg
FNyPO6dWv/hQRenw35+0vn4YZ8fBOLZ+1eqwdE1XV3tqX+QHasO18bfK2/qK0v8xxGjC/JZEKIIA
asjMPUfxjdAMaFg0w7kDGNldAArTRanMTmkQwzDcBPnqtupx5OVXtGiuxEj6YPjaBvGBIHrc2YXL
VEysrYFxFcUM/76Pi12xmJiVqo2fFZ8N+b4fblEkUOwjDobkBoirRbdF/I/k7NHELz9bFKjp5ZB4
QlO/aOCFoL/1bOka33ES10KOtCnpjjU8//C5Fo5BIaXc+LDztJfHkFUZ14E1YOxw4a0GBsxUWj1v
fDv+j7dal4N0BRY+ahjbng1siy0dLx5Owf8hHYwIOmhO69kD4byGiBBGB63bu542sAG0BwSNHeAW
qMs1BFKXJfhqQdj4eG2C+6CZHI1vtknTEF6LwsckrIt1rTI9v01prO87m3P5QVDAgKaCZk2YupjL
z51kzGrswLoF1hV38CyuE2RKylfxU3JkLwYlRXLGcPFyfcuTBLRLKnZ10i5zZAOYK/ZzBCaSc2OV
KDlp041trTV+IjNWbZ+a7AeC1wxYa7cTouCh2xGyviTpQXe+c3o+3obLeM3qREQhFUGAWCObVLnP
giq1Gz8yAZbR2ERNdGruLK1wY6ASHy+2kRuxGjLgXGBAuoAbvf/8sEsOqzmOW45+88bHKHUmUaDX
7HA+dbhmOcq19KkJaWtg8qpnZ8XKbtFR3wuGl+mRATlRgBRoyjHjXP0O25j1spzhH75G6XIvwbMt
kVRoLIDNKHYKpyGBIsA62hcpjIWG8xBIB8zDgd/7f3Y2ReRi71MofozoHzHPoLmzzpTtwsjTIA3x
E6ajDRTZxQIbmGievdjhP1aVumWNvSvVYnWFk7zW9K7qJrumH5dJ1ftfsUrkxkHi/p2pP9r+ds5S
ELqvw/zIyfzSIKlbPDQ2UE/J8CU9waG93TmGG/FRUN8AcGC3giKF+Fj/KhTnIlCWQbEqKNYNxsjo
jUY4czFGy2PDU9F0JuE7Burzx1u/uarOEM9EdoqOmtiTv1bN5zApys6o/Cg+ZRNKO7x8IQImHH0a
CI4SkrWNuTPNv8C8QXBgWAkay+Y5LyVD7GqQwCcQ+2zrW30Of8apH0fXzjC7cVMhPPZ7rs7p8phi
OtYr1s5Gb32CoMFoRXAfwURelyfcP0YoaRW3rw0CjLpkejL0V3EFiHpwxoVXqrA5yV5HBvGzidyr
UDKnaPt46zd3gbMO6I8ofHkDjIDGYy3JmjcgjRjidYNXcAvDO/GEerAAiYkLUgzy0JH3KzQyk2av
Uf7WTVx/fPBrGCTp3EgXAlGJkxWmM8WNXyo6Fl7XFQAWgMzFfZV8tmDXm8HZGn+VqeSC00SN9iVN
Wy+f77pXU/JGzXLr+KnKJoAve29q4/ImlRb+HqB+CVKrOnLS80yyoVD7DoOJdnlVTwuew9xPpK0N
Cmg772PjIhAJoiAEkqdwFb3/FhihS2OllLU/DvXnFBt58lGgxVlj/VRn/deyGJg5/ueOFjlCzk3U
qgXlxnSQUus2L2eSqoCuyajs/bTLgourSRTTHBewE9rqpxV2V8n5pNZ+oy2nccRNkm9UNL6lmIZp
Gbp6BwlncEdzj0t+oWPGt8rJYHXgLox713mK0tfWMqlLTWe/c5enpITAV3ET0KWdkXMTheekC1m5
xHPoaIjDmrTo60XhVVE97ryijX0QbVqRJwB2oP59/4omZwZpWZuVP4fTYcy+LO3kZop6bevzXR/S
2wN9FNfFrWnsEUYveFLsg5g4oM8sVBMuaEdNOWMJ1RGfVSvz4SOjCHmd4YQUYYAB1ECYpsoY02Ix
4gvwDo1uzyrB1UyPmpkeTJJMC63q/qcUmn6eDTdNPbp0j/aCysa9TkQRvChSSqGL/n6HSG9bFaJc
5TuQXZhxuVo7YsIOIsC+73rpMOs430ilL8d3g9lczTOE+ZhGKB6hCROjWdf2OqAbWea7XySuoL+u
GDOe0AWfba4YGL0OvR8sS+zsunBeTaqfDhqVCHhir/isZ/O1JflUyv/NOYYEBF4QPBdl9/ocN3KS
a0HM7d4135bqQcKtfngVGngtkWQaOk+cZPHWBBS3ljKscciDItoYyl4JtvWO6EohccI5Bqq0imvy
GORpIke13+kpt67z3JD0JllxV/af8aC5kqf4q/gl82B4ffwqcDR2ULxZGQjOZbjbHxefzeoKgDLL
XUygJTtdG0nMRjxGS5nyjSMQ3MVebsNiydSAOcgJYThkv5HTNf8MphO7Fc40O1XaRpynO091Ruil
DFl3s3rSb2XM+KqFgvCg64yEDbeG6oHU7UFPNT/a5UltXb5cLMjT0RbWIUCKmuSvU9nqpiktmla9
OR471g8rbD0B2R0xiqoa07OrDI2F2zEqj7ZSX7GbXtPskJUvNAiIKQ7xjJDCp3oZW4d8adAgdUq/
kk0GEKeoT/zanRdCKfC71nxqYNgwFPBSk7RM7w8CQCw0HoIE08n4d5X3V0rQ7d02G18sP0swTnA1
udTabZltQjwN+WKL7qqznuk2XiOwj88Jt6FDd48uRVfF/tQ/D7r6RntinuPuB92ttyRwNxxKgSC4
YMw3KMVMUtpUPiaontZ1nmTlp/Y0N+m51LtD1T9WQG0KXL1SLKViZu17HuRbdTo/gfEkhwWPM211
UNSlnEj2s8rX1cFtivwsMrUFk9qpRhwKjpkZS9Sl0jFu+jtht1xBZPj42tuIF7Q5YWGSp4t5gvjz
v86qU9LurIq48uVSIFH6N1/6SWo9dd7DuG18iu+WWiUaWjlYgZWxlNN/bcLwkwDcCPljZwwPRUhA
XL7+22fDw4HJJ58BkEJ6Yu+fLVV7a4a6WfqiDSZooKoiHVERx1xv52u73EWxkoj/UIcF0Ob9SvGg
y/lgGeWbTQXgTDH/g+3tScneB7S50pvqOsUclJP1kZGqNC27vvQLgkikqtfzAu6f7rw+7jUvNlqJ
PJXoIDHfQjRrbdKZ6ZWetcVc+iPamuRj7RSebCO7roCjBVwaYqDLLN8tLcn9+M3tLr06luYUIznT
j6Xfts0bg3cpab434OPkH8aku62WuaXieCEhY2dpcQzfX1g8NYwW4UuG+5ax2uG6MhJlqKsSx/G6
PXYz7SqrdvMJOPONlTgHxb4bu1PaDHcGZugC12TH+TnP6TbiJLlzfW2ECOaZArbNHQZEfe3kIEvg
m0YMWn3AGt2ErnSX30rxqUeVXFSUeiX5mYGsioBX1RhX746DRLNmvR00kwVSDToBn9P7o52WWWcH
fcBHNH1xaF7XM18sN0iSPulxBhSW4RD0xIpoNfZ76i1bpx3/K3GVimO4BuUYkV5WOZrUfpPyBeuk
xNSpdBNdmQ9s572L97p+UFDrJE4CLM84f/WgaeSMKmhM9Kwplzn1Unst+Ewtxt90ZUQiGaD43ChE
K9tTqIimZAdMcPG4qgYekDpMMGAoT1dhZOYKgFQFFCcdwkPEJovGASN8hQLg46e96IqJlRAAwB4D
lry2btGZmdWXWmIWfmvIJ6xJ7vUQbx91D6Jw0QJiGaGWAiqEtszFtFaeGNZNOctME7PKqLiKTdvL
UK4aZOdWgGJqtMO0ZA/zeFlYinXpA6Hyiav4xd0+tmEV1a1V+LmkX5uHsmqZEPdebEqHiNRbou2u
4uhTZ4mHDNP1GPU3ZPCHSO1x4t6bll/ce+LHwJpHjhP8Jfo87w+WFEEjMyWp8Ivw3oElVhCswwIV
cTfPH/4/Uqytd/v3eqtrb8gpVEIn4OHbRxQwXZvPE8SEXwfzSU55aj5Vq+1cJz+81bViMBbFByc9
aOXOMbtMsnh22t+gI+APcApWd36tlSWCq8RxI9FdYcZSFKyudcmDMi8l/mXZ2Zqz85JBDakG5X4e
optMRi+/TPbER7c+LoOYTiOWc8/JeP8amqQpaEdxcyZUrG0RH4SNbcS3PpT6zmPvLLVu+4N9mXVU
dEuONi4dbeL1DKBErzvZzQcu3OJsscMgoHgk+tsX4/q6QNwpaZuS3gH6cDlmMBysrih+yDOCCHrx
JU7rRwILVrbaS2Z1thd8S+f5Ww66f4kkzzKjnf7/xQUqfhGurHQKBDDKXt0YkRI4xlJwZcmS4Qlo
Ut8n3+fe+r2UWKtj8fRxKNs+Y0w9RKdT6Iys1uujtkj6IeGSUPnM+/hQdSgk49CGpsGh5uIYS7rc
nD3H+VL04WEw0Rfag49eXtQ8NQJcdG9A+pFurq6PGAKOGZikDZL0KphWQXNsp8UVUdxGaMhETSnI
Czc0bo0JeQXly84uXLSvkHFj+Ao1Cc3fSw/TNo1LA5vKEgxyf1WhRDK1VuAuZQIIL7jTg889Q7Am
0PwwWl4+XvuyzQuuEgkbtKpY/JJ6rTJGkcohyP22+YVrDK1LMnvQEnM4HlVpOCaCKyT3xwySkmBI
0YwBen8QVMZi6EGDMQ3iQ6T7dR7q1zw03XL85+PfeInFfPuNuOQCnxYHczUDSWlQTwWGAL5ocQop
cdmBaQieRGrpxEu6J8xcBW9XN1Isb/ZCwtb5QMscCzABfxXfx/vwky1lbbcdezTFz1hDuaLJKazf
kqU/prAbVMT3UB8/hUF0ku0HqcmPH++A+Aze5TdsAEMgskgqFSKG9v4HdFE6p5Vh8QO02mMm+aBj
nahh3/TxMpsP+vc6q41W5ziUO7EOPYZqGVFqglQzMl4YA5qGqdc6eGTHrpMR5EW7Qdm7bzdftWh9
MAI18aVekxA1EA9RVOnMWRjv1YcyO/TasUPnr7NJ52gmR/nv0VxcM99zEt4I/Ey6oEhDJGWb1yjE
ujP0wcBTj7pWOcpjdM5Sw+/IQ4om3el9bmQVzNfRVxYKmkwVxE/5q3BHfXo2CUnE9Vj+LFr2IZ0T
KjQ+d6572hlxsbPi22W9PkE23SQBfUMDSF292SVYZiuqsdJR69JDWJiua+pZA8I0aCsmQF9VWqti
zqwreBaHAY2T+FpAykE9CyhkrCM0ru/UaxspJvvw3x+1iv6LHpUUQBy3gC5SO/VeOz9FfNITvjBv
sFPk6516Z9HL+pSP6e9VV7uvpVVuLGIrSrlwDRvAEeX48lXJv6XB7MKBdZOlcu1uR2t4e10ySTR6
6BhdoHvSIlWwBUZyoJZfC8U4m5Sggi6gj5jCMpgI9JfBjuC87GFKNmM8fBckF2n+g+hY7bPZ6L0Z
Sqy8MEMP2eACi2wMEQJyaUeBVUwQ78bOs2bUemSKiUbxuuTKhFL1VjbBAx4i/WwAfWjjAQFWuuIM
Lj4OPhde6GRDfPn//ZWr96LqXZLqmiRMD38w1SvlszqpdAnQU4vBQTBECgzV767UuXTzVGbm+eKF
U4TMUHAILEmAVyfpT5nfiDMreMpLspMdbSVs/EQdtQp6xMyIxYf914dbzdAeeyMu/ErYuLGZC2hZ
O1U/mZiAinI6BqnSZ5kvgELC60UgmOaJL0vjy2NAVMTSTt35/9g2IW1Jj4F58Wrbcj3H2c5OC99+
xmD7pJuMLYBejmSUIKnEDxSftqwNR8y85KD2M/h/i8x1bUYnGouu4OiFtek1xl1tpN87m2blKAcH
tdv58sQveR+DLMyfOP0Y/oi2wCoGyZVWW6mpxaQat7SXfV0vj7r2W3f2qDmX8ZWFELmG7qQIpfbV
a6qlYppwgY19K5OR5e19Gce9KEEXs2FosHhjYO0c3o2TIaTpGR/RauHp1uRLIzHtnkkJJj5m/ikG
therpj9E9Sms59gNrOAlqfQ7O+6/pE3x4NAO6YrxLNeRJz3NhYLvzx6dbyPki8YfFjc0RVCZWZNI
1KKNpijN+UkWw7xZPqRVdJqX6sUe9Idsks6mnJ6zCLkmhHYU1W2V5kcQhV9CVf4Vqm4w06Kz93Lt
jVdDOwF1Dq49cEbrSW2N5E45amMMXzd2I+wCezn3lOmxqzvfyA+6tLfg5psRGFeKWF4P2PP332w/
WFOfDEnsE1xg/C1ubuOwSd8Pyy8zAU2UBLQ4otMAzqmzjIMu2qOmMfwGQU7jI9SOSvjJGoe9XOsy
p0N50EABXogSUAaugnJPKSGphhQhm1Fdy63+NVHkX0P9tQuLQ5l0T3FdH+W8vMb5NJzHf8DjfndQ
RsL04BdSwR/H3q1NEuaNwsRRICrWqHiQQC2Kn5ST8sLJjJq7XGpPHOjOzTE4jipPr2zuxTT1TOXr
c52UV4uayG6bMG2I7OJE4bgHDN0IbFCfENemAYPUJb2g1YtjwjKiH4x8aDlcZTIas0K9r1a/NilC
Ll0a8m3nDaDRTnWj+VYflm+6gx1NqRQHKemvxib43OpXrWa/mJTTjQyYWtKoq2E/0PNMVdDOewD8
jeMNHoOSXng1AwxYvdRhkCd5CG1+c6Xd9njcD/XyPCvB9agCSI+1X/VsXSu59sfRo4eszs7aA9Kd
N11TMIyff3dtk3nlPEYw3YzTzjveOHD8NgBOEPkoZt6yhL8ur7jvujxFHMEfAuW2jNVPj7Ws3qXh
9AxJ5avmQH1CDQqvNV+d8F5I4u+5fjXK9T9IJ++1xi860/T3hCQRgrqMzkC3vX+3GTKYsdQiG7dk
znPcRo8odL4Ig7S2/Ww12q2cZIjoI+YnB48CarWzFeKvX91Eb+cKTB0Q14sEXDUyRy6qBCcEOfcR
JUISiQmziu0Fw8M0/mOhnBNH3JpKcpzrkLonvW3s7mdvRHus/cvan52gi2gZ1B0UIKuOH81VGCRd
iGwtqgnoON8OdnfVmtFjshT3sk4LwInu7IjOWzFLLzv7IP7yi31wmBEJjCsJxKquDIFSyUwoUO9D
HsrCIl4gTlsVd4i0P5KJRZhxzM1TbJwKTdt5CRufCqhvHXyhcHW5mO5juZmYUm4N8IGp6sLsdilH
1ykwUknmwwgRsd21iN+oLqng6SPApqenq6/7iHS5K7lEOd6faBoIXZS0wAsSA2g1nN3agcdqHUU3
g1N5zqWdB96orlkdgJJIci3sdVZpSa/n5n/cXB0cVlw7qBpYDtbgDj1ivv2MUVlvIrWLN4Ui1z/k
XIhFFMz/551IcFl2iT4Gnub0mgTaZBVYhzaZJCM3R98OynugLg9j1PlyUBxCu7lW6b4B8wTwbzQ7
t8wlVoqvnsEF4wQBcaHEff/V08HRGlmyxzeg02KTYqbloco/pXR1Qyw6QLT8aaP4i9qTlZrOY7eg
ZmowvIm6f4pK9aQw84pWjfkUBvxhk5c6G34a2nQnRLU+/jS2TqeDPaGQmRRyQatArkh1v9iSg69x
Q01EdBjj5HpAUCLDaBVdTyNJd2LiZeuVzflrxVWeAhxFa4BdIKOlA/Cl89azamj+sgGFi3T8Xz8f
dydADtppkIzX2AGzM6UpzhFaTHA7LFX9utTxz8xdON4nxXRudWLxxytuHf83ZDkTbYqVC1fhLsmX
UenQ7QzbnxpiSEOqcLXH0DuH6/xVCUm7MvWzVZU3g14+Mjf78/EPEBu4CnaAyRkNo9qCy4IsXsBf
958twedWCxQ1lzK+Jje7CQ3AO1Z1zqzy+PFSG6eHIhHkFIwvMMXrSX9eF+2SzSiDW2XiCcUFPKMO
vSn5aVPf4zzQxHuo4Y0aHwItbmnkbnQJyXXfP52sTks0TOyuA2MpYyRk1VdFahfeEKLpiCq7Ehrn
svwZpmlHiiG9TEizeTi3uJxwd6Lbu1Q4eMSmRmu1d4NcNw5NGXZuaP/z7zcHwR4SEdFSvRjwRcXc
Vyi7jL6FtQUH5awM2qea1kPYptcWvfbc+ddmlGJ6R/pPYYaigHoxIA4HJ5ckk8hT6cuJkvm27vTr
akrdNMiOkb6nBL0xxGQ9oDmi8GLJNbM8kjssfouBBEN7KRLrWKjd1ah2Rw1lqHIe7uIrY3w2c68s
ZC/D11qRZHeOKbxhoO9E3a1L741YTedciH6u/Vu6ypbRu84mpJkTdKjLu0x7acPsYbKvsKQAnaoe
at06OVL3E2OZf1/zk92QbZpvzc41kQDDKSMsLTKMUkmuhSzHIuHX21zp7R5R4sK7TrzjNz1qcFlk
39ZqSFhNQ1y2QorYSot7p55uGlM/NHbzLJodkj0cVSd5TJT4rE3RlVoOn6ou/Gxww+rpsczKJ6sN
7loIaF3yu5KzHZTRRnT/+8fZqzsXaGdUFMGIlO4YHyK7PwZxDKpWAjGPgn+R7KSV4npaxzpbOAgi
W0yCveZ1VmVJn6pGayaXkje8aGDpHqTznebTVkil3QHmAhFZKEOrjCZpsqpuJyQD6brNls4spmNe
CgSD8ezHQWNvpdXLRb4hypOObFFwRQULzDFxUTaQtjZ2tm4rdv/1TOsBcBpSE4wVKw0lfHQUxUYF
UV5tAMxBZw1O/oxy68cPtzEGxblCNKpE+Q3vbhW89bxiMpmi3SbwK6KDV6qJZyj9MVGdUw2HwP4z
zW/6ksUMiIa7ud6Tedk8MfRHhBQv7c21LtIYk7M5CXJMIgKHQNInpT/su0ltfQeQBf7vMqsT0/dl
0eG9DEOdvnMf/dOnL+Ch6KEe491h0kaeK7RFoJaiTgqgevXNNXkYDZ2FXo6YcQgwvsXQKKulo6R9
6rqZeW6A6Mi/10MlDpE0Im2iwKe94E45PRoD04BqTZwPNzrmsWI3+7m/0eLiVYo73wkLTxr0a3Ww
n3YO0sb2Ah0n/gGU4J91FgAFPmiC2OSRhagEXAKGlILiOmTYZfbP6CQ9JtWfJs0eWmf8mlt6D03H
HePpH0mab+hIvUR6+i1S7Z3aZ+NVkGbSXRJQOOT6xef9V+6FzrVVFxMFd8aArXDmB1u6zZBdqBPj
CdttKwncth527p7LIy3A06TUCgwZ6utVwpcGPV2YBBEq1RmOuvWiEuvn4t/PDRkmwVajLoRQjI7J
+0czEnkKJF3vgTs+9uOj0yE7KH9N9Z0J3uWbZRmQsJwnUb+u2/yzpIH2VZXeB5HgtlLjVuUvRrHV
9Kmu9h5pY1Ql2oDEHFOUqYDa3j9TaSvVaC81KtlzcidnDflhfzs5AaKGv3uLxlnpuF38ogLc+PgA
X4Z5FqZzjzgArVoUy94vXGhWPQUDgkB9FbimBMxqcVw9O2a77cWN/RSu5A6pCcso65n+IBdqOKiI
kZTKVTIFAAK/teUDg7Emz3fO4eWNglkPkqjAA8XYb43FbcoCbPjiUGOnDmyf31qOUfYouXZ/jvMa
26w9pZWtBXEDR2CBzgrQktXXRoNdbZeUBaf01Q4/T+b3MPIhKgp/m+Tl4ze2dVZUxIl5rDf6lbyC
yGnOomP8ZHdoFH97bYIHp/+dd9dpeqxxT0WSrf/+8YKXoYQDSdeCiA4pBBnO90ckkjJSb8BQvl7/
jqfHHqkqGa+A4BwU8MKjP22wk+RsnBRBNBAfgiYKK/GD/opdiTF0WW6GSDUlLZN5hM0ngVUKTtpy
BRv146fbSAXQXkCXny6tpZM0rz69epacqmqQ/lLwNS6c9FSYMVLqzdnMKeqSYzDRcTeMw2LYN3nc
302fBv3+f/MbIFyT1Qk06zrWdLls52qIjEwUP47d7TAFpyiXT1YcnAw1dxcnPcqVdZTn9KZxmeGo
ewCJjTAA5ZI5oehSoUSwOsC6RB+ySZLeb4rCrbOfXfUS1Y8LM82Pn3Tr1YrDxD1BdcSs7P2rLfRG
U+pgQXmqsb2wza8a7Vkx02NelMey/fLxYhsFCtBFXirIFvqPFzCzYCriycg1FGoay1OhCobKwxRM
7tI+mPV9vmgobH8vbZoS4XeYx8WSH8ZiPKj2L5U3MJ5H57uuxjsR982z+n2pgAwm0VZILfBJrTtB
TZwaZqHH3F/JdTEorhLeQ5TADuJpDF5a9Raoiptp6Nifh+55GV9D6djX34LyEzZrvfxQ9Q8vQ5m7
03Q085Ncda4W3+nzbnV3OTFg87gcUDYSVPh1MpeORtGneNL5k/FbKcdH2CHHPPxtp9ZN4EzIobY3
C2RlyX6ZaRh+/OY24um7tVfHZAzntlJm7oqsEFPT7mQNLWP0Z6WrjhOElDDbA6lsr4g0Kl0k5thr
GlpgLVXdB0yuMXp1G4ZatBncuETedrg1WqzfS3nnHGyvCNgX9RH4xOv8X2t0e3Dgr/p6NJ44h0v/
jPntaUDHOUf9I5j++XhPN8I4e/rf9VZxbk6SpjUbVNCWjIA2aB6edyAJF+Sik0P5O2IAMRU/Pl5z
666i640PKOpDCpnUKpR35OYLjF1uJRXbM+1nXmlXcpB6RvNL0rTjaB4MeQHjop53Ft46vZqoCISO
poD7vg80egZDQULM0lfJdGWQTlMlwxD7k42AAyr0sLKBuTSRNLMw89xrwmy9W+2t7SmKuwtom9pm
bUI3m9WrxDWzl0J5jpyvoG277C7R9s7uRvOLiELfE+4LukqAPd4/bNEMtlWoRe8P1WcHyZKRHkSr
vEbaISuv8ukUFDysGXnq8K1h2HDS0rtZu9rZ8a3zxbtG/h7dUPLY1Y6PqZbIEFB635ruG1Xx4jbG
IBla3kuqBjh26b5cPZommtyDmwWy+EEQhRTU0SrXPNt944YQ+fJ559hv3WwopDF54bcxIF7tTYZt
ahhUZEux8iQKoDTpGakrwGr3lNE3+n68BozR4P9QcinrHpASSWExMGnFiPZX/EewCVAET1IIpDT9
mSuWnZ/Lj9O4U4NudKLFurCFKfLp8L5dg3/lS06stvEUcnlHg9eX2HASPCA6ndXxqjCv++/9LwOY
XXmS5Fc6oWV8JJ1ynhyABvJ1ZPp7peclmxZYAxcGiC2yfPJ9/f1xlCANSeiM9r6a30yhj7x0Xy64
D0S3WSGfY+tehRrVOj9NZzkOsJwz+6ZFmi3AIhBR0upo76ItxIoXVy49SgUKKxXxuvboqK90xIVI
b8RsedRuzam+nYiDuLq1bpHkV7J8FyrPDTiZxMjdRMqvsyxzzcXZudk2003OhqhbkTxBP/n95rSR
amaULGxOiOJk2PpyODKHe0yj3C3K1sWq2Tek1LO5g3qlcbXrKtz5JC6SMLqU6BlzyQnBW6rO9z8B
v3UGQ/nc+baug3tg3YJPUU89mQnBThV9+bxiMcSc6EXwFeJ28n6xOezasEZvzC8iX6KJpnx12n/q
4NqZXSU7tGDTItfCGlpnFCbvbPbbHfruva8W194vrmIuH2JCwpMq13388GSlriB4N/4YfVmsT0vk
0bL1GnZbOqJAEMufRvtQZa6WPci2t5xnNcFr9nuXjJ4VupZKgRWgW1t6xU81jbzYTmA4KmfIHUc1
uq+Wz3X3lDoPvZy5vY52c626Q/kka7mLU4eHibNXRJmnLZWnzA9KfgitQ2Z/13vZrUm1DTQQR80N
sZrDTqB2zegI4TscfmNk5RqphfITajxunzA7PHf55xZ00MdB/CKGs18EL0E4h4l00YbAVSCX4qLr
sLR4FkwooRJczD5YAkblaEMQQHLz8PGal2NKyMbc0QzqSU5gHKxOSCZJfZJIyAGKDqVA+wvRJRAa
bgV+k35Zmb4miJnM4ffI2Cm8Np6X2RRPzGwcDU1ntXSRp87slPabOKKihYLprzt/JE13LY+ZRZ/u
wZVEB3R1IN8tuDqQctFQuMdO65dc0TEMcrPDDg2KcMH/hxKOFnwWWHoLEb6dbb6IgWKb0QgV/R6u
Z3nVnHWysOCC4lkrI3at8CYvTRdhWk8AsoW2nKz+ydh8w8x8ZUSFTwhPTeOh3ksUNvf8r9+xyu0b
eaqcUuN3BAuwXkw8NaTeqnE4zDLiQtKEr+niVzsh7w27tt54QCAis3cou9Yxb241uS5is/OH+nvX
fmmcc5c+BZk3618k+2T3/wzkhZQ1SRf7xqkN3KA+KNMxrU/AtAVBzNprUl3WgbwQmioCmEvPiJty
FZycanFQ26BpNB2V5mxZZ2e+MRtkLr5VZ2mhPHTT0IUKScc873zNvmtkv4xd+2up3Rona0Scyqt/
G6PnBI9advXxeXmr7y527L8/7y21/yurKBs8DIaYtk8S+fVyMPIjPmvNfZJ5zedmRpfjONWHxOa7
vM1vZTA0rc4Xe7OU56W4ui1aN9Vc1Nw7+RApIAC8MwAAZ3xQrJ348QarvfihxCp0A4FVwZ98v495
kmTBorCPyqwfbHYtQiwKxswLXoq/kxDOvT3lV46MBaCl+MwnD9OoXmVOX0K1ab4hd+dib+L2wZ8m
SU9L9RVdrUM9kEIb0ufU/GPIEBWsc8YY1fxUxTUzfD+W7bM9lmcjQ5UexTxSbCwPVOdYBMUZANGV
ZTyQA3iS+toNC7OQb2gpttVzWuv3sSwfgbulWJvGfXbuJOUHpqdC214VLoUvSerXs3kT9c9J8WSa
V0lEA8D4pOcntNvdVLqNpPrQg3sP5PtQ/tNr9zEHGXxHipV2Jh6kvi7J+EtreY7K9JhpzZWWAeRB
eJkL6eNjYm6FFeUt+wR6QatgFUINJwinqVS5MsSvPLY/wpv6wRiPFdpQ3I43SX9ewPpCpVPPigms
jcnMYZw8PUTixYORUavXSus5/f0V7idykrqRgr5V8ZsDfjCMY0w221zx9WkPyqfuNT/OHbHp4HA9
/zFvg1tJuoPDk0xe8z+cnVdz3NyVrv/K1HcPD3I4NZ4LNDqzyWYQJfEGpYicM379eTbtOVaHYh9P
le0qmpI2gB3W2mu9QUcHxaPYoxrrMt6X7YNvr1BGS5+U+2rlHMMSlHH3Cle9j9c3PsLFfU9sZQDf
ZLYC33i+V/RKGgKt0ltv6opl/qXLjzZaid+DB+lrwy7pLCxVv/lUlkYW1WNm75V6q+hLPd1UYEG6
e6vdGuZrWHxJnVUVtXDbFk3j6WPpljSvq7WUL6dAXdQ59YEWCMfWCR9UqNqz4pHPzPoKxjQGCa+h
sbIazUUwN3gGW2I8WPHPYdjn3X3gLLJPWflVdYZFolSrKrg3fOyqEo5AWkEgVh40fz2i+qcGgVd0
PwEw3kXBrXbDtQ8FOgMgKlLE3MvP6oyTrBa+rQ5kg5CxqMixJYOlMCFw8+YNDPGNoHdtONpg5Nr0
oyi3nd1EkkxTYsnKKV2H45LgXnTmRlgcJNZvLaYvltwCvxtX4jtoJ2httL9oSp5l906fhNIgp61X
Quabyjch1yKUbj9eb7dGOTvxRvw7KjqPlBdCTh/duZvHt0mpbyUrF1dnVjWZETxVKhiXN/oMjb6g
TAVUsftUwv534P7MHKMjpWklGffZ/OIED70goBPGlQnS0jjcA/JY6jUXufZWx/xapkg9lwwRkQtY
LeeK3g4U2djIEc/mesvhMqj2TkIFNbe/p/GXsFc9LpWBr3iVoyz89vHjj35Zy0L7gTBDY0KwTjjr
TuOMT9JshrHGZX6oXJG7CZSiIOar/m8fkEQaIqsGnKConz8e+UrGRGEFKDnGmwj0nC+qbnCyPo6p
gNoRaTAigyr6MomWL0zIqcVPxzO6W53cqy9Lk4mdwyxTwTtbYsnUZeRRcQN1CDvX8JNghQm/EJGr
Cq1DUUdiC2C/1t5Y3NdmmcoBRXsOVNmg1Xv6nSO7mGUcAnjd5HNp/Ewld2o+ie9sxS9y+2CHsLok
MJQ4q0nJrarslbvxO0gXYAgKARcOOOZkmCOVb0SIHd9N+odUlG9QCDT6N8Oqbr3qlesAtFtKNzhk
vos/n75qifKzncQQAGKg91adbdRqZSgzttAPgmDXNKgoWrBT0V/9eEldm19h8kPqiWsB3dKzLDxN
LGfoHKv2UJpamP2bUIW3BAY8fOUweVfKUd6EUM6NcUU6cJasnYx7li7gRax2MCa5gSM1P9Q/W/1O
GdaO8Yb1quvPeOby3aNsIXh8AVYRHw9/5eAU0lb0nzjP6Lef3YHaQamHglIjPWhz2076phy++mN0
6yXFCj1/SbSQuEzrgmd0TgTLkyjnFGk5KfTXqXsyKDUm3GDDOPd6vVvh/bMykU9W2wehLZ4Hwaod
bdeUnz5+2yu1F4AY7CF6t9w6KUmeLq9UgpiiTOj5mZQVYuR5dNQljfpzQbZuN4+i6NYbbu3o7mhz
DzMkb7glHXt5dvEIuEQIzgeZ0Xkr3vCLwkptvfQEk0pDNFGQAKoMMmRE3ofmRVdGuzm9Qf293MWn
o56lGTgG10kk5EnTMttgYIBcAbrq+gac8l1V5scb3/lyGwuWN2AU6ssEh/fC8B9XJcVOsixMYHr6
2MpjSuzWtbLoGxh+qY2PwqJucJHCHTkkvboxtHax1Mg2BU4FmjM9gHMVJKMbG04r+nCzszNR1YoB
XqGb0KnZXV6ilizMr8GV6SzBGESm0BE351uuyZdp1slDnG+rpIzKMDbC2pPlACtKlHAjYyND51Hx
Xfdn8F+3vAwvWx7wKJCmwT4B0RTqmGKn//HJq75qc02ZKq9SimUSABo0ZS/W2q1VSUshflUKYV4J
mwtDdwtV8rohP7ZpugkxkNRu8ZSv3OUF8xOVV1a66B+eHWvkPUNSh2Pl9UZIob9w2z72vqege3O0
zoIGkCHX4wAZbaNfCecnEUeFXrCJlR3OP16WPQzAijp0g+0R7QdTA2j5UHTYvJUuSFaPOtHHS+dd
zP30lOJRwUojtY+qI/W+00+YDbY9KVOL+ukYL+HoobABYZ3CgxCgd2zImXrg1kjSqHa3DObOTeWj
8IuItnn3TZ/vO0KG3b6MPRaK3S4OUAKB2iCqN3UY7swEV0C12kp2fet4FcfWxYPT5RJoCe4R5y51
FY6Sam+hkponbz7ZvInG3YAQNBKtQrjCbNYzyp0Dz5V2t3LiK1ud2rktc9sTUlnncRM1/M6UtIp1
xzkmkkAh35LMxqIs12qGsoOGLWHerczmxpF27TA/GflsieFF2NEnrSsvmrDQQVNACKII4RgxuqXv
7Iy3JwvlpwgzHhUKv/Xz4yVz2eES3RMBmAXYf0WtqDO1WmrrvvS0AeqYuA4A8sydYVV0yUammKhT
S2+TaZ2gXmG83Bj98tszOv5hwGQE1Pqc5NEnRV5YscqpLpmrZt4YR2kWfprxIk4Onb/BVm/dlP3q
42EvD7fTUUWw/+OkSRuImeaklPQQmOXu0PxiiyhGs02LxOusG7D1K9nv6XBnBxuw4FErNV5yVkMX
uIw7hYij4AmPHm6PJC/rTOh/BgnT7H8SuKWPX/f6HL+nLfDYTZBRp+9bxfmMibaM1Ct31yZ+UYOV
nGRemtoL+Nyhkb7b0/aKfydTNb4xuPiYp1ubt/9j8LM7VhtNMezEmQVGt0UBpoC+QqYdHJ+mcSZR
JeE0F9OMb8AubfRNmKE5jiVnXt06Hq9kyDwKcDA4DkCItPPyrBXgeNy3k5DLThagw7v5UzH3SOPl
myESVusvYdZwFN6CSF3eusFJqOi8w5kCHXRuHkuvBVDjjCLYHFTrev41h45bAcqEJ3SjxHtlZXO1
E9dpNA1Fvno606FVII4at2iBYTekRvViqnRsyul6lWsKm7tk/n5jei9PbgIkMkP0hUlWkCE7HdEs
raDCoqCAVDCuDPIQCJrrsb8f8cM1p9o1RupgdKjDVdHbnz4e/MrbCmwtNSfS4UvJ+qz2lQw0QO5h
9rMp0+4Q+i4KSyG+1UMR/R7rXx+Pd2Up01JiIgF6wYQ67y1lupoGWmbnnkz2K09IGwX1jRD+PkNn
2wW4IBwcZHRBD15gLggJsZ2jZyfp42rSUIOOjUOYGwdIfasp/YwKygZJb+it9ichzmpm9nM0NtQm
i++O3v+skmCm9WTqnp+YXuDgDmbfB3byNTEQIujm1RQ6L/7Qf+8whlk0VbwxjL52bSQZPQAuqyiW
AoQ31Mc+/PHx17s0B9GQzgeyB0+but2FBFkoxXlnDVmOIYmJaFC/VJ27sqSMT1Snbiryp0ZvF60c
UXdP3dE4gvRzB/Xbjee4sh2hDlMDI+FEkPKcxKhhmA2VDak4CdTQ3Gab0A+e6yramUO/r9OHaehd
W0G9eMzuBBNHHM7QZdaN2e5L7jmW2tyY9aufRlBIOR/QmKW0ebqLYjTBQd6hnjcFbBtK6OlIxj/l
rjaQDaDSBvkMXQm6aXEO1aBwhXBjNqnrQL5pL3clJtO4/deznF0xfT1UQwX2E1oi5NsjiWMRfm1Q
VzDD9M70233A6RzhUG8HN/E213aYYM5wkvC/IPdOvwPpM5IHaVR4LTJlUxas9HxYDRgCldJGdK6F
o5P+tQgMsm3tPVTkY7ma5eDWhIjU63wb0lhkmSrUvEzjLGYXI1zieZpyoE+QKY09rVZK+AkKW8a7
mltp9u5sytQ1sDJBPGkcNzdW6bUn4EzVUVUUmI5zEHMwp8o8NgWCffKDRU1BQXtKiPhPaOIiM7Lw
sXswxmCZWsFa3Rj4Tnz8ANd2iUNpliqDQmp2rjSkZHpkaInBqRDSxNbg9uPBGXNnaePy3x6KEg7w
FR2d53ea5emsD7VUtqgq5Z6vylvLDtcOYuxaExDFbszrZe0CQVwqJ0KzAlrpeQ10LuXYamP4M74u
u+lk30MpOzjWz9TfN6hTylp8HPrs3wfMMCrh31Cw8UF78CxGEq5pt7UKWnU23GJ9XM9htaeJlEm7
Lot2Tl4vcqdfx3m29NvooEnGNuqGG69+qU8jZhEIvpCCgc51fr8uksDK+xmqpDQqXpf/jBtjy3UI
73NplRs1nUR22fRkK+lWm5Mlck+SIq87e0YIbN4UUfb54wV2JR2Dv8zKhqtHAwn8wOm052h+S7mM
eojTdDuSDA9NHDiJ+ntFuqlxTEIszTJQCJvk9cdjXy5uhhYWjUI4hAhwdsZFU11Y5awCkyDgDApZ
inO0qhCptuj48UjXVhzhDn4n6js4sYlt/sddoym1AKdLWmNR2GzRQ/icW9NvLJO9ruklt7XsaDnM
xa0e7vVv+8ew2umwdOpCOREakOBhKqoU5S5Tk/vBrhPgB7XXO82dLwf7wdZZbuPq43e+lM1iqdFO
IQMVGP2L63xsqLFq1Oi1le22asttNhXfAe6vJD//EfbTxmCRx4dEDb8qOLJR2NvXRX03m4o7uWn5
1hXZ08dPdJkpCqq8LUI+QjnEttPPEadNrUwRJ2g41jtl2jsd8kApbiiUpnu54Gg3bpxpV+f9jxHF
7/+Y92JoDLMqAeKo1T3qsC+Slb5K9Y/BB7ucxoegJuOw/lc76l+Dnlftugm0VzHzmo3pRdDho2xa
TwnN3ylYS1a56KNo1cbhwXaCG697fcpZ6MQqmqWEjdP37ZPEsPw+BP+TjmuzgHbRtHdVBsoksvH5
MXdJlq9StV40ZYEpqe1a1uRp5SuYjZ+4199za3nWCuPG0fuuyXkax4UyMtuc5iJH8PlGt40x8SUf
jt1oSHdB1IduAjrVN49B6ZSLMm/y9RwBFSlQtyftiipnW/l3NVwvRw28uQ4+R4GJvblftFxfi0/N
3Jm4OaVb1L5+zrG0mNTmAQrRx8v1Sj74LuhMq06g7HFhOP2adpXoGMnTq3fAHo/2p7JzW3sdgLu1
Mpo7w/dybO8tBc3GfYK5ZUyDNg2d7zee4vJud/oUZ3ErTNoCKir3K5hbS+bL/dI8+gYslwRaFdqy
VjQvYz29l4P41gly7YAWlQp4uHQ00HM+/QCJNdppVWAFULlNUa/TwPjdyRMNyqB4CLp0O2jOapDt
pRw0FC3Gz77srEJlIzWfFA0KW37j/Lh6norQifG0kPQ+rwaPSt6AfkfJtk6B2zFYmgBzVrNwXQWc
Xk75ktbOcejskKZL+O+y50RpDBUCpFBsrFzP74STHjlm2JGKBfK0rm1ZcvWy2c1Gu3KS5l6zi/BG
rnDtuESLQKGMLGwzz2XjVHmwtNrW6G2N2gNGXavC7J59wzjgGbiRpumpCfLtx4tNZPbnG/XPIc8i
MngRzZqo8qOvyt6Lw1WnZIsgt5YomaxQPbrxSa8U5US5ET61MOh1uGqcLjAa32PZOApV+MDYIurt
zgj4yr2yD0moQY/VXtIULu4wv2ssjpMpBYQWDreu+/rlZQvJdjoM0GdZ6Rd9xVabhkzFucQz0LxM
tW5tSfGhLwBRD2a0STUuX11GXpa+dm20icvw66R1nymn4h9J9y+UlB+VTLE8oh3m13rlJVUK/N2e
X620Wllaa+MrEH2JjS+jCpKo7Fb9NHzJtRE+cmaDBdWnu9ICiGY14UuaxhoopZyOz1jfxbG+TrNh
oZXpxiiNI6rGo/vxpF+qWUFtEQV/IjNR40JEzscNcBjGVJQEwrdDNFuvdpytzcZBAl22O9fygbfZ
09e4b/dKMGySTl32arBtwnQG9603i/ipbDNEYMiqfKVabLIh2MjjcCNfvDyQgS/IgmvCRDFL5+HN
j+ZSlRIl9iZtWjdyg6pU8jSH2kOa19CP5eZL/l1SqmWYJb+DqfpuasG3CaulObpl7nGxN8WToIxA
WCBnJok9XbhR2rW6XfIk1uB4Vd1tW019QBfZlbtqUc3JrvH9G1H0Ym+KIWF3Eta5xRCTTodUfT/s
+9yKPR/uB/cBv6hXWd+uEjvemM6tb33tBUGoCDIpsoaA7U9Hi1V7zqNejr1EectogI5VS9fx1Wkf
+m9De6OkJ+LIybHDq6HuQqBhKIGNOR2sR6q6iipUjjX1VZ8DbOJaVyqa5cfr/DJ8iGFocaDYxVth
CXs6TGMMioH1V+JNVrNL2hYkJ5AnGJ5a2j/leKvFKlyfOTk0ivJ8Y+yLUMrYdAR5QU5yrqBnuW8d
tnKVTUBQQw3n43jax2qyG1PrS5QrD4aRHWyoK9yG9lNhLySBFdeSQzX2D9xSN6Hl0+EMu1v76epD
0e+jjIpJBtnZ6QdR+yyopSZMvDROd1FzPwGmkHvUSDt7GfsQneZum/vV3aQ7riMNbupQCZ3GYyrP
kEumEuSadUO05rJNIj4UCD+WOJc14u3pM1lNloamJOFALTfL2KzvJHVc2xpdgdA8zlA6LV9ecI9H
t3/eo0B1q/J2uRapK6N4Br+RgjbB8HT8vFQMropl7I00mIu5XEr+0RjkG2vx8svDGRAsfJIZiIza
2Sjj5BilOtLLlsvXrnwqbW6h8wFDnNWNdXcR2ihrgGPgFAY0AzTnbN3JtaSHqBJGWB0Wbk2XOZNe
68F3baxIoLy3S+vY+uGNUS8PDwYV4sgGMV04WZ1+w0LpY6OQrcjLTUDiTSNUMF1ZyjYog+0z3XJl
/0auJL7X6QnCiDBrQIZCsr+oak+5FslFEHEeV/NWNG8ltXxU/XmVmdEh6/0bIfPKUQLYibyDCw37
+YIB36BlWBipHwN7F1cSlOZNeY9H2rEarOXEFmqdaunodQBGwni9MadiC5y/LFqqQgRftLPOTcJm
1Ce7pDZj9Ad9LwO0rvvyg5zQva7mu9BWgTA3K12b95GauHPVgaTskhv79OJmzboSagPwe1hbFzxg
OerzIJd5hnCq3JqAN9nds52a91ZkL3H7+Z4442NS30gYr40KeY6biMDPMvjpwkprfiHXxECoR/Bt
Zrca1c+YwT23oe2VoXzMsvm1939//MGvjmqQIOFma1+adBadqoWcGbHX5L8Nv15G+fiqqONjnNn4
/Y5P2CHfhzfpF1cmGUwsRwPx6pIyFoJBNWyfD9zV9kpJHW/s51ebi2gmMbF698mKv3/8mpdICAKU
ULEFdGXC5TkPB6GTkHZXgHio3e6Szjmg6xyLuIOyg77V2v5lkpv1AMUnSH73MjmIEg6Pef2/iAHo
qSu8vEmblic6uxYgZZmFbQxHMEPTSZfHx3o2f5pFcpC04THsZayM9XsW+6dRib+Nzi2TrisxiPFN
gaSnTEtt9Ox0Vu2GvGggu5uTcmEY88IoNkjfrHq38v11WeI4ibywiTsYSNdbR4t4ubPdTS4k/EJp
RF026DLHiWvos2ReZClDMj6WyZ2DCWRkpgcl0B6UyF5laui1nbVkXx5kv3HR4VhJ4S1FjasLQvQ+
WPZcfS/sggzJKK2wmMi35WmD5mBehhvKTvcqYsO11myTTgaWZy/DvLoLCud1Bkxcclv8eF1e8rBZ
lxZgS3YBOtvEsdNd34Soxweh0Pue66WWTkds8rwSTUTh1ZtE06bJ5ufEN79qlQ2quK9Wtbkv7YVW
BZ5eYLMh/zBS+U1Xc5T6DW2R8E9083zjbHpvsp9PHMk5HGRh1UD0O33MqYoytNv80DMr56GKjMco
G46Nat73wXgfglpMBjUAzR56Rq7IGHUa2NrTCHELp/5hNzKolGJP8ojPZ9k89FJ5P0TlU5zlh9xp
VrjqLKeR2X5wWv9JUopfeudb7jRle8VEgsUG+ZqF+otJzF1KXXKfqxWFKlpXduTcstS7EuDpj6Jn
T8sAOPf5qyrUVUuzxYpA4ECLAVhxUC0NPK3qGo585LaAjj9eBFcCPGEWzglqcA7Mk7M8JsAxIM9t
buRd8WsqkkeTk6mq4yduE8dhtm7UQS7bNGLJQavG2wjyLCpep3OZ6kOSQJnFeCPQHvu0+WY5o9fO
3abQeoT6YaDFnb5uoWgEWNgVU/4ytirshUqBoYw0asLKrPHK+PgjXAlEVM15GsGCIfM4+whR4Rex
bWEHkigS6+ctycqdlNXLrkL9q6+XPuTB+hYJ6+r2gyWBBCAVEnH7Pv0WqhSm9YhNjtdEw04q/d8I
XwO7zL70mVkz69Nbp82uOpq72s5WrT8u2tBcZngtBG23Ef/VEh3Oc6WaAlII2oBObYHzleR9/Hk0
8STnO5BiKSUcHvZSAWjI2yakcBh5/XQvW8PRpifsxH698CdF3mvpGxXMT3bVNoe28mFR1s6nyUIQ
szZg33QONNVAQkc2KT3LeRnnLlyGneQDbIn4MzLMo8KCJx5p8KwkdOZzWwhd4sGQ+Fq2c+YYemQ7
/7SyaTXl6qaoPn/8ftd2nQOtQMgNA7Q/ZxpXUVIraCOzB3i3kNDgGcn8Wc+y16Qr9jC9CZaDufp4
0GupLr3Bf416VgnAvr3SmmKMPKjtmGsdEZ7fgdTzx3IxOAhe4OxolTfO0msx8M8xz5ZcLM0x6lOI
RkxyeogSiQpOcCOBFTv4Yq0YlFFEGkvGcxZU0JNvKjvgtRTESwJVeSvabGH7+ZPf1v9eAKNchYQd
GoTw8yiwAS45G6su1AxgaS4SSJ/jYThkef08S/XnKh4OQzHfYRK+GwNnJ9nlsR+qJ0NRHzS1WEza
M506Vx3UFbL228wuD7Gu3qljuFMU8PD/1lT/8zmddyl1kno6pac73TRSyaLnQeoxHSJ9p9jf63pX
WdvO+NXRmCe0hf3Lx2O+u8P8ax4uxzyLmloZSGMnxpRzTvSovM8LY+38SItiJUv9AYwerjKlmu9T
PVxGaUU/vLwP56dZOYw01NQUnwdfWSUF3LnoUKPg0Oi/jURFRGs8Alm+8bhX4pBolyPngAwiWsFn
U5k3dZdIE+WBearvpnB8nHxpXw95AiE7tZdzOR9ttbJXVS1/0wPnQUMZRzPcJE1WXTFuHK180vCZ
wRpM1ZZ4qDyGVhUtqsLpl3KhruumeK13PbIYsYfxl8Y7f/wCp2cInxtKPO0E8HPCl1A/DyFFPk1T
1VIPiMgZniPpGZMv5AqUBVngwo4t7+PhDDF9J9N7Np4IaX90YPvcN8rR9qmkZw1s4vkTYPi7ISip
fAMQVKUKPO68l+codx0f3H5e9E9miUaAjz5AhPFYIAdPvRw+ahRlUC1ex8GnoZu8EU0eYbwQY3/X
hSDwwhBc0uRhvGfN/dLX+r1dYgUSQwGYVdBi9nMwfp6s+rM5hl/j+7aVvU4a1lGQfh309j4zW8Ur
GoRMTLl/6Qfdx1me63uT1986WBddjZNoZu4yKhh9w9P23S0BSv1iblA1J8HFMxIsJZnVWdIxo+gC
Dd+JPCd3VmUVrqxo8OBWIPK0yK0HPtRynHtI7PW+DJW7UNPvX1ogKt1QPgwy/vC51X0y5AlT5exx
DHqI7D7CtNQFQg0Ws/lcBtNDjO9rVLv6CvPtRadQ/KTFM42/JxK4TNqHUn4I23qv+PlBww9umpw9
NkqeUsleU1rrqtj2uAxA2NwMk7Ka1M2oTTeKOadH8z+OBKSV3yEpgHLOS3D6GOudI7FmghncbICa
4PSYyT/t7ufHi/Os8fHPs4e9LBq8QsvqLLRp+If1iUrVaG7g0+x0xVqEWBZZebMq5ejJme4m1X5o
sW+pbefZlJI3Bx7522jfS72XZileGtqu8m3NLTR0aAYFlOItN42zpsf/PCR5LxEPpY3zun+VtLo5
jwmVFiD4ctx+NpvqOUupwI5IP+s+vBIzdfXufkLLE8R2nqx8ubz3peoGR+O9rnSyl+HmYi5M+kEx
EUORs/o5WLAgL3zCWFWNR0mvVg29XqN8HvTyVyYb+9LR7/U82FqwB6ZJcwWFA3LXWhvsbdZph659
S+fXYqjRGrDutUn5jFVMN6kLpe92vd6ixajuyf25RbSQ7zu0gRI6kW9yYXxVte4oJ8HCDLKFNjqQ
M4K1HUwbtTbv9Sh1Z9LySvIK+2s9LBoJUqsiLY0Ob4Sk3BlT6omfQbUvlexVsiVcp5WlOlAvDFZa
XSIE2XkKOmIAhdZakzzKdf1UddWjYJfNg/VVnftjMIRfgyl9LmJEE7Thzelv3TouDkvxgTmicd0S
1oznLWZbT/x6MomF1TBjh37nSIsZuOnQLbXqLoIKXczHOEOg4kUuENHJ/7Hv/vPH+H+CX8XxH1PZ
/Pd/8fOPopzqKAjbsx//+xD9qIum+N3+l/hr/++Pnf6l/17/Ku6/Zb+aD//QS5Hxn/M/cvLPMvo/
n8771n47+WGZt1E7PXa/6unpV9Ol7fsj8B7iT/7//vI/fr3/Ky9T+evvf/0ourwV/1oQFflf//zV
9uff/xJApP/885//5+/EK/79L961DqJv53/h17em/ftfuvk3S1S5QftTKOF6zxEy/Hr/jfw3GUib
8E2Ba21Rr/zrP/KibkP+kvY3rJOg64rWC/HRIs9qiu79V8rfSKPfex/oh6EJbPz1Pw92Mn//ms//
yLvsWCAe1fz9L7omJ+GX0izVK/Bf9NaoUWOZdrZlbehzlt+Q0QK1nKWNGkX+F8U3uxT0qh6Tvc95
6eWK2R+o3UyLUiLaqlpSrysa94RbTVlJdou2iAHKvXOqbpuY7GwgO9h6g9daZYnyW9U1c8sZ1ayN
yGHxAiBYxaHW7uxBa+gcGvO+Tw1H8OBgmDQ9GEfdCVKvBb7yaU6abFHPkul1mCBtmzlo2JhRuhs5
xbypDqtdr/XlIhriaGPHM82fMjBXQ+MPL7ml97+HSQrB4frox5hWtayjSVpVPWF67Nnf4+Bo2MBF
DtcXihJW0Vq/QyXN3VjLJ6BGUaWhWzaZK0vufwBCglwZQ0hfpBZtscx3UO6mE+p40WBzmI0Qt2kH
tKtKTdNt0vbE1cmpn2r8uBaWRO0fc05nnWkx6R7q8MveQWWkkgPfrfXEQmVozFZkWRC7NFVammbW
wwxsvxTWkC4qdfCP9jw5eO7NMJmbuV31ql4utSgskV7hsxmtbhxiGYUbHTvOh85EHyIvYLHbNZRM
aBj5urfN8Vj0JpM0O5YXBfoPByGfJYju/l4ZAry45DwFmAYDx/JtC8WF4EfZT8LMNP6cFtmDrkjR
Vq/CbjEJFz+/RzIt0+z0R59Z5arX2obsDNGXyIDYDKCyXKmzqW06dVToGurjomJnD+6QDkD7kin0
isKv0VKosPPRZ2dtqpG81mww3LaBMnsQDvPXplCy0tWjSn9p+mY8tFNuH41GF8J95SgfssacTOQt
dXreEkqHtooCz75IOcV1buSKxT2FUfaS3yVfDTj4myRQrJ0DtPLrGOfBoVN7GRKbUXwd1UonNsVZ
b7lFGEdrJW+nJylx+D/r0f/STTX62ywqNDZ7YCvMYRqvGpCsb0XdpI9FEhkPsO3pmprVULqT0meK
a+eFvhv8wSFpS4edRqnvvigF3UNJHIq0o+h+dR1eTbQpnoasCg/Imcjg3PryOFV5vBqKLPg9ayid
uFHr1/dJkaQvsi/kizIbunM8FF/JNYK7eNKGvZSjWuz4UxYi0xEE93Ixjw8cFUnhSobabUqnLdhM
iu6l4KmhmKVZ+ZCgFrs1tGqi29wOd5VtajvTnHwuAXGzbmMl3w3SED33mimtlbnG8FUyKAADgMuL
g5NV5kPSyta4SNOwvsvlfsC+ctCGX1oiW4ch1/N9IKXVsexx0pxg20VuHbfdF8vHp0GCufDZn4tY
cvMwssXtbdwWCoDU2a9wb2p8K/ptN8H4KA2zdLRbw17HJpDoqq/DtRWk3S/aAprrS1r4KM+xOi+a
vEToSRobdddZKIS6Az6eh9Lpgh+KlCG11w/tysYmrnZ7NQNgqBi9gK/xlXOs8Uq0NhLD6N6ocgeP
oLuG9WQZuezmYMzunDgbn1QI/JKbqTVFtzFJwuMQF+YxYaMtJN/UHq20QU4CY6THOA6zX7LR4sg7
0bygtyowPjHl/HU76NOX1CwAVZuxrVQ7PRian5Jutj/6IZI2UQjIAvtKFpNWRU3imYlNizbOzGw5
at1Ap5Zj2nD7mtTJjOS+BEsc9d9KLW193sauv0UmEPGl2gzlDoFzBFKnoXxTMzVd2iny8iD50D+s
IwjURYk6OD0G5SlI6/5nGtvG0fQdfzX0GlqJFRsF8lZRZPI2DX0fLaSiQ8PdDPGc6gK1XKKyh/iT
FIfrepKLg5lwh8v7frx32Dn7qjKqbSVp5aHvJyRzrRbJb9fniz7gYoIUm95H2sK2s+xTNBnhY6fM
8+M0j7BpIs6Ou3wuc1SppsneJkFRsTVKiDeo+UWgfdp0i8EvdmBZ0DsuuDJd5USXzGeG0lM3zs1S
87JiCF/H2lK+dYavQXiTpY1T6lzZxiisN1mfyiuzt7JdiXopsgLVMG6Zz2IXUv48TJndLNM5lddJ
YkcS2h16FrtS18oLSTZ8KOOSGSxr4FmryMEvqIHMbVMS7Jt84dtOmy/asVIOVdH7qwp6612r1fLT
nEVocpV19FCMuU/bSgMCrlRG+KXR9X4/9435u0znaYvT9fRZHexiH4cYrlSypBzDtJdLt7Lz8bsU
F/2z7yRgwGDaFcuiqZLYHVphdosqRbybOfPf2EP1V36T/mxK6OVNMDnHKlBt11GqkSUfScUO0QKF
ZnVeACAt/MHTogYkttM6AEwn3Yy2KTZrguU0Sp9jIzY2iVSGd50CHVgfi+hZyei/+DhF/GilwPrc
mWqN6mhcOHcOgKRDVAFtqVot2Su5n35Vqtr+ksVzW1Mit5Avq7RqFWZh81QFdvqrVY15zZ5Aytpu
+wIh6a5T3KZt8p2tgtPp0qqHc54Wm0izMTTVnQKGdAsz3cDz2B8CxYa/G0f6QsticyNlqYX8cWM8
ySQrr+gyqquoMfkUuiG8iG3fvy8lMx8WZaPq9aKvqWRDBA6iAQcAQ18arLKV3M7xfYrsc+yCBwoe
5NGIX6OCPRO2Jh6OBjypwe0HdVzlWSf9bhO7P7b/l7kvaY4b57L9RfgCBOctmZnM1GhZo71BWB4I
gjMBTvj176S7u0pmi2K0V29XoXAlSQwXF/eeoQv8q1SWQkKEhVqQPc1yLAGYbUfSccj5xJkpoiq6
ZFCYwqX6WjsUBKtiCg6N8sJPeWjSKRbtDNECwOVHCtvUqjzfQ+0rR3cGWESWlvqUUxzvCeCZsMXG
RgFdOfcbpCTo+lRJjuXZRb09h6/G6lC8bl2vue0B5b2oNR8GLJ4CcCcL6jhwdteNk8bggvXtQc8a
ujyu4kA1kJb02a1XTTBnoTD0/BFg5X/F/sVhqlLcR0PopJaXBmOl9uA0YpysuZ5viFuPz6MU6Ryj
c2eaiHee20KFsoYiOemEfaiC0a9iK9B5fcN8mHlBWy+AWg23z0yAgk/a3nPAIJ0dDM+CKjLETe9N
81rxX9gj16aCb4tWEXPTb2aogaaC5njmu6gX5e33fnIOLtj83C1iwL0iauobBZ24EeKUzZMMHof0
3oc/ZJdd6lLEFRZVM13M/k9491owJeih6MbPegtwNjXD9SC9m6y7U819HXrH0Ou+C9bHI6oJOPlO
xNkjXkQFfmSk9/MAjHSPOzlpP2FPnea2eLb79rF0+0tfWxeubB7axn30uyKZQTfiqdkr870NEri3
RtaISg0l1dcaOMYziNTt9UOXj10CuFh4IqUzfQnCHQFluWBWREt+T7PcvvSaJqtjbWf8SrP+vsj5
UXbt3iOAq1tnhw/Hgun2NHY7Xs3+Y67b9idMiw8F4nbA2fQNiwfKgcK/ZSj+RGED80KtZnrF28wk
owgQMlJbDAfpai8qK2lPOwBL6r3bFA+ZJ4tXoBHKw5i5VqL7wY1MCRGFsuBfA94Xuybz4RMzfmpw
AMYQ7APTB2YDyp2eA1zpdamL2MxF+LnPvaYEIKk0sd/N88G0AFdkqXtd1H56p2lq7fRovFgYBZn7
ugj3xWAYtOB856D85gki5zQeG+DBfOJC5zbrxZHPDoS8NBk+AymjPw1eCJ9EiqPGD4o9dIQw3lBV
w22mbfd1ZUNp0plfdQBjksqDTqAeQ6wFqoCKq0X7yAvveqqdu1pM4UVoV58bdFvioUZnsDp3Qvpx
eEGy+lWb0NrlNcge0twMIYEbr21ij9ZTlIHNGLV15gLVgdM+z5xXMiBtKGzxrFEnPXRo7uJSclab
JCA2OqJCSXTyEekBODYpdrVbE2AB+i6Dza9E1Qp6srhbjHZM7EGjv2ZDFPRsOtyFwC/0ZfPSWzmP
as+GL2CQir0NQ8co9XFxaEr/1eAgjvJmgkwql3QH44R611QuS+hokzgL6bfJru2daSdn1+s8jAB6
6uOcFM2pLXMVwdY630Mzxn0JxeTeTlPr97iMTepXQHr/zhWzuIRjoX3tMe4+Z7UNzWiCdOtqRsL9
eUq7/JUCRhSnZnS+KdjHXYIgH0ZI5iDLQLyuvJKQynvMiWPdhJ2o0F2teO+BBUxlxD0SSGwZ5JGQ
Gxj22lDr1tYEF4NeVAg8mnuPY40+CiTAYBrkZOdRYzBL6weOUz60OI+7PgvPFQNAmBm+dLR5firr
MHjtW49fN52nH8YiTw9B2RTPeQUdYUp7dkVnG2iCsZg7SCmXEvmmpfB/s7kpkfP4/a0I2+AZGHJz
T1zFDtVUdv4JAgTOYx2y8EFZBQBjCB4lLhkyhGI69vchHepa3YSFPb50hul5H1aEWbtyqqRJGA7N
8/tDDdXKuMl3ZCzHE4XeOaRgCWUqspTbWXtF5dickIyxl8zzQa9jfIQksGPKao8uNYk71ydfB5/7
P6mGNaDIS1x1Oo+aU9BopPQ+UANoT4WlvUMXtXqmwEReWPVQnHiO6v3ckOxozcqTKIK3ChZCIbSo
okFp93oKDLY5g58WcgenBvgdzeKDJE4WwzJ4ONrUBHtvLiZYHwp+qARUbi0L+xgAPhaHxiaQvq3V
yZ6bR0VnHpfwDvkV1JZJOJDvMWm1+UmZaHBZBHPwEpQyeoX2rQ/ykEibyw75+rXlaOiuBwPAjedr
TzSPGlp7LMhvWZnbX6Rn1K7s5+IXblPZVZNqc0SCkt9YPZWfwj5XlwDy10M0otHwPYDq7JUzzjD1
FThcd4qVBcR4w/FWAX+xb0dnus9y5VwYXwTAc7D2wsxui84Bn4cnx5ndn2Dq+JduN0GaDKNz5QU9
hBqaUMTwDmkOLdTbD106k+EExi20BRrACpU/qttUjXkQD22JTl8a9OQxq2fvYYCGYL/L7Er0Z3X3
4dfQh/SmAczykZeTDY4QYO8yBm7XP6Sqtk+pk2MeRpDHQYMDsSPO5pzfubgmNDGc68skM506shYV
qr2bolG5T4cuxJL15wB5Vt+LB6hSQqqkbqWkiB0l8WJd8fqzrhHEYJEIR6WxHYo4qx30DovhsSmD
20myNHZcGF/Luj5pOTNcAyxcQ1yw6j1GphilWRJPwNnjssS6dAcqEnYDBfClrkT7LAZI8NIaG+vS
toXeO27dXRejgKNR75ur813rS18XoKumfhv8V1/y/1QLfb+A+UdZdK0Q+v9hlRPtvo/KnNffIJT8
Z5nz9//xX3VOWGb+B6mYfaaHwOAAGMz/qXOG4X+ALUYzAGoOKLABGPdPndP/zxk1Bvgxg1FMaFln
fNl/1znpfwA4B9gQ7tVnfiyqlOz/Uuh0/yhzIgTCau/cXD///U13saywNYBCVgkwCnfove4clPfR
YdsozP/Z9P335/HRb39ewd4EgjFCJ5MHaQ+IuHc2vbDCB0rlIeTlBiLh/Gv/tlf+fcq5K/DmI2oq
ACCFJA44kG4CN5KDKMJPb6byvwvDbwvBf3YW//3pRUM/113lIIrpRLEH3uNoyH8W/SevmS6Nf0P7
NPr4MWvTsOij+c6cKuG1OvEwRrwEAccYCPps4Sj+7Av++xWLIjZKqDbKyfh53soogFB6Qa/DEf5c
Nar2/xT23xmmlfdfGi6HXuE4TlnrJDTtjkD1hNnwV6X97uOfX3n/ZVtnFg73A91glQ5QqAQZHTcl
JzgXECB67vuAt3z8nAXf9p+B8s/r+M1KGgwKIk3YAaMbi5NkACntqh/Vl3yf7acIlcBoivsr/h33
rcZD3I4AJN2JaIz83Zb5xNpInofgzRuUDYexW6dU0grnWRL1xYcbArBzycdfuDaSi/0uwqyCKkqL
RgPuwpB+TG9bDz1PNVkvfd5vbJq1hyx2vRj7YoaCk0poOMQpaoTc4NRjAF/nf/kZix2vUpGOw9Cr
ZBB0P7cC6Wx6HCsKLYp0//FI/ebEvRNVzj2mtzNBysCeqhpD1WjC/KhDeePoGiRXkT35/HJoLfYr
F9K5BQ5KHlVrit1g0QyH8GguFHg1PfiXqfvSB1PwJbV6XHpNTuOwKemFVCWKFHnW+N/mcQ7vUWum
BzJ58pGqWsdhhiuxCx3ByUKP1CAj36Wu7R46lKQAuCAZuEZBquKBFOzUA68LXUFw1EETR10DDMvd
REwZG1oBQiu64Ta1Q3GRjtP0Iytc1APGQPUykg3zHwgkV65sruS1mkibR63w1BPAfeZTWzrV08dj
ubIglhIZrXJZZSa0t5hbR3kQxHp8lLUfter/BHv7Z9+eD+q3c4VCjZ/7rFCo59RdbClcrPK53KCz
/wke/ffHz1/1ZkuapudQValUAn+tH2EmforKXNdd9jMn/rfhnDVaKnHC5vGvBmvJ9adIT7twQAwC
pTcW089J/7Sdu8LbAgSvTMYShFAXbiWEQoTp+Ctxy6TiN4I2MXg+/9UN/6MZ/vbMXDmOvQViSZVW
2dkcmxNW5p+9rLqGi87WpsSQv7MnvUX4QgkyCKcBB4HpYRNIrDi0jkWzJbW9MjK/HSXeTLQwVVD1
Ajs+sNK975sIp1rkt3AhIOXGB6yNzSJwTWgRmn5Ar4i2vL2sU54dCAi2G9tgwb/4d6kuYhYj535O
m2KpGuOhIuOBLO17HHhX3KfGvq7jIaTzhQeZsEtr6OzEyZQPCHjrbZyg54l4b4IWiUw+e90kea3g
Egu9N18fQUrd47L3d3mGt0hkICcEKSeA+5PS5RDarJ87wb9TQTeYwiuz4y5WrlRN5fjFrJLUq/cD
evx9UGxsinMkemdglvRVECaN0e6IQCHRbPdjcH/ONiwMVTLjbwmQrb3/IgyWauosF7UjKBe2Ue5d
dXJjYFZ2xhmK8TYE8pLmfXH+Ya9ilzr/Uk5TkqIPOdsb62ZteBYbu5lsp5ztUiUQTr2qXH2qh/Tz
ZMjXvqiuHOFvbJC1ATr//c0O96hlXNFiebYlPOZRPXsQNbqDHwfulbXvLva2lRKc1n6u0D3wrtFQ
up86jVtPW23EjrVJWGzuIm2ZdGaMEbgiVz7rL3knZDyU8+3Y5fd/9w2L/VvUsuhFiIOU168toPpm
+oKbw8YArX3AcvfaTTPWFAepFYIenbIkE9WnGXkS9D+uPn7/lQleOnQ3Q1XBuRbbDAkNcKhxZc0b
o78yu7+xp2+WzhxI1volDgeWgX9uXWKuo97IjaFZe+/FzgVjs4C6MIamO0t0BLqCeoT34+MxWaA1
/zkVnMXuTfMeSvoWXl2PqFRG1IXW+lBP814LoAPIxAAOVkXxyguVH/OupEeI4407AiD+0TFmuIe/
EP02B0N6qaWCc9aQehcm9dJdVgZlAmMTdGCdlF0pV5oLIJi2hCVXFoxznou3Y46+vvZchHtVWcAd
dntJq2/DDEghmpp/F9rOdZm3z0AboWN8Njqp5mfifROW2Y80jEodbCyctY9YhIWcTcz4wagTwoso
72689CzEIveB3IL9ri3NRWCoJoB0JBoDCR+z4KXStXWhvQrdgbZKf328htbW5yIuTD2jFi/xCC0G
AGddpw2/2eG4pde/NkaLyFCFAFlYea6T0b8cLHR4etTzUaCoAAP7qw+wF0e78sbOKiYJw26m7svG
3Um6pce98vJLhYBOgk4nDIpcHmmjtrzxOLAxFjbH7GwkDysTvBQ7cHrAzuB+hSWkAAwWfIeTBdTh
LbrqyuG7FD8G8qoahyrTSdu9WuMUzfqLPZXoI7+M/sPHw7/2Bee/v9nJgEaUamga1NEmuvN69Ltl
/ck47caxtVKmW6p8GpINtkIrFJiTcX7mwFQeeZeHT7BWlMdGA28MZU7rKg3rYeOgWZv0xa6WbMiG
oObItFPx6qVQK/Y4/HnzFCYiLYr0Hw/b2swsdrbVC0AQfJBwqs46OzvBBPOb14SwAoZf27TxKSt7
+4zAfTs3PEyBmWQh8grWzVGnq68h+DgbX7A2Toud3VRZUbYa45TVT4PzNCh+nPqvZlNxeuX3lz7u
Uw3JV7RUkTgKePRQp0pYp255kZ1aa/y75JSdV92bxQv9h9rhaGgnlX5hOJ5n4Ax6+kmZXxU6NB/P
9Mok/PbEePMMr0i5biiegSJ8E7lZ/yr8LbnQlc23JEDYZiTeeH5/Wd8KL4zTeY5D+vLxi68s0d/0
tDcvLqrRKwFGxs726amB5cFoPQWg3WQumtL249895Dxqbx5SyMHyxhAFbNdvErtqkqA0r93UQfV+
qL6Nxv7LHJ4ttjW0hSZ4hTCVzCPfBQLwS17smL+lUbA2y4v97OtqMoqi3QLu+pUTjqea8Y1FujbJ
i12McqiYa41KlCZgXkEft3W7PXriu49nYK20sBTTI0M4tDaluBvnWr4MQ9HuZNH5sLxo2b0DMLrb
mXmKxCTDTxbQsBelxPTYEETe2CErZbilmTxphrDJ4LGXADnkfIPsZg5DkzJxIICuQPXbeMrKDC2l
lWeRNQRuqzpx/Dq4YP0Q7no+so1RXJmkJTHLHUEcIALzP43VJZB2v/KK3APx8fnjSVp7+XOQfLNN
QiBFPT0bVPdTdjPi0r5rm9nbePeVjf7b+OjNj0OLwZ1DD8WRQIK2Zr/g3ABkAJc31sMZSP3debGU
qrDGnoVzE7SQBsj53sNVel+UPlzFR6J/tOmwRXlfSHT8cyn6/fc3n2PGgs3SZG0igLetQa9nBBId
M72cU3KQk7sPs+LZB1GgRLdnAEjU9N1L2G4EtN+ZyTv1oN/Cjm8enztjYVhu2oTqvIUuNculHdFu
EPuwDsE8FE7tuFFfAr9lO4A6RBUz5b51G9AyHRq8FIELMwRKgl8cChYxzLvZpx7I5duynUtgBam+
wFLGVRI4MgCvU2BAneHr4NjtSWYZ+TXLjsgokyzcE9NNTyC62gDSDPQwjKn3lDK4NwdjaJ6alomE
ziVvN2b4fGq+9+WLQFV1bmYEHKkSNIbxBnX3OFfzBQe3t5rzT2acrhtR/93lzlpmHyBkttBk65Is
096eeeSXxdy7wrd+gSr69eNNt7IvlnYsnGkDQrDokskF/LVtEI0cV5QA8LFjQSjagxZIsR8/63eg
eGfwlpbSIdaNE2S0Skj6KhkAIQEoujYDJcUBbh334jSLZkxdqcaz3lEkQj8eJxQsUrkjBVyQXWjO
OWojJKyEs/9lQYG+bNVkY5WkAZi+qa1zGGBCDnBkxea5sza8i5jWS1+IHv7vSVlqss+mwjrOIWuA
QPTsT2oas8PUp91eQadtB8NtH5Yc1ByHpvD3cHTPD/ZYuQn4BjA9AGvwmTH8Vzh6fvLxjKwNwfnv
b/Zx0AMmBuhdkUhFetC/bBtdrSkHENDYG0fS2gico/2bR+Be0ZZDNhdoS7AGGoK8gRa6P9vZIzyf
h6MD1XswC3rX2pjVtS44XSRBxWxZJKyaMXFS/QWMhc/9PECo6QGp/MkbiqRrq1t7hJV4ow5g7ewb
GJqZrD8wP/0F90xAoWFxQcFva+19RmkbeT6CTh73EAQkY5G4bb6xv9eGhv05NALqfKoaAgvthhqG
J9axktVpBM7eK62HCkHv40lee8wiZHHo/XkehPZR+/NtVC9JeS2JBmc80H7cAr9DwQzQbP93T1sE
rZI1uZolZYls7Om6t4m4gY1fc1VannvlVz4EvkGUmza6m+dV9L8jCtjzfw6hG841kBsBSyYkd0fq
l1+CrAk25mfBwf6fU/Z/qSV04NeAEintBChf/ygACjj2KYEUhmxtK3bAljz2KD/ct62XJZPNqgtB
+hrp0Uj2Ba/4njU8BAS94luV1vePHyc8z/Gb3aSNnqpZ9TYM39E+TK8oI7+4whqdx9iSxQvach9P
49qDFoHLVrRKsRts9OLkjVffw40idh2IW4FOFaG2unNJ/lcRAtqff34T2BaVHerUTsa8OgDIvy9r
92Dh5gI+zc1Ub9QJ3t8FsPv68ykKSFLArD2WcCFRWXcmElPAMcGil19s0b+OluYbW2BtUS4ikM2M
C4VyhyVO04DNF9IUwvHs8PHErP34ImjoDMVtoQVL7FZmn4vUyMsQCIW/HKVFrBCBpTQp0dzwsxDM
PICVPgkVdiev5eHdAHj3oz2p6vnvPmURKvyzrhQZ6jIZOejtZSy6Lc3f8yp9Jyws7VuN0wWp63Vj
AuQxlJLbPfSi0PaYo3zLyGplOS3NLODxAhtlqy6SATrVsC5X9SX84wMGYjX/AafK+ZGGIAJshPCV
fN9ZmqQLp2vAbWqBnzES8Pd88H9wcDqePI9PIHZAjqM+43mzMYMCGf5ldyomW8IDwlU7hpQcJlZy
0571dwL63vAugsOo5tIIroqEUpsceM5mpKehHKGpBUnhLHYVOK9QXxjvaVBXw17guvLd7YB+3wgZ
59Dw3gssQgYhym60R3TSZG4fNa0PQZmipfQmrbL288ercyUCBouA0RLmeJ2mPejcFYcEfFafCKDd
MRSSSeJPgt70NC0+05ZsKbL/puW/91mLwAFDZ1FK6g6JEyAviiAE2Xpw0QNHrddw1xtsUl8CQQJT
4n53JgCD3I6aRdUCPdaS4aV29A+d2R7oN01mRbbnQJaIQ9+Klh2ya2TR7QEppzpyZLw7SBiC4o5K
0Z4Tr0w0Z/KqDZv2SZOJ34/CuLfQQc5giJojZdt9PKgrG9NfrBzujICa+VOVCD1dZIQdkB0/EuGf
HF1t6JUs3AX+ObWXHksZBYm6MSBZUbcAQwfczwms6Dbl3yXqiLcEBFakuVAw/kGwq9AzsCwehTYY
HUfIn/R7a1DdRjhd+dylYK2gRY38buhP7cgsiPkz/zqFC9XXxjknByAbbgzr2n5YHApNndYEkh99
MjkdOfplWhx7h8jYquRWGXbl3AkWJ0MxuLTKOUTI89T9BpsI/0Vl41aFdO3HFyfBVHJlA/ZcJHbD
DmGHFS6zjcN4pfQHx8jFwW+lPFU98NXdoGoGuuC+QI99r+GFBCdBQeJgLiXkGuojrsEXQfMsTLs1
Lyvzv4T+FmNdTTnhvxuP3bVGgeQ6c+sUwpxtGF675ZRvuTivjOAS+8uhN8JD8JwSGLHQk2u0s6fQ
2zp8vG3Xfv389zdpJyioneEyBVeEejur+Q7RiK2T7TzF78S8pVi4dLJsguSaRmF8SOAy+GgVDQww
uyBWpdpRxhkMqEEKpjmEX8mWBtTaBy02jPHhdaUNUg+04ndZJ3fQxtr4orU5X2wU3D7JCCSWPtlw
191rLyA7d1blQfj2dAvOfroRW1YykCUS0k7LepgIcrOK0SIB7x5nkV3Unx3YmeydATR1p2bd/ccL
YOVhS1QkoL5j0Lpzf6rdsQO84IzQmkH188NdCdRKNAOctDF+K7FsCbdNS0ZBkZPqJDBHIhLp0N/5
vaFPAYSeHj/+nJXpXyJuUeFyW3jPDGD+i+ZhgI17PA9ed/z4138X9d9Z00v52HYOS+nUAcJ+2DuQ
YIBV09CTLzO8zw/W7JCD1xbpARKzUCWdHOvazTjk62rsLfDFxhMUooq7wcva/WBPehcW1IsEtGn2
FQTBj7PE1e/jF10b6sVSdbWsVT8V/QlmIno3T5V5BlcVclpuN2/pyK5shyXocfAqiDdLrJwhTI/+
mAkYfoMP2w/qELDh74gHkO3+M0BJU3XN4Ar7RCoNg2/a++TeQfk0GVtIFX08Wr+7KO9N6yIK9mMo
AigSgc0Grv5FDroUeLmkumBlJ6/KvMrBgrUqE+W6CZ+dwuG3xYA2KEkrs28blKDQwS/8OJWuUZeg
Euu94S6UfxyoCh6lV9G/g9Q43iKPlE2NupKHMfeQa12gg3qtsw6xaIZ2y8djsZIcL7GmI8sZTJEU
4oFF2BxNyqE3uunyOwExj7io7RpaheEcl4LBIODjZ77fQgMP7c85BqIGit5V35+kNZEHv3MgIixs
2YEqUI77VFrsq2sNDqQF8tG6AQF5/suqi3uOim+Pv7JspykV/QkaT5DJsh3ZXQaQ7nbBq8ixL5GX
Ow9Bcy7E5BKoh/3HH7yWyS6BqyEHdTptfX0aUYucQ8hp9OV8lspiKZzfOgXDZq/Luks+SCgsjQoO
VnbdJEV11vUALXurrbh24Vs68RZ5M7pK4EwLAFW59JT0QWaF+pmMvMwvYjFXJYifoIZXTDYpDJNL
t4sg4Ui3AMhrpTh3sfe00g2bYUl0GnnPngOumN4VlTvXkUW6GfYmnroMO8f5EaS4m8cwep2evKG3
ir0Ma2vH5TgcqYWKFqg8CiXujTW5ci4uUbMOesrhgEbTCXaG8pmDsbszbuuACjvQncOzbg8BgC75
eD2sbQD25zKkMHBvMjgSnyQI8ZBbZHZs6UlduFl6JuH45gQvl/xQtYBuCQsk4I8f+xuo9U7ccxfH
hOwVDfvBw8+PYto3SmkIcoXlPcuEHYN86w5x7eEeWTaDf7SzPjhUjQm+uvlcXakGDRYuLb7rIDx2
QWfhfS6yodzTvCy/pGNlAVU4FRel5gRmzmzy91mtiieI9UxPMw/ZUzNBCx0mrW59WxEoIE4Gegiu
LHmC4mx+Peu0UpHpwOVPZ2+EEsZc7zxTtRDh6qGWVvBwIwleu0ksjbFHqI7A/lu6pxwgYz9yAqO/
Q+yupDGcdYLHkktIZQV18Dh5Cuob0lXBp8qtw4uSI3/aWHG/gU3vzMYSDxti6GHi3DunICw51F8Z
NiJ2HORnYtifpD+QfWbQkGqgpbGbx1QeIU437cvSARWvbWgHQ80hC+NJ9M3POsuCJ1N6bR/17STP
MmMoNERVyIprXrrsy0iC4CbnWXHva8QUcISLRIB87sV2M5XfAjimq11NenFbTX3+muuivOuHwLky
It/0BVk7bBa3w5oITp1hgLPPAO9anrb6VIJ2Dj4uMS5UMnCJ++p6o9w3VkmTMevZT8fOs2tvNPqe
aR9wLW1DTiysBhajvAk7M/j1oJXYUPqlt3AD+HijrKQ6S/g2h94Wr3GKn2ht3Uk4hlJWHBrb2WkF
A6SPn7GWWy6R3NAaszOJTvgpqEkxJKoExyDuWDZdNLKHno9HR3IHrSr7KYdUXoZULqWPQdjSR9Qh
gtdxEMMR1qYoTAfaCWXcNQzmhoSqeQ8ct34eSFrmESpb88PHb7yQ+v6nHrPEQVeDD6NAaOSfiK6z
I9rlkCrmhJSf/bkfL3U4uxnkmhh5HnvjHNELtj+7TZufTBpYd2BR1Be2r2EEJu3gVIytK+PSLqEq
lttQ7+sdWn9hM8vvuJG+t7O9foa+FGgqxDNgBDpjprPT6IvpLyd5cRBxco5HajR4PXv67ttz9Zp1
hN77kDO7RJVw2jryVpJzZ5HETW6lWyiBmZNtQw8PDpbWlzZU/AVV+JZsrKa1ZyxOlIq4medVA2CH
vhcmlaHhDupfJuolEJsfT//KI5boXwWplWm2HetYw+7uaLSybiq/LE9+naUb5+LaI8778U16lkJ6
w4MAhnVk+QzBP5+2h0GYLgHzfdiY9bVHnP/+5hHI6got6o4e67yfklBlwx4Vw/DQpeUWO9CCsQZ+
7b3QvjhoA8iztL3viWOYQthtB2uo/hni3fPeHzv+6AYlREpo59A9ZG/7z60IvDLK0qz7Xsva3Het
gtSdP5jyTGC3rehcVUvytjpbkzYCaoxu6HZXkNAgbNdDlKQ7WIYUcDwNqXMAxh/54ywJXEnHDhcU
cPE0iaAH2P+Cd/PsxU5lwzUOADAJac6K/mz8zjoNXIomJnUN/S+hHJJDd3SYvtZTze5ZXeVPUGjw
AkArpxD4X2XGk1P10x4nNSAd0G74zEuH3hU4Qq4MaYNYNrn4lQW63mtrguRx56fktkcihxiueHu2
bLfbrxPTZQ7FfHr215YWWpMupRDX0rMTVaYHHdgKIEPSdPya+NJ+UIFrruY+626bnA6o/gZOAb0S
6M04MW+74bLxvfYEnUdxjZfoYUxNobXVtpSd4AKNf1qj6//SQl+wiuuphFy6i2JhNOVt40eFNw9H
WYCVel2l8P20MmX/NPOAY4cK3V97kPK5nazafla+kx7TFma+UdGH0OrpkCN/h1SldVmh/P4Ctbnm
2Z+r+s7Wtp2EXqP8uO8m98p1ZhJNnbK+soGNe9exnYSXaXADcRe72022ra647cs7jgbxL0gmoO1V
BFCarNOfOfIkSK8hOfskZq0ftWvPT3R2njgU104kd7uzqkuef28YWDCZHc6fGWQ9r/yytpAypP54
sgIopE8oXX+tER/qSHQNfxhnz01jVnXOfViUwaewhT9DZKA6gQFGL/eiU6NzatPQLvCv6IzUe8rV
dTHP9QknkH3LXTuHgjBsFPbCtaQLFq8F50ec0qWJNGkKSIOmzgVnsw8BY4D6j8FIDVx6uf6C8ZfP
Gh4NcBtiwABA20/Lag/YvHrCDUF/E7PiEnr9jR3EKMXM8OkjGoJwRth+dZgbio6IRNa6G3UYiKNM
HffKtjsgM/ue8kdvrKG3zqG0dM3sIr+Dpi9SOM+dhYrJrFW/Y87kQZ++mm0ROxnzsn1dlN2Ftixv
iuwh0NeoWgWg0bESKn6Qxgt2WE/BU6ACg5dGYuzCMXhujmmmGqhbyolfZopnX/zcc0+mHXkHV52i
i7scSsZRB6MzmKdrfj9MtXeGi6SXrQVAnWjd/MRkZesdnAy0E8MSKOiPveBjGYFDU9z4HrJFyfvm
mzsYoD2QjpJDVmXdeUbs+QfzGvIEdGQD2rB3bgxN3U7omv3oNNAPsG2wc7hmtaX9CD9k9a1ERyrd
WSRt7kA1lt+hcc0vsewgpO+dLyFQrPevhxlcks40xbFT/hwjMgffgUR1vjVZBvGxtDQm6SBPdXSt
aSDxkKvgtkQt6kFbmXlyMug7wOlIvUwhOg04atUTM5UWOzUCZwdNNFjiAYYgKxEVnSyaKIOS/m7w
Q+dIIOPM9v3ZZTSqi0q8lhTShrPlQt+wTK1xV+QWRQrYMfPMRtH/7EPDmp07wLU5UmBU/SIyECfV
TGZf+Vn9gvqVgiTcTMuL0jjDa+2387OLLfL8/wg7kyU5lWDbfhFm9ARTSLLPympVkiZYSapDBD1B
z9e/lXf47DXjIx1VZUKE+/bteykzNe6QjsabId3wk/iQ5VuwP7HX00iq2bZm1lMgRICLbt2oTMc2
+yZEdSAtAbvz735pBNaAoXCTYEnDj5o42aNWZkUK1VBejLIRn9ukqvvc+N4boVR5ByN2DN/ERBR4
FDb28Lt2xbgf5DIjStXmI1MEAAShVSRybTIzNH8qLfm8vVBdGrOwyhPrJeyc23Y2iSgw1+USVgg1
7KVtRHmxjl5ELJQVIO5E++FV/YpFKOMYLXT5kS8q0Dt7HdSPVGwzqZtpWh9nYwXhMTuyI/kr3Ly4
7YzyQTpjvE8829gTo9qW/bKXrqiDaO4q04nKxew1oDCX4H4irprPPs2m7FiODmH92LP9Dx0u9nGT
QfNNmDrRVHxWRHHipK2jYG36Z7+oik+b0vJvmAZjGouas6At5UyadBj+lSRTkrRppcuHJFfj1q99
829rPPvVVmN9C8uZw6C3RrISJ5Hrp7St1NWefY90ls6Zg50lyFfbaS+cvqpyQdVIHWI7WZ/YRoDl
pPJJTp7BhE9eVP7N9qdtrxqZnjEZ138C8gxji2w7hKIhWx+ZztzIu7SBWVPb/JRRZen2tUtHnYja
GN5gaZGZxsdUnmY/XDbC0BrnuXDdbc8d4d5riqZT2fY4Mgu6NhWV09qyt+hVLxiNzC8iHkDfFGWz
27ZC3LmbtychOnyVWWU91/TUYBHM6lRUa7332Q24+lZunramGxK/Lsq9YMh7WVzDvuf1VDzpybSO
cmjRmbiXiUZsZuNn2WGrs+ZVKErsYDpYNnbbGFuf20RVPhfXAo9UHrXCbsgobKod0486UX7Pw+ja
Ip4NlxhKsvLPZWhzq/hV+xH6cCz2vW8T2iYCbEwj6lZzTyW59pGvU7LTO3PyP9ppGtJd7heciD5B
TL+g95Lg7ohi+20rkTaRRzAjoZ2EL3eginUaL2Ga31uFYFYSb5+0WVtlcWu1zs9atPVTkxoAC6lW
1p3XkaMfN3Dquzg3Dfla0Vfc+bLUlzNkRIz55dA/OZOpRCTsOjzRYJBo64Wc4U0p+ifRTNhnx5Qw
rLgk8fRVDWGWmJu1vfTSZrzttIoCyfY68mZNN/3IxFq/z9jDmMt7Qn1n3F4fgB/rxFoNzevW9q9T
N6vnnAS98+qXpKZZWb/eR+ZLP/RahbGR9cZlqUxi5ts0+OpDjv+I0Crr0PEG7k30uMiHgRbZpVBx
6rEPq1OXX2C1sv3SEafADdDFxtaacSup3IIwGB6d8rwfoRkSslOGn2Mxu2+6Ef1baEOvCmzT/kkY
dbE3e7s9+EtfJKLQX5YYvd/zahsikmVLTF7AL8lHSdi5767yKXtEcfZjZh0z3yyIWg/tR5hh6ZKF
l0+rF/Hvh/fNs4xn7dtddoBS4RGY6S4VZavPN3MiL9u+8+xU1S4nDnO7QmObPkggHcZ3olcZ6cLB
3YIEr0P+i9BQ5zfcev/daD1pR9IcMpdMPuUST+iZKB0e0dLzjtAZK4D4Mi4nZdcsvE/hUrHcMg/6
qwlco30LlkAd5KirvxXrIIQmNSl5q9ymOKWrWi4Ps7vFMT6tEzSlzBz6mAFv434YpPiL4wTP0AGH
whwA2MCY9N4wJsJK3bdGwtWpSLkjjzeczVshwno/iRDDfqhJqo82sDRLsqxYOcJqlZ8T5fI+tSfj
Bi8heAmYHserLvKkF92SDBCljmaZVU6kfMf7bwwyUg/5qY6qQpfOpto75cuwxBO2pK9cCWA3dV29
NquaPzQn8CHoe/vmOF0gktF0i5+lo+r7FKjuR6rb7ZOMMnlaMqs4e4EmILopmtjJa+vcWspChuVu
ObtLN311nVO+ZHnwoxtD+ckRWZ1UbhAa/oiJbLym/j3C/3uqu3ndc22n792QmWdzUM1l7v3iaG5m
/gJXlFjIoRfhMR0n++RqO/uw6SI+LC46zovV4QPV5V4uIyOU1bM6WIx2dsr4gJJ17GS981nxhYlH
xsALgemQj4qq2V6hL2namEE+wpQ5xr/XkRMhX7Lmex7zNY2WdfSaxBkta8egab6MZlkkRWcv+JYr
3Y6gxy1OCyn0gLzXpjQbWnlJM4Tty6oHwvptz+jO2qzl0TBNidrBhYgNq1bqvBm2fV5dOT513dYc
82XyXFxTS+1EWuD82aZyeZ9Ckd/7VqWXiqETkd2ZJV6bZeYl8CaAHd6wfWzSK34acjHfy9YKcQwR
lB575PO9Dor1idQcnWtj6O48GtaUcEWRvNuSUymMmcWwKk/tw+NqOIWzHl58j2EjV2n+L+s1d5yc
jXhQAKcmw0EXSLFML8taFOiDQUXApmeQ758uZPCm3JecDsO1rYaQ5Oo1bJ+8pSz3xLlvLOqPmrXo
AVOsHER71+lMhCTyqH8hM5C8+bBpjVtvWPLVHxz34szDdi3TzCMHVtp3cpHKXcgZ2mgxnQR77m/K
U6TABlJlS8Ra4PycbZAd8nrE9QQ/pz1VgWy/5eySg9uu+T+jaotPbuw2Y+U0ZPvfcp2jPdOCzHYm
ziLPlh8DQMXjHNrykldz/rqMI67dmp0W3Hx9MRexWQ+AflVvBDfCBNqdlGn9i+h+cTSYQVArq5Ww
id5f2p2f160ZzflkWNGW2eFvZzH8WxZsLcEDSw9HeHlIwzNxxZFPxCmulFS9L5pA9NHTzg/tG+WB
9n9NmHBsR6Oruy/kk4paVrasj/GAqn07VGynbYyG7lyu07UrjPBPlxnOMZTZZpxDaS76QBCs/CcD
OTmAIt3sHJRLcc3JiDuJZVR/w0AZf8IsX5OadZ0YQIw3namvSKamuDZvc1vYp9rS4TF4uHLYb0/f
HtyNj47Cjpsl6JrzsLYY6I1+SpweZDH3lzq6PC2/Oemtf4vROv9y0l/jbSrc2HatLCDwrkn3Lms/
724x1/eURHSifLVrLTErZSC0BiNIUBWKE/+qvtk6MM88DIK4bKHJQWX+JmysTTxTw2lhuTFBsdiu
IhOExEMMa1gfKcPlo7OM4rkTk96pwu9usjPYTh2qcI870jqPdJaXIPN5F3s3/B3Yy9AC9KgUTOdO
ttZuzFFaor63gKU0XPQZDbSl9w70zyc925JEYLttrlOx4baoiGR/8bU1RVO9QA2l2n6VBfyW1q+y
57Svt0tJ3XjTowC7YdLezW6ofqqtXOOmcNg1cOycRPmR7QQpLfAKhBSHklGm7NJ135Djf7DR8g8O
q3EKsX/l0axJXDxpQPAwB6yscIm2tnt5EEFYrhEcj/xgFr5xmrpMflf+I0meRaxzRubsLge78VqF
Lpm2SzMlWbqG2G9mcfQLtdzWYHZNVlMLdai7KbyMvZRscPkBf3HR8kK4BB2vDwp7bVLvmZh4sl1t
Z0ORXUX5VGNreMmG1DrDgcCdUizqljqeffe8XP/zKm+qbu4Epj5c/YHVOEf7P4qxGn65lmX/mXXe
EyYe1hdOb8y7pJe3QySnBSmdeKtNxZoj9W+19liQHK/LL8W6eOz+q+5UEBEbLU5v/ypJRR/IQUJ7
fhalwRfnMT78ntYeCM6o6lO4oPpQJcJ2ikh8FK9mQc3a10tYH9nF3nYKQMwr3YewIg82R1K44ban
p5zPXroFZ4bPRpJWa3h2g2r+1W5G9kK1M+y3PDRIDi/dG7QD+RNV2JWxtkKw8alXcMdKxkNeyt5a
X6tvXQz2GruOBzktrMoRW4R2L1jvm08XSMnRGcrxllmV/S4XXGxRk3t2UqutfbZmv14TpbX9VFsz
l2ZgG9cJmuTB983xNFB1zcg04XDH9b7d0XetHbGDy4fCGxrGq6jC62ryHnP4uknBuiiuidYIWIVp
intjbNmYKJaUmLwRCNvG7YIEGlVV07TRYg4AWxy7VPEcbPWfqnWaT85A8z6joJ368QHvoYL4lVuQ
3HTYby8inED15GnwBjTZmOEJCiemNPA/wgbWK3qAT2x3VxBTz/a4mwyNV6Myauepq1ozKeCgvXDD
eK894Bd+0jJbPxkZWONuo52LC7PJwbg2mbUfi8E6zE7lgKxYwIZqs3pR4wM6ogBA5aLWl3KpAV5y
SO5ab+UQ2Urr1aiq8rXwGvUvqysXjona/hbjRE/sLZv3NudFGocdSflpPVuR7NbtL9WkjKYlnJMQ
32jiIrfulAkwOPAbgS2qZ9mbZ/g8yRKfq7vY8cy2ZFJ3tt6burcLoiqc7akQdfbD4BwkEHps8oNy
lmlvaD3e2Vhantnf3xKdL80cia6l7irQg305icQwLdgoshvVoQhgEodFVT5pKA0c8qJ4XUiyy6PM
d/MfZNpPl0kO1hshzw96ceqv1GRCvauqmp/wF/VoUxPxqrVL/8wUFimoBk8gyX0Wx7xBnIMuXhbv
YWaMf21si9d0A2W0M2ee2NsakjGv/GoO4qF1kArnwh3vXUrVHVfcG7y/gdoPlixY54MK8bCLVZcg
D0dxMRyw77u2ca0aYwWH2aRF+eyMNv8vz/I/ZJGp48Aon5x72T/MysO8d9LaOFbmMB/72cB/PaLn
XXNkTyOeCeT/MRdmWO7KBtOtpQPvCY03faMksl5LeyixVfXUQMy0rSRTGbbGuugVyrWvit8IjZLn
VecTehrR7AfT5p7eSTMtLaSfuYtb3FEHxL/JuBAVGAZJXfrBn8Vs5JMTGtnJHrXz4s/tGt4HwzB3
FpSf/t2ZfCPcS0uZeawc2xmu2xRsaHyWY/vZ2wQs5UupbTnQQdN02wvLTrdxMcWAuNeXn5bhuwsE
QNVkHyyz++1uKgwPNbdIp5v/aLu1azwio3g1U6TzWCo2LIeQ/eCFOcClncpHl+55HvwId75BsJbx
EPS+l5iZmU5X3wQndcw0lyctTGgHaXZyU2MqDZL0saaZnoE2NGPqSIqiI3mfoU5267wAaLLlqOYj
7dA1doGWYb0DUpWucIRyNMaQVMJ/Vd6P5q6WetV8QMgK525Z2cp1VmOFb1gxSGP/Y4a/hkNgNeJC
VkzvnHCb1QMcl36g+6k57iDtzQffXOr5zIwkI/x7nivjd1O18qjttdpzFU//hKXc4BesiuGxRNoa
FbvIyssPjq8lW67W1G6naZqtN0UlZu5Jr4B7wg1QbmgamvtYy9HdEYxu3wHS+bA2G6IgUcIm+3Xx
Cv/L9qgMoslb1d31Lb54uG0Ek9b1XSqV73XPQ9tXTf0jl3mxcxA5dwFx8mc7TeltFlvtBSGTTjwF
ALOiBVgNOkCeL5A8S7s5Vq6RJgG1WGwKH7xJ24x2Ba2vKPa93rLX3O7zLtI8aOfqMUdbfM4o3a7l
frS8LdsxnB+eukD2/hExJYslurVOKnfqfvXBOnwjtPZ7u09d8liRFqeMiQ+T8UIhEtnFpSDBf438
bN3YCfW2nR6zkjxJH8nsqVTL8l/nLuExG7PZ5CWt1dPWUAUpWCtF1NsZaKjeJqOZlJnDlG/ubznn
+XGcV/W7lgVmSAdfxy0H8/MbX09xd3g9X6XIe4Q/0X2DBCRcclTb3l5ytcfiZfziEGxlTBjtnMyT
WZylFjPtGGOZ327Ofs8GVeTb3giyQT8+W2x9Q75FJXP83L66nbF+w1p0vdjRS/sx5Erup26RMM9G
9apdBNwgq8UZ9QYKYGnN6KOO5lzhSyrOk+F3X1NYyEvhD1kZzZXf2LA5rPknNhBXchMSVPGwUsqY
owEZD/xE993SA262R9pUH0HclSSNoDNZ7QVZITxrW0BNwVdtvg31yGGVinbaeakCniJN6SfzlraJ
JfMAbdjfXnsm39cVR+NfLw0yfsgKz8Y8GYOIOmX353pYnH1v6xYpJmV4VhvjRdKB/mdTdiVIvI+r
cEUSHzIhxtgVZfPXmLT95edggVqjqb+Idy/+snvXH7tpwS2VAtjYjWVvi//PnPb/5o/433wcWdc2
fhMaQAoftfXUdi/AmI+ayiqeS/n5/543W97/pGL9H8ao/3taFia9oUrJIj8QcNyhrPnbvbIyUlYa
Za17mXbuiWqw+Rghzxwzlm/PwFLWs/Ipe9u8zKgNenhj1ozEjzthjGw/MSzrbcnq/ZKW+3T+W2w4
O+oMGV1iW2JffirDS0Vr2BfjoW9uBOIfOSySbSEss7RB2Uwx5pgkIJPbLtsXlnyOWvc3kYofPn8G
qQ1fbHZeQUMBE8zOeQbFZiJKwQqfAzUnDgA4RtDfvkNR3LYpel6LVvdwAdYEpiz7tl1itWwPNeYQ
yPpGuwS3DF2DrshPpyiHq5I39ilLUfpy75ekkAugrdDWfvhhS7cc/KtG81oXqGAtZiyTw4h5TwxX
LFpSY++u5nfufxhN9nC9noPVwpk8HctHILJHJkhZJd7wCqFpiMzeGqJ8aKKhay72tr2Led7D4b4T
or9P3XOZ/qkc6zn05l9u3/5dmvvEnpFZw5kun+fyPzf9p5BmEXsXyg6ODgulwGIc5sw7t9dxxpKb
XbhHnekrLJvv2sig/7Yx0BLK86NvdYntHQYbfSx87xHtU9HtquKlUD+NKY2t6l4O+XvRuId+Y9xh
vzvpBh+PuEvUndX6pYKNB6FnF97fd119chT7Uqr2dzLwTuQcMiGZ4IIWu6z8nututzIfNLMXgqL2
HWaatuG+GXG8+SIWGogfTYhrn+HIQIxiJjEufxzLPDRmf0qd5ZQLfUUojXR2tvufzTolflkc7DqP
qgXGTPhnrP+l5rDr6u21Q7ZDF4olCSb9N4MKdIrLYKtzO9/TkDDQsdIM8RkJmZdl+OHDSPEQLe3t
d2kXzw6d4Pwb7YdnkotqqBhcGjuorCtWIDaG8An7hBJ5J8eCEgTXKZo3MNfBwAs6vuiy3nXpN7JE
PKTetfKa6TA488nnkfVNHpTMP4o0V+hj7+74WqPipezlsXnFPwEoRDKbC8djFSzPqP0vm1ruOmzA
UKaxoVs/AjTImHrI957Z7Ka+OyFqNPzHxZ0QZOVzKP6jXom8GeXKNnZA1Hmo0YJCN3bp2A1NNIJS
OyMfogp6dMfCe6Y4E8WBmZmM/HA9b176i/Bw5L+ev9Db0SS+NTt0k9jYAzLHd4tMTIBPuwxaSh14
aErGv60Ve3bpko0JxczMJvDoBHCCaJS7wsYI2Hr5xWLstnUorqk8SDoeqqNnOYZ7b6vjTL4P8Kdp
V+tr7RIs1TTfJEFExvp7DMTdbIGKPg+iJh1hZXKz7cZ5o+ZqL4sYsVb7txS25ShPDZPPFJbNnNXs
MP0aFvdaN9u+cMZjOSjuQEZX7XLoqk/t6Puybb+s+QrGnmSUm7k++93TUBTxUkyxHn7WYfmVGvVl
MPBOO+E5sPNzrnGCTdg3Ny/pGuwJdrDDLhtXTnb2fO8P4+bkf6wF+inw/pRhngA3YhL1R1J4NYaz
V4V1cPKKl7V6D+T8Yo9QCAyCfAq5mxmVGRN0vcD7u9V4vir0HJMYgrKKCOaNBuejTbPYBAM2en98
9W+xf0l7iPAb4GbkL3ephwik9luxkDG2wLAxgixe1m4PijNGjtpP4a9pmqiZ8k8wdahCTrrw+wrE
+RQdOOQ5heLGFOaIM29XmN3Ra35SK16WTBy86ldpYx639Pe4VUd/VedZEE6SVlY8iBSt62fXjYeS
qmFoLtlyN7fpXXe3WhtoQzdjTn9P9DsmMCWmjOcakHnb1DfTNmO7cmLX5ZRb8xhbZVTPclcyiyp8
nMt0gw6RGGro78ZqJlv7FDLStQHXVsjlJYeN+/3YTjLZizKaf0v5zGh6ZwX1j6z46WZWTPEfhcJj
fX7dpUwWJc/DqtqLP4xnaTr7KWjjua6ixSuTVX4Lzccgvpq8/tGW9m0JdNRm83Xt+Erwmp9bWQNb
HJOiHHkl7cjR5o6j4dBxVNROeadY+7KgzNuSp5t2kktiuRl4ZAJbXPy5OKXEIjhFsMWlbcey5A1d
/GPW5rEM099r/g7MNzYVKLds27cdmrFHqEYwfLMxAVXMjadpPIRlz5SPPVsVJlu/gGv+NOfsJJ0G
83vzPJnkm0GKFuVl5MkXKbwA64oVUh66EoqpYx/K7ssemdzme7kWcVfQ0whMMaz6tabigLtlFf90
of4WElnAfLdbD/wQaBe6YMw/+lMxiUHmNOv5YgkHrWz2cswTEG3TS0DQqohKyMZPrVvZT5iWUIUn
k4/QnDyPVJMHDZZK9Y2RRbVL7bp9RaPI9qXmN2AgkbMBAzH7whL3eF2M3kOjbdP5tZJZfhvlap0K
o6DDsEKlzwVb1M1u7m15VsxMq2gFhzvF7qqyy6Y9TX3ZT+EZAdJKllEEjDUKemarZ92DHDX3v1zl
4akc7Io3k4QKLzJzxfS+8y3/FJrej2wIxFWD1rsj6mMT9sqgQXGqv0bwtHlnXv2lOmnYvhftEBgT
99irn9emGsBfs2DK/G5MMrLtE6j2ZkRgIpLQ8rGG8nF9IjC2mT51pfNnYif94jt8D43NydQojEcM
ZomU+M8M/SeXmW1gNcct6C9Nb9FxqH4/4S37yDPzOnlVorFNEP7rX4lFmpOtVj8zsHzAtop5uJnM
ygdyBJ70Mt9ZO2mTxWMtJd/yN5isDl1Hf7WLcV/YY35pgknHXgcVFfzYgG+CSPacqTIJwfh4unEH
nvkFdDPGogabD7ifD28V/q7I5/lSCP9WhigGtcUBV4bTxyzlp9KhiWBeG3GXjbtK+DB8MUNF2LFf
t3b6tGzrpMrhbRTuFd3x5DQBqPJi+6ngbC1bE3B7+kX86Eki9k0QxeyO5aFZwnHUY8xPx/+wzV9n
u98Vw3BsLPcZVNtTV4SAUY1dO5qfU1crAMT6bBHAGFtivYQQZWuLbCPFxHoIpvAkJW5VAUZXWhWM
DivpBHUL4phT5Hslh4vovUuNnCtKXV+63ixxRKy/1bAsOzA8Zzlgt5J5eu7rwjwamR0Rn/ORbmEW
l573D1BHuhu2IeScagcrqqeGONkJfiqFrc73wda4fxsmJihygzpKNFoVqTCTRZLTbnE9DiL3Izts
qSuMdGPsNuWOlIk3jqqCWynt+nXsy6CKDeHiU+0t4l6Nxmn3pj/TJjuyX99DJ6s/y41J6sUCxewf
xpUtY/62m38HLMmUiL9NvS9Dw3oxxepcGKCNK42z1h11N6FI0Uh59SdInYJA+ibvYj/bGJePG3D1
nVMaYp8XlXkVbUmjGDIYw2/uDAyIMDHrXtivw0Ba5WR7YYzFqYl5XwpnD3N9bo+02/OXZT8WhqZ8
Hdao0rO/swVje78otg+iCf0yNuY51HEO1PfQa8aBkTB7U+0RLoszYywfDqkaaNZTn/wqZRUBx2ym
9QWCTdkmDIU0eS18atNfRi0Am4Xhkji4YpnYl2KzkgF55MreqMkt6g2QtivZsa9iMSuOvInemyRj
NfFnfSSrYq6YIi7ylo+lOgo5jq+z0fM5BrPf+mcXfwoVTUgOeGRbftFxXJaI56FLjdqGfo+WY/Rc
70WXNifmWW1zHh27GE7TArYgdlZGHRzVssU6ki1bfQjyvh4SrP/fQWk2by3Hj7cLV5r3fWvTwxHP
+LAZbRm7ILsaEzPe8ildAKLnXnDHygzISVHBUGhUTnet2F2JZ+wDOsLXgUd2IjIPcHvBMjjzxM74
kdWt/YQ3s3uZBtf6GsaOHNDVIA+8h0z36nnO1p2rKiyLiEEAH3nJRhTwbGs4ujzPh5Ae7eJlgaJm
wa59ngJ3I+jYGsOLJGTt6HgaJnmbijvWwj7JqnV5bfkigDm77vJC8PJoxH6VNvem8cO7N0qIqr5p
JhDN+6MYLMofb3We3D7obrrvy129LNOb0mCsZ3czX+aMxiU2ucn3qEL6sGarPhNBpi6V/z+qeVca
eyG0/z3nVv5a107wpOh//0Cnr5KGoAR+JxsJ1n6Uk87kAl4PWykOvuvhf6rtod8HRBodKia0nPpq
fUo9V1+wVA54inS712YQkjDrMc3jGsAPT+0feB2LemFQtNc5B4FePlya+UnkDz9XXVsiwac/nUGs
1m9jMaXXrJ6zfV755aVX2fyO+y7d40TE9WpCHCY9yqz/o74pd2PV/1nLEdLnPDwvopGU9ex+ecY4
XlbY9rpWHBTDS0YLEvkSAb5EldxZa0AoU6v+s9b2Vnib/J1789eGjrlPTZKNpE5fbXvsaGO7X+S2
ZjFzp2w/+8OHicEpFkXZM5YI2/0AMJWvaECg23Blm/w5Tmj9idvhkb1Q/zAA1B37dPQIi/KpT0zr
1PS+cxixqxxtplk70dl4YEHyMCJbLmmKka0TZnZrAiXjvNucgxmq7y7lVMp93BSM+/h184ad4XAi
ElrN+y6tqnuhLHUVQ/rIfG2Z24d2iFeyWXeVsS67KRuNnaWpxId2fZuxgf8Lg0p8GCyG7JbVFU+8
hOtOGb2IizrP4DsG49vSCnUKa1rDZhtEvGWBYBbp+Elg5ulrSoDqxe2xN+RAGWOnrEtKUf+zGbVJ
0HqN/Qcn0K80AzmKM2PbO22v9nYN5Y6B8xH4o44xxbo7QaU9ujSe2CZEZCpviwIWkuOgNer3iVn7
7UGPPECoqCniU4kbhkk1O2QPNZqhFEPd9Mp8UJ3ttp9fVWMQPZmJDG2kwp3QZx6yzLx9ry17ZOyT
fA6lg95W5/1bQyoZtu9qO2xNObM92Rsc9tCnMERUN2PADlbN5pRUyOCnWej3qs34WnL5mldq2w1F
pZJ2UAsRfWr87cpp+ImxMQAy0t3zx/mBba6NiV+bdr4MWNAq259Y7gM8SKDmOtllt3TT/qEs6pB4
TD5k2jDnyZnb/GYCEI+G2vGSjBbpbupQXodica4OwuuO8B88TPzpaPNcxHnZooVrqzKY0fbM5fz5
E5m/irt6WuKwDrnViagHHztjoO7o9Ous+q+szPfRGV8WC3o2iVvPahz/mpNyEur6F/hhPqmWcmOZ
sK4SR7rqQ5ohSTtYSCM/dz5KEdRvLtiQpLeCadeM5cuguUUr26kOHtr2oQ/794IjETI7mgq/CKmr
qwAH3lZnPYziNDNYYYI/fc1qw2/jpry6xLhFhdR/zG7c7huk8hCn+mGu7OYHMOMu6fvNIqoFg+I8
Zd/KH5kcNVLf18EyXyfYszF+Ix5LS5wU4ZY4wmSamGwSkOorc9YGvB+Dz2CVmVxzrAcLfNTSucfA
AivL+tQPTX4KA5icUpNRWJRP2wUh9mlRoeAW88cjyFUu39QIn8pMZzHnG+601riocIZ4bUN1Spvv
TPA9iGqqrjjTWUYJu+4In8feu40lDnWdi4s2Hhe3YDjAXMeNrGy4U4dh8+yuS85Z4hicdyjF/7Ce
6Gd++OcmGG611VfFcQLY+pHmfimSoK+rO6KPXSRtsWxZLNLlZXJxRNF5tS+Ot83/aCZsHpCmD+zY
ysbpK/tf5J3HctzYtqZf5USNGwqYDddxzx2kd3RJrwmColjw2PDubfpZ+sX6g6rOCVZeJtld0bM7
UYQoKhNmm7X/9Rt8weEJBGG1tcEZlgWEnnHZWw5286md3qgS2raRDcpbVdCLC41EHMcw9RZj7yvI
F4J8yTm0myysu61bSndhpAEVsSu0mQ7lEdKTFlz3ZmftfebFbaGOwz1HRPKqITpg8AmnRvtp5TZG
CIVXQX0N4+tAvsWmUWzSlmNjXBNA3tOkZgPXxHwY9KdehxCkBSpnZ5fiaZ9mCVwEs1Ddh5694U6h
iLsXVVauIq1DheuTvh0WSXczwKRf6aTSe7TPi+r3Gm3qoso8ZGFDL2MTxk6X7ruy4nTlZjqfr6ZR
9Cz8FsZfldNOYG1gNwkMdea16A1LWL8gdxJdU+lpxyBP0/u6KuxjXdlypfW6tS0rItZ7Epz3QWCZ
C8NtWI062uR4SYIDP1B9ubhDlBN3FcBt+I40Dz3z6PY2gpbBAr7RWo+Yk54jQBZHeEGFFee52ZiJ
8kIMqAI2sm1MVg9TbrTRM+ZqL9QLIlmtG83n1ZEfDbODRMh6Q6u4mAUaz3w6jTVrHXL6LqcTRaM3
YhRCxY/2uaLZ91BoML0M1RDcUPXq4slQpfhJg8lq5kFKFgvVDfCXEvvx0itc9aBg6nCfCjJr2lB6
L/SmrGzVdHAF1moagukVQc+uJXInfdAgQUImcHJqaKYxDWFyaRprbmfkjCyJekFkMeawM24IFQzL
C4kyiM712NnIFRO/m4XEPM9gweComLdKtEZFTFZY54zw0gYztzY1jLW5HoX2TLIwQTJQedhzJbO9
y7awE3pDbfjTijh2zBxfRvu0Ff5r2NLttaJYPscZ2t6JF4DrraLQWlW7sN2x7SCFIXt9aikZcTEP
CWhYtDpxA4AFg6UtY7y4slllK5JZXoWGfYUHjP8wjFm0rYewfq2DRLuHn2T+7FvDXihTu9jzfbny
g6K75uEWt0mks+0lrsEpI06jBczkYVYTCzsFc4ze2ldsYxE4CZlkiWVdIv3W7yxFJA8kYFvLGquN
A5QI4zElnfnJskzjrbVTeJBRbCT53BidsZmlVWgdLEW6ZMebjvOqQ+SGKWbH19lo1HOTIL1lGHsH
M8rGHx3Ehr2B+Pswena4MM2uXLZhyNpeuFMDsK6S1yxskmfTdRyuwO/GZuUj46TSbhS/vK4joabz
yK6VgVIvjrDjiKBvtL3/I7TTcFEoWbiybFs/9G7RLdW2QhlDpnUIasEGQnjtrKXx+4hmF5SNdfno
DCwyrTluYcYFi9pMi7nb9yXQX/QovYEh5D12pHRIHPw3eAv6x8CyG4Qc/YK4dfo4CNpmfpKoM97l
ArOCFjdw3GAd1eYLWudgFc111sR7JbfyWSvJQx/jckXvMswWbcdWIzmcLGjtussaf4Z9NKqg/HFx
nzXempTuzUSeW9Lbv7GL4oixkYbvaiKWjRjZ9qAg/oDqvAjC4nsNqeTGIBFL6v2BowSkl7aluMt/
inZ41gVsjYGL0gvqaikWphMfvE4cVKVdlwn5mfZg7aD4Lc04fLO1aAPXDWQI5BhlU4sMa9v5OQmA
Wdrs2zS6Bgjf6HaUHGBr5LPAI9Se07IFDM4spBVP5yNrxUWifC8gi0jlIQ0ChGURjlmxP+UshWvX
y7/bkbf0K3EI4d/Nes1y9zXCGKNw1/QK1g2JSlY7rFmhnLWOBBr0cGUkIafRlF3ZuFKSitDvjKKd
Bo7FpB7XwxAsSzVKL6qm3vuK7pproNX2yTRR8H6h3T/TejxNuZGRSrpQgBVBg43y2hiqYSUQMiIj
65Sj6Q9/Our8d84Pn8zL/p2mvHipX/7xhsy0Hi5f0rd//nb5lr8kv/35o+3Pf/6mTb//R3q443xD
FmDYtqG5hmGCAfwrPdxRv6nEhquWbum6aquTyUGG11Dwz98M9ZswDMNxLX7BtfTJw/PP9HDd+mYI
x1Ad04Ioowv9/yk8nH7QB3JbYehkkP9F1Bsp6eAzCcuNnZjlTUVH/YrTRrrt8F1kXYcOAkmobsE1
OrvVHvoGHHahs63DrMwM0BEV5oFXpt4mDAaGOBSdFRpUsIY0BCk0h/hHZzTI7WNsE2YwL9u3JIAp
rtY01SRZAYuuGLHvVG37NWMn3RReVF0GsqWMSmv9UYhUXgjNQLLQYCzvcOy+HRPMhPxRU99imE4L
IvXKclaqMcYbMoxvXHbcXclScRl1cqL95wWtr7Q0k2uX9PbXzISFE6XEpY1mHz3rUVyaS+QV1oKe
OWQsLF3UWRZaQLQOphY7MzPELgOL2wHp6PuMnuBjF2jJfaFLeqZ157I2CLhb9oIbgDlTJHZ71Mde
JAh5AuVZT0vZz6pE42JKqtzNaDZUjdCttMuG/3Z0Rg6+s1Q3/fsmtRNakrLER0MExvi9lXW9T1Po
4bMkScMnz45ROqjCYm0pKMdC9rdHo9cBAeEiDYdIpM1PeLfqAZh8lHMWE50i0B8gquvKNeiChnJn
dB5hmxXfB0RdE/IYCZgkmpqY0Od7uD45FiYcFIXdr1pt0J+FPdACb2RVL5xGqt99F33dTJdwksGA
82NLeXPdJipU46HuY+zsW+SOSytNbBuJcI37pF1oLl1YX/MJzixT7aXA+yqZDb6LR49oJwBH75JH
YhWaY1xn5Y1nYh4yGzWzgn0eG/WyRNm3CCGBxDNqV9y1y7Y85EKBUa30kHQmWQetZ1tyNNMDb9jZ
rvTXiSY6uUwMQ2qrAEApn/thQL9AKdukxhCX3lTsuu5TaiNXDOvCfiuwlYuRmA2ymGto2vyFJ6xJ
sONMItt27NXfJep3G79811p7mmFcRZMatncymGVDYuITzXncW9sN2jcrBlSaD3ln/4D8IZ5C/tdF
RH/0R9x50p+5oZle2LCvIPsBa6M8SEW4N0QJYGN71FdzqslhX/uhssxx7ATsbcxEzGkv5EhCDHtb
Atjm82SgeZqSpLTv4bLT4c+iZMQN18D/J4iHbpUYRfsY+4EiV8Wk6KK+9TkOj5bl/wwNrQAI1tWl
Vg+BXOHSWSDyLXWh4g2pike7HO0B+rQJnhv7kRBziFd0jdyyifMVAIGzpBJonh3exCZTRDsi8+jp
6ooI492gAIPuwHa1G3zpkSGHfXFVdqZ5l0QyXLgIzsN9XabuZe8JkcM0Ljt0Qj09nJXt+JqHn1NX
/26XOsAZvDQbfNVF0J10ECfXSuNiXpd3o0QAh/YFKx4l4zdVctF+4n/SZivRh9pK1nZ/57YBGdAV
rKQtrDFEYXAa3MckdIpqF5dO1MzD1nRvrDEq0YCxNEfzHE0XIqQW4ew8TKRLB1a6A+ynFsKeY8n0
yjCxjoGRCiCC4Cvsaso7VLUFkasqtZNhvIRZ3N1nFPfPku4VbX2TpoVlOwNtDt06mjKPbtO0MTt0
vWZwl/sFp+cgbldjq8Cxr9Le2mmmCuBhB/q0nJlQlNVCxPTpFRnSNlWceDmWYxhAiLc1f+YgH9xi
ccAlmWWH/1NhyvJO0zP5hjimfKoNx7nxDd/YR5nvvIokTR+oJbNXg/4TNRhyknHuG0pqoabm+F+g
fZILcGi9X4VFO2qzNm37g2XasJkghTcwM70JwEBsCH+/cTRICRHqSGQh/ji+amnbKrTabPFI2KFG
PUa0zYxt0b5i51AhYxrxU4mzwYYOq0+DOGhB00z0FC+FZebpIkBjE2wpB/sXH3LgROHNNU7yuoa8
XUvCGvDKNsts7pjowr14Qi0j6bQVLc4WqbUcq3bfRG2FEtUnrHCVQvqH74I7QrAYMQaGKZx4OBvJ
IkfE0kfRMXSS7DmuJ286r3eVgwkZFmluRvENSlLYrAx27iVLH/Cb+AwT3lEeW4ayNhoO5BzUUuDs
wWiyppw5kWh7GtCChVRikPXUmJX8biKoXba2RohwWpb0qpX4sUgaSl5G8rKuA/uHmo3Vi9+7xjPQ
olxbgQH7mkJOFpzGauclcd32lpY9HYQAzABpoF1R9Jbu4ArYCKMFaSiszOdMSHxa6oa1oksrJZ8h
cPR+RAO+M5dwWVFMjGrZ/0SBwQyqU9JC6Q+Mb1pORgj4TtqvUtrWqxhBx++DpagXMBHlXWH0xlJV
w4GolHRiwJQJUUKD57goSrThovQy+WJWYmxnlRWWtzTFdHXh4qS2GHkkC9O1DbpeSgtFqc8t6xWd
gI1A0xLadddEk+8EzNx6lYyNPBIfZD/6bgOwoML6Q3kP+dW3hvsxKvIfkIPQSUyn8HXkYkyI+13c
IaZRXWhfyJ/yWdw6Bb9RBpkO/d9zloWt9UsYWeMuZRjYMyXuCcTKrWLd+iK4UvrBug1MSMtWMahw
QqSWzjzXSl8iUsW3djf2+7IGxZKGTwu+HiHIce5eKNw6XJkmPAjMNi7SOlCu9A7GLizwJlpwiM5/
DqIMF2Ce2iKzSr2b1WXkX5hWOJGk/PjStkP1aEfEEc87nDu23pgZyMRl7gEkwi3lnDMaxVIWI+i3
UqZPPoaaWy008nXl5PoWXD7emBjh7kLbsuDjJEzkUvXUfqnYsr8AScj1uaeXiM999rUeW+yseQ3E
gMjXbps5jfz0SiAbuxcABQ5llFb+3ukjhKA2c7R5Glbj2qhMQG7T8ZXvqqbYj03EERYgETOzTC+j
+Ri7xjYt3HbPBmNtTFUR46Lye1S6aPD6CzPIwgzZmNAOCA7rVYAJEwcxH6CqccLvQ1Arb4S6004y
1F5ZB/TwcLjB9hstSGgsBgvTUDOOxkszD+h8C3wtZkhYdYgjWn8jtSZZiqyUlxLDjKvShwYvK3JY
oNAgmNCHfmmLfFwljRZfYFor14gVaJAj/D7Q1wQ6rZRgISCLpThA2N3CCKZYhkQMK4i0+aqRKH5x
cHIPToI8Ca5Th7st7PB5nlc4qmgm443zXQYDPNVbszi2iKeeCX22L63Wa7aCEm7OaHCP0hkzsMam
Ma/Jmx6xRIgD1Cu1GwBzgXdcdZoUe8z7ymfX9cphF1dIeDch3RXYBlJmNxGioOwRZkHwgKiqqFYS
GtHvPvqztYbScaPKYWgXgZbH3rqttViFLuIG9LVF2T7oJoITz/U4BCJWoDM4dk0OFKL35nVn55gb
GHnMpqJbRRhskrTOWfoo82mWoaPIlmLM000n9PTQYmY1jyUawJniKOqmVbVqPyS1c4dgIz6GAeZH
RaI1c4pkf1sA1l64EuHATKsLA7ph7rQPuVe02x6oa+WH5uQdXIfBDYb/RYGVQy3ymWsp9nQVybXX
BcY1ZgwsjOTBev5BtB2bQhf26KCgXAJg9BkNf7pebGGEX6BQb8oCxpBT41YQVHazaPDEOEZqgZMQ
EFyxYWfCoTQEozTo/tc/ULam4U9TeLa+5OVWqNBdv+6BSlQXoqc+tJDgws58aPLKfGRXR8GjIOOn
o9OwQXoVDV5VqQ4NUv6Xqq6Rw5SDMW8yrRCUX2X1JssUuzj6dCvEZSnWO5YATWziI1ExOe4KpU7n
23cT8QTjp9sGAMIXhT3h9b6jXHWM0D0dNgOOSOuvYLv5CC+jwn5GcFGH9CQ0BVJ9OHobPJEz9Rp+
RqUeixKGohtJhqFdt2uPVsSOeLhSh66Nt3EbeTgNGSMkCDeW/m0Mju4RDJhZdyPykPtgansB5ZLl
XFDYYg5CNN4MPBJNQFmZcyXsFUkdHFf3+BrQzqj6PHlyTUMch1oqj6U3xsswS+HX+1W9LIRZMcvR
wyxSwxoeyzRLD0gE6a6DQSKMsot0kSaGOm+ZGoehGr1g1QhhPKuB4z6OceatNaOatuQyto6+1PEM
hX0z5DNw0XCNw9pQzGNLwr1vzJEQUFdEdxq4+5YyItyapuZtq7RGU6DYfbOwQWugekLlJMjBuMo8
ZGAuYi6Irol3U+lddTcApWP5WadscoOFXBrqylOfj3KbGoyNeaS1DrQoHT4afSR4yjnuYnCgm6q5
CEXeoWqjy4kE2s83ssDGEtqGIIh7WtVmFBbigiXeo1oGpbmrGqFTzg+hjc+GAZcgQh5zMDh87bOh
jy7ivBnRS5pUe6pd3vowvn53unrY2mXR/fAUjdoNpf6VwqHoBdpqBh5smsnCKDVceUItt+9ambjd
grRalpSE7eEF80B8Jg0xekuZVuyfKkZB6twA/6SLifr9cXBKZKEBp8qLoWzbFzPW9Jso0XpcYDVH
rKws6p5oEdiwG9glYEjF5VXgSS+9yltMCuet0iqwQpN+WOPBYM50xQ0ubdIJFk7UZztX99NVHI7V
Br/GcdFJe7zGu6A6iB7fJrVk1TLM6fD8C7f57wxdTeks56GrbZW8VP+4filfXt+SSv4FxJr+5x8g
FuLTb65q0TdXNUvTjClHt3urapAuTftGPW86tq3apsYs/jeIpdnfOEPboFiOoZlCn/Ka/gSxNPOb
5Zoq+jDhagJ/Mue3//yP1/5/+m/y+g8RQ3Xy939kTXotw6yu+M4zGJY4sYxT2M0lCrBqB7nkEkIS
wlzxalGVdRGSolBpr83U3uqcVwHgoYREAc5Y/rWEpQVr1di8e3B/Xtb7y7CmrzuVXACliRNpB/Qh
XXb2UO2iXMViANoH+gI2cjfN9nCFqBY4vQGVLRVjqA+OiQFHISqsqMbmZxHpD4kIL70mogvdai/C
Zm/VFIiMdsXhNqQduUKHfdc1op9HwfCQ1IOc92MUQziIjrrty6MmiIv0UnWXNOEzGSMPRh9uxzS6
hC+2DZJU0NAtu02WVP4mLRVzOTqyXlI5+0RLjm+m421BPhbR6F8XQwXfWy5J77gr0ubSTmMbb7ug
n2VOr8BrUp8LBSjNIjfNyA+9F9dLHTF6lqi3A+kOM9nyx9DVX2UkfGjAy9M9FbTgeEHWTdG3OzdC
jddik4ciAtA+1I+eg3uby6Eod42Fhf6uwS4k9PLDkOOCktlbOUnDRQ8Dr6rWrd296HlrQgtttrkG
ObEpqcbMedfRCofYgqw960BA/TxexCKwZnl1cDnILnGc8VEDtA0/xuJyLLBzS4R1Z2s4+LZ2e1MU
9vbzwfShYeh0u8y092aLGAKpaBvddjd43TUO/XsM0+ETmfElcIY6a0WL5TQyKMzqrYaWByqSkKYY
YFU9M+tig2xzFeb+bTSl9bn6awMvZj0iTJvBm30yJB0gwANz5wd/TIbGL8Yv3C6BoD+cCKd2lzFN
RzwUVew/COxxQ21nRN0VGZdr/HCOIUxsNGwPtps8t5b6YMX13E2DRUwEYm5XyRyj7cl+qkgWNFPQ
f7jawTWquWvLIz2TGVDE7vNnrH3UEJme8fTz15djmPnT6vI/gizHP8SGKNo0uHZDZ8Dib+U1wRFd
Gyfg3n8tTQaPI+8SI7ody6qde4GvTkXUvJT5QUqtmynWV+lsH/lrTpdz4q9Z51rX13Dzdm2azxqY
tSbHMQ5en9/t2bcyrZ7v7paergWFGIxBDPmhSIpDVXPAKKyxXpitDkvTzup5oFpQhoS2Zh1mXw9C
DzZceuunFScgNbjy/BovBFzLfOQ5hkn8q52Ez5jD3Gp6tZGR/fb51U7D/IO11Dgxfh0IjaHpK8ud
qb312E8I/82FtRhTXJoYLoKoffFYtI+yV6anPg3id4/FZDUM07Apdprstjq+jlaR8oj8das7qEvN
fafipMd51TW/iiY4+ypONiyPAZj1CfbcuKbfisHZRzhXU49yGqs6IqVDwrbKoVfuYx84cogIRjDh
FVrHBhsPgOuaLOAQtTPGOfUs8dWnqGggeZXtD1eiFU5JaJibtpN+YX5+djE62dksc1Asb3DyXd21
z/kvq4vQzVlAGqB8039pw3Ija3mH6cg9FWg/dwT6Gz2AWgrxbM5+s6SOqxc1zoMA43g0moibrX3X
h68oN4/dkIOnTbhQrinLKlW/CK/UKTE+Gkb65CL/7uWOTlV0gTCKnZ0XK9+Ul7GYKC/Qcw3rrgz8
qzEeV6O6K/Rm7VkYyhGOFLb1rgFGaEzlqnSKDQln8z4qnhVgrVwhwTnvliCuG6H2L43kAFeGh8GM
bkkpUL8YlL9W+Q+G/1Rnvb/uLFMS8prdAkTaWGaYbiGY053DWJMeO8Zhe+l2MD78oUcF1zckq3TI
gSzcm2oPFDNpunoNBmqRYOwgJ4M049hVg4USJH7CSWemh4wr81IDy5oE6kwCpVz37vFLeTA87X6Q
xndXa+Ssi5N1U4UvakXAg++WxyxQX4CUJNKbYe+knJ27rL3PUTl+Pu0/zPhjNv56ke9emFfENU0W
Ld/BU5pbWbgn3G+XWu5ba8IyyprLuHzife7N0ViJssYmxFplSfZVpvi5Gk4/2RIyB+6ezpjdxTJR
5wg50zmrMdQgrQquc4oOFxr5IjewMiqleowN8YrGuZ6HjU2HyzXKiSc80WH8RTKYzOnmJ8ZWqNtN
rZnVqOoIOtEaHPhK3hMR2ukiH+sbTPz8VajXexsuAvT7fZq0e6FkSO+yAJZY4BBm7hQu7i86ZPsu
XuOxAMFOfxlxm6OMg1pfpPhPaMpYLQDHUSxVSPrYshI4aOpRAjDiB11+Nz1CygvTu0YML2aGVC7b
rL6PE/sxMOLnJMwOjiM3IpGH1Dc2eeAv+84qV0Ugnj9/w/qZ9fbXGvPuDdtq1TlWqzc7dfLar/zi
rmpFsSCBmE3PUIFrELytjBKpstLUmGR2mb6EF+4v2KrjlUOhMq9j8eLC9lyEuSBUyvMh8tT1rmT/
nJU9hfPn1yrOFAi/4pXfXSutV79o6V7vVKM71Omxby+B66+Fkexl2lzFQ7x0rfKgpwVBF0qA4DZe
N5xQMZ0kAoO6ButkA9IkfnQyGH8vB/PVHusjbtF7mVWbArcm6ahzLJE3JSznRPjcqbeLdCzK0ngd
y++DZW0LELb5YJfH2LL3tN6vvTRbKvpNYh0aqlc+0Mxxg7ZXvsXqFSTLz+/+7Js62YM9lOF0GVr2
YMUVa6PIrVssH/1ljdXbVnNKe+45eEFKFadOicyX8aguFIQak//CSwivcyOiERodDMVlRbcE5YyT
LjW9RZ8ioD9XA/ayX1zsmcPXr6323atSBgcshT1mF6WxqePdMfhbfBGHiyqW9oOfwEOW05xTjcam
vc4py0d3i2+Ff8SEKK1mgRmE104YNbdd6ijzkfzUC7elT0ATsYapYKQr8FTo3dUXJc6vAMSPFvmT
KmDAbS9UTFfuQHLrxSiQPKE7tzb4sGhwuWCwG0FO15vqGUd62aGZy5yZ1ZjxLPWLQzSGR5oQV+Y4
vpBD4SPBpZTOE9hQPc6/WGx6mCsL4cI7juplktgJNDNdnWFswZnGxpG5iFHHVVr43Lj+dQ1RbI77
taB9G8cbQy90BOWkRSQB/1BgwETDGDJeXtcQcofoaHrUgVMhSQqqXAQxGM2QPDtlcB122jqnoXjh
iYDh6xNElC0t5F0KLXMVprIlkH3jpbcs26nOV7N+XbXWYx3XlNg26nrsaGskGEm3JHTNWH0xSM6t
PSd1jFbEVsOJNt9hoMOjyjleVFUHwNqliGTBFf25j6PK3EdSvKwxr0S1VOUwSDHWlLQ6lgiCH+Oh
fAiF+dBNOekjGGjrx9YWEUCwGEikXnx+rdqZ0uVX9sW7AQ1nHklQlCe7OHYeIQ9/r3ueOxbvD6I0
X6QeXNuu9cgO+pjqwRVeJvU6kSVLooVEYMygixR6eF3Bsxii8PjFRZ1ZEH+lgr27KIO1NejtDIij
0MIrDeHjVC/p9a1HcGigWN2DqaOm0PPBXAYa/oNhlHWbpFB2mIUF9po1xZzwWBPpqTeG67Lx/C+m
09kHNj3Id9emt4ONk4qac6QdO+Z54c7gK+MXl2DvQ/nUbyEsYYBuXZGWQ1ferXEftEx1iWirnfdJ
L64CqC0rBVIS2IIqoegio//iyZ1Zn36dQd9dnYZOE1621u4yEeOnX8703ManyYcB3DyVrVxazPIm
EyujxgNeC26++N5zw8j861NB16FqekIvwgtRUtH6UdMJEwudfeA58FpU5Am4/Jv2Iu5p+kfefVV5
sDVJLDMy05n1br8fDbY0NJFfXNKZs90vGO/do+Dlm12haf3Obtt7I0rI0anbYSbj/trDXG8W06HD
cC57oyW7z1gp6LrdCrCAeSQQ5Ru1Ei2x70U/iTmDUkYvlqNcfn5tv3b2D9bkX3Xpu2tjfKp5o/TN
rglgQYHp+N89imVkUhp+Na2s8BIqtBmapFUYtvsYqKwGaIs5GpcIkOetZtDyctp8NbRNuKOe7G5q
3woXsHCOZmssRyt6tm3Od4QBYINWfxH4e26z1vS/vmcPu0TbrZ1m4nbfm9j5L6sItkGNmigv02ct
rr93PvuDGMROiPrFBIhkL8G5B0rUZWrhQBqinhGNbazIU6c92zMNsh5wCQu8r+bodO766PGebHno
Q8ZA6cxmp2sY87tqdKEVOPiGavbTKBrMDKV/hYfzfZ6MD46QyKPZ7GwohzORcnWFYd6NDttV4UFI
ohhruoWS6/X619v//43+X4SvaEXk7/V/TJ/8KvOhRClY/+df/wqC/ecXT3zRv/xliiiph5vmrRyO
bxVRIv8Cu6ff/L/9xz/ppndDDgP1VTZZPX0aiHf2FxDfZa87D/9fv8RhVf/v//Vf/88fwL9tf3Pg
rmKQ6AjV0X9xVP8A/i31m4NxCxZctqu5LrSrfwP/hv1NxRsSvbvj4A5gTpzTf7FXjW8QXXXLdU1H
uJbKP/3r3q//GCefAf/TGnY6mjhbnS4kGjT6mJQzCz5+izkOxyq/gCkgrXr77mH8+YXvIf2PGgvT
F5xUwBYCqT72+AJNSR+aWO7kKL5Irj330SfztZaGiCNEfMskhOCv+uXUXRytP0byX1ok7y/83JM5
mWcxmR2dbKS1dCzydoW7D43i0tHHLz7+ozJgei4nddSACYATtL61NMtN73p05JqFVwyHsLC/KNXO
3IA6LSDv1mHM0qrYa2hRlCqO/Hm+xLf3peqaLz7+zNOn7/SXj/eFUoixT1FxjpA14GGaC6Ta6Reb
/bmLn/bidxdvtJUCFYJhA0MiIRxQbgu9vXck2N3n43L6oA8Gvjq9l/dfkJv20OI7O4Xh7jEifIzD
eJ8V3E6N4XWshV8Afx/t1LxndbrBd9+D8E9D8Mlb6HHsURNlnmbdUzvWa9S5M4jFCFra5IsJce6e
plf17rtsvWwKehTYnmqutpPZ4IMEcJxOWgKwU3MLrRmPgM+fn/ZRNTbd2MnErvzAajGANpdVCacq
KTZJv8L9dlXLi1Ze4l3WRM4q7le2on8xZc6NuJP5LjuwmDTnG/2uBTkt+4tUFF8sUx9i2NPtnEz3
BFeqZNSn84merGuhbHs3XwuiUBoRb/o0uy28emOa5bYs67fPH+G5+zlZAryo6b3Sk9yPlv2MOASG
aXH9dz5ad0/mfpzgoKBNS2Nt9AszFcuu8r6oPT+embp7Mu9HkVuVrkbmchAUa7DchjWFULcdNd//
4is+fjC/ut3vx3FgBEpE6oq51DV1G9T2RnbWF8P23EefTHsQCaxA1QAsEAVsnrSPuf9n6XN2wzj3
0SczvW1JUPJh3eKSqCJlTemsOqMff7GOnPv06efv5rY1RIWXqHjlg/pAzXRWjfH39lHdPZnJY0cr
Wk7LRoQHlsN0jdVu8/k4nB7rf11ldfdkympeE6rAq+ay6TToKE6EaM5Wqt/znB4ZUgXjiy7Fuadz
MnvJeGnVPOJ7qmh4TjMXSrVY/r1bOJmlupU2gwc3d4kbD+IH55IsEVQ9EStbUv+tvfSXRun9y0Va
kJl9g76kiFx97UEfRv4Nk+/zOzjzcCYuyvtPJ6TGgvRbQdL1+qMWiWWZlk+ff/Svs9EHL9g52aeJ
SR8LY+gFGBPbm/KoyGjpGTeGUpBp8YB/zaIvVnFWLWxV2TukwXz+vedu6WQaJyLGvSAkADAszL1I
zMsW64/PP/rM+uacTGNkwI1CQYkEFEIe3EroIDX0j879+fnnn7v06efvJvJgpG4r1U4gIPeDmdO2
a9NoXv7eZ5/MZF21gsLCWHepEio8NyNcKZX0q17/NFw+etUnc7lCAJFLUAYsZYvNQB9HR/nqymZT
QKhl9N5QEiw+v48zy4ZzMp1T0WujG/EOcKK4hCFMzxEScm8dcc77Yoc895pPprUWGSJ347Jfjvpg
LUNr6OeIOZLHpE+cvzer7ZNN2CoHTJDxU112hvOamOKW3u4XO+THlZ4+aSTfD6ISw2J4+UTU6phc
I5TRVhGjFV3Ejd1Hq65U7z5/EWcGq30yvVGohIbWyn7pNSR2VTpAf//FO56ewgfDyT6ZwrHXO4iO
cgRu6KNigk96B+4q8QGaiQCezlsatSv7qxX2w66ojev4ybRGlDIWpY/CSNeVuwaPVrta62iUWhII
4MIa2ngJKjCzEBuR4NiXFpIC/+/t3fb0dN9N+cgvCSvLy2GJhdtThiGRht/L33tBJzMetzw/caYx
FtPvXuCS1c8t+DVf7Bxn5qF9MuXxkvYqXMF4RxYWojB3kddBuibhhwSf9vvnt3BuLJ9MdgObDHTv
jLExViAzy2VmPmEkhWWdjs2O/GIynlm97JP57itxK8h5IA9HGzaysXdRqCPvDL8rXrpM0UhAoI2/
WFvOzBrrZOJHsZmRWVKTa5TXTynCY9jn4Rfw6rnPPpn5STEGqJSmdWtA8KJ67nYMyfj9/FWced/W
/+HsypYk1ZXkD13MxCbglYTMytqX7urlBevtCBD7IhBfP07PPOTRLSU2WL+ldQkpFBHaPNyVcE9R
3VqBLWeOhfBQ6uHe0aQGhwSNKdnw17+wkQ/CniphDx8C9VJX4RN4PJv7NAJE9satwH0FmPkPkb9C
5vWbQJ2Q+5VAF0MiKVQp7lxZd1vjRFZCOMEB4X1JBEj96jsU+f79P+3kPo5IGpAVvvVRWGhbWTQP
rysxzsovdd08OtsrOaQFZYfjo6oLbHLVJxfL0ZJuqXRrzp8WXb95kSPAEuQBeF9iR2MZnz3yj+ve
+1Bc4u67VX8HX3+B/I7EdH0gmtxLlazh4E56APEbkqHPQCtVHur6pwB2p0aNZiIhfgi0zHbq1XmV
kkVSm4IS2eJQaza+BMQ4D504dAuKrwyQRGN+jRZS0fkD9AkJqM2pBbabdMFj67mtjhYq3q+PWTd5
Spph3AUtTQYDg/8IsiQozCyKutzILrrGleyC7bXjuwGqtcE8808+DyZI1lEyu6vnrpJOpgEFbMzO
5ti2BGA0rPrRVvJlX9tKOkmtNp1agrmZHfEJKliniRqv15s217D4INRdJZsEI7EhuJX/77wDugA+
Vyy60N/4O/PrHMPH6sU+DHgkk/J9xsVzObwY5tv1Dmi83FVSDerMei91elTtO8DUjYAg2XZ1NIMJ
jM/8OAEXbg0gSTflRlRp/NxV0gOK/JvBxVkOSqzyFVWCn7ogg8Jjdw4WsvFGpfEzV8kSXQHoGVQS
IXRNu+DIWZfeTuDrjq4bTNe6khY8lDTn4ECGCCT42XDLhmOoBLPOvlVRpcnweG7YDagIY9QvNpC9
a4F/D8rs5nrfdZOthHdOZ7ME4ewM8QB5KGUWgfHyMHVfDRDf+S4ozPrTZkbTTbQS7SC/GqHz6Lox
KqiPE5S8STO/EuwtOhsERdfHo5kLRwn6HpKqpFtgLRuEt5ldPUB55tO+ppWYN6wcuZ5AGhAK868Q
P/pZmtO+exhHCfnGn/vBHID8AJHxyXTZEZxh+5zzL8DsYoGkEDsbwcApY2athL4gaJv23oA5SuSy
2WIeas5k7I2NETscZQLCNf5cN/dq1g/SoLPO8EXHOekk5XW34AAL4eGhhfD8+3rUWE9so9vFTb6x
NdS4paOEb+JB61JYNtaJqfhNJQMBfAsig+m0tO1GitN5pbqUg0sHGmILLhjK+tuSLzdgC94IYF3T
SgDLJZ9JsIB6C+U7z31efQFZ6uH6DPzF1nw0BUrAFgSyftWCxEYN85bZP+sEBLKd9yjzh77GvrF8
sKeHCYJQQE3mbxMYt7HV8hZxM9S/sQOTqPi53hPNkqhW4NiLDQFHsPXESybfGN7uAYqNUIYfX29e
Y0O14gX0wz5Y+g2gIlBK7FT0rXea4/WmdTZUK1KcsqE+UpK10rqFtusca2GEM3C5TgIK9b4AD+dq
QlK8Y+sOdOChxGZS4nfoqT2gYno1qbMsG1OqG+kaAxdBJQYUtLoC2aBtrVthJ68soNH1keqaVpJB
uuD1DEx4MnYXkK134pYOzkavNRFqr5+86DXw0D648IBKbJj9o4dnGbnxM50gaejwYGPh0LmYkgVo
hutYL6NYCIFvXRJ6C6FBoJVS5/M+8ygpAMAWB8qcjRW7zQxlEfICwqB9q8fK4nVpHpl1TUYcuK+3
KvNg6wEFZg8Kdfs6riSBvGat08yWjGWdgV7dAuX88Hq9aY3N1RoJOvhZTUo0DXbUr5kzv/Wp+CTK
YCNraDxSLWXIUiDmLRehB/I8cArjOtrzxy/7uq6s2IL0QJJKsDiAevwXGBi+1YX31RP97+vNazxe
LQYIApr1M8fLRpeMLzZ3i5DiQcA0028+HeLr39CZZ52Vi6gqiOlUVlJbMeC20UD72zI3NrLeaoUP
Fg4VvU59Dj4UusiY5NCdyCD6VHUmGANQqICk4Dr+VlTpPEiJWquThdHXuPE2RPnuFDSSYLpe6q27
e904lKBNoGFFFtx0xwQ3Fs3gv03LK5hVI4tADjs47ZsHJXxRljBLcNVjh5YOr3xGdXwdfN3XtBK7
jI5QtPdxWWynxX0RmM+o/NpoWnNwUEHCuZPJvs/Qa+wSQlcWP4yywr6sPyXQK1k5+dvlpinr8/WB
aOJBRf92UJ4CT2a+xFkO9R0QBs1n8JVkRwmRiLM75dVGTOhGpYQ1ysWEX3gdUimY9w7GWMqTDckz
ULB0/UPj9wOoyafgMFvTd7No3Y0Uqxvd+vtFJM4StFEew4m7ouYvHyyoQBoeBss+odzzxz4DKsHu
lO7UDOsxwEXdWOYHEG3q4zJpf41W8uv6JzSxqGLiZicA33WAp3afCWA7cV8U5njHB7HtxjbA/zir
qJi4HuhbUiPfgu0I1Gz20YdiUJ2dkn6tB0T1bt5veIFuJErY26hIo9CQxJNdkdxLASKXwO/Bdttv
RLxuIErETwUFx02QYs9evI3y6wz6DYi1o24HjwWz+bltNr6jyfAqWA5bjj7xbAgJV9wzn1nqLJ9J
AUKf6/OtaV0FykHFtiI2SjJjUOT0dcTSYn5yW2xzNnq/xtwHi4iKlJOQ7/IGH+/vYEt5LqbyFgwp
9wOYveUojqPMNhKZZrLJ+vmL4IO2bokSHbw6WGQ4gbT+uG6JIVe74bS65pXYrlKXmKBZkTEA0YAR
50X64OegOOhB3rjvdKli5UDuQAuU6uJ+veZvnTO8gkWQh/smeZ38C+t4Hp9NkHBhgU3K5C6YwLFa
Vs3GE5bOg5TVeySJw5oCDwNFCiKilKHEaYAozL6eK0EMMs/eSAIcpiDO0IbgMPu8Hhyvt617dlBh
b33u27KQ8E3Hqx87EP1YwzuETPMCChrdE3iT3WX8sXlxpvMhZRmfDVQFSdDAxTaf/3TmdCRe/W2i
5RbY8uNIA5b635Ns5ZBR9F2MpvehPZTwf/ryC8ODOBSofuMx4brNPl7kTBUAN4wjhKhACRmjXPSd
BNBY5cGha8ih7UEPcv0bHzuUufK9XHpragSDSDkcymoh2lqmAWjiTIha72tdCeV8ZVgRLtKp67d3
xB9fuL210dQZZ535izBLG7vDRhZX+3lf30Kv7t3ojMcUMj/QhY+u9/5jJwJjzr8/0UMUtgYnF2AV
RN74eRfRmhwcsJLsa16J5QnKfbL04KMWaQ5tMIIBV6AUSm4sNjoDKdEMFW7AZqBmHS/GkIKXUUKB
p4OoIGPR4Mw318eg+4iyLg/cnmYbCIu4GwHKBRMnm6CZYECBBc/r1z+h81AllFkBucUKatFxS/Of
61tOwNtdCCxzZey+9CHAS/0saNH7CjJCVi1uZkx04RsbW3BNz1U4nMkrWdfehDeUkXyD4N0NcDo7
e66ELfR5Zi+vTOx/oSEYVNCIdJPDmAfHXTb31+m+CK466bPRlyDu9gyIROCm505AiWJf20rgGlBe
sc3MxfKOiupepG9gCf98vWlNVvaVgE3K3nSICRepByhHgsP6ASxIuA+cQePZgLX/hhnmhleuvf3v
rRYqZhQLScMbmgAKkqVrnKzcAx2NuGkNtrN5JXhB0TcHXYrUPzlz8wilU3HuM+cmE9m0kZo1kasi
39LFzk0HwPA45yArdgi0bEG71OQvuHv9cn06dP6vRC7ONkabgjU5XmeCQJoRIlkb9tE0rSLe5hTv
/G1n42Bjg0YAvNbnYHA2Eqeu7fUMcuH8fm5TPJ7AQRtAPYasvwuou2H0D+teUYP1b5ib9Z+Gyx5M
GOudqfcE0ivUfbvxf8Br0oLkFk+KyTi8MsjHOiAig4RU6LZgvQ/BmG2AgMKxpjvU3fVtOEKJDrol
nTEWpxaPYB1YlDl77OAe5cYTj8a/VSRZ0+COxXBgYGgHPTtWcldAQWcUG61rdoOmp4SPlQjaAeYp
Ylb809EfINO5y0z3JEUQSjxS4GUeO8LGX/ZlYhVeBpHGqinsUsRL8LNp6cuw8E+7fNxTFsDJxBM8
jilNPLXD/SScowc9031NK+FTgP5t5OYMCEnF75vWxj04fb/etGZ2VdyYIcCjnsy4/yap8e4b9m/s
/kBo4E1v19vXhBBVQij1BmLU/dLEidcDRpX4YK7Npq2COV3ryuIHngsG8gEYpiVleVwSFhGf76v9
MVW0aAnlYws891AWy0A1IPyogHbfLquoyFDgX5p2IEgsYOHrfk1MgDutdnz5f4SY2roQzayqmA3m
ObMAkZQLxJt8HC1s+EYw8mf+vkldWSMv82ILKh/QG6ComxkG2JVK0HtB0mir6F6zHqlwPatIiJmU
CCTQNyWvQS2++MBXcDCllEUX7Dr3m3S13EVq772krQGUbiA9P2QkhiaKBRGrkhun6zOsmQEVW5fI
IKt66B/FJiQ/C6hZHpmkENt1QTF0/Qs631cmoQ7yHkyAHVQXWl6EozQOEH35tK9tZdMhwfdgWhy9
F7ZzBA32e5W33683rZtdJU0u4HmGigToOZYANIwNOfH899z8abp+K8OvWfGDDRlVsmVpsAyUIYGI
fbymW9KKZuM3oI3cf1vf4IMsx9Wqe/Jr4wDoJ9bbY5IGoGm2oS5jB7e4Kw/nunrtcDpi3niGygeF
BvgwPGSp+TnAXwWoxy9M6Ha59qdgdKLG7eOqvsXTapuYv4cERF0ZeNWhNomLDb+qgAZd7oAFi9Pg
+boNNVOvovOSzoVWG8QC4q7ynGjC2wdevq0tvhXdkuwqObvNGB1KinIRkrQnDwhp1GgF/QnFlrkP
npv52KKmyjb6w/XRaEJFxexhzwMyP1yyx9AxuAdE/wcq0M/Cqf+53rzG4VRInmSN61c+h1YQCMlC
u2WPbgX4f+nXx2J2N7xaNyNKOnGgDS2HrgJ9CqQAQqg/PnTu1vuNzj5KMHol6MxB2u8Cpstj6vHI
WEnW3Ol43T665pWArLNk8fIRzC9BKp7FOBxA0XBnjVs30TrLKNFo9p43Owlq2lNIQYcpC/4kYG6J
r/dd07iKWMtRygpGK/SdjOxMg+aG2u7GxlTjNo4SBFDG7LnNUQ3e2/nPdvk8mylo7vPyAE50P7re
fU1BMzgX/r0KOUU7jKVowAkoONT6ss8Z1mlr8pBfxOcxmR8hD/ITJNyFlxzmMfl6/bOaGVdhbXyx
ZiB2ctAMuOYTpCygN5F+mqpgY3Ojs9z62YulVbRW3kwNoIpWYT2UPIUuch85OJ8YW8Ag3RdWd7j4
QpZRQewMPtUM9K3Isn8gIBbZMBvutpqNA9o6zx+sIiqyzVk8apU9yjtx3QpqwFVgJvfjMasefezr
7ap5GCGOu5ECdX6shLiLml1GEw8fY+SxT+ZTDnHsfZOthPeEZO7i8AgXczMT6s4e5NyWpD4SiPr+
vv4J3XQoIY75JlAiRe/nRLwbCznTxLhZrOKxJVuBrvmECmJLhSstl1pu7HnJt3GxIu+vyrYMuyV4
uT4KTVSoQDYU4jWQEy8oeBl51BSgPZbtXdF6+1KVimWbpJ/nfT7ReITKUyw6/jIU1r73GlOlRGZ8
LkZRwzw07R/MroMgub2FqdfZRQnnlLio2hjRcUgbRQkkRA/co08ZeOI2Ik3j/CpCzcvAfLlA+AMS
o+OBetWjW9b7NkoqH/EwurRkEAaLjam+TxYj5t4WqZrOLErIQgk1odAtcuMkh2h7D86NUI7pPSNg
ir/ukJoMpELTBki9Qm4JdulvCxLh3T7J3WcLTKF1+Wp15U63V4KXNqOUjj25uClNIB3+MEDjVIBb
7/oYNFZSUWpQ0rP4JGAlXzbOC7ANUAiSmbwVadnsW81UpFoy9X4KURpwzoAMLjTAfM+YfRLt8Gnf
EJQ12jcN6NBzUIBA7e7BLfgtX7wogC/ta37NeBdrGUGhbl2WgsblWJ9my4HWiX9DFr6xGOu2GCpx
q5GhCh4lAogu3kDs3MCpRCbdCTXbf0ppfl+86bFAUHBiRu4qiQsS2XTj26uFPlhCVSQbY+k45GuI
SGc4ujMpUFiQfxsr+tOmyWPF5y3G1/WV5qMPKUfhGdrfPWSS1uKId8j64aBi1glYPL7MyzfbeIeA
eLrhz7ohKVFvopgkGwoIjzJnLA8LOEgPXTY00I8G/2QHhrYD6BS2rv00i56lLN2uPxCIlMLzRmNa
Pk1JVz1B+w3i9Wz+QQjbB1KF6Me/PRCr6kxcAzQ0kCt9hfBnzI1yV/WiqQLdzBlQHQQojSGD94TC
2kMyNDfX40azaqioth4KttiZjzR2sMsUFosBjIz2Na1EPMGDaeYvmOQRSqw3UDJ1wM9qbLmQZlZV
Ssl6tgYL8vFgJ1vSw3reSufytc78E5fFhm10n1iz8UVOcaUvE9FlNP4LGfDESeCKIhuAxWq7eote
XpPaVciauRZQJxX2S5SxzzNqEQ8+Kig6mf2fIPX/9xJThayJ2psNq8E0VBSyHVBzM/DckctfMjOC
X9dnWjcGJZzTGmwhqQOmrHpoRLRIo3xwhj459A5ug65/QuenShA3tTmjOB5zYebSPSa43HwCJZ37
c1/rSuwmI4TmRxPOBMXB6kDKewiMyo1DicY4KkYtkXM69yDUjHmd/HK85WnO0tty2ldOYaoQtcaq
Kqhv4hQK+Z05nKBLDUIXV2yEgMbsKjJtdgyPQHEWFzK2k5lRDn2v5oCHU3a8bnidcdbQuwixtnFa
dB9l6gEKWBuWRzP4HczSOV1vXtf99bMXzVPIIWGZge2x1kDbr2PiMFG5Rbut6/z61YvWLasGMruB
T4IXmB6q3BmjtmshBiGTLe4o3SeUJbmp8IUB1+4xuHnvU18+tQm5LfHIvM8+SuDyknmyc1e/t9P2
KegL8nngU/q2r3UlZnMUKAYFh2su9vSr5sbZL+x9KyJRAjY3CuyIKnAwQrGgPhSZNUOduc7DPR2H
QOq/J9abG485UEuMXZA7YbHlYzjR5dv1xj/eZREVhNbVhYAgOKbUziAg08jhFq95nyT1zwsOPi6V
r9lEXvOqSjYm+WMfIioizegqywPVOo5YYIGu8/LW98aTYY/R9fF8HGMkUEK4mDJj+ssyDXqODIvX
QI7eKMaNzutaXwd1EWPTzLo+aHCrTSlA485iAZ7Mkp3zrASwUywJr9h6Z8scFrWc/XEDY5fzE5Wa
LYeO/EJn3CUkElKoYMFMZLVxINBNqBK1qeGO/+tBY1AejcR79UfrVNrJrqMsCZSwLeaAGYmFnndi
eDCNxgE7WPsH6p3WTrMrwdsyGwJkBaq73WE5Bxlk1czNZ4oPRW+8gKgQNNeQZQnoPM6Z9vzQyemt
dowwGclJNO0LDh1h0PovCXiJ4VNr0GWmWEKzhqYV8NY4YT1MgvzhTYs7DnJurPIZgXgaOiQviLmH
TTJnIbadXugWQxMNuQO6/37rpKJxdhXfBvVVRn3gVuLeqSAGyb3hNuiGbtdaTlTCNz+YaVZVwMfw
MQEtV3ueMfzrOUDjkSq8LW05LsoWNI0d3ykB9SbNoEhbig2ss84uShIwPeAuMw92cXvyIGjxxUua
rRVW17aSAwgkqiuoliAdy5zfY2cMQWdebZE8fXyEICqqLQWZEJTHYBjchp57vwLyOLiB6//JM2+L
D1dnfCUdVMwtXRS6wTo1JIlS1+HRDN3ZEIhttjG/OiMpKWEmoN6wJ0xAk7DfjE9dnE0p3+mXSjqY
IPBcZwMaT/0hygb7zuf1RhLWmEZFtTXZyBh4uB28oWQ2dK+oX0DmihQCaPkkxXvvLvdXOd0gRNUm
Vo/PgLOXAUFaA4Jv5tPB7FG1cP0TH9+YkH/j3Mz/1HUO/RbIj8dD2f2mxvTktNBcyp2iCAmd/jDL
fb7+IZ3JlOWcBU7WFj2SM3Tnq1eZ/vJyGjUddXa2v373YkEvvAavHAkGsqqTs5aeadOe4V8buyuN
p6owO8dJjJIJ3MNOgk+hLadHqJb82Gca+99dh650IgeTIctR/rCkVtSO4pTa/r51V8XU5bZbNjNF
14PWOrr94kDmLk3BseRv4DB1PqREcVsDXisr3IQbRlUcOkqfXNmfPZFFg+jcyCyCfflaZWzLzXYY
phpzvFT2XZ0Yz7QItojtNINQkXbEcoSBJd3BKjbdT4F3dkxyFFCSXtf6Mtgia9OEgQq4W4p+IQPB
EJqsveO0vB2BYPErb6uoSdf+OryLMLBM5veOsz6piPlhzr23LPBeZgkhw+u+qokDFf01G10HXg6Y
SUzyDWTYEa4Q/7netG4GlAh2HaNpQQCGa+LiRNsMuBzz3vQeawj2ZdPv69/QdX/9/cI8pgm9WlS5
gpy2slbM9nI0QO66ka51jStxbDvQUxMedWI3yKuDtPwY2uD7nuHIX72ry56n7ewnFRynS9IXN0se
PDF/uW4UneGV+MVdgFO73frCx5wDDei5d30RsSD7bJL0puLpBmZD55vKgsx5CYwJQD24MLe+BFWU
m8Ox7JaN5V4zChV1hYqCVHQdSJ5JbeI+Mk3LM4j7l9skB3OkjUssMHr2WztH3cf8f/vR0LaiSQZM
9QCFo6hn1DtUZOyPgwzaEDWwFAIwbh1dnx+NX6kILIOSipPVbiVvX3vOHgx/65peNw5lVTaqfmoh
8o1dKm67F0YiiVqbsACUorSsm3GbN1Q3BiW4A4adfDbhsmBMmwdUUT9C4+v7dfPoxrB+8iIyjBmA
ex5g4mnLv6z8W2XTvLWFuF8qB49mxoZ/6UagRHcFbejO7Na96mREAPPfQZds160TUXnQqFHj6Oph
b5QQEFmVQ0dDQ45btX06+yjhXeSJh2sEdHx2b4zFOLP2q8PIXTL82dLV1plGDWxKxJKv50tSl2cb
dLahyLMt4WvNUUcFkeHsY3gmbmliFMJDaryNyuq9M4anJdnAGmvSkgolQ8Ym1PNsJ24C+tOVy8nE
o+vobZHc6Zpfp+XCPYVZOFMHbukYFZxBaKE0A9mbH0SfbWxNdR9QYrjw7dFmtQNFB+a94knvaJtl
vBRsI7x09lcidxSCpnVvIa8GBo/KJolH4i4hKv1u/JHuiwCVES0NhIAoFozEXFRuVsNTNdJ9casi
xQYr65glTfSfAIi9jPKpn4eNGzON4zvKEZmkaWf7NkxfVvkpyAzwWNqbL3iauHWUuHX8kUPqas1r
vO1eoOYm3uho+o8WSppPPkj2D0nXt/vWZkcJYUNwE9BoWCkv7UPKypsKmMYy2HrSWNfF/4YAEBUg
1gk2liaQLNgR5fUrQZ307Uyr5FykTRJJAcXlxO2SJ2vsN3eqGmgFURFjfQDNwcIhTgxwdEdkWNjV
oaqgBfHusN8SMrmS/8DmJmwssbEB1ISKCiIDGnThvt3hkDiQNystH/0pu28X/oTcvhEogcaQSrAv
bgApXoh2oZyxvelYf2v36Q8JMV9/zH5VJc4RBIo/ER/gi9eXV42P20r8i9YkAZkxqJF6j6Ajvsvr
eeP6R+PhKrTMXbVtuxFIdoiEChL2FeqSh3ZA3VyauKcpH80I5mx/7huIsoDjBYS5NAFikAv3DxjG
58iD/NFOKymZYKGAyZcpMK9z4setzR6TaZ8Yy1+VuMsFpJuZUTktXvKbVli3dEzIwXTKrWdk3fQq
gT8YlA9T0zlxDw4DyKU5LrjhgiFN411WVyFmKYj1OWG9AwaPyQ9bbwqF4dUbAafpvAouI6lccHQG
gIUUrfNQG2ChR8nZvuJqosqm174EtdAI01QCNA4C72q45AcV1HXDaJKFyoPWmzTPsh5P1IXT/bTB
6xoS7p+rmt/kVbrzJUqFlxE8UpdBgW237Gk0AXYVpmbWbfi8JhepADI3Y52fEtS51H1wChZwOvpL
D2J7VA4huo5G2WW3jZE2Px2HbVWf6WZcCeKy70XZWq0TQ9j56AJF68xbcabZR6li140wDVw+41mZ
ggK9S813lpV1mMhlI3Xruq6s57wsGOSe8fprZyAi9rvaPIyk2nn58F8wsZnMYvIg2UQ9dqAQSPHo
Fje8xlP/CybW4iadcxMo0XaIhoDdu30ZGU0WtlCz2vAl3TeUA3XZTpyzCVCfMscJ2skCyHCV75xb
D4YgW/Womhn+W+x9sRWXjLbB7HtwHjI8iXI8jZV7YmWyddLSzLCKHasK7klmEhojgKtHp2Jj3KE6
bSNh6FpXFmLT6kfbnU20bkGgnmTisW671+vJSNf2+vuFZZZqhij2AJgrKlLn2yKxmzCxnK3dvWad
V6FirZvauQ3Vi5h2v8D6ciTJvRPYEU5w6d53cVWqt50hztK2wMH7hfjhjS5uZea0P143j85xlNDF
+blsl7pwYhMdvpGu9L54mezuDToHn/d9QlmHg8YoeYcHt3hKIH5g2/WDN1m3adbsO6qocLGGQhe1
Sto1wLwb6MdG42Yl9l///mB3r2LFksavoEaO09ssqnsBOjOLlMcS9gqNQHwpG/uYlMHR4zQsKudH
TqrPzgwZsNQ4eSI/0c6Pu5LsK64mKrRswH6GmyN2yIkt5jDJCnK0cTqOfMGmfZGoKoW2omdD0nEn
Hscgi3Pa5gDz7MQVE5XzjEO7uQt8tF6VfRQQ59SB2Xyu6zhxhpddzkaUcLeGtJb4hwL0xRz+7jsK
lrxmwdaViiadqEqgdT3ygCIGUQFG7lJpfwmarXJLXdPKRhvSqXPgrjevZpI8r017/hZHkq5pJcoD
FlRkaLE8DHMQ+U3+wJxm30lHxZXh6EkNd/JxCVQvN32BIpGp+QrmDNl9ZU07bvjlh3nWD1R8Wd2X
Y7u0A25RpLyrkodxPgeoQE7HLJ7k+3XX+dBI+IayUDPWBxQ07ziAph797roj+0YKKrcqUnTNr0O7
WIhknRDDmHOgiol9V46kCLOq2Oj6h/tVdH3de1y0bZCpbHiZrmE7PgWSm4c+Qal009jh0vvneSr+
QAe0PgFKV0XXraWbEWXNrsrWtYFbccDuPjnfCpOR8jA3dSvDoLC8+yAvhzRsedk/X//ehwsVhria
9WKIQ5mIvBUM1zg+eyqCzgn7tP4kACe63v6H9zhoX9l+d9SGqGmGlRwF7uTTPKQTibrGAwd10IFT
IW6n2TXCqlv6+sCrytgl/wdeX2VcBJs1t88MO6Y5MBazPf4Cu/PBLc0XGDO+Pjad6ymZpZZl0Gfg
WIldWnXhCM+GMqm/i0MellOSC8lQQg+BK6REi36pu4EfTDPZqrjVdV3ZPNhjB0Eblthx24k8rCh6
PZnVFs+nZtJV6BtwFUYGUi6EPLHvQdj9ZAbV2ShwSpooihfsNgZGZQsSpPFgFasGLvw5CYZ1KLI7
p04DXS95yBLzZtckq2C1ea6cylgVT4cCnKW8duZXPAezDYCCJsOoeDUauH7Q5L0PtiuG1WlYJ6LK
ltYFrK+AIr1Hc6MNs8AwhwjUOPR5Hku/27jC1TiBKlNK+npOCh/3W2C9cCE35RjBfWJW/a5SCcSg
EvtL0A/ESwovtpvS+jS6bvM0+3zeVWSN5pXww6GYcSPDxHs0PfTMX8K+Mf1w37Qr0Wc1gzUxhtjG
LOSRTO3bhqViZ+NK9FFqBIUv0bgZ5O2RGOWPYZFbNzgfq2z4gYo1w5nP6ISB1jusVcmwHNiyPOHg
8UJK8uL1eNbO2B8jaW/bongZUMRvZ3h7awyQqXQDCV1cB3SQyOOp8Wusmm/X7alJCSoyDeWbbZMC
LhDXY3f8W3ncDec8aclxKmWPJU6cTdQsboSVxrNVkFo/gc0kY4Ubo5JdAjLvf18ryq6PRNe2simY
a1MWnASoMaoTyN8x6Nlkkek05oal1nb+62yE6Vvz3MWK3PMm5cSApQjrvoskeUipFfWN/2RW5uu+
IaxDu/gE6VESJwXy8zwn2cGY2wxcW9XWHatuAErYU1IG9dwjY45GHvm5+Wwu4m1u+BB1VpnvnAUl
+EEXwRzLwJknF2+2bZ2shG+87kJCcO3pR1OgBD8L/IUwgbt5w/Fnfsh8pylCw6YmgHaE3PEOhC3D
RLrISFl1loCNgvnIked8bpujNbbyBrpV/m1hyOVz5nj8hi2kB0ONtzyj0DuNMuZZMaOCfq6b/psk
S3fq+yF7WuQ83LHJRv15JsTdYPv0qbCC+oXnILvMmW+GDmTtn9w+BdwpcIi89bhfPLiiKb86XZmf
TD9lT/UosH4MmXUY/HI+4Z2ufjCSYrkFWrmJ6Jz3L93McS9d5ZBywOPp3SIW8HPhUj+f7kf0GkxH
qGbxi3I+1JRXX8x+qR4Z1BlC3gc4pQsPZXUhwwY4PfjMgvApJ+nXql6rKm1acqhyogg5dDzQsEIJ
MvmRZGN9x10ov3pebzwVTmaAJXQQN1MyQNSdBt2tm/c8zKzuH5MASzpK/iup8LQ45bMRzb1BYqCZ
+KnJTffQGO0vaizL1wVMXHHT9N0hSJfubLvdEgbmYgRR2jbFwWynp8FsyrMRVOZ9bpry2A2QymkN
nj2bVtDHAYAykTWhzrezvRynW/cMoYun2YJ2D6rN8kMtpjycWX0buJV5kj5djgRPT9+dqRlPdkvr
UBRNfhgqoHq7VfmXLJQ8zUAz4Aad3OUo1Y4sWXsRbm6frdx4c2cHbJyC/Uy95mfH8/p+drk4WJVY
Tl4gq5jOPrtxXV9GrUysIpzKAUK2I06YCXEryG16yU3bmgLPuryPrF7ksT/XLHSFbKqoXbriWOTy
H1MuwbNV4nAKnqQFNxqBBcVtu7kHCRR/KkFoiPgs3XPntdaBuATdxw1VOPQSKMYABUG2WRhRmvrd
yaJjEzl1vYTcRY233fR4ch/TNJqX/H1xoIj5vc1E/VRVcxOlk/1iunIAni33IaEHFe6DXcynZlnG
Oeysob1bxiqRuGipaZjWgoEqk48R6bPi2Mi6g3ozdu/HRvh2XHkZR1WVqAc/TI0MpyDALvg7dkIL
u19cOvh33KhS9swl76bIrgnM5suMWqE38WG5zb0qEJHvZ3L4zJdimFGZaGdBHy0lIeS+cc0M8w8A
9omklkUi3g5FAhuDVv/AG8+yo2LiVXkszAEPFIxl7S+/Z204jzZIPK2pLb/gCiCfjwUC+xMzh3w6
CqfIu5jLqSpvJ74s32FD/6FaRr8EE5m0WAgxR+uhTwsnvxOdScxQWH77LO0i+dKAKeYJ4TV2oZNC
VSTsJeghXDbln6F8tQSRQ0YPerUWNc146MvumzkF+ReILlY3Vd6Z9kGYY+eHS/M/HF3Jkpy6Fvwi
RYAEEmyBmseehw3Rdl8LBAgxCARf/7Le1na3q0A6Q548mXaGvMdM6aGqC9iTTzAqX7Zx4FtvL3ND
EZTiVmG8A6mrEJagfjBFm0nmc3HHilYvEtn3EUsXR+YGa64Fe0xraL8zjOogzSkf4s0CDOsGc5D5
jnmvPySN5a6A4bYYzLVEeVntbDvXfSrDfPITAhpFA1l1WNJkMetY9eJUrKqsUnNbbW1gpbnUgYnZ
tsyHCs3aamo/gz9H/0bVSJstX0N/znrcpOGAxkhGSePaaHhXfb2sWznrML4GbZy3H+E6iHIDgkA9
gMUBYWKVVD3M/44u8hd9wK49/W7zMJpfA84onjUYtiZ/rRveV5eiqAZ8fVYNc5tApn34zQGRzK9S
rZ04S0bABq3jKXrDomsuLl2clzIN2g72pKYOZ31jlSkpOls2yesAEB7ezSumWic7zvysoqnKLZyp
WDtduDaR+YA33DAm0B9Z1jpRWBuPSTJyq93HIrxIH+IFzoW4gd28OgO2l9+O57Gcx+Y+RTbUWztU
a17sK+y9mf2INEDusT+3fE5oiddXZatoDSb+Y6dZ+93NE8Zwiejhyo5IVC1Ln0EirvZf67xgNJMl
OtkNWRu/eni0eSEk9phgOI61FFmZt8FHJ2h35QWtoIWH6cVfugyM7fEZwv5JyWD0NkMu+zUNOqKQ
YJzFytw81uYyisiPs8Uva5kNUBevkwHcR4CWvufdmAgQlArRmTnpB237LCo5K7J6hCbYjg0OOjvg
RmiXVNZvho3vT6NOPNoaiKtPNX6Za/JWQL9ywJkDCXIWx9asfXnpzcw+554vIV50SIdkQczI9400
hb97aBmrTNnC9X9VORi7N2pddTKV+DhnXkyt9+Naz/SpzmlBMC8G9HzHXa3KQ4/9hPFJw1NrSPtx
qcIMKzCRSEjI7WdR8d67jhqezLsooPH7oDwvwgV2jCSVc+FL0S0T26uZCliG2MU7LQImkpljYu4x
DdULqgkvLkQaECqWNBR0lIe1ri17XsexcYlsbGmS1uZ2PnC5jnTPUMjh0bRsGS65cRpLzKts2x0c
3W2RSG5qkVQESpmnro4XfyNN2/jPnhkd2FlSDeEWdoytTGviovq+BNpUG8MrJQ6hE8jhXbfMoBOo
TpqDgdBf/prHsWc3XsUC+ywMdnMShPIYyj+t7erXeOW1lzrgfREU49zUNsgBj2kjsDU7I1YHUYMr
VGA4FeYFzCYL65swsbDaqG+zDKNHaTeN5on5ofvThkgvGdTXbZh5tl+fgzAQBOk0NtWXjUdM3T0A
PiwrdTFf8mIsgjSORlcDzqRsSZk3G3hKTViK3Dodx0uXFFUOuY84Jv+CHPIfEJwJceiSfsG9uEPh
yWtxxkRDhiuDqnHzBIFJO+w7b4g/S+759ENFBJooadWxfv6OLItj2EaAWZqfonVtmnIDq5neXpQy
YbOd1IBJWYyQTfd9BQs2aDEW/vykH76bNxaqlqWVlNJBkWzp1LbCaqhYMiQT38zZAy6A5mE3l6B0
LF3edxl8ZIVK63mYw19kuS7fCtUTeUQRHjdJDsEFH6SitlFfYdD2lznX8ObOedNEf+p47s2OY4Wh
fQbtqVi3uRs7ul8jnvcJ15HXPy1+jxVDNmMjeAPUDluJkWOeTUNihgh78tiAeJ5lJ3x0KwM0zkwR
5E3Wy0iDOhrZoHsUiSgmShMt/zUY/q8n1gjwOpjXQ5kkLFQZHFk5+camveuXEVffQzS5Oax/83Nc
1fKJN7QOM4O1QZus0PBvgMLy2WQ26ll5ISoWNiUUP3DxBBwE9ms4Yq0yGI1fvvB29t/6EgXSroK5
nr+LDeuaa6Mh5Zo0fSDR64aoPDOExPCZdxhDpNzICLovZGgEkjC8plGYRSrstiVTdEkiNeccoc0f
hUn8qSNQiI9NTC5z7Zun3DUDMhVkKfW2F7bRT8vK/ejIYGGl08mZwV68vMKhNTXol4npCtjIyL5s
hodQoM2bZAXdpX+evA6tq14hSrUxMLrrrmwqrE1x75nct2tFAGuWCA7HUSDpJF1nJvuvD/jC0trC
vDGb6qGesyGfozrrOknhLrKSuVPJADpYcOz8KLdZK+F6jE/hhlevak2ZrtCPP2MnZGS7hvo4Q7ON
NNnOLB+DpB2DpTmvjK43PZnJZD736W9pAtrCDLtrIzhFlLOfuIrmGFlQilih5bg0d0gHTCpdkZyH
rQvZwC8gYUPlb4DSltgx4oS/ZTnKkwOMdOs4Y5En5bMZ507+bbRPcF3m3s27kBJ82Yh6OGbFPOd4
XThORVo3cyWGpC7RruyXFcz9fRyWDbsKW5Jli8/mphOXKPU2UM+jUEmAJFyTQkuMAH5efUAlgvrR
TbnFGzNvEqE4KuyYFxsW5Qu8tSBvUR4IJYY+8iGhX51lfp6itMcmK4qlgfd7jndZibQXfiz/2GaE
6c1aYk4L9X3Cll3vJudBmVZD1DrLmyKszirAlDUNJM4jHkUEV3vIPAfnUmo3HUxYQk46gXCKWDMl
jPuJqYZuZdKrlrd7X7bUw2xohCFHtFajSaaJKbk1gAx55rG8d/tQi3A8I7ZU7gXqmmWRTSOov+m6
oJxOEIG02Xu1gIVwL2D4luXOXyPcrCK02Qqtn/Kli7RpT/E4LuO+tb6IcaPl1L0UPfwkT4Hom/4/
o/VEdy22NeTP6NWrzKo8DIt7nTdL/cwmgugB6ag8yrTCoJcHwv9sqT9eeUUj+7t2UemD1dTlKAx1
a5GBB6fQFgZKk0NcgIL3xOKG2fSBtfRv86hGc4F/ThDjAmp3brug4Qedr/OSuK5l5g2vpbJXSMEs
6j0viJZfkBVrvJsPGYgcZq8hM2lV1uYWOynVnjmKjJL3ljcbb6Cg02MiCQnSEo4B7g1uAZ0Fx2Rl
6D+CxZIzETwfj4EB/I/QQ5zN5g4xNYkcacTdDgovDGXuNKSC6oamfc4tGnbW+tUdUr+1uMMdbpoT
aODguCedUQWvNzrGa0GTEXkuXcH7GTdFPyNcJUz1JvjI3WqKyxDnkFu1NQnzv2OV++tvPLlmHP5R
igvlbfJoFeyucjeDjwQ8GcShgjfd2wpGvIdGYxErjKlDtGZyWqwcd23NC+b/eYhLzO6UB3PXLneU
VqRY0nhiFW75CJIT9MRWgsYIqrVdVKdUDZ4CJI1W7AZ1ZqjMoXozgHhKtArPU4XVfeCxWLBsRIYt
VzaiUS46Yfwkmuol+EQdKTuWlKBvy/865tC6zjFe+3aCA5nca02Hw6SqgifRgrz2Fcauj7/ioqfD
sy1KLZ51K9DiB/OC7rkiwv/qjbRlNsOt/ROk4R779vH6rhGPDqvGCUhUG3h/zDjNmXVUHbqClhwz
J97swsEgK5IeUzzpK3aThj9ymVkm/H5Uwmk+keam4TiC+hyvJMbSJYlfRoWglvjDwiAcMLGpuxGE
VppBTX2K05b5guIcdfML7az6itCMoDRqodc5VAqxtNSo0AjaVhDmA71b+r6+GTrW+6kGgjQOJvRA
6/DJCQvh0S6u2vIv5aN3d6YLD0VcmxOMkhB0/DY+w5NP/3aW5xm21eormrNq2/qTf8M+c/z8qDj/
abWyfRg/VGJQVPzKGk32TFv63CNvHcBlg1khAp6Xqs54WFgxY31uqiWy6TAvel/j1v1O3jzuNen8
K1yZSbYwMdw4QB+ZsgIlK2yJ9TcbwjjhjeY7Xtnq2edIKpqv0QfMN6J3M+spg7aRfwMnacYXHLAv
nquxOHp4hy/dopeDBzuxZwBgHCJR8E4mo/Nf4DlAdz1M/AAPaHRXOTLdCTtV06+0I2q6um/1f67k
xaEo+LTRuqqedR/z5hSLXJ/zBsDAgsYA5SeZxt1DzWMLYAqvbzTLEaewmxI1tdVa4oW6qtrOtYfC
CottCeHYuqz73CFPdPipyiS61tO4gYKvqTMVM5wQ/oii6YKRygBnslLUl9Gxhw1A1dm2auB9AXpL
EvgtusEwJPWTinLEdnQj/0o6cJlYOgNqpGFH731ghNtYh0F2YiaYAkOJsquQZGodIh2QGr+j6Ack
dBgSo12mHeSSNzwoWYnuAmjiUwNJTxiNSOQiGpAMvU1xLohHb2HFpwQmKMEHKcdewUk36AAWLHPA
oV1Wqk0ZGl8mHlxCAHuFdXhjgeJNGg4aohOkMSNqP7NEAGVC6x0n2K2/2cCE6YprUmfLTKo9sJJa
bjtUVGfUc8MOAdz9Nw7jD0DRch9Mrdp0wjM4beNb3IW3cajzrYLi31GXMFtTtfLR08AmJ8ll2acj
mgeReAUU/TO0O+LG9Ii3FIO0ow/AHnrIzheMD7d1opjAkqiCh0FRMZWaOQe45LpPtHt3h6x7oJTa
V7m65cVf65eCLyOQlKC48wJIZ0WHRn450YxHwHw2Soe+LpGEyuGZlWHzBipAQzcAtu0A45aQ/PH6
qUltUV1zD9BKUwtv5w9mTRtcIBibd6P00yVe6AE6PrJOBIChZ7f4bZt4UHrIWuWLH+gSzRmW3cJn
vJr+StrcYeW6ZS9WT8Uvxskm6TXM7TiYpskCrPHFt7pkMKaLvuDG6SVVMzWgJtICdsJoh/1i6hBi
GwW928JGGQz/0EfHRXutWY6u1dl36RqTxVWQp1UPSf1ji9T+UbZYp81KeJzk6QNCSOe1EpkbA0xr
OsCaMYx+uJ03uaxfCLRS91NTwcsGFh24pC20Btz0D5VSB7B8OhZR+ORajC914aEZbofXRrcnr25O
Hl8/JetgIEwZDIqG8sgBJiKx/Oek7VIczF0v5MsYu2dPFDdcumMQIrKoHCL9/tS+qK6+oIZ/C/Ll
JnXxlY/gxjCO//f/XYVFf4lI9WJd+PP4YaLaKF10/Iw9sPoJGeMoQjR5K50/6xDytCgf2owvPZT7
6n43Q645bWH30g3o5MmoMtY0j7XTgh8B+y2nMvLEwakghrxQGH6xqAFW34ejy0hudlXrn6CR+c4K
+VLCxjtB4fyOIvLQDuFvGxkfRJGpzQak+RTu50OiJx9OFeA/uFGeS1ZLTDDHJovaeV+NuGnGinO5
rBe0/095MwEpy4s0KNghnvMMcTch8NKcWF5uRt//FUv5ju7/b+lK+NUMNqEoFwB3f+YROa4+Xi/W
Tv+NLSblBdsT5qW8rL8BE5+Asb97PjuRBUNBPbwWEqN60jQoK8snIINgrPF9Xnn/TGFSmCrkad+T
uzcsRYoJyVV68d4N6wtawgtgp8+cx39sOX4zr3lTofcGdAti7tHHWAKeJyPbV+GDm6bu7WRe48FN
KeM1uplc9PDsQFGdB81GR8CVXFGmZd3u5pF8Q1GbJbEyPupHKveOTEnAylPQYLipepSlsCqFhMpD
Tpc/zOrJFjkC3ZTy3lq6QF6nw46eObSQ/YaeAb+v0bhpq2DbQyy9reOTbYpN02IOHityABq/CZ3a
N0W+MxYmN8CFLIIuyZM26lNQ+VjigtbfOghB6XkdED36r6bAE6l5d1Rzsc+H7iVcm30I/B7zlJgn
bmmHdBDDcQ3ldrHtZvLHHwNVak/MCB9wE4HblefmMJngYhTUwYsP+ABR5CLhbmYAX+bWfGCc8y1Y
i8Zk9H7KgDYJGpG91N07emCedIvdtvhdHgZwfiSgcrvuGmOzx3OHKuhJYxhH5iCRZn6FR+HJgRav
MPxRK7ypIlhtzZHYDXmp9mFRv/RD9YpStU+xlaETWtc/PnwkLcfyATd850h3FbTEAvCSH0vpPw2D
/Yoi9gHq1FFH5RuLMTl7uNihwdsFfN4Xc36WXVklRdScKtlkUjS7dpbbuSj/QoNsw5m/Ac59iuNR
YYBUIvShVg9zvW9y94xSM4JXQp4VbZRRgyY+BDwyl/536XVdohuOZgvEuaQNB5VAgEkBx5vbzDPD
m69VhXBdF1m/hp9IAs8hm7YAzZtEgnp4cMt6kzL8RbG0g4nCoXDRNV7sv1ihtizLoyuHa+DcTbTr
mohi2eUNenwUJJE3vUyhxp8VezK7q5Le2Yr21w1FBp2OTCJJoXuYPqpAQnEeZZeUN7gfvhCud2Wt
383Kj0qtWR3DZ7QX8KydSaIKJOKw5+9eO+4Jj8+Q/Xh9eC8rmGJjZfbkw9bQYxCN8jT/1/lqXxKy
p7XcA+8+t6R4bag9xovKOG1fVsa3Nab6mMlu3CCe4FX8V8Qjbh5YDS0YFInz2N1HbkyWAk1IPUXp
SLp/bbweOrM+1cVEU+S158o2VyK7q7f0e/GQ7Ldrhe0NcqA9EAkEs2ceuC0wt0vJI5XMgfdV+fPd
VuYzn+RLsOYbtMT7UjWfbbdmgpQxUJ3m5EzwCtjsImQ/JkpN//U479FM0jJwL64wH3qRx1q2Wyuq
Q63ERkbmSFeol9PxMEfeoYvZxVJEj4LGOWD0ZktpmYW03a0VfKTIfAfH/l1VA2Yu3pn6BlsPmkjc
Z7ZFEoLfrvVh+GfGp5nkJTAvoOBgVQcpmv2nx1sDKf0ARfxNvvaXrgHcrEL7OXruqZfsZzYoCxc3
A7/0jh6MzlxZ73yMYJqwAjOpfobSw2eLAOni8TCRPgv6HPdf38WIgyr08iyK6RRWWCDx1kIh+kb7
2uUnLLxlmHTstRQvixQ7MeTfnZ1vhDZTMvTdmXTTRfb10Qt8NLPxFc3ydV36n8eJHTRNaT8VG73W
OzICROvoMRrZm1YjUDTiH+pWvYABdlnmok5CTeHK7KOHtBjpdj496Fi/M8e+xojMSeWF96ItkH7L
91jId9j6XmNkJedYpuh0zal87UBq1iOFodmwiaZpX6EQe6zpRVmJQgSuUvoWyvG3jMZvvJEXFDrQ
sR238OX6nduiSOdmuhnP7nNWP81NvFttsF8hKjcA4llafYb9zl/XRakTAaSNcDHiNjjRRQ7pbLHj
AMv113DOvQw99G0axQ+wskNf5NUGRMo9duD2RR59tRyvPiJBIoApblrMj5MWD8jX/Z+FFl+Pn10a
iCZMy4mK4B/EwmFniUcJB4n7Qv19o5o7YJ89xGqeh6VPi3F971pyseah4uE1B7hVJpA+ZcnSlyYL
PdC77PJKhQJSgkjL+FlIgKI0MO8i5icIzvMkJjD7k/AEcRO5hPH0RvjyNgj9D+JZ1y4iX0GM8R0S
RFOrP6HW+z5y16o3J7l2R077bajl81S3/y1sfh6K5k/RulcBWISH5cf/D3pTmt2a8+Pk8+s4iVs1
47D5gbzPnPIdNKmLlDbrO+gHMqlbuevg8Jth1oHkh7da9Ow0wKEY53UXD9W1o/IQhnmedB79xhbL
dvZynqw6vvB+6pMWWGsYYw5TFTIrqvYDAeBCQvpn1uI0Ev+PHurDI4JZp77jPA4T3g83z0bvjYaw
RA6qAcdzi+GtOozRma0hmq42DW3xXBQoseNHjLdVhf8IMAmPM4NMzYW/K4GGCZ8m3lK1CY71e1y4
JQFXbD8u0xv0f3AKK/9vVNUUIDQYHaJSSdfCbKTqMOVSpH8qHfqmGX5I6M6eoWp7WroOvSg3GzwM
D2Ex/iaDQuSo/auPxDJaT2RgL9yJBmgoF5uA0ydRgqDXghT3qUBJPHL+txrDM1HheGgIyoSIHTFU
3gx96yVrQCPQtPz4EvXrK2gA/2ygT4/HpYdw55XVD5lpnFTI18M4R1vn5z/zGLjUn70fS/APEm2D
5qPoZPPHtuubxFwAL6NDYShQxJIfAOPsB+U4HOSh4Y+njS4aU9+qLLdT6w/HNsqbXWVAwgWofmwm
vDVYSr9WQIH2bPZ5BKh00H9IaaYimYB2pWMcYrJu2q0egyLRQ/Mtw1CkhJgzh4vWgmeSRzSG/GET
7Ra2fj0CEG+W/zpBkDGM+hqb5cgUxiWj4S+64G89HNBT6lBcYMQTI5/GnyMoI5PRj3QI62GmL4ty
l0AjYiFflAYUDlH49cZVwYHNZfVoRptEeV2KjRKyXUIx/11BbIzSicTef5BI5FvGtd7luKfnYNJ5
IhbcPiifEqziE7FHdY/jAEZ5gvk13WDYQW6qmOz3HM15iuEShsVljXGo4WDOBgrda0KtXT6lECqb
tIi2IwXw54dxc/FajBDWpfUBsathyUgMjo4E/QrmmyZ6MbbaYD0bu3GdLdvz5LSKgU/MQGmhxf3m
3CIYUIuSZyGUa9ekjku02iRqojiZVyWv1dy26Gg8tcOcgnwMZTtvR9TIB1YL8EUUn9ECBUJuK3g2
QAAo6jbxihU8tazwPauZ+o4wiH9FvQ2Xqy4IWwxCC8ztQMgOmhm6Sp03p6VfdGEaOq8HcyYIuvaN
qMWumGW5SAPBG6NnUHNg1QDTD53BbHk94nMZ0IEazCK63vHzkncMVIOWzSDlVNwL0y6Q9BsC3cok
teP5d40Td0ZPNZwA1YSHARLhGF/x9V1yfzrWA+DZWClMluh4WbzeeyqmStKLmrWEmibTRiYmHPqv
QgFMP6umG8imGUd5LMFR2IQSBcPUTQgggc6vflH2NmmmyGwfLtHRpx4c45kAianMaqxPR9egmpqN
Uiy4oy5idVrnCz9UeM+3IA76zTx4tIMiWmufq4Wxo7Udf4XKjro4TPwveahRJ8wxOYZdVWxx8qus
g0bojsHdKBEKN0JRbBexKuTgQjRiQ+eCHmMf/UMZA3aUPMIvGIFDdR3IQsmDXrH1l2DZwnWJfLUT
5V/j4OmnsPbVEUBNv2xz2rdod9x0U8JGu06Go03Mqmy61Ex+rJYIkfi5jXfjaMy+GQILNAM0sLlx
0YauajyMrFFz1gFggiqLKDFVQVMFsbFXWw9L2gBwLc7rtITwFHP1Nl7Quq7M8STAjU+4VUDDK9xT
7PBWx5JGJuWgI+2jlmeYVCvAC93e6y0mMPNhDnTqHuOQGP7BKKW6Nquq0CS2oe9oFroUH0omVeSf
Skv2gYg3zIknQLo+jkX0AQehN+FVH01rUaB1d9ljZgnZlzuKyyvktKqkHmAZyCyAnSiCCJbp8Ee9
+Osb8bsEw5SaUTTpXI/PpJrfhyb2Ux0RlTrQoUjkXTB13JkmPlteqrQo3c3OEyQOlfvHxHppwr5M
vM7b4f1eie+ZC4YrZ4UY6qr8ApB35y+kSmEDRTMbW7GlZjlwzb5qRSHWKnej8bYLZ2cKme7cN1cg
wH9K0h5cE2zzVt90DxKbrMUTKdyZj32YQHZe7fOgTqMKoINY/d3MJEuKuu63cHgA44liQAqwUaBb
MGj0HkQ9P7QoJga9AaGpysDNQHXZZZrpNhEVUoOW7L3N1/8e33qavZ3p5z8eRNqMRVbGOc3iaMYZ
gmvaqHfrYPdk8DczXXaFHxwhl45YOTZeOoMVuXbecWnWf7XnvSpE6Kz2IP2wdg3Gox7Sk/s7k6hL
lsG+VzgyWHtt7yP4h23TjYCY7dZxDPD8h1eNlUjQM/ztRwTSRcs2oZJcpim88sVtBaG7uoJvlx8h
RIqbGRcUP+ErqOvfXsG/Fwb7x1Z4QFQAMnZs+/jsMXE73XG89pIdasquRKBLWAqAQa5VJoXQ8Jnh
kA2gq0Whuhg87R2JhN7SyDtiCRhgazM8T/F6W2VxHkCdzhU65jbweTLTKrrgNb+WUFvpIZ6Y2GHA
64Hq1jrlcFoc4/uMnwzr+GWV4atkmEtG3nOu1bkrxiwo8wPyYAWGidsB87sTPHUmdUIIlAqG6ATJ
qu3oFT+0IfeizGHY6I6PbzQJSK418WcV2NvQ+V+Mkq314jfQKAEdF2BV1VPGCx+dsIepcKUyAbQl
yPsdjAsS7dwHUC4JKgGooibYoci9PZ4oHc094tXe5N01KKtfjKnAX1szvx+eRr56iQUrBNryv1BQ
zvq4/BDTtGtVufcC8AgnK7faU8eqcCn6573Nn1wgP1oJaotHvL/Cj56DOci8vk90ad4fr6qCZWEG
ylUWRBgqN39ZSa5U6pNP6T0QuYcOyf8b+FP2+AsNXNXFAFujKgF/fQ8S7RaSlSi4MNtCcjiDXZ+N
udtjoIjkLLolzTEyaDzkCDakJv/GR3xqoMrlk3ciioP1QI1xAJBh1sf+gFiVMc1SiQjgERxzPT09
Pofm/QWsKEzj6xs6pXvn4dxBPayKYRE6hBhmgMvxZ4GcxxipjHogBbswVdaeJOgmVUxSOQwvREQ5
yqZh3TkNsWfquSOO+4bSaeuP9oZknvYTmvsYwCqgNxToZBe3f2ADjt8PFDNpFEv7WF9N2fzD3PLZ
r20axC4rlP55OEmSRSPsAuMspkNH87/tqC7cdUdNv0ei7kFv95Xn7av1JxDzoW0FniOWXUEE78NP
AhccMfpbz4/2OUfHFnXmJY6aPbTqYP/GMYQI6/TxFB7no5xdthYMA8rK/+71ujPzQ8cuR75qm9/J
1m+ka242f5is+u0eLet///8KkNrbMhhecs+i25PHfq525RJ9IXidsJH2J5IWjQOxOGi1ssmo6iSK
ql9wqMwp9J3arYrvXWA/wcWz53Igyy+hhZyOQGWaLjFjCQZTHrAatw5sDMv95ei53H6CSRCAI4AQ
48fgy3ACbg8kwLdD34CQAerlNhjVekLxE9+8qWveIyf5ITJL+V8OxmsWDpN/pxPCiCcwlkrsVMyp
RewCPSdGhF7ie8A8DQwbbF6fgz2wer778CT6pEpWN1uPC+pBU6TVjAmN6qACtaDdT4q4ylcoYXh4
KBSlaMB7fllzV1xA5ly3eojYYegLnRrHIkyohh4Nb1/uZqqxXlMUIVhkCpwONH1fi8/71F/X6bDY
XG3iqBwOUVl0M9oh+/M/zs5rOXIkS9OvMlbXix5oMTbVFwgtqIJMJpM3MDKTCa01nn4/cGp3WSgi
Yo1m3VZVySQccHHc/ZxfaJlRbkWx8IdtGjvuyXOah8Sk8l67oVHbmiKQsRudpDQy+SuvBOfdR+q+
UlJ9Fwzh91SSqYQ5Q/rokVXFFZD9OHC+m0X2TUwhpiZNuJZxCbV7Vbr1gjq0zSjI7dxqw0Vch+pW
8lIAIpYr2rpZubbh51TbAcpsI1o8YuV6U7WeuKoqJd9Y3aAsZAUItqvJb3mA0o/SkPggkGu7ZFAE
pl8X3lrJIJJYRcXMrbv4qkrMh0CRjrUGuNfEY4CMAKXOQrIV3tDugvRQKsJbpQ0tucRY2HapkLLJ
hsl9k5feum44eIOELvVXndPf0oyqO10pqh9FHVgLEKEj3BfNuqgsf5NJfnbE5Lqu4jGVRN1X7NXv
hiE+WyM+BlIzGewsKzbotHDrkvOnFpsj8OLmA/PTOFC69/eqr912fbuVkpheaPdi2G5Mo9lpgvho
Gm5tJ+BlD6VK5too62RhIKNWBtq9q8fRtq85uqaWnhG0mmgptqM/Qc5fFeP8VySWBhvXUG3yRHNO
rqE9Ub0DrlBGYzlPUHZxmA4bjxBk6/rwokgNeV6lD1vmF5hTrsn+IW7Z4xIZNn6nu/sOpIid1RK7
50ByJyc3vRg6MVnIUcdHc3lzexWMQaek0Hp68ZuqRzdcnrEZFt0X1JCjRU1FZlWAkbJB9lkrcOx3
ZdcF68qleiqVqQUL2eSe1VenzNAiNnAQOIahHodevqd0ltvIMj27MpIAo1Atdx1t7WvKXvD8HwC4
7+RYf/WqJIO8IC001EjIHXHnHPqBHL7X3PZJ/up78k8AWvdJVAmU2LiSsGT0pWplSNW15pOn5Neh
30eLSrUYgAT4XZ+00hHJDmEh4i6O1QrJZYNym57HNSiL+HV0Eu0LthsweeHRcDiPe2HzJHEhM8ZZ
nxnxdeM0txxcHwLKvYBXy6cYnQHQ78MtwvXXVuH+QDU6BB1rPkkj42zg7CAH/V5KhysQ1I3th8UD
2NyQZNfovyuCYXQT14NU3RlPctIm+6AnDRGbOvnIaB/1/kFMmnXv5Tt4OacwH+40IYFV3BYqaLtE
P5aW9IYiYGE7pWIhrQWyPSJBuDTG81KlOGQ9u23h9fKqUymieY7FuNWkZlF7ZVgzsYuHW83wB9Nu
oxiAVFsM3YlMtPckmb13lbnhdUuQTJXQtU2rrri8pgvi5yGUveuU0jA0NV2DB+BeaUP13YiGXQko
wc7i6KemBJvEoieDkDCit+KT2vcNbACT+poxfHdc0DepamhrkfulPWr9t2ag2KRud7IERUcV9rqq
mGT/sq1cJTun649lEWwz1TzKXrgZRODbQ+keI809JZL+CqZvE5k10otGVzC5DIK48EhEv0pMcBic
bkor3pWlAJFZvfPKtlvjWNcwa0gaNAXg0dyJtpVBgQ9AChUfz1rKrnELresbXfos+wT8LBuWcQxe
MK9XmabCCZCAj7QKnTVWJOtm3wm6sQRS5axGMWnX6R8HAA12J3B27wK5BkCinVzTELnDKtBw/IQU
UtO9xa7wioXrNaCXx9hzfeIv5++S5KYpk4dIAtIWgP5+GXq57+GDBIl0EArgMi0LbeT96e5m1IKu
BmtbR8qr7oige1uOs23EobT9kXbpdytNr81a5HwgRo9hNjxbFSULahqlbSAjlHXVrdZFTC8IhWki
cgw2FrixkpU7FbmxzalbJv1Lw8ZOxGEDUY8BXhAqMkFWfxfnIpSBY1x+HxmMHNHXXfxWheo1SMeF
yeNTkiztwNh0az/jmFpzAumtI0c4F3t2RL0WALKX498edUs0PcBT3Vn4qJmjFK2C4eYfUdCQe8nd
BWBLEErkXhs4BASbwirWrh4c3bhdCzXA3r5delUPPCIAcscRFr6UIkt3okom0nxw+2snDAjyvCZI
sMP48iyVpSMUq7J/wl09kjtKvUznRjtF+HkMckL6B91z+mZQkvWA7nOkPYZqu8OPEGiB+6ssvvPJ
Jqd/KUzW7WgFhtRXW5Wvbhcti9i8rkOTuV4seAsxcRbmKAHjF3sHtQhVU7lV93ddzXXfe+bfZJWz
u1RS4aDWohgcXq51nLCtNFwZgX+lkEsHGPdKcZoskNTdhxzC6gWIWvMmAV/xkJW6LnMtogZPifFH
VWunGrpLQM8UFfl3SkKS7tiN5G3hHxHn8Gyk1OJTNJZf/eg32aWn0Wo7bMk9WfDwK+rIJVmVrlLA
BhdUKeOEeuqwLpK1lITX2tADuubwO8QOxProuRPjX1otH0V2SR4IlHk1clRHTn+pPcXi41A47HPF
wsm8ddvGB9LL9rgK4N+c2Mk3ekmtyxMru6itjOgR25VWLcyhvWtccR12AiCSkmx8tmVuiGq8BSq7
TDXA4lQfoyS4AbN11aj6SaQh0jJdJG2o+x7hAi4tQ7yVE2HrBs0mCKP1YFDBxaFPUMJbVQ5ORteS
k4SRzo7PPjUsU7MmmZd17toRomwZCMIyUetbXY2+QwXYaUVxpCPAw4+e4ZyocsgfRo/1FrtHuQzF
jVmDW+6fJFRf7BgwhsiFjXwShAC9PzDgvZ6c3Khdta21HKTsVos2tVU+j5NIkPxVSL7YVcjRFk/+
aPHkyRCamrdRzkVM0NsbREp71QPDGIBwccSjGEpLA2nKzijusAkcJY2z+J3f6ZJusSgJk1wjtJd3
fvmIsOZtUxbXepPAalGPoi4fWrDfwN7T96UnqearJVUP4wyIOlS19K6BspM9Z4QgGTuDUZEskoVT
UrLk+hMwx42BsopKYIZ6v60y3AiavH9Rg+Ym1Opt1H+PLA4gLdr7TDQgttyiqKldxSy3uGGflKwK
jSFvi5anLsDkSIcblROGXFTLkK/nErOISC92ablSc88eUKSTZHVt+hWMjhScXr/rsnibov6Za1At
s4XHbTJ2rpL2egAI441MRa6B40SCdHkKFX/HQ/ctuMEwNL65Zb/l1GGLlWOXsFYB7exTXTw0nXpj
6EK3UM3yYcz+oV/P0Aeydht6zlJoajvsy21cc0SQJWzLj6SjXqpmOMa8Lgl+jrTOrkQkUfWGVVKO
wKn+wRmv1pUoPbwvuFGgtdDCJ4MlH6t3YhcuBTdemwQpzPTetyaTNKxA0aSBCRADJ7LgBUAUJ3jV
fvcbUBBJJ9FuQ4B9IEM4Lm9zUnl9vh5/KajCTWNah7RXVmEnX/EJGecuBq4u+k3LOI2lJaAct1LF
krN+OVbD7aCEtdDuxsOGH5AJlUiBYLkCgm6h9c0aeaQFRMMnp83WuRzvKyHcjAFd9J5zV4UT8msc
JyLj1TgmWNMuDFLjeudzF1aWzNwxfIxDrKXd1h9eJDLrY7uGzo1k/BUVk4lOc1al160t9pQuX48R
hR4GXrgMYcSnuNslcXj082qV9bj2JY8eYbZFDnEM237sX4Nb/MbnGqVIRRih3UJedL5/49bSmhgR
xwA+YchqbBCg8SiEak+m5YDvirm3pEBh2kVpWjvXMhZWbqwHbJDkzlwHhbEE9MSNTFkCA9rxNTW4
sMW4XQZD8E1rYR5YMSEAHXBbT5WriPQ4t6ltZ+j3Y3zN0BOtg/xXPkiHwgBORSnSOYke9f/0OmBi
EUNJVmyKHspt+Rgmzk0YYBRdd8ux41PqQFacrsYXCNVsyZSXa2lBZNT4x1A86clwUjJ/F1BR5U/H
4WbzlRJA46ycAmTiGMcGJKh6ryUVo9jQog78TegHpGvSBcLoV6khn1QuiVXQkNBKjgM9NzDJvegn
CEDKC5HNGSFK90glrHmFOiqWpBC5MhYi2aeDqXBUtG6x2wPtkTNk+o0FpnSRJc6+zayOszeCwTFl
QxtKkULCtyABlEQvftS+4ErxzSyt38Q+MJqCGi6CoQL9X1CasBwsSnUWs+qg01XrFJ8kxyQbqG3S
JvBQyCnJ2Y3zJzReatl5kkX9Ia8g9owdSOVmGTmNuE0opEXjAz2PKy7XrIdilNsVHOtOVYZrOSK9
MnCL09SoWgx5zyIb0XdjBB5/jlvqN7FJ3gqnTX6KkXhrpB0VHvU5NgruCcV9I43MvuaUtv0NCjS3
qSr/1Btprwsls0LBlUdI6kNUt9Cmul/jNKF++zvUhhfEc+lbz3xtEvGuSVRydxq5bSO9R/8zXUtD
gi2Rwo0psIS7cTZSyL2rYv/YxMmPMBh++GrBySC7ccmwklRY04k7V2hXWmztjFb6oefyNSycY2EF
96IWXhl69SBQ+lapiwAgEx7CtIEenvl3kmP1hwyXwzX03n2V5U9uoDy2ofzsqspJizgI+Jq1EWWU
WmNV8pay2hJyrPzOafLbuFWvB708GhwNuE+geZ3LNNK8yzQHRrUKY5g2Zlxywo96rq1y/CupnWfA
dEeuKwHo39hAT04bEaNUa8OIi9G47qtU72wFfkCHYM0AyjkjMYBhk3wHOA8AmvVG5gP7HRLaHhVH
KB8WuchYfZFEv7SLtCevk1XXgLEU21XTZ0L7g4wtw4rheCqNPqfGID+VsvKNA/ytrmmn1kxf3bRH
RyhK1vFgrPjkFVqpsK+Nh8BTbnTYNaXprxqT420rP+eiRoQhmrGDksvNol8FzCfAP6WylGTcz9qK
NBCmCUMX/W5EgBp56VgHVHLGF4xgkehwrRO/GqD9UqrRSrNdSVwauipYCUZeHqMuecnojLCsTins
Plw0nQU4zdtxBRs6ZZu2yRdRrnxvOTFkIdeaMRCNAZiine3ErJxWa9OFogo/lYyLUUHZMcyjlwxA
QdFWz77WpQs/Lp87zX8ls5Owc2sUIGrIMNrPJAGUUpmQyApV2pS6880yikcq/+tUpbItElW1LnlK
2xypk1KwpT7dp4V1R4iHlFYSbwXrVA3BFYezRz1zXqBWKLYhDHvTbAAia/fkVg5dFD2VoILAdG+V
yjggGcKr8yoOeXOx9/em+KOmbuU9hp61dsTwWxqB5wIqGizQhYGbGe18cYD1NnDAyGTvJCkEKcTO
7gHuJ4uhAn+gBgS2oQlXYpU8VZVMrTC476PhzfSbtR4M/VbwmnYNHQ6wDujC3B7MLMd5jx0+8Ljq
CqXp7Cp4Dayv2kCawb3RxVTcDFDe11U5REtHwrJZa1x/AYw5psBfnxAGDG9JZICKbrh/BG7Sbi0y
PFuoz/7JiHygYPmbDIXHBkjWfOeXr3JNd38phRHvS+APlLGHYd3lQNH0TLzR1bg+hk4PcLxXwI25
WmPLbVLbkckl1wqkEFo7rFUpDf2NGOhvnVKtGy1/zTPzJPndLg+0k+PV2iYgqQu9pYx9Ww6Ivq6u
w7DpIh1ddyQAzdwU13HlCgtNa/zf0GQtwMFOcvW/dL2G3O2olPQsOV242eZnNrTkivTCdnPhOMTe
HbzvTReFuyynFhhfy2rx9jXhlIlwD8yxkZbho83ix+ae6gzXFNlqL2iazAinTB2lIrGKdUacpyPI
PmrkiGyeSsNhvRXD1/NfMKMvN7WTcn1spJoAbCiUt62kU26X9euM9TzK/oySP+ebmRHJ0SeqfFB2
FYpnHULtnbSgPnIlxtEFfZa5R0/0dwwJV5VUGb+AzA1cPFdGvKY0ll978Yn6TqWWqZFGqCJHIC5s
E8lWqXe+pkqkT2R30kFEgSlAPUCoyodSNm9S0I9fk5TSJ6I78UB1Kq9jdWXib7wJO6+y9Uq6JLX1
Lor7iSKOPpHbGQDpBX7DogvjgmqQVcgZJ8zGQArD67U8WcE6Sb4Laiw3oFhl7rttNbTxstZbtMRR
so7ldZuBUPjiME0UevJG9dOyR9wECAHAvCyTVz4AhwvC2+Ngf/a1k2UuKWnvOUaI129exBXZL6e/
91u5O8oAFoP1+Zk2s9qn9lNVnQdk0dAljc37hNsHyVSoAeKDIjyeb2BGW04bpbg+qDz1fUDazhsQ
EFTHGs4P7i/kAdzsVfR+jas9Iu1wvqVxAn/SX1O/qTzh0oOjKzKirvOatfEPqTAvCWLOCIdpk+Ve
Jwbi0h7P5hLXpqeBzLEOCBoZEagm2bKk4nj+I2YGXZusfB/9GS0AfrGCLvqsmpWt5dkOo/YLrjhz
fTT++YfRUCyxV2oByyNvdPG2ItR0mvqLanXaZPUjtANnrUzYE8eD3dhHXgt78HzHzL35ZO33gyRB
Gx9ZIIbwCrS1WkpupH5NXlGbLGTgel2saPi8lNi7LBEVLr6XWaJ/RcPatLTJQobgakg1Co4cpCXv
WoJ7jBZtdiFKzPTL1GfKy5S6pXrGhHHaw+hTwd307nyXz0z6qcNU3Q2i4+sYJUj4yXtqQfVOX5Jo
aCEK5hqCDFB8zrc0cx5QJxu1WaV5JkjYI7BBx1dB4acU8BuApdwZYT4aCaW+Prk939hMyFOna1mT
dFwfPGT5kIHEWkf60ebCThUlfzHe5M43Mjcsk3UMDmNksWbaKlKMfGEAwa+xG7uwFmaCxNR2qnEh
KQ0YHSNpaT0KKMAl7nDlWdrua+8+Wcdx50MSNDDLTP12IfjNjQrT4vyj5958soobfcgdw+TNTclf
i6Di4O+dhKD82oFPnazjIkshQ49u5wjLdgs0o9ydF6Xy8vzLz43pZB2bvYRPqYNRekAaezUmgqR8
0NfnHz6zBJRx//wQmTXN0iH4IXQftXWakRh3NGdfiEBYbCVLwOdDVQvBS+pS5/7P9/znz+6/3Lf0
9n/2xvLf/81//0wz0P6uV03+898Pacz//nv8nf/7d/7+G//evKXXL/FbOf1Lf/sdnvtXu8uX6uVv
/7HC9qvCSf6t6E9vJSCT9+fzhuPf/P/94X+8vT/loc/e/vzjZ1on1fg010+TP/760e7Xn3/IIiP/
nx+f/9cPxw/484+1D7rGT17Kf/zO20tZ/fmHJOv/0kVZQfTMFHUUCQgR7dv7TyT9X5ZsKbJpgUfS
jFEiPkH22Bvb/JelkHMxdVWycN4z+FGZ1uOP1H/pkmYgbE7RQbd0fvmP//Nufxud/zda/5HUsDf8
pCr//OOztaMpylSKWSp0CfWwxNqZum89dXpannQTvTJb1uPs7UN//NXmxzY+m+JjG5Mp7oQlrkdh
3hzT+N6Lnlzt5fxzP4u5PHeqxdxZravXnQeGUFDJ3XrVGteRXReZP/TAu+RjMtNBUw3m2JIbiK+6
D+ahdkA6N+Te0VJbqVX/ha1j/IzJPqVFKHOhXmgcFL2/jRr53vFJgkPb+ybAM7oQ3T+LBGMjk/2p
USByUHCnrwadVMpTjaQHQN+VVLxpRbw4PyCf7e1jI2Mffgg3QyCZghHJKBcm5trNrYULVySoX1Sn
3kDWBHBxf76hmRk1lUDXFXQWBQ2JRCPTEaIJqV2YGVp3X3s6a+7jZ1Q485Ij5+l4CHkb3+NMHpmX
dpO5+TTZrIIahaEBgaiDVhf7Xs0fFQp5aphcOPTMPX6yWTUoNUkoRxvI1+QIrFLbU607AZmb810z
9/jJUi7H9FRQa/pBTdtrcCKbRoBElVuXxNs/NSpkCk0VnoXSapENd/UDSudUZOyYZYEtgf4U5w+d
tGke251/wap9ZrZOdZsDMSe/R3Lh4CXI38pG/ERN9MZzHDhm8j1KXQhzmsXXFrkxWeQCrvZUFRzt
oDlWhiRX/dNospOc8JlV5l64E8wscmOyyMuhsdCepJE0BSYgcBJKgXVJrQTjRyN1nvmXrM9nQq8x
WellGbSk+8fPUQINSh0lD8cEihHmydVQir/Pz7aZZW6Mf/4hnkh+ElI7oJUKfKzduyYivdBNvvbw
ySpnX608QDL6QSf67oEdUScQQEacf/rMQjEmy7xSI3CpAa8egaJzqdsD2rJRSLsQoub6f7LMrcgp
FPTIjINb/Ux0EJ0g7gaP8ku7/tr7TxY6bhfgb3viSJKq3hbWV0gKu83ggLr6hWP7zDdMc8JJLLic
pS1mq9wnG8GV8DfRIJVZMqSvwjQvbEozk2iaFhatVml4deNgOcOGGv8pEjPvwjDMjPI0FxwUYWoh
nAvWFb3iFD7lFuGylURY23xpGPSx7z6sAEirXpGWrnFAVOqu9ZVvuUBlKyrjCxFjJgbqk3XsCchi
x4MAUddDyaFuUGQvNl3vLButuc5Au6v92/kvmRuG8c8/fAkKdEEvp44O7wFAOvKMoPfc4EL6eW4q
TdZyEyiZpLfcZ4qyhX+ZPQ5dhSpNMSLThEvHgrnBnixpATWlARqsfhhE7RGByqeu1l6GkpVxvofm
nj9Z030atG7NTeDgVwhAs6uq5VJthu35p8910WRBe1TOMk3T9UNk/MJt86atxVWM5LWBsM35Fmbe
f5r1DUPIcGLD+xtS8SLLjvJDSnP/ASZE9sUWxln8YQ4Ndaug8cEIjEBdUHaJs0ybTl52jnTpI2a2
0Gm+V7WAKw8BHxEFp95E2TmiRIsQiZIAJwrSr+0O08xvgWhSr+pZdkTAEekc3VE2CgXcjaWH5YV8
y6d1DU5S06Svq1SVgPlJdHS8iGRR16ZrQFVxtiqhof9IB6dFnr/Mr1AybODOwisEwCj2dWa3pm/e
WFanXHqVmZkxNUeNDeTHZCHpD2j3r4mPS391ujVt0y53ji3a0eZiMWcmysiTQNDXCC+HPi3FaLM8
RT/C/QAl6dZYlT+V3xCBYYRJaPu9np/xn/qR0MfyJCRIRQAtxaU588q4ca+7ZZAvERMB/G//DK6R
x18DwkXwduVtuy8k28cmJ1GiLnsUGkHCcbDI7jW3eej68tuFz5kbp0mMkPwUkBvb/iFfhSdkAVa4
l9hQ92xloSzQwV0WC3N1vq2ZdTb1UU0kGVVa/FEOcidcV5lx2wchyLjqSTczLMP18mtB9X3kPoSM
ELyK7lhhfwAqcKPm2bemAV6kwGA7/x3vQz0tEI3LbLKvlY5oSuhSp8BaFWidhqtR006RLUdSRk48
W8PuD+S4AaAKbkCBZkuLFxjCMyogq0ZQb3PI1Db5y3zthKgNGINnuUvBqPNbUQHtizkezgvIFq+Q
P4EjJ7mGcMwg81wycJw5AkwLLJgIdFgsmsWxQoPAXWS6h3ilWdTCkyYrgLq6BIqObbYgNGBxxXp6
4WgzsyFJ48z4MDKZiNYQounAyvWnDO32ql5hELf3MRi4MDTjtP1saCarM2R7Q4QviY5Fka8DTblR
OkClowy00i6NErVb07pq6G3gPXtBuapcOJayjBTJsCnan5XVb3D4sn1dOHVJjTSv5l2qac+stGlt
yA8sKGiILRzdBg2ASkX2slNUqAIxpM/zn//uKPvZ509WM9mkUERKOTqKyCZU160TCC6SY4YIW1uD
L5tYGuqNaqtU15Ar6y0I9hqENB30GDbk/o1IkkH5Ir18/oVmvvndMfXDgIcehK2GbeVQ9IcWGFBm
PnXupQupNDPY0tjqh6e3mEqWUef3h7qpqx8cEoAg5jjUXCly1VyzAcGuFtFXKpzS2+QeCoB5VngX
rjIzn/aPeplDdrNKs/CoJaBIfTLlyNEAcqvxq1md7733zfKT4ZwWzuIqExqSq8nRK9zwGT/lzLAt
q07fYAFHz/wI2Qeoa3jLg7tqnEJcoyiQgC4vlEdHy1EbVIbyTUfZJYFJDPcenHANlcDFVet7hcBP
ZHtZqB2wCFLuUrgAT+Au1L2XNdArPKvqL/TV+3j/80PkMaX9caQ6szQzrxu6g3gXnwZ/6fyOfqjf
UJ3GYBy3a4hftg8+pbKFnXDhBPL5sUCe3sZLT68d1afJBIxD1d04iCScH5a5J0+2YwRS/VTW+u6A
lzY0D0QrXr/24MnqbRXRA4It8cpasxK8Vz+OvnTnk6f37rxroQypcndwi2v4iTZM+DRuFo380gVo
wBcXUoXvW/kn4zy9ePdoKGYeJPBDu1D38ipaAv5fCqfsUKzSY7xD1G0dXBm7fGWunAuLZGY0pvdx
pakqFX0X9hTje04UQNbm/GjMbFbTWjJmDYUYKSzwqLhR4A8KzW8vvbXaS7mQz19c+Uf52BTL0RUz
PJoFsmw6HNyrQuizC5nOuadPYqMrmdZQB2l4bOA0LVIjWlHgvwQuGWuJ/xxmNqm/L2ctLNqskpIU
oWYEiGLR9iMOjgYsJuVGM1HGA9CPMtX5cZgLtJPYoboYiMDZT4+urqLZmK8SwYTNIF94/MypVJ2c
GEg+Gz0KIxzmiq0n4kRz7FS00GI7H36d/4C5XXlaTU5av6sq+usYq4P20g5avmn0TNoj6CBsNQEW
NZxfB2ieJCxaU41IRJvKoZJ6/l7hpCh9FPGFq8TcpJ6EmKTvxtqwmhzFKt/WanQbp8GLlli3Zqtd
Oui830s+mR7TEjRQXyzva2Qb20W3jNb5hoPHWl0Za2mJDduyWzh2u8M5dVNckQRc/lWG/lsV+mPN
UZk5DyiTXIFDWZMYx7m8WvYrbf0q2fUmX7irdPHW2N+Px2tl8fLtvrW9lWgXtmzf//p1yXp6ZpIq
k5NtkaeVggFVepRb5YjERgHQJERno1mfn0Mzy1kZx/PDUcfpMkcRIZUf3STLXmT0eNdVWqsXgsXM
rFAmwQIstMOJiVCU6d8ceU+ZeuEhMFQjUXv+9ee6ZxIwIjLXklvTALp8qJurNY5UiUQ6UE4vxaS5
b5iECQ83q1QpaKLV+mUDCVrp4lVV3Lb17flvmGtgEigak0xaaUbhsXSRsShtNOptR5YQP7iEC5lr
YXKwEEUhTHEG40gpBmsplmxpVGMjS+uAmz//EXPzaLL+C00XSz2okZ4007vBkLZCFC/PP3omkMrj
ZvFhirae1aSeTJ1QwAYJo7kCbbgg2Lcwwj1zVQuOcOE0ObP7yJNlXnJ1CiSIg8emyneZamziCHEQ
lCulzkMsL4XwJa9aBe3X8x82d8+QJ4vbjRGcD6UoOHKuPqqlDC1MXkBZXkp1sAnJW4zCT4Lqbjwt
uNCZ78/+JIbK4xz50JtGbySua5EsqZaU2FYwbVfxqtmV181NtBy2PyE4MUWW1QuRZlG9JRvEshbw
u1bR4ouLVp5EhcqpmyTEweCgJf11rIkr3Nq3SSpsznfrzFSUxj//8IV9Hypl0HE3zHHiui/zpsS9
EQ72154+CQehGcuKWRuIMpiNXcmvSlBdOBfOvfckDjgYYRiDqXcHdJFwNn2GJnX+lWeC5Ht9/EOH
qIqRqJbM8d/N35w8sVPrpyDfn3/2zOJ8n9ofno33YSQkVWQdsgjhJbh9inPow3LRxBXlgAvph5lG
xEkEMFEs7AKHi5FeKaseyc4CGzQrXvcq/F0kPr70KeJk+adDpXBwJr1ncp+1rJ8xbK8aPlghaugO
phdAFXPfMv75hw5roAv1wcD8kTJh1w1aTG6vPBZh9ivpi1WUt5eylTNBf4SI/b2hMjHcpukOKqow
Zpbt2zJdq+hXhZc2rpkJK07WMWYbQaeVWncoi3CZeDHOQBdm1dzJVpys4cZrkKrMuHypG+c3fOT2
Kr0ql0hR/C4fzEN6fwmDMnOxVEa43MdeCmtoY1lJQ96uQpFlNRyNNa5Xy2SJWc3GuHJutH38y1zn
62QTX7rNjiv6kxgsTlY6i7yWsejoDpmGzQwWi5UwbLHP2mXIu8WQD3RczuQOnUBtpyXBveI8np/i
s/06OQlEeByNptnERki1awSp1/pO3Lk7ZqBNGWBxqVA+E3LEyXFAktsah06mhuWObLt1DmNXuARd
nklfydYkHjR9qpgdgjKHWimgBuHxYixIw/hHpFqd3QCmKOSUpvrfC03AKqmpcaNwy3qN5hTOsMhq
rv3caa4UH7UEI3VC/i2CFR/J7SYWscGRPXh0LrozyKzIEQtIiZdygbmRXWgZvPbzgzGT7pen+CQ9
CbWmVBkMZIcWyS7bmRt3W2+iJaqgK2SGF+WyXXYrbKx2KJuvsk17aQJ+vnLlKVxJHKxBzizSNjmG
3U/ZbXsVfpN3/U24M/bhj2jv3+O6df4rZ6acPEUr1U7jaEWqELw3/rZ5EK+Ce50ZZz6ZW7yQIUZt
zjc0902TeCdjASpZDt/kYJbbeMmqdS+WAj+PpfIUotT2gdCbHs/2jt1a32hP4VbZunvz6O/Edb6r
d+jf3FjL8x/y+dpBOv3vIUmrEy9zPToMmqkgvRT6uvB+nX/0p5sP62by6NzSS8mICnPfuoig+E9w
5CG483/3xgLEeb6RTzuLRiYhNSe0DS0rdO80L1qMe1seL9EWXfiqvzjfwrgj/yN+0sIkfmpa1OHL
jl2kLKWvKs7uKE3l6zjj4hSquJqaer8IkubCteDT8aC1SczU1Votg8hVDkMDNK0Q4pXg1PEi1rAY
PP89cy1MoqXah6aHjsBwaNHKbNDNEwPlzk0ezj99Zjym0GZ8U1WsTxh0tKHsOH1pzRdko8xA+trb
T1HNoRJaIPhKnt/LaMx0nR27+QbP+a/cj2VrimnGEzrMVIH+x8teWdHrzRHpWXhhrpcTr8tLCd+Z
UZjCmnv0//RQkjEhxWcdoMNCKrJ10ZUXJu3c48c//3Dwa6myeqWPbGaLTLqtN91rZbpPAYrb54d5
Zm3/A8esevVQBLK1TxR0RIcDBlwL031JhzcjvnB2VcYl/MnCMydL2/B0bRDDPjjoUSqeTGDbVy73
c4Q/ULzWUM7eeQHuAATL1rY8pN8XkZhXULOcYeU1krb0CHcboJHiNgiibFd7SP31VqkeiiRPFpVs
SIc+rr+ZBbmWQFayZSNwYfF8V7Ab9Gy3miYOiwg9p6VWq/qyHyosFtTU2aa+Yz2HNScnlFpiGM/n
O/XzQTOnd4JIM5uiqMv8YGrJUlOLhS/KG+Sbl+cf//nSxBXr73MigQeAd4unId4dr3B6xJazXuOG
ZGdIQJ1v4vMvsEz57014/pCkstmae9/Aq87XG29JIXuFyc/6aw1MwqNSYq6HfDPblYoUqRYHEjYD
+bBlsX71Gybx0SxKV1A0yvtBiT27zFwa5GU+qBdODjMrZ3oOC3u/xd9SM/emYSUrbWiiLQYGwj4J
JWnZ+UO2i9Bt/Vp3TY9e1Ek7K0esei9pnj0KJXkewmyX7rAzO+P0sEVhrwxKowoOVr5NlYM22u38
b86ubDlOXYt+EVWMQrwCPeI5ju34hXKcBMQgBIjx6+9qP/noNk1VV56O65RoSVtb0tYaIAuWQAIi
Hr2oycbrspkKD6ddOzSQ1qXHEkTdwHXrJ28GSG/Gq9/lsDq/NKAN99+4hYVDmrews4xc+xOoJIGL
sjQPzFl5uDxPDjA99eVydjzXGBqeRXBwiH/DIrj8BZPm5GdBQFbdioqasBTsHGj9DOVHSinkqtMZ
1eVMJz+v6qH6pllAkN00KYbQheSL6E0fsp7DRzevwRhOh7ozyVp9wPSIVvCq1TFFcCAuDe+Zu+Pr
5Z++sGJUKDGTHS/mCt7PA2oLndEDpvDSIvVS555BDOvyR86XRzFFp5T2bcdstbHM4f03RW2RPwLc
eKi7R5e+Sau4MbMkSKBuad5DtnMl4hYypao7MeiQASwlpcdxxNXbTSOZi78u7CUvd2choFXpidxg
Xi4ExqyD3pmcgOOCs0U830C36PIHliZFyfSEUWuuRIKdP3Pg2BBZxY+ZQK29Ap3t7+VPLKQXouR6
1pISXKkaIct7sLFId7R7Br8P9gtP2nfA9L+2+lqVZGm8lATQTGlhQnCaHmcKhwaSj2EVQ/6BgOqN
ItpKjC3MuYozTseT7QuE0SMGS7DikNhPc7FybF1qWiknmmYBtSULh/rEhEAQ3CwPwmRRZw8fl+fC
Pr+8VXSxCc3arE5mD6gaOT3njavtdTgRrOTHpV9/mpVva6+aqwSuNhh9rYOEnCk/erN8Qx32GpC9
6amAYg7BjSZNMe6goMP1EvqPYafBakoHNvrYUZJe2Y3T4H3vRu9Syrp0jipUjVNYtcwoJmYA9F6e
g4UYVfGO8A8ZYeGHNV3mJ5ldrGtKfahOQ6j+yi8oi5rpE3ULa8TxTbpw14TQFzQ7Hec5814ud2Fp
opUl7Ro8pq1L3GNB3PeEDi8VvIPnGDfdq9pX4WyGK5oW4knOEUx0ituzfcs5LFMzkbkrX1hYCP8H
ZuOjYeqNIEcJB904Lo6Ol163hlWojjb3o6O38BhrIbCr4SxVwUGi42/XDY2yxtrSTXS37bsok0QP
cWkRUQvvk2CKYUt83SdOs/4t/lkNmeTZNnhEvTvP+RknH+0aY3pp2JWlNXlmM+cehbNeX0NYD1qx
fmfK62outnLRzFwYXTWeziF9/qjz34W4M6eVgD/7ymt6Ki6nKjtiziwjCJMZKN7sDrrsz2WdD75O
7U0nIKfc11AjzafrcpCK0ondEnJieVFHcFin8LyLXb/0LAaDw3QFZvH1cnrmqGcre6WBkoLhVBA1
HqBKuIUOA/R33SIPoHWVQ3e8T/5NzPnrgaB/TEbo7da0sDZa34PzkoNTQIW095Mg3jG2NHbnJILC
DxEmX2w2yR+QfVqIVhfwqqDl9OBMEHYraQwXdtokYdsX3vPlYF3IpiqOv6trLa156h5FZWTSr4Xg
t95QeyhPCvGaT+ZaKWbpQ8rW3HrYOBnN46NhpDAXq8N2glfHSRc6v7IrpzPat3VHcqwHgGyNKCVa
MMOKRjJYigL24ma/rxosFQtVzATIoImC9NAV8O3pgkJWwWB/OObr5Q8sbAwq6MlwK1Aq9SKLYiF/
a8KIj63paKHVOfXm8heWDvgquKlNMwhhMnuKeOPKUCBut87UwgED4hwBYymsyEZabLyhZMe8NVIA
ExhbWZXnOU2m938Q8smAPPE0ukcyQ6vS1p5pa+IOZrT7Au67vheTfSocCrei7jilDTw/tGfZ1iu5
fyF7qrgryKLGzCN9HQ0kn7aCaWyjx3JeuZ0v5DgVd9W2lXAnPHRFLXljmu5T+NGCs5BCz9aYp5CL
atOsSSUuxYmyDwwe7VPUq50j3JEP3HQPrdO/SDat7GBLA6XsBAQ+AzPhrnNk4CDAyX2AgRUfr9tm
LOV0lSaV14ipAxJF9+AGg7qbB6J+sfZOsZBnLOVs1QhD5tC3xTRAywUcgZQErhMnIWDzPHTFWgVu
6TNK9u9I5gIEp2EGat2PTy7O+U1KXltNhJcX6sIUqwisGkVbmHDJKUr436p/zwu4eLB/17Wt5OIU
DiI5bFri44Sj84Rq+whrvXiN235q5czGqCKsAD4dq0rmVQQZQXhLGTAPFpUDc0l4LLZ7CH7LoMs0
67H04nLlarMQsCrAyoCthOE1nne07Tl/gjyH2GZ6vKbouLCyVexUU3EH/hZZfBTw/BCIKp1iC/4F
y5zARvU9vbWgD3B5ZpY6cvr7tz1MmoloYMNnH6G7+3AyEwjnDCXky40vxKxKrgRvwMtQ+AYnhKeh
PZk3Kb+DCPKxi9n+8hdOW+25qVfWtmdknSgg1AaoA8pEZl7D3nQEYr1yE6CrQBkvSbHyqaWRUtZ5
Dm8Yy3OhmNfYVpQK7WiQVebVaRGf64a6uOnYtT0ch6PG/BdXxT6VzbEGKolVFmyVUKNkp9ckVwbc
uW7jV9lP2iRJb8CjE/I+ceoFWoH3JJguwWqaz8J4vDw7CylFBenhWp57eP3hEYyJfFm9p3CIa9Zy
ysJ8fEERvkWuVwyGrtGigQGN86vTp3ec+VfidqlpJaqs1IZZsde4R8v9HPXHbE2FdKldJYTmyUrL
psZNMx8s0CThmtquTOfCOlAReqCFlnFdFOSYw9GxbJLCr/TBh4uc4cuB/c2Ztr08pQtdUFF6VWl0
sKnGZspoejfoJuzRc4gmXNe4sk0YqNORHHfCSCbT38au/8EHdOV3L6RU9RGucixadBrqpsJr9gIw
SRvSwCXXb3hn3eEoGg4A5mn5tJIsFiJfxeUluQDuqD29A8N6Q+bPVWcFk/Hz8jAtNX76+7fIr2GP
WOQWTtQye3dRj8rAyYKo58qxcqn108x/a70Fv9qdBC2jobU2EHoLqZUz2NDi9nTdz1cOe4IUnGkt
zpIoZAej8RNcYnj1rB3Hln6+snZHCP8PmdFUEc1fB9s5kUZbaLRf/ulL0a8s4DiFwoNRtFVEJpiJ
xdbwKvJkc7nthSWsoukSGJKWWFtVpJnmW0yMajskJkgOHaNbXkYTzEkvf2jhUkRVZB2uV2PGdfiH
srnW4Ic0wV7cnttqR+B9uBs7DfSQvkGJzZbVTi/hQDBCcX9b9VT7rLy2u+oMRVVKsxx6c3LKSUaa
4O9Vn94ADL9Wsz1fLLEAKPlvFNtgpsOlF9hEx+cH+ji+xY/lHTnSHWwIgzpIcQO4d+9gKRjoYQ77
cJ9stWP7DDDwWqicYuL/9nT8gtM8f1tHMEAwJR7hgSH3ZdiHMKP134pD6Vf+/fPm6cD838WW34/+
7ubXxxQaAcCZuv/xcNJPOHGc4IO6YVstpJs1gNvZ4MUPOp3Svv2g3IUzYN22oNHCjKT/NMUapn2B
soVK/39bLvNOoy1BV7V9uxlDzXf2cCPwteAv8OGA9MoNBWEqDyFEBPCpvnKv+6qtnRthJVPBGmOC
kCOglUMwb7sNLo43zgnwin/TZgqGYMK/7CDDyvd8FNY3Ttj5FiYAHlh+AU2RKhB7eew+vffsjnzC
ytGZfFjUbNZIoObZcx2GXEl1qZ00o1nhFzaIAOMmifgWbiFBs4ER0IbdJDuxISCTSXwzgWnxSiY5
e+zGV5UUWAs3o5reYaJzOCdGrD1Z2kVDtZbAlwJJyYJSI/YEvDyQGs2vWO7MNQzY1+3p3IQqx+As
7kxtztFw/5m8gKzun2LJCrs7to9377UPM7NN7/cBEtI/63iarONwA//I23Zl2/5iAZ35BSqMjjYu
z2OKXwCP+TDemZt8n0LWJNnIfXwT37hBHTYb71bfZsDqwhomjEFGtg5y2wXl69pC/SodnPsVSvIa
3Jq7fQKSyPA4bYaduI+P/Q1sC5FECgRQH3kb58k8mAex5/6HCHiQHuVtdS+O7b2554Hz4ISX94qv
q9q5n6JksbruR9jJYEDcOhyRv5InF4jyEy9S7sU+x8p6195xk4eieDD5XthG2nO9X/v8V43m3OeV
nNX0HPQefoqI0A7eOn/wQf8P6C79kz0kewfeaXdWNEbsZ7yl9+1N/2Fvy7DaQqIRs2Ns+g3cYsK1
efm6t5z7NUqeG7P5JNKH5QxZD+0epoDcn1/JAyztQF64ae/53/a38XB55Jcg1SrUT/NmD3B3fGy+
d3/wB8jN37oBLKa2ztG8wSyv7MIL5AhThfuZvT0UxDgF21Hc8If6bthVO/cJA/rD3QGFtYfRnJ9t
4Hd2uKrcZ5kqXG3MgFCG0RS2RlYHLdPhorcGWVrIfVTJTVNtMKHrpymyYORINpbzNooT/nla2deX
ThZUSVK623CdNNhGmy3cZ2FTaD46h3qf3JV7K6p/1qH5WThb+77dehv5O7+1fY7NnN+mf61fl0Pj
7EnRMlVgTprOrWYluMMUcHO0Sh60LdCZ+UPWUB9q+SsdXdCqwuvtf3d1nSSaJCesfRPOb+wjuTOP
bA9P0ki7g0npbXVIHtKn5o4f45UNfSkUVXAOlPcG6jYAxcfvzcnOxjeendfysfoZ/0q6EOeiTb2d
yC6OzJvks9uvyY0t7Tsqase1y74nCXoKB1Hfie/HrQyHTXOwwlPqz4NhC9vbO/EvP4C98wHw7ZMJ
ZavTmriS16B6ypQz5ZxUmFLo6ryVZQIf3XTlNGAtbNcqnsdKk9nNBXpXb1Ae83UcRNvdcNviINSE
788pdpRi6/yudvktDfEKjrMoDp9+87fYZBFc2pBJvYfi9jpiKIze/htWyKGknMwOKR0ECJ94UIwy
6xaOoWTlfnOKzzNZWoX7JNpcVrmEdgvcNofxqNPPNFvh1Cxth6qPTFHBXNDNEKFdAE/beyN0IrEd
D942ux/3JBQ4GxjHCcHBb6d9eU/2DQRLLq/6pW4pOzHDnbypR0zjAIiFpv8stY9qWsF8L7WtbLPW
DGtNMpyypmGFCWwdY9GD+7AGWF3aOFUkEPyCkqya8duh8PHWPNsv+m3xo4nirXxhf9yXKfWN63Kj
qq5mxmVB5gxfamK8bCcCRp3Q8kveXQ2+m6m38q749eZ+LsaUg71bmvFg6oiDNzN4N/wsfH6/zX2c
WW9/s+P2d+Vvmf+Uhrj/FP4YeDsCbqHu/0txxcv8f9HLYxG8XA6LhdXtKId9BtgQbOQhmsOqDMmL
1JvB1j4ut710sVOv6EyD6SSb0Hi1qf6dPKornyX+9FP8cJ+8d37XHqCTBpk/53E89huw66LsykWs
ZIlJpymva8zjydIU5XB/tB4n016pcS3tNCpgKY7h0GHMyLfxzynQN90tO2b38SG+0TzcvqGftNNv
zJDjzFNADuTp8nAurDIVw+RME8ABFRjOpbkzk2cWn2zCVzLTV+H+TESqKCY8LvdaMWHA+q1239+A
bfBY/qQ347F+wBwd2T30y1ZuSQshp2oPjYko4NV6GjxPBIOJW33+5/IIna3SWqZ9GrlvJYpa67ox
h0d81LMnXn3Y2gMzs1AOsE2zgUHmf8naXfN8EQyfOnXu26eKTPRN7eJT4711Px3FAXbwWKx9oN9D
OfHzcn/Ogx/wFSVPeAMz23bClAvRQ3HizqwdnxlxYFjWwZjBQmbpPuMwkYP1+eVPLgWZkg8cQHfh
ZY8vtumtsD4c43Yeni83fR5Oj94oh+uZDmU/GydVNKzLQvgAHkzxpzBhbR7bQW3+hm98EHuf7byy
YhbHT0kD1gAmPWgnY2RKXPw4CEI9dHyzJnCMys80bW/nBkhIH9K9iuhmmSrkRitTs6hKpDzDTlDh
fS21+8r6eXkAT7F1Zo2qaBtOYRHuuZgbVqVZYOfyR6utIZGX2laOB0lTxxkzOT04ojjycnzTrGxl
G1hqWjkdTNZUiLGS7sET0Nw0OG3vHMMqHy4PytfF6dyoKIs+ptBH6A1gSqSlGTeTBkqba8CBG+Cn
CeQZmv7ttEnfUnuku1zG+msJKc5tVwjtXhuN5DnhGUBE7ljbBzNtk01rx+39rFkQ19HsFP9p5Fsd
UojbZDLyALbT1lMLl743CNnETzI23AimfbDeSlNxl7us2ehea4QFSZoDbXU91Dgc4qd2KAOWcbaB
q0v+KiXVj7nhefu2rvUHjH7yPOZ9t5EFc/dwaIVn+jyDFVfpybEdhX5sQVg9lCzXXx1RzzgIdEP9
7mRlWgV2n3hPRWtNdyiAZ7s+L93baa6zB7fR4Y5baDNU9HEnyPJyzkMjpQSm69S2A7wwaWHDBy0c
5rreY/xQC4r7pt8yQGVx4Ck79jC5HQjYFoU4CiRvGnj5lenwLkGjxm2ntO1tNXoGzG2LYr6Z3Eo+
Qmh0vBuaPt+mo968XZ7lUxiem+RTbH1Lt6NoTQ0zhBiC6UOZFUHZ/SLQbsyc5zm3w8sfWch9X4zG
bx8hecyTvvTooekHnDRJ0TxYnRA+zSpvZe9b6oeSXglYiTgrG94hJtLd1iRt93qdZbuRVl1gxda4
xRPvuHIIWqoBqdiifIbW9qyVwHxUBmBdQ0NJKJ1+vNcJi4Gob8xIdBzPBWzCc0Y/Dtxv65MHcYkH
mxfWzLbt93iFX7kmLBRXvqTTvo2v6cJIMYEH5aGtMrA+Kw4ltDh5g0Tdvs7LNdH2hXSjApFaWcHZ
DJp2hwke0aYcD7mVreSahQBRxZ9cO06riaXxASLPB510cNrorb8CZvaXA3BhgFQkkkHwiibgJ3VI
AOeHuqcDY6PmsRddMIir2A5QEFeyceHGZcsIdQ/QNdw0RuybY7c3xt6/rgtKNpZVgncVrYoPHffY
49Dl1UvREahLmkJ/cmfdXZmKpVlWEgKxCcgshecdrIo/lImzM+Nm5XS/NMvKoat3TYe1xkgPsUPE
DsfVUyWQWLtep2uyHqdK/Jl09qX28W0lAJib1HVO4YLWfmGXM82+MbKhAui70kIbYiUxhKPz/lgN
PF0pACwFl3L6IrAVdqoJ9GsDh604g+8JjOV10P3FGj5l6RLx9Y71rVu95nDbKGzvIHroOuWU48lh
KCyoSQnPuY+rztjlrgtEAAjY3og6Uu3Ue65nsg8016U5pDwbmqImaYy3fB7JStI9HyuGyt0d2xSN
lZ4exc2k3+UA2x+8Sm/DyxG/MJcqIp1DloFzp6IH020fCUDEgQZYcFXL17mebyfNZEEzzm+XP7YQ
m6q8fOEVGXfSBhlCJwe4d5/8KG5ry9he1/xp2/o2gcRyEspxeT6UmelL9y9J4qCakpXccH4eTBVN
7Xl1mcjccw+winhjvQxlCYrjdb9cyTuOyKrKk3F8gGx86ztGFskUKgPUdt+v+4CScFyZuGwuEu1g
lVkwAuOYVcxHZ678/UrSSfWK17PlQJ54miAfiZci6FP2ePeGrfVKoC7FjvnfyS1KLucZUkaHbNAe
9bR/LxrnUSbmSulsIb+oCnKytbS+dEtYDYydDGJRO08wbTOOPKm7N7ed65VNcuGS/3XX+xajrBps
wjiE0WjZvEEr4rddpnU46OXsO1yGkHqc/GEYocskQLi7avJV2JrrpSWcnHByEU1RBRxO6UHeAESr
dcl1C1sVkUibAc6p9WggbDt/ZDBFgSSusJLr9jQVv5Y1CSze50ZGuU7C0pGOb8r03mr578sDtLC0
VcCanoysFl0tT7i43ndgaR/otHu63PhC4Koacj2YFYKaZh0l7lvLS78X0TS8XG57SWBLVZFjxBtk
UnMj6oe2PCTNBMfmKY/TIHdcCD3EdrslVJv+teWk3WVzNwcc9g7gSAwyfbBIbz9MJrBCQZ6l4igH
b9hqtmb6oij7+4p4Uxck3ildSHswvKBpKXZc3CSBfLzcgYXloIrTaUbmyZkK+BDQgsA2qN/OxrSN
Od8bDpCVKdX/xEn8a+rdld10qYyjKtPpmscLDAtGrOpcGErE/Lm0UuH5dNIh8WC4DqAzHZhNIRwg
NB+QDNyhYq+gG/iarqHQvrQwzhyhTl6537cqWTSJTW0+R7E7AFuYtMwlgEq2bArjFoh0PzObfxPA
h79JYrV4+ncNseVeE984w9TvzbkZfXPQ+81YuN2RivEvBWT3dnCbEU5Pmu1XJLUDVhrydhgJ+xgb
Lf/oUng7aK4zvieE2z6bXT4BJtsJ2Edm3hDUrVGZvnGSf9Ux6UcSxzXU44xuw/WY4DgsyxcYNZQ3
tenp8EeU+autl/m+T1vdz7t6CO0iY5s+06BWx7yi3JVG+SpNDtM6HGO2phDmDrKlzrHpCn1j6rYI
SjF4uwEd37bMjINpzmCl3UJwwzJbO9ClU4Z2JfkTtpfM8s2yAMYBpla3vPO87aDp5sHJZblr8smC
VHs1RFnVVo/QuMT1oJqHJECxCU8DIgXSLxCi5OJQ15OGumDLHmFswbhPuOkYPh/75vNyUJ/fSwxV
AGVMYwmSa2dEHhc/etEimxD2qJfpD8+5ziAOuqn/DSAPGpt9l/EuEjUBb83O2w2zcN653IOlnKVU
HqXwtLobexm5Tm+GpBKxDz+0Godu/TqcFopF/+2ALXN4/TR9EzVAr0taH/G/cCgbTf8yz105MyxM
hIqD9HqTimTsmqg2fjXD4EP9nhr/EsT+5WE6f3g2VJQjBBjbWRBSR7ygWtgje5JRuoHOXCjr7CWn
z3NdvV7+1lJfTn//dnCIzSkfdFrSgytpkBhZULB7kIZZl6+cTE6R8/8pyfg/HOOseTLvKuzh2FwD
m/FtPPW7Mm12ZdXhfYCs8TrPB5ehSvR5kAOtR4rHh4Y3P0me71FC2TrFmhT4UvPKWRRloCFDEW+M
kD6z0C2z+TDplb3tarFmAnX+vGCo0kBSs3ClHrsuqmbvAIbdjedom8vTvNC0Cl+Ulc44tHOBC6bU
/ZNVPH0qinqthrXUurLtiFIjEEeVpxo8/TU2JDTibOVVeGnYlZTh9cago5ptRE6SPRi6+wTFwlu3
WbsFLzSvYhOlEc+TC6WyyGAfcN0LjP4G7oYr63hhban6frRIm9nkjYVk+pj2P0SBCrX72a0qRCws
LVXfDxeLueVzK5GHahnGNiC7gLj41WDuBTMetGbtFrMwv6rAn2m7PW907DyNZYWEsCPp6Ao+aakP
p4n5ln8skqcVChEyKnvoHw2WCZ19zWOBGFOxqdPsnRZ82l5eBAt5VUX/YWLrvjI8I8rG+nFMpOdX
Bso9xQwMoEbKELCwz8YzXi5/balnSsJoTCM37Nw2Ir1i+qPXJR4MzNN32xuMPaBuQAQ2q2o8SxNk
/ncUpWC9aafSiKhu3sZ6gafw9vVyN5ZWiLK2K6umWuNiAWZWV+2HlM4HV6u1Ww+OeSvHgqWRUtZ4
1eRxAna1EY3DeBu3E/NNozjkZNw1Q/rk6WStnnB2mEyqbtwCRpHeSCx65LzeDiSNYqr9uTxMS02f
+vYtjou0N5ucQD+uL/rPCcaosNBbs4g4m0fws09//9a23fWjxwbXO04AilRaDiZu96tOU7ys12tn
jrPTjG8o67BgcpQO3r9w5sNZv5kyQI9pe+J1yzWI+1I3TkP3rRvQ8XK6TjftIzOemV76Ix0D0j63
lF+Tb9EHZcV5Y1XElgBhD2YsMCp/nRsWGtMjkyvl9bP5A+0rq4xwfTZq8HciFAKr08tnu626sTvq
dj/+AcUHGO7JZYeihbvv5ahamhVl8RmOxqQt0SPCCSR0/uneJ8q2Vw6XsuzyhFJRJa59hDBpE0xj
vvVwDO81WL85Ay6qV3VB3WGJbXWZbpxkjAa8z7MBT64uu+G6yVeyx8IYqbusSI3MhCIE1K8qsW0J
jCaJtydTt738+xcWtrrJ5rk5S2KBZj/U811NxEZ2a0W7pV+urGuv9rKy93gNrRMC/Ywk6JzEz/U1
VPVS86e/f1tvDROlZN5sH2MDtsk9sB28DxP96fK4LLWurOZEn23LK8BDhxp20/4zrG2VrHFWz24I
JlXh8xOFyypEhuxjbT0WDQkEJ5u4em+mj0ovn6/7/cpidmJeMHOElUDhQjt+SJ6nysALjLvKpMIo
/9+9B31Qlm6aQQWG9zruPZbxu5kp9Np795pDMdpWVm5VZXE86cKN3LS4L2cr9nEfOdLEWiPanX8k
NyHf+t/YmcA9a70i5RAVzvvAM9LxVrO9KqxQIQq6hDp+Ouag4FlaAntu4L4eCkKdG+gfZfcEMgt4
RC3ytV+zsHGohQ8rpn2ZlNBHHO0/lf3D6jwIM/6bUVC8HAoL4aYWPSZD6K4ON8aIJo3fsUdBUE41
y4CWjt+axXV5Sr3djcypIU/v2ZHT5oFRHmq0zpwVxsnSEClrvU0GmzGBLljNEWqAhXFX57+b4ffl
AVpqXVnr01BPuTQgi0vaJ2buSU39uYYd78/LzS+kEtWLlBu8ZyneB6OYwf4OHPh+7ms/TuvDde0r
S70pod5bWBgc1sMVKgP5jX7kmnndYnSVhQ5OKsqOVmajLNcHuQ2P7urOadYUnJdiU13qmmW3Ukxm
NGTanTXTP2UhQX6FY8NWJ1YWgIS/EkILX1J1fXU8tuDG2DiRZ4xQpdNw9INQBpZB5zK/vspSyaSq
di+zM5aloN9EbJr2KZ/crdSgJJXjDnZ5shf2a1W8Nx0zp4PcAbqRfMww5SDXeQ1QlSEkpiJJXWLi
lzslB1rHKraNNaQbuyjXaCXnoZkmdZTZlrbbtV1Xiqio6v5PU6G+JIWc96Ib/s5arXe+ppm8DqDw
p98PwGP0kKXqoEp+eewW1rnKTpoMlJ8Se7CjWqth2WIbug9tuUeLTfew1/p3+SMLq10lJJXYLRLT
aJ2IZ6BxGXDsAmQo9dawpkthrFwC8jaeUSevmihNDPdRG4fmYbQ4O4yGjKUPnn4cOhAtWxmxpc4o
qUV0/Ty6xuhGMVzm24rsYzCseOusBPNSQKg8I91spZw1144gHuHLAuwifSegw9P1YGFUul9kL8QF
H9NbO02fp5VggSohmFnEjlFKcKNEgonp/qbGx0lie4p/zPLOaj91+sDZq17fjwLEb+2VDPHKNvxl
On/myKSSjAo+5ibwyFNk902oZ1PQ4GUon/ug0qs/tcy3M2ujAtaCFW8/RzoPIWTAn0WfHipXbvM2
3+Wz9UK1NQvRhVBSiUm2PGG27BpVlbQJ8yF9Yw47JJzvTJPttJKsIAAXMpaqR9zrIxu7HK9ZiJ0I
EgsHatjXHXKd00L/dgUoMij1wVwC1F0aQyn9TwzBdLx6XbWQVQKSlvO40koUnWJN+FMHETK8hRQo
T1xu/ktz71w4KKcOyUpLOFVdRp5jVfeubae7KjPlIc8ICR0TrBKnzdgh1qz62avkFE6QO899IWW8
K3Pqhqg3FCHt9QLKBFk77S2ZwKe4aaw/w1S04ex6bFPYqf6DU0N/mdNS/iaGJizwL/TmZ8+95AlM
J+ONZXkMXmhmv7ae0He0iI17bfCmbT61WhJ4aaE/g/yCB9eRU3etmrEQfSqdRjqtRxpzEpHBNet2
6HpAOJqSFm9zwqyHwm6KTalDCWpluJc+dyp6fAsVbte661qejEy3F9iUywO3jCKASyh0LNF9jT9e
ntelnKayapJJeoPXCjOKndy7S2RLNnj1sO7graof+qTWRt9qnTrU7UYGLrBcJABhIV2Lq4WUrUpP
69lgDG1c6ZGwssQnlv43qZI/FrvSlIiq7DGzsQfXaagTtS0UDDo98Czb1+vXy8O38PNVotCcuzOC
Uh+iCljboOiYhBtGjoA+yeKvpeKFg4DKGdJGyeGHkQNSkk4v2gjxmlEj/+YeFRxQX9e26oXEp9KF
xDCXlI62GTVz9iBi8ZsTTa5sJkvhrBwDvMbiaT8UQwTOAqBjpvPSaGJbwRUB2D3zLau7lRPAUieU
E4DZip6hrt9HDR3vytgKm2TNV+ksisWkKjXIMfRWwld3iio6bNrpA0/+2P5IkFsvHcMVe2BBAXW+
6+JK2ff7yhZZAzBEpPE48sz4nmfVJ3GBU73c/kJnVA5QCptTLhNhRQAGgauV8gFyIGXlbYTH553t
WlDm69M08GCD5seSTGuRsBDLKkGoJKRonRIq0vN8J8mmsedn2BHvDUzV5Z4trEhVjNezbXfqS1bD
OuaRuA+zJ3xnjRy9UHJW1W7xwtzQyq7MSDpi5/XOq4AzOF6sGDw2uk9rFu9Ey39f7sdCJKvat31J
NIZnN1yTDXGTAgCGU+ZaP77S05nN/ItI/217gXOrMLOU2VHuIW2Z4Ogd0t42b50aDp5JOsaBlRk8
rFtIyFWQxoZkQPYS50YTSrBmHmPn5CTdn3ykCPAc+Nvg1xmsysHXmF76rOaHxGn0QwM8deh1JdSR
LLfaTLakW+EMNki8JcA/bg7ViKkoAqhLv8yN0A94fbgbWmkdWK3/Kl39PRPgRYHUcDMbDIs5z/V9
WY9/50TMQenVLwNEAQFmEolv2zHfZqaA1WRPrqxFfTl3fhsn4F2FnhfOEFFIiCcbd5DyuQU57wU+
NO3NOAI34Ule7i5P+ULoflHyv32NViXrkgSha1rWrhhkaOKA2F7FgIciiZIap6SeqZtzM7I6486p
4yNLvFvK+MvlH7+wsL8I1t9+fNeWVh0PEAlu+h/1gOuR6wYtKuieXFnYCwtCRe6XXl8OCUmm6H+c
XcmS3CgQ/SJFgEASukq1V9u92m77ovCqfQWh5evnlU9tplWKqNNEdHhEAZkJZL58D+BdO0ym6Jed
kLXEzlKK1WysGkAmmQxN7JxJkXc7Xgk1obgnJChD2+auT4gMM6/1nxKXxA/KaqxdrFJrQ9xGfRKj
tkKZ0/rppqU04fpRl7n17EQEiq0FiNzc4SCIVgGDxM4ou5V26gVjM2H6EWgEcyfvUEkWn3LBA6/6
HEdrfrNwvPx9U74xBkK9gYJzj0Ly6ED7at/WdsgrO9D9R0t/QtPec77GLLs0j4s9vhkqduaUqobC
aXr3T9PlP2miTt1crZXDF2K+SSNbFVCE7sDdfXYHD6QiWY3OSP+D76ODvkmgpDFJtGw3K0F/ad2M
Y9/VCnrRScn/ZmNcrYPR6oMsoUEzHmr/Ib+ICNRlcN3MFi5lJmIcoLnIa6FId9YkD7O4PsrYO1vW
EHgWSK8kX8nIvhsYqDDzCL3DJu1kMj71VotM5s51umDgd9Jd+f77rosBjLeSaoEpbeMOyuCVlQdz
xDI71LIioFebPXePKnSPS7lbtHwzxqxBPX2o0uwQWT5KNlk2fbddkQFTyrJhZWWXpnxZ8Tc2CY5p
H4z8WXWaNNqJMvoNdWo7zGbqBgPt9cobcWkUw/IdBs59bdXxqYjcHUOva0LGY23dD/2aGy+NcAnF
b+ahWFR0UdfEJ+Kc4+7O1jJE6wcgTZ9vsEDsnPEsQIm4lJVfxCebxwrF0OELCvggb+wOtUh2TdGv
lTDfDRIYyDYmEreyJQMvTiSr4sCbypdsmn8B770GcX/3cMIARtkhndBTppK6OIEPeu+V5QPydiuq
KEubYMSEVAzolmZDfKqj8VNsK/tjN+VlwOYUVJ5Q/ls5XheGMRMcaUeaqXNhTb43bnEr12Oyp9On
mK6EtoUVMqlBOuXlOhuq+DTm3xxU1TU6ea9b0cLmmhkMYBKLYZzwZZ/+LqJHv/5M12LXuyGSCvN5
32RuXElgWU9u/cudxcbyiwMRe5DTf6zyh+s/f2lhLtN642RsSMusH8v4lJN44wPp46K15vqn3z1O
8PMvQ775tE092cR4NpzyekJG3O0oObveFB9iKGg/c2BD76Jqih6H2B/iIJGiXLHZpTkZjl1FXU1o
pJNTM9ftB+Q5IzyT43h3fVoLG262T6fDONoWhPVO6FCATJn7UahX5JGern/9/UwnFWYL9YhaUtOP
DA7XlfbJF+kf23LQmBE1OGJsccF2ensnw25Ntqg2umffp9pqt11Vgdp2aO4t4oH+xH+akhls8D0y
NM7kPqWyu2vSYlvb7CS75piMHQ/w0u4CXjpPucheIdl6EgmEjNqU37VZ+rt0x81Eq/2kmbP1ZzIH
Ar0SK8fHwiqaAlKNbKCFkYn4NKPcHpRj84h7dRs4Ml0xgvdTizA/Iyh2Dpee7wCgmti/hE02SAOF
ZTlgbeguicsPPu9fkrIP6/jr9a1bMjsjVGrVRZC/5OlJuukZdBa7mKzp7Cy4kpkw8adsEiAsTU+K
X7SW8Dod9X50og1FgZ9b5IfrlvsRalLXZ7KwOWaaBFlz4Cw6lp4qbR1oPe9KAtXpKb4t5phJElKo
rC05Pp+D9RpICJwr7M/1X76wB2aOZIh02XrelJ7I+F11Xway1j67tANGnLR8q6kT2qUnO/fLZ5p7
kAeNozRW8Izev/etZNBBbqf9V09bMziB83JNXnPhGDDTJR31IP/d4QhWXR4HGswH4TjFd4k1fGCt
JTcMyNiVjV9aPiNyEsdymyxrsTOQ6qszlD8chLuVjy9Zlf3veZA2Q5aKck5ObjbCG/s91U9Z16xU
zpZWyXD3IUWZwm0b2KwA9tLTd7VCw2uTX7DVRRYCsf563cSWBjLcvEJCvJ1YZx3pcM7z32kHWjYG
Kk2kk4jSm+uDvF//xDFwGf3N4Ul73rkAQicnp0NDp0qcZCOHfP7YQfLl46CbIqTu4G8SEmfBVPPf
Lp9/SAsRrZNq27ejf48euXiTj+y5cIciyBsQfF3/bQsLYBJkNFOMy//QYgEyP9tYed88QtghPwlL
dEga4HkdTy45XB9swSL/ssS+WQcwTOSMapKcaNl/6PMepCX9isUs2KOZXktdoh1V4NM+b8OyhsrQ
r8Jzblwkw5NscCZBJgG3BJmhldILelSoHfop6uOw9W9iNYWRGB7lebaXTqJIT1qM83M/S6ICns7k
eH3tlzbacKnCq7NJMRxoXfeYRMAyRI8UAG1gPTdNtsZduTSI4U4ihcK2Ay3Jk915L3mV3RcRutL7
mX9oHPacJmoF0rSw22ZaywKnRublGKexH9I+C502D0ZSr1wKF94vZj6L9ExkaSVx9nP1i80/EqAU
A2wMhUrM9c1YGsEICKX0eug5jJfbRXd0k99jhWf3CNiFWgOYLOyEyT6R52PH+jG+dPRouccui09y
zECtV1D2MsXeOKCPtVq76C7NxzhQ4yItoF6LeN1HqDAU1REild9ZAk8c87VmiYXgYeoj+Rm0VduZ
WscZLUuQ+lA6u2cTTVc2fenzho87NsQ1Enu4UJvlv2k8vqakuPFZ+ZdW8U3c42mOxnTHi44ey75l
bvRzYNnH0R+erlvT0k83XJvVgs+QJQVfgz9v7JyeJ7dc+fSSoxkOLZMRzEM2j44VdzaFQnP1OIV+
w/bXf/mC3Zh5Q5tWbaqhnHr0YvEhrvodz+d8a9X+swWW6RVnW5iDSTYxtpbTccAdjpH6gTbroG7v
yfzz+gSWvm04cl30wqpHEh1xTyRhXAtULLKa30NQIloxzKUhLmv3xniypi19PD6sY5c6x3zukHn0
H/3UXzkX/ka1/xXwKOzw3++7lgce4yZnyDex6h7Sj/nRrh2+a/HgulczBpZR3IV6nMrNDLgt7quT
95W0tIgCqsB/Qa2cHUZ7Uue4tslxcD1xzkfo+waZn7grEf99Gwc90r+/smfNFA25B9KJ1pk20naL
oGD2p+u7ePnI/5fAM3HiKCv2dVI51amMPG/nqFJui5STY0YsdU+SttvNfSfiMEED/cr9+f0hhUnE
IcZIpgD7Jyduu3fVpWuKq/YbjeufRRQ/jDT52JfT4/XpLVmQEdoGty6HIhqRQim/xWl1aEGKYJFb
ij8wH/vfjRnjCep4mR+fsD3ZRgvdnUbSlHuPcraSll94rpnkF7PqWTlTkBHlFESwMSp1CVE/MMCJ
++zroOpDNw17G32l19drKSoZQW9oO6foaic6jt1hhjZ133xj5RdXr7WDv78fnkllAPiXjtA4FR2L
XODejfr1nFQntGV8v/773z/7wWz375akAhqVjofzoOQjRL0HVj9aeoDqQs3jw9C7TVC0ek0PYMEx
TXR5CvEtOy9LcrZk/9gI8ujMEFq4PpGFhTIx5a6fjIL7FC9wSABSZHpxRwpBFHjj543g3diEsq6A
4qKqZegUr5FnhSjB3/h1I24jBS5LAYzmqbeTj5EY7sWUbMcxXjk633cKz+SSKGtmdZFAwYPZ3VMK
+GCobfZIpu6B2Nl3kJ8+xGz4zum4dv963ys8s1nVndHjMsnaOtbwhCeXt+xEsxQtBD5YgDcAAQ2H
m3bd7Fj1416hxc3GnaNIj25B6sBN4q+omN/k3p7JJzHXk0MkoyBPqxUoCVvQas08rFKRBTwCIvr6
LJaWywi6muZjlvsoggjxnNSvo+p3lfuMMtiNs7D/dfJmjHyFGi8IcyMdzuogZPdRgkWrb/jKzeBv
hvCdY9E37pUukiOsJUjtDeFrfJZP0cnb5V5oxyGQMnxbbOp9sit2vA7pl/w0H/xQhzRsnuQDefF/
oyrw5ZLF3nSn6gSaqfK52U9n8mXtDbWQE/Z8I0xnhCWVrPHEsYSXHBVknsOCp/3PybPLz/5cFve1
bfU/qzoGF0BcteLgWKX8dn17F0KTSTlAhq61SFNFR4s/UfcDaV6Us8KcsBBR/9ck2SkA53JYTm0D
NucInf2M3cH9fP2HL9ilKSekeTKLjk9gddWXfiNAvcG9PH+MhuTHPCc3XYs9s0ey4HouOWlwwpV2
9ykZ5vlL7BTAgKJF2F855ZZ2wNh+t7arUbaTOLo6Pfjyi/B56Bb+5qZlMvskOSFVihyAewQC95Cy
/sfYqs8+K595p1c8eGkCl8j+5mI/eEmnox7pbeplgcutQ9E+VPYamOVv3ugd7zXbp/EozPQ8j+w0
FBMpQhJxga6cfuoDdCO3B6HnKayjNLuLpqg6ln5Xfki92DnQMpGfcjI4oQXO31NNiv5h1NW4QRrs
wg0b61C6aCEB1eePBl63K1mWgKJO5SvrsmT/xrFctxkKPTGuxnXJf8SFAhDfrx6ub+vSml+84s2a
Nz2nmmfI5HHg/LJYhEK+9Pm0cqlf8q3LqG++3mcwGzBBWseKlD9s8DkdwATf3eOOlH+L5nqNpur9
SXCzmSyrCVGgRPBPCSh/iNU9ck0+Tb7z4/oavb/+3Czf9xUQNtYI9pmx+1Amn+3ppqDAzbJ9kdsJ
cOZ5dvaQ6xax2g8M4hHtTYy/FNjcfxffmyablmOkzq5LAq4BRe4YbBa842SNMuD9/eWmQAXPeOQB
66TO/vQR8qAB4tqmwYnY959vW3rjUB8aR7UadHZn9P4Fk/VYjrvbPmwc5bD4smFUqTNKyEeq5heh
QTly/dtLq2IE4r5N1AgSnAb2cs+c+9R2AutCNVKu3aQXBjALplEKsBqIlQGNnt1nUP//4bU4gCXz
DKDk8/U5LNj8/4qkID1MIOGcnTHOtM2LmW15qm9qv8S71zDNkfppbXVVe0p9Hm9LqWjo685+4b5r
f5o92q48lBcCg1kwzSw5+pPVqzOTIqysF1X7oBJcqcEv7YIR3LQd2Ta1U2R5tJ4Dq6hfaBS/NDLf
DUOyttVLM7jsz5sIqqMSkc2FndrdDvEzcEGtGvmP1zd56ePs34+D2SImnk3UWfkMiL6+t4IIhIUb
3qQ33Un4X2XONz/fbsWcQHkMAcKdN3Lasw534+Lz9Z+/tAGGD9uWO9NSgHW2mXbevOumDZqUy2x3
/etLHmB48VCCCiABHSHUhKJQcmgl0pV3xMLvNjE2DRUFcWyqzlX7KLwH4v5oI8gUrHz94kP/v+Zw
E2LDpEqnYs5hltbQ7YTy+03vA8FZF3G14VmfHbKpWwOOv5+142Yhd5jtQSuORWLd1GzQephvE8f+
NSc2AzVs7Pxitay2Xleupb4WdsUsz7I8K6EkPmN2afMxsawTrmg3VUy5WYytCx0NjZuoMx7bh1Q6
u6oY9nO1FvMWnmfcrMjKObNahDZ1joZNg6ZMNHc8u/VO3imwKyV3MV25dC14tdnqwOMiHtK2VCBS
AKC0xJE8t/LsJivLdLmNv2dfxpFsO3Utm6GtT2MJ9Coo0ZujSh2y9yvo3iRZD2GZuGIh0XV9ctlc
rzwC/8qEvDeu4e1oDmBd3FUxuEvQth2wppl+i9JNXiLFkBIBdjs9J1LqHc2i5KNFLm9/JdN+65TS
OkEi09vnLYHUT9yWP8kYTWojXd//7rmkPkC5BmxTsyOmkwP05xdVaf29aMrma1FpGQetVaYfHAZf
qq3aCgvm6U8yU176cXC69sg7mr5eDzsLweGv9byJmD0EWriKJ+84JOqxs9KQjd8mn94VciUkL+zf
/0pMQta6laN7HB1XHKwBgDs/Asu8ShIaFiDyOyJP1r4CnsyxsU2/ctldmJfZYpIrz5Udtf0jmWey
526dvow2+iQCzVv70zQxtbKAC/HPLIUDO0gdqaGxkwOL/qVrfWszkVQ8Sy0aKygnkqPWr7w1BeT3
vQ1l43/PUJDsWX02upBkoNVwiuLCBwG6VoAqxC2kNq8bxftK1sA3Gk5XOTY0eihEtGZdbvzox5CB
83qOj3/5tIZt5IBwk/5xGhoOiRXa/nfIiaCXeEO8ag/hj3CCkHv3QfjPdrsvsyZs+88R3/bVcYIA
H3fuM9oFbfXSFF+8iAa956HzbmU/Lgvxf79lJufNoKyo6Z1yvhvd4ciH8afwMhVmvZuGNONHZyrE
LprJj+sr9f52cBOq4Gc+rxyHVicvluKx7Wy6nSFqt53bnqxU3paGMC6v2tL1LDsB5G8DZnPXBh0R
cvFJsWkj211ZtKUxLl70JgpIpeOpr9DY4UfJdzuPNsKjNBgUsF7X12nJSy4DvxkgmyQKnyIRxwzS
JSR9njwegn0nKOPPjl6DwS74vIlQoCIvxrKHqkUj6F1uQ4PRlZs6T3AYiZXTaKFDhf/9+5uJuD0h
qd3FmMg8VTwshOrCYpiyQx8jUTK5bn7nVWTatB2hO9qn7o4kiu3alOLOHsl8wyGr+ev6oi5cTkxY
QzwUaogYNHZKNd1rFQOP7N9UVeSmvEYN0SZZ0MQ5Mn96jMZ6DhWQ7SAkG29KBHETFBDpsYWMNYwh
GssgmUGiAfDtPJCVCLZgCqYCBVFQbNIt2LeBLQ2b/IPfW3e6q3Y8WyteLY1guEyCm1oU91DPmvP5
0XGnDfVcZJr6XTQOa8xICxtsQgNiXN+qSqTiOGT+Q9V396TVn6/bzoLHm/XvvFPdCCIMdowFQbu4
3kKiDbyVm9u+brz0IFaooqEXDO6OdmLiBhAJLMZ+5esLkAlu1rxTJmTmQNri6NpNC9UJyKRYO5GJ
LA95DyTEtnCRad2UiSqODkBYD+hBonSHylauwLw1Ixtr+1GzaSr05FEJsGk8AA0cW1WxsWTn7PpJ
xisLvbSHxj0yErKP+oSzIyAZnxMiwOjirEmVLERVYrwZ3bKxq6pwUJSv7R3YbkI/+uqKft9aQ+g0
n67v5fuDMLNaPvKoTGJhs+Ol8U0L9soVFrDKnAerqqG8TpNsxWmXRrr8/U1sVSnkuJidescO+m2v
czGpYwRG3k3hd/HPeqYKzPbFWuP8+/7LzHIqt5yWo3DFj0J7zS6JojJoJ8UhucnmDS72awfGZZ/f
uY+Y1dRWWZloLYsdoX/Ii+2USXB9OK5q73HvHasAPbXxvV9KJ/DyCCVQy6vrHXOd6tlOo3J7fQ+X
JnsxzjcrG5OEjnMasWM5Oo+d7+4zG6otrbdvq7VqytIQhstHMpJWh8U7Zq0DPSEqf6p6okEyjNAi
cLLH6xN5Xw4GN1PDnbLUnVLiUPcIitHcDuw2cX8yTZgCLzGQ8LXlOiFpBrrr5l5tGEvb58b20Hzv
2Ul8EwEsfoThd4NmlYihoncE9Ew953Fp7XqVoX/Ij+yV+ubSRE16X+im1hZvBjjD5O2pmwU5Y1s7
V/useeiKnyp+rHW/yfr6J7T9VvKXC3v4v5IV3ktdhZanY+6MT8mkXqlId4mq8qAA98b1HXz/4GEm
7e9UaqdVGoqQWpEzBOZylIFATC55/Oe2AS6Te2PrtkZexZqUvrPpyY/vtHNWN8lAUiYuc3rzaW8s
IxHRVt9V03PdkE1b30R1gi8bDgqBW7ByxfjRvH9qxxOEAzvrcH09ljbVcEy/6vMyt6S+kyWYPrx7
VxRbYmVAhd9EBIMfb/+7LCgV4pJSYVlY+jTPv2SahqP8mZI1up6FUiozy9kR7ebIsWp9V+RNKETy
0IIvrybTQZUDLo5tCPLLD3xsQjXOgeej7d3DpaYQm76qg6ERAaViP0AoikI7uJD8cY7LLUpTm5mt
oSH+JhbeifMmdbAXl53w0JZzZ+fJ+Kpb39kARFCEskRKLwHzys4Zeb5F0069a9qJfJ/rOINmlcsR
popJfxyKZn6JfGSugzpxWCj6uviM9Jcat74XtRlKv9zfcyn8l+uG8e5xyyCU9e+2ZQxcVLRru3Nf
oGNU5PuiTsAT4+x9SNi784/ro7z7HscohmVnChLHuiu6M5v4H5DJ1VvQOj74/gj4jxeMcoT0I6oz
t0QXjGYYe5+nUeVVgGDXjfuNJvkHloNGJrF5Gl6fztKiGbZOALKH8KOg52GONrW6L/JkS6BbAw2w
0Cf5SvZxaRTjlJvzUWDhGIHsxL0XdZuE5gFQbLPzFUR5K0+8pY0xDrEkIiU+5pBzn1+I6ZEt3qTK
OTst/Y6m6CZoE6sOm4KvnNyX/f6ffzBq4hQzZdXonfK7c02zu7q/FBD7lRLE0qcvM3wTlmNZNX1S
DPSc1/N2QIMyHesVe3o3eOJXG1dSO6UtqB4h0lHV4OlONwUtA1L+nvpbDit83zisKjGMLK0ceuZk
Oseify5L+5efTCsH+ruHLT5vuLie0ECW+DY+j7u7PbXPKk/2fRqvlCSXFt7w7TphGYi0UO9UUfs1
9+ynou3mFUdbME/X8GRWNRGSqQIkRLMbWnMc5uK15AM4YMttxP50NwHJsESGQ0PaOSmHFiV/iBW/
VLlLgygbv+ApvJaKWFokw5fROU36vJXTOe3Le+aX+6Zxvl8PRkufNlxY952cxxjEP5G0P41Rduf3
zkp0WLAck+oFJLHAtzqQjslaaAVyCgXKHxUUYq//8AW3MnlewCwbNZ5Ex0IKgVUaaNAmHIbS1eei
rMkh8dJyJTQsWJFJAUsgJii9fCLnNOcHcGKE8yihWlelOsgyzMppxw4CqNn++rwWNsSkhZWWRxIy
RBCeSKtNCejvNK9hsZdmYrgy4MwVXBnKobXVnGxUSoLeUp/FSHaCuW041BYBUVez9vy4uNk74dox
XFvi1SqlQJfC6EJMLrN7XgdU2+53sGT1W+mgZV5HhGwKKAj/KtKEbGPQQG9JqbPdXDvOFsWu+fNt
q2qEAq2omBpwlp6HKfrIpXzx+BrMcGnDDO/XrCG9QNb+PLhMB5EYp4fR7m+SqmBQQP33YCpiXnZa
N6jpt/eO/gy11xX/WfJOw/GBn0h70uLDyEafXU12TTN8bDuxvb7gC7ZmItA8L55QNmPg/MqOkFwK
ZtkEJM93STluqJ+HVbFyz1mIAyYkrdOUa7cbybl0YmDnbRowb0SvJxU/oaS0EsqWBjHOcJrbENxg
KFA7jStCr8RV3Eq7eOMUA2hkZRffOM5l/DfXEDZMKSSeUHAfRuvbHH+dMhGkdnsU9o/r27I0ESME
aKvDOdvjuJURJyFPuP8KkqUcZeim2FK5qjG/NI7h+7VbOFBPh7+RtO1BkkBcHSYRVD6tfIxOyrWH
h+sTWrjmmng+p/AgGAdd2nMswSAvHDRQfmmTOcjcnzjmd9cHWXBxkxwl1y7jVo0DXlc2iAB9+hUa
wTfhpRg1eVESjqy2GiU79x55ZU33PR+n15LUz9d/+4Kfc8PPNZlzjpW3z5Dg/IM+HxBkTv29VU1r
DePvs9Iz5LL+NdqycMZxlgU7c7so76w2Zdsu7ttNTapsW9h6PHQZVQdQ2YGQTJLhIfFLb3ORQPrm
gAXuVXR0Ovm+z27bLRMIWEgwTTBrYmfhxS+qgr6x67BP11dzwa5NGGA3x52TIXl3nsbsN/KV2yjn
r60efnpqjWVqaYjL39/EAF+D9y9Ht9SZZeoPzaA8hbeo5ORrkkWb67NYcJq/XEdvhuhTax4paZxz
UnyrS4BfdbxPqp/UT3Y1W4k0C3ZnsqT4OZXtXGr77FX3tstCS05Bw1eC/tIEjOMcGQ8SJ66yzwWJ
HjWfH4vK+lH57nFqm1AOIBq9vlALjm+CAa1aCYIuQnaO3aYPZ914p8jq9W2uyYyzXdUR2Lh6l5+9
Rodxkm6my3/TdmWXl3bA8Hw0UyQ9h74Y1FYgVdzlpX/XozN1C+G68bbzysQFIn3u+KSMwFCZS2hx
f/QaiEP4h6ReKX0s7LOJDPSR5QSdRlmeZ5GCYzVu9JaTPPlwod49MKhu72pPqBsjsQkN7KRuIyRm
+NkCWquPf8fFt3heq0wtmJIJA4Q2l4KMZiKhr51XIfdnHxz79k3IeUZNJCCo2u1YzIjyUPKDQlAS
/1ZZ8tpI5xfR842bfZnZm6iho44OPsNTURXJgef1I9WeHbo9C5vIuom4AxMxPFtOxJqgaz+dB8d9
8mP1mEbyyQVNSN+3NxqV/e88bMB7JtsFHW3ePJAJT9NsT0Edl+rfa53hC55nsh+DObCXWQ1xEuqo
9Nj3Ax8hpu3brxKCiysn0dIYhnenXu9SwkgLOpCpDkZPkP2Qel/aspC3ZX5MWBpMyqqRCacQKEE5
c0S5xY12LfUO12Pru6g+hvT5v9sAjvmsi3M2n13VkUBHdRFUoBXFNf5DTslXBysYQPTysa/9tX1Z
eJT8JXd6Y8FUX+6/fTWfZ5C2PELMFSq2Eo36x1546puvmvmhGSWeEI1oxO/r01wa0zjOHVmMtuLT
fJ56Gn1IlS/uYiXa13SMszocWFtuXTTVVGE0gqcuvD7ognGYNMWzkBTR0dZnpL8C2eKhAsZivtZD
sxCVTZCUNc8qtxjadFKVoQgEiYAxmgMQXcV4e9WojKwhaJemYQQD14urBlE5OnWuuIt0+lvn5R4T
W0vNLk3EiARx5TujxzzrVNn1c2wlv6xKP0Xe5zRFLqm312QolqZhnPOeLis5jIN/0t6hiR7z8Xl2
vlzf6IXLoom9TUCjg8fPbJ1K/+Pk32lc74v0sSpWLnELnzeRt+Vo2daUT9GpwC8ndyUEhCi9t5V7
2/3KhHC5La97H/wkpyqlX5uI2ZcigrjJCYjJd5q3qZwc6G6e65SOm0vbV1DaxS+IWK24NvurXvxO
isvEiIERFs23MsrOFNH42FQTwIIiYmFWDPEj1O6exIQDJoEaI7SqamhlgeBCFvZFpaqJ9r5Phzsi
O1QYQSmaHaAX/wWsjixMmPV5RLrhyBrPDYqc3PEKQIgCMkgB/nkRRGxyNgCV/2khlhI4vHusY1Yf
M7eAbnYyiQ3S0XaQtA4wt5J9T7ICKPJK/+ADaGCczHdemSLNJm9VEQ4ZcwPQJxabPqtqkHKrDv+/
TUgStGA22eIfQYNd8QoaD+L37DY4K7s0KcJaoKI/J7QK5dy1G3vyQYQIrustb10JKYcpC4oaDI1F
Wo/7zOr+QBKpgG4FyJw7WYFpkskyjD08RG3iu2GFh08ZXq6sqI/ocXgqfek8jZZllWGkOVj9IGf2
YexJFCIlIiFCCfm9jauAx0om0Af7s9WEU+Q9joWbfQMOMIHcRzvs9SzycwH8eBDBfjcdlf6L26f2
AxSi5Mvg2HWAkoMlIeEGab1Nqy3nvoNwlQp62nqv0C+WJ3Dq4dKZeDNU1cbpxDxktGIQT0IPoPxT
sTpFPUHzcACu85TkHQvatn5MczAf+ox/9O0M1LfzrnLaP1nUv+hOglhHFF/GvAcHeNFL9POm3iuU
0i58v5UfeEMDrLGg8U45YG6ief4MxJQf2mgB3JdC/XSgsrHrdPWZqDoLaGo/O1qAehIp053fpwN4
aFOCMbQT5lZOAjStwZDGuA1AOOvtXFGPAURl/kim7kVcpqHjAQUnxqoJ3Tb97btZF0Stum/L/tfg
lxDhHfKgZXMf5EXz6ljDnwTVv7CN63wrKCjOg7mcs2wLolKwV4iUeZsewqdf814iQw41zG2uqv6+
sB31GFnpdJBtUm3BZOtt7czrtw3UTQLRNCjM+PrrMHXddizifIsQTcIIWmmnIUf2kKYTREC64cwt
zXej6spNVVdTIOyInOK+LDYDy1OcqpfWYKfWe6eBMmdRxyGdwedeWhVS9foC4feR6porHF8Oh4yO
n+GygW50HmQK3MeyjeBjk/4AZa3PhR89a3dsoSUWgT/IapygccbvvYKogGRjtnVrb/riEZ4GSHv0
HwjprC3SA/X3iibziXDP33CvyUNbUgeyaFRuJkHaXQ66pWf0Y9+BbVmF8NdHpcoqKCMCfJ9Sv+ys
sh/RfGNtyniyAz+R9UWP8ytVvhPYkn0RQn1jJPcxLcHQZlc9TZdcGykhRAD+01eRDS+Jk35xSdaG
HqaIz1Y/BGuPpI+6u6jw203v5HZojaUctnWqkZWnzCJ7J9Wde0iFCyLTruTTtNFAGsitT9Hnvqua
zMdWQOQN+qNVVKD7nM2A+RO3BT9x7X7xhirZJ0ApPOExJc5E9VASanIX5EsJ8qVF6rIf0vWqA7il
CpDN1BeloZk1xzIZbB20sN+tTGS0AbgNpESQPnp2+1E99vo/zr5kSU6d6/aJiJDoJKZA9pXVZjX2
ROEWBEI0Agl4+rvqH50vr8sV4ZEdPnEgAWlrN6uZ+e20NlA691WwH2zSDKn2LfxQFZycgxe6NOFD
Eoy+yhmNylOPALiFqH8mKNZwBAh8Gic8eYxwGPyg6IPaPF6YyJox+hHrtbphY6cOiBxTmBb+ZO+E
GIadMIC7lMxPNgCEl5tOyfqFMluvGdGiOjIbVFuHvO4CwSz6MqCxBc3ZZQ1Tg8bhptRtMG5MAI1n
2NwGu9LjQEH7Qq0vvMFIOOwRthqlyjD3iGqzcPHrLJpFe3bz9MBXSCQNNGi2fhTxDNrm+MITZsrF
xjVNAOMsrfYQfYCqMo0R/oCV21R1/bXgZh91/HZ2BP4KQCVuPImhDw+9cSdHV6WD70O6fy7NwfcY
lmXPeEbjNspHAXEhaBhcyppJfAGPpdVSn4ULxW7oACLjQj8nJQ+OpYjgR9I2j72bxh0lXpwzK6cc
nluveCnuufba6EgRSvOZLW9l0QZpM7k2lTN/hYqbTmfYz3+f2p68JL5/FnFrM2AXZT7OiAakih0c
L6C17XTdHCOSFKlseppxX8YZbIX6B7fa4TevF/xXVhc3bK3g1W6m+u3vydUHeds1wBnrCqpiZYJR
XPEYC+dn8OImWRs//9vlr7LbkQoYy9QgypZJ+FJAIyQtx+T9uZdPaB9/BjkH9BrkDB+Fdax8xo/r
HZZBee9eYG/Rp/1ZPs8P3lf/jb+5y/gwnjETe/z7Q32UMV7lumUft2EpOT/SsqtyoyyfUjgIAywW
MlVmU1l/Rhr8IHknV4XVCI/uslx979hP38d4TAvqbRrZpAUohLT7x9z9Gj+vSA31befGUzPG5bae
ouRCPDPCxtsbfvzbK7uq5Gk3L2jvCn5smvG+o825rOavwTg9+pp++/st/rySyTUAG444ARQCfX6U
FfD0b1rBsfgzV9qPrn1Vx9u5oOCjoM3IS7f3Y5gul3Y34tD7+0//84Ii1yJZc99rWDvb5dQsg0wR
yAu4iBJkWKJ6M5Z9MuT/v8r4/8/kkW/+bzciAIVyjFi3nDqvX3CsDYdV8RRuMXnnRzkj+iWYNDQd
xMPMm6cgWIY06KMxXYsA2SRT6WDbf6rpyDXcG4pppg+GUGFM30RbZei6UUapB29s6i38UfpPmuh/
7kiSaxEtWIf3QASg+g0j658hcLBCe5+6y9+/20dXv4puKN1X19jAYuPAhqf53bNP2lIfXfiqaJ8A
vMQGVOIYUr+4t52/5nMi3fbvP/uj1XwVvwC/rnpvGaZTA/sylwpRu8xAefS8hs3y9Pd7fPQEVxve
ixvI+YfFjK52ZHfVEOkDTu/h5z9d/Rr17cFto/cpVnI8ReN92XfxDqMS9fvfrn6121d0HNZO+3j7
Pg5w2djbyCs/c5354OVfA7th3ttLnrD6NDexyJO5LQ6EjtVGz0v9SRP7o1tc7XMlnXCV1+H3wzOQ
ln3+jucdu0/i7J+bfeQa3R2h8tVkivEAq48qDslZGs7JDRsKCKoE83c5CJGGofkkan30MO8L7D/9
zDr2ertIDNRFB9aJdRvVPkFzf/f3T/3+Sv4QEq9FzHSY2FY1qj4F5ZzF+rFjKExEOjv1yQ0++vlX
O9mDO8rC/WrC9KjLAgIKVYPssfn+95//wS67Rnyv3UxnOyTuJCFgnUdJrJ6Fx/BF/n75j97O1Sau
PVnXY4XWGCMv3fI7QXkzji+lmD+5/gcv51q9LKpYG/BuQu+zC94WQx5kHN/z0fu30Sa5VuPt8G4K
4yXiSPH2b1fj1o1HRvbJp/3g7VzL8Xo2Ai8qxGhTKw9tqelZqvDoGlgkjuuXf/oA7GongxoIX1yC
1idZ7wx5C/t+Z6tfURVt/3599uflf41tD0NIK3RJkRzXACribq5u1xoO7QBq+73cQIzp8vf7fLBO
r9Htk56ZBL0ISTo0vzPRRv4DGX25//vVP1pGV8fwIINRACCJPcbmvDYkq7pfwb+ZBQRQ3vnfAGSg
6+SzymBiitYtGX/W9qynb7p8q+Pgk33w5zERYVcH8lhEkCb2EOPaEOMR0jKTTQszdwTU0yFnVTuf
vQSuxY0BAjcPm/Wz4cBH3+Vqg/O5ULgmhg9tDBUgEA4EjOL+6aNcA9m7ia9VFxtxfOcUy3czrqIs
TAqI2Sfb74Pffq26i/PSgpiKfB/jwPMU+9+rev4EsP3BgrqGs/dTqcO19+oTtz5UGrTx8jiMfter
8D5J8D66w9XGtrVJ6CwdPwrxSiILp8QuL+rPWDYfbOtrPDu2dF+P5ciPftf+eGf4y/ipIWUW08am
Cqae//aJ37/Mf47m0mdlNE64DTz6dmtSPbVttzeL+6S0/+gprrY1BIUoqaBAfozWe6gIsrhJnX4O
k6/qU2nlD0L4Narde1eyC2kkjpOiW8FMuRXEbGNjXhNRfyYx9NFNrnZ3O/logzB868U2KZdnyc2O
o5qS5Wck+49W09U2VhglhEPh8aMV3xfaofG1YqLybyXUNcS9oQbtMot9xvxxSD14Gtlg/PX3FfRn
9aUA2hb/u4SECCulneWwG1T7zjQV3JM9KARZTPuWfofACL2U6lQo8M51/1nT6IPQcQ13r9axq3Wi
w5Pv65y/fxbM0D5LOj7oSJFrdDvmGvVaoY8Lf14jd4YOyWGJw+WiIlNuygJKGOi4mW3dc33DVURh
+xl6W8omlsKmp9klUJGHZywH6W7o0eMMgqbZ6MK36MXq4jNI40fv4H0t/Wfz+nz2BIVnxmno5yBz
Y9O+ioryn3//sB9d/f3f/3P1RfQRzAPb5OhQehQ1x/jqM6LIB9vp2kK1MivtCGHzafLrb0NcnfRo
QGXs240OPrP2/mBDXbunkqoE5GpEvtIuX8flJWgwOQs/qYw/qJ+u0e6JR1ZRECSl4fR9GMocf4Qj
lJ8Ds52iF/eZcsVHX+AqJtTtNA0R+PoQc5zelh6WOrP/SUT44Atc496DGjOpYg6TY+wNGAaTpcvm
Sq2Q9AoKdOM79Vle9MEJcI17Lyoi0aDowpMgMLqj6sHw5dwmydYt7rCsavv3xfrR87zf/j+LlTpM
CnEvHJcTMB5GlgJE7iZKaWF/CRnlf7/LBx/k2lkVo6SodAMehsbhFgo8O7rGn3yQjy59tZfbYaC1
62d+rLo5TtvQOSAUQYX9+w//YDNcw8+LZbXwycT5VVT+XaCSu0DIA2Gf6Sh/dPmr/NoLCoDuYoCH
4It2B9771g/koV6Cx7//+g9y62voeUv8YNAwYDoJDofMigB90YuM9OWmbjFEXKCgnY+LwFQ0+Yyl
HoT/V2H+oa9wjUjXq42Cbu3Wk6PoFquFFi99vIYHSIbVO2sriLdWtTrFtSu+jLJCv3dhzRdAt5KN
AEV8gHOtdVsoG0QXvUp7gLOIh1NqneavSQG6Sd3Ww90UxarLqBzoXbTG883qpjorPOGdGGuWs1qG
ZM/mqNnC7lxcgtJOO38e5K7xWJ/bAm4SGDTySwz5/23F4YooIuIdOYVeZ+iXiKlUcbj+AtK+MNKW
GXFT90LB7qcwTzf1GYO6IdczJtKyXpb7bhnNkHVxMmJkFob0WIaDO9pxKfeY2wPx0PT+ehvCVfRW
BNr+4klBX5aJtwerJH2cqOt51rtCxeilKpsuTS1gAkPZPRRqpj2ceqrNAkffNwzgu53fgLwuw8rl
a2sw7pwpJvwijvWceYR7xUbC7nUDbIpMqwDeJaEogfKLHbphBmjaNimhkMgZYCCJvzyDDm2fS7zq
XS1G+SiHpoVVW1j5eRfCl4SGKsoax3Kl26eeyl8Kc6edJsMLrXx5qyIFJdgBejmxCdIZ9ngb5Znu
1q28zYXRmRTloS2AwYMM3KqsPehJds+h3y6bsoMxXBAGQaZQLeVK1euW9d53r/Y8+Hy2/WaK2kvg
ySKFm+zjmrBNjGonhTfouC1r9wsj399Q9lmfSNLVe9xyPRaEkHQi4Krzyj978/QtEopnU2ef/JWf
2jl8JkkNSNsS3ww+Tk8VU53aqjsbGWyrQO0YNw+zXN6JFMWIaAjFlbpRXzs4+GZiQClaEHicYJ4N
+cbE3FqWKAykiNkzKsuczjW/Ga1ppwxcf/910XN0tIuGJLvys2EhdgvyjM581EApkzW70HbxdtAK
v5srEn0NWAf34VXBeLhO1KnvgPCrBPHe39MEXLFqgKSBPItSg8tKBoZ+7roSw0WIXk8mnz0VB7n0
eig4RNpu+dKWRzcLutM8ng89BO03IZLmDeTi5j0pVj8X5RBnRvTqQFwNC5q5a45Et8MBynlkA3Ef
9lD1Nn6hI7VLOi6+tzNmQILWBv5eCCnSYehaaIe2vXkEqpTnTdMkp0grvgkGX51rLu091wkkD9ox
8+puAMpsyBcZPNOqDnLtqgvtYSpG6yNMX5/nGXNy4EF+t40il6CnGOsTLnIbxL+XVh89I75yDQz3
UMYsjS1X50LOR3hOb1Fn/2oZgqm/6gtN2JTxSu0mGGLvw4DgNzKxqfpmD1+IL+Ggz8YG+VKKnSr7
WyCaTmUTH+Oen8OqeCyD5Nscy6eRJPd1uah8gM9AV4bNtlvmdWODZR8MBsKexXReBCQbSPeNNPNm
1uaJMnaz+sWbm+xOriwPSq9MS62PSN+SFO2+m1HQ/Ty3N6FUJyT/hymIDkOnCSCWRT5E9WtRQBaH
+nEmikplXuk9Qtn0PC/+gYv1kQLYw8b4BUO/7VTB+K2hD6RctppVv531HmQw7z0Z3IXMe2qDcM4o
EWdr2L23iq2gxf1EZZ3D4ABQAVqeG8z7a6X3bdFCnazYtw3QAOsCiWHEmxSp1LhncXeaO/Gz0oAf
0PpZjvy2XtU91vdmdfhfWh8gEXkB0gfMWQQr0HKAugLge4erbRvb307K/xkxc5INg02BK7eQvozh
CjmUGWNGpBUGGXANXIp8rJOcLO57R+YbL5zPrR6OgTQqw6uHu5l/8XlxRjYs0aFg90AR5M3avHrh
olNdD6/x4j03kfdGu+48c0TFOtiWLPoqOn1bRRTWKCP/1fjLUzXTSwewCZr2WLds5JuuHe6LhMEM
Y9kibblpI0c2pgAljFdJFiyeyuBWty15kstk2XPPnHRhcmC1HnnDdhXYF6nnxXvi8YOvvduRyHt/
7V6jZAUAmrgfcYLRrI37Ww9C3SVZXtuGy7Tr5nvlzD08XgEg/Vbyd7Gpnt87DfdsOE7YSt1AT+62
boqbGEC8osRTLA3UY3kRPzdhf44Ufy6L4Ay9AIwtEaYMJnTpUoeviW8tYA38JwuCk2P+LYBLIYCM
0RPpp9/zHF8KRA7ZxDUwf+JLEnY3FXcChhfurg35o/LfWT76yWkgWyqof1SuP0k63dVB81x69D7p
+XZNsIa5eDN6vFmb+g75MSRDiH6DkibwZut97PQ5WPWhxwn8Dpnc9GG3JfhlUD7RgC4Nd8K3+7kg
pzKQ5yRaXtFa8bNE8l0H0SScoPLHBJYs1fq2EVbd+IDegNSMFjpdInYbBWw8xlHZb8MSY0kTrP02
LgBimwYFqdX+ZZRoMoHKdkuBnEb06k6+xM1C9WoT4Gp7qHbAmtE8RNg+i6n1Rn/vwAx84BLsNlZX
/t5B5GxrdJTsZ8ZuG+gfpmgPwBleVS90hVEuwIrLfqlds6tGdP2aeKlwCrAuAxBuha5sPEHhcTl3
q3yKlhBmWZr8ihusPFIAJjk1UqUR8++gVfXUmWJPMf/BGFpf4Ki8pMYNx8jHgoYL8BhVmWvGVxt3
RxHWYbpCpiMFPQfqvCzaQbpPZ3TAi/ZUtSurFe5i85pJMr6sRB8h1X+HMubiBcErYJyXaXGnhY2b
EAPoUUucbc2XSAN4aFzztjT9/cq8mwgwyJ203bldWQddk7LIq0SiOKTVGW4lmwoD5zSIp90cIodd
4S1YQ37HGcDAIv6L9VGOuO5vAz+EnlNXn2xEypPEnWm3HnroFsuaAkUYwyauIiRL0NEsAbhNuS0P
odCnGRC/jEXBY6jZZvC8X0j20E9f+ueulm9JsV6KwPfuJrh4YnktY4rp+n3Imn0R9DdJj4jbA8Vq
eQUYWG/WjcZQ+Yi8Cwd79QwLmfthZcdGNQc3y2cjuc6g23sbYzEUM91KZ983af+1XYdnttjdStXe
9t6XznU5chbkgYEuNrzuJpjF9PugN7uycyd0mfeqiM9BAQeZKBmOzncnnyaXerIPljRIOSDUukGj
TJ5qK+FkVwZbYeYTTF2eh6o/VnpcDmXZia/Kee7nwI3+0g3FdpqWJl16a3I/8W7rKtnpKN6KpjiJ
3r3OraiBC6tFtjJszkEna1bHbM+KSV5KQ5oD70oI7CdObGmng80ScUSMpIpuoVfWppEGjkuRzs8r
37DUA5cCCQg/1oY+eXNED72OwxTgOv++KMxwT7tqzYQfrqemwpq3c2xzacicqbIAwNP1Hpw4/B+U
8Gk/q06nCrZVm2gyZbZO7kWQngEear74UYiivfGhyzqoHDBrmc/SGzO/xV5XldA5HUZkMB6WV1it
OEI7dUtCsScBdJ3KNk5SZSCPFMihgwd3cija9gsknIYNL4dvouC/iPXhk5MszYZrb03H0eeAvDkE
fxKeOtbDL5rND0OJUAd+3WsU1C9TgCVjsZmSooJ7V1Dej8R32wZS39jYlt10ZMXK6uIvgExe9GIB
up6GJC1VfB9QGZxEQYM3lDsdpCS7ekct2rlw8TxGSj+XbYWGZYhmHO2LL1NnNnVnD5UyGTDGG8rW
4zoBlEj5PubrTdIkG0BCdxqK4gDPqc3aqRw925RN6Ko57LUYIuMNOroAm+cBsObWC1MdN78dXfVm
bKdjZLtdvCwvkVt3ie9eoxjwVO4tz5WNoQ4SbKc2vvUSCvfvNUPo3yUlPTMun1kjohz53okHw5gO
EZ5mUe3O1z2QnBOCHG+iBZpACkDZmLyOojRp9J7A1KPa0xgCe4GCAgXEMzcAdt251dRpje8DlDHU
paizr1Kw70mgvvmuR2R1y2ZyHf3SrjHAu72scueqeDuvA8tpbOODqG34azalB5R6WBy63hv3i6Dt
jpl5PCxeARay4eaU+AHOXhhQ63sCkfVfMwkBb1/wjba8IfE25KR4hpptNOfOm1AZdtOw9/jY3wjW
DCdbe00+tnpEBZasu4lIliOF99GlxUN3iIGZ45Cd6aHxu0PeHD1httve+tBm35nIV3vWeMveIwWC
rK3avF+KZr/247ID3w66HJNs4xyw1eGyQmbr0ESwowNHvHkqxnrOoN/rcuVNXs6NanMO/9bnaA3L
JxE6s4mFbt9Ev7ITTOejNYPGkf+VUSeycoR+4xqNbEs8aqe0saN/qEYxXBjh401Q+eTMGCVQOB06
7K8RSk7RZM/Sn8fcjr07B1OMwRWtg0uP9P4WmU63BaJo/YLqKr7DqYNeke0tOVMr1yOf1j4z/rSk
1hA/Qzlt9mOA+RfyWZ1Hg5vSVfkcc5jQf2+lJ9EGenYgndUseZrwvsK5mI8TWAKHwquHpyWcGj9j
tq1r6K+O402PscSdVC3dV7pqb0Y+atRIfISGMhbRPdKKAqxO6IBkFKZsB2A1xntwMgNgb6RLUql8
efFK7HuJaumE2gwFXmfYeSGlAS3XTsRsdFSgsrIi2MhYNsfKRiKHJFu9g4wqAqjfuaNyscqLORLZ
IBJ0IAxTu9jz4y203Pl+RY20Dd1iXqSQwwZ22PYC/e9vUTu5lDvpPZmm0UBkD8m9ZWy5QUa9QiQw
jlNjqyCP+Bw+LkyWz+jKKyh9Qs0RcVukwdLaTcG74pb5sdv0rIeMneXA9PsNf4RTzfRUtKOP/Kkk
eOVWn1wxy+9qCrxsUV23o42u27ylvMTBXLTxfUICjEqqwiEpYUWHy5Wtn01zKQGP82PgOfEa5sii
LVjCeheMj9F5QDJHQQrACH2CtHT0htStCbEHJqQFZde+vXM+zgAO52ZdfGxfcZdE4m5mxXdIqb7I
ApD/xK+/lo1223fP25S47lZVzXPg2M63NFvlnOGr7J2O/WweDaTrk0bfecZBwm+m7x2M0OVRhcUW
RGyvgdSnWFapN7Iz88Z+F+uJHtpuOBMVbGBvAcTzMHBYj6gIqQr8NuNB4jUtHKOINm5vtQeSq1/A
k8KHYT0Yid2YdsOUDS25tHDCW5thyDABLTbA/YzoiwxDWjtMqdFTmXFOVm+JVQOkRd1x4su3ocbO
XJLNYlyblwwtl3lY7xM9uz1kaX5gKlKm7TDHWyDIJU4IdVuS+av0Uc2hNMyEabBPplFmFfTWIYAP
0N7CvS+NXRz4OQBQS2ZvfVKMuRSgOBbFnjSU5hLKD2nYiLsiLPMRctAjoqxR7IL0DtJPQV4ge8iQ
sz1Dvwqfcg7em73iqwnkFj4V20hBd9a612HyLmSqvyxmRaXUwY0xlRAm3BtN3uKizU0fn/qV5Cv4
oqkOxV0cQyMSHLsqXcf1ZoqDNygVfqvZsu9XeZr7+iFm7kEtqNY77z0Z78VrCPPeNJ75fSSGNeVk
spcJcLy7AXUJDCI1ZEWK1elNwPsQjR999mA9nrSGb8H80beY3PxEFeJ9H4VxuQb36QbOEGuWBIve
umQhDzj/+qMXOQsHxZjddaqd9rItsbXxrKmn/SSLpLAPMagKOcL+D0vn3eS5QxkiPbHLfp3LzLRk
W3nNL6fJQ0ziHVgudaon4P7XuDoPEAfOIfQHd6XylVh1i17EcVmH/Rz0c7rYqdlEhP5yRO3CWW6X
rr6XHV83BLK6YEgUtzQsG5CRzFmHWIqWgrUxsiYPwgbNRoterYLJZMrrSKRiQos20C3d0cLgg9Dx
xiAT2ViNE3qtUDjTXsXbfqhJJnsOL5fSgrgt33kIq0fXbRJ07fMimvDM2oKBstC/GLYk6czZeWAc
jtPY72D29KmFYPODcxHLwlpiCjDRKDWdIcBXua9DC6OKFiRh9J42DakOpOouJu6+daL41sTJdzKj
c9gOFM2ornvxmv5HCBmv8+h88B6icA8df5OBertt2/DB095TQsMpdSFEz+AMuiYaCyx2GHVHPT7D
tPcHRIhSGbnperTdl/BtAlER3DsHiohdgp8VxzDED+MYfUEJKl3Xw0GxETVie9TDQMrN4WhSa8P2
xkMpd7RzNGbYffoFdAOM/4pGnCRZ0KhU8/iqZWBzgcQG/ZfRO7dTU9/i+NN7OFCQDZ9kPaGNYiEI
ThyvYOkae2A/uYmAvCZqJDIVB+lprDpsi8m32wZyzi/UuWLdNCjB0ariZXtKxjW6TKEUHKJJvriN
MDKFMGQRLj+qRk1fGih2/J68qPpGwKEYwOyBPUGvTHcRtdD72HYi14GK70yvehil2PASybEFwJep
M7gqXs5gLL0PbI/1aoeRgO+EkpWlY0/Wy7p0kG7xrS83VIKolZVl3BfbmdRejqQ9fJ79CE1MGS2/
B+dUDqe0+a2eevUUWN2IDKmkf7cWpqRpIb36pvWm/hn5BnoO8APG+ihJ840ELQ3Ru2rqH6ucQFtB
5/0QzEOPbkjQ38WsGvbEOO+XRrmfDVGT+GnLSHHwnTfs6MDnr2WLCEW6JtjokAVPqvLMwRsCPqY9
aFw2t6II0VWPIkb2NVNTlcvIi5Zb44lqIwCwAhFMVcOTF/f7CUnYC9ouvQRCqm92SySri/a5IWnL
Ud/5hsPDpB1UnOM0DGEC3JA8poN3E5bGd5knk3rICPIv/CQgk18YRglbqocYfk9dP6Yj3KXA7OrC
+WEe6mVnPV/8MjXrvzVDBy3vAHlQHtESu0r5yw6ZaYGWJkiIGQh51alpB7StTINyRM7jglMl7GWx
DdSkNv6QNPDAIMF6nGTUQ7+SRntHhciY6emZT0N90+GI+t7OK6buZRvembmaN32k9XkZy3XvQdgX
n3bku0GNUw4hTCg81LAmq3HUbTAAt/eLXuIslC09EYDGM5iM8Z1vTHIOIZP8zdEB5U1d6UamfPGG
LZyH2oeeJ/4mdMzG2SR4/QDdTpywS637U2+0f9/3jchLhLtU9aBfp7GIx0M9seEnBiDdYZkGD5Rs
NOJLjYTTNXp9Ro7PAbCQ3uPSl8jik6qY82lseA6h0WIndEmO4zrpXQ9JogsWb/JmDCkfAbYC/c7g
F4B0NxcsLQinCl4ugJ6in+y9FdHA3uwazLmEXjYGTsaHh7j03bSBgmF530HP8affO4kXWHaPjgcJ
ir+ZZaWRyO6kWQ8wiZhvoYWrodfjEv7GOhZsV7ksR1r0/as0evjRdUTu29WuOyYatyMdGFMaHYWt
a+P1oFDHfidsebcEGd5dLehQ7iNX2BvYHIV7CempjEiCpBGF864M5vlmZiBXpZxL/5mSyX0bQfD7
JpDA4G9DVGRVbOzThJvtbL2wLZi9aOcqFfHXsBzKneHgIvpEQ7ClS9ZXSPDVR6+HhHA9kx6eOmD0
A3dRMzqLg0FK9tgGmG/lQKJIjZOjo2jzVLR6VkvXWTAvfRQ6xg8U8hoo4bky6Zq98jtYXYWJ578B
d+341kWhdxqGcN7UsLlSuXCm+Om8Sn4hYh7uelqPl6UfoQZRuvG73xT9lrdglkamVlszgr5E4orn
o6XvGWLCvqrFYUZovG6RG6Mp7Ct5LO0I7XvU319KGFIBWTJq9HHhUfGU9LJDF+m9BaJq9OfmBM5z
6Tx4GZxE0PuvSr6ZO28q8xZKiQcB0zusUDw3mlJCqFOo3jNBDKJSzKC854TTOZuIZUfT9wP4wE73
WHnwMO50FdyJDgEig50QPCOJm1ecD4pNQVpYOX9H1FvOIHH2W5tM3zmNh7wZ4KeKF+ZSrwQNIY9q
BhtIcLtlkONfUpAH6/vJmuatClx4S9TovdNugvd95d95QiElGc18XzYNOH52jZr4XUMDM0fPKx5N
DeNfMg4+uIP6MuPs3UfC/zkXC5gIzVvf9+hZW/T3kg5k9UHRXT229xDEyIUN9hGzN0WwonEtobUu
3Rc7e7u6QUolmj0CMfi0PLisc2vRT6hvPYCXz3VXrrsaXZMMDYwHr0+avLbsDXO1jZHeieAp0jWc
ZA5eqM4S1X4NZ/MrDJEwW1FCM75O1nyZxO8J8G00gNiW6w6U4f/H2Zkst42k7fqGDiKQiXkLgDOp
WbLlDcKWbMzzlMDVn4e96l9dsiJqV1URRVIkMvPLd4yxfK7mkIGgYmxbUCRwsbcttti8Ciu9Ioii
KPa8eu9LmZz1rj3JgtJzw1q7Db7Cu0glLtvApMhFpnDJTDHeOfX6NiG2niCZg3yZH5eG3SnWtPvM
bjN+OfnD7Z2TAL/lWocvclT6e2FP3AUSMK1y9X7E3Pm4akRsnqlG6TG0WBjXWhQssfjWlAXhcZOZ
B0aSMAa3L5NrHtdEM4IYHihkNf6Cfyv82IPcKN39hAXYb13OgripUjq+MYojwOCurtMPo9fdm+II
9dGoan7HtgLsRUDA0I3EKOTRtKdH9Nlz6mSnm0ij7MU8lHH+4FbDxYzlxWjjX92QUx8hGA655WOe
H08mRcSJb1MXtS1iXez5geO7lbV8Z8SZdRD9uOztroXDWBiVWqO67+OEYCmmnI1MtHznJGCypjDv
0swJe1HoQdypLpSlPJsluFZkxsjVUl7BtL03XQknUNwpw1WXW7IgOt9c9WNy5X05Tzf94tUBBLQN
W9n3YanBxVpl9c7NnMv8tBKuUM0LRAdA+AII5g/eFPZo6ZBy2u91Im+jwR1Ptsq8p5iCiQ3O64ow
2uHFaRWUCGqCrEjfFk+ztxmWxQO1RcLP9LGERK/bQ7FolP9o8KlVWbu3mPDHg+1Nx7V1vMmv4/Y3
/2vue42JOo/buM8fhIta/Sc8Ycy2Iu/SUGMhEsshnC0OcC1oksUKDEy4G470Y0Hsy35Z9cfRzZ1N
RjjDpXcNkFgrv41H+7lasmGv18o4VJX6FrUaO22TjCHkhxVS1Ntw5IPAplJMgWz1OcRsMgQpe+9G
qOZJ5im5qjhrUFdWYpOksg+rpK42vWyrsDAKlztyd3Hk5G1zbrG+igi358gKzbT0gry2tQMl9hOx
rAqWo3ExqFrVOVtrKGoK1n05yihw66g/lJ1WnAajHv1EoETIzNXZ20n2o0k65J2mvWuMunpuGyfZ
22UsIUhjK8TML4NMr4hw95RHF1yzi8xoDlRdvbbx0viTsS7+6jUwlAvm5rEbAYYaiwtDWryRLhnD
T/b3bkLqICupevRWqECK+37xE2l+77gCrEZ/VSbq8GlwjKA26jc7EmbYZpry+754kPn4vAy1iZ3J
bPFQO3VoNwr2PhnJ+o9G0HOFBia2cvyrCcvMMvg+Vgcql2nkmZtQfjK1qH7janq21ur7OpvXO6dB
NEfluXdNBh9Nt3pjuNo+ssxhk3kNcE8Pww+bvuJ5gQ2QufI2yl1f3UYvzyt9BYdYxsMvzRk5exw3
C9gNsyMl8Fzy9cIOeKiJ3nDVN6bvOpgk8Tu1Y82cyf2tqCl+6av6luzxBGCJdRWtJOwq0Vg7aeL4
1UUa0kJJOkPJiFs2wmHp6j+Zf+rLouXjXcp1IugFWhegppdSY4Gbdk8XqDu/N87a3dRVtuwKHeCL
EBeqsUjdtGLnD4ZQ83aKGYwMmRnMCSn38gV+qu0MHY6Hn7rpG64HwzSE1lB3gdIBPSxuluw71x3C
jrme1fq0I3s836xO9auMsHzz5PyQnjOcBw/bWQEUmpZ5GWba+MeR9NpNNg8WFVfcAPpD002XhIXG
6dEOm4INBbJKVi9VDa1cmiIJ1yF+TibzMsqFTOce/b1lmr9nG5enyccje+AJE+7WLcpTVRFBpUcc
+sAnz2VCgNuy5pqfW9YbX8Uvu2BFuy637TQt3xoCkaKYpBwz/51VNkBgq700a9f7GCJh8RTx7GLZ
pEMzb4xJJbvcbG6sqeA9qTnXRutej6NTgb8/KIom3dpKydBmHjjVdQnNIljkplj+LMbwJ1HruSV8
M8RKPqANaIxc+e2Qit9Q7gN3c93LEl/WNFVTQhpXvjZbYsMryNva6u3tUg1c6smcCK2VIVzz1nin
27Got3QycbQaPRon9o9OLYRkMKWFTr6KMzNlTRj5GG9tWOonQgDWcxrXzr7vzGTn6Hq86T0zI7gk
6X86Uk5nfUUkl1rF8Ljk5XhsawYxRqgIaXHezs6xS0eX6MbWLX4oYzR/a2M3kO5SoxDQxMyBvrT9
f0qP0qBveN45CIeKe/bwXnl5OQeTY8Y/WBvddpmLMnrMwPBBtrK02A/KWn8MVQTBMFn9ePCEbIuw
zLpx5zXkuUKeDvhqy7cssZzTLK0ybEZdXpyi1M922ct3N2ure3CufuPaGZKfzih/wenO+3Gp1abL
3XZjD4vYC3Cdg8yixc8ZDEPQMW87mHXEL9yTMlJ7kfM91lq1h5XMiZOs451ZD8PWWYZ1N2eN8a66
aT2mXZbcrlo/7gAmMPcNqfG6cha8pe6S/Bk7omm6YW42atbkflRuvU+1ynwk8KunPrMEuatQtPhe
iyw6IjmDCU/0cVD2TtKErr1q0HFRu6+62YDmQAWQ+02ZtiggHP4xstJ0W1yhNf4mbet4aXkZ3bhb
/EzVaebXjRtTLeMlRCql/Vb0vXxtidqfwpgyuMDryNzhxrU+wBIX2P7ZLMHUWkvuiIPvxnsd5gkX
4WTi4e7rkkDHBWlc2Y3G4uuicXkIUmrD42KJj7BY2g+nrlqcP5a2XFCzCNI6vOTRS+Hb8t78gyp8
+MNTuvigxyokNIYIpNYk8iaV4LjFXAfV1ZVnZvZ1FCHo2nDL8btdRgmluP28HQDZnrw8rkgKMdDs
JWl28SY3f1QM2hSQEvDKrdvcZ12fBqVFPWkxu9oZNWa2Q4BAPXtShwYHptGYfRI2FnEpCyqvW7An
DbLbss39NNfyxW5tOMi+g166ICjwroi5Qj1tAWWUVxinXWhHpPmmqProMHkOIEO/FhsrIyk9pqmE
gA6qYWcyfHEB5IlziKPZO5hl37xpndlvlmxkoyj09kU6U3M/yEQeatMbX0w1q7vcAUJ3JoGUOuqA
MnOgtGAZG3NnJWXNqD8lG7tpyZOaawRD82hPB52DPYhaI3sfl7w/TYZOK6YQ/VPpzkmoeEY32VLL
fa2qLuzHSZDCNOz7qW7C2c7KwEJHGmhFpTZIi5ZHpkSEiI3TDUQCpyDJS+yQN9RXN03OAeO3jpH8
icoy2a+Im5QfO8gULUPnr0pLeUfMtwR3iOOtJzLt7C6RBZKoDdmTbdnjcUrSboczoD+oaZiDNEZi
lBrtfGOvtb0zlkjuUsqKH2VJCOq05N3GtoaKrOKm+0EUoeBY8Moba0nkhgtKsR0Bgn3XmDJOnhFV
HSIhvxVaRH45bPnstsUez3y9NdFR/EzZKS9y4ZbNUo9PFUDG1uQ97xB29WzD7uzXM8fcWMuuCcnw
sSlITSdcuzThjV2ifgwyJmNIzcQLgeKGiWtiiu004KbYmrowj82JgjdnZnxeTZ1tjXvGT7fNynPi
AeM0S1LGOJn1GiXfogUiRj0M+9ONG0VcC0YKyo2qMuOCkHvpYWXVnas2zh6MwTQZZOr1lBLwBZs8
FMc+T5eQIALzlutND+/flVszdfNXD03FKXcjAlhItAq8eUghti2TSwgM0TpOyS8QInbaZOmSey7P
+Y0qy8wLyfIj3CuniSgrrPmgsrEL+OL5Wue52oGloeTJ83HnsF+dPLM2j2Oimp3ldPWPsoRtFN0y
n4WJItJ3hiS9TR1u6oQnDAeZe+qZtkWjIc2nLC82orDftkKbCXdIjJYz34rcm5ADggwjWlU5nB7p
UdJl3DbGLRETrS8LEeQKDcpihK6J9aCJvHuNQWROqyCLGvZxAbh9HXNV12yvPT29Gw+7atB2RFHc
Z9604zEJ2bW5CbQTKlFoQNl3pG51m1Gpo4PUb43z0MinY5xDVhfDphvdozGDrS0SKng9Rkt+bhO9
3emZdlVGl0yrzSGeDAJ63DJUmXFDy1e7dXSNTsOU0c4p83v8bEyDqX3HL3RN7LqVkWTpkYmWx0bp
C824yZviLpn1QGjTY54099EKxdEMtGBxU7G65sYjGRMpUkq9cRkTBVeO7jbNvJtykd3JYRPbzERn
Hgq44iDSEnLHil2eppe8pRMrQgdnGMlFmqXwaz36Ns3DVjfcLlQzIBbEISlf1gX9bnyIzGI6rVCB
HqI3eFtjbzP3ovMMGrN+di2EOLOhiSPu5Hir55NgO/Fy7o+5+9yo2nmwB+Ec6nrN7pUqjefBinQv
dKelfW+Aqk4tsqF0a4yEc3M3bJQCNEH8y/eTu3dO1VobhIrCZ2Sj92uIx2BAsxwQMOlsmxxejxjI
7kh8axEoFk+ojIortjXkTYhAz9kZjlNshyY2j6U5GAcpHScoy0jbZb03U+EEK6lT6BRGJUqWREBI
Um+B7cy1XbWfIlsFQB3mNmtVcyYWvQsNLjPnpS1nztzcAJLN8ic5LD8a0m3QQaCeQ69uP0fG2Dy6
llQ37YoOoatxTqWM70cqcJcjvWyoKAG+N0IweE+lZb7CUI+H2HXGndSc4hes+jV7+IqqUAPfBdhr
jINA4QZ+aC7bHvjs1nR7/hjuhPhRXfPZzBp303K/FjCjy7hb08JmPjJXmFeSBoMlldMOfI+R01Zy
3VNrVyOr5I7kwy50032Be+HdW1pxn6Wig1G2y3M6SsQn9pT/LFLlPJS1HE+eVxb42JyhDmUdl4af
UlTPyOdqheOXXW+GdhezFp1q1S6tHtdkvXnmZqlECTMTX1yYBuAbaznaCXR0Kso/MqLDLcrL/ucI
iEVdd/kiBdQ2FOmd5+aEGfQQH643rRcjs9grKrvpth2CZzb/cUXaPtVHLYVK8tW6qAdQr3y3pCsh
Au1CWCsH+mZG+B/OEZttUUHI9Z5ybznsrmZSadaXKuVW0Mscq2zrgWtMyxikSQncyG1Lhkk9aDeV
0Xe/Xc5sNEBjtDObgpgwsyfHakRiQ2BklN50hVttERvTQ+cO0Y+BDGnctvYOHN9LsX1m8zM6zexd
yjUP65RwznWF/82NMT4mlfOnS/oHPlu2T83qR+rVJZhv4Z0XnpRbWvBsvgYDmUuo8f2/paOzvAA8
3aWmM5MqOnI96Md6v3Zae3RpPTjohAcGa+LGjH7muMGZW2xUPqvtEiXxPlsnunPnir502ysOq0te
GepgA3nXmnCMI+AleSx5YoNp0QUsLcWzMS2LAx+W63O7SeeqeaFIXN/MYlHU09v1QVvUizN51rbk
vrCrTVkEKC2fAOsR27uMtp6ulzdlfpV9rFZ0jwh8um1zVf1ZJGquPBvsYG7XOewcy91VVc2GkWA2
qRhLA7svkeoksYW4v5l3RrqYwaoTQQhnbz9qY4ox28OGXFuQ/T3M+zgS3MuIIwl4W/KbOhdGMPR9
G1jTaAF0mga4w9rCt6vUvKVcyeFeXqWbGS/J9XLrvbVp6wB/578ZZxkqOml1B2UvVDf2DaIEcJhH
CEHkok1XhWiTyr1mkhSpTTOWcatM7pxidYNMdU4wAaC9dIk7Pjidqe914WaX5g2c2N7KhlXhdqAg
diKNcwfD+GCNsfKHpjlZHcxt1S8FuwHcvmYkUBp6r8LBsfioLSEsc416KyePSpgkFQ7ZjDCgmcVD
fJ3UrQy9FVGDnB6LeEYcuK1l+6Ct/WuaLPd25dw3pY3xWYFdFMUxRzkt1ua51dBygxvd9I6tn5zV
qPfK1vVNJYhPdK9kLNcPsbF772j04s4aqXZKZfRnbr1tyddELDsPlKNfIc7B2PHwPRRa8mQVGbQR
hN+UpzXbLkP/2BvWJcYvuhlMxIB2mU4XQzHqGOa6r1wNmWNj7RkFyxDWN9kb9vAYTwp7m85uHpWZ
G+SOenIa43dcVo8Tjvd4ubpY4ExWuL7rlgeRvw73trDscCxUshfI5EOoSGpcEdv4TarszchiR3Yl
72OU2qK0N1bRlr5sZBaudvGqE+rkpxooiAPD5y8p9EFMslUvJetmfNTgK6kTG5LtaMhi0y4ZLEHl
OiHAluELI/7ZjsMIttEk/pxV0QZ9Lkw4y7YdPWIrDFdtDENjA2lgFeZpANy1JsDSa8sIHdvDRqWS
WItoecVBu5xQB5fB1F0pty6pdhXJp0HeW9F2srwYqNFBKVVhbxF23FxXMvJ8TrHLnGjz3ukRKLT4
sPZcEeq9Uxl3nNWIkdEY8GW6lwgpO1rTWDuPSZRuy9hFxA5F6adp/k0OQwsyYbxofbo3AZqPkSu/
ZSmql1Ys770cflo6xj3GXGwHCHw2DDD2wWkqDnJZTveZUz5Ftf097lPTr+sJEal0DqaMb1bKXPGO
UX84qK7a5Kq1oPX5GawE8ySVgpwl15Es7mlTtjMkkx1T0LFJBs1Hk/AnKkyePPSKISrPldkhi/yh
R1875+lNlCUg8gP6LX0y2gDSXA8ShGLoIlJqQ1V3X5nxI7lDN5pm/UjG9J5GlqujKDoTAtwxHwB2
twIp6NVJZOF4OLtEkd0y3980phbUdv59zdtX9qQWkKkztzVR4eeUElbm+flhLNB/yjxSe2noMbO6
oW55Il+zMdski/3UJysaEvvJ6Kwbb2XfYIGiB82XU7dUhyG2D+g2HqkyPSMm4eP0wLD0vYLsqj4L
c5W9Ik7bo280QjlbVVgn003Wt/ADjAxbz9MBUdP5QMWhRE6gELvlHRcesFVJVmpAoQI8cFpz+Xa7
TWeot5aaOXQSKvnBOu13pMP8QQm+nWf3ZbkWLHt6cquZ1rxF8JL5kmudXxrmMw/Cs2vzmBW6ehRw
VpGTwCD39oNWr09ojqMNlEZojwJlsnBHUiS7cPasl06vLtGAELqp+YiRKJItvjCeeaf6feX3gjaP
V/7QmHMxujVHutwJ/MsCTyaPc0yurCBBiy54W2rPckC6b9dbGzGCCSgWOGv5s9GSzbyaG+7NbGw5
Hh16SZ+Ta65H4XJgRwh1kO7zb617W+JUQ1ijmCuK5s4Wzl2EL2EZ9K0+6i98LXOQCeu7p6hk8fo9
zqxwSMwDCkj2AX35XosItSmNYMG0xi5DfHTpRo8bzVrvasi9I9QyY0ePEJg2cGR+bfEMSQk+q+77
Lv2x2vlCemaVs/CLP/qI8oDua7DJtnip6/wWAhoLqAEaGZNJy4dMjizz905MOyXU9UBHpMwhhwXI
jsPKQuhYIEbdZNKGBG+5VDdNzKEqCepE6uxnNUNusRhdgKjARTanQL3HUrtkWcPZmfNjme4tovwB
0Mz+1k0I3BwmyYuu1eo2mi04mWTsN47Za4fEJZwfjbOOWmQctlU5sOGUrvcLjYzYp9GA5oqgudIh
EnQicp2ZzGk29GJ809oMUDga66O3wF/mQLuHsgGPEYTXbvtUh85r2t+2KGfTL70iutXWlPUeg2n0
RoEymrFtYMmPlnbbd8BrIlPDBX/Fw1wSLax58IAIv16yUtY/OkiuA0x4dewi8SPtcDAOayRDl7uJ
L8tWbRCgiPeRfm4XNBywQbVEAoOof8uMfNsz8FFGcFkbbh0t8iPpLPeGIrnHM0NT4wHTSdz2Afye
Fk1sXQROu2XuxRHQRT9X62IdV8FEWk0ASZIcuA3ooRFU0TJuBIpf2fQ7ZFiPrVMf2nKhPecaLB4x
1xkKH1uqjTelMI4aF6UNosLfnYZh04vjp7Ezf0kNKDAfcBaNjlq2khhtX9eG10TQTyThyIOka0kD
atIssF1MnonV/yTaCKA3BXftI8/YCb2CZVdPQPJ5sDjsFVBDjHEKqrpB+bYFdgjHZJ2DMi/I7KbL
/oyxghhnGTdHrzIOcE0L/opYBe4q7d0AKbXVMDikkbjtrfSXIPXbt52VcU3vNHATRHZek4g/STNf
YW+srzHBy0GTxd0mVvhl8YgDqxHrTAwZQUymLtB9El91T6p3IMd+l1fj3VIo+46ayd4vEwrUrhUW
4YQgf+dhNHiqzdE46gTXbkjZ7nxLameSRw4LE41mzzJcFNY1u0UF77TRjpn7pp5Sc5Pb66U21L0O
7nu08/67W0wHzUkOCZH+CKgOHtJkFRUbO85OTW3GoQ6JxSamoVJw7Sf2yofCMx8SnbxdfpPKbwzj
9yit70vTZiHw+q0iHbkELNlCx/yp4pUhtmRdI75P6/qRG9Zd7oqz6wH512yJfr2M27jLmXIAy32Z
DRM/TveKN47foEE85ZLjqtOO7K/6epflNchJk565Ulxo81jC3pQHJDt/nHkGj6l/w6oiyp84ztq0
e0yo2vDLmjlZzOkewd/g96V10sfpHWj9agyKTYCX+MHRYO6dRj3HE39qVu8IC7nYFk9sbgMwaJfV
dl9pAd3bwiUUu+g1Px7RpMaafs50dV+RxeDrsj4vozpq+VTBSAPEC8c7pjRh+pUGITNHRGPXgx7k
uvMu0vG1uv6CMoKdwposF/M+LRCbzXLYCxZJQFj8o6z128ERTwhSnpS3wMaLBfXpcLwKJH1Rt6d1
ledlXYIuTo9Gk58rVVFNaDv7EQwIk/tF2FeVf0FQrnFc2Hy7mCTqZZxPejsBpVUl2jSwJLMh3oXE
scdsWN8xSD71Zo2Tq1I3Y2S/9bb3TJIbc75X38S2XgdOpF+yIgZRca7+mZvOkXm4XM+t0nGowDVg
0GUFGeWO1pFgXuSUw1yhvhdZaj20SCW2JObMey1zhF8Zdv9i505z28QZNi90VQjf6BDQFyfhRmSV
xLQjeDZ7VOoDesAXeI7+bNuZuLUjvfqjdfVI9BHjNHbl61urRhTnYnXyO8np/6aVa/sgZoYtS5Xa
ez+N0zZuZji+kgfMrCt7o02UgmKXAynuqX4aDXzNulZhpbZxtB+m1hoPPTrurZMaFtUBytG265Sl
R9voymoDRl0l+H79/kbVV6sx8wooNDXzUG5XfXa8ndrGoAvRUDe97sDZZiaerVXvBuzx+WLxFssf
saTMMqYoT3XWiOP/ayp3cu3EGk8xXNbvrkII5SNAYLvNfmMIuski7+dgO84XQROfxH18LNnLnbwt
HJfSoqX0bF/3kvdZN+sgRe0Hje36XA2f/x4K8Ulgxsf6vHTN+GPGlXfCdxhX4/dsxhj999f+JE3k
f+rzeiG8mRPtlDZMeUiB04KDHaKHJ2bZUfnzVWzJJ8EZxvUD/FdsSWYI141nCnDG6LFazm10O2df
BKCJa8bWP+RXfGzPU/OaC1e51xSm/qT1/XZaMzTZhgzSogmztD2C0/ooKnYGYcUiYcBO7tCn/fr7
d/jZn3b93f7rTyPiYu0a6jWPSfncOY+dDmTy/u9e+kOqmDK0ood2oA6UHb6rMLR1bxg6/uWPL//v
B4+U5jpGTvRqXMhjwfJuMyx8030rHv7+8T97uj6EiTXYVcs5TuOTI34b9rvTOgGpLNX09PeX/2wJ
fkgNGkVu64Nqi9PaQs+PowgKfdw7Mt5aNinnhKVYwb96p4+1esSVkYWTJvFpqf44AG0DyEbUoyEq
uBz3/y4Z8mO3nj13tTCu+agtPq2huIB0+16tffFjf7KLfOzSa5cRvxatCOib1JbMio1pfpUs/UlI
1McmPSSWVp0nFrm0+XhjZOW7wwUe2RvCo9UeOZ+R6iOhlF/8JZ88VfK6Dv9rvaE0c1Gur8PJFq+i
vTXxdVT9yzr3X/zYn31T1//+X68PYClQn3XX1sF1vSR2B0aO/vuLROLPXv3Dko4HRIpMqYTLR97G
Nqd7L1NfpA9/9tIf1rOaED952eqRQeiSzdBstMrJv/hSPtnk5IelXLcmJDKhHkc34hphTuJkyWjc
MLU+/X2JffYGHxZz11bXkrRuPBmjXvo4PFFaWmXpN5l79/d3+CRc6WN9XufhPcOoXZ6iZUkYJaPk
Ebds8mYD3O10QIwHL7O7u3pt3Mtag5j/u+f1Y68e4p1+Wm3y2dwFlFSX2k1NKhya03YKy/nLx1Zc
v6l/OAbFh2SwPu6GHnFBdFRSY4TKd0ZUnTVdkQu3fo9R3QqjePGoRuqwRHzxWPwnSPuf3vTDuY4K
opIa9+qT5yjjJu3n5nmYrI7rOToav17n4hhBKuwjYL+nlPSybRFpCHSxngfFWBs4DCRR3LaaN1SW
FrdWrhEOIzwsw4wLTaiTnqcDz8zzK/YLuc2bDIIXcB/o3hmUQNa8aE+o59dz44nuxkXkjjCKAnAm
YnAESiKwIQ5qa+K2upFrtDyWc005qsfIu0tQRm3Mcf42LLl8nMYZxbqlM0LOc/t9dVsNT/jsggKq
pmJ0qOmwOaMKAAax5nwzDljildK8Yw+u/gvCwESqbVji3KwxUk2DG3+sma+uiaLUK5PumzXq9tFb
5ZV8LpxNnfSmj5RH35S9vhy8ZU4Ps1E3VFAh86gdFJLkjcT7VcR4KMTcHHA2aHvNqLMhUM7YbFyj
ss+mbQzIrU2MYqygs1nEmOZSnrrSZzbn+yiRWe9MoK9tbOby4pK+0Yd/X1T/uGwR+33YjBOFxGLo
cA6uHpovEHhsePHDCra7/fsb/OMhzxtcN7v/2o2RqJayu3am2qJ4WOCteyAw8znX7Ddbcu3/+7t8
cqZ87Gc0DJ3pdOKXJN8WmKAIjOK3zryVi+e/v8Ene7P48GdMejy5LXlXRwh19wDqtDwmBPV/sfN/
9vE/HCpjnXYeyQPs/NO3pSFpgfiVqfkl/13xDkDL//0RNK1pCFUT68kS4926ql2BY8tfpH3/92/n
H58iNEsfThevI6nGVXz+0i1JDFo3V30vLp1/9+ofjpa+JoyNEAXSJctvPYkdXfmSmF+8tjA/+ewf
KxkRoepZIZEFrg3kpSiN8XaeFkrfvJUQnnJC+OPJm9nqqJwtlvVbPk3DSaP4edvNi/Fcr2a5W42h
/eXNrOD8Gn1RghGEI6J4wqbsaJdNE+1g8VUpUMWLTaFWHfm46vpj7RrQ0zYZLrOjyhAUxzxM3Ey5
J3ept6/zeXpqyAQHiNb0e4QuErhRt3+bbIQ3epOVWzFdhfiriAKvro1dm4s6XNdlOlUSV293TcIz
BoCZmKbEwHQh4XAFZRcH8BRqY1AFEVO4uR05alcZXrRDR49FKe6zY8Sr7uBzFOEY9tOQCeL6Kmpo
4rzBRyclLWwEc/7EN7UCRWZmsyO8K/ouwZlOKJ+tZxEVxa0qXISOFBPcCEPv9vQ6JucV+LFA3t8a
uxrhw+O8svMj10TCjVseVY5Q3wC8zO9a7nU3dpwUrY/ro9q7yZIHCUK627bygNGW1iI5Y6wfnGKg
7qBph/XJNc21wlWqA3esNEOitlsfzCXtjrIVEhw2kkdnKX5hzIpQCNuiITlCK/cZus8XOYj6YldN
UULoICdGsUhU1igInCtbLGUStVofaVmoSW/E3Kt5iGL02dv2qC2u+pMS0VOHs5PMFjhJ5AyWmdLo
V1xRcE2RQ2FkoiErKcM/uYD7RBSXhZrF42OIgjJAlNtYWxfvMIyoz5bRa07DAIvvlbUIrDElxaqK
9HNcuwQeaMAzwjWTMx6o/iqbbH2sC2Q/OyPyorUBfi1646ss3H+cv9jJP2xSGJ7yfCW28KTlz01V
BV3+GstHqd/l+o0Yb5f0q66Df9xreaMPu5XAfuZExA6eFrIy/UknU7xO4te/byb/Kb7+n4mHV/+w
V9WthWjWIi3YhJLcU15aItV2SMTqTGvB6qbb53xU1UNUJPYG+XmztbR2uDSIntGL4OBxHdRPsdMb
O2aL6G00MfVWosH5kpcUcwIiZ2cYcH2PzlZoQactxJlIs+/EvzvsPpa81l68lDFRJkcbeVHkaEQj
JehqyQdwvmj0/uQ8+ljDanlqsRZkYEdzes7y2R+5MxSA62P0xZ/wn5Phf34FQ/9YNlbYVrvymFNr
Zs1PUy9+6omxR3r9puld7UtI37CZmoNbiT8jizJMnfSLa/onT5f14TSBvxrMCCPpiYAKCe+CMbJ0
1i/m6c8Ok+t//69pB51Mu2hV4h5b5pABU0QF904k0xdf22cv/2EKweQy4EfmJByLbyVWP6e9kdNX
L/7pb/JhgS+rNsxJTuhU7Za3aZzeig42EdXV6zCjcBBmG6Jf3rRDjQQkO7ht9G9+Eh6GDwveyhEl
9GD6ROYO6vD/OTuP3rh1KAr/IgGiSJHUdqpHsh13J9kIcYp6p+qvf0dZOXyjETBAgABeSCN23nvP
d3KjDG4GxJ5W0P5/z2jnxpo244ELzSBpIo7rW2XoUatL3qFFDV+KcI5IhyEuc21aWttMQpsGYQxQ
fX6cnmoCgXCA8p1vKGvq9gWN/Os8k0xtCJp2OvU0m3MmibVB2mJToFgnWQ1tLyzUujkdQr9h4rc5
eOhxr/YoHBj2fUqwQYyob4LhIzua9ti7jVFzV5kVnH8vL61nVw3Lceb40qfBbzGAjvpGSpdbL0Ba
qRwiAQkr8P7K52sX5GJsBmYMKKkmZv0ua9TxhqFnVTFojP01PYNPmD/t0yfYAWllj1owFynXnaxK
3LlRPzNLcK9rIn19sDLkMCcuYDBllPm2LKruEcHu6keJBCQ0GSgRWlmJzi9zKP7SvkQatCn8PveQ
BP3WVeSUAp55+SPOrkKW0E0aEmlY9djC564ofxmW2pi4EIGGc/nhC79bN2mADss2cSt2XJSm7ljj
zhnny09e+tna8FF2CzJQkyCCWjTBq98q+86mefIrKKGPuO4V2vDBaaOEYIs7bo1staVQsD69TSjw
vu7p2uABBJn0EHT4biK6zQRaVQj76FI6Ky1/fvoKW9tcqjjBPQi0XNc20g0YB5BXPVH/uQrpyu9f
6lr675CkIidNaOMWCnW2OtqlMQKhA3bl5dZZerr179M5BWQbNF0MnGHaBRwIOx/885WfvjR2tC2k
6iixkRGXrokUvml97SwTvLy1iPg8Av+3QWFCaXNVOVVaQtiDjTfpj0WIctlM7Ut7AMLikUcvl9tn
4RN0IwUVDQMQcqVwwY2qXeBwyA7Z8mKHOwtb2WkXukC3UIhMI+OV1Y+eSb7k0102/bzup2szd0L9
YZGVAJ2EIi03viNPmTPcAxS0ctydN6gz7c+0aSuh9/RxVYQyELpwVM3CAcWPn4F7PbZjfKgt+hrT
rDhc/pi/8dxzb9OmMeE9AY4ExNzuaztt62/Ouz2zUzf8FmXA/qa8N1+G788lWGOb6fnyO/9mic69
c+6xT/ta31QICtCg9nij4EzeouR7T0KQwCCEhvdkIYb6TdDB+YPA5fidDVBhJgbKm8MBxAbUu7eH
OJ+mPYAWKFCGqBEluEZUVX+qIR9hhZxQFP4xisKHGTju9In6AoUxNIMokCtNz8mIfY/aG1RfUKxd
3baSnb92LT3feVy/LfoFGAC2HY4eEM+HPIJJMjTCP4YelEjqJI8qB468G1ZGytII15YwXkSkE22d
eBnyAWlI7rMUHI3LnbT0bG0B87nZwxyyq7ysbby0Nt+DaPxz+dELC4yevQfDsYObD4odKhW8t2NH
wBZAhDstABYGV6N9TAzEcC6/a2Gd0bP58CJX4MTVYB7B7nXoUNKdQloV/7ru6dpADiFDCesAT+8m
AJfBLzPZWwcyz3VP17p39AXPOTEJyMCgTFooQdxXJuuPtdWplel/frgKqvVyLksEM+uWeQYfH5hS
KAisu10C8v/Gj8TPikSgWa3ZwCz1hbZtlSARdFCW9DBhbtI3HGyjQ1u3A4p6nHa6bkpQbfMyjDFI
GWApHpBLVA2Q9GXXjSQ9a59nKELPI4aFUgDD/NLk38O1lPfChNBz9SOk+BRql9FLiDo6xoyAQRX9
Js78D1B/Z10izkBXjSk9cU/szhwnij5AbU4HbF4R7BqI7aAhGVZW94WFQ8/fA8TXgwYiYMwatL8j
YIBAKFTXzQg9WQ+vj7qrIsNwEbluIQJQqLp27Dh/EgxeECsvWfoAbVIHVCIDIljs8QByVqBSaRc+
Xm59a55XZ3a+v2HATztflAJwC21E7FGz8u9krBDD6soMJLoJKCUgd8edgW5/nVTTpjskr81ZDx99
AW+yO9U5IEAKeLqveeRnblHwahdLCmmgneHs3ZpldqKdEz8NTVEeYwgHthAiW18v//aF2WtpM4v5
dWgoY4Cvz4zEkQPu8VlRip1RhvbK0DkfKhB6Tj2iJp8rDuba//a9neXf8SzIyPvsNnBsN0aYYmPJ
4YFxlBRf/qr5UHWmQ/R0+sgAA2o7VCIY8XcbDlKEffXLL0mwtoafz6NbQs+jA/AWImtsCxeW4MCh
21CgNvvatDaW/0bHai/S9DEAxLmor/yi+Us/DbEcCqGaAozoMguCG+NbATE0xChtsnKsXmox/cDY
osYrNvvJM+ErnOanCXRSK/RAAlyx9Fp6gTb/aBQ2icXi3APbMEuR9rfeS0k2rFoZZUvPp/82UKyc
GNmMHK6OEBLV9GO0HQTEP1iV7S6PqYXlXM9vkkrFfpEnOYyvvwfNqwG5diNqJL0GKASKlVVqYTrq
Sc4xYDELO8yVkv/EGQrgrV8SG8flL1g4FvwdzJ/GUFb5sN6hYvSs2OXqJ+SPBzAMNo16qWELb0Q/
L79moaH0ZKeqG0D5Akm8NihP3byYTzQ7oo75ewOd9KY08pUhtTQL/67Hnz4IRFlwWDvEnyaRsl0U
RShdLxCMEj+DIvgKUe9zEOReEIzfoEBcixCeD2FbQi9z6lAIYDq8R/xOQSkISgXK5kC1Bp0LYXLi
GwmQsVG2i1Jw7REPwmUmqNuVg9DCKNfTMlLUoIT2Ru6J/lkCEpREKJccBfR81nUj8H9pGdhYJUwA
SprnUHN3NoBxyuhvi7FLVibSwhjX0zLViBpDUY3cnQZU+TDDGI6yKfl97zTRyivIQgZOmNp6lk9w
LptdL1HvC4ZzTPJmx51m3NFMUbhhjKip6dpgP1UAdm4NDjKSHKFxidvWvjEpYFCJCOnXGDXrO4gJ
wSkhCKNDYhLhsJ6HyJKCcWBkbbKLa0B3jMj294GCmgLwsmj6EvWy27A+n+2tBu6xuoy2w8jqE1SY
MDIRUX7bcI7LY+34L5Mvuy8wh61uzK5ULy04TU+j1ZS7MJbApjnQlGRwHoXlFCRrpgBWB+61sAlr
DDgUGdGHLywFxVEen6YYLh9j7YCG6ZB+r4I88dIg6g5j3YAqWBjTPrGa3A2YSGC1NhjbCGDstybP
YemXVsOhKElwFFnrn0hc+yfui+RkBBmeWqNM8D4OIcpqUyf4UJOMnU052c5vlZDkxCDLAcEAP19R
IWGS4xfhISpYd7BENoAQN6VvJmTmh6xtTSADeX7bwqIKVmKJ+QJ0UrATYWY/ho3VPAUQIu+TrnQA
ha7z95Y7fwwCxZ81C78NgJ92cQBLEIjyAU6eCTvK6U0wEHMAN8wgO42y5O/RKOoflW+Gb0J29q6L
AxA+RvNLmCIXFwMjekjtFiCmJv4NWCNB/qzPbnLmIDWUNbDOoDJ/SKxoBMJVjbu6oWRvoo7pGbRW
9DcZIbWLkriBuw4CXdesm9yZT5efVjNo5sMRPITSG7gFECiT+FIkpnuUicAIQ8D5756YQKSt7Abn
pyF3tHtb72R1O02wZuFT4LajecOBqgFbbeXx53cB7mgHS1Kj/raODIZVEmURoQUJtATsYVsZHeBO
omOgizTx8+WmW/gWOR89PzWdpaDpAK9g9AbxM0IaUY7eGJYrX7K05monl06YEzhL2JNFAPBYRUrI
tO3huYwZcpQVoIbXfIMw6b/fUPV1LXgf114PiSmSaw9BV78lIOlefvzSV2ijKw2qDoIbNXptCR3/
Q97MqI7voXy7/Pi5Mc6cuE1tNDngK9TgQHK3jsVDQZIXCuvu6x6tjaQSfkKpZQvII9HWszoziFZ6
9vyP5noSMwHqCScVv/T81HluWXVPwVe6/KMXRqSepxzTzIpx5hi9oJyFg3BRIfm2slaaZOnp86T7
NN7tNmlHAnyOpyy+kTk4KhBCD8DYXvfj5zH06fEKWpl2KqYCUEXsm2Foy21m4XLmC4DoL7/i/HDk
zvxln16RjbZh5GXO4fCe+RsoyP8w0r/EaWdtuFHdXH7JUjPpMxei9qQWNPcYfZH+E66Aw1r1ytLQ
0WZrWcmoyjJSeF0ZZl8klPxgVfpkWung83dmcIz+bR44wSmVpWENmw9kCUYBli7u5/YBPJNNMMXD
AWhJBckSgKdFWZLrBq3U+j1I4Z42jO3oFepp7FFtBW6vvXJYX+iLv8Xhnzqcwo5rVn5z14ogp6Q5
xL7pfVKMKzGYhe1Gal0Nv5CsNSzMiGx4jZEoHrpfgHEC4PtsynJlzC59gtbnKp8Tx1VdeFXEv1ic
/nCK6rZh9s+rRqu0/u3zBPbZzAe/GFQhAezyeKyKEt409vDr8vMXhqzUlmgquwj/kMQIwvIeuJpX
8PheLj96qWW0JRq0gLQDoT7zalJDqPtdQTRamSvtsvC7hba5w+ijKxh8PSE1VjcFKHaxX183KP+6
XX8alHUNUgAsQBD9gkczrDVRqKPgC7QWXF765dosDqLW5nXHUIkxAnFHsgiWAzQ0Dpcb/fx1ngtt
tqLGs2ZpKTIPDG0Ooo9xQ4PwfUxilzjF3gm5CUrKsL/8soUe1mv4Eb02mx5kHi+GmV6Siu0EUAbJ
1qKzC9NXr+DvG9E3PE3hNAibsQK8SQqojw+1XtWUEGCP2+u+QpvBFXMajsLLzosg6gZNsy8eHBuH
0tQBDfKaV5h6ZLCiQJ9VUN+6UzB9TwGh3sjKPBo+ovHXvUDr9h7amJQwB2rMaASQ/zkPOSjqcuXp
54esqYscelSHN0ZLLBcXs2Nvhj8ho7/2l8/v/DTbQL4AQC9uLNcGIibPH1v6G/YVV/5wrWtlkCtm
dGgWB/L3jahteMoCinO5zee2/f/p9n/ahkCBzSrqkLi2TH9ZakZThdmv0RA3sRNfNcP+p28QlgEq
bzVOboqcpg0intGDiifoSvucn2GmHvxrsjJNYGlhuv2kjhacfXzUwGbgHrAS1p7lyuhfaCg99tc3
bdvLnA4ulR8dyHYWPAwmeK1lhbNSPbcQ9DP1EBjsF5K6iS0bmRJYIflB891s7eDWEPDwQ/AjyJ8c
WFTvJhgF2XtgpsOnnsO45fJAOL/mQlf27xBWWSsaR8Wmy/rxgJMfoEPltgeUhfF9Yj779HT5PQvT
UI+ROYOwJpJDcj3iEFPBfVqFz5effH4hN/XAmJ8bVho7M3bGgvmg0fAfNrxHhCGuq6yH9u7fJgrj
wgLpUAUe4gmuzekbU0OxMojP/ngQe7WjACDgjQT4qXelbG4yFNFyxe5AJViZgvRss+P5c7d/WqHM
oixgvOJPbj3lyXaY/XciVdG9LQRYGXFoYE+1oM6Fl1E1zoOr3TltZ7yAVwGZzASHLmFQ+TIh/7QL
4ecJ1JQqgKVhU30Mcp8jGFWQO9gssxMsRfkfXuXJDTIj5M7IgvEOZgygXdLMUF8U9DAfoHGIVxI1
449ykHTYJrF0XnspOmBDI+dnMAHWf2XLar1mB/gOxwhqlwz9yUiNg1H9MQ15uDzozl5nCGxP/21X
mXR+30lazcwU+AUAcRcpt2HNL3zRg+2oQ9x3f6qAvV1+3dm1Dq/TurEpS8eYwMBxTYKEqp08+Bkc
H7r6BJTxkfjF2j15Ybjot7QYdiDSBw7OhX3sTeFMYK0Uvy9/wtKj5wX200gk/VABR2TXUIK2N3Er
gSfD+Lqus/W72JixrCPgpqPSsPoxhHDFmzlWNeK2l3/8wjTVL2Oo0KKit1KF9OvowBqnyfu9Exhk
M8LT4Ovldyz1sbbfExMrFvTCmZv1afK1JobYwq5muEkQevcgLQk8YH2rlXvCwsscbdn3ZZb6Fsxv
3ahn8DaAI3k6I2ENUt1mwr6PymzlRQstp9eGFwOwU6ytlTuB5ipCddeMzqEkza/LjXZ2+8L6Nr/2
06gCeqttG4VZHhktfMAyGAkVOXuo8sKlLPpwwFvegbq9sokttdo8tj+9zS5hQWOC3u/CBPdx5GJG
QZc3bZ0OiJ2jAhA2Givry1KzaYNhUI1jZZAZuCrtkErAtNwCWkiBinRW8uML81EPzhOzijKzRcvx
MczvacnDJw6EwtPlfll6unY1j0PgR6fJqdy6Db+JODmBGL9W7L7QNnpYoSvJiAoTM3XDXoBIHwME
RyZLHkDxWkOfLL1C+/nE6gZ4AibixMu30Hh02mE3VP51fSu1nalIG8eUXVGh8qHMjmFhwiMnhplc
O4r48XLzL2xPeoShd+JqylKRuKRJknCbjQV/6iSoqSW24j2UmUBN13AD3FpDqFAWT0pn5c0LLacH
IFjKE1/QUZzg//WjHAGqrmtMw2Bl1C49Xlu3+i6ysBP2mTvAMAgK2WA8mjMuLnTitSv1wtDVoxCG
3Qgc+Qv7lJtE7QOf98emh7L3cs/M293/Ll4wO50/7NMSMhRVG7Y0Fqc0l9s8/eKbAEHIEmeIlZm3
9AJtjUKOHmXJGS3dphuA8jUI7X/mopG/bAJVteXL6Hj5S5baSVui4HxOOtqR1OUlq47wErVvszZK
d9c93fq3nfp8gJQ5tQt3jBtg8ISAMJn01UovLP12bX7D7csPnMpPXaWC+4T3LwwA/cs/fKn9tdnt
RLxQcVdnrpnTF9LG9DYgMOGjHfvRwBfr4fJbFuYB186f8Akj8H6LO7etAX1CTP17ECZfy0CuNNDC
vsr1A2cnSjuIQRcDarz/LsfSOYJQEP2sepbcQSFF73lOQMJEfj9cOf+cvwcTh2tzu5rgMd22Zeeq
ZIwBOoa9swqGX6wpPEPSg9U19g3MXlxqy5+K5m+XW3JhKPC5Hz9NyLazuO04OFo3bfWliJKXmhcr
U3GpEbW5TuAHaBSob3AL2iTbLEIMmdvB3dSMb2APfkP57y38n1aAcAtnEz5/36fvyAYW9JUsa1eV
4T5ubAAU8qMDrmc6PiGaPW4uN9fSwNNmvWk1qiVFh9c49Vsg6I8gix8z31/TDC19hjbvu7CMTLs1
kGBHSG0E8CBiNnwcwFSfXghMk6/7Cm3+GyOMumoHXyG6/NESKfCbqM61I/7n8vOXvkJbBGKoRuDh
2qCVBHjnZi4f4KPwQAi/VV1/qJv6Kt0AcXRVIQzp21gx9PqYC9TSZiPbO11EDjRKg2tyaHiFthTk
dVc0E2OVG7JawkXSBB0VXgNjemWX29q8572fwBwGjcWQ0t8UrfHWCRj9TEBqoKx5MzRyZYosjF1b
m+plmso0T3C7bchjxd8d8i1LXy53+N9C3DP7uq3N9cTo09Swi86VQZPcpbAM7OF12gHyC6eVP0Cy
Fztl5eopT+Dt6k98fAcPje9hf5u4bSbkDTzsu0MIv3cYRaLiDr5CI5ynwPuv4C/z6/KvXFiQdLGi
n095gHI7hMqc9oSMwX0bGC80UbdwG9iCSHwXjsYaem+psbWFgvFxEAUTlptRfszAtrUnfmzraXf5
U5Yer60TSsJC1eLMOGVt/Zxm4ZtdodqnHoefl58/j4lz/amtEI6cCHCKhX+qrd9CPFmgJcfBF2tN
ErX087UFQpajhO1w7p+y4t5OX1LyKPpvV/1yXbI4l38olLX5J1STpjtz6u6nHJGKlDiPxmxAed1b
tFUhyYBAy60Y7d9F2z4CAl99VBG8G+OVDlhoIaatCm0Jwnw0wffV6Zx71FakMB7NPMjvw+3lLzhP
OCCOLmDkuW3AogIGp6YPvrPRU3prAXe5tQRyOkDljyZobCz+2Wb9dMgxxvajbJITXN6rx6nrbXBO
JpQBG6y87nLzF7b0aQsH16CgI3LYJ4AqJvlo+XfV8HvlY+eBdWY8M+14UDUR9S1g9k9FN5uvsRIi
xrC5c5z8FM6WKiCu3o0DmO4ohoSlxlSxtWamC2+e//7pq0AfmGBQj5kEiDqVcBt0jMcaFHDw5XpZ
PkBvz04hlDjvRS571GUCcApVlAkUlHTeM2HxZwYuyPFyOyxMa6YtG1A6JxawwqgEZRPMW+mXJjXf
AFGGgLi+ue4V2sox0FHCxge96KN4tgBHvO+ey+Y1r9fwxQuHC6atHUgK2o5oiH9SDrkX4y9mcCCy
4AXcRxt+5QlGJz03JaBKrKpmEvz03kFCf+vESXI0yuE+nTqvqsS0spIsTHSd9BzDuyPOYUrk4iAT
3VAIXXuuMtggWeX+co/MY/zM2Nd5z7md8K6AO9ephbXIKfKpj3rN9MobvS4TRTiQ9Dal/mmsP2r+
2weFziIPMPhdaZ+F7talofC0j2Picx/Z/fY5DALY8+RgRPbR8GFGAP37VXe43E5LPaGtEYlAuTXt
EwPUfwEPLxiR79TUmCgOjsRKVyycQKi2GAjTIeXQM/+UwCZrQ5rsJUu6u2GKPdKFTzDYLVUxrrxr
qeG0uQ4Lr9ouGjRcSsNtCxvsof9p57+DBKRV6/Vyky2sJ1Sb7FNuK7hNo/P7tN/mDKYB25FU26Lv
V5bPpT7RJjvNHOpgRZEn2A1SRIGbrNigfmjl6QszQxeLAl7RVu2En5+31gkSgH0Us5UIwkLr62JR
aoHfLoPAOcHUTN1kMt7xmN/zOH2Gj2cLo7s1yORCC+lS0QHurBwefLAYKcYUDjwGePFg7r/78Ma+
Lu6va0XDvE6cHDoFN3GeI7iiFcWJtj8i66Mu6MqusRCx1SWjgQmnNRpbkTuG7RvMI7dVlsN/iqPD
YQYgOQq100HdGI5IV/p+qd202R6HcB/po9o4pb6riruAkQ1uI1c+nP676TuOQcsR1TZuVv2aFNmS
9kOQeOXhC5NOV0mVKYU+u68jt0wRA05gfWsCrMDhCW2svGFhmdIVUT4ldd/2OCZAzW5vnEC8mtT+
0fbhx1RYD0SgrRKnfLi8hpydhJbUxe1WViKX3ISgT/o238RTn29tJ3+8/PDzp1w8XVuhokipjoYd
9ZyyuC3bsdwQHMY21K+SE/Qsv40qvfdZ/ruu6aGT9kc5NP0msNS0oSn0WMRZ0zOeXRDwQ7SVrErh
G563IfXMjMBXtLpV8GmzFHxnq6L6qGy+lh86OzwsqS9qKJcCuKxWNaKG9rABnMCF99CLMVr2pmJq
pV3Pzh68ZB45n061dpLTHBLNysOKlm2n3npJWmeXG/nr5X5bGBT6qhYMcRKkNCEezxWEDZTdqQFV
Wpcffr4sBL9+brpPv94puRkGtDI9JB/gT7dt7maXsEP2aL9X3zmDZeneabZ2syUfIM6f2C67rU7W
ge7lDWrzp+Ipb3dJuEGt3iv+q18j2KRt1vSIS007//3Tj4vSCFaJUlEvZSJ9JqC738E/nHqgi03l
ygRfkNPJv9Pl00uydkBhV1kOXl0b9alDsuRQxTZgfQlO70ccSsPXUohufJpgaPqUQCjWbjkfBrZL
eoc2m5g5cofzS7A187Tc2j1cLLd1z+A0JUrSnjju4FAB0vp7Js3ZorFq+m+xkBDAw3jPL/aXe3Kh
rf66g3z6DItauLJGGfPC+LUqPxjjGx6tBBLOLoLwANXOT72jkhxsQ4by6m4nUB1A7GjjNO/9YN80
9g/i/7nuG7QVKkt8Pxj6nnlpfCvGYGP29AZAy2su1ZbUC89A70tLZNJzrAYxKEUG0H7+BvZvKx2w
0Eh69ZkpbGTZuI8fL2FF1sxOSWLL4u8EzjUJwi9ibc4uLAimtl1Pjeo4aFTMEyP9kibtbd8V10R4
0UTaZu07TmNz0nOvhWnXAAC4Cev0Sj1f7l5yPrGD52sDyWLAdAsjsAHSIcEuGA3+4CsTdjtSyFME
3+dffTaY3/x4XuEKxwrmcirbfwAIFr+ng3G4FSJ4OHaQS8Hh2doidj/BZZ6Nw7FEFmXHSAx9YZ3B
/TmOAikxhFh+iMJQHkPeM3c0nPBOxLB/SilML9spC36kCtXGxMmbY5TMLm09PMyebMfKD52Tw+W2
NKpngHjsAwi3w2EamThG3eTvelgc7pXM1cFvy/bUDdF4asYE+fSwbne19AevGHpxjy0oP1kxtKIw
cUX9XTUgU1ozclOPuCGCKQa+D6z8wIGKjd9prN4QPO6/DTADxyXbR3zdLqyDj0pPl408cTZxBbCi
MdYDnOy6Doz/EatxQHDtF0N7L1RbdbCRS8S9glfIM6sp5mvL8PMz2E8pu2BelHf3gfndmcxTYCBi
Z/a2fWycLJmRZhOq0m3u30oS/GlREn+P+Lsd7Vqnb3YDrgh7xatmy3DVgXyqZc+wZC0eUW8ekTkH
2CZbavX8RxPIYG/EXfRSJSnKcWnNI+C5gAHf0ywsTcg/AcFCneOw6xU3tp0C7oqh7PABCOuY73w2
NQEsoJ1kLV+1MPiEXoCkurZJSxgaeyHvJOZkJG4Dux+/ZjECAYBIE7gtizxlj5UBHP4GEi7nNUbi
3lpZIM6fRnAy/Hc3C3gloYK2QEeK+22QwNqagKLiheFVkVhL6OEgcBlTQTqsQLPPcz3K+1gkvzOC
cZ6PfGUrOH92E3o0yBJ1A7Qshf8JfeLB1yABdTNuthLzs1zjyS00lB4HaqbGtqMJCxxS//sqmraB
SXYx4pAkWmuqv5qF/0WCLKFHgkIVwKYjEMwjRstOpK6iQyjr4HseFeFH3vnto1ET7o51D6sJGIXu
IQzJrQ1OA6Yro7D0Ctuns0P1BAN2eDRWfLYi74fhys1KGyzAFKvOjGULT+rexPXPlEj/JNZhLCqx
cttYODHo1cxGE+csLkXhDSje2NYgWADXmzrbuAUl/vKKvzBa/lfUjCAhlzUIBFB07olI3wae2VsL
Vd+oN/JPInGylTed/xihlzeXQlZBFNHWsxxlnqaidh6aMaT7msjp/fLHLAxLvVLSYa2AZbpqvcoy
xl3CUgf0A6WeGovJW9WP6uPye87v70KvZMSaGpa04aVXtSPCVUF5kImUK+209BHa4QGGxQ5WPjD0
Yav3EKvsV9OC59DbwzHOqzVBxtIX0H9XOj5OBTcmWgKTEntwbznJcC1fv/T7tRNEE2KH980Uj066
Zx77ME+08m4D5RCSxqscj6UP0GYfvHx41I4Ms7wIkcni5k728s913avdfqOeKELtCC4GYWbtZaTq
A+wHrJUq27+X6DMLm16PXltDV8Nl3vJQt1gniIQo9g7rEvJ7oHK6mWN893Bk7b7YsATf+lX1c7Io
zIZYYz4a0cR2Ta6s381QVlujKeznOkTCllIBIw3T4DuGYPNdbfY4P+SJ+duxwPzgAoddEEnMU1v3
dGvAeGhb+LYNj2FrKmDkOyKfPQVBsjIPFzpHL4GPyjTPCCyYPdzVfnZWc2f78uZy3/x1MTjXevNC
9ukWlbdOZ2TmBB/Fobq34YTTb6cG8e9NWUt6ypRlPMKhvP3Da4HgMa7lzR2pHfN77ZfiNoUPxlEk
ebyXLUytA6KSI1il9jdbxeEdfFOzQ1nDXTV3Rv9AyqJKtk3cg/RoseybmuIMhu9wEKI4IX4xw7zd
Vq1SXkai/jgFY7kzihZ3r6SHd1RkSZyRQHXdc9XlJ7jqwHGuSAePVRBJMqwgD/B2jt+SpKZe3o/B
lyhU9CQjTnZwnA1dJbvplbIaAinfMnfKt6uNRCXPjRzr5MTDIL+DgMG/SW3Wbk0zSU4FBZPfciL7
DQYrMOJFHe8+jbMKtUU4E+x7c4S/ddG0Y7pFHZV4R623KbdJkbXxaVASftoOCqsk5D4QKZAI3uID
TqaX+23hbAcb53/7DRtyq/wJlAwnAC6zQsb2CAvzYacMJk6tXZOtw6Lh2IWBf+Mrq3wEGtFYmXIL
m5wuLfeV7JHFBD8wgzti/a1DvieKzM0YtbgJ2CuHx6WXzPvep4GJDHsQTGrsPYLBBMUBNOw2suwv
uCr9HAtiIV9iwKX5cnMuzbD5759epnyf1ZNf9eBLxeVG2i157WBhvjJ/z1+Uhfzf7gDfnzIRplf2
4tGsnBsGc9zcr596ER1VKv+MMAO7/CFLrabtFnld+lVQDAT0wodxdqUtQLAa8k0q35MmWclvLGxJ
uvi8DiewBWMcJQff/Dao7GHMmRv0drGxE7kGyVs43+il4rSDjV4SwEB2RqPX1muXnNYB2gsP14vE
KzuSwRjDFyNFAXXJQLCjwQb35ZXZuTCc9Epwv3R8Dos6x8VWzbZFIPeWUWYrE+NvcdiZJVvMff9p
sA5wg7OyOho80k802nR8AIknhb13mg70q50Sidwl5n4a1YA22/2UbiWuzDfG5Af7ivYmSOdvNnB0
G4thxnYUznx/4pFZWwInoX05VjlYETjz72FTLbddl4lDGqQD+LbcfAI+SeGYU7f7wd93/tDd98GU
H0OVqg+4SEyouIfLNyzfYYiRqOmmb4223eZVWX4NIka+tUAtPQbStm95YrBTHffJ+xD7wW1oT0m9
SfOaHy1ZwPVtaJtoH1a1ecubAW41U8PbxwwUr1NHAoCHEMn1vyLE7xwUynW/TIVfrokHF1IHQHL8
28aNz2HATjkqbrt8n5VICatsj8DIgUWuadivwgdteXC70osEYN/Vpo6jnbRXJtjCgvH/Snk/zPui
nofn8BtylV3cRnDlto951b6wOtoazrAyVBcWDF2sz/3O8VtYnHjTGO8rQMmAzIJ70kdCxk3W/r68
Ki1NN20BBIzBjMe08l1mthsEircj+KQ0ilaO+EvfoC16SLgMgUhNwx0Y4pwpqBUGzrAkv4mkO1Xm
ylsWVj3dB4pQ7pSixEeUhju1086OUD/Y7QzlrE1sjK1z81o7J7ehndnY5xiQju0PM6v7zaTsB38O
v1/VDXrlfGpFnRwSJG5alOdUAn5oebPNg+fLT18YtHrdPNS7Rkiy2fFQ+d02lRMAGW3oDUn13aT9
S250D1ZTv19+2cKI0gvmzRKeOEnDJ2/kzi3E48BUKdfsiyu/RZv+jDRWD47R5BUhwPZxtYmGdJsn
0xYI/G0BjEUxrDlRLuwVfP7CT6u5UVYF7hN0wmpuAE8otmm1EtteerJ2qCmw92S2iciVRJzPTopn
yAq+X27+pUfTf380btDFlPtt5cVZ826l4j1BVHplRVqYZ1ybzY3JLCNSjHi+TE2ETsBOLEp+M9S+
vQcv/KpYkODahRfGTrntGALwfAj2PIXa6Mc8bZot/ILsm8uNdH5ZonqRJUmYgSKJcXCj8I7+x9m1
NTeKc9tfRJUk7q+AsWPn1kknne4Xqq9ICBAgAYJff5bnqT9OHFf120xmChkkbW3tvS5r8dBSUL2H
pOETyvB8//Eg728EdwucZKTs5nbyZrgvrijUVWzZF9ROu7ofqysqDZeG2KyjZSXQR1rL+STBDvtc
894ZQeYQICa0oh6vJK7vz7rrbVaUKcuZdkzpkweDOmh6izcLCnAyr2ffCefKx7o0I5ul1csFLc6g
t0eweDw04+vmPvQnfXB0wbLVVuvO95Zr3bdLg21WWDewgHUV5DPaQeWz7+xCcOWV+aSaaqedt4+n
/9IgmzOjrSEhTiFVeiLsU+Q/I5rACbQGJhIGmGbafTzI+7vd3ZbAu7mXuuhbcVKFAFg4hGVmd2Xa
Lz36fJj8Ff3WoJqF8OGPvBb0Vrj1UdXsyg6/8Gm2BW/iQNmrbVd7lM2Xpr8dxt/h6iSx+BVf5cZf
GmJzTJTCrzw6QuWzj59RjE1E4ySDBnGH3E6we/7461+46rv/DwUZjGNNtOsdXcg11SN+fRhJQPps
mA8EYbeY3GNHpy7r2/F2Cv0rU3NhR/4HoPhrakzYB9B3h3uUqWHOHTEoCKs+trto6J2dcMNm//H7
vZ83oJXyv0tgKiTv5Wi84xSy6Rn7k9zhqy4P7uB6WQ8PGlBcWyLQmQ2+fzxijCf//0TL3aKOjKkx
YBS6R+2jp5rCJz46ALDVZnLw1D7utLsTU+0dBxO6P0EbvobAvjiTm5AAifG1XeKOISstPpvYG6Ar
LHbtqFGQLpZ7wAFeHVikj3GBy0avXz9+3UurdBMjql64aJlqIF7AHc+WcW6TOJIkGRfA4ZVXy91w
Btp9PNiFDb1FIIHARt0JX/cIq5LbRvo73bAr+cyFFpa7BR7BZNWrOcOLCPiNQeV43I0v5Y5nwOhM
SfkrEvBCUo9Aae/Kh/VKFLmwOrdgpNUWzQoHZCi5dqLOh7rmWbQEQdrFw5QKoZyUBJAKb1pHXNnv
F47bLUCJCah2DZ2vTtyrphuoVEcwFex44vTzv0lguVvEpYAj8OwgMzyi8fx1IH6JmxKMLmtX5xOF
AvnHS+HSi2zyBl6vAV1bTBetv9H1qdU/9XhlVi49ehMz2ALPZM966ylyBjddhS7zpkUdtCBDk3/8
6/8DPL4TJbZQSz/QI23aAOLprNY8mXiz/AhhRP0KYVMfQIcQutXoLXlruka/SghW/ORrk8FQSt96
bgcDrCoiHUxpo+cuYv03NEDQzHXmplgSCBwH2WghwAqsYHPq0KW/8qsvfJgttmtsy4FLUtPj4ERF
smgMWcWwsmh9zq9Ufy+cC1vclWs6v2HMX0/9sKZTu2Y9+Cx+/z2Qw+7jT3/pJTZp2upHhVhDXN7r
apzOe+5HsBbwN/DKa4LWF0bYSpsNHuFh1ATYAPMZxOc1N10n77l1vv7TG2x1zbQHgI6OdXjs0Cq6
cWLJc/SAxxS2Pt3h4yEuBdrNWUKlcBCYgGOUav3i+up1YfTfFtHWRyYs5zqKeQiFPOjaJ5raU+xG
n4qZi3+LDFsXmYk6pHfJup7QXEkNPAUXU6b/anvgbh1jSFwgl49KcprpdNQl3bedkQAslP/2ff47
n/7KjNx5DcfKxuvJ+k9z/x06UVb+/HhWLyxMet50fz1aQpQETOCWoMLas1toyA77OayXLC4ZvQK0
uJD9bFUhK2pibQAXQNNMBJmKXcMTFInjow4d4HRU/SJxIBCCAmDvyfja4X1el++E063aHqqZhXIN
PIyHlhysXW5WEj75TZDW5bADDC9dFMC3A7mjvpVJ6V4rel143S0I0sdp7UEunRwZVJ+SomzuRdze
ldWYrx7IGdr51J+9Pnx2jXtDyX/owXfedev80npKhlBpwSwq6u4q0ZtPZHHj4mGdePhVhZENE3z3
BtxKcIJy7oxFDdpzYEXiKo9ANs6EJKnaliGlaVv8x0B1Yyr69lB5Uu4AMXlee3ghzUw6p7ZS49Gv
jTwFPOCJCSOTzO7AMhGvw26U/HGOCz+FXB2BBqX8PdZgX3dx3NyCFt6l8NOodtzoz65Yn0zvfB3h
KpwXfffoR+OvePBZ1oO8nEApcU1HWEQnNgpp1hP/jRUh8nKU4nD1KLKWLcdAx1Pi26bOjLe2mbHN
He/554rTVyIXJ+GeOyXQyLuROKZSwO5+lYMlCZHizmMevUFh1aBCAjSaOte4x1GdZrF8CuJa7IQz
nVgro4M3hWof0Pqp8pgGkG4F3xA+D30x/cSFz0saYJdpb1fUsac+mRcLdrk7Rzee7Je7aJx0Quel
yILVutns9SVgTLxPh9XbQ97yUY3hr7Gry0R65c+xiv/M61gm7th8Az9z2IsQhdOarsOBNqDoD7Oa
8ro2daI92aQMNIMdvL6a1FnrI/XQKommIDGy9A59i850Vz7WZMXiA2Qk8TTYtu4i/aTyHYglSPWT
d/PbKAebGqHmnajxT+0c3bkycLOwXYBui727BvZkSDvvCt8BN2blNhfQM8zUBEsTXpIC76wp5ARq
J+uNF0OFMOyzWhc8ja16lkWVj56FCnkbUghSYiJaqG0nMPW0mSs7HyC9qElcz8qcTmDfBGP9pv3u
F11nuMgbfMwVUhvVfQEHEQrhr8T4/Q2uGU92YcDSk+lPOTTQsicUy7cKnslkfsTTcjueFWKrKPq2
gIvQ+gqcctGeqqIuUzUSN4l0FSYGwLTRcfZe54pMivnJLf0/6Kkfl4bcBJI/zVMFnqS33rWLeo7n
6Q0wR5WW0FzcxbZCZi6a12DGh1kgi7aU4w1lwY9BVJ+8iRx8LR0Urxjd9R3AIuBJvQU1JFfiqSQ3
SCOBEGlplYHBw/Kw5jdkjV/qUg9ZLGBUyl39MOLNE1DTVrD6qUm4D2q8E98SfcY+d+GOrHTf1fBo
p2YA4YTTl1EMp95xVuB58b3DyHlu9EKORLAxgdEJhQbdGqO0OXUpMehrm8rJRYu8QdZi2tdupz7D
JtoBKaX2k4aR7oAOL0OIbOM06JTatb0vs7JURRq1HTT+qyLMA6+sdv+5sFWx+QFnk5/zgAsSU3W7
U8Y/eSL+uihzIJEJk2LhSxZ5/i8L2aGd509H1ssvPFw+tVVxLDWEwEXTPDD8FMhn6jiN+HIjpDhU
an0qHffWi+avdDA0aaLiVutgSNlUPShAVQoXQOElYpknxzFfwP3PjR2iZDR9mDjTaHN8T9hw2Ud3
RuWkiAICQrJ+LcSMgqOFrUs9zsDE41M3WoqEz3NuSQ/orCIP/uTerBSInG6FFJCDy1kCCgNLopBz
QG8rePvUEN0NB/sw2HJIFouggHbpHiAakYKSfRdR+NwHE3UT2pPp0DbBK5ai3q/wPSaqjTMdU5LD
pqlLtCj7dKmcMpkjjx1t5N0yXtcpqBnq3ln96k0uw6GTtvjcephaUkLuxKPObqqNv4s8vpdqWpN6
8E5TFDlZ4+v5cyDpTRySRxPo58jpTErEeBN6JkrKsfxSWAbP9zV6gUHEU8xWdOZKNadTuT7UjErA
Tvw7aEx8ow17pnX7yzr8Ft4+sPnRQMcYRB9Bgh8d2Oc7xDosuTkab/yqeCMh6dOxmPoD66YQMcNl
KcRzokMcAKOrAUHNvRn0Lz1oANC7NvO4+qFLZ0gcI5/lilUaumuY6LH60xeul2C1PcPOUOWDxGGK
yu0rtLNf4OSFS0h01vvx3kYkMyhODg+hnlF8GOyfRjZAJ8TiN9SkwxwCLiCNQzjkoZqgmFzNPNp1
1OuBRIofGO6nwjjw5bKr3LVCwOs9av1sBQAJZekqLwJ96w4LzMi17x3GIpqzLrQ3heC3FVWva6we
SInuowyW31Lb3443/VitfvaJGTJqKuCDqh9WON2e8kKnc4GePTBIacndRwicfJ9k860Lyu+9M+jE
kHnf6h6UUfZrWs19QcovkBP+TDmY7t1ogb4Y44Ssrkmpog7WI8t8tN+TEYTvbJrCV1v5Il0WcfQF
BCq4Y9sMx2+cea164xFiha8RZhbD7mMcX7tBt2JfcxyrUwU9ZmrBqqHdlML9FxWdyD5xCLCAuia/
9RP1sFTbLyW6/ciphhdX9U7WNUF9mPrhgS3hS0wg7Ve4cwJlz/0Cmz23g89OT4KbaVUVgFr2LQiL
vIyClzlgL9Ki9Gja+7LWX12GoAoZXD/tZcszJolOY1POiZmAeZ8g+pShHu2nZ0u1zjo0DcquTXmx
Pri2f2KCTDlWT7wH8o7hNlT/ciTgCTbCv/VlGyZhHdAbG5bTHYkhkktGnF4CsSSBuK7dDUPknPiM
k1Moi5KPr5CHwNypt2ObQkkHB1/cnmhFcHw2/EbgMcPcfAoLP851z9mOx6YBzx5mfLYNfuKI/uLS
5jEUIM7OFmcxFzGaovaLLtYXPko3g8pmkYUT+7Q6A5wtV/lI5+7nQuZ2r6gCZKwzSzqGY3jyuYuy
IdpKSQjHsMemHsxhQj6RAkdHHuVQFWkTqe7I5iJOQNG7QzQDcUyLe1bOT0L2L17H5dHxLRzLXQBq
ImzU/+i8GerjHrogzZLCDeu1iKJ5TuqakhOBtfHjABbwjfWK5VHMMN8Ou6G1ST0un+q40E8NEX4i
Udy8gcbY+FO2zqHVVt+epZ2Rt3RnOsVa/25DL64S41RePjAxpmo16ifjxMDuaxruHK2XLwDooRhS
SvrQzU4IS6My/hJQSBZB3PwRQAK/SCfItO7JqJYbly84S6EhOYbqQMJxyVu0nvPKMnavpJpzYfHl
GCglt5AgG3aF05IcYDqWcuvPzyi9TEgqgUNdgWM7e5l+gs1MBRigfrUKRHAkPQs4JirOFkfQAze+
TNowGncVisdwolQiVciSQSrx7mjr0wM0i39XUe/v4JT1fRCzn5gYRhGm11CoM3TMw8q8BAQC6pJ2
RR4Ugdh5PYnOPypIC2cObvgarTAyIG3aIpfOi8j4edvTCAxcqLwq3se5sw4mc9rSB1axlCnFLsyW
EGSTal5wBk4B9nIXwFnOcUSmOR0OraPotw61vduATQQWeoqloVvWty1831+g510eoD0dpbUPT/TQ
NgLSSIRnPYvq700dS7OXw9h9oT3cZDxo+SV9N8V/gGmluwFKRLgJ0D+1C2ZTD8n4E8AeeOem1Lh2
w8cuECAGgdNb5BFr1hRQXZsWYf2bzz1Ly9aDMkUU/PAk1Oux/vpd4C/0l9sS9wGucz9hMyoSqxYX
9yosOwVrukEjKE4BSAw18nCHdkhh0TontJLgJxUyi5X9Vjlem84QLLoBfwMHjzuxzC61k0L10M1U
WfV3cRXINAJM9AAPGy+B5+ycSMZDiMQvM6BLTr+bmoGiPbwgRhN/2DEVVPmq9Zsfi09do3g6Y3VB
Z3LCXQtpea4M1gT35u/h6PRZudrHATefpDHm0euxAxCgbqQdKCQFzbMZS47jtWngpafGTFT9syS4
2pQK3rCRmsWt6/eojcTDUyBCUMihUpytzP/pVW68c0xoszYq+Q7oPiBeOsiTeIXzBlDHzyXGLw4m
7zOtpigBMwv3v7UfYQyHknxdRjbzSYy721T8VjxykXyH+P9ruuR6Qe49Uq12qPsgVkn9NYqZSrUu
/zTT6Od4FVQYfQCvFPCp0HesEglIT8ZrqH5VaH6mi0Yq27BQwgw2MiQ1RLTZUkHTvSAMKWuFu1HE
bPUpLmYALOUSYLkKc1rWSqSrE/UPQzAD6IQwemcBtwJbu8ehjYv9zqy9f/CiM/eKecMjwnWR1Hq+
G0YEqjjwziJS/avWVYH2Nyi+u14RkgPbS/JGubekHOXOV46bi8n+adHoxsWSm90QgBzdjsMX5C/D
PogBKVaQZLwPW0TaCFjdRADT37WqPqyFdBMYDuJlJvNse0jsgK9igpTH3jcn9OzD5FNcdVccYT5e
8Ms41RD7d6G11tkuCyn4vW0DomcQNzwlNbTTl6JJW/jDVaQrQaDjOoHxIWRtOm8GMtxM+zIGVk61
oO3RSbNHXuJY0lH46DPE5BCXVmZBLx7BZsaxYF77uPgEbv2zWy0wUmyrz2Hofw8a3P1CSKngNkDA
L14ZBp0XgaKqlInoph9xrUD/60iMSAV8eQSLkxSLGOd17PLHynXIsZNBn0JZBPfd0fnTjyg483XZ
G6iHZjMnd9qgMj60wx9LxjtB6h+tCy/ansJdvILJxq8wDid433KQ+UbZ3HfMAtPeVJjXwah0wV0g
dQgxOfMht+MTz4N7IyCNkwcoUTuUYxIWnObT2OkHyEUUSbmwb+PQ9Rm3rdoFHUCGLSnPi6h6JRD+
7xIBZXGeEA5xgbIWBwErg1wPIAhKg2usA0PRvQ7c+c51R+cw1KvFeqSvgCJEXwY5V8/eGsDnMDDR
DqLxCzJBgM+dEklpDezlXWNtjzQfBxjFiZV3LoEOUVDCYTIeAGSHgmedF11jscrC4k6htPINpfhq
QCITR6kYVHELs+7y90rG6TNtPJuiDIfD3C/Bj5itsm9gT7Oc4TM+U5huZtJOOm8JF2+lrsStJEPw
BNpPdNLDAKXeYvWf4HXEb2ufyMOqZPdnaOFWlBrrgW6+xs1ZkFGkUA7xQK42mJaW1IdIx92+Z2O0
g2/hsOcNahlT2XTHUYrpVM8c9bNFhe6BjzBIodpnR2hbtXEyaQkswGQiSFohkVhpusSz9+njKuWF
FsCW+bvUizvMElXKyNeQLG1vwlJq6ID3N7Pr//p4jAv17S3pVxkAyBas+SNYKUj/puqp9q4h7S49
e9M+ggKdVtMC5w81u6/9ECKYspZmH//wCyXcLeW3jwXHBa2Pj8yigR3TSINGwWscroHe/dsQm9p/
P0UlC2hLjtOK2glutagdTe4bKur/OMCmZdxPi5J1E4XHZQzbXPq6OtCgrV5QIlJXFCkvzMF/PfK/
Kt0ebWpP4coISpnzTVD20/jXxC7fb3izLQmvwZnhOj6mF9H8parVwzp7t3LtvgHDebd26++PZ+H9
1jDbMvCmtl8McrbwGKPVNvMbOXwryKFEHsZwE1lIe6Xd8P5uY1saXgkJL9GriR4ZU4mlP3Vjj3Dl
TIDYvbJkL41w/vtfcxGUBL8aGMQj6cyZd5o3zu+INgdoP1xZUJdG8P93hAbq5WBG9fRU1l/Y+M2G
fO+DXToN7j+hSFh8XmZ/vUIvimFtmtI9hr6odsXa8axb5R+4rnx29HR0JgQRlD+ucasvLbFNBFma
WnLfoIlSzkV76v1oP3pNFgzIBjpLHtxl8K58uUsjbZqhMdFoh8YLPYIbHGeAA/hpzQJkNiiA7xSs
Wu/7YLkWGC9N0yaw1KaDbXLgoyA3BytctUWXGNZ/juDtCFvS+Ur3/tIrbaILERCuoW1ZHFHYaeF2
5lVmb2Fev0w6I/oaau3CKFteIJgJ8DqH/+7Jk396/jYHj5H5jDxtvsbBOq/d/9/lYVsKVtEhAtfG
aaDOAq32AD0LVN3rZPTNlU77pQHOb/bXmiZLPPQL8ekRTEaNdkTxakIQbXzweT6OYJc+0Wbf+63q
Bcw2yKmypYv6v9rLqkU9rT+tsjrZ0VyJ9Zde5Pz3v16kddZxtvVKj32ByqGa9dNKK9B5eJt+/CLv
HyYs2ux+hmSvCWaGfj6g/zdjVJ07fCj1fPz0S59ps9nLCdV3XNMJ+AUllGBUSqs3XXUpH79FTFyJ
wZe+0WafQ3vBgfQViY5Azz9MkX7DHaGEN0JwJWe79PzN1o5daPz4UBk94bJ5PDeYwnO9r/k3P1Uo
nfzvFGsqGXyGKdqsc5hGk4c2UJmN7nplgt/v4rItYYuRtag7BnKBHysvBxZrPopVgzCKGlXaTstD
CNa4wB0PyPy2vvmned/SuJCkT0Vhl+gYT88KINIyyHxE3kV2SWOvnSQX5mXL5mLL2Ku1A2BuRVmo
QvG863736Eh9/Ar/oXLeCVJbIhNMUcewZgx4PN+9UU2wb0cHKiTBV8g33pI+SoMq3lUc/kdt9X2e
173fmHy2vz4e/sK+3BKZ4rEMbLd49Fj5/YmN5Wf0Y66Jg144q7bMJTusU42KfHTkcnixXrNHmRR8
X43O85UteWHfh5t9Dz143UVTDbwhCMO4pgEnwdCZcXwCxzc0JlAu6a/M06WX2ex+gRqAWUDoPRFv
yAnt0CaExkj4p2j+dYTN/h9nGXth71WnKJT52VV5wInbAEfcXSMAXVrJmxDQSk90hMbkCBqgQclA
cXQroWS/Mvpvohdsy2AaZ6T1VtjlhEphvYMA2Ce1+Czxl2sQ3QvvsCUxNUSVuok7eox6BxqL9i2q
whyKgFdOkkuP35zo3uqObTcC2WZ977Zm8ZigvfO6Wv/Px/vtwooNNge6gkwTQW8YVuM1OsIhqGld
5z+3Q/zMbcHR9Kj+MWxtaUslkCdLHzXmhJbKybbhEVy1t6Jqvn/8Iv8Bnt6JW1tPD9zWUCZvlQH0
rBhTzpBYSUhZHUI13Qwzgfa4eoUCya9wHHctbpCVE2duBNa/V6DUiepQvDwPqnv6+OdckElAkel/
jzcyEIksXPhHOUXjwfq8QRsPJ5GCy/fzNLviTrtTt49hhXCAGiIU23VAcTlwQX7jwn1iQ2jQRDDk
GNiCHsDWbR/80YYH29jqwVgCvMVY23tf6i41I6qDDoo2D8oJOtBoA1g0h7w7RLYpn+JmIIciXNTD
jCv6rWcHbDHpIy5B8PcuhvzRLoZyzu0EXYwcJ8ucRwJWk1Dwa9IR8Jxd3bXzXpSDj2rnAoC2aE2q
YZqdDgKcsbSchIfSOwDWIZw5j8BDeM99tM6ZFst4cKBclqEv4me+O4vcM/N4qpwG913QIyHP25ib
uISCQsyFTIu5b19aMQ9fipmGB4XyWDbFQZf7dLUZLnHDuSsUZQDYjLmHhtDu4+l699iBwNpmG/S4
yjLDi+bI0JS7KyFYceg4kVee/m4ugqefN/df2axQfqWFw1oQFhYzJKhbNnfAYtL90PQ2a6KJA3jk
19/M2C4p8bv5CnDv3c2Ncc9v+9e4ZhiJV2FdHWHggt6fs0CIsuDsq4MewqEaRnsTdvM1BvSlwTYL
nk7zrPoAglBzEN90dbiPgwwuc7vQrW94cCUcXpqnzanXtnNfFEG1nKC34qJkG9QprFTbK+nbu2cq
vtfmxHPWqfNCBwhZqwg6sz/I9LwuTRLL4UpSeukbbQ48dJysHi2Q0M3S7BrppCZek2aoj73C3qJX
6HcXRtmGHly9SckApT/aJbCJ78ZfeYyK/FTswT7nNdosH2+aS+NsJsMfeGFGg1uOMPUXUcNfKwpO
8RzlaEHeLBBP+XiYC3O+JV5yMYQ+vFjc41gDD1JSuccKuBKmLz17MyGY2Xmagw7X16lnO/RsgKMI
Kb3Cyj/v7/93JNHQP8eDv/ZfI3hUKAkYjajXO6KmbCDLQwHf8H/6MFuzocChkVrlKCDQVuariU4D
cx4/fvSlX36e8r9+OSGOimCbZsFoal+6YU6heHxXRN2VFfo+rwlfZhNvpR80MuT+fCwtxDrcatrH
rftnDZsWfgDtvSHouJSwdkZHK8od7lwZ98KK3RoP4ZjtgTsFw4863wM0DHn3TL23M8cWoo77jz/d
f4zy92Z9E3WXjoTA8gOv15chcLOF6lY0oWOZdsU6P+hiqf/46LhASPEsKTYCRLYsjX9bz6P9vDhN
nNZxux4DVKmBQxsNdJJBMEazqPw+g4GzOxvU3FQE9E0tqMh70zmHqLbaJLqFHEYxTu6nMvQ5pKVk
tAdYhua0R64TANu3My4NMoZk4nFG42ynor46dKGA5mX7c+Gxzf06Kh8X0QJYHMXBUCArj6s9RPua
t5JZsq+YmdLe1BSAit4WJ2+ayy8ETadD3cc0A/FwzcMeWNkwJEtGoXK2j4s+eGqNG35hJBCpgHhT
0s+QwRKm6veURNUuFDTCmRFN2QLMGlCNMVBwrpnNnUM6LDxSXCuOXgjx/mbDj0yX4NNZe+xt+aJD
foLMCDq/6t5611TEL+ydraeQr5fGiM7yUzF5GbRS9lTXqTOW2cfr69Le8aL/3ZuRGgH2KMPx1PEZ
OIPG3CpoQKQxwDJwOrlZTX0PabY/FeV9RmtxTZvz0t7ZnO/KITYOwBRHfsdOQ+G60CckwMQAo5QE
jSvyhpv4304Wf3OyiJVTt7dsPBWz96NZ3H3ToYkaUQXoQN366QIzqI+/5n852Hu7dXPmC3iux0wY
fgLes4ZhQds1aVgxvoc7tntoSiCvNb5kDjyD/zsitsg7oM32sZQIitR3PmtYix/QYKUHMuj+gfX9
9IIeXvRYjcZGqVtE42M8caAk4wLi0EnPvUnkVLFotywS2nCAbSEXliPa6lOVwfpXPpYjW3fh4HkH
yDEAOOwA8LKvl0jeCjHJHGTM8OjZ2U3EOML9LVi7E6C25K4JhrFJ417OuyiYgY33sih0Ml2y5r5y
aHla/VAcotXKDJ1kaAJCC/iwsNLmYwPNrNrCdxgqGfYY00A9VhP3kGTXfQ4dkK9VvYqD5xYKl7Za
7WeXq7QC7OJmsEObNXMLbTbPVccYES0jOJsStwRexdixfOBlPQAbFWkgzqGb5AAJko+xuCZJc+EU
39pfacju8ILV4iRo/DAAHEv+jckOXNPmoIKOfAEAm5lPdTklLnmZSrH7eOVd+tHn8PH3EdsNgFLA
tus0GvAteAOM2OSVVxLNSw8///2vh8dFBY6/1vMpXk4aaNxxutYkuRTdNmHAEM4cJ2T8VAX9JynE
QRr3oeiKf0s8vM3Or0svXCHux08z8b7PYQkJ6ahOiEEp7ePPfiGMbSWGjcNZ0DrxBGmC8pOd+ltV
LTrp6ualbQRIIlBWuzLSpS+1OWoIsLgAL3kQtJnaL/3qHJTDDsCU/lv2t9VYYA7RpJwGfiJ1oIGD
6QAdAMLnSifpwjm5FRgOAL0JpfI5arDAf43f6va+QsSDCcCVFXrh67jn+flrhSJwBYxzLH+l/jRK
5gsgvle7kuH7VWwabo2muARloddecQzo0oH/RAbncdJxcTCQeHictVTI+UMucxu5/Z96dkZyo0Eg
+oUy0gRErhfbPsEJ1P12QQd64602Goa6CnpR42LE2zJG87cZ1CuUsiIpU1EFEWTHyyZzuvEMNIZC
OZrVxHsklRNCk5ixQwhV8l0AntUtdArtI1hYwaOJqDjVWJQvnSttrqVbPoZeVObzEjRZ7xHnLfSJ
+i4niHQEhqAAeD7VHtuiq3bTZM0rhzJ6h0IdbvqAcUt9H0tokXsL5BYEHUBx4RwiZD6TiI6i+lr7
DE6a8EIFmGkCjK92gnYv2DqcvEUuD1Et7T52lvo3AO3OA8DhyyOB7vGxBill5/Z1nKxOAQrZ4nmf
IAwNMoqqpuaoqlLjDtLP9xWpWZXwZlhzOhdNHixGPjjNyHZz6TW3wTIqSAACNk+ahv9hi2a3bj28
Vga+dRosEQbB0GmRUDavZpJVztplUE7leQ+DpJTGtMlWFd2Xob4Niq4FDHF9Y9YPshoi/OC8dekE
KC/UGeyQwKJlOlImgTNdDCpsAVlzv1S3Na7fyVA2B8rXm8XvIeE53jTg+EBmZ/2lZv+O2/5FD7XI
3cAHB4GPTQbfXgjut9ZBVs6ewWoyYKO4JBkkiBoNjx+bWMnEC+O3wGt+Euq3eas7L4nQcUrJIj45
Z2YJRQUtrcr2dagMuClefyIyrFIPgqeZQD0c188FwwwW3VVkdGnTLT9p0+1XNvw2/8fZlTQ3qmvh
X0SVJISArcEjdga7O0lnQ6U7aUYBYoZf/z73KpcXTFU2d5FbDUbSOZLO+YbA+CUC9YDOFUhcqJuh
dg5PkiDaM8aZK2zSgEWjvdUwiIMGKoD+/tVbqxgFGO80xTGCJ70bheoefDPuBlpxJcQA1McHpq/z
yNgMAOsMsAI7Iun+ATryrJrsAUp8votSI/53zN5QtDxCcuIHr3h+jonxVlKGxoZKldMaGUGk1WQz
ZLr5l5TpvS4CMBRZBzoQKYFIgCAexjgCCsLkQP+HmuPD52YlWqFcQBMuagS3NB+yPci+2q67QnFr
af/tB6j58SA/m5n2mgvWIxHVR/hDv9lGeu71wgGB+idIgE9JY7yDrpoCTVMdaWa+9wSgVoOUthNG
IC7VBKXGoSFb0QCanVl+7Bg8Pfp5GLiUoypTRgZ8dQX9kwy5A4UykBMliXGtUncwgdobPDlrXbyD
+8IzeqGxQ5tyEyj7JNPxgQzFr0yOp4praCsG7SHTMckWT456mEBoLiFsDY3s0m3NQHdxkC1dPeR3
Kgh/Q97w3Av2owj4vjKAlR+bHPhH/SRaH4z8BMS4trf3DbQWAK+8Zxm4EfV4EnDmK3yYdRjNsItG
0P7M/odSOvSp7LUPzoAVDz9ZjHMFKRh8OoHP5iJ7DKp+p4W4qfl8k47Je429xDGqfMMKFa70ivyQ
NflbxfSl7CtIfohEB/eixPJtk1Np5iUA+gqBYHTAbUrYNqoSFLuGMVBmbMeP4vFY+nazEfYAgEaj
u9wUF6DD3ExmJcCwPiDLOV2ndTCuYyLfZSiPzCd3WKrZaugkqtecPwfSd33f3thJoFY5LbZ+GaA3
xB4gwPuSN71yLaj1uvArcE0eoFlxPVLz/B2qwW/oVQHmbsCtJwIOF6YUyh/JbiwFKDLCEwScS/jW
gPIEZgRJJag7gj9wA9a+sSwesyAUbobrDa4Cww7SGn+Unv4eIR3pdEUTOgkv3+B7BR3HFCjGkmow
suvf4DwIoqcMzGtBI9iYV/kmi/i4zgbDvU3DfYFMwcMYVBg1oqTvQ9jBz/1TVNigmED9ru/kcDIz
GHmnrH7wi+Fe020A8ol4KjQsIJnZ3YMajNXAhgeN2KC82Bj1YZ35AKDr7BXgbf1SpVH/JjMd8xMF
ZFWxGFjyTnmqDf/0SX/2BdvGonYK3EmhR+2/NFggq2hQpx4JEjtJ/1cj6UkE7GdHaekYzN8ONi78
HXS2SmF4hS/OXPYSXM+ArnBT+BkNEiZfaiRgR6RyY3UU5D7t1ETUy1G5cCKDbgQY5EfGk3FNI+Tt
OjDXxYjbcdeU9wrsWNeQwT6obDcKIOolYae5AiAVybfB7geyuTWCaFzSY8utdwimP/Qj3yPh/E4U
GIxEpb+tpnyyG/MX4YZac7/ZQg7lJyxMD6D4si1HK2RVkebeSHriJLGx1wuUEo1y2NXYnVeZKtut
Cctr0GsVJmCAkUoVeqOthatQjW8+7y6K2LGrBn0P1sKDnSu28qPqhXWqxizYYIVI8ZLIcY8jBSSX
WnIkNpKeIA1xDSCQoTqafugVjAlFAc8E0CNK8JXtD1rq6FUJ7SSg7ptY49HS/PcYvuurllQ4u8fW
pTXCx2QMH0vYFK8CfziUYE+4hS5xB4tS3SvTwnbGvq7dMfXvA6wWgOcD3TGH8LfRovM8VtjhB0vr
HAw+h9Xq+NiBx71qm+yFRTyG5ReXTh5294XkL8ZYbDTW7nOsq55d+zKDEtB1iLCqC5R5WpJcmTWZ
tZKj/wzAN0iNFkp2HZE/mV3eBV1+SmPsaGV+Dot0TVvUh66qz0UE15nQMHeJhFOXZog3MzJ+mHW3
lTLWwIiOEwfKswydpcBfWQVdU+mfpY2uAgLY4SSikCnL72qRKrcCgA9cP9I5+j+OQ9GAIF2ASAnG
gHKAgx43WDz9qh2C517jHq+rNaguBISV/BGGe26h+Lto+3MaakAWdlrtwGkmw3SXP8Y49KwSwYfC
g75KW44iCzaScDRBerLkVhkUHnqj/lSE9HfOhVdU+SVrr4SAUHehRLtjiUBdzt72PRw1SwCzIAkJ
wfcAla1OgtbpB+jdE4iJpD7/COFYBAInWk85qOOiLHDUSRqg5Yu8P8EDKL2L1EBXEZS017D+0Nes
ie4yX/1hgx2tG2TjlWnL4oMb8Fd1VRdAtTyJi+jix9DO7wRqUHW1yrrozjDNTSibZz0ULyqFdWk0
jqe27p6Lhl2UwOfD8+lMuYSOL+9+Wpb9K9ajzoGjgJvDft7tLDCLqxjCZbCtBGlV2W+gRZ4yMDNh
EnOMhTiwEo54kGQ0wOfiYiOgitOu/MKAVRDNMvWY+RTSA0mGxWHJahtoqrhnJoWaclghXYL7jjlS
gJWC2Sy0P5luoXsaK1n6bplh3EOo8vkO0TgommMLJr2RlTEs6nv/ihWjoxcXhBOnaiIIEAD2bEqn
xBH/2QLvrncFWqbgDXdhvh3iUT6mRitPjOvROamz4ISyT34JFeAhiWZEZ05RVAD1QBSg42kmuJwc
vJ6HdLTUc8uC4kj0GLVXHQeWrdT05gFmZ927SAL7KkPJGuWAGjXuaEnLfao08B4IHX3hmbigd6uC
+Oa9PiLRBCm0FcBNHjrjolcaOJA5Ns+nCGqujhohWAvavtbSVV1iTcBAnIaJm3EBQS7Lh4wBrcbm
zlcjkH4DgG0PI37ps6Fq+8/ta/Pcde3690/XNb2B9kelcjQEUuMpSnAZGbLoF/pvS3CwmXv5VDwu
M0gHhRqpvBwXopjx/WB2Z9xT7iHk4Golrxdu5TOVkal4nBiKUXKOMmZHySMslbYyJkvKrNcK7Be1
RH1SvAhMRRMN1bUDv9bAhsy+enOBzdNTEPYIrLXU8JIb7ULpcm5KJpVLFpZWYYI6euj4D6wgwPPu
bZCuvjffk+KF7zdWIHiXeYxn4BTZSRo+6zhTR5D/VtFCO2bmC6bSb8MQjrSys/7A8sSNg2OhtaDf
Ldn9zZQwpuJvgYJedB4myrPTOLsTfVh7oCxqx8rvH1lqpwt1mH/Cbl/M+lTwrQATR6txOfHIY7G/
zwvnXifuXuTOPVimSO+e3AtwvJoV7GpXDv24iOdLcrnEW399e65mlt1U/63Qm5GJJi68rBmccfyA
147CNTn1L8nVmgkiHrffMzegkxxgh1kamhAY8Cz2Y0DiS5JdC5qKMX7LeYeabFK1pDUKLnmvCq+2
T3GP8gF3BuOYG3Ih9uc+QP9vEgtBPI3DosBMJSr/a5moI9RBVN/zHLuvbLQl7OnceyZ5wAoZ0Ed5
Ctuo7Fdra3c69t4mee0G9Xx7JuYCZxL6vlGlI9h6mWcosoN/B05YJUA9LYNCye030Jl8PJX0qs22
hQZWn3tR3/qHkJUSEB+Coj42zjvTDMnKt4XmlmlvQYwrdqoQIiRNooK1DSX8nfbvvAAGB6j6uX1M
wN254yGv3Ns/b2YApnpgKH6aTRt00msJ/yuw2sFuMN87sznffv5MSE25RmkPr74MpHNs03wftmDJ
5yw4E1kdM5L8zHC0T0ttWIirmY+ZasvhnCYZkAcoqWdh+6ZQarhEBUvXqhrDze3v+XrXE/9nKKJ1
FkFzMPW0EV2tUsdvVxEqW7efrv9DNHyRA6cCapC4UEmb09Ir40ZeSl2Iu86PwdlU/gBbWNl2MMYp
a31bKdoASQpE/yZjzP6FHjK71EB3FTg5lu2hhuDFfX49jHW28kFsTAb9LRAkL9yGj+jBhIBlodkZ
pO2uU4r9zI0E9HqLWuquGxXYkVnZX4qKD7ULiR7csEDlriunqAiYjw1Yz7u0UBC9sqXRnnXcOR8L
28yc2GzGAYfZAUvcwn0DoOCQ2nKlKhJtikKGG1DQC0ePOHlF7Fmvkd3IpzYzqucUX/7uwzH6qUQO
eSpHPXXLum+bVSttFEULQtDF6HqIpmjyoBuaOkLOq/DIEIOfPxb8COEmaa0Yg0acC76miTIGGvJg
ycKpzTUMG1RY1REcUxIA/f4oQ08gRJtDXx78lyPMNqBSkosUkGw9TIudzjTAmv2QnKMmHH6AME9d
BimfnW3ZL7CpUk4aJe1HRsPilEPsaYsySf8gk/ECLY3nTh/aA5wr7VV/vf5kIS7jJNA1l0EYidh4
STNC+9oXoJ6CogpdnjHVUP8JoWxl6/omsaPUsces3cg4v0uh+ZUbkBzmnfY4sqxcC7s7Q0sRhyJJ
cDUJYv1EEyNzqZ3vTZVBk7gsqVtAMcwJWxiTEEqumcd/FSKFrlhMo7WfapB+SiBaNlQyX6NZDJWZ
ocAAj/qzlpnQNdHqUyiw12utdRUW0+9Gbg3bDIICKylLkPlRV3F6XFEhWFOaDv5Ne5XfaVw0SbtN
oxQKgZr1ng2Fseob498Hah9jnUWwijC509nRIeq5ifpYCC2uyoAhjBni9NIaUDUZSpyTOpThIYVj
6nsRWQ+pamtAQTR/KyzNWocRfQcQSL7GZhgccMRNt6AWB52jyt66h8LLeGEVpqaHSxxUrg15BzGO
fJdFvN0SEnzEkpNtUMd3vc/v5VUtILe1x7BGPznikJEgA8+2LECBsTaCZBso9M+EKc1tVZF2ZWVY
NxYzgDqlwGuBRWCI9lA0JF1zGwznLpFn2OudMB0VRDGG/DRCgwIq1Tx4hjrNBeXAfjdIrXowE2jP
2WHAD3DeKkqnJ/6fRMkA7RwAVBNLG95a0r9UWljsh9RiP6NRotuNIhigpL29RpsfPX0EH4enIi0A
AlXlo2bgxkzKunFq0UJQqU0hF9fY4y7kGhy4bch1NBRbCUTBxn3V98aKheI5S9LY9aNWX8Hl9knP
A5TJ9CE4DxJlK91W40EXg3T1QCbb0s5hz4kiHKRI0+cKV/8tw+EGai55eomRghzZCvzHCmsH6s6Q
Weiij1z5Z83Oqx0rrMhp0thYmeAFQw06AMHHKJ4GX/0SiRI7v6RQ2xYarp2sAtjcKMzTMPioaic9
KrGDugrTwBdGCFORbT1KBfSGYTpGbFTHXlH+pKtRoWLWpKhCavIxD0AMNkrIzWc+BBFNOQAHSylE
WtEKghIUSPyyQApJct5eVz/a8Ilqo5OVlzE6Thb/3aEjBl/tNnE4pZAG1vNyHYxDdmpwuX/LCtRK
sjRJD6HZAm+Qcjae6CDjx4pDUQv0jxRIwjqgDWKe6dtsgH87uDpqp5nd3/AqxEnA5kGdOpAO0rjp
MN7RjdUqa1+2pfZnsOz0HjDiZD2Ufnzo0P1A06NHVcyJh8i48K5Msx1c6tq7KIW2J0orRQG4ch1f
esqKBPppSb6NasuH0toYPtW9BhGqPAVroM3rFbJRvYV+IHV10WsfVavR3GnGDvILqmCoZo/QRdQI
03etYWpvlQh7lOzQ9fghS6MQQCH3PHSyyqp3OliSxTqEsly6ormWHfNKkA0vQbWCQRq/uqQF7YNe
C1SDdFOYUKJjMaiirX8VYOhwnSlRNA70ezQ37Vdi9vT37U326y3c/HdQ+3QDRyGyrEq0WTyV9Y+j
rtBJGx5vP/rfAfur7ft6kP307DBtbQMCJrknHstjtIN1nbOpVnvE0y/Ql5SrP44H86Bts/UlPOyA
V4ED03eYftSkk0tFptCazVsBy3Har0zo32Z3ki+dYmdOVlNx4yEuKzmGuGA2PTtXevMCp1UvleLv
7XG74ji/GrbJfcKvK8FJAPBNz+u1gmKmleh3XSc3toGafFs/Qjp9NYoFQdS5BcD+O0mQxrFxPcJI
1SV8podyRIs05dbCCXHuxDu5UliMdXkY0sKjfr7rBFnZwUNH9Qd/KNbpVcFk+JZ8PzWnUsd6U4oC
EMEMlBMFbcbknifaE47ba1km0LnPdoqohWP8df1+MUFTCVnVQk6jA50A+Gqc+IyfOizM0i5FdhoX
jr5zb7j+/VPkROMAh1WqtQcmQWMMfKggMdkeWrv/aQUQXbu90GYuY1P5jLBVsoiCdDjYUIiMsQGk
ELkrAvTx/0Slv1DImPuU67r79CmQAhkJ7/z+UJUQeEOZtmQwIm7zg5GPC0t47hWTgLGUsP26B1t8
zGKnSMI1EALuqIMd2X7cHql/eeOrKZ9ESUxRhFUyIl75or+ou/FHcujiNTa/5qV/q+4P9i8uV2TB
1WgmAZBJ0ODAG7OSksrrfVSRYTjBcRAkwObuosyMNwP02ba6ZgPVnOrdvxtd3yzk7JlsQCYFOiuP
+qgjyjxI6GVGQt/5jL3dHsOvV5uYqmFQaDvy0O4EbIheEk9WrxnwBEXqVfW3QF5iqoMxMHgKqmZE
oyAbsDdnH6yFOkWg/G/tKWKqf+HXqQEhImAkRfvaNnWwhTSu2EFsq1koXH4978KeRP1IaiuK/Cry
klEzt21Dy7OuqeyxaAJo7BSAZWssZwA7Dg3gkXbi3p6YL7czJqb8FOl3aNQnNPNSnBDbh3y4xOXP
24/+cs7x6MlyosAeQIMW6R8Xzbcq1X+jxYydP2hx5a2ODcfF5/aLZr5hSsikta41Y2/zQxaWj2Gv
/2w04IrkkqrHP4+b/4t/JqZ8TMAmDGhwyc4z0DnxChLXK0je+jsr63CMNDMbYAVFqdvbWnE3Qt0N
AQta3cUcKHm2IW4L8c1MiHOncb4BBa7c8oE2FBK4VK+3JqxR38JoENoewjYaGnJZDF6EGYDNE8fr
Hgr+v2zcXI4V9dNtZ5n234JfoTt1qa0bmLXtE2B5/0BoTcJYU7ePoZ9CY7si5uX28M7M4z9Swqck
jjunsvI0GeB4YnjM785qjN8AwXJw8rmo3FpYLl8mcozyNACGJLF9sP+8LIue+t7fwRXazf34rOXG
QlXsywSHV1wX0KcvUR30PkbFek/L1d4n2i6BpdjCIvwyfvHsyVYHJBmrG78vPABUwp2KwjtR6Yfa
lPd6I3bwb/nhtyVoTch7t6dlbrwmG19Vg3TMA1SEW2xL6RGysw5uQKve/7j9/Lmomux6nc/RjvNr
5ulQlXPjgaqftl0O+1YZS2Y6c58w2etsywjR3u51jxHmVvKpCd+pFTu+X34vu4lJCspaAMyDCCw4
HoaQR7Lah7IfzgGMYxdW1NfXHCamfKwAgob6kMrSy6Agu0F15sCdykmBVl9BSnJVDk7laqd2DaXO
1eESuP6dfBbrpdfPLOgpXQuanD1LU5AnLLsbfg5MRLtU6ADP3V4CM5H/z/z3U7wIQAOqokK7i6I6
Vr8Q62XU73Eucbv32y+Y+/2TmK8NxQTRew7A8bge0n4PLdX99x49ifWAlXreNzHzKl5eQsnOinTf
OdVizq9f82lYIDIP5GOKR+cxubQWIrrNUCOJDSj3wb9bLaytudGfBHgBVBYtLOgMVAGqFwWz7GdF
Iu210zMdHbLI/mvQpFh42Uy0T+kxMS+4bclWhxL+sEqiD4AeV6L7e3suZuLcmMR53coQer5B6TEN
JRocAuIY2APxLOXCZP9r736xRU85WAWOzJmvXf0UHfDGn7oTDs3yZ716GA/lOnHKHftVo6Fzgc6n
q+2B+nrOn+Vvcu7jlemaewB5vzeOU6YWPEmTMQhC7smm3plxfT0VtCctgRbq7bGcCZkpVasW3B5B
etM9Fdj5ndUIaHjaDV9Y2nNPv67FT0s7GlB+km2An6/b+yCvX7XWPn/vh09ifWgLqkF4k3sWVtre
zHj7A0B6iPfefvzMAp56kFKjNVgDGJMnu/hgm9aHZah3YtoLx/O5x09ivhAatF58zGtF8q1RZAdf
Vw5pm833fv0k1hUP5RiTxvBQ8tmY9LcWAmQ9fPPcM2XAqAw3WAZ6nYf20HsJyaUmqrbf++GT0LbT
LNeRaQ0P6lqgYJJVARx8qJac/OaGfbKBlzxT2ZBUzKs1/b4W5hpqH/a6hB/F937/lPJioU2YxrGp
e20HJo2CxZ1U8Z0+xL9uj89MEp+SXuKKMgM2RqbXm8YAYzYgdiLykMNiaaVBJcpJcm2hEDITulP2
SyMCbEl+CVeNRJcOLwcNtIVg4Xo99/BJ8BoWfHfMPmm9Pu7cDvK/ob1EPv2ySghRk+vUf0o5MOLo
lGC88eq23rNaB4i2g4kQBwVDnVXnP/f+0o46sw9NAWGBbZYAHXeG1wWj9TTYsCvoRXs1U0Q7qIQs
zvr2pH9NFcI3TcI5LSXxw1CYEOQHdjdR9YjLnLya3ejxjpBY7INaNJC2lOyU43LvmkD87ZhVtIcB
BJifAfXFwoY0twAnx3jRJ6PMLBsL3BgA0zTbfMPHNtkC+ylfh54kW2ZF/cIanBvgSTbIyxAA0iDh
XlNFa8tCrQ+w7KS2NzVw3LfHdu57JhlhTM2htM249Ugj3GvTNx66LRipTmz9NeM/33rJFEWWkDEa
I1BVvQJSgXH+olW/Rx45Zd+ABGIvpJ6ZmJqCyZTG0WPyQ8NLBcT9dZFC9NtXC2S7uSU4hZD1oTKH
oEZYET2BgYIxXk2fQ3lO6padYgE+FiSZh+BkpboJpLRpbSIRJQdTVeqkNABD4baTZAtZcO5TJ+mj
skrSdJ0BvHSbnuB/88NP24WpmtkhpjaiAzckyBkl80JdJasWWAQPJFUd9ixhtKC5Mffrr3//lKE0
H824CmVZLw3bYReOtQnCNjEeb6+1uQ+Y5ArLQn9XU1jQOZBWmv+rlH9rYPxuP3wmINkk+rM6iWuY
SLRe26TrMgcLjrhl+W7rz997/iTg2wZmLWmOQAnVj5Ac405uCYd1nKHc771gEu7M6jNNS4G0t8xm
34BdCTXK5jKWkcsMQOBuv8TGRH5xe5hCvwrodqDeanMP/BlYPEhzbfrt3tB0bM/psWg1wGR0gDKY
5Jvbb5yZ9Cm4Kc99apQ23mj1wHUIgrqyZr5DQ+l8+/kz8z7t7AL4nsdmgWFDJtMdC1LpkAqxLsyC
HZRe//jeSyZR7QMdkdeA9HrgpX1oee6SXhzSGg3vYViQm5obp+vfP4VeZjPdtnR8R+3D5gwGIpDD
XJWGsTDxM5E9beYCgkFEJWv4vyXVMw2ys+I4wt4enbkM/O/vn3573UF+xSiQ9IZa3Zua9qbS7qXn
aOrIBnkX9lBg6NAXk9r7Gir+vi0vdh9B78RYKhHOfR777+hBqcPUDeu6ynD6f7GKXv0aQahYWMNz
a2wS+xkOhD0vcfSPi+FC0zJe5Xq0M+qIOkCyLaT3uU+YxH/WwHVCH7FJ2hY9gm1zbIxo4Uw7c5KY
YiSjsgoqG3KxHiuesu7OqBmaE+eIPBfhEgNh5mw77UtnJuyCsi4wvBadiawBS08XW9g53oF0dA8v
pXttEAvBOBMp0740GeF86TdJ4SVUtfCii0I3ja1mA5LAwhV4ZirIJNwbUXdBlbTQ47J+S/NnZyy0
1mbW0bQTXQZ+1l0hlx50C00YJprjowFuqztaZbwBBUwt1DbmRuj6XZ/iEYJ1djQq/H4NV9Wy3UBt
3gniheGfW0yTXRwOfU3VQ7DcE03kUDAbB2ihGCBv0vxC4iVT6n/mrV/sVGQS0WFcpX4UmNKjtqlv
mB7QU12Z9rnIUTswceaBV1AXpkBUtg1xQEOpmDP4Ru0EfQOm6+3MNrcQJoEPlKs/jrC38QDNehV2
+NsEyOb2o+fWwiTcLTRZ4RWFYRzScAvuWjLcxeZF1Ut0gK9/ujHtQ9eyS+AFhecnLbwXjWLFhvfb
v/zr1WVMG9AN0y0SJSnzaBZJjDxsucYUulN5LYvN7Vd8vcaMaQ86V2FhloMPQ0UJdbGIwYBOvzAx
7GV37KFjd/stX0+BMW1E89anjW5acJfX0MigoP1TBY67BvOthUn+d8P5/1Vs2JNdHXSMPg05knrh
4gMOwpGH6qf5G73VfbU2HgaHr5M1lJMerV/kYp/ooTnGu/Qxfc1eBVtr7u0PnVsL179/ygcyCxoZ
AavnGST7AXz5bmha5/aj5xbDNBvkBe73NWGeUvb9SOyLBlAK7pMLv3x2ACdpoJHwf6uVRb06AGd3
ACvcBYkvPDdpBUYrywV3ytpSbqQpaC5BauJYwTLrDojJ/mQkfHS1JClcCiGWQxgG6EdFFpyFawtu
U1EMp7RiVCtNVVeEk2VRR+dN/ZpwGOZpY5ytDXuAvCh62IbTiCpdk1p1l9sDN7f4Jqmlg6tqC71z
6sG8xGag3ivgtn+F4Hvffv7cxEzyS1H39Sg6NDVpyO9JPGyAcUcZhi7cumeW1NTuITdwsDdiyjy7
DiFTYo5qG+fEXoj/mR8/9XqQkFCvoX5XesAifRQAsjqWHO4gjvHn9uB8fQ0yrGve+RQQcFRSRiXg
hkO5ZTkmvHb2lME73IwLeMEVfOsDrrsGzJ1itfVPt186N2TXlfDppUpH8Q9etoXXFfS1ksE7jZbC
ZG68rn//9Gg8Npd8RBSOAePrFMDotS1l8oAGWrm9/evnXjHJIQKOkwJeS8wDigP0AHZvQFuwq/sF
MNhMxp9ybDI6Uuh7Is5NKH5WiTgLGv4BjP6l64J7/P1bJ2HDmqSTgCpA2PEqD6zSyBXCTsCa7uiq
Q+M/7fNnsFYWCkFz4zWJ7xoRYVGhdR4vmrNW9dCRk5tORo+3p2MmfUwNIKiCgGnHxt6zSQ8LvG5l
wZ5Qg9iX1BdS78wHTD0gijprkswm1xkxahcCNx/EajXI2EDF6FvfMDV8MLWIQ04Sb6jrtPVQ7WwS
N4GWyxpWr0Br5hVIBbff9OW3UHvKx4P7Itx+89Hf0+GiwHMfoaqsnb/17GlJpQtkPBpo7wHTdLGh
f2ar92gJtv5lVECe6Xrb+hTXQVNEiVYH2r5kf2EtseLp7xK2rGBGAe29pE05MzjTCkoGE2TTLHOY
j1YvKaRIZFIdU4C6bg/Pl1kPnzDJehCNJZ0NkPIexKctiY1NQO3vhBgeff2gT6NTE5LnSOP+vq2y
kxV1AZhs7LFNFxHwX15q8YJJzoNu0AhZKdPa++WxKoIVcL1uWIEVB8djLsHfLJbItXMTrf/3U9Kc
tiCm+f7+6gGsxc0q6DDNMGHkRb4C82rhUDA3GZP0N8D0RIeUkb8vSHY3SKh0xN+T/7b/3eM+TUbU
1Si4wPlkb5ktc2IW/4grOH9qerDPA7W/vZjmlurkUBP7ulUoit/vQ/4ySXCxMa1VFC1xSWeG5//q
JJynIDoyf9/p7Czr8mCQ9DvbJ1w5JpFsJr3Ic/hpYzDEq4LgFNRlVOzAM2HJe2bux1+X1qcJ4Koz
gddJg0MVlGxDmpifRpKWCzeZL/cb/P5JGNNG6grikv6eN9rWQAw0/CFPO6in0IW5nXvDNJpTmfgj
J/4+sIjDyjd4LbsJu8NCur12ZoJ56nAZR5EBfVru7+syvgv18k+S1vdU6iddA9sP/rQJSse3XzX3
KZNoNgKoP6NdA1VmlImZNmw7GElAgezRqMjm9itmImFaHuFoUkPnWff3YGc5JBshLFjgDLB0NZ5b
TJPTS2HDgoIPkCa0Otaua+FHa2XkYmE7nhufSRj3schTXjfpAUKZ0OvKw7rdBEK8D1ZPj7HB4m8t
Wpwc/hsS0IHpmrT0ERLwJQCjchjLZ8EjY8srmh1pm4Xd+vZ0fP1F1rTaIuWQ2hD3Cw6G2isFi7rn
uIVMjrFwOv4Hqvq/OgK1pjWXMS4tYVhlcHh5ud9r6/tTdOZbvvVgzu3IFXwvHObkK8933o1VvtJW
gGZu4ajt6C4sw1cQ0HArlx6Mw/gEovBWHYd8VawK56K5zapZvd8ehBlxbWtatiksTSctXMoPoG7Y
h3jI0fGRgQpQgDTbg0+IsS7CIYbsGYyFWqDuQFdemSNAArd/wNwsXP/+KQXmYxuKKsIopfHRyn4L
+tCzGjzTaiGuv96lrWk1x+oq1TW2CA6yUTto2cUr1iQPA4UwZuOfkrruv/mia1h++hC7S7jRAUJ4
CBoTzHVfBxqZ+lk6rHS4OR4Ki0VbWnbm8+1x+zraremtCIrzxBIQdz/kTfeQ282hBe1vIdZnnm1P
cqEWVEWTlG1w6IyrBoS27pNu4Q70dUaH+fp/R8kXODQB0RQd/EqrNxmBn0kgYY0tYW9T09xc61bv
xGPONreH6euca9nTpAjurw3GWHRobHMdR79oyA5ltZRC/p0qv4rxSVZsartj4YjHj5a1FiGUBhrz
gwZV5KgMfu4S1lhmZZCVImJb5hBDTy351nP9PSshCy798uX2Z87M2LS0kzGVFGELhrVKzH0V+YdW
X4J0zgTQtK7T02iIwlpFWAxQbANOtejA8Abml48GJGvt3e0vmJmoaXlntDupUkiaH2hFwF7tHklU
fYh2yVbs634n1OgneaaA7RejEIU4+CVzaPoap+xoJQ3ULyPEavIq6x9Mq1dZDzm2oVlrwKaINFnI
DXMfd/37p9wgospqQlidHzq4xBbVL5Ya+wR8/dtDNzf5179/eroZa1mVGDQ6lNnwQVX5P87OrMlN
XuvCv4gqJAEStwweu93zkNxQyZsEgRjEIED8+m/5fDfv8Ynjqtx2dRkbTVt7r/2sxPGK73/+6Cu7
82WKx7qVEKMt1WFksLlxfCVjwCjogxwk24drxtI/P4cwct4BfrOUxMVK5aRvFToyGaxK/PBLOKAV
wp3n4rmiMNqFSZSq/4FwIO8jCos+tPdUvdjTsJ36uPRcbTZO4xLw+vuxe2vBRFljSco1YYtcn6qc
+WskWenfwRlA7XNUIoEkEeQMiC18gwOPDy8ouQZOVHNe/1NTNaZLBTxItOYB3S0tvIRkSdfvQE/X
D5Cs4RwBHbLZeKGWw9nVqE1Yl8GfIpydZYgnyt5HBmJ13dD8bYYxQAIXBPgKwHN70w0BjZtGjtth
bKeYAzO0DSB0isIF8MK1p+IH74yb4mhuEus7QMkwnhV3AyBIx5BbcDUrFDvj3vYs1mame4q6/euq
ayD8GrTprwY9+SIT/qEQrPmnl7q+y/vV/TrlbXAwbO6futJUQHwG+TFc+JKfYYpky4Wh30QBCOUa
TiLuyxLOcbqeScy7tkuZzII1IuGQPVDVACTMsiAHKxLWZPe96PQj8A6YIN04hz+9idCTkM6vFvIh
BLl4RO8JhC6j8U6urPx41dMEQMPaIg8W8OADUF/2jxEE2XRYGyyPYqXTzxY3edgghXbfs45tjIRe
HVgG2W97Z5B7z/PlSel8TizchkysfB8gyRn2Mk8ZFyqmMHx7LpZ2fFKs0V89v202Gcn55zKbsUq4
W6oEDJZ6V2aD+h4KyUdgRD2E5CD+MQYYD4ihavTd1A00jbEIYDbpzLp+AlN/ijWgNUkwqwa4nV4O
+KPVOOTdSajIZqt5c/rZvLUIWaHftNUe0xRUtIK0DPiKkawp+Ab2aWzK+tFDD9CPQgXu3m3DGaEh
SNaxM8qBJN5YALSyYlJ/Frac49yqWcUOuJAPpMqWPY7N4SAcVZ38uR0BizQNZgyXBQa9LmCLzMa2
QcfxDJu9uBpb820YpnYLm5sQBeBgIDiV7FA+tPlcvNq8UwnyMlCrCYl3GiG86LHaZg7uB628qAn6
+T4LpS8BFm48mRonq1maLXK26YK72RlNBHihGRTfcVR+X1dVLd/1sq6pn4/9zx5ooDPqB68tCls/
Rx8CgKOjzyodW5KDRd+4U7YpMp6luQGRSq5++VqHgt/lquofS3SnDvEArnKxQTpEfxs1P5+lQAX9
8mEAB2CN4O7GV4F38BzqpyHR2QvscfO9yvLma5HP065syJdyaJoHdH9MO+VU/pNtHe8R5X75AHGy
u2MgkqfLOLC9Hqp2I7GukmYErwgCZn83tbTdenqgD0UtXfQ4FhPa4Ee5rchkE9AdgtMy+VtwVir0
VtWNfyrcqf8hVDMnC/GzF+25aJ2ZaZZSsa5bfE/xBXFEu/GHurivaWejtRFt7BmZhOOUCNbDaMRr
D6Qdgej2TDhuMzaBKRDwRsZyWACOYdN8RiQbnU4ueel0DqxvViq4G3JYHKJHNMns6HGIragFkwpG
SqlbziaFJexpKQrzsyXC3+VU/+rCgKU5aEPzLuuKLnUEZftu8ebdDBcnBSx2I56kEfRUE8f71WWL
2jqrXPZdTzvwxgc+3s0m1z9DILPfofAyaHIr62PB9brlflemiJy6JKysOlRtp0EZm8l9oxnCQVu5
sUZCOI9GDzWLJlNg8+L6ufPR/PrMPOu+wqnX3Xlljf7IUY/1pwPPqcTJjLPRM3q1XLS48A1I2n4S
uKD9yEmAGgpCzqFEpzcK1Oh3MdrPaeT1vC43y9wjpWOx/X8hReW+hcui7mUBT5xFTNkH/NCbeykN
Pcx52520hd/x2iHGN1nnJMLYfDPmrk6B91cn7TRd3A3cSzHCxaeGNv1gA2Y2WWC6u9XPgy5S5RLE
o4BM0BoaJCC/VHf5OBRg07jYe9yMsKeJhnYXKNltnUDyTaH5uncgmEwMKYfI5qz9hmcCg6uHUN03
2FG/htJRT76Xc0wbu9i0J1356sEOEbJEUK1iU8KxVTSdeWlL0u0l7/NNnblq4wc5j1tvCN9z2FM+
w9QB8P5hgUEFPnzDQZi5t7TOj8UwO9EiZYn2fs7Hj0muZRkvhQEV3uPDP5ZT50D8UoAUj8qJZ8r8
A/7yaPv0XS9d8qW8R6U3OxLFgdxwJ1Dl3XV6C6u5PuWjDIDLb7ufGdPoVPTa4gsSqergoPcBx2hO
thZBzh4CEgaWLZlSr7Ygt4RiNVHnLOZezmW9FY7rf4WR9zhuHG1haeGDOHs/CmO+IgDTWzGXTpus
ecZ/lgXvdwVb4TkAW6DTopoevGYdtE9kGcNT365lRHSbv7tCEmfXV6N4Xha9HKuV+1+NB+jSXCts
ocXSxbUMwndaeP6aFK6c4VPVcVwF4Xz5yceVpJkv5w1lC4p8TT2kEHjAfc9x/L1xmNxm0gHO3Vk8
dxMGagVymP4op6KL+/pcSBBhdwjWwfkHPHg0OHC7zhGUmUAJBXBD4nmhE/CAkOeGiR24hBpbvkYX
xLxW9GWFd8GmyZfxoFoYgOe6kR9excShdmGoIJu5TOzgdRufU3R+M0bAHqu7TdmCvaQRyjycIdsA
nJs+bvq2vZ+nYjEbOfjqsfCpTgT26IMdJTsa2XcpDj+IsysGiH/cgQYAJ7hi0iBmZeTO4qBK52Kw
YKy2yJFnhgzHtjifsYgk7AMZHOyOLJjjc0jyvORiTDITErwY4KQRRMCiCbVfmTSsHlMFFdYv8MXW
oyYSzXs5w0sBaeW+spDGriMh4GmLujiNaxlCwBjMA/2nLoZ1K0q9bINBQ1Mhu+DBcweDVyeGXT/2
fA9rsQobTD7tYIoAmFrPJ/LD5Gp4qN0Kq5POXpg6AywbXF2Yzw7KPOwLvqrSAXkUNyZuld9JN+Ab
hBzlM59kXaXL0sMKF5czcGxo0abUtU20Zjh76oWh0QPGM8tRw4bOiyehxxkUs1l/Tp5qgJ3E9gU0
vN+yx8EizvT9HlvsOo84Ngs4o/8APzE/1RKocz7CUy6aARVvUGAsl7SqiuKEErDSqchIvUWQ1dfo
GQi6IhodO0PUAg6UA1VYVwFyN8rOj6tBCTADz5AviusyjEDUxJZNViAbADIg4qpobQ3sI9agpnGm
OJAfy1SccsBOvsEHPPuBzFqbcOU4SU2ZeUKG2N2Jc8qlXV09RppZ+tDiwnLPgG5LQRifPug4Eowf
WWEG4gTKPcH3S3sxmlHaz6acxQtx+/DQ0Kp/zcuxtXgLpdwqy4sEEWX3iC/NjwZlqyZBqMzfXeqs
baqbqfg81zhcQLCdOg2VHsFZ7lfYvqyAh0OoghQj0eTnaKbgZLMJ3fzVYJw7wkoE6X3pQV7kDYOP
k1TCiqbkKxrsrCsPQO2wlHmNuw1d2Rw5+uoTiQ0xGWsl4Y2NYwlEITJGVBXtA7gKC8j1ALzCtdCb
lxoft7Kfuh7VHeCEryHLvaTNCYEBwpBjPQhw+MRgvLdcznCycck0IQas4G/mMlo/wMTH2YJ15m6k
R+DmqC0v06IX3tvYE+QezEFa4e660Qk/nToHCEJ35fqUL5p/Vh26MtH0xbb9VDWxbpvimXcjILGh
XL74uDW1yMfULsx4iuVLgKRyA5K7XX8gNlrAfMF94Kun5ubL4pRlEDGcww9OxdidOxL7XA9zs5U+
oc+zV7gHWftll6gABH9pYQAQeUUQxINQzj30h+hlQ4dyqvtlx3y55WxoTw5xxCkM1bB1jIe6L9Yc
ey5HOGOhzDM+d4PT3vNqWj8wGbw0xzrZMKDXd6vp7AEXLfhj9B0Ambof0AgBCiUk1PrOLEOWeIvl
7/Nk7GMFa5LHwvOmfRXOedKbArkM8E9j3DbpwYGPxKmldZXULlwOelwo4rClGgSfym5AS2Bwnw8D
b5djq3/r5yo/wQUB3Su5FyZ08ewxC3OTYvuFi0+DvO2KMsl7AeopLJjK7KgCE372vQII0Q9CmAar
7hB6Zf/E4BmwBRwsO5Rh6yUOjrUYDp7rXg5r/oVLZ3jpmgZuQwBP1juIhdZ40AT+RX5PvsP+Ghh5
N6Qjj8XQ9q9T0cxHRun0gHgoCAHLDAyBMmoYY3fGZRTN+PCwseA+AoEPMGWySBWosyXAtIUJbf3Q
lBW5c7RwO6TkavIg5nPEiPXz7i9wynO6efhnbFj+3YwN7gPG2PYdqMD84DqlP+N5CzcpJoW8W8A8
eyiWstkx6WSIPYFhrNNsAq0KV/vzDZdMHVyFBsyCIpwWC7V+PsZNVzT4X2a+lzlwo4GhGjGbMAjn
GlJA022yRsKjAxezH3XlLnDpaKpyO/AaNME6a9k75t/6ju7GFvC6sF+yGFVzr8Od22Rx54zjsZ/g
dyHAZtkvoW+w+8566wDwEVMzzqDcoYXkAHyX3XcNcJlRWYcAalttEytaCixrpj9q3dCI8q5HYOK5
/cE2HazCcTy136YK0EKBLT0uYN50pDzw0xLHzBChw259rEDwe6zckAHUilShoY2DGmMxPSxl0S9x
z5o2xakKM47WlPd8LL2dWwhowwgR3wbsnii/GHOq5mnUscnmdhPK/4BJ7Yr4QoAMxZKawGUxonlJ
EPa5pIuV4c53VgB1vJmdQu6Rt8C5TIsVdVneYIxiEy7r16BCd380kf/XIq8qnpBxcSM3mODsQAMY
iOJaEc+rqPbAzvqRCTTIU0y626kt651Wnv2GKhFMwoKwpkBTrlXsQay1EVNV70wz2H/YwngeLa3m
x7wnVeovcMFaYDSw6Q0JtwybwEbywX5mC8Ig7JMwn8nDjt5VIyZWQZCmjugKgAmYdCDcqnIYHhC2
trEMCE04EgqxkVw9NvA+kriUwPUiZkPGvknMUkjIsCWPM6qLpce7feWgfhaVMKi4q9AAtgOcv9pV
LjXP8EdZDmxW2Wu3Vgr5BTgKpW4bfIoFlgq8HsoNmznaJNEPsqUhI2erhnrYS9lPOJ6U8l5o2RHM
ZvhgNlneP9KmLbZuURXvpV+jj0+pcge7DfMeeiaPa45durVIQaHplKfwGbcH7S4VlAW+VwBFUhR3
OYgLG1y6uwTgJz+e2ah/hZwWoD3IrNgoA7eeiAy4Zyx5ppAjmPIFwa1l995QuE+LntgJlnRIVUkI
67743TI90WVlEcJcCYxngVY4XZkpqQsapgYX932IwxGImCbf98UAGw0xeXGL+xSMLcP2u4E/XBvV
Rclf0SXOHoH49d54yRskBXzsoUObwwCm9OHhYEBsz5rJgZKz7u9q4eQ7hFd0ExpH7bC6F6gqh+lY
KGY+pCqCFziM1IiRSsYTFLTdRIwcmO5xkady4EGM2i1/8Tvb7pGfEh8BDM5O8KPID7CqKp4Cwtuv
Tj6TD3iBBrsFViQ/kYoTie49B0RTQdeNac4RsHRlysAsgqdRZvN3DrrxQcM6/k0qWr/2s6e/r5zC
Q35a1A4tDKivlp5/NCsnzz4YyUk1i37fdLbeuaX248m05I75vnfqm0AmbDTygeTdCir/gk0r7KqT
mBfEDW2VV1+xpLOTRY46qQO3aaMO1qY/25ADSMZWdB6watjAT1WnKjTLjuPas5k0osbKb38Gusoi
B5nDU94sbOsp7iUVLbovIW7TG6dvh19woA4A23W6jZrLAtd2YQ5laeFYVvYWtNnCfHdCaZ6qnouj
Gwi0Erpwbo5W6yF74ocusFJwiX8OGyMeWIVcdk8sH8BA7uWmyh3+DrlWvbPcBmcTNT+u59rTEbQx
8IOoYSToxrI02Qs8tsdfhWzqZwcJ/0dcumWM0pl+54tb7JCkpPFc43ankIHbQMY/bNHynpHIDT3/
4BW9IriBavgwV+20t7ipwoVlWju4N5FyyzswZqiv8OIWEb40S62TOsda1+AJbkXVZA1yvWOQBqXv
vq2T1xPsjEhzxbxm4pER1TyAvE2OtUvYwXXZHOOu5+wlhmXDwKPc6aWXBx+4tVMOn0VkMYO+2QdA
xt/bjAOi5S05wN+Ng0bG1sUZpDuRwrnEue87Ue+n2S2jOWDul9bCXgXsqjmpqrz+0bXc1dG4Ku8N
zECRNkjlJOMwwozOriDeDgyt0BXs2g90GB0oRYIsOqdcScQWAwubks5r4kLcm8yy5B+ZafU9WUpn
C43P6MTwufUiAuJ6Qmko7V0foHaIFlrIo60Q7tbtimmr4Ve0LTpH2FgvhU6xEteITmL4yoKy+ZgX
hMVLR/OvWS3NazGDl1kGjr43hpy39zxLJxGQe11O5gWnm8Rdn1f7GcmYO44rcg9Yb9eMSCsuDQKz
hu5Gv9V7aEWXTU+R+A5ZmG18QXAHXFT/3Z0qBD8G0KgMRqVHZ1bhc8a1fAmmMQeznCrz0th+cU+s
1912DCFBMFkA2rcXEDguerx5XRys63bs6jtBmvzQIA/x6JtFvjojLR/QgRjugcctNvApmtIapl0w
G1cNhqRpnlal5203CHmq0AO/1eFMnnukcd8bheYVUVPzUTvrmZvGPDjh8En9pA5Cadx8xQ7ZmuFu
aBBfcSPZW+mv9gl5ahM19Nw7lKnsHne5At3t07qpes9se5XR73D5WbfG9Ei7WqH3ywADINy4yucS
sIS73EFYys7W5ji8nfdyBsW8KJxms2C85ZYJUIs3ocexQRrdImTVuOjdwwpQHsqeFEGKAJd/F21m
4GExmuBL7cK0/NGr8YLjhjbZO5mb7shbT30iB2OhuWxwD9lWOACDDcM58+lbFmgs5Cn0YqLE9Eky
FbyC19278Qi8+HfkHP1vGL78TbiNzDHaFX+goTE7zAvvrSQevLmEluzd9ZbpqLseJlkNc9+zdcJV
TAdRAHodYH9atLsBhsxHNbvrvVSNs2Fa0b3NaP3LVG5wbJQHpxwKLOF+WBkKkljHbBcqNK21wl9e
2gWqAkwl5wPdRvXbMHQcdpVBwJ7Q1DzvAruoH7k71TAlWsWKmHWguN2glF6lue6Lx1DP5ovXUrVT
xUx++Xk4xz7z+Y3K9LXS2kXpeFqhzWl4Ux5c4T8wK6tozEJQOxENRQtb1uRWZe33dbVLTTByLO54
blPe9zMzhwXhJKQCtHroYe2JUhQZN1UtqjRD0z3awXqZlGXrICiUemdxDkaBX9+q8f6H2/ibGt+l
etgCFo8SX14fyskVL07fYSq7gdxMQL8g0ClGOJ9kTjB9lEXXPTkwnn3X3tLf53airwOT5ATBJd+W
mGCbVoewOVUrOgCCuoynZvBRwhgd4KJB6ghxo8MB7FlcYF32RVVBdYfGBH8B45NUO9vl/b11sxbO
gBSpogh4S79JW9wwIDzKhxG3DJhRJCtX9Ctug/DbUIh/HvNyEHjoK7oNR+8A7PUMVgUcZmPAd0Cm
QvE1MjUc2EDbGnY2l85HYWCyvFoF79URTmiCeUPanA1BF1s2d8si0Vw9ZNVH7qn+1RBSxdrDpceH
x8LGL6mLE6aa70wDo+/cd1BDsVm+gXeem46ooO1gzlc+Bc6Eu37TBrHjzOisxCka53x1blSvrygA
+Pnv/6ovI9WDpHIhIf3yMDNWAruHzMkKFDK8Oa0ozH+srpsbyyK8Ml3Py+VfD7POkJEZbT4Hxgbq
wd0n54k0gXhAMg6ZP5G7RTIhD+1GLVztXiso3p5vrJQrFWh+UaU3nYukiaDVIffZVg+1RFPZdK6C
bur5o2nYNi8dVJ/dI+7MsfDqHyRYbqh5rggE+EUJfxBw0cz8pTx4I52ehgmmjqvD9qplf9XTjwrY
haZn9sm0UA+JK6cG5YXRErEbzsM8dbMya6M/v8IrSgR+frP/GrwRRpwMGK32UHe0SwI+9DuUade3
v/v0C4UA1qxv/SJoD2aVsAucu+DZpbW50R11bQgu9mMNir+oDWpEBNVEJXmMi2Hh3gKzX8E0i0sM
bE942LrT2B5oNtbfa1RJTj4sRX/WohMfdSnYXvqwLV7glvlgpMiOk7JokSup3ZRk6J/hUlxtBsHW
PYe3xI2m6SuL7ZIdazjQlpIjgU+H9R6Ww78Ud17nQv3013CD9/u2DNjb4BOZb/88hFde8iWtdV0H
Szi2OlSJqIooG2ksGkANaDH9FVWTiEtSa94N4Pz42EAUUhnQKzq/PKm+srC6IVD9TxfEbw6xS07r
GnhI+uRwMdEsD36Cbene9aFAHa/sJ4qkPnQpgW8LpE9xeoaAvMENlpHUKRpYTtSeX8QFUgvIR63W
PIdymPYTBP5/g6TAr7/YSBgPOdwla8hnce2ahyby2i+y+f53o3exhyAXVlWIIqoD8rd1VARq+Wa8
ld6rMFzTPz/iyg4SXOwgEJ7CAtFOgMCF4QMKIse26x7/7qMvto/ZgY0JXLTbQ4estWWPbX8DEXBN
Q3sJcj2DX2ReDc2hLoi7af1mPsCWBLVyvx+f0HI/NpGBF1oEs0o43leDd1C8IjcOzN8vKSQQ/3vP
hb/bjPQEpYdK2nSYUUYLQfqcsIH9+bX9XrHJL2dU06lQLYMD2ST4ahpJPa+pps9sRh9b18Ktl1Tn
qoCtVH1jU/rtD6KwZ/3vHzS4Xes6AmmxkMzTB64gZJN5AySNjZ/fOG7Jecz/Zw3jGRdRhk9rPVYW
njhDOOhtDTF+0ge9+0GXNkjCrIIp7NLTfQmUXzIHqEKMaHQEYUuy5z+/1fODfvcFLkYNSo8CCdNw
PXq+hcCAP4kGtXyjHCTObvX7/nbk8CMv9gI4R1FL+wLdgLAB34xMTJuhH2UyzZakI07OV5FPbrrC
yfXWSrg2dhc7RI5ySduFHRBrPBAQovr1J3Gb8kGQYjj45WrfSB98sWFfoPkcvQoRQUL91CBTel+p
kD+Vi6U7uyCC7jNGbyz8a1/qYk8RyNk6JbLKR9+Zkr5kieCoec6vfx7J87T83UhebCtQkMNfi0zk
WLFfjoMKwoqDbcRYBt9YVqZ/fsjvtxiM5UV0UpWjqwzLFrCUi5eB5V1S8WKne/NEqb8FaxtmIhUq
guSHpA69oc2/8uIuY5ZZhJpmnSFHVI7adNDiEZgVJ8qWytw4TK894Tx1/xUwotus9WaofI+sfZjb
b9hlwr8cl/8JNQC04SsUDMdsZluDfPu4dAkd228DsvedP/1VYwxFFvW/f4Jt0LbFRvhvjME34SGh
uWxR3E8y9fnnob/2is5//9crClxqMX1z94ig4pUD1mKb4XVAgenPH/97YTS+/8UukavRg4UvPH3M
hCIogfUahL1+u22ozO/6EvRFOYzsl4JqHmAg2HfBgnk+5nWHVB6c2XYlq+3uz9/l2k+92D3aLFiq
PjhbZRPoPfo1THQZAFMuyrc/P+DKrnsZXSwlyhzoj1YwfSBbCJ6Q1OKfbJ0ArKG3cG2/jWDwPi/2
A6RAK8hxs+5IFT00Bpdld13K5M8/4LcBOz78YhuAwmzUi3SgeQkGWC3D/M551jXbMItcJ4/afkkg
rf3zs66MxiU8ntgxzIR2YdoON3QU0BJNv9JbbPVrH36x8DvqOVwUZ6ySMSk/V5IcJBS4TP/uu1/E
EEHjaZ8zux59ivIChMMWde35xnlybcn4F0u+AMsRkqmhP8q8CN74ilkbwXUpl7EoQyAk68GDw4dj
06q101YsUAUotUL5YTOZDiWssqk3/N324J9f8L+2B1JTGO620j2y/onCZZA4d35+qyny2ihd7g1N
kwdDiygFVdZIDV+nEcLe+i+/+cVqX1S15qNo3COkfwB35NCumiXkBxks5MZyubIW/YuTv6a5QqbO
X4+qmWCVCN1Bd8ts+9qruVjmfmhb0WQ4kFcU8Aq3gkrPHp3pVnb4P0Hab8KKS2b8mCsQtsdgPoZZ
YX+QcQj7mK6omsdQilIIyjwIhiHZVDH8/BYMC+AhXgzPDXkcUBOCNSpsxwQadaQPJSxfIUIt57QL
5+w+b7FxRxyXhrThHFaMKyveSiOWelvBVOHknS01chdiEhTy7I4Ek0jLknr3VTELNA1k2Rev67Nn
VHKQy2xosJ+qroYL4xzu2ARstHaZSUY+hBD9Q/wI74kaZo/d1GYV1OHj/F550tmZXrZPYM/359JA
ljhjW4Ev3OrncBrh1jvqV12HeaoHbg8o+GbvE5v6PcLLIh7QZYGzIZR33dlsliJ3vfNRRf/BS2o2
QV2FhxEy8V+r0GUWh247bEWrNaTm2t5DzVE+ZGvbou6+sG8LrzwIJutsPVSVhO7aq/mgQRcpmpc/
b0ZXTp1L6n5Ye05I7bgeZWWcSKOVBRkABhUdHHTiPChuXCmuTPZL9n5vSU9AdFzA1O1ymFIOcDGo
pxvdrNd+w+WGuraImAw+HCS/TWZfQfrZFnaO5+WfP7+ka9/+Yk+tiCxbWCWT4wzeeWSg5L/Tki83
kntXzs1L/j4KyC0qujM5dqtrALHMp3S1Bd3kELofc69vEghi+ldhYYwQFcCY/fi7X3X+tf/anSXK
RWQ+AyJHhZtW1Z01ZI661St97Z1d7KCMNQ5l89Idq4rmscOHp67jNw65K94x/iWWH84nuYb2rjuy
eZoAtefkseihWaKSyPdAe95XpYSXzqGsHyG55bEr9XRyBTRePVwgiqjrOZyCtXTwzRwo3yCYi3ww
vU890X0SkMzbZXPnn8RUzvteWpN45bn3FxZTzo1hv7JJX5KyB4tOL8fHsK/+cw1Fmt+9r+pWSvfK
kvgfQjZjhvsBlnVdyK846NHuVGdR0NR3sq3TP8+fa8+4XHYhJ12hV8RgUx7EyvX62O3t/AKTyjBt
fBcAgT8/6MoCoRfLb51JG+gBh3HZFod86A4t1FSQzDkxauNQYNNhJzrnq2Nu2aCeA73fnG/exflp
Ax/SCbDFj9WQoyMCFd1o1jAY41wfiqoZkBwG7RjxevLnH3hlKniXkTPzeqhwqEHMNs+wlBxPZVaU
sSq6v0tbXXo1SIMzqVssjMg6xyQ+emPivs+CLyXqftWNUbryIy79GuDIpl2IzqZjWD77do2DcMen
W53yV0bk0qIhR0tT209zdpB0xKjnUe6fqEkDjMw0/lMMf3casouZRrU7e70Y1bES6HGqvcgtQBwo
4Xhd/Z0vB2ry/73rQiI2V5OdxcFDWOL3d051cucb59SVFXnp0kDLIC+mM8QLU+gICbogdkoCrx1j
r7nFtLk2zBf7el0wkaN1jYDN3MYo6x67YIwzy/8urcMuouKOcluHhSVHlX14wQzhGJoSvbe/Wmfs
Yl2XtQ9VD9pIjr0OT0XPvKib/PfAhzLxzw+4NgAXC3m0Haq0FfGOHCLerQ3NK4Pi6K7mo0louAQ3
lvO1FPElun+gpCwCQbqj6xD+ddVLG6LzVPETTNVZFUHP37ytUKfC2mFmcT77qVeFKoW86G9Pr4vg
gYtQucj9LEf0kcStm8c0/67oGv/Ve6QXkww67LlYzwPV1d03XLnIvT9bvfGXRfyTL5Cj/N1jLiYb
geJ4LmCScqz6SqUKgkEHp8ukO1jBOPRWfvTKiqEXs67uiOOI3CdHKUoY/IxpgL5XiORvvKtrH38x
55qz6tVta3EYJrJTlJKIZ02Y1Ha8xWO/MqsviXToe678YBAc+IMZPRIvTPfxBFhjdmM6X/kFl1S6
cpn6CZy+EJV5sslFc9KhuwXO58aWciV8uOTRwbHJk0uNHRduC9C8jcruxzwrpkg5zEGrX6e2ebV4
uKUGP/qGOf/H2Zkst61kW/SLEIEm0U0BkBRJtZZsWZogLDfokei7r3+LfhNflChGaFRR91YRApDI
5py9174wuM7d1WotwR+hdXLs3ENWLs/svB7FIul/9Y+fGrtrWN0camUv8CSRmgkER3g4b66UonoZ
0/TSJvLcHay+8bJpyahCrU7MCglMdZPPV+1cRL7aYyX63F2sPnRZFlaJT9M5KLHxPXXq2tfcqg+0
2r7SqurPxxc516D4i3X456RD5GjC+Goo30Aucn113mHsl4k3F74C04iQ2U8WWP9O2P9cqSq0MY7N
mhp02t/JZLhxFvvh47s49xWuvvMR0NEStRgUk2oGcWVsnfTVwIci0a1/6gprXF0lIkzMI6WiXL7A
pgkac9rn802SXkrFPHMLa2jdOA9SVEU8E0lC1MnYJgZe+156Xaz6Vorr8OP7OI3Pd7bva6C/lk05
FsnQOtgJ22lyJPBxiOjLxz9+5qNYg+vkUNg6EtbwsLh3Ku4zHDK7cr6UFHDu10///J/xE3KKAnUw
OYcu+5po8dUyEXWB+PHjv/3c81990LqaTFoW87WpcPG+WE60HGo7NK67tsYEmULa/vg6Z9qO6uqr
rkKh4feqHcxJw17o5e/8WZqKX071DuLvpyCsZMHp/31WiNDUaREE0MWFHe1wsWUBpsF5O6TLJ9fW
daR8WihE9oIWOcgThVxj+c6WDQjKC0v3mVPNOjaeEumgZwuOfUvM29G+tlPhW/gkupucVFQ9vtD5
fv97EGuYXIqCQJMul8Fus5OLdltI8fKZN0385H/fgRNloZROjalwUNOHZOmSK8KYgMkNzLPmONk7
m8bZt48v9v5CLtY4uAxeMO7J0T3EeJdjk+T10bkOq+W7PdZXiBZo+g1Z6nUgVT6+4PvjWKyB/nOe
KPlMDgyvn8gIzLLeDLsn02uf8fB1qnElf3yhc29o9dkvITZoMA/LEZu59BO7/UPW3vPnfvt0zX+m
lDl3wm6YaWOPuHfRFmlvrnYpdOL96UqsYWxNVpuxIeIFQaDyQiT12xyPz6APLpTI3keY6WJNZFvg
CTVd2U7HqEw1zv5md5sb5fBWdmp3a5IffO30mRuICHqSS3wsOfaMO9wX83VESlAQpXW8saLqUsjr
+x+sWBPbFF2N42mMYYXUuGMqJXceTCyCP9vehLmk6vLOGGjsBG4hL2Gz35+zhbta9kPwJapUhXMw
l+dY0lFpLOxXqWclxQVZ3pkrrPlsvWVzDb1Kj3NZ7fNOPCWmQo3esu4lNsDdx6PwzKe0JrUNjYtw
JosoFurSa8obIiO3TXJT47Bwnd8fX+PMaFxj2pKyUiysygZqhOV2bvKjGuZvmnEpc/3My19T2trc
HBu4KPPRVuz8Hva+q0M+CA3KqksXpGqefWvC0nxO8tFwLqzYZ6Y8ZzUxDHa84AkcEpKizGuanRkk
mWDpRt9IHvSCzphL3ANbnUtbp3NjYTVZpLlVRvg9aEoiZZdwP8rqESwMu/JL3e9zd7TaG4x2vWgk
0abANUYj9ZSkmr4nSwOlala6ygudzL6Bv02/0izrN92cuwuTyZk5dg2ljGyVNKEwnLEspgdqCodo
ap8+N/BWJ/x0gSmSuS1nscm9GqZub4TUezTjwvp97qX8zxQgQjF2nL/bktWn2oF48DXne9R+6vwt
1i6caGkqTPGWfdBt576OQUfgQNWEdvXx0/l7zPrf/ThUtP+uQHLSmnTQk5InP91FWXybANRUquoO
59RW6spT1IOJmPAghuiO/V6pX5q+u/Dwzkw8a8UmyodGb+1sOYbNEN9noiMpRy/NbWcmsTfpvLC2
pLt24VZPo/i9Wz29wn8WW0EEl5aeGEzQCYydE43dvkupZih5AVFMK52bLm/bQJ3ZUDSuYgRq0hR4
5AbMnAmM1AhZ3iXm8pljr1h7RnQHthqMcM5zpvIARuKYEa77XQoybsqyHD3XqsKdVevNpi8yPUij
ybzwys9MlWt1ZziH4AZhuBwn986ZDC+dvhmq69FMOwztW1ReYlee+TLWxpFIkd3Ql5AHm8HOvTkh
V8fAT+pZbn2sk+LCNvDcVVYHDTlqpAB3HMqM+mFQf4El8owUqtul3IFzv7+aPixqqUaTVOzPLXif
Cs8J/KYBZ6JU/nw8Ls/MfWuFZmyG4K7i3jkk0Xzn2vTL+m7z8U+fedVrHWaH3am0e3s8kuC1vFiD
TB5QZ6mB4jTO90Vpyx84joeDpS/IFz6+5JnntXaGtEpKNyjVnUOjAv+Yv7ntn6qdPag5Fy5wZs6w
Tv/8n69YC+FY0EmhXjSKllQooj9brfFDI9mmip35oRtO24/v5dzjO93jP5cy67rTBRLHY+E+Z8t0
Z2F4X8Tk2zTN8Rv4BZDFj6/0t3j+zty0FuOrTE3QsxjGdGanYOinyU/SefLjcCy2DmyOnQB5jOdQ
iR5AmZdHi+Tma47xGYKTtL/SFS3/PoENg1YxoiVWl34z58IFu2GV182YuJt8UIbdAGDCBx2QbuIy
7p8//uvPjOC1ErSVAlf2wAim4f9YtxU5yHF+4Rh+Zt9orbckBD449sQJqaBB4hWIkoZE26tpaV8Y
T381nO89+tUMAguEoL+smI8QCswXwB3MIK1iPWTFCOujAm+TgmW8M0XaIgKvwiBa7LtloK1iT8vE
t2QOG9dKtF3aT6Zv9Yri4ZirN+ZgZoHWJ9GdATHxx1CE/AtSRTYm3S0/BOv9Ki1H7BcLU2pqnhRb
UpZ+q5/wVw16hnSAGRIuKpQdqCwHq0ShSR4tHpQ6czZR27QPeOlRQSZVRdBubHsGtFI4MICKW6xu
O/4X7ldDiU+FsM66apIYZI1pduVGxEiX4kLtwQA2fezpEOYWNvtw0pAD5sX8M7S08bUM1elXZWsQ
tuJQgQtiqP1mLDPLV0XbXKKGn3vFqym2LJpYnwHFHk1aGKV14nyVoEQvTRjnRudqh3ayw4WFIpuj
gJJElUgk83UdF9njpwb/Wu0qDN66HY/WQcui29LNn2OgyhfG5pk/3TxNTP9MQBDTmmyII/2oOHW3
bQ26ueo8Jxd2X+f2fuZqKlXtWINU4cijI/ObIlP3fdod0rHe9316XCx3JraUI8w8q2Aknau2dpsA
tvDnZlex+rILNE7xAsf3CPHloMpZXnUdMDzoo7e6ZQAtW5Qb8FJi97n3tJrME7PC9TaP9kEp4ebN
1rJX6vzCJuTMCF5raYFdJkCUjPnYQbNKtMFvLVADn6vMg+r57yjoQpGihsLvDXsnuaF9PBLECU6u
LEzIFmYpg4+f0Lm7WL2QOOzhz4Z0Ygi36jjohc+RcqEUeXrI78yxaz2tUsJuokHCor00QDjf4sgI
4CX4xB5/8o9fTSKQAntHmVQ+w9oBeJV/S0NlNw/ZBb/JuS9xNYl0ndVUtsnJtzWabQ0JasqTX596
7GuVp1qgQq1aaz6O4X2f37rie1J+//inz5zn18rOnE4Cmrm5P0qhBljfNxVoOtO4MjjbpYa7mRmu
s/bl44udGT5iNZtkw2CKsuAMD4XIs7AuDgnszen3x7+O5eH9MSRWHzCT+GxqDmZCSDQNd5Esu2lR
yzlATK38PjHYH8HRtBbsSD0qIWmdbDvE/+3zIateXbHERyPZL9Oi7wozf10KV79pbcUAgqfjigmh
Jh6TEvmGB3vZnsB1m4m2IUOrmzwLTGTlRbUhby2pTNcyVKPdiC/0xVV7PTC1LHvKrCTaWm4bbRPk
mtt0zKKNAw4dhmMNUhQoImxsTvP8LWZY+LCbpqdQUapTFexlIWD+m0HAQ+k3TigK+HHj8qcu3eR6
ahL1NoQi4QuHluLcq/l1L0S1bSMAfK0OU4rDodxlxCa/NNIAGQd4FgCqkl5ZXYp4eW5+agX8Cdrr
+s7QlxZ8rv4rW4T0cq2VHqi6bN+Xymtvi+lhkPa0NRg4j4uuPIdDDSxRyco/EgKZDwhKbgwKhneG
TPjvxbwUx3CW6Bd7HmIbsS2e41n5YeQ4lXs7m6FLStBUrgu31ArVjW7HM3jEqtj0ner4+RKPj32u
vyLpc/ezbrc3AnLllapYBWTFvtw3QC/8fO7YjCXq7JNrNvtaVfyKzRzom4buNhps/AvRkm1ao0Me
rS4ztCQpCpSOennIa1vSsSlbKrPu0M4gppbZvYtnmRNI0QLlqdrU3RapYXiANgmdLUbhiyn/IXAB
BIbZCkjnYy503zyJG/NKNFexrOdnkO8EjwyGuQfUTBBPpddbpRtpWsNuL7aLygQtCI8DE8KG6454
vwRydB3eDfmkbccGC8tS5cUtIPzvnT3Oe/BJ5Teg1NpWjln7pe7GcVfV9lh57O+ntwxMVAuZ2DE8
R4h+w7Ytg6CeL6+pMv4xcji35on0y6tBxI3o3thYNtvTxMGEGi7NtBnAy2+FICCpdswWtp0y2fdR
3ae3ajVUQCJNzE0mBlOeRGy+VaKdmLCzsDhWijm8FAmeIZna7Adlq13JtPlOeiCi+UqG92LU9HK3
GPF4N8NQDqLq9MCnjlEy5O31iK90qwDR8h01bH2aA87XIQHuN4Sc4D0znZvsdlzS7j52ivxljMjt
zUjGwQvQ6y1JAhNwQJk4GyNtf1hm/QJmp/TTQoZ+2SHcD0c8bkT4abvciUfHV0LcNFJvY/a4vXCL
AG699tQxfkovnib7S5JQvPfhduZjoC3Dl7Q2m60VFU3Q84EGlf1Y9Zqyc5swZcMgi/zBiaS9VXNZ
sbokT0WldqPXQZjMNqXL4saQTYFIRbDI48a+z+T4vOjWYgVO3EZ3S1GZpCUrnITBPxH9hxXCMK+F
W8dB24oihhBPdrP/8Xx5brZcnWo6qnaCuACHJnKvezJqac7otK3NS+Eh5y6wWnBHYQNsBwPE5rH/
kZXxrnR0cF6lfmG/du73VyvuTKhLLxLFBM1K9klpju4dQcHDXWpq0+cW9bXytphmq46WMT2CObZ/
dmG0gN7t5u5zW5K16DZRNaeeCG041iLTN2EhxLZL7ISahfHZS6zW3L60KrDXtgnZxPZqG+/j8AZa
7ZM3sFpxXVM6U16Y4pBT+4rDlyTuvUo8f2qArrW2S1Xno+5k4UHYrQWOjBeOKTEO/YGMiD8fX+P0
GN7Zdq41t0YZnYh6FA90cxmPFsFqh3bOJm+G0ey1BeQlq5fq9acuttZ9QgaUkWPa3BB484Muq8eQ
6rrfA3DdROoIW+zSezlTl1qbUpa47IcybaisKpYWpJPzPVVmF0RZctChWRPudZWpl/A2Z56hOO2I
/zmDDs3Sq7o5OIcoG305vALIDEr3cahbptVLHcgzH7uxOnq4bqcKHhQhALi6Sm2aqMe3P/EkPX3q
3ayVy+xDulBpqfGg4LG3ZDvkYMmj9FHmxXIoAGFcQR++5EY+owAWaylzaxlxDpE4OZq2E+7IxtHZ
/4DAVZySLzTREtdL8zH56i4NhGOjHXaMezcYmma8sBc/M0KM9eQ5uYto3P4khPrhdo9665Axo1Om
Yl3Po4eyFRcqFGcutDbK6FEuimZi9dVDB4prX1K8bNUf81gF3RJh+Ta/Fl0bXrjamWGyds5IBn44
GWQQ1IpKnoHJuqy4EQC/WKs3H4+U07B+Z8rQVzMqlT67dHHjwvLWgr7N9850yWd35hC8tsoYxZTG
oeRZAaL/Miv6jVDm69Aun1MtvtAtfP9jhfz634816kYqjITdw8lz5DYigOvnXJrkori6zICXOvjw
8FHuPn5W79+QthbvAtNjLxWO9j6biRwBlq7GxoNZhRtrvER1+/tb//s+tHWk9DBn6lJWnb0v8qnr
vHCwkrcapvrVaDXWQ9Vk7UNv54ABzWp6KAqSmThzTjqcAcF2GqQOfMnQzjiOgbkYssa6LslN8sEp
jRd61+8PSij6/33mwMsHkrAb/RAjyIj6nBLZHbF6+4+f8RnPuLqeTKKI2OPZBoMP9+82Su7aUF+8
lrNOGZpb0RAXkzd7TV9u9MaBPY6h3P2hVpeaeOdubjWR9FnCKV4DEoRn10tynXwMzluA4D++u3Pj
9XTZfxYXzLmJFeO5P7ghquI0luE2w9R7r1bCzT1dg9dKjX24sEKfG6+rpSyawCUblpkfullDwzeG
xF/M5WDulQmlyFAb6oXbev+paX/f5T+3NQEHNZPcag4EP2E1aQwZ4MtJgt6W9tXHT+7cJVajLnUh
xLdkW9AWOK39nE4TugZEEtADyC51qc9dZLXHVzNDm3Mtag624X7jKLbPQ2bbwbSCj2/i3AtZja45
7+AKmaI+gBDxw6Lz8lz4Bkcl99vHFzhzA2vVdNMCEkfu1Rz4RurlKzUfEm4ubcPO/PVrxXQx4bHs
x7I5qE1/V9tkQmgyOpZSM7ZpHGUXntH7K6y2FkybjUMO2jgOh4n4g0j/nmiKz390xDpY6mZy3QvX
OfeoTnf5z5h1yQNo4QoOB0C2s28hEj0qWZfht60vUSFO39k7c/laUjuGDmUoaMB7u9aB2UE93pAJ
Ki9I5d7/dXWtpBVFBGUOICwwZ2ZIKyI7pqpi58L3du7XVyvrMKiuwtmhOBhUQwIlb9wbwCnxhZnp
jBxEXctnhdMNdjSk9t5opl/NNJmeOo6EgyRvfV7+QEu9zbLhaVjcX6kixk9tp9S1hBaibGYaZAcd
HJXSWRLtFyPdt9qlkfv+iFLXCcqzFXdF3pnpoXBn625Cp/tnMEluslXbufDczl3i9Lb+GbSDESqz
aU/tMTZ/k0TjzTEYgKfPzB3qWj8rIUnPoaFUR5EtKbAzR/MqvcnuGivTL7yAc4NqNYkbeOBl07vV
sYzVu5gcLfJDL+wE35+ceKL/fTLRUFgdrsPm6HblcSKgBAC75xZZoNqX3LJn/vq1eitLFUXJRoyO
ppZr6GIIFxuW+cLXfObNrkF7Q0/ol2L39dEaKbLBfMN4lKcVkI08vrB9PXeJ0z//Z/BEeL86ZFio
kaaE2MhknyjW0R7lpZ3baRX73+lOXQutCJe03QES0tEGVRfGkMLtWwWdOvla9+X4K3LnP5EzfCvT
C4ud/Vfq/M4V1xJooxHFknUFIvw80dg6qZ37KLOalJxO6vV9T+zokYqk3PG/VDWwkrNCGKfe053Q
9AgeQae/OGpt9DciHSzpkY+btVcF7anSi0jYpCGsp8Uv1bRqeiIoBPi/6Oat1FRyrlTaY4c2GTHv
DX1TXmUy7Y7k8ti+nQGcssuMzJGlMx41JYHTRzjJcsDSpEDIrxLPLJZ+75Bee2uEQuzHAnaiFGW7
nVHdEIBl7PK6MR+KLEz8otenZ4Pi+hapXnnbuGn3lEWJ850NHcXXyqzc/Ipk8NHPLFMGzeRMz3aa
jUGrarVHKMidJeIvw4CUZ+7nLy1RNP6QEHzd2nG84TaV7VS5sZfL0fEIuUH1ozXhFU8Bvv5UlD7o
inZbR+HizZhaPGSZhMNlurqFPym2iwKNXDGVmPTBwg2oojlXil1tyzk/xH2ef0mc/rdpyIoAkvm2
U4zRU+d28CcSR/ylJDFBpN+UcUJukjS1P2J83el5/OpaesjuvmcLEDr7rAgnWMYxiUaVlXsGXi0i
n6xHKGLX8SRSz4zldN3o9o1ZZ2CnM4e09N4hiS3U9gNfVzAYTbGJO/UrLKVXJeXPKOe+2CGGobVF
upsquUF6SfamEJbixVaebvW2fkqn6FdfZX/cRl6DGntSU63cEfp63Q/R12Kcd2QjK5DM54qMr8nw
0Tpep6FpeWHdqEE3hchT0nC7dFWJFDMHSEbzfHlSE4VRYYbXpVEavkZCjXRJXhvoZBBN+oSBfoMe
IiCscq8k7i9TTx6Kks5MMp3SfZKIjODWqbzFdAD3mJ0/mFVE1y3ejmF1RVBz6MelwdY/Hb3QHe+7
2Sl2Y14+1ovob5EvkeasuGQnqf2LS4rhlWOT2GYsB0VNnW2ZRWDabRxMPUqaPHJfRzu7MTJJB67N
v58mWSwqr8mSvER5lW3rJc48aZCdY3ewTvGkwT7X89ti0p4Ja/imFumBqL6NdIx2k7pIPQXilxZa
2tbMURIbRR8FbdpYAbgl2++SesvGj41HS0ijpWsVgOKUxuNg/Mgm9w9V2hdzpH9FdMJbvlh3FYok
JJ3NTdfJa5JYbxD/3LHUWx7n6H1VTsdhML60iXtEH/17avI33YmivVHVlZdb3RenVq9zkd7pIv8F
peyFHJdrniGbQ1H5dixMKEogpfuwf3RJ+fMmwoVpsYXXZiV/WNK+NRYrog8lf5LBp13ZouXtOW55
VRhN5g15+Iz2qffkgrhYPQWPZTbRNZUrXpJSP6TZQnQ1YZNelUWFLyr7Sk/UTdib3UaJ9De1sB6b
bCKKmLCQ3rolO+kaGnn5syAoZWNVRRQgbPnZ4DrYptjUSWdSb9JIoQcUG42nTwbX0lTL0xbnqSiV
JiiT9KXKGUgyMf+ymI0gwXnn5YkduIPxGmvjE/m4O/pqW3I6jolqg6TCF03wjzLuc1JHN26fpYzs
jkTvHhFfVJg03ka/a1NcQ85zKxRJ8kdpeG5jEjEp3K/Qshe+3DD9Aew/phdKoPcwpMytktGdZdRs
NBf9l5FqOGP1aIPr5SjN8XQ0TnVGRJvt3DD61pP+ROaG9Xto9PuRpNNAhEW0aXP6jTgE7mZ7IhQu
K56rooWVBqB+AdLoV6P91YzFz0Lry6AIXUKuItveaoJ4xtl2RTAO+a/QGPcmgVSbJaRTKizzSluq
pw5Bld/gjbrXaPVtxki9S+fxh1qQguKSduJ1WRWTS7MogRbah04Q9WdXj3aaQmwz6TmbI01upvtT
Kne+yYqsp+FOakGWzjdkpVZe2SqwyBaSLfKh+64ozTc1rb+QgHdf6YvilS5G97Q4xcgWWKfstH4i
J9fcqbbxs5rmbxGhZ4zK3AYR7gSK2b2maB+wuAoSIIm/aRrnsUPL0bR9c0zi9toQ/c00R1+yUl47
LhSTcLTmwMKNJ/rpuZwNHkdlHGrT6X23014IHMo9WoYsU6n5NIfua1mPr6Hd7UWInLpTdETlif6S
hKTHTvP4ukRataFJ2Z7SoYe9QR2dEKODRuxvtAwbw2rRzLYUpme6s93CTUnTupMATiNL1r4VzyS9
1u5dR7Ygi222rxYqPipE7WA2lIKlOd/IwQbtGJXjhiIYiPGq2uiDbGmJkwtiOtFhrrpXYpRHr5+S
Pyw4JRKv8Ti4lQBtM6j+5MIAZ4dSmTdz1YdB2wlSDom62tVTf5wzh+whDoYstr4j4zs2gNbWdgh2
juCnEU/zx0Ra2vRzEZQUdGRBQCiD3A/L9kj08pM1kx6wTPqBheG6bBrhFYb8Pi9LvLVET1Qc5dCN
1ZjySp0VwmagPW46Ng67uKBopyhC9bqJNVw2ZecvivLW5eqwaVvapsUkTE/UVkUqy4RuEuDl1jDV
BzwzalDIxvbc0noIy1T3GrUJ2BBFu6IjgXwJ2y5goU5exUJMcdqME5Fb5mPekT43WQVZwDI7DYx8
yW6nsevvgemIo9Lx9JFKZHeppTJHtO1Vmra3NNljhkUyPU3DfKNUKC4L02qCpdf/UAj/IqJTonVS
3aijvKsX4sl62e1N55Q2bXWk8IbWW2lY0143teqGf68xFgxSliPbYkM0txsSNDDTahprs972W3cU
+kNFaOtdWmnZRh/V0CeLWD73TfF3AYuCejiMkiB3kaNaJ909Vtwh6OZY53v4Wnd/CoJm7ZrMrrJb
vInVcrDSh15yBrVbzYuaUDkgZtnVLbwS3ZCvWQ87yK15pZ0eLFRgcyN8IurUz1B/dGH3q0egQNTQ
bVnVm1qddnrTaTQHaumPtuFXfXcLyZ4GQbwxq/Qpaq6pb6BRHXeqUlr+EpJs5xi7UpM+SVVv5Ihe
5Yu2a7v03mgzmA36pkIqPSODDhtlo+kjwX7NLhWdpxqhv9TOd6wk1+PcvGYGJJ8O44pjgwbUCQM1
VeZclqvYbyya+/bisImLbnSFjGMn8nOlecZEsKVRdMUGJSBDDKtdEZjJtEF7+5KM1kPh/GyZwmwt
OQHMkAFXqof65GaI+utFN1F/hHgBe+tBphlyXJZlRKLeIKyvfU8onqlagZUuRIgSQ1RF1U1WucGs
GK+4U+BLJ63BLvN3HBGoaJZsUXX1mKCGVQz3UGptUBusXmCdXxv2ugVLE1THpNK7AG/Oo55Y2ygp
rkQd1oFAvQy6bDiO1XxQshw7X7g8EfkejC3S+b48dmyuTMN4SPFRe3g2WZEQBodKQeiWYPkdEnkl
hmezedYH9VoMRM7F6Ma6HLZToc9QAYg8hPllapIsMHNbp3W+rWrXDpxa3089IVBWrTq7vm21ndsq
5NFk8Z8wctCbWuQByAGqmpsWN31qR1tT65ftEA5Xlg5VdxlqsrPDNoiXAUpANIyI+zWFSOzuhI+s
8q+NPWAo1/kuZPkjc8f90NbCS1LnZoGXOopY9QAsE482aIee+Z6YU4QzE9oSQ7ODsNBRKUlfm5Mm
kBpPJBJGzXTDA9MFtJPZ2EhUV41rNKR9RcnDqM6Ygowi9+MOLmViMwnX8ME2eitloMad8KpKsq2C
1vDiyLF9qo3Z9i1yBr2iqbofJVGxd6qqO2+MS7mvHG5pqZVoH/fFcocqL71OFUO9TtI43UWu0zKl
LrVBqkhnAK+cqujBjdnRToWFSgeCP9oYq4qMK820zQ01x4Zz2uiy6hslfZg9MY3Vj6yaXOHpbZne
ttpcbvtaz010DlpyneXq0t1nQDKHzajCTb5QLDujLOYk9t+jdU8Ss9IMnN670Cs2IyFlfhwUX60X
trKeYQbW/LkC0FohHS6uzi6I8DHLLvwkhGiusElxmuDjGtCZKspaIb0QEMsWP2qOw1huxpkPGl9G
2ALauaDBPneB0z//pwahuWS8wgaqj5jnTTYYjDSH8+Y8sETHCfP+x/dxptSxFiiXGDeteKTQ1DC1
jYySJdY9a3n8+Nff7+Koa4Ey6Es1ZdNCISV87PBLiPC3TL+cGh6l8uVzlzD++5zQa5n96Fr1sdSC
rqrJELlXkme1eDKFdqEYd+4ZrYpx9ulzVqXmHsa52LQKKUfN76K6IDU69+OrTopNXhc+eMs9uEPy
jGabxUQ3X4w5v9S3/gt8eqf2s+b+lmpIqrJTE0rbtE0a9JkWXU2GkASLuROFM7Iu7XtTdQjWHZsk
u+HoNeyz0R2/zIKsbvYDNseCuFDYnhAX5lh9+UtonHobGzFs2VmqF7fj5zr56lqZYwP1HHva9mCl
SKFlYTY48nYPoRSfmxjWipJkNMsCOaZ+IMfS65VvIvoxyUtssjNvc+37j9wCv3I6k7bdDkug4Z33
Zyv6bRe6+NzEs/b9EwbAKleWMBWbaafJ5XUuiOQlQfJnmDf9hVnhfXm4uvb9j6kxmFLp22Mlfkdt
sWugFSHg9ghu88so8y1Yw7P29VNf8BoAILQiUZDkMtMN/nyDRSkhz5I82mHz8e+fCtvvjP81AWC0
kiSKJKAyg315UQveCFm2aLd1/c+gaVfF2G4/vtKZuvfa9+8sUZSwJamPi8GpW4ZBjNz6458+sxw4
p0v+sxxEmAGgvudA72R5P9RsW4ppQxX2+zJpDx9f4txfv5pJCXEnYFnA1Wubb2byNE5/Pv7dM9/E
2sK/tENUhlZMN8BIb5HB77I2fbKc6f7jnz+zxjirCXTODBJ2ZNgcc5sqToY9fQmWOvdb7U3Yl9hI
5+5h1Y+OtMHt7IRnM+nXo/INJUvVX+Bgn3nsax9/KWJcsQs/Hcf3mvX94sKo/X8n+J2RvzYQN309
Rn09h/tMUfTviltoG11xlT3svmgXVTH7iqaTxMfjSlA725086hvdXpZ1sVVHoGWN5s63iku4tZ9w
6H3ImnnAVjqBjjHd9B6bq7pVtKwLWvDMm8GK7Bczs/tbHJkF2dyKehNLJ/0ywUvyrMHg1Jbp40E3
E7FtOnbySpnfZUanBUIfZuTr87Jj8owB1rm5n9Zo6C3bgb+Yjbmtg/0U2u+CONafiFoTnPhtwgmu
Q6uedPVdVSCjLB1yCv08Q5oY0MWhMWoN+r2iNdlTqDo1lEUh51cRThbVEqe3gwgy8B6lkn0gUHj+
0RUi8+kNq28ldUVmCDlsQ2Oyf6v6QkVtBl3r61NZXbl2F125VqNt9Vwv9mqJAoaD86kk2S46sUty
uR1jt9xQVW4enc7twQcAMlxaW+4pkbW73lKmW0579puYSX+sl67f1tR6Ns4C7be0lJrN2EBpRJmT
5JdiUT7JrDG7cdNqeRE2ugVHKZvIa8tEve50OyTUykBz7sWNLneyb+r7GE5Y0Ohl3wd2GIW38Zy4
PGAt/TLn1D7QlieWl3TA620yYl/burBubDNvXusTLFJzybR1XVLVbXNs3xYnHn7q/8fZeey4rW1b
9IsIkNyMXQblUgXZFdwhyomZ3Mzh69/QbR3ouVyAOz44BixRJHdaa84x3aLc6jmZrg0ZFV8W111Q
yMcuR3arwYHWmw95kqw+97/cuu4kviZkh4at2hMAYJZcmDmtMW+T2gktyKU+eOpgR+GsXC0jmbP6
nUOJz4EnuGkULqJxUvWrICPYm5o0OkdVTPK7plghGHQqn2pZvWYW/H69JS884aUK5mVIz7Mj2jqg
4zVuJ6NvOeRRyndGMW9HCUB2nmx1u/T4J/tKWwIzqgfP6fV2180uLRphGVTUWSqS90FV3evq6rxK
xJte2nXO1nRjduNdS+hPmj2T/qI/zxX/zKmGL7Oelg9GlFV8vA3ayqSR1saKuMurkqhVYNdjmy2Y
WPvCV9prNVsx4+YktZYTXFvOYGLoIBjOg5sP37kL/WEqW4rWiyF2pS4UMhRL5dnU+/m+theHsPQq
8mzG8lfewOSE5AcnK1ynssYUM6lVoJcd4QAdvV3DKs2LnCcguqMwjl2cx0fDGpOwb9PCiwA5ed1I
W8rRW+o/4CLDQaellfEVzxnlmeOM8bOhnqfg/3UGqkUuidVR4+LOIQCCzX2abRzcji89vsfzKKi4
ZCUu544MaJR/9FGseGCjO1iYQdw6OakW2yKXLJvtnC+1l67ahIW5su+LXGSFp8yyfNaSWLnYioH+
R6VIUWxM4Vj302gDz+yG+VVR+9a37Vac51YbD/CN4T7zepHDRt9gplS0MQZ6VkNNMc7p2Csp85hT
HUg7jO9DLD0tWkuiXLIUvqTZb5fGWcJhmfT7OCnL36KKEp8ccROGOb+v7S0nAPVXbfR8TkJIvd09
HR2dAiN7o0Wp5NaS2hJS+Wx9t9KmLc6tIizdJt1wPrLDPHLU0FYa6VeKZe4X2+w366xCvZpjZSua
bg3sid7nvDaABHu1/a5neh6serm8dSzRb5OTDU8qiZeB3ZH366rj/KBNeX5IJ7oCSaG9sKHvH2yX
2KhIoeTsGdVCd03E6VFSP/AI44j8SKekuLb0gqPC+d3mi/OupXXv2VJLNgnxBZ4tCnerz9luco2j
Qd/s2Ip2vZ9LYW1tk+DhZKDXS3/D2SYk12zxC11dffniZVb1klzbGQmd4aBURgY0ieBeyYz3MzbW
mEoMhoHB1u3TUJPQgPTKWb6uxlK8o5wh/Feo9FCahtaEtLsNXoYUs1fb7FmKuh1blLjy4Lg1jYe5
z3lyo9z5VQtz8h1Kl+9qnSvbqiC+3hSKsYnFWu3tStAPbFttmzfF6oOKUL/kLfEQvtF12c5QZB0k
Lo1E0zZMUKlmtJtKhVwKURivfT9mm0H25ttA+zOUYz9+zZMoeq5Grd5HCbcha3OxMTEFXbXvNXMO
VejRxHK40rXZaanIAn1iLW10Spcre7btPGllkBRV7mXI8oPJSFeWw2Xy8rw6RSp/vybafZaV1S4e
qSk2YyK2WKuYqEDVeEkV/4BnPwSlMclw6VqdSdZNj5pKc2QdhsnT2Cg8MG7AjppUYEUhy0s8LNa1
A/TSOsmrrjjpzuiyclv1SXvUeJReKxQN69xa/GyXctr2atyhSLd/NtM1eb2oZ1+S/n0V2zanpOUi
kwwy5KLmpkfxmSm8nkmkT1LtSa+NH3RoH2LZ7AY6RJ65yixAIMC/GYl3hHCj7x3dTbeKahKiV4+V
b9HUC5dar0K91WrPocG97dSx95OhpqM+FO0T5gZrY8T4AxfdmoI4n1fWA7djIMVDICtrO7u6eme1
zAqp6LbWIgXRgfnFVfL1DPZACbMS95me51RAWSWIiepfp5I+QT9jMItosZBpX4B6dr7EUSlD1xHv
7lg+Z3W7NRrjezXHqcccxspLwhBbhPVXZVuNR+bZS7bQWxqTlSZsTxxcsnZ9WOa2u5lZqmns9N/z
PvlpjnMJR5WBpqW6HsYRWWhieiRo9aJnrr0zCnsfT/qdo+msQnnEyCu5IvYzz3WrOjsKqzjsXO6Q
6+qVj3AAzq9OV8TJ48KzKHx9LTBoNkrRe0vcYBzFh4nioVt9Kqa1txJ4w6m/+zb1y2vUSuH3LJKh
1bu2n1npfaxYr5SL3+bReQEx96pZWrmLzBHHZrkwBS5rWntao/5qrC4JLGF9iWpmMZep90y4uvue
WzrF95rCuT3i4JkKBpfRPFlW9Jon5F8aMU09Qxn4OmYpsjjhtbST+d01VdyqtvNzGYaUA5QsqU52
965upF6VjbTBbffnIngVmXGuue4qExaQLcxlM367XFuAqFNQj/LGhg6cmp5ZmQ9pmf6CYVR5QGAw
uDZkQbWrPEs9GwKhZCNwPoc6xqJTPErSes+I4BShSG2r5SktPS35XSzRbyeLLZqLGovaSFNiaNdr
U8H+mkzVzpFW6Rkr8PuxuMAtVlHY6M3evDYqdC1vQl65d0wxEQnW43pt1j4lWlcEEy1Q3+2G/qre
+NWsjvCTeGGnW0M4TiXaCjG7gzfKyQjmNk8wV47P0lCnUBtoHmcpWxYlyZsd8wV74Uz/babuekA7
/VbOsbrJZ7lS9JzrnV1Fz6XqlJ49YfZUlPgrWfW2P1Ch8yzcpz5R1ahsVdwToxVlgYbuwdfYClqD
rnpVg+ADxewdyO0BsbxDVdgdbC6noTuVYnoXNENKpydib74Ywv6utA5NN9usw0Flk+wsiFAm8jK8
udAeNHqCB0lP0y9StweKmFk+XD5qCvWsYNxYvytrOYTapIH8MGXD9jr9XYgWuZcVv8MeM/l6JC/6
uGbEEpH6IJduDu2orAPoFJmHqOSNFh+gaBAV1EznMZw7ThDYhMmu0pr6V5ISBKXApz0xB087nYVj
I7WMnn6mXzpzJCh7WNFl6/30q8ZqKj3Cp0j8qvmAuCw6Mq3bEwFQg9eWaFewE4ABbYcXJ13PWRGT
OdNQSmsGoVxKO6kvk5Irl87hRU8LI8Jd7VxsQ0/ONs1ERERLukk6Zb/Gpn6Krm2XvE43cnJiD5Xn
iunaKjaU7/ntg7K7Qva9Luu+N4gEg6LpL4QaWqGhZY+rrjvXetldXLLdoe6n7+Nrnkc0js9NoWne
nI3f0nGhpz7AKCqayD2i+8t8k5aYY8jzVFP2r/P7FRwvx66e6d/EFlR1ZBy5c0ldMPruJLbFOkDv
sokz1kNOSn7eKV8dvbroecKCMzD+hqqtw3moTM8q65w/uu9sc4q9Zs/21TT9XcruPMPq9eJITUJV
aatNCtJiJwgHB55TX7o6P87jTGaja1R+QpgAtUjEMEurnFICzUMlU78J2ugb2c73S5cPWHtJRjEr
Wq5uo8Wbjq2eN2oT0201Zz7aNqRVfXnXEjy9ga97HIRI9maOFyQ2AeYYXfnTXWXi9+znfQJrdGZF
rdqMcUSIr8scMrU42qXMR7+iGhyM1WowBbHsQxk9Sbcqw9mhMuOKVe7tKMq3rNFpkMwWE8ka4S1M
xauy8ibHo8kP0Ak0sysQclbD9oXkduzqU8552Ije56h6WPsaaQB0/Y0ulvvMmHRf6cgyM5RC8Ugi
Tx/00US5ZgtnF/cZC9NkfuvKdDhmFsFu/aCNWzlyQeUIJiQRYt2YXdn4RTk428XOek8DfhMoiv0W
J43wzax87evZpfcMZ6jgrDog6dnOZoNTv0Wcp0kOYF1ZOz6owXhrVxrJLoA1kKlY2PgLpKS5Swch
YdLMK2ISUwnMw5l6/ihcYtaM9tGouzd7bLv7qh7StyIts60ZVYaf5HX5QM1ihNlVF5d6NAbmvwZU
Zo0QR29mAaZiWYNCs9LtIm1jP6Ld2xb6NJCBGM3h4CxuaC3toVe7S5m3zK1m9Raty0PRO6vXDyO7
CPYce1sdX6e1vkC5c8NpbNUH0ptbFnRiMdpWab2kKOaw6jJC4Co5PokENZ3slGsKBI3XImLLlxvU
PYxuBSZS03cg62h6Q19OWveUsm6xm2ewlRmCDFtFziT7rdBMHKbRsumXaTnqWfyzGqYp7K+Pt4r6
/C5DEfFsID7dS85fJBmnMpyyGWlbgYwnX/qji5UzMIv+GYiB7uEqaB6VSWYXdbId2ufqZcG1HESS
zbfIiXJKW0fBPLvMWGiy1ksXe/QcycJYpWuJgj//ns3Zm0XwlNf1mv11bKeHth16X84EzDPanstB
o0eoU4yICrqFRUaiUtob0X5azBfS8Ci2JeBgVTstN63i6CdtUuFNVXjXkzquYn+CBlHvCsdUCObJ
rsIjmUYjOT0dTfVYOhpnTUO7pHMvHiDlrKdCzvp9pk79nZXULLKcYKuG86nNS6f2tZEcZoGRJiAW
Zf4K7y19VQlQ2WXVWG3KVUvPatteEahhn21TRX2xVcn4yqvhNDuFgGcOLs0RHFuWXJl8zGP5vRvr
8lTNXbRRzLU+anpfEFxY1ptszkmlc4BouMmEOhbDa6h2ThGgyG/PLvpSzm3FFSi/FFSt6ZdsNAWE
zWBNzHRsIjZOe13YJse99swTG2hDrT9OvSro9HcVNQAZo3BY9eyolJW47/qo27Sotg8RE8S+UCPV
55h8XYuVPhjLPt/ZCmmcrrVyjCHY4ZgtMn9Rijxi7KfVxkpo9Ee2AdWKdz6QZp3sylLIrblce+hr
MW4NN6GwlpEv7zmOMRICUwggMPkQ5KkqCWFEN+vVBGk+z3aVUodJ1xNpIs55ZWsUxnLM/SbrkkNT
re6T0y/ioBR1w/E2rl9YfyYfQ9DMbNAmyfusF9p9bSBCidxmQu6kp8SuVzYCvqmzvL4r9V0j0n4P
twEZU26Pzd1aFdWjUbl1UOmO9aSxsTul5px72mCZExs7Mz/r5NTx/2CpxoHj8WLG2q9sXOrHTKFg
ZTnXYsuM5NZkWIYptgomplRJN3BPnLcojZYtEzkckZxilSGdhF3YWh0WkRYofjNDggIZ+ygwavez
aL0PSsi3yMXYSEvdjXR5VNC1ZsxP/Kf6N1SQ+v/giilpZ50q5HFNn+jmTXFJXe3fCuzWtfD+n9bD
ABgnWa+fbdf3Uqy+Em+AzlrvBrHkfy/hf1ACvw28rmtd7Y0R+udiKgf60XcG5b+/f/RHd/369/+5
eK3A17f2SnPUjNOiPJXq2Zl+/v2jP7rq69//56PXtTPcWYFTEHXZaY36F0dVXv/+0R+0rG7ZhnDK
bbiyhnMYk/TrFF/9qvpD1wyFNzj6rkYGb5TOv7lUbxOsHQT9S1JQAJjbmLMkvQ2QKv8YaajeZleb
ZmkuEyfgQ8buYhlT2C9NIGwV9fInGoOPnvBNa2apx3rpEh3zdBUVHnjo0J7FXSHWH39/Fh98/i2F
Cz2tSrDwIA4dRxhb9NTXV1/m4pN3/4PG3i2Jq9F16S66A9g6Ru7XmhOnLW5jOBJxdXAAW33yPR/9
jJtRnKsxq3ZXmwfyPDyDyvF1DjaLz3QkH/2M69//ZzDQ4BNZswj90EQvzvRkQ0Pq1Eua/1tv8hZs
UWS2Ew/pbLCzQ0UZNfku65e3f3vAN+PY1JaanI1BP/T67LWThewcxpf92Y3/YJowbtqq2Yq+Kl8t
Qlus8p6ewJOj5OHfr/yjj74RpmRd1E/y6pah/noBCX3S5GfP86OPvumq2gPGAcrI+gHGJ/pBls9O
KD//ftkfvSs3I3bG2GIvGtbxDpWxzN669OzYPwfx/k8ffwvvUQdRxIbKu2KX3zqD04r2a3HJtjc+
0359MJRu8T05jli8TJp+qAraNwtZk9Z3khE+Gagf9LPFzUAVbgwbLRqMg6thOLCKBiDd+KUmhnCK
6O4tKqXlv9+oD57xbW5m7MhoMRxtPVTRezlZnND+LbJI/X8IH5sjRwk976BqUb/JE+qHLrHy99pI
qGGZRhyL/v4TPniVbikjRqm1SJqZdrruR6ufdZtNPWf5+JOp4YNncYsV6Rdjxj0c6QfN6cOV9KvK
+DbOMmiHH8unNKiPvuTmgUvQFjhQ4PhiTvO6+MvcTUdFrF6WUfjWo090Zv+Lpf2DGOAWMtIJ2ECt
0dl74qIxHxmjOCRxNJ+0zi0e6E7qj0kJMYiotS7dVUDNAksHiItydtI2ZJ8a96o9dd6cKNpOa2sN
n1nlHmkN5wGVnvlkVtZ8qeJyOvcc/H5NsnAwOrlTeSbpkGp8JC15JyRYbt1RskCOcmx9zkVU9meZ
OzszyoYw7nuDX66btAQr+kbjIGOOD6nYt5WejBsNZOPeLQxOkZTyo0+2Wx89getA/8/ipcI4xsmQ
YS+y1621ig0UwG1XoYQoJEBY8W/O1f/lYv/na/KOLIN11eSxlmfFEjRkaRuOv/4+Ej4YzLfhm05F
8ZhWuzzC//My+hZdKz9ZZj6Y7/SbZSa3Y6jXWdbg7ni6mu4mrC3jZ6i1jz78ZqGJq7pAopE2x0l5
gZNNYndJmeLf9m76zUpjN0aLIxCjrQZ/L6vzrX2VdSuf3PIPLv02YXNdVlcOS7EeVjaeTiT9aby0
02erzP9ANn8YsLfInqUD6Jw6q7NP0X8XfmpRelaKWPqlTa/MzPvrz6rm12Fe1NXTymj4mQozZUXC
F0sKTH1HX8oJZE4C2tDGddiZSvrJ0vHBT1evb+F/XuV4lPgw6lo9ZI44Eqt9Sdz4YOjll7+/zB8M
yNsoOquspsrGrQOSOTmNCUGPq5k+cQgtPG1Wf3Wy/7cheZtGh3g1d5PEUA+EzA9hzdMME1c5YGj9
xG3/0Y26eb2XIRur3FTWg0hGNZjhwNG9rHEEuV29/fvN+vNXGLfTSjaX2bTSgDnovTjpsbYTnYOV
bf3kFv15YgFBePOoMaanVstZ1MWVE+vto9X+Y4TG7cRC0ADk8BFhtbNiiSsq+jOWb6nnOPtERP/R
td/cfcONJcVp1TlIaYTukv60u+qzff3/Mlv///g0bicXR+80s0j5cI1MGN9GYnc241wEYgGmsGb2
ezMY7clsTUxksRX5XR7heWgMPYhwam3rSI92udFcW1azGvz9Xfjzfsi4nZLSsdKa5vqwrg4BlRPk
Ipf3OMFMXumfsXk+eN9u56Wyu2ZSSGEfxgaabiHTIlD78qVT5ScViT+rjw3tZkMEArzTxjZ1QEut
X5opl0E9yfOQpBtQA+d4TCd/qZZLruefLBMfuFKMW5bYoJuN1q18I1XvaJO646YseEKx+Zpfub6W
O37piuEOtc+9OcGNzmeUAkz6f39oH93Q69//ZzK1hnZRGpFYB9lbVOYT6W6KTICB1ebPntmfJ1RD
uw6Q/3yF21uMhaqjtK1VJzE7T+XqfFOwyHWu863U5Gfs14/ev5vJAlFfTZZCAV6w6xtvmvsvdm4S
XdIcMcR+VjL56Mfc7EccxV7Upcaz4vZF5CnG0v6Es28HUhPpcxpV4x3h8Mkne0NM3h+9jzezSNao
tlYOU3y8ah4TXBN1tWylZQnTnwjGGvbEy44v5TAAkaq1tqell0fVq1im/iGrrfEupkt25BFnTzVp
iNu67BdcnKv6vA6m+jvlGXwBdVE8086h8MZsoFeeqSXus2IizNr2g5o/Vo7b+WSq5+faNmjVJ3H9
Nut2P4SRrI0tGPLqboi+KMa7qdcnOVbhWLtBOn8rS4M2y3ow1myvUQwX+NzJGPGr4mtvK3j6KbOP
v+a44X0/tK7m4z/22oUDfyvuHMnX0XOk/VURCVI5rRe7P1whgnx4tVtCTuaUTZURrtc+jt4/yyZb
tnFuXGJZ/8C2xlb0O/V0wKr3UbaPxjd9BRVLOQHsxtF0fudmuVMLfF8CRnijhcmELEf/Qd5gaF2T
anoHVUbGsc5p9y7mTBAHCKUGC5JW79zr05sqlOOoa/5qJ/s2dkM7ab92YtnaYDQtXezLlpJyhh9U
mTwsDF9I07o49kuVqx5VyGR+zQp5h+psk5bOpk8onFeTvBCDAlcJsIOoy82Yv9lZRG/0zXGLg7mg
xRmK9cdai0d7xcY/T7tCmuQWFw9uoz/1xpBtCFUNq3XeDOMzQp1AGUgETiFmNyM5V2q2NWA3ARkv
6GxpeEJt5UxbqIGmAt3Y62k/ONka1vNdbrzHqIVUHVWq3IEv1NEa5gmlBwXy0Lld4NnPDwMH6tZ6
U92GLiGSXq58nGlEwokiv347N67nNPZ+xZyZD4ZfXG9RvrHXJJjySz1jeUxcb1HWU2NjrRx1NFJx
gE7Qr61oIwm0GfG2J1O6TS1Oay0O2aFCqJMqYbscWvE7FSpVuedGvsvsJOfY7xP2nRDP7vUciYN2
t0Cr8rQXxKeeqnrpmTKqcdDvtJ0Uz7RCTS4Z8oCj+CNSTe2nNmW/UVMcMaXWhMpHCrvfOjAV4RUH
wPdqvk3SUGlCVbxUq6ebfvTcpmczC2W0a+6TaqvJ0+we6ATJLxZoiac0O7YSuZ3Px/PzNN2z90Zz
nrPATnypXPrkYDXbDFka7vELgJa5elyMPgCNhEqmbs6V7jfTI54pie3UUMOBTn2kFvsVen33bL/Y
rrJjoKRVHlCr3BhbctmeEd3GBhoPlBLa68CfiXmfPOCcddxnfd4tB9MIssH0WtMvjJfltxLPr2o3
f+sp/EDJp7DUzHuR0iC0Nd7H8lApjym60mWGd0mL1+wZkRsbXZJWPatswte76F5Di7ZWNG/zLAQm
uwVUX711hEGCyNd+JA3SJHMnSjsQFnr82sYY/tath7zxSntf1k82IgIax0oS0ExnOkE4PdPFds6V
+jDM+ya+qNVpNTauLf1C/xKJs97ep9PFLndDfd87aVhKH+pAV5x7SC0dG7ptUb7OxanOEGymj+sa
lrPu8cZlyj3vUzL7ruuB7F9SbN6bdWe4PpHvDYkEKP+XsH8ibLyoT+4UFPicN5kKumNAb/p9HLca
P/JnJgNxMQ12WDv1PVl3rRZWmLoIksXK7Rnv7e+IKbENlBSxBWCEs2v/5NryebP0sF0e+uGgWq+x
ch5U7G2PSBhL5JvPiRNW46kdTj1xW/Emg2zQ7RXrxboK99D5GU+W6kfG3To6WCbv2mFXr/spaWFH
P8RrOMrD1R6e2J7NwGdlNwnxKpvQSDG7e9UXgfSYMIwMNW5VbGu6xDbCdXwPmIcA4zhi9kcrXBVs
AHqQK6FdTjwrsCJ+Smc/WV5k9q0BXMCJM7Llwc6v2hD4GVZ+L1W0larYJeXoqbLzq4jhXR6X8pfS
fqnle4d6uo+eilnw2b/U8i4Zfqoz6qAkZdchfLekvjJCcSB0s7Bf5FRs85GRnx215NdUq/Sz22DU
32axq0gKKfUXEfXhRFNEbU0vixe/LfvAmR7MdfGc5CtMBV9bkXo0gSPvKlRQhfbVdp57ahVj1ZBa
8TShg4qM57Z6Tpt9r25j08IBMvtmfW4J0G3GCECt5MogsS/3BtSGDKwD2TFeQdHKQopaZIvnKt+L
eK8UP+3kqGELUAGSwoipcklDO/FjpFpYmzAngOFwdrVJdCkXbignDMIqBuF1JUwimcK27QNreLLH
UwkBLx86tqBpQC+e3AeUSL1fz/eVWgQLo9BV3q0Wj02UbKJqK3pe03LToPyzYlhL2VOx5EFd7KhD
IGSCvQL+xEyqsLoaZrDUjZiGZ/VOA1LXauJJAC5x+oc5AWOcGqqfZNK3FthV0baCUJ2a8WG1eMzr
Ah/HaLadezGIVln02jfsC9kNftuox6LTt308PvaW5TfziP4pP9njdFez7OklVAqz83vT3WK7E16b
6Tsilzzypi8WVk7fzuKnIloCpfttLyj4yjGoCJ9BX2UxiYiVtG6IqLCjt9ZghOx7uCWJ16qvq9rs
F15hpMR+rX4jd4eX/jf8raSItyq9+wYtzfhout8zqXgDFvgB1NGgfO0nB1lwHPZaxj/MmXRtmFuP
KktTrCKHLk+iro6iNHezReQD+Qi/VQ0tArrioXvGwmOqJjSS8XmdlcfIiAp/lvcF6ngMrzHzG1aA
tnzI2Cexe9CZuebqVCPlbLUgcp5R3lKIWww/10LDWbaG6Xi9K9QrkGRvZGyuAOiOb4jdRpTeiJD7
5aJmEkmXQdhub+uGz+t0KjCyrN2wjYjl5Oz3aCNkrlrjjmpG7eWlfHSLNzVBDaYJCjK/TUU/ipjF
qJJ+nN+lsJ9MjBfRGVWXCdJTzx8E3y8RSoEN9yILzbN0NqPdHHI5nvWoeGut5JF7DY7nxV2vigvG
V4OiSO/DeO2Py9j/zDv5OvRtQMCDZ7TkyenuJiYLs1URTKq/6ir+mqv5bradsLwmB4/97758TRNT
8+lun3FK+eNoHaWJdwxDR69UZ+gXd0S+fBfjskfj1bGzsUNEZndKNAZK1j2ZXbcpEV46iSDQc9xW
TNRZV9+DK90pfbGxhNz3WpkjT1L2U6f4hV3tVJN5bEh3IzwZLxHlQ2cRs1cl1g+iRURYOOubaxjE
11TW79i0mbmGUScBkWenFWu1kZb9Qy37ZDurirkhjMfwWE9Vz1mX4bwaGodw9sP5xZ6b75HLfGFg
h+LtYbtlzqHar98zlS1AEfk2+u0REpCimC8p20x0thJ0GGQQz7LAL+jdboiN7RS3FyS65EqySeBc
kHTLYwbWiIiys7ECTkBSywKmRajmtPGhEPZPy20Z7ZGMg7TCA19wk2MZub5lqPuiA1DC1FojsQ1B
VrFWKaUS5mgsfawK4GBaa9ooc//bYLHJTSOHhFTvUvyDfg69SQCf2deq8mueYt1Xc6gtcWpGvhrn
8pjwMwK1No2w7DoRdLnyrGoVJ9sB/nskUD5aLqOuUDd96z6C8vqaT+vJrq3XhM3m2tpZMCGThWP1
Q03WbYmTyHLqL8BJj+aCILLkMIz2HWsMyQ2ekbF+I+Ip/FqMT67UbPKOonErLFvcMVyeayAqoWzK
+VBrAqAJMTaIhbqvbYuIP6+LAWEOO97YKqLXchS6R6Q2roN8tL18Hn8ILT7Pc0czLJ/YBbXo+c0Z
NbEckw6tHL/SyUqOBNmQMwF3x7nU9pnBDgfcVeI1i3mCZXRP8WYnhMXyVWK+XEZjs3Cvg9ie391F
BTFU/4ycNcyYhJsGG7xbHOeqOwOkCuzMwshm+yLBnCjA54BJ1FDiN90mnRq/rMZ6n2ByyOzmcWHO
G/VoM5gFSTfzbh4KZReXsxLYstwa8ej6K2i+S2O1T24T3dVW8msB8NGAaFprVgOrJTBO9ojh+zU7
CDthajBU6lnTdWcUyX3epI3freCL05b3cG0yCazHOpUDdQwNqX1NFC7hCXibWn6XvfxIhmRbJP1D
t7bPwriitNmUi5GcarV6Em20gfz4u1F4u0DS7ZpuGXauMiYnyEMJgu/FLHatmTvBQHTb3lhL+8Vk
PO/gETqndm7lFqaos+/bMj5ms+TQ2Fslqn1wbe0jfopuCBFXJ0elcIyDdFwuBpnaGwCZ+Es+qeJr
4yjsXEg6ijWPpoC16QsDkV0b56CfjETbCHBAdxhZ0CfXTckkXiXK93l25Q9FWeq72DL6s9mr5GVO
2cAuoBiDRDGn9wXmXhiZqe7bWkaKUdOld2mjq7um6Oa3pDWLexb69cFxy6tCTO/O+hDX58Z17Esx
dvHTnM9R+Q45S2ac2GZCimpp6S9/LwT9uVwp3GtV5T9VmpkAdayHUj0m+tqfejfN7kRC6OffP/3P
ZQxxS91Ff9kbmePwrqemP9qvUfZ9YtOBOw7xMgvDpAWjln3yZX+uaQn3puC0lnHvsloR4N0LT+pn
SaUG/eMnFTP9o4+/qTNBCy174Er90dhG23Q3X+pDfz9xnswCSrE+GZG+vllO1oYX9dDcq7tqO+ys
0Ar/fis/+vqbChQId9O22X0d3eQd0GKPC8L5DPzy5+qWuEW1jnNRgQODkFO5zf9xdh7NcTJdFP5F
VHUibRkmomjJku0NJVmvyaFJDfz674xXcn/DUKWdSgsYOtwO957n4KyYbDhNkbQaw29yAMLwvFe5
/hFLo01LjpmMiMqUOQnMFLjwyHowK/d4/dGX20dQ/dEDeNs5nK8CY0ZRn/wWgWPTyZWUyuUGEjq6
PaKgC6KirwvAQbqvoxyJ6MiHpOoeG92HvLWfrn/D3+vmC/f7OsU9LMZuqiC0Dgp4mRyA+OTvJWrS
Pdy68Z0NCfF3ykx7a0dyPpe2wTHwUOetqzyQwuznnNTuW5SArgtMYYmIPI2pC0oalqxyM0wOWUPx
X24OrgNBwMALkykC3iI2cdqM3jucL+2y88Eegcaq+NqI14kgpHcKowaS6GQb8z02IKmHivYHpPS/
REEQOsw+HgsnJ5XTBpkJ4K3Vn+8FaHa43pWXIx/8sP+Nq4jWsxNNgIFHCtJJiJmCOWtuGKmfKPxc
AFqDkg4XXVFkfin6QRz77wuxMe5r6IfwNXmDewIoYemvTn3NRAJL/b9Pn2DKnltm059C293KMJKw
ELP3ErzWlciwcIuvp19Tp0SyuQPGL6laFpRYFXFTVKbWd9sqqz+g/mT76x2zECf09Cs4+ZFhJzEw
56NZYptiPCUGP1VAxX3t+drNPTgF2HhAIBUAnL+vpm4TktfMLlaa6XIAhZHsv/3QMYuIYqiqoDFM
XDPZw8+2z75EKeK6Z4HdzDZs2LHCxFP3BHjDjazBK8Yx8XrDXO5h7p4Ljz/tNBqAG4yJuPTUZlO/
cWYJFWTqPrS0ehrYqkv10lvOIevTWxKnLTCpVRUgXxNAB3JsJ+eDmeMbLcxv1z/k8gjiOjwoDFvY
v4LVGNTOh+H03tTWmMvT5mtPP3/Ypw/IeFuTAu6+wYjteoHdvteV4/fKDle64dzc/7/EcB0YBArA
xJ2Kw+k6hHLW3Q2gEtn285mq0eFQXvYr71laI7SIIYuhLCwsPGA6/wojfiyz20liqzQ9AvC8sub/
zXtf+hhtTzaN1jA4NINyxaqfQU0PPcw/85bKiP/nGiR7nYnb3NMQ592pd+W2T+E7bLnS3aicjScA
B8lOiqp/IHaG6ltrxE0uDHetRyFmnKVw8/AKBOLXMpVcpxLZjt0UZavoyWzaZzAooMWbdnFtA6Wy
ViGwMPwdLfpMKbSJkiD6GAbEZNS4yUT/lJrGL2bIt+sDdOkVWgjKUmGRCvCdQPYguSfQFdYtg+WM
DS5qvGb19HfbdqFndURROGbJRMauCxLVvwI3i+SO3b5NVfKeocxAArJPs/KedtE+JmSN07YwN3Sf
CsfMBQ2lBbJ4ar6lcC0skSErakAEOl7cIPP5XtTWypbyciTnthaoACKNwEBqO6x15XdinzO93dey
+1z3q8goYS3IKD2ejdsdMUU/utgEnQT3/dfHwFJDaZuNPnIJ6jYblN6TW1k8xBZKM22I3wDnANN6
qMeVYLjUSFoQSec67GBYer5MMm9FKU5TuFYRvhCfbC10ZGmNe+gadpxzCjrsAIzKkVRR+Gq1SbVr
7XKGPLheE4xc3g1ym/0b1B2WzykkiSRwK4c8tWFbGmfbaGvYJCZVx4Y40xMS3aAlyFFB44QL+zWf
o7+VTZdmkhYSOtsMYxN3jifcyT/OiZ3+KAC43SZxBikgLWqfAbcM321aJwc7RXK1HKZ816dmCrIB
EFvcnMZ9h72A46HMnQdizgHx5hGu5WOU6x+B/HcC4NCrtz4yxA2jKNW8PsoWIo0u5BEE6FYzUyhS
YYCm5B9nFTIx7tvp4/rzF0aXpUUyHsZswPXdfDKLcDiBTa4AAgC7+PrTF+aIjp2FzLov6Ohap5yJ
XYt0Y8heM/GN4+Du4lYiptHKJFnYj+jY2RyyfArlLT9RqZBlr0BeIcCGQUZt8sP1b1noCZ3qVs1h
U4Iv02FH9VqgUoQ5JnhSABHgYvBLb9CliqjZL3HutebABMQiA4ILYmLxhFUAOwZgHb72knNXfdpb
mWOYG7ZsySkRIfVlnuJ+z4RaYDYhP44poSuxfaG5dPliVPOi6iJFTuCe+nA2P7ppckhaKJBN/nD9
Uxbqx7guYCxxmge5v6enshi+dVX5DD7XdrKocehHO/3GEwD02qrudvkwAMyecPbAZ9vxK3gofu3A
YGmrABzZcLvfR/QkVPhho8oL3AwD18Zkd/0bF0K0pUV/hdvTyohg9EE7uimbZwtP54BgJ8hDpEP7
xa/QFoIcl97YxcckYDUc4s0Di0uPWCvVoAtzU1c6zrOd1T0KZE9JBlCImxTd1qybbGsbzlqcWXiF
qW0kqmhqOTa94ymvwR2oN46BGqKoWpkyCyXh3DyP8U9zJmSwpeklnQIjAeDjnCAqXxPmzG8Fhw+L
35aOfK+UO8J5qActdCN4asDNCQktIA24ad9Xmc3+yxgVW1SW0Venb4GLS2aypjJZ+n5tFDYNN8e6
LsQpQmoSaa/8FWmU/ThO2+ujcOn52igsQWvMlISdVCb4K+tU4pGkvOU2fbn+/IVgYWrjD0tsbxAy
pEFZ38MQYj9hYcDWeuuE0coXLK1E7N8uRD64dezESoKSyYDICWgoO/TGAWURMxwJJpFuS9BDVt72
tyj3wobD1DYcgEqGYc0YPSmVHpWytyWsUEzzDYvUJp/gqFTc5w7i+gCjnRmlTci7j+wlHo+iGb6l
SnqS/zIIW5neS82rLfKo2HAYSofHU0qHdheTpDtIavFtdE6mZw7QDte7cWGYiPPW79M8gVtOasQT
lG1pl+whffAYIHOOYaws8guxUNfswvqnGVNL8JM5PBnWfxaMperpVzZTmAR9zYKRCy2SgNYm61wh
56hS8J7BoonAgBmYUOAXVs7K8Lj4IZATav1hxW4bA/E2BFUC1qYhjTdUpqBUJ7yhseWP1dq0uri5
o6Zelm4Rwz3DHV1svx4c+yUE0+p6R9PzxPy/8Y0na7sIO+PARfEBbHZEuA9ceU/RJvuv/Zmggu4u
+wnkbAg90fv1ty19htYnVddPJavxMrf+OaZPnfl6/bkXpwU+4vz/T8NVhYJQs8o7SPBhN49KGsBE
5fiak7WwefHIgxec58mnFzhVaqQ943mArNy9MrufOY/+NDFIfsir+lGUHVtp3FZ5+Hj9g5YaSgvT
bhKGKOVAcUBP72v6PSTTSn9fnNj4EC0+E2CVlFthwALnlx2gaoLhlTn2x1A2/13/6Ut9ocVnqfIG
3FcnCwoIuwaYDyJxNbZ/TAf1/2YRr1kEL7WQFpdDKAGJY41V0BXpdpLmoTDdp+tfsNRG2qSuqStT
RtH4BOZye9RZj0jZ59I0vdntUZF9/S3AOl2eekT7hAI5fpoJoKbCukEuv47CGx428VM3Qjcxq2gO
SmToj50ZFS+oZBMvsHVq350cHG0fnkw1SNJw3uqwzYv625A7gGBCJnMjZae2Er4OPorToNibWifo
3YzAmiZGERm0JwNKWEPnZugacMzGqK0frKRztmkn5e+UTgPKT8mgjmOIWlRiN7A1IMZ4g6It46aE
5fYuyqrogY5N9whXQ/vhXIT/qxznbAA41rYzb6QGBFRdNf2MK7d56MBL2rayUi8xo6iYn5rKea1S
ICihUCP7eVaN9Iw2bg6RiqDQHlE8AJIYG+9kXNeHeKzGN3Al+6c2jd2gJDJ+mFIQlFUxj94ozDSA
eXZ5H6LW3StNmGTCThhlIKwJN5EcxnZDSm57dZ+haBQogX0hzWQTT81bGdXtY1IqugUaqX4DpRuZ
oJT3uxYUpG3OOpQMVpn74NSdEYyO7FDw2IpjP/AahC0HRZiEZruxm8VrDHrtm+uWDmroGxvGmBFg
TVUd7tohSWEmGTY71I6cXaPiyqcOCpGiBKV6ltGoZ8gT600Fj5gNSwX6UzE33So2T/A0g4EOqu1M
1DPV+ROpi2IzmQR1mDBlwYuN9NinKAYNq6bZDAW4lXFIq+3g4nwEQQfb2eHooG4L9by5gXIYToYf
MCMDhwnmZz7c6mCdGVvtA4EE7pSOcXoPqKq7daIctaSAQPpA5f5SgI/dw1uyBbKy4h9OU+U/uiyU
HzVRclvnU8+9wu3zlb3BwuzTk0KTaoYwyuQQtN0NyqXgj9F5oKeuzLrLYUPoaSEeM6cBincIpu43
wP/O+HJ9Nl/+1ULPB7W5zSdYAOUB8JHRITYSnMiNmLyrHvyTL/52ffVsgBJjqNuAh9LPHlwTOocr
bf5Xj///uwD4af67vvEpQ43SgCuRdjvvmuNwTILqxANL3UJUWHx3fOlbHuzgjsPd9DR+H76Ld6BD
6/+ie+MYbl9WGvHyKiv0AhsVIrkPDGsX2OkNS/8jFQO/+CkCtzQEhJWSHyCTr7TlUn9pCyzFkg0F
iDUEo4Qtp5F6do36X1TVXx8Of3VhlxpUW2dTuJjbqHFBg/IezlfUIT9GXKHdTaWwQAuE0gJ2qdyX
OFNu81hOKFsNDb/sUe5t4dL0+wh23Z4C4LgiCby8URUu+7eD+9x0h4jyLnBQht5UjyUQ+RVMBZL8
GdzSlWG09BJtQVPMhKKTIgvQxhYa9b2AeweSAp5K3jHl1pr2vAxfalptee7qiEF+ZbTBgCKfY4k0
O8RN1rxJcYuyp3Nv7OgEYQ7O6ORu7mfXb5Oe+9f7deEL9VqRdBiaLoSZcwAS6x0t2jOT1XBQN4z6
aItGpwIqm+tvWghUer2IEznTFKUIgwMqw8MSghL13/UnL33D+f+f9rJV3Ewwd0cY4VU23to0z0DW
TGAvaEMZk2GAboHcyd+uv2xhnuneMbDyTIbePhcQWGPyGMFFM4jAWA2AtXRWrnOXvuf86k/fU6Rl
N8kQpWxTacFuexbxrds2xr2ET9HOQqGox+JiTQe61C3n/396meJQ/8nahfEfDt83KO42DiPMHVbG
9lJraVEjy8EjKIdmAAnXfoBEE6cYS2ITDSj217pDCwOTA6MBZOAhGGePHYd+8YfBn64/eqkbtMkf
c1kOKCPHrTp0RlH6pxv+qPqRM9yh8rXkwFLra1NfwnjItEiGBWLK203fNMUxYkm88gULra9naRuD
O0nEaRdIq/QdiGMgTfWwq1qJjgurm56PzeHUOasWP76BHAYXyyjsTpOjZUE7Anc0YHVbG46g8iEv
oZK73icX78qo0NOyhmykbYzxEABjIb1ebSEdm7fJPYDa11+w0CF6bpbKRtWo6u2Cujj7x4IwmX5c
f/LST9dmNeZygZ0g4h8y4kExTPskkQf4jqEGe7BNPyXWSapx5Vptqef1WR3PkAUYGLslq3w5Pdaj
vTHWvmRpL6AnZxto1mBdbfZBFMLFtTB6hUsKt8PdYdsesf8eNrZM4cqSRLAjwW7/nvAe4F+XSB/I
/mFLnMp8lq4oVgbi5WwLhoUWBWy4ZuJkiepSsy9KL7bnU1XAyQBbIK+T6ceYuLvKdaFBLHZxLvaD
DV9XpzXalfcvtbYWKRhjk0jA2A6Y82QZdwrc+unx+qhZerQWIBLLMnM3x4DHBZNUx2ratc5KgeXl
ew3IOf6N/BZMQKYQMOpg7BscvBs4Vf6W0J9Y4+Bf//ELk0lPgvXENnni1O6paB7qpvCjfu2acqFZ
9NwWw8CzTThcnyx4SHjAR2+Rx3ifW2tlCV6YrHpuq+1IAqOY86mqj/qNSlMBQ6sE1+TiAUQdpLst
9Vbbxp/r7XS5sJgKne6ZZlE7sQ67MEAThQ8D7v4OWPl6O7CsPDFcJ9y00AntCxu+NGRCtY1iZ707
AXkaJ2MwsbmlXjNnJsGIBX3fmR27H6NiWmmNpZGiTS/ZDxIlRekQ5IPZ3wC7tTVKkW/hlzBA+7eW
xV5oc3F++6edSOPAT8zojS4YYNS1zWvfvoXlT1f6VboyTxfGo86M7ByUQUTGuWqJtncJ3GNi4m6v
d+HCj9eLIbiFsyYh2OjY8Td59k2gmd/jOMKjewfK2BL6kusvWvgGvSqiZYTMzYhWEvmpUb61VtJ1
uRCFCr0gQnQTBbwaD+437RYSom9RMDxDI+fnu3g3eJavdtXRPbXP4sYJmn25Wbv4/MsNunD+0Ssk
CgbrZih1uiC+4feAWxzNXb3DQR0e9nfJbR1AOniMHtQNcnBbFsSncOs+Vyu1AJQtDG49QZvhpIX4
GuMmPJaEb8bw7IQCzqWXZkM/eJxS5zkG5P2BATzfegNcpEavKkzjLrWU/OEOM3TJc5ZO9xS+GzdF
ldgwg7YMBgspgCAgT6yNCeABVpwUcjjQhSjYRrDCCD9QXKQg4usYTIYKKAwTwMIhJwZdP4fANgFB
0i9sF3gvAEe2M6UuDrtOeyqlS+4KGjqbWBjlw2i3NkypYpjzwcrsx+TEsCSHS9FDJKB5NmFJs0uj
AaCEyY0fCeyqt23UCLAvnNA5NGI0vpd11x+lBfsZmcFa2HDy/N6iZfwHVZZgl5zRjXuUeIH1PmXJ
c8srCIRm0mUfblPCq5k28dEBdMrymtZUD5nJjbcQiocbJgd4wpsQY2CJ7F7APYXBs2OlH0kpDEA9
yuF7P5rDHS7qIgCwheVNXLmgmcnsyWlhbpJBfAoboqg7ZcMUFX5tQb1rwz3mQB3hHuAH090YcFmp
t/DKCvc5pKXf4JQSbpmsrPsezXZLsECAlx6zb0KZTcD7iQCwMSb5jwn4eg+3RNmuYdSAHDU3grgg
YFnnHQvIyCC1Hg33mBgG3cjCBKej7KBuno0Ktutz0YSvcQ8vd09CCHgIp3isPVwco76qdqYRFfiV
ugWTPAPJxTmLAvM8D3grX8MUd8B13bnvBApS4DhyyAGqYR78aFaG2l2PE5fzvFSIcwD5FE4lfpvZ
uEUacMrPFhm4YM98DC78lMSKyqeWmLg5UR2qALYDmU1UDLinrpGNN3coI+pT2G7Y0XtCMtp6bjk9
twLuf30OsTXYl+PKhn4hnOn1CzZQ1m4Mam1gA+nG2h+wLrn+/Qs7BPP8/0+fb0bIiTaq4icJdydQ
AbL3NoETSALc5ddeoLVvxZMyVCDinISLW9K0FLDHaOd04iBp8mL/tZfwf78CetC5jOeqC9LmMUme
gNbyjOrb9WcvnG9NbVWP0S62GWOAMPgggOLOsJuICuOQsgyWkMXKOPxbV3Apumub49iwx6Rq0MOq
a+EhC4LhTR1CflsjLgJ7IsFr4BT3lj3MrU5JX7JvMwCkP9qUjv4kmhRwSQlUI0yvzkaJcLdpTY4E
ZVgAz1AXh2wmxmaC/GVHpQEMdzFVz3EijD0sVZIj8D32robsYD80LhgNM4gD4Bu1295NAPcRZ2Vo
XwKaojJ2ZEOYgmqRl7eJSLrHFse1oA5h4heiCB3eH2N0x21pnksVHBAdBnVnm62xg02UBZtURbZK
VvLAiEOQg+FQkJdj5lO3kytz5eKQZkyvVmKI1yWJIAblJuj1EZLORb8jiPbXx8PS47WOKiYXthh2
SwJJftE2gJPOOKyoDRaUAJDB/DuOlcyokQv87P4k9vVNBqhI65k39qHYRNvywO6zY3gPT6/mrtqN
t8V9v7K8XxzjjOmbGrcE5AwwizJAOXo2+gmWNr8n9byN4dryQBXjW5bBVW6lhy5GM7zuvDv8FHSc
zHLA0IjLQLXyTcXlm2GgXO169yx9yvn/n55tAd3pZqbNTvDzrL9hqWMgtQi46AyRupUoafHjqOu/
Ej3xIefN0qeXcRCr3NiJSADDchiKEzUga9KgJHlyZPT6tQ/SIjTWYQvmvCA1G7R09oUL82GXQxYq
QF/ALVKcPBuh5T587WVatOZTb2ajQ2ZkYr5TGyZH428+/5qRnG3itbvIc+P8X6RDo2nBumkczJ60
5DiU8sJDGvIMFwGtzJHur+nsmnv9U5Zeo8VtUUzZ0M0oLa0rIMP4ABaUM5zqmHxUFluZNxev9vAp
WixARSF8opruXJ5jeRVcQIF7Prj8V2V/H1Ehnc2A3pVq5WULgcfUgoNdpj0Eq8YcWKBKeHEhXuAM
+QyAzBcDp178Zc5WYiMMQKfQlHs1x5CTluy37NqVm5SFD9Crv2KRN/DOsdyTcAyobps+/WbXTukb
cHNaGb8LkUUv/oqqPHUngxKY28AX2ambd+mGX6qCZfrBewjhFG06LtjsuIo+TjVgLmHTgWVTVu3K
Ky4ejxnTT94yynP4jqO0u+7dnyCP7qsKeHzYTp5EAX5SLtpdiAPo10KlvvUdCtmY9UDIqWvFt9QZ
PqbEfk8V2c2t+8iSNVTwQkTWfRxU4+CQIpoWXrj8LoTFbFtZL7LrD1lNNl1UrUV+ep51FwKL0GZ8
HcL6I40n6zSO0u+MvbArrwWyaGhAF7GF57aQicT2w/nU2LVrGdbLt6roNC0IzFaWmBP82U/omnvJ
Fcq2YJ7u42CUolI0sZ4jJHuxaTfr9yiJwVHhNhzTLArZESpBrge7pXGvxYbSlmHDGZcBqPO+OfSe
XFOTLUxa3RTCacaiZwp6WlRo/rGs4R6yD2DYVnY8C0Fad4SYzMyIUJXD4BFdJLtZDc/x0DpeZDd/
qtn4fb1xlj5B2xLgekEIaU5Q04r6GwzGfqqihvunerz++KVvOP//0yYg7SuRJU4SnvpYoeQIuico
fFyVe0W/EtWWPuD8/09vEI7j9lOPBBVKrUbUDiUlbrhtmGrK3lyJPEuv0BZ+PNho+BxapyRO+7so
D6Gb4qg6CmEHvxJull6hrftMYu0aOPw5yu4Ht8pdB6PNnrkrM2Dp6drkR0kgZF+hrANkfv2OqYOY
JCiU4+56Jy89Xpvkyuon2AKb1omP+TaK+O/cyX+ZRrqWm1mI/FybwHJQs1AJkL9w7HmswxJun8a4
CY0o4EL8LkVyg3iy0tcLAVn3/pijaeBuM5IgK1BmNtIBREL60KX296me/0ROtzIxFoKSbgIyAWMD
RpdVBULxZ2FDt5ezlbix0B1Mm9K1UeGU1/AqQOFM6MG/9uiArOc5zapsb+nHa7OaRHnjqBFSLpk2
exxljxmLDl8aS3/ZPJ+mc9tMyShmBOvObEE3OUyAfmbd2uFqYSTpVPuoH+sSqHE8ve0LQL26F55W
j/F5sqHgCEYs0H6odv7aplSH3JN8rBKAq0iA0sEj1MB+1REY8HyN2IHrz38jXzYWSsFukQQNmqqL
gxSAwTD74jzQ5nTVVlGe2dCzqirxaPTLGeQ+dp5iQDs6Ua0EjqXJpk1s24aIRHUmB5NdPKD65Q6l
AMAg2xZM1wlCSU7JSnxd2ojoYoFG5fAkgjPxyWW/Z1puLd49h1MGmOmPIrSPRuTu3Ty8LXjyICTg
nen4tY29riUYUhx5LYLZaBF7oyDqYIADD1XkX58v5yl3YV/3Nx34ab4UMArvBVLjpzgJUdoVudKn
0OwdxGCMu0E04f76exaCiq4myHg4NAANuidQRZ4tEn4XKXjbkVi7a14IKbqYoFOsVG2P252Zw1c1
/RW6K4F2qYHOL/zUQDPvGyiijQb4M/mzUABXwzL4lhUDEiioc1wpllgcX9oCLt0E1cc19lHUznwb
WcjtgCq4zQST6QPQ6w5cnsZY3LdFisxCEVoeI22xbWaBA37H5Zr+daEZdShRB8YfcPJhExRyuFVt
ckrjcGWyLsROHT9EkUM2+hGxM3GcB5xKfyYWuBlJlP6YDNcfTfAKEStWSjMXhptOI5rzxihJkfMT
rhQPyiirjdGFt9gHP18fzguR5283fhoVRS5cDt/0KsjTpvLzZIyenRDocxzok2NZU6QvM3NcmTtL
Q1CLpRmNWQIxPT1ZEdjNdDKH330Jiw+8ut1ZqShX3rPQQzogLe5xF8XmsgoSwvymKzZtBEooDK9y
icRrSkDPdlbi6VL/aIUfEUQgsMkuSFANb9Ry9wa29tWqF8NCg+mQNDgwRCqXePpEoNAA3dS1UXQW
PiXJ5F/v/6Xffx4Xn/ofu8mcCxKDIweXxqC3y+J2kPH8NMmOruxkFoaYzrsa45aHVlLQU6ciAiA4
NBdpZj41tL0piqzeJjJ/v/4xS2/SNgJTnkvDGnN2GsJ7V83AwN7bAHUMYOH2+Y/r71hqMG0MJ32S
wY8F9yEqp78Su72LBxXQqjdXjihLXa5tBUhnTUmuKoD/YZDdlIA/Dy+qBSi5WFkHLn8A1UUOdDTb
RmVhEmRNd9OW/DWB7Bn83XxYiY+XQy/V1Q4AV1thWjTzieEqVaTZwRzV9nrjX24c6mqjFWOyx90z
7FyLzAwyBaZ7+4DotTOMtTuSy0OI6lqH2OlIBU8hUG1Fc1CdehQVu2VRc4xU/LMvmrV7qKX3nHvn
07yLXRaBwQKGXWjDnoC+UmPwmAHjgfh9dsqVsbTUE+f/f3qJmc0F+GwYq2Hd/aZNeF8P9sq6tEAt
oq62zsOq97zlYrgXBGe4sMcjNuH7PDVbnwDpigmxiWsajImtPJGNa2mBhes7qksVQgiKXAKu9ylu
04csDQ9GD/WJANkOevyi8hTqAaac7YiE77tZr4SwpYbUJv04u0wiuY9JL+O7uZu+RZ1a6SN2fsb/
b1ypq034MGozkFxhz+0QKveCVOmpavMx3bKySG/7aETh1ly4YFxC2543G3MWQyCdjm5Du8LaVjWp
cXbEyuyXWnSN40+pNTdeM4AHjvIDlj52XVMPvuOSc9VHP2ebssunlaPdwozUCXEJqSAvc9AyuWA4
Wd8xAJpH8WhMK+H277nkQvPoGoFhrMIMNFCY1fVlA3/rHNPSKdlDA73iAcma3idl2L+4uJZC8WKX
lBuYbY47aof5McRF/2PRiW7L8zr0lQ0BTWOQYmfbcJhQHWPHMhTtyk/9e3i+8FP1jCXL8mjkPbLz
xmHYTZtwT7bxptjyAzxN1S1SMv68uVE39V13lx/KRzBy7qPdmjJuaULqtVdDFHcVd89vB5IadPLM
y9QWaLRqZ8GKuvbsj+sxeGH90NOZYNRAkW/hPcK9k71vIee8pp9YerQWFMt8qsfhXLUIouumEsY2
AlSAfG3lBpT732hoFKjBiSubnACefhxDmJwOebQjffHzesMsTQXn3+eXxEQ1m8I+h1TlGBhZpI5z
1luQhUJECdB0/HD9PQvByNSiet6wsnJSdAAAHS9FRDbOEK1cdix9gtYBzAXWZsiAch0S926GrG6w
IbJEWdFpZmt3HQud7Gg/P4M82C3dlJ6atNuVJi4BSOd8b9s12tlC8zjawuSmpUOduRanQVhPqCza
ZyJbAV8sPVrbX7ruiNjSIrlaxKP81TkDu+urDkHlescutYy2yiTtaETzNBbYmQF/QOybIVVPjZmu
bPyWOldbaKIZkkmszypwo18jjuRieoB0FiZUa+W054F+If7pEhmnLKNBDFEBO4uPtsyBtYpgiPVu
OTfGQA+4Gt1dbyf2N5t96U3aVBMpB/aynyDGKcSBQ8Xn5jc9K3amAJunTGARsKXxTSl/8mQb5r9r
AJWTZNw6Z6rSLA9VeBAJ9N7Fc9X7oTvtufOcpfm+GF+zpNqOTu0P8jUd4hPq6Q5c7NvGvIH9bCgA
zsStBsrrmvwtlifY1Hm4WapJ7QMqQeNuh+9/CGGsU6IG9WzSF8KEfeLBTO8GcUggszlTxmFBNKA2
EEUUXt28VgQ+R/gzfLFazxF+Jf+k5K4mFI9+7HBYhdICjlBzeRrZfFAgKpmHEBlKZ3hW0R+zmh9t
Om/MCGiO6DDDrmqGi3Dm3oRdvRvUH5ia0BFlqxNYT+KjEn+KYT6GKt2SPPfdCVp86sXye1GolxJG
dMr2x/EncEfZmd0/ecL1awWtfL1FYYnKT+N0vh5+IfMB5atZJWHS91O+xAZ2IF4EjwRYAfHWM5rG
tyxjM+ao8k1htD72ByMEpnsqfGvYF85B9DDSgvkDjNh68pSzfDOFHfzsPiT364l4MtzR4ilqYMti
3sBDqWRPjD6b2CKnBvztjH2iml0nb8OqDhq7g0/bG0vpLotAC6gfawdX5bAXK1IbvbaLrQPuayPl
cbaHNctGRkFiHasEhnDcxxYiqXxsVP2821pIB9P6FrtWGGLD5/dhQtltAV+fBrW+DbIHfV5spNjG
sfJSWOXR99a8bSxrZ2DBLebMV4npQzizAf4DTjCgNKXf6/q5boZNYSq/jnOfzuVGJjBHsTf29FMU
u6Q0tgJc7ga7KHkjm8YrFNSDv4wKaOvym2TbClh6Me/GCf2Tf1cxjMGfMJc94Am8gmAZ9lSJo8Ou
sfH14y8H1lC4kgLic+PADItxhZtE5bXj7FXzbcc9J7+tP0S+zzMv/sF7r3T/1MZ/NPkP2WhlBqEc
/DTm2+vTdeGoo5fyyCpNxi4tuoA087sNN8YeDIqNoMnbMKESkxpv19+zEJ11PRuwDDPMtBtwXiLR
bDtSFA8ll3zlYnPp6eeo+uks1QopHTigIOT0Kj2gvD30rRzmV9d/+0Lot8////R0I+zztI3sIZit
D4oNXIhxApil/7Wnn7/p09PHOI9nzsws6PsYMrwGHjl7B/IuXIyKtbqdy1VO9P90bBkXORYXCBij
Kt1F1B79jg78Z8ST6q6D28ZJ4tAUw4S46IB1Co1v179tcd+rLco44XCUcxiwl8/mJILd7wCvnTLs
Qm9OEnLANeD8JjjPfsQ9M3wetzA3Y7JwVs5vS4ue9noT1Va9NaXhqZjT/RAboUeaFgBSeTOXcE8s
x1HAqTVb2WNeJjIBiKLtESpckoJfBkRPk4WTZ0sA5jruvnKSP1k1iEZDZf+kCX+JXPsALfVtUsDc
CgUlG1J9LZFDdUJmWMNL2ood99ScacGO4SkYU+E2b2WwLmxTdCldzlGM1cKgNxAZewmp7bsjOUKu
v2eZu3JoXZjLlrZ9sKchizjDXOYdOxRNc0vMce1iZ+nna1dURZJ1PTvTpsCG2bTNC+4O9iO9N+GO
+bUBrysBgb5xiTkhzgnJwm2dzD/7vjs2wLXE1D7Sft6GmfINHEQKo/zawUDXCKJ80Ekq8T/Ovm25
Uh3Z9ldO9Du9BQIBO3bvB5h3fLeryq4Xoi42EldxFfD1Z8zqjhNeWmZywrEeVpTLJUBKpVKZI8dI
Qd7Qg/YHCrnxo5NAKUhNxotJ2m7lqFhwg3qroIAQBppP0DHsNk88noO2h9ZhVa5Y1tKyazeDqhkM
0TOMXnvPU1IGRvx2eUmWBtZ8gAG1pbz00HKYTfEPsAPd2s5a6XzJnLT9boyT8GIL4PnMJ8/VKB+6
uUASo/SRylH98+X3XzihdUQ5ozxtLCrRywcZT9Aq7YYWerIjIib7latPoTFMHT4+lb4vU3TSIBZu
glSamyyHUFKyxtnyp0D6wZ1Ah9n6DpQSLUiaHSfTtA/Qd2CQSssL+kBMnuMyixMCtVsDamPlfDSq
GjLnFht2VV6PX5sG/YZope6Hb7DB+UsMacIVo1s4H3RArkINzTMSOZyYVfHAzV0kN+abvDe+jQb9
ks7oG4plbwSXV3Ipm6jDc7O6j43Mh2Bm50JHl7HaeaCjtKDEOYfTJOqtaCBdiEY1oBlKJ3+LoZ/X
OOzQT/OdjYav1jcPzGTsC6UxeUL3DdqaclJ86Sa/uRGFjLelTOcVk1iIGXTYoIkWM6QORXfyulnd
dGXK77pqhiLwbE1XONTrfclk8wYEffMUu2hSuzxJf8iJPzAVHRhkEJHUVmM3J3T+loeyVt6hhj4y
xKDGps92k33uZTjvPHCQxcMvcxDeNuGxuuqYrL6TGsBk0M7mRlCmqfXbc9CkUnu0DEfU7g9qtOm9
XUCczcuM6pcjpxFq364kAs1tNEanQTv2ZFeB4iu00V8XpMimATqfywZUq/ZZAdQsD5lpoSLQmGl7
UC0Rr7YtQB8FF/xccYFYvi9xZQKNIdTZXGf2DxNh7V7EjT0j1J98SAao6Zfrj9QMCeR+oFNtsiOr
nGxv+2gfCaRo1ZcisedNyTroS3qyelTSHO9Qny0gfiehtJgUoHxxVRZSCebwEqJQLwlPFS6MMUTt
oNI1Qa+zlV+YtPjGbk2InromiWyT2SsH9YL308HgA1oNgdQm/cltIXwLDU741nRkiDb6z21PHQs+
5dylZk4hYwYiPE+0N7HykVMf/J0g/Fhn42Nn85WvWXAFOja8jv2Cz2PVngaEM1vpqee4nx46v3uY
lHFACz74nmeo31628o9bgUFopN0pzMHnFYjfkyiOnWEKk7lu+VY56fTm1XOhwph15RuAEgmYRVIz
e2nm0r1TSSWfoL+ZHRg30T/suKTf9OhUqQNa2s2r6ER/QKdJfq+Er64tO21frKlot5C+s3/1zJ1/
VTXrjZWtunCy6iyItGTsrHNYnmZHZkezSpwTdeJ6ZfE/Ni+i31kGqLmj7hnLyBTu7ixgGrvFBunC
YKq/XV6Ej9+f6GQag5+PvlsnNYqV6aNgxrVjzc+Xh/44ViL6TYA3lIJvfaij2vJBQcnbqFDTFUnW
EDQfT46pA/9bwykn0jr9CQ0q5lPhD3IzS8u4ATIgOTCh1tjQlp6jRWUCoQAf3B4HJBAg22zqILZl
OkitzKkKeR4bXy7P18dLYerAf8oT1oNxqjkluA3edgMKht6cy1+fG12L00bKCsL6uj/laGFH3d6F
YotZrHmOhQDN1lK3RTPlfhbH9YkzyaFFRq1HMxvSQ4WMIMIY3OkLOg4rd8wFN6XD7VVfZ6Kd4HS7
AoSVKfTmgd4En1+cP8QO+Tk6/sPs9Ssp9Y+t2KTadUlKzJotzQbz1poH7kNX10+TduM2QmwvL83S
95wN7132o0+8ojYz6DqDVA8ZP2R4jTvAjo03YVFQwTlmRu7GyqjiXVmXzdvlhy5YGz1/77uHFg1g
4K3h1SeaGA1EKnwFEJL1uQoQPT/03eBTEuddBzaBqGtoiB6ssG3XgMH/3t8fBEdU24+J5JZKHQwe
fTeCZydwgiL47W68UIVOcH29+S6CXR1cP0fR5nqH/26Px91xd73ZXF8/3T6gBzU4PgS/9vvX/cPr
8XUIXrvt1d3+eAz2x6djcHy98oJwu8+D7c3ptN1uvxwO+N/L6TE8nPY3pxDjbDbRIcTvbMNTeIiu
N7vd8+b+/GthuHnebA6b5wNa5lYi5oWtRbW7m+smio4KBphWWf6zKqfuNsbNagPYfrfhfs2+gmAp
XWMYXTJ3zU1QLB0XNXGPXQox6NncQZNjD0jUypn/MZuUZeodAq0Ch/mUMfdYFd5uFAa0bupI5cU2
RtljgtY0H+8axLXM/dKK7EHF8070jz0kkC+b/YIz17sGaAlwgpq6Bs48d25HFzgAaRoFYoKsOwhF
zP3l5yzMo941QCZLQkDUdY+iBkUEO/nVW7nm/xa27h9yk3e7C4UibnGZwiJ4I+4ySG5v+xKiQpff
fGmGNMfAhpZw1Sj36NCH2rxFT+vGT+5ndHFfHn8pQ6hD+6HIbaJNTzrH0a9v0rTc4G6/zUQX0gKU
vVN1BL9XaFTNpqjoXdJQL7AyczMV8edCNh3sX4upAqIXmagqt4K4uU35t8tftrBTdZj/RExlF5aE
bU2k3NtqrrYEdKhfoP6VXiVNbJ+IMa3BsJeARjrKlzOobfSpX5/s3P7FZRyqmuzQur2jPYDzuLIH
YENBnQ0wqKAurG6bDmKNxWfJRjQvASnEGYIzWXEaJeMvnlnWdy10dq58lfVPaVmtEZYu7SItrFBs
zPLOnd0jqXf18FOAMVsmj5dXa8kO9UYDEF/HfQX2mZPsVGUHqXKL8QDJyn4KBgoy7rg/AwxIaeZV
QOIMFLC1Z4KdYpzy+tUSkm87Oai9ydx4DVu5YEE6mJoMMk+gKp4i30CvWpN/5wJV0aHlD6OY/aAC
reqKH1yYWR3zCuw5YyaZ5AlsqfvKgZD5DEBSYLJqJb5Y+hTt2GKuzRhFWQ1gFpRmkQvInyzwZJwm
zuYHYAfKez6MqCReXswPQyjAmDWn1fjgXa46+NnYlqGd1OEE2g+Ip6HEwkMq2sBl1vbyoz60fTxK
i20SCFN6lXJ4ZBpGCZ5g2W9Jms/BnBLnxDqmfl5+zocrhOdoYU4pwMozpfZ4wv1/IzMVNF6/7Sd7
xQ0vDa+tD3o9lS/LsYxkJt5GYjzLsXy0WLO5/PYfZs7w9pqHEFZvFwa47qPc42HexSePZneqgwxv
nd0LiB6A1n1fx+zH5cctLYrmKOI0w30PIpWnGL2AEzqT+yoJfaDMZmSdLj/iw1PXZDo6KyGJmxsF
cM8u2PrCuAPVTNWv3TE/Tg5j9LNhvzvTJ6+gvZPQMuoGXuxq4WWnmqsO1PQuaDU9ar45ZSPAZ5Li
UhDEnmGOgYKEL900LGm+geDePlJamZHj1vazZdsQJbj83QtbS1dKzdIeFKzUKKOcWztVxqBDM8Cj
wUPowxyr+WoGPOFzT9JsxrYBOjZm0kc+67YmkwDNAMfgFDd9Bj/Ved8AsFzD6S6Yv6cZjJEPILue
Ib7Qx99Atji3DyY/Xv6MBUPRUUbt4JCJeOjhdUV+JRPybTxL6F0ee+G1dRbeMYVGA5mFcwKV11MH
AjQi+G97iFeGX9hGfwPLjqwbmqktI1u6byU/s85k/Z3hFWjFj4vXy9+wZFDnh78zdbtyralzChml
pgkyJwZJ9hJgE1xAoe+ym6kH4v6Ve+jCdOkCy06e+QOdkyoiebeh6UMNjEo9rnzHwjrrOEGvp3NB
IZYe+VkGGkUx5JsJ5+jlSfoYNYAY4nyuvpslz3Fbr5iYd5o6a7hyWIpN5/FxmzmlteF1Lx7tGbhZ
bzAM6H900xagzvpw+eELZqDzIleQ0bBjVH9OXT4EKes2rbyfQCVXAjd2+QkLC6PDSWYw0Wfx3Nin
OjtT3Be2cc0yt9vhEBcr3mTpI87L9m4ChdnlXdHG9ISK8Im0oGJkR2u2t1bzqVYMLJF2QscJM1RB
0BQ7cKAsgzFDVdst8+xhYkUVDvkwBonVDyv4nqUp0w7sbm4qp/NMyM3L6tT3/dYf2LWh2k+uueZ8
5xQqcZxY/sky4joEW2JyNSeeucVKTftMWvnKMfphXIhJ0xwvh8AQc1IQQdGq3hRFRXBfiZ98ZR+7
uLpnPFcrH7TwIB2m0Yw0AUijpafeBd6vc+NwSBF2ZPkbKay9kXtrsefSg85+7p2hJROKFZwMFBRN
xn3dZCeLWGGRpT/GcvpKkjUcz8L660KmLEEjji3Q5y2THx6fAr/JghwovcsbcsGZ6ZgNNQCQOJsI
BxtRRm5m7gw5rCzE0ouff/5ufuRgophsYSGkx78mCRrRQPz3lapkLW5YeoC2072Bg6s1Q3s9Hfwg
m45jS4N0rY9oaXBtkyMur1jq0DFK2jlwRnvvKIThbM1LLcTJOs3fBDLadJqrCkTxg3NT8K6OjBo5
KV4CAYcG1A0Vfr6TbZHs0WnCV5qjFnyjTmCcQmI1G8Fod6I5FCCYOtp9yUPDLZ4t4awpny89RNvp
oKoWbe2OTRSLcheLvgqE298N/vjL6dyViuWC2eqYjdbr0Ac8oDsY+naPrBqvoXb2udhBb5ZxuOd6
AFz4p5hWsCoSoIk2gMLZyoZbOuD1dpjJMnPkFgYSGVx8GWkurto6f+2cejskw0HWxdaQ+dGf+oMQ
1orzXTBmvTXGTdJW5K07R6N3FkxjYZPmh4KuCUd/3FsPP65tdSvvstye4NyNuYxPyWDyw0D7/H5y
qX3rpUPzSMfauZauhfamzOXu01hZ5CsxyvwOHevlCmzj7Hn/ViHAa2gOQflT0yI2A3kIcIUOsLY5
y8NKJmEKyELJR/AJrF2jPya7xLM0/9BDZc83IMIGugXItxrffICHpDMGTlUFfdEGdca2hRI70qJq
O2QBNlth+7jX3Vo4x72eRFz6IVaajw85uMQvu/OFvedowQIY8x0+AvFwGptzT1nNmPWVuZkXFsXg
BThLbLm9/KQlk9LiBkq6CSSF4Cm1C/D5eW29nWjyotz+c6eHDk9qW7e1QDEGAsQZynSEpOmD16l4
c0Y7r2AHF5yIDknqYmj99T2oHNvM4MHkqCNSgyvZ9KWLvY4QaSFV1YG6Nj6pyXmtpbFLjVsqn2cQ
TjOPhtOYHpsa6J2WgG/APpCsvO4y0KZm3R6p283lRVowBx1EIo0577kxQczSNDdWP4aed9tSua2d
NYNbCIJ06IgDOTKwSGb+iUBmfWRu0GZVaLE3ofzANvvd575D8y/KdSpSihFyxmiWcebsd93nt8Po
344TT1fmaoEbn+m4Aqf2qjrhoA9P+mTgm7qC/mBhdhQ8ol2G+qwhWPxWsdF7bXldBXLkxalUij84
ZTmCPSRTahe3Bj3aPng7kVomT4WaVR1AY7L87ro9uip9dH6GEzPsPdpgZWSNg/t2eYoW9qNe3TBo
i8ybmAAZSWaOulCNDgoje7DI5K7c3RaMSS9zpA3hXmoU6pT3jrod3Dl5IFk2gYLL8L7EvlgDJi49
R/MsEP3wZJk2dTRSCqIMcWX5xlWd8Z3BPgVbMNkfp/4uNAXQbRbpnJaRBUxVWaENl1T3DZVPxALm
yY5/XV6Tpc2hnxFgrbCkNQK+6sqTDXGUwEgoCJ1xYkCNoA5yQlYO+CVXpvn9ePAL1XaeRAudGG4a
Uc37dIjX6N0WbEvniMzTjhqguwW1al8cEi9+gkb6CXKiz5enaWHBdRAJ4cjKJUXXRJ3VbAFFi2Lz
sS4BEjXkyvQsfMDf8JxJbyI5B24vKwG1pQkfMohdWn1OT4r9DZjCMDwjg3Uy0ctyyxLqb1ueipWo
ZmFtdSSKl3aQ0B6FjEbu20fh8frGHcla8+UffqgPgiZ6XpV3ewGS5sKwhpGcXH8oD04O0TlajPUu
GRp7y0Y7vamccYIzGdmRt3Z+tOIi31eo3wdkNOTGhg7lKR/Az1LSTnxtwTz3dNkuFraPDlUxTGkN
JTYvmlZIlEofAJxTFbe7HvLPLL+//JAl0zjP+rvPNxOgAtGmSE9q9o0X3hEg2h0w1Vs8G14vP2Lp
OzQ30JRWCT0/1UaZvMtcGiLrtSXmVQJp29gxt597iOYBEgT4wsrZeAJl867qfssp26TIpXvo33OH
YWUjLX2K5pvHyeKVOrNcEIsC22era5pO90Ytdk0NViPPXoF6La2Kdod0BJ2JitHvXTaoLnvkBoIi
kCxsVu7BC8PraBBIsTUIXXtw2TBjpyAL49MSuiNrneQLs6SDQEpv5tw3kU7PO2dDpPxNZgPHcT78
ttBDFzYeW9khSzGLDhifDGYUg0Ci2/rePY87dtqNx35vRrEKup/syX5kt8kduYoj6/CYX/Mv4udl
a1uaQM1p2JNHSA6oedSQOzu/E50MUVpeMeUFh6czTBIbSWi7bqEwnsivMUShx3lNqGJpaG23W+ig
7sBfV6IwUN/W7fyYQOY7uDwnC7dPHVdAsipzeNWMp0oOUelbPyB7AvwjSEeYVJs287KN1a3zJS49
7vzzd47LB343h3gQjgVFN2ba3FWjQHV1DEfXDkU839TFuDGsBuFmf4KIeh0yXkGl3AkzgwYZpPtc
tN82IguBP95dnoKF6dW5DkEQWInEGGXUgwPFLq0dmDNWhl6wOJ3eEHRj4BaPEYMA3fLglwDKAi4R
e/bD5TdfGv7883ezmdiJstt+7qMS3R6ha9IvUzFX4Kk3VjJWCz7hDzDu3QMyFx0/rlHgAe6vNsWq
WOkmdtJdPKXBYPDPxeh/MC/vnsJVlgCUgxobOIR/0cz+qgBLcvPheeZrC7G0xtpBYyuDWbFtSBCz
TTuaN4FVrtFCLeXG/mCe3r2+1dnlkJGmj9Cq/6uZRcQ78QUZOR54nnddd9M9TbqnpjR3dpXJlX27
tPTaWWOkPPVbcBmCZG7aMGmeykweCZs+l2Ug5wzwu28yRGPUYxznkSLVXhXtFA7kcwyzJtN5+FpR
o9tn6vqo7x4k2nms6qWwf1zeEh8jzTD42ZTfvXmSAZzXMjj5vqdgckoMctaOKsttQjikvz1SByB+
pFd1O/BQpim/7WVZ/i46J18JfT9eGkcnPXNAaZopiEtGMVr1ITwGVoGxGEFokTlrvLMfm7OjI4ji
YoJSwVj3kUXUzcToKZ8+RcGIvkLtsIFwTzEUs6mi2XiyfB7MHDTMdMVqP3b/jg4TstGxowazLSLP
kIFXERRTf9i2EVL/yulOwpErfmtpfrTtDiVXr21yv4hEPm5YqbZjWq1EYX/Av3+/ejg6WMgQdCRd
iZzFbKb9BkQn0PTmuPQz5HrCpjfMq65C45rrTvTk1i49ZJCJOnhQ0jwS0nrb2m+6vUIpGZnWxPjJ
e2IFie+Ia1v1fZj3aOgnpdV/G4wUQmem6waNG5Njl8U5xPumfFenI9k63JW7Gfi7oBkFe0BjUbly
t1jKixMtTKo4KJNT0uBa7v3oxb0Ud8xTVxYEaUxi7qg93wiZnyrkyQb2k9C1G+PHtgGS179uXEiI
dHmpJEpKYwutlTiQdThDkrfgWSBnNFWpFcjLwqGm4xaFi34rfuYz7TNl3gPBmG0Hx6C/QOHtnMB1
aoQ4jdYEeD+2RDAy//Wrxhywy2xwcfDUoFCY/JDUa/mB83r83RAZ0Y2c+TkCcwwt66c8fSnSG24D
/FmZnzuW9W6xXsoCd0DEamadOT+MwSUHRxTszUc9ZGOhjLyyHh/7S0a0oyy3CLPGAucnr9gJ3Nwb
pCG2qhk3l0+Ej1fA0Rk6SWxDRwtMdhH4Ro5UmFveVt8uD/3xmzs6N2dVo5AHZpciYjbd910N1LL1
xXO7w+Xhz4ft3xfY0fk5M2GOgBicz3ih2E7NHgQ7FbpUh/wqmVG9H8Dbk8W82nKQj37SQ2uL0VaO
m+JSgGtMliN/kkB402nD2FYvbssiJzPdACntlcN6Yf50lCIvz8iaeYablhD5w31joq95Um0/NX06
StGrU7sqYrTIE+i+NBBScVDjGgMKrigFQdEErD3VGlnX0pdoUYfpiXos4TmjSf7M2d5OoIj8yUNT
52wkpp0UtiMxthMk3Y8qcvw+kOAUsOTB6VZ2yYKt6eCzxLdjdI0LFRXtz1i8WT19amwfjFPT7R+6
S1IGXTuvrMzHrt7RwWhiLkw5mhOwk2WHXvqWNkHS81/oityUUgxBbNvXWfkpUm7T0SnsUiVQdqcU
/qV0wtHEadLHQWwYASd9CPqPFXe5ZAKaO1ZorvdBwFxGSUe3ZksO7jn3KOhK3LHgxjwtiSXTToGP
tOwjaAi89EazJ9RbuaUuDa3t+ak08gbagH1E69l7RAEMvfBtX8Wfi4d1iOkonWJyuVlEFqptzRwf
mphfS6P+3NvrKFNpuRNmGQSO7UT3SrobSFJ9uexBFpZUhzXyKq59v0jA8Tc2cWjRctoWJEfjSkbW
OCI/DkYcHb2YNl1lzm2mIpV0oTsWG86boDS/x9YUSHvlnFpYYB3AmI156Xugo4vQC3pwSv/FaYdi
5cBYGvv883f3Lexde55EVkSqBpevCAhd83sfxzeOjljsRQGBUi7g95re3RcQIH6qhS+3Ztbzg6j6
NQNaWmVt407KNduWeOAvcqr6Wo1T9gSEVhwNkmUrJ/nSp2ibF7ThZecM0BEfyubeGrpNSVJIeiXl
A6CLK9tsaSG0Xew7MZS+zfOVfequeNw9edXw+/I+WBhaRydaGRiUe4+riNtQ0QDVYEsePjfy+YR4
Zz1mH+fThN6BKFUqSMA5bNHP7V0dgVh5IDSv+m4AdWyPjHm9q+LiLm3HlaB1aUrOK/3uxUVD3RJU
LmfSK3lIHfbsxMW8sqUWfIJOD2W74KNFhm2IvILvs5Hs5ypBIT8NmPE0Wys+YcHqdXIoVjWNi5tx
H3mdewOI5sGpmu9Zk6xY/NLw2r0nk6ThSQtubcdqAtZ4e4vEwWh/Dl/q6EhEgNntHB2CfZT6ggD1
kPAgz+kNiQX73HGuow6BgxmhkzpDDIw3L1UyHTLQ1YK/s366bPkLLkFniWq6KXa7Cl8ACpFHqB/c
tpa143X+VnrGy+VHLNiojjeE5u8kUTKC17Hu6rzetk2/vzzyQgCnww1Fb7bCsjDyaLaP5+br2hse
2mTezza9MUz35Dkod15+1kJkqkMPc5+qjCfWEAHxnQCVNu1tE0p/KOXdgkUUdYsM8n8+Q7Nl3aw1
NCxYrw49RIYGXD8GMBAjKUQ4QscYYMqZQIkGRLyXP+tPB/EHtzsdfpgZimVqhkanxDl37dTGdG3a
Q05CsEVX30D1T8K+vx+JkNlmGlgpg9T3mtuk7pwsINJ3zdAoEwYdM7Sd7pMSaLARF0Vrgz7P7IfA
mX87ELSuBANhFQ9TOiPkZTUTEDZtCzfwCmetdLhgyzqEsQXxC0Of/BBBeR6hfGs/zyr+MQzt1mg+
VwRzdOhiO5pUDS2e4SQ3bnni6e/L67C01NZfHbkVA4Ay1Q5EADo0rhRBPEaMrtxvl+ZFP/Zd0nhl
1zSQdrYqcMaXIMoIRCxtG+jilp0KWTW7y5+xtNe1038WLAcdyAQcQAoqsu4NipXbT42sAw69wXSS
2sTIqn4drZfWXQEbLryxjjUURmXzrFbY1zPYk4FZrxJ2d/mVF+ZdRxAKatSqSXCA8lHi5OzpnWWT
QwHr2ZiJszIvSw85//xdBIAqNu/sGVSlpShBgzyFlklueeoeMv+zU3+22XePMEtVSBtSWFHexvOB
UGWdMtmtXfn/1Hg/8EA6dlBQv2RD02MFit49DGic24uizrYzMSGrXSRg0UZyS21FZkIOJG/qnZwG
sXHsQh5NczaC2pLlZkbtNLBLgt7vWBZGyEfDQ3WW2TdtN00r4dbCLtUFjbmQte3PIG70ez/+4meF
i0xLC2UIYTmf20E6oxEaCJusFkkHqaAaus+oFB0MMlcrH7BkLborAFlO0fBxiIg1QFelHK+48L9y
JcxN3A7DJ21S8wI0d3AO2MOZz/a7VXwVUMUV7n4oHi7vq4UtqyPSbDfxG2rAYLLxhxx+t1O7chgu
DaxdA+ommVKIfQyRNK7BHBNyXq2EcQvzruPQyqlvYqueB6g0g/KcjOAZN/xr8HvdDJO34uaX3l7z
BJUPJiwSY219Sz0Jf7qqzOHp8owv2L2OJrNElqSuBycpk+Ye1bq9LPlTnbMVe1mIrXTqo9lFETmH
kgHqiN1XTv2ojuObzCQg+K+rZ/BmfKF2+tsaUDC//D1LU6VdC0oX3HA+bk4RqW+K5I16a8LqSwNr
x3jTETTnth0G5o+MvPp8LbO7ZED6xm14wyEjpKLSQRdIn4dK3CQj33hrkqhLb67t2bhrRpzdePOi
frD7JzDDrZj+wjVSx4vlkz8WUDhGu1H+vZ+KMMuLoOLQCJAG7jGfa451/gYbAy9i4rfQwbChCjjw
K1NmgZP9/pS56EixFJkribZIIJOgk+DH3zrj6+WBl+ZG27KlzQ2F8tkQFX57auFt0PcXcPWjzZ3N
AD7Oy09ZWFodE+Y3DfqS0aUObmlIjwxiC8K8FYDGH0atDw5vnZjIo52S6TR0USzj1A6cti0ggNAn
YWspJ+QupKuGsnM3ipXIHiCb3u4TXidbSDqkG25J8+AnVQssuTNvjMGPt+DARqd+b8RPkDhXkNkA
+CojVo1fLpKjx3P3dWyg9Ihrd7GLGfWPc+y41/B8ct/muI31MoP2RTJZwVjWScgd//XyNC5sQR2M
0hsJwDs+nGA74+xMreE4gajRmscfST+snM8LjlbHpMiWmJBjx2ZRoHtvZuOHJ/pnUaxRcS/Ym45K
sS1zYpWc84jEpR12xHlMENbFVvZoCH5TtsMaAduCyenFe9elEHDuUFoZpnRX9NO+pPz58jIsDX2e
unfRaCe54fYCF/Fc1VAjeCHxz8sDL63v+YHvBoYAk5pnyPVFI/giEshpjOW2kuDKTNKGPxa9dO4v
P+jjRbZ1pno2Oc7o224fjT3fEAMESrLfFP7L5dH/AAb/viVtPeVoMTm1luuhjmL3HK18FcDMboui
c13zgDiD3JktoBugqE2eOreP93Nvl3euGK0tdWz3EJtqDHNlFeFs2vN26LnaCSMpPzfNerNN6UMS
20vbLnK8kga53z62sn1CI/V2GOXntpHebgP/QKbWi1s8o93F2XDtCvkVSP01WoGFffSHqPudqYAW
Fyg+ViOrO2KuGjuzt7MAME2d6WSCjFMzDQco44YQjitBCVi5O1DQiJ8CtacjJBb5vhxBNtbPTv6Y
tEV1ZBBcDErS2oE1GmzbqCG5H2dHfTHTudsqNnTXVV+YIeAv42ZgNQUVOO4dcqLyBvXD5tbCvftr
nHA0avLRLN+ctouRywPyu6vUcF3MPrTHLc8QYd+4chOf1W3MStDA4d3GKr6lxFf+JumG6uhmVr2j
M22vrGlUxyEGOXWQl5ShIkTm4muaUn6bK16i2Q55Fo/l/rZIkjw0h6q9S8C1fuvFov5kjlWHrqCL
AvmQAqGz3SXbqS12iWsFkq4x4n5MaYZWFi1kGyY2MUGQQpeKZE5gGwBHoSQiT/6s3L1ZULLB5RSF
eq8vb1xzSO8s9G/t/RjMBQ1U6a9ZXvUr8cACiJPqRcrKLiiI4rrhyrI6/yW2k3zrgA7nqc+nAbJD
GXHgmDzD/941MVKbXaMgujOO5ttl3/GxC6R6ERMq61XmejUe79Tpr9yr3ANUvqyNm0t+Y4MsfXv5
OR/vH6pXNLM+4UbSt8OVnNTPOD938RY06JLpRZH4aIIQZHP5QR+7WqrXNZOSTko0fLoCGag4gyC7
rdXk4MF20zVpk4/pOZHd0g4kMgmexGY9XiWVPc3bDtLbj4YS1nVGvPmL7/PhpopTL5pEaj5XDrXe
oGUwXUFxqPCCvCrJg0ccqKp5pmOsITOXJlg7yzyVJomACNpVLEBzCl7Zq9IFS31pJPfOmH+TnK24
wgWgK9XJsBMolzT21PFIyv5QQBUsb6EIhkaojppbCkqJtPD3+XTMk7fEWoMkLT5Vuw6BjDTjDRpY
o5JAbH5mR2J4gTnHQeHmJ0BsQ0+2e5QKN61769nOSkJv4WilOhELAYtyU2UZj0a39AHQK7gZH1Jr
Alqs4kb9TfROvVFFQQSU1uYm3XY5s18S31S/kzYFfFn5thgOghjqVHWm8QLu2KHb1gNTN54Yx19/
rP6/fo3/nbxWd/8+7Nv//R/8+Vclp0ZADlT74/8+VRC8K/7n/G/+3+/89V/87/61uvlRvLb6L/3l
32Dc/zx386P78Zc/bMsOKZz7/rWZHl7bPu/+jI83PP/m/+9f/p/XP6M8TfL1X//4VfVISGO0RFTl
P/7zV8ff//qHde4R/6/34//nL88f8K9/PIoy+SH75m//5PVH2/3rHyax/0l8xD4eKgEWtHHh99Tr
v/+G/hMYWoeABhHtN+4Z11JWTcfxj/6JSid+2WemZ9qedwZqtv+Xum/ZkhPZkv2VXj2nlgP+YtAT
HkFEKiLyqVRWTlhKqeS8HXDAgb/pb7k/dg2V7jqlrHuO+gx7UqskZUbwcN++t23bZmjZfv8nmGb4
aJvv/+We57v/+f8u7aeX84+X9R/t1NzBgm40//Wf9Huz8x8ZGy5L+MH+5YEUoIHR71TYv6QVTVWw
HpT3NkUies18OKkMOgxMvqbd7CRaVHUUDEF/4EOHyeiaEoykdI9Sbx8MLAaXQoebz469A36RaSPt
Q+QfHopGYWJ9Lpx4rOlBZrZN1cCPXKPH5yz4iB512tzHzpL5IV34oRQwap15fdaCHje3hhuRJaHS
bVT2ENaTNUvhVRT5UxMZhq8qGhYGTmiG7eDa6qF3qsRCfrQZHitUYlXXvMoFjlaIP1FTYPIxd9gx
gAq5Gd6E5NfVgUdHB/Zxg/nSVn0pOdynKtZEVsA+sOg4nPrUAfz2w0gfBund73YbbcuOZS0OnpiQ
DtXn/WL6nh+gLJ/AbeEy0zYyGNfpWZNIPEimYraNUVbIwwofvwKaNHNL7xnrXnB8P7bBVocZxHVo
hWPItnf7ZzlQ3RGmfgUB49iTz1I0Ses6SRW49yqbL3x9G3fBEadO2mWK2+IK8lLYio9rcVL+w+iM
sYSWBRkfxiFmK4eRiMBoBHwocnZc6AMsD27q/Ni7G+YlsydS+W3aD6j/nRmDomsOf99liQIwZsKe
0uP+duV0N6oy1Rk9NpmMywbOaMMkY70WNGy98aUYVkBm7TmHbEi42u53M71p8lbhSTlufSbVHOfw
zsHgNm94hKvcr5x0buRSeAwOLKIOPbJS381jCzn1h/2v9lez/+I601QRmrqmTvaLcXwX0hX8NPbq
K9R+7mHw9bL//OyoS0+dl8ppItaPl7zFz5Z9B6tEVBQkSyQOidGB3Wa122iCTo6L5B49rnaGbjuP
CvJQTw+thsdPnewvYl0ySLg1cDvDOhBO1D4FBUt94qV8EVGJcLzvE49OsXXFQUz8QLEcrOlTQdNC
sNO+YsCID/MFa7iJxsmGiASHvkNTtfQS8MpDFpz48HX/+qFlqeO1yGbrhBsvzCvsQax3NcCFGr4Z
dsAKa0OIwScepsVEB8G/+UFNLfSrGMT7m7vR5de2nC/91L7SrTmbDFY8i3hyixz86zGm4kMAzv6+
JqpeHbTFmhDLcw9N6n19rE19oSyEjf1hGptkGotkgB+pL9UHVePN5/gVAduhVTsQR4bBabNFLfwJ
UEOcYTPvh/64XBC4DgWdwzFbklriXltxHSuWsgFvBXcZZFkyVfKwv7X9jRZjlvQemGvQZ7UIHr1x
ktWbL/uO6aYJ0iH8AKtceB2ReF6SGUFjluJUO/yg3eYc5E6ydPlhVbBudbG3VThhc0zevn7kKZPt
4wzm/tQG8UCmC+dN4lIHVEus96Jj332hsfd7ja3N8ViwdvBHvQEunB78dYo3jdH2gh9ydV2r+dSI
5jwM8lTS/oDCy4frw0SiAkaf2AzcRtBWCFDpNOFU9eVuGPqaTd2ULg07w3wHkfmryZDTIyCfedCc
FTRK00ZraIXCnxETG/ymxe8Eg+KhFjkPMbwPm9G6iBuet1ilw8HdrcxAf0WLZsoPrqevpZWoBXPh
RcEKe7NZoSs1Z5EDGn+Udd2tJ+GFKkd29Hr7Nm/+qXNrHn7/2cyF3K6riqeire5yWuUpCYb84Nn1
YrzgoW1c2HvKnsXMelWkkFtqd4BjjvQitq5tNGYKoR52OnYpeTgLetciNoWUe8fZNGvkEhiYdkIk
TVdPMfh9KuyLvIHVkXj9fp3A3PqMNLhPD6+430K34W0EZexvvG12xV7vUru2ODosvyiS/e7Lpt1t
F9fQMB6WjOG4maYbybvuEGw8luPYpp5TBDGy79/7uU1LmFMdept9szMUqXPfg9lri85ZDeGxBgLA
tSE+ptPbJcJBFJcYi8KjQQR2pu2Lu408aTf1aYUyUoyCObZQdEwK2faALPBtS3BAZw5GrPSoxzaq
h+IA4f8vzeCeoNQUQVjpBSrRiW6WMylELBoUqwSOqOXJ8X5Fl3o3sPLjFPckcyknAThB7wpKp8A0
kwLgnWaOOKxwXd0jiNDARRFNtta7r9GjFPObojO8abLECX7VfXC/Ux3eZxIAawLfc9FTZu9pun7D
Z1FPlU7dgKZN0N10mZ2jCbbB6GmF389jnF919rnqvu7n6GLEYQNRPVwH1C1++Zky97lsvHung1+t
ky/Ptr7vrHJDxmAvDcGUsA/0H9AE5KQOmevfms2L9wCNbSvK/k40kI+uZrjnimsx0XT/ktIrI9I8
zaTN92wBflU4WvagqDbnZsZBsK11sofy/UHRzQF9maakax+rWT4x+tZ0fUQ+jbU85Yi2C9Y9pfzU
CgyEqpOY21eLqMQNFviM30eg6zx+2EZxal2FsQsFdl+WDJCxKgp+lLD83f8sKvWByM+F64YlYmC5
PAyQuOdtG7qw3y1WcZrrN7vBDHN6Uz6Ov60NAcXc8ZJH1n2we9KF40A0Xrh/BuUsxcDi2aKl1Fn9
GMjqm9MBa91TBde5GfwbtfBrYOy1x6qtt4RV0xm96+MygDw09MG1DXAINU5iILtoSbIF/hF6Ucdy
RQ62pDg10PUm62VssnBiDO7T8PsKVvFkRywtWX4rFKrcwqORyoKUbtvznkihWYdHA0wcwuxO0SSK
Zcl+KwOyg6lOMsTv/Ukx5H8CLusSZi28fYNL9Xk07e8QO08ofYP479WR7KBQuP4lTf+RC/819/25
Tv1zz8CBjkBAHRsWC/dn7HVeclM3bMWQZwbVOAyAh3rOOwT0OsHl5M6vZu/fFet/fqEgOEMZRV0t
3ktkQdt0ntQmdcq1uEJ070MO7EdIerRO9Up2s7fNRRo6xArHxn74tZWTrjjOkCX/Cgbeb+79ZhUE
/lqCeoFH309WBEZRGE1ynS4zLKb3dAOZ6ArBCzuyCL0USFvjSJTIEviNUzzWuXOzVWfij8/Ua86l
x3CgyYjV9wb+l1qeAv11xYwBswfb4XjdV2X+ZWB+yq2T1F2VZvamq8W15/K0uPSaOQOkxj+NcFhE
E/AEZhcIsNK/KCjAYds5njhwJFUGZ4MHLXWIbSc+lrnBPtlsNPAgbOcWW0Z9wBqBWN1jF9zsybPK
oMOPW9iz7X+9XL63+N8/soB5AiWbQCrzfla7dT04eROt0z2tqzNs7bw7WrT+aAAb9u4TlrWt3zZf
HfaNmKWTeiH5HNMFWWSG3Ti8YaOLoEkWnn1P55aSHve4PCkHCSqyPI8eFgn50yY1Lz1dYJc2JEu+
Xa2xUadovH9x5Yir5zeRI2m6jvMvMKvvpIC/3+ReXDI38P331CQbKFLRCQcJXsJecSwrTTmUw/W4
FzsIb7Y91LCrKFGaTW2T5Jg09dgbHAqTKn8LZdDele4Y2+yBDPW5RgaNRmaylznfX2H3sL+yvYKq
K1i9NaduzSAXIw6EwQLOnCB3cNr/NV9wjHW/eoXfu45/uzvuwyUJxxQ8j/eQ8Jdi1+8cGJ2zBau+
rN+MRiJDT5IReFlOfahyOLnT7Ab5bChQaCH+YW1N7A+/cm9pg7qgREhfnQRcH4izwY/er889Fuge
tGGghYUpMJD4K9bf97Dw94uGYiFDX4WQ9/NJft0DBlcGF424v5d4izPHkrPINvS4h621neOqmeMN
hBqnDztRnX23TUggrr5AEK2vlhYnhwpUHi9TgQ048Yu8HZa34iO8wLBXcBCj0oIldOiah6lqkn33
77U8+KeXbMifNU7NdXPDOUA0ahM+YlNzFKCbf8wFSmj8KMmhVAH7uxGLVLn4O80OcHd42Xfjv96J
7zxJ/wykAaQoiaBIeOT7VkjNt6zym1qn+1PYy4E9LffwFpjrhXv0GKuoCAsk9BYN4WHwwrJuQQJA
OoBbJPp3W37co5XM25DOPJpQs/3iEnc2x99emuASFnASadn7CTzWdcCa4EiSdgv/Xo7gVIjwxPey
cK9B4eKAVKNO1qU+w0zszzwNNafPPizLa49X+B0OYAiDOLEdoHgokhaB8hDw/L++1nfI4v44KQEE
JKCbxHzCyDtgc8OTm2FUq1M//7CN/oM2UwKbA1inodDCYQ9dlCOm7Xc+FSxoE39sQQmeLnuIrcYr
tVXs979yvf7/HJa4KLxdP3Bxbd57TpqFJbWzDgyrHjkXbjzan1wjnKQHfKBUk+z1NlbrHjjPW6fv
eK8+gFj8q5mz/eZ/fpE/X8f+ov8SMnpPLXB9w0FZbUO0NSaikqWqQWYlH/A+LXNDXX7ZM0hIX4V7
urMvROnwo7mvQAP2If9cBTTa19tUTJgCe9XVuTEufv62WC5YyzfCvC3WxuN60/G3fS/JCgAM0OR+
zKPViGs2NMm+BfebnbGkZyQME/vRAfoBof7IiN5hte/++D+Bbi/Fl0Eb/W3834Dd7gTYf47dftze
/oAH4fh//vtnxHf/rT/hW+H/hkVIsY/3HsufwC1jvwECY4xQgLdAT/cRjB/ALWWAdAlHjsAlUj1X
4J9+ALe++M1FqHJhqANEWXpoKv4bwO3e4PnHsuRAaym+GV/lM6Rwf5OTgHAdpuUssDxvKiWgS9Y+
do6UH72Mrb/YAj+nivtXcdwqDkuKmo4iQvy8A/xxDkRJRXH016IeYgfTMm5s4T4GQ4gg0CJsOq98
aidvLdKykB7sr+X4qxm7n8ct/rwIz+cIUDDcpOJ9F0QQ4AcDRseOmSnTAvVh5pEuVIhdkfSHL0Gr
7gbT/0oaCqnB356z8NBgwsEricvc99IMetHG9tvUpLQiAURUsok3BXL0QFSnnHG3j1wYSqyP6CwS
ZIUQ7D1mdafEo+duYj0GTkYQDmD80NehhFH5l5axtXnZWl7oW1fJwv207AE4QYijZSyAiPDjIIgT
PMxrTuBX22wS8wR6889wWTbdAeO88GrWHgMxb+P+/Ax6BZpQWz1AblMqyqqIidkHiOisRR8XTl1u
0Ry01klxbELleJjqzbuBIKC+aWaaDah4xj5L0UkPAIq7A/LVYKyFOApuYAjqFMTDyIRZVxEvgI/m
SJEmd65bbqrplBkyFlFNh+XEW0qKVDegQSUFWYoqRBNjMgcAbigOAR+ahAoyngRZJRgCWV9f+1aR
DQDQ7FZxN3lBdintBJ61vwbdXa9mUQGCshVK8MAvt2NPjc4TLW0xRUu+Sj/M5VSKG9JgmPQW4qym
iseqWsByUBgquQcZdf0M60BR7F6gfvnorZYvD8D1yXKsq1m9TYFjAJquJVnTzbdtkMALkMjIhbUG
jCotSBcnZ9EQ32LFtEyQmg3GpyzQ0wOWLDTGoUOlaORqHzyBqphBHptWXfwue935t01WTa8LMV6W
YgEE7akcmoYe6IJ2UVRvcMVFVesEXST1IF2k1nCkAQQ81RYfRjY+XDirl1tqJfylQp8WAbA86Miw
mNJqBZjjupN5rOt18mMsCvQEHAntOK8ahxADvIqEEAIoPAw0G93F4GW0r76ooWiDLcyLI9zKc5JO
PBudE5YzkTE6Y5lJXF3b04qeYX3TLSufo6auBhFOYAcoQBxuDdxP5gM5crPaDzMXs3PwOk5NMqKQ
HD9haN4d4gWmpVky8zGDqNrCyEwf9Wy2+6BsFw1htXGuqzDz0d6EZEBel6d66DJ9muEs5DhAAXXw
ceGVXz8uWxDUcVF68gmGEPYp80z+EjCy9Nd5GjyMDlccbvIgjDAvbqfaM5/qQXt5ooqaZhCgaprh
JMDoGENf+RW/U2ie1uBrloY/BsHUDGdcL7zKwY7y2nvgh4FzoLN2YOiOw//eqp1kqMDcbWKxOiaL
XGcbVjid1xpos4EPZyQLWxRxjaEshXSTwhG45hqoKB8CA3rhqMazJwd/SRwuofVAnWDND5XPNxMC
udtNyWb45CYlMwFS9t3GkU6ZODlTXy+7cCvYGGacKyfyLFQdLp3KaZ6sdGgf6TJaIC2NqoAaG9QQ
54pha6O+zECmmgNn+iMgDRvifsjd26xnbE5ZZ3wHJda8vtKhwDCxpVv2BS313HvZAjW2ifH7Bq4V
eplEonUgXzhh1gXIFAwu8n8griHc9PhyHGF0tMRtW7vbdS0dmxJIyvk4F1pyN0xsTpxSg37E6nUZ
UpCOsuGuLhYO1Be292qFmzyH2PlYgiQ6Sbv6Lxl+lX2qhm4aQ1a2613F6u422EqZx1Vt4Auk6lp8
HiHXmIWgKDEwOq3ZytjRnq/TmVgCQ8rMX0dguqv1omHWg7rD1fPmWOkVAxuV6zdZNIzmhertNHaW
e7FTcxffOrYvBS+RrWEAbvKuFqr3H0XfGj+FbXbLkk2YbUgr5sGHcFH1Xe2Tc+Pl6xBzGwTFidBm
BGFq6Jz8UGNse0rQ/5gf+oA6gLfzXJIU1pNA80HYRlvLsWvpxYXOVwj7jfD3vitm7okPlU9Eduj7
1aGJDyajc7JL1o5pttZfR8l979nNRZ6dK9f0r7PtqEwnHPz0g+9BU4yBdhtZWXlxRWpHXjHBtDyY
1mh1HgsyokdDuh7y714PrTlNR53CNxn1UblWqzzrWm8bGlKDzD4EaJWYk0cXaIixzdEvnAk0fKbB
Qq5ic+EQUPvMBsnstsDXCapri3R1M07sYkGQ6zYgitWhKIuxRr48Ci/VDl456DdgdSWTncknLNp5
QzmN/CPU69BvVxR85fPMAtSRul+67a7s0RG+DUiv3GSCV9QYO7Sr2oNy+YyIhCGE8r5fx6UIvaAs
XinTXnDpmipoTk1npXkGPhR8DrA0LVYmujhd68z6dgDXbU1QwBfjGE55IJfTvPhoDklEVxXLltce
QvuSt4cZ2+ZWEaQJkTM77BanngnSpa3K8SBa02yHKbMiwwbpFF6ldtFSKPNMYXsDFX/tEdFN7OWy
f5xUgSjKIZtFMNDZ+Ct4K+u8oPdhbLkfHtMQYzoMjOkQXZ3OXAKPy+da+TyPvV5Ci4RVbS2AWvjg
tE/5uCE+d5Csi9S6MbDlBIUK0lBjbg3icmL45uYdWM+BdXSVwOl78c9abVDlyvhcofkx0jqLl3E1
Y9RsORQqBHgXFrJecuijCeorJf6Vzgt6vVOmS8yblnoK0K/pXLTVZitf4IpCPvFMdK8zqYPh2Dgl
6ltIP+omrpD2fBYgXQ4HEKNHaLcg7O+de9rlx63q0QEmBvHugtsg9mhnvLTHnM0L+DxLJ/3lboYn
fT+e0NeCYR46pkMLj7O1y9g2Rd2y5XRNc97CCw3jbRCHTchgPAWDh83kmEsbs4AhJFsYdDVluGXF
ipJbYrAEcI8MsmnmsIKoGYUU/jLmPME25ehXZIGYAn0TlO5M0YJksC+JgXr3OYwKCzivYKXBjlNb
ebGETJ5MkIIN033QucsWVhoUc/Roh02hZTdM1pbdg0LPtxk+V1PZsvaIlApdwI+Q34Tw9z3NaM7z
W40VuOv0iKbhjjiCfQjlTGCiI8ZxD1npuPOMENIGTbx4NZzkunb0yBVuhPCwYk2fjVB7g5tEDGtb
vcVG1e18moPOGZ5sE0zsQ6fhTHXoxRI06eDgAg7SdoU+woFxyJpwGNhk78EOdkweztxYYLrOiENo
qQr5YbCb8xGmEXoL65HUIsrtVHy2zMK6s1DT1h7kqog+4JZahVp3sSrCiu6DcD8zwAZzNzQHwDkY
bsaFbuDTQP0hbCaaA9tFPteEI9dKHLQzo0Eu/CJbUkdDvP8Inxu5Dxl2jN52mK11TxMp0SlR7irz
qxZFcY/NhOmsEKywhj5smZ3w/xBXdx4JPsDHrfF1tMcGRudogMOB1wsHnDJdhJNoRX1dGd80CVtF
MzxxSCbMD+CQ8OElow25HTQebTw4g7LXTpXIwEY1byPkiMrK99N2LRonpZlaxYfByzoe17WbdWHj
TRqlgQeLtrDyYDF8NWWLWYKK9fVt1/m8jl0GQXtkdbrdG2S5kTjFCaPhKr01j3NdEf8Kk1s6p2Kl
fZ7WWW/P8wgzya8Lm+erqnwZE3Rh/yjqSvcp1iApvkrVAXxG5728D6x1sjQwVcCO4Lf09GD7AUkg
opnMXQq+jgz8TxumsdGyn7sOg97d2q4XDPtv9iMDsbY8YM7Tm07T2Lro9YulRV8NBcVlXH3bJcZV
VRAaBYXeeJauhP4q0lyYREvCZQk9OZPRx64gCuSXydZgKQvgrOQZrzign8XI1ld/WqFfYCwEbI4O
bFimE+tzpwQVxW2ckw86/3YC3017dbyxQDfjM4yMfeiYykzh0ZKRLGXUCgQJkWYbaqAPEJ41wZPN
nKDZjyFRZ5ip24oBI+wChZyrwg3SrrRLbYWByjIy4Al9XewEL2uoufTLaSSqBvVoqvMsnoocmVOz
QqER5QNgVobx2jx229K0L6NprD071tsU+E9FUR4ZdOuLqKBOxW7EKnrvqL25E19LcDSRoUwz7c4S
PekHuqiFIiUTzteS2HVAPPUxerO4/eaniD0S7B3MTQS3Fq0kfmZBL3O07i1MaereRXyzZNvosaIt
tA22BXTTfw9iRfEiAwgnognAOKo0QMU/F/2m2iBEHih1VNNUaoRaMQ3IinxoSHl+7gxJuXWqD2ck
Zmg2W973aLtuFQ6gSXu3dWcNjeygOcSaAn8ZPvNsID5YDnCbuiwK2dRNli/9OVuZ+UZFq2FCogDP
H5Xp/R8OIf8WrvVPQaufOIq33R/t4zj88cd4+dz9L4C3XObt8zT/HOA6mfrzf5zGaZi6v/ITf/ze
D4Yilb9JlJzo6IP/B5TjHwxFyn+TYA6AGIi+l093o4S/AF2MCYHuiE9dEezCOD+ALkp/ox6nAu2j
AJqDWDz/DtDlut9H3f6BdeFzAHHhCtD7AHJEvffTfB3Yc4NGhv5xYO7XadMXVrInjpM+qkVDY1gJ
G5iq+yOg2fyCMvdb3rcZ2LnrAQstnOobd9H1IcvRVyYoTopF3ajqhpJxO+g5uDfcc+LV1cnk6O0y
bFeRdW6qlj0zn5GHoMXNDTyTvFHKk5MHZdysUwhomkWETXm6bk7agMQZzhifPuh2A0YFC7J5decQ
vM+Tl/bekh9NLq6t36WLMusZ93uGesfTd6rWXOUIAIuJTTndCkqnUGZ3KgjWDzXsfC3zk5r496Ir
83i19J50D+AAVwdPV28s8z+Ua5v6WRbKIrhb3UJFi4NYEoCl2YCjYEr5uzv79+5EH6pptxXipkty
dzoO4DiGdM3vJtvdsca/V3X5Nun6dROwytTb3SqLMpI1pngMiQYtQBdy0YVQZfaFIUHLMD4btkV+
sRVgOQAgBHSM0oHXAwf1Bqx0r1cfnSks/fJFq53H1aFL0zifc1fAyK7+VpoXHthkytrHktBrsamD
5/jDyQGNLnRPPir5dejysCR+HncUpuGevmgNWhFG9d8KVz4Z9Ojg6Xgt8/WRQJsTZxq/YkzmBloH
PMQJ87vfdj5mGM6ecdPeYZ97ZV4d6klwEotvwZJ/AzHktSnWW6FvC5AT0tyDPDsK/GTKcXulK5Zw
WchzARQDthOvdZM9TRwcKhd+qOjXfcuU/B0ibC99W3/LvI7EhayfhjkyZf6qy55H62xM1PDxS+Ne
cg5916YjNoblUGgxYKwKqsKh+ljDWy0kfdHduli2cEoaq+YtE1bGA2vvoNWPcgGJVziUC7ROewIH
Vnkt0Y6OKAz7lE8IEpM+1crvw4pLzAp2YDuWfB1uDO8e+gyEgznDuepsqGwccESrFgAdkKV449Xu
GhzEE3SvQ2KLL61Fmw9SePckh4Kz9L37AKr4eqltLLfi1cwoKkFUP6LMTYJxG07oGoPiUbcwvA1R
TVVwhcYnlPAVxFVr5KTW/6SblJlyTWeaOGZg4QgHqsgxAhK0XnHTDPZYCLVFGR8JyoQu8v38sYdI
TMyR1jg1vQ+Ec6PWB+DiAFTzAi1wnYNOnH8b+uIPuO91qPY7VsUTICu9LhK2KHjaRnkPmKo7KUEN
9tX+5nJYq41LH9V5ewc9/RUAzbY3cqYQO6eI4L2Fx1P0Z1nU30Tg3bODqJBxAvHegH3iUAaisW6D
H05DGYT9s3aD+maBt/lOWjo2LjsgZOVhNc+XsS4gJdq2FIr/5pawD2VJEuWtz7PMQQfWmCAQ3fqS
P/mmy5OhdQj8erDpWlIduGqzSOQPgTbxYvHj9eoZdKnr12YWT5rgucJ04zlzahQ6MdlUHjt9e18c
Dc1YWC7tk5l1qlnxtUZbVhF+ReLnwxNGHjcwUnMMZNwJ+ZkrrIbWadE4lrDtVh29t1yaqOu8E87p
+0qXX2e4vo7ZfdkrcrSGPxCxYUqHYLJa1rHuxbOHh5+sGzmX1KTjCGo2F1UX9W7qb+0T57OXDGv/
oS0XkwiOr0HlcZevH7LJXAq2BgcsnjtZ5ls4dG57WCyWej8UVwHD5G51nwM6w7FLZU/gz71VtgDd
yqTthD2jS7wIoeESC37/zfcFQ0iQlAN9xlF3DybkHPZyLMMSJvcWBBeC0TScOJFfCWD3ro7Hhf2e
jfySlRnqcNuessAbMDaMyGNGxAC2gHzelqCEupEA4ZBmRYdOM6KxHqc/DDeo9ZoORkjyRKS+Y0AO
Q0e3d/ABtUnPZAi2ZLjk+txT6PqX/Oph4YZQp3o5YpJ5516DhOVr8HhH/Qi+hQaBpZXRsulXOF48
CzSAoYR2XYn3nI04KlbbTohtAeCvIYiKsT2jpYCWI8/dcNPgueGgKiJglm7pYpMoHgcUWGRnABEC
1IbZFAabafMR1mAq7lo/QkeRxKj8mkh9MgwuK2NrInQwp4g7aAAsNazhJEtqZH2GXLxtwukHQq2S
NRqvILyLNXgyXnfnwusec3MfGzV93ckH/Yanh/QWZL3RiVRJptDr1yrytOeGMPXo4onFwgNaVc3g
Dgz6zummS19jvfso4qN+8eaoJJmDmTMMESqhr/laq0jPNcjTHtGxXwPqHoQuY20aDOU0gwmRyscr
dW9XBQ7D8H1GB6i1fnb46oGF18Urqu14HraPhXEfeA/KV1VWB6aWK9DWIKIgWEbIKASo7EMjz669
UpMnZhlfG6AiIImJx95GmTs3MXiqNMoO2dTYGHRXEJIYfD1cZ4iIQ0wo/OEbkd6pcQSL3EE89dYR
WPqQ9YaZjT0qD5OiPQlOS/kIL63l1HX5jS86RBT8tql1diDZdqjGmxYDkfCiBH9R9MNL6w4vrh2/
cG+LkZebqPAnbNp2DdEsfxT7pEa+1QW6E/OtyLEYgnk3vKs/tQ10S8AvjBtwtwGhewl4eTKGM+sB
yu4HAZBezgHaz/wpm5EqkQ3Hn2iHF2A30HvnV1TPnynPv6HLWIaaok4p3ft81m+iw0xRLlgApzRQ
GDg/efuyJhs7zZN4yqoNg5SsvTWmbsNqq94W31zcEsdWQ/FwvOCzUXoGgCdSvuFjc4uFPFpU2Pn6
jIGyb9uQv856/cjES7fsBHOYNgezvSz9Frm7X6hViLm2Ak1QwVAp/7/cnVly5Ub23rfiDUABIBPT
K4A7gJfzVCRfEMViFeZ5xp68Cm/MP5TU/y7RouhWhCNsPyharSoS9wKJzHO+8w1QcxZIFAW/lArz
0jCMU6bAW+BH19bJPSXUHw3LL2X7NDh6d3B6+xTVxZH5ETmn62PdmUzDRm67msNNT9bNHOR+MZoQ
IcU+1KLuyhzsc05gcHotitzc1IdDqLIWbTLY/UatiDJP+3QHIIqUxJlZIduwlN74aGTJsU4nDc56
50GiroMG5Gae7fwo65FWfw1PC8oODWBhx2iafUmqlw7sbBg1XmnO8U6PDaZsEBcnjk982uxLUVMk
psYxi+DoR/WdU5QvtpA3AxGyTTgwHmikC88bAYATsW76zotk+F3qk69NnHvkNEowdhMrQc3wFby8
OUTdhBRBJBQ8icZgIzGXnd6j1dGJs1d1aqtSN+6aKIiwRndjU/zI8uzHNNRB1LYHYGXhNkMPO91o
JZNEaCymTsB0mL/UP8QEgzwCXd4lNH5VsqHoQJVGthY+g3Votc6DFket16/yJjPeOlnFh0QPxVGk
LZK/W+BJLxrZq0qFS0wCZlRo3mdiBxh3BYa7w0KDJcXEomsyj+Lx2MsqWMfybpXV9WxkL7UmADaT
4wJq4qdG8hot/LqWhlc1ez9tlkelNymzxot0bhafSKsRfcwkrN6lzBtBb/TMV63X1nwK8/ysWHM2
5JTjDfTpu9q0E2oU5igRdGAnfzGm9mlMb6aqe7WkdU+u4LdQid9oet4ioXHk5FPng1B+m/T+VG0C
qCmNHd+sutJ1sIHCoK28zrPlcdHnw2Cn+54Ahl5VKXDHYd2BoViuKJsRRwyRu46pfDeqNLAncRVe
Fbn+pqhKv2+KTQFfFC+8vN5krF4jxtSr7qc4elPwGmQYU9/DIn8xaljbSakrEPy7pxnLDZKVn2AA
v2g8+9VgEagbW1Oxlsc5y68jLuFX1UA8QkHjo6dPRle92ak6B2V3q2TIGjZOtEIypCuN9tvIKjmY
xngN/m647IKdy4lrYKCSz9GPZY72fR+9rS0iXa1w65C8gpw9oenTH0Ucpq7aDscecJvQXJQywRc5
h9fbexXSaYSmzYaQxA6HA5YvXbk27rGyQiQQ2CA1CHrwQmfx5jBupvJVjSbpj9/JxESIoaQ/ft5s
Qg6Dzo5aSgLKUlDJcrAeBtKCTVU+67QGDnS3PCgMti+wpvvB2MpztXtM1PQEws5jMCk7hpRtSauJ
bYoKfF4REbjlQrOomi2Uw3q+n5byoWYL9dvG3JBXA4q1UNM9+YeIJR5zXa5H5IfJQZ/SXaoeR0QJ
ZzIeaTq19KU5n9Zs8iuFkuunVK6bGf5Sbs9Ln1EOxNjtwb5NON2PWaqERCuX64GZ5eTWjnMXAvV3
p7E/b+BX+L2SX1MQSB9mlteKdmRsTrEtlPkxY07ornpC6I52WZPA4kKBuAdkPtnxS58Yncu7dqFT
xXBT3vJefpPNhTWI3dpYAoCUcj3dpn52x5i5p8A2ZHbTa0O8q9UB+8ZIfuuabRzD6e8N3fxoJKzv
hWaoYs7ukx503o6mDc2heyrK5smKKYzt9DFKeRWNlpKxaX4s8CJsWjomFR5FAXdag4X7tdY54yiX
TbB5oMHB9KyEABaVSMl04rYl41MDwUyx1Gin5/m52ayPxhBUS2b46Vi9pHN4vzhp54F3HLIMfpZK
rT2W0VuSdU/lTL2H+LPiPsU4cc63Da5bbhPRhJeJzjFpGBpM0zbb6d1NEpmmy5kh9gb2EEs4m+5g
Ur0xbacbElBP03FT36nm6tIbSM7tVObWzhrr4qA4d/XsJO7U1KgrDfVGTS38aKyn2ZgmVGfZy1Qt
T0ZPC16Gi7f19eMEIXpRc0xi27uJWJOEYXMyJqDznCpJvJ3RmESAiT5FSnmeFx3O972BQ3w4e8Cm
EvWQUnmM2njCFpYkdvujAGxFSfW8tGwEvWwUd+3e9K1iM0X0hivpy9BpF0svvrcOQn4VTcauaCPb
n3LrxopYLyKpvaqQWHNKwSNFrwf1JJypouLQvl+tvnOd2nmMMPBxZSKCMspbj8n1+krR2CYdMQY6
BYhhpqk7OXW/Mzlq3G1Ms1oLFL26QFo49axxGCF5KKmstpO8jCqGE1X8EIX6WREbP0xtPktHbSS8
Rm9c2c2HtF8eZSlsKngKymmmMkDT4ks7UtB7KdIryIGVEb64HJAenZzh9Uv0xYkdWiz4F8ymtPNa
UXf4xRzrOL9Zo/aOfuhsU0swFSUGLTtKjUIuIxs7MaWf6PAhKoZ2scVGYEXzSXRXs+EV2kBgDvVQ
ot6g3j0bFWn/zvb+PwCM/m8ouj9EWLeP818y8P87JN0bCQ8i5ye46Wkov3Z4H/4JOf39J/+FnJob
3c+GLq+aEmoc5NE/tN0QAYXjqEI3QFaBThFw/ws5lb8ZmiUwoODPLV03gVv/hZyK36B5a2i+BWRv
6ej6f4Kc/h7C8itwqjtig18hStuWhQfnO2JvU9mmrhA1yDCH9rUN6Gyeer20D3FkabSH+TfTSF8V
B+jRsSGMSc6/JbNi6j1MVupJVgc1Rt/D6E6mzl0XhyZeJcuBdqOkJenP8EatjrpBSSTtlZJcskFP
y13flPA00vGrkTsvXAb5puMqqzZQqYEzZGuj+g4ZsbhyAcwVgZTUK9uuKwUtSdjOjBq0JhgcfIDb
fjgquaC015ZvBeSyA7PqB61FHYz3WuVrvbWnQIdEpbcQkQdIPkt0XprDjcKGtCqIW/Myc/jML1nY
5ij55A31eY2QKvu6/VObYKxM8sEpu5H9W3OLLllB7Bxnh/KzGPm7hVlTng9GzSGG/x2NlCY6ck5A
adSuOB8p092ppdhkTLryi1DSps1tklb3pfMWa2XibVrStWsaX62/bCpbNXO+lus3Jypp8ulRBrs9
KbFZnY38ltpa86Nl56/aIm7s9RkfB3Q68d6JQ2pMLH0sMA+7RAIbqo8yptRQ8KhBk/9My/2aLInX
ZVAN0OEz5+WobRMVOLPwzZmGfFSqF2vVHdCr/GKsej50KN+wmDBcfbAh9tRZwVYqb36Hzxq5uiZm
YCGiMt0OzwYEKZ6KvLxIkfp2ZfWmFE3lJ0b2KgUKeAPBKa5yd5GFeKQGALSSnmG7nlwRo7vFw27H
e/oaUm5oyfSVi70mFDLugC0bxMmj1Vq31giEN2TWsexutIqCXpdoQdQ+99rJSHeNNUHCmpIxaAUI
dqTt42TUmJivGqJksXpWnv7IY/WxTnd07NfmMuqeSsk/yvGxWqvXSE8R06zLF10rC1ywWH3Ndj4A
Xsg9/fJhpIZExctaM+frunlRMcWmHy9fZt1+yfT4oujh2ajFN0yeaeyfUpwlfv55Nxo7u4sCZnp3
5RKdwrWvd3rJT8e9/haNt8vjoAy6J0bl20/wyZjb2zHXWFD9BQMJcPsNnqvjt0FTTtmCzHV6hPcJ
KSU274cSJHQTP3Zt/qLoFAFlh57OmFJlDzZ4OSkcPJ0a+UtvtB6xKW+Gma97fFEfExluij2BGKEJ
qmHuaZJQFUSlfWl1BLXlNIgIgjfKWvamsuxkw/lXUCg0kQPsWV8PK3qKMarOTWV51Ofbuh0dr83S
Hxveni2sSEMx7hTzynGy2GfHdGHJPRVqdY17QcVE/DnXy2Fv5jH1F8TlSZev8xIa9DdTdxyjQ9Xy
ZMgrWoV2HuZ6eqwftZm6eDXE6KqzdTUp+k2yYX4bduA4FCmrBa+mqceOCCVncVudJxkJGm/UsB1w
Mx9CLwXV06IGiiFzvqfXR1Zz1hrWfOqm+iXNivRAGMByVBuBp7sz7GQHYaHCqydZh6d6Mg56AqS0
SSIjIwmqbNnXsL+x+3PQxAPN2hSDUVYjBZ7Lly7kwePg5lrqAxPju44blDZUiWpxncjlcjWiXVmO
O9uk2NlEm0MVpx7kkFeM/W8z6Gl1EX5x9PFNyjz2EykUl1MkyDtbdZkjMXHhw5UNqFAHuBbbW7R2
8mqhqoKUexa3TH3M6VmJhe9ARtGW/iFKxpu+zN4ozu/RRN2EFW2VeoPyHFZrUWX7zG6uM4xj6hqr
DZGh9OmKYb+0UwCX5K5Si26jG+feIIYjrJfcp4VYkJG6Q5KW50TGKgz2w9wrWotqVU+qMxUDNKpG
OvmjAqyut8axn5XIF1F51y5sqAoWGakeWF2yNxbtZpHZcyTWnRiHKzi7mHS26s5OsBSrTZ4yRxLf
cjwgPRyBMebRM5T0VSTquRRlICzek7AAIezSOfOdYrpQ5uLKhu0Fm0f1sZGr4DL3V3jh3iabKBUq
wkGfJU4XQ/g0FHxSPKj4i2t6iOuUDREJJibd0KCnyrebLWC2dQo3XeSdidMHkpx82WVmcT036fnq
sKnOxrb+7Za6MUVFHhURAvY4vEhkr52nhT9YJQ1g3rL9cCObcSoOz+wIW4Nd3jjkGzK56KJdYTGx
SNL8vK0Wt4KuxSkFwBp2oBHFOXSL1y6M3lIngtyl4scPc+VK4aUq4+ZpAwcyNr0pmh5XwwyEvEHj
ifYo7A6Q5l9oHOiVETI3PR3rT5DQUKvLQdyG6vfFAADKWaBeqCQ/iOnFa8wIrLg+11DjlfX6Rcxp
sKtFlF6tyuRa1A0ia8cgCl0pm8FNWgJd2IwOGfNbN74d7BzGW8SH304gXV0VINH1MY9n2oiF0Zmj
XqhFxFR1tg48NhURKY+gDOdHOKmH2EAjr3bx25hMF+M4Xce17mUa097e5IAceQJengJJSACysGP3
lQ39ll7gVydogFEyO+DZU4olgJYbBvFxz6XZP3IyxJgqtE+ZHb0S9vaS3dvqmPvETN5wpyIf8nS6
04rk2Nbc8Mw0GRRyUgl+TGbUB5kkOK0wWx5vj0lbYT2jyzEhAJNQFmbOY5XgJJNu+Z41WOGZrDfn
Viiy41wUB1ttNZJASE4B8oB5+AAvFqdRG36zUfLxMzZzxCOdn4lq9mXLbpW3wMy5ZfiMXkWgJvd1
ZQ446zSAF8e+sc7RBgIa6Xm97cWxq+i8b9HK8MhLx4jHuZ4ZjTb5EJS+qRqra5OK7BwF4ooNeGjK
DCOWyfxhyOH3MJ7/A83F/0udg9DMzRDs7zuH7r/d1e3XPl9+7Rz++Mk/OgfNxOJJMP43sYD6nT7x
R+egab85GpoeKBWSypoe4F+dA3+CdgghCvCLLdCiIAr6o3MwfxM6+j3HpNZ3pC7s/0hc9JdWgKZu
Olz7V7FbC3A0LnKwAsHY2Ci/hbrpF3r4UGraQWmZNdewIqerIXI+0R3/lfnfdsF3HUpRlWOuQ9wL
VthBzegc9EGlWlwTBu716y/P4Q912696/58C7X+3Q6x8SfPGRd4JmNRIm8iSjJYAX5dplb4sEShj
4RFF0W6cX0PiqjHTP7Vig0aAm9E3ytD85Btq2737i6u/T3rMzULDKilTAjWdUMdseITiVS1nM54i
FvNImYMsJC6jPQhWxXlZHD/53ttN/Ksrb5qqX6SLwkHLUDZKF2xacWwH+jYJjBF1LsT7QR2vp8Y6
WRmWLrCHwzl1P7nsn6VT/3W77XfUsQwRBFPPpgqWeedcDZf5Vf8ljr3yEXe5+JOL/FkW9u9rbOvp
l6+maLFOJmMVBuUooIY4vuZMh4WIGMYsQ+VgfyI/e35/VvT++1KbEu+XSyXLpDrNNM8BU/EDMbYg
/wD/kEiNKLnODRqxcD2cFyNowr0hOh+5ye6TO/nRAwRE+PXS5koQ08qgL5C5hrThuscc1CCnKqH0
M6jT6o47Kk+NzSllfmbo8mfZ37+/7zvBq+3MSsV8vyf7GiIGBq1ChYuLPBzfGcwMILmv2I5Mnymm
t130L1fp9t78cn+BMRe72ahV9VN9l3xXIlA35DNu+KW9gJe8frouP7rQ9t9/uRDdf2qLTDTwmpEa
iPsCmjpCs5/LZ2VHi4TXKMNeS8WD+ukG99HdfLf3MPPuO3CD6ufqiYXmF1p/PSzaA6EevsZmNKfZ
69Qm1/9sybw3c9XgekfIxfWAAmsjCfhI/+H0hw1sgfQanoSvhcIvRrTE/DsDxE9eyM0b8a8e43sb
V0VMTQNNQQ+GbWGiVbY2gYChI9R8icOEsXnode3L5gwS8sKMfX1dJPqBBhDq92dr1/rgGf8vJq/m
zLagQ3Sy5UkVREIXWHItIM9OetatuGfRL0Vd/iWfsGIqGrGrjOhsjbF86jrSXRgrdbVGD13iWjMS
Xi9Bxahj8epltI6CcohGJ2iS5jZN/DZyMoSG+niG30eyL2SCbULrs9tjXabnVzTjmTspTD10moBi
wjHCmAqGcxgTtraX5tEXa0l2vbo8pJEWzIkd70EH4WMMy3NSxlfdDEDe54yWI3k9a8YFGnLfTnOc
krcQq2b1GRykllVcxmPpK7QZRRLfVXF3jLQOJYFWHFUra/aoBwcITcZlCTUXIajX16+R/aL1nxjy
f7DG3xveDnGkjqhSMNENm9dtjZe28BPBARNafhJZp0263rfi8Mka/2BHfm9+y8zAyWVTh0GYHNPm
yXGiV1uBwZIM11bNA8MPF8rbYl/YK5gAC4wN7R+eBta7LVm29pyYahEGTXngWgaIaM0i384Dt6pu
Y/QQXXIbNwsbF2CWZX124Q9O1feRoCvIaDFHShiYAFllNrhljZNvLvyY0bWT1ie5nkbjBgvDf3iX
3+3LUhRjJ4w2PSsDJoVnedc+KH2MJ+RwnVYIVJWLsc2vDY0zyNRPzCSd4O+v/MHZ/vPd/mWfXmho
s64207PRJpVFMkBKxlPnoFg0l1PN/98O+L+/1EcF73tZeaVOuQ1HT2fYp17HoUp63/1Glhqi7sE2
S3btBDLi6urxp64b2/37i6rsfaLovHZtCXNaw+S8PymM48Lp1kZaXsTZDurhKWE3DBframvCDT5K
tlifbdK6/dHF35WEsltMgexlDojsySZn06pjz9pg58OwWZudECIakHLOFpVl/XkZZ6cid64KpuBN
e4nK77QiDs6b8LkW1bnQvS7ODoKRZCNST+mPmJ/hfp+Js6bbV9VpWdmKDlm7V3h62h49kYfY2130
40KxrWcrNDN2WRV4tDvGPNkwhPXFmMCMPQc/zJi5/XQr1tNUv0pm05Q/8WEcD60TlPYRMuJsHdeW
uOm9Ou+qI7uikhxMShUmsQsUmuxJoOIsTqF8MuTtoN8785da/ujlY1HeaeMhE4fR+jH2R6sLxi5Q
jb2qHYrsqBYHbd4+dBfv2/mgjViSH2NYLkZgxEelxlYOOOgnKwH+Xq2fjzY+STbyOs/CYDAV4ipr
h/tUb88FhKAhXC8Bb04O2OsAjmguDSTQ2RPJuM8GJxgjHzfcS+J3gzUVd2bbH4YlUNX1UtpfhPkw
VuUhWZYj9gJex+ve15JkG2MfOyAl9vymgaNY9nLn5PBvO2H/UErtdunsB9lfalUbiNy8d0R5UYri
W+/EJ3IXbjU5bQBLsHTmLsbWAamfG8eZpzl44C3dt0mx906N52jX+nVafl3VTX2exDeJDSy+Luw5
8qHI08PawI5KuRlKByKVokBX4+weLkKwTWjz7zGwE7p9F6lqF2IUd2yHfe74+bigzBLTRbzxkwx0
IpvhWw7fuJrwvo1oVyDjzSvOl5l9Ngk9iJR6V+jQ0hvVQ5yC5dYE1LEcDPOsSfKTXds3Wtwey34G
WgH+bJJdzSgrYv+PN0/K6g4e8BVkHjhrkvJEhehZAWUdwrnZbs0V3dJ9n30R2YJICJkEHCmbUim9
zYrpW10yBS9VnCbrwJJDkKPNNHN1t6SkDkprvlwSGy7VfDfUF42cPGBTuIIZFCCrMC/GzUEnOZsi
SPizvBgW826KrFcb2eyKnpWwmWOc53tSOs57+NvLdYOhVtoYN8gikY5nbonf+KQOB4NOXBTaUUEr
b0jdCy37aMbXxaLuNoqb3TendMh2sf6s1CHv73wT41FA8qIbplBoZZZ8lU63j2DarhgqCvWJndXN
LMsrk2vNTD47oz/aaN41gWiXWpCyYQiaJVi7+WjjSbkRSJPY9o2tkfpRpCH6TEoqcz1DA/b3G/pP
876/2l3fNYYWogTJQGMMbDzSwii8iHpe8GLcV+lPsSTrmUC/DsFvfdkZCNYKODChH1HwqeZds7C0
LNuzosavAYrVWmXWhRMSBhZj0XgVzusDFSRE10KsPs6HXoZHhYRqXT6rKuXHGzGkO7DT/aRJzkhE
A7ZyCDHiHCnR5qHbYZMCZeEmGmHa3GbWAAe/8az7Ylq9v78F+geYivmuYV3jcYV6HmWBwN5KL09h
fpbr96X6zAnjIjrEinPY2UxPxmjG0fK6g+/qULOqQO0qlutzoJbePKUYFNUcfonv6OKcUuqyaMzd
TZxFnxy+zkcf9H0tpcl4xa6kDYoFWjqHsIW5GVysA4TTXmIZfdmuGVwdCLr6Tatr54w8g6zESyHs
98VkQWXGPK++xpp2hNvNItNPudqc4ZzEuLP1YMcNg3Tb/En0LLfXAUPoJg8PTMjcrMHNBDvNzkE5
nZW+GZZ7XKM9PGAZOIFGIxsuQZGNBE4vs2F2jKa6L6JdwjSsEAgExLe8+LG1AIaJC3C/MYQzL4ss
Zi6Z28vCtVsV5J5pbv9VmV60aPIm/bw2ILtiTdKLBayZ8VR7k/UBGhs9vZI6w5w1AxhiFSqzx9z4
nDjcut9Xur23IW0maeM1k+Mtabcv+fWtbrgzJqYRztpO/1winSise8npLedXi013wLTq75fVz9Dh
v3qz3uECCiMmkXVaF6Tndqod0Dmph1w3rxF4HKIMunIWGP3dACVrqtxmfm7iG6PALAZq3WIOu3Ww
vbzv7iXeknZ+SiO/yxKolj+brLPJWu6MZvbnJsb0ur0QYYZVNHMlMXiLEx7SrL1yshKrtMpn63ML
E1Y1TDl9Ux/aC4YxA97rkARwfiuzaNeM61FC+kxRVK95cZY5hJMS6JUWnKsA4GtT7dIk2mll5CNl
c3XKkb+/Tz8L8r+6T9uO+Ev5iqGOhvQmbDG9eA47phaNecHhfVLHlWlFf8xtiOaJc6MP8g3HhPtB
PcQWtHoeXBbll6JtAsJ2brQ2kCzzdFGuVnzzN41QF8svetEFZtTj0I1phazgyGL3U25N9BjRkzyb
XXuOJ+UJmelR6BLy8tfBKT2Hs3SNMn9elAOUTIgNODWUypWSN1cYYKCvh3rVtF4zDEcNWxAo+MXa
ukgYdibO3rU1BEtSH3HsPhQFzF/+F4oaM2QThsjgp48N5ERz65iruzCtkcJhUjYhAkmIVM1wzLD9
meFYyITl72+z9tHm8Q7NqSIdOJyxzFnSYMbskLRSd1CdYZ6G42npr4g0gqhhH+rI8JvOecATxKXm
cskbvG4WB9eAz0AH8UE/ar7DeNZlDPHo0ZTAJlOSzUuc1OWqWyoNoA7xQ7YOrwJaYW5N95TfgVjv
MDTI7JMB6YsH4jpNf4MEWIUWsMInhjK8CXvY4YrXYlgDoOozZmpemFN92v3tWlXpmcBiXHeOkxH0
2Sd+Xx/h5O9D061aYu8x5bixhvIULvGTiA42knYsTST82NQ8lX30qKviVG1J0Yq/9pBCP3meH9zE
97nqcIK0xG5HRg+AnAu0waa0T1XtfC3kcIobPNrJYSa6ZLc9QCfNTy0PVJGfRjJ90F//3PZ+eW1z
FO6K3sLUTgvrCiuik4DvHg7ZdUg0QYXt1E/UajKu1yp9/Pvv/AFusuluf90p2kxxVG1ejECjoS0Z
gNj29dbRbyBGTlEyxaqbG//06b4rC1SsX+yNLBakZvNgsisbYb6vjTc9dk6GfV+gjKkQROA9cq0Y
y8mK15NBB/T3X/WDnv6nd/gvd3dsStxmc90ITBSNU2GS/3a5mNBr+ZpdFh705lM8ease/mL/fZ+W
ro/rEq89HWKzXGloOVO7eFD5jtudVQbl0P7oyAmbNaijshNkaJicABSlqfhsKX8AQhrvToASMlAv
xGoHGedkoUs/XYSnZfAGuJ+Qz/2+h3+Q4y9G0ZHxsf7+Hn+EpBvvtsQ8H7V2kgtJCE5NSf+0vbtN
+NjhpRyX60nj1pul4s91dt1Un97vjx7tu93PSTSYkUwlcZUdIFIgPywf7QVIIAX1UwzLNSF2pRSb
jp8O0VkJs2yOnqawfxlEeh2BRItW+hjnfXIbPnir3tt645abDMZAV13n+tdwjHadNE6JCnM7hFNR
qCd4TyctND7rdD7YON47JjeiYDI61k4w6Sk+yAxMzfaswWmI/coWCHXQK1fVl4Q2+J895/cZ750R
RYZis8IN3pxEqr5u1L6YnpAik1jaXU8LMHENp/2gKtE/26vku72qiAdjnhAZUKuPeOcjZGUCNPAG
b9uiXVonsvxgWtj/9K6+260GAyJ+m0kliAD9tg2j4j2dccfYQEC9Vd0Q5rjsNN8wwt+v+R8RF/5/
4ztvZuYfcxbO/8d/f/1aVr+yFbTtJ37nKgjzN1Pn/v/OTxDGb2SbEFjFMB2TKXJb/oufIORvUAY0
Q9WI4zYpv2j6/+AnCPEbdAVVoHbULWPzTP1PmM14Qvy5TED9pUrHQuNporE3VB2PiT+dnWbUaVhD
5RqKzjXxME2rMBgXU+QqJQKemjAMvIlN0uAUw0E50OIbLPr5PJqsywo4r6zi0BuTjZk8QP+JY6U+
OBWaTETr8zddVMtOS5ETqFV4UUPxdRcNd6Khql+tDG6+sQ6LPy2khAxTg4gpopkWEptNPY0vUoji
2DihrIiTSvEz2cKqToX5dVntA0qzE2SAx6Rozo0xOl8G81g3/K3F2mWZjiJ4PuHKeUbJfyxstXbt
2jjr2yq8DlVtOJs0+sOqN5dnI1T6Zwihy4XeNkS5TlW9MVCbXQsASNkPi3MNnSuMujK0OiJfIT4a
D+PQdMiClsbZmeYskXvjko3eV6/JqIqyZ11gL4NcSRvvFCenwrMtDYkuepZVEXHQmFisamu30vQ6
VdCmpgZEKkiwNMyHqY37wxyGN0W6OucWQTbHsU6htlXaEnl6Z4AQLyCKZJjiryMIoquaoE7k+RST
M5GTHwXlSab7qMr0805TBpf8gWc2NEZ3TdNhoq/fKYBXTMLHH4RYzwHDN8A9vN69ImyWb+gXz7Bu
uuGPmv0g0+LCmpA3120Mx3EjZdeqFd9ghoX1lLKklofXWe5qdhx+74YoetKbQfGSDoEHXuabyXP6
mhrcOFyGulOvhKhpYqU4xMOU7eARjkQztf2xmyBt8i6El0ZC8jTuP/d2SjZNT+exg+jXHwhTA1wv
MVhylgKFeztmO/h2412K66BvW5PpV2spMNrLRm9ZGxwwGBK6/VLj+twUzTE2DaKAZuehUUhSy7oS
3X2GlGXVluIsXZph1yaYLiAhEheDgd15CUEUZt3SnQ9aOD4TIv3FwUYNYmciH/CRai9JirVuugLW
vlhkjJkHQUPfsdaodzbiiR3d0aVW0zzrs/2soOH3jDi6ULcPWHCZ43Zv1DF7lQoHqo3tsS9IX8YO
CHak3ifYfuXDW2lU/SaIUvyiM+yzJe8tXpNi9mrRCsCCjrgHrRVeuaQo2NL1VRshwC1xGh/6WoQB
ZL3yUVPDwcOO8hUDLURPSiG8NAyfE1wtj4MzdrDq2wgBeXSLB6e4ihO7OEQa8xSlLq2XaGLpqStC
QBwdM/iVKY/OAXQgZ+YhNZqvZZ1/r6uR8UTUrQfZ5gjsKBi2lCJwi1Advsq6Nk44yut7XYviLbih
8UqtQ3M7oElvZIZAi+MIEKLolKukh5sZjcxKlObkFNb3EJFwKGuE0np+K6vljIi4fUkvtSmCG0We
a2AqGKGCQxV4nXlNNoXEMtkRyEl9nE3r3BoQ9i/Ssb2wxydJxW3RJR0W+/pQv0SyESIcbdG+1am3
2k1xpUeW6c5mTfuORxnYGWMtXEaroFz71NcnPASjAe43uYbaPh/61sMaEopvPfLfojX1MKFMfDWN
er8DytinEZhtTAXpwSYOdwR+WN6ATY1fDyTDIvE91iOqxtoYmFSHw5c2rjNuHUYw07TADG7Ahqz5
Wm+Iqxl4l4hFa37kWNzozKGVxhjctVHOa725wIZ4QNjbk6yEUsvN1OSGDQvxGHJrb26nM6VEV1gX
MzN8YoSZhyLWiLvWy+LkR9I7nW+bzXxQI2Yo1gp9HUEASISO2KR+VvLwi1YZQaImz1McR2B6w1mn
kFKKffNarVtSGC6IWaicF6Fx0dfhbcgvd2HnItSc7QsJcdOWuD6o8WNnLPoePfNt0QwF6XXiHjNW
kocs8H69bW9EqnyXdvOcLd1r2qOYmIssiCr1TGnhZyrjipVDEgBGvnTGRB/LrCZa4QxLc7rCjfUh
JZkGMLG65YGAoUWNCoQvEK8NAsUfJTfpX/FTqafnyiw72KUKPilhjBquUMh6wjzVGvGHLJLktKb5
vaJp0b7tx7u1mTFPaZvj/6TuvHYkx7Is+yv9AyxQC2DQD0ZpwrV7uEe8EJEhqLXm1/eiZ1anu4VX
2HQNBph5SVQlMuIaySvOPefstaswvkka43YyqwD5wG0eGjtLrg+FPH8zB+1zryX3XYUKiAMiUDq6
crIStE4UXecwEfK04sLEOxTz9D5EUKInxQAxARpCVyhXBW7NZDErPMzksjsZXXsbxQSnnWXcRkLv
rmN/CFO6I+ps+gIq/edsKg+qHH8F8AfeQdEPfdSFT1XLwbt2xilqDPE40NZya3STdk/amEwe7eQt
GI/KGl3ZzPfjaHoaS4XmbUyxjdia6IHd0gapYLjwP+5ZEUep3rBJKOzC/Doz10M7h9+n2tIj4Ajy
vQIVA0luF/n5OFqI73oQsxGGjjn1tXWNoZ7X4nVBkzrBhNDu+q1XvNKqx5y87E5smj8GtTmuifiH
KiFTXE0MwYqHBrzsCrASISMZUFmhMpGwUObK64r5hfdfk4nkfdY4L9uxnD/WNXlko3ca/OHg3+0m
bdw3VvGkiSwrZO8xvhH+KCUBnuYPIPzstTRO2bpuPb44ZIZ4boL8aGeXJGkQGRPbg3hjTotga113
1WX1TVo2pktDCV2QMsCBuT2Mg+KBwyBZHbfe1u2ZW9mTVrbsIVXzEMa5L0r504pxyM6YUr/uUoNe
SYUd3zR9pU6+h7l1jYjEkcf2dq5Edy4QyZgYv3WxRml2Q+4MnAloMsjQQjuc9jFa/MzUPkPmfhxW
EVVrKn2ukQlgihk7otnc5YbsRurqd3Qr97FwXyt9QHrq+7rKNbgF4A0d8v1ug8DGBD5yhrtCt9JG
Wl5RuLmylMW3xv7ZMvDsixIgR5tI2hrWHyvttzYa1CfQC9UuFzfSQ7mhfLa78zCEdHKg4dc4wuRe
8HoT4lgok8GOb/tRHby+XT4ZAPcjrQ0sYq+mEp5TMgtlTH8jrelNgFrlDrTAshPH9iAlgo/K0KfZ
25FBjUmaEBiZykaewNNQalddhDt2biAJL/T/EEvgicntJs/kg5bjRyo/h4Jpi4oB2miAc6E/aCNW
R7pY3Qjmc1SANzdVU9hV7egt3Q2+jnZuwRjOIBJUCFWswrPEyjd4R5n6qZZXN1p0bzE+Rdl0n6iS
o3axHcYbpUr2J/UBEZuj9vUDPzjoovulTvZ5lV3Lw3NoWUehkFCLiIHAlXBnheOt2oZO1c4gkEXo
v6MjiJ+j8QeoK04Dqi8C4GbQl8AltS8yqpy4obo6fhKNlrIB5f7NiXWqnZWIpZ4+6en91KCFxcBZ
K4Dj1qM3LQSwCG2KTUYtfs02rSCKuSqOPxf005sa4LfxcxzLBwmbDMsiKkaUQP0qxSqlNmtcHTUH
1nsjAtoETBG3+7n60UMyJCNFtWZ150Hhr4hOQ5E91ggLpaJwNJGjaCZQZNcX4/BoTMojr6zM7qX8
2Vzka0ubPlcqiJn1fimj3cz5OGmS26EGUMYOHU2Csyz3U1MIQqW8nxPLV8FDRbpFo0S4i+jQ72UF
6AddlevsZKPuyatKPgiLUSYWfi/2hOFPSEXEENJDTiWdXTjiyBWyFzh+u0JAXdfq63dcaPaq9oPG
L1sBQpWVIgGE7FsK9ZEONDKb8aLK+FQvPXaFiBJMQichfzSW9Lucs5PjJ+joQn3bL9i7zDLFnL7K
nspWt+lU4YZNjZ16vCw2lAWhfAjglcb4OczSLxVJ/kJUH6lugUe9yVFhYzlE7RR0gE6UZT5B+UVM
09kp/3psk8dRLfaEsnul6W1TkmxBmJ6bmJcSQ3duZuPrmlpe16DBa3o/XrQX1OAHMGWemeX7fDAC
Ah1UMYIdJytHsXHEL87Rs/gFFARQHutx6MAJKCX2TCaF73xG+ydU0ROMTOpO/W0kreCyelpFOmXg
RlJF6DFlKG1rgAInCJfV6+rJbjAWRYnv5Y34U05B3RYoXgX9OorWA6Ry+gTDFeK7VT9n5fwy5I1h
L4BsiLBNzCoXTxYMKskoynrDBt3xoq5o5rXCPPQ0EA6oXAuxv5Lj9R7R1EEYjZqzglpXP6ef15BG
mDS6GUqETjF14TmqMPA1Mw+FOGIqXaAGJnWHlgxQP6TfxdLMgEuHcN2VqwlRfZdx/HQ51cf2WFhP
ogFc0+wfug7FrRBCvB3zb2Gdc+cs3TozPslLe8ojYYTlEvkT8y2ToqAqjOOyIGVCYhlOp8GiPyTH
37NmcYkoG+l7wDYWVaswozdUKajPeC/LdoVKk/Y8tlfCsrY5wkHddRhMIZUK4im8EhWClOZpQlRG
nR5a/jGGEmGOCdkkiCRy+aXWWNwZkXaJBUVXOi1MfKXwlLR5HhIaaoRV2bVSTHgifkYKaqcY/QJ8
Vnrq8HGwlPL3NTHsSpYf0k7Sg4xCvQ7dVcYageDQJNbP+bkglhy5+bFi/MCWhwzhLkSkvI53IgV+
FqBvpNNBtFJXoRq85jXaNOF5VPagqZ9WsT2qlUbsGX4qu/BKjbisVgOKQWJ3RX8oC12nbhaZ5D5p
wR3FxhXVcAdQ1Ysn1UdmQSaaCdNdRZF+iKeUwEDvriHt025CwR5LPnr0naGngybreJikMq9qrpKc
ufJByAXPkL9gGOBTvqPP8EfGLXcyTyiGKQPe8nR2EnOPiTFrWakFE/VQ7yfQUQ9kDK/irPMk7aUs
MSax4CfTwwViCwOChxHTa6iVLtd2dMCj+BRDbKAvgj4JLmt+pX5byj+UrqLVhOZlHIyjLKGHysSj
SfGFZNhPuJHRRbdLO0r3pD+pwK7J8qRNIIMV8HySkT0mNfTMOcfqNa42I5kKtWWYxzTC5jmfRQbc
mMx17UARe+mwsrBbY3lu2qG90aMx8yKd1MtM6R2VuCfpZFCq9We0wcNpANAa46uk1F/CmO5nmgid
zGhmd6r78GqokvpxEIkAzMooD5vMB/gZzbCh1M5wo9KncqHvR5JwP6unJdlB/nGKUsp98BWbOWYb
rAjYNdVieiRFTMm/aYK8UB4nqVK9RGGDXdvafA7NfPOb0J8yDQkvWu+7Mp9i2J7GVT2LP1WRzd5S
koNVso3TFDu1qC4rA/uHsNOAEqYlzNEwlr9nHThGLemMwOw4CiMxfuoHa0JJPCkkQyrDDYd24epL
A5Zc5JrTDmri0Gf7vc0Io60ctpyqReKlAtL7ssaWeiPhZmzUA0OGPXXeY12QXGumSBDtzg390tn8
EHfW1eTIztbkZL9JRN7+Wa95J9r5aDQsVSUany1RBFH7PtFHh0MEKXjDY+yJNB0KCAGJp13mCM5w
IaH+voLx54PxSJQrtsdTNnnV23rcmJKkMxrU2bpcuNOMIf3ueVYf2/qpiy7Vrd9Xp34d6yyfzo2h
isucsaaJDhLxShUv6Rw+SJFqKIP/fhyysW8fJ5dDIHA1Q7BTDe7kdrvhLvZIM7qRK9iDBy7Slu4g
4DvJvv2UHsWgO9blpe+3Fbv+LsP9+qBnHad0DRomlgGcsH65N7zkABfJbU74pNiCk14abXum89FM
UBekoTe3qvO5OdIWEKoLo4kHelPtigcmDHVCJ7GrvezUPl1BX7C6uDDu+1rTnw9pgjoG6aHomnRu
SNgZYhlSPWdYkpwwDmjMZlPLoGVd6+IPVSQIx6f79yvj0phnVUYxLOsxTQzZzveaB3Qz0HzJxWQl
+P0w0jbrz1+pZVKJ1th6Zf1cv2ZI2LbqM7G3dDO4aF+JqZwKZe2O5rGftPseCYNoYPv9qB8OamlY
E9JOgKDxbCmucKAHUECSnc50Qxf3MRykUbj0aMr5o1HYlalNKpZiavRXnC3CTK76Woh6HXzq5Ko2
z/UkuLozeVSJfbycLk2Tc1NDXqAKLReVpmhCY/llnhSzkMqiUeLifFhsbkw2LYVXxjXORAfFzW7A
Jl+YJGe9HMzMbURFESnHmLzI86/Xk2Y24avrNj7tfD2wrkjU7X63LXs+HfqRP6tnMHyiHzQ65EtU
le827F+WoE4BCOiZDkJeks1zcvzU4zY0Yv/B8SB5yk29J/1nY1blI1N2ehvjaTtzootLX/5l997G
BUeu6bopWaZ6Vv2W6FzBAkRW+JhCSL9U1N4t2XM1Cwek8rv1RnigvY5j2+3/WNn1lOx5IXhUa5xD
DIdsvtfR/Y5QppwLwpOH7bfGrnGhKH2mAt2+x/tfebZqsyzKlD4lb2U+9Q4ewX6Lo8QOkotfebQQ
Hn+/jH7ZIxhNxguQQ2DzsDv/+jRCTFHb6eQaDopXeoVfu8ah943974eRPvrmb8Y5V9iGsByKiBuC
vdijM3zFOfrOuKeReQ8P6NPo1zaWYTtgiJfG/eUU3Z6PHdfSmWiasjGd3h5xShtF0Icn1YYAYX3D
9cROiWnt/Gf8Fcm7nboWjfGXPuEve9M2KBMMHD7zzTLP9ibTxKqhnjAuoaGTXSNzyX/QqW5LdmQ3
eyJ2B7zBpTjooyc1RLxkuTSSOTqvd65GJvfThIfsEpZXpnmjZdXthY/40XMZkkpEqmsynrVnL9Na
6UantMgQPl197uD3w/V6VG87B9QgmLmD/mw52oW3+dEMxdoJzyrOFraMs1UrVvIqUX3WwMERIsQD
LF0y7B1kIVXA2OM2ETu3JPl24Vl/3fm32EiCtaoTVMrnTSJcKRojKXnW6QDmxvLWILOLE6AYn33r
pvb/rUnzZkDtrEsmxHClJHdAV6RnvACv6H5GQc6CTGwpBsDA1lg44vHisB8tzLfDnr3eMeUxp4rn
7B3l5RX+vMP0yR8D7mAYD3I32s/uFoslnnnpHX88tmGpRO3bjny2ThbJyK2+YGzVV7zY1p6Ha/SM
DlCu+9FteldxCeGD+KR8//3Hld934vy5x0LFloCrAWBVxbOHLuJZhsFNAUXb4dji5R6JFckB8sHu
Z3dIUZ9ggh2xu3faXXGjpbcXz8APp9ebX3C2y3d6U6RJguPvxH4IS9EmOSHYKqcuG/8xdpvn3z/y
hxvw20c+W7tr3mTytOBIMXrbu0ZUBhzGh0uU+t9mO9wB60GVyzY8VYcLQ3+4bRi6qKpw6zZyxfs9
uJ/1QYfiz7Zh55Ev35Op2NcelCNqv27fv0b68Nov7Bvyhxvim2HP7hXWpFmDrjPs6BXXyKoPJXR2
u8T4yoZTcdu6BKyfMKSy8VUireBu+3L+I7279EPOuu3+mm1vfsi2w71pbSwMTQpxzdDsxHg90CMX
LNfkzG5v175pX3jbH85t1tTmRkuQde5Hi4WguWgwXKgyJkG0fovJIWHKlaBTLCnjNysKg6015dvv
x/3oI5s08BgSnT8SH/v9Qw4gTIGTctDO2r053KzNJ0jlvx9C+iiAezvG2X4RGYpp1BDYXpfttmga
dZcciVuc2NOd0W31Hd/Wq32FnN+l9/rLNZVDnclLsCwp1M3O239bqVkqGga2Q312VocavosOzhc9
ppAveBcedduB3t2pttFkBZtowlUSKWc71Dp35IJnU31NapD69bekBrZkr3HS/+FYZ3tR3pN9I++m
vcbjup16K0UXZ7VVTyTbfWFZfnDfeP9kZxsRE0iknYIno3fK3gKy7sd83LY+y0e2SbXuwh3uo23g
7Zs8m5gm8EGxg1Zoq0jra5j3lXj/+xf4QYQiySw4Q5cVvIk2v6W361uy0p56Ta7Ys9fuOx+56+s9
++KZ8cHKZhzmnyyLGE0bZ9NfTjVdyKeKSpSf3dPkFAzedFKDLXL+/QN9sJYlLqCQhCRCrl9yJC00
zDLFjRaTXYqZUjtgo1xEUB5zS/43JjqZOx5Il0SRNuCzXVrXBlTkea/YvL/Qr19zTvSkyB4p6ssR
x4dPho2VxSValVnO7z9VL8LqivSUJ2MRQ34gAWRnTzDSXdjtu9gF8tn6lz7cBzOQR/x70LMZGLbg
LFeo0LYePRblCfb8v/O93gxwNjGmrLeU5vWpaHwRrMEve/SfnXBhGOmjia7QRqRxjjMxzvd4g3bb
roaIT00maBouUkYxB5JXe3PQwCfDJaZSXROtMysNHYaZc+PpbVr5Lt7lz0Q9r2eqxG1O2zzowF2d
h445LSBmWW1pbh9smbslmc1HUNoULrhkUeBDMO1PwcVT4KM1+Hbcs4SQSJdBgzcsLWb7KFiutzzp
5M2fqpuLN+ZtKp6dAApxMbAuEs3GL5kgSCN6FHOzZZ9sT3TNUHN7iT3wsF7piuXL5dToaw7ydyPK
7xfHRD3HMGmm5RyYqqMk9Lgs7BsX2bpf72W35BTKrhIyBMKVKI6i0+3NILu8RrdX+LufcbZGq1Fe
8JXfIIz7fp+44x+Sk9K2YW/5ob+uIrRr7S+Gadvj/W7cs2U6Z7lhttvtFvmBs40ZfQEVsJPsPMjv
Lp1KvyZN4Ti//bxna7YS87BTO172dgymn6OgcMcAueOn+mezxzfGB9x3+/tt/aPUEr7QKicsmR6D
NOP7D5ynCD7xPdPs+MRtj1sejHpjJ/lxoB5zf7003Icf8u/hlG0tvYl7805WqWNvwyFWpNliL9t4
uaYendbOAu/gvv4ZvnArCLRLI3+4dt6MfBY9YSU+mnXDp9S5akhOgoI3AP9rwycw9qtbeNJ0aW+8
9LBni6dbqHTS7azhsrwrT6wYL/XagOKCV+2tq9ndClLJ5X3wg5D47Sd9VRy+ece9MWOh1DJsvm+9
f35UAHaYCvihQ7Owx0nq6+n/zk3j0iOfLRijsuRM6bBh6Vz1gO+R7EokSfLdrhtsyxedzIMIa4fu
72fxa2b/l3X65uOerRytYNPkGoB73CnkHF896wEUpg2TL3XU25U8cnbFlRbSs0sr9HcoCKSTyyvK
3L//IR9dR969++39vHn3uCPGZb39EIJKWoKcor7v94ULhduWQlfmYgC1gMyxG1un0g7tC8Nfev1n
YaeFWllaFl6/6gPwQiiKD6KT4VpLMWu0VxtM1BehuhcuZuQ+igPePfhZzGYasSBXW24Mqyy7P2lM
vIVQft2zzr6Mf6TPAomEz9IVnlmbZfCl9/7B3ejd8GfbGI6PVjghJmHeYcXmK4F1r+5QL1zLwaXQ
7dKWqZ7tYU0SaVPEnZSJJtpUR3blQ+ywjdxQjfEuJWkufNHzAkVmLFLYQ/iwheZuhqFXdcDYxUC0
TO/3c+eDiPTtG1TPNquyXSXUMwxkiQ1dgh2NsLHz+yE+PuCotkhbApU2gLNjPDXmJhS31aH6USDQ
OEN+bQ30x+ik87Fk+u3sy0mfD+pnHKtvRj3bk/RpkNOWBAjfC38T+lB2+mFiJ6TPCZ/mk8Tef3GO
fDgf34x5tiFhYoxeokX0Ix7CA+bZgbobHNWju8m5FDZsf9X53kdyZbsrySpJ+LOpLw0FnCl9m450
pU2S6JtxdxPDdr7w8T46QN+Mc350N1W8tmLzOu23CgaNn+ou447e7BueK/LWzxcG/OgdSgYJFjJX
uqSfz5aYzM7QTwy4ZWTDgxSEDl3A13SEHZrgwlgfzf63Y53NkXqctbrrGQsz6ny/OpBHb9bAckVp
p/nCoXCm46XQS942418+3JvnO5sjXdKOdUuSjD0LVgVCLC6eCAraiphPfaD//Cbc9WzZ8k4+lj9w
WuVAHz3tVr7vAvH415T9HwkY/yVT+a0Zy3/+/+Z3zW0QwjEb67/WMl59zb8uX//jiCNW3mVfk6//
4bfJ1+9f34ob//uv+VPgKGFzTQ+GJtPy8+p6zvT928bF1LeSGG1O+F9vSZl/2rhsXi2UjujGptkW
GhS77N82LgrXZ0xXTJkeBkqF/xOx47bo38wti3YBibq9Rf5pU1eKZ2fUYmUtxgli+6SHja814rFQ
dafu0IyJg8Mf9rKi9tNquQBzpF/mg4Eti+obpU4aJF4L7m8CIMobctP3Sv+Er8AUT/ThxTtzaenk
jL3EylwhBycuSoX76tcsYFlawnwH/jviZkWTdtVN1FcUjghss3BYcbgRHdSZNue4+JKuixtDFCnl
8T4F9p+nA+59tAeIyq7G3tDQV2oVf0iF5mP/TW5Fuyvy7BEBZgxgjvrKSa2wvCv0x3QZr0apOQkG
6VoFLv9c7fVSd0QLj9uIfuRU/zxBHjWSe5I4jwiQcMlrxHYXWtSIy/QUq7Uvdvm1tW590snXcTN+
livpGxSxm7E1H3G2c6O2/pxE/bHtyGHyH66MQHPdriye9fG2EOPnmMbYJavcBfSw3s73oz6A7Rpr
y+bIuqaR8rGmicZaZn8bsOvb/TgB8UDcsM9a82ayxnBnLDGdgn21VwFvC0jiixT1TGILtGxuYut5
EA4pQIEe/3WXjnLbUkRUiOG3op4M7K3A5s3rnsbOABUsjcFYVLFV3oZ5d4NYFrLEVL9YYeiua/Yl
hz3Sa2BEaf5X8vmTOAs0oI+uMUtPm1kKLXdGLRUgeFoaRlT9mu7lY92eEgE70jaDI5s5BhzDXQKA
BTZkickWwIFShZtPG7kO8yoPr3HeARyEWmO4FIGcB2/bwiDPR/epRgeLjtcR8/fN/Gy6phhmvFaf
pgm3ahzeZu0Ya51nNQsgVu1OnbKf+uwqSKro4H4c9egYW7mLUMsmGXCdAILD1cIpM0iemAgljXCo
1OV5TbqXiPeBh53TV7UfC1oAcMrB8wIz6R+xRE0xUQOjkO9Sy9ipaFGS0NovgAB2RZVfx8Z+6Cac
cTX+5x9FF4LVY4Kl+invaPvB55N6EXJ9bP7g9DRlaQvYPGIzn7kriwm4CxyO8aZr+n2JreUsDffi
MIJFUjSY/YrbmsQ7SXObx6Od52ANYmYiptAG+KMs105NNyHSLHsvzpF2jYVdDKhHNxuHYak/51p7
WMfsmhxc0LcahcE0sHCyKGTjlObzTaTMN3XTPFhR6OS5cAyl5HYdkVWCE7Lkp7GNPIkO7yUsbg2W
8Byr15ncehjVXY3RNzTjjl4Ut1FNTicukaFkTsNtqZZ6T8mLvVkOB1bDKV7DS9WjD6cDPaLs0XCN
yJydTYcxa9uinPTuqRWtx1q3HlMxdw2qcUvtLkP7skr5d4SeSKjnm2TW3LpPr/oJwllb3Ycjzc1c
4rT5Bjmt32LrkZiEDFXk1Wm1k2v5qtbQM5b1rR4Kj3QYOklunOoVnqPC6xdLx1STB0Gaj23T7DUc
o1X8jwp8xxcNS01jcvNm8Nk03JDduwvZmhTVL1nhqYELdvwlM29qnUt93h5AsTtKm/4he+qM7K2r
gnkeXsQYT9ly+tTiLVsPCr8PWVVSuHqHM2/fe9ZS+UrE5jqjEhRlD107hU/8n+ftc9S38OeCdJmu
EiS8c62fcBhnqVf7qt+kylQRlfGmwNowpfeiwBxHblc3RV9vxrepNF0VluzjiM09DE/ppgXrPDBP
K+s6bj6p+ngTIlatsu+WiS4MMagw0zdufmtlHkXGHqhtD0NXB9IsXLXki2P0O32l71E/+WkoXEgQ
bQHB+ZEJhgAjNc5Li+TqWTiWGjptB0ndPelRHlT6y9CzXUUourk5dGoZKELnKQpUrEkLwCbbcYfL
nxHCF7VcIa39XhgcYea9bjMIBJasZfu6ZT8cPbE/zAJczlaGmlkF9ap7q9J6raoGIX1WxL+B1D6P
0V0d0sZdDc+dWe5lRXlqwuTbtsBkNgNcML0Wi6twQQtiwJNUnlvLunCRPotJX7dHroFUTUUMIdAA
vd8e1VxuDD1b+6dSVp+2/VBh5Emm7aGl5Ri7+ksb8ocDqpqGtR1t2jjcvR9wFFpFqCfiBbXqDxgL
eQbpEaWvoSke+0Z7Co3puIzaqcVIYt4UU9mzNbWePmjX0hiSSwlL903kd/tnkPS2F/G1ZvY2dsJF
b3vyrS9BE+nXOrtQKRo8PmUap6dJrxBKNHsBgULC5rPqatCUOtxWDLFqYqocWYahBqmsOV35MPVk
PzTNK1iKKz+1F55bEJmpmbimYB3LELECRQgMQLHmjAfjVHFJm8vyNsWHqWEHl8dyX1nDlTxWt2aX
c5CYLjalz+oaHcdGA7YpP6lpy8ls6z2mRuUyPBdDel1o1iHWCrvNlVPb6JjoRd+LovFHJGzmMlyJ
tPnTRJRq5teOyETW55suZUjCwTwb3GqVXKy4cLyPlnZnlQVduoByzXD5RMln3jXY4EQF5l78Rzsh
57SRhcdO1E+zEh/rHEuq33+AbY69f/+6TIEDG8SNCWK81nneHNG1FKJPj3n/uqAEsIl8Jf8rYfh/
4bLzL69E21j/jxlUGjKd5CIr6F9fdB6Tomr/46ZNfpT91/zd9eaff/iv641s/ENRJUkyTBqqKfFw
U/nreiOr/9haGdl/+EQyRb//vt4IJo4ybJ6WBrAFwYexdeb9db8RrH/gHiDqXArwlqRzj3ak//xf
7zqEsfl89//frlLprJcHb1ysa2jU0rYuQFoAlbOE1czKR2/a5MeoLyaEMYPmp/rW/pcI96VGDJsv
47Nh1izERsTTqEjmXTUXe/TK6ao2t2v6FWCGXS9pcjMhT3Smqf6xRt1klw3ujlCYOsQxB4XoaB4s
z8jS4ijA07TjUGYJcpAbUwTcLn5g7c52gRIaWU0Ps3G6X8dav1nC9I8pfgHvT/K3rj1Rgyk5GGOG
pgsFJEAR2RWq8qAP+xbb6X1dYWychGpmj1bKTQM7ZQnq9xMiw4amfV+Ro/0iVci+Vt1Z2JwOXdSG
tigCEDHR/1TjvF51gvTQr4OdiHl+LwzQWYcYj3RNbTYHtnDXxJPgTYOo7np0cYGwmLd4fbXu2jQ0
MqfJpyFZf0o1Au3e0o6zChRsjubyUGftgiS30Xdak+MhNz7XefZV4E3ux6Xd9zny3iLeACoz/lBL
j3pe+mouQkPCvc8AIcNMEeXwTlvUmwjD+ytRLhOP14UL/Tg40hgTg4r53syBDMvIL0M5yY5s1EEn
Yg4wr1XkNJYUExeLjV9lgJhr0zhmYCF2oFWaK/DjTzC1Gm9GyR+K2nNDwOT2ZvhoaMaM9vRCegpR
zLt96nUCbsoNWRclFaTReR644i6zUlOqj0KYgo4BRgjTAvZ4srZUePJxPSxr5Qpi3dshdyV4eQ3O
8HiiKIn1tMbLFNCOdZ01CT4LLWjRTu1x7Fqj6N4gKqY1/bEcqGYvUSs61RxC+17Zz00RvEX5M6l1
rM9TM3M7EhH4/1HJihJEhyjjngVcIHRnTUfpcZH6ZS8XsZ/jLs/N1bUkQXyAqhIshNZMd/ygBf0J
awvZF+aqduIUGZ21FrKfkh/YIXd1h9xUXuLSAImBLNLQ45SKfhU6xtpstmYNPqkrut2qT+OgnMPC
Z26uwRLDAiH4nRxD+KIxUTs5Zf6lVoqDXo6vmTxkdyt+5pbQl0FOYC2IMvdQnWfWQ+V5EAzt2IQo
Uvu6jrcbDLYVDR0aGlesXA9whMNdGTxGYKUmimxJuFVEcgGbUyaGqylukgNgHLXbIaswdlMfD7s+
nSIIqGLu6QuXYHFOvs1lBbpd18ubaI5OXdeSm87kcTOVo2YmSBkOq9qnNhHvV3GW71ZaKSS2kaBA
cnfMNB3PQw2uuzJzgVpJ+mBvjjoSZ05o4THg2Gwa131V/Vy7UIZirk43wkghG2tsz6B/7FbJx3Y/
qHDZu/nH3MbWVd41xzzN12NUKskOWW3npWEtnuLtH00l/aD9OfO4sF3VQwcoAxHm/aAnD+mrva1C
a7BVGrOG1l1pd3gV1IBcZWSX64JkK9e+hEpyJbUDuFd9fRBbZk+GN/thbYXAtAAk62pR7WfhlWQt
q8GYp5MdDS1ueGL4B8iI3TxM+Ys8UdFbhQTgpCTctTHAHtIibRFVTqdvMxbfEBsfey72Xgt2lrLU
p94yFHdsRC428ID50weMzZ9y/FdOqaXMdjXyZ3Df9TChSx+VWs/gS+M4E0GTSIfiespU9ErzUu+G
bq7uxFaAWyEaaDxb0x0leFR1ZS2uYg0J8BU9dtUU4810buzJsNJA7cwQToV5EujWuJnWxl1TWQYf
Hz4tuIuDwFU3kCp57UiWRs9c2YqAmxYOAKd1n4WdjYVfs18zHSaYCg8qSnCzFaymfChGsihpGSaY
kM7kxXNxdsJehS5gFMUnIENeo4HP6LuhBvkXwxdcROEgmeYXOvd7t+wwoly6qXH1Gfw3RrwqcvQK
XaYx+lRU1ZNVF5WdD9oJ/zFsAiMWvrmATMJd2SPfBtdD6lfMrCzzNGnqoW1UDYas3J8kVqpN8T8l
f5OG3tAa8k4fqhCPE1O9Z04pXi409W7qItGPIoJ8M9QehtD8glVdiDXCJjsvdbwSZ8wdVb0I0rqR
jvn2DytevWqSddD0yEa3hFRjqMUR/f9TaZTjSQul1dby1u2LuMKjokQv2DgCpedS69o7GP2eYpTt
ntf9rUG5ukuBbQVjVi/wmdlgciEiWTZ0xk4b8NLIUvj1idLRMQBFaQyzKDBVttFR05CNrCQsQIxk
flz0gSllJ7VMYaHE889BXq6hJUxc5yjBVL3ktDV4WshG040mNa5VbCcafqG4a4BwyWlmdQY5Gr1U
qg95Zs2wF/g0iWWaLm+YZWwNX2trvMrWGg7ExFswRWG6lrV7ozTNXaM+azjuXEFAKTzQ1X90iW5g
VlGepHIciA+UrwvuyNcKXbFldgqFxjOUiIXcdVjOA5/kmprty/SxTp+bDcQQWr12Z6xCb+sL2Z1u
xc0XhPwD281yNBPD0ysdOV1XfKlLpQNW1Nz11qQczRIbCQ7ndu2ec1W9hWRFSRYSjDvioNHE8fKU
AwmPO3W5Esc45spCHIKr9KOVZOKhLJbSHlcMM3GUXTFiSq9CQ/kCRPEG0wr4Zeb0IsqfmkzzdWkV
bSFGjiHL5X6W5dFNI3AicQbRqUnBEa0xR8Qqz8yMXNlJY4mYbNE6X4njfhcJ0RV8t3JgAZqaShNt
uKLxH82So3H0x17OnVFbyXXK1kMmR9auiAzRizPQGV0bHlLxcw/YyRY0wBFhUhTHJuMsgKTXeY2C
V0WvmK5uwWeZrAVc06CTDquUcaeu0veBO6/diYbiDN06eHUWkXCp4mI3tctot4qJUXD3Ulf9Kavm
/cLd2x4rgRNiIHw02t2gRNmVMBn3U4JB1BAbdLqlMabMaXgz5EDkmNi1Ztj1f3F3XruVI1uafpXG
3LNAt2mA6b6g3dxOPt0NoXT03vON5jnmxeajqqpLUmalTs0AjcagcHCU0paCJmLFirV+k1HQEroB
6QARbjzv2BEqyHRNXqhulGA6GpWDZlf6yPwsod9WrWzz7j6SwKBQRDrLdUyOOsrv2RDXAwYTmSXr
pJJCUSTWhhElxH1EP0c79JpyH8s7wW314kA5mjqv2n7QDJQ4UsydKEsuhPHUD2ONIuWE6P2qwHad
qPXM9ewkBLpAr4WHJctWp9S0yjb66gpV4/xcl2hyp2WsukIiuWOZZbYSXspu2iulPDkaunlyU506
Q2gCPRxqS07k9WCOkYojKtYFaVoP6EshX9hK5HkZ+mS2mHca7hTI9HURbryz2CfHQc1rhHeKmc0i
Cg9UMlECiweqi8M8+OJsyPZOSgC1SEvoz42KnYyE/W6vVwIl1WY8UerB62WQ8axB0F9uqSZLShxh
TDtjD4OsqzyR4bbKBaq/ZClLqJ47nexlt4UkbaxaR0vM20pKYajL12YjI8DXdzIhS72rdxioNqNf
km06iMrsSyn0tDi+aorlXC/yQ5jjIzaUtqh8K83sJh8kN5G0O3FpzruugAa/6FTgdhkCIGA/Y0Hb
lwbvXBOnwa/bxJ3bULK7oT82ZrQc1ARHE4S7rHqEc8gGdNLSfrWzQjuu4XCexwFylxnzBKRrsRS+
Cqt61lJilqJph1UZBs6FVA0m6Hio4phqgPRdUMdkemsk36EEv6KIFLJ8JNx4siixkjz8Wpa7yS8G
9CNCqTzBg+y1JrOi+EZIHhW1mtwx1r9Kk7zvMaOWso1EAHSg6roPOCAHYpFJ1mCwg6Y42UbRMLr4
zCiThi845tIOvbGNpLuZp5TzITLG+SAv5iGbBYU4sJrIfCXmSd0FU1TJQdvUBUKB3YnyROTNwGri
dTkUnYuy34AtnUzWHK8mp6a5XU7qjLsMwhwlmjoUIBdrGHGON8K4PCmlAMA8fdDRL3FXxPOoekQe
p7KLKtEpKxC3qL0cxUlU/hFrjLQuPeYJRfPoFKCAdZh7845D54MkLwCoXKHRrXaOM9R4pG1LXQ4V
3tWIExJDdKn3Q5GkO41qW0vV1kVAGYu4SU58tTYPSjdjNd8oWIV7TZTw0CvwueLIU6iajN5v2tMC
ib8WU156gigRygrhS7GLTsy3pJGIop0WlK38LpRr/ESQJW3DxM3q4lFIFHcnmZjID4a1DE3pTjv9
UxZFdiE3qq1NwpdpjjeBpu946XW4Na7fxFQ5moAUIiyQmxgaUimNKgHSmTJ+YOhIkuzUwX5WffhJ
sW0zpn1W7OEQBd+eQoFCk58T1A+NylXctXm7a5AHTtO71NjrCKgnM720XY2hdTt8ykZ8M5aGUNZF
dzFZYaSK3jzmvV1uSUCHPqWElE2xFAZUCAUQdwKlpZo5HkU128nT9f6jwtH/i8zv86LRf/jfqstj
8a37ny9qSf/x8p8URf64Ouexf3zxD9hQSb/cDN/a5Rax0bz/s36yffJf/eG/UQnir9wv9bd//x9f
qgGdcf5alFTl8+oQsrm6vLlV/H1p6e5bmT1y3u7iqn+hCvyfv/tnZUn9bVvcFI8gjhoUWP+qLCm/
PdWANbj71I62EvwfjXN59xu1aVE3RQhMBsIeXMofhSV+pEumacDpNQ1Y3No/apzTpX4xI3+3MKU+
Jb1qme/WSdWTMVXOaZAcm0N3wehiT18ZIyvLOKOgwz/Vi3FhYWNV4XU2qlIH6Q4Ld+kqvEkuoxe6
5Xl5v+xDd/YKN72a/ARBidbpDukpe8yDsrIU08LKpw6QwT6mbuTMHkdBLwQWhJiWqx3GAEXWvWoP
fD07so8YzW14kN3Gn49oMNnNvjkCrbQFdzzi4hcI+w1lh2fEvg0Wt/dEXz000E1SZ3EFr9prh/ou
OiggEbNL51MBG84o2EC1qz0K1ZfoMlYWhHun36uOcN48WJCFO2Vnfd9c5AMnK7+5LOfY0QLVWQ/5
JQnGfe0Ve1ofHgnAfjgYh+omvBYu+V12MC/Vudg3h36PZ5MtcZ90IIGG73zdxl0T2yzdKs7xVY6p
Bz4fsOsewmuOxNb8GT3hAO8jN+XPKl5nfQvczgm9+wRmtuRrTuLKbvhds3muXr3Xni5D3cClD6HT
IPGCc4tVBZ3n0rg+zYfEB5gOEL/jzuA+QAabPE5uruK3cDglv91rH9sj8nAexQZHOWTQeCdP97NA
8qfrcg+Rxp9uC5RAVt+84TgJsN2Lb6hl2JlPFY8jnj/axEh/AViZQJZMD/EhPXCg+S4dsuvsq/zF
/NTvK66DMqI13ENBmEAJ6vbo7g7dCaHJKzr2XmiNbubXe9HjmLkfTvpNeLWcFmcD9YsOMrdW42hX
6a14Kr6u75CmpAkWkQjKVkNuesFN3t1dlIt57oLsrn4o3SaYv4swZXag4WEHe8l1fOQMCQxyF6Ru
71Lr99Kzet45uR/ioDQ4NYy5O/1aD1pGM20KjXZGjnFdHhIHswUfWdf36r4+yMfpPVLuMGBlLpbD
7JeErxdH3Ku3xVEJBgoxBGPbuKi3pCG+6odu4uVuwzoR+d7X4ci+eZ18Zv3wSViVweInHWg8FbJc
cpXdpef0JB/yk3aujsZtetZZAe0pDeJDeVCPb+kcoDr086X+mhc/oSxTaVUjnRfI+Hg3zaBVa4cK
1X6wdKvmGlrn+/feTzydVZkHNYgw1cW2DWS+cI8Zi0Xi8RhfT3Zui5bg9N4mkyHamfUucRJvUy3g
IOSahpXsOWwGrDAvA22u91b6JXFhjNsg2ZwGgrHi6R5Hed63wizvj2p0KPwMYYAZZHpiYyXnz/vq
ZneEvYPKSORHfuIn34rGyvXDbmPKrZ+Lh3HfHzHMeTBo3ewTf7mqwa4JdlbZ4/FWgOIqvFMddCfd
fh9+hBgZ5EdyQBsJxgfjY3SWA+kSJSeDuXTWrpiQQRTI9+st51m388aDfi70fRSMh+iUH9dLCIJd
vdr5Cm0qPo0soY1e2Hn2dyCsR3fe1oM32hTl+P53FBHtx4+59aUkKkyshcWiXeaKB6Dp1tfvKb8/
OaxJPhvCu03txUJI0eZkF+wO0yndj35KYDUuzb73ZqjZIzZ6Fhpg7sCHE69UrWVvMh+FY/SeGefU
9qNmiUEC3hlDaC7uKzH8pPq8lLNwLE+rh9yEO4EEHY7mdW7v+Fd2Wb0e3opxq+pW7uPvzNST/R0U
5MSBA+zmLmrWVhkIV8thGzc/L58jCk8W+rsRQ6buJsXBEgiQyYUfE+2RM3UQqwXW2l44iqJ3o7mt
g3iILR0zV7QVK/Eyb7Imq/UWf2Cr6VxOLtZgfY/YEcCZuI01O2WwQxoC1LgZpHwKmdDbBg6Tfq9/
RMuW6Zd8gIjPQlUCgR1IYBqn3Bp2dE54C6rEUiwqu3tquk58qB9gBr6RwpGmvayE/+eWKb4CfU96
ktElMsQzdavzylaGFZovWKjQ7gva+byT1lm91jFs7oBHidrvKeZNAHDg4Ux8V3DusC7zBnfHlwlP
411j7bzFLayvpV3aCORB6Q39kSepO7WfH5b9cETxkCU3etuSpabrzM4nA/WJ0WNrtgQLMXi322ik
buvllDmYNtsmyQ+cyOUK2VxHflvzKUwGxiEkUKHySCgP3ZwlLH4aDvQh+IPdXmOOiXZxmb2Gr2KC
ZuN2/Id2OuVTf3Axcre3bzGDHrf53O3x7eDfuKwF2a3KH2qwGDWZEjLDpAHpKTe7/fHGlYKUydI7
v99ISqKwCQ9gw+gYGy6aWQk9xlfPWL7YutW8G7i7jS6jcTNMrQsPjU1c8Yhe3Dlrw6se03v+Ps91
owWHruaKfu+tPE+YCG7CfxocR/nA3+NxM6eQcH4IXcNtuKTlO68F+D4L8DPO1dFdiELuQ3ekq+Go
PnKIPDl6SLYWFLxn7CuJnbNX8jpNpikihaxZOBeyTeuId7tsE90R3REeAAqXtsCb2X62PTNkJHiZ
kRexd4CSY2MEKM1CwPma1ciiC0BbedtUrlxE2FnsFYOU3EOBFfZJehLnCiGCaQwycOvDcdkTCXh7
NPp8HhCfEKxt6oFm4uGVwfrBOAOk4nF0XLXBuyef8GGXnuKgO2CAwAPXfOFqe9M6mnQlMUBnAqOA
7edua99hyM09LEy40v6ecVEmlxsTFTLW7PYsdig/bfSW6ekho9NDUkfllX1AJKPBnWllwnI5e/kI
+2av7Xt25cQJXXMvHIlBR+F62nf7hXm8jaWS5W1rBOCLGz9NTImtYuJCN+IOKqtCkBMu2Xhc6n9P
U6I8EZv2+TaTiS4iUywmeIRu6/c8YvIOu2bD6tz1w/ohDjBpo8zqE67Q6yUG6Wz1GzNF9fsEDLTs
i+zKzWcMY6ARgePhOxt9EvmNp5maXAxfPoyesG+9PaSboxl0+xjtgsbt+QhCjchWYG4Bi5bMhlSX
EG0L+zjov6iEYfO0xarcH3ikaOc93epgoX7LE1WYBq2jM6tknuWCCh1r0RVvjIfpRr0Q03jX8BDP
xROdqGbZIKizJ/2F9bzAqUJdlqgXApzekOmxVfr59jzshM8s3H9FRDD8ifcyIQIxEksMJiXV42Bg
JYTEIoWrGtkoWBek0UDqz7svGstXvFl8MBnE3cWpHwW/IqxV/A4ginfMALJ+sHcEnk1rAPFlFuE2
smnpHpp9JBLkrzZpG0j20qk9k/vE15BAYLimUzkkc3bOQ8YN4TA6qC89xTbxaYbPnkTE2naebbUu
trSFIWCcPisVjHhooWbKLbSnDhdR9pGYZ9rYoxWiSgAJy8NqcuLXnnY9LmU8xeQWozVbkpXdxl+r
y/aom8OOC815DBsJ33Bq1yQlN/z0HkqNU18VfkOiEjsK8anx1+Oqncur4mb5Nu+3RKEns0lIV9o9
kYOlHvoSHzMvJqWbI6cSF600PztHhxxelofBk1PBjcBn8RAdKj9fTkgVx1fAG88ojn/bODWLZ0K3
RGXHn5Eufsg9jlR7rsVDtxrqgegxwazYmXxEhq3kzKnIyiFaRGTdtZfskbjgU2QjTsqRIrGAyJAV
bWmXwPmksePtP6+3xK+CHXFmMKnobHlL7fKCvOU8XObTJn6AebK7uqZPV9uZ94ihdfx52cWv3g0D
JbTNS71X/NVtSNkzm870cXcJ7wH69nwh3ukPjfZAuUk7kYjBBYORTfuTowR1cwWJQS6Rx4Ihu6vd
jwSToD+GQfXA82WiqI58NXAKKY/y9YQOKcDRBzWQyeCUT+pX4169TnweD59N7yIuR/uYfMMD9ahd
Y2nh5l6RWaiYRy61n+hGQJ+i3Rc+WyRp5paHShTo3MiHf8l9FmSKEd+m18zXiOfZgxNaX3oofPT9
fb5hNfCdrslNH8tHVNB7kNOn5BRVnGsGD1lSr3ZJ8/Zd/qg2e4wAksD8tNtZMb/2Qb4LRWfHPOGL
6p4Pk/NtrxfPYk8lDcMunJls8AzReOccZj69N5M/SAP0UUUR4hPpKRNQ6E7hHtsGK7pHZ1gOkjZY
/dirEHJJP0rMB6h+nDC/TIjyze4jAG2CQmsZlsFK5BrxcHE3WR2N2dU5NXP3d2m7LQ0Fd2mpT1kj
iEiGALxY4KTMmYvjpeiYvuwhdM93FwENtu+4KLh9g6SxRWU9upe/FAFNVje+rDtv/r54rRsy3Jbd
homFugs0V2qJ/H2ZZWswEleBykVk7IUb2dO8xlscjonkySn1q6/5bX5ZIl/dBEWe0jqSIMJayJyu
9xxEz7rLbCesR17qomjNesCSF777pttT+uw5vDjmrv0IkYSNlou3t0VTMzotv6ekO/G2ZHub3Oth
tR++p/6Wz26PazuC9BZHaAZZ2KJrW3xP1Z4/OR7Qs7Vatuwt1xxs/p8AJPOgUwIS2TkHAZnvSew7
/GX2RZ34T8mdTHrL6oRjik5ezmEUyLGMzMK2jRrbffDQOYb6JUI4sjegONJyJyFpyZYOYgBOqgv6
wGvuK4K/GeT+7Ldc/uqivsgn2X7t+WrHDah7yqhBdt8gkYJ2CdGve7d6GblHaxvsvak7+sa+5rTB
Rupv9ReUw7cw7FYkABwBCMqkBacRdZDvHRmj4NUMlLrQF8n4Afuj9QdM0RG8OMAr5ZIGW45NpyXx
ZIsTiOrM3AzSxm79jaM2O8x2XBTeFDUCl/k3x9jtePsMKIfbb1IgQCOdSVLJNIvVLikssa+7X8lT
XDrSC3sIMs8cAHgBOpnVJi3FoZP1bRCpGtInk62OXhOJCl4Q+/x6y7fmQNr2BbjgW4olUUsiM0UN
MXwIz+G5PZlXLeT/McC8jQqHScaKiLwjkVRPhx01o+5dfr+40b6HirmdtDQiNmyNrVCzLw7dOffG
I57r/A+79G3TOPdHLdgi4uAZd+N2bOMKx/fz+9m61tmECr97WK3yqjund923bRuQ7rf9raB4Q1dm
L0FtJsTc6MfZ+jKyuAv2gy1UmdaO/8QtzrPbAXoiOuz2GxWDH0M5IQTnfDiF8NVvh8ptXzFgBgpE
Q1yWDtp3icSX+pFTI7hI3Cx5eBSWKNJtWwqi9aeJFJXxbSonUKvpknDO6Lak1ds2pZn1NjmECT6z
pe3hzext2c2OQgNZsyW/W50tN9jKd7Jbe+hv8Wp01Ed0X/A1r3LWp9uJST5lu6Fpyhvp2EZUducq
WA+lctNpLHeropQFEYM1O5FJE8lnAAk+7hZEXO2OWycMoDbtju8wjmChKS40h0PCUX/Hrj3u2Zj9
hXipuCwOzlmJl5IrIdNN/tN6Wx6J3ygZ4pZjc1rgHnCbsHf9lXldn8X36U2B1a9IqpeeJ5b3FkSw
coxsuyAJqzEOIrvTndbZ5uTE1y1HreNyjLyHlEwRDJwFFYEYkd/Mmh0fUHW30v12tOVwzZqdeI8k
5hYL8GpLEQfyny3FU9xG9NTYolPv4nxqb4nhzIMbArZWYgnoFy6diEBaRiWHpK5WTtuhBEgQIXWL
XMSxU/glv0TXmwIXa5ySQ0GYgYrwthbX7u9W64Y/f7Zai6zeZXls6Ofwm3SlHswKViOUPj9+AFp0
p9HKPdPac7ZE1iA0bqml5JXXwtVElbn/iAfR3e66OlJVu1m/5Ce+/x1GhqdsioCucdjkBeKrkPrx
lj2E12he341H3Gt85bB+r6hvYkNur3DQdV5zEmgkhj1sec5jzPoUZqHhc4hDoGC5ysk1tOv2qD+A
YSMt7QI2TTc7VEyR5FScNjL/+SObI6HfES80fJlXLr36QL6WP/aH4sQuREIrs5cBOaHI2VCaAMoX
mDdG5ExfxuWJNqoesbu6ygPiO1Gc8jmVN+VKvnRHPeDo7W4H/NQ3fyd7/pf1cF50a/67tGc0MPR0
Mv6+PXNbfXns/u3rt387JY8lfZ62f9nf+eMP/NGjUaTfNs1QE+YtIqnixlP8A/27/QRyoywC0abh
olIL+qNHo+i/bdLuO2DzMBzB+FIO+qNHs/1I0VEVpsMn/3Mnx5dNQzSJN1EooL8Gcpw4KRivWjUY
O66VsMurm6j4nqoPs9jidI41hE7Qy0u3apF8i9mbc2IKVY4ybK1nj+4nbcsnUahnGPUfrmDjLj9b
zHHYZ4rZcgVNvekkzlaHJ3wFy2Y6L8EOohtORMnwqdB6G0NJII5fny7gv2wOv+hDvk+ypP72NXl8
2Xn8b9mIhDULWG3Th/77qX73WEbPJ/dfv/P77NaBotNHpI6pbaLaO5M5/Pvs1o3fUF7UUE8QZVnl
/5/Nbuk3dZMtAMK+WZlKO+L3n7Nb+g3arkYPEsFzRaMb+Y+Q7U+u5X9Nrj/LqYD/Xk6qKYxUJkwS
+lGLqecY9Y3fAwPxswjkhJk2MNEnTLWyycBFsp1JyyMcoriJwa4jvOJToJqgj4V3vbFL3UyLP5UK
zijYnN6vvZS+R0ZJthNzp9mJECJ4s1t7d8ay1WoN4DczSDU7FXJMMMQYXliT69RPI7m+DIh34bXc
wcHfzcp3RYSlucxh4tUIiDY4w2nT52XqxcNQplRZgCi7ZrbGPn6DpDaybB6QW75fjHS8xLnaOL2R
m7dGoeI8IlZp6UCZplc4tYrT6UV1mvVKe9ckMmVeGCf7WZ/NvbHTTK82QTlr5ToHpoBVtKishSWk
Zn9XxRilxHKzvEvMecHvJF6+wTIdPLPVOVEYGHaUInhWfZgVm/BU7Kc2EvbC2NQWPWfWZyiSH6ZL
9R30lT+qOeBKMbOHnVR52YIXXLUM4z6MocaxnEvwXA2CiJKeDEhqRre5uovdWCnP04o5mDU3El5J
0ZTvMYefbbNfOcn1dfEJIJN+a5Th4mvVtJ5LzCuc2dyVpzLpJi8DueQZxtgdMMLel5r8wZhxtJFw
AsVBZECFvcfa1QzV3FtUtTrkQjuDvxaW2Btm/YM0zfdxk/rGDE2nqCCoppp5KnqOBbs2oh6EYcYe
ivWZ1wnrFgNPCzrfOZRqr42q86CGK2DFQgLyCZyya4vKGlYi6KBICMFj63VXJFN7Gvoyu9HaHkWS
ruNI1ufmp07pSbYgGB6imXiorhWwYZQ+3o36VN+NYzHilDnogPJg6lu5gpOVtDa5nU+AMtM5ad8N
A7g4fZ3obQtATM1Czt//84j5t2SeF+Hw5/iO/4a7/h9xjTDx97Hw9Fj38Uumz1+/9ns4NMTfZAg7
CKIrImCcJ9LOH+HQ/A2uDuSfPzhAm+rPn5u9+Buq4qAnII3vZI2o91c4FH/b6bomIRYDy0dWkJv9
E5jyx9b6S6LPFlifQYT+CoeM8HyP7SBfYFPTCL4sSY2tdGCcZiM7lFkSwCqYNsY/HH2KCSk2iYv0
UdLMwTKE26GYTs1cB33H6k7SL2FWNPagVB8lKcL4a/7YCtjHGfKnRL1TQBL76XAjt3pjjVLxPSzW
e0FePiCCf0/MBP9qApkVO1w2+1qzsRCl56rElyqMNow89nkp4k69eRkAUAMey/y8xtMT063MqZfO
m2PM/LJWg9rdWqU01Paafze54qgCKz4un3J0GWvMKa1Vupc7zbQVeCW2Zoh7jTXWp+Nt2Y63WN5+
iDvty9yrHxcx+TaY8XGRB8gmsvw+hSE0ALkfeuNz3ggzWEaYFuGMlfugX6VG7nSABao6vpsbrqIz
NBhIjdUVeuaqentb5dJ9FE2c83ftt06ZbusF/IueZ4cpSgzcfEtYrc2KzZNJeTKJ+4GuJ8cnOcYQ
sBkvogTiyigoJSYJ7MYkpo1QJxiUCiuwbHwBw4bDKz5NZbEWuBNOm+Fhf2OsFT0U7WIKmRRomeIL
OC0/ZOZqm4n5sQ13kxvK9Hp0fHETkWoMUFNHNrLYW5YFaIXW76Mlo1Mu9vc6WG4PrvlITSaqFL/R
V+AuQzKf4l2f7PGv9sWxoIxlDuPVGrW7r7OBpWCqfInnxtgj5Ur9IqL6OSvCHrEDSrsj5ZpavDY7
lAxq7IkLK48oHS2A6dLt2VSh3OzVDMKS1Wfa9xgVB3YQ83fjpH+U6P3/FrZYyH8fsKzH9n//r+QF
+EziF34PVTvxN1IsMgYC0nb4+As7xk8AOHMiQT7lCVb2V+YmI9TCYeav3I3jxB+ZG9gxOMeyKsqc
TDAvIIr9g1D1KnHT0apFbIWYqGOcgkmA+upUkO2SKB37qnHMvjyafQ0bKe4PkXnK1du1PoQIG7SE
nqGMP+EoGhQyEPZk937u8U5UUNUNI4zfh9M2/YywxENsxXIaT0JgmVGLkeG4BAkdg0wzP6szxbQY
vXaq62X3eaoaH9adDatuC09229GIgj7csmQqpbsrNGQ7I4EpjHD0VH5ABh/nbwQId2WQigOfXa1F
DoNBkry5XAK9GII4o6WGgTciCbAgN2c5aHQGfRi1f0OHYXttz0L8nw8O+xV2IdQ5XgNyhEhJxVpt
UYxNH0b5i4CjuLhGQa9EV+tMZjY2sGZkJ9npF0PbXaliBAkrDlbxC/KzVh1px3Cm7zlQPgmBgDcF
FE9uKKenqUVOimaL2dEAxy473d3HLd2oBYNM89hGOvaQOLykZw3AwrjgXa9c74byi5jmb/DKmYC/
usfX+EJxyvJiVLjHer1mV+PRZ2+cSjeFgr/ODT88RenV9FuHaZcpEyPkwK+0a814CMfojTGktwZh
MT3flRsZ6pjcdgwS6JWFoMx+qzTSi6FkuUn7Jg5AlTcgJrL4Mgf4/dZQ/OFYxtoyOfK/HFXG+FJr
hKhxcIU8JE2nHPUERBZGt+WI8K6GabSenQoFTZSyBSBVAbuokNWJN39W+m9DexdBQFNmSssVaOEZ
usHuYzywwHTTXrWNoIA+pFES0QHAGXPAiC525G6uPZobq5OE+fuaCV+Qxwk6uTiJUelh4gk1wScN
sie4TGmZ7aPp3aSjFy0iDGJGh7gBedGpx8lYEPMQXW3U7hGyPWo9xedS5gJJtXtQ3zGCIHKyn+Ma
faLxPOuQC9vTpH1QK9kppcZbkUvVK0xaOSEhN3LBodrXFwrHk3RRQ5DvejHa4vIZhoIbdbyRzXq9
4nA10IUa0tQa+55fxnjevKqrT1UHSVFXbkgJyRnoey36IzorNezgOEo9LTQRqck3r2sXLhwMHGFf
lrVfjsZh5C8b+i04dmyPAMxtB8ilvZ5XXojyaVErjAWoLSqlvWhVjfNgfNTT4ZyI6CP2zVW1KBas
oBOSLoGplF5fTRbOw5vR/J3cYcCo7UEAu3E9eWUc7dswssP5Yyw96Jxkhij2SkOADrOY3mDk3grH
K8Xbs0BbQ0pUnERF+N7aEW3x4zwY91P+ULUGWzr9WUEMMnE+q/O1hrTIiF/fWOAvqcw1jvAKQkkp
pndpYXgrwkyd4a7hZzH+Vmqg9XbbLWM0nXyLQ9yDk+o+7Cf60yZYiaVQ8M/ldVR6+imWIrdZkefR
ZqcKj3Vd3HXSe363g2iEJ7wwfxzmz6O6PDa1diT2HNNd/GnXLNguNqmXjLQIVCkQcuPY7/qPeOJS
FZc5zU+KCKOz8Cpdvltm4SRFCZgwEXlPc7rLyhVbYeO7ovXnXBCgiE3qGw6OP65AneKGBD6blF/f
vVbXTsNibEy5IXxVnTM0JD3zGIx4ECpv7QZbXv8yjG0joV725N2IQ9PLtS7s2jUxqgG7gcbAptwe
FlR5OJCqri7E/zgovxxrC9rP6nhVPwlmZfaAGmjntt33uDk9S16uf7/s5zoFP39sf93MFk6fDRCv
8a7LZwZgjRKS3Gj4qKjo2CQffj3OjzsoN8JJDG1NGez67tVhaV31td0lEwGykK08ebdyCMnw1paq
u3WNnGiW39gIXnUdt5C8jciBXUfvAbe9VyP2mYjrbz9vE8ISL+kpujVpt5Xe/L47J6qVXgk0CQQ/
+tCfS7dDZhPcsf/rm/75Nex2uEfoSAFI+qsdT2nUNmLba1DHkkrSAxTRV/NKgqBeAb6dUV9Kav39
HIIskvGgnr6N4XuZwFRQ/Bhlcy8liiPK9Gql+ZyGKlWJ0VfHr1JaHCrlraLxjwkAD+zZxb7aOYtE
nyAzcrGhQn16JKfK33gnW2L849J5NsSrpVMWYy1hXt04SXFZI3QFquYwRKs7DSh0miL2hOp9vQI5
HGWrKHfQk0Ta2ymd2d6NoKLOGxU1H99I7366BsiMd6jk41uivLqqtOnXlNjaOJWwHLLlQVrTg658
NKebX0+HH1MTHvCzcV4t5jpW4QZD0nLm6S5hp9Pmu0S+/fUYP3/EpkJVg46LQavh5YLW5HRZM5W3
CGqUPRx+MsCT+r1233zo3ey6B6Orl1bx8V+wA9ue0+vACFGKEjRHFZP193LoqSAERwqx5HcPudyJ
ryiPblAXS6WPKgW/vtWfzdfnw73KuZA9qAStYbjRgIaIrQOqB78e4bX82hZDNtk1TFCVTXHrqc3y
LDqmTSs3c5wAMQGGx7NUALnTv3akd9rxbXlseesLvXqAL4Z7NUGSWRBK5Cs6sN05kJLdlfQhJ2sF
zbbhwdp3IHnix8SHGAj85F9AavwwvGY+T2JfTZ1RS3ZmlsSNI2uXVYhQl1C8Xz/QH1cAyTEpG+Z3
4k7BaPDlDEG6CpYwvl48S9MaisewSx3dyOxfj/LjxHg5yrben721rA/hNO8YpWIUWfiURq3z6xGe
DkMv39TLIV5NdaNLkg7S9zbV2cNOCeC8zalWpjH865F+soUwEq0gNjR0hGh2vryZMC9hHC8FR09w
DQvAiON4B3p8336sr2BO3U5e9LW6nwL1WJ/Hb+Onaf8vrOwfI+SLizBfNTQVRd61hkrkmjb0NAhx
zhiAUrBavlXOC4i4whFgobm/vvefnuWe3bv5avus1sxciol7j8vlkksl0iQFeCF/MW/b5jFtSavD
2ekLxdfD+0a7UfUUybsArZU3LEeln04plYRPU2mwaa9D25jlZL2c2ggEEzePYj6IGUgqlgQAbDy/
Hdx+PiLFhq2bvHWyX29KYtquQrfVaiYqvx1U+owuW9Iz/K5B01OGZKpbgyw4ccehKTH9dAk2Vdlk
Nh7+b97Ds2t5FZeQSlyGTOP1DwfN97pLY99HQHjyYwHkkPTpbaOAnz7vZyO+ChTCOpp5uTAirTW/
vu6e4FGwynneeBcc3naSkX46xencsmfSZMBj8eU6M9plJ7ZSSoIK9UMG8jkReKW9GmwOv9jXAORh
Yb2xun8eR/Rtt9xcBlFqejlqX7RrXSSIQqSBslUrUJs/FcHuEa1g59cvUd7Stx9C1rOhXqV39TCy
WS6b/sR5Y2koX0KfNbzh3jCwSvgKXS8bEv5HjFGh4kBX7t7aTn/6Vp9dwqs5HcpGihgCz3j8sHGN
isvgC5fy/YZuHU79Rdy/ddM/2cAJXM9GfPVWN/ezUpS46Q1YuMmmNz68DF/3Fbe4is+/fsQ/n0PP
Rns1ayMd4Yxkuz+gXPczIbI69++vTVCDOGs4UI6iq+9v3uJbD/XVbtfnaUG3mVuEpwPoMAcFrwVi
MNtdkB/Kc/ztrWrXa3DJUxn5+UN9tflV6xC2bOW/b37VZSO31u8TsNLmAda7X3x+47H+mFe+fImv
Er1I6spdUjFeGqDdwksEDgkGUgWHrZ5qv3or2P80FFCnx0eOiI/y58tFOavdqigar3Hb3GcOwyfJ
wU7ARwJzc7Vugt7PrhKYSP6vb/Rn4xqkRSrb/c4EDfRy3HKXJaVprmz1ERbToB2aHhiy9l6mrPbr
kfijP0QDXQYT8gR4krej6cuxpIJKZjrMwB21GBR0PqB0MlalhQTL+i3LescUL23UHGVzoF42rKdB
3iFuMbuyqQdIDlG1R1xTFKoLknbZVFthiOAnssKSOe2nqgDoXMef9CW2ilih3jMIi4W9xoeC8uSU
CqhujP+HtPNablzJsugXIQLevAKgpySKlCnpBSFTBe89vn4WqidmJEottnnoiI57u5UEkEhknrP3
2raWWosh/ZWYIUVRwenMd74yThvKlBqDZynLa8crF2kIcWhMFG8het4SojFekgayVJIFhyDMlp5a
Xulm/ZKY0cYMd8GU4C7MHphShP8d4TZTcz5kIbaY6tWDTS63vwW92445X1MjfI8TWIYG1Tm+7wuA
d0+SMN7IgnKrB8egwAjZAQikRAvU6E5U6odIuO+K21iLtmL7DrfMzQ3p6DX1JhKqZx9ivea/gORZ
NdK09OPgdogLW7OGW6v9FQ2SMxah08PUTckblQ7FyAsb4+QCFFRA3mt7uMU1XcsR3X+GWTq3VqZ+
LfsRqBJ8qXK0Il9ukZm1Kyp/rApV8HBleYkLutdWc2k10cDNilfw6m7SPemxcfAzFKWZtKxHNPo5
TgU0ullO7bWqbZG2K3usYCEAzq7ZSsE6dNO8p2J8r0r5aqJOk9d3MS3bKcwe2k5ZtBOnSX0xlCc4
SXZV4eP03hvpkPadLfo3liK5vnSbpwWAFCl2qlLaChDfAg3BrvjulYjg0wiYDxx6yONK5qJXccec
xzLWTAj4f0z2MuILFXVLmb51VizkQrjOU23R+7FTSGiWwVlqCTHPDYZGePS+3tt1jkV2wJw5JPtm
wH9KvzweOWrHb1ZwP0XiTWU9Z1q5963gTQL/lzbqTZzEy1GQ18nU7gZRBw29a7tsGdT486rKiVgC
LD9Y5aG4GYVbg8kzhKeOzpeo1zu154QWFa5JGx9J0c5ovT3ZGIkSLaPkWEgBCqDRexetaCXk070p
BmvZRMs6AuIBZYbY6QTBbRWa8q7IwMBUd3JwIyXiptdCN0XtLQNE1MZilyU5YMN01wfoVXvN7eA3
2lQSsJGZYJabfBdVgStoYEi0Z5IpVxXPS2ytDTkOCymqQWStmimzq4Q9JJG+pZiupLF2KrNw+mja
i7T04jrZx8ULYp1lPyqnslJ3EhKXAhG0ZOXJzivUdNl7XnpVTOQKbKKw/+1rys4bfyViugB+9JqL
5bXnw/lM6rvQeOinx8hnMhjLHGtJCImxigN7CJ4b+V7R72TUPAnLDDj/R1jTVCpSfHuAD0c0S56i
3hv8nzM6gEZDjviU7essv5Mz9bkv88eB+RKqj1Ee76McormOHioeoPUIfHo976kMX4cM20aKC7d7
UiIf2LiwQqNlewgZirmWKrbxe9nkJyIQVvEYMoG6U9AAO/VufMnf5+KbONQ3MXKEUsiv+oLZAGUH
NNJrqOnvsFeX4BXzEPx5eFVnwqZvy53f1ksEZ4Hd6sWmY2LKzcFU9Curba99IMZRiv1qag+q9tsL
cHKgzPAwynd15ERxfj+m4V3o3XbyHx1OR79rx6OeBgejB4vQi7bZYLhWxiXqLzQE/qrwdoL+u4en
LBh4+DIclz2OJkHwT5bpLxRaAr0IFYNtRyTjK6F/BOL/l9pPtmIKG8loRccyfJCL+E/THeJQuwNn
ZxTPRkv+nQgbDHqTmm6nCDV7btqxWCATw6IUXwe6yGrOsSu0Nkr0XKn0QzO8YDK4twZr5LifgOip
nneaumRZcHa026K8jtGVmBGhPPRNohoDXXRlBY/0PVwfkmSIFaY4KcmqDJ8FwbQ1oXIMcz+XPFG0
9fnzZIZ7PT6K0slKmeEKlRhLdfzsVmESeMafps5XYzRsBSWAcP97MjIkacAwqmcz7uDcM5czMN19
419X8MlEAFCT5Z/iQLkrglxaGu2zFOKP0X4DE6dNfQ8zd9+n2JLixJnGyE4IZIrD11SQt6P50is9
XKgUlyFl5Rgf4rBorfA5n71iJNHnPfYO+pCilv3q5OTa8MOd4SV7qcDLMKvwApz8vfYkG7VrUQos
mpPJe9z494l0zGtcRlEvkQ+dLGtJBSSK4b5763UD21we5CBEG9Q9UoqJTx+xJZu9buc6kQ51M9hJ
YzwIISB9dYp+e71ZANCmUYH2mEvZKjENKjSAHJ/r9DESnv2itH0xutCR+eb4Du5u3rqxyyaD5rxR
ogjlFCd1AmAGK3OV7mPc7eKhxjESZ3+TmpkOqAguVQ3m7eDng87nYc/2/P4odb7qxfOweHN5/n9w
o6+HXbgyART+PUPmrrDR8KZgF/l5Y/XN3vjz4GdHAIUdiSbmDD7bfvUtigY3hrPyt1BwzE+Xtozz
n/vpWs82//xPm4yQDUzXrbgItBidlWX7QnThnApn7cJAZ/vFoKZpmfkMlHhvhjd3amWnAwgXoYAS
pochu8kgUGK3an6X1aMAzZl3Xmtjd9IXgup49UvAIsTeI60MO6JokfzRxgdfvErywM3JjfGkR01/
yNqHrvtTaWwf8SzKzTKq1nHzYBnPXiPsYCsvzAJm6U2vdmRd3CbFbTtejWh029IHIMpXM8nB0IU4
qLoK9kI3k+z8vWrEppP63XU0LibT1Xu9sOOuWPix59bxY8b32nxl5xCy0Yuy6lURa5C6FF+8UoVc
pr+GOZrY7ETODiY7cF5epO67obKVKdvwqX+I1XXWlLacuT5vpCCsBOM1Agqi76qqYeHPHVlL7wcf
YOxwsNLr1MAinUZrWdmaPQWVeFHKvt0DV+JrV7gS4WKLBkCKSoAHSMBm8J5iAN92WcD3FrLXon4N
Fe+5qJ1QKp/MQV565WPYbtLhMe5X+mSxww7hJCoPuvEQmbtROlbUDKf3TMWVNj6b+bQVShlFszfg
hnUktdxneSu6YbgJcS+4Umz6dj7JQAaTvgGX4Vc2ClrRHcu92cGsxrkE1FbEFmn0yyqIF60mYOdO
F1QrXRNb/WQ6gzFvgrLoSsoEV7S8Rd3tJsU7Kvka1vhrlSbuwO6pLMERpnaAwFpoHwyNKmfaTQrq
QMwRLeEUjdbZirwbeo/jCqFI5ovFg+NcQEsUOKG0F6sNuhKnCidX8QpnSOmkN+tagWGCEBP+nY0R
kf43viCvXYxs/1r/l58P17I1HAo2vjKE7ElOjlmkb2QeJJFAUb9B5KhYI+xJqcZBVBR7LI0Ys5pX
r9iO3qtU08T5ef2QvzuXWYYiinOpl1b2WUFoCBFnl2UGk2Rgm26Dmjr2JvQAsBsYwUOMeTg9QU/N
iCPSpCSMduvZevvzz/grxfmyrnz4GfNy8KGELgRVYUQ+n7toQ6n39h+Z0eqyPQGEuDTWXMH+Ohby
bgrc4MrPK9wB2MN68KrKzfYjUIn8NvCVbeBajozGAz5TV4CdeYoWFjSxeldjFL9UmPr2i2GAx4XR
Zqgw2j5frcLRTZHKmrlujnedeBLNks0p5l+Z9Kd8N7bNhWv+dtmmqksjRCK2Xj77SviaVIf0Qiu3
t9hyhXkPL9G6z9v+Qt7ZN+MoQEstTEiUkHVxrqx8eIyRWlvDULWVa5V3wJYJZ1oZhP1emCzffBso
WmB44kChqSi0P49iIhvm2NQzZ69EKotUFW8EaGXCavgXSsPfPCtumzSj9JBZ8d8+D9YZZZVZnBiw
QwQ3kE2vA59A3YKTTguzzMs4JF/ax8x36WyCfhry7GUwxroQZTiobCgkvIz+wsi3OtACzMErzalW
5XRM5ZcLN/XSoGePruq8QhdCBpXLyq0mrM+Cd+VX5UpIf0tetxbCLXrihTYqW8WLFkVB1aR7+C9/
xNlWyuvZVrYhN7uHAqhWJoQXKtTuuJw0j67PHA+tXdpBfa2CYeyj+IaugSyOf0DRPszZWujaVEWI
SNYWyGbjuW5TxzR3gXk/Wrrbp38q8ocCIGgKNRugPkmYO2i2nPnwoqvhpZ8zz6cvDx9jlWLOollD
O5tvmtgDB0/5OZoNLR3637DL1vmGw9fllfDbF8m0CBRDm4vP66zXFxOJJQ3R/M29iq/Ttb9Fbb/y
Dz6knn8hh3t+eF+v7P9GM86aeqosmeyTRTJmwQhU9LQAVEy0tVQa3GTPzYAsNH0/z6gvY5rkrswL
H4EopoiB7fPbm0dT3I0xdRU58W3Je+0k+dIDm1ebs8uSYbVqxFviw6RX93kICz+SFpgm1dttsW/2
nP032TI5eTN1Y4DdBeLBv6l31fLnK/u2eW9J5owNFU2V9fbzuEXtT0qveHPVGD7fpqIOD0dTt5Ud
UBme4/SADXNmRXhvsku56MJ1f/sV/TD8fOc/vDa5J+hxp1pUvJbdvga5Iq3qjby+2LH65pMyL/Ns
T1RksKzAn8cxKmGqMoGv9ZxkTTiBa8gT3dC3OQ0Wm+sVBi8/Wlw65/yT8wcFeV1hYn5RDkxyaJa1
wL6oz7GAnCr9Tx0DxkwP/Fanq35Vwp9GP5XhcSxPPz/YL1OW86s1twL+d+SzI5auBp1Vwzp3y5p6
75Nu3v78988z2TEqz+8ES8scZ8Sm7+zziUZTBOJOrzOgCGC9QZI+tZQ/1ExaSTCzVQH5bQVJELy8
prybKef8odpkY7815PAmUuG5SfoyrcXHn3/Ylxk1/y7sDKQimbgQ/kapfphRRkFqsy5wCMqMyE5L
ZVONKpUf6CIiILUihpMd7MdBv7BnmU1bn1/gs3HPbngqeeWUFgWVE+lW9IhVfNNFjcwJgkMrqh0o
LmcpcSq9UAe+T2Gf5vVboAsvRhOSSJpdFwMKWUFYT/gof74jX9u1Zz/t7FEVBZlOfobIVB3q61T5
lVbWPoyEtQiKuyLn0gAN0efqxlM3F0b+8hk6G3neFn14GKklKIKmclMUgg3E4T7M6oMGU0kbDvmQ
LGq5ctq0PLRgbnGZ/5eDz0/sw+AjnjtCYZgJkQUCL+k2TSZcTRPFPLWBEF7uU+lBhveYJAtBMy+M
/vVI9PnStbPvVElmhJfPN92Isl3a0ncLrtUCTs5s9lIGEPGKq5GIo6nY3BVgVTIyHBGOZ4yQ2//d
NZ2rqFASlZI0OBBG5FxcuD/fz1jOLkzEv+3mz/cn7oOxDhLe4EIzjySBLBMNdmNhQmKWbaPViXxI
3GTql14FaKk4SR3pN2xbQg0KiUByxZgtZc6vRtEcctTRP/+8Lzvmv/ePTFmZjxIBzmcrtii1jRZq
qGgInV0OAHAL8y6ZToI3HOVmneQX7sY/eV7/P97ZdjltjSnniRGFJED/qy2HhDEnKQe3arAjK7pj
QX5X422kEZSC0NUnVjkEuRz4p957tIz3EqK1BAKwrm3Y8ouwvKD3PA+BnldcBTCDSQA1ch5S2j4/
L8NQcmGaON122nuvkMREzZ6ykRtJA/7eeG6QqeysIRcKmm3FJAV7bFdS876OE8T1+PLkdW3mS5/n
h0CbXDJq6vV7TZBPgVtyBN4ZChSWaIlhw+776FrMN0EDfLkdnIRwFKuBoOyVu6pJiApNbFIKnaBR
F3VwGpujNk3cK1jHnkaoFuRRwTj8PCW+fk7nO4BpEIU0YXjW+Skq9SvZV0M07HN2/fhSwwQCuguO
K3yS19qlxWt+Qz9tyc5GO7vfWmgSPREz2vBrBH3qb6NH3Ahsgi4hk78qMP6OxANkC42gRj5bqZKy
b1tjRPSt/z2KGo/984wbn7b1st6zUViVGQwe6enC7fyyKfo8rHK2RKlpP6hJjui2+eUfYYrS9b7F
+YCgRn2rXsR9thU28b//eUblSwCiQuGEMvvZF2FojKINi1m5D8xXgbbWL9XlzNH++dq+uzQgFCgS
/qrfzre1ioebSsoQJUTGG+7ZIX3MlH/7gM3tI+1E5VBAGQhNwuf3sar0Rm1Mxsj2Pna5A+BFANT1
G359p3kOtpf2yt99xz8NeDYhxzAkHmtWWkQbdlJLWiqbckPZGLLrz3fvq4xvvjTMPGRLIu39YksR
PL1tKkMqwUqBzJy3y5EzM+sQBIHMMzbFZYLTPMfP3zZUAASIQ/zA5a58vptp0HR9U8i0QrciJ1bF
jVzrGC4sEJfwHmFqIQxaq+v45N8IF9b+byfLh6HPDiHElMgc7BhaDJs9afcLBZhVkMSLn+/qpWHm
f/9hP2I2peflmO7daniMoOL249Kj1fDzIF/qEPOT48QPFYiTJDfy8yBT6hkaOZlgxOgMTycgZgsP
K4lEMfnngb6fjTSCSfUl0Rfd/ueRapQyiZ5zthmBPSvrYd2CZCNf5bLc8NsbR0bFjIMBgaScjUS1
xcoCg3oggGnX/AMvYOu9z/zH7DqDz1hwervYjpvfpS/T8cOYZ9t5xZ+m0p/HBC0+U8VaYKC8eCng
xWRBGEV94XZ+s92ZbdaUFwxJxDl99tzEwvIbSeSAGhZvFuGCBBA5BSmcWgjA09Rs2voXnt+3L9z/
j3i++vcGO5ggqilgD9UrSJJ11pb3Y0FodkK3XDMfM7XdhK1I1FZAn/2YNaad4IvOJ3YWTRPYtVCu
+vpUinddeGGv891ujE0fSi+cUGhM/5YtPrwrSQIBwAuYxokF+j6UlxYHqKIdM3vs1O0YoMsoEkI8
NSeu4Tcbk60H/tIQoHdazz4dolwrl2FdO5mVOwKC+kiT1nouXNJOSn9rP2cTRWShlJHCUhH/0vrw
xcJg6QgRMmr3dSk/pTolqaQ9WpX2IEolftCIhk6iIxwpCup9CoknHIDNAJSbgQK/0R9g13A4Iogw
PIiqt5ED4SpRwu2gDadJetP0/JZMI1ebjLVWQEFF7ep7u7RvHA4Zzoh6J6qtWbVz7KPfbW+8hKmA
g712s7QgZQrmzV1EpHkl1pxBNNy6f1B23Qf46PURBW0OI5WQuqRUT31aO2N4zUF1KavNUQz+mFV/
h81k06hXNMU3SURH1HpupeRdR2tRpkeTeDxJLO28DI517m9yRXQiomtHLd0FassFPEi9ZKvYJUxJ
/WV68V1IVi9uSFvVJLQbyAGUDgEf0q+mOpAs+q5FNRFugCk1UI96tB8GcaMb40H3Q5fwMbfzhCtZ
rBdBTlMQUkXV7nK1XwZ8GHlQdoWYzKKPSfoJGeF19FiFrxaSsY6uEzZUW012HVolCyVdTiZX2u1T
tMX03ybjOZMfaMnaZQ+isBiXkiDtBfYqg7+BKkRWpeD0XQMJbVqHoDLVu7G3FlpMCHhpIi/MFwNp
ZlZC9iFGeIkDbpyQwAjFtutssjHsqW9tlb5Q0/4mwm0xqCp/y7pS+3ZBspmjtII7DtPJCGgP9gIH
LRUREb1JuV6hu9imWkn8Kbt2XynXJgrHGA2dYgCCzfq7QpqfjJY9iTpMYlqP5WDYnn4oWVMyjjWS
TsiCpf3S+BqYNZ+3ZtMpw5WJ2Vmxik2JwTGPh33ngW4VpIXQUf1Lbgv1YRixMq+L4XocCUCehDtP
yB4Vc1pMZIpJIho475SzNpDvaicR0c/9nH13LSV7P5ocAZO3GBzMkvgO4MVY+QJbKstVQBJgE/+R
hWvPCDm+LFAiKRK0EekYGcNVIv0u6ctn5XQgOXch5pZjCTSe1Z2u1FeS8aQVG22oHsraWlvKsNSk
w1TOJgPhJi2aZdhEtlDU65qY3qTw7lImuFgaW3W6zW3tbmjka/JBexANvSEe+0pYGXV0a2bpDV0J
OyWmpZhOln/PJSPy4U2dSEEO17rwpw5vRY1meR2OGNbpx1t0VfxllzzG8vtgPPsa3FJ1n7bkZ1je
DnOMU3TCYdL6XRyt++S9Kg5ZJwOoem5hCpRhEDqDGd1FdX8zTAoipK1UkjGDtXDMFwj1jImDV5je
+w3IeaY2TJYFmZF2RxjzVG3QLLTLdBp2Wi8FNu5fpwm6ldURmWg1Ry87QNECNoWIzZquRW/ny8Kf
UZEfJG0jRq3b6sFSHKJtPvkrRbzXFF65KMat8jaCCMq9B8kHky1Pu5qTXa5dScpJyMC/tt6G8MVj
Gyc7s5Ruhrw9EBFu1+ZDFUnXcX3wy7c6+pPGj5KCCs631uVYrxXx2mh9u/Ouwygk//u+mm4pU65T
U91OerkSA2zmxTti2aWcVltZeBq6wq0UAPTxTRAeTWZbYT1a/u2Y9LdhoCxLYD2KytW89tOvprip
zNuoupWI0gT9mXvXLULyPlt0yj1wgRABXpzeiQXhF8bVpDxkQbCMAtIPjPYFkQT3FJw03nNrek9j
qCHdEeVdYHv4/IdgsKuwIGpvWFam+F4oRMCZyOB0eVsYBGgjL5RTdL+8fQGfKWg31D0VGwcxSCGB
v3GgGLmMu+kUSv4vtar2/nSnK09hky8mCc526C+tiCAFWO2iybIERmRMdpJ274tY+Qn4SMk7AD2Q
DfJbppE7ELEj1yvHGiMXrMtKSdtlDoY2gtPr1788wSgXsfSq1Y9lGy4nS9ubGpz9iTcJkqI4ulII
9c4wIE+3OsfbzCqQ2dZIMpB2GuV1aYxuCKHJ63dpQNABL2yOQjgzk3UQNVeV+CgTpuiNiOXCUy+8
6Or0Ri7mYsBoVOnuvN5VrCBCuRfL28h41tVXsSPaog7R4hFY6e2iCArvsFWT94GiQy4uEBHYcUZs
KHkRiGKmOrB55WL1tiP3CFGGxkfdQDEmJcRSiaiAUQtabbYIC1QUGbheHex3i/dQ2ROpqU273qqd
YajtcjSPkjoX3qx1b7W7Bh6yxjeq2zYRiAgCr6JbzyRJASi5JR3j/ncs3xl57ETBi6Fu9DF9aNN6
q/mQIsJoHeUPIat7b0HRN2gfWMPV0FxPE7FDIOFGoV3qorEMB4sPkrhTu2AxDgHAeGqPiYF2hyzm
Rroxxmw9oOZjHUMqs4yJOvQsDQGFdyeRjltavyLoNibYZ8j+jV+tW8XYeupB6V6SOmbqh2TWh0tp
hF/PqpOgbLYaqHXCgy+8yxEI+ORVb14rvuo2IiuCg6Z+NZhUt+RgLZlbRfeu1LJbi6W/zIe1XKZO
Kx66+K2ryXko7orut046MxM4Up8rkLreY+LdEUnN+/E6ahCW/XctfRTyR99DsgKbI4jpoWfZSYun
LYnAdi0+yPqj6SsEniNJrQn3RI/fzO5oPgnGsUY4LqnFfaW2T4PJ30imkQWvBvts1AfVsGwdHaM1
RERHxwDpoRGH3qkiWyrv3nBU3wimdxNLORDmRjJs1dAhjCflsyJmkx1k3bPk094RyrURpIQEsMr4
/ikdu/tc86mqelCs28NQiyJ2dW+t9QlNAsTaVbDp6xcywW8nz3vkLiJy9Ed85bU0uoKHKlWQlzIS
8apeYB5eJ7K4FZNrYofv6pF4jGjvDalTq9Vga1W5nui1o0iuy+RXqbxz76MGBNGUD07f3jd+sG4n
6VkzXtSJudBvLT1huWgkBD+/64owdCJYJNw45HXGGVBtdcYVIT4tI+SUOsEGnvzbN99CC5cHz6BH
JWkIN3l+9AxKOYW5tMajMqQ3Y1/ftMYfL2D+6qTnIDUG/9GLyUKBx16fINhtq2QxDGTmZcsWXGBO
0hlTz5Rqfvy+LupVn3uroEtcufYdXUnx2obHtg1IvyUYbVzVCvk2Q/0rMboj3Gohlo+iMYKL1ViT
WrRBQUiqKLIRDf6ZJz+qsmxr6rrViPtqgj9ScgUCdmkO2pPRpewjY6TfmYfEe93q1lYBxuaN10X5
MgrsLSy34h9OAVsxad/3h8Dq1kF3kMLSEcP4eYj5JmRXDcG5QSySxo1kuLFlIr8ktH2y9zSJYHWM
cZfH2HJSbdMgyfURfft9sJ1gnoxhdysIZB3kBw21+qCnEG2AMqRPWgh4md4JncaFFKQobTaVNjhK
w1LikwMel3YkrWTOiE0r3gZiCo/tOeIrZtTPaPoXbXwn1YiTRtIDF0H8Jpv9IZfHTU9ice8TQKRi
PRmaXSdUyNLZy5d3Qh5cecAWiFO973g/QKWtrClcEJa8EKJgpSX014Kn0jum/s4TLVsRB4cFaUW4
ahI/ToOwa3PIBRD+p3ppwKAhOhXXRrspy03eZETM6DeqZOp2ZFYkUJgNj11wkci6vag7vNeWgZkw
xcAtnIhodmJxj04H4MIjvArUu6oTFjNoJUVpqBLfHr/LSWh3LNqdKRHpbtqdgAVKi68iUse5E0Sp
ghVS8tRONUTCcr4oUvFerPqdIW2LYa23d7l+BZMOSunkmj5pD8lmwqpjgKubzzsEYRnD0fL/SM3g
eFUPggiWoRCLhzG+l5FtNtm9KEe7UBWcwMqXvUlAUnClxATyTIgTaMnoyW2OUK4kV43FNGx2aX5o
/F9iex8C0dPaCGvNwIlTADpziMeHUp+4Lai6ie31dQrPJKyIVx1Z4umA6i3aW2W9aMYBHfpzLuy6
9rYMbkd+VZ/c4GRxe/PZQlZamB2dSf5p0CJRfI80QivMe7irS+wEbKIQPJsmuSGTsDfC0e6ro5YD
slGFmzjNfvfWXR2qO6/adRlLptcvRataVVm/lsrKmdgihsGrmN/NRyqiyW0vPuoZCXIxCSrjfRSt
fWikjRovpoGqf7/WavxRPVp4OnXu2FQPgrKy9Gs1Jl6HYkv3wCxv2ndsmAtDi2AA3jYJXZExXpeK
uYYMcR+YiCO76T1U1wT7Qi5pDqEwQoeMja0IUSgwI6CvBNbsilkBj8qzqsqFD2JKCnXUgf4u5k54
RjJxYOm3daUus9FzdMABhb6XkXkPQ76RWnCPpOjK7fVQ3KYJxZE0FSk4tWBsODLn2UHECBSYw+PU
S04aEIqBmHYYDSdss62SPsYhW+iB1DN2fH7y6GfHmp18khP3EUrXbXOfCRFvZfg7nIWdArHybimQ
clfjNhFzp8SVI+Sja6HTTC1wPfk0/7iFRqfEC3lrhkqP7LpQfY6v9GX8vjCcLE7VVViJvB+N9lhJ
nDpLKd8qIU6gceTrXwphi6aEHQs3uAnyh2SodhQ0dkOQXGipfZV501OjyWDBhmAD8kWpUxuqONUe
7diuxsQhdlemghsDuYV59KN5Ogcrg8SVJHpPtPGuHB6kNr/0G74pO338Def6ncYQk0mIOfpgaOEO
qOSgD1dSONm5ToRrWxxAIvE6IHvnGxoB3mM7BSYZgU9JQDq9uVjS3JQmXBxjKuqTzYWy2Dddn0+/
76yqrxqpCa2S3wcQy+nTwhVIbvfRFguW5hjBn5Y889ZfDKjYfh75u5rXp5HPyvtpYrVSi1bOVUdl
Iw6GUyUvLTi7ELlYM9CCa7C6xYojGrihhJjE802vPMUDIcTkUEjdlpxyJ0vSFS117Gy49er4Ql3u
qzlinkGaxjfSlC0kFmdlyt7HYar6dKq00xzwSBkOWw+JJRxBUJpsxaXsxqeLRIXvZAQGZSbVhBAO
FOmsAFwFkWrIjUhvAEsG5TVwCeRRmXZGJRacws/P4ftr/DDaWek3jM1R5Yg+UxM6ik2EbpG/7qgF
fm+JHbct26SDuXzVL4w7dzjOK4kfr/JMpkGnCae5yLizYBPhOtgUd3ZEk/26Fvfj+lL/74tEaH6W
H67zrBVHexNQg8Fd7QT08HOgTRlcetsvjXE2X+RRVCW6K3AN98GBY4gz7fK3+T7K9pYIQGLZ/oOb
iEQPjQ+hCZC7zgaMKgpmmcmA9CUWzTs7FOJs2ieU/fv2JGyUu5/Hm5/J+TMjOFtXZkQYpM2zZzbJ
VL3Ugfctzw/zBivJQBpzJGSXvvCDp58H++5mfhzs7IFFLeYIX2KwQmuXg+wtpEq//3mI71rsoO1F
sNVcjGieyy5a34u9NkUUMgMl+E7OjUZzM2zZOLb2v9D2++7V/jje2aLXjlIPVZrxZq0utmLXOGq3
pE4RFClccMjPj/78WQGlUdGTSHNXc37/PvQU+BWKUoXV3HpuNuGWyi3sm+ryFJx/8k/jzI/xwzh5
OUxJGjEOW4IKnAI7gd8qwV/dS7UCH3/hFftmUhCrTjSICq5NhJL7ebROrUQvCrCrZSlAe+E0XFTK
XxrhbNpVUd7Ico2JijL2utPQ9bWX1olLQ5y9tXqpluPocxEKXmpVPMWoBn+e2N+OIMsS8RMqH4vz
HqIgBqqc6RHC9PZZMK5LhIA/D/DVfELnVZb/0stoyH1xLcglXHNP5xrELeX+luzBBmUKBnOZDv1F
yci31wNjGX2DDg/kL/v3wyRTxjZMzfmhNOQZET2xCAgHePX2DcmgDeF6nKyW1vvPl/jNYqewKsAV
wxWJnvXsBfJlNFmyj7A/mWgOlDcK3agI1dOIoavr0ws39LtO9sfR5jvw4QpFVTAFuWa0PCRPtTgO
WrgWfcVRlMefL+tbtcPHkc62F16QWHR6GMk0qk2A4EftKRHooT2V0ZVImAL0XM6L0r03RXcwmznd
S6soexejYvXzT5lHOls6Pt3hs62HlEfxGCjzNU8T5ui3kW5geKnx++0gMvoArCj0M8+VicUYjl7v
Iw2exR3+OgXfIxAXR4Lii+IQCbbWry+pIb+/xR/GPNtVJ3Kr1W3CmKQFkz2bufGWI75bE0aoOMVt
RmDuf3AnPwx49l3plJTQkoABM+EmitDDZY/eJY31pRt59j6I8HV7mKq8D8hF9CuzvIrMC9KUb1cV
msv/97DO3oJJaENDTBlDwrfpD+QLCsB/oyc8Um5Yis6olpQjHoZcWxhit/zvbuLZizEow6QBNKlc
L/nTiS2FS2AjBN38d6OcTXrFEmorVRklzVQXfzj/CTaqcWHz9O1yAngRSg1CSniWn5cTU8uqsgJC
QTIKxne67z3+20wNF6V1UXn83ViaOONwwHPOPLDPY3lKJmRhyqfAOlVLdTsfIMorb0OdYcmew4nW
DZHPl7a+383Gj4OefaaTQkVDMqHHaZLOniiM6Dg3ovHSsvxdEQFj3ix944M3W54+XxwWwFztrHk7
QEoOEXn0pmdz5+DIhCdv0qUQrf4TNZ/Gtw7ZIDmdnAM/D9lIQy315Eu49Vgt0/C3L0puHFxQl361
wnA9fNlEgwQWLHrnej6oGVUyED/his9zQiMY8QXEvKVK4qP7P9SdR5fcypWt/0uPBS14M+gJkEC6
8ixHTrDIYhW89/j1/QXv677FrFpMSbM3UC+1dFWREQh7ztnfxqHIHYA/UuBkZBsTY/Rzj9zP5sz7
1k/mZzmoQDhI7G8uu/UyrW4Tax/Pd39eaVQSMVKnB4xJPZ/CHQgfulOtlmIU1DNgRLLJhu8OVBW7
zII1NClJiX7GveJlEW7B3bIfDXL7auIRgt7KEmW+TbqjBCJYc3KRSSzym9QIUAMsq50nT/FN1Mfb
yTa8yDYuB1M5hMWhyYZDQzKZwN0RhM5eKcuLLClS3H+pEHC+xKhnXUXTeze0TE9GqE+cFvFcelNm
+zG7RVvqzPcm0BCyN8Y+aVAWq+v6zZipC4h/WjaYpkZK84tBuSitL0OMvhoXauBLdX+n8lxp+vYQ
QVhdYVuMZMDjHJtVwOf2chydR0d/RMOOpNWFaX8xDFTYhKiuW/SY8+Sqo+3brbRTV+ohNBKEUbOX
mwIhA7a34Y8px6qzQaxtlF7bm/fTlAdq2QSpYh/N9adTfVdWwDWFs14uw7RrCRFiBLZXkum+VNLN
jA1UbuLb6ZDlFkBluTp3pf5V4vqHT30aaAMAE60hxd3cELF694RRaox9euM3j/Ne2yHM3iFOuG3w
zH4huXYLX85bD81elNRJG/OuvyqCaFMo/pk5KCbyh98lfIxkIBuI6k72qaGXOrRLFOuEl/FNg0l5
gjOt8fZXVGVw/6PWDKGDJOiJNOj3rYNVrjvFqlP/orjhVsfKuwCa782+8FRtBGt+8+cWtU+emTie
4FnC9o8y6jREhrY/t2tR5qmk5Nern/2K8L7vvTYk8tzdNMrslaC0lupA0LMmi6AQBZ6lBwnvgJlw
c2U/mPGrTU2VgUWZqpPqsB/gLfmU7FDvVHt29Vy1x5aJ2zTzN7Xe2fq2tHarcuU0MFowQE9f0+5F
oeQmkvTwTP8+C4+979+vutB39/ImssuyXNiohEFzu+dmfJs9VFtzI8I6w08i6Puzrx0xJz7MGUJV
bGg8PPDT+v0r1jJgHkjbIkowbsis+/2TCkVr3uY/omi33OAj4PZ4X2vUhySPcnsmcvDrTPtT+ydz
1k4aS+sivmm6V3E9brYWzlRIThHBEKSjEGOp8SRW8P/Fo/JKubE7bHBxkcBBHECGfGYb//ykejcc
J89law3LHJWECNKIpQ0dkoT9faUc1b2Cz7b8i7RAOYSXXtr1Vu2u0io4W7EqxvwPY/LrR76bB3rU
kqgfGBOqDrWclOPAm3qu7pcse6ml8swl8VeM90/Nnb4gbKtwNNEcV+FfD16bXNSlKNpRsKsGkP/j
r4COuhuejI3sZkEHbONLCmPk7lzM5bMlbsni8kOFtW2dRpKUrBtsaWT8JVj8s3Q3q8YhmRY/Vi5j
WeL4MTbqZL/9eWP5dOHhGYczHC2ydZ5sZck6WDiugKE3xviC+qRdpB/SpdtreRq0HUWP3RfZqA7l
kPkaqVnJKjdFTlGGSWENYrM//5rPrivEWVWTgLwJ8uPk7UMoSK/bjtrIoqbIUoqoayRTqWKjVFjB
n5v6VB7DhYwt1VBsTB9OVn8755ZdgMbb1M/Kc7KrcM3eVA8Os7y5IOPh60f8k8K7s2fHp3181+7p
qseDpSHKLKbc5C/fdZ6tjWffZNibK74sdBffhZ33md5+Nrne9/ZkcTtKm01jaooor+QZ4BT7tPB0
Cvuq5i7PbtUEQFcSbybjVcuuNIouo/EY2ldFdq1pla87X9OlR2t77n762c3RVgUlH3dCDUep37dg
e46mTi5t5nyWeqZUuHa9O9PzT8cbhrFOlE7E1E/mlGElRhyKk8X40l9ku/5a3LtHNtbZz/bWAenV
7nz89NP3DAv5/1oVHX+3jyFcxt2JwkfCIfoh261HE14q1QZs5v32P8El8Mx4397JQIZSJzuTRXvW
taDCohq6TLZCxKZetJfnRGzij53umjzRbAtTSeGye7JrYrI6KoXFZKKQKe0Io92b67kQxScZUzr0
dxviwvduABM1LB0tYpmk+3DLRrybD2pApeXmHPDm02CITUfQdctAC06d4MqpssCJ/7p6mIc6yC6V
rXEQ5xxuZGeW4WfTnfuiYGqjo5FPwwX51CoLbG2O2CG/rLN4W1KM+Of5/skBqivCG5RgKrfF096M
eMpQXo9vgi6KPHifGMaDRU2aqUxeZ97+ubHPxk5XuABrpKmEx9/J4orLpl0qEf8o8/VG0lcvnvGL
pcof4bk79FcLpRgZFfUj8aVwSc709ZMLHBFWRH8MqULq5WQLV+wBmmtCoaMKyQqEJPWMqQ+m0StU
a2P2sVdY/4GA+LcmT3Zvq67sRYvGFhMiNqsciUVCp6UkmMFAysKuBufRX4P8b9lKXtev5Ze+fX3t
L7/X/x9Yf//Z396Lk7p9fW/7Lf75v2wjNf2fJs4COvIczLktwNP/a/itqf8UGBzZcRxm919W4IQJ
+/i//0sz/onAyQaRoxBnIfzMwvtfw2/9n4aJayQrnD/Gv/33HG7F1vZu6yMOCc+EW7CMd6FKiycT
flFKJWf707y/igbiIEk3I3f0lOANENE/L6+TffavxnhM2rYBhZDn3+97YGVBs8S6S0V5cVtQRGjA
9EyUM4voXCPi/Hy30S6TpETxYuA2TkxqDWEoKLmvJ/MZYevnzWh8ClTW4sX1ezM6VmSoZ2lGQd4+
owo2wHo2/Tmrq9Md6deYIZpihpC9FBnn39sxJ3yIcT3XPH2bXYmX+bqt9gi6Nv+CM8NnfUKdBeZL
ZgeUf9XevBs6OZ3Cctbok4Cjiyecgqul1bvCQ2D1ls18WWTgHc/6F5wcI7/6+L7dk7MxarR0rsJO
9aQ8xjSwhvz8+OeZd5qx/9DEyedaQo0ixa4XXePwwJV3iz7PlTBe2bTY7ZwF350cWx/aO7kv5ZYB
km7+NZTUI628xdCMwEuk1ni/7ihUhpS6aASO7pLN2TySGK/TRf1+PE/WmUXpupNNNC4WtXAXybBz
QRS1LX0EU9PTOc31ue93suTkeCqBidGepD1ieeyOY3VmUZ+CYz6M58nR2Jk18seCKSIiBvJtdKVu
i6s6YDkcRdeWZyAAm+JevYgP5pmVrvy6Y5yOJ3JhrH9FedGHchm5BSYv1YDLzbyhZlIZWlAOVXoo
lNQhiR2ZVLiuCvhzw36NHM2fVoQjvZbICDMI2la58+J0WrrFVjpyo7B66xdHP8ZZYXuGGc0/Oysy
fYoh06/LmNue2UpWgO23vJMWY6FsmCpvKTZnVzUz514Zw3VbF7rDLpp0ni1ZxUGWrOdwmIC0Dr9o
8lGQy9is1UPDBE+6xTMzO73JZ2wbE/75re7ksTfrkFzLbLCCGcSgZ87JflT0fD9PFWXBldl+tacE
TQxqadLJUP/XtG62ySLMAVasqiOgcY8EpX9oXbGdI9AZSygEiVqDKEXL9kNaXHV5btzm7YwETIgb
urCpDkserdum0Xg/NEnvVTGloJBdIV2WY3Jh5creKRVlM9Yj4pvGN1P5kIQdl+YsebHshHD7WFiu
3MUICO1+Zze5csWN7ns8SPu8dbAyxi/U7AJ5SG5Wm6x/KgWto2ybSco9OcQUs8iVwKAGex21HUP/
tETwlrup2ES6PH1flzY8hn0L0bTbj3YDytkOH1fqfrNVPcbLeGVg6en/Q5fgJ9SDo3hN0/3kPflm
IA7pSgUVA6bB/5jAKk4xulfK/6jBK+edFI13gzxBfpP1i0RLqXigSr21YxwIdFsgYy5qhL6oF5cR
E4bip6Qb1/8A1zlVcitRVteV+KmkGoxaW//eIEyFZlKabj/C0TuzYX52Fpg4zXFco2mwTikif//4
VbWuS36LLX6UYpAXpBQbWVoruWw0b6ZS+7HoikqfetG5kF4u67Jr6PWZHyU2kpOFaHN94L5CSAki
z8lhmPFMGyenNLzwm3KDR7rhJztSu4lvb1o/zw/hi+YV8PTObXCnTl1i+3nf8IdwblemPakI0Hke
MtjFRX+x1ckWRLfFIb2GmvjcXZAs3ayH2RfhzWHXXp6LLZyWB3z4ESfP1MbQIsqS6T0ZI7A6d+JM
ASruYnjx0nAnAFxzJtjwyST4rdsnB7Ma5RoCn9rwVv1tqTQ3zbNNv+SbP3/Wc62cnM16HcaTEyIQ
zrtnRfVn2E+ycUaDfmbm/Brbd1ebVAkduWr5gCU7SW3dARhNJzRDzd2f+3JKfPvwkU6m6MCTOCe3
bngL14wr9U3ZwG/ZUUgHJtB+iXfoyiGfiDvH2fnxyV3+/dc6jTUXYYYgKKTpzjeeEU1v8yOaD3e4
Pn/F0D5tC4qkaWokgz+A7fJMdxKMAwwvyd3GH3bGl/Yiv2kvyK08asGwjfzM69+Sbf32IgDD2Z5I
3bH18ZjZiKwSIo6NdiY1LUb2w+bw7iedPGWjbO7rNaH+vCflUSzKrpvNrYnsxB73tW27zTDsgOqf
WSKf3H3ETfn/BuLke2utORUZikRcSR76/lJuozM78ccGKI8wEXkJYImmWyergwtJLF6D3HzUW2X6
iTrmzIwVf+D3cYMjYPAZHdAhvGROtpXKXGs7N2bd6zdQGaJdtw15AsaNpx0WzP+S4Nxu+smbhhZ5
wAKahIT6ocZUTw1UNUjPPEB+YGeRNOMZ4KZXsDN39nru6vjZAJLSlMEKOzov5pP+qVYY9r086uLq
v3i/+qe5+pfRj3eogILSj/1zN/BPm1SwNxQRWoU6a4b83W5jFINDDTJNdvlLujwU51Jtn/59VVVF
okPjAX/SpXZpotyIB92zulvHus/R7J2ZFCfhSmYcdj54OeOQShWL8yGNgodTM9mheHYKcDfGM0dS
/kF+OHfEfPIyoyXCICS6LYeSkpObfa4jJTFiQ+NUqy9gEHOfjy6WQPMAH58HKIkT62Sy/9baySZR
5aHchzWt6bfCBHC5LAC4qoPbYbJJHv/HmWH8+Az8vXMfdodJWSNJ0bxliz57M2+EiVt2af5c71DJ
jt600VBnNLWPkuvPTX8yRfC1/RU8skxDOX3LG2vM7VbmTabGlxOEgvT1z3//NL36a4ZYUK/YNUDx
fsDM8aDIy3peVc9wJx/nAQpDqQYSb9v0rTwaVzjIbMOd+sx1KDBxXqn9Mz/gs7Gl0knQjvBEZvb8
vsjUoU01iUQ4+xZF+PgF7BfCFkbA6wU8BTZKTzM/ptj3V/YuC8SZS8ip3lIjE1BLSZHHmd/zyT6K
mOLv33MytQqUlXabM+JCEdPcocH6rnvlZhSGGq5IluRPHQmT1lV34orYPoT+8qM6M+M+HoIofzgq
HAh5fN3T1TRhkBKuQuKU742gA49nbPVAPkuOO802sn3jZsfWAyvD4Y1wOvjtqA0IsFTZw+qrpyKd
Iz/kKlo+QnHoSUZ1ewPLDA6P8MxnP+3gacMno5wmXRsDvUSqGSAb2I47jQ4Wwdlt6fRrnrZzsnKp
xI1rlVQfp0aJkNETgipB00JeJrI2530ZThesaJDiPaouDSrkISX9Pp1XOClKmPGaHEvrpddqvNCi
zjyzr382eu8bEdvju4NJoSBNjxxLTA9qmg/9LtsLsODZUhTxd95vs786Y1Nyz+KEm3q6+5hWZTdq
LDzxDiKOmDmUCDrewgliEaU4nw7+7GsZ0AUF5YzC+1PMmrniizakCFpF6Ut9X911PAqzS6z0AhOT
x7O1lupnHXzf4EnIq5jLMuQWo3r2w8xbsA6QNBGHuRRP0XKnfxk2KoFFZx+77fcmqC+74znrgtMX
jRhiSmcZYxBgiOhPFsLf0QeEzUB7iTqYhB9GvXmrCUf8eW873WpFW2g1+JK8u4l1n7T1dwTCUCiV
RR4EtUREH4pG/d6kS0bJFpGJP7f54WJAoywF6oLRz39SPDGUY15rUo7LDzWmJia2xMIEv17cEqX7
4ayyUFzKTubsb+2JBfpubYxLVMZDuiIk/DaDcyxTwKki8q0YooJpjxXmJgr06Fw35Y+D61AeYpN7
IaFD2FbM7XftyqMV10NI2s1JlacmdW7WHtJwbz3ViRzMthHwD3jKMuPyV81furx7GCVZvh5Tq781
DEk+zim+8etKpE4dvUSTpWu8KgmslcVXJLnfBrnGDLDJgsQkSLGMx6TtnxTQxH3k3NfzsmyjctDg
lFBhGa7O6KFuTramukTIV7DPKZT5a2h10tGJmzsl631Jqn5aBQerKS8I7rurnit2EA3x7LdWddTq
Mj6oYTXu8kJRr6Mk6726aCa3yaz1aWlxjSqretk0UfegVPUrFVKJGw+a4WHcdwW3IfRHw8KDKEFx
WRlm/QxF3R1T9cIZnYfRLAaMlgCCVVNbEbosdlTXXpF6x798qMmZmuNLKQS+azkKGboNbwcsrGXv
cqfWXCvnclBZc+EuZphvW9nhfUzdajDJ1vxUVrJz1RBtdHOYGbFlUR9V3q8WD9m8AVgROT9zZaV6
r5n3K3XSbta2i5uUur7rkhhOAhS3PNfqS1WN7kNt2Sr9ouB8pFNlWBv/ptUMh7BDZA5XAnJQ1Cuf
eqinWaeU/J/VM7sfKn5KTvdjmN7OLMOP+8zvjYid8N30jHMjjIeKRvSF0Pu6KSkZRi+aEdb2Ympy
A8MDXIL5gd+cXZIft/Xf2z5ZGurQp2XV0zYxJ+FIoGOWQSRFjnBnwROl/hdyUZ+txvdjerILWItj
2uFaw2ST4n0SF8+qjElu+Db2/UvUqPs/j+651sSe9G5wWwVFWCgGd7T2Zn2nMe11+9F2tv1ib//c
1Cf76e+DeXJktXKXV0NKW3MQ7QZUD+xu/WH1NE8g591z4aiPV43fmxNdf9e1Vda73BLNyQcjyA7J
Fpz87vxN9FwzJ0eTPK+DXYk1ECnJtZSP245ETNeQfVi8HK5Ia9/p0vOZoRR3sd+PCtE3AjKyjppU
NU761raGEloVkwQSKS3vYPA9hV9mX3n8933O/98q/7uxkx7aypKp/UJj/QaAVbLLA9w4qdXw5H8t
dfnxavN758SIv/tweoEJXWTTXrpPdraxSYO/qpYBC0NbPBtbV/6Slf5hOE0RjHjXomQqiRQucBCn
FJ9ltfqa9ra+6cwBnHpRKo1fgb3rS5lKcI0CI6yT7uxS+tGPEP7Uhj0fg2HTz4HUZIq+tWRK2Nvs
MIXUXM/ltqRUGphjn/sFK2A/JG12XZYTts3TZPtGl6/ksyxi+ZptbfS43dW2jPuviXtmeZTmRr9e
c2dxm6oDpJNlx2nFaNQY9dQfu2ZbVA1/BDKLYtS9W6/pt9pc7zrDDEw9wg1VYGHAajbEIR0bpuei
Yh47wmQaY/02BR6rWSTBHD27KwwNt+LocmnGIOuNY6w63yp5SHcaeFmrx8UZHGANNH9M9U0doUTs
8H8FM6NjjDdHG8cuRoz2ogYsI+dN0yfxbpQXaw9KKLtSUhKIET8WSKfur2MBMwYnHT+b1BKoV4Uw
JZSUTdxN8m5oStl3Zmm5SSy7vSSF9WPRs6t+yDS/bYwlkKSBKqFRvhtSGQNuNRn9dZmmQ2j0ko9c
TPb7lbL8vurgjZXmXlqdIDfHG6MKgXbqFEXqXZbss9SxtwBMl5s+s+RAyTIUQx28JpHgk8Ii8Spy
fqlI/llkAVWygRB8NjMxt40kC9IXCcNCpA5rkUQMVchLi2ripTeUK2iUtToAlAIRKBKQ8mIQgiEn
SSZ3j2FE7SZ8encSictVLvHndn5MErtvJZKbQ1RKB2wYu60qUp/S0IaebFeiLqroH/RECSaRJh1E
wtQgc9qPxJRaCaCdYoD+iiTwialItVZF6E/LemFKBMSz6CqLJvNIne7gVSI7m4k8bZpmNl+09WKR
v3VI5Np9+IwS+7jW92mjvYBgTvG2DVsvQbzmDunNiN2iUWjrVhM54XRWKS4ANuutJannSXNCN1sj
+B92SfFko73lVvs2yNJNxFr7WlPy49dw0sGMzRdTk1QXkUhGdyItLTnVmyMS1bZIWZfkrqeu+dkW
9v0gMtpVxa0KqUbAPvFaiqx3aa5vg6TlvhEa9c920PGaUmtfLzFSBBZnrdPBNvoLqei+2/J61czS
eihC8D+LHjjT8G1GFO1U6DSq9NgxDYbE2Sph/jxXrVsohVdWcSCZP1sCCh3e57OBZnsa/bCbEFrN
BzwlvXLS/N6Rj1Hd+Wry3ELG0pXQI6jN/7t6uZluLJtkmZPtsyT3CbNf2ky9OS+ghYZeWXTbfEHI
NmByKseUBztfShbsoMhevsj3+Vj12xZQYR9Fl5qO7lI3fpaxdMTRERBVu2sMdMKl5hf2HRjQ1LWi
p7bHO6K5lnvrm6MP26FpKteZiZfM5aZeMjK3+BBbthS6i2DVzViTx8ux5z+szeKRSgIKAtog1O1N
RVpM7pPHUlow4VY2+jB4c73edCMHAHNwiSSwvosrZ+ttkph7rTIDObova/5jQMmxo8KfemlCqhEm
CzJsDFypzPy0lw8xtTZyN7Mx2sd1KpQAbm6gJ84OVQ5CrmYzDl/s2NmtPWxpMJLjOIAfHJhl32QD
91vyPzqrw1EBoanFbSZ4nEriAAIttINqAHuigLHtvibGj6ZXDh2o6Xl6kyWMTFMcq7HkzLbtEFGm
pQVT8cVKLFTkljcONrn5yNWy0NUXpHMRYqt42FK4vy1Gx0+hWpnTd6ddg8wClmV3D3Gfbqtq8ng/
7aJsfW4nQv1yutHt57Xh/dEShsi/9XW0G/XFLULTW6BVYbwtuy2KuSHDPLhPsJgOhS0Hu6q1tbWE
VugDiGCe1kE/ajiF2kofIp/puPICzQ5Vnvk2t4A02aUWGi31RtVvbLPemlP5gy+1iVdQEEtGELD+
qlaG7Kp2tMvi6ULIzokMQq9B5NcUl5IRuaXNn7Bf+euTn2rr1xRMXyVZ2EhqIU/fef6qZPG11Wsw
5G1AYmkN19acIGwaZSf7alnZx77Wk91q9NGOzATk6iLqg6Uvqr02OM7Fqi0WgLSQ8nzYgoFNKGqf
q2byENUpL19TqdxOzVp3CJset9q1QEKqvGmzmXuAwo8DmCd7yMANl/zSNY78JWszP4tSvqcSS3da
ivrfrLrpPsXn+npUx+aqqBK8rgxgxtfyNNQ462ZlTeWLVQThxPOJd6XpRgU0z3Yytkg8GxhqAJvx
SOz93O6/5Ir5oxuWB11pEXBk3S4M16sZJNrN1DTXY8//XK5AlKaOdh1Hw14yYL5FVhgky7iFq3a5
9i3aRXNXg3sFGB9e55b1fYnC5yIcvgwqCs181lLh47uvRuOIZO0ql+xdWORvYQSgupOpg7sZ7dD0
V6N4zGAZy70DaBCgoarlO3WgAMOxOERK/o3exHwxvbqqHWPfDtrkxr31c25iZxOuUHDNedwNQ/MW
GmW/p9RzchdpCdSc/5U8yftOie75pLKLE/zN0i1+wvFRl9nRqqdjnYIVMY2YIpEkVpmz7VXacsrG
JV7qtVIoO3019nbbv7WTtDUT7UCUKnJjVQtyRUJhTR0z2laCtFO4T+xyZ47qTpPUXbxAgF3T0M+y
bFvN0z7Dwnjq0uwi1iiDCaujHjVAaZP0Z6KC7o0HhzVqf5EHBTpv+hhNwNP1+lFeq5SYQfs4J+am
kqPXrLGfKZu+mhT5QZ21Q5Wv+L6nPw2oyu6aDOwo2fo6heaLYSy5265j7VrM3rThvx8yKH9V7New
NN2xTG5SvencMup9O4wWgs9IIzVJ8VG9Ghu9rSM3UwrgU6b8KFnaRVhh1j5WVPzlMQ/YsbpvJIis
4h5RzQCQIwXan124kzUfR7P0jaaHNRr+CGFvO7azA0t3q4ywwCsIxZusL/edrd6GvfXSsSGUzLC5
iu9I8FwqCv7DUXjJP/2jk5y7uMqvpqkLJNu5JL/2pDrpQe2qfTanV0ZJcarq3GdGbXuhrdwniv1j
WMbJnYb+uYGvx5LosdKOc33nWOHodcr4WEvcmqKycJVIQWBnU266Gt0VorIVEcxiw11N9mEMsXgd
L3PMMuc1e8iz7Ou0qNtl5oAtFuraR+rGhuI1kuy7NmbJocJ84fC+Nwu+bpVJCCNrOyZkUV8qKrGi
pc1crV7Kpw7m+35xlm9zt9zXk7ZdTGPTm0uwSLAbO6CA5ZxyG0jLnPu4UVA1VT2muBozEbxqmjeO
mIjzJL2W9voFJ6lpkxTtlbYuL4MKy3wmvqJrOINTVHco5OKnLM9gXhM/WfXMazM01aMWHfp4Oi6a
dmBBHMD02pvQWkkk12yUHPlQs9Oa3Vv/gaX568i25NrF4GmVxsHUrEcK/C4AyUs74kLBCvuxXVg8
ipSkrt4uF45ZeXYMc8MsHvIUh0yQi0dF6i6tqtgaUn6ZWW/FzMnUG/V93gG4HyXeAo02uk6t8nzH
RbUdfsAmf7Tl6CWOqFarTXzFHU16RLYDGDOHJzJrF85UXcZR46WT9c3g9M0a7TUZFclVOuM1lLFt
GtJvU8hrJ1WIKVmV9KBNcELVMrmsxC3BkcovzZAhXLNvJHCmdZxkaCyNfNf0E8RdZnQ7IJ6WOkCr
WELtQyuS/TbJwbLV+eop0/CYcqhIQxm0k3O7OvMtzOAbvU2/lUP+oNtt7dqZs5uX+qhi81LI2iZP
zGPUI04Htt8R6LK/WpWOq0QTbiNgg9gaPnGYlMGo0KhdGI8k33vX6KkKWdMJKepyaZbpvdXNkIdr
czvrBUjv9lHmng8VrLlZK7HO1+KOrf6iLKXASMYNRz6h17w8Ctq6PdrXWBrtFYN7VmogjufEqXGJ
HSNvlNsghgKscb1dx3CXauMzTwEwzAl1i0qQlSB4mmoXQd2O7f6pt5wn8tIbIQJWh+rYJPl136jf
9MkYPc3OU86v+DlOx8LvK3qUVNK2gX1cDRoFPEsYNJIAZZrcG+by2EjJd2WAiixr15o5vLQpsnfW
mSA+a/2mwLrMTWbksEb+Fi9Rsp2l6Nkul6DV+yBlr9BL4AmWkJVg0MnxOvJz53pCy8eQe7kUUfW6
SF+pFvWUHmP5cgVnW28bSfqa6PHXtMyYVsprkiFSGe3+VqdWJCf+GKRDHiiFARY7P8jl5FDnCM3V
XtCfOvUECThsEIcqXXUFK45yxcoO9D7b1qP2OFbGN+hjYC4BTjLHruzGeKJQU/IkQLzQRwHnT2Fx
j+y0OMqh8qryGV0SV0GS5BdKR7lg7VgZWPws7bh4hm35pWuFN4DdwCKFakIcIxmvzB517jgs8U6S
7Fslg+GS1Lxs9borvLBLfmRhUwa1zAWpK1mtmTljpJbG7UWRll+XaFD3QKahEAwrEuM4La8mxho/
B7O+NhIyrrwcsM1gnVG6FyVvudE8sWs+FbVzuVZg61mzlzI8WWWg6CFNkzs1ifAp4GFA6cLGatpg
LFJBkRkuMwP1DwTMh0zVUDbH4HZje4i35pDYGzbmu8GqtkljX8j00FIAM81pfROF8dZBTuSlCRfM
UneuuXxuzRwriaqRbuWuP1Kvq/mpHCXfjYKpONd5fddlaZ66sizuUfP6TbYdDhm9uTPqZZ9p83Xs
rPpusiWwEMa0svVxSZV7Eu7jZN+rcfOsCeDyvOuNJdmsRpkAJuMbD6lEvW0OLadRfXWKgnnmzU0R
5FadxotIr/bcOp7HaL2JdGvwNcm+1+r8UecIyWZ5l0z2RZo3d1IKAsFhXhblTTxnOFe3z8mIj4qh
SgsQfv37onNZTSwD6XdZ3WpS7UfhGjTmcGeN9rHWu51shy/9aHNUapGnZuTr0jEHZKvcpjH831K2
Ae4CaC6pXo7leqsUnCNrHV8MVfYlN/ptHVtYDtSw2wH1f7OV5ia0gWK3VnLdYtvgKwoE9bGecLdI
4FIM0OOLqjywTV6UXRVYy/ClDPXnqVaQqANd8HQtRAw1O7LrZON3vVKuJif+rkdYQxvDlh3Vi1fz
MhKPPrkJ5hLe1tpmt5CGPb7GwseNr22t2c/5vB/7dqvnWIZgl1HWjq/obdDL8GM7R9/Hee24oUZd
ApfHe8PpnpSsus2l8dIWt0F1mA6xUv4o8/5i6eN9Z/R3eQ1eG61RyW1/ITstsaryVb0IgY2vlr3t
0w4myLhNkbn2kbaPotXcoLW+aafsKrHXYIntizxrLuwRwxhOUHeZmWDpWnwDJ3/H63xDTUXuSk6I
t3EdU5mF78g4OsFgai92ZDwlMw4swEbzoCujbZXrnTuLWILOQ8WjoJj9DgKqV8mYj9hEP0ZHAd9Q
p4k/tdZbbts4hOg3bWt978hTeV3Yks9TygyHaqy+cy7Yblek4d06YCAZW0XlNwv5qdmqnD1Arsib
W/2VZM0+r5wL3NvHp1b0hxtWfhFi0OOtlRT70pBFbtjoP4aiGy7zdcS8YekO1VA1z0pK1eIgckwW
y91fSTuh4qE2dB4RJUXdax11uG4My6YeEx5+8G6uBsJ5bq4VkyvFJLQykdpSRJLL0QmxpGIH1QcY
0Z3IhVVhc9WJ7BiM/f2qtj9l0mZz1mE1okpHu9bDH43Ku9cUmTYqXzltRPYtFnm4vG5hxJOaMzil
Y1J1dtgfY1J3Iym8XuTyzgSzP4/3Ik5Dpaarpn4SfV0UWRvmgXjv5Bkvut9slSsTECM+Mm4SnK2S
+TR0jhiO4j9TQbNxUuagVZ2ZrzUEm6R15xfp2j6AbqeMWfLGJ17+Pv+CuIJhKmUrZJWsr+c0qx/T
vI6KQlsRRuIQrk7TrS3RLFsNHSYeUPF63zg/1fJcfuCTNjSD1ADmisTSoY/8HtA2k5IXoQP9RqhV
lIvMr15/IXmhrE437DqYFf0Pe2eyZDdypelXkeUeaY4ZaKuqBYA7xzyTG1gwGIEZcDhmvE0/S79Y
fzdT1S1G0pJVyzZrLWSSUiQuHO7Hz/AP22H/i+/4k5W1II8CEkV6GKDjp5VdLF3WLvklDxVhcjqD
f86E6emgfgl/+EwHP88kfnjWp6FgktbTMrtiAR6IEXqIPv16+sOlEun/B7qUUfX892/3kzEPXTdX
oBVjizNQ5scVzV2zR/6bB54t0M+ujvA5DuXxl56OP1nEs2wEBov49UHh/zRxHBPDXD05nKlTcyS/
dDtkXaFDmq/5r5GPP3sWhmiOCYgaKOdnNoOuN7TxYiBG9QWYdN6p256x4TL8L1D7fnLI/3Tt/YN4
6X7Gv6vEK2LVAJuaQvMPbLg4rOEKVwH1lV/Swn/ysX542KePpSUuyLzJ0hn9mVsT3cTkoO3+Cyij
n4yHeQ4IRBAwxC7702QMk8+5GpC3BwtmbtdDfPCrwyBOWHickeaYGezXso7+fiP+gaD7NKxydaIl
rTEPoVz/U7gs6WhVyOfroXU5vxjHNWqP9f34zTmIa/GW3mEttUtv88dfodt/Nr7luWfQD/C+M/b3
xxMAyQy45QDE6Uzq60J5fdZsNi/93bgTz/6v5Ap+tl844S40eNx3jM9otLGyvDRdGaueg8kaYQ70
eCZMNocmko+/AoSfZ+o/LOnZQNU6e1gTlQVQzh9fLa+NJfZzfw1bBxi4IwMs2IP/7mfjGY5rwFTA
NxK8+6flw9sOt9YKKtwUrtvuyr6w9/n2TBuaLpxgeEEKFkwmbDf7V9frZyS1AxITPWUw1A5icn8h
Ck9O7iKcQVg+CyoXx3NQnqIzJvOXkMXzK/y4jD8+6RN0oZ2UkpXDk7CGjS7NvYVsRhr5IVZPm3xj
h6EIfq0M8tdv9+NDP511h5a6tioeWvfPorqe0Ev4xZf7yyn/tICfcAtOO5qrKXjCWaJNj7INAnTy
RD7FK+HwgQ/tL57403UkqiAZDBwd4+IftyNd2RzZKB5Y0FLx0st0vTOnJFL6PjNf//7l/gBCfv5m
nLKz3CbC9ez9H59VrZ2ws6qnlRkmrw4AQnMLg/FU0MQ4Vbs3VF0q1BTrI1ZN04W5Ka6tu7//BX9J
VVhdCCwCgWQ0ijjrP/6ApNT8Pj7f5Gn+VVn0X5ubrPlVPvQXDNEfD/GAzpzZBObn2zuzrDldpnXB
RxPbSODRuOBx1LONdpeF7q3x0l85b44R4HL0Z1b03xKbuMzeVNPBqv0sNPE2/483kGYqS9L+P/5f
k6QgKv/Ll45e+9d/vNd91i9Xr9X7v/+2Va91/vqP7+//2L2u7Mo//9nh+7//9scf/D/iFIxZEJkA
RupYuCFzuqf3rkeBwvodUpOHCg95stDRmfjtH/8pTqH/jkYA7W8XRWcdI3au3f8Up9B/J7c+B3HQ
547OTfXbf/wbq5y8Nzd/7vru03//BwORmyar+44fdv6bfohoNohTHYVAKGbnMPrZp6DuaGTEMhlC
wx2sbcKEe0MuAI9Cg3LtUzRGfVM5mzG2S4brBn2xRRmbsnXMB220AXFQWdgQ4KXKzy5FJv6qNkCC
0ukPUqbfdDzBhmELGzpCxiacC7pPurev7eba8assSmpS2bSDU9qblNswiKzllC/Zc4qBz9SZ7Vaf
n6uZZHSQ94k1VYGU2l6mfh1qxlRsZIfzWLFgLyRmpkXAVS5rw/pQM15h5sA0YXXtL6VE0NcvqZGT
HJmbwmNKQwLQ3rSrfK1T5UU9LGEMWWW8mT2UEHO9eveN/GUu222yZNjDwABqlw2JSRbaLp25LoGV
LrrQ0d1it/bU+J1ZM+wb7eLJHr1pwZtNjEiMTo+d9r2fGAlJXbvNjMg24YGlo0wvC+WFM8DMfMbc
hX6rJqpj5eDoholQ7urXRmvuW1UzI8y/m2l3SAxjN7vMZdf2SI9WixJXaw/TVDm3smgx3ytTQYvl
ssVf+OBbefI8T6V+qTIPpDsYq33tPrTWd5EUG2ewQ3oCntMdtBgzoyDGTQruP+Klkzz5JXKhSWa5
u446oOsL7EPpzg1ph3s3bOTbpcIirgU83Gz/5QD9c3/+uB9/sh0p6yiU0UsR5ufScZ6MKvfbeoQD
/KcoVbq1DvYuDmi5nf55nf//yPUbvjj/svB/iVwH9b/+Z/1DwDr///8MWI75u2miq4YuL4bX8OsI
S38GLMv6XdjU2qR4SK+d9Qb/b8Dyf3c9hJHhUZJdQkrhQv9nwDJs/hRlHpRyxHbcM4T2U4D6u4Bl
EDZ/3CJU/EzMQeV7iLbyH/5S+YPEKUWVNrhq1Srol8beJ5NcGSe71hKtlOf40ibpMXayBJ2TWKjd
6qL5UGTJvLPaGjrTaNh4L45m8wAku4VL788TZnG4cJnkc0jxHuLEX07LWA13SeHKzdD0xfXEiOsQ
S3/B5XddrxZSTnDzg61uys4tPpZZpN+tohy3ACzo9haVQ1NJ844l3NWdBeJiX1sFxUVcM5JRM7LV
63Q2R6rJP2Dkf6nW1ES8PQWjVvflGxOy6WYdWFkAH2sWtSjS3U+9E+/s1J3AWWnj3Yi537YVpXjQ
6t6PVh1w2olZ/vyR6KkOzKu3ycfTUrT2ZSI1071yHbkOW1rS6XmmaS5V4BOLXvPUia2QLtx6V9Yr
g0+vsBlHMJIxZtymrI48za5KMBtL5ftn6JuGKUtRG6X2nFRFGtPSrES+8fN4VdvFWzPtRax0ZtGC
wYoWw2+uwScMAT3EfMdaf+0cY0SuG4ucc1dWU8zJmPeDAh/0OG5DY51itYHiUn4k4NPROBW6AqHs
LYl4aNvCcKC8SP6Fj3Y+uv7eEn1f3I3AbaZ3q5MpE8Q1tRcnSkFFWFFpdzmGNQUg/eLJdWv4OVbq
WTgcmOlUeRh8mpK0KZdVogUDrikjaraj7COBoBLyJypV7pUyxITp7FiNTKrtEbPBYKiF9r74na3G
7ZQ1VAfAsQo5qXkzLHPv7VY/tXDEmurExj4TQ9IbE9tbFIYsz1suc5kVZnUHZjChfQ+0HdmgwMW4
pUbpJAeEgH+63ZiSrRJXgu77jH2eu/XbXKuukr7Dsy1scmn04UxTdYhw/sjwyJm8FqjZ5NYxEDzY
BW40ylatr5qz+BrT627CuDCzwK08g+N3vO/M9k2D5v2CmYcbtq5fiK8x0zEvMlubDrINFWWEHWFU
AL0AknTV9AVRZzVsPDvV5I4mQFnsq1kXQCAdFNLlRdc3S34zx0Vq75Z09NUzM+hhxCNX+eLBM9HW
o1FS5934vnpjWcLic6TVX1pOUc49HAOdIX/QqBTp7k0Xj8J9m1dMP45rrU8IQjlqGuLryh4S+8KI
53q+tzWl0C0eKt2cbxfdaNo3yF49ToYg+vLhrR5VMXIG+6I/jFpv7eIJc0BH1nVSbZDVrdvvta2s
iUF1LfJlXyvbAKuoNVZ5XfpoG73GjgeW0JgES5F3zd0wjZ7MwkGrJ+fxjCKaHrVKG9u7paykeRoX
L+k2qJRP4E0xpQeFE45jMSTAWgqwUN/KvkdlhqGtrnlfRi3RmxOjD8MBv2O1A8iJScX9o8dGYlsY
3tie++lgpRPEyenD3+JT6wMjjNPUVa+AEyReTHHX6NYVg3CRpafc6bDivao9HN3APboa661FzGns
RTDDSLBQ3wKXyyd70xWNHAAJMZAzKNftvJyYQaTMT6zI7uXkibD3ZVJQv5hMcu2oqRYfp8CeoPmS
ScZjAcWc2KRT823KCpix+C76tYNRxOCAlWTUMHzXkqoV78vsD+JB2AU6iiFKPrm+N41uwfPY42in
u9RpTQtZ5QlFTAO5UWPCOEN5C7EeHGJlayPHp+sz/pmL0RWK7JqXXTuulerHPtEci2xsrCU+r1II
g/furKFg6q3NQi6YVw5eT74rMgTmgxrFmU3bjwzBh1SMyW6WpjRBjZaufE5aC6GYQFV9FzJJ0Q8F
M4xMYEetvATfzC6f+b5OYzBJmudEwV50hrLli9jJXGyAJM/MZQ38zJzvzVhN2uWCqFmehKVZqPoU
66JZAeY6GtEqK92kp7fbmDFBuUiKwkvDzvD78Vp0jZs9r7ogci9dh9m15s0HVzN98u5psZODkjKf
D8XqFM7JqiuG8+ZYr9qj0c0OSrytn0FeM3pzMC6mfNXqHTKHGGqA9oQ2fpm2S75wXyrX/VJOho+Z
sKvZd005MMxKZrdYNos99N5TFQu5fnG0tprvWstCgHUCNoFhrN8ZyV3vxWNxWDVndqJBWQPZq7Dw
dodGLPKnUdhyfpe5kzcQIorZ8S4TPVlYXdPgWOrgoMeNGFZtxddmiM9XYYG54bEkUGIwPDINLgPb
7wvzw7TGFcesngt5n6gmn6+zfIDz5Li1pWFoPCr7md2cqJNIc1Efrakc8+1s6JkKawk36zqNMdo5
WFWWFC/gGTF1FU6eGV2godWzHutYuGKPn7ieXdjoRzmHrslK7SjyWhqAJSxtGYnWUlohkx3NwqjY
lCO4Uq9qd4kxd9e5lybvvV1oN6mJrUgwtQ0yyBPwzahf5/g9bjHH8NoMDf6hNuxdF6eALsaaiDul
ntjHwH4fzzK0AGGTysR1xWgu9ZywcdHL8oz/cpZ+0xlU3gH+L0OHXTAwA9SazMOAN9YtRQX7v9ZS
NIOdvHw0k6Vnx65WcsBeM76bqSwAIq16vVNTy3zNKitA9wwX1clvKxZKoEgLgHuuXx00PYyd269N
OJfGpMhZwAHVjcEsTk203HKjYOeioScDTesrShQjRbxocN0MkBK4IiNspWFtyrnqH3K38w5Mjl0s
7rXyyE5sEtqSrX1fK8DIR2t0cMjFnbX29+CmF7EDL1BeVIjMP3gLKeuhdFKUOstWnhEybuHVrAZ2
GaVqQCbGKheX5BMYXtW5Mp+1xFqxFZrHWI8kwcB6ypgTiMfaqoyU6q5ZPrxFNw+y5oRG8zzqd00m
KgB+uZZdWfUaHzrRA8geM+fF97Qe1K0hrhBkm99sY1hulKVh61zN+aVtjnHYQz8EtLGOh3GERbhh
Qm1Fg83LZGQqV7OmZkJahy2632r2MXebem9g03dLBmdc6ebo7Al/wOmKudwLrXH6zVA5uBRnVbIn
6qTPLh9l57jTvJO2Du0e39eotPpxV6yL3HZlYWx7EOdXlvTB3TiYuWtARx0tP+GggY4MP2iv14lx
b2YM5QNzqY072Zf5UWWtd+Mlfvxk+kN+MjvwP3OXqB7GlIu4+9Lat7VcJ+3OVvx71E9OzF1hk1P3
z1wYrvYyJBD90GsrkwbtMHMiMWl8rbhd3U7XwtJTyUfReBzxUvQeHrQ5wkQNPuDgl4ZlAnhYQtb6
tjjWVeaMAG9BsN933L0Pi7OKb9OctyJacxt3eTFC0WjOZ2+sDD61Zd02XHq7aSzNAEsyCPLcVydJ
T0J76E0z8WhUWMXeg3MSafO0bpq0RcG9sj2FW3PXR0Zui20zlNy142Kjw9G302U5SH83O8b81aw0
Z9c1Z1y+VqTVJi6q7hGI0jyEolXZ2V/Ee22rqsPp2HMvUN3AmtfM3pAKbAlKGvzadQH9pYNMIHdJ
w15p+DgrMdW3bdU0kb6YVmiW/lUG6gVSxMJqpNW7ltbf2yZxd9Ms5qhv4/wlsXSamJneXIMY7EC4
9PGHa2r2JfQb3qsGUwy+hA5/hYZYpIwyv9FHc8KyZsApR3MkiOaGdkaVf0tne7ouDOljS5H67s4B
HRpOmTUetNYodjn5GVC0hgR7rAXoNBtvZG16sObqkSy7uimkKJ+UprkH6C8gEfuGq0xbkshuAYB3
2Omq/NXxezf0q+Yer9wcCc/42C40MqbzDgAL/W5r/ldArq72JJcc08W5hxBsYTU7un0dlMtoBpOt
vjpxf7Bh6irAq0DssnTjxM6wrczlsde7qJdqP+bTU6t8uZ10NPXGOXZe3AlxGL2sLdBfqrvXCERf
S63WAr+JHzUlcZav4P1ADjQfjIxftKbSvQEBk2Ji0ax3g70W+2ZItcfYM7HdsdcERoIYiZiNdkEh
7V8oz8p3JdPqDU3gL3q3PjCevu/0AnZsovuRZTVbrz7nI/l8pdXxYVqLnYMzCnCH7DspxTHWjDdE
gp8mQSXl9Pdp1tz1jfvSkeds+rInBr0k/AV+R49sVLz/ZELKqUR3B38khFP0tfH0b3Xq3yo4gbiD
Z1Aq06hJrJscDyZ7fadxdpPr/lW6zpHV1RGhMFLw0GCX2B95PoSF9ZoVOIhy3QLgOXqWeKysb3m6
BOBc76juQdI+r7774tbTt7wT+G33Xzl82xaH6FgRPA09aJLbpUYOZXrJU+7lJrublXwhYUTAROCz
DnbHXUTgxVdlfKFAnmn2a0e4SwwY9iIy/Ku++6J76iS1Dz+vg7m8SdwFKOOHWXlRSaK91Spnr+hr
tTCYfPeoxW9FtmtrAGM24oi9hmzF0u5ka96TWV2RqgHTTNAj8hBTF4iSadWXVcxmYLvD16LUtn0X
H3Vcfzac2NPSaY9Fld0srf5au12UzNaTbur8wK66oTF2mZvGFvdtIL7Fa9agAV5bTbmzrawMDX88
uql2oxx1N3jLkahOHIdpYVgZFT8surIyDqLXrz09eWqb5YvKwSOKvr3IsUufe//JU9ZVuzopTgKA
1ge/OmeZ5asTi9d0NoJO+S9TUWwGYpbtEzwAJGejEw6eEcZAg2XJZoM+PJYPmWwOY7frZAejDY3H
4YuT3te6Gci2pzK5EXO5RfQ6WNfdAk0Dfs5UmzBTXgoT93q/ycO0MWgRIN9Uktcu3jFWVtQL97tp
dttKs6gGT54Gibzo92kXs1r3MZjKuAa/Q8aT+K+VoOazQs1xAsd5BWIJbcoLmqyJmvTsCdOE/drf
dB0A0+amXFDAtZDdXVQVtsVHTQ5Cn+ZiVAlFqHaUo74VTRkp835q+ZLmTUf+UbTf5nbbyYfRfZba
AfrfPZ3di7Ybo9V47430XhcKgjGbOK3AZ5P+FG2ziTXgtO1HBhwuy8EG6f1cXzbeGMXFEAdr/2RO
vN9U1PtCatlGFlYcwirsIs16a4FC8SFgGSxoEvuyP2h5czcZ+2kZN/3sg/UbWM51P8EXmKlU19m+
XM0nzXf6MLYOXjwA2N7Q209RNCuuVaqJoCr57txZKyI+i/Nt1deNn+r3cmEmlz+ss8Aoa9hX/sdk
oXBT0Gqf5iaUU75vyJhSn8ZTve5F7u6XkW5BAW/GseWd08XTo8O9zVNwutcv83KXjLETLDnJrtcZ
eWDqBYeQHvNFRgoDsf65iLe2Ke/0CUbN4ANxM44Gdj9GP8IS/Z7UH3rfb8nNozYFzy/GmZ94VcwH
HRS8My97a7hBZPUc2pAkcgMKp0hHrrZYyrslSTa6N+6LbtSDcc5O1tmffugORXOuulEMWKd0Y6BB
r4AXrgOGREQThhsA2wqgi40BgroLC6oDX7k70XQACBfrQ54ZWGdHWO5+YTZ3I2TVWOoybO2BOp77
IeX65eBkibWl4iRCaNFCALEMrOLoHAXJ0H/QYQIglpxs0L1a+lJN47elZbybyus+9TdDdyrXAX94
eDOTvk1N88msGWGYH8D4AXq4TuTK5M4RVaTDDMuEAwOwfaioVsLVaLCCac1zvvHWarcDvYvSgg/D
qCGw2nYbN3Ax08WDDIVj6mTII1F2x08OVGze5vAB5vKgstoPtTMtEQoMnFejWkFj4yyTxVQuEAL7
gTnDcCOkG2LTEmp9fzC9hGzLQTyoxIR6Kl/nagkyJbZnqhidkjQcJjsqjYzdNV3ms7dtGucatqcb
FIg5u81ZmnK88PiKYL2OKnaOJP5b31kPJDF7dG2vvJzLkCvJFLtx5jJaUBijy+r7TKpdhbqdXFMY
JZTrotlCjCsDBqJbwy63TvMFQs21366bceadNCxUsv5SaX1kyizS1vYC2jKtNDbq0p093yRfPHaL
UOjjNm29J7+8T43h7Ee1maZ4I8pp65o1ebzfh6LfmP357mZ6U5gPsqyijqwk0fybvCZ3c+Ar58k2
Hv03qwcb1F9745khepxguWCqSd+13E2VG5racUrJhdOnQrAcJlmt+c3xblt5RZWbgjfNnXEzmO+L
vbOFS8PgfkzMi5WFNaW+WzX2s3d/pm1SLVXDVVfrm8a9UfmVQl0OwGMC0Lvz8sAh/ejRSvPoZMvx
rmvexulRXyB/lM2xGF86/yrx1IYGDr6wF3A1A74LToASdGNBYpVsVoZJDstnCzTgKdg8TTAdqsLG
698rZSG4UV/Qyb/Qnf4khvk4qezYsQmk4V/EqRsxtrqF7nufLcOzlpKEdNlRqhoCJ4CfRG56N99M
/BGz2sH9iOzVuxT1sssVuk3S3aU+FJq0hq1HLABgnbTFhaqNk9Tre6dIv40E/GqxIndcgar7OR8S
Os9YujeZWp6AeFSsBUGpS59XbpCsosWhn5WGPZjhw7rFeHzvt0/14D2PsZtDSnBv1Ww85Nl8Sm3+
5JSOKcTLhMzBLNZAn1Gm759wjQlcfd4bRjyxPPeowO8m1zhCv7sUVQy51lfUvjOv34e9+ILs8any
1Tt8LrzEFmUHKTWUb7S3o6OdN9OlsrhCF+Nag3k6yf4ChP2tohqrYn9nLUVk2cUeB/NDNfmo6oio
Mbgw5nGG8l58lXlCs0JsaCM8Qxm+z+0YYtpqBwP+bHHvmUGrtI0+QU7zv+Vxhmq7okh6IWvZ9nBm
4lKjQ2r1kacPJww+TyOkQdkgdmwMKMzQTw8Kf01DHrq32T3GJEPlIZwk7gHib/PReujM9D6xv0mY
4gGM1n4YYfGbl/SgyGOm7MbN9MfVEveLrT+ZyNVs3JyOu5e8enxRo7UOhTIvqtQO/ZE0JJ6u5ADz
0ivJKNryznDnIihxeYQQbPdB5eZU9Cv4tFLbGG12zBP9kWqrCyCE9s4W5/WTT9VOeVYn8qB5CroF
ujbLELXDcTZpydopXNbSvcyrl7Wm5FpgYlslR6nj0rXGm9GunusZXhdlw3MZm9/8hEFyhvg7yHR3
6O5lj73w2gOOkBsfOt2jlVfNJQQQiASJ80p/9AVD0YeiQE9vjq+nAbKNIuL4sfUIx+Gtn4erCtkC
8OnoDdBqX9Xl0iA25yPKnE5XrPxO72DQ+jO3ShaYzBYcihUpfNRv3DFou/WLxncSlbnDFvZm0obt
kDcX84j3+5BsC/kyc7FKw9zDL7n19UIGSqWHOGOWZYwDYkLJ9ehjVlz4XWC0zXwwlh6VtLF2bsze
AuwrUvVoSf01G9trCFfXXapfrDqsmhpzl3mOSu07nOVoWFv0gTbS2ZcJU6g5vZ3MGVpm/mUS9pVd
viLkD7d/2hXTgnBDF8WpQbJgB3ZWQ1zgWq8uXeeBezEymTe7Le1z4DSis3ZNWlzU03WVtje9x56W
666AiF5oY2jP58FQG4IM3XK7U8XJ28R7a5QZ2VJESWNdNXl/mcE8piNPxHPozU+b2V2uFys5TS7s
idXkmA/uvnG0ieKwOgEwimqYsx5qR2k8XCvw/Flnk7bPyJJpqKrTpVm+iXa99r3uftHiB6rocBXt
NQU2/TE/msVCB5TuduaGSUqw9yB6yPVxsPsrDZqEKIdNVYuHdc0OVTJ/VO7R1eJN06NRBIPV6d0j
ZNFwGTD/ytvHCtXGoKJPE85G/V6CSrfH5tkfLG6S8ZgDfy+LZrP26LVM5odql53J1WK0h1YbQkxt
q8AhXAxor9cTeeFYb4H1oJxxsBTKIK6A3p2HtanIO0ir3XjnTRKOWHeBbBuIiYHiPaLCnW2IvSg/
GVUEAPE4OD3MEHhISkaLKhHDTCFz05Ny/aCYymvdKEFrS0zsyv0AFzZX23LIQ+H1wbQ421z1l2me
788qCh02g6seR+66fO9N63BufOr1i5u/pGh4MHXcNSZmJ+KqkjAharI4ExdTjAH9Zz/dxWMVlk0f
GjUykrTNF7b8mKXklOOxWEnAve+eWtFnb29nrggdperUSkMqr21hC/hymvPlTFCPB14coTQKTN22
AxHXV7EeX5tuulH+Zk71YOB3i1XtGqhpY1ue6LNcO6N9OfIUX8Y0XsZAA4IWF+2xtcQuzqdNMmi7
afE3DbY89kiC1aC83OtButDCXam/+wIxvyQbt701GDgcfgyZCBsqs7qzQxP2Ev1/iMvN3oeunSko
OT5D0Qq2t7Fu2DaHxkJ/9zZ3w2L8nhZfaTqSIN/obhUO1nXq7il3KBcPkl7sYu3VcNGQCTq0xD1I
+r6MyqmJUizuGvjeeBzATolaGHq6TG4aiDMJmUaWh/lyqODMmxYkuukj00rmL6gdusZGl6Tr7PKx
qENR0AH2tKAuMT7on9v2tVDvLQ3QpCXGiTjUrIfGz3EXBCHD6KnuvG1rnVbDjOqFDkzHJctVYyTf
Ev+rKN58+0Ozdzmh36XfY3XaZVbme6862PVG702iPdRoKZubrrK2vfdeLFow6zr6CHt6JhfMCk+r
X22kQL5lzm6s+C12yq0n06hIvIvYny+wcw1bmIyhxQCAjhdC1MuLe1ZyyOQBHTuGasHKXVqsbwYD
KTUvhIxzZe1FLdSaNnvsOjryYpNVWFaSJKgk3vRZsrUN+puVH6zOfBr8ZzUyTAdI4E7PePi2FpQq
twLBVBBQbNZxOBnuLU3hSr7GRnko52nPsADfKpDsTnud8repwsHIFweFOT5KPQ1kLU6FzHa1wBFS
r49Nagd5hdNbrgfTwFakSmh1ZqU26hmGFaU9WdXMbT76R9uMD3nbhWVmbIZ43Gire2Va3UYu1XGh
81X1+XYxi13vngEQ0fDHa58SJ47OZ1qvn3PHuKjsryk1geoMIsL1AKuR8XIrh5O70HcVBccaaPRN
XrhPWWLEQUXjqp67+sSg9kuloWfQtMmX2WoeykUBIRi7V9OJueYbSJhZu6pAjO7eQ7BsbI2jldkX
+DJZEeVuuWlUV3JkmzkwfbRHbN24r7KmJpXu7uayVBdOfRZ+wZT525IDW1Q+hY6txKtuT5HuVafE
WCEpTsuwkStwgrUoLo3VfSWChNUoj70puGy8xeJYyTVqQGHcmC1s5CwdvI2JoQHZIYDyWqeQJ1nK
xsCMc+OI3/v96CSX0Km++jUHblCwm0zI1civYVgHPwy+cqNn8Z5qsHuIpy51d7Zbpu3VbFiQXEez
QoJAbyBDha1mSUK5XM37Cvra4yoa531GwbKFLLhW44LrcxPSu30dmdUo16kDjS2VkL63kui6FuuB
5sqTD4ZlPxX+h1/R3UxaQpcVYQAjEJPQb8XcnjPyL4oasZrjW0RNohwEwyKc28louKzno7UquvDk
ClMCxUcTd2stL3S/RI8AzlaX9dtYEpyUQNsgcTedtz7o2XKPFdJBG8q3VFpvvuzenMHfgum+ztr0
wlTndvL4XRUf82KRpY+XaKzkwap1m2bQijtBSVB4zXbVra2E/MqomcoxicDAbJE3QlLp/AEPuTWB
qyueZfcFDMp13CcX09CeCmUwRZ5P01K8Jau8ZYZ37lpqT7RJtrGPnEIKh25O7Qc9GQUOGLTWTFHt
0kZGXTJciiTdTs7yjJYX7Xx0Biu7hyXe7RVEQ9euIjBDgCTGvQXCEe3U7VKN1xOxAeWZTazMPWyE
Z9qjSVRX7TOggJyZzlmuxBnp3Wn2uNVHxWmL4UsK0B6BVo9cT86E/qFLLy7VECdALY9/0uKh7Ti4
AKVAOrpWQrbs91q7HBlDh5OHCnyK1g2K1bH3YsT5ZsjSO8eqNgjYhHmZ7fwRqkXPry0/eo2sTiPb
4n8yerljqMpbeoQr/1ozq+06IyMfl5FpD5d6a92ANAizKT0tTbZXBv1xwwp44ZBguEmZ98bk4TYG
LikGnnqn7/P0f5N2XjuOI8kafiIC9OZWJCWVyts2N0RX9TS993z687EG56zEEsSdOQssMIPe7VAm
00RG/CY9SELsdIGxMbr3KUWrZSxou029LYdUmHyfOzqQ4Avos4aV/7ObtD2sUHggwY0sZj8ont6Z
YWBnJcXCim5SG1Fy1e6zmQaPcMChmY21uM0VPeM0grQsDzuv9d1OsGhhR7YRCVeh/8JkYVsr3o+o
vGppfC1BG94Fif6HMvRsS9381vH8TEKwi0n3iM7BcBWUNCG51Z/6uN5yKf2kDHKw5KLbhJb5UrAZ
KQtor2JQ0pfkyVwcwjYafoeqvwVkQb1No7ogC9t2lLB8MSLH412w68wAcEmhXkUsR7vSaBSE879O
6Q8+FuUVS76tgHQ4StTBkZW0x9qgOhGLoUT12nufcs5Ej17Ylm7T3LOxzQZXl2y6Gf2hRXzLzJ4t
oxP2JX2ofEQpu5VwkJKQ+NSs62BI1G/+/H+oKMAYKbDOVi9IC3ixOKJESweo0GunBABYpcIp2sKV
p79iFlXZ0h71BCoOkf5TpZzlCB41PyvzYjcItLfGkJ67MXqvPTpz4eRmonwn0cstqJXrmt9QbFKm
AdUDs0UKSOkVpxORMfP7JPQdKUmGO3RBVFi0+M8AJv3e0xJ3uqkSndGqboB7JG9y3umbxIetymM3
RQi0RWVnG8lT2ttNg6TOxhM770oWx+HByEP/MFhDfmXUlXcTVTpzo1CASwaOMU94SmnaO2GjVLux
7F/LLEpSW1eo4XqZRydC5zkqeRy6Sp+2s8jPR69pw95P0m+p7HloY/ed03cV+aePvJzidTt5ausd
IgYxp2Ly7DdeTrWgNpx0DNKr2vMku0lRXgrKEryZLxW/DGWUDprpjb8sDXGPduhBVfnpX62ccozz
rRW9qnZprymPFfqhD2UCd0hQ2j9SDOJlsgDJalkhUU2vjetRFoDEKb34mo+5CUxf/zM2ZLoNG8Hp
NCX9xpcdH/nJyKB1oX8vqXG7AxejAPapftIwAxbit2QSVLRzpIJa8ZDXFTVHeaBRD7wmd5Fbk2/L
SCnvpyniJaGFBjbtQhW5AMIokkWy5QQkhtswzv9onle4ieQnju61v9GtA2ydGOVrweNRQwTtQTSA
KjlZAz4693hnNb5G10RI0SeWI8W/MkA03RqF8iDqvCDKceIBJ5rGk9mRMYOBvqabVm0FINq/JFO/
mbT4RlR1NFAyXy2eyFpbRF6BL4Vp+wzMQHNaGcp8LE7BLonm15YwVlR3pPTV1wL9btJC62EwEz5J
r6KYqCM845VzdmcEPworMG6ERk+hq0+AxsFKH/rJaMWtULZIXg21AhiT9s+Gd5viTKWV30+5AiO4
0Zv0R2H4z0CwIWfQACh3WqVbL1T1v9EeErZJk8CpKNXMBXKu3kXFlLiDWE2u1mpYloZk+mVjebbf
o8tQxQa+MKZHTdMcyBS4ovh8moTinhZEcJ+LcHokZUG2DcnFLr7WmmGElhElY76Vwkx51VNsBW4a
+lY1koJWW12NFF5BWYR1PnPA5ckzIzv26liYNtDc5dqhZJzqZOtBLrp+nOnNe1dQX8qdSeiCKQA5
DpTkTUjKAU1DcRCttxo8T/Q6TnWpHkQ5BjC76bqALWkqAXABGuI9GXgaNnL8iD0YAmVmZwWjqwOj
MKVNhBxifgWia2jcCu0t9d6A9c1xqShxuwVa0pp3GBdgye2lagOIJVE5R2Oj7wcXOkx0w6nftHis
6SPOAQC8Ktor0NS/VUJVmw5FtGk4gDopqm0mZtnoilKt3eRiCrNAVkTBDtK+ekf8mKXYUizQKwXU
Q25G8hOo8groPO8sgHTCLs5RE1EVzb+tLT0hQQkmiDEaCV0dTTzqgqG0M78Sn0WwYpsE9YZsI1Zi
+NNvsviRJCg7GCqqjw1aj/S2NG2X1JzrUUibcVQLczskmuAi+UZNZkRri0dHXKrbLM2juVhZbgXF
h8ueTCRmMY99ybRkZCEnivJq65PWVRkd+/m6II+WcVNLaculMh36Ron/GMGg7FvRVBy4iTioZWKX
0u82x7/aQerwpcqa5qkh530064T0tvDHw2hSx0RmqKB6IOTSt1jMgitJCciqWbqxKzZZiDyl6Ue3
UtwhGtR0KjXw0M9c1KWClCJdk3gOyZ0hbpSEd2PEA/C1jTwa5aBeyUswREtjHpBGOKFM4AU4rIH9
s6kP/x5zFC9SI1ZfvEJPHqYo+5CrUHM1xF6QsyEpAIYMqF/kqtGz3sw2fVjRtKySp86QJhLw/oAq
v7wFVDyhFZqUNDP7d0unYqTpaFV1HHq2X5ArBZ4i3aVqHDi+IKv3aVbhx8epuRcDHbFkc+q2MAbf
wGboP3zFmlwzbaj+chY59LUUSpN++jAoCOOZHOTXfSBPphtUQLiqTH+LiwG5yUgMvyNqXTlam720
vEo2mscDI9T5cV1X/m4nsX4RCqrP6Em+5EEVIxVkNFQNq4hdHUt9hB5/mCL+RR21kNqNUBihk5Gj
d2J0UKUyosGUT/T2/OQRIC+KTyOe03+8qZF2KK59LxTgotXgod1taThbJh6o99gDfw1QwfvWpEL4
zGLcaeN81zURXOcgQdMot3716ohQHNeGlIfjwQdYuy1TPP8ED1mA1JMRBaSSUCpqZust+p3UFBio
xhf3m8B0uXdBuQVqdFUP4fTdS+S4ZcOU0tuoNb5d4yizi+mNO0pM2W5qHs0xfsOUAFcZaXxtzd5/
FPIQZSloAZEbI881o5dQmLrRZ/m2Li+RYpa9717WImhRSj/QkHpV1QSZikqhAAwOoYmQu6S3Yvda
0Lv5oD4Oadpf1VmgvkOcqva1l5ofBojjkPIogiXCYLw0XdChgGiozQZUKZaxeQZb30qL+9ikZZzK
LeCIqRqmh8ijNlX1nrabPP2PEVUSBoSiTje/bexSidU3P2nSK8WHE2QqHcQCsRWNRxCE4W8wWb9S
3nBUGMyg+YMeW387hgi0eEbYbmtRkDdaoj4LQsUTD/hyEW3Ram0mMNwpUl09rULEADvpTQ60wskx
saHzBPTEEXSNLn5iiQy4lRrNLevYTPaCiEhMwU37Fvh+51/1fs+yjHS/+E5NLNtLZtzP3dIHc9R/
D4j3UJfp1AdvHCkJ5fKvVPJMniNgSW3sNNETo8FmBiihhAmzAS/iOmqmCDEY2UyciNbFDvq+NGdy
yMCas/DOxswQ+koyha5E+VBMHfPnN0+5LGrfpmkweKJJNa/KSWjfm0aC0KTmxU2j9uWjKjXJVkmy
YafU4A5GOSkOOlpGG6mKhk0F6NfxhAL5o0QDvGAKv4WhgRZdJokNO+1emsbBNQP1tsGJwUZaycKK
sBER0ImwhWilAvhjQy0+lrKPjnrCBkzh/dR6Esnx4B8Uo4SU7CHlq1OnIBcHeM8xdau17Yfg6Xdl
YU7OGKXkbEGg75WqfAlC82COSf0So4LmRjnKaYgSj7wVBAhbkAK+TaNHWa3Ohj9eltFBzzU8NjFf
jij+4lWm1XOZeRTf24blW6QC5jRi/0flUbGvTOUXt4T2wDNe3uqBOtxIDep5oJCyvVcClEUhLs78
LVszOYCG4sFXmiYgGJECBwqNjiKRtxq8NBy1m3NmlMncvAsRlmk1ZF5TWbryauDum6SivRLCDn2N
srlY0+th7bb+2NlNS+0po/zLgadAHAAPNgDX/j4aJv87aDQkcQpQL2o71A/3sVDptwIWnVT/gcP8
pqPxbRiaGGBMRC1+rAE6j0FOnzdPQS+xt3L9YwyN0Z390GJe78FzMunXeaGIG4RcfRVsmYXWW66E
T+0o0rtXWt3uoYIcSqWOaVBwoxhC0XBqyJE9SdKfNok1mAwaTgr5NDlNQ5WKIpEXoI9VvA9dy69R
c/CHg5mLdMlGMb1Dn/F5tpO9NUN00mosTB6G0WSJoxUJjKIohep5QCryjUp5a0tksajwW71delgX
aIPAIyuQeuW2LqwPswWAl0dhjhCWD8a5k+W/NIQgEE4C9Y/Ilpfe6myq5xLzgg1kB4w1yuYXml48
18TqvjaHm0AeXhHDew0RzvmBVqb3ESBFoLqpJECQ9/CclZKh2I9qxVsFtwzMagYquTIvkLnpo9Xb
uLMEHGTD8UVQ8uo+Mbp4a3jogdmJJ7+0Rte4uYX76uD9KHTtWZiiP5TaGFGjPk6F+VHWXDR+/0DJ
HMOKSJZ73gk+0C0pmUBE5IEY/uYRPaPY8xq4n8Hr8J32mvKzzgPp1fDz+B5JNyDyyoCGU2H6bjN6
0AN7lIuKsvauqlLgyd55wVvRiHXLZSh4CrazUSxyyKjdPq9h8qMy3hhlzDsHKHQvWOqTXM84f9mP
r/hBPPRHZHzUzRHR7b9gGIJChuSKzjg5M3RsVVyw6bNGjAsdvohbu9UVOnp7XTTtyp3cxLWukoZy
vPw3QfqEdHtMalzw979EnKnbR9rrMbgguZSIODSHCrJXIq9J/iyVK+YQiP2omqKrEgIMS6+oovFE
RUM32+3xw9vMfn9NCK8Eb55ZfiS7Ffi8/3gekVXRdE2Fby4hFrug8HuK1RmqZCRuiDnVlKmbpAdJ
Rh2phGpfNnfxhAKqX1FfQ2/VuJKtNaroglbPmE9/wEKLoS5J2IqBHzCbgc02YFP/R3BL/L+Q6QJq
CaildWAHt2sjPxtYh3+oIG2ETs8i8DhaeT7qBK5d/eD/mhzdRhdlxGtOxOpwvKYu6DurURcaDQh3
iJoBhFTHFg4NImmxbkWxwegauUs+MWZwtrSptKt0h347eiF6fiWsugbIX9YtWhoKrW0TDjpC9dZC
M0Q3UmUYctVzCge5/LvBkZz8MH0bfM6Ifb+bLUqqa7TRLJwlR8fHZhr20A05dH9dXq+stgVNnd9x
/FsscaGhMIRCZnRwFJ2Szz051jZ99A/CnXoF0li/t2bb9WtUbXEtuFsVavnyvefYKmtZVdlFWPGd
7t8ETnscZKPnOMqz9Qw5C/af6zmUyuji3aDB54p77WplwAvlor8HfBR0cWgMkjY2XknQ5Mr6PisX
iS1KU96mwU9TXHWBWYu2kG6ZIkuPspFo6g4slDvspZ/Kp05S+LxmWvK5UI/0OP4emcatz/EhQVab
P/XRcShHVCbKlmVFBw7TqZASJbVQkipE9zeGYSOcaudbLl/gO5cn9dyC1kWIy0jhSHzRxZGFC4QY
RongOb3gBik6J5HmXI4wf5Xl2LgvWCkK6iaSuYgg+FDqwpSxtbFw5zUk7D6CwENK823lUlnqg31O
43GoxQIpvU6vM8HEEnA7bbVtMt9kWAD329mrD5/Nb5dHthCc+hJusULAnrQjSPN5hQw3s/BZv5W3
6v6fqoN9ibNYHWmWU6SriTNbo5Q/af3aszoYSpzPaz6HX29NNvbxFC4OuELUzbzJiEUl9YnGAMZy
6gabnpw2/0ZY1exa6lotx7bUtYph8UUp3kfOeDAfE2vX4cLg0ODm5gDGyDtzJx0mF3Grw9qmW1qJ
foa2JP4jihznmr5YmDVSlL5QsTBnK9EO/U90/REA/ONbXJyRY4EPpy24SV+88Rm5bZu+9dWaX+q5
cxR61pwx4OrD1Xm68XljIh9taJ4jU8nCah34KhqI0cflhXp2lo/DLIZqWWXig+VhD9r6Dpiund3T
vYtf/R0qz/12FmoKgkOLmoT/fjn0ud1/HHmRGFgWZcXSV1hP/JMzWbm8w9XN2ItpqGxyGL3u5Xiz
SMOX48biFAX2wM0kLQ+0MO2NtqAWywLOzH2QbtF832Iw7UKtcGeh/Q1Iv2a37qS5Fngx0ilv8pws
m10qYdjgIdWBYZiHSxMvnctjXChF/b1wj4a4uHzFVI5DC/1WhyrxIYPzWGG2IHekmAFKW7X4D1XZ
vsRbHKtjnVKEkbgJaxdyGJaI5sP4A0VpW+KW98SV0UnnrqTjL7g4VitkdIMuYV/m4wZoWLzvb4vt
tOdx6eB18LeL/Zo852rQxRmLUquQZwpzioh5fp0CRbiabV7NZzAcJfo/qN/auO2t3Vhnxioxvwo6
Q4ZoIYR6uv/xFZCEiqciORzyaVSB3mq7tAWblF2/RgHIWXe+OnPkIDmgGegIithEf6a4R7lGSBFc
lODbOsqUPqZhbxup5W8kY2Ujnh3ZUZjFIs0FNJIlteAu7iMfyXR5vGsGQVnJCb9sOnk2WDcUNAOZ
PFNafDY/031EN0Ly8cT4bQFO2EQoW4J3PozKtJJwf9l2xEILdLadnh1JtcXVGCFMAY8bWQ+ryV4G
KbBF+bkfaDb71RU1kZXE7Mtn+oxmoHNlQaxGJO10ZYRQJcgI6YMaseRYQ7ATYLOyXpzLZ4myFmex
2xCKr6K8YVSTCpeqtG4sQA4bGkO8GS0MZXzIi6MOHacxWmourRQfsA/aI0G7a3u80bDl+MtSuKIp
bspC4OjVDzQQPLsulHY7IEMtWsA2W9GJQBJ3WG00Q+xQtLvLUQOQZfkDUvUuKXwcLPGo2o+GOryi
cYP0dO8bK5fR1+xGnncbGmF0L9DjXWYbDTagJvxHi12ev4ku9gK7ut9UrrDDy7nZrClMfn0uzvFo
cxv41wJVMBZPNOpIem/UHhZOjmhv86fsZfwFnmlf7iLZDXeDPTojuc5s0M1b8Z7Kz7gB17i7/I2/
Xv/oFmGla7LtLR4Xy2GPY6ahtzP31D+iF21bbGkUOcodRqdJZOuf5rYjcv+b9F28Wwk9H2An2f8s
mSSieYxfoabrxmIZF9OEirbKDNSuwjUcbLXosXQGl8cpjQrK+9v/Z8DFes4pYWo63AUCejvyOMrE
zzhKuQqO91VHCfVfBQRkTAYJAdEwFkd4ltWIoTefI+xdBaFIpXBDG9Cig8UaIIiVDft1vzKhR+EW
qdygtkY/JC37tZcx4MG89q3Qw/anlYcru+VMJHQkEE5E2NkyVX3x6YI06uUg4qIo8nvklRyrD20x
jVeu+y+PKFki7yUOD18saZbqZolYBb6U9p5Txdnt6CFcU+W63dWQUUCpAB8dp7ccc7aPMQ7Uw+XF
8uWOWsSe//zoKoR1RWHV4vEba2p/MCDjNaHXry2Qs1E4yBUVZ2nECxd3VDyKw1DQ2aFiJHClIz1J
NmPZtZPosIhtOqr2+sNq/jiLfcex85+gi8vKFIWwlsfJQx4q2iqDdgfe5omKxlVgiCvHy5l1wtYW
DVNXLBrFS211HwMlvfcYH+pJP4PiLRS/eblyf/lTfX2tyWDWj6IsttkAXrHXW6LgK2Z7O8Xpb7XJ
aV/rAYDyLt8Z+LzLgHLA8bmgCxAndtaSjfnoWMzpyU9YbL1OpJ+HMglbj3Y/5kwBHrZ5+kBDKgLO
N5Q3iSiVK9vjUwn1a1CVm1DhhEEE8HSNRhkCZFnMgzwR6o1hNbde3Ox6HZvIor5te3VrtuP3zOdG
TtqV7PTch+UZxXGD7Dry53OF7Gh75HpXVFrAGoqa7LtuJaBku+RdKc2Vg2beAMsh6qgjK4pF0iN/
fvqjOAB6rAwwFuIZGo3QHhouvjFkI50K9a9qZM0pwwY35qJdc3v/uksU9Jl1Q5uLXwqS6KcjNMMU
QS/cbZwePuCmS6ff4Wi1Bxp7AGSVdu1x+nVCyVwkWsQsZHTl0Sk9mVB2K76QqcfbFI0yhEMx5XnX
wbxf3ipfzxtFViWkImWqbhpiC6dRBGQh8rH2qWsMfwnmcwVC8XIA6UtplB+KjR9ucGgfIvy/SGvG
cIwbk8IFJ5r1Ibv+ARI8QqJIWYN/cVaCnflGJ8EWq7D25SYsJIbTbIftXHC32udkK7iVK28H78b/
jfb5rb/95y/CxSAXB440gNILBQbZOODBDoMDWAtwPKX9fguLBpMQd3Ws8995uhNOJ3axQKSmxgXN
m8dKvogDE518mN1268wlMCO/WS33fT3SCCiLCueKJc192dO1ogOFgDzLqTqXFmkswtIU42uOctvY
5U5aHhQdS4ycZ2iyqr9+7sMaosxDipuDptlinWpZ24o5UE8nBR7VRcPsywoiUxChKQP7b3eXF9K5
zccbmzaRKUk8qxZzOyD8J4+x4TnYdSudXU41DksFHQ7L0cB2F2vrdv77lt/SRHWabphu0YZcrB80
WwGhxea8SaR2p6a0xGbpd6SLqsf5Zb9+50tfc6l5XP8JuRiiFht1CgyeYr4tbVXaCCDTsPgFbfS/
TwwazFcAJbf9u3e3umPWRrxYTEi/yFGDCTCp9+hiMVsGj+0u3c3pfjK+4oe63pD7WvKXkVaVsM1A
/VRDb2Uxy0gZJZLqM8v1wdxZPD+ZZN0ZbDiG/11idWaOTwIu5lgG3YJGDwENzwQJ/nvS77rY+gki
H9NTGZfwCSq64l5eu2e2yknQxcymzaCOQsJKrcQgaF29MNGwahW8sZwIq1JcuBuoOZvLQc8d8woq
3XQ5pVkq/nO5Hd3LeCTqYVF8nrwmVXkwwIAUKfvp22JXdCtDlM+cfcfRllmAH5vIrSbBvHiB+js1
QphXAtrTBhhKnujWbv6e2e1UbMohwlJAc2JxA3Vp6ty1lazM87nYuywrnCjwCuK0WD594JSBf/U5
FntbPQBnw1kcF4Bk2hqBU6HeskG62wYmBAjvLjyAN98JGSe09ww/Y58cMpjns8tJ444AMW3xv2mc
nJ2uo5+4OD1lIUM3CtwzPxH+683cNKSkd2fQ9k1+rtYp16It3jDkfLmHvAU2xZiRbfx9vYO0/tL8
UbfwZtc7vWdOkpP5X75evNAYGuUzXHElObPzjnql3M7eMSn+Kun7ykpfGd6yTtOiw0KFlnjzZ56u
EAXB5UR+FnaJ277/m1v+eHTGIqPpEGuqUMjj3tl0TvGgXHd7LODowgyviEbZK2NbXvHURekvyZo6
9/UUylCnV3weqOHQBJCUYbrtpfd4123U+4bawbAXbGg2Dk2nDZTg96b6x6X8ZexFfo0eLTKKIbEb
x9h4yNTCbQKIY7mgS4Xalp3IhQy3ctF/aQF9RkWHVjW57PDSWKyeSh7VDgk20zHuAZch2AytYENX
0cHaovhDPw9olTNer37X5dWwiGsu0mIFVyBNRN2ILtu0nZzURVG5um+flH2+83fo53Dvo9kCaFTc
BPiHr5yg84c8PrQIDwyGSg3PNRNwyuJmKmvBLKdMMZxBgpW6y8oG/HKAuKi0E2WQdSvrarlnCDeb
21DUwPWLk3txJ2VeJyC5POMkb1rX2Ep78aHdzj2h4L/4pl9uB9AD9GnnAgA+WWQ58685uossocgG
GcXszz0T7pU9c1s/6pRRfqY/of92GL66SBUicXVtIrFlD3iL79cxR8ub4fN30DQxLOR2UcpdfOMg
KkezRi3KMTsBXF750ubWSp/hzPplrEcxFucDEC5oERkx5pop5KaJXG4+cNVsWzr6Rt1SVDfhk66u
oC8J5Dw6ec7HSVjRrV8CqtDlDoGiaAgZg81GcTQbpcosISqoqbVPdKWdWhS++kAYNrgSAGLUuhYB
P2jlQgYDad+ZVqjLdha2Rvg84TsTPgnQx/FyUqbMiRHWzdCumfKyx80+a0zs8KquCv/xRlA0aol0
9QFF6dTfT9dKA6JZy1vTcJLgZhqbOxl1YT8Pri5vgK/b7TTK/OdHK7Jlb9bGSJSh8p7ho+CJrLlT
nK3sszML7mQwiyMUTW3PzC3CQMjd0G4C1X17eSDL5JKPfhJhkUlUsJTkevIMB2wOUvCPmvkdIZfr
JH+6HOfMhEkKJUkAkpZGKXSRQwDCbUaQwLoz+TiMwMGfdXnUn5eDfOl1MBoyN4uDn02EzMEiCgj0
Nsm8SXWGbf2GjPVtG34016X6LY2bTbgL7iTX/BaDvp6C35D0DfPt8g84M8qT+PMlcbQs8hqLGs0T
VTzPIwcNjX3f+XukfP/5tX4yzmVPR7B6MY9U4kRXPvcJJiwoTLmYrlYbfRM9obzxV4C6IrwYijJr
CfKXZ9c8yxoWTrqJG4VEze50lJTyE3DghuVEFZUK2c22nuNt9Xvw7bQ9kDdz/vmsUqQzKBByBWBF
t4iX9mmYtYIJVVPejm1l54i4CP7aI+T8uI7iLFaPNUxNHyghnbItrPViO1zP1Rfer0//n4k8CrhY
LkWshFWVEXB+svOeSF2QR09TQWcQa7jG9rc45lyeyzMninI0l0vn1Vhr6gYlfMspEEVt4u9F/Xo5
wBcwxefqwKuTjuf8vT7tx472gJdihYGs7pzg5n9Ee278ha7Yb+Kb+GH6678ofCzfC8uAi+U4qFav
qyUBezt4ofSBnWzgTDs0BLbzalzLqc/O4NH4FpmWKgVNpMHZdJC5tk0stYX3lRmcf/BpLsf+Ooow
/4KjGZxq6nXpSIT0T++ieW8jehg48tX4PX9oXqWVO+bsoanL2CRoKrmVuCwZR/CcA0St51oVlZt7
JbURfJoflDxwnQpD4cNsA4fXPZj21Rrkudmcy3+Elqklf+7Jo7FqcFnTuOYsGbb+3oDUtZFqm2yH
SgMNltcu3q17hZ5dosdBFxOs4kRTdnL09/MZ31U4s47gouIEnnj6CVWSBoBz+aOujXORMGiDFNPH
YZxyishM/pp7V5cDzGfFctFAedCo1EikZJ+tpKOJHIMyRPhqADu5baBxzHhUhKPXbXjPLU5Sfzom
dGwMTNJOF6ceptS+ZDjJ3dY8zGXGwCmuzWdcuki442+XB/UFs8HexjvT4qWBfIMBleM0WoRmUoAc
KZttp2xj43nGLpg3jatutfq12q2WOs58JjDtOpgsAPbAfBZXQBnWRj/68G9ne9fkBna5DbQdaWx3
jpkjXeCsnSfzX7n4cJBueEMBTAGnsWQVKNWEjkCcW04M99RMyhs0rO1gluXRS6f1EpzghP3laT03
SkT5OZx1ilyIU5zOatIhxSBgcuu06WS3EPjy6NflCF/Kh/OHo66PZZ8JLAIS9yJE3EZ+37HF1J3o
ougUbLNvpYN/sjtOzhrG5UzadRzsSzoEdz8uIPg4fvJNr1414D3SuFkZ0blJOxoRtl2np3KC4cU0
j2gu3Mz2tI25mXsl4/e5hlLYFrSxlT19JqRG/UajBgv6TLHmPz/a03FHKjthXuIovohUHeRct+yE
eAUIcWb2WAs4xaoWJROwyKdRJE/LDE/mCZCo+gPMw8oJy+pOVbqVzbwWZ5HGWelkNnXEaGLR23pR
6IiNcZ8p4b+ZtKPhLLawH4i5LymEAdemQwftsDANhH5lC519Nx1FWazvVhCSmZBlOBG6+8jxtMG1
EEAPV/3h4NWoFF1efSvhvpzuKK83ksE3mswYBxZknoT6ZoxxJq/XzsDzn4mGCt14KkpLSNOQYu2U
wbhyptFwIFzz2k9Qr64VRKgvD+rMycfC+0+kRSaV6SnxO91A6jLKD6YoFT/rPlK+MbPJbUbfHkE+
sbsG3Tk8XY48L7XFmXsSebGxyswAeIQImRMq+k04qc91yNneeJGG+LP+W6ml18sBz07qUVVisShH
XzbKIeMhX06IY9XxIcuNTRpV/2ZVHoVZrMoqMNom9QgTGjQpsBMdPezk4dtPkbSCyTk7Ip6AFJVB
xAJxPD01IrHMa45DtElEvbJHQ2pfShldh5m4vTJ5545BBZNVsJs62H5NPg0FwjDrWyvAe02Who+u
qoyrQGqyFbTiuQEdR1msRlIqrmGZc0NqEDETRs5ZwSpSdEfY5ZdXw7ndfBxqsfzkpm559REKCMpP
1PM/RrSW0PkpoRB3/+I4pBhikhvSzuLRfjp5KnJWhTSfuqPwJ/SfDJjulwdz9utAtQBkCpOGXXka
IIsKC8ESAiShqB7MKas+UHsqVko7576OSkUH1DoaQeISdZK2XlkAVzYdy2vtrHtLhwdghf9iKHOZ
gYY9BUR1CShPgqDJuyw3gUMDItOfBxp5lyfr3JcHzg2RipYqhJBFEtGm2B15I/6DPtpCdlX1H0gQ
mTa2lCBxBXyLLoc7d84dh1vsnMTDy3aYCDfCw7vF8Le6w68odH298g8J3orO6OvpyiyeO9ZJWbS5
a0yZaElNxU5oyPxh4qzLC2+XVP5oJ4mQO5apPaIMsy0aSXvVk9hfGey5JUJKC4UdRCm+4ov8IitV
ZTBr4nqDPu6GrISmq2r9Hnh+s3JWnPuMx6EWx7nVhYNhlMwrxYecrnQAplkfECfFNK299tVEXMnR
zs0prxJZnQubtKYXp+0oy6NOdZ0OiNHoezQ4UcpXgvY1M7Lkm4+MkDNYKSaPI4bKl5fQ2aHOpGcY
FmzyJaXKjGUv86GQOui07/q2pGzbs4ry/ruFZ9vK0jn3bNAAl/1ftMVhYkpD0+JwS/KRh/qvAMXR
W41leo27W3Rb5JNynWG9CAkhBiYwCvThjaa4MixBWenDzIGWGcLxD5kX21HqbTV5FXYdWZCueDJ6
ozrakmjrrIz33P48jrI4nOupHH20GQ0HxC5eQNYwbMo27HZY4yDI0UfRxiIxWfmia0Nb7pNEjHQl
JqjW9FdmH/wuvWTl+Xd2Kx59xsX+qK1aGXqB5RolUbotogzLUbkTdk2MP9nl9Xl2NJSOsIvnyW4u
OQZiTw0y/ZThrlT/RR+b4BBoWLtdjnJ2FxxFWcxZ5U16LWukIL0UitdSb6hv9DlwOm0s3637KXy5
HO/8qCgGAIjVsJ9QTpff0Gdo3tZcqpoV35uReNUmxkoCtxZi/vOjFY5aelUNc2Iw9N4bwu2SDRV1
XFngZ+eNVAcgjcGRvMwSK7yg+mFi3rRQtjbhWA5PctSKV6ZV69UmNHQ1XnlUnF16YMEQ/qAMBvnm
dFh5kprBgG6Eo+pGdUgnoIRaEvKmFct0jRt5fnTk2zRsoUosQYxeK2JMiEEwwBgTwy0nI3fc5LtO
P8wk7R70TzPQgjHNxzV09tn7gH7a/0ZejLJFYB8hVo3KQCPobtn6A/qnSe+GmMJcyUk6m7dIsosK
j7CyMs+OWaUTz8eUKMktlg3WEIIwzSlFkUnjIawiY1v1GJiow1j/suooXnmqnV2mZBI0E6g2isve
vyEn2ErHfE+Rh3wKbFoeyn+zZFQDhIwI50VdQt2VsK8sq+MzpoD8/yq6Pv7Ae1h7n+jkrSyZ86P5
T6hFQpYruogHMKEsVX/UMwFHClRXL58dZ3fAZ49nhkVCyjjdAahXpUh0sDYQh672Q1IIuA81/T0E
vWrlWDw7HM2g4gy9jTN4cUvC0SkNsea6bhvR2COB3NsTTu4r2da5xhz0MZMOgTmTTJZV2SxVsGUp
C8Ic9F28hw4sbLzf2L2pG7zg4SFXxsp3OjuHrDd61TPkxFoMrMpRrhCFznAqeVCeZDjXTmkWymYq
Pf/18uea3+TLTIOhkV+xmTR5CbSscpwwZZGHNOkFmj1WHB+iwDT36jh09zi4+hiBl90OVVbxJjGs
tRTkTPtHnYHRig7YmY758mWl1h1aRlJI8zjfCB8A/KqXfue7gqvd9g4GhFtVdSFwusFhTcTm6+pR
YSHrIv9FAgEd0tOFKk2pgYKeLDljoSJCioS1ryBsOE6xc3mKv35NqAq0t3jWQYFEZuU00CRHsa5D
BnFacfQ6OqtxYW4wpPK6jS9kZr8S7syUEm+meyH2aHAzLE7nakopCpaS7FROfKfa7Q6d2JnZDetz
2rX0di0saBzfEbaXx3mmXTJzMnheQi8xDfL104G244Bw7WDIMMpHe6R3GN2bN+NWccOtv11VYDo7
rUfR5u97lEGglWe2U0M09VZoN8GDbuPL4n5oj/EO99DvvG/X20/zA/l0t8BHBAyGBpzEC33JjK4R
YANPkag0aLobgAeoZdcAhGeKRLv3+Od/MaPH8RaJXxyn5YSVJRwX53+Y+67luJUs21+ZOO84A29u
TPcDPKqKpmhEUS8IUaKQcAmXsF9/V1KabhaqgpD6vtyJienooaTNTKTZufcy0puSBIzuBoczSukV
MB7lHx+op8NbrRzVnNHtIQgnmMYVs4Sd0GwcNxcAZgD8QE4OfQUVpNX1ZlAhf48GXiK7IvY6ZCt8
KM/6aUHhtAtkItTmDWFxAMLYDQNmts4PpVr9mA1YcIny9w59ldKiW+uWr8vVV31rJqL0YgFcslZj
ITos1SG6rLgmjNvMIA5qcHxSB0YJEHaXABXdBpVcaALjXOdH/K+Yq9Wrpg1VtBQx9ave0wBhLB3p
WgnQdi7dcAy3UDP8nzsbIk4fwHCRt+E/TzfLiIolgeIMEJPGEM1wztD+A+irBtkTHbm2hZ4RuCen
IapRz4dZhq23fLwyA8Cf0CxtwzL4iS8eHn8DEXnhauYxLTRngboyUAo+jQnvMmlKIBXvFgdzN19x
MHMe/YQVE68IlK39eGEaT+Ktxii2KlzDEwEUAW9yuzsO1p5s8R4GnjhWwaWNqpeNE+BiRKBc0ck0
DFwhqw8ntrmkEwUjBJUHpu4etAre8E5w7QDKv3bETYz4hXMVOkwKBBkNEK/R+D6dU23qZlaCMo3k
w5AGzzKmdoKlpSTFey1jabeR67w9wlZLE+9MCc9MIEBQlVwdOgkgc6mYEZwIOw7uN6M0ImEboD28
9fUu7HP0GHFsizKeEGgenI4MvYmkMAjm0oDX7XIbH9OQ3sQH7ajABjuPOLh1qzd8cYW+j7na5+Ok
SpTwmAMQJnXyyJeMGkk73a9uuun2N04WPl+n88nfRsDcA4cNsZB127aEpYVkjkxC71tr3avuE+8W
L/viafR5RtUGxi753gJ2vzXW84WDwHhCcEU3VEDF1VBRoej7bKyxOVhGGrtUrFb0tHZkT1VGtN75
eGecRUNChTe9KgMJrVumvLoaRYE1TYpeq4v0LncyoVJCCrKmI9WTuLVwLsTSId7BHxlYn0iXTxcO
mWAjQMAzB8YLKtB36V5/7a44xgUm5mF/33yvg60mzflFyYW53sVcLVYLPm0wYEHM7MC5p6IHe5Ir
wxv9OpwAFJLd/CZxm/DjST1P4VZRV99QyqHka82I2u9+XkuCo3l5xA+3dJvnujWv/OfvUjicNPpo
dnyMUZ0/AmPswWLKhgVxwC24X34zKv9aJxtkNcbVIV4UXWJBwV18Y7py8cjqlc9rE6mhEBkPGzN6
ljLyaAC1o5iGtYoe1ekYVTFLFSvXRXBgND/3hDv5O9+IyOACqAB/HOzifFrYDVipyLLWcLauNQ00
0CXRJSk6lEExw6QDqHlRKPSQg4BE7+N458sF8kf8BWXyBh/wuKuNYS6lBm8/BSfML3ku8ZkTMcBR
DmNn2igZno1uFWy1I7q6RwOrQLCMqn5HCmj0kzAnW8Wt8wsJTybc8pA94MAXQ18Nqh9jGMVnIuJE
8Mw29lM4QAUThRLwoP+0PcpDGaaJxoYCy4V1aYHUxWz0+Ezw8xthAPnZUDe1iM+uA8j+Kigj4EAG
/19dh2ACjuuUWcsbWW+BPJwrPYDE8kZJ6n0jqK9T2Dj6/f02VvX8gyE0MmpkaEgHz1QOGz0W6AzY
klsOJmIksE5sldae+61p5HvoZEfzMb4LtDq1rIaJcjUjEFTOSdhzAq4kfVWUSYqkZnr8eNFfHhW0
B4CLAhR2nZEpJoWlD01Fd6rHb7BViNRYv83nrV7t+d7CwYEPhj4GIAYopa2WIcfYgz1n8Etncttb
8ZW4htdDrkl5ZI9bsJsL0YDdRGLA68gcMreawryIIYsN+JVbseKBCnsYEIWqVTvJYLrpAjO8ytOn
qBYAM2szYnf6p49n9bxqgR4KxguQBS8HnQlFaUPRzMqAs4tLYqah1t2Lj/QZnnVchQA+wVG8L+kV
FI3hEL5xbF4aPDIJE89SyEjj7bJKecEQ6ouxQT9a+ja4mp+igG445Fr2ubzv5s1+fiNgpO+irT5s
rTTC2KWIFl9JEMSqgjisIg25fLqtccr/rZOdwWf1XazVmVkNyTIP+gI/36+jB7vRULnmrYE+wn3u
bo7sbGusoq0WUbYoqQpvXxGpfBrWtQtGw36qoHHm4VaAors+6n4pwCm4DuHNtEVCPM+1eXgNxzaK
tPw0WF21Zqkvw2giPFq0wRDxB6jqVgcucPY7k/tGuDubXA31SWgnQ8vCWA23RFpo6uAz4PZTfAs5
2Vef3sqjO7lcszmFWMcAataCXG0EmJ2i6LY54xe/r8YVHMFNQW9+9X2lptWLUsSvIAfsAKerQHW1
4OeAYSxtb+zR85ULRj4oMOB54n4037jr7/I1C09fvVXb5Q2Emuy57jCvgY/R9mPi7NriYnFA3IDE
gdNIXj8mEkkvG9OAt48Zq0epHzu3AqWoKkfFaTT9ZZGfhez24+FdCGlBVQbIGP5+ktdQ6BkO7mO2
UFzGWhKWwNnGalC2WURp7siNfk/Gcevtez6hKIFBnw4ldhmUwTVdWCOS3EIkZ3aZBWY79YnPoNjv
0k88gxrGre/HF+Tpgj0Jt2YJwzbGMqoc4dSAo/TFq8zPnfGzCf0cOSQ7ZL/ux1N64RXDI6KWAH06
GR1RPufvVgyOuqlCI2vGFuFVaDgevSa9a6E/Cecft0ic4TH2xOBP5bKQ5pyEXSERh0GbUW1A2JJZ
MMIlcGFAXV9yCYURKJjMu7RUtnbHWRKCmLg6oViHvgKEQVenwZRIIion7ez2sgGjmxjV6DJp7bgm
oSDLWyuH133WnxKNETwRAYEEe2Z1Zc3NOHYwZ5ldYVIXpyi10UlBttwXsIJ2aZPDh31QYYydwjzN
sosli59Ng4rHje97fuJzgD0/CoAQh8Dc6hUew/KngfMfFnBGo0aKd3KROkpLP1spODzdDzGjnrJc
5+TAWGUbUM+3dmYp2TA42poRHupsRgBQAjccu/cMpKSyFvvXmGZXPMqqv7Se9p1GQ1S40KYACxga
t2JQRrJLdtDw2Kqcn7XRUFR9o74ji+IKP/ycfrfOx8RaCiPXEXyn+R1UBnhtYPtUPM9U8Abi6gKo
dyJJAsvhNA6KoNKkFjijIIYBIbopzCHmZwW/yRA8W2SIhsvNwN2mg3GvrxbZpJWSrPTdglEtByX8
SYwSdmyb+XK2jlaRVvOXjAnpVIZI5uOIPXOE5IsDxZdo/AwLP+0Il3do2299tPMi/Crq6vZUSwFW
dQAScwV4qMx0gaGE9b7dKwH/eLq+M6BY9PGOOU8aVjFXXzAmYwcrS8TkeS5nfxHQPBu72rHb+p74
BrIzxTFekS5kR/GpFze5YGfnFB5LQDOjJfn2yl1fc52sziqt4sVt0FJ5RWc0ee6JSrw8acxASJVu
iz1wYdEiIk5FqPmBYoSX0+miFeDw1SkaLKKEULjhSajhWeju4tL5DXWaN3Grk3OAj+9dtNUEZ62I
V6CMaJzWSpzC5W0IzugjaIKypxKC3lpQHo0wc9uXYQc5EK/e1WNojA+4Ah+4pg2Im27sbblRnK/x
01+M//zdGSHlaJr2I34xOmk27VkkloAIaf/P071Kg0ktaYORoH4BNaPK5r0lqHAdtCC2s/1vPGf4
1zubb2QvEFIDDh+X/OmwZjYqI+5EXgPSA/lNoKh6ZKF11P3cFW43OZv8KPgo3ur79rA9TICcgOEj
qIbVDs7wsH2JwTZHzyDautTPIaF8Nb0b3eqjKRYehjLRkRT6+k5DO6v20H51WFA4m7G2ZnL14QRq
ARHXIBZfg+Vdj/S6cZWgiTKsx3G/WRq6OJOQo4b2JRqywEqffrm0y6Zqpo0IPTEfn87jnaU8DpvP
RqBAI1ndMny5PJkoTkIaEo1CTVyd8hOpunyuEVCCxfeOOyPULxAx/yy6pb9VEzp/DfIv9y7Yal2K
uZEQYan560zdcWMPUUMdAYxDsABz8CiXLdn08xzgNOBqYeqwjkV2iICcLaqEedB6HV5Gf16qWQ1s
tSTz2crKtMAswpnb42++6U634zcNTGvzvrpQDT0d1WpRQtqHdUOCaCTSd3ChjBhEHppIDrfqrnx6
1vsaPR2I+gDRBbLFalhlK9VUVgkKQLFZwhe9QwsrK2q4i398A1/4TKjDw+SUOxGAZrp6G+g6S9PO
xPnB4Cqd1zAHhfLlQWMlcSbaP9Sjdqx0PPXmftyAV/ARrEYIY0AVa1+EORzKMqf7bUiNxJghVu/G
FF5dpvK5FlnIMvOPEYV4Ub6Psxohg/VojE4WJCbF+2wgNmtum1SzP57GS/sLUQxkh2A8IKFYpf6k
JMYQU4UX7LjhG3HG2keJEpoVipM0rhDNdxsRz17LSFj4QxmJNhTF5DXYWqAg6gk5sPe18k2worao
/DIWw9RanLL9YlSfZgmqKt0E42XN/zj2enGCToInDm9QA1jNBYNPPx2NpVydeG2goy8LsZxmLoM/
j4ATEcVyLoQAL73TCFAdjQ2SwMc4B+u9dOcW7hKOMFZGuzGUM8cvPhbgfEDmQKlDxUP5NFKvyoKo
FynPQOUdA7pln+4Is3ld0PhaRpJXO/XVVnP4bLm8RVV0pAlAiPCa5GnUTFOGRMtQO5rHZnFaK9aP
02RpYS8Xt23Brgq4e9pGPcO3u5Ww+fTqZSTk3tCZXyX6xrv1/HPihcgzYI2jYdCdOP1lJMo6cXmr
dk+N1yTHWdpymTy76zTxNMRqlpdEoWI1oKCu54tDI+Bh8Co0ldHhMyzut+A3Z+8KxANMhGtZ6BgY
ku3TIY0TVKcEOJC4BNbiyQCHVfha6rIfG6Uz6JUDE9jHTB4i1pqOOoGxM99xT2xQNlN7FhrUYmrb
mGNYh4tHoyjJPq7Yxsm7Pv/efkX0Cy2YzcE9cU3NGvo0EWoB559B7SYGNoAIvlawh483Et+K70/Z
dZTVRChKIhVDiomIpaOOS940oqrZicWGdNVZaWsdZ7WGDKVSS1byOIA7GWjtlg7EQkNIU3pODWNA
8QUGKhtFjgsziFWFIqXCNeCQQ51+5FRPh2pAFu4aY7JXa2mv6kLYgJi68aXWtRSMDfcUl9k2UFE5
Q1YzGJEPBbNE10ogRdHK3yEeUrv9YnY2WjjHqt7Cjl74aAiIcckGF6FY1zX6UWGWWgso3csPNaNO
Ne3InDrTPNh/vDpOAq2yjIaIpZhlgI1U6eKkjVjbRT1Eolrd6qXifhzr7OH7cxr/ParVrZHlk051
jlFRjxwOm3rlYxpoSK6Hx9/QlVlfjzwa91YC1QVcJMzjanHUIBDQgiBrivAwOvKHkQJNWHr8DRGu
rViry5+BwaUlAmLxxn+NJ6YZkU/cygZWhy8bs3hpbbwpb6HCCEub9doopJnqo5BJb5gUtK/dPgD0
NTAgw24E1k6GGnribyJhtqKuFkpSgDGmK4gq7lgkPGlP0LK37obd6Kp+Fqp7dmUJdvO0VR8664Py
r/h+tKuvCDyeOJUQznRzWJAB8fcj2SvhxOzkSoMJwxcNX9QMl6vq3rrddMy5cC2exF59VWkYerZo
iD3AxJIjjuCGeKtHXInJ2jX+vJ+eP/62l86z94NdJQWodTKpqlGYH+Wj3H4ZyqfE9D8OsTWmVTJs
xQU0s1SMSaHsSjAkO542SxIXY/Bb10DtGTnF6limmpkZY4NhFNH8aehCLknKwvQgf6a6vXydgmK3
+Qrkv/fqmgNX9d8xV/lFoS0K2OKIyc2GOru+r+7ATTn0wYLQHXTjysxWPpn7bDfuNxfpxc3xLjif
kHelrHpRjAqdJBw1h+pTG8H/F35O9/BY9aVd+lx8UsCKUQ1b2ejQXd4cGvpIoJ5BtmhNr0tgSd6I
BbxiORCvu5uI3R+bo/nKcysGGL56GBks2CBw/8cYAb4vUV0HR4azjc5OISGfADUyCj7fM7yWqmAU
bPNBtX/aO5FNb6fzNYWSO7oqQHJyzcp1itp2rZ4ac7IgvYgDuL/niW3J9hjAz92bvNrcS4/banbn
QQEBwSsL3V08DDDS0+/a0ynTyhxdpUanNThBslWYdq91w0Yew/f16eIFShwFJ7CnOTphzQLQjUpO
sklG22hs4HtqdoeOlb5oYtUOcNWRqQYtNuvu45PgfMfwoMDhGSBM4qZclbsWeey5ENYMx/eSxPag
FRMgh6xQFD9jYzVf91Y3lnsdr4MFroFjNh6AzZq6rTrwWdtBg7qDCawLetsSACfm6mqhpK86jSaw
KIfkXYfSf7pjLyacA3hNnH6hj/oWhe3Cdz2JuLpUQBMehqpCxBY8kjzMPTQduM8tHmJ2cyMyuwi2
mLAX8uPTUa4uEyGHcVfCRwnanGbDfkpEgVHwSuZ2vhaIAISoh/J+fNqq75zfKadxV3cKMZfcUCD7
AMDA93EJxEazrXqzVrs1o6udIlJQO2BLxBvb3P9dwxt62EPwCaUxGJDvrdvNA58f6Ks98/4brmXG
dJMk08DeIs6ezCHdvDzcu/3BBFhAyDa9+y5PpIENg1qVBn7l6WEwjyyTaNJgk5rti9YoP8rBGGzL
yrZo2pcCWWAAcpiHhF7jKhCNVVTGZGt2zbzBRQLiaPW5BLLOtFPWdPHGC+DCl4NqLH88cfOXM7AX
ytIi8DQ4e7I5u65U8xsdabIR4+L59i7GKiHISRrHTFFmjoC669SxtBUjhfJS90WtyhDPj6iVM2Mj
6PmljPPtXdBVRtBlma6qMYJKXR3M6CupVlSA/J4Dv/LxSXrhgwGRiHuJ94ZRTOJT/O76Jy1lWVNn
+GBC3DjxyBga+g3snXtoYnwc6vwlyiFAoGdCEPEN13UaKhtiJdc0LMJuEI8ZkmNbIRXZiVn5CNxQ
5+civuTHIS+MDmxYiIECJAoq47qXD5EYFeRGoGTi7EkkYbPkSCmOH8e4eAdo4BFCJoCbfBir07HH
3ThnJkM5bIbPh+pBzi/xWGLr37hjpAY/KzI5Wwi5C5Opvg+6Phq7OoXhL4JW0L+u6b5LdLDOb2Lz
q2ywcGOEl84r0IcME8oYKEqtgcd0jqlllBnAA/NVIQMUxx/AljcPT4tj2u0u97dqjBc2gArhBc4l
4smFvBoea62+AtVkcadUCKeEBmUvfhoM6vb58h+sEeTeKGNhqfDj4nRZAo8noFKMZSk2zaHO8t5P
FzrbbSxvYfovHFewVHgT3EbZ7IwAposLfOoXHPtN29ly/TAVW050l1YFhNSwo2FaARzj6iqrc8i7
C1WFwypNv0r9fD9CliMVesDutO9zbP4HU/fWfTGBCcP/8AG/OzxQO1IKpJcQ69a4Gm1OBxgKCI12
1+awEtxYhPw7nF2aKk55EaIbwGStEp880elQlL+u6eyzBN8RXulObnW/fVTvNqJdWvIA5fwr2mpT
U2QehcGjLTfw7vkK1w/UYDq31t+ac9uOEBdK+ch13gVcrfi+zUq15TkB+zZ6ksvuC8EFeR4xFw/W
19Nii2gdSxvPsEv77H3U1YLJK3OcW55h6U1qj5LoqZDUb6qHJt6yU7jQNTgZ4FoeYChmsdR4mjU6
ZsDVcBPPjNqQG/CpYeJb3z/+ghsj01a1YwmrRe0HhBOWW2r5XfxDAMuz3iqEbw5rdXzES2KMJEcc
ziPlw1JHG0m4XT1wLdciGJ4/HtebdtwH+2AN0hjbuYHbBQKqQRIO9wI2AVZGYxueEgjBHHGlfgnW
Vg6DX4W/9W6/eIb9e5mu84U0XupaEITJLcvZZ2kUt8vWRr8Y4t2banWqCFUTLwYfIInAk10O6c66
NjyDW7O+4YyeydWWSfGFFo+pIg3CkxJFchRdVzHnRkureQTor24XUGmgRXhtVH3s5FSi1wKIrQGT
ezg/iANKJEKMItCEBgshdKvGxbf5+uu+/0VWCXQNCfoyaTSQkOG/addxQz2hKA27J3pytOQy/pFK
Mt2ViSxHHy+sS7kSeMJIKgxUZSCLcHqYwxeB5OhY4LGldqoLO3kvKeEPlwxbFy4/U06GqKDaBRYM
SFJoXiKhOA00qnQ0NCbLniJ8KYvUHPYltNqOllQr17MOG5GwEAD4eEhaJqZ3rUWtbOuePBsrePPc
vQBVN+7jaK5O96wDv4DyvpUiFVCJpzR5amodSBZZaLf269lNgu4OWsGybKDTjfnl0/HukjR1Isux
Ji6eZs+OjOa6yXJYNyeBEYD5ORf+bwC5zu7K05j6qj7SN9pCEliRecmnwU1Cflfqh5/cz9/gt16I
pqGaj9IWRMa4acrpCNXUNHMQClAAeXtAgxmZ4DSaHG58ljX2ZsnyrGMBPiRKzSZngL+pnZ/Gq8SZ
SkRLmzc7PfNTA5c1/VBF/e0cWhvVrfPTdhVrNTZRJTM03hGr8zr4t2qy3TmZmwckdjh8TPLoDuos
jhV1u60c+Az+iKIoikp4t0C1HjjP9eulzzrQmUrSeMVBRMmFuhBFyJyyKO20En4MFd1NRw7R4BjH
abRR+4mdcq8UznI/j5aTXelXo7Yjkm9eLUV9Q2BHB9GN8VtKJPvjs+P8/ERzEc8soHGQRQN/ttpQ
lpDMPbCKtTfv6IPiLqDMdMCeaQ7xNnUUzpbbKtYqUyqNlFZdOtaecY/y8GfOMm5DU0L5llPiIey1
Mbazw+ItHnAOEPQCuM5aja1LO4t1BuLFhqN8Z74JVLP1JPmyB/0oVx6pI8IzvA7+vE69Crwa6NJU
ZpmJCCzdLL5RYeVBcBUidC6n5QLlu0mOP7t5VwFXi30ZVMtk5VR7tNdcyFVxiC90RtzyKnuJ5ywc
Xcn711vvv79N/yd5rW5/Hv3dP/8H//1bVc9tmhC2+q//vEq/tVVX/WD/w//av/7Y6V/65039Su9Z
+/rKrr7W6z958hfx7/+K735lX0/+i0cZnsbH/rWd7167vmBvQfCb8j/5uz/8r9e3f+Vhrl//8de3
qqdgg9y9JmlF//r1o+j7P/7iS+W/3//zv352/bXEXwv6r+X6T79+7dg//pJU9W/gsXhFGS9SMJiQ
3I6v//sTXJ68qo/jFi59+IS0ahnBX1L+BmhENNFaRRVef2u8d1X/60cyEEKc2AH8Kyc1/PW/v9XJ
5/n35/ov2pe3VQrwzD/+Uk5vNDz1dCiZwRgE/xd32hlVXOqSvGRyV9wUCbUF5si55aidYUN321WT
1paEJWyswh0ZiHPqgPLmaGRO0t3k9YEMuyz3ld7v1TtT/d62NjWGENLPx3SuPTaoLv6/xuyp6Ffi
eTDZGWrN1V5JnHdT/WtQ7weBlAO3xL/TkJ+jwJ2FPhCSEf5ePr1FErmyqFDpxU1ssQeaeF1tXEMZ
2hN/ECJ4BVNtWn0lSRIlcxsUU2sbZqRXMnJr1S66CEL97iAyp6x/gAqZg4Al36Me6tQRmVD3SbpQ
K5A/SjszuxqVq2p87qgXp/fpiPYAfN5ESHeNw9cysYsSmaTU2cp4DTKpDYhTqLdgIYq5o92wiToL
HWwTfSOdvBoS5JM00YurO6n6kmmg72qfR+lRq79qpfZF66Nciv2KNWFeJI+wv3ZgyOBDyWwPMaGo
1xsvaatnKzskMbzHc7l+Bbg26iR1B/+5h+EmU3W/6IWQGO0nazKvx0aPiql0p4zrigvhKKMcs8g2
pQ8DRAerSfL1sQ1MJYn4HxUGwN3qIrRUIzKz/HkC/qNXCjdv5atESKKcyntCAU8CLu7A9NfesG6I
UIRxLX7pytIFNG9ndq1Ly8HXW+PaFOawV+5b0Z4NVji5Gt818eeeMAjATvdAlD50Wf9Easi16hGR
1Su5jcP5Tk/SW3gcREmJRjuj8WjrNcibsTk4rGmiuTGgO1y+DL1mo6T3NHUE39FQnozskJcZRbO+
UuwyHnakbR97EZE1sXEqa4BycPdaJqYBfxUVdftStOXOOiYSBHZnygKcnZ8mSTqQnjpU1q7rEvav
g7hTvlVE2w0SWoBq7TSlchDm9gBm0FEmamFDEFgAtU36nH2viOnlQo4POmBTDRmkCiy2a8nggKx0
TBmYk1pavlQyjBszK7tK67xFk63eG818PcVdZk8TPeS15sht6agQIhAsWFtWqmJnT6lAHKFF/rBk
uepP/eAOJHkxlbpzkrz4XI3ZI+wgRDyZuy9Tzyqv0QRvHkvQLhoK8afEaGyaM9Mphuy7MBa3RgkB
xbJ0urbo/HapRrfJDOzZWofBb9vYdY+fz0P6A2JBN1My3pNBAqxE86Y5+940RQ/8rHaY5PKLZdWZ
reaQ2hal225pM1tQMTNMGCPQ8eD8qLpKIdsJKQ4LhXdyIx1N1UsHy08GbDBd3+fitM/gkpcnqVdn
IRpHrkaY27PCo+a1UtS+VdTRiN2VN9MejUNHHhfXgH1IoriaWLqykHtLitL35KSz8nnQUyj8xEVj
q0PybGAxSsN1VVNbzOlRiasM6yn9lKTCzdBVXgfbw26+VYwsQBPEVkfpAGGKa1lJXoZB3hdac1cK
udsmysEstcisboALC8ysCyjkL+aFOX3NIou0gWI+yXHlALiMT5naDX2BoEqbXI/9TW5+ytspyPre
KfU6SPLebQHWZXhXZDDvq1XI/jvyTB+NMYOhZoWf1l6PtaDAd6PEdpRqu2NHFRYV41h4A0gdrPFH
floMuj1Vd0BX2O23OGOeTgsno8+sBfHa2hNY+3Tx6Olt5Yitnc28uiA6jACQmPxQ++9xlzqNdZQs
R8JlwBZHGx5hF4vfJ7WV5iWrvKraJeqXHlUtpU4APTO5qpDdZYtNhtlfYq9qH8vRkbF5mhaQ6gcj
u5+g1NFp1yZ7qD9BeckjiR3DZViEIMkSSMYewiioa/Y9qJJ3+vDFmPej9gCNTzsj1/l8zOP7UWF2
S/CJNdPPq8mWhsyrwFwP08I22GgP6quAo3dZFAfgeEeffwCKAT3r3O+k2JMFlwm1s6jDnpT5JxCm
d5U538eZdJV27iDDUoTUd4qdT9JN2sfhpOjXIOFdS5l4aCe0axbVgyP0AXsOTfDWFawKqXsNX3ky
o9pm3Yh9AR8visc+Nm6f0JBYpYv6QsgPQ2uMb+ZBOozKfN/G+o+m22k9uUaXBMZfVKCOTGARHGeH
JXYKOX/KUxts7yjTk9iO++9jvoRKhR07Z2qDQ4MFRO1g+QKzRRyfUwlrKPkg55JTqujE9HYPxSVL
LlxWoK+cazYx1auSoII00E99Lz7xgSlKHibYERMtsdyUXa9o16LUBU2KCyQbv4wUbiGNELaz6UpZ
8dQQZQ/41QFA7EjGn4Mzi9cyPKZqweN7HBWC/ZQcQUrdmy15nitqS2R5kIhyJRdapFQy7kO31qSr
xRRCWZT8rMXGm8s+aAx4/uhJVElGJErNXSJLviGGyoScowcTRVVcq5avFgv6f0sRyhXyEUhTT7ke
6WNzx9iXdJK+mQYwaIPsw2TqGV4/3kxLN89FX20Fr03np8nCL65Rr08hA20+6GS+lZbe7Yo2xC0S
1Ya6S9LpPk+kezjfeRk+nyHEXqLGN3kPw8e5tq1Ks1OpDbQMkvfl1PwyYvyj9PmhKvG/64z4JJP+
vQw7eK14ctqt/6n/D5NrVI7epXw8eT/JrqOu/fpavM+v3/7CzwRb0f7mzgAWup5gjSAzRnL4M8FW
1L+5/ANI7hLkXcG+QFr4K8FWlL/BnEV2DbzJmzoG/tKvBFu2/gZTHG1opJJc5QXqSX+QYKMudJKb
ggOOZsqbqxpgJZCAWsNK6kTJmwYMdCdR2kpFUTLOf0zClN9luiB+Hge6LJHALOSGEq4QqPLkVn2n
xkb2tU7iTgqkpjdBFhGsHoD8asaZbUrXqaAOLxaZh0iutQGyLCxx57yc8Fwv9dQXYMVh2FRKpLDS
9G4HJV9LA6SWVfsEYqm1Vyhq/LwQPa9csiCPcYuyaSZ7UFgnIyEVmsofclaH2dx0zz2gSegRWmxw
qaLEli3SeHatRsoDdFa0EJAcclslZukOeV/CKKyunwEoKH0Kin/UiDP7mtIY9cdUIoS4KDEVe9lM
xN0wVtVBZb0Gs/kRVt5OXU7at3YSKoI/K4AZtoB1UtpdKcKYtNeMuruC+5ks2fVS9X0gzJV0k8uz
LNipHo/Da931uG57RalLrxba5VbsIaUdxZ1FgYXFgkhwFxcoK1DQEKrbQaEqSkB1j1MzrVUlDWD9
lBRQJ6I5tSdlId6csXnXQV/RQZadOvJQ98c2HyDpziozdhelQ3U5s3A2sMyin+XFjJ/Hou3gs1u0
42T3ol551iwikwIscL4FfWrCpdpRgyDn6PLvVh3D5SFF0nXodKUDMxQTXdtKUuJ2JUtDbVJqS26X
YIyUdjHnieZIxaLflX2V3vRcQ8zMCLnOWvD3dWE0ngpZYb6RDKLf4cH3kDEM1tam+XVIcth1McuY
D2Wl4CIVimp0tKwGUjiuS0cDQfcZvoPWwRCS9q7MEso8Q52zB6tra58umEsX/hPq84RkzbYS9TVO
KvGuiqsyQHqv+50sLDeDhbyEoATW2XkmTMG4dBmu8VlmBwEusPeilT4zQZxDlUqWJ/Ri/1pX8XeJ
KdWVODXaMVYIeWhUCUbiCottbYbx9BC3JIhphtqQpUxgNpWj7LFYk+wKXkZOW2apXUvKd2xCaud6
ArLFBJ/ceuhHW1XZJ0saKyg/xIk9tnHntEqKfGs0CltuyVM2GN/7HHCTWc/3XQ8JX70j12kRT7ap
xIqXlf39rAkPQ5HlNnLm2sY+qO1paKrdYBaaK2aaFeVoBSPPIuDh9YZm12YquEC2wRBQViBH2ixP
aofEoV4Wwak084UkNbbrLMAwYh5KG4n6S54t32if5thSi2KzLjGOcApO8Ey0HqpO2uNt/YBtqNg4
cp4zrUOPo19AzcF39WopR9IjD9SGC89Oojn+XWHs4TaQtnjZt6PDJKm1tQRsgTZJXuROeG17Y8J+
TAUsrAQ+gmI8PSyTUdpZmj4ycH+8rs1YOHR5GvQ9gbiqZVCfqWlikyk3DsxSEhsvVDmwAP0IaTka
uNBB/GoHRXVqi6bgu8TMUaqmuVPEuN5rxZj72A2SS6sGXV+xK32iMGTsqX4jw6X9WkcX8+n/sndm
zZHi3Nb+RXQwieGWKQdnpueyyzcK21UFCBCjkODXn4X7fb+2saOy+rs7EeemoyO6q5QCJG3tvdaz
he7LS5C2eoiP8scsZzIsm5IFo4vIGye7/mQVfZcMsxSBmyNLEkLXNsceR0yUpbJ5ZZ0QfdAyB4wR
qvBhiFbDFmnxLi7EKII0db9PVi0Dr6D2CU0B0SHIzuXWnNP5tbQRKudIzEbTwMpkTOv+UAzDLzS/
yyIkfNhRcX2MKpGiExgIawnlzrA3rBoS1F68Kk9XMoTNtdk4UzOdeqcQ22pwyqOwIBcLlm9kT1uX
/vAajRrw+QjQObKOPJiqxj22SuUUjhnrY1Hqapfp2b3fI91bloW7VVnnCnSJ402g9aQNG1cXsY2/
ONA78ms2ahprMPQe0F2pua64d1sBzkOCfpxwh0T/YMc6wTZqhU0hy0Nrm00WG3BSP1SjKi5M6acX
QAL0YYWmO3FhqSIy3Sa/z9O8RW6orMIZsNag1yZwGQ20rZu8DodHX/lYVxJ/gVblTw3z+EEMypg2
NmXZ9WxSlW0z3L/A0+lR7mgS3M/s+dUadUBCa4PUNyJNcxTlzdHvfuZ4HbEzulfKGnIQnKZ076CB
R6gZQxtya7JCw0zRfHAyu1A5qnjI+0Y/jkUNyLGZE0zdLqY76VvUi83MygIQJQYSKMNmkXLHyt+X
KFkFhHvOq4+Bm6Axy4yFzJCzdWlJE5dUbg34Z5XOaj8SgHBv2oZPx3bSTCi4IISdtFjVVZHtC1Pn
DPf31MzrjaEVFgs76aUqwvrwSchI7t+g+wKvtrWZkezbOBY2didzFLohAwNQcyfUh8kzI6dpDeAQ
7NnqgrEaUQhxPFxxGCfsnFJsrXN6U9Oh9Rta9C2dbW1vSai9K2Q1Q1FQs7DQoy8cI/25uxwv0qP2
E1zvHbpWAYJJzznvVpl3jLg0B8HLXfQsYNIs//3diFWNvmfaaCmkXnqU12WGW6g/QQmBFXDG0Ls2
R2Ms+JWhuoN4EbUs/NvHsbrBHIgr5zG0N+7jgmMpL1BSuvz38vNlJBe5WHijobcDUGlJr76b1VCl
ilkaGcO/oXFqm+6QB4GuZCH5n1W3fn6GxCWoyQGui5oZyMwfR6PKlvbklgrzspIm8jbpxULtmPfj
fgR22tn+AY3gY4J4CV8/jrmEt+9mqEufo/MExvSegArCCRAU12jgG7RdBI5T9AfwtKUy8U8y9/OI
qxqNMEpisrRSIdjaSQ6c2aKhQcou5C9Lv+Uqktt8Z4RD2GygjXh3r/gilbyqmnya7apMU2vWjLsf
ZqtX1rHoya6rvv1+hK8+zg8vcVWYodloo4fv20tcRCYLWlsm/e4PvChfvTpUCFCZX646nxijI4Oa
tRiRoli8EQY6eTTJAsrIr6AThROyCc870L56d++HXE0uJe48FDOGRBcglKpBCkqcpDkLWzC/ek/v
xlkXxU0cK109YJzFcaKhmkaBlUHNNDJjqcKlr0YFFTagnCFIu20GIX0dlTgOg1oP/r+WJa6KsKEA
Br90o/y4RGYLnX4nvVueM1LoKOzJ56XXuv/kQsmPzgFJgzvJ9vef0Vdbwbsx376yd8uygKlQmG9j
UnRZx/vkFrK3qF78fpi1JAoLAvhPhDDQ6aEShTzmx7kZrYVqMMi7mJuVILRuQ/VShK9zqCMZCL8C
wuEzS3DtUPg05PLu301Noj1XmWKjw5BEIPWNWA0vGJVLaAS1a/I01YEVFsgcbc+6Cz8/1Y+zXW2w
GarDyPu9DZ3fmGB4oAreP6IYfeg2ORrZ25vyaOx+/4jPjbnaYD1S+WYBXXOYu4++91CIOBdn3uLy
V3zcUTEtbKzQhQPlj2P/4xO1eyZV6vpojAiC+ElDC4+5PRXFGev15zW5jIIMjAd7Mqitq4dXCjJI
U8colfag3Nt2OHOsf/WgTEwDVOaFAP32qb77LnpLb109RTe6EsneTrt2UhmV2b9eV0v/7n8GWX18
uPe2BD1spjCjNEBJMaTEQYXiTOPatQX57RuHighUVLwQsPlXbwT5fK9nFRAE02Z47HZis5xu5qWM
5I7tz+nLv3r9oFc4UMMh2eWtRVrGrAkU7Kw5HOo09JBZ16T2MM8ZDnTr7vcf81o88jax92OtPgKd
osrQDOaMECXdEnhhrM3SEWPRu55drZ/PN1yu3s1rtXLmdMxto8VYC5gJ6XieKHQamUP1DTLi8LwN
78u39n7AVWRiuG1nDPYyORjHzTjdk/hvrKv+B8S0c29tFYp46dTLvsFgfO6TwbDvB7d8Sn10koce
6Pdvbfna1vuDY0CiBCEddvu19nuqpskszVzHjludxGaEkFcczmPVl6Tu53HAmUJy1YJM31t99dU4
KYSwnR520Rgt8rl2g+aZ2Y4lkMIA+GbN2GVRA47Pya++PFNwhiEB66O2iqzvxx2wUPPk2O6g47P0
RdiDYogcTlTDbZf2MW6V9BX6vYTGHgvPSX++2hbfD716j2aXctRyMXSlXbXaK3h2v395X9zlgG95
N7fVUx2meoa6EwMsZL0REWVY3o5b1FRxTBooXx6y+CxAdhEdfvpi/hlzHX9Royn8tnx7ngtbrkcL
DKwEOOzO7V1frjnPgJIVtHzo59ZvTtmtO7h1hWVwAJYxEEctXvpowk4Vs3125gj7Mtx5P9rqZbGi
zVNR8WX7Gg9Z6L7YY+xEfbRwzlHQgljgHDvki88DIHnIdC30/0YfqNWGyWXXKM2Tetgo2MXFM2nJ
mdV9boTVNllR1x/kjBFSZNEK/0bKxzNf4Bcb8Yc5rFbXiPxl4XRKx41tETcuuvnQj/tI23Qbfk++
/yfi/ldlsj+rgf1vU5khGHj37D8VwvZ19+OZ588fSmHLH/lPKcz/a1FuLu4ddP7wYKd+VwpbOk1A
UgaltA8rFj7sf0ph2IyRFwfiCuq05c/8UwlbOg+gAoa/EPYZ2BP+RSXs0x4MtSX869BeLkU66C+X
r+hd/Ia+KEgAIbmFtdXs7BA1iT4ctq1iIQoicbaF6tKFwxtMJHWWrgqR9mrHWo++WmejyqH8hO4/
LHVqmnuRDqXYMh0JaKi1HGQxA9b31hjyMZ/uNc2g82WdV5yGrnQbdwc9jMYjJMhJj8pYy6ZNU3BK
9lTroS489TJnDbieLrNkhLqO3XuR1ds+St5p5mlBo6yCbWwj5UWJRPGAJtuDD94sDWVZUOtSgygN
neKbRpbZkyctQdlL509T3HoEEjSjnPikPc8oWqZmSKFmUZAvQT9yoq4UceNmcI6zFjKEJ7tvuRnU
cnT8W7fqeLNHt/YOicXKLFtLP2TV7Fs49jToVLZ25xIedVzPH3Qja228CJ1y89tUTpm30/yc3mi9
5amgn0enDMacsttMy8hDBXQHDbzeT3cNDvo2MItCPPs0m2+1uU2tCySooapgPWxxtj85N6nF6N0s
DXWvOy2qIyj7FG6gyqmDxNnsTBWgxynEVX49fmcFsdEYp5dHPpnOdVPoqGyMZeGjS0/ae3NiDToO
an/ynJ2YcKeZhlomflVD22dDgn1T5jbokn2ZQ7feoC6WVF7VvVZl4/70RlpEvqv1175P+xuvR90z
LgDNQZ8AwB1E4Egx8kirGHUCFzZra2/PpZgguBhQEhEeij9SVAIKtLTPktaCG1UxncBcId3h1tBS
/tgTaduge3UezuR2mmRoa5U3hL3GswvmMnIrvPGUTv5wU3c1/WZUTR0XtfVsIRma+GiWEuumZvxK
5ViiTEJF4jcuEmASNt4U2fkEPf2qb43uD4cJbYwCrtB/sqHkxTKreuv0UzUHlpmLvWlCpzgudZt5
8LPNsNRymmJWsWFTugOk047NNM8O8IvOkY12vRvfxJPRl9pRq/zyABPgsHeKTNuQVHhRhm3kuu5R
f6qWIlWVanUg/LmO8qWUpfIMSYKlxMU12z1wM6ti1FBIMOdWncxLiUwsxbLSy+p9tRTQ8tKadj4r
06TK/DZyTZ5uZKH6uF3KcyY+edQcam3LsrJLYKQOjRZeXI8L+w4trad9NTVNOLiaOjSo/wZFwbx9
jW/yomyLdJd1lnEq55LvypLWl0RP+8CHGXVLJwWhq9kCi5hKLWZYezHzACcUGWG7lvplTL2ZJ7Zm
e4FCdTXgXgZefYl+EQgtG+TPhBPgBgdWWqmT3dgS9ROlGv3F4YbCo+rFta3pLorqmoM66djflDZc
VmQYElT43LtmrNKNkHW1L2t6383DdD+lEuyFshp2k5Y+VYCeREwazrG1mH89MoccaEXzXZfOQzJQ
7l+YNKusQFNebYUUdt/8qnUs4bw2ZJhgrYLasD92b3XzuW0xBRslZ9zB3mrrRpqT10G50EOhPGK4
AR2L3MbnrvEDZfa8Z0uJXlOd+0grPW0h2Ru0q2Yp5Hco1u9aW9LrWmNo50pN5GOLMrvSqW9vvTdN
gAeTdg8dUGRawrVQfvPnPNZtpUVtT8gvc3IafA/QY5oxnPE6KjmjRbxIK7EjQo7Q0u9at4gUZndc
QHGWXmxwE3cTTiBlQHd4tHaGkcgN0EElT3LOJeRBUl8UmuVz44AbNhXt+OJ5yji1i2JCuZO40t9k
FFWGZ7KfcNlhe/omusC2M1axVeCpa9mko4JvuLfubNgb1k9+C7WwXsCPYQ/1Dtdr8UqqbtiiIfMQ
Tj4MHT8blvoVucpST3fOGFbWgRs03lB547YCrz2QuWsHsKdBUNI3ODB98rqUnerx17vg4erveP29
cPpTcL0awV15i9BBL+fuhBGWq4MNKDe0qw6IJwsyjKIgdiYS/TTeAnGA7RxATQS8aEq8uqroJSk9
9HOGJjCSMaidIUu0MD/4MBfxzX/yA/8XJcIe8Nso8ULI53z4ECMuf+DvGNH2/nKXlqU4ktCPAcgm
RIJ/y6Vs5y9CIJhyF7YRLAFLAPffGFH/C+EhMFoLfwg6q4UF8t8g0ftrsW4taSXEDbA7/is/AoZ4
f6/UcYAgjQ4KKn4JSKhrsZQx+sKohBwgIsqjHi4nrb8a+joce34uzbwUAd9dYd+GQmsXHxB09IyG
1+JjOIrFjPrwZPdRPiR26geZVUeK8ENJ9LC1jJDNeVhxGVhDHeYGQvL/5w75auWtwlGMvjjfQbEA
7xgPbl3KK8pOtL3hdODYpeLgJu0GDZggY4kEvNt346ZIzt6kvxoSlCWsPJQoUFheTdijmd4QLevh
bqabqtr2oaxD0C0CmRhxRw9/4CZc7WBvs3w35LpKMY1eJZmBIRHyE2TM8r0DSyrapZlJF4D3nXg3
5O7Mkz035rr42/fpbBCMWUJPejSfl35TywVDQGV47IIKhdl/meL5NE3oDD/cbGwd5exFrAI+Z4To
HkEW+3ZmWl++Pbw5pNiRKUAS6+MYdmY3LiD7fUREkN8se/X4MgYGnKf5d8Qm23Mpni/ItVjRWIOg
jRLUDJZ74ftJDanlUFwK0OGJn1KSoPMS63bgVFmoxapgZ99RM8RO7tYnX9+r+E/acS9f5Mclip0K
JXzXtvFDYJP6+BPy1kOfHHsYIuo7W9X6uNYcpwmOGTbFKbBrOX9k8CydedLL21qP6kFLCmavYX0m
aJdlozFGcX2BGjtxYe8tQjuqdmifFvxBs9XPOx6Cs3ejrTJOM+RWllXWPYByb8X1vXsBMxKgA0F7
6HcQQqZnG7x+sUKQ6gU/CkknEInN1QoxhxwXDcSHUT2LwIbvq0t3Z57hF0NAj4jOGTbSygQdKD6+
ua7xXarcAcALutcubdRjs8QP8yxCVLf3r9EYbXs2x7t8kKv39mHM1Sq0OHcgyBdYIUH+vJTWxwYZ
Xry8wH7Ntnrg9H9Q8F5nDJe1/2HU1bocEaM5VGCm2U49zugm3W+yaAjcCSnKKsricxy1VQ7903jL
k3+XRTGk3xHSYpZIc8tgNkbo/yE6mWlS8V2qujPdXc/Ob7UNSEqKyZgwvyH57/wo5meXqGwvfRj/
bYz4aYLLgnk3wQbaWjpZGFDiiNilWzQ4QuEX4y3P899LeD6Nt0peDsYsepbigWa72gs7NGCjUR5y
F/KW+g/G++orRacBZGoA6cLZv1oZbs0R1k+L26cRJ9vWgoF611mrzqzAN5f2ejUsUITFc+rCXLoa
x4ThOGudbPE3lAhiSuM4zLKL3H4oHvUK2UMYa3wGPwyxdy4MoEGuwT6VpQJI1n5+AffZDEdhXJYz
vrIpPQhIoDnXNm5RHqvKAbx7Mk46G+UtklP7JStTM1IGhslgH3G6IWaQMG8niWs+75FQzxuuBxz2
0sikkI9qJVdJbXiIrSqrPNbCPPPhfvWcF4gjliewYLq+mn9RSPS4G32YxqAxDGxRPCHr9jBMvD4X
SH6xIoEjQ+cIcOvQF3adwbfHShWFqy9BjmiR/q72Qu6aB/NST+pkCjIzKffZjRU3/73hfDBb/+7+
tny7H4ZerRWjlNZSk8Th8fQ3G8L50b2RDBaR1LkA8os9HeUzxB+gWCNGd1dPVA26M+azjXORVSGX
ZlRq2Zln+cVh+GGI1RbO3coz6iUmLzzI0R0U48br1IlT52zPm+VYXS0PHy4PG0sD/DpgDj7uMhap
c6kcgm0NN9HMCmwVds6ma+Nlc1toHoYXN9fZkw+DMLqUojR45oRcpvK7H7CaamGXtkw9/IACeVV0
t+1xAUDWDWhpICj+QFX31aN9P+HVOdUagJtSG+OVh4X5Rh2cyAW6HtAgv0JLkpBv2HUanTutlnvm
52niPrmIh3Db1FfHBxq6UF3MLnbzEEmMMmhvYK8dvQAAW33JNYzxEp/D0eo++RsH9CgQVHZdoiD9
QxowFnEWE/hHv8PbAXDWt/wK3ec3Z0OHL18GlFsGpPH4wN3VGTAVvJ1y3e/Rca4GBjVZICuANZPk
z86ctwjr08t/N94q6Gsls0DPon1k3TrXHZRUSfsMEmWFJmzdVjvO8YjeeuOv/vWNgwEpwznY7ReR
NW6+/0x4FVkbvGzMZsYPsDfqwJNxK5LmZG7P0lGXZfRposgJoHUQrp2owXxcZpVRVbQQbABT14I0
DkBoIPnChbWib5XanFlTX+1QkBejWwHwf39nKd6HDtbst3bupUDZAl7jzKGZh0MHvK0XLWSyQiUl
kqebc1K8z6MCQABUypI6wcm+3hcHE64Q7uBZwm9kuixO53P6jM+bFajPuIHhToKwAQTbj08RjJcR
3ACM4ME2bUB5lxMSkBp0BmPLbSPQK/vc9vT5UHs/JLIFH4fUSyj3c3R7QthXosMUzBxYFBCGbBdK
8LJSYdvYi+25hhNfzhTSLqRj8B7tdbXfKHkze04zRJ1h7ft2KnH7BC1hIOQ+NxvA4gHQ0Ydz381X
kyVISEMb4mDoNV+uthvV0gabVBOpxN4DfoQLy3jhxwunzAvsBIEu0gbnVsfnRehBj4XMGehHIHKu
tZXMz9U4tzjtiCyNoBsgV+19sAdYbGR64g+0Cnw4pRvHvv39QvnqKUPmtlB2sVDQu+njyxWFYyqU
PhDyoka51bzyG2VorFg4N+aQfcc7sGLladHvB0XzOvy1HzeDhSmONs7IFuJ2vU7uWRlqlXrJBGAi
gFv4dtrei9n2xV7ko4eapSXYg9G13osUE9nDf0OfanMCqGaac+C8hLkzcoJ+tgUoByFCrm5fUnIv
VHmXeuMN9+VtVzTbLtevEReXFy0v907NE0j3mwOKXf6tYRj8YqyKOt21hGTwSReudjmp2Ytnxylj
idxfNIGj8D33kYP0u/peuX4XObMDLxEcjXDhVfXebY0pFKnvBZOlvdqlxbY0d3F8KwZcLJlQ7SnK
0OzBDx+6FtVJc4xZntYwPw9Qb8HQ6DBiB/o4AiUxnLTcONC854nW+zC2yystZd9KuypCLa+vkAIp
scBhl8azLRPblbemMSS5ph/wHsESAdSnU9u+K24dFJLRTfiykOaNMPQb1mdl6JRk31XIZfq2PDE+
P2U9u6Jt972k+h3PLJC/8fyG3AlMt73QGDTSo6gnmBO9JWxGmbArf4jevKoJv8aJcpW21Q/T7fJI
o1qUFVOsNL7JCh+QKqQ5wn5On50xuySFzlGZ7LdjVp0mWx3LujpaeXl0iXuwexHUzhDTqX1pNZRN
S/HIverVgGHf0Osbks77lKHukitxrY/kxlR+MhToEm17pQ6GpveTeNO+tVQXsQLl57JNgXmpL1Qz
b4YZKiu4nTZz3j/KwTu6AyThJjquOXDpQAQJs1LTNXhVGXvJpG5HhQEk56i7adjb9p3GmwxOMXE/
jCJhM9CWgzPhXThplLXaGGR1GzelfpuP8OKDBbKbZnHo55kFJKNXxWA/aOg8AS8trWI0DXlsteYR
DJ5DWTQowFXwI5W6TQLDSmXg+oBQt6ZrRSXL7ESqDsI4Jh8KRayN0RZuWKrigLr08g3IS6TqDr7K
D7LyArNNb0jHbz0ceLDSwCufSf/Y1kYVDKa0g16mN3SxflqQe4ZC5zc5Z8noNPfMLuDDqmq4N/Ux
cFv4Ml2L7St01AyFnT30g/lsO4MXt474oQr/lLW6faRWe5ey/GGweiPGyyljvRu6k+EK9Pgk5NEs
KQvkhJLp2CMzAWpOGpgVmsGVloLtNpv1EJ7dPRuaFwPdRRJPzYg9mQlmX96yTcrxEFSJBrtD6m/x
yLvNhJttxOfxHj7LC9jhPPj5xhFEOtEEoC7MO7QpUbFLSx76A8z+uK7m6MnQ4UVbNZQlXKaxTQCw
y7zJilOa050r8VVWE+x0EMwXPHINMDd70kzJONv1CcY7mgi39qLSFs3V7zdA540F/2EDRMVlgVfD
vYPj5pMOeypcYVcdzjGDAX+7JXmhbAT7wvBxlgvhWfeu3Ve3RZnfQhzwHZ3tnjKJjaWkxUutFySu
mmY3Ev7CLNWCoFPuC1lfWcCLbNzBPLRktCJH8SR1rB1Ex+6JjOiqYgj3GgE6/Bhe0cSwaelB0dBT
5VQ/6nm4mywqjsYw3ivfuEKR4GqciqMnqzJsTb41hBOrMpMRc/lr5mXsgblWn9Ce1rAd9G5kNg26
iNsGJANN74N51Lu5C3O4rrYzyrDfmkxkl9PkOCFYp/Wm71SV+POgRXljmAlTZFMIB35MfczRbYKM
D3Cijw9wrkCLk08gMrWot/p1+QOX+TagfP41qvJiNpvYRt8/fGox2mE/gVAf86baGm55aht4YC1X
Pveu+zTAZ5a3NKHCu847Av1ebRWQENgvNR9uswYO53lModCQzjYTWtTk4spuCwaQj+hhOaSVuyn0
6pER89hTdQmz60VGql8dy3e1biap3V1Q7Ax2neJBswt/LjbE7W+BfTnBO4rdDkxXWT8C/3ZyK98K
Jl/dmXPWBuMAM7Ej7a0i1Ua2W5YDMm5id+ssP9L7IaihgSgBR5H+EJhZuoPbGZlNDoRA3wQpzFj5
aG2I/oCDDBFEH2jTNbNhDtc6SDGeTTRXgMZmO0HgQ4g4AA4EG9cAJBWIc2iyVQywkNvqNsfuPRP/
YijUNiMHr2Mnqnkq8ll2yHu56asLF1zYXPNAyk/FduA+fj+5IMjIjU1/k2Ywsve/Uh9QLXiD62ra
sawJXXfxFBebqpQk8IAJmWBFNvjegXsDDrYHiki25jIZXfj9642GTUQNBHwarFagx9IegR7dGJwA
D9NfMt5iw8pCPcvhpIb3Qyf5RQHDD3qJxgvkrvHNkPdk04CXLehtKZ9w7bwjNo35rG3mCvQaFDBo
CrKgMQaSMxDCncNobpv0zu2qg+kfDPuCpxQ6ViXxf9RH/I9Hh/oRWj8BkCPDHt0PiAwdbGZ9VsS0
yaEMMi/ceaNBJgCaSwDWRKhp3QWASAE+XKahp/XchBNyY1rrHmsYdSlou6VmxUZ/JAqKHAQ2fdUd
aZmFRlXsqZ6GhL5oat5Xwg6IdtlVPxH0RAUKlDloPTCpR4MvvuWAVwObGeYO24jGi5f9QDRQgg1N
rNEUeQQW1iCTzbzZ2NM9WC8/RW5HEuSnDEn/lv7wO/doGiLy1Yso0Pe0HeLWtuGmRyqg+VY3MN9o
2GtrJx6UF2KL8HXkDbIqcOXPIdMvfS9NanFneSAWTFPCMSnC861fVHcN5s+K6hHlvwBMnVzCsz8+
jQPcV766rScWigp9mLJskyP/mav2NLYd0nPdjlh8q4Crdqr+TmffIH2D1muMfVOEpNV/wvH7Mix9
Rfu5imajeeAFmGAKIEMyXOjEunTMsg7q1E0I8EOtgJTMa0LiYY0TS0to015a6GE7qp/wPQcdmgQu
H5aleCyzve3hsg03ExcZPpoDzL1HvfvZ16CgaSfJ0kjrhpDRZynxwTfPI4SArXetd1djXsVQ9blF
BhzET0NHTznvxcImyIonk0HvZLIt/LaAx1yK5rnMxUWu5du6u6K9DRCXGBKLpXlAJwATmharUveQ
fZgQ1EAIdyFN/xvkiYGoH02zu4HB9qLLaeSxbu+X+G2O+yiW0ARsjagGZ6dRlxyxIa8AvECYFnkT
uTfHNhkb8DTtmxo8nVzXYs2o9kw6j8WMdm0jOKNtyy+yFN0RsYiVFMFUGheCsG3WpdtBH06qa3Fu
o9o476EeC0tGfkGYfTXp4EOZP6WDFZYWga57PGAOS+YJzCZ7DOucbYpZvzNKBjavH5jegP/+fc69
G+lYAAeNUK45HQSSv6wBxuMe4m4JKFGjf0OACvJB54EVgrfJTRUNhO8toEk64FG9/HFov9WTdpSd
uvH1+8Z4GgSF2X6MR2fa9TXCxw4hOzcu2xTBHlwTJb7qdgAtid6CFxEq7zEd00Odmwk6MGy4xTep
M5zMVr7KAc9aah2P7Kk8VEB5RKUL/hXS4tumFMdJtUdBxaPfdFGqpBN0jBeBMOxvpkMiy8+fVDvd
tB73QtD+WMjLdg5mH+SR0YO9i5hTXIrxQg494CB2ZProANqmWy/lO81zY5OVxdaAcDFnxZEpvtFM
65jqDq5BzQxRaGO4ezQJf+4KQL5ssyYxI8iPaQSGaqngystIWiEqG687c3gWvN3lbnlFEAgIcwCi
Ucvv8mH2Auz2r46VW69dqxDd26l54MKg4dhSS4TYjHFYtJqpeaGCYAFKAXN2kTtkPcLUbgTQNNLz
Ck54CiLH5CzQrcYE+YQy78DmEQ3FzcbBopjsGHkN3BRctrBVrgSXw3GCpAqfKb3D70XfFTImxBmu
YdQHIEF3ofeY0ryJnAp8RtF6flQAjxkoX1NoajLKjQ1nQILWvD/rGjgonDDLsxFoWQ5WdDL2WmQW
Onrk0Q7ta5kJHYfnZeKpl25xNIisf1CwSaDrYH1QpsbRSMsi4Nl8qXx50wit3YAoLW9HX28iqSt3
m4GFsvHRRRXJ4gmqNAPNnEMgB3465XTwB+zbqQvJocfzZBhx7s+GWXkbbxiYFdpdmzq3KR6x/IEz
sXRiWblFkg9iuBLVXEGjKUl1HEljjdiAM4FCs2jpZU1l+jD5nXdNae4fca8uLniWy6fGq1mcG6rd
89lmlxlaLID1xmYU66lg/ADFmnF0RZseOOTFV35myhO3awrOTGYVRw3gIQQCRtkcZFFP1zg02iFA
S5fs0q6y+eD4GajWKvWhYTV8QBvr9NTI1LLQJNjAJmUNE7AN6Yiragdz/Akfq6GCmafmBmpBk249
AcQj5N2iu8b9XbmgHehwnQGScWWMAz1Z1YTTuOu76lR22k/TVHz6aY3FXCek4TTb+L3TJXWZjXjZ
DFn8vVMC5h6YBvdIINuuckO/4o56YS05Emt6huAFEBNm2A4PUKGiI6QJnmABwEsSveWZCQCfk/an
jDSg1EHJCOxG5TfpNZdaBfmEkQNGx2lKHsY+bbeq6HN/w2rVnfEwrv1xqNgAUmUCFQA5vgM9/CqV
17aWzwwoWKMZ+thwRK7v0PlA/Sjw0nbDIOZYK8HxYwMI8UQDSg3smX1b83NdiayVg+fvH4JYH1ou
qJBwbHzMAXUdqcbRakWUGYU6wGH0zYXmMnIEmYJWkS50oKMJPdhRpVR7vOLLXE7+qTSArrMXNggI
iFZlDomTmwbw77MfG256XdecB8KZv1VFn4bZDNbqnLMJzHu5K4qi3+YmqkeIYAHDzOoXN23sfTY7
339/1Vr7wzE7dDNetGqL18xHZvbj7KDTNnldmyJy/NkJvcbyYlVo/lOl4fvV0MoqyByunarRflY5
u7ZYKWPP0H4NWToFvjM6z4Vi/RXUBCKBhu5gN0A3Vba8QZsjEtaw8Ee24tlOZN5TY80s4S4oc2cm
8Tl5Dr+mSwzoQxw4NtYiCt5okjQNEHVmbuTI/BC57b20/x/yziM5cyTb0nvpOdIAOOSgJwB+Sa3F
BEYGSWitfTe9lt5Yf4is9yyCjC5WDtt6UhaVzAwQgMP93nOPqP2BrCUsRBpaicGofpAHRrcQq5qH
QlG/mqrO3jWKqK/stkP4LqP2WKTKTR+hMAKJ1PaqyLNXEREoiPvRndTKu3//m3/meaoISTDlx3nN
guqJpcynxSWrpFMn0TJPWe1FNnmgnBtB7q0m8tFW+YYm+5WisF5t9ThY8x4c/efPf2EMqLOTOJ1Z
/E1sGw+rJ5MXBxnYLWlitp9+m/L5BfH/dMH1579c0B1DRehh3gU6OIJlvMXNt54CX979p0t8mptF
sM7zseSejF3zQoIpfgLqQESOsdX3pvC+eV/r+/gETPz2BD/NkRttGCq752rjtjPhsIi9c4ll7crx
qILoqfg2E+oL9P3p9j5/n6aBp+a43p7ZbSJchlxM7wmB3gl8Rcrkxp1nTyzZN1/UH69qmVAi2BEg
t316qNZYwA+qeG+rOLnbreJkY9t+607x5wX5y3U+PU5tiUcOfq4zHdF2P6eBQuQzqotN72db5Xtf
mC/A+vo0f7nep6c5hQMqdQolxpfWsUYFnfjrkGYNrfk+0Hp9SF/Wyi8X+zS7NBkcCk1yMas8SdqX
UXuywm/JuV8mMj/vCF7sOpon8e3TBmLIMYGDDwfvp3XJbSwCcTK+rh79UMo24i7BHe1KP+n+K+j5
H5HG/18TDa7UzP8mH3/RDHpVh2JQ2b+38j2qxqR8+ZUZvv63fxPDNfcvi5Qx08FYFvwZWsR/EcM1
8y84p2znJnldeDgZfFf/IoYb5l9Q+Ulao7tmQmmZLPV/EcMN/a+flBjYN/Zqcu9q/0Q9qDMw/n3h
4cpgag4aQnBTSj4Sf3/fdcmGzGed7G9fTIpypRYfYTLUVwlTJG3Cbjcsm8dINHILah0e6jw/LtM0
XY9tK86Q7W2TqMAZvOvck2Fu1n5aL/ZRViM4KehRBvUH9UhK+qRoTxGsgZPZq/O9mV63rqAXdyVJ
v0WkXlRT8i7BABCLmNfTDLkoEWI+xnp7EXezF1Gc39tW9oOyrvMs/I3H6kLrF/Mmb9tXsEmMPpZM
HLL8Mumy8aYjiH4bxjX+X2W7VaJ4vDd61Olmha1vW5SoaKb6cm4qeSJTaqvUmaFqp5ruLy3QYqqO
N1Zs51szTVKsuKugcpzh0IALHNuldRncDgc8yLYlJIcT/MyXi8JN3ucsWXbOXJmnrRZxJGsFaFNl
dhf9gH+O2ZThwSiC1p3jF7qS9yqLHmQ9jQ94UdYe3BEjyT7asT7LkCzh8m/QXkn6beKOjl3SvDAm
0z1YY71fpXtVGSC35IBCWdEWF0V1maDey+ZIvSvUA/h8f8irMt0rAoDPqYzLrMx7f3aHnTMmQFxg
n34hs2Wr5y3sj4IwXp0eKu2SO5j9hqc47m3hdhl3Hs6BpV1ZVSW9QnUP6eI0e1uT/cGYF08ZXdzs
quytSrC/VmkTTimEPGdapo2dj+F2cvZd3EwAGckcKHqMqY6dQwaMgDLsNKaPyyoQ6MnaJG4LTlEX
qzu1g///5K6jwa476tF0ogvrXVZ66BXdjxDTamhzi4q584B6rElSTyqCurRYsi2vsd1asjM2uTWP
+xoDfM+um+wu1a41mtxTrQadEUsSFKOV+c2k3iqzFZ9EUc1sGmwvKI143hAiTIGuFJuoyvbdXOsX
hpgH0JLBn3Fi2zqdNfh1DQSl26RwAXyHWzjHKQbLTeYRrLnsEYR1h9idN1TC+JXXc7wdR1vbuWmJ
canL0KSJG3kRG03ud/1HOdcoZRWDyMoKpFoMYHCdU5en9C3laYXV4bYcsVrShsy51EKOPocxr4WB
PHQgIl5sPMxhQr6IyIgD5jLLSRwqVdAxczFEPJ0jcXONgxUXWNZ0KxQ8DMpxaJhJKG1BplfddCdO
geuAO+/qRuzVMNk6VTS8xDAGFCfTnyx7BBaMPVdiGFO6i9gpdREFjTA8/k92Udi1J9U2O9SCxnJu
pltcZZQtDjZEEDjqoZUx4906srxJ6kQLzOadUzQqVoezs5twNwXNcbODo8kHN1pejJHxopJJ+vfR
es6RNkZFd47JPgEF2bsgUjQo4tw6YmsWjE3zaoZtdDJPKAlVeTkAvzLv29RmV3Fvgw3TniExhMyr
LlrSF20qj1Kx5q0omvpAh3k/JOJAD1XfG4NteanAsV3JzWo/dNHlEs0w5OGVOlN5WuiVHvSFrVw5
efnUivFQ2qF8Mwt5bbhl8QoR6N1Ky70Yk+ZamwfwMau8N+OyOqJktb047A5GXoZkiOmY2pXFsyMS
Rt4Q9ORNHVsB7lD1mdmHfmmNKDDbLttkkULTN5bd1mnChjkKlMvZxeLcEoA60j5104yeIBRQbJVe
+PnEkDCZ+2PZTxts8m3PCqMIDWh3hQ1rtkla7b0T4n4wialLzKxiqt8fJSDOIX8UrdIcrRD8odYW
QAjMG7zhYx4mwD9VYSm7656QglJLfG4DUlbfpua8zKaAv21jxTWyOpndZzaZPDVv2Z8cddxm/ala
wUot3H6/OONZWmMvizATihacgLhJrtrIcDdumF7Qy++HfvlYwuXGNpNADWVJYMe4L1oSvVvnzZgT
yCNh/6hPM9FG1k3qakBM54ihVS8EYYytQZ4tg1p5ccvqaJNri2iMmsmQXpcY7ZUEULQYxvpm3N6q
gnT0cXa00zzCyJ9UNaiK07SPtTmIetIgkq46crb5elUHQ+s+rpHYAfPeMNHLIMRq1FuaKueTLXCz
iJ9CZqHeojMfpbjC39RL7Zi3rWkvTlwXYC1s7aG6FewZuxJ7eN8prHNk3VAHB7F3++T6p92b2gic
qbF2PfCB1ttcJkcFTi6PK9/jpuotDPQCJWL5NrtoZjPWHoyhghrcki+glNpLtzgvmC+flEYD0t4w
H5xE8aNrm4TDLjKZfmNfP7j4zKs1WneyO0JPOphqD6A8U6a1QTuliMjj5hLHO2ZPrY1B+8R8fw7J
XtCYGBvDZU1hcWIUxuUEND3GjhkoXSIPUSrfY1jSSD3fhAYaQ+3OViVgqhUz82JzfqgVse0aeZOa
ivRzp/hoevetmpNXjHOGwFl18CXlataHL7ZszkwHq+RkzhllKOE54p0Rb+YMPk/dPiCOPswqVJD8
yUmMN6vP6zNpnSUVj8hhrwa57J7SCnrJ2vL7cubEw1P7alSbNbFmJWg0RNAtRnuYW5xjTUvhgIh1
FrBl73rTBUjC45Z0gu6oAKkm0XgMO5ZXqjFMLJJN7uxziHnIw3HEtZZVW/qIjDvBG2pY0D8r70Sl
XYazOE2bJrvpyMENsEyoCC88QDnOoWj03em0SdtU99zZwv0yVO5knQ0oVd37RC5bsD0nqIuBhIY8
BfUv+322JBANZUeGkIpNsB7JOFCr8DRNhUqtwO9UNYwq2+aeJ3ExuLnqZ5OBHfIE503k9+Xk1HsU
iDGsAjMN3KXKgtwU77NbcKZi9O0P5bKf1ekFsd9+dC3KJzx782ZMvFYzCZ5pEA+vCVwiXDzdAi1Z
yscpLC+FWp+HzRR5iRXfO2CrsBVUedOUoP/t8Fh0mFDHGgM+zMWxbGVNe2FfRr5EjR7MYz0yuszu
QhyRA6WOMXS08ert2o++FkTMlem4o8ZifuiHstPxmO6y3djqPvOEmgDBZdkppoq6vHcDI1d5rA6b
Ul8QszDN+i5hdtOa4qFPh/44DbRBpCYchcOMG3nngbJq163CdHwmWl/tqme11DdLrKbbRmvf4zTG
gVF9n0SEafSyyG2bCf1YqPhTz6I6mWRUn3ACtlgY989wUPBRkMMPd+mUbYcLjiyeQgqyWS99APHG
t1oAc33WoK+UJfJIyMt2qxOFQ5QMQxtCG5RsfDWN7BVLCv28KZpnIZ29cOezMZzeMsJOSZ1RsVYr
y5xRxW3LZ2fWymtjmtdMFRgcltatE8/5dtBWN1wzWRgq9W/hWL2lBT6HlcYG2HbNndEU7XGRGqWe
2LajZ/aPmWEmuypND2i/H0yR3oSnnVqO+87uLhSpf2QY8OwU29fiioUrwivHUgMJlycw1PDcasN2
R0JmBeeLu43OYsWBA+akR2vMD+psJL6hm2flNBpnw2ycjGZ6mYqWYWHpkwx5NsnBCuKleHUj29mM
2CzgDPwx9AyzB9cjrqeSVrPHDuo015wc2+O2oaMwLxFLXQgK7nhyll1ZRS+u6gyYD8irMrMuFVfZ
WpncwBTxknBY/LoFOG5S7blbPByrG8/Gv6qJo6sI3wITNb1m9FdmlwS1cH/kY7dh9PQ69dlFoyoH
NbHOkxJqLE4ccnUnZ3Yv3siFxqhEuq+S8KR4NI9Ri7eAGeFUj/nDfdbJK6WRZ7HJ8AezcLBI/UTV
sVRObDfZLnF/EVFWVpwtJY3VyEzKYqhRqMu0XVJ5R3LSGeN37j9UyTffiQr0N5qizKdShwOV1idO
+BLx68XQGFJqe/p/DV9vfpgkYjcmt6Xb29vJDQ+py2RhrrEfcOXzGNI2NSUDLud1bpJb2yCaozDR
DUHvZ2snc7wq1Gd2yaulahzm6YVNu7BqbizzoPbO82DD0lPD5xJGzQmu0IU3jgDgWuu+motIAzZu
6vcwwO8ZgkLjokQ26rMQ6wavTFApg5x4owEBg3/5o5fzKQSmaQfvYTIURjI1OwGN2bXKOb9JQ+1o
2zmtpaoe8O1PAnxuXyeHWUqrMjtdK288s19ybZ5IzZI3xpidaJmC0XiN3GvQ9f3SphiQ5zH8Nf7m
Ke9BNxcO0EigGiQLp22GuwnkfeuU3R4L78wfJ9vahLft0p/XCQ7yJLVXfppeREzd/NR2ruex2xUC
/5WkPi9t9igyo6qpuBGcm85ShBu1ZRmwT5xPCxS3tsJBfXQYdgIGnIch4TFqbDreINjaBJOvXdzJ
e4D+y3jpX8Ucz74c7dsKxstJpLt37cKEt4+GJmiImSCkgRvvaYlVt9h1ISxEYx7mbQienTbnirG4
njYxUu7YDs8XG3G0Mz3IzJI3Vc5BkrUuo1johVEStPPS+nlMHFLX2B5u79a+EybwNxWM6JhoowNP
dmNRxvupFfj62AwxRxfyXOO676UeGff45xDHK1NOnrNWEl3QtjXG87iXb8qfxWsL2SXHL8OS7RUD
d+gXVbuX0bSLa83cqTbfee9oZBmFeSBmBGz6Yn5UihcP/Xk/Z+kWORRKKwsd5AIXHdszaHoDIHV4
5pRaFqRVf1bMZE6VEGQXZqv7WtV6YthoHbGyjds7XGgo8mDA0qXin6POymmokxAAXwpvdBOpXGpT
fTfttTlQj2aN12bQU0X0FDLm97QEB3nZ9z4stbe4XDQqSJxGFI7WsjWgsOBYpM2F4qva/KYl8cPk
0J0MKWdtaVv4vqgkXYyxfBUtB9BAfUwqoPGsLy58cGAbeujysjXzjsov1jeOWz8qY+QNDe1WPhzS
mvEL1qFkJ1D6b1vk0mVRPAjIsZ7Z6tt1y3ezdp+rWdCv1C1DKz/CqOesNpytOS6UasWmyMhwzeJx
9Apl+agwpUfopvqEWRCjRf4HoVSt7+jps52K9ZyrX7Qy8WwG5nuCOg6qGY1svN0YVJHJPDqBDtoM
Bklp2kY39fgsLlCvwcwg+sOPK/u5NOzWJ0m5up0saFejTlNSYaeEfVGVbGwHHqOqdm9RDNVKEiyq
TrRC/NbwbDLi2LJq/ZMhY2hnywmz5SNHLCLuGbJYnnupYk5ebrs3IxuXjq8IU2znEMr2zObs8Rpi
otVWXGlrPFszV4/0h3u7GVBfVlgZKnmkemN+W2YZrcLM+FOGzSOm+MzXcCrxenPB7dUIz2dZvw0W
XK8Rbmhf4jGPi9QpT8ETjXI6ECHiU85yztq31jSQKBfahOKqP4igmdFdsySbpfBEkv1oCj3e0RRT
IbcLUVHF0RkVaHsgHUm2nNkam2zn5sfanO/HIjxz85QpiZ5jzKmIB2bCY6ZTMoGSB105s8IRAQ7L
GuJltI/8zoSxJcxr03KB+N+Hp05oVwf8G4M6G1NIhc62In4ADk4WMaV+nQdnOqvX+rRsxpM2bvdj
qUFxIz0mmaF4dmQ2FA5T4CbOoLT2enQB8dqywCFKUvz8SI5be7H1bV+uhV38jHK5B82YoDvV1lZX
iXrq5w/DMuttTPHkCTXepapySxBCvc89K9PlQSpEck05qLSA0mGb5rGvpbrpNIj9RXNVt6p6Epo2
sBbCNj0qEwyry84fQkISc1M5SqE9V1zSH3nIHGu8Rg1TJzec2i0jQIIrMQ/05wqKHBV7HZxGM5Hw
BFNg4Z0XFKVS91NO1J0lY3Pj5AKWzdByONjoMufyw5E/1FGf4Sl12XXkjvBifzRKM+36lCbAUgvO
xCxBHprKDe7kt45odZr/5IkoluvCzeTWqq3kkBaar8+W5icSvkXf1KEv7G3YwiwYeA7wylIoPASB
hqcASVgfLQmEFIBSj98omAqKx0hvYJO4yabV85fBnTNeZHtQFdpQNJZOMMTE4VS5+4Lq+MzW83tt
gfboSAkSw2+Zau4DLRjFd3Hoc1Rk+oCxrQJUpcc4T+EUVgeZkp9mePLbYaN76qjcI0qVnoKlT9nl
UEOX08mN3xrNGs/L4X2YOooqK70ha6YgK0bfkq1WbRJ4XgHuQbCp2S7HJLpJrYs8y3KoweriU42Y
JtqCKUbkHU8vK/+x6ekhROLcDR13TIQiHb2RP6oTd1wW9UuH4RHByjfOCFOxcY9mAcdVZV/2CxWw
0SyVt3JsQ1I/riWK3o2sFeA5F6qujJOtYnOW6vLSgRALjbt8SiL7LQk5TmSu0IGMazkGZDkRFkTI
hUVH0V2A/NI9TR3SW6qsZVFAb3tLgNYwC4Zx7Be8oAWbO9CS6cPiDHFpoiyUuyK1dosNqGgQ80he
6goZcjHygOu9XSBWYIUEjphRCBUhwhwOXg5gx6fCvyVM5tFh9QSkljz3jXhg3fJAClv6tSwgLs+A
b4t2hHChYSDWPQ4UdURBFz5eSkFGRTeXLMaqZhdQ9Sc1iif2ttn0bKo5Ed5nhUBsFT0YdHZ6fE0H
im/gQJ/ZicAujcIX1NVe6a55sPTvMEgg9LvwPvo1WIoCyMFbN5gs0oPKMk45M4eXDs8VA3B70Qe6
PdmgUWvNxyoqH0oMrLyagpKZ7BqdI550heKDchqLgXF5ahvl3HWai0pvArUYToveOafFqT1K+Ahm
eqp6kbPqCyjD6u7YVe6HUGjHnV4bNnYxkGOJST2Y9TZV7CVYYsHQjnCWgfyvzaSbP4jGYnYOr9CE
EgWdscl8XTV/JNmtqpNJpbkUDLPh+LVOixKWir6JqUOiaDr+/J/UquDk8/kHmQEOnSTv+YrANHr2
FrZdGLTGg1LzF6cjJdwM+gOTiTpsig1/SFgwOvvj7G6GEap+UeNvqNikEjZWBSAlaYDd1CYMa1sR
a8BeN524ycqYZa8PilJ/xF7qpof6GXHweVbO91cNLm47zgOJSvluskbHn0RJ9WCfmJX4kfX67Iuw
dtgc65OG8xxnwP42QfcSEjZDwmGREsl7VI2RHk4VBRaJA2qV9kNNm0vQSO5hpLaFqM25RS1ROvMP
nMyAoCGRRcRdMkIpXxuV2wsHMwtC88LNzCYQbToSueRexmO6sqIJBKom0mKzS5FBxiHdhbnSGgEY
QXNzWYy+KMLOK4sKEm0fNIh7ePjYV6r4q/c5IWWLs02YZfhaq2C+qoMZ92N4dEoUCXmTwAB3FBXC
jU/iIt7cre14hAzaRWCN0MlEbe97y70i7FB6LHC+H025R9TJ985uJm1eVr0mR6IHPF2i9rSWpfRs
SQlfyHGT2929TOfrSKnfktTFp2WmEumYW9Xo7nyzTm6sMr6RtXYkAvomtXluE4xf38AGiCTNoRp2
cHnDIKtgBxfFyH69nCtk9XhGO74Jl/StjpqUDJ6XWDwos9qsjeeLZRWQ86sHrcMuF7DnZcoM3VP0
6gDxETxxn80DqFOrv9eIRPRasYjMwq/QKJOrIUs3ReQmOyfTgihDtTMlOGoYpOK6U/mU1tytHasf
K3RgAJh6KJZNoE2DMYKvOPSjIQzw1n1Ri1T6Y59dh80cNGb21FE7lSlTDFMUA+uXXo6h2cYglscv
e+dthhhwuUy83ihMf4RkHHm0bOzoM/TCGeSy7l/CnAGfwVNHNRN5hTFsLey5vW7Ook0kjHO8CW/N
8FqlivGWnpXag4x4Tjhgmzl+FM66F8QQQFcNjxUz6altDkJTxJvO4mfRktxOGnlCVfLcFHKbDTXH
nmiBzJuCfTp8Wlz8GuzGWWM5I8yrL3J3AD2O2VUpKIMxIQWrzp1XJ5d7wwKmrDk3PBU0EYUN8PZi
7KVJCHHYmdD7IiZBapbhUCBPFJUXTa18beXhJcW48EfMHyWcbC03sM/LTqxJT+nFcSPve/QrNsQ4
DcNEU4o3lYkyKGCo+OkcHsnl7LemYtW8O+RRhn2FteyIGK7T/FaaO2tEahWHxRI4srpR1PQliqML
XIjSoF84JyFkZl5rR2eJhnl1eVcNvGDIPR+F4A9xzU/1lDZczc/wWdRJOuWlLeO0X5TxvXfXj2Li
QFVTBdlX+tJbl7xanV1YyzdKi2BOingPkvnAKPzy7+9HrJnI+rZBEemRjfyWFwWCom5K/M4WdzOR
xVRkcw4ovk1jVvXcURZ12VXqfrRR8p4tpgjCWL8UTfK61NlRGeybIcqfqmJwNtRbpPGWw4HaAkGJ
DBybQXKnVCFf2hyYLnVPH/OU3RIoI1qbZOWlSqOLgeXjJ0nOBqXk5zgjAv8Y1UB5pZ8nlnXRpXaQ
rSKZJY+RMIE9inZ9WUxCPcbaT2qtPC5EKQRjORY069R2OUTkYan8flqVAUp71EhjjxukBaRGs66d
1X0ghlDtNKeqdBFBslsvzBqIJ0yO+BSdI5DcjXmuchCLDF0cdo2jwuHjYjFecvi79XLSpCrYk3kj
G6XaKDXDtZz3rs3qM8S0lJJY4M2zrgYN0xOGBUQ2G0/NxBirJdO7Whu4CQFeJbm3WEnJQ9aK68Jc
EN5pFJv2bRj3J1j5rsFzaNQyRX1R5wTquR3G2zDnOU/sViAzN3GX7WXKjlXDhgtKLTwOavRCJq7J
xhPkUqCjAiqwMofsJIJ4594CueIPiYVXQeiulsDs8NrCwylD9z2fbkeFkLL1c2VqrZNGB5HTRrHl
MkK14hBNo3nVxyM6DdQAW9F1ewb0ylaqpUKTNuUgUJ4pXcS+HSOwaVLeqpzvZTaqrTK1ih8ufPQu
pD1J/BrNuD0HWBZghUBObxhX2cF9MpMI3EHED42Um4rujLixcd5gWnpVD84Op0tkNTH7WHRXhPOV
EVtvKuHJSd9cOnqFtV3MeKPil086RW7KOMKjlfs3bFpkTDBfLHi4SI80tJiJQtqb8pJ29dZWEeZ0
Y3+wl5AkNaOmb3KMe4sUGs+0omwDUXrm9BxScJ3xxzATasbcYVs6y8M80lsnB7VhhsYpSTeVil06
JVcYcJ6gZ93qrQ35erX1VNJbe2R4SrSwXio/QCr2ckwvJpqWPslaqOTNaR0GxRJedi41tm6NiBVA
rMzkguRDeAJGfCJH9yxpCbEcwwtZOydly3GYzecdsqQ00Z9qpwRKUU7bNcGeM2zTFsZ7jvM8vOAe
I8ynHO1zvMSkjy7a05DI1o/de6ehqsMb1FO7hFSaha84pmm0y2sHDvMO8fRea/EpocnjHdMzlzq5
mnGeIEjNMLtYiHCNkb6Rs+cvnTgHunptmUvBgEtv5IiGseqAJPDKeNbQ3fT1haa3kn6BeajSsxlp
8dAcdU00Oyt3tkbaP43q/UR/7ylDfSFbPkZDWi+iHvelqyw80PxynnTrGCPyhM0y83VSqaX64AQa
LHpN0y+14hUuBoUcy5TvgGrflkfFHVsopgr+x3wySBSWPTzSAMCy9y1I7J7hpDfMrR9bIir8HEoJ
nsPJNTyCU0WpTom7ZqPsloghEFKLgVN/3XMxj2HzTazbGu4CsmdaZRPVQOROj22bNkAH9I5d8zq7
FCsSHCSw3XBTkBm46Qtm8XlS0mGsaZwSNW6l36mOITYuGjyPYQiWW9q26bBaTsx9LtjxmlggjWjJ
2BuleoFy7aCM63gznq/TqD7WEtCsWQy/jNRnJD9UYyRQA3JEhhdScxqV8tJJJA/dJFbKBD/PInzJ
4/nQucZDmoLgi1URNEf84yx5Yq3cJXlH/JOel1uV/gEvhxitQkWsqGEjIxjW/NhQbNFCTgd68UgZ
SecuaoLrBaT6ajhfiNPcJKXDF4ACAQU4ErsobzfF+JFMa7kbMrlqDNi+JNqelGlbbgtwF+Sccg/j
HhlYVwbWpOCraht2kHCCZFULgwfjlCXRglhN2LERwPzkk/0jztzt/4+p1RbE3/878e6i+N//q/yV
a6et//7fZDvT/Qu7CfKnhWlh8Wu6/ORvF9aV1vYvcp2OIauKWa5LSBAJXMKBBfkvcp1m/QW12jBU
HT8QCzLcP7Pm/2wIgRTBwNfV4puH2fnFdoMo0jqBgcEQPX4Z0bFh0Ep3U661hV/ZeTAI5uf2GMR2
ccyMH5V607JIW/PBVs6G8Z3hED73evDL07r8m1L6m7vVJ8IfIYfM3zBnwlKLkQi5h78T/lIjtpc5
z1McFNot8P6jm7ev0qYSmHTtqEVg82ma3+tpOZ4NrbOxlvAN9cRFGSt7A6GSVyffUqX/9DuRhwYF
0cXM4kseWhPrVq6QA4wuTGLZQbPG5t5l4rt7/8zI5t5RMGi6yrDa5eV8uncCAoitT1K23YOJYnYf
bdb4M0DMw3JaHstvU2q+CFM+XfCzVevYkRKlo3sO7BvrOOzkXtngknGQZ/+Bxd8fHuJqtbJaUGoY
RH42hRJaKdNlhkjQbShwAmYlW3PvHMRujUEEivIpJ797oHxQDN8WENDD2//8H/a6mH675idOtoQg
KBaba2JWOnr1gbP5Iv2wvNArN/3ZvPveqfHnI/t3l/xEy64mwsfbhUuWp2I77NbsRQo17/tgJf1P
q4W1omNDh7GnY68//0WQUEBT7WwL7hspwQT1aqQ+086TmTPuij1UHFwwsbPahAxUdC8ayTL3AGt6
4or9NcLzO9evPy4meLqWIf7+nVZ1w6+/jwoc2rkiw/VL264+3+HB+unyDYz5nfrjs1JidYw2HQtX
ajZDdot1sf1yrSZRk6RLzIIXm+x/mv0SRRR6EIX28e6bHenrIlolfjYxPVxw/f5/vxaC2hJfpBDI
97CGkhKFTdl0GLaarwbNTembl98ZImlfvxUuqRtsgjb2aZwCv19SscxY7Wun+MmEnw/hPZQ6LEmC
aZtf99d95o1n/8HS/Xog/H7V9UH88lBlk+lzZ4BFrfmawiRp3SPvQ5xWV87B3qhb+2j0m/Z6PrcT
/Ni+cxrU/vicf7npT+90YB4X2o21Xl7Dgpdxm+Xb58N2CiJ/cAhbCzfZw79/t2tqzqcNYr1lXPZd
EsrWvff3W3amvlFLwYNexSGEhKRMVfb6LtxZU8AS9tIgDNQLaBzJ02rQ93Mzvu3eMKUAE1j2/9gH
lWXGOYO4jDaPxvazO9QspZs4FkxkeB7Ah3tt/Q1IfHieTse7/Ow7D2vtyytfr8cK00zsMs0vmq2o
aBzsWsIpWAjVs7fRVCPvnmk64susjvM8MKalVu6E1db1aZlVdb+FHcbYanS1/gwPExVmvdlgyJBB
zCdm1Vq6yuscs519GyMkZwcFHa8D2ejzd76Rn4U9P5/VL7/7p+UaL4z1rUqZfr47sR/32YHJ3T92
wFwvg/ulvn78azD3p0N5GYzIGhtgm6ZOQbAJbVfU76RYn7U8XAOJg6ChRopHC/Ppe8fyZDZ5aOtr
eMzij4pnqNuulzF76Rg+t+KyXTZZe4F5mhc37ne76frX/3Zmfbr8pyfZQMtpuoQlT5btsu3OcRHA
PA9rgPP8unr73nrxs9BnvV0LF9zVx9TEKvnTIyXBsa4aUk2CBs5AYhxNRsMhQE5TqPSg1ubff+Rf
9pX109YQBWDsjfG1+ukbxxC2iNIqWQIFl6nLyFTTs5QR3rfypS+bNqHgqwYSQzH8r237U7GxpBHW
DnSjGMoZ7CDJftgN7397UfPPJOHL8ebb7LrvLvqp3MimrgXF4KI9yeAV8bUd7v7GYfQRQB+q7Xj2
HyRifjl8f97o6uZGmboGyv++aSL5RrkSSuyBDuWlfpeiuhS7eL/c/AcV3NcvY32o/32tn4rmX86k
xCqNmmEaXwZxn/3tBGMKY/81vAD5Jbahwb9fK19ErGidfrvep8WCgNhAR8z1era+gNpip/gwI/3w
Z6Tit2feH74E9MoAOATYkO2+iqx+PXItwpXquAEhnnwwzzUc04+uJnhZ2JulAQOvg3ZUjhqkfL2H
Dv3dvvOHT+PXy5ufDB9RhhB8NieSu8WDjZq8OVNsb60bNR/7rpvyzoi+u+YfNpvfrvnpCctCtSK5
XnOtMtZrRs+oYE5+prxvBd2d/80r/eYZf5aQzSrUkHD5+YzXoEKNSkpXPHfTHwH2SAK5NEnrzv8P
aefZ67ixbO0/9BJgDl9Figo7B+8JX4hJphjEnH/9fXr7vscSpbs59sGBgeMZwKVuVldXV9VaayP9
RP1pwfSl98pna53FdcOYDjnYlsmDnQluemASd7UP6Z4PrYS3pCl9xXeFNVChqmbzglRmsQButS4w
kPrypK25UaFANZ6rNVVIuIUh+l3a1iu+Q/h24JMEWivD+3/uuk2YZl2nwg8kUqd22rR/xA/Bzlhb
m2wdMmEbutWvpeO5ZFP8/Uk00EpjyO0Km4Ot7+qGuYZcX/pm4nfPLkOqDhQgTGS9zIv7vtL7oZcj
yLCMcA0fyuRNr9mLELZstdv2Vl0li7ho5SIL5eI/MTlXZDqiTShbg8lWmtYE9guoA+OPZq7utEqw
UfvjAP5f+mocrNtoeNP6+L4q/dpG6qr43Em7j732PX5/sAPW7IRqTaSHw5EdEDTZAx3z8FXVfBlx
sOS5Ce9z3ElZTTfhnXhelnCF1Heh9mwBqMs3Cfrw1kr5U0XJbQVqYfiNC0gExY9+nzh1J16glD2T
qS2/T94H+2TfbHtf9/Uba2EfLl9hs88y83BHTuVjxySBV/7JZI3JmAy6IKaXQJ+tfTuqHoL0vKMX
D9aVeHXmDTMnZxLdbPoKs+CyeODS9napv0+ffoAQoL+7yr3mV0NVGU9cJCi/5vwa5CAQ/aM2p84P
tVLFtm4etdGzEmTiQH8lVftc9Qd3Mocdc6zrwGqelWiLxghTQbeynj3rzJ8sOOCVsCm0ov/zK2Y7
oDNzXnMmGIuBSSK/n24ZZ4xp048MorvpT859Wa+Al6711XGnRqAZbzr9Zsq8o79E13v5KsUJTn/L
7FUaj2ogOTE7gsyhL8a8v8ZQSzOl4OWdy8CzEDFbdIGlzzBLJSe6Vn1ssAHmXbbrHmieewxPuqhD
4nJM/y1s+LWwerrG2cXR102jIwQ2Mh11pCf9pCn5Qg5+wc1Cyn+2jeIhenJm+74ElNkqI7Sro58e
JtovyecgNdbEmpXRoeMefEon2lrF46R/0vMvRWj7xfgGPDq1R3inEr+jN1swSa0nxkZSaJcM6bYF
E1XIS/uhLO3/LC3LM1WGLYgNmR7MJzq4Ik0RglJAJUdPCKAsXWyXZcPz/dFnmVijVmPrCJfvcXnD
p8ezAfK6Xy4bLnzrecUDyGOgTxKGaJX5/ZjBK7b9+Pgq1+LziTvps/jMFFIcKyKICEL/iERHDBQw
1rkG5xQ8pjcj2TuR80XNnoLjE6xdy/upXgshNEosoaJIi8OauXSRRmUDJk3sZ/Ckpi/GZyf4pkh7
MKi++aVb6avirS6+1LcAUiUFEeKtqIouq4RdS8rgmuZVoVhQ4ZNSnDs+/d8Ovh9enz0PGPkNXvMI
uQlYQrwURcRFXvqrrntqb3bQpCRwxkHFnl4A3FoJHh7huQiG5rcDXCSH/ZLvXvOoU4uzw2KEMezK
wiJj+gzPfqa+tRA9rpwO3u1UCthDepg0+WebCNYNheK+98Du4lYFkNQhgXnOUJk2cSLUZS1/rPTP
h9Z8g/6v8z726MsqGXpZUF6ILM3h6M8SIgiWmqKwu95r85xZymbdZ91XrVSydTIBxdUVOIbN6ulj
o2JN51mOoimUnmCBohB8QQR1LIc0KBoYySXrO2jRlc18ftMu3m+XoQ7NKBgaqcRQtIBv43xrVSfS
04PVd9xv4olibBmU/ZK46crZMCbG0M/CXl7JqhACR2POMVSLPaWJeXYTjGNUtiMCQ+8Gsy+ly2jH
V1r5K2b0Nv0D+LjfuFCvfMEzo8KHT64fqx5gMc0wij6guYruYftfIXwKZSv6K/Di/izexltQGJzH
/1Uk/T/1etRrtk/qQubMe6Zc0pGSAN4FGHN/jNz2W3tvbfN9vrHcw32CJrrMJLPPg3Rt7DUXglfk
vTaRX3+avqlevF8UPln6QbP4rB3GxMkDakbAL8Q3b14i0ujg0fYarjcY6zfjbe4dH8Jl0iKx1plT
n9bIzNnHR9JiaEabvYh30ueCS0589uCzIC1a9OzLV9VZPU704c++eWQUx0zU4xrPBHY9vEifwFpT
2CQWv/YPwU21kbwl975QUPyrgPSfKqA5C1V66owOVKSiKm18Zhh1rzF4I+oqa9gW18krZCZu8pKu
NXM1viwLfl6JGmcbPMscM9SwaxBHYAkhWZ3GbdTUoK2+fxyaFhc5CxppC9GhLqzU6/pN3UCU/7n4
mTzXzLbuDGpmqPyAxGAu7bPpmze/IWx0eb2ff1vh4ifn+YiaPDM0/IB4F2yEH8kPEzU64CvrwC0W
QtaSI80uOETHgzqvCB7hZG51OGRtixnfqfWDQV19vLOXqdPZuuaVgILBnkMGLdp7UUW7abYGZGXL
XHZX0qNzO7OYpFFJsSThpeV68o3P8rp4OHgQe6wsX+QLsLuAQV9Ze9PPniKPgdE/WvfjlV5JjM5/
wiwKRRUTYIBq8NTb9JWZzZsfsBsCEXZlWn2LGf1CzJt3VE2m7VOI/kUwGLzqVQd4BjW0H64lF7Cq
a0H9/s0xadMXm/RusYUszsMHYc+ahSLIYw25dbBer5tbAHW7wR/XENdvwV3cwlLzhFzcdjkYXGnv
ne/xLBgdtCBQKqGmIio5xZfiVVpVDwyoTVtn3e0n1BX7CNmpwzr0lmKEWNLlkv8u3M8+b2ZmpHQl
hwa1ce9Q/5jAAH3sQddD3d8WZneJmYPFjwYsQAJ2G6aMqsfOejgU/sdmlhYy+3YJ5FgjtMK9141A
SZjKbpX1xxb+j6Pw90pmn8lKQmaIQ0wAVnstvogHQkeBAWhHs/mNS3hp42Z3hGL1OU8WNs5YITzi
1q6yhVHrgEZXS02r+5p+HbdL9+JVmxrz9YxQ6dwOs4Bz7NQpywNajAfgrUVZrQdjD5B/+/FOXv1W
J1ZmTmcXbdsbDPygs0kUgXAs6758bOH6OhzDVB3saNrs5gPj3jUhuCRvMn9Y3f3QpKt8+PWxjaux
SvvbxuxyK2rmxJOevcqMLtpDfoQ6hPqNmv/DEU47TzuUz5rgDvjY6tW903ngMIOGROL8jVUnDa2v
zuELweHbjk9NmXj/nYW53+WVHUUxDXtD6j+NXfq1ippiIShcqdcR8k6WMftAepjIemraIP0opMRf
JmeDmvNN4ka3h8gNodj7pt8sZtRLezf7Yo5ZHBp5xKgEaD31+9CHl20tPzbrvIP6ZKe57Uvzx5LZ
61aZt2IqSdaYIDhPgtKCYaUiCgdPrRKvimHhUOIFp7jq7tBD/H8T4iec5FnRaGvN0PLJ0NeIoNxJ
GwGKT/9LK+JXnFgpbDOwQpuFRI7tgvU3Zfiflsivr2ZxJ0uZeZ8BY6YyVhhBGck7KpCSTHeqBCkN
A9cf+/nSps1cUIJIJzZsNg2GdhTNUjcJelcy2391nP7+NjOnQ+qXnEZjdifKjJ9HTb/r+nb38UqW
9myW+QamlPL1MVFS8w+g73eSu0Kv78qo+e8s2bP6Z3CIAT407JmSqjvUw54GLetuGrMFKq/Hbx8v
60rDTQSJ/2zdnGQ7zPLkWBf4wri3N+2z8x16cvotT8GOagCqLLUPbyUMLIvqf9ev+hPLsxvKTM1m
aiXWCd/JJqL5jQCP7/BWgoaCd7i/NOG14Itimvz0aA1RA61ezkoNeMFkRFWTT3r9srCd1wKRia4g
LWcDYvm54GcfxXbUiPMrWvpV/YQ++ZEcBrEN18o2ZbNVO0orSynF5fAeVVVbEDuTUTC/Pi+sqBJY
66bhsTTuq1vdjT93t/pG87XteJ8+OJ+GG9vTV+QCzxMStMADV5GnPye+9i1art+LfZynu6e/ZfZd
9Toe9ZTOMQ/S+Kf8PhMDS8Tq+Bpv1a20W3rPXNvxU3Ozzxp2VVU6kM146BpuAUje1Pq0X/iqV5fE
aK2u60KzYD7mEwdWZQXR+6NlXHc/BXU2ryS3uNfWBM+7pdvsSuWaz8k0JrcWGAB9niLGQaboks7U
TSD1TyhtyLt+HKjQJQg5pfLhh2OEG2mUbto+uJ/q4qkqJ0CdwBdtu3n8eO3atTrV6W+Zfc4gMVFA
sfktzgtstGN7q4w3E/OfGuV04djgk1bSOiFhhhtjFa/V7/lL+eAAEdzDLgvTR1P7zLYZb/WDvCyw
e/Xrn+zU7Os3jYJae8q4oLEaGVBAphIo8TpywVvfJ9647W+W/O1yuFuctROT4iedXNGSpY9yJ0yK
NgZFrW2y0VcM5e6XpwOvXTr4ABgX/hFTkeemzEMSVomtcpQG+y5pflYOymLKXVEo/sdf+UpsBIaA
PJ/gucbW7HYbp6EoOwlDo5Q7HhQ5320rvlcb1Io+NnTle2EIKm0QLbaC7Ov5iiYHzPEo402qM+yg
P/wOLefiF5qvBioDC8AQc6q0KGzGes+NGEfdTmK5ZCDhttglsA3gqMrX0jvunI29jfeWB+3w+uOF
XZzZuVHxLU/cYlBA3euh0AVl5EhIaEMAeSMKKtCPetJuEWMgduo0zM7tzXbSshOpdBQkNYUbjm/6
XnRmYdK9CTfVWrxeVW/4tez+c5ecm52lWuBIFAic2dssvq1BkiTSBh2fFVyXC55ykR/MLc18cjgq
ZqqR1VMpkt1oSzHON+5LL3lEUnMzLYQ5Vbt0Gt4OnDJL49kHLfTsWZ5AZQ7dQq+7ettmquIhidwH
txki0NA6H5KufzIC2CM9AJmS5EnMIsuCVUtDp/dLPAHuve1DBeKiCq5q2HGm5Jj3bit3FXQlcl9B
I0Z3tk32iUyqjUJVnUoo2xhHE94LaBwAVcSDNkSCE7AZXspjbBuvpW7Fwb5OYqv/dIARw3nsDkVu
bc1EKYDmR3EdQ3ZKggc7TRgmDwU0HfASpY1xuJ1CI/g0QbwXvsWM2DMlk1mh/qLoXQ8hmq7DkJgH
6sFZy4cJVXK9nyRK2GY9fbIDtHvhBLBqC2oR2ERGSBzAPVsD/FASek1/pnnVHqEY0wpImcLBMNw0
7XVtF/eJDVwztqBKaWqIwry4Cw2YbKA5abaN1saUqNOgRgYzqjfUQOC25rljKp+oKUsp3HKI3w62
oe6jsI4+VUoA30dplzUXic3MzSqX6qm/4U8jEjjFkqrhSY3y8g8DKaoUhc1B67cAaIfDnQmrDHyz
YVxvVbntvydTg0TnNCSt8wBrH4rhejBk2jqKYCz0najN9k0wGGS8mhR9KZJMoVtwGGBEtBLDuNUH
u7ovAi36OubhdAMpiP4WaeVhdzCacJdaUyH74SRNe3CmJXJAavZpMmCHFEyQOshw3eleMgQye+TT
oglu3CB0kOeKxuL4SNDQB5g3ncx41CZLbb9GGf8V10Q1Mb1DP+04bbJqGvpVH3dj93bMwk5p3NQ8
RtUPOS0O9s/eaNOfU9tlcACHZpv2d5aexGXksquK8WAYUQwkoUpk4/hY4ZiKCzcg3MQjnFSwcEJj
r62mMZush+6Qyx3SeaoYX+vGuEJcLA0m2F8TOIqtLZ5xUMqVLB2hZVamCgoFc1AOtNVHp7A/a6Mk
K89W6lS/0L3XX/XBsL8ZbdO2t7kSK1AzqcND1w9Hi3mqvAPSUYZGvKE4m2bgtqsB9u++7eLmz3jK
SmjfABBjp+IRCVu+mRwh6zfVI+PPUqbbMGXlodrCFJlZSAJXLSR+seC4T6Q3uGLjcBMVYTJAoaOM
+EelTE7qTYoRF3djnU2QEg1WCJq4KASAHrB67BqW3TXrTJ7MDmWqktcIGExl02nO9AV5qqNByWZs
Jr+poEQA0y5p1rpRbCl2q2w6oD3bAFOAOcE0ytFzwspI4MINg2AdJa0BdbFUG/Wb3egdI5WlVR1e
aG1n5jZqHSu+G6gT78xBs+vP1lFvMpR8bVbk23psybCqwH32h5O0afiS0KEP/1AgZukhTBBSm0rX
QwMSdo6B/qUlD8H3Dsy+BvGX01ryQxiGkrWrkrBtPhtHtQBweGRYIXGNtlWVeI1GW3co3WEk6B7X
QyE5CsTYqLVSfbCsIgCF6aSGU0ADbR+avr8N285U0TsoNbVUYZVpszQNmVCKSlRLBpR69Y0SBAVU
Pv9Pn+BVJI00GVqISoFNtyl95lIMG4tUxtOdgmzoHwv3sXgmz+9H4HcWyYxGnjHP2XkVgHQ4Djx0
NtGzsT1ulE3++ltFZJEBX1oCOCRQsao8f/N1cXgY66IHR3gX3hs+gc3LbqQ72cvWv/G8urYuA5Qj
SzM1EHezjLfgMweqmUVoFXW3fKltSFajb5chsVdv+hNDszy3bSS90qDF8DqtLlAHhh35u6VydlHK
qOP8FqLTMl7Ioi6G47j0Kbjz3UTzWPwLe32SRaVZfLRindsnbVBjw4m+FEX1ow3jbWSNPs7lldH0
Wgpqcrv/oZnNFlmDmzif1jI8DlVtU8I3u40GI3QfI6fXdXvG19Y6UnJtV+7KLNp1hXr3z32NX23y
8GY6RVbnk01QAffJKIDj4tENjmcfbnpfWyd+vaSfN8+f35Mi4CbM/gCtARV+vj+VUYdGy/XAOKS+
rx5rVwh9dXvx+ILFefsv+svComnJGqNjQPGUeTE8DKO8YpxJpGHj2n6rN802v3UYx5Oxtpi6z1/a
wppYmcO4GtQu6iwLK82ADDMl6VM3+l5dtxvakuv+UQAFmMH5Xi7t57XTZLGRtC9gOLnwt1G1BkPS
UxElkEXwu62yYdTwbnmw9P2Xz6IEGnbsJJKD4K+sWb6eH/lDI4SJD0zlE2QW8p8jAz/7fqNsj3+E
d8dbbVyNEO3cK2/p1ryBL3MR5P4+0fjRb5gl74fBVHN4Hw9eJJPZlXH5EMN3l5Taaxlrfpd027Hi
lDnNgx6RjuVJcRsl8LmQ0abrQOmNbVIkxgpy++eigKRICrRtXUe3U5t/aQfjux5Ur0mm35G1b4zA
vuF5HjIc3T4eNM1X6v41jYyvMFzq60HVfk5jpK/0ttk7kfaYpfWjetC3UlRu0zHblYn2CE+ku3BS
xfmY7cDZSZ3tQBymDTBGWKR71wasYX1n3ucmWos+f7JL6Rt4iAKuQBrAxP5rqRF87UlzZn12esci
iEjIiBOD39yKdmPpSm7/aG1yT74xFp40F/0fET5PopIpfP8klhZQWMaxg7W2oruJ4psLPm0z7BEP
fkAo9jdmTS/fUKDgNMOihEDX7KK1mRjTsYE4m9PLdKCsQhojmBQhYf74K165mRyTSUAFgCGPjIsi
QqGWRX3EjCYD9le+d/D2pQirq/X9x4Yuaj3A7QQFhcw/YuJyfh21jp3AMk4S8Ze7ECBufkzu8bH5
56J5AtnHC9BSgSwZmJz7BqyQqUJ+Rnzo10CWqFn0MPis4BvyGY69UZ8X1naZtmDQksE7a6idXQSk
sZzUbjhOUGZ7PCJfBRhMezY2/a67Wx47vBL+BEiS+UrYVeh7y+LXnDhjE1lNrxkpfJl+fl9BCKF5
7Sa/O/wI10LUjgLeNyBFwBaKP1SSmcWL5dJnxK0Jf7UAd4Nmml0sYaW3IYIXoac9dAz6mW59d/CP
bucyCXwPqzlzH/+igoFNQeDC3QJseg4hQR4DBbEGQRd9M9yWe3iY3WGv+gxnbfvtUnvjSnA5tzbL
12pYZU0D0eP/lEIVqv4/Rt/05a2x+xfOAwOMA1EAA7MXUpL0PqSjQWbl/pXxWJ+CRwNgWPzcbOJf
i5HsstblUDW0AAbYNnf1PAdJkKjvDlQ5XONB8VU3eBOcGjBE7ZhdT1fFyvShLWhWob/oNpf5Fp9O
dRByhaWIMuws29aHSWniAcF3hGj8zrP3yTp9sXcCFdr+TLxFadVrXxEpQYfQZvO/i1MZ6qk09WnE
5f/V3ouIHTyKEX34R5+X518vb0NA9prKcwJYODQ7Ip6fHMoukSV5qBPxFZuddsOlTfNt2czFoDOx
zQAdCZeDpiqkkvPYdlAsrWEO2o1vOfwP3WPsS66+QidnXQPNLpJVuDh+etHZFEZpnTANwMy4dZG4
wr6g98fKcNxxj9PsJ8902zu4TOERMjbNt3EnsKCLp3DeLvnLqs4VCH+HQbvofEuVvHGwewjceBdt
YUwlPZfuDtvqLt0sxheRrJwnM2KFf9uanfhM68sEssPALf+0YSX0ohtYZpleEgAp8zP6DMXqNt1m
Twzdflo4/5d587npmeckUZ3yFsR0uhNY7fQl2ojGbfKwCD28ck0ZOmxJnAjevDyvzze04BkML4nj
uN1nMaH91zUlYI5cU8vXxNXP97e1OQ3U4ISpXNFjxWmqneki9Hbn3EkbKJmWh88v3zrs4Ymt2ZWU
1jZkf2JlvZvtJu9IiWhVbIc/Bfwm8dob65+SW7z7JjqlgCk49cBwzrdSrzJLCkMMwpDwFGwOrnET
7MTYOf05UUFYjJ5XdlOgNnjHodkDa9DsMKhaSpVOTnkXY67wYa38nME4BV7Tk14/9sgroYx3I2eO
5Ymsd+YmndYcU0puIWWRZicatMJFljtyl0m1I/BLqqxxnfN/5xmhqrRyOeiT44qJwcMX8WRsVpAw
8PxG3RjY1CIxwoWbvFtkRoNGIDfRvLgQOU3ZpqPiuCIxBHjp83zbwGpBJiGw8/nSk/giiZ/Zmz2R
LEhsqyPyoUSwdl28Kp5zk/rS2nKrNcANV4NqdnEm8rJ7NjM6+3zxSNAcEDfAqFBM5+IDWmrfQtq5
yfbtjbb72Fsur9lze/O3EU/fDGQ3ixSzceU9vkku0ayL+3f8xcKWXt1RBzowrnQIC+cFQhX+KjCe
+Ex/qGDxBScMb7a8lM9f8xNQftw5DJ4I1rzz033UM73T6w4rTo7exLMevk6JP6K4Gnalq+XmjRJR
K0r1bVEwAp1aQIgXefsu8iX29fRHzJxnKA8QRrc9wlnAdRWvfCpdKvLBz+m+9Q7b8iXRFwdALh9p
2KRrzfEgNRRJ6fnC8yGRWvPQIti+oZ5CA2RN+Cbt1X4Vy9RcF3cuxixbVgRNlq1e0K3Zfa3YLSzT
xNB+HVE6aAigd8CntHuRFBquehP+FEkwyhnp5wWvvYinDvwoTHRSY9ZMgDWzF72S5ZZu5hOqVyK5
eDn4IpVR1t0fvxG7519Sg4yFVihYZZ02Ognw+a7C0DIItmKLpy/kJOg3uqkvsqcSaFS9g+AXFjJ3
YX1XbLKrNqko/Xsy4JlN3WplLTITy3O20bfxTXDASKDSggfp67SGdeyf5/es8syieDaeZMAZSr6J
2hwsr/gBRLRDR/CTyJ801FhWwFsSFL/cMFuE/s0fNO9medMQC2Ba46uem6XRrJlhhVn0htzRHm+c
3No0sMZDwPYQoIT1zzfWkeFhgsqDi/iiQH3MYsUCTGN6jS+YZiiSf7dyPqZ4eCOQwvwK0i8LAeni
yc8iz4zOYoGJqM8ETQmigLvom+J3r4YMha870Rja0PN2C2jkjiiAFevsj/jbYfuvmjPcmdQcRPH6
KmC1qVIrqyXb5A2OzjYpSOIitmXyebP1uJWrJRcWweY0J5/bm9U5hjxWM4feLpN44iKDNj9wQ30F
fzUqDmvUlzfOEyB+Fi+9KlRDmn/8qVkwMRi0N90I8+KtzDyNVlKHMd/PrRP8gcCE193UvrE/5AxW
rjtwFIuJ3vyGE6s+NTo7RmkuaV3HKxoE03CLAihzCr5Ur2DALz0APWvKHfK6kiBz8j/27Av83btl
k/DPmBzSEe+JxckBJqHViyB+/77FTv+zQqd4nT/ra/QU5NUPQU0JK/ot6oXHL+an6GVx8nL+EJrb
FyHtxL6RMD8wQFQoplS6b4WOhnv/DWm2zt4qXrQWeaj9ORlvCu0Lwgir4+EbDKi/Q/A6vxvED2Ha
SaEgY4qEe3b9Q6VnWmg4WCTAml8Cqa2Ah7uKG9zAT54teNlF/JoZmx3txABcUBsYM5ynUtocx7sj
sgaT5ptqsZSqzfMasTDSGk2nDcVzaR4rtTyLw9ziRP0Fy+YMk/9aDNTqPnzy3mJddF4pFPZo0ZiU
tRzOyUU6ITuSWiqsrflR+fZGRml4BcpeHF5GDO6ZoA1ddcvYxNL1dy10nBh2Zrd7WkAcqcsYzseH
dFTXx+He1pEmUCTXhmk9IlY2kbNdOEDz9/Vfy7WppDsmFbb588Ju0YiKYdn3otFYK0glaeaI0q/s
GvXkBS3ka2hABNGtCqKsK5Bk+9H296MCLr5N1kpzcEPpIWbcs0FrMEORSh6B83a/Pv6VF/n6/FfO
HC5zijYf5NhiqDgDutffCUJogQxTvjXLzBHivzYP4vjcf/ZkllFGTha0x5Y9EYRe9cZ5lt/emyc6
hHDNPkBj04NLGMJ7v4A+rVu6Q655/In5+eMkaIOgZLLP8uQndd/dalvJNX8e3milAIB1Fjl2L6bH
Z5s7r41LlDjbRMXeOwqON5/jlxvtJnwy1lCJfk3uxi/qizhv1Sbb5Nvs7ujLkV9+X24TLH1nc3Z9
FvlQ5prGd0ZxmKfDOt/oXvCCyAcPs2p50PrqkRMz87R3GBK5IJlN67TTElauBfpbbjIwZt2oZeQ7
5uE200z02Oytrac+xMdPiMptVMB0bcJETHivDoyjdeNLwDy9khl+3i2NnV+7VO2THze7WpRa66Os
Jkl01J8FqnaHbGOOSzUh8R+5cPUTI7OUO2d1BHKMJGTbb3j702gyVHCQ6YcetqT51rff4LK8tKpB
IMtVJXqUcPyLE3Bya3awYw/NEJjwliHacwg2ultvBrIUKPMOT4Laabkdc7md2GSAAQYcjTLi3MuR
M7fVROQotR67et+6aUzDIHz9OFJds8LIJrIGlNXF6s5X1oKlSRCEZGWmte7QNj4g/Blo6fq/MjO/
K6wiVKqMiO7RoEDg8HiTo23TRebC7XBRl2HonB/6n+U4s4dKWmpdOQ7YafwGmvoMikrtXmSxYqqZ
c7KwexflNWGPiiHlNVJXWFFm9uj6GnIj0jnxvFbX0w6x57+Y/9E03dqfss1SBvde9Tw/AcIkvVfU
FnTR5z3/Yk6O7ssgWcLk9Jm7L0Th3VzBue3yR2vg8NCqIa35F8Xd0p3/fyz4b+uzgGeHetAdcxYs
ntm6eyTikd/c1reIKHkghtaL4JLLRPF8vbOzFwTtoTHEFh+Zg9+JAmb/pfXRRv2pLuMzLtPjc2Mi
EJwc9LFFhRwIg8m9Xd5DUHiDCI7b7+Ttv1sWY1EWrOEAoOahXOqLuOtaDl69Pjz2m2GbuOhFMRm3
zGxymf2yqBNTs0Ud0WFM0AwxPUOgcpRyQpbbSvbHwnxCT91DDejrx6f9gr3g/VicWJxF6aBE34ru
qHjFxo9/Dfrzjn0CnEcPW3y8ww0B20fyR/nysen3OcmL48FgvG6/Y5/mNXyriLOD2rPYJF21cCFl
K3Wv3Ao29uRu2PZfIVBwrbvgFmo4ql8x78ti863dyb7zJG3iNXiIpSvrqgPTB4bHmik4svRznyqY
vXammmlSfZM8txvRVtfxqur+X3CIiY23SYplmarbpVTHeAwbGZyFKWhraSwgBbeO7oa9eFUKFvx/
PN/3bk+hQEMbgxG4eUc2D0AWHVqC0V+0GPAfiDl3ygcDnC6N2/yiFb1YDL988bDIE6Oz13upQwys
iIgwfDY+0z1xo/XwneKQb66MvXwLzhlNuH9TNNDgB9cZPWFCVzfV2Yu1qpn0Pxx0USqBXJX2rFRt
ANyHe/4EXrxA31J+O+yXZhfE6Zw5NAOGJnV4U+WL6rN4byWDNDCLbHqI+D1JdnjLJPjSeb3iooqq
ArwgtUal6B1schL2YBVMjq1ZCbdRfPtNYMREP8rgxbBYe7ny9c5szb6eMmkFzXdsyRv7KWQcYseZ
8IWA+2Nya22kDWpfbugvUuVfyXTO7M4+XzklTWgG2BUjIGW6ln8xr37cgBH0Va8YVsMvY6Bku3hj
Xr6O2NSTvZ09BWOjzI/HvBZ2FV/cmO2d6LJr0AOFP8Jle1e+pQExv0MlgPFec96AbnOnsorhYDI5
JNR6oKG4S977C83dIlHX5WNcyF2YzEfRZqDkMYvzRlhC9lpgy75Dfp2c2N6h9oTn6De/UeK/4jkG
FX466EymQsw4ywT6XI/6QglNSkbjOkLgkMKdhazT/zJ7xpthIzwn+vTxlXLFcc7Mzq5Py8zGIkpZ
5DChkJOjQt7ZD3rTux+buZa7ntmZbaaesWiGskVqZW4mL1mPselJ7xXJ3G/R0P6NLb0SXM5szg4j
7a8pGY/vNjumFepVbq/7WFuJVFJnECtKFcQIl4ddrjrOyaecH0ajm8woxm7yJjOPIb5kgjaA7hdP
v1HuvXIkTNlAdUi0pEWdZHYDW0ZZBiOOY6zI0pljDffZVvY1CICXOAOvfUXYCZjhUZg0MxndO7cV
FY3cADwxYEAeXd6KbmrdiaqAIFdPh136dfEQXgkwNNdgfqGXKlqps9WVqEjIFsOKBBjnR/ssNJX0
VzFh3z7CrLRYQr66QkHAoDjoKiFeNVuh1Vv2QU0IpPZX9Mk9/dfBs55Lb0JpZ/i1/A6+9uRAcuRv
e7MAWtf6oWxz7NXr433w1gPRR6jyu75K70s/R4X1efGOuvIMODM5S9kSmLcaWys5fgf0O1tnVQaZ
e0SlM3Be22lYpdSqO/pA/ZKezJVYw0ytaA8zvMes1Mzw8SDXADkzHju0HgrUd6Zub4TR6uNQcyWQ
cjVQmjZEU5bn8sxHW+dgtTlWYubdQcC5dTH41eGVQLdg6aLZTYJ4ZmoWYPJjVUn2eBQxG4Is6P4s
11wV97n/G45yJaic2Zo5ZqLbVWSU2IpG54fm1Ns2Rix7rPdVozyrTueZgfxsH5QHNck2djq8RNax
X1rwtdN4urczb23r42gk1fuCw608rRQYwK21pPvQkD0f9u0K2e+Pv+bVA0kDGuQ40moCFXz+OSen
CyvV4bKI/hz8wfsL41/HXMTZs+AEXYo4Vy4N89Se+A4n2WLWBLqjIpTthYdX5M87hvg+XtG1U3Bq
QOzxiYGibuA5hcnBS/teKMmuAXa6EjxxH5u5dgxOzcwudiNuqKYeMVOo3Zszce0myqdsjBCaD/2P
TV09B6e2ZkdOL5HdsVu+UZ//AHtbtl8GqPF7azMZL45eeaEOp1/8UiQ/FgyLjzF7Ppx9rNkBVCkZ
S52EYfNuQptNTCFHu8n9izN7qTglwtOFMZPOHTgEaBnmE3t52TV53UScdmjDsyzcGmm/7sfyri/b
9SGLNBQpFIRxq+nzwjKvHDsYpsFO8siGiGQeOJOsOWRjnRgkT5CHHTYVciZ+vnEYGTCyTTshL9Zu
F2xe2dpTm3MNnlqXwF0Dt4ZCASFgcy/Cm+kpAUIqxm+w5lxpNvDG/nuNxuyc93Gr54GBPZH/al6+
ySjnBH6+K/3CdTznsEQsd+Uc0qhUGYRE7ws69tltlOaR1owM03tZfw8mHswiMj/dwtEQAXHmMxhh
sMSwmN+5uIySAfJwucOIWT4maPqtnEj9GrQIYtrZi+w8IaTyc+HDXQlgFj0UhrsN2LNpm57Hl6gI
dCmTVIOqhfFZXTPd/RyFW6G8payrjRGvYIgwtIVoc2UzBT0O+SeNBKAPM6NK3yt9lkWGV0vVTjmW
3iAPvVtJgeR+vLwrqxOJGfgcZut4Bs7cBPYby2n00PDU+scQqqtRW1rKNU88MyFOxkmABqUDEj87
YGJzZBiRGvDWXk1rRDyZjP+npGykEGfGZhtXjxWf0GE9xxaxQufPsYKPoAsWPs/Srom/P1lSaklH
KdNYkpTDSwFKHSnyj7/LtXv6bCGzO0Bu47Y3NBby3qZ1tU8OkhRUAtm4tcTUoTs8fmxxaU2z2K9p
rRqoR9bUKfeVhmjBwfY+tnDFE6j9WXSquGQMYNCzEGEdyspQD7LOmuDFhTrRAJnqdWvYGPaNvjzt
IJz3PFqc2ZuPFMIKEB8biCJJXT11r6/FyIpZEXFV2JMWSXIuN/AdHChUNmEbuiA0Qv6dMsSxFqur
dpoX+zkyTi5k4D+FDu9hY26Kbrewo5dvD2wayC0TDq/UVKglyU1SYTOo452uHncV+j3KzpiMP4jH
K7MFHhlp6koaFhPJa5tLa0njUUDafjH/blRJHKl5Jjb3FiFrPxXU9tVtsxZhcbEDcm1zT62Jvz85
cdiaCppJYnPtZGsqDLwJFqIevSo/QF4aWMEynbR4A5z7D3UxYjAeKwsA4+wMFllZ9GMia55N9a8z
rBWCvYCyvvby9zhcSkouQz7f0AGtKLgBOCSzSGwX4Fn1w6CRlAhKoHEA7JK4K9F6SLewkiyTIFw5
jxZ+yiCd6H5AADc78rFmdxB+qRrdwc5LvxyZ6gW7VHuyn8qMAS3lQFfm2c7tzd5cpVOWE0TVGgMQ
h6MfP0Z0V4z1gGC14LGiEoFlR93EmZcAek23Yoxy+atesKID4D1btkgyTnwpSuyyjBV+hhgJCW8S
x9PsvV6uIvUzimfRvvofzr5ru20l2/ZXeux39EUOZ5zuB0QGUaSy7RcMW7IBFEIBKIQCvv7OUnff
TYIcxu77aEviYgEVVq01w16LBph5U7/aDXmkTc8OpJGmw19Q7r6e1riE6eonwg+AgWVyAQ0gbjqV
pvllAWxf5Vvv/5KxHbzMCARUYN3HRbzUy0l9GXKxkuScJEkjXgI0ajx7Lt1hjje1IUdWuwpgvN4j
RCxQ8NDwEY325Zwubat3NAxPXDU1H97W2pvmzxsYB+ig5uSnKpB8bXS1oI5acOVgbmr3Kynjjf7i
5ZdY5B8qYWpCQRVEjVu03YXVZ+OPAzRABzziMjQ8eWM+iiUAq9qV/fl6B7mMvUhHlAqiVVOji0U9
BrNwwZzGQCpd474ULoM+CcY368OCUIG0TtG9Pbn+fPqLN+3MPaJZnwO3I/1VrLDMy6DrFYmZVcB7
ZO1Kd+UJJZbW+Qtf7Jhop8KFF3ragEXXoH3VITniyPXIUeAcrAhlKqjut/cwWQ9W1fdvT+w/h7vY
zaQaetMJmE2fy5reQ+1qM6Pfl4ZJJJQPJOAeUBX/r+04P4cMryK4u2CSX7U1yBwnddki7BDWQByI
aySEiYRzXAVo8DoI+/oKhEd8Fm8xTCelFinEdO7QfoNjeZDTO6X/iSUFK/eAB6pbhuMbfVMPNnCO
6ZrI4Y3iBO53Ir+BCiFuKMua9cB7fChJ9M/6uOTCMxCqfOVWA+J8rZt564C6iLXYqZV6lOfSlsTy
6aHQwlxlL+Q4y61AWaxVqm6k3DbAMmBoGEKkwFhuxgV0upB2m7o/xpBy3Ay9ZDQuVUySbMa8Hd8a
zSRBVUr7Tk3hWA/ibQ/BCM8sMtMETsmyNyg5VCtpufKpiXyxYasgi8BJSQPBSgYvb7GJZp2VEaGY
50uyTTdAqpthN9jmRoFY1Qeoz+NjlWj83ZwVpwn7pKUEcmdtDzkyKItlbmGN6T6b0iyCPqBxb+nC
XyvOrL2c1s7O0DrsRdglXgqdTgeosxqYQKSwtpKRsGel6CTwqkrVgiWkXZ6qMta/Wi1L3oqxMR/r
uOaZazTVEEjcTBG44/bjAKhv0IwzOdJpLl+t1NE8otX2w+RM1lNHJ4p7+5S3P0eI1AGCpNX5fRGX
zVbjDVRYTEV5Z72m7UY7AXUjRQMYSvXQ7NooJRyWvMmk4ymLU+exLOyYQqbQKiM2TAxiZ6o9nYg5
Dc9S1imh2aXzndbaxgHC43nUZ5QlAK+r0C2zUdp9geSX8xwnDdCO5mwgrUQGHwxOR+6mdrZeqDaU
X+HbXATApg9QP5S1IqLKaO/NjNF72k8yousyP0mK1QRdr9lf7VoufiaE9I9xLjlhXOhjhM4nDwhk
AQOmtdJWHwzjHn7BydOgTPP9POjAQtc2eRzT3HnMctJ74JSXLza08555QiQgtO35OUOpYGtgMr7b
4yCk/OwUE3Bi90NfpjBxaeS+ctMuBpuet80xlmWyJ8oIjJkTJ+RLzxPrWapjKA0VWn6fA6G2tZll
3mmOyk8dmsCFrzVQ452oWTwqs215NGHTqW5p+qFlFhQ/R5VtRiRxfk/U5uDQlG0siDXey7nSBsSa
oJg5dnpVuqTL9TtTy6QTIInSU9PaSuXlTM0OelE3O6S/cAtU7XRbMjmNminLtyxh8UZVKDkkpO2e
nKkDGMfIILXmJnrOtlNZKL4Q4bi3zSQOmF4qvpLNw5ex1DpY0ybxNoWY0zYumnJXNw5/4BaeN09P
GGgAT9s+fcJrbtsoKXn5lKSQ+iE0qQdPUk15CsxusJoccJSm6gPIB5poOkh19T7KaQUXuqaRYQ5e
jXq6kylP0qNNknEOpxjVG5c4dA0GdHV0Y82DzWRYBgScMIEXmbKaGZAKK1EbbQoImFiAQrU/2n0f
QhECBnxIi/9CR+TqLrmIudhsE8kpJ9YgpkiL452yMbddkG7UdR8FkXEtd7Tz0S3qALziUwfPi39F
Kj7oN3vLPdvNP0AdOqyR7K9SMGhtyciw4XwHLPSVqSD4U3qtphwcgEwJu1wJrD5x7cIGRDbzrLqI
VlK+q3uciAdeIUg7QnxrWeRIoDiVZ9UAfH3tza0/+4pr/BBKX++kgNQFgcdtAsOXtdPrxoyBXglq
hbrm4PL4ebidXWqwsHrFiDFMNqmeQr6U8ZqN/FV+JQZ2FmGRToIyLvW5jggkf7FBTTChoRjr8EZc
c8e6TjE+I6H8JZTZbDCLLy9oPZC50HicBFAevCe04KlX405mhvT43z82sE4BlEJpF6ffFWCKzFbC
u3awfXlOvig1TKbJ9LAyI66nOxA9KHepgEtB6mV5C4LNbjWbjS0YF+y7seGbPpxCkM3B+ly/3V5P
dyRnQgwIigHwCllKQ1aTOukNVIqgX5ZmL72S/mhNpt0PJud382yOwWDG6Vqx8tYIkXiD14o6Odba
4pqDIvUsq2Nt+0bhCXloke3rx95nW9X9C7cM8f4v9w8wzVUDbW8LHZyr+QFSdENjGS+Njd9Kt3KA
hS2nQIJ7Zt9Cg/ajU7W70h6Ctfvs9RpDXKAmAJ5A2Qtw7ct5KalFqujExmQxNc8kj/BKWHuS17uH
CCGaUsCAOlekjTZXlWToDduPv1WDixHJL3yD3vsrxWYMY7GTcpDf1qprt+YMqkAADgqVR/DrLsdl
NVlSmpTbfq+YUaM3EWTsXLtrPOxuoU3r4PcL4uYYsbY1U8jzXMlZsJIrJWS0bL8xKByiCg2M73KA
qFrL4/D3oa5zeqDp4FkhiMEqKE9LQGQzFJwIgjBAZxoAddom3kIWNiruBca18lbxu9ebpIiH+pJQ
BrkucbdaUTBTGsVaB9weRRVI10huvjMxGyEFNvmAZuVh8rSGHBSv6GpJ/Bl3WepWYPdctoXYnFGK
/Y9EiLpZFey4tdLPxre8jEyjPbHJxPjSrR05Id8Y0GMXiGFBeF6F1tyKZgFzAj0XrAr0di4npjLI
1Tyk5r94+ro3RlDO2FoB3dqb6ueq6rz4tOUztHDtwz0ISmpXFW1Hn2BRZEg4QoNPfBt0Oj4Na0Oh
zwmdoRXljFu7CRY4amNoQqOIvxgclWlrSIMFCpR8X2nfB7aqoXSd0eEgxd0EJRnkBUCTXz6+pNJo
DekYWxALT30Ub4WxR3kqVuV+bq3os0Ca+CJnyYeJFqKWDzn2/6rbq6P2rMp0cnM6PP9+Od+MI9IC
FEwBJl0K4aAWH6uDkdh+Uv/iFVQbgJnhw9q0uxkFjwy7OCi5oB5cjoZYldIqrQPKoJa63Xhf1MBy
lSu6urf2XLyU/wRZLlg5mdBqrWLLtyrzTSohUs2c92lSQ8bAeEg3v39wt+baebRFRqXnpsbIiGi0
Qf1v0HGXUfzfh7gxIMhJajiXoSWJFt+iLqVmTDartLX9nMoVVJBwqERW3c8uY1P8MCZsjBxzSLzf
R70xMGANkM9AlQ/rdgkqLiEHL+cFdohc6XFcoqlsHH8f4boIBdkllPdwGYMaGTLFxTpltdLJg4Uj
pHrn78hHQb/PvboASBNQitU8/uZjPIsmBny2lMq0tusM93/UaJg/Kvk9MVkwZ/J9OlCfkbVpeCVK
jXwNJxZ2WB3MNPNK82WGNn3S6ZmDW98c6lFxMoM+ABZnP4ezX/kEdrH21yxiYC+WH0XQnLqH9dLb
jRWHbwFlQBXLDZXUxYqDJIxljm0Lwnvah2lKAkfKQ8V4+/2bvKqcYqignuBtil3xasPtR9T+gPCD
vafduBNcsaE8D0bcBnaLrmy/ySpdmZw3hyXEe4DPBKx2SfjrUaqFUr9k+ymZ7nIpfolV3HUTvpLk
3FoDEAdSkHEAe3MFdZ8n3ahp3Dh+oU0Pau988DnTVxLTWzHAFELSLQxurnAiWj9oZswV2y9i1W1g
d2ibK7ySWxP/PILIBc4mftqSSemgm+OXiTq7pcQfq9YMldaMlAaVpQn1/ZUxfSLMFge+CkqCkKzG
/exq7qeM1xSFCBxbT3OY7ZXNBJYiVAHqH+9dIPvDIX//S/JDt4YKAWFB1sXFEGpLl0NlpWlP/TzD
pBwNLyH3WT2rL1oIHxi0XxFaBSsZ2gS71extmZ2i1ahCSAT+CULo6SrRh3suRYkAukdDiCpXqIA3
AAGVjZA/myEWC4En6J4rKxXs5SpYBF0mB2M76BqRELQHzBRFUz+1iD/JK4t7mQD/K4rAMQGqjLb9
4pnaGp9JTRORAMdRHw2bNkCDbZ2KucypEEeQd9H9QPsDxPrF/qzEzJKbUYZ+wU5AEGKAcgT7Qd3/
uzLxf975/yQ/6elf85D983/x73cK2bksSbvFP/95yN5byuiv7n/Fn/2/X7v8o38e65/VU9f+/Nkd
vtfL37z4Q3z+v+P737vvF/8Iqi7rpof+Zzs9/mR90X0GwTcVv/lXf/i3n5+f8jzVP//xxzvtq058
GlT0qz/+/aPtxz/+gATW2cYtPv/fP7z/XuLvPPxHe/X7P7+z7h9/GOrfoVCIygbKXCC6IXX+42/j
z8+fyH9HtUM0xmCpi81WFI0q2nbpP/5Qzb+jdeKIXAvMOIi0Yu4w2n/+SP87isYWpA5F6mKB0/7H
f8Z98Yb+fGN/q/ryRLOqY2IgWLjnGwou7aBsClFkbMa4syxShYzpmtzrE2Ck4wSTIMc1WvDVYCFE
uyRqi84vWey1Tus13Rc7Pw3Wl4EQl3W/YNXsDmhoJC8EcHMcG//lEQGuBzJZCFVqeECohi7yv66I
dSWeMrhOoL0jW5Nbdiu3matVLiJg7NjNdIhSLeGfMBuY7bRFhB5yrWP8vRNmL8naji0e4OUDvoiy
RNHOpcLNro2prxNRvc35K+nU7WgR6qtNVXgycWbXBqlUaxq45vUo6TcqdF9GhULdpBl+nU3Mf0+A
8xe+PBXxWEX7FwcIrnCC63m5kWOiq9Jo2MyfK901SeXa8dffR7jxWM8jLA1TeQaBiV5NgZIjtSfz
A9IWf6Lb3wdZJkaLYSzrrahlFEzS5gbGJHhM3Klnt2lw0Tblj7yzsPyMO5gvTSsv83qxYPmCigTU
iwllw8/T+ezAL5TMLmQ1hbD2Vgv7SApYCL+1aK3+f1VNFqM7j7Poa7RxYxPWx7VPifNEW4n7uvyN
y54yhG0cFBCUlBwrwK3Vdmszffz9o72Sh15GX0yRBPdiqYQjGIoK3C9O433jlR4OQuGLMG2qoPbW
feyuql6fQUEf1z4XJY6ry3kJibQyhrkS8xMjHKibbCCsGg5e+0uHO0UAROwqU/fWSsD1SGx88AFB
C+IyYtsMGgJmnZ8oUTrDqlL5WHmQV7mLeI1nEcQ3OJsuQ9emoDYbcC7rvaHddnBekzFxykA42rdt
mKnuXH/IkJ9bN4q5tQqRMKGgDrvKa4F9Zs25keR55/eoSriZ9FGnte4m9sPKGFWMYbG9CR8aVGug
cYZui/geZ2NslTRTiCbhvX0fQUkAgv5RqPmxLRSyVsE6t14ZKrBoFYCbh2vR4kwgSOdnJ3ao37CP
Melc3qwpqV1dncU8RDXbAvgLEMqrpEyeic3bArOiuIPvsgsu5UMWCf47Pa7zU/VbMwQeNJjzEIlD
hWix1CSVk5JOYg6qxiGdZzghKFNQ93EZWExK/WkCr6SZQ60qf9W08fXChhAJGriwiHbjBqwhmUND
Fi2M9BUIF88mc8DiN6MrvbnsPbR6oa3DcDNQymgcmmjUi61tzcTls+nSariXiuPEcT8qbZjFFu9q
XG7teO52XdelrtImvlN0z4nW+0P+Q6bD0ZHSHyAv7XjWQkYn838/m8QiX06ms8dhLYpyzoiqRZYn
tV/Gb2P3Kwaecii92AZ3Vh5WYt2aS8iJoSYhiJ4ozl1O3KqZTVJwpwX5A+ROrfNlZ61rcGs4aIiI
Aq2OQ89YvN2SW0NaOD20KkZ+iI1pz7qvOquiei53c/L2+2d3a8GfBVuqlNVFPafpNLSouCRbAKxA
0/PBY/P+P6KA9wuiMbSw1GU/KdPHTobhXQN8MXFtg4ZK9WRqq4itGy8HMg3A+OIbotu5BBPUiWrz
yokbACBBbfI0n0XS/XSaQVL3Jp/640aRot+PbC3k8sx16i6ZjLb1O2OrdZkrJf3Ks7sqXGFvwaiQ
NmBfwSV+Wfmzipg6eiJhGUdT4cK1kDtbDisCe2PA3/MZew2kkrnXqL7ZR3kZNvYmhmdn6/EKsM+/
gqC4kdCgPogTAkoKDojji0VAgaztc5CAfWYaIdgArmS0Uat+cebtrLeelXYeddaOjBubHoKic42W
ISAHy9wtq4fcBP8RQeEka2VQNHTLxzl2K3jsODCuduqT6ttv034V6ynOh8X+chFZHGbnh9XMUrni
iFxsie4JYo8OoTV/9A0vD6Hn+PsZdeNuJextwO9CtReCt8t0sTLkmgFTBYlmO97WFTTqRQlDh40B
5FD3jW8ecffaZhQYi7/GBriVVV18g8Wk7vKYcIiCtJ9EpulAkch1LjSfXolbo5e41oa4dXpexFvs
eHRShsIkORYR9MKmV1BKwGVXvsmQIGlRHlpZsp8P8Op9/vmAP9H7Z+9TBuhP6gBTQ1VK1MFg9YhW
KdRy3uqNqHCUISQEiZc/rVWlbs7gs7iLPMSgJSljTWnBxFafQft87Mv2JNHhK1pxTyuT6EaCpYvy
kA5FxBvsZz6Yo9GnGKNsuC2sFGJ/foR5qhAgqiDwUK69wxvnyEW8xRpxqk4idaE2PkRzYNwI5W1O
NkRZVdW8qkphMzwf12LrgbmWaLqQVmyGAQCDm3YD34a/Ynez9gTFzn82SxqJMxMVjBarvn8Vq496
wllLCdhTsi6avhZtkRDDrrcy7RjjatCVGO6wyWDROd9hnBBkT/+1HIc4UlTUD2XUSmBUtuT7cKng
XVd+Ljj6fZrcYUuOwqBIZthSWi8/rq25W8ckIBACpwPUzhXnp2k7qCi22NOUjvmxmrhmveYnd3Pf
PI+xnIIs1uo5wxQUeHEdCzr1B01ID6bv8andQ75729/12+ohr3FYuEO1gmXUbr1DLDYhVQ6e6ZVx
ngHTcBXSMFhzDguqHnzGmtxB9W0ztnSb6s3BGK3QkNsI7sybxEZNldJt3UvbgRd37ZzBgMDaqFP9
pAJQSwm0USRzK9ddOOV1BOXsXU7yoM4hn9LZUQrx1gqfYaTy1ornez5WQNNOK83bWzUFMN/+HNPi
oVpTkeYZ4JI4CkRHkG+6HQXWSUh7rm0hN4+d81iLtW21QvI8HVtALgC2FrKxgxtvIEQF5opgva3h
IG6lMfA5xFUXRS2RcF+ucMWCxXg39Ax7SbJR/q3uBfWyzcpefCt/OI8jzoWznWTsJXOUy1ZURuKo
2c0bNDzhm+WTvbTFFXgl2q1T5jyauF6cReu5lWupjZ1fHKbth7VPdoTtBaO2eFQ3hbSpI6FDtYbL
uXmIn8ddJA1S2k0VaxhDy0XQNZoH0T2eH5otXPnWvRdujhIAeWxkgte3lNvRyiadYwJFT7nNA57X
3mThkAPZK6lWlsDNWYLsW5DU0VLSF8+TNagBc9sU50CyKXf2dt6xLfjwK82jG/UzaEMAwQWbMwAM
sVNevrdhHpI6A8zfNzq4mqL5HpLYVyFLYUGmlQqhVr/frOq/XW/Ml1EXp1xadkU5m4gqbeBv6Jc0
EnWmHFqMlG3Y1txLp9V8WozkMv9CpRd9eLQ20L+6KtpVBk8pFkSNXAGyFAga6HiHuLS4XQFjqfwd
Z8Nq0OsE5TLoYnqiI6/xMS1qLHYN07N/EbYOSdDurW9wW4NtRUW9VSHc65UvggqYCAxfcC1d7J5V
IUsZtzBSwYoTfdfk05wPbMdVRdjrBXEZajF9pNjm6GaLh0peZMwcmch+79S+1rFgZYe5PucuQy3m
jCxZSq2QqvYV5dWOBAEc/GT6bEUid8hWc4cb5wLuv0COga+C5YE1f7kyimKceUztHvm68DvT9pgr
4cmJ4n0VfdCV3fqzS3s5Oy+jLXbrhE8lMQpE64dhkzDbr7LCm5TGs6yg0zuvgFCsUODpTHOnsthX
mBTQKnsfJzsa5OxgqeMdMP/wa3rqB+kBqgl3tmA1DzIIqCNQ5JB1s6iXjr3Ppxdiqq6eAZ8JPvvK
a7pOlS8Hsti49BQsG7vBQEYProKbeR8D2iIEAVYJidcTQkQS+p/IFK5lZgaZ9wPNPiPJXvMoUuVq
I64a0zbdrckPXE90E91LWIhCuA43gSUEu+ZOlRY9yuMptKummUS9AqBGPW9tfe0JXo8LoeAoDvVs
eLZd1Vn1Joalmabhmti68YNALcQ4uCVo2MF4ed056XovFuEcnAKA0aC3sHxhJazT6IxmhpxVqtck
9pemoM+/nxXXpxnaUDI+HzgygEGWOY+egY4l22WHXlS3zXdC0bTHabaW7984zS7jLFaRmrS1mUnI
QuyXAdQQkCddB2zgAJ6WruaJ48xZ9xC7PlhEUKjI4H4DAM2y+TvWdZbnGSqneiR1O3FnK19yoXWk
7j7V6I9rGeSVPSlg5BcRFxt82s52XCQqAGw7Jw9T1GzrQ5kcMkhJhWBzREkE5nsgGgH16jO+tRAw
WQCq1S1wfpbVzrJIqDrbU+s7Ve0aA3cBfNymow2/bt3//ay5cQ3AOOE7hW6D8GVcFt8MaJsxeBK1
YIxOb4RnvYek+pBm1R2RpHAm6ffSptKWsfLX2FmpmyTxSn6kXZ+ll19h8aihVzSkDWRv/K7ud8PQ
vIKk9hgnJnSJBhQ0zBKyWmUUJ+OmAXJsM1vgqvYxu6stELJn9TVpQQRvZs8eIBVCHSvbSrhuS/ns
D2m1z/rpkFRMjuYGrKUyF+xxR6n9gqR3Qyu/aVw62HYHQhNNVvBgNzJnjAz8VehYoY8OtM3l+ZZz
iLqVCqrjo6fAk8MTLWLhiqKj7BYV3ipa+sYyQXVcHKjCxPsKLQ2yaDeUtoHcORo+7QCaKbKxsTlR
EbRjUHiryddKxCUyqqbSNI6D1X4y7qQvJbK96QhHBYhhl0/rBcXrXA/glz8H+DmVzq5AUmNK3Rzj
cmDFzgSlJ0hNDD3ooT28y1YWxs1Q8NfDdIdqFuq1l+8OwPMCWvwK823oX+LQh9FMfRJy/HrmT+/Z
aXiU3eqgreziN04KcBj/jCp+fjbAUSk7mKxw5jd0b8DLsyr52sBuLLeLEIukq0xLLrfk89LKfQ55
gXg7HZvtDAvkVWWBteEsFwBF1zntcRHH/gnoAOwT4BgonwZPzlzhoDBuzJeV9wbNIDyjyzwPXp4y
UDairQKjD3FSnj3DklYxY5ld+UXN9dGzlKLcMSObZ88aB6Vzy6FQvttplrpGn5vBqEu7GS1Tpxi8
bpg3pW7eWcyBq1SjOV6iTqFES8NvtFjxJHCntxkr621uDPcam/ZaZewd1h7rDlxmdFNH1T5mnRoZ
+mh5sZl8VQZH92xKSpfN7LsGGU4HLE5rhnkrbQFsINwrhm4vZQOMLUh5rzI9d+GlRFx9Lqnbqkdb
b0Y3a6e9YRWZD/+SEX37tvZbZThYZRW2LTq9EGo/pvhQicH6B0a7ABMUH6Zg0htG81Wzi12ulXdV
V7wQW4vUmR0y0EQqrtxl9hRwPn6QuEndymx3cLT6NheUuiNvHisCjKBTRawqTvIg+3GM/kSc6j8y
ScdxbHYv1KavxOhl3y6Mt5T0r0ZjPTnx+NyMzt1kZaHcj7gjcdp6zID9gKWdmNGPrpTnP0hcIklJ
7KB3yjrskzlUSrhYKuyLoWZbo2dHsHUqrzXNh8SQuNfZ5m5W6IZNkwOqvFxGnaRugJ9/4KlzHKVu
r9BhR7o44mm1wf3MuZOU4S5m2a+8UCO9IM+l0u84Wumpou2lHEoInbqLK/sVVcxnnTZkO/G0DyzI
jniaQvZOb77Fk/kCgsghnqcv6pwnXlyYj2mRevDygxxJbNauncBUL6m3oLPrUR1Lksv76aMd+zrA
AXHMlPEOpYHImSvb5WMiRbRJpoPJ9Z8TG+6kDNYQg6OeulbfSUZOA6PmzyZNdFetYZgnm/cWt45T
U2FmspAW0qva2U9trP0aNM2+S/jwnbcl3OSIGU2YSq5Gmxe7jb9bBsx7yvHB7HHC6fX0BANYz+im
aCbx7BozfySONnvMklS/IxIPYQayae3q0He55rZJ3Ft+k/al41Iq0ciecrqpU2ub0uGj1rM7W8uP
g1MFaS7tkEEMXl5M90ZamW6ZVR/OQB4ZyX9ISvPQOJXjSc3kNXJ7VBL1vagcxe0s/RDX3b3Eqjcp
g4mblH7nxnR0GPwpOmcvz8Ym01A1UTPMqfqr1aOFMw+kjLiT+lzrG58U2J55g+25gMq1RY8cpHvP
aVNlIw0AK4IJuTNt6WlokzsjZVCjMsfGm3o2eKVdv7RJ+1Y0sWs6+R77sg833miYzMTFKJ7h1fuq
JdWHrlUb8OKOam3gzqUqIKDIT7La0FNXFPo9lB/Io+VU0pcsVpKwtseNpJXweXeG9LGtoRKXtqci
rYZ9Z44R2CBP2HD8tB/e4F7xdaoMrzHlxuWTExr8lRqJ4wFv9dBZm4I2p3pIWjRFieF2kxmwPju0
NXnktfFChhn3T7Wd3Yxpr3Iy/OzrkcKJCvoHzORbKB+ErFXDPjeiuZ60kxL3bm/JPhsoVCtyuOf0
c/VsOq/cir0xjh+mjj3iF+FoN3pSJrmSxY9QhH9K+zg0+kbylKxqnlrGGteo5upYqhBpqVKfZZDX
gAtJP0+RZLzO85dKRtnA6YYQ3h1eLacQYxiOkq5FE0QeFIjXaRC24ZUH8XBPKyeXNtSbZAdOtnHx
xeZFElT1L20eu63OUk+tgY9smxr2GlyFKo8to+WV9onPenqf1OLCmNWJN6dwB2N26vFZ/27IVPWK
djzOvexCADNqpJMk9Z5jwUq25luHSx6WUOeqVuFVstNHahrDd4qmyCgqFVsRf2sz2DZMxgNrmtTD
g3nXql/4yC+pA0ktc3zL9f7ZtKHKUDXv/WxGcQshTeY44EpkWGgWjPpipzG8bNI33Gx+9Hr2vY0N
w1WdJPe5XnmoQO6Ayfqum4xBHiT9Bb8PQGlqL8VWoVctDF2cwsMdNsIxcKfJ8cHWfklJqsP91g4s
OjzMTvKUEMBzJOoN1YPMvhrGHZMf6lIOiYFTpdTcyUj8pp8PWlmGbeLgdDBkb4T2bxx3bs2nJ6If
IFABc2rTYzlqCTUvt4TMAw4odt8DRkJ71OyLZJdLyRZyc/pGx7RL52avSwSzAooEcoIt/5tZ51D5
hDdh9TpO6ZZO6MPGc4C6UsiGfFclFvybsveG83xbwTZN12vjsTNxs2gVKUzK5N0h8uji+0ExR6t+
xBV57Un7khu2Z0A2sprEW5PDdsBNU3rRcitoyti1RmcPNGZgSO2uGh5Rc/VVZryoU3psE+IB43Ua
q8mz4qxxqX6f8VdZ6Td9abzKJTwVBjhS48jtsV85d073I+9lD3rJbkNqx+WlvE+KH2XJ/LpTfFNO
dgr7psf9dlbyZz0HSCPt4AHD7jr+yzC38axt9GT8JgP26so63zaZ1bsyGQFjqI/UnqHV8rUeuqPJ
xmdSqCeH5D7UhbcVr1xpjF0QcD0Contfwwp4zqMpSTweyy6Ec05DC1Fxid0ZEC3QMRgCWY8qgaAr
RlDYETNg/QzeNbTAQ5DIoWH7mKQ92OUzaHqD26TvqvECm+wfCU5Lt1fbfUmTbWui/IVaCM21oM+n
ox6btkuRX3l6jsmH+Q6+TA28cpGTQ1XbW9aVbl0WkAuS0QBTSp/hQccDSiek2lPouoxUfiB5/5RW
CnPz3IKSo6w/QLnop2FVdcAstYsMKsm+oYhBx5bbVQ7BHC2dkzU2L43jHI0hec3b2E0yLcr7nruz
VZ06x7qHm/ijxvVvaIZ/MTI5HJIRZ9mIveS9teNDW+mBMfZhqTcPeowuRSK9dLn0juYedTuViXgw
+s3KMDVIgIJ2aCvpoUNqNkhmUAmHvVJ3rbr8ZQ/mSyXpkDW3jNdsbquNUZqvKbM3BTRTGzN2uSZv
VHPYoHQaKtTxG8nZOH33yqHpwjRzlzdOAM1FOSqm8VDN7Fs/E9/K4jcgeoMaKjhwxnpCnT5xW2v2
567EXiHlW2lU992QH8Cw3c4zh10L7d5Uhb1bzaz704grkI0mpDc5DFfZkdvhaOgnw8FJYZMpczVS
B1osv1ux1Lt1az7r8ji488R3kE2+h5zOy6Ahw+OW9D7Z+q7Mxjdp0l+Vgt+NI3xxDB6pWvEICfYw
6cl9JvU7COoAgDzTe1RG7qYZFtEZhy01iP4TviTU6P0UkjYBTlcoC3OoI0pzjm2ZFDDIlJUqHFl2
l9rphKy7jzIrPajtGCmzDv1qkzyaTRIgtX3sIZ04WEbIzcxjConICGF3qM+ZXbZlZRxmCSRkeJp6
Yz4/Kbl81Mf23tSSL2pV7yXe7WkOpHBZVe6ka5Bk0cywGElk0uHJAb3crRr4/BROhPpv1BsAOQ0W
c+c5R2OCp+Ekz3LAWflEk+ZZLXS+n9omD3Vi/gSV624q2yOZ6UOGyjAvyAsgfoqL9PxHW8o/oai+
ISo5SDTzs5lBGYPVWy2vg6Spg5ElaQQrotx1muxJomowYBXotP/aYrV6uA4kUa1q3ybJnI+2g346
wJ/IBNQ7O03LgJnT/yXtTLrr1rEs/VdyxZyRJNjnysgBu9uqb+0JlyTL7AmSANtfXxvyq/S9FEt0
vJqFw36CAKI9Z59vI2TIA0kPb1lXvPSa8jgNTbrXDQStGT6P06g4DS3YbsGiylVJdtmh8MxJC1AL
9WEL3REyQXWFNLWtFvsoip5VY0pd3QBla1TUxlFjKdk0g5q6kYnieJ20hSOSPFszzr4PJc6EYSTQ
JTN1wq8AzmA/JOn9hLs94jK9fpDlSHG0rr4qVO3C5tmbWUoRzhptN2hw1C7NTYxri6NLlupYjF/U
RhOD7lpck5wEIaPXajluDLllTm5b92SEj6wWUycZWnNvxZFP6jiQUHalFVRmjmn246GQp9bjko6y
el1yuia1X5upp7XTM/YcK4B5xLhzNpzfsygDxCAJcRCAM4ABU5BLGTFlceFXggHHVTQY9zl2skec
PtirYdbsVLr2MNr9hdrwQ6pb38Owq902B03MYAUeJZ0uuVFvXg1K7I+GupcG+yCpbEvbOijqYUcG
PCZHLciL9tiVDMlaO92KgmknLRNESKr4Ieob5tOqf0k1iTosBr+0SPRrRYaNcQzfV8hsISog8OTj
PPcNKh3rmF7QUQIajRB6iYr1+2Gi2i5iaufIWF6OTNW3LDQQGWFNc7Sk8Tu2jxcpA7AKU/Ynj6wH
iMAskNQLY3zCKwjC3lEL0+uysh9RgHTbpNM9MBtPPUKkuCx3A/fLIYf2xxpTP4qTw9TC+suklRdz
7Uc9vColTm8ECLGXy6l2myUy2bd5K0P1UGluCcCUO3ScezXXCt9WpAJIKN0v2nI/tIbbSSUKkdX0
QIupRsFGPThpr2HDkwlzVZUAtGgADxhCFFGyjW7Ed0pSb/A93+iYbQsTUzea1N7NAPLdtnYUqQ4k
w+13q2+GJ1lvUk+vTC9ScQBGqbZjcXlkEb2ZTLimQZkWpNTUPVvpE3+wsd9UkxR6fTRsMeXvZK28
wRmLcGOpFk6I+17VjpcDNS9SA5REYFQkbCcjohAO4qu4UHE833rlnma4faDY281D+UqWtJ96qBzK
rAQ8FDRUFF/d9TQbAugzIjzlLThXp9lV3g0NFoLKHqla3mDzPyaT/HMw8ie8+NUrlLg8W2XiI2mV
O6iDyx2jlAMjGn7YMeJR9nA3ltYLwCShqzRScqjA6fWjJkzcmkqDk/XGD6VStV3eqG8EZ2ZTtXjY
4vLdENVyq8k8pBNkj50N7RVKTVCJbj6MsfkM8tS9rMj5Ju3o9zSeLpu6KaD71qBKpfwasLcCQeHp
Qubyz6YG1LHIcWvsBwRQoiY9JMZwNHOeb8Mh6baURD86whV/IlC1ILckO31Jb4mkPTQlYjAFlEYO
UcOruk5g5Tu2iVOr7Y8xAVc3tB+pLd30LQDDDalHhEZQkRkP8L9OUKPs5UY+uEi/bBMZIQOmW7gU
Dvno5Kl2k9HwLhxRHqNOoSrUNEjAI6mA/8YyHGayFzk18Lxi7WaSw8BGHZhjtUXiN3X+mqtVdexI
uFUieheH2bdO4ig1UNne7lOUUlgqvHETWgRVVr3ivZ05qVkYjgQWzGZU+o02SDuIEh/TyDyyadz1
Q7u19NCXiCwfgCV8AxNQ2tq8apwyUzDxOws3vyR/LbMGQLvOfKqa7KauuOGqWv9dAzzTA+Uuc1om
IWrdRrFPDMRThqo2cbqkwFi26r0idZlfAhzrqG2oOnGmwqtUw3zraeipCGolFjng4sZw+zc3jdZt
ClwmobXY6kl+GMbwMp5iRD5pXWNfYRMiCgoSjpJW4v+LYGyhFJVb60bitDAK9nMpejDt4SgR/FRm
PFDCXuWR39gw2Mo4eYZWYdfF3SuSf3vcny8aS64cu8ctAvLxN96QW7ObntMOo6cWtoH3F8CjKbua
Uq1x2sgEa9caoZBV8GV43L0YVXjXJLAUkVDRF2ildGeCRudEw3SDJFy1s3M4wGuFds1b/moV7CZR
m8BuDNgQqNptx7HRNnk6OGovvYXw5dUHmIUbbCeusEbVicttd7QNAIS6WHkbUzhqcFKmXs+a45Dj
UdYY6L/WVtdhWUJ3aWSZw5Re8psRdEG15RdyhLKsWIMROVgcuNnTiwS36k1Li21dJO4kVy/Y+L1+
yraT3u0JcJIuoEXP2WTdUlvfFlN4JbfSTWHgbjJwvO9Uyh+TnN5hc7+gaQPQdDK9KF3yjK9yFfHy
NUlgJ1EOYAHm3ApCQ5v8vFIMV5g7eZKlvOP/jj2lCHcN6ZD9MOMSYR3bg4S/cbH676GR0d2wJ60T
FfyiGcwHxNvJTahZHNPIABGLSjCqyFniV7VVCpj4XpdwMmVGHhgInMR6C+t1eCSkCC0bkoqkCr9V
W8Tp0jjBaBvGuMtT5Zq08dZIRm8yK9zq1IOF1RLEPXkqubZVW/WujzAhVebnRu1HuQE8a1n+HG1E
2gq9dazJeiWdHF8lA3/SEdexk+yOmrW2h7r8AsakaSAXCOFQJd/ZXN9DkP2tr6WnPKliBzHhgFU1
eya1cmxZfl+n0lvd4e3ICC/9YirsHeQAxSEjCPWpXIavNzVA94ek17bwJJySF2qY0DEz86mZIub2
TQPYRaowREn7h0G2IRNoEdNJS/xrpUkv8limfianoz8S3NBaALh8kpSJm+L376iWH8Ye97iikbp9
3tsvXZc+qIqMqvq4x+WGk9ccMQQc36gVqUFWoSlAfKSrH5LCSu6s1sYCD5VHo2rLBxs16l6oAO1Y
JrjvEnWE6wY1pgve5MqVlsIJsqZQ8WLz8OumPVpFA+/2omzciLMoMPCIuezy9LEGAbVi2U2ZRXu7
CwtXZViEDXzBOoSGCDzCbF2BQRjHRpxL+HlRHTCbX/YqYqyW8jzl/LZQtEud1FtmIh4dJijgMXyS
1zveNjtaWU6oXojrmhYXj2reeaYyBn3Z3455HQyJdgnEQBChutKou5uU8q2mvuJYxMMdjyUgRSx4
COkEGlc8ZDSjcI1YwWt7RDYodZsC4Z5U+RaH6bsM00Szq6671HRlvbiOou7BqvGeldW7WuZ7k0oH
pWZHdWTHCcMBWGzkQ1voGVm7TZT2srNruAJWtxVsE7xwwnsNR1UJw121aByFAu1Auyx5TCrT3mKK
jR4MQ/TLPubZiH0kES8bwFhtpzRHhGSyWlxs2mHAUhvy+ga8USzuvimbNW745+wLkIAAagBHgsIZ
oDXOEyGhqU1EtSEBq/JvJd5tYAF/nWxZbAB0IYATUTXyCfUWUryuKyniXpUYr02WB2oXrmE7FjLx
Amz4u5FZSozjGQbeLIr84qN0V91rL3l8hIWN27kkkPlO7qB7T/eAW63ohRZS4+cNzxJlVot0EUXJ
C4I2QAKWgeRPt32A+fMnZkcLSauzXs4yZXIlGXVC0Ni4aVFmC0nZgT/ZH0am4esfcMmEKm6WJLNA
+EStIUq8TXOeJMs4VTN9MIV0Vf4pKBoQcRR4nd5yVJ7Dq7XZDB20c5Er8Ier6goheDlvHRFCAwWV
uqi3xxQ9n5nIHGQpbxgkkU4NZeBmym5LSHASF/eiehceKmTH5e9jdFinjC4IWETbMM5Cx2UABWaf
NavbROExBYoIol2U+boC8OQCSwSaH6gHcJIvPCv+tiYWFj923mXUOEH9g3JSVKuKtOxJVlKKVVOt
B9Rw19NLl4Lu7MJr5d9ejyrYCL/bILM2VKQUpBjDqlnMzRRc6/U1V5/PS/68idme0tljGUoVmijt
77n5zJs1zcRncRuIMnAPQaIfUALkb2d9aLkET0NCPZvclhAh6pdh+aNPtlX0ZoI1SoadigTC1/vY
529zrkCZdYolsVZJVIICRcZDC9cCCsttJ85r/+t2lgUh5LfaZraXlYlCWWpCLpHvskvFq4GF1a4H
V3HTg7wOevm8xtEtFRX0mO1IKpFZt4Q5ZMkqyE+EzTVvZHh235fwUcMxGJTMiYs9etkQuNV9M+FZ
gnz8qlpsQWxw9ivMOlxYWk8nFb8C6mnd5JDtk42oxCphe7umflkUwJ30drauUb1MNGmA+EWDs04Z
wFFnA3jrKtH/8wI4H9TZRp3UBciZIRIimolnIZ5qttn9nel40pPZ7qgy1Lp3eDV4oW3/qCf+La6t
B8VCVvDr6bg47U/aEfPnZEsqFCTGpBRlGZJCflCF4vlYUD+pk8uv2/m822PIBAjcggEddJCzL2Mk
ZmXg+QApjSHveqN3QstylPupsoKWypv/v8Zm3we49pCTDPHxLiaagw910RbQT8BOlLiDGlXIkbfZ
ykAuCJnPezj7YimQSmUsClzEmULekRjDWcbA1yv9LJCuV5eV2MjPD5Pz9mZfLlSsRLcTjCi3EaMD
ieEn4fVzZtPbWg5vqAnqoy2ZgZ1JfopYss6m15anK59VjOSnXwLel/hqKIwC4e58+micFpIk6uj0
8luoN0FkgEhecy9GiOVvfFNo+z4ohuSTixWjWAx9aiEJKR1J/BwxjkwV6pQkEA4Q/vi6sQ9u5ad+
nbQ2m0ESPDsyS8cKt0EBGYssMFnvatW9yoOO9I7GX6ThWxKqK+0urpKTZmfDmRYsbWEzAG/UZkR8
SW8eIOW7BPvhNpEgdpt0M/K+7uni+gcSEkE1lLZ9osWOSiYpmdjKahak2lUVaa5kayvdWmtkdgLw
PulTRcHSiMrqCbU9YCtk771Z7r/uy+JZZ4HFg0oCFNPPb5SsVnlqZRHzaJPLSOjod3ySdwnEekbd
7E1IExojXtuoF4+ck0Zny9AuCmtqQihXYdi9YfE0wqUOriuIBTVlesQrfdMVUAjhDbtyS1oc1BNh
6exkBw3QjM0OgxrKFwRyBR0SBCtfe94tr4STZmbfzoypOsmtIY5U8DS3iCK7yS7eopLu30ZvYT87
aUj09+QkimozluViaLwitgKUHLuM2060tsIWnpK4VZ6oK2dLjIaRPA42NPIfVTvZ4IOMC8hAeYAZ
sRfZ21aYxv1RJfzCB0PLCOijqg3KxLnMOq9gISabPaZnBQlFDeEUJbth0FZJGeLLzzavs4ZmTwAy
wlNdpyjW+7DAGB0FbEZwY771gRYgOhj7a2+5j1vkvEUQ7AHmQAgAqvnZoAJ5aWU0RRBAsR1yS26V
NwVxAKcKpqfYKxvHdPVD6lleh2su4mmoE7DhnbpOyfrkzYd8FGrPfv8is9WoZAiYh0yvcNf8ju+Y
w+nlfZKu0vwoyluhvvZIdcUmCAcRKz8YW36xXumxsIkLgh+gigpSDQDEn0/kRIlF8iVEpWvaOSkc
y+izzMEsji4NurLjLcQn0N+TtmarU6Nxp8UhYEHibq0c/6r5OEYuoiErFdCrbc0WaG7oKSt6xOKa
1hVS6NDT/TR2uW8EYMGzlfN+sTlhjICkFoxWyacy9tFUZCm3fiHHEAtxfmmUrQNAL7uvDw4xSvPp
izMQKFG4VgL7M/tiRlZGXYmyWo8klseTyCmj969bWDglyGkLs+9k2T1pYMmAsUtvWza5mrlDrQUA
YNB3x2PrsrW4n7LWp9nXmvK2tJrY/jV8qJaQ37utsAbvPdkztjJ2cW+1EmDhpXfWy9mtaSwbWemV
v9r8LSv/k0+29Iwm5odTBzKPIilxvso4tANVQwZcfz1jQ1wJ1pvUJdeiGqe4WvP8XLjmnjU265gF
5YmqhqgEapEPS2O4HKqVo8EbHLnSlWNw8bud9Gu2lZZlz1Wec+S5mihIh8yvjc3Xc3HpSD/rzWyT
NDU7TCcNQyfOB9QOArOhb4R55Wrt4FpnxLI4OdNJCrfbEM8SvInyewLnYtBZNrbfB+MRzqn9NgvA
KP0b1bKo+P89hHPapMyGbjAIighrS2/cCRokaIAGx6jz20qzVr7X8j510tosqAfrA3uUIgjh41Sn
TqZCGMEavBcasofGy8MjfhPWSgZtSvla52wLUta/Hys46+/svE8HbagpklBeolZPamgF2OG+azFZ
KdJaXgSIGIvCIhW1Recfc8ztutMHNFM1KEVTld3IyGVjEbzIhpuVKbpwlUeXfrc175JWIKedykCS
vqXXUCPEiNHGd+GxDeDRt+lgbAudgtcemos1P4v/x8byu+nZYWAllgyJA47UzOl962cJd5D0pyhn
yvfSt9UtU/y0T0ePqSN7Yquguc/r/BgE043clNxLLOgVsB6JO+3oBdQ8fC8HgnG51uTiZzxpcbb6
pVqtraFFcERV3wmy0NWQeTpytfXIva+/4kK1NRaiBSiM8MIDJXw2lCVOPV0p0ZRcE2iYIyimmEYz
H4iUN7VQtp1qfo817UYe+K5J60daQlXBExNhyLKDzVga7Rsp3tPQupdH+RAW2m3LyTbKtNehAYc+
zm+yRL9qQn7RRfy2R5VL1HaBrXVvba/cFZa9sgQWEgeiR4JADGAEuGGzDY1pXTsVMRf8DdlFCrW/
LO+6Q7VVR1faEBDoHO0VsS3364FcgFqdNauLgPnJPtoDjBSFyl/1Wu0t9Mh0wh0ModR0A8kAjiUf
dUKTK25iw6o9+9IujhcToMgAMQItNDuSOANMSBdRVVFrjpsfNB8w4TVRxAhO6Y31Ku3+zoUMNqEy
CIniRTi/+8Hz17JGFbGtPoK+Q8sV1FTRtVfL0j39tJHZoS7xqu+LJsZ+VjZ7Vut+PqJARg9tiHmn
Y5I0f+cCfdrgbBwTVJ4UXYdzV95bewgw4QErrGz45TqWZvGTnQzgbJFDTwmcELMwgOVP9NEpRmll
cS/daE87M1sJtM1to1TRGfCHd4JUL0Ltf1Br/jkXBBux3z0xZ1M/awur1GowiqDp3vUPqL3EkNXX
60z8lQ6Zs+MNjygdImk8zwUSX3hPNb69bzZrV8nFAMRph2ZHG26NTYsCZez4uVPtDDzVwMMLS/RK
0NtIUMDeOXebi9WA8dpIznZj1B+xzDbQsOggbsubBLwS1c/3q4bHK7PPFH9/sl0NccV5HeH0FjEj
9t18mg6FG22Snb2hgX2NgiXpx8oOuXSqWUArI7xi4BSd57JplhfQYaJzggBTJfAs6zy8ruDh1yEg
54Nv6HOXv692VXyt+fl90u68+Fnp1AlZmQElaLv8WtBSekZ35kfOPt5rUKHla2eBeNh81eJsnnbJ
ZEBBZMKFDXydUjtGB2SuP/ZjCDqly9SBimcVYbe8V/7v8H7Q0U6+KJym8SqRsZ9o1aOq2EEG3XiR
mEHBJDdBCevXX3N5/vxubTZT26bVs6pEayyrj0ZJg25ck5SsjeJsiuZ85JXwhgbltN11hgUvUAPV
LdLz1z1Z2lRwWwbsFzhhBcYz5yuhbeGvi0yC2FSSrXJoADxTfHndi1aMyHxSnLYzO8sYr6eogSAK
ad4BRUCjAz4GxBQ1anGOoye426tANzHPvmpydppldUGywf5YcXqgb8Hjc4pjjCddv1VX5sNSbg2M
lt/DODvOptpooayffgUzUB+Y7K378jF0CIKZMCl8Wtukl3aT0/Zmh9tEUK0yqhCbDqAZNmG2qVv7
vpHIzm6/fT1Blqb6SUvz/aOSEy0CWxkPncIMzASFLdnm6xYW0ImGCpUN7EQgzwIJa7aaoiqO22rA
ndXKIf0NQXgle5hJB43YN6KN1D6E992+Po5H7sb+upfrUrxByG2Q+oXxIFgKs9FUBriPmyrWGpj0
e8rGPevU/RDXQTwax6QfjnAB92wt3pmcrd25Fvbn07bnN+cM/rtUEeF+8baKDh/wBkfZSxsB2NdW
sqELHxM0IfgGmMA5w+5+tiRaElUaXHKRK7HVDcplt0wLt19/zYV966yJ+UroOhJTC0crqoYdA6iW
nN1GACV/3crSggN2Dzs5smg2iEWzTxZi+msNQ0CfQYiWgZjrIX5yLweqj2Ta698SboCHDuQ0HOjg
MjaXKaKqdsyaFrzEjxsDLl+/9GdrAqyFY+ysmdmun+ZGWHQJEKEWx/eHOXyS7gkFU4BchST3VwZx
rbXZ5q/1Rctq6yMcqgQwoQvK1w6JGMHf63zixXtoVD3zeu3xtBT6Pevl7DBoiDb2kDJhvV0pQXUt
P6ASzrpWbvWbyW0uq++A6dOnr/u63FXBs8dbH5nk2XyhALvFEhWkQdSeWhVxmIFKAhgLD/xVjsna
yC6sAh05V3gn6wrkg/NML8oS5K6uoQflXufFlZM+gxjhskDf0J297zbpvnxYi5ssBYYsyCShHkGa
Cxyq2T4aQmwhNxUUCL/CNAz6A0dyoYrfE+Qs10nWC2f6WXuzyYra3KS0LbPB1VLEwEqPYd5syQ+4
nCF1hgLu1R4uHHvgUyrAvMH/wATL//y2IilaUQJZK3K9Y+3+ShvmwhtMwcwZXqZ3HO0/ys1auwvb
JiCKBNgyKIhhvjB74gHvhhIvEwMLSYtrsY3BB+/r6bnUsdMWZndmueBMYhNaaPPLMDYrx+i5r6Z4
gdN4LSW3sBSQkMPsFBb2OpxJzgcRbolZwiLUyeY74RZSuyh6ELW9DOU5ruUQr0Ih83UGdFnh5BfD
yn1iaZaeNT87IPJIVkGxQvPWxQAyGxT2gu+OO2EAtMu6iHhhJZ41N1v4dtKKzG8F/4ImA0QBLiTy
LivWFKdL5xFYonAjQ0b1Qxd6PqiQWChwYEGvUMgAeFdQb+w8c9ULfZ8DeN5mFwT1gKs5tMVPCXQw
iJg2GLFzdVPaym1JORylmN/slHv5ncH3CGWokBVm9x8Pyk2HtyxskFbm61LAD6y73y3PvqKZRbYy
ohgSk4jvKsA6HsLrCp/xOn9EnNEjBwiyEee/tCJnTUO51GkFlujwu4FKGWKa86Gu80RS9E7B0wE1
0AB7o9x6eOgmkCyk4ZXbyePXS3MpfyIODdTfQKL6WYutT3bat8CxYJDj6wrR9nArINRFsA6hXtho
zpqaHYwTPLQiIuGxrpjhDttg6ihZ27srHVpaEqcdmm0AzVRMI9XweDCvtI2MsgFAaNxrFGzuBuzc
f8KWXDrxcbO3NFzydXHZn63CCfkuU0rQpMBCK0ewb3tfwjUDxAYVeZLEk0HRX+vnwvlkCxtCYC1R
JPEpH6TpvOzLvIO00Ol/QgMbxFcw5Qm0Zxg7/El2Wcz52YPzrL356TQqiTJooP2EF+ZzO3jKMXbz
u2EbPVR+gdASJB2XCoAql3/w2F1aFBCjC+9B+MV9StN0EPUoU4y+1j/znbwPN2UQ+ZaXPJSHbs8P
zJM2ovjT//ddJQAvQ+EOqhQ06IY+9omTuAsM/1S7UODyBIc+vN/exqZyDb30UQu9cuVfWhvwb0d2
A8WR0FvMjshKmyZOAb/yCsgRakBLYE240sTiLn7axuwLWmBDJ5U4LFTiYmn4AsqyheJCdlVgsKsK
jitrA7i0GE+bFJP4ZABtnvYkstCtHEGRPsT5pMkoXVu1rlhcDCfDJ4b3pB2U7feFKjCP0Ut+393n
eC9ZHqDGYIViAf4tIjtmBsQ/uAfDbE21Z2OZ0aICwQQIuHSn0QPxcSL6yS60driMelAOrK128fPm
qw8ZPBuWQJoKSspsfhh9ng2x2VcfjwqAh/zpCaguR3Hbe3KIV7Dsi7eY09ZmvRtkmpAkRGvT2+gz
R3EiP38S/hzlzR8wM5fmvgrUKrqHCIVszy6gFbhwCYBDlYeYKvZPL/El377U/daDmCSwPXnNAXSp
QUhWMIyASgI/PzsiUIc68QzmYl7CXiZUGhM9WfteSxMSkiYbIFBsWTgXzickTZVW6goo4bQNvUxu
heGCkP/IFDfQ1F9PKy8ublC8oXizDHj/ffz9yQrobG6xXDV/4dCHe1F9Ae39FcrIcBhIu7Xs3VIq
1j5tb7biUDjEWlxiKiSgsB2LkpaAvpu+/IytGCee5ZfvurdytC8tgtM2Z4MKxEA14SIj2ixwsYcI
TtQgcguLXJzra4tuafNCwMyEMADrDqv8/BsWWPkgv+DWa1CUXA+17BTtcGk0+d+5g+FajYetTSBb
nLuQWUmDydpbtVcew00FwCl3oJ7ZCUeodGVpf+6TKRuADMNeF/8DWtHzPimVXLYm7Eo9EgKzo750
CrJfKCf++kt9XmDnrcz2j7TqVIYxRcGo/V2iP7vk+uufv3BrPW9g9mloEqUpYFiIPwTIN8GXlGke
ou+Pwg41WTMNXFhbYqxgG6piXQnH7vNBi+JJUvUGlaHC/YbQDfxM3mFxi+ekUvqA3yals6aD+Xzj
QZN4A8BNWgVuex7t6LnV2x2kDp5FsCWOoGkmV6E8BEnauS0Qgivj+Tk5ed7cbDUzK4rGKEZzzE/B
iBWvAFgvH9bfAAv7xnlLszXMRpQvWhlaMi6ySzDqHrVol3xPNoM7+VBH6w9ajSD4moRjQZmMZvEF
NYCgCcplZp/QaBvJbOG7jhJmBMCxYyBTiHONbowdh3gEAJMdWHOK32yqjb4zkNLIXr8e48U1AQtT
YYYDL5L5oZPZHWBuI6oqdSBAGvY60NuvG1g4tUUff7cwe7UmrCxiEiLgmbTas943jyPW+gWmUuiO
wN+6SatklxD8TCA4AI87dcjl99VjaU5ry3Opr8Jl18btGbk3bXaiU6qPSSZsdjmgw5B+S1fgDqPo
sfP79FZHmqPcrG3WC2923NJ1WdgVy/AFkWeHehHWY2pTJGYBlPXizgXXCETDvYaNND/YN8V95w5I
QlcbZU1opXx+GommsTOIdyf8fWe7Ecjjdaj2aJr5SmDAHYvXGwVVFLcgFh7tDZwic79/GiCkq3CO
rOVYltYuKvuEr7COwOhcGJizFhzgBK2nu2SrbkPvTdzUoNfyV+bX4lc9aWi2q9dZH/ZThIY+bF7e
dDx04wAQy8YXZQXFnRRtV9sU59H5vVcM7e/OzYaWAzyY9jHa/CWWLa9EPFSE09KbVYXG5zDleVuz
TXACFNMkYiDFoRK7xc2guCJbIGQT5cXoyH9i2CMG7asOzvbDYiRyDeQcpEK4+0qiDD52hF0chbfT
+Loa2Vrr4ywGo/Qhr6Xirz5iAz4qW74dKweb8L3siQro8iHejJuVqbPWy9nitKnUG6aYOmAduJMH
+ctFsxX4CHRya6zkARc3wtNJM9sII9UqLYCzfk0ayYld0ILE9iMsWoAo+hvm8OcTZ3a4UEVvdEm0
J+4H42WC14vmiWzdnzhsrqyIebg+Gn5PmM7Ltgi8+tFGGMFnd3/Nlv98G/4reqfXv6Yh+5//xp/f
aDU2SRTz2R//56p6L+948/7OL16q/xb/6f/+0/85/yP+y79+svfCX87+4JccPLSb9r0Zb99Zm/OP
NvE7iH/5p3/5H+8fP+V+rN7/9Y832pZc/LQooeU//vqr3Y9//YMQzL3/PP35f/3l5UuB/+4uaZKX
T//+/YXxf/1DI/9UTSiYcMmTxXVfFDX07+JvVP2foM2gsBEuPBb0AipmVEkbHuOvzH+quKMhdKri
5QplGXYoRtuPv8LPg4Ev/govMug28Wj/v7/X2dj//hb/UYK2CM09Z//6B1gk51sFsl5wQkcYDFoM
xIeVufVCqJRVmFQw9tLA0B3cOAphhZgp2ugag9xrG6ugzSZJuj7gow0Y/GjB4hAyCqSQI3uokO8w
WM5cbDnGDYpx+osk07XtZJPum5Vl8l6V4X7ucLViuZuWdW46GcDwuiPVyfhAmz68j6zQuDVTKQex
uUKFWxMBqnGo8na6K8jYvlSWPgEhF+W0B0M11p/MtM7usigG5hpcPQsO6XaCalozTq1dWxh1CLiR
SgfqqX2cPmU902U/iaRULbbMKDSluWDQ8ORvfQ0YnvUTH7/LgGqoc62+s1LLrsFLgWlN5rdmURem
M8pqRX5SEpJNDT/xB8YU+66E81u6a7JYP+iSnbVObhGjvqAFUScQjlAVcADNtZIdXa4IdM9jaZZX
XQMne6nvB2nPJTPT7/oRFpSOqrSdFblGW0rFVZ0hWncZAct0E7FB3ckxLA1cuaNN/JInwGQCfZdN
ZfaYKbmk/SgGoGmdUuewqyrAba52Y5REE2J98LgnhpNBZBPAIoUetSgvX1qbI8wYDqyG3SbtuivL
jPNnBq4rHgQF8bQxgTyGUEoOcjZAC9wb6jVJQS+0pyl+q4B3CrTIrreTketATMtyi4kSdn4GtvqG
NRK9aeu0ry7kfJJerKpq7qk9wANBo+HwgLlQo44PyPRDM3Ydv0mTRgJHlvVwHLSJVFR3qSxRNXdw
M4qeU7u2dh2zmQvtfrbXUjsNgOjK3nSjy10l7kEyt+D6oEVOSCs18hAVLK+1ooLlRdoUR1qm+bZQ
RnkrR328Z4M13eLrhpWrpnmZ7YxcHu/yvjFsX+3TlO9rml1lOl4MhhlL4Msl4SN8SyCxMTuzU27s
vogQRbJrubnAlsAQ6gzz8mHoKzP145Hr2Vbm8HAF5o7G2W5KzVwJ8K9N4LDj2CZ7lBxV6V6D3834
MOlhAoKkKQ/jMaq6tL5S1BgMdyuqSXYlj0wJ0qa2LqA3yXZ2OqXPJWvb+IfOKKDrTSj18PEhyZg5
EYlIJpaVdhHhV7zt0x7syTpX+01rN9EFtobqMcs6hL0kzjaY7sNBy0LpNi9g7aDDEN10mGQ0P/We
EvtgJ7kO9jqoWL4EDOM9SrDVmxxEeOImvWSx2xC1KNSlsqztaQL4eVmwMrnVuQ5Ss62XIPBQm0Ue
6M3hz0Jr8hsUujdHIEaV0Gm1PP4pTb3qAH6pVdgGNPlZLyPtLlKT5DiWWniTTUoIIYxct57V6SAM
9w2UiVEMIzQA5mCbVGiDX5r8ZyUxK+gmOQI3oI0ie8doGiqODNRh7qQjAWGvlov4DqYIjlSE2ybl
9CnsQ3agNUl8Q63H514O+QGPYn2rk2kMBlmV4GCiacalBHCng+LULiDxkFZuQY3xxlA6+QHQ87pz
wScbHrVKKfbNwO1H8A1QcJxOije0qtckVYvAXD58V3sQ+zMrMbcaPBMC6HVTmOr2xrcqRd0qNYzy
OpRtsmkrK/bVSJPx5WxQFetQZOxB4W20uj7qQy5tDDsFAaKgSnWDwwZ1HnibDNc6ib8rygh5c64Q
18w1Yz/C6gHVJjrbWlEJ+B1gIS8cGDpPGbv4PQLt8VExJtsLMxhU8Fz91o18uqiR/Q66LjO9tGXw
DZ+wu4cZSklIF1Jgp/lzblrFZa71lQ7seVt48miDxpnK1waEyKjo+T/Ufcd25TqW5a/UDzAXPcgp
3bXyJqSYcEkREkgQBEnQAZzVt9WP9aYis1pxFfXuq+xRT5/RuQBhDs7ZhqB74xrYyigoxrIbnwlv
lwh01rs+J49CQ6N3EqN/aFj5upSgVkEd8sUaqhvPzi/cea5ia3Yepn4eU9kvfiwDfYlkvcKYfSgf
zu47a+EfVWsGBnCAjNYoIe25OHc+L+fYN9vnspkhRF+3L1yIBa5RhYxCbn03RjzIhWH/tEofjgWD
ewmdtnszb19n2cE6pvSciGrrUtBc3jZDA+lmLoNICH9Jgxo66OByePE8dY85M6AjDrHFeCynPAq1
LhL8qDceQPGTrL4sM5v2AD+0r2VNauiIusMjWiTulkuVQ5fRuycz0xcdZ96Dj6mM7VWduwMP97kb
+GhFnmXDaRj6A5AqNgLIsLbQpt5BP6k51DOEm71esI1NwNgNLPhf+aGe987QWXvbEO4cQdgaDGij
0DjQbah0hjq8g6i6iE20MKEbP6v7SeprBG3CyGyC6U7CnOVB5+771DK6qwbCk9an/JIbBrwuoDyV
NE5+GCB9/1BjOHU8gzwCc4f2B9HEfYD8HeQ+KaPHnAqIuVtwNuOOhDdD44psYC6yScRfvUAACZwh
3Qw71Sot5xbarcat8mr7OJf+/NI1a7fTlM01dLC7tAhRQRl7CbnnGtpa7YTX2ggykYba7FVTDebG
IVBSNSFbCkPZpcyqeZwjZlvGvqfmg8+lG2ucPEkJLdeD5OodPhTQVFCQka1QxN/XJpQDc7+Bl4Ph
kR0evBD7rBQsrhqnv5icEBLL3sGxp2A74A8OWuP7OUhTuIK6WZvTK4fmr50FqB4zgquKTn7cNuRO
dyBAjo3/YtPiuZudu1A5wMr3wxSjH9jsJ1mQLauhOi2Y4+KIEdMRaUuTzqUgWx1UtbGthjxkaTfn
NB7t0PhRy/kH/KNMiPFzFouafmPwSoKkMrcjUqn90tQ0Yt3MoHLbv3pO4N0HUyh3lI0DFKEWqOxz
r3yF+F0WWoN7VXvKQEmHBonTGtfD0D6ItmivWmKKLYSFy3iA9m20OO6BVfZ8WdojnjymU0ZDJa88
yF/HVtXJqF5wQUF+4QpVR+cANu278Gn5BrFqyGiG9b4mMwqcOFMvoUrixvbUFlD1X9wdLLima3vq
r4gqIf6plsQvqjkZkFZEtBAs9qk/xksDOeE8hLL2BMHjgfjHWZvfak3hQCt9yHw3iwV5O33TOhVL
/dZRiTaDbVtrlYgOdkxwcOphLOGDpRM1fL5ShnWPfFjuWd1145ZqFxkqH67HuQAiygyv2kXk6VJ3
Zncxt8Ee4BUwOAbrByRB7qo5eMd0PlW0gnEYqzYundJi8G6hJ2snAqKx1Bb9Ma+Qy3nhCN4RLS+h
bu3GcK4Z43GW3wPBb4cchnXaCZ9bqzgupnFtr4K/PfrgYAuWt2ZOnntJ/aiwwwG26+G1yIsr6iiS
EBrQzGnFPS/LA1KgOqo0Pu/cFLdeXrBocashyRUMKWnrXZXVfDcGxM1wH5EM6j00NgwkpAVdVqOu
7rbkcCVQ7vLg+DMCMIF0OnhYTL/f5tPyKD13jPTKnzJyvsRhOD8HtW0kSEpo5npQ2oQDyr2AtQMW
s3lbVlxmndd9D6jVxkGFKxxLmCWNJZ7M1YdB9EOswWmF/RB+GLNeqcjf4Yr+3HrOrvbL9nKicG1d
qHO3yoVvigFVR21queEzR3WohWfabPA69rpSXfQwh2poQ6NirsOs71C+5nlzoTvjOKrQgIBQmKdq
WKyNrcog4toBgLFo4eTbqW88l5BYXgmMRltCpdaCrU3YoVRcQkNND3nKQcmIjYGQBOL4eA/oAOKj
FJyluCqB3kPDW8LIhVqZMcBd1JqRMhKtWaJD3u4Y2iD7kVVOHEINMbIogYWmsmooysPagYHknpLc
vuzGCdM/GP5GuWEQT4xDaF968O7xnXybC9jDoEfcxV4Bvlxn+0evs+Fw44pbiJYCWMf9u2Uoj0S2
B0jJQ6C7K67tHPg0sboBwb1nb1mriLSAnmqo3Tsd1FTEHelaWOMCXL7rFFLraNYjfLHg4/vdMEOd
dGaBjT/WJhYxtxcLbDYW8Eflj/mONHP9QEyjvyh06xcx5BU65MpsntEV/JA7leNowipmKHaaNdjP
vFOlF1VjaJjbYVIKgvLNpB4F9MRKZMkM1zNE3YvLwOkqnmjusufJMeHFkpfT3eSDMIsFwBIpjX4D
7eAZcjghyS/L1jdfStRmn9twaa9XBOeTx63xzu4D+c49rPPI62DNkFs54FRQfiqgFR4sr6xbyJ3d
OhKUf9YDZ2LMardmsrcVdG8fLLX6NAVjsJ9asz72zEOz0xxhQGRKfI5hGmsOMwTs9KApMTVFgfSG
ger6MvK+vfbwcM83DhCXZVbOkGGD2cjiu3GHSS9iOnn1mCCvCEnsTiUeBd0g/VtIrXr3hcZJBBst
6M7VGishakkTwLehrMx3+AvAwWdQ6ABkvS+gDhSauYSx2Gh6b9hD+qIqlAQbCmZP94OLlAC8ShiV
4a2FmywfM6ge8gT8BwsJs4EFYRp5hp75iyqmJhWyyR9p3463QzBdTmz27mBdURwcow6GeOo0dIYF
86HDq6UcGmDUqXia5TTcWV4LDYrWydm3kPYFZO/9VXITNM82sga/fHAgWKE3lRGEw9ZE8b6EDCes
PxOQXuUYMY8aSB57HMRpOMEXOCaQCU843uRvNYixP/IW1mfZp7rMP+sfn+sdp8QJGw4HATpuYKGi
rQF18pOqWtCj/zrmvh/7F/4G5p2P+gL31hzVYM616ZDCwNBMyJu9hV747dkWxklN/zT6KfEROju0
GTXxY5gVXHpPQONe5EmfWVA02IyJmwHnAbYvNNov5Fm45UmR9kvskybtyIglNEPs4EIiOvLmw2rw
e1kep9SJRSpjCSHoQ3NGS2EtNX8qRa9hf/VrVhD5VzGyabABcithP2U4b4OyI0UvOu1HZz7rH6NA
JQyNEoQDnBS/4hNQIaiCaikITu/VkdV/WXsIISxZYRyQSTCKgNZ5O8c7OKXA/BrZp5gnlX0U1DhM
vj5iQgNz2z2QVKM8W12dwzud0kt/RYJfBBpxKPqRU8ZZqAvVtB6S1TEekvA4ZVaGTKyIoZ+QIW2R
2dqDggRUemZW11n78u0+xT2p68O2e9CVgbjeHb11YbIDSmK5gSMVVgykRZzn+sxiOS1GrosFOrRw
Cgfi8SuQoDINBXviBuejbmM829zmIacOUp4864Gs+evhrVv9dHSfg63thU9rxjOnyQLMmcQcAAly
yIEAbu7Pc5BPGlwfH8+FGATe2CaAnMFJl4Isvt3XIEtBrv82N34y+u2vh3EKJEAADx7Pa6MOfETo
gZ+sfVkvrDSt3I/NvbgP9qsoFhzAssKHINbKEqzPBPx6kPwe72TdM7fFLasRjzRqM3vkzg/GC8DE
D6C67c6M7aQvsY4NsDQgWHzbWflXJ5PXMw57JJsF8UCTJSMZSyoXpKURaRm0O8426046Sl/CnfR4
4BJB61AjnHW3dpQKkOnKtwE0bnFbZ2c7PF9vA9T9IeK5ciBRzzzlN5dCDHmheBAT+E780BBicOPx
gpbxCsVbVbO1mzpuNid+1m6kce7M/Lq70ZRYJc0CE6yGL/RqC09HlP4AW/AfrCe5q/d50qbLKhMu
Lptkhgn3mQ33dScA2wgGsAulZAu8sJO7Vy0UsmA5zHed5ZiHKjLPN83/EAKQP5ir44IHas08ueRa
VxZTQecA9wCk4mIckeGxyNYmnZnYMHbbsO//xqLxEROKBnC6Q6fnNKUgpJJdLj9iIi0HOR4Asiru
+hUYDsD72Ubk13ML8XALmIBtWuEXa/dZoxwJGtY6xtZ5A1/8hxexa2+7ejCz9+44wTfwwpCZF8tY
nLcG/7ol1+BA4aFD5UJm/uS46QQE4OGWFcTsuC7YPm428rCCA/j+HGX3D0fb77FOjhrXgb6p3ebY
/sDAe3UMVceddYndn8y75QGgmjMYkw9E9O93AgLiwLFwXllfdf58w3Y6GDaEmFsNI/J02onEe+3e
CnZFcMnvDNDQeGxk1gA3aIhLrufruW3yh+v+9x9xMuo2NJlDa/yI0pkivgOvN2FXYeqlLk2MFz/c
o7KMQszmv0Vp/le92Yvyh2z65n34vRH7e0P3/8MOLmbxf+7gpnUpX4am/4//+k/58vrW/8eDKH82
/e89XfyFXz1dz/+Hs0r9+6ADfxyhuCJ/9XQ96x8A9kMZCXxJaD85K4rgnz1d2/8HbBUhCIj/B5ie
cCV8/LOna9v/WN8i2E8hcFxAf4f/m57uFxwjNubHiY47BQctWhW/JzalyeXkLzP8JPcrjrHeTPsQ
3GgzCs+Ks5/uUIwQBD9kNgB+gl+AV+PvsRj13CUAfjZxL8b04+xLq5UUJ6I1QwRG7PbTZ/nTA+7k
iv4S8GRwFdIFNsN7DtAWM552qM38C7yj3s6jdc+O7yQBEV5VGD1Eo4AxqdCKuFgx1/BiTHvjSkKV
429EPMkKvgzwJAfhPmuowqSvsg8JNIW2tASQ0L2ZL1a093qVVT9VcCjwT92jPEvc/IKl/PiiSFiB
98YVinP+9y9aQnJidnGRY4LxPsbRF69I/QDP1G5Hi1cJ/PB5rvgXtNtp1JNRO9rjI3AKWLOb9oh6
yC7YAIqN/AuEHCvRV3O2pPa2e/XT5K8X1Irk+PwM+DXfn8Z7kpX4iuatUojcpNpDnzb20TKimxXJ
uTVSoOuvpvf8qd0rmA5nxsN6+fwdXPj/MANofQBagJ17KscSjjD6hAnButJUAi+OqHierroNMtAN
ysBRuM8PKPgu1m7MN/+Gfcr6AQD/QJ3ex80XhifTEI41WZa+8BBepwu0hIatugGydWvig4f4LAIi
E//G1P93TJQcTxCd9QxIRWchJt/Vh/ap+LDIqVOWlQd0u1tIOJcx6uAqIY/qAt4WEN0/m72dvGY+
Pv/n33CSMULrpw5dtH8Tfhwyf2NEzrHDsoNNyDf4N6IY5CDPOEd0wFH/Zc35wFXC/QhobNde//2n
p+doGVoBOuAlpiJxAF+2xu12fz25X/BqHx/0U4yTkxk9CcOGh52HfSx2JnKIZsUd3tlZk/GNzM5E
OynA/JrGT9FOjmVaOWTy1hHp/ZRMxzbr4vyaH3hU3Yf7tQDD4+n5TMyTB8yXmCcnle3TzoP+4K8l
uyJk65h9W9XXAFTddoezGgzn4p2cUd4wwhlz+JhRE481+LzcrHpvCqJ5498QLzu3SE52ZAdQBZQV
Ea50mw1k4SOU46O/nsIzIU6Vaho2wZ8Mhw7MA+FcQ9FmsOoz3JA/3idkrbpC0RfPheBkHdK1US9g
Gwo7aHo3d3YdGVYOAfMC9XPp6utmyovIFhIMwrz6ucxhbDOuYHRuoFHfwqEwdJkTt2P/8Ndj/5om
IV9BimbjpgNLJvxA93/ahJZnVwR8o3WDTEl3aR18kJsIPLLY/uyb7cspcxLr5JQB4CKol3LyQMaZ
cbp20NbLj83TiKd9heukTPLUunLOHAFfvu5J0PXm+zRAqfTo1tWMU0aWW2Mk30tjuT8ziV/2xBoD
98Waa1qobp0sUm+BhvIQ6l+TaMcOhBdhkrJeWFYMT8jv54omfxwTpKFX8Db4ye76ez6NiY++qnRn
eYmEYygfL0PrrEj5KfQdiX1ge1gaEMaEXu2pkZjZosOnhI1p2+f7fjNsV28EE3ZpZ++eL6nHSaST
Q7OqxNw1EpEA8X2Cs/PWvJapt/fAJ+Bn75zT1gdWOh4YKBjgfbKW4k9veMLtXDRwQPnInNdPpd/h
x77rH51k2dJNuNYMxiM8ru8AIDizFL/m0WtwbDUoEIFc/kXae0LtRE0V9RPraskgmwZGAVRWADF2
Ypb+DSrtSZXi12A/xTuZ2sAOHYA6DQ/8BWhR2THLkMEmS4rq078haPkxtZ+indxErGhyrgRGt+Lt
5fUKf1/2466+O1cRWbfTp/rEl2GdXEEdCb1ccAT6l6bS6v/wNwa0/p2/inOyrWGmG/hG/zF9q64k
vYEjdNrEMPLDY1LFdommCiyXUmO7nKP5feHcfEwmGD5gxmO5gKbx+xYf7EDWPMAYV+oJRAKbPX5A
OhwIqMlzAs3mtFqrk4N7Vp7nj7MLORKkwShQAnr9e2T0KKH0WBc+8tH1KTtsZ3BC/sbs/umEcf9v
nI/O0qdDzO8qnzKCEdqwNLMgxPW3I/3phMEhiRIzhDgC1Ct+H5GxtH0+aYxoNbBCD6KL4ZgBiVA7
mc2/oUP952/3Kd7Jtst1ZfqAsWMGeYwCaJLPt1UK11U4SjQ/i/oAR/n1ATXg4XyubPYlA11PGDiR
4Snngjlhn4T2qomrtq38JAS+270kzn1Y35657f4cA2gMeFYBmB+eLM06DEGXn/mvpeltqxsCAtyF
uVu974ID+06unevy9a+D/mlRQrPFA/1sfaWexiy6ybZqUq4xvczZrkr7f2vL/2mpfI6z/vtPizKH
bIzTVMz/kLU0K2y58ldqe9UHEUX+/v82rJOL3IG7uAwDDMtdH/ofBgJwsjlvlvinhMEDSRNlMPRa
QIX+fViOD9Nt5iAO3zWXYVSnuyJbPWO6+9UY8W88akHcwJ/8fHhi/a+VMLynURy0v9BCTTLOgC5S
KEUII6eXhJYIxQNZbSwoQgKUKHr1LhfuAOwUFBXeK90ovivglb/leeBeU08CeSux/oYDC6AMG0SE
BOKihMXp/cD7pUmGQkuTIW1efCvSwlIiCQLId0KfrQtG5NWq3gj0DL2kAbDlOwvYYEea2e6GTYG4
JT2MayyTbsVk5THgoN6wgYsKu8hVVasY0A/fiCBi7yMxMZxbUrJHfwoOfjfNO3+x5JXpKAkR3jF8
MyeTpKz0h60D1HeKFxlPbcqmb26um/u6xjEbMaWHI9EYF4BIgLSrcdnBdIAU0WJMQaxwTL0bJQt+
WDbtd5B659umyi87N0BrexE1QP7ESbpZ5bGSQR+m7Wh7u0pY460gRnFbL/6h80A/dSQg3w6VqFxQ
T8Mf2VIpMFj43/Ig384OulvQSuneC5hXwn096EKGv+3OOKFs/w0IxPAFVmYFSax8AsK7NAxPRG1R
GXmaU+lV0WJ6rUp4nddbgWxqX2nONjWAKhtVax4vljd+86bc2eTQxYxJzW+lXEZ7KzynFFlvBQaL
i5Z5JO2lgHKJDB1ITdleke8oJ5BUtly9UdSbWMwppftJm+5mNITObK24tZlmRjbw3Q2eYCa32Kkq
Aj8SerBSYRrysgBWLfbz7kjsoorGId/VM0HDtKOgXYuQAfe6thRqZn0fvbkGsIct91hzWBsjD7aA
KYcPw1y3kfacbyb3+KHsQxnGQD8vS6SrCTLPg4L/uyo1OQpK2bemW9Gazgyhx7gVXcvjQC7tngV9
s+yYb41biKGGCQzNp6RR3I3KqmCXbt+qLpqoQRPwT/K0UEDAyYCRaNF+sSV5R7OWohJXQ+5ibxYT
Shdlx4CkKpxtZSng+9Evhn8QelHx6FJUtwcOle08gKolpj3W+YKOXKmtG25CRdDAxVMvNIGfalbC
3joKiuXelnrrCn4APAwgOxV3jZkxPhz0Ask6QKMGVcc147eFVMfe6N4XRtcnKRpBgd1dyhK0p6Ev
rkPMQ1xMNCPzkupwiHkPGyUqdsqYEp8A7d+6d2Ix7XRcyufc9YG08Z2LiYfAGPPnWY2Z4bdib1MH
gE5QEiZr3gkoieNlHA8N8VJLQS+iWkD1FaC9tN5uMUGIatvXaVF3QVVi3VEaLaQ9mE4D69mFtVFO
ChsT7GWDbW/q0jnWoZEUvkj4xJO+J9kMVDt2Co0aM1dYWJA7xJp/6/M6FbbzBL3J1C5Q/hLjT1tV
bTwqfiEGuF/BUpk1C5Dh5oS1Txx9FKMJs1n+7htwQfKRHAbMPtja+Um96lm4Cqjo+cXR9VF0Q0x8
8QJobTwtUqZgIO2JhMEYoKatNW8L1gCgDWblUgVXwCPi6bWoi8Lydz0PN3p1gJ/ql0mBWSDcyLYF
kCLiZp76H1oUWQ7yRyWDuMvVocBfpdTecWVtVa3efVO8EsPcWXTIN3ntA//Z6Bv0q18El0NUGjxT
wgKi2hZ7r5yvekWuPE73M4EZ1lxsgXVcQLwy8ErqIblrgNvqm7Gv/cdg4DtvIvfAkhwHz0oWMaWc
NksEOsWB52UXzXMAo0fH7CJeGHHt5XYGT89jDQQvj4YhHxNvYX48MB+FVuCnd30oqhT0q+LSmy0z
okoCY5svpomJAswxgpCOdTFbhXMFmCl4bmICw8jWD51Nw+NIGgHxAWFvQKsxwZEYL6zSBVJvKMus
AxNhs3RmWkyOG0/BkhlmnwPaPV+RYEz9UO4b077t9NhEda/bvRUOT16wbC3bvFKdttKSGzypzWaM
0IVBZwJHZdx24GPxJgeUuUKpOqyetR3uxqp6lzmfkpYQnqIltVw71mxH0ggfWNl3l1hfIg6FB7/u
Uh2m0rl1zKKJu8V+a3qlEqlKFoOg+OZbUMYdKwqm+zQmEEnajEUN3r+5JI2HAyB3DiP8O83Gfpok
g/cJlFL3syYgB/HMoBa483LH0UhJnB5lZXB4krbunwgrS1SblriB/ZO9Hipc1ZlhGF1sdgptLMd8
UHmxwaE/RzixdFyAhhgVQ9FuMRrwvKYQFCOjBlxfTREx+ZYE6kVBHTlqShOCsODIgFoQAPXmHkG1
BE/JmMnR9zlIRjOYaYel9+/IVAmQ4jwwDXu72eX4rWUDMMZUo9ESojBnvgAy/Qw1W7inC2AuF8u/
7er8Jh9IkErZZYY09oCT7LQmP6vce66BDhBelzpN/1jPwU6wLluEWyUGt27mqstaPlzkos8CWh6N
wLy2CPzheztM2RhiBwqprvNG7MRSbNsRby0jP7LcLKK2d58au9uNrbUntvGmBhFLa1CQeWbdtzos
wmTy2CVpcyfqhLKiXgx2rCe5rxuFOVmiubfTAUPFC72InMECApQms+OnYHSA/2lcm0ubFtSJA0Fj
2YOXMOS3fjVhkQm+FiiXlDQObmjKncj34ZUy13PiYkUPFsB+muLUN5fInpxrb3T3rAruQR6YEsZ/
+i7PCBWPaMDc53a+H7mDN2yt3gDz/WEu8jDU+T0IaeIiALMyGuyJRqqgd4qF1zB6jGravZSE/FT4
LjjzH3tFZbRMw6Zp8J07hSdHE0IDVHiRWLCYBi7suGLYCd3Qt+t/mfhBL9Iu77NhKFJNHMw5rsS8
aY5wWo7MzurBQHHlwewaF3RObz+VIFBUsjcBV0cnxm+8QzcFR8nRDAsA1p/Gb/XEngLifF+APYNh
lUS6ph8np9hQ2M4mzEGHAU46UVGqFylJ6ose6k2ODeS3NV7mzQDrFwt0i/ZoUTAiOuD8iE23lgv1
m46Uce3Ub0X7E92EDGJoaAFC1XGVqMz7Yu8UbrLectZC9rLEvd3BCsyyLg2K5HSoRRY6UEWRuG7h
WxcBBTok4xxsYH57EJQfBPkR1rgzPKSk9rg8Ubc+jLWYIjrIV5icp3BZ9Z9wSGwHOYJR4nqXLnXm
9Rim2VzyIEUWrC6XgDSw7+0gGlHY8WgxqPWwzCbkbiqCBvfbPMX4+dtCTjhtdKICmXY1zeqpTlrX
TYQovo+93BWjvy1NYFT7ogSRzkF1rFmSwQazaLGbeDa8y8ouHltLPRaN/E50B0y6DvZOAHmFbvEO
DTq320p4D6029oWoYurZR6fkR7I0P5elfAIo/AYaXt8NwfrIc1gXgUNGwMOxMi/MExUWsb2026bW
WyXMlJlyC9xR5lnVreeMR5OSzSyae8L0le/VMuJ82dQOue/gEAYvJk+lnRyTyux2JfFxQzsjJGu1
2yZ2JS90X9zaTB8MmR9A28S7IR8yxbqN6OvEhVtJDQfBiQlcucNB5k+LLb9Z+ZI1pnEwRp4NwZB2
U/MIvANSyl7Px0mAmtNVMH0rHW8H7gP+Dv4j3eq4s3w8RgwsrDKcYrfrIclj+bHrTni8jiUO2MU6
mG3TReA4ZBX0j8YAKqw0B7wUzmA6nK/LCcK+zfTSYolkveuWW8yRuyfNUmiQDktQMq2gPeKcjefK
fZRt0UeT196iSxP3fnMZzCBTsfzNCJed2SMbCiT6CP0Cj+fucV7MTR8sidYGj1FTLsBvEW/gUywJ
VOPChFRh2jv9g6W7N9/RGWOWwi3pFdEQLkfiKDMeneGiafi9HKxEBOAsMwb1PFrcj8a8K2v5s8Or
qgL5eF5ZXj4p69hEq8XP80vPsC5Kq04XVuwJDy7GpQFFXEDDB5CfhIT1c99DW7gs4ABVWfaPrnar
iA9siGSB8yMM0Jzm1rbv7RuDk6M5++ZxMp07xswEooWwTlzkzVI6r90IthhOpqSsnBmONGBKzqKP
eM+edevuUT3fWrSBkEXV3tBu2Ri1unYJuOAsSGAJ+85ykMcLoUDCmtqtCHWeWR3Du0X4F3WIB1yo
cLvV3kRjEeB6ArHmhneUbaVJ48kAmdGAoPZE27ce52whq21B+yYSvhV72ot1iXp3sPhJ7Rrvpkff
mSFunVBt1FJvuT+B1A+dIZ/kAXCf7NiyOdXMTyGTmBpqBIeggZW3lOOVXmqdFBqHjda7IgivXKtc
MqedNyJvvK2Pp15SzPOlIzvwAQvzymEepAuMfguI2XMRdkgHwxlbYkZGYZpFYhh6M4AOmQykO4IO
aB8DZkFGyvMjObFr4Zk/PVAVUwfG0BWhmQjKAy+c4mFuqyUZGUCcIHA8NK2f5pWxZX3+o3X6aQty
ZxOFy4zaCh/xTQUk6s0KfDtSLFtiBwteEu63hhu7RYKxNPugRDRUbN1Rf5/0JGLcn9Bn7MYbkJ9v
3Ar2axO7R7ZyCzrIm1vab46sQSeonQtm9/uiLh4ccFcSxxzhP+c5YLcyvkONPkM7k35wOkCupSS1
9LgDLGzra72dwvbWDrqNUXTHdm62g88HXGT47ktDUnCqaKYdMLt8fisqd9zYdeW84Qi6mrWLUscE
V1eX+3BHhG6DB64KhDoBKi2DHwHz8Bapd6oEKGlgcqdauel7XaQlwwFUdEGseRuXjVdGqnYui2a4
t8v+my2tu36xn9BcENE0UchFU3Bg6+qAIm4atOWtNE19gd8OBKtb3AJEDkEH5Mpx48Ba0FeAe7Ee
mYrUCfCExkZV1aNUM8TwuPmmG+4d6wJVSzvnILYOxptulxaudewnaEl4dtjQhObfLH9OS3NImPTA
sEYyaM3xqL0tjA6OuLrJjS3NmAzNPg8gzSQLkGyajOj7rhMXPnlwWyeaTJ2K4GXRkA6GFkWEOs51
yYYtETJ2zS7WngDXaH2G2nuzRfG074GThRGvNOq4LPwlafUNdZ0rXr+a0oPoecgjr7nr/Rt/PLi9
2Aj8JR9Q6bGOlfYTLJnUMXRijEhF+L3fPo/Nc+js7FnthStjUFJisoDcbsOnCmTjxBsfhn55HJuN
jSJEI69Vh2J73qtYFz8nq7WAon2YGjDDYfDXqzs2qWScnoIGnVMfaRXIPPn8sGi2M3ANdfmc8dna
0hwWUTjRlIYYADKb9pkgAxbhE9BOUYOcuue3eLsmo3tdLV5Cq9dauak1upHh4piA2QFt7LQI8kzi
XitXF/FeXFvB/GQH6hC4eI1o6d5IYkTVEj7YArTQ1kLiGuhsIWY6uXTfBpda+A6oj9AMC3QcaAnV
kxAvz6bdrtRh8NBR8j06Q9VfBiKHKsAbdCAiTE/E/DIukc5O/RgTjZYt1A1LEGHn+7m4bvDhmHqm
EHSqi/tWi0h39Y6XkICrL3vQKkEmS5yRRB4WUND7D7L70QxVvEyZqbz8sR/GjeyMREPAnqNB3AlU
ni5s49mej1DxywJ7F3QQKW+vaPBdGLsJzH83vyqD73irlhSe3Lq4VmTEU0QWqDrUkanG+WZgwJXP
vA8eheOBAenz/v+QdmbLcSNNmn2hgRn25RZbriSTO6UbmERK2PcdT98HKuv5qVS2snrmqi5UZDCA
QISH++fne9WM8qlZRFKEohDdaZA1xCF8WGSjc5K2DE9JNNwVM1fhhEbyJCRGEus7c/CKajpF/Yik
Q1E/qN2cKkndWXpvh2PttDLpk5b4iIbhXtnoxvIgiodo/jHzt41tuxkm8NG8djOaNsXYcxB/M/Nv
tEryfkxPRv8i0MZM0GXjz+j2ZXKiX/AEFjOfrBsu0K9pVvhRiLwjlZ6C1Di2KzXe3Acd245KQouA
pDaMl3hgHRhG82yZ0WuslzYCcafWv9Y6RvByfrsE0UNoNsfESqF4iC+JON+Pi/5zkIO7IRG8eKF1
dpGj0a0V6dYQez9TJEAXQ0+KNnot2lmye0Q1diDVHyBSbhWsuorZbkOOIWgkuU2rbkL4SFK2HnM2
Xclp8nlTRvTf9dvE6g+tVuzbOfu+JOxkbRZ9n0jfdAtZpPo9FN/og8AFYnjSyMFp0b4utI3ZLaod
ARbg0ZAXTp00+Dp19c9Oadx2Km28D45suY4ixf3RKnSPio9bcYGa9NGx2mDfKdOB1njgdbNgc9X0
qiVlCwj9oa7e0yXdTOVbkKiPgTHepiKJmzz/KZNsaqAXTCZ/pkpezya38khjr52E9O4JQnwy4vRp
lsZHlLX2HCKWLqTnxiroHuxezQxd5mTxZQWg/XNzfm3n+G4Oi9GueZhpltpd0n7VBMIaXQ6/C335
0bEd9u14Syv/YutZ8oW39kMbCCE4GRqlPYVp+F5gvWUP00DaVphsQxpTwvtw1+FYYPc9LfCC+V1O
PlRZwF9MeE6LvLbLnMxN1OlcOYnTJX4Nx27zUoxvUv9TyWOJW390UrTgzQK7SYLxmVuxrSTSqaDF
fAzphhVuyC7/JMN6N0h34/QxqMIxSttnhRSDIX0t5fEFMhAd48ZH1HzM00s/TbHdzPH91EigV9gt
5ehnlJKUtQa5JnGVOnn2NFkPejF/AacS0iOr3fWS8UXK35W5etIHPbbHjty3MEn4v1UZUJ5Xs7HY
h3v9oVvSu9qyPizzlJryD4xEQ2fSLFpdyX0b2UtVQF9Dr2QXsjzbOOM8FmJ9q8T03+r9Ruv4lZag
fiRddeIDOgDBcNTsp5TSeaoX1XPSc7PtSxAQ/MTcJk9LWzxaQvAg9PODQW4K/xdbNStSBQYpQcMK
H2UWSkpkNE8Ep10g7EerccpUImNDI0td7dskOcjp8EM2uYHRkV0Fs9OQSyWfatxWZO7iHvffas3o
WXa8lG9LaRZ8wRH3mBxFV2/e1RlGLfPkIKkLbSUL7kVtwoqGoHxYgrtCuAtD0ZGGZRNJqE90qE/t
cjuFwl28RE+WNf3Ioxa8gEynMdZZgm49ofx7qKLmPQsylvgYe3Id8BHx8JaXQja3QkxBoZKGba3m
94k58dNd/LPqtT0BRYlNBPd9col8I6r8kQTaAy34T5J2avOfFJPdLt+KFVvhGHL7qCLNlubED0tS
zKr5gibIIEgp6LgnbChRd86NTT8567oeD6l5skimL9IIvgHy5BSludOEHQCL5CUIRCda0RFS82WO
J/zhrB9m3/itIt/JWr7Je9EjINnMbGUFQNsqkvy0kl4jWdoo/BmwP3xDJ0M5FLuMzE+T4E+ZWBuY
Lp6cRj9KQZUHO5hJgpPulfxFqshbytwpBmVwwmglXAff9Vb+SrJwQ4cWrqf55KMn23fZGHKR5Xwc
s/Amg2KURfHsG1pDtBqdugSH3aCY5U2sWX4RDxvDArQrypZNVp8O89A3R93HsWffzflduWg2Zh03
ZpL4TYn1yTK7prWcpkq7rxsLUkMk+lJCIUDQt7KqPsNamjmtU2grVnRjCsOp14udEiVcY5qnqEu+
CMR2dq2NgiuEkbtkcAwqXTpkZbJflPF+mKd9ldMwTeT1RVDp+td4LWKnP4YFYENNOTDubVkvRKim
8JyFEAXmmbCVct80vYRlmj5KsZzuGyu/ldqQU0/oNnKR+Epu3gpJveeA2Zqduc/a1KVafl+uP1t3
RH51pL1D9yEX0nT36RCBkFBH5ahr6abrZL/qFV8UNH8U6RQuEGcrGDUuoa/3yV1Upu9j3r3NEiio
LqQK0Cm090aRiAUbcU5QW1ttCXdBDthHNO+6cX7Sm6DeTECZ0HYdO1NlkUckApYNyLrRhkK3nVNq
DYbBslX8YtXjKd36fTFjoNwNlUNyD/pcCk6hV36laGRexfhnqcz3ZpW17qRQ4szAGlWiUTnkSn1q
YRtxBEsS1U9lVX4MxbCP5rH2VANSQlJMk6OEbEKSLtzM1fBdGPErg4KHbkEZvuoNZouq8FJVHIdV
NN4tInj8MvyBK65fUseym6zN4V0UjCTlXFz6TnbNcmhsjdSobSjG5FVpHHrTSITCLewUaJgwkEGD
DqK8LmUqQNOg4JVI8V5HvDD20k4qpse6rks76dutGg/HYYlnOxgsenA07Z3m3NGl2LEVteU9VCKw
zWl8yPtql2fcC8fqrmsTtw7Kh7Gd75K2VbzSWk/nrrKtigM8owpEnqDlUgMNSZhU2p2w93MLsLvu
VCyPYjH1JFJ7GjgS86nD44hSVSHYSQSTBQ8LZ5BUnCoCE+dsYt2qqk7yqFk7rTPF3UrNq0g0iSZI
rbaY8QZMl00oSTddYlHaiMiVWgp6y770hTUtLcfKtg/M2uGC6eVtP1LAmxx2FOiz7abOxx7sSi45
AMIOiyS7WlafolJrd2Vc44o0dwDJiuVn3idfFEqMpZl95CvJQ4elECrKbSHMy6ZsAiQ9OdCoWCer
IatyfVdENTeo4AZ9k+S1s/rU8qMhTC6Ua6xm6XUcg3tTHHTqyUXjw7o7tMYMhwMOjqZLpCSzFcmp
EveRiYeNxgZnDPEPOnM9wFWZPenD29TDC+wI0duAs6lPqZRAIZuDxuPZeaaiYzeSsuBV8hZKYdyh
1XfbyHjRk2kfUn9no89bO1egnLHUv8xiMzrcVk+KiefimFC4SA3NNnNC9AIjbHsp4upOj4foQega
Lv1hzpVAadb8taLBcAiX4tbMtPIwLtrGCudpk8SpS3BqQzBUbKrihzbmnkmNIHHRDcC0Ik/kjNFi
3cNb2GTCcBRqMmdSK9jg0AARy27aWpwh8bDKau9jdTReupYvGluewheS8jkPmmID3w2S0TiUmyBp
bkYueU1EPmOsPOQNm7Izf8xiSdkn+t6Fwo+UXHXazZ421qRwDBekERLeyE/1+F1S+UhKfaR5gkNS
7nfS3HmFomwQBIPymAavq1bShBipnlkoOz3VnvCFOkwyMuqES6Yye52lxQCWMUTLxMpRB0t2ZHQ2
Y02FKEzVZ/iJD3VCJUuDamNIGfUYqZKdaqTUmaXD9KMfovl9UCkftcDA7QGcjUdFyg2sWrVbgDAY
vT0VAl+iwnISZxIBOnbyubE11WZnwZ2cMRLkLjyAyjFeeTsnIQk+NFgedhIv6S7SjISAXHxODNHy
s3i5KeKlup1jrjGQzlvbyieoIggwgCjKbws4SneO8uBLICh+lhjKLpUKJ0plg7S5/KBPMPDkPCAk
pYnKujUDwXxtY5GwL5CrARlh1SpPTTm6Q468dmKrcwDG3Cr5IjlL2ge+vkQ/+YZFz5oBixlJoW9G
oU2o2oby/aKlxb6hgFBIpSvNU+XWWfqkBLHgZlXpyCKmERGdJJNgHFVrPMTc7hyqd1+iNk4h4y1g
rhVoYlHFkgz0jOThTOF6UqobDbLTTi5Cl2XsLYDx5araKqESDHYrkmpHifWapfVbjL/wWkQhrNem
U2Wmt1OgfI8QUfmxVnAhrfqjTg6oMBTK67xHZZ5uiO1JAjSUH4qHeSrvjbKP3VGmcJR1S3MT6kK6
h0R0monaNvXInXcsxl0uTMR0Qb/tdS6hULQekgDOchHppjcNxg2M9JulFz6AquwV3sTKtaIDAxpF
FdDA2rQPjQ6tJcqqu7gqIJdRIeTO0f8MQkL2cYnJ1A10BPVFdhQ78E2FBvtTiNmpC8MLkRPzbnCb
XzSQJmLYo1uYxNey45GwtYhuJ7EkhYL0nZqRIUlgdlInG6iGdVXncAWU+Ny77xooKidEKfA9Evt3
McLUrjfG96EZCLRT/WAaybfcCm/EJjywOHd1HL5VQnST5OOxjHrYc/nkmUvEoRt1pZdpPUkPbWfq
7YcZ9NGO1l3Ek0kAA9GQnVakfjTiLMXbvu1IAjpdl8HpUucD0I7enlBc2BWli9elGydPyszDNDb7
vi7eYgPhkSvJekBxryzgZLX9q1TXPnXQ8iMRiNRMRbmDS2NpHDHATJCRbJMmWDGpRNnk7MkIxAFt
iUK5E8WGrJuySKchjTJPb1FswDSbNk0gy7tBy9y+az6mAUsheQqp2LW9ZxXt4ORzWm3wPCTP1xXZ
9GYYUcG2uwCaqSzVEc3oZjI7oF8ZMKowLkqbfehYSk3lTNQlkSMAWirqyZO7Bqgj4ZYkUMMfAK0T
FQxCc1OY6k5iw/WGWX1thvSoJAAIMjJzzMMrRdZfWom3UR+JEE+be/LCh1LlLiGmBSpVAo9CGLKn
TAru9U47Cl3wmEzjGxulM1ljsg0i2LCYbjlpFG2hoykw3EgQZx0qo0qmphBG1nMm4mqmhmRVDd2r
AuoqZupKRX/ql/A2Wpp6XxPVhTO3a9BXDwmJE37LvpTkV2mS9mYnU0qHl+sOSc7ZLrWktsTgCyyJ
l6ZuSwdq6jMUPAQoSXiIjfjQmGRG4fVs00F+XYLFK9R6WyflviG1KwmCVywB+2fZ0niehpJjmUPz
OnbC3kwyy6Zr/Tj0UsrdE0ye0ow7qScVl3fiHjHD3VijSAoV5FWmyuBJLfZuPhkNy5UJzKb6pRMU
nmLcjxujiqejIEWvlKY8Lqx8DtbMqd0FAPNS4T7SODGMiRRQgYarwOgydtJa7m5DVCibXNOhJoQi
QWUfprWjGF3vCpXJibIYbxB6i40Y6/0+nWS6TDJuHUFCXimdv0n9dMzzYR/m4VeBCkqWTE6LokdC
Xjr2x2EQb6LwQYnmgyg9gS60R7P6KgzW6xKbXFI67bkpl3vLGm66ujtUXEKF6j6OZ9QY2hvE13dO
+i3cP1+N3iTB9DHK9Ude874ga1RY4nHUDb8ikhq02ROBomXjUSFR1CJqMedxGyAVQbwlvPRyBJN4
cpMlO2akiTEXvVty+c6qubQovTy7KZW/Tnyv1DSx+/ixhB9GUEmgRA/xVpAb16wM9oSfFi+eOr/q
qSaMMpQSUQ+TqBpdQcaqsKS8GAUbs3qpm9BthcotuMrPXOMlNXbbxtzGLS1z6NBMEpQJGf2tRYuF
HZomcPYVt1UO1o/JTB6lPEVMKiUHo8m9WIYSL0mZl6M+Ag5dU6oe/KWmtGeJcXLLMUHK8q2XGtmW
dUqMefamRBGboBA6ZYDUKv3okzeDKlpxqy5I6RJzfiEPhqzctgiAuEk7Mow1WzJoQBpo3J8sBEak
P623WH0hSXe7KPk+A1Bcm4ITGMNL0cajV7ctWRrzhdNgoyZpCpWr2tVtajftnJN6eIVe/KEH0i5U
5NE208NMXV8M+U0GRDSxFX1Zon5i4Y1dKrdlBhBQkx6aAYmHlW+tzPhRau8CG1JSSexuBJxt4BTB
BkmpuxhT5tfT/C0TjIc66LBpHZ/7LKAGiQpOCu/MEoBxRmm4SB7MJFwOvdJkR+JWysm4UN0IlaXf
zGK90eT4HQHBj0mTGneJqU6MVa7aqSYczdH4APAsOR1PfbsgBzFCWq8acawP8BxNP4Mc6Q8GmdW2
Eb9KS3tXxjid6NKCXKYSKCFC7IpIDTqigN5iSYNhJzQK3wmpf62NvwLiPCKw9NrU8Enj4QQZUIOe
xum+zmeKh/kTnrDQS9sHOZLZsZf6iBFg44SS4vamGtlihtWPLrERZ+Nta0x3pB6JcVPryJHa0BJt
voJT9DJz+FIV+naWkRaF6Sja5dTFJ7HM9Ce5C8dviGSHRz0aX8qIhEqs6QgPkentRrHrKWgRi1c5
dn9GRVW5X3BJMnNWecGX3nRUDIaHQCpvkXGO+ybvT3FHKLSmBBateKT8S/5aGhHUCNwr7SIc1I+2
vO9LY9dqkELnPEJi2L0VaudrCd7zpbrRGnV8VfWufM9DkiFFDZuuoD/OWjrBJAk1mftGgyAnxsNt
hO6Xioa+VyZ2+aA8yaSe2MJkFiSfgNhUpOAtjcI8e+dQphm5nchKvmT52GwjK2+PilzKDkqyYxdW
L0k0x4fYIvwu8oSUrsGNrG9h+Wb5Vi11mYSybG1k7GBcUkuUc7VGoHAHaDpQEFaM0OADSkOR8UiW
b/KLtMZKNNG+6iJ1yDDWYs8IZYQWcHe5vuYqaQeKBxEyjtQWjVlxhqxobyUC3G2hENbYo6qzaRkT
eVGzRhhVCKk/y4N2Q36JC0usExWicaXGO596EaqqNh0yoXtEqXebdkRkZjt8E4M2vum76bQEqERg
OD7KQjXfRTKStQU4vhsrBiKu1Titl3pvlsPXEeR3kHc+2+IHua3Fz4LhJbQo/IXJeylljVdkhGwj
IlN70Oev2WiC6ZELCvxCVMDlo/6f9+Y9YkCLTCrhhTpNB9gox2QZfTmOc1/VDRTScMhRbeZICAXd
Q4TtNlb8kWXh5IpiYjlCTIK1UaGzilXFtS7paTOLmydZzO4Ha/gWqrFX0f5pyNAk5Qx7LcxSaLDN
2W1NrX8ahojpDSH2zjkez6VK85EU7DRrbvwy10I/5MM5mlH8LRZIyWtCaPhSrK336QCBadtjaDNl
z2Ixf29H4xb40feysvDfnlWadns+7CGXQYbOhWXTE7eW+jtj07TGyohP1ishpwUqrlcx53QuxeZr
NEXPfcLwVkTFrhix7tbFgW6dMb3vtYprEupmGzX5gLJP+WYW5LVIMtjgnm/NtruXC6G+oTvGcrqG
HKRY69/4n7+hEv6a9OJzO6nqNtHMw1A1jxnpXKeUCaE1cz6gF96hpj8oY7nL+/yoFPFRzdphzYzU
3iKV+BsOVGKaVruRrGCFesZvZYRhJZAzCmFN0SJyJSUiaV+mrnqaVPEnst6O/lvAGVX3Aee9rA75
0BZS4lo08Fj3/NJl1Byq+FqKeYJSIhS67Uowi+GDKFBbIrtCiGWIP7IpkNvI+T9ZIGVin+gqMg+l
OGnq/EBd/6tYIRdSFf1pUozqLhXqe1ppX4jaRC+X0WHnMIaoK2YmNXEaCXqhjo5lLhyUVulteSHz
nyvWzTRLbihUa0GGnjrTsty46k5tSFqnouzJ5tl/FzMVKnXYsoNWyffJCiDJopIqYmkflVPsoBT4
aCMBDmLbKR5EVsiVRjN+MYKiqqiXV2EJKRA7DvvvDSF/9CdigLGSB8gu0HoLoPisty3pUJKOUyy7
na9uhiMsrE29yTeGV3m0D8k+0ha8ZKyde60b/w/0wq+REVfAUKPAJp+3QfdmvVTRbIFjBL1Q46vI
NdVttij4bLQK3up9m+yFE3WvK+2z580p5wOf9RNxe++NZh2412CwIkotTP/KUz1vWfpniBW8hQG0
qJnrn/CpracdUCcMIk/1sD5U3ak3wc4zbiZPAQ8Vedmmv9LY8wd44HzEs44bjpgp65oQS8pd/lDv
V5YCDNIngjXvuvXbxScIPw2XQ/p7/ugrpVE4QT6DzpGmOorRNDM8X3mAa+/m7908LMtPI5z1laHo
FvMGXcAvHov6rd+YJ/1DfCQfrO1xYF595bxoU70typUP4trAZ02lUkWjRJkzcCVkW0GRUdUi3U/K
KHIMlWJFmlyxuT9v+vz14j7N9OwDLCoNY5GFZ2ll93n4BbGp006VhwSsyL/kpEv//mSvvbqzbsva
aJKsL5mf0dU+el23Kr2/jyBfeYTmGWCE1LQyLcM6xN3Ka4h2VWxzw/PMPbiIya4OyqY95s4/7erL
Xt5J++Z2hbYtNOVc7UW7MmHz7GufQ7FHHMLzLbmQLPVpzV3+fcKXv73/vEJT/v1rF1IZx4KeIYp2
WwJ3DyT8t3LcJNCECz2tR7cq0jSZhP4U/8yia9/+xc3m0/BnTX1Z2BltNzJ8n5A3Ax66WUbcAKSs
vLLJXBvobFdL6Rspl5oXG5tlZKfYRCSBvg3LyP3/fKDrH/Jp+5Qia4z0aP0I32Yn3PabwAWD/qj6
3cZyy+3fR5PXFfCXvcY822tmrZSnpeL5JTsuATgXY5SMqNmDLrtB/+UkL80BYfnqYayQ+dzJh2tM
gnWE879AluhNXrGbsq6erdF2CgKlLzgu4mjZV/qmjV7W23i/yNeW6qWv4fNIZ0t1VlshLZNExvpd
hHeN93rg0qfsGhskN+5wcx2tdWl/+zzi2eocQVLKkPOxa5Oeoql1JWBPMfCRLKSHq9tGebf5+/u8
+DA5eQn14R4Yytkq5bKt4wHU4KqkH5IAcNdwP4RQMYSHv49zMXQCP0AHNDhIVTXPdm5JNqmw9RWB
CpRUutbwlCqIYI7xtgCZSv+bKyw7/c34GRG327F7jcqxsuv+XDaf/oCzvZzUixUWWckF0tPelqPq
1U7pWJ7+2B8Lb3hmxCsf5qUNgCCRJmxdtiQMQX//LosOuVtk8S6r+XFe3pTqNKmvf3+qF98euh5D
pOFboaP89yHoIszMxWQIIfpGdutWo8k2swyXnt4rjJw/jWQJfeVPQ53NhmbVfl7W2UjtWJCUUIba
1VvsAZY8mNG35jJ3x9Y6hWo2vZuxmW+yJRNf5yip/LnVzK/D0uEEQ6aD6zgEOWQDKbuGEtWAD/P9
oiV7iXp5duUb/hUY/7FbGCB6dYX2YLaL3x/RRNEp1SMFElLa9r5JXw67PhCg+ywcxudJKSRstZMF
+moxGr6ABukhHMXcHwcVsy108k7X1+qBlAwybquvvXYJ6RnqSDeGuSg/ayXeKrPQ0KurFywpa8Z2
vAwldygRUUxSk2wliwY42UA71KaZ+kNIQrKxulFrV+b6By5ojY5gvEoW+FrgjueG8jm0Yz0K1XVv
Ft4KqIqUe/AIp5fCvwZGu3iME9BiPAvTQMGi7/fn2oKUNayklwBEpLeGP23XELo9hs6/6Vj/g83y
a2YQ3xToCaBhzo11c60mHY1BBTOb0qPJxXC7bOHu7ZTg8d+ZoP8PE/zPkGfHDDwoXFIWhlzeg81w
R6Mz5uTCbIcO8pSroLlLm4UisgWvi1Tkgvf74yyHuMWLQMKZy3gX9L0YPyjT/f9+s/g8xNmXUIch
siCJcvdIms2cidPpT1TwBsvG9uXvQ53zYeFtmlDS/zOds9Uh4kO2aiTW1ZHtED3v2k3k0qT9xYBQ
O3mao2+jfXRlj7r4yoCym0yCa6Smn41q1Ejcolleo+jotGIwUSXfSc7Kdgv9a4Hk/zDH/4y2bs6f
4i4Ev40S8Hkg/kGUSZ/KRh6pBNdh/KVXpO9VPu7pUN5GkfpVspqTToWVenblUpzfZDTHod+n/T/4
X5vAro9eFjWUCyIdr+rZQ1CLJuvEIpAgNq3GugXkJBOQkbEx/eomuhI+/IFO+/WiP4129hBUeUGD
/N+jqeBVU89MTqZL9P5TYy/IyofMuYbFv7gdfJ7jeqn69Ojn5b9H7SGsYidjZ+4EdkTbJNtqcx39
eemYBcJmkY2CfamKZ5NMJbb8JSTmpT5LhqVosBsDmA/2keqhGrZvf/96znEq/zxTQ5U1izgJM/Hf
Z0dtGsEjOyGb3WpsnQLDQU139a73P7y7/x4H3tbv44RDrApYiK05pdlDmJxuO8XNoFCp9toejkjB
sV7+Bc9yjUrOj2QFVMw/8zPPCejyXLYpHcfsdbhEZOFL4Q/bxps8C0y3+G8AmtcGXP/903LpDDEZ
ZizMAbmEWxUFjE8XoSM50+3w9XoMf/EY/jy/s70cfzJpKdYkRbLrdtb3FcC4wscbxur/X478z2Od
beq93lN2WzMw67Mc1f0/z3Khm2T/L1bMxQ9BEdcQQ5YN6RxtZ2RJhZCJvFm/N9nU64fquJC0gIa6
qX7OvSNs0FfctVcsNy6ejZ9GPZsjzBb0c1HE1SEMnKDEhjPZysWVi+0fXKhfX916BaIHeb1bnr21
pB8Bz6kCJF9H3odbczN7AF1wmbY8LP+85KFzOt7gtVvCuUfLP0flp3HPZjfUyCao9UhAjZC/H7Bs
Aw8qg02+dm++uK18GujsYGgjFDdizwQzliVWnBv6YP7NtnJ5kfznQZ7tllOGEZ5F+54rbnBo3pt7
rrAAtgSH+pjLaeyar//iMV78xj/N7uxIwARqQRvN7FqPYy93ILv8ulWK/mI5/+JTuDiehtWNYega
jdZn4WHGJ6IRG0iuFNegUISjUHReIEi7OIm/FWriBotpK2bzmhZs3lm81a3xyjmxTumPffTTn3C2
rdW1Gi8oBTmW9PYlac2ncFH2aZ9slFy/Vatrpip/rh+Q8cQU9HqIZLPPA4sSszA1zazFzaP7CBPQ
AStMS/oulSfdfIhpRmN5OX8/CS+UPdYx+R41mSQ2q+b3nVuTRzXWGpqgVwAq79bREzd/llAvmUfr
vsE8Zj60W8E3zSfFOF695Py58zA8fk0UXXAh55bz+/CGOUST1gqLO/jhdrjDuw/1U2avnOd5C6ro
Z7Ipbq6O+ufS+m1U7excbjH70yo0TUxa8lUHPEhuAzFwVD/3286+Ot4560/lpoi9ukL9BYYUBli/
z1LCtDJvuOuwMUzHwjdhzC4OikX/mh/VxRXE6+Tjxx5E1c53IOzYVRDMi2v0xlZCmWE3KbobWek0
NPsSwCCL5rGoQlTYlsWV0sGFoJFpfhr9bF8SqXm23RSK3A5oLfYzP3IRRh4nZ/G6jXES/L+v3WuT
PduQukYVC6QvyBQ2sGCg6SobYfMvLHr+3AXWabEJ8X2oBPxn0zKGWppBT8AJuA9u6KRSne5EHuIG
QZ58yl6yb8EbzecH80E4/n2CFz+OTwOfTZCGiVqtRAaeACPrJnmGiay6NLh/H+bCre73CZ5lDg0E
mh2JCDAX7vDLzaVebWRat97pBxoOgmt7zsXP79O8zj96LOjUKFXpsv85ewY8w/hH7Wr4bPurmUL+
/cr01oPi9138t+mdkzY7OCx5pzA94CoYOrV2+ax5oq+ww9RXAqkLV9bfxzo7tFKdRhOxZCx8u180
jDeA3J6abeuPPpqd/bCJ9tlGuVryWTeQv03x7KCaaOAJsBOAW7HLJ5KTAp9fC0+x91EobRsiq+L5
Wlx1cXUqKmV6EUor/n6/b2rYqOdta0qLaw3w9qynActHbMjsK2/v0tSIv2VLhQNL5Hi2WLjoJ1WN
fTdhh+RHTk4tOXIB7Li/3uD3azHcxU3s03jn5UJDi1M0fMWa4lhKbNjtlQK7mhAkmj+79Mfsrj3I
i2fw5yHPFs1UwvgwFKY4Osp79FEduSx68V647Q6BP75FD9be3Gb34WN9JSS/tLN9Hvhs2RR4OM1j
kUuupn1Xh7um+BLK257uJTRp1z76Nco+X6KfxzpbLm2pp0lsMkkcvN16+lbvw73hATdbHOA4dLfi
KHLt4L025lnkPw+VrMFhIIRsqwoF2HCfCSCo/r5C193xj4lRGiBmE7m0WWe7tFZ0Aj0/PMQ21Fc0
B9hUg2siWuQB3IVdJjPNw0Z45Wy4uGkTJ/7fYc827TqJFDlfGHbwkd4f1jtweuT8g+hbbK7egi99
7J9HO/sKLaOXEWkzWvYm31c7xSVKhC5m07u7ApnXvZRPf/ry90d7eVRVAs1P8QVVzu9bDL1ItEuH
pPrRp04nFHW6P8XpdNeOzTUhwoVcjUXQrapkTUjp0W/8+1iCiKjf7BiLxo1gozsWGCuzoPeVS07x
09gUHvA0V4z6bexfOxEvzvPT2GfvEqMXS136iPSJAqcJOaZby0EPp+jaHVy5PBLhoSjREyEa679/
StTEhdyMsZRKrjB0hTuWweDPEf0WbL+N13dFsVWUuN4CdBX2XRONB2idBbhDq7qZVa06SEG8tjLT
gFqkbbzJwqp2OiHqgTj0dJL1eNzTtkivfgvn1UCBiSxu1jehsf7SysRfRWuHY4O78HExu/YYq+m4
Ewa4NEtSdH7QG2Ce6CsDrLGaSyJ0Of19SV3IHfGeNQze8HcjFP/175+eQC6NoyUnseSm9RrqW8u2
pfBkDQoiZWFTrmLxfElHJ+s6d2niownk7MpeeHHH+PQnnC1rK8E9fWh53cjfVR+gUXeQEQs+54Me
7CJgTnsFfeu2E6dqe2X2F0/TT0Of78IjjS1J/c8qnz3dCRX9ZU3W9e9IfpH56y//InNwcVAszygZ
UKpF2ff7oqsrtYi0QBF/bf0EYBDI4eKQBF2/qurm2ql2cde3LHU1YaNL+bwQbmS1yq0SvKMqRcCj
Oi+XIu/vz/FXcHO+6ZOmBlNPOov/nD3HgUbyeM6Y0nptXg0Qw6+0v9v0CGxgBN0r6BfWGyx0whvl
iRXlh3fXDreLOxbFLHRppEHW7fH3x0pPlJH3y0xnhle/1NHwQ8XrMrkDjbP6g0XlT8zbveJqluvS
6v087NnU4cs3VW0soOMzrb7tEvqVUPdOfgj6wFNoloAz1C4nk1SYc+WprzP646mvpwG3EdIy8tkp
NJRtHTbBf5F2HcuV48ryixhBEqDb0h0j17JtNgy1o/eeX/8Sp2dGFMR70E+6i1lcRXSeAguFQqEq
Ez2STGKBOoVbP7amZ1KXtBdFc2/iQoburQDtDfK+/S7HN6W2a+mhmI/CnI1Bnfkpb9pFG81Cuoqf
khyGA+1dJtD4h1TcUnbsF8S+5eq3jV9fVFeiZtWtKI6SCQjhVQLh31PL2yqGaXXah5LS4DQmOkYt
a8dKDz1Yn88v9yaKCSZ9C06GxJvftjJGpINwRJmxNUDTlGOsGrSI4eN5lE13WqFwt+sWDGBRgNkQ
t9aS71oI1eJpOlpVv88l6w68eF5dTT/PQ24FCLqC5I56tQPFl2oCMtYf2uAbmUQBftM58LBkomQA
zn7+jKmLSl4WC5d1rbpt8scs6TyD1k6s4hWzxoRJegGmS8HVk63TG4dcYXLRACRF45yks+KCKwg8
wF9UjNQryldKZvv86omAuP0PZrRkiDUAtdJnc86RpXxKagwwU/Iu/3tZRS57b/U0lSA+jqZbooOq
CuRXw2in0TtyTPYI+O+34rwcQ9uYpAkX3BFQWGny2qnlX2mn+x9bNM7LCyhGWEsFW7TlNwGvFlWe
uu5xKWf3PM72bnqxhnNtzKireVmwjwOKpbgrL5oFo6IYhJtJay+6n2Om/jzidpR4QWS/aBWLMHcu
oXUevj6R3NUzAyz6mF0lImcQeR0X+uPQpBgxg2GFFoHqM8ZF66spt7YRi1quBUi8JBgJrHTpmdsR
MMyNzXMFajPa3WpUkImKcLhbfzP2rQS6TQRxjADOoInQ2u+NspcxQ3P+C7FvfiYy8LcoJZj0cBwB
VJcX5u8alEugvS4yXNf6j+0lPitSwJIGoigsXYbRftCOoiEfTEFW7J03aDt+/+dyvHIipkstMOEC
JsSdo9ctOwN54XkIgVfziiFSGC4dhl9RktHbo6TVFzUk1KZKvj8PI/o0XFioE1JWNIMlc9g5YG4E
Ufu3NL2Lsxu5/30eSuRuXGSoQvRnLib26Qw21QFt/aB/tkETYCvD4WNIXESgmAtPWh1IkvWjH0yb
lt/Y9KyMAb/zQJu1ulXsfpMPymWMSyqWT45nsEQG4Vctyn/0M4aLTdM3psWjoLybexMUT8NztEAb
xYK8QZ0pgp4ggbvw2WABDjL0bOKHdJhi0wLdXeSboJEETrn5CVFiwoMZsjHc4l6H2q4OglLukLeM
JoTtpV9FFtixcVMNt+fXddOaFQ73AfW8l4xIB86MOecaehx9mIM14V17bAXDhXSr1etAytDgKC3Q
oQtCu4oppB1GwZEoWDX+sa8LM6oXJawBcRK0ZnrEWdAE4P0W2pPn121zN78YxL9Yp3K1GIPBkCQf
hMS7HBIAue5ZJD5kqn8eS/CNNPW1L2AmtxjyBViLdKRRjPlGkMtHuXceZTPSriwir1HaMav0UQVK
jj2lLRlmPxOocX4MhP2IVQaBaf+xA4sLMlcMhXZg+qCVqEYrWi329xUEBitJSiJcZTLypIGZsQOp
TfLjvBnbGOiJRJ2DoJWNWysTN8JSYmFvbEoQe9x2euUY0HA6j7LRzWKhF/0Fhlut3Cri1KgAoyvl
BQWNYCA3vpFKV0kVw62Dr2nQ7orKeIR0SCAAF5nILWNTmaYKZXDUzmbMtEIMAHVBJ6ga77yN2zv2
xUT299XXAjMOieUUMDkjPG7ByQORtQCkoKLZDJE9XEBNOs1KqYq1DMZnkC46BJuoS0Vli+2w8GIO
F04hqDPQBjQLbhxfEYiIDH3ndfX3MX1ss1oQ7EQWcTFVawuQGIEt1M3L3xKm3okC2gtMe53/QNth
4T+L+DZ4tNwHFskRFkI9d0j/MwkfzgMIzOD17iawuHbgcwJAPDqy/lkp0C8x/T4PInAziwuhc1eG
0TQDJIJc0CT7cnfV5fdZef8xGC4uTFVfd3EDmHlQnWV6AgOSO9CLBNPVHwPiIoNk6EoF5jWUlVVw
8EG9ogddXAARjgkkmeehBC7Nl4YgkmSOhJ0LGt5+ewntl8tTRGc37j7j+uefBxM5AxcOWgxdlA07
6uLyl0X3Odg1RK9pIgguEGQykmK8hcDfBgOqFL1rzBVY6GrBFxItGxcJsiQCoVAIV4ilzxrozFpV
gqg1eE3uOvrRVeMiQZ/U7WKoCKL1BB1B8AYsSmF37bcPfBv0w3OdVEUwk1yqgQKCaVDkgdIQKHFM
Bf52NuCwtvvXJ0JU61BDYHuIgBGsXaQrPZcFsw1nowEguGiQQlFRbdhZ0FU3g4ZpYHC2B/pNWQq6
pEQ4XDhAR3hjhRJcrdMml7ZPTJNjNn7I2s3HvgwXDczEXECeCJwI9NnQz9rRyoQaQyFw6bM7B8vG
/r46q/NmMcB7BZgcNKBguLEh1QThFNFAgmjVuBiwaGYy1iOzBoTmvQSmC+17ByE3MP2cXzYREBcJ
0Jo5DfSU8faN08Y/QABiB919l4sSOREQFwskOUiG1kS0rnGGKla+U8ApCo5M10wF1zkREhcJIr0M
qV7DsyWwZmaPVqVAC/EqhBLY+aUTuALfZ7VURF1IgFgwTZEXjAN4tq4wNywIBSIULhSARaggJss9
ugi0yozHCeJimjoIUhwRDBcOwEZlZU2CRVMQo3uo6bSNhonKSAAj+DanCsdq+5AeymULRGfAdgUS
tOQ5BPP32JuOOUYfc+zT9O4aqc77Pj19nREFM3Bx5p2jggAn1huBH4hsYku7QgpCgywBizwylJHr
5hJNOA5eCiPs2vMOtwWkYa6ZgPUD/M+Ec+xJX1QplzskPPlXsvywZtR7QMQqzeE7vtIKiB+OBA1h
WswmgAbtbpLA7WZGIGyDbJ2cCdp6Nqb/LczG/mfTm9l76Hep3dyCH8KMb+Qud0a52tUd3iUKC6yP
eF6/oxjNWJLlLq3777o5+aBxeq5AIopecVCChaDJHusd5HovxxazDmN1X+UFKrHm43tWH6qvqmnp
aJrhdgglCenaih39LesmBmfXbLik7qHuIGoC3P7QL1DcmTkHZYvtiFipgAW3NUBxp3ZOmYDCKH34
mFHcqRlOuWT2LPyH1fWk3BHUrml9Q6B49DEcbo+QhKZolWDRf469QIvcebmuGsbVLqqusH+Jr/5r
ysvasbVd7caqzgwNnPzIOSnUPBEvF0gAm8Pv8/ZsZbZrFO7YhJ4AiMla2DPpP+h01ce9M5VPCkFF
2xSV/0XewJ2coxx2pCKwqIJkhgzGxQxKp+gcjgxBfBEtHRdfSNmAr4ulakXwXAymJ0OVUIGK+IeW
jj82zbr/p2o4p5CVsvDu/XvRvsThp/E9T8Srj8Q/S8togzb1GR/JqEB3rl/r8m+TXqrN/XmDBN/n
1Lm48rihV2lSToDJ8sK2oq/qdB1pD2OpCKKy4PPwZ2eH9zOlYFEZYrR2OaMSleROAL2T8+aIYLiQ
ULcz9EQ1BgOq/Ln4PlqZL1e6wBjRorFfsVq0qpLUlhjs20BPF3m2LTUhWJB3avOelGPtBeyXrJDy
2ZRDi52aGYiL1QI6Cw3uvPkDNCQFKycICqeBwBVS2pKsD9jdIJahJ49wnZIftQ66f/k+nX+c/0qi
9eOCglLOpdGzAGRpd3N2XauJG5p3GEcR7Fb275wJpycWlpVNZQsejiZgq0d1OwMF4pTdGmQXtpjO
sPYViHnO2yXwPv41Wq2gpQ2CfiTvKVTo8YmK4j4t39Pqs/KJU1ayskoZLRmkr0DJy58TGKl6VfVG
ozqct0WwdvxDdJpmQ2Ro+EaJFeAl5lbTfgXqfQLJL9J1ttx+Pg8ncAn+Nbqp28iMMPWEGtgVWgXA
HPJ7gsAGxbjieSB2DpzxCf49eqrztMkKABG989oEKlSQ7Yzx3x0Um5DHQetRNPEhcgsuXMhjHPcg
PEGegu7UGboOsQn6fwgfnLdMBMPFCjkzrKlmIVYDF68hs1FEGTpg50FE34nLHcKwIXlQwJa8oo4x
QdYLZNfl+CmKn84DiazhYgTRq0ktCIBSXEwWrXEbyIRUiQBFZA6XNaRjGOkZO2UrqMXO1mWnK7uk
/Fw3pnfeHHbwnHE7/tE5bIbYHCAbjDaI2FEYafHyMVMId9fWJpBzjRIQZEjBpfkTJLqhlnARx1/P
WyJYMqK+PpJMzJ/nbQWcqf0iaYdhaXZj+izjPnceR+AAPGEU5JmJpmOyFm9nyEwYBWpyxxQ4z6MI
jj2e8StWLbzPs1WDGtwSlSA1AokweGWj+nnW31HbWQXuU7//KnDrSVQllLUyBsGnoPk0yB1qIr9i
0ekqMol9wBVMmEKNFcwcOMlD1CfyfQ1pDOjF2X30XWtFM8mbXwlM7qZsYq4M/c2vwZLZMhqNUdsU
5JOU/sqNXQlBj/PfaHPvvGDwx+qUjk0KKmEEtlh7kMZgX8/jw3kIgRn8mQoqIK3OFrQQ9fWnwWyc
GWpjUOwSROjNrbMyhNs6oCRv1X4CCkj/m/KqUCAnX95O5nsiwQqGvP4mYO2qzMUCTGDMLk2fauW3
PCpQuxY9LYpWjX24laf1y5KmuoROmjq47zWohmcUdwjRU5kIhf19hZLUOrr3DaAo8+epwkS0CXIt
KFd9zAO4XdNDniQmKZwsg4CROnw1Uxlk8NYHUbjjE4PsRp4Q2EIT1S77b+oUuVl4/zFTuKMT0tWt
0SUwZQJfYphA8QUtQakleioXfRdu64N2QAqKHDB6+X1pI3tsd9BI/diWeXNukjKdjRkgrXkd5vsF
1OG5AgFfUaO0wBj+9KR5VylSC5y8/JUQqA4gE6SGIMqcbrmvsgCK3ByUAgRN+hSDXdySRelcFzE0
IV3ommESBUq8UIp1f0xg38HD/K1ouObthPNrPD5yLtMShloNPMZ+1V63NgEBl51jDLB3kYI+x26y
i33hvMUbCgUOlktFUqhl90UHWEb5U91MNqP8ifbZ8f9PY8khcREV8h9GL0dAUr91rvSDLWnkql+Z
fTP0XO1OOFHztqeHg+SiK3J4TQ9O39CP7ypG9XcsMXv/F2xG7Mef8Rb+qjIrYTFh1KzDzFCs2yqm
jFMnvtR21R3EFHfCr8a+yjk4Ls6WaKWeB0uCZAi0iU7EueZlHduz24F2XIj2Jkthy6goho6StIkh
IW4rxKMmZzXIjNwLFMrZpL9TRr/zXe2OLl4gJqe7qn5J4T7w3PPBkZ1Jb6z8D5fwj+BarU2kKYDb
JbXfzJC1UeJf5yHezoi/sg2i0a9PrLLB63c3AYMxbE2dY/4qb008gKXghrK8GcT4Cjj50HGmYQBY
uLLMAc9ZyO2JDHLk2UyAzgavIDgJ8Tkn9CBa7YFaurCj28AT2LvpOas15baErCIsjykQ2X6HJEqC
gcHRp74V/o3nvAnV3OpyWceEFvw+roGm2aMHmhbXGD7p6QXznQHU/7N2kOkeuoGiK5wIl/19lYdY
6hQrfQ9cQ/Lz5pmUn5Lsh2Al32SInG1cFhIOnTWXUHmH5xB/aDzIsrWP9c50kyfFCZ1mvOnv6ehX
O+E3ZPvtnNdwmQlZ/vUa5rPoSRrBKVrc6pMdH8Md6o5OACb2+m5Gv+KxuUUnkZj18+2YPGc9l7hQ
jGIZJIL1zHOZ6je0mh1G1giFzA5sI5ogFmyfxyvH5YKQkUTmKMUAVK8GV3UgkuQOnyuve2K0pmLm
xLcPhq8N5J8PBqlVakxKMtf9ovjFT+iMS1DnjemFAsLG3kX/vT9BW/tyDr9V2U/ze+jf/hS4mCA8
8A8Lc4zpEjk/LTLYRxAemsqVPEZyJLvFrSrbIp6j7X2jqTL4hlWq69wiQydIaXQmKJu38q3VXlPa
XUcovAns2jwtIUTyD4zBdTfloyqlwb9hj1wWN0isRl/3l0cxV8Vpkd7ulhcwLsKrIOHSugY2yUdG
UpN++9dPm8d+f96w7QPrBYoL52VfYHw0gpLXZMRe3nyGyq9o6bZd4gWCi99Nrs4GJGj/jaitk0HI
yq9da1e66XD93tRm9bG4GJ5kmA1OICV2ohIriKfs9YMOborpOoA3uiIX3A5uLwZyoXuGfKh00jSm
O2gkHmNwiEKg/kJ0QmznNC8wXPROspKmkARrsaH9FuXK3qLg9H4Os0swGgs+msgtuHgtQzxSi1n+
NCtHHExg1BYNC27fHlYfiQvHEYaW/2zc/th7GtiRpuoz3NBrwCAcF2Bem481tGo/zbvzHn96azq3
u7iIURed0oKK9U8+QczSUUY/0Q/ZTe7oYH4z7fZTaGWOPF53kw0NQdFhKFhbnlZINdpmkAfgB5H5
VNTGXTtYpuD7vWUEOJ0F/zkLLy6Ctux0HgKA0F2DpOk4yGC2APHN0XJGvz8Yvyo8SCztI9qzPMH6
CvY7LzqSzBBZzVgmM/kzMsTqJp9wKYwdxtLUTDj4RJwp/yNegnUe1FM6kfnnnVaBRnur4iqDDnEn
3lf3EUiY80N0Ue0SQW/o/zjUX7C42JK2mWLh2bTDIQvyUtAs9L/+KMZAEvMyOuqCcbL/kbW84HHB
pZdiRU0W4CUHhtahFRXG6UiZurtYSP8qXEouyMxaO0E1+AT370IyRuTGSX0hhfjmRR4aFf9+Ni7I
VGmW05n8i4XtlzqzP1+CsEEwEP8/dsMLEhdrZtJU4YKGGghigDnsq7ZnhITdXj6MvuJEe8bFpoqe
vLe/HGQcFEWBPgA4Wl9n9Fk5hGbGlnKOnGBH9jkUMCD/17qMA7G4Uj6d33ebYWUFxzmmFEbggmRw
kHe4hg7ghSL0xc2dvYLgfDEho2LMJSDkXfoUQkwkcKt9fKnbsMiRDqJ9zf65N4F6Bcf5YqPrPVVS
fLWixh0sl905Ux70UNRGKlo4zg0lYwzypUBloihlaDgrztx9Pv9ptoPGyhLO/8zJyNRGwcK1v639
7EDk3IceCjSEXSgQ75odqsHnEUU2cWccFAURpCgAoS8J/RAK7UxRN5nIqDfnWBhA5N0CBt2NT9q+
kv3UkzxGLm52+/7mPWTf7FB7WUb+UAvkuNUC5uINCo70mfFvUxvSdc+5LyT/Y1/9jPPxpxjtoHI4
JcDqoMwIlUqXfbTIzz6PiZdepQ6LwKFjVSD6F2KrAmwuckimnFLSApsR5AXH8Qpa3TYrebQ3qKk6
511lO+SvVpULHGENyemI1VPHI1NyWPbTXX4gTFvkSrSjBW5pcgFkrowstmJADVlpg3XWmERppQiB
ixnWXGXUyhEzuuaqkoO91UyHd62XaYF2hzHnnxLbVaVGrnOthVYU+zrqcbnMj90Fu9+CWnMnulls
loNVXZdVUAjhE/FUdKqWQHYv7Vu8G0FS2AsqY9qVwQJiCEOnaKPLUzQdtVJd7hOpr1yalfGj1Gu1
IXKSrTsOhVwkmNtN6KbwPEOQc4X4jjmzK6n+GzI0UDlUd9VDayt25CvofbpFMTf8pFzNKKqaIvSt
DbFG5+KnXDVSSDRodDHCcR0szUPrkDu2I5qdHjiizOT0csFv/jUeFz4NqyaLpcHaCCXHGXx3tvoY
/F7waOOA28mNvgf3oHKc3fFhepQtn1Fkf9Bk/mkqw2TvLPf4CaxipjtdZIde7kDKHbfmDkqM+3d4
NdUZuRMUBxgB9+tsJQ66QNJxMzo95ozXeA24YrUx4kF7Q1R02EyN1mB8yIkpiZsWYKPTxHh7QA3y
54mK32VPHaKoI4Tjwk6PjMhqFsAx98m+MjGy4kJD3a/6NtqZ4MttZS1r27gIhJIfiE8KgFEVGu6E
2MWY2kbTe4IPtpU9r3G4tKXEdG859MBhEgPFP9mz4kG5XRTwRBZxuy+PK6XAYN8f16h+5ndM9JR9
rvTn6M6Q4a0eRZin16c3OxCEZpCgIpoMfaHX7thHJJxBAIFix1NX2vGdfqscWg9iVARZhvIdc7O4
T5aXnT05eIqzbg1nwmyO0+xEvroV+Jjam65AqAIiMZzvDFPTlXFjsH3YHZR9t2fFndQXGfxWMg+5
DTR5dcuAkhDIPVkIXJ0qRRBPsBfVHbpDnFGW6zDbnzYG3jpadJtbR0YkJ7yss3Xk13kNy237aa4z
aTZhHuO/L9unCkpmrS8juAV2+omRBi7Pw3Xqi4pZm3tyDcyFgDrKOpqbJ3vjvay5wXyEuLPDwluZ
fP2L5JFZcs5S7kP2k6yD4hOATIEHeq9eT3GR7t38ZwONscCpRM0FbFucA+Rc2OzUaoaUIITMpMeh
gacWnRPK4Q5d5F4SlY95oIiC+Fb2s15ULiYsRqnTgZ5sHL0BCWuD8n/1bLqNt3iZt/Q3NLsSPglu
pcprVC4+4FOOchL8s7IhnsUvLWTKhhePnppeS97Avqofjrr9F7XyrdRgDc4d1V1WEToZcOA/9REL
7fKoIzDxk/hLtSOCS/bm4+sKjqeQIX0/0DiFrY1LfH3EYxne6GMHnASDLZlf1NjOZEeDJuvPuMWI
sv0XHKpbgX/9E7jXgVAhZl32+AmjY9jBsYe6TOONl9lReA8RIXExCf6rheBdZEdMvG+vmv3sL15i
R0dRK8lmuF/bxIUhRa60EYNLzKY/xPzakPmTaafXTFrOLJyhcvPdKeajVfezqu+m1AtUT5t3fetQ
pL87wfG66VegVwLDCihcINvxOh6HiqqRyrLgV5fGDSN+Nw+NYZMdmE52EhFmDdvx/wWPHyystX71
Ook+MTdOL8Bi+seVE7u+jyD96H7MSH7EcJ6TuJRSlD5YYgRQXy3wIro4ENDatZ8X0ebZPGxWNnL+
NEoSrQf2LtN6wY5pZqo1tbucneEuO2qy/I4GTn8MrrJElC5tdRGAo/ff78nLaRV11dOqYw9dP2Sv
gISdAkIr9gblV48itY7tw20Fxh1u2gAhhIBV31uvf9IuGUM6ixHWb2we76OuyqcoMSSg0gJcP9g8
k6s/Mbmp/svCHvR31tcP+wx3rCUBgTTYCDR5Vx1UlAvI9Z9aSIqnNWHqLnIZ7kRTSKMrlNkm7XHz
9EanOuQQuAofx87tfdVHJZXamZjlXuQu3JkWMp6oiDULMK2J/ja+1T8xb8k8iOYIk7DNY3vlLlys
kdScBN0MMNZIp+SOqVxRb9obDqQBIe+Y7ccbcY/UVla/2hD8SYZ5mHyZZ6xs1li2AuaBKPw5NY+C
CCMwjSdCM8up7iG6BtP89IlJkwaulh8oemmYUECfOMmvd12d15ZxYQZqiPLc1icPzaG80kIrvU+g
mEv9xCsehS4qOCk07uzqhyGttQVfb/CJn3uR35tPNR4yC0Q0mdzE3wVLupnIvniLxgUXo5HlBNEF
bSU7AnFtdpuVcPsxcDdC0U5cIBQ5Cvv76mYClQW1SliHRVaGTqBV+xBbLp7e1Sew/mxcYGkNgkpk
BbuCq+HS2AcH9sxVHxZPtVm7jLClY/Nmt1pHLrQMfR9EqHqwGxfxNdMuKnu611o0Bf2gqO0sqT0+
dE9oDvJNEBKC00aUYoj2Bhdj1Ibg1UHBwtZeieeUdhfXdnCp3Oro01H3lhvc0TuB74h8lYs0hlmE
XaLDZhbWwtltoZU1OaObNE7wXew6m7Xl1TfVWYa58p25b6pcYx1n2aF60PbDnmUXy5O6/4v+LsG+
0Lm8OM0avU/YUdF6rP05cxUoWH6lD38kO4rdSAVvwZvfj5rUQvcDBR0Mt5jdNIRWNWitqyTTRWnJ
SKLmRHLf88kgXSDLOso9kDJ4vYTUrHqt6IECHSmIAZXQctLAF4VOVhZgokSAt7krXuD4YyEcDRIW
eAYGHGvTZcqV0k7dC+uNm564wuG+VlNkEoROgJMczGOFl5wfy7E+NE7s4lHM+dga8hSZ/YgcCUL0
LEMCs/cnVsMNd8G94iSQB1C+CtC2AiZYMHSKoSV0YOhcYJHaMa1rumBfW4XSOLpBdHeQ1M6fSRzm
Xp4vmVdCXf6mtOrWLoiCHt4ulZ0kXXIX+bh2WafddKdb07MMGRrRwNPmwx1d1da43zfVtBjzbmQb
hXxhiUbqTEdtZ9oQkfbBoOAL1mPrGrnG4+Kc3PSllDfA68LZW+JhOobRfCA03hlBeonus+ellC/H
WSK7NhA1bGwlkFQ3DU3BEBnIYTg/m+ehVCV9bl0rBLmS6oAqdZdLDxLEpQVmsmXj6z2Q6pRNqqCW
Rwm3rFqr1hjPhpkBYGp5PkREc7uO3jQKxnEyNb5RA+OoGdYVVBb8aGjuiaT+zmn6c1aX2ymQPi14
iLMrORNsaba+534Yt/5BWAcTdBVaCGmHoTeXxeBrS2pcTJ2FB8ZMBv0gVBaC+4nG+cO7FoVtA8h6
mm80dpp5MUI5nVALuSkOwW5A9o4OObyXQOZ3QQeSV7qUTTfsRSWFbS9XX5BZAFodPY2Ry3o6A7nz
6ZFVEZgONWuCPTWYuaKsc3uRX+C4LDCMtQjkKvAzZZkSd24h2kSV/qAqycWEBhCahRcSATOFYH23
wihdWUlfW6m0c2ikOqxs3NkDl0e76y4mlMbbT+ZncbVtO7K9GMmlgmXTUmWOYSSoSr73CdSdhtHC
8AgOL9Fu2ty3kEm1mCQtGK45KLXHI66WImQ37uJPLtJ49vSG1v/Bka7YQZHfQFXFEyznVg6B4vt/
qFwO2mUQTO80ykLj7CnhNZib0fg/eWp4jamYv2ja3qz7rBG5qNG14yClIewss9PAQeRkN/0Ocz+4
/FE8+AFVePZufsaVlVxAGJRyVPPkdBx2l6dajLvgrGfdFMg98frw+Bf1901PJRDbQuMJFph/yp6i
pFTiBadiiqaG7oE1b/zIntD9gmZ40RF8IuV/E/LwTK1TWTGh2MqtqpxmYdeGKo7g3xMEeXqsqgNy
RUwCycfJVS6bQ7+DJK3T9M/xQ3EnY+JJO8RPkbCGemKyOPdLuLVWApMWeoNf0qH1bLyLHmq0Clwa
frmbbFmGP+OzYyapuDVRUfakg3olVbYoGLIo8PZHQBpKg1ySJZ9i5ToWKnE89iwKG1pqBzF0Z7RC
cMhs+hQynn8huECEefqSTLgVuhjVgYyjddVZtd0V07sC3qoRgYsLBaQVlxZPrLhtZw/UC494WDni
KRDXNPGdYjMIrcC4cACpOkPrOhhVRP0FXsk+taOEoZmS2vlgCPhTNxui15kKd2DlXVuaUQbLmi/6
Tvba29iDAne8C25wNOMSXHyDkBQ47XxBzNvcmJAmMg1sTgPCbK+PkEwto2pi1xjtZrpErxF8UvrG
jsnEi2+0gwBtM8K+oPGE0XVf5v1cnWJPiYJQ4ca3w8VwHDA+1qQY+xGWZzazTwNUehYEMqEcyyWA
oOAgGFgj7KLRHKg37Csv/oSyoSNspNo27QWJ+4C9RRptGYBEb9sn+sxuGax8r2Jm9K80TbfbVFam
sR+02tZt3RN5pIgt9Kr3/ojTjp9YPKl3zQWYnPzxgI5kL7scvUrYm7QZU1bg3IafG2VachPgffS7
yH/VyyLY6pubbwXA7XS1UjudjAAwC8Opu8YxwZ3TgzQq0TKBV25BabIOHQ0NEl0qf2Mz09RK5BFb
D6SoU4uZRr3y6Tx5Xd56Av/fuiVoOAAplALxPz4U40rYlp1poZ+7Vh6IWSloyq/TZ6XXGpxCxj3N
Bx/qdl4zXC19fZvMeSnZsUUvSrw9OnJCMTOXkV9Q6Tyq6iIU1NlcCVPTDEi9WcSg7O8rl8qUCaoG
WtK71UBuzUJZ7IiYvpkkX9o+a+zzi7EFpp/0Cg08zOh8j6XUxLia1RI6SOXYsch8rY/TAzhCvVTv
BMfTlreuobitUkiS1hlq0LmBmt31U3AsjFlQDtoM4GsMbkegxbYEBQcwBj/YQb/kZkJFuLPTx8qz
dt0uLGwT+Yf83ldwnRiKAhFuUKBqXJZBijhKLANvIuB/qQ7sTXq5M2+sq8nTnL8Y5t5y4jUcd2Qo
HWQHpRFwddOFX8tSry5qKNV4LdX6PZWy8oHSQN5JdR2X+D+NGbPQWeb0YTtgnqaUKr+MTQwLG8Pg
L0uCTpd0kH4uVYvHwPMutvVLLah/Wgq63xFMOH9u5qBrtLHs3ApMXDSL3WjKHKq5JDmMVFhS3jpK
12hc2okjltBOBhpa5J3gt3IJAnFk8uiSGhxxd+iGTyNYaTIu1pgyBffP672qJfqgzawd2qq71h5m
9aKIaCzYOFvjUq9QOJuWqbc0xQDK5AeNDYLlyx618HvJufMmNHa0ICu+GnBhEB3cGwnlK1zOpZVQ
T/qFtSWbtdp9t6DMcJjkTPPQmFvfnXeSjYWEgOt/u4evUle5njRQ+8XoBAJfk7Tfsvj/TQWGktAa
gstCupTQtpQYhNrYjfpM6qc0vdWIYNJlY9FQd4RwtUpRmCYad2bKPYnyPgbMFFxp0Ivv7sbl1/nF
2hym0VlPngkYlL65zT+lky7PidK55H7y5RzXq9jr9uR2ji8xL/jnIT9xu6/nYTe/0Qsq3w+rqEsg
mYsMHg4IygXGoVV/fAyA+0IhkQvZCgCQ661HMSqqR4KEZvOuv1o5ntwsSiqoqOpYufRpcMHvedFY
OFptaIn7hRffl1DHdoVlSXay8Xc/XTfRvahaOB507uRrdSsP9XFgPB+zR1x005hP7GWZvb+W4Fqs
PCqi7do21AAJDQVRFHrXubXUZcOI27jt3PCJHqFxmbmYFPKSa/Ne9VEKPY6f39WWoLOsBeN/YLfm
GT96MLUUxtBh2sqpLpEL41XUuGbTnONBFXYHqVuZi2FQDZK4WFnLYAfBOk2yihHRKetdvPsaXhq1
N5NJaOgO7RDstLYpjyH4Tr4kGTI0m1oz2VWmpO/qYr5qZ9r7UpodTQRv24x6r2ra72pMRygM6o/G
EsQ7qzMk11RzWXO60STHfEHl2NAicM0GRlk5hTQKQuBWy8qrcMvtamVBeUbuEW7ZXGO8z28j13Lq
S91PfesguiptVUXWaKebzWr9AimBbCxDU3eKT3BfkSUbKhtV4OoYiaoP6F25Kt3Is9zSY2dpu7jR
L+HW2Diu8StMdPpD8xVvUdzWmKol6iYZkxyscQa8/k4WoXsQRJ2HaScJO2dOY6jcTnwFx0Lc2ugu
D2canJZYdvTcHR5Sj42BZbac7eTnyElvc1SptdvFkxM/JHgKgHAPmClEy7+1P1/9Eu6YmJsYXeoF
DGcxAXoW2gW7qrKbY/kTLS734ssxc59ztvO5Cm0NNVOA+KeNOj3NyDdC/qSNffnKMC5ZQS0cVJEt
M4xkrjpc1/lxMBWvaFVBsr+VV7JRCehuY/e/EWAcuwm+I1e92yejY0a/o/ywgLIFt7lWE/npxtrh
tJXZ26+McMNzT6jZEFSQxgOWkR8XNC14Ugf+6RzeYZUYvVHmHdQ8/ciMRWoHW1HhFTQXyGlDly7v
AT34emMbfr2THGqXUFV3WavJex5R2HiRBd4miLvz3UJTlrYUPJbo3kUVOg0nb9QTr+u/d+ZTGO/6
RvARN7t513hcGK+SeS7nHHjsxgYN+atEuxqtp+AnHqccvIa6FZrL8Gug1PZVxmyFiPt/c74L1zW8
ABPVgsmcv7ZKlCUK7Xvka6hDK81liouqOyXEWaLhQJbyumgkm+ZNBdLIxT+f8Wz5sEV0lONxicCE
A5dhZ0kaqTmYsjHgWOPZfRgX2+xnuo/MPt3lTd77ICMTtvlseTNEeZGhKoqF45ozuWxIJdGxxuDr
vvgyerJXoVlcu+tsyXJyDBV/Z+8tIV6iSekXidtooixsKyHCODZKnTDe0Pmo3ydRFwxNzUJRdVhc
ULn4gw3+LHu+LG/EkW9zD60vhZyTLboaqUTFpZA1Hyy5Y3wODoMzefRSef4LBrlN81Y3Xu5QS5Ii
70odcHjd93UnPQaf0kukzDa4Df3QV0UEBVuJ+do87lQLk8okC9QnMStHj/DV5/YqcJXd4gS2vidP
4urDRoyX14Dc4RWZyti0QY47TmOiJ7MuwbeeG+Sb1hXmBZWMTCCftXkD1jH4qFGMxsFhubOLJmmf
5jHez9k4bv9Mj8Q3LpZD7Eno6o1LWznOrmriNccWTsmw+Mofm7rO6hY66he6wcVfQigUFtuajV0i
P7ELH1Rru9nX/f8j7bp268a16BcJkEjVV0mnu9ux47wISSYW1Xv9+rvozEx0aOFwboIAyWAMeIlt
c3OXteprWaPT2j6Fzf2FJexTJx3KrB+AxYfZPvW3MXwCHrwIY/c/FADJhibsU6J3tKhmwDGI2dgG
2UJsy8ugSFRGlseUe1gQtzTRYztd55UsW7VWHXA2WGHXdmM6OVFV84og1Ssgjfmz16rd6NPLBMUS
tMxInZO1rOQZqLBzO4OmfTphyBw0dQ66nXl9twu165AelfRLXL3OxAXhLa/x2sXIequHlr6Cj983
m71RnMzqOjJRmy8rRVy5Cc4+TNjh45wUfaWXyHPl4S2quwefzlDgTabkEOaZCc3fqZRcPtLtJtwD
eZn0DuswGTwBPecufeGsLX+zseWe9IHIJ/fSURJuO6bjNVUTrPhnsgt2w02M9AxvH4z++knHJn95
y2ZVeFINIdjKwhIjjA8hb3GjW/sevQfbZNce2bO1Q/kltIseFR9Zvcs3Ox/LhbGK1AyNNZdqzDda
EH3ulPKznueHOLjNs86L8y/NNHiX8SRzKxIzzHniDHMFPKLkfgP9boruig6is5dhViw/XCQNzZFw
DXlEA8NePKAyOjl5qGMJu5x4dTi/hqG+VSz1RJPvf4YkLF1TpWE8GEBKem0X6G8kGN0QgSeqydTl
Vtyh5ZjEvp/UJHXK+Jh4vSVv3QAt415+wtcqcc9whJtETzNixmkD616jJ1kH07WSWf2uJM1D0rR3
YDqwbpMQglqK07ss1x23LiyJpNn6mUeWGXEoB/wJH8OT0VRkJuxM8jaBE6dDN0C9bz4jO/JfshSr
28XWEHGDg00REzrfLmMwV5k9I6sXw82D1swRVoZtI9TKB3i/9DvyUv9mGlgzf8GKkUq7YnOm8yKp
n5U11XU14M2EDD5KFKwn9kn2aFrdQQs8YWXDNoD06s9hRnvt9PNpHcsrWVYv7AWO4B/YqZGPk/Y+
rviJbFK/uOFUDNmPCYUe3yy8mFR/+Ku9ro/Jbfci/4A1o2bZOgLOlo0aSzGQGWRBYkZtiPoIlfqW
dtW337sUlfkmWuyNo1PZkhtqbV7xxNfxOLMp6DSE2vXBKUAirBSo6DMpctD9KdQrcLdHPrRrbit7
uovm+jnNZLT3a7vW1hwUqyKVZ4G8+HzXqrU1k5xkKAgrnqdC9xpyE9F4PzbSOuC1BV0iCR7YlBuM
hCRv/DJoT7PRUT8OxvugaF8cUhzSztr0huOTMA7dPMv2iZ28XrayK08HbfkBghM22SGKJRUMVTfi
3YySJDLJhCHXNs0SQnC5IjWG9KEOiLJBOUt9pw36lTOjkROyH2ryFKuyhOPqmAjqrHj0G2ZOOI1F
gvgPBFXRZ2hdjy1xnViX3IJrVpSoNtJ+1KA2RcnV+Q7Jy34IkkqpUbCjvnHmRNsPQcePWLe2Qb3H
JMFbKzM5wxOWibRBDOJc4KWH9A4F7Mj6eNUNaOx5IyXbOiDv/fLOH+xFt+n+P5AUrJTwoCzDVjWE
SlQDLAznAzaUIOtIB3XSUotv6ODsVFRp+moDZdQoQ0HxYCYescKrzDKPVlg4u/97mxKN31kGT6th
1s/hqTIGKesjPMIgaO44N3qvSUzNWiDqDIIbhYVnE2osIsnIkD872tkGdA/ZiIz1kT8F0I401m6Z
7zq26Z/7yKvu5AmNlWNyhi8448TEu6RFxsbvCxRHBu3gwtf6PoNzyM1Y89kORmigJ5J5XXsPnaEK
/hyzSQnlOaCibuGdLDjcIB0GkXIjc6Gzme9/NpayTegXJ2Qhjrw1xLqddj0C9oPEZ145uGcfI2yy
vM+UPsrwMST6DpoxlyH0+Dv7yKbE0iyiOqKX3OeTiQI/LHJHZrSZRc7nBorPkmGsOXoYxy8U4f4g
aCjrixKn9Z+kxrzP9xDO8ac9kyzgqiVaYgmWKBgnnYUKrmT6mOKNwzst85d2Qv8aWo/9RqKXvvZo
PxuaYIjGpu+meAIc715DSS/KXBIPZtZ7z1L56sPl9VqfSh0FBSDZB42jyOAIodseZzKoEX35WX/O
KSo5/4tca2LlBQUL8wtKGNo0MFR6dICKguKO9cERNuc6peH95SGt+DREQ6oLHSqgU3DeR7ywM2nN
SkImp35/bWj7ZPeTQ0taYb56mBY4wiZkKnrEpwQ4rR+lR8VGh2W34zzgNNu0xam5MtCcLouWrc7h
AlTYjSQHX99YAVRrQN5vqps5ua41VWar+a8RHtc4RKpm6aDq0RBEPrfVTZmGOq1p7Y9gWdc3MacS
dVM3/Is3lsgT+KtLtoATdkailKWjcTgCJl9epN9traO8mGj1ll8OS7jlCqNmFc2B02yqfGe4iduc
eGdst5uvsHYeuHmKOwv1rPMGceRH2eKt5STPplW4AscIgdyJ48cgG8lvudhKuHHAsxjfsH25y+V9
4usLaalgjdeR/H2/nhaHIafm1Mbz/LelfM5QG4zc1pWyU916F25lBU3r5gT8Tv/gCSMsK1ZF5gA8
fRcceYK9BamjuU3v5UmHtfNHwHVhgxQfrwhV2DQzyCeQaya1b0eTtR/6MN+zbEgOl63JqkEmEBtC
aZONK00V9oxeR7OKQi0+gyDkRINOOB3Bj9m6XCpD3VvWZuz3f4gpzKLO4mEYJmC+kyWAs6QpPGjQ
2T5u7m27Y+FBFh1dsysEhR5w/TgLmCW4KbYWjSX+N66BNvUw29u8veoaIhmYDEX0P+oJEngMXSAN
WCWbl8R5sIvKk0zemieNxBtKc6hq84K3c9ulhUqg9S30LrMA5cZ1p9yajG6rLr7Jp3xrF8xXjPRU
16iRRSWUBHztvC3Bhd1iDGFYJAFWrt+2h+G6uC76Tf3Gezem/Wx45oMm25/cbRVNNS47dH9aGio8
xA5tJXGmTIdaDhARfAVHggrRXDc8xttS8ab+2kEsiG+aerg2otiVkrrxa+4jPljsNBTloixJeAwq
iWYyk+NDYPTAPO1kD1575ORUxCUvvax3e9Ufw/voXzzh2tUrO6cjx0P9+IF1buwrN7y6jG5MDSRn
sjqStS27hBNuwkTRzFpNAedoz0jWtzayJhmRbRu+Jz9OItL0lmnCmolemGnF+oCaAFR2NegVj8vM
HciNOpJdFJ5ytPuPqJa3QrYxefCS5gd023qDCuW7QpNUV659CaJBOlgA0VuGkvXz05O2dlrX6NmG
3Pz4o6DWoxHJuoC49RIHi6p7vO6h5gyTKkwpQty9quUIB4O9f1uMzV1f1Y8pRFS6tNlePo/cbIlQ
6InGcJCGt2wxTjkXTqvGTov41mS4kf6oUOLa6XM0xA90oH439pvLgGvTtwQUTkNTZ2U5Kx2ivzOa
HqDQPo4SG7pWm4piaDzU0byAVRLVYCYHutjhgDFNx/wKydobHhwZPTfY1s/Uy0BpLM0rra3YAlKs
zklaEqtWA0j+KEEJReV43EurN32K6r7NsFV2GZiR6GGWvVjXjp8D/nzuhWKs4l5pG3uI2wyxrTSY
3KBxvKKMkSiU8Riu5b9RnIK9aPG3niMWTIRVVKt1zbODSlp6zIL8eBaiaC2it2Wmvg1pD3pKPdhH
eX2raLZvgj4SnJl+gERDX89XkYLanQYkAxSqJZe31NrkLz+Nb7mFC4fS/tRSA3xaZZRXloWaWjZ/
suxki14fWaHDmjFfYgnXV5whHlz2wCL3w8baQrkq+s4Z6XiHxWhdhYV/eWxrm5maDq6O90CwLjpx
TVzU85Sj+CrUnsqZ7Ij+qqfjbUNsjzaWOzqqV6bW3gkjP5gDDwS+22kO3EnXPCOhsrf+ylSjBILy
/YaYI54+51ONOouC5qOG6kwt9PrpjdnlzikVt4oMjzWg4KofEhqdnPZFHwyUnTPPmpRjp+ebNI5d
vkck07PiToCbD5FJ3uHrICV4/kGZERdOWOlo6bme0ncBQ92Pv2o73k6bbJuTLM+y5u2eAfIZWmw2
JaVs7joA8sROdW//GCroa7Yul77T8Qw8ylozV6b8DJC7NwvAxrHD0GkBmIC/yswPk3Jndqg3GQvv
8lyuPf7OkAQXN6BKls98aFCculLfoplXIUDsUv8r2c/79KW4Qi1etCHf0MTj5p+kRnTlbJ3hC84v
KdUyRvEjr5EKdsyj+zA8cMNNtsVWLY+yx+b73SbcfUs80Wg31tgNukHB7R89KDYoBUB3Wxr6xsxD
N3Y2vf0JTdueZY7+PL1lsGNBGbsNKtlnsA2ncefWkLyenc5VHeKR7kTRxNaVX4c8fBjDwUtMeoqS
fpsZP4pG3VOqbKw4lNmHlQNggTAY5YMGXBLkG863x1TRJrIhB4mg6LxFgbTHSxr0Q4oiihzF/b/T
uos+PbyBIKqJXmGxqn8iiMw3ZgL/PdzgkUK3vIe/G3ao2Wl6F/0Ebll4ssfX2qk7Q+VbZ3EIwrhO
KwJyJ1/9YjyW6OAdgem2Bqh79a26H1zjr8uHYc3uniEKPtg0jCZsKcYZ6Kds8kyoekEbzRu7bQIl
cht5FkhdgoxZ5k6vvFbwJAP3BNhSHHRNCPalq+I2wh/EAKeKbDunTjZRX0b7mvb9YY6g6lmb8SQ5
+h+cCFAx4H75R2Jd7ElBOJBOWQs5b7P8a1S/ldWzEv64PKEfxiVACPPZgpIgUhOouGcakkMG9QoC
gUe1QUAJBG/J02U02YD08/1ikqqoFCSqfYc96MkdqxK3jmXiJ/yXnNkPYUjC3TMqtE0QWuSq4c+B
UcPpC/zLw/hg+wUEYTOwNCCgHAPCPN+VSek6+ffBYC6SXpINIAMSrEgxVHodDwDq57uq/joreGtY
sCW69P78YOSFIQmXzOCocQmqaM2ntH3Dq3FApsXKsjv0kR+ZHT4PnXpMSO9POupR1OBrELM/nFTh
msniWFGsDDuxNJ/b4c1UCt8a9yywJYEHyR4USwcSJTP6KsWhSsEGrdT9pqggEiaV4JHBCC6ZNlDb
DEpMaNBlG8t8DuJiW8mS9JL9IRLTt0rB9RQBYnazO/Rgsi2vg+xL3kmK8SVWQiTo7fNhGtoec6YZ
f6Hv4IgGC9cZH5oGikJJ94cLJBgJqIHByVUAZuuFywy0wam5Nwyy6gPZAglmwgim0p4dwMxD5cXs
pAUEtWuaxBOWoQimIi8NMrV8GzRV4qtF7lszCAIdWT2MDEYwFFnX5rXWAcawPw3s0bTBni+NUMpA
BBvhgKpNIXxh4jb2Dea4M96MeqX8mdETSRXVEJXOvQqYbgz9uX0KO94G+ZjZT39kxUU2xWToDJ1q
wDHmu2a+J9G3ip3s/sdlFMmkiW0zBJ5r1LZYGcU0bloEbqcyvzfQc34ZRmIJRBbFuFbaTh0xmLpB
jwZNXHSWbvX0qqOSinuJKRAZdQ3StZGVEZjPiB4jB20M3QOzjiRJnrIIFHmXhyWbPcEWdC3RCoXf
5XnwrdKph02O56os+yND4T9fuLFzY6SNQuCWoPMziFIvKXs3lXlashUSLEE3ZeD0SzGU3vlkmF9t
1IwZOXGTapTMmQxIsAWtUda5VWIrkOZ7NPfuFO3MIvbGXJEArU4bVVXUriJIiVj++bRNVgSGm5b7
jsNDmKScIcWynn9jAywwyDlGFHdQuOmA0VuRG6toyAw0l0YSlNVNvUARvGAjd5I+jYBC8ggFi5pX
DYdAhSyxE7gkrCSejmzehE0dh1FFQkQO/axoXFxD7jh8LfBe/Z2ZoyAdsUwEIHVhv816ysI2x6bW
S+b2WYWs+1sYvf4ZiLDXplltgiAESFq8jvNfE4KdcyIJ7q0vzq+BCNdOmyfGGKIl2a/GLyaKnsLO
drvxJbMfaC+LWa4vzS8swQntSnQ5BsWo+ZFtu9Wc7lpUPJGe/Y6Lgwahv9fmw9VTNBZjEY7oAG/A
MKG/i7KyoNQkl4JkNOLdo+edFldQzfRtNp+Iwzal0++HbH64vAkkCyTePQmdwMFcYoGK9K0vb22E
weLxS9AcWPbtMtLHgAN/piwmTjioJlhZodXJNzUq8usDtNDQ6FX5GXFBhOxGfiZ7TK4a0wWgcFab
MdSG3gQg0rabbHxSzW8gbfCHUPbW57/ow6t1AcTXcnEHjTHT4pRf4JrZP1hzfLJb+vny7MnWSbAI
fdqRgEyA6PTPUR274Zh5U5D4ev5FY/TPzI8hWIZWo+UEUUJ4V2pxzCLcDia9mgPZFpetj2AcbDaC
uLjAmAqjcFX9senVfV9d9aYiObIyIMEyVCyGFATqAMChGOzVfk/meEOVyctjibmTHFqR8EbremVM
uVuqxNMjVemNOnVvig6h7su7QTIgkZJd0bUJYmfA6SPV08LCJeyTgwuJBLKbSLLvxKr5aMiSiA6Y
ulJv3DC7CcIfs1O4A3oTSkeWEZNNn2AhLKM0e53bvKiM3ALpkLhFtRSiw5dnTwYj2AWrGJNotDCm
vIk91WEuJbMLejQJjMQqiHkUZjBToQ4/RZlxpZD5WOvJ/vJIZPuA/3xheNLAUcDZiSsvo08zkguz
fZOYzJ2V/5tR7tx2m4JFmCy1IAjuw8lCTx0ZrmmbukF7aApJKapsQIJJqKZeQbwCGzs2fpisOcII
uXP0FwHd++WZk+0BwSTUbaWlMzcJATjERygDNs6IOvRPl1H45164GMR0SInGGocwoOjhNZ2YO46c
z8Ytq8dosD2l+sP9ILY1jyCjDQx+WsPqOa6PVvMW6/cEihuXhyVZJZGlZ0Z539AXfFjxo139yBNz
o5DcRQmpZJVkQIJB6HXKNWAAxJtZquk6Q4B77tDGnMiEeCV2zhJsghlasUNmIFnsIR1u6nzeDvYD
G8FNPT1cnj3J1rP4zxeH1jbRiRQlgIpiND+2X8JUd+vx6TKIbOb4zxcgUU2MTFcAUqijV6qPVQsG
sQDd0basOEpi5kRK6EwLQ1vPgJQ55ddunn2d1ZL6INmMCVYhd1T0r3MnVTEa1yhTULJUbqz8uDxl
MhTBJFSgtsnmCrYnhHZu16pupt2kkSU5OxIUsYW46MHobPKNhpvBY+bXhtlu1LxeHopk9cXXfWPO
YxlVAAm6yOuRcdXtr1R/Av+o5IDKRkPOtxkKrSyjCTBn1YTgjhV5htm7OUr+Lo9HcjrFSpmoYZUe
ck8R3LXe6Fhu56RuXE8uTe8m7dNlML7OH422aUOQmwsUvvcULY5OZw5ZpIM2yLcGskGa+Jiq6BAq
6K62zdBN2sxBbKHf9KNMT2J9Mn8BCxtQRet+2PNwY1dHW53EzE2S5naaZP0XEhyRJEw3i4zYOXA4
d2dj3kTa6FaxZAt+rMp+dxn+HY0oENIpSZ/lPCtV5G+jFboDLtqafaHJG2k/59NrTHR3mE91/Fsn
zEDtNCpqQCwiGqSxypnNFBC2UgO1BRFEOHrdZxAxvrxNVmdxASMYpQnSrMyggGGd+po2wSFT2mum
y4LDq+Z1ASNsChAONJTmA5zVmqBURHvouloSFl61Fr8gRJM06402Wg5GUoFxhX22xglGFuUYiuzZ
Ipky0SzNPegwshlAgw5CDuoa9Vfdklx8MgzBIsVmE5kan68xgWQtnkb8mVQaMud+1SIt5kzwTOxq
Hq1swlCcSEdbv+aiNdU12h+xDb2hevyzvWbzTbIwSayz67jvgEbyxM+Ml5ygK3WWWVnZPuBTu0AJ
U4cpI5ow/Ui7j7IXmoMpEDH7PHAk5vxjJQi3DYvZE7wTu3UyFJhhkdJDA1K+8SvLv+Sg0LQ8a4eP
8CYDvPyc0FmWLfhYkCUgCw8ZynKcWhtjVI8tlIXpMwUTV26Y7sQJV2POIbIZ8Z893h146rDum4YW
JDCWyRn0ZTtVMCB6FehV2uBTzMn2A5ABRUXjzaEsDbNqiE0HlUxoazZ4ufz5so6oAOPisCARADsO
+u1A2EAO2YFu1JNMD+NjoTym10Qlq+UYqmPB/p5jTaPhzFlagAViO285gS1eO+QA9h9UFDUv2ctl
E7xmG1E7q6GJRDU0FCyeo/X2pHRa0IIzL0tc3fhWB79T2LBEEKxJYZptZ/G5QxTCi9V5Y5ao6cag
WiXf/NlgBIsSpGOjdxoGM4afUsgmto7M/K6d7+VgBCuC9hXWg/xZ9VPbeA2qz1Bx2tUd8WYk535n
LLYDPjqEyT+oU2E3RsUEF8MnnQ3uf22jB5InwUemU+w0FL2jVAechujXF9Y+Tvp+Jk6o+sopv8pu
sv2MguhxUz6G9+We3ShH88RGF3+dqqf41DG3uSWtyyTFFWtTuvwKcX9QPSmSCV8xJzi4VZdv05nt
bFIgoFDvLk/qCqkhxqqrKEnESbYAe77drZnWStZXIxjhgl1xLKCo2W3Lm//AdfexnekcSTAZdpuD
HlcBklY49mvd2fZWm2fqNpqVZ64WZvke0g5g+QvQzD1OynxDirF6uzzeD6cbLhxKy21wEmnoIhSb
fEJ1GO2AaPiIsficGcMJqcz/d5++Q8DPR72nAdZRYfm0vA0sS5lHHzWCr5k635atLNH60fwKGMK5
thQyIM2GYSRmjUbIuE33IAQYv3f93F8hvqq9DiZLjkpeZDtE+aETGClF5kadE0vMpfRTBAPQNuqY
kRGfMnHGRF9DxxY58KJW9KUeLi/eh4MhjFrwJUy9VsZmVhFTq/THsmq9gKLhVSWe0v6/3quAxL9k
6bXMA4KgBdZwMEpQ/c7V575RDpNV4ZSQXjKs9T35a8MI7gPpE63W4fv5VWF+cULnvoll3LCymRNO
+VwFrKEKZi51knYXNcVXI6evdpjAE8sKiU3h33v21hUmTzjo2aRg70FxBgwxipvkrZuPV2CAj4m2
URNLAvbR7eNoYKmCYBDaXSCvcL5U0FiJFOYADdS+houkDxtcZ3Jcrr7KqdMjzfA5adx/EMzlJ/nD
QBfQwkCdjpjKmAEaXdhfea3zd90Nvsf/ST9opeX6bJxiB1iJu7ybSzL6wRd71941Nyj5Bz8WCGHh
WQJS3jHIP//C8MQScqdC1X1WYng6mtkp+AfojmsdS4vGJdMoVjVPzMoipNj5CqoeF5tLdt3WAE8n
NHY84+6yDVlpkDqfR8F06qE9lQlHQ2PrFYPK5ENhoRlaQSP04I/Pql8eQbwWnOS0bh98c75THQJW
aBAOUVBinu9UVMrGo4VuRD9GPyRJ0ZgCHdlpfJYMkDsp4rJxCDjKFB6sSMCDQ42uYbSSo1SuCiBB
1urpUz44lq8jgehrdahsaqXMwWmilBslytJPE+woYjaTInv8rR5OMDo5XNMVDBxiTjHLxilLUQeP
E4IrF2/AfbbhhLpQNCA7vI/Q/YOo1INkBvgSfpgB7r+Df8zABSyYhKgak6yeswkb19g6p3CTeFzs
Aq28G35OZKy6a/YOU42yGqgDI9AqXBaxonWdoymjbxeJ9VyZYe8ZzfzVgkL6Qa9oeKwUXf2NO8PW
dZWoBo+GiUXLKIACvaKDRUaP9j6x0m3RShBWL/YlhOAMFxl2VxMkOIZHSAx84c1Ts6d583W5k3LT
rF2BSyzhaNC2jzNQxmE4tdttOHtuimIoj1N1VD2eyv9Jg3wVFCol6OEA7yC0fM/Po0USp8tzNvlc
tMDa4rmXmiA5bKEBAVKcbBvEnlJsZeaOb74Pm/MXqhgYM5tEUZMeKxeRW815jRBUql80BzJajesU
7fbyWSCSQYpPGtZF9mxWGCQElLRbq3MHfRtcRzf24Af3tnFK34X20HvuRVdZV7lJ5JaoTweHHdSo
kq2smWvNBoIe/585F1XE+oRUmcr3LQRvGhSBFOGpYrIH9vqYdQq1CAdOgcF/vvDemtkokpzBoVKm
zroKqiTfKMUgSyB9rD2CPQfP9L8wgjs6UGiDq/YEv20zb7lcCxqPdo7XbLn3W1/LnoUf4yACnmBn
tIoMEy1HuL9H/U33kg1o8YJX0y/QhPRahl7YSF4y61v11wC54VvOo5ZGfTVhgJ2Bjro+h/Y72u8C
Q923RYjsbL9TjFzy+JVhCrbbCnkLdY5BInsKPkV76I8mapnZRqcDGMbUmlDU/irKNi6jVvL+X2F2
O19RwSIUpJ7GpMCA3ykZduM2e9A4L4M33KmPvHPU5PLXHujd3MvHVOO/+aNV+HeqxSKfscz7fISK
oa/u0kN7Vd0M6CB29U0DS7gNfLoLvqO2Pna84ba+Tq81mVfE984HfFPjNDTURrRNGLne23roFD18
k0N7MFqki8jga3sHsmHIKNYI57iNoXtoK/BqLx7lnYOXP8AS6RoiaikQycAHcM2RaDOrblJfGdMb
p9eetqoPEXpbjVy2geqXzCit+tbI6vw9ektslzapGRtGNYyg/hg29lu368IjWuDf6Ua6xotycAzJ
2mhlAxauvBmNgnXIMWdSeXT4UaY3mcG8tpccKBmO4O826WykUwacloERLdlVKgoEklNkSp7M6+Zp
MYmi1Y0nK1bo+woOzxAN3LUuDuwbF8UOpeIj68Z3gSYYXxXaMaVjAQ0qbcYDe0WU2012YPuonsF5
BQ4HWdmIdHx8ohfWcKBOCHYlINb+u7zKvDehvYtr1M3AiSPbHtIBCsa3y4uKGCnWzbyet/UTWpL8
3m1dWrvoeoDOkCyLse6rL2ZUsLzgQIzVmMHy8mdYH3zistcm2rrBZl9mYMEBc8Cma13pvK566wtc
wfQ4TWbUOTc9XANj5DJLOkwuuDgIfDBrDLx0R58um9tVBwG8LRYBSwIkbATXdpgT1ZhTvMQabc58
2+hDqIunJdSeLuOsejvQOYOELCp5weN3vmVqkEWoKoplwMdZP5L4rs7TB92+vwyyesB/gYi14xaK
B8AbAxDNKaZrljuuNt+jNy/f93MpmTjJgMQC8lCpSTuHwLLjxK8U4lrJS9RJLqPV1VkMSLCMfdzW
EI8EiFW82lbrZmklu25X38jgotDwOESOR6QFLKxu0HqzG33cd9CA2weHF93NEfX+DVYpuBQLJD7Y
hdUI6q5TSAwk9Zj+VRyZn4FffPai1/z4mxGpJZpgFY2ihg5dCTReDq/Ybgx9cK6Ww05FhyZ4qc1Y
n0cDTfCQ1eLkBuejixFhh8Tfu81P7zgn3/fkQLb6PpT226/uPCiL/IMkWKdAM0MdlfAIf3Vfa9RR
KQNEcmZpYH3VGC1ghBM7OpGVt9zID562jUKXeeOeIIuKiIX1xmPak4xIYN3Q/4IUXT9bzeO5imHo
eYyE8/KBlyHwIwVyF+ABA2Qmy3PxQXxw9mwb+xLhUssUq2haliuGFjY/fa1m1+6HLdur0sCeDEY4
x5R11ErSv2HybQuaJR4/lGrhrK6Zg4ytjhATMi7C1gCnk1bW3HX8OYHRhj06D1w5gD/izVjKpPYu
XfFh/hwDTVQaqObBsXG+69GGWnWBhpsyN4xor1p1dhjMTr3RrMY89KWt+lOrPamd2XnKYEbHoUeJ
IdQUkn2Lpn0lGNqboSKfkjl8wNI7Lp0KE9phGajQygYh5KxMfEOJVeT+TN0zckvb2V3wDLc9cZM5
Nr3CNhTPbJXKdbToezQpkHNKqObFRfWjjfVsw5rC9KeRqEdWasSFKJK2Nwy07F++elYP5WIihBUe
zLxNmgqvFlCkTZthLrUNCfRdFfYyNZHVO2GBJHix9sQCtIHjSe9o2b2mF3dtIuvsWY0M2w4SzKYG
nWb4BufLmg+FPWUdMFi65amsBtQ27BFcAG7/NvjmtrriniXbyDwgvj/F7eSAQw7GEoyLqiMY7bTJ
MqtLuBG1rNdk2KZV/GWy8ezQu9RXoURuJLKH7trCLSEFX7Z07LQBTd8IsSCXR/fzbbbL4s33CU5X
CzZo5UouBba2hEtM4a5wmjQr6xnDRNbJU9IfSRhvL2/HVRcderLIZ6vgWINvdb6CiQryQXOysIL1
AX76U8kluDwwjBngXHPbncz0rK7cAk8wBIPVJ/PQ2tB+yvrEC2yFXSmqUjynaVXP7kTCMXKHUQs2
qDjvZWu4ZvaWgxUO3zjSWbN7DDa9AsG2uUk2bMsTXhXbxSA3HlzpTcV/44eNCr1HrgUICUQqHBDW
5wGNLIOnTsAn5GunALKz9m110PeOP0q8wDW31lmACY5TPllKV7YAU2LrBJYfLw6f6rr2wKEn2TZ8
430YFhx0tBLgUvzwGpj6jtGSIH6foXZeYcU2SfTQo0H8SjLNA/mAd3mbyvCEhUOUZ0DhgAPRAG14
qmf0+7Ims9HySREHKMOtlcrS2auxfKzXv0MUVq5JKqLoOk9RULavzOaY7WiebtPuWxEwLwipqw2b
gZG7qB32l0e7uo4LaGEd2RxrRWrijKTKl7C5iwLmTtUrCNMvw6yffWhEcpJFAkspWFGnDbQQ/fOj
T2+dW2jr7LmjXaEH0AeTpFShbNWALtD4qBdu/aCEYWkyZBFVp7VvdBgdqEAU9d7pShmZ3yoUMj2o
eYLyKPibz6FqvcuTOMBjVc9eov7Jwd+y7pGPFYwILaOWzwQ1NMgTkDQ8x8jMiVQ0wZOL8zTr9Bhc
458Nr+RQPoGXABRD1LO32RNP10GHHKJhvxXvWH6CMKMKHTqlYvgEdsgPJgjLyq124hnuHuq5ntx2
r+7LxZCF68g2wIdCbODVzqeSVVtF0cEnYHgho/7lrbm+gNa7DiZKFGxhchsbXbZ1h73i9MhpNbF2
GxeFxyYiI0pZ9WAg1fUvkjCHQR9Ds5CXebS+vZt93AgQbEQPDShA92jhc75UBxyGHRuPebCnMiG7
1fD5El6YUtB69knM63OajbnLn5IQRRgVVNKG1+8WmKK2AcoU2P1A9/eyBOKqb7EYuPAEGNqwtjLG
iyPKeKdVxu3kYI9eXsZ1C7MAEd+GOuI5Bcra/RHZHuNq3huqF15NW5Dpwbn2jCcJ3voO/Xc1HeHg
BxQdFQov8uIUlvZ174d7KHgVHvgl2wJpSuTPr+qd0d5KL/rV6QQDN7RPqAYeZwG5tcogrxPYbE4V
r6ATGM4F9KoZQC0oanSK/x9iCavDXYAKzhQz57xPCa5FFlyXh3J74HLraue6ySFHkA5Z4HgjL3JZ
vYwXqMJlXM0htdLAxGVcoWkXCpCgYCiRfCqvlLne9p35SbKqfO4+eBsLQOEq7qtoQFAIc2s5c7sL
LDvd451u3I81yPbw6suunDGymJv14+wT1O+6bVYHkofbiuOKPiRqWTD4BPWQgklyMlPBe7Md/NpK
FH922k2U7akSfGdmzyAsPXyvq/7L5ZGvzLRlwnnEK91WUXEqHB87ooVjTfngR0kywtbaY7uhvd65
tlKPL3pfBqeKxtHuMupagSv0o6lJHM6hj/TW+dVWzwnk7PVo8PPqutPn4doxTmNBVG9ohs4l9r6v
DySJt4EuE4dbMxgWytLQ1sVp7SHKeA5NqnkYgwbQ+o7dgchhX75AlwqxFnYc5AmDFe/8DE2wgSHa
LECu/I6W3eSQ2+mPXNe5Ru2b4stMxMqddgYmLCYCDTR3OoBlauen09Vs+EEj4yBfC40tUUQLmBqq
At7X9yENz3xIOoQjOh8l4EgqOQfZQ3zF7J3B/Y+061qOW1e2X8QqBjC9MgxnRlmWZNkvLKfNTII5
fP1dkM/domCcwb77Prhsl6rUBNDobnRYi7NAKIK6Gy4fboV+v5QZXqmF/X/GpyAquqwtFQ8oNgbI
D5INmWUVTZbMaO7WH7q8BYr7k1JZx2YikmeGaDV7SZw+VK5Ot5RJyleAOCyvSVKGl++WSAkcUHWi
mRp983gWftRv12ljNxuUKYhjx+/X/rkY3XOjDhJjJSrP4vIQiLLx8kS3zkc5c5Fn6dajIN2UHop9
JeNaK0LGh1RjnKYAohVi/CyQhqQCj/RBLucb4rScC1WF3De0+K/NowJTEbK639Z56hiVW8joMOof
sh4h6Yo5o7WlRlUOKZnfanG2ca1onWcfWtTjkKHp8uB3CVB2qYUGa7/RTKV2rxq3Rmd8URhIdlFf
xbswogcWgc8duoGaf+LzRX5oL5D3Q7D8DsivYCFNb6Mea7toznqoedNxqAA7640HB5mb7VfxpZB2
Ygny0x+Ol4uW83wegecF4azBbTt2R8bVLm9uE97DnfZyXkAd+mrabIgp5uJeRTtbnVLZDREvxUFv
qQWv/sdNbNQ0cbZYZZrabbdZmvpj/Gmy4dYRMrKyeAYijAm8fNYVae4Wuv6+MtIqjegFgj19/xDu
ysw0tirTXsFJPqBuce+gj0zHfLOJiNnyN9jvrL0h5DExZx+aDJJd2dXRhUZp9wXc1Vk6oE+l3TYD
X/FokN5rQ/oWxraPzTfF61HPSa71L4wLYH3KH+3Vb9y7Pr/WfKbgMo8i9GD7/eBu1NaoNKkcHAzW
u3o5KvinHvxcmV+ilMSslvQIRG/5D0fA3anSaNLaqCES+SQF72YoQzU7IDRnSd426BjTxWNl5x5B
x+EM2J0+TB0fXZCo78tMqNCCosrqgEbLNl0+KeMkA1qNc20OBqMvrpR8WR+KfrPPNa5eNKmpjPRF
FGPigY1OHuTxiMGjrKOVwBpbDXZza5vtZ5ZZ7m2/qCQsBpdEahVX3zbabBJH+9ZPzIX0YDl+l8p5
2rpLOsvoLBbnraHzog1HdMujj5VxLi8H4MCAhvWY+dWpuDf9IQQjHGY/jai4VzZ/6ECuJ7sEwjuw
+yAuOptsnH9aYBvMuGi8kRa3mJk7kbGRzauL9ftdEt984JDBnmbXZIYHb1TLS/S7Kb1lNocV+2ZK
0borW50oz7Dfbz4eqCsCaNMV+92kxLfN7UivGWMTaxWzKdr4UfFCVS2tfjnVnXUHrqN/wBwutOrI
TyMccVwNiBQfXSVGFhQjGbHFcdc8905/RwmIbS/HV0LviPZVYPXj+YImko8ySi2jsVlCxjhOUdqM
R3dVf9BxPeQZvaVLHSyx8euySNGyUKQB9CVmXy3wcHEiQSSEga4COYe1vIo789xSs/YuyxBp514G
53eztavXhclIS+0m69D2Y7jHOjfCy2JEtsdVAUSqE9PRXf6N26+xtuVxgvZcw1lPul3rQdqvxU+j
mbT7bWzSf/VcAQWMStCYjzo0r5eVMWHusGgw+BRlt/Zhw8jM5G/+EiaMzUiag36DROLtDlQQAyWY
jUaJlbM7zjSWqlFiIw2LFt6w6O5NnpR6RK3BeS2WafUse1Fu57FNToVSTidFW/Qru09/dvmWhEkJ
8MLWWbSz4yZWOJjVcGxq55OG1PYhr1wtolmaeNPopHdUn0nkztNP5LyNezA3fcUxIrk+p61HMOd1
0Ldl9WmvZGjhH6vAJBT+hA62dqAUmPvEXa1orPFjJyUICOIWiRYX/+1qN/WTcbJ8azPUaF5J75ed
AdDq8bm1MOWrV/anNK+XwzwX1Wno4q9lmaNa0tatP6fojx1M1MBWpQMm+LB96atZ9+N4Gr2C9kDi
Vzo8EfRtSH/l7fKd9ulwrnvDyLzJAA2AqdioRySFDQ7ldkA/urnNZubrKQB0Orf4prS1frisloIb
hqPSTdM1MT+v8nBarPd2rF2039ereVuyF0XyclmCKBjcqwVn/ZXOauIKtSy4owFzW6y9Yzx1kYw3
VrAQGzUl0GzrtoneNu5V1hmjNuUKrLAG+lgwChlXM1qyJZGt0FaYSBfBnaOJzmUfsXuR1HGDN5iC
S7yWuqebtw4IFmgpMUgiOwtsgb+FcEav2czNqmiKdOeoheiVyKKtjg+Y2oGiziagXgAomiyydLlw
/3ZSOTOYJrFubDaWZmy3pf1Qrg+X1UD2+7l3B+IuUwX9ExpIS+u4gKh1kQ2uyg6Hsz+blbRxwlbQ
pc9G+TTQH1nxL7qKGe7D32fDKTMQNlPwDEJGfoL9wrA93qMWOtqcY5t68nTw5U1DH8FHfYuttu07
E+Jsa/C0SffLQZV4deEb6X1JhO8272MXDZszZDg35Dw/sv7+LbJ+muEQWoftGZmtoDuYJ0viD4Vh
014u9zbL1HxrLAdy1fO6+anfP9O79pmArSpwPvWAJ7t2z8ND8Sm5gxmVASgJI8W9dC6YKRCGz1UL
6TWZfcXUvbV7NnSgsawJ/lv72lCeSjpGSxl7M3VOqqX7hfLl8p24rLFQqo/Hi6bPLbFS3PQBIUBz
LtA6IbsUMg3ijEm2KS6pmcLWleo17erL21dlq+AsB0Gp23ZGiLCXz1v/KUFb2JJLnIjwHb0/L858
4NVWm0oPIX1Y3G7XheWZALjxs6OJXAm5N9HsyWqzmMxofTj49qlF32f60F8lB9l0jGxLeTuj2flS
McUl3QGpfH8kMnDiyx4AxYmPejHGpKkNtqPZ8tRoZlTS5tg1L2pBrlP9ao6t6LIeyu7iW9Vi59dS
pVH6gimi8Wl77V/y++k03GnHNIh/GmvQnNbrwfIGf8DYDXr+TxLp7K79ETj+bVT/6HhpJ8uoEgPL
RbkfoVTY+wkA6bwkYhVi5wojNrJEgERl3zKP+/XaqVWkTCIZdD9lvbvAUbdlz3+ZFM7GlO5ajPMK
Kb16p+c/0DiUaTKc0j9BYpDB312Mt9ztbimIrIgyMm0sQO3o5TddQCcPo2p+41u5tzUY0yCeeoiv
UM57UKIypDfo6QkkRyheqoHJXwCZgOGR/Xz3FdZW2JaSLW+ZU1Au+MkjKIs9luBZNrSkfs/GiI1s
yNv4hEliYPD8LZmzPsq0JE3pzjPcV2IeuhO6TeGT6/yEhzbkyZLSopTOXhxnhwxtIommY6Futvwi
dVX5wNN8reZ2hQ4t1rWZtKFkb5kj/PN6vK+Qszf6sqqLSZDEjG+0A8vdTF4fsFoaSuChLJshOEhH
1dDIhxIlntx896emTkW9unjkV46J4TN9bIIk1taTWwMx9PLCBFbuw9ODCwBGtaV9Z7hzsIJE/H6K
Mb3qA2wJjJ9oNdBPoEvenrdRcZKAtIWsRUNk8iAdjW1onEbOnyeKyRfAeObMxgKl48cMALSr4a78
1H1evxg39GV6oY9NQD4rgfZTxhIg3OKdZM7r51blrkmsIF+03a30ulHvB3p9eWulq+PuY592LcB1
sLr8pLwuT3M0gjN9uio/l1fmQ/HUPy231ucysp6JNJ4UH+v7xnIXUtNKpaUssurD4Zp0XvmzPdd3
aeoNxzb3lJvkfr0en4ARsoAQoZR1M7Lfzl2WD8fK3U+9xsvNjuM5sGPkuI3PefJpVFavmQ6SHWY+
+JIg7laO3dq0ff22zPbFfiUv9ufknDyjG2Z+RUL7Pr0CuMPX+ag+NEfZ7LVMg7j4wJg7xQKFADJx
4BNGa4hz2/SfL6/vberiwvr4ORDgBQ5TkrzdjymYrqfT+DDe9DfKbf05Ppg32nkJ0e/zOH7q0Mes
AWdJlZgHUYiOVJIFIB0kJoB/xulwlmtO2ujI1vehE8VRFSahmXhm6MKJ6d9daVAgiOsgz2WIuBhQ
c/k2I13NgU67oNwIwskQSFpRIiW9EXW+fpDBZSnqad5AnoDqmwNbzoq3OvXUT3akBzSSX0WB5/gg
jbOwehyD/XeFNDY+xGZ50iB51gCbUx3Km0bSAS68ebvt46IdFGsLRFQQ1qT0Zi3oce66m24J0zh+
uqybsoPiDKiLblutSXBQpZV5TvarnBv/sgThBduthVO9sV4KTUdVMLCK1fKzTadhCrJtb0QaU8Kn
IQgoPpwRZy6tZB5du8RiKtfFtE55Ig2YsFO38qxlPmVGL4m2hUtD/UvTEGhjXohbmtFWZVElTAPV
IhyKr24zRvX2L0JfdFW9S+FWlVWzsigK7q4df6PKFfJkJvl0+YxEke8HGZypVxRnxJg8VoIZ0KNN
6kB3bqyU/lWkg+/E451e/7Tmu7r9BKBkD1hd/pqdlbL3FhP/BF3OmqkYHK2PTg+zsnbbFw1If9o4
B5e/U5Rg+fCdnKeIm0lVwJKLPp7RV1cvexxvrcRv/SQkpzbIb82/+p/00UFfo3QYTXgnTRDBs257
DKJw5qZZ82pJ345hMYGunPlanXujtXk2ka1SqFc7UZytoZ1mWBXrimFNmilFVddn9o21veetX3/T
g+2XvPFLaAos1Bs0NEej9MDtbanNvZmWFDMgMfCAlu+LG0pOj5mtP/zgTgLna7vepI5SQQItQeds
Hrbay8IsalxvPWiYpAEGhOw1JdzKd5F8n9lYryReTBRusqoIVRU1BQhVMGX6/1sanzJXMIw5USYH
5YnlYB60p/yghE7tzQdyyF4z6TNRaOt2C+N0hOjJVKsAV0N/jXan2PUdme27IVsOSdlG6dpKLIRY
nI1RBYwD25hpxdHuHqXtsAB5zMHEJ2KZ0HZJBVJY/es60deszBOPrqj6XN5S4X0D0KaFOgTmPt6y
WDuJyCiW82rVSIUBog5ICeU50cbrpKOy8RJB2y7wAt4FcfZ10nraWWCCC+zBHv6izZge6IwB+KW2
yBXZuu7Y9dYUOIgAHtsNoXY3drL+fpGaAqYV0RLask1MC37c3nKmlVat6HJHW+/gwUkeqFE824A0
lSiqSNB+sZyhb9w4pmmDxVrGk0k/j8V1on6/fHAyEZwdqUjXT6TFwY3UOYOq/qgs+Rk0HBLnKzRX
DN8W0SXqwDzG17JsRpu0WElatldmoYBLQtbjI16JjXAZ3l13+Rn4fhxbx1oxS9nM3zoVcAVxtM4/
L++WeBnvMrjdmgj6evMEs5Ml/UKgdQTZwcsS2G/4w+oijvvfVXBWd56ovVnzANNkOR3QdtL7EpHS
0aHTg9WBObgflKOS5LLEq/jN8S6Xf/UkGxgzUJ59S0WGzSN6Go7x0+A1J/V6ANCSLdlIyWHxo9vr
mphD0uCw9DI2Dq1aX6c1vZ+cZQwu76d0Ydxl7esOptCFpDn7bLQnK8qOxXk4TvlRr74wRKMukuEY
CRcHr4w+d/ScI/z4aB9yW08qmrMJ2846WaQGA/26Pc7N9nx5bUwX/tCVnRxOG1WwbGSNhqXZMf5M
llc4aziMoOOowH8HjJgMI0dTLCMFEr/ldnI5HTVLuy/7YmE5ljUkPoJLv/C1M2Blr2TFbdHYAMCw
/95LHm61Lq20KVWsEWwC6KYvIobaMZ8GaRldlE/9IIkLGStNb5tigiQSWWfFy38wvMrJR4NAgpFl
GSCJREd4sFV46MxxU+iIDSI0+m0lABWXUVzLDoofFEZjURfTDUsyvSnQrnvMgKFz20+v9KNM54UB
AIOOBAi94WKI8aPOl3VHK6AN40Lns+bFelx4WTqQ2ktMJfEw22R9u6z84ou9k8h2eBdyABda790K
Fks9jy9sqmP67PpmlD8yvMTxsxRjRRhU7eRxkUeZF0kzD5Bneq84Nt0DqYVf3SyeG2oPGxvMRINh
MB/lKOPCSHwnmbMnOvoi6qR7k4zI5i/WwBv/zECn0T7p6HuXIzCIBdoOMXDxEG6xn++2tmaBeGUh
fmRPGiABvzkDAmcw3CK3F21fLh+l2I69i+N0xx5Nu1x1tj4y06jqU3JYM6P40tPRsjH0qqZb6ADB
pPCANWt9t1vjXzVQ4va/fwOnTRop9SLN8Q0MhDT/yfY4+cX2OH4d/PUo5a9la/rTdr/L47TJVia1
10vc/xEFFKQb8TiVUUL8F4v2LoPTG5eSlijMxrBjHG/Z9Z8P7anzqkMixSASBi67DeScEQBACaU9
hBnzp8EErex4zgk5Nck3RVGPZSeDCBL1V384Mc4LxXqjOnENgerZ1AM8U69d7ysbdE3Oyi2Ymw+A
sL3TfIAV9hSYS//qrfq+Xh4/tptmp3Vn3BHkIALQlN/NzXIFmDOJj5dsK48bq40V4GLYGebdE2gs
PYVgHHM9jsPRTTo/6/9V/LlbFhcu2WTttPUNBc5QwrovfCOzPCDreL3+hdLFd5t/0YYK/46ZItaE
ZxGLu3mVHRtJu1R45DiOt7Q/x/HYF0+XLYzYE+6EcNct1QBOb00Qwq4CcI1RaK+vmhMbG5Ly5AiP
DPPXCP4Ie35z146qU6qRFW8d1ovNmI/6bfIZhLLmd94Qxh6bcJgUMErd2d15lc5Hi0wLQw/ADIqL
9ylPTGpV+rStXcnkawfgdRzs3E/NNxB+Nq+UfKLTjaw6LMz17YVy0ROJ0xnz3hA6BBiQ3rz2ZQ3r
oDwMKYBbf9m4jjYGbI9yvESmHrwh3QvmFDaeJt3aKjTfJhq9jif7y7rad3OtywqLIp+4l8P5RCsj
mQ3i+d8axFB/t6sUc9jVtRJVh/FKkcgTmre9PM4p0sWgY0UhbzOeC7MPk3q5S63BV6Y0NJrxdR5e
mjLx1fhOQ29F3mdXbdO9jHEageYSvZIPSVxGqdL7SnXuttfL90mk4vuP4+6sqRUbAPbxcaWBJjlL
B3lM6tup5tGZ+n3VgrtaUi0QOrO9SO4G592W13HydoOz2+TI2jyMx5llIm/k7YfS3efuMNHMqS7X
/5w2g6AaNL9tvRU0Oe7LclWd0wOAhjAdfmIRWGZlwSg1JLJ7zA5hF4VNjj3p1MI3WNYBDeaehW7B
y8coCrz2e8q50CUzyVI22FPADqsnvU206xF4O76d2Ou1Y1mfDcwGBTWibI8Qx/1+WTo7sT9u7i6N
xt0oJO2LutJNNPAo/TlJcJbx8Bk9AmeAtcm0h5mfP2SZhqaDjgEZNX4gaUoGK09NPE/wZMUEc3zq
whGIsTFwpGWmUHhsbJjSQp+0ipzXx2MbBrAdVTUyatO09ud+cNEiS1MZnbpQyruR58MPZUvokOhQ
DndYPAwV+BigjC6fj/CFtVMPPvZYFABBbwNkMEeW/ygPWWTfmKHlKZF+1GNf1l8oFcjb8hyT5g0I
VuClAfw2vc1r9T9Yx8/gk++A/PYkK2S/8A+12O0ip4KmuRhGPEIgiYwDEBdaH70ar5sPgDkUirVZ
Ik92aOznuxutaW1t18xJJtNjhzlEYpaSGy0MdPZnxlnmOTenqSlwpdvUp+gJi09rjSyGemiC8qs0
O8P259L+cUa5a4Cc7TATlV9XL8mxRhUlm/3hzDqoaWR8Kb5fPjBhc8Z+eZxdps7oUAzZ4P2des2L
vnr9y4YbnLy4r3NUYcwHA9pbSAJaHI0H1ggnD/ylWsrZZaXvqgLNPiwllR2R3INYBHfxXYbOuyZQ
TrnsqSOChH7Dg/pPROdwdrpQrbS0KQ41PyVgbqmiBeRKXbiEuodUB7CgH7c50qjXyZqKRAPwe8l8
RY5OrVUNqKXikWUc1hcC2acf+YsboeLyLLedMi/PV+bqumubycXeMho8Jq28qhE3o6ERhDFmcFmb
ZCfpMvOwu49Fa9ut3kMaaxMBLU6YWD49DqF7rtCWMh7jTWIAmHr+eV+AagmwBlBputx9MdI5Q4cD
K4PQ5rVWjJt2pFd9PF6p7gzCa2qWh3+1RAejdy5RgTHD2YPFmgs6xnB87OHD8vrJ2Xj8nddnEFSy
VM5/UZh3edwKqy7PweoEeZhmfkqOY9Q8K7A/2RM5AAElUk7SvJz4AfAukTMJaW2mRapDIonG1icM
6covZs/yZvCNFUH5jGdyIOsW/S+q8y6VMwJuNnXpWv8nRdY8sgelCbBbN+pu/8m+sm37U3HexXEW
ABN6NjFKLBLlSNVLs/LYKOhNL5IHc7CliSOxn/pbGh9c6EbZZBk7RJY3Jn+9YW3knouZ6eSnEdII
3NuyqEmmOH8EG3pOk5wd4+y3L4znLHlwAuLRF6Y42WG9ktULhYtE0zam/zQ07BicM27trFDiGqZt
UPpDa/Sjp5JSVsEVXvidEO76Yb5mGMsBTRSLSUMXMJbARfAy7QcA9ry21SQGTbYk7vJtap5nGqsX
J8ByCtM5L2+sdnUkT1Ox7msm6FkB1Gmq/OBUkRRIhBstu+NAejsDy+GKXhHPjfIjSw/LeL2k8jgz
vZZ0AkYC5DEbRu9ZOlq9/9Gc3jpNIxnJuNgH7ZbHBYVbPThUjXFmYJ89zbfZufJVxqns07McJkK6
OE4NN6scWiWF3nfIYU4nZkjYZjbgcP5Hmyk0l7qOMjxgLIErx2lkb4LtRHujDrjpz6uPSOrQ+pPq
kUD/wQKm5i6RPomEVTxtJ5RTzHGrlCk2AelsenM4nbKzjSE7NgwroyYVx787SZw3yIqx6rVMZd5g
uh4REm5Re2JhUiJ9PYh30gR0G0IkFTMDH6OHWMlJ0+tIzVb5Z9381MQ3ZSVpLRVeaP1dBLcaw0En
gJah0lpNKBBWPc28PFklQmTr4FwZBs+tpaBYR5nWQafFnoHmdFCQhJJQhF3TP3yYzp7EQFB1CM85
1mDmr4YpxDU+b4fsmJ1df4uMM8MTlBPTCFMbO2HcJV6NlNLNfqtRsyhkOhpRf5JjYIjG8xj01t+L
4q5v4lLVzNmizLvikd5Tw+tODO+z8Oc8cH62P9hruTqkSNGdY3+N1KvpebnRr8DKG0j2V3yO75/C
fr6LZrdh7grwOv8vLqYKsMg4SKL6L0bgogRm0D3LwiCmGn8cqQEkMABv2Axd5qPIbu77Zet0mMrU
PiBh6S2liS7yJvXTevY3axu9wWgkiiRc504odykcPbWArIMrXhVdVFXGjdtt3y1XApMok8LdCq2c
RgUMVahnTcAy2fIyTPQUoVdhS57ssj3kQrtJ7+zWZBDGJZnCcba9fPyl9Jh61icvg09tnyV6Iny0
v+8fjxWjLoumxjMETq6Haf7qFpAt4LBVT93qJxPUFSRbsnSVOKG6E8rVB5otU8ytw6GV10CkPfZf
yx+YqXi0ghFj12B/BQPp0gIkWvVUije0dNRSGIjtsnKcfDOJEe+x1AvGBK/XUA3rA7Am7wu/9NJb
HRBY7MUXh7JpK6EB34nlQxdQ5iUIp6FFqZndNaXhBI3TZ4d/c6QAWdF1pDgBg8Otjhg1dVoFOUcw
ICN47qPtMwue9VeWqaufZbVPcdCyk8ctK9N6tQce9u8Hgv2Kp/N5+JwBSqwBNDUSP1ICW6HO7gTy
5jyu5qRACeTtRWK/Wr52/C1wemHDjnKBwoTxTiBn1wu7jdtqQRBo3DmRepOc1Ts7SnxylIeA4rux
k8VM0c5wj8aiObWNl8hS+tqnAXEgukvGKA3c0Ny86tV56sItjK9+d19grTItFcdnuy/g7Hi1abY7
wY3hdsbRHC3H4exG9AxUAImxExEsOgCeBR2Rhr9dwmmOkanGVE+AXZkOy4SCihaN5wGIyix1uN6P
PwCLpuhPFDnfEVlYxjwt81miK7n/Ak6V3CndOgeEloGCOQSAi+pUhhf1xlDCu8W9CE55wLdTqtsM
ES05FN90P7sCCXKBNrk+KG/BuexPZwxbBdONGzVAksbLaYrk8anwSa1jn4ml2jZaszjPUhAjXWc2
b6mei8zvNuszI0cnAY5Wb76sb3TscrEix7mTyo/Uoy8CvKA1pOp2CuRIS8+sI+rk0xdry0aZLxOZ
9b0wzvDltO2JVabsaYixMo0GlXZyyYuBJ6KL5p1N/QqevioOGROHvEworHqj2V2HKgN2DgDOH2+u
TZqRDG3G0qOacZ07x3gyQvPQRw58Gm2u1hEZFONp0G4SZDCTQJruFwUP6Li3NTb7ickmznQgVUoG
ZWl/l93Z8Ps03a/EA91KtJzzx8FXjwzwCozidL6R9TD+FwV7l86ZjU0fjWklMBvtX803AxnUEulF
m3GVVlAukIPJ7Qf7lX9crd2CueBvglKPuQ6RqQ4zOASsxgEOXKQ0u9BxgVHa/bOTFs0d7DeaCwcN
lS6KUWOjSQTZ6HlNIjNiuTCpLRbeH8aaYzro4VB56Le10ru00eAN7LvengDR9Sk7MoVCQie+HfBW
NxsPLY5BIp0DFWY+8Nr8WzR3noY+L3alsJRYUI6oiBlHEKCh9B1tyEX8A6h5kVfXXWQubYbNbaqc
KQZJXp4CTw/gCf3UATAwbZxPxWj1DsKlZcVAoFoekypVAf5huJHRtLGX0sIKUcndIlNdq29pMZqT
xEeJHASA9xwbuJUYQ7A4FTNBV5m6Br4qh2nOrRu1abzL8ZrocWoAAh3+j4B7ks/BJJoJWAOlx8Ro
31BPW9rH1KBPpZu9rqlz0pT8L6dTfwI8VQaFLro9BnMGADM0DIvf8NYobYfSATOXXW57Zk2AqtV3
p87sn3rbltathDsJ04RUIfoD7Df7sQtslDQuNAVFjyC24jEYyEIfZzvBBNkwav1wZZGc3M/j0AUr
OsTSkAW2sa/bhpEHZd2ONzUwe3NPtwrUuEw9ziTDRCLjCfhvQEfq+PMHriM108XEAWDOurknyRPS
mpFSnYh7t64A8aikeBaimw2WcqTd0IYAhhfOW4zZ0PeoGWACFYGdt6XhFmAY8my4Vz9U1+tP8x2D
iM9k9OFCsQQqpWFoybR4wIcyWfVZo9Bnml336SeljMpK0l8hVOidCC7gMdfUXo0FWCQdyW/n2XQ8
PJ7z0GFnSMF4T6z2EUnA81Ahsr18l96a2HmPYKD7BN4X9wkQHh99MNI86uqOTDY6z6an1G8e3Ksy
MGKf0iD/nN00/uJVR3SFIvxiWCxdpASsB7atvfJmmP38Wb2yRxTDZD3xouDEMMElh0S5AQvFnXeS
YVB3MjD/OqunNv1Lw8gEcv+3+vrDLQChdnkfhJlPRiwFzAD0/IHi4eM+WLWBlPyKeWogtF0jFIjs
W9bs397rR6mPEhnunSy+xXDMtVVRdMhqwykwEUOHaL/3lG9mRHuGznKWNVUKdfh9cXyg1S2uOTUZ
BIIhLCyd+EGb6a/G0cLLmyg0WDsx3OvESY1uA/UTbqiteo7efVGSWJJXEp+ThdFMJI3hYPi3+jK2
SOm60IoVHOOp6RwMEh9p0lZh7mhP7pwc59q9HgaKtrM2udHzsgsur1K4mbsv4FY5q8NUtxUmlsGg
GZba+MVSnceKDNJOVKGaYBYe09GYQkVD1EeV1BcyZmSCu6FbD4KAts8Xr1ba7JhOmXXvOnVzGLVq
umpK+A5PbZ3krMVIoSpr14bmCO6+0h6TXHLIouyFq4JM3kQRHq7Q5hx8C/zpMm+zDbGcBQT2M+iD
wFOWReTTGGRo1ZXOFgnU6oNALnisDWrMg5lvgVEDwshsgySXZn8FAeoHGdz1T+laWvaIRSlUy7xu
S0uvSeIwjpdbkJYdyNQcOkW/H90s6AtL1sQtdKUAK0HUBKBkYnDSZ6Nfl8aEEV5oqQQYJLSCfnM6
r66A3ahmsYnB4OrUx/PhsiprooiGALzE1C1kvpHC+KhiqlvHXdoixNCSye+7nw65BxsqPLp7zMl1
XdhISR9cPPWLMfHXeYs2Amx+8qBiTG7KMsnNEkbQu8/hH7+K1mTVpOBzgHrveltQPbAIenWifwbK
JVAsh2Ce1nIQYiGg4DRZdapk7IsEEUxBfDJZL92qPV7eYeEG70RwumuA0LcpdIiwQd45Wl9S24nc
5vuiyCYPhK9JYMVj+B6RBEhYuaNM0HIwNBNbTLj+xbrH5+YxDhhQRAf2nKp6KH3Z+1lkCRGZ4sVj
mJgp50G/wLSk1rrZwkCV/edmOZRUe7BlLK+iu7EXwnZ4FwWj6oU27qyDU9GMqG7vRuXnBHDNrdgO
gD32J9qcLh+ZbFWcVuiNWzqbi7i203+S8iXWrlMZKZpQK0w8FDHwT7B1nFZY/dAuxICIBRhTak2D
oen8rUxCu5e1UIiv+E4Wpxcl0dOxWXBIqEr6QC30SxqU36dj4acvZvh7iGNAge/n5V2UyeWDHCff
uhWAXoBZCbSD0gPZPgvnJVq7EE/xowoQr86+TpHWOcgCR2GMQN6XzIc7emxNwzBBtHpmC+6fGfsx
WhBC/UoGqfU2acrHz3tZXDSg1aPbGCtkAbYBWEk9SneeXfpwJGiHTUI02X9NCg+5nUOFMV+G+Ztv
iPFAGfKcfQIMCNCBfmddkqCTNcyKbQKeLqhsuI4BhOuPd2comynHISBYGvOoIGtUN1nQbiS04/5G
j/toJMXRAWaRV1ng1GhiwycINVajuuqssfMuq4TQ3KKTDvk+hG82T51mFEOW6CPbqmpqIj3Z3ICs
dvZ8WYrYiVgAIoRpB7c5n4BQ0lYdahPvRGMlhT8qSxaODXnBYAsa6HLjl0PyUC0mtLaO8Sty2UVQ
jRXzMrJ0gchyISvDININ3HV+vXZV5JNDTVDF6eeyJqFTNl5Sfq+XzTOy1dO66nB56ew4eV18F4hW
/Y/HjcjYqa0ZWOYu6tb6N0u5Je12bXTTeaoTia+WyeJeZ7OxNQMycMiFpNtNPnS/QDb4NOpWOGd1
7I15KpEnssr7tXH3rLcUG2ES5MUlYO4bdfncUP1gF8C5v7yJYkG2aoANDMrKv/dXd1oGtbORVctO
Lihj0bAcbLPEx+iiu4BU2N9S2M93Xi2P9VpPDUgB2mD9i1XFkm/WeYzy1Qh+E1ahCzvt0MCbnJqT
ci5ScEf+Q74ssZ6+fwvbkd23jDo4FuYK9Zb82npI77Njd1d9te7pUb1THsxzvSEnrATu0byXgXkL
JYPN0MKYHwD0eOqHegatIdIuc5BuyDZgYscOAVXfhHWWA5ymq667LM/9rDX76PIhi1wEKJbRv0UA
8oNUMae+U+wunVaMKwppA8i6GthmI0qPAN6RNjoJjhpDrCy6xkQhQcfkx+3t0yzTKxclrGVMA6LD
DcsiFvYbuHu/l8C3mdtTby3WAAnqGaNdmFM2gNUn79YRnNYHMdyejTiGrjDrNYir/qYAYC1xHT9v
sDBQ5qxKfWul6pfL5yS8jDsF4fYumfp8zmYoiEXoWXOcF3Vrr+Ki+3ZZjNBnmBoGjjBibLCs9ccz
it2c5gOznGxWhyQHtffKAysaoIi6XTGoyssCxet6l8c55sYkY9kDPj/IMrToaiPm2MezvXWny2KE
ow+Y20ICjcFZ4ZXzcV14S1XOumi4YNfbYb7VvDRAounF8gC1jMaxOKylSMei2HYvkrNsiuOWGXDX
YE3s+tAjF11N9eOatHe63UlusdAH7VbHGa5yzcokryEqwYyu3q3eBkjuNd58Gr/mWiJxDMJypYUk
MCNPJg78+sfN/B/SrqM5cpxZ/iJG0ILkla6dvBlJc2GMpfeev/4ltPFWbAhfY3f2MKeJUDXAQqFQ
lZXZaVnZdvoMZ9T0n7YcB5U5uAWqQZ4tQ6lpiqraXVbptRxWMA5BFDM0FLQ0y91sGpCvAIIsr08D
Ge7M2XwUfGjeVgBIiZefjEo1ko3z37aA36HqwhF98hYEpHN4s4YqBEbz5Sbqi2Mn96lTroU71/aD
lhWnUcpO9aL5utLuMi370kLhzbF1w0+URoB35rk6blLoCaHqZxO2trGOktRberRCKnQMSAsmVvuu
kkyBK/C8bmOFHRtMWmstjBL1my7f61O+s9bXHriTsBaU6gWr+cSMqPaRBaoWFL/qmwjhT82R7s+j
IFPm1diQJ4MJDkP9EFtnBy6XbohqSKsv9DEPycHEL1cPODqIBnjDQd5b2kE0QcBd2MYiDf6bJKAo
yCR31KKEunsQqY9kLodgyO8vO6rIDOOnEsn6CPM9i6eY47oLE9B3FKTSgybSBckw9/Fja7YNUgTo
1GpsdUcxB3Mhq7GgswEaljsZlDq+5c2u5dQPy2Pq/4PZNs5Vb21NMpsYK32rQnZqARBokA/zVXYk
h+pKw6higPKPBv2sf4AJopkvc/tjFAqVWBVCL7LKMkCgElRKizaswNDqUB1NjtYVfWaSANPuQgQB
d4UbY8xFaWSJ1WsqjNlR2YFcRruq2l6AqOYlZ2crosFu44uT1WrqusKIvov2EEDwLO+dWvJH7IvG
WKi/Xdo85osZmP9VzQymrPBRTuGMchuQ6mEs9sZc+ZVF5b8EAZGbbNC2PaSTddOU2Tayokmd3EbV
ispIe7V6dCBDe3gfMg3KX38ENtxaY+5j9FHKImlhTT72QbgjbncNgBoGvLTc0QFvEU4F0zTw05Yi
o4biLV5PSDrOv15TQWZLqRGwIuW6XQrIr9mBPCb+GKOhOGfHZTqB6GYvx3aQS7bg1HPvgY1xZrVy
N8+tNRYrRAU7J26zQ72Yrg36nClNBaa4oWxjiv7/xkvVtoRIzpTjM3brYVlAXatLSAlEc+TcE7cx
w5y4dB7GFiPx2M7+Rw4a4mT8fTkkcyt19sYCc9xGIodZPsNC7w25kyFaHeugVyGI8WN20y5Q3O5n
i1iiizpcvKRla5g5fKSxO6UyYbjMCnfpfna16oGyzgm1A2i0/cvLFH0u5ubRZVThG5t+rtm66pdp
cFR5+p6umUifghtSgBoElyuxcbzYZxJUcZDmtKu3FJlj2t80GfNqFa7vxI/NxqnMxTEnITKUv7wP
q0x9RAvLsk/GhsZMOXeSWtlpsUfA3S6h3rpmeyVpIdXbu/m9CMfGtwyNduglA5bDVltBDDGodYj1
6gMK2ctxza/yUtipolHjc1T5sMKsT+9zI06NbkXBZPKpAvKyhlBBlg/2rvSHMEGFQpQScXG9tvVh
k4lkK7qvyQylX4TOZF/fhhhLKQ6KL95C7jvNhrinrKuQGUZT6jyWmGpiTU2KIA0h5y8Ypn5K/ALy
yoMnX41fKCYvEq6OGyk3JpnFWQ3KKhW9hRrJjzqwbZeGFxqlL4Pm/PLJ4+3jtrnKDsQCuwbUcEw7
xlUY7VKpbfZIIcq72bTKO+gZp891XtsnPe+k0xwPeQkVTcsWZO68fPDsVzDnUi1WC80ktJHlXX6Y
PQXoofQxe6ZAV8VfUYMTXr2c0H1mkfmqZTw3Q6lj3ZQVr6qgQ1/sKJNV3gV/HcXuu9BnRTaZzzoB
M16uNlbZ+IMP0eb5sJ7IYa18CGY74Bjda6YvknAQ2aT/v7kJyRxCzp026Gsl6jGI0gExpHfGXuBG
9KczIQDbiUekQXTMabC4P8uQyNDR6+KvR5Gy19/q/QBQEtoXt7mbfBfY4wS2M3vMzWuVEpon1J58
zO8gP35MvfG74UdPGsC52W34QEdeLtvkHMozk8xV3Osh7ukcuROeEm5Nfk4SSDJnIP7Gp8uGeEko
apLgGjUNEPiieXv+zcw8XCUlxXX4/+QNagX9q8HDvPhuUtzs5bI97l7agFjjnYIyhcwsrOxIl46L
DdR81+eg4BvBvAMRLLNQvcuGeL6oAJiCsVILYFxWUczOwaVaVC2KlFKb3UpWiSHkVSoE34lrBfNr
4ClCDxela2b3liqK7Rmlz9HMDmNuW06MyO78wVI2RuiP2BwrMHL3VtTCiIHCUllAxSYUWODVGSAt
DUglKoTQy2aH2RYLEwCpBBPy0XYIBtlWYOAXzD6h+w3UQP3LlnaXF8Xz8K1FJgpDInUZY6NZPPDp
Q1NiiEpfLTXiqcYCOkElnUWXD+c5crZEJgjXY2ct2YIlLjUofeogDowbokDajrIXCnFE9K+xMWq7
PMYxSNiMNnAYCO8I+ZKDqJH5+RDojuJq/rJf+rvL28l3xI8PyPhIHtpL1SU1ihw1ohG0HvS2FYnX
ij4ZPdsbP0x16EqSBmvSdxRXkgb96Vc33ivg0fQWrwimfbW4WfYq7OPT/P/zZoJvjEAIBZUwJkYB
vQYttxJNGinG4Lvuy27WAMJAXONU7cqX0YAsmOZOt2uGCXXR7U0j0gXj72Nnm1VP1rpUg9xj1UWL
CWhlNr21nVYnNYA+0fTC8uIW4jGXPydPgA3e+veS3xmcNlajCEXmqsWS19xNUbNXfWQpt8XzuKf6
WdL1dKhu2+cK8/iizIHvSR+WmXNiRpMpdzUsW+QxbX9Y0ZtgabwrYLs05miAhzhKK7tbcONQOm1Q
lHkDnQ1EphsdpF1WAhQh+ohcm3AeIA5MypDKXOEN0RsLEojYTh1JQnZnmZkjmyJMKvfQW0AoW1CQ
wqgYc0C60ArbbIardD4B8TFacJK/3tS/QZ5bP4jJz7l3t7Kxx6xKhkfqZoydDK+tXXeTe5gBdsYj
CKbvxRU/7hZ+tC8/sTzViMk1BDu8OBmfS0lt/XAoLLcaMVVw2UO4HrixxDgIaHPJPBu0jWnd2cZr
CIzhfzPABEt7JYmcWzAQKZXfDdCuGQROTiPSp6CBFBsTCmhnA3hzHiqNtGqtokCotKb8uokSy5HW
9bjO5k3dyc6ga55mKt+rbBVNiPNqpmjO/m2ZvckLEJPEMr14pnk/WG+rafkkf4zT2yEmDjCIYBJ4
m6bmZPWiEQLu9WCblISedsbYOjuk7YEu01O0gbUqd8x+uSnz6K1QtV9580edEazzwxpTMxqSCGWI
KKOX0QBCNapqOrtQGn5nqxI373lNP4iuYDaCwhxtlQXx6EqvKU2YY3WBEowgUnTJkSZKsVeDRr53
TJQflujqH1QfeInLh2WMVJ37UtpERkgieCuNl8s3bW8daF42PfU70VAv9228tcVkZb0WAu+NbqGX
fENJOnGoygeV4Fp+pDer3/+Dlw7vet1aZK4baV3mrm5gUZ+I6caKgXtuKK7MLHnMW7uE8mZ4f/n0
8+qcm08JfcjzDW2L3NLW9H1DJ7+50TwSHTRILPjE69Hor5FkR65ZodIpulu5efZ2tUzkkfu1jmwC
0wuqVzokjlsbE9ujO/uYbMVrOXY0QSQSmmQuJbXThkqrYXIMpCUATdHO9tdjXuC9rKH1v7yI0jVe
HNiukbmVJnsp7Ilub219reSnojito+6VqYjxg3dNbO0wT0lwf6VtA7VhMOsmz5YVFY4OkkX3srPw
bj0VBOSaDqEqGm3OfaUwlt4mKZ4pTZNeVWX5I26t34maiarS/GPwYYf1SSsPjVyFnV7t/baCXqQF
Jfqmlp6SslGCJYr9/7YwxhOXQgfms6TvLyt6rYby0PXmXTraD5fN/I+I8rEwxv3SOZXmMsU73HxE
9PLt06Q7+ffZnTBd4czXmZf+akR9Q7pZ7O27/WiMB85WMtdJAZuG4gzgqU9O2r64hphB7sY3ig+V
RiHClm8S4DUgHCyC7uu5nyxlaabpQFOxr3hcvoHPNHMxCQS4Hj1m4y4+5qIBHL7/f5hk/B8Dc7YB
ZqvFq+TqTknVk9qbgtFO/lH+MMFcsoYtlUglsCpJBqHFMnXO0FXXQ5p9LcKp/5OjBjywoqN7ATpB
Zj2y1dqLYq54SWJ64bHLpdLPQEL2pjaT6FRzt25jilmXFRd9tiwwZVvPBuhe+1SEHuXWujHpjnEt
IBcB4GBWs9jz2IYaTGSUxGG20Zkw+zyHWLl2qIcR1MhtG+5BDfigDfBPW0S8xP10AHwDRGFAj5gt
ktZDCt7pBDUcqSj2YC9snVjTG0cZa+iGk1EQTbgbiuEhzcKadQjSnrt/sRBpNEv44lJbb1ZbnsIq
9wSRhFcFwNQyloMSAAb+mB3NUqMtwiXGG+7HX1iY/lQ0Tn27OpJvANoNcAUolw4kdJNH0fuRf4tu
jDMeAyaSamqkiKab0T4x3iEk9W+KnpOdkaYKovY5d0c3BpkXRAk+ktyokU3XFTgSlvq+7AHNuryl
3MsNl5qNEUo6+cRkln0G5j2jhY22P9bGcybfGe3zZRNcN7RkjGpjpFjBs/jcMcJQT8mySGDJCuNv
FVi1nbZtjpOEL4c4IKhQcdezMcZc1qMVo4ur4iMtemD3j0b+qC3Hy+vhfpaNCcbRK0NrykzHeiKr
cEPSOqb6R18FsEKiQHhEBn7ifMvw58HUGcLPk25xJKlyMOrpaNi5yyvhR6gPO2xhS5vHyCjMBPGW
rNKxb6L81AEH7+TWqOzNpoj8Mc1Wd6m03h2MstSdsFsU0WOfe7LwqIFOAV5WuLLoR91UuizJRNHG
tt9pUBMn111KbGmjA6F2+whCK+IsnEcshJ01geEEIQLYwFmnTIpVyy1CWUjCneY111njAOf+Uuw6
9ObAg+K2IK+GYN24AzH4qYF6lmf+A74o6o9snqJhph2tVDqUw6oPA2qnrynUNr1s1nWvKRqq+hEt
DukHULihxuJkYycfzLgeS0cz8CtzqSpNxw6L8qoqJNE0AudbKDJIJiA8ZwOkid7J+bcgZTtpKqlk
r2tNUN2QuzKJf0128iblkGVb4+Z6Nu0XDSOhVpXeaFX4LRmUyFFC5ctl5+R8IqC98eHRBadEKmwZ
IxlQ0Z5MHXGjGjwLpQtpsb3MGHyjlP2wr5y5h0hVlT5NOhgaixc7qxwLYwMp6DdmSLaEOpjk46DL
DUxWgcRab91pvBrDn5lmC/KWzyHh/Kcy3hStdWnG9KcOZuP38+AuxrfLu/E5rikqpgMNQHoNSHGz
SBJzDHUjtNrRK5K4vYualBzS2Lb9LJobwWI+x+tzU0wIRQqWYAakGb2JyAc0IJ+ztPTjoQ6SYRZc
6PxV0VEIXQXtJTufJRdAfSlgTPUUJQbRxeyM69d82V3eOs7HAaOTpplocdpgamE8ugWCOwpbrEeS
U2dKrpCoC3aMu4yNBSZcIya27bpiGU1JnLKf3LnMnEgSscB8zn7wYXAaqCXQwLAT2mVXLZKpTKMn
m/3gaCYAs42e3w0GQBNN/1a0iR9as+guojnVeYQ6s/p+h2yCs7lEaazg7vHQjMBQauVhYNXJ8xdb
+iJporci3alLxpiDZDbyIK0JWsLpwQjAcrI3AMgQz1zwXeLvnXyvqm/WJNeJlUHaFacp1wJp7hyr
0AXvJq4JKtFsA9mJwM4kVlVmQtVpWEdP66X7dZqOWqzs/8CxNyaYzepLuVOkRoY/FMcyRtO2Fulz
ixbBhIKJrJEUJbCQqOBuRIVgbsvvlxfBdS9MaGLYBnI+is6cziXvYgjGwqnNvrJuSV1Zk2t0S3IV
R/LihP2cyhiTzUXzkdwjuzHLHFkSTnY46/DqGtM2M4lxgS1Hpf59eXGcOiMOz4cZ9g7LtcgEeh+r
U3dUQa6+tfPreQmd6Dm5gmu7VpDfjxHohV0R4TU3ioM/Atkjnp+fJlQMs0FaGfej10H39xTnbXUY
dLsqHED7lwMu9UxwX3OAa1grHpqyDao1MA8weXGsd2StMQOD1pcWyKWXFI62pzLDmepYr/EpysHc
l+8wfiLYZOrnn4LGxjD14s1pDquaDGnYwYVsUHV03+31FSPn7rQ8RV2OUWpkCdauSE5tKloy3zKa
iriXMQf0nsJsLFdWmciVRL0oeigG89jK+0p7Ic3gdNFDNd3omeJN0uRQWIVg0fTofV70h2lm0UlX
mNGawLM6f/I1dOKz8c10R1/2wBZFjoWI0Of9zXHJID1Rm7X2U1xWXYqYWb/Krv1aFD6aZsHQgkDW
ws5DMDh0ps7rf6/+9EipEgUL5gYKggBB81NM5DLRzgrTODJSxCIgDGhFT/PWfZu50X3jUR3r6Uqn
bH4J4JG1yDTdy09L35hmwmA+FNk464jlFMmRv2kBpcOfDcfYyV55BHTkTsSyzA1PG4vMWYrWYrS6
XBm9rEicqtiDjCWcGtHBoX/l87qg2oHJA9RT2EmxSFltvDPhvsrj4IM5FjDIft9BtQvlgD9jKUSE
IH/bI8ydOK9FU67xjMzSdOcg2sc5yLVs3xrhPKu/UP5hodsI1kgYt0n0KsmqDmsElhV8NYf0Nfco
qTzJAgnEvJmYcoLrqBRIB9QZWNR05ttZC0hrpbBCwjRrNsYcJu0m1kvlpYuUfK+0ieIPTfKK3OB7
ndShK4Hx5BQr8uCbZvq0VkvixFW0BHM3V9cErBn7qG70w+XTxPMv8CJgzBokleC7YX6jmmbyMA7x
6JEESTfmofL2hzHoAgfjJaxbK0yMiqJO06oqQdE//2Wk0JvXIDytfssze7dAoHASTdPwvjVaz5T2
RkMhgVW+6dO0spBGIF35YryaOKXxbbmHGqKLp/RTvRMNDKm8GEwAlpPBWYt/bGUrJQZpRg0vC/Ca
vIbPC5hzNU+/n3zK3xoH5QlzqGPqhsHqqsH4gESGuCKYKPfa3f4IJjgZE9SxZPojzMfmi+x3bnaf
3kpu7Q8J6ERIUHjJrXF32X14VQJUej9WzvhPkeq13RNcuT0G6nSMFiT31uRYXudRjQZbFzOq8mIw
dCBBNoZ5Wwtg9fPrB6/4aFJIiVfcqfgCegngajLJqVKfNsJVT94rKYpVAgfmtK5QttRQBwE3j2mC
LffcattNsTlX2Nwx0AIjdLJj9gurhEQ9iFv66xxt8ZPydnlzeW+grU0mI5bNPAZlCV6TKgHHWfRo
gxBo1DEzHTq6mjty+72DJOFlm//jg34slMmHbSVcp4ouND3UBwWDaKk3n+ilrvjhi7j+xv2aOqpL
smbaCEDMvlpgIzVyE+bkfDfak1NIIrAnN8IZ4EcnGgahTbamOJEkgYgTPLRuUl8rFwP108qfoH4r
8BG+IdQvVNTFIIzNHIVoyTNVJjmWglyoiap7Vc390Yz/fUcTrkgURUWZEMBptlairmVqFwaCKcoL
oHmP3XVPDn+BTuQ/El89N8d44VDmQ9PlKW4x9fs4pY4R2p7A57jhc7MixufUrCBI3GGCql/RIFI8
R7vOaw7gcA9EqHO+h39YY0moIkA4MTYEa5QJqnMngKImUH3MCM39blDcAqwj/uUVck/yxiSTe9Tl
NCd5D5Np+pAW1zYVoO6vDegOGEsHYaCXMs4EJnneCHpIzJyZIEU22AmspJbneKkHcATPHcQ050GG
JNVYuxDi6gSOz8EeKioiMarF0MojgDueB0dFyropmtvh/QlCv182QGih86g8ELSPRfxa3KVtzDEe
ifE8tZU0mJO10Cv1EXrRlR35S5cdLn82DtCLzpQgVUXdGfSvLFWGZmGYU871AdqZE0hA+sSzgzJI
svfEcQlWUCM4wyMJHXkvEoLlJY9b00zKNE11HmuVhj0FRXkluUiZK6exn5fsqapHEV6PF4YxpK4j
AwRdxKf66wAqzZyM4BxJLOOrjX6rg664oF3GPXhAI0K7BbsKfkDGTewWXLBjaVA3oU1bsIC46XdK
qEugbItO7cvlr8dLOrfmGDeZG8VuEmou1HEA7B9aKgWyRTxFAs3Jsjc7QceR7y3AK2C8U8bQI9v4
TidSqTOBQQrOA+2bM18pe6pqTrXnCNioAf3woUci8lJedEE9G5zgaNXgCqXnZfMgr7tVlzCyMYLU
QAmyylf6xxkcmTuATN0hdFQoflChhsXVslPfAJrfCb4sx3tQXoIGK+IMSKNZtoGsNOaRVmwhIZw+
lWXxtLaiW1xkgla5NmuMpW5omnkdPBIbR/TKYmc20vvLDsOJK8hkQcukGLhZdRbWWa/xVAJTABtl
d6yaNHKazkohT9/vLxviBUxYQpudkhWr6Dqer2YpJaNRI3q4USGjNRsNYAKkr1T9oPguzl45NcCt
PfbKK5TMUA1LHaCvDF5eWKx2M4gfl9dEAskANIa8LOijYziIZ3u4m4oGNuXHR++WvYf0RVOBJIVv
jF013VVTYVxJ6SxfpUUrHLShZQOmjEF5wU3K141riM3ApBpqEmkrDSC8aR+VdQ4SFe8gu/D7srxX
kuoA3svvoxpelaQTTXjzHBS9P/oqsUFxoDNXPG5GIi8mtjjNI4w7AtHWFIJ7lreVWxM0jdqcgS7O
5HQo4TXG1OgPGQajjsu8QO9LIiIef9FqmFzWGLR10gesxqiNXdaNN0SuHi8fAo7On4JQ+bFj9Dds
lpOQEb87hw06bVh2nlk5WYm+rtN87R6qB6owaF7LQXYXR04UedHgIHYFADvrrvkt9kUFIt4Z2f4c
JopaRaquBbgovWr6FqP7PtABo/VmWtadYOHUFVg33VpiYtkqD+BEr2DJfOw7v/itQLqxOAJyfFel
XvcWXfU+BQpSgr3xASWho/5w+RfwHQmtKHBLIwaxF5VcWjbIugkSqHpUDgSoUs/QY6DXjbkQXE58
R/owxX5kpSy0VaOXcIHH69g7Kspal1fDyZTgRx8m2A8XmtJKCQc8O/uKKedANcbd2r6M43w3DqZ/
2RhnpgJei8cXGlVo5+E9ee61tLMBlWGIG3SShfZnQY6Ql4kcPDH3dVY/w1fr5UYxyidrmr9GhSri
7uVc9mf2GefBgOSyWg2+HQWfaadsNwXxXhWmn9wrartOJlkztFKd8w52KEUwxqud9YUy5lYHZNsv
orPH9ZLNpjKpWrG2Sb8M2NRKvR7qwqHkLILvRoPjp0O3McFcuamkzfO80u/md1/qYN6vuxnl7RSq
FWLA3v/wEry9wGtLjzqzexLeJ1KFCIrdm/zhRjsluxz3+4IHkYg2kO8QH6aYvWujYepTAlOqdqqV
33b6tJR3tRp78bI4YAb3TVCS/clmAtwJIl2UVTCedX4IkoYkEp4nf5Ug6CM69bJrqoJWocYoEqrg
byZUPyyLEF0mOhNDFkOS6qkNqTVUdPcdIBW+7bY5apqgLvgD+DZOONJoMAWjJvUJWxpTDtvRgrke
6ic2RgT98ABbjr0glS5u/9RbNhaZT6hJ8yTZKixSTpHpOvR+SNfxvt5NexElDNdZNpaYU9CtZl5k
iYTnCaJHt+uh4UuAlBWpmQjMsHBCaaqNUY42ZihVVysUgeDeY+hW0bariV4zk6WkRddkY7vi4QN+
xyruHHv8qoPfWeDt3Pt6Y4bxvzAaqnApYWbIYweaq57c9rcJ7moonjsK3ELSC0dVZmeJRyfSk9c/
sW9pGmXsNnHPMallQVRKpoHdTA8o+9ZBtYOCmG/+pg87UTThH7aNMRpHN1nZCLBAYasw1s4ltGt7
B7QGxwiE2HXxOhnjg2aO1xhfHC0jdZYlE4Vp3l6DcRDzCoDi4YnEOKia9YudxQOqtWlDHKByHDt5
6NOrGdSdvfkA6goHDSuHRCMYEEsRYyR39RjagP6hBhIMQCaY1RuzicFFNBcyIwtalFmi5k5OG3co
9mOpeKb5aMfKXRbej1bjCT4z7xIEix6YFyAppWMHzm3rXV80kHiiYU55TUPM2zU76zC6MN9+k/FC
izxdwH/DS50I4J0WHk0a5hiZZGYIpbUrFGvwZrPOr5J4jGJ3Mdspc8eu6F2773NnKKEPdHmpnJWC
j5SCzfGBYZ1ZqdL3k9qZ0eAVGjlgphkM6JNgN2nIZK77rQmW/jjutKlaqIlFw5vXlsEwet9XsxMO
KDvhuJJF2EnluC6euKgbqDSlhmrw+ffLs0w18rRDqktUjDKpi34HOtX4TitXcr2Y8fTchHMBVgQM
at/WdjUfo3BtDVcZybCXciA4JMvMn8dUkx01lQuMbxtxMbptNeb7ZG2j6wjUeQawFcmKRnneTjs9
t+RdOhjgBIjyFWgMTVlVx1byfGfKRQGknty5lr1Wx8w2q59aXiBaAaE7XWO0rHqJsvJHX+fj20JS
UJ5JSzZLzhp2+PNgjpUO4BhZbtBLrW66FaypMaEsPkTD8dfXKD+MEWmTo4KHf+I0cxcqjqyGA+7H
0Sgf+tHs/j2S7l3dCYSxKGp/onEhZpxp+mL1XoxRmSDvbYijS2klOBOcu0s3waiDcUINxNxsMZvE
YdWDP7j3DPKzzR/q8Yus39f2r1zzpfJHpIiG797pG1hX3Rpkbn85yZu8mWBQ3+V3yY0ZlI/lIWwA
jFj8YRcCzGPvzNXX9+YOVMb9P5C15dyjOrJAIO9llC4/tciywepGax5APSmF9+i4lo7V9VBmntXg
8sHnxVdMBIEMxQD9JEr4zMnXEqueSmWka5V+0Cy8d7SdebROiXi+lreqjS2W/heVIIXIJWx1Pqa0
f7a3UCzCvRn9LCFQvqeva/VGe/pvC2TLQOsMGTClh9H00ILKKIiOvRMdkqf1q7hiwXujbXeTZYgL
J2OS+hbG8kP2oGMAPb3NoKGqB+NXyfuTpP/MGpNtTVWqFO30bo22+hswEPcAVZCgPP4DHWBeNN1+
PXqHbPKQdu5TtBHereV3ikOvQooN6m7/AVuuyFPo/29sFRCuqPMQtiiIAUC9XXFfIMfChDRyLNmJ
vEr4ahN+O+YdX+ig/bOhSYPpb9ltnzp3Pf0Fcg5fxJi598onG2O2u8k82CTJCqUqhzX6mo8IKsBk
txSP0UnZEzro3rih7bTfWmd5RPEJSWbiQt8Y8sqiUTZeEwjIPYrbsChyne0VmIakqSDwp79k+r1W
EPTq3PxRPZBbxV0KKEkKeQyoX35a+8Yis9MjprIMpAPUYpuAM0h1S29F4cR0k6fup/hY8jcbYwwW
6GUouQ3jTpGVqGtlE2oQOfubEhR+tbMfypPt90ffvFceClRR8vvphfjqcb5rekeUR3M9evMTmDVL
JojC9cjEJZYijbAGJ+4fSCG4j/lG8CrR0PIhULI4PzZq39lmWMFIZY2B0gA8rz0rgyCiclJUHeSX
dP5NxyiSwXju2BsV8nykqKbSF1doQZPd3I/JdT1KLcak1tqDsuEseobw0setVeZOxrQdiCdplQ8y
Tu4aEtAzQlsXaoNJ43Q1eS50zJlaudssr2HbvsXR61hbXoU3oL1K+7ZGZpJe5VMcC37Y5+QEJUdg
ZdBeNDCuwso/dlWcminIhlApoO93Wv2TdmJVDw6W7NwOE32jtO7VbFENL/oS3SjoelP6orx1ousO
GDZaMkh/yaL+BnXK84N6bpQ5N8oANddy0QwPbLlD7cyTAqRrpIUYqS1JuFtVdRbNmfMWiiMK/CNA
mlDUfA9Xm9AfIitKs7rSvWTxo2/Nl8XvburHEM9Pd3nF6wdY4g5yr6Kg9NmrMXEO2WJo8yHTBL3j
+dEZjb4wujrXvR4jc0ueuCrEmpMY7LU5yKjCJBCkJfTtwWztmT3mFKnojPV2Su15OmpMVeTSYi6V
Ww/7f6Apr1H/+GwPKDJ4KxpxbGgAIlBakELqXtslO3XKFrfU+/s6NWLHsqrZNed+3wzZi9JJV2Fs
XmulHrvlkPxAt+AHSjqtS8zuLVQgi2X24dVQxatDiX7VNDySKs3dZcgtZ5Vy3FFVH1glpp1Im7eu
HuW5O5PprZHl31pcT05t1IexAQe/oyzA4xuTVu8Eu8uLFrRkqAIjQnsqzMsPbMC5mqfD4EmlA7Se
m31J7+qgcYENf+hxp6LKLF3rAfTtAhG/xeeNBq54Y5pJygie8KZewDTQtciSKjmY8ewWVcA+u8+5
FSYcFI3exzkFE3V+9Y0SLGk3VC5G83NfEiI8P4cBGKMSz5h6VvBOYGow8ZiuSoGxV6+1D1r81gOY
TFIIl3uCr8bbOoxQYugXbz1KS39+BhMiFxR9Ccjuo+HQ2d/UwwAOnggOrWPPFbKff881odCpzb9N
MvtYR0NpZwQmm1xFA+mr0jYiX+RlO1sTTBCt4iyZo0yhyQc4owHkn09GAQKSv1hcjckxDv9xH5lY
NhFrziYJi6LvLEhJBjqoCAGi8JYgdAqPhJ71UOuir8d7H4D9gVIJAA0M1NL519M0IIn0HlbX5Dnc
0QwrcY3sUQ1AniQcHuC5iokWC4ZGQTEMmOq5MdClWSkK2miHI+DI41tvCPtTnBvh7GZndzGpYgjA
4mbv/Obb8ntyUdNJ3jsrNvBDKqQin/RguBWvjZ9SIIWj2ojmJ5rx1bZGKzUX4++WAHDyvroXQSA5
FAP0dv+wwxw3OTYNtVtXaid70PbjfgjMIzn90dMRlqBbDzkNHXoT7MN/bfNCq+fJAFb7HWcW9LWf
YCIKinm3qdARPwd/ag1sFjKG9ylc8Nw35ngko2YDzKLv+kPupY+F33WUN3eXIDtL7oq39Vp25Jfy
Wfgi/3zWz00z4aQookYmfWd484/FhfEg9tChfS2uSJD6tvfvJwkhRo3mkY45B6Kg+X2+Ui01NaAQ
c+KtY+Ta5rqHGvgvw+j2mSxqIH0+cOemmDsgHOK6ldqEoIyqaQ44o15H0n25HLg+P1/ObTC39pIo
ZVdHGfEAqH/QdfOUEPJYF+P+D8yA6BmPQQAugEM/3zUFBEaqZGPXymW5mkbzpUni78C+/PxvZpjV
jDUKvFEFM01uu2mbB/3yVYMu2WUr79VPJrFDo00FxfU7TI4lIDTsIW1DgBzp8x2DJS6G/3CQk9Qv
lsA49rt8N0C02A1XhxSOqHjA/WIb48xWRlazogZtQfncntxCPU0EokajYKRFZITZSEsPOzQJsMKI
LIFet0dF+zGJpCt40X67jUzQUKosbQewPHjRlPgr+ZKUt1bfoZSvYNDju+Cbfb4q4ejoX2IQCso7
KMefe+CyzFaulfZfEX66fh96A/F/DA1D0bnllHdgC3BpdCox94b76twWGEv02EwjFJXe54EUh5a1
MjenOVUwnYTzR9y12bKK8Q4FeoZs06xCZzaOkxmH+J2+Jb1ta793Rp9CijsrEOzkZ4ChStnqQe4O
mDt6sUzFAy8Ma1TlQfdiNXPWxXqCeHWmSo/4BYd+hRzP9KWNoGaniaCpnHIhIgimPQC2sOlYNWMZ
Kl9ogJeW9g5KmJ/o07/1ySslZE88TXAEeF9xa42dzzRJjHlmMGN6DcBput/tqM/MroQCAEa3/6gq
eLY8wpzsRJ1UMJTZmrfc99C6HXaVSw7a9QwyTDwxDiK8EWcc/9wecyQaHAm1imAvvWpyRzpUPia7
rqZd/Gh5q+G0v2cfOKeT0C7nXjvbWObcg0RpiZLZ1Dxpb+1U3wSr6kMJNC5VAW/Vo+rVu14IaKGp
IxOzYdSG1ifG11CuYza3InMxZ5KExWKkS/a1kxZ0EEBPMJGvLGiFpD6EwEtHNJAoMsvscdyOubU0
Ib5pont58ev/WPuuJrlxpNtfxAh680pXtqu90wtjpJHoveevvwc1u9ssFL6CVnvfJkITnZVgIpH2
nLLaGsPzKDfO7VvJPFPsIKLEi869IVJylBEgtZaSq0C3+2YYj1rOhaVihHiSsZJAfbWwbWt45oJU
T0SnPXXP88/SMT/xzv5a0E8FLkngzE94k4In3sAOu0C1kk20XxWoAOMS62OMAhXQMCzbsDVSikOO
2paYxavs0+/QB/L0pZx4FupTpgMJxS2EBphJBh74AVCZAGFUp2FfdWrixoXACS0Y7+7FIRNzWikK
gpdEkECN4yYYvh3UjVQBVhmd+tvGwj1P8jKvxPRi1WOvBmK0+zR20EJudu0G9T4Qx6gY8kInRPoL
YMqcUjkr+4F2ZAoeKykSwudLsTqG4OtybFWkd6OnHZetjHaW4onvvFvH9t0rSdR1iEwjCma5AVU4
ijWEudgDVlh8p2za3iEEF/kztwLAehZR+sJ6Mdo60I86U7DsLmpZ4lkkKZBEpvM8si8K6H5OrYF5
1b+qtSIx3NXHi3ulVAUZxQTUDu2q+KUnvB0ephWuJFDvbBtLWFMQIWH58c8+cz6d+ZFHf3irnio8
toHHOz+OVmfbWWnVYKaksmpc8arE25MAn8CMuMV1RsR5UeimDHCsmkSdiR9pw8lWhUNlPDXGYgdp
69TK6+1LxlOIMsGwSzNB0clnwpaq0ud2wVseYMdDWPMA95MGv69SJteWRliMIR4WEVv22LXalK/m
eYWmeeLPGbLv1EoaZXcgcFaUroc0MhI6Tq5yJMtrtWs9qrEtFza/ich2GCuRlCGGrWHEchERv49J
1F3hD5jVHI/8VgQDzwWx0JckGpqoKKe41CYoRyQVD1gGWCIwnVseoPLc6DD9NS2ANiXzEvWh545+
M+1yJZ2yS2vIo9gC+qibCOJdLQhgadZOjZ5vZmF+TMSetz1N/t5VMLSSR9mmYEXWKHVnbclbXtwD
PgAMfrKrv/NWOJnXYCWKChvKRBHyJoCofo6xpNOktqQJM+9BY4ZZZHeT4OGiNUgfYG+I9ZjiQSMZ
OVm+xSJJZcv9NgE45OuCRZLc77ed9VQaHNHsT/clmTrKXLbATVZDcl5Fmyi8K5bFIRNicyvZcVD5
t50KA4KB2OmXOOo4FzkGrDCJ8wYLCwLbZqdtgx2Q/PIPzK6VO2u/tPZvjA+wv+KXWPLvK+9cSiCn
BsMccr7YRriggwc19NQdmqEJstpHkmgau/HxtrLMCGylKxWB9fKMzRIidCgGp05+xhMm/oB8GQmV
N2q7ouYCXJCPdX0vvtSkwq8mbrWpsyCRVPEVN/PTjf5ClnPRt9qiBndbv//Do36Jo/y3JYZiaYoQ
R9oUKkaJIj9GBR/YnoANCX2ZM9THO0/agedFFnQ1xGnymxxti+Iv7Ky6oYG8dio8gff5mFHE6vNR
zrsztazMC4izpgQ7x2Cpiv6aq4Z3iBzTpAvdzdSKWQT0fsDcmI/Bvt0YpxrV0tlOwX2SeSOK+InG
ybZ4X46ecOtGQRViFULn/Rnfxg+w6z/sU5CgNhvLFTlfjjEyeHHt6eqVOFrGNEuQVxyno3UAErEN
ACFHevsNEiWOL6URmwIxC4FDAVnRDssYHpoud+2r/gln46l+t4m+BaFtcRuePM9GL7ikVh0lRQex
2a7bKd9l1SaDkdgYHwhknuyTT2mIPH/KU5byMZkQakpPrMd61rsjgXoJv5ku5o3TbbkD5+u77Mq/
MRvADN3I6qF0pnADGMClQ5WFQiuzELMIyn0BcE+CGqd8+ydfwKQd571nXZG1MOqNCkIxTqoYwrI4
SR6wjCzLTjIoSc87TVYOBHhiUvoE3AZ4vy61EusBQ+ykyCLuDT9zS6fBvC5mI+94NSSWK1sLojRS
MAYlWwXKKurS+FZmPYl68KLKoSt11jNGqUY77fW/brtr5imulKOeXq2RgnGWoZyplnf1MH5iou7p
tgiWy8QsjASaLLR0AVtyeX6NWs5LUeuKO4WzpxijK5mPXFY2VsSyFkK9OmE+aWqggHGrw3JLUrbg
2RHsuveE+D5P/6jUgPU/QG+iZaxeja6Nei912gyVsNKM7b/Mzp/Iply4Ee7aH9EJxT4MBfMq8Mxz
XAmlXrpFCHrDaCA0S4RdBlgUtJ82FkANbn8uZgV1rRz1xI2hkpXFADmh6TTBXQBOCVAYgV78AdOG
Te0IsyNUzuLJGHrhXQGmOX7pSJen50QZ9GmE7FYEY/v0GRYi55Ujv56Ohlba0eWavBZLDCRCQpXk
zmhFblPGttR8K6c7bTiogIlVi+3tE+UpRd3rUQHzdi1ApCKdlv4vq+DcYZa7N2VC6Qo6doBHU3e4
lmdJRFkP5disteVAscvlNQC8xYQ37bYmjI0GtJoUTPljxFdDr5i6y5kGvhYDwzVIl81N9LcMWNIU
AZ6Frc3yo5jvSXhCWoUq0B8lW9oZD39kIatfQF30dMoWKwKgG+Lnj7KRbNXgkTQx45K1ktRFUwWj
001y0bQWxYAEbd23IkYxJcGViH9ZOt4ZTfOrQHOKP+j1XpwvdfcGqQa/awzRhrmRAsBVCZ9p9X77
IzLN8esEaciQItLl0mw0uHwLO6LGbMc5DxWSWeNYHSE96YVWWtDM5CsZS+NFeuS0ovGAwVt3TCIv
BLnBJOpO2ZtwJvHutnpMN7lSj7ptJiihCvAtKG4xdiB4aHrNB456dDAjk9c+YIoCKgj5ZCC2oLmM
jFntEyWTFbfRjlKVuKI6OpEoci4dTwpljrEVxslcQErbdu2+SlVsFoyhsNHVsdvcPjumaawUosxv
CXJzyRYFZ9fVtlVE+67lBqckXLpywHg20a02TVBoUd6q69HWHWK81EZsfITApkBT1GuV7EPoRsmL
5WoTaxIKKpN5SML+p9GnvIo97xeQU1jl/W3dZEo7QMsuDp14rByl/ixawVFj3Y7rbw2oqUXEDIYF
fPpW+XX7iNnP60p/8rlX0pu4KBN1wPVLdmO2Nx8jUBrtMVznTtWebKZIniXuypi0nrzboolrvDr5
r1jPpJz3gJ0icGIh1mvEyOmU3M6MGGQTE6Z8fmgYbr8tjWm2K2mUo46A5gneB0hT89Yu+mgP4BlX
lDlvHzvnWImhbgeGfidF7SGmO2/4xF4VA5eLMDyioKo7wsttrZg3ZCWOuiGAA5/zARgQriLEH7Ii
3YHKJeeEKJyTozdcg0hZ6nCGjDrCGrqp18dhLlzsZXNMkf2afyljURdBHIUWgQkSjuGji23M/Cg/
LFv2YnA060gXTcWJ/upQr/2BbQnUGrNNUtoJj+COWXZYpz3UhQB3VKPPKSbKyRdUndQrX3PgFzQe
KRgBZJAXQbAmnQgL0X8SOuoe5HHcm2WM8yUduwhzs7KtHQkfECpwACUysER4aO/Fd0w8/Ykr1wGf
jz0pwvBBGeuYqOUEhDOU4sxqbzShV4Q1Zkqeb9vo/3GiX2IoI52TvgNfHE6UFI6HXQGc1xhLUSpK
cPoBo9ecoRK2vf5HHF2sMoMcaxYtxLVkXh8YL9Yx4urEE0Kc+sptRkWE6TSFWIm/AKhXd6RDsNNO
oy/6iiPbyWO2KTkejBzTtb88Q35pGECie5JGKSqxnGCUJNaU90AVWnsI8jtdCA4W2JLsoAD4yzTf
BYn2efsDsp3Ml2Dq+xXpsBjhjBAGpcbnRrD+qlPeZgP7OP8jgu5MapI6pmoE3Zq03qT6Q6OVnrG0
HE/GUYQGXVD1Gjs4SLfcQZN/SjPod4WFVwdi1tgAtEeQ2chnOr8QK8uorTxThxanRcAnDX+8gxpa
Z4Ml3VkACz5Ntjj4vDUf5vlh5sYgu+Qi8q5Lc1wGsYgSUjcx4mNR3FX1D7XlFLjYT9tKBhXJdoK1
tGkMk1c1rDcuIdCvZW0HFCUPOxSzA1idGXMU3YPeLeluCmbhYwwtHEKWR5zvyPYoq5+iXKpbpVpV
KwrU1Z7DU7BP94Er73pf/FgQp4xb3eNcAObxkjlUsriOZ5SSJy4AewlHTFM11bLY5RjdpUP5WCi1
4QogtrSDqvyswiC151E/9Va5W7Tu0TAWBK7aqUuNz7aXX2okxTbKhB5q2gep1bEnZKg2Vmr8KFFM
N6mmHxjMKzHV2nwuWgrKlrk79UV/n03mWzyZiRt1Neg2xvRXYkTA163BPdy8zmZ+mo3lISvJL8sk
WxF0DLWFamIvudm4XVSV/lCqGD9BysH7Esxq5OpkqDdbUAuhRCEI1bTAwv5ieixy7QQDfRjK6FsG
Mu+pBElH0YPHLePJJqd+5RBh8hjGBKoA/uilFYDRul+MAqHr6CgfOGu3xJPyNgEpXXGm1/g+/c4x
A4Y8C8tXwK0FRg5WGC7lJW1UD1aUaG6JMVAFnKZxzcE3ZdnZWgLlacvBLINMijU3MdOdLC/uML5q
I+cdYQYcKyk0URRoFSNZ7iCFBBxpaI+b+pt0MD/xQGO0WvVrDPXL34WRG+qQSIb+YGvBlJcS4wCU
NkakuZayAKNveJMD0c5QQrLR3OVRM3DO0qTcVdVmejQm+FrB3XQs99F9053QS0JCU23q9+QnkPSt
F177j1msWatIeYpaS0uzbMgX3GUP3TNBgmjBxjy//EbDmNjbreOk7l6tV0kfa5BFdniCXxKAVTLn
TvbqjeFVv6q34D471X+LNgDAd7dvAu9DkrNfvXFRLU9JoUBymf2MkxHIQaG3hI9VyDNV1hUHV5+O
yRsRiFR0nwxg4IIxlKnmyo/tr+xBhW5kn7TvnXqnkLkv97ZizNd7LZA606oKcmmpYTXZscHI7q9q
l3vAnHPqH8p8P3gEv5Ynk2moKx2pw7TyAIlVCx2j6b0sn2JADqsT7zbwDpJKMhStM8bOwhdT8Uhv
CJ9Q5MZOAStBhfTPmHeIW/76cpRzBlZlN7cTDpKMshZ/T8+JK+AqLE6Khes7PrYGAwzhUiDlncOl
G9Oph0ATm7GbxS9P8QmIT+IGkSRuCNlR1GKb7JTWbioADuZR9An/D2+Qlnk3VopTPlwOiC0jQgF5
a/49TrUDNiUx/mztRDP5uG2tHMuhB6qqOAkHwYAoXRz2ZjVv80x7aTplc1sM089oAEXEmwewNPq9
UJpAr2RLwNwzRgbtsAZzppyOuIWYEVGK3EF5wO/H6r+HlsAHXYmlXgtFq/pMnPFaqGWCvtbJSJ8H
lfPgkut85UJXMqhHIm5Ac2qlUC2OxsiT4qrflaWhcg5QZtqErqEFjdVHAi156S/VWs8Q1QXYUndn
r0Cp+xeptwXoudde7wFp0sFCHdabqjdtXhC9AMEWyQJGuMLERvHxT1af0T1GpgCySEzrgzPq8geZ
jZp0oGbHRNXYPpRZcirmzg+X1B/SjJM3MIwUotQzSx82Z+geTTeoWWkAzswFM8ShVhVnEIZ9gVzh
tpEyviRB+iej+djvlOisvzKjTO4aRXXl+qCkd33LHYIhtkDZyoUE6szSrgj6CsBgCCiC+o3ME+hu
68rdB4pRbujzli4ZNnMhjjLNOQEbN2hQMVAgj38D+XdjFKbXK+JbpQecW3BeqLxSDYvwmOsjkOYi
9eph7D/MRyxZwU+CUlbcar62A+zabjnksERC8Rduhl81yMc/fgcWjDUrL4sr+dQTKKSiEQetSeRr
Pww/3ieS05mPZJg82ooHtX8InFTgxqP/h1wTsrFEBs5U6pM2aoM5eoy4Q+55uNcREhC0kMJUAtyu
YtOhyMgrurHyaAj8Ekp9WNkahGyyNDIAh/D7INmJO9jic70DjVVi85AAyDt7/Wm/pFEBaVO2NRIl
SOvVZ2Exvjd9/l3R079mJf5ljn/fvoSsEu6FbpQhdQH2NiJyoNnO+rBMgCH6ieBgwMkVQrvxRF8C
xbdXA514CPfR6ImmHQM5g7tHz4rDL34IZVFFkWpZD9o2TMnAmGHGpAgv+wkGN7mFEeZNXX1QyrtX
arJMaKiDguw+2Awvhugqlr+860indF+XHADKl70txU7Krftw9aTCrDyylkKdznqCl/mMZG+ChK1x
xC1vJ4JVdbk4UyrCEvRJF7Qeshp3coUYXKuC1/vpC/F/AgJjXlGLe1OoUCpuMQPVLrBd4NE6gG15
Jmvn+Q4A6Jtiw7soPPXoMCeISrFsTUgj0GXVAxmET95ILaEBq0l/4MljcPnhDf4yG3pfu85rdIMD
HKd5Fz/Nrd2DooOs6FVbYfLqzJd+KY4IbLTsTKkSAw0ptIUH4+X2leUdMp0nB2lVmTWwNXHImt/d
o05pT46yh9+1C4dXm+dKo9yR2hpSWsLpnhGojfd/VoSDe90nh8zjtWPFXRdHTLkjMQQEqVbhiEkS
guUNoPaUzrCt/BHQjHLpBLvGG93CCz/Js6bsrPRtKAF1DDo1/H8a1pnuufAUjEzs4jdRnqkxonzB
DhrZYVJ/kXRkOUPcyNjtKHGNeOkI16wp72SkI2JzYmYAdPWGwCZMspW3/JoxdKm+x1z4RnIpbzw4
NNHehArqGDVn/f6NHEYguXnOgSeGckZ1JVlTHsCQyCgrQjFsuUnebzg9ZtS3uqWUDxLyQZpChNB4
rSc3PpCBS8HRny00A7EP/cm5jMQgrw5Pw/os8JnJ9jd1PYwgCtImEuETsvxbVkXfu0z2rMTCi5Ld
taX4HNbTPg2Sp0isn0Apf68M1lOWjs9KpLuc38LUXCOoWoYEoumr2suQlRn+CasBaHAV4B+rbVJ7
mX3FKwVYKs8hsn3DSiB1W9tGHVFZhUDCN9if2m+kekY+65TicvDia9bkgyyuxFEXsQonUUssiOvO
jV6QyU12nJ5S5VndpTuybqFoTr48xd2BZ7zMz6yjPoKcGsgq55NY1c9UrZubOJphvFP5Dc3f3C4b
3uYa+flXprSSQZlS2mZpZQF92i31KnB1uejdKhAQyZdF7nFMhdEFAOPklz7Ul9O1rJ4MYcIlCbtt
pkb7UNCPctOETi10fmfGqP+b4bsK6hs76rNvt8Uz0xfUmjSQgmE7CfATOIrVcWqWVjTSLBIsCABD
fUylDYP142/puXSnbBCkRJjAIAgG7fco/QPWRcBQEB4vBdnnNTKPkqIzGyYyhhR8jNVvCVit6id7
ntWwipMXcqhjjhRtnMIecshzlv1dPUc+QDcdA0lS5uXPv0EYwXqs1ppRd0SSQqWoMTXlTh+TK2NP
ATU8BVsf56DoFSiCnN49a1LvQkXqteqVeEREC4HFMQRDRbf9sTjdif98sGL2tWJU3JyaVh51iqS7
mgJYUaW3u6SyexGJfJzxbgfrJq5lUU9VaCqguq2gE8kyZd1OwlcRgCwYUiXOLe6cNHzt/+YnQQy5
qDUB/1bB2qql0vOAXdqGjarEGJ+TitHuW3kDqM0HeFneq8WwEh3XTyGlJKD702m0NE4i+L1z0ogb
vcUlGS1haRHRSYp9nbenw5NG5c+orynDNJSYLwbTIJEG7iCComxgzR2cZfzSMuveXehHudKpTGul
MKFfBFyL9IBGrNv74EU+j3pUTnvY3nZorJgNIGkof+KrAbqYJggsW6VdTBUCO4Ki2Tj9pjsYQNYj
SIgRBuA9blTKuA+ggiDFM4JwcyXRLLolUxIdWCT74LHzy8PoVDvVG96rQ/sh/6h3vwWgxggxgFRg
AW0XpS7pqr0TZhr40+teds3ZBH9AMeZvUlSo90ZUo2IfJcOxmgfTjzoxPrbgWbdLoZKdMhTTt6ae
xcfbx84olVz8Gsq9lok5qcMwym6cTDZYt3ahsau0F6vD/m5VO7eFMQ98pTrlWRsEdyD2HGQ3iiqn
0WPbzMtDNzWOrJYcUUw/AARY0HkBJBol6MvnMTIDtREAfOO2EWYyJvlYz+1L1lc8SAOmSmCkwKdE
lRuZ8qWcPEo1TWhVGW6gOS4/FDTpToTW2ziFO1DDd8D+tuUjf0uDVQSBh/sSTJ2lGYBQT0ogONnN
b7mXb8Kjtpdt+fAbAEJMkzUwLIeLCWAtmXLmiRIlkxpJREmyT5q5JjZSBK9BcQn1O/w3b7mbFRZD
uy+JdAai6G0nxZBIFmZ1p70jGciwtzaFV9xxE3RGKAdphnTG8FE0On2rKwsLrES/wScFJXOnbKxN
6MhbLtsWU5KpovYqAucP5MeX5rKYU2AAdFlGYjq4E8BR0k15BCLkgXuCzBdjJYkY7io+jIwOnFcB
JMGpHWcvcsjAEAFNRGL6yE9kyAehIm+QcxpIGhERmgZdTUecGFVBZcrI8MMtqckpYErg87FJxNRo
ORhbB1iXhpYHYO4v1dINsTfMof1n1lh9a4DdMG1Vu3frwSb7lcUp80hfItuV77edF/nLtyRTn04Z
67BBCoOx4wFVG0CV9+3uf5NAfbJlzJs0baFb0lh7zWy3GH//dVsEq/oPOHkF8J3YlpCv2IEwdz/U
aQ4twPp0ZoMPQYNCck6g8zikBZDsedeLVSBfy6SHqZtxUeWpgEx1IwIQQgFCtaI7egEen6p90dD6
sNAlz4xDPzffx/RVNwQnaB6l/qkBK2nM7TKx3gbwsGBdExOL2CCkztkE082A1rnsWlH7pGnVqUon
z6xlztPKdGJrOVS83Y5CXoZ6i8v+TKj1MixzizvhbvESADtzoxmS8NH2aeigzhQJTLakUk5abUp9
SYyG3EBz3z7+e5W7fsj23Ko46y6sZVHuuS+bKWgSyJr35gbA/SDitlAmIdSqcJuI1Xis9Cz3shJI
d/0lvR6DsqhB7LAL9vG+2Wpnaj0e4Df7k30dokZl1UYvDJZYQTES1YNaEtV+FWiO81Hd8kl0WL5s
rRQVo+RxF0d9DmHNXHiRqZ6SON0NmbSJg8mVJm0bDkjSOA6A9ZYb8NKk2qYQKrpLB2olWpAuC05S
u0di5i3b7F18nhxCjz1vBx4UBeu7oT2N4UEsGqkq7a5HudGCdoxltxPzaQNwvtLOYynZzEW7LXq9
9wEbkbsm2HxmcebpyrjnAK/UdUBLA5/zGi7TqgYrqITSlbS3cvgc1aMI3FTOeTLeWRB/YdAXhBGo
xtBA52KdZW2oWeW5PkHYOjPpKfINNJA1Jw58OXC5t48nknoDA9WoOnA2lAhXMFnxCTzHV+2pdrHa
40qqnf3kldMZH/FCRerlE+cZJVFQ3KBLniq2LBjHUrL+ChYJg67VZ2kqhzA1vCzIF97hMvwMJCM/
Q46NtX+6yKVWhrnEMzQlc+WiN3+zUOYCunX7EdjCPjDBGMorOLFaVBcyyQVaBU7gO2lEHQONCKy7
HQB3iufufUZnBHno1jqRiC19TDetW+/A84BAanqpMYfLHaniqU6MYPUzZqUPlKk3StfSO7uQSnta
Zu+27TJyPwulZaTcEug9NZpHwqgNBSC/WunKvemm/Y8h8rUqtFUdw43R9rYs1l0ErDXYFwFiJ1kK
9RbmQIOZrALXJGpf1Cy3te7JMAvnthBWeRsafUmh3sAl7dVI66FRv89P42JLB8sRJnt4N7xpXx9F
N3fnbS/aZcU5StbDcSGZcqt9syTBFEIyCBG3qRemtoGRVCe4Jwg/feDOvEvJOVB69qeW40gHCXKJ
3b6fg/Aiq60dS0+3z5MpQ8aYiCKagMClwUSseIlHc8FHk6r7IvzUh03BWyoisRYVtWBb+0sEdduw
PzAE1Qw1qkH5KeoFaOFVazt0xrYbxdb9b/UBWoQCWDtCkofSPXWnptLIQiMOK9fSnvpx28ev4fR2
WwQj2CUyMFKEm4XVBZqCq1TaNhYLyMDTbW5I/zU9NA8ZqnXjZ5c448PktEfQ/6WIkxonAIpklnDU
PGeRl4dKCkuYx9TR7AERGBXFiCrydSGFw1Y3+SncosIr4N31smfrqfVr9H9nvPatO2M6lUQ3pp15
KkBPwb/rapzfIl07mcvfQn3gVkp7ISKPlbgfdvo+np3+tUMN+BAAURBFzIfuUTI9EUxT79xo7vqh
NIGbCVR9FIQJ4yTldEI9jWUtBrkJ6XaVT/rbeCecUofkwML0G0wWDC9wKZDyPxVA1FogrUAcKonm
HnnwQdqQd1k/8FNuRon2Uhrlc7K4DtUug7TWa3aBYIJ3NbMJl9QAZOc4sQdjAvzkwx8NqZgAykb+
DTge1E916mCxvjkOqZQRPc/89U4mkPoMuDTPlsRrEV8HyhCHSrtCUFCVKx4pYGvOraiPKAwHlfrY
yqPogf8S+FuFgV7CMpovfQoS4SyMFc6zdf0KQzIwZs6kpdd8peVYSXkegQglkird15Y8tYO21O3b
TuPaCUKKpiho5oFjDQg9l2991HRlqWC62NVVdJlNoL0C1LM7hk3wksrtyLuS15kixJlARgPbCmEJ
pMSNZS9FRpOgoYY5Mfk1IbkbILjCj9+YxCB/69IVXciikS7UsJiEOoi7c8Ery/20P4KMa1ycaNMc
ZU+enHBPyGx09U1MX0Hzxm97MW/lSl+6VUN4Zxqhg76kfLkE9nz3D8Do5CUiiny8CJJRmr3UmXJ5
MOGmqcsU5opaWPIBNGtMxUXbEc1KXhRwRv+9Pl/AU5JeF1j8iAGvwkSpDIKixV4svqX4lm/7V1Ww
xxGTf70LVq/yE+vbXu3lbuxmjoJxq/SJ0BYZnwjEvN+oFLM8LkinDcxOoZx6xc449OCeXpaQHDWG
S2uHzPoEQDwr3eUNMKd/Mi5HzvpLIFXLkYVUrRULApVn8zE8KCBEkDb6D7LgwceNZeQGl9Iov9eZ
Uo2VcVjz5Et+90ywyADQ51ihrT90dmZPGGea7fE7pokhXgBJDDf5I8Zz/cG/FKaemDq3xsmwIpww
Si/AJwC6feXlyEUaUAfwzOv69sKswLyDXXl0+5HlXVqXqZWImWKVWPJwbDFEFe+ETcZv8l+bzaUc
6sYMvZ7I5gI5o2Pizmhbgn9A2vyS0z/8hkfgySP/vro1jaWOSregCy7usUGGnP1+gNks6NWoxwZz
ln92jsh9wGqBagTt4LVATlrsrADg2Df3GhJYZVOd5O1/D0+GY8TkBxZWJEZ8K9RdaLTt0rmVWuxE
KXiNzHav9e3r7efq+jm2NImwkGD+BX1Meik/mQHZP5sDgjdAlm+mpsUuaiRnCGSn0JuGQkjtWjDF
OyAcldJ//VRCPULrqEqI37Gbc/nlsPvXpboJsrDcEgRnzprWVjDQfrc0QuhqQbC839b1OgVC9oOi
KibCwGIJlS/lxZm4jGoo9a4Zz3Ju57lQ+kvZppj6ASeQc1sYI3/FayxLoLs6z8LRxTkAr2l5k0yY
Nfb7N1JMCj0D6Bve4pQvoZPtCyx2ZXfcITTGNV+LpXPJaAkaM4og9t/hnHKmDt4EYL0SPGVjZuj6
k3nn/BCceNJ5wikfo6tWMVrK2LhmVfj58rHkYmDri5dW9+PSgUlHHe2wyjhBEGN+6uKo6QaxIKAW
GJKjJjOOeBM3kgUueG/2USTw9dIN/87xROoJRpFRZsvsUvzO05yRG13+BsoNiUqmAnoFvyHZ6SbG
OpSt+RADBAXTW7JNMEpljAjHbg1gQ56lMe7wxSen4oZ8zjNUl4bGBery5EZOQmjAnQjoEJCu9o4z
u40z2w7w63i7nwxM9Eu1yZ1beV8pt2oQa0L26Fj3C4QXO6L78J2ko8amwyy2aYvHbjOKfOHXHdhL
4ZQDmYd4yKcZ5na29WO6bw5kIim/7zmpA6PVdimJChZ6qzWWKj9f5uxFxSz/+TKHmykD0U9iR4+6
l7xyPyyxmcv4gEhFzivDQ8OPkOu2OtwAUsU2wuHOWGuKsmPlZ/eCQxj6ZvGErVc3/85xWhyJdIgv
5HWK6KFvziG+kB5bGNL0TirgVnQXIg7KOT6ZMSp0oSMdlsRCHiRRC4kkyjzrWN+huf1vHf8/SKSe
gT4Lgr6OILHBFGKiHiMHBLQ/B0TZRX0CgplvvXBOlfzFG9+RnoqOYn0KhKYjOmLxJMV3xOWs3cHL
atDSxK7x9/8okPIITU1IerBOiGIJOBHmQ+UP37Hv6qrNHenolTyzIX/vSkEA3RE42vO89aWhDkU3
AyKp/UfBIoS8fANMaJiq6GvSHYnf4/9VJvUZkywvDaE5y/zX5UDr2/vHdAbxnui5fHLOlRVBYOj5
P3pSTj5S52ksovO5nk1n3ISPRMvBg0Syhp45eAB4/p1pPjpq4WjxnYegLk/XwKJA3EdnNzcC4uow
boZ3MsduRHfkXZOfOFoyncBKHpWWZOkAXIb27NPP5kouSPpKtEzVI/mWvAvCNJ+VQMrP6VLS1djv
h5/Lt2lfLg7gGQ3eKXK0okk5hyGda0U+ayU6s3EgWk3vMa79vyz0fz1HuuOlqFGrpy3UIuPOonFQ
IVF4MrAZjXtI3DdvrIVRsIYz/TrIc867ejDCOkEhWf6XxFrZI6c86wjUkARmamxCLPyCOi16rTY9
8tqU7+sYISAm2QBZDkg2gvJFPsPqJ7RtayRYrCdKB4/F0Wpc4UjcnuRmLuoZy4Hw48XmFrMFhc0H
o2C9JxfyKdcnxEbeqklNXrBsp/jLCxgTXOmRMLMMQJHmbmEwYpALeVQA1FdK0PbZWR4ZDJEOzRYV
sDPXBedaXpf6sE8jKYDk0lEQxazy5cnWAaZKMzxdSOC7XQgCXeAEix/RVtL+bJkF0iwLQOPYSjcw
UXcpzTJA/17ECTlH0Ym3ueIT4mgCPwOOz98YeWFczwt5lNOZS0GJJJB94o0E/oW4VUFUjYUEr8hg
p8lv1LcYvhxqkeE9cB8D6ozKVUItkLp+EmtslaS2Jv5A9Q2gYL9ufzSGZzM0A8gvkm4YMmjaL0+x
m8Q2DYcAlwDYx6nY2KbJWR5hqQFedgDmYoIdJM7UfTPyESMwi9K4RfIq9vGPMleQsnPZ0snnpl54
1Dq+xFDXCtUyfTI7iDFfx9kpi0OB6Wq4M0c/NoGHPQThZ+9i5gw5ri34tw+RhPFXsnWCxW0RgDh6
sTWrCqVvR7iuSkwxO5pan2a+PNSLvI+NWXZuC2P5UMzTgLuZtB000N1ffrKwHJtwxKdyDdBWbWcy
Rr44rU2qg7EToche2fEOw7K4dPVhRheaX5tkdIPITM/Xb6ASG70qzDCrJQSoVnaQxDdJ+7UkD3Uc
uFMbe6l+p4FucElOWYWSSXK/WM+1pXNAFZiGtfoNlAMoxx7cBcLSgF8AlbxQ8xdpO4y8uQXWBVlr
Sl37xiiiupFx2layfJNn4VEVW/v2F2XlqBenSYUXw9JnXTpBxhmgFJC2frHrAjRRwz1JzKPWDg4N
hiYnDyO2oDTc3JZ/W0VFJC/I6kXM8kYPxRoHWcYI3kI5j72xTHjME7c/F0g+L6VgpqeqsgJK6uZJ
WATXCt5LIXdvq8KqtBgA0DF10bRIJY0Kuk1ZCDFAhSCqbTD0LBYb1XTEarbNdPHaN9Er/PqOjEGj
UfwIylRSYs59M+SiQrDOlKwC4LtimMikO/PjEolCICKHC0M/y7AS3PLQSs+FMtrrrEVQdzDqyggv
IGJ9UZZTbwTL+rEEYN+xzoXIJ3AJTrpYubu0Gfh1ZPmYZEVoh0H/EKvTezAtqtNFfXTfJ+2DSfAR
5azoPbXvTkNgKjshn2evWwg4ThQONvYzEqeul35bK3rgq6hszPYEzGc76rrWUyzMKc/jdCiFrgX1
poSdL0DI2FMyBLulQwkVoD/xTyFsdK+tRevvXhJdc7IEzu7S1bFrKNQiIACHtKUBt5AyMiXRAPWr
VZVbGeOmnR6SmUuXcZXsEBGKSDoV6PVjiejSjq04biIzbSpEOfpsk6aI5fQ/jM18JJO2Kkeh634i
xGHjysIkCWaNDBrEW4vKpYvQEHaTNt5VVanY7Zw+9KXkaUt1StPps0I/PNZMz9DqrWJ1s1P3BcfV
Xget1K+gfO2ylFjTruUKbMeLr/kEJM5a/mFvOu+Ei0+37/H1A3MWiAgdPX+UqHXyoVc+6f8x92VL
jhtJtr/SpueBBgjsY9PzABDgztzXF1gqKwt7IIDA/vX3BKu7RYKcROs+jUwlU1kuztg8PNyPnwMW
f522DQzqN2yt7BpUUS26syK8KuVF4lmKN3Yu9Ci/N3vhoyZWJ1drC7EvueWwWrD2JwKK214bVlD6
a2fu8GvbFA08/xrd5OgqWQC9JlNli6hkToGK3jCHppqzMF2wEnidLoYFqqVOVj20YbX4fq7mLEwu
xtHgsRFmsKCU409WgIbRDj+/N/G/bP4/52lyMSoUTdZxDxuimA5RyR4N8jpIbsiiSd3Qn0tkHHuL
vnOpk1mLbYtFmX3MvIk+S3jVcKO9KbkjmX5AHpIqcpt2VbWRoytPIfFFC6YovirJVgb5JRuXuexo
6k2prnsUxpLDLPD+Yoei8n7q9CeznmcyaXVxr4ieHlG0qaplpX7YR4QVcbLeseiapfOGRZg+mRpo
1SPRq9uoF9nyZGpKvQl4S+CH7Ae0gKNhMlh/9m79QUCgAgWmmQNy5ZGOK1wRwbQlA7I3OYijpbCq
LQaGGmaFhm9Rw+TgNJqrYV76Nc2GHR1oLXTTwc1ORlUZJOYDGRmSAUICL/XSTb7PURmwlwC0Aaa2
mtnR16bx1OBk/ZJuZJHcwKCg+CEucHJ+sRcq4Oh19bLUmYvtLo8QRogmKaEpiiOPho1zR8qrOuuI
dhzhL4YWMJoDDGcv6yU4JuZYMMX9Ot0lp9Ym92+l9ASd31i32oYcN/WtNQXHz7AokESek7eYHdrk
Ju7QkBaj81vMpSACR3PWi4UnkOxTD/2lszN54fDQVwbyA4GGQDfYRRO2SXD8rSrGQ7bOJKcIYyMA
9f2Qo6sH8MsiZ6FbsKhPnC7omj8qkDndDUCuvaFEIu/Sbswe2qBPP+owmOOPv3xAiHsLHUYW7hQN
xOgTPzmWPW1HHfeWOC5h4jLJ7faCf7T27E38WT6Me8FGI06q5M8iHy8m5tz6tF+GQpFjNH95adkF
BaggwNEcFLo2v4zat3Pu4fLcwiT+tRUZHb6QpRLH7CQ8sCn032pqA8i5SW4Lsm8fxfPXxNo3/E5+
/DdevBdptIlFMQknFuWuqMKih0STKOW18Ek2xCOadYU05YyLuDhDE0sT34c4i7dFA0vCJ6m7fGOs
oTm3SFb0bg7gc23lIE2joigCsnf5CPg6HRTgo3ZlwhShn6H+pXaP34/l6u9HIUfkKWQdbHDnk0ZJ
UTLJMNhCHsO1xbU7QEbmmqLFKT9zOWK6NOBD0V4P8NA0DygzCxoUg4lI8deN6BSATYLGTN30y/zG
movHLxz4xNzEgRdDSAOmwlzrNwgRzBXgfU+Bb+K+iP3iZm6FLu77ibnJyW4Do1YLHTMY1oXXSqkX
m6ljaU/fr9NFAuvcyjSBxYLBMGKCQYFC0n4KiqJb6R1fA0lNXjhvy7lr4mJUcKVop0WLNyiYwE0w
Ob5BEpdGFzC8jp8HV/VzZMC7AshQAUKol7rkJA464JbfD/JabgCAJQW1ajhJ6MFMLqdgYEo81FRk
cEefIMtSMerS2wgaXovI196Y16OPSis9mjopf4nM22E1m46/2K5i6CcfYnJppXWf951y/BDtorgH
CmXZuulaMDZK6zk/ebmuMhop8FwFIZoM2pfJZqWhyqS21wHYTM1sVeVUWaqhFbh2onKotzD59vsp
vjzvsiIjOMTCIhdqTBuzWaWFoVoZYKHuu9QdTTU8JDYL5s7gxfbBWxiddohE0aol/py7FYKsf2Vm
JkpFdw06tYpNZQkoyWHcWA4wWomTLjqnmxNJvza4U6sTZxbX2Fg0hVXVhJQWpBfreg66N2dCDPzE
HzdaOihBDxMDASqbH6CI4Xy/Qpeor8ncTZ6eYcarsDVhQnfMDGUvKIM9xB4BOkbgCw4hUIl+Kjhe
hsWM5UvPeb5qk1hb4N2GQIZlbdkTx3rO6YJD9wnKkZ6hewim5gl6rsQJ5zYnBwD81oUaSdiQ0ko8
l0YQ2R3vhmW5HvfzrM9X0hbn9ibuussitNQ3GGOKy6hdswg6qrUDpQBHqKdaXjz7Zr084qg34LyB
aE3wTE81vUJjHNCT0OIZ3iifED9x7UhHfcVgnh6SmSUUszW5as9sTbanyXLbrnnHgEc0Lacw82gv
N4wsjDr6jNE27fBibF/A4FF63++duUFONi1I1sB+pjQw3NZOOairtHiN9a9YmXtTXHqW89mc7NEy
i1vKdIyQVQO6MMeVXhv7ro9m8mni11xMpI5eNAXMf3iaTS4B28qTkEcYDyTKfQTv/lDR3hmZto7k
4S1S4GC+n8CL97SOcaHfA9QIeOvif84dS0x11iYDXu89aPtzrwUVOgUmeC5auWQXm9iZ+EipNOuG
N7BDdwokEKDrhvpFua5no+RLNYKjJaT6Qb+Fwt+0nEC6IstC0rNF8G7f6H7mh/f8IESZ9UO7Q3ZC
EGrDs9RutU9GJ7kPXobVHLjw0l2LWf3zM0yWsQ+oHMYWXrtxDAx5+1rFjfv9ul0fJmQzVRMrp6Ec
fL5wNCjAopijY83IFo0nyn3jwt6yB+QMc6/YG7cU4uRS5ljbbFOivok+P8z1XBxxdb+efIrJwWfm
MFoWw7IGgyk/oQW9XOs5D3ZM1YJlaFjWh1qR2c109dSDW01UUNDzrk6s6pSOYxTqIrIvno0N8QTX
kfCnvVt9iKGCQXw283R1TS1TgfQ7AOXI8Z9PeNbTgZQljMZYVx1XVTnOrOm1yUTzPhScwW9kXTRt
siA0yyhJsKR0C4LMBUs/cu2g5NCSTbXF9/vnmj+DkxGkBIooF0/uIzSQUFmpCvgzLX8aDRK5rQE2
GbvJsxkPc0mWgwMpZHgBXcZWRa7wfOI63o1WTnvBTVDtbNBuubj9grXQWQhdawUgquoKupx/qzvx
ypsZmQ+4NuRm0ECnT7ZKqYb6EBpyIbSIYFnIl2tHwtp/gyRyztbkMhqjRqKpBFtquDA2uRespWem
ozCheNVSmQ3YriQezoY2uZLkwBgrmiiCgCE/MD9Ym3sbe5+5s09b4a6mt5Lo4LWPbwXULs9XMB2g
1jGITl7uhffdsl/JN6JLRdjqZl3KlVAJm0QzddSbBTfVEdF8EutaINxqyAhrQU1cc2fdETRwicKS
vB6HEIl1GTiwufv9ytkD4SwKsjbkzGF+sklzZJPqtEF90DBbp7bsZWUKYiBIEkj5MiqLuZfKlb1y
am+aGhvzuOqZAXuigJFDkG4V7yvPcmyQG67+OsoVz3gFlGm44wV12lQYvgLSPeUBrAEFg27w1IMm
AAOIDXTU4BzyS+o0CJ9W37uYawuJUrtmQo3eBEftdCFtAshfLKcIzrx2l6z7BZAYyI5pD/adAaGz
0J+7GK44NRtsXCacGkjAAEA/36cATNl63aDLOx6zA8KrQyVFezDLP80M7Mp5AF4YQBcNaSXM6OQ8
6ENbIq9EIEn1rG1MDEpykYgrAKgXjRKzmQFxs5wfP7zSVfCZoQnINi72Zj0QZewMkHD8ahKJUeTc
ovSUgStL8Dr04Wb2NXg5k2cmp9uzIYVM0BCDBhStLz24IaNzAiMdNlmJdpiZG+LyOocxwQQm7gcF
F9L5sjFDryxJBtdJNDxE4MZpG3NVkOe0Mu//8sLBEjwZ8oIoWIEV69xSTUMDlTxsEGTgQUPvxRuB
6cTTNnAEUG9OJ/HqwECNDFApbnPkl87N9YAH4REmzCWam2uVP1i201TWylb+eoJAjOxPU5MtmXRp
3rcJnGauhMDNB3elHs/kcK6cZ9hA+5kK4hQR800ioGjoVToouHCEz4L25xatOgvjEeyvYJGQ1sXD
XGLuiMq42PknFidBbtPYechqHLTxU0brCno/v2y32EWr9mvOd1x5oZyPbrI3uBLIpd3DFt53oJun
fr2S9s1aXv1/XKfnlibbwkzipgVzpnAfIibhbvkliKsVT/2a52e4DFthzASIE6GyCL4mwypbXGK5
BmoTwn6EJoS8IWcxc6ouX/8wYSmguEAtEdCFyfkNQ0sZCwbWmR509TrSNYiyQAPRH5uCwTuxa/d9
iKq89BhHDvj25pbuqrM6sT9x+0wCdzVU/DBEvouzTwZ9L/r6/RgvAQCiTqEIKlcZXK5gfzg/ykbH
KwgBhACAeMae7uodQpNVeTfiDjVu1L16iJ/q2gmxPZtF4NRujjSI363lbbIvVvHPOS6Ka0M+/TiT
ISdxxUgp4bgP6UtfZ34NXeBEV+dW9jIqwqjBXYYXD1LFmjXZPCBfblsiRs29YNk/ZH4UAWgRI3IP
dp0vIsDk3byl+9lurmue89Tw5IgMfWX2sTAsequIp6wEDZaysu9T136Pb3HRLikqievvV/naRkbS
2BJEQwR82hMHN0JDWOxvMA3Fcgm6K7BQZbVjyxuSyk5DUIQ39Wjm8rukyRE7yxZoBhi2LpBpUtaA
HEbD7Qe+q8d8OyD1Ktot4tRRY2eQvPFRPFpaR9/XHu2flD0K5m7p/zvgiqse3gAqUCMqinL6dJdL
VlP2QyW2VeWQjewBWQMXD0bo2ktv+2WB47ufDW+u7eVTo5O9XPLalscAsYbYZLItatTxHgqZjuLC
pQAMATphwParmc19CZfGxAMYDs0P8FZALnOyudvYGKqmwR6rF/SzXYj34RoZo9tyqzvG0vRV2QHd
WrwM+61FnMGJ5pEDYmjT++30I0y2OehVWkPn+AiCc5+h/V9dHkZP24JEYY6G8NqJAjUgkABQUUZS
eOLAIhqrhTXCVCi/KfwuimyHhAeVzlTwrh0hIUdB8I+BQt7EDKQsKxg6Pt7ANdoHCSj+1XUg95+0
gvQZyT7svgm978/tFZiDWMo/rU620KDlERsEvZMt58YiiIxnTovQBRQYBLmZdWiN5KDrzY8yzHXH
zlMDgt68c1qpehs0gqdPbIIGSoVcaGjWoM1WunzRJZLisrGfe7dfX4g/P+vEyaSZIXdWjBmSVboI
o8EZUrw4Y1SnpNX303IlR4hpAVE2UkqywGZNFiPVUitnJdace2xtE0dxAMFfSk9gHQsWzItv6bb2
ICixacV/8XQJ8N5O9Lm48doux3g1tOMgDJHlydsakOCkSUNzWJTe6AvwXOiF+3YjKrrzuNhrV9aJ
sWOYd5I96HETmmNpAGACvfCfdRnJOyvhkCqydHgXUufLslbRwPX9VF9ZVLBqCGZyEPlirsWxOLHa
dbwnjcHLRab3e1XuF6PR33Mq+WAb/HVJ/edn/1/hV3H7yz3w//lv/P2zYFCjCbEXz//6PzfsC4SP
1ddXvf9g/y1+9F/fOvnOffwJocHiZz39rrMfwu//h/3FR/1x9heP1nE93DVf1XD/hX6w+mgAn1R8
57/7xb99HX/L48C+/v7bZ9EAfI7fFsYF/e0fX1r/+PtvcMUnsy5+/z++ePjI8XNuzJOi+vFB44+L
n/r64PXff1P135HlQ/YUSH4AspBe/u1v3dfxK9rvuGFRCiMWKLsF2eRvf6NFVUf4IfK7DtlSKD8R
AyRxqshP8qI5fkn5XcX3gpwK1QR0Q+E+/Ofoz9bpz3X7G23yW3RD1PzvvwE8eO7uiQ41ViSSkK8H
QzjijMmNY6StyqLYat26CKQ/Cmqor3Ifge+yyMbt2ERBAR00dbyV5ZZu5KqPX0iXmzdDn4BOVbLI
0rR5kABR1qvoU2jyDeQq6LAjzGwgjNoZj8FQKDekVuhLxmlqg54E3dSO3tYpdI7o0Kqu3VbRS0tK
c1vhNe6otOgce+weShXfEjXmvQZoB8jFpcaN1erVyNvcocCOo7hmvhmRucONte7Kbpm09UZO7Lu+
iw9No7xrnf6l6clHVdFNQSCtm1nbaEj2YQ2EbNHc60F2N7LuserCn4AeOMmoL8smcWQW7xpCVpkC
5YI2ezIJfSxkVHzb4IZQEymc1ONMdQwae2Nq741CeaV6vGltdZ9G1gFtgJ1jFNI7ikHUiePhVdHH
J3uoKsfUk/e6L+/1On8xrHEXpeZ2aIO3tBhfOrgEtNEtWdJtOynwkZbYyEy5tQK+TLLBcGgYmg6l
lKFZInwMpeYL0ifL0E5NJy+Cp0Qzf8i2eYvuik05asgg0OFJGaynoLb8UJG2oIKJHYIYw6nlrFyY
JvUlpV/YJHGyuhh8beQbkkSuFJlLFiZ3Tah7Usy/2rD7oCZqOZz7Em29JEq9vpc2LSsgxZy5GQkX
OVfQQ9V98EzXnNiSFu0gPVhG+5ZZfK0xVjpJHC7ljq9IQvywLx/0rs2gUS/5lTT6GZX+iNG7gTSZ
dJsFZCnnydos2IpGxS0n9ipizR2N+61J6z0kA1+DOHvnerMmRbEf2nETDPUbxNK3XI/9UYseOAHL
l0zTD6lRPsBMtaM5f40zSVm3kq0vVCuPXSUbqWP1ygb30XOrAIvFrB617zD5iGXtNeD2EriOlZUr
D5w2P4xAvw0bez1SrAWh8VdYKHdqZ2+0dCROMWgPYLj8qnmxoUaKVaaPIPBc4hl4Y1Ysc8xQBy2v
MUaOKXHqoI/pWbeoz022S3X2qZqQm6UFWxJTeyitaD0kuubaZfijrqObhOv3lHdrrat9O6MYbr6u
evrK5f4OWufQhSyzJ0lDK0zafcRWrDlRS191irx4bT0aamm7Ic+W0OZ5DsoWUujyC/pFPjNlaJ0u
HVPXLMgH+hsOFC9nJ6aE++CAsRxW8nBtR5XmylkHicR2eDPjaJd00c4YGOK1yniqE5ABmwnV3c6W
tkoV3DWsYA4Lg200Wpmjg8vbwfl6CBL1kBfWKk8DSMgBdDu2fkGAkdeLdSuHz4wXD3HfK17LBnAq
l3X0WHR49dgFdmsXVNGSBDn65omdeorSfHXGuB6zcJcY1i2tAxCHJpG+UvpSv2sCO3ZwO0ZLWwq/
wlZuvoI8utPrRFlUhrkC13/ip2341pvssx7KfttkBt9jN4MmnkTVQ2Zo0jKWLcKdzub1XU2k8aZK
wG+kIJEb2lG+pF2JposWL5Asq2wnZfm4CRM5d9KWPtY5Z8tkKJ4SHvqpki97pWy2QWKXftPwwpFK
1asiEjlpaEPn2G6MhaXwcKkF5Zvak/3Ii8ot0uI94KRx1S5HspOptdPaw76qlPfRMF/sCGErbcbg
AYrsu2DQ8EKKA821GmudRMEn78tDS4ofXdt+jo36GFXtliYdlFfCdGVR+SZprJ+dMrwj6x98FEVN
3a4Fti3g+gOtrB9Q/Btd5NHRbIdLyqsqcN70Vla7A0B3AC/hRdLoD2VQg6Ymp8Gu5Hiexja5U9SU
eGXFSpCXK6afErX2h3pESUHPDlEaL6uEvhmZ7g4DC9yWxIqjkaB00tJKHF1F8tPoqwYDDm8i0mvo
wDVl12bRYWDjM1XTQ6M3q5Zm+1AOV6pW/8gDCk1jvXDNDm2kNLAxZXorb7oI5J8x61o/jfPeiZiR
7yQE0ZBSb1akjNMVQGeDK9nZg5qFvQMtCzAzZPwwJJAWSnnzVoHA2OsCLV3oWVCtOoZpA0C12oHA
cR+rbeVl1LA2rYUfRH90uKua+IZzauKYo+XOtblFf2oSbpwB/s3VGz64WZdpbtLJ3b5tx1cNfMjo
AtRc0oYMvEpcOdBAT3cKCKq3TYtU+iiFg58oQ+Sg9Iwn+diUXlFrhROV4VOZpxLWgsR+G41+nCV0
IePO0m1pXEhjvskZf7bYSFZyVBInGClzuKb9NNoRTDtWAH1XlbVOBp/hDmPyE/xlqdNJBWo+qXSX
0iD0JN3akDiDKFEUVG5aKhAASKwfNGseIUKJ17jN4xsAdi1XTZonA11t2yxq6xILK5v3zOL9vojG
/Ksv2uGlrkrD7XgJxAXKo8uwlu/tLEc6JRvB1cfyHwOnADuqdoRWcmNYjhZAnqOqYc0iKOv1jtx3
kPWSePveV5l0G5XqS2+onZdJ8LH/kRfIfEutClYE1XyQ2no9gF/fsaRaB/Vas0ar4SINNRASsmHf
M3TINwg+NOxCEtPlMRT8S1Hx/xrrnsXH38bO/xejYgFH/c9/xp0XUfHbV/51HkWL7/8VD+va78D8
I49moSVcR94SL7Nf8bCm/G6hIAjePFTLjoW4f8XDIjT+R/yrkN8VpMKg7aggR4L07l8Jfy+SSwB+
osYDWmqgsQWd/uThW5uxXca2gd4g8GtArqm9xbWBlKIfrLrF6OkEnSdzbTUioj5NsMCmjlenSHng
VXBB+E6gcKaAEKZ3CzR+NMlzqT0z+sfJfP8jzj+N6y+0jkU3Elp3AEeBvjrKPJNndkjqno89a91B
inGLLVihl/3OksfCWHAyaMBRWnVm+aTEFPt9lPEEMnYyp6UTKLn1WqKLPHIDEnG0SDC1NVZmklpQ
+5BqTQc416xUD+1I3TtlSa6Vzlg0erJOjagb30yztyynK3nG3MJogsbvc26XmaubUUx8GxfWODPe
C6QosGkEYoOqhhcVEmfTWnlR5309ULN1BU9m9Qre50dor6CpRLPBDWU4gvZ0HrI5fWLjfQ3JWwIG
RA0coBfVp5GGPZo7DKTWAb1zEjJqoZOCwy11CN4tazNIilnlB5yP0+0D0gg8F3F8IFViYe/qk6qa
ObTJqEJe1Ml2Ig2NPPsq8JNnA6rKgSvPYAImlZoLY5McQhw3QcYKGLN6iHCu2qSdwfxMmf5gAQkK
XGWotRJUx6cLlw0ti7qktRyRDzKgoBYOG760oHyOdFT8pBzFsrKnoptPdU4OojANm6IDCXl1QAEm
h38QPCM2djWiEqScSLFCJ/UiKDX/+7N4zQzavEWDIPQdLs57hj5ppqQhtHKGdRm9dnbtjP3d9zau
TaNyamSyUN2oUDstYCTa6Si2RmjYizCZlbSFPqyj/MTN/4f6MwqPiLsZ2xPQz3EeT23DWZ8mmuyq
HJNBg23wfGR4PXHdpShaIoOZ7hOF7vqkW7J4eIwLaZP3/OGvmce8YqEAJBH1Cqh3HYsZJ3muLJQ7
2cjMxhVUvEKXqD+m8UJ/Ll0t5vDMccMQtovA2llYyov9olVJGXcQMpRB1N8eCtv0AoS/wyGpQfaK
fsjvBzbZN8dxIbgGaQiMwY2Lr5+MS7PTEFUYVrstLgtUHiyh28o66CcvO/Eh19+bu+JCIXqGWwlX
L9gOyLS/Cg3Sats3de2qN+2uX9svQvwsA88d3fZHXBy7Y0/K24zViTsTo0RoiCyU0AgCynDizmxz
yEupy2sXFdKl7AmEGl0JJNf4NK8rdZGUB+sbgD+oqxgQM0QOTTj0kzmtVYU3ePdWbrJr0YeZezpH
MUkwVQ++DbJLAR8Lb5KNDd65OU838aUY6bntyUhpUKspeIcqd/wUhxNUzu/lRoCPag+Hpb4H4kkO
Z/bQlUWFUSBEISALqI48haVWlj2Cz96sXAb9FWtpuLU/+qYf3xmLcYMQXeTYI28Ognsl/Dg3O5ln
NcrkWh5glg9orQ0/4sPgVTvR15AfDFQS2222FRQxneYhMBcMQNQT1UP1LfXn4q3ZOZhMvJEUrEha
fBiBJ5cEU40HHIWnLUZwuRZ+tDEXKdodvt/Yl87i2IFuCZgpgpKLfZ0WmSVxKLg2IOMaPKYpzRMe
18iYaf2QS8u2CFuQH/VdNZK1yoeaz5ysK9sNi27rOpqAkUCeSnxETRqFVcOwvManpr3os328l8GP
dWZgcuWYDXhjLAIDINX/UKFFGt+lTyXiR3RsN1D2qO/Y+/CizlVuLt3iudnJbcOyxsrSAWa1JXtE
ghhEyIbkUB1A6+KxAsxa1xZAOphvc3CmmfFOuaADRbIRucNwX+3NsnbH5FXTnvQsnHMUk/tUOAqo
VuMhhKoApOjkieOXokAqiQZD8gbthpt0ae75WjQZzvK1iLk6v9GEJdRfTbxJlAsZI0Z4UPFczOWd
6eg+GAVKpzedCrHWA1TeQTIfugN1+ifwkPGNduDb7w+JOHkT+4if8ZyDO8YlfixOnLhjMEhym+sG
7Md8jfyTI7elqwfGqutRBwBA53tzF8TDmFmArpF+F95QJcemy1N7uIDABgZPMNRoDxihL6iiEZe+
0VB2quY2UA0n7IFkkBK/TZCJap/K6I3Jo6NK9zMf5eJ4HtnQUA5CxR+Pl2kwMSJTafLGHF3jTuj4
dk/9iq2EeppAoIef0oLM3gWXJsFoByAJaOKxs+AWJpcf8L2Mlsg/JaByNIC5Bbn1Qru198n9r1Kr
MndWpxaJQE4iIsPNg2aei8s9VRLTjnM7d/PsZ69rvhq/B2axb5Eca+QS6dVo1WioNSXNY682ztiB
/Z/rfpDkc59k6o6Pn0T0g4knm1AkPB97ArLZMijlHPKp9l3ZIY01aE6Rqfgz7MLMdHrUT6oRvaDU
GTXuxYrmkQhC5yHa4/JqORiyGxbNUrbqmeN+bY4ImkZE54igp568QiK9CHOUy3O3GC3ge+A7R+p/
v9mmx1wM/tSE+Agn294oWJ9LKkywxMLLtHYLfmvX/aJHyrU1QneMcCNXc/Xni3t3anbix4jaNCOc
XO422cJWXcOVv/Ie4VYMfGuKgoIKWV3Bmgp47VyoftU2hGzxwIO+JYgXJpdT3jJmMm3EzqtUR0ps
r0CthgSF3zavJqscWWauWXUb1heeLXe+CpYaYo5OM4yrOLRcPZrryL3oORHTcfqRJhdXkMoSDwi2
oP2Q/9TAJqv+8TgcoNG84DvluToUj8SRnXCe8Xh6Y4rGPYFEEdIJyHVNzz2OZWhFWlu7SIFaSEhD
E6s5amHJ5V6EQEBZ+Hc/vt9yVxYADxdgw8HCg7e9Pj1wOreQeBpt1Br20it5TjpHl9y83wtNJUEr
r2fPPfRhnuVZlaHL3Y4K8hENfEwmTnnex6YowgBClQgQIFO5/KXsPW/mgtEFBftTO1N2d1pTlYYN
7AiOVckBA/Iy8sOluYQy881cODmt04OWAtaQ9UHfNtpByBQGl5VlYAChW7jROj4IZWgAdBxIJuO2
qNx5iO4F9FjYgz+SkT208SScAmiBBijS3jQYghDBjSOaMLsFdD1nGySmqYvjyE4tiRfiiXeKVSrR
yNYZriWCK0ndRot/EoSaULUfVkB0buZ7565tExwIXbyLAI+Z+l1Smn1U6IowGywpWpUguYvezzkg
8EWKWUzkqZ2J87Uyu8NFT5g7bOzX8D5yQXO+EUTZZo75ZEA4zb2+LsIcgve0CByFMgs4qaZ7ZahV
a+R9iut9ZywFdDN5Fb2IwmiXY8MIxoG56PjywAujkGrDVsElhpae82W0jB4wGAtGhbZX7qFsixsW
hF+gdxT9UYHT3Qg4l9Lu5zpbr4wX4SucvQEmB7RgTsebD8rQES6F8DXmq7KjCyGSFOy0mwZKjslW
23ZbZf29f7vg58DUntmc7Fq9T3iVQVrH5Z7+Gh/iD+2d7MlSfdWQdpMOFZLe9xXY36jtpq/zTNkX
Ph00Y3DoeCaAb/kKbEcZNSPnhuWEkvSUGs1WGbRPDRpy3w/zotsBaSDAlpCcQXJbAW5vsqrgrrcJ
BeGmI/h9uqPIr3HD1/V+vsnu+LtOXwNHW2iIFE3mov4zqVmYSVhzUCNbTusb3niDRFu/qG+FQOdB
RKpm6NBVsdM30SG554/6BhUIv4JM3XyTzNXZBUMP3CwuMfQ5ne9lBMmZxmrANYIycfLuDvXS0ZyZ
2jkbE7+Qy7FlSS1s2CB5VRiANE/5XG5U/I6LGT0Zx2T16oAmGRM2Yo06HcjOK7Riz+yQazbQwgHV
KbTfYDNObFhdzTIIb4sEfpbLgEv/ii0iXjtpuos4WiPTxTxbzNWdeWp3EtHHo9Z2HGGAE5ZuuFLQ
7yavmxh9u8LLzLoYxCznc3kshYAMxwL0DrAtMkURy8w2tFBPDacNyfhZINUPNzowNb5J6D2L7i27
ArjMWg5a0K7zNluZsbSFKtdDMar3ZlLgXWEXhku1HMCUNjtorfJHnacbqxty12qFvm9C7ko8Rs2w
Bmisgo/W6q2tgyE8bUxE6kFyo3SBPzS625byAmC7LU/Ku5zH7yBKibwot5VFZNkHlQdvg1p0C1KG
KwOwi9geUBEwhltTHkIvYHK+tkgI3yjRLzAlhp4WmE8l+CRdBTRYLprZ76HqlQOUwe+gpx7sWWE8
lLGkZyCR4zzxjdDMDlKvRfUNZ008+KwpiO0USPE/hjXUdz0qSWgX12rgl4fBbn2WmVCuGi3ikwEa
qZiMPsT9QKxOwBCsYGdUWfSHbUFHOQ+D2uv63vbatmebzKDFBqyAiWfIVFp1g2EuFKR33aCQg5U6
yO1nQgGakLSS36CNqbuR5IwsjSBMgGtIc1CFRRqEQ8kwAF0Ir255RiMHrq4Nxo2ZPiuN3Nyn9aAs
Wqtm96kOqKwxgJyE0R0zVCepEgNwixoipIkaoBswzQ6BWY+9m7WdsbMDSK0jCsz1sXguG/GDSlHS
l6HK5c9SUkzw7laR1rwGEbehtR1pac2Rr4pDgM+6upAsEy4gqXSAUrgBlgh3lHKl+hGnUhc3jkLR
4B+5Y5a3peTUBTRXC+wOPU4Mv8lI0e7zPtcZtEPLVH2gAGxm7+VYaJhbXtjRrUVp1QJB1RcQ9y3G
JEaSWW0XnKcc/eBpbiEtO0ox7u3MjIbUDRq9LN5D2+CRV9ZKzN7CsazwIEJPrbJQTClFj6cC8oh1
gPb6Cq26iG505oS6zOvnsdP7aFHpEQNy0xjG5rEKdED5wAgWaEBdDEnKk37bBeB9LheWAQzMrmlL
nTvMoIDvyFGst191EweKQ7Iokhz09tEOKWOWjcoy0oGae+kpG8BEWZoNPXQJrbHMhT7i6ewi+REQ
trFKkJD9JAE2euiCw4oxyD1bcckXARAmIdAlpCR5sxiBqRkMzM6gQEl3dALTLEY5ccg4BuDUFSQu
peEwU6mNW6VjBiCQCmVR9CR1QW6USyRx/h9p57UjubGs6yciQG9uacq2d2NuiJ6eHnrv+fT74wjn
7G5WoUtr7QtBEiBNViYzIyMjftNavZv3SZdmLynOpgbWjIreCL+GKC1MqOjLEu7Ap9XwrdreRPwi
alKL2lqnsKuE3qzfQ/CXx3ECdb0v2rTOrqtYHBSXGkat7KDvq4t9MacMIkCVpfGdnPCgp1fv9/1L
odTZm2wGJoaiSgciSEZu9bvWI2n1okmtUj6xFai/CN1cVW4RWtG4EZIKsR1fyTTfTdK4wThPE9CL
zSfI2HMKLdvrwQUSdQLTOHQ8HlHPaSY30nKSx8o03amVXptelB9aSUDRlS12Vc5mfiiVGi4H+87x
w0Fy6qD7ZsSq4EjD3LhtXPl2iGfmTk+TximBJLkCakf3TWNgL9S0N+Gk0J9sBGx/ym6wUymrHC7o
0q2gQbxPVkZuyZ2NIISFeVbSzIeRhNQ29JqqGefakfnw1+pcj3bZD7Kdtaq1yVszlZxK9pUNx/Bp
Ajx55GvLd13fxlfGVGj2kIqiU4xDugsB+DlNrFoun42+cNKMjm8kx1hEkp3OJuA6W03GhNgb6ZZj
yEkF7iiVf2WSToKkSdw8YZgUtqZN5aHFftEJKTs5TdHqTlwHipPTL7CzKFa2hVz7jj7Dn90W6MA7
hpWrx0BKcreCN3utVr0Ijrat7bE3Dr6kb4LMP0pK3Th51h+KsBfcIFFfKiG6VhrlsIBauzkK7Kbv
2QsGp1p3gunN0DpvUnUnKfvfSqxsDLCXAN/cLCj26Cxusy72qrI/GIXmptwkVfQqxSUXWvRzzAvB
lhP5MfO7LSgx5HvnbVsGLuKS3jz6oj318jETE/0qCsvKmQtw4EPrpDUv02B+MloxRva6/gbNn1Zp
MNLkUyu4S0XlxFK8z6beo2wBahYsaNAYkS2VYHCmIYW4O8/U4Ppfcw4M0ET7XsjteDSeqNE4giru
+inam70yuwROgHej/NQWr74hOTK4bJb32HKEGi3LHTUPnot6Qei9G0k/OEHXg2Qzqnu9n2I7tmCR
C74MDG5QMhBuKHVT0kAvUfGNn4lgvBeK3rn9LPtXbZ5ZRJCEV1sU3SgDbp5Lb81udag5EbeJG/d5
7iaNUdttp+wr+NwChAOnqNPO0Qe92OlGJxzDIvQJA/lrpWdPCnr7RP9hq+V16pEIPk6d6bUT0uHt
EN0lwRBvI1UrCNvpYwYszkaP5UnI8uS70BSaR7BglGHO71pVEY6THlrXsxJaDvSPbFunBN2+9LGn
1MyHWNG/8yKeQKogGzzq21af740q3xpzeaf00nsMG8GOCpGbPC9FDCYn3yn19DktOrr3UO0x5P5l
5BMkwD7HuKav7vJquImK/q1rRNHT9aZ1jCyznDiSfmgVnUWjeBKwFaiNxtxrhcgDFNCTMv6QNDD1
rSkCpOZTY5X3oLe5FxbWQ6PJ93FYOxB4o40464iypILszmhQ2YWsPtXdwhOLs8SJ6Os5sxwXd/DQ
IxtYn+TKfivYUy4b95o4TbY45zdNbfnOnBWN2zVS+pAU1HjjNsWuSQjxV1HCng8a/KmSJnQLNUk9
U8rQzIWYZVtNoWyTQPmJ6CQZWFA+cEIf8eO086hGRVzQHaPjXtaF7LpXB9mpw+BJisNfMqKJkiJu
F+keOxWygxqbO7Mrd02SXRtZcBBIcpwBexnHCgrFiwL9TZPyZ6mpEqfPA8nRRo3CUifpt0ljyZth
EpudHghXdTg+k0IAr8hYX13O6qMyNtWdEseHzNSeQL9u5a4hWRIjuwqCOyUQf0Zt/9Z2qTeZM9Fv
3KcV0NK43LZW4/AneIXavM4kaJpVkCsoTpP38JSi/RCq9EjCRai754zW1t3cBH9BqaiMB2+SMOVw
I6kgy9FznIhvXUsMEJBUG3X9Nk+V+1Itf0DQv27L5IhpyG2dcjhSnWKSIWIUOCnbXh4e56Z78k3h
VinTO0OPX/x4+lbXRLi4NeGZBvrPUa9dVS/J9nXLh4Sg/lBScZsWJLejLgq2QF0hi/PCqYsKAHaV
PnajAMBT3NftaFdxuPOtBHuInE74FOHANie7rkibqyJQiRFdIO4rM2q2OEf+6BTju54bOLOP802Y
9u9pl9z541TZbTl8D0CZIWo6a3bNVbdJpuxO9aWrYq7u4B4e87x4rfAkd8Ri0K7i2frehvS1u+xG
zavWboXSd8PIeI7q6a4VCXeNMdGGx8bECghAoxiOzqjqMxIaBuUweUAOJZfbTSmJiW1Eyo84npCW
EoI7URCuh5ZNWll5veFnZVtqh+ltFg48UpoGcZpYHjemBVF4qLDLGLo68DI9fVKt8olIYm6GfCjd
TB9Q7iCxHNDalEsTCnU+xbvCz/Wt0LfBTRoqND/Y9G5b1/CPcUKxKyniRaGV3xDfKOxJBFYbdrDd
Dd1u8l9ZmMIhnJaXTqQeIL48T6npajFW2ZLwkgi54nShIuDcIqV2G2i//IGnBcWl32He9o41KtMO
HgVgMFnfDAMNAllLDvBDyx/dQPsOAItll+RW23qIHMEUYrvvium5tEycvFTyBrlAbS3XpgbLj+oo
FhBfNJhIO6GQ8p2fSm+m1O/FVn4eu/gRRcLpamwA78mC/03LjB/jOHtyL3zTs/GhrfJrPegMx5fo
EyURrr+6dCVr7XuEBTFZ32hPTfCaQnXgLA2BB6oY11ZUyOxIlK6SqfmptsDTU+xGbF45XJJWHblQ
LbEbClIeAUWwV5v0T2cKId4l5R9DNne+HiZOBYHDLkPlwe/V72mra1vM2Dw5jW+N0ppsrTawGCio
jRpCexisclMEcbX1o8Z3okn6UTZ6c2xEqXKRTv4Zz1G0BZ92ayYVDByhxqVHza+NYb6f+9nyzKq9
imPjd6XnV0YrPVtpfxsb/l6WpmOdte9KSosIZV8Rvdny1u/9na6anqJEd22tHJTW+GUN+q1YZb1d
KunDJGOzEMAN20Pd8TUbb9sWwUfetHZU9xBdUYH4HkTTTwGwiGcZ/UEY08AWBelVnCRx33TtjrCq
2LmQTtCXathfybgL6vY4zMGB/fuYyv6D0oRbLc1DVGGSR43LjF2v3lhCcyNYY+3BsZ7vhRB4QK8J
P7qROqQQpfO2GSXlobXq7NDqOeX7CMhTTzBR8wLnhglQQwb9FXuhLcp9u9i39ktWYCtmYjg8jn5j
HrepM95FuWlFHso0xmsVTWjX9oPizZ2ECEMSdd44ZAQdU2N/TuOz0Gdojmf6Q0p35LbJaXS3s8Fl
VEKFLYTXqlJfB19zJ8147vrkWm7k8pj0I1yLao5cedIcqZz3pJT7SVOP+OQ9x1KtbhWxeQLAr7lj
pcd7uM6bUIaSo6HPaEt6riOo1m6aLNpHkWm95IlIlB8sFY0uo649owTz1Rma4Bbx0D/r6qi5fYRm
EV1vcXiMoka7GUUxvA0gRx0bNW+OI9j9yFEqo6F5ZpQ0VdXpWzfHyS6JI+ut9HPhsU6rEdxtmTUb
SAzCRs4mR4ubN00dUTfNZcvJNf850sALZwGlvS7dZSGvDl+Yhk0m9Lqt6sJrUlsHKYsU18Bzsc6H
a8xI4EY3LSfPl2+yrvlTtXAwovxg9n5hjy1gWLFxrDzG0Eeo78Us33eAR8egno9W1j6Jc3WI4ZRE
Lds5DWu3N6QXClgPSsHLvXo35GnDhe2IxI4lX5SUY5/2LsLWXhZhDijqJRy8sAIlUV2h925PjDhl
m2AaYMjcIin8WCKp40uHoZXtQVQddcIfHOZeY+113RuN0DXkl1YhPxV58RZMheJS4XR6MtIUNd6l
vE3cwgIWFojHIsx+SBJbTAGUUTzX0m7uois/wfBW6ki5u9KeQWcXne7J4+RE6eSEtW9rxnRdBEg2
z/Whgnbem8A46MBL3U051HdjOePE9LvXIJJIQOBEw5W78l7VoYwdukr0QiX1mvxPWB5K3dq3in8V
xtUus4ZrLQXTJMLvyyLIdgHkSmE7ckFm2ks7Sg9SC9MMqSYnD2XjigKdUtvlZCE+nsjSMdeD0en6
mNdQJPoetFDTFdNURchJ018mqxR2kKWLfSMonQ0jjv8tnl7M0bijd3tbmlTJtGw+cjtHT1kSNLam
xihnimrlSgNbcpT1B9GHOjwq0Muy/s40hkMTYO409/5LlKczzNHBzpaKQy9Mh7FpmyeRVH4rSsIv
K1SPVcg9L0AwlDL/wZfxasCfSyRnIqVP77vJXDziAuhFRWwc83Rqr6vOmBypK350ELzC3tjBVWEn
mO0OAgTIaVnG0avInwLs2Rw9qDRSahmpTwURlqbZ8oi7qyrF8ZsU/h/2Xx7mYwjTpO33KRAnsGGx
21KDjjuNZ5WvqCSbDRlFrs4bFIrRsY2J5KMkP42SCR9NSMcbyid16/m+GEu2JguNRT5gQmxNqJtp
XBsT9JhSejWrseSR2z4g0Ya3cesSjm3T5+kNMk3REB1qDA/5TMvnBpGuJ4hN1s4IDafKeAwO+s0I
72ZIpasQipis3EhRtedNwvHA2y7d+Jnh9nGAPnk8XuuKscumMLVVc9hOjXwHebaxu0FyR8u056h3
qYcdBniiOcZJaTXBpgpjd0g5u+k8H9UyeChq/qwkvxLl6oDFAeRR9S4hflqkeZkYe6pcgMKvJdOL
fYMANNwXWui7Q7lNumYTR8X7VChu279o03sS/cwUfHHGBkbTQ9ncNVmybzTxVygDSEzi3TBMQJLC
516qb7gSUcGD8GtsBOFJL7ymC3ZpYThT+mdooEC/V/orzSCeJTGCKNNtlu/S2PTG2DrMCAyRYVES
Dp1iwPAMLesRV16UXTyOIeI1vQDmSbmDhFTaXGW/i4FaNvROaVd1w7Ecb8b0JxvblWLNa/2BTpr8
Po3WjZpaP1txm+EtYVfjJh3KjdTC1+DwACoVtw3MD7uMd8mEeIixBa6XOnGRHfxy7GzNvOYUuXL9
MIewfOUM3JzAa25TweHrpMa12njLT5zVN1neCE11GEPxhloemOfRo+LAH6nbWvVaCfWviuxOTb8Z
ZXolizJ84NYRqwK+NbBzfpA5kv2Mka0n3zT/TW/Bd5VZ4TQShykoDDe2LDtP4R2TEcVSSJE8Tg6y
8KMHA2WmTyZ3beh397KEgLpRHvum2k5zdBcJyU6KAzeHKjhSLUm1p4r/JBl+V1n0FFHIiyYAbQul
Nxi3OdZPjhkmBK2rKPA6HOOQVCJB4O5NCJxSdxukmkc90a3Mq75/kCpen1ujOo56SK4vvAvGn3y2
ePRd5+W+N2cnmwPPyp6CUiAH97dtI2wo4ROsKq7s1uQhkvX5vB8iKg5+pzrwEO1mLB6Vqd1QarLT
jhdtrjvUmtwhqW6MhIy7RJ2zFpzRN71pTK+jjKyM+6Ts0EaUxZe4e4Nh6CjhoRkF6kzUxHyakEYE
g07z0mbwDMvgmxqburbQRkJrG7FWcbgzE+4e8D9Fc8zr0YmFP2qabaN5H3EXkFVxY8kPIZlKDk8Y
sxo2LYRMizL4+GsiQ2sTgCMW3WTEURtdtIuemvcUHRGNdihT7eZFvJE/Rgl6O5IEe5yzgHLiXNmG
z1OKkpFvtTepgn1ABkg0OaalHt1kgpXdaZFRbzGwM8ma+9SFz6zvq3RUHYwTB8FNOl38rfr0uneG
Po13VE3TYKv4v+Ug/sXFp0t2h1D8r57MZVuaaXXBteO082MBUaSxDJwIq+C1VkirdHjp5nTRguZO
bCFVFNoFgNa6g71QKKAS08OmUQZVZM2CCdo5GeNxWJpo9XikzGxLiDw5VBuBzxxg9nj9Bpn7C3jI
pUX2oT24HnWtqFimvVAOMaPK1W8/eC8LhCKXgmojXmgSnl1Buro0q1H0x/vncz+VMlMRT2ic2mLx
B9clVKSkC1M5OwJwHJW1A4KwhlvPMjrIQdhBWO++CbSUloL1hUbn0n4+WS0DuAqAJhFc96opnKZG
HDYod9r6dQ+mYrhW795mR7y67HG6hhb982E+DLXM9gMkpjdKJfMzkM05Va0dYgvfhsXzgLf1fnyO
yOR+fD23sxvhw3irHm7fk3lpAsYUlWzwnE69utG+xbjlCnlxgam0lrj6OzdguABQkaSBsbPq8gM1
sKrc4kvFe9FJ0AhXoULIqPAselMCzsChOw2O/nvx/VYAA3kXoVSrzvs/qwv3esEYQLhYy5QHeKg1
AVmCvTip+4fGSYmKCqTPekexFFcVHiCF7F3iIZzdomxPSC6KgVbrav+geG9ZVD5IduQ/Q/5cNNuv
P+IK0LRM6yMFbI1PpzaUSuJCAdNuayyfzH2wn67+BV7rzPJ9Gmf1AYH1sV90xoFvJdsLZAszbtNb
9GZbT3KUZxM9+4taYachEtoV4rasHQBu+Hor9HKdG2IqTqlmB6aAfDUty101pHd1qZrvEcCRX51y
V8uF+juVrfhGbOR62zR+6gh+hpCAMO3qMhHdqKBu9R+uO0LGQLhRYQdYjm3NKrjlEqNKCCGwoREj
2C2ymepGvghrPDmjyzDQFFUuPcDya95n0KKQwbNTwx0YDJmWbPoJCYqGoqDlX3B8WIt0oTwkQyeD
EolcGhTJNS06COShHZpMt/2f0WtOufPeshEABDRKUcp3px+YeXvGfXTHi5ty1gZ4x334fvGgnkTc
v6w+ICWLK6AKX/pzGKQ6GrZGWer24j8YHSmlLEKP2V7fYB15Udh1QWx9iu+r0Vb7WjGqwUprRltM
02a3cYqt4b0V+8LNt5d0qFdw9GWBkWpG1xG7yL/6S59nFhoSXy6PeR2WxrNWmAL1IWHrB+JLQ00Z
X9dDMlkX9umKbPF3TLIXgDpoiZuIo67GtNQur0MID+WsTjz1wmEbkYHulBYfUPAB1lso19qFe/l0
10I54OJHRlKU2VWrU5vGQuKPioC/ehK7NaDAub8ReGHKhnRheifhlSWlv28g6W/owD9Wdxioefou
pUmhsX4N5m9af//1MT+9lFcDLFP9cCmHeoNHLZJttrAzt8kuQKe52xgLgv1fhLuTILsabL1uvmWM
OYGAjsWTNv8RLC/P5QtZ2RpT/M+O+LBkK5B8FfWq3DQM0iOSK+cuzyzIwiHwGqd1oCMK7WVs6pkz
/ekzraIlZfrF/JEx28BVDyJWyfS7DMfaprvLCvrnjhkRjOqrbkGqWodmv2iGLEN60VaN4S5M1Vtl
3nShNtC/AaZNbTsT0/evt8nZbYjMmoJu+HLPr7ahUEEXAhWu2f5gIeht7lKKE18PcfYgfxhitRHT
tIA4A1PZDnq0eOY64J02j48gjVGyaa2tZkXbr0dcg5j/2SkfhlxtR8qsWZPn1I4Wme0isIubf7zg
Wo+afu7hbbK9aHd7fiWh66IQyn2vr/KlWShxux3+2Z2dM3ndlter4ImPHYrRO8pCCQ8iJIsuTPXM
NQAhDiwzjDgwTWtYf1IobeTDq7SZrEdn1wkOEDQPvg1rbHcJRnx+YT+MtgrKKB9Epjoxmn9d3YyP
+DM6pec/0v51Fme47tulN598kiYukeXDiMv8P4SxDuhekS5d6QXRq97zl5f85E6/G/d/R98ZN/6O
4qEtuukhwBtsfOuOHT4C8q4+RJtLyMrTQAdOnbxOxJZhsYFYLYDcd+Ru4I7twNdRyporMR6u0QiM
jf0IHULfXfi8p9NX4JrDrgTcIqFEuj6feqsNg8AtP9Ko22feuDOHA5AOMoveU7EvUJxxK+5CiBbx
FvKsB7btwk9YNu7nROPzT1idX1x5e4vmAWnNG3Rgf5t5SxAUkYLDEynbmPFFn6Az24whF0kYQ2fR
eGN9/uhmXY4ToZeCna2G6DzdIuiWupj8QiIZEVGjl3PzHyvdEDU+j7raalnY1kGC4owdapRGqT6a
OEdGoff1ep7GCTDjZBaIZYLLNc3VKMKkdGVXor+yCIk4qkw1UGz0C4Oc3iTLIEQE3F9EKgCra8ui
g5X3ekfCRsuk1mUnR7ywqL8lwfcye8hN9cImOc2bPo23Ls2kTZkUXUITbLHfnn276baFf1tOr1+v
3dmN8WFe2mpjpEMTZX3AOOGVelCd/ja7Fzw68PfVk0JY928uklMuzWz1uerGUkNVZ0QN8UD6+hu0
E5Mjci+eH7mNm9408FWwghnt4D/1H/y7IT/OdnWlCMbQW33JV+xks7MFucGxpAxATZZVuVGSqP9v
viIWGJh/LoYb62MnWFIwJzLvKFEXN2re73UM2BwzzX6XYlhcGOxcJMVgZgGoU0JE1vXzGa9MEYui
CID6nGn7EmnICsfK+enrDSMvn2cdvCixIdltIEKkr4uhWYBfURcQvDQbQVUMzL1hW7zTZtpY31Uv
whw3wsFHuDbg+FWy07WQCy/dGWe30P/+hrWesioVQP91Yjh9ffFqLoS+tpFQCLZAeHD8yDL1Ak/9
3NJyX5i884kB0Jw+L22pjFhDT+zZJKqhB7+W1LeF/vrrpb00yOpaSCs1Szt6ubbUFFdi8p606Gf2
b18PcuYVo8DFxnoJW3iSVG01lQ6Jwi4MGQWgwG7W/t75SIhy7RUVWVwwuxcGXCLIesNAfIXhDOWc
EsZqQL8L66FWCM9GHomDYyizHyOoKAYAakZQYG4AZFZ0olEdegzZJyVzcDmY0bdK8v6XImWXUoBz
uwfa8eIxJxqL+vHnj5lpPK2luNHBjMV3aqS8mW13rVQa6N/gUiHlzDdFVsHA9pfheJOu8mZQCLNs
LtK96rbea+E2A7ukOoFIB5RGNgQCYJgYyy62yuBaGyR/bRNF324nYlWYO7Sk3rKLFjZnLsxPP2r1
7OtR6PRrA5CYAMyLMoSrAan4+qufzhtpEGiVS4ebJG2d1dVqOMfgoZCj6g4mYreImurRhbbMmlBN
NGcQc3E5pqZhnHQVJqR+p3oqTFpOGORA1LhKGy/fqx78FDdqPPMxPaqdbWzlf6HvcnaG/zu4tapN
9dMSKMD40ycnWexuOkH4Ba9g8/U6Ime4Pj3Qz3Ro7Oi94ba11vGTlHiqZgmNsqhInWZAjsmfoXBj
SZzAeqDxKFvdU1K2d2WmOVYi2WVNyRN9oRAwAZ81qpHWlX9FRnZlqM/AqtSysytEjS0NyBTStUbU
bBpd3+hzfE3L+yYVg8DRy+HVGtK90TYXnlenb1ddBX1O+UlGE0JcbwygC00IxpVOkGkcraC5Euu9
Cm4iI8Fp5cevV08+3enQlxdlR16P8DXX+iKzEGoj9y99FH2+Fc3stsdFAXRHcaQvcAvlZr5PRxn5
VWgTntppm1BUjgiWJPSSR9Y7tkB0NfkPjOp+V7l6F47GPhiDRwn4OcgqBJENIKy7aiqiu1C33r/+
+ed/vYIIzCKfcfI0MvXUb3WTLRYWrSeM9aZtugsX25nrgBXii+Ai9NeBbJXXyuMsC3Ga0zTgtSu5
dF829bHbLO8QusAX1ARPIy+DcYnyPTAloPL5OfKalQyoRqHfqAf3eDMcJXk/dVsz7+6/Xjjp3OH8
ONCysh/euEYdNUFD7eBvST6/NY7Ly/ZNvw32EMA2iD1l9vzj/zjm8ps+jDmKGryGZXKNJ23QJVoG
FW4ACNMXMba41sWbyyT204kutzmxwVLpP6AM/nnQPOpiJQNQYUvit6i4ysw3UXr+jydGiZCEcpFI
xDNx7dhhjmK1CIbSfPQWPm591z1HCHtSHG+92Yt11yj+hQDBaaBgVIrUsoo+HPFi9TAZO3mEdsV9
GIMVbbsXpc+2k3wl5e+jeElT6twqUjrWYMrzgDxpd7RtEIcjFEeQCgW4HMse/Fe9vZS1Xhpl9a24
Dkf4loyid9oRXPeNmMbPWitd2PynhwxdWQQb2BNQtuHEf94SWRYnkL1Ib5r6qldax+piFw/vg6F9
v7Axlitundl9GGldKROiWUNynJGATO1CLdxEXfFM7zy00ezeiZVxq1fma1Jlvzok4y8MvsSKz4N/
jiXLMnw4blOsps3sc9wSQEOAbh1DutK1yhble0wq7mL9wcoPUljjIqrbmQDeehouJCBn4zOSpRhn
IJJLK/nzT/CbsMzHGZH8XpbgV4EKukSu/ksqPpnlhyGW9ODDLCOeMloP6NAeN+CLdK+s3OYGMNCV
tgFMLr4OvQt2GPdNd2k6Igegdsf60Dz198YhRNUpgEB63d6DolaPl/rZ5++ODz9uFc47Hb+MTOTH
Le2DonQsY1F38fCR2EgTQn6XDtApdICED6WQ/7/gqxOUzkaT6suCt25SUYgG47THHRdfrGqroupn
eZ2bPgyRbRmu4izumZeqp2tZlL8558efsBzyDx+kMoa2FFrmrG4rHNzDTbJd1GzU40XdkNNw8Xmy
qw0eTJEOU5fJksiGdCSNjXZELRINj/RGBNFG2+nyfXJmS+uL3ItCprmAFFbT64WiKkcD5oLcv1Iy
BAx6URXq0hCrecmhIJWYMy4rOKGdj+hcv0s7ap+L2JzOpqb1KjkXP9yZ5dQteq4qzxH66OvDGk7w
XaqKEwLCaj+kngr+3FXwnMI58CAcRCyZfv0L7aUz+funYVcHGCY3DN4Z7NiCNZFoKkc0awDyIAC5
xbzG+zoqnsZ+YtFSCuUuW26z1XNTHZoukwoZHI/qOz6I/pzOa4XsP/Dlr0day70sB4GheNHK0HIo
I6wOf12gBd0G5rKesAAiXrh/QgcSk1d7Wc/L0lMOs/dvpBjO7J9PA6+CQGElDexaPqTSjK9Gk4BW
5anhXpjeme3yaZTVQchTIWxNFKLZpaG5K1H0DgrUU5f41nppcJ9hVKH/dVfeXgIinJ0gGDa6uwsm
aP3kQwwp0uuMlQXJfRR71YOofOHrnZ2dQt6vLhkWda3PUaxI6z6wEGKxCz3b6AaAzbq0h3LcXFjF
0wxBN5gITvd0cNAkXm2SyIR5bwZYcGCVeaXtRkSksqelr3XxLlru2tVF+Wmk1a6Az1srouAvd1H+
VG4yapDJE4Xl/6o1Tz3DQFgJ5WIN8+HV1qjbZsylwaRA1XyfK/hZ2aMfXHhNnPlAn8ZYBUlfsMD6
TACsxeotn68bobZNqEtff57lK6/W7NMgq2hhpe2UTS0TsVrpOjEW+5X3Od+LrbYrs5su4h9xIPq/
jbmqPcG8GwLCBoun/obu5E68zpoQfcgCPg1u7Hpty03vfT3oWitmCVaga+l6UghgL67RocgeTHOD
eI2dxj/rVHR0uXeqRZ6qmnfwkjwLfnbJg19SH8NUuLDMZ2AW1D2ptsq0dOCbrUeX0P0TMyXmWeEw
vcWbXf8rkRvdaY5o/wvttuVYff6w1KpNrjlklOj2WqtjVwBTCwt5sGxxO2/M1IYvyvsXyou1BUzs
TL/0Cw/7M6U4Y5Gl472xKAyetMeCdjImSZgtDjqMEFF3qzzfKG5yyBzpwXxLlNwbjIfCeGi7K4wY
8BK9aNl6GjY//YR1x6w0KSwPDT+h8URHrl+C0rdVb94tbupzaku4awXNdXq4FK5Pjyo6J4pIQwR9
RTbX6hUwLQWoBTBs62LyXFnmLQ5opR2H8F4u7GL59LOiwQVKDccSSmdr5KzZWfjcoxpl51mly8+a
4aMb2/eZZPuyEnxTIiDx+jjjH9qOQesF3NvxUTeCJnIHS65nW6b3f6lCuZZU52xRylOoUVEcEOnl
r+Y/IgaCxUGKxXbqzBsRQ4pCtZtn69ciH4+vAjQDHgSxZ7nig3kz3n29KGdKfJ+HXxbtQ0JeWLM+
qFHms/PEfCvh5GkuZi5cN5tFEwo5VRRv4PU/LTithH+HNF/tkQ7bXYQrnvaIP/+U1bEDyjADOGIl
ohdEHvZNalev4kv/tGS4NDabjQ4t8HFyU+9fCFSdnnlgdlxKFuULtOnWuIZcnCc4m9CiFzXKBb0Y
u/2ut1Vb3KQ7YS9cuNpPM83FfgTQhsreB7m/yiD6WKynqka3ozW7LLNLIRp/Vrqa7NDAEdBqqJRL
OcvpbcWIpqbRuaKCeGLVo4KrwpINplBqRnD3kFeYzV2Pxo6KH6JohY4BGTj68/X2One4FXHpZNDD
XSw5P++uiJs+bXvM3aTgQRcs25CeyvyS++6ZyIWzyP8OstrCYjNjbFUxyAyTDjUo5I8vhI4zgF6D
IejWsjsUiDSrzzXFppQWIzxA81o+9FfR0Tr2kLkBbc8ujr/8/f+BlkV3vDY3tN+yzaVIeXaeXINg
UMCCEq0/L2YqDgPKFslSXgOnkf0o5/v/4mvhKYwKEKKIwNU+D4CBRSeArIXtmIpPQSO+pEV/4LVw
oWh+uvdZxA/DrHJNq1XSQjEZprO0AJ5r/DOK9BkRr+w7Sdsl7sxpVPk82rJFPwQ4iFOp7/cFAOxG
uUFG7hpXrNTtqwDVdKSWcLILva40X/6LpVzqrzooqVO8i9+SXMwpc2xMLjPr0GbvVvfz6zHOpGVM
zcSdiiBCh2b9PMgpO5uyzyAIy9xlIGqbDcWbf/KDS7iT80cAjxh8c2kFkQ5+Xke5mZsmEJCOWWSB
8XcMXLjb1Tumn6rqmi5onn2xQShUtZPHmLC587+nO/2YJM6lcvNpaRuRHQgwTA+AFD3Sz79EU2c5
ycLIspVM8JL4e4W0zCzErpSMtPmsCz3oM2U6c+n0m8iLU/44yQb1wQiDaeFDp3T8jW8hZidg3F3F
yzbT7tJD7PSMM5hBm4BDLqNQuppbx1Vc5CnX0Oynmd3D5cYc00+8r3fO34/1OcP9dNWuh2FKWp/6
3PrGoz/awyGGWIkMJBnud6m39RQ15sVWfNjMs1Pa7Ut8A9E4n3Eg+6u5m1+sL52b98csaNUOlrt4
KFFn8xHIiJyhfRvMefP1nM+NYCJOSBELBP+Jen8s+ppq+T6fEWPbTrr6H+7OKzmSY0vTW6HxaeYh
2KHFWN82mxCpE7pQhXpJA1Co0FrHbnoNs4Te2HxRrEsCiRzkJd96WDSUSCA93cP9+BH/+X+xPZfT
eW/XuGHZH0CXyeu8A0aMDZ1Rww9uKigQ/Fn81rowrOtC787d5edGml9/ZdNg5kO0MguhKYAJbhZf
4GDaKBH7Ye1+vGrvL3ATVTiuG6ITzv0xACPKx04crYjnAnVbl31PMuiHNG358SjvTzTlIy5WYFEI
RIE1fzsfIa18moQ5Yhl0BV44QTeiKwOEkn1O1SqMyI+1Z4oPJyZGOEmyT9TxwN5R1IZ5oYthjTtk
KjktwyY0EvvMlJq9qrWF8/H0TiT7oKUziWQQz0Bz7th9kJJM60VBofPcQWgT5vrAhcYmxm0wHHHR
mqtglaxIO4aLc2HdCbwZhouRZ9JV7OWx0yBUlp5ZKtSBcwIVsh9YAxvcMZSw3NnPLTcJ8k2Db4/D
gmAjXqkdQG3BVQT73A1ychXIdFKMn2U7aDY9esr+EKkw6swfRVrM+NnA1TVnUNbD6Mq3+ZoYdzWK
dLEvxvxvGPE5y/rH2LN1eHVipCwp+hC5Fls/eBoKZIRZB9dw6nGBdhSMTatz9YdT+wtnG9Arhhx4
9pHna6VVBGkoA0r9dzNVQEcLdqw8ntlY70Nanu6rUY5cXylXjMPUM0qybtbiS0CENjikr7/NxY38
jN92IktBE/csBjGTd5OROZpTXjGr1BhA00JTDPhUWZQbumpIXoercpk6COUFTl2voslGIWJ1Tu3m
BCzh7fjHs4VJTakO8/ipFwhIsFC4op0OaWdxWEwwPXozIfy/kBA6tcyvJ360c/OhK1spHMH0b+aZ
hvtCuSy8fJ2wY4NulZ6rtpy4q0CUoNIqEnPo71KkyaH3RSPqDnZpgErSa8fPzhWfT5nc10McXSFp
MYQHLWWI9PvoyE73rX1Jl4bTu1R8r8od3MZIuZ0nKT85M1XSmBeImXdN4GVW0CKYwMGhTM3tGOWP
eS2fiWLeO/zsEtKEAFzBkCFX8/aom/VkRDDdoIAn5Egq0zRMCQfChgLu7i42YPHXoyupbP7GhaIb
c5LUIHv4LnhKzDwuO1pfbC2PLrIqku1SSF7GwPz28Zk/ZVgYhg4MCcjROy+jKsxJr2HXtLPc+nSQ
Z1baEH7TcwjEU24vjig4iB/X5LtamKBGslXrBqZlZ6J1FHv+pvCa+39RcuHUvmDRZu6GU20spTpN
CVLfB3vQnyRYKDeyMzeQIpoabzLpWlzMQjfnAupTS0kvJx4HXbozPcXbnSJm/qE48B98HP516Ptf
Al3zwiBafPzETtpNPEILhds5zfmurBj6IxpzOubjujYdHcBFWbyY6Oit6qWA1aQvLCvNBXR/4PqQ
kzlvwU7O1Jh1bIDB0b16NFPZ1wYVjruDnU+wlUipBZtWEWzr6pxQ1KnDZ9JhTpaVmuY7wK5SjVmm
i5zvwIzXmXUzlouYtJ1QQnoF2agh3H+8tqf2DZB9HYUQUHg4qG8fYVvMtCdyMrtxykXT+rvU8s9B
Zd5X4cjUiZT5FFCkZGqPrH8lHQpIb8m7pFMXujTJ+LMsc7Ywoixxi059HJIquZYRJPjWh1p9FXTQ
1308zRPWGl+VoAXwPPqaxzsIFdhhEn0cN5J3c3tHWa3iorFcIO8ka8PgwejF1cdDnlhZyEBQhMWS
nkjdJdHYNXpAymtso6cxjm8woGeGOLFZiHDRVqIPgpkdYwqmQAoapCxMOyFwoaKVixwEOqmvorSD
HToXgq2UNgB39aBQpTNLemp+c1lVJd4+kTwJS+qtgkjFM7RUqCCn5lIZwnNbZ/aIjuJscjNcBzw8
GliOwycdFa380FPATeA2qG7n9uCE3EGyqvbnjNmJViRQfq/Gmlf7lYsLE7fWH7ofxWJtAdt5/nVs
L62bwuvdGdrsQcmRxN45UNEJy0LzmAkdCWJVYCmPbltfQfEgEmcC6qrbmkO91wZ4lcRDdG4pT20W
Gbl30Op04XPNvp1eIGlRFsrUp0qcz6Swuyvjc8aKQvWE15I+xJ1jouGd7NULzf34KJyc46uhj3wl
K4cRtgU1SG8B2gm1AYV/IRAoFTU80X9jKFD50Kvg15N3ejtLK5UTcVIpPXbQeiJpIYdZvIV1EqLb
Li61c/Lhpw4BAQqsRLQjYVmO7oW4HOMxTEiKaPrgzsxlk/Hl4wnNa3N8AjCbNFYBf2VaR/sjR7Ag
JABn7TLASaN2sNykSWXHjA+NLZvNmUDv1IQgrII3EkAhidejCRVpqE6xTq3YUKUBUsD4EDwfKtEf
/7r1MGiBAYwPOIa60dG0RtkvO3+wcJ+t5vKQW17qJ2d23Ym6NzfpqzGODnSpH7SysRhjDreIeKCW
W4Ta1SwHRY53qTYXWrv++GmduGfeDHm0fCFypuhe4RHFwm6Ks4s8rDZJBQFqIrpa+O3jwU6VPhmN
6peI8g0kJUdHupZKbWxCXMx20+xST/ps3EQB/DQeJHFusNJXYCIVFNejT8o6vzwXoZ/YmQZVFJ6f
BMLmXUK7t2hIRZSWOAGthQw4aB3JdyFMbcGo/o1dScpjNs4kOd9lrGUt1ISU1CRcvCqCaUVyo2bS
3cerecpIQfAzpwOAdb+LP0a50ocu0cgcq8B4u7j3yliqbQNN0I8HOrFuIBR+hMO4k+9IIRrNqqYE
fTu41RrByeoAgpemNgHPNxdyEf/1paPzTf4BESAzeIzFqIahG3wJg6gK0UbTMtdEiPHjCZ06aBpJ
DXJ0wD0Q7Doyup1k+IUSETFmKimwCLzoddMsrdB3rAiCz2hvBE+TaG0PundQ0T2nt/OMOTlxucF3
Mbf3YbneC2ZJQ0gyYE7ocqWITtOUUAepcHgGY78JFeVr0dYb9RAuzkz8xJ6hHswzhMSLiPy4myjv
Ez03oAikpuOv+nDVBbZQO9OTv4R52O2+0i8zCv9CA+qJyhXq3q8Glt9ec2YfCznKESQZqamUX+ea
ytzwqn/+W8RX81gosOFjzoi9I5tWDWUUl8EENdouXyl2sSb/Kj0JHr23C8XzRTdQFsJZpPPJpZUB
D835v5ky6O0MRTU3iiAb0bUsjadxLC/DKLuW6vTrx4/wxGEkQ0RYSUrgREuQGB1wvhQmZ2i+etFW
QnllCV8Qr2puKisJnj8e7ZTF5rqbYZUaXjOkE29nhXJXYGYxw6E+MnyKL/TrJAEvMQfrpQPxnOYo
e+N6gJtzltU8jwc+cb1TFgM5oZNCel+h7nOtEf2gEuwi9vdjFl/JWXkGizVP4chheTPE/BFeudGq
30T+yEJyJg5LZdWtKg+9vuW5Qt+pB6fMFFbsS8Lk49Z2tUJMuTW4fTrBv4wKAepRmr+Vit4q8Zx9
m0/T8ZRAo8/hI2qy75yiwQwOUQuVFNylu06X3Dy+jvXHXF2I44OEXlmYRrYyKotOXApRfm70U8/s
1ejHLGS0mEaU9hn9C8ysHlJUy9xpkCh0hb0EjMjoVn8jJoEO+Y/5HkvNDV1+EMw+RO7L9LeZFl1Y
h/rBTOUzF+Gpial0ZSOBOmdSj33AEq0yPZOQS6nCTwiCcOc+nTlupx7c6xGOPMBYzrTJLBjB3CvP
c7ZozrHjS49u6p7XxDwxHzI3hOGAS2DuOS5ZjLksaIWgHexRQcm+fehU/8yKnbIfb4Y4svsH+kMr
OSETNru0tbI/xN+U/kKDaNfV1+k6vzq02yz3qnClJciBrLr938qFvfkMR7e9WeCPJgc+Qydqrh5D
3Os/9qiVfPzsjgVOZ1wfw5AKpvg2x62zq/3KjgzVdAgii9WceYJ0ql3DNNqpJHjR87Rq8k3ndJ7s
ppfS9GXs7wdiyqR1/f7+LIPA6cf65wc52kSgUKBw7PggkE9nlyXczg7KN+XNx/M9lX54M9+jq4He
kDoVW5YVPQWaUsp9Fi7khwZGoDmlOUJsTAHsHLjnlCOBE09nsizODAHvzGgCaQ9sRKhSyI6OJni+
NN1u5GZvyBefsyunClDcszL1/ZmMD/7Tt88UF7GMBpPce5QOA+TQuRbbXZskC9I8+bKPY2sdxYqx
FRSUBwNUEt1uyPwFmkTSoq+T5z5L5ZepEHonjfXujKd8wuOAv2cmZzLoeX4HcGi12Jh0Ha6bXvtS
NqDTIsHTzjagn7i3GOWHdYVG9F35wTczKVBTanCidNeZN4PE1harRaY9fLyfTo4DVymt1XO9+Ni4
Tj7BjN6jxFAmsbE6pDkybMzoHoS4cDMV0IZ/PN6pegdB4AxEhnfuPdcdokuxmiRUIMIAPS3h4NZt
djv02Y0SJJLnH8bLrBWfoTmXHDgFZu09+dPBt+yPP8aph0hXBD1IpCbnntq3O+ygpurU+eTPWyH2
P7Pja8SBROpxYiGeMcYnhwJvDpcADsg7CGqPMIKvaN0MPO5sBLEciLw6dVx8PKFT1sf6c5Rjngca
uiMxKxkllvxKtGsjDyHOGvSmOrNyJzYMdzAgcpVNY747m9VhjOHHpMnDqoNsp47VdRtXyObFoleW
zRmumVODSYDruCUx7u/SdIJv1koWg6oYlHZyu6QSNxYlv5tJterWbtQqOfOwTiwjhLKYOIWOZOtd
V3JhxAKUyO1cN70QpMrNjNL9+EGdurBoZjJNuuEB4ajH2fhCLVJVLUD9946Gs+Hr7vgy3JYY1Hgm
QpZoDaasjxaxawJHbz+fxYfMF++Rm/rmAxw5B2oltr1Z8wGkS3OZXZXU/wCc36brOZYYtwfv4wmf
iLlN7g1+mYpFS8CRMdcCwQwQKOLCikx/F2nFwWnRAUSFWdF3Y1TUK5Vduo4TeTgz8ilbY85ExDQ8
YEHfMVPUAcmwPmOmwmpaDOu5LVVZGsu5J/V8AHxyr5J3MjQ0YCiHHZmUIBV0SVC5tBrD9AL9Zexi
JybLUFF2/HhFZ5fm3QME2AoSFQwxxYC3xstAPVfJhRHPKs+NpeiLF5ZU7P28aKDsyQ0UxM4xLc/P
6M2IFG1Bp1kgojUgd8eIZUGZrDSNB8NGC1x0I8VWkkn3olo0vsT0Qi06P1UuEeerkB0dy3M18nk+
70eHjhUa9hNpPT+aEjmwWgNp8Chb9AL6ImVVZAvJyK31x0v7voY8zxSoGuS8kH9ox7QEYTTEMcxL
hq1+RQxsTGmGxUlfolrjaJvqu/WpWLWuSgGkfxLPwd9PzvPPsY+JClCOSDorZ+xSEajNUzRDzg5M
UyeP53QI3m3WeZrU42hUUOZG9SPnPDQHIimhN8AByKs6jNaynHwrCxlyqXP59Xe7dR7KpFTAEVRw
l+bXXzno/tRHYlkzqzhmRUV5+iogtGqb2nBRN+l11NffzjzD2YC92y8UdcjIzHfUcbqtCeoksGhL
hCxGdJQFMABn2Bo0/CtedH0uwXDyaLwa7MiaymrILmw5GolyH8KbRfbRG4PUUczcRi4DXgvRjsLp
TLT/zqjOi/pq1KPnZxBACoPAqL0Ox4kqrgutWfctBOha8y0u1E+oLXkfL+up3WnNvfYy9HKUmI7s
+BhBEWiUk2ErerONDuGXZhRfyl49cwOfHGaGAHBBkrU53i7tZPqqiGEBfBa7QxHeQYrvxXL4Vz0L
FhCL8scwR9Gan1qFL4zMBr6TBUyP39B5/JYOyNPm6Ht/vHKnTgDbn4KBgUfx7hrSufD1GKlXu5Eq
gPQhTNKH+ApN9QUCS7tKOts3/T5IhDgXS/0Dq6GR6p4X+dWZKyDGz2KL7aFywRuX3Q7ZdLf5DHPe
/eSpAQDYszHb+3PwdsjZ4rwaMrImTZl0hvQT21xWukeHWwfy1g9tgIOVB5W7U710hgehwCZ3xeY8
M/77dYbzFI8eL4Nq1zsMrm7UZF3Iq9rCtoZoTYGMOREXEsc/Xg6OMqMPVmPgUkx0i+W5Mtf7wbHc
FpA7joihvosowsbPNLSKDTstlO7SFwuk6MaDsQA64z92rZYsauT6zjiT7w+LDp5qTiIBfcCZPHrO
Vg6tTd7PbQxciDsYE9HiFINki8Rb9ftQ//Y8/C//Jb/63X7W//Hv/P05L1Bx94Pm6K//sQ+fq7zO
vzf/Pv/YH9/29of+47J4yW6b6uWl2T8Wx9/55gd5/5/ju4/N45u/eFkTNgjgvVTjzUvdJs2PQfik
83f+qy/+8vLjXe7G4uUfvz7nbdbM74aUdfbrz5fW3/7xK2Hgq/M8v//PFy8eU37uLnypqsdfvr38
kj1+C19++R8+H6p6/J/v3uLlsW7+8aui/QZ0lwaFmQJmBihyEPqXH6+ovwHwIc6eM3+zrAKvZHnV
BPyQ9BvGgUsSOhNqDEDXf/2lztufLwElI1CeXRL2tWr8+s+lePPQ/nyIv2RtepWHFAP/8StYtKPL
kX3CZyIMnbm1RfO4TJN0fSugUjs4o9Suo3BXVsqFX+RPeSFPMCQli+yAZJmif2oP5gaB1I0xtfsC
ETA13koKZKaTKD4YhYQAj45qrTK8+JOyGFN/pzr020xubh4WUshayV+Fg4RuTggRezsmhVOXCADT
3rSDoZ3KhWk4slo+yipqxqvo1oou63hZFW6vIse5QFdMR5J8YxVuVS81c1OaV5cN2AbD2Mu+EwS7
IbDRJFc9PCTUbJGpliU8RNQAFgimEwF7YwRxyxrV5aHwRNUt2isrvg5bxFVuDtE2LBZljqKdi94y
cql2uZTjC7TILHWd3CZQnEducnlAb/uTIt6Ue020U9/hqxKjlD3tkkWy0D6Tv0CHMf1qjsviFqFO
tD/uBAm1TKdE7Sx8CaSb7LYy7bsyuciFe5k0qGZONtyFPoresHjNGob7MlqKlbmcIkTbBuQ1EDML
eztIJ3edDLvKKld6e50Ly6BdoOK47SU7yWbav9yWljVVYdkZAqf9Mj4LX4Wv47P443fxx+/z1+Cx
+f771+BRfm6+y8///NV9jx41mIHU5+67+qzRSWP3gtzb+njR1YvDuLCWZbyTjchWrdgmV2crLc7/
JinSr8lFVC9EKsZy/kBWfjJcCFXkL8mjisfaJnZ817vBzSCu48YL5KUtOfmalM+Qur2/tCq6Ky9j
2u61RY90dgJLyWWFnzZd6oqjyNe8lyEt+UpfdJpfmtXKUHKb1C4dnzJfMkgQBXRr3QeA+B0imgml
FShyUKicf49vkacGYm3Z1lfISy+5gPg+k2KMl4228RWG01VUPMvmpVbEdgANjAidqWMYjj4slASa
eeYZHFCXcOLGVe/y3lbvxqvg6SAurPoKTVEj2wzyKtseFLdYBajmmfXc0XXjC89+fZnqO3kNXZC/
5Mfz4H4YbgblK6KlVzAsR8IXtqqPGCj1AUfyG1eGU1aM+IQjPoHgu37APUKDctut49gdKR2p20qj
E2C4ClBC6ZYiGoGGWwpexoTRecO3KPcoH6KKFdtO4S+1w1457IsdOadhoW7yZmdef9UA71uSC7W6
dVk1CFV7fs6hdkb5rhau6q5FKpBqTuVG4hWtav334C682LsL10w25vdFObi5cNE/7hH0g7wK1T0n
U51pWoTBdVG7nerUF8A6areePEvZVZ2d3AmXXeDxjiiUar5Xj94gB3Zz2CTyLk6/H8LPZgD9yeip
wq531OZxEA5eDbeuKipLGYICFWYgDdXHQgrsMsycKhRdYxJWVrBNUKSVwiffbN2h3lTRLm52md9S
s9xZ8MQcBORxpgX6tMWV+Ih0bwi5+72F2PxNWn6PoUL3Rwg9Bs+Q7fxm0hsHAWhXnOyC5mP/UlY3
xLer7FuYb2XUC6mlORm1rryxHIkt5TTmt8uFn/DReKKRPayhpVRsqoqS8TU+gCkwXqxe+NxEi0RD
XWM9KtsUNSIgdaZ/F0ifVVNjpstMXMTZfSbei4lXdNvxwnyUI8QxAzAlgiNPmz7ZKnJsi6bX6r2d
LdrkShzvItlRC+LuXbs3PvfYQ8nOr9NrekX5f1Rt4ccfsst2X+9//DP/9vsrIuYVSpHMnmaD1iLo
++N/rXbql3wfDtC3rjGM03b6PPZQYNjxgCxtKrlm4w62eVUC/Ds40vjEtldCVxiealoos/pCGxN2
0mdB9HzVDVvOFPCKRkwwdERH4pOUIeAo3BioRvr+elajVPkURrauI0QENWKZPuUEbA7yIijWlfYJ
DU9YOsiLEcpFyAljrPUvtYhdDWy9uGFVMxBFLRujtzWftXkybYiyWteCN9MC+4aIi11ZyxzQK9Kb
9sEqviQ9qkwudF6dAbYxsK1HfRc9tb1T0uKnlvsgv9D9+5w78eDbVrYyI9cgSAgW00VBXQkRuAn1
3i9ZpbrNlDo+oqiHYfBCk7MDH6spT94Yy1fkgPh7BCD7EfYBL9toHNqw+awiSlqolmc12kI2oKXM
D7Mg6ndfS5wiwsSqqR21OVQ3vRuT+JbiJ27zh2huVSXeQ5U2dEItdqtWvEoRlD60uiOCq52maxHN
WNPvkP1WbJPseatK6zrTPSEptgnMU9qIbqWQuGleeX3/vfd3Zv05FvolOL8YCfhgEVlX6BmDgJPU
0J58DMUYXocaaB3BtLwhRFS0sgTVlupuK1uX6XAr+YMNaJX4TPVIP7u4HBks9X5q9920EOJlKwxf
Nam7iCNpN2jJpZEM92mif5Mzdeerl0H2e6fWX/JS/7v5nyo1NaKpf/unW/fOA/3fwLxqHNDkl2We
/Nd/vnFef/7wH74nrbeggGG4mXuRf/qd2m+EJnDezDlt2PBf+53Kb3Mb7QycnvvMkNv60++Uf4OM
iEQ1QCne658f7l/wOSXlONsEhgRUHmEoXwlXjhMyYVEKM+266ASajoQ6wC5kvEUUBhokiPsmtsuW
1sgwqSgsiuPlEBaR21bGJ9PXr2UF9Vnr0H6tlNQl4/9NmOqbuDTQAjtoT22V7qxOTd0hChWIodo7
TRDUpZRJHWBwORxW01QFNprp3XPRdXVky5MsfRpQdlxqWpldaEKubTqlrT8NATlqMdHb+7i20oSG
SdSje62FDN6vSHkWqgaNp2/1UHdpRnA5VeHgNRNazNR5++KTGiXVjdaFBlJ3MCHTuyCI35sItuY8
UbLWrUqjDBwoBa1LKaEe38Et2CRZ6bUFd4IcUZaWU3XYl1lfPpCjlx5UsY8x5FK7iZWDeJvHtP0l
nQpFardNYnzmEW7bkrbSVofbuVmNkrlP4uEhLdMVXUsrI2ylVdL7JqLmB/VCT+veFgT9oUuiW4Ax
1xTZwPvJ49WBxhxXKbQMvRVkjYtIhxRG6aDVtqWDXzzXyqS5kYb3JqlFvZbkLL4vyEFx0eNwA1Os
FqiAfR1UlKoPY3Fb+6O46rtU2GmoZEhKe5sr2oXaIiVP148aTjji4RdBnmLktbRbSRsP3sTS4xP7
2hdA4LXbDkPJ7axe5hn+tnXolrVYw/VBEO1MBj3LfJJ4QY602Eb9obgxZAIAKzwEe0UdVScU1ckx
ypqMdeNf0vU0c7v7hZ015U94yl8yOf9/BsZzzzYsNjRb/L9t012bPv2yfxzz6pfxl/0L8ezruPjP
d/jdQGnabzQPGeje0t4DSlAjb/m7keIVQl9Gg62O8Jl6zR/Bsaz/JlMxVk3I0SlcYdd+hsbzC7Ch
zVTItHXRnaT+FTMF/PNtaAz9FWkbxpGgJFPmLM7bFFajahX9Kb7mKrdFtc5HR7pC/c2snKSH7GZD
TwRhjZTg39LqMQc5mzT3dGURquUyrhzdd2adKpzj3dxznRwcCKedypMX7UJ/gIS97gh06EzXnWaB
YjmMNsnCdFFqTge7zVoHCLoU0uMbPbSlMxE1zUSVtIxDHEwLOU2WMzSJyz5cqdct9zrEsg3d5SoH
xQuv/W2aeMJtky6qgPqTl14AF6zw6Ilu4b621fv0GvVYCJfk+xrI7RaF95EUGef99uCCPb+kW9vN
Hetm/mTYJWUVb9vvzS6MnGQtetGXaTG59L2E3sGNqnmWC8EZr0LLhS/qU7aG9xe/apXqgt2vmr3p
9dcDmjXXVU+LqJ1LTqI7ueAgqQtweliqOX0eG0L05cEJNt3N3BKbhstRtvt14QTX4VMPUZdA23iQ
OemF6rTX9bAeqa1Zizq6MA4EzS9t7g2ZjaQ3qmSL0ZtB/Be0nK9lcE/FYgwdaSs/sC4RkOJlBmzF
WCAN7mjb+CUr7PGTvAm3xZrAZYnzVt9Mn1kZhkN01/cwqPuMXO1tuff3+aaGLsxCs6HZmrpjLmXH
+JwDywYp1njV1upgd16A7l36G/o7tMaudqJH/n9+H3Htf03RCPZ3cyf1D/LhTz5rg/W3U809xOMy
1SSb+B8N9HZYoJHQBI6SX42SW6R2gPjVGlVTrPGqWgk3yffssdkm3yN2T7gzlgYaCrDSmDvfS50h
cdsHWD+lm9qlUXsXftUugkXq4GfSuK053ZO8bp9Ru6/jRYuQl/XYL3pysxoMrLKLq3hfACrNb4X9
8Fjc64visXX1xah9Mw97P97FV8JS/JKthOtGudbZAaOjzwq+sJV9kVCWDR9lyLbkTRE4OXHkdygm
YHu7bR/CT7PoTvC5TpyQAH43A4PLnULJmY1AtjJvHSF35XXpL03J9Q8b4d7wbbO0s0uUnnw7Xc/a
IwYFuQttCasqQGbZHZ+5Vi4lBOx3hC7LCqL3mGK2+AXI87T0zVUz2VLq1t+iG5Ijj1x34kP7nPIt
5L/c4KK+s/aE7GjGzfXplDZD9Y4j7kj3pbBRbqBYT++qrXH9g5Btra6MpbpOg5V6pc7dZalNOgoF
+76MnG78VCY7QAlZt1OtVeEvYrjUUOIZF8g1VbCpN+s09GTZpQtoWkaX6lWVLmfWFw3xtvRpgAHu
NrvRetLT5oLmBc1Vv/gdj6K7jl3rwaxhEIcIsnCT0KkX2qZx9M/1qgL0Nlzqq3AhFLawGxb5BXlv
6UEkt5Yjbly5FXBh3VWei2eTcgC5rd6Tsy+JBynzMhkcv1hnsVdlrOU0eLq+p8u5gEDWkfdKsIks
D62OaBVtrE26qD+XBmJw5XZWEJa/ipED61C9lW0e/md1JbjgzvD/p57esZL4c1cHdrZEE9EZUt5x
ZsYAPTY6je+Z9ZZZQTE3Y5d73W23ETvXCa7ybe31XnNX7RRX1uyg86ov9P3HI+GPXUYbggbpGyNL
ha00rvCQH9g/myxzsnX0MN1K5n2wD++l3K6/Iy01um3xObSuivFKjlZAm+6b0A7UG5k0BYmSwfik
jntTXgtyaffbxAu8sVw2D3Vjt/4MpAvB1d0Sfb66IX86yK+TsMc52J8XDQA3OrYAQ6lHF405RUoz
TCGP+NpcCrbktku4zTisCrm4PKRYMXkJhrEMzjTPHxeG5pEhSKFySJ8kNTzzqG5o5ogJNWWnulR8
UcQGP7icmyWFPVTadAAZV+fQJhRA3t+qb4Y8mmydtGAHrVZ1Z/r16iq7lJ7z8G5YFKkDSYi812+C
dZui0iV/dyVhISt7CZg0lavgigRnswuWPGc20TX/MiwV7kJocsbHIpzVPXnumaNcFU7m6FA3to66
mdb5UmQL3hx6tzGXVmCPFVaGjuJPChRMvceN2CMklbG5nHh7GMkSOt2uWPgb1ZvP0ywvAkibKzrN
l3wscj2Ji6RNqkFuz9FwtcgJr7l52sf+pTVdshzRehzR9uEuvg8idwb2cKU48AiT2rscH8IZlzpT
eHdemTjGfN3MrCh6AqZAvJwgoOIxXLLpFuaOPIjFwbounqbPJalr8SngYlMdrg+6N5LvZAvzbuXL
C3n+KFzA3yJ1HUFLNvy42SQ7uC0/xahzztDEl/6mXPa9rRwcLqbr6S7CMWmupFXgGh6svYvgu0ga
ZNhFuZu20IuZt9UWA7iZbmZGRhmVz1VyEe6mixkjNDjFffY0Fc6YPqrZjixLAicfLSV7Q11GmY2j
XpJCtWvylb5doVpJm1n21GzSpbge0M41vo4PFfwh0rIr+YQz7al5pyI7ksF1GW2DTblKNmQ9d2Sj
3QGRexjAJk9cgGy9j2gGnbxmBJQ9K5wKixphvpvZfTBu08/j6ISma3VO/mQme9kVV6RbboVrxZmZ
a9nvzRL2GbvkbuDHq71JLlDc9VyggyOQ/pa8CEZwEvd4TzBlj1/6XeqO22AbeNGn+ScLJ1nWt2Cy
IOuYMa95Y8cguFDAWmb75sFat1ekHvnuZSd67Ro9p36+NlfD5ORu6B48qo/Ajtpt8emABhSXP/qZ
1aeqcg5Xc+twcYH32GDuI0+PnFnFtSttgw0t3IWXshtdsyw0IyZOu9E37apZ+Je6N3c7K+uZyACx
JM9aH2pHjx606W6gV3d9uJ281BXW6heR6YOUTa9m8LfoqlvBHZc9qrQPxhqCyoV8Ea2zZ+0nYeRf
ioz+uyVj6F56ZczfpWJuH7NfyDHXzX/9n6fHhJDnInzpXurXMc+Pd/g93BF0+TfyHvocTyBCCLcy
xu/3eGd+yYQPQ5xDDSgv+eMfAY9k/AZ7FTkTyPGRDtOMP6uBvIQkEQEKvYcAFGWQ/38lM3PUKAAg
D75zsk8zK8APaPfRfeDXtOmFZj+5sk5MYiLXYVgXJv2pthF9rYvKrrtyNY3x0mqzraKEoT2WHNJC
XtMfuKwqeakc0pWZkBCU0l0zRQtJLbfATp0kEe0hHZ04l64y66tZTI7aElBlIuxFsAfJgddXuSO1
01Vd1l5B4jyCz1AXcVWFehOQ77Z08cnXuwuCw4eio27QxwrX8pAthVJYZNN4ERkU27pkuAWnTcrg
ThpMR5DQAxWS29EU95MWugo5yma8MUVllamVW8JFNhTVqjtQOzPhJC78m2zq1pmKyhipy6uwtzQX
0N5WqDDXyvMURM8BOZQsqewG7u/K4l7xpbU4lmtBSS81Y3Ry39iY0VPX36W5BkAmpLtPtfAxi7D1
pmacnAqI9ejLF6hf33Rt7ZHWWQm9v2nDcmuVvu0b1mdoeTddRbJaRvAhhAxYUCkVdoLXipljCh0C
cppnQe9aVLTU5Vg5379sh3xlhQC5SOqLUJIPRsm9WiyiCunkGgX4fHBf7fhT7stbqMfPTUNaUFHR
7Zlx+m/j5DpRpi5qEMBo3HFEGDigKe3gPh/WqL7sBGf20ytMZuhaESbs48HfehO/j01SUqXjD+m1
d/S6xdDmRZQcIFfR10Pyf7k7j+XIsSxNv0q/AMqgxXIcgGtBOnVsYGSQhNYaY/Pu8yEyq5L0ZAen
emYx1pu0jMwgrwMO3HvOf36xH8Nj7n/j1XyhU/37GhcVS1Y2nl5Z1uQYN8GVRmgL8tt1hvEmOiqo
M9+5UMFP+VQi/bkggmLs+mcO96968SN3hqwWq/aQSCpRclOboA2EEPeKvvKUcJ8qHJ1+sC500x3y
kXJjImqBJMqsWpek6MVxY3tWvKyKzg7xTC/ejUhY59Qn8yChScd11jiTbjkmoJ4A0b0wGrvOhBVX
6ZRe6Tb0vLk3nJskvI/zc9U+CuaTWAZM+u9EKbXFNt/1DeN74EbRuMvD11TT7nq/JVrCAFHNfcZB
cKVllepCLZdVmD7HsszoR1oWMpjGqG5yKulRxulSbHehJTqx195UaX6Tme1dlAd2Uba2lJc8wU+t
r3KyRqhVSUee4AnJieBOVuimbBMYNAC19KiFW+Us6NVeY47ZZobbx5zxgXUrysGV3ob7KmLy6dWc
80Jo+m6ntnfN0L2KY3xOMiAXw0PfVdTqPtHv83SgJ01WIkm7ECLT2zzylvUgMBnkjmXDzRQQOycP
TtOFP8oicnM9YOgUvON6eKpk/9n0p7ekaykJBhiAA7kwY1g4bF37aIxWclOc8so8ZcFTIt3UEabC
cX8FF+TWEGkHwXrSiKtv5OuSn5gGdc+dBm4IbLlXl7FEgq0w17n+wiix5jdVuyz7jS8r+FdPwOCJ
fyWFbGb0h+iY993QOLjZHUfm6rER21nEyHyQmR4yTqTpSdNioQsnb6BIhDdhCfirtdREbbCat7Qg
7hBnF7tmropDzyk0BdVur24MvSlIHuvvwlKGRpW5+ciO2OXV0sJEH0PJRVEwb9MDzTHF7Ecpl3uv
PPUN48w0to0xDhdZAHpVTp529FVrNfribWmkKyHzEGSVWyvHi141zFVq9IUT55T0IC1Cli5UGA49
4054sWfBF9YKe1zZ9LitGPaYFc9qGUkLk71I5HHzAM1xDOLfU7uf2DA9ppCxsvHi9tRl/YJYWbvU
whtx5rJEd4VxVIJjkA0LMfIdFRczizBQrdMWMX9B7KRHT5PtgnGC2ixF49iEI0wufxWNAFa0+Qo0
YEtclh7DQCVzOsjJWq9B4LhPun06tnf9RDk8znaQFYcNTSdDT5XxoS9aN7HCrE6z7MhKeOYnZoDi
lRBe+SAfY8A8XGMIiT8JKRChbDnYnrqTpLgN4CMO/zZlwiKITWYm900HFiZguKqmO0vxVzRcLvGG
61Fubno1xsilXoitge40vhIp0a0KuRyLG2nKwRXcxFGzy4iznjwFi8r4j037v3Uh+Cd0/Vtq2P94
af/j0NbMKP8gms1ssr9+7l+QtzgL2dD+E+phYcn5zxIQyPuX7yB0RQReFDOcs3/ywWTtH7OB7syZ
hjCKwd5fFeD8v2CBkYyMEh0Xin+PD3Yp7AMQmB2TGNChRsHWQuN6P9I2W0HMGLvHCk3rjM5ggbj1
lnNDNq6/S326OFeNv611UWwWmlkqU8xaMxIQ9FuxBGWFsQhIvIzSXUGPbnxnWv/tBV4c5gJzbKX0
WXT2XpiCBeirTRO0Nx++l7x+gXXMdxOllwLIgn/SfNB/OMg7xvcEDfjMuQj3UJb6bFtPyI/1o97/
UREZV99VD//JXf1rzYtvUGyrWGok1qQf3norAyS4WeiL6rmh9/3eGgDHt0/Vyj+/xr8WvPgajVSU
B4nMNx4ZoPNVcOht76BvMV6VVwOELctNrox1eI7jdbVMbtnVott0XAgMK2b8pCBu4yY/Wkvv2ivs
JiEzLrryn8OZNmwtq1uOsiDcW/0qfC7rhU453UKrANgG2ggILWWHkuFWicRg8qUeRkaqK4lgdzUE
9hk5p09CXYKZb6XalU17SpdqctWO13WO3bb5IxTzjdZBdLDs/Dp5IlVgWBi1napY5HPQ3Wcbazms
vWXGGHppbuNt2bnFycPIVzqLlu2fiW8Gvz53gEHTrfQYrvV4JxfPfnLl4d/YmdtgQwlip1sGDUh0
83Qxa7uSU9Afzf7J2DFyWMPEaTah5SpA+ML9ONxq1Up/Znizkca3bLiq7ye4FI5+7+/E+ylfRD4h
dDA9+J14C2fDrriFY7yubW8TcnCRFoLj2IvsitVCWDBlWRXr9GA0i9xOsT72dduyoN7A1ZAm0NYr
6IkUl+05UG3xQPAOColVCI+o7tfhekaqOAkNyWZoGu78o3hvtSBa0V0OMjve56ILQ3O2wO2uuA7J
Ke1unT/Gd9lpHm3NF1u5M9Y/P4VA81m+jq9ll7W6U7mqXih3bIMqaZ3sul0N8Jn72+llzv6ZOPWi
VT5uSZ4LKCvXcr8dturCy/bDg+TR2Z0jp1kXJEf6NtSgOaAouoEy1/6cbN9Ol82xOvCnNXEHKmHa
1UE51ofwbjozTTFWk1ts5Ydy32+Ma2E7bWGJYrvnr4QDbv6A5r6tPBP7s8qO5gPImH+wQLwq4YqO
tHhWpk3A8wNU+iN7Ee6LaiHRHD9mmVvVL3B1XuGpCQd//wd0K7nTcbBbamCmf0oAH3FjXSem4/0s
QNdSh98GHd3PFyldnree1tkDVX+yg5/J7O4IMay1dQZCZ+itgFL7xni0QP5cgR51AliqrsMn/aeJ
9Xl4HiH7YVRwUBlKdG5/VTsjRnRzdlGzUjCbHyxHiB9aWZr5mYFIAiojNebnYK/EcBPjkd9p/A/G
UpgdEgET3RdH4TDuAdwMmoXCRYfhOQG4mg30B1xIcUIMdfXS8m0wjL9uk6VkB7sWrIr84OBH+ZT8
qDfZTuemyrXD1H24m53s9TV422I4TqvewfJq2eFkAjsRUFTfKCt1mTrT/Yz41VRSDC2cYTW4JTMs
eZGCpq2FtXA1HPLQDR8lN94w6cNlei03W8XWd9JzZzw278avrN9qW26Mg0S45grp6BxjI1U/Ksa6
/cLq0eQt+hMjpjI8R5T0oR2F12V2W/NC5Js0lxxxxpGln6LdPouHiGsvGyd9yzoe9WTp90+zOUTy
DEUuERz+yTtgmFvzCHGZjW+e2RYgucmmP4ANN7KTgWo0y6CFDDuHfWarKl4Ux8gVHNHjmRUci0GS
F/SLmnqsb69S+MFRf6hILE7K546nr4MKONg0ZJG2kJ7zW79fRTQqQKH74V27RrE1JxyHj4xOlR/B
WUbmBA57R3UYq/a4oeb0T7mrbuWD6i9mJLEDIWX8woZtLHLtJHRrcT3eVOyaDHKmkzraePjA0B3d
ZlNfp9IjwPgmEK9GCOF2zzjnxLbcPFU8nJxxLfFOh+a2CVzRc8tx0zIDqoy90ke21sDIg+VhNKe0
cNKGGRtE8oXnoW6NyD8Sdvoq621l0Zp2QsTfXZpt9Ii9VmUakj2q4lmTl6G0MN601sm1dXijAReT
geFkq663fw8t/LKK+KAb+1WfzCIOgxAdhLn6TJ3/cHo3sWakVidQqj92e+u2etSPzePw6N8LJ9nt
9vXilB+8W3+f76ud9sO65iPZC8EWTww5GSj8GjLIbCChk6zkb/RKXx7zWFdhPUmiJR5aFx9ulNRU
C8ZAcYZlzGRfWze7nwTFneXFfMr/l6qKj8tRgH68FwGhkmFncS+CPSMYW1nDpGLwKi8Tdx7cfZfT
NKsiir/f+78ub8acPtx7IxM9sUfr71SOvs3vlaWyZkK8FUDljZW17Y6A/gvtG6Tn16DtN6uqF3EY
ST3qRjmvWr5Xe+ORfJcOCtgiPAZPQKDMfZbzBwgcXNdX5faPkLZ2j0rBtVbtJr01ZlY5wH6/NLbD
StxRBtjJFrskIH9rM37rZvTF/A4RroxfNFw904DR9/k2iXUlGF4TKtwmpqSvodvt2B9s7PWJz4q2
PeOA378UX9+iv1a8vEXy1JdlqPPcaTcoFBxlBzfklL/FB91hYLaZgxVS+Cd4rZzMJ8tWf70JarQw
bw129llrNaOB0mHmGMyi9mCbPug1fFPYtbZ8Ll+021+f+N9qNv978rHIsBVVGJTgn3M0EOo+vv7/
nJr1P8/ujXu+d53/9R8PCJDequw/btB1fepWv/yVfzSuCJnoZbBsxOMToaQ42zv9i1BqMMvAklDG
OX9mm/6rcVWUf8BItWYv49lsEv3tv9haivwPzKOhodK54pA1c03/jdEF4YSfd4yv7sXHHaNqWqVK
0oo45hRdMYD92pf0wI1DTbzuTeWhsLzQtuT0TkuE60jt7uFKOy3Afa2p0VZUgnhRtdkqqbQjrtM0
E0znrPoYl3XywzQHz+7wZl+kI6Y3suzLq27ANk/mMIrzgiSTTPKGJcLedzKL0BSEXXUz1SKRwqQK
LLIBb5wkPfeFUaAJCrzrthkBwbpc3cRSdRyG5qjoyXpM8vuxz5zesgJmflYImR1ErTxXckBe/UBI
UNiGw2rs0VAmhjTYUhYt88GAsQGzPzXVpdVlD3EUFFdqiPBFMyE4CG3n1tWAgKUKjyX2hlKhr8TA
6LAmqmylJKebnzgSanGc8vC+scLrSJD2iijC/pBXlTYyOIzrdq91kN86TekdM2J+o8kRNFbDWnme
jjFWja5LKdJ3TIg9u/IjyVYHeZ+2036cxMFRZmPFtDOp3UTxrQ6S59okDs83BWJPVCG2zaHSlmnq
hcDI1PtJobWuZIz+PitgyUvYCwV1jNiptOyw6m+wH3ppZX9aYVU9vFV1+T62oH6VV9nIGSUEV9lu
6Bn0FMbPOFXhh8Cz7z3jlIXJeztWqNs8iDKVB2ydpfkikHpvN5T0b1O+9NuELiqKEorGQESHUPtN
vcE9qF5EujigdxHbVVYhWMqHILpqB3NCViAZN730ouu+d0uOFNimmQGuKgaKJzEZJvqL0OcO4tbk
FqTH0PRVPQV6rsmObqXSypey/JAWXIWR/Gxk31j6cTotY8MInqpyYOI29dNWUlFJTFqw7DSNLipu
6mWjXOeRuCjkZG0Z6cnUqjNQ9zIzaNAGtAribCOrQ7upVpkQMBgKrHMaxTuxhuchvwu9sogAK83K
XzXTdExkfRN19aGwwqWuRIcqqHctkLFKk9LL5bEw09NgJqusTXZ6BtkRDl+iw58TUaqUCnS+OB5v
WjxnmF2NS0+sF2ru/xGL8v9mX59/y7/0qP9/yEotSpz/fHNetc+vz0lbvH3EDucf+efkWAIcJMSI
MZsx43+zt8k/J8fSP1Dfz566cGlx5JhrqT9xQ0n/B941/NScwYMxs85P/UmWlcAN2cXBp7BSxraW
6vbf2H4vYDXwLQMACO6tymck5utXPfehXivngGRJgYzCRAH/RnggSu402/Aqc6Mf6cOHW/PFxPHC
M+fXavOJwYFCygCQ51w9flgtjMQw4VSsHXnV7EcYEHN4qr9uIS+RM+KQ4L6LKcsnV98Vq+8oTNLn
YII/V8eQTAHAxS3j1xD9w+pdLJZa23g1gBdFF+wZOIab+rZafVePAvx+OtT+uRRmpkTg4f9pXYxW
BYYEvadbiDpVJjdMuw1AgiLVH8IqdA0grlyKl0Irr5LQ23ZaCG+0WeWxui4YTynBZqpOWs8Qx4ee
WgxvQVDcMGRSFk0LbGZYc4gf9BOxv00SeVN7HRPEfIKb292EnbJPtZDYrDeV1qpRaoSduwSAokCq
o4Bije+Kpy/L4qEv38kPHuEA46brmvGuRsOnpUB0ELaG/FzX90Fe2i10o47TRV7I0j5RKas7ICGq
Pp2hYQpGN1m3KrRof0o5zvA1lU5yu+4RIFjlTpnThjoaQ7R2Q9ksuu6t9E6+djTnHpa9xxTeo+Ax
9ZmzCSBY8TP4u2NAPYpzcy0G0Px6BG4lQOKP1m/dBownF0u7im4roXVr+S2J4GiLpqOHd7isgCbc
iSG8xTFfxL54Uv2f+NHj4HE7lStRIj6d5lsG4RtQFkK9qsybRt0W1UPhjU7fBBAnZDvKf3TR9Rjd
CeBefrS3rHFX6L0bYoIw+SWTlWoxxjvS5tey4K8t/6bXWKMNlxUkskpSHcSgT7IibDrOBR9KKIUD
DWh3bNOnBMabn0DgHTd6aK78rtoHYCtVuxdLGu70PVRfteaYJz/Q0tkCVIeiXfsVAIz0Gk/5SS2B
zdKl1A92U2BADEeygSaqpUyDvDcPm9IIEnMOSGQAUsV+75r964CdUNE9CdLKSvdautXCb2xgLyDz
vz/xF6+2OnjYBve8XPNQYO4jZGSGNvjKUtho/Ef16C+/TWv7XDv+uSi0G6y+VJn98AKnD4NEtgaN
3cugOnHrs7QrHtpVvOoSB/LbbFURwQXN4eG2i/aXjUy8sDba6zfb2lcfA48/xkJszOT/XLzt4RTG
XjFvov4zyC8eVWiFXPSQx1k/YNFVjlczRZp0T6gH1Z++Vd/mQc+r/NUE/3Ez4KBiCyDhiYILwefN
VdX10Uhbkc01gnHPE5YCiVdY5kYDj22NuJyUCxK9l0E82dIQLWgVnLExnCx8tSLjOxekX0OS332e
i4FGYtQDOAyfJ6q8VRTVbqPKi6H1X4wJl1ndFRHsl9VdMGfdYCHPHF1q4IeP2Tms8RXoM5j+Q7dR
J2X3VCvJnUaE4zdQ0UUfPt8zeh/s2XEboUXCnOHzPRvKQWnYq9tfR0LEFAEfzofkGYBvAa1+Vxy+
e2QvOMN/rsipAJcMOzyO8c8r4vUj52aZo3VepsfmFtFHfZxR9mI3HSfakWccZU5wtppF7y++eU7/
firhiUVSKswzY3aLusCecP6K6mhk7R6a9ayfQJ6yA7QFF/Ge1A315SPw7dI7mod+lzrZYeZB/v4z
zMDG54eCj2DSbtJdos1RLx6KrG8n31cmBNrbWQXTgCUH65mq+ftl5Pn3/G0d/KoM4gOw97+E2To9
U1IQcvocR1/Nl9oipGmPmOSh5UFce2VuLPhN6W3mZgd55y//C9UGV/rhE1wgb9rkEWls8QmQMRLf
WK/MTbwRtv8H1/rFU8wImWadGhNPV+2ysMlFKDZiltfoKotVhYCysTqYMe9Rctd4mWsOKBw4R2po
Dlr4UzRmrn2DVELdhs1eSl9KOArFILoNJ/CkmK7avpktZYEsVo6WVfeS/j4FPydYJVFwVwWJMw39
RprikykXD7lYnHNCKESI1FQBURtRLijbalLdXhmdKYKk0+u2HrccwdoGVX0SDA+wJeAfi/QnI9rG
khMille5Mq4bLXfiLrUZMSPWalaRl9xHk/4ahvLTGC81T9513VbwerwsJgxAavWkJ3CV+4SL0qEu
SssSylAJ9Was39TedCLEWFpSOR2AvZlh/Y53APZmcJ3QaWf1VtYRdggR5BIA/gaZDt64qVie5Fja
dfGzR17jCCtJrxK39Jn2GMx6FIhrpbHM5Z2GncU4oW0w3bw56foxDKOTpSUOamkqgl0b3/vl6xjt
yuI1UtatR7HLcd8n9zWGJ8yY0Y1isBGpSHBGVJx7vXqLRziCvCBQZorgKAuvafJSKq+GCCZQP/cw
nHSkVMNtIG5arV8MfuV2XIQXXeVMF/S8Xag4lxVttfAz064RIyUWgeGNtvNbdclh6qaC5RhDTb1G
3QI3K1bfJpaHzGrZolcvTcy6cswhch/edW5SFfkOGbr02MVK1t6rJj/Wg7WUGCMFzc9cqc5+i8aq
rFG7DeOpwxiuSqNV6jOgUQTcEQbrlARmv5kiodo1SE55oCtXb9vrxO9vjDxbh034IyiUTVTDQI/P
Qe7fDjJoyXwfrgqTYaf03Ps7Y4jsUfWXvhLbWlzYZVo8iW1zVIPuZ515ay1UVh2/IivJ+Oy4KdO9
wQ1WmZhKI4r5sd5MnbTNE8n5/Zbz9+PXIm1MngNS2HIQMn7e2BuxHQXwndmWBhqoh1Ul6rM8mc6/
X+YXK/NiZ/u0zsUmnjc9styadWYiRG1TAvaH8izJi8yZgW1cIXjcV6UCgKu9z/qmma8OlW3CRflF
/qbs+/qi6VElCg6CYS4uGlJwZY0lHyYrTqF1H5i7qPtuYvL3to0bS7uozCxnjugLrDwcBl8QddbI
zaPpibaWPOHzY8+OFAE72pDMXjx3gvHw+xv996KOCCaATpxH6VQR1n/+Pv0S+FNIDGQaBd8n2onh
6fcLfNF7f1rhV7/6oR8VixjibyU1MD7+yIQIr7P1HLLBwfvNefjlxWiIbvHdnDvfiwq18bQol318
URpFRyt2HTSvv7+YL8519o1Z1qvgH0eo9+e7pclVVahSyCiQfKKhuQl5LguMn4KchwKNLdq1VL77
/ZoXw6ZftZQEdR4zBOo4CeLt50UTuY4QAlN3d0vh50xZCO/qZbwS7rCIZIonPAWr8fvmfn7BLl9A
IASY/XjSzq71n1ftpDH0hflg75bSErlp/zYrQYdt52KpypAanQi2fPnpu5rmq1tMjKlFPDLfIP/2
eV0VFqmgIY+nXs+xOsyPozatWl3elzDXgSJWTeEtrSr45pv96tHBXJSKVcVoEX3B52WridfbEOAe
0znbUcO+Ev1frjB/gg/vQWOUeRzkSuuM3dkPd0n28vvnhCKI33D5lX28houvrBKxNRQK3rTO2GAm
TKInTwzB2dmoLgMLNu6UMiAMtI2goUPI5aUUZI7mWy7Y2avXoojwgm2VDHd9/J6peHFbyBClnmN8
LNckoLtSWC2rvHS6+i5L36PhWq+qGzlQ9+00bqL2VqIaMgLIotmrkkA4rUCFhplDNbqcTgvs5uxC
mbAhwkFH1/aG+laF+JZlEliF5WRtuPJyb29JZ71iHAD7YRy6t0BVdmXyXi6q5rGEOSRJ8ioA6e7N
BxJUbWzElypsXQEKTIpSzizee4QfVCOh11+PGgKitnBCHOAy9NYpJuqSdtbqBvMfCLSZvurkzNXB
bAZcIwbjXa6avdjohzRDEJxJh6SHbKMJS22akJU0rQ0g7sZi9agMwyqIgl01mYfRNK9qpVmNYogw
lFGAEh4jT3EFRV3N4ao2Q4eXoK9nOjNMVuT6Z1NJS7tPqWJTa5uU2V3YI+itoGLBiEAVwoQhuVd6
42D5wyqDEtRqqasSdZVBwS4EDMGqaptbEusnLmROt+KOi+haFqk5LBQzodbMb5LuOIj5wqeyM7NT
Yl2L2mCTQAFWI7oChApVBbmaFR1V7IZhYpf6LohkN0/1heWndtYcfU1cieGj1ozLMvYdrZDgO5kP
QyHsrTa+mTyBP+OD/xM2pPI4lJ2tIVa3Jpn0Bcsux34JTdkhBJkrodfNpnM31I6ouMUAY3mUXCO8
lfPuLUvaQxUG6z6RrsImviJodEmJs5GEZqcaeGzk+nrqG3vA9d7pO3Fv5NpKkZqbtnzB+n3VRPBr
LPEqCVq80xDaUVb5CU9c8lIwGhP0m5RxWA0CkHl3HSOYFhGy2WEzZEl2U4oOvPIdVoq+kixG/b63
0nPbJMt4wumP6UeGCDCPQkfvbnDK3LRiXC98QXaFwNzWtbXsRp4sUd2H8bgZxHGR4WYlClseS4bO
mHvhxLmd1Hezv52YnDSGvpip6noEIuyZlM08VGBujD1cULXlUDUuu+OZlFle3fo6gsWXUO8Nabdp
+9oOrG7TJJiFQuqK3vImtYMEZbmB2UuyiMabTEhcraNszQfs/ayFrlAFi4IjyXdtdO7Ls462u6O2
yJVko7X1TargOlqC4eHbVmo+pxpjHNE4UOfiraLsFaNZ1vgHCDKDlBIUCkFjMP4sYN1N052cPAc6
laqO6Ei/F1PNbSLgxmJZJI3dsJSlPnTVYy9C4rNcbxSlhQhXLYjzJ1kCYkWK3QvCi9Jg0YucNSyP
/fisSsGxU7JZLHHFdrRpMCksix85UgNfEpyqSX+ok74oGIrhMbmxWsXtox+dWTgNQhMFBcIEOYc6
fUxEvPya98L64fHsWAFAdJTaCQZtoYbVenuVGejai/K9mHow5nejnhwSRIj2xVgmpz9JQ2PfhDB/
u3Cv9+dM2udss6YnIfNoXKWQrsvY3IjS2ZDA3VXfnXBVNzN1XYrkN9fRoVGEU5bitOdj/IgZWS6e
0yF0TAZwEom9RlEvMyu4HcTwlCrR5AymvpJCrGQ0Gr0BhXwhbowxBUAveZKvZZwf2wmrjiQ4iNZj
HlirUNc3Ir2ZlYzAX9l2yn/6Xbzu4TSVCSrjDiGIAu8BXFzKnLTYT82zIW7y4qGpgqu+aFGznDOM
jbygc4R+acUk38kvYj0sdQsHQDTKSEas8dxrgh0MZHqJh4beq6mPNa9F0lwFvrBQlLuu1G7i/GW0
zmpzr/m54xkvGjh1MIbrVtAcYcR2QDlJZK5H2HgZ1qz6z52uG5wJlDebskcrxziB0YHEODYMD1Ny
mGI+ebPqK2mbWfqKKSfwdRYiS8WaU4bZl3E2vOp6sfaTaVt1vH++d9WqdAP61ZTeMkzd5uGdIdCK
py8tAn3B8oHqBduSBjdpr+KaZ6zYdvIpKdun2s8PWfHTD2Vnqtj3BxQdOmIImIRiO2Ckcl1OpS2E
ydFA0dMV2V4xYRvWpRNkmKi0+BnU+bZSzAXLh7W5joTyVA+kQUUYu6mYmLfMfibZ9nsmUlUEu1cp
d60cnZU2w1Yo2jZl6tqhh+RwKtdSGP2UU6ydtH68rzX0uq+D0tkCXBe4aDCW82ypFPJdKkjHZPJv
a1WAUqriBNXdFzjXzQoNo/XdssSKIoudlF1F7GsnzogWt95VrN+wduNFbt+ERNmU+s9U29QqvhjR
wWrvVO09rTqIyhRl3r2snrVxn9TPeZHiXDS4aZG5ghe4Ko5I+HctYl5KEs8XMr6heODdDr61TkJG
85K2ULH+NEPcVzT/0LcPfYingnijqcL7qNY/hEG+lWXYl9KEGcm4FjuB7d/Ypoa056evJ15THR5j
VNSLaYZ7rHZRj9aT1v70YemppgGXIVxK6JXrrj+3Jsm/A6KghFFAEezjOr/REJpXlHlmGIFzDNtx
7BcNIxaPjJC2su57rV8jeHKmOLR1McLQ7zpFkWIhbjeifjV5EWUNqSjFRpY0OxmTfTXC7ZW6Zc5u
oECBSHApya9atpDSipZyWNhSdKqgEbWZG4Svgs7kPnhLmcqErYD7jX7Sq/C61yv056E7yup+0Bn5
YEzto7WpRtDtIFp4OgdyeKcCjuhDu45lvDy4CxnftF5OSwNbssyvYf1ypBc5f+fsJbAeC1pjcVz5
zXuDn6uMwbukHK28hK94pUWvIp8wYZuSMmrqYtxNrXD0GhAO9thGCm6tuN+rjfBCo3+WChkvDFxH
w2QX4jAqWMO6zoSXtPrZtij7/X4TsVHr8lEOJkgLW9MCbwzSk2/Vi1z1TpnRynZsYH2YCNbb1ONU
4ekHDdjDoAA0CzSB9ZPgx9j8VA1mCfmV5h9lBn5W/agb/aoXRgZr40JW6o2iejhi+iWsrdjc+SIG
DQWK85w7IJibrCZuJZxWU/lDbRQigvZxx5MiNttS+s4u/YLq+Ed7ZgAKiOibdZzsLpAKnO9b5sBg
vQEjKskBksI7ZZve4fyi7ZR36pxvm7OvmpUPS162oVmqhnHRyi1mwK+a99BL32VYfHdR82T+Y7OC
2KptOt+ilXhEwL8KrwVoxOZJhvZcHb5PI/nl43zZusyaHpzBqTxgcH1eT/cAzCJ5jq3n/Z0L9lT7
0Uk6T5V86hTVTZIMR7a5FoIXHwfrmDreazE2Letlq+I1jKaiGI6JhVNBNtm13HII6tdhYblygdlF
3G9yWMABDs9KO7ITpIvQoMytk1MrhZt0JJkkELYaNgcmqOKC4fWuS5onVUjXhaXYoVHdD4WE+k93
emNw2lCza4y2ZKnYaEaMUb6C1eXwXbzAzJu4aOnmAE9C1GcmnaIaF91wMgRi0hs1mDfWWdDgF9MD
b6eDS+gy2OrfwFxffOufVjMvCKa8zbkUqqw2B7CCfz8oZ6FdzkYgkiuuU+3bOdHfm30WJG+Hh5ns
BLiCn7/2IRtHFDxT/Qvly5bdembWV6t2/fvW+KshHUn0sobLvq7TZl68o2kpKGaZQe8vEYUYy2pj
tHZz1d5LTuj6d8MOySLjaVybijPkuuYcuN8pwb+CUzComyOFoENCiv18pZGEYl/V/BaBf7Prplcl
3dRFibnAuGrMt99f7lfbw8e1LmcybaT44byWltR4oD7o/tXvF/gKaBCZb1kk3IjKL9rkx90hTC0/
J08LPBSPR6nIMJcLXTUpF79f5kvo8OOucAGZUBr2ZBQCmbQNZiP0d3p3isVdJZ80Vx9vij5faLNj
FAzj36/89+cSdfuH7egCSZHaMTPzumaEuDW3CuT1dmltsbBc/X6ZL0ZaPBAk581MIYk54cXrHZmV
ruSSOI8qRZgl6Fpi7GdIRUQ6YQfrdJkdpqffrzlj1Zc77YcltYt3PKsUqx9yliwoaJk3pxjmheJR
UL7bTL56SD4udPFuq9MQ61nHIQVnE3O5wM7I84zt8SRtJVtxqQuc78gBXz34H5e8OLWCSE98aWBJ
GS1eVZiuP3wXnPHdEhcHVYZPqCr7PJJTY9oyxh15Wt79/hv65sbpF9+QYYgpuOeAkZ139Iq7iiJf
/tZa639Tdx7LkWNZtv0ilEGLSZu1a0GnJp3kBEYJcaHFhfj6Xoh8z5LhxQ6vsu5JT3KQGRnXoa44
Z++1p7v/h9fgdOZtVIsTfscgnt7Ms/rFdO/yGviizxPSHkP9KRVyllHeDpFA/fn6flhmPGoXU03b
tJk9jJOvK+7zvPXHBuLf+7hqricPXr3wr6zdpLmPsNqcGW+6YafX+n28k/aNX6IYBcWKcOVyEu3I
DfqgdbY7v435Ybn+/cpOZnkCgXU1mRD5yQX7AmKi0TeQSoDMggi3c9f10ySFsBJnhYa2EpHk70uK
P6SCshW3UbKggb9cdytlfb7x/sPriJyd9Rl9po0C6eTuxQHJGaNVQOVAZFPln0MLZz6NLs48pOnX
njwk3cRRw3qiexZ5cb9fTRU7jlSmt54WdjQTm0nD0BKXMM0V+j47q5N0zR9eC930ENox13Nlp7to
xcwHvVYRcKG9uayrgMN5shAgzyYvmGJ/GhGn4y7f2Gq9q92b3nrzc4VMIJyUHCAjBXSaSc5arN/B
6Vhl5eQyQ5KVme3MkeoMHDn4dco97ouRP+TFpdq+qO6dy8lNT7ZlVOwrx1tIZbytqNFoOV616E6Q
nqAgxR79q5Jur3nToOBTBWz5ZJfUEhEiFK/SXoyA4PTwXiRHO/I49CbrlJNN2ms3SQ9fQQzQL9Nr
FSr6JEeqdGtTN2w3vEa97SV1Tw/hnBiKe4re63RCLMAmvvUq1FsU7lTleqqrOPwku/OuEwNXmzXs
HBsQnP5SS4uiBH2ooX9JA29nVMG8s156lY1paO0rhWgCAlN7Hyg1jHjgR4tGcI5P4ssm5aDdRouM
0myZEZOLwX7umcUyHOx5bUVX4Dj2SmHuXXMyNHz5zlOoaFubVnPv3fuhsXZd7gE5mj1lQup/dZJc
1zGlVB0ahKq0Hw7uBtc3gFw4gEPluEv4CbFOYQI/cZR91sN7zhMerPp5xAlNcsWnk/TrkWCiWUvJ
JVeCeeP5a50CcmG/m9jBq9w05yFlT4dMmd5q9xDqU+eeK9eHqWjLncCRargviPvnafSRxMMiy1x0
8eBUM8iqhs2J1m93zdhddI5/72IXTKuLsf1Kx2tTF4uY+nvEidsHOS1N49EOlb3fP4OOgnjhHOLA
oRqW7iv1M7CsddxhpC3bZe5j8hx8hdItpuim8rdaNFKr7YmaiRd58zRwJsr7TUS9Lde3AQllGK/L
JytX3p2+3OnNy6DBtgQi16vatlF2bmGt3MGk3D1u3dJa2dS0OhsuVL8f6oSQDsC1NtqWDOJUHOJW
vVVHCyHFpijsZW3C4qFGEeMNxrJb1AvFIJ8gWdoAqpqmumoNm7fszvCeW+PXhZQwsENf32kj5QL7
YVKdRHm1Lltc7rbDi2tcKqW7UCq8JaF2UbVi55IzoUv4vk2/7moHXZ9+qXrjddlqj4Z8IM3uJo3S
T3+Cy5CLkmgD9Xt6edGVm+AlAd2TWNq2L/pFmkJpTVzz2Ja3eX6lhdVVXLMGAeVzoJsmWjtL/HxW
dR8ihMgVE2KSEdLSIHrt21UyXvkeDtLhshXjXZVkc0Wa93pwbOzp4FmB4kxoWsp5YYbrqMJiSnrb
MlXzfWAeQ+dKhANCGGgpKUomoRBLAWbF9o05aUZSidjvipkdVQuqy/cYbe9x7Sw1nMsx/Q811Xed
DvnPvYkwyYz9Z1E9WeqdWub7wgW0yitsi2JlqiDNnHIfmhT8tOeyVudJjAdWxqt4MtsDKXDsW8Vu
V/TnN7jWA6Qs+kAbKEU0maEFlu9e/ygEwMjwpSmWFL6HKbcLC2zeu2i9aejb/dLIAOFaXwZ1Z82s
qFojKAxfRvfG1D56+yrl6eZUzZIOUhAdjiR4NRS+/CpYpi5TKQ6g2CEaInurh3FGfO5KMyo6sLsS
AoKdqwuMU7PIepOauW18d91K6ML2W8Ek2Qb3VXxTZEeDlBy7Bn6pfUlTbo3ibkAoleC+jRFQeWo5
T1xnE8fHLr+ls4LHqaVF92IMH1JyEd4xql+CZpw34itCh0UjcSSMDcByQcZPcD1iixJYCbUMH0py
UAaq/0Q40RcwOpseUziX/Bo/0PD8I81RrW3ZlvCdzFWB/CvOnEubOTKzg1VRGosJ4V9FzOpMmAXw
UCsY5kpPr6r0LtVY3LBG8tq8D9WXNoGE7HCTk+iSGA++TK6HwdrXE/zBFg+6FS5isogEUCOV65h0
4Ub6MY5cCKVxszkyBy+cMiMaKZt7eYWxv9lVqbdWsIuKgtkDhJFPi78MYtYQ0Pz9RZcq1/pg7OLq
Tkrjkib0VVCFK9W48wKae8lc855Dx5y5XbXprOqti0Aqq8cILAB/YRe917LaGdyeYfKJk19XWMj2
HVqUYIf0rGvIQjIp9r+2TYls/8HDBiWVHVHGzCI8cBOgHA72IGwPTGc7pW8/AsO87YIcL1Ddz/IR
275BjTZLroSON4yl9k6PIftZ5dppLQzuztxMRgJFXl33IXa2DfkrAq0cOPW57bzEsLsCYqK8BqZC
ZK5qckkAUS2C4Fkp6qVLHJPZHvyMhofa0tCAjmSb7r1R3CjpwZYOvDx9LWysSixiuqZtlakqexG7
jybgMb+dxd6t7m4yGiqiku8Ck1NSGqtY3rPvJcPGWwYh1rbxKegckg5gVTCnRSzrTsx0mGvLOtzz
+BZucRVI55AgqNchkjqsx8ObjtYkyNBbGxal1Xrmq0z5bsJE0h+E424Cuq9B+xznEGvGlviHHMcL
dHAhOabvjZY2pFdzyx498J+t3Hv9hzm6my4X6+n2mLmcxynKyCJZmH6ySn2xH+sB15Y+z1N9GVA8
b/1VGG3NLHpWol1bHnNa8b25d9Lrstr1IOfVfDN0oJ1piIUQTvIgXPbmbWhdqvV9qxpzUyPSKjw6
/BAvAfsAnMLRNqSOTP6BcXzr+hDlwnsF49oeH0krpcR/9JHttdR/dWwQBNFRXr4PwClrn/V4V7DI
cvNmLQ0j0pMzSvWthwejDFGJfsma2RySunc7uPVKik+1g0phsGKn12x4ZgEtOM8AOEB3ZqzYsuXB
g0uZcByDZZwCC8DqyOE4GF+m1qozgp42H11YF/3ONS5yUdKDHg6NTy+3qBaRZ15mjbcO4OlTul8I
DUKEiVrNc+eqW6+FDzC7vCjQpeP8mOX5Z9R2W9e5GRggCe2tMtC/TextARgPBBf6ZqYAPIM5VHwF
ln9erAtaNbVH4aXB9OBttP4lTx4ck2pwGqwRzdEUro5GwFScwllw6YYnd1r0OOXnyh7Cq5HSeSt8
VB/RRq+KjSK8DTnpi5hwI8c4mhYtKkD2gf/SULDXg+rCbxFRu8CMO/AKz5G8NItnP6KJnwMtSz6R
AFw7lJv6CgEymAWrPxQZmyD1Rep3UfBkRXB2tHSZAk6OVLlsAEBKXqUh1tmJvQtIer5HilW5zNtu
aTicfDsBx5OIvg4bSntQSMXz4prNcLX1LbEaf33S9SoPzaXt7IPhllfHpF3aoHSpxGvNhO3xXEOM
NcVw9JgoIy3a11AiAqM4NHHEdqVcNbytuvyMUY5GgvRdGSySQWVXEM/KSdCVrUdP0G+srisBGMUT
8zDN9kP8TLYJu8H3yFcvFDt6VT3k3cZtSh9mQhxiCCPkJOVkkC4L9+vMOemnUwuhOeAXibXHWn1y
TnIgbVijbTe/arTZVTpnB31jUw3O/3IwYj38OXzxJFz6V2MD2/LfI52UEZ3CzVo9R01XIyrPFtEu
eCxIVqjn0IEW6gf/fsvMQ78yOAuZ/OFoq5MrqVokb+g4C0+Otm0G0LHLUCVOR9t0J9HP19vz9bfp
Xp2eOb8Pc1Jf9P3EVyWetIVNz8CIbxzEIaxkELhoLujnqpk/nHB/k8qfFPvyphw5ZbPc1hSh3R24
rQ3N4V/JAPLzXyhG/HBw/z7er/PvN8FZ3FAdQHfULNR1ehnt2crMACAsAQgtmgntMj9Xfvt1Yj65
n7+NeFLya1B6Kq7DG4PAhgyQGrqMdYk6YzFesKffWZcS/gSa8WN0KBcTcZq+8y66crgj1UWezeqt
vW+g75yrlOg/VO2oM00QYsci6/602kWZWu0Kg1s/aVCDTbHQd951s0KKRgRGvm721ZIe0kKsCwhI
KE4opJx/236qe/32K07Kk8zhutqa/Ar/MCyRkEAUgqcOPptN/eb8Vf8kHGU8F/we/RXIyScf8Igl
wCxUHkd4QerhRn2Es7vALN7N5A6Zz4QmT17gJJ2l2P305n0f+ORN11IrZc80Ddzd2do2HrcqIQiD
8ZyIew+gU0RQq6pcpcNF2rFdx6+hw7QyVmemyqkydfo6fvsZp8rjItcU3Tf4GQMuHCQc45v/EX5l
lwSHrJULFWZ6cUgehtszw0639U/DnnwFsi1ilgKGTbb1q7XqV92SxuVdhA0XOtaCFtC8gagUrerN
mZF/vGB03PilTUx6pxWtGB9D0U/Op/gCvD/xLdkdJlaFBA4W50cQMXsc84QXnJnZfphG6QFNoAwy
vMmyPnncVpuHetwjXXfR7yRKv0g4NyUmIgaBxiZJzgz349v193Cnj7Wl147Hlv1GPDw2Y7Ngpx9A
zv7zvfxxxiBKDmglvmfY5r+XI8ssS6HwhtT50deYoKFL4/XPI/x4GVOClIF/y3K0kxHqLkOoaTKC
muzaMFoUHJQ7klL//VEQ28A/4QnZ1i/N8LdFQEZC6tJDsa4r1wmnkx42GyWxPw/yQ38VC9i3UaYX
89sovp+LuNOpe6cqRZKQiBrAu8UOIeHcHq4K7TW0zMvYUm4blGWp8Hd6Xu18AsadGF5aJ+aANcjn
QQISeZvBTw5l/vTnn/jLHXb6VWLHdy2cKxjWrZMthZ5YlW2hPF4M2jO3aUMxZinyfBnghZSXzEE5
ScCivx5BFHapswylvbANZVngd84lUwX7A0AicICT5Zmfpv7QjOEV+/u3nexDOrWRlZrGzSLsV253
EXURW9xuicm56PXtkBFflTmTkLXOrh3lqgFvLbEtFcVrQn5v6C8r80449HGU20pyesqQg5IypcN9
FoO6LrT3XvIlBh5meQcNZUWdBZG3PRcuUTf9p9sZW7d+lKm61LFVuVm9lk7DiT671j0UE5G6cdwb
Eb+gaMV1Rws9p7YUXnVVP/dHc0G43pxkXMogd0V4JZCsAfILLyz2UB1FGJ3KYxLdWwRqwF6uw8em
Ak6nPQxKuXfDcO+QM6ZpxaxUikVFlqFhdIjIPsu+JObncciQkdWPXfc4YISKcfvaSjm3BoqReU31
icRhDcG3TvHSc0iTpSBR1tkl9ruZLvJtjhtvSDwwM/2Kci6GLTruRnAZ1ZyuZL0FPH3ua/jpy3Zd
DsXTZIhR5ORVa2UpvEqXeJe4vWlUzuwKCLrM9mbtb+3aO/Zltk/HlyF91+XBsQ+Nyj7afXKc5NWX
CLJ7zjiq2q4G8UbwDqeOam26wyz2VbKutaNPFeDPr+Cvlts/fx1//+STN1A2CF7akPTncJttjVn5
Vi2oVgBhRMjkb/wPmkzL1pz1b8GBPfKEmnR2zbo9pnu4O3TtvMUUOlLc+Mt8I1flmYXth+MA38ff
v+5kqozycYgch0ks7fOlm0+Gzpya7yamNjkV+Av6HypM7j/flHOjnk5qrSZx3dPqjfts6XREK8hZ
gXqtnAgOqFUjcnNEeeZJ/LSEf7/Uk+OdbXlBF3m0sEOqllZ9Z1kg7dULIzpzuvtpffs2zi8D97cZ
u6CQMCj2JK3w+Tb0LR63xZ9v37kRpm3StxHatDKsemQEpbrpq3DeM5P8eYSf31o6uzYZjGSQ2Ccb
j0CTaqVPGzzw4EtKFDfh9XTqKNfyasqLmqL/CnVRfsqNN4fuSrYNb+1tuFMX+sZ7hsXxhLXiknSx
B3V/bjM2Xd4/fVF//zbnpIuvenbjDzS6F62682D7aqg7cjShGnOicxUY1frPN+PnBe7bgCfbTlBa
6qA0DNgT2nRF4PzTZAK3kE+SMFivij2wV7iz1G6BnqpnN4G/3piTC6alAKZdA3SP2upk1nO8JFK8
iPHRXL8GG6jSD8EyeojmBmTUaoKfEpmUHM6d7X7quROvTqFAI3yG4OCTcdsqatpQYfGsl5NETkAZ
0OkNrEoS8Kznc4TBnw5xvw13MlNaoxGMdVb+JdkZXq2ND1GAIt/WXpn7f+EQ98PmGug5TlsI3ThD
rZMJwTd0/OVC+/WOf70kH1O8l3uNlznH9BpuJoKjOiP16cy39eN1fh/35PP1yJPxZEVV0T0U23Ae
UtheEOa4N3bZUpLEt7C2Z15g/Z+/mN+u9ORrHotJCVkz4lQfccg9Z/sSHAB9rPIVGFzz9s/j/aqU
nb6w367wVGcTt2roJgPjxRfKXU+wlLWaiML9TbAmx5RI0fowCVMmFCSAomzJgXHlL7sbf76JP88t
cT/M+98v/rRCUaOJIVxoWmyGO1qpgoDVyYrTycc/X/UPi9pv45w81rZWGsrEAbF0Wwtq6SQa+VcU
l+den9Op2UpF4Pa0Q6i46Dt9PsE3XIpdU36Zux/Ogj9/HfpOHyYKWZc1DUYEBNDfVxucA6TvtGzv
zbWLYJks9185oTgtNn++gT9s7szvA53cwGTIPRllLNB4WhYdr2grybpo/v3l+bdRTr4Fh0KzrIZI
grN6jE2oRvgn/nwdPz4hToUgwtD8g187GaKJg6CtI/Uvh306BfApt87SnBWPpGdegeHTrs+M+NMH
/m3EU+lhm5mp4+cD5dZDu4w2U1KRG4FPmiQ+Ha2I/+EVWicrYhJqdRshBWdFkgtx267BjjNVl1tr
blJvO1v2+mmq/n590/V/2/H4+CrjyGe8cglL8rYExx/DDC/IBBzYP6fXU/ZdvjlXdj33JK2TjWqm
mnYFc06yee+W1kpDrwplZzd912S0LM7KxM89x5NvzUi9vlPIqF+oSnohO38ZGj4ktq0YPlN6Jy65
hdX4ospwPrS0qZDr/HqR/nfYit/Riv/xfy3Pjyf330MY/zN5e81+B+Ly5/8iMOoAGMlSsghbQQ04
MXL+P4BR8/4x+QdAMNko+KzJ2P7/8Ium/g/E8Dj8XaJU3N/pt94/+FeG5eB95Z8m4KF/A7+o/z5n
Ap1ybfwxtm3gP6YM755MNUPS9p1NOtDcSMK9bkafatZcJIN7GId0owvo6zRjlcnfZqUz0WDtaUX0
6Zf1hYzst8Yk+KAC8W8HN6YqkDL0vjt3wOB40SO5Y08ZeMC5jQBgTk7ty7dbfP3XCvJb+i2nzN/2
Jfx6XCkgYcBHohKEDHDyeY2i773KR+WRhemzGRgXhUf2gwMePh42XWYcgk7zF10gpzjlNJxVEUHY
Cq1txf+knTtlcrB9sbFu96NyVbbBjZPRflG7T7+YOq/OPBYjepAgI+Myt2hdEr84F7V4dEvgRQ2o
CcsJmnnVxIsSBGCWZw9ePEGA3QwArFTfQ8Uu13XpwOjRnMtBtQ+g095oC5CcYeLjLIRJYrBESNwk
zUto0wBWvAF4jaLATEO/RAZ6CSZtVNAPEe50a/d1vvSE5c4KP1vngYRgWaIEC4frlgYPaWI9W6M4
/uA4Qxp8B321sMizTl3yMnwyw1Qt38Yqur2h6LDMesWLmpMvhZKkCbDQELJb8KsSdnXSvhwC7g01
k3Hhx/lBjilc5IL8CN9BAKO86SLDPNhmKMrw/gnJZYaydZdK4N+ZSX6ZoEq6zWHTjmZ12w8GZz4M
c5okHs0Z4kWgT0HPRUqKcFimNJzR4IikImgKszkkBHRPRrSTug8r3i2QPrXaOs/8Q1Jr9SzEITmJ
0uK6QT1pYxuqBF3sapsFqO88u/XgzpUrW38u/DyZK12czWslz2fjQLiJWHkWcR5l4M3GMstnxuDs
fUi5s0ig95r+W6FXG1MhaMTG3I0WdCOqeu8HBgIU9VNYGL9bi4Ayc9PU9Rs6UJvrN9d1ba+aSFfn
hW1gW8zcRxVLaDMZTL3AgLAPrFeACRg85d7NkXLK7ogUaIyULWQNxIF+YuCVJ6k6anV36dt1tLdx
cjfOW2Y0bHcl2kwrz0k2cdMnRZBtYeg3RYlfPBgBmpoinXWviup8aEhGu8h/z4zuNfI8dDrkpjne
MT1Y6fRuVcqbGQBFqutj0A4Psdw1okPtOkbHwRCr3g8fHQVRTdODv1YadZ9Duy5BWSYxClcrlxd2
jZ3R6SoyY0ldyn32jwHozVS7NXooCRG/EjokjGNrH3flo15APxgro50pJG72jcS3Xbz4Ri0JkTG/
iqE8RDrK3KEy7sPxiIMUfUmBaMIISWpQUSMp6SumkovBhI5t2XupJTlZt8lGL7oLYKcXQksW3vAo
a/8r7AAKFEUIH5m/JqtuBqdLyb1YdoXyUrbdi1L4CFFykFyDAhw7cDGJ2fVj76Z7WSBd0xCLKJiF
BzywScghubrugiuly5jwUusirfJ3JQBgNTgW3sfy4BKRYfQqlVa7K8gYatplgphOGp3KzfL3ViH2
Xpfd5n5wTHIfVhkKllCXN0aKRtGIEIXmdYO535ak7KHQ0uwL1YHuYnr4TW2JkFVCF3B0NBdj9+AK
3gO7AZFgD192WOM2Nrxt6OqvTQXPoxC8IV3xCK95XWYxfgHiYIBhu4O278r6Ru1o6415tgzSCAFU
RnY5lrmxQTeVDR5+ct5MXdQgGnoPBLN/MDN9JweEP0GNhDf3sGm3YLYc/6iww26dcp1YAtlmQwh1
2Jpf2bDqkOsMJul7KP1uwrRcewWzSjMM11Vb7WSUvtVKuvNleG/BX8NRXfFBR4esUo4Ywp5HAWAg
AL/dC1z34CHh14bmLm2idBl20LBT39mHtk0lOmQSsuN4Y2nyWJDptx2UbT2iRw4Gs1xaeghx2351
RfAkgJvPolB/KAsPyWCoLkKdB6uknOnsLJ5VrgNullBwQ730yem28mLTUc+2RbCyG++du8Mbb+wr
qRNAWBNEYqRNjHkR/XUY7kY8Bhu1R40MhaiGMWIUS2nYHy6C0dGqrHXi9eNMJgEBEYo+LqiQbpO6
LG4j5TY2YpMc2HauqxEoDYU1y2mdFyWT9zKtjWVvaTcG4qihyW6bGHViW0LpsAMtmOXKDoHPe6Nc
+1aDSFQQ3FPMRZTspJnf5GM/y8C+LcIBaRm3Ol+oEvu6K2xq81OToNP1FbDI69CuvjK7fM2mzMsm
s40Fa+QsHtVjEnj3Xot+UEsn6oMy7stm+HA6l41DnposmeaFEifWju/y1ckdc1tEiIazGsAtKPgV
zk2Jl4Vi/5hjqY8Kam6pQhbEZQRifnQ/jI7pJFZXiu88TE3ajdVjnwDEgIK1xflZkriGOIgaouvs
qxYNKVUZlpJSvzMteRfb9WpwsflmjY9DH7oNyZrORgiKtQqpn+T1CGdV5FQLcD69BPIK3h2eRBqv
RmEg6EXolMs8n0OzAESCnC3X3TcvyEbAFSEeaEjK4SiXgN2fzYEvICx10GeigAGYffhlcZGW5f3g
R5zNsLoTMnwjsujK0Je9ltQAErpPxbOzbYmq0Oj435DRdPOMnJj5CB/FDjY0MWOj88AHFw+KvzWy
9ivsyTIb2ua5yJ33Vu8uLTV/cergo3AlRlpta8r4bTTMahVUfLljXj13vJJI/lclSlabNotUnStT
HQ6dU122hlxFuSBoKkgorFpsXnRyjkyHiCwN3mlgA3AkZfrLGHrw9Dc4zI1dN8avoVFm8yTnt+Lg
ejJjN5pFfQvIp7YOwseKwDliVbeVNc9dpCIisTdlE6vzvIyq2Wg6txWbvaWamfUSHOKz1lTXpkpe
G343sSxGbeE6YEnSIc0WuafetKUByVBBA1JGzCoeqlLSvBy6LKpLe8WCAliU5soO9IdQy+8MA9U3
zo6V9D0JM7m+aQ3r0I7eRdpYt6EvPqRRfXRlcEMUMvNg2c4qM71VBuMpMp0HrY0XWdPdem0KrFeN
1FkZHAEPqXzZ8GGK6c9bRNarKs781vFmuj7OCsjWCxwxDX21kSZS197TpfnCTrsqDbTitke4lkiT
++rJEfg5mjBUSbVHhB9bEFxsKQ5Npx7AT87VmBk2zTHx0B/cJ3Ii6ttFubBfectdrPzqg61oX2kG
rmVAxlgAPNK7BsF+m3+kgVHOGitCqloW69ZpSUKph4+iLC8rDaR+NtyVBXvXwald1lXy2NKItNOu
gl7XwSor/XEGuGLe5smUkFcXc/3BqXGLWj4b+8Tt1kHYPyR59ToZXYQpgGyEMJMyxNW1pxeLvgs2
md1/VVSvZpkrt10wajQ74UeaFaRsn35gHxMINfZVuooD8tZGvzJnRinWjYhSuqdIi7Naf/eMeDnm
LWpxbxzIdiruhJY+IZMGpNbbGjt6EoqtGM256u4j6MHzUVfcRUgShF6W2MAtc195Tja3ehckVLkM
G4ME1ZJwr1xA/ehRq1qZ11yp1bBQIkNdZq67Ch1FbOrYmZVaqqyEgAbUN9Zd7/kHzy5RFTfPEN5I
FZfiyCz8pKTq0RowrDSiWLojTa4oJlPXvraSpMaz0oN5eErrGIa28dFzxA5yXyyScVSYpN0Ndmv6
/IWCNLC1Lit3vBQZMJDCZS6x+m0QeYdCW4Z1vIli787Io5dYsu1V9TfKWthQ3fLDdAIVkGTuLkpT
3SRpp9Of5G6YS0J2I/KQuy+/AKzjO/cVK/JckMuJsD1f2Ow7l7ZSr5XaQuruiXre+CtZBIyj3NlF
XG46FwpVz56KXexCH8NyafvepzDze2a6JbYgtocWyVuGINPNd2syg8VeE5x3YuxLM6kXh7jvl21o
HO3MQsxPX1KY7d5A/jKTafmWQIf+6xQphNxB7kkdG0VqGr0EXa9daLU8QtYgwkuDpxOJfolL5VPJ
yuvBUr663jn6NbDVXJtHqbZLvGaa3kk68RJv3hbWfUB3O9RLpDyBIxaVNb7q3TiuCk28gu9ZUsV+
M/Vma4pInQ9Nqs2f46OV4Kss2mYHfqRhByTvdKm94yR5Vc2Ox9TccZy4jJsaTDts+WR4b4T9IQt2
lb0bkZdmm9c2pNZF4yKO78h8U+piG4v2wbPidYlDIrCZK2td+UpgHIumnQ2pfvSpIOtluAIAfWMi
M1PrfQEeNTUS+G+jfZFp964/ogdvP0UG/zGa/hKtdVeB43ygEG4KuTcAgwkMapZtHn3DaAC5um+x
WRibWpDYrYX69Wi/5BmZb9glQl5/l61dSLpTMt7VdbbRCPoNa9pOWW0y/3g0+y37kOXpq6cj2S3L
5EkJnX0XIwrsulWXQWNhfIS/WvZMHPEMIuB7bIzDHPoSjCuiKCNrr4bmVmbkskyPXvCSmnGOByPW
yp1jFoexHB/MxLgkjvgtGMZDiM55+jFJXx7pXl0WQoBruFdrdqiVkT11SRHgIycRelCg67vlQyZc
Nrd2ijq9tT4Ch+IEwi6k4tqVG1cfXhiQQq05jxGfHiCgQ5s7r12okHZSwoEBVKP2QbbBfujukvwL
dLCyqWo9x5RGB9l8NIcimbtQUgxjfNJCsaxS7maKAKSrmwN74KOSdCkR6p+ZTz5K7MOTq72tX5KM
4KYjC5FjrNWa9GjHcfd9035In5k1FgVZN+V147mQYBMobfF73yFliTliW7wHq8qzfPYT8QrqTTir
w+pgd/HCC6zXtnVvQ81Q5oq/ZKYhsA/8HLQVAWjXH7gwi72zUz6Gxg11DndRpDhYOhYV2LnsaUoy
Vo3O7xZO9Sb5U5bscd7Zt33jFStfsZ7byejVuFVMBlLPC6rBDEpTu5zVrc5ODsWoGcZXWoPVwXZh
mwWl+iCi8cYyaz5s1E0zfUQ+Hwx3Q0u0QR1ks9RAZRF6ePDMNH3GLTQrXVqOkXjxlLuyjkmNTJI7
CxHkho13DWwGW1vTxv2V6lgAlEDpPrJAHCtOX/vIno6SBYivvgSqH/DxOGksn4VPwGhH+QTpN4tg
brNXHuNnkHNDldy5YfGUm+Ver+vXSri4IjjpOQSr6ti4MdhjQGqC6Lbyn8omffYisGSyK8N5XSe7
cABzGERiFtr5axLl63hE2y9V7yKw+ExicnuItY8/7VTecCS/DnoayCMHRqxaT1nowITj9hWUXnOf
5KhK7inFtBM5EbyFJqno5+qdTDKiw83kUjZhwb2m3qRkNAwrF5xXKJehGpDXwc2sfdPCffIQeIAS
lSjnywUCx0e9jtXsofSJnS/JYs26yCJcSb0qjKietXZxiHqLP4e7Cf0/WAiASe1mKLxHVXE2gFIO
sWsixz9OgtDGj/aVQdW4jDEqIXsZE+RHYQU7SMk3bWe/GIG/I0G+2ukdcKIhvEpyM7tINXMTuWWM
NiqLrgWnGEQyzrACF7qOXZCWBRUafpoiDyG1Ls0kyLZPB5hcuvbSmN1j6AfeLEr1T4NZkErQNqlI
NfccIje96qMSR/70YySGp2LsN641vjjM8bNRn8wG5maM2QL1BSLWyDS3VSs3iY7av5YcYXK/h9aQ
BZT5ew5aAax7p8HcMiK9VIc93MxqmcEzBuNkXmq+8mkmxDEZKsJ2nZ/qKxUQtR4ZfWEVLK1KzT5Q
eSgtybNPsSO4uXXUvNKk9ldfQUZ7Cu1ZFuMQ6kNkahqeFNd7dxubOpwWBav/Iu9MdiPXkjT9LrVn
gvMAdPXCSZ9dcrlmaUOEIqRDHs7k4fj0/fF2JVCZi0JnrQpo4ObiZsR1uTjYMfvtH7QFfq9P8mXm
iKdJmc16Ce6lJHmzRx4qqz5cpNKYjpooFrWNnRUekwa6pnbkBihGYYdfts35bn08Hud+3hYeHCzy
ksi31xl/xCIx9dyXNdTIVlfEDXdXJ81u3RA3cKoIM8ktLKO8EMBJHHX3ZuDXSY9QpVFbVwRq6smb
Ao8LRp5T11hzHJhWwgU5YjaD7zakyehjXJ07Q4vRl2ooOcR7Mft03IaJLDzXjoVCfsc7/L5U3Cea
kTaK+RWIdLGbNI2aGpdhN711wKkNV8UetGubqQeZw0nzMgqKV1g8tJP1mgum+3agxRFxdek95yiW
fpu54+uQdDujsY6DVNeMZJNuIfnCpJTkwbPrYblmjq9NOr1nPUnE/MQoL+Q3xsS72jZfoEOeEz/9
DgbZ4e4WlSCCdIoCpteUPU1Ne2cxwvSEGE8d1zRdzKM2qutUOY8t9iroS956eZ07AzoDtnPKxzPR
0Mffbqf2gZfeAgu3Twn6B8a1xaDuEth4ctv+ocY1e5+mLUgGrIHGNY3jXz9b86Y2jJsW40MP4MUq
ONgr40GrOWZgAjURXNj9UHkvmT1/9qR7JKjsev0ZKLbaNIGGzqMv772SM8lponpY03qxICWjV1m4
6Af8KvRh3or/LU+ZBWOynZ9JIrsP8unVNnpmx1o9y/FDb99mbXmel+Q7kHjCoYsTYSqi0p/SC+FN
uyxgLVBaGo8x+AYuInZkAsxYZnquCZUrk+XZxsV3MzvK2MjS5H2IvWSr1aCSXmZHudefZzYH4ZSK
BhNXZD96N73nmdqzW2iibOJaOT+ydE523JBDDdnhWGoPjYZBbdbqL/Qo5b7HAy/BvhG/XjjTKM2j
1OZVJsgDn9as/922yUY3TZKCHfmclhNoQMyfo6xiagFhH931bZwIrB3hYlZ9e9H6r9F3n+qF+00s
lmSGbvH3z6xwzgfM7S3UToESeiSCGGVUA8DcjflOt3m9qnHcBguAfpZOb7o7ZdE4AbXNprzPm1pc
fG/ZtT3Ok2XsP7Sai1pSuni/8vaf1tfM1F/N2MbUD+F5QQAJgVmQOjTmL03cNUAmuq32furdDUF3
MVEd+m5qXcQ1ZfTt3Jsrbe4/Meed38PIsBNzt4hjYUv93k/sl16QrTD01TeA+CnWuXsr4hLvBwOR
ARWiqPoHdhqODgrZdtZxrRh60NSbIdMITeFHewkxvxYpA3gd3orWx7WytmD3Ld6Tqe5jl7fLF8EN
gyqH91ck4YiRbGfMRw7ns9UUZTjZazEr8ba0hI0SF0kt2I8r6Um1/GsqS5CkWW2MkVLsyfpcB8Nd
nL8MPeWd1ANqdXcdca5rCv+u7ZPbqsTrWxYXDc901un9qlw8Sud+KZObu1gyTBa6VNzornjjXmvQ
URMVeBQ70zuM62pTedpdlZMcbQ7vs+eSAV5dFfjGmGC00tVBs8ssmmc/HTBmRvCO4WCZfvd2d0l0
GPs0/rxUCsbqyKMyTcl54a2pAutomPN7W4pzWmNqbItzLta23d0HaDhPdZAfkmX5yNtYbbMxA+Mv
nU+JcJMP7lMevY2r9++o2YGwcTvV+BuzvC+zUe3FVOxEoj1LI7mVuLcaiObGYHx163KIKh1Ti95g
xEtjFg8CUFjug9K9qxXzfUOx4AeKsnkqhudysdFxjgcrL6N6HngIMc/QnS8jRxOY1v6m7a4C8doo
373hw9Wch2noDrbufbLTEmEtOaqCFQJyveRGEkeLa6wB0TPw6YDivtt5Lj90fZIE5W1U+XfcUsBL
RvjSL1973gjOFAoS/lrc8lxsRRbsRnN8jz3xrXvjoaPhD8ssuXV1tzcmccu18dUyuwtLlKNhtDtt
3BSxBoqoUf5iuXyqTv+PbzdXRz1B1Yq/EM3YrvY6FNwzG60gcSwSdYbMscOq44/I8vkARf3RXPwl
Vq3dxi18dzv42DJIhwQDcTCEi0WA5D6nJR6laExFydEL6YPnqTH0TWFYL3YMHCnlPqn1T3dkzp+c
4vec8baW3FCPdmXKWJflLxVccLO5zf561kq6AHfOmd+dZE8C4+84QAUk+XQDh9FBVnha5su7m7rb
sbfysOQooMiVij3sA5qpdoNM1Qgwq8TELUwIt9bcATnp+lAOnu7grSvwMzHv8oB/GbDAizR1F1SI
sLv5O4iXz6Ln4g2LDYRszKcytTjj+DmN87i4C64QE0vUTnM3Q/KtxLzDX5FFjnW04uZV8Th2sMuz
L86tO8ttieIwj8Po8eHNtZTTI8ejY30Q/HxslvZiVMmlQOOeBT2cfd4hbTywk90OPL+VyxamnH9n
8xLVRvpt1MtzUHavlR/f1b37Fcc8aqJzH9U0Ep5Rul+tst8HAA8e2ieZJndd3F615UOpakuQ7GMr
1Rua/sNIsdSc8eDF3C2VToe+n19HI/2tBvvO6cHzPVfcpa5FJo4E7mBQeijj5KzH/XgpM4E5s1nu
er05uTUX1ZuQDescr+FQ7xqoO9gO+M+5lV90Y73m5tBuqrLcrsenbUp1AHG7JU73lUELB19NvqWB
zkd3HoWttgVPtB3rdxnraH0Yj8AUw3G9NK7oLn7Dg9MsA2bNvcAytHiQg3jME3ZLllM9twO2pZr+
XKbxCkfoz+gWt31pfLpeuiN0fN+TUgeVJ0dQwrVbq5DM0g9QeBwpYkgfUOtw/HXvcocXNZ2X58nw
7xgd0Dtbx6B1HlkmQmyXN5dayX6brxoQNyPbF8sPHhccQYk9w8wxH18DtlyCEXEwyQxFmGzqrBTW
IjCTChg4z5XjREHsAg8QEijrOVQ61uqECER+oa5tOb6vhUI6NH3Smp/xYXiO8dTtkhsqok2t+p+U
T+5igv16aT+uv1m+6J/L5Hx1OQGzKkM01V35TRhXeOcCB5KgRYVaP95hmR6t4u3WMS+Tw4q9WEwC
rpxmJzEe0Q40Bo8Oi4PE+aUB+ztTenM6eWMYfvYc7TT74D9ifAXsiubmq1MTZqmD/WgJ50u1RRVZ
OJEk+nIXD8OrOQMfpw3W/iM827U1bRoe2lrtgd8/MaR/Xa9w33FFWS9wUIUZA3g28cbTb7OVT8QZ
rU4cZX5IyF51bERxNwgft2unUohvnGAr7ahLaTqHInhPGtHc59NpVH0WlakvIl32ezWb/a5jX0/c
mtvdGUi/do5AFjCWnbajo7rid/IXC+NfYvw8VwX//K9/yE79i5TyG6p6m4pE/e//tyDt/Xd1/6v4
7v75o/7hk/9npLJCLvwv+EDlnwo/+v8cycrf/798IONvBNXwpgREGXkOTTPct/G7U//+bwaR16ZO
4rXtraQg3/xHQhBJH3BckKXBcTT5uK7CTuHf/w2ukI2SZf0gg//fgOLzLxCCjH/y3kLTjQOmYcI5
giluMBL9E4vaDEpN2W2GrE67UPRw244Xtmb2mpeQeCDAHUa/bVpW4aLDt+javDo63QmuQHqLsQAZ
vFwdZIf9vuOeoEVV9+t6TLa+ge8fmEiQa9sZ3wUhxNnXmvqsj1g4YnPisRzaEGK8DkCs0KkS6Za1
JrYZznKXymnEhrHxd4GN7Z2cht+F3n5aQ/sVLPeycV4Hbb7FdT7sPTbq2zxgRYGLQkuIXaXb2YFu
PB4dGeYl9OzKmfSbptd/WiP91GxzX7r2bm6CKRzb302FGZRcfT1uuptYq5XBbeiViJjQzoZfaEzB
FS+epNUy+vtllN9xkCN5YvVdCcYX5MzseDX3LmvsbWF62I5ro05CCuIw06zUnsuOxJpkgEzrvW3s
T/s5Lb8yzdf2tjYUh8mfH/Pyj44zPPwr5pWKsw9vyI5WUsPwadrTHee1ruN94ae7wpjBV51+CfU/
UyxKbFJE1E4CJx1ZkHjRU1VGhNSGfcbj7dB6WASxCi63AAlb4mhPXJOMhRC+P6lnvab+c9s56DO4
XCytij1UnbBJ9eoxWKoH44WokZ84096I0rO3DXFr/IWJ8I3U+enjdj8R8HdsA20kiW1Kwwbi/Aar
lUNQETItlx5/BpqtuqiX0zL45X8j3Pn/x3Jk8Jr+F/WoxyvnH/mJ63/wHwXJ+5vBO28GkBEt3YFv
/PeCFPzNsfD7C1zH9KhL7iof/jtDMfibjnYd4AHmHUYNHsTCvxck928WJQ4pBussE46K9a8UJMty
/onltyaagnIZ1l/ugxQmyuJ/Ju9KkarEX9aWD+c8tmFlsatBsBet4ECOi+k8TXLrO28mMzXKnvko
Zo1tx3SOB2MISb4+MOthQdQ4LhJJSA2i+ySc0d7bNRKY3McPvaf8eB025d5qm5uSkGstmPkLkoJ1
jvE+9SPC1l97J3/WmRcUrJEwSVx9O6ppPV37ncCwqSfeJgys9DbYxW1aZgHDzeQ8T/sLHuy/Yl/h
OUgPu5mG7NPXambNsZHhGQDJeSgKDGk8v8VsB6vsqahZoLSls58y+ACqJZbe2CEBfcuLpd2gAPnx
TYIuYF6qo6qu8BbIUyiNexilaDNiQmZT5GOB1TKu1YRtzHYA68BTyYHUGcbX4JQYvbVpxQvbTcNP
H0dYVWVwhajTYo61etonSQNkt0081dx19fKYQyRw3eSeCee1KJt4b4iMBQmooqXebXdsttows0GS
1BsnJ8LdgHIHUr1LW5cNtf40Uckjb27LPYEqRB3EXwY9Junx48WpPT9craAjcuwQprEvrwRbS9Vi
ApVbSUzAghtETFjYCJUuttTmcqmHpDqaKoV3hJTd6FNC/EbccgJvIUYj18PBH8VFFawkZuhNuiWz
cFGYlw3+fBv0Ao9pa7mkGBlGhfpT5oDSjtJ+rAXqChtADrcsw1BvDsYNZsDmxQOF3pZK+tEiyt/k
LOKCnhUyihMDiK6fwjamkII+ccxo3bK1plMjseYbBnM5Bqn+YhU4M2cY/+DtZdDnApSimTBDX0G6
GlyxkBzYaQcO+0NLIkDrVKG5aKQozbJAM3ysFAenP8AT86Sv4WUItwBcZ7o3Evk8xcFjobxHL1Ee
dI1NtpoEOkM2HPrlIEyA/oHdV42tHPfA6zaD8G6+WQY7a4lPlWWJQ5cq6E0g/BtdBUgnyKyURZmA
kfrJ1nez7xjN8dEQDQKcJLXJQqq6fUmMglJEdqisJENyxd5aNaBgsdsH3ZpYG5o0EzY+X+HkB58F
zTp4lDJegkViuMeA3sepsQ0uMGm8beB3LbMA+uIJZeIuNuz8OHdjOHliCPGOsk4NgwzNM4uzOOfx
XPkY8HnJ7Bxz/M9SrQsZFSI7q7THwC5Ylbk4RTptVu14cRikG4j/Vs36XLZ8oUHsEMYHREyJjQY7
jnHGH6PGGTnQp00+0bUksoM34nXPMzuX3lQ3tnH+3shkpOD2RG1q/SYZw+EHYZLuSuyRGn0rixr8
nMWY5k7FQwXDLGQBh0la3rKZSZdtpccDFntjfA5qZaPzzLutDjZYa0sddUDsezOzpl2j0tCHuTzH
9eO0tMmbq2cvktsXMd1k+1ZPb247gMBC3iXZibVNU/FfuNm9IMx9EjAna9RKew2OwEqZrbbxYO2z
BfsomWUQbSiDriOwzvJYoTY+/IQmhThRxtl7l+MOENBMSbzrctAHiDIJTAoJh6QPNDOygpMMNBSU
cWyE0gVx9nHSmwb9OrfN44AvFXMNIu7Mi+8a+dZa9T5rpTzWZvLHcpPz0DCBAj17IW6KG4dUpNAT
8tnUeijIlIZN3FgqTH333ihsfderMfLBAaIyyNKDm0p83ayYU4HXyKeVJCVV/orBa7D/DE1Cavpm
rO9T08HALdbO1TDv+CWZtjvjKqddYA08ZRrgoAFxBHh3qPccC295ZuKnBfQbB3Ebldb0ixioIIxR
NrHxEW9NspyMwUzDTk8ep74CVzKIZ2S0jp36lIFfltgchEOqRQsSSFZRZRNVDZu7pB7BQBmYT1Pc
nnVfYw1FkfZ9treqlg9AdXRbJdzGPLUkZMoEElfiHCCla1Qg4y72IKt1tvdmgGCSZZJ4vGsN3Xld
HBeHzRG00hajw5w4MP7EuCsAmiI/H9I7o7i27urZ6ROTOgNJtr518jXb3hO36uMzLkMTU/rX1H1z
WHvZEPeJgG3K46CyfQrXYqcI62hmlaLhBMIYS3yRLOexGpofvUnwV1NkeGW5fhkwANwUAYEIk/ZV
OQELW+isnaTvrekFW6fjQQr6B9n/9WQhkrQcVrLVHJbtfNVKjk3TkVe3Ie5qHg+xttwLL3aeRnXx
M4lZq5x5XE0T8pA3bZWSDs8QDJCgZOdAYWDlNAHY5C2paJa1Nx2N+FG6+V2wUYZiiznN22X2xDHo
BNQ3q7jyOvj7KbZ+lJ2T1K4ZH0mWjpFlY+nX1bcUjwCjyYYIjlIcinnc0/jsswZTDSUsPyoWTm4E
1XT9w3uarmuMoR03VroKxDV0aDF4Q0reyrFedKyMZEQrosImlj7ETP2c1B9jPx1V7hyMSgtw/aUy
9D7ZU/2qAl8gQii5JvZWL7rRlru05ClI0pSI2lKeoC83O8cgWi1O96oQHWTyGs9Cj8fahwxqdDfs
EANtWrZ2JR5Eg5khFFCj6F/sOtZ2VpLtwXK/kITrjDjMdZnoG3j8TbEDt1+dKMnisckEDLwXuqxM
k29zHGDFwR1I6CNq8ri2ieHRmTm/LCefsPntf3kdlPTSv0y+1x0mWzuMjXdsU/+YQ1SJ0+bXkJiX
NdbiweuSi6qMt5mwJZLR4DxC8DjWg/K22YTNY1XeW0BB21QZ5zKlBowxq4oV8slmH6WEzTpzQm0Q
DitTdJ6u2Mz3YaEMYtRklFEHo7nKxUGtgP/oPmTNqplISXeC9L9vEuQA3AlzN9mAQ6vLNZTNbS9y
Pxx7Mz3Cgd9xKGm0Sq48xB6MfngqeXoYxtE/BG6xbLJmGy+pfnEE9r7pKF7b2Oh3ssjRpMbzBz2M
3HQCNngt07eFHogAXTC4uJQHbeWwp11J81j+mMPwJARMG9OaX/SuA/DUBcTB4QEUGt9ME25Wpo/v
y4gTpJVZMJ+aGkrKiAVjXghnawOqXxYesNnEQ1OknrYdocCxW+a9HFkZXoqJrAbLKMRdacpzm8PI
dpc4bNqk3mUCuz1zyb1wTkp8czV72Odues/uwTzYdpVExYqUDpQHhgjtrunmPhwXFsVmvIa0sQvB
fz94jGFU2T2Iml2KV1XqL0p/1VG2nibvGKgSk9sRWUuOnyiShvo4GThEIxhgNHedk9GJbjNX9XPV
0cHXLZSlnF3zDvwDphs1OGLEL2tP32tu8Iolwx9tEhcbQGCXuMZ+mILimOBXsyH/zjqTXTPhjAzR
zrRrY6Op7qrpxZ68t12xj7k51w5KmWChROJYke27KBUd5lB9+y1q/9LiscdOxobg5v4qFH7KXhcT
q0nETYAtY6W7h1mP2ZO2zpsOqZCzlvAm0JXQqQ0AwmWh2UC8EeeHxcnf0K6QkBXE6UZv7Sqy9QE5
80TOWjVcbbANHtrsbpGrGiDf+Aul1uqadWHGtjubjJbJwKC8FQU8CDudd7p1LlcpstBgwo9UDswh
09AQnXnKddS2BGUpejLL0Msosyeqo8TtAUOofDMGLHFVwk7D99rf0OKJ2V6WEfR+hGvmYTbKHxWj
aA45+5g9YZqzDu25y1jcxa5FLXGrk70CKrI+9aAsxzHoD0QQQr3ybOqe4qIhRcJoqiCqa/RZqQ74
HuhH1izlTnX4mdpl+yOdCo9VBT2D9VKwWn3+OHDMoelU8wYeN4g4pS/rdeoykgP2aWFRrrT7zEbs
7s3vuASOcBHj0OsrctASFuxyeRZl58P5DhIAbvjg61UIkvRkpGgG4DPuBW436KqgzDvPhenPUUyU
GK1v8GZL9ZU1nIajgdvguigr4p+1z24b9ZOXGm4Ztg0sDpoRYa7lRF5w6K142gAjlTtSih4XYnAP
5qjTysFaSmz/1WxYH5fk3HmzIBm+HpjYjKcZwsy2sLtVDGQ9ZNpPX6rPqRFHyXzgelRzqOn3XnHG
zn3e+8Ulr0gNnBJ14XJWZ78s90WLDEFZ9i+NCRk7b//oSYFx7mgjwxGPlkc/O+B7aXTjLz9Yfvx4
2rOlXsK8rdxNlRLv2ld04GVFQvkazdhY9IMpK7TN1BGAyvqPpnC2OCTwQB20g2Fr+XbujRNk8jAb
ZXMk5Cvey5q3rI1ftM7OtmqEc6DdDdnKrG71IVSetQ0GIwhLq3nsaH0ioeprkljY25p4KLseR3AL
zUb/sAoc2UurXkga4C4nnvM9jTM/t1hXEcbowX32ZugpsIzdmmVDMSfqOBR1Dzlaf+yNYDw7jLWi
64dd6dVhXJTLcRLyT6vD2/ZGc9hO5OBujFl79x0oTBK5mtVigF2SVFsMDWORurWW6g+xb1+yyr0X
gddfcwsWi6FrYU3BCP1nqiGxuInHgbOgjPSzVttmwqi3QL5EoI4v8STLCF6jiyF0y/DWtlC9ZqZi
OejZuUUOujX76Q/alWrvDua9oZzsXNRqZw5ieOjo8K/N8Gzg5J0aUntmQapv7VR2CBam373n32u2
8dBBpWbr3avpZGnQRXNRGRfTg/w1x+Ojpekvvqp+W206IligpvSUs3g4aPqSblunRV7Iy+MX/u/K
a+kK8hdtUdSbrn+ljcGT3qRzcBIfFdWKGVoB9Hd78tYD3j+ip1sibZmufYV0OtXjPULWXxpjBuSb
g5PUB2kbGowi/NDJ3S2LhSRgb772joZp/gz5rnPyk6VXNZqjnq2siOXZFPtlsZmsCpjps83sqoEt
T2ZZn4Rd1vupR69pwHmCGmr2e/q2JyjKKoy7BsAAT7DWyD7Q1NfHvk6KrUyftdG2DkJZTya8M2EU
ceRZE5p6xJ/QFLuDNnUQZWqDONWLNxXavbiTXs3XKQd8Jergkk4JXvutZ+zS0xIrixdd3Zp0Me7U
7O5qn8ER3nZHocvuEDzAIeaegx41R/0PBmDpTsjzbCYmfr/agfwAyd4I023bGVGarjfFTX0HNiIC
NFXSw/tZMdF+o98iSS5MxvpOr9uzpdyrrFZqc+a9ZXODFTHbAg5K7OpFAAHJ9qSxxaB5W9Jx7RJ0
SkttXWzXv1jSfA1mOqkZyKbt6cWHxmU6kCgkRH/suAM7nOkPPv9bHHwCY8gTjBKAyixUP+ETbA00
s6e+D8KksZGzsY2C/IiIkLS4cIB4mK1Zjnmj2ZDD2vcF1hDGT6k8+EOY6yI+Tv5Oc+yDBq1euN0P
Thd3NmksvGsj4xuIuO0ViEWHOydtjvkw3UM/oOrbGGXnqmaWkvG7gOKIBWyMfeI4H8ktK49y1s65
G/zqySfGDBt7oWk69TlfWWNsB+7EBbx9K6Bgah61zP/OKpDnFD6gzaAXVjqgS2EH+7w2RBQgzakJ
GYDahkYLyvLJNzIY2GVKtm1nHhjvX/rlnnnx0LEEIJoEazN98G5uOp06yhVqLq3YLW1zHWmAw1mn
E/ZQzGwdMZGjqrU7UicnYDV+tZjDXEta3MZL41H5rKgDUsezzJyiJM0wjs+Mp/ImLR6nypOfwah2
iabfqtJ3IC4P4BGx/zEIVHY9Z1w8t9iywKKNyikIl7bNz2OS7WL2T8SSuL8c5zha/affJ4ey7F9c
xhA6tfQkK+PoFRALFnRMQTFGfccbO3LEY47NltmqmA6tPwWDFLNJuqh38CJY2TpqHjmd+Ho7lMQI
2myfqXj68mcCMFLd3ToQkmElGBWDFjTK3IyIm4LP6hahq3l3Gov5je1kV57XICr8feX2iCG13tx3
mnyfu+RnZj2y6bX8TxGnb2zhewIAnR/N9k4a8NskjfcsyGgiUZNsOq2TmwlqbDTViK+KIHZ2dq/O
BboL8oHPfq2mjRia+yFpIMDb5bjz3S7ZF1nrbXIOWL0XyE6z7NETk71RizhZGXhhUNfDVac7XqZy
JzRiKrBybSJ7oj9ZY249ZbCT9sS19Jnkanihm8FAVoGskDgeP6Yfx09f5CyKfP2XZDUT8cgATMRh
hwjF1s1nT2vkZqwoAK3N0l2V9Fu+eVYomeGt+C77l+ToLOnZGYJbXk3GyQ7G39mDmZflu0VT5SaP
FnAUjD49jpqkeOpVQNZpkR37OX61RyqD6aMrLMnuZJvcrZELIBeiXrZllyUcZ2/CYNUf9EM0+n6F
KM49jgl4MwcdUtgAKraBaJo0g/IUOwH0Q/7O0v/Wm+7VHOL4pIVlD7bXGOvr6SZ/PA9rU235snuI
hi5RVQjvcdF8bdCzWrG+nxvCiiwHljkdPhHJP1MOy4W87veaxWIF2YdHnsWZUDx7rOAtc9DCftK2
Ng/VxQNq1SRlDke+kozhDAVDXRKe3BthrI3EuLdH3mJIj5r/wddp99z8yDSqfRXTqFuY/Hu2cbTQ
cAQFryAaFl1DQqn1KZl5ZDrTI4xnJfh+uCVcDFsWkd7wNGdV/XupKEipqRCrjhycxvwnE0sdBo31
CFfIhqvR/8BRmyMElUg2PGc/lvNJn5Zmjx+ahnNiyd7Td/hECVnT0dA541HgZWdV5wYtXvBnFhYc
pCHfN+NAqxjDRsooAh4uyTd40eaJt5zQ68p+94EX7oPZQ0VtT1D2SaYNgjAzgAY7Z2hOBUEXnXJR
EFbwvrPxY2qbTxeMXnslZ4H9HIxBtEsExSKJX7NNFJbQYhUzyBdRAKPmcRJZfAkw8HfRuxHL3y+v
mT/EhPoHp9CXzH0dlEP7jsHJNndSBHfQenur2Q6mDhoZlHclUikdODdUPtWYJo+3dTS/2vqbyCDQ
FcWuoNBhjgxD1DvJi+xh2ZsjWuq4/egTE0a0Cemy6ACn8UtA/j4KoAvjViv9TwNeT+Qb5FuI55Xc
K225zANB5m2MfL1662wnj4Y+08MFTtxkGAdRteK4rmebEp0doC0Wpy0bH1WOOEDSZtm5W0SFk69y
2xMYMwyfKsz72dt1srEw1uw+i8lhfvCCDBU0kw1CpNEKlvM8xieOUyrDuqfNEDrsEAXpc/s26KVx
apEb64aZ3ogpvTlZdiQiiPtLKibFb7oHoFhCfynyyHS9zQStKbO0R7MoOCooJyRRFMcpq7Z4Dtz8
pwlDqhVd++VrBnPK/OnI+VxQdJws2Ts2lavEJisInkZ4nM1iPeTGeKhNpn86Uau39xnQTbV6SFRu
c99hwR8IuO+wJpsf1FXbdizIN7cYSMFdjo7Rnk3OLMMKrvhkf7lQnEa9LaLBUDuE7junc8S2S10y
tO/HivKQFXsUgNWTKju08RJLKyFw/TyMeQHyIgA89OIn9+csBE+4pMqMN0ya+SX1+VVHdfDRr1y9
xf+IhwAm3wjzCS16d5CcHyZoylNJbv0Csra3ZgjSXHnNIs+EeOTgOAdX1+7xX5PE59hVSwABZtPU
F3FAskvLsYFiVp67ltXzQK8+ycUHyJwfJOu/MVDNMdOLlyXWvUdS4h9bR4htbqoHDHOZqlMUU33R
lfvEW+6DIvEA1r0PU5/6u7Yy9q2T3JUl7PWChOVw6OTHqLZu4+wpLDB08so6FwRwOfr83HqDhQoM
IATiXhx1XIyu1w/umDzFRNOHELGuXk1cfUXsdG/3D1PXu9vA7LYKgs82LgK5Fx8g/iiFsBdIWNlh
zTJ9obH4qcgn2PTddCji8c1vOxJLrG+/HHYBCbybvjGgYPbJvYByj7exPLJrMi7LpD68rr7LxsLa
5mIiJyi+LN5Io6LVV1MWBzANZG6CrV1rt6hYzPngJ1mFM8p07TqAmsIZcbQt8VOSTrxCps9TGSQP
9USJmTjRD4Dauq7PGxtA97HRJlY1VeTo2GUsJH4xtLGAdYNtnxVOhP7JIZU7jtiN2j4AeJ4LlIGB
vW1n3+CoX9er1mHUHbjc7Yuda79mVh5GX3wjIietw0JSFqKbqZK9ro9wRi16qhpJ29FqGrFFFOpg
Id2D3w45UDPP68C26+vJdG3vrGX0cqTZnMocjkSJ+ryu07U3smF4+VM0arSUBM/j1jYlD4MkLZ3h
6/+wdybJsStbdp2L+viGumioE0AgSgbrS/J2YCzuRQ04HJUDM9I4NDEtfKUpf6owmfrqZOOlvf9I
BgJ+/Oy917Y+ivHqUefuZGP9KOq52VmKfzdF+CVTQFDNz+68xX2qRk3u2yHl4B6EtccVy8w3sJc0
tL/N2H4G+mJSqbqGOO0C1ndld7XraeJKZb8m+uCymin8o13nFs1uxFEs1/y2Om3a59ViHvDFZqHu
qf7e0D3kvZyOp9rw94ExMrH1/bxnhbyfJKFjYMEVP6VwUWjXuQP57pSfAfO7AdnWMAKFBYc725R/
To6bs4PpNpWheDNZre9mK6N6GjwI7xXiaKn+vbTeQRSEG3pptQfG7Wvn5A1PvoMRDYJMzV/xBIPh
ODgBSZaA34SzipatZFsn1LwDS/2YtUSK8BxG4+jFXZfkt8T3T7mfvBiO/+ak3dWQNNtKs7hHP9uN
Y1o/DY5+qyVvE6nmM+98GfnU0kesaz8bd3aurt3ctXaG3d3itzdkgZSckvuisAmSDyUn2okO4BtJ
FpbpWn/lepmf8pQVyKg7H7PBEyzJp3RJOVDVVn3y3fEgE3CkzIb1iL/gx247k2e1uScpN7Q8/7lp
ynMzYgl23WuQ9VPkEhUWHlnXLQZiIREkefHd5NLc+x1FLMZMWq4x8md8Gj11QBmP2Sh6vt9kTVFK
T05lnxpHryM7UIeiekKueAsGOBKZYuXmramJiMbauzNceoc0zI6iYVmb1ZTBJKhJ3JAZkzilK/I4
pblHidZpI8JxaVhXs1f9Y52R/HiU2X2QYhXPuV/osKX5Lkzh5OXPWp4nm7UwOCjnUXOI05GFCi2j
oo7RpDQe6e9t8iHH9YplaIp6YGd5wO2hrVDYCSswhhhzY8S+U74vGZlOLu8qWqw1Zqj27t3AfEdL
DPaDAVi3yp9Gp8DcOuqsl8y1ODeLfmLFuFwnK624tAoiVFliPQRBd/SV9iED3hMS1SokwI/JCSOp
zgb7IZ8Z9siTL2HOVynMs7/5jG2cnrB49q3frlmPV9fTGO7S5nMaV2dPXh3VaMUpwUakP80ckoo/
Lw607zXAV1YF0zXXBCFZa8APK6z3gCejt6tfmeQiSmtUFxEC6PdpbkMFFZFm+0jy3qhHs8vtQNPR
oxuA5kWWflhkT31WFX1xdv17jFSsjEWWRtmyxLXW/TQ6oxjm8G4H80LsAVWw0svUEiduA29B6zjo
suRqcnatU7n3cjYDOtJ01Yrs4jPFBOCt96Xk7pwsRsi1SDF1LeneU1AZCy6eXufGfvVRlp5+ohOr
OIyleJYJtUaYdDE+A1MqBXfPjJ0Z3JMkIWe9vFiFQbFa91NvWceg/Zbp+NJkTLJMOm3EZ2Gw49Ud
EBf6c+8yZfeTRkydnFtNiA01BEJVWbPP06GLnYE7gDdQaODVoL2ukrVjN7t7tVS0DBZZu8efwpJj
ZyXDT0/oaB4nejpmBivRqXxfguSJuoG1u0t1zFHz5YBSWZ2SUrgHU6GqO/hjScKOxaBjKcmfl25c
D27RH7gMmkeOQmeq97p0y8jGNL04j+NQz0cpS46cpt8gSKtNaXezHtaMNIoZjHpcpekaGwEeOqkZ
B2VoNH/VFDfNzbdSeOBcbQnC1Ibr3o8pESViTPrSaOdSD8q49bHZWNXmjLDZPGZEBzG3iG8ySk6U
wd9iN4ShaFp69sk2gTcWqwRrtiAz2mOZ0QRmMwF7Nc+nz7jhcp9LcSIktvFGvASaEH6EOFcp2GGo
7JFW/hlcY6bWEdLw1H0lK8+katfHFolnNw+OcafK5ZFcPQP5JVPVhREYA0HuPuWB9WdKKCzrU4N+
ynOzFkSaK43u2c2HMNQd1/Uqre8Bn/1g6FFxk7zlQMxCbdSoryxLYBSDHXfjaZC9fyasp3bWtEJ/
TAOBgwaWTW+k94uZZKeOMtJFMhWpjPFm5CtZaOz/6xLt2WPfsPkKxSaQp8LbwfkJ+9rjndMtXwFs
gMyoljtwy+q+mtV1bbTvtWnNvWcxeWX4xmDa4KQ3Neopy+6inwRAF9QB/vYrraRLSRx7MngnN4a9
h5Dxma9hQUj0bkYoi4IJcbasF0KU6m3yCPgB6zpmQuC5LybSH1si0FTK3JKW4yEYDPBx1JWHffso
7YxUQdmeV8fOD6raPCMTRh1ReGCjWl5T2LV5juJpcUGlUHoVplb/lnEaRH5SoHJaNB3Ud224aPAx
nJUFMEEF9hzslxVPQQnOZUDFtHI8tsPsvqc1KmclJB6AtTgWDpca8kIutjRiSSAOApSbSFbAnFC8
6lNAKa3qKzdaqKUIBeG4fWey034Kkr5/brtX0BXXbM2u9lise4GfLBX3i187h1Eb/7Kz6vZrItgG
WwzaZWHGxZL81HKruQ3m15KM82Tj+OiQRSaxMrpQ7xEV5cKHQyR2n2XvpuvIi1dx4gMQc3SWNINj
8gQ263DptHq/TL+Maisn1RmsfcUjTpOOc8IfcfYOzaozjmGJ3fX0A7PD9596Vz5ZRKWK0qMAjbN1
b+OuYRPo8Z6Ku4zkfyEDgjEsKF28VVkqHudBIFAZbHq4KbBhaYuHINGIwCD3hbmHKmihQmotiT5q
EcodumoV6bCC9mLZg9YxI7bFMpL7HFPFU1GUTLi2cWe6Wuyhl4N3KNJ9kPMxY/Q75J75OOVUNg4c
c5wky8XgBWS03aUc17tUWnDxxso7O5kjUDuqJwy1bgQP6TMHRnXIAHvBZrlmanZueAzthg7QudKf
5zGYr+ioJ3yVFPARtqPTkW2MLNY7yCn2dtRRqMqLb9GYqxMa6/pBP5f2cElbxgccFZtMWUx73wBs
0HO/8moKhMX2FbINNmqaU2LJzPKvoPZ+ERsUOw0mSOho7UVPq2ch0r/LSNNuW0/mvjBIxCUjLhI+
WD8x59+4tL41TX7aHX9kvbE4KkuJqmO1kDeqk7Iz2qVTgTPQ+dNb9B+oFuSSllSPfdLkB8lDVHLe
s8m37zz1t91SWYy8Bms5DSW17ZZYFiVhdLdjwZHRyhd058lR7X1Cnn/n+nz4RXuslvppmaZDGVQx
RIAvZfcGZ1T+Inp8ocyrIe+NiUTddO6cjBx6n1zK4qZPNmOvW0y0ZSSxWbj2zURW2aVmDmFNn5ja
aGPeY3L47dQQrBn/AOJtBnOLxXLiYpdzqYfjbbxrRQ5gzJacvK54NTvu703tPI9yPHopxAXMmcix
1hzs4dsBOgGeltYx4MbmNkG9Y005iEOmefvetILQKPkMfNgfl7Kb+e67FIbqjzLn00SCZkckUu9A
6PvSmURMFT9klPjzSsIFXU5AhcERgarL1j6Ni9w+IeaOh8JdysvI6TdttcvJMAKGo1iIuw+pGqXz
z1a8sDojZOTYuk3F8ec0G7fAYcefNdbRdKd0P7ms9uyZTtraTl+bdt677tlJqE2cZvho+ajXeOjE
XvNX41o0Fg+tmvbS598CK8LVzzJvYwFD0ifAZAzWh9tVZwcPMNav70XXtb1eK7qA7eQsGN48qO/p
oXMBuGhV82Ya7JFxWfZ+2p/6cnzG7BibflJjbnLfeAL6MCvXnyBXDxQm/nQebI1K17OT8i6C9+4d
lzONALM+e0dcMjrzwXxXCIibWsYt0USoM+y13NV1/Tbn7pnfAqUcLizuS1Toobz6kgA/XLcI1eRe
M9HXDDu/wjPryO2xHK+aY5IWX8U6haxG7UPTLkznYFOgz1nMMiJahRec8pnFpwKSQ8AwwDnKPQNC
Eh0Rvd0pqnG5LJBHZFRFS3IlhMJWYk/2fHIVqq0eTSxma7Z0J28Rx4Xvw9HwF14fujoP1m0SXL3x
bWyilvdZStpKuxW/AiIvd+la/3IZlLSGdjRtbUMR5J8sSOdLJp8q9s5On0G/XDMfNqB3TA3b2msj
x7idpPj83CI46MHFXzJywrX/4AnzbukUz7Zhd9dVK/aLQ+x3fegqkR1W14D8JLlXY2cgN5hm5z6z
RirYl1fAVGSymdE4cKEUxtNmlci9T1EOfArZRKxaNw5EFek/QTiNeoFOO7jt1VxswO1dX+6hKalU
fUz5+ly12nRwDOzeGrBJQ5uneOBML7iNHTzDrveYawkF18ndJrN6bb8lNykhZexW23HWas34IjY1
0gmCHYlgGTH+PTpbaaXOChrpIb/QSa3dGlx7R2vC0OdUXwNk2chxFay/ICGxzBgXmra3IkINa2Qb
fLGQjyPJnBM0+hHo/2MdeH+3/0dVFOpYggZSpip39O+a58wkjbfiDlmJ6w9NaR3WigMDkOse9yK+
yZJDg84byuz/YKVdD41SGGa8z8JgRGBf3ZxQHzHR2YDa3c0V5GfBjf14WJFU3iUJHbQD0iOFp6aE
keHm07tRiH5730QtTyowCOPat4QdybMtu7IbeArqvmKzZd1B8ZOWj5BBQS4wYUhfSy/iFLc0IAv9
V64UBK6O+1eq6LhZBDdVakWIZ/NtyUV6V/l9Fc+G/ZLkG5gkTa2wt80L23VadAfTYrfgwCaAZdmN
/U2kNUpL4iWc+OdSFRfbd59TCfFrdW/LgDiQFLREuN54yjCXHvF+8MvVpohbWzeiTvMPDM4eLsrq
JzcOlSnL06DsmHo37LWrUge/2VhZ1AgHI3QOS9dinaJc1Uz6wSqGFzcRvCi64ijwKsJPALAwNWgT
zOW8ILooIEV+WYzRPHqdcy6cjfnAALrLZGBGUGd4IswqltPw7ChYwAv+/9hyQKP5JAPaThaHfpre
8GAdUy5wW+fFzl0ke1sjQts0tO8SiuOpM9NfVQ76NOG3cyYYvWyRQ5C7SHl+8GkmuhkJbeIQMOr+
3CfWfiG7i1wT5DHl7W3ppVce38fGKU3u8a4bOUsQt3NjHsWIgoy2QGyZXSR38SCUrtvdMc5ihYD0
McxWSYKrQJ0JuGwMrk8T6WpHA1brDkXmu/Ce7Kn+PQzEOJ2UOtdRexz5BCNsn2vI5WWJ+K6brn/M
K262QOnCwJ/oBAtqm2MzwTlSn3ILD5n0TnUyidtYT4I4iJYdUiJTGT99HLjtwHWseuIQq/bCnfZL
Kk7uKs4Z8MNBFe/SNGZMOz5HWQeQ2GK1S7Jah35WDb9IDWOS8ZDqoJTFLapJO2IiE475CMWGCAKx
T0RvYCBgC4LxzlqQULdBmtW7+zZu9oBVngDPXe2p9zBumOYRvQJGca/P+0RHe5ktTji3++Ce8aNX
Qpw6D6esbr4mDSJ0XqsSC8oawbBFic5wGXCIMBHYYsAVvrphH7SArlPsg0rHVswF8joLlCi0O+1M
AReF207w3GigRUR34l5n8CPNPxieMYSNe2PxWZqyEmr6NjYXk3RLOV9my3kQGvEwj+XuYr5Y+GeI
/Snj5kGq3HkEdpiqZIPpkabwZbP4zH75IHEeh2bFd8ll41HDp00HbJdpMf8eSsm71MLBhc8XgBE9
m5ZmPxSiM0/KdNgCJBYvqqZ/1psR5NN3mWWsL1KlxW31WUIZZW/RHUTZX0EZy3NOlx2ojOUOPMCX
oZfXpIXTxU3hq/bBE87aeHJ7VR5QiLYC4wqcZcmuZi05NltJsUJp4govDV4FtWt+jBNu2QRLvNvS
3u0Uv9tsRUojaYB7D8PtsC4ZLu0EH2nUFjBpLDb+sRjMi1xfR4tAiZZkklX0bR78OibpcTN0A8N6
4/8p5jE7+CbX6HXFBpOZQRUNmryA9gLH2BLhsdofjfY1LnyQNBwWhmxz6bJ2KplzV7WXKFfJ/WJZ
0G08vBf9L6Yl88g7EOCWj7me49mSQJQTQ2icchV39XyfpVgytySzOW55I0shlc2mCOkG+GaJ5eyr
jNQM+AVuY/IT/VvHzf9ZrZX7SPvhCcAoUBiAgoyb5deqQXxGb/lw1CN0N3A4WHjkwmHLkQJGKRD3
LE9/uQDfTdO8hwb1kddd+Vy6lH0vfMcOPUja2XhLZyJYSc41KfFjE5xvmOeBjEGsSsDNqB5JP8MD
TP9mWy1d7t55ie6HQQ08GBLsFDkc3IlTnzq2DFGbFscSk7iae57qEvyNw54yGtYgO3I/a0iKbtsx
DKhYxYabVjOQGfqCF82nRbhOrBw8nxq533hpyL6TBezUm3zhKRGrNnp3M7NBXrG+kxpRh35bcQTr
AIdjsZyI+wlPVWVi7LPJrTYjPmDl9V7EVbhllfTlVra7hzLBYiVDJOsC8leGow+nRmvu8pLNeWnb
3BU7h8so0BhsCyzCuvUnkZbBpZIOduCfB+gC93ZVwrjKdXm3zuc0W1ZOUrI+S7Kvs/5gJ9v3w5fG
zp0bcVyRxGsNxJGlyC01xtjG89JiTfoys9E60LvBNsDpi60EG3CKYJ1sGc0NwhLyRIlPavSurbJa
qI2IuFNCFDaltqvmcp9t/ZRmIIPTPC8xuibfJjVVe0cUf30NP+I0OuXVWbvkQjGKM+fe/SC9t870
oEe6XR6P6Xaz63lwiqL4laRko1yVP3Om8E9w7w8jQKlKWdD1ALWeShdOqXBgmo7dxbo3WDCBEnCj
uRb1UW47Jbt99jsfItJa/zg8pI4PDKgxAq5998tiVA+pRi4gMTGUGUVk5vmDp88O95ngd69VtyCA
2MWrALVk/GWA+FaV3p9ToKBRqotvOydUUiTeMxhTSDRlsddn3QqDNaj2CjoYfjtOddvHnrvozo/O
6T3PbAqWjuPFBnWwzzTgQ41Blt/7sR1KNIGBhRUSzIFxvF3t5I5jbG2D8ZzYmAyrpduyFhh5KZYL
OqRYLnEb07KNWUtKCDLZuTS4qmMTxWwclKzVR7jmnaM+LL8iS9SxV80g00bDooxj5WiRaprg3Gg/
uoZtNZ3Qor1yap5m8GT+2DHOl9BOhmB6GC34NM0C/RXHUY3o+qKvJ1l5j7WVaVFSumGhAYOj5f1q
Bu0+V7jkyMKg9mN1PA7FrHF0wQJNVLtc0wk9sAmUTlRRR8wHVdbpI8nvtOsuhlbECKucV/3QMiU2
2TFImjgr6yMrEfonUGeP5pJ8p4Ub4pdCVLXUT9pBHWqIW3OHxi3uqs3dLnHV617axGXb31pvdRDF
pukOaiCN8RWqjTER5fI7/c40FGhL7zWV+YMQuG51tlR0J0BHcEBUlfVIcWFOD83g4wqASYiLwTuY
7XNd6Eu0ELymqOdAiIsZSmFrUDLIrtzRmFDTjn57YYMO19sjh9S/NQ/+f8bCyyL+/Of/9N3ibEaI
/5PmbfOvzIStzPb/HGre/df/UqX593+gLGz/xn9PNbv/IIC8td39s3IFKMK/QRbMf9CEbLjgF8wt
VktS539kmh3jH47u2NhYHd/Sda7E/55pDv6B4OjBXtBN03b1wP5/yTRvpSr/3ojl6XqAiu3YgUOv
rEtG+n9CLOikFaqudlnUV3YT4iK4lT3NBLJ6Saz2HBT2s0Mnbtir/1uRm8Vv8L/+l13DN+0toM2F
5T9GqXMytQjHrIjzGbot+4qXQiteHE4RY/0rLFZQ9XCFuMlkYrPTs970afkc7fVepYwZtE+doX0k
2Bqnc2DND54131/6B39M7/z+NprItt18SkdGcEYHC+IkocrmAW3v418+6f9t98s/S7D+9Y9omJTO
YSk2XIedElU4//FXGZc0cfUkMQFoUl9pGEXcsAMPR3d9KyZp4AAMvibAtmHvTbBT6vXUu4126BHp
uTV9zaa/s/kOhy4OizD0YA0eLUKPxbShOFkoTsMoQycRBv+7+EADLad4gZAf2dFjtoV2ReJ9pkmG
TFgbGEqrS265f9LA4h+ojf5HEtmRcONhXeexryqG5iFw8IXOv6cgI8FV7LkWfXL24QGWpbfTavOq
eROz/1/r3WkeZ735tiFu5JkMOBodjFDYyBkb+IGHYUxCWwIoRXmftOAv0xPTX6ZdIEM+tLyt1tEu
fqEyl/d2Md6P/Zca8NEslUGiEmReyDyU7izv2WdKxd/cErIK/uYjw1W1pocm1SBedsEbTYMfHTIs
C638YX7COBvWPaT2RCDErH53Br82h+A270irhQNT0c4R+kUHN4BviwGqrOfqvuiBK/uTRasA1kKd
sCqPfXLk/sDnV5TBOZfzfLNUw4KFuotteSAFskaA3zSuoOGmdmkfxtVnaE0mfOcErfhjnJwS5h2T
xXUkX3UE7TbeUrPEO5kny8Gu7TV0LBYNgnOoQ2jYl6xpGli1cbWssZaxve9cSkPaonpfxjmLhI1A
58gFpb9bX0T+5XQDXkIrfQ66hEIGtvlk9M2HMptDvUeSl2kSSgA+O2foQJpkN1NaB9iu7ABZjrQB
mXXp6s/5CL3Tk5N/WgXLjzgmGF1cYY5jLvWJ6KdZAM7ZA1w0wTYu0FlIRQuwazWdz27i7ZfAieEA
ch9FBQxJw0gn7Of1pVFky1B5HoOqvSJG4iH2P5ZU+504rGQmW+ydoifQ5SxH4fwVWE0jZ7t/Ta5x
amX7aMv+7HjioKnxqGuldWObgXWsWfkBhuphVOqEL6+IbSu79SI9U8hzcpKEVKIiNON2z6LeItJE
R8n9LH/BNiEqG8ZuobVp593Dj3lXrPJ2vSL4E2G9W3ZBmjBpTh6T+8hN21CXRdt6r8UwsR9dS+Ax
GBDSzoW1zMzsLW2KH2DMwZqY52RZr5MGlyxvciOWukn8ZZmOaaLHQ6OmB0V0pqbozDHOvhw/Sr9A
V+gVql+RveVGTpG7qj6d3raJqOHnqeurbQQVhHz9PR1kRPANj/3cn+x24nq3efrNxtzPVvveGt69
8sClKsfvAMzwTNVVhm9HOd9NCXrf7chR617zUelWZLuXdfA2pAJOOdI+AfI00HF9jgq/u0JsxSCt
NOPICYW3dIP39nLk5yHL3VVVnPjrjDNQPuPQ209l22H9Y6p1KB632tEHuI4TrSEcsdu+HaUCpJkY
Fsjbdo49os4u4Bh33RnbxK5LFJAR4G3ferRA4PRxl+Y5q5Oz1yR/15Q5WtnGT0VsNqwrLNIThOhw
hDwcdZM8WKlVxcodNCzbE38+rshrAvWA6xVeZ3aMtclbMWDnxUU7waKfP6ctKRKLdG0CqzDstPkh
GVBndAo0tdo6yWmhHbzf82SsYZvQc2Rgf9N9ezgJfBBzq8ALCovpIRmivhX4XfyvEvTfzi0M921L
2aifFmCh0Li6yXoggVQPLKj78R5r85dlJR+JxJejbznLlDKDSLmJDO2zXa1v1tCwWS50L8q0Ryef
vljVm0+u638yaUKtSV5zmw+49nw0Lm0wgSe78O/EK+xOpPepIaPs3hHzHLhtcyG2iXTU76Znr5Ef
ZDMSUBtbmxlcCMxzSesN0CAyklZr+T6vI6lLkrFg1B7LpX1zvJZVPXCkQ9CclvYihwkzcmZfuldD
8HBhvZ6N4Fdt0WbTLu2nyrfsr5DklFCOa/47mAMFHrzaJ6Dk0Y9h+K9irBXs07SK3Mxlw2v8Gisy
2UmBC8ZQnREnTnEQa7eEpSXO0ne4nurqiVQlMzMZE1UyfchhOVJUdJwq8SFdOsVEq13lpQH0HRug
VqGe6K9e0f3treq+W7jGpMRCPATBHdyFp66tT7jzP/DwW0f47A7BM4yWDfbx0gfmnwfvBW+N3cwG
vpnW5FSL1jogNK94Jpige5NtXr8Zg/ge+mvSnrtEkOGGrLvrxg+AMR8jCXrK7Rngtdo+jYPEXFri
RLE75DULfkYAeLpup99t3apToLJHExPLAWTSdSHNv9dXgA7+fJb1HZh7PZTQx8O8y9+Uzj4iI5wT
iTmhtYI0dQl5ZmKTqMPO5AtVIx2RLM006ysHPUK/wUV6kL19zmL/haMyxPwU5tV0AmQZ2T0RbqMu
/NAXNouYhRRIM3uHVNrcmXyLRRilC53vPto9sQd3tOEB9NBPUOazGA+6Fi49/Rd1v5xBHtDBt4Wr
W2+p9lb74KhJERIzoB673bQruuTJ97SvIQvyyF0U2q7vvffKe25oyInqGt8rPWfB9It5jd9FUBYE
cNZlCxqZcxVQu0Lxjj+By0rTU9eqx3aoUYDq9jXbpNQBWKPpradKct5ztt3GbloAjYPQkXNJliM7
QRZ/N0rv0yiu7aQPdx3AnVQ3HqTivVJ62W1t+wQe1qo2D9B3movyzN88nDtSSr01Jjezpvm3B9XA
njDObKOKrWb4yx4co/6OALWmlSmpUg4Lf6YHYGIxG/ZFNoDMO5ggEJf51vmjfM4Vq1Qdsw6oTgYX
s+yOM9l1Qnu2OjQVjjNHMONmyx2MC5iGJVlpdjhsVF4QU581KXzWN+IXDTzE0hHw9Gz45Y0+nqbE
+Zo9jKKijzGS39eTF85q+DY8lexTk/V1muFFYXkeWmXz21EgJsY8AAMyBxV7JHxK+iSeOgKzLtr5
XpawWwss3SMuNdwK5W496SlRIDxl8M4247E/l0+OM++FWli1mPlt+2GQMA9Zj03T0X9NjnkPDeZN
Dv5y7EhRPAAnYZRZfX9fcGAxulhmPM94JxeRXoANjYfe5RzTree89dcL0P3psGT9a2+hB2IIPAbl
RAnPkpVHncyfRWugEmOczMBADuR/gijzebMIGaTYGcp3NZfus2SJQTg7chxtjoWSzrNtkCjOVWHe
8SZ5LpBgseMThxnFfIK448YM2299pY+xXAfOBaN7Yc0ojqNQxZ1btxRAJCv9lMFPS8kwkdsR/NOM
0Jfj9SZgMVp7yU+z20qaJBMGFxEKGPBAgosjoBd6hoX2akGrtgbzxyS98bokf/vJBV/TIuxW48jq
AxKptqZoks54XhFOtcFtIlumRUhIcEPZiuiFidd44bg+mVPOo4Y+c10rXAaNs76MtqW9ea4LRc3u
322bIgaQBuyG3FEe+ZMlu6J0ZcQe/5IVCVcpJ9TKgPoXVeN507AOBs1HI/Cv6OptoLL2RuTK2hv8
15Ig/QpGwlRL0n0jGAXHxlol1vgE92At/sA0GB6qMugwLrt3Wmk+ct6t7x29E+3KXtUR2z4jCKzQ
T103dNF36lZXBwU44WIEkHjBxwP0bvtjk6gZAIBBKsrwmfvaLanUfep0nXPDGwE4YO/BijQ/G8q7
E2ZLANHBuJGO9FrAdybv1brcxxArNCukfmLwKAIA6J4jgxUJAnKaW8/r2K9gWOdzYZi/ETDjfMWS
1FHcsiMX3JEpCexjx1588yeTC4f1o63QHoCnfC/bclQURMHb0n+3cEHjABxG5vkCf2924ZK3obMp
Znt3Ese5NMAazM2SlOmbd1ZjqPvn/3EXGzqRg9Mgmcmfzbr7MIHCp5jIQSQmQ9azN3XVhz30y95L
F27N+THQ29dqGbYV0eBf8ESXXELgNi3Gu87FIS4T5HnE4ReJuBFLe9Mll+AA1gQ4QLF5UmGDkdZJ
z2mqutDgv0MJIcdcwVkw64xJfqETFWpld3P05JUspfu0tPKVKPG5nTRshZl58rRr2lTrZV7db63i
2Ek1cvT6VGFagIzFW15SZgFWIK+XH22LNcmOKNe45sF5mmVwTlfv3cKzFAuIWnihJX0k+T1RHOYw
ZkwFUoesSX0hZYc4yZDXrGzsC2z0BTnQvVa2B9EBoJ0la/DZJKaYBA+tzMydkWOpH01xsUcYOrC3
9UOvrx9jkv1tF6bkFg4q9zh4PyujQiv7YE/i8yp0TMSmFwDY7Wcn7DC1hVTCaNSkihtma0GTdzLB
AFIGA+VKs4zvTQdNN8WJtTYMBA/cg5OKS5k32ruuMoBv2mTEk2XJE/1bazjlJZIhjgL8EVzYbJeI
YDEWGRVk0oVTCOcdPBcD9T/VREMcUt7GLh/p6OIx6PQAVXuyvP3EzYS+NUapBegJ8dWbgxrbk+E3
+U6ycCQPkOZFTI4CWoc7xTXhFLQwedMC/8XqtBbK0ZeRIkvj7qnY4k928GYs+be96uUR83sMnuYX
NlXkwO9OdBzYMKxPHIN8hbfGkGR40ID/HP26xpXjN2RX4QoAWIFP1e3qwXD3OPlxr/DexO53IBDv
JGYe0yH2XfLBm2PGxDe9IJ9694x4RHfGy7iw0B7ocAgq4hDlYj24fvM5BF4WTg7apw169Lmk4UvH
AaHlOB089u3Oehv07N0ZUAJ709iW1sd5yPRDPVZXu/N+LLJ3AD2ZPJwOFUMazoIHTz/jQTipCXuY
lk36rZwoG2xzvYrbfLEw5AZ4/cv04uQCSxOGvLBhFTy0ARFwMaYRei62x0LHqsLEkOeCPFUzftQ4
mziIwEo+U9xzdLvsoVTz85TNe3vkzM6kdyZhot+1KfEDkq+WRUeX6aUILsY7sTs2Ih16NRc8+zg5
+MZ4GHb4CYqDViXvjddoSDAjlo8iv4lioOQ0g/9gGP159TT3QgHXwIsUX1n1J6WVMrPBMhiys3BJ
c1X1myLHg2zzFxLyOHqMkgzQ8ugPDbfC5r7sFMcDrcCMDncJzWVVaz53BgjB1iz+Oon239g7j+bI
lfWI/iIo4AvYdjfasptm6IYbBM0MvC0ABdSv18F9CkVICym01+ZFvDuObAJl8ss8+WzN2Pb/eefI
OBq8qhIb+gmfpElRDcaubA7bc9flt76D414N3tHUBUgGi5nnaE3JC65Uda46OwQn1wTYvBjMYqO0
n6bWOqbUBl46fIpws9ynHM/bia5Yi2tGztG/HJ+ZHibP7Twc+D19p8aHoDe8Ex9WgTsXA6AetLz8
85sa7vQEcwHyxGCSt+nUVjdZS2oHMN42miSfpeQumapx3xoA6UQQPsCfkfQMF0HUDuJZ9GF4GQex
M2XNq1VZIRUJxcFN+tcRo+zDv/4ndl+HlrQLUQPTJlAUOPRsZAVgFCAZ99qmj3C2y2lfTlQHh3h3
8Qykp3jq/hAyxBcvSLqEnjzEQfeUZ1QhmqCztmkwPzM8Q05aItuzRNSF2ZXjixMFRvPeOrz8uPpg
IzWypxdkuFvI/ehw5uJNx4yW9m9fDVcvJXoY+gystMU2XmT9Zj3vNBcEEXuTt6DomaNC2+5v0C2h
RWC6KrqHoff/NmP64s1SMfYZM7BrkuOg8zDSnXXoE/NJ1pe8HZttLNyfoq08+GmEZbNrYqLpNStb
wTTmahfL5Vgnmio0l0MMiSyz+YQr4hKlQm8R5tFbMCEucq3KGYDWLRAZuLDqPdYtE+hRmxFf4BOq
lLW3DMs5ED4etomP67piJKTRCUvmT1u3zOJL1rB3TQ14cLgzcqsmxjP1AGHErWfWCfMYjm2+rabi
XJVcX7HEr71GC+WWoCfSqifkamO0MpcvfqUlYSvLSHRpZDPIoi2JVySrxi9j4Zgw1vBUdPVsZ5hi
5jXFKdZiTSUdK4JFJGkd9rwoJLi3zJ/o/Lx4nE3ankx8aPdP3tR9u5a3aqouY6zaP/VL9y05+vY2
tWr9TK+eYdgbvwFpmXVbD8PpEUYIdDojrS5ZpfcFplpitvZP3X7W/LM34RPUqeqAiavADlJoLl9o
Hg8lOH8ETnMfY0BnccYSEW47RYf3xZqHZpehJIFkjuaR19jl4emBjGC8RHtwLPOzh7lQloXP4h8/
6bJG5TIz6JIeA852vA+dWG9A/fBvjdlDqperl9Pk2KrFO9i5wBI4bHyvcl6DGV5oOH3RNGz4v3On
41g2xh9qtkhxtZZNfTirIf7avJo8LJsziOf1Q+4rQmt437ZZO42PDQLcMDTuua0IE3V5EFyZRh7b
mTrOsEWRrAVFAyXyO6ZW7gpl3h4HpyadQHskUNVw4/vYNPwcfo+ZY+bJ8HARgG9ii0Qle5HmQtGG
lUNSKsfh1XV3JCQ40xMhmJuXJU2rs9B80Ojwu44UXuIzfrU84ykYqB9zarH158BAUR5WixSdMtod
71I8NnnewOPpulOeTTNj+/guY0SyFWqjdEakMn+tGu5+swR+6mfqUBEc8AIEmeToZEn2iDf1iXZz
eqeL5Bz6wXTx28Mwz18KB8/Wz5fr1EjujiQDjo5rHU3lfvhoY2XqsYAlxRNWBM5RxLxYgMg6lwp+
WMnX20pLcylJnkkOkyf6SmdWBTAR9yJRyTaAPVGU4LfdTJPs5QepSXn68N3dIn3B4tRg/ha3DkbT
loNkTjF1Uw/M6eUht9P6QCDura1C6tskR0oH/kdZ3jn7LGvMPSEzEw5QcVUFnDGCcqemyd7L0hIn
fzZ4sYnvE6C6+COuF4tFJ4ceP5S/uky6Z6mLR9gi5WNTzTejp5py8L6tbqTNqn6QQ3E2YHnKNNxn
ScURltaxuNDXNl2Ma1P/kKAHaOSRhlhDXb2JOaY0wMoU1sp7a0GlCHB2nm5YQTAUbSQS9HZJwmLL
iVEMWOIqPiolZbLP4vF7pC0yMGxWgTDch1x+2NGZdaf+9KA0PabCwQdVGAzS0et24cyz1eTIQ1gD
V9kVm6ffMQmYQEHws2IibVTwgwHbX6i02TIS2dlDcKsd5zsbghQLupJIMSBoPL+l0wnunxCcuRvf
x3xOEgU9nqhkbnMYBDtobehMb/wakk4IVMOJ6f1G6qWudqQk1b36HVdAMGccd3EJg2JKmTfERPem
Rh+xh7p3IQfBvMyubY1np2mqr0xl3Z6N7i1sKAqJVU+NGcSX7TRhBEtgBncATTZWwY8nNL883Fa9
8smu3aouOBbarO/MjI/VSMen3sF9H7Iz9e6bmXGRZSrOKlC7f3tfH4ysyA48+4hNCVtDkDN5AvZx
sjQX1EpRnGLlpP5c8p4darpwx5ouoOWXEAtGnY7lTmZPiyY7hSVjtbVrJzLd5iiQA+qwmflcCjyn
gok94MK3Gn4mh0h+fGvAzbMsmpaOvYEntlBY0EBTIJFYVrU3a5ga/Xi/tP2tbWdqVl39mxTfX0eG
rxBody32qsgSXA5suJs6oXUi8aa3UFmvY9pGzHxgM2T9veRqVg/D21IwSFx0T8GNZlqTzM9ISEd/
FCeLIceWfib6xt2Yl3GycSTYv3yveaHD1YBV+xOkltwtS6oOhWc+0JnEiiZHtXfMV4ueuPNs6Ihm
il2d81B7GF+HlGtygu8OgdM4J0b/YQmgPxnJpC2svYgTD2dMdxr3g1isa7BN9tycYDiLLIWd39x0
Nbzrls6j0TRPsabmpK7N33HmtHcj/8EW/BgW7tzwHbtNR3odcggmdGUVkWvnX/1AJtcSTrgjm+gv
9rXwxHJ2QKPqHLh+IKTHs4S+6WdLtm0642MBd5LyF52zOFpMupuHMb2H0UOetRD+gZKQL1+o6TKD
ohhcZ0QPSUaOF+mLUVhpFNcRKZy/fWuF927tHgkzcISfk5tRTIxbGhudds1uCzrNclZFFyG8Ip7A
XkjdUjDfJwNzkZgSL+zjJHiyhhfMUXzQGbrdZmyLHXsq+tDK/TYyQmEWGYEOXzRFucFlQOdheykR
Y6O0zV+nWd+o+oLeVCTvVBCE9ziwCDd4jBeTPL+OK+UMyZqTj2lH9Gg/50v7lPe23maieaqz9Cmb
OOvbpkHKEY/djPkqK+Amc9j7iqnTMtBF+CKalybHQ+rwoa9BSsrVxcMSc4VLsF9vBm72KuECksb+
QAAlwPXkZwdVwGXBCPbY4lWLQ64bMy05J00h2SibO/BqxlYxf9t4ZVvsF5gRIYSyKPPxG7kBPIqF
00We8MKkKyy3750vu+telLVqCzU1mdqfeaAq/6wrGpzD+KyX3DkyWHhI12bipOZul8+IwEm5+lkn
++iFDRzY7GIm8mg2uMOhOWa7trsj4t5HjkCOU06U6SU49H17sYYBxsmMjtkPpCWy8heCViF0RMvY
ripSc9cYRD9rgF9iiKHTUYLki/khVPVLWNS0gsXODOJggR0S7IeySDlgH6t5eWKUN0JtHh+nhkHc
kL14gf9lNpw1/NnCMefnCKFYrFpafXcUgZGvv8aVYxw7INdMc3A2TCMxHepFn3iOvyhO+TuOt7Dh
O8hTjfuPiEEDdmW3cKHb1F1zabFUXbHGNgecrsACvP5HlHh8B0wN4+Dwgw2aJ83BNRge7HFKI12r
N1PP7a6fIA87hdrM155GC0xWFBd2NCtgn3yEw9UiBfY/jW0/lzTbBuVambv47+D+UoapZaS9pTos
LTTAsOTMUBVM+MFOv5Z6Sk91SLHT3DdEfhN7HzNqJ+jZnZHmUUrY2wFXDeUhybF54Rhkb/Sck5ix
74ObAWiaWzewmvfh+75YC5PLeIyjOWNyKgree25Uy7YLce8PUr4G1fjHzPmCoBJBeR3mj95YflUI
UJALx/iNTBDSDcU0OOefSCJnlNu5Z4x9FKXPzL1RB4t97xBVytr6/VEnJieuyWKWtsyvZqMc2ij7
gzeTeI5b4ve98TJJzNwugVzyuKInmNg+0Uh1T4Lvs1t37X/cJP/vr/rf/FUYk/4Hf1X2h2b3fpT/
tTjC5g/9y2Ll2P8mhIkpiu4IN7StgFIa9WdtsrGdf7PWWULo+kIIx3X4lf8ojvB8fom9xSTz6JlO
aPr/abLCf0V2EfsVMRfHcrFa/F9MVmj4/93t5PJQB55Now4AA4s763+1CHUhM4KMf2fXIA5Uc9SU
v9K2Etd4XO4DpMYNWwjcuzW/lhj1oyjtbw0qAGWLcFMOj5GUMqHuCRfzSCL4UtIvHmfpR+z0DrCT
edhTFDEFM3OiQFw8ZRyDwPg1IM+Vi+8xDX6ymduigCwxd0Om4YC8CL5Qoixd8Nie8YVyuTbzfdmj
dZ4JQ9eNQYco5e07n/nf1mRqJ/VgRx2Y6p1qM3RWG2dy2OKCXLdZIzdpubQrMBq4FAxs+Hiz5Jsd
5umeJRBPgKBKTdgYCwY4Jh0zjn5ZOMeY7r2TfNQM++OBKrZSTD/dIy3PuM4k5VN2Zh8bhsQAuOLD
sFtZhYCl9vSXdqwuw0/n5S9LLx9U/aX8kTu+wwbvca3zANSkqkFqoMs65T6OZnd2FLuOXEvbRuUc
kf6JKa3blj2fHVfv86l6HXwfk5R07pqOEDPw2gQo42Yu6L4D9onJiKG/my9nAJcoxPq7oIUjD4M/
lKAZu6nD5pWazAF3bHJ4Q+LkpFqG6/xEyjL+69ZIlWz69D272RlKAQqbUB9ucCGSYUbG9Fpjf3s3
KT7acwEItjUA7oXOsUb9tWi72M5jf9+08qEPfBZH+wFAmtr7XRVH9JPeNWbENtYRnCRtUONakl07
X16riVFWjacccwkNYsJ4Bioxbunube0BtrfH8VZx2he+eot98P4rxgdSPeMWIoCBnJ85Lx/zzB+A
53DWrg3nee45njlU6FUg+EbvM42L8ej23Tlb0PhHaqbDQE1MlNpVWjQesBk1UeibGUNDTjPJVgHH
OydOPm1gMV3jWD4kOr056LmH+b7R+LCNnpLemYgB58UkOEgQJW2Mimkyco4zjVsiua8WLLGj8oCP
cR1pPS5wXvpQq4aYXSe4lyMg7mqPANzcc/oTrrijEhnztjUceOXOnSDkNFYNVP2QtGAJe0o6YGiU
AWEgGV+DuDZh//DecYH+7cTBu8XTdsg6k6Md9vzAaj+BGsNkybn9nZYl/5n7hNkywdI+ILlJEObZ
SgfY+hmt6ZMOyI0QvMFKheqg6FJLJ3feDjDZNwhKe8vDTJGHenyU6XA0uAhu7UARcFxeLQ/Jq89m
F9/AmmZVh9TlrS/tWEeyQdTFLKN3ysy+O29I994IfJUpEoWMi/+9TEVwCUNtX/wPDu/u3TSqGSYM
0RkL5msnHXiA2iBVtZg7U3XOvdmcm7wlRmZbCxY5B06H6B7ddD/4WUPEZmkid6IVvsGm5DALudNW
/TitZhpM+MyJS3Dig2L3xmT/6CpsGpplIDWafA/Hl/Ia6PXkN70oYRALbEv6DnQfokZ4/S6+AW7K
A0rc/qWHOb6vF+tuzimrJWRJeZ775oXCjCY5XgxjSS4NUsuiF/Xs18HLMnTM1hrvK9PaO8N3iRzX
wP1nq/eWocUFjqJHVASUAf22OfgSZVwGZ4SgHigMQflw16lwPi85VSpDtewKxyWPPJbYl0JJGgZc
JUymxzZs4SdMtBmEfbdP7SQ/2BViQp5Q1YCxZBOKmbib/ut1lj61FqATn7gqR80RVRtIFz3YXtPl
UTmQXjdSar3SlibudizeuvXRrbPu1VuMzwREIm5zSGEgMf1AjXfxhKBj0RZb93o8Enulr6ME6unB
hy1oN4AqxNR6Lxn54ACs7prx0YtnQoXbwcHfVeXxHxUKazuV+NgJeTIBC8m6BSl+Gn7HbhDtjVOU
ODZJcJGL1+78mXri0MLCAcv1PQipwiW+Hx/A5/jJJcmrZ9Oxur3Vn0XIyl16tD97+PQDncJigQEG
evANGjMLIHWFAfnzLaDuZobh4gb0t6S9PlFyQFTD6mkJVaOEUsU81+4/srybQPI6uCiD8U0389vS
uTIaPayHKLPbsQedZlM9YVsMlU0JjmeAdWeqls+A/tyO8Sw6InnChhW2tZxXDH3EYAcCpZTCX9n8
bjjs2qel/EI1rbapKNWNSqMnlRkMKPapySKsuc7g5+s3zlcrnOQgEeUOKu/4GgzgKklnjye430eU
0/tujP2H0PJ/iAxPDqj5gB81TJ/qWsXhp9Rc3F2GlDtyd5uC4fomwGFwX2UcA7KueO0kKMgkdNML
ZKujbBSMxKUad97XZI/FNubdqPW0XMKc/1cd6FRyHq2pfi/FLPZ48y4ypG7Bo1Gb0O24cUm4QjcD
2hxXxZV4rTh4XvMwinY4NrGzk3mwoFUBxaawKpph3X+Ry85L4ONh7xP5KqH01dUv6huaQy7cQxdT
c7P4PsJsAPpAS4luaCd0IPXtqfkweAAuirorzHrVPZNZRqi2eSSKYdPVMj0SwWZkgi4oQvg8iVcR
MV7SbzUBGbHgYfiBx0WsHM9O29qHqR6PNsQRBPEUJ11LZr2dH9nf4DAhVkb1OPBgkueA6FPQBRIg
AEoSeziyUeQ6pmEWuzDe+zvJ5MIEi8xYq4P0r/60Oa424uHDswabqdZviDF3dUiSnv6khvLpzLOu
tfC6De177zn+3oabesmWsulC9FOrTP/qmCoWVX5MTBynjD1ZADyMWg/zPLLZtfJBx8BkPbsWE1o7
teYIBZqbmsP9r7Pj78CAaVuOYrowNmRwqRr6S1MTdL79w3r3u49N2C9rZ20f4xuwyYMSfdzFcXfs
6vIV46xLv2fXXnAFnK1WjTcibMMBXi6NLoOzZvHpIBoT+W4hsd81WUFecapoma2fwBdMu9nRHRXm
ycFCiHvAHI7JWNNTxa3dgTFj26CMFb9dtuRWa8braVOh041OigTF8wfHcttmNzVh78HyRt+AYd7H
tmVuhgY51/D1aYTxsRRzx3M+VhH4V8sfHwpdJMdahjtiMTEAXH55dO2/c1GOJwJ4xzGXe4OBzckV
iH4u/hbEqq4jrtkFawJQni0jXLkuPucGjfTX4eAFw1A6eLtjb3lGNsIPsjYGMpRbsnFhv7f/4r4C
EIXhcO+ajzCKmaoFVcJ2bOpdMRWfo4PwS2M52TrsBWBk2ykSsw2bPOk3Ap/zcapUEWnG9axHzmlu
78sxq+45nBEJAsmxNfOjrq3ibsaryjxf3oWJGXWQc3lB8iuzsbWSMUsflM+dvCNul7kpo0q4LwGC
BAqIWR4omxSg+FBuuhQznwnWdh+gZHrdwgY5Dd8yQRIqoVplJtpmzthra3Wwh1tBIhYEv+C3ttuy
IfPn6GXC6/28sM8zFjnaSLN42DgMzv28XzQAb3/dYcrZ/bv6Y1VR3zGLvQ+hlNPZdZMxAvfoQhXs
d/74qVb1hFf8ZDhr97PwcARVgh/Xe5BfyWkywzcVP2ICFwMZj12I7FpKZ1emGYN3LIiYUoqhj0+G
h117nD91PAN0zIyjtqHz1yHfgBurqOzg/FsZQt6zCxFk1+ZM4AKgo35rRW2AqSLQWNOGbHlUAjCH
nzO1zPIz8vBTsgzLXqYe46ERVGWVqS/6M7AG2yVa6AAwlcRglPu4jKk4B4+D37sRlLDFA95VDEzv
vST3idEPj1pOmXRDME3HAWOVUBxn2R7pkzgZGY2g9jLSGZ764bU41FMCe1y2M5pX91DXcJQsKfE4
VctAVwkgXCIojI9sieBmLSB+OIdmAQcvbEdX5hORIct8P9BV4QRtf2jgMDLCNcDZhsnJAIbCsBO2
G/NvdmQbJUVn5W5Ma0j22tmbUxYJ3YuthUh8aJMCxc2WyZpXZUBA5fGUtUTNlnBnOmv1+ZQBYauw
QAYzaHkQq45HHKfHAHdN8GrjvN8vDgIJpk2eDtF99HFeERTqaYsPwps9GeA+bFyDFY9aLQR2+GBJ
DsDtvj2hz3OF2T5XaxHUwSlBBUPxrHayXuj/bq3dtBQ1WQrjV+Y1b9QpjpFJqedGE/LNgbcsHg+Q
6VPIBZYtcgauYfnUHSCXvVSeCQQ7UM4mmB1iE9wLdhqL4Y7rWLGyfYBTkv2t3SI5MHfm9BdYF1FN
Uac79aTJU9se0CACH1SF9TMTn3B464OAeKyffo49ZTbELY/0ChrAITMKKIrUjYZgeF6NaqewfvB7
2SAR+5BBKegpbdhj1bPHpQMUu8fZ0w9veKMeWz+EOiD71Yo73VbMEjC+qOJOT/9C95yXvPd1dfbm
5M3uqUspAl9EPjPCMklnBN+y2hVmeQ/FpuP4tAtsPR6GgMOtE3rcYoPqyEjgAJKFHrcqewnblJ+4
bDBBiR/D62qOl9NushawnWXxW0zDDvrJr3Ra3od45Wq216Vu94ZNUDYwWTj1sxvGr0G+9FtsOU+B
GXK7g4jcT84ZIa9l6wXmG9e3EFta4gOrpMH6TSYOmqswDgw6yPRaSHHL2jC/S3JEYQ/aAwCbXzQL
CAD9ytwtI7AYp8oTgIfcvzKcXU7q7liW4q1RhhFmqkteOucywLU/mUzxk8TQu9LBJR8s78SLic9K
Ip5hCZo1CaJlhokEIc1b3NcqHF59gU5pKEefOTCemrGpwXvRyWBgdWgbpuFV3nwOOcHJsp79Xeic
3HkNt+QGodSKLcWaX1q9OPQ9QWzpp+rND4onlp13Nd1B+TM3lpreBDcMvrssPJqTODdB9c0rxIWr
lVwYMGKvB/rjP7+7yUGDUteARcekDiqzycqSD2qv1CeGu5Ju+q3E9Ymr0C24nNPZkBdtdJrGsFqd
x912NonDgsfgYsjg2prXjkdQeltbMcYJdRCCdHt2TS7kacAceY4l8VK6C62pusWZAXiidN9NUhSn
qpE/FiaZTZUjAknVHlVNt6EcIGm4xfSLheXgTa53yJhsFoxzHmVL6Zrs0aVCoGeNy7/EXjDd/tjV
dKOTfHnAOlCUuXH1giKqVTLfWQQLiPJNADWjrLHgUDsSEtzEtykMPI25e2/6XAfTEv54SysMf959
NMP6UPYOqfmx+hEuTh0ry85NT2DacOgigLKG4b8mPt09Nh1ErDQc4G+t1RhV8YgP5iEMwFLbeDw3
ip0lT0GsqdECjdayiBkRHTPlMemWXa0GSTrAwYxhOr9bUB9Hg5Pb3gRKRa9T+Kf1B4Rgi5QMda4J
/L/JOofTT8Zc5KYNgjIFlu/cvcqJHVA72UcMmIM/k9yVY30twCbM5Lt5fPLnihveRiVcnpb0SjLw
Fnv2CxNpY5cW4Qv2HJJkGvJtMXIQ4hw90n2FZEMUkDUFpZvksp1fc6YAZWUnmKSsZu+q5cA7MuQW
i+NCfg5CBjVD1t+J+rWYGg8aJw8cJC89d3o9Tr95O6pIu91Z8QvFipgpew/stkb4lp9iiVGjig6r
Dc0eRXFpKU5hGOZjZBavgd0f+w4g9xrpmZd7roY7z7SidJkZPzJ6bih7qcOp3pb2xH3CjRpvenTi
GEhNjr+Q/jQ3JZXTO6xHbhmgjAV4DepTY7ZrU1/kNZhmewtoYVCQWce6J58AZnNTHXg4db+b0vpu
MU6ML+OTi14390C8FRUIRsew0w6aY0NUVWekRKv2HCA8HkUh3yTkJIAMfndM6tXtk4x0O9JQ4TM+
2OUlTqWFAdvBNvG0c41eKVPrZmMxmJNN8MgFNr1Rr4SrQw04MeirCzAr3ExbXMqxKu+V0T+W7RAt
vuVfdYzXxeYEffE9zPJ2qy8WPbk2VZ+JujoZsPFuxAVIeNFaOEjy1/XbjGnptuJruoxzyKNcTYdh
DKFBxYIGnNWEzDDiaywkltyATakUNp6pagbFkxIx0JqCt87dWQDfaEZ0orZ350jJmCbCHC/i2DrT
uVqW+zxnmGJnldjiIWyuCLbgTy0iASEQJGgt6lN08cMEuXBPJJXQh6zwn2O2rwrOJkL6n2lXT3fl
cMG7A/3rtW1X44A/36uRgU3oAUlIl6miAZguYpDY8bkUr8jb09X20vfK5hH1bOPR5XK1tdzqwWJb
5OsMtpi+sIrYfPgkRFmI0UuKkevtov1jMcvVXMkTMRVkes3rOOvmUi80rcHo2AzTysYgnMiHm54y
27o2vil55npaz1MqD0WbHSuLIWIpb4BJBTPB+MzH5N9bfJV6ZFQl+qSD2EUGkb37kxU5PIeLPmaT
OW5sWdaRZpfYlS7blS2Z/qWuutBnyTKc2CFIPyfe1VSzOlAUjn0MRoPkLtjUWYt9n2GDxe80sT1L
zs08TrfWSC4ptjQWaM5n9Ll+NlN1l/Dl7HjEfvGHgXq6CTcMtRAEcDGTLcbsRRk5Tr8a9IchqxuB
n1+dXxhXg3BqlVCiRt2vude5+zSlEyow1bqbrjr0hRfuTd356EndyCiyugjRypvnVs/d8GKagkmE
WKtIjeyYAU7dGY59rKv4shCN31kZ8YA4DGHtNuBxwVhFuvhcpgFDWdbamMWIyQGQwaEFSyLQJDa0
lez5huTVhGbKRdXMDjnHlmgRMPDnvt9OTsgI1B1AGtuURFnLQzxbEJfRIf14PsNvxgCrbXYxbm1E
UYJNmMXBxpjS14A5bpQQnVKlHB9i8NkEGImd1s1DyElimxEvJUrg7UqYvXaTjYfRxiQf4HnbeA5i
GRhOjtJe/GjP5mP32LujookkeMnr2YMERH+UVhjpEzM5t4b1E0r1HHAnLpXz1+CwQweUunqu/WGL
NTtKdTR9AGQyubROHT993KpXakCm89LPX8aMgdNl6oIzkUMpBKYD6aqnZUg4dPZWRlNKHu6l/Y4R
a9wtM7iW2qdHpCIZvutJk27ivqDKtn4GHR2eTOchgalKL7J9qrEDENZEYaMKenXp6GtpkTDJcFZW
U83YPn+2A9s8PXgLx2CuWfdpnz3RyHiZSmKJlTPdLC6927YV71U7/ZWot0zvy26HmM4mhjrgLpkk
XoNjvqYuh4UozyGYAypuszQ7EgVMMHFpbo8A/889NoGdIrAVcYsmQwI/rCnly0zb0BbvvOgr59qr
8Ykopr23C49QMm4FVyh/27sLUO5YmXgfSgrF7bd+Lh77iV4wp/XPQdl8BI7iONYiNrLv6X0fBmfG
6dnR+QfdihPYTzwUJNWxPuthq+v+wFFuYukb3CMWHRRVThdLUD/1DGk8hWvWWnsLYG4cWeX+lHCT
Jpfojp1CB4uBwaWc3GzHpYGmoGAl8IJ3RCgugP/Q0gJczeQiGHdtQM+Sk+z4duWuGxZ6hore2Y7O
dxFUxol/x60dykzDc48HEQAL6wIXxfoIt60/dir/SKxyukyiPfscaNgTw2/C0eWRM891qqBoVj7A
b+W3nP5KnvQyUze6igtE4SDG4ejjRs0RNw2sVfC0inTf1myEDLWudTpcCoJsp0QRYfAHcw/rzXoN
hx/sUyEXXuiauBSMjLRR4FEMmk/JZ2Zwlwfels3kc1HUhFtuBhuqDd+hyVmGOwqRk7+z/smtb9l8
ieBDLr85LxXVzU/eugGrTB6gwtUEyGQDL0phfzsU5Zsoss8+pl7Awd/FuZVL7Gzn3p1p6rc6YWKQ
OaSnsTLIGqq5V4VAez0gjbxpL03I+w02HdguvNeSWQvfOq9047BeScfZ93AK4CAXBwKDtOVdEgFE
svY/hZy+W6/+mL1h3IrRfvdxYOz/DIpU2rL01zx0mF7UdbKdjdRHFZta6Nrtb1LZ6jEs3skoNVvK
eNCE2nI+2ll9IMkuzoSlo7y1YvR2+0s74CNZ9ZwDDPEDx/oPazb7faYEF4/5Jxg4NFe+o+7KPCY8
btGxNbWts2c6shZaptWVCG00LvYbTxw7Vi+GTdjnv/NPZB7IbN5jYlvfSHd8Du7HMuZvCT49HJmk
PdnzAI7RTRhbZ18n4qT5RGipL+9YTgj76+DX2KX0DmY0lJBglGlHbVqfduCljBsCOrOXJHmxy4I2
TVczQEn/dqlfHzyJ6wTzKV/gZBFL1uZBdMMfwjFPTuHeasxm+UT4v5QLXW1dGFWUE52drnoqa6IZ
K2oXffyZo7GzbyhQvgQuK5uewqMc14o2p73yPT4aHJCJ5jiQ5wUqdbLi2IxiL2Fw4ZFi8IXiS11u
/Z0wboSYdjfPcXf2cHfoQNBN0d1PrbcSIf3IMYDncOQ6qqlZo+DAKAAr4pEzfo2mehkoJroCUqmx
zw8c9cymv06ZixxhUIs16Y77p/dV4mRhmNMuFwBX1NlXLGuhMT8NmHwaRYuqX9a8d7KyGYqlC2og
fTtB+VyjsT7P0n8abIJwq6RhpwrSOFLKhQ9l16+ZQwPl4iIs2t3qZcFpZ+7c2Q0jyKpUeGYUUbvd
5xgW4jG2E+Ih0FQ3vV+WN1Ga11I818JNrpKKsPOgSWYYgXlq0uZKV4sb5R67ZGRRmUWQYGVjbgIC
17r+QGy5s5rq4MKyavhbR7e4U9mrzyc4crXw62Ffpu0hTquvVBEIm5NTOiMTMjSarwIDMayqSOS4
cF9J4CJVP5FtumNmAFL7yUUUxu8M24uUDxVknLg2g0fZD6GrhbBjvggGla9F8iUpLTI48K47Ycsk
1mJKXymqju7j+rfyPxqgSTADb3g4DlZS/Jr5oU6Of9SgwMk6wrpK7bNhGS+VA+ZCFQSugHmPcGvQ
w5FHLdrosRBwx+U34bi7iTVolXcPJkIXb5pmO/N27NG/68D/G9Z49wpxWP+bxWxdIStCQ5d1RuX1
sKPcje5FeRN070Ck8Q60QTDF+DOY7IC4VAOif2r6CYkCTimOdGYNjH43jm9u8sB8lDN2MQm6b/Ce
GzJLuF9bImumm3wv8Cgcn0/ir6w/SgStnBbzNqEKbALz8u8cncdy69YWRL8IVchhShIAM8WkNEEp
XeR0kPH1XvDg1ZvYskQi7NO7e/VRxte8RIPjkLJ0h9c3vM+VKn0WZfAOSnDTUIDIshqp7HXxJWOn
cEdKI8vd0C+IDnUl0dwS2bhIMEJZyDcpIJV0iIgGyzxIIcBA55cMkGsWuwnbjdIftcM6jy/a3nG9
voxT+DrZsU+fhDuVCXwNjoegsVoUyRCaMl8phxzxprOubIv3gkRKy/KlVoodSPm1VRFIK9jY1P+6
etx07VZV+9cp4hqnAJqOrkbB4pdknjGpr6zjlhIY1ifseYgmeX1HiXqaevjuvDKUMb2Nj0hN3xSD
cK7OuQ+9he4whXu3QroPXib5qhU4r7VtFGot6T9IG8siuuH54gzXFrFHbz4Em4woIo+jgSysOQAG
B02ffAYQnmgZGiBgnvCM2Zb31sZQnibZRTY6+NYqX1yn4opu/6JV51TCt8C+sqoPDkE14MdKy6da
knv9MPDSDcW7XV9zK3E7WOuZRP6FbEyHoXKJRTGNWPx+UohpvhrcOT5ppv2SstLgELFyEB0lPdjI
SuGWHYJuPa/Kotwp6Q84UpRM+jSML2Ogb7lnIWzJ9y7kT0AlbPc95SQSUc9iyRQj/GOQHNRzSmCl
V7KjCfBUp5AiTp6sPtyYuKSCbcLMZaJR/5ZVgYnCHULtkJv+yQDMJpKvA5qtMLamkx7KKeeQWePH
Ow0lJtPop+NAwr/0GHAoxlJ6SIvigOckUj8UhX+dTYbtlsqNQ9xAsjHFoRRVOG+i9lppHB6hFkPb
1u8N78QH9dMP8k14pgvC/nOT8muN6qniGum0JV/VQs9LG7qB8toRu6zrpysCWM/n3mq7NM2OiTnE
Zz114l2d9P7cf9OnqhqfQfg1A+JeRIKZJL5ODVdRIKtgSKh8WYaZqtAlIZgk6iEo1yje/LpjHfnR
LB+ZmNgoGIrhNor+CQuY/ZacvlOwC6loSS8ZobyUb2BAJ053lZwQmX3Ga2SWo1sFJQIHHm+JC8aU
u3/WnFwGBHQvrDmOzxEsxtpO9jQ6027JJQ6poXlmY/9LrmI3ii+NYK7i4OvU6p+uJ7wUcK2shBTy
YlKfhVDI+5Bs6xLV3mTQIEwet7xkeEFotKjgwfaSMf1aegBmDVLhME9ulOCCHup3soM+Zd2kvotd
bkq7Qe2A8y3VHlAzc8glcfKiRR06TLoJimf2Zs/GTUzgW4nqHZ2iZeHXppxQYMdCBN1LLCtWxPB5
qWMf50li+Q19AmE8axsWJlCrtCvbPLo+tfWILmRqsh/10i4erbfRCvEbxBI7Y/Uk5dAqMnil0ZYj
LHkr6KakW61U4VIaD31QeV007TvH2JjV8N0gFI8JxGI7f2nE+NfvWcS+wlh/NfMG3/LSxYINgeaI
NZNBHn33AJOAHRiE62OOmjp+Z2GNbtQ9R9v2DUI1+DBQkQ23VcZ8pffKkc17wYS57IecE4uCxf/E
hDey/FL9zLK9MFI3fK3UleOFqd46vKnWNO4qaencyK7M5WeFw4NRfestpo3J+qor7rdxwQV3AxNc
RNABy26bJ5jG4AzbyrkJkyv1ql5eT8a67EAMmVBYIq196nPkzeQ/dW50ncIVOgx/5fyrjMsvdcZx
vJxHBwsxqXUze7GOl0bjRYH8DhZU9ywQsXmIYd2WjgbvYOA4Bwuy0AaG1LGLe+WEfYK9d0vCqsr0
t0Ky73WtnOqISHJGKalRZi9xSjaBCEkTWw1PSomvEmh5HStvuRDNIYsiQsuGO6XonwMH7l4LPYID
EIiU9N0IaVw21UtOnue1qFB/ogfueHPfZ8yLascSiVSVCcWILlmbg5jUJ/YKtjmHAUCoc49rKkM5
8KihcyM6GbuhuDXdLld3aJBrQ/ZDEnUsWzeTcx1RAKV0fiQypeuW2dx0SXvVAjXa10PcHmm0OVG3
A8EIX/Vi7Tag7xjJRnf0chWlXBz0zcY8VTP6iDHe6enFJOOm0PI7KBabf52UebORcyxh/Lfr4c0g
AmCTBaU+66pN35pKdlKXvDGzyJXF68HKmPzzwaOLYzWO5q4W7817HN8AqGZDhddzbUL5KmdgcazW
gOjn26na66buqe2bNW+b3oFUXeN5S3wbm1HYQbam2k14IQNYZsmearBmToj9Kx82JQUBcRvnc2I0
FLpJRF4db9riMp+h6mJrazLQkPboD0i/HCJhg1IOlVfmscsTthLhtJ0y1WFBL7uDGbBjCfIfsL0I
xqPG4cTM9nXVOcTaGAmb5ktSrdcMqHcwpysxLXb5Nqz2I2twV5/Cc0GK2SzGfQgT2CnCRzanJ2kJ
CmlWZu/LKf1RMGS6Wg3/myPyuaibjyqYACAUxtnkftsLiwYNFaiom4/083bKcciSs21pL5MwbtjC
H2FAEJXgiIUDqChnFt+kA9SgJmsOPdku96ifHyqTdu34pt74OhhfamAMKEaNTE+WCVyNEuKoyfwo
wzZvbTFgnZbDZ3BOy++yOY4GrPrWwzSAlsa75z2LmPX7YD/FUCns1gO2civZk/EynxXrrrfPBLQd
7O+NxKjXDA7Bgwe9Ta5R/JO74EJVq6uY0iY1VcImHF6VaVOi3cH8cOce46I+Y7YvqGu8y5I4Oez3
WkV/VrxVpzg/pahl62pg9Cp/RiKDKJywRV7K/iD19gXMOmdEtPnumzzSmikDRhaxOWrqifFje31v
ueSy8GZKL0U/+jLIJQISrL6QOSjUSTh9VT2LvKdDj0VcCzpcKDGLTXaCwo/7iRfn6zxTT9X6YuCk
gv2z7Hy1uvOkWgkwMSXeNTk0NsyhZEp8XQp9S1uEcqB8c7SdGCoE8VpGfH4G8HO8Xn3Mob4PYDsg
opAUaWdpY87IEGKbknwduEhYfhJF2HacvSxvTAVWS1d0oFzdHgfVELPhYEQX1pNSvprF0v+Z9CVU
p20LOd0lFrVPzrCOEvFS9dklNE8o/ewfmqMtk4DXaMSaTT9kXVllu1637r1V05+cuybr2gDpLY8o
buslvwUpPbEXxB5am3857LdJ6tdtwcZslkHW5um8Z3PmZsA92BSZbKkZTnMDe06m/2XSQrO5MB+j
UhVHPaQNJaV6Ook5us0UUjYBR0v+k1V1g5PjdUN1LulT56lIVSJPxlm5p1Aj8Gz09QYOD9Y2IMZx
JC70tzFf/sS8Oysqg5oar4NzSmbIwyWQCePUmpPbFCl3d+bmpN3qYhEjNN8qB3eRpdPyENmOl5Lw
EEW7bQiO1+INYN+lXcq3onoROiM6u1JSmmLrJAaRXSOeNmrYwa/ASF4FYJw0oRylEv8uL87fLGVk
qJJzZtggRaUjJw2gOcScHLeBoTyr4Z5JdexZ5+CNywLr6bBIW4HkpYNA4df8ylVMR5pdvqQOw6qN
k4QqWcKqGwePZSIAAIbhpipo3uu33Fy2ohxTwXRByCmmuQs90l4FViIfywbUYyqYAwo6Fylgc5sm
oVnIFn+6Gv1U6XyTHK60WWFVXVlsPLZGYv+LquYIjc3xIil6DXQqVSWK5WvpQgnZO8GqHXaF9Zgg
GEiJsR/GRmz1pr7CkjhWESt2Lv2wN5dAVnNr8N6QNX6aPYe20JJ4IE92TSh/L3WV4akyVttYJ07T
qzm6HniofmblCVLQdlKKI/BGOjkgzE8newfes1LwmqQO4t9w5GntUXlh1jbvdbqPQpY4qXhPE8ut
WU+q0etSnIQBGFK9u1jJLOmlY++wVSO1cjMZn+nUwXoI2lOO0hw04kAQ8pHZ6AqyoA+vrX+0rsv3
zcDYCEYkIfTKkczZJcn83es6T7xY75AUk2s6278AoYwZFsJoSrd54WBSiiIf6xLXJDnjePrF1M8V
ry9nN2kjLIqpNfVVbRCh7epTSSU31Wu6N0lqi4RN3M9oac8sT31jztg4DIlXOn9DHFH6XbYMmATf
l4oiojxByqou5EPHLsui74S4TkI2c7YK/IlJGX1lsO6pEn5PPf1JgbzFI7avoxpEEqfKbMx8FUrD
FF/YA7EQxutoD+FxDiiSiZ3pRZLTifbNLjzAIQjZnO7nkJhdKPMIG4et3eu+1QRP4dDRk/KT9YLj
mRxJJ7pT0V7M3C95RLDWVB88b9/DMWDuCehSAdj9UrWcyoBVvdCetmYkQimJDkPZHopiBp81iGsU
UmeQVNWJI8ZOzctbrYNS4xpcNU2+zW35Q9J0js3KT9bywg+6CPu6eJcX/SQbKe9QDlDCL4ApZnc8
xwWQ3FC9j920jeTJ1+rKi0scAbOKxyk+YHuGcQfnCo8NfqmPYqrfhpomnLaTNxJ9icZYPbq52Gka
15im/Ii29a1We/I/Jp+u8Kgjd1k2kmIzqc0BqqSomFtKs8R7adXf6tBnByyxt9aRXbtivKF1z5bj
T7otKaVLjAcz89GcfwkyBxtbEhcyPReK62F6GtoLXyu9ifImnvsjhZOtl7LBkCeo+lMCv27W2CkN
Yylf2JwfFKMANe8cRVR99BEIK1K+BySTRxhliKMg4nOFIIp5qar+UOAxLvVFfiX+BWaUYs+UYXk3
gMJf8LnXeSB6M+i3OIV0Gm4Sa0S2DNPf1ay2fqHj/SwJI4+Rx5R9xhaMU6vRDqHN09UwesBrbN/M
XrvmOW1AhuMnMQANqnhZFQj5dcIm3bfq2lL5+jkwytFGheLf6dW9lMVtrobzyIpZ5+DcOsHNrEHW
m4x4nI9CwrpA0fR43IJZXNeElzNIfBrD2FjNe0l8Y5Lq+4dDh/VsAvZQ4Q8vqNXU+LLzCIcFpsGJ
muCZD9B401CAcgRhTQrZ7YN06E9ad0yqbK3RZe5E1HBo5NOlaN/o3JD8K3s8FCBj9ODZh/LZCal3
5/WRqkfbYolH/j1Y1VTlNSx1K22ErR+8aJN2bGnk4k9vvZj0IW/CNBFul1e+DUajsuILON21VAq/
7RtXDNqj0mwsBfotwklOa9QuprQdR9yap0Fr7WMmkUrGkUDgCYxx3RpnujLX0zJGmvqtQK9ylbnc
xRPVNPoubBXLnwpjqyvfcCWN/TSgxRl2Q5MJT6vIC0Pd9ArNOEhq9OgzWgvKiBVl0UcPSP3YB4L4
StvxtEmusp1+JMwFfVTe1aF9hxh7VIA7e1U3Z9d5IgYxBreJdQuUlK0dOI8wBWtPFRM2WeYQXXbD
ezBiUEpYveiTeJ1Y+boJi/1AOojuR24lL+jfMRzRLIGwE0l+SY2FCS6to2gCOOgmjxu/E6SacP/O
c/tlLZ0ROBv33NWIPHG15Sx9MJMewhN0ydoOD8VCzAWFP+lGcAjGiWa6qn13WhNKAxpkDshjmCFZ
8I/0grmj1bwB/N171tn7rl2gpmmBnXxkblNsZ1fJZOQFcDlpfM6LZNr8OARcHE5Cpp0cgwzrX5Ue
8ty41ZQJ9E12i16jPj44wVs1ksinzcwPCVuNSrEcfUkfs8H7aR3sC0SzdmI2qX0c6OgmUF7B6CyY
rklXzQbw2oBLyjnoFIFTxl651TidGDNrjNWY0dj7WV7RSdImtOwn10gavOgK00GFZ8sNjNbtJAeG
gIo01ULjpAFq1yqKTwvxEqCI0eVmehOt+g4cAi0sxQ/Z/w4TIF9Kw6hjc/bUD3ABd9q+m63vyQ5/
8opOHynHockbr1Upl1Own+CfZXLE+Tf3LFJG18kiGiBZKNmwNxjbb7VtHflM2G8E93FhQIAw2ug4
eEhmvysqDsXZpF7XZHG5ymZfGauU03JKnVRmUkKweMrMNXZbmh/ENs/jRQzhMqT9WQtxKKk071hK
OLpWVW9UoimupnHaY/kLVrndG6053uyqflrx+Ext7BHx7DIhRJxTccMHDQ2TMvRWN9DnR4Cx0oJq
oY5YAE3N+Ob58ewTwlfVJ1W6bh9w+MobL04iP44GsHnWqiQeSIVo9o0NXsaP5mm25FqdxUGYduGQ
yO9Os6NfgROQbdtHUZYXA4iETSNgmETcJhPDuHMpWDWrA0zomTml0tWjZjq3QAq3Vu6P4T3a53m6
dzLn1OgEnBgnA7W9TgbqmUZdQp48K1M9T+mjsYZ70CL2EzxWSkb9Plj3Q+UBSz4orIGnOn5Ww1NY
UB3GXWgbLwOV706RvNrSRPOpbG/1pbE7Uy7dqFyAiPiNFlmsfmvP5nkEbM3QTxFlGkb7l4BmjTPh
j+pfmu8nHNwmfYkj3Q1ieErYBARrp4FGXhM8DMf0mpO9mcnrWIoRhZCnijl2YyfV14ks8OZqj0QT
z1TNP4LcOarsZqAZnEC0QyWoWVNE9GPZSXeuJ4UQUvAaZjdzsHbwZDe8MHdRE/yWCVYHS9loHfsx
Lb1z+seQkzwGqYECEVNiL/WkJNi5+Hkt8DrJJ6Ux/ZSgUH+NJHtfJ+Pfyr4QGMUHNplvEvIQQHeH
heVirzeAyosBtay8NLK2DTiHlUb5kPUKUkC8HWvjbiqp7yQ4NSOgzRvQ5xi6zW3bWugWNfRNnDT5
JiNApyvaIbFHunGUb1vTcD1nmImitvRaJd4YMIRmQz8qdnIIc4XoVP4aDggUspqe2e+/oZkezcb4
ypt28cC7bSvfAjl3hwgJlRM3D5wthTfsUs0GswodHrBygd+MLtZwj6PuKQwEr04cZZr1EykcL8ci
vVMD4GfquCNdtDWYdRrpy4q5mngwccFfBqvZdxCM84FVBbeGUryiMnLhZ4+4prexDyJX4zgRcjKD
UOspEGCz4SOLpu9U+OpMhW9RRz8INztYxyfG/38i4AwQR3QlZoso2waPRimvfd1Cfmj+9XSsaoZ2
mzAPYsrwK1V6jIwWXSL5S8lTYJUHGqnXufJBdxqZGjveJUqxDxd0iB32W5DYCibN+htHMK2GrHAE
yz2DOIAUc9iVeu2GcqKKah/G2WeTDXQip/UdbjM7blaD6VD8heBYgyr7o3f8nz2KDz0gttg0FhEM
HuVNeE4G1iDNDTQieyUWXDGxwzxEvSfuoZJJWqTzXNl2McJsVL7lhrSPswH/LN8Tcm9ewHsqVVCZ
ibSlGWHcJIXiS2aMwYEmZxRl5dyGw78pML81VklNvxipS/ku4b8QLcJLGhx1i8J3HehiFE8fcVoe
JxaAgFn2QFlI7CZ88PjYE0ruNG0V87oh5L0eeMMkCG+RQVHeG2znPRk/MrocfqkuIBAjHwLVwO2m
WCTH1OhqLQZevJeCz1jTcJ8siLPQ4r5ClGadUBJhnB4ZE18EarXn3RP+qhbb4RI4Niiz+GtGAm0k
RnQ8eeEKIA4ICxu0gSq0X8tEVjdkOhHMu6NUFLxrAu4Dj1iGWNGkG3z/R3SBV2TBtYAGR2yL6Bgk
HRt5UKKeSW6+ag3fm7PNQ2klZdlWRjQpK+lqDRQk24lfZ/TnNMkttfIn/o07xHivmIiZDdS0QfEs
2bUJveUobYG8KOsb5PqrIk1v6Y7GuHbdNfUpGZNdbP2QrtxX0MQqPcpcdVkplbytQ+mOA2Y7l0TI
ogiKxWTU2OSFbwXqRx1xTaEwAHTRXCyENJfmgAKtrVFWP6RW4HPCFgFH8sW56k6bUem2lJ2XptGs
hRP8CBFukyq4zt1vg71gMxSOwmCNckUlb2eS7HIK59nE/WmKsvXYl/DGzBZ/bBz84iVeK938ARbx
q0FWMypWP7jGr2STBVnvgJyPrmHh0rQToaZjPNl/FrIFOU2Ms2bgHKzitWAarp3Rrw0nXOd2/doA
CsE/vVbtZyV/dJG2bMK4ObmUQ6vcNo76rpoGXnVWt1JauK0xXqPBuBCQ34NEZTcMQ7lj0aajWIRt
5FKi+gw6l6pj1siEXma9fI4GtrpGhVkVxgYW3Jr4DtUTYT3aD5XJh5y69V6zuMhybkUz/v9p+ttO
P4WTY9OvX5y62vGy+lITy4vSjCG0PNtx4WKUoCMdE2QVbhndhCJhVuueJMxulYVeo2XT3m7sZ6g9
Aym5OLOVr3J8zi1bQqP8tmE/N9g/c3XmbKF4FloOk/TgjfXRyYa7Dsqjt0u/yHk7goDJRb3uWO0V
avAAPbUiWny3k/ZEpJ2ISsNtoOHForc8bKUADxd2X0U+zlp4FhleRzrgM42wtXaNVUYzvUIRDlYJ
kdhQx55PvnabS+m+MBONWEn6KUufMdJ1bVDNq32x2zuMAwWm6B6Yj/YZXGFqxPjAxdUU2J4067KM
YToNHzjFHWt+Q1imONbF+bTrIj7FKd8HzLwV9JaUt6eb8WSLreJM/9xIB1bzHUsweCC7TmnziPlm
G1jkZmXeLZufEE/HXH2t5zt5iLXMGlFQjywk6RGq/NGG/sv+csV3bntEaYke5uCzepjJToYhW/Ui
oa9l6siJmRCMa7GWg7nGkcVqm6dSDSDTtpS7pEGVVB8lTzZMMZua/EtGBx1Bp2QXzYs8ikEPVuaU
2R+twydddDfS4V4ZQXlMpHBThMkmzoj8tGdQ/ygyCYtJ9j6zQ+OtM1VXuavcgTx3hPIcgOHVqiZd
U5dWr+MHvdc7ReVsX04Pop3fbWF6YIH3yRhfZqW9luGedy5Kff4io/aYeo9DYXRDw8b+46Ci44tT
4FM40a4mkBhgNTDmhmvJwjvfrWQvzfNXg/AIqz+knuAkkU9oYoDsCRltvdkPpXPrlWszv+iGuh06
7aDio5JOnfObAb0RI/2ig/CsBVEAV1THXKEJDL4ZgeXJZjEqfFOpCRRbX0LVeGFc40o8DU1+72YU
YjPoQKJ9RFlAoSJONr3q0D+HIwSBPfNJCrLQ2tLJ9NCQsTuzv3XBXgGsn6s3AwC3TVWEWCziEZF6
FQ+lyvdM6VyXd+dR4HowzpJm7gCQ/LBm9vIWiZ2RXMc4Aqd2H9f9S11xHJohXFRwHMRfCwHMBfLo
5dV0TGio0ZcdahY+YGOV2kCem0O5NqrdSkFeozLIokIy+qKAHhIm3mdLPjIh3GNCkQDxqy+bAVph
0dnE73OurLsKvbcbQ2cxEn9hgFQ4qa2Htj9jy43onzNRTMlZTNKmjgovYbZSZJYQU+8WGfXcJMua
BuaSbMq+bkQc9PQYySy8zZ11ysb8Ad31g/LqtSSGQxAoD4kjqBOCK893aUEab/rphP7eGMZxxCGX
hIC7qZl7rVUe+5kAo8FOhHSfz2tn29kY483gAN46rJ4Vr4ougB/ZF5vSYsmtaoe+p2mjkQgx6lsx
YaCcBueptTFP25oaXTDvpeYS99hCpY1l7CDBlHghRhU1P4q0/lfr0pujsYVJGVTCYW/qM2T5egNv
Figa484kxImHNfUNSPYpnSMQ0Z9tEH3q+fRSoV9I3DSRml8yXohlI+1Sp2J/1u+ioEeEZn6qhoyV
Q2BeVcTMIERbTUqEqnruochSIuLqSzufRCRfH2XbD1V1O5JY4axLil0ZtwPGhiw2r0N/LRTCHmnj
IJBmR+rt9lpDRD4jYYQdVh+4DIsJUFf2RZrynWJSwAHLn4ZWNBUwupFZPs0uJ87s55TtjLBdGbYT
NrJTpaCHh8WpkaSjTZWxon2I8N2pmWWS/Is6Bg7V3YFqgE0sq36NRM0zav4uTOUyNY435i7W7nWp
HAMqsnPkzkzNVrFp/wqZTCyJtmhV2Mo1bmaM9A2yCg32gZl5qpVFa0CIJAtq58wl0vMgaNjRa5+a
RJ9iUOEiSKJtINMeWKQGi2IjdlPW6uGdU4MnMubcMniRe2kbcXRNQ4WBUbHvWZT7UgJcp6cBkyQ/
frQJlapBS3rLx+Ta0thq4jYi3FCRTlebHzTPeQX6bGWw+V0ewLmen2zJ7xCAaV05wavaEz/Z4y/d
2tgHoqzjEq5fAvsP3xoCOEQsKNYa4t3EcGW3q7gjwEbjvUQ4grOq/I8qm40UxEfR6twMDuf+cCsr
b7Y+ErTBP5X4SLk4izBHZesAzqWaLobM8GVEZq+xDqyEo70mtQkw+2CI14gfPZfHJPvJA/pWtqw3
/mJGpiIt7zJzbxzPuzAv/GTML/L8kkzNPu2jXwn4PobT9dC176Eu9iQ81QlHTFEYYElkZpLFYFjI
ryBBXtLSOadpQqlp9bSphal5CUoS1vJQ/Qwn4XLPHzsNbmL8ETb7kZxnwCsO2isb1VOUwB+eHhaj
EhBDaWEt+6xJGAF7aPe215fS+haTd8fnBoG+dR0YwOZoruNcP7QhK4Wm2U+4pu2+2MUKNxPrriD4
Ay3sO12OXYruSvgZ4c0S/0akUyOLVwlhejqeUnu+wrV9kYWrmiU1UP+oSuY1a6FN8+5tPK3/GpIv
y0ldwW2F5hLSDdNzJ6mJws+76/2HNEnrUDTbmieMKD+1TAb8c6Pi5mmmy7xpXKSUIN//vVQgJ7A/
KjRBpLrhcLhzdhpuklVE9y+ke6zMuVvIPLv0zBpekpGstAa0tgfIyDbr2Ni6axX9RhZE2OIzHyIg
BzxHzicLjHMODS09hbySpSUSzJ1hpncgnejdAycTFCxYswlMNBAF1NM/lqcgrMN1JE1rTUquVvbL
C54QxThvp+FfXha+xKq3z//V6og/ANhfmT606sVKSLT+i9l3qtqIW+VQFreWo3cif9vmFtTBOtLv
rVH4S0Ey70YGGDrNrwkGc95OayUpKRZ6Djq60HRh5lbZxIo69ARvIWyxKnBpBS+jJvLUywaZ6Sgi
90IZ3zfmwo+wM/knhe2rsXnnfbNur43B/jxOyM1n1fSWFP0/1VRh6+ttRz+Yna1tVIutlv1w8grT
dU+mAjUCXyt7trb9VPvEeA6jfYZa4PdE2o7WQHhw6ORzVJbXuivNlRPW76KPzE1o5DYYvulXqUNQ
wBiKYXo5G1MhywbaZmcbl7QzgjuJjIVBy2eryvrHnM1/CaCZSGr5gZTQBA0pJZTHyBeFiq3DKkqX
1nVU1lhB2jGATaqKuRsRyBBU+h+ZkDkt7XKztcobPKHqJc8ebNsnjxUlhtlayFu1anLYCk+Dh+sU
fA88AKFWlNYP2nQ5f4p+K9V/avqgWmnAfp07TxWT4gSvkToRTydZrSBfBDTNFPK/TH3vpsJDLRMy
BybqyZydMMGGpR7UEaP6mnnw96xVwA1ywGfrgKvBAqUzexioWAm3WDNLHWMjH3toHkLjnXSinWzV
BBJHfTHhSwSIkOV14GqWNGk3GbanqH7FgoCHUFbRJDCuI3rxqtIjzMugdBUD6uCl4WBP7TGeYj1h
dU8s3OyfOEUdfK4gJlTqFmc8EvqzIOBnBjtRAFYKIUEMbgP2MRN/CfaQeAYamPEdOf+E1Hk12IMU
z1xescpquG7/xiLcLAwzc6tH3OWyJyxmXHxwAmf2cqINeRxj8xkdWrpPavQEaspLYV9Fv614kWp7
o9vf4+AmPb0HHGKSfo9klDiYAGnvze2A3+0RiEMdZDAMdJpWbhVVC2EtI8AcwmFn8/zNxZ70ymZo
Tgkhm26qV+25m1+i/q9WDs5fP3HgVfbcKWsp2ZXVe14JLFjxsWCTVzbJoRXnHu0n6N4KbGjqgsRc
ejxAGtVe0XNvIUVyVqcysV8F8htAvJW1FHZ1a2na5NnRYezWwQW36PZG1G8QW9aLl0BhU21y1C3N
W1Wjb2AdB1eM5q+G5yw4d5WzcZQPkAdAYYCilnglfskYUhm81jm0qAmeoGrdfv1/5SBmBAPJQspT
lJypwV4C5VuTNqoQ3aZsXSsuNwQ6B6TOlqKSTrmZxmfY2JtB9x3YY3PKfcALyZkvHCTA5FXa0VR8
3bymd500Yi0w6DCAgIsGcEQ2Yeadv066ZCfxlmZ56BA+JnzFjhxaDjtGfF0GPr+9PBP25qPJidZM
pLebGe+BA9E5UTcWH01avptLgDd4OCPiL0JayDyalG+lOmI//8wAfDqMiSK6RtaxkJujBVG6qHlW
SrQafLR8yjovKZWHVMX/D2T1OusaGiRdS0hfFsV7zc7GTFRUb9j80Fzs9tzjIM+NL5wCgcwbAgR6
OkASi0n5EvBIYUAMta+i6MeDF5t+wBRZ69umYuGEB4ZDIug1InYmF8O1HZ4BYAIBRy2vfouy22XE
DAbjU8R7fC/bwUi24QwzvcZsgnEUPwwElBBCCYUgbD+XC0bf2CZScbntWDERq13HxpfFp1bBra2m
L1nwR823QugrcAai6bad/ux5J48J10z/D5smThMsuCyZ2AMVPK5A3nNT47VmU6myRtW6FBwLCMQJ
RFG7t3qQi+zx5xFjFYVxuGZtg+M1T5KYe7gmzkC7B9MbML3+R0WUjiLSEbjbnPJRRsVDKMt1TayU
+h5XUSha6KnzgpTLyVKW+RVS6VFEIIWGMGXBbkeIV2r33UomQJBpfhlUBMNyM6NfVix3qg7qt0rt
rvBYR3iMd7FwqTT8HwZbQEjCbJl3mg7SiahOkYpN6UA9H3QE1yDCYqBHY+cl7cLamHLNp2yUSBR/
KFuCjZTthiKW/DoMX3TIy2KQnc2I5BOFReHixx7eLFbV2Gt+yqxibgdJvClTIz7Hnfwa3INKo8B1
TOTXMG1w/SXZo+OYdTCs/q7hRh5ADi4wlcREuTTZ8OKaxRxgiIGB9S01IhzBCu+9BOEI0Rk/dz/T
kcR6NLkUvY4p3/I1vtiOHRxnPqSiaj3Zowu1ain1IxbD0lbuD1F2rfr3jiBjoJ618pdk3Co8dcEr
TvS9HKVwUJpd8B9vZ7Ibu7Jd21+5OO3LCzJIBknA1w1lXSslpaoOoZJ1Gay/3oPbhp/9Gg/PHQOn
2tKRlEqSEbHWmnNMujgm2jC2uhVBw0RQYhvU7eyFzO5gkzlhcvzzD5NBbzJ0xsGigDOYknsm/mO9
sH6TolfLXKIQDvQ6hGxofMLC79Z2xQiJwN1FYvfegy4B6Y5R/e1R8pEIMSeKie46H88YD2zioNMX
ZgM5Q6uglZBGuwiTIlqbRMLA5OVUHr8lEp1FaWF0xHyHg5kUMW7j9pR5dJCcWrPeY+hVdcSJx1km
A3aQoJjKxzr3GfKwczj4nhriMYL7sWRgpNc8gMRU9M6IW0AHK+XM1oQKhnmssnHRFzZgww6745S/
hJP/2jfjscjEN1hu/VnDuwlFLtiMMo1IlSvv40RZL07VZyvSqo7QkTgNbHrupxiBD55/sIQz0nKc
UqTO+7bFFqTj3FJLhVSLZ9gzx0MCi7oxWZGL8NRM1SMBy/cV53Lb4tq1R0MH0oaSVA/J0XJLA5uO
sZi0rF2Qm/X4y2jrrE8PdZ6c8iwgXbFSn6N/kNXw3ozdukr9a2i2JzLuAkJLGTY6TAtd7wflTnMX
ILYrEvNYmaGcMScXQiueMYxeKwo7i6WhL2BUGqeOEwPBq7FN/1yhBBhQYOMl0SG/hXr/NnTqU9gx
UtlmMQp9YWH1wBiNXIFJDDdrkPUH0dmPOYnKcf6hEFVWFR/u2PjpFCrtp7bARVNjD3jFGxzvOTsG
+zRd458s/tAKQNAPUXP2a5KGdclGFuyM8il3PlsUhpVbEKTUrcd8h8/BDB4rTA04/paE4oIXFAuV
nYyE2QQ66jJAiFUwJEK2WS5LM77z+IUqO7kC1p+dUxAvbim9RW+koacznwqRJDYIjDac8QoW+Vn0
7uavvaL737TPpvYzWC9TwIsCgCT11wY5Jmx+iptvnvJ9ERKwBcHjOaO2GRNjU+Mmsevolo31eox7
Mga+84Qo04azypjE6/ncHwKLVus4tHcVu12ejmcTZMIdGOa1ldofcfRgGtSg7I/Ao1eiRMGQ0B5v
k2k7sK32I6baERARhJJqbPakTK1q3tlpcDZtyjRt0u23yCFNdCi3hoXCCuL1F/Et+6TtnmLHvqvq
EwPNZYd2qXTj50Ic5khjlzrBivTlwMyxQsxXvY3+W13kb50+kLuSPdY+pBqXIR/mHrpEy/ya4ZZP
zWDhJWQD0wgtLfnQUY4zM4VBe50UtLikqfY+BtTaeI7i+jWy4XPJ8a5h8XbAYlSfXhYsC5FfqkLu
4dgQKUfFyYFVo+1lRriI3ZaOQsehASy9CPAKI0LoHZru3TqIdqHWXeIEDt641H2KC2Gda5pZFmN5
C4enG5ylYuky+lWe4Kptl3WgPZNleCeqcltQEIcAqDzpLB30FC20fqC+PbldLUpp0mtwdYWnyLra
RCdNBjOndpnylxZeei+Crbtuc41bBdytwtOnGg5UxluHY65QPd6Ojd3QbAKpqdjbhd29d9a4iDfw
Kdi2SSHxHAi+1CXCxymMfDeX1nPCBcgpY21iqSfm65bmLbRpRNrbbRI9PpkU4ZRJWiCXpMytulo9
c8SHvM9bcsiE4rZq9vP8Pe4YQgraz13HSSH1cScosDL4YKbvcfxhmrlPdB/lx0k3um30+xvGJl/M
TqBuMAhWZAK914V5zJCSltYh1AQ0XW42ZCRpV67C4Ntu+9VILsIAlWqMb6z/pKkGJ5Tib0382Kcc
QdAx4v2496lZpBjuW7oDViKv8F5XWojtTpKKRA1EFC9DVxQZNbtj62toQ5iWiuRtlj21urGTDnx0
rTz65JvM9snEB89PwDdrWV8bOyS0S3cC9aR/5MnIz0Wkq2vTU9SxHEz9HjTfq8FRKNbQTBAdNOnO
uhLZJvc0LOXqYYAwx55SDd4d7SbaJIoBlxnSs9MPs0paDz8HKAIS8DsQtqsLJqMbgfWY1wJjAB6F
3QYAIdkm7VeY14/z0cpAcEKyQLur8N94ZGxR7gR3qO6XQsj9gPk/BwWgxQeBXLcJ3B2LC/cNwETN
56sznv/uAEPnpHiGc1iETngobMRBkFEK19pllb2x0TNTY9Zt/ashGIwbdUiE8aioBUb/FOQXF5Lr
oKcf5ZSvre8hvFiq2blDe85zWIfYkzCS9jxxcDWY2aALE+NOt7UHqxvm6MGjwlyRqgqimLgzfXKD
IPLv8n7LpnVxDOvS6BS05NDqw6M5gUdIOvcnpIiN2hdJhnEMdA821A0fxTZCKNEokg3xBFJESu9b
s0p4T0wutQd6erlnrnNR3uJ+3PZfhelsHAxA2HB3Uni81cm4VYTL5U791nr0YiamNc8DsVbUJJlV
HUKDYC+DcJ36Gg/uS0x2ZGUS1DNfH7jIlru33WefY+VgTBdndsrMMx0eD5f+FlOTXGsumtsvU/c1
LDbW9JOO2bpjWiFDIAxx9hO3+ZPJza/hbuDB46i+03UoKWijQxA3yag2o07MldPujQaBVqN9wVS9
B6jUaOEjSRtbafV7o0VDAwbT6EggshDVdum5SeXWYBhNFsUKA8ipoE8pC1S5TL1j3h/CZkLtKewB
ENndprMEdjAsQVaKLD9cGPl91tIzVIT0BmvmXPAR9gabgPkT9DNe4s6kNJeav0riGx5C13S25DDv
LDwqxEU/eb23UV117sovt6aTFfLoUx5U8Ha6ZCfofwWcaM3moSmrC/BmqtF2JRVMFMO4S83xkhnx
azddahr1hfip21sSSng1yaxDYE3diLDcNxZ5XWGJRmFAIMt+jZ5XT8ptTl2SlMF3QJa5z+HHy6YX
gnKcTP+x6zXg600aTajDnu3OAliOYvkTgQYAIf9+Sltwz/53DP2kqN9ycnmYvmFPDtEjdlF+CeGT
HujQb5sgW8QVuvs1hVSOBzoqn3vjClwKwCrjGtRHInhzxrngClbyU0uaTQv0R0dXFqTtxo742cY7
R773ijM6xkcMPtDD8T7mtDoz+qH0sZn5sRURrkfTVxvvUO5lVkNz+z2xYOtl76LAVxo7L7oDSXN8
rf0flRvLhsLZb7ae+kzKYaO1HKp1/YFTqsGgCQ73zpEvCLXWdcGYnwjhgmNvkRyL+jo56YMmH3tX
+9DkfTq0Kwb3d0GLMMb5TXL7CKnmbo49rYKPHJmsaOOVXmrAhAFra6TZsEj5069gmx/SHWl3Wxto
D8ftTWX9jqGG61TbSWx0mbiZxRPASih+GkpYHzwjw1rQjjCJkBeSTUIdCncN9Xm8nsfzHU4QrzrP
NjdpGCuTxSxEu5xm+dolCwNj4EcooNFn/UNGMp7tICxiAKGVJBszUhix18lHlbO7ufdmal9n31Je
IUll5j6AhCB3cW1H1RYMzH748UtAlS3gjWgg0hBLQmvXSx0Z3R3DSLgz1hop1y4JyNzq+q8IUAa1
Hl7k2iMbmu4vfBd/G3cn3drVNwYtGgfQdNtdeaX+pB+G84Ar2Invo/SKEBz5qVbZtGOe/fASd4Dw
vnU6bsGanm3vPYXdZZo2fXIkpIZawXn3ihnG9VYgzGtr5p6iWmk1K90eeuHOZKWRv2Lw1hbzdQuC
v2LHcsdjZ7TksIOBUtxblzCah/Xeo8xpSA3JkenlWMeHyvI24PcOrqKfZH8jB+DmQX/vcTzQzLuO
mHRLySvPFOfjjucq3JAuQINGXazuN9d0VBsniz0NJha1h3kLjZAc0/pCpEITqIPDhl4NWGX7hdAu
TViuh0Y7u4e4uUkgHom4BfQ1x8zZodV3sj3AxWWcGYyODjUjx4yRqHtu+OlDPXzpZqZt7FCoSzG8
ZwGcM40AImQS+VIDVSbbmkDAPj50Yy32UdgSZw6Il23Bz6B3cWp3ECSMqb3SUbB049g8B7wSvLW0
5yFDje2yozUEJwgdRxJnYmv0+ZPjoR3Wq2g5JXV+mQKlX1HVLf2JlGqB5WZlx6W3ChIDUqLlWoxk
6Y8oA9pVgkt86SIpQL+y0Lx85SkU3Flq4/eHjTUC3rrp5QbPawMAnBVBuY7YD0ZwbiX4MdJwlizZ
GtGAYVB9NCjvmLxnr8Lwp7Wyd7B1orUfmr/MhD7aNo9POVRqFvxgr4NHP/qQFBneeVSNANdRN+wj
AF+HBnwaEvGyPIWanZFDoVLGOpS5pt8FL7bVwQKES7T580flgByLvBJl6PxZvAFbIx7NB7Ibsid0
7ZKTvUI88xUXaAGMLh4voJ/kIWksNNFazvNj0wez58gOp8mvCXXKDl+M7u5Do5QXN4HG1TRTvCZ9
G7GyLIwlCaRE0I8eHYzctQ+0gL8ja4QeZ7rvBikNHK96d6WbunZQZQgEkficRUUaBXwxI4aFUhHr
Xqf6oWG0dCAX6DcHlLlWLcnRrREjHp16XJ7QmnB/ecO2LqkiRjGpbT8yyxu8zt56TnbvDWPFD7Vh
lLqBv+5skPxthSJFoG70ZihA15UVqts6OUgVlzgdSofOC3lghJFr/ILdtTaHYp2pbhmFAB7DuTen
u6BV02YU+yDN5bYGR0cqkDw4eBfGFnJy4diHDJkst6G6r/KwwOyLf5LzKOiZqL8AHXb3TU3329eH
iLOHsDZZGERHUnvsfjIORfscubI8gmAUbYRqxjRb/K30yYwcKLZjRPQd/AnpW1tVuzzYQpPDDYTZ
aG3l6t2LOvCqbLgyBhtpBVG9cCU3ts4s8n5qr7xx9kGvF0MU1buJGxhCJ0R94dJ4RvWUprl9svVf
+CYsYkX5hsx8QgGj3SvgmxwBAyZ7rXC3k8M2hDnoNGHambR1Yvhfg17CwWyoJcOy34dWwlJeFu8R
UqtTrflbY6qzXSCLn57opyV6bYhBfnRQg7aXDiY/6VcEZwlrlcNeXVGq0lbT0mTTZN2ere2xgYij
+TAzQp3RWdgl4YHBHswbMDhE9j0TlIibM2mpa8vZaNOOHqqozUS20rbROLEX1qGabNj2uN6YxNuo
sDIS7aoBIQS4vmFKZlkhVIOwTnchHhlsX/0JnzSGJ2qGalen9MGsfG63R5gNewIg8SvpWESYxI/F
MN2BddL10cf6cgmYVW4dAX4nc96ameLtzhZGa6qebK2aUTqduRkqdXNNzGxxVl6g+zE2KAYdznFu
He38pqBj7zqJcJMG46ZIaa8V4BerAoxeYJ3SVh+3pU0HyewgxcKBJzeBXZSEC9aqzGL+qgFInSZO
RbIFEjEAOIVmumb2Bg51DAe6dgYy0AgteYUq07f8+kVyoNnqob3sZyNs1FLsJVk0h3owug2G4izS
WQTDkqyHbbh2etFeulB1F2TFX1YdJ7sJNEeQi1NWw3HJujHCSoXKK2LLctP7iZvhDp2Wt8gmZLwq
givoFe6XLVjRk9CYK8eAo1JGmE7mQKsGPsRIVs6rQ/pUt9kz2DYmm9jmKyLW1q7o8d87IeEdWv9C
iK2E2U7kq9c+lZFenc0w+rESK9roeEtRtRL6q1obIFtCo4L8KxjskbMdMa7cEsyHntNPS6EVuE0j
+eBpDNHMuWXReM+RquVKWO13lXbMozudMJ0t4tdsYSYGkWtIx/IM/z6osmg9kPrB2cnj8c1abaWn
2jeJDbQLBF5CYBURynoEKWrUAcL6ENlG0yUavMEuBGR850u8sbT67uK9BpTrSCN9WbcMcLwcyKHV
iJsVksJHQB1JdPrwbUQmxLgol6i589tEEZbSqIVqxLXKg3qjTScjo1zrS6R6UJpwYZP7Y7YeNvwS
Oukfpn3eVocyHD5c5aSYxilPahP5ajabQ6ei/+7boDgxay5OsfE7BIO7941BbsrJuScaO9k7EpQt
qdNHjYjhggSC1Qg8/C6aYPl2DOA4GePiJttxBw3yMNL0OlaIEXzUIb7SH0Na3zuPFM66xOBeAuq5
sz4xL7nkp8Ne8PvvRDO+tMLYmwF4YVfJcjcxo07QCgWJ/Yj0w07gk4cOZiCpjQ+IyqyrV72PgdjS
x7Mwf8J8CwZqtjY05F0s6hVOrB7qY+2vqtm8HgxsTW22McxGArvT91wzfeXpebp06bM3VXEmJQ3V
OpvLymF8LkxqlzBribmCxxz1yIKhnlkUAnW3DyXsiwzRmhNP3jpIPdjwloajHHCMmSQFOQmDWkSE
1IWy2M83+XmywXZpNLZQpSncfw+VZgZbDUWbUwL3LxIW31Q7ogZ9c52S1jKJxlNQpidakd3C9C6R
Z6eHyvAZSI5VhWGBdI9ah5WgvcjB2md54WK3ctgLgmYDpplSQGtX3tiTLdllJVVt7WIQIRjRdgRl
eIG2yXP0Zpd6aAWb96Z0rJNVkFOjUKz5TnmuXDGn63IwY38qlgygMvrxAQHQWqntMz96s40Op++c
3hlps12sEPDxGOXUQ/MeNs1vajucoHMLIHBOxuHIyULDgbQCuZ4IcGTKU/ssQKVtBCpaedT7Vh6G
a92UP2XgvMS1WPHpcMGa7258klSXaUb0XsV4FhfpW1q7/WFq3AcEeDb2NXij0vVArNs8S20n8SGi
APQqPt4wvhzdks0TJ6Pl2/KuSgZwFdA48KnglnddRf0XVt80lK5JOgOUhsDethnWtUQrLZgLTklP
EYdrCIH0a4S9NXtq6gyJZJj0911bNpswEU+qTOxTTqQCiBuEsPCydVpCzBjv0eWfQFubNz9g8trb
AJBbZX3CpDJ2hcJdPkyBd5pmGXZP8WB3YpuWvnmwUenE/IxjifJkYfH/E9cyNtuRfRNZcvYMlDBb
VzB/caQFF72C/DglE5emhKcr1Kfuaa9B3HGsgQAoC+KYY1pjU10N68rEvxE3iCLpWwCZbl0g+RFU
YWpm1dkNWZoNca0w7ZHZ7sMYAD/ZzcWGch/0LKXjsspkD1950Na1a8/wNvOoowlh0trcQY2hknaM
HW8h4rOGMbkTRUAiMxku5eDjeE24e4D9YgC0Lgb9k7sojZIZP5utjfRSV6V1q12YbIStLiOhxauR
489ror+H9jC80brXSBVY6gXyszrtqn2To5awhHjGFPBYca68TEm0t6kdzoDxz0x+ujVHtRtqeZLc
BDqsQvGKytFZTxI1AGBuoHnSUTxakhmAOnVmQW41dooR/OrC0aVBLZqaqKI1+rH+ZL7DVP0Yxpeu
GeSpiZ1mydm9rMgxHzL9NCJiMGzGl7YenKBHqIMNkcuQFXLrQgL9oDCIhujkuAwf7dQ7GLr25g+o
9igy6SUasyHBu40tCemF20NXHOfka+iWlV4dHenDRYQXB2zd25eBvus06hZ0yO1KEIJ+1yfmYRia
5MKkdVFp/lsJWR09zmqSsPR66FR3naehc45Qy8Fh8zqPbgWpePfO1KFwj4K3vvezozdeSSYM0JHM
wSgOnSZCO5dx4omlVTc4Z7Ww20VuurRAYqHzOmIWgONjdG8Y4HdjlJprgum/c12zN0506Ei5yi0G
OY1r3rW2ZKyet7/Eq+Bpiegydeh8c4lkJ2pR/nL5gEOI6pjBXMU76feLxKzfe9eiwCh8QGfBu3DH
G3vnRlGMb8nfhTPXgkQzG8LfBOmywOzgl4oOg2uvSu1UMzXMh2SAcS13aT2yYiHq1d3pURqFd8kG
sQSX6LCBj4B4G5r5AEuIfOLUEuQ1Iia4Vgh8013WurM2InoL28C8OAicSi0E2FYb4xbvGoQSs38u
G0yZkQVcJp91jq4x7NwY8G7uZv2WmcR3o9PQRyACpjo25DLB3GOE6oEJINAkQJHbnguNBz9TTnN0
/HZtRrxcwgdOVivazdTaMWpfDwlNXI5bLfMNbJ0mAxObMx+3MuFrurnJ23hdikfU7ihI0MDeJVXy
iVCcCb3mETGXeZfaTh7DGpmqySKzDCXBtF2tgwwcIAAKp243rmd/C7umjUk+9sapvGPeRA75dQQG
D2R2D5K4B7qZh8BsyrcITV7iVTVFQFogAvDuhabhhd8NGiaHpgEHM5HJNNQoCunELiOe57ssn8lV
SfhLyhHskhiR0uTA7B1w4/a92jjo7irTOpeDetYDAoO7MrxKC21iElgMnNHsNs7Qv7iQ9skeb/uA
eQpFELkWhhqwW4X9Gq009t68PqoW/YqQigRu+VtDcFsGE652GjvLwOs6siwpVYaByGCvEivqGWSc
8aEfG9g7YXEGCukDWdgko43JBc8mTvcvsrs8WIbFgfvEXP9dJ7OAjJ8uWIXGg6E5xxJ7Ita5ZY3B
aOlMDbqYaG/VBFz3rJLbAnmZgtK+DEaElPBmmiU65GGRTt7270UaC6A61rSEcxAtlcehonSAWNtg
yiX6WxypjYNaOonecu2h9BGmFJEigFA8eb7st/+7Qa9zouxXURL9HoSN+td/mf8c/BTLj+bjv/1h
xV3UjNf2px4fflSbNv/6L//n//z//eTffv58l6ex/PnnX19FmzfzdwsAgRPA+udTu+9//mXa/88M
V0auH/V/D3Cdv+LfA1yF+w+puzrBrY5tCKE7/5nfKv5hOoZhu7YH8AE6BSGt/5Hfaln/EIYjLcem
NeDpQHL/+psqGEP+8y/L+IewhC49YVkcthwp/yf5rbwqjopjUOTzr+XwnTxdNx1ktEw/LMeaw12/
Ph5Y29U//zL+TmBym4uuxWQozXdX9x6SyMT5xZLyX96Q+3//jn/L2+yeqImGLzX5jf7vH2XyG2FX
1S1bmKaUJNz+1x8F/W0s2x6Z2aggiGmUr/13EDEyI7UeFV75FWXDbzv6SA/1/ActD7ghVHhxbCMH
96p7rY5P4RxDFmNJXRiZQasTXttAu6ECcooufazRnmklpni09JKuTRGj0KANwdhLPkhFDqtkQetn
rqHN86H3xquKGIxB+m7YufO9D8Cp6iDPJw7IPL82X4biCmkUVyOl6wRebRpQ2mT6E9P6K5z2Q6mR
8azGZieRdvCK2282KGgErrUuUyb5WKGfiH/8MruBuYeJLCwvQLuVmtwGBmozkRJyWyI+EL68EYMA
dqGljk+l8dSLYMTq07/mVbeJXGaGPemOScVJv0mHXVPKbdEmb6Vu/ya+fVEejo4YTghSgNfchc5m
M2JaQIiBIWdouzy2ioUs9GMbjw+FKj/MINv3lEEuXXJ81SiFZHSBa3eLnANk8G/wTN3Uf5L8ay5M
nd4dfsKK5OnlmCJr/PMVQz0CezOeGVNm5GBQGkRG9B4W62IiKTWbWcQhKd5Cry/TWDNnMD8AQIEc
htWo0SbRzfS9TAESyFOCcmwTpTFLcJH9UIPA/NX0+6bL5mktaio5vPZZEWwgMb7VIYeuIi2+aqpb
5Y4ELICn62q6wrasaIN45uYkSZQCt8hhknn3UusBUWiJTBYqROgXz4b00kB5Zxw9CXor9FDQY617
qTkVmJltLngeKYozRJvza0B/0y/H8aZ5zWudTbgWO4yRWeYhZMM8XcZ76rYceg6yA2vqf42GYA+A
oFSeDLtjwPo1aemclWcFQvNZ0wgvMhJUTMTenA/x0DJuFAY2NwCNTFFY5/EJGUhGmKnUqbPx1HSD
ys4WqVGsN9OZxgXot7mXTNsJi4RD31SZhHx55T42JgpDw4PwE+2FTECY18m30mE73lv4IKgVk2+h
IFDb9q0s6Z17hPouGic/chURSaVOS3zmZRwVtsQ8J7VKG4huHKKdkzIVxAyYKEkkc/7aecFNcXFE
k+40nfzmmExVSEN2SA6YSsjQcVv916nds1GpX9tRjwzfUbCMpKXF2K+ZKYHqQ5DrhQNghDDcW3xQ
IAlBkFA8WgQhFwMPdpK7e13xHyKz5w4zhm/ymf28QVaDXa3rbbZ0ZeMgThCjVxdaLuXC15tv0ahz
jolpqNLolKEP7mIah7FtYvnASnA3kKCqUCl7TZnSv1XcycQqhRAyYjLN+h57Wrc2mbbnnmNDl+no
Rdf9Rz2qErltOe60ESdN75Q3M8aZQpM19ZIMlR0xHjhu0ITjsxA4be7MHnFAQJdojB4ZiZ8CoFL9
AIoUHDRCfD9nMmogLlGfbmfcChrh6IvqTevkV9a8a9GVO9PSD6b3lYmYQDEE04jK/W1JvmxvS+YU
j77ev3st7C9TTde+T6lDNwxdrqZnncaSqV/pwWbR6EqPkT/MpxydtS1eTCVxA4G1UUNEJws5kpIU
EXiIceTP+P8CE4wdVI8Appq1gGUrK6rYNKYMkrBDymwWkxr1sGLCjvQ4b61lP5SHRvPwqXhYlHJM
1hIP8JLEO7QoIISkdlcNNeEynsi3k4/GEdlu4C1i/902W2zw9j34WxkO13aoXiwY3aXV3fIQGhOl
dW+MKzK7VnrXHvA0gUZYKaqQehogCAdLRhxL228x3fgfEV54uhrrUVgowvw3G7LeQMhgrkv6uMNn
1eAWiTN7a3BG1WOPtFzvpQqjZWNtMSOxhmsYBfFYigyGR2Pj67EDrIoONEADdKL0ZLPxHF6MhWQ/
Z+1n6Q0PbZgdego0nKrO2pQzV4aOfuikey02P3ONwDCE1KGnbc0WfAPJGaeR+ZUqQEQ0/l5lmHtM
qs7ghBdnQ1139HkogVs9FXWzKZBuCh39QNEMcwtE/xpcDd+UgR5FAYw0v5U2AvWutG93YiHEj3Xh
fA0v/KyR4zgiS9MVlFAW6nOhU/FqZf0tOqY+ifeeNR/6mB7CEu92vzWT4dLmdC9EPpFBnX80ICBg
JnUgh8qz9PPvFlqirnnUi+WbrMVzpQ0PVV+/io5Bf1nu2Ics03nrGs/c/tlIyo0iOKkUL+JMMCEV
ksMMu41eBGl9d7aiBzkJBswoGhxxq02SsXnpzrRjdniKErBrTXHJS+PTMNprGt6G2txHXnupPftI
4+saevW+wUXeCIToWXofWtVJCcYx6SwPEvo+t9LvEL7sVJFqJf2HejqLKj0rywP2L3Fo2M/k9t5X
7bKANKkA2EUUqfI36su9LeMGKqP3ZrTNYyfOsVOtk8KChl00r2KyD91QA+y0caqQigOsaEKFWNvl
xgKWVDrBR+XYH8LWuexkmpuAVJpqO4bxWkl3XSvvicL2RIQoFgWrf0ajRldXfKg2OMZu8+6GLCTD
ZDzn02uRi3dtyH/MwTjq2TDvPou0qR/sGihKHI2vWW0RoUlWnUvMnxUnt1DJp6bferXxYLbqngbk
U2+VV9c5F2bwhMn6E45Kgw4HTW6SXp1cx6hq7fx8OhA0zUXOjSvb5SZV1jqwnKPwyy87Z8wgC+/T
oPL79qwMvaom4W6Z2zheR9r03gj9JAUlG0dA9s14ZVNe++74HfrhESXSD0F/WGPwxvmudRUcgrox
cJeIymk4jNamQNA/us6Nvrd+F6kC/wCO7TLbpnm3RWeDue2pKPU7O2Ewrg8gVIISCKaB7zKwPiyt
vNKl3Yx9lxONQOyRlt9Qt779Gc4NXn5IYWYPSb5H03qIAkXrJbwoyuRWly94ErLgvSPLoebydaP/
6DnBIVJuucAgZuvlK62iDbPDtz5pj1HNQI7z3iumKtoaHEdMcS4idysHFIA4BDaSNSbx5lNfjQ0U
gIRrwvXsb8i5VtKgu2+S9ZNU0Tu3Oar+XH8x6DEwI4FUb6h+aTDspMWelu7JEs6bMeHAFf02NhB5
692ut6Y5OZevrM1V0OOZhFWRt+0DGLwTHIJVR/Sc7TEr7IK9NcJrMftNXEZHD/4KU7h4tty7MwFm
GU8BuwrNP/buBzEzGrIPq/V3whoutqmAJ5hrhu37+fHMZbPIUdqEAzAY1JqO6NkO0G0x7KtTecsQ
9NaBf+7y4c0hfagvtS8/pONWF9a91ZebFo3//DcTfDK45+PIeBorqnNpb3Rs90qzr6EaTyWc3YqV
th5ex3IjeDOBkOzzxHs1hnzRCfO+x+kNEm/NDBpIYXLfWv3KGrqF44knwwHQqyG6cGH+qeJIMNgu
0B2A3P1VO0z0KibjaxrbtWesBoc2thjPJL2ufNgg6ERS8w2/5BayzJXYIOwIML/AgrvvFjF8qTee
a1PgISue25Jf38fJZDLuJ/AoUnKjm/alHvjqND6molk4QX0WfYYaL1sxvbcbfQ8gbzXh6asBuvX0
rXXIaAEW1iIhiixctd64r1kAfeHtWv2kkn4T6Ugl6hnx4t6ZA7Za/i3keOmHnCwn5Ji2WCcYlQkf
YbqqnzIapONo7mK3OLo1PnNeHNQb3n7Afka+gJUMribbzx8fGe+DFh9w14OCvXcL+1Cb3fN8FWat
nZaEG4+GXFkhpwMFD/Zj61jfIgtpeZvrGQboFz6DsGFTQ2oLafb05rj1Lefsh5KueXQdtBS3lY8u
i1NE+VDTgNQkimdGcMG+Q1clK+c51WbwhruuOJkEmIyNstz0dr33CBdzEQ9WaMbcISIWNNxiQ2rJ
DJmxYSFdVL6LStU7uR2/3FJ0vzeAuQFPk7yHPC6MmA+7jMOB5ZN8zSDOKz8djBeVhciulgSUANGu
PpJ1IHpISjt98h/mWPCynFEkpK4E3aVHr4FdYKFJb1nzpgvuLkXmlrLIN2iis0jQCUI+5SKbHTN4
zpvzz5wwqN7N19jrg1WnJEskBZgK6PIM3C6Rd1Uwz0JEqbngCvbTRpW4obltzAHbeWcuK06hfziO
OCWJO9cmOaMbF2mOKbo22JD8XeN/O0Oxs83wkONlnigmeA9NIHnufcPX+2axTv6No/NqbhVZo+gv
ogoaaOBVWZZk2TrOL5Rjk3PsXz+LeZhbd+bMOCCgv7D32khqyMAjaXTcsZXE+MJzuHTBpX8fztlL
5E2noDcPUYRcadl+xdmOcSnMD02fPp076i16w4unrE0axQzfCKQ0WC9NzrUX8iKCeWM5zq7I4qMl
m60zktJiTycDv8SkUUdjBIs6d9+YYusaqEab+WyGYPzqHRNzoFcB1WZ7KQNONoRm2UycFw9+hHba
4s7JDYp4XJFu/OJovbamt47kbKt7LzyeixXH9UaEHpbp+NS7xYH4yDXRcA+uQ6kNFbFnvN5hGV7u
Z48Ab5OfMOhbYp7UwS5jFkbBVjdItjHHNmo3K5AY2G4EQg0xzJeAqORcEPPRgk2AFzKUhzQcL4wc
YVB4N3+WF8kLc9HPisbbm+64i3rv2qO+dgP4I+mRKetjAbsdwlXI5g+Fm9ts6zh/9OPsOEDgLcoZ
gBoBzC2o7sw+MjDCWuDtw94+Sugc/w/8epjYleQ+Im8H2pI2QYVwby3vM4I52fAjXAqtnZU0u7D5
QlhE5AgGds/bLheCaQ1LO4JNUN/kgb8rAvCNo5m9VqV1mfWHHPI71nCHyE+hNEGT92Yi73H4M11d
LqKdmvuK/JpIKmC1sJ3tlywy98u7sHYWcE53N8MZEmSixE58YZLyaFf6zZcerXB7CtPuOWTUvhlz
j3S1bEvw7b1ojVtnsLiBMwLlmJ1Mcu58CkXh2BAhsoDuAt7LPMOjKBpw/s5HVQDGq+RLwSBnRezM
bxPMGDVi6+z28scZSf6tauTEpMejCSVDY14q2hBNXJssURrDx/9/5lmzgNsHd6MEA5FOTzxdAtep
3a8HToR6RNIlc4NVtvJfWdnBRh/tF2X8VQuaIfMdxkOWSQNrF0Qg5Qjn48a4FaN+ycxlYD7R87XB
jQHNH2tGGC3nuISWWPowYS3twTqglSLUHXuI5ifFfRvoF+jvCxOi21v14h+mPUncZcUdGSeUPQYm
ZaZ2ddeLbTrzdaZhuDaGv4XhxfqAFeOBBfXeDOwPxC8NS0ZCTRrzn9WWf46xfHPNFqWcF2BNJn4t
JuN0h2jZyLmAr8+jie6YV5upbirizdRaf9Wc/2rmdDhjjBzHO8vb2cNYYHSfAKpnRkKxtaAuikxw
kGLYQ8+rcH4uy70CQroEHOsRjFRKMfAuqTRIVjwI9VYxc1+F5Zxd3bw7LZ+pJyLOMjv7jQSfvzt6
NyDfvyUi/5XQzIwymf/ZA9vGiN9EE3dKNnx0bIbpr66RrKR8IKUhuxV7rn55X8R88+C5H4wrNSCY
Gi6vUgqSQh2/EVITshTjRx07+8VBJD0hi0xG+yOYh6vp8dM46W8fTFdU5y7iI+Rz3lxsVJTsS7P7
7AIupMF8hcFQ+KQcfEcl73jCzdamza7WteL7PL1HGVedJpZUO6P8LML2VrnsDtJEfXdSg94z81uR
XCUFE0pfIg5qrnZrdAfTTL+DgENAJvEdE90Cv5LHlR/5WQgnjfdT3+0lEK91YnDkJP5mokOoJno9
j1+OKeFqHIBwmcjPGJhxoRy1szQdmduzjzXGaIesMWShhoufT92SRbkS1azWj+HMIKOpsnZbJ+pv
VI5NBIYEwVYXj4PxPKfGkmyTvjSGW9wZ9aXkCdqX9sxkYShsnBxk6ipLvhkKLkeZB/VJ92wkos/Z
jisYXfwGVY69FaHByejr/dQ1X36sv+2WTz9o6v2oFHKxvdVE8w4zA8R3fmylyE6iwngq5YOjZH0y
Q8D+mW2dGrlkTWMUnEMCNuw5/pt1hb7dezRyapw2cI6Ox5qLeHn8jj2yIX8scA8mP3VM2zwo9zkP
if5tJsZvtUq2jIa/Ztf48Nudj+gUL1SIEW25pCY7lTjSgikdpX3HJeuok4Bf7aIYfo7HxoHRiWdu
wjCuN8PS/zbw1iS6qg25tLV361z+PjM7sdU9//mIqorafT4UEU2glhZ6fSRGjOXrNykq7866FpNF
/tA0zhudsZ+eKyBheOE4U5ed+1BQSNXM1XJUzv9/tC2Sa/B53lFG9DV1Xf0aVfFbieFalWGHjYXL
0CUKO0FvHe3GyFeDmYanFmmA1IvVZmJUqZLxTjTJN5kDXk6dMynepctbKRdVu+Nh+rUdJBps7t9S
1/Lu8SmBEXA+JgHKCvvaGjzDJevweSGPHLJGX0Nid+5EP90gpn/mhVXv9cxZqvwuh1DHtnoycf8Z
AlyzfIwi58N1Gbo2fnqyeY4V8CckDMjllu+CFcPlJSY/kqY6kDR9b4z8jA4F1trGOaHj4iKDCnC9
TdlQN+02/AuTCn+gYw2btkz+uQFte9VhQ4mDAQqRLA71d4eNH00ppitwJCLmiyUur76RdUOxHCVB
4w2b2UEVyjn0AaEIBofFi0gobi7HWm6PEig4QAs0GEhSGLFi9R+II8x9ZplZ1x8G2A+q4Q1lpfg+
8OQMRNYbGgq16GHTR/lvb1a/oYOb2uh7INN6mxU8xbPT7ETk4zwpzXUfO8Wh7PBiZ8tUUIb/GHNw
kHV0RVOf7sfAv5pp7t57bYb0AE5cqRO58X3yPZa1ycw4ZpzrtU4DZ0MWpFx5wXKntqSM9AEQFWoH
u5h+EQs4G8M0D/2i205tXI7wXVcuu3QOf3kglWjhL/KtYXScZwAUVs1lqi1YCXWHCmYY/g2ZzxuP
x8fR5v2UpRcIllevRLeTSs4MGCZrKfkfsMGPfB7pTseepNpVL/T21B0Fnz30KVgEk6ru8U/PwRzt
+w6XR1gPrzGz/WPTMqUbESbAbzNzt8MA5f0GoOKGdiaPrYFObKTT17L20hXjUkjrwaFx8RGBKCgQ
N0k0T9jFDYy1K8U5v/Kxe5pspZAjOO/BMD4ROvA22mSWtmqmeCWHBbz8U6DMCgL+EN/lnkmB4xot
04z2MwVmukmaJ2sxp3sjEjotWTzX+rvDq7YKZfHbVrBf6tnezw43ilzsnPXsveqc/c80kFlXeZQs
JeMvb0GZEZf4CkF2l1jusR95SS+3iQOP0RUSVnrOjSxsPn74r2qtqginRgqC00PXZJKhHQgye1nC
boep3atUXGFmmYc8yW/a+HIxFW8tB6K46zjTnesSAUAQSbnNeqdmcTaoTUe0i6OzBJLcE9LF5uzD
L3W61Nk32nozbKgiEcvltakxf9RD/5b5hLvIxeICCOgLI6Cxt1iZHnrDe+xQqpy5ROY5jr1XR9n/
xpHpKrFX8V4vmqvAzvMtsHL0AIqhXhLBPEqH48xwZOvm5E5GeGbBKOA6xzMyPQZjTgwHi7lNvIxF
MRHf9yLuHzGwVAQCMwYoKDVFhHFlCDKMd2rxzOb9miw0bo05/cmi3mI6kl7KPnsz2do/FPmTp6eU
iZPRkFYbbND7c5hJz7lrzG8XpcfZDnByjQ4c0TgCyq2ItZ38Dv2AgSALxQY9As5SvyVrfPg/O5o5
UFckj04c4floHbDdqJaF20O268cnwqRGWL31Z57OFydmSeCSO76ua/iHdGYvU8nhGXUwayyzu0Uz
bbIx4HGNwJeRYkUHX4bRjnsH+IsaH5MCd1KkfTwYnvvt2/QdGqmDMyByH5g2haVncSAB7JkgFqS5
4ltBPUmNCZa6dCAHjOpBuM5V1s7blBrWKgnwg1mN/TQWJSZDiqVGmwPzq5DcLu9QzUi/B8BKs+zK
O14DZLufqwzelbDRSPQWBMRKHwdCI7qKVmzMnruB2dhcdcc8IxiexLRub3efiSb7xO5ZJToGAuZ4
uNfTgtEOA39tEj+Efpd9CFq6l4Y0EyaQHurmIa2cw9RyYAjXOBkvEeOetXouJxSgN4UbZtNTc0Bv
w94r6BWQuiM0UuXyJGyVmMhAfJvH+sPI4gU+QCFHQvTWmozVUHbPbjBax2h4RkqOGcYwX+22IQuK
4nodpvotmCy5s3sHVyWpqTBCuu3INNVws09LsBmKQpwujvcZulqs+6BiRhB1b3YzCox5TD9ChNGa
BBXA2DiskeZtnBb+kFn3xI0HDJ5S8mG8EZjOSLgHI5S03OakK9H1LLtsilLNHHVsODrBz8I7FzXW
ft5FjMAB/ZkWNBIqBRMhZAQDcRN3iz45XHuFQIVSoIoKQYrsTGN6w4iA7HyhXAGluRjs0ku0Quyv
63czkjbxhyw+MU9zMFTYMHwaM5w45PO056Er9ZnBKYJ0JPLwSdyN1f+k0gbNUiXRxucW5GZqDq2M
Pl2urHTS9EAoMKA/N/8cEqzVdTNdOHqiQ5UfezugYsWhSyNl2Ec7H7aTCbhkTFoH9L84VqYuTwYo
mJ1Xsv+bkY/P0iI3wZveqkU2phTPjk5ITCuJRJsrqoGKMaqZ1NussYmTC361lXHEYliExfClhkzv
/HLZcynjaAt4Ub2kWpLDSVTUaK3ZnTLRPrJ5KY9T/mcl3TvbaRIFOd3WohD/qp74eHaINOld+TUH
pIazsZkCdNN1nTxYKKbP6pi2PhiOcD4DNoCqq2CXIkvYdpWpdqHhvnZ+ZW0ScTc2vbmzHfhlqk/S
s2z8NYD9KsV9QW9Hri18dwDCJXXPJsJ4Q9h6fAyc6NbUYBlo2Q7AhLrHqUq+8JPMwPxq4rOkvS9V
ivhY2/ioARmoSTarxmbe7o38CwqcPdvpApN4gOTYzfRrPMNMMeSmLuGdFLWHR3uI9+xDb0ZdwPsX
GR7VlIBpphqOh6tlnid7k9QmO8oQ5jTaQc9N4eg6GbkYIe67mM5GAFeQWeWdIIRuPU6+La96qqAW
DmYFS2shWIQ2rggILTfl2dfAmxcnd9ds7TE4urX3FEUMncd0AvwXGOe4IisgdngW4HNvER1UmzAz
4YaI7M6cMkSrwiV8SX0nqYaoQ1r9GiMqxygeAH8/mbXPQKKukXa/zp0VHGNj9F5qEwsC8PWtjTZv
VRcpSZgjaIm8m/VOivx9QCh8mDUvdT+tN6BOhnWKTzYZSmzWPT5s5mOXoB5OvaL4mPwGtRbQf2lC
VSuEe6Rnvvd99nStsXBps4bMBpO2MhMk56GAOIckYqxy38Ml66t600n/qS4Q0boDkZdp1F1DiZAQ
XFdEzxuzimimU5vgsLZwezQeO0QWCmcLS0qQt2dnahm1V8z6G6LYNm2COyGHsQ2/N2CGsQVgs4GN
8ixaOEJxR4thNvy/OmqeDRgze49hQT2N04YVC9fPjwxgP3y1tObIcpqU7GHD2QWE+zZ+ji9eg3dK
GzYazJPaXZbgqcng2m87E3OkD2y6MRoiStjkIBtmPDu3rt5UASf65M9bn7TA2HAExMYk2jaSjCIi
ezEYcFbwnC9zrnATeWiY6Z6xshY4ghqxH4CpE4W4+ACmB9Zq81Z545Ec8UNodMdkqhVi5RyreAe/
uuko+aD5oWmfHjJXPTGNRFDUZuj0CF3cehJD+IhSqNHYDCjhLqO75Oo2cOE9MzkLUR3CFsZ/HIBf
ngBrLdVxmZhQYzocD+AT+t1Y+uxTO4iq6Vx9EB6DEyNKvnAEbghFQi1uiB/4LZzlBdpfxjR8gBO4
Ezg5YNhE6TKmIO95YrwaO+PFDcrnoLXPo6WA0CJLBB5o/3OrhM6CVIml7y1D9hYmYIT1XF1ioacb
Yt8nsYAXUhBAlgObv18FqvTxuaQHNynOUrZPFM32zv3wGskrSN/7JAyRj5W+glFeT5mozo5VEo8j
ER8VWuLM6n9jZRAFmkyfA1KjwYFlr1w6uxyNdJAiAbJ5KQbsvzZmEMfbYr41ePW2dut+R7b1gI9i
T2XukgXmtRMOcIFIxgJaRS/zPhHUiLEf5oTnLTYS3CY8GzcbCRVubABGkmjQANUW8tOIFT5enYli
fZ9NoEA48P6JgGLHIrVjPTg40q28uMviCnLyyH9TlMW1UvA4ApWioaJqz0v8SS2N9nrWjBcciiCv
OaVqOuamG1xVT5mVDsGuHTDdBH7yDf4NbNEsrnGePvU4obazYU5E6OLkkEzWVoSqMEnGOlk4FZC1
4GQWOLtsI/XXPbIBOAb+/ZSQBJ8YVNvKPdaZ91MmdX1oCrY60UBkgrbj71pgHq6oakg62fH6ZMJU
YnYRdjxzJYJmXwUMTQy+R+QRrABICUFW27CACsOvNgvelEazJbzhEU5yfWdm3S8Y4WwbRA4UkW4+
Mj0BpNfelM89CYu3JfcK1/r8avbZtrFsrMMtqSVSjjhQZuxiqOk17i/H8MKNzcsHTgkSZBkBZKu8
nWUi1ULYcZQwbpscwBfokqUKf9ZjtGfuEMLxWuxb+AfbAAE5JB15Z2G17QHC2EO9HYD1rmZl4+tH
Y+4yjqYEtA9huTCYWoonjSIWOV+ylU3xN4rgrvTrb1iIb0PHymBRtvD2KkKz3PmZRAwwq+aABvAQ
AS3eNcVLFTdsL/vxiKD2qAN2Y2M5XzAH+S5regepFDXzmLMPyML9UBsWDu7c386Of5y1yXYCZ9mq
mc6jnHnVs9qg9yfw3eZdDUYb9W3dbdOSxBTb93fZBNgDpYVgSBwySozsjykngNSp1Es2RKesE+55
zNNfD8UmxOfQ3cSlera7WKxTPyE51pf/RP2L8rK44+VJsGF9qJLxhu2Wt2YUFuQkJ+vIcZItMd44
1QLaD97PKwuR2TZj0VWlCvZOGjy7jnyw4datzIYDOQ0aciHhnc0qH/ZNZz53/tdETPedsoARuWxD
pffXJ3D3SYNnH62jo9lhd0sy8tZsS59ctmM2INm+keiwfCo+rywcRi8wrvi3H4nxGfFQZf56rKOE
ESp+FxdEIkxEB/PNhk0bVGL1nhvRu0kZmEWVc5YOeEyutdwR7bRLxCfzQcIyPdNedRlonDkJ3qoR
DndAu853bd6JJVzbIQI5IcdmC5ke7mrwntKf7mXcExMSwM7wEekXnHgrK1zcx7b7x8L0Qbosq9D6
ATAEwmfj0SS2qwYE7WLPMFL8LHhLKiZLMZGDbeTwxDDkYXKxzDAmaj/O8djHyVWiOnE9pAtMy9ep
iR+x912QKsWDzXKqluKHJDEyyXuXfU/1yPw3BrBm2ju7pvHA/ZHBYHewQayKYHqSaABpV68Wozhb
+aTOx1e3DX8lB6Io3ycDZRAYmn+khOCd1CxDrd4/lYQNBw1FKJUHEwBV7vDX3ngjDcdMlNAvhqPN
FwlhYCtXbxtz5jSg99LevRe4VIhUnLhBeV9D9Av71j4MpO6wsjNOwiKvHfPGUkxiRncygpgs4kRH
/kmHRWHGnmkG4bRDPwV5wGe3HoH05bvNg/edN5jeMhYSfUwdqbpv1wc0YXf2SlMWdKG4OJ1ioxPk
5I9bHIOCIxGfVk+vhZhPsbzMiZSKZOHRE9ckNYV8S+7UrblQ6chLeStIBTDq+TYsto8GFT7bBr2C
yK5Qk2D7Ck3kHawY9kWysIHK2FiHlIYru+le6YngqjPMT3JEcUAE0JbQ9VeK8ewEVSCwPn3bZeyW
DCfc4Zzgqm7BTTe3rDORTtT8tim4vjFEPxaHMBAQKJGlFCNKsIKNNqDa+Ub4xdYdvjp97q5qYfn7
lBZW/J0brkNQjHdjRgE0n3V3hv+H5JlXXlcHtGB/FJo1ZaG8x0fJyqrbTgMfu4nbZAf2sDWKjR+C
B/X12SZxbBWMDj1eFZKpl+2naYo2vQ8XwY0V7ieMpeuR8ERtoTrk1jp1NR2THddkWIe8yYCl7wfS
nGgSmDomitSWAj6pyUsB7dJqDpg2MeSAlpE9U2j+SwPvI2oRUHlJ/dZJhKESRxYrtI3uItiyWMAR
qU4PgII1vfIx9dlUZEO50FpQEKkW05OFXUfq8Gjl07MJbSdh6bJK3ZZr3GcHlcKFLlx+y5pWsJuL
R6ZDC9OF5A0PzbP6aSTzl6pzDFhW8XvrMvWZNY8uzeJ+qkbwN8p/aDPL23plPZMvbLy46C1zF4B6
G7YuG4L5Wkr7ZTG0rorHeaEY5Hj4ANyWpEczEeg7+6/TwVufBKA5YIyGPnPCriAI0bag9v4fzqRt
QSfqHYbR55VZ9WdRNZyMYYq0OCl+nBlBIlqdJxAhZDxvRkKQEEDlFaKJABV6yvBEMutl+mBgfeJT
iZxHQGPWxkvnTzmkzwiM1mJIt1VTXwrfI/6i028iRWk3AQp0pf8ZGdRGobaOYS/JwLK3ufQuWAB/
XOtiZDjCgw8jQm5HjBu6up85Y+fJkOgVHVOEIh39XMIttO7yV29g3EjfREJcp8lhDL5GXe/m3PZx
3gQSYM7IDuqvQmK6NavwfcYMvSTUyT65CXBjC1XI2Y5+faqRqSqNuZUt8r2PACS3IAfaIFNCwzoL
kxCqXPpnWsIOmpv1mo7lWzWYb6NJuKzVfbmV++hDhqkkNca8/MOKzlY3gENcRDzs109hjepMVDwd
fgX/XDMY5jHmtDVBCpp28+NL60gE5mOILDWqICCUy89gJtFphg4wTCGyrqTdAc5DpsC4Hlqn9gke
6Gp0Gw1ZPlPPSh3xh1pbZs+hR08IF/yVbdMTjpyTm8BBYlxxoE2looxgxhiU4RgSELDIB3/QCXL6
9N4zxKV3imPoqG8buNesfmSPMwFu/lPeJkCk2X3lsf3lzTVySFO9jLCEV60z38fT9Foo7oDWZcYz
B+LoiCHatJYNo+hBLgKbdOCXwhFOb1+Lf9IsNy2OtUhiL5d2/NoY9ZunC7k6ciB+5aKHeAxLBvq0
u1HF8C5G4BqBzaLD0D5IpIBgkSZ+IZ/uVI8D9vLYwynRnmG2DMjD76wiwA6l50PmmkcMtg9RTMhG
btOU0AhbVQc+ef6uSnI1OD0hWnBo6mM79w/kWh9FPX4WPfVjS6JOWMQ0nCeCx+DDOLio9RB+dIpt
Yd2eSpMNNVMk4cdI0I3vlIBcXhqoqKSsvqx3l6IYkuGtBNWtFBVfatLNj7V7HLz5qTPlxXfJ+ms6
fCAC1BAqr3MUKCKByluu09NIVxKYTw4qQ3Zfl9Fr6KpDklCqb8Npbw5ijokBOShEJrOv5cCyT07T
nsbHmuur4/rnxhfPshivUZd8MSCqLQ9Jjvevtrr7whr2pJlwP7Y3nSQtv+6AXatnOmZFVKDDnwyH
o/KAh2dhwYu/Ef9m5NiGlV9RlFBEFvKNtek9GsxHL4Z9Hxj3Mab5sfWXkDMXARNSUVnLz6HvUdYq
9qwBp5JFcp4bXoR74ZkBIrT8YYI3ge0WrcOB8ugFEStc14I3fTJiAsDARqa4Ougs/tVQW5tYnof4
ry+s+8GCvBwn3NKzq9+NNNlDLWPJy4HJevq+djtk48RiNVSN7cges50+KztdQNP8yiMR4ppuv2/j
Y95h58b3/pzHguC9P8OZL6bqSG4w9x3W2ZBiTvcx8v8S60JcZf8wwQrtfca0JXzShF+wCFsvG4Ks
hLQ6+tyMhBgla/sOK+ISSJB/RU21E6Rt0UIiepy64GATUkR9yKBK0c1QMvBl7Q8EtciWeW/4gjt2
acnmjkMQXQLzkJDr5Yg/VlnMAczkruQ0IuOdmwipyEfI8BBmbPTpu4r5qt/9mF10CmPr3p9evAwI
YVixT58H51j07i3w0H+XJEAtliOWblN5GzLYBLs88j9cIDG4LJmYRfrXJkEAWYa+I9jndY7kT+tY
7Bo0O2qPobKOFLdjxklZ4a/MWdz6NtOvcm5WlTF9sRnxVy2qypFRAd0IfQcp7U9kohzHaVlTVdcg
sJ5mUX3FTcrTypDD7NRf6CTX3HfeO/ZAROFs2qLHIoJxh5eQe8Hm+gCztQUlAN61IfVzAbD1oOjq
sbjaRInPCRlbaQtl0DKGbdWnbAdFfcsx8HbK4o6kyEKpniCWJBDS8GgYKHYryBjZX+gWKwFGBMLp
RcQx/g4Nwo3fD1gzZJO2dQGu9ckfdBNEDi9jnf5UiHJzJ/kH9eKbtdxuNBd3pZzoYrufitOkqHKi
LU06Zo30HPXWtrQxMIGOtd48xrggIPZV3hz9Th6dYLizdIRkc8EdpAyxISTtjaZ8DfLmoghNkpkk
xX2hK7GgR1IkqFyT7pr4PVJgPHUrb+JJsk0PMWK6H2QDWn3Z1xc+m/f4NYy8Z3qlR5svmzkeQhwv
eiL2T4fdZtkRudK58yL9NET2Swe6wNLPI5po5PcX389vOKBh8eTitxumF/ws+KcMTFQQ5B5H4xr5
+uLWinCtBDoFX0W56yoHmepOH71HOhhYJHZDrriazUKcIevRMRfQLF0citmyWFUtSr3MZdDgUJcV
cXZCQ2sxPzEC/ydgY3ucAFThK7AQRXfrSo7ELM8sL/rMwd4Osb1UbbobHec+sHjtgK/aWWX3FDuw
98FcPgfC/Yzwn8uAT5x9Hve3BI1IR3vvDJ6HHSyktCQjU5eIh2x+Zrc0Ny5DoHXhtT99m7J4jfpD
1E4vfrO8c5Brrrooex6B1jmwaXlScblI+M5GNG2X+Km8i3Y2iBX6z4ojDgoRwJXkB7bFU1wnm47t
cFMHwZqmg0vZRtSN+qVt34MEU3XZPzGFeq3sCo1YWX44eULJNydbI3Uf8JS9Fepqm/EvY5tEkIbj
TZ9F4Z0pos6t7TBVRp2d1+nZHsJ77NYG6O/w2Z0cD/JLRrnO+R4QrAcXfSbQTIMb1Hceg4dVOWT/
KIeJjA5R3NOdr4ZCg8nuyCkmI6l1GapUxsNYRu+eG5J1WhtPfc8VmcIcGJQblts+2NkS/Bu2NUC8
BE43437icEJj8Vgrzq6OcGS87OBkknZ6djrnnCFA2XmifYkkIgGXfRJXuWSwQztqza1geh0fpR5+
lh9vqhRkgunXquAOzlV/Hy+FW99TeqArauwI03TaVrum/kCFVJ4cwSHUdNhbTJPnl8E86nZtHP38
WHosjxEPLEEQcOxr7A1qcSkZ2XCfm2jHnGwgeoDhHLGeeNKlXZxU5hGWMfnMU+T0rLDJczmxAzCy
9Xdmn1jAVJ+LCUD/1BMG0UusIVF6P9hECRPlE5k+z3fToweZrsIAO1vGBP/6N4Wjb8Ms/dYO5dfg
MT6VLdOCgb6KxeemXrq0wHEBXkokA+8pvuUNQ1jgHFHzaTTpQ8O4P5H9I2paN0ymHQKJYGsSyZZE
x6kd6O6jkQSYlCts17qnghtngPitu1UONm8oNsQjJl+1A58R/MLXNGBYY3pkbCJRQQboTL312CH6
NZsCBtBEcZb87BXVo1mNp4SLGwzEnaooPAcpBlMNHw7RoXmuQsCVMC6It+zBNiTLUVElNxRM11Sg
ZmsxQsE8H+VGj+6wthzv0U5oiW05wZ48IwI0gZOGp0FQH5rzNO9YgzIkYEyCeQAhjJf9uUXPHNeW
xKK4b7LkF6IJ99e1Z+8iyxH7vMjPkj+aUOtQ6HR/0ZI3yF+a5IGVDlg1qNIs9nAVmIqZ62LRjDTi
nHlEDnW1f+NcudCT0KEScICEGuXDJD8yi+LQ8SuggTnha52zk91owUlaChuB3cIm/zbQ+4TEtFzM
O9RaqIkF7/i6kscmme/Z/tyNrfnm0KVBZT2jmDX79GcmxHvVV9Cwu1yhIKLzplfapOzSp9yaVqPg
U3AnG9Arh0E6VqRKYVgR6ssPiTLMxR0t1bdkZJ5VyVM+gEWLIwQypL9UE1mOC2PV0uc+9c5JNOxE
mD0u3xad9lfZ0brl3RWTGeqoFmJHzucDe2Dv1v66tfaj7nP2m+TtlbPzrQomVVX2VcZ36PCytdNQ
qokMyLkCmbNEq4o/Q0fPXlx/B4qNGgnkIXrR5WdsDPFLjLnBquyxYoB96JJnz2HPyoTpELsD6zuo
CDD40QjaKQ65GLYu03V8CSBKwpC8HcU0xHxOmMCqan6KkvZbEDWbFAIIos8ExsI1CN0rRhpEYpUQ
Zz3ZDzWKO4J+v3iE11EG+nA0L6xPr4qkOqOt/ol8qbIa9PL9pC8TE6WSoOhqeAxz2rCI24G0Qbpq
kk5sQUBx49f3lSr/xnI89yRXjEjuC5YOK8vLdtoCp9SV8wcGiy82kduut16ojnbEi/8LGAg0HeOD
iqM1t3BP9Uv033Mjmnue7kNbMjckyeM49PDNQ839pxdyu92+jVWwMlG8rLRl/FNsW5F8e8TaOe1K
YQVcm07MbeTnG7ZWt8LLJ9T4DRjDXQZccvkdmgZEH/1u2by1HrqgOeuvnTe8OD6vIhewCiE631Se
mG0zWMEDMDsnyMcVZQf4+sy90aF81bm8iZLDj9KO2ApfbZQxrDoFRS337xLqj5LjnoAA90AMJ/I5
kzdpE9gbIgQO5nKdg36Sq4xkW1qK/BxG4mYTfxX74gnFzrONZdWwmvu+bq7ZNNFIhMnj8hsNkvC6
EXRfpL97ofeh+5wU1Zn1z1ebyH+o/o9lblyG4dHp5+PgG+/tTK5jc+0MIg19tu1u7TyUkX9YoFMt
g34Qaj4ypgANdh++OwFxHK6DxzyU0IH69CZ5ZTL7GIiTCPZzD6BcosdDnb+amdXMFqKXFmpGLemJ
wOcW8KLlJTarXW9LSJqfnoeroJzPLjtBf7mnI6N4nZr8EBA8qz35YFm4wZP26Orgbgj6y0g7EVJG
SbO9sm85Vl2Gco+9jzfds1e38MGlLZPMyGqeRnZKHcP7LiofYNdyesacsEurHttRuwUIhk4WX2VE
3ZTXxtma0KWUAzNzRArXnL/amqiumkjKwmfDmtJnbsJYPFSddZfp5HUA3y0NF59kbD7EIyIkNlv0
7fnF9SkAAvTwHNvkQA1F9cYb7TilN92O7LmT9xH1DhhHSjgYK8kC03z0kUciFnoS4bac3Gs1INn2
/AnyijGieJhGZCKS+Lzys6Jgz2LukVFkvP/tgOSqgNQ/1p07H4UjDvA/XFdfZsHeuW6afDN/xYhK
1iomrus/5s5suXXlyrb/Uu+oiy4B5EPVA0mwJ8VG/QtC2tJG3/f4p/qK+rE7IDvqnmNX2HFfKirC
lo/O9pZIAsjMtdacY6IySjCgy4QWlpdvdK8B0SoDFbJT+ZLStmyFQXfTRsse0Z9dKy3WeObs9LsA
8bXPcA0BKwO+9qC4EAcNSxdZ9WOWkupXjHszy/BWYVvIdM7VYRIoC0fFvW4Y3xEFOpEFpO7pOaxQ
NF9t7OMxiVcmuXDLdnBAJRU1x4IQrY6BvaDHFZEZ2XXq4nk5mRmLEy0SjZ0hr5Rl5O9TeFCu0SbM
nqxqEz84Survw5yVBqgGQkcmn7bx6cUBjXpD2apNDGprLgICg+kv8RVriq6nXGr/w0CWP/JY/n3z
nZ8/kJv/YFl+5X/FtPwFzPJf3/7voLboM4Tl//yRCvNXpMv8Bv7tXx7bqmz/8z8+/gh6+fkrf+G2
wGCBqWEJG3EK8yNN54f133Xzb/+ii3+1bINDFEPPvyJY/gvcov+rpgraN6ZmUgzbDkCVmoMT4BZD
8PMslZYlS4xtabb+/wVuAQ7zZ3KLYUtVmo4681QczTD+jFMpqqZrOVIB13MkFn/sa/bY2PvEszj0
2KHauOzdxUctOtTICdzbVdMxdWCFTticERVNkdrdTcMviEdRd4nzlIfnwJwqFDPRsHcEQpBFpQ36
HtsKgzE1/sS7Yq7TtG33sukPJDl+VQ5hrQtsqcS1cIwhM9Ar7mraujA5Ag1Bns6Zvhkule2P9AnC
cEniDKVXR0w4o1HCFPlDZBI4cqbKLfLydy9lfgUICxugSbeoCqLDGOvddpQsbl0ymykq9STDTF8r
kWesfVX9zPr49Icb4b/B1eiqqf7d5+tYpiMxMWimtFTL+fPnG7c1UNeSE2+adczLqJ6gu9TeudJ1
7wzrpXS1CvEsiQyfofCTs9ZZ+lPQ9Z8N+0RTWsldbzRtVfVhcCmcOtvoZeocgsgj4z7TGNHUcZIe
J/348xezdjIfS59aCBzgoD87Be6XcGB+CwHMeCH46pLB5+Mcxol+GEpctnmp737+7s+3qczqHVqa
mnLhOk0ZVEaoGfyTymXwVHFIoN5ZmiwfY7D4aIOWIV2TrQY8+G4WMcheSK1GLuoHJh7AwWqaXy+p
6SHdIbR8oXopzQyd3oicAKLKRvQrfciGZ2PEBDs60NzMsbWe8pRpVxwQgJ2wsRr22RK1cw5ETamE
ppok2y4GusAY0vGr6LWJUs4aqKvhgcrwlfYUbgBnFcB/23mwM2jFc3E3EApzwtpNb2TMQ8ha0Xdk
8AHC6g2dg+38be4ND1XbD1fmIkiO0D2vukJVTqWYoqUM0um9k+DkHSaCSVpjZjPlTLDN842fMSHh
zQJXxstvxbvMaQ5+awdcV1KrmDQFe/RP3OdR2cllOcL6IMPhLTKrcguVynJJZiL6UG3xa2C6X4lR
icnj7VQ0QeaaIWh9CJnjgD3kQ7OGbFtPoj+blfAuKjDLojXNU9rKt8IYuqOhMQbUJqFv9GYShBHa
UkMYFyI4thm+/1zKCSbKiubNSua+8t2P8VOklju7HIZtaDf2yVAM+zRow12HVg44QojDzxdUaAU9
PcicGmcUk0S1XTNTXomPQ2VAzkIJHzJNm/7Y1MnKgKWGvogjce7VysnDZoyTCgAQYwz/Y1DGI2lQ
zi4IpX0i+0JswgZ2wzhE5s00nfXQ2+XDz3cU7BS5juksgqCuN6bXlCu1j5COCOYikxwQWbV9i5Uo
DU4VIEXEN2/MGKqz4SX1w9Da925UknOn2hrxfTnUl+EXkWww5pEfVfRhTmiWj5BSylOr1ZzYUoYT
QYWRDKABRgazNY9+IL46tTIOuZW8oN9QT4wytjoOkGNpdvdU8+U9jokqSaBgFLLZhPDeca9MMHD8
8uY48UeJ2eqiOLyIwRq7d9927iIGVSDy8lSUeXPTNensJouA5vGblLZXUcrgbk6Nyi5v0y3Hdtbh
OXqOajtci9zAG9nrJNFF8t6XRnDXq+JJK/qbVzn0h7v85Mxf/ImIMYb/UOTS/IyCAFPBSGZH7XTJ
znDog1dIHC/WAJ53EGjJIEVw1jWHrR7Y094yc/sEdpBKcaKvmjWDdy6iSjvT5Svmb8JShbKsdifa
UPalxf640oYic39+INSgOVpcscmHJgAqwQa8gwGBHE7wQWe4cSAGq8Q3g/t3VF9euqS1MboMDi1S
zbmw0chLM2uSqJmn1f/7d37SSehXEN5//i9GxtRm6C3zQGed4EgjMzayz7JHpQOA7k2Y1eLYTh+l
xltFIrz++UMgSQE1FemxFGJMUfo4eZ+C4a//9Jd/Nyg0OyZDPQs1Y5Yb1r8bI8T3bttvSt5osH5K
Y/uXFVmSm0DaOglFQ6+3bwx63d5y+g2+oHFdhpHxJOJU20XhZCNTonEXDVVxi2MBIoqqe9MIH6eo
r1F6s1wufct5CaxichXbV7cimbWFg0nkl4Uu9fLzpe2zNw6AYj+EluG2GF6N2fiKAXZkTt1L80mZ
nbG6Uz5BfJezYxbB2GuNhTbCSpt6dJ8ZJzNKwiQcHGjVwvyFKVM+l1p2mzUY0qSyABMN+GMzYdgd
Me7iHtp2FfMTTsa2rmxK9OFl8t50VNPYfvPZ/5thBA6ibJVa1bYd9LX0M2bBaG/iaq/os5DoQ8cS
1GArnn+Ujs04M1lYsB0zmHQFNuTIABKJLTlWtaWqgw1rS+zxGqFW9mbmEoA+Y8ei0U1XPMfm3LMN
qAARKuzPnlW7HW2fFFt0PvujAQldKwzTHsbpDlJ7j/4FO7VRYeLGXm1js1YFklps1wn26wQbdoAd
uzDXE0JoAmjXRWizX44nDnqMgZB54K6McwV9MfkbJtkKtku4zabB+o28xY2dGsd+5sZEIbdYxDus
4vOHOH8QExZyAys5zdVt6/mH1rbcEFgNyGDsnnpDdhFvb3gVWNItPPEY1DPG9pwcCBJPXbvMN2Qr
rGIM7XhMl5xTT8lc+scajVGIs8ay0fqjiR0esgt9PxPOA1rZ2S6f8GfY5w2USYUg2sDwd5he1q2C
TBHE04Tt3sN+P1ME1DJ+RhuLQzA/1dj049muj22/J2/G96J1hahXK/ujh72fLLkDuKDnCtt/h/1f
mTEAI+nh5KrNCpsITIAEF4AhcGFfdBAC/hC42Eom0kMsAAMOoAFiesi22HXcLikYAgn9ISkIB5PV
1jTSawjNAL0ea96KNuZ67DBCKyhhgRvkQA4QjLgN0IPSt68zRaABhoD1lO6EdN4DfpvKvaXO3ISZ
z2DDZdIBKpQaMXREXKTOToBbqHHdNeAXZsgHuzp2GkJA5yQEMA0GgjQiENyk8F3HYDzaObeyoi3X
rxPeGGE1WEYT52TBZ8B3siQs4nOmUS+Cud3N75QNswnAETEQgsGrGRvi7iB1BLxEA2YidLwd7sVj
kdPIAUNBtKYVbMEN/CoBezoYOx2QFR3oChWEhSKQkvKuAjrTuJIvoS9QctWn+aeEjxWxcp3XuqK4
aczuJ+6cxJ5XPf/a4vJvpTj31UDmUbaugWvkyrhp6dRBJ13FJD57vnLviq+ydrZBV61LEB0eqI6q
Djfz/RyC8Mia5rlWDYaS0yXRUUzhuyyTJWdcyM4pToSQRlBKUCPg49zazP8er+MpBhxSRvouBfjS
AhSZSUsRgJGZSzBTT0wUtAYAEpM8OX0GkvC/tepANDa5eHOhckozB4xZcPKqYe+BNcnAm3S4yiou
5XyNa3FWGd9D13cTZ9xr9XG+yN4MREgLNkCUP31wNCAW4CN5KEPx8+J64F5DN+wL9LF9ARWQtTAF
yQKg3a1fA01fkRBASwI4mU1nBoxLq6sIU7SFvs5AvAT6eO5pLqFOQ8a1HrVf83qWoC9or2ZvudUk
d52eHulps4q16IiVBQOfRw5tywbETARqBgPnSrWm9QCCpgdFIxgq5rF8NUDUGKBqplmM80rn0i3B
2MxXAc/qVQNvo4O5mRjMemBvJKySpAKsBw5n/q/o+WtgcpSZlzMAzmGj3fSAdGqAOhlgnRrAzpyq
AXeAdhmzr5BWITbMFCDPbLtVJh4cQD0DwB4NFyN63wcytXZ+9mGA9clIpx5mzk9meOcA8E/fAWMD
BJTHGxr9MXCgzOg3Obueqni7JCJmc/T3BTAh9G6naOhvBYMWePsAX3R6cMy3YKg/C7XbofM5GOCJ
dDBFfibeRGed0tnmgQEOmBFzS0hFM9/IAHRExCMOB9BHE/Q4xLTkzgBF6oEuSuOpBpXked0hkfjD
bD5MQHQbe6YqGaaD9VQ/OzNuqWn5rKxXHADZapiBTICZGu5fi5lwNm7H0ASmD67erh0m1uGxR/mX
+e9GffV8+YIqDUts8GBl5akCBsUEAbg/yiYgUZ6OjSkAG5WCj1LBSIV1zXgcsJQAMMVE7iMHOGV2
5iluGZJZM4sKtuvCNB8VPWBF7LaJh3mQEAoxJ5OQs4qMyH4qgFsREggrfoT849v2ioQMblL92kHf
QTWV4k6R35z1j4gzv6TVvYsW1+bYoSXiWFcD1wqAbIXR2gC55Rso5wYzvn7r4LhK1fq0Zj6XAaiL
yuiomMa6YFpQpxOmQxx2CmivDMSXgzktSa76D/lrjoPobeuzH7x7TTQWiDA/VB7RtV+8Sru1/Rai
0aPvBE8oxYl2i9fEVtNcVLtXq4I9xnD2VnlLNHt0FO3p6I+YzUER5NMr4rtnFT3eoquq9waoWRWo
H2EO6M/snw0bw1vk5ahr7Uc8LesJLFocFlvK7E1VTwRgqdsxNz5yMGoGlw/sOULFgUgMMGuZso8Y
g3FT4XkxDh12eZWbkHlYyeNIV70CPSnfrJnfVirZPvwqwfRVwN0yNIqMiWRFmZ0bzzEIuAoUHIDJ
s5Kfa92h652cGpms7CD6wq64byvvt8rQQypsrnl0AdHH+bXA7lHtc45nNSS6SLYcUrT9oD4Ktb5G
2vgJAf6h9OUNWQJSommnI+Xl6Qwn9Ykz7srElgeI88uYMXip9iyL2aE1A/KMc13oL8ggRMPhAaXH
oHGtc/GWMxu1yc2NBozPxWvpdDfumecGEp8Gka+DzFfmyRehMGdzRva1sPssHvwZ5ddlVNMmdD/K
iG2IkHMOqvTeNUz0rbT21ZR/9fXM1vSmc6yNpMcwgavKcIta/4w2JCzMB2fCzDVAGSSknc7SVwNC
hF4qGMIR4y0hT79yxtqYXgDSAhZfmVwpgoofFViGYxEcEe3AciThGtYhB8dB28fjQIMUEmIIERGR
dEC8lbINx00+IxP92PgMYSiGsBTNGaoYQ1f0G8J82zbGiafsJ90kX6HNH4qUiKuSAmxTYLwwZI9A
21Sx+w1MNB1NcaemWTAI5CnGVFCb2yIIefzlyxTJrcoSE8KEJGwaqzaUyBRaZIOsB0ejS27V2wjb
S+gGm2u+jzX7Qyr1JTcFskt/VXLcqqBR1kDXYVNOMCpzVv0OZiXKtw3N55Xsmiff1I7dUL5YyD+U
bIPg8qKlDXvvuw0Hs4GH2YHsKjv4LWnOxpXrCgvOKRycEyp6nayskgE3dM12xmwO8Da7Gbw5qchQ
CjUBfJsyYMM7QKYF/8qekZ0G7E59hnhafnlnZ2fYifJ4xpD+imdjANmrZBFzMOl1ZC4KiPiB/JkU
ut44AF/2cbbjCbDwpfrdZoqNE0CKa5Vt8jG6TNVwHbAuzhzk9yG7m53YSEd7yFVna6SE3Hm9j023
/UUaxSFHnUGL4wpz9jrMmNMM6b0N97TT4J/CQZXzcClCglLZ7QFZH7vMTR+LPeFHxKfQjjl1RY4H
iIuFSsBF9vK7ZnK38OIMARZbCtW+WaJbSWj8sFY0Ssz8wr7qabnlTjygmbu1YfegwT+u6uoQ+Poa
Esi6VEJOBCpkJ/Qd7XMH9Wry4qPsbURB9kvpExOnBOvA6Be5/pQXct/EHpE0AvDYp8ImpM7eqkSP
lyYSO0nF4/WcSjkWL3RFXRd9uDONp4pI4roPdlPxmfREu8UEnkTsRTG0qgBYIQd6zBHL2hruCZSZ
QWf5oXv62objElC+5ar1Qau9bGMX+rCNIUEvwzTbtZPnNjJwC9Z2NyPtoqMZQxS99kYRe3fatDs2
kktYggjpFZBWo33r5ihagvBiJTpasxZ1QmQPFKA/xgOirjIQT84AJgnwbdylZzmRg6UWOlvNjc4a
26wOYcd/0LAnl/hRfCVH6yjWUUgASioZzKM0Z4xjeL8B4qzS8ctpqDDwxvHoNssyy84qauABApkk
dbZQCW0aratJVkw+y9g4AE6e8jsrPOYjBBPBOag+csVh+qOu69Tbl3n93WvkXnYEQUoy2VOffcza
Z5Wtk73rrcMIqTVROksmT0A0iWNs491gWtiPokcb9H+biKXUT8pQkYxqHAtGq6Rm7HxFQyOdYtZD
I5syUw5D/0FyNlWNZl+0wQYnKc6JEPtq8lxc6/CzL5LV8G3PmUBM0hthbIUstjA/fhQHb6ZPhB2k
s1aQwaBOp9H0dr1jURnCLE9Jf6Y531VyE0nrFs6YUmuGKAlafaSQfVoposWGUPW8bn5XmncbUzgd
hvOSdTHfFzvhgXcT2gWyBYt2XmxIGaNKQvwzcr7EYbxxhno7qJLII+d3XJyseTfy0K0V2NTV5zga
trJwoOjwpKBjbwm/NBuCwYxb0VobPRy/Q02cjak7YPOnH5yvTYZ1ACgukaUcvAS8Rt5cYKs/5WN+
pCN5ATBCgcQDpwbHicjtUi8IX89fm+4X7ptdMHgwJMkYw2zdtUCUamdJtthnVyPJNVO3m7C8OaDM
cAsnRUJMMh4e26OFwaqtwSxKc/1F0XHMxRygwbsEiQMMYUKlM5eTHQQkKCm1l6wJp1591M14RPGs
ImRP8lVCPyQRTbf0VS0jXgrBQuq9eRhVqlqSOukoi74tHox5SskjkxjvrZ6A2WXthPlAz+NZYKXp
fXXjs5aN4quuAGv7mNVK7zDl3So3B9Z+6zdXkQ85pXs5Jbusyj578WEPb7CIVxXIREdpDrMyvGSy
SVd4nZrja9dHdxxwNEWFgWADePFEy95X0OrRMpuT5oF0KXbzktdy5beUyRhDXWM0FhLZhALzPZ+s
NVjVR8W09+WcyYwjpAwNHHbsK2SBN1p7l0GI3McQpyLDTlPFK6mIde8bl56fatNc5kldJKjzy5RK
Bn2NwL+lX1pJOZA8etYHCaf8B5fvChjQ1p/gGKESesZov8mNYZ33cm/02wzFZp4Gu1E1t6TvbMZI
0RaKCdIADF0kpqtFVGAVyC2w2H3YeIcm6U9T4rn0C99LpC6M7rPfnioJUh67gzlJENbTMwiIhChQ
Z8MWvU+GoFjiE3JyuW+7+SiN6VYkFLbk3nMUIYfNR8lyjLFvKNBtPaTgAc3T3ip2rA/3piGhyxF7
wgrdnIxLcwz2tepvQxxNGmR939Y29iw4E8kVJWQ/i33XnRGtDNpP2SjWiKDcIjJyhK4rUTnZWs/l
OQwy4ERrclxd2SBZ4GhziekG2Fp91lKQUT2mbg3Fvv45lLYbS18/ZwOSII5toCg/SkAgcWvcJic4
0MZ+7KfvklLZjIK3PjcIJ/YgsoCy7GqiwunuJpG2ZBC31U3ERWLTl/Wm1Y9jNWxUSz76CO04y39k
vXcUgYIye9p046e5wzXQ4/CACqNMtwrJnSyKs4qkMYJ2BsHa99AgR9TjxMMPBYUu3R6zc55EixzZ
M7Zph26t69fAuKLYZ0Cjfke1cQw7bPc2ylNP4a063O0Yf7XOce1O+TA7aj+zykB1pseqk+8hykIy
irVG22aJAr4pXBo2w0uCqJyFKstTXT3Uk7PrK35FicbVcO4x7cCQSRHmUNxZKB26vELGN24y1d9F
I29IEAQd5RvLAY+7C3If7iNYSToCgoZmUaG3AWAONwtCJIXF0mcBMvpibUmxJZTVtdvKXzjJsE4a
eSGebamhl6XThFMNJJHV7ql2tybM+LZXLsSwbHJyAmtRnHQ7x/CocKPmrqJOK6e4jz1cUrMhdqVd
2e0NWkMcHmtEURJlZg0ODV4Y3v36aDfvybiPsAQ2jN3y6UQ0n2v/inP8IJQehF/3Vwp48rZo8Kr4
G7Sd4+wAAWzV7E3RHtXoSY0/Ot66/QUs9jLJgNR6VEAeooZQcaWGT1NLNw4IyXHPUjypOP0GG4kI
Mym4/Kr90U/2PTJs1yqJm2O1K1CQjAG0Dnh62abw78RwuP0QuRSBFvme3nMajQuErqeO85aOKyYp
Jma02xSixSf2FVpJ7d7p90pQrqiSyJ4D+pfFbmC/Mq7ERMgJofFdC5GG3ugXP3tvlBez3EnvECEe
rogrs5vvPkXnLbJmq432GZ4ZmmLmb7/DCFKaWb/ajhsTSOvgcRPGzlQtGlrvovNWU6EAH3Z129rr
DYLZlPxPdDgVUnw6SO08qt479lYL653FKpJgRA2Ul8o0jtRinADScNmryqdTTBesdLTe2uolG2lW
eQqqF3GOp4iBu7pJmChG5HKGk7aMLWvdZ/XGUeOHOFFwvEZIyxlIEZlKZ0jgQ2z05kYEJkJfLv8I
6K2nZTdqnF1G5GMoKvUaY0wB07GV5sbyx6Oh+iP9bJpLebOHINhBlYPqJ+R2rCeQWCWSJr9XuLdj
45IbbqyV2jHwA/A5tdwyiG6WUat712D+UtH3BjZ0taLOWaYT1tuskNWx4szAwbTyE27FkSSndmhu
SlLtoQRuyR1TOKbSzswZuByHioRW3cFhYQmOXlpvnWIGKzuCNlFbDZW4oymL3Tymoq1N5SwzqR5t
JiWMReCNKUa2K4eemHRSIml1vmDNJ64KMQzpqoG2Uez6N2PL8aDgAqdW98fDz7eVoWJpIkmSUx9/
+vOllOI9bMWLVWnVNepFerGVZ78rP5niYbUnwKs0waD9fAn7AD927ASrTKvEoUWqKBNfe0k0kqQE
Ff5DGx95vslIxN57lKZubhwvZm4PBBabTO2pN60M6fsVcekCk1BvBWCcbBzLLdFpbAmlPr7XEyKK
aeLeEAVqc/Iu0aURG7cSOQExZgHuLC2q5CwRh93bLD4QeElGffc0jPTnFLsAtUKNW5FVxjKlMVgf
vIZavq4fFA28DTkO1aeMv0yh9PQTh4TGomO5jo3w6OefMtq6G18nmr2ymQUs+nnGrRRHJ9LTx6KR
1jKGIrxsgJe4pYpRqSgOrd6KR8cHtoSFvjoQ67nO1CEE3Tis/pnM4r8RWUjL0BxVGFJ1hP5nkUWZ
2YCaOpvQPg9HSWuE7LlCJs921ChrE/H0oqmH337hqZ80hbKiQjVfWP5x2thVvsk9wYBRTy5IxjkU
YQV1o6bW6N0G+qNGIb/+Jy+XqKa/0dxIA/UOa7+uMa82Zk3OH9KSYmVqDF8FC1uSnQN0aFr6fTGd
lQbUsD/6GI7H7CL6EF1/O4+2rap4iA1G44k3eQdraqjWxyJmnV+PqPqv2Zj4ECHM8qvKO/4PTuId
ECesetPG7MzM2QVZJR9+vmAp+UZ6+o/fkfb3KiJpIkmykDgRQmXr5Ez98R0BmnTCHFrvDBxyjlB0
yoeq5mXmuXIeNKYJBtkqbkyywQZXTrhXhI2t3uqf4jSlF2Fb4saFXebmOFwMEF6bf/L6ZhXTn/Kp
yCXRhW0LUoZMS/t5/X/4xDv8ap2iV4B4udj0fgcy+gw+bSPq0TLFE/0PSLn5yjYV5xh0j5MKdSHh
0zv/fEGk6/7jV6TPiVh/ekU/ajDTFJohHEEk7p8/MS1QnFbO/VFRa73bYmhawexsacV2E8aiLYO9
9pHAQp86D6C7ou/8QI1XqZ/EHFr6YpdBizOSs2/FA8SWDNMHTQwhS/VZlLBRq6i3b//4Nf/tRRa8
UMk6zhFPClXaf/OS9aLGrBALzHH+lbH6rFJeOp//+HeQ7fh3kilB5WTxWJGpiq4dFdyfP5o8H6D2
yMxbdsyVI2bIGmjaa5Y8dM22Mri96oWi4t1+iTHK0mnS3rE0kjwSkOzckKsBNMj6RVWGINIiUsB0
2/LcVAUqNOBO2KPj+ttHUeR3O83ZyhZdTL5J0oikdATkOekJWzP8rRkPdlmQ0lLumiiA1Wq/WFNt
IFqnRQMP8sYyR5zoexZ+OvjjygFTGs6TaJZGFC4wt2U4YGQk0Dfr+A2NeTU08Gm6uex0erH+exjo
h9bz1oP5uqggLg+kyeAJRieGPiJ/A2aQB79Rn++JTpXKimm/h3nyEZbrMoifrGGryc9EPTbxMbxp
KWQf4mV5/1O66puaswxG3qztoAwUT5x4Cv8Es2c/yORXUut3w2vQ8igHWVVPkZ0+adO5UvZ+C/AD
CF3jrRqbSbGMEexlbxmYjAZnBDiUo4V4ejCoJholvYgy1laZipPfIbgyEtiG01n0jwYoKjmElHgL
wFkqo7Ey9WuMoNxs5smksVNzBLJ0f4gwC3HqZRWgLY/aelxnItj0w75tx886T/qlbkU4DZ5Co9wO
43OvssGmvF2LKaUam5sor1c6NAm7eWV9Ovb8xKreowVa5Nyf9pOlvmEGZLgTZG94sMKZhTkjLZi8
qqBpmDh3dQzCH3uIlcEyNbw7uzX4+uhO4OUl0Jp76r1AVLrgr91Ppr3BWqNlD3PRkfJZJUM3Ep0j
MdLDrhXxo+gvKg53HaNLYLObTI8pTU7igQnQzKiZKfiKnmn+NoaGylQ7gFfXnWUBU618wB8QoQHG
4r2uM4l1C9i4nu7LAMJeGq0kteYkHy1f0I7ez/SxMPaw6GGvD3Y2+goembkc5TNChrDLvZnl+TYY
9LQrOtTlo66/1/FXO46uAYbDak+5Ldclguia14gvGZJt6hL9mchN0l41XcdRDEAp4AOJH0d6mNVj
WtFHB0hH+WL0lwLSbtaCr81KTgDovamJGZf6S2Eid5gFFcD5YutlrH4HSOhVcuuS4eLbUHNwmK77
ESIlqZLZ61BUizUx3rVGqcN+XWiAxBBHT8iUzHzHgDY2X/38y8efLOOFmm5j/3cQLx3zrouD1Gg1
0+A1ns3yEgPSKlU6WAYaBSaBkkIhwu1tEV/cd/TVCDijKiGgyHSDkg8O7SBe0uU0PuuCoiB0h3rH
qgyRkxuGMqG1qlXFeyF/ZenBagjVp4HXYAOTzXA0+/G3MlOUgwP+fyY/bLd5/Q5X7MCNuYDMg/fp
TUETX9q/ptH11JVJMhpWJ8v+qCFRF/sUdltt7p3ya4DbNl2ysF7G0Z259yooTvb4gk9ktkKOLDSF
ivt43rPs3civpKMD1FpLkaOgsTmAxkLusR3it7EcVzYvxaSlo5i/A8Vak10F4T11V8uOk8NUw3Dq
Hgtmd4bZrWDRL4LxW5bBSqkrdGPvLXJdE4uONZxbHkh5RE25yABscN8BNsUk1LrDWC0mOksB+rMk
e9X8g2Wo8D9Jj9PBf0YvZPctDQY4Y/E13yO1v620paGsBvlUWutwgLBDFwY75soTJiF/RId0NxN3
O7UU0cnYimR/7gNrlVXcRBdARTuePGleSgr1yPsFZ7eGq5Lf/PZxTnkOyhcGDYu56+ghce30hxZg
BuaPtWyfgOQtwlFlnYF+3LWuWjwLxvuld4np5an9LW/fIU6QlYcvLS7cMHomB3mp5c/0sQse3HZj
Os8FT60COdKYOEh8xgjGePoCLHSxjnTlqE+v2uyQ0lGCPkDdwh+XTZe6BTV/zxlCESgJp9zEGrvu
1UccChAcmpkV4ZbJ3dLfBNtL0h5kf9w54kKgAzYAM9zJHGBf/O13x94/dTijW31Lif1jOfDLX4Ma
EGT4YmO8nQDeDhMLXL33ODF47TflQUW+DKPxkGmfXh4a7sQGcR+rRxzvdcH0cHiNP/0H0Z0ie52z
cL0FeI1i7EEDi/gI4UEJviEpLPqGfjQasaolyKMhMN4cbpO1y0b6T4R+qedsXEsVmfC5CbeR+oBS
M7DAS/KJlJSzmAwVX66cRNsHzlXWL0nwWQ7g5l4V7uGaXRl+o0+mGGWOSeSuCmQz3toUxJDd+ukw
pNcqfVq3pPUlTU/PaO8oz3FHF3U4BSPFTfFlZw9C2egAFcrZSNyKpWWvR36I2IqRy6bDlMKdggp4
2bCRqVzZRN4tupLDrGlhBy+6L6e8BEBdHC4WIOyFSoM2MY5NjsNyIEcxItSpcUjSBoTiuzlYEk5M
qzBCbIW9LmYqUS7x9dFhrZfFBPaGOwoby3KSnIt3M7+yX2eIG5bISK9dyzMIJuyboMV7qGTanlny
zcbMoTjDunDKbG3a6t1UBJccwIwWt/xW/TkkN9TkhXGesHoMjDab8Uh7pUeHb9EYQADp41ntmKws
EVhaHcFcOwui6OyYLpiu3jAaUoR2Mlkz1uNAhj12JCyiW1RH5AJF+V5F2k1tLoP2bXXRIkKdrbxV
WrvXg3mufxzVZlHpKgHrOPX9le1NruogEVoZk1iNAq9ivS2qnWnHtCRDnif7iSg1fCwKXLOrT64O
NK01OZ16BBS2lA8RzSzdh1Ll05sbnIkjhBXBWR4NdnskbPQINL/dVmXGzkKTNkw3TOvXq2LAwAbF
Zh1UDUJCVHqT95woN2NylGNraC4xyAs8xmop3+RjvRW5uDl8j+6QiYoKCaprNx1kxvQjPuva1qaJ
S3dtUomNKS8Aqi4BLK0K6x6UjVxcx/CaRNLtBXwZ8omY3hLdnY/xwk9eFXxcWk2hrKz6HnIVANQQ
LUM7ndTpbXRoKzIHdFaLMT6v8Xup9dornlsL/ImySULACKzuaXvpkT7mYHl5bLaUT+AkfDARn20M
V3lQORyOC0HMF785XnQNpdNBb9YKQycUbOU2Kd6NqXEVGLodbQeY+cWmQ0ZQQaxmThmdKn+v+fu6
/2bgNX01vyDJgXEYlRfoNArm0lzsLTXajfrbmAaLSHmnJB2zaFEpuyTtQKboFS5aAQvSS+f2lbdh
QWSKHruYEdeDtQV+gqvOrTmPYkQ2XopsC33Dcn7/X47OajlybAuiX6QIMbxWCYq5yvCiMLTFzPr6
WZqIO5d6ptt2SedsyFxp1Xu3UO9lAE5RsBWK7Drpz2oWvE9s99T+I2HMv/Do5aZb1t4YN5NfzlJo
rm4NSUZk2l4F/2DxxggFij/kFmQK8B4ocM8UmqAGu6WOH18QXHE8i5wcffDKrW2Qgffyv+alrNCf
LP14vpqUDDA0tz4eukTftOo7YoQV+KZrH9abBOwHu+vHYHHdWXi6q7ueT2CNX9YsPPLmJsrzFaPG
JuLTmPS7MXAgkOxykhEXidzqPfwof9LxfNfvKMBwmhrr1MT25ls7zCQ23zxj2C4DmxytRwPIzSG1
lJWivUTtTWDPJoR7JZKv7I/wQQ+M5YIWh59QE67pK+xqfBTqcfjsWsSQqObIRk/2DMxQG2NvgbhJ
rCROF5ZGsIfPneXJxbbUSbN8H1HVTnH0qwbaPzNWHG60bX8fmScQAUvOxyCtS2TBbYgfOdllIz5a
UGrKgu4VzsJ31ouMWeN9WRb3UBvuRFHawk1UT6bwl2pMr+Fw/mu/i2fyWf0L7zm9mOkf1aTcjfXb
qGPi2fOH2hj5ni1LW4w6mzQDk4IqNm1AMCosqTXILvj0csNLsr3ZnzuVqUa7Mdjxd2D9W7nc4uO0
GUOC7sjTbwDhAbvwPSjcBeRN+JTMfVvmxgPmEEucMb+odK9RqHIK0nhLHWs7DkiIdsTvpOQK1Tpf
KH4MxypSB8gqLHqELYJl+3j5/JZTDOgmm8gsANkJ3dxWAq9j9ZXjwpY96dDdsGMuf2aFCYnr2q6e
K2svv+S/bC48YSHrTRaizgMbyY1ersSIiplTkK5Ag+QWfdbn4TS9lqyW4pZAjmObZPdcOu3sZvEv
2haHSZedZsdGl9AM4Q4P3YgC0D9UiRtzSzZ/gadvs2Oyi5PqBMsVbo1sI3btMG5V16CARyqeSAZF
SxMkb7FlOopkh79ypTlDxkM7sXZI9/6rqk91/dEmt3Cdef1aPstpbI87np2rIkLLfmQn7R5Zl6m4
jzXhAaD6VpCpOwKcLKoFwt46eVcGHpeQrknnBvOBBbtUMqwH2nG29V5sfssNqqMZoWhta5icpPZd
wBv+Pr2wl67l3PEtw2FnhnGqaw2KzFtI1qaCCiSW2nodTBSS3aTezQA5odBir4Uskpi/UppfpXD+
JO+GwkY7mObEJTN4bKZgFk/DWsmkQ5CXuwLlXTGEAI26YN+yUjGaHnts21zIEXXSCoCEMaHLsrZ5
P927gcMdwq3A2HmVk9eQ0kxC+wSryGD1FokbQMt1RMa228enYvqRINWgyeTUYz+kOvbyE6zs2fRk
6y4w5AYqrjXvkfJIql8fDmlr44fzjdPcnLOavmaHyjTN8MUiSlkrjRfrEA/xnzoVOcx8O+lhbjZ9
6/gJAQZnmZ6y2qfh0qEKBqXcPjefUvNeocYszyy8xgBiKLGjB9Eg1+0kRE+p3mTdTZ23QK4TgMgp
IGrOr7s5fqZIivtdbozg1zfzdPERmZoed0mc32IigJ12fK9wxaaHvPeg4lmBl03bQdkLwFVpoXxP
nR1udbaJk3isp7sSM3Q+og8vyj36eDxmixRpXJFHVxbbWXbaJXeBeNBLkN15r8Jh1y3hoWhaefxx
+qxZscUKKuAzzrk6eZq059Z29ndDj2zVbc2vFHqBtNIku292GaK41EZjqmyQcWUpi0tXEfjCmVoc
+UIwO/KFa9YWY5Ks75Ps3gb7Mdjn3S5RHgxDlPAWFXvN8swZpswaf7KYeVIC/4FIWAdSNz8wIXBC
f9Vhe2yujGNIJQYr6lqWJ6l/VX8r/e9WfNNFEqI2YEap1lMRiPdPXu0ktOgcupnLPCg4GT7rfKcs
7WhRGB6LwqnIVC7ccbLH1A5zD/Akdn2vElYNWoniMJquZtCw04CRr2lDMf2qoFCOzZvExrcFiOZ/
8D8WB4akH4seZec+Kr6MYjf1Dhbn8ZcjIMxdOkI+I5mdFWYZbsCRZaU9WBQM+z67TuNjaZatyuNL
84MNJgL+MGu2V+OvDWYgyGxoGk3O8GZDHDU7xvpDeWueKK990oirN3ZNfeW5SK2h+7HNSqMbsyl7
OTjWWKVJHArKAwoPOd7rwqaQ9hbptrHtdqWL70irzknJAwGP7xi0B8F8BkiCc/XPSD7V+TyqLx4B
X/5oDAC3jC22fKZDd0jKy1izGN0V/aFChAIfgvRJdgPqLe147gjW2YiyV/F7TYZJ14KMwqV1zEzU
H6v6g5EIf/5sLv8Ya+mJGkbbiYh8xnMoH3ixalx/67Zl6PJP2uhgX5CuIGSA+zZBDLBZs0jNpou3
FMnE247Gl+L/lB1rGK8H6EBRjGlk2eSs4o5Utz06EAlQ2/RIQT+Pa+tbJssLcuJKxDSpXVAIS4bH
uUGbXfTVRnNJJEEoTi6riFljZocE73OjWM9Q47Wj0sJvgRiFT4OjFeTxjMTVJB96G0onuQeQYjPD
mLG/VN6Shiiv+Vnb/EzYrfeWF4VHC+TYOn5Y9QapGZON6p9M3MJDhYM9n/HWwZBJI9s1JnxQbg04
CHh3Q6nJUgJKhOP7iCPYgNIdrcRrZnzIhd3+s+Fim8Zy2vc0nuY6OSV73n5+jDoZDdJyROLw1Mxz
n1PEb6p8X6S2xt9aLh8uO33UOhE6M7IFTXwfdtggnHYLEcjCJsqdYgK1bndsZSG05C4nE0qULL/w
3Gg1O8iz1Hsy4zDTYX6SkdWV3ClnwgEMHGMVeruV9c1Mkg9C8D1GkHPocG7HIyNanlfgkclRZata
rUGwqXCr1ggKBsKuYROiY5xQZXiysZas4yi4sYDQ2+a7Rv+GhY7RQrpWoNbQYZTg7zGUOgk01kUG
67AUW8bJiItp1gQHyC4xHtykKOfoaSG0L6w55NzkfFAfoqrkNFjzL4anMcik4JY038ygePJxQHA6
oiwYpVshnpmqCD8NLUrCoUL+1Sp8n07aN1oMJJiAghjPgA+hbcRDSyeLCwnfdTqtygz+jJvg1gRd
8S0h8wGh3DsR2ybWfjc+EW6JQfK61l3qZ576EpuVatOAI5uxXYqbxXBlorPR3mmqKoE8OBxPW8SE
KQPonrDM5fEd02P9R03awoKq3Nh0OeNHbjl25ordBK5okviGTv4wVIdkcArtAgw77C51uRNjtPkH
Nq71m//RB99FsV7Bb4/2hKTquo3q62fUL4PklHBKkObKVFo9n+fV1hFr8YZFF6nbFHv8O8OOOJEU
jAY5zW5FeZUEeryWDAM9aA+Z3NQvdRPE20bEHxEbcXaqkcA6gyg161qlIUIRNsib0jiM0Q9DZBGy
O31rZt60WudzbZN5c83H3ESNw78N0WSeVETOfhOd0tgXSD4yDCpZVGHVEVg6bRXyiOkznvaFNG2K
ZNe3u5rfOBExcnUshuPcS/iZ+eq41f1u1Y7b9nPCI9OvdY7m+BL2m8J3iOcQht0cvSrYzLAokQVW
GLOuIhwu4rEBYYFbmvt7MNhIGgO/98yIHKeqVcpN3ofmHbVTsfabG4mmmLYvc3nMsn+DeYqtr0Vw
VdS6ZyNcLckAWwSmJ5jhSbuxBBKcyfDGK/uhED21Yej4Nfg7Sbz6ELm2mrdW75qTyNCZHBYEzM5Z
KVeP8loHSPtuhoAl3I6NQ6cdE3Vjt0fRKE+DKnxhxRGcUgpLWzTJ4St4+m3xqrA7bDlkwf9aTkbO
nLLtsErXbu5FbsavvM3NjtYCshiS9EHDCn9IDF4tlze/AqQ9byDCsRE0FBt+M5Mg6S5t7cqVb4yP
CA3gt0D4fCnO/T/rF1lE8mp/Wi84+1/auaXjvMs3ij/zEx3a/DPf4ycASPGm/PIU6OJa/WRqjCRz
TtezsEESrN/0/do48qVs4LAxQq/u2i9fkHrC9xg/td/h6n/qu/lsItA0WD7xEbBYoMVewd4FYwoq
WUeqABM/dhDV2P2AuNQGpagT4g5MelVcsLj8dgvjFfgXQlenoJuh4QVTxYROdoFWMjDAG9eFUMab
QPge9OwRStpVMLMDwM361CPrGkbahNAQmlXcskkRop0YjH8zOoY+YO7jzwyAOKbrIeWAwG071Keh
Pa3b9JVkxi5JU88oKPMNe0qgUQ7WuuhfwIiyxumGiHFaBBotYTNA2yK7c47R39Fac9MkmRdeDOWl
zTkp4FpB9oxICc26wkli48Vs0+kEFHSxf8pg1unDb2F8mkJ6RBuOoR5nRSNcpBq/mtp+aso/EPho
EyrESWdF2ROnE5GwxVVUq7CDb5XAp1/CWmlelSncpA4KjgKIxv/TRoBP8CW1iNliQ6AxnSgDbcLI
GF06qT5d5aJCfjUyvhUUfW/RbpqC/sTYuJ7JddbwDQhkrPrkPuTxvhL2BAsAPqTLmb5s4T5fMuRI
gE7PhAxniO0a0PCOPG9mlyIppX7RHbV0gN3578Zf8IMxXWUVKhfEuJ3D8KaVDwqTAh+A4OrKJ8Tq
ZzZO26p/YYpw95owO1Uo2RU/n+Rdk+E8YNItrb+KWLWyPyl5y1WaHbBuRo1/lhT/AcPoSgTBGkzh
FZngrsq1O6QtR1RrW8aPYPbkAwQa0MlK+qca+r9kmnex2HK2juYvPFZu+9FizaVUjxlaJsIE7smM
JD+L7an/05jStbSwptG+i6NR7SLu75qMqmPYkEEjhZbi9qaWHMSWu6Zh6qxZKlNTZAEWqqp1NMnr
GZqdGSDp3pNDwdv7TPSHGDDTkvplYv9Vim8tEcwIJNYyCB5FL72oPMVS7LYMxVWqtFypN+ihTk2m
kUKO6hn3Pr6bDz8IP2M/RPdubY2xdEqGAkscldzcRvY/BFGxZpDkf7opPOA/3ZDmIeGrnwoQqaKp
70mNUGOaK07ePeHS+5RE+GxgwDNq4yYnRioFEIfvXhvAqsRGMrJsKWysJnzm23kUPywuWTlWkccL
IEJQnX2ybai7fD8vpo62o2cnN2YCZaEE3y7ENKditqzyJXYJ18bEgbI1Gd5G7R86qZXO5HBmptei
kPOZweVEvlSlxKr1a/klvSW6AU1RKs7uIDHIxnI5ROjUHMM6kii2niu2Ki1sL6k+pFMKPpBysv6R
c4wWVDzoV1YthRxqCwazULZYFEyoDgLjQR3Yljmbb+w8MNj3SxWr2ql8V4s3WX+MvsnkQg2qRVJp
CzmFXt2av1lCMVLfTOPepH9Vk6LJAIhrfBtRhv4NcGcVs9uBW8/EkeHweGmGL5MZhhZxu0F779Dt
EcNjt1LJvlIhIcaiGkIIsqpztpEANIDgEMtpit0tssYn96kMH2PEvTuDU3qafBNofnjmdqpcKaAE
463PWMbP/uHIkiVacdj7NVVS3hukoC1j816w2Vvw1BHMrtWgWXITWxM3gNKGlHeDQ8gJPn7+oFH7
rgk71kjQ4S+jxbwagAXVVM7JIP9XSR/JvKV0AbeiALVGq9ptqYMZcsXci403tRsqi13Qvw81RhQA
aSl1TCwodhcdZ6M4iOB5lTtT+E78VtQ3i6u5G176jWvCINRtunHxka1z0mlTzx1OJn3BwEH6Tav4
EejIqoEW99S5A+tYwhfpJK9tv0vqA0g3UlaNovkTVEqp5NfAgDWd8qrbt/lnrR5cUcJFxKv9rNpD
N312+rtP8Sdfrfo6Tng9Aab7J3X6VKUr7GOcE3q2J6eVYhP+1Zda/KYDHATju2ux3H+NxtNgCDE3
7GzyC29qNp0j7nsU3up4HqaNDtH4N+lcfTh07SUDwd9GOJfROPRXUTmH2a2atl22x6mNMwJiTYY5
TWNXJGtuqL6CbCdG8tmqbSYWNm0/45eGgYWomjyh3MMm9rJfSzpwQCCNdnKffmnpWswzRgqLxZd+
kOu9RrRye1Y7dCJvnXKOlRPPtqJ9ozcQuSTE6RMkgFY9dIMDj2H9MWFMGC5fRXKfGlIDt3n1Xvsb
HWORFbwS1vTml1WzQf1CvMI8KOWcCMSzOJ/F4p+k/TTFb07tNZ1AxsbCVxO8B+Z7avyUOlc0XUi9
MSn7qNbU6C1XfkjERUr0C9URjCWhWj1pC7y3dlwQJgQ7EH6NEDyT7hWbL8J42ARDtk3ex+wrDl+Y
7oXxFNdbsqY/jNzcjBxgGllR5XDPIYjwcuCcOAfShzGdWGk17WFGXzNOb8H01NKnDtbQvGRGxX7l
msqnluXL6Cerkr/JFvHaWca2gUCssE+uqYFzadNq36b+UIcfSmSIfM0ZI5Vo7RmRbX3Ir8M6MwZH
Ev9S8iXi7GvAU1GoVEX07abyGTTDkdOaUi14meQVL+KVZuxWZPMxtSGdQ3gr2Y8n3A7RrhrAC9G1
TmdpvvT5+CX2XzWSiZS8a188yu1hkjzmZrrGIQe7csEblsObJrJ++SKVLw+lfbG07vKCfuWLKPCQ
JHq5H5btttLYigZMETSdjE86GdmXxk2AXp70k0iHRTuHimfkMCosHJu+KJ6atApPFHrS1NWr/aAS
2FCDBV1PJ4U3QWCIUvXz1xDvlDH4qCtmlpxnT6lKHVPdjYB3lQsweDZ5hHnRTaA8pF/R38XlZ9Nm
DyIEDmJdB+S1I29Ei3YhpwyPtdnhSlIN35MTKV4nkcztYIBlEEiFJJrIvNLpk5q9DosK/7c8/QOq
DulYJxxeBmQw/ahmx/HJmrVmFkKKr87SjFEwAUlrMWSJVZg+C4eez24Cy5x5XXGp/DdVOHAGiNme
YOLcuuX+JlcvfvRQku+od5XRU+KTFvCy88wEd67mJL8G1SYUPaN5JTBaCfOoh1vCORrDsO06IP/q
AqQ4RWVpXPyQlNqUcUvBLMQfD2OubxYieFfVpDrDgByJRSogEFYgkivOQ6D9GSIVHI/bhuOs9GEr
Ty3jWtnnCusTBuGBIe9zX9iSwOSJ6ftMuMN7kPAJdezx1mweMckxoeFOJXuuxB6VB7VrJLA8S9pr
BGxE+nQ0jMj7sai6ukgD+RysfU4QJHone8BZSXPHC0KyApBlGw5wtHiVaNxT5gBaDs9Y6pqbgAyB
iY31iZF3Vj8RpVkQVMLPLF9kGMS+pTA4JkTKRtZsUJDA+V8HgsZqSnip9S1IZrRF9cNPk+ewRl51
k2UrZZTdwYat90LebWC2r338++LnSD5POCLmwsGIbJw0NrvAeUoEe43Iwy3Fv4gcLRGDpP4crk1P
39soO98QP60Ru4ZfEIekNx8Rf7RGXnRHkKocMI4d0X+gVC2z4RcKvTspR6UmPTz1BML4smSrqTJa
feNHaTkoaBgONWR3olT4vqnMqSTQ9QVa+U3rwkAKzVLTB4C/YU6YqnSRFdPVGWB0/a/OmyeHNDWh
4EdbvAsfZpIw1PBp2eJnb9YXPydfRftVZv2jICxjVXaqApf+UUL7qGcCx0DY7XOQ6sarN15Bc4rN
c552J3XEdZ3rxxZzvamJVzaT5z5juqS+DwEsfDgBhPDC4Z0C6mE8e2KP+0df2PgGAr2V7IlzChyd
nNFI7baEsjvLXl/tCqRHFEZRc9QrDsdWhpzbFN9mE8D3X0JOfFbzYnU1CRUUqhhuQrRX+VAToUEj
AWEXWQHB8GeKTsKRu3Vv9D9tGK8Jd7FlDC0ZkxkmNopo7fhWUl/4wRPboFaAnayRYhcCTM2JWrIr
ZYFNZZe6CBEBDQw/egu4UMs/a0WPpuLlLIiGLfjbmpIDtoZOT/WENRD1UPEp1uWboW/yVnVmWTgO
NbeqzoqQiSfEaxSMZH0e8QnsDFQo9SgdCnAKgZW5EX/BS/QQ1Fh04KKgx9ClQOBGjbHkjTyjVL3r
8LcpqVe4y0sesvZJLoUdGZU3iMOlavp7F5o7nlkTjQgusbR6b5+o489W1W20g6uwOG05VGt8umTv
rvfiRG++LRlx0HSEzbCyi+5roDUajS2vP5uX0Y1beAoRQS8mgiYJIAdTDmkzR/UTlfi4zmj/ZS4c
sHI4JcPpQwBlZ1d/euLDF2AGSABBSjOKelJY0DsNOXI5mLFIcsQlTXZGCqTrzHX5q6m+8wBLQ8we
Q5tvUBduinCVQ4uKyedOjkD0NigA/Lq0SRQAaLXUG1TceD1aKtAG1pgU3tLkkzGPUB5j+U/hLS/p
aoAOrUIkARbvAYUgdrve+JaWqoRklCxvbWuoOJ5ab0aPqPUWOa8VsNpz2+A15YUOJhKXK/I2mDW0
W0kRH3mkeeHElURa37efDW4SUz2GhK4iSldX6syT2o3av0VPJ0fqT4OeagK3JoXDDxZ2xhz2ZIw3
oSWRzi/2EyJJfuvl/+fWlcNym7HCAU2zTrBWNpPwLCrST1LxGXBH6jxERnNVa7o/XaXTkRWCGUDO
WqgBBDbXFk/JxI8H2gIRvoDjeNO6ObmGE3snK7sUmBMQIz4BpGuOFVmn0mdOMjmFHO2x4F7CApVe
wiitcn3/IheXcnwbKKcU5a95ZcOXDm5OUV5V+tYbP8zsOFflv65x6T8igpOn/WxRhs1vKpEMoSdI
lKufVbqxmo0rFn9Cuxvnk1q+FPlF6cfy700hW69ulZ3MaUkWli1wyqZ/0/A58wsmJuHETbuQZZjw
VPPwRqVxGfP23ae2Tcl7TIr4u4yTvVA8coswCVYanahAtkre5hoUSYxyKEIWastGySQ841mvrdB0
g4b/1s3nstnEhfKuJyHOLOyoDKI6MIpJg3yEqb6cY4nNH2Ne73DDqj57d0DeLgEU2ImBcjURAxxq
cqO/L6gyVo4cTphJQzawSMxUtNhswANxLfIEyDWKh5FmopX8ezjcDSV8iRyaEukBAR+2ojNaNcdz
X5EpSO9LxstXvbTkqN30ErCwBezYMHX/BaBNXim6/2aJ7adeR5sU7fN4jzsvA+lBDiXDALQofKzL
kTU3BEXiRK0hJLMVKvheVby+lQG5brBWsi8f8wghLX+1wIaIftzK/HpYLsb2C8Jgj0m2rgb2ZAKX
mu9Tf2uZDCJkQDfBhoCfBSOIcNqXreyAh6Hllo6qXLvwea6SglJn1o9BX/x0tF1LR6Bzflp+/cgn
BTP4OjQ2+cxMKqW6gETNHCJKwB/9NY55i3f5PB/kfXqs9kTBr0iMXOcH9hsHaw9h7UjpOwzScpv+
tFUhUF9lb1IivhoAlE2uvTf8YmRYv3KtnJqFZ1ZZ3wr6Tj+qzkGOu1pjZZrIX6OJjkWOmQi3bl0N
b5mPDCxnIFy1q4RNvF+jkS7C2sOntWws5g58FGoMrIsSXMOZ495UsbVylaCS9n9RPzgaspCe7XhB
t8Kgg8sRibzOUKWTDkSgDauEPJ4ksrhZhk9D+Wmyf5iUVtkARoJ/nEGBt0wdAh8Fb41SjUkIC5Ni
yNhNsLhpBOhVlhMNhdezKrK4Psk3dkTjYfUkN9cWuMxNkWJ4piVKuRqgza5CK3whof6dOv5YyqBL
w6nCh24SE50VAxt+C8hVZIc6o6o4IOnWJ2Yz9vKpIrKdsF9CI4tk46ctdLl/PadqJ8KFyNgHimdl
Hvc1d40+f+SLxftnCUIqtZ+23iZK4xjKkpozsEjEz82MAuL2Cn7MsWfGO9IbdspOkhLPHHx3AHUm
pv/04m1qOQzUtUXIJQPVVL1E4TniEiyREkgtk1a+/r46znQnQMtNpGoCbPAWuH1kviNhSFIiDZeG
ZGNJTJMw/a75j3UdsLjGcHyai2tG7SOgLdmOJLG0e8t6SQWzBgKH9YFhdLBTYq8WsAofTXZi8ZUa
hPGbv1MxdKr16Ph5jwWMAU64qNZRJyaoTnOiIWimGNaI+V+IeLqSry2OpxDxAaMNB2kC6zOG+Jx5
koLuziU/kjiRdtxJsVcmewUBz8w1E8L8n8V3/HNGzebOz95z2LeAd7nyIpj8MajWSP2IWBgwMCo+
NH9XgJCQmUPjOLTRp5b1Y5Zt+n9dOo7aa2p++YS5aq7ZcFOlLdIrY3ZrjILwZBq3Mghv84zquMhP
7LLAgHkHfWUwjRAOfm2AL9FZLnEJ1hp4NRYbGDXVVl4LvbKz5Pms6oNtwTUyPY0ano1IhQ6Aib7y
roAnaryEtmSBtj+l/CmYHFP8CEWE53y2Q3NK8o0qovXazEjheqykRHdRedFu2f10UfNTn67rd5Yc
Q+aVqMaXOqCmUe8As/jUVEvZ1Ko/VXPQASla5M/+zez56+hQiJ64QN6uA8JOPx85Sw7aQzJeyx+e
Cew2RgMaH6EFFMNRXx7x2BF9uETnwIGPv6foQfaLehuj5NJZ5UWvzT+hYKeSskfUVb5ZDFkXo4z/
qnZ0NOOlWb9j89FgGc6Im3PG1pjZWv3ELDZA9oFAwdpbjtO/BAMMB4zfMG0HwDeImzQt+KZFkyJA
2Ya4YVpiDsSvpLoDe6cDBbggzcrGno16l6f51jXZsPtQVwREkAS7sC9h2mHS6PJ2aIgGR8v61BAp
9y0ileNI2kPF9SZK+Fhvbeu11VYcb4DIDlZzjmjqVX8v6AfVsn8FnffWzke3TdxJBF4AThFiafmT
MgytGGXh02eCpavvUvUeqe8FP1wkHJzUYvbTdIhcmT8aYXIpUYL4DO0sgpnJOu6rlYn7feJ3qwET
kuhWm/VtklHAFH3+PhmAHwbxp5vA4Jm0XKowIJbpTkgU8uYRJN9i/FMOrm5K+2yyvkl7+0vlekMo
lmsuQTxImJntElJ0MKlrjZm5eC+dK1LEBN/nmf9WuRLHRFjZBhpMUYLJQOWtUvxGJU9hneGKMj6A
rbK0DoY9mWyPVpaOaRPjfiW7bBdpSIt4ZAKbHo7YnEAudkRkAX2NGGSJfn0knDchtbr/J7FmGrrb
ZAXvmsZIGWB/OfRsWurQsab6LahNRrNuHt8KYy9YbIj5L5w+XIHpX6a6ZJHYRcbeR+QsbrBhq3Zc
I4qLPgUyKPr0lgw/vnIMldtgXSoOx0CBHlABy2FNGAweKFaH/A6b3dP/hXDKID7DIayhC5ty1Kbt
px+zgtBDed306D7i8h8+669gJKxMYJDB+AwVB3WbL+4yHRMzOlMWTxYjc4qsuVf2YdGdcGjuulFg
FnATMSCXbewWfI21HjvhZD2FQuS4MRzKz70C2dTS6I0sCQQuGx2be1IzzGMRZpcxCS6FxLfcqDRp
0k4lX6LHBGhMS2CkM5Bda0TwBCTpVyGlEoQC2xRqI3sqyLzWSl0/WCWWuExGVGOmNvLDBGYLb12w
SDYEGU2cqXQskniZCmT5BhQmVWR4nmIdibF1I2WIt6W4r1hv9FnkkdN8KHJ+N2jUakS5z5YbsQs4
v8UohjMkAh5V5L8xadkSNkV9GrekGG0WP83ApnQgozstBrQpeIU4sOTyZ2QqHXJ+xXG6I29oWAJb
WbhoyD91GuZlcm5xR6I6ZUTUv5VGdlx+eCkTbKbpxF/uu4HmmUtuGnQGwNQMCUfXBOTHWBTbLQOl
kHLGn+edKLKo5ggmJdQbAgLlcq9X/oaRWMmS9VZuMERmTDjQErWqwJeXeRPAvblnJBSI98Afb6oJ
atCnQMgAGEYUMyUirlybqXcbEnrftAUBKpKrWNLbNWX5ygcAB4Z07qTanSdtI4OwmbRob0dC8cr4
7omodVSFrOPeWPdwLkWjc/xWcXWqpTqDjRquO260IP/rpI9lZ5FIH8O8NcJbICH5MJMD2VyfIY1K
WUKOS4RT7jPklp0+nq+K3j8r4AUKIgfTOgGzPlh1R9hu/BF11YZLGsPx2hiR0SBhUvt+bzTo96AD
ihQ/piyi/RhXGRWXat1HijDdOhXVK53elOLcVC/qLGkJNxHW1WCsYl7cZBvdcCnK86c1nzLlmvCU
EEGmyXYChdFCVn6M+XjJKFQQSexUyWOKMeFa/UXgyHvHXkzvt73pEqTVHFlZf+S+N9XWOlC84H9J
oGK3W1J8W4f7NSG/U20PxsJggERMJ4MGA3x2/CWKZ186FqZdzvfwF102R7bpMM5yBlAfL3PiDpo/
cT6tubX1N3yKawn118WisAPfw8RLd4ZKX8XrpVCrVsYK5QppVEF16r74PkBh2j4OxTV1jjHf2WIV
0OSuftQdGpJs4yo+RwgLBiE5A6mm1gcD54WR+qZn3d4oi0sn0wQQ97VSRzKjZoxv4z3Mx82g1mBM
+mEzG9MBWOefVmVunNax64/T3idkfF2PMoMFHujG4MY0LUgRUjqS8Jy+JwJEarHawT1fDCAibwqU
zEhtM6/2NSbPWGi1HlGVNBgoPzn2XEGLvq252McEJiIOGmJkPBSkMGIEWfYExlzspXSv0mNq3QFi
kg9Dd91rwBSVOiQQGoZOMOc4Ya2GYhYbPgmuuBZvLYvnttu2+mGUTw3mgnTAl1VwSYz+X5IP3Up3
6ubMeHMttuArmQ92VbUxGCJjW2IchDhvGI8q9SPk7nUrXgzxpLRExTmRcGqqS7aIAjkIdBCGxugm
gYuuYIWHTSdptN5XlAnUDyZ6ZR+YnOVyhO3sGNAvTGxAI+IuDuetyIq/D25yj4VHFW1B6V9+ezOn
7DChaBlZKAe1AmmeFSL5O2NA/dt+Sdq3NIu7UsS1NqRkHwOfSrSbkWJC4Pg/IurQS8YmWf+LjKzA
4Daw+KUhowFB67cwKdtLxKJz7t9G4HkJqtYEVabQZi9FN4+5VjsqKoqsppeH12RFT/NqGNt5vlSA
bcxvRJibbNpk2MilqOSufWVLM4nVgYrbjpYfhajDgaAvYvu3AlnDeJoBoAh1y+foyhokwW1vR4zj
JRG9aXtsNLCMFkE5vldY5grVId5cUd90qn9QZXKZeUETFCQaJq3JPxWl+DWJ3ZtQ8ak2dfIV8KDw
Y0MBJK0BdP1AQUYgR45dpj5KIuJ0FSiwMm3M8j+Ozmq5eWwNok+kKjHc2rLMHOONKon/iJn19LM0
VYfPQGJLe3/QvdpvZrCf2KNH7JwjlWHgpIAIE1RM4aJoy32KaTMCoIwklQFrMOBcm0kPNIuE9vBT
JPgHAdWyLQnIjrwY1gVEbyugHrR9f9E+FWVR/UUXnkZXPw3SU+0unriAbtXXSxN7UakQeum43xxZ
vbBiMpTnFzlGVor5lLttzRSDmon1AKObsZ0bUML5R+AIj7bFMolh2y6qQxucIiSHDeK736a5ydnB
yw98NhhVSFywFPpozc7rR6ut9f4sM8ogi2JR8TRb2NG5W4jr6fqFmdq4bNWOifYyLF6ekM9NE8cM
4cdOLp1q9zvz9iJ/HDO56o2UqC7enrpnL2W6D0Rh3EZ4Jr+8BEL4TQAoSiIHl+11VIiR66VVIG+S
6IpoYlqHKO8CL3OOsP3TyaSSHtLkjWDby5ZR9IhglRO+Kl+qEUg5Ollr0ZRc7TM5ZbIWvHQkiYb7
JRC1xbwytYm3rnqUdf8GT95q6mgT2YGLYIZTl7FTRmuMP6380nbatv1RCvcYlcxtne6Sv9z+mw+r
L59skuwcakxYnONqFUgrSUO9/ZtW17BclKIjjwv8C9G4D93glNPStqR0d1NXsOrwAbDzW9YMo3zS
+9KjZI1w4o/ecNGJEGD74j9hojKQmPRPm5obXmLYksFzKig6Gc/tYK7D+7oi8NHqWfh0+K1LTm+k
rSSzsLMEe+RR9MlnmWzNekHGVW85YY6TvNpJj+ZcZcvGZ57dzMTSicirzZcMFmHpyQjk7AT4M5i+
kyPQ92LmwLKAv6Zec1HZ5P8xEYrcbYD/mZMVyQ4CAGLacoQ4tUOlSzg299k7QEbkLhV1PnJu4pTg
+GP/hYOernvoFx7wNJdz7q/KOEyXUvrUIQ3lxA1zXymrDi+a+Ek7KoCfAq2hy1iH+9dNpHNvu2KF
CX5LWfzSNe+UJtJD01dSqmD6LuYjNvlphFaH73F4lqa/aIJyJcvIQ4uFhxvJNAio2A/6YKuKNu9d
a4tVcKlLrmMW90RBwPgFpIGB6xg6zuQJeHEdI8SepELpwZCuOo3gtCxzGaxaCWtk/VZiQdSLTyGt
8+FTBcpS0TfE7NgxWLOQYtcT3zRSs5FcsEgn6Dt2nFE/IuZv068W+ejwZSIaZ3FmHBmFMkqTfnW2
8jUzec8b6VHM+KUUjLornw1FXbMl/pMQlvS+bTY/A3KDWoI2VtxJQLOVgX1N6C/FxAJVXqOqhio9
TZ9EYRZggvMj5rAyiWflwmIZXxlPpFAJ3qDESdE2h+1SCUb6EqAFU0oLEJcVkj8jf1eBxVmwqodD
QVCDP7dFw87Vv0xnbl5naFXAFhAUnZTbBrkEsS4wSsploZV2zMdFcQo3VptRDpM/abySZFmEKz2T
YTPkrCApRDIWkHjp4qmlb6r2B1/5uC6qaBl0/V/s8ssOK5x6BMWN4r9cmxPP3kNtRcRDQyICMmTQ
/Avd+dJF0IDYKd6YSR9VnAaHqOcsIXYDKSaYNzUoILZG0clX2tPIklAST6a/V6JbQuHXcEErZJlb
6sdAEUETnvOeW7eSMUy3pW3pUZ2/GtozcVhrjDU7+UgAFPMKj5C2TYs6NHl5wwI9g1nuMFsa3YZG
hcm/yF9ZUlC/fDE3MuW1ZrIvO8j9kRtSFZeBtAliBmPSn8UjaIYroedg33YDnhxEfivGIn16FLqr
qj0TnxmyuiAPD/ERk/5sXMeSk/gwGQ6G8onVvzyHxpQf8wmcSLunTFmv2t2i8pDUCZXtIUKijlRe
cfWs+W+h9qFtkCmF8eZYA4yBVec5Rr42SSsok7mXb4sWqfyyrVCpLQfjxHiNe9nEruXNFe8yNawK
v3P37v2b4L/Z8zOGkOO9ptr5P9SAnG9xRqz4ilYzgx6artOQzmoX6icUFr51DIJHwBWH/0Ir40/R
esaSQ68QCIE6hMVedBdD8odeD0yVRV3FMkPgfX3G6h3qKxKTQTmX44FFNCOBvcsYx91jt2XZwNx5
mmRLC1SuvbAOK0r7h5btZZah7TXQzwlMzgaB068g7xqYDCPv4lp8K4ADO8Cdm7xfSnwB7oKfh4k3
Oh/ETpq7ClsgErt7mO4sYTmo+yK8kuExB4PQsgEJi7fCNV9zCUEJb+C3fEs5T8En0jZl//T6o4Gf
F6dRa+IR3nfRhmgMk70ttlhqj9q7G+WaY72leqZhoZehpJupZPhwqNuxtoBRwRNgYyfCXh+KLLqX
IupWyh9pIw6XPr308Y+eP7ygXCQNIIEVLohSX6ncFsOpQ38GF5WPjnwBD2rLUus2poWQhZ+2Ja1y
qXTXpL2h7YTJcS5ax9WWTbEIW2heS8+1hzrf03ZEwGXXOrFANRfyWs8OSfov1H9SsLryWpZXab63
jKOl0PDSNyFxXeQ03MRdWFvaxqJYtv6qwpmt1/s490sU/2gYcvx0lln9wOJ1ojsjSYCtijyHGdc+
pSe6oAYx9h/kPN9bsM8wgGYoc7aoKqCmb4957ndLXIZkdwjtHmRRTbTfNPphDqym6yp6IiIg0RAS
XOA7Vnamp/V8xzXOlQY2FsSVJfDMk3xyqCMO0YryIyt+Qnfvtu+eklQXNyxhFfVUkiTQLCmx7Tpz
0DXWybFxHwhRc/O7Lda8+I2ylsFLSo5ZnUTtrXRnC7P320O/KFBk7eLshk4ArweO5iOqWyy2uLNH
2cCMbt3x8qJgYvXFgLIabZ+WqdTyksFJsM/K4B2iJvPzp6GP87ThfSlVrjiatN6adVwMndGuulZf
Zjl2qYAKz2pp1IOFmRergmeCzWXPIjLJVhLvK60kzC4IY93MLIm8xBqCp41Wj8H7ULEmieV0nAey
9y0TubJINb0mFqt6pvDqKOtdhHoCA7nBtKStZ9XnJkyybRZoMA0I7MFSJTMWxsfeaU0/sQE8FKHd
tSY1l9wTHh7zJfcjR90Fe+VcHhaqNkDnJ4euA3tZkKtDeABUr3lJ6zKauNwY6eQBKvwhXFXsY0KM
f0wlrUbcaD6Adh8La5X4y+kv15YS6w7Yg8Yw58vHmbwKZe+lWUxc0xGiUeM2DC1Rl8ZKOykDC+gv
tA9EMnCDQ9wqsmBhGP1KbfBTsi7Md27/L5cMp9BZ2lcNVykwiqiT1rXGF7IT8dvtBpoSGJ4y2s8g
qRknoPKqnhIzXMxZXoCknuFhwmXAWImacpyxBq6ViyieybwX2EIbMYT0GjmGS2QAClqCjWLtR+Ha
AVhA/5ZxVaPpgWQTcEx35C8F6wwaaCGVTGseCugNhTEg5GcLPB/HJo+8UR+jiAGqhbH8R+x1W61+
0xG+xHiCsYzMUKSibl6+/4kS5Oj1IUOn1WbNLOOd78xtqgqoxepjF+KeiRxDUFASLWu0caYJzw9Z
f5MsJMRgWrqrZacgwCMcnx71Q5+gT94H6ltvPoG2sapwkQR0kc1IvvIUpmz8A+muRSgOWWxj/kcu
tx+0t8XdqhGDSCAfTQh4gEjHxBXz3cTzltxu03J3eisb29TyFWrkUUNWQxqx2fHSL0We/Js7Wqw7
gxMR6rWwZ7Oi1Ty3t977EXhwzD11qOevkRfvdZiZZGNzvxgdninjogvoljJEYc3b89lWISszK/Ri
FSugq4JoL0sZVMxwnPXNEncmRMhUQ9+zlYcVhQDbpiFca95Sap4tk2OKaGoZN58FrTEbYFlr7NJG
c9/HF/oq5PdsjLx+JAJkPz17dfrSW8a20j+ijuw0uFf6GSqyEvZzOjG5wjsm/evGF+tRVnR7gc89
YVasXKuEao8LIxFvhvBPVBnuZQZ1JW/CXfsa0H9NKvCc918QMc/F3Zrx3jaqpSVZH6veJEPJBy1b
L/CW6tKSdqUjVpvRGjePxRCBr8kvjjGpIvE0IjhyJo6dPu/CmuCT0pkeRlPg2jfpmY6++Yr6jcqX
739ElL/89wFYkgGEQUDvy582KViCBslnZRuduKiL7ssAWuFQy/bmCndkmlfI6Y8Y6kzhxBePwZW0
nFktbNz8xKxATx55fbUkb6X5L7d+N+qs4ftD/INjDEbdqNGAAHLXL6N/MQtHQVZEoS9YG4+yC2hN
Les007YpvjQ2RconyX9zPk0j24/DgU+g0Z2E0xH5oVnsSuFLqs84Z5P0KoIlS+n81VXm/bO0o5l9
m8B7YDOZRAQk5LDEJ+ARoNwbJWfWsOuAfDPBnfFN0Fw0XELQEOTV9HNUzGQDJqZZ/uiHpyh9M1wv
G/ZeKN8SKAb6b8cmXsm+phxlqa/nsJAOo39Sqwm+wQMV/2XpvY+cknWG5xKo4ZMIGD1A3c9yfyl9
EUea7rBseHCRrD3LIb2+TSOi1r/xP5W+jeQA7X7/rQ0PUCtUq2MiUukAHan3KGZR/AHpODXNj8YK
U3piWCQwmRzJefYt4yCfKb8Uaz4FTMk/M3jGHn6C/439g4BNcUVD5aIYPTRn4om5aou7Di8X5gjm
h1qh+WH/ySs0OsW5ODd37056RbXxDuEXxY70aRCW4dSJgfavQwQaRB/8Jatkg6+YdwlJmK5N4zT3
TQNqR5vcaW102xvkpX69yHe2vxaO8l9JJpUyZ5Lb/VVTn7M2JjkUbvd1oWz6rx5dNTJ9hLW4Y+ce
Be4q/2oYLwJqRy1/JlwbXsYItggNBrn1FCP6jAHlEaHWzmYSuyrtfB3vcnuY0/8yU4pWfLENXa56
75bRKj41+xaZ3Dy5F9/4vx/eH3FVcIcI5sTAEV1GR92X5SqDsaaAv1haUP8MR0DSv0+uoPFbySEY
FBQoIORo0dBbYhqiiGBsFwhL3lI+fCteCflWVndYCHJr3l4AxL4jcpxs3lXDW2Yms4Y7yZgprPnu
LP9ghmDLpDsEBjn9kZtWyffjcyqfDSAG8CigjGLkd/iaRE4XKTlOKiyWE0zQMsf7DWiuQWKxElxY
f3OsOAkGynZyevVIyTpGYUtxou2tsX8I3ROQOB/zyw+2SXP3AyCiG6396rB7Kh4UjPAnTjtvRTKc
reVSOdszcOKjlP8BGOSKi7ZOdZeutGosUAPDDpgAu+GVN1gVb1a/oSkdv4Pf6prC4zNmlXtCvZun
Ny05snaz1IXF4+naamtzBEiIyo1FzszO0BF4zBlUsKmhuvMJt6yXZbnGJkUGBuv5/DlyuvsO0UbY
EpnK8ueOv0W0KumnxT9jdgRmtAQddwq/huyQ26OwZPjT/bGpZzLnbtrdsAj4ybFL++klStd1vxQ+
cOnoUGo81sHaQztKmTRMEzccLS/orvPkwMrqg5O2uvPkWjtzwVCIBJAiXNMiKf1V9xA4rK3BwcSN
KxARjU6kGueXCtaG1fEMELCDlIMuHMMxv39ALHu4FpBClcw2y2eFsHYqNpdUfLm3DlBnSoD/1pRK
UQ7kZ0GjVwEAlrZhtw+l7QBURN5Q607wtmZft3vE0GXzcrW3mm0sb1UrB1qS4RI98rf8Q4PvPeKn
cuzO6oUVGTNUXJukySYz2zqxxavNK5ygeVEbOScEopBSMNBrL+Q3n0frZAtWbi3UCQUv1V5ZE5LY
k7UV0GDP438ejQkDV6CWFA0HDzETpuV5trUnlcKP9hnOzGll9gso9pbVNvupfoSXu2WqUs9uhQA8
hjAFjkRfGOZDKqULX2/2pYFGqSC9AY0Ahdxw4i4YCHyHTkTi2KhsvU974A1d/IHbAZ5tq8ygLJ3f
yEh19OPcPf//B6FIMb/76FZHGvdxhLUS6MENTZWCuV//Ntln7Nw6+c24x7SgJ6le9/35wPgbiSfI
NZVHPwy9rScwCu7i4mrwokZenu26QTtk0xyEVA2+ZVFFhKPck7I8ydShgPmaPwGBCwKhlEeYbzqZ
0s9iBdGH7DdnS584D30dLYWOyhxk9KX4KlRFcjyFDasEjiMqPPoABciFx/rFCir1UEjCB3nymkSR
jcBcz5fuTXrPaneWs2YREImnFRCXsYZZkKJ9edsyK5fqp1SDbw1hh4ldWvlrC3Nu7iXUnmO18opx
USbvrDzl2r2Gw2MeEuuacq1I3Z25VmmQw74kyEUZD1X6L2oiRPA7xWVaSGGqOugKJYYbLgxcE7LI
fchOrXs0y3tsrMpheiVqkXerY6hTMbldqf6V2cUAoyLXaMB2jYFAnkFjYgGsXhtkWvTY3+sLWwkt
ug31ZYDF4MS4BfnLCw+d9aY7LW6o4aP6N2ek1pgJ0j0mbfGVOGEKtJ0GKU3m6yM2kS+NPoRqbPSg
YrDvSBEa9AQk6MW9ZEqVb6uW5auBtWiPloojEluMMPU+5sOaxJF0X1qdLlLK/Co/tf0JcCwjcFQt
Joj+luCOLXZoVkg74ocRxU85GeAFMIrot3zckdNp6twGiIxBTxZ4h9UA9wrjJutrbHTqMYYL5Fig
8503mjQroiktDGGof2UHGkT/WkZq/H+ErzjVvLGEWyhBvYFb9JKkyeGta2fYHB0wlOzFmBwXfUcQ
RP/OzAMKFV0HzLVlyFWZD8XYBSSmXHRitOKzFp6s8alLC68X2nmXAla5MfG8t1QvjXWdqDMJ4XRL
Min+KJpLtjPZMm2Q5ABIcer+0fgUE9JL8G/8rZSOV+CGIYekq3SG7AjpXFM6HJHDO+FIra0b8y0l
fkOf7Nm/dHPRdIbmb1C3/NnoU03/gciGx5p5FIIl0duH2C/5k3HmMyRhFJiGb9gaRbIWgoMmrOmn
hoL0Y6eINyUwWGwowyJ3j153A1rnug8JVS97efQKKNbvyRBsmxYEKTKqxnyaSPQCsno178eFEaR1
W5MxGlGInrKqmxmgnkNYH+X27pHvq0lXgTO/leFnxDR/tsHojtlniJp10gB24GR5cyCw1/Q25dmT
v+RhT62gslpsbzoOasFct8IGOVs+yVHhGYDaARckHSL8PlL05jfF9aaG17Y6GskuEnZo5VMJTcU2
Gr8wSpINpArM8uew1lGT4Qsjj2td+ftMOcPna6szuaxit2Yg3BxaiaNBW5MFhKaibE+RcO/X5LvW
Pq7HRcevMjg2o5uEQ43fFq9cihrJXWj0x1X6F3cP0Xq42pmLiusMd+G2KHcNYAwBXisUGmZXwDFI
5PDDS8WINVikv9CCqnzemkuG0wuzx2TN93O1GsaHGHI5TGgk5zA6EMyFaKxIzpNtDNQQfFinV0Ak
R5TiBzfZB+OOT2iOIZ2SxVJ/Khx86XrIwJUecnndF8yFZ+F+GqBuZBQB3Okp0PZFkm/QgbjotkcN
psNykoXKdUPk8pE/ZsppUD50VH27MYNPh72nXwXtq/E+qbAlpqDVj6P+hnQBDRXMCepdJsdOgLYI
9G70qnDCb6ZhNXiOaMfqJwFq0l95xfCD5cLMw5xtXWuiruiR2FLQ5njfPOy+eEJDaRkrswO7uOWT
E0fmfU4xfqkt6SNbaCVC/mJew2tB1cH0ThYWZOAaaKFmFkPF7yY+Cerais9RscNryzLNkcQDo1uM
wupS8KB/ECn9N5bnStob2iKF+ZhvEdno0saenCaoxkmXhHNHsaaPR7/cm0tP3LuGXbW2RTQElU4T
b3tguNizVCfUdwJsQEKqJFsfpt/Iy05wOmT5xa8wyifet1L4zuK1USMPaeYhECQMNRwSCZSUrj6p
ZAjj6dxgt+IsUatd0d6Y31YDZQON+NFvVorJ5HxXYwCjFSoyCOprZu1V8LJEYiw2mOTlFDvVhnFU
HO6Qos9HQiUsprVXDvogujYUFQwdEvcJBySVmUcASJubOqK4xTRpr+iGV1y5PItuuEGKxTvnikdM
XQFAP/zkcAT0GZHgFHK2z9QxJJVE/XSIyHJjhSBFjFb1U8G9zHpX/YPy1AwLkpPnarrQBmfA6Zvp
W5c5gwKxGIYLhyui5niaSox0aA1i9kDcm+lhavqIzkYcrC1GUHDeMzK2XjCHZ9ZD03GXprRWgwm0
Yv1037Q4tIoFqoYXPKWEoFtzAS1LxJ+AMxN1qhet0N5oKLJEzmn+Tog3Y4dyUvlQ1wG9bTOHSglR
g1WsJMRuvnXRq5OmL9x4SSkaW9ThDvop7uE+oAhfIpLw9UUa7Qit6fSZ6KNiYcGxbyj+RFtCHRPT
mSESgvJBQFkgzD3z3f8L8VhpxEB53ybSiIDMo/mo4UJBlLezuXZQM7gGqU+g2OdYpObV+BlN9PFy
vnWjJNvnsYdwwGDnlw3fav3jsEdj+Iy+x9ok2QnUIxmM2OXrGXp//eaJ58B1bV/oVxvfJ/AT+MSW
C6nKf3V2igFtk1ZjSOLu5cdn+j3kSI1W7BgYTfilEkBWa3HZaxIMoblYfVeodbuFhq6Hf9SMiVjJ
LihqA/Pitu4MP1n+ZQCmpX8S9/U15t5yl1X8MEk+HB8BnrNgaews2hl9vIgQjCSBFU3PyFGyMPRW
AdsdHzP3rtK/ItoItZ1TJnhDyQAARcJWqa+ZfjDRz+V89z1z0CZU1hpqeGyxOYPNgJJ6DNYhxNDO
shi//Dn1J1P2uXQph8/Yffz6oMjfofnywhjM8LtnDZ0rwIBi9jq/kohH9e1JyUJkPSxKR8Pb9ejc
QtlFIN/At6XtpZlEVcrP0BnkEaXWKsmQvtJ39BFU2RRnOL1A2tDc+bArhm9BvlgwqvyXxNMep28c
WGi5LCijjIVkkAJFP3cnYBaNY8nuQmB6NCHOSwRDPoh3NF4LVfJsUVVtSuI5mtoZNQYE3TY1KlvM
7x0FYNN+j4S0dXl0F9G6leOk02GQwsCVLVeBdJONUF34XIq7lCguwSAZCg9kUdyJyFACcV5ajGm+
9P676i6Kv02HCUNjVxX+KBiULE218eoKp1w8lPWz4opmJIaQPJ2jueVc4fNAooIpihxeXG1My8QT
BRn/KlkrnSFioZ0pYM3i2ygf4wBLevhngtDMenXbU3k/uHOTXoOSuOQ75pyvoI9X0lOqr+XwlyS/
MifhpJKRLVKBGem8WnXcKMqq8rlwfWUeE/mhsQuv8AmYOjF1jlLP0O9KCokv95GXQvbyTYfSQ6j/
9XS8LqwuHp02PDbQORNU8DkTFtn918XWXmqgc3EPf2pEWDn9tG4Rm3bMampS/SF61zSHC4SXrhgB
jkFMUqqL6t19rFM42718j3bxF1Vg78DqcN3fSDmI5j+B9t4n9AKsY6keyRRRkqeI2TQImDybLzd7
S/0vebEIzN+8ohgZ/noZo7z2iKt6brEpg/IyuBc44yJMixon7VhcB/932kbxvIDwn+WqNRdCa+NE
snUp0Jw0fJz9B4BwcdFZLqn4BVMe+QERdCj/duq1QxHWVl8KRCyJfXmOrMI3ljhkxIoquTv0UENr
/ZjEq1jYK/JJJzsx/m19304whMc1THBkgcAqcqfWMFpYBDcydzHNlRsJsxAVN2WTqNCODh69HP5P
3NyYilAD4FUCwcK3YMAkKbHbqusyIvMUygfM0XA3UhyP7bdXrQ3NQZeXU7oH7r9ayeaJS6ieyaNU
YMOWEOoES6HcyTCflA74nX4QkQTLXrtSw8gpBHC8NQnsZTHvamXJrceSOQWNmqJScP2zEyGXhjYY
7pJ0O1jXEFZ99kxjCNQebKPdOKyzZm/AJ2ZCMuDciGjI+EImqO7Y34eOEV/Mo3GanomAJtuve7sE
AwxIYShSu5VvEqcHz7kg/owVIWUaUhZ031Z/B7XtUhAriyH7kcrQruU7cPq4Xpv07fojHRDFjs+g
0lja7I0IzofI15cnPB7/BuXaQqKBPVKnqxZ3fODS2DNxDrkBYx4H8ZhOUk46s65Ujkb0V+m3Qr6q
RolSOdnrsItUa2L5DAjGInZzgOnQDMLVctyIvDSS/pCdivoACpm1eW1rvCRV8tMICAtTz8EM0qq/
IRPfhspX0niJcRcJw0rS/0qOMsOCRIYimmDjRWrhUgj/RvfH5RDzo28dloEbfXzjm8yGtTiYzANh
c4kfPfllBixMCyzMz3KyACG7mTLhED0NzRQ8vS0GJJasupBOckkHaP48O2WOx/8ar0L9d5i0eq11
yf1TQwTwcFHSV5m+AsY648twNyEm+oho4HPVo2Z5xYmTkcMxvkMsTmhDCJoo3b3CDgxwXXNq/FWh
ftEScPy03bXTnR7FgXKuEtxPH5C2KUea359K4xKkG9m9juVeEQ8eGF8YRFJ3RV6SoNIRzm/+rfT4
a24SgynXuv+4Jl8+HEZqwq0Mk87wtjmBjkP6EJhsuTacn6NWL0qEsiQmzhVg9Kz73HrnMjN2YcAg
sN8Z1ZzmhsFzOgXiaheNqX1lkCBy61uGYSs4nRCDRFbJOp0izFsm2dtMX4kG0oZ7lh5JAa2Cu5MI
F1O+xniSCs0u4KzQOK6Y/owQjqULIEmFSBbcBJYtsu5Gjqe4SxFwULssGTGTcyabp2KK7MYOvzB6
aJGOpUyClEJcuvU/tIwzaAV8QFTGUsMcYiH490pbeioN8R40dhGvPUqCAd6vWvxrghWJD6Z2CDJn
0FeleCMjdIypagmUByuHaFqz8YzrcLelBdbnBukc1kJpo5l727I+2SAi3JklKgUnexyd04+nEl/L
KP3gmOFdxe59DJiPacs+QQ5x9iRbQ+lsEWGPU953VOD9fLkNnaFxLrpXQIXtVubG1Zq1KJ1lTA2F
KNsh2FChZcbLzLlBDWZKq6H459IEdesS0DoXqZk8pk2d3OxifoacPaIovrUOaFHNbkviDwhPWUHv
Wh9k/6MPPCXa20x/0uQpKRhaPMx30RIdd8HhPwjezD9aSXES0opESJKAS22WCTVe6p/RG+YzFF1x
f8/h7bdQAIPYmBse4kpzmCuuBJmOG6GGLaoBvG6Q1PX/amPfWwpqdCznI46FfYeHrNYhJ8JIc+NX
xqPlIQyRryH5rOWUzbj2WYxpZknr/puP/zoA0K2mI1n+tgze3EnPz1A9ySdJMgt/ky8CTQ0JUTws
yng1LcS75om7JsUxEJyZnOXuuePcKqp72GvATChJ0ZFkAPz0GqLppiEu5rfCHmaxdTbHlI4N8DfD
TixnKemOWvlVpSe8EvPGx2IQrHVxKfk3o/HxFLKtxabi65AMud5GMsz7ma58DWyqQgT4ufqR2Bk3
iIPzao8kSlLBZTT8faA8eOIOxWJGVSYc2Ub0Em8H+CRU1CT6BfMInaJGt6cJc0mAlMBMsEDcQ07r
xF1EpGUihMBsyY+IsdnnnLdoa31wbX3GbJI8l4EU9KZZiqgFsWGj/bwgcJvWtPAtqPndNfyw5SBX
rIf/lc0V7mjjM78oeLIZiMEYI6CMpMMNNL+ohMA8carIo4mITqV6MVl8TIkojUDXSXRDwRYs+klq
JIE4Oi5N9KO5r2Y8N/2rqt5FsEnkrdyfM+ES5VjoWN1wuYWw6cSJokrXWn37tKWtDtsBqWRCoIAI
DaY0RjDfayPHIaoF8yBV6WuhiCWf6GYwqjMXPpJkdVmz52rzZY8di6Iv3zHeU6wXK9bI+xhgiHDS
WneLNt7bGclXLzpq7kRg6sLJVOdVeWm7zE2Ekt49lsxliP0xAaaDHIrU3+2I7GSlpaweKtu3AKw6
Zr0BzzIjWdNgd7rwzF1B6irD3xzcTFeRnNssC8RhIvMLanCqRT+aqZRiCXVYz8Va4f3RRZJcSHJI
1567UsION7wTmeD9Zl2+08GCU2AqV8+b2tCHBBoiPErqOgOcroy/OdrfoWQWgYwdjaltq4gtchoQ
OXRRk34qEc5ciN1C45VQCGKA4h8jz11wzRLvykrDYLWJxcNojbfGN+B29PvePAJDnuG61av0UhRP
MQcAWRUb0Z+uSkyHLsVRhU5O2BLlN8tKiv70YrWIjk599aiCj9BMVSa/8IBNmzVC/2NZODLI4ijB
Dj3V7IZJin6Fy5sFSoFJVgcGUz/S9hPElI5IPUzrUpLwgqmBlSbCmu6sEy6jWTIbR+xH5kZql2Gz
qq1VxK1AkSf+zLJxk1Z7YdhW40shShGZLbkj0+FQomHnP47EwBA4K0Af5XWi8SEqQr20gAypZhqw
ECFdTkz3ITF+1uK3nmzy8pUQnkKYkmStmfK3hF/G67E75PnKlKbco9eg0ZhupA6x3s701lXAUJqr
pnxPx2ub7M2QgFKE3+FvwurE6n8bT7VbDkg1Ogz1UQFnX299SWX3OZ0Mihd84aGfRQxwIyQKVaUx
23cXDRYWRkQcy5Xym+S3Nn/kY8xiFSUDYN0WaC/BaEh9G2Yr6Yx1enYKzfw+nDLWqkr3zoZn4Om2
OEVqluIAYLz+Ga0EdR/OZs9YuS06az56FXZsdGZ5Hzk14Gw16I+qwPk1vpviNY/xa2kMAeV4ruE6
1cxrJMDLNYHDwzrmHZQFEK4YY/CXQw+ZjeiKvF1M1Wrhhy1oHzvirFiCuQSkZihq//yiXejhbwuh
KBu+fKGZdcB3O5VV39bQv414hyVvQM0+QE2tUW+6PbJMplbZxwdS5uGQowvKH+AqGJGjAGMU1Df/
CjA0A71UHRzN8D6rko2Fe5NEeVQcH2W4psikpOhWghIOVH2tVMEGITEDopxNpJtctY4SmBI87u5N
0ZC6VTCquiX5t6gwEuF6N/FFUGvxnf7/5BPG2eqIEgJUUWZzC4NLo77GFIew9RZipLFTZXoS+z3H
rFTsU14w1n9CiJoWd2oonphbE05AkSYO35AJhXprxp/6WJK3hvGZyTGG8RwSHqApCuC3hJspNG4p
dqRwOblhaZzh//KRKi/TDedidjcZMXrnqQIU/SssHrvX6J+RsfA66JSGxanK//UoelR9K4svKWBD
/O7i3zHNQNztUvOCEIU5hJdhlt0Q3R5We7qjio5Wv2movsdkip5+KOMPySBp9kYqtVWaTWCxP2o3
jXSEejyBlSLx7Kv/PBwcgpJNerJZdm/jlorUR66/991xpmEqEaJ3gs9A/wGLIxk8QjZmTbvtnR4h
EWHI4r7rvg3UONPAat1xGCvXTIODyuuWUrbuSNqas4WZ8AEpE0g3Z/B+YGtPgD1aBTDcg6HNnHTc
iukV0Wmq3isi0jTiL5ce7vPxhOGVUs6fCeWaszSLry33dTlYdORfXvMfR+ex3DiWBdEvQgS82ZIA
SILeiJS0QciU4L3H1/dBLzpmJqa6SkUC712TeRLjypFxaTc8FHYPEAMERxxuyCSG6A+Velg6qzA4
MHDwm2eKa6sDQosis5J0nIvMbkC2mp5bmGCcw3eyA0sJWf7wBZKAaBIOpF5gbBA8rPScq4eYwED/
NHRfEWC6bPrks17rTDQ7Uv+a/EkMuCur2IXJQTJbtpwNhy3/dwXVt2Fl01E9FAgvFNZIk/+aOU1a
3JMU0nPuTBiGM8Yq+fQqdRB2yIvIYWnTz9p6a8x3Q6hOYjPD3EauRF0lMfck0jAgBS4gBG4L0j4p
r6AglM6lCYBdFYYMqRnUdsKhoZ7A4wF2JLULiA/5ockCN+LYKPD7KeW1Jz6FQWXWf0mI3/ncke2y
cPKla4/TjzRsy9NyF98Etl0dr0ESvOMsIM9EFveImnA3uUubYEEcqw8uVUzTHaCY9Hc9cuR+P/DE
oCYysos4eMNPgfMxyBhPnVKf98WrtZ2v3vnaC2kXYn7PvmfBztvrNDuu3BwEKPkhDlYZK4WBxY/f
Ta0AycZgmFvvf9EDwsKBu5r7D506sdcSQcdY2lTpwUSdN0VzGuNUqFdmAdly7ZZb7qpc+xtEWBzm
e1Rf2EUtX89k7CVgv0r7MAoq34yxVk5STvYt9p88jHvRP1GvBfp+8BmReGLFJ3XQ1eP/+r9px56g
S+8lr5EoAKMSwKl1G1xGxtkY5A200HuM09kY4BnKfzrEQX8hiTQU+cRwqqDAA8O3+0pcA6u3hvcy
vAnq05JvQ8CTFMtrsbNByoHAF44d+kz8325WJI6iWli7fScDzujTZHynJQBtU7qYpuyWNRzA3kcH
nq+HQXGwc9bmL4ARb8ZnHz1KDC4II1LzjYQYMFS3UL3MyDJ0+ctKqZU88dr5F1PGtQ9baLZuss9X
4sGm0JkpEWfGvryDSBheJEbfbfgjhy+rZK4VNntZOMTVI/WTTQ2QUSCissL47uCPsVgdGywjw7nF
kvIl0JDz+6jSe6o46nBWTJqr9NmjJKJX0EW4htOdU1QH3BhVG2OZo/Yo7v5kHY3Nd1u9Bvm9zIkO
PFvo2+XgXiH+yl1tuOgtYQ+SY0bA9NLAlafAtsA7q8R2ifrd7QJpJ3cExbNAi7qfukIRyQGbzVdS
HFAXb9I5Xu2WCwYijB0TKIhTwaAckzCozO01HTJbYs4jYgwuvK4mvORqsI/D1UgAwNIIn2zCDyVA
bf5vR46j4IQwXVZFGB1jogZa18KIK3VA4LeBDBVQ0NZa152MxFyN0smADzOj9Qrr2mGctEmtcNOl
HDdc9cN6+FcaBvQSWH1Z42YlfbG+G6J/Jrv0AQhb1jxFRjVl/Wj5usvHkLzUPLF1Yx+LpiP5OI6H
DXGGjD/V30zP1gokpCCnLUUNtnT6qwphTA2pPaK7Uzqy8NCzQYiquZCHhugcciEbtGKDNj3EPt6h
6SSYSPDPesfDVIxvmfKhUEGVRfxYpIJjr20XzQTyBSXQ1qX1hfBxkbgvyoRyDA9o2pL6qQfrypun
AyvINOApYlbV5DgPvRInRMgE/itQdglSgxDT7dSRHVhccV5LCI6v+PjE8UOPCWsD3ik48Aih0/Gw
H1EO0sMNRIbwxTkD82ohvoloOc2jPHsY6xId1xelc3TFhK5QPaOYS51cBIX/WZdbfnYj+CYNa57d
pl730k8jHwWk3xEe+sTDm2hKXul7UrUtJ1iWLG2wWFTdmynCQqXcAvt86NcxmWhRSOoRD4VLPV5o
WLNfUrbVxvMobSZrt0bnVLEJ5kgGf8BOjT2HoCqrXcnIRrM+2pLEUzvsvTqAtYLZ52t8L/1jFIPs
Ze4vItTFO0MT3COLKfj5yS+xAKLwFnV/lf+Uh4fewb8wm42W/Uqa15bAVLaauu9I/RU1oiuY0aAy
w2PypqMvQ3uRxc9exf1f3QXhXcKpFp5GJgaD+Qwh3QDjZeTFITko70OwS+KNO4QFUbPfM6GVMrv6
mRSVUif+6dWEpi1nuCJKGi4FZTpVpgRqfIHk5uOf1V+yGX0JGtYwZSa2J07SFWgKJ24vPxlApCkq
CxqeINTdsXScaOpBtxS86fKmxRKsAWoPILAZIbplroZC+4mQZcefgXXsK9iC0ZtP9JwgfxTFR93c
LIJoGt9ra1wRDNzNu5L8CdoVEgNpYTs198ntUzYFXLhOB3i12AmJxGLI1f/pfgqG/xkil0mr7yx/
w/b9UviWsuBLK18ZUmeL8jpg48o8uU20FUf4lCq7gkzSlPw+lC18+FZ+KeWtphHlwPB4InVzeozW
tpseGcl1803unVA7atY+BefOTid2mR0y1+nUdl0hkppeHc72GUWr+dTTLw2GkCWm25b5+xARVXQY
PpTmMkJXKJ9ycc6oqMqNFO2y+lp3NwkWT6WsOo5u6a6EL2E8x6o7UVapvTMIAGMKt2aRaCJ8n8Ln
HD2WqDm/eBOzrx5nflvfZeOQs61dBeopwJiZj/+Mgb1Jx6wJGlzvFVgqR/FVj76zismn9MlSJnei
uqqsT8Me6RKzu5GTdihvRbSomSZAQWyiIxR32oVf1PfMrNgs81Nc5PhFqQX2ASk9iUEoh1mZnihB
g8TDZBrH1OUPZlGoEBjcjbgLxrvAG1ftF2MzJnmBXIE3TfuXBEQMsyF6Gv7Vz2Hi3GP/q+fO02UU
BD12so6wgOGlNrf+IDW7gZ0AcmFAk3pqsT71ouDVsjfNk1veM3LJfkLpm4deU95qZDihAUzY68JX
yMJ56s9+cCd3VmEcYCYv/LFgRUqD/C4gNu2yQW/abxndvrXpwKHpsqvpXp0nSGr+RPnFWtPtJubZ
G5XRGW7GUTuO1Ys4Rym/QMQmGkXWL3QVpnkYrY+g/gyEP6K4k3g/TchL3EUOJtPj6x6romW1ITHS
k4ubRWJ2xTaegdgEBiw2SDKpkbMcWOlixCwAOHfkCJiXXKMJcoviDpdhNRLOIBqoVGGu5nJoS8Gz
aqJzq/FiqTt4FuH4G7rQhiC+nP3kVIhb5Er0O4u4uVQxG9LROQ0yqATPS23TJSLe8djj42zDwECv
VLceNx8YKjaCAIUiuBBO/2BFiMiBMIDkyaIAeRq8Wb5fjMDp+D78jTAOLg2ryR5tKs9No51gNaId
Sea3PD9G1h5fdM6WD7Z8gD99TxebFYeMTX6BtEh5mfmLfkYuAA0fZWjmHDjZtlE2LMqXo/UcgNwL
uSTmT4MoFQkPRawhrFNXFmjfzjr47HqrjNfJcvr22iZvIjOJVD/r8WWI9zz97rygMtcl3EyNT0fn
7vtMxRuzujG+FiNIqlMReEG4JaJNUA+L3x3cIdbR1VEot8PgpOm1Mw+UV8C110uSQ7jWgRWl+2bg
w/2nceAGa+rzIHVCxMmYeHLsJxkbQYcM3IkRtLy31HNuXTNgoRRwHPhKeVam/TB7Q+qIE+EAdhJC
qbXBg5IqrGACxDKCvAtRRcigzXqXSWUurHcNCqGe4dqCLVXiGdgRcoTCB5Wy338xMXCRVTId7Ao8
i5tO3jXsFZsKfuMqG7aT9RRoVSYm/I12d43KK8KXDMBGK7nqMFXelQAPLl9TY2fZy0ZxolDU5hvK
kV+pPFuqYkfZK5QvChqssMqAn/A0tk7VfUmIuiHVBLgsAygspvQYlX9iis2HWN+zoW8kprwAFbEk
3CfzkKkM+pa7NDjwsZMgn/B5K/otrY8DM3TE7oQ88vEQBMxKZ4Q62z/q6dCz5TNHpN7JnnlUqZ2N
+l5ZBxpHAHsx1jRqfCKOCuM9I9E2/Rn7k2Sxv50JZuf4GrY64z71PLLba2J75iDA0Jp6MywssbjU
P0N8XyR7UYKjbd9MTJzIqnH06EjeQpvj+HiT0ofWbIyRgr2+1APJla07Vx/RVLpdfRlDNE/AzlBz
8k+p7uj+9IH8BeuDq4IpT72sKHl4Fe4eAkgN2XHRYcDpaHhqtYymn07eX/5dRn+KgJbM36rtuek+
Av82ygTpYJvgWWtanFwMB8NnnVwlfItC9eq6Y4YkXppgpTlK/zsiG7SMDyHAVutV2TmCdi2DfI4j
xVZwOFkc+FQ5Ex+VURIG6X8k1RdcLmL7fvT+Q9Rwie5o1wEEGmRCKRy8S2mISnjkBhDoqoI/kK8s
KRXw1Z/B/Kmy1ZzfgvAVSyd3Yo+m4RxJ5F3WzKhD8af0KvC2Y4ERp71m9aXlZZHUQ908KtqFKoeh
fZS5kZKfik2MoR7Nfjfpl2Wn1ODsMEce6XvTnscIGxZpxLLEh6jhhN4gIxKrC2Z7n95iSj0JmZv0
ysknGIKCDHBqc61aVcMx+sx50k1EdrAhtLeO5YoYd66m/eohEymb1ZHDdnsVque2uieiBsplV1sn
iRsEDCSTvpSpV8FzxL9dAyltuXjM4CFZyKk3lnGbTbY9jHxrDTgJUl/mZz7xXcmS52SQYXgGViH2
t6L8XQh4IZgtrFLFS8LUXkSzS7eDNEzCfBVx8GevWXqW/b1FVS3tFtv+1joXcEcSZAhEORaL5hQK
l8/xXmYfsXrrAmCHrzzcVFiVin5pUDUFyY9rz9Fe0Q+wb2gH1bTcSTEjdvmjUfC2MFwzfgXctfKa
KsmMLkX+1epeNnkwSQZZP43alzqCPiEXmhVJ8ktGINoFAmxS+S/kkaT9XrY0BfbTkdDP5bi9jQSB
tQozqAntD+Wy4ab5MWR1w9q0E/eJdDT1actmEZAGNnYkoRBcObMs/2qG96r8rhLbrD9LhplJuB1R
awy5wVOB3uFYEFJKc6B3Ng3sJDK9GRAs6qQ5k0rr6t01kSBaCqtq8ij/Jf08scBWCRKMboW8WfJK
ZUwH0kPWsRUw7Wot+ZKwbKev0DD1mQG0E1pF5G8MfiRy7bqTVnlW3KGKP7dEUxHJrlzT+so4o6Bd
7rQP6E0Y/CPWc/iLMP3JzK3YhNeHAuG16r/n1jEon6X0lAh6Ei+IjFLutaRDs40AYIOYRDG9QLPb
+Wb0LjN9pmqw9KhwpHyXJtcE6qu2aXVIKsgglLd4kXjEhS1Gm5U4bn0UDxpfzZ5rKBKZRbtd5Taz
N+kiGdLgb4c/2I+G8dAbcVViVYj7X1bPpXqucSDOt+YfE2aa3xAtsHIQx7dW5dcwzjXUf0YuOmX/
Ls8wf15TNqzlCGSegA2Vkdr03YautvinqJ1aFjiLBl0wyAHJD3L36CGHY6Zg/UqvSSekRqe8vUzZ
F8ovsr3vKm4WnqC+tfYlTtC+itywDU/pdNZYSNbLjlK65wbO9F1ItAPQoCr4mpYBpfruA+AVcpzk
t7AFHYf929r0TKehqftP/lqcTq6AvU4T1yW+Hm4OBIbV2pchEnE+XbETzsOFdRwQr2BgdeEmHXi5
buDNYSjdjet8CDGahG4j7Qwj9MDHqMExlTk08lcZfE7Ke11tk4KOAUiWRQQdm1+wERxeyPjIIHqh
jylzLNpYpxCo9WzcRlwRJsebQPgfIwwzAS1HraJi1hQWC8AK2UGH/q0xmKoFbENEgF4m432cOKwt
pRrwjOxSGfXA1iTesYZBmpphyndmcR+zNQIaRLhWsGGRRW5hpLit8p2FGMBRI0XpXph/l51y2N2L
K82BXVlc0jLiaKPel5Pdmvnd0ujwiM4QGyaaFaJdaqgxDp26Vt2S/0QARtzyYVL7A0PgDuk0tSKN
Wm3B8wRdOnq98LVsbxFLImU02YFAQVNplghlKlTijo9LnjgwV5ThgN1Xyx9fIgPKax09KmJSA3oU
wRncqmG+TdlupbpTCf8G8MZQronzYNdgkH3pI+DbtP6bZa7wO850Wj6TrK2K2BC0ti2wXI3za63/
4zXohEsT4A6MdgRSZdixEQX5HyqKOaG+6+STESGRVc806AgIYQMkd05b7/LkrBVEV2HqlGOGGR+I
0RJ6QYJEW2PRnroRxhRWKVYJjGvXV+DfW1uvzzWemoQ+CzLSuk+X3w8s6v/A/51CpyhL1H/1KY5d
qSJqix68qBY+UYe7R5petfHnC6cZkaDBelsOzqo2rKqbjWBXmlz4zmF+Bjgmjbg/nBJDCVQXBiwu
Ywo6J581QN1hSyUgMYbpzB72miTyqmYTINk4SxXRtSIgwMTcjGxxkMujr5nuko+r1PC/VPwsMdwM
KfX3cROi2l0EptYu4p2FSozYWmOcbpjb1jyWwUEmXK35p1Gdlc198J9kVJFewMQjnjhsZQAz+jpf
ijAVMZseUqyyJG5NIvhYZ5M8N84oxDvIVYz/sdwcxPKfT/OfjBiVcD+ybPfF9aD4boXNU+ctaGQm
CWCBuNSFCQH59KN1+OgTdEfV8sohBqNzn6aPKAUiyGm/HIfETLGBQlZ2zrRXuKx0xJ+i5iHtbS6c
XjzIJL1y+1hAY0j0FMqnpIdXi9iAQ0XwlQ0Uk7Eu3EuNRNRxos1L5zAiNBpJmahtGk8cOdGjgDC1
iiBf2XXTAg4UYQeNy/b6Q5x5ktfhAD5tQMIGoiyHTZQLXwqEquwS1h9zX9kFhnz9HxuaYLKcnLCS
Wbz1BgmJVNeDhm3iEHgjSsmEz7jqd7C3HCNk/JNvw+xYSQzotbewQrGWQCfucOuDVO6laWdywpT8
dlX/oWQSupWPsqcCg2afnbqRn7c8TVp6MAGMjJucJHqeZ0BGfbs3tB3Jwsm4w9uhdYyzPe7YboTd
4Y6SU5MrZ0WQmTN529cvMTJQizVO3V3MAOEYqgmGLEryqGs+fQZeO9nspqNZmRsBZbVPkmSCYzVP
2ZkhLsX0JioXUcTttu0N15gAy38rnKqLNgdmvKLuhd4CQUAWCbxnWt/2IszfZncstyW+MFnYDeGi
SFgIyyclvWaG7DaU4JoBrWd+hMl5iX7T+fCm4BWH3+wZleHSWkw5IXKCRQk+DOrukpc36Px1zqld
s4mpmxM6Bi1N1vyZyBJS0F6L5HNsHZxYFZ9ddVLJiSU6jfd0WXXOhhcZXDS1zVE/8T/Paf++qJDT
XnYyidvTf7GBq6rfbhEeH4YOeoFwbNSPen6O8w2P1i4tdn25wwK/fJ+4N2nqpU8IzVuCqeKOkYRD
Ud6lZLassaiWzETS8DJ3mGOVR49Eq5fxITq9dmZ+Gs7jVpePC6MClkpCFOM/RrJ+J7oNzZjab/EY
f6Qhafb+tjM5Jlt/bYruhJV8QbTGm2mhMR3EZKPUr84at2m9gTTXpDszZiNvOcxITIt0Dd3DVWL2
10Uvg+QNMnU8L5wZTdc+JHwMwdcgP/rO00Pg2A96PVZRA81UuVMkCCbphRyb0EJLR4JwfUzb92yO
+KEQr9xTC3teZBv6rlySs8vWy5Un6Gr8A11/8A1gIxzrI+YO4JUWUyiSJOgM2fUxITEZ/JZHlE2S
eswwwHXklWtnjDjgvkizDocNv6jIQXvNN+QsYsZ2YIAhfkUdbGDwRNwSt38krjflMfVftXhMJfb+
vJHQNiCrc970AI+OHY7qIN6jTpDZ0MS8a1XMkwOW+siX4dN4KAITU1VxY4x14wJym35Ro9KTkyIx
YscwU4/rriSCxsVI3HnEFuvNzzB8j8oBnqRFgYPlC/V3TSYmUTcEuydPvzy00re6yPfGbSNty4hK
jup1glNYEv1GBIeCNONUlw6vtVZsXU2mHPqquz1tWFyDwLgbwl4fN4ni8mkme9yh/sCQId/W42gP
A6FT03vR0X4TkKCGmhOhQxgLchNdhYiZ7lX3iA+/U7A9wUjd+D7Jv2XiRVgxo0PJO0xc99DktmHc
qOI70tHTbY0n148VVylnF+uMlDEGXeUoOQyap9JEVfpeTadMgsXLFr3H2pPgGYqz2QUesloGfVau
eHp5S/XNooFOuVEECn+DcQ25rmp6WYRk1YSA3iTlnkYVUF107IoT4JGVEi2sroMthOaqFLy5N9dA
Ut/R3fD0VMhCGVMhCUowVQQmYRAQ/s3Y6z+qdqWa14rhIwex3/3lh6zw3SLnH1Rmob6ZsTiMOlA/
yhHapw5J82MYWTSO7JMjxEqsO4vwXgzfUoUGqo7YpYJW6BiwqdtOPuNEg9Bqm9C7egxnYj2cdNpF
XaF2Z0BXLeipNHE77bPyA0eTRKcLcH2K46tEYzUFHy1MqsUqyD3LZmtAZYAO1+LfY3Q+F48YT9VA
tMU8J8xt+GO5XWrEVtl3H9b0WdAOCmbdHHdc2wTOvrJ24cMNMGyfrYR/0SrQlQRfEZ9IzKVXslCM
yZqG17da/lBRBshZBhGpwcwxAMX0yA5+0xp5qmJsAPAjqAadgBmomba1dVYa9TyPJ6HgpGG7L4WF
p8fGEXCV6R9Mv3uMpcoPiKOFaB9GX+a/9KOU6yfEeyK6OgI6DNLeVNAxiaof8gpTTGWLxnpI/y3B
M1CiKvUdW2cDn1RcNA3hypZKlrG7AOd4aXnNsoHBNU/RO6JNFLmmtxN2t2ZvdfhkCKfeLh57+EFU
Z2yyrIrcDWgUOLJzD5O/2rPfjDjitzOsZm5DuO7xXe9/hvBUaFgRNYMRHEL6NrU7tEJxzxMX7KSS
1UGxloZtP09gWU/kNo+YYZ0octuStSk4Jh5Q2gHlITwSPPIrKFbffBgsE83OLdjOYdLsuKfeNGzC
QsuD6xKrXMLmAf8eM+Q+zcZBHdhkCf9qjPsdrMZ9yRvCmJQL+dseWOgmP+s29BLB7udNyVER419N
FMkZSYmPo1mGPfNGUlhSvfQa+wuquRKwd0DBpxjaRtevVoy+l4Ov4jEc+1cLcQTRMZXVFOQ0s+o6
LkEVRl8iDt4RPegylY/JV4FjZetTRcuKKE/e5PN4BKQuxJFX7GVoPBL42VQiQd0or2a+0ClgbZgK
CTUF487JHtgazGxHkzDd9onoVH6zTaZ8i2Ag93XXqMkVS+GlVwhFehJgYAo6YSHCs1smLPEKlJge
36386JvvPl0tv22MOozYJsiIxYl618wvWkcFZZfVZ1Lyp8VI3+OXzuWjI9k2fVZLMbybWW3ZUzSM
70RU0/6P2v2qAO07AE5lN75EgHVBrLsSdYV8jaJ3MijLd9F5pLSD45bfBKi0naMpc7k4y8rWMlf4
Vpo1Arp1NuzKM1RN4btL8YfbzVY/pmj2VsEX0QiKO3xGFrneKz4oBKHgyFbhQeGE9Nil3U0WDEg+
WB1jssKU+BPitSZfU7x1NwSSMkCvTczclR6bk2TN+GSwZeyJuccWyQQiQ02OTtA1fnlllb3Jh3mq
f7jpBUpiR3wyPGWfT5FjS4xG1vCHTK94tr8xpqq9uWk/RpKAVph+fcpULkMIalyk60XDDurV0w0n
+nRhw007Do5OZxq2Jsh0xAPhQOA23cxhB6HjPrfFr8KRv/FHQVoBKcT6fOUOLOTd9AfqS3IFBd/w
71+zwm4+mb6qTsJdcamKNVIkBjwOwzjlp9+l50ZwZbK1UC9qjhqs3fag4DP1Qgk9mlusjrgkZEdN
VqKXQ4hy+79+Wzc2llyypG3hGb0RS8jFXdzw2c7v4nOsdw2nJ+0gvRtFyDu7hwrH1LdVbNU3Agry
EF3BX7nlL3s1Tm25Zrln9SuB/o93wF4Fb4h6ZIZIdiYQy2OzERdHGtu19A1Chz9KRU+henr2rZoO
9xxV2Sw5cGp4OiJ9n9QnoF/JXkaUg5aUm5KKKPmVejfqiMnj7MQfLRNvuKFSJ2HeYJCAd6aJj1V1
iDAn1Ti20MrazbCNFZBhG3/cuPwQsX6UxFuu7x6pdGd1lBqbXoc8R6YEYS+wn3SPVhc1L8IeR6tG
kBvpegD4DwjDFQnRroLlq6XggG7WY6CwWKUqiUpcIEy3PuJuwQiGiF0HUqOFjkZgTk2GUq/JFzWD
OtM5KaHIkwB0KHnToi8hbAlbanj3prPVgNcDj1VRfwYcbhezhn4mjxBaYGHxXZnwAb8lFTcnFiKV
fFcWew0GK51PSFX2XXZyexwwER8Qxik4x6eYZFkf8Rzas+W/Mt1v2EyoPrrpc6rS72Nrj/MKOQWW
rDHZxuGhzh/xezucUqxJsAzq+dYWHtyaMTrP9QeLurRGUEGzPdPryPmFnUOWGmiDGRzd4VkzK+Ic
JiUSu56ZgBRghcYEutLuuIVxxVgtnhdO1/4fH1uavU+aXScf88CUilJI5D3wCwUiKFsVVHAFmHwl
FO4DpmrsBvw0BTOIDPn5WBN5UNjTyLeIb6fejpXl9pF8J+jQXg4udficEq+hgp4wX/iReND8nh2W
/5sjALJ67aFXwmRn7eAS/SHHeFjLpc94XyarfLesRvVyM+vgi2pJtEm1dGN/eChGdURbjYN+Qbpx
tjFFReDZ63/YH8k+mXRyRXc4mBTNmXJn8QGxu2ItxXmMumxRqZrtj2jueYlbZg/oSf0Pyf/om7so
IyJBpHdnP9OD8ZX3WcprrX+NpH6YR5UPNxAfCTkUpldRU8a33jwWwzmhEpyyZ2as04oJW7e3siNz
pCH5F6S/9NuMgHsyvGF2VaegY0JgXsTgrxamN7dg3x7w9TBbn5o33IRIpAGHr7OZTFEWfaELcHDe
ouFYiRV2R+TqyTWHfzDAocflsihvkkhE28kV5iSDsdZF5WSVln4OjHEnQ4ITZk2Ht2lSlUF1GICM
74JEqRiM5ODUJqCpfbWBNYoUgPFfny6o8IZvkFosWyKuS6FGKWZBudBwYEaltsehYQ/63qJlGvec
LUz2D7lxYqbaCfsRcYgsqRtFu5ux/w4CdFum+kOJO44ttggtExB7FApmqzgSGBkhUdBT6o8Q7i9D
Tr5HlEtmNVT4h1Mco4HTdpucySECQusP2lp/RZI56ef1TJ6guDaJlHRE9Kx7WzfdgioZMfR0VH7q
d4kO7sgPS80afWdP4E54wev3QFjT6+LB+QTg1jj2KLk6YjZc41hHfrGltz/6rfwkoWY8loCeOifH
8cvopNqxs5WfDOsGGeoUNfea76/3b2gfcE43S375Sig2eBh9RgD/glf1vVa+UPQkkLR/9MIedaqz
lbxXlp5pDUZT0NcV4Hj6SaoPPKsuhTLmxOxe+TY6SaT6ODv2sJfKTVBt8P1xzLCzc2cKkieYk3Ty
zE8qFyP8lTBBYi+kbIs3eu8SGIQ+BTNBpB2xgFfIjrrzRKejgySyRO1YK+tccuX8l3cbOjoNGZXp
rNNKfUvjWs/cHiuIzvqUSsONtPMEnZIzejA+CDihntsxhUV7vIVUQd5sO3lytYkHp/AZWnBrdCcr
Rdtlx8Z66pEfbs0ZOoPbzXaFmshfgCRFTcwQWqAsqKoPwHFdbGxEOcSazsWjXnrh1zKodbFNam+B
ggMdRXUHkaJBxZr6FAR19SB8jrUWbC+t3qRttq8WkVFn5QB2gaWQvFMHF7fzqS8oGUEQCkEPllQg
bpipa2YBNgjQwi5rUo6IHOf5fRanbaXzTLGJlRCxTehWDIMc7xKiKPs5xnL89YUTrJvgkymZCXND
4JcReh7F8WVWkIHh7Kks5pcySwCuL1N/lc3I7lPgyaZXyp7TeJToSRe4X9l0b3LDzVTaTUSkuOn4
SOj0AVHCSelJ3GXIdjV1ninWXT1j5Eqft3rX8zrRfvDAM6pmSfxZdmixKBIJwRGP3eAJLLLlhwh6
OBE40aedFEkbhWnyRKuexvJVDP/G6JuQg40RNVvDJCKImyzMdU+MCyfDjqT4D1gdoGUOMX64xEAR
UpqKQx4z3L+nKqluzSPXt6T/ssAR/eLgJyWhfdM+ZMEWgviPldmB5HTuxQwcE15wHKKBgn6vPiUi
lhIxc2+5xnc1AgPzZevQMuiVOlwDHJli/KZQW0wU2NyATY+Ui3KrZJPUoi3EEGoy9jA0zVbQbFok
UXX1d6qOttUCEIXoK8KrVUG194m5ZrtDNfFPpYDTJj6vRwCy31ThvxoaJdh8YThIn7EuYrTQbRm+
Nt2c77pQBnCMWAwTtAiHHdu2lOlOAIAxUg1PX6Zlie4k6XwoqZgDf76G/GXqId0y97OZYl5CDY9F
DZ8o5OuJ6fXL4CjjNTAJvijho0kaoQD8PqTPhhEeIqVGKQQnrjdvIkr1IJdBTuJAL2uXITBaagpd
+kWZXMYBfb+YrFep+LC4+hpRdNJRZTmHwX3A9hxTPMaBV4UsLTXhq01uEuKHlmQHk0Gj0XiSaUAM
O80YmBM6MEketmmPQsSYHKng7U2FjZ6UuBALaT1ComNPr9pWEWBTzVDKc5IFf2ZEzAG+YVkUt4I2
XrREv0a15vpKctT5KRT80Fp0LrXyN4C9EStfIYPKMqj2eYAyhHrID9/tRRQs+MxjFMQdQ7KZrW2h
QgetCjem7NZe0fhIzcjuCQ8hqtqZtPBuqeg9wHHlBhPCCcy8xOp3Tm2hYtHU72s8gEJqYudCx1TM
zC/1Fi2RsRbGP5W/zWKMyxiwaEQnty22hr8QA46isdsF9ZrHEsEECwPSJGaIXykg8UDRNEyoDipw
HijWUWoVerhX2UUuv38rsKZcPrq0Oim+dRH7o7AoNCLxqk7pJqEaa5ZV3eKiF926sDGanrnijaa6
BdG+LzzVBIHms9tFoOgwVd72LNDrho9rnGlgyeYxfiaMCYWprQyetxDV08RyeuxRIw0U2TLm8jkI
bSWi7WsKt+F2jbjfzT45SohPZGOxMn8RlOFAjiu4NNIaYYeUGOpejsQdiezqU6bjGzhfzIQaX+wx
ekj/AqppolTcEGP/0MoHQ7sqkbCEO/tMS7jkrWHehgUbI3ZRNE7lF37RSjP2LRoKLAcR2cq1gQ/D
RHHbAncVC+umSbG2ZtuPL9NoMbjGdHNEKaNZ4GFQXbF5F5km6dEFP98Ynrt+1+W3WNzEJLGujTYC
+YIgW0+uvqp9NCrwkbTWN12Lo9gY/tWagiI4H7FPyN1lWkgI8PrtcBJPRWxpK6vN3bzWJJhfs5vG
6PyIroV8S7c2adWvEGY7NhmMyIaqWSsZotPZlxLbEoTEbiVSO0aVLqQaOrxBDOHq4pIPE609cVJt
2j2SQuVArfDgznA+QDTwYZ2NW9/jiNUM8SvqFKRVaorg6zw2ieFl1XvzH1Pnsdy4smXRL0IEXMJM
RW9EI4lyE4RUKiVMwnt8fS+wXvfrCeOqrqpEkQTymL3XHoqO4QJR7b5WHyxy3VgCgrL1KHwSqtWw
ibN9PgbP5hB+ZbK8mQK3TVAYYDO0rZH4fILCFdmwTNo7/2+oOZsxz0YatAJWDOtiXc2dP1KlxlZL
NTEQJLlvTVLtpkm6n6lkEapCHGamN/wMsmDrkbCeRxVjDvC6CQIwKmru2u99IIUSl23hIjRh4e4Y
ax98+QDI1Ae1QpKpw4ybayfuTyX+eY0KDz1I1zx7E6WOwn6C6JLARsApPoszlvbK/WQztOEnWtY5
6B7J1JYFyQoEf3hfaqIaa3HIID6Tqb0IIrUFZdVbdBF/kNUP1SNo2jp+Ji2OcT22wI3TY3T7RDBF
k0K0C7wCBi+o5cLiLJDwWQodWPw4jBffBAcYEnZj/Nr6poFVYbI8LtJgk+gFEmwYulHqkpHDIZ/7
V+4hp2pYw9y0ku9q1vT0xXqONVzq8UVjGNVsMzQePkeAbmBtTaCB+Y/zIWDe5j6L2TL31lB89Vm3
R7IdhY9Cs24lOq0MBRdZQqRCFvqnniuUV5WzTjsP9UinfTO7whtck6tDSEMF7WaLIwsBYeTVP81W
nNjzFCbDL3JSGa3ucL/l/c7gPpGjey3ttzh51+JnaBcc8uXDGsCGKGEPI7ZmnuM472HxQhjx6LwA
yIwnUA0kfxbkZw0kL5JQvqsJdpm4t+r1U8zcyI3DbYVNfyVRi3teDspHWo86PqggzzHD1vDvb5gD
o/C9jP6W8WVw9j2Naolzw33vEeHGKtzOXqekQwETVkut2FXDW4xicED63ZnHnomm1bwTtvBA7kzl
XGdXpIy2Bs7RbrHGM/+cDudsuiTFH2a0tcUgB5O2Tr6kCbP4sSIYUP5lf+qI/lwhIGOX4Ry8wUCJ
13y6ifU79tWHn+toksetE/+oCToI/wKZMS9lR78utwjtAop2r2uXE4dv07/a+dMwV8uzDDjGAxvS
8+SB/4TRFsSF8zjVEQmbLZwbQ2NNqQ9T8uRof3S+bTYDMQfnd0/2E6+hOcULc+qAyhPZsQ1RagFO
xzpBIiSyfVB6Ais8Ec5u0S7r4REtbmg1ywHERwmSVlwpwE4xiebqOYHM28yDOZsxX6jdGua+JaY7
CH4+hIxkHuj/waCmDBg65LFP3BD7ebxm465CSdM8YXHPQHsP42+YvJjEm6bPyRRhDhNL03ypGMwT
7I7rQTtXePXJu07/xOqj82/SeLHNaglCMxDQrcbtVO6Vi2yFsaycsNd02qmcXyNtq/ofp/q0xbNZ
XLQ5osqDIGct4nVZsiqO/0BQoe519+Wmqt/iFl+69k1i6moK9Qds4wHBQ+aPDTK3/cigcBL23nEr
0RGx2kjYSBBGvU028lqR9mJVzy1Ldo+RI5BfJzlEbNCdrsvApxmwAcjZIGAITS4GlLF96fM10JcN
Tt5aMardYV4pdXePcL/xXoL4pNHlsTXSY97igPacN9RU5TrTNeSCsNLAUaGfRnkUkZzKbgMrqIaq
IfrKcRPpuBkaZ8sId8o/PRySEApL1nV7L9ilxK8Q71mxjl2acqXhwvGXBkrv9BG+yBp/tYvcIGXG
jJVTTjvwcuQSJPGW/9BwVyChdke5cvI1TMXSWs9pX2rN9hfiFhVLE+z9clemvwY9DRJJ9U6+1JA+
ukQMJQd2cqNcl8ku4fSvtjGJJQPLD8v9niAdNEdZP8nuZxlk29aJngO57/sPJuNOebGYAAuuPFDA
wxoLEhNlXKQar9VwNYgdzD/CakcKln0oeKfmzYjBADziGCv4lE7VzoN6p8FS9G82QqyM37GTOCOS
dW7tuH+PgMsNvCMWYQKcIwxqFer2lsMUEKs+AHnnN0/RvRenxODSOYS83Gbx6pp/6/rJnAfAq4z6
x7wj/rWrpcnzwxqMGysCNiog7fN8P7d+qK+YC0wBzvJtOe6k+zIOTyMRHbGov9tDhfkB614EylJy
0pGYBHxVg10u25/ey69GZB7LHqxRKS42Zno8ZN6wa2MA/+ay058kK3w9fg0dFraUkiAJVoguJ/nF
s7T8x6A0tvqIHXzAbX3DqvNS3Cpv5bWHDM2/lZ4EPvC2Xfb6TQe74qCRJsKFkaW+F82j1r4ICwbU
rvGp6LmtoVoP/5ZgsxXvvufgXYHtJD1g+hyCE4p9lUfXiJ+lPeU+culokeu0uuiPio2rP2iof4NR
BxAw148Ope6+YfjCBIyg9wINVFN3fKI4EJ+DjFtZywTEIj4npUaL3pqyZVO8qYmoSys1PmROogPw
LdmOKeb/EwJutAydCSgqkhSIve+STD8b6NxgWoeh0ZMfbVdrTQnKRKPZKPzevclRyBBeVxNCeoh7
vvY9s7SgITEBjVF7EMvNLXzbxyT6TcDycmOLKtqMp7950j1zUt/CXrwV1sirEtZPVOIPWDXyqwTh
SEmOtz9fWCfbfwh/0x0CbgRXb/rRITOjWmT5VnujpRNvjOWGZ3nrUpoQrg9AAtj+FmvGu72xwaMQ
VGucIFqyxuTmG5T5647xFZme950AozLHX4Ek4hIgyZ21Kc95D8JHK7YWKCj2tsMSiyvKZCLESIDI
6AfDJVsZCJth8TAXZRCh0OmhGlqiJg/jpTLQXZBKY60nl4EIZoxD4e8QqxQ3WimUXFg/KPhqnqv3
UK3JVtP/ImJbkdeKxd3f8OQyniJ3iYymaZn+ll8xvNRilUCqx8ixCyDbjfRaDynhQyQzPAw/a5bm
kojDm92sG2+TVuahxPS/QFzFOgglFpCU+FgzcLUvlvdgvWknBwChs8DczbaKGxqxhmDwdUVEyIN5
a8319NJeWW+Ufz2WiDqMPSQFDzH7AT6kD4x+fYbdy+5P8SJKYiEXQC1YFv7lCc2tBwI9bS551NmK
F4zG1wPLCF60dpHs9Yv1Scga387GWv/okcQYoEQeFHBmGKKYABdIN7FZdDTNuCS6Dcgd7Cvlvvo2
dMgLD5ireKkobWipY7xH6RJryvDG3ezBqsDcLtJkA1zE8h9GgIDw8FD7QkfjYzHOI4c1iSCsPZpu
zei1tGcFlAe6R27d6Wmmr3qrAjU3fJZiyV/z503fA8KquVpjVIvki/0bfE73DYmkmNbOKwMtQVzi
V/RoIzj8Yb/YlCuMOS6EkYSLkqUSGxtOO2CcybXsH4x2zSS13DsfFDbM/dMvd42GNmR7wqRyjpNM
hod5gQ6QgxTs+sl9j99ZbQCc+Jgvi5fy02ZKi0W8gA8PmBWXARBXSgwCpxC9uZRmvGXM4Bmb/uSf
vANG+4vmfo5HjDDBbSi1KZxLTC0IKD6QuofvyV/rTd6ASTbPKUGSDwVSNe4Ac2VLctIy2sfOimYF
di9ErBIBe8eCf5H7lDXLVs6kgJo+DKY4/rtgwVyWhJP5DXBoduM/HC4M+cN3wAwoihlVQG5d9Pxw
iPyowGnPlxQHyHFx4tLkM5Nj5BQ4JMwvBGNCPqOEVryjG2CV14h7tfYzHNiwsfkpfliGcsE/cSLs
fHuDnxBVKU23a6xYdPcx8N+HeVK24Dcn44OU3fnPgalx/RJHJmkC2yUpF2S0ejDikdUSjGySLLvS
7C0jHSdZoYHRizXSggo9u/W1Rrwj89XM7nM2ob3j2ZFtvoLHK1FL5ObWonshSc5dEMw2dqupvTDs
r7sVluLNbJgZFjio+ZxN0ykwkWVfjPQdpz9CPZvEKN4YzoHO2jXWVmbHhN6pGf7gHPhdVwpsM7No
juPJ+u7Tfdw8R9Ut90eoJezZXic8N17avOhE5S4mqHQoH5GpjDLe16I6WXc392iAWUVnN9okIBU2
L3LDh4adDvJZte5QvXXsf1wfwhTLvCH4RjbYwuIy8NSssyyAErXHMKCVZ6/5FsQTWoS0ThEsIbhB
1daYMzJrJghoTlq5s7A0Os1Ha+BSD19kB+y+QOuLnavYxfLiFkCKcX0i5iipGZvpmcQaopFmutQq
CY5h/xuh2RqaXWIg0/PTpRiJkGwqZiCb1nUpwRD1qxwF6GCFzOS7Cl1UXF4ClpPMVtnr16retDpl
g2hAw4/rrmu5InvMZMAISKLeJ7jI86ZfQgyIEA62tGOqYGoSnrLobLSvIbR8kzlQ5L86Dlci04CU
sdHIbV83njGPeTSBWFyLWnwXWyCLNnIBhs61u6sxNzbjp279wW/JpFpDF8gGwGte+gr/G0KrXsL8
Yg7YdkvdzjG+qu6nyYjvDIb2PRyYTUiz2KZd96FqxLFmi3xFRJuUAXeiMWqwp23lFfT4lAA+14MN
spjnNY/vRi2+WhXmuci3vpIR9YZFdF2tpcewC89uZMEZDMHJdIQXjjK/6r1zKtFSOjlS91rps5mQ
08v67MYfjxIkjauFNQEGq8Jtgbw/KThm8gYXTuwYy6qpIUn0yEDq8KhZ6dUth5rirscKBLii6hso
CyVThizeek6M5yeAZJzG8HTDHmpOEZ+nPjhXud+SCQr4Jx79tzwtOGZNGDApG5GEGgY5I8O9AJN7
0xNRBcrYtRg+qVLbl77NNkm0MMJkgtPVp84sk1g/206Ka8IoTZo3OG7Cyz4shCMUWTulcztPMRZ1
akSpzR65FayL8WOmuzjGONBXlfzwBqpJtvSDEyTwVx0c/jr6B4TxoUt7lOl6uhvQnssq5dPQvkiH
669t0GphuHgtywi4p9V8B7L4m0XJoS7Fe6urft8kzKtiI91NuOYzc4RmoXtbE+F51RMtZjiPrW1t
LV99xRihx4DJizbPrkj88Er2pRI5HUOB/iGe0f+ZyQfbNc+OYX+ytXDWlVXgGMSfHFceL1FI90cb
L1fSAc1cRvqlDEKKoAB6h5rUM4LlXhhbj/wP3+Pg87l0S78uV4mmnwmVDYDGAaguQPtposPdxxbJ
zPJF5vJ8pNLeOdTLWrdYWlN22EHMBTy8paH7KUnP8/U3NX9jPv+LOVNJFRjxymeOhbpn/A7i7E+Q
B5/x6NRHJyUBLYKtgRFyrPoC7RUVXw0BdeFOw9kYox/gtnCR2hJ5lPQ3vokKxGPezMWBXhqmTdw3
H8Lwv4PBucT5NplTD5ge+lReXGVFX/y05IxiFyml1SH5VW/mOLcMNe1QwBZO2VfPcCjm2v7i19QZ
Zo68YZTz4QzR1uPgyJuGvhE7C2ckdzL0Wm0yztFpL02DlG1eohQRstQGb7YuEUNUYg5D64uTU+Oh
SBPseUz2Kab84snSiaxmLsDUIjcYkdpOS2wlHBHDJH/XlxxXQQHLJ/jjE2amCzjWjdJ+BlPQ8zhg
PiTUQKn419oAu5bls6HOij9B7RNKYSEu9DXABn7z0hk6E77KwrzAwMHKIoe0nHATIx/tJ+Sbspr9
iTm0xl79aQZ3IcfmvRvTd7MO3qRpv97K1P+rVF+ddNs9G7X/HrkZ+9KJCqhPOhbkwXosvEeXDQ8B
d6gJGflt4zz4IaPkMyuRypIuarc0tiaRdg7qAr0sMjaakEij7D0VBTlyJBxmRsjfdYa9zKZr1O7z
wd307KwqFhh6L8tlMv+6qUM0iR3Zhyah6h9Zl8YawP7CfXbsah90i8GhgmxTfViLfC/tirbaoNSp
6MFy5f8E4MJdr9iHv0FmmqvJhmlQUqGmmQDOIhiss+N3o2OKofUBoX0wwAOIGgAEmccy0hP5WhQ5
NSGY/CDy/rQ+RoydwUaJmx8yM8+vf7U8kBSUwwRJmWgJCzqGl5dwPrxyo9r8MaPh1COkZcAqJ/MW
2uVxaOVXTDBbZ9OXeuiBQC6zEHLKd6uiJeS+9umP2bKwut+yQ1Qsj3rG/aNQf8Fuphq9e2XgJjUt
LEBxqta2QeEtnek6SCZcfUPHbbVfg2my8i0y0liJj4rADsqozxdIGcQuYZyODnF4uNjRkgxeStv2
h4H41k+qr77fBnb8GhVmC9MBsY9j1wiRpQ5/ngV/qKNWTFJU67gPN4psMaPhcKrFe+dLueTuREzO
gDmBVCDwGDNcLXwWTQASQ5SUg6wbhY5rJsBblBnkiwrYNXVDiavXIbN0bV+Mxm9EieoYDT7A2DkV
Kao2jQ2UG9nco3oOctISIV/Y5DzTEniasaA2sYmt8NDghW+6AKycd5AVNLCSVsqUvKqJaJ5s9c67
A6c3GME6cWzq/S2Opw9VTk9e3/8aZF2lfXpsQxuNBTc9u+LIlYb68NO8uAYBwsvJduFyTNOyp+Z3
zeEWp9q6ddg2Kpu+xZWWeHQEt3CfC4gTLpjhqNgubJORIEYuL/WGB0MgHSq5VQ4saJa6jhRvkOnB
z7C9JPoknuevbL+jjSryYV9ndgUJVDLRZ0U/ThzgroXluqiBgWmB8xOG7lHrrHRRsMjcSL+dszx5
gDKXx711lkW9yd3WeOn7Sp1bvXnuIjEYpAWH9dnrRv3JMxBdKfydC1/4286Jhg9RJ6+t9PLfSPxU
pbFxUz5SXe4F14w77aaJbH2hIaUfG8N/jLXUmztSB7odNw1E8//74HT2Y5FwKzf9lC27nYMPFOq7
82dicuPL79qbueDnUqf584URPKUhDrhelPFXB1u2HMIRwwWhQzWTT6dkf+/qOvK+vDD8vRlFt9Lv
zpQv+aG0fe+cVcQIcy2z8XAdPprGZO1kQzvVKXJBwsHCNkVNZRYRXgx2Jk2WwMG0THmVuoO6oSvA
MBZynOvoy5D6HMYpCAvpV+rqpJiooonETpF13yZjrrrwg1tR44gbReGgH9CY6OX9xI4UbZIR0mrM
T2DSHAO0KtuBVXKLfX98Z8uPYoudtjE9RQlHsPD64RKNBvlkreUc0CrZp6gxGUKOSuKDEaHOWoz8
JGpidirmrQ4690lF7t+gcqNt40DQzrqGaUTT6d/KcYInLcQizTwXJR8V2PX+3hH9dMnY6zIddf+O
zQjbyE4txt00YHEzmJsp5SwvI+GfRfSS1xnIuyHR0+uUDdrN8EBvpw6r7SQFDoE05EB01jm0p4q1
/FgjH8K11TeG9jpxg2IxXmVH18phpUceARhElep1OS7aSg4rrSDLp3dyRr3tnBxQaJ3aeGVBVpXC
2twGAek1SbYfpvSFgb96zatkmMPRaU9DLT2N+QtXlPsYu4372KiJITWtU9VxDBbBJFEU8eDq874z
SdTacKv8RB3HII3bJsIC/dtD9h6gAdn7RWS8RDrJrjztZO2M8TqrUSuOvV0R/s1GysNAZVERDjqo
sWIh26h6tgLa4cJ+un/ReKSZJ7X7g/+QjOcR/aDXM7aJX3vVj+9OHy9qzxAHL+x4ix0zqNc1B/y+
Zop6f3sAQJkMP/Mu2Y6xpy8LrrKjGj/NzjFvom1erdpapTqbIN0nr74Ny6d0o5Ul1WYYNxwYZGeb
hYOQJ5IGsTRDcMpQCUSiyva1ht04aSmQvC4YfDKZYUjnsTiMNS83waCW5sRns+rjs6zyBh/Z/Jmz
hjpfGX16SHH7WlPrA5Bonxw//1VjxBEZpCixy2EM39JEv7DpHa9Z5DJS0XzvNnvkuqExqK210/1d
jYwObbkWvXRaSyZQ23lrbWKzXaMkOlYj4pom21F6fBVjNt2mBtx/gh5MZoP/nvvflK/drc2GQy9E
vAq7ITj0aOm6KlQrG847s2TB9Gr+oITMK4zRSPNFyBxH1sjuC9N4rEIcXLXpb4KJFyYu0Tl1Lqz0
sOi+m75M/7ihAOdtIgYbYmyi+C8JYaa66evzGFKXiIFeqCvcaYvKxt/YepzxuZd6dRxs9eYPmCLq
zOwXtDLOGtNL/hQzBOtV8+KZdvFcmvgl7dAbLlln0xTrJRt7N05JvFD+xK0HMbPlDJe0YVqPP6N5
tAzbXLpaq7amYhxk9ZaLRM0gP8c2j9VQiedx/gljNbBZsE0wMzXLiPmhocja1kJ7M1yzJqGqYcs9
/1dgjqc6kRkTR4me2AKPlpukPEyDB2qOx2XpMUruq7A8Kqonj1vOts88uF5dSgk7ukvlC2qRcXiR
VlmufDSj61hDudDW3EKkrV9niqHKLNx280MjyNvqLDbsEa68s6Px08reJ86G9tvqw+KmDUmxEla1
aeFAH0fdIHwX4ZvrZASoJ9G0qxyeXI/i47kMocn0Vva3D3517oRPrG7VwRslM1nLRV1oVV/44Rd+
KiCAt6F18qaxBp9QvZReAQzLqbUP5UtWve5w6cbqKx6tCmkmUeCxK5k2xoJxdCimbF3niA1UWOQA
FIJmISY322pmR2flMnaqDICMVUS8zhSQJVFWRXzhFNSvPP9Xsx0NVu9ttCloga90F+S79ZlFixqZ
G8ukydeEPW4V4d4M7RQSzigiGFE1FFwJaWJObJwnQKnXJKVqN5qo3HoVhmQrRmrbpoEkuQLVC5aT
4FCVKApdw4nXvd+4l6DI641GGf/QTSVJOmOYEvs4pdihKgsia0MgaSwxNaVuGpzuD0mL58pqURmn
Fel992tBFYyaJ8pT4QeH+3dpdg21hjFMaQK4nAzmoIal1U/3B8wmJjuR2RrLmD3UzVtcznoKXRAU
i+hMa/NXUVG8STfMd7ETshyKEraXOpWbaSNLt2VrQIGM8W/Fhn8dRU3bGhJl4UzFWng8uc4caox9
w3NceONRmNlez8r+mmAaL8q8eQoyK98ZIaqfpPE5zluEm22xglNQk9QYhTtpKeNbdxZhLKNXy3G3
UvgCiVzSbp0uHnbSaS8lRvpT61dfxpQiymp3wJKDnTWAZJDRX80z5a7QCwyGqEcuoa/wo0z8nqnr
vY/doxcZFSgrYf978IbsaqkGlpge2Rtawo/eZXrukLb+UWM3Mg1t/J5G8iyFEIvK7aw3a8a6TXnR
H9PKr147uKTgjTq9SffCxNrizg+yT29h5EHW7St/74IC2N//S290HzNMobZjAGNatiUAhuQ/D9lQ
4RJNVPjr+eZ08vQDzqyt4euf1tBi9QTqyBUbaYc5OQQJokPaBw/V2DtHJm+M/ft5LKEmMJb/d1Oh
BCYZTDl0wlk3c2I0yIGDoe//HSYezCiwd9s0mNA6eUEVH1yZsLaRDLGAKNCYxWZnHczAtg6QM63D
/Uup4mhTmYrZSFYcxfygq0gxu4uQPoZp26PBcR+7IseGNDd8gS48fOBMaYTXeccYCSAR8TpmLQdM
MGI+bdj0Nt4yiGgqnwha0YvhiIFhIK7Cx+fiSg/5TNXi/CXUoON2vdJgYLqOYFKfae7Vhjw+f8F8
p3kKu67elrKLF4U97ArfbY734rPUJwfhHbolLud5HJ8S/ziXwnnHi1s0T5HhEmvF+MkNavBsU64e
owEgRJs78VvuKdQG1MkbJudNYdUnR4dnVkjMYPcvNXDau65Oz0XDk4Q0SU0xv2v0lP//4d+fYYlz
mhIx+ahDlemBL9aD2k4Tbje7b6aHe9k00R88cnOjemXl0wK6gGENeSa1YPqh6jRvFuMvnhIZ9n5W
7wTH8i0f+tlaIA651l4kmrRNkxbOq5taw0GRR3WULvaHDg6mrnx+ZTXCW06woXVttPdaSRWc90yr
4yiDJRhEP/z14iHxkIimrs4Bk9TcmMYQhD982gdNgcofrG7blFV9TjxAzsoOT3FIlB65KPo+FwLw
WfNUTmgTtcCsWGNX1cUslQ10HmwxXwTcCSiKtM8yy+vtpLd8BpGvfeRucpzKYh03QYoXJ7NukSBY
1TG9K5pVJvEhu5xOwJIJG484pWxmSFmIJgvNw0Vt4h3VLTU86w4LQteJQYVJvF0i7u1zr7ByyObs
+IozzFMc+RakPXSs7UvktBst88xL3yKrMLqq2Py78xgdnzr8OE0YPiZS1xZu2UTbLjXYaGlMU0RZ
aY9Bb2iPmtsHu1FVf5qaLsWnjnhpRwbwtuGpoyk0E8eg4D6kU28kodzbEVDhYO8mY3y9V5y5BZCS
yY6BdYf2eeCdu5/YrmXVa9UNWOULb8bR8yutTaN7YhLEMiVI6c5nX5MYsQ2YzAFXUxmgQddrKbeG
EIcoydEMVorgxWlaxMo1jtlkgQ1UNnl7PWlpxfwl59746E/WLahImWlbKElqJkELJ+1JFnL8ZZh0
KeCAVqC11uFwNHaagkqGo0D6AdtOY0rwK9gs7/TBVzmE0OHbqVmyNuNMYJgrfquZdMDJ6sfMLHnW
K7TQ9zc+1ps/mS7Opl1rBz0KqbEd5Fn9LOzGT2ZAD02SElO8k/MSDOPsqLv/wqJBmHq/tXb/d381
A+u90wO0JSUlfm6BOp1kPRs4vEdu08YhMuSpLcEc3esBd+buuMzJl00UGUdPjZi7fXabTqfHZPhV
Vb/WogjYUEvsh7ONxjqH4kAvUpbZL2o+udWovZiRJPZGyjTl3QuN/JjVw2rMIXBkU/X731qwTSwK
wqZ9jX1QzRmTwWNg0HQps7SWdmPiR21dtqo5xUQw2QHx43q68h1QPGbTkXwagkKKKklLTYe1qfk4
7wfb85YCab+bCPyxtlp7osE9EbNzCO0OdiPgW9xFeruJkulMj9leDIUzIE95G0LEA+RNCoKTTW0f
juEnBFLko2lUXeNSnfyBiKmIA3jZDlC909kyWQ8n2+DiGzLVfFps0Tv89tTYxgteb3WNcY8wCm4C
v8Lh3ZL+IyvS5qdxldqBQ5yGIckNEmw2gf+2zFyuINe+QppPLygrwPwN7kzl93C40KUavrRuBVBo
aqrI3+QG0RyCcSxmaiJXmI2JyKDOyAOHeXZqckXk9jhcNAruOBVc6BEVyYNlZIw/bYtAJ5Mq9T62
MFgeebnxmLoWalHWPTvbm9ntdWge7MQ2Dm1jYggqyoSw+EmfT396hrC5TUF4FgkOgH9/i6nE+5Bk
2aUu+X8Tt1QutbZ0sm2JURb7EU/b8BDUylbYJ0aUi8RAANkzulz8a++KFn3f/YKf8BnsGQPtopo7
qLAjZ/nvY19bw9IaO7FPbP8/DTWQEJrPON3dz5SGF2aVzwRB+0EOGGwKM+ovVYQazIy69zitBQcW
ILsxNGBFm9daeeSVMBmkFR/QFqtmIEsFFLgzN/6hnkDSYpNE40UUiMxGd9dyPLq2LU5+WIcXF6lD
qwXqNIxufjI0Kewtqs9iD5F/eHQ08pP+lbjVlLxFsrr9u5yhCQCQqQmH7QqbFDrTvaHkJhuRo/rf
sW4AGB5ivdtopkYQqnJTGAKuvTaYmREEW9V7xiZHROr5tm4pdO9t+dDdJgX5cOiunGjVNaIbeTTG
YG/XRKiNqf1B/lwI9LXnGqlq8agEak7VwTCQNte4jKqd20/sZQzMhxJ0gDkfQZ7ZEVNKWILq+Ch5
ebLvud5YdgfWiZZQ545cm3sZTfabyBga++OuyFQKjlMzjkYbYWiC4An1BBEf8gPkOPxlZgoMnemO
u0Y1h3tzoaXB8d+55ASU9DgEV0PZtU9jgfD0/r21PbyNHQx5x+m9a88i8n4u3x/8DuWxNQJB95X7
+t8axBxt9j+TwN3Z2PpRBtw9Ag+m7b+7+5QjFO6ycCRajztR6BjvYdh2z45KLv/eOrPf3KvW/9av
k623KzGIvDoKNriD3erHdv7H7w9V79C7zoGTjpMMRzRcVHUeAsspLMr1/c/g1VjbMFKXhPvymclH
tYobNrX3UYTVergRGTrM6iienK+zJ7cHdgTWWJq71KX+0ApX39hRhEugzc9VFqVXM5fJk2wQ4NIr
e6rLXnWH8jJMmwYobEcx7bApZkAE9FJ/y0oU5W6bYZHTLK/ZuSMLm4XWwDYEQzGmJKgOUh7+Fdlx
CYR05CNbCe1FyyeMQnmpXrnpe4t0kCQylya7kkqY20CyY60n+yPodGzoWRnokCDSZOckLYvXsnmM
SxYMaqysY1qgnvBZHa0So3wKZfut2Lade9MAR+YY6Wddw6ip2LalI9nRuV7uYuHPcBv/M5N9wgqU
Xug+YKRIJB8RSd2hzOvjvbNvUfHcixy2Kv2KaBK5MTADbCdmOws+ptwv00RjYCOpvB3RnUqGwBsg
XQR0zl/qpnURXTyepGg7dG0WPOWotojVEOlOZrW/GXIcs55liUOjxWctYnJSytx/zDzDfHL08rkw
vZ5NMcU74x+C74Xen2oI5BE3tqPss6cIbNVTCAq5mkLrmOudJOy5hnoybwrqEl9qNEtabDt0H6Jy
cAB7UORXU8MEaJmXpFA0ocPWJIlrwqWKr/snnMp1wOsvwNQpRF/p7D+aL5yw+ysLzX7WComqWUQe
Ql0fdWXLCnB5P84np4XuFGMbygsfpchs2LXTwFndP5em8H9ZfePtzatgWwmMmTnBoGczcA4OgCqQ
zhXicw/tsWvXxsqkAT5qI3g8u/TZ+tmiI6qQsigTk9zdr2d7rJBizoGfoVJqJ+DHTLHM9jGm8GM4
opEpPOqgHFvMrkX76ttFePg3lTbcsVrnBoZjoQZW8Xb4GReWejUl6iRRIfI3fbQ+96lrgPjOHOWc
EOPNWWGof7jz+HuWFeSBWezXKfkAhUmzXTCDHt4F9eMiMzEhNlKsrLG1T5rM/5jlWHIU8NJANDtP
mcBM1GXVxqAfP5wSu/NPDGNoFuTF0sX4ZOM3YBWe4z9gRb0oBKYs+34TzfopWWk9lHdG1Hin6j+h
ZmXbZjRQnGpI3Cq8j0T0IfNtyvGc/g9jZ7YjN5Jl219J6PmymqTRSLNGVz2Ez+7hMQ+SXoiQFOI8
z/z6u+iRtztTXci8QCPRKkkhdw5mx87Ze206XvjgHA68lukoAt/thCCC7CuH+exBGeaXJBmNrcy8
+jgDUo+90D+7rTwElcie8gZFl989MlV9yAUBKrypei3wvz+YgYa6HBr9Oaz74YZp8AOWjokQsOXf
ynyzRdhsql2Z+DiizRF5WIraNht8CsM5zmLoZ0ig56Wh0y39ncv/p2ykWrHt3gUj4myOyrhrehvH
S1DbYlOMiMVmRaoEx3CGDvSn2XdZ4jyR7c0k1+thxHTTLMerNh5JDaBNgqy3WgpCYykI55avREzN
OEB8Npe+FL2K4eryB2XqpXdpJAkAMr56fc07M9AaCmLkcB8bWF3yQgwVXQ6nCAmR9l24d4j2y1XU
VSAZJD1Lp2RmV5JfHlXhLU1UtMBZNN05pgdkqGjZNekz41U1iQVWDippbXLKt81NLyqJA41Th12o
HPXJ5ULmhdraE9Ko0NT2dTTVS8PuyQnt5lZKchrtIO3XlXEOKWV+pqr45rcUFhScajd2GUnPjsZ6
1JAt1Qz5QZsutGU+3lXQF0wcaY5uBkfX+KN6FmqTxEUzrE7lkFhQnqrwZnB4a2KWHrvl+OrlW5u8
2/OcKgwJk07wvuHa9rFvMXG7mpT3Q+H9oXGLxzDnJd6ZXtgemYiB3Qkq0nw1WdKXAiP2p+xa5L9f
WLP1zXdnMeeHuXXqWVc4ySCYZdLYHYy+eTGGbP5mxFn9UBUCtcVyIMpUbB4bvS16uYyRJVqiRTZi
OLnG0w+Kk5LlrZqG8UZX46GnfQCfnEwTRXtmTSVeADbr5EuaUMzXmnOg55QkfdPF37g+malMWPqd
Kmk4eDXUnaKPq4cp8h/7kVy5aGReoYjiztO+psWNA1tX2R6j+3iH9b286fy8fxyk2Lmjbe2tZddD
xNwdGk8eY4+bTgNN3JVDxyDIpuoX3bCW0YXT/9zXld7lkEVIdgMQj4rgKuuK6IAxsmI8axObAXy8
yKPo1sNUDriSAIWlp1N7hGizQfoHFbyx9Laby49qOkRkXkR45FSb8Q1fhLyl4qs993S7Ev7hnB37
GNlC3TVR2ZPW5X2m05s+10xWDBnH6y4cOC2A6KN0RT+vkENeRiGjh5IlLMJub8SEU5i1AmDuEKOF
S8kIDHmqUru4mVxiJ3Jgu6LP2qvLJRU8ekzE3Z9VbVmc3RmIZQTicToDCEcqbHPWLeQnpkP45LK4
PEFh/GIZdL5VZY7XZEuwngrOxiXh4Hnp0i8jE03kGQZ8JyUpDwmilWPrC+Jufu6mjrCJwTn50nFv
LVc/5IjjyFRu7JvchZh5+UxF3oKJVJwAOHmIs5dib5mXw6pYsPxj4cHUELV1LcgT1jKdTyQkoHFt
wDMayaaJkItKqt3XFoQiCZbymIrG2Ruly9cq6pEsdhIlKwUhZd1lTrPSntEC0LRzHK9ZsI8BhOzD
YTEFLzPToBXJrg04KNqNV92l80d37NIT83w57M3hMXH7h6kLO+JAaZ2ell9aOK3mQmDvG0fUWt0C
4azLDuQlkAu3ZFuRQ/dS0c5eBCT6gPKMfdmCnTVlAEcynulj1aCc1bbpHyqDPstytBkGqGX93Bfo
+8lC45W2n/OqZebfyxPbmSCMwTYOjo39ubMZ45l0MvEjBCwmnCeEMG9KIyI9cZlSlBT7gEKKBuw9
mvqBVj0qBP/c+wjGCWd04CsPiN2AjLkFQLJi2elG8KQmk6VTLwL7JF2vwVQNBDppJ9Sw3Wzt2b+7
24bq4sX2WNhaiSjd7cLwxsUrO1JWr6UJaDNJC9YZtMJW/KOsJLYeks921D4Fgd1NuiNOir2rUYSY
IBzdWfVMgyBEHu74SXbMa+PYxyq76xeZSm44341ZcKQ051dlG+k+x/LJouATtqXgs4wqecCoTmKs
4g9ZS9Bl3GZ3U2Lvh6RMP1ed3NWeG+AgNJ4xeiIvV0TvDnN7zbpBJz38BruAhgK1JuUDcj6fcJu4
wN9VWUcIVu1pAjG8DhxUm1MrHrzCV7s8A/I9N+k5ycuvkTJufTpkNMzix9xS4TePCAvHHNZOMhN9
wMAQpfmPRZ6yq6VP6JkxPuL1Mo+eKB90hqreLJ5dFcHI1m6z90D2r8dclvuIqEOSJ1G8LzOEwLPN
bz56DLxwfkUfjJrYqIZ9EiL2Br/FyHhZTKtiDPfuMspos/GYZ9qkzIBMElaSc4rUwU6HhQHLl9Au
0Z9yhzN3SweuHnl//IdmmW82hcUeatrEhHNzpuU2xbH5M1zmcpf/VHa7d8gZqZK6+hKhmgSsjtdl
thx6WfYIRbi0BRYMmK8uJZqSDrtBx4B5Gq2vqTJoeQT19FlOIQxe5VWry2NVlrl5g1qCbihfdaq8
J4P3/Qap1XGWSIJUVoGYwDp7EstwlLzm4UhRzNjOu+lltm57IAuO2x/7XoXXZl9+cecQAtVQehth
0hht28rd4GFrzpfirof0fNcR5OUoYigK4ND7kcpjG02Vc75sKQ5JodvA89FNlPYbl2hTIRPoqtF6
tFwk2gNnWNS+BvnxeMY3zZwQZQOa/bp2Rx8ZRgKvHBE1462G0ASBuKhO++lrr0mTamJOH43h7bsi
t46t6d4BNgvPYkBedrkARWN5j9nE5q6CcevTf/uMZr6Qza3nYai5nPQcJEbXOq1bJqfUN/bw4vii
3LtZ1B7tUdH2pa42iAlfZ8gGVq3RNke/wcgni81g6+ZrIJllssjAvEuFOgfZ0O0kqnlp+HT6LpXe
FI4rhzbUOl969vTFyXhZ+gNpVKeAoJnRW+n7wAereaOx5l4uyjAMLK11MQ3Hzg7vzTncDaZtAqvz
CYeOitNHk2LGD6NGA045XTGTkLMvgw5ezOl7XcdfrNGFvbScHVjK/WOWEoxGcwq5yDzJnTB+DCZM
9JEU3VlR/OT0/jkce/VOtGC3yrS8H9IEHAuCA6YrIeryRUEQj3NwgpZKB3cRBhpRkzw5+fwaGphH
0U/U+PsHjv2Dzfnmsrh2Z41XHKUl5Cy/Eq96piXBE7pgGxvGvSdLeybaz72R+tkbIj5EoT3NdLd4
K5NoQ2fWA7Nd3dZjXr4u6hDL0875cv9q8LWeIDR4dke5c+YHUzesjmzQHA9ZQjrD3Cpv9u+axPIe
6ADyY9uh2BUSazmqsPk00C3dJTOMlUqXySau8Ss1aQSBdEY864QIPS+X0LSo32k909RM/YpeKNYp
hKlgrVk0DCcBvKJREwgvG5lKkJKVTjNIz27Wd16QMRoqYJb0rQ3QTRWbyfPLQxoaAHWhM+4udXWi
AiCSEy4nQ/j50Z2/B4ZIPg56SVWtJ8c2nkIHgqfdW2pXef1DVhXqNoxcMmwzcC/xtzpXw1lXmM/n
Gs0YDR+qNHTRoF2nbBsEEe73TjWnsKQmK+ji3FVIyXrTCp9sm4oO0dA5lIWzR8CFij81yVyrWF+U
Q2hBjWrzARL9eN0E/TcQwMMKzOl8ivvYOAnz0Al72DLMMvF2cFGWLqAxtukd6W/8y9jinG4dLRts
33EcL8Ih3UWL5mPArTR38fhNuZ8pitTT5AXcBF/eRj6zJ9MEU14OPfeVPsK6H4HF5YWH7Wh53xFn
7BE3pgdfJsQGBegOZKd27gzqrhvMaeurzEIN+mR3Ke3jxE7w3YJvoAmgXLUuOHTDSKXgpf2D6eJy
iA0U5mTXKvRt7lnEfQv6VgFPd5BpRhaLcj2E/HgaYMBv6Noy6LcCQglkUL9EcTHvjYEcHhRrp3Gq
/FMUdrvYKY490iFnv0gYG5tnvJ9nfWuOxXDdJcO2WwYUMmjrTWChiNeV1e4LI7lzEjyBl7fFKfu7
wRrGk02G7dYcTKh1DmaDMB63Da3obPUaZNifZZuO94GbLlgcKM5pZR7LofhmDUF6G4F6XKJ6L090
R8zqSebMeGvgzgUqjr1XLFetGcAUL1UVTRDM8n17qMJgeOqaDCB903/1WAHWeTK+5BFoz8k2snXa
xgsp1a2Pl0f5spEFdlpue04Ql80ioQuYXppTeCpfUkN9meeBGyJQib2kjIKXosXsUdsyTyBIZ9kr
CxXP18KeTlY565eS5EqkY+Br8Cotk8xLg4zu4uul2TjrUK4zmWMm92NM0qFVbmgIseL2FupSwnX2
OW6DTZL07qoMWWgvQ6E8QdykxszejbGOSWUw+MEhLeumgxfktkG+MeyBg3Rm8xgX01dN+wav3fZy
dDGmsli1FXXnZUnnxOLdOp730HrEQxnk3sdmfeOhfzlA56mvSUOBscLEoAJGJnNTPHNeRMi3HKia
lodSD914utzuRtjpGiidfDR+xKlEspsD7LZceg1OBGLFbPy97eKdSmPyUSh9OZ9pMK2trYx1GmnC
LGT71SI3ba3G1F37dqdPpvgqZpcsaB9XV0qr4qgnDFWOjddMNia5a4w71nivEyRjSz/CBNKjY5Tx
E7GZ1wly6yr14Mxn0b5YZH+G1hyuvYjwDgF5bqIRyEijz09G0dZXXehyRs71xzFVKs++o52BASeg
+Mbs7BMc4RkIEvcMfg3YBkiW6R+PJuhsVSZ3ZVTzabyiPfBeTitHBo9sf9VSRESnVs5vg4ASPBdG
eT+NYXAjCmTXH22PvKth+BpD9TgNRb4N0Vi9CPr+sVUyVQzD6Nrp4/PHgCZxcIwaJLTFphqPoW/5
8CgUXWMpqhseueqxqa1lxIofbrlTlhkNt0iICAkM2ua696efxZB3mwkT/oMezWeZzebr7BpM4hGj
990iZEz9N0lh149ufy57Jc9RQoDAYKGAMaR1k4LlH/qnDnXn57kn2GRErHV1Eb9wJ540rDr+cUkf
aQQ2ZVvWs+poOTByw7ynUffFkcxg02gyV0R5owEqJZNJp23ZgZnw7XQaD7dDk03oYUf/ieYBCvaB
HGZOG9ml8yctvPBRpz+KCeaK+pzcmAiKHgfeB2IGy8+Dg5YJtwDFhmcvpbCo24cMtq+dYHCLc/Tl
XWNIkAY6xrks4PHTbd8mDtbidPLaY1Fiyb9smSgMIb96IYAM0wRrR9SHDyszEq+cpDo2iwTLvETC
EAXlvB/aEUK60i+RMXxGyLxBFUDC0Tirk3/5U1VROWxyFDikGDyGangOAqADED3kYxylK3ArjI+6
FNuu14yHMTe+iL5nXk4BgriELzSiitvnDQ5U5uA4IVzE6xUJS8VcVTDcTfOgxpjpHt0VVNzJbdlg
iE9n77HEqFOP4/QwWdV1kJCCKTvUW2U7CFBNNFZykspLpKGE19GVmYu3MAiPduCAeYgyqKud6o/U
MCkH2IOBZnpanuoWBgIQhWoRXDWxfWMGjXuoHDpfrofk47Krtal7YwzBTcSIFihwhmB6qavqIGTO
MojNMtG4zRsKaOTIem0YP1OXOKRIzw38sgEMlusf+xS9jjCdb0Ul00PeopgWsRl8LrOOFgUQNEPq
l8oJ56MP8gXqsnWVXoSTwIPjNYfKH6lC8NnQDX7KhfFzYMjrNrYL6g4w831jz8Vr0RnJMWya51pj
j0xmW7x2pUK3P7Y4DU0BcmYpUy9lw2V9NDQD5bkIs40MlfGSNIJOvh3uPl5uUUDToPt/xlOCn9U3
gfwsk51KUPzpAOwi+22yVw4Sv8tRh/gwzFmZspDT8/1SG1obIk2tIuxmGcDXvPOS9eQTLXk5+ll2
9lbzHQ45CqGc19NKkmltjlH1RaOXvTrTsCkeEJUjSpJYXT/KhiI1SCKNB/shttpDXWMHh1o2HXkr
t7Maneucymx7edjq2iNHo0cnNpOONVhwoqAY3bZFEiOqYR+yg2Hezst0vIjcH5er49a0l1MkMw/O
sARuSorAiz6W1k750QlyEduisSco57JeNzG5rR8d70JHDC5kK55RsTdXMQmMtFysmyYwvANyvJ4G
I74pPHnLmQWVXYabOqIHpQa9NSuoBa6dJtfjmDt7G+jdLXLgaQPNKjol5V1thPIhCZmie626sewW
IKP3vc5tAppGsMhZDZ5kcHEDR1qt1eSSHJm19xFjh/1lEotg7VBX99oY75rlhFdH1QvcqWsqrvKL
XZZoMxOJbLvKOKnBlKll4j/jOWS8T/Q7/UOcWIPXHZspz6kxixqSKGMHTSJpNsvss49nzAzS61aj
wql6D5sEXspt2ZXTV4zydY+A2k9of8T4A3fD3Bv3QUz7snA3TSeNTSl8xdSTSI85g7bZWbVzN9Q9
fr2yYhRFFRXclzDr/OIEw9G56l3NNa0WR0z5KIIp+y46rLEIWxZrNBFRLKTx8fIozMDlT65gNG/N
Y3o70i4gNSC6rhrITx/P+zCHxpGOJNEHftZvXXpIv2/VKD2z1cxtJUdnMfRdSgf27ww5jEADVDJS
rl1qIsQ7TB70RHcccMbRDDpk1VHpY7GAR3rp5dN8LA5hbK7bsMeGa7qf3TlNHkot4wcCLe6XHno2
RQWkxMo/tCrkOuQWwTCifw3Mq3bKwjs/vjeCLLrtZhx9aQJaPXLa/VyWYqUEchrthf0jDpGGARQO
tdSi5r485R/LGwNgFMxIZthEnjBj93dGOB6GxInvm6jeCOL/bi//iVBUth4ZkQ2t8U1mjOG2RY+7
Hee2OyqvLA5DQdyJxn2EaHK6vpwzisrf54VRnZmWceYyJ6r0LHAOTs3csG/68NkiMc9C4NILu6Bn
RcUmbVLri6qlczHlxToitH6H31HYNVzfysQ8PzkICHqj3/UG2vOogbxqehUzymExnmRhkr2GeXGn
uzAhzbPZRhaq+TKKxXNSgrzxxxR1IXzZAKvqKy6CbF0RPexkWt1HmgHPpaPkaM3MNkBxhDKLgwEM
MRH45mFiZ+YnwonNeyyfFInGaaHFFlH4lPfWs+ORY55HSGJWiEmz6bnuA/suUPIOT4h5ke4jQroh
EmKdWI14GJFc7Bm9xvtW+LQ/0YiXTL42HALaddgY6iFIW7Is9IDEC1PlVagAc0wOHZxOhPkKUIp+
aYC0dEuwWuOVz65W1lkWQkAJjTzvOCTjvQXF6KaGbdkaVoDeJwQ/ZdPm0xpIcs00mQ7NtykasdDA
lbj0uHFGwTPLQZpPTgtcaaBTFEbaO4eRKM+/H9s8zz5OjXrRegheG1mOa06TbKsNWXDTPEPjbRuO
mjiqDhmLN8cJBMS1ZvxGMEVckataVScrsc6FMEkuszFzEsW0H2agkJJ8G2jUGoB1BgdzmSLEnKYS
Dy+XtOEXeLC0aOz3T6yYMN06U/bX5pK6hoyGDrueorVG+8xLR2U5hmm3djJ7uv549y4yon2bMhHQ
XRnepz2CzJzz4Ir2/Ay1YAmQKE3zYYz98Jh3+WuSz+HBr+JvfJvwESlRe9XHFuwS1ytfPPrNm9EY
0bX31AJm15KjasdYTdQkH93mLl0qvpKon6OhiKcb6uhBERqy7DWyN51rxAbNvRdm9cbIoh8Kx+oD
Oz/TQWGmOyCF7Kt54Z/ayJ3WYKuY00hSCqw+mzk9NFDlm2o+IS+EuTOHn8N4zr47uvgWRA6Xwl2U
3JPZk47SZPWpqxLnOm7NkzVc4qui+pti1JuF6U+RVN6rg+pE5rH77k3myzJxICNOJYcsKu9TEN/B
1Rmtfc+5iguVozRfWzU7AU5rgtVBzq2sZSaItSYhW2tetKF9TVO2RZlqpkI/+RXJTKJkcjk3iXtC
uFUdxjpVr/2QIFh2gvCr2RnZUVtQn/vOgrffd4teybFgPkbFmT56vM5MBvi8BzHpn/WTWpCKfZ1Z
G2e0exDoVrh1HXJyanDYfgO1q4OAcE38htlH6DXCgTbDx0OsPA9WrpXhDQr6Z8H0/CRKfBCEsOIB
bqtz1Pv9bdoQS42tf/699KgNJKKXkR2+J7qkxMLt8LNCmKLTRE5SVBCbgh60M+3osz0oWlFplpx1
H82voFBpc1I5czxf94v7Ywi6a7ctJWNzrCFJwrQM0c6j6WEPKRCSPilt5sfaod/V9oGDgKXwbvIA
R8ryqz7L8us8wY3A0VS+FKhI167DlHEqhghQDJogH2O5ozzj90/vhs51sRzV7Qgxp7C4MQkHljx6
NKNOPTrEPkYhZ6K8hvcnk/Eckiwa2Xg6RMikORD0+UXXFfssJImrzn0DpiQvxOX4FBNZjAmmADST
RcHtaNrjuWfyRZRzVl9/NCH89C25yAlb6RGcodOT02ViX8R1dxJqZ07dsGmW7iPrM3CooPtob4M+
BEMBo6YZKW/7bh+JzryVjn6ZGaG+hJ4aThbeAzzM421tdN1Tgtroaiiq+TVINAgG/iy0S86OY2Cg
+GwQ3+ggR7LZiC3TfOtLEtGO7TLzegraL/OiQxyEhQwQwOJx9Jr+CQfLW4s8c+OlDWZ82Rkv4wDh
moH7Q0+4ATJ77FV1a9+z04NEL1Km61kT3RvAGn1cWDznXQ2srbA3Pj+0d7sR1U52SC7yAUtH3rqo
IWzYno5vdVbjeYnTz80P+m3jOUWQ8dGHEXOKrSUr5JnmAKELbWEcLAZy62TAgxiiN97qxf0XerKA
qtKzIyW1DWkxCB7YGL5RjmHkb6rxzsX3lSYpQVFcPrl04WI7+WkmODuKaLDWYzo9XAaVcxtpKLfF
F0Yvw7UxeAzLiSPOJDDJfgKp6ffuIUWse8CHDlVr3tMkSF+ckul53Wf97tJCnolt6DuTSWCaAJFq
x37npd64KooEEOWYF98HSCx+HWYvftd8Bs8/X8neTu5iZURnzG/uapWP0vkWgNPJ2d4A4AP4VZWo
zoRIEPtdN3eh2aDLXX6VmuRXijE9OpNdbVgUUzZpMHJGYT76Y2E9Iwdqdy3zvFRb2TaL4FyHZHFN
jJ9JgB2fiVB60/ZCh0Kp0vTPvTlVIM7xiy+RSHIOX2J2ybHeuCyAfQQk/rl3EEPWpNGhZL5HD0o3
dXjKmHUFwzHNnxn2VShmFmeMsx7mBzRXkUJnfQOMdvQZNN9KAwzMfpQ/J+MR9fHGRetNj7md21VT
IjxOVgZS5JRe0liRydGeR/W+Sm7j+vlk1jTOxkqeg/zd9nCc8WErAmbLXj44NI02dGVoXvTAH2rA
bm2mgKR5OGPcITyWfA2WV4pL8JQZ1RI0ln3BWBVeSbiNpbGvHVQ2si7cmzmz+4PVdo9WTGdicBRa
i9p7rTQ8gjonDWrmOI9zmF3Ty8VZpYOxAnOy+vTbf/zrv/7j+/ifwXtxV6SAXPLmX//Fr78X5VQD
tGl/+eW/noqM/7v8nf/+M3/+G/86R985/hU/27/8U7v34uYte29+/UPLp/nvn8y//vunW7+1b3/6
xSZvo3a6797r6eG96dL28in4Hsuf/P/9zd/eLz/laSrf//npe9Hl7fLTgqjIP/3+W4cf//zkWpfr
9HGZlh//++8tn/+fn2jXvnFi/v726195R7n3z0+W/Q9lWqbWHhWaTbX66bfhffkN9Q+ThoVmtohV
SnrICz/9lrNYhf/8JL1/eNLWnobwLF10yeLTb00BE4bfcv4hpbItrU3tup529af/98X/dAP/54b+
lnfZXYGXtuHf1J9+Kz/u8+WLaa2kJbWDH5HPoZXmHyq/vz1E0Lz56P9HOInvOA5GPoO52ZF+zMsQ
p4LiVvokG/TWvjLmtx4CzNb3mXkP2Gts64m/7e1ruO00aXzGk8Vt0yIPnki0yIesQ8jq91vHIxMx
17Dfa6qvsavOUJ/CjVvFvDR44rcBLc19V6G2JIsAL3yo6alViToi6Rw2LV3/jQ8uj21623RxRZUb
bXDW17t+ir6L/MXOVwSjNVtbAVC0NWHavWZ2uJgdm8a1145gMAMh3T8mNROeqKZl7djevNba3Zm8
zEeJ/p7YDcYtuWiO9QjTofK6/r3zBaT/Jbs5bj8nqlMnZ7rRkUAYHRs32rLHxcI2MmtcZD6x833q
iBZPiHnQL7BnnlLhm7SoOeyKqGx3E8swOQ/+uz2IQ4TdcW2ndn2QVIgMDYmnbH1iL1HnuEhbm9a+
+8Pj+PtN/+NNdniQ/nCTIRk4UgnHFSali6dsz/vzTTaaeqqn2QYKUCqO8JgYO3IcWsfbBUQkrJQV
xwzS2So695SFTo3sl0adhnwnzbJd1DctPm5OD1MVbwYU26DzlcBRIr7GOSF9IqMIabHqMzRnmtr4
D11ZtJtYtaBFsTBotF+bNomvXTP/qfrWIbDZ+EqKcAEISN5dxlmQfdxzrBTNRI3BFNAlZVfk4Yh2
0/pjHfvTMvbHC+KZv1wQy8TM7WkER54npOk4f74gbTFZBnAnQHA5E+4QyyyRr0igWTa/KTVzs0T/
rnwmXTrM5GqaGEBNEUdqmCN4m1uiixIJfZ7BP0+lAXgdApjyiEkZcBm5/cLt5ww0twBMYFQgIZMo
JtUSQWXRaDA6Ws6dTq+lk1UbBcsWSfLlP0wiia13El6QBCOk6b3OQ6E3yIaC1RTYAXxWtHvL4W9Y
3kkXUeJhcCsIbTODTKA9DES8XQIuedP1MyaLkJsaZ3ezh8EqCmLieeCPgN0ftuhGrgsNb68Zhb+e
CrJIExi8IQB7DrPTyqDXibgKPNHAyAJc/X0TeIx6RhJ4XAzzmC3qavfXT6q9LDf/sxxB2ObGWNoV
HJyV0FK6f74xjkGdUYUku8weacmDxybdVk9hA66+JB5y3WaNdXTGNDyVAiNhR7ac1zQor8mD4UC/
8RjHrQMGTUC7g/NgimNlGf6dQ1zT2laSDMiZR1ug2OGprtvNX39868+r6cfHt5HqSc/1HFeay3P3
h9XUdkvfmoeIfMDl7tgBCeZD4xA9gIAXDTAxrpUPSvfyKDHeGm8GaxsXQtOVKFnf/OyuqsCiwuM8
TDEKtJj2SxO07cE1+8Nff1a5vPR/vtTSlLZrastjOKW9ZdH4w2dlio8tquvR9aQATAqTyVWH3F0U
jANNvBjQvnqwB026QeswE4e59+zqi19iebfi4skPKzIzzZkoaUiliJnE2gDGhx0lpW8OtlcsMuoK
CwXYEUB3MiRVB8MIHSBgrmjVpyrdjHP5JfVLSJ5oYzNXOQeYbgA2jQL1p8HRpOAhAFdH0GK/Slp0
CD2UhSn7GlSuuw0hY1nLQmqJHGVoxOg36YKNSIezKUmFN5T34rr4yXKbxo9R5D+MgHCwHjuZpYjx
rsomu/rrq2pRGfx6VRVaD8m+jAvXNX9dWfTUNj51G+CB0liFsPfphpK8y8yKrS5FqF/aPWiRhSOr
u59M4UAB/81n+N9Pocv50rL5ILbnCO+XPV23bVDogmiiOpnGm67BhbQM+3zQZMk0w7wawnlbD8Gb
regBpKLC5Dt60Fmn7JsCrrYpR/mZch591vJeQdPfGegraZl767/5qBQ/v14uwWWStjBN5cCl+fND
CItoxsob4R0euY8wzPpVPNswbKm68TXUR8SzfqiuUsCqkN0FoEKyjOavaWHgJuLWKsGahgjmhEBl
YzNg/5sP+G/eEqFMrGHsFLZ2rF+uJQaUMXAm4PiXzwYSr2CJd2CBGDBALaisjk22Xen0Wx9ONZIU
cEtS2EetaWPT0IYvWusnT+XvaRZ9KVPxt2vOsiT+8h4jApLLeqksECDyz5ewH5quxNY+rJi/s0s1
yc8hicJVAjXa7+4TkYqN2yKod3OTBCO0QFt0hiUKKD9AJvXumyHtvVFiwgXL+tdXz/618LBMVkLJ
myAcR2jt/HJ70S36Da6DbsWo8MynJC08V83GZMydsixRXA6bykSjsPQkIwc5kgZOsREI6RkGWYSR
0a25srMYXw/rwZQiNGtCl5jK+DkIO+SoM3BoOb/8zef+N3ddOdxtC1GqK4T7yzWtUtgJfUeksS6e
RomX3utY2krgVz59liu3s48tLv/ewkxbiB12FyyeU7uK0Shf2aSur2pVpmsCEz5ftCYeLuvj8iAU
OrNIo2tOltNVlNOndNmqW9HAiWaQiofnr7+J/t/rEZW9cng4WJNsJZZv+odVfra8oc3h8a0g3xzC
HN/IxQTldN7N0BXfKYwP4PHRbLQexVje7i4rRC3tFiE+/zsWGCDHgbwbuvBzG8gSBjXLcNHJHwar
91W9HADsciCVxqfIUylwm7gcUcoDba7pPoIDJlrLcHbkcX9vOepcQSpjUO0zQisiKvuC9TtVzrVp
IMJz29vMGgeKGGqpNKi+O0yWwEzFWw8Fy+oyEZyq+cmfmuAeMUOyaceGjnVRvnfwPfOIMDxO7Dgr
c/Pp8vq5BEKnzZAcPAUhjXYCn29ij4lSxgxAY4ZVaZM/nQ3zi0/gaG0SoyMIE95OSwWSlsF29muC
YozivjDY1BGebI2Q9EADjyf1oPyaI4wGUDD7X5rA3xVOFZ+DiHUzldzV2O+NKxRh1c5o8fJxs+uR
CI1y5ssiMLgvJ1IjhENUx1/feOff3Hib109gvlBKWeKXhYtLH8d27SIITnBwmZlRXFuVxlHgWtfZ
e9AHD0jfnBs8St8kThMEobBpcd+NQvRbGuTtRpLERJMJeJg5Pwk6etvEI0C05bpFtn8vLf05XrYT
sCT8Ft+A6o2x+2T+sPoEhFusz5NTs6pLxhlVNze4iZiIjbRuNv5A/3rZ3fvSwzy9dOc11vzeVzB5
J2f4m6sh/02147IUWRybPWlxCP/ljU7ZKB1/BOrDDG0ikYO20uVuaKQga1c6b6FDQI7h7y1VJ6d4
KDfQ7jvYBbMmTLu7TYP87WN7cpgwp0b2o1l4SmxaQnTU4DNRFUm9AzUG49YoSJHxpu+j4RRX4+yM
m9nsAuC0HuKkyltbyXMhW76zYbpX5RgwZlyy7SAiooOdfwSSIxgkVEpGQqOZxuBSbMt94spyTSqU
27R7vkCzNvT45qq23E0TItLYDI+ojXcBBwYU2YH3fwk7jyW7jWyLfhEikLCJ6fWufBVZ5ARBC+89
vv6tzOqBRL2QBq1oSRR56wJIHLP32lx0BIK5QTgcqFlo8j7rY6RzeBpQSrquEe86ORGcS5Yhk98N
PnPyZ0CC7fVlNaNabNp4MYjqcb77AwEFgKMfkO6KG+Qv9r7b2c8TvLc1Y1PIf6aTn3shBYDW4NTC
9r2vAYsif901bfk9tfLhkmTIgyVxHJUHJzkszRo3V1BsWVLh2Oiql8yAsb96+XTsImvLTGs5ZNQE
lWi9nbCy73HKO5+xJDdO7mRbFg1fi1Lxqm2oJ6Df7H2XIejNgtyE+fVbdO68y5AdoVPvnuOOWmFK
029Gnv0ARYGjjsi5Jk+Ww5oHKdFbU09Qcf+ZIvxtypg4YwNgSABKYb9M4m1EnLi3K8DQjiyHne33
sH+68ILS9dAkSMiNHn2M17OQY335ajp0/ZHT72A0YJ1RtUBpsUotl2NLsCqSIPrLeY27g8+sxU3g
p43zpySJ9qNFZKFiRtU55PqCI8uACbjLK+ddC/OsgFNWlz9VJs19T/DZMEO7xsBV7Ba1Y+eFf2jZ
zlA014THoYALhhZqjTqA9PPKLhVtWlA+rupE9EPnqek5/sjCgREb43AqkrQ5DGnI4oqSByvRrjNK
wGXK2BSoUx4dAgENhBL06AWOulJsLaTrQlJIZsV+pjzdSu97FfMJbPWJ6Sz3vZf8jFZ+cJExdJJm
fWrUx+wc79nETZcUc7MvVQ+QtdX3IXfQmZcg2Iio0EYUYLt8i+7Ij29K3E8dl020OAki0wTV2vaH
tClvAWZzAo0zvgN2RTv9KEkQIRRDxFUh+X+o5+7H4PlfRS1gLxmpcV7a8UMQPVAV7zAOXZdyAJWL
/ODNmq1bymKQhEA+dMLlfC7pyx8acmObST5kXlQ8u+jxHtP5B0PWGz0gTadjQqF1ySxNg2qCjrO6
B298ipBOo/mvAc7Z2XuBY+4o1+aevRsyPEeiRGZjuUnX9DiUMXjLxPN3umKfRbcebFJSe6sfr0bc
oH6akQGmRGbZAPHBBWJ6RXXLYMuf8/IYhETDhNEkbmEbejvZCfbOTBoMj/u8kAgfU7hBG31djbEH
zJ0CTtG3pR820c5JWVkifmMcEkho2WzmCcaKX314G8e0rg9iphKe+8jbcijy5y3kOENOXABu4Liw
GaQwP4Fgqu+XIlaPSp2c3TCe93nI2D2CFwQ+5QeEGvJhVFcy1CkHYfg56QK5H5LoLgutx9JyxY3N
MWLOgccfTRL8bKi//rr+HBbLwfPLL2AiZezt+bluIuB8Ib5hq0NtYcc86OlAnm0LffCIaKbeJLuB
Npa0KJ5CQDLc1bZ5cr34p7PkWFPprrb+2H2nsuLOrPiVjnHFIXyoRRuyUwbOtdb+JahxXukxzFjM
Jc5Z1N6Fb+xgYUZPfs3kHtQOLalvHCJyA92+WyH5Mt8xRk5oe9ybGOG3TSeLE+s9lpaVcHcjRvhl
QPahlWK+RyCnl8MGFLP9Yg/iwi/ciqZ90ZMfX31AAw5cWyzAG8cAir9kRGkOpFZw1hWcgkAbBS5F
i2/bWr5qc2pfSolWLETOWV1jdwRhVq9fzBgVXN+qsC0zIpUTtOxBGN0vaEXPycTHEBO9oEwAhnu9
OIRD8Zll99cud/b6OKs6QpetnJ9fFQXJKs6RJQ4LC+69bur1EfAx+XDIAIvltffhQ45xT66JeqJL
zgEDGiOCb/V34Fc2sVn80JOgkoXDbvY5yUiVTI+B4MVg4E3+3rVpT44ds1tel/qw04djPXqvWS1J
ksjGB90GWwVg/Dy334nQu6sa8Vyxb8KDz6UQxD6CIb1nz5Xt9IBGnxiwc7lpyqk9k23z0cdFoKzR
nEPdFCys3Er+SFXdZ2bxazHSivSU+GbPDaetFU3CaeuHmEmqInT2TkMIdlMwT2tQ4YSpf+RxR0TT
GpDnublzm59x8MdPqGgJsVen7ccFVo+rPjNHqz2YtSDET52QPdokkEXOIYaerN8G+nCOPe71SDyH
KubT8/t+39CVnDOPCqA4xlU7XlLM9CqWt9wtBBfOkvV6aWZf9ZesK2RT1fJzSvALsrmv/bDTLw5d
5iPheugQRRyLiUjXGOkqDY95IuXAwzyQ8tTFpMMsNU8VKbSEZniU3UCGueMlieUoJDoYFgaHM85v
0LKsIz1qwqHd8u7Q6oE8aA7s7OGWAn7jbPYfrV5gX2WCj8UAUgriEvVVMjIgJBbYzN5DMDVZLM4i
Izn4aG9IJgTOBa89+Rguj33jHOSAxunfq2yhxjl/b74pK2m7hcsSRbDH+Xt7leE19GWggoTC3Hqt
wZAwaGMOy+UZPDRkURN1pJkEJvYK7A95mgJzAVyeSEL6JjeY9n5k/Ef3Kv453YYgY7MbEvTQ6uP9
/UPFnR0OSAFJ0mX0uxUMX842HcghSvA+gLBfdsEqPk0ya9nzkInHS/fw79/L/9P4e55pYVN1uUUd
W6+d/tJ22nUEX7VAoBiOdL5pjlvEX347ufM0LcsezC7Bp2p3os8DzokZcOmnvuY+XcewgBhl/B6k
TzC8gbdg+NQDoWfFPctLs0Dnnbz02V+H93//0Grf9ufFZGDHlCfw+NwEAvz9exsAji1NxHEaYYFl
HDntkT4hzKMUOxpiOoYuVufSrH7SKkWUPjRXA2uOLCqM7X98lH/OxTyJFVoKn6EYI5Q/urdukdPi
LCCdTEVQ4yVnnoZsDPZQ5QH3YBZmNW02MCBLoHRhcdJOu9asb8WQ3CX+kAGR7OW+6BbE+T6b9nQk
3cmcn//9c+oh8R/3v3QcAUTE5ir71h9tVZX0TjLgAdoKAm6Pa0sJ0laI3YhV+eh2QRRfuVFeDKy3
vDggak+jMjLjIDyYyhs9+TWxJ4zWWUZwhM8xkwd/plqEdLa15DocupyW2yPqXJ96XVMsxCdMz33D
geHUzo/Gu9YtNXcSkZOsT99Guj1pA+JjHAFPfI/fJGbdz8u3xLDtDPAIgopjKKvQGpbyFQNutltH
fMddFw5H2GtYr3d+RW+6Ru+r0XubcInty7TaqGdiPKkrs4BgLPZdauy9rMWWyG+e1GR2xDGNMwGb
ZHfhORAlucAuGnBVeteAQiCBwjyd8+OoOin9j0uY0DTQx3+/OP/f4aSUe0DtXLa8dqAmh395CMNh
Sso44OLonV5V8FrWR7g9ET/gUZsqjNHkn+fie+8OVzFwTE0NPQ62rK9Wmjz+x+dRN8MfNwtHkqDV
thwL4MkfNwu7tiJjSsgWbSakMqhmvDxOdl5pVA7pCEa7tUp2zUN/GhK58dz2VwdP4a73h31cMUN3
BJEjMUyVf/9c/8/SiWE9tAyWIbgszD+f+8b3mnkd0C1TYjp7AxETbnZnUw2kQjA+QrVZ4dlSvajp
1A1o/OybrBCkRl1eHMPIQamlpOyt7NXvMB7kZza6dEktg6xkMXKySTL/Go3rtagpJP790zPT+cfX
yqzSZGEmAodRpaPOkr9cZoAB9YyHGDE43r0J3B/eONp5/ACyacgequx3PfNj5kG2g00c2QzYpM3T
5w9rFs5FvBD918nOenIyiY2o8+UuXMg+KMYkOuZ2ccRZPm3mCbdDZtNe8gd8ySOCOljaEpi2ypUA
vOUwZZVHymqV3jP+2wlVCEHQ6nao4n4PDJ62H7OJqH0u8uVzntLL6RtyTAqPbwrHRYCOif34c2FY
F7jtJKJ3tPlFc1fizT8qdicApbeqKIqju1Cj6CrJMsrk6DifhassZwu+FwtpsWNWr3Hr/1pFZO/7
dMJW0lBgu0bPY6AmCE7SjIAX1pu0c1ID1CIhBHbmiLkC99m154JCezuBEc9/6Z4Z651xtBH1Sjt5
bCpAQ443yZvvzyeMbowfqCXZ8hPpKeovWDHIq6aiEw7QWhfW1C4zDHmhxXpvl+xZdnPxIOmHdrFr
f2tYBh1YcP1sQvz0Teyjh1gJOs/mL3A1yv94vdj/qBA8z5YWg23eMMBvgj+mwl7s4RLD9YIZpr0I
O5kPBYo4JkDEgNQ+szG8iZ9tERIpkUUvlg+dTY0vKDjDU47rD/yHc9Alp0PeYTG2P+ORl6AL1GYr
A7osMzpPxkXwLO91b6O7tzKySGMtiNl0HX4zZ0VNyTb0P54HX/xzeg++xTJtZJeBxRpMFW1/eSC8
GhgVBN6GNEjzk2CoFVC+7qIJo2At5XCjf5+3owxYMAb998Qkns5d0v7+kzmK4d5PvpohzuxsxAaf
RP0JP1r60KP71V0KZiLCAYsddG3Gx2a/11vP1Ey/miuiX3OJzsPkMT1t+nOSsbPS6heeJbeva6zR
vOja9g4uNH1WddVzvFrsEtwINEBE2w3pCfoVdZAaP6OBNXZBzcZETWnSgek2xca5cwp5nPrskpZs
Gu0OyfUEjX1qxe8qRAdWVA5LH3f8pVtUwC/jLhrQMhpj9FhGDKp0OV9PQ3ZIo+l5DNYHPbgvHeuK
ZQenxTDfWMXTj6mGG7dFsrO66Blsr17Jtj7yuYR88ULN2/XX4sjaYdrTpKAzsjMxR9N+iBBmT4RC
trV1byHS7RlCBIlTwMkVpDhbXwq/LLajHzX/ezvitPY7kXPLYOIZmWxJv1xgQhdklqkvQBeTK1vy
mc5is04MtltDDNsyaD8rF+OU9Hde2hsHiLl30Hk6QD9kixvBE065/egIHF508OaqYv4KGAzqN809
JA6r6l7s+IFuRNxMxBywM8MDC4ZuW2e0V4hEsSgGyQVEOXDElsji2mA2iY1uVjFD9gITxnG7z/pz
Om59nW3KwyoGO26o1wdmp3gfJChzo3lK9npybCl3zTDh2VxRSm58l+xByIRf3caNdugp561w5mbn
ze2KhFUBwsucgbDwv44OwyjszPGuipK96QYE1/kIYAciAyeon7tkCstrlkQUNQho6u4+QSGbtue5
it9MkErXnMK1KkZwkfQJbYewg7grOrI5erJopLcRFLGjhbuIsAfQQFrBI+FfN9Ni7xsxmwf86sgS
oKWWsbjHmkNOpRzLlzXGmWyfrMkxny076l7gCx2antnXiutbD3kEFpzNZghWkj1t5tGJM/KGMQYC
alt5dZ0luEUqykBp+iucuQwa233cD1vL52XiejhP6Cc3urfFnIJUqcSdUZvwlzLUAlvdHRoDrIKB
uMpi5A08Bx3ewpa2A1f3nG3aGZu5rPL8o/Qc+hm9l8XKTrEIwAoTtG2Qi2BueGuTPKqOKeYsqF/q
+FzUbr81pyk76XtAt7pqt1eCWNjSw/h4ponBDDpCKPXQy1iGQ78QT5BgYd/6AQkN4GfSvf4yYD3R
cODA+5/ASE7Jlvs9b5Mv+vY0Zfme+Wm+sxWtwSc6BW99vGEqdcI5xGghoGq2yhbWshlQ5z5OcA12
vWUSLd/axwxjEh/KOZAeteGMhkMdzJiy1cIB3elyYN1xEuQrH52eTz45xrmyBvDrwc7twI+OFb7V
ifyJyCfjd2jw7aXhE+NAyNtUGOi8ku1ASoS7pnyoWqD1VeMKyytAGY3lNm4S6nl8NFwLyuYUvyWb
CgXTgVOUO6txZgtw0G1g+EgNXO/0f19VJSe2S04VkQ+UtuVW+nCENEa3lssVG0WH5fbmlnLrqG6B
JKd5G7TsYJkDOryA7Aso5NxBU67XBXoEmRZVg2evLzBtkTSdzvNuxOamxRkIdlh+eSlhWDVBcCYh
X0Pxe5g9Zzv4JtNvgIenlOVN1kzjhi222HYJFk79/Q+ZiWyrsF4D1+huBuF0YC6cnA2H/OzVGSPX
TqiAYbTZFKFM8WAM6JeHPohBFbCXWJn3lGX3pslaoq38o5mAvehUUxwv9+7ilJdo9l/TJvrhrl67
aXs1Brd6VOiIjEH+H3gp+gi8cGYWbF/reaYvlK+Z6asLwmAvoBycN0h34ftn5PsUUDOzLvYv68DU
Iozw0uqSsA6H5wyS2mFiS7CLU3Jy3YLFrZ0R1jp6OxXRROCJd/GspGabJZXKLRNbq38QBQYw4tzW
fRm3Jxqt9uxMff5SITjU75haWIC+7PDBVvWbg/h17yXxPQ7EJKNozqT1pWOZ8PHGi+cmOZNY0dUO
26aMCFwYvLytyWjx1rB6hB4X+gCdfvaY6TfFQu7J4BOBHk5v2QC6qbDYJ6aQYrZ6O51hpwSCXt83
9ZfIM8eTvu/GkLl5Nf4kwDs+xSpIwAs6cDVqPlFzkluTYoGrmWSaNBXLrA3yfjxeg9UnjPCUaVxX
sbpE6sT0aVIGO31f6KO7Z3u3DQit2gZMM9QOqvbWaV+bGThN1ni12xFFXANobCzq2zROvoWlulJJ
uNWXwzC8bWfa9tlPskfISGkeBVzQCFS5B0IitS9+3XMeLuVPvbifjOU1auq3tKA80W9nwswIlPFS
2l+85DtYCtEJ5uWbZ/CPqiFkjohg4c6RsJ3LqiQDyrzgw23OS5DXZwbK/t6urZyWnpemvWAubv/3
oIND+L0Auv/AHgog67BpkL4AM1+Ql+zqCa4RfID2aQh+j0SXnpyICmUhjqcJrftu4WQFTVFg7CXE
bQqpyz/4r45aq7KyfHLy4F05Sy5W9aZ3Rfodrn+sevaZEYBlINneLvfkPxFIAr15h9E12ukKapzn
Gt83HXZDastBANuHlxs9hug1jrYfeacQFx0xJzlxcLGjUPkE5nqGz6rVyr9yjcfr6sMKxQgt53Ei
843c5xRFcFpiZVI5GmMuPhsBjsKcSvGgQPUbfdniZCpOfcQwBCpKoqayIZCgShLg6bceGeElYpas
P7ZqTDxVy67B/QRvjfPcJ8zyYwNAU0bEMuMvADV8PdQrunTQbY4+06bcTfahHQH28IR3bE/6KQse
WuSOxyrNSB0me8733zDMeT/maT7kS7Bdo5jCh/WEnqLo0YBeFNVlT+L7xKHZwikHK/LLtXCozUgZ
EYUa2Cr1dmn5vvgNi6iKQfbicBHm1sZxwofd+CZTP1fQ/9kFmN+S99AalJsWmJzKqGTpWrPGcm00
nkMFtMMVHXFjY/gal+gmSX6RVBzj+ziM5FuQawRdik2b/qE90ihkWnrneQm/oNCJ96AN6AHVGqci
cnaGprIdW+NTrG98MmRc3/oW82CpubwE80N5Xp1yibJNP4cIar9VsfEjKZv63BWM9Gu1NxoK7OTj
FJ8Ix/C34dIfrPmh8VDE6+fcIID2QCtEunAGE9MccEqp4U61kCu7vgM9/14VTbB1So4b/W9ip3to
Et/bReCad/QuR+tThLTupuRCaWIO23gXKsULpKon9tm4TaqC2fuYPzIuAQtcocFRv5veFiYVGVqE
ApKaxcak6IwjkS/w1RJHYOksf/VsZPpKilPJVmhvTt4rORkXDO4wpJzq1TOqS8JofrdafGexGkSb
GTZ5jhKCw6aDBH8yNgCMB9R2B31rBG3100/G+Pi/q8jey5ze8D0SW642a0i1VStev2bV7y6bSDZV
SplZLL+HeLHOs8uL3DfJ+3DJsQx4sxxrVs9bcAwvYk7vM2J1TjFezY258kPKiNWRV5mHLjuBOeS+
UmU6dsWHuVzm06wWdnrM99HF+Aa0mam5T5sYGxsVzSTc7xUkNl8gylN3nK6cMiVzVCdpncn+oP/7
YB2uvWwiBqrcRkCOvjee+PaxeOlQAPmuie10NAl9nGFOqfSRBtvoSZ89aRb8dIvuS2qZ6OX9jIxj
a/ilH0nbqL/73kSSIubaTTt4EDLG7tihcf0AG8PeY+SE3IVT49jLaT+K7FAAp/hMmi9ZwoP1tlD5
06/JH3p1gmw2g1FQHhx27oZLFabnBLoeAjx+a5hQXjiTR1Ix07P+fFmMBV0aIx13FVbojkuIfKrQ
WPoMif7aH8EZvuoSM1G1gy5Ga7bVBLLQ/nhfU+ZI0shOlSozugRZNRkyl2XjCuJBG5/9i7d8Nuuq
YpCSfZoGX57HdvqpW0Jsug9hQpXndjK8BDEerbbz0IxEygnKzc6sbF+B6mC+rSQb3DJSSeTIjnvO
C1qa1GN6srJ6g6n2npplvbXANLEnIxXMQ6ygxdtJgYPYJrBM9HKnl4lJvc9nJJbdxPiGpKkDZlzu
UaTsH8LiVk1X8rWNWBX212iSKHcIudumfXVWtLVB4p2Xoa3s4CNaIQurbg1nOx1xYiZ59aOTjKzt
ydjN0MDPQz/sI4PYInDnpGI1EwSfqKPtRzM0e3ckvJa7DvzC3jDDF0vUI97b4A3XZ7kBL37kkZuu
VflbA9aMaT56mAquZHulFl4MeIcssKzy5PCZhxi5kCuS6oCUEKkgcS/6NxYFHVGUkLgmUEju7JGh
ga4BhkQlQymIQzdEb3JByhcC1TmUqZ9sEnti2Dma9Ta1U/ARPCNrlliIWsWbLpRqY/iBiX88y/EE
PgkzQK96kjJNT01WvOiyCeriSvvdPwUT5whBKsw8luK+nMaHaaA/tOKE94AUz1jat94qv+W4ro6G
ApbB1qnQzW5Miq1NJTBYN4aDQ77ycuTwANG4u5Vnlq/aJblChwyZNY/YR/rlyi20r0Aaoi0EQTl6
s7Ff15zl6kD5sBg1jaSsn7rRlegv2hpTpZVeXdyPKKJfk5CRZdeg+TPiiuhG4DabnpmvJXvOnoFA
7GZBvpa2pIzr8zbF83OL3PGUDe18zjj8KjSzj/prHi2FrW29H0vlqXuMXXZHaMTO5cfbr/b4qutG
TH0vSFIidl4dyqnQmw/jSDD95Lw6TlKT2RT0uyIv9oQPEZs9zuMF9gt5cE3lHnT7UlsLl5Nje9dm
ssS2koPpKmbBH4Q6BusP2mj2SMcxApDlVcVZEq279StC1keZJUfMz32OF7tRa/JJaXhIAkl3oohx
f0q4z22QAjB0ZkfNLIIN7Bj7k9smF5wi8XPqtre8Noc7DxM4DRTm5zFpjmnVyIelc7+5Y8rMvDCc
O9fn3xdp/Oivotv4CW/TbLK6G77cKZLyXFXrz65Pj6UMVTIF97OZNQL6jbT2hp9617ieLy3CSvAn
4wXXI3j9JYKwvgpa3uQXvOAMklXOnn6tlmO8ljcyeNpzf14WSD+WxyTYyJrHhhC3ZfHFYQot7Pwy
ZEttzME+GpcHWbrdYbIBMebZ90npxkXaO+eAPfWyLK+ZAEHrIki+FCD9venOFm12mOQEQCkM6AQK
7menK5mpldX0YHTjHgPUunHaqbpygUeyR5B0uRYI+tXIrwVThNkOsHkRxMWsvHqh4592o+B9JQCv
QqGpU9rL/mlyWqZ95PZwNQKSj7NywCLr8crrJqIeCHKrwSlWLJah9K/y5NJ3LX7ufmahVmSf8yDr
39cmIDdRlSPk6x2aBWx4YBFC3BukaqfDfOxt5IjCYE/FyPNkGETE+HX5VXvoUN/AtiDqTwyGpNRj
DOXgqziaaXXrq/g9RO3wVKjBpyzaN188uWQx7a11QuES9uuLaa3sHkCpUdbfxWFfvPUNIkLfNa55
RohDMUD7Wssr9F4a+rZNzjq2kLcvuY75nG+90f82G338NEqOAlQrhLLFfQIacOd0qMcJ+otOGsCe
ZRzsKUMe9o0A5svA/lFaa3aIxjK9jiYrwnismN7P9zrEOPOVkQYRQpoyHfTm+Mio2njNBWE+5Fri
TOnzx6UqwzOZ9bdo7NpjXob5ZrVxUtdMbslWdnnuLJg+0KaokddUbmVWrEg9eiSP8XNloQIYs+ku
HUyUtCrhbUI+56dnYiuTWyGghpkeYhFO/RuNVEnKknGyyj5+yMPV3CgfzU6MjnGYugT+aJbOYFz7
4jxnxdHxpw6by2SyrHO2gUSvxBbHu9V2He6zxVpeFnf2MEkMPurGngTRpTv0gKEubtV/8QnMeS06
wkdgLi8nWVgxMK11uY6edwO6ZD8sDI0eVrJp+pFyufAGgk4TVvLTGN+iJJePZQyRhMEcSMDgNk6p
sS3ChEQXBkHHKqOOU0NylPpZdxjiADpBm/kX/RePtGyrTUds71ikGyjVOzdj55vMaQK1fM22Y9rl
O74DkHzpQkxWBjuTDQ6HSRfduINsYiu5WKst81Mekc6ewf0+24Y/3co6fu6IdNhN3A+AM/MCxDRO
OGP2xxOgOo6lhfhjz0AJwipKvQByYsE860lnVOl7Z3Sar61FGkUTueLQ9ubPLjAQiJtoRti3EyLi
C7EhJGi6lyQb3Odw0WE9MdnwomE8zNwDJHMbj7KDlbmawXqfpjGuhTB8KVJpvtfsL4MMFVYaFuJ+
bePHqfGI0sCLyS5baYn46LEzDBiwevckk9VTt8YZCkb3yPDotV+4JsSKWs/2hLzT+gaMJQUYS/U/
tHVyatoaymPoh6DEQjDfxUuKR+KlAzMNw0Gkx9Uj+8BaKZUI+CluyKPja06HwpQOYJQJTnxOK3cf
NfMJbNeC/6fdzVVYA45pciKfBgUmQnWEW/DCXHw/JRTlgxUeZFKAa+iN8G72zXMfhPmudVvjcTQT
pHyEylHeYZmAJbL4yZ1XGS955f2K07S6W8bSe2I3xghxuPPHcL0ryjFh0tNAHBtQ1KyS56EBTOOX
mXVhHOAedDxWBK6LWLD8RiZicdP/ryppPNs8zo6lpxRAWvwzmUigZdMpQE8i7qzidWBjdSWatbiN
rY2mtpz5BXajUt/jiBi1RXB20w/caKkPqB0QEXi1eQwYYVyNpqUZQO10gnyiPP2EkOYAd1MmdL0T
nZe6DyEH/HDZJN8PGYlcbLveqqF1bgKNzAFo3yaIhm+wytOHfPThUUzFuI1d4d+LwC13Ttv4W5+8
6h0hJA6PoD/f2MuquA+NyVtrQqaMvbnmw8s8o+8youWM0IjFaYM4vKsK/w6PEMAKKbOTU9fTnqy+
6jAZsEGRqiR7+OLjkQYje+CuxpVGesAUuuWpYA58j0gkJFm9bHDDVvO5WQHSek3+KGZSHieAhVfH
QEkwVirjxo+RgbMLBmD8vXAlo09sDGzvB7q7ENOwcmxPM27XZOLmNMUd+euSPcGc3fcWs5aMJr8d
q2KLUJjOMMIkoKupKarHTT9cMSMFtARpDRCtEsw/C8EkNPHKXT57M3IYKmJMWKgMWYfvWBu7MFmU
ZcEbKYd1daqXzywCX5spde+cpb+HxBWQ6Q4YoRnM73Na258nPMykBySNaT3Hnk94TCIHshNmXM5D
eavcQeVXZI8+nUw3gKznzcxMYg8dCt+S0gLriV1dL98cOcpb3qzyY7UDizEE9vTghCbuc7hWG6Ur
ZMMLSyps6y+OUzrXtEjY0FF8VwvIMasov7GmjD2mz21XyAuW+m3RBwhjpllZiVNK9g7sm2GeeR00
9G9MD3Rvu5jKG6PCsuu6ede4pZFwNfg3xMSsCKNF4VZgYU/DjHyzjObozOh3p7UnpMq/drPaxAdm
d8rq5bFixEMUw6P9FJLB/jBYv1z5YldvaSWHh7SfKaogJy8O0eqj9ElSnM6DaxeXGJr5lqYOrUTN
aIuEQ4le00NCOxqfkRc3OxESsey4yTMLlfghAsOn7Xs1GfPgc8k9MGGd7HE3C1qDXuD8G4pN783Y
7TiCz0X2irTmKDGn2iQ33BG8uqfvmI+WOQHlKI+CWuupMc2FwyAP99Voyk1QRdHNcMDYWf6DHXT1
2e6yh6YlZ940x1/ZKlZqDAeHBnsYtn5biIviOqNS3LSkh27jmuwmRoTvhcz6QzJkDEbiZD4Ko7yW
hLZDZeIvrsF7UJAzzc3Nmg3162Ew0Fa3winuMzKqpzY3r5Fnm1esctShtfuLtVZ/GRi/GNDv4N0M
5d7vUeWHwL0u/SA+SZFHj1ZZo5aecWUMM1HQRbkALDMgy0fGZDwalM75G4F+kDaDpjz9xy7d++cq
nWPOdFDFEeGLwktZTf+ySk8tRm0met+tnuhABsWFXgz7ckTnCw/3HIbVfcuvAkFOaAexzQQ1hM9G
4iQMnlf/HIWgWxwCH/cQ6NBukP+9ZWMPCsIvX0l3IH4D2NizHSeI/fKs3Oo+MmyBg65z/aJPEi81
v+Vy/FLOvK0AgsmTEB069bgxNhVL6k3RNgD0s/x3Gwr2q87QX0oVMTVGIfPArCIdWyB/S8bkFOZD
92AM75Qr6GJXKjxPks0qR9s4ZoS67PJYfGkjY7wwNLjl7Fo2Uc3Atm7ZbBVC5Gc9dNO2D4p4S4fb
Lg/AJr8KJ452Wu6CXZR6sXQfK4ILsZDgwvBr++lLHt9h4QkvtS3BXrk5B4/THXMD6zdDt0+xzNnh
4x9aWthBaxDz064UjUjRBsgT2cThHvtIzkaLIaKwCcKxxi8tppcNpd209zDA4bReMVNEvPxnZ+d4
hNf6JZkhBTR+9N/kjigWR0gVeDDqLeA/9BtgPZWTtpPWryRf3vXfBO36blfOLz3ILtPwdVDeFyXJ
RL+JpsggwUAXIKHS96A3RzvWfixZgMSeSaRyAGSpkYBXfXGbgPiCNj5NwJDF7EP9pKDCPZhuMnth
wRS3LOfpCzwm+WU92NuO1yrRbcrLV35xBagvvRWUXMtLVomdtMW8ZxD4EqtBZhNGBBYU8WcYcc/T
Ys34WawfUYpnWUspRr9+Z5lycMDi6zPPMJCTRiUSIfqDzC1fJ2jFemtslY5x8p3up2vMzn88TfY/
9KUei0JbMt8NPB6pP0WdTcySIrGjaZv4YJLreKGpmJOnJEt/hpYxnABY6zm3XgHo0Yl+lSWMVAh+
H29J4k94RTzsI+KHjZg79dvfcxh+n31fHuuKqWhEsJuois2ghqREy+VwsKpVtMyCUf/lpGFv2mCE
ciys+j/khtY/HIf8eLaPqggptO0Ryv73s6JiSSHirmfRVC+fssardlY7EXMHUP3o1OPIzZnNUMGO
eviix6xaw+UX4PpJ2YzOmRowZVEGFG0z4Wg9au9T72PZQMQM5jj+8R8H3D/023xmx8eDhmMAw6//
h0QSenDAeY/0LzbcUxauZ9K0X/FtOFuD4IxTvYZ4N1jPLTYjRiMZgv3kLNU1NwZO6JjefSQD6j8+
k9L2/k0m6cEkAYKhoAxIy//UlDdWPqcEciN8MQsPlf+9rNnBSTE/JhGpi8RWt6c2tPCWLmt9qk3V
mtnhqxGh+UvX9vofHwecwv/zgTzLgmkhAu5dfV//5SUg/L7rUkbzSt1o4a/p3X3OE3MxLO+CsCti
r9UnV7QZ5bZxBSBb3zK/awKGljfFyIKwxY7BIXLZuE9EJmGrGD/p24Be9C4XbIM7/71SET0rZrWd
i/wA3E78EbQhGpihHZ3QuZ2Np0ypoOzwe2RSIiq8bEZ0BjOXFfWDXM0Hs6nOlih/pW3ELMjjDOJ/
4UWP0fyCPZniomhBZFqV2U45z5e+eajtJnyYi2oDJ5MAMINaNqTk24i4INxnJJ+V/RDQFDy0XZV9
y9zYvE6ggQhdKI3XJfDfWGlgGlvD8dSkU/f5/5g7k+W4kTRbv8vdowyDY9rGPDCCpESNG5hEpTAP
jhl4+v7cmbdvSdVdsjbrxV1klaVVUQpGBNz/4ZzvVMn0pS6n/qLnq4NdmiS6tCu8GKZvmdscMxhh
WT98mGX8w22hCnd5Vl89DnZaQv+i3zvhk1A1jBaMda8Rl+6vMC5g9DnT+Nkeuo/M/jjPi/ekNcFQ
SrwbLcnPmeKjFX5/rUOnogyhRdNJqC3bx7IgPnoux+pBhusZS5px8JeMCCuFtBV0FbVEBAxd9lSp
yhOYB3RKoOxV23KV1jEBfTUCAKqBV9G9tkFY3NpYyaXMOCOSC6e36xLzthKbcILzw2jbpI+f7KML
Ni9fvZC6fUFkrTnMLXt3a0zuwOyfEhTsJJgnSFfiONglKexAKe30opc/K8lPe1ckCIkoyXEZ232w
vO3WzNbBHBKckbxuCTs6zjbobRFTQtpZNu2V1Jz5oPbe2/T/E7u0i4cPolSWI/5merDVZgXkprcc
ectGC6BnZZMbsnF8cybh2DgjhUIFWRovo1N+STrksHq/rKXVU4cTJ17q29SL7xZxJUfBZmGmfmTC
YjwIe+QY7NmfESPodHtAkhv2rIJKiCUQWHG+k+Jtda8kL1r7MpgjDAcuNtyJzm6cvO6T5MIYUL5t
XSPsr/ZHIJTWm/wnjfCb6K+6bge0VpZhSXhsK+OWt9VrCzbu6PEP/Nl11/VQMd3Ufh7XZNw3Blht
HxTMZonRLqCvIFBZ3vUlZKyhIEVkunAeHbIpsR8CezzmoRsd9OIYuzO/jTNs2nZdn0itCm3sWOyC
vri152HtHOQG7DHYQfNVTpgzC/sJr1N2dxv5FA9kg1oJlqrUcA8my4+tNCyGlut6W3Mqo2r23P3S
Oi+SwMicUeOT09YPbYeCoelzYla9WByGVp4mV85bDxPzmf7gBO/QYlwCIXuMcJyyadeixdQW6VbG
SBAL2zsUg/iSiRA4DZv/ozRq9ALD8DEB2v/oiOi1dO6DXAjlGjt5cHPGUk1IjAExVTSs7XLu1DDF
xnbIysigm5oPbpa8c/yaCWg0H9kxpNfMiD8oRlkrprOoEW210/AapaUK3axuYkjP9WSkZ9KeKX+P
QgpCSXIx7Ms1fs+SbzqrT3/pxIPnSBL1cEG45VFPTHH9f3LWJHmsmcfHjSrGwcCwcEjW99KiVnQw
WgVdJQ52JnBMAs0+ByL61KL2ooV78FrgGWkdscSLMNX4aAY2o2UcCyy6D7GsroUdx8+j48hLiX1R
wC4oEwtTtLVMD+R/fTRXrJtWtGdcCESrYfEtSot54vBdK321B21UYg4HHzchCi2TV+WU04d330zf
x8GhdWRxqGfVspF/kUDxlXQ/azNUVXzOmpR8X8pSGbmvptF5iPDd4EjEGxI65q7fdCEnmawwfXF3
S04GzYTjJS3DjVWvl8UyyV5VHrooVaqEMpc7zb+aA56V1ApewOLRWTeM0YE9muVg4I422721t0o5
H02JenAYh7OI+3OilEklAb0bT44YTcf5bs/stcf4w9DjVxmcwcPl1RRbYMD7vCFJUmt1/1NKoq+A
YPKfs4lNzSjYPQw8DRDLt7qK/nsBb51aA0lWp04lFqXOBF3MY86ofw/deAw903szYgsahKjsM6Sr
eoKgC0Vma0AEiO1Jqo7PU/5llHN3GpXbs1S1ONmuUMg4Ac+VU3+NpDnvLE/ehzCzLhTjO2LJ5S7z
iADQG8mhIWIZEbHM8v7UZD8GSeh6NCfkAcU3ose6Sw/qou+r8URCz0Gnaxh20G47WRD2CCclDpG2
wk7b9GG7y3pEjHrMo8WkacKCMo8jdn3g1LJxgIQPRUSGy83Dc7PTZvt4Ht7nNuVfEtOudMperlEJ
mZ2UjyOZIlvTwapVrMApspTsW1O9XXo2ayCaRUvJwDogeEKVATZQoYsnav8GpnFTFUP6aCECIoIN
HjHNOPesqiFAnr157u2eaoTmk7q1+lIKJLKE6C5bYHds1xTpKqvFNq2Zva5B+mMdhLfv18aDFBSI
E+lJ3xczD7eJjYAondd3eZCdDJ5yjnyIHWw3QnYSU9+VO7t0rpjOQ6DG45MJDftaZG3Ilhb9lTmC
vYkI4cWJRnQvpFCK/eKot/WiIJ5YCmJxJjC8Tc8aYxAjpG9ERQ42GUbKP5WyBhcBzuqO1A4RR7tp
CFnmIV7W3xl3aRCSrPFfvcfAyH/Jo6oB+lL/KPN44M1gUC9xeiDfSDomM8MHUBnmPPr7YU2QGaOI
ULVOWWKQCgmEulbOayvn8kk8h+QYGhakf7YurGZerCxSwQR8xvriLGRubZzMsK5Lmh2bzgThSmJZ
oyRwNXreXRmUnxxpl/ikmksZPBJ9PdzcYH6kKJkuliVs4FleebSWliwAm7xQt0fchK5rYzVZcWls
617hM9mRu3lSBcdOC4VIlf7UEQa5n5FkITjpT7JKh02DF6Q2HflsTvWrkVVn9Y8aJdFYOsGldLrv
Of9Ik1QxM6ruBddau8Y2ejDOBjAEXwxQxwetJMlo8cGQnMoJxMY8nVGhhsd5YcGesSDatFEVXfQy
3s3Mx6mC6jww0/E5I1lR/1U1y4O2m/Q1s7Okd2hnRZ2dpzh7meZ4OCN4exk7SqmpgUG0iB9DadlH
unuiJK1ADdf2CPzm+9Ig8oDAROgiqYFvC4sgXRDntLV2pGvLC4IAj2mnf9DSlW4ySMwJKMpiN72M
y/qif27gm3dBDeKcVWplGgX2Kamiky4rk1gmm95nf78WzDmLBBYB4zeoRqaBPr/kmWKZnBzaBuu2
72M6rUX2HJFjMo6y3QsIkYesSdJbSFN5jELjW7yQGiCHHuqOWwSH3M243X0UaFrY4qHpZuCHXCAy
vFOwt9JMPJXlenpTdmt1oG6jRekhzEK84Kag5kzDfU6WpL4Thrwv5yU7YA/nLq8zyrI+OWqZy6yY
dwPfWYcgjzVmVK1W5fGMBBVuQW38TYHMx2Y/zpbxplUOGyCiaySPaURumst1bo1D8mZtteFXfZ37
+qTvMkT8x5Ikgn2HgAGE3bjJBFNrzfRYAvYQTgdOO8emWZ5rSaHay9jZuTDR3xAKFRK0NJm7t0e3
HzhFsiy96aeZI43tVM3Qf+Uaiq5a6lK3xLuqcnOCL7IfCyUtJGlnDTKXwCkDdReXYZuQCGvCft/O
3lcsgTHhuG5/xGRye3Nc9nQta4O2chW4VFgqKNsXFOKSDIFx4dkBdnYZOM2gqhM7rRSCqaieE0BP
TyjfejeE+VxV6SZ3xdcusdsLtl4qAfrAIhNbANHyrmsp5BhywuEA1/89I6RNz0u/xQQuzAMrAbE4
bkXE52yTLDUdhxrQe9X5+QO2lmjjiYIclais6RPqA0rf5GMWMiweyfWpkiI6RiK66edKz+hG0kvR
8/EzlS/iG0TDmMQximxVlunrQs+DZiTqtG3dCYSdQpW07M+Nc0Gc0smM7Dfry7xgKBhLkgP9lrgE
2Yi7N8VIqSVbglLIbzAz0ouRsDViZ/acg+Och5hzNbV+iLV0n2wXSUntd5+sHASGH7KTFmHxo89Z
6kbiqm//WEyEEQzyXQrD/KFdyQRAFIFrQ7UxkuviaEEYB5tFq8bczAvCJyn8Bw1gssoi3oiQjF8Z
v9PSKIISPrWFu2wSpV5DQQaHFUab41w09WpmvHdR8WITGvJz2sx3HbFkesm3LO1Pmbkc224278R0
vgEw1gogPZLK4pSFrCgVKVXPpAQDk67L7wmbQz7r7D1stOJKstABO2a59QbnmWXXpy6yE+pT9HFx
SNJCZBW0iGn1TlsrtM0jdRcwQoriLSM+M2cdk52TA1IxQTNsyYZVWuhAXphIVCBVK27Fw4gViDy9
+trbcr6zzX6ZvTS+Di4N/VyD0zaa4WDk7nzWtIZcRICt8uSDFm3PwmqOUe/7W0+0IbKNKdyyXW52
0VQ7ZBcl0yZpXQYhSmrBRKM+raHzjCaqphlIJl6BW2yNhiFsFy373lmQDGS1Dx1H7UeGdN2UXD2i
gcEQQpV5EysndoxIbmLoXBks/XFyfB9hYZ7a0TyOYS4fJC1MjrQWBgXcYgcesuVXDFwGheRNxh9j
DJ1DIS30uWLG4laZ4hrnhUE3ygPeicHZMRu4LhGwDwAOn4w6IZB4WW6abaJrzCqg607Jddf31uiv
T4UCNQ0pSyK4vy+LGAtq/+iqQR95ixVhrj9KxUYh6/t9OozzPhhTgPlGwzgvdX7Q8n0oW96j3uIo
d4EE7yZb5Df6Owugg3zXRB2N6kQguGqpvDnEMUnpeS8jfBp5xjWbB6V3tBoe9GdV9x2TmIDOkmzi
65AyPid/4sYWlWMgQzww+0TYIbfbdqZFWBgW3ZMXKX+jUvJbKErApT/lI/dRmtOo28z20wYHBPhl
9g7d/BJmJBRX9EHD4LZvqt9+cIpDop7yaqAFny760dHz5yqTKEXSV/I6kselzq44rOo77dUfrI3/
1QDZAfnisY2xTfgKv+EUi6Ilqqg3uQ2JgMXkT1mSvFpqlZFDHb3U21lhbfTlr1l1rLvUxY/GXVFb
nTT8UiqKFDkvRI58NHwDFwD3MXokcxNBU8IVYn9JS+5GMx69fQIflbF4QY+15vamsyNWBm77pOPI
hPlHJ7Nm0v0++YRTCBgpsGyBR/zXCbLoCyAzrj3D3fI/47xCkF+sZ3MKXkg2dDbQOe2DZTKODVbY
zY6ZryiCCCxXK+IsZBEBbeCigjpZUOXiYgTUPX5r4HEnwHMWJCgh3nruUJLihwRBS8zXgXhGr/cv
3oiabOldQoeAB8o0PusaIvDm55ILSv0dUHTKgNTra+rabOmZEe1UsxPTGNiyfMfs0Tr3xNNzadb7
JFBTUjoek43xbsg9A7g2HH8xIArAV+6qTaw5EkNnPxE6ybRhyQjjNMxsi6BtU5TdcJSjoLKKB3nN
K+cE6wlDRM3hXoPjAhU5lld4KQ/VzHqZAR53kDfkz3NnbOvcJ6ZBAUAA9V1k570YS3iykZyfwljW
284Zwo3u0QluIyoEbWY4fHUUKDBPePtFu1jkPnfRAyE6P9NHfJRlOL2bMA8i3Gt3pL8uhzivH+xk
yveOqnYcyp7GtsvNAhlnM7YImvAPj1gW05HV0nJLptRDAle7dxxyaEnQmZyGwP2OLxXFs6pXi6zB
qQtaykKesa38Ptst1gBiNZu59cTRdpoa8VcVHUa4oceMs9JvSn9vjhTcsYjYGhTdvp6ct8FgqhiM
/QKBIRc7Wc+fkS3kfzBS2//FSsfHAMHOQzh8/YLfv7ElxxCxP9Yb8IfRc8mIbU2IJxoo9EWUHCwS
A32F0c0ViD5RkmP921qIRjo1Oq3RL25MvwNwNlgEUI/HguwqWiuTAJos/FHQKuyA9cj9vx/sE5/6
L3P9gC0D7YKCHgA9+c0nzf1P8JANPE2j1RJ/8PbRMlJTh8u9w0BTdIF8Xwqqm8GgD+QCmbd004e1
RvEGn43vPs4LvmjGtW37eFvM8Q9jJYVSuBgrAzzg2LZwZBUIlcDH+4fYlu+iLPNPiX/W+4GgA8k9
BClBdAhK9o4gyMTqeJTWS9qw95YpPDSzwWz0ptX2iq/GSndL94CU0jMfe8ULQ+ikyi58rEU2c9ca
p0WS5CbEV9tonoK4/GxP+cKAPP6Q2cHXoENqpTGnQ89JUFAM7fiuH3PSH7dNB0KvBzX006NQxSll
vccweFNsN8I2tknFB7WWb+V4U3kCAFH8FFPh40wDaSQWr2BE/rH2WHAu3YTS3fuLJSQT3OUbBsOK
eRlw6vxTJifanrM2+uihSAybss7Ryaop9KFvwgRB7LMXzie9CM0Uz8tpPhU8yXuShsmtiS92SBWk
yHpMS/HSKV7VWuF6Qdb31iLMMr8w5cNfolZvWY9adkIRrsZicWohWM7acjP1DtWIYqLqEWSjVC+K
7tiFHD9VRlTj0FTNZu2NH87k+NfaSfxdnPxVx/6XLI7OI9EyPKTFfCer70hY9N/D9dyG2rqgNxRu
+ynJoVDrutpVkhhfMqrKc2aoykE+oU/ciCZ9p7fMma0wH7W5tSbfJ1UwQzwwMZ9lBUprotGD1QeG
U+mlCAJW8Gm6Z3uRoIRwlmu/svRlOHVwEu+Z1DY6L6XUI3HItmsceOrHqyaqDqhjSdmcnxIuQBMO
amSyu1B2orzM2L4Xak9kfw2yqT2if+C6rZOL/mnpSyZO7fiSNJeq508AXLtZetM7hxW6GJT1K6rq
IysoBitJVBJmIGhl0tSiP4D4T3IaxBaokv5E5KnNzasoAk2LPYX17bPDUgV0SPEuXhlv6fQKTPjO
1nNKLNwNXoLuwfLz8MADdNOJFRmzHsqPFZxnC3CD4/4tACBTC3TfQq/+9hiyvI971FlrQ+QYnvBd
nqGjNod5J0OwJNoR1fZOAmwy+hKv8B7QWaJiMn0cPhERYlFrJXe5DgQ+hC/QEf4G2UcKxjb3rrEV
MSY6Xf17gsAwrqiDUY0oTxkGIEV4a1T1l0CPOE3w5LumGOKN3nWZDLhrst4QtKk/MGJq48YkG6iJ
mTAj2CVRf496jtLIq/pNboRPc5ziUven8dQ55Tu5ogZdq+iDGdMadgUy+86LbnGPnoZdDr7jsb5W
dffdIFNpxHGC0SpbGOgH2G23I1OhpzVh3udI03jxx+5H0s75tUM7r2sBYsHEZoBGc0/i7ovOvNOT
rCb1zuZs2e8qt/oA6zMBVCTDnae0ba2Dw9Dt+fYmRYu0aWTWGZsYqTq0VGvp1cckq/udL4EKl2NP
jlByrmdyscGYHJpMDR8bkqQDtod/WjNrDMav1VbomE4oXNcRrumav+Gu1saeYL/zfe2BR+DuIxw5
XwRxsGYpdyOWePqKsDuUqiRvsvVrgsz9xWPQBudtukySpipOGVy53Pox9psXC1qn0QF3XMvSor/J
zGvuiFffmPf07/WlQ0nKU4oskpxVyFF46nOah1Ck0c7FTLALJpTTBlkaJ8MbVPCo+8EwvsZp6u4Y
JvjAWpLsUDFmOTZ+jPa3vI9kMDz2NuUKcZyXvqZr8ZfAOpE/ja2YBz9PhIDA4LfbJh7EPivZwigT
kP4fhdI7xmPeXpqhfDdNiBQT9b13nA/NZBRvjhlccpfCYPrZJUameJbFccrqT2KlTdMzAr/Eu2EU
vFzH2Fqp91XDIpAVVISPw5Ny37FtXvfaHtwUbrRvMff6dbyQAsdpNCm4gB7iD3a+rezwsaMV3map
irOZ2RJ0PjmmlPcSLCXifxKMl7zd6THLRAAejWexKxE5RWt6t11mmfp8d4hGvrpRuG7sevgQZs14
9aPXwfogcy6P1B0dWDWbEQc8Oh9Iu4+VKuqEUlVqrUgNqLCxGbv0TOrabv00x6PcWm2DOcSID+SZ
6AJSsxVBlw/kAybPev2oN6hGM0572yDnWoTfG7x520rGyFoLk01XVNzchan+wLYcMC1H0TLk3dbu
tImzRyfJfjJ2MS8DiyFsbzjGouXZG9jK6hFdPOFPDIbpbHPU3yOvWTd1QnhpS8bxmrhP7H8ZPaYM
fhnsIy5JJxJFlIsQlRijWMd5kKYzbUhfp3qYxx9zm6LliK03y91qz97WWVulB014MSnjiCiXP6h2
2ERECGkmZ6iBwBzWaXZOkU2oYSkroMeNlz/oKu1/O3LrvwvTIhLnP7O0/vtcrv8fI7egWBFN9hbp
8y+RW+e2+Fb9+PZL4BY/8Ba4ZXj/ME3a4zDwhc/sDC7j//k7cov18T+wI5NzJQLPQ6bkUBOr3Y4K
1nL/4QTC9ajnTQhlVsBP/d/MLesf/F9RCZm2JQLh+O7/JHPrt5QYlygJVW1jAePvgNAofmsawpL5
edj1oPQDo3oP0vRpTtbiuIInh8TquAg3GNSS6Aa2wJYoHb0mvRMw9ldcFgqj4l4mf4mOsTFQF3tw
MTuHByMOy+mYtn9Qdf0WIKBerO87ni0sl9+cBIHfmoSgKE3090TJZXP+yJgdqV5SXMwucLHZABGZ
B8LDSV1+mpLCx4WwMDnHf0H8xdMcwVkY++fIT8Wu78VX/XsNxmBvfRMSoGHZpzX2nuKmY/7Of7tD
wEWQi40RWc41mxOxC0s0UORfDMdInkyiCK8MSPbSKPE6Tzy9A+0KIZhntj2PocOMmr68OURG+rOz
mXunyIjZMrFm39gTj3cQgSqtXWc7ZeVfnjqfWm8aTvrckt7Nnlm0WEERX9MkghNotZ/YhgOrJuLs
FoZ2+A53Q3haTWIDut7+GuYLFIHEeR4x0ZxjAC2l9Os7FgmZQyEO5dJsumXyHtyZhXyxSrJZqxyJ
sc/6baBIcdzGvbar6149Wd7sFqtWlC6E+yGOPk8JbrzmskbzyciF/5H8768mYZxjH7r7bODCk3nL
kRUlu396mJ7eaoB/zseyf5Wg6Q89EKYXuiDTLJDSShb8T4ovIgp8I8z50C2UrRvAwqCF2EdAKIi7
q/4Pu4ECQWrQJZJec2VRziLLgWbMomEbqIjlSBXUUA0/m0nsXnt+lXKVyRm+/WM6L/YDfSJqVj96
YLvzx9Lml8b275fvAf9CFW4j8PtNiSiDJMmhBwH7sZzuXBfVevfdLL3joKaldpktpAKqP+yiZXxG
2xYekyBvDr7h3fXGI8ObilsJ+PXAvS5r4sFq8ScImzqF/knn9/YqEWaakFpN16Pm//VNxlLcLjYO
m+0s1ydDVnD2qdURQBNAsdjpeTa/rSlRMjSGKUqac2W17jVqvOLeS0bqHcjnIu5f8AKQEyrKqxOJ
/vTvvwj/elQRf8JJqR58k3mj+9tr9EnelNQ2NevnxDrQOX9zhzIC22TmD72vMPVqMDfzSJJ5kBzA
9+MX8hFOYzLXb+VCvmUcoKNPs6I/xvLZdnDVVE77h2mGFs/+v2qWdzPwXAajAeF7PhpbU73b//SV
JYkgdkJrxlco/J9yapwPUXJz4blZxUSvPJCWDVVCZMVHZYvbqZycesE3HU8kBcTYblOrs/Hp19Co
A+8va21/us7IsINMrNHbOP3wKBRSTn0Ik63OoTFUfTUA+qwHWduRpgHyrE7vaYXuJgniFxMGuxk5
3ZGxF37thqkhfSUc1qjoHsukfCryYTlUYvoA2ZaFeT65T0RGp5hPT9aAZDH46cb+8K5LiBxwReZe
ExuTarGdDYwGf/ikfx0G/f3+8bSHJDKoO/O3R564KNYpitiEPk8eC+i01yCloNdntjlxtIHI/ACZ
nFF5IU8lq66G7ORLLeLyZLoMFFcA4Xtx6Fpjuf/hxf2aaKVfnLDUjWm7tjBN//cbMzQw3OIW3laN
2Z+ciq554KbecNg+BNXIlTPPrx4eq11Cgl1TEpQOYJiUug17QHEe4+koOhBrqSHpvxzwfSOz/scx
A/z471+qnlH/9j3kzQstHhrUsrzkX7+HjF+XzJkjru4u/jF1vGfVKErkmVVV8HzMn1F84PayqUOz
fjS/63CIeRHMbxLe5FrOxqGtE5agAZHqLW7qyrlUrQlBdi0+xUNY/OGGt9Qr+u0V40DD5UHpw+hd
/NYHOkZrRNjIq21dIVHkDi7OWBlQ3FqPY2X1h9FkZAFP7BAsPkt+4Qes2fL+tuR4nf/w7qmT+dfX
ElhCEFNkhrZjkYj367uH6Q2JSmyy3B8MfyPLNn1c7Xw5M/X6qP+tJ+T7aszZyWuWBTeZReyHa350
c7g1+ukr3eLntGTRLovIMS1EwXTIROFoLrAckAwM1zhAWZcSkz54ln+YpHES2Ej/8K5y5PzrE0Xg
FTeobYecTOHvCTwuwvHAY8SCbLqODz1rdnJR3csizLOdYDhI0XECqACvk/U2oQeme7VdEHQepqdZ
nTBOv34u4pj9Ij7CjTO5+RbaTHNAWGfjvth6EtFbsbTXahgIk4qZVZhW8zQ15bmhEQ6a0L6OyHXP
hNs3CIGpu4qeew5KMfaPHGFbpyoPJ00/uAFT1SUTr3GZMSMs/C8TPDmKqWovvW9dG2ECj+AGJXP8
3V6cFA2Yf2bg+C5c1+BR9EiOizr71ojklbEZyThBRYWTDA+6Q2ZlSu4pmJd7l3HkQlgGoDUx3nJZ
tB0MueCI6P1bFJSM7XgIPN9ovtRh9SUb62QvAwyXeZe+lzM5bAVRmpvW3UcokjZhM7nXBa32HdQ/
oUP2zciV34ihD8/mAZZ3s5vSEsP7hHWWoO/3ukCdlji9Z1H36HOrsDhPPyXILE9han0i9cZgOcMO
I1ZGO/0GpStT/WCsb3lonYDNAtI3yati0kEKDSQOTYGaqvwbe29wj43xKIAD+YxOT4TsUAaW/rOj
psx+KF/5HZLzus4g6mbiDyIWzmVffS6JWWHhytZXf8QBXlkqXXIoAo65pK6+61cyTd4NzjMcYapD
lFv7oQD9KN3quxDG/FQbQBt7xDyYW1TYuueDE1vdF/brw5UxI0xQbEIRn3mZRg/6vJnx9ezySL44
fWkqkStcROTB9tEIAWDXK5OGANYi5uP2BGESpoNbZyTG8seTFwFQcxrZXKiLNJPLe4XV2RV9+TG1
mQzJFLSDmF38wsyWlsh33g8rKoliOmtQD7/sMDDbL0lC3gPRB+TYwziHkeKdkNhgF2gPfpCmd9BU
zSHvSmA6Oo/IDaxtDciE8IyOJLtZnsMlMg5NmYHLaIPT4Dgpa4WZD4M12jxD/TOaLv48/ZR+E29N
nozjpJqXEWxfIpJyN5BQfoBAc2UEDofaY4gXBVDWq2BpjmWbiTMmNph3kcN7K1/9kYnHFsKt6aV0
Aq71qqvIDOkVZ5tDnviQgYeYoJAfZFlXCkrCi1mD71ZHVJP+kkdRW7/3zOCQSMu9rgSK6E9+yb1L
E2GSCabbGpMmy6XIPAvfO5JPz71inOMBwQ4KvtKBRaRaSCMBJBCX7nEKlk+2HE1kWtZjW8z+uYzC
H5julo1Xo8Vuk8zb5wk92uJU42HwPvei/FA3yEecLnhnZYv/yLZHzapxklRH/e43otytTVltwDi3
x85po/eBrL/l63ivUWBvGt9voXkTExM2GNeC1of4CC0jXn3nkjWIB9HHmlBSDFLZyhensT5aGUN7
/f1DAPESTqZg8+SQMA8mcEuofXd04ojJF/LRLpWXKVC+CKt5nON9mQ2fZO7/pHd4gGxWHVBn7VG8
7wmSm7cBjP6d28RUoeQEXt7endkbUVuy0YDQBbNV2B9tMtgeizNYvPKQJ+ldP6ZoUki3dtucrY3J
5oGcu2k7Tu56DV9lqmLa0+yc2qvYwxeEGQN3URW/ajl4HUwkAKhAcOAu9XsnCPayKp13SxfcMRPO
T0VXqjhGrNJ2xHc5aWWO6mxCKFd+12+/PsnWyDuMKpvEbyKTJy16GkAxMAof2ThEILE2fQT4xUbk
cENgMWVgSDkuswJAuvoSeWFEsnLXHN4eZnTQ5b2DMJ16fIGZpR8qAsbqktxFdY20qp8Fqa5PZzhb
B/KSg33WZV+VWvIx42rtVW/UxeV9MHGcatxUVOfizABTmIDcnY68G3Xj+i7iRttezuwU8al7XN40
kcMZMBgMHgedHRoLL0qxxpK/cpFyGRCyjNHBXTF90t08hlyC2wIU92Elm+qNdpqikD61Lrwemdon
zdfWD5LrwAtzBOHZIjn6LTb+xjcuiI66YnGv6WSlO89qcbzn7bLXP0bzITbhWPvHDmbQPogHMu4O
S5xxrpAydQ7S4ueSWXuRk2xCL6XvX31jeg16sxEYT7CE5U6sc3VJAyYePmNFo2dTjy5+B7SYNU4W
gYlxIUQG6XsMlOzr9Jk6zO/0+HWOEKPGfM2JtsT7yfL0Jejb8n25vGboOaJ6yT6m7vqSd5TVrjIC
4MGxIdVZSHga2D5YSYaS7SnGYrrSNKCz0iKAieG0CT+LPc8T1KIRfV/9sORD+JilH+14Cm/jTFKy
dCP72f8s7L5g48uEyRonc2PFyCSbDhKPYVo71BLc7ZGSHubYpPzKmDehL/n8ih6Tbyq+xUmB1lsC
gQmzdb6lqA/OOA6R/zrha2o208HjsbFRBnvJGu0dB+GWPmtjkQJAQi2OTK2OTi5YnxYBM2RcMBVu
MVIj649qRPCK2QANn6yiY1awFrA4EwG7iFMZcrDPE2gh2eApFl3ZnAv1CPmlfZqTOThIP4RvZfGb
emiv5saIiGpYKWfyhjJoIIUxzsDz8yFPAJJIVopvBOelOyOIwGYfi9D+ZmSm+95ri59Oid4TdUJe
meNbKJnu0PU3wuUBbpG5PvAOUcyE3Zlwi/wSxCQ+1Q6NiodtvC99d8NNsZwHEJlMk9vXtB7xZCGq
2kMmG7E5LJ/RetjQLtbHhXi8o/7T9RCgBixNtBqhvXVEadjMRFNN1jEPAtjXQ4wPwFgI9WbetYd4
8aX2/fEkovzkrDPx4cPcvwNnb/K9VRvAEDgM4VZ7wel8dIPzlGbZ1ko4r/U9STBteh0hlhSze5ZV
Zz8It0PEkk3nJs+S96sk0rMjz64qBSLgNv5qAvkiHCz/NBScJUVHdZ17FUZKm1kktLJnN7KSQ1+4
kAkKAtUgp8JcQBRG5O8+FKQT2wEiSBK9zlOfOYcc9sJmsKv8EVzIFL9nc+wgxkHcZXveR31lG9Y3
O0SHx3AXDUKpLlRZIbOMyu0Qr+kBn7D/tsfSj28exCty2OWkQb9eokI6VYvvsJZ34WhsGjdMcCLZ
xIYDOEe3kmI47S3AIKp69njKR4iFB3RSZHk7ljzXgOQe4dNdvTVGfrQ+1isXW1KS9VHXLkeRKlaS
aHIPAQuITeSExu3t3JZr8hM7XrMhM1hi/vKJll2WfK8PYjMUEZSR4d52nJY6r0edqbo9RDny08Ec
d6tVFCD5Svu3EWuI0gFbABrKkFWm66XP8LHBghHNqooxzwo+hXD8QB4hSXYLmganephrTIYj6BJS
SRlFRNOTvoOdrmtRHDn5Vl9O7jLubbLAj2vnn9HchIfe3qOCbK91+hQVZnnTL5G1/wPtFfsbc3lU
A9e8rq92BEUj7LoVh1Ynz0B19LPfof0/YDNBoWYJPO55/zItzzbz0HvgESyRk8mmDhI9mtFf97od
3B2Y5D09K5OkKQHlLjZ+QhlFVEF7r9b0Fqkrox/ix7Lp/Jv5QRc2wF7yS2TXPwDxmAwg0yefeePZ
HVCpjzMZzVay4EQtiTgsapIhhq69jc360QgKeYZouUmc8RJHBttxURwqvg/bXrjoIwOI0JVVNQf9
Achs2ciR1Z9l5s6utCCag2OP91bWnHS5q53zy1Ifu8hkV1ZJBtUMn3sAT+nG8jCgM4fmIUDhzup5
TM9ThyRTOgqjwE6pK+obhLD/YOm8tiNFsij6RayFh3jNJH1KKVMypReWqiXhXWAC+PrZoHkZ0zXd
I2VCxDXn7PNfPZPgsIXyDj6akRFGvbx8t2cHnmj0ZxrkBZxu+DKGyZ0x2X/sMfzQIi/eV4ymDLih
Mb7EYbCfMH1D8mt7kJAY9QNGdKFu1XdYr5FnT7xJEV+ZYlC/sZVIdzaQ2h1r4Y3nfpgNFSsKkOjm
+H+aBoMWjcfBhDa86Zrmx8nQ0JTsY7aTS76dNXQE9NGaxS24GFZjW0OX/1Ut5snZrU90P7DECX/b
l6w9CN/w9lY/yL1MkC8jE9v0WISUuUv1sdpaxt++cxn0V1kfrBgvrZRbJ60tyAl4NlOrrIMIBUtG
54hsjr8lh686Yg17zrtkC9ojOekhLCdfH9/IKWwD2zff8cNjvLHsdAedU5gRpeNAmicwEIfOaGK4
wIv2XLaQJQAuEung/HMaysomnFxEIWDQzaHcZW5DEpOLSn20mrc4LOPzUCNlKEJS6mrPOlDt5Usi
xhkuFNuT9Gom35V1yRHbbluTv1lL3GbrHL089fc+bWKUNCGNf+Zgglo8i4OzKVoFCbuKPhBx/djj
0F6SfmToChaQd0KgtF4M/cZyP1sON2CYABTDC1T0JCbbnov1AxkyiL6NK4t615EHENvRtTA16zrl
LrNR2vTaCLNt5UwsRRoJCGU2562B2qLLnhhc/KRVhSR/agfwikWIhicBLLCYBCKfQCeA0KIwPn1/
IvUDG4tvDxpmMvE3TifquSSZtlI6R2VJnjqZ7HFxoytRFKyW6i9u6QNwBm3a06hDJeo2dtr+zXQV
jCO+UB9s/8YSyV930F+9ZbVDaxVStDDzP3UlufTmgmqvYovMjExwUdLzd3jH5ezbWznHbwC2DhBS
puPc5Ht8Q/+S5MGWAwpuDfOsZ/OMDpDCj1ZLHB1/XMK6ODaVfnFjzwiKNm7wnCYIUqsfut3sgop4
L9PyRoyug8El+V4hJCoX2z6ru82ok7g5FgLXa854IyTxzXT4OozpQxtETqGLnNmJ1dZyU2AhDv/b
Az9wMHT+pTTiu3xgvuvXhzHCfcQ4lmY+elP8LlPKAqCy4Zn1CfDQjkbDfpqdrQNhHVJbfU7UD5nY
B1fKR2CM24LCYdOZlY1TPrvEd3BYroah6Vdmy8+uQFovTvHMKdEX8483Lod2H45Qp5xnTxB5W2b5
qff5YpqsP6UNqigv/uoaHTELQyITcgtGb1D+dsXQQOrin3Lsl6bVMYMO/luNlRRD+M7J/zpOzTCv
FJ99Hr5GVs/Uyg9PYUEecQ51mFrpxe2WgJ55/KP75oPgUgqL9JEC8y6pon+TsGFeKHFuesIV9BpK
toFyjkwwbFGevp/9uN32Icqcqvf5oUrndTRSOID9fvBom8Ysv4Vx/cPVfcsK5OPMj1xu4bbcmPAk
7Z7vqsgYZ6OfzeLqMZ7jEEmmwA06IqeDlRG4mY5bwmxfO1EBV+V3rHI7DIoCSztoeyuAarvJE9Vs
sb+gGTCbTxP7846VwRI4kzwXJdrETCptoa0QChJRlcW2/0o03qLMJhcoGTEtovwNfTKb4qsMsx9b
wECZU+NZpvGeM/jU4Re6qyb/q3ctIFJIQzG3lD9RZgJjwjITVE5LiKKJuJGnOUSoAJAw0bVntm0k
8AGGQCM74dHBS2tKeQ+l/jRHuYsAn2qm9moHBQu+GhIh87nwgs5GPK5l71ZjIsWpasp1objEKROK
anqbRnsiCi0P6tl2j3UJznk06g2rDy37kctR5quSa8BFdNf11T3fNiNZmldKFCNFUOFgXiJ+Y1xb
xRoKV+jj81PnlEnEJux8GDfFHIRt+MJGHllnk+yzIjd2VYc2Lx6mSxmmFkVpzRc41+9ub/dHyvcf
08Rl0qQckK6509ND5ckPEmPPIgE5PmfNSW9D9jj0yvgeqgn/8HgoMzVAJ7bnjSyiW2Z658TknO09
/x3stc6yNYHHS6aHNE6tZT1QbyiY51iaKCTPwovJipusO+bMJHCUOkXJpDAtZTBYcnbcVfMAj5Xu
vUAwDvMs2ZojF77syCoBmMLhXf7YQweXDeEnsxpy6sptD1F6x5dIJnKvHXNUuJzR6jn3sNIIf6qC
mqkh4IETPXh1HaqR4Ga6KD6amuOtwxRJlgmOWMc5DE7PMQjwIRIhLq5h+JeSX4KVajgP2EE3RffE
HBthdneE0ZLxxNNyZ665t6MBbVAi303e1Swyq7PXJeVR99yjVj+id5qPpIb/eIMRVFP9OaX1H9kl
P2jxYfCT5Hc2tSXXWnCSNKZO/pducBXlTr2T9jeTzeSx8hxvS2qoh4FIJRhiUpBYZ2Z9S6GuEQyU
up+Fz4mmKvNJT3Dg+d0P6oKPTpEbPhiSKBaXlZ1NzHJBJtN2DLXuovpmOo/li0jC9BLGN11gXWBO
PO/GFkq4ln/MXREFDsrXwA3HfuuO3YHE2RGSnEHccmb2aNVDjg/T5CaeLlmToWzHJjEaimbbUY/c
lRFRv85r60DKH9yBQqpwzg3qTYphThebffkUddfa16GIefzUDnBpPve9G82XzJ++1fyu6Y1/QqD9
PIXnGR3AzlHoKDv4GjwsCdDGOL/0DAcUQoF9lut4eC8eTLVrgUB4wxjjTrMpa9zSBJOs2WxWnVdW
HjnsK7zZSTdfbQDcjVZ2WOTTCe6/ne1CuyRsSp93npvXfGDm1tAkoQWKJKIKPPgGCfue/KLHwb65
A1bm4V8Wd9+RaT9O5WASBO2/9XBOAmUPn5V7KV3OtyrpiVDCLHs0J9DekRmMMtL3fo2C2xUum0Nd
x1m6yW5VZdX3QlMLFRIfpNsSM+ZSM2/Np8oIAaqyxQg0zSCDh4Zql5KEFDi3mNuf/TEQcGZj4i6W
YDydOMb2LdpdVoKvGBtXP9ex/CL1Z94zKH4omnq8COE94jHATiUhpSntKasTZ1M39k/fU3CEWYS9
Ar165c2flE23MDVzwsubN1uRhFGkHXknQ/UtvXakZNeJSMThVpJH4vWK4kXLnUM6eAbjEOWectg3
gZL6Z9qH80Hzmjt/3mqmEyBNz8lFYTwCieCz9k+hQUQWBjPO7kgnFzdDuP4Z1QVSYb+DNq8PQEEp
OSGV+yhhq/wI/vW/uTGfAc5SzoTUQxFDgDZyOKw4r72ofR1axnzxczo2Z5sCDIxzHdD/k2zRwKCD
z4TFtE44taoFftJYiI8N+gTiBUkkCndTRskaFtlw7t3iNuZpEeS8CBiC/sZxciJZe9uAykSV/sBO
5sWIx/pckRE+1Ij+PXOWaPLQgltEEgYZGcLsBFx5MHxlBc0gvT9z7TjnKk5QRS7/lUWpdh/7zeP6
h6yWxXOXAkhpyGfw9PLk5fH8sP4vZYXzk1yDlkQXOETwQOyHdvkXmQ1kz1S2PKaDsB4sMdsPqDOj
fWO0u5G0C2w8ufenVLEKQG+rJKFUJCKeUTCe7N8+Vs854oR3Jzxrv2j8pZ/2Zw5nhUmFDD43W3Qi
YRgeW+aFWxIKdmom+HHw90ka2Sdzqt9jrxR7jiq0ly72YjJAMu5fOIQpPIC1q+8n/5AVtbqFveNt
2hJDtG/VPBJjWZyM7F124w5rcPkgBqzNRj6pPTLJ9lZa/v5XVcCGHtAhIk6OpGlEM1qko1jcfs0h
I+Q7yNrG2XHm+OPitJ2RH00NfuyKvNtfh3E2C+Ig+Eu/aqfiM7Fw3lPiZrQw83BQjaX2xkxFDJpD
ZHyIRKOhTlEgH2a7I1mIHQ2Ymcw+zsV3RyjXCxfTqj1b2v9itChlwrzZixoFE3698qCM+e+Q8lsz
mqNL+6SNcjasfHKmD4qtfTVesmF09tYUYdWNliAEl5u6/YpkYlI7eWA7x4gKPp5Oc0fWXdlQ5JXh
kFyPZuI7JxcmzQbGwfdsWtwYvWx3UUchXvUcj3ZmlNdYK/uNR0buuXX58e1Cj3cJUKEHU2rRRo/d
Fur3E2ZYn2BPVHh5171QvCV4jHYAOExkN+mtzKfk1R/faAjYgGGxZpGV3gHc/II6G+1Ahb1ryFEf
rY5nex0rLRlhWRS9ZokrwY+aOFUT8xzN5gt5cuK+buLm4Ir0m1ywMdDycDFd9wQxjW9+iKxtnZrg
jrG3Y4wGHs8n+7ZQRKQq9XfrHH5yickwqtg7rfOIdepTJqhRvDAdD7ZNjhkiuYIoHP2+ai3aSyc5
RbHNAnCZaBtFyyNshsatzUDe0zsgtDeKY21EIz+Fqn8f2yimd1A2EWFKQ3q9JBia/XvaCwlVwrun
j/TuZi5xitGEenovyIuYCivIRdQetIZl22zVXAnhj2C0filZHUbsuUlcimU0YUj2eQq0Ices23X7
GBUfqHj6/0hNmJyz+FwTRZ8vDzOLufEBFsg7ATx/QtcnFXmeMP3b/g+j7/28SPXXRV1NSOU+RzPQ
mGW6p0LinlxGoD72OPpYyht0el+omsCJUZmj1GElTgAEi4OMGz0U3ilPmFLnfU+8XjvyFMfPPvaV
Dd4I4nt7YNWOzhhj/a2pmyEcsRWEi5jvqtpNd52YMVjULS8her/a8Xs+PbyMy/+PkwKI6YhAYaOR
k2NnMc3YpoQybdtkIMppESpWjF4PXiw2jR36x/VJqFX0is3COUs2pV3SP1FEimO3bPQFnweex2hT
K4Nl1oih3nJac88sdgzamVKA/AaSkDlwtz3e8CAhZQFGdEY9D4AJ9UTJVwBcJMxxz+l1Qt7jxJ7X
0uVye7NfR1yAcoKknziVKRGp3ndn6A+xpw+AkqGaeW4JkrxdHvGea2iR49giUUGESUWG09XJ5nHv
691bW1Y12wTcQ12sP9rsmk85jp8toboPHSrEiy7texu/vo/bGpq0FpNgAFlrHhKiC4bMfVrGomYs
U4g8DLt7EzF50lo/sgNx4479hKuAXyQOgTvIOr4iV/0L5nwhLE/Mw96T2TRvk4l2vO0dHISL/oY5
VLOpOglwZJlhh1HikE5RO/gI7AQujHF0hwkXleaANYvyYzhV9b7RuETTSuUPTuIO97Bz2CRz+oos
3af2Zp39sdGtN/XMhT4D/sTI/4hVe8QPwIzX+8AIOF0qE1NR5XtX2aA0y5BUdcq1Oc7Ls7PoK73W
SqkcCCrAXddNKr10wAl8v8DSXvF4CJ+UlSXNBxpOP9dQ5WCzDlYBNat1n03FsNRv5FfrumRJuNrN
t+TX+tD0I4Z5GTUvzO7foqF4FWrwgt83QQooHEDBdlJGWOtxOdm9dx8nEgkdnIb4uc0FVrE8fLMl
xhqQBsaCZIk2FoLb48gQYNtY9pvlQ69ytKnZky1c7ztriZMZUTGl+IDCZZcpWgpS4ALxLi64bF2i
MFC5sb2s/II8F+efyV77ItwI1ELRQlHxd3lmC1o3em6ab+cAu8shd8LDTQDjVNbhvyrjlVuH2mWG
+AFGXnSz6vkxds1Pg9r33jOS/lwCFv79khiaGgdoegbOBsxoy7bSntM/RjeUd24pv6w2OSZ+/ldV
rL5tYTy7ZCCeLMB5e9I3TByHvhe0thk9JF315YMsXqQK0wxPSyL0ufoxOX3DrI5EmoMRjLTv1Giw
bPjmIzqTybeYTyYKzUihYXFkOBDJGohNxzU5Jb13t/4qke0DbKGCiXSoZ7YvgEw3jbnNphTGGsPg
oyO795x37dFw/N3UlBige6THcaKdfItl/jDZd2PWahdP8z8rwOvrU4B+y7mQEPZuVs4fRT3f2Bli
i6z4Fw34erPuDAFbMfds/isklpQhJZSxFSyxR9STuqX/6fiG+DSHEimvjdQGI3AfIsAgfTSDVIID
Rou+q4oQEG3aWJ6fvXRDeC0tNhQNCUC43LOLKc7rGYRDLkQaOU/QH6GoZZiPNmYyfs8q+6nd2No2
aEApulk7x0gzyDAy581awa0XGtHacsd26JQXzW0tSqpWw2uLiWoDKkRtiDAjIhBiL7DdsjsuljfS
gH10TVxIMgnvdDH9YCyJ/uq8SqvOcy2U1mN+vS7qvvkxfH94UBOrEmEDRPTDx8ImgdYaeWu0dAha
iAEQKXGziJLZ7GJ9c33mCsDPksAJU8r7PHJ2fo9pKq+rd5xvYHtQRzseWOjaif/2LqnLfL5pRxZX
PYzB+l0VsN2PcR+d7NpX7ISLx/W4mhcpS2yVQdlpxobVR8/wg61+6RSniNUJBJ0G+LSZvq33yK+A
HmWU9mEkiXbWsvnvjECBgm7xRC2Fgef4NTN2Zd9KYf4VEzM1XfRHVQAGGmSiHUMprsz2o3O6JKVr
ZCwfwiH+Snp9I5MeQqAl70FgZfe9K759VzsNqf1HMxVvvG2ii8xqYBWi6WHZRz0ZBL6NSUDC3PS6
kDWU5MRVds+OmcrMDofpNck4cVfl7qrac3TtKRYE845MZWBkTOOtJ7Yk4injbubBwtS1F/TOKeMI
gGUfuRZ+r/vJflna10p+jbh9lPKZe2jyGtXELxDO9jAYfAa/qiEKisqQAInbBfdnGmBrBzkFVqmp
U6VH9yKK232uwTeiu0fQu4jWuGOig1eLW6XezKm10I6Z+AEkXjqLXSVEFwAuC7ACmTYrwEVH3C2M
o37Q6W2yiQyj5UvoLeZNStgvJK5ugGvJnaqBCEZuC9uNP1+uQHKo6ogBGLET2/V7dSlN9tILkx3q
DxVoVh7fm+qSpRfYGYttojoOS/YrHVu8W1f5eU+ZkybuzR7xzUWonjE8kU1EOsH6T4wQQ4Ht4sFa
0iG9hCVP1UAEm3GeHN12ivfkfdch+omxygr6phiOs1Hb1JvcBAzBWIvyRDJvyu+xWx7U3GhnVBz3
6MxfrCgXx6jSHuweg1fkkJdlo4qzVR4f1i/aBUlx9UZWM9Zy0I1xfTSbqdoapkUsqsDWV5kDcFjg
aCyWz6DccFRydq+lN98NIBlVfcKzU4HoxpzJboPC0qGAbLCYUAnjNG3Fe1UVzz2ei/vSQ4bWtCNs
Gq+rtt0IWVznNU05DoLcaQB+jKnc105134UWOAE+xtW6MTeUnrHOiCNvvIvGWQzGgCeRtqzeA004
E8EcbSWDv2D99iqr4w+LEKCS1eTBqk625+eJ6cZDyQ/a+4TiAENJgnBsGKY7GbHxSxmJw6xlYjJM
k3YPHumcDMZJT0giWmuNElwkQhlUizV5KkvI0iq+Vyg9d1hqry1HJtWnj2FIt/twv36qRp5DRx2H
m4e6NFsCf8DjUnvhpgcbhcTCsKezQ04ZLa9xRErx2HJ7ns26fkvhsydd8wEI/86wh+z3yuX1JlUS
CcwOIVixJdKrwRC/rqs+GunGh/U2E/SKWjP+XzmT5gxxMQOic2Eqk7nqWWS29tvikG1mblPNAgkZ
qdvaBUd9eWicbOG1iStzHHHz00cnI93AAwWwxa8qgpbZ6PpGTmRcKwFrwnLCu/XGLE6zlrqH9TSP
UtnTn4v2XEg/OYRjcbGxKQKfIcR66U5HLjAmjCE6IeWHWyuvPpXGi/4rpCW0ysq6y3pyrfcIobjO
Qa/YUlPT8n88k6moN7RW5Gnt8vKTubF16hswTm3PjN1KAE6ZEUEjXa/263GwinM5voBP6nDRHPgH
g/OfHwEb0/pTkybeduzC7thDGQjqSi12SsNGpdGCTY/VO+FTMHTn0qdphjc3VicLKxueHBbhcYH2
KY0oQsrKn8i191kxJhHazyh6c4ikJpmNzli6iHF51q0DyT/3KTy89UnWIW+YFT8VY6ynBPbnb6sV
aRXkClg3Sl5+F9tQzCnp+7vVD7V+CTbLVubWO1F55gUNVbgh8YuenVcMFaG2MyXETiJf3YNmMWnz
wvpEJvOT10D/iQkPDVt2kX4yfhhGbO1XFSxSbJOMX3/ndQ4LBQsWU56LCzLY+7oDSfX7Yeqatutq
E9M8x0vqZR0pDqSTTR2rnzjNeeeB40ay+tDbvjxqrW7dFXka1IvAxckJvFyyXe2EhDqnN/1dGeFg
1i32QqWl7sR0sgZG1YvfI18qZm/p2tc31c0UpGybSZ/ntYCFMy+irEWb2CzdJljcbSOb5Ig+wtyM
yfgqIqT3xBIkR7I1MpQjlCNTqb7yqkEw6TDnA7yB8tGdDnk2Fj/M5R3itPhP5SQe2ENySArK37At
v5082yiL3R7LsIkMDYJI+W0ILXyJ0266dxHbbSo6HkpHoDRd+7m+Yu5SdC/3CgkM20RZnyuOSRK9
znC4qf/6aNwu+gM1McLhhljVMsVpAc5KC6Q3gzzwswmilLH1OAvODI7fJTZrzPvf6HPZ/Y78U4mp
uxZIlwNLwqsiu/WqGRb49EjeJcIn6sv4L9LIEZA92531xp+ZJ2xGH6NfMjEQJe2CZlUr78bQkxdr
BAWqGwOx6LXziNz2T6bgDkYj2PQCGQxyXQQ+ncwf5iz9jyVMfl81MtxXRb5huQKRUtQvkjd2r2Ql
WMUTye5aZ7vTaiKojfSo06JuIsv4L3VTBkbooKn4vCzIwcDSA+NMJDvZuVehQHxlY+XM3B+AUTAm
Vb5r3ZzbvAqZOS/y70WR+XtoOGROF+0ot25ovNs5KxvGeW5geqy8wOEZgWI4Tr/I6ROP7KUK3RDb
aO7YMfL4I/MJF1ncuFEMW4NBZhwTUPIXlXC5kPzWwZA/yn07sIaIs0wd4aRlC4o/XzTMUYe5XYW5
Hwz2f8UYiptmdgxjaFm63tjA8WG3Pxb+gbmtuy17+rPfdrGS/y80apF8OYQ1PlTpBxKQcTPEGcCR
8quJe4+6Lc63LZTwCzurQMxt9zh181/N0risBRMpE8iWY/Xxc0c4BVG/IGbouTWz3Vs5a8xkURAI
t2SbZBRPedzp297q7H1j5x9C4diYydG0TYKH4VHf9X2167OCX6uHSaBQgTJJrw9dAf+pN9TVGif/
PDfTe1tV8R0lCTmTaH4a2IJn/DQ+qUIZKClLomNT6b5FQn4hQnxbzaoLLJNpq8Xd1Iz0VxKiL6mQ
j1OM/Sn3HifDIdnNHYbDbKonkwP5vi34JYyEFBO+PC2NRjpKhDNMH1timDu6ZqSpZtjQSbNXnbK5
21pUi+cU9kCbBgI7IIcQByun67VuoUX1JxIGoge8nq5zV9Zzc2pQosH410AcW6gKHHBjhuaI86/O
dNX8I6dCeDiMujg5TZicK5YSmo18EQwbk0dzJ7lC6VhZsbCzQg44ieWQoVIbsx4Nk9chKTKns87H
SMCj4Z9D1DVnIGJbDQ/kufH88mqKCkcOFU5njc962Ok3Ps6azZxJ1BsyDpAOCl/H4H+QBpSf4pEr
lscPDFbi3/UVl7Y/RmdIGXddKwqYEV20I93pFNYALFnAKzwHiz9qKaJkKduzQy++dTvSEdOlW46d
T8Ks3buGYTSsfOLShEKVXUI3W/8ewdTiJCMEwutTMxKtMSOhbArv43dA1oZfREIeEoRKl7Uc7vzh
jDxTg+iFrmJWZLq7LrHdTsyyNqyjLxE+IBQsTquEsPQjdQHNklybEaCjPo2HWienkSCD99zEIZAi
EBJm+M/Qa1x0k3GcPOcn9RPrsnab42zeZF15D4XW7KXe47FIEVBHIrp1r3ZpNQ/rU2S1AmWlTj6N
0aHf9MIyPedejYmHYWX5irn2A6mE9wzrjJNyKE6MUNpj0jJVGOtvrbooEtXQwGfQRBkz2j6yeM+2
kWeiS9vLpHMYdggn4NuX5dSfR+TMlTZaaIQqEKXL8yoLNsJWekfMGhPUyPzqF6Mz2V3vxWA1AYIP
MyAB+jAnYO+qzHzE/EMXgeBpPYuSLgx0L7L3lqib7WDapO9SfVG2hugJN6uYe61Ue5zAxzyNXlq7
uS8cM7tfP+i470O8IsNfkQGhKQC5XlUfbVcaXBMn4lJTomy1MHmuGvcGdfOVkO+T4WhIhJY5ZDI6
8sDG6Hm19iY4h0RHM4tu/7COrnWDUOSsPPlVxzzX1cbtWs+VCcpfFLEMBtd5kkCqwDLpkCQRw+Qh
ny+Rw77WyOpfx2fXzCn9wMTmHijG2cpZEuhwQvKc9Evsc1jd7RQThzGdlk2JRYbexsHFfQodlGfr
Ebv+ulmnn0f2g7vJ0vSj0J0dcq+MwHCHYD4xFHeM/V4bTRBvSA2C+lOhSCCAGWZJel+29csMOaUO
+6PNj3tGKfQWj0tJTw+168IovpnWl1sM5jmp8v9UPmfoslhThMY/1GzN71deeGm6lwpmOqNkYtWI
5ElZ9gUa07hd33+aBXL5tbzLeqKzhAFNEQ0lkbu2iO6cqDpPSpSw2+lN5za+Yi/02X3UiFVm/Ra2
T07FZ2cuM0GEeB+JgRmOMfZQddZx8GW5XXsTvIrbyic3NF4EV5lkIbWMokN0kdscYdsRCHDFvbLF
BPF3PVy65Xll9Nvz1yOE0EtLXmXvK/KXf8fG8acgs45DnZelLTArr3Z8M/GcU5aB7wLCd67TXzdG
i05wo8tSLEEUZaCDStsJckF2rgbgVoXX9QNAUJDcr/8JQKdFPBn9zoDq3l0CM9HJP4vey2Bixlcv
VPbFJQztstYBdATVpUZ7tCVNDjhvNRRnFLuXLMsQhq/PQzNYwVqBInkMDLOfaPT7GWqXW11nu7o3
8XodNDwx7J15R4Q3P8se9IBRng3PZHScEuy67kzWKzYk6+yeqCCdZUrqAJ3vvnglB+qhQsHIGa6V
j5QoXtDKIeLMpqOkETWan9pLgnU8IHJOEXBtW0ZuDZo9tnuOKzNOat6zMobcspaBSB+uIoGmNs76
1eoyNoqOSQmK8seZP6pRBB4ewL8gDDcJHNkt67P0qEQI5q08pZ0BRSFNWJ0wBtiOPXlbvjN++1GE
OpLnqBS6tQ3H2XusF2m7wR2ZqiYG6sQ1Eqp5uoy2dajzpCVqeR6DUNjyiuQ9WMt7YjLio+Wxq0u8
+bjOCgbpGDfsbw9s/cVm/eSH0GR1SnB2rxMPMWhpsh9ihDTNAJJptPvqgiohuZ9p25CMoCgbS8s+
hcr6XmssrdHLQz+Sw1nrssUM32X7BBDyOkaMhSIUe66nGy83GRWe+dvRNF3/yhKxPbJq+EBQQnTB
4szM8NPvHPZzCLZH9K4Vx4nZd/o+jp1L1El0V2TceiQcNwO/j9sfVl+HW0X/Mec0XzJArWZDkp1H
kvLWGhI6LX2emL+TL2vO7bkJXdgCbF4SLX1YBxRDr3UPoH5u9diZpA5qIGZHDfy8ZvcXb6YQX71/
k+hL3NfNpm2Ec0HRmARzTNDs4hIpmIsdVZoMQTixd0hKUljMOEHaxNyKGI97nyrKmTvzRUBvJ/S6
97iwlkaDI8zarX/iFT+CXEeSnsmBrzCgkcenkc6NezuW20jpPuPgRyvtIjTbTMWqseEvsA8xRXRs
w4zlkDHiA2GAUCaRd0kSPX2yI+Xv22VO1BbyVWicy32r/kUGYTVlx2kfISRHUF0MyGe0PLCVq7P0
YscvW4OBJKXWXhvzP3FbfrGSdMhmmo4eKXid4oupRgU13kbxDh0Kg3i2nUtNXMv4Xx3Jg/R4a7h3
9edKFvozMPOxYKCl163Y9CKi6Gr1EZKR+ONAJjpnHcVZpSNUYKsCFEUwLlYWNjlKdHkdy/RzdQ7U
Ld/AwhdpzNgJ1r8UYc1Gtt7oF6mb0X3MKJ1lKkfwUpcuAOgOuzdiNizERCNAZvZo7BZNOjkR2jl1
Gnqwdvpo1UxSen7XueLDpVjdINYCFBnm7yN0eLRUA9BEt/9QUdWdoiFWeyduAa1ScfNBbNwCarc2
0/mZo8VAUNMgJOiwEbuamOLVX6bmOt7qLgtEM5L+lYjRJd/E2lYuo5fSP7A1SemdJuBWuaMuSWd4
iIbTx7hMxa34B4uz2mQENCU2uw0LuGvfu+El+VPIqT/VWsKLkSGLsHNyagkgfI/tutrjlvkJhRx3
Va4jlOIrsv2LmQ564Iqo/MH54hyZF/tXTEMBiR7PslTq0MA2d03PeyZ0rSH117hb79Wmrb1LrvsP
bKWiO8YIUBo8SaLtKFiaueaxnfVzayTO0/rQlWoqCc7y3wp2tlfpxUAAhVEHoPiMABRLQhNXBhzi
FgahcEPCNQ97znyBLMtD7k33CHv5jQv9bE0u2e1UcjvQo/NOsp15JOR0dqkVxuwN4eZ/CEDa24BG
v45ISvJA0m7nXkvoB+k+Y22HMg1TjlG3m1rvGeKqBcqznGtg82AEpxMa+6X8NhpUvlY5kznMrHdt
Tx2XFd9YsfEDq9FQgeAXsNP67KP6dUrderFz4yOf6ucU98QBb0+yY2wlNmGqqkNk5QZiYRMjaZu/
GqNJPG7D0qkx/9NjOz12ZjfyT6n3LQi4B/bS5qMcTHaUJDbYyvuINP+88jPS2r6UklHIzAmLwho9
IykJElObReDG7J6rFulVNJXEAPHLnjS9wPA06d7WRKHAm4AKf3lzsJCxtUnZSIGtmGMruqWz8Z/R
KZSMGeIGOfEgRw7nkcvYKmbLvVYipURy7PXHSqfBMXXxX+ZMCHlt9ewTEWKj1l4LUBm3b37jyXNv
Dwj/kHnw98nHzKoUsVBL1CO7h4mUig2PKZCUnvvN6Lz2QoP0OAAQPbjkkzB2I5oZ2DMDQIwSR29G
VG5g9t5h0s8ujiIp1hhdcijKQl7TKXxKTvZSd0mvaM58q7jKifXFs6CQJ5v+o9d/okCqCCMYrF1K
Bofrs6vMOkgeyzZsBTGVef1Sh9hPUy5XQjTMliaVoylMPaY9GZGs/N4sGRGPFX9y4Y+nuYezYCMl
8HyV7KbUGQOXxNqdPXT8pL6SRy3KUDACzN2h8sXoUDOpz2t7uGlDTTKJQ3j5IkewrPTbQ+x5zpzh
ZV0IaIrXsDfa+sqpGVQdLx6hQOgnNNLvPNc8rfnFLRAY1spavzOIwYxCnLx49Crew+if7bUw2i0I
mevQrkwMhpDO8KOI+dPYJkAwBWs3lZaBD3j/P9bObMduJIuuv2L0OxvBKUgCth/uPOacqZReiNLE
eZ6C/HovMttoKVUttQE/tFBStbJ4ecmIE+fsvbYBEesEyLfal/YEB8Fk6a+q7Da3DGdvlvnD4qLX
sYkvB05Jdpyke/YQM8uft7PaLPfDPB00Iwan2ZiaO7wkF5qzeIpmyzYrJXoHpqw6G8mhTAieK5Ih
P7UotxlYo15t41cvTlPooziy8/bL8tcyY/zg64M4FZS3hK37N7kJoakPDH0nq76/Ltl7QCMAR7fM
n6ucJwWfvQolx3mr7l4GnA9riHaPhFWEeO1zFg5CNqxUpJgCu3+dupVBfS59q1q3nrMRpYlYtsOW
nYzNY2raJBx0wFuHdpJrlKDnAg3/1Q9pPw9KV5xeN3ufmf4VeytfSFXa56ZxLwnDkCthWNY6BNq+
yQi63YdC4decd2dMbt29nu3dvDs14NjPNijnM2PD82gW4WOlaRffpIdTZzTkrK5r70abj177cFQD
+8Fv4JbURk3wcNwznZGqoZGGTLM2R15JxAaf3/Y5FNaY/quhZzaAvALi29t+lE9Nv1fzj2Tv7pjn
w+ONGXsNSH+2yp+822nU1+aseLJ4a82EeBCbReWgQXzZQESatgsIwhX3C3kDWIo8IlilazW2FgSK
ON5IhWIzT4MUMeLKqTCipQKBPBOt5CgS7F2hhycDjm91mEG0svhQIg3KHV888LW9KT56FZ90S5Qn
XWuf6t7FzsGmhScZ7rXLuGp8rd12vHVF/bBUyj59+3Xve5gBtaDcJ/7g7LqCsOFwQrWUhN8BuPXI
xM1iW+CY2FnjylLaJ8uAJJlia2LEyfTqH/+m9f0NYOxvmDOoOQ0MHXD1SINc2Ck/0JoAWgyqZoNf
G4SFUo5Z1ONVbZIBPxT4XKheyMaku23QqxxaibhjFNHeGSb9XLwxrv5/Exav0ReCM4rv7f/8iZa4
IAr/jVj8TxzGn/5O87+Xn4HyYQYb/vQbLN1RO9533+rx4RsFQ/sjAvG//Zf/49vyU57G8tv/+scX
vsp2/mlBVOQ/AhMdCE//mbC4i/IZsRj9xFic/8obY9HU/2m7ENZcV0AzNCDF/eNfiEXd+yd6dcMU
bHqmTd/v34RFR/xTeBLOkGU5jm0CHf83YdH7pwtmDtaYM6ee2rDK/+8n/9fjxE17g0H+3eP1M0YI
eKBBhiqURwA+CDKw6v6MEYo7RvaxZYXbpTVQ2e6dZaMb1hMGVo09flh8prVFyquonpkwdqs3WVcw
IwM7tiyfHZxBH72uH27i31yZwR0r/w04mq/MkZ4pTNvU4T/y+5+vrFNpAlWYVgqx2ie7HRTM1OE2
YxSOCRfdnGOflYnKzmxfOtsrPunY7WJk4kfcA3ci9LSTqWX47xUw5SA6FKmP+0L418JEctwp1b4N
hMWshFgUIoZZX2jBgXCeadd/+DQ/o6PmT8MFodklIdwF2yTewSFDMwOYGM05np7wTjAIOvLmq5HZ
MLg8B6s3J3NC+Zwqeg1q6PtGqHqmJ2SQEq+7T5o6vK01PbxlbbyDF8Nz9VwYeCsjrdxRicRnrFHx
ucn6P9DifuH2zxfuYFNx+TJMw/Pmr+mH9UfoDfNevSSFCXrJhhRmclUC766VbXwbFCb8CW34anhT
TGYazN92U1EuyJis91WmWXtyM7PnxnAf0jo7usl0q2Wh3C+9HSaKj+mVePrg9vc3W/8ZysjNlrwh
MDmkNWey297Mm/rhmjF/pE6kYaPytIQht/cla7FHOAO4haiL3XXQ0cjtfOpyODH5YzwXDpSQZxes
4X/zKM9csJ8eZWmaruFC1bPBAlM2/nw9Md9cLfmOgcOIVTHQdhw74FE5jn/LjaFX+IhkF492FMGP
z4eMViyq21GU6kIXg/COmHN8Y2gPTZEFVy1o92R5hcd8Mi50hGDpYOH8+Pu7+EtKtZiv2tRdwyFB
2/jlLvbK6ERbcnqdJgEaDCw5sk2gyoGaGf5lPR1jnCd6nQw3TUPIlaTmpGnxMLhQsccRc3CHWHHy
AvO5kqcmJCfF0CXut+5a5e5wZbrT/uFpNec7+dOd5mypm9LWeQBQuLxPmZCkSfS1KKKtW2onvbG6
S8/0O7O1Z2GX0wdSR7EiN+Hd1OjkHNQV6NKsT7VHKE/t2kcEXhY9iWDzL7lnflk6Jhqj8ltCKArc
HFQKaK9ePIRJG2LsijurY/Ro9jS+GsLwSvmMHJuT8oRWWxG32g/ZKvZK4yhdFL1uFwhI96ReRHmb
E9JThtgux/RPhMJfFxv2BuLFLQ++k6Ag+fl5i8rAyns089vaH7JDWI+XpV5dpv1L32sRLuHGts/D
bNYJpHa/HGnHmRXx+8dI/+Xh5yvxTIc9jm4z3up3K58b4XdKijjZLmz9Zd2GWI19I6tRDZG/ZuWZ
unY4fP3QOsYh6oClu/iHy3i/JhhSn/ntnqGbbLnCnTfCH9aEnozIiC9RbBdiSBf07XbyEh2pLbIb
rQy2Msy/DmVkcEwunl3NeH3rLlu9vcY/Yf2hrlve+R+fVK5H4ii0LLZdD6bpO5Yg9qjRANEoGFwQ
ZTHw/yCR1VlRPCN1GXaKWhD2OJBQN2VJcHQHMNU8D6ZKJEJNZ4bUq884CeShxj9Org7qr86KwmPm
6Sc1og2oSlEc8TBtCLf+7LodDufeVg+FdPy9FPSRXfJi1r+/zc68tL7/WMa8yMGSFagY3u3amR/Q
1m1zwiDH5qS6+Wwh4MZV6QvStDVmt2STjCVp3OAfN8hT+mOQOKjNPAM/erf1O83DHAkwZWFbdGME
0wG083ROpXmneTlBlVVAnFOBqarIS6gQEM4mKy+eA1JgkYViJcrkOCQHrSYDrQhy7aEHeSc8YGxh
FpFwKhg8FFq3I2wkuDYOkW7jFAY7PIXmjeC2r3hXmWfGHuk8BEpc8L+/EUbSqoGlrwF3zwespT6t
k5gQNkdnTru0VJ3QPhmogk9Gj9LVNaglRJB3O5ibKTiyEmY1/blmsj7q8NJXOAjMZyeRG12qrzrQ
Tj5c/pGMvw5ulp8Ci3PCFclxXFZGfKfWIgXzW7SHJGag4MjQlP/+2zN/rbmoTFDFmJZB7cnK8fNL
4tuhMlVRJVvLKRF6xTRrSS9VWC7IfxL9cPE0gZ6nirdS4Z3Vs/6gDflT6Yx3KSKLh9HS4geNPh4Q
la95OkX7kTS9s671OItSpfYpohEQF0yoIz6LTemI1ehTKLW/WkdJFPzQ4EgExevnosIScf3FjfLp
nEzxgxPn+abIxPRM/NwdgaCPv//wxvxo/vjoCsi9FNx8btemWHvPxTVLYRks2nx4BCYE8frDybHy
I9FT2WPN1dFbsJOX2h12IsOk5TsBih0gAUoJbIBeTbYJA3mGK50Hq4VmhmHgr3Ky5gI5IwZF7P0J
OW68f9sEBwquynIAgRLa8h5IGvg5eDBlGRvCCZPLcqhGaPiXkbjdofXUFlvnh6XPoanWW9kIIjZl
TZhmaqftY+aI20Aj9fNNcpym4aciDq6uY06nZR72Mcja8UKG8gx19pInL/E/GXpVPhCX94ddwviZ
W+twDHF1yTHJkBSZNlqcn5+8OmfZbtKBs/aYs2S4AXlBOUJ5xBXDF7vux0OF4Xl5LPURmWZc3Vhh
2D5nJQ9qV1uchfPgvhzFcGvXqGKqcG6AkbTkDu7eQ7ly0Mz7ZXTC4IXGhRVwK+YFMk3FRQ9jfV+X
lXP8L3Ye9/3OQwUthS6w5bhzVfr+pcqKKlYZgeNbToBiF4we6WV9Ge6kKOURyf83majV6GjJiwU+
B7aowbtyls6UXKjOvA17q7VKvZgEXOUimAYjKpVxXrLlhDsV68TQ9KcmS1+NMc123ugZJ6EnxpqL
mjD09YCuFrsUUwpAkPBGb7KJyXzOANDUedfMobD2vhFMd+rUM8K+A8tLorrLiDwFUk5G4DrJev/I
whSjPUQijhuin+X7DqC/9dJATzkjrlranPjIQDblJNDsHb3lRvflvtELuUlLOcDMSxqsCM19O/93
JgvFqsHNOOtTvE81kRBrQw4WMyUNCQzmuCywvmuwe3DrFYa0X82aon2I6PLz6F8YzoPbmJJ9Olj2
BcnXaghdhdxowI80xrNDzPPUHYny6mJpKP/+H1cMxkiGzpkIhSljbtozPz+0OZu01YahB6SY8XKf
VhmSqNyOtxl0AX3SjJuqzR7KABGQ6Q5nbwZ1tV7iXYiaObc0rDBKabiFZMYUp/ESBrJEuFx4gOlz
EgeFBOf6+0s2f63GPNYMV+imC2v3l3NoxeQLuIUIoIgyTzdhEuySVserRfiHIuJxYw8wEkoPycnY
npY7iVh+I8apvSUdIkLphDRgsvSt7OvooTWy5rkurEvcqE+dQdXhGZXircO2U0BoMcowJ3aOSHJR
k6cVoM36zswLCRv4M70815396Q+fcN6jfl7GObQhR+Gd06XNuvjzl1KJoptE0IbbN++UztRjQ1B9
fmf0n3EFrWIquhuPSQNRv3VP8mBZIa4j7LFoD7AXibnV3PaYqZZ3p0T8uXjf5lobPWDOdhibj8vw
dmqZ2aZ1aGLgZva6HBXcyLjH6AeVr8+ekKEkt4s8ien0BMYvwSDZoEnU0W/u+6x9+v0nt+ZK+v0n
p9bGfT3/T75vFRaJS/kqYzbnFLCVgtaAcsBDTN401ab1ortwnvL6yu+24pSXXoHmsL7NDZAdWt/g
qQyzyyQgFy0jda7XO/WWNTutCKvKBHKorAXbYaGjBdGCFdRE7K27E4xUo4BTUmXebROMT25mPGLN
/zx2jnZwtZTIoRC5lduekkLXtsR8ZDtJ3cNMU4bH0if7JwZvfJDze5uyae6LyNpmWvvH3Mz3uwyN
AUtKjrI28SU2AbI/PxtGPxhWYyb2JqHkujMmUFpOPhw7zMjHqM9fGCGpK76qgqXD5TQYQK07eJV4
DX1EowlJjJ8ALcP4YopkZGonDCgMOp6FPzS/fj3HcqGuZ/BNOobn6u/PsTo2atEXgJDfcI9Dy2Fy
GpBoGKbEYdRCANIwObXJK/m3VIqe+jC16PSCMFeHFkeS7Ma926bhxyr0Do6mN0917OvXqG/Bisx/
bhkh+Iw+ic9UKOBOk2pD7qd9iZSE6yi9Lb88k7CXgZOD1RMRW7ajtayok+fiR7nJY6AZp7wyxJqO
s7wFICf/VBX8snXSgmB3g3pBCs18I37+vpApFhXxjgzQ5wYj7mU6EGVP4nf0SmO8WPUFB/im0ds3
cc2iHBGec1PhNUz9SGABVS96BPjG6JAqtzay1qCyL3ZKelaZr0y383ZNPt6Hpduvf/86vkutmLtQ
pOR4nIWQiFr0at89bIFLw14vJwf8zOgewVuXxzxIj4lNCy2zrPGVnlG+SZEpnPi2PuqjLe/4ZKs6
KZ2VJ6JUrYoYOtnohdku67r6VQ0OGrTZEfr7S7V+uc/zJuY4nI0tBBJzT/mnw7GmHDwTlUi2dnMy
YhiC6/4VmIaF/B+vNv7U4ZLmzBamrp8eyT+GWXcMRpLMkME6Wx+lh6yn15h4soc2dL7BghGHagZQ
V9PExux9690Bxeb8i+UfCoWORnmPuVtkT/CSN0NqtheBZ/5AEKh7g7ZAY5PHAZjz/e69JtiOLjFa
WdDUzArHSwiHyjRqeXGkbE/YUOh/VfFbntR/bI0bv2wkNJ95nXSJYVA6vxD2q9JDZDG5BNhGuWKY
RlCawNOKm0U/2Phczln7spxSw95xdxywXxe09WJtwMc8pMPtQHsFoWw+7ayBnC3eFaSnZXjXxoTc
zo901UGJCfQ55CL/xgnUPv/+m/27VijJpXypfBSDMuXdGzTAjDAVV7x5g6hj1DFB5fgA6VpANgRc
6AfLwmu4dMAFcozj5JspIbWyPfhRNa2CzhT731+U/Ut/SnLAnJuL0rIdNul3bwba5hLamIs7zPfc
i19M1YOE7LNU95U7+5vlMR4V8bmlrJ4LB5LCupwxBISS/EWQSL9f/iLWUHdXQ09Gac6JxJmP7do0
MizPGsRYLoAZ4KIv5iyamU99F0zk7oUhJ1Igck53UYTKe/Th9eUlxycWyNfBqRhf6wgogyC+8/34
wQ+q5pBFtnsJJnQCPa44XZbacztNJNAk0yZC6BBM/hfHbJszsv3mDG30m2vGzWEaCfoxur4kYc/N
Lovq7fe38m+atORbO5SfpvQcBILvTuxDmI66yba2aRMM/YUdtLexSqe1FPynOwQ893Fh99tFGlDG
1iXxevsgjbRbkVKAit1o82PQJOM+1MCVJWOO/h8YlxFV5Xnp0qLcsLRw+sPK/m6suSyOtL7oC3oC
9c0v1x2UbVzZXSU3CV2oB1Ks9+gzwBYRiLgWmQUL0jVQq0/IKFGieAck5a+wZKuTB2v4D7vt316M
bZmEmemCw7TzrkVJbGcXw3UCXJk146qvi4QAxVjn2UIHPZm986axhtiZ0tdynUObJd62T8PkWJRZ
9ofV+JeFZz5W0IpYJgY8lnKuYn5oVQaGlgUYsXnYct/AoIu0gbCTuwX02tves6p6vC6GC3bFbNyD
jT/c9PHLLGWpRhiBHej5QzYB9dBGf4SslidIIo0PSa7k2cgVhKvpLsaTekhhA11jA6ZjWjvFHz7I
sm38WJAuH4TBIrWobtNTmdeBHz5IayIjrqsUJetc2SUkEu3aOPrLnMRLWzGlFiiGh96sb400N66g
qb+S+FnhwNJ3mSO3U1xpLyFOjo3rcfL4/ZvzS7XMxXFV3Gqb3DY2indDGakNePJ7m7s8L8SB3+/b
IpbnMkiSAzoKws9Bu4eDNYdzRHskW08gk1j0LQCcZK15x67pviZ5+OSqLjovaBkd8cObFpmkhS2o
6/CaT451USGK+Nn7hImLfBNvdK4topa+i3G0z+taoxNLEgTa1qmROiIsQu4Q9BtsofKxQRVM3AOo
oo4+ZkXi+v0gfW2PcsW6NkBoT7rH82qp6A97Byem91vgfI/oMJlMYglooZL5+QskZblJcF2w5I2W
ROXC/tQNY3SszCALN0BymbaS2nBZvC7LL3khH0VdQHzychdxJj6M2rH3y++C+Y+WfxqC+LM5+fEJ
yuBNrIb+sRdNebZIjDxRAAg9bu7Rb9+AHvfO9qxg6ZryA0S98bT80TJK0Hr5qTe1DoCyI+ijwpHu
2MfvFmNCiGdsb43w3FbKYIObuQpA6iwHv0pHzTh/ubVmT6sEGdZ++a0u0ZWJ3pf7VtCzDaR4aF2Z
bDuj7c9tQtc5roYVFBUOz1mz5aGCDj+G4jJYKljT0opvItz0q3qiUrKYKxzc0lTnYviUN0Ppo3/q
btw8kE8T5369cvV/BZuY2NE5I5fjWdMB6Ll0S/51oa7vgqLMPmme1ewHZbCLT1O+1giSPeYdTFe9
Rja8fBcDmc3HOhyHU2lxAgDcCvRZ2OTe4VeNEutGM9DeNNACSWuAEWNnmnnXK1KSLd1pn8xi2nlp
mjxxdB4PcmijZxKNh0Op6vZh5vbzZJf3ABCKq52OrwGl31Nre2qHER0KgV5gCikc+FO28zW0zPFT
r4P2ebu0xNKLramxKYXN0BwTi9GX5TA+FkG1bxJdPJiO9VljKLTN3DXz8ewJNbyxaZiabnS7NfEK
JNEH226RNmX2o1fZL7S9tlYBasrokMMZoCDhfCJBwqyrPfdAFIcmfAC8qV9RfokH5fr4gPumYwj8
GFkifNQQvT/MLDgLZ7JHy34xylWQzS/0Qpyd1lrmB4dpXSabB9Tc4cZMoJUHEbm6HgkZq6zyN4uR
AxhnBCUoq3ZMM8JNNrByCZ3cbMdRgoRoLbwfEaqGikgNypPcpSJgFahl3uyUSjyaXLKnpSA2tcS+
Kvogvw36cpOmgxetncZi9oE/pQXy0Uc62RFDc0tGNKzXJUGSwmBrcYvPyy/VoO3fMqzH3tjrQg+x
Eyr4+0GG4O25nZVuDorOXR0CE162+8oa7lFSi2Oe9P42qLpsrUx5jkiG3znm8OLm5cfBS89AP9r7
NM+xMIOgSNJxLXUBt7LS63NYEXynQ4WaMfXPetorIqhj/YJ/e8LxzqZq6YO6CLQarMdQ3xr3pfRB
9Qyxpe2WInr5qa6Yk34CT8BuQoR/TAyIqlCTNFBiiLt7CcNj8f7q+s7PMCEVCkkrQgj9wBE0wCQy
lCcT18NdWGvxxswCbxs4hXWghqAc84d4FYRZ/BXR40Gq6bWfo208mE92A9BWFvIwalXMRmolAB7w
p2V6pECeBAQLQzTbLV6Z3EIUPBL2HuihcaMV5rSL5n8aMPJsBgcCZxrC3LatAv2b1pXos3nhF3tN
0ET+yU20y5ArykeGnVuaWF9UHqprNl2XvgvsYXlFhVbfl/gT38hLotQAvkC0ioLoeyZJ7eiUGx0j
AzDIMchJbVwUjkVQjycEvmAFaIRuobPg8LY3nldGB0vW/TEEBMLywXLgZ/6rZOFdjfQxtho0zJPn
Bz3N3qZ/SgdS88qJQ9lIqlidWrfmaH5yhqY8NRNrdW7Sz4tyfxNkXvlxHK5jgU08bHUOfASgJVVx
o5UFVbl70yKeLoaxvldEZx+XWcTCn8AY3W+B6SFDnoeDYAuCU5PZ/r0SBAn4Wc72oly1qtrBhn+8
L71++uq7xeIEtx60MN6PURltGztrqNVnibNFa0P5bnUoM2SaMuyfqGJh6aG6XH5JGzzfVpuAJ5oV
+j3ZXtsMuCm99RF7xaTYUzmVoncIpXoqDCwFzJHJlks+kcQivtFa+2Y5MD44TPcHFvD60rTe3jXh
IC+rh0p9kq/GOvlXSIdgudtP3X4wJ/MOsU/5pjQtnd4BXc0Z401mueSZVS5SlamRj4OImkuRRQSy
IZVvMpCpS/gyvAHoBiofWBhoZRSubm40TQsOucEQn54sSb84Lwi3Jw0VjYZDBw1Y51GZWfOhS46w
/FdxU0efXT+LNjX8RHQP/p1tkiYiAm88NwayaFlUOGA1jYilYdx3kbeWuHDRIPUaJrQAa6UWQHYt
/G9a+bw014tI9DtVRXTRlmFtb+X7OuyDa93WEvxip29TB+qMzKqtGQD8SGd2I3VejvhVcw9ThGFa
FqibhxZRwHxb/F7fLWNPeFj1Dvvh03KLUtP6nkQ1bFwzTq9ElexGU2rn5fmJpN/T7CF0ooRlHLlP
aqL4lXn1YAajjYkaBIuOWYL3zBzmxrcHIIhp0SEmDfsyVLDulp/TuP4uwjE8FcbnumsYvxJov+4h
DzdBbmIYIwXIMUJxsLwQ5rde8oRGgQUmGrjh6E8X0HBrhK/FqQ6ik3J6JtSS50PGPiVBeTJQyq/8
YGRFTneAwsC+zLhO6B8g0ODB5/I4mAFAkCPzw7a6lvUTA+p1iffYBglWyttQ6tsq/Dphu3L7p1B9
CT9TSRf8RF6GeqdVmw3zR4QMMyqCBtc3eW/mH1mjUEWsXDKRSnLfulwJ6gMAA5GYHSvqU+9m1sap
gq9sjlCAR42WbCqfpNHDwbMJCtYADgbpyEYUQ/M27eBzU8UfE3f6K2FcMeTBrqzcPYB86yYwRk4Z
+in0N6rZxhOK6yox3S02luluVM1NrQQAS8DcDBJopdq5Xx5xtjn7rGQPl+TBbQlfwMVEjx6i2sRI
h33+qNqw3+Ve/Ipt46aKfHJlRmyQkI/2dhMwM45wNSh3DK9WTxldJ3TQen9q9w3CtdSebqmp71K4
k6kTjB9ycrT2CgOb5qcc4KkP/ITqboSKHl7skCK/bHcwJTfxjOfM8suIniApBdq8xGywHGnDvlWx
eFFG9qw1+kub9jvHkqvEBloEzRSBGjaPaFS0wtgG+dYDhsZDeaNKMoTSSZ5j1ENjFN6xIIMRbBki
6AB1IWLp+tiurZbuBj3BEONP2fT63GO7uo3z3YZqPIjyyJ99F1ivHRAyelyT7Fzfo9l8BgYzEXgQ
EROt7j1jrFbSpg1aElxVeOPXagrYneDY7UhRXulOWJ00L7sxmRfjt7uYUz4zPcVT0prZGh1lucK5
lN2aAznw4Ijcjd/a+VpGaP2gH0cah0sOOdjF4se48J+Im3teHhSkiT1iK/zUUSuAw1ele/KkTyuH
kNvArdJDGCANie80tzjEOT7rwj9P9nfPHp485dzXwWe788+pXu3YS+H3GbdG1W5wg20n8vdcy2DW
riH1NrI153SBIAZlDJL1yWjULV87TmIBRBhs9sBwczXk3BbT+Op5nb5miSK1oPY+J9H0mXB6ePHd
wyCMZ6J60XfV9pPQKxBt3THpE/06RKI4N2o8kIO6ChrsRDYOJufVbj2yDAqcL3blynut7bR9pTMU
7WO9XuvopPe9oQcR0Q7RBw0KhbRLEhA8vCT4V5BDevLWKr7nADzc/LNMIBR3Glq58JOqgEwyX7x6
Bvz+rtxSOR7I0zhY1bexTFZivLcYD2jWpfbGOwBPjPG/t+OZZNkCxaiZ52cc5voqx2sh4fat3HbY
q8ai8c+W13VljJZkThQsnaMdwTqfqmvnx9phNNwPjLXsbc34IYTFdUztFnXtfJJK1ZkJ2YSTofjq
MVRyZ6Bb/4IZ3afLexPQcM9oHpkFDzqIxhTjKQ6DDDOiH7NAUJfzeuKDeW2TzHsJ9HHnaZl6zuiH
noPKg3ONy/aj4eMPH4JRUFLYK63q2zszbJ5iqAwfkzkQKtKYWsu0yYh7pWuFdOSS1OyfXWXXJywh
3Y7D7L1qUOtlXnuA+fxCGCDXQbR2ae07FCW+7a978g1mb4KPaqN+xY1KpDpLmwbW229XROBsB48V
kpxGsgnXmfY4dnxcO17p4EfiD8gZmo3eGt4W/RE0y5m8xAStcdmYSB9+ovBsj75Tio1f1RuUJetw
4CayQ+R7BW8wpicPwcqGlx44UDUa9yQKnyyMBt+1E2CRaw9I/+/hB7PBjF120rh54PhfIr+48ULX
3PZ2+nUc7FuRtjTEcS+0g9rZzsEvsH+O+YFmxi7HMGNVAXfdRfBIQdR+pRdEnByDdAAXTk9iOVx3
Cj84y096+RE0+acwftY9mT5EFf04NFC9QLToOLduZH3tJT2yqjt8jkmfs6P8L99vdwF8hT2Z99Y9
3v091jjx7Imh2SiYE7r3Fw6NCHbqOs+C9dhrKw6iK3uOlrCDsSYORpw1M5hI9Iy/EV+x7TA5QFrM
k8q/dqFP3CGnJZqV/Srsq1VcQ7/W5MblQXaQco0SBrvhHfO26HmOcX0Ebo6ZCoN1CredIxNGstYn
c4dQzecs4LAYSuHsWvdZR3Gilyw3BSmGeL4So+yObR+5xH/wdNjUtGgIJjKoOhOHWY1VEmriahqN
5FZzs3vA35/bEtZkQfDQKjUL7d4s6gtD6PDcbe34Ap1pPgQyPA6vTWc8xL1LXZA/xZ1cxQS5GrvJ
CuFUsEbPUcZ0v7Gf7XgENvCrVhprXAnVOJiCjYin2ZyyBmLrIll3XIXJG9xC3OJwKwYQeHparYOC
RXt0p3pbmF18MBThlVGY8dWwrWeagKtrMLnNqX95arcI1+LZ5jg1D30RPZNkeo8eNd+jext3qW42
B8+wiBCNjOSMVHndYEmDL8Uzz52dNdSugd81XufzJ3fCAESRv0442zRBNL7kqq+Pmh98ayQ8V6ES
Qoha8kaGbroGNss1G9BDHW4NLfkgvvcDzMj7iLU9UJ8hXKwFRLTO1lc28UopuALd4+deBePHpxHK
kB5ibc5esu5LoZGFyW7A62mH6YkT9Ao2Ot3whBowBtnhwIMlqcwIPGOVN321S0xRbMMWgKTj1/EZ
ossWiHjy4hQzXYT+iH9NBRkyaQ8tRQHmh43715zSkUl6AnHFGLQmrO86+deYlFmzQ6ZT4OqtaQmZ
+ChlQd5dbN7bKmRqXga7HkU0rs/5slxlkqJL2+uDWQ7ICKtSbSJaa/eUAvucBuhZjFT9A+P1XWY2
CK45yuSm0Na9Ul8hCXwWbs/BolUHZVBCugRRrJHVGE7F61jx0W9i5sL0dK05ehzZhRfYK86w1KsV
vim0Dffj2K9baGB1/9w6j1X8Eudf4+zVDC2HisCIthk+17tYC1+qqbXXI3J+soqG/kM/QPMu8e23
vrqpZGw8JvC7BO+8aKm+2PMT3A3G1Y0hDoRxSeHsCuNDFbZ3lnZpjPScTwqFZfCpbuhrtl74HIGB
4Xg/I+2cTRFlZ5mgkA9zCze+gxU1nKZDA5E1mAdTIsqOGJ2NbKast8CMRiy4mzLYmAjcxLhVWCGp
ULIt2QMlXyXGSpVRBUqTQKhow3Ugna9IJEMKFdyTjcX4fmCcCbBKhPoOztwGJL13ysHxekZebnFP
189EzpAHVnbOV01+KXkrvxMp+8SpkJOx8aEnDYIkTMvi0Llm4xxQr44nyZw6RrZKEhkk+b7/BvRb
Zls/Z5gA+utOZkdPOzr6Y2viG9YfRfod29kaFKRO6UI3Iobkdc61Havr4CTALfe6uonr18G/60nj
sNi5jOkQEEDsn5Bnjt2zWTwFAACqFxIfU6C5agtc2gk2OvtGIA4ptjmNE1jem3BRv5j9CEyErbr+
5oA97tl59NvRfR1pKub2X8awQiSr7L2bENBzHJxzF7wG54n+qbdtUgB4e7bB5sVHq4YluFk79Qca
E5a7jkB2FOhYHweWXMJMud2ert1OMtw4ot16Hos/fDgKJwvFTbfrsiB5gqI/7Tp2yG1A4mnm5u5r
aatrHpU4Ap1M4kMPmm1qrSFh7mdWxIY3ePRzg6UGwiAN47jW9f1ISHifeNamiDPjhbjtr7mAalfb
TBOnICuJx975nlZ8AxTN/UszErvc5NiGqXek1kEjPVrDreKksocq6UEnQ+M8rkpEsAqbXUMrSsqL
4oXqVx7BWxndycn4XPUAv9uyRcdeW7twsKMLCZzmSfWEypgqtG4n+LWbIqEz2XWPtW+hKo/mKAXU
yPte4xJICwXiNfjFg2/ha7KsKF2r0j0jnQTcM5ZXswNkaVAmp8QqIlBp8xYvBVkUnYC+3QMcxZgO
dUCS14hqw6LvY271vttNEakahb7yy5GzwlOJkMdPP6DSXnHFW/rC65TTTp1tsONm/dWHoqGNZG8W
3dboxYq/vuLdPvwfts6st3ElTaK/iADXJPmqfZcs7/VC2FUu7msm118/h7rduIPBAN2CJdu3qiQu
mfFFxEntaldCbq2jbA6pZlxeZPKE72kgJNroO4V/6OC2t3Kgn8ihJuuUlPv6Tn2HOXFNoKkd6BuH
OPe9hqRWzd572tLGsFZwHib7leu6l2Bux21iJGyzjfrU6Gh8RLLWjhXLjd5mbNgrtu9DRoF0YRMx
SWlbnwCFitpZBkm95rNf6FN6buCMFtaEQxHXEY091gBo2Cpo4/K4f4W71gRjRM6GbPeqksWh75xz
7A673nwug2AbtTYYbtCG8zY2iVYtd+35fWYesaa8aeXQ5KkjT/nc4tv5M/HBh0wc+qzBErCXBewL
d4aikNOBYeRhlChe837hmHfDbJbkLBa6n607y1gXXOZVkLPhL7ZmA1HZYpcAUqmia9RMFHa0aYEn
dDlMnMTeSVFTgcV4BWyBnoiJTpUnNNu1GVenYUH8l10gBJum3taVfeBOBSAAvCqu9rw+8784/xWP
z6VJ3ihqlwY11T11xEH4nOMWyyXLSmyKjJrouzc6aLNuiMPSXno9QE4LS0DbMqUwcGHkG5pKgCnh
HaOEpQLrO7MYf4mEezSbI7ynnKWSjLK+cvo31u7ciextlaSnvL0ObRYeUrrqn/L5QRbuuwqOBJnM
TRoUx6hBqG2LluYbTa0qD1ik8YXU4RcdV55Ye2OWswPUNp01UJns0mjHwWy37PvgoDvpUWYUJhYz
U4RMLpnkgu8RZqKoyiVJ5YP4A+Zj6QgPIQehu/dlvys6tRIOPZKTDh7pjyw2MKa3UweyMULCBabq
sa0bXELKLMSiGSoDBaXlGInCTyt+STHFN7RTk9FY5MXMV8tpo5esQt2FarE0kzpMR33tC2tdB9ST
qGsUfcri7vh0EXNMFC40X/Eyu+MTHT5jlC8rM8Mj51DC9M1FKRY3jgO6UkM72vTDuHZijbYSzTkV
1lwRFk3peswbGjdc7zzf6unHCjatYf7WyNCfNU6cJaUX9lolXNZoyIOGJnJ1qcsW40KVce3kWdZO
BlOGzpOX0umdLa1+yWLED84f16ulED5jAXehd5+pxfCUgjFK8uj93IdNs8cC25zzNAZkPGUhuzBu
H4NrncUYhj9Mp26jO7KAzUb6qVoaSesB2HdZ1mpH+0S3bjv3OS7TC2f9tqq3VkxCqKEX1isunaWf
iiY6eGhnNICeSiTKAcsbEx8U5y59CRo2M7QmyVVem+ykXFVxtrnVFUjOq+iZwpiyOQ61PV7asf0g
tGG8dP4LgcyAqp/n5t1pi6tGT20z2Rc3pOxR+9P70cay8i3Oiy3T3KPW0ska/QYGs0nwtU4lhaI0
mxW6v7SwohS9QYhFXHCYn0ak/doCSScomO9WDesyNComONex/hMmEf7BOx0PEIRZ2fdPZExYunNJ
HeBJcy0fOAKC7gkthr3BPtfWOZ32HMxo4dgPv/R0y56V5ShwIr8dti0oSqp/d7QFx1capN7qFsum
xWZm7Q/05tRkeo/IAofarj48N5F7u8vxt9LnuzKlw1raG5/itvwGoKZjbAhLcFZGcc3durwmdh6u
PduAdja/VpU2wYKGyhBnKOAOB/ZBBiqmUDaidp/g3KDahkZQV97oRK9Y3NvNTZZMZxsCINzasnfc
+SEuRL+6y7ptd7g1WQr88WoP2FMljbUf8XualHT2J82viIHBtWO48GaWt2xwxSt/aH6UVXYrPc42
mjPiK7VeOogEeazLwD5zDGPcmC6FN0HLhE51a0sCX9lYr0LbzF5p12UplL6GSA3HCWzYvHEO112u
4o003XZtTcbGoYD7Yyi91zDaxRENBZH52SHZnwNblsg62CmDPqu3JW29TtSsTFNq9ywvi40R4i8E
PqAOkW/BGQo80F9e9vfR+1WZ7nB8fIWFyNi2unYTNyPGFd1w77druvDbroblIsSMjR4WrbvOKG5G
OXVs5MtrqycVFTbupmK0dyzcauItoMBegs448vcRGCuKDbu6Oi2/iqRgCT7XP9fzgzZFW3haHfRQ
QM52moH90dvihATLhlxYm7GkR91QRoT5XKTLUEn1pLvaTVmZ8a7ZiqpNbVcxN7u3GiWQQSritT2B
hCyiHJ9v68ekFJKvCDcUg83OopUFjTzMIXeRr5ZbW5wgE7NeBNh+YM7CvndI86XrtwvcySy84Ml4
E59E5S3tQK6hl6udPlS3ZOOgqUYRbq3anD7c9pJpin9x89KzT4XZ4OytsJ2uVV3Q+5b6xMOM4exF
SBt9/F4Z+ZNo43IhIqIx0mI7WnsQ0uiSEkvOZ3pGW0z6lcHqsRWEkWAB2DFcMN6nFMhxUpJXZCBk
x176PmX1rYN01X1SJ/MTUSR+ofvKXwHxoTGspQ63R406ebO0Mwj7TXA7XiHTnEPDPYp+/IqRh1g1
lmqDFTc9CLP+QxYgOFClBdQ0HhD8qI2pFfWCrWmhfliBOuCHIMQebWScAV1S498+CcS6G7NjqYF7
GDxKckrINgctBuH0+OrfByt2Gy4dSbsRrGTiwK2vSImd06wQVTYOmMkLfrHYwhbu+k+cB8mSPUFA
x9LwDXoiv2ipnW/sDqYxxW5sHyY722qi0d5Dk527Bg4RFN7OaxgYodBdI4N9jzQ8rshU95An2fWR
Jt4yj9bFVL4Ygf6GVkTHajdYfM6+celac5vpxP2nwE5u7mSqC7EyuAYquY3Ndxh5XPhat9uFlPaU
GV76mb9wMDP6PR5fCSPB9DtRm/0wjNSCypJ8qOhuoi2fbrNpn/WWvwPx4732+iCXdFlC68nl1sHQ
Tqqa1itCCWLhQ5Ftx18lLS8JRQJvlQZeuPZhT61xM60kkpHgZp8MJvU69WbizICymrRP5RCDgTHd
aM+tMfyomAXY3tD84no4bmBUh/0MatsDF6ue3PSDAcbSCqwX1wCJZjW1OKNNTnQ+0GxrqpPoqLYK
hCjXHUQE9m+tgmto1SdcRrTXS586KxMCLozaI1aU7kAA/cftQ5gXSdRs2lrjasL76ZWaz4DeilZe
mr4ZjbSP0N8vbhVDxqDshH8zm2vBEP4dBRmHZPXmIykcU+43NUVdXk/tcnXPMz+nMQwuNtqqv82M
Bh1Uim878ZgnZTm7jXLax+5m6pz4SDWytfFMjB/hdO1Dc5b4XnvD+BXuDIokEVP1ZV7zkSI/in03
VtNbDUatz+G1xsYT6LH2EkbKPPclc7ao8Ju32KjopdOfTHsAB6DkBI51xBBlYcOhcn8AcNqje8ei
Rphxx2e/N8zLvO6Mw/zAZ3hLgjj75NK6hdOACglFbBGVEbuKceexkth0GQ5dtDg9q6jApiEyQ/VY
d1DAgUG6CULg/CJ/urOn3umq6JKpmuw3BYiXjGEfhTroRfMvPx6kjkNCFsCCsJCFsTp1v4smfysU
Jy3q0LIO1kYUftil/FW5GkjO5CXn0h9Y+cJusRbQV02dootNdfKydWsV7rpqNYi7AZZdvavfx9B7
HSCk4EWG2MxdXIGW8csVtDZWCTTSmPQjgX3UzDUCpb6IiRqtyGBeorzul0kW/oxZQAs39/EqeDZZ
DZZmtm3aOtx24grkZuRX2dYrMzoMSfij1c3OIiVAbS0jkISWtOxhsq+2LbN/cwRzTN5r0hD/REG/
QhZMDZ4ny2B6iXgXGTp987bVr8BZhSutRT5yXEZ8/rlqp34j/cqj8P43rrBr3hj6q8WCo5J4WoOy
eYpZjzcOZoFG31YaAQ5RAWx3qXwNh+G3Leb9lI4KDdgv8DJMRkTrbErgSAnQLx7mywCMUwWU0AH3
uuREoEOqpHKqcJbsnoA7oPNmPm6Eyk0oDcRsl/Qb0vngnd70ku6tKe8kS8UyX6a0NK3tCpEkIVND
uRwKR5kbb1aSAyibosNouZu+Y2SU5Zec0sCqiM0XbjkMZduAqSS1hMLB3EItPBcbWXwwJzOYjTPu
w921qaZoWjkmOwAcVbvU64Jr1bWfA7twK7P+5kVuP/lUKA0doKhmgB7srusx1zZQ+uy3pqZ+vWFq
ovExTsze2eKUpr42+AhC4yMYAbOK3zbzAWF9AIHY4bxcS8teAGdcCfvmpi8EFVZRdtatdx1xIyTv
4jIIT6SLas5AXCNaZDrRwWF40QTxDxXLOAgy7Y3sEbgtPQkv6VNQIz/G/exEUL/a/DseJozmnJ8i
iI7JVVBSyfAoEFRg6lc/87LXsOgOSe9FS7MArJYy+TnYiVtu/Vo7jZMvNrQXTiiOk0R0AoWW0uGx
zwmzLwhuhu/Ek3wuVZOzrxs2z6WDH6upqmIPjU+j/ye9IVm73U8hp08kniWKI78YbUbGmzaiTuCx
7bI4L3RYqPdC5Ku8+h7zETSgtQkTPnuTbwD26d5EoKjp/e3yZkQ0syX6fXT8lXQfO0FqErFc/JIh
In5MQiUg8DQwq8ii9qljMJVig3O4C0C9xe93j6oMbUZjYUwP4zxu5EpF+w6M6KTW9nCq12Z6I2i8
ajkO22yp0BBcTiSRvYPwWSixrpuLb1DgW37RZk0vMG30Eyl1HDq0D1tZkS3iTndvDQjMc751bW46
fhSmXw3HlBcO93iI8jOmLwwgpQ/kQljRF8SIfSc8/5WgXrufUoNlEOz1vIygIXmAmWz8EpGTklLE
xUBHqcZuJCJ+mXcQGFF0YLQK5xak7x50jLtWQ6w8BL6zKhwOdHFlcgCtqAE3aieBtWpykl61o/9N
ub4mVmYvauronPATg9++Dv8WWN8ar13WlMwr45sDVhv/TEyqy3jRg8XhOFsBvlvr3DTzGV0QQNcx
/cGg/V6pPbYA3Imhcim8H7TlJGp514KXrJDFk4noe9ZUxVSVMuf4SEHJyAkVkLfRn5Uev3ZWQTPs
COC8mzr5bU/2CrIJ0wY6U6tbiAuBSjkv2bfCqA6K7iQko3j47EbvJ8J8fKsUhXcmsM/F43X6bbE8
M7ve1Nmz1tfnbh6E0slBB5Defyo8MyAFWowE81NO/gOu0fbF6IR1op4Nzs38+ggqY9FKLvhG5Z/G
NBxv+YwWCzxGEjT5YhFNrac0Gp7mbB9ltmRPCdc+OT2Ixxb41i9GHHKZ0JVMpObS+ClDjoqR/hv7
5EXD/Q1pHh7NSjF5KQdq0F0M4iLbgAld4fYRcuFYFPpRT6CTViYJufTClxFaFRKxP75546ubBMvJ
4wLM/xuDXSCHzzDv1sn+46MgM7XiI1kW+slxzwaD4qorlkbPjCZ5x3yw1D3qbv2etT6bg6oHq87K
sMRQiD3LB3jJuJtxscEWpKMyznE7tnm0uviwlIeNFWHfq1clGpzzZ+7WsSmQThVKIxVqIc25NUOy
EFFIi2K0uFsZ/rUs8GEppZnhsvX6dYgR1WAcDY0yQEgiRbykUm0Z/4xihAhKm/Ysy7QMJ7JsU8f6
aoK7XAD9nTg7tBb156zcb4xaq3oMZ+7byuWHjg1LjIbKZfXBVTIxLsz2F1J7c9C9PJZbsgi4s5qL
hmlD2zxbsJZhEC2kMpGt/9L7vUjqD1V+tT4MPNRfYlmGTPBhwsQQVwxKm9HOaS8NlkHLO8nYobIw
xpreIhb/3AJzFyICp5MMqsUwYUBVW4t9O25XjriEkl+Xu6QO5BTVjsEcO9KVtKjR6F9wsNCPz9+j
RYHHkG48aWQ+lfpE2WVkXSK27TkRlikJNgDUswi/sOt4NTh3e6gWrf1O6/ICxILLcZrmOz/EVxI+
u+IlTLtFr6OI1M+8k8ClyoVRNQSPgNBDfgk9jnqumnpAY4b9C785HyE9z/TpjNMaMsY8OIU72XFs
G+3BKK2lwIDQU8/r6nfb2sw9Tx3/yDTxmYxKugoNWDN/A3DVpdaTAkZJkcxJ/D8R/3RtQHKZzycG
df2XsH9Z4e+sWQ8xFfmvrWLMql28bG/h8JSPZcJfl701/x0pKPixsKQ2NxzzC1F91cApYaAYOI5Y
jC40fQKzmHEpAypP7T8VImn1pwGSiiUDihYIQOOnshI8M/T6Rq/dXF8/CbA9zowI490kTl/zh5C0
l9GA7YScvf8diA/Pq5ZEWBHkrQ1c38mSG5FxxMc9TrKfxvibDowwHLpcs5KVuLnW0X1Y5GyTwF6W
ZPbZfXcJQ05q4l3+BP6ScYfq3DAwczh4oOaRslr53n0UPWomA7wSh27dJ4jwDFRy3FebtEiiXeGR
VXQK/1LoSr6aBn6Slo7TjRsH3mdQvTGltTDD350gx5ldd2yGzB9z8vcTY5cXUgb9yxS3q6Hu9/jg
h1cTMtw6R2XYGgRZ34PB+BVwGN7i1m5ePMtZt07yTVAxvGl10B2ageFiK1q6M+1dNyXanovxRUV+
etfT1GZcK496PdA+Wuf6k++vMDXXW5pEUXQVTVbYnVSFXuC6254A4h0zYXzHsLg3wxBfX1bUayiS
0b2aTP2i6dGWqtLo/njoWIEJxQwjTKV+FvRyHk2hlYxGB//FaCZuVdyUf1gAs8YUwXfWd9mSc49V
qD7AvUX42TmD6d0iz6z46FT/LaFQWJ2oN3G/a8rSODiF9XdSFPG5Lb2aME9IC/R2ddbpGliZzE6a
OHZe63i4JukY/FEiudJWjOvMY2Uf9rqAUPzfh0oPsBlHG7or6n9efrzy7w/YIddrQrYD9ez86OMb
3NtxuyCMowhb9rmfH6Yh24V9NR0eLyWyjTly5m9A10bXNSEKzM9a4kho+r+DvikZZIb62XKdfuRK
5H0MgDh3cW9O58c36qnWz2VcfNdRAGTc6HOsb+0ee2XwUaaDvhW222wMJ9I+IBK+yMr6HQ9hejQc
tC7fCxCdjB5rUyOST030zqp0U3fpML+ZWRfV57RIwEAsTD3moq1kfRij7i9/hU94Pe57ce2Gn7wK
fujqrsgNx/Yuu2rjNN2MQv6lHFd9qm4COxxSFVCY8afJ3b9vmrvd2t/lCBx+GPt6M3gab++Izm7W
T7kV3Hsbay16mgQHiUjRxbK6pgLZU2jGthDIl+Al7C8pJLULhgYvCMV5SvwSKqGWbrEE9h+m36+c
ojzIEndF0lUMXip5xVXubmsNdlmAw0T30/oroQA90iNWiIO0zin4haOZGrciDEZmzb6DlKp2USl/
Btl2d1jK1lLSvLILZTKdcERMpyhEUV9AFIFssPPM/q7lObK/hw+gMGnkB5V06FMT5czy4+rQkRbZ
Ule4MzRr2bTQ9BpRbzNgNI+fTCZ3TYQn2g19Fi/mirwDzczWRbh0ctPLYMMOtM5222k7owrsraqk
d348EJlC0aCbfwnPZP+Qgx4PoExQZ7zphFZKlCpwAEPhjXB2gaJzzZxlIzJdyltA8soXKZ2A+P9R
lh6/7GSoIET6T5Ofca1+/LeyjD+oc42KwQ8/V0YTts8i0bZNodH9H9ruBmuYx1UjHuCXMW1Iz24t
8xuuYg62soXFnWpHu2yMJxeUmw516OCq7laSk6C4VRlrZjsATio8C4b3Z2h478wOGJgdJftRdX8L
wWC8Ue5Zc+KnNHGzDZ05ah0PxKQ9bb7ZT6An5mePl0J199UWzdC6m4TFX0RS/ZSMkk+yz7E85hRh
E4yJV2THil0WR9YLDc/EqVVCcmV+KlI8to3LiPfxNOa4vI6+cawqh+BQRflThKL67DWbqPG4x/fN
m4JhcTQdxH8vnvLP0aDH2in96GB46uhI2VwT6vKWetVftAKXIjX+C+XmOA9jMtL56L6H+aQRTFlk
HeL12Ep8ZoO7wZ+psV/V3bPVmYrRop3fRJHQjW329j0yOm+pMG+/tj4MMrpUug+Z2AhDbTt9iRKT
cQE7QdXhT+KBxgtGBKcys86uLX24oXMaqhGq23udeZHzs8d3ieRhjOhajjy/L/A5E9Bd/a/fe3z5
+GUO7JtdQy14vPTvw+O/pbmWdsDIvPl/f7Uz/Hwdyqpa/vsHP36wMcdrFcLxLFW49Vz7FwSdKST8
HLnrXpMoMwyjSIzTrsqbx+C+r6+zxes6SfvScO06PJ6Vbjv7W0xtxwzCOCZO9RRGvrhBpIHd4TyV
gZHtnApZILIa6y5aj9F8PSa7Vjn3guj+rw6m4armSrZoIKqupnLKnzqjP+tO8TNlvn+JavjjWsDp
T5HLH3aS8mBkKErwJ2BfVqm1qfxf0tbGQ9uexRBF4L9BzIHHLNdc6PHg1tnvBlgm0Q5z65rTpZ1L
0gyF8FYZUtv4adtQEoZqYZr2yphFDUTOnvJQG+NTqHCRptbS0oPfIklnV4CqT7KO84U/Vd26Iap3
aDXUF2esad9G6oHfSV+XCK0PvJQaEBD3hEf3N6U64FYCxkxFq15NOO5bq3PCpc/K0AraFSYsc+8Z
Sh3jqKl2ZlOfg7RprvGMCNCnZlqUDX0oY4PEPwzOdbDL6lyazS7AFrYN4VETFYIoY5q4dkAW069d
bVyfJioXNiiT00/PwsdopUm0p4Y0qJruRNLAPtmSum5sVbhK7IGbTSwvYZP7rCWSW1JyNrcd9vyq
DC02GmHDYsfJz2AM12UZxJgWZ0dCr5JVJBUrOBdvKzcwDetPNHC9SZdu7LGvk4rFb+P9tgb8IY5A
/GasfcBI5WeMOwzp4oGHFAXtaFMUUCejuvwehVYjSmr9OuiphS8yF+gkm4wiqzGlhs9QYqmFSPy/
ZmG9YPQtNsXAeh6b2KIg/xHl1HW4k7VNtDHc1U5tHGTDf9AMulPUQrx1SCXUig9LNQ3LYyvexsYk
95Luji5Txqq1kpqUJeYEgoHjSRbcGRMtoJRhfiqGABlg/kq5igX/v8+J6uqr/tnMk2kV6ZOz1u3u
tfexI7HSkrBk8OpoHXAQZU4QUbtmYVPOt0pMSEY5VsEhq7RzNRKXbHoIz2Zrr30XuK0inTeMonga
2GJfjBlQVz11fjRcLeQpOke0o05MfcGizYQRFKK6c51/KaiUwxZE1CqJ0v5spNP3oPRuW3aMCwcB
FArjNHW0I3p8KuGaa05607Xmq2KYv7eNv1ii61Na+eoMNo4tajSCpEnbU45wsceZRlS2eDFthzdm
YOQFk4yRS5uyqS3b6wT60Ja5fkp6/aOe75euFV0ImYMygYxWcf8aNHwHfWeXx4I9Me3DKBTxNbOj
Z73zs10PBnUPVW03iJr+oqm50iqmufx7GgYD/HXZWNsOmRXRP8MsMEVY3qvAlGuWAho2z3aXBXV6
bQZGcBYXq02qB7fQpiorAk6wUB6hFxCYExZudzwlgjv+gpHILu6kdvEnaBzSwmwcqLeY1ehi9HEd
CG5xi5DddMbkiztBAwqCPUSTObvc6VCU+jpfY1/W2K72qpHHzzpLjWWtcR4nVQG2PaD/sjEQZwVd
89pAHKVBRXeV+1cEuX7GHl8yfafj/ocZes6kaApjDb6piQ44aYogg/0n75PswPRkE6X0H1NYdixb
jFxeBqVkzGS8MsMSNgC7IS9oScEFDvejfDaRoKXG7akYxT2oLW+RskCc96klnrJo6XTkcoaiDJc0
9xmbCedxWxvmduiorcFp5cNdT/EbsSsJEWd0g4Ilfy68q2uHffMUb8hs0JJdhHsMPufMpbkny9sE
jzLNcLFUS67q7XvX92uj5ioeuc85NaJDwGWd5ONefQ3dqJ/laN1Z8RbvGR6aRZnL+vJ4Whgfbul1
F5nkBlsna52V8pwPvnqK4tE5pwKT1mS9dGXvvPWNQHmJS23rF+aBKRtqHMnMVUypo0lScin98BMD
Edlqb/ywEhgauWG4K7PjE9ejfmO6r141OYuoyc61B9srMgeaCxubYAlahsIkV/UczHriK3bM+ikP
KSBV9AnOM1wk+liKpRel3Efy/JY7Jcj5wXsrejbYDFrtdY9UkEfRUiGnAb3w9g57wZWpBmREq90S
6CF5GYmXNHRzRIf+ewyLV6etKK8ovrqkYZyOOLvAQ7jM4kZi26Y/TU9Djp0o+GPlgDXseRqdec90
8MmVO+1bpx1XEbZu/O8BikrJHrm4DLHXHofOfwp9KD3aFwBA41RUDoA4muEWBVXLYyFmIOVwFdIS
t8Jy115CwCqxUUG6HuFlUAakwVM+GHJRKP1ikEIqUUvdJK2WtMLtie5f+9jItn0TPRti+o4jAzOs
T/kbvqUkMUfAPtVOxXLY42O7G80fqqMyqmSRKWr4h4vcZo/ez9WuQ2TSHEH+sawN+EqtR70nowuK
7iY0vsFYSxSLq9F474TkvQN3lOEgtelV80NsuISOwTwvJsfvyLKOF6POyWDqBd7phs6tfkr3JnyF
fLRWLVqHXn6KwnePlBK9mA2iwWijF8Uzlaus2r+2WUw3izrjjEYYI21gQ+WwOewZLkrXXrDr2pSF
BRzeNd3OZ3OM3Sct4YKqgeXI62mPDuDe0qT2blU9/PXiOtjH87PH6yAg8hy7RNPVJxfcCNZsLsyZ
QoxUyX8eqvkrQbqtI1OCUpyUPRdVnRLvcX6AkfGfh8drj6eC/tq9aWQMoof8IBOoO2NvgOb15Qus
3XY9mNmXX2Xek8X2xBciuyoNR4Ulx70hzHbldVV3TA1Kzdn4Iav3xq5O+TACMcQ7zmw9EZc00rOj
mWMeZbDCl3lAD7nD8BOr/JwKiSmWCBws4U6GFBH1THSdqM7PZWuTgTJ5kwsuvwcRhvdioIkj72C7
NS5KmeyTgVWHJs+lMuT58ZVXz/dWxaHoWeqD4EHyznV/R/0KWesEPQfbQLnqayd5MzhrbM4ni+Hv
T87fn0VA8D3zRtRwnDzwOXlCU+XoH8zCDg5D1knstvPrBI6nf35Ch1x60BN2FPMdBpd9ehXGYjIw
YqHIZtd/Xy79+pY5njz8n9epP3GQ9Wi4ePz2OLgZFesgP9PWfLdn02bSvJN6nMecqGOPlwWB5W1A
tdAmCwyxhDASrdnx6YfHg69FpDRACaLA8pkiFDweHy+nsiASUKdoilMQXf59yAEwo91xT8p9v9Dp
oRlLfYFxKd0DAHl+/GDg5Hx0sgBU0BinqW246s5vvJe14TEHg/146fEAoIw+yRSHGOEWe+EJT+4q
brQRynky4AAefPYFWrUtC7qeHKwgOE/t1zyptFMruB8XVDd9iD4NlqM1hbBl9OFDfZPSJUPrM6wM
x5cg0OQbq0+5gbH0baZdf8QIA4clNMZ3z3YHxkC+oNWSp5NgXEAy1r0EFI68gSzLx2LEhtxb59HD
kPrPTxGWw1vFjKdqb54JCYGizwkzPeXORkUQy+phsEQ15ffUTeKvKRXkQcFoaQwgAE2h8UoClYU5
i2qbHULIuuqaJqzvQN1OnxIfyXIApXbUOtd5jUS4ebw+ofNsfZ+W5ZT82KdRApVhYPPilu86aauT
Fzf/+0EpmhLiyMHPkVBk/PiuMer//RGqJGGxWSbDeDZLbJX55cd/pimLq62IOCjcka2yXSSP1LtZ
gUMk2y37Vcr68pQXw5ZEMlZxoDJb6DjjUz8/BOh/M3Jn0wlnwsWunCe/JzfiCvkkYIiPuuHve724
+96cLpo6CJ9qKNdZ7aOVI7etHKhEfJp29zuU73HdBl9JPly7Pru2Nb0ykxZgk8xksM7fpWjK41gG
+jEcDWyknl49IYSgFzs4NpKBoAF13O7l8cAmptl6Goklrx35gOeHf79b4mrWp6QnRv7fX/jnqzbq
VlHARezfb9DN3F38bOVSkH3nMhDdJ5XdHc3tT+38DLWjuSmwsY/vPX4q0blrK2xRSC7du51iW8q6
9tkJhpmvS7hCGLR0+60PmlVW6SohwbjCmVjvI7/dPAxEjwekL0kudBiWWuWCKiydJQAggAvqajnO
q1eXydmJWT25SdfisKAjASbwiX811CPDVFuRsX71mtnmjwqhdaCNo87MdsLGwl034BoSvEN079er
zmXyM/keh3efOAzVi37TN1O+UD3OpixOGGH73dukm7OHkeJzdxX1qTqZGacuZlL33CW3QfthY6lv
cWlkSz/tvzNl/WrQGzYa9AgwJibdT34hjj6WEyfhGFAj+1EoIn6ReodeEoWsMS95gyIQTDvCOZTh
DuaSd7Bn0lGlF08JCzNcmCzYGage8K4/KY1KiVIMnCHNMA/DWiLYNje61KzDYzNXrNqKwwGGLE4L
9s8LmgXiA6neTyuitoUN/dajLpgwG7pqpX6Y8qc7O76moEx565xgXXtuuYr4cJeeLinrRJQ7hf57
2At9F7GeEPOWBP3ki1rakAYLmFtRHpkcNM7atALjDrsPz36d/oll2L14jIwSETWE+QnM6aMyTzbZ
sGNBJMqMvHFXjt+1m+wD6FKHpHuuLas8CpMImDJcls9ZumwTufH0HLOUhLcowdSXlYe05if6wUjy
Z5c98ZoPvN+xf+sN520uAWZn3AEe9sry7xBJRvmTwRClVu86W93Y82cntg6ivRvoNqwo5E+swj5Q
87UE/OIdqcZE3CiojegHOzsaIQ6DltpybkDz9AETy8Hlvt8P9cGVjrcdW66aYR+pbdGgknX5nYtD
vQ1L7u6a0TqvpS33bVh/U0JTLrKKXq6A1S/zJI3Fmpn+VpaY2NgTgxc9xrY0eU6FaR7MPsYBxhUS
Y93/EHYey3Ez25Z+lx43IhImYQY9Ke+raESKmiBEGXhvEsDT9wewI+69/+k4Z8KgJIoEq4DM3Huv
9S1MaOOIo4GcuJ0fs1CQ35OuesfbQZzgqwbEqBkLesFsYq8sgM9FytTQjQ5jigyrNf3zaNtkjs5g
fccbvqPdSJiFm2JX6gr/YTIe6HuVK+hlCKMrIuw4DlJ7bwZ0UE68LyGVXAthAa7AAhLT0RjRO+7k
SNfJF41zh/sMHcXR463QXTyrHODW6IPkrQnxx3RQcrY45+qHZRL6Qna6u5OAsXDJcpk4XazbqJhG
oc1btaD8dz5JcxMncwE7fFvOO1rs0I3Lc/JC2q7bokis1lxLdTBVeqHES9d9L7QdcTK7IYLq1XA2
oUtEjqG7Cxt2JGnkObpU/wmavATZUH2buhEnlTFZvKwoZseW1qdzzexcPJox+axTVay7Bn1IjlyV
Z22fDCl44xTPGZXQIQQie7VtYkRpjskNTQ7j5iTUZtJhtKHhRtOI5rtoiUcMb8e5xkQ/qMVwQ2hk
oR9sU3et1e14I+uZmf6ksSB43oHy6zApH6Fs2KB2pAv+gJyYr2ujLfZd6FK/j/pLaTNZprzwaT/G
cwgAIvwEIuJgmWCBhHaVdjJcvJ5SIFK4j1FePjRonih89WzV6aw8SH1gBzFxRrvxNBTNL6vyPop2
Is3hW6Yjjpc4QFY2jAjLew1L3H9J4rnXOG/fCUeTayeMsmvgBD9VZHy3moTkaowT14nFVadGenbU
7FVqUKwRRUmRl6bemW5JdoxFeqlkA+ZLBHNe36rhDPwBzPYHbqNvlLDR1Zo/FJy1IU+6a13SSzMN
kC4TTYu6HCWmKAxN8HJ2Rha2R0ig2VYmJ9gwDPbzAHuG4jsCQj9YKRbdQgTZ3YI8IFpSoLzAuQWJ
MjfW6PyWlfgTx17AbI/gYy9512RVPIiH3BdhONyM6X1wURy1BhwkOvjPpPdiwSxPnCSp7F0Qtw7i
60NT0QZrCq1A3To9mMb+0mEE0RQSl4iI0NUo8J6UU/AIR8C9nd1w5V1DP8JvtGOYfQ7OpQ316hbY
Df5iUhM99dHrFRJTDS0XoRRencfwmZFj1wVR7sm7Y4wtsupgVpQhpiqCBqejj1zWM41dOGX6IWvd
H3Ia7VM5HnK9GKgW53E+LV1LwqaMZ5JQUb0mboJMHkVogyxMifPUI5rpZn2JnqCXhOPC+4lXQWj0
HBruVwFT5iBIJK9sZn4Bc69VbTUkVanySoTPQOnSmuvWwxach7XCskzreWZeRClHdr9mUJll+QlH
v3cqiaEE6bEfaKbefIbfFk/8rcRDpeeXofKN4ygRhORBGG80ZRlnu/8VZmZ5rUSjr5GeJhuLzWyD
fclYuaFzDQOU3a0fGgcA9yHy+GoLTNrauCJ/9+0a6fM4fnSKyOk0xPfaA+LBIUW+bA3mzekSlAhp
9Bs9U0/OoMnDUSYlk/gx2wqqU5pU8TDjCcKVHNt92djkpLnh39YwWvS/dYHjBFdwqMHTS9xmFY3R
3yyI3V0ZDD+oDJrj3PNWempubLtjPJVqTwXWqH3X4njqe68nELYAGKdHT60UPywMfojHytcUe/hF
qXyPTuVXJIaf8DL2WoHQF0yisanxs6OwPqajo/Zh35cU3XQrgATD1yiOTUpPVEd9vs1DXe6bqTDp
+eekRJEpuSkHficPzSpjR+2npoXmQYts+V4K56WUMV4Wguy3ca+3R0vY076fZ9styqZdFrj+XTdJ
2cbJy2Fw1MdD005vYF0fOtLgPrDa7aAS1vm2nRmUpBqUqDroQDPup6m7acvc2PXxJgrL7YCB6alq
mxdbKXU8UGEDbFDkX6Q6qDCH95sdYQ80KtkibRCi/1WlyP8DutgUT6/rvgmss5MSAqr0Ldw75yY1
97ebTdaqbIEpVpXS1olw3/wKDUBUag59lnSjaLI89zlBX0X4kYyKGHrc0LTnpjWuEv3M6c7doUfb
2JpFq8qoXwVmINgqI67F8aFncb1zVIZ3G5ukO7x7eUx0aEJueAA6xGH8s6qN6acKgnHlN+9TjCzO
ThIoFwWvWy9/jDiUdk3s1WtLGXj9EwOgjzK3U9g9T4zpGLDZ3Xps5oGsMs2V9Kq/MSajlW6Xf8qC
ZUC0yIvrn6bJ5By5e7Mz4GrT1uM2jK32ohVxvzLtEpFcFDpHs941ugk43A5vTBc/kSRO25aToJl0
4cWP3aMxaBz0Mhcrl8ZBcPlgBU768ALxpzQI4KlrGrZl+VZowx9YG9qaaONh5zbG3oB1zPpBR7wz
NFSlRXTwJcuymUUMM+IeO4N8i1TDL8MBDHVxsZuCP5HddoRkE/xdCa5QJrynSFr3KVpdI+u1c8pE
BeoR+QkTi3f621L+viiJRnXD/KfVGz85hUTbGIM6o7FcnXviw2UXfUg19feaCgMKbbCzNKs5e110
Ae6rI47jRNUHiryN4qbGIdwltexfaXEyKQ7GnSNHf5tDxHgTqUR33HR/jbhLNpl1zeuqv2oaanvq
BYDZGp6+KbpiWp82qKhiLApA+pGKbPQ0c1GjyF8x2wP9MRg+Lq+dWdH2IRL5MBklNJo4hyFGTrkH
ihEp6LgRATBurUL+qRX4DvOaVySgJMdlu/EbTDxepT/XXmhsGcgfVBX429mXW5uxdvUdtncgaMyx
GFzZ0aeX6RMDeQ6JjqQBDFQTm1RDmcASTxZy9cJeAEeRYC4G5sWL7lukUsQkEiQFc30e+YJaCo0q
pahgouoCmcvB2jSFjtmz8XVmh/2BgpHhQUY/lmQyZAgcahs1Eodie++l0be7QptSCF/mMewwViD8
AYgbfvqRmjZ2W82pgQqzWju2z8rwyGQc+72XQSNGmdpdKy9DMw40zMlb5vvzB8aaP2wjlXsVc6fO
9AmWb/GSFEjDw4nFKgETV2huxVc2rLVNneA6oL+fDJmxriXsPcwe+GZn/jexAN6+dEp3L028ep3z
TNSmeFnAaE0/x88nksmtFeS7kHPU3lY6+ruRrrcVJr+JVlZ7x1PHImDim86q5kJZ+gmu9TPRyuNm
wSwa0Oo3faXMnYWqPDHtde/hqAssOyJXFuvP2OuQI1B6d54iizcetLuTskMmpZm+BdUvoovlSwDg
HrcOKdjAFeEymZzdsQ3YhLOb9iYSnvsUpDRC+pkXqVPn7lsHWZ+hmrtBTlbah3trphzb5HavBxlm
9zoF5gp05M4OltFWzMMHhP4f0PruPS/7SVGbz6KzhXDptKLYmJhX7gS//Glrr2fzbV6qIM15Fprm
ZfkqGU7DDn0ReX6YfmtPo5xMEsDHQ8m5S4vvC/ZtdLXbQim0TeOkM49AtqnV1+VFXxI8PKNBwDeD
E72q0CAsESuThzSr8658dzsQ6V4Ex8Uv/SfWWMWsJyC92ETB5GjnOkkiyAUMfKqSma5dVre2Cewr
zWcQD3AQlvyEJfmGVs3a0mBEVNIv1pVRVmvQaqhPOgTh8wnUxp0q+e3WrJyUx6TPXGvC6VRTWWet
jO6BktOpofLsyhTrkxnHV6rV4uhjlYitLtYhvTvptho0cVClQzCh7uM1iRr5FShkWvJi1RrjKLjT
qyLy3/SinC4TaqU9IbfvddyOp4hkmV2QWHDYy3b4YlQqL/L22AvpxLHrXpbP/BD3R22X2dPQOtvA
cPpXvny5iXwi2nDNcYpbPnQsFHkRryooRXejcZ+TnBg7j+7DauopZmHxx9zAYcNU0ik3Pum0XasR
JcSZ5UnHbMSgxhYvmEGwm+khOY4ZxWdGJ/48tfrJEahOJ1ynx6n2gD5hm3JZTbHsPFeeKd6saTwO
uCLbGbsZaVxawIRgxIqwWpLYIBWOO9GiAskMdM8twl0E2OEI8TePvbsWdxAdkxmw5Yz6brCw1lde
kGFkZVeJBnJgAoGUOoh/ffE8DfOtniMwlw9R4ulIYcf2KNAQkUOAjcSy4k0QuBrbO8dut48+cGTf
NVNDtsYzeJ3/NHRxgCCa2e4Yj3MgNg7EoZYvzei+enCnbw3nRFyc8lxiHmLIXG66jlYJ5tiBAnFE
/aRh7rAyKDGCML0HKv4NdwLyjUxz6aXy36UZR59lRAZEKXe6j1Im02Ln6x0Po9CjECIMRrBPeHGS
34LSF59DkLKEINRbTyoEJ2F5f/8rVVMj+i8adSakaYPIs9LhPY5h0O8m4hvpyBTZBpCae3Axi7xx
4qFNOpicT/LSzNG3xuNeE/m0j0r12jXiRKYO122i3ByUCHYxs9srxUB9iER1bJvuvWTi+geU2tr3
Vksygx8Gcs077F4RUY1bQwycg4nxe/pC5Pctvdc5Imv5IMxxWGUOjevBg22UiujGmZXD9Rg8s5NA
b/Unkw3TS49f168F6ZuwnitGI5wtEWh5RA9L+K+bsMUki0aAd7EhPDQL4/QwdAaOUnR56K3THWyF
epurkWWk1lDU1e3Bzif/SQFryvAgy8nTf7JuMBSYzHE/ufJP15raN5r6QIDm1wsqc0rTmHvYMF68
qHCeEmj/YRocDRMuA2ayCnk3fnYvtLZmlCI0YmZ/Y67/mHfwYxuAxiI37m5qBuZzX5McX8s/lWfh
Luc2fiwvt1P0zWF53PEKM3ScWzmSnbxkPrT1DcbOSCMc+v0ZXjrUo6Xrfpu8F3/swo2u3IYMW6BI
X5FkdLy8Tdtozv5rb/MRsBRrXNkPquvwgIJ3wqFqOdskN6xdInHSlAy2qK3t6qDxzwdkx4BLYFmt
uxJVczLJvZfii1zpWvwbyzPRKR7tCErxCTlt7ab0Erpm2meoil8zIMfHcc7VAZELrkuITY+5CU1+
9hAzl3aJTF12gK+QvGWRxoZlnpRb7ki7NG5LaodX42MbHEOuCVUl0LHyD2bdahstavrNhC367jX6
H346tFVeB0GTB+CCPwT2ZhoL/RWwA93k2uyfkqI4BUp/J0hcPWkdopBCVz8HFYanjM5C67x/QZKt
+Ww1Rbl3Ve0ozxhyPTzAyBMMOjs74MbOo24RscdahqZSYzDp2RrRiRjilW0d2GQ+E8TV79NIHxvr
hl/PQiowrPPqXRsIOMku+1YwKWlnVvqEm5WROkdn3M/kv5iy4CRXRcUliafxl6tpq240YuTJnwEY
tHveofHrhsC5+M2AurqbOWF+c0kc4gctM0CRCQ8Kzi20KzSOlcsPir8ZBbwQ/tsodhHukUMRMmwm
K2Jjds3wtKyd+IKYMsQxaEFTw8gzMY4FuPDI5y3ZiOJ2k0dyu0Q1DRFAqDCXu697zehwXWeW9cOe
ycxlZ0K7yVp8KC0z0EmOGMQ0Tx2G3PjRRSrewrwgdCHrTnjqOGQEOLnEZFqn0ET/UY4mfjyNzlIc
Rb95oc13YemUZ2Tq6hB1Sno+R82Q3UGIHDN9YoG1T5lcYU7MDd94yvMAz4BRF0/9IRdpzdk/m7ak
YqE06KyVObX0GEyZY0QU2sHvqZQLpSFtoey8lBKoVdPwXAyW6DfKBA/i9PUaEcNws93q3PT7dDDa
OxkH8bqKIhd0NSelDL/M8motSyENUfGZWka88eaVwdczLAi27E7JMJOO42xbzlwK+io9+tbJ+BWY
wFrVZmEX87Zz1xleiJp3CG+ta0Ae6/HPLi9bgqts65gH0vzKuyuovrvA3OZxox+cZaWq9XZXMbHe
VQbeHHdmyvalI8+VDMgPcL2DIDWHA/rn2JJgSxjHx/JTdUN6e0tPacLTkXtD9Ntdjcog642nttT1
+ph1ybSrR/dX0FqvZud2z3bPYxD5ITNexM6cxofmjjd1hmbUN6Mfj0aZ23trkMnn2CByjPIEf6oq
9W3QpeVjzBEcRaKTt673PzSYmp8DXGK0DELtdW6GlaqHbAfwHrjM/PAMlEwYA/CSxlWwDguVPifl
HCmCSiuXTf3U9EwA9cx+dvURqObcGSbyfVO6eXDp0PfeoJF/asLrjiWAMprcvfjsSsgm5MESxk2Y
YULyMx00jt5mz6atOCxuDGe25pB/+FheGkaUKLBIuK3nSTxxw92B5NXkHCQcheLA0g6ZERfYGThw
eZQCZ00W17CCnjo0zT0Hfw0EjIslTmS2NVwxM2w6uI5rGZvVMdNBntYxHPt0zqedcPfiu4CWmZIk
tUoyFC4WqeHHwICU0ecp7lhE5qtKd34CinReWsmiYOThPK8EwW43OgsLtJhTVYQ2BonKQoVXeoyz
YfeOXm4BWUE6tgRJqsaeVq5bRZc2w61n6NmbHJvh57ICMLwqzwOO321X8WSMVtlvRI8AujVY/pt4
cDfkTPL/HTu9lVnYc6Rm7UpVjXzcJPkUkBJrsoFiz0w/hh5thY1IAYN6ivs4z7NL1EYTjI0RJWug
HuVs4stxp210t+RbeBrUJlWRSJXgRwqLerjGf1sWUzv5cOqxu3lR7qzzRGYHcPsYpNlWVx7W4WdL
VlcPQQABvPrNQv+1zvH17LhE/UDfejVWahs6lLXLK16HVoG1H+97GajkghbD3k254FQ6KftKbxPD
nkBz6NKf2ZZ1XR6LevxN1yZYF3pf76fhN3RgtIw9aQMSxE/tat7Wd9BdMZ2vMErlWPmDht3C11YC
def3tlZiPwxRj6eTtHkBowuhATeUep7IY3oWmM52RW8Mj69XK++HEFErT4RZdVhlgAQgFPoqYQHH
kjvXIqPVD7T+B84E0E5KKz/AUAjOiWtxFNJrSksW2k3D0X277Mf4p/gmOCvFoUPOyqNHbSmRZbc/
Q0GTNpyP40K2mFwbDeFoaWOxHLrVMHJrtql8iSqJ7mqUXLuOjnpe8wB+1+IWtX5/rSs05R4sgCWS
YLIoraeyBGwFVGQF5ofJC8WCZRR3OmTepvYwlWp8xdbUVQheeqZ0Cf8SlE54L1p1sFrtCcxrzPSr
h08SIX7BNURbFcBtqWXWC9nwPaajmmCcMOvWS8HZh/HdDbvmEjQVMj0EWcelSC0aE/FqEL2o8b7c
67mLa1epEu5PPNzpkjrnpUQFSo0UzDYu3pzIyJOmb2gS1yRYAOZXjsaGODvFtDnOhmmotdVazAke
Xpp7ocJNOzivJo/Rs9VH8ooZ4LkWenfsTf1Cr7ZcdwjuThMEOPSLWnPuZPBWBfm2lCMW77yzLq4h
Pwpn4I6Yj1AmYUUYs/UztIb63OTrvMFxFlh0I0GMUPmIEN5pP5zyxn1IYCpri/DDNXY+3q1eu4Be
jK6w/WgkIP5HLycxuxh4SKNat26I4XtUool2JLzFGjt5CdOq2nx1CBiCOWDQbnGrv0VjBhSxT5tb
znz3WvtzctwH/ZSCLc3T7uFkYaYwpzejR7uOggPErt0hNquCFhvpI6gx7Lu4EoLU2PQujAUUXv5Z
oVBFTZ7O72ysUSzzG5Pr8GgL5W6xzVgIsdR2BNsh61R7pIbF2+La3joaZPO+LO1T274NhFpNcaLf
B4R+60zHVVpOxbGV0nwuOzhTts+xZ6KFcxKB9sstxPsUifBTuox88w5QD+qaV7QBVYv8xoaFfRdV
9Y3CarhYWV/tfcIdoPrRJhpjIC666NXRaKzV2ODCHjOInV8HXK2IPjSe0fe8cqdVlDT2lR4o6NCx
/KhEqm5T3RFC2ITI581vTg/ovx2z8IFR0dkaKb2xbnKCR3XOLsv2oVxIOV+Lf2JP/t6cR3Nu26TX
5bOmw2Xa48g8+GFvPbS6eO+EEX1v0JA6g7onFvJNcvjgFwLM56I1fi55o8Ug6fzBr1dU+zu+Yic5
MM5a2+iMv/BAb6g4dHB2zkOohWeqHwIeULn0+nGY6uiZWiB+I7zNiyvx5mT2IQL7Zro2oa8G3dWA
JKj1mOjDRckRecMQDOjX2tfG1SG1qOoFQwpzBLym0CwC9UYLBotzrY6xD3BmuU+MABt7O2zsKskJ
U0gBgfcEnSZJ8Gsppayo/ozyj+UnoV3SX3KLJVF1L2E8GR5L3BBf0VnvaS7pm0hn8J5oDBzyADKY
NceU0jYbvhoITHaBcHCzrTLydS96X/2tdEZxgdHGtzEql7KHwsPVIfA5A6xH1r+XHunSNk20fqcP
U//8tTCHpJabOIuXm0uDT5qi2FcVDn70vWZw1FtOD4iasles0xYHXEU1OnqTseZIElzz7huztVWg
fGrbVP8RtqDP5VD+tufHMEHEtCeZwGSn7cIXGBiroaz9CycsIFw9W3ZYHQeJKy+r5Hsa+Nrb6HKw
CHk30R4k3t3hKAo/zgh+TfGbQQzP76llCRFtkj+7Y0JZOoXJYVkcBQmN76NJpmsxpE8lEfNPAMee
mkI13+OKMTsWsGCnY7X4HrkDQjJNROCkFHUjIrJ5D0eXfI0BYY1LgTZ/KACcjGg2jksZKAzyi9Lc
VFctHEE5edWbixdk2WamGN61ZXW1tkoKYgi+4j5cS7xXAOOy2G+3XhqhHxvTYicbhkIUkNsl9CJt
a3kqhubFCBb/g9DxeGG468vq/F8fyozEAsGg64wS9I4qxaBPESYXksv0fWLnLM4jwFkgohvXZ3C5
bIz1SCQ1p/H6kJmesc6Y5f0hvgtg2ViDG28mAP8h7ESXsfpFFFbEYDms97HHW4YPRp0MMddXDara
wouY6NPjonyyirUzxagi6Ew7Z9hg3t5s21MfRhokSjLeSAOHwiJyxlYl5oRIlMk+t+hBFAWHf39u
q8ZKFrSnukfq2sa+9/huNiq6lWGX7YP2VnEXdcflDUH0I58gk2k9OkSazKw3Zvsc1/W1VtN0B9YN
mDfFNx6hkjoxzbRe2Xf8jWciOe48SV+FI8NS+thTewisCRyLGJuDDc2EhghWkSKwh0OjsHyUad+e
u8kNN7OdE1PtAHk6Jy8BXdxnXWjdurdpk3KvJd+69OQt8UVYOYH2xA4UodLCbAN5Nui16VgWqvza
4bUcKWxrNzhFDf3PcjM1NgS4uOf5k6Kvn/I+/pVSom5MmnAsCOZ74odwjXhp2Vk3sSnC7yOwqdAc
v7OeHUJZx+sgEfLFDKbXFAzBifZd/YKG1D8tN19mg7WqyvQtMaQBXR2tnq55cl/HyKxQCneG+G0n
6QEmBIbG4Tq3Cr8mEnhm4TwWQXhsakvf+D0n4SiZ2hsRl0+uWSRHPegd9ng3uFou+BtAt54Em9aT
ALq2MVkA3jCbVRY32dXykfRAvrlGqgiOy9tQawi+5aBfmKAxl3ZNTgc1SbeUyutIt/y9UJm/XiLa
yogDGi2EV/hQzh4HRLi2ySVmSoKlxXLEQeALCUNC15uJOVVUiKfAzu3fwq5vnQkqpaUBt+HcuaZS
Mx6Ji76rKDjkxtS5wZBoryVD+lU+IK6AnXpNSvdRmT0txogW2NJLhXEY5g+rGcLtmPe/gVjNGM2W
GKYQRxQyKoXcmmi2LO2fVEHVDvwvQWYmjG9+6sc7fknSSObv4Yq1Mgnb9nvzGzXI7ySji4wEfgK3
QWEuIo3OrtcFl6We++osVD8KEt2ea4usoNnGrmXGeWm6mhyA5+ano+Ts9cn/0tjsUKGb3nVU5Acs
N9lyKlpWR80iiVgZaLeWv0ucio5Laj9NlfM+zJ18i5zko5tglwQBvKMYeGMY7fIims6NNhx4jBpK
+PJHI3KJnsmEmJmIHwk8wveOohQ35XhCunfGgJs/bKJjHjqb/fLzJhckbxRb1cbPhXrYQkZIkwg0
AGwuVkVHCo8dj9FzlJcP2wgxFWYe71Yzq3JFsxF21G6DsS/2qC/UitCI70jlcTON7PPLEy0rea1M
ssO06abrnf3b97MnzNcdm37l0kM8l05vvhdT/owFGNatcnpmJODA4qRFxx7n1VGO8WfSFtlRhydz
a300TuweR3ynoG0F3Q/iBTeBbP8KOnLPLm7DVZOYOgk1dKKWt3D5WbInssCnuriEjugvy2eWjavu
q+Npo+fGLtPcU3tEn2XQ/q1y/RW2in8tONqxLjFyWL5CIsFLUrgZbkDlH5H/hugKp2jUTnutR48O
tDy6BTy4exIAUEzNC5qdJj8ndFhLnNRE/ELVJGT3IRH+7qBbmjM9qCGNvDksl5wxADoo+ySsaNp9
PZ7BzMGv4a+WWZ+sl+UdRVNJkG5QndMljhoJpnWJij+1E7ofAg/xrkQobxApA1oo2anYiE99Nrxk
zfBmcaRcypg8Hadbr6Esr3dBV1GDisG8hH0xUcbweWYwL03eU7DMV0RBn8pEc/p1TCm9Et6mF6lH
Lnhe7Db/nhhI2e2IulGLYRMux1dMvR5HAqfftemLqRFOUc0Yr+WJyymH8cXTph/rp56BwHm0xl8R
pu0HNibnkaVTdGwsHe5xMvwsRXoFtcJcQSdOg1tVp8PJB4mT/FZ0A3WvtzJ62/g2ueLxtdtbrnEx
Ycn0FLu3JrfqJ5s7ZW24RGksTXMrRTuu2CijzD13HHLo3MD2ILzVvv+HsNN/CfimEDAlqhiHzpBp
GP+IgfaaYmxGnwG3MZgOJKECcgAVxSWIuufRHA8Js+TNUn3miHA26MCNq4eGWNUJ2Kr2WjK5P5Ld
46zpzzsHT9ranoI7JZFGxq9M738Hwg/oKmic4mCGnhQ54Ct4ke6+kXb00glnH0joQdTI5iauHaoP
zWJsoZHWRC5GtWUx+shH8zd9fpZRcM71DGsAUxKO1sEoKqzn9t/KQrTvqP+QU2vOMab/PadW2IYu
XMcVQkqH2eU/QpTHDKw3iH9ClGOGprZL3wJdanVZVkLRIMhqHIEGsu2Kh8xWMf2Esi+QfxQInHnh
CjWAJvW15FQ0+qn0c3nW4srktzPBHNgKOSwk9IgQ3gDhBFrV9mSUCIaX0cHkJPlWqwRA8b4JmWO1
+j4EGwcgGdQZrvet5TjP//5++P9k0zMPlTqtHGF6cBj/8RvbIBndbJjVX4rKpZ9HVQRV/v1/T5ed
HzGLjT8CCCBWH4/01aM15Xv5YbdiR3tTHKeJTXleiIB9pK64DH2ryNqbh1P//lJN8S9vjmk5piGk
YdPvFvo/QoQR+k1BB5R1Y+nV32aozBNVYArAkENtp9sXFc9qEY3pn6lkD3M7qrZMRb9nVfZiS9+6
GdwzurDEGd7+hrgTlmkbuPYQJ2/aBIQaCYd+hrWHoQWKvdR6AWGaYqpJoAJFWnyJfKs4Lg+HjI3/
lNBuCPtffkGDB3J+Pj2ardx//Puvn+xtQfN//pf+vzU61gTa24KEkFVLpfosY3LOkhbmGOoAax2L
ZPoRp+b3ZOqnZ2SFXy18m8cGt2MY3QZmN86sBNDknGdRTQlndG+8U+3lPIWLWEFn9mB7GBFlLsxv
MS8o6dL1yS5tIuG6ibTVIS+ZlmazDY4HMxmn9E1FnbcHBbYMudERfmILH48989A1+FCSUSg3VyW+
mpWVqOoYgNV6HUq+n0/vM6AUu1GLogBYxl6NjoJ0aVbavot3yksJBohJiEZ8kgG+Yv+rdnnp1Zcm
bH4QyeXg8BHZbvRJA7WGKXpdmitJbnK49+C6lZnhH905ntBFyebZ6rfRasMH/To0AIbl7lG80Qux
MuIR8qrYE9lJ9cXwigBmdWld+zHBfs9ZB+FBRXujSq4myK2bxuhmN3REMuAbwDHssBypdjeWKAvr
FpsV83PiH/tyX4alAs0UipmVcG0T1Hxl1eGXmNUKmuM7u46/X5o8eUquagambLA6cfETjfgg61b1
rHBuQCZJExlnyyjfjVr/kgaYlT0n+LEM1k1Lebh8Wrk9jum5ZAngx6zCGHdqpjuIT4gtsp3+g5kj
rN468Q4eTKtjXk+fX8cMKa0K0G7agAZCEKlKzHaSaLOLYXneQUZgqiPq81dIp3KTUnSI5Ec+0n/w
ksCAMsOAyhjAIU42OVRdM0Z7s1I7BMI5/iCTwKAeMfsyKAUv06w6GUWfXT296Y64L2dPW4V44r2p
uXdo+uAyM6UhMm5jWlH5PkQ+Bi62eG6Hd10HMtRAMkJ2Nuh0OLvstZOTuEfd9K1oQvpJkaGfwxZz
tMu0lsyJlnCgenhzgQgwDurrkzSxDI4dD/8ErhUh3Qz0zP7Yqhie27hNzhHEkE3qP1uKRFaQxNsa
af1yLE8xWRI55JtrlQA7sbEMrPXB+KZaknQis1OX3DLel6NR4zP1C4DvUHV6l+Wztm//Ksthbfz3
y6B0/j+rBPUSns45i9v65w7OwC914SHqGxPtFc89vUezJP117CUTcxuqTsADbGihdl7+cU7ZEoly
PzxZH0bBMEOXz3LZVxu05geZSe80coxaFv/AHn8BwsV5LVVzKEvWEZFU7ety7wbfLKtlQtDb1nlI
bBeQJkEpncDUmY9OskM75h9DJgkX13TQS0iEOhsTZ8gO6yMKm8aH/BQP1ueUjUQ3BGTrAeY/uP7w
0tmDu/baUXzkBEfhQTXeAg5YNsywc1D3xMC1cN9Ng/zL1vJxsPvGJe3qcVs6NCv+/Uusz4eg/3kM
MC0XmYluc20SjNr/XIjlODLUFaTqLVMFQ3XRLc9KoHuaQVsjKja6NMwjUD/S3J38WQiEmo4dP/37
y1jeyX+5DJuaR9qWqZv2Py6j6miquhOWRshXHBmsNyEHizo6jV+04SWsoWnQttQ5foAMjNEybYec
g0NZ0B8RnXnSPdAXkUcQIsptD+YDuZM9ScisnzRgMlv9gr4W7f/DVc/b8D+umqkLJyj6M+gq9fn+
/W+72ADJJY6SGH1GjWPJV0h5IbaWG+SokFQyIiF6Qr1XesxDzFZAtt+kfdeZUFyHyPlDJiP5zHHi
XEINj4YhaQs2Nktsa8Pz8xyNKiwMTpEKDtAQx/f/cPH/+s4b5Nt7nu54hm3xS/zPi0eDYzq0HKxN
Yo0bWcGfZFD2OTV2fi5TCjRaB/lzRpDA0Zf/l7LzWLIbydL0q5TlHtVwaIx11eIKXBmCIRgMbmAM
Cmit8fTzuTO7O8lsI2cWmcaIuALKjx/xix6FOSbQ+xaeeyzhfzmaFyCgmFXNqQSvRUevyJPjmrVa
YMOTpejRn5DO//Trgxb/S95gCcuA5wQK1WJp/XjQpTXHLswIaxcyo13AMj6sWnUELPU+oQOChRJK
E/WKKqlnOUCnnW9Wrc9SsWFbFy0Wy2DmsmSWp5vc/ubQ5Ff/9WFAG1N3yWo8EC88DSqY/eVhQEja
MZclavfGFLG/IV1VxhCUpWOyxLj6TMNdWIFfrBY/RBzWaQiPFQZayCJWMPXPnWW/0tTBqsrstT2a
iO9/c4De/3KApL1g+yyfusjwf7x2GmpHYd/GFIuLv2z1ZiKAoSPH0EWDzTEAzZhN+wmxieaMU1F2
l4DOiZBj156aHjnKcKk/Eow/Lt0QFOC5bzIDXt7/5zFSlbD+LZ5J39dN8vUfj7EfQ70aBMhplemZ
+Yeys6aLBxIDzVJ7+vCweLGHD6pjviuy0GAn9c3zlNIiBCKCX3hRoD7oZeI2CbGWrFFJufVS6/rr
o7TklfrrrdYd3REmdalhgf8UlrzSf7nViW7kzIoH/O+axqAIouOd0+J22iVDOWJCvU7D+4Fhj4nE
JBx+9b9Jtz6p4qpequXUSrtoRELLbW1lFhcUAFPu4j1NFvsShmN2WRdhnJp83pqzsO4mEuG9iswR
becdUpUo/1hwMkevRaHCgptVOlp7jNPukqVwp7QuPEhy9C7TKwMn9jOuTx3S8nTnVG/N8vWb0i21
mwTclzNxqGu14PGaj0/tFPv3HkbUcGmSZP/ri6fKrB8vnmFyi1kubDl/v3gQjlJLo+uxi1qGIkZR
3bIyh8GHUuYI7wp7Hx4wfUDSLu1D1VFh+4TZAxUpCr+af/ZMTQvMBaOp3xzY/xZbfIOujSurEtP9
aQ+yKt2N+9DA4aAwGUM20mIarhTdn2S9lEnGjFJGQ9wC3MemDC92YtysfrNDDtN7i/oZjbFYK4JB
MoRHONG/uXDq2f/xwpkOiaRFfHGRz1NF41+euqWqyoF+P1u1LFFUXxxWa8Ruk4srKOtH0LVbeA7z
E8nzWU3zfQCyt3CHNiqnCZ38MSx9/dqOerwDETYF3CPjaZyKvYeu+wdXj8567IyAxO3hqoYGXuql
t7Foo1vLwmK6w48zi/0AU872XdwhBRH6BlBNPLMu2OPgfgi6WYg8/M3Ju3/frTh5OKXEBGHR1f4p
eJV5CdSks//MU4AOjXuBWklM/T2j4o9yB4EqioMq9itG2gCWIhMhqlZE+kG362cqraHfIAaEwJ/s
NAPs8ALIsjCLhA7MEOLZ3hbha2yAta+WdLx6jYYLrqrubXiyqiINskJaaa/9GygD41iI+VENwyyA
sciHjKgulw2Eg2l5RaX9UoXSn6laKiqu+jWVLACRwoZAHD0NpGvDLRy0O4VYqtjuN20efsD6Gb5M
HSHqr2MEWUwYxzEM13dIjFi3+jK/FaN1p0vkcNgjlB8scUOEtDKPHj4gvdlvkq3jOfrVKHvvfVxD
NhXm1UZR9LxGLZway1tZe+hQG9N4VmvoPz7P/yf6iiZ0vkRV2f37P/n5c1WjhYsfxU8//vsm+YzF
c/Wt/0/5tv9+2Y9v+vfha3X7qfja/fJFT8g6VsXPL/nhY/n2P49u96n/9MMP+7JP+uXd8LVdHr52
Q96rQ+A85Cv/X//4j6/qU56W+uu//vhcDQzY+bQoqco//vzT6cu//nBp4PzHXz/+z7/JU/zXH/uu
r8qEVOf7Z/3XG75+6vp//WF4/zSghXieRbvSZmpPG3P6qv4i/umRWrq+7Rueb8Ny/+MfZdX28b/+
sP1/Oo5v0r4TrukZZEN//KOrBvUn958k84I3uOrT+NN/HdgP9+9/7uc/yqG4R1q2p/Vi/Jw0kNIQ
CfkeGmdAnt2fEi58GVItA7LyHV1SjC1EnXH4AGoYLQcX2OGMMQpING+TNx6et/OzhfARFFhUOzpE
yMrRvls02DYJPh17sBLQgxwkudCo7fewoY0CUIGCT1pOdkqGZDyVa34NrU4gHK21yDxWa/CXq//n
Sf7ypKgwXC6pQaLGRuQYsv32l0gaYj2Ok/1osjZd2uuYDoGAsHt4U/XFb6PjDBcV+aQI7R6bXnGP
AlZVIL9uAAnbGL31YJBkAkwLn5aE/bRex4uPK1OQW6V/cDvn5BYl9D22tNJGi6b3pztgXs9h0e8L
OEUbEKL9bwLk37ZVwiKyMpTKpnAp42xZq/zlnKCEloNjF1DWsN86Z/lYs+4dhnjlGtgT9jMZFJdd
LCB1dCW0rRmYbS+s+yxsayh0nnfQFuO5W5nv/Ppq/62ZyZE5uk/iifgAGdPPObubV+UYZ5Ozi8Lq
GdbJE+jvNUCzOEb2CUFGwJ23fT9u0xFwBATlfp+mxduaad/vzEqHc1viNrIVJu4XEYJw+bfCcp4G
ed+SEhd4kIntqXa7dxPdoT3l+Rp4Ib9XT5qwkan0Mgmk9MRvMkF6sj+ngq6p2xYJqzCpAvmEHy/7
5PbNNAO73KWg5Iwae1nDR9nQigXWsrUOz1Drxqsf+mcLwENiwoXQxetqI+tAxauhQfrNAb2gXtpo
OigskTzmbbEGI62p7Yicxd6oUZZMo5SzKoybxQVGWvuwcmepm1c3WhBVqGOl7QqxZRRR4MJu32iM
hFHks8+ZxQgR2Y9xqz7WbniGm75fg2Zm53YmHYdTWOdqFbhgMBBbrnFfAwA821TXzuBAqmMYrYZg
hjnK2zIxdTbqpzBJGP0xQ0ZeIX9LkohBQofDWKb7OEyl4DGNpn3MzbhbEFdHcLwr3Qe/xgIePcav
yLEle/Ra6u/frUMUL2e/3HK5OdaF9cYg+NBaaMz3Tb0GjoP90myUX2nhveLEgcNtgRRGrg04vtRw
rI2Zhyi9emUc7Zu6eEEQ+agh0LtL64HlGEV4A5FzqjXZok67W+r8tlr97txlxTe6jO6iPa3t+/FT
OTm4DnXepWqNJohE/96belRO0DPdqMu2dFd/QZskkbEsspNhY7SF7AOABI4rHmah5Rbt9gVx7gb5
c6wqHvVV+xgvBU4MpftV3YZ04N04sYLNQJ6CdsJ48TL/XUvEJ5d0x4PeJ5CK5X1KwwyiSVbtOxqU
J3gED5hHvoWjF+3gE6yBun1p1ML2KrrvMQD1l/qStxlmSWIH2QaSoj9+zkGA7N2S33bGC+KqSAh2
8BDshovnmekpWtfPZifpfkAv50otUmibdjM423Ty67Mlr2GvtzxUc/GcNAZTydxoUZYokA8T5md1
/zwjfXP4DwUBeR/PHrgFsHK8jmHiGhitVW+bqdrl+JMfIkh/p9Ucn1V0hKDlQ28FE7nM/jkbsrNY
m8+JEz2hH7P3oYxfx96Quwcf5Pq4K+tDkGeAitAvhbLWxe+NGe3XYYJkEY9IsLtm313QoaITUz05
KdNHCSrBQWrCA84fFwiKE98Zz1O3w20s/b58k7Tudmph9s6RsDMcVFDxa6ZcaYvhBc71PLIl347Z
+JZ2MnqD3hf1SPSVd5pwq/n+/tRYvcNbJftqVtEwy++5KKgA70AP5zt/4HtilLkBAXzqLF/yd9Gl
U89qB6969Yb7/3mNenpTjNd3UdZ2myxiwaub76HZtdcMHBacE8orSAtAww/oI7wr4O6AYB0sLNfz
+wSq6qbvcKaZsJvdtNEYnsmBx20Sr8tmpbBRt16duPpXXpsYp7c1BWfi36hgFMprsCTSUF0GYXVm
6mXtBHQQkDcoD2RfYPCsgW6gp5BgI+Siw3GuGvthHbJuWzB6dPRW26dS7HioUR9TL1cfjRs5GhG5
P/C9/hP0pipz8XDqF5jRQLOR1fmiRe0T8BZ+nWSPagNw5UmYNZ2VGcO/rfpRJzRvEOXAYniexoNr
HdRRx/TiItta9xH0re8bfY7DX9Z5b6FIXxayMBQCnqMeDrpa0w5EmCVCAmKIsZPFURwviCh/K3Ec
L7XBARbD9CdpnZaI5wdkTTarPMFdVh9OVVGdJisat0vSYp4Nw3zrA9EKSHHoATl7PakrPJlZVZXe
t5sph4nK05jbpXOTRZdOK5Gzw4N3nB10OWXIgMp8HVJgOjJ0mP74Keuzh9wrN3744kjPIUuuZtS6
nk22W7VFogrZvRSN3p5gXeJJky0ImtgY/vquuBb1FTfsMF5Q56+IKPQQSpmnUJyz54hOXNXh4aMH
XS76ljjmDg6IuA59ARUmnt47yXPa4ALAIN3fo0gaqKvcLCg8TyYOY1EE9mXG0CTO4F0TTkbRQWvW
VoEMrh6MQ4dCHf5ZUHFIC5GwR5NzbV5UWuJW0pgR/8csZ3nahcDqWUsMiC2cPPgHpCSwl5CBF6m8
9LjCtldLVKVmg5T8EDGazjbXNx3DJ9R4aTtgPblFzL/j6YrQQAvKhG3CklsjbTjyoWa+r/UYuj5V
byvj7+y6jPUNyLCdxgx4cG6Reka/D0r73ikX46GcUM6x1vtOblWtCSkRReyjWhlq44I/QBPV3sch
G5v8XlDP6UZV8V6DagNMFz806K0TDKC7pkHoiJt1Hfj4COvrKC+2JH6bESnj27pJ8I1DvAcH4W5H
1F6DT7ZuYmxJCYo/KdkTSp8o6nQzUqgrTl9scOhpZ86pbYYD46zHwoVqlrYJHjAOVfSicdv7nB5H
5cCNqwEA3Mf2Deu3gVrYd7uxcMYTM+TTULvg3hs0seTyr50iPWklDCLVw0x9E8dZcjOVeVXLqB8N
weqQL3U7392kTfFAlgi+Fr6RDvAKYZeV1hQ3J2+Wuyqd9noDhDWcjsuA+pPmzQgbi30zL0cztRkP
wtrf4O6iwhOas2JTTqCOlXW67Lbx1Pp6i6gmyv17sx5HCmL0xgp6OAFOx+/aEf2E2uAeyXugPSE9
1yDoBeoFkFwb0Wdklk7yJXVV/O6jypdFak8nOvYdfkpkHbGOXOVI6TrITbCzLDjuXpfiJebRHPLF
VbjzRRQ48MxZLbaJVzzoVvoAku5FXQhslKagWsSz2vs0N8Zqswrwvbov656wmnOBQwuw8NQsbGAy
wyhDY186bQz7kvjuezpCXOChgiiePyDvEIihOQKEnHfypHjU4WLVM8JT7Wpx+9B/zrkvSeFgQ+G1
A31EnkFZp7SgpTfyPYT4fq/qOfkTUgRMr6Jla8cRkwiyMNRsnhKZgWYNgtVoy2O1JhOJwhxamiw2
cxfeN9YfM1ine5UiqEWo/hXHek3MMuLvJzNNrFVjyo9MEAm1TnvqB54PDxc0JJHojmuTOQSl4Y27
OtXv3aodLzh4lDC85U7pugTHxDWfo+4xccB4yZpLpoZVlSAonzS3sfRjKjF5wEV7eQaGObImUA1S
X6P2z0nGGl+m5zBP9Xx9HW3XhHCcAIepmkOHxDpi9jJ7zxDVxsoKUxHjsZskRbp9o0WOdD7Pl41E
fNRMGbXVg26O6xHR5T5I4YTMiNA35dQiYw5Tr0iSb0kHX3vO6dBxoQxYFVto5qDdJ7kvcPqDvAbT
4HybMn/ZqV+pUGKXwwuoPsCd7OZzmmCSks73jfVliemhqnNoYvNTb+LizNwIw2miVcgcc69iD6YF
LTuQjoAwQb3+HFloMTtyezBVJsJOPFiA3dQmoYJ+i1huPfpE4IGYqGIXslxobyIhsvH64pLJDGly
11cviSe2QoiOdUUB1DTR3h2s87J6T0gQhucy4dH9dTFp/FxvUW0ZLvMqV/aPPdeVoK+/lLljQ9R0
WkjPKodSD3Ize+hyYGUwa9ZLvKBuhMxXeFiLkLYmbmQ6XsSnNIlPfgV0W7fiV4RownOq29/WxnhB
1RH/9A7jMHRIj5He3rWu1/7muP8GtzKZbLAtm4IC2KCP+VPLATdXq88mEQHTsS41hpZQvRAmdkoA
4MsYaP56BuaZbyPzovL5Oh7eZQ2rr+sHmLcx7G0vy2n7ChINW6cfrmk3hkuuH9pTgV4QSm5Q4uMU
76pJGxsEgAgeZp8fMimylyXikaU74lj7ZWS/OaBc9arS4jXuftOKMH5upHOuzJg8YXoMwhjo2D/e
I59axW5jBM70hWUWF2To2HRSxMsEGCsY/wBBhRpWHi81wvfS1sYKfANF817lO5neY/hVI4RWMqJC
VpKsNmrbk0Ye2Y4zpgwyhOnwjcket1je5LuodC5O8dvGiimP9q9td3U2trBdy/Idy/kZiwWUGgQH
4oiYHO76xP42WFj/CSM8whSMEIWKgPii1I0OI12iCo9TFThq3cMfESJnteR3iT49FxrdDbXK1NpW
tGvoE6A0jVeJHUBpcyHdi5ACihGb6HobQAYioWhQsbdSJPXQHHYugFF5UUFwQrWxDmP8+dcLzJQL
6KfTtV1DmAa9JBcX+p9mW5M3oRxsN8l+smKpHD7utOLOXOQ2UQyXqqOZ0Cb1vkrD22JBu6xuyS8M
MaI9KrdDlcDJEKduRSFt0DBq3tqgPklYUtyaiNTNwo8yMYBDic/mkVvcnrzcB7Di+9AuZIChJbls
nbF7NAAhTJ7x7dfnKf52noIzFLZF+9R3de9n/OPUg2bujAyInUw+vKXpdzHEBrZfBNZMPac1iXNc
ACptFufFzx4nDQ2xcSkRwMD49ddHY/5tvkFgIEAwhXeF8HnUfho+TYnu+pHIrB09vi8Mw+JDgq0w
XUiZQ2NDgnL9SqNDzAs4tSZ2tla9LEFTRs7exlKW3lt+RgX2loktfY1eBzPgLT373nwKLas9xfAE
N2N3o8JmmCUf0YbE0QSsBGUq2ZPcQKk80XCEkirTIwwpPawd2SsO6cK6RdJi2WM9tFG1hcr2NGw3
Ty4OD0j/sz+ounjqGLeAnjKgbOlrTqtBfrJa/h7dFa+46G2IA4BsEEeI8kGdn/XtanufMos6MPFH
dBzAeDSyBJb5egp2C4HFb105P7ByUGYgZfFwXyAhe1P7eCW3GSFbs23oHaEIUM5LtjTqUqynF7Ve
VFuxwRcMLWlvCaYFkUSoPwdIw+FZdav1dWoPlndVF0g1GfAyecCHmZGKMtOCy5/iLw6bF0vSyUDX
zvSf4FXvZ5O8g56PLPbBL64hR6LNBD2ZEkVTCleqxTJ9ASBsUdg0XfdeFWKqr1OO8DlTKompoK8z
hyyRakq+Rplz7QEEmHacoAVM171Lo1Me+0ZQFyhSpvbYH7IKmS/Y5kHUx8+Rg/Ysd1KlwNCp9/lg
veFaRnWnL+LaFsl9GzGjLL3AcJhTT3zYpoXdc4uQKY2e1ULMgkMwnPSbJYadnqGxACsrxg9lZ3jk
E6E8p6hezngG01psY+1JtmERAXiKQESr6oqEe8S/edF2zsjepHQXuogMbdFOWrLE1wpVpxzoeTCi
d7ixqAe2iMeRgt/bsikuHJ8sx6yQp0m2osY5VO4BeY94WRXX3dZAuGejm857tZegigK2f02/qJCb
uQs9Ja35njyJkI/7WrS04Tq4mGi5sHF2yFjvQr15F2nonCf0yM0CBU2AlijFuMtDtCzuWdgoGZWp
g2kLjgGT3Z6U8EuvUa+N2GJ3Aq6i2qWmioptpeemTrbvMD5P5jRwF2SjbW/0rtYXlaAlGtStriGT
Jn+VwZHRGvhdYqtJjzEt44fvExBZf+b62pwINBZOQtq8VCSZKb8tIHP2OBYNnou5L2vDifu7mrQc
qiH5iy3LRqIKFrFdWm4woebbKs84APQFXk0bJpsTZtrheBqq5tHHuCVAyR/FyxaNSeSi6ORY2m3a
Wejiyhpc8zT9VDdw/8CpnqcYkWjb5a6J7Cu2EVg9RZO4hqsRQANbLqg+cGtoFiB1dCwlOMRpUWFb
XGw2ZfWItYgJu6EB5cLZg4RDt5qZvmp6RfgHorm2G+KByja50MKK9hFWplQopQW9k5pIreEybNDj
aygFZMT+3sWN2I6YOb+IpkfCScq6IBzKZEOvuzVQFUpKwkSKWwe18J+pXU+5bCNUSGihLbgin43g
cVf7r2obGHIiRJHQgoUsEtg1KghdnxbAg5ODVrTdEaMLrq6v8XH2vVEhciDIFVXH0oIji6A9jHYa
ExC7OTKN2mSLpieLnz0786BZ+bEJ/wj0yxksuvS5o1+GIs5VX907P+3vLbv8ptqMunx+B7b4yGt1
cli4V+Z4Uqc+ySiBU0d59FL7IPQIUEI4f3+6JrMVl264797G8N5L4dvK9AtJ3Zc564/qqVWZoVox
0ULg0SRPzTEwP5o0cfRsB48FOUGx6uSDaUEuMhr7bUCY9vDrPQ+2wc+phmByCenScDzY37S6fswT
zdJCtQi0NhofOpYv1gFRswT0BZldXzl/zk8sueUYeXiN4VEAplP3qYypwys3o1Obx0CL94SyijZ7
hcWyGr14S8cLCNLrkNw4Sfcehz2Jv7ptKLyvMnK3mpWh31pfVesIIbPwvHoSwyHI7LqEVVA9q4VW
xo8ZYoZbWYBKxbINi54bwy4EWIt2NjAZZDvbvborroZEQDGjxNQIHnbZusMwSi6n/CBmPN5UmVea
lKx+tMf9rt6LzD0ZEwBAELZ6BiVQtaGwWmPrXOedENXNLKZHrJie/cR7VgWZiZfbHiD1n11iVYPN
tHtwREu3WJnoG82ChjjEyY1rxEe3Lk6DCfy9z7WDQUWxa2HB17Sn5RYlr4Y1aR+ixIMJLIco//2n
i6DnGqiONn5pmzBxxfZ7Txhpm42baCd1OxLwR3h+SWvgA5RVNm6vmHaVDUn1N8/M35JxHhlXxgfp
oQH26icYiPAXM+/yyAVqy6RKVbhGnjy6/Ub17dWzk3vjx1FfPmuD5ZNvppeJ86EyIkIqRZx2zE+/
Oayf0SmmMHXdpI+M3pHngl/78UkuU1y4Znd0dg3jJLzmtf04Wk+WDe/i+5Mii3vS0W0+OUPQNfG0
mw1jCH5zGM7fMYimbpDrWQ5oAag9P2WRfuytbb7SAG4FusZFdmOkCHLpU/yhQpunkK0SlXVEBYkK
SqYMqAemq1gh2xPF5RhBLp1ssUGvAxVPUjT16nUWJ9Pw3mueUx6t+IumNVmw2NnHQkffMef5EM9h
5u6RlW2M6TWUDRoNLd9tG4XMzOoHZwBKLrgW0U3k0FTo3QqXSyD52NihosTuJNLogjp6fRuhbCEx
RDAa75OkLS+wp1Fy1tFUpok/a5ONbBU+kCJcngehE3FxR9qlrsY76GyoFas6v2lDETzxMDfS2CQx
maj6mFi5vRMIe0F8wnz2otfSxvxcBdWxwmSsKtOHWSujo5TGUQdGa/N9L2nBZmW+QhO7/16nooWc
d2xMk0QnoLa8LWeLKYWamQkkXrLYQLQmWR6aia4cJdBTmnFVVNQdpNgtm6/FSnUZF7M/LmaGRD18
VEQCv5JxXEEVByUzj4nc6MAvyPFEiuS/3OHTkHyJXO37fNnxTPvgXo2ZPr6KDXUSPdlx95qX1jtV
JX9fovX4Bp3/k2zO0Kr+qkVHddoqA1RjXwxN/QgLiXymV6iFLoB793vbXK0qxPii+ooLAWgrWcfL
ArdDJIz+MQm+Ktl0GfOm6lKHCCWNJCrDQENKfVvqXFOAr1vYhD2dqX5K0MBkQaoJqDrsDsmQtEW5
eKoY3iDteauOb3CjN3ux6G4QqeSYtvP88jfNmb83lUAO+L4L/sbWbYf18+Py9WI/WscC0eJITjVs
J/2wZh+FhgGSfGww/iHUyFurtgoVIWuJelMPmzpKeD9fjdm+Vn3nvYcA/mO+MvroYPpe+vLr5U6B
+LcilkKdEpbeqWxPOD9XjVEeLUNEf5apcO7chGnLYAa6br2GDJDF8g2E13gETHij+zsjtlCjReXb
6YCoY6QRtWXxOM3Pjls9A//zMfGb+4cWOQd9rAbc2nQLoRv+F01Q3ZdpR0rdBVUaf0SZG+nxZifA
vV8bK9D1+jrnSPrq5z4a3FvX0cpN4/iftXzEsjt0HmBi9Z2YD76TLXvrZmGSEIDTSLflwrVBF+yI
iWglAdoPIzGSY4arDxrAxllCQ5tbi9ZTR2G3inHYR2ZGBTTRjqeb/VTZN0xRmXnNRKc5dHf5IsST
nt34ogf0gfPhsXenOwgm9DV1vMuQzt2HcRheq4ED8KUird5oX4Q9vrOcEpZWk2DpAgyoclMX6v+u
NRZ4OR6mk4uW3SQjhqsixyMclOSypY7Sd80QMF3BPAsZSG1HE+NMsQRhGqthKeaNcOo4vS+85SBl
KxP/AcruOUnz7eKGRI/1LuuyGwCYG5QGAE1Aikf9tvxiRqh6W8M3xHIgg+GX4tMgjOFfbYxogiL3
DQXCpzTy7uJh707gYszRCggDEQDbnWSlDBWeqz3wl2SbgxbZdHmPn5GrMXueN/EcbRgwbOBwYsho
3mEmdEyQiUAJrDWouDEdS6WI0wI48nNfQAxDk7Pr8o9e4+ibmkiRePYHRqZQpssXxt1+vFueTRT7
HdocGz0pHjuknlMhqGle5h7pxgRzEhFhc1Xbhxg9wvZifMOJGKMRcBVdfY8PEaqImEi2Rw51o4ub
bNo1JGPIGTTpeGPqwFHWbSAKRlCZtblZUvSKP0z0lLbJYN6GGqhrnB/cOZDXMY/ejyhzTg74S7K0
1Ss2kxi/uWjlrOLqupi5ru7WATpKXX20shBsWpKcVgv9SUtwNcc3vrGtfB7f8jnD3ueiVf4eVdsd
qZaHsgJzWG8xb5eeyziMuOX0Gz/TMAnVcGEBDRN6HROJBNe65XbtmYIgSL73kfvaNK5/EzXFVSTD
hXED00/n0pmYYfHhVWO92Q1KxoP7KR8wOai+jN2yza3stFT4zGb+/arXlA0GgzFUbWYLd8+sthh5
j6faiHedE964bRH08XznGP0x92109yMmzfmFw3pdsuHB5mzzMN9W2X2eLtuysd8vdvxB6yxaCN6x
mjzcjA0DK53xUs4t2UMNGaDoaizbrX0qyiDrLKxRKbuM/rahIz176zkuvmOKmZAaB70CCmuXR70A
1ho29B7C6cwkb2/ggAkTj4ygGeMjbs3boU12vtE8LBUm8vEVT76gy7GENPRT4d1rGsTOKdzW3Qew
PVvLrh4yKDKzkb3qKGqmdXQpaX0gZOO4mJYizQj8/R4eyF2o4XCPtlXU4lEzM+ewML+YneoQluWd
kTM1AxTfa5jUR++SMLxFjBd2gTg0TVAl+jX2zLskz96tVfwyO+G9Xw77BMFUJO82cvRqeRcCyQ6E
IekMCmpJA7AxPsU+vV6o9/uov1+Mo5a989vkY1aLNz+BS23p/cNU+5fZv2pYZOgGJkLVYyWC3Ez3
Ynwx468ifr6U6K8lAxZKglE5lBf9MfGcdwC+74zxE4c+h9ER3mcQPw/Wc4hFZe5+q6xpV9IkyiMk
4estMlqMh3F8ol9WX2nJ7tYcAvpNj4eqbzzqJprFt+HyYLSf9fpeb2cAJLcRptZFD0VhnAPcXnel
bWzCJX+Xuek2rWT8jLYTHTqfpgo4yXCo9v6a7oy+fRzomqDMddfMLhpnPvC1Q9+Xl9C/GO0ZIUMc
+NA/AtO01AnlHCZJKH+Jvr7DXrtlQaMPt3EFvsRA3LLxrY/sB3ftL1K1aBeD8x7Ci8cd8lxzP/Xu
Ma4BZ1nvVvPzrA3HeWwfbKlig+fRwsHB8r5oVn6O5EgERJUmAHVr1aGMvjX+Qv/wujb+ToxiU7T9
zk/awHNfrbYOPEmONbDeQDSGnux+8G47M8GuBO1tipvVcJFAYqqN702LthuuvuhW0Dk4NgKpFiO7
otisC/Izr74frOJkCj3oMHFp1rexNq5z2Z5M2lSw4IA7cg3a7DyjwGyb+yrW8OZwc3QJqPjoSLKL
W4dUuboZ3qmt8kPDdFET6y7F4WSIe3K+zsXJgk6JrZ3cUn8wbHwbq53GQGsaT3oS7cLwW9XgvEAk
QRF6RdDU9b6glLpF990gZ7fKTZiBmjGTTd8zS7Kdz4PpnDqvulDybPT2vYB0Q7sclsudQLxhAiGH
MUG8vPQJsg7ZHtnkbYJ9tTt/s2lZxMa6t1fqYuG9JD7QO/zNwIzDaNXQzakwMCl0RvKUw1X3YDEq
1Wg4zzRGwAjuF1E+R/ry2CKusPE1xkA23NZxPU/avAf5xRqj0ZNvLb09ak0ag1qrl40O5TYbAjNr
DqJNcMVDOdvrDugAD2J87dfQ2Bhuk6PNOF1CPb+DfPTZocmqm/WxXSw253y3YptHqr8t/EtYsY5M
Nz0P1n0dZ5/nDmvCAnvhrUAWBs2qeOPPyHTNNN2qL5Yej1BRy51lcD6D+zL51bObDWc8JraakT2u
CU3EHhClEOm98b5AvtnRcPmbdyjK3Y7hBqPzpH20RHTf6hAgJ9/6UomUIixc6HTxMK9ddh11F6pb
+jBMN4Mwt7H5PDpf6rG8GMg+5gBkDRetEk228shrHOBu9bkrX4Yy4kmg2wbFSBRBR69vyapP5iiC
cHFeW3z70gJjotDTjkaWvYvGu3FNLxj60NPLjgwZ72PLYi6XBxXDf2S07gVv9V5dF9Fh4pmvD9v4
Ag7qJjGzg8Olz8LmPtLp+9O4btbqOfP6a4VkLmmQ/db03lsTDmdnRbjO6cbzGC20xWPvYuRkOmRN
K601e7+0kXhgbLoVYa6/riDoAfKRto3lMLxLraNgD5r8DHMQnLS2raETW1Lx1ucz06ooQlC+hJ6S
xCZQL3y2HP0TeC5gNQOmqn4eniOXf6XLiLNZX7bXCTYFsWOC/uhQC8VxsZyyUiDviebLEcNc7bH1
5nWjrcN8rps2enKcYjhI1cid+quTa9Odh1XAiCc1HtW9QRsxL9mLeGto++FuLWGAqx/jqtIvNc5G
sFTli9Plq5NU424EqBEgh5Q9OS5iTnSkUNhq0NiMaEHsyYyraxd6Deo5F/TYy/dL6ee4HXU0gqai
eK9PQ3/02npGwTSvJXFT286j7QRt3dt79ZJWdMMeVkd5UB8w04EjQKzucZrX4r2bEtAQlhBn9VdT
DuqqiaJI/dVPpfVcsQU0bzgZKKfwxa+MPToITPEszBtyp9vSWZqOqUlGEb4u4fLW6Rw9BlESIF1X
ycnsHnOneEgTBPSE0ODAA7ga3OVIt3+KKMIXRJ2R4dyLKf+cXoVo3sUpQN/UQetmzHO2rDGYOvTi
kCwovXZnjeaj567mJpgx80AB0P6QghViHpG8TN0XGn5nfS4fcW9DGXzAH3OeJP7x25LiQcWYetow
jT5gCPjVY6eV/4m2wbGBjjJKjig2Z5Ab0GneLPsEj6UWlA7ImpaDzfENNqYgx9nKLnH39oaCSaK4
65xll09zgBYXQ5Q4evbNLhhwhi9b75i4IfRwbIkRbjqP1V04zNNBY8BdahiIp1F06FEyW4ziY6yj
j786gcQUxdhfIG6L/0uFCKdOqmfQIK/B1sVI60yVeOfD/kLY7AZJOj/F5fj/Mncmy3UrWZb9IoSh
d2B6cfuGrUiRmsAoUQTg6Pvm63PB+SyzIsxyUFaTGkTYexEixQvCm3PO3mvDBmKsF72LWKAVbVBq
2ySzF2M3IFda7uZUvrPnnP2xeLRytwro1BIU1/iIbtijClrBS7PvUK8kNrttWcYPDipnnZgY8J/0
Liv3xuwJoRUDyn706G1pvcQ+9tMFZR0MTBLQP01/ep1Rm5X61wmfsFuSqVY/lH7Ha1Euh063tnaL
bq0x0ThWojlkRJfUDAbJPgw7eMwdrrcVbf234Hrg15Ka89TG2ZPMvZtuE3SfOq8pGvl6RJCJoW00
3WvjWNt5JDnNiTdC757tGjTVZ8U3jSr7LzPBzRSCt07EkYL3pSjyvSmdcI+B9DBFuCHGrAailRzx
CgZdRzcinXMV4PbqEPXR6PVfs+l42EICUuFuNxKGDrEn31g2CzpyUHnKmEEDBxpRt3djwswY+3m+
K63qreQg3KGgfNDmLepEEsyyHU1BaOMuN5twgFExNRQm7dMyR1eLcIXNVMcvwiFhvGrPtuxJKZbS
OFSvVqbZZxCn2L7Ku6Q3000S73ICP28aPPRNjfrrxoz/oa8fSbmUwL0caCto9q8UGWoaA3hhoQ+Q
bevKdC/wM5NgWXMwOoPEa5BMew1c9EmYqC5M0FVHeuImleR2JbaUUJHmE9iojq1oPJBbXGM6nG9K
dbiszWXNXX6GSZ5fMsKwNmFk2UR7euMNVCbEPEn9MQApFPiISXgvoAktbfheow4DtQ0iS4fK6HCj
SgiiYlvILae+wcUADqK4IIjkxyDXKu1MulW9jaldN/CenhckyIfIqOpjnTeXeY3BqQdxMeh7U7Mx
tMTrYh26WrcuZk9SV9TXco+zZzjGxgwwZkFdMni2sxlL8TN3SvngD7TqIr178Cz/bxobl96yJ5S4
3M+HJLGuxC2TbZraj6PBPagfrOGo5KZDBnKzKaKLeqa9uYewtqlyEG091mI6scuMqBWSJHl+xL10
i7ljH3uEfDtVEG2/pcaq++S1/VEbvCWgbCBLxNI+AAc/glD9NFCpM09Cr7YQD7ZExTN3E2erHmW1
5nfOdFpKerfrUA/XLOR2b3xRJgLVvlJjZ+FvIe8xfYetebQFs671T3upe5dlUCxDlwLRopfw/RUl
i6F2J2vn2g7XfDsjaTb138fB5pqytKdhVR4NkJx2fzDSokMHELddynz4nofoCX2EKJ5ROA9LeE6y
nGWYDpfBt46ZhRoQjC0S+drflS1/k4emWinx2waJIqPc7oo2jeR4eiKxfyQX+DUXGuFdWrurtWZk
BOm9KCmKaivmcbuScTxJRA/9WrAdyIDz9OAXKKYckgrZqxmarp9XdOFfs0iLC37rb0mqmqq6pKwJ
OVIXtmQzJnw79Zer0boaMitFgnIpqU9e5nAhY8bUaiKhvrMJjI750UD2HhIZaRbaDz2abg4YR3Od
t2SeT7Oc8ko9YPRFOQ1Q7BI0+Q+JidFW42r6z5hc/REcndQhHtpEbx2vkkbCjSdtQPNVUyBWgXmC
bAEx09b26fRnEkQk1KOfXahjYMnbR8LskZuv89nSIhQpjpt9Mp6cPkqgnf9Z0y+2Bp3ib00/tNt1
C0sN56RGk+skjMgqtAL4klLs6zvk04+aPXJ/XpvBkRm9mzlJgCtUUeAvYqyl06xLgsYvWIQTIb4I
PbdMW6uNFPpDmHtKwEj2W7ZlOjWxTWkyPaXrpVZwQRnbNzVHbnvjdWmXi4Sh8T1ZTte2Osm1EdTU
9qcyJyzLk+vK5bYO1tRHVCMYsyGHynT1g9qfVP82mupnOhGk3aEzGXOUcZLdXz2xyPKbw7hStVbZ
pZrbq6lChGLdGuaMRg66SjX3VT322W/AvhJ/y0Rjp8wxavAPIYiCmHjSvUDCEGgGZVrla1tvdF41
jfGL0n+qx62U4KFYjhE4Klez3U3u6S7KN3+vxohazx44IRHcug4ZRGFmzpt20Kj9+vxKqM4EqZ+h
oGpRq8nFt5tCW77cMCloeGk/Br/1lIa9aKRGuYhNqeB6h0BNVra51WqfdVvbUPPXVaszgY1IOIWa
uqB7otED1W4zxZnYiFVyoFAC3L/ojcPO3efWGChRgLJ9hqvSoSji06BzflbAQQL1XTvHenGShh1w
HaDSiUb4yqBAScOoiUGQlPM9XkKAVfT71RxyolgiGewL/QfSs76yNwbt6UC9DwRXCl5ABMkDyRWR
dviex7hmFcQRieM/WzK8tmoCpIYWQMLZCPLDqOEvyA8N4S/HpMlNXhje24Ya49tXP/XoIJrkh9oc
XH+91vX0qRvs/b5eHOe4+Ww7amIbrC/W0XvlymgG5rHrWASi2GVZym6fEQ4ej8BfM3wYQKb9o/r1
ZPTo2IlQY34fwpbZbjjM/O/l7xDoOE2i3VsR7VMfvQHQGw0zJ4AOp60em4q9COKK+bQ0M7sM2/S3
PkJNItIJJ1x8VKpof2o/+wU8+To7gYj2Q++dH14C9K3NuQqvqqJUwBsC9ohFY0Yyu9oNwrFskd/w
PRltMStFj7cqJooZ1bOep0SzsqGsCr3vTXP1X2mcxF5XNjuZYbIfjRXTBZ9BgsDljGeTt5um3mSt
aA/qhW9qzv0lvlffPUww/jlDCqodgPRuHuggm3L4jEr7fYxcLchS/6ZU8FLOT409EidNVohhLWRZ
VO8wsHaECbyVMZrehESUxjHkhaDdZ2vI46Nu1yB9o2qr6VV1qpEbfcu+65zIKa/dq/WtFpjODepk
cuVU75AeUdKv1xmQ4QRllstrH5k3UVhMG0z7Vx+BY076nOFANZIxplxBHRYP8paJRVvNp0qIrbYJ
9ZpLkzsXDJWN7hl3Si8UMyXf9qLSiWcWC8ctERRJfQMsRXKHBdlOHUrudG+7w05Z2wYQM2sMVLKx
hOPtIQJUgdry0iK30RO5mJF4hVFNLse6iRlskl7JwCDdzkNN3BOmrXV6fMDC/F6tF/nUw0u4Wl+m
wfgaxQsYMVoMjfPH1jrBm9D/arxkX7iuubdZ0RsbbR5dZaRusUfIvTG7RWD7Zrl1YhftFsllWCRp
OxKAvhnTyTl4BsQ79UHU8leLUNeweqXmvRLFaPOBEeTRj8ry25YA3WDZgD8gW6VctoAQV+02r3hj
81pOqzErtD7yfjk0XUr88rpuLSNJt1G+B7aPF3Ag4t1jufE8fyu9rRrdqe1CbXnq92Kizd9ZDVHl
6/6ep9GnZhBkpS5qSjFjkeRVmO+FO2ondWvsOuRJJh4e9DTiTn0QNRddD0PXMU8VAgHm5slf13XQ
ssTQXJfwpV+1bzWt76mPSlIJ642Sa8kwxhhS0MLDlqK2f3Ug6al7rCL/rBZJbDpMt3G/8LTxF3tG
uPGBNGMNY/SoJqupi6tKe2Si8pSUyc9e00PyXSWnNVeaNHU4vYhr1BLrWyjxvUlZDPvHWa83g8Zi
F2XFC59zqYlQtW7UU1Ivp9KeZAVRXMBuunMPWWa9nSutJemMb4nTf6ljRu06svMfdebt36cPspqO
CRYkYPq9CORW8ZNn/JEk8IAR2BSL7+7lQp27qiISK3kj2HSjTjX1G1QDaDeLfxcRLUd19uoEFW1j
945b+tP/HMbdmorQJsNBNnRbgVkdleXCWr3XbvoLZ1kgCuzRS+/Til8dtqsQzkls6PtmQZWPKK0t
Frm3S/u27pGijbBFk5er2ZKvXd8tjWn0pojkmQDWAwCV9wGr1CFnHdcEGR3Vs5LVMKOvC09qoQ/0
0Ng3kWbitQL1FNt48osUwfM6oleatGaibp+iPvzHXloOPajR/kXJA5RyLCvpvrmNc2/EDm7+1Qyt
qC+6xPUVzcneqEZxxFa+9SztAmv4acaPrbY2Z1URKk+YOl0yp6PRe5+uPlslWPIqftEoOD+FlCTM
iBx9FAaJODc2Y5wBQo+cvTqdSb2gU0yaXYIXtyNwOLBz08fax9URMXLL/V87qRWGAo8oiD99hegk
CpNXIhtPxiDprsHvg2dFUJ16M5SySRhsQzGE1oNavG7GU9HF+CBJMVfe1FUtsZA/vUla+dSm8Ytd
bqclpUWz6v6sSeKrzsODhvSeWMXwvl6RAf99XfCwNS3IiafW3yVD9sInDc+O7Z4cZ/rRLrD861Ub
45IGPVN1m/1qDuH+l5saqsPoYJs1LP4GcapW/rE6q3sUY7j6itglIw81dOFFd9jdd4DVMnTAScdL
8Fmsq1Rp29UDEUN4pVlDnyl9W8Z+PJoDirpqLTXQYF4TW/L6raJL5bRSL5oy5yvdgE/cFtjMaIH8
n4Xv0YKHoFkOgDaYbTX9X6XO6+PV9bhmglpkrR1qS39wBd1T6cR7y2zc65yKWx3yrpa6eSAN9ZqS
uApZwd22q+Bm/chWV+GvGLpvK1fXsRNGtfgBJtA9iLAjWIvnbfv969C6kAs509ZFosRm6rZaRD/s
pWQPMxpCM+xf6s1QVwP1ENRFu1urNrXS4Hc9eSGcSfVN1rONrh6d6X/0JKYTf7lV+aYOi3CmCz9n
BBMNtXHkhAp3alNr1k7n4q0nAWlIYzNtdd8916J71o34IA3PUbqTptCBWzT9l1ZyDZ2dVbgX9odx
zCqc+JJA1Yxvj4hFKaK+d7DVV+v19r7sM1jcunmt+7nYK43d0DAWN9eHlfOwvi/24+TROSCsIQEV
rOoAP7WdgBSsYaNWoNrDpSCavO6+r31t0t+gcrWIzjHSwTW5UuBdXZnfhas7RlWQtilfQ4eRlOuu
ruheh+Vj4EMbDfcR4ctbmXZX+gDfSiPGjW916BxCgoHgEZdbtTt0ffNb/ebMfHzKyJqyjFqwTrmL
KSHfaprxF7CIZWf9Vfcqte2oe4TsXJ9s4u4O7ta8mRmQr9oXpahc5hYIwooDXW2AyhJAAOYW0Enx
LQFS2tkO7rvf6vVF1bXqhVcHWFFGD15U7UJHf018MiGWV/XWj8tqbo4mQqQy+3tDGFeWblfsXsjr
NTfN+v6kFeUuHdhDauUHogMQCUlYHkmr/xxD70udGhiJtE0OOi7w4HGryl3Ji6EoPYR+8WspkG8n
Xec/MAaJEH8p+a2eR5uwWm6J2z3xylebTPtqVgevTvGofo9z6qJ6x0k2zIQaz1qgivxwENyokQSp
Z5eM+77sH8UqIu17DZNZQQvLAHE9UJ2uW1NlNOHZTBEVxIRXRDN7Cc7AY2/Fj8VabZlZq29kll7U
Rx01jzQq+erGMC71iumZ+rtKmenn3nH1oFmdflPLt1G/6aHTvxoNXCiEoO+tX/3PxPFyc5VrqsjR
WbdBTdPklqSjN01etFGvz6rAcqYMy2pC+K1u7kNCErh5IZdQ7lObjXPdKtQva/0HudYC3xi7PEhG
Zl6NHT3n07J8bxe6ieadWce32VKddj15L/Qh0i8akjfUPMVJd42zenDqKjn3cAdCvWL4YdrBOq1S
nzbSNHriSNMRZLP3hpNFeHvNxC63jWtqSnwDDs8/4sgmV7302C/Dcpr32vA8UD7RxS3krnMGbW8P
1Y9oqOpL6BlP3qL3/1hBqSipW/qWyGc1iOGqqfZx9dKrn086VcQ1kQLFS216UXH7FhJl4880w8ku
osKx/0ZL+l5nofGUjIdo8ofvKspxy8dpkWeiXRAErzwX0Kp4wj3samljtxysGfEzXBxchFOM5UMr
II8k2Ykl7/bQpZe4eyfVHVWDu1RMubutHiPJmyIGG+SUKfc4pcJ4cTKaq+qX5WrIZYy2olLnlVNa
wV5Skw7EHaa2uKnzFr8ZZb+S0mPiHW2CkkiPqe3kJW7Nr1gnmng94FXNLOYEqXOCtEBtH6UwCbiM
l0sm2b1Tj0+BkTJimqg9NA59Hi2tHh2bX0hW6MwDKs5J1+aey8kx1czYOXltgqXEsCklZ4y16woM
iqJ6jQvD2eVGcogHvnPU0/LJmWuq+5jwhrPn09onTCyYuJcfNStHVj+0T7ITz7SpeDTUq1nYh/fd
KvkibujoWwPeVAZUeU3AiqQ1tnAWt0WYb60MeRIY0GpXWAQKkbEUhNbY0GuO+4MB4WovQPNsXdg5
DrqCTZ/12b7J2YRHRqaWN1Qo/GnymcLNd6ZoH7KqDvcMjj+0yRb71qTTX4hj4XEPy0f5OwxJBsFC
+y6cBhS5mZ8HNDB9DdAl1dJiT54gNqILJRfbnSfDLZPS+6hEMqvF6SFOJePZPNAbWW/iqIsO0mJ5
rZmlW8Pu+209B4vsRwQBJM2HGDHmuq8v5JYFbpGezYYecNYPzKyxrvRaGtHcRShredHFmyV8BkAL
Tx5Raie5NH8h14UIAKBOjG1yiaM1UqmFO9NrO0d4uyWZGGJZpXYyeRODsMB/1AFkMKFRBDSkkiWt
rkO5kofS6qHNifXuzcrbyWjXj3p3C8GUl07ooPtwHnEG5BT+dJfIFjWDjgJjaxDdY5Ln6sVTfDRO
dQOOfF60s1vyVg+x9cx6iNqvLin+xA2rZDAm+2KN9kM31W9LqOu7YcR4r/6rogNDzg27sKmV+yIe
H+gw0bDura9lRmOYVsvW0qb6FAp9n7cGOjswWeTf9Qyj+dW2OQZInkyB83OEtRCZ/WmCppXHleS8
dR5c23tunUrg+JyjzcJ8vBvGn3W7xsDRHDIF2uvW1N4qEcFYcqpp1+Ami4XX//L8+sOPwHc2gqAd
QC10AtG1mmDxN7UEp976BJ/MjKWYutFysNCdjGX84s+AiTyUIbSYyfIpSLi2rPi+ImKImyW0EqG5
AMIr3NtrPcf46SMS0SMjcdSAMy6Gos2fMRx94hXcZj6W9SZtIDfGyc4HiYbvYsw2Xpu91lM/UC/I
iRiXS5wD1nZ6n3GzEwVZd5C3bgJvIqmzdxbhMMe4Wb+uTqx1RnKQcuj2fDF5vcaa1eLjqJrG7J1i
wzksffOq0WddRtAaTflmM9LZo9PbI7uj0eWT5vQpEFNcK2khH/QmEuJa/7U3P/za+nQm39rHUfI7
0SfzlmCLMhcCRF/BnC2XEEtbi+EDiBKtLUuU286j9kbVjMiAwiVl3I7aCG439dsiTP9QiPi5ZwoA
BgW1uBh4+oapb1GX+SAv5tfeaMSuQ+9YgNQ52ZUE8IEvdWyMgXBSY7gZGPpHnCSpNDaejJFP+3Zx
FZX9NtHDuZAHmjJsZkQCsG8OoIL/8TMtOdk5iE5hjfdEl4p9wi0KQQglx1h+5CuI3Kxp4+kpg+W4
/CIVMNsX+co9T+Vlqgc+RjKnqDexxWnr3ka1CXXBKwBuodVaq4IyL1AzRh6WtVS/loA1kXM6O7oY
5q51+tdwqp1DS3TKASvwDgZPePXoEdmxqE+jqF5oxR0sG+ktcRJTAIKchFozJk3MG1vo/v1Wa635
7Iq8QxPG5F6n23FuvALjA28hmxsai/TSJjo5srzL+9xfCfUOD6LySfMhbBxH31oZidr+lnP/g3n8
h+/3H9TJ//jX/xe85L9BK/9XmOX/jxBKzDL/O4QyiP/W/X9AKPmCbwil4f3Lc3UdDbxPSIRuu/hq
viGUhvkvSijU8XhtLAONzf8BoTT+pTuAKwVWf9fz7ZVc+Q+E0vb+5dimb/iGw5eRsyD+byCUMB7+
09gCPdBTEn3c2hYABfPfFfpLOfGjSa8IarKSNgLVmtEVxWVsmZV3FeLjVlZ7N0duoenysWx/5jQO
Aj0ZFkjafRJgjKFvUqbMMT37FHGF3MB2eiVHOT1RE+yqOH/uNNwHZIv4+KefwL2C5teLt/QJ+dUf
py8N1Fw02/L0Apf1RBK9oNBjUpd6xJF1BeNm7lJD6Tkbgq5oSurmj6aZt4aRhgE3P6uXMbdU/aMn
hjOw7K1G9hi553D2AF63MMCdgSYnIYa9ldwPTew8rZeoiKBu9Cke1scwa4J5Atm0hIFXVcO9WMoR
IFZyLlDpMxtKIWsh9YYbeMlS2tACGN8BkDYe/LDzyb9o70QFyj1LLrltEsrTE/RnZS4MAg762Ueh
pIeMCys/RuqHkHnTTdZblHokfokzEUJf5hqy11fZz9AoP12fVvzSxl9tm79RHZuHcV7I0pRHoDqE
1po5+exI12rHvzHGwM3tDTsI5OYWNVCmC3Cgjo8q0hI7wklokxrLb5lpPy3G6diUW0xB07klzt43
cZZB33prMucY2vu0+BvLEV2kQa95jvA8tOhxLR/PGTUm8uUCJrNxCkd5TqChg23uXwgAO9bl9Mt2
TrPvfrASHO4T2JiaJrvkk89lSYKEmZtx15HvTt92BrbjvXs2Z0KZ0pjtIusxJBNlbPJfqdUwOHsk
KOU5SVKEDKk5bcOs+M0wK9m4hfEkx7W5RHNkolW8aXwOUrimLbkR07Zw2XLdFGOTjaodtmV7n5Nq
x+0hybci4UNP/qOzwF8fMpzUiyWPoX9Ho+GlaVETozQKfCNFIVvKc0eQ6fqEh0tOjQylKdqOOUjW
sYam4RBNXyeU3VnJW2lrf0tXci85o175GZnMEhgOo4tcfrnJctYpJ4PQH25VFxF6E18XzStO/Tif
kDjPAUplncFf9F5lPSRAe0EMVPG002G6sxOS4+pp1QPd0cnvDsIZkSpUHInWwOym/Vqs6C507CPQ
5VSPQuxkAUjK5DhPqEFZu2/VQqUgM8KXOlY5iWzBrJOIZjdEovi4ojb54gW6lkXn0o12wNl/zYWB
BTNch4aavd76CXTkP/jWK+TP/YkBo3/tSZQhnSbHk4C4ZzZWyzlxGzMqwsi59iAC8skT+2yWaDIY
3ZYzOwMzjGkPuJaKfK6zzZKKn5rokVd27v1SNfhhqlvtVUFErFwgUkQKEFW1AGUMzC1MEZu8pjFk
4cVEuy2yHYF1koGJdpwQvu80LM40SffLZ+bEKIFbJ0CH1eHFT29RJHFHeQvPZHb3VbIYt9DuHucQ
6QKSrkYYey7GdE8q/wr/sdgl3DQC7UpWIAa46RrplXGTsj+3IEDxUKRn15rynabn4dYo8w2H9nM4
2tYxSX507HmQr1ymYkb6Pi7hzo56Rv2T0wVz7z0P5FMcdLGKR9dbqWYV1WE0i+osm55QinY4Og7c
smHx0X4XqKpDeWEEbQeL4HbXONlZnynLzAY1cyjm+zxfkk2dzYFPwNFg02CF2YDGajyGE7gP2/oo
ErA9fRnt5LTcs4pxZ4feyZpwsgjN4mqH+RJTB0QEUFao9hCmYWLsXxefblbm/CgEVGuRe38Gndar
5nfPob5wsR2OHQbQaP2lCC8cNp6NsNCaX6ZwfKLxsUIUS+OKLpOQgb6bzvZdgz82tI2HyvHvLGv6
YyWy3QzmqO9iQ67iDWdTwcmfBUDvIRqoALu93jnpxRnMuyluyoNt9Z95ntOPRNGFCgltak9ePSov
cP1o5lwmu+xTwzC+uA5RowiWGGWDQ6wtbCpsgzKwRe5vaTPRMmS9r2HIEN40T/T3snTvwsW9Dr3R
H0kSeDRjVFEF7nezsa+p7L2dcOJ7fdbekB3YdPvZeQck2xt6y589KDqyzGqm+8aw9yUeezzKKHFN
Tj0GN6ZddaeasNsN7Aeou6OY4XpyTa2yCM7X6GpHf/H+yh4dJDf9ZWvmLjXoO+9FsSm4Et4PeI6j
2PKOWlvdN0R1IRqmyBwMP2iR7kt3dTGmeAbE/eQg6ApbbtCkIr8k7Il96oUHOcr61LGjTb1xnjQn
28VJeBTj+Ctpzb2jMeUaWzqasR4Dr0sqNOdkfIiJOrgr8coUyYpXakq0HQleAhFOGK6XL70dPxDL
ZNTuBvzQ6KkZbUKpcnvv+N4p7GJvV9XiI+euDj+E3yI0qYth9de0HNJj71/8JFpzJy8yc+5qkclD
gqHLt+JTbg+/pPZFdfKQ2aAeJnpju7Y0nl23OxWQLDcSyWqfdDWKKe+11Mp0UxIbPWCPOxpu/CSq
kVZAzruOC79g+Le1iRTZjradYJWR6TVZ0N9h/HoWlfOjbGIXZW+zEoFC+9hM7OMtZqY0n5ujPTeB
1RnLXimEmrDDwmeW6PlGxDeUpxeCbMf70GEpSBAI0kudj0QQmykxHM2uxtRWHrKu6D/MTjtnpNPX
Zur9YPQ07SiBaKW4aEvtqijoBdTz3hvIMY6WQt/lKEzzKTePo8XPMIFXhRoyyq1f/6IcaoI+wZlW
cC3hkB4zZqbJqRyL9tpjLjdK2QUET8n9uODYKcrwLtQ5fQadDLUUsUuN6rSdRuO0xMUHUMDypGVY
U5gL3wgGK9A+9QVU/ekolnG4zgam8EIm7K4jAuu4am498NB9FSJjdQbvo7IwvBkpxE1ic/vtmFkO
yx/M0+zVl4UloEe+f0rs+bz4+nxqke/SDuPIdvB4lC5iCMaWQRU3Cbc4BCkJx8PWSUvBLtutKgk6
ul5MINQU608MVr/sKcruKt/65aEgP9CjTPdTgxCDQxVMYncFMGTviWym6JVpu2/iWbsxCD+0Sy1/
NivHNi5tBr7LKoZeHLSx3A+H0J3vYdAyBMiNWyR81DP2Ll1Som4NWkdeNg2MpcXRiCV2no7GaOoz
6pDk8n3/FTlcWFGu4tHJHY92Z9hP5VLvFruOj244IsMXGZcOgU3SRu+Qzy/kj9DO0s9ZXsA7pdfy
ZIOXwQAR96ue3g8mWoNHfwSTlVoJsNORrk0++nt3WZ7dOcRGU2fpsdJYrVoeXqpyoQ706uic1p9u
WfsBIoLo7BTztXRK51DI8VQay3DWLa+FZ13eAbq5IgUobi24ygctYukXvbguFo37mvNfhhJ0bN9h
VEprgusqcCgoiz+oLpabPxq3Oi7O6WIXxxIhdwc4Zmdb+kkfqiedzL+Lp6GLQER2gVdfbrdtWPfE
fRjxnvOWtlfW1vdaEt1oKNBiYjx1cV0cV+htV5re1Ox1G1OhrpvOPh0inkmDrKVCl9BkH/ygeFIa
pgt5W5xpuf8lXMvb+QUtCbua24u0Y3dDRBYWRyfRDqHR/2nHBJSToaW0yL1jASEWPA8hg7RQmmtX
6WezxCpU6kWza2rtXjadhOpT4oV0tv0oIMuVf3UmiEu+OlPoYxfdNW8Zvk2gyzbQ3IJp5p5VSu21
aoHUt8taRkweeDGCgycUMJvSai6OO58mwGcFyDyaofqvMqFlCS1sII9lDKZ8crZujpCji6aD3fhW
EGlsw4PLbWmIg6hKrvhmkx0pPygNkmiDOHfeGyT6ApDah0a0ETRPuTpwfWjcfbIwzstL2uyzVp6x
dWDFbsCgCfwWbZLTzCTYb6GOKdEKMts3/vbolGHf/eU+mu0zPl88JIj47fRcEwm8RQ57HDQyO0m1
abDRj7emC6kRsldUEIhb/OJ3YuBirZueIskkKZ208xAWm4XpkZZGYDfo1UFmzh9I5vR5g/4GpWpY
GNue3Qm03TYyTNR9lT5t54iFJwugJDQPuZ6G3u/MJptxdObHsBL3VUQqfK+Nr2Fj1Ju5m1/8trJ3
YU62qjbl9FQ9T0IIcU/2rGE8nDapxlwfL4UwSN/GbTA0HRtB1TzTQpypyyzNd4O26uWuGhkZJiTD
M/qsD5hr2afH9CpwJYYiHp6XrAisGm5C3Lhy63bTH1Gj1evMinqosJlhoYD2jIs+MxeXDMUpIi89
Ns0S/gbMyS9bM2locktujLJBSch8HxJw1A4GHVwu1UwPflUmODHPXt1fGDXSMLzAPn9GRZPeaVlX
Uid+2S82d8TtWJUQXEcNU3Dl7nUruoWpnLeT3u6MQy6hb9mFfOljJv9Q0eHeNdw9W2gC608wMewH
11RicYZGEVjoiieSm7lAR9NudXyRskyRPrkfq9E7GjwNYQe91XG0/4bvcngdJ+bM7chn6FPkYQ5i
74Ks0KAM5/pkL7ina/HuDwh4jRzX5xi+Vnr6O3O4Ny1r6R//TTL+ORrHXWkNj0vHyS4i0OvxWNxH
dunjimvPOier5eAeihIrMN38cXbZipOKhVWG+6arPxzN/tVk6d6pw0MylTurq/coIbFWxd4czMP8
p52tL62HrxDzdfOEcUnTsY66qGgpU0EVCZYQqaoE4Gj8UL9ps2RB29VeEPfmq4fFZAEkGCByeRxk
6gRpNN4PpbROfkEZmuhDiMOIkGRRa9tSgF4P/erkTeJgueVDncI9xhJdYNKz/lRGJekFMj5w4VRJ
kY7EWZtE43g58AsuUwFAC+FlgK1LALt+KO8n3T6kSYZNpC6OQ0xDAov4jwiTbpU6HC0+/V3tvRHp
xG6Ufg4Oney8Tm6xt1YRZkuAKIkDmnckr/Cu7arh2IsQszIDI1ANB4zUB6eNPoRdwxK007dp8fED
2tN7HUZUct5ARmT1wTwgYoRrUNSbTEEbzr08K1+62PiMfK7zVmSgg4+hTEVaxcdzyh/o58KNYCq/
IRGIGfKYgX+k4szmqmb9Dd12arAVaTnyWC3Vd7ZZRHsno4eSlPja+4bQpKUwf06NfU/Mrb5Dt/cw
MwQbzOaDqGdGtnnZ82MMkE7chhssTVsDIJ6bmUfPwnG8GAfd6V1cuH22swhrzErIKqJ7mDy/59qK
MVuywXaSoFTKaqZywzqchTrg5q8lerbD4DBXckX9hY2xaWlApbnUcYU9F4VpsTBRKzEgxqwvYD5y
sz4IGk1a5JPY7gyfk4HzhGSpEh5u/CtNI3mozeJExJo4un0GX2tvh8sINcSaA1KqznKpgE7jvwAZ
VLybRnYvnBbraWTvNPp2DO/4v90ZT0dh7/xkNGhOu9a5JP+iCEPn0g3EwNh4UGd9ABMfZSUy8IRA
D3udhIVFtiv7s6c9Vkk14L7GLIqYtq/3MuaHWbLpeUrd343eGztHlqAATS3QsxYpTbS1rewyFNGn
lUAYLRLaHIuAWkxx3BtfJiPlPdrDdiNGv9j5LYdl5TWXoS1fYWJC8BXzhVbS0+jRvCnkvGGmN2Jh
YtSR+8xTc2YChwpHVhMlzk79CbMt8U0j3jUjkBm6ThXuukHv4LXBzbiLxwahsIE3zZxYQFXovng9
HZaBM5/bdludufTfMFHOJzAoT6jf+5esX83mZVfvchxhfSm6H5axW0y5BFZbj7jKeoKfG87f/6Lu
zHYjV7Yz/SqGr5sGGRyCBOy+yGSOypSyJKWyKm8IlVQig/M8Pb0/ahuwd7v7AL7sm41zSlOSDEas
9a9/0Ok2O8y8FwnEk9PG9Zpx/b22bKIP6jeZJB/JLB6bCG09mvIUHmWXQlVLzbKHbfhIRcEO4vTj
JgdDa3OsgfD9oVex7lFiJ5shjx9di9mNHTCfmwvEnZr4Hcy8/6kc/IZ/WafGr6a6J1Vx6MM49etm
9B3CX3ybDdrPU3veZVlI8vckHwl83eUQeWRhmFQb1WuYghE5VXhB0apRFMQZV9mv8PPb9il0+7TJ
cSAV7Y7OunWy5A2rdCzrMG4sSAdjRhaNJ6KDoXYz2MC9Ndw4c692kwujbcTGo+ffN2Uz+W0SBnvH
eGxczjE3XgyRBdGI8ABvbLR+EtvhGQr9hQyniHBeTC/GnDHMNI9fo9IeJshohywZtynGQRvRs7eR
k7vSAG9W1QxpZoY1H7IuLuMkGZsWzWom/3eVxOWL0zHOVTQ5TDux6Jz1j6QyIYQbcHdlBV8yQION
+CfyLQd8xqLSmlr2ctGQPjFXzq5KywxpzQFmtwbPAhWfEYFe1wuZMcXWVCtRfLf25JtTM0ByV+MO
0zq/FVON4D69dQZ8cfS0sY4vjBhvpltEvgwHfR13Jr2bVTy0CVLHiqrOsU1sCmynxaSExqqPL0U8
srHyi/nLHBAoXrcSuMvq2unU2+7NmpEfdmqYdwkOL6vOAdbkHHWiKEZKVwxrUgxvcVJn55xw0cCO
y52s85M3OskD3e6P0sJdqZ3zO8Fq0Qmzu7ehb/8wR26NglMmjc6BbPNHzQvOA+Q2O01OYPAYYzCe
X3HavxdIt3yjoxCLsy2D0myTVs2tS/qvxhoB2NvkMQb12bZefbeLVgFpU+JmZODApW/IFipA/jDT
oDhP1k47eP6cBAUGHlx3QH4jPlCMPgEU1g4xG3XL04qn8WuAVX8RiX5g3zpySMBdtQbkyJB5PXhN
kUbiwmAAb8kMC/KCkTJ2K1v4F6QTK9KO8c26gG+/GN3IMVZCyElsTawl7iE4WI4gZ2lxlFPWX+lG
9qFJqJsSIe5vMoaYq9YkPDx3TPFxm4i/WCIwxZt6RkuNQsoBr4loWBiBqJWrQ0bUTB0Lk8RZtxxv
e9xwAX+AyPwyTxU9ZlX43RiptfKMSx6oCSyL/zdG1l3XClwyyh9JJ9HOqk5bN4n2OTv5JZMclqEB
8uGSjxUO2XYU5dnt6VRkYUOEyF8RHyP1FXG6meyHgszkx3QxGSjS1M9fyLMCYMeSbjkczV69CWfr
JYB/etZqULah7CQybAllwbcpGtTemgU0cCCGlV5EuBZM6Tns32XlEg2vxm0kmJ1OTB10aWooZSHG
ZD8SCHVrIrffRUfZhtIa4mOn70cz2pIYoK3GkVAlxXuZhU56TGIgc1Xae6chumxZHnQsWfnUejhz
tnl21hHMn+NuMjCKKGq4sNM60Dw4s+CDRd1TpeBtBgjH8DPsknKnFVgjz4mxNVR7Lk2z38FOf1JG
8GqzR63zJUbUCj/MCO4HCGCy6jEf3EktfUXrs5j1UTLoY/zcBinbypCXawgaFRxHzdtrDrLUzHVh
iLTWMVI6VJ4m5NUHUGpzNHRVVMAjibDWaWOxruzFN2Y+5D1eqHEzi4NJY+8Y071s+mErVIxeJhkA
24cT9UCHdhsMtism4kKM4Jk7XKMBEnKtxfLMCWBsCqN4Hip4AXRh91CofOvGA7Tw0W8DzThKGx+E
Abmo88SBR41YOw/4K7pQLjxjx84Nad5Nb9BtN2Iws00r1EdqDch/Eqxg9Nl8IicE12m3ZYX2gOoG
2GuKrgYspkkRaM541YNL4KWaJsW6Ncf5h0hN4qjaPXkLsl3MciucERNvuAsnvKGPQEpS3wwPLQoj
MYbpDT8tyh9T6NwwGWZqVUJ2mSR+IIo61IHx31DLI3aWK2UxPYTT5a3LFoV745FiKigEqtac1yLq
FL5B3rMt5D5NGZsYGj88I50m+Ynd1uUdSEa6FVTqBqSHGJGOS5eWY1/lG231HP3WrRBUZlY9OHi4
JI949UqHU6Bz4lbGQzzkctNDKFoNmNe4eYbQL47KPdPLbTHnVwvyAPBZvy1FejMwsXo49Kldr5KE
kykjp9KZa7l1T0apo20CXZobhpSETzy3mgYNPw82Dn5X/jzgYNhjOYYEYeKYUzt0DDwqYb5l7RMa
XYwFS6ydp1tfpAHYmg5jRMhndOckwHFv18wB/CCLvUsLmq9nr17LCEsf0u7BCK1sG1STuSa27q4v
QQawu47KYPREGhd/vKzhb+n11R3bV2MSzrqqCnCxEid2PUBRrdlix0aC8cRgPs49qCCdeDRupo54
a+AZH4MfeiSaDXAqDDLqW2lDjcizg0uJdiyp0Ec0sjpsz+3AWhyc7D1W1kflVDmwO69bJJ07ud8N
cn2sPlu2zL5iqdQl86nWyU1/QJpDj5QUfq953SZmkEThXr7IaCQDJxwu4PMniZjIMKglbTT/RRCA
g0Z2tKsxBSXK7I4NzDkpfs/k/VR9vs1qeYuy9lGHO7MTVnKfI/OLKyfYYxQvYU7vF5j988RQc9+H
3ldajw8iALLK5U+T+WUQ1FCAupNngvAl3fCcT/FJMyZO2m5tky3/kDgwVoNIQoAcaIQ9uEphY950
qFqWXZfrYjmuFtw2h06+ymWFp5A1YtBe6YiwI0FE7ISipTMYtRPYtjMaXa4M5FBKg2JHdi79Vh1t
tEGh+vO2cZGLB6c2kLQbvptBNcpdg4QaExM1RxvPVsmsomw8CPZ6cGvwgF3PunlTSBOsUqfymOOn
FHLhSpui8JFfsCrHsn3A1fKCYgjLB+xUTUyPwNGsG2IXpHtkRa2TCmtg9A8f7dwchykN/GbsvtJW
qwEAKEo8mVx1WYlDHrzkSiMQyv6T2V5xtIS6wbXJ8LY2IJ8PBlK8ibnWwMFHmVZzBGlV8GS2SeJX
MK9I/LB+9piIbRyjAbtl0+i9T9hhhyFnvaaT/VFDC14it35iL2P5cb74rpMsTGMQ4/th6j9Cveow
pSY0Jwkglcc1Ws3Zqd7jIgA8SF+XAw5QnDgbhTHgjk3Br1adbH/lFtpp2QF5xgLbrmh4MWs17RLE
HaWUJyA5GA6lOrLBfDQ54TFRDb3dccH/M/ShDjb3IsfjXLMo0I3hrU41B8DJeSqj/AeMw5vlUHqX
ohp2VhHH664RxzQMqIQs7ewyR6kRZugt5gg1mnEHTp0bBQB0AehXPdsv42hkGFLAHC4SiiYD4bFo
sre8A1tIPHFL0vQLz+uHcu7eVFZg7xYRloL5L1c7nRuKLHxzN3UEtUDo1Bgj0kQgg089T3QQ/EM8
dR+5BPuuPm0ScNZ2Tafp1OLRqLKHWCuLvZqzj1K2p9aDEznJUMfNFL/LfqKLUvC3WOVNselafcu2
1x16LXjKXbJ0KavsTvtZB968SWGprO2m/cgz9dO0UddgUAEgQfg3zOCVfnAqa0Qw2UH9oq1et2Pp
m1I9SWIXVkCqxxpBYOEWuEEn2tFopm1bZnhOuVLi1uOtvCH1x36I/KDAkgX/Xj0jy6ipAGr8KiKx
vR2RsBnAS506hO1srEdLEDWTyy9YdpFvzgaPMEsv5Wj5Q1YiXEglS48xBlNmLJhinwg23kB8W/i9
6WGM3A/ZOcfRZjo3eFj1JXT6G1NnFt9hkvBgQONN6KHglpGuN9n6gwzCwxRCgSOaAvOmQSJ6pLog
VuGhdWgJHI2puaHFn4PUbATlaIirtP05sna2wuI+W15WwoUpsezT5/ekJNcoj/KUETLtnuNoEhZu
wzixXipOFxP9Gts1JEXsrgQUQPRsEhp3AiXnvbA/StuWa3bWZJOBSG0cO7R2WpfcGlPHh1ZFOZ5f
OHLlPecOm89G0EtvrRyTb5XHvkoDrEUIzlpyxHauRkChWRqCloYSNv1dLzFjhBuBZzINBj0WDB3s
kqhB+D0k6a0tdiau35z9xEle8tGFNjdAWwZo4FjPMXkRbvBrSXkvb1MLDOS1FGEjd9+YWlzBQvN5
1g285ZAMrnId98Bw2Z5DDvANIUl+GbsvSZVb/gifgCEhNRmWlH7gVDaw6FPbyG4dNDqWZOSWoYaF
ukdSN5Ga7EnxDLnFwNyH0QyLEoPMFe45LmwnRL3wUMOVJYMXh5FlWcjcBw68ZVoOFDSCMNTPgwXp
P4miRS7XfsmyesqdVoJszR2Q4ryP6wx+rIxDhFy7XITzGlbFtM6M/GAwpz46mvFojOJN1QPmABmZ
1Vr/wZPdWZ6mM7Ne7lvo1333HqQgE/gkoJHvE8vC6Q2fvya+V4bxmE+9WBOUo0N5HaEVclxmw7Fg
gtZC9dl4nfWT0Q4yDhfdTme8DMErSFuynrxPQxygv0caQnNTe+FB7xOtfMML7HPu5UZ0izsP3aSo
GLtXROmuoH9BdY9vkc3SszCIBcsQFEf4S4yjeWrQDCFSBn4sZheXF2SWlYlznN4ll9w2z0QFUH8W
kuXnfOoNg83Cy/8wFgzOVQLrfWmnuooexbpiRQcHXcJw4iWkT98MgwK800kmFzCm8PAipLEwLeho
xqfG3ggdI78Vc0qQNxOGeYS1k7nMY22a4Gj+7MPWt7MMgpzBR69n/RRXLSN089oGhMs0GqaabvOn
YheGEi9pOVVVrMNO+4FV1lc8O7s0ke4xDwiy6ttXOim7wXvGhh3gxOW6ZVyjNcWj1IE2xSDN1wG7
idbBljEQp6zKyGGvmndo9ASTuOHa6a3soYQFOmZknqe9JI+p3Ea4F2tcGeJhHZM3yxC+hSH62rKB
VL2RyrYwp7+iI1eR14T+PEpy6+KHqE/LrWR2hd7cuydG+Bmb8m2AVGV4xc2GyhM6n5DQM78nCz0S
2jEuU7R/RXmF4voBUWR8wNzM23im9aGZ1gt0QaQo2PapOcfm05YHS1kUP0t6LouO7YQ9xhZvtoVT
X1tiNxdFolnPTNYsw8xeEm/8BE9FZmuZ59SGb8tJ+jkVlraZgaJh6vTwuPvxGIcZ1Puw+z1qoOJA
zed6eUBsftGiZUh3bjcK8iDTdCcKSGFo8ime2IRqt3I3OvL6PX4726HsnzuyZeGLA2QjqPCLPKvX
bu94xxGvczGD4kN+pHyCash4a9cstAxdLNs9Opmo4f0u0tleGWFzcAtNW5XD/GqShRLWwwFzKpiA
0kExHvfLTgikaFjt5/DLbmBvTBHCR80I5K5jVa0QHJA/TJ3xOI14UoXoYzAjKrOVYRdsUWmJJIo9
f+C4NXSDkjGekHvj9MwAvr16QzRS0STDyk2aEXamvQ6yXPNTFUekASaw5ZHzo+B7FrGlryInNCD1
dIKcLonFMSuOgdYTgqWHtGSW5gn+VDaEhJvShAUollbzOa36n6NgXJLDBltB4sCMtiOEra8w9aoz
dsUS6xDSuT5sCyJhks9PWTpbNOxDu5i16qRE/tJ7CCD63OxglKttiYJH7/J43VJwANp6foaD4snR
uSGC3+vTWaMdwQTARiawJdxGOdG+dMoPzEnpTFo8GGMH5lQr2V69xnpkdLmNCkzB9QLmSBbgbBBl
MJjkWJ2TeL7KujhUscPdaV76Pn6MqQSccVAnWCh+5nXOQYWUL6ZNw2TV0SfEnFsmBcZTeAAUAU4F
ukixgoeSkelQJl0vIBcENWnuGQe0LqT74hboL+lMvI/HUd2MCOuJKgcNkGGHKRXWtkWf+YU9NPRI
8kH19TUY0HfX0T6RgHEZpkkR59V2JFKB4BTspzTm/qxsFE2Fh8Nu5f1Op+GsRlDCCpY60P3V7qPF
zDNQ+F0VP0nGYCwZ2gfirjYiBzC2pMJTbhhJCbSLA1Mcx1jMFnhAP1qsLyrztZxuAe72ECDgDoCz
GiNMN7utSOvADiiPotOgfgWuLA/lBBoBpSzWvGcCL0M0y8gjWHcxxd4hLIBOcfgHXp3g47favOk7
MtxVoDbQB7NNJGSOdv+swuiyWKPA/hf4ni2Fw2h1D3HA9KQq6aflmGxg0YaYMqr86BoVATnkrZkd
ciV4GJvSWrgmHepRrIlh6VJhBbB3UTbCNGSqm4QwghkCLydle6y0zgUhC1Gs5pI2EusPHOv+4Fz5
TMtATd80B9wPVmjIntMZ8h0EpEUKleOXlR/aofiReVeAvMXDTGcAw/GhBbZ4AimkmBuLag1j708t
oo96gDkLLWLlDCDMSdsh2TAB1pv4M9SYOEub8RB8h9XAP4N3Dh2jIXGfjIGWwbpZevKVpiNeTIsp
W9fV60hAYUg8IzzCh32ZTQJ0GavHNnIFdFJwnZGxA+LSkBU6LnaZle3xC6VPyBA1DviXF9nAdcUa
ORgaI8za2TnKZLlhKaAPOMRMjs38e5iPZevItaGgfdRzCvVXYcRZ5geReP1Jn1ICml4HHZsSU3bz
M8Xv/Oxh5RTV+GsyM4mhv03fKi93FYF7hNhebIU9nMfODNZOnPILtCVnFCPBNWgtbqUN7WXX9Qfl
lr+zOuAtgco3YOACzxrLlnaEzl3DmQy1AgOfrtiNGmbf6qfXNSdplC7denQbSripTZb+Mpz6gRnj
W2rBLcmT6bfErqzF6jWc23PN8WbCip1wiCVJ+RAEHcVSd08lk8YgQKuUSA9fqpHeRDnetY3DH32O
OCRrQF+61PnsKPnxnomYY7v3auhhHmYlIz0AzEX9V6IrOyKY9jtLe05UvMVt/GQlElMEA4cUDH7D
DL+srB3ObJUjDdQBCjd8bGY0bKhNtIfN6HuxyjaxRjeoYhuAYC5+a3a2nhoIzZXlvko7fJ4tRcjw
iMMgp/zPkeDTU655WwLE2wNWDMtBtIw8aii39mc7aNMmQALkR8mg7yJN3LyKyyKYAA1eQLOsmovo
BCrCaBpwv6ZrTgXUqa75EN1wduAbQcqDeJAIeRSqIXZDx3A3oVylL8h90wASD9PzkKZAEp3Em86l
HaqG8KZhso2qiaUeWb/GhpdWkzoHlOP4CXYzx3YuvoLYDPYB8WuruNTMzcysc206RvoQ22Q29VPn
ly1bFjyxHbDRkTf+h6gYGlcZ+07FdC0qNVBG18ZKPZbs0gLfDstEzP2c091aqfzjWgHSatfB363h
P9VIQKJTR7d2wJ4s0J863SSSQLR/rFTdAzVKXCesYyB6zNDgiUSOBWWWLgf4HtTKao7eYcjU/BBC
2/XxqHOC8eJFrMYkB7GbPDQAusR8FnUnwjoYlCCtCVGEDhRdIlB/hOgqkRtkGXI/5e4myVTNntd9
ic+Gk8EZwPIRG8lAP9sBxLAOOINRSxoyhK+jnZeM0S39TmhaHOua72EqZtS2oqVF/J3gaixfsoET
uiyT54mcPMIBSK8qwmiLIAEMqj8qu4PMBVvftVAjWuWCpW6mEfdR3Xpum/owmTB9XVMgXQh0zBW1
rNpPWnQHPfGzWjuFhXeMY0SSRmxQWyAIYAYbHux+KNboz6L+PDbte6jUs4Yi+5DBip6X2UkR1SO6
XYluN6JiBa8Gy5iSA7XZS1lk7T6sX1BF7xasdBNZCwGaCf2U0KuGI0kfwqFjGTH4KUr16GhBREhA
9EE8EqOvHa53mQ/ctEmREyNnizeVGwEypu86cRtr1dNK4XBLVInjGzlyA1M04lGMzjbA1eMIj4wQ
BibQBer4bJbPTZfsRuFhuYhtkWzj2Xf75Et51PK5wS7lLRQfIV6reSZTLtzV4brV3gID5kMgAhwC
C3TmgWLqknIoTRWPhGl1vStSoqwixVxNF0+Z8e1ISsyJKDsqDHKJ4c6TYCcrVmkFF7HHoXUONzP2
jH5ZStDzRJwTD0BOzW/CxOk7A7pwoQsaTrdpKLsxT5UniUX6Y1pYP6nO2KMoAo9US8OPKIEkXwbj
nrFjv8K5Md3RM28gSX82ZWoga00ewpkiPFJXGJPIPqVN44vjmg6FlEaJKGt2xmOEj0AvMKAvCWTw
WS9fesjG4Fbmcwwbhe74Mxo4eswcigwmpTT/RfmBJy5HGr4f/hw4p2g2OhIhQKwnToagU50/awt/
zeghfZIk25qfWm4eaiIVhwSpiWjzXYHdsxI4iMhe+9XG1MrdfPA0RnTNApOgVdo3Ip/xsE8x5I4J
/HIiwyeprjm1o7YRAg4SXh/jutB3joHrXmEoskEp08PW/jmkijxN72ssGvss4LjqNVyOBFuXXUmW
YPTWZdGx4twNx8V2Spt/OxJTXCf6LBd4PetS0Pa10QfkYFXNG/oOUNJii5b/XrpudvzWnv2PNHqv
RGQX2b/+TUn3v//1/1v5nUtqzP9bfndo0vfmn7Z/6uIPoru8VRjof/7bPy8/9JcET3P+Rdg2wbk6
PlmCEBoLOd1fGjxN/ovjiUWCZy4hNeRL/acIzxH/YnqG5IvCkUiwDZRx/yHCc4zlS/gL2J5h6vzX
+p+I8Jy/Z83Ylm1YNsHLfEYkffK/RW/RyCeOY6XEKVZAMBGbRTM7HiSylgMTBxKdvYiUxYoyq/0h
VOf6vG3szKh4ilI0K9ASx9dwnh2Bzld2hm2fmxdb11Ys1fREx0NhzfgXnt97zKikFQiXQgvooIKo
IMdy3FpWF697V9/ODnKiQEPa82eymM81yRcl40kuCQ+1l50ZZ7NLyuqCa6m7MmkFQdtfvXpkoWN6
CdW5P6CQv48iPWa6deu8Aus3DNEMc1e58GwRMKEAwOhklNGvdhkgBGF+N5LijudZ8h2bpqYPs6nP
/2VR/Id09Z/yLrtQhLbNv/2zWJ7Xf8nf/b7NjgDl5eTn2Un7/wjFy2tlpiXWAeuZD7jqvPRkukPy
Vxp5wGvvewFGNHJq1yaTlrUE+G2r/MsK4IzAo31d7gXk7sRXkpvuFflRJ+Q697izmmLuHyN8GCjI
Km1j1va5xatrG3p0U+R7XJssO0XLz3WKcUfNsG5G7Y4CrVJ+7T7VFYxtPLT0FdAOlO4A/d/yKUst
/UjnmxPIV1qIr8UnpFPyalAkDEQ34auA/2v7U7ThNajcxXEiKTdKY+Rpk6tiXzp9wlsoxiGzGssV
EcBM7Cc07CCThHWFmFrMHC9ZRM0KEWDe5oH2WJeMnxZPPsO+10V2yYjFWoWu++5h/0KOGehUy4VY
mdNhvpY9eFo77QTYmGXto9F9S5iD0qO6r8Ajd2MGc1v+h7U4Bw0VSWMcPUiPmJdBCbp1Xaeoi7iW
ejnIExujiBy4wbTSu3Chiy1tCCyJ59bms3tJ+2uw3TtSpnMhiqduyC829yZqtD+LXVzeQe8Zi9dm
YD2yIiADMV/DBZhPNBBEsHYRjVELHpZvxpvwkXgpPCEX87K+kK8LZKxF6vL9VtGp36kWdrE2foRN
DmUk/tKr4LUAFF87OFF3yLhoJYu16yoHtD/8cnqerefwx3IPSxWtPZke9bTFKlveEvxoLgLHCBS2
vNBOD0drIIILtuqkPHfVuMZ+toovp8HemuHuF4nI+64zr/VyNR1e3GtvWiu3BnYngkCGcueUWL8m
wTOw1F1RMWHDzABfl7BhDa5bK9TPyTbOXsOttUL1hR7t1NmaPybqudfJpAleGgcH0TjTv5YL0JRH
1lI8AKGE+lcPfDxYcUnXjUxwakj3KGFumG33khJELCdkswwbim1Txw+pYkYy2eMlwVm2tPnEiabZ
eDYP5yosXr7XPsUBm0dFhTAWWwpKkhCM9++rw4Xu/o/fd3fJff/PuO3ldYf+LHUU1xYugcRp/F3Y
bGla26iuENBmEBUPY4fZXP7uuYQozGC2DKMpiJxLEk3bSUcmMjB+jUeab6bul6JYQpXm+F2a3hoT
TEwaImqHIqBooXCBv10828865FmGTIQHtTNvt774o+t+3JvPpYJOSnVHrf2nJRmHjdi9LN9F1Msh
zWEyRSncdqV+2V7wkXkYzZPrjpB4RsXXZ09jvTIBjDth+j3qw6w1Tl2ZvUf0/+gFiZVwce5Isncq
KVq08Y/UjOucileswn1b6QCjLdN4chcAC8cc9KYHAuCSpJ6/VTN05bkAxOX6Zj4XRgfEFUp1WP6M
wCVK65pPa7neWmLJYDjjp+tWtDpMdVbEh3arf/yoDP3v4ZN/PStTmqja4V1z1i1f/3h/VnnITm78
L26bULNy4YyV4upxXcttajXjVAZFtJHuFf+8PULxe2q1dLPQzSqmBt8uono5vi7f7c08pNFMcgQQ
0cGDdCVrcUcrpq1SKahb2aAM/Y8mk3eHDsfQrHdkNXCulSVQeHO3jFrfyEn+aJLq3Sysq/D4csLG
rqocbJmxDNBrVhbvhk3fl2jRCyzwd4nz7dqQGTbL8kBl+Ct1WEMeqBKOvg0B20O2xrxoA6/YbwTH
nQy4gRQagD4WQ2tuqQgmAeNIXJsI7bPsL8ZgX4TLlX5/ZVbFDztvLrMpTkWcRRuQCINtboJDwaQ7
87hmOGnwZHv2aVZhXhiXkX2NZpUUq2ZrY4rHvsa3dYNzEdN0cMp57yZyR/aJwzRwSRSPJYwqUtmc
sEm2UXVtwrRfpcSrYJYByDuxEIgr+i0HlnwcC9wcdUJihRck+zkSbP5dh5tY8gui/eM/Xh7y72m2
f60Oy2JxGHgXWkSc/X116B2KIK1CkmVKDuhcnSrbvWSDe5ln7pHTFb9dmu5An7x1G6Jp6Cs4h8tL
V7CmIfR0ZVCvHGFcUzaAAtOO7y8airewRU2Oide1hQtl6/KEX/z78p1dznxynLJ3BBXseDprRBAY
HAOEJl36XrbWVU3iqgbvYtbyUtiIJfWoucQG5DI94WZ1Gs96+QCAW9de6CcGW9pKNrzAYy6LdWFi
nznAWxn4S21/TSr0ci3N/krL3WMm3vi5aV0i0PYTlHe5idisVSQGfLt4YUkXTfFhGOCVgE3LgbcB
XaJYcn64RQSRqFrbfm8CmklsvdPtI7Y1hw1vYvPDIfH6jx+S9397SNI2DHBsy5TQ9P/+kCZIO1xJ
DU7k9C589Y5gT+MRFPLSy/y9kcV7KVhnLdZ3rROTTWWxHpV4AE0LFzE7r7WZvi878/L9xgzawBhg
m1VpRRIMx6Ma3N8BaNqsUbHYOhttzg9A/T2FSjvq4Q1N6LMXAKstr6WTgbJ8PwMtSH4V1fi8PKtl
ww9haxDX/oxc8RInRHv2DXCTjcqYZ6X4qcIZrolnX2mEATsMHJBwY1rBSO+n3VS1ONrVe6FbbEHL
mdIBr/QDMWPWNRrYMIplafBrczgm+RBfXXYzw+Ytx6jPB2IAn0/ZsyEM/8kbDfwhtbCuJSuqYKch
VI2dWPV3zaL71cL+3DJ03gRQFn2loyWHXU0L8bA8P5TOl2XDlsUMwtKR9OLq15qzDitfVh7+oBCR
+xN2Stc6BIT5UfUswH/81C3534tqGyMS3lHPsyzXXrqu/7pzcwPDwTMgTehWcUGhc9er7N7AsLWy
4kLjcq2jJWpSK6jmslPZaxuH6YRFPouZn/AyvzDVuDDVQFvv2zpVw1jDSamq9gpzS3jpVyky9NvK
Phhd+0LNgnlwFk54b06MEtE1tO9xlZ9w3rpwzlOBeQwDVgQNfqEQgfFKGVVVfAK3iL/yOkQqGlNF
C3p1+nXoQVwUUVAG05xYAcVb9SXBl8Vvo8Fjy4RujRSzYHYChbUrXqcYG//AxQvBxbvnr7pMlG/J
CM0HQbYm0x9taCUsDRhLdEM4vmuxvsmxf/k+SawAm540H5K9juC7s8pyU03dXdjFCXbMhtu8iOW4
C+UAxRR9O1QLyASFzTwwahHKR5T3TLcMzPVeZ7XwS6x6ZyXhVWvDj04jSs/eR5q9Rw+Hg+9CJYCf
x3jJyVFq0RsxqsRAWuTjCfqNcyTMzYZvHW4GZqek0i7DNu2KWVttY55lOmz1lXoNE+f0XVEHPd0E
6M2xKscPLcexkYT0zUTYnTVyKWhy63VTk/OJQRXE5xZOPUUzR1lJ2YdZBREpFMhVwe+Ogg2+Rq8M
6nArcqMvM6PO/O4rSoLu7V7iqspJM2n8x0yLF62BOziXdFpivyybZSVVS5U5CtYca88t87szUiO7
HYZRcFL3gZ18MTwFRkvwg42b1z6UR0JezvBmFpbCCeiPsjZ+KNzkHgbJ3ciyr3ZcupCUlKYkYljH
Zx7D5mfm2IcuzpFIqg+tJZfLoiXy8GRbqck4ERp/Vz1/aGlDvjvtGSIAGkxaPkfupi8PZ2METLXr
Z4yhl7SjZvqVBPMBWB5NafYFlQuHG9c4CmKS6cNANJdWXo+gFLSsFGTb894ke4aOj48Eo/F1bH47
MbqhIcecJV786oU1yBWlOE8bG/PBuTNdu9eOfLU0a79U9wHPd/EZnZR2ztVnRW/ncNdI8julEYMw
bmncxQWh1V8Ql7/wbtRXuvETs/lbFLiv3+tBzSiwSoP+GXIPTrqXzs3uw1LXK0lTszwac8jeGD0Q
MRMlHa3u8NC2MvFTjRdZ2Q8hMpmcJ66KELFOZj8PXXxrmS+thuVht5iUkzP7c2lpvtfb0nqPcfGC
dO13vXzb0rtNZgUJyoafAUk+Ufe0QUVvuK8Cs4oRl2WRkwQbozJ1N+6CTWC1RdddRc/gRzgIICDP
JXcTmS9/sXyTOjyJIYNLqTu/ewzrzKDZh+RqMVWgf112F+KtXbRgwWuEe0UOyyKclouGUFEq58Fs
CEzI261mJm9LHkARJKealv97i5glFsVNmt+xXWU9OcSmSIeCn0NtNLsXJU0KOC/8ykPmTemkTvgl
Lv0h15qoBGEn3qOL72SviIjN+Fct5usmVP9i+iib5o3YhotW6GBA8laEDypvfi5/LrXmCzySzYhM
AL0dXr1ohiGCQ2PXeFHQMn8N/OqwQ3wEo1psPDnuiUQEdehq+gauzw0Rxoy6dont4ckp/52781iS
G9vW86so7hwd8GagSXpblZXlyJwgilUsAJnwHnh6fQtsXZE8fbt1BlKEFNGGzEQCG9ssv/5f/lLz
ccwZ5mB8uoPyRD/WTispk8lB9SG66qLAlUeJAQHSjQddbBJ7eJ5e32OXOz26SDWoFyQlNqOnSEvY
Zj3aeA6KKYs0hp8SEbqpRFqaCHZhUoL2cL4lbPxYI2aSjIuKhMnSHNJLHmWnpixO1rAzq+RUUeUL
2sDM8dJT1RJ2KqyF7FjZlsCjntyIAsicw0h0b+PE1typcp7EPdjFtzE4ASrzLEGcWgNmPkzV1xZQ
goWmUCtKHOgU6vFbnzcUjqZE4Qgbf9K5fR/LUMkDsopt9QGflYyuksgLjUOb8Iq4y2p9+UEFH368
T1ubG7t39siyZ9QRQs1B6pNcWEwJENW4TJJbqu+ZYxy7it6CaGF4kIq3QJJ7MH3v686a27lEDVhS
X4S0bI7MXhLoO0If+0N2RNrt0jVUU7e5ufF0preJvCfZk2R3N7JjqrTqFtZImkogXW4X/ZvV0Swj
kmJaZF0bK3oJg9Xf2wz6Xzl7noWVaBH11PHPfzUZUgM8klElndt6PjpcvS0oxYYSAqi/rJ8bXr6a
VDftcBe1u10SWlXJEKZrqxvBy5JDSV/eGp7DlzKgV8qzoMoEbtYU5WkZtKQpbNN6vKHki/UQEmr8
hxdQZYS/hRZs08DSdaB41Q1LMNV+cldHSzdTr8RdVfURmGmK/KqKpk5dfTZr7NwYX4wk16q/lU9F
/zBq+BjWiC8YdC71VxU53lACDWKNZra6LKAsFUvUT7yTr75dG1KiI2VqVGbWMICO/ZMYlLF9Ved0
F1McgOMCJQuQN8D0T3bjqMF1xSY9GUAL+M3dqA7Hq4cLqknunKrigAHhyKTYixKfKaz6wSrwkPKU
8jc3YybxuTWs1MkTFn860nktX6AMrnCAmQannk6E51utvfg0Ensd2JIjibQxwhKnshpaCCmZaknu
DnXxqLrhY9Bhu9KkubV65xLSVQauFiFV986pwy0hKKKA+EhArNIvoX4GufZISqlWgnJlGBSPryms
t9cjVROYAeUXuiyoEwGMek7pNihwMvyupmCU4LepuhDR5cSVFPNZwgOD3z4qxotEXaaYjWZdo7nW
fHAyeSv6Hn+4HK7br0bL8ain5gVo+5TIlHuXCZS4C/kGRZI7LyV/A9tNuMyK63NKCqg+x7d+L5Mk
uPBWYp9a2EGtMkQIJB+Tx1KTCWuBLyVZAaY+qEFmi1ka9jTBOR4R34BOJ9xMCpPfBphDxYeU3aD0
xnMUaM/gmQcDZK0ZrG3ufYWNM89prybJSB9hSGVnYteeFMsf475/ylytgelO+bBvTwULaenZW1Tf
1hSk3YuHoBjBNssEyCtbyd9BWL9zKYXVO2I6MZBxk8fQ3u5y6zVLrFfQs4ii0KBNc7V18ozyMaQb
vmiZ8Ooag9hTPkxxC0W8FT9i18Qqa1Pk6nMQAIePH4+1K4614QkwzZ+uad8+tZRCU13CXFMcQ11a
/J3YKDwGaXYycdqyyUMUNzaiz3BozXWfZPuObQc9ywl8QkJ3ci6uYM2ZRTf/+3Nt/AqFOMUZbJX8
gGNSEulo7m+CSTU6EKdzOrYkWDsZmfGgkxCHvkFix8SDPsre2erYtFNeBlo2uu7sO7i0abTSf9jI
XZfQadHu8wqbX4/iwyRLs9coQ9eNjbO76dbmKratScFI1N8+TS4yOhomE3VWitYQAZ3U/SHzXRMO
3nrTe+ZFFOg/vK8rGY/f5Ri0NNSg0Z+ieqqEUH+SY4AqwM8S2jxZzL/b9aMNqU4Ra9lCmTqi7qfg
fxn6Ty3DrgZzkxvp5dpEn2Jdi2oVp2qkUn3mLTv9sXUx+sWwL1DMMlGDBkeRZ23LuDjhFZyKIHgu
CJdLPgQSsxVAvrpDQTZZZoo1SCKLJSrzPxma1tIqmqMHg8osTqBVuGLyAc1E3SOP8VT3xcrV98CK
D+JNGkBqzvQQyC+vOEOEeoLgY3mDGQVOkHVc4l8Mrv9EeaFBw4MloLFeRnheb01gV617G9bSBa6U
NzmNGWwxs+u3ACIO3RPmAcmqxba1B9fvMn2puGQycjjYA3TroMbASAUreS2URjjvy3id2YRmCqtF
hfcofWTMXRhQASMmjhlRq1ne0nVD1njhV8gxyzhDkomPUIJ9QuUZtZOyg4BRSYa1qPPJIIfbBNqp
GAnsXIkJZ1tXJWbvj/ixqWdTtFjuJl8NejML4PhqCWkjSW8l+qwI1lG4Wy17ocGudBLqxeis8xi2
NLGpSSLR2WYAcJIBXzaHluTR6fvj1cSsazSMdQV4REsJd1EdbIOBhJktoDLU9uzlsIhtLG6DRyXD
kB91LIyAqo8s+SaaXPxvS+9PKW5S72FYTI5MEqBWZGxjze0kTXQl8TADtOD2YEPQiipvaIMr462H
HRmLCRjcSMdpstTU01OYlRABTc19MVqfV/vBr+krnNI9gDXBe0tynzTOlEqzTQarXuuv1MMdiEDg
ruEoD971gcDThnBhJz3fPEAsDLEB1XG8gbk17/zw3Zekjt0GNJ4q9MQqT5OXPjmg3jm38r3ZAP3H
BnBjetaj7NmvGGYGEgub/o7uADkLlW9vZPeGLY/x9e6Zrqf/dR8tMaEcL6mpdDeBJx4za2KM7CeO
jeNY38Fi0iFI1sDHs/qDqzlPBufyh4fMpQ6uHLvkC1GPUdJJUxKLNsxTGsQnuZd4pyHyBqhpKITt
e8MoNLrG6T0p/dyHGYqO8c7a5raygwONhBx7uSaSAwzFfZamx3gML+SnTiDo/ch0idkZXvPbarJG
XQdj03UzcxV7BvSWpIxUoz/qqfN+rR18J4qAQgBHmoF2Kysr1mrAORxkyicvSVHb1Wi4H+KOyqNp
VALnQ6YK9JiQ+C2VGpImVhOCpz1wGBLrEEmR21xYhe3JJi5CiwcapqxgPmoWk3GcIKAmr2nyIBQ4
f62FXhCBbEtk7bQ1JnFs9yVd/SKYxwFc2+IWrhOJ20hw4YoNbxb1nR9pi6S5fmudbx6xejcoN+JU
p6yzL+GOB0K//CJOqWoOPm84pTJHlH1uiGZcxLKuM1y3DBkaFeG9NsbHGO8jMCKoNhLcyvRbmieP
ma6ps0o9A9EZcRj9aDPlxsWnMtkQqETJRkyOk5boX80Gc0rcslwr9yN9+5JoFHdIcbM3B5ymaSob
n8Yjq27X09uOJQ5MIOfU6B4xBL6bfsnx4F3VsXr00nMRIfCmgEoKyMhIT/yqdINjWlN7PTj5yptO
g5IDM0vUQUIW01JaIb7m9aruAas+iaDLSDX0cP7liIa/119TSPkX9WVajkpVB3k+cAcwun9VX00p
nxqYs/SFsQPYM7YznCuBuiC+MHaAHBam9qyGm4gG97h8CDpjYwzNylUAspchTyEDEXuyTBSt3/tw
XfTOMi3KY5jdPr0k/gela/2VznVxLz3xG0gH/qZzE5IZapBQ8BomnPMwPmkj8jXSeANLU0gUFu8O
vf6pOc6j8tP2oKCkIZEj4ZgbWwKk9hTB9J9KBTBTWAGXTVHgiqLd0EFTjEb06yTM5ZPAhUpKGe5y
lfc11WZvx822gEXBLpKDSKVJf9Uebas6/lWku+Mmhv+tTrV7OW7KLVmUTnEf62RzA9d6EhEwOedU
bmIfFLTiJMZ28r6mY0bbyI6SkQfPU74nHg/9+1U3ZVV/WXXNcijaMR1TtzXcyN+yQZEZd2NTcdRr
3Xy2yqWTU5rSZDgqkhLy/fiLl3x1YQmhXx6bjIC4LRk3G0jULGwXU+5HajToNlipYk0O+iPQjI9t
MD4rJcmYpKMO8Qoz5eQPKJI2lUyDTV5s8pkkvSB5IgzQMb59SN4ggmhlXvWgcFz9dlNoVD3XN532
AsrxgTg26WMa5q3k+iDRGv7Jbv0Xd9S0bNugCknzLJe8t2y5n8y4sWtKAEpaior9Id4a1hp8BUSs
nh2aDNFICmOOWnrybwPVLm3zmDv9w494roTGhGyNCOFBVAS+VzN3qaH0TKCjXXujih4cIkSLC6Hs
SAlJER1Ibt6hjKY6gS6wrFloPpZ1ezdG0IKDGoCjE2OkgKLg03c/SpJc78kfkz36h82g/UssQUQA
b8x4PJ1k/28iIFJL0CoHT50DZfVNU4oncqAEduAFbehxSzGKWofUi+WdKpAh4zY83wI0ihXSGUHT
5CpIbv+wGpr3L4UHjIn6Uuxq2hocQoe/LgeQJ8RUGpjGoja5eLfsMOkYiai7Rj9vK7xkiaxKAVKC
Kp3MvClO3dvBvRec27z+koGH6UiYNRvsJ2MoTpFgVnfmQSIiEuwcdfs+cw+ji/BIDYJBhUJ7U5T7
yx/Wchx9am24COARuY7hVu2nkhdfFlx+PrjDQ2N/m4ywyYqZCptaRd8RiYU7T3kS26nG5/Ak4CjC
Rz5w6aEmKV3jglUIrMl8s6llijM0dGT6T3VNYFFzq6OnOHdJRyirvxH3TFKIdFfWQJ/y5BdRCP1G
5oKQBTJaXknsrUlCRVGzrckTmsQup5DrZMY0qYgao6ILVyzGKZ8iVliVrQKNknMxIVXNvIw0LYcc
AuBpiEorNhCg4MJPpUOxUp/GzPsqyQY6vKQyB3fLuj5gItF0idWked3XK9UsNywwsnXaHpyylQed
yVUPvzQQseWtP0+9fmPdKtSruzQifylumS0LNQUvU0xLKWW5DvEpDNVtkBa0YWPtDh0avemNiw3c
OV6URmPFLAVyZYqp6pT8Nb5JKFkyGqQTJcTrQB5HtVsXfxpB9mlZt0OIDwDmxX2jQHZH5de0aUJJ
PMRG+DKE1V7C+Teg09MKxGs1+Uz17qwDZiTHWJc4q6nG6zQuAEuFbg7LZbJwBuMGsKP5I1gNuRON
UiA42HXCRMHPHuKtdJx3Gvre+lQvoSET21b0SeH7R6iewB2iARKcBrCSxYFNRv3SqATyR/GNNKkW
K4aYgsRtG/5ZBufgD4SSMSgAg6Qa7R/S0ab6L848KUnV1DTdoEdf17TfYnRESmPTJCg+Fzl4vVo/
nHoeL1a6OCfiBkjuxbrh1HQ7QAI3OsB4lmI8xWF6gCPvFLJP+jSlRig9SCarqd+A+XuwCDzTbEH5
IyKz0Ej/wX5XSuJIkhYSTpazIokpcZJz1b8fZ5IOlRyTqdkzcpBA+Kq6uajVh9CH0FxuVC8hE/8u
O6cjT9WMjxK4tY3wUxKnMgK30p+o6BRxOp1bWq58zrbc7vOH322H35oSpKLQ1llqqVsMr2SHfLAf
hpCoNeRKoL1E9dvtapJbID3kg68+82hYzetxw55ILZLjUrPYEsiZ/hAM99Rffx2i8mISA5jnvUQG
0ovs4sSkQC/AidWGaje5zuKr+ILb3zjKtNHzyQfGILlR2eD5xbmzEBzTygPbVM3s/NEjRT0rYnzS
l+9EgDHfJU8g/r4ccdeA7gjZOcSUWA1XgIf5VZddLyKcgjBbWdRdTkJKVq1JCYRGztIojnCDP2l2
tInH+KF1Bn0p3pLCBpx2hIN7yKYGBAqYO017UjuQYyS3NrmWk0gE/FoQnAFF8OILINLYRtfHWyUS
Sy6kSH3XTsjgKrlWMW/D290NXMeqdO+uHFUxpidhnJDRBFvwkIgJReQMz+W2DWLC8o+k68i0kJkQ
H1lPrm+uAkoaZ8MjqTWlEjVJJTph/MjBSwVLwZG8kLy8DnPIrCQcyqv4Dkgl0/W2at6bBlJM3HbH
DS5UPfPVvgLTVfEQjT+S0QVpPA4GmIYUgzRzmbsrQPTkYqd5ErUzlR0DPnIfZaQ8/6yJ5MWn1KQ4
kter8l1rLUK80NHCBYDGSi+ylVvVP5feo5itMrixJn0GzAPxzytwVbAdkp6RI2JQkmj3KlhY2nsO
ustcigdqknT5cABN73EqGL5VdEyWRFchvOaVYnkvlWu7bP/DxdUJHRRBrJxl0F3tPMNsSGjH+gof
y2VAzVI3hIKEP4BAp3mWKIPa0Rangv6LuJ10IsxRC9dX3n/EQKzAmXlHGX7syZaX4mmA0jWqLFaT
10VFGLACHIDBeqLUeiqzBnX9WJu0q08ZQ/Ipkm+5ufGDWbbLqIO6B0SeUsG2UoG3oLx1dJV90e9T
CbZMO0ojmT7ieUhiVjJYtWi9KXNZ00GqqddtXuDASBpYnGSpjvAbA4QWcEClOHny6WyjfgC0o3R2
4kSLQpA0kVyv5tgEWPQj+ra7PpV+eJ1JQeiVqJjewy4gydBJIchmlvSiy+KlwBNNwbSOCBcZ1tzO
LxKVmHz2oL5eRNWmEpsfovV4vbuBQjhGIUzjGg6tnJwqfTST5gh67TPWEtyk9b0GMqNSUy7MTcVv
kxtfSx4KyRxtbqArJp+SubZ70Nmqop9pIitk4nzZwpOnOeVHG0PfGTq/mkgFgUH7YhePrvlBFOkt
zW6roPX2H5YFkMPksqSjsWkdD1x9OmvBNQVn5tp+63tuXJvURggsfmo/0WCG4cUBzMkv2bZ0nvjU
R8goQb9ftB2sykQx5rUHNktNS8tCYhFXJ+TsuPSFsl2mFG3ehh8wMOQ5txTNXmEcyVzeOH3JzXzS
wFydvKP/a90fv/SIrL9nd2/J9+r3RpJf+krgh/pzdIu3+u2Xv5DwJr/x0Hwvh/P3qonrqQcl+J7J
lf+7X/7Z0vE05N//+3+8Z01ay92CKEt/7vYQI/y/bhFZR9/Kt7h+K3//yZ8NItYfhuFQxuRgRgCz
6BgUt/3ZIMJX+FaaZ9NA4uiqo9K8kWZlHf73/zDsPwg9uIYKxRd+PB0i/9kgIl+prhA/oS5sTzO1
f6dBhI7935xe2zFMgzsyQhv6J1uVMqyfXDx/pKvayrNPPKhwO27zp+SsfWGXevABkq9f2MuP2y7Z
AdF60DZNMcvW3fq2cfbefvhuHdqPeosWvUuf4q1yH39cP7SFtYmfAFFz3ruXmr7xt2qpztPtMAcu
bqPP822wAT92P25beraghZoV82AXL4qHYme/hSfzM9pkR+sAdRxAcaD9Q8nzUj7Vh2qnrKqld18v
IFZbhPN4e3vRH/JDt/QfrltjlZ31ub6MT8OyeECkZ4jdp2QJxCDMO6v0Pnvonjsqqyh4eBgP7ro/
NC9QZpyVe+Nd35nzcNWt64O9vt1Zq2INpc2GnvCds6JE4BPEzB2jvDP2zsZ/Sc4KUD/vLqkamhcW
IYzQG4B+sXtoDoam0d0VOxg2Pehh7r2VtSF31d8Xu9w7fWuO0Q4Cl11wF56GnXc/vDCFB97hU1+m
K387zqKdPVeX1j69d2bODFacR0ToFlaLeTiv5k/g1yyTZX5Qd8YhXCDdV+EdqfpdurotcW0W9SxZ
U/4HOnWzDL9QxrHTVt4Kf2vTHP2H8koXwt6/OJvb2gRRfNE/hGh8sM5WEQwIRNIIey9oUk65PjwW
IB5+i7U9JK5Qlm6buT1PV/3eYFz9gYbzZO5+rR8H+nKx5e2Z9WU8JJvoId8Xa1j7rttiA7b8/Mp7
gU7LtFy34dZZJRuwrvf6Ln2qLspdcnRPPOHVW2n+DKqWLRDtsOytbutobS+cs7EpKBUD53muvN72
7T0oP58DGPCz9tU7k1N9Nfb1Y3nvAr8frscWN2TjMVBrpmzUOyjXl9gAa4APV82buxt2dTpfePYy
2Wv3yiP7E2SmML2Pko2z0mbZkd8vADaYBSt7DwGRuqLfIVrHi/wr5tuseGhPEYnNembcMWlJOrcX
/SakEgmwUlo8ViGp+gQQyjmEmquOEqRZ8s0Cza5YhwBEz4PjKZnPIHE+07E9A3N1E3+saniuZ/YL
7KnB9djRZ7G7ZLAPzdylPwcUcQn50BzU8GhdXJLjuE9X9T0V5QGtLtzi48o2Uuf9tqeKRLuX7PON
CPG8F/C0lWZ/aSjv8+pPRadcD4w5f29Bq2SBEgBc5rGend6rlTPvgQrekIknWYTfMKdO9mF4tJ4T
yLXJ4yd7PoM/AxYgkC+r92YRzvrneEmRwqbErOjnpDJttiJBh2KREhDrIfGwZhUMt94upmBi2Kjv
PTQLEVuXBvg17ujwVuzG1xSMb28XLIsF+IlgurxnT80J8kVQn2wS3/2u2AJH4LzFu+jeeio+6cTc
DM6jf0cx+bJeDTucp3W9MtTv1nOBsbio7olBLVKQBYxVdd8eqaylI+FovZgrgibzmLAz/S/s4kxb
pQ5UOCVWH4gRMLvBSwTrMqwwAQB2NS98tMcnM3cW7dp4Knec4Jn9rOqk+gH0fGjbhVNTxU4dkzO7
HgmKf7ggwSz7FR22+q6I4HzaOsTg36JHZWuvYVOkUB5c/09lAfxjsXzNqIajpml2ewAsYZlsKfO2
qmVtvDG/6peqXOjmq03j2Dz5npevypKK0tsaONsZiY5xY9pL3T0aAAp96xTA5DaON48j0Nv2pA6r
r8Cxz5Jldy7mhOK1hR3uDQ0CoCXxTDZEzfRRFaO9DgnWSwYsNFbQHB7i2H/3o3hlrIzHZtwkIB9T
79ju9OXtxeaar+be0Y/pc5Fsaa96jQCkoebB3VAiAxpEt1aPpWvPLw5M9ACKvdzClW2/1LeVp74S
Q802FAgCFgajfRUv1HQxfmmAFYAXHRcOgrc35np4NG7csHvsHp0X9tQ8ZXPf1WcyhxUVmkA27uqH
2+LR2WpUHYHFOc/c1dB9hC4u5UOgLLrX6lV9UOGJWwl2qrKC/GhN0HtjNIv0WTm552rz4S3gnEjU
BVB8+ZFuDeeoKvA6fCnuG0oG6GqAZUILzhDT3DfBvLdm6cVpnhv6iyNi0kS2aWunt+uddMUaE52m
6G20iOf1IjpDvbK0QZB1jkDZsZGfuM8XoMQe6GCmYWPF4dAWJDrLZUOCxDva3xJqpKLFddl6pA23
iA06g+ep/WoQlqOx0W6XWgHFGQSAM/fYJeYC8SYENLAmvsQU6nzFVQPaWU+O0ReoD7X7sr5oAfUj
NNodKuzenvKJd6t89u7hump2iXcw1fWiWNKOdG81i7afP7fLZfcO+Ap1QDNO4qwvZuZrMH5AlRrT
v50D1oucXObHFtqGNUE56YtHrt744qFZAUULXBL9HlGknlBYRHjewdkc3fSF4M+KbqJXZRF2x7RZ
3B7965yKPq9dpmsFeOdds+0W+bz45p6p3gGpf1EDtwVZ80z/xn/qY7wbDv499ZiL4hvJ9S2PYlHz
ub2MDyCPVDi5m3xro1zAN9823/Ji1u2bb8YJXpy9BUcFCHz27HbKDvAxFl/of9E2gHctACQhFwtB
xMrp1/whpOd8U0JOhoMxUQ9v2KvgvdNS73QbC3au27rItzA3+uOiyTa19dpB7PEBln9JvGzuKMs0
AclhAaI4RWQ7GrfTGbu5PZrJjNhms4kWby5tjJAmrWx31dk7vz6p2Q5ko75efNCqDtnC/xGb/f8l
axzz9L+2xqVh+7+t8QrAZfs+/GKS87s/TXId25puaBqz6fjxTP0nk1z/w4YYlcwfZrWnYhpjrf9p
kpveHw62uOeojk0kjYbv/zTJ+cqgl5uAvKZprsbX/45J/i9FjI7pOBJdVAkw0u5i/VYrBGEg2Esg
b8AcFdDyAs2e/k7TH4zMpxFXNQUi0rdfbt2hMU4B2GWef9Ktby04ewUlw0b0gLsLJNJpTDcl/FM2
OqZUX+h8rhH9P83u6Udq7OfO5987c34bqv1bxjGolJq2gbinfuFSlYdqvLQWStUwqa44aFn0D4/T
rb98oOl6lBURhNV/79eKBz/Jh5gzJPNSd+XGdMD9488xBSSjfkgPakIhxCbiIJvpe5k/9DWccu3B
Cw9V/FpnD0PxnuQU1zuzsdKQHoeEmn4FpUzj3UsXvUJpA9b3Acx3IMRvIKO96DWgbt5JKcJl378M
CmTt4asTHZLu/cYVmvXele928AAO4YKStQV9iDMeB5PXbGwLUq1QuAM5iQOVHIqYai2Q32glYqBx
/94nD1cp65C+yUX4WNSrMlqM9nvbF0TfQMV5cS0IEPR3WnK6Xjq35N4jGrsAyAwyxFXtvzO6G53E
/omBlBCNhSJHs7WiHJmDGIzn5mDcDiOxAwPM5TZEkrfvGuEDlftg/xB+0GYMI6cFN85ebPdFjx7I
6y2T/kqL2LsSHBo+o/SuOzjqnf9p1S8ZJYX0nALvDXi02/WLa/4SNsCE23t/wGKP3l1sAj4ECIoA
2VJNDjEpC/alqYCa070EPQHe4JCyGIZDGMRmWweHujiUxPqlGFVTXhQwHmnI7MAyiQnNut+0+rqW
KxMqNuIRM3OPSXsd3rv8IGdD5rGlDyDc8ESHCLJXgoT7Kr8w/Rc/3CjMjEGH7azWNQCTljSh7qmd
xhCzXwbtRAVOmx9gncocrCiio7xNmhMgw2exTzJjBuPIQQPuOuBoAOozaEuDQwsOOUKp/FuohCBR
T+6+rN+t8EFOoIyf4v/U29OYQGLqpDJMHkh8H4wQaq3LmXZ94PGWrXJjpst4L82THP+cS7IH1r5s
3uXRIUhwN/MlYsfLuLiqC7hlwZqBMxQdGD3vwM5k49R4ifY7QiKCshBsu47eJD6++fu0eyhoBEJa
cHO6V8AdYl44C6wan+gdf9mnkTEzbf0fcphT5cTPOXYRGS705EQiHGq0NeTyz+EGQ4nc2KkwSjTB
zyH+OtANe/D1i4KiNWuGkHK+kHbXQ01Jq0bOCFgjmiUu9JvO9NLfGHQdsRJXg11Bo5d7uVG7AkvW
34u23zPfMk5KycFb0giK/EuPd0jEvK1bRFtLy0tWXfinh2Ea0Qa8EeLODK1/eCIlBrz773PjQa9F
Z5gBq93Ud/5TKKaui6jr2E0zV91pLuVrMKSosFXX3drPSbtfk41Hhbcmvic4nD4o9pYJD4QLhMEZ
UlRwMqaZqEAA90mdUWxEpyQlDDWh0nV5NRfZcJZf8beo2kMm4dQJ/PZcLYy9QUqD+FkBw7iuIbEE
6m4UVxf2MLl3UVF+rdAA0Yghm9AcbNHChW1cXSLA5VogyKv4ccQUjWkmBofMyS+dz+3HS7/oHWUe
DtYi9c815mlFq11F4uMS+yQRYhmWAkJ4DSgViAdsDZPgNBzQwPWGmLdDADJjC32Jm+DZvskryXwE
xrkOGCC+ZnB95DmOdoasz4oYjatsZNCWdbDYGlcAjrUC3Gq+GtRLm2tzttoI0rUvvH10dF/7Myss
swvXiqw3U3kVzDwmSG3iBZKvq2vRc3xB38VCbS7ygQyL+dd47aQ4WM6Zr0uFF9cXmnoms8XasTgy
YW5+yejclPGooFTLsDFFVn4ZbNuSlQw/XG3Z4HRTW7PIB16McWk3ZzuyjBE+dT6cuVs7TkudmmdW
0QbfktkA0iUPFnIIbjdrJpPC8JjUgnfhKs8+XjNwxnswaqcTJ4TnFhs4jqXIhbtDPRXcmIUsnVO/
ML1VSP9eE1Chw4yiChR8Ld5N5t0wtHlJC6K+NrBrZewMZtqg+F2xqoG5BSgVFyZ0YlQKJ4YByefy
9576mDpu1ulwyXsqBykIVt5Iqczs8d3Pd4COpR8d/jHrLKtWUo3D3BehLv9rFHUl8ydvwnrLc2QL
dri1C/mDXA3K6wxYBcDUgUtlC8CNSK4SyD3YJ6tLiSDkT0wiqxbRZp4x0ZBXazTcyRcaWP3ZReZG
zJcbOkXltF1Tbd7xnuwSFqG3L3YMjY995mDJ5kjoSawZ0k0zFj71VzdAEg1R5pvyzr9SVnhoi3We
Q6vGnLRcA8hbcOzZI3LjScSxqK9mdZEBt5UsTjMLVcjynDOEbAsk3GjSj6KBXUwPUs/RRBjJCBls
zQyTJIFW56IzVj6RYQfeOdV1gpOsDmg+shwqZNy8JrWtIrxkp8WcYblLD5VHBqYPHNdLOEflZKUV
26paWy2RWQSvXJXDFyp7sYlYVmaV3suFnCjZOSWggQwWEj8RR6XBqaHOsuMHLMcQs/vRpgbJiS5R
VxwLxYVdhAVDqMhbpVBEZK6x4KyrSArWRTF9iOnuGcnNHwDMmhnNWQYg9wSaeCP3M4HQI2UdsfIW
HV+l628a7E/YXXG8NDjzCHAybSmHr8UT5HImh5MhLxHLQenWom5umj+dAnmXhq0qXyf4vbKU/EYD
lJvIQ0d+Uu4kQkk2taIhB4dzZtZ03SOckVc+0VLAC6l6l8mU0TJ8+aJUj67+qZLokS9Er7GNDNUU
sTMmj4wqLMD3KtJ5WR5E3YmEYnNVZB7h8ZAFYB/JVCr6xaP+Bx3UcAkVBQs5O0Bk9ggNty1p1sD4
QkuljkpiSpv2DJSAS9dJaENUV7I0SCIdERzkj/Kqsl6cCg+9IE8QTUvHGltI1hxgJujRWV+sezJW
jl4sVRx6CmCZ+Nuhc4CaZB0N1LSGDrGKNbuAl8tNk/Ltau16b1flFBnlkhIFAnNMEj9sujXNiNNE
XyNjgT9EodeTpVDnD4AgcpgXkbkWBWYC1zhSCabGxkJeckQhFgNkBMY5dvG2mW3RF7LHRH9ILS9f
iVQc7ZPpL1KFXeqMKzugzmQ80nJbwBgJfulK9rHsXdmALIHMxcCDRAh6iHWZ+Yhm3LI6i4x0mecM
rVsk8WI6PzcDPJR6LeqTB07LwUSJQkBLgLI4iT1RXT+URoO5KkrZoh1D9MwkX/lMVCXw5BDGoIbR
RmF54dyJvkaY8VMl1umwZNI1UZ0+KNkhZ4KjjPAbqoPIQKqCIRLilsY56C/8l33pcCDkUMjnOZuO
2w6c8sBgiIAmd7aE4Igkdrf5C9vH4kHZQfYS2kueLGYCGUkQvxEpqGh5EZFrN5iHTeSY6HAeJqvD
gulMtwiOv7fB/srdc23sRN2l4o1GsN8KMnsgGDoPRgsIBgH+BZtUVIIYIrwj4LCgfGMgNZPaFjNN
9hTKVv7I/PHGCZ7wEDyO5kHUl5zn6WwPsShnztcPdepRI1WxXvJzox0vcnBFdhTBm2ftE5DFOKZu
ly8tXhaxJrtQxD3wodAtsOnJNoimjZEZJXKxSy8Whmx/llmRDwuOF7soqNmqTJIA3v79RBlS+Peb
5ejaNqW/lqOpks771arWQype1MCBd4seF3l/FBx7R5RufY3WbfkVFAf0ljUeEL7oQdGiIodsVLbs
f/mzirU3ySYmGGnrUSiYXCmtQIXIgRShJyYG8+qM+oJN8/cvodl/4d3zFq5jOzadcdSb/vYWbW80
rW0SAWVjsdoMNdK+pu7acSa7jVUHQEBmFIND3lIRkeNcpOxfzBZMO9H6XIalkn8ozrkJMFC4EMtQ
9J1TYoQgv8WgwXfgMfrQ0C9xkRNiVcYkXMaAIrdwZbTVGhtDLqfhXda5S1hn5kb+FYkp9h8PosBh
4QyY4Zw0LAjRtPKNaEj2l4jUjlGInYFoJAk7qUTRM5MMRnjGN8AKlr36Te6QogUzYoliGYgR2FQq
0GnIN/sstuj01lwmxiTWDLuOP2He4CCUS9mEom5EN4oOnWbqx+EUM0WnVEVREJE/DBzDvtNdZMQP
hSkbV5RkDVSsWBSiR0QBiN4gJEXR8UcJAWthXRBE4jagJADapi2DjcT7iUgTsl75FwDNKxQfNn6y
NOLiVMidkS+iVXxQhJDwSBoR2+TNZTw0Ry/gckuck5wT4yw6UORvjvrha4yd7GrOEuMgUpyfVyBM
q3QxlAd5R6rm5EMlehRNLGvZubeNmAGiOXk8glOWX2QlP/n7bftXm1bVPdmzumkY3m8l0jc46Fsf
/EMROcgi/hENJxqDp4rl+/eP+ysH2lUN2zJdIFNUPOlfDwkM74ELQ/b0PNlnAfEXdjxbTZYAt0Zs
SLji0Mnhoqh2xgBfOrKbqXezewwpTBpx9ZhlVnJA/X8yd38/yL+aE8gkKGwgdCMNCb+OMaR2yLz5
RifnVOz0OliJ8SMWBMvPvEyP+7dKU47RewnBz2f9e0nJL3Un/5/Bl06C/r8Oh8/L7O09evs5Dj79
4kcgXPP+oN4DLFgPAW8BQcUq/ihN0Yw/TNdlU1P6ThRi6qP/n2Fw+w/LcOmuVW1qUIypI+BP6FIT
VFNXMEaplWfNTcv4d8Lg2q/dLA5UqR4HihA88XQQNfXfYssgqvRj6/T+jHajZUZ2DIa9jAZ+MMvw
x2gt83J4ANMCPrkewuA5rJP5bqQgdXOtQW3PSRkCkZ9vDKJddEZp/3Dsf6ubYXyWYakekSGPiSKP
IGfgp2ANkqBUy56wmwe2xrFpkmKvnDugFxZuKGQkBoXUW7ummdvZtHoRr0F4oKe1iUAaJjn29wdO
+7Um+cdoCKn9D8LOa8duJMuiXxQAGTRBvl5v8qZXSqkXIuXoyaA3Xz+L2YOZ1pWgRBe6ga5CiZcm
4sQ5e+8leVY0rSAe/341qhxGG6m6WNnVN6YUP6xIWQ+dld1ZvsQDC298H5QhizDhTRiUYKQagtV7
ZlvI9Cfs29FJR8h+O93beNM/urw/HqZjIXais4VmiXXBv5JMwzZOw560Nc5U29oBKDI3elolRvg9
DVxUDglSQKLN2IvbAkphFn3LQMG4VnWEkYJ3Ngddn8QP2Jo/uG+/r1Tv9407gL9D4fsBBHw1bClm
B2ecIEx76JBjkrAFTDe6IIicd86sjmWXqaPyTTJZ1PhtnvFEeUtmdJnGNwMMb7ZH2vX4uXBOVHug
sppDYH/374uUv1d37xfJR2Apj/rOpWl69ao5Xl3Hg5UTGZZ3/mpeTmqh7DEuWiCUok3hWhfGWfLO
y31oScHi89afpF3PX/A0PBOdVR+Luv1ZZoCnqem7Vy+Hjp7FNoYix39KBj0d/33J5lWQxfs12yYb
gGOzuBDfdbUFBNIxZqNwwQPZII0F+LH1HDH7xUA00vE3/OIIb+dT04WfIifz98IlOxti9B3MLvux
G0V4rHw74ltJf4zDXH4O0+CW+fQXmDzpxmmBawEhaTaK+QXNOAbZUZyLtRUX0WmMzWkFvCtaadus
D6XH0VOKpDw03RSt48YxHsbNz3kMAXvFzUz/BtLnaBXhsSGeZm2g6b24Rr83s1KRo2uhmx/Jt0lz
h9A4NV5QoKOi9dyjpVLv4HRa4zQm+dYRBX0tpVdePcPLmnKAhl58DjjynXn7DmHfpQt22lr1kkZM
nDbu3gnBgnfQ1e4mJgUim3eJHiHBhQiNKrNst2nTEUuVF2dLlDiodHnKlQOKoBf1reYfPXVWiRFH
ZodqsNMjAOlhZ1YdaDqKtEyQ7OiCMlQBQaq1T35FbDMRF6muD31en/zUeDExim6ElwEagi3Fr5a8
Ly6IqhD9TuikPqd4LzlJT3/rciu7mPb0kyZ+AHRqHnehTZA64XXbMDOLl4i8MeKngrPqoIJ98FIt
78z/n3L+805JNJMsb4b353dQw0qKchc2adStZdFT/Dmtve9sddJTPe+DMUHGNGRy05djTFDg+KMc
cDKm/WB++felvH9yV5eC+cOUnFWWJfc9vO6/Vv/aM0yOSj2pnXndYdKjWzbPcsRoDpcMCXCzse3q
EEyGu+v98K0V+pxXzTYn3QV3cvkWLKgKYTX9ITfU3ftu5eZjuy0slwDX3rZWIo93MoWmpxqBGKiP
PhF8wQHAK9CCV/UN9/2jU+Tf7i+FLGUsY27+Wtah//pRHjHmOTwoQXxrezSoHfh1/p5Vb1cOpnnO
lMVIYrR2HSEJO77mF2g5cAphFGxMlxVF+pwLk3iwN9akx9upfPV6FZ7yrHF3Zqd+iUGG27Bvt7j4
uRdlAs0AcNwwhKtBVc7WmKpmUw5YKZ3EemLIJZGI1OcPHp3zu4vu/TXieIkaly2JFeo6jKMoo84j
pI3wzeGzW9bW3uosb+V680XBeCQ1xjonen51rS46cPIkvlVbwWbuyUcd+LpfoVB87+A63dliJIpN
GKe2y+LDDMD0jndw3TRdfRjyLFiP5cA4VXrf8Xg1J+0ll7GnmymCBrZh49xHTd+BzVVAZ86VPZav
P+BSsABBIpozJ3wZR+/B4W+nZZl98VT0EEuBZW4oa1hI2a/JSwmw6UDeSz0hVzs49dze6CX/12Pq
XNcgUlsgHSrmfNkRSBFU4zqsRHCqkk5uMV2+lm3rb72g9Pek5njUWWN40GP/zRxjf5/NT/xR6amc
qgwJkoPMMKZBRuBFR2iljk62MfcbGXpI3lqXCMZQXoypno6Jdglt6L8TGRWeqH2cbcmSvJHBQAHn
jChtrPgwVLI5e11FvEBdPwd+fwmVfwAWfAGYoA7E2mNenkfUUVApkij7HNBAAZwRwXEK65nC6t5u
k573s4LYqx3jZZAxyrbMvtdicDZtLuWnlPJvowiLSV2v2+qub7a1TR6tbeFECspR7/IY9WYA3Akf
UUE87RC8ZgOJvoC/S79TWJfKLSpu8nR95HlKt8dpHI6teBLa6e/aev6Wcdd3meHf4d2gfSnjQzDr
7143iE+uWuhuJotRqD8PSxuD3ul4mE0Yz7xeT6xWnxY7tGe05hmf3iXVLX+utOOd3/Krwt7d46ld
yEBGc5CzLvYpSX3ztgZlA28L5mhZBe6R3Wrjk7lsa9Dn9UiTcOhyk6ybSrEPWHSvox+UDQ3Z1HQH
2a7pqHnheTSqem3m1Xhfh31w8jHvLjfNq5zPttl/Dh2MyT3/Rlmrn1lggNzSLYYcuvYXkLqoAwlc
89K53Es9c0srSlsGv8gbhnCLJgCOSCq4r2EWQTYk5tQwhp9W7h+jlEGOsGKSBWEdWnAs2bijE9/l
uZ2mHYlQuOgjdLGjGn6FCPkwGPKH5Ezl3TD+aVUATwKF2leMHvCnXoQnArD+N0PbXWfJcRo4ISTh
CAa495xNSXjHhkmvAwkE1klPfuGGtbU+Ytc2IBOjcJ3DmjQifjC31nzs68rfFyTYHGiokPxoTZuc
OPh9VVeEL0THemRCCiTo0fRrYPTKO6aiG+/7pVXjJ1l7lIIpeuDG/U/HvnWC6K5geeeo9n+nub/I
b96H5Ve7kEMIi4E5ixm1514XWdCAikmSvhW6pLb0wbAOcx9xXRnfSz+0Prn8rlq5z2nSBpt48hg7
xe0M2ld/tHeYfymkMbOZyKlQ7ZC9dmWX7mvfLFmGxIpgObT4IykYoAKXkVz0WpM7u6mXvowVAEYN
e3JPpdJ75VBkFXlzn8OG3lTeQM8b7KYVSWNtWF+DZOpX/75jfy2l8TiwbZPgLuFs/L7F5W7pzLEN
47I0PHSHI2gaWFuXJMjmrT8oktUM6lAlE1QYLhE3meduisr8qeFl0YkPtyip6XgPDTTF2OroWFVv
YU/4WBUgOQ7sMcLO2X3791X/7TlT9ljYPXB/L//5/apdJ6qbsbIopvGyYYkO5MGf2otd3VRSTeQ1
k4KROik0p9CPaMRbR944YrM88ln+fSnqL5snhyWDZCc6BwYUk98vZcwKMakMWazsMmMP8BLHmEci
2VRterCyULQ4HnVtrM+Dx6TDKAZ9D9IQx5eKrZ2K0AD4WftkNN53luv2OfZHKN0o2rH/Jk+w3B4b
R99ocwj2ZcwL4ch2K9ukObYwoJM4mJlkjURl+8x8hyo9w3GamOL4h7IzoVN7dnYoKMu0P7RvYxSi
ja5C+7YQqTwO3vwrS0NzN9kF45QM3FU4HmGi1rduRjKH3943sUF4b4dAdSRG/dSN/abUXX0KZ/7J
we7bdTbmche12Q00VwbaWXkOc/19qFhL4Bo7D814k1ZGh7NTp59wIR8za3yuab7cjD7B6aY1vWlJ
MOK/H4v1u3TkvabxPDxDls0xGwbJ1RuSD7q0QCMLBhcs5IzjVt1oNsDVmW+pyp2ATgPS0na7rRWU
4bgYftlzuS0xXKPXmDG/M0qcO4cAGEtuIYz7rHfwmJ18K13W9sB+Vd1418mJE4k7t9vWIvbNG1re
/Jz9qC0cD53xpHe9PM96XJvYJTd9qotLl0Iqs5AlffCTlxXlavGjs8hfJi0qjzfy9zcxqOGIxUa8
EEU9Et8SwtRkaNwbYfNQU+PeReMSCg7bhCa0obaj3aHritz0klJRlaxBMNohTo2SHLFEUqH0X8M0
6Z/SaMTZ25J1Xlq3sMjCbQlYdsncLU/JSAN16vEF92M5rznw29vBKaIjlHNMEKR6ir4wX6vhhZyj
6gPOzF+WAfLPDRP9o00/gLCS33+xF0VpVsVIxii74k1ssomGmv576Lhop2jxCDHYW3ZwkHtWjy7M
S+utHJonC6PmB2+cuXSUfr/9XIxkO+cwpiilrxb8fKoNWVeo1aYyjB/AmeyUkusMSNx6AHq2M5vh
AHkAowwtMU3wB5lpxj5bklvC7oNm3Psvv74Y1zM8xfGIXoR91cbxlRZpUnIxs8BT1hLkdajz+nGO
8Un1Or6v85+Fp/tjsgwWvLlwibvki7bFlL2EYHbrbn6tiMa9j0RunGMh3c2QEvI6xFZ09qOY+BK6
GFk/B6ehcaG6zs54j+0UbfgUyn3aGcPeyZjk+jrgo4mQU+SBcT+xKxJXRqU2EIfWLFiAwW3TtdS1
edfaIfF/ICC9vPtEdGdAZvZO1/FTiA+XEH9Si+tggOQii22bt+fARFgKngahq+EdBRZi38icmxSq
hjsX/iElgI3dvjc+PDD97Ulzaz1WGIOe79WEA+xYj2IHdO+wFEVTA30TXrixy5Z1oIga4GONTzBL
VG9LOZI82Nsr3WNiddxifjLMpYQXAPtsgftgpP8J0qDZGQlkIGOsgpOuGOVObvNWNAG45cSlXCZT
M0k5lfx7zZDLF3L1niy96SU8ZfmKrtWHvhGIruwMJL4Reuri0LadeUMCbAXACP3loKtXkKnIs/ID
/DqP6bcC2EtfA/lnEwc7pJ/toRe0Af16+fAsR5yqKAo2XjI9hFYjX3qWIdEWcifMgnOOqH+NmWe9
WuHhg5/yZ0vVXjrkJnwxvKV/jnzt0Ux71DIcx7p8Ayh22KVe4pwzK31l709jP7yrw+rF1wMxnFa7
Cbuufx5cMo9j+oAIB8XZDqKXoq79kzbFBBc42dfatU9Jjg+EoY2zo6TzdxloBMsvhjswrlT4QaQ+
WMpRVP75XOjwSxIyafZbxvX25WpBmkRHfzgel4FghjkqUMGL3UBRXYIfJLP5XcFcdFfGas1JddpN
JuatFioUQeJFjAD6B5hyEH/VVykJ8Qdkwh7V4Ncycr2i7tu2KZTOZ1xfPaPDMqVMIMF4Mrv7n7h0
ERgHzZdMRxKFEYYNm0HjsU8N51G6vLF+YoW3Y1v3q3J02sM09fuIXtgSxeR+cmAbwaa8A7zoPgWC
hRepdY/EwC83bqc9gA3za5+Kmzpo9WVu5FevL+snFZlPE778evCrJxUMyYYKpzbsgvzmsb/BZ+9s
FDSd/WgDgZ4k5x56ld7c3BQRp6EOpBeKS+NVqMFf9X18I1Vt7CoizTYEc1miwRFqGPkeM+sTWXr3
vj8sSiYD8lKp1Rr470oldBPCYtpjlojWquVc6Bad3P0nVlxMMfnJLR1cmn5O1ZYbfxkc2NXs3caN
HNciRElhj5TIcu7yr4JmVUYw0jFoSxg78Q9a5f4ma8vhjlp8R5+YUXtlf3VVTtsizYdd0dAwiiPo
OML2qvsiWKynYe1s+ki3+2U7nTrHeG2AHiOiqD51RuucY7rxuQoS7P3VJ8+hPzM6Y/lBA9v7s6Bi
j1U4rdnlUCO4V9WFyj13aKaFV26OM9laXbwRdeeclQ3etksx/fmc9Fem99A28yHSMntGPu+dAIhP
dBKmjVd5xrM98wJngRXvjNA42oougMr7H4MX4ZfLY32UFgNpHbXdxgdOPvjT17iw9pFpyMcwJeVH
l8AoRgNATNZj+TRyROR0YwkLouFZZT47xjj+CiGlPyBwxU9FSBaSlUOtouBoj7wZRm7t7X7w1llP
qnE6VkTZyZMiT+KScYq9AyrBJIHoOiDWxTfXqumjmqjDg17ft17krGWk+pu4bRvA4EIcgrE9MZj5
3JV+fXFcHW5NVfRbHYfP82xbj1W33K+5PZEQKl7HavQRkA31vgYOTPimtgH7Fv42iVX6ZYpe5yDa
1lk/ISvAgaECFwVUC2kgCPzsPDrzQ+DlJgGs5Qclw1+XHIfhtOFh9jENdbWrsW0lRSMlXUA9IWCz
6BKEIbGxZcy0oEP2aI+Neq3Q6wwqAp6eibup0dY6AM6+zTOnOpiZA753Ko9Zz/Fblsq55+AEz8Vy
ht0Q46dWWaM3FpsZUTLndPgpR3JjRWd0H+xrf2lp2uhmKIbR3jJtkZL19b86t3Uuxh5MMOV/k8Xb
pE1AybSfi6T80tqBz/KfzMtTIOSiqmOaTHxsc9MNK3jTXydLRA9O05LpItKtn+bNWfqqvKv97MET
Es8VT6fPQHkIByqO2fvQf+Z0K0c97Msu2ggwxuusLl771voGA57qwJxwmxIPGXTqiwiL/khGC7pV
+qXBkBaPpAOv29zx9mnQYHbOZ+c5Ipu7KsCzFy3mZKZHN/Sy8gfX7+oNlcmxntS4LZts2P57H70S
3S8nJ/RZWBFsRdYdZIarDz2OaPs1YMrWDm379TA0l6RxXkNBQmvap8+WLU8ipBPdC+cSOPFDC2Jj
eLa78WsquPjc9KcPtva/lNZcErNIjnMLOvS6QR31UU/CZIv1lPAtokRfIk2Duh4Gmm2xQLeJRTEc
EFMU/gD1WUR04fw+3BIWxYUN7gelvvXn7kwKoLkM9+nvUANeHS77QDghyUs0TUz6jFwwqHS7wMJD
yy79UgQYY0VQGVt+Tbeek2iTezQNm4SLTouiOoBO/p41HMFaL927AvuNiFGs0mh7qE33OKc+Z1D2
P6SVCTpRUlir2qMkfGfpYcAvYgMuaWPuXBCgiQysbeSJTeIUD62sHzIZVBeCUJ/+/WJcaer+82Is
Y1eXCGtG/ddqtNY11NR7nC8dprpxNQC9d7yj78YYXn18yRzwG2DpUcXkh0BTUeTZXRHNj11XMlnQ
+kg843M7OdltFtojHu0hP1YpIcK+nVTrfqbA6JyvZmRviNiyX2gXB7s0clr0yNE+sjt7XftTv33/
edb4pad8+mCT+0vTjgeLlMj0aLUtR6fflw3a6EVcZlVITK/6aii6uZM73BFqTY24tGin2bnYQYLt
tmK7r2f907fQD7x/36KEIxVWbFu1D6Ctd+ejSLZOV8YfzOjlnydNvk/ye6REbWGhcfj9Kpu6ckO/
p+WUOf0nOhD7yHAI/5DztArIGgsVJOsYnIfmSyyQkq66aXwOs+TFXKasHJj2wOE57SfEfwyp3W6A
Z43bTj0kpVJ7RMRYkH3xhQ3t9O9X6C8fMmZRjr02Q6blHbo6lqLInH3t8iFPC7VbxTPphnHk7xty
L9duPRCiHzkXb85tckMgXQ+WvXUtFwVEeQLqZn3wIf+pqaGQoVXiLsNpUujVVQMhjzNHGg4Faucj
6cvZwXcpGM4NwpLNnI7k+UeM3AehnrOxnqhHwBwqBiHvx7T3SbA/Mx5SGSJ3zn4f3K1lk/r9cKa4
PEm0JQF1jBevFD9wE4e88ND9+0Ng3kSgKvwM+jojyVfilmkyTkaw6fOqphaE/dvt8BN8mgzn+d/X
8S5NuLoOQlwlCih+N/9z9b65kwGSpmQztbrqNZj9bCYDeridhno+iNwvAHKZdH4dkNxxHyU7d4Eg
RhWnsGHG6hcj2ts2Tvs4mMuogcPbXgferpt1tnXScWGEOv4+9SsQr4xb9ob5oih41FycR7ZUdM64
aqzKqTcIFXIyeIfPQgiay85o7evMutFeWJ6NBjVnmzfzbs59/1jk9lMv04dpAQKZQ3hbpB6nUsvT
a4B59GgL/ewFyMh1qdot2F1UmoEDekHoiOGSJU4L3m/37zv5F40USGSflUUtajLvWriCLCOIQcdA
UiyK4ui9BEqOJyfY1A3tUtqs5cbGMBJb8I4Hw14nQ3kfcOLYVk0UnAM7/civfJXwu6zpit7Zu1Xb
4FW3rj+AMna9wVDsrEnPrCvdMKmHiOJ3WE9qBupKLrLZMCUCwFjW7HQqD32GOSUxLE6Rsou/0md7
hMv0I6yK4cjZLXywZnNbkx9yTuqMyBrOZQyT8aWORR6so36sD6nAwclamnbpyWwneXDJ6V4pq23Q
ZDwWDpnGU0Sgjp0IyNHsb5NQ0adYYDeAUPZm+1ge7UY3Dzkaq7UlSYt3IvyTRhZNH5zF37WZv7/9
PKsFaqssuYzIr97+JB7NKal1tCbMXR3FbAfn1jTjM1m5zYTvkDWDWmM5huRP8+QywBlsxopjd8yq
tt6KaEQX47irRunHsGj8fVlDrK3mGgBP0WB9ePP6zN5TuribdvJ+0cU0j0bmfSPeT56YDhPfkbCp
Rgv9pU47lOtjculholz8ynR3AA04j8cjo2boqxd/RpBut5dRNWdEQfkhSvv8HMR5fu6NCSCWh4c5
rnOJYJw/MaEdetcm88tMe2mvQpJIIm/60djzvpPdfQP/eBfWJolGk2aOOAVEOLbuOmrb17Td6ow5
QetK6AwMJM+mbF+0U2w0NgTOGTjRcfeOJ6ty9YMi4lF64cssHftU0QJiLIs8Ji7Kre+m8S6JHFKD
KSKs5Em2NgHLojvTgEIrCI9Aq6Q+yfRLOH9L6qVTXdblzi984+Y//+VbHzz2vxyHPAO1p4t+k3UP
avzvm2xp68TXcsAeHj4aEVMdr/hhleIu7skbcJATD9kgzlgmsSi1VGFxcRMTZHfyODfAXEdH3k1n
pEVQeMpt14xP8YguuZPBQ17Oe4s8+ON7+9DLY6KqJSk5BGB+UCmYy3569e5SzkuTLZd6Bh3q7z8C
YYZMK4fsLQSf5Z7eSw8dBDPNKItLfDBmgqUC77GbxDZok/GWiWmxGyS1qnMJY3u84TL9TUo7fT3O
5SuatfymSLzvH6yKf+5zzGdc5qQUlz7a0at9LmpYDZuO16UYUyJCxfgpnFChVJ3nEGG4kAtiJHzB
DG82o2m+L/iSoJiJdVswAvz3xSx35OqOuUvnDZktXBIEmr/fMbeys8nXhCegiCE/guwbXXxUdfw5
nGIpMZYtdRleALe6ercqL0vLtFPR2puNLlpxsGwPVBrjDSgXjOAVATddEdtngiHDTdy5fJg0SYwe
yFqcTd3GDLJffl8FN6kVBjd1Sm2dy+yEwop03KjQ8tBa5t6niMO4wqd6E+57ypwbdxp/6JiZVBt2
FSutRqhnBZJO4jB95/2MzwiRaNcPVUUSENg/qOn+2QjxyghX93ujZV4WJ3TcO2PuXqapwUlmWifZ
PzVB2t1MYxvvFKwzXPvWVzIuzR0BBfiqYqKx/ezNteiv+TUXENtttA7S3ZDxstlZYx7dKSFry30Z
YwiwOtcnOaNcrKqAoJywO07V8M2qDPNQZPcWyrGN7ST2Zcxakk0Rh7CgBVuCS9fWmEcnyqTwbEXP
0dwgXkGssyFc9KVRvF1RkKtN7LTyiHf20cnoVEKtuLSgHVdJBMnJn2R+n/nzQ1XbF8bwJDLU02Uq
UAh0bZrtiN9eB5kToDNCTtSn3qUvBrHxJtIT6pTpYtmnrN9xGT2GLoGZjT728bnXfnzb54ylRB88
iRFzN1nCdz1amyMILHFRKaeHygjqrZ3a5jmOG9oLmJzjddgEaudkrX/DR+EeMG5dGP+ZZ0DE5nko
FtxyVp0ioY2zrMjcsq1w2NBQc04WRdOpZgEOPcJSR+mEPMch/+jz/XOVWXZGsmBMnjVzcO9KQzD2
YzF0KiQY0LXfrCmM7+y5/1IrZR05YhH2+7114+lEhoW1D5hQrjNViJtsakoioWYeV7KITEEZnbJE
TIumjDOhVCPT+zTbzmVzw4A4OQwILU68MA1xZMRq2V7xvSFuy+SE6LW9oFhw4evpWu3Rm9ySw9Lc
1n1yducvvuhTNMpr2vhfzTYndC9T+cFu5W2sYuMgx/p2CPz6Qfikb/XlqZAOdHarvRTApYHynAyn
DE9R/pPRBylz7qgREBkJc2/tmHdBdVReBHtpSLtzlLKEsi0XxK0IeZcklXU3+onNiPw2qcnyi6eo
vDVVXd7OUn8LC+d2pEuI+GasjqlTPWTW/GY047QPbTIdkoxP24mhT5gO9ityvquBLDU9cfgLfJR1
4TGB28TK6aCKQ3jTpvCG+IVBT4dZNkvbrkoJNUEZs0n9uT/E5pLnVl7SRNJ+rKn4HN2t/XCC5NYu
uOeA4Ni5tgcG/frdy9ffDlo9QttGuWuNcKKpfGgSAjTUPkVd7QbHgVFyVJnOWXN4POcIEJD7nbPB
zZGAhOR4VWHxwVnd8szlNP7bWq3gTC0Semn5S9/yaq1WVdhOabKkC1ZdsErqo9k5oJ/Mz7CS+l3X
kEsxT9+jBi2NZ+hxmWGk2zjmrGLn6gVN8Ly2mphSxe+OAMmAtwzVzpqjb7Kkq6Rj87uyiMvLRPgG
ZJTpluYdL6NwmzRihqDISLyOxMaXpbFO2ureTIMnytAfRUCMZBB+0gWK67m7ZyPbC5qHzdCPWx00
pAXM8zaxos9uzL8xeKVhlR7brEIw6tDU8Xn1mRJij22yvZh4CuFYC2iR5U5nZrsbB/GjaRgNuDOL
BnEylCIQbI2C2XNiiJ3dNIdMkTbXRT1B967zQH1LpMV08Jr8aVDEjoURF9+6MzNMka7zAYqq/1NO
jVylDRZfZEkwKFznu5oiGIOkq+A2oPonOjS1Kk7Ks/UN1jnkBYLlDG4PkoGqQjHBENNZxQ2eEw1G
Nu+3IgtyYgeCaIeCcrmXxptuW4+KSAJKjNozOb8o/XeFg7apm9NHzjyw2OclHlhHVJIBTpbaw7tC
Gy+y7Ncm15vGrMajw31sTYssjbJJaL4aX8ktd/ZhNa+MSpTbynmqeTkgLExnr6i99eRHWxTK6NGY
3BRoAbaJUxK/njn7blK3lQL/VYRkXcIKg14VfkVLd2NG4iK8ik1Kc3PQzsDyQ+PCHPPUDQxE+4le
Y0YQvIUAfyiYSQCIxLysxRdWoNcph3aw5OOTh4DaYmEfpJOiKEzUJnHhSjTyFhBCtw0SNKxCZLdJ
TNxOikF8XYroLpLijaHlOSgwmEb8azjLEZCtyRUSZbD2FXLuvonmjciJSe6OpOK77J5QEPswew17
9TTr9GRX8TcRyftsciwW1fhn6v+ym/SBl+TV9/i1gbmrfUr/JE8JOFQWTK0hXuc5iZ4irH4Mjd+v
GpY7N4o2SY+5yHJ9RKXZZ8OKDkleQg8zerIXSQlfd+691yZvZiIu1cBP7Xxu3Cz6n27SH9KRk4wb
8v+Y2cVKfBLkdUOqlEXLMw7TX0NdcoPt4lNCXIEKLzLh73ZT5cFid5NNFIV3oZm8+XP5FAf5tFE9
w5WGx241vA7ceeIz1MMYA3ono0CvR4/vJR2DUzBSL5KDhq55tn5I7ey8sT53rSR4Ppak1Q2SWKMy
OUdNZeMl/7oACeYWBYfKgvvUch5DM+fw451TA7ajEZo0bRsn3Qnas6vZBmGsyLmWtECrHFKA44p5
TafkoAbn24xwhPq1Y7SnmNX5HUeku5k1cRmK4eD3aRoWwetcYQoxZtCLFewnrNMoLMr462jSVp7i
5/fPlScYbSvlrdWS4RG4zk0Q8SUV3vIpx/0vP+hWZJxyx1sPKSuUdQLPHmXVPvPx3PIShltAvGh5
7G4nQug7sc3DEFl9F1btm0anuKnHnxgtEIOZVGtYVL7PA4IlRLv6vmy9H44F4HxygeiGBFO5Vt5t
ysQgmZCFqHbSV1GNPJb80cV4Q9/afxN8lD6/x6FSW0fYJ4j4dGClr8qCtNDI+JVqUbDcZq95xB87
xvMuSlv0m6m5gdOMWztNtkGRPlhGPLPxIAZBGrkK5/ln080hibOIRnK0ByWkU5sfE4xvoFD5hmX5
Wbk5CaD128iIbhVbn03RvHWNB0bdlxSM/Y9Qs2I1crotWK2yEuVikPKgcWjtvd7+6ej96AABKbKc
BTNMnwxtnlQRgVIICc0n6DdrWOW9kfNb4tdr6rAfBlb3XDUvxdxvCd6hez9T06KnvZFGfFMV/FpD
cdeTmXNi4PPHm+Kl0hYpRqqk+PXEg9TqMA0st/mE3/iioWtjTfdm/lVrV1bmJg4SXnGap6sOfZuN
4JFH6rIPpQUcILprGeIYk4m+YOi1RmvaroN2U+akQNs5K/xO+SPj5zJkKNfxeAPy0cBKPLgpBOUB
b6EoGF7P2ZNuxP3s5P1KV0G1Ec6d6MA010Zk4zAsvkXJRDIlRq3NVKtt6Y3fdVofUEXjBOijlHwB
XjYzqQCk1b9qj1fWsHLi/XuUP+EJiEuyERNvaqKGpyBtn2sW/FUfQPkLNCPaljY7vSES3dQZQ9Ju
dEncnB0APLH3WXe+v1IZ2r6oE8T5wMrxJuupKOQX/FLEyiDzB783nLWdsrmUOwiEauVGvDM1zKrQ
CwNSw6xh0/cohbzR31r9TssQfNLAz4Oc4a4mtCxpz8MKqzBeN/ZnUTf062T6Ix9HBNwxi2kwrwej
x2UjG/CNoPZO7//FnyWbzNrOMyXKokiVPmJocg4XKc8zlfR31yPZ06VgXofmtB3R9K+o0r/3mtgZ
fNTE2lnhIsueUELMO3LZ6BTk3dFvgdDawiC1rfR/0QY7DQawdI+XqUWo4kArW2cGD7VovVuTsLth
JpHTaZBcR3cqMF5rQ9iskwQSi955pQlH5zSl46pMn81Kf3Yc9cWccKJgUiCEWniab2nfJd1bWUTJ
QgMkdW8Cac3WtUYHQZVD2yk1XGafPg1dKB53jqx4n83/IenMtttUsjD8RLUW83ArCSRZluf5hmXH
CRQzxVTw9P1x+q6Tk3YcC6r2/keM1UFwqBWAyTCskHNO/kQw+JTI97ICZEzegsr4otEF+3uazXwR
i1rGmQ+SxN8iaL8d8CTRKIw+mAWmsP9oEmRixmLelI5uyZkgfabiVG2pQ9qNnf0+EEEQkn5wqJb0
Y1bpy7Jw+VNtjliMF9vAjc49p/m4gJDoCmpPystokc5TkDmHkmRfVBG7BGBYdUrqBQeVokN3/ecV
KtmN1rqzWpZGT5Mr4+XOvvNwpq1Wd9HFTLazi5utl+O9aDuPOBukh4xDqFB5u/O1ZEJjRFjs8Fe1
3acR6iFOkoc+wIdC5yPLs5ve52PDNEccBLlQT9WkkohV4rc0YN4R6097p+KW66qLTzDSkYHvuRht
TBzqe525J8uy+RAO1ZdDT5SFJYPXdsBPxOuHRWb+DuaM/ALXJcsXnnlGmlEUhMt596NMn/sBsq1Z
KrJYZgqtHOhc6N7YGpjhGi9/HlCA7Kvxb2t6091ER6+13FbUMjE/OEfD4jTjEXj3ko6zzcVuIHiE
Cxh/MzPUIfHNY8VDikanpHimQv7GcyrN8D0NxW50py3bjc+QdfYNyPVal+H3GKLFqCojOKyCuSds
1XkIcX90lMPPIbI4k3/xVOVMVQi64EOIEFu4JKy8JJGe740VvU1yIEoqykNqOHYEjKHWBoZeO8Qq
mrAcuZV0K5mfx5VWSj/Pn8y+/PRt7tBgES91RQh7V6uDZKrcUVeSQssu8zFtf1MxI762iydzsnQU
rn+crqPMQ5JlRuhksXi4W9za5VVOC+RRNuHN0Blr3RMfrzVnO4k8S0sBHEFw85Axv7R+etazreIa
ACf25db+xXgGkAJY3DhfFfK6DLLoxgpUv0+kkvuBVKyqTkl0p5vtYpmPRdeaOw1VEnmue9ODqUcp
mQykNE7HyamMswujIruTDaJuGdmRlldrR75CG/f6n2lsGfetF6stwpKlcYiq+attaZzxFjZKsUxx
NSE4wn+Rowr506VZdt+1XYAzYF6RW6JrpYfs0HkORR/YLbpMUWzSTZfGsm7mMZivi/6BKk5jp7ag
g1QYk/2anwQBymHi02BepNeJLXVnLS5AUodtxHPUR7ISsoxJoSHobDmZq539X5GaWI/w4u+hxzaX
lDkx+2l6Z+bGG6jajWdWPifyCpBD/jNF6R9LXt0YCjDC4qGTZZjR5Fb8qQhQwsTAasBPejcaf+bE
p+XRrp3YatyXWsvfIc+AelfCogUVxbK/bbXHxF4TWjV49XFe2182ofu22OKcKoI1cCkxIqrhgz9I
uvZWTTiWL0mZUk6CkWrvdTwRDYYqklY/dJUI9nf30UszKoKVILHWb69D2qMe46P2K7Ur/PBZjOFM
YjYHROddsgyD+Dj3zCMLKjALJHGstmA3pElhOkDJLZxY7NAM8Zyiq9H/YupLWBcbSTYz7W6jlRUw
1bRbUPrSvFSOr/Zp43/pHBMBQShpNURgyNk1gdIhrM85uHXFHTF556BC0re66cRb0p5FNy+nljAi
nAnfExUfCB2qL2UUTETbCpdpfZRDZdB4RWKYa/7LM9BMyi87UC6O22k5A2rFiQlf2Ezdv37ICI8x
igOK7ZPB82aWZryGAT/Iqnqv5/mAz3CI/cDjltvyVWV3HjqcxsmUUvvefpQqs1gBiQjFIPqQEt8Q
84JU8eQ4X0NFl4eirJmh1vwZfSAqf0lsTo2hODjYt6DPs/fV1L+GxkJdEgWkRrJepm6zqXEYoRA0
YTzSv0O6DHs9BadqXW0+9vyTau+T5xbkhY/PS6eetGsrbkeqC9ylg+zxsXYaWtzm9B4tBSxIqnAw
Zpl6ZZn05IwPx4SQ93R1Mix9TjvJPt0MV7+mekn6yVXN46EduX+LftgWssNkU2Dc6yKP03HA2EHL
pPtP+avaZW1OCN1sXwp3QVFiBu5xavVxmcgJlsjS3VU9Fibfx5QAMAme0iLB7NMp8us7bOnH/Fqu
ubGfzLC+qazUeaPL7u/Io7XzfDVxgdr8u6o6O/HZSVjgGSBqJa5IUYzZonlHfYC1wOA66DSSTWmX
qPSDO9Ga4dVxph0pdwbI8TtOSj5tO/fv3K2Xdf0Prmiau1GTDjbqWNNCRPxfWB0zUiREXuyGxRTR
CIp9sC0SuxohXlOrI3HCCilYyvQ+cZefnPLAtF/frCkvjwPa192aoftPMkUPheXf+YxfQNyQdNOy
8sK5yXWsLO72oE+whYRbvN1z2BsHxvK9t/3HVe/KWh0n23sSM9OtzO8hDClJlr156ZbhLnwxbTYj
a0bUDhB+mp2uj7tufE0bmLrU9i9yWfdTSV5do4A5M17arsUvnGHhO1nVcMhGegccWWHkWZ8rtOKH
xVy+i5Jzz0hRb2RbB2RX/eSlkIcMF48wQSPFZN8Ejq4ZXORT1/KVpy1WWBfH3CZcLgvRz9q06jl0
GXqdoj9MDIdwJpRodNrr3LGIO4tQOwakdHP1mEuA/DZN/6xZuDAOu9VOtelC1cn35PfyphDJFx3b
7jmBtnEEp6xuOtBXNT5yYdJ1ByRRuI1k2SDNl/P7CGz5MtTBT1t/rz3Dch2uX3ObPDLZb/lQ6Y1C
GEAE3Qs859GTzbyz1wnxQOlxfTFqBeDEyXdtdxfHLWZSmptir0ZqYIfx6NQSRNL39krYV5aq19pY
Zu6XBmtdxs+M0ceSSJVZLrPhPvNDGa8WG6ltXXwpZJy6cDF+bl77wXwEOHvzUlSaPCZ4gTL/hgMS
53IKGkiSEAahX2KPdhMy2ENW4wVapUflrzg7bXXfJuYPvajRMKS/YQP14QyPFEEyfpVRm7FeDR3p
WX23YxOasvmrIZJlz68XsAJKQOQSBcgJzcJ5sMX6COY5xlWTfmPmXI5WnZzrWtxrUqFaU3VbgViJ
Ir+5nRupgGH25FZsY/ZhrfmoVx0FqR9EpDL/zLL1Dn2eXpVf7W3oJe7ph0E7l2qenCvM3HVlu0BH
XpzbsChuUkHNXkIFtaZGY1wPrkrU0TaSuzoU66EPkF3byaORNVSnpoeS7/OYj9up098ro55O3JLQ
uH6gkVzm58Chr6xMP3i+SjvWq8kWT1bcTdd3r7WpN2s/mU2jW/4GYfdLETdPr8mZH2YaYU2NXbOn
lC0IiNM0g5+unHeTfklq0IOqMAB+J8XUXo+/eTlf/co/tVX3BVJl3TlO8ZMU0w/4NS04NeSMp6wV
TTatiUZNQqNm93cV42ObGB1pphZJh/zoV1qNiZZYehEH6/iHxXOOLWf6stSq8P+m7YVW9OZSMm6i
BbRuitZd48neciyMf2r708Yw/u1GL4/7zuYjVQhLjJa0SOZbrpOvsez8qzsuTKe28rGY1YQYV/q2
mojK3QJebB+/uhiGDvdST2VQk7+5CMr8qloPns27KxjaaqTKR/yw8OQqQF33LopURm7iyKgcDlpv
aeFt923RrncY1sCKO88G8SbSNOxIvhE2LyWxXIqK9r0lb80OHEx74+tgFQBiRMHgXPENrNB3bFqU
zmo1s2GG6cFz+zkiWaTYJ2Opo1JO867V1uM0+uKSNyV9IJrrzE5c+1SlC7ns+XgqFIhxnoUkbWVw
q6j9W05wzRoVDldroZOS36cTxtKx04kt+2wF/zWewcE7sVmMVC+frLw9OJ7/6oiUIr99NgdT5KGi
ghK1moNsfSSE83BMQcEE2qlbd+hpIR1u1orDAEUJpud8YmEpdf641EiDjVQguIFqUhQIJ7rjm6A3
cKIao/TFp09oCiro/Icp27hxZ6UrdnpjOMyaN810zTvf6e5Kox6OuYFCoaFCgRx9jUcGnILF0Ccc
z7nyj6ZrKRX+jWV1v9rLy3gQFd5J/FDEQLdAKVkD0NGOXkyq2o9bUgZLPBnjKyFmxhNXxe26QD6i
XO8C73F05KPMcNMESJRqxBLgfAcsMTVIB9zq0K43ygzJcg2Xp9Bpzz7BdQdbL1XUmSBlC871aCkk
y10i7nxyO808vV9Gp4yF4XZxpkpwyJriT6emgr71y9diEwMNRf8h9omoqp0tTOTvNiOgG8YycK+o
9M+u9v+MXhJT10BK3Zr/4Mt40oMzRhs8xSWibm0cXEzPTybxy0qnF4ubQw5O83eYZmicqCinLxIB
qkgtMHZQjfYtJ2QUuErvR3yv4stKG4IM1x7+BKk96LWzqcrVKSjyS2+zEI2z50TZEPVWR/G0dEl2
IrS8AupsMgeuZEA451fejbdm92VL6xLTCAwIzYJBoG7sYdp+yCBkbqPvStf8S4v9ZyiZ1LrS8Wjm
XU5A72+Sh+fOUvK9Lb0vLgjvAIF4X9lcFarnFfPWiZ8PuG7gOuMe4SPIVx/i68AslHXCRAHpvcly
uiIxIYJhcupIdVfZZ8cEg6bZFJwFHsDJKB66On0t/T+JYxAkmHjw4Sjd/MrBieMyQeDgBS8m2bRL
Qjqr74M8WTlMa3HMc4OyN/IRaoWoS/nisZ36Zj/1/A3Bkv1pFnU32Z04BgYERt3jW0G6lWM1r+HC
xuqfsLE8GSL/Tg0Q7pqIHF6Dh9KrqZHrnTkaZuO9oG899qrgpyeFi1mGTX+V/C2ahKA9A9ZfGNsX
zxLWBaUON1PRR73v4HdZPrtFMuwV3LId9/gUFh1hJ1tEtgF42/jgteUlodzUHabbIbhpHcp1JX+3
JSrNIN8wEjrYp80qChBSqdF/XdOUZ8IZ4ZVfO294bopNOJK4ZEKZhNHMsww4OZHRweBBhYbOV4q0
KmpmP+Y9vVHuKN6QGJO7gE8ZA5jqBqJbTJgBnHj0EBmneUG9aoxjd3apnMTWx74sS5xWbi0xATNy
7honB6/GDdc7lJhlNnm7rSVeF4b2NKxd4tCaMpprYpSNlnutWNvI0cAlnN4WX7BKAUc6kFxutWn2
5giP99HkkCGRAyZUxUtAmIg20oPpwYW5W3SVPeQ3i/JSZHnY3vTYX8KS+rw+RdY7E8Cb8SqobE7O
4OL3TmZeDdv6kPXYXjKRUmpIEKdQ3UPZOxMWN5/+zTY34nxeudr8Kp6NlsBzzztP5jVPOZXNdCGz
ghsT3e5VhOt7pRZQ+/nLFWF+Kxf3aCxhGncObE4+Gz8KWPBk6oAIXoHZZszGG4647zQtJC5Ql4hG
ej03riJpNhW/1l+BMz2M3fKd1LIjK4eANBRgO69ykjvsE6BR5BA3Qx5PY/iuDS4A2/4aeyF2EK3G
BZb+5FUpdX94l/1uPZGKF94sQ/BnkOULRWEVv++xrsoG+CTz2aSs9iwn44gc9IwcmpZXZV+GAWVb
MRxNOCciJcCYQY1iyNgschLjCYw9SscQm8/JWZk8ax1cPG/JrmJeX8K5ux0qXxxnW7rc0jUIsvzr
DmaDscL76XKPcjV/vSuS9FMrReS/SRqczyuLYzhlLgj+dRlFGobDdwd5B25mcZ0E6GRPaCCNo8q8
x8TL4lKLOQbogmHwDBvhUM4CvtyzHhD8AXR96BdRxD1FClHZj0eTsDtcx+EaJ22Og80d30J8Pk9+
KW5DvVCpbLh3wKKn0QSjcd313QrKhYnQ2w0293O/MD2j0bqRQiPda8vXtin8Y1Gar8PamZcJdFY0
PXv32vw6hU3HR0uYyOYjLPTXatg/YTUyNhJpQSLQZ1bq6eQAO9E23Z+9MXfhvNrvYiFNgEGrhdM7
VwSfQKGdrJZtkoBleIx6pu9X3IpcRSGp+XUIaRwMtDE4YA/EkPFMh4xBCPrxiXQZTfETR04Oia8D
q4h1aL/izsO75H2hkQCEmIpnnbGqlDws/GCw7zA0mc3fwKreSL0hU1U29nkoxgcuT0jlDDa9S4I7
b2wJDiDjSDBDiTzYjyNdhW0wnpuqoOzZBlK1CuhTL/MOri4j2fwL0HiQxuymrLHjHy8vutukIeGK
/Dws+/lG6bBzrq+6oLc3TyM7gOB2Soygti3wuATx4IAwYJp8GhHZ7J2BXrZ2+MKN+IAGBnersYK5
LRoqjDVZZcGv0XwPpv9V+iC+mOPipel/ocdgc0lvMJX9ERot7cZ++o/EidsQW8aJGQjk0cLg6Frk
5/bl2de2G7VbfqLeqh4Jt9pPTksH5gIWAN3KRdzFJIW84tQLYy6Qa5ZWZUy0Evde4T0wcF20xZs7
BBZ+UQ4QGAp4wGEhv6zecFvfZHvBEMWwGawt1Hx6gjojkClz8hcyC/AxD/dIJ0GB/ksa8x7reqOk
YSqjtFqXqOzm15yBQTqkIq2y/mgdpNxmM+p9a4F8qfBkMERTRIS5ztGAUZgmo9JsnXNJbo0P7b8H
wT+gX4mDyf6VubB42iy6ipJnCeeHDbXbr8121WX6EAjZ0r2z4BawxZPsw5MZ3EiufsJLil2RwTmy
+Z2Cyv0kRfQfITwZ/Dgp8GBLiL1XFy7IDr7IjsAa1hHyY5dX4KxP/t+k3Snxr1/JDKaR8xTSqNbw
ti+me/SndIQ/p8QgS8j6c9hDu6SKbM1YvSikIGPJb9feK2/dcTR0u4cAw7Cli9i2P/qsfzFGgOgc
vejOaaCNqtL/TLo+Jw7iX910+lMtzhnn/cvQLQ7Vrdb30Kc3QwFJUzb6u7NJHfSLs+6uK3DNJhjK
SYUCFIKpytP6q8w1qUhmY++z3jnby1Ml+ncEar8Nv6Zu/tjDTp28nGwWxzahonDNcbKBCC7eAjqS
Tifdtp8lQoCzLVsaBRnhtq9BM1FxTFNx9Kzp1jcpcPecH9OhtgDYr1cu8dBrkx6SgT+f5cVv5+A8
HJOMu7V/VuHF5H8NiviFBkeHMQ/7sL/0pnHMV/ng6sw4CFL1d5lP8Pnk2yWmJHvc2Wb5qER6GEE5
94Sg1nt/ZWvJAhtJ0dT/con9oBwj3z/fMDzYBpfCDJoIyWQeyBWMXEscpUsP9zy/a28h6ctkMxvX
8qiGH3vmvTbb/iLpVEOB5KQRmP0zFD6C+OBgqKm/JbmqkTl+QcPJ9lDiZxmuLwut6km9OTDMYC/9
2XgKK3HhqGLek/kb2ScfedD/wRxZH/vmSk7U+xSEj8UIXGQg6d0Vlr1f+8XfZzY/CWd74SrV2kAT
BQw7UBdEhDoSdNAfDPsP/BOtSU6ysSKsyV1OsJtXVqAr8JyksOQH+IEzWywrj9pczAklLPOCLymj
vTRbFe/R7JDsps6FUYKFw2x6vRGNqBd33tQWR8PedxZIiEMaM4ke9keerRcU/fOuEQUEphc8+jNz
ND4GMMsZ9jCku8FD3wTvl0V8HThum4+4dfSIz6A7ORXx6KtY/iD3GNwCvVtStDEZOGEejCenJwK7
XND3FgGAVKoxho4Luy7nC50S0eQvFsc10KPcMEI47hsMcBqKr8HNrJbuZqmKl9KcXCiJGl4u8R5T
2izdcQRAC+yekcY+roF3i3Uaxezc7u1Z8wFm6x+vamLUzkACKIAONl0Hhy5c+VP2DEsEyjk7GNBl
Px35IIy4z0PUYEP5SWxewPNF3ONAcCKVObwyROmOec91aqCpHfqSWKCADCQfnRsrNFO0pXlyitcZ
Khwcy/xiPxKD5L7yeAHnsbwJkRZFWsEbydp4q2TSxdz+u0VzVncKKoaormqXVMW9kdhvnL/HwSRJ
rNg6a+ywQI+1+gcUgC2PJ+f57KKFtQzA3rIOnia7WY4JihE2034B9PUQFoxNDpEISIcY3n0aM589
d+XRaoM7RrMBvqAM4z7UV+11ZNUpJrY5fMXGRQiI7A4rFXSe/db1E8onSVD6QocWJkrtX/p2Dm66
+aPCHbTnueJNBh2hIsW7imQ1otQ36K0T5vaXAY73n3ZJz0ZbN8emdCkTw8REAFyNJAlB4WRS+oUf
Yt/PK+h9D3PtKf5w+w65mh6VgtlYYMfL7s0MmyZmkMOAt9bghgo5lfKKE3pUHnoLPWXtcZcMAgDK
QQmnuqU+ds10F2qiUlmyzIMmWgdJdk0a6lBSJmGDFGdc9gku1gqcMPGQ/HguW1IyBLxNfLbpWP+1
Rfo+28HfKmElMgfoqS5vXnrEMgcUv58e/II2AFRkIGIvtz+csvGiYqEahaAIGHgjoTQW/VhF/lQk
4cG5s+wUn3yzK0lA2WclP7/UaQhFyqxNjTdMsVtPqBK9mjVZz8kWPoryBfmt6ORJWryDScAxMy0F
U01zX2YjVSm6cMES2qfSasB7eGszYlTQZ0Crqim5G+ruw09RbKSFBWnQomBjDcwRfPBonmHell2H
QDa2YCV3pt05Edl+fNeuL6N2tk9qBkm04H0TCGGaUXgWAznz3oek7rdkZmeZ+3fO+9NkFzDrfY/X
aX0HaqFZpv72SwC1eaq3W1byKbdFG1WFH0/KjGq4TlIwPftGczw2NtQNAadEYkmbPu+MbDY531us
XzvDt4Eb2Pg5upn8Xb872+gzWNLGvUxGgMvNBJ5x8154zBn0AOd3HkIr1Lx1u3OH5qGSxe2QuctF
iQnjcIrGwUaTVTfiUFRcq4WCGUPvIk7DNALuug1qFGs9ArghPZNDea7NZptnUWIPRxTz2T5UaOPY
PGLI//wWbTRtmhfEDMkJx/+zN4b0xJcIZGbClOuJJP2pl+qeW54SxIogVwQqJNaUrNIuxSoFQ3Vc
22MSWykQlDcXB5xuLON29y7QrvLzB71orP43M60v0gom8oQXgzbvCwO2d65HDgFNOR/kMAmqcu+l
zTXTuUlhGEKFwepRmCAmiMzRul+S65yQliizCcOQkQsUDYpkJTQdKBX6E86J/lDTjVUiwqoEdlFz
ZIcFrvqwKGqLypoprdyAlABOKg+oQDA7dUh9quq1A9A6mBasB1K1COs9Fyc1DDAT0yHotbpxhfGo
+kJdnZDQz4xWh9SC80ea/mGR7dgE1IWZQd+fMTzzLrtfqz8D2xog016rXzrJ0kF0Hj9GXz84kx4P
GqkT8Z9UJAU2hWzmk2UhZ5BcpEevLybuBMZw8phIFNJ0YnL0vFcBi+FiDs/hnB4GFf5sgdVjERkz
gkNt2HOMghXP8doepqSkbB2kIqspeuFwuREinJiRR0puVMh0ZYKy6omvR24FOwXTwsusw9uS898a
xcsK9+iOM4wEoRsFmUNBM52MENcYyb0l6wc7CTpcDxabZjUUaCjdX4u+eB+IV9hjsjAORZ0iCQrq
O0HWXuqGMBrg0Ay62VH4SQkJfzbT8dddWmRWG+Drlpv0yGx+vWp9TBNNWlTRRXODOXl11nCv8S78
N94kIQEvJIAO+7zuXngcqe82gHIaMqy5rjxEFerH75fPILkfPPYuVeFeqtf7WqUhSCC8blMSytqm
+0FmL/g7zGPZQQOUbBZZZgKoSDEQJsWPlexiFkt+VeLjKJdh67UmmqYMDZBuqbO48EdmmAQiuko6
gcytugjRfqYZwn2PtRWwnAmQixRqquTfAFxTz6+ilyeHCZSSeOQOSekMN62X0VIOjS0mhSIhtOuD
PKOndPaLnT4vPUiQWF99r8wPPbLaDsccN7oVu0PrEshKanxj2kNUau4VryBIDxHQY+8j56iESw5N
JZl0q2M5UajVYTE92YrC1cKu/iK0JjeFxlJwuJcAgf6IWO/qi/a+0/4Ha94/cm5R8kD87a1xxWSo
WyOSxRgBgGIPEN1rlZkvQ4bwc3RIZy0r9zGQOTRr3l9Ri8m9mXodyw6Qr6UBn1zAWsvujyEy8S3F
dqSlaZ6OuTc+SWihE+HI31Sw/frUbGa1e+mK+acu8/5gQVGzIGDPMcGhEUd/883TQY8OfcdqjyLC
cglYM/+pdsxuS1l9eQnwo4+yDd2YXh+MsIzUBewjuG9L+ZBNIGeBJOrUCIqPZEFJPFUVMffi207I
+x9C7rK83Ojaon7Ictd98bL6DpPEP2mBzrhYQr+ngCvQJdqwRvwczWK+WUUbHlMXJdKg5F0nq1e9
Gt15ZLidPfGb9Wa1x68/RITmgAjI9mvubPsCGg38agT3xH24l5osHZFr7+Q4Z9JMJzSPUJWTNU2X
tK+PxpoRoQjc2+RUy01EgmELfpIu/W688DkVPYhCAvJN4jb37ok7wGy/eaAnQl3v7XG4nxEgHXAi
vQ6YGmD8UVgZW7gxWomIUyuPB+W9/PcFLHe8A5sPD4TjLJdM8W1ADsY+RSZnrMRttA40JGS4ziLB
cLsGCQ06hBA0ZY9QjiKcg+XCzlaSGnpCd0Gpxwk7E99a03Hb9tq5K4reegwT6zxVY3G0ICFjbS1F
vHrvhU8te2EKSZqs2FT+aDkCULYElZZHeqvUFXvshgFRNLO4jR+h1jhMfQ2a0lJ2kbIj1YHRnyub
k7RStUfjAzCRb7+ni+VGWJLQ0LGzwSKqCK1/jl+C0uFWJsf/UjZbUeV7ny/FGM3drklooq2lcA5K
MjfTZZWdwJtBxIpntzKcqCQtbb9MNnKGobkl5fx2sLV4ab4FouAIFVBy81+8ZNHdFVkZnJZsfs5A
UY7W6vuxp0jWoC/eOqMSveZGYjCGrWQOdMNWaY2QhuRQaof+6xbqFJN8rxEy1prJi2D31MDJVviY
k3I0Yq00ztYWW79KG+XVwCGX1Bnafx2GxLp2B0lLMaLVYLdJx3Yu3p5zYmqDksiBO5FEHmSQhJe2
FsN/ttKYlST0yfWOSftwo0g3yqfbxhAjLAtgXtt7MAmtOLmzxwnRzGvkWHn9koWCvr0HNcy82334
JQuT/OE8fQtrZeMINj+nZTLioGvfRoLN73Apg/4E/kMBPI9c8TrLRT9j9gY8Je8sZcR4c/zg+b9c
9M4N/hHfUO8tWN4URP52tCxMjaSCTDrgTEj5WM0UQ82gAJTy9Ldg/71bG8YCa+RxGch2i5IZaf5i
JtzmjLMfBJGfS1PdLZrIYASmjNArO0dhOtCHmcq/ZFlda7FN5GsXXIIUuUhot6fSNr33uc/2QHbJ
X6fQHyJnk/TsR8dGVmJgo94tyrTuQ6v+W20J0aCmyP91Nd4p7Alys2GD+Lsnv3KfBkntRgeCbzIZ
3Pib9JE7zLxHz+Si2sjCqB3WW7K+qze+M+MOrO9oWcRLrkHwoaBomdR38H3wWshwLjTqZfupsN/q
0Xf2urBSXjI+RIad4c7v8S5YD1RC9A8VttSDNSZ9lFXBEHnVkOxADJtLnaYxItUWZHC24POdF292
pj25uz0ysfFW2DMmiVnEdZCB+o1BHtnNEw6F6Y0JkjQ9X+E28Orb2YKY7hCEOy2g0PhKwIlzb0x0
+Em2xVQ7H90Ic9qSM7lrKz88sH5Xb2vv7n03aZ4kErg+a41jZ8ny2OWTeMsq6xCSqb/maAgSA84R
PwwsHwCOOOGpD57Xgq1+HLYZyA/JUmh952IiUljYBP+IzTrgZxWsUW/cDWEl77MGvcnUcDnMc5Oe
KmLXHsrRqQ8JtEyUruLJTMV0Ffj3jqmmiD6sbwsfEXjCHXtbkHuFYJTtY07cKWrSGoW7sKqDZXdP
/mq9r31xZ9ZdGVNpTpjY9paG2J8fzBwd3PyvBMROw9G8pObfgHjTS4+abx3RPfqzbR5KFwceR5c6
S/IIgCY/7bCxb+iIiMppCD4qVNmtCaNp1FUXJ5Xzt6119+BT3byffUdEeqYSzJlc/TTmTNLTZQ7B
TdvSyB8AYXCKUzSukvwGNEqfXFo0EsPLnxCC3JrhQJ9eChzh5tPLYjuXgk3mqBWMKdlweysV5htO
r/FUEnDgeLNxRCR9Mv7LUaHUxoFWQdNRrVGyLN8dAvYr/vjmZEzSjbIcIn9Sxqd0sPxvaKLrTsVj
0fjWzsooGfSHlQLoSQ5xUKTF2SL/ijkoqY8sYFOU53K6hqxirQjFEQqI5dSBuOqN6TIFKEsHNh/T
EqeZd+FkIZJXvXcIWjc/UkVgRfamZOfVizE3IKRLA1rPt0QX5eZjHHiaIou0RJBuJjYzVZvRKu6e
27X9rKe3eVrkQ1pNd6NJohFaGHSqjM9EJ0zvvAyFIjejgpmZ5RYFuD1cuewRXjWJ+VyILCb25iYf
uvbC23fy1KjOvQM34CaheNAwgBQlLel9OHKC1I7+tIvpnjjeG/YiovYHMszF4Aa8RFd0Uv2pAZK8
AMB/5UXOUyArB2nCZj0rvlQibOhunid8K+C/YfPjG+YrYXS8rlX5oZbevSEiHgjOu3pmN19Rjego
8Tf0bUARztFiP4ii/jQsbvKFbo7blTv75C4yPebDdAf6V9zWwdLEMrRuFqfzb+sGAbgPtjhmUl3E
TMgp8s1mTxYItTeefC7ycjlTCY/aVNf1vfHjrRSogOEt9BHCEAFJQbMJHBytNWXPSsEw2/J/jJ3X
kuNItmV/pa3e0QPpcIzd6geSoCZDyxdYhkhoDYf6p/mK+2N3IadHVNVY95i1tWVWREaQIOB+/Jy9
1x7ubFtLjy4cpmPuMOWyWvqNdkGQYWJhnEoCIu69vqfCUOd+RsYQjUN4UVAddp7C8UrxvQJko0Do
F8ngbaOAtr2nv9dpzkSjTsfbJJCHApv9c5Fio8QBsGx7uGr6KnnKrW7yf8VktBnzHstcSG6CQV84
9d2FlkO0zqPqHDELWAkaHmSCZru0HSgQSlHsZ2uuTkkuP0eKpg0YakwtXuJtBo+sDwC31QapPTB+
wTEOlu9n1+NqhATjt7pKfwzJc0KJhe0qNpYw+I/WgjerosD2J5qw6E4iqnMruSMQCJsiZzseJQAk
Yds94zpfqdGlb5fYt47Xjle1YN6qqESJR7Hucq5V85Qw/JUjChS6r3KiRU8uVH/Mn1RWat+lFh/j
JvnpeaaiINEQmebd8KZN3GZBdkwlrBTVvrR1NpKgw8gDdsy3jq2CKYlL2THl4UbDt8dTQSk8TUjT
ywdX05y7WIz0SEyuEDNSvEg9j7h8NzvA20YazVtbogb3GjpzcfLo2GN/Y/MORN3f8Ok9hg2NIqNT
yB4tUKCGc21Y1VdAZD5Qwm0mDJnvNht2G4oPptzGkza1HxF7Ld6wlwj7wss4po99XXlHBwEa7gLF
HN2VrwzrN1OOpgjO/fw6LH+aKoOjRxCoY5gFkPvFrGP14x8haWU51SjadIwcXxrnm37GvVsMMr2G
bf8RZzOF8aR5vqLdebJLWNowTTaaG5tE0jKI0srjmA3TK9A3nwbuTCsoSWE2PETELm7x2LWH0mN8
W1b7kPzbs27SlTdcsGRxCI636p1LSePybmb8dtZBywgaNYpGYlgwMVwajYIdV4G9auxFbe5QB87j
Z6alDqJNZqdatbQLHe9YaXF0yHssK/ERQC67ZAtWb6a4W0UG4QBmp145jEeoYi0gb1NdHYBLvgZF
lh7x9ZS7um3LLYq3M6d83nWeG1uTPK6V61b03xnSaMVz7FQhUVAsMswHcIJF3UsSzsbZgDYeU9mU
WZlzkrQ57ld16s/kHOm0JpQmD0k9eCcLnDmmEuJcovC+bB3xqJA1IdYqyIEpJgAC3nziWf2Ra8I9
JkimcxFrXMLykgf9QxcEUGIDnthODcRh2MX7bBTSxx/bBBM0DAS3U5NrR42EJdSmrstVaKtrNu1I
4rXvcoOPw7XhWCYA5AvaMvu4oMEaJvplnBk68FG6Gytt0LYZzkdhKiQqE904ojZWulFiJ48lpl03
fdRqeuacPdEHVq8eyXS7iM1ajyHYagBYt7lkyIVDF71gdCxS65P7gnkubf/EtKdN1xa+k0buulUv
0sZdCriJLgOvZAWVmgQSFf2UFBJ6EzhX0X+ZQCbWiZHmeyj/4IFi4ry8FgmyJZG9jOWjgka4y8X0
xHFN2zqYtjYDE5Q15Hd8vgDvt9OwCF7aeimmjLMKo8of0LvDc0Edbl+tqZ32c2m+w1vG/mJ6t2wv
tGFko3Zhx+02GqOLPD6tT2775uK4u0pzojGbT8cYOeJSBSfr2tGQNFAnQQPc6roeoy6BmehG0xsJ
sQ9yWtQW3ciMjEZqbiPryEPhWyLPjh2bnd7MwL0GqOO/tvTMZSCqdHAoXbCf9V9HJspClALPcuAm
Ct0i4SZj4KILOmWRwe060B7ZTXn7MUjwEvQ3j9IoH62AFDC9h2hLP55Ouh6+CMlxCp5b/iipUOjk
LXyXdjKDfZxb7UlVrXmvl6g3VIfDOULvwJGaNapkihJPrX2enIRWKQaBkdPCZkzg4AAH+PWxNUpn
cqKVD3XJY8Kjm3IyBswuEo1HGvnUqUyGrQVo/37SuXb6CAY6RhiF921tJWoJUw/oFEp9ftDiCT9h
tKUN1SMavI76ZJ+TCn0E0tToiu6OUYVOrt4wR5ofGfKG5KFFRuc2T7Vjrdw0eIqa5so65NmIt9uY
Q37EKWZdCQ1BqxMImsUEquHxQHaN5d3j2ORZpyojlAL5ajKinrKS0p86R9sECLl2ztyKc5ulh550
GK3urbuGLKl1NR0nkbifPWowp3lnOjh95birF1IFOCZKXWqnjsSNAH5IFOVnI9X6bd28xHXeXQLC
AElWCthoBAP+zEKFVaaNuC8X/PJkdmClMJJNmBjv3RRDKEku8RmGhWe89l1X3OpVlO6z0WgWOeat
IiTiYXAhEs4jmqWaLuWliU/Smn04v2i/lzrGFEdySYwPSS4xbHRjhdZPu+uW5SPRjfpaJ0P74iKO
Atk5Obd9xI2ideBzzfY+jUNGywDJ1kGUh7damB+1JHsthqz4iAPz2GTAcPQxvDMKmiaV40EbJspy
Oaj8axDSXxPdkLMbrk4kjMmZ2fhzri7a0th1MXCumeTR/GHeHxYexVLkAzArjxxF0x3ZDiwECBwq
7BtBiSmhmYZ9Z4h9RNyY33sv06xTRaK7rEy5axScyTCeDGZv9tUFDb0alrQJ9q9NR+V9rhBh+F3b
stPW+fBv3pH8S1SLi5BIWNKEQ+N5uvtn2F2qPCMpaUtOevMwmu6N5uEkYdBpA/xYp6NL85Tt+6CR
XZZpxZalOt7x1mrPSYBk6fXVIwUkKHxzTOyLkaAJDWKaDLGih9+2MLeL2XpCw2IdEdtBGdFGbRfm
pnMT9v2SRFi+wP1uMVHwf5rN+N3KWQWmxC7O5Age5aFzrPKuzcPqmFvcBwTI5CfmcO8SceWRkwkT
mBqcSt95NG6h0IeTuGly/MMWkrNN7trhJdJGcLA6OJg61z96OxvRqyIRzUA47mNe5dGczNOvbxXW
e5vJ9tDWeHYZjt416TRekToztS49cTvjN3EQ8Z/zEPWVAXKaHBS/4zRyyp3SuLjtLH14Z/Ga8A/9
xmE+tZV2QRaaNA/1BFVwUiiJ//V9af0FvsunCIvPNpekjSUS94+EroqeT0KLMl4DPbvtrEbuwyVl
DwvJWQtxRQRkgp5NWexAaHXbLuLRLwxroSriH7d1KD/sGWWP9j4jLQA2pBxZR9O9wvd/DQjBCGNy
aWmckYI2R5AJh7ehsB/xcPXbWDXRZrTVQ82a0VjwSoXVofxv4fy1qPPsOe9udHPYwSGU/y7t5P91
+0qXxCPd0aG6OX+6fUU72Qkc0+XDxiNPaVPu5qpWJL1MFjs4y+wc0Vt1M5sCdPDofDscj//N1fcW
mNMfoTsO8DIykm1DmGQe/QkTjm1SH0Q4oHhrUhafUAM6i/oIiK/+tOiZUL6em0yd3bHRX7p+fsZx
gUJtHL9xjT/jDPfecjf6HM1K7BaXHfTrGoP1AAjwgNqwXnWziT2N7jbCcCLvIWltao0CfNbUc2yW
P8SMt9a1yYEcIIrb5FDh7cR+WqF5w1JOX3wp/FrvxL6HaCIgXzAZwA0U/c+BM7xPyQtrlt5NYWP8
QwlIAabaKwqhVSsS3CFDDLZs9OtpGg5WgGFFodKasWNunJpcJsfDCmjU9BxMOnQcxMQaN/pTFr9N
IVpaG8vnOk1w5nSe/SIjYpJS/nOgLx56BmndTCPKKbUfy4dYksW0UtTnK/RlFS1IrPATlvIZm2DK
KkD0zn1I+QgyBSbvrN/QwGNgHDGPxgSO19XZNy2cTGVwNGJcHJQ6JwFpW3Run3S0VBNvwM9jwlpV
HiEMCgCmFcLz+15rN+BglnDXH0ifE79t6M5E3vCqHEKeIPDTr688X4/FI25vJEOQXuIlrLlt83Xa
TuG2W6r5MKzOCFvPmMLucwPMeRsSlAoe7tWROICWlYVqu4NUhWqwoxqUrPdKIuREEtQAwDu6KX57
MdKHTySoCjP/qEz9djlQp6aS4HvQFwW2O3Ir9JjaNXGczeI2aeTE2GfYO7P4oTcQfcK+uhlcgm6b
4tnW67dYw3E3DlCELVT+oRritenwe01cPMh2qxsTOsfMSbjFxQC9pljDmX1oRwPtnIlAdzSudZ6P
KDujfMtJdFQul1ZMO9JAqi3eJGSMkFxHGyJA79QMkBV92oHoIfwakHrKPGp2DFhRU5PywB7TyZsy
eXKaKt/liogoWo9+3qFUVjWvTXrlfM9RbL6XNn7cKUuSI2hmtJHRYwEXfV9VqLQqTQ9OtcnnOdJ9
2qK7KMn4DkY4jiZUoTjdzWHvnfCZalfTxJltD+WhEl5+CYM5v/TJXVKZ7pGbXj91pQUAwrCoU0XK
7dmN9DSKmOZLFqVMXRzTPDiGGV69iNs+tavXxADzMJS0QpWzXpZRj00KKKjgU+X4nZVIrip70X4B
al2sdpR5Aya5xLupOE7eRL37ULZoAIJJILte1BR6Khi5Ze2NZyMUiBHF+IVlF6c4tB8tY4huzCj/
2U+5PMiMwizsipuOVD86kNHamcxrqqJql2gCOIsTFTvDQBQRA0U4YKNd3NlIvD3gsCIgk6JAccG8
7TJlOpxnRpNbRpPCl1b/hY0f2U1BM4koEJPAxu8+7xG7KBvcvt0KuZWIDIyCrBOS40W/MsepPxUA
DCAQYDdQnCCMmJYKmQP3raRVMUbibJqL2Qol1lrk5vugHOsCdORJGzJ5LOIMqVcIWiuP7OaA9rKr
xgMp8MutQFHR9VO3l5JSCOFMSM5s8T6KhnAgFHswEmj45HMQ3xYN07cgtowzbnTpKMHs0QYqn+c/
W2XFhzjTqrUMutvE4jyGIoMDmpgfscI3pwIVMObKsX9Lyq2L7igL+um2CgRy7sTBKJh1ySkeummV
qnq802XodwgnHoBkqCbJLuwOTxAW29u2nu9nmESsiN1BK2fOwphMFtc5V1AG+SXuqzfqCjCisZNt
XD18aLrkfS5LOI7Wu7WMx+jX4mqIqk2RCD6wIQGSEDckEvVGRpOINvAvKGSVjpeqomZJSVobmXj6
biuBANblS1cb7R2MttPUcPsWIko2yUjnloScYq3GIj3EJbNblIuAtDWHblTJtqJDJNnNE/mFvcCR
hgI/esFw7bsOSHJ9tLx9W9E77yuAT4VIXgqRW75Wu9zRsCTiBL0GoM/IL0z63dqAKrKoZf5YL3Hk
S6v1X++/yx7/l93XsjkOeYjdCJH/Y/EzdHIiWLhPEHGDMWlJngRgnQ14Qhpjj23pTsSUQL9+53/7
HP97+F3e/s8f3/7jP/j7Z1lNzBmj7k9//cdjmfO//1j+zf/+nj/+i3/svsvrj/y7/ZffdIk/m7It
f3Z//q4//GR++z9f3eZH9+MPf/GLLu6mO/XdTPfgnbLu16vgfSzf+f/7xb99//opj1P1/ftvn6Uq
uuWnhXFZ/PbPLx2+fv+NPKL/68NZfv4/v7i8zd9/2yuSd/7zf/z4yz/5/tF2v/9mmn+XeA1cHYC8
gJm+nDaG7+Urhvg7waCEhxHxYQMXtvlKUTZd9Ptvtvy7AxcWRLjpUmORYfrb39pS/fqS83fXtoSh
c37Rpa678rf/9db/8BH+n4/0b4XKb8u46Nrff7OwwPzxVoIS4oGd5hzEn0zHsv9E7QwTcsvsAp58
1qfAmiqrQmzrvNrCvORVfVMMNqNQaD9KThxpcaf6PG7kw6uTVqbjNq6QRCcBcLnFgESrAPmRAldb
S3mrlwEL7GJY0q9EAO+SESNSQU0zOQrRVw21cybMGi9H0OP2qn1kRvjvf5UjoiNauVv0sHwDCu9n
w07zTeu6xYbYSyR6FaEKHcJDL+MpTRbrVb2YsLp8QkMOh+cQEmS/Lh1jP5JTuKKegh5PV37jAMSS
aXAYe8AQGL0qHF8Fzi96nLUf4QWLF1NYQKdu1S9GsXyxjAGFxzy22MhirX+Ix6cAd5m+2Mx6y3vS
Q8RIxNFBfiRJt6acHFHMRG6EdtuLj3aGEoxOsbZLU5xkegG2Mw7j93hwz5gchhPb8JoeNBRq4ygC
RB2dNuxHRlvHss6j/aiGN8mxDGbseZCWX9oe3SWgLSxTOd0LJjHZPOxllH5n3fBoDSiXy0khZoRp
EwmwMsjXMct9S5dwyonLwXz6B5Um0ErH+4lC/8ptyOClnA6e7ZFuZeo7YONQtcIQVTP58pvK0d9m
8ZlZSeAHebTD1FugYwAIRwjKZipOekD3sjFYLXNAp+ssOqJm96sa8aY3uYirBRpcvVV3CG+2lkcy
kOGQolTWDaV65x5G6R5i0HXIV5pFfwveWEF6nnOmeaFFO22M3DtLZelqmPoXSxQBLiyPkDoHW5Fk
1su0jtYyuw5+0RJipEPpPSEcaqyfLKNybTTRU5eZr0bwphboj5Z9JlaHCFxn/FBJ6U+BSTbfSupa
fvS6nelU41YoTNa9Ry1u5Nkq6TAoMYp79rThKda8265KH5MaKMM0MjDJFYTm0XrPiDzGk+waq0In
aFKg5EFkj8O6a0xfZcnZU8gY8yiiN2BOoFPBs3bjS1xIAoF674qx7BvFbbqZb3pkqFuUrOQ6WxxQ
UZtgphDWBrDPE26O7NwsIyH85emtqT6SsUFdhFRsEbVsbHyE5PASBMcxegeS/pLab6aOAt/AdV/p
JcXbqPmEouJIdIbBT7uWmYlotnNovJA9Sw02Eoo6yc7FHAQyYOrqfYxcqxqHDymzW1OCjjeSgmLD
c9a5WaASqdm1tS8vYF6RtGSBzg2DOkXgXuGM+TY3OEOM7qxtzQjFaj3qm7KPKRUX9bNhTsWe7u/a
yIlKbDtg++jWcjCg8jtLtX3dBdlm8mrApF6KUt+ZB+zZRrWdQg9lnyc+aNI/BEklt0LXE1R92Cnl
RLxXK6t1z1QNylrUH3WPKbz1bBfUAh2sNlZi02fQhto71++6kcFmlPjFTN/OoyLEPjdxY7SSbBsZ
PduE46D9Ln5kWvY2hJKRoqvQ4o7uj5SAcUXhUE3YzEtFsHPj2jcBVQxS3XzrpVpNGQz20YmZf1YR
V3m5vdG8LdPkegsSq4ZGgBgDX7s1Ie5F8zvDs94ayc6NYET2Sz5rMdCgLWrSolW/rGaglWvixQvS
Lrk7MSr0HFntuHm3AHKtLdJnkaeSaGcSRMdkiQbwwNQTzRWjFk08aVZ3SpUJwAbzWhwYWMrQxC+t
RKnHr1MBemaOaSs4udwFZjjzaTIbDlBnC1dWp24J5dMzBbAndUGo3HZuMJ3T/imNhdrWTKVxQXzM
KV0+nFG4V0rgDooJWeHeOjqIrUg7eAbmN1nbh6ifaNG0GdcJfNCOzg/MNmToezuOnpSNtiOHDgWi
GCL0nWJWt3ZGjlsWArF12dMqAwkRKtYAReWIexK/wmTe1Zl2HRMPoGwMAbfR4ifY4buwoNaVMZby
udBejKzYFTykIcMfab725tkyFNZJVwNqgu1aukjiOuLu3b3WCfoTDqJTN4f1lpTyG9MGPUznS2nt
JWZMuyKG5Dqro2ZiJrQcp17jdsH72F+rDsVoHiC+1Mg3gPXBeNWQJ4+OD3qz0d7MIr6DrhuDNlzz
uLxKoTgkhjzVE1La0mRdsJyQTotjvuKTx0iMAhbwJ72gwUUZWcq7sStpvPXCV1ZRbnLoXtkoHgAM
UPbK8GjU44l98tUmomrVqq8xyPXNIN8yEk19CTGgMpGuIttp1qRaHhuL+wYkEKSDMcKWCyt7nWav
QWQ8yAT/Tj/Al28LzN6KiFKWk2wDO+jexJvDaZnmJo9wpsOATLliLAfcsWP+LEX3FTqI1T0XqmTk
fk5Gk2DSJppIkRkcYtdeqTbcagOZFxLX06BGFmv29GwMKRcQR6wqzdnX1bDXbXgqKAUQkav2Ynj8
wImcRUPHJFPh1MCgvtgAQcUkGYujExAgQbM/D49xld6ZfJRgLXs0CsVTHzN/J/gUmCTK0qYLrL2W
uQ5o1HJrGjBHatkz2laRH5YiQLRu0lKJ90XOLsuZHy6EgfC69Iac2nxGqjgEWxl1Z2nFD9psfXtu
wtGK9lTQXMKmebWX5oFuLu4jr7sndube1OkwOc3NQJ3AU5DRY4gBamk4BL2CKJ0uWGf2RTg25mSd
VDnIegaA2/dGoGMIEfjCkIk+sJHduCElE/MaC5VkT2rnhIecYIAkR2lsgwYZKqTbY9G8sRysh542
hNAPrao5nwVdszKb7r4N64leFjrHsML60x+IGeGhsdxnFAI2IDaxKyPEXBaRWJuowSAgqmat2vt+
CHuc4EYAnmY8lGY2rTk91sz40Qo42i1QE9b/xjgykKpWpmcfUawnPjlbzBboIU0eWQHtpS4oMTwr
cLFL+dkC5nBRUxUlC7IrYLB3WfBQz4qfay22cUVYAgbnNNAOhSxNxEPNDeaeF2/RcM4NiFU53E14
KSH6b6iH9U3VNWd63vfTYv7uIpMQWOezBOnJeX4JwoawFchLLeNy5eXvZpbcgAUcAdc4tJlLei2F
hy2jH7el07IgOtqO7iMzZMFskIEbao0Shuk9oY81fsG+InOrI0sEwZy2nEK1XCOqxTyg0PC7eXoF
DcjAcTI18CZcCVB6oz0GZxck2CoPl3SQKYNQYbrrIUGi1RxKZPlUS8QFCaAN2FjxUhqPwCglDtJy
b6EuvZm1d5uVai3D8Fmq/ACScqbgIJgJ0/QaiPJ5UY9aCldFP32BZeb+be89oKl0XTbwsL4Jjqbj
yRriAVp0tO3YB2+kTjX+VGlHdCDVGhZcRNnrosIzqodgiDdV8qPIy2nVAnDaLGUNmMxrEeF2ZBqd
IDxBx5SBXusgDTroD6Kh+8l01xcLI1NL0btX48npxAclGFVr1B7DwQh9szS4muiRBtM7j8EjiviF
XpX+mK1kO+rmvnWnFx1SP/Nr48oiSQO5aTCwZS5jU6dAiOtl1vcU0Sj2YpcxNyPpOM/JXHSQC4kH
t2I0hHU02BSl3MfoTUiiZnTsTsk+Edq5o3O1J2n21UJV3lpFihKI5z4sk0+PtsqURe9kDlhrCqkF
S1ssCky82Kp9ZJ79lqErJg0n23LegeVtub4Dmns3W8Oixn7Ve3S0PZIoveoHmgnuZ1ose2aFzwtG
b98aPyDTPUQdrbhAzl/JG2k/MT20YKe7rI01Zn6erxjWQ67Q3+jtxRqDU0vfFXxkTppV6GKvTCU2
wnjTBs73SHOTcKXGOrQD2yJiDCGo+TMHGlLG0qCVnzLUvxz6B6jzKqx6AfF+tLLFFGA8ih1AUHF2
BR8eb8uh2Jc6opshR21kiA8hK53LyJDe1tQutekXQmViFyrTwe+pZc0pqoESZQRqZIo9El3VhDR8
g6GHYTXMM6RNQstjxpvRufTcYQ/QCovtyGVSiyNEtfkpGk8AUa2d2Q6nEMYdl5UQITupjoP5mJQO
8TFGAJK37ctdVrjA/eT8w5lKquuaehE+/5qB7KYe5ItF5UvOwu2gOX5eMfI3xZ0xOj/zvHnQMMdl
JvwIgo44D/CMOliNVrTAblo+hRUDUnc1ZCSIpP2wreTwFWh2hXw2uKAXTzZDy8VTtXsIIKJuSvqt
RAbj5ovJpi8wxdVjwF3TnScZ0PNycNVLbDOpGQP95HAZxXRty+yhz1gLrBKmH03lB2hvt1GdP6WD
x7hiHg5yyXaq9PM4ezbiZ/QQfUoOQE5WrVedzTw8JbZzSSrtsXWLm3KO301+zypYVwFYMyPKtW1e
Bfs8xcrbKp4NJ0a20wuxcr7yGBSyK/KvdoEVSXd+kJZFDIKLuZ9VUAyfHHxZp9PycZaQS+lRfTSD
+zHKUazM1MV7GgHSKEmiEdlmEJy6R49+gApChutmRJRPcnLq9jw4yDM9yXMf20VycLEIox4rW3it
Sm2msFsIUuZ+Jn+lmCGDeLw/8CWi3yZmCKPOhJGEHtVnxinx/zjsetZZVsrdwrfU/XaMiRXob7uw
uTZN5ayTWDg+jhnWmRy7Muq0QJOonRzd3NC9uTOWWBavBa4x5LuiZ+PRoipD+jhzWxXGDUqobk22
9rsyMW8ibFw4R3DqW2JgMQu/mYX3Eb5Y1mBRt0cx+rj61VZUOK0Y7owG26TbeBsvn/rDyLSZCh+P
kw0ie43tFwkw/RHEi8DVUwfUZ8EdUST9nTnb5KJE9/iSmcvQmmCvnk3wdwktetTmcfhsW+NegiHG
cbvP+pNloSNJs0tTkrTJ4xHdm0HG/IkjeYFbEtHP2Ng7rvua9e/emm48Sauc8BCOGO3o6xCGRebt
m9HZXw52SscVUyRxmMGhNSAUab0/q/5uMDZBKx7Mcb7UkbyEjvoplE9k6D0eL5QuBHCshBEf5gHV
a3mUOg0dUVaHCu//Roj2glHrMUfE4o3RBlEjQRNl9KqP5UdgwhQrUx2EO00CbUkAo9m8lpr3UStp
7YyAHNTxZig4DuMs0TNfN2uwS0vQWnfyRvO9q3OEtx6tRWs8ZaGLWEb89Khtmdn69ahOo8zvCvLo
tCo79kN/SNkOSSjYzF532yCln4L7ytXQpwPbyNpvqsCr4xYnEHu3IqD31KT5M4Eal3i4eFZ/MC0E
mj2mN127Q9uLSO3qeu6ZNQ69Y+Ww9+nzjeOilurq4NMmR3KcKeyq5pQm4aFm499kY7tlPmgDeOvz
/L7W65MT1mBTGUXkpfti2NEd2JjHhvp3ToZ9ZXPCtBltryapkbnHGTkHEDUDQC/CU0aRkDanyNi5
JmOcoJQ7nDHEbtuUR6YmIZqy/zWmwPGs6ZjXwhxjrg7OywaDizVD+I7Bot7i2VP8iZI6ORnEtO/L
Mb3PLyz5DQyA6WwP9xZz3NzlAO6W3dET7hPp8wvfpORgwLaFUisOVpjVQkIOtA891r4Gk/1UgDlf
dyx5s/hSrXUOy/Ecoc2FbtlvGpWfB2Iwaj20ACGFb0yayE4030cuflm4nHdNSGPZtI0yd2vW3bfb
y8OcFScmItuE31pHwUfv5T9nnQaOy7xM13jJjO6It7dWzj2IVXhdJvlMZXeqSCnhshjPIj3pE6EL
oyEvotW4VlRQm0AEO7L//F6L77LU/QS1i6pfO3Bw2wYC+0lf2m/4qw+OAiVF6IPADAYJLc9SJjqa
5Vsw46ZovjWkASU0ZrxBlEzSvoQLUjfShz3Udc4+PWRk27qk2vecvcroPrWE35vuC9MByFBFv9Hm
8tdkGQ52HLME6fLBrOhMIp+KPKwnIBV8aAfPowjPk7jNe+a1ESU/zpL0SPTJOIO47SQmi4BJkVUS
KNVwKEyKHKmLXEcGHneLU5aO61/CMwFhdWem2jOSawc6wVTdyhzZVFta5r6joRTb+k+06qzFtfPS
ZJ7r50yoSprwnFFoBDUBXRg5vipOw3hnOZXD4lvpiOB9Jsc5I2iOUU5R7ZVBsmI4U39yTtymCXNx
xFHPrYFoR1Jf4wzZASG7FwSV97hGyAmYncM8GgeT4gCVsMt0edkKrHohznKBOc+ts/hF1M5+pCTY
lO1wT1bKtjRoF7Xl1L+nwY9SAPgi7/uutWJ9JWv8wD3nE/SlgHh5sR2eMPqRnlVCnIDvlfQ/4KIw
4EfEyAKKzCRTxJv1tAcaj453yHuyRvOpzb1roTh8Bs5PWijIeqBPdG332WCfbEJyXEKbarIqcUp4
2IJ89jF3oxo1bvAagDyaioh59sRvUiEa+Za2OtKI2eHjJ1OPl1aWxbooqi8jbd4TWrd7dg5fNRMr
GEv8baa1hMlBh0qs9lYQluml1mOFtpLkIHrcuYenpE7cF+DGw0Vnp6sdTkNx6Ny0ZVOcOOvZpLvQ
zgFWGF8FBh02dKQ/qhoujixBlaS8FORORE42CEv5OK75mF6djFQTLavoLJOlAEB9Ir9rEdQ75Egg
s55ujNphyqaPXzE9uXDGiNe07MSNs9BR6KEiTKWV1FZkZitrF2PBSOb62FJs31aMhpEs6u+g+D7K
vA+QItEENhPvK6+dLUEZmNxgFTWsGZrgUCfpEw1Z0Fw1Bq2UytggTOraNmm/Jt14bFtWrkCIY1nI
dMOgF+EUttOVEZPgQ/4ofUkOGFnCHuK0Y7DKBBfVaZQAgskCVhC1yFi9xgVteQD5AsNPCh9uw4UK
7WfSL0fodBYApGnkBQGarYSAD2hr5N1aJCUhNpZ8RhxrUxoUuxrpxKpKB0qguAFaQ9NkSBd8hT7R
fDStDI/yDBlTUuRa/VOZRvadxg1ezVByp/CK4bpa3vuIXlPX1jRWGYvSGNLoysAlY4+oSfXTOi3D
ss10VkJGilDvbbNQ/Agdkle8YNpmVfXDxDhm6fyueUI0EMf2txJgp6s5nFnMIwYfGP7x7s++U8WP
5Vxk+1LhTe76PluZ8J/KiVZDi/baarkjVUaARRp+1klESrrotl7NQZagu3kTI/xp5fghyCWg+YDb
uFB4bGPbWns9RPVa0vogd0H5tR3ekJ6503FlbHm8uDknemRO08p1qk0Io9vW4TAyfXlF6FK9iQPZ
4QYHcU6FKXpGWsvXiAEADY+FtppGeCyJX4JUsCki9WUIcUnr6GaoKTQHVRwEu+8Zj/SxrYAeaFkH
JBTZO5ktzRVyHk8ULT5fCXmureiMs/QmDSj8EEpdc2fhyyIQQ3GwHloealo/Oy6Qacz2ytznZRps
BQdCzDxcgFELg21XZ7dWPVzLCjNrkzKgYIXnJKuRThPpZ7oqRPVUyFzV0WTWPemQ5am1vX1l3AU3
eizVLVMztcr4ABcm+iOURmuTVQ7Tktk+l076GeLS3Q/eDjECIhDvLoaosrL0+E1LqV5itSJkCaFd
jT5rdtF8xvMx6Op6HfdCbTrQN8da6Ok+BRR5Y8wCPKuBgphSGyKPMA6tG9+hghrwtdLWJ+sO9uF7
HBTXUhumc2mcSJCR15CYIdKnJBwwZik0FsgtmuTG8Xo6QGZ51YSDfrskX8pcSlUJmToOYhL4mGqu
3Y4awmjqnVKFt3ZjjsdNaIK7AA6+6qFydtl/UXcey3Uj65Z+oc7TsAlgur3nphc1QVAOJuE98PT3
Sx5zj+m4ET3oQVdF7BIpiUVtAYnfrPWtZ5y6bMLm+USI6apiqkqW7hVSUb22HXeLalxd0TsfwM3L
88y9hxynAyjP1Ntj+A85oH9wRWPo2dm9jdUFDMzIb9v50WYxQ8BFhbbjNjOJBEgpUaMs8boeuE/7
WDy6NvcqyhKbAlfshqBRa3dgmRor97MnVwvn4kAwVPgZ2UzhmRZNh9xoSL3FwhwSiAGFh2/Jzgkx
nFfCnp3NsLyTDkJqW9RYTGw9iAI2iwIu4lU9ZQ95BUITbWS9mSxQ232nW4PfqpMTlJlMY3y9T0MS
EDIHPRbXAdnHWPbrpWZCil/hF5K11yrRJzlFII7iYJ3y/J0a4DhT0ByalFIc+MAHJwo51iTR46QO
hpWJ0N1rK/a8qjYJuIG84nj9dYDlaoJ6mXA2RNMJjQtSKOV8U9CA98tC4Mzi4ZfLZwNIcPMARCdC
pRr/UnYi9h0dWJOnvxE8keCFt6eGcLbMxK3bWru3zASxoEC8pUR4rlmuVvvRj18jr2IAONiEIMEr
mGfnaZbdwOM4D2jDrR0ORZqzFLiWVfrfldnS3EEqXsORMICZKZLWQ1hFI9123VxJFgKO5QDDgWiF
s6CIzwksICxbrCAQGKZRCL/fZP0dDTgPLJO3cvS3FbMuFGnfTMnTIG6Z+9o0kX1ntKe06X4WHVMT
MEMBg5v2NQnJqWvNSAeJTQRvDVCkYgotNsbsKQeJCjhiQ0HUynYuOhO/du+u7JhWgGsWtpnDtVDR
3UQM5t3m0cY54Pj1RzBm3Vsj+hc/jmjpwxz9KsUTjiexsQu9rebuPYR9eOKqQy2VY5FPQkUUGadB
X7GSMAgLHiSVF2gxklulMFFDMp7EhgawPyPF/cuSJ8RJlqa8GhV2U2h16xptOfLa6EQs8rMftRIA
p/99yJjM+u5QEIIYbcHQI5REzsJQyftAYrUe/fJlyMIH16QrGv1XUIIgiufXwOkf5kI9eTGhLs0u
t0gm4i3YGgPELulx8AsIYStCW29EVAWVfIq8H7PvgikmNxUsVPKEIbsHL4MQAPl0Y453fPBJQ6UX
i9zdzh6y2RLgmu/1P8uWlO+kfFW+/0Z4lmac5GToDGfSCc9m1j0NOcahMt0FQXyo2+JqWcAHk/xn
JYc/qNt+zWb9wXh6RV7bs8XUfhUJZlqOXOpNzcgVQGZ2jWxGg5XrbLqKGL90xBNUWyaNG10GNQHI
65rT3GSFFsNcW4smMfZ2hu8vLB6VEb1NS3WIfXUeG3TM+Apx95lPaU2cVJtrSt8c/CbW62TN9KAo
22InpDfDvrwf6htj1efemg2czdTgYMItns7gCoEyLNuhg1WWsZle13lF4wjBKvEweBNUd1wHCpGu
p0YwU6n0jrGNoMACnITeHC5am8TJS1sDGmTtcrLzIdjaHsvznMnUg1mw7C1FBapumrtzixhVGmSi
hq0OVCWhCeXgwLzLA0uNPukb7lV5Qcr8YkCEPeQ8+vCxVGLXzUlwiwxJSAO9D3qZm8RUmXfdeAIs
5u+7fn4BLeveOCD2RAZCNYnAB7hBGOJJ1Rs4v5+2YNTbYwoLzia/hUEtpbhn5/MlTZqFJHkCP6IR
YJhnvBJvkpvzXs7TuzdTJ7UefBDmuU9siZadscCPDxfnINllUJS2uyCnuFhQfk79cM4SIDelZzyp
mD5+9MYnT8srC3D6XJVQYFIS2yC2yV3f79uQRSDje/ZUI+OWOYDby6iw6ukd8MGukt7GRdGIz9ST
bGnt+MOiOPL6oGHSzt0DTol+UpuaNUymIYRymKhQ7bxAisCdCQYJs8GE0GVrOe07ZmB8TQ7jvURF
CEqaTO0iv/8WKIpAvZsyu6S44+RlglQ8I4E+1uC116YRZvtJo8ZRwEKOnFAEc1OwBudJAnDFDfaS
oDl2p0OTYVS3opco6t4DdKT7dHTUJvSHxzJZIoZF0wtLGcYwLBD8Qu2A9aHUyUr3ILPkMtZGcfAL
OZNqPPlMtav90Eb5Wxn9FnJaTj2Urr5e6r0J127Ll0ZGUI0DLTTkE5+oz4H5wLoeHUJajWzhuDGg
Cvp9ffCBEk4NiHGe2EcIDgBNem8DmHgd+527a0R1hAVYH8KAkrXp7acqq3ZZ63WX0XG0US9GtoCA
i3E6qiKgl+E2Umz2mql+CFNYjXU7Lze7L5EZkupx7haepmlv5sdImnsb5xN9XHTxo/FXOrJPE4uB
x2vfgz3TEiEiWE3B1KVhOFvm43SeyurFwLyLZ31yT1mYrgMZoaCayQaugKKQRIIMOY7TXbYclW2L
Y1W8ueH0Sqbxqw2ZR+NDeE7awVNU4ZBzLVxgI7ymOez6tSsdce2pHeDs0Jggf9xEVMkHJZMbY+xh
P8UFSQkLvXMasUuqmrjauUsIxopiIrfSs2Xm0TU3PPfgsGW9pIO3XKIBhZZjG4LNo1pOA/z5r0B5
LfPcyrBnLNWyMfdgHa6MMUe+b4Ds65k/pmm3IEm7A7jmAGxxVtj2/Do2LCDCunu27N+yIdA47eMS
IF+UHloyCFYF5NHMEW8KJwfiVOaKExhVBWF4y33V42aO3ohWAsWwJMYF4G8IbWo1Mq89BFxtB/Nd
eP4bxuD0wLRXcPszoe6t5EiMqo8QCg1qydRnZvcscLfsGm5/Cn+5rwi0XGU1zApzdO9uVOwQOgvS
LuDEMAgOQ8iSs9UT95Q/cECk/DK+cRG63tqoGU/XLgXsEJLhlUBeofk6e2BymKZmN0OGq3rovO1i
yGPXa0su/g8USzMDZYFYzyjvXm1cwrH4nMx2a88SJKt3nB1xmH0PFIB/sakIEV+1nwvUKsYm9mdk
8mSuB7FFuHya4FsT7zutUpG+e+47+DamVO4Fdsp0sitnFYG02KURFWigZSeWSxoOYSk/yI3aj0UW
7Y28f8XIJirm4HYZ3X2M3Vtz5H5FjGtgYAZzPScECrlt1m4I83RMYL/zaNW7zB3SU8TDmcR6UhOY
hkMyK1/bFCn6YiVw8eyeqR/RkhlbfKMUwZ7t1GHop2PmfUs5Geok4jHCW8hVsykXgxidNM6PAR3U
ItD+WQkq5nQgtkL6Mxvk+FuQ8/CyALOs3G7yNwp20IZV455oiH2IxG0dJ4KEnJIU8oY5F1AI6K6a
iGN+UPVXMD3sPwZUy33kqYd4YsBTzAsZ3AL9v8vchVFcYaaEXku1kZ21R7Ez78KCK9RIGOuRNcA4
CRrZRAIj+RGM8BbAWn06sz5VKWZydRnn2SUKc75pKx2tF0VM+oDwhtBKTFa2gQTHtN2TgthwGjpC
5xFgsyaiWKxcQmPTbi8Uq3TIa5t5Ej8yFhhIf/gG+vkyQ3ukbvPrjWMWfzrbfRoKsGepgxAO4cSm
naNLnAXdru+gMRk1+N0M9YrD8RDLdxNE1Bvek7WvSm4KY3IoJ6yTbEASOymFaEGIR+zf2iZLrhmb
3s1gLFeMngBEW8y2NYF9JGElvjraTgbiqw/wlZQw0hvHe4dzwBDWNq+yAPPnxrF7UF18UgkLY1nA
zesqnBMcP3cjKjGsU/st2CapdbpzLi3rFDTgLEvGqJSnbY3gqUl2PbbUHDvH2h+Kc16VJ36XKunO
TRs0JWT0x5iKYi2H6eQHwVuu61YS3+kk1fAZBFRNvWI3h4pvZeXxu9+xyDeagHUfKDfkEAMopUmT
xx4IdhiOI8pBm1PvXDMvofCoiLBKaTrW4aSyExldn34Gxp7sVmrTkvQsF1IvNMbk4HU4JahiNkbu
GLvYl7cQkziCOMYtltPwRJfRC3UxuGm7ZUlMgNRYdwuZ5jF+kPiXUXkJGsJyn1hvGTFhZgwQkcUW
iN+mfoKy9JBxou7YTZ9sxlJrFYh26xmnsJfa6RsMcO98qirWbhsurV8diCoomaZOPv/WALrcUiyC
PfAplZLWMzeOTaEnAmubLkjIArawQWOV2yXQlmZU5vsstIG10lej17hVTAoRNDDLrQLWazkTgsKI
HmXupfuiQcqedMmrWYfRe+IXTwaJxvyh1v0wTkTp2OU+kD22HLbXC5341p04mvy4CM+LZOvZ2l+Q
x/FDNaAIYmJ5MB4CYrVjd9zMVITroeQuK5UghjEYtnlAjDng2QueGfZnqODoKc+UKt0K00e/wSuO
ebkazm0IQAlJWjXPV1wVwy5gY+ESn0JVzoAbut1+GoNtOxvIbVgTqL7bgKRhLmaypi7D2N06JWaR
TIXcxgtPirFyb7nXZ5vCBhpv2BmrjCm/UUhXm6yDWpOl30wtNG6RTEm3PwAqvwq02itWsA9BXk2A
dCkaK+2dVenkbiBTfQKkmteQbLY4sMpt3vismjj+YM49Od4wIJ2xn9WCYswhS5qB4iAPIi+hYQPy
zDlpw0qegYZ8kERYbaZw/A6iAsCCQmQKr5jZPNYpo350opsRsdoopuBxkJS2GcTYfYIZzWkAxrZe
kEJ56vZV+FbEeX3xEiYk9pA9qL401onJco2JSaKce9X5P0qlMWcmwgDL9TeyQYM7K+RQaS72rObV
nggA1GW1xfzB3k5W+dIwY0fFVDAi5VpaZb1OwJ2jl34OaYwhRCCFAfUmzQYwonl38HwgDp6Ts5P3
6VMkq8fKRj0c4ZLKRAohqhPVrTQ6i+0CY4kEcrnrUUgkGj8UQDWfoZub0XXo0uNczd9cs/9sGfav
JsLIGKF9thqPjhv6hf8ecw1OL+I/gQapZxDV7RK0ut36XKpBC0al6F8WVI8mkgeNY+8MOAQzhPYF
UnsHsZ14JXLZukqsI41zh2ECMCPl6uNvaEBwh93N3WNrwYq0rGOY8I2Gw9MR/LFscPE5BY+FKUdj
5En24+nnf58xZBJyAF5z+tXBnZ80gN6BRE/5SsxuhoCOeTc2E97XhX2Yf4rb4DDDss801F57uiF9
gy4eRnZRkO9jjcAHhaJDlhEKAjRGf/FLDPnOgZoPJ5c7S7f1GqjfQNa3NWIfeGO9YqaS0xMEhxIO
v6GB/EQeiBMRMN9iDesXSHzcuH8VGTgqQA4Z2gjQ/lneyMeMTaSY9J4D/P/ibb2YOAB28CBUSAgg
U5aoAB0aIHV8QK6DBFodKZB3cOwIlUKUqQMHRksicyaDICSLIOkZSkc6niAkpwCnKKlrJBdIEgx6
KTgIyTRYRnSgTD8sZC3FutTBB1JHIPAWmQ0yGVuHI/Q6JsHXgQkRyQklCQq+jlLA4vFNCNh2DgX1
VLa/yHvaKY/4hdb0cD59igrOpUEdluughpHEBnuMmPzGzT2XA8Fw7kOnwx08Uh5aHfeQk/uQaoUI
lvp1kwGpYLzZlZlz6PPXjsQIk+SIQEdIBDpMwtWxEu3c/4x00AQJFMu+dn5nE0ATkijQNVCOaHkz
QAMWTvVIhQnIiFwFD7BuutbHk0u2RSLDWyir+WAtE/UB+ReODsLwMTZCka/e9MSnHbNNDo1CkZ0x
xuheQ9I04M9X7N7s7yFfcSRvY/wK3tARHEHRzqvC5CmpCmQGOqgDfydvGdEdij6CPypFjk+uR0i+
B8DLa0RXP5Yo8k0dATLjhszogAznyJVbIY0jLKSSzedcsvNZpu5o60AR1o3DAYDBd6BTXLiTxaLL
Jg9u+j6gEUhLYklcZZ/TuvkVlgSW9Lx1rH/Mc0qWCWIDD+9/9oqfvty65J2gAUh2rY5AEaFkdUko
ikM6CvyAaDeQl9I0BKf4JKhIklRQ3CVP2PHeAh2yonTcCpizCgRUv29GlIqgLdRO6XgWpYNaehJb
OnZztpA2KkZG1ErHugTc7XUsHy0d+OLp6JfGwmYe6jgYHMndrtIRMSU3dKlDY9CYGodoZqUX4Kwz
2vTDs8wbHFAWD2TOOB3hM6JKfjs+ZkcdS0NyNulPJNWwinpJTD++ohFl1lg518E7jKZ4yUtW1WTd
gGeMt3YPGy2lgKkiTDUtbevEkI0V4blpCe8qS2ZCZOhEZOl0qEBnUq3Wc4V0u5sPYX6byuJl6vyf
FeD5k+RiKfm8q2N6WDfqdhtPqo7wsezvI36mTd8H78JY0h1+IB5m7J3cRNz4G0CSToIK1XnNkmT+
9JzhThr790CHBwG546ddEt1ceYngke/j3PsEIHtydPSQMRFCVOs4omQ0flTQTWmkiSqKySxydHhR
F363YuL8oA2/JzreKCLnqNSBR/jmMKFfFyZhY8iN69sx3R4ZSeSsGrtCxyYp1kC7sKnvJYlK/09c
eP9fGexMEAf/++8utv8w2B3b7LP4lfyrwU7/lt9fBjucyX9xAo/locG2XXr8+3eHnbCcv6DvtCxc
TJTtuOnwSf7NYiflX1zH4KdQ29jShmzyD4ud5Asapm1gvPMMUCGm/L+x2Fn/ymtwHfJKDWmYgA9c
F2mT7f6rVzN1sjggfq7ZxlXlP8aOfw1mR138hnkIVcw2cPunqlK/Mqm8czh3xa1ZLGPXUTCMgOMQ
u6Am66gkLq5BKNik6ufabwiDzFGtLHj1dv/07v7NI/jPnkBTkzP+6v7Udke+YbiQkncAgoHrW96/
kzUCqaSkslL4gezx5FYDoieZnGPHeAOaXq18a62GIdp4QdhvECrKnRfIm4pgMYWp6xw8wob+529J
/z3927dkOQbuN3TgNtgkT/thf34+JUWEqdH8X4y5AzUC9NyKAUdLvGCcMP1j7ZsP7lI8wAUaPsTg
Han0aSqi4VXIxryxPXzrW38/pf59gdJlW/0HDcSZzeK8HcZq2cE7P7e5hLI6CxR2jc1F+I8L9f/w
VlrWf3zfmDVtz7Ek/1iBiY/zn79v1iWqX6pWbLyJAk82xUM/c24CWq4/nDHHg529OGLoGI/wsI2c
MXs0Hbp2swRoCaEZjS+N1pD1L46GSfXWn0EGF8ncohjFwti//TYn43z+n79tx//PN9wypceVy93h
S977f79o+zqo8gyqVMfli9zFJYDxHy9R4XRH7CXH//7U7CXOxdAv0oKGB+mJH7JICDcxczXqlL9/
ATFBt/KxvnK816yhg24651pHUelc4a8ffX3u68OuSknqjEsEgPqXfP0ETRM6qeWhFnZyr8qmQZB/
Epgm74F++fq0zRhxGw3lj2kwPrrQWB7h1eHsGiGjeU7+2ArWr5k9dO4hgNBqow8/QxpkL8jF/sh6
A1fKUibfCxMzhd/v/bg2vzHgISvZggfhJDnkwykkwCkYvpnJYl2Uz5QH1zdbs2KASZD842PDTNtH
Gq4/dZebB9cT/a1N2KYWCxmObVSxDZ869leG8k4TQ+cLftxm5XR4qSK/rAGA8bmIVrVKanmazXi4
hNIYLl8/4rADwIx/56Rn0AHIHjxsvhOcpg4Ugh+Y04YbvD1PKbmW0dBhCNQjEqVfrJIp4baJMkRa
X58dmgIyTua/s/3HO5VD5TKJvC5X6ZQm568XVwiHSZNg7NzG1pkNrvlPL4MLZTiaH9q6aR9UBy8e
yfS7zQp9K4hF/W5YL0lsim/gwscDCZvl7uvTJgHJnT/U77NhG4fU/k3+urHpoYq/LZCpdnha4NUa
sngTNR0eEE9iAPWHuAVCBEEDsSAuUK6wsS+wg9WmsYJ6rxLRPkec79eqTVnWNd3z16dyZg2aodmf
vz5klpIeR0/rW5EQU0JOT6FVTE8jYjnGhTzk//q5PAffNDqbr49i/cuIri934xLOm6/fwLBL4mRl
Coio5xWNALxRgzXhVC/ONZ/Gv37UkQR3sufwvfEN5DIqWsgPBuF4rqg8Nk3M0JHty0pnB92NPHCu
FD4bpRdZoSPwg/UYj74+jIyOM1f/hBB88bipNyLQk7UUrI1HUjri1qVC8KF/GI1iD28xOqSov1jU
JBaJjtaIOa6ccNyycZ7WXsqkI9AvYSh4cxoSNXqv4daLY3EaUickF7OOT1nyvWNZc6aO1RpBM3qA
ZNjunRk6D7W2G61DRDzs1CuCexLz0naMIaHNqvMykisifGeTRL37lLvavBu1jyYzPXMsgd8GAoVj
gp98DkYIFw5dZ5UW7nUy30Yz8Sj5HHmLmsE4+nn5s/O7dD+kRbQdozR6dQuclG6MlzeTnX8WhyIN
HQBVhCQlUrhriSr2PKcWPf3XD82ZjBYPQxvrrhav+5A9gSJmLVmVt7xEVNPmCumVGYe7wiNfCEUI
EeejN4MVB/Pvmq/CbdG9t/OHjv4ZZIYzjYyLS+jiDWoqPau2uAXIs0+Z4TqK3sMmOZtWfNVFvneu
wuEhLxzvggQBg4LT3sHmioNhS6bNYeA+s8G2HurCQ0/vFDdEjAiwuyQB3eyPV8JYSNEJGQ1EbKZG
33yarHhftjhMYQckRwKehmtcORflBk8wecs3pE4FZ8Bwi6DJ3aHXaA78SS331nLDzQgbPB2VQhGB
GWAh7ztEYb/KTOB/gJY3lnaQdFWHB8Q6xEmV0M3Gw3a2hotP9PwmGXOSGs1q2mdm/tNGGVayBToR
23axBXtUC7B5A+xum2OF0j4bUsZYiNzLMNwYnWMfMTnHW3hl1RbUkzoGkEiDvDbv9Vh9BKVsDxZd
CsOwbjjGfTIeIA6xlB/A751dmIZFnCZMuhML+KyQxaOX0Hg4ufNi6BdugjWXaoaik4PQDPrwPYwd
otAX96XhRKozWlGC31COp/ObMav3Gg4rq5QA+3OsLw/keic1oHto0adXQ95efYVqtSDSZQvD7UdN
90DeI4ONMGO0Sbz0D0eM/U1K+86tkbx8vRSRdQjBWaGnuwgWjlVytSqmNR7b32u9jPa4ai3nvZ6n
5SX15cnXfbrZjs/ZNF1B/qXbeJrdNSVjfQ4XdyImKLEOYhZPYmn2ZuHMj3LcY10wL2ERGBdcN4eY
5ztpJcxPN208RNeyx0Ov+muQ1uYttNB8ls7kX/NUAliBBExfO5CYGrbiao7GQbDmASYE/5lIsWtJ
+HySNuPPEF1tYxvqYhbhRyNtZ2cgagMeuq/afLmX49w8DsG0qrshPMVy8CDILzjOl1mHwPcGWmti
2sd02tQQa5YldM9WFACjcks4Vq0R31r9MoNdRNGdLDvhzA9z6UlOyunG9k4gjh/xe9hOuykD+nzl
ZbSXskXp5gBLmhO1CokoEgCbHoNgieeNOYViG2oEOIGNDCuzjdB/pgEFFKumMgQs28wXeBI/gcsR
SYqsAUARYV+tAFYeDg7iBFmtLftus0TfVE7lHkvFyE40bazb/B/gzBYqGXs+kxRTV8mFurU5l/6z
QT70FaPM59jiJLTSmqWupY1SXd8e8qJHY5Nn4x4n+R20LO4/W6VbUfJ/se3J35tJTy778hZOfcSz
vfL2CwTWLfM48ymkmGBP80vFZnIljGSTOCDLGPWo8eyZyPk1ibM3u0fX7Mi1V6JgFzYj/Fv8PwnD
lHs4XbQ3u0/mb7HnDXhJUWVkaY/seodcE8m0Z2O8FOY8n9XINH+Z4nJHFiO4fY7gRRbzKq+TZYu3
3tsg80YlXnc/gyTKyRB/d+JFoy6DjWlLuaPdusjqp2ERPBfDzSU3pIvOZtlcYlA2MH0auLok/5Hp
UxzA34Wb3B4tlOmlc+m4IeCFa0h8sg/qEo+yE1uXznHfZj8TZ1EXr7XTeuhvES7V4BIi8N+FGS1r
QdLFNiTtEPQ0Sv1ZrLq45ahgtLOWXRvsiG/CcRs3pzEbop03ZS/Knn2o2dCf9EyZAD+7vQZT+Ceq
g3w/tV5/7mPzvZCJt3Nnkmsq6orKMW80JwWWNBz2QJ7CXezidsk8MplQ1iC/6Au8/aJwWdR6loBk
gMijNut2G9Y/RtJbxFB9Ry3unqGiBlihHYclKjbK0EJZ56de8RKEeNDiicGd2RLZ5S1/yCFQ50Y4
6lyVHmJtNQQbakxbp3utXduTxyj2xj3a6af6654lTo7kvv7YDYBYugqJmalvggGcEMO6u2tW1Vmg
c0b1Uf+UzVLwqE5CrOmYUVhg1oaw0NlQRKJuYbfpnfIUUFM1xGfd1mKBCagf0Q155dUHn3paxkGt
Aw7FjZpCwIDCO6oJTdFXWdHp2iJxdn6Wuayx677YESaXnGIreaQK928TbfWqqoX/EC1bLyzUJzKH
H/hWIHI+VCOzNC/AklDNaXGq4r7dOnWED8KA7TuYc3uwk/5lJmiPB2x4yYKhOZT4ms+ttNW6Fjku
Dn1WmhJPYl1yVvrjwv7dJ18OgptJcBWj4f9+gR06sftIxXqajaOLum9nmCEq8q4aWfuAo2CTbJNl
yQ2kAns54MKGYYFUgHJ4/ITTJy9sNV/swEoOttGWx8mb75MoBCFj28BDHgSRCwmIZcn9OCLAT5fh
JdRonDGKv/vlBDrFa8rblDO7RhaGR9iz7TsTL0S1/qH2Kn9f6fN37Kd2bTOrT9AjzVfQ2c0lUVe3
ohkziFHaJUon7yWY2jL7QVAoOtA6X9AYb2rTwTwmkp8trog92OMCHxuS/cFpv1WBQGmD/Zdqrmf6
WvFHoTmVWI9Jyxg3Azv/5zIKwRabOJOc/uxbXPgJQNd9L5qPqumSPWeGmfWYZVDeHas0ff96HOWA
Ua6gVAi4mWr7ZNvug0HMznWs2cUtbSr3DWmQ9Pgk+5GMTFKAhMX77lh29/q3e8yR3mMIyZDsXrns
6mFIblkb5FuyOa9otVqy4IrTgu/nlOcf1kh8Y2w7nyTcn4Ok705RqkDSBhETzqym9Fmi9kF4GPtm
LTHH3HGOeVLwV2/jn4/Hggy1iUums3sYhBCFN2bsRDsDWutTbVbfZivyQeM8IRefqD4hvA6qJhY+
Yxkct2P54M4Xb/wtnXb57qbBCfsi0nLXYCujkl3XYt2sO+HcZMH2nNFNfE9I8dksVd6+t7L7iRqi
/On5ajpHaOEvbUjMQekCAbcQ6XLYp/AJeWaUVws9EiaWJZjWIbyZ41eN4HX1O3w/Z2+Dvb6EsB5K
OWF5MzDVe8m8V6g0mVZULQwfDPvbRDeCYmLXDHHsD1S6Ci11iH4MAA83DPxOvNv1wVva4JhYaO1D
H6G/3MnYF28i6ZEORxy4dRVefN6QOxpQJF3lIIAIEFDlIzHjr0TuO0/6R6fsnul5E+Y32QsCf9Sk
Tc6BzPa3p3ffgvrJLn6YYYoDUtMrHO/Yub1ri+52A38dr0xbxyzR8GIvLmdypA1yZAChwG80eQP1
7JtwHcwcnrxHBEPhVKxxsoQ9PSdzfWQohbnNrIHRkB1ZZyzjn5Eyi5fIbW7RhB2bdKDp0hr+tHEy
sV+UY9+zgLvHQtKjkaC7YZDNseiy8txbGEvL2inwA5N7MHhudki6E8eS+dS6ATV15u9GDAMri0f7
44hng5UQ1MZyILc8xquftGPDFYhZpCylt3XyltzsqlEXgENfj5fIyjF2dYQfFnasNqpt4ofGTsxT
jevuOPWBezDVa5u75rYvsz9948CE1PdilxUBz2EX3XfTnoKUlYU+AUuFFCQp2SNKawFVZC71DoRR
jjATSWwEx2MRXnvu/OhgC9u7LuiXyebU52FjkcE9+99LaziliGWuYWvYV1vEp0EUkCSLsWMl2p8q
K+iubW+ED9p7UkdIVkUs70NXGae6+lVMhf8YZugHZP+niTVUJILx1UzovOsmqnDnT+7eFiXWh7lf
NSH+OVj403EmwWxnj0yBkICoba3rQcE2ZR6Uf/56MWMw9yrEqmTjxH4i5CPdmHUCXN+JnF3SEfxm
TKo7ZzYG11QhNfsa5DS8uaFTnCyVvWQFtjQEGeT1unMOH7KZsquRkgyF9OPKZfEMQbg9yMhUz2Oo
Jwn52GB4HULeWqPcEA/VromuW7aTPXI9Wql3VQP/88hKzoVXiGvUTuziXJACG0lIBbQuweIaOObb
UD8LE7RIhybrvDgWlq6yAq+KvnU/j9EzFI4M/d9yzawoesxb3LlmgyQyrzEDmN1PS7jGD3Pp9oWr
isdc2Y/l5IUHVPQEbi5h9VyzCqy6iDB3UeYHn6SBF9zS2giQn78KghArCU8BTpUMfBQisCu6xIwj
dsYzkMa4iHMzOKmoe/h6WDmMxU51MN+tQVqvoQ10BpXQHEzVh13np2S2iXPIGC6nQ3duujm7lJV8
n6uWiL/M42t77oYgpfAQk2yzr7xg3CJLdHZV2D/huc83hWfAhPDVfG6W+qVpZX0U2sDf2Rg4YyB0
p/vX3bKkEH5BpZZHQw1AHdGYGHHibcfQB2Chj0rPK3+3pXurspyGRTkv5B/mLy74zi6oj6h/67/d
mZh0a1ZL1/BF4W2QRT5dlUskr+HIbk9qmPU4xsHeFJzElNPJqfJL+xHa6RrBKv6wzHgAVnqyIoup
mSrXPIQlX9kkjhxBQjQRlkXjzyGSQ/KBTUYhPhefPaMunv9OeYgq4TzD9Ryhwbc7mHp3I7mI2kqv
ktSXlVUMxT6IPQsVF14pWzGCDobSOM+vXU14woBriWA524rnM3YnUnNiZiW9wjzXlYLOxGsfokAW
WzLBknhVsDtbBQGbZz9MzG8KcGY6gYskweA2GE0GRjTqL1ViApsJvGtZ1XtSO7xTt3Qx8SlIZ820
uSZkOJ0NYrAYWUwoSUvr7jVvX8/+TrXgttEMWkawK+og3DWZ+E2hTCMZ3puRWQoBYC2jxGqBGwiv
zBBtQ6lOsWTlnXGjN6WfVc9fxR1qYvxyboTUeeDsCrxNJ6fu1nlgZ/NG9evIa8V5JKFn44/gfUVW
zDssZPwhM/jpq4Tt7uOIXxQ4a5jcXHJdlKV+qqYP7nIOCFPrJ3yFGrSN1A5si1iVix69qcbf46U9
M1vXO28Q7oZQa0eE0wGU+c/crj5KtKGXoGm6U4pE0S8RSXDzRbtqnOYXr2Ad4RYZASikaqV1e/Kr
0T0ThcfgasmHlwBLETKg4TLaBtcmT7fEzezNkuEtqgun+S+izqs5biUNsr+oImAK7rUd2juSoqQX
hNyF96YA/Po9aM7uPkwH78SdEdWNLpNf5slHRObrkjJ47d2cK0AZ7VDwhmuzGLuChdeRDQXsU0h5
zNmt/gwkCyx2VNY+N9bp9nqBIDLdTO+T90tbeXRUgU2MprOxXJBft2QYW2ivvQuDtAgHvnQDD5oK
5gMtHiG4Kls7mSI3DnZB/LKlDKVwQ9MXUfomKU8ioEE6ieoKg8DtDGQA6zqVgmKqNrYEhkjD9ETX
nytvaaKT/8tmA4sahTi0VN+TZZfvc+pMmsLikEIckWOeec2bQb+GclA4V9SxAnB3YG13D6HO+SB2
Qohfr8Oda384Brhv2auUnHcb3jU6bKi/UheB8hllev30IBEQd42f5Zh/a8uBcOCybk3RdK2MudnX
PO1LKVB4MqPsG87J2EeVC88953zwOaSEN7YnfdGan///0ET5bYGNx/rTcYzgEDupT0pJ3szhmhW9
8ehl7O3GwHHWoa73h3DpqBgtCMm6Dtk5lV5xhI2IktlvXxcWM1RYOsPhjmPUwQT7p7D0O/dqeaew
odlFzJzWY2fwxeC5xJwZRnny1826T1EFD1cf2/M81QnrtGMhIEjtTGsFUYgWWp1YJGDbUflunMhh
S6Oxz7m0WuhiGJ4tB71Ettozs5v/ZlotjmKuC0SEPdE1rU8+eg6kKF8hAikcTNuN4jfIMthmPSU2
rW1ZR2TVLaOG8thpTkBJnXShUbXZKdGaKyEVokVlx5wiHgLfNsn2Vji6/FDlZGcEoPOJEcwxGuvM
dwarYKdfo7czk5claTKD8ogAuUFX7kPrGg13U9jRydD5vda9mU7F7SP8rwjap+AWs+P/RR/XXZRH
qCT6jmT97AMLNU/hLtY2iZNQHWj3xlbLEEHirG0uDoUyfVV9VoAE+D3dvW03Zwrfht3spvo11mos
/7a8gWPUvjWzZZ0shcboFeA1VO5tpZ0kPsgTtcpMEA5ZYB1xuf+cgwLSlJgPUfE+a1BQPAU/Pw7k
uRcGsSvsuZuWEkju0NojJ/F9nUXOwXIM9obT0OFL7nUV6hEPUUyMNCvur7NGPzXYLyBf351+xu6w
8LHwkWwMzU2earipSFJbIWTx7wlCM+emKShw75c5GCDw2I1/TX00+IUtvjmzaR8qC2pARBlIkBZy
1Qi790cuVr6dub+bOL9XgopOs9YORc+1qycKge9Srzlc2zjQmK2h/8+0FLl2e1JmCdGBKyKmTgn3
sUq7/cxsO8YvvU6YqvuxrOD1YHv3B+JP83CcoItoFdJaBuaBLNR8M+eRdJyghMcuOzSSAYs8Qazo
2vXljaTkLtQb+dCXsgK7pTCXDr62pQxQUQUe1S6PmTGzXdZF7JuqLvcJ8ErsxHjG2wQ+JYRJykyn
kd2XBWnfu6VacSg/kFaio0Z136B5zs/aGanhyFy8Vr96o38f8TytimbqDyME3J2Rxc0+ylPyoXia
YhNbTlTF3+m9JMMAg4GkAJMgU479lp4ASLJicldVkHL7C7OTSi1/dhwaeAxuWxyuLP9fUxIFaTmn
w98L5l0EgQKbbQFxYjkSEiWntpUkxTq0mR0qbuinUDZPKSf3oGuGxtuc/rJtt92WA7VqaIfwAwtb
h9+RZZuGbob1lHjPFC7LWio6CioL/2FGQeFaZZ48A4nXNtGi6tuGZhHHhr6RECHfuPOY3Lx0scRb
YbYb5yLwEya4yZC4DzfRTxURz7xrPqyZBnsMqqkPibY8xXqhto2L0Q9DZnvtamaIIRibtZ2ohCd2
RnSrIeakc47juNa4S8KduY/l14lyLK/6nLgLZreh/TU+wDueMSHq+qOqmwPGfIjiE9WRnPvPed8w
+I3PLbfemSpLVjQH7NYUfoo4hAkXQt1LHNTTOD0QHSSHYnh7zR5+KJ0LWloEj45j8Zt8+b5d990Y
v5Fpq845YWFSIlRqFRkR2aAtN73Xtxu0oPHoVR+9oDat4YHY2baK/RR/xy1p5ZtIrH+YgC0Y/v0B
yr7JNy0keVKFyNShzklHdR4wAW8kn8g5KAPR4mdcD2GZFOoQ261+IAzwtwpVChuf7LaTJ8ckqv9B
Lv83lNHDqOJsgRk8Oy6JfhPSG1uGgGB7S11DrzGpF20otJqqE2hb4feVvOezr+nD1auybzUSFjeV
WOGbouqZN1QdRy2lIucqu/ZvRNjhOAwA4iOhwmdhU8pk1emusXUS2NSv7GM3IEQdbF6qg94zg5O2
YJW21KmMG+3QABNtB0loTBVQCsIx8/FyYHZpGgiQjTwYYkmo1TUAp8Z0kP61vcEQbMKrSsFQkGc/
m1H1O9OC1Wx28AGcTFXbmpzno+kpmQ7xGayQw7pnj+PXTDos6qY+njEQM/CA3uZY2i9ByiKmp+pR
oQavWqT7rdFlxA6Zox/1TMMjpsXwNFwc2lTGTXcxOwH27HnYV0XkIElH+rppcgPk1GCaOynLn6WD
PT0cxCNwQmTyKQqu3EpA/lMqvEUMSS8d7nMYre0pwae6tkmTLTrVxgxl58/B2OwZZyJbaCh8w3Ar
mCQeic1TDs6uLqjBYvrXc+Uy8BIzB625pKTOI3aPSvbODT8RsWRih5D0WrG16QOytYqknQQaiXv0
x1Ak+aWO8WhoOds9q9BZU1N8M4zi5piV8VSp9x8J1X5dTzGz4TQLWdMZtaWVMZxohok5wZVUAmlE
38LQGS6l3X0f28g7y0Z8eqOsycaxDIIEaPYiaI9FWY3XpCEJhsnwgPXuXwfclXEgeB43a+XhdRaJ
XO4cXzePZLQR4lvtmHxo+CMR3fQfdqPEujeCkXfGOzdUd9JJHGEJRoXyaw3eKtr/p5XpHDznikA1
1RzHOYfLABKSg0ijk0dHCMynPMXIjFtRKPXGHwKNrp8EbQKGdpwZqa5sUU7Htk13psO1P4842YeE
Cl7aTBMmGPfTKvKrgnAfi2Z6LjNSEECQczdd6IwAjqQOLCUYBfUiFBoyFSCz3ISqYQt4011Z/Yjs
svFnNK0NzSemn5G93SLktc+YAAeZmHOYVW9xnJCmNKrkSRbHOcZuLfYzSLmlIiR6pIxyZavPj4IW
w9edqUkmGvZCxe5sGLi21WBd40n7BpOx+JipbJHTwopEV4aPPzwaJzf3jYXdN+WGeX+dWrLR2qkx
tk8pMeG1Z6Qa/UKqJ50OlCkz0wuiXfvAWeEBYXAOuWUGb2ne+1P6SEL5SZpQXdNuIfguzR70h9+q
LhdbYzCia1SyVCY2AKwo8my63pzqHIxmw0iHtIJBbKAfSmMXxvKRQbTe4rMgLqUTSA65tPlmH5p8
ENFZlaN3i+hMY7ITKp/pqbzF6Y8htOj7afrfRgLGYza69phTu/OD9klR9E9LG5pH2oHyqGjXyWLq
64VtYH/IAq5IzncLSe6+tqrGOhHTyrcOMzlGNWV39+ptn1fv3fLnuJFlwp/x2HODWeDVSvqLlGIi
3kHvTwT95IZz3mDPYZw+9ZTceGOS7DOnQcoIWGaQyBsnfiuMAXFghPpBnTUYgmGxxvdlfssod161
FScjfGzJlqZPi6KfWr+FLoJcUDV4J4fpJ8LkWZSfNlVAsAXDu5yGGS/tLnDhQIsk+qnIjf1sO7YL
U/9LyZnYhSIyLjpr54XaN6iQA3eLaBIXhba/8qK+RLFwrW9ePehYwyGCM6WFExalH4PgslmH/ejz
xpDaWSw5PR/TluCvhkVXQ2BIW2i/HX6Yzu7GWz7SaA1dn1WxwDdikwWzCIJ4mI137PLwwKsgwoqe
JKe5QTXntptr8L2rppo2QBjPTW30Vwo1oZ4H8jJ6EVLxnOxnKZKn6KDhwBS2d2mlJeeoBUvfxuq/
QUvVsze9fRxlxSHtDYzgjvfHxU31FkZzvgmjkQ4o8MRF6r2LmZFDaDnUEEmiI6Y2qT/+S5AjixRv
kOANNBeMVMIuIc4MMaTpZbzUavQmkhFHddRBzuo69KrKng5yQMVJa7zdYGjynYEGuHJmLWAfayEV
927D8l2XB2a06pAXA/hdpyz4fVJYJ8tcvxsebvxegQE4ak7/dwom/a2AlLxq0+HJoM+7CUgCa5GQ
plC5LU6pGY5nCFlXG3s1ToAcQBQoq5ObGbhToCxa22x2WuLclaLmUUMPMOtHyacdNI24Oex/nKhN
uqOol/lREGw4xZl2qIAu39lG73XAnJL6QRDKy6GPxYUUU59jTmJCdJ2yFgTGMh1Qj35svKNp9wA1
nVJfaUOFvqRzqYccb/iZi9xkmaJaZR4PiNCdwseF21DnPaD49LB1SYzb19dIp+0KQXaPIW4nu2Me
ZDWxDw/bVD/DNDbcv4TthitQcTrvcjZWSln8Ly0cw95/4yL2zssLRsZ0n6jy8nq45i/nEqkgTxjm
uYaYtdYjRtFy2YXrMl52LFH9qCl/O9hGXl5NNXyMoyd2cp7sY4uOCK6ZUQF1ppchLrlYMDgvD13T
kfKVzB4JIEVvdNnmV69HoXBmrJwj+aaj61TT2smgHNEI2ZwdKbNT2SL+Ou3AkAMEWA3kKsa9smZg
KC6AIj2fAkliYaMa3tK2xQzDKWXpUrImHXnWAGDyki2tgv+qMfN9pjdQohb5QyjiuDwjISf1zLpO
CxjbLsGbeOyQV6oAicXhLqwZKZ7jSiI8kVXZggTkLsBFthUaCCWjBxSUKfvCLeTQJbF2aqX+24Qf
bY4ZN8WgLA551OLyUK1HZZI8eoLydIq0s/3ouST4RQvUrB0PsojNXTXjURw1+J51EdmfjRO+zRZw
fFKmk5/FGmfVydmVngUsVFB2QGho53XG3xBhQ61CQEYvPZmkWYYXWtN2ynXE2jGX7J0ypyupGUDk
cUgpSFLf3XaUB4SMdt+xmK6zXnnHNm/P5HGAU1rle8XkNwtreUKQWcbpOTebfp0APnpUsz4QHUhO
GYvJSS3Nqq5WO+ugsOZLO8Gl6vP0QS/DCXYmhggq4lViPvTR/VQ4Nz4jPQqPNvYNxv1gHGsXbgnY
nGYnkzFHDyMrRzFGscu74mkUGniyMgKvkvfZndFFR339KH3J03/CqsBvQSe0dFrOLW2f+KqsyaOk
HphQr+54r8Lvvc1FyemsZDvm5c60K59u02OxtEFaFEn7DPvLg+5MclXb2FiqTzEWCWeCqLwm9Rvo
jvSpnHE/I5TuMKZJ2kVoQDRYjnydgTqfAiRr5e07OCl7r2bAa3WGWlhyHrX0KakjC/xivxyw7UBV
dB3HBs27yldCj74kcyZkUDY93medP3wXjRjOCtHUvmEzf5/ldTD1e09J/RkOfLPN6yLFk2SD6uZv
Eo3sCTU4jmXPCEH1bMZ5APfgZCe5uOoMY+h9QVJwN0V8hvASvaudNt9weUPhW66fZk8STJN8gRqc
H1+/kofID5aGijFsAW4JZbgd/CR08FgPbGEMzNttsUekideIw2Ct3bA8aQkOh9cR0LLQjUAto89Q
SFjqtMUtGqwJsnXDWMfGvjLbh3l52pIMI0RSPbpmHrf299cVsCUhfraHVJ31wE7B2jBKdMLqcwzG
O/nk6D61iwGcgSUnOOutKzh7hMifRpLhyVOIyqOAK+IE5jXWt96iFJM0O1lAd1Z2DHurdkAQmqLX
Hz1XyIQJHxjItNwUspzYYYt67S7mh4Zjgm/GbD8TfHk9JUBXafV/DY8TUaGe0XkVGrusTPc82tNZ
mhaGkyS9v/rchoj8dclZkBDdX84UtDcvL8w13K1FwxYYLJhu/lS44oJdqj43/bowoUp1mfXGwWtn
tZN3V6XuG0uhIv2mDhF0bBKQ+uNTW4TiTiXitLZw5/maKHAxLyPVhOf5FGrhuJkqPFDwDpKn7eDL
SLKB70a12P3wLNpp9BihydsBQpyeZRjY2Gd/Iitj45vWuVMF97o0/lotZ/XONcW6RmpduW1QX4HQ
8gbJ4ddXibFG4B4rYXACDgHugdmTL+Iz3ZXFvbCCTxGZxoWTL4URbv0nwKu7C40yAsnWo4uw/K8t
rcKvVNcDojSVurNl4i1PF+2Ya4PF23/Mcgc4yIxINofNiX+98OE0/5k15m7j8lIbGUe5ssdnSX61
sXrMNZpHQ18ONpiW4hVlTcG+j7TxbpR4m91UpavxAZ0mOCE0QQ4WhgCM58g9U0Ht2sd8G1+ak5Gi
Ogu98HZJbf43iuov+Adt62K52Ea9bp8hdAIKCupqcbx2YODKt9Zw9CWJN/4FgxwRLA3QzqaOuUPu
OnIVa1JtuH+Ep3l5iRevl6irp84VEwP+rKFoxeFnjk5AMv+KP4/ke0x+YHb7adchu9L3p+aHQxW3
VyRsI9L9nOQUMdgq2913cCzWpQr+6jToXWTD4mAsL70pyxn7e/SehIO778JA84Geg5VZqgRfLyJ1
MGJr2i0E5HKLwG1yIivU/mVcjJFGV1Iq74BzpNmZg4b8sayjcaMjKtUMUrLBxe9MT2PCAYV30AVv
Z8QNBuxiwh8oy4fpopBV0VtkcTSPxRabrbxadh/tux5ga4zYoItw/GajXqy9zoxOsumhtOmm55tT
0+0pCCDBXCmsE6M89rOT+yHlexRDWWg7bvnB9Gz0J92C8k+EhIS68TMDUhk3brAf7SrfA5iFJzrU
zmc/fWK0+00OzsKRY8iHZzJ+1Zre2Wp0rlyyDufyBBMb8CKXZLb5j9bEoVEwktkygbb9QRq+gbEL
S58lH7lCgJDF6INAz/3BkPBdx2I6zjXat17lBEe8mtF8rdDVWB3vqcXhk8iesx4Voe4R/XwPNXJZ
iLziTCIAucSb4V1btroMuvXow+wtm0P90AnAAizFpZ9gmMPYEk2rslP6TVMENWmd+pgd62ZbucmM
qhspHgTJ0DQNhrABRMssTWo+ftrSLA8JOh7Uk3dOmbqPlyf1aTI18WvhZejnhgIqrgZ8Z/V55Rha
cO1rhU2nieKTNckfFDGIDyTdaDelpF4DzTpFAB3OBPqz7TjBGoLyoP5Uluuc4aUr6l95eytn+Kfi
/qeqLW/DmAuOq5WOF04SGxg3iBy9tX3du2tPgOmdpvGYtdYv0vkwDACI/JiLmeqxpMZlZQV3wyv8
xsp+ObT9rHS7FAcVGzemndMzmz3KvYpy3/bsw4GM1VsXWv/NwjHfJEYknATyvzz9INLYnQHwB9vS
sN86pkTJsKhLiWvcvEuW2XSbcIXbZcvynEV2QKbnnwuYMda0LQ+QB96IS+5MMnddpvaI34eqRq3R
zMOEzr1lrVwBSbXf3VnUUA4NiZe8y44kaYYdUg9UZtFYWNGn3wwP6K5hkL8aRxwbuje6eyPB4rh4
k2Wd7QdODkZaQ3+MXL+1BdJ7MxaHxHVhV4xj7PcB08NmZJ7BHj7umHguXS7BdGjD+T6CeLnZ2Jdo
TEGf4+4zbqs61Z8CIxtdQkPEdcPAvPujrxf3pkdbU+cJ8YjL/t3MraXDjWRsFBaOX2Y+ZMCKztFi
+oisuuFRnefjHFUIrG7wINf1kc6pvjGNEgSoyOynylFYuDO9j5wmThHwkLydgq0XBdoVXDGV6YsF
J8NHdSXHLz+YFFqnIuYkmnTTlf9w53HVR6Bgggy5GA4v4/rUNSdr5uSdT1289bixgzBYLqOD3aqz
/T7IMj9HXNrPQ8fwMBwpMyY2oJ/Ncagh1A3lAmvXrjrF9SOj7HMfYckBl3uNXW/2wRXQtjtMWA7c
zKYhxKAq6vWgtjPZEaazR+BNtC+ESO6aAgyeh2QdSubdp6+7l8uSkcYg0ZhgBpskFXymoy5vnsKG
wJ+RLOFcew+1+hY0yj3netr6YmpsoLgQNaUWcju30un+ugnHZN7RVD74hMpT3hn7RgIhwHgMd75n
Fx5mEhJzuoizae9RxC32+RTiiShISWQJgntGdnvVpNyVPJe28uUFy56zsyugIU5Q6tS5dGN8wnSG
zWZUx5rL0Sy9vRqi+oa/IKIOw/tZy1g8izR8B/WjjmJoW9jcrAWqw4sWacYHPvJubdj1LzqSU2qh
XfHOUVA7eJQ+EOiCSZZJN9/m3Qi+0aIl3mx/w1ZOnxKe8drrKXJ3ZmdgxXDEsVleihBEzwAu6EAV
IxWzYfj2tf3mt5cBOXN5Fr5EUppP9yLshzeDhOzWyfoUcZ+DdQgYfEW1sbdRFuzf18RGm8Or2WjB
sXCJueMmP8QdDBlNhNRih5y0O2qljlOf9nsj3EKg9OXiSetwiL2ulapM/TjGkh6abr5//VSQ4d8X
isKlvgK7insTPaXoq8+A0zwB965GP+VcOw8Hr/Gas2fH36hdd30xoj7i+qLT2EJLaeq+u3TLi8lD
dlpktyrs/k3QqHfm1GMq+H8voW1qpxQg5s6JaZJ86QxNSo3a14+vf8YqoQiJx48JnP9GYlq4x3rY
3FLCLJVbTFe7qzbc4qx9rtqftvZ7SPX4l7IbeTKqUls5NbqGadfc/AP1WYU1NqG+YpLOPLkE9fJ1
Y0uHeqEK8deqRlZTVh9sNQ2uaGNw7KNddM5x6Exmsy45/6HpibB6Vp6yWGPSEBZ3fVatpci8oqwh
i4ZL6NFgpmqoTuwVDPzAlVzjPvvI9La4ZwndcT0jif9lXjgmBJ+T944fxa7tYG8Nkx8ZA0SD5YUk
TkskUFnbIm+SfbHosx7Hk8O0mFFj6Zo7zHh/dYE4AXJ9awQGl+Co/VElyOYRo82VSYhCK6pznHCe
ebkqFnlMg8t1Gigd8WBsfHC42OQcR76TfgLd0rw7VMRAUI1gB4L5uZkSM5vaYBUHApQH2l21lX4f
En0DR2deA+YA0y7H5GqGbnJ9/SSALq9sZboHt78AZKofETisi4S4n04hX12UGofPGp+ssI69SdPm
2i3ZcYXHfIaM5RmIgE7WkxcrVOw/moGzgWWmklZ6HB3dOvAlZZOl8U5wYbpyJRd8gS3Ep8zzmUFT
wmdGzaVQ7UfIhW9KRqKmAzK4wBAC4ib93TnhhenebgjL9t6TYD7FZv+n9/hexUbFcD7Qb7SLY1ke
dG/H8xdd+6yOrsbonLMqfA69iA8ZmsWbykLUMwGXbEygstcGnvd2ycS2Gca+SrNDKCqsoiaguLDx
0k3v4giMltOrnO38mAv3WgUUT6Q5+u6Xd00rSFIBcwvXbBPVb4fhhZtX4b4iMbeOFx3P9KLfDeVd
fpzj1k+H4pknWo9tvn0S+okOMJPrVWmZeAlGv01L6xEzJTu4CWOAKhPeHt/tuCdE7MEQXtA9GG42
U0P9nB7w6SVWccbmDRrZMN5iN3mA13NpUyFy/dJYuyDRjmOWT6usSLk+iCaA6kKVySvcNLuRuuMu
5iuxssKmYcYp2mcHVOiocq2iSqVvd2CS4NEs1xN9cDksSPwGiIzWJasEFDOTh4LTxoUmU/aXkSMC
p679y8xjIZiAjctDfK82Vhx7mC8qD/9NxGO4crv5nfmz2H5tapbHgKfNALunaKtvYUXny9wApjZ7
2stdvtFYzGLdse4Eg6nIJfGV0RHy1sLx7SeyE7Y9mOfOxMc7kLftzI+UJIqvp7l7lu7gEg+lHKQR
J2Yg+lmrWeHJfO0dh1v5kJz1yVAkMYXcCca75E0mYPt2ekuZhu65MP2uMhDZuqcmouZLpCvWCWFK
lyOqtNQ7XHum/icuDLSmVCgrr3hX5br7IAT/7iDYUeKrSn8k3Mj/jPtvjQTMeGjx1AxvxKpwUsfj
ZW4WHj2ok4Sp7CnBlHAaZBWy9tPAmWugmei9MrpTz72POKV+DAkjMpSv229hRvdQ2+rETHASyLqb
oFkFmDHwjiq4glV3cau5uwTLS1PhbrZSSrEQtQZwcjQBUxNepVvYdRtplc7x9WIsP6VQ9dlImDKt
rDL+cKCSH6teeuRp6Qu1wm4fRdO/EiETBkPMVNUDaf5iL5BhnNbMwb7HueXcHZnZMHDxbGZ6hARa
hu+yNcoj116uKBjeKL9ZHtVFa3ZBBhWz0VIsRCNRFy0HvxBwT+bKmfYbXdthhBaXLqFYyJwNv7Zi
usF058OqVU4oVntDlIbi5eDk4cmhbmjiOCEObd6MTAxp2K2XpdYLHf1BS4VLia6a913s6is56TCa
YnqA66plHt5SDWhw41t8I15QfHQJQFgrnLUHeuI5NLr9K31JNhScDEN2IO5Ld29AGB5nn/iZUXIE
1WgmCsCqBoW9JkV0p+9wjobq3s3Rfm6z6RQth1K7WdNKRNdrKZODsIoPzWq7A9JkvSetTpctFX8m
+c2nFTVPAdFz/fKaFk1nHzA/qGdjUmliziedkAo+RIiluAR3X2tR9KeUVncnnvCnnavohCgXrjU5
eH4QETnP4vZHUImHwXz0W6o5v9h4nCs3zluLuXhdVNphoIz9iT4AjWYm8dKT3VOYmlgkOgoMOMBd
4plcM/vHfMgp2OFwg6iIov5nbIxdJNpDVLfCxwEkIbu76b6ku89hXdOJWxlTQ7J11FaDP2hQlbO4
I5632MleuluXmKXvWmCU5Gx9L7okx47Qs14Qct8ijBAwxcO6D1XJjm4RR3yd/l+fGgCgZpN6rfS7
ZJqeE4C8IQLcaNgiQ7gY3rOxJOLZp3esyETjypG2CaMw9wFLHmC2YP5BKcE5snXxjbei3L2eHRqP
tNkNkHyBkLoMAcam+A/PbrXrTAd/aY2YN9vDeY7Fnubt+YSy9yeGvLuvLIDzedoG12lh9/QKu4mW
tfGBw6TPm+6scCR2u7DN3UePx3sB6iskaC7b0M1Hs4ze+sgmLY13JvVKRklD0zxLVf5NAjze3YjV
Kjc2tl4M7/aUKhxtiHCWbvfYJ7gzyt62Vh0My/u0rMBfriCM5n+ywsSkWRpM0TUHjTty/tN7cOid
OTYU/Cq1iwjyEnKpfjBYKA56kJdbaaTRroBf608EftegcKejptLfQmRUWEYRfGXhqXtPfNWVXIMk
bnaatqQ4m6AM17LoWXXV0isRwMJo+xLbWJPrG8/EG2Wn6F95Rgi1dtnc64HqWaphasph8gbQmAFT
jE6frDs7E99sMRI4Shlk+eGgxL5dzIFNlQgOEUV01CqGUgvvGAnnPbVC48pU5HuKD5fuhtjnnIt5
cGEuvOgLc8gGgQfxGs56f+fuvHpt4A0dEmtN5BpB6or8p00qlpjExdRT4NyYTDYj6AwaWPZNRvG5
UTwJPlvb2GmjY72suL2rTknujkRGcMN7Y5xcprsbNIwgRJycPDuJ92OsTm41EJ5N62YL+4+cdMvt
kR42bW3QW3dlhLYQqtJmkcU4lXZ02WgJTWevGdzrxdDgSJiOWuaj/2pVyac3eeaTaqkPSUdCNdmM
8rvhadBhqelsCHSrpPuvUJPVpnyXhHy3LM0Fn48CBmmxG+n96Ij2GuI9D+L2fWIuPZdqp3IZMzqn
w9fk2HZOdSzflTaFfjzBI2kz7ZvmtpavnIHoGao4nSke2lop3twqbo8v9VQzRAFrfCzXsf4P7vSW
oZj6LjD7bkzAjlWzjExYJLYh+UbEmU4z/FTXrppDWE9vOZFwc7wAbbawHQ2PIRMEh3B8aH4QaL+K
4aEIHN0KG0SwyuExrwYGm2wX26THedvnSh6tuqTWuGTkRrMARGeAYvnl9VLa3v9+0i2+rET6z1nX
aeTr+QzbTMdVwj/pVkeHQ475JpF9d0KTQhtOtOFNtGl87ZvyBxERtrW/RkeNTSv5XyQcmczIIAVn
T8YZI/AOyr58c12O7X1m4WJpHcKTym2flWhhNUO+r9vwUrA7UTOIPZ0Lyspog+5pMe7ajBIKCV9h
MpTLAmOSZpwgar10V23WjNvSVTI1qARdCvWwHOzyM2dPnUvSQQQROe7bNk7cHDv/+fXyYnK/fkIl
I0jEF0kuOu/rbBwzQ18bqYNnmgv5AX/Ih1WV4zGYsr+vSY1ldH9zM5e713x2WIa0sWFjG0qYnyEM
PiJgPAdTNcRel6vEnLU07FHr6vc1XNhm4orqOtnvyq6/p1Q6H+XC7ognUNsl38L9Et+/GYJFQUaY
cZR3ef29X06w14vbODq7FL/b3FFYivlvKU/aZotYZXUEcq0KgUILop02Kvi4SbMPJGqxWXbypCwC
EHT1YihnTRyd4VpOytyVgEvWX8umw68DMiRsb61ixBgCq+km3nOvc+5tn/2JGNBsM93CSARPvvQq
oCEIwdeMrr1NS06Wc98yec3l8+XJxI/4f1fkATbayxpuGUa1J7TFICq3z33oOPtKq37NXrZpabV8
aIZ79rhv75JOSw500v+QXqv5VooljBwZGybyAgUxzY7hLSObPn467vs86voPIu6MsOET0HMDM0+G
f4I2iaDQwpkMW6N+azjXbUMGuwAeElxsQrQcpJlFff31W9n7mI5wVHTdn5zRQMVJ1gxm9QZVCROC
TsUXaX6QpG7V7P5nHliG+dpwIHj18You0uQLC9yd+p3dFZJoOmfLyfbqXRWWHH2H6fDK2wKj2E/K
CwiRsvjCnjzZmXhMy3iIitwelyPuXfrWUC3pXtuB9kgZEMDlXyxQLCBByV0rSZcjPD0KcYEBx9BO
r3H3a0q7TNetlMuZw5R6eRkoiOZmfoxJBWBxCR6ELYez6WUXnHtksfBvrmqp0t1ME/rGVDnteD2F
NXpmv88lhec8NuRWljA0wSV9n+MRW67MIwesJlkc1Cq6VPXv178B07A+4StdYR4pDw216dnospzz
Kx1MBkvH4f+wd2bLkWNZdv2Vtn5H6mIGZKp+AOAjnXTOweALLDgE5nnG12vBM1TFYFCkld4kU1sb
KyOZDNAxXJx7zt5r2wXKoKanF66ZR7IHL04PdQGtyZkSXd3Gs8x4eUznTd4+6pKa7JOWPICqHwnm
63oJRIQ1HH11/PWFmyVfDe2EVBD4gykqsCapPTka5ckKTot9OLnJkwSAJiIi/swL0C0ijT1jWfrf
MPZ977OquhcK4jI6EhsdZSVOKM246BagzLB86awbX6mzv5EVLRKFZa8Zov03VzIeqLOTKkQV9wDD
3LRAxklT4k4q9Xt+IWtLHgDtWP6Cs9M/mSa6F6VISChZxqqnL+bJXU7UlSqsfG+16aLdWhAdA1kC
VRwpG9p1xv70RYQqAhN1ugZcR8N7GYLCqfsxdA1dD4nC2ZFlbVjnMQa6xTJJGLVLaE5LBLUSIl1g
At5P/m2LrvEw2VW8NzGl//0nuprruNRoY4D0uNN7QiLlAnWr2eTKmvR2NIqNUM/FoJs7zZD3ikS7
YDDsF8OecTYkXb6NNfWRgbL6zZeI1UwagFiIG19PI9Eqby8qq5l2LTkAKzNPcwTajEoT4woTGwYm
WkBGx1QghVLs6ap11O2W0KB5QvYzaO0aSXdKeLRNJEwefw9LYHk40hg/+wFQVi29GLl6h87faTX2
tIgkak+qmFXorBkbOK7g5Imq8MzYlxkwkLXYREbgkWZzE3fIS5UwfTIX1bUvCuatrHCN5q8T7lWH
WcxtJBjYnFaDomq5vUVL0GoiLZwzDXAsyurr03f5++SL07i0mywIaBqhtFLUz1jlEO+ypHgm87xV
X1r09xj+ng+hnK11GWNKoM/DVa8WtzqCnzLWyvNEJS3XaggY5CWqHAuo79bTjKSrmkz9AR/aUYwo
JJPenh67LU8kdg8VZYOijrs+4YGxQmKFxHhM0QGfGwngsFKIFOpObexPCiqEH9TbS6seiIRJB4fy
wUhDHFo6wG99eVVZYqPpWE5Gs+P7hF5E9oRFbvK3tQGOM9BG5m2iF3BSUnFuyUw2GywFOUT7qTOD
VeAbDymNGei6uKqxLy4Sd4Ms7kFOjzrqkH3QWNetQUvDt6F3aqrotieJajNOjybhV3trIOK0TYCE
S+QZak027ZIhk/F31WRy6zSHO916rJgGD63e3E8ZmwefGfS29EsU4ORs0SYNdqZCFt2JXoUELVqX
CdcgG3xMqmaWLVbP7kA4AOfDIle2G5Me7ghj27RHM2AHxcDzg3yKmRv8NVV+FrpWn9FU6tapxABU
KspXerK2ZwoeuphAiw3Qp0f6R6pjNrw1EZwMxPEq58Ah3CGe2F4XGKKameLeBwlUjbM3mtp9Y3+j
Y9ciZm629VCYSCJH82xavpz+qCbUfaNGl9jCx7WzIWjAGYrlKzAJ8lVdk3lnIqeLJV3QaQjsG5sW
C1WcfugG/WiGkX2VKK19VbDTs322SbZNbkw4S+pVZpXokaHLrqPZUlZBwQa7YZeP3koh+mO5i3Si
aXG6gL1Nkf5jBMrAQ080L6cZXtPGzNV00/UU/WJW4UEsprcp5wrl2ZxvR5mgwGQk9CNaXN8o876N
EwOtCs2BI6bxzOxsoOp1t56WtaHOZguvCdpLhd2vIzIfaw75nAf/EINDRlJoVgHhPLTeTnI5wLVO
NifZ/qSXL00NASPCn0gzImbGEyetE4eTfHwMKDJDw0bqH6br01YSUfESHtzQ82q1axy7qZdEALeY
asUHMdYHjDCeUQL4FkV8K4SunuGucUWJABmJI9IKiHq+zVxDBuafL2ZDqZmytV0y9u6IMZtiU161
vl1f+UuEIzTfNmqvmb66uEzta0hBq6jCvBRenuz1ZSOmNfrH74SkxFgE+ELXdlmUl7IxG8DX19Ex
6DRxLSn4DFSthrclAMJzX9Np8Bkbksq6K1F68Q4flLOcBpR7Um4HBiZhc5KVi78rGnplD2FHeA+l
C86HeNMGpvWgSMlqTFi3we+cp/4rIwamQP6MbVGEt0QiOSbhE2cKcg7aMBZcphHallnhHmIFOOsS
dTiiY0lorBY+EyEzPfR2OB6lIt7VOiPPk1SU83sdzGGwIcHyopUtxakynNen4tsG4Ls1c3Dv7LnT
81CaoAfX8l7rA5OtYa5caczDy0GtYJwMCuN6CUcQI5S1bqraljTi7Ix1TlqRMJfq8a6E845dMjRu
x+RozAW+PiVr7oQk2t3IIBQN6tzcWaiE9zpqRcew9fpOLvNHU/DWU0u9PsnfXZV8xjO6rCs1acID
IQGOilAfGXhTe4GN2EHDaO6NNo1LXR+qFa5fmZiCJt+CWwODiriIzgvjQhsyXiDEoSV9VG3wXmWL
z0srBZLMhCydSo4u7ToIN2lqM+4aWx3FKZB6O4N4VYYq81ejW7NNY8bYZNveLvWzjPoMGYRioP0I
ywulqnDRkqx9Oan5jtRDddEgSxtqBLqs2D9BH7mxnGbQJjXhpgTHVaKV4AgoBS4fkoM6boTLkYfh
ajTAkMKPJHlm4TtiYERLqFTYAYpoGzfMWxpzWQ8TP3RN2q0TkwgkxsYPpkyYTTL0zdW2MOUzLBv5
zpbhhMsWmakGCm1vXNaK0xd+v4DgSlJnsiWng17lYWI+qi42gZxRDBu9VbOsypkVL6GsRCBjPxq4
zVvNJwhUwq7HsDbIsCG0peEYGIHPQj2y94P9rWBQfHH6EjbiOwQFTKI8yGfqEJEwAiI0mXTjvF9o
C0rM/reK2LUS/ko1NdF9FBkvtjQvFlmBPNWX9OMviqyuLpql92uFgGUtG+o7fuEKCheCP5r+/YX/
OOtWcaUJvdvxsncAxDwqviWvLQV1g2ok4yFm/3aQ7Rj8XVgAdFJj+aiWV2OmUUpDrL2nQeQVafMA
GYy2Oh7gwFG6HC1KtfCP/OgOcQgZInNHBkCgvgZT2VECZQXWF74AQkxiCq1TtXf6okpi3NbkTBkG
UqUFT1CdhuJGzBNbNRl9yzy7Gof0OOt1cZD5p6vTv4pM/1lRFvmBEtyTwdBuTtruCnjZWSBR6vZZ
sPvX6IJbYl/aKLDSKf4GKgL4HK37i6iJN6fiWSwgjdFGwKmC67EUVIFIijxUjybXXh6vbdVt2Rc9
9Wa69cNS/k581Yvflj/zJL/oSrIXmhEhHiLW6SEFB4KzkJpFGs6R/KVe2plUgRMqGalaYhODrCC3
Y4wesiZhLNvCJ6f496ga4qM8wiVXa/U6JfDjGhOUTYCr5NPKWRIKbHqBDX0ukRsLhogZTr50SvVq
rndKJZJNO8NZFyLstkOEhYEbxL7Bwj1cqfrkln//KbNvEg0PtZrhyhb18sekVJEG89SefmDObeti
mMrz0zdDmclPJqofcVr5IAFRz9pEoE2btrAWZNi4kI2ILQmLVDnOSftjLOW+R+zA4OjXP/oWlDOb
juTpX8b+lG2UqPzuJ761jwssBGaY23uYEOQJ2onYyDiINlVGKTihFhpMts2WwI42MFVzDHWOABiE
6pZevzYMyYWERvWibcxaYbdJNSGZNbShWAgavP/r276QH/QukrfabFWME8I0vcgj9lKFQEB3+htO
/y6IDCI+kwWfl1lkrPBSq1xJBpqBc2tECVsVIKXQZR5Ofz59idPyqIZat01E+TSdgHSRQiQeNnzU
adp1RzlHKwq23+muH5adcbd8qS3rAWJFgGyuTbco689POxK9tNmW+POvL3/vUlK5/Zuj/d+ex/8e
vBa/6M/NCVv+XJBkgzasfffH/9q8Fhc/stfmfyw/9c//6vef+a9bKBlF9ul/8n8Vzl2B3v1PSvaH
OPf/2L/WzesEwj2nBJoW7Li8/NQvorvyl5Ahltk2ak6Vt6kJfXp4bdp//Kek/IVKEpS7ZRrA21XV
gqj9i+iu2X8phmzJsN4UmRazgAPfFF0b/uM/+ZZs4HKzZBiUNtQw+98hussLbfwtIN3U0AiZSBJs
WVZMoS0A9Tc0ctOoK0nG+cPjQ+7UfB9spfIYUyT4+EJ643URjbBXwdjb+KjEiz0cqbUhrlURbExs
2m9O3weQcf1EEf/t99GpRhVmE7oimwRjvKOMK7CrJimm6xEQNVoLHMBU8GTKolxcl8qAYeFZb2jN
+DzwDW+gzCPNaeuL4bKGsZwRE5XMT5GkMNKHuyXnDIQndR/FmAeS6KrSjQsE5E5tG8e0Np7Q4hxm
uwaVp5xVo30VgsdCZZ/001bub5vuJzA8h0RG3LeKW+RIvU2oEnRJxauKL8xko1H0T6pKGAfpsQgp
mVGkEZrD5r4jJMJvj5PKZFjVHRlRSeyT+UJ2USBnSIQ53dZOIUYvDKDUDJsmjhj5AoOaSfGD74S3
lBoBkACfIeQnUV57KOVilrIlkjot6lU3Zq4P1DZCDoyOkd3Qi4FkoNRnhLMEmEzE+zHRjeXWC2lc
o09yLDqeCh8K/JJTji/4xesidxXEujQ6GXT3MLL18NjhhY9nyAES0Vi8TKKj1SEwozJsKjpg8j0y
Cra08BlDlMyk1cFvcRByoJih8HBrgX+anVNivzCkREVERUnGb3XPtNZZzl9QHNv2MbJY+RKG7RxK
xWLTIgzpSF7pAD/GkepZk7zSOeNWch/N0GXEWolpGViPpYUQqOeMF/d8Zj+5HBio9JnbMqtQgleN
ec90nxI+LPPRpYHgvRESEUZoHbtF2TcO0XCEfIB84OzNpOTW0ASR4qVLC4q5v0LQS7CRhxelR5sD
xBI/upV6BWHj2kTIDpdi+RU06D3oYaEIqU4J3VAwXc2Ivs673pPRtEYpoUtwnejvqk2wsjRpqyAc
WT7uzP0yo1FK4EVEMTIl8rkRLxPC9pLiZ28eh+hg99dJdYUasDYbl8xJqL5YxSLgn9URH4NjIAbN
85d+bh00FZ5JzshMDIo9HFXpQikeda7eQlGf/MSbm3tpxihA7hLojliuVnLwKnPZCc1s45tm4Dbh
ujRhhuGLy0kvVYp0JvW2m5IWHauknfO9oSZ9kP9uuQ5Rqzt9FTlqd93kR4kn0vCvuSV82Hyd7WMS
05B7yQB06HEvwUmzvF5uE1PmQWFDbOrBaqbpkhMbCyLwrBg3MwkqdsmELSGRakA5hIsMSakj7Ovl
E8rxa8hVbjROc4i7FZY6KaKbUqRb1PgbRXfbFHkbSX4lzyyDMxLaU0+HB9Vg+p/IRibTkUDF15qb
OEOoOeB05VNG/atcbPTqZeTCCvoIvO09n9uGUwmVgJloQN45JxM6xCLwbWb0xmZ50SbJSjA4ibX0
UOnWPSvayijnu1Ian+W6cwpgm2093qmF5mWJdt4GGiNw/mpF2egR0Cnhyjb0EuTjegCPX2Ifo3pC
LlclD35tfh9Kcsa5PUuyvHvlNQHPlqSPQNXcugQOoFJ4Vvcy8rkSQGdavBQlzVrOaLu3ZHml8YSM
45Wp3chcrgI3dRjwSw2vStu65pAt1n43wgIbcZVCGnlgk+K4AFZUb2g4OswsMHJQwwWZy+/XGclV
GFg7UQHtYgnpqbAybq+eDHFyM11myzwr3ItmhGwZwlP1CnndMTUo9I9x8gNprluSb0PW5FNeMwDs
jYu5YxliwfNJUc4bJP/rMXyAWozujhWQv3x5UHkOhGq7QjDd5lda3k5ywWqnZNyni1KeBQxTZM09
LMVIMdGIyjzV5BjzLKbVi8kk2h/vq/EeTSWZ59y+2evEA2iau5hfVkMZ3wgFgRwtkjDzxp4VDM9U
Ne5CBFCpFKwK6E4M7HB5swIu2xgGlh3gP2WakeEx1amOVResbQxbw7gwrUJmjoSprK1cXZNjtK7T
8Rl1y4AYH++RkYI0wHUKI+DBNiSvCwLXROo/mlwUOKbRlG2VXKeBwfqbveLw3gw+dzAXReXEZOZ1
waa3U67RFSw3KWoHh60gljLUccFqWYOwPcE9Q2YTGDtlSLc5onnc596oyzCZMgSX6Ia4cglrmLHv
CtZEnRse3ERhB5s2qnejNm6FpK5G9CoMMb+XOqSXFoIPjBMC75dbO9h8/v63PqhGhGWRjELEOdUS
Zc/bagSXUavbQ4wyPn+l4xrB2CZBoOGtCIncWe7nf/94Mt45Cqkl3MR4V/0ALZRjhnrgh+MDk+JB
HOf+flJexuysZ4p4Oti/VUT/b4vf32rq/+eqaIrer6roH/l/nP+YXvPfC2l+8Fchbf7FHUGaD1JA
amndEoQc/Sqk7b+ESbVMKU1JrFBjUeT+KqRNmWpZUGJbuiZYJMS/CmlT/GVRZC93mQodgDyjf6eQ
VpdC/rdKmr9esyzqeBm/g2Gp7+7dfKzaGicVtBNeJGSLMOaPBvqldQzGtRig59AjImHWreF6oywU
oL3b0E2n4Rs6pXWuaOd1Pg4YQPxbq8ke/ZLA0a5aV6p8rJLZ2oKawsBmeXrPFlrJF4QSS2uAJrqB
1OZ2Yjqb8QyzW63n8Gdip5c+8Y9GRWxpfAVi/aIyzFslIO1Davd0NX7WSgxoboHxTjeygacpLjv4
CeFPclqZ1Fga2G+J4FxiLygtZ8gAA8pNRCkPRfWsoSiwbwN1vCYoYj8rzGbqqDhoXYEmUWPvDK1b
AQglnes5FRNFgioLCBmazjunS6+lWMEA0J6DYlM38GWpYMcZCBW0mVXE7sIrZFBS2YhH2pKWQHZT
P0c4MMB4KkM4ffQcLDihSGPxRiI4sr0iwOBJ1ozuBsr0LTPtlRgNeBfW+GCWDOV0qrSBnOQ1H/W8
bVA35cSg86+SpzB4VVIZXWvws6+Hb4leL7V4fj1YCGp1nJGYchyJPp1LNyHb0H+6z2X8qcTcbpQQ
edE8aPUhwyW3idTxTiep+6DYYjoY9TV+Tnlr1cXGqGrK2ZlTaIaVspowejC+wfA9WTEnL8/PBl/O
F3XR3Zwm5caO54cCEhLKOcwKqnJJWwnSVzqFqFphALQSq7uNpp+Cteq1F4Uz4VVj9qjURH6kHVTV
+S6qqdwKQLqO7iO/H4Ej8YIM7fhCV4oDAKntqPe3cyJ58yyQOwk7WsXjt7QlXDqE1mvj13UrS0Kj
DWsEf8RzORWHlnAXuTzvA+Ob1iNyS63guS5p3s1TiWTNUWn1U/zfW0iTsuAFk8UW7sA3JVGEG4R6
DG14dGZTq9xex8CrjqtekXF5EEbuZnWueHNNbE8/pmc03nD2R8F1y0DLyzQ0TeAYckhmPlgrhikK
lmfLgN0wSh7bDi8cpmcV6QvMdHGJdRkjirY3l9Gopiz4tkQvsGvJF4bd92zrWO4L7j30/tFq6rTz
XMvEeoB25GDsKrH4MJpN0EERAqmvfFk0zqGN2doNlXEzNngMSZ0la3zRe5hFtpsbAS5Ejs1twWDF
CMQ1719zB0B1p1dhvZ2Efa9hry36BQJO8ergomamnxxg3N/GCrd2FdsTg8jqqjH4b8r8uRP9Ea/8
o2Iz5pTCepEax9Em9ht8kvKDpGaPxLBHCLHLiH1msC9NC7XaD1/m5xMb+gi4iBVZyApKQJy1wKuv
gxAwni7rTHN1EHsqaAr8JCpJxU4KBXWtsLRoPRK9Up0PJelZ+6G46rVZ3p/GKFpsbWmzqYt4tNkI
HXRkErXEe2SPXRv8hGvPWK896lpKZG3wbKOAZV/FY6wP1g1yNPrTGbDqvAazrYMuIPtNu8wrCic2
9zx6BpkSwmJyTd88zOfRJVwqI+C+JwejD39Uja6uo0MU4OaNfftHr6QURipAHRuC+9AvYUAEOziS
KS7bukbUHoq7SsI9ztydTj90cZ7j67KCCayXgFkHbRsG053sg3SbXHiSaFCmxSUf+z/sYIxWWcP5
ysf6JtLMHxBioC8HNCb8nCxbM2PQQ2iHBlPGKUp01CKuKi9J2f+MexlAoWf4voXzjFEKbwhg7eVW
IytmUO60CWQ9DCJ7Vav565j/YPgiMB2TExwuz5pIiYDkgVVy+m5h/iAR4ur6pXrX0RSNKsv6/zXK
r8Yc5KfXf/znc9HlLQzs1yAqfi819E+DG89/AA/Po+ffkxuXn/lVnhhUE4IAZdPQKDhkFAf/LE8M
+S+FxR6hHYXL0rCjyvxVnsjaX5QmpmJbCjJGWTMoKn71+fiWaln8jC4oUHkJyv9OeSJz+DfViaXS
ZLRMtGuq0HVTsZYDva2sLWYIERuZ3Bv22j7akuSw4eldBW7tSp7vvqnfPmjjyb/HLv55tHe1kD5V
ZArgA/WalfgpHzC1eP4a+r3L3sO1vmFz8z4/4u/F1+mA9EINFTGPsHVNeffxBqtqW7mXMk9n0GAE
31jPV0VQ/v10/NYF/y1O8vdu6Z+Hefe5iL1TbR8WsEcawt58Hn7Mtw0du43v+dskXElX5n5edTfh
Y9Z+dejfYyP/PPTyq71p1CZagJMtWC6gO6+He20V7MVudi1n2OUrdHBfXEL1gxvmtzO6bNXeHA8Y
UUDflo8K/Xwv38ID2eBHX2tLHpQTb4gPv6d49fqz8glUZehVnrnxH3BnuePe1B1lXazTTXRjxe6X
d9dylv/VI/51KjQ64xaTbMId2Qm8/dW0bJhtu+FUtF6PamRdruUtKiAX1cwG0RwMxbN6022L7ef3
2IeHNdhEsDc12E28Oyz+ElvGWpd7OXk4PcCvcnpuomxtaOYXR/ro+bGxW1k2exOd/393O8szywgZ
d7kH82LfkYn0uHy+YU0ySeipK4wr8PK+uMM+eoTeHvP9vT3aht0tVOekeVZLKAtnwMQ+P4MfHsLQ
ZWUZaxim9e4M5rbRaFFZ5F5tPCvJWWDdFfH3zw8hf3WM5b5+c982UoYxUXAM9djcFxepNzv2yj7v
9/mZvFdXYit/l9afH/OD1Q5HnGWZfCpTwIf4/ZBVk5hSXHHIHvdJQycMj+sXF0f+6PF/e4x3j2NV
zA09QY4xuORg8uA15F67ozu7iKDOaJJZq88/lLxcjPdP2dsjvpvEqJJt0EfiiM1KRqTpdOfttvEm
r6LmPtN3nx9t+cs+OdjyYn171dDjFlk3c7DJwKYOf9eenlSA9yVd1LGf2UQkBC92X3zG5aT9cVQe
Ztlk+KWylPx+VHUGhzNMbY4CRb2YzIBbn8oOEhkU+T1R5Kp68X/wMd8c8N3NWZd9KbqhXp5rXNfr
fqtuml27ab5YP/48mybiJ4ZnikFjix7H75+rnBXyQ1MOgwlr12ySzbDW1suS+Pmn+fNR4zDA9CwE
U7Rk3t/3iTSmkVoPRPgMcNlf5GDdUmJ/fgz5z2tkUk4Jw6QTTj2kvbtGEul4WlnNXKPBQMVOnALm
IEJV4dUwcg/1tQrfRk+6jbqoS0ffk/FkhFF4i4TGyQyo+Ahx7OZZyb64ZeU/3we//2bvLqY9K8nU
kyfm6ccp84yNTsvbjSlzpofwHlRtfD3eLy/B8fLzU/LVcZel4s0KpzdxGpTFckYyWhhG6wSMKAYD
izWjjM8P9W48vLxql89IcDjLG+Nh8e5OygpZKD6bFI9m+rN2lfwItiSafZNczGYXuunhR3HCVep+
VX4sGejvHs3fDnz6/psPadEJId9VsCCo3a7oYng70JNTxHXZ9wTXoTaI7xOWbf3x80/8Z4X3+3Hf
3W4Z6samBGDnDcPjSMae3GLhk16Grt4DePvq9C63yO8L0O9He3cLmTaAkgKsuBfZjbuoNfvHDs4K
qWSOb1ZsJn82ced1GryPWCOTztp8/mk/eFvyC5iauax+Sy317tXVDZFhGK26vFbwZr1ovFiq8/6p
PIOydfQZGpGbqJlfvC8/vrgWoey6sWgjzHd3sDAKHVM1R9XV5EikyhLtZ0jKemxf9RHISYDktPKd
hkHTF5/3z1c1n/fNkZfvv7mtxoFdXqVyZDIKNwY1LYPe6HzezOxMahf8qnQ7ZF9c5dPm44+rbFmk
tRnEohjWu4do9rMx8BVjOSgRK4pDaI+yqm/iI5ECXORX+Sxzn5e9UVI6BiI39Hj8b7oXW/My/uIM
fHwC/vm72O9etAEqdxERc+mV3FjQttdxUXqfn+QPV2xGKhDkbA365rt7yqjakm2Shr+wqM61Odik
EBqbCjdgyYj7ml7358f76CPB5afM5miKrrw7vYSQzoL06NwT1pnKuGhRDn9+hI9WXEUxFEPl/xRT
ffeJAuyUbR5YlMbBlcCfo6sanjJzX6Au+PxIH36WN0dazu2b+7PBoFrWwsy9qrq0SSpI4q+WdPWj
lXWZUsCPp2OhvX/4alHaeLT4MHJxTA2UiIxT2wS7XJPemol9Ho8VGugnpJmoogvcTu3RKqDKR1cR
7qiAUKMImr1kHWAb7YsR3fZrYD71erOzpCsVGC6Ez1vAYbshVeiGAzBVv1ijP6wJ3n6E5Sy+OUsY
aLjGGUmfYLbW089p1W38y1R14rXlaU5LKjJthu5ygDTAHPSLx/nDm+HN+VuqojcHb8cpA+PAwasW
dATWcD+VnA7PSdZ8UZ5+VF8pmkrTiO6QppvvbjtC3uxwskK4cktT8yCNNvPn+Is7btGm/fEOenuU
d7ecmOIQAyJHgYm3t51kS3P9OAM8QdCzjtf1E9VFu8XlsJY2xnqJwb3jDgm8r1amD99Fb3+Rd89x
qaqa1LT8IssWJzjLbzWXroObP2HdkN18la0hzH1VKn90NfGqmXTncEHo5ruDNkER44f12dT33xrI
66DKmRiVe7V4+vzJlm37zzNNOW6oFq88EjtU492xkNTHSPjZYTdyuyEb3m3Ih69JsAYi4BaoICKB
rkSCzqDwpoAj3GlMv6K7Je8hbFa9SraC4U6sDM1RmcmiU52kapyBlGCMVw6GGFcFztjF0y7K2y0B
kBuAoY7th/TcU4gdpNl2Z3kZXZ4kMfMDDXdAsI0zmcmPWECDjOVzW34SmPpkswVJbK2r+UpI+rqM
FU4Lkbc9REMIzlWkninjDVhFxk+0JFSbX7q9Vnh7g6uHivKM0LXh4HV48OUAYNd3P9bxh/GoCHtr
gEPiVnZm/WciHUDeYdhNvaGH9BqEDbRLsoYjfw8jCei1gXPhrjOQQEUWQgyct7p80bUDOLgfeYbX
t3gF/HIzQ9NQvwOlPPYZavM4tYldNLe+qjhlj1HDJ/xYIudMqPiKG/r+qseyh+PwRaVn2IMxJ+xB
b9NdHO6gTCDSH9dEDbkh6P5yNlbkwuEENtzQIm7XIkgWJc6iEiFKdi0o1jSYzxFUrRg/AXJB9EsQ
V26lGAEVoDwSAM6kOl73prYmKt1J8TmCCXWAz7q6nWwQxuDBMB9jJL6lkFa52exb8O2QwcFWE1Qz
oXlCOi9F26rEBEtsVYatryaQGSKfB3seK0xxiHLTCQPEazEIDFFeK5qEmWUkq2mZsqVenBdO3SHN
V7V9mxO//ZLogLpygppM2fORWw2M9oyc9T67N6XZHZis2LEFdPCnQZKHocFjWKCwQbGfpxvwZ17X
Pjdsm2mBM8Qjp9UMDkZkugXTmEpT1lWi7joYmonVY/57AULlKKa5DgKfNAsgEkRyjXK3FUxpyKf2
Ugyf7XQzNWRxGIKBH4h61fpRSw1TYwIrQ/qsoIqauzAvX8c5A+Raew2hksX8ZPW8m7Jn8GhrkVOs
a3hxigmubhyS+NCv2lRZ4BeebdZujhisJaI6npsLPOqrGLVXXz7UDRyqjkAk07/usskrlEtZTBh9
4WFXFgIueOocEFSgq/XbACou5JI0IW6rRCmOeyhABjgqqhvkBmYvZV2rlSOgzqnmcUR7NinhjVr1
hN5uBWktWtq4fXfpM26WLAShCJD67mYmqiPU+0sx8dHiy5Bxp9r6uwHtZBxgqEQcWjPwx2zhrGXz
Io0ZC/kuWV+IEZFe+aMXzpzVSfPIDHFVrdthMvAIe2QaX4FsZNioP43MXQ28g4363EP9A9PoECnj
YNhsqktitEBeC7eLknVD+k3GBa6z5NGwEkg9spvxSU2l9WgMeKqNpxlKmYIJLwmMbWeWSACvLeSf
C9QswtWZBT99yI5kYqNB/aYRd1/Hjmm352Mfk91Ve0as7OOIeaZ2wPGybghkrIqG83vU9O8KOZ5g
ai/N7lqYGTT3m9a8aUPSiQLE/lq8ZarpAfh0yuTWktuDMVmbejiULIcSImaAzE7rt8TraqBvxlVm
/wwHzZOldCspeIK6K/KYLlSZ8r9+kqx9VY2HQBgeOGhG1C8G6zEKExfOCG0F4m1QGkijjyTgSSfh
iOXEXZIHOpbvHEJOgB91yuwNObye3UiEPz4lAQA8tjTyaG96cBUoADZRrW2HHCWvHrph9DgOD1XQ
boaKDKK7QP8utNnVCBBRyoXela1zSb+2mhvcnS7JvLgBky2LwBgam1n8jP1+1XAx0gZC7IRCMVgi
AoU3TMAZxbeqrzi3ueeXLTNJHzUqckFrgy3MGaiWky4F04I5UiNBZSxdKwR1QTapkU4eeSMHn4G2
LKKtqMxNV6LwI7N4wgwhT5VTBTcs0UgNFgb6WVHXD2Yib3XyGfzhxsiZHLe3cQHo6DCQSpNVoJ4U
ZK51sZLEvKqLy0CuHZ8BtYydNCbvjKjbH6OuIeMDX51nGw25X9qqO0s/ZOmSpzhiAM8ApYYOonq4
sKB99Ge9e6VS2lgW2GHm/HGgbFTSwgrg+VqWgsUkxpk9V2KJVWMingBXqGa70QwBYIMPm6C8Bbu4
GpzSrHaamq3N5gEiGqhxze2MjK6SRFwlI9l8wieZEaSHJHXxPhV18JBrJlrg7M5nsq7b8Yo8Dbft
YXVB5hQo/LRwMVV5DavWOBorq7+Hugje8jmys/3Eh5BRySTcPeCPsG6pmzHirqL5aOH19bNr9hib
npi6OjmasXoZJ+IVGT6Jw694dUW8UTSWw3ZJpP+W2eKYSOkKXNaatBAaKDu9ti4kcFCwVxF+mkgG
oxVJn9uSBY3I5i5Jd7TcWForpLw/O7/w+io9Z3K2NWXpAirOPlAhN+K5jeyVhQApsVTMjx3xbMx4
MqbuQbCxbSKKdMSgxnefSTYgPFcSwboqSLfWrisAJxgCPYH9jRR1Ty9eBmXd2qj7JoTluM27J2CD
iJxTTzJQFY0oDk1U3ulW8WMqB2kvRwB7J1h4mcU+BM6GRJhjmJ41yVafNFeC7mhJiFO4ro3iBmCF
fTLJ5TxxQ/FqBsb3CGxiiAZ3eGoI2Y4a8l9M6Wy2yfdC0hPnXoeqR9SEFvk3WvNTLlj2/GhrlDuY
k546QyeP7nvjGxKw7TjYLBq49krZkzPtQhtf/LRd2TKRT3MEfntE3KB7anE3mMZWBfVXpDXvthRT
+YBQFniKjqZEMbeGgpuC6qYb0bQ8lVPlVqmCg0g5a1AYwIDcAjj0Kv07g5O9oWhb+LduZvMMRjXi
VEz98nCO+2xtGiD7wQ0Ln2JCIHBS8vOhtw/kisLF8bfw39c9sqGZPb8C1Do3Xk0f5VIBPqTm4wn0
n/Pan286PGSRVW/CgYcxn1/t4EehlVcGCVOFQEiuxZgWTKLzrqqp+Z+0ncd241i2bb8INeBNlwAI
WomkfHQwKAfvPb7+TWRVjRuh1E3dzutlZmSIIsw5++y91lybaXyYyTaMmvcqZK2sE7utsw0y2ErQ
V6KyzzXYBijO0+IqEWERYKUznGDA8AU8Vxt70KqARMfOaSYFC2a+ykk7rDoe4F7ZVMGrTtXVj29W
z3MivGj8aLQvEo9SOKQnrY/cxv+VDR9DXtpT/1Thk0hL42Yy3wS8fbKGtKnRnjvlVOfPVd3vdFCm
skllYwz4V1fzYiVNt1VOSW1B2SbHODOza9upd1wrdpD6dmqxXUjxGt/D1pJfeuQ6bQp/FTJTivWB
taWuTmn6BrwNh2/7OlLpFo2xU0aVX0Wltq7XvpLb6oiXIRouxtSyC/r6Fh+tB7WGIqvfJLNip2wq
YuwD9aZU0x+76cE0UQzifcHxWPDFIjZYCOfubBqgrog1GgDlQf4LIyZB4XztYZnUWFGSKCbFSedd
73CHoF9SPlphJCC45A3Cm5kHCT76l7zqQZ98KujJcdfBerh2vteRlmD2hL0axT3tRneiMzRF2AO0
dh0TdUyo2SqVx4NWyt6YSddG9x+6RdBlPCdJACSEJLzgDakTDMa9rGisrKjN03c9Pxg1NHDWKWFf
0cKV0Zi3PHiWTyJxGu7Tiph14p1MMnZFLb9p22ITZfmbHqWXWCSvWPWatnHJirRT5NqzctuZsCXH
WymUnHpE9FRxdQbSiyzKnOpdTW7otnlRjPVdl11ZiHaNCDm43xchwammtoC3d2h23AxOhNSC3AgV
r9M7wF9TcMKhfjSH5FmlA5I1y654R0w6X1k+R+y4PFyXOtSvIV4FQ2QeLtf6Rk4TV1HKR9Kwod6n
qPRLB4XgGmvXuDLleS2l3mReJag6S/RpRssgV6unvK52YUBkNlWxXpJObxoVb/hIa910yk5fh6nx
GQnTAawkoFyVRFiqJUKvXKNK70scwoF0EWo+r9O2pQ70TUG7lYzXkm3LV4lsJKOs1s/TIPEaBVhE
AjRNEuwp6X7Ir3n4lBOFJMupOyB2I5RXiYiL1t+IicbMcauNZHFdLCkgHB3QSIA5Ir0VkIS2VeDI
5ttsUBSpRndj+OW96A8b1eI3VEpH7htvDmLu5sVC274S25KgxmmPJPLRVKuDYTUXUTQBAYjCZPsF
Kanw8VdlU++5ghczpERJxks5tE9Fk1Pji+usCDbYj1GkczKdS8Ip+vxVTzSm8RF9uegs6xk4jESB
gs6X9RUYECVLzsIBADuxlyuDwklPcLxUnHsudPpsxH04bkJANNkLbGc2EplA6YSHr96kmUJepvwS
Wvlx0dxZ/nSFBA3ymg4XBzFRfgD14UhY57p+wa0kMHMRyycYswlia3O8ajzfsDxWvfKZESpmDJSH
SeJpAPY6XMxl9iqil+PNNWK0ZN1Hm7JpRc/ARYAGu1X7yRr3KmokHxdglXskmMrs9vBZQWvfaYOI
OLAjScokHwd0vl+wB/m7lp6B2ImvSSGfBw46BmLFMvWa9Jnoj8UXp5CZhEAR5xCOKhT1DRlP9ANv
Q6NGxyjQcBC3stjfW9QEfvY8dPtExCJilIdYAdrAuQNIuZ88jePdYNAxRCnZYhzgvZ6Rh4hPBdrJ
eIlMJQE+DTYie6hIaPC+mK5AKwCJkyynoI4WLBreOSoKno++nry5uMzVFgL4WisKwokjZ3GrBE2N
UnZxwNwIWrrG2CAQ1l36j1KuHWa8cJGsuQIej5wsb+Aoypnza+E/RN1ZT1usO2pqE/dlG63poZJc
qRi5q+YqU9z6ByPmtGNqttw+lOmDKnpzTTgYHCs6LTSguvslW5jQDh4KFbWeSdiYcJxmevSKvicu
Enhx5S4tmETJsEgUKKmtHLfbSYgD+jIgVLBLg5GKeWI+DBIxCWmi1HtqjUNrwHNhy5srTHP6k14g
sISbqbVkJq1LfmFArZCcSUzpDl18asYZYxvZU3zGQj1QZt8LIXoErE8oMl2BXHaf3bOw7tUQjXaH
JWaiJVSFtkTbpiICjfiJWNs25roxw2Nn3U/cLXM3179qBpcNMOAl2Kvmcc7jd6peJ1Seg0gDE4tw
OlwjLraD/k4TNnXYO7p4kCVXrhSe7xGOIKfD8Fk2b5tAXA0Tt1llHSMvbw1VhGSQ9wFfHdlia3JX
K3ib7zLiT6m7Jz4tLx5grUI0us2rS1PVgJtaL0iPmYjlD/8WPjL4dKuCXOciPC0A2gUZo77McuWZ
9CfkANtdfJKHJw6aK2KGuKpLnA35Q/IDFndHHUDDI0ZuNnPFue4h8F+mLl1ktscOt6LcbWflHIjv
on5hoLsRJNXp6e602BYb8z7VVN74DHVmsSQ0YTpX2207Fm4e64cYFbcMFNlPwocFfBfN9S6ikGyp
jWuitAwsgz1yzqBgkkOPi1AeePy/pFHHjC4cRO50Cz/IMo+ajBDPfJiiT91/qsf3hbW6IH5NCaR7
D0EGifcUhrR4/GNfn2h1NUifG4XcUB6ViW2P6LJ1I+f3pvAs6jzRwp6IAmCB0Ig16ZiR7akX497H
LNDSHFu8QvCBHDnR9+Dr7EAlx4x6xK8BSbQc2JWTWem0D2DW9qk9sXt2/U01y65QCjsZEqWZCNR1
vOXpKQiC25HGVz0na6zo25ZxT5wjDmNvBGjnFNVzp+muthgl4TaBS1qxKiPSL+xaVm7Bydo67HKt
MteZxWsbX8082pHdfjY65UI48ZbOix/q+x65q09pCd5zlWpPhsT7sCjAOQG10kspVYeSo17R6Jt5
iuEN0jWL3/Tg0qu7GgtDC+lJnVXMVa3bBOOmERqvEK4iXaKW1EHmLngv7ipiQ+FTbqMUeyBmyuae
fpdrGMS/00SBR0qwJR3KqHDrPOU5rzdyxHseovUtANMndBp1AgoIr04EONWlo6kPIn7ZhdWTPYmM
T3RuakCai5TgINYqV0gJEKEFWePuImDHNYd2i0rKbRif5eq1NpkttPQu6mDTm9gv52vmf6hQdEZq
C8sHPKJnN6HwYgjXHDVxy1FYyzi4XILppWrIix0qDlbj2g+DhwAf21CVN3UkOFJA05ZQ+rS/rSXa
s6A/SWwmzGjO9riLN2G67dD9FyNd+Ly8m+OKI8FhkcY36WnAZial0gqqG63zaFd1JB8QQ9LElzaK
id2sOZljBq7fYsDmFgdmLb6XI3jAH2l5qoJim5i34vykRBZ8HcLQYvEglAqGCFJNldJueSpJ0eJU
jNANqjXtqHJfGKariuFm7JstjQd6xOxUuatBqNAZNYKzM4bwpMS6XUFz5UQaVPed8au0im0hfgjW
TUY4etx8Zj5NzZHcAKrJqn+K6okc970WRm5HJV9CDQYlQ+Oh3PfxDvIc7x9wxonQyLa6LThG9GQM
t0p3LFtlVybCsigdsQLu+34+WORGFMSTYd5tiPghlpM751qWSMvFcAGUmJn6IqREwEcs/2y60Txs
SIEkqWrekeoD5kVwBFY5mYXMMicQaRDClHgf1eG2EecdZM578lE8id839hHDZMHOp/iyQvPUNsVT
C2hrSFLaj+lOb0i4SYhdTHAk11iN58TtQeSLku40UJmHaVsT6NxHCQ4KuLROmnYwzuQV/kInyIPb
ScemmNfCKqySY5ocavruAvsz9tV1hIdJU0huboXNAm4SaLOXzUutfsjWY5FzniqHVcyZ1G8ShJk+
IXRAjKrsDh3gxof3nZPeG3wu+1koLYhlKhXY1EV+buk3hi1rF7Zdc6kPqPl6zQMkjZ0f8ncHKaXa
qHjPUT+BnvNBySeYV7JVDLw8iz4GxXfq+l5T3iWKMKtlRXBKa9tD14jVuyAN3YFWbklnvDIVQhGW
syeVb3rbCsTMtJFd1Z9RwsqX6+y3bsS3y5i+iW9leWflH2i27YRzRAUlax4T+ieh11Out9l9Uvhu
r370wkWGiJiLkOQbyGOwrcoHv7sW8lGG102VR4BDyIls5qwY81bqFk1pNgmzxwkl1I6ks6IuAh/u
XCbIuwLzlAy4Wc13HadI2R/ObCQc6pxcKNcaEyS5LbBF/1KET58gp2wvI9SFsm+P4r7VBltqN0OJ
K0kD9HcdRLeQCvIJIoz2MH0iwj6tG7+g3DvpTIRyiym3qdhZdizqlyo8Cv39QIUeEUwR55wjIdG2
IMnysXOtvkQmE9+kAmv+oJDDue+054QUssakGT6hrMgbVw0OZLCO9DYU6kOtd4eGgK5+rWGUJd6J
CeqpKk+w/jkucUCuZWzpk9uaWNfNBxjbItzfAvhoQHp3M5N59J4qgBY451hFhAgMYgCgAgiqrpo9
G+FsG6w5YfoSFmuDGksw4P64unoJGeNYU2cnolNXTlBjd5bulTCyDYwz1V5HemONyX06T1f4mGtl
MNdWWDqEhW/MgQpLVrP1XBRrgrYdi2Dmmr5pSKdLSfCPZs22HkmH5alpR6DKWujWJr0hIpTx8K+C
9HMMxwdCgtYi97Ch/2KqvIS54jQ4faX5VCw9s+ZpTmOSjyMYba8CAwWB94hezrmAfNGU2bpPlXsZ
kWRLH1SWeU5oSQn07KT8UgkvuF5WXXoWlBcdNXTDTC2n9avGndvQapCECRdOs1YqhWYk+Yi0AmaL
exXnXjUNa51s4kwBZJNS7ASDO8Z8v0pZVbR3IK/aOpMnnrhVWRRuVLfrokB8Fl40mq2WAOnc+DVB
HgLl/dQWwCUY+JW5waWjE9900zmHPGp00nkQfuVUFlVwBTNVsDKEp6A3wXv09nKOIyByVUbgM/34
bmybR4wwNImVVSccEYZxTP9U6P1kNRURkQwGD3r+qLXNax+L5znRnYLNXLR6x0hvdJlISCYqld9f
/3mk+/f5vP6HSnuZ9/6mBMCROqSFiUS+1pUdI9CtPO3b5vafP+R7He5vWvAvYodEiNtEHtCC653p
9L1ia8EFiNwKFQaNRpO5y7iWaZHBk2exkPY/fPwiQfsqXlIkTbPwjCii8lUhljfG4Ed5sEzlB7c9
VctEfr/Ipfw9KQ8/SHnkb8fxsoZPVzNQlP6lEfjtkgp9PEhFm9GGXmvP5LpzRF+Nm3afOqEjb/1t
5TCSZLRjT7fAQJzwnNpQn3jeHCofOu///OX/foMNUUGsjp8Eeo9hfrnBemdgp6wYlPXdc5E8LiwX
X/hJLvWNtJtP0Xg+VEXXkAV8kRwKFoIfgNPLFZ75xrmThRvuNNYOUGL4W9ex989fa9GN/O2WGqqI
dhPTn/b1AyetqJuxROOo4RMtCdEQlGdBFp1Gfp0y/Ydr+J2iSTEMFWcOJidL+fLtsmwuEnVcPsws
CTuC6spp7J+/z7dKXFWWJQlyIZDrv67wb09NoUr9QLcMFePO9GanOme/xn31QbjKCpHbjUDT4OS7
2g/Kmf/lY03LpBtn6XzBL+9/PKny6KOk0n/p5+FTuGVn09bpOnQSu3vO+ccbbMCbn27fN+4Q+opQ
of77ucsr+9vXJRGOAKEIBdIQ2tCENtku8RQR3438rLg04E7WNvzhkfnxM7+8Cjy6jVaVfCbu3vqA
nXdf2IR12xXnne3iIoucnzTA3719SJ9UVKkYu6BU/fk1tZEsJ3WRTcJyI3bnYkGF0v2XH56d79a3
3z/li/ypU9XYLytuYrgtt6GduJkHHNPDVbEB9/HDy/DX7/z11VMVjTuHihDswPKdf7t1mtbOAxQD
JFbKAXToyszzlWEcl5Dr3lRWTavtGl1+A9E4Vo1LztMuLdPjGH8aSDI6c0E/NT89xt8JArEYss5h
g2Cl/3JrM1HryEJFc9hKHwbTXaUkqI8tVSfCFF8GDNJmFw2ym0byD5fju9VeXYSbXBFGZ18dVdnQ
A9lR2VvGgfHNE6QOjK6xLYHo/+EuL6/i3667xiHL0thVWI7+vO6GSqSYr5F5oR/rbeeN+8R+m+3p
8LP34lsZm/rbR325xZWVFkNEoC4ej37bfPTbxA3cCKsO3enIxslvBw6DnX/+got07Ov3ox7XRVYh
PJ5fnSwNc3+dY9jyoUQhrgml3VGKes0P1cB30l42Z5AZFAQkiH75bm0k+RWY+4LpNgU5KGeDwFWt
dIXkUyuXAAD5+M/f67s14PcPXJ6g394X8O6lEnZoArvsU4Xb1D8M6U8rwPJ8f712uoRvVFZFBVvf
13XGIsZby+PCMY9LxcGUesP6vS628ip2YfP8cKu+E1wuFY4sLWJiCsgv20YqlHC3rGipcVCu/mLc
4GYf6dN0a245dP0S18xo3Il0uxUqQcdwCO/caOEPv8U3r94fv4T854XNumgalZIv3U57KPJ0/k4y
/WRluPzzDfxO/M4HKbpqKaJusmv9+UEMlPQWCnrhVO5kJxfUJj6G0ubKo+qAvd1OxSpdBR4hBXbv
hhvrrK/7Y0LNM/70jnxT9iwWFklXVUsziAr88zfJkS7n+PQLBCDhKko+ZjoQCxcwmhFPVD+tqt88
VXwalR0fh4RX+3KXVQKj+k5slqqOEek+vUPjr3mzS4/DGzY/bSzff7f/+bQvt1NB1C/ioOOZQgQU
CIwQCsZJp0oFkUUM4w/3dPlpX96YP77blx2jo/E+yDXfTT77MKqZ++Ib0UgbWmWH4GC5kNUI5/3L
A9y8Up2HLtqFH1+k7zZT3lfNAgCuG2RIfvk15qFpy2oYeYYd1JvtVtkw5c5pJq0Tllv+8QIF5IHz
eV+tjO0/X4NvjmUG66yCZ3+5xcrXvWsYRLUsA5GnyUtP6M+33bo70BxeRU71w6r73Zbyx2d9ubsY
AaKs0AgYR79ay9SYmdtvird5J+2ie9oE8opW58/X95vb/MfHfrm+rIuBYpl8bEPbEstKtLNsWD03
Egbk0P3Jwv8NosDAQ8i1xJqwrPlf3pgyCJWUgq9wWOrPIMm8fmMegi0saaf1frx/3+wseNpo1FkY
3LS/OduUvDDhBSBxqNzOzW60tU63ukLp3sBY4YzZXliEn2ie/PDcfLPwclpAar5YM2FVfV0P5ZpU
jygvHZSzYEXwej1Es6utGw985SoHUSevVMzz0389tv8f+GO35Ud+19YfH+3xWn6F+f6B/wUS/J/P
X+C4f/wLzXB4uOfuY8FtkL7U/oUKBje8/J//1z/8P8I7VGra/x0wdvhoizy6/kEWW/7Gv9Edsvkv
zhjYWBdHuqrr1Dz/5orJ4r8sXAF0RA2J47ks8vz/h9uhmf/i5KwA/EDWDPjL4ln9D7dD0/7Fz6DA
p4GhMrfij/77xU//XkP/DVb+H+7y78QJPA5/luec9Og+WAYhMpIFCcD46xT6WwkkEliOJdnSHfA7
XkgO9b4WUgYtcjq6Agm6e1FLgr0AO2fKyt1snSeFbolJwI/pSTXqinZbd1ufA1TrM0ytNZeWa0VK
jinYOvRts6DdHze5uWrooSRWH66CudNdqRNIdSf4FUaloO9IUcjKDLVTKj1munyrkk4wS8nz3IBr
UnslWCcdDXyStCfAZFqqM3YXm/3UKU9pNMPqD8IN0TPgWLsVcHpySYmSCkPEpKnS7qtYORqJcEdL
+ymVmdP3NR1dOWF2OYnDoU8azMygrnWhcjoxPNKQWpl6RU+wUNdWrTwbutCstUmGzy92blujDsbl
lxXWax4V1zm7zsQMBVDAVIzzCmIXlbDtVugf9LrcqgNTLzlUNJsO71oM0nOkKjeQ5p3STz8y6WVM
ldguyQ5apaFGMDA9evJzr0FY7vUSgwwaEMG/GeT0XAgCCguGoA3CrPLJMBidLwOAQHYSAzuFqng5
aHxTmjzm47YyC0cEE+yWkJcGMgAaacxWdcAksRAcFc2LlPmepT8IlYEkhJge0t/hjTe6F2to//3+
tQnIMIDMqtdrMQK7WfWtZ4nZIyFGj/HBjMWPyChwR7X7GgmkjrG+JZOlDadd55frXBr3PcFsCWMV
yQCZpOivPSO2Cnx9TEBGrx5VZoUDOKdVOBpP5CRv6RMCiBw3PRKaVpW3NaqLPjaQJc/o3HAIFJnh
CTx1Kohbxp4RonXU6agd+Z/MjihwM0dWJvWHasJlZMzaJXmy8ocKBNgMkjaMTyk5z4GZ7VEgOL3M
D0qRuERJTgA9+Ph89Ar1OYiRmknDPDHRwniNoIKJ2hXA/NoItdGJyRHX01rel9CtMhlBVdQyqShq
ad+r6kPP0JJk8qS8yVhxYdy9gRGE3D4xs7wmorhNxv69fkBwQU93vC/FmEG2Ge8mDiNCCQy2V8Rm
rc/xLUZ05O1kcyYhAWSY9mRG7W6LJHtVp5GnhObZbzGnI/qLgD3PiQOtrrVTMXkOR4ZHtaT+auBw
uUJvJbx74qEfq9CjpmSSQNQuskQYyCxx+6aUV/ng9WWOCCd3imwndiVM3t7BfseE/qpov3Lf6f3X
qBm8Iks5goZGdCNq2SETJWU7WFins66nD19Z9VbM29Jtuip1UPha0LKztTjKR7HBXp/qaBIbqatv
jDR6QOem3mdBq951xU1rkLdohf15Sd4Qa9JKI7JpkSNJF8tNxwRwHH8/+TVLh0Yv9qGQ7Ec0rlqY
3HcdNo8+fOuLSyiSKAzsH10vBpg9QWYb1SABybdnAKuJND4ETbv8Jfr79Pjbz4q5hsgUTI+xQ3WT
q/cPyG2YK+N7kFIS0ku7HuSblnuvSwoiUyQGz4NkuZO8kwy3DSZUv+Jdj2Il9RGgaldfrNcdkls5
ecvzYmsi3is7iim5cH2imU2OYILI4ojQc9b9U98c9XJAtx55ZoVyXoenVyPByO6kavZICvJ6o4ZM
FyPHP4/5sz6A9Ut/KcVGbuGQz5Xj9/ftvC8JNU15YNA2+oF4mvNzc278ihN1uNNak8jkB0HrScxF
X3SjaNK6j+B8S4JnhKjoUdqT12EXyq2lhLRua0TPLyFK2tmfztwmuMwJ9tEOvrXSethTZgr0qDyH
onnCEoQ8EccBJDZChbEKZQ1LQf6UV+N9gRhdM8Y1Pvd1DWxPCOp1KQlgHGE8C1PstJb6OMWLucYk
Rxo5fIxMy3f9YHrMpE1fjc6sfzZqvxMItpubBo1NuR3bEKAgaa35c1ETeV0/RfrR5ASG3t8dcTZg
McR0MkXpjWlG7mhG3jAFj8EQnZLR2qaN28FvT94q0yWgnnmP5mUkqWUL23qGtk4PtIkscnQam33R
Bti3MhrVjUZ5FTApIv8sbXeJn7jlwlbPngYzumsnulsyaBg5eMm6a1ZBW0N7SlopCkwJQVFfOop6
CCxcGYXXM6Uk18kVpV9B+EmcmT1Pn00bv1Vg16dR9wassZJxX+csh1Dneks+k6i0Woy1vUx2EdsZ
lEOkvO8NncwEHWLHaqJmn7NChO+seUKO9pvx/I3cNMcQkbZJtCTSjXM8CA4enWBCi2N4WstheZat
z1hLX/76b9ZsixUxVV1cnfSe7gXoz4iRrojbRpwIFKt8mZgpFQpTpcAmTorUlgcQpEL42M/KDv/W
ZsKBaNeJuWmxmIlBcqeluFuy5Gag6B/1Xz7aEOl2xGgn568t4qCIPXieOXDh7TW71yZ6zFtU9APq
N5mVFG4uawfCKnQ1qUB7mEnngB8svuvzzrESjWncJdMHRLCPevzMG+TqDRK6dj6K5ToaCToOt8Ew
oW4vXpOwhLbZLsIgdMnmqo8e/TY7FNHoDtHisSMI2fQPvfZiLKhJkUsb1egfUfK7eW/xAuXk7iL2
lkL4orisMlxSUppsJiPb1SPqDbDICJjQcG1mhWTatlxnensrYp4y8M+Y+r4R3peMnBAKeqt95Cx5
RaStzUZZj4CflXp6ztAZ1jJBazkzUN7pRfeL6jLIRqbeyHXFasP27nVx4ZFGuiF0lalpQsmmIYgq
t5ncH+FpRyylySsGkL7qXzSy2fIZER3qm03Qk7g1glHD/FtkbIzzkjzcH+KCeSt2pkAlFtm/Q3Pl
FOSo6Zl8OZJXHtmlqhPbYF3DabjX8/h16HjAQ6kiZ3WyQ5pTxwxtyGAsMdX5XWryoCKzhcyZZwmj
f/EXdQyFpB8HqD4bVJ4KZjVm5T3AQ5boQe1sg8hVuwiCnVEBZ8zf53h8Ty01WGu99lAF6smntTLy
BJjY6JD/KTj+tF3aj4cu12NO6/0loAEjNV44QXgOUAkYdeSmpfkslMx2QcJsaqC6ATHhEbh2si7v
OhP/QBBO7ymKfNvqlmoOMYZlPciE5lI9boJ8uhhieFBT626hmPfjYNfWsEYej6ndqWbEbKgiFPkz
UMz3Nu9doyESrJ52NQD+OmCVLBl3V1h5yDEV+25flCMKevNZHQZKHDj7u3a+0Urd1UMG4L1fkN/w
psWEXOXp2phkqLXVk568d1gZlAqikD/aMsPwydSolvkB3eh2THCLFM9SxhOLETBEZYc+LMxux+mV
lNXVxHxzKj0/L/fEvx/Kflx3xHNg6scInbGVQ7TFQYXGEJlqhsXW+iys4lCm9WZIIrdFO09YWDY1
ThzybCBRDPJ6L8yPEYFYA/9p1lmyynLDIs1bAFjURAUOI90g8A75Kj6/986kmSKXXhWbePLumCJs
CmF8NJZ4IxisGMsm0VwZhWSPQ3wMFaLiHivMeT3RD2nhxcOwIvoT8aW4C8RfVay7iMR5bO5lGLZj
lW59aVoX7bRJuY0YMLBy9OzE6b3OukEKJnPua5Grd2GxnVVWV8lHuYQfKU/JvJvHfWbcoddaInYT
DCr0gSw5t8NetXEGueSSEzxX3EdqvOMvgsjXMbPguPbVej0Y5Bx1YFWw4lZq+YzTyPGDN17TnZAL
ZB0iBBxEYhzLp1Bpz1ZH/eCr21wqtW2VlbeySBByLCcfCaKX2BwvS85HMLCZRFkJBJQqRptGR4kR
3QtCr1NkGsmZxmuPciqJQJSyXMaaqu6I1n3uS/XFNMLMZYM/gU+8i4kw9n2tWwkL379KH8yFkdxQ
iry1akp24G2Q4HnsKb10ea0yW7DQroSt4UT+o9JRilJbF+G7jnS44BRHkWONFSu2iOkiZeSS25Ny
1tTCDgbZDoX3PHloDfD9sFrnKiYlNdzCYFV5eJNF5K3RSBODa9uSZuer7EkS4U4bubok467tIash
TPdLg0SL6aiph7iT2DD2EG5u9OpE4NRWmFCeaKUdofQeCFwTDN9OWkqXZIunapWIHaFbpVsgL+K4
jv0Xn0YsO9aEkn4muW/izNbjavEfKlwxszU4CTJ2kyOujE41nHMouaRS9OJ6juBKH832ls2SjYV9
CDOXqAf7UXxq9aX43Qxze01gwTZ4OGmFXwJNwtjyGUBi9v1dT7VRsKnhwHb6/DO9zrybEV9wju9H
P9goWuiFiMfLAvFHbt40pX8MYE0wgGE13xDAtJGQH2WxtocwYEu6YOcUKdm8MwZln8qPkR5tEoOJ
F5Wg/5pZJMCQIygV2oMo8qgOM8G7n3GarKMivSE4gRDai2Remzok7axAiPNW4/SWrWsu7Sff9DK0
a9T963mdKPdgE08xkaMdBowo4bx56vrHkhpM0w5Jhae8bl1fe+7J5Zh1duwYtlrLVSVhoFNhZgDU
QgZgCuNqbO97ymase+TxKPAK7uDn2gMWrrREwEoweC9wdUkfFNMnpOxsyqYj4WMJxhcBv7Hf307c
nxgh1SwanupbazLubBIeOS0RihD2XilmXm2i97Ze+5nSJTWcKcdnSEIv5ZU8HcsksHXpXpsaLLHH
bjF91Ozn73TY1gIWP6XZILz2jCjaTvmAMz51NbI/a8KCzBZCQnGJ8DCkCJCLbjdrFvoyfNhz6/Fi
2Pp8NSjhgX/bzZh5OgUWk9ZNGI1UkqhQW049TXPQ8TOYLDvTwaSpDOUvIZpCL4OVap3q2nAqWbmR
NIpqIb2xQuulQ4k4+glbsrmCvEpMMWSfUb6RMYQl3MOuQHbedWslfZTVzzqdjxNmbiWpvSUnMVIL
iq3o0HdIo4euaN2WFErZqm9jGMDrGouC0guvWhydGSZ5UNQjcmM0x9dUUikEIuCizLybyDyXQ8Eb
UbgaDGHpuqBpNVgy8EHYQzmcayMYHDnGUDe0wu3U9WtRrN4y4wGKgLBpTQuNYHbGvrw3hYr6UHzw
MQUzGvQkTi9jl+185ZOY1xWF6boxunNstaeaghNgwHqOE0+op81ARrbdFLejfmiRxc1mS5gtriGz
8YKI891gsbUIm0oHNpUZJIxjbh/g1iXU31N+pl+2ArPZbmf6LnjG0gb3FP4xQWV1LqQ3U+vYpYgJ
nigOcxJ/uUII+F4G1lY5MMECsExpewnh7zy/Kanpzlq2U1FN+8p15NkQuW5lvl+4IwHO+TJHtAb3
j9zSJ9aEVT1tAbx/kLXqDWrlaCjlqrhfS2XmzH1nl022DwOsvS25RGXitgTjrOR5N6XhjT89E+cc
r/oZk1L+TG4bZx6Ec82w6tV4HWCTDpTpfs7MbajUruqnjqndpybBtJaMAu7FUj+m9H3C5OtPyabR
tHMDEWIU47XWNU4u233QswEVtjFUJ4NuUJDDUC/MYyR0V8PSXZkm16pH7k7gs2jcMnuT4edbph0N
14HTay1dkF1UO6HVNgmJvKtWzNbDAJ67LIAuBrnrC8NnXkBGTFv8ALmok3grdbsJYtz+iL8k/uxb
F/rG9l6vHmLjXZwqtxgoO2uZqyLopKcUHFxDec62IRx8PUB+WCjJAYrGh6J+kBtJGGxyMDhqj/hF
CmVyI/zycse5H8811Yhx0icQ9NToWTz8igrhUYtNdgZcDLzeI7tDjT9Jl7xuwGnb7EZcGQmOQn3Y
lj0yipQYAKzj2eQJnbibyduM9P4zDLC91+q2Q1lbiw44Ico8stazU1SpdxWmZ1m9m4kUlPT3ONG8
WtswiPJQETg0ZlBOvuhkaQtJzK5LqG500XkPRpVNnmCeIPh/zJ3JbuRImnWfiAXOw6YXPs9ySa5x
Y5BCChpn0ozz0/fxxN9ooH6ggd71RqjKDEVKdJL2Dfeei1QF5fSlK0t+jnzh+eZN2PUmjylp8yj8
nDDQReJg9gh6g+rQpvMP7frijoIzh+gGD63RJvliiP5ORvNWc+wL469f6lMhyLqVG1rsf05Ks0nf
DDxNiUvDaeY7r3Q4gakgvG87waWc4w4efpO7ilPDBAjNCr/uDFnm79iffdbrTNCsewDQltr+Mqr7
QJYWLZjfBd1zT5lv2cWKSPU97dCi0k92PgH7WPf8RdwN17YGWlbJ8SvKmpfY6HHfJfy3QiN4USSp
Oan+Utnw2yhyChSd2ZwvmWA7Zbj0INqT0wifJMaIgv8IIvzGtNwFR2PDsyI0owyjWGdzcRg8nEI4
DGARIuOeSThTb2Udnd2pPvLtRzPNXgdaRtPe2SN4meg0pe0pQKk/A5koPNJlbQpaVnOqWo5z8uiK
58JLkPzLlWzfsjVKZsrpBnAxiednBV95WLr4mpW+9OpWoLL36GkLl3I5gJMzus/FcMbzDoFSHO0E
DW1WNhhp7X45CQ8KSi13dtwj5LOyF23iYyu8q1SIspF6uzmsgNL7JlzraOTwSJrqRtbBT83Ex7Cr
5xInjov4VZ+b9E83EETG9CySwcaqGCMxASj3xMGu+z7YRoVeciFWHdJTbOUUeYpyG3yPTQHrO/Sy
eHHSRzd7vTtg8x4VZfNaSbA4ZXMbq4Fn40/hfWq7utT5B5fj2BLFi5bWfckQN1cpDJHgq6hY3gPz
6QhbtSUR8qa5tmV/jiGSDNG4p0sWQ/dMlPwqr9xwNcCLyRqU8zYEqTm6hCLgzfmZ+o8FKSIhnhCG
Hiki52XHZs9qfj0CP938MIlxN5DbhGtho1V48qxkafER2dGTxvycGMOL028NcubMHBENxUmGTDjG
ZxjQWYElmtLPOHud6Tmk9xmRZ9SH1qMwUEGnv+VdIp7Pm9wrN13MRiSUz1Ft/iRDsvfbDllQpMZ1
aXnY8HwEpqizlCZm3iqZWWevMh8PE7ZTavSrthUes7uPPBA89lCZDrrk7B1sLJB5bmAJw4SysHQO
OTcL7cNks9GwnHMaGpcmDm9yZgtBI87TV7gPCh9NZ5TnqtfYM3UYnDrU3PvUj96stK0uScqbISnf
iyB5bbt54P1SXl34H1MiGWRMXwMy/lmVBw7N6VGPvODDNHkLWsslYC2lHI2cfZEHDqfZuHVIC8Yn
0JLvzX8gbP4pJwE48JriQL0amG4cuDbJtB+kPuQI5EuVbMsE2BADERN4R0lOCgSgfsveahuH08Gt
gkVhxnhRQa6U1koHDg1o8Ma0VavZh1Q0bMZO4Na6ZkH6PtnG3m1tDCNlzrhCzW91ActYGvL4zxem
qQLGgHm3vT2SBUO1YJ88pbJd7CC695OtQTEaB/nGEvPZFqSp9pKcnD8DJz5rGhJtVL3tZAoc1rQf
Ir++kaucKIIx8GpWxI/5ykUUP+LRFPnSmeK/ac+Tnx3ronzHGvUna6d1HVP7MMG1GYnGBisMkl84
vdPxZRzDt1B21dLuKQEn8tniGgEycvOw1Tv85RtAIxCuxpLQj46KlIPVgbQzHlTHMUcor/R5BdXj
UovhxIU/TVmzTpL3ko1blHogp5qlI1m4d+W6Yfhsc7c0ZrfNeA/1+IDJDB9zaa48A4SGnUOcSCYe
CEY8ZxUk6d4IO+gczcqtaZYdzPmgGuTR88t7Rl7/aDXGj0BWzrCb88uQAics7mGStKOTcM382AUD
Rhg17wTm+IWVnYvJsm7T/Ske/XLHuJ+oMe+cu6G6ZYNmlITdyLR6Fm9ZRBEcz/uhN5hRjxEjLl/w
ZOSDvzMK5wljbLWxC39XTQwM54AfIJGm3JCm7YlxDch33Hp4x9IJP2ZMXHgW/EFHiT2RDdMl27eN
cA+hKE/TSHaJnE5ArYqmEQ/VLD5GrbDpEWvuNAG9u3KP/3wxKx53o6HpQ7P2hFImOqJtfHGzl7gO
8mcz2IPXxqgXe49k86ZbIBghtiJn6PudDPu/re2Hi5Yw7MIiLE93gXcOG3dRD92waw0+nyZiYuR7
xJJzE6jDrCMAJwmrionFRt9kB8hmYq3Dcm2ZszhkVd0vg6BocRo50yFrOyynA297m2T5ElIo0YiM
i1yXS5hxt49B/eJJ2DRR35wyJxYn27F5egMXClGDV9XrXru2s9cmiLUa/twiDaxTZAi0RgVony6n
q+18DD0U4IM/h+s4w/uiJpA2QzKxYGn6YjH3WXpEQ7TPgzHfRM5fyLQ2VjbIcoKMc2hr1dc9YjIt
EC/08xBsQmd48Io2PEBATPZgX/5EOGKWHeniq6of+Xu57Y9h7b4DLSlP0X0IlVPwtUQurWnPZoaY
59inVsqoNqu+m69zhd1TMjwX4YjrcjBf88qJVspCnj4GrKZLl/u6lzbJ7JJPzo4I/marFwx5vffv
T6laD75LhndKfF7uBBUT5yjatl1yNnCPpeU8H6+4p+WFhMEtMeb2OYmTb3+MnI1onJ/e/uKjiF6z
EAV56vyT+lee3Pgnj43oGfDl0BaU3wRBlyJ/7x37HGBfwZz4ipzE3UYy/Uh6izxBgHUrm9AGEJ59
y+XkBwWad00U71k3dbNdFrK57EasTdkZ07BfMMSI0uA1KXqyN9sjEly4MI7VbyOdv3YV3ydMY1hi
34Z8kqnjmFYzOTLWKivlT6ULsCUt6QsxNVgciGscyS/DYiUZjUT8hQaDuYa7sHGRbLmOfMhLFmeR
tK8RcfRLIqswlFbypXc6LDidd2bTIq5tBDFApV2+czoKADmzcItjIgh1UBIvpusN0rmvJAi7T43D
p/ZqttQBVqTWNt6doDWYSFNS+nZ2GtPurQyyjd31lO5a8tTN/jMuumsu63Q5gAIYY7vbp+WgF0B7
SAkg5BMnERleXofryDAjn73P9FdY+CS48/d5Pa8Ah/g72Tl/XVbkVKLDNXaMalNDcSbWt6WdYRzx
zxdHEs/ZjQ0zXPc6WKN7bO+zzi4p/xix/jtiY3IAz93FgVIclGooS/f0DnLnyJHWXRw6zm2mEy1u
vb4F9BGMBRx+BzMTsypB2Ct/e3vu/VXXpeEaIjDc26K8pkSYLpM0qE4F21dLBFD1BtrYbloWBhy6
tIqNvZGB8GuxGgu/JNZ0UOuc3ycb0+ToFAagVTg+hl/96nkMGMrhlg87g/ljYxxmM+ZeIyN4Y/oY
32XWvjpKNMyMsoMyc56zrjmSUIBlMaAp8wij81vGtXW3mu+pwiWJVMQWF/E2TGMKFczZUZms+K1S
DNLzS+X1WBtExHmC3L8wzGOvjrkBiZF3W7wexmnNxKs49F2zSxW8L9MbViKMv9ksUXOQUmYXxTqe
AEmjE/kqasLhyXm/CglXyOwkC7VZIYv2KsolGmkb5yqaBuBkPjsqB5EO3vss2nCGtFuhtcJYGhID
2nGh6xAjtsYtluVA45w4eTfamrBVQ+2VCt9GRk2LzA6rXcdJVohOPFioVGzGEJBhg+d40E+xi7UT
q+o+LggDDpyS/iFDkjH4/iaqMFYUhU26qkrpFsdMLhWr9F1gb7jOySXM2r0pp+aYJBpYggrvz65j
3XxHrJUYbFA/fbMx3ODZMMpfo8+6pyrwJpZLGZekim2uSxBtCgTjz3YirCePBmbZtKwHBrvzdyRT
b6PS8451E+25gsZ2EgXamai/yFC/GGnY7kpVTJClPEiEZAzuRt62yHUK7xDMvrHWpSTUuAyix7SP
143HDJ2Rg3VTqKLoA7OHxjbdtaFn725ZSSsxftiR9nbFPSi7r6s/ohfxx5wWn0b1E/SVhIDRTLe8
yVuwM3yCWeK9tr0Kbs7EO5t8LoQ19/9bT9FI/9m1a8NNnpPC4Q1TpJRGia53veUBVRtZz9VavvM0
qa2a6hDQkF/ekkZsKYpZoVm6PvhZxq+eDdnCMsEi12NdLTPY4pvYsZorFTJwEs7ZynaTswSgfPYK
Ma2EIYelPxHQVZYMNCJDWod/vgT3/5X4hbEP5cXzquBgqpIZsdUzFhTS2ViF+V3YlSQtsGTnolkB
TGF3cWfoW5krDhwqyTVI7d3I3PkQF7wJFJutddJY3jGVcX9EoYOCfAjK8xzGzdm6fyk0yV1OCklP
pJy2QFqNi6+T9jZIYKduNN0GF3mN5385RipvwnVZbAsjWCe1U62LUnmryoJeY/mVdUCRkC7cyRu3
g6dmIBrNtbeM4OKxNhnbjcht+1ArxgKTonVMiBN8tKS9bdryx4gadc6y9FADYHgO7GwF/CA9JW0q
kczkO9X1/cWlu9s6TfYxM14Tk11cC0sj1zJleZ3r8W9RY4mNc5tzOinL1znGEZ7FQ8Bj4bn7WIZI
G+2N089M+oLYXdv1qG5l434MTkXjVnrlvuUYefV80Jx+2lp7H9OoaRbVkzLS9Bi1TIdCv3zCt14+
sZTFWBylS+Waapd6Y3ALOZc2ToeNuAxKho9iyPdVArRR2SHsVwlyzkm7TU784c5nCrup6lqvHZTE
h8bJ/85uKo9pt0tMt3zQdjOvin4+J+M0bUgfbQ6Ua4/FAKZu1Jw+tVmzaqt6eQnvX/ze+ZxHe1pL
1lJaGeJhrhvjwbp/yYBALDPLfUlpDZYjJdRVS3O82qnP7IlNEkac4frPPw8DWI11782bcuqMdU2K
zEJ5ATMvM7sj+TJAAn3vFWdUa0c+i/HR9/vx0Qvj4QgI6XXWabR2TA6RrI7as4sV+1xbNpqooiAd
EF5uHBnTDvAx05C6ik5m1kFhoHZZ26GnnWXaOXBvKbQ3avacS+RPuHwnYW/80mRv3072qyJbkvlY
sSvrNLg6k/EbsDDl1Mpt4FCRj0wvZZzXV5+okIemU/SG6XSSsEROVlPSDzD1ZMlWVDsQ7fnaN3V3
sRL+RZ/Hb2wY9GawJ+OjpZu9k1hrl1J2GIBWMHlhc48+oBFxt64DoziMOo1vnfIQEU0e6705P5tZ
GcG3QGueT14KOAJVTqjtvVVTZvtdLRDfOe/t2OmHKmTOFQMupUIqh1PpsdOoHUK1VggggyW3zHxp
nG6HIQxoKamTD7rG8ITuLXlwOrHK6gA07FzMX3KuyBazxdscm+hxMjSHPL/fsWwp04bqIRP+8BrM
HCOcQLvUiaD/FV5wBfgWAHVnUB2nBgM+jDPsD8ziRoiq92zjZM0gmgjLnY+Yb8Jbmbo72Jio3syz
p1uqMgRiS1/39L5dTjFR4R0PzTGm6YZkhRatzzYy9bHkwHC5Tv3Q7A3Ro2mSFsshBkAHUNcwbu9N
WcS6e0RIORfJdA0yphj8lcN2DCfnXCTjVmsdHxJTWVvlqE8pHOdssKFbZwGJPJAFAF4mgXqkJL/F
iVEf2zt0EvwKsNBSkXmChgzKC2PrSYiHZKAkzZmZjE2ZrH0nLYCfjs+ZLR7jUKVbrwvZ87qZ+54k
9jYtmcFPnrIWbp0z6iHMhoVo/xM0efAeR8NZC/8h9Eei0Xt2HMQzZjuo7MCQMi/ZACGhcVz79jyd
Q7BN2Wj2G9mGvyp3nwqPbMtmvqdF+mAVONIX1ehdh2h+K2paVx9Q3hpXWrgi5E3BlmNv06KgWLSc
ixs5kNAxDskL3whtz3yok8R9wG72ZovqqxTmR9JNr1wgGAmxQJJfOqcpRBgSV6zGqny4lCZyb78g
gz4a3M+pJz+AmVewHkum5XHR4X4xg/XsGMGqq2oiznXN72/VezucT9QjEpdgwmq77z/sqpsPSrg2
EjPvJoOe7IpisFiV+WdgxlQGc73IZOltif1j8Wqdwoz42LEx0ZJpqC1RxvCi4G1gdqKnJ6P9qEu4
s60y0bXB0jh6Xp5vy7vyK5NA0iIyOzbQG4qT20fttqaedVmhidhgv+LJFb27AtsGVmjM6mFrm/4e
VP5Fg2XmH4fZPhNvUdR6hMh/IaV91cEkdnUXnsAL9c933NgkOTlVbKJuAas7DkeVpvoAHSOmsh7l
dbSfq7gqdu6A8CBogzMSJOgwc9Xu6xDqVN0lENiAUkUMEQlVXqDFA5V8z1ONmBJmQIAL3hWheAto
T5dmkDmbybbjo2Yfv85NJtxF3zunrKZ57MNyoEJTztIWzHy9pjk6VTqvagOlTin2IRKzM6LhJ9lo
i2kmzXoHpg9MYVCu49C9S0FA+KaSlUEob0qJCiMnsNcmLby1bQ4oymRnonlBw1kHTrYAN5firEse
iilOYRxe2oYPwGU0vBg7T1CQ1xGEr7kETmQtvZxxjedOl3oOw/U4B0f2FLDTlHNKrK+pcspLVhtf
nenrTUu4FenNgVo78xRucpl8j3lrHop22ufRuK1zBsAtnMYB7geuUyYXZlxvYX4W+yjuD07/2I/g
sDPD9VdWs6/G+mv2UYGG42d1l81kjfVrp7aH7ogZZpqigWyT1uYPPpiwEI+GYIsQOnmxtNmJnYIG
rleetvjr4HcfolGdzD56KKD0tCaRLAJAR9IysByhkkCUxPMiORiRx3krlbBiksw+fAY5i9btmBbJ
8AVwer0UPnKrnpFI1rYl698RxkVicdGsyXi+M9nI1g0WXunmaASqu+Yg07CO0CfxegdwQGIy9x7l
N5MRN0jYrM2WsSjKLt3pknqUnv2i9dyw7fFXwoyszUwbvTNGx980vn5R4/S36brxFIF2ORn3L5Ft
bOraFwBNIRlllPebOp1isrsdsqksfwfpDuCW79x6pzpRLqutO9HPDEXN8dk19mW27Pms4VFGxTpx
RbqBK/zEzmBEKjNND2pomROk2t1WOgKziu8YXtOuT0v7HFv1UcRC70ZieLnxtMLvP/11cyN4nAFu
PRrV4G2sYUSvY4yXTifxfgiIWWDH5cJ3MkP4c/6+yAZrH9RYzBluHpxbbM7mycu7deV2H3bP4KkM
LdLDf3mRl5sm1Ch5vPErDVmtp7Xz4/kvMsLPx25zfpjDfdq+y6Hz2VaExSrRFCQqsdb5hC3WB0V0
jwhIqe5KZIm0x0D3ylVQRkzEOcKbWl94nS+Q/o77iR165lOfzOJPmFdAdiwLvpZFBnNhmUvTbjRj
ffrtWshXx30zManZds8mDViP3WI3cBnhJT7y8a65FD4KiDkb6VkVgiiSBCnI8CKXg5HuU8eC+5Te
VfhKaKQc5CZX6A2TlFeg0RTHwdUNOiIrW7tlKphv0uBYecNgV+dAl+3KRSqQXnh3DaukYN0tDFhR
jXWwCv/ZLsdw29Ytn20OcGaQeDOcusAjrp9Zf4o16F1j4cW0fw4p620obrVP5jB+EH+DnXzyqSMN
KcFJJ156bf907oZ5un3OkbswtF0S9DVuDWMe941fvYaMlLaDjULTgeHnIv7matwPaQr3ckZJWQnS
09rcG0+lXbz0rftkp0n74AJZdcb4zLv/09bzd2LOyV5Q1415etJ3d4KlGeZm9x13VhkWD8ySq7pJ
4zDZuOUPr1lj3cS4LfLer3c09aeKocKhp2BB9szSzXZmxkkrPAMK+TbGPY7suxYnxaXK5zwxX9IK
chHPQA+dFg5nWP4o5H1zBMm4QMriJhzvACGwI3bbrvZ7MJ7xUz4oDi8Lw1WldbKOqBQFrQ4Y84oN
flJt4/k0znL8G/QfZWfRGadFe47i37gSjBcVye6FNBf30LfNkGNCIE0X6Db1573JnPjI0PUHrBCm
yGtWOnyURZ5QScsX1Ql625rH9f5tvCIxhWpy1aH05o74TWxg0f6w4XSHIEhCRD34JNfPDqhzoX+G
WKLYsK1iEbiGuUTea2x1sU/Sbhu28AR7a4YVlRjpqmwraz0E7Bole6fl5IK86nVzVtRUx9RD/9C6
a4GXYemmtyZpyntUA1Ht9M4r7fPhj1Mwo1RJgw1oppvV8APGRDFuvbn+VC2OB5Qo3sqMxidYxoyH
apXhacFzms7xL0S0bc5A5OCagCF9FzFCVKuzVs9DyA3PUFtuis57MH0f2KyJNsinH1xKH/1F2L4I
gSqV4gsscV9ts6ZkzjRwbIQ/vRNoXkcAmqb+D6w1OMANwgs2HfTeSWSdzDkeFqOV3EWlb03Rhf+8
BMIyNekA7v0sw2KZrmuCdDbmoRrQ1CTzdCM1KmKWykgZ8QV4JXBcRYYuXtftsuFVvBgdhn1FM60d
a34Tvc9nzJSA/u3DkE69beNf7cfqZBgWwuccXLNr9ns76b9by6/vWx5zNz3ZlT2vOr8alrJl3Bvm
bBc9GvCY3VMw9NWhG6Ae5bqiJJTmp2kX7TqsHLJOxGPTNh6FWNwxiODjjnphsNfriosI29MgM70L
vebLtEF6NrURAYycefKn6uYavCsYG3CBem1dAsR6rvcHHcJrEuXqo3KSs1sEHgxwYx85z1Fa6euo
RXBjcPc98KI6xbgGxiF/hBfs7ohjO9iZIIgzGbJn2QzXDhfAKuiAIY8aojFTsRiXTvmdZ/atG5Pp
sfWogcqXUGXTzRdsHSJ2t0uVek9BoqpT2XUrxinVt1uWJNtdwcLPOy/m0wd+AfimHZA+0gouZ3zV
K4pMcJ09Y7uowAwB7NZkcuRbO1vlr5mow6PlG97WjQK5tNWM8tLikvxjGPxfeSdvFRnrxb/bIQmP
/lPVk0ro7/7jnPxRla7+tv/jn9r+Vpev4lf/+x/6P+msxNn4Pzgrk7b7+v+slXzL/7NW+v8K8fLi
d7VC18Odzr/5b2+le88k9y0vsG3fwyb7X95K/18YJ8Mo4n0Pnhvf7n85K51/EYjshlj4sWL5jh3+
75yVzt2//N829ruz0oK4ZHrUMsjII+vfgAChRVRoK8HQgUGF5/eaSv3lFzONq3SfMcCfBASzmCm8
WWVfd5XlCIxraY93iHICk1Z76lC4O0YZtzsVM3HqjW3MILOjDet6NJv+bxjcUed3iws5g/V4rRzE
LG0ABJsJJVzZ6b7GV8GfuQz3VRVckJcVcrgUCaafDqTlGCwxzT32BMNoE2nl4LIWcJ+8+dqVx45X
8WyrU+mUNzmEu2rQvMrd+tDX0ykO+gMGFVbPkEIb5wNt5JYkXBQHufPejC1a+UeDjVWViK9m0Bel
9DbNBRoMTc2mVxUGmzgA1+uED73FWpWxdMaavo1+gge7SzYx4taKX98U11Q+9VX01NbgqCecc36x
DKDBe018wQqwIDtvGfbVK6xnnJIiD5BdImTi+Gi0g0Uj3XcTlB+A/lUvQF9iGdSw+nzUKUwR4ry4
Nuz5yvgwWe1j2WYPPdMdTcBOmgzfTm/epCaeNMr2zavFLphaboA5WVSI7sF41M4p7Jt1ONWPU+SC
28TFqtJpkxHFsLDz9iLzLXC9VVf48crNIEsyA64y/VTbYsPt+2FLKHcoeOae8yBPUJVZzrKmSM7y
md0JdZJwb0H+AQP2uUYSXlE6UVEhPfKA35JkkoYcHkTlcOm9pcuAzYvyx6znDshxLSHeO3s5mMEK
2qMzBD+VF6yNInlx+C1mjEIxPkDaly59E+588kOsQX3I4DFZYvdcJqq7tX64ptpbBp3+rmg6FrSg
lwxFo44Mcx3NEduY/L4vPPSyuSrAro7C3W5SFc5viScunsZJRdqgFT0EqmY+qB57xraegJRbeweT
Ke2E8QGd8jF1vpRXbJt8YPr/xdTyMx0hz9k9fhrL2BkOjSwsCl7YBgJMtU0q7yDTJ29AbG8Q6pQb
R9OJL4FlnioTAS27p1Xvbubeww2PPHImdQoBaXtuW+/5nspU2eLWY3GElc+oeMQBA6E2a7bumHCU
EhXVnKTAcXPnzNecDyWqshZUZVTHR7/6Zsq1LPW8EnOAm89IH6TzEunwxc2nQwOHflH2xZO0uxeN
7n5Ijk28UwUZGVXh76OkxB6JACdDE8GELc3Vl/RofwN9DSgn9PTHzP0fj7grdqzUhJiAGy3eC59k
L/c+w0sDYzM0ai8TRA2tjU5n8vAnOLF6Gekxlp1w9lGHdn56qdpk7QT9ydGtIIMJeZ2Xr9xJH6w2
eNAegaxZyfgtpllir6KV914VDWDFeG8EoPEtYKxt8mnXrxq3l/LTdVG0r40vJYqYcZvWlP/mqz8b
bD0fSB9ZGjPLaONXFtOpYbpXsWHvUgtLORqBdBfmEvC/zVC+cDaGE3+b3fzR3nX2fvwrfTo1qhf4
UOyWVNKfPeG/tD4ROmFzYIAp0eJGZDNkpHJO3U9SU82AL6br/1P6nia5idwd18Qza8e3yFFfSY6G
2Wj8i1vVf5p0Xwf+0QRqvrDQMOGA3005zUrfeR9zp7dJS9fumHLdOx4K2Knb2YXk7L4rg/M7+Br0
Zhg/t6IkzenHEdnezvTZdFsMbgcGi286yx6jRj+BC8ZnFfRPbq+WePQ2LmjvOe8XaYWLIKufs7R+
ARf+dJekO2m+7YkPq5R8ImaABxf7g20skM0AhF+7Rf/lsnlGe4EBFuK8nTw6XbByYDOaJnNBIU9O
la98+okQO/nIcGjErbBC1OWQ1e37dyazcn7KkMcgwzBDfwN/wmwQNwG9R1OP2h8TWkTV2HyX8U/U
Q5ZBLqF5EKZbOdzaLNmKflwb92U/iS7IRI6NVR5MpOk+byXblo8Dxt9F0UQzLsFjNsc4ldgtYdkD
IOtN6L3eTYj4ZfrZ82bzmKpKhFqTQ08MWL9oaKlo5FVMAtCM1hYdn+/Vp3Y0P+x7kqBbe+9BYJya
VmCpIjO5tZ9VP3fblNI6maPv2p/+ZmwbdMXBMDM3WPaDvQ1EOq1cbuVA3jfp0l/W44ZttV5OGrJy
AdNKVm+FyZZusncDb7aI/Qvq9Y4VewOMSmLutAZ7oEt6clCAx0VygfLLZSQd4Z63F4zqwwmrv4TD
EVdavKdD+Us0y2LIcGa3WfNsThrQqsw/LVUfmGCL3nkSCVErOWIVV+H6rBA5tbL9quLmO7JDaxXE
/c5NGDEmXOM6TPbzIJkglh8OY1Ebv7bZSlBfxnYAfxRFkkAga0tBz4V2nlRonkWt/3b4CkOzwAB8
y5CyLiS7Alil9LkmizbTSM/JRG3QyD+dnupFTnSRnL6L4aNu/dXk9Rs3xv1DVzcIuW5GvGm6SW8Z
bN7KKl8HPAC0Wb2PKLNRhyp9mHE9oYUbF6Y2vlh1REjWZD7vZyG2Q5k9xxZG+ln/Ke+C19hrNhBO
T31FDDQwWJsOnfEQHPRaHbwgRiOuQNvPWDN6+VWY+bpupqcGFw86fVxO9hcixJPt9m/0zRejL/lE
jOrVyK2jGabHCZ+QW6ChsJIV/vYNL1NvEzgO+kTrG1AmVsvGY3aIscJju982LA91G5BdEfs73x0J
p4rlqvYZgk8RA43Ge06QRIZldSi96hb1+YMynV1vFw8iUPiFiuCEeGXVK2Z/MxobV6Dka8kVDB9X
fjD/xuS/lf1jlu5HO8ANwvykUUe/UNy/YoJIm48MyphwZmZ+u7/Ig+EZOgFmgn8Q5h7BGvI3jPWe
nfsqGBBqDE+VEK+Milem6C8WavS24TZO3QrFVWWfLTZtURGdUrv4MLoaE45zc7LuU0YZ8ueStfL9
NSmN5IW2Z4mtAIfZinqWOgITKKsngUa2jF5YHrMyhF0GmdyMwCT8+vA2kzBZuu2vhSTedc/l9BVg
GZtmxcmVIy4RONrM+YFxwYNbqxMSkh0rQ36bMn0dvXgj7+Kcet4bZHJHL82UvXhMCn3Mg4p2nWAC
7nJjG3EzQUldtVyMObs1vn0h1OQFDOJi9uyjYbePNQeJNlB95NEZb+khOUzxs0EWT5PsXD96Iijy
ZOTEosRTTIvuLROy4WT74eYl9YuINz6lVKCKB9ORHzpmPhnKH9lqvY/Seh12QbR0Q2ONzDQyCtKS
5uq7ZknFji1gzsDmjGPYK1g2Cr1FFLauvPqTRyNQ2Qtswu9Cj8hAaeENZgKGO9/YHzYIcRrcZwVW
C34sTtHcZFViHJj7v0R18+K3/vjUz+1BZs7KdYiREtg61g4rm9L6T/bOZDluZNuy/1JzPEMPx6Am
EYg+gsFeFCcwipLQOHo42q+v5XmvWb33ympQ85qkpWWmUiIDdBw/e+29mV1XZxnw/5IwD9tLRMK+
KjMC6pv2iMsGzmTlkENpLPyHkg/8ZM84TkHSgpWFT6WJnpQy12PvxD/cmDZAa4iW2sIWJ5LXAq2j
AxM245pANYuHoHYOcUEsijPvihWTXEU+fRLN/wqK8ZsdSBwWZRZfA4paO+ffcRVTTOidpYUrL+uN
M3Fl64XOyG0uRhwP9ABCDlBC/zIUHig6FO62zKptb1k0ONinGVet02SQ50bKgRYMO8tmq408VyH2
xI/WMQ3EW40bKSpVsBdy+EN+wxaVqp2XGyt+fuwhHOzwMsXJ04LNUaBU5s7fltdNTGlYTaZ1v7JJ
adrg5HHmbPzJ/vaWCbhddPTlkntNPC8p+D2rq/6DWsuL+giG6pk18rkoveeMmdfu0tdA5FcPn1u6
YmoMvkfMjEH8RiT7uZjQYefeOEkbiJcXmsPagRRh6trZY4n5Q61MpkJumsU5lzb0kZzA47VRR7Hw
d8aP2CFcgWuWcXH4T5jodtmYXUhvwFLaMJRChJiqPaqSbIBuVGejURhN8B6CADKUL6TP4YNCWS5B
6QPWmA11Ptq1FbN3VjNr2fDDUsZ+DL/ZglzlvFtbn/eRUO8Sx7gxY9JLXzLX3K2y2xkBL7NUGlFf
Jm+puR510doSPxMFoIvV1oKSpBX8dsiwkYwf5Cq+VDU+PiF/yqckrek7jeVTMwLo5Vb+6oardvZO
+ZZv4WvQBVidXH+f2TzLfRSq4dx2FQMKLtWzZ/1aK+8IVh4c5tk75cu7vdanPFfDzg7953bWYz6w
B5dc22n/uib9IeKYch55Kjjj4QvWbOurtyKxT1RYnFxqPoGiiFlB8B/7XTfjwAImUI68CwSbsWwO
RQ4lZ4L1S27Hap8ijWHcxuToJ09FuZ56XB9sik4mIg4/g0Gw412mULfAFA9rYD243TtFs1b4Z/H4
AWBl/Xei8QHY4kJZBkaLFKKMUHn32o63uid1n5PQjnXCRLozvR8dpUcB4+zAYjeEJPCc4EtPHSOG
yIWdrrdU22l8BUYO/F9FYJ4DdoXpkLws+H4Mk2K4YTk2FsNBMe4Dqtd0eShb8yZNX3DyE2tCtopc
HgjyeI5F9xLzFQysXl0pI2FfAh6qldHCU+9corFkdrBYvx0vPMRBc21nlNY5vfoeFuGksEbMzd6F
waAgHYQBzMo4jseo4/pZGcOBfyt/Z8Gs8F0mUSp/setzKjqn1WjQj5Pi5l1PjWdKZv04Giqg26n6
HXiKV8N0KVv/PjvOZ9mE92kuz4GqXkuPqKrVRnuu259WH1y9tNquCfE7CCf3xWGr55cTr0HMUHyE
lAroPPl0Ha9ebkYjzSTCcx7ZPNIF4Tl3Ez+vOdRxFKy/G5yYfhu8sifC929mnwAbpz6b6DWCL7Pn
52F2i0s5ql/wBXzcZUFNRprwMigEaJwVmcjB/oA5SzmQ28p5MywmW+V+53pfmzanwu1eO3+NXG81
mfixZS/tj7Exf/pZHrXqn/5YrqkSa6RzzPqMC2y7L8L1YPnrsS7cF9+aT+qRKth1Z8bqDmxzsQqG
2pkKjFF9lGw7POxem6nhN3W8yO6cn0RWHe11nDetmUVgks9tqRgluluRcghls3qiVYPUi1pd4hD3
kvbW0wwDU/KoFIXH2N0fAwYCpF6aAbxEfkyp/ZosYLKj4VOnijwCEXzzKvJxwIjP7AfciHbIt3B0
D808HZPUzGEjmPrVeZ2xefiCJqyupKKpFebjKPzgmEGDX2ngWFOMRlgI7g75KDMVY3lF3g3oVZUX
ZzMscPu5l77Of9lT8LIwa9hS7voiJJCGi39WlDd3QCMLcDp5onw0D5DtzNKr8xCsAyYDNLAq/CMp
S3BXUtBlKQ9T4Lwl9W+/KB6cECcvIGGakuwtmk+rp+EDEhHH2cGnnKYHQmN8lJt8+Q2nEzW1QM+m
v+TLoIxq8o3nsNOFhv57vgqeY7ZhKXkW4D9qWznWr5z6ngwIZsu7H1HCj7qU3d3sffez6iAcyMqw
y+E1pLKucOzT4HBCkGl4k6bxBWvXMIyoDjTzyU5Rr51dqtxbP2SRlb439M0gke+E+6GQGzYl95ws
i6+s+7MyPdTTNQ/TPeP/zgdZF8VHE382FKtJTCoyq15mSa/0VEd1OG8HuyzAj0xGTxOBktPa24/x
WTgpSniCUTYrLQIFh7durOTOG8FdPS6ArYe47IEmFjhr+hZ1v4ess32qVg3q9LhOmFZNp5z8cPrw
3sU/DCYcLuPGm0yncJ81/bWI47+oiWwsjAGkmSA99ndyfXbs9FuYwx/R4HJrcxcWJ5cIepxbTV9t
jQBjD0U+JHov8WZN17+Sehyzd65D88i5TAzNYykotGoNAphIMei5TrNdXYUTyYlIraB9HDKfs3j5
Yn+7s/jyZp5IptngDWH9V1H3W8feOGV2liLZVnLvBMZdDWk0jOlNeuLVzYuHEtqObLTfecblVzDV
IL1jrsnRsQdzvMxexnou91hPtora94LUp/SctdyVFNTc6qG7dz/4iG8G24dipMpEhPtF1hdmOoGv
Du8ArZL2Pq4x5SF5KZzqg7/sPO8G+JjzOnpc1xt4I2NEGy0ps2X2LTn/87S7Z5XiWAN45YYJyTiA
KZnWC9sazH+cG26C+W8iuCycUX6eZ2Q7FVMxtPIqlCSs6DZRYEhdaF5dyxxNrbyXBvHwhfsHoRnc
gtkXqhZjlpS3mJ2yvcxnp2fZ2ySc621J3aBY9/Xs/GnFhvSYaBYfQsYH+sfIbbBPAb+lJKtiIqGG
m8eLUifCWKNQEJzu9rs+UUf5QKxlLXepf2u5hynZwMzSHQSgvpb5iSqTo8ms2BqUUXskquF2fxsn
h4SfcjfkIePKbqx3S4/xsDuFwR79aVyhGel1nlJG/oaurWNGhdK8xpGapyik+rehZGiifmoYevpu
YjZKnDgp0ifw+7CmxxnfWGUTZ+oamA0G+v62VuJF2EujXk8iLK6c5sWqyR51d+2Ej9U8jDRMYQht
2UjwRjs4GQRhQXYGWRr4MWB43og54YE8erFxSUx/a80LDsl+35XTYTEfZ/OJYsgtvl0JxzqzzGVs
jwzP5LObiT77FecQexX81yTuzXiJBSGL/X6hDh05TmXlqfBxA61ZeWvJWZt7+y0tevK02hvT+YrN
oRmJaKAaHLiFv493JtpxRdFkAQpo+/wYhTNpjpDvzt+eJh4je+1zQUZOsOOKEVWYE5KUjrLgJSTR
wiDNd+ieJ4dwu4CgIg6TMg3puP9ohxNOJK58ag9/6WbkD/1y1wdDvbWDvLHqAmV5BHY4tMQ9Kn99
Bf6EK5s2E7idieHX5WSWR3vMto5Z/KxEfbbnz7JbKH1OJFGD7L2rwiHKy73VFTudleKzDskwcB7J
ZXyIpXONpziKO2NGlJUo77R3nBN8YWSikyrR9j8tP3twW9OOZt103Szy2w145SdNDcaz8rBXySsg
3rZl1dUxjOH9e5hkH++SIWnO/cKCwkAAagBwgzR+X2hsGlPsEuUSwgv4xbkkNIrlJpe9uPye/Iy7
j8/wjdMVEG450sPLeBUu/pVrOjEt1Aj41KWKGZ4dmwOq0bpYUd6Y4Prrc1XHSNexu5u/S2wn4TyS
b/YJZEbQTLknTX2fKDJh134/jz8NRSstiWyCBlFqy+nTipzg6NCQmvr7tTkTxoIIPFKIRIPndqHU
09iioXOQ33z1LD4z74Mx4pRyExp7nPZZo7mGnJ0CApeRHFaCfm02S3nxZCblIbTaSBtQie+QjbVL
qBAiRGI7WsHepDUMNJetZnmvEoAxuyAXYzehT3kwA1JgGc2p7l7hjLdVkC6b0gHa6oz2hktCXfPR
IOjOcN6F3z+P08Qlo7PI79EW9QA7i84zZWSfdmOCfmVpfqzjEbe0rOtogRffKVdHLfoWWv510IED
LQi7WhqOtUjcabmY+YqAvNa0orjFkhVqWVlpgdnXUvOiRWeRP3po0J4Wo2tUaaHl6R6dOtaCNZ3U
SNdaxK7fBi1pj1rchvh9nVC7QQipG9YCuNBS+KhF8Qx1fNEyuaMF8xLlXGgJHWq0eEodHAOI6+R+
/Vr+kdu18B47LwId3isD70+DMp9riT5Aq0/R7IUbpVrCB6JK+I4h6w/o+44W+jst+Vta/Ac4+Zo1
DmDABYT/AAIaFcBvdeC5JCOh0yCBET9hZuFY1IgBlsvPUkMHo8YPhAYRUogEHzIh1IhCpmGFUWML
jgYY1udF4wyDBhscCAcP0oFJWhuRQTOVDwYxQMoggB48+IgYToJthM7htH8M/bpj1u+jTkMVIE4o
c0W5qeAtMg1eKI1g4HfB9NJPrwD+hAKdQuxl+4wcRQ1vBFAcocY5WuCuTgMeJaQHnOTZ0uhHqiEQ
YGV5kxoMaTUiso7frh1i1ekpvFzVb0paLr2ZE+1YVYdEYcOKFfM6vZ102HnAZexIwcwK3BW8q+3J
uQ8dHNO0YGRS3UuqURZHQy2kCINayuycxwlpj+Fv06G4p25KUBjZZZHpj8+lW3msKQFmfMiZVCM0
toZpZqga4ieC/aJBG6WRG1fDN9SM0amigRwqEg0N6ABlkf9KcojvWpfOrG98fwjBdhNrWw8zY61G
fWwN/Uwa/wk1CJTzcavy1GtASGhUqNXQ0KzxoQGOyNJAUavRohzGaNawUTDt2Tp6tH3Ff2KNI1ka
THK8W8l1ttfAUq/RpQCGiapzTD3iadVwExW92P017qTBJ1QpivE0DDVrvqlhcbmvIKXIZTJZyyN2
xNBBGqaqNVZFcMaiMat0vWZQV7bGr0qf1r+m4yDJF1LLNKRValzLh9uy02U8NdWhMfuAZw+0y9aQ
1wLt1WrqC/or08NSR8lPz3O8WxmbDY2KNSqngR54zFV9uxlcRhWOXm6CX0lpwnpq5KzR8JkJhTb7
S4PtixCtLAhi5oNvY+WCXK4EEThbcyE6TeCb48vDGk+Vic/SR7BFYbgFDTmxF/8VtuVn58ekRipq
w53+nrf2czfonSlpd3VqCLhYcoVqX+3KkKWVo7G7juyteikrgpdhfZepxHPRzScCaOcDFPM29ej5
E451gxv1Pj0iPR47OjHZ9a7rnjoevBQaPQUFHGACVw0HkrFywODCzUqDgx0EYaBRwlhDhYvGCwc4
Q0cDhw2KNQZDi93WlQCRYeuWPPDjnD5kY+g8LpZBRGeDN33ibze4/MNjlkykPLFXIpssLS9tQ/HY
NJEI0rt7EGdKOzUiKTUsWWtsstcAZUIUWs9yDGcLb89hhQ9wVtJRNHhpawTTUS8BX4ej0UyAEVTh
H7NGNkfYTUtDnKbGOQMNdupDgIqV+mTG38U/6CcMqK9h0Awq1AfjHGczMjKgeYVZPTJyjDiBXW5H
DZUGGi8tNWjqaOS07YodzHgZhWQ4sNn/UZmnhm/t3QrJTgnVm4RelRpjtTvzq80nBJg4q/ck18iQ
Rc1AJ2gDA+vDwrJvM6/u66IRWQEra3PLps7aPaVuL8ALV3c3GZRMDr1vQD5ODx6H9xafECkFmsdN
ljV4UvH4dwmxHqiwSzZ2a3PhgOGdNMzbVEep4d5GY76BBn57jf6uGgKO/8GB4YJzDQh7kMJKfpga
HB40QjxrmJjdqcfXPnQHXFjXyndeWxg9jC3eUa0rMKPqk53Ip3nvTyPdm9zPjh6ZYp0Gmhv9F9+X
83V0xr+N37/FGnoeTSM7lnSc7JcZNpDn4lmmy4OoSFiNrTI/VuYMt6pR6k5D1R0xgRqyLjRuXWrw
mhjk/mJqGNvXWLbUgLaE1G40sh1qeBtLirPrTRouG412GzDeXOyabQX1PWj8O9AgeKORcK4wu0Fw
poUD2+Q0GxBX7OBhsdAvYw/Pq0tZjT3Of3CX31NBpflcI2R1FSB6hwk2bsv6KuYUfkVob28m6stU
3geNshM2l+/g9oB/NOheQLzXdrYAR3yOYCSX2ii/5uwk1OpHrMDQM8enGHaeorXyhEW3OaQarBca
sR+qa6uRe25whwoGf/kHxofKdzWen8yA+oNG9kcTeL+A4l81zp9bX77G+yWcPw/LJWxtsfNxAPja
CpADfeIGrPDBlTApPtciVxH55DWxPMTA3SyG7ouX3H1tM2j/MRxo64GlTQilaoNdyzZoZ1ERu6kG
Xjph+iq1eSHWNoZUGxqktjaM2uQgtd2B6zCxQTggQm2FsPBEtHgj8pBeWYwZ+hCkrG8p2XyLlF8y
5Tx+HsVXc86KS+QcLplLfr3MQWJMNbLEnX9gkOGYyK8TzNhubIiDamgVxk3FP1w556kbaQRdVF5G
cIRKMH4wzpPBkQc3twn3k0qAhO2XUdtFpDaOcD52Z1VdFgPf1FjC9+sNx0zQ5TKK4aVw/KsUeKu9
Rr1b82faZd6TOf0IUxILRd/hISWXtyy8kxWm06HIlpKrM0YXG8eLoa0vTJnbFi+Mp00xfN2ctANG
GTGEhCAbKo8Kjw9AWR2ccUhyXmiuuEnGGSbK8HkUVLFLW3JZDW3KWbQ9p1+J7Sj6awrgtQFLcQ+B
4FqOCPu2CPeWr/wUFTrwmKyIV/JWNCtbUAaSqJ80xuIOG5ldSrgO9uTNyR1p1GgKAssLjNTkFe8g
Z8InCwe2nsAwmNaY0a05cz9buC8MlOINK98DB73k7UbQbz1ZV6eDLxmblh19jrttWH5aeJ6oi/xR
axNU1S33gY2DJHjmTWXTh4d3n8wXZGin4Xud++yjZm2sCrTFqtJmqxnXVYP7qtI2LBIEotZLeb33
VQ7JbpNY5nHIqnEviNcEXEM18qO0Tp+tLKBhT0N7PNxQvTDVPnXiA9a+IeEvBStdlQcN8nKL/z6D
5+XSFNUuCTBjbn2MrOxPXmzxa+LvuSJmsyBqSg4/itT6S2CotQzB1qsL4oT88nldZMY2haXSvFBI
kvPKR1EnaNo/2UNgXoqCkA5e7je2BYkMPlhyAwqNpAfFTl3fJix9JZ5NrOEpwWA17YRrsR+4z7Bu
s57JXgQDyPhTN1BiBG3yTk2NcI0WVGkYpMq/MOynF2m++GnTPPhuv9zS9rK03K9EYuOtnmv7KV34
C8cCdz75FVZ9e2lNYb/htHsIrZhTmPQAQCc7vlOvSWct6cBfhBzxg54ahL+PukShlfGRP2NAyy5h
XBRWYjNfmhg8prTpcrDjqEgQjsIiSK+E2P/77/73P+OCNF9mABS+YdcASZsPsj86C14uDkWuYzJo
l8ts8a4wCfBmGceDn9jTfnSmZedns3WyIHGMHr7KHM2b37vV1sw6i9jgqJxndze4VnclYeSr6tZ4
RwpzfoKQMVERbsrM82cTIbonac/ACMkgTMax03rzqfezrUxq+DOP5nVgBYdR9i2cHT4K5uuyx89G
dhxWrshbbXJdJIkR8UiBg1Vbb2u+tGyug099xz+4GQikn5DSnPQUL/KTvOCPupWiY9YexuWGXVXh
iF3PTTtbZ4UF3E3VfDYppw8pAuicOXwYpqolVZ2Lgxtmzdny511o58NT44/XPqvQPU1UbUKdsITY
xKjE8Tpf6Se5J0hNhrBuo3SM26jMTe0xWqCIHbrK7Z66sT2NJer4WldG1FjCPyREoLLTECtAnOuK
ZN+U42ntVOTbNbAGq9dNA7mySfpsQJsj/KYVZDWUjkd0GomQ59ztiKe17Eh4fLHkiowbh6BPqhZi
sTPshXCsWKq9IXFKOl7gksVZHVtRfEqDiTpdOv9oL0fRTdc1i93LXOYhOktwbZR5nOs4x514cjxQ
d1ZmX/bw2w4Lg72tObGHaRm10/hJrrW3Z7RPSdzRATnp5CGLN++GaSaAkiC5tYitg2SI2Ixj2z7F
7CYYN99xVk6nLu3eZyfgl4wE2/r9TIu9N3yKnmkgSXFk9kez7YP3sjCr22DyUxwOLKerJHuu5qe2
Ssj6zhPjahP/0iA/oSd4zxSMcSiQHL+4PMmsvUo2aiyzCWwlF5cJM19vHsYvv4ScHAr/ybNWKpYL
MARjLGg4iJuPdcr+YH+Paot7sU3GA1Zh7pWd8+0EnLXtlP2wHBfDgfHL6P33iZ0fziN5W6TxHRrO
4xo28phCzTOYey8u844ppp1HcgTqFmoaW5lt2E4Wcqbxt1VK+7gFIVc9FayKeI2Yh1xhRxxb4FZ7
IZjQ9x2a/KimMCIzowcepbPdBvRdpyrl7Zocw3rO9uEK+pomyVfitnta3wD0u5LQUhmQlWv6r9RG
Xc2QRPccHBnPCAdmbzAJNwqgGBAlWydC8j6astuuIFdj75yYuvPE6SD9K3fnsrzHbIfKmTUGTrb+
yxvtKB76MCorAMQKKpNW+QkXYKflHW4rVdzQP8bH0LkBDWsOCnzrzvuRXEqnsnBmOMFTns7PUNq0
sQF1N6ANS3efYXId/cH4lFJTOT/ZATIX7962irWJ+j0uzHvHnrvPh8fFTdnprnR2p3b5wR35u3fo
urDprkx6cvqbtf6d5rRnjyNXj7S6W9lg3v0X0sKi3IcqyB3wbL8SZFs4PbjRhuvVQvRDByxmORGr
y2nPIDcf7HTcpL5F7kTbUF0gjD1tFLz/7dHakJIk9qnvv4s4w0Qx4KpMFzYs4+pusZbtajZLBOy3
gKZrd5/KSbyECn8m7u+DYeFSzq17UIQsrko6TiZkv5Hrj19JTB/J/OgmIbqWlZ8DX54q2f3kY2pA
EEGdCOLZLZlHrZo3HduieqkcnRSehf0ODBy2ppuHbddN2B1TiIpZq2wVqddGprdkLKtEF5DMrbPB
67Ci5SU9dhVp1QQbtgSj2gd7wrXb2A1hDx7HcGrUZ28A0G07dA0jSaHA5nxfDCkRU1y+Iyd7rDJv
YiNqvfc8gfZA4F/vYtqP64osSDjiQRZ/OtkuhEl664EYv4j9OzFs+S9zIQwlSeXnyJ8fcSLfQSfo
CvPsnsBY1gYRE5EIevbbY3ESgvZ5YZMpm7SS3MauOTZxzd5PNDcyRzWjbm/Nyp6j9JxmKP9FO4FA
EzHJz5h/rya+ngqxf2NXXIKAe6YoLVRwaKaEWtuHBTT1OXBIzOaOdOWLmzbW0FGx1oz1TdKGQcga
tlGH4Vfkcs/ahQdhidsH0CiAuvxK7XnwOK3IOoRZeNjlSvRdjKxW08ynyjC5JQatR+LNuLOpR3/h
h2IzCyPEQR/wCFaweUZI3h4iszTCg8GpHaydOLiDA+zJF3PvDQDs5Qd5RA11FeTRkKCS7gfF+pc4
rxHkuz05rr085t3W7Qp57VCEJS+r3/RPb3rR+9t1kEcERVUFd2I5ONrbN0XeR74SGvGzMRinkdfi
xdg6hKt2L1bOeMRZapCSzy64DQhxDelSXb66+IvM+HS1MaqJSHD/N8K/cQFYNe+CcCRvaWW8PcvS
jxTdJROfhxP8jbtn4dCWU/8hAGIjSxxVMbm+fGB8M0RYn+aQNpq+P/dJvk9L9+ITCyFGeS6tgSyn
bNum/elpqHn/F8G+5wsfYxSUGlJ0D17gQ2YXy6uq3a3p38rA2YUQ/sQQ3124j+yn7bY7j9sllBGN
KfZnYGNq0pS35JLkNm99AtORGw/CMx+Jin5PaMgATCBjt/K+rYVtopK/DKc7J2L88KEIVrbx+Zj+
rvKBQLzHUdX3ZECJms3TCsxbyvrFD9mvet2fsTuW3bssvs36SoDuhh6XbryMDcHVofPeBFTfTajr
RZU8WljiwxQdHDN1BX1Cmn2Rgz1DJDuIZOJHPSRHOcR7GIhTZ8qruchokeRBtmLLH9JwonQwNv2o
+2c+AkCYXsLLTEXUUcMUij9T1j4mxcClK9s0pnV0sv7MHuCM5+amUiRP41BO9U2bKFy0jIyYB35e
8H6HWBugjkg0gkt46BlH5/yp6j+q4Ndqqp1NpidZU2TXZ3a8SVkZWn78IjsWwMoEZxPJiW3kY180
Z9clEeKlmBn6W0+L1h4bQ9orTJUdh0UdVurgtmbufyqhLpw99nkqjYcqxR8SC4aIwSg1/HWcQ2ir
fsXiKkgZtdEvWtMAnfDFb6ew+ca5ERc+wiOvJkK0QspcSWh3nLuyrV9+y5GxhNR9IPH6znhpOpN0
yfIrBvw21IfHCNUwudnpzXdJDmgoesi0ZlLuMYkTt0lOtb8nzWVf+O7nXAE62z1+WbYcC3JyNJjV
R2IUX1O1PDqTuZ30WMJV2e6LX8aQn8VSXPM+PJYWP1gjzGvmP41MqAmZ3XafztswA0DK3ONkBJSq
k8ZRowVewIcGhnWs7EBD2D5AAsgd5xWRhE+qbfC0rlDYiu6IzptOtBrtapGcCWA54Ey8s6XdF1Bg
Xrk89nH6aYbLmwgGov3glybP3s5dd0vJ2e4F457NHoykgyO5oyiFyamZ2m3jGj+MsP9rlQCjDiFV
ku0nsKSmW7r2GLbuzofAsrOefJ9853sG3Coah3SPfc8ZM4xqS+jdpe6MUzXSeR1zv8WaYNRvpX9m
f3tRBAiVQ3KqvIxhGMl2kOoxYwIux+DdqZhzw5gITrL0Ved+yOU7p3KLoIaTZyMvkvoQW69xN11M
FzB3MX7KuWQpGJCMkDxzB/2gO4CEObLPDmaaX8Edt2VRR7RC7GbDIMoJ2FWQbLqQ9+BVW5n7Z9dh
ihzV+GDydtwKkvGb+kvNqAaqWfSb3NqKPvv4T0a+fzcR/ufmQUtXYv9Xd5wLPUXpIL3SDvaR/1aZ
XRe5vehAkAhVaj4W+VtCuFbUxsBatfEsZUZqDx8+q98wFrjWhpvTBDQJhTzx5pL9q0/3/xswX5fm
z//8H9/1UKmOoswkq6v/WlSJa/H/bsCEl6rHr3b47+2W/KJ/WzDt//B8z8cviQSurZaYHP9lwbQw
Z7pBgB8bop4eV5cP+N8WTDf8D6Rzy/0/LJhu8B8BzgaT5m+bxngv+H+zYBKF898eMtv1HdO3Qtfz
hLAYoPj3/6ncslmTYB074lBtMlc2Xcz6MqEJbc5z/6GxzNe81vdFaU/ntum2QVnYpDSgO47BNpUq
fHAs5s1CgBSstSyPfuG+ZvzIXKdh/OiWlsPdX0nHnVdxhMJeNy2dcg+9A9QyL+rCD7NgbMvsqBB+
fbf5/7NOpzFuLT3zLFbnYCqVvVr0zGjLDGtHtwAEnzNxctq15i0z1qd90BJpgRh1LQr+BN0yXTxj
HIm29qdt1TqMNwueuGk2+PU+Wx1lL+aRSI2XwHxYy9Ykuz0ml2MEsOIVKwaAiyX8o0refLIlUElZ
zwW7wc3cLbwCBBEDKyVSJlNhXD25Rf7O5Z3/SUGXiK28bdcmJuON2qyzJVjnWQubP27KnlS0jLjE
yCnm2E7ExS1rWqZ+JL1JA+7lMhMBalgvHo7RRaqfST78Bq/9mzj19+CUu1Y2tzhMj0iTeywtN7be
z6CvlyIlKzWs34KxxC4jxDvc2VvTB2A7w7ejIJuX1CIXW3nUv7H3bCS6wfIIL05VDkcld7gP+q+e
u6JRfEJQKEn7PSvxXE4RJMZDp7mXbM54KaN0bqx43MWWzXlJWhuA3FzJZ+EOd9td3oYq2U/NuzJY
Ww5FfB9FDcYpuOoHP0k6k1uPJHrSLTDnemMFDV/b6A7Gp4xXH3ijeSHS6Zw5AUmimaZVG/cPqZQg
TIZxtsb0RaYFiuAyZ8AaGP6Eb1h7QRwa8bqg85I485K7S1RSlLFJY+1CrfxDh92WrUJ8nhDqjjZB
8SRhuwaDEn2PxEOUCOVJ1BrDq7cu6t3t1M+VSoPA656yxHopEtqEVoO5siu2Ae8BctWJjlvERPwe
4SnEjTDer+VFVmgtSYIqqMbZihZ37hBcEhhAva4gAO+Niy1iraey/ZhM32R89OekZXNQpNy3uPpR
ztp81MRELZPABaq4UkKTJlZJH17GBczn3ha2pIwstD7GBOgvIgTVjxuyNXverK1F9wRDBswG/pCZ
pKiiYIowWUqTprRunFp8ijwQpDMuvItNZ19VKtzTl8kNwvaf487aWR0IfIJxbFNL+UYUEjaWstNh
esmddFD+/AnzBkmf5PCWbAhK8+SvEw4xqlrTwH/i+k/hRJ/+FjX1qVPe3StMyZRIaucLchIbFigu
ssb6hl2QMfG5tggCSPA8EKlbjLzH5n3uDmRp8Z/ogNKNlyHa0LeKeo4rceOq5meb2/m2WNpjgdSI
oXPQVwLcI4Xp8+yA1qTzGyL575GMeSgvmok8wbaMT+2R/5DPRMZfuMMxRMVs+Rfb/4PVTUfIf6Fr
Af01pMw2c3E3bWoTHMNJ97UdkMXQ2cj7rtzm5Y+uhkP2OgbU8mOeyc8aBm7QxIFxnBr90ZLLfEwC
4Hi//8WqesDfWU5nBLEvi/vkLkgxGOOXOqx24ODe4esZcHIvtPcRtc8kTXoI/oqG6HLpkOFV2SjU
ooCy3UM2TTumdbaS1aO1jkgDBhmxK+6gxVHi4AeFIkW3416laNBj+HIZmm5B4BPPxVIp7G4UvpA2
wiHqLsvZzlI4hKV6yZOdCnI6VhKbb39WQ5cMPLKt1bUHXxHk2/MoZW7pc6VMNVXKpakeoTN1ZwKf
5wOJvlhGljDKrJyVvYXdosXuyxaC9hVBVROFSZUxkVEYY5GePs2JSKmWPVujiMQzKegqrcw+YY+o
dQwAdxRHPMslS+9tT2FZI8LxvJCMGsXO0G6VSaJIJXHc85u1CZbsycIpXiC9mdnPvO3HDbmrkFUL
//DIPiw8Np78dlb3Wjb8TGY2lbyV7HGwk5nk1GTrmWU1PsLqgD7kxAghHJobJ9WCHb2aovvRd12U
u9Z1VgU+D4w+USLpAZwyYIhiefDq6rEQVbxPBloDghXcsqplvHeOxJi4mxCOgfdrwkcV0ThNLMn/
Yu88liRn0uz6LtyjDcohFtxEAAiEyIjUmZUbWIpKaOHQwNPzoIdDm6YZSZsNjQv24rdWlSIKcP/E
vefiVReqZHCTXxmqkZeU6Lelyy76HAHEgQzbmiMDonptrw2KsYxb1XMaknpHReKulfIyOTWO6Bo5
TYm7WnXuMnP6YcdWZmRSRXmCxpKvDiPf4dqNk5tTsw/FxovYtNysn9h71Ip0y1n7qZdFwD7eBh0F
z1K1WvD/7ISDPyG9shsYT6vpLc0ikJBbCCDtObcwqRzloJJTHedsuXOEnK0zfyX8/i3kNm+OJ2CX
MalrJW6ySaTfPT2M3qHCbq3Eq5bCRGSg+nNPygr52guKu6oIzQadJF5yzcXXWqXJRk5g4NVbDV1f
av6tYO4xtzLZOqHTaOz2c12Jl4B1e8hj6zPuNSuwN0UMsUeEcJNN2jQj07ZNosbS+1BaVe219Bdj
PRKy2sab3YoAhU2SaHWOPLfTm4ms4mF1Xjhq2XBLvlcxupibTd5V0xIJPHmmVbT7MIB4fK2c0xgb
RL7lhANUItBYL6LST5qWqNYSD6uLcMcj3JNNHaWZl4+bgLZff/WluEM3xUWr+05u4/ztOYQyjdzH
lCGr2RIInlsd7NYWV2bTxMt5lMhYO9iP+MtBEm58XkfDr0wCE0h+qPAO+C0yaSANZ90PTTky03KY
iN5L98zAyRUe52dG9dqO3x1kmUNQmrXNXgGSZe7PACTVq0o8hlqbfvWF+lGPWBNb2FL36SpPICnR
qQ+UaF3zPaRslOyWGIqqn74qhCd7ZSHDLuHNb9X5R5XCRb6mLTeyY3l0+5G0zhgn7Jqw3y4a9UAm
CxyeOecFWq9xi+4fxilcMVj9mA1rxxuGZrojjSPdCyTWXRVflcbEAqcjNPbauq0wR4lbIxD/rjwm
CkjmO6CpbwXTQtb/bIsL9uvMC8TzQjI5fpP7pMo+UavF3iuSD+J1eSBX3fLHVM9wBfUfttv+jCOa
+cjecpygre/QTLGkYu1epvgqUh1oudsTMV4pvQcWnQReVyWlYeqQ9xOMQTwwiROQ54C/Wegwkglg
AdGk3AHnORK/Ky0ySK4rs6SXOe5KEJKsjwgIYv8gO660hXgjWAt5yh1luJ96bVceEZC1b9kPAKCz
fcJ94wq4+pu3Iyad3GBsoLn2g2ltG+7uq+P1++AEGnmHXyP3cUEioBkfRGgUqAlN50aZm6l0kcmH
HJ4xSSTLd1PeCXGri/uvzPzKik8neZ/a+7VU9wbHRpqxTd9X3EiED6GZEztTfo6UOXWLg1D/bmJG
Wgmhe/5U/Ej9OGl4h2BX7I0y0HQi63IT0BmTYNIEgH4NtOpIYKus5AuAdozRd7f2/Zo4B8XA/hyT
xZE/tlhTenU9ghO5Y+UL1XIJ7Ukck3w8TC5ZpVua1pV0S5WvAU6V37bnzWaZjzO2IJa9H7CSnDvA
VuMCMG90AqHLoJf4WrPPfpFE2rkePFM/tTBfgGG3tA/CbuboYMdf2cDBpX0oNnVn9+AKUnxx/9X1
FyZy6Y6h1G4SyXZDbT/fD6ibRkmEbbpvLXaM5AP3Dc748qUaYyReLTlA494tieR7G00q0FLsLSV5
5G8qYE/rVXF+NxQKy+h+T8xi2OrXqWWdA5o/52berod0N5cv9uDsNzyDY79Xm8qb/TYB4rL5ReBA
ua4/pkgBDav13SoJ4eCYlDcFEcB8sXOpjGEt8GkC66369ZiuFBUUeQmWKwehWKVq+yxadpZyn2bU
P8uTfNRhk96bv0RSSbxsg5d9NxnxLISuTYd03cUDFoJ9kfjYM9cY6jdgNk+3AyIp+wylANHyRzRl
mKQ4mV4i10fgTNVnQBDD3OPu+CdX14XpVPRhMQh/BIhCqVIMhw7DsrWDHz2z6gA+nl2ch+odAAE0
m0nBn3yL0ViDuk0p5KpDTXqhGo7YgFovUa8o30kAykz0rUF2nKxzLkaClY4jZ3bnO6UTKPYR48mu
fh0Lisg7Ul65OXc9Kr7G3EXUb+r8WCe3abkzmLul9nOdncoJxgI+6IqsSq+FbFzx4e+FckdB0FlY
RxnQY7R7Kz95WFpkly+ieeZobYsgKQIQ8jIPjTZsEg/rCvc7dJFTkURbqRj3dLKBgVMivwzsdUg1
WQNnvanFaY0PWefF+qHlmoYJJH/ilA3h3wxBH1mmxEoubHC8RMFvTy8BkfeYwmPw+hJr816XRBf7
a+K3ZLvowFr82SF5gl3BRX7qJ4dsgqfifrwVDHL/cLCmYsfgF2gH6zmo9RwS8bKPnDNhJEKEEkCg
HRB0TVieVPf4FoD2c/K6GFccj2VVdMh0Pi3PfGCYPUmiEQm+mP3ZxTcRdtBycPhnoYUyeA2JTt5E
VfhSFgwnJ4GelvRonqRJO0TaSbU5quhf5BqW8nuqf7I/za1OQ2SQKC9HdoM784XxJSAm3hG0ZCGO
VQiaVUSkKYcOYNVz6T6pBci5NYzV2Mv1E4+V7L5y7TBNWLt/Gm5szg7nIS2eDCJz8uoXL1e7bD/V
2r0zNt2V+omnDoytqc5kooZ58aRrh0JH2rHr74l4xI9KEAdh2pLeKOD54xVN+neeM9S1uG7mICLJ
DMxReY6q+7JiS2gGCj9NdZ7WI3Ne9omkMacwlOan8sqquKZryp9WdqTMzok+FudB0BAe8gVHJFj6
A2tb9ya+UzQW1g6nBVs6Chzm0AE97Zb/gQSr9WGiWHhNjUdn+ycH/J8YnwrOK4Tp3P2fUXwH6c0p
/XoTizySwIQms/xDmhnFH65f4mqM+2K+xq9EUbfkzJxYN2Q8YLZnM3Zn77nR8v24Qhayx1c8Kycc
EHD/reGT99yAsTH7SXcyWMsSIg+0YiAw7Eg6GuILbLT5CmYDEdINhHaKolDfV999+YiUE1CSntxa
7bKMnqzu29hrMPeC6KDueWd0kv5ydtSvJRV+G6gUrmiMQZMAaZo8fkASZJQOMLlHWIXD3356jLuL
VV371Fs+F5aerAnYajj4HDjc5+4B9y56CsJRU1fFKRVQZLgCkeq+vvKr8XeLIlARuO09aQXTTF1y
sYbLVB/q5mzNZH7z2CsvxM0wVKNwJY4IrpDq+ot4SG0yKwJZoBi5J5u8ilmon1yHGi0oEUXv8ubc
6Ds7qHeo9R5jUEuOpyxBNR5WFnOUR2vA9oW3P1aeGn7iJbouPQIC5c7GDk1MVenZ6FU5LKqDpZ9y
47S6JBC8us6R193qL7oGkjvMD9jC3BrgISLA86Q8apzVSfrI8yMzAhSV+yKjKp2f2E3p+rNje7gu
kAo5x+6157PUPfIjTf2gch8kh67yCxyLQCuGCzcELylziBxSZo8f6mQyqf+jWtf8QxrsTdiBse7x
kBpOCBdBoGBM8hT1qZQY9Q4D18oCt4H4MAZ6is9fCPI2lKsrRypn2W6iWYs8ERrdmf9UPNnJDduV
VQVM1jruGKzBpRYAHpuUXTSdcoorDBy1h9ObwUlhhrwaC0geQagwbx5Do33P6Y7w4EP/tSieqh3Z
tPV4V/a35OZq+5ahFiXvXlP2vFJUEg1RlbzBdLZ2ULo//UKg0hMmHrf2IRgxTsrhEeHZfoPTjnRk
52C4NEJt9dBGL3foKGw2div5sNvvrii3ufepijrtyM29dAFhl0L42Qj+PeDjLWdPc3YBt26CfuK+
VQNUBKVxmBBHmzX69N1SYHLO9aMz78G1W9cF6S2RvNIv/YxfmuAlyhTlTa5+ExGYDSvmvCqnJD5n
5u8ImxesQhEuIgAW1WkPVeLX2gMVOsWu18TfqXngNVNAdSvENJBGiiQ3euLu6biXe59BMD04s5sE
EYFn9ydVDdUarRxA5nOKPja6mxie49svjght2JN3b1l+ITVJQRyCq9C55W+R+uD1Ay+hP6zHCh4m
2fbXra20kPBYIZpO6oCRnHHjoCh3qnZUhlO7cHwejOwF8hCpk2TCzN+8ig2q6doF8xpY2ZWMTqPx
5zfLOZtyrz3zWcwtqjR4ly9b4nkHK3D7hTTyU8cvaDAGbxeOzA7RQshpbbi72Hiu82PEfKsNOHL1
yOfG5vaexhdNCdL4zgTe3iJzCfiVhjZA0U9BU/MtQNebvAF+ghY84iC9w8zBAAU+4Upa2FHggyIu
1L5DEEEUc2++aN3+i5GfsdL374tv7lzVBZ9HXY+8CQThTmP+Be7rUjwzheF04r3houUNoULQtG/D
cvfVdI2Xu0Z/pIolQPpJiS+Cf8csYgAjL0IN38nwZsXHr9ah2dyPt2SaQRZxdzHlTvJbUR9HcbOc
S2OG8kONnzBJkHlOsizJoFr3lPDN89tqvOjiGjNu4PBicoq76EQAJeMYyrVvTd5hyLLcK+UVtUmx
iVd21oSF10vHG+4j52/MSSz/6pyo2nG4awLzg/IE/4o2wmPAzHwi/AnPu7hk69noyRy8q2geSfJR
riVdOUPN5lybp8QEkMc8h5FWfCmA+/EpF36mPSkw+41A1j7PiFjeRmqj/rQofmkFDNhRZLNBm9z9
KtAD7LFUsIc2cEL/s4Rq8Rly4JGvskNXxQQOjaGflB9J71f837hPCEtD4IVT/BPFFnwMXAia9irc
O2zEKJx5jkekOHgXNgv/UJFPEZoQXl5NQiRMmgtOachc71S2/L/4YcpHbuh23GsqkSk7mngGHa7C
MGv7+26gPvAnkAdc9VeTGexlxIRNqHLYflN0ztryK9OhoYI0vyreGdRmlI4uY7OCmfjaqQB7WrBh
MEbMmwrxhIETWIziGRsqz7jTPaafhLQayP/kY3QcHuHFpaAgX5N3vhgy6d7n8bA+WVFTCao5wU67
5UV9ZfB8QprPjI47MYtu8gpCE6kEtr39zPRTQJ3zCm95IVUbMxoK+XhPk1EfmoaUENyhmH3qs9Ky
GLBnOsFHjTNk1dB/EDMVI/ixQaDUA8RDkk8dswZpiR4i7Y4GXobeH/qUWquFgqM4Pp9YApaH7Abs
SR6Etna3dMVdVTQc9wS/dMe4ZMlMgzig9gQdsmE0LBht5gv1FwgtDZMMqvmddQf9s3k3pqdoPaIK
4S/PNf3HeQ60n+KdoBOEmfrdhk54XbTTmgcUT5WDhWoPBI0+jhOjVHwKfNpwQifG9yx9zP5EDhg5
DDBbQPxEujA0v5KmhqiLPcASywzEhoOE9UPilETdWetH1GnopQ2XswYUgtdJEKW3Ud65T6uz/UgO
qc66tzT3U4wERe/o57NdNj7Z41vNvBERLTlAv0PuHohkwkqP8Wx40cYseDWMb3fuedY49K7QrRAX
aCEa0V1CjD2SV/PmLI9rekhwK67dn5b1hHqX8UQl3hzdyPSCsgG4Ym9Wvw60zIbplewJR3OifUXP
ltkIDgW7DPRYR0+dh92ArqBTxot02muE1AeSBFTTGBHgXjr+MP+BNEIxB+h/0b4G9zpN9rNcx3NN
rxqhUFUIZ71ICg20bxSq5CQ/qGPyYFi8PjA6ntJr1Az73slB8q3PM2F8thadxXp2U0RD9QjZNLvE
MrtprbMbxXARc/toFHs5ZEfBYY0xBxkR2aKkjDG6pPEP6isgSyj28fyo9rmNLMlzbbs/YhOZOkib
SD0yX1JRioqxTpvnjW+QfrJT9YFkvI6ksvmxd8HhFDJ6TMvylfBZrgGhgEj60xdRRZHjIkmJKbYp
u1uL/QLbjh5NJYwnwlcGwO+jAN2Hwt1iDxsr5V2zTvlFmlQ0k66igMr05oDR/ldvDDtwMahYP+g+
0a/ogL5G4OAaaQl2Ov80Tkla3HBfD/hTs+SlX9AmLRoqsWr5iE0udeJtgIqSesLBg7iIE0d+FD2r
Gc5Cqli9OUrml4z5t/LHKs/INzXFeMnSRg/BRyg89+MasHbyGfCJM7EUlm8s5IrWS8OOJ/07ipxD
U2QvGAYEFMeEu0RHXqqXT5Ye38fKb5vJF5v4kMQ4V81w1w/vwijvh4GEhXol/4PJpDpK/UCUwL0G
kIJ8LPVAnYjZOamUYMgBeJhrZtDysG3tK/fUlBbDxUhjvWyRvGBGtJ+pzTEvAUuSWgQcd8RpKpP7
aOxd3x6RX2dRl+1Ll1oYrod0Zlgw+fdUgu6z+CRYkg2/CRLTzaDSJehjQY6x0HUYj3T5S2FQMfXY
rHo5AeoQebhK+2+eNAZyIMRHQxGzL50w6+EFJitM2+doDfd1gX9iLYjPaJigygrtS0KJZNpUsJrb
mgcVFUxsemrrPtqTe2SJsNBbl8fRtImQSRKMMh3Sd5ZH9InLQqfVllTj42nQszfNrjmvFbXcZeTr
od1ibaCXsC8BVj2LzZtLhBcRPUZ7Xd0/jSG+yx5dE9Q3Y++3eXZxDebeCos53GiMQCsAEmZkfGi5
+FtUFaMrxu4sbZqPNTW5QpDis9uteb30IZTN+GCY4E+HyGSYy9JV2TAsW71m6F8CREWZmaAiln+C
bwkIRj4Bv495dpWQjEnmB3R9ZtVOh8QqyV+Rab+kgHYnx8Rws9hYmOaViLoEqMuCDlPWLtO+unt1
cqTNdc2NwbC06cvkJK2O+1zhcZ6c18mhW3BbXjM5iD+TkxwjQ/1SU6oJkMsSUsEx7yfaIEHCJAue
oCqU1UuAlexsS3uJ7y3wibtqzqk18FFFOhPbBGwRBin17AilBKGxNkHUz88ij5gNl8tP0ZK1Lfr8
lDkEF+aavXhAMH/yQqsCe5bEEnRJMI5LE7R1QU0wMCOoHEXsWdq/RFPrUC9GdDLau+0Ix1NZwASa
7S/9fCmHXsftXFTBNM0Xsf3u9tx+rCUA0DbjLq47mg+uuXws8Q2JpxmgbOxy2df4hfQpS72hl56e
2Dpg++UXzi7CurzgZmarbE0VIjp7Zq3AhxWhVFDYPywcKBaidHz75UenvOg1WAmZ/cK1PGoojAF2
y3IPhgEqDhFQSVzAFBqzQ7fEECUok9vsZpY6huPYwnSyskPvap4xLPAgKBuCJsd7p1hu88iQKSfV
buLiTgvbCY0HLS1elcq6FYWb4HVhRBMt/Egj2eGGmx2tGENzry1fCOoPEy4ofjP1KsaYUcqSX+1u
/jVtbg7M3Ljbu0exZufWBgCHn10GlVK+WymDAlb60WK9wrchCB4w2Uyp3+ScJMlGrcgxDRu8hTtr
JGo30ZkW2zZshOE+KpCZJsk2B7JT8JZUSCSmAo5W7skoeY+yGYfXSpiCWlNZu3d1pEbUY12L65dH
yGqhZkxFeqmcnPkOBnLQqANEDgKoy4bCIiHa3JM4vPOGcAs2Q4lI3gGBcmpruKzVpn1Zl/rQq85O
nfMnxVjIOU8Z7BIfy9suHE7VYiW1lDtQt6YbTjfGsRMRgr1oTvFSvXY14R4OY5rBhKWbcLmZFhmj
C4MjmNFXx2KhYWgpyMWaybvIfFViDtTbhRjIRH9SXOWjp3jV6bojSgLcvYQTOTAjcvO1bvvbZGh/
Eqj2wi5PGeYPMVMPleaGEt4bjpldgP2Ek/HWCibAbYIjQgLVc2YnO2xkV5CRXjNXH7jNsP3RLExZ
d99WTKhy2QP2aF6SXPx8OmoFSHZhS6X9qRIoIW4OdSlr8rc5p+XH/+ZVo0nIEIVaAd4NGTDNtlXL
A8J0EQJ7Xog91iQMS1RQqVoVlynt37lCVgjN9Vc5ui+xLpXTgF6yJ8RcrdETg77glVHZNpsidli+
J0dMQA5sOiC17lhdiH6wfXf5GHS79oXBEFeINhwmEsmEg891VTyj1vLjbLlfFfEvIcvbOoWJXE/t
9xJNPSf3SA+dPbGHfJiW+NvOY9wiBfM90qvh5GxU3962dpWxfpfJiL+ibr0yKYajZsavrZbj8hoj
pkEmFiWgb9cGO+O+HG85F8ZmMGVLuHIHLI7A6tV8z1N0bGuET7pkjlXG49Uuu+FQ8foQCtIebSwc
bdrKe63q71dd93SdbyoMXTnEMJCQRMCmYtsXd0sPHUsLU/qksnVoPlaYooM9h2OUwBwmQ4o0eNQu
vF+LCXE+UunkrY+oUsDvG4e+bd7ieP2LpEJnwcLCAl2Vg/Z/kbncS0z75Ozy6Wsof4qerYcsnlDP
MCLJETRhZP8sZ9PEMjox1luCVtQwEohLD1i6XwrV/pkEoLuG30TuR5t1oIoRF9+jQE1rg3HpEyML
SxHpnuXMz27MWqpv9K8p0ZId1MtPibjI72oG1d0y+c4KhrTrmOV2ZcQKndNtjlLLb6plZH1SvUIj
NEJdtM+mHONgVuorcBruSfmtVvnoc81PezSDbyYh6mQKsirRMpiiWj+cS7x9kistFFWr7KapAqaA
ZHCr19jbgATNVszdG0BRKtHL4Jzr2PmN4uJxlfPFbh1EJ4BB9nhTPSXpzpoNlD9fh23R26/7MbEP
JpPmgsWLIeKPovopiX0u5vIYy5ekq5Mtyn329aJBGai82jkzSxVfBVct1za6XATQuuUcCCsQe2Bw
2cDoL57D2oXahKmOwMppQldSsZxDKR0fii9zsEpvSqswTlMFYA5pyqrx6dD36oqWAvzg3TXIKOdV
dSZWKFMQT1WDjvjd1SSIsjn+aTYQqBUbKgtEkxAlhn0kw5yXi3C02FtzqiWjd+8jZ7i33VhjF/Ju
LoXmsxilszSjN6exrrJXmVdkJE64L07FuLXt+y/x4A4DnUzava6JwMa73IgOZUaqA7uYiaK21Izw
zNAQgidy7v8AXeeniGADZaz/OqmNoS2kvzTMm4z2BdTbpa2rP3lq3yYruSBN+pFK70/Qlovq3FdM
Y6XJpCQW42s/1GAisbHMsXw3HKrJNdf7fWG9N2JEz8PSFMA41E069DnBDyFGrm4li+FXYb2ITUzs
diKtvc3H1fHqZe1UokKEN1+R72UgkqYSznjfoYo1yZ9pfddAIvhdhNiryV+TilzfEjaCyoLPFuz/
e7Wj6DWOUmxXfK0WeA8B56Kn3BPkBWGWyjWvyIjWY7xDyro+r+0MONXF49zQPGf4nMGf+CLVB5a0
DYpr8OAEbOCmzJeDOhhPwzIeyhWDVgfOkg9ePi1z99KU9inRadl6k2VRqXcBWRwGzgdw06pvKs0b
yIC9jrSKB4LoMC1e8P8TgthgbRYqy5VWOmcpi4hFy+IrNcOgZqaDniaaCTeFbTYbB0OrvDHLsisM
Ue6qpPVLhTWMMJbTqAztxZmw+du2EnmraSHeRyDTczN4XTt/99KODsiAid6JXLY0ZdOdxQZ0Q9tE
pAR8a6vsqlNkY2avdLIa2uJzHRvXMzDT5Up0VK1RBKpWMUwvWxLuMUfu8RwqBzMR7XmZlS5Y2+iC
dVfeAOXQVhjgUByRDGdoD3FNfzZnZ5Vk9ly17XPeV49mvR6F0jW+uci9qkykok7F1offdRoAPH68
T4SHhH93iMyTAVaHMSn9vrPqJqCtDaopty94v5gA5/m9OWTV3cSUznHLa56q3YmgcgRZ1sRMpRYH
OHAXRSbxSQ6s2hzru+rTGMxvO4XZQk6QRheSCDcLBTEnDCpWkGfgDOeYgjvhSN83BnjOcu7C0ZDu
Pp5NbJMDgzadYJDHxKXXypJUPSFJG4qXuBlIVpozWjuxFqHljCDrsiQEuMmF2ZiPsBmmENkxzovR
wEhdKXdGvLiB4zKWKFL6H/y7oAJUEaoGus5aRzaVrXmBnFj3a9e+RQYbfhbhByJal1uzPd+SY6mt
8RNyXku/GykV1Sij2dKNwz+/RTW7bSBS1pE0j0ZQ5hfFMFfGrxk+uw2n2XXVfCg67WNqoLI3nfzt
I0K9KmrZeOJaykQ5BloDITEtapgEK3ssyOUpbyWHlW5toBj+JBsd1GRq649qB8KinE/5Anq8stsj
Z6U8W4PrxVtUbwUO0mvshlKnsPPQGp1PGUF8HueMHE/QSnKKu32dpWK/anbPzTyNF1sfw9iq6E+U
kokglFqU2TpDmb4+GmP+6ZSMb3MNd6lKFoFK+omyccnqOrrGYmUVmcM50usMFQYQfxO8Fab05Dhl
W1L01o+NmwR36WFbRPJD2ZCIC5gV9IkL9YgeYTufMOdOkBk38yQxhdAWRVNVPmngCHghj3nVzBrN
Sk37WTA+KG0XJr7Zf3YDzpEpOliDYn1aBuOISjc/DeQIZYtmDD/6dHOw+pybGCd2zJxv1HLzPBYd
ijXgXkHNeKkoF7bIRPVCr9QgzulmWHTAfqfV4b9LjedlVsentJpDdPpUrdjyeXXkr405qO3sXx1F
emj2oVrCbzay/stS3De3ZE5Y6A6oVJPASWl8T8ho8wm+kqnaZzHH4EpiE1l1euJDRF8ga2cnnem5
raBfI8C6DYgE1DhDT9JP761cKl+3Uximpg3ZC4p3Tq2C1qjedW1+GaN82Wkz6zzTWH8tB287bvic
eSOFUz3Uv0lEi7hw6AVxdzRT5c3sTNjmKAlBrTj+SjD0TmJB3kc6+v/RHcK+JSYC17xB7b83rPrk
WtTEbc5ADOsbYDHz1ODNPBRTLMOU0j2xbHCW/MDRuk63zESfZNvtd5fwv0E5Ys6REbDqJFWC2QYL
pq6plddVZmDn7LRVRiBxpxMdz6Q5njZzZGSfaZDb3WqcbTMlFq4soZa6bEiyGZNWpOET1juIYvbK
lldPe1boSIV7GIkrW2vLrcebE8+sUFistiaPlhsx26giHkdRvHVREQ44nNUBdAhWOK9Q2BCQZXC/
KijP4JW+WcwqKLWs0MF8pyXc3BZ7MbL9ojC1PoW6fWh1Aycsji5qOfwlKbU4Qr2UmPyUaKFZibqb
O0XLjegjsPiRinvKZm66FOQzWgwPEa4QEVNTpzHsJ9YRhsxwKaQM5ADuxUUxCWJYhlJpjrHTi8BU
bJ4+pGd5haa7s5Jjz2jPZj24OoMMxZZ5INVi9a3S0Xdr5EC9oj0hG3MNREy6TzqZTDAAI/i9XCVr
w2IXWfN6quK/Q0dSPJfZQSPeYmdX1qY9VKtQ0KfqRS3CImEfaQN6rTKLZ9aeHkZtfq7SNX5wnfGB
L41KWNNjFnjdG/d+/DwwJY9smozBq9w4OuAXgDWxZdAUM7tRJ5lXdhkqCR5qVByajkOiV9Nju4zQ
d4kR7NPq3iafmVEPoUL28O5ieWW5HhNJY7LFk5FCtKTZvU0J8/IckSNtXGN6a9a3fjYxL4haeDp2
gwQO4wC1IfZhlgmED4A+0pCQjAQdpDZsEoxqn8nAY6qODZm5hgmqGnbu2tNqqIYvdYpJp3ZREmgH
Ig4s5CLcElFK4SBaHowUm/hoT48Z7PZdZauPjaRR79P5rDQdqHYEdVUxd4R1wLbCLhR2kdj19UJ6
TF0+tnZkMn5EvCqW+c0uteXA6kB9UUbV2sgWxHan7XqwDGgzK1sAKKXYPRTEwPDXuyOBr8guCI5G
ixpF/5cz+f6fjNsj7u5/7fa6pH+/k/5v1fV/0//JJcaf+/vZ9f/1v2DdMnSNoDyhWrZmAOT+d8OX
+w/sXg5eK1O3yZXXjf9g+LL/gcZfmKrpWg4XuI0P67+n7mH5YgjAVM9CAw0M0bT/M6l7Lol//+Iq
1CzNUlUH6THfh3CvLZPvPxi+BnVyLbWVnCibuxPXTHcebCMwWce6dfUwMoGhDe+HYGmMzjdRSpWi
JLtBII3vTfq+bq4BqOp7Z8XAgKhzcRECTQy81MZmPt2gcDAYBWWaRB+5kOJUA0rLVwaRffyVFlXo
DqNPDDgNAgjb2OCsLC1xcy32moRJImLj2oIDrDimCGN3NVCfWKeqLN9mQc2TjTkWi5Vah4Jmt4rp
TpEsMCAK2iEk4apAOQG0bGMB6flDhuQdt7iGodd0ENKMzmNc1r9Q4Viar4gPx+7erKhP5hIqSLcq
bJpIfjgOo/IlC2bkdo8uRrePTQYz07KFxSKDztNhqGrk0wEugXlbJKO8JKfX0+r53j0pSs10Q92I
O9qEkMBgElkrzBHcgf4n2ppZhV3PrlFCoWAIr+b5bgFrU8Sztv/n4/n/XZvP/yfXJm/d/+Y9Hua/
5dfQxvW/Wj35Q//2Elv/ELpj8qLoWCx5MQ1e739zbYp/2IYpTJd/6Ya9vZD/w7Up1H8Qs+nCDOVB
0F3d5cv9+0vMu48fwOZYcE1ofM5/yrcpBF/pX99i3lzeXU4ax1bxg6r/+hYvjUhiY+BC0TsAxXOO
tk/vuSNLyAqzlOdUz+swA4MOVpQJtFYj0HPf5mYqw4zawy8bJlNmMhKsxQJvjcwqyA33W4natwRq
IBJtZvJdhBxy6ArJUiy6soVAPgGsta6RFigrR4CrF/iauocp7z14dNj1NKSUwgCOHc1/WlaUslF/
4oYhfptsWjUsFQRMSFaWjkh/K5VopwEGcN7XvpZs3kMDgYPpfGmRtk91TT+Cm35osPFbySQ9EU+t
D67gpdu2XeRT7BWlguAd0dyCZ22L6N7e0nnHIvOGWr/R/f1x7fSaFu6RCd2BlIcQc88dyLGTsrrV
rY8sH/flCBVkJLg7iv8MXU4bUjI9oxGpDOa4EOR25O7UfgrVa4/x2h04BNwaKaaC0qqKKXnHUscP
U4EQj7B4zA0+gaa2f7TZjXZOjLCDTCGEs735FVN40S2qbkgM19dAJBhRdLkBPnVi7irqxzhHFW/8
FinBmWr77C7qV2KY06HtJ0Jy8gdjJjGH/m+SWhkM7gaEtlOKwaQ2WFahHoEh+VMMCKWHZKop6GYL
a9GmOl9emOpdiuwq85jRYmW+F2iGyDtAqSNXfs4u88zk17bVLyyM0F+UGzFdlzyVz6TarAHIkudu
tl7VElBGs0boKhFp+HFcIEHgF52A+ATT0F9ybf1po+pGex22tBkpQzKSKH3LsPkAMfay6XM+MRpG
P+4AD6hrEi4N+5npyw9DGXXPHSUDTXXeUrP9ZFXOx2M39/DBicpoIP8JhWe+1NfprmqRa1HTm48O
BBesnL0JIx7VusumH7hSxyQYOEz639g7k97GlTSL/iIWgmRw2mqWLFm2LNmyN4RHzvMQJH99H1ah
Go0GGo3e96YKDy/zZVoiI77h3nNLHK3KueWCZEGX0p06FlkcV92mpvfC+2NyHYoYu2k9i5h6MlEc
fW0TyunwmQuNheed6zLfTO30Cg1W24UG3CUIrJta7gOSkqABHaIRUH9jlZdu0JE0DMi0WkYyOXui
buq3htfPcke1nYpaXwQ9orda3qoB14dV1q/mCPyo7yHwxd95OT47htpFXnUz45H+Bfl1Su7WUnTW
q90VVwHKbwk4+FApD8xgcknD/tXAF+Iq6A1afVXlkYCRtUy+MaPoy76XwQaKWaQjSjR8kgakYZ/6
vHlze2xqWfXqGS3Jq+gYIm3cRT4aCOlDRQz1/o1bCmsebEppVC+NXrEAbPpTO2sWQtoS4HbEWDVf
eTnn/NE+l/Qg1vzXjt0UET52OtGhrvKqd9yD28Fkeh0+pijnfIJUF3GKIY9x37qrYmpvt/0I4B/x
8awmK/pMDMaJDXbxkthwIrjELnCzQ9eiwwqCETi7p3/VPcFeLjiPIZFrLchvVtDgHiT2POir7djF
n0XCsDMdrO88hccM9VPQhVOij4497zu8s0zqe23kxppkypNV9MYDc8R9O0U6yXrwQdrxHiiU/MGA
flHO/Z6EWD2knzG8TuINwjdisAbM13Gz9uruPSnEYR7ApgiP4qx/CiR9llb12BKQlvSO2HSERILT
nI6jNA7hBNjR9EhiiTTMtVLJE51IeNa1OtmBUmRnwPNH8AzhoQiZ6f8QZg8W73HKugMTHchiNQH6
CYfsrp0iXgdWZpB6UeesAOj/tQrcoqck7F67emlh8+FLAeFi0lSV5JT7GppXBw/IMED3JhG87rQl
Lr5ggfPdeKyzFhFrgdi8OeR18dzZOnI8vo9CFeymyz820bA/coA9E8M3nzoq6t2PRljvSRB8ce8c
fSd6hjODi0dN1wbBFh/myFXT+KUNB1Nukkk6a5N2mTCNcqeJBAdMjdF2YnSxKBqHfgnriVUhuoiT
PD4utZoiFa5jD1S/I7KzssVL7tm4eIhHgUEl3kjzpOcMHltKRTNDEQNdbak3TrN3CaXrPfFkxzCX
wI92i1D4lzbkQNanzzEerrreGbRpRA3jUMKlGKd3YFcYKkMkVgntGSeQv3H9fmsDuJrHyYIhS7kp
LOjQPmmF4L6SbOlGRffIoUytV0VHmZBmp+n13sdRWo4VuuAJyYeGHXqb/NPnTLBzVVJrlgiGDYfV
szHkh7BW6tHMHPdgmhTjmXB3+FaQg7pFzZQVbVmDvhlzcXpGm4DThupkhdvuwdLJC+kFza0Zn2rR
KXIJqkM3g8OMMszhx8Nlfvbd6CnyVHwIw/JdePZbHLIEr/Im2FZBujdK74+r4JGVNaV+cfUzdE8R
CYsQx8lD1SVhWob3GeTN2Y6QkZqIvl6L1H/otO6JsKqfKXaf28QgIKXbRhHDZr2L70EF6s8IMFpE
3XRzMCTSVe8VBpF0ZqEHLjepQ3SIVZrfUSN1AHf5OtBa7OxWd5mEnSGxmB5QSaD5Hs4e4EzYj8G6
bvK/IkUL6aY1pCUs9ghYImtrOP537GiYjZN+lpt9gkOHNw/GZReHf1YQ3HF7r+Lefg00E22J2cNa
QPDntUeiuIm485CKFV7z7vkdDlVB4l5sq0vaGcf/r9kZ87fj/1azWzS9/3PNjnj357P/b5yV+bf8
q2I3Kb6pIKCpWO5cEVv/WbEb9j9s3aX0tkGnWLpl83v+zVlx/0EjrlMOGJYubenSkf+7Yrf+IedW
3DOlq899sv5/abt1/i7ef6vZrXnVbwhWn/xBwnTnf/9fOu9JDUFpVxLdGOtPoMumRs1O3Yl1NENQ
XOLeM+MKL0CNdcnrwNSZ8IKHEssImjL6zdYz8FkTnubUFfinoTfRFuFlMyJCMO1R3zQ+Yef8RDiP
GDh5gqyEULHRxC5/ssPAB6rdrIilg+Y4tlgYDOepppbh3GfvhoU5Lr32VN9RO9pIQeZFN2lvvswc
NnsLsMQ59iO2e00/7DW/qQ7CchDRE8RQB7hPyJR6015QBOKPSBxm5FKALGH4vwQ6yoCtDMBcgG/h
e9p7rTbshqTatxzKdj91SI/aX2kh5tMwbvh6/lOk+qzwKne5l55Y386xmeq9xAEWIH61p/Zqt96z
rbevEfl6uh4S+xb7sG39x3Ia73ye/bLVaoKxqugWMxJFBU/kaT8uBvCL6znlPjDKDbB9mPZouFZp
jTkxmeM4hUZJzuL9Ke2Cs+GSSmlCoqBpZ6+M6KWI83sTFu9uXFYofvtl6LA0NKYGBaTo731Jil6u
sPQHQKFNz96EPpYPa6gwJxFrVHTGIXd+pbsOpjAkTAp1XTfsdLd+zZCHLZATLVhHSngPql4x6Lt2
ZZXuYDuxxapwkGTMDoa8/tF9/2XQ8j+T9Op51vJVue3n2Iw/I3IP6v+94wuSWPwBVomg4K2bPlmF
TPORm0NNUCPyLfpF1B1Ir+CKYjRmvTNg62vBRsc0dCsU2MLFIW+Sz9oXqHimgaQNASO5siAI1uw2
Ex3sa5oF0xZv1cTQHGSofSKSDSZVM1s/RJ9tE2PYd/Fk7sOxxb+pk9M6sGPYFUHA3ws4JIRP5ITK
AUIkbMPYgXhoFkY8EVRfIgjx3F3bZsZKFSyEXdd5siuFQ3NK3ntzmg4ow/D9F/UW5iu9KT/Wsp0I
MNHct3GcvnKLdXSr59SaOdRh+M7GUhrlyJQKHL1Ftt+6trh4W0sOy9gB1peK9lYfA9TTZZYjBrd7
1ONx+6am4TsWSjtnGSOqTBKqOUwGK9cprS/S7z4k/dU0YCtnKVmwGOb58NDf5SMjNCN3NtEAjsbr
6nvWZvdZ8F4JKgwkkwx4h+wNfPjbVNfeSoxVvcpFeMieK3DiB4mQCf19PV3KsaAEJl9EqjGnVhPx
o9kbz4VQa8fPLnTgrwZL8biPzPVkzPnZrVNsEp9cwXDA1mMX5lEv+2NdFX+G6l7QaySrKULjZdoQ
9BJbHZ0Qb6myqTZQx22iyDpolpvvWc1HNEZ7TcnoETDbhgr0GsZkM6Y+SSMJ0EJCUJEMkkSW5xxR
rpOC30+97l//07agHZzRpRWWqLE7rBdGXtzaPHztIH/6aML10fzrsvKmB9Fv6ifZNu6tCr0o+7LY
c2luYFEmgqCArIa0AOXnoy2Cg6r/yS0nvgq+Rwdui9URkuNKbX2e+UU9QL+QA+2NbZ6n0n7xXBUt
xw7Lbpxna3uyKKnyGW6O3Kgh5gDJyLnwgk/NalaNGI6TThZMmIrPruqXgIDKdfUTN0CcFFXOKohn
Y7+hHiOgBU1pvfpd/eXY42sHUYc/Jjk4bhscQHrtJY5hn9PDbPUvvHJmwfCgNcLhUIbpuRzDTQla
Z1kwR1rpmr/LuJqWrpvh52RvvPTxzKYpCpcyJbYKYklP2GpydFyI0gM78iHvNAYf8uB53RmsCrep
Dwt0Yekz6yMKWS/SgbZWdg2N6MNES9IW7Z8iCYQTLNnDNdEVs408kt0qNKcHEDgnIwjww7r4W9A+
dvOKAq0ixAXE+qYtSWL4nmIPg0ketqSMwKHQpWD1yU5ctj3B41j9tdWQCsSREelsY+tvs857d5EW
LJ2E/MeY8MX1iORgIfvgCTjquGxMEk9QsrPlDqgKg6hnDSUZZtV2fG9AM/sTjamZYasBrcL4C6AI
EIYrCEHPG4q9H9T8Vjc+Ey/MTnDCvtrjRopM8gt8DQWx0WZ/Q2RcfROj0hAAr8JkbPpfUuC8qHuD
WBnOzDZLcY55CNXLiq2Mg08u6541I4ivWpceSU6FKCIbhEuOP0EFJQisDzXk9Ia1aUrnteyzZtm0
mD9Y4j7rECoYIGtQNTXMjUXx1P0GqmS8niq0IZ2pk0ngoOyPkPeMRvuu9Yzk+yrBDmF9s7uvGLw1
KGcgFTgxnpwI0QmM82tZwkggrge4pEPEhWneR9167hrUfJEqn9uuvtmoGIu5WiAHtRqygxYN8dKV
1TxEY6NZhmJPP80SQPEKusRPtaH3BveROcuT4gfm3eyPchTfVVLvbH74Hcu+iAi9ghFU/RV08PHD
B4ZyqPDNTztAL5Nk4o0V7HvZkqfQexc7A32beQSn/MQAlfdRb325yNvNmHmWG0JqIzilXHP5yjp8
ssDGnjN433qQnZFHL1mOL3LF0P2f0JaqxBBWkojA5qzDG+UStWOEiIQguIWh8xwa09kitxsQv7Mb
yutYI1xAWe4vmZjNOnkALV7LRtQcaNpQyqAkcE1/2cP4qmqZHc2CjbqZqStra+uA8HEDNBX0Rbi3
I6AtgdmvwwkduzY9aX35GEuEANOjVUf6QilAFXY/DkxOsFij89yYiiT5MDGWAVHO6xJMnF00xb4Z
u50b1s9tO9+wQfhWVHBWPNYbOvvmwAeh1ALJlFw9cwCgCky169MwWtjG9BzYpIwnuqmvY8OCp21m
Mz+LoFGrftRHXWfAFy5Vw6YRnOBVq/WrbHpANPCec7fcDK34Imn0p54qQLD9k2EXPwTyHAKka6sK
v4IX1WdtKi90swhn2qlbTmKbVARrJand7oOkfMr5OmKfuUBLLGQaVkuj74yd5WgPcY+qio+22eX+
sOxzd10R+Ql7CEaQqduUt7VseW04hRFLcaFnKwPi0eTcUGcyBHPDP68ups2E5QJLbPBe+v0qE/Ev
lDVqQleLOdu7SzCiayAZAmoLO3LMS7oEV1pUT26kwW1wlb+TcQRAxNyMbsNoAcOY8qyN7Vc8rRaV
oKbi69lqcEQNujxCOWOMGZy59Ii1JjB14QSj3IK0QwBuxKj1Q6C6YkSaUcPRaVtsU7WmIBg46AmL
iohe9Z5HHn+7sriZpHpjGJhrKwbhWl8QZxFrP0WO1q5xbh05M3Fd8JRVX177Ghi082ac+AuzcXAx
y1VXkRsQy+KGdE5b1Mr5s3NBGkYYbgYHAMgc6m7l2OrCpGBczVPCwo5d8rm7dVHJhKV4b1A7pxQ8
1lC+qDwipMh4J1M0Jy5M/U6MFezWWaSdKHFqRz+WM4QkJ3sthS4vSBUTaBzE473EHrKPi28SINKH
Wie+WvD8kr/ZHNMMI0RJEYNN4qCK8YGcBm8On4LxGoQb2TPsbUSus6KHz1uXq1iQLD/oLM9L/60z
MCuVEXpE1ErXVDMxReeq3+Lgdec7ySYyoqc/mJJOX3mDYlyWd9s4sBlgwNHt8UGZY/dJ8gQBI1ch
oaAh70TgNmC+8y0YSnL0l8pFC4h54cEFcTIkIKxY0aLXFgTY1A5iYFB3CEdVtK46/xsRV/YwkvLE
n4pwWg3hXUbxy9jJVVxxKIwoATa1EfMlJgW3O6pMbWoSojrjm9/YRyaPbGCE+EbCrOq8IN0eUwO8
8beYLo3zVsJxUtU+s2vUzITdJlpydjxzb8XsIUJ7eCXOUyewZhnE/amG3LZoXdonFIkb0mrcPQ6t
SztQtjCnpbyMon4VwBEEc16uMmP8juRM2bTFhg1Bgt6Uz1v5fGdVJiHIec5eNDm0MjVeQzMlFSxS
R2V6Cd4+ew1TOX+yyhB8YzccJosZX0mYiuNUA5WzfTC0kgkjuthZoIGYoadU6iLiqvrkr/OepDd+
jTzvxZQi8CD6uHGYTAZp8SoMptUO8YkrLDegopkT1k2MkCEtrzGL6BXuInyLbo2+uCNjo5q99PJs
muS3t/kAI9N8yRsuh2QKMODF5X7AqqOC7qQFXbueGNUGdULmcBeyyILtFwEEL2qqnX7yPntxj5OR
1UjNIHHMIggTJeGZLMuWmkWnZ6Cz7XGCKZvBjpvOj0NGza4UtkA0Rlbc7qasERzo1L/EU82/Qq/V
r4ALUaqtJavL5I6vPrM04Rn3cf7PTGaJoIUFkWWa0wq0fIDnGQ95Vw31BpeoL70ApbHD1l0kIA3G
387j6/RKTL+MBhZZWRDBjD1m2YTJAy6ObpsBuQkM8OfcrQTy8LSx7U7OnpaXK9dGYl+OtoXdjVPQ
BN6k2EGYBY07drjv3tUvVQ0IRvGFLhSMihAzZwnJkaYCFSGre6zeE1KeAnl42mKMbYv+Nlps56Vb
n1oAWMsxBz0SEvqjwhF3YnuQLg7Pqd40yShXBhXbwgsnwC09dloAnEszCz7FiGTZQ7+SFYWOxx5r
85w9JH1J6NUgbx2jwJFtFNMOuAQt26QZW8jFXx3t+A+g3K9rof9tUfUOGcSKJLy2tvPM7Hs3qm7v
oCz1Uv9nMK7O2Dwmdf6Zo+dP2M5y5qJKSNBWLGL3MDpFuaVIMyg7OaFjLT5nw4JgBZZ2VvKWSsbd
UMw2FTYg6rQx2Fdt/MtAgsOlePUZ7kBVoNvBRB8z1gb7+E4zirRfpZcCOWQitRo779aYal67sJeb
Js22bFBug6v/jiF7uFDFBZjcFhpI8Z04xqoDx+Fn8ILk7Dnq6zuAtxyQRXbVhJatUsfb+hO2M0bh
17KdbsjOAJiV7/OGNouEvysTofZub28LF/8qTqFVUqcw8akYXA3zdNc+VXGu8Mh0P1kWaYuRMjnk
CUCztwBxxwMn+TJUMY/FCR2qLbJac3Chq4AzqgLEj/+Is24IM3QUreSX+ulh8K8VBzlOwCREfcYQ
PPG/pWuS7zgFKNdm/YYTbOIr4rlsw+WokTOWr+y4vrcBhaTODjQx9GdUse+Fg3dqKretCAhej9Eu
YQQRaL7xV8YznROZzdIe/FezbU3yJyjH8cs9ZWinlqonNSINH7QMqRzGoAxnebKyjHXsCCKSTBP7
Ey2TUcKkMh9o2FkRjPGfP4UvcdGvo4RcK0PArCPHhWQLfAl6fsFfRN867TveT83vznBST3THiyk4
hdqbT84IattDjt8/w1rMi3tiFHb0FBJGv0GfYon2GvYQSafoFNYhXk+vOsvZNEY+3DrqWOS57rnW
UhTVImfS0yC4RfGdrV0CVXEJToaT7ZzKfzabYNz2GgGzASLHoXlgOm+jYeGVpub/7dgu5Tp1RqEH
pMnMvC7XpP6/tojPVwr1Ar/MvCUKBguRfo3KslXdvDCpge+X8jkqfxgoEfGfsqIgswOSegDSYZSP
naVz8tXpU5LJe+yxRx5VLdcxHyZQ5J+wwdOF25hlWPxiTwnR6SFLVz0Qm9Kilx5HEFQWQBMhCIQo
BNtXG1NCM+WvbWyC+pMjsxOaePyBUIOcrFtVpbfuASiDN+0xmAezGdCxnij04b70pLXGoBeS3jaQ
NdonQKV/Qz9Wa1xnJ4w/f/jtUEHjbklGm4DD2vvL9W+guJ+eKT5Le/rWyxhQbZtcSXrYBRNkDkfg
mCzQRScdMEZvDI4lWlestebaKdgTVgiKtWi8jUiPyZs7DIZ4ajMsUxSIQcmGWGUeweWzpz1pym3j
298RMVGQifA8TSj4i0IZq5qznTcIY3xw6ZRET5TdY1fEW52zIfIfghjefeW8hlZEwkaFUpit9Nb3
2eRZLr1vZjnPsx0IQy+PZVs/y9lIg5NqrEd/3Y6IN2qDOEeatL/MIDF5okdJ4rFZgp2c1kESPAvL
9vZ2oREq4h3aRP+BJn/VU2amQaru0VCdrYJ0xj7RX21uehI8fQaNSf+XwPkjwuOmRPeC+jjcjEw2
N0zx7gyeclxOU793MqjI81TByzw02YZzzgvzyr5szotkWTRUcLIGHkX6d36kNL9HEkgOA+lkUVT+
xukogUVtIsDyDB6hFtGBTpnVcf5mA0r9ekRtlcDIBSKgb3owH05RJEuSh6h8azYyUm+P02ga28Zk
IpgZxaccbCxDkpal8ZTJlcPYMLEH7lbE3paLiNPMi53ti0tX4vhqeVlZBnf7iI+VdZG+seaKeCBM
mNCZ7lI53P64KpI2PrksDw6JZTwDF0RSwBoSE18BjbkpYD9lQEHM4Al33bAXBtMzBun4ArnIcedU
e+ITz33AWCWuEDlntJsunRh0SuCoqQJakPhnFOvvWcmUaCyKaJvq00XNBLahE881P/ya0CA4jk5w
r3zhrmOmkOu9mWVPBXPxPSof0GYmYDU0evRECFynDg5wZ5v5gz5wmPqsR7eTY6Z7hm/JQtf4JUyG
t17Dy5Bo6t22s+Rsh/ZxhkQfZT1Oy7IC+pZKHICEbzMVGeRWa7gTsirEHCvpBDrB9DiPUiJpSw4Z
S4MI5gRlvQ1wGgJKT2Z36AmqR/eghWeskM78zbhL1erHWoOuBpfgiT2bOiAVoXcatRN2/X1MjjPB
P8jReZ+MFf6epqU5yKrqkfyix8LFeqs8Lhbd086dHl7LMe1XDUaZMEsvGspqjVtLxzu7agIIq0ko
cP3xeaQlhusmSwAFeymuoIaVqzaqPWGY66gMq60+QMpT3Xw96NlzZFr6dvQU5W9xJ/KjEvHVy7FM
950+sL3R6HwwPzGlwpzCn5xUXBCjwn+RF1jpuuabs3fpe6GHZ45Js6rLS6QXl94yHkQ/3TmOQELk
4vXoVgkBzYkV7aROMRWGGWse4eYbYx49ANgnjmvidhTyu5ci33e1/MMVP+7srnqY9DhdDxo7z2YW
hiXOMB5H3IK9n7/0YUyP5wKJKjKkkYM/o9dM76BnIfAvq1mzAV9SRFWS/VChAR2VZKKNIXrOQBjr
MgBJk2DMN2qe8xzLQ1NA/gh6Sk1N6z+70GVxELxXIyOcElIDQxyyw23ZkcHobDvQ/nbpBQ8ZLm5V
EsHrmYEOjsvMloFtP9WFf0SfJalgYOii1nwYjGcvB8IwmHj3uDKZFTIOT6I2OiTavjSgWNl4DbtW
GJtq8n7NKAbX0mkxxEEHOT1zW43k8k3dEkULJjDToMLihJmLEIl4KvJoJUjGsdzxUZkdRdvo7nMy
mmm+h+00yKey45A2vfFgRmhh6RrX+OhpSnQTq0JLHSoy08GAuElr7O6o/0ko1mu4mQNXnwmduque
4mmbOKOzakxOegvbDHmj2VbElraKJBjHSdIfthI0lHDY+OvdYO5E4OIGqEzaJkA+eIhz46yPBvtp
viXgrzQFgwNGKM9PPP8sb/LuV+h431N8dRtqA9bbobPoWGdFG6TpvLA6xBHDKE1Yx9kpyWZ+rkcG
KYLbpZEBCQpSYKRMnLvARWEyf9+kliHx6ZrX0WZI1kXiSRSQGrF3btikUinO1aNHD17OaSpVuhrs
8redzO+B59tPKlYk/mdmyBsZBJcxJiwAv2eRcakzeIbsOdmHSbfuVWsg4GCE5tBMgi6+k5r12uTY
a3CSIskvSCMap/IlxHMPfmQCgEfCb/hd1C8IJ6z27IqvyT3GeJeTsyQStCqZw7jvnvFCUCYyu6fA
uNrJwQy2SX9UGNaYlDoPHXgySPfVI4iO/qBswrguKR0r1DjrxdQvxGs6rAbs4FkZW34vb0HPVkm3
Lq77MsIZ9Lq3sLjpfMy4zfUZ1zDJJbkFSzYldLIwJwZ2XxWT0i+vuhT2aerWZvGcO+OC7QIDkXc3
RBGHNC55Fco++X6zZKq0Nv3b5O8xFCM5YtLgP+bRpWEIql7G/DGtPnrK8Wz8ziXosAlM0TWXL+54
7OTNn/58+Wo596iGWBbuvOnDVizz7IuGC3B66PplMoCSPdrtgw/kqI7abegecRtV/gO4Hz978Op7
LS+C5E0bVMpElG+SrUeowXGzFy292BsSzI1n/pbJLYY9CMeuZd5TPgn7wcC0XLw6+u8MgQcTg8nk
cWz+uvZWiOdJXoLyL5avuWVzgBCOqT+2+UcYfLXASgUFBKRo+I857CvuPZv/55EO3q3sS/hXw/jy
GQH58mboF9MvNgbDyrha8UP3EHgTtlp6ApDQWkYcUlEGk9PlMbMAS+WM4XU+WLYEHuFpNLgY1BjR
YQ8vP/TGQ9xzy2AxOwlvGeX4YP/k2q0gR6jYG663wJCKr5JQE3B8sr1U7XHEPwxVLDkR7RrxuMkj
aReutswPicLDeOjNt1adbE7tJEftHe5dAs+j3RDtTOKM5CO/M7EOjnOe3HPPhIhBQL/Eau3Bw4yq
ahf05apEj6gxWFHqA+Mre20Fgs3D10F/UbHM1j4sTnfB8N+DT0hm+VIyvqb3Q0tjk50Eb4TIaJ0B
0kTkcMPMyaH3MOIdic2kTDMFsT9RS1CR8khX7wOU1cgoFjqlVOik61ZDTMuw3dMcoDLUnFjiUHeC
w1nORDF3bLfVDPd1t/H0FOIVYPg/L882k35vjXtIsXEWkOSSp7T+CES4HZxjVexb2FYRnGCUjOY6
7s5x/NBHjxVEJf2aBpfM4iWFfUSwZo+sEoRkcQyHZ2u48j1bFUvtl51Fwmts3EVdrAqmEmGMesi4
BN6iIoi59vkXBz85588BtjIF2WHKvnhF9Pghq170ktSLl0H8ZemfbvwkrPOc+KMembIxbEjNP8Fm
EgjdaD6P6nOoSq5YPhMudGROcFvZHkQ3Lk4d7On45QKlCdnmJITgpsgrbPtjVE+ollEhAo5bcfAZ
499ALS3ScCXpV4wL9xsmye+cHTaWxgWn2cpDuxyZ4RblCv0PoSiQ2BP95qwy9xoZnwBz13yM7IlX
fBQCd7RzINQRreErTHHqjnDRjjzy6hc9yRrSk9uDCxz8A9z8pQ/SERvh/JSXfEnze9lw5rT8M5Ce
ZahDKMOaRrYtrgw2bz+E0Tj1zan+LPfuireiOaXVa4njVb/G+WMwvEn/s+azCJlQD95bqUjwYm7X
Id9qVlFAKVWg682fedwZ1i07/Ut7bwBbkVRIlTUtypvDzsmJ5xGoWBjC2Rn06zlcsQkQT43oT9HX
2n28GHqe4k/VfrKDXzPbWlASyMvooKlm2l2GRFVDXe/ybzdjVVBvhYaEs/bca2U+YMZdhNObS/ok
SaWQ0ZcIBRcUW5Bl543hZ9T+pexEUpgNRvVFLF/LFNhCJzyfPS6WWOFAqxu8bYj8rhovLQRRuhe/
UUuTv2vO4T7Git0mZW4ssf65xJ7OiEUE09FvhR6E9XJhrnvs47xu6MiKUsBaZbnB1Ry02c5qAFzy
NqEqXWggilKcbgSYwUtpePCJe2UZ1HUlXDFWzmNGwQezCt4QYXuM2ZcFtZCd78YQkcLYrgYfOB35
nlqvrTuIE0mc7SPQda3Tr+Z8D7WsYJV6BBUIcRuNcUa98Oijp2TfLyGa9dpMxi03rfmWFCALJe85
0waWRWtb1kubW9Uv6nXoM4p3mejC82M+sUqKd3QlN0lii9uj6ibdSKvWMf/Bmp5HE1wQmlM+Zy14
3Qy0llcpAmgADVvJNgoVSqf3AMpo6Ixkf46LgiFEmrxikekmAqg/EhcFNgpkG6NeYCF9eVHUXbav
Ydoe8Xby9A7HEbuPYgeYdT9e9OA4RxGflfVh8h4X/Q/JJks6NQx98XqiYhpluxmn91E+wPUgPXBP
wMqOad6Khz9ICP4sO/SJs8LvHf8Hzk1+YC5awQFaIiYGzs+s5AvGi42/VzBozVCwewEyJx3JKPLV
uUZI4xRtbsOvsVdRCcATwlKJQ1+5WGWZ0PSzGh//q+08Nnwigwf7cVy66Z2ccPAR//x42zFYYxPe
tZ2D3ofRLIVxAdjUA0mpGac5I7Z+SaheY0op7wetsYvs38WiW7AaN3qHfSj6oIRHC/mpxyNlsQ7s
zZ+yxF/qXH3xJeRnkx0xXFC4BTwS/l+GvMnkaPYZI3fcDoznKENhEPKAR3Qx6WwJzY0lu2j28UDm
cQa4cHoTXW4Kv3sWCTLqaHrWuCpYkTDUSQFVVGtgYXM5e0RQ9aKC4TFJ523f3VBIVrlxaEYYEr9a
0UE02okA4SWBH8sUk/vsjCD2Gha+XJGJewiIPS1Q/He29dR5MT9JBjOtSLiD5nfO2LQO9IGSAZiB
+s2yV5g5IWN0hwIBhAhAnJLImpT2Eh7Cruijk+ZA4+nCx7oUB5H5O79nu6rfG+NrwgHaMnUzZLn1
hujBBwCURMWhUDxF40BeJAopxjUAAvFdVAecAwj4L4FCnQ+z19E3dlRuh6zYh2Te9jLZjkxog9my
a8iTm3nP7hwKU6sf1Y0PGulEihubtLLNhJ5OtC42nhc69Ud3tqmj8SpcBwY6+cDDtHX65JL05ckI
tWMRRE+QtyVGfYVGaC8b/2J7+taxmke8D49ro9RPijldhtGhbcZN12OMYf1nTc4y8hFZiXwtMTnI
fDzqsbsZhnmkRtQN14ydoTOIilvpq0srUqr2nKCTTL+FortXhsO2NDuR1gpcMXhwKpTbst26IfNe
13yrdPEuEu+xbuSLsMD15da2SD+iNPuypp3nNI9VuW88cG+h9qDHxYMRMninME0FkWNBNr0a0ntK
c/E3JGxFaAJOUtOfNNaiqd7s0kNbVx+1Fv9VFoFCKrim9sou60tlO78NTOsswC0Tx6fAH/e6jkSk
sqvP1GOKzPGBEfyKSs1Gsjif7cp9r7Kc7u1TZ+SbIa/UTb7nfYWDqqi+xGxL7yUI3scByFzR/9bx
g988+BOJFpsMjZXHwNI95CmqiefR2zchYQgvUcd2ZEs+W2xcC0oJkC/JSyS/I6LdsIYv8ubYW/ea
1yWD2BQGjA5AJ0LOY+zjlh9ykbEugM/42ESv8CZhF2JGB06hGKhpS7ZwTFUGigX+ocbp5J70w0Lf
6sY785lVBs/KDy99/lsuELSxcM98tTTAA92oVoYn0R9ycY7NZ3arSzvcZtk52rBvsJfzWCL8K4fn
UnFLYXFcC0iPzQdvNQfxCSfOCuuCcYq5tPWWIbf56EVP9vo/SDqv3daxJIp+EQHm8CpSVM6WZPmF
cLhizplfP4s9QAMz3TPta1E8dap27QAytfLrI0dpNdE1qT2LcgilcD5xOYfRhIt2R6tgwltS4GIo
/r2W16rxkVCAU4JRW+UuV1sJgDTGGmXVt2jNbf4Klb2uwQEfvggj3Igu40j+VuInQU+NQLLpGtrB
FG2C8sFduZj90PSTWR6qBTYjlV3YWDOW236B05N2oLqYeLs7ig1Lv4JZJ/0mQCeQYbtVicloQ1b5
MlrmztCThg5TzQnxDfrh8sIm6dgA4OESkBQHBWqn1N0Ka4vqGvItihlchgLDjmzgGmPZNY7wJ4N5
W05W428//ijdBVvJRWp8xZSL8DJDBi1vBTT+YQ4p2+nexpJO2HdxY5zp+E39oxq2afAa5JvaPcqJ
OfAjFV6h/mA+qqZlI65H617QzmfSocKPeGEyzqzZ7KMRufKbu4F2TmMSApdEzQ5ua5NGYebHRr0W
BR64qFHq8STajYNlAIPIOJzKYtWJu7578K/FymbUTpl5NkVHq11tPLXmRnQgg3IQ6NNxblviFSK7
yYoXJ9uEwX5gS0kwk5L9ptM/QbuVZHDb9xES1r/Ae9TSNQjfNOu9tVKCS9zgOX5FzUOoqfrX48Zt
3enDkV69dOmo6yth+KAYi+bFcATe+7/CIa3AOEabxsWJ3CgPPr+LDeiW3PiZdmNhNvYP96GFlL90
gPHBbRwWxSGhHuxzcq7stvjt1c+x+VcJKwMrIvWoDVsh2k2Y/tn40Sr3Nj207U70Lpl9T5H6KG2/
bOqvQqO72hThtml/Oxo1o7mGiCoyuHBmd4vUg1yuY+ub50/IAkzoyyBt5q9iFbs9xOXoIxhXCZFY
1AxzmZDd7WoL+lL28h6+SWr+7FzNMbPzRMNqLKhH2FWUhoN5DAYz3qLS/+H/D93Gp1lsrafUYk/W
XWqmXJkUxAlKksAMudJFTJTKvWaxUF6zx1kYpDB6y5Q+ERe+GaTAyxV/2hAlUchgC3Wge3r1KgWV
gLm8MC4xQfOJeJKStTbrL4KVnpJ0yH8d5AytMoe9enj1YQieWf09v2nZgM9ZiPYIwF7Hrzmy+ac0
JUX5JVe7UNmAjS20xR+s8jlhMlPP0/yN4R90mpU82Xix+lPtnwO5XRjCcil73351YCRibsr5n526
3BT1MWiOLQzLfp+Lu9G6NsUwmyIi9mMjnGMSsxmFtwEXoxJA28O/XvhHANgqMV4jHWarnJv8d/6A
r7MoP6oSni0Uy6G+Ftm5LDcG2/aVpK1Mi6Xlrqo+6vJc0TZ9wsbuMGAuN7XwCBwKriN3B+ZFPvGx
o+rG7aV2MJSQXrl3kKtPKDfw/Rb4vC7oXChFxwAbkXbVEx62AN5SHn59iEAPeF42nsdM+leCqcDZ
3ISxuPQ2gXDkKQTj93/7aXZ6MoKWb1PeK2zjo+TmK2+ShLprW61ghCafOVgrmFWzCy1XxKndW4au
0dBIh2dP24bzUoaZmi55tlK18xFv7g+puwTUF517r4XARsNNs5fr27BcTgQAwrmO1B34NDZlBozS
XN807Y+Mz1e7tfxLO+3GxbdYLqE2MJxszXqXsngb088uXnlLSit0c7dmQeXkKTEp9If1u14WThVg
kA1jQ9BYu9YsPeXjBG133AvaUdc2esrIsy2ZInv1j1lJDK44bfAsr6a/KshqVVke7oxkJ3n7XHso
MQDXesgw2z9qCO+krQjno1v2eA3sonwF51/qTshSwYGecTWvr7fZcLB48LmwE+udwNwcRb/+9Jsh
7BHU58wcZ0CxfUdmFn9SnVHaemv8k2Y6Kh9gcNQV7Z2t7VGQQmh2Neiok0nATM0NjrQOOYE9P03l
ToPu4+FZnBS2u91wHzFZsVbfOpg4XdvK2hQrjIhG6rm++rvz3RX+BkGSVVytHGnr0ujvMtXc76FU
r7rijDWoIW19f3U886mxgLejxsV1jYQ8o2D3jdsO525mMazCamUuSXyBsSysO39d4/Q3PUptY1XH
FEjZWtDnLIILAF/J2LvQ8i8WNGyL0d86UvbR51sObsMqSNu28WEIV9iidL8QqRZIINzJXAyLH9NR
WbqeaKNrcr414zS0mHUBo28E6xFbxMyeI64cHzNMt94jYluILqwOj3WQA1jHbBXNzUR7loy9RSGG
gcWTyLF4TwBrT4MBCpKXWJU+m+TcdkeFhsd46godEsq+xlXLV9PQzoK1ryCc/B8NqekSze7RaoCw
TFRTjohwHmWFjDltFaJJM5eUxeTDoKNak56AmqNmel4Xmq2yLIVE5VYwzs4S1SDe6c0tQfHtsGOM
oXMfk+FiFHccddhn8F6mP9idQ1Ne5/K3hLDdBIVrta0YfuCeToHvR0fkkCubynzAYByoGNm+Cc+c
TNj1qdIzsz/kqxbsPBHBJHcbxyMt7bnVaI2XMO0w/CSj0dhr0bHgVxsjqvMO+ysHM01eyZjoYI6v
yd4WwqcdE0MQaqdp+DCCrZBsguTZPOhjlpW15JXGpH6f4drIZlh01ebGYhoUkMzGkX4G9EKEUKej
4AU/35IUFlOdECmkR4EDo3FAWMQrtL6CuAvkW0q/I2cYtK7RkdD0YnzDyxinLnyTLt+Zw7G3tpgN
AwIQvgBCboc8WQMf3I5AQ3/4M4athaNcRhYVCeuoktmpYLrB3+ozTw+RUEmrBBEZM4FFqTLOJof8
CQXd0vc1SXisRJW1wg/x1nqxEgckvaIjs98RvR22aSZ0CRLdWrtsCI84YZWHPJbJmhGrXHpIWv8p
3u8gPxts+83Q3MIFZB11TYdT42K6nFbormBWyekO+kjFZ0heKWZa+FyVLLmWAfriP65yXVvVvZuV
roorW+joGUl83bfZP0XaVWUGyticqOqVI2P3/srEOT9kuxKvDfEwvAeqefBdDzdhOhjRc3QwKExv
cxM3ffn1xQxYwbikqy6i5Vhu5fQgS+Mi6E969km51NTtfOB17yW2wB/613yg2gb9AWF8iK5rE9kx
i3ydw+IBdnVPK9gnwkYcr6r21cVzD1mKx1E8Z/JW8w+6eUI8pYxr3Cfx/7RF78CYsKgLlvlEK8ZP
38axBTjLX4F4mtxm2XSKcNAL5ANkQ9r0ZEkcQbWiG3QSYG7KiLKJlGfOyKixxGnD0zxbGcDvDAmR
39D5PvvxYBa3gS976A7msMeYU4l2rboGoWrhn6Ruw8nCF3BssEuSYLbx2SwGaO894inFGxZ6a7nc
aJdKOMfisUjW8wNUPRehhU+gSde9rO6ibTiNcrY1Oo55iwtX+2+GTgUk2tNvi2lAMrxYMNl6e2Ts
UeV7IVyhK6BR4q10MEnms8nr+XJQlOuApaC2i/VPVf6Q6dO67NVUn2X/FQmbqaVgkh8cner+SMGl
x1UYUQhjYzM/2u149nwcDG8WarrRzhYdE9G5Y4qX9gyDtbcdYCcawVNkYeqA4AK0Z6dpa5qrDgVq
vQGDtnMFNQUJYZjWUoDG8NQn/3XIcos7/dZPYPvzBNp3RL+3Zpcqs8vW6Coekr9pkp2oLyfhSG7W
ohU+fDdYUl50etJW+GTgZVYebbas8CmErWkdE3R95aVQ/lR2ANgNL0YJiA/is2zd1Pwo43Ic9Tuv
+CnUczzRUT+hOGf9UkqWWgastwnNn0rk1X0M0bb81ReYNlQb0WDA29UarRKqBFH5B5TYiwPtXruI
oChY+b9U+5f7R2tCBG0zrKEE4iq3/H9G8Ker6wHdWbdNCoD8S1hdynh/n7ekB79ZV8pFQ1ETJyQk
AhGP+7A7WsEfTADxR+WGmCTXws9wXkFySag1k4TTmq9J0egk96wS6wSaxUnHlouWdEqeqr+ThZ+6
5uqiZOZX2ofSKsBRIDjke7m6KeInV1Sm044Oa7VeJbN2mrdLuM63DJyBOt1g4G+yPLh3KiocOOEi
ULYwHAVx35c/s/YuAhnEhxSk/qoOykZN/pXWOe5/q/Sqm7QJ6JBxB1sBLlPKv5UUFvWSoC0GH4eU
expTeYGPKA5yCr9kvPVqhyQsGz0TRUMmIyg4IPBa5rMRwG3wN7K2EvQzJoLsT9jo8CKJoKhou9hI
3AlrJLJRj+C87UCrmvaQFk8c81D6UARFSAE2OJpKnoP8mhzIJApRXtolXMLttD685Ccu723zZTZu
q7uRv1OUd5+94Sp1LBfpYzXlbx7Y0mSLkS5hXthgHvp0q3rHarzF9Y9Wftbto5fufCGKT8jKKqj2
krINsUUx8L9guGd3oIro1TdK+chaREvjPWwujEB+DmzSi0stfaTFZir2vbH15G8s+xD1wBrdE2IB
H/e3XfIeR3fsIrgtqBnKRSaloJSEBUtjUnlIB6r/yd0erScL/3dPgIa4a3W6U9z+cGpZlv1fWJlL
pSXysP9jurInzEPjxZ+gPwYXlrv8GEBB/LW+sqyNHF5UWCe5f0NoavuMJwS/iPwLBIvgrxCop44T
y33CWiz+HkBi51+Dr0MKlgm2eJrxM+UvXzj30kWT9uVIzaLNR4676MCMpWmVopDxZtJNcg4UVyI8
TvnRTXJkHXKI0p9Y5zw8J9TtDQmNQX7FzX41D2uKTGUNWpsY81W6eEskplFXPI7Yse0eJm9HjneJ
1z9MD7ZHdscfT032DAXQ4LiWL6N+YsynSZ7zF5bzm1SyDSzDj1Q9WOuoOBiAi7TBEC50SKYsZcip
DMoDHUzu7eLhj3OZDR8CAB3ztWacR8UR3ubkxq80XI3FutY2eG7ipeXg51LKx8Z0pneK+UGOT+eB
kyDJ24rAQu9EDaAqjAg0JCZWpi/saBdK+Sv3O8O8tcHVLA69vq6KVcKVaKifFVAr6YHzKCekzLLa
p8kmq89P3rDjh+HJ7evrkVmupAX13y24NI4WeDNCKzMOADalOxm7kaG/OBKtkkibwr9AeIYmi8FH
+iIlWVdQAi0M2ye55yIYDhxuYQTbZ+W1rKr9fz8cwdeAt+JHNB6C9LckwYtHq/khnGqSRmG6Dfld
61cxK+Agu1pcMBo24HOXz5a8pVk3Vv24buhtKorMAtQDp3k80e3Ao87ymIStmq5C84iRSdJh3vkl
h9BZnqq8LLtVbd2/SZkrT1SUYEk2l3lhiiT5bd3HnxNLuYxaaSQ//RqHNraYObFJKajgJv7QE3d+
5uyDQvOKmMUORKzOEGuO68y/6d2/ht+VewPbN6aExV+gc4kWaN+fuK4tSORBJ3oX403LWgYHk68W
65AGysynLP7QsnfqIm/X3KFFvGEzh2Z7M7/Ngryrtt1D+KKaa8m6kU5KTZOprGBPU5JXTQ4PcD/D
moYMedE1682U3ALpRa8gjWuZ3Kp8n7VneEusbu+dzahY/bTar0myW8quZF5gwF4chGWjXOY/WGR/
EE0vvhkhvxnWnn3xyApUuQziCY45TwTIZa6yjQtjGdrVlwGhp2m+uAYHg9DRjT+5hIfY31h5IN+A
Z0Cr6nSs65xoJDxvtvO4quopKu4AyrkBs3Q4IzYMhdM4gsetxnRfrKBTecRBXmYIqYw/Aet05VCQ
HyG9pOzlHXKQg+qSBIYrwYysp6+IfaxUfZjxU7BORkNK1aHqdiJKDjrkHo5PONip5s9HJQkOUfE3
qpj35A8FqCSpf0qknGSVY0y11xedrXNjfXFLwVR88rXr5Acy4yVHLIrcsXzOk/MA3kZvEIA1wiWb
HQVxPDUpq9uKSy8dvmrs84ESBDxzsm8Ps6MCYU7LHGxsyQLlxK274cJ1zQ+bb87K1ZedcWfYQf9L
VGPH5ENSmi+e5vKoNesgvxSYEJKFZ1j3mHhc79xI5LqudWTWHf7nbgFFMv43xjh0tfsZddECnINY
BniHNHzV7YKlmUivI3xX/OO4fJnpF+Rk1pG7vDylwY8Ow2qIDhkAjeF/YJ8O2eJXEDe5gP02KBp7
FDoVsT6I8jV0vgdWlujr7Lp81rif2IaDizqBpvOdoE+bFGxoaglcpaAr/zztM/Seenu39E0pr5vk
p/HpjrZD8TO1X4IA+ZeLPPgPyyYYOhC/NO8WIDif0YFYes6jvKLe/HJb+TegZjuLdsyHS3OmqX5D
AcMctaahpK8QuXi4bdOeqMbhBi5PRAqGaWO58kjt1nD/KnhvQkr/ETP5DTpU/HoJKavwSUFZ3dHp
euAe2DfTMrznnUI70A5ad3F8YiZJiui+gmxDmSt/+gBDl+K+sdpzU2zlALZN8iFwXCHt2sgfW2HV
VLAz/8XmvNGVFxqByRGuEp5HLInP68mPF/xDr4EruXLiEn0QInR+dHDwyeu+S4wc8/s2ql9ycUvr
Y579WV5uYykLbfkmii8NPZ+nXXjRBkg/ss8vnF2b+BzfoulC3JwF1Ey02Jij3nEwuCejwZk5bj5o
Pn98IbMNASaBtk7dG35hM7NWBd6EuFhEK1W6E3s7BxRAZXjC7KItOBnBNRRREm7QQCyT7BI4P4mH
QASHWgCPjhKfLCvxaMB4wjRqqSo+al7L1lTSyPGnNW0UDENwBhhiytWtXcK8XZFgVfUICjHmGA+S
Qq3hcw07P3/NJzEn2doCwmPWrIFM4/GJI7Jd+0fV28wj9zwkcE3wInLnA+RgxAYTErERBskvq9xM
ght52KjzAWRQUZ11cz+Twsd7ZK278QZVeaEUp2mkaEDxJRNpn6arLFqSO1SY+3RuCeAmFO0J585F
Lv8o8S+wvUG8anZISS5B6CjKnTPfDR3RNkOwGaXrAN5gLmcvvmcmuYm+F7+wqrPl+gp1d2nR1BYo
clIOOh2aoa/1cVPo965if8Tjj9OL0jwUHZGkmxRHU37PT8JQPpT+nvmf1XeoY/nWc0ULB0ZCKpUg
bdj7yM9Y2AFOPt5DiMzrMnr5QujJXDQYPPw/X1lXaF7j5HPK9jw3ksjsVmYDsOghWJId/VmqbjC6
dBZY5gn6SuqP5Nmhe4TFZ2CtS1PMPo54oQqRb0Oax3YkcBI2A57ZJmL0GKGQGl74eiU4fDXjA7v4
CfJlJn761sWrbiwZHB3mMgZhuBYczINVL+t23xh/afg5fJTlGSE+kffaAoEi/7YEonFRd8OdtLL5
p3T0UMwpdEqWTEdGxEn1lTa3YfzwaOGiAc4BzWvG7Lwq1z2Fff7eIRfO2F5ukIrb/hgG0szmYmgP
0dyp4Tu3f7KewXcEXhhQKR9KkeBS9HqHgEG+ItlWYpBOGHcM/+TpK3PXjTnvz6OavgXl1epvWPle
t5W9H6VAFbIA/dOe8nTVu8e8z/G8T+BhRWfzBiVlmd8IEogGpyn/CjRGUNy5QSsVkoB5aEhTCClV
6rzMI9GkcribSe0rQ7elgfd2XnSBcTfvfIyYxNXtuNRX8N1ELFXUjyG9l+FbYTUM99/iDZlNsSa2
IHHFMWf4rnDZbjLtCsXMrqR9i2xbumBfV4TLxCVhMfnIMa2Yo390YDNxIuQq+8qK11xc9eYbm69F
f5FJa/WwgBQRD7c1keiUDCsjwRokWlw0EbxZbJhDKNCxQFmwBcfw/hqXOyJ+G0hYp8ZyTBLtGlzF
h1Mg/5XGQm5Z+xysjsXB9xTQTVG6Rjzou4yD6r0k/BM0XLAtrLgsAEtlROl9970LLcNkssdAMYUc
tyGT6zLiSSsU7yr4sPoDvzcrPoBl8MTb4FbOEIfbWfHSIRJNORwtTi3+Nm52MWy62CRUlusV5XxP
YrjxK0PvyXVKV3GsDSK7vBWW8gIrScVpIHgiuWbzSQgeOkZDebZsIsKZrwLqDumCv1iKGeQ+ysCm
ogLZZLrij+Gxzeq02cguwe0jwzBoK0kXlbFT9b6E8qeauCb3vdO7UbvHBMzh/g5dLhTtv1kG/Itw
ACaMY9ydZ4K21xDqVGxK/dFJE7gtoZXDM/GeY8cM/7aET4FMz5IYEmgXaxK442lFy7xG+FpDXho3
2qp1BejnkDGQb3AEnt8UXe0fLEB25nNyFMDWLKMaUX91XBVQktTqqeLdDntPGz/nuRBlolWd5rmz
rH7qd0wF0YC0JrhCVX5SsDPFqIeFRH6Vyl1S/dO8I1hUjitQdlLnq3u+a82ey612SuPK+k0qryYk
3uUck36bgSrDTMAkf2UMBCWf2IihhJY+Rykh54O01ChQ/rpfT/w2rV2gSIjcfjL9yJNhhgmptSiA
nZn+A+oXTdid3QcYaQG3wexoIG8xOSFC3pGfaeiqyqloD57PT4Sa6uXPEA191uXYANCOi9xiAR0g
rmpRjnR23Kv6VpF3ZgWkvoIUp8KXRekOkqiQ/BjelZ7RTv9lQ4VtxL87fFTj0+q+Q+2vL6H9aX8t
PRZuMPbocX+xuddsgRl5NWK770zCSk1Yty5BKGmusA3qoLBr4uLwaNrSKcDYDHY6XocLf3lDztQY
JMi7rOklpHrwz9rpqAdXvlNzYiVHaxRZxA40h2RUFuUro2INEQlKXeeW4z8dRkwCylq254qpv4V6
J5ksYpPvKj156Rkws6PJC3CjaKBC9QP8NRwGq+k878Kij0Z4K+X35G8iLkQ8GCn3IDQx7cZIZDEo
ayRxS5NjnfHy+SVHVRtsXwIk3dXiMf+gD4ohlYi3umOxUqx74SUFbJCZHzIcPOaLKsopjC9MqNsC
4UBGSE03LiMqdVLSgRA4S04pzjWBvwZXx4srkEioRGEAQ025dEFNbSf7lOlxmrmwJpxKFs5Rs+cH
rUJvlZlOn3wlFJKFhzZNwcbLHrV1/TEw0qouALel7Rqa7/BsoNebtINFw1eiFSdgTiC5aUHWMunN
DMj8LqhibPinNHbq7GXChOGNRyk/z+97gk9HWn6UfPkERS24KzEL4F1a8eX7t/lenvkm7K7kcTN/
+a33rHFBC8ndTgPyKeHVZyA71k4WGdkDvkYDUIduh6tat17itFeKayl85NjNkDWdvSgK5IvJ4QO3
T5yLaT3IrrOAMIuAfE6D/6TF9XLktC+8ERj2IIACZs6qFxS0SnFGjudoyW7uuoJWs/GSBGFgjcXp
nPAUm0nYfTVLk/jgOUY3hE/jauug9tMy0qF9fUlqF/C4sC7UaZXF9UqtUxay81IPQis7oAwvHwVh
PfGdjbyouArmKUtvCf3eI0wCGCsEfeeBoVr0TMPSEgn13AB/swVhZ8YaUpBgRl9l11jJ/q7QPsis
yuzvslp5NDsNCCh6rEUGWI8bM1lnuMPNrw2IomBsvkzUQHL+p0uXcjpg2aQSBBV1iTOTUhOZ7wgW
dGm2drICtiPnEWqYinFNydJ4wx+BIrpKz5W6ncB0LZHbT/9ldICtZHBwO/PWxG+fa4HVgXb2k3Oj
grnCUUXLFBhfJRJ9BUGKNf7MtKi+JQBmw/zs5sKW2G6bd7LwT1O6DsfbYN1GaIlBxyqNeeAcUwKQ
q0LMe0+2RUXYjdKjqvCjrn7zl1LetQJqCEiaPtDkQw8kR2hDPKqTAYuJJp4QMac8ypzhXAVsh7xd
B2bWgRBnhgExpQUrOyfelwbs2JMXSuajbGwTDVLqnFFkISzO/nmJiHxqLXm3uZjOv6jzLdYVCx3R
FiWyUywLyBBmFOyqlB03tZSTrea4Gn3LIPJCfvpBBE3coS3bGe5NTm2b0XmMH6p0Gtkyz3KSwHw3
eCMIwZkLZwqGtU9Mq4CytfqqPVeZra5uNQyPEAMcsb+Fs56Adb8JRwJky9agxM8AWBVWi8aW3YLE
eECHUTsQsrms5CeHeF1ax1b/rCBnjLjORj7scY7ISJZIFY2cuHAJ1wBGwlvQ6eF/guybBUStruke
BI+VEsUlETf1sKv5JSS7pSf+LmfIztgpPkNXZfeMEj39AvCTql/K/peTLCYOsmoZf/z/Vmv31rho
JLuLWLPgK2tXKs3olAAD9w5qQkx8EHaxqzNS9g6H2sDOBbYKHF2MAhziQbolHK3KAehsVr31rCKG
BPK/LW67mpw2nmT8RRMZToQbn3Pt4Kcso3g7FDoaDEwdo6h/fQjZJt9gHBVYFP55S98Ns433rc1c
yl0DtszjjKD5QXsRDQG85CXALzZ8PqHnrJEn2K2QEkxGy4ceRcnZbOOanrAh6JeMQWm+AKSEmvhJ
DcRr/YEViwxgfsabbnIGl0h7lUPOSn9yshlz28Uj8z0jsoSLdUR3SEgaO66D2T4aPipuqVSjRJIY
oa0lMbdLCQCwLoU51saJin02wTX5JUASPrlQHYm2WwjcnCRZa4gdirxa/P6r6jOLWX7WK0EB0uWP
0TrEKNPiWwDxyoS9obfbuVrLkct1tFAlW0BUgkLdeitYDWF1SbPuj5lreX+5eJ/RIaka6awq18rl
ZatyE/DbiYFNBB05EBAg9kYHCHjpCdSLaneUQaIxh/yXGa+0W9auv1Ky81wKguCAnyNJUgxjbjdu
ZUwsgoscOmJwnCE2NBYzPwZm5Foi48kxl2G6AncM+Eej04270visgYD1COOaZGvB0Tazh5XBSODL
h9LkXYlvgVNIh3mQzYueb/LkKleZ3UrX2DBYXMM/gTTfKwTakZ/GIBSc1BUOxZgjNXs+EpPKspUP
KSWwpp+Uk7eSfHvYavyVXGnz90ATbiNmIzVbkniYKcYrjkSLnp/mutHkN6vczw+2iFfGi/dtvgKS
9pKKl0Y+FlXvGOa0CYp8Y0xkZk0W1iEVZy93yTAC3icDcellmACUKk0TjMCZdKr+jcuBmFd2CLtp
+lfBIjO0Te1/+spHBeE5bkhXT1+i8gXp7L9HB64E49US8SwdN8xtSv5dIk7BwUIAmQ5xUo7Algbj
OTaXEJFRnn4Yup2tOHrFve3+CRCERoV2qXHz4tEv22UM+IaWBO8s1qWnohAXg35VwTUKEvgAMspn
5L+zlroPj4QanQ6PjMOe4IVJmLA9TFDdpXWVLUvzntdbKboE3VtBFZ/7DZ4SOPdIjdOsI0YNgqiI
Cg1XILQLedRxX8Szmz2k0uwxUneTCU1HxrYsX2XtvsOvmjmC+1EwcdFzWNcAiddLzD+kRfsua1cX
1ziamQxzrR1E9zL704MPP/kcUSpM4Edd/xEN2PqMF9oH658kfonjsYKnUNzxB4ItuDYxd32r/ir8
bM3LH5Ie5eYbF5x6EHsc6/GaxxeMKdV2cFq2oSH88q4W3VIHU1j8aXR3OoqU7MEFIAlb4D6Khcsy
DlnuznRKjMY4xIyb8bTFUCMXvyzz5BEeW58UFu/IlhG7MJ2JELFunocyXl5p0UauNgorf1jyEFVj
dWPw0VtksNbwqckoEliBza8XEbFbFW8z3fT5/8K4mCdesrVhikOF1OBMEBA9ipCp8bM6gcH13kfF
Frp4qcJhxqwssu2gX0T5GRXbophOJFNAxZzpQoLs+gGeMLiGXuYKZnhfou7Aal/Es9wDkgZjhkFz
paNJryiBSfRXkdrL1U0mHNbgHdBDjAr4xS7W+lfY90nHG2dZ0DFNMBmOFtQHfeezXyvVv3I6G9kj
Q/xYktBSc+g7KmBG14PEG4CUntw2MVHFResgo2Yy4V3wtWAmDU2G6UROgZJ2MCcreWugjmKz0P6Z
9Yulv4XwfUGXB/xfF539bVJzDhhVLZpyP/6A2RoqzW/1rJAmqArJ2gN8FfaDZeqMLNPmIVKv3wGf
eKrZAQmEIk4bPKiQwMGN4XJthzOy0OSqtCg6YHfCDcTtloYTPwaDhbD2qljfzkWwKxGXQcbWt9wz
frSx5MfkEDNVkooKVZrN/lj+lsWvnK4D5WbymxTAt+gbverQKQekgdxunBWooBB/ZJLHGOrTdVP/
TsgoO5a3eAEqvxZqZL366gmzCNdavjYdkrZVpqBFBmnXjTfZALFoBOj5r5oNoCJDXi8FxHrhllVc
PMC2bGmGpI/SJEXi7C/lAWjEFatvCYOXpP5vkarlW90R7JZNwVJ1CpyIKnBqfuwSHzLwgxj2Fo55
iHWIVbWg3tDkoE4GVx3oSTYatKo034pIguNDXZ9jadv3e8yA8Uu644xz8MLLQFktSZFnYDFp0C1U
hLTyuQTdtUUQxhJdAu/eT7U79Hdk/IuEbX7QoMVlDeGGkPPJoCO83k35c/8RvecG/msehJiComyt
rLSlKrhetK8FV8Ek12Saxq7EDQDwgIxYiIotm0fKFtuy3FzmweshAz8znzDtNeGjLJ5p8glumGEv
z7ArLbn4dPS+oDJSxUcp2TXp9C447XUsRGf+ck9zkVS/d0z3ZRLilI+eOey7679T5W1h6TYu5dPo
Y9S1Ftp/NUu8SPvikywxl3L2rMVvpn8FfHEC41M213i540m6FJ+gGJqwroI3Xjd2LxOAdwv4Pspw
JQb4KL+j7k+ETA8GlCq3Uj+3NN48ERIINsOV+G+KGqCRO4jrnMzE6oJtHO6aHyPgx9wrWvIBf147
rm+QRrgbdXRX+OaKd005A/6RrDnCycWXF/NkMYBBFHx/k4qLvkX/ZXoFmQqGZQJcFh79d8OKdhIG
vhSEZHAakvEzbd3OegTRIwjejX4T+mvm7UeR1vCEkb9bartC3rcp8kvaLzyQKqB3nYmzZacjsN9R
l4W0D5Gmcq8ROTquivisqydZvPY1rkHnIngr1h5wKy+3s9HxT1musO1CWLemjXXY0crRxkyp3AXp
tNdmqlGVa7aXHMfuiruIaT4LY6/g8sfCk7USEsvpUegfFqGtEDm1Dw2QSyt2Wv89AtyX8pl49fmD
04/12WWm8uHgW6jHSgFUuEqU5yH4k1mlksCRWEvCNHPSQhQbZTjJ30n7MLMPofnuluTYAZnG3QiT
EpEYk7bKexpi2BpP2MKph4kcXbxz3bHh3fYXbb+y4gM7agctIjykAXdtZ+4YYwYz4Ja+AKQ4Dcka
jhRvuRaeZzR+whyA5k8JjnI7IruqliEyeXUnyycrRBGwVbCIAeFsrtjHAvLeItCJSf7gOTgC+2g6
/H9Tc0rCPxmbp054W90aovTMic4AbMz+z0tBmLUvoqKxrHLUAbcZLgpP+7K6l3TQ1IUFa8bCXvAg
4tYKpUX4irP5lNgTp5pu0wGWg8rgBPlyXt23aLqgUEXCO6E7AJu1DesvJwG8slv1fyydx47jSBZF
v4gAvdnKkPI2pTQbIi299/z6OVE9iwEGje6qTImMeO9a0pmPpSyJ2QVFqcqBIWLx3Cn8LKBZUbbT
TEIKX/LQ7Dcgkkh5jd6nyR0kNygeMWno8fdA/I+jbXAnrjHJkUD6i0qjcctNgVTMeAO7QhfWOMym
4TGHG2PcIdesqY8IUXlhRsI3aB/9l04hn/h/ZGoMFRPZNnbe/fIznn/i+Zf3b+U0+wDoU+02QL1L
hTvZLbGBMQLgIxWh7elGYJ68QumHbBypFF2yFcPXJYT0epWWLkOm60CISRU61EAtMnOrpi9VzZFZ
oHtOz1G3LYxDRQALRVKzduXHU44WEnk0B5FzlWHUlYEeG5jfEoIGJMKs9irMBBcaVRQgeE8dpsqI
Px37a+gZmzHPFGsycTObTILF3B+RYvbGe95yVctP0qIWsbLRolDcXYrqDfWREAGkivvcQz6vb6tN
7EGzt0dLqy+N8uBxgdmPtZ0Q8RvO6aKUl1I+y+kHJBLic4kj20r2A/B9Lf1Rs7ucJKyRXCwKOuPK
frGkLdmeOKIxG+8HzUYZ3SMw/taN3ZBcx4JO1ZWuIXzGaDUWn+kxZW72ly2xDulNHAFT/Nr7x8ak
ynJrOJghV7qyJsAGTJzfLa8v1Yut/wBwJBw9HU8R6hYUpUsj3bEqCAeaB8XtvPOvexEpgT063iI9
VqpGBs42wW9Q8BgBCJDTLaVglTNpvUbmWVsW/cJFdJz96cVF/fM5ap09UsmJwhYoLk1hT3KuSfTb
pHstWgeFB8MSFM8Mgf88cqBXTMcgvkhT6RcIQLStbx+6Ia+xNePs1Y0zST6hF3szHvoW6RvidEQm
KyiGWIXkVns3oBA0kG85Q582ojQbXAIhFTA4PtGA3f4m9U+EFdyEL2gjV5r24dA5SmMiQFxjfA0R
X3AGWiy5YsKYkgOE06r7kZEGChhj+rb4mjofuzbsJeNswkcOtr/Ck564zEBeq/+2wAAC8+T6wIHe
QIgTJgqLiQI9VDe2/6j7Tyf/ScDlDfDRdTpRdw96AsFChfwiKLfT8Nfp5KOjAiDjJbkSzxUyUTBY
9KgZZtTBuHp0QvHlFiwyqL1B3UbEW9rXRP1S7IuZ4SsmTt+uQYB9uqoi0GvlFMivTv3X2YtuM22G
8UC4TiJ7w3zsVz3sxU0WXy0zXU+gAb2slIZz3Bjoh+cVwH5ILymt5H/RD6SaoG50/zwzLKb3CVtG
AKxguzRnp+2r8LkEGQr/AHzgSJV3DzI0SwjhTsMKyqjZ9tY+rfZVfIuDt36AI6BbmYgxPms/OLQD
4pSQtuYlNpc1gz/TR0wMIyfVsK/Nf7YQn4MJAgz4/p7DNiOb4hrgM0c7cnS2wwahXhqvJT49/5Lw
rFO+PbyyBNrFWjIJ4AAVBHMpJjaNdGuZdP+yNm9ALTSFWHKuQql7gqwvzWrTrissjXt4vh5jcsI6
RNQw5baLoOYEo8QyvCKM79p9CjtKTxE3Qijvx+kiJI4xd1zYSvTM/0HDh+2O3HsSL8BVi3yrInDu
SHBh140cLDZEYuZI0VHT1NZetjbN6FK5LPTJhKq187axPTOgVChbRtKRKyXNXtXoBgCPLJ7tErdi
xryziKq73SIgJGO50fjuNyzY6fiWRedSunXhe5+eYt6NZj6AcDSbYSOKNbl3inSF0quvjuoSTXvu
5dqvzSpTtJ/tAB9Z71PyiJjim43Zq2uzOVodv1zl+tKesxuKnGcz9RzZfSP0eCEByvNMgrMvwmAb
ErqvrIfhOQB3DT1yjeAssiw08+SYxMLtEvLyCNKc/Gxlqe8pHKLBCTiSPVBwUZeL13b6UJs33XU8
hFJCtEI2P0AnGisg8ljZT8aur9Evmtna4K/HTguvDDZ6rdmy5yrAfLkJhh3whyWd8BoDcvHIkVQR
N0SJI6dqD/UTDxZBh3WLmpgiw1PTEYnFweXNT+4iMfyYoNMFIkW5DiEFfhm8cCkXr/GW/6pehT9l
blAkCOOKgAxLjYP0p11lhjA5/ggTE5H/2XHqL1H3mvbfZAZiHgiAEHnP0FU2sr+Q2o+4fYyzxid+
9Nsdc3x9JS974LKj3K9mbCgh/5PFX6ihxuNY9FQvAL0d2cGC7DXgvGFwQ+JOSsUjXsE9II3sL7mJ
b1XaRPR1g4CxE8V3hkZyTmP8i/azZU+nHZwNeOgvmnXBEChKXkJPN37bdJeCrShsFGKvzrBAQaYR
NeJPELjIWnL/GSqcEPMu5IzDW9R+VNhwNW/EIM/dy68RAk9mm6lfjyq/HAtXQUT9JSzX87gOBMu9
4A1cU30WCfZDv1PvITQeffpdVQzl4YnHfFCYZvtxMTbj0qHeDX2MTIDsj2xs2J2mmk1tWHXOhjFh
bB44JzmeeQEQkZFft4qkZVjCk/M1YqMsu8pL7QN/ItohhUBKgCz7026PDv3VpeWvJu3ChiPDIOK5
YtYQoGAQHhweAjEakuq4qmsuCeJHImDcvriRI0gCySnr7uNHm3r8+np8Y2hQmy3vc1W8SyyXff1V
0fLOhUt1JS/JuGAwyMI9z5fYrdXulJgWYBEfl/8bfdFtIiRY0sT1UV5HPablJKSze9d0F3v4w6Ig
IdKIJy9MvEdgecJPOTcfKjlCBJF2zPc2em+Gpsb867V8kVpEHrALCRcAwy6lZXV+U20OICKEm+hd
CLg+zShbkqudOecw2dnZ+8jU3ZQx2ga8gOmrQB1yyGI+CSPGjBqstIpIvIEO7uhb5nHg4qrugMc4
+dPolXqdxeAk3GNYFbhrItxWynvN7dXkrCHBVTcIcyKpKsBcLkZOQYEhgdTLXYwtWO2BVW5x9VDV
h1QdFHs/o7nU1BVjVZZ+5EzcM09/ZtxKSKAif4dvNs2N7DA4y6uU24lBFJFB+QHDb2y7jdJtCmcP
LJYjkQJL7X+0CujAoEgIbmxWQFLEmB2Wp6hkBVB0zMA11ljW8u5prjp6Fm2emYpyb0pAFrP5ntmf
5fiRQ5wt4CIa8ONpZeUWmhBYYo3vhNMzO5omXqThKE55jjxhFi64hqaJFsMdMwwxSfT6qG5M0ba2
48xp9F9Mm8IzM6r6qr5G42+HTJLXlcijqLxzRi+1xsLL5jBX3bBpYPzL5j/xlqAiTexfwx64/rms
eLhtUn/QS9dM7AMu82Uy7MN6z5wwtciUesA78CwR9jqJXL21v5KY3QDGU+UqtvRE57wj3CoCjQ8Q
EZRTsg5ELDJqDvwfS/6xQEjEl9o/+RGZGP0vbmV4mqndfTZ4D70R0Qmwit8BoGxicy/zQExcaUgq
NFxOmgP5V195k6OLgQhc2TIvDxgHUUcRL28eigjO5ybmnBhE50UIPfXXkey8Jt/Y+k5nf0XFj6iT
gL14hZzF8ACPKkSeDCtj4HXFhTD5VnHn6DtycPZx0FQndCgy1iOE2nnhzfYeWnPoabATo64QvoXS
RixlzF4gCJgRWY33tAYm0xnoH5Yr96AKOnmldKv35q0gkERDTq4uQ+dNqjFOEMsgo3I0RsSQY8hz
QV2AzON/ia2XjoS56CdUvnyb9HQ3dhuC6mH7VwLRUKNTN75JASgtMwiy5gFe/J2jVMiSeVKxRooj
TrLWT5OOgZZ/JELromdMRYQJ6hYad9M8668y7gBF22eESMWkAZXlLeTZjI84uSsJG8u2rfdOZRIm
1a2zybP1VRVfzGgPnkh28mJwrSXwEj8X7Ot9zO8xv7UayksauQYrW+mxCC7dRsHJBDBbfjI8Gsg3
LLezXmJCdIAJTBBI8h0YP0jFaV3VvEnZ32yweWdrUl4IpVhoHN1j4UF5iviC6J83eca7ehimrTNr
iJ6IGbl2MG4sF6DY677bxaJ+weSMvtjSRTbffIh/5wwpQGGKM+4GjrNJXkLRt9nJlOHk5z3nW2Ag
dpOFmTFm8/7HRVj0xn469GoFAzg3MTSl5zcnnZuVpU2kGq6U8iTFwBRKts50goqA8rAwowzh0XjU
jrRJB4qC5kOMiDvigiPaLVywJwfhrW2wRtNkoKoHvTizahFrx0WqouE9y6iD8i3BBOIR0+H2oSrL
ngPW6Ja1tY7BaeiGlWJ8hJAAO92jaDjeGt+T4bsl6RwxWEhMvFoKMZHdZAH0cv4O9V0G4qO7fL4R
8xVIzDDJD4+7XJ4D55z4jyb8KvqGYjb3pPd4BQCojEsOypKUlCHws3Qz/xu/G8xu6t5AjdrQAdCw
s1YowNnusfdV2sHgS8NNW3p4iSYP2XY3fomDtaXWIazOuYTrg86KnBGxQLpGu8sBz61JqkBZ/STa
s8J+/DSH18pCt03ohja/+1BmRv6jWXDT6rw6qa2ysKYPsaiWluHW6tWRd+Ablpds4Tvape6WNMcz
lxrjdhzfRWxbmrAjIim3XXYARE+8cM8hf/p4LDOT1U3hr9VSNyQpQWLWVTfhsM4J8zaDZcXslrcf
qmURLMav6HP4uoO8whU4MgWx249mhqyEYO92l7OYUPnBH8rd/eBxg18ScV7a8G4ob4Tz8NZRjsre
J6Ro3Q3kesGSxwFhkOLFr9IwYbTgqxavgk1IzfjxDxHN7rFEGddXRgT4dDStnTa9ozKt7C1Of8O6
B1m2mAJgP7ETZp9B9K0JZDd4hkggu8bBkw/9nZ2z7tqVi4Y+gYIEC/FH43PBcqA3L8mEeoxZcGoJ
a4lQr7w5+t1icTKtF6HzdbKzLr8P5B9Rh1mRXErMsOJq/ZEaOknx4I0i8zvlTJsiHX75QZAuWpZs
q/WM3tWr+YOhXietv4loCGK3HgKKsdFHU2C2FFgSCIrEuKbIb7yHYiYDwED3wf1EMBi1YyUmVJo2
l7R6kFT3Uap/pIv49aFpqOH0N3P+mUE4GVrPfwOMAXSIpJ2ymhsYGcNiJ3yk257ewILunQ8VqUFk
fJvxh19dpwkVL+NVx5wse70DnEInG/6b14h9sRpIGl5AfHYrokNhb2aOBD08VSZfffk6FZ8lrW8x
OkS1Lc9K/xwEP7IRp6MCvxMOyGGtP2AUWhlRg0SL5ivB1+8TF+un7XpSKSbAjdRzsu77AT0/s9bp
1fLTlYbQg3+LGwUx7FUp97W8LMFirGAj/fgVEwy9ZP4KOGb0inqbS/RPB9957DATI5JC0N9tmpUD
MHoUNJhDTkJbXgr9VxlpVKNTTO+9kB3dn2Edq5fE9tSL3l9b/Vzk0uK7IIyq2wofk0q2t/MKaLdo
ijNvuaVezbonMg8M5W6Wu1FC97Vqm13WfVbEtWVZwfdEeDi6SUrlCmEmX8tCErs3ugeGD+Fh3r3C
rQsPv46neVwgAYRKDvQPmAnidh1hvtpBuup8/+X4XaEI9qVvJd8IABjwP0zuk6t5ARPWCzVegr6O
w99ouKTOvveGGH+nWWGwYRNa9NYafKhJNiOnbGwy6nuRclWdi56fWHk05C0ImIlYQPWh8/hGts+l
DdKF1BHBPFQQGdU2GYEcuv4s4sCYuKOzSrAX7ZkJOg98Uchoko9+QfzIF5CeX62qycXPQybQRTNZ
XOvfXHsrWvBduXMnKVpHOPwQtBERwXDGwMH33uE8q0V0eHmX2Dpkea+pCo59SnWdp9yS7r+XvkDh
CZGJmltQfNNOyV/FR7i0cKWR+Qmq1p5gifgzn2X2gwAOiQGtSxJZUucAJQMPE7Nvc2cFFwS0314E
fxoAnIzRwUm/y/nl/3hfiO1alAnHHmGFUvJlatuA/qiSS0F5Z1SOt5NnTScQU1HSPnuh6TXpJded
pWYcyJbrZjAuRisvZDtVmtZ1+mFlpmRZqBfsbYDeGYCY0AYJ5qjP+MwvaO0LyWduRH8V7WwB/XIz
d0PDt/ci2QcpPZF2AespzM54r/V9pdxVxKczUGFdtusYQZDKExKsY9KDeHZZwTregX8M4eCK+ih7
VRJcJSFGLXFntpVYkJYs0cxA0AaxkJ5L34TlIohnA4INzpDpWTbTfnJKrwTwp2SEJBCdw13o+MBz
1ITUElYOzmNhwGrgsJiAUVNoXIDxNVtcGSE02m+ib1JiuML7xELOiTqdJCg+XzFXgrVQu7aSqhXj
6roo9gKXpqUSeCn1v9SKF/53nF9Jx4UVIkkj5QepsjeleijsdQ0FArOwhHFxp0RtwbjmuAcPKn+w
fWpJrNaKjwJzZnmA0R2LX6PByOnBmjT+7PrZRyLjZWTpg6WzeKO1WWRnUhZmYi0mDKofCTxETaoQ
htUW3LwmCyvyFZWL558AEzQzfGUJ5yznlCCRa7Tkpaozi9G0k8DpBM5nWXxHDJHNvjWPmUeAV76l
Hs/tLYL4PMHFAcVQ4AylDO/MUjAR3pPzhCIVVFzhzDEkL9O2c3vE9Y5PGH6tPBKfhQfELNa5iHom
EuEgmUht3K4ixGCX4veQjVuIA4i0UwSlzrIfHRbdW0VqBoQpUFpjbcmhwpS/bqZ9d8c3arOGpdaF
2PaF3+1BlwxMSDZnzSZGtiX9NkOzCctkSc8YuA6KcjwaWB2KGwdLp75E5lue2luVLzCGKOfhBC70
uvKgy8AEhqfzBFion1T7GWFVcSCeb5zdSZQtNIvzZPOYl2N/C0OimL9s0rTzRl1R6bWuVE476g5k
kwPmbWo24E6RTS22irkep3jxLdtneaAfHJn3KrHfaobhruMZ0w6kz7kV2B3joZtT1rrmvXSd7hmX
dyopSMJrlyWJnnMMD0PWzabMj4MjoR8F5SScq+JoJM5568iP+Z+KS9wounOGKpp8ZEQcqoIZR1hq
ieRUdR/giKWxnWq6a0REql3jxsU6jRNEPtbxRpMtHrCfhBVQInWmPpvjW5OTLPcGry3FCLL1v1yj
2gYAEngqCt6G8qR+huWGuA3i27kG2EUKovHcRgoBwg4YeRZ+v39HJvAVzRcowwnivOFodCLYuuY6
lWc7eQz2T9x/D/K8oRyAYa1MkXlZNyPgHFCIZTrJnceWnfkM5tSH6DgCkKz8d8H0fH8+t6O04oEg
YSBuNKJyufliZe3bIc6ia+cy7fkXlOCpBmTNTA/xoPa/GfEuYf5VRO8SIXD1JxApyXEG9cUlaMLV
WvxM9olEtVD5M+hwde6xPK+i8cMg+7w9Ss6f0R1Vc6fiCfCfjnbXpD8e1Dm/xQmin62N6/asqmuM
hBr+cHVlDcFWSxkCUCFSprsicCTKz5r1Hii84aiI5GknrWO3ij0WSXGhiq2Onxw92Fry7zPCjabH
k4Ve3xB0e/smS64wSajSDm5fBalREsJ7z9IVs2+pjFDob5l6kC2EPkRq7Mtx4PiFFkKgRNMELO8W
OV20LN5VKMkupBp0YcOY1AQyfMg02A+eRjRkFv0oGkZ05WbWHYQZLqjpZYQlmr1xU3mIM8oND6K5
HeD1o/ghgLOJYTSC9rRYr+UZGa1OSlnrlkiDifJtU8COiOHSbEHeH2Q8LyPlNMiAUICMzkjCwd3i
Jih4VFK8c9ySiGkYyxm3wHqc7bThjBY7kJa7OKNFsGYDUsL0Wu64E/poA0ifzK9NQ5jkMdeuaXbv
yBKIDrhvpMo1eNyhc9aOx1YuViPC7JkkmvKesTFT7oNx7lPPE7R6m5J1W+GhhANaEUKBXH0kf5Ol
rokfhLuMxd8IKmKxZwinSquC9mUrm/4chffPQOunbZt9Nm1q+tiI/Wltzm54E7/9yprv3ryFy2Az
zj9hSIcK7oNk7RifGSra+uVfzt0efWAnLiDGTtvzU2aPPSIGih8AIn9DdjWbrsvu1LBU2fomKd/C
8abMBW/eruLhi/uDErzN4dF+052tPIcHU63XzkQl1mtDxq0gqGGSOWhFXKLcoKY0T5KDsFYkufEh
DyL4SQg44bRokGKMJJkz+MxoL6sz5pvOZDrn26FCL4agCF3YWoM6TbDshNGCqD1SBXD/44Xpp0uP
ir+AESvrDYiRobo6/E7W1XRmFxQrgnw2mwe5oN2ar6ysLgYGLdLSrUOH/lzlE81Y4uX+RSYWIULh
N7VH9K7LnnXUv4jthXRkIW+2e0+wLTWlkLXBc8j9XyslMNGwSBDhNyh1HTjZROLFJO4JOHB2+ajI
ItCbrU5FYfFT68RmSAivuL5mHgnN4r0MdVrSpc03CDcw85oIyP9icnTrS+joWgo40JOAQyftPWFY
CgxtwZZPxOqy0TAIB5iIyAXpRgQYrCGUJbT9u4ZiaLxqBIYHFHsM47Mmvr/EEbzVngXBY/HdUMHh
potaXhV28JJRIfmYiQxE48vciYa7fs707DDngFNrnOlOvNHr9dhedEFEiAHRfr/wl2kkKu57SFz1
3eElwzGnbARxkHCBEf9oG08KIeGb9/B57FXHyqZuflWRFyqQC19nq2Wp06aXVN9DPsg0W7wE5fu/
w0eeUHseAp4kRyQ8sD7zTREvmOquGgOCErA4bP1bjSPfzeU9qttOvubddrJcvyVbclP5/HEr8gBA
mbR051uJZ5Snkl1k1GTUzy7w60xeVn7o+TxDvIDYQ1i6lZX8nZIqSIYXCd9HIdlQREB9aKDl81+c
9GSNx508uATvirgXxJkoNMKSnsjXgAnGv9YTNaubDClKtZkf4DP0J40r0HfOIxa5ODx3vHpN8mUN
31G86jFuNcAOL3V4lM1bU77nFXopT4QcDi7TWgf3VDUDUXxEklVeYbvkVVUlonPX94+AIUPyoQmv
dQTTjPlWkznk/ozxNg/EbUiQel8a5IeCMXSbWFvBabtEoKbjqlFrRgbA6/A4NS82Zg2y1Gk89XlM
CGZISZHYBTyI+rHhGlyT0xl+Ag6lEAFUcGAZQqbPoadD54qIm3KHSSZqXxrlNOlPi7QKvH2oQxPf
C3hhe6C8bVHu5nGXR099Sjem/lGoD55OVcFehZJTbLAzUqGKu93ClUJKzThviL0lruQM98RtKlau
GS/MsKQ1ZDGpX7WCr8vtyqtDa3Ok3kflU0Vr0vBuR91qNqOlY79PDIIJpUkb39+14VHT35XgSvyr
7O9K/Ziauzg9mtHTsV4QsHVkVLzPyhYxchjeE3B8xboEvAHajse6dO4hsEoAKGp8wxVN9VFqDwaj
M3kSsr/FzFzNdGhNipsHSI/0CUgU1aX0ZlOdOuJOdAG6dDKPaspuVzoLUYpcRteeo3SZ562kv6mI
YVKQK1kCpU3fx+JZsm0Ve0LTkk7MF30YrKGfl/VjRC4sDz98oFJHi8Q+R44kE15f0wVhRySBFS+h
/EdfNxGOjbnrw41frQt9SVL1jljIFHVfgYLTlC8+IbftVgi/fPMcDacZoYnh5cXnpKwn+6XQmcRX
XLIwXHa7s5WDfCcIU23etehFLR4zUVwQLJIX6euU7GH0smv+AobdLiCk/B0cak4p8Ot8r+C7zkCS
J+T5Tv/lh7wJ6zmloOPdJpbAXMmZO5iYEvg5qx5vH1EOIFzxcAvry4h3CqVmj5KGNZKwYXM6jJRW
10SOAKxKHUZ6DFfxhXiDoBvx0q4d601JGbmOYYJjC49EQYaGjXUx+NTVv5ifdcCAJ1tfQC1U5Lji
nS8tMvwuKQolwMa1rW0z+UFR5NReCH5ujCMw1mxe6FAEgcVLRdb9P+F2+JcOvMwzYbCfxfSTsvCZ
GVUZ8g35LFqa7pj77XLVSG8EJeESyYubTM5J9uysn5mnQGKCz4SEcXigT4giJh1lR1Fyoj6FpM4m
WvXBX0kPJxnLkHJwApD0hLCU/ZqI9ZU/nAVtkWnZMlZ/RU9IrDyn8AUttRYgzyUF4Ngr5zoFFjnq
7U5qmbQFVlf8ZJhbGPRNa8PhICitLiKw8+GQicpHrcxvWbtwmoGiIAgazu8w5DJwgHbtg9/u6aHh
29I7Tyz16sspzMgIIO2fPzHRDrw5RKL4ZDWeRc4VkVitYBrSatEAkKWNsWy5VmLjBMIzEnqkDO9Z
bCxSEYwR/HH9kfMzxnSTZE+iP4M5oqPhZKbXVH7TZ0K+xpd4J/HLDbuCBltI7JqS9gPjVVhdJrCs
liW3MH8chqshOP17cID+2r0SAOTzylN3+ZIiRR/935xfayDCXhDcrfSEuK/QTNsV0hY2cnDWXl2M
Sg/QQHjFPXPr8VjltEm5bHEcVx2j1T+Yr1t14B4ZYXgE4RK2s09gN+Dq/XIL6UE36lxe6gE9Pzch
2usk/cD7laWIsT06d3xdfFlVcNDJgIjwfovzLoBK4tNTzbOibFQ2NnzSmE5qMg04OI6q/CuAYILh
6vhNs0+cbQ0homT8Oh8qVsqmeAsl4HdC2sfvVMdoSPBbuKmBq5293r/Z/GTKm6AmLXF2GufQWhrs
1eY+Y1rD/tzsBpXzTjguTzwmc7KFXeJgI0SEiYa2XMCciShN+mwQKZIx/MTQRtinQqKTzZHjgFbn
O0Xe84EX45P+NKRAIZ/6W4wWnun+qA+f87hXauoa1wyAtgwQR90DVF898GcPf9VAmqkHyONXqBch
yHYJA8O4NwjVPswjOgXGZ6BNgBIHkeHG2oa8cv29SH8N5T72a3JPnF+QV6v4rYpzEt1Gcz91Xtse
UNoPaAYbNGDScdRfHGBQCuKaF53XAk9u/KfIAIAFsFPznPO7/20MKzuCaT/Y4QXEpM83KTNNB2gS
0RRUfFNjC02dskfBA+k6kkRypSE2enKsUDYSO5BtY0oH09BVMzSZu5j2EuXaTsBF7px7mA46CQkO
yYFIprRHjji8uffJJYrfJ6QjTQLgMPeL2ji1EqKglxzZA4F+BQTlXXS9APNI7a2a9iKsnaFnpKBo
B+tnWSu7hhU/R8HNl59t9dVot0j9kSKy0hHal/uE7cvlrwzji4Rfr+7Xc78J9E1l8dompMUf/ZzY
lkdaoZjEpglm3W95IckMgwEnspj42ql5Gxnoa0JZOg93Bvb4YNmKH8Tsw11NjIUt33picjiMJtCZ
k1+SiLw16erm+xkXLZ4JVzT7tv64ySl2BCKCggSEwbyrHnxaHuRjFKEdpabE2ljqSyy9Ohz/RM0K
ueFWAdVrRl6awZso02j+9Lh0a/gSc9rAc2S4DgfCgTaq/zIW606mc8dLBomwnqMV/c7o4frSHSce
g2VZLpn/8BKV6ZbT13S+fJjJ+GGnLkUtZrWjtt5tuYsjUgTIYURuixiM6o0o+qxIu8G4P1THqPN0
k23xgBnVzG5jk+HSElI9Nw/dku3cYk6eHm32PahcxJbB1iSioeD6mbZiKshBX4uj1d9NHOxN/SVp
a3sUOk3ELjWZF2Z/MVWUNPGp0nm0bPyeGKMOCuEACYnLeB+xVhM9xUvno4XvkdTrW3I0WR90eh16
BJJYQYh1EaxjdpakmA7GwwhD0uEVjvpHy48/G/g4V+RW9Y84oQgVKLAhom+2vJ4E7crrxx1hXEHs
Jtatc5h8mC8UnCW4AHsyxELEmJhajCPxvZnlaSQ/9P1B0l7K7iszCAx9DM1OmlK28zcIwxh3DPdT
ekII22pHA32NdaOGAIJk4OwkeTyLeNSYSfYUuejTd10ebBDmmg/LG8a9Nh/L8TxJ35Jo9f5KbRf8
ng76Wd7o8SdaHUsm2AQbNxmuZ2fyCs7HHJOBhoHbeVbNfdpH+dsAaAFGLYO+80CZ7R+ZkCbBmvWa
CxT9BohRSpL89MpfCvJBEG4kszoOf3bxhp20AwELv3yHB32XEpCho/RyS5M/iRwNBsv4RH+mBdsR
D2drvI7VoxieOW9MU5JsNH1JFimM+O/T6Dsr1yTWWnxn4c5vN5IKNGN92+bNAFZER87KgHyGetmS
RXalhre5+zQIblGUFxoPWmtfzHtH2+l5s0QnKzerJeIhqmRkxPcC8iVg3rDPBNfwNORILih6aRFJ
nEqCegPgupIFz9Sfg3yf82/q9sSUM2gbictJxArG2HLgr2toUX4l6Pc8eJmSh2l9iVcWLDZ+FT5q
6h+XFfsKZBFYu1HfamOvqFeKv2ZxRuCRsQo3it47pFYZN3zH9p+G4KLRu5hCcR2w/JJxFnQoLv58
1mxSLpRTH7xm029qxqshAmQZbUr3zgYvcbEeCdRKM0LAL6VBRLFd36fpRrNrRoFH8sU3QJ42RQ4D
PM3IYoUrDlUImaEoN00vJWib/4oXG7k+dC05DaVNme52oNaYgTQJvhykeEyjyN15XFmI+FJqlXwY
ywf2vPOhU+rG9AzLkfE7dQa8syEqJT4b/0oyb9Zw2m0T51GRtEWKjPpT588SmsJCTiu/sDeWhEDC
rBdbHvBSf+WnT6M9Lei8p9V4Jke6xXgYvGdUgPmkKMNivzgBzndcAlcNtznht4JFib+b4ZePsRsu
lr2PsofseICiTJt2dMvUCx+VLR0BSMOAYI9j7pBqfcSOKblFda3Aev1h30lnUL0J9Mmu13nvu1Jz
I+K3Y7cqThzFFGODAyMWrhtBt2B2Fg9OgC2QM0D74Rhkww6oSY1WjUFoarXo1HLfZ58zkCSWpGAz
D8QrHCLjqQCndBAMA+E8eOIsbjBS005hQqTAm2TusqAADGGBIdRXg2mAGFrzG5HRKrWPod/P3hzv
+KvT8SGmL35BMihE1gmUXkXQ/lbVLzVlyf2vMh186Vla58k5NOXB7K+QCISiJtMlUn+NpOUNvNbN
LW5uqvws80s6rBJwqhxJ44p3JBjpiPhT/KeZvQxcd6EnzRtC5uvytUh61i5orYDwXkwkLRyg9rCL
22RfShD/OLuqYJDoePWvkOynGQ81sDw5+x/9vE1mREsbth98O4V8j6uT6OQ1aJqbwdWYqlAzk7Ks
oF7uyRvddNbDQMfLp8xxmmY7ebyoyomCnyB+6P7sOWXpqklMme55QLqugaDFTAr8Hfw7IYliQwX6
qHIVRbvC+Ewza+kP9kltRjbDnUI4trY1qg+NCHtHl7ZWBzJvXSu47xKzHLcfmxdaF6p6OUlgeYe/
XroR3KWH5wmZCTbfdVXfyyFdSa0N8d1tgVnN/ofwPsRXSe92YOMt4V9eQuCSVLdImH7G8qfUyIVw
W22f4qCbJqxYfzpCgDz4RZUv+VjvP/ryvWvBgfnVgWTPDO4GrBZKucRzwjeZfD4VdJhhcj3nbh0f
WhK3bF5tYkYtk8X6GrCVTksIipGcZH0rKywXCWisfyVTU0tO2ACa+pBaX7pBVQo6xvQwl9vBPFVA
0bL6lhAfQvYeiZ3aOjW+8gYWC3QRMZRDxi3jfPI+pk/FIkUdr5vOlD/RfQdtosRAssjolVs4vA/q
xhnZhR7JZ2Ej0mo5dULCoppvo2NokT5nTMc6mhJLBAINe3qJETPZNeIdN+JHNmru+Rrhz3dD7mqM
eejAAVSWqP7QXHLINPMpqK4FIUmSwUokfWTJB0ozFpUSxALJHiiMQ/MA3BwGO1QJVbyW4Y/kKuXo
2g20eg2bVnOnblcOn5XAblq0eN2NkEPN6QGZD9x9PsB1yvzWaZ8+MNgMbrNsBwj4/7F3JsuNY1uW
/ZUwHxcigQtcNGUZb0AS7KneqWYCk+gS+r7HP9WoPiF/rBb0IjLdPbIiKgc1KLMye+Hm/iRKINHc
c8/Ze222UUF8HvFkeAc73VbtlnQVFkUWVdavIEOgoaPwEFyG2qMcKRTjuxbiDOsWo2VfvZpNihlS
EWa13GSCFjuR6OsZ0M26OT9ffTT7s84+lbuAZAoKCH3PHvmuN8+zK0LdwgqDc8M8lHfmD7fmsC/K
x5zCROkQ+Qxvs7QmqteEKdL9Z2nw0LX3NPFNBOJdMBt9H5UZk6FcIu/Dop2Voz865d3ThElKoZva
8jjyhntDnC3rPlfpZvDZaXRkeACSPFoilGOkZFyRVTxjAjx+reU0iHMQIc+UJEIBkqdaIRduF6WP
6fTIsPpqSre+LNiKPjfGLTUVqumatXea1gZP+wB6Be2fwCEo9HWqrkNzz8U0i801Hxe3ybJL6pmt
kDmO/LQiX5yLVm9mkEZJy+2j91+qkNYtAv2UvrKzdggAINPpK5q1aHwahj0bN9u4VvrbfvxWla9O
+O6xBylNsgusfVZg77jP+Tr5IZ0D4FnlzCFcnVcxk4CKTRMe/OZK1V5pg809MaKnF9oun7/u6SvH
8Ik5ixG5PSqVhuyHvWYApEOhWcRMhIlV9PTll3/5x7/+y2X47/57fpMno59n9T/+lX9f8mLk4IPm
p3/+4wGQQJ5+vubfv+fHV/zjFF6qvM4/mr/8rs17fvWavtc/f9N8NP/+k/ntvx/d6rV5/eEfbtaE
zXjbvlfj3XvdJs3nUfA+5u/8P/3iL++fP+VhLN5/+3LJ26yZf5of5tmX37+0+/bbF03anx/UPz+n
+ef//sX5Dfz25fRv/zN7veR/esX7a9389sX61dAdy3EsW5qaoWq69eWX/v33r6iO6jjSsm1pGUJz
vvyS5VUT/PbF0H+1pGbzKg1RsS1s7csvdd7+8SVhWLqjWoalWqquffnjnf9wBv/jjP6StUTTgwOo
f/vizL+++OeZnt+aJVRbSN0QUujCUQ0hVL5+eb0LM59v1/6bFaiS/OGRJrK4ramZVu3hVq5o9q8D
ZMLd9kS0dotCyb+3l0gLXcZAm3BDuO64niIYXOPicPY7sUTltNE3jcuAg2u/WuyZb6J7XPdP4BT3
dMX3vb+V5l5tV9SZ9dUZ8uIi3aZby7XXGnTSQkcpSJ/mzCwjpdIDcLpAEk4JdOpQr9MH4KhGaOLd
Cq8MPR9iDl4khI3blkO4ZYvmIh7YkNSEQC9c0cE6BLd6v6Th2R5CwmYWZ5BRR/VK3CaMA9U94KW1
2FO64BApVvIZyR1KNBfHwKOxrfYkEryFwD3b7ZnZ7f2M/5p/A+wT6xrFin6E94NuiXXsrnsWJ0Rk
C8AItatB6gQtdN7fns/O4nSY/4Gy/EgogvtCyCT0iOpYHaH77DFacOxA3BZP64cHf/FGR+YINMRN
7+iFLeJziePfgnRrLQ7qhkcq5yKEsISE8Rys+cwY4/HjXsLFA5/Vgv0KshkShVfWxUGGZUKtW7xV
z/oqvmtWkBaO6YJ2HiCO8KsmsrvQRMUQUQC05HxZkED02/IybdRdsW0ORoSqfZHra41fwuuOeHVv
UH1t6i1PwOuJTzTs73EOwQjjnRFMSXgT+rsj/J4dKTTgrQZ00F/95IBb0d6Le2KWN6HjPprC1W47
5VC75vOwfXhQthoOug3EYKIgwn20i1b2Cif5LtgNm9mb7J6NYo1Q7zFZa9t4z/5kbZ7YXTQIETDy
7dcGoDcLgQHqhHgFUZ3erjP/MVAsMq0ftgzZJH9gDH/8mnhuPex4GYiwEs3qzrjvv7KrxiIaMYRb
YV0b0ITN6EDmlNsAUwk+ygZ7ZL8p1ZV1rFXwRo9svGRy5dzSpkHhi2/8FBzFSb+nW7Fp2cDdEEv+
lk/qCr4Vj/cFrHn+ou7jq2ClXLNqLSPl1PcuU4n4mLN+yPW8ithL/k4hgdmL3JX+iG8U55LEdEeW
PCMAV2gnvd61JqZA6Cg0EhhKaUzv5bp4aF/pxspjc13zM/JdP+7bFj/1lqV1H9zwwR5ho7Uf3i0/
cvVG/vPi5uaIFJO9EtMJXEcRqUaLhmb1E4rk4mE2oKA/Z376Yb4gUzrMwUoeumEI3q6+j9cKV1RF
xpniykvNq+2VtmHca2EYItB27d8SQNbAG+pBhCyGJy6zUi7CR+2GKbx8XqEz9e7VS7ReNMysuk27
NUBgLAnVJUHgwhsjSmkN6np9A1TcWSz9+MAayadjIEFcMSe59r4qJLjMtyzRcuNjEGMSW9RvHBd6
PuYCT5IHhbXsnrzb6MY/DN9M2y3flTcGtsCM2UnV+prrg8GN/wjRW4wP1CHadjxlEEnXozuCXFk0
u2l1Xazl4Y2o7xP3SXiIvlGD76lozNcMU0X87pEn7qr90n5O3lJlwYidme/JeUU1h8owuhF3+k3o
fNWjXUekA0i9JdvMk3i2jwUVO9DVvl1c1J2GNP6a2AlrYz9hdjulmEORfL6Jm51+hzhFuwo+9Cv7
pluSnnmv76/IS9zmCCaZztxZ8W6W5JyNijeE37NeEDOEIiJyX19J4a2WiBAW98E2vyFYUF8+unjS
FlfjypVEM7gXsWIIvqy/iSN/A55uPGWvz1i1wQVxdsZ1g+iXcvMVIxNTfqoktN3QHra499z+eCXW
2vKK2MRzHawMIlV4C7T3ELrkR25V177O6Zai5uC1NH+X5srCScP3OJsEr+YVZfKKA+J/j8AQUQxR
IWLT03cGkrmT+Yyenf3yh5QL/pp8PGPmmo/iqjmPaA8OyYZYvbPlkriHJ5q5T30EfLJu4bEswIh2
H5HYo6+mgGKns8TytCjR1PGe0h1/PTobbLK6ZGFiyAMX7jpBmLJotE3LrHTFayCK4r5YK8lqIvSe
y1M9GRdfZfIl17rr38jNs0I6aE9ZxkQAYQX7WUb01gbF6upVf/2KInd/v9x+KDtGUOJATuT66xWm
IgYAHju/V7mMd7TH9tZJu4ppYN6EfEQtsh7yQTfzfyiRbiFaAeV/mg+fhqxY+A/ZK/HDNTv4Iwdl
PyGOvoI0sphRBewa6Dm/jLQ3vnXGijhGhAahce25t85KzsL/hPHTNUYhgJX8P8/EJq7oPuj00ex1
gbGng+WmNVAWgMA4yuL/SjX5/1KdaOp/WSe+Js3rD1Xi/P3/rBI141dpmbbuGBR1ApiB8UeVyFc0
WzekQxHoCE23KeB+rxJ181eqN111LEHtpurOf1SJuvzVVk0hHU1KYemogP4rVaKuy5+qRKE6xJyZ
BoMnS6oIzX6sEtXeTxls0FgKchqOZbeEJFaYSCLM3pVTeWVgKhvsS2SLXREjAA8ek+Ai5qAgEDmF
46owG9QWcW8IQhDjdk+TslTLZaWekzw+THawy+HhG/vBQ5NG3bGwtdtJkJXRvhb9AXlp1r5a6Yfa
7L2bTLmRI3a+ffLg42/0CK3iyNBnAiNLraOj3kXp9eRdjzlD4nnQtI50AX4Fm+EB47A5UokwCrJN
pGZfB/zaaN9nKweUCYfSAoX42Cl0mfRlFeJShbtlhlBjUKMLRs6MKfUIN98ySfEoslrDxikY+gyo
g+0Sc1YUr/oBugcfT6DQ6+LxOTLqGDsc9HG9z1LC2RXewuz49reV1IGop+tQwUGRPtnx27JUWXT5
nE2U97mHJpStaIwJAUHTshrh8RRwzz4nHihgopUnNEJOWXwJPQ65r9X+3k6ileS4B69f9wLuYx7s
0gSzIB2hLow3GhDalPwFvwxcnQ597WGDABJg0A73pl0GxLzz9WWBIbANMAuB14197DBduYzDS1se
fTbPbbNBZmhiEdGg7fXgJHRSdBSazyCbR+xBmFF0h4Pwia1EoTIfpyLPxDdgArvto0cZL4sSeBnz
CECP9td2PAucj1d++JKr2B1eLfTPBgDgUCPgxhIIEs9VMayEsugbcMriLKHQ5tqZY8p0HMi5jsLw
PB9lKIn8VEpQtZCk/ItiEG1K59zLh3WpQazidRNaV5DkOAO1TTrgIYteuKoqppRgJVehAQaUCzXW
4Ss6NxWCAWOgJmsAg3GiSuYmHXJBNtuEmEhTBczl46O9dCWrbsD4ButUqbyluEkQlcE8WyoRbdnQ
4OzRvZ7gpjNp47ASTkvdYkSPIUmY7C7IPB8cZNIOI/cIwYLVr4p0a+RIV6uXvD7XzUUDHDsjbisa
YxWXV+/rQD9IeOTXqOqwwjO6yFQopjna5+DOrDdKrq6U7nngYd5Gyrqo7YVQnzGpaHPrYOLi4crF
8YQbHlVEzVXrM3XHtdLQefHNcxGJpcoSoHAmWizsWZSs1OICDrxEDTnzZWMbxsQ5BjlqEUddcQ0k
1EEW4bUghmkebzp9WJW0Se1CX6I0WTUdb5LW0IhFQdA+ikMU05LKVBtWeTmwVuNX51qZ/x2iCMv0
S8HBmtNIKoR6LBmbDKTXJgQfiZpbDLN9OfD1HpHQfK1YNyaTk1ahXwyDhcRGP6RbdQqiy3cP8d+3
1N9voS0ezT/soD+fjVIVQuiWaqjW/Oz8bgetW7ZwggaGCLDJOq9W07VTMH5JdFzEXHIey6o8p3Pw
JKV8XtqHJhHcagpsa+YweMmnYT1yxjtVo2TfRKvM5mFSrDuiFFpGEkVDXiwSC8n2HKH9xoaSS0eO
LXtTzZc/2dxI7p2Mvc54mW+yYfi8B+r8VkWnxJDUQU450i410BemwSXhBrLVszGXEBCmOfMllAXR
nr2xhmMNwke9GNFzuvb4bUChSlj4fXWpytuanZESXTwbcRmfdTiCbKYbjI+2Du7SZsRluPnrT1f7
T1ee7z5d88dPt7XGNEYFMAfFfY3RisUYhXXcWtyjVgQVnxq8KT90AwPq1aiw9BjIaqujJGv3r4+E
JfPP59nQhfnZrDFYcH88kqxTFLuvY84zhndgZNpR52ofId7j4p5xRuuSHSwdfPuKxFUP6WZ9UwOt
ZfQaSUwseEk2Jm6kdlOrByVbJUjiits4Rw68qMpLIQ+lskNToITIrjYx4grV3BYqooT2+q/fys89
H65YRxUq1+v8bmgv/fhO9Ei3VdXGpJsa68p5a5uEFg9KW4uYxGr517+LJtbPdwe/SzctXRjC0Jyf
zl+lJU4QzETP3oAxTOdylTCyaDeSSe1b7f+zqPyhQ/n9zejo88/7vp8lNAoh1aRWUk1DamK+W7+7
G3tbHRThBbSded5MkdhZHrcV/Ie4QKII4jDXiBgZLkIpnzA0OqwZveLggDr3PT0c33dz7D0MF660
DrJGPFv+g4PQ2tP8lMd8wug+PvsR6dZK8ebjH0+3Thh8jfRok3GT92HzTZKH4gUPJHbvJuyQWi1g
1VdLn4p9PookiW5qu8dSUm6N7GINcqWP68rmYUE2JkYn9bWcfLdsMV5hcGSuwuI6lxGKxQgxQqVB
QGt94H8sryekLW4/IsvFkYZuc6AiMOh1WxpjZToKVeuvmQ/r3Z0H/LBWnlNDI6RW2Tbc85Aoo4no
02TLI3TJlbKIvGGVWiDbKWRwqM0rb8hhz8uDsFjL6PT13ozWVxbzu/X7BxGHC++sMufO8fTGBm1z
1hMeeXPVoPIaZb45KsyDEnkED/rKq/bkoNBfQqceBSZg4McOibrJFK7pkYsFG8HiZ6CmaFq8kMq3
DdSkurxpILggMYki9n1W5xYsEj51D6jjCoPvWDMXBbfaxTNm+t2Ib5SCUdvcIWkoYXCkafHL/L7m
BSXNHydQTlZJAuOitKkgAbe2IDcH7dk2aW9wzCVr3oieai7YujJkU9uOsF4DyzVigFj2PvYpgHN+
WISbUypLa6Fk6PhZJltMoCVBU3qYPsqygobcn3KsLogEVD3cBbWN5FfBTQxZgR5qRte1fdE7jAv5
bIjQKEoCN/cpFhG+Ex9PArsB7mXQ0JmH4zrvE2BiHVAoDHIWSKR2M5FFYvlY+lA+sGgagp+OZs02
w02OCzjds1yG5ulzXXbtmVocv9YB0zEKWM88a5inivy95V14VJsmFIk6387Ltd7jP6M8KuIYq3pF
JgL9IlYkmV6YPapTcp6QnmlwpEcyJDxGZ8VtSah5SyEksPQYkf8QZzql4qGzo1Xkk5Fa+A+JJpbx
fEEo5xENRFbfddpwLOJg1cnu1PjUBuBUuvrS22+C6lpDDFXLo2UfR9poIWWt/abTM8k0ZFyAE/kN
UA4kF37OwQ3d3knXeQ0S10I2SDWLvCT3SVD0WcosXlzv5+dA1wMHAlmpGGLTRs3WJGhRxwBNKUJ1
46D1nu/KkHbaRCJEwZLH1JkrYFHkW0VnaQY7A0eA5bDAD98Ggg2B2AXODYTz5fy8sOiPUhbl5GHN
q1UrNSIMsMc526ovt2laLfXG/6xvKy6Xca6qh4e0eZs3EVapf+4xqrJ3LXGJkQPPR5FFTMA6okYU
N458V09v2/oyF1G9sUPyZvNrDKrwwAlWJBksAitwAwUf5vQSg9OZi2LThLgFOKxJERs9mAM5MiQq
BsUlqx+LuNiKHsYKHSx00ZEDj6HRdibAwDqiGuD9dLgrgfPUjttpQDVg+QQafTfScara25by3kYa
H7bntLxaR4yP56/OO4s6wNGZgHtBXIu6PTFhXHK+BvpUnxsLroZ56+CwijpcaIZJAWtTzNUKaitg
9FSWprLIw28w21ztyUFm1QC/HsCb85C23ubPXC9KNlmXKuO5T51JZAzcJorsuNrOO6pWS64ti/0c
dmQVIqRRStSc4AviTYvKofRRAbbsWLQW1VB9HVc+kenzRfDitS95CH9zHmly11cvQLyWHS3iKEi3
nFbIauc2IjbtI8xQczKWlGZCeuS4KjgGFZNj4q0kk9yGyzeoJmhB24KSvgD9sozwHM7/DaiVFPiT
g35CBJbkwT6Z2qU+hMsSAUWBdgo/sOuJnrJHLgUKX62BhoKR21e3tXZbEksbMKt9cNpDErwZE+DZ
jee9YO4PcXL7Dw0V8Xyu+yzcmPcJ0q7W+PjjYHPAE05zp5HzjNigBHwTWsrazmdVKmuJ2JRJBOgF
gtcwbowSd1XXL1B8VDpcOhwQpYTgOi+6KpL1DzU++hrgdrNCIXfqEhwg0Iwr16eDJ6zHDEutFjGV
p+ddmzRV3zo+2vCr3T7wZPXRdbciXtP42BCAEr4HjCBsur/+Q28A76sPCs9Nr0AQiIdNfxiiV4XH
MyuAx+3DZrU5xhrQsJxoTjmR6XPMkocSlFbDcIagu60HwEbbk0bQ5NdMVnkXcxE0n7KppYvY5PRn
rWRlgCnpQgLVbZyGy1HloyCDsn91ZALIFTq4WEtoVzFw6dhHrdqi6FK0Pf5qx6p2GrFDAvmA4pek
xsPJnQQIOao+TcXS366bkgEMUnMHuU/VBu7c7yjpPsaSd1D664Cs3xiJheZ0WAq4ouizGxk3Eo8/
Dbi4A+pOS14KCv8GD34d7Huau6gbImJvWgTXLAgWxEdtpl5zRopVrD36HmILcr2r+QJSEMBB0bfg
VfCQzNLDoNQ8YJC/YQ7xccFCfPemRykeMoE/jPfPfWB0z5b4OoIzSIBEQGAyEUGHcJiMbiHGaBl3
RJkBejNxLTsiQ/0Ofh7thEDKLyUxCaOgPCAdIK7dyTFu9QyT0kBfhodkisgkfawA9g14CYTpu57C
6tBydSED7+H+WuAwA+pGA2aMhXbCpJycZ1dYFuZfXLEVLQO5DNJ6l5IqrmPRg3ndDh8tPRAVjQAq
4oDiBUVP6PM8rOOPWayfb3X9QUGx3LYwe5SHvsLzJj50AWCTIb8+U7VGyMgCF7z8mC8UwbNJ8z6G
/gG14zJNmfLBp7DqjVpGy9z8mHSyh/lICp5z1YBEhr+b6Hy3pJuhrv8wVQJtairv8CVjvmo4BvS6
fqmNmNa1l2wES+xzTVSgYymOUsxuEa0GQ+Pb9PlgppWKiKxiDjcjOYcpXOpIiyQ8y8wDOgK0vUIX
JUThQjr//P6Edo3CZxThTML3aVp05REK+mO6apBPxQWXXYA6NGm5AYgBjECOxCTFdxxoTIAFQU0h
TzuFp0PQS7ZdLyPaIywJJAXzk9HfJgQnz1DMwSBXkce7gwOYLeGASDNl7z5/m4N7IbQxY6LqUrNu
DV2DcDFuM5UizEDQWPl3Rk0gpZm9jBMPelwxVbOW5ccoe4xVtMZoHkQpSSiG4BEwa9PEkTSWJEFM
zm5ft4c1NcoAtFCpYzehrzbpyjare7fHpaRIaHIxQGMcZxpkkCA6d/64DqP1FON4r/zdFKovYe/x
VO/daIywKdDylOjiqcdqcvWAm9gsZ51Px4n+Xmic6zSC7EolStuwRvqqUuc1+a2PNs0ztE1fgNWw
gvVceMY1S/EwrOe2TxaH65TVXEeumigMUYCxTpiweu21ktzyDC8itSDiUZ+X7EVvE/7QPwAe53JA
Nih7uMJzD3Jo9siVEbzQAaFKC6GjZQ2ghGBVkrQRR1DwtVVfHnSu6bG/RPN6uiOrigCibzWOWos0
AYdRZEzfpzZVtHznacKJnAYYnoC2xNPi22Rdap+pEF3CucgiPWrbEBvu1An6luqqZyY5NeVMtzjr
xAe0AVbcLLz73Ev+fwHK3wlQLHa5KHX+NwKUm9d/+x/1e/3L4jXK6x8GDPPr/pChCGE5umOq0tKE
zQ75jwGD/qvOoECqc0NAs2xH0oH5fcAg9V/l/BVeaMhZaiK+/CFDkSoKFd0RDhMJ5hPSMf4rAwb5
U0dCVRl8mLbl2ALSmM1I48ddu2ZPOA9iUNYt2/a1ptIC0xL1TmnjyC2d5JRpgCuz0bDZfPOEN/MI
ZooJhbNXUR/66XuXtvhYuto+1jbqDJLzuGnUDuANwzE/aYN17hfgci3S1ctqHXEfXieFtyEDB1ly
VTJBMxpJYZfcaKXYaRqo067ND1kwsK2UgIEiohVofyobJVLeTaUOb1D7DCc/yVEZs5GLvXAkWdMG
lKqXmCYq9TAlXr6xfHYTUyOqB5PmvGI6ALBlQgJxxFOyDyVLNk0+p1Axn6EinBIeet9dDf9Jh1L7
Tz5dsuIkYxvb1PU/aXxUY7RL3a7sGYt1kyB9dbOcGmPIS+2uwFBkODpY3NJtbAWSRRPhqEQ4MNZk
bapJXm3rSH91tOQkkAsOVjb8zfGZXGHf92zmsy9tWxUmwyqd5u1PPZvRKPO06kcgXM68XUaND//W
qzTj0A7+vvGhFhF7hdI5mqXAVKaLOC6MzWQSVGcXR4e23Kr2O2/PHis/yCcFWEBh+OKY2MlAaJB6
jJ3yaQx9fBjWfL7D1tkURfxiFjyOPVw4n1dA2k3HqUTq2jZDt5lE8awGKrZWMqVG+uD7qSUeNlz7
xcy86YNprYAewNGtoe1E9VqnorsSkc7qjnPD78zkXpqBRs8Wqa8kp2cyJnWhFuGH0TXKVS4rUtMi
/eRZlrhOe2bJTCWkD/dA8wjgIPaaE2bF01r2dBU/L5Asnbq/6c9Z3MM/f/gmw0WagdJACGbMJ+e7
hlnmW2pnxSWzI/acBenXBZnRO9PXCFVMh0OnITfSa9PZaiq1rxcAzy/HhzSyzrqkf+gUbFrqKE2p
A6NwIw3SmkD+Wzs9yh4dazJpkQB2GclMyqfhqrcdmFO6TYYmvQ3d1WuoAJUCPLGL2Scpmk7MZPPN
t7Rpk7cTnhG7p4UUhhhM8aSnLFUByRM3qrR3Jv3nnRPCzW4IB955HqOIsWW1GpO8xlibst/vWxIB
qzI/VT4paU4FtwFw7ikXRniKJ//ZaEsiD/Pm4jtZvSm8ycdyyh+mXzN7QqW9STKaN5WvAXUhWdJp
hdhWteav6zTV3CSxvgbm5DBDRA3sybkG0XxIOZka/s2J4oT86UyZtulopkMjjqe4nFuf352pXje6
RGuQ+9Z5AL0pIPakzqO1xL3bsmFfVI5+A07n0fGxFYzotvSewZwV2eAWHYug72CCf1fVa7UnBcFo
3oRDPEZuFlfeMIA2El3l5hObBQUrlusrenPgNM+dNdymU1ITpcbTaQnPsdp1utDWsZZjaXdU5SlR
y0MfDTpeGTZ8lsS2aYdRvyGRtj14sQJUv874S703+ypZliWiF8VJ2JVrYKraCZv6lBHhrvbCjeHg
MDV9CFWxNdB+7wIUWwVsg4mCjGYcnYmRJzNQOrrA2SbN46vcitGSD+3KVluy24itbwz7gzA4ECO+
pu20kNkdFi4yczPtMqoVnjere8sl04PKQymh2jkOE++qTgH5FoVx0SXkD7WCKyijmh7O6BMuJYBi
quMhZdDaJ4yqWseuqZoku9ocPrXTtZqrzcmzQT86bugzlYbFMWzruoGzpdTKshZz26Rl42YlzXAz
xScu8mFNe3RrK51xNzX6XZ7rb36gPMQBX/FN5dEyTLicc0rWOKbJNq4BkRmqUbpOlKEnUkt0PEP8
HBL2dJAAsZ3aiN1YQbdV5RpbTJ/fmYmq3ktPPMfC85j3DO9lVTuzIp4b13NNGVHJz4fplHhu4vR5
Eh4+wMZ+VwvsGG1lwWzyaBWXk7GwOlq1nfakWfTpKsEMNw1WvS6JZZW9ipmxAsrYogtSYIkM/b1Z
K9eBHm7bzs7ufdNfw0HPsva5IqcZF9E8BI3Q7qXJoS/IIahzp9ikEdyLBg0Xjg1nGRiNfyhV4kQb
SUR7bybrpDNJ5gs7lewWK176nrrrcX+XmhxdY3ZdRwm5cwgasOyH3rekTY5dE6gbu8wJu9OPZtOU
yyKInxxVA/NJeHHosAvJ0bF1O4oecd9KNEK1g5pN2oDAQV7bCUObGstgMyrgcU3RHjKcNAb5h0X3
oLVBQ5fLe5rM7mJ4IsR9sRiyztwMgySKodsljWa6wKm60sIJrtuo8XpCI+0pPngOQr0RAl3rIN7x
SaVolREpZlFmh/AjzbVi1zkOQzu5NhIbx1CWXFrDeYxHRkwOIkWp77PxNQrx83qO/aDU1VWij8Hf
DFhmUfIPy4XGMo0QRGqmaZmG+vmQ+u4hlNkdMJacVrUX8DhxeDNIdZEgatzIQYPsU1Y8cttIDFsH
VUBgdGh6QX74XKt0Lo7R0L41Qr5OYX4lFHbnoSEJ6U7F6W+KHsQvfzpQQ+q2ZIEyNfPnomLQlZwl
FMyOSvK7VbqxyJQHZK+wi3LEmy1tjqPhQEJUshm61wM36f7mw/pcO78bRql8WLpl6sh5DNQ7hvnT
yLAw/XCg0vIhKeM+k5WNAkOf9gX2FJiTjrPLGuehncr00MS5uqhGaAix5ZyUDC1fW5gUISU+MC/U
9oah3iZZUR8CzEtO0B1H2oEsVRuKye4Qty3MOK8Qa4x79iHRkUY79XAVUagyZ9YRjUYYk4TPOMr0
DdxvNAPwcPi7sErFnZW6TmMl69xQ8fpM7SzjpiRuhnLrsMQRe3oc2obxQN+u//o0zbuLn04TVall
cfgaD3Mh5tP43fWkaqYvlJYebVCVu2aIu0PhGZvcGSE3aTK4svJbL46/Zl2VbQ7/rB5KHjAriebm
OrPxUeahIl3Tk/KgCINk94g4gK4ymDjO72E0s4n5i3+deShY/BS3XxznzibPADXCPFT22fzH5984
iTWpK/FJTaW6H+c/GEyp+2KY2FJ0arhSuznRLxquu3BS9iKgL2VYxPxRUYKXxv4CAC02mMqZOOMS
rjEQKKGrOGiN1IHco97vrk3mVlJvg/upKZYtATebv/5INVv904eqUe1T7pvyc9Q7bwO//1Cr3rIz
BEV8GJP5ljaEAkxVup76gcyUPLvTM3iJHbuRhoi7pu1oFpjwLEoYZmUbDdzamJTL9GT1ZAnTzylT
ygdliI9aXNjoD4LbwYP4G3Vnizn50iqC13KgBzfZD4ixLA2hqxEgprTSkcZ4YgOWtO4m20HJOfZI
M/sE1dgqSNA52kph7aq4v44nxlVmK1/NSlB0dbRTm1BcCksj8tBiY5R30X7snXChJ34FJI8gtpq+
e2M6+1zBvmpuCIHUFz46GrMuUcn3GNEZ3WzpbcFyxg5ftyi8Ad2dyYK+HlCAMzN90gsA7zQKhZKv
SyzORZwZB7I3YHuFDGTNgdRRpbqQdYwULMaUpFQaQep45U2BzYE4c6Q6quWaFstH7vDc1mtxbwgd
t63c++BOMFmxTNqGymde6N0+VTaVpYK8c0i8MOnZRS1NH7Ouj6mDPLqWBNPRG48h4kJybiQZRbVR
j4hkumDTqsHT0DtsIchILQag7jZxr0JlvIdOEJ4BnJOcsUQtdCAETg2HlXB2t8qyZUAvJ02L9CqH
LhqYHlp6OVVuGz81k/0t0eqLISEGDKVl7HPYOAPezEjBq2Z0CIO9G2Go2PDwaleJg1abJLQ0z585
SLgXzBuvnUsts62ZSfXGotwKYl9yBJw+LxxCRi6s/5YV79GR12CP6QNKl5ENMz7rVjFpqAchsDin
hW2URM5eD5SdiGvzBlTPqL+0oKy2ijGcAh0MtKyZojfNFQ/GO07DGw9aAOGO406eEd1Y1TQuE5ig
7pCZdFHnyWlXajSkDcIVUgaUBpCnXM2ghA98jlPq9bRynVfPyjY8HDe+6SyojupdNnFCciMtTg60
s0RRIb+lqO+qUcULrE3bLiUTu5U7q05qts95chwm8161i4c8MarHtpoeYw+Qu0QlY4+2T65ITaZt
1pKMi0xNVSqg4mIi3zu1sTQ4JMZU9WxDXYLdBE3R3qVRYoIBSBqY7TAIdPK9Bu+UJlel4vaOfO8c
izkzwYmu0dkvDf0HnINM2eGgTno6R9ugsx6TBhNGcZ5VpiAAo8emGXRXSu7MjNtjOVWKteLiRVAw
ESo/1oA9iVEsqXa8FvBn1MPqzvquWgnzpphU+87wTNJ1LeH2mWLf+bYgcAzajQi/6aWXHLI6Kwku
YRJNgVihfBMje99gNGeXfLLRfQBmdlcOazUkbyHDo64p/ULXtBuQxFWPizShA9QRnNH2FnDl0Lru
+9nNYUQPWaGToZ6h7FNpnsTchUsTg9Oi0FZ1pEH/jBiSpTDD+rT4QBmK/onJC5diU9yaBM0nsSx2
ZV1C/BTdQ0GJhGf3aRh7sBaqc6htgW5QsC8txX6C4LyWCkMYww73Uw8qOKISToqD0k/FWnf6t6yw
QXsZPCar6a2bbGiS1K+L/8XemS3JiWxZ9Ieaa4AD7rwqY54ycpb0gkkpiXlyZr6+F5Flt+uqrKus
3/slTCGTMmMAdz/n7L12By4myr9G0wiAA/WDntGTJiHZN2PmrarCKYGqsJWEzbc6y8JtRa2dh8Nn
y5jqk9JVeoi6cjXW1iczFcyEBgo8hy0I10lbr+G7ILlrBMKBssYrVFfj0c5j3LuFDb5fYnswUmiB
oS4vk90AGRpB6Q0UiBE6L2Ha6xwm2zxlwblr3XMwhS1nbxrIdPrCuzRPwex4MYJ5R2AmlLQmNFGa
2C83bFz1nUNb2SaSzrDrZDdpkIdexy3fAKzIG4iyGqKz36p7Q/Y0nynY8UZOTH/7EI0t1z19ygeW
JKbG4/zN8V0gjRb/rSSSddBgrvjOQR1baYDMQMdrM0QenIXzofc9cm8oqwrDh4BXpmC1NZWDR/Je
2vhHZVZn1+++jmrg3Tb+kzfDHohC/9WaIjzSoT49U5VNF3Yq2UT3PXsQ8ynbXcclitF4DB/mlhRP
d6SgkRjr/dE4ezMa/9Q2Ty5doZDPb03iCW2NBCNMr4zD2LjPeZwQV44+QLmTAJlhrJXEvpC0oLAU
jIC2CTFOZ6gP8sqMDvGc/vIGOZ9rA4lO2Jf5djggBwofleVMO1EbVAZMdSipbaQdPWF/bY4ZocnB
RuDsUX2+xYl6DBvzM5s90sDEuTOs8cmqvafesiSzoYr6yQi3rsu4pEFtsEBZqQgiYtTm6im1e4e6
gX018cJ8B7Xt1USMQh7BbGMingOmewhXbMLY2h6XFAn3NH6gPWEHQlVK0+tihgS9JkaOO77fxQN9
UAQ0DOxapiCiMt+NAiBN3nnPljDpidlKgYTYiKAgvzNz8b2TuMIkmonhHNdfrJzF1x/sBzH6L8Pa
Q3xABuW0j6LphKKUkAjNrGoIoQIOGltRvFDMmq0EFB8UEy4bh+ywuc8OMjLuPUM2nG7n5tBrT6FJ
IHFByQkAEjQnaVQPMhp/WChtEXwE+2jsRyQHDlxkqMhdAyC5iKqvOQKzO08018HIkm2n7C+aVkqY
ZpB3HHgIE/25NMRuHc2Ih4RW5x7p0K4t0Ycgyvrsv4+9+skCALm1n35K9cueyXLtfBq9rY+eSqU+
RHAPm1xa0NaaMcMH+bvMFmZgvBmjxF4N06C3Y681mT4wVlvtfQ969ABcAGrVegr1+ywKvD347cMg
/ZbH3Xsf1O1ZLZLkWV99ryQ3toZIXeUFMkUKX8mRAZ3zlubAzzLozbXhtUz1orZf+S6UziQOuQgm
hzwyGHo5dvvKUsOhDzBNWVrfR6V7lAAUJ45LFNmW8aA0MT2js+4N5GGUFzPs3OQVienYZeJsatY6
ocH7e8CJ0ZtZx5KO9NFLAANH4wmN1UYXbbsTzViCzmhIjJkRsY+LvDSa4nlTlTFdeRbooqVlqsJm
U0oTtjxddNNyoXg7eCHdpsjuegVCeJLm8GIQn7SrJ5imXj8Fn+T0VCM8WwrW/czhfNN5dFsVrYO7
yB7PVpOfE5oAD5Go3zoj8e8BvqiuARSWf0duvbPnpoGbjGW+t3IQN+W1EzVOoKSCl7nw/Ujo9j3A
J7o2X6Npw8nUD5FgNyCgEHhFd00OvzTCBAzIxAM7oNGxh8wWlGw5sGbkZit7WpW48enMha+C9hDW
T29GPldiXkr0wRFb1nWT/zG/zSUpA94MR6yCPiMjysYS9V4+wnyMgDhuMgVRQpBRXHPnWEzjyqYh
916H12gYKjKSvF2STe7KroGzGcp/dXW0s+I5OLHcpMexhn69PDOlCk6jAU4hHQmwnceyPzbOGK8K
o7LvNmagCUwecz5TBtahOw6PbCXfLY9pbxnOBNBlVbwrq4VYVemvI8imY9lB6RiaZjoIRiMc3qtT
0jR8JkaIKRe421RbxDUwenr2RWPsmNSSuqqIdghBOHtJSCdKOuB31pWUBjm6/mcykN1zWm9GF+x7
MmWbllyF3o76Zy8MH9LxIZTiyWqMPQ0nMqIMUCxR3bhXh1hKwXEjBTBz1xv5uLVbxYzacb546bSX
jqjA6jTo2yzn2UyLH0B8Zxa/7JvwonYXLiMVqvs4YUspsfF3UoyPyLzjTZ+W7kMx+XduzIlsGIJi
y7CBwmasjTvTddv9sOY/2E8WhVccUe6PxaWuFCFXzEj2floRdIVSqS+w63Yuzb4YAvU+WOC7iT00
9+VIl5N99KeTXLQyvHNocoJqs7E558yz59Z9M31Mb7GpHqrQK65KdsGdnUFpXl6CO7mvbRF5e4c2
FTMZwPrV2rGG6D5dCOijiMtjOzm71qcP3jnACq3uNYRFMkG8Pw7EjYyW9cvwS7JNXOjXS4q71ybY
hNOGgBKkF99zGaWntMk1GA3H27ioQ0dLN2f2ZbgzrkAM2I7evRHRRJ7iZbLTPDqVZ1+KIXj0nD7f
2REYtY8f6M/ENI2N7BgJ0SMoAKN3Xe3vaLPpo9ebqJNE/dAqiGiQG57TuccOEdbyGBasm5K3vL3N
DabuTGYDEY9oh5oo6vdhNlUomwyxn5LyLciQIaC5fo/N6Jub/ayb6WsREHTo++ku1UFIFoxvAkJh
4Q3Z2ycrvG+40AixTj3EfyD4itzwjreH1IbYOIGn2EyMEc9ua7xklQcPeREjRRN0bFlg8aS6Bu1g
pptaFdMlypZWZEMvdRwrPMaIqB6jrnoLprw4WiOzTd62ARFo+u6WQ3Fo3MS6mpGxZj/C51tBNrF9
r7sGLWqoNggIFSgcfenM3tkOESaJImGtkRy1tvQrmY7B6981GcJLZ2z3HOPqZxshP0fxe8en5DYz
vl1dCNCp1aY00EM4WE/WcUTpZhm5dYxIQMhCZEsqZ2Jme49FGj2nrgk8OWaT0i79/okBWOevxTDR
652NZstK+cucp1OLsHrV2e14P0hOoEsSi80u36AMNmZYjE1antrU65512AOnbeKjUVfdcaFnh6WO
V1YcxbsgcfRRh/DBRAtFoAiNdFsjcyavkupzFuV4SBMkqWncdBc70yDjh+yaNXXzCi537kX+tryJ
wjbGa2+Zq7bX8nnu53g/VeNjvcwHMrdCX+PObMvShXjiQcXXUXuqe5onCXUO4i6EV3kSdesmZNEK
zfynKV6HSCKlveMrABA61z5xGPTY7aZlPFAOCEk8q1oNEU/nloTHub0kTlJisopo47eov4UhA6ID
CuqXrAMFTvqJsLCUyH6WWGWCXZU6hIg4YE46ss6kqshL7gjug6+ph+6R+wxldRlBvgknjHhpS/E/
FNa5oWm6SueaG1+cNaKZQzlzwVSmd9LlgIStL86Us1XssKz6NinULYz9qYl+as/0T07WyDsjV9xA
gqTRqvCHfYecWrq4pQoHGKCvoP8mnFBafyJfViHX9EOF6k3W3TnyberpDoESACJOiYMBN9THoR5k
DOdoLE8tHj7hkGpNfDyibhK9qIOcQ17SGOqdHhVcOTUbDH8RSS9hF1/CBCRLhArVazu1Qv/0K7Ij
b9cH9sXKfJbwMCCcT7bk6xU1RZrux1WfOxXRcgMCtilB+FOJFwHbUkx1DaOUn19mvvnZpz5IXIug
oz4uH/0lIFkKmzaabRHPEAG3d8iAr3QePk0Ji99CCTYdZ/rWgiaL8pCr2jPzi4joBaVtVLzSVwVD
mxBJwahqX0V1t8c4gRE6ATBQO47emXOyqdp5fMs0WrcW0iZmeWxgBVLVq99jch96XJRhOX1tKnWO
02l8Fj21iNs567pO1L4K7ObUIP9iKzqAJjKezVpQtk3mF7iGYh3r9GAWTOD6yqTyDgf4XfUrEyxc
iXy8LObyuxEPh9orSRio6OvlksNHpdt46/ftl3DJo6wEd3hl5vwUWbMX+kOz6VnklxxWZtlT8SKd
pN2bJr9ChkzjTFtDJGr8E8nV5XE2XyoM26E74BQorbc8NB9T3oAfWYKmYEgEiyv3cULO9jiSViJl
VmJucDZGWVT7fNSoEfJyPadMDjUt9ZjO2LrkKL3sx9oft8UYeaic6oPZdofbFd/6AWm8Hlkche0u
Q4Ge2IaiP6U1ieToPGiZGir/ZEkmrDqXCcBa+lzx1H0KJhxWqh/cNTDebetCbxzQg2wGs6w2bVk5
zBXq/tJm9f1QKyhTTv2uSNWLUh8UNLugKbXe3W7CcfLAgGt7YZ7xskZ4RMxNMZvIz8PyPjyzMPcz
eHD92Hg8Z2nrr5Ysv3eT/xJWDD2HCBoIP+EUWRnGAyYFyVgPO8wFeBAYVFExziaxidGAQcB0aCAJ
k7jg8r2XSzBAEUdHC0JTOmAPWPo2KnFXTm4gwJ856buWecdKk31yu/bBLgeW74mPzXALxS3TYpFh
fOb1M/NymEcqS9O1K8LuEraIom/jxlExpg3RDNP9Ko9iIbBFBabYIIdmvkAT86qpdk5DV5YWdbbN
8+UTg5VnC+QEQa/5p4GqV/R8nI0ywp1Fo4jGI57TyftVlJGzdwuLACo70idH8u1UxeeqM637xo8e
etIrNpPX7I1Sz+Q0GQp/Bb2SesQ0l7tnw6qw2QvrC524gK0dQQcKazOFMxuFQDlwijKIRCgP2jNZ
rr5Zfi48oe9bGdZrUYCWjUnJKgMyHbmDWoD0BU2n47ATFurjwaVSmpb56TB8NZYLXRvFJc4LvZmF
N97V0r+GAivSKNgMYtcfHzlbppsCreMpD8/syNS3s82Qo7BBlZgzaEFgvEmX9Tuz7uHRe6hNtPNg
iPTEtF/vFHltSNjRrbtqmreOydCyo/Oh/cfE5AXEYr4zvdI6pDXuklnjI+jtODmoLj63A+4HGYkf
tBjkPmjbw6Spg+cY7m9K+gBjX0UjiOaCMM40nkruVbfk0Gp8rZeZ9ugUr3EUQIWpERVXY5Buuipz
V23qEirQFMWmXGairekfukH7XF7IXAOfCinKpx9diRArR4meOqAqKeDxuwUsHsTBoQeq/Hen7WZy
Fc6tqjCX98Z7W3ioCNqXqQy9R88MXpAo1Rc/MQ3idNr405Rgq600whm7BjtHkXU3ZSA+YzcpHtoa
aVlCTFWjWXCBZm36iAzDQkYvTYykuemRRnST9dkhY8VXdboPUqGOFaYwLBX1C8cNL5xoCtOKWbvj
F9FMIML5PQ22oy41y21pqmteccYaBnwJ7oRUVBhper49hKaZs/0PILz6hAsngRbtLeCyEgzenpbb
MQnSe8ufu4220Q0NU/DZGtIOL7jC85u47zPti08lMLe2szlEMNUE9Jy5O98woJItWVpoHTjMqIVt
Z391uuEwdc18NiLxFAce2NqYdRhSegNhrKBeJbdBiGbtGyUOQF7xILlWuDGQ3tglNolRntkhn1LW
Ca6ZTu2tQUwX16y/OU0yoZe3FL0K65gHZNwgUNwFJuWoW9ktOTdRfgx6OW7d1r7I0OM3zFigs4gQ
tWI28b42kIIDPX8OUvtBB/JcFbk+mq3XXmWgfzq6ib5oE4GFENrfoQx6d0MxLYak77ZZkhXfinU0
t/4lRSaRCWgiuv6SGtkrNanCFY+oupN3vpUXh0r5xzj19MofQFSPHkKROvGbzZBHakWnu/ksBGu7
I4y33J2fJ6TPnyx3nE5WT0Ok4LehorOen4YqJKJsbPZCh2ipR5ycxbwciOP+oOmennO8zF2X7fKy
V3e6x309Br8CneQvsz3/yMrYodtNm0IpxtCh2szNQCSU7eysFKodS0mLhAa1JoSXIeoPRVH3h74j
4rpQPnAa/8fkK4QenIRWbQUtN3TsivDvmhwFOODK8bh23OENK5nc5M64z+YEV1WcNyuDLCOyrcAU
WTTVy1G7T45rwHRBlbiqa5ar1Huao/hzGwq8ZApcSsznvjrykRUr6pFuAwFhDtQ+nSIIqCl7oAag
oIU5HsaoedFFQIpiqWY4C0/a47zgKeiO9VQRG1yWd6xw3Gs2Q9tlXLauY7gMFeLJa92qiVpzfOtc
+z7rp9ewGdeW4ugbta+dHV/a2aU9KEe4eOljHMNn1w5eopl23Ce1S+QCnfej6a4fvhUVR4XaYh/x
BmSZbfFY0cla9QOwvzb2STUcCVKi5/a1jS2mbA1FmyNox8hxCYir32n8Aft174OK04yUxylwvxdc
HHfLi0k43PmZw+4rcl4lHh4h/KdcBE+69bBV6U9ixOygOgHpvive8kzej7MDyap1RyxiPv6qbs5B
IAQT0QrEJDixfrJFd+nQHJKklYrm3JVddZd6lUYgKsFGGGm4dlgdkVYhnEq6+ldW99kmj0Zjo4Nu
343RiRouuIS6NaBY4JwfwhT46Pxe5QNXTkuDsYlC4plo90SmRdxD87UcaBRWS9K0/NbG7uci2tdD
qrbRiJigrfvpXHvmJdUdgwtbzvtmeg89pg1JXr44PQVVXfQPPh79faZ6Ym2ZDnHm2MSFQEZEhtSM
oaC1l/Kkf9V8Jp3LkW9AlKNH+ZTr4LPX2IqX5TNXH+J3ow2fJM0hROyq2LTxzDF7vpamw3C2E+B5
Shx3GW2jscFx6Jrsy3SQiTxrynLFuVcRQsi6WAYFgFp4zlqJq1GzF3CaxOpO67xZgryqsFR3zGg5
g1D0TjadGN5ggC2rM9QzYIR6scOU4TFC9fZf/KEcqGJwd+TFF0SCV6cByxt6jDBLpP3E6vbcun5z
afL43DxulRjQOk3XohgPURiRVnIYT5kBnNqmpJ776ZuNCycunVeHxOlKdRhebMKhfjlRs02N5FnM
6XMdgpL6L9OhQ1rnHqV1KBnk0TOuKu/JF+VhyJLnhEGhnbmXLpiLD63h/wvt/1Foj+byfxfaX0r0
oeF/Mnwk/+NDYi+sf5meEp7yGbA4wvL+zfBx/iVtdyEG+MJGRG8uOvo/JPbSAu/jW+B1AEggEEJH
/2+JvfwX4MhFGyP/oED+XyT2iPz/Q2mDatREPGqarieXVyJ/d+LLTog8KCt7lfv9V2/ONETpLUN9
esiI4TVdooeRWe39TIUt6RMw9wvzjYri5hTRmtqP3nxvLp0gb8LBpOq6O1q9Z388nWk8wn6dcgi3
k35oMKJsKErx0znuVdTOyCSiuHDECwWTxYDTI+nac1l+ttPGOSyz0S6OLcqZHiyfbuerauB1DAWl
8e1/KzMmtxQj4qsgqoFMO/xKATxnh/bsMW3NhJkYkvA4R2avTJ/jd2Pu2t5B4JnnESMQK2keVGAd
kricPoUxLoPYMaMnk+OB7YNZ7GoRPcUqh2GRkiNsOYEgBX7O37XRbYO+6t4y8a1CRnNWiDNOpUkY
kZd8j6eovGDJxem3+MZdtG6Xzp8f4cUCYcmd01C55tNSWimLQcYiLb49GF14EMnAy0OJW3jdy+Cr
dYsPAqNoUZIC7pTyTOdEntEOOEemmJM/Vl9YJO7YK4uLDsk0CkmAHIsEGtPyPTgS1bWyCvJb/PGe
Jg4WngD5rVnOv4rZWByNJXmRy/ecdFhle838rtLRU1gXZ5WhsK76rsBqUc7brHu0uTR3c5UMa90Y
+FUTn5OrbRvXuozMTTLUNsFw0t534QJvYvH+B72zZYm/XLCS69X04KYKIFa/AzfM2fTHfopcpLOF
e+7qCGVjGzXHJPfKN7KGDhF6Dks51ZePLzryMnMT2DOt1pja0Ukd63h7mJvIPlopJEltTtPOn/Qr
gtbklDG2PTG5d16wH07tzzFevI892gV8c0yZEtqL50AFSw8hw9yHhEke/d6gAzViLGhRygdHunFq
26Cmve/fq6yxTr3hib2M9IPFSO9KP7PG1BvCy9N9vb89LRnu7MMIW3kYlhAa2Qv38zzQmYtDpC+3
CyQwJ/rAXl5/kflMYZ4hW0VvrHdVoEV31wOaQb/OHKDsSTMVM5ZTJDWrTg5qfevXxhQsCj61Sqsl
9IQCk/2a7770W3vnokmgSV9GGLgrkWxuamSae9hgHfPULA8GbE80q5m5HS1xQZQdvo7IRLZYL+S2
jHX0WnrWJez9DeKSu5SLK12VJHv3NAcsY0byVHUEHzsTMuNwQlTuE1gU8apC0YmdH4UpplL/PkwR
yDFPHa/N7W6lzRgSaTMFSMkIcsuTR+43/DxVvI4Cq750uiQXIs7X/TS6+8Axn/60ol8/xJl/Jogw
R/r9srNYxm2JPd9bkLh/UbiWqjCQZhirLnVwkvOReapNsCVEBd4P0+WsDf3Cm7rkmljpvb0sidPi
QRdtjoG0bNFa3RYzIWu147ec8Dqap9tfpWz829znNOMWpniZmTMqy3y+raPkWMOelj7FaO0+9G3c
PraKE3YpJxsXuACv5cdSP4gsph/pu5zw8R8Jn1i5OsmPRYbCKnYoqKq6bB+9ljojH1V0KjWH9nwi
nYAKjBR6utwEkIAYVLjguwje/WTMj03Aqdmc/Ice6dgLFTn6PXu5t2Rlk/OyKN9MPxQvLRZRMmjA
Ao80TQynPc00Vh+D2bvQa/4URip7jwzIsGNFBt/tpd+cLoyMQLw7s7W6LWRjA6E6HH+FSeS/znhs
CFhdFmsjHCiK+k6j9XOBNiFDYmx21ycqvzaLSFH6YbV0sV//WD2zBlhvSUxvtTzIpJWbhuJz51S2
uU7ihPCn2HwIu+JqY/t801l1kSyUzh6GQUhYALfQlKGgFcn8iE5tfCRhZSdb4thvD2RY7T5uzeVn
3X6EERsFqGJdMxAqLr2qfgDZ8deBmOXF6IW59OJGa2s6c7UNe2mezYL2YetZz2kqs7VSuP+VaxSY
qyRpV67JiDeVpGsSFXdbyDFPeiu6W4c2BdRRuBkyv9IPj7U9QIrSPQg9+l73xkRjx4pf66WOY/0R
NG7lIu2bQFT6y5gqQHSFB8rF9y3tw201y7rURvFC1EG7uGI8BysAITrojstxiAnBzAmTD7wf1jx8
x4zBZtN3nyNs3Z9cc7KvVeKjRouRiaQ+7lys6uFzPsRDC1hi7ll8FXrwyG7uZXwKUjVfdOwuAkhE
LXNacHgGF7fO/PrVXfSxi1C20Mm4j43h4eM+Ghx4G8mgT+GQROtglHIjZh2ABhjI0q0QT3+s9beL
KBxxHHV5wJnCrIcfOHUUYfKgArQkVEuEACvmJR2KLTGuliQW6bF/GoY3YCzBBWgXMy27pChQrsft
+ub0sUzmO2Uq3Tshs207uUW0aib91lcSbOByB4jJegVLpS62SyyFy7PUwiIWjDQy1gUGHaKwZ+t4
ezCRFJP+PJX/oPF1OGX+STbNYc5i8i5M5Tk+Vb/yF1fXn2TTjt0hgibPAWGrBTFalOVGTmayua0k
RhH/8fT2oUqbZTNL8Rl2MYHp8E8YAX8LlKygpSx/N/LpAOJoRXyK5pSMLoqlQ8eQofKrBaAYdvWx
1TOZp0ZWgULmqUda5h1KtCVJ+HtdZPHZCnp2JUm2VDh97cYZl7UW91MdIZ/W7aPqs5e+AswgJLne
uhn8O1tnJhEtExJaAwPAZqLT+ClWUbalVV5eAlpL679f3OV/CqM933f40GxlLaZW5eF7+8+PLSwb
5aPRAxudWcR6V822b+b+BbqMQeq1edfHiNJozcbb24Ex0fOw76XH2hchWjPz50gNAXJVBCV40+j/
c1xuLf8ckKzaW2l7yDX909ufbg+OZgB78/uoAs1qGMz5+fZQef4ff4qJoFrR8bWew2SLZ2WfZLI6
uS0Jkmyu0CXGvL5aOdkrnowWN/7SgvFjtZtqGheNEv7HQaA1I5I1gXvY9D43re2jdnfIlFtOpHJ5
MMAycjLFJFsdfFg8UJRwV+YNC5ycccL68TdUB1yqSmsSK27LMcMcgEwzQTMuVgYEn0S1mJhDCSFM
/PVkU4N3qgFTqSag1t30wEDIP8RLzMHff3P274dB37Ut2+NAyJ6sHOvmIf3TBW/a9P2MzoWEWYNv
8JaqRDe6YJOmYVv6isPpEMrNNMppj+q7fwpyjWjf7KytO3FJ5d68N62e3XssUPIocRyxzhxizGBM
rtOFogMopA/6e98iyT4vhX35+7dg/ead4eoTONLwXsP1x3Bn/W7gq53KN9MuwfOC2pRWiKNPFh/p
sSGxJE+q155+9A86kAdpJPnqY4VNBhNpSjiSIbh8iV4FTRF/MeBJMTxor6rSVeKTceZwKHTjr2Ja
8iEUC9gpQQvkdcFjxWF197FIe02yJWIb5r1FnF2ROeNdEUbpRhV9sxtL+MCqiSHOTRYjmtkLzJ09
8WmbmQuXEOvK9fYwUAatgxDCUZs08G2o94Q2fO6pWm0zMT8jmmd4G5n2SzOMz3SwKCOFpp1jDjDU
Rbrw7jgv3zZfk9MDvWDsCTJ1kr30OlSh3bhYdody64uY78gJnj/2YCPtnzlFwyaHCbUbWtnc44ks
7nJ3oplSDCPa1eVlji1Xd9dPYhsvT50xdE8fZxHttT+K5fw1a0Y9t+02W56mlriXRuHto8yjj2mj
AuCE8xmjZ7tfIt8/SrNSwSYvTMNG0aemQ5VmVxU6JjYe5MK4MZrHXjAaGYO6+mLJDs9r0YEpwbx1
rSwEklHvnqO5eGWkph86eKUbgKnVl/G2b1teL/Y9rGU/wCAMk7UwtxZpr7HM3rp5ag/hYnxNxNvf
X5bO730B9hL6vUrZpuN77l+2kqgNpi5zYoD9ZVLQ+SKis2AmN2FdQ7XiG2ROuWH4jn0AYvYMMx+b
uLtXdlZsiz5aoz2sVn2mrIMwne4Q4kOVKTuSlC/oy+szB0ugTlgZXkaK2mOaKvmlZRspEzs+QwKZ
OFk7H6NsGfXtepwSsW/aMOKoyldkVDhv3dSTeyzfxbpETrnShRrOdsH0wraUuwORml27TP8YaRD2
6EeMpA6ezbhrT/aE8OH2NM4S+x82Ye/3TZh7mbk8ziXQn4gA1G/eJVGQxC7GuV/VIkQwHDHMpp2M
0H3STv94ezBGC7tA2DF3Wf6uS5r5Wtivw7y/tR8sJ4zJdmKAKoL23KVQggpakG1jRpfbw+BrZ8sh
HQG6MOpTOZoIAHPpr4fQ8c4fDy4YnH6e6dBTSD583AtVD8f3VkhKTMlkDNTdxlpkJw0N2aOXwkRP
Y1Al5cJqy8xJf03N+lzG47Eoneaix6Kivrggs8xfvfmaT8Vw7Yrl/ZnYs+Z6ILfGWvgIlU/iIQe8
o+1VcmVoppZdPHJYp74F1qqrHcIOdR8Dh4qIuTtNKUaXtkzHq9s1O6st9/9wOf9li8fOZrtc0WwW
KDCWLtyfT0ZsI0WKIGxmmEVGpSxaebg9uP/+0+0pICWqrRYvzCYYnWvQM669dZrYaJi+WuwqtB+o
Qs3smUU3W/Y46AyNV+6jxMjIL8O7OpvFfWNVjK6XnsxHY2Y+xwOzr4/yJOImfuzzDHeKosHz8Zel
LapdX1M5j40jN3rqVq6zqBcCFMWN5bwUbMvCf7OXFTTKqL7nWr6JACb9P3xWv5e6vuDilXRYXA5D
pvh9Q1K9NfpZAYZqGNr3vBuDJ8dpiHhwJRLmuDaewla0T7lcjYMJFpCzB7OEOMAQy087OFOgwGOb
0KtQlz5IbVEqR3B1RhtPV5nnj3qx/ntu6a3ceGYeB0ZyFyw1rFPhGbgtk1mG9pC2IiJjt3mzGm87
Qat+UjWkIV+PMLbGEVmtUaiDWxXFrmRGf6cyZz6oJPQA5jrrCqYRdW/z4I1sDb5BcGvoJlhUa7YQ
NFkBHLSWGCkdi+vff4CLj+5//J3Lhu5wmnRMl+YU9IrfO1R2DUgzxycLU1LkqzlgQAP5ajHMoYbN
/fe//21/6eDefh3HBxtLhEkrefk6/3QG4sxtF6VNzvBHrdFl5XuMKgi9GPlqgXDm+2G6LybDe5Z+
/DCngLmCRGdbGjXGBsNNHVAeNqSIJX1SndIy/6lwDu9uy6ls1DP+lunjmR12e1ZvdFj4ra4zApgr
XYRmnS3Dkb9/V3/dfzgRcf1ZCkYsYpSlOf7ndxUjqXXqISffN52Ncxhl40Mdhi9uVU2flYtDkSii
JEJsUuFPZA/bdZXoH7wie/w4/tg5cczxRqMTeKoMOz7mAt1Gbesvt/7prZPq95WCTcDaFPj6IYud
Z7aQbhemxbY3On1qkjY+iJpl2NQUSre2xWCUCP9QFj/ZnH2xaqSkddGnoi3Vly0eKkiBsq3mN18H
5zqLnm7N1DHAnIDPz+WoXuXWxnDyf/rEPiC2f77uXIsDMB+Wa2KcxYn9G8AXySwGzx5kXN7o6cCN
2z4yHmJl8uxr11U/a6fI6eggGMuFu2ide4aHDpP1xjLTvYKBAkovlltVeWdmsDnewAbv5FjGiiB7
Ho7wUOXHH518NtcfG5ybgG+P0LrZbjCu66XIRtWzs6vyi4l36dKOYX0NAowvZW1PX3P7YZ6w4qUJ
tVZN9PKzDcNii8KnWgzixla4DU3VpS/gdbW9SuYpvwOwAZ1tHuvNrY1VIr/Yz5LYvdor30stnL2j
lXU/8s35+J1xhNFECIwq28VjgSooqQgqcv+bsPNajhtJu+0TIQLe3LK8pZco3SBEGXggYRLu6f+F
LJ3pac4J6aaCKnZLZBUK+Zm915a/Mhfc5JjVvnucLI6sIYG26DrdAxOQ8XEYTn7r8EHo8qd5WQ20
SLSuWVUdPZb8q4gL8poOrAXwPdmHfpLhNphbG1ywkb+q5/CNXeIaL6Btk4OqTtpEn1GnIem4jT8h
0lBDLaWg5V+HHux86nThVh2H6sE3wEeEevoUuYAEh9yTx1Qna35MyWTKU2hIrIHppSd+e+hFNKEy
Tp6jdl8ur24MV8AZTGNf4DsA1uaUxygPqDHn+r4RwfjWlxssx+JLZSblJ63sCK/OXommbrX2FLZe
fq8GR63Iqr/0ah94Pstt0WQa6eLKxfzOlf7B9u5hsnAyBtHQjg4pV9sxMH6UTYxSDb2sR74BRA3O
pJYtCdCXEfsGPylEYtVy2qABQyQXD5Y7/mTNPD30piOOtg/FwtJTYzWF8rkwyvKsO2V13w0Tanli
qEkAxbkpNPu5yLr7QeYYe5Za1uzFZnLJUdgMcrZ2jRTR715ATPpt3q2G3maXBcSZeViKq/TLYIzO
shipzoZtf+7TgnlQs9CF2V1fuuWhbSp/N5XjD7Y/zSY2u5Mh646FRIm4JfTwgzB4mq/5PM7XBKC3
21nEmSX1U+N3/sqYfSrGXJrykpHmd3UiO9yiSWn+8l5Yy2v937eKwEKqvaxRTB8GVPDxvYh6a3Y9
ScIlLOxqHTvS2Y8unzNcX7vcrMKHHuwBw+Z652YIs1HrsJAKF7okwqUQ+MYjzZBEqt/r75lEAK8V
TnXR67w8G+i0LmFh2ldU/ldm8keKbJSBU8+LhVXvqpXbxBzaez/ozv6IdKgew/kvxwd71A+/IaMw
MvQYC4Azt13b/XAq+rE7lpTA3jpNEI1YmuVdKF30jTdCxYxdp77gF5f+wGrHdcwvbkkWWJG1iPfA
wLRJ0p+FaYYMcomDLwZsCXXjMysMq46c03bw19rYOYdewFpmPNTcmUH489Zvp1qpPxs2bhJQGcZz
VHFLFRPbjVmv7nWzCh4Kuzhnbmk+DPG41gaUA3XjfR3Zhx6qpBP3UxzVMIzbdt2HGZquUdLRdh7G
cQvToRrmGVF80rUZ//WyaFj+RIkWPJjzYYwJt3c00Z4oUJ/+6c8N4f1Iy77aIotBWmQg+VXjUgTI
D6yQ/AsmHncnlzXVyNh7rX599Yqoh9jvCQlnvejLGssQo6mv0n3D5SFOhlsT9b28wsbygGQsOg6N
fxqs+q1mk/voirzZYWJCjxa13fOcfcXUSdpXiLB3eUBZBV6AT9OuX+BjIaN9iD3JfR5Mj8QhmqfR
h0G9sLxhsaS+sxM5l2hb2u9SiHTbp51+Bx+HsNVCJz+vdNgSOdVz4Ofi2Vo88Q0my5N6zmjz5Mgc
H0jJ8l1Jh4bsDYStVqWfSlk317lkmn3URQqw289puZMaF6pmaIibKUhVk65nXfe7vTNiQ25lIVj8
keNsZg1UV3V2zeLIxXVV3UNfJ/LeqoKrHnDeeaBFMsBSSExCUi9wEz+oEuK2KdJTNuq1VyQLOyd5
kD1OPlzf94NYYNKY0Sh/2/t4yPr7MgjGh6QgbUdMuC98TwMQFlvxA+j53w8Zy+26npOzMyE2dtJs
3Gdj0T7WSOHQKJl36vqJQzLoHcev9urimv34W6MRRJcWwRMjTxjLXXVuiB16bZFibaGRYayWljxp
Iw5W9ECAryq/eNCMT2pC2lGIrAAcCJChnHwKw9H/5yv1HMg1er/E+Hz7ZmsdxwY5mW6SWBott4cp
7eRBm+AbJbNhP+XO94Ho6xe8ZfkR6sP3PA7C/RxAtyz41Ar33Q8XH16TRPexW7XWemjT/uhEC+Ki
HUi+Caxiy9qx472U/RZZa7WOBih8IsyqXWO78fNkfRak2w31p2ruvYt661I/ek5TzJtqAQL9KYdI
YYTOD0903kG33Hd8fCMji9jfOvAGj9wIJX/nso4N8vibEBHoXXRlNMoNpaE+/JQzrCCTLT2Eh/Kl
zfWNHwvrMcmrB6AP05sX1v22wNC3BprTX5syG65hNB0Dd7CPnJA8tTyPDcLZMklKT507EGQ4l2zR
IHYNTms+dCP2Ow9GxVo4JO6wYyJQuxbTQW8cNEraUIJiW4QGrUAfVzpt8zj1hALgYyS9DQrDiwhy
aKGsBWWH2E9zovYxNgO59rz+sV/qZcvroRCHAda5TE+PmQHwXLe09kl9VfqxeTRLPsp46tkVIt7s
V7qfgtCfZ83cNQ1Cg1mfxw13RI+IHWJqXv1IexTVd2vZ0UdAH24PpjDno4QppGoy9bOyoTfMaVju
Ac1jSHo8lsR2m7nZ/WiL4sfyRUXhvY8h6IHSaDqop2UoN2O1GGo62Z10p3pkPx4+omFOdkY5kPhQ
+eFjE5TaYycASfP/NNDGzmEyEDyfY/6ItL5a8xESq2npfWSA1D5bqpnZ088RqGXiF+mckM0/acuS
bfb6+C7zsVyB+SCWEvjIYfnRwoLeNWsbbHX/eYgdOghXE81WPddnxIgX1dkaLbyqLoU1W/npLY/c
Ahpgm943i6nbdBGa1Z64Tu4YriQ+rUv5ZbAYc/Q5JkpYI/UR7auxQ10WPjj+e5p8YZUKMbyeMe6p
r9wlsSUrXmzs3ZupTklCb7r20JUzlJBlEaoepEerZYJrztvyNkGixsMNqvQJYjHKKbGAM+cWm3DL
fXAcXqWlZw/iudnNMKdWZY8/A6oIU4SAdyV3vezBwzBAIGhhX+0qP9pzEm0HMzfvM264CCTSmLgT
8ZgOUNDgEMCvo681NXbYjVjl4RxyyAXhSX1VTSHxW2qZPAzQiAsmt9ciQVXA/QmAA5kPLTatK6MC
ZvojnLyqp3lLNW/rOR5Ot8TgHCfmyOBOCixlFuDInSnwXmtLRmcwXnCtB5dSWYpgWzWNODQtZJ+Y
eK1tOdZUAsvVzwT+uaPQgxekRdYRt8+um1HljxZ/nR81CdaVpj/a1fCi6n2zZM98ex0DCRoNtzmk
XoERv5C+wYS4gos2+GDAdPGIi7o5O7Vz8cLoxV4uX/VQcM1OUdufzeWpvkcMZVrAFJsAaH86DE+3
QbWDInQ/mal3MZeDGqEnQUoJ0xTPHe+92maGAg6DyFHDuJayeqffGcjy0oWLP2KZpSP8z6BgLAKR
xvNcOOt+HyInRsTfLUItI/LFNheMvcVtP82EXQM3wJ3UPzlojHH21L/ib+xZtb2tlhIyMmBxVzZa
aWE8D9mSKrjUxI7ec4uJ6mPiJ+WabWx1qSacBFUWNHvQ3j3MBIaMbRGmiwESF9lCQRjetdliPLw8
eLr1cmvK4hQFxbInsQ1mMahDnLPMviZBEn1JuoEk2xR1Nksm3M9BVj5aSfOmGR1qiSJGiT/D/6+G
RP/LmM3QPy6vHDNg50NoM5taPTD8D/16N1V1LkadXTTCulO1qMBU35phDL3obTKDDdTgfiMqIcjO
Cus11t1yVSYTEaVqkRyRgrRLQjM8u2EY7WK3xTDSJFRIWWJ7Z1eiZYjnaNeUTnpoEYQuRT+zOvsl
Lwr9pJY0WuCAC2vwODnNlKyzInLX+dJ8YDesyYqjU/Wr2T+ZwCM4ydvPmc8yInXOqnIAf/5cR+F1
Mnpra3EpAzWT9sPoWdaDHAJ5nkO4AA6IyaWwBEaNH4JwsK29yAGsCZNPBNgRzdqiEskEMfHKdOuN
0OIYRYPkz0FJeDVja37rlXoXW/aVSuCle2eeSO8hEeSPg1s/qmWLemhGGvY8/Fy7VrZTbVtjx9VR
a89+gdRPzrH7agDMPLWeiaQvKthsmWgxvABU+qSP2lnrPO3sEsqxNhDmmxsvNMVOuvWTFqbjRnZ5
9pKw6ie2YPK/uXmGI6c7jlm3173ZfmFhUrNiSMenQbYU+ctXi/viz1My/+NYm3EPnGbXCtADMV3V
P4y1Pb+hvsFvu7FbDTlQm0BsVUK40HgUk51+SsDEHCg40k0M+uuRJQ11dACs3PbjgUiJxrjpkOYC
B4/GrGWlnnMzdqrqtXfyIbuwselXhl01iC2Qg4mmzk5VagXvJtBMdvtGv63dhtwkq5D7AlAoRPGi
OGsZrjuoTGwpAJsNXdHeo/7fldxEz0ZlX51ETtDbIKz/86DNTGc7Cf9LqzWWs6k7Ges+fqOq4oJR
JQvX73e3KH6qdWG37Aw1ejZ49tn9xH1EX2SPaUMojpoc+Cb9fZHJ4Rkd4x1S+BO/foLRrct2U9ps
fHwDi/QxfPQmGjCGTHCJvFZe0BSdVCmPGAJyz1wY+6bpDh1bHc5tq3lol7TzDMpHb88EGFUwFrV8
7h71svR3Xddmf2lq/1eDZi06XR1RMARD1nIf3u0gIoaxs13Op6mZ7ljGZrZwJFQU+7nHcnZiupFB
QFgGXpCx79Gn/Sq00DqnjdO/lHCNcILHKOlpZMAppATNxtVJ72Xi3bH+7S6dXq65pNyNl+TyyRLf
ChgRb7ExXQwTjIBStkxOYG8qaX7985Vsfhyas5ux0Ukvu3Amm+bH9DGPYzjOQLptlOoPCg4TiaWw
npB2oqmlJv45JwAAKvsXa5FPIwVznIqdoyb8qQUvigQ8yzoYzqQ92Y7lPE+ttXdrIHKp643Hzp3f
p9zXz4QdIV6lKAICa5V/Gaz4H5d/tPQBn0nfB5nOItD/MOQiGqRsDGHGW9OW1Q4KLsZT7jykctdE
FEKiXoO8zk4JyNYJEp7TX3jtaxBugXCtbWCk+bFpFzO4xCum52R9BJa2GupMPBljHbykoffmCj28
qO+V8XQNs2mX68R0JnP3Fe8VozDA2afRw24oOjNbqZ5CerjPEaMplO9dYbTlwzAmJNv/Z7KTai3h
KdheNrf5aFXb7rM0izM4lPiY2Zk89IZcFppuGF+zSXDra6W2UyX4pLPcyqL00S91jPjqg3fbX4Me
RmQ2S3zSoGsusN7sQwAiYOUQbRcaSX8oU5DAQ6hTgbpH+Fk/oKYEJ8uvzmq17SRXK3xg85vszUo/
UabqW4cy+wsaZgcNXFuY5mvxrEoIhIH9w+TQnKcWvrdFAmcYcbkTdkXLrUe//nzRev+miboLSpHV
hO55izKUjc+HD2TmjKKrBi3d3lQZXp7p9+lYLCxIV9+2fVQd/3kIOxK0q/CbMIbw7PS292K0IX0Q
GaPrwki9N5vi686QRMaxi5wEYZ2vsAv7o64xmx1s5hvq7elT19hrZrBEBYGGMF0/ZdkNjMkV03Ql
hy05Tk1DZRwHwKyNcQ997Ko+J+q8rw0sXyUXjBnbsGqEOXrrsODjHSWZdzCFv4q1bG/rUXUPfHtA
f0Uu6VDm4ntnNtDNR5fJUyLN45JBsvwhlX6wMhJhL5tmyPdZcFaF8BAKtMohXDMPwAuGFu98m+VW
4Ky2uo4hHPLnd3MaS/pynDaNGdroZdsi+5vG5v/zsaTU4ozk7ommwf24TfKtvivKifjM20WZIlbb
xvp3S2DNDGq2hYZ0H4McK7yS9uIONbeeQRFCQdtykgrfPljwGbfCAh5hNIjG1d3Jr3EbKF6CjkZs
q9S8tQ+59fbv1NqAQNmTPpdtk7CEDKli0+DRUdXP8jBNFL86POMqEFe9NaeL6DTSdVAr4tTVsQdz
GcMKUeJrNZEebcj16isRtvvW8wIe6FWBBZGrYtojx/MyqQRoAjODJL3b4BaWdXMtzW/+FIInGADJ
TF7bv2Ryjk44o0cmJ8G8RQBnrm/DUq/zLhW+zFMhknXSPt2mU5HGEVP6nnxABVHdTQ4K52AxhfNh
655Gj/dSzzFBkHVHoXEbsCfMlZSK0iS3PIuyiwKfyJkEvEVKXLms/W8DE2c2QQotTSdKhAYL3Irp
83jmNurvPB00451ZEnEsBz0BX8HuRHUd6sVInOJi0N4WjfQeQ40rPsnszxj+di7EuEtnbIFALttf
gDbYXe7CodV2Y7mgSIeB24hojZ+38sL9EovGvfhDwTWCC3o1SJexSpNmDbsp4YWoHpOF3jReGr8v
jxOpJ+rXY2M6Hkaig/KpqTF0/PLjHonkZOp7RX/1/FhlIYsv8dSClc9nY0+A2bSKSutWhWmaAOmB
v5RGEXoZ1mJ/jXCCzko9KMW4qs8Gj6Dh27aA8A7MATRZug9aWjrZeYE8Vww3p2UOaQTEXdVDYJIr
RzZulHpXNUFBeaSv3DLBmXeo9zTMvAazwzCHGcc3xJcdmZUjEpF0KA63eVytfYvrkWlagOWEtn1c
w1xd3v1K24z0e6sIqcMGbtcuwk5zdgwM5MbcgsCd/tI6qULnv9cXZB8YOtokx7ZYX7BW+vdy2C8a
tNWMZTe3lWotWXfWY/zc2694ThCc1LjB2zT0sYZI8QqFDt/hEHqfyVS6D6ZqlQt4Y+nyQMCfwWTp
qTBnbVcnqfXKOsldpcVN+Jtmk3eihGXV57lTsIrOIwPAkw5qrbnrYxi6NKAWANa8e1J6r6jxkt8H
pYzMdqfGWOBsadnyyM9Wo27kTAED5o75ZO5VTdUCPLLKjMg5gT6z9Sf3CuBs9NdpWG+rTg9PRZDy
QVPfCYsej09AXWEn86euZzzgl+xH9g3Mt62htT8Lz44uStetvrKqjhFL7rmb2pfvfz4Bb+rEj2+F
hcjVh12CAlP/qHZKBr/STTvcZIMPRxUG+DXEy3/1lwdvISyXrnlQz8dWmlzzrGXyEjGBpZEHT1fl
WKhnIztZIJb3yjhlRMWvuCrifRSNwzrWy3qtbrbNhNfRczNO9zLPIu54kb6ZMuMxHKHsuMXkf1Xd
Y2t/LTUwZvBngNyO8Au2XADNsREpTtpi+NV3ZL6Dv5ZXK8I8ClYUqS3+prhv/E9AhNpF5yQNErCA
kAT0pdpJzYJnpvygHL2rGzubNiyGdaZZ7K/mSdvdXBEcyyiC3nryVTG/hCHDIVEdbcqkuM/3QSd7
Y1+67nq2/JXe/+hhnBBUUl4tIA5XdY7cJjVF96WcRbAuVO8vHPen+iaasGGrhl3qIR3L4qA6dFlM
2bl3dBz7bueejSTrScHCxVVmBWtgbWT0YTLLiPMYdQI2htot3K2fhNVmChmblbbhbhGpobKkvcGy
F+LUwVRd7Whjgo3Rhe0xMkD4xW1RMww1OVWsLKXKDVjEF+CFWuGSxpzRdhS0xpe2nzb4poL7eCKa
rYadtK/SagCSCaOnxceqpkFGGjbb21038Pt9IIx0F9dT+Fz2jGwQfO76BhUfMqXoyF1HfMm5O51v
VrmA/M9yQCWlpUmDQ0Qz3m7lRQtPcT2P07gpfDL2Jg9gdVoTBq406OYotzfdQjt5T5ox5AdbG20k
SiAwLFh+3/NqXDUNWQY0WRU/juGc4qwZtjAGftw2Qhgp579o0D/meFBL+oAZPW5oYNU8bl8f7mmy
z0PcUt20jcN+PS6L5sKyS+LryTMqY+uNkZ17CPOZ2VvOcl7DalwK7fcCMKQVNRy/ODiL7KljqHfp
LT5oDXvQb+avkNAT9EP2r7kyLo1eJV9nLlGCQ7OTUwFYwnLCXttg+hj3nn0uMIxc0wJ4G/t6Z6f+
qGHNIaAOpbe/mEigEQ7H27UK+XvcT+qMFJXDdd84wZYeLcUPludrNQSWLLYPt2F8G/sjufTTvK2k
BE7YQugKo8h4ckRHyrFR6iec2UCH43RDqk98QubM8etnLtsza72IP9mmHGSbtA8GiAqvI9AJCTPS
kGVCbg/Du5Fn3YMeNJ8zFmdbtXzRRyfbo9V6cSEZvjDfSVfwNKxDl4ERq6UVr1O9lFeIX2wlMnbC
7OiYY8idcs2RjxdvspqyVX3a+oxF5D+lh146tzWfBkjiqKYSei+io70YXEEjlXBt7HJfLHs3c558
IBbVRhR2RdnOnZoJQgz0ja+6WgMaFHsTB9EAQkBNOzp09UqR3ECjuMO/xF5nZLbiGdkzq7z0zp/t
X0Fk1Og+9HzFdA32EUcdlbx2NZvGfMA+vyF5AZY2IRKXMPnWzrF4KWnxpQf7nX74Zwtd4WsoUjL9
oNiAuaYF7SP6qMVYx8cXBIHiCyoNQCJYot3ee7dnWpIMub/tF3yC+rYOOef3z+64KMpkKB/gF09X
vNCsGdLygQXomQxYUnFKInNvtUebWSBZ7fJe79uYsgMkqZzTedtbyPTVq2MMqb3GclzftTr0aahP
nPZKkwUcTRBA3ZWHYXaHR9/qgHTMMv2RUgfTVW5gioEUa8JswyGR3vVeZO/TfiKPRJnzcrAgZ0YT
6c/IFu+mgPgCOZE8BeOuiASBUYvcZ4S/EfqFcVYmKtOwm3VfT/3NU1UZHTkeQ3JYwGxJJC9qCMWR
rl1kc2jd1jl1N43ZZJ9R519QTuxuPYKTNAen03f2FPOpTS2YTrnZIaxHR8ut9PcD4zVMH7MfscvG
0rblKm5XMmXnWkP5ZcIDYUW5x4h7edSZ/Z+8KTkUeKFOgHU0Mv/Gp9ttzx7N+7my86NSmBRxZZ//
XBP8j/QCEzkCa4QXNFuo9z6OqQy6PRh7Kc2SM3gHtd+9aSQgXsCgF41xC2ZAxeOsUzvEwKtua5N2
DoypPmmzHZ5MRJSnhY9VsP9Xz7TVrJ+i7EC6hvtMKGRENCmh8TZU9sURrWR9mSb5b7CrpNxdWObH
3TTd3Yo1X6/TAxO+fQsHGns7WJNrJQBmhymDXV2mziaw4/puwPz5GUhPc0YlIi83QURMlklhRKw7
bfkODhJ1BhuE0ZqpA8p6+IuE/H8tIaiU8eNzR0bMh6rzw2YgKNLOcRIMtKrWdrxhoB3Uq2svPKzh
4Kk+dQOJ0SEOgftZH4dNrSOMjcZ2OjeEQKKRT8K7Bsz0CqVqvfe1miFwWxsXopH6jW/t//yOmx/H
0AE/r+/hyGbTQ2Dfx58Xik00kGVL4GnJxyVZAJ7Yn4bR1K7qD+NQuPfN1LExK5GXdvW00Vuf+U8C
qAVcqHeVBQE+QZhhwIzDo3rwdSs/xgRIqLufkxTuXdhP7kZLSnebT0l6SnXgfX/5VT6OdJZfJeAI
htbArNX+6AULQkt4WuS2hJxaAKFleFcvx4rVm9+cLLr3E3EMw75/90RIxK+hD6+RwUcxxSP5HS0T
cr3ifYZHvZaSGjfNAuOQdqieVO2uuQYqpPBvg2HLWi6I/67CHUamBj85ymMEs9g1/t0QtQjTYfzH
/iYu2p2yBDkLQhYcSrqGBDZeNJtgeDvGxz75+L7t/hHk1YBWEeaXXhY6rp0o2fRt2D1WWZFsgM7N
0mFRLO2SGxVRPaxgJ/iQHCkIjnpEjg8iKZk+pS49TorCLaurK6LCn4AGswPOApansv9twlcHij4R
tWfXfHowb3OKcflvRTZBmWicp8S2DBibi9vXgm++VSMSE8rmtTPCHYg7ZqJ2XZCmFtpHqkkqSgHm
suqgLjGaal2bUdvyfxNKTtJTh87AigHFkmZxtvJiD7qB7OWuR9DDSgEZTyTuy84uHu3HxPut5RnI
+3kTRNfdTYuA5LZToRtxicixwicui1/tUBffdSQTGkGqHtE9U1JZryI18q1lU0UUrBXY+/TtY5YU
5r4czQ04O/c8gsQjvzI8a6K8pE2aPHvlSA5tCmMSVsTEnnkTD2zH/nGFl3rx6NXJvDYmTP6VdlI3
A1GiHC5sf/uPEKkPCiYjxuRcCpvesM+HCXMuAbpakF2iFmtY1In4EhHKInp2RVUd6ORkssqt8OFu
DQNkjFd0A+jNJGG6MgV7LE3lcfRcxD3zqK91ZqwP6sGKSLtm+n3956nYTBcEokWmShdbt//MT8d+
a9epvkoRrKzztv+JnHW8+LVtbOMR8Him9/PV1rF/+XG8tRdZt+zKU1NZ4YvjzO1eA9nPXzGttWRO
ng2WnmT85vJgk1m3TCBiZ0kPNFhldcA/XrquQuJ7USoEpaYi7tT4vWNmfpGtiem4DrULeXQ5iJkq
9OummazNmINPIKfPZpw924uYCVZmkwVHzgWJVmjYmYCWtm5qVWswPugCF+phM2RsCxPvYRS5u6/1
Mt3XA+bvsEp+esU4XvQJkd0MOwrlp3XjAyd92m9br0CMMHq/ysjxrxbjoo3q5cLKbfe9nZ6THN7b
bH9VYOJwMouHqZu++eEEvjSO5U7Z2tWDNaFKN3lnDGd41EkFOMiOdG0t7bxdmeSI4opRI4ymaKsd
H6foXUvHV5QYyTt6grtA16cvvjcQK6Whba5mbq/Lv6b+XfVg6vyycxXtbrUe7FftgIrrYE3SvoqE
zBjMBPY1zAXtSD/UX9w8Jn+Bmx/hBVp09MzIvq/Yy91lr3XnthcMOClbD3MuTxZCb+Wl80z50+H/
XqlWErMJ6O+ld3cIc1hlspw2oq2PkTkKxoBhREr3Irh2tZ2TmPnr8hv1oYevM4i+ET2QvDdpD9VO
DPCgsvch9t2tiAZmYgFI/t4Jgp3afeizSRuY81FyBmPL+DO9FIU1Ewgfk8Y+mvHxNrvsrNw9quoT
CytFw23/6HTtVgl8vEx4x04avHF2/BlJJ7SprCATXRQvo1s4w3p04u3k0HUbOpr8lhp0XyVghcOm
lwemOh6At0FsvNJbVhmAdtfxAGlvQorCwlVnyGNFor6jn5hOwnlP+MCA2hBbPTJror+r4qUBknm2
5nBbinL4lAb9uNEZZ5UTgMP/SD3UV14PBt220yPC4DcDGM/GTi3/nEJnZnI/PfeldO+0glIS6k15
+vPBerMN/fuMcthbuihyGTWY+Hb/fUZVXVxVI/qyza3orrzoa69c+jjC76rGBK5rif7OsgfDI6gm
0FlNDucalyEIxShb24Mmj5KR5b0J+lDHfokkJ8dy6uZ7i4yPz+MInog6RB6JGNyqkZF6UEQMzXCa
Xd4BV04CaATEm3+nSjq6wnc/p0OSbgB67RBzAnJfZnm8tNbj7TiKNC0h+2K2tm5QJXusANUXrBWF
HkZfrDnI+DEXAXBnaFyngITVzljvu11f+wEI2eyVUIFw5yxCpXGqwxNHXbXBjXKw8I93fnSyYIuS
cJoeZV867G1wMcOMrk64zO4gCaPBwURZbwgxdVfwmqiWlofZQqk0iIr2MNNcBMkzg8iREexcSqge
+jd13bZxj6zEi141Gd6T69ieqkHGL1naPoTa/PX2XsxUQ6/RWKBEEfu801YxlM6flo+ymAzGqy88
bg46pZg2d/2ra9nJzstCqOFDN2REEE28DbL7fjswsSE1KzXAmFIxn3vyP1vfL76OWLNWfh0EWyPs
jLONZGRlF5C1cXCxXF4gCmP6MjXhcHUG+4fFInc/NyxiAg2EwaiHOjmlo/Zeje66SLTiCq2eRYMr
v1mYPx5Bc873rueBwhYsyCTG2XiFyoCshGIAHhBq27HyXofBcn9TQuizpudFt556ESS2WJIDbwIg
bUtpHjpEI5vIARqNkvxekUbUPJ1bCHNUI8RSapZ7NcVSUnhtFPZdlCf3ht1VG/Yw0LgL8yFBsXXR
nDbciGGYjjd5Wh20IabI2ThjyfhhsjF8IQSm2pAwRSxl0c0kp7tveW3kJ9cZ8pP6B8KkL/de4UPU
H8fsJHKYUzUuu06040tuR+fOJXEty8BYJn5rnUha/VQXkUW6C6bB5dVVf+JNeBPwZk4B3Mk7T5uJ
FOQOukK+KI4YzNHcLvO00g4WqWDyleEBhZSvfXIHLdxO5hhva0dqn4Bw2aspqj+BPJ03wsv9aYUX
huTLiHqRFZWajyQlTwNF8Xe4iMJDjeULNqijf+H28cbOz3vMyplwM7M7G3JoL/ZD0TBcqGbH2Aaq
n2WG8uPW5Us5f6Hjo/SGVewmyXvrU+10do18jtQQImYWMRqrm+ms5EeV0VADCRR66o9EfqarfkrK
XYMnAbm4+yMb489EChN9BCt5M+ndCLZ2gaX4o3ee0ABe9cy37ggNabe3Mg2cf0+gSIzu/1S1Eb2q
/H9fqee8FDr/bU1uFYik3YTMXBPV1LZGJ/50+45DTsE+XKZoxRyzl1HSOrszgBplPTGflbk2COxI
Au/i2AC/2qW9bRnq/b5zpol2ykhrUbWoibkXYuWuCR3/qFXZnaNq3xLcA3M8shbUV5hUIOhmOmBF
xCUb1AXtzvIiAgR4fe9Sy2JZx+PqNjf3yuxyeyFoQ5/E6GCV5OC/Myz99zLM+hqFeXiSTNVvK7FJ
QtWcl6ssSwAro67Vd8qpCgwpwCgaE7Fqat2DKXNeXzyX9d2iA9mDfr5VNLZgxHHn+OV3ck8PTtEX
GyX2YqcETsfC2HU7fOcJhmQ3WKBDZfmEXwwPXiHxk5v2MYDxcfUysjfMbFoVNUFQ8HP0gznBLL1x
uZyJC7JOoMh1SQSWarnXW0P3VdXW7sLJj2wnulNy52oY31Qp+eeTUJlrPhyElg2nhVuFQ39vf1QN
jAQVJ/1UUvi55Hv2Qf3IbJl4szqwGFnKw4iKYzPWMDGV5D0hH2Eyh/QEEKE92xdYs5+H3uEDMIdv
nsPkkwKjQ98XvpE4Q6RfxFpq1nO6k7rLqe3yBRbJfQGQYQXETNIUCnJ7qR9kcSTqg8y0cHyOpRe/
E/71ZMUcyJot37Te745DNbMjadzwHAVRgxOuevzz6+F8bLkpC3zPRknhIWqyAB/+uzAA1NOaZR31
G0o7NL6SnD11PkeCuFsCs75oRqxvbF3Xjrabo09O8YfhhuM0GQGyG16d3ycEyN2D1srvuQNyGi2J
nuob6jlDRHKjdkNoyuy1Ohh9pJeIwhuMob8ybsZALuLsEjvxtE7HxFhjaew3jFVRdi2dctg5tHKq
wxySXjJjN/N1HwSw4El53t4+xAVJ0avBQh5cMKPckF1TbpDQOpsCWLlsjGoVw6deJYsdoBZVcetk
/vxyqsvn35cX+gbAKKgB0QbSRP/75cxzJ/NZfQ58ZtHdLSuAnjE3r6yUS7as777DjnNOMBaMQyfh
hzWDu0wVEU+j/wNOgfZZd+wBIl5CqIs1/XQE9Dgv8cEHOg7Qaa/fBFlKTAjuD4mh1X0eJmqR3E27
F3cYVhlG8YDfOvcG5pBJsVZDNCOPbNqoEoB/2IX9OfboL+oanIhtJP9H2Xktt25sXfeJUIUcbplF
UiSV99YNStoBGegGGvHp/wHI3/GxXXVc/w3MtGWJBBu91ppzTGJn2wl9dDr4e1ef5sTWQZjXYiz2
JV/8c2463r9otQxnfif+9k6xcUIUwiwa/dnfBbiuY1SuZuuLohsEWarxvy3ajyj3k62hufZ1Oehk
b10hPYDcpu+Q6N/jDuXoxsg896CHyZNPrvzd1MxfWb9QD2lAeIGpk11exuV3ILHEPtleTBPY21aN
aB9iQz15mUw+M4SMKyAbhy+jyRyHk5SI0mYw72Np9+vA6aZDMwscEYMg6NGqhyYH5RZaHpOEPADK
C8t6E+mTcS9TI76Y2oQOtgEbJn1olfMVzM7gC7uj/shAlSyDksSo2T0JHZo83AJDyXJoYsc+arH5
HjpyvCsaMaw1qZOoB/5pb4HUWAQODEyQS4x9uQHs8qMnbfVi9rW4MViVwG9/fq3QyQADyurax5ri
ppIgJiJq7GPFJkymDblF+d3g18G5cSJjMwltatBqMBn/U90SZfoJkpVcq7Gs74g05iSYrU59HMJ/
0mFWzkL75ZAVvNFLVVYhWCGPOKruv87NpOnflMrEJtARxmA4zV58yJB+SJEQakkAKgSPOKEKGZmr
KWHunlNQ4JMC+VXuohPMvt7CiHSlRGnzWFVYhHDEhCZoCFVUYcknAoAZLNWuPIiYAO7SKs0NOKgR
ObHm7JFmR6u+5XpfLCPVgOs2Ypoqwfa3J9qUYML/XOHLhhBiYZB0xHVjjQmU4cfcqiAhFh5k+sha
gygGaBooGAYEWoSmpUScq3Gt+RZjy0IMTJ4oP5BOERfi5a60xc//vb4szsm/f2uIEcZlPodX0yX9
6/oyynHsxg5ngae3IPQ8gCquV4KrQfJmz86dvGbZ6+KiWy13Y0/oqIrzaFMJfy7whOuem7GnKTbT
LCePvbcRtdqlrC1E4J6VXn1SPgApq73tiOrGWirWULuQ4Y+lfhhmV0mPk5seFM3hVsQrUSR3VlGu
UbBPW9WF+Z6YspcgQ8azOJ+amkr/i9cxON1qaTxYSg4HMkFLnR+8nN4d1v6N5pvjNvLs5haI6X7Z
3/eee5LO2J66wKwxUBWv9K3ty0wOjzrdeoEtSkyHZvjnjFCJN+OYdJRTJrAhFcrxREShu4b/Ir5L
jfwppYl4PXbTTZlW+C9L2j9GL/Oy77gEm1NgcEH9e/daG2F0WMiX1l8uRqCChO+0GOXCiYzw7MNR
JbLr+ZAgeYaZir6Eq3oHJt07TkmdHGOaEqs814Yrewl2SYZjbS0D8UI/BRQtTZ3ssEFikXZsBmOK
yFnNJ0+YtxQ20XCfuWlzpRdX3MdWcDert7AQuPpLUGPlSRkN7TucgpC2tDlQOoUHN02v3gToPKzG
C0L++LPEMEYA7fhdxdO0sRonYHsSIWCPYuPsRG8NLalb66fp//c+BAhzYEFDdmZMjL+QZ/8LpGFr
uZfLxskARCbHQctqtr00tY/0hxehWoM3jJlD9jnp/nAaQfneO038rUTcdTFxGnupvC7ahOXQW/3a
7hgs+iKIiMdujZU9J6kth1h4MRQ8GKtAiyFDzGHvrHjFiRROFyb6fLMKTRTqs1euXSbgLi3LNd/8
DuWeeVzEDCLuCdPzwhZ0mxFt6wq7uNayXLf1CZinvv1zdUHJyyUXFZIOWOkS1EmCWXX08P/49b+0
ev7B7nAME4sX9EgWKqZB3t9WCGVH0kE/mhMLR9ecguleIni6D+ZbpG39yo0IOun80PKkE9QW6GA7
RnHyf4jE5VYTSAxzTojtCjbQpgxDHFdMpluuA39eApwC66uOlrkFEXd0CVm7tygw9o1hrcHHVJTf
YtcgRMU8XNY2ncUAk3A/06pavEcjjZtXLOzOVnJxZUjiskeK9YecicqG8LrgIROlvYHgWDyWLczj
3lPdYx8TWmxMmvEv32Bv7oL99+oKDQ5Lxyymgr+lMwP56+o6odKfGoID1gVU8OPS99OY7tBkogOI
T1TfYFd3vmSqfr6Bxxzc8q6D6DvE9QZhajg3lQkNiAUa0PluZZABVOQuAuGZ76a5w7ifbJC7y13O
BLWSQmr1FiFuCnUU4yJhR8Z5sM3fSSubk5ZzFfZwGaxlz8WTlS74msibk4CabdEVXoThVrVfhkC9
Zp3qgQiRWLovDts+ZKi99xBrLJh2FNMBnikPyyGLPr6K+4AehVPlrPAK+fMi9exl8mYgej/AkjQm
PdP3C1FSq37E2aTva4cQ5oWk+WWI8kuDgIaM3UEzoyjb+UB3Tp6Wu8utsfkX0s8/5m6QI2fcD2st
4gUXWcpfP62WJA2s/bZaR6llg54IMFbEv/XEbndCeKxzWRqdKiyBJKqQWxyQhHG1hpEdyJhpcGBr
hcl8GL/R8yu2DEIJgp3vmgCgYnpyW0f14cnyzPvYTnbLm7u4GpGCoBDV2cSL3jlFVVw9TynpsI6V
n6cy8NfQNDvW+3Fn1lLd4tSFpuw28GAiHZIl07t/OW2tf0yAZzUmWyQG1q5u2H9fO3NNjgaavXET
4LKcDepRnJFBY4J4XWpsPZ9+mh3a/0I5R6cMCUdItGmPn71lHjV0K4/ArUvipJ9fuy/2SER4iBY0
OY1jvNwhBjFF3iLKsnnKNxTTui8Q5OQNxPqFx0O34yPr/FdQwOPdGE+A4mcX2nJIRr++hUSC/5sU
9Z8kDf5wz+UccGkNIjGfv8//ddFAvEMvttOHTerWv5Y/1UnNp4K0k7PMSYuqHV3tGRb3J6d+Znal
jCzfuRY62srlktBl+nQCCprvaqLidmY85A8kVPbbtI92qRX2KH/jA7HmLQTKxD16fUsGnMy81y4Z
HuyweAhEtDd7wq/4XKP6X5QI/1jKAYXobCQcBKSwwNhX/PXPS305tK4PiP9rQ0FI5/pPj+JyazmU
45xjrrXjylT9eZk4/9l/t8LGXnlhwwqDQencu1m1gcdFFK0f3U8D5aajxcFeMWVbNlbIHa0/MPjW
pB4XpbUkq6WAi3bPu3A1QmTparSiVRkk4SFGubvMx7LOzV7pE//xvTD87MFAPM9GAoSakwfU5hOc
rIrN00PrmgrWB0be+d7oGsX1f++T/9HW4K1jKh+gnJzFBIw+/vrWZVJzmFU37H3pbX3ZBegh6KiX
7iIvFleaTeWuKS1x7R0yUdK0fulRNGAHKfoYx2kAOD6j+ToEYuMvKyLhdDrMApT1SdQd+7k4EE49
bIhATHfAW5kjkRpx0EEZf0s8/cAMbdqmEHf3Te7AX/cSG086B0MA/oenzSXMon9ZEO25iCymgXST
0rCf6EvT+wqhJMmOtNoZR/k1DIkVIXzYNklX1C32g7a+LfP+ychiXqZj2V2Ua//7nfTnk+wv18SZ
bOXptknwBVBF++/fsdK1lW0Itf6aVtADgowKeevMDrL7IlhIG0dc7Khu5bC63eyGdOcy6rdqystj
gb4zcSNm8tOe4iFAzDXbWlnM+kNVGyDI/ZxJPpvMdSJ95kvsR+8dpFyrOX8zpp55RVFJ4l5mR6/Q
wAuSbyi14rLJdovu3C6d7aDTBeiT8Nb7HlQPoQd7E4ILUMtk73RY57vcCA5wOnAVtGGya1KxjUgP
3GfK1K9u8dDxkT02cXsIkXpc+oKxuWYCwwgfMXGK+4atcRMFMHgHkwAzKlbVBwXRJqXDbpn0i/l0
gHM4roXbIfiawedQ3c5TDqzGr+R9NyPNwlD7LOeggUxSPC1VtdYX7amPChzqFLpZSvjdInirafGv
4LNV10bbeEb4nsjIvyBB9jf/8vn+vQEIa9THnGP5OGnh9vy9Y+WKglRTsMtrn6S2J1GwUJvk6VwR
AGqn1DM+mQhrO8QgGbW0v9OmajrZyZgchs77VltKIHbzqpMpFFhVazAPsimDi0e5DBSDQo7rBWDW
8bSYKJxI1VvlX13pF1chLcg0OSl9VRiz6cdsd1CDVtxnxNfj/khAjsvsFo+9gsToMDPE59ZXofZe
WfEPu46iA9tYZgH+POn38t8R2s5j7pGRYRnJJRt689nMQ0mYNkNKVYkHN8ye0Bu2W7tTMWonF2bp
4NyVVWd/9H35jqRZXb1CUBQXBY25KHH5fIkVOHWCLDaf8wcVWmmtZnXpqdKDz5GvPyj8TNviNicd
T4bRRZCtiNqBWyYTjy3rBnGjokOgI8PbaHf1ceqCboMGchvNsBWrkE//+0N1/i5J4kMlJwF9GZ1u
l7yOv2nYrCbwSBeoeN/MCeTy4kka7TzZsNPf9vQENqYr7TeSx4jQMux2K+OmOzmackiVG8kWMJJb
b8XOE6frtPHY4zLzJXwwzSlB63kEFXdMLJQ10sOeB1TAnL77/jhclyeb6AgxP31NbfLUtHjiMqHh
hMlii96kllXskkmc07/lxa9lxNAqCDpV0+pbw+zSVRC4s3EzQZ9TtoD27Xjc+6kmCCyz2lXqgaCw
g8H75pB1DFeZl1reFb96Akf8UlmAweDXWO9lJ/f0w9pflTc9iwkhxv9+l+cLyT9YXh6sTtwwjgk+
+p9dTLMYXbIAaZh8mRA7/KXw3CNO97BfGU2br0xzSt5iNz0UROpwCsQYpyLY0V0evKTW2nf41hUZ
cYVYiOixS6Yjce9qh+XSngb5sP4antSd/G740QFFdnUpVPApnDJ9sG3w4s3UiOehRdUaVll2R/70
L30I1SFj1LHriRgtuUJewzL7YRE8fyH5BFVinD44dXeZiNWmJ23HDJeyI8P9Zw8C3Gah4KpNgxd6
R6pATOZoS65kbIo3XNcE6roIfp16zmFBcMXXUividdFE3qly8lPjFsHNllQ99KjxQ3UfGducF8hR
/a3z9OfWix6MrhIvwpbmKo1LdcxDDxuLJ4hXK5zrYgR0fNSpLLPlluL7ZZG+URZma78m8QPZywJZ
hMBiX0FpE5sBw82tMtKDR+U/2nn0lo2FeALVeItky5QgqdjjzQK6qqfHDPh0ncOC37KGlc+FY2gn
KVjkQohN67YKC7TvZPlqNrb8wENO6IZ1szNk7BOXamJ/CNo5ah7s6aalstMHtAA2G+xNNvMpB0+L
t3oHQKycVV8Rb9yNnqCxFVos934GftbqPHPTBpHzTC/KWSVJUL2Hrv80mW7z26quyLCMsfY+yQRX
65xu+MzgkwdABg3IVdDxwaJbGU3/hlga12Ne3pYpVmnT/kf6jh7DxPhYiVgwMQfddWDrekjwXG2l
VlhkPXn6dcBbxGwxXkkPdqRIiuHsTAwDB/uHpNXir2IbZMisG9T5FM4V24/DpFqm1Q0TT/ZKrvAu
BkNV2s56czRm//9ylzf5lGs5w/8Fkja/olfhxlNacgw8KZ/KpHmmoTO9e0x7NqIpyQppPLlODW9c
2cNoHAyTXcDibaxTv1/Fuf8rmOXJiyJ5OYC2/4BtdOpNaOlLfkuW8wWqPHRIpZHde4nir/Zm+2fV
ANCZfxVX2ODN2ZZC2sBq8ech0+JnxMvNJvThc331jInq8M+Bjovmi0BXw3D+ms6WqQ/Z0e7HLcHb
LvJluEYl9outUH366I3BKc168ZZorrmF9eRfYapetRhNQDrzoHzCfsew68Nd1CTO13KsCWudlJ51
tSuaocsO3VF1t7dtQaYkI/lPfLZcV5ciLDXr1wn378PSHgv8gfo9LMNzlk8k/hYOGLrKvS7RMUNh
3QIVnvAiI8mXQfwUa8wJrLYyYSgkT6FCdW0MPVgY948Sz9Xr6LpMP6bahb3vVePBkKlGkz+Wu8Rw
iptdNukBOTCDhh5+ZzM22RUEM8ypyX7SELe9urK9LoFdsrCwlo6ThXFADTfGoe7F8SADq0mCfEmj
bhW2onotdAHmJpPfU9nGm4osW+BsILNinFx/hO7k5AvuGeyn53SYGHLBSoFj/FPLUuspRGaL+j5m
/jreTb7T/nAs7Sf7F+8bATERUX2edjIHUQDiT7V9PgB0IXUte8yEjE5joJ6XjdtyZi0S+BzOMXA7
kkOZOlLPfCd2hDTJxbdARwXxOzq5pZOjJoKDllsZxhbHY4/QJUQmeyanRdGlQ7hzMgn+Iuq7i1k5
8QovxVajcnqvrdSg84UUoI0kHlXVa68hT/aNFxzLKQBCY0gDH4Sln2Uon74EM2njW3dMSU7jzEod
c7AfSecqzDhaclJ+8b1Ks/Yo24z4WEu1L72pfhAcCi84CaM/BBWACEFr3QPn6c+j33LdjaOTNhtR
InI2y6jsnzWbc5IEIG1lQU/b2ESA/2QELA+q8CcmqDnMvnmP26aRsW5sB4jc1MS7BTzNKdBuMx3V
3FItZXx1kJeJrVUX772thWsdm8h9TTj8dVCUDMIrjt7UeM+6SH4Pow/gdWjFduEJlW7a7zrKiDVt
fesNNni5mvtP5xApfkYVDaY73alIezG+RA7Ae350TLZPWSlZXIVDyN5g+sBIoktKhsBB60lpgXlR
b5OaIC0/tX7ZGYnBbsnCFVU6et0ZLQzAOjosM2PKPsGlW3sh+JewEbbw97mVp0eNnCXTctKHAhu9
wNh9+lJAM6r5gYcSj/X8c3o+ohNaH7zlgYouejQlm4DYVrcx3Z/+0L0Nqck3h+76hP/uIcG2zg4N
KFSLF+Oo5X10jPri7Wt6Df4KYwXepMWymWNyBLlk2sTSJ1nxYyIuQg8DSCp28GTM0yhLq84FErSy
mfp7NknqUpvBY0fDavnfJ3rxrEkTC95yZqOAvyyLT2aNEVoUe70sMX1s/C6xKQKTwLBBAgUfOzZa
Y43k9jXUW/s5DX472gQXeJ7ZawleW9U349oHzHuOkqGiYEPOMy+tJSEFoX3te7huxB/tJHik2Ley
dV49l67yT74frYtJnPXKHHbAMn4QxgEw25wuBrrUQ4h8wAOncmeY8cpIa29rY8bdCH+249aEcxCj
geEJBWjzu83wXk9a/b3P5SoLUhsnnY7S2lcjKQbTL4ZDKznZKJMccgqUbuI9zAAeNxjydBK18iwm
uW4ozzKgUG0Mz9iOxew/6NkLjxYiXxMOPC1BgwpJGvFmQDa4ibqKXDUE0olzD6lsL9o+pVyh8Rs3
MWJmMlr30nD7tRFVpxTTuErw2zq2RuS0t7bs8HXqZL+CkhastJ91hjEsI3tmNyTdCq3ER15U17Iv
fmkt+pv6I3KjW5ng+W6HQwBlUxP2FSWq1OSHS09eF/0v4ZU4JbKb4UWnwNvDLrpriZoM6I61bvxs
+6Oz7Sf1OWUEPRQTGy1T5c9FOa3D0siBCjE+LCVuBqOgG8QwmvXtmAc8Ix9d1FuBuwcjeNYipkgh
BA3dQaSA2b9siaqqBo/LQX8ZDCK4vBrEap3bq8H9GdLFWKsgRKk1c/n8adYoVzlO+AYtQj7uRg87
TYlUx26cI9VptCEUGN68bVFY2oyDi1J/iot10drR1kTItUfh+XNozDuk+fB2Jqd7zPPpwWAaJ9z4
TNDLd62UMPaifUrqAlqHDggvU7tMEbyt2ltMvKQ26K9DV10HMICgMe+CLqDRSfw33DBE6O05ycZn
S2V3kW4c3cz7PlqSXhB/fxgyIBhn0xAbN0rD4BcJW2vWKmKAWq5NqUXwYF3yo1T+bpOQzqep4Rdu
MswUvGPhZKLSW9cxPikp7UPXl28Df+aoBWdPlz8nsKABmKcVOk19K7r4VRqV3Nl2dphQ8a2tsYkw
Enp8LCA59bzt18oTgGHHB9c331JLXWQa+c9OXHzUWLk3o0IuGTDPXOEvhjLQzdExW5IEqPbMQ0Mc
hF6Vm34mk7mAymprihgiUEv4NMJFjnG+sLOzuFm2ePJCQH8tl5MpDp7tqqtXdxTuIwKoSzol8r5Q
eI6sPK8RVwGYxIywV6YdkxkgZku58eGTcKjsXm5ik/h6RpIRUeE6y20f/O5aF0Rey9nXGw9daf4k
RvMtZ/zmPJpwpEAksY0WoEFJnMGTjmWXmZOG4R31XTNziMV93xXmqiP4Bkk43FxTF9nWSGpxaCJ1
jjVt3Fea/t4tfJcAXB3CSlYzfAHiQkgOXyXxSkrrQ1umP0zDMVEbNmKVjqdMA5HLokDrMK6GlWTP
MrTdi2giYpFN9zNNdbCk+gnvnsQCYx0R/PQFcvKJiVHa8oYWosD+IK6e3fL5j5C6hTJvWIIeo8D8
TjRjtppS5z40opBTgVzUBqJR2F6aHPgkFK9kR2b0unTpj/XhcAo9E7FJMOi7IE7GrdFPZAZ1/Qsh
cjpij+RXEmvYa92VIcI7rP53ihkTYrVM4eUXr246MkpwoPdGmcsoywBLhSpLjOd+0ONV7UgTE1l6
jmlgzudCXax9L74U47YE+SZqtNOmzD49mb51otgZ2KPWBtKAbV6ltywf40PrimcrS4AVDk8Gf+52
bGf1ZaJBwCQPT9Mt/uCYbFlHO9Qy/e3EwTdE0qR20J/CEr4JwPZschupoYu/pYImhWz2t4Jiso5Q
90IAkME+SMUT/5322VTFs9n2eQJ2mzuEiWFWJT0cSwnatnPh5BJ96k7Si9zk7FjYRUA6CIvpbjLV
OkSYR7JodfQrAwGVFeKO9oNhF+VPOpFIsVnHR8VrdScfWdA9H4TFeO7ofNOJQDNkjfLiOP5WMCXY
xBZtcBmLl2qqtlVR9iBIEBkGzg/Tzsytk5BjCi5EOxo/ZI39QDleehcajrduKeNXVoiI0pYYDa3a
edb0gO04BdShCvNNqR11l3hQMBiodsDGVWFfcAIn1v1kJW/uCOyJHWh56Nyk3bfSGDbI3ONj/Zw5
+TMM+/LF1cbnNGZlAe6frAc2RJZyuj0Xfrhm2Y8m6Mf7fOx/BSS5bxQA3HVi8MKOjqmN9oFTpXS3
veNuRoARR6CxmIVVN61RTrSIhVDlUKqs0xQOoB9TLHguwADedfLZzQTIkpEAOCIanS6bXJtBNvL/
F7BT+GMKWn4bwIAYhANYQTiptlrKTN+WvxlKFHBhcyjnLZQvPqq5nemRPN7ZRywg+FDT6jAkmgem
0lgHEAHnqp1+u66AfnQ5CSmtYCDPbAzUAiYvZNokw+p70AT5CcnqJjCy5lC4uNlC5KJ+k4l7TErQ
LvXPmDESVNlqTavot+NEP6ZAW492+9xL/exoBRmYw72j4pcx99Z+OTwWjflMN47Fz473aMURNZvF
o9tGOY5d4Jm9bd1RnY3rtM/NDxMzrm+m2kvvsgjjEDyaflgeGzIw1q5Lp3QqnfdkVMU2pum2M7Po
oRns6A2qG70QOruBi5fbreR7wS+zY5j3yVB0W/Prg2qwxapgUO2aI0bK+Iwy8TNWJC9mw1MbImno
xCA25djxhRu+UTZWZ1nGvPPA0cCcXNhVeJuxgHzLuH9V2Ia2xsTekhwiqITLb/1U+o9d16XH2rBT
WiLxsLb5ay7mfMgwC20mnW8Fq2NwHwg/PnYyhjLBvQm/KZn2/V0bp95B57SNKL+xH7AbcUvDPIR9
hz6b9zTwWICod7aAEco7LUnyE5GKY4GRxvea+zJ0SeJkqYczr2/AL5GsKIzPLvHlpvXyvdETUKla
EPxt7L4rJ/9UQX8KdAGHJvZ2MFpNWf2Y0ixCN91nKzuYKezaLFwGOTJk+mGM+kNflMkG9f3BDkqI
wQ61kFE4yU7qTXNfx83zEp8CKjDZl6Vm7qzZdjdNYguNfB2Hwnmh9DPubRVTl1mp+9KqUUI5gjKw
PFs7TXTvRJCpXMahLxlRz1R7lnWMfHdAGFo7H64ZHqOwk68aAQgHnPbJPiIq+Ftda2t8wc4HNmCW
NTym52DS44eBfc+qnp8oneh3mRfjo50hF0zsMtsuj0/tjX7gANsOFKiLYgJH7vDLB9B66kNN0SNz
7bWTM9HKmemdLBKduSCGwTySrXxcnGzyale84Ippbq5sXjFFdG8qEeVdFsBwiSfRvdl+TfwIV5e7
an62aORT3WveTUllPzcNuT3zwxO44rPpcc1a/hFw4ZZMRfb2I/Z8YNV9/NBNRX1JdW0DkTF+QIYb
PyyPT+mHZk60QP/zCBr4q6/a7ByYYUZnwDdYBkQBn5zR/yq2oulhObgq/w0FYUDa0vzxkGnKq0dC
zvnrBfPjCZNDf8q9y58PaYQpJao6afBl2QW336E+W2vSrauDOeXqztW9ml9/JPQXvRHVvcGkTy8/
TRfKH56l5L7z/fI6prMPmMXrs/Sic24X7auusBjmnbJheYbTq0FffHmBNrTZWhVia1qZdl9IXWeY
RVe86/TmFnfatNbMyHuvAmdPhmu7H6tCpwrAq9v2k3M/oZJ7Y5SFjbB4g1MHEqexsbkHuf7moSrY
0+QJcMkwbXeEwfjHCZH+TErsqGIU9SOzPqcsfPzFmXoOGte6RXq+b0O9v+cMJ4DZGk9xEOjvrIYW
/b7aPSJ8M57NAIXF/DiEQRaDdMhPZW8Uz4HSrvzohiKdcVARNsV6EMn0fUrr56aKEprQwS5F6RYB
qR/5kkfZRzR29soWviJrrsq2QPOw4Ph9R7pEF7FRJDBrht1aGn2blDWSNkah7oG4ajvNIyLAd3Im
/23aw+0ARoKKv77LaLie7VJwXheT/Nmk7moyLe23qbyL1M3xrHSipcKeTovKw5reDSrs3FDBk1O7
7caQQI2EbRt7LyDgNqk12pJ6K+4kKIS7vnK8cx4Pw64y/OTB0QZz1bq1eR3ioL1EVitXTErLb0OO
oKXqRmdfKVF9aw355JjNe922B+G1xvOkE2qXyzE72s38nqqStI3aK3bLs0nh72yyUGhPQGyKg67d
+F0cPHGJH9aRn4hXhBL2aoKAfmjGKViHuIz3bkvXvJViNzJ0e6O6k576rBvpzUuodUrYS97gEIGR
mZ9A7kHyueG8UK85mzKabibCjX1ndP5Ll9U3njc+M63vVppM6oeaJvWRhs6wLWtHvZcGZuT5FTTD
vHVGPuJ9r7k2AO1p2mWvYaSKh3F0G/jQwDNsGl14ain9yAPKzCh6qMgXuaE1G++LCSRnY2i3JlMh
saTVqz241lXtxrSoY2rKVBwmu342+yIYL60T5TuBbRG8h6/tC4elCuTsGQORxlbBN/hLuBvqMXj6
fo7j1YAf7Mts+rY8UUL4HUeLcA2yq8/afLCVo52Wg+Kka1al7897y6LbaKNCTsLa3c+M49Ir/zho
M+0YptAcGmhk2dECK7a8ZPzr65bHWlWcUO4VrzXkRCjlE8q98KMBOIh+DASVOdp0uxNyaMuK2VCg
yzuUvuZPZZWPXanLT3+qfmq+U19GNJObLBw3tS00dhK0OThru3O/p+DDEzbfTiq34zo23xRpHjF9
i0biWErMSMuDlmXRVybNtEs9Ruq97uLiEBg6lps1E79zbL87Eqtu3DLwrzx58/Je3nw1837N+rec
H5oCB6qPyKzH0Tfj0/KK5bW4vLM9yMN4jWNIE9tKUZZizLl0qfJXnEjmpoJvs2sN2zwKrqiXoWrK
jTDq+L3jkzbZrPyyKmymXtS/0lZh9sF895zr+E3szmS4TojCNy2YrstLkflfSpGrb1PLee4mTn1P
cKu3sSxkxp1Dt7AAdvmt5EdnXJB+DMQvrxojCAheQNKcKc3bN0MaPYuIKdnyEujl59xLrLcSveCW
uSDxqUWnX0dRN+v5B0EfCl8J5znpjWe/dAgb7jL8hjuVeuWHOBO4pj5yJ052IRLKu6anm9vF5b07
Pz6UpbW2Jp/0dw0qstPoJC7gtmdswrtCIMe49mw1bDOY3NuxqXiD50NLIzgjZfVqCd16TKQ3HKKP
UE86Aso5acpGq57pTVfPyoL4HzhPy52hgYhJyPW7Lwx5N6JqhNGcJiBnK6a7y83lgAw5OcH3WzmD
y2wmMnJiMTkoP/zj1nLXboK9XQbZMReu2RMlMnJds5hjpKimV71ddi8UEcG6iiS6gzIr14RpWewx
NByTbKG/87WpVtHoW1dtrnWwkDwwVRhWtO0Iy6Z5ctSNihK2V/nNk1sKVb4ginEqCsC8uYuaxrgt
hz4NoTAYQ7pJg8wE55An8bmU9M06sAi2E3xMhaMflwOTUzo+88FyBlChy4PK84cdFI+nP1+y3Fpe
t/wLuJL/9+Ll/t+eXu4uh5Y+4laYYP87OVU3ymfSklSyq5qwuoX9kAbUsbBSZQRbnvSV6rY8IwMk
J4bTnpd7y+PLv4ekN65cEx3bcjcltOfmtjSt8qR+WR768x/kKUYlqSCILI9p1vBUCJQKXAV5w/X6
NlU0novY2urY6+9glmLWi7qXIqH53w3dzzbz5De7tRnyi11nBcGLUAAXBDsfuGHjJZK6tcEVOhJR
bv2suwbQvT+CxMpmN68jUQDZn/1U56zsoXnKszx8GvrGgreR4asBUPCU2x2X9AaSPaVMoJL6SUpT
PlF9tLTLsJ8vd5MpfAwAYeJInZGlYdk9uQgc4pAhKORlY5PZUAPrVjuTcP6zj8yTGVbpj4Ah6Kp0
4JMRe1MdGjxUQPCT+mA3In0UE4F8PfXzC8Tf7wnyW2+ow282TIW9CsN2n1RT8X1ISrCcWf6hAEtt
YS5EiI906rbCjF/Cqr/oTKU/PBNAHE5/ij0ALDetnCS/5vRBfpfxlDXmo6pH9quqTzYqezdS6b4n
oVGRsoLHVVTIi7VR656dIS52ugXSZwnzm6QTHmtAtjOlVd/UORfP/yhA4aCJ03Iv08l3cmi7gwch
H3m2YUaEru+aSl5lR8eAbln10I9u+UCaj7Hz+9paxyAb1+X/Y+u8ltsGtiz6RahCDq8kGMAoKliy
X1CWA1IjNvLXzwJ0p3xral5gAqQpiQQa3efsvbaXB2pCGToxsAm1Zbw0A5eH1NlwZZk1sF3P/d1N
RfSrc6qPhh73q2DNdJw0xznAiBVvEGvf1he4i6k9GcryZeI6CSAAR4epIsbIzb3rOOrRr7Sx5Yay
kfuIdJgWfTMV+ygumf8YVJCWH2JnNae3tcd0jdxTWPbTJHWSCwzkD8oQlg+cwWIrRZq9OTWmQKhy
53UT6wbUvlZ8L8aRML9xWcw01PhAsggFAzACm51TLyBoHVu+TKY37mvZiyckFjXEjFoxEUuiv6K7
HJbrs+Dyn7rAiJdhP+O2JMdaeZvigbMhjZLfHeqZSZ8RPLlIC2JNP+TwYN6GEs6KR4kswxtBPYp1
o+H9IvmQ25QkG0Ga9jmBZMKUIcePObffY5vgTUGU9z7xDPk905TTDHTotXUrcS3tmXN3Oc6K9MVD
jQDes7rnBcCddTMiadokYvL2APaIOmmVDp90O93XDRozGGFYnFHA1oFEf/2cAuF8rssnyTyABArx
o68t74GuFxdE7vzN9BaN/rKhQT7s4YCl/r9jpJecSLJ4RXlKB6i0afPbYxeE7nwj5YgFno5SwckK
Z+/R6Vf0EQJK63FGVcorhYlDo5pwAAyz3rIqnY5W0300Sw5zLAhuwr3HPMDIs2vfsurv41/cMiTl
1Ene1kfa8igZQGBa7qj50ag8R0473rw2HW8hLYvbupv0XUO5onwXQNI3pMcOd4uewF3mpK7ZkCn8
qe8F3we767GxUf4SQk22HiUtqyCmfI0xcEZpXVGInaRVk/lsNHZAZ9XcchoCDFLc7loSxAONuPGW
4IsqiGYysibQlycPXgr0uiG9qF1HDwsHPqXqGEJTxTpV0VODmd6cPqqitPzBbH95WZTfmmn8I9I0
eaM4xhqoaNGmzfWnBh5nCyK8ajrtVoXWCzNtl3cv55Bav2VujToiLC0GpePDDSy2xEebvhg7chmF
ciTBorh21fDfm6aef/TYgGtNI7tWMWsHFzvEWTlFZMgLw6qvXw+nOXQvJG1VncoTYGpeoOBYZ375
s8wVvq3eGp/VbMBwo7p/0RIWOYZVEgi7vpkPRWyWlPGIyGop8LV1SVOIIhDJRGwUrGsn4BDDxqTZ
7q9PrMdaFqJ8ysvT6wvbSIUhuO6HhiAgktLDAxHOeKyiQr/qxNDQhzRGzvtRv67HbLTl/3m0HBuE
9EDbm8YOuKzJ+LIc/PeakrWc2mjq6d8bfL3L8jJwBeNJy2nG/Puv67PrJps6bef1eM/+z//99wY0
bodNOCYdxBN+q//vdfrgbZsQ2N7X/1pepkLDI9qUoAXUjNPX34Ima9hgdxy3Vi29vSlr8wolitEj
ie9WpAynnHbJnN+UwTg7IWKriKXvUTNCe1eM3QCYy2yDRqeYTxsLt99sZ6cxkthzZEn0DQHc87wY
wUvGmlBxSO3Imm8sqpy4pL45tyQO1Q+sNJ+dp7z3ZoKUIRVYAMcqDfdN1/c3fM3AccfkNIdaqIH/
wwSjW3ly4GKYWERb0y4P//STqt9VoF+PdWMCJWjrrr7YtUVzJ/YnPSLb3agLPFbet8ZVu2fPaYer
4bVgyYdf1pj+UPBsHRG3a08ZKYGVCTJbyw377HTmcBix0IDCvTDWJR9dV7knPTdT352yemd6c4Iv
u/MhbyGlGK2TlGWzY7QztpouxX0xLjcVUOKy7R1+Xv9omrre4vfXmYV39i0vuteQkMWu08xvYu75
nppWe3fStxQKFRg9xElZe6oIWw5Y2KNcnvBNaZRITXXy2zkqSVnEVjIin0LNLjcOan7dBKKUI27N
jal/tifIQ7WgTpLprvLqoFU+iM6UvldX0VsEieWErsZmrcyzVVMSP1IXH8my12RALIQX7dbnusRF
ngevlTrCiAtEGvMf3TDgtq+7+rrNGHlP6+a/9gHjMdgvz/QYl07/dm0ndUgzW54JzTH3Dazw2x7R
8TOkkfi5MvmDykQ+4YuPn8UsxgvL26/n1lfhrJpdcvdC9G5fmyjUOz/siKH6d2x9NM+41Ytm+K/j
Xgcy2lk3StjSvtUbWhD/+07JGOXMzCxi5HQ6hWEV1Y+oR3mSDIUGOUctz8W7AUFot555fV0nD+LN
7jif72iUwp+xfJ8Ns2ceQvl8NhzLt0aa2xBOyh01EFqY5Cxh06qeE6qiwTSmfwwHGzphXo8QOMEj
HSNYnbbYh0yyNpGcpgetvYm6ZRcfgN5km3yYDtKtChJ9uCbJSFrCKXv3KZ8S91pV8Nu6Jj/XZXGf
QUpfnKQhITcdgSgaxMs6ZdkKfz2oTup/nrZFivFMiWMrkG24W5/9t1nfxi7fUzzyryrKXEhC0Mq4
4x0mvUsObhXP3xEcsB51qGXYhFk1Ueyi8+B4mtL0VULShgAVoUAkM+aS4nidI+0tB952AEfAPQxp
cquLbBPVdH/1Yeo3aiXAPPc0Jryink8OTT4AiE+dXui7SaOSXUba9D5SjMMYMBg0oYqJFODDEkL7
TXdKhxw+JyaVmVfhoLYP2DGgUC+7CcR23Gn9QGpr+Kllutx7oSK/KSPFxxZ8bluMV/k5Gur4AVY0
OlsD4Um5o9kfrW1gukF7ciF5xnwjScKHqd4eqZhUB8S53jH00nFTtq4R08ty5XEoHRQmWb8gjCeD
GZZGA2LZ5HW0A7RLFmqj/OeQO2hgiIqLZ+WVCj2LbJd6Hl5aVB9BBwAb6ZfnFfT+oTJuBWtrBBq8
5t9G1FmzyxY8fWXV2skJVQzr3rpVxxzI73p4XXCuG0tjikksKY10gwheixTCg5F1+jtEswoJKo5i
U0+bdzpc62GcmcwZoB2tiI/EVuw9MAT0VAvxA4lmdl85HxbdUtoQ8un/HC9yE5r+f788Q3FCubQ5
FamYz+hy5/P6yJtiMiY7gdZpys8hPIqv40NqjGeCT6pE+aQcuZn5Pv7g2v2MI06uOs++2T2Ygbhy
jV2apiE3jvSou136LsXwkUqyKtxqbq+Mgy04Rj749ZFqlyN15ZGSwor6HVt8IlFEY85QTq2ewJjt
gH6BpM2v0cDAbzI/osYHcrhOXDqxkcexuIzRLfPNpbEqzlquYjRZH86pfSO2Kme4OE5MPShtlsTG
4IPEhs1I3lf9WbUZxBjqA6lUkO1tW9z1ZuAiYrVDCuPPMNG6nfDk6zhgK1Fdk+4+ZfFTbud7JnRa
kMTReOnVarysj9bNuOx+HSsHkttDgCuYlCgKlW3qXVjb/2djQGO7CPj5tFLFvu7ri8jJj16M5Hbo
YFqsIWVDSw3wB/5Nl731eJETBqfh2AhTbq0TCKncM66qM3u7rsNjWdZleGTmC0MupzOgZs1wAvQE
3XHcGHoxPxVV93eluo8mH7LRzB6JjNNrPeXuGRPWd6aC+BsN1vo/cbVnQWrpH2RhiItltXD89YnT
yeuDHHV9rSpq0IjkkJVIjimhn0rNdk+VGb7D5MDY5RraLpEuvefBLjHJdzTgvRaIRqxsNKTsmwVt
Xpg0K5umQOeRgJVQQCsFMWHNWvQSN+oY5AqVvlSfjo6+KYmz9tNYS7ZWp38OffoypC4hekmKWFsJ
DAkJ26zUC+fFsSn1W+5yb8tvJBktkh5OxV5tkOTgft/PNv5UDYTlbMz3WlMWAMp4U/IU/nfo6dvJ
1jUke58l80A8MY+2IKiSwKEyJRUI8Fu45f7g6xkThMINpqyR/li+DhVEptmWJTOd6E/WlG1AfK7c
WLKTmzYCaAiJfNMROLhJ3eKn19T+hAp/4npKIyffxLH9qkajs+ui4dABrffFQu/MBy+IB+7aCojG
bcSEeMqoPQ80UdzR/SasUm7VPH+CeAXNKJH21kjSxJfMjsjdgCIJN+Qyp7DFPDfllhh6Z0AWlPg0
ItmpUdzrUp0xrxZXmRrWRi+/QbUc9jqEsbyg+JrmpFDaFRkDWUXrvSF+KrGjLYi25xKdss+Gv9Ei
xXjsMfZOkb1Le8/6VkAdUZcaOCruKzDx7jFGHU54c5cZJBS6gFYxaH+4si3eK7qOzNTyjNY+uxgc
n1u08df4t5e4eoA2CeKhGWBseBk9cn6HYZfUXveeSsDLtD23eY4oMnfUkX6xerW8IgoqDGwGmAF7
pmAwFjpT5SZqj1Hs2JtUMnUl76lLaaZ7swSFTcQzjQUUroLSzFTAKvIcHE95RzqThjhODCYAqQKp
q6O5zyLpLmpK9b9vcr+tWda7yvDoWvlmRGW9rbORPMmMXgAdL7SstCLOALS3E/zKPJHiVMfmbycC
5siUvKDWSJAMWuUD/Hc96/5QAg9GIoaiUb0WZfhXpUmzKWn/kyU87qRGVYckRpApNIoTgBrI+TJt
i1gaJx7Cd9A6Nc6AgZrFgOq7KpHhq+b02o5Gc6Z8tTGBPNtMZjd8NCSMEqrGJHj41sSe4o9hepxi
Q7mlBpU3a7Nw32pnujRS4rVwuSEnikSF2isp8uLo0biesjeQD4LH4Y7UGT1ur5Z2mOvKHbKG8pnf
I/Feysmzt1XdT36fsB5yXDRhqTzq0dzcJ5vESDiyI22GQOs9ccQS80KZjN6vuS9jpDA9bJdJoQsJ
Q0RsUrP9sUCTjDG92bNtnRUgRQOivUtRLBnpA7qUCkVgaJEBRug16W5K6DMRfGX5ewutCR760HWX
Tq2nU5h4W1kWrMDx/F6wrgAqSb0AbsVPUBhkcIwLxwiRY5qw0gfoC0M57Iq9UJ3+YJnaZ0Fz5eoN
/EEzXMt9ZvbilZltoiLj8vaSRs8mrqVydmbtNjMY3xPagKHYeB3V1FYR5UOkTXGnC7jFELcraETc
RYk3R2tm5Uo2waaoWo8SSmf5bssMr2n1GTJE+pN2YXu16lHuTcVAih1Pb61NVcfIibEfXwxOi0Ww
OV2SvJwvYxoTffFvf33Uz5niExyvfD0xKOiXWyOtgRW1mk8MNKThWQaakRxk08w+2g8IVZIkcIS3
t5Ch4uKCFbUpdZ2UzsYi5ZkHjRJOkCMWQHcLijcjg0ChHapH2uuETrnq3ATwzUsuICl2vYl+VDhB
mKm057nX7yZuRhvNq7FG0VgFoLMvE29p0NiIlTAuSGfv9oN3Mok1Wx0FReP+qiXUeJs08k1YZVsb
eaMvqlBhDAjDbVtOiDCGpT6W1XStGjJEQmiVTZEWhHo1zZOnC8MPw8b0FYKM4EOLpxKRE3IKKW+z
Nt+bpLE20UhyT6Eo5kV3YXgpEWXeBsJVwhio2oAjGd4PxpJUzE1wDyXpo1e5PuhTIUzv6JSh4z6Y
cXsE919dRY9zDjYhRi1kWTLnSq5rmFehozX3MJXXiVcds0XbkYvEwFXR+xXj/kwdHGm6BPaDN0uT
wmOIjBh8UUYKE9w2Lue93VkfEu0g2pquxCONzKejg/BVqxnnvt81NWsEWFf1xcJUcNHV8BemKXQS
RsRaLTZfY6KMD7SSUIByN6WvZzOYMIZkyLcV5kEzIqA2Pymjdssyxs8ePXquFL9ApKh7Y7aJ2InQ
gVInR+jbXbPImE6l96Oi1binQsFHJnR0tiyXTp1S/Q7D3GFN4rV0tzzvNlvFn04brhOF/QfVekSc
iJs2HSA9Pw9H8aNtrWe3ntIjrFK+GqMxnhnUmm0RauIYk6P5MFi3RZ79lFjVw4wbMq9CXSF7BBlP
pQnq7Sr4tUnCdF727Gao7+2YOEhGuAqaiGziXpHowmMH9VKNndJxSFhqI5ZDIj7U+nTvSmFc103T
9MZVaapq22levsM69J8nbFpt9ASWF05mtQ8dZrnri//93/WRUVNITQ3wSP/ff41xJiNcL0q/6yzj
ip8Jdey/H+z0+q22ieJY//N//Uiufp0kaduXdfQnKYphx4RhF4EU/Um2R7bREWh8tB5ZJ5JcN6oV
vbsd9cF8xuAICy428ye919t9N6vUVyKAAyruT26z8g1J/HhW1Q3Rr/h5Jud9SByX8S6npjOpm7Cg
14dP4oYeiMmHFjf3mMugNdX4VJs5bCMh8u95QbaShQbxrNcpBazeoWFAok88v0yqoDrTDtaprtQz
LjjvXg2q/kqTVkUo2yindbeyPc/HARkf1t3aVmCONbja0A6MR3URfEaYRy92k/+hPz+8UoXXn638
UMbPU+aKV3zd4rWys7+uVPrLekgaarsj40DsHSt61AQC5rbMKfH1f0nnCTq4eltRR2JTtb8JaKWl
Vi2+gqSAS9wOqq907ZOsB+dEcsTWwGn/UDB0C9Jjd0AdxMauZf6UXkkHLXzXS8YDpHX3EUfQT+pC
WVCrWKRieNSY+D+jARtCllb9oeyZnPXNAYT/Lqr1H4PWlKzTuWyG1ryJqt0Lh8hSYsvlJsqrAykh
GlxbV9o/XeyCG9uJvjkhc0rAvsgZQ9rTaCXrinCB3LG+E0OxjRv3aOhxdxdRO7xZEYJlhyYm+v74
IJz5OHcZSMRy0P26wjzQDEz9Qya976D1n0zFIotQR4ZeXgszf6ZTdM+75jDONevm/ph2tZ/iUCqz
+dRq8bstwx+axgxIK5WgLL3tIIcbdm4yQdEwTxnZg3hDiGPa4+p9SkmQpxP8IJ71rfbKpyZ6nime
SgKSt7MAr+ckADVKeXcj8dD1U8flTNTVX3KYAr6+z44Jct4Yzab0GEukzcpQHgsqQGIwMDc8Ydvd
q5VyEg14/flZK2Y4BFXghD6e4b2aj7jPJprjWYhSKu4fKEeYD1Cqb/kSZ/2iPKN4RbGH9yTLgcrL
QVyMiaWBek1yMmxKtzqmuv2zJhcJfNpLOVQEATmYLtzehhBY7OEE3EAYPdVUJD0x/4haKAa/8qFi
tWB9t4xneyyOdqIjci9tLjmNhZW2NUd0RE67Vwa72eS990udr8jVg1rob0iN37sEAhnmln2ZI57r
xPfIMp+0fjzR3v5mMmAuixNEPpckWfp29R4K467GVusq8glGiS1JX/Keh3YTdcWlUpyH7XhPjq4E
1FKW7HTqkxbpRV7QV1NJHXmkC2e3d3we7lg9ClLCvWF8SSDLMSfCmxcyla8JMlGeBoZ+Uz1Ql8Yb
6cw4F8RpSKq3gTlX2IS7cyHMPwSvnrjITz3MusHr7mpKlyoG1YnziUZ1kn+UTJwRV730ombK1bPS
dzVuNYMauBmlAKlYP2qT1oIJAQ+tGCFjNbcX2pWL9JngkLtTq9+cgpZxuxQDl8+LKpDcCC6rTama
vzE812r3s8jh3NcFojeb0YfG8k4pWCCMLYp8prlDKwfCqeXPSfWCXEt2FjNAwBg+OZigeUcbtRYz
m5QxMbPlqcJqm7Nuj4R2YCjdpZ7+NMDgs5wpIMy22LQZ7pMoPLk/htEOaAIo9vw8e/mnNMdvY2QF
qOC2Gamm42ReMSzuKlrgUUfri+gPvkzfs7oD8t19MoH2gnxNY8gnPeOYTziYB5VE1vGhOlTXh5iS
iYGNu3vlJgIXOSQF9Acd2hlsMqvWRCfyNJuPbp9+YgHcZWZ5cyTPOpWFYIXCK5YnhvPZL2N713Ti
zmX+K+8YuATttCSmVZdehZo8HE4XqEL+2AFVjbyPfiRhPGH5WpRPx07dWEYTjEZ/6Woz0DTlWOrp
xXGvrJ4CCxba1skW5GD7s7Bz46zpvyvlh4VS8FhpjI1Nr/m6rkAy+NXq2mftZqyd8FbOYo9C9Nmy
ZL1xJkyXfX/2bPGdbgUiSyNCuB9fR1t9ZZ69tzXiMGWaskJG8Z8o4/e5w9ulozWiaPyB8Cjigi0+
kaMHlc1FWzdoLx164waCaEjhi9AQE+jGsb45OkqNKC44C+bXzi0/UYZpeFRIgeOrb79P1nRqsISV
Xnm2fmEj2kfVcNO4MeH8ykWMk4LrclRalEeXshhpKSi+2ZbEWmbDx1TPaEJLMKXeDR/Nk1UR/sRK
D8lJetDHBBQY+oF8PkXRPh/mmx2aCVayjC8iPhWtdVFr3AhOxE0C7EHSbWhkvBI+wsqTbuXg/orn
+N2I0tvsUXkd/xbMlAhY27bNO7KK7lxE0R89DPfZmJEbp0UECo83i2SqpuDlNtoIzreW0kZfdxgE
6qvJ8tVVNIz8+W6+VT2qcBuVBPJg8ie4VCwKFFbWYqGO3LPWDz9ZsiA00VpoNmHpt3H6ZJbKaTC6
YHTL43K3UbPwQ1Na382xxjjqt8nEceRQubMFKX7cWw423dpIz7DBKc1HL8nlc16Raz3UUfP2tXHP
euvTIDLE6oEltJyxVZzh+2i+lyJ8pDZTCDQaO0MSmOUh+p91dExmLn9AcrxVKOLw9Yudjkda4W4H
PWhD4SCAm1fMxk8ztH7bQ4OdUjrPJQUXbUR5B+vlQxfjBBpNFCBsKFyZ1tNoDt8RA1AtpHQW6/J5
MrUPq7iwCHY3WLoj3Cf50Zg5m3qKIgnNbqfMbqZtPSGM2JXFcEa4hn29BUdOpVcvKQzKrP9MD7AV
Dg0zW+ZV1Q/FzT4eQK+Ahioayy7kh2C8TF+a3LhcV/zM8HdSK7thT/3WFMXfOUyeXAINNywymAkY
9pvZYHMugHjV0mw2DjyHIrklKl3DnnViU3q7Zhy1I4BNfyLp42AJ98AyJfS9Vr/pxUIhsjJqjdmf
IpZvqkOomxFTqWFChZPmpiZGgpNiPti2+lOtIkBL+g614TbBLmMxGY/oVoTZxlZ0EMDYRr9bEG8s
FIrGQCElQxoNYWHq651GOlE/9FsMCQaRqWFWEV+i7uQYH2Qi911KsxVjVOZEoC+zPdJhU+wz3jbl
jWYYUkZD7LsUu07P9lmTLkxGPzcpiU9bGaPm12iGA4SVtN0zy6HjAXFK5qjAW6QsxYFqdTYXfmdy
g5WVj/qPrCPNx8J7MEzQ+KI9do6xkzDfZUZYvH5A67rXyvAQO58FaycYlYGNLHosh0AvyBYw5n2c
vPGzL5nklyZXR1UmAIbRg5HxNJX83cAEo8E+hJpxIH+LEVPfy2Hajy5i28TZV2m5j1j7VkBmdW5n
0vWNctpl5RiQlXsUOHd7yhh5qj06frpmmPsYfQBONl8s7vVGOUoL+Y58LajlTtw+QrTpFIWDKOtp
81PcaUmr5w5eGs5uyFjwjsmRXsJOLU0Eo8kuqm49XZBwSINW9fbjrAXhUmjAOxDh3mCZtxckqyM3
QG+hogHnC6TdGPEOrnXQQN4W9rBP9CSoiFIb7AqJWH/QnNY302mvJPa2gCUSF2QOc4JPFKIaqgZO
fQdsexhrwr4ddYe9aT+hvbBYKwN29KV0KAo70Ojs3diMR/AZ+0ZHUFG6hxJevxK6uzTfVtYceBoW
TVC+KSUWJ70ludzNgFJK3UZl7ByVDnxqqvMvxmQStwokUpSnMTTPO1NlASYIio4S5upL7tiA3kN9
cUHgLc+XjuI/K0npk4yONScQCoZnMfmVIq5Z6AQs4A6l7eCtnl+jzl+s3JpxVlvjuJhwF9VU7y+/
jxOnR5qKxEBNftyZh6wqAxOoSdYizJ+tYwQ9mwX6qXcEEfQJWNptYejHFqR+2ZesGOQ5MvNL1pvn
skqOEc6VqDB+laytNE7eWJ0OnWUdbDH6zBkX9vBETrR0d5mi+kkU3yS1WugOZGqoR5f00loJckix
qvUryyY/q0D3K9Yp8wqqfm7A9esP6lEqzWlJk8/4dNyRaZ27yYzf46JpEd2+YNZZDrafYdQFmfku
S3nB3RzVP0YSeAu+N0PVdvms7JCg45hSfFgPfKdec1gMG9TIZwtuGdRKBVct4od1g4vyqJSCRleP
blYoRpC2eRys2UluHkcHelw/6HuY8CYqdQcpxrnaJuEULT3Ua4skz0XqtMnLEDFx6lwba3oeZP+d
phEOmyWBbkUsf+Wka9Z+hXC0yhxfBE4RmWfVxzAcm44qv0Dtv6bJtnRqzrOFzqOrhEPgMinRMY4q
/AEFpVWtVljrTs3DxKK2ScJGOzVGMd/G4qznP9HtYSorScvtpzA7WWL+xFw4/aBYr9zd2Ct9TQWC
AEUbvwk1gCCPFRY67fBZAsVIoxHGnneLHRa96bJZE5TwmmB9XdLHyN+uGe899aICGLiQu/ZeD5Xx
ZlHWRqjs+poeEVpjEoSycs3XNJR110TKuEwUyayDHkuHafwQ2vRqmXND20qoxd5ur7RCJQEXS+78
mt9B9XUmgNz7vUZ6RKOdcQ6B2hSU/Vnx9PnFTGL1REKzx+2ioyKTxwcmm+NeYZTyVywNoMf4yAC1
W3HzRVFEJ5AOTMDLpNgy+pAvrkEvWDNcHTgllPbtCc0aqKFtYj6Fyx+7gmEp8G+lI8B5L1QfGasZ
WtUwO7AEv1cK6xvcCN0BM6LJUEETP6Rk//VeQifCNffqLUt8jAftGDJ3YIPjGB12TzOeoVoAsoGo
WlGtvv7bFEM3YSkWY/YuBhbxZZuv5uzsJcphyEzdsY0gvppGL5abnaRZTcyjr4SduxVKzGQlFPI+
tI68Fyp3/a9faOqZisftKdSmP3FeWbcU42XvYm1aajZx0EJbX2nOMJ4jfpv5P5u2brHg2HKEB+Fo
FB76uTqTuBHoXtPdvz6YsXH/WM6b20E9nUwlZSbDxnywqu+vuoiO0EjC87pZY6EKJ/k5JiTtttpC
P0qWZ/WbSjHvZtmIT9ZNazJM0Hs5rXv1ImCqCvtm4jk9rryYlRxToes8hDL62Qq9NvzHF/kinrTv
teeU3K+T+KrNqkIzLDNZO/GTmvWH/vuVvvbdTl3iDMdovz6z/k5j6DwI9EyoZ9DmeeonZh1RJV2Y
hO10w1D7p3ed5jgNxtIpVVHLw/BGIempys5Gjnhb8WF1LZ6bMe6Ddc+OzF9xXQ84+toRw6BR+83C
xOpN860hM+tIMKF36e36d06Yy2HdWzeW1taNvz7EUl77atlsO3fCGpBWxjuku8scjvrBtaL+YeqP
oRn1m2fRagVGBA+b7NRLqVc1TsuIFGrK+OtxfvdADbEKjpSttSmd7nHfIEFF375+vusnzbnJKlZH
iIi7ARuvrTf7KfRsE7+7iYJo2QxmRI+iTS2UXshgcA2HrR/XurFJR1wL66YesCroqEv9PBUQ20jZ
KfZhTS08n9vUtwG8wLxqLKYzMnkus+g1K+JXpY33hBjqx55a+AH5Lf7LamH6LINPkyG+cnrqcISm
cKEqI3nHvDcKnT4IvZ7GjzceKTEkbw0ZRAwe8ukLj09cZoN1h/JQx4fzRFc03ZuQvzbN8scnIVp6
N/1Mlm96JpPxFjLG3jBsH6pSg489Ixqo+kjB3VBK3whJu3c7yNxLLVcfU/NK98a4mur4e3HgUzcb
XuMWI6rNVP3YDXAEGt2hsFytZyXBaSHxX11PCR+e3SSN4VCRY9YGBneKxUdFrET8LYxNF+F7+gy5
79Rp83RK4Blysy1y9PMpSY59dk9YsAfWYvg1ls1QRyyz05oMLAtusS806sPmMrPx1AJWQYnre5z5
IUZG5uIKjmyp2V6GnOwz4P8JOcvnNVXLLbbIcuLxoHkEfwA23CKpc85fhCxbF8mOfhNrjqagrqYO
4avs7BYT7zQiJk5gvy3pTt3U20dyLt49BMrqwsMzdNqw5EGKb6Rv3agwNfacXLFJ19eCk/wqsV2d
sxZpiizV8krNhcBSCqqb3KsudQwuj/gs9bDo6C5Vt8+SVqe0guTUiblUTaNpqRHpY7zDb+BhrxA5
Xznyv5NdK+6yxq9/Sb8z0D84KwPIzRD8u435t57Ap0xSpve0jUBPNbNzF93In57zsR3UwizOlay8
t86tLrZmeK8OS6TIIKVddwz12CKA9AcPWBTpSJnf9MJAa2q7B1XT2m0x4lVN2179xLvxxMeVUntD
GaxkTwmEwzmSd8+Uj0i1uhOSrR4pkYlebtktuEVfdUpkDjMgtXqahtEJlt8Y0Go8NTFiNPgHem1S
lzTSF243qO1kq5T0nKRzcP1SL52gy5C0Jcsd31AMCt7MzVBEu3jdRRudMqg8A6iLMznGvsHyaKls
cZYI96frlH8m6cnD+n10QpTHHl4Wpc00DkAsdsdU8hXoyFtkiDJ5/RZjraEJsxSnpvRTG1rm8cvb
RSkwRKOK+ytnIwFEZlmddBW3B4IHcfn6sqD5FicIn1Uwh8N+HLJTlLlhYEmtC/d2RarNBBSCsLil
dz3/b77A+kh6LW1BGo663g8bVSqKummyvD6VrXFapyvrplradFGevJvdcmZ7CUTbvn0pkZjh3C8o
gNau/Ujy0NhYedceC4RfIX0ZGH/FFDgqXcR1umIKDzcmLQ3BZHC7goa1XjNpqU4HRzgp2jISPbTa
zjBMAqmsHPtPiksRSxs4LeD9+TJHGOzQPZlDBCZseg4r7X0am/SuVuqeaGWS2iOD1JQ2mhyWSP1x
BV65paP9UKmD3kA11z8KxYn3MGIvY1Nnp64jQdN0ymGHpRcFo6vD/onD5Lk1mVfSo0C/jbtuzo5Q
xhG/5k/rZg0BXCQLyznq6ckvoWloCci7OWD9nG61cPNgHYS/BlQ18wAsCfQi63g6AutT9AFZ3dBM
X+fzYHn5AWAtnm99kPev+Vdd/1FaHFOKVI2rt2wQIBYXp1f6p0FDZLYODV8ctspGWPY/XJ3XcttK
tG2/CFVIjfDKHCVSkiVbLyhL2xtAI+fw9Weguc913fPCImlblgSie/Vac46J2sS6TVnMj1PADanM
wr6p97JsMo8JuOLSg4u8rH0kapBDop5qpeivBjlGTZ08GbWA8x1jWcrS1HnxbRdIAQnBp1qOzksQ
IA5gjbtB9afR5FXpwUgz8ynEOoWf1rc+wqmLmG7/rLg5XntAEhkJLLs0ReovmPdsOwmcI6HLupmR
8e2NKSE0puiOCvCdMJc+jOt88r/QhIWvej7Ed0cWyA8D3KAegJouA/a6CokpugIKdM4TkXPER/nA
KmhRIh4AgC81/6re84EMXkeZWociEm+qfItqaBxEJ50HQAUHyTJSeeiZ1GWr4xQtukNbkGN9UZ+y
pAmeHNDuT9j1Ftxp5Jk/iYC1DqqECUH06IHMjuTqNs86ZeXOljXibLsfoq2AOowFnAFFn9Mq/+/N
mg6PuY/7BACIWrnE8k6tCbYgjB13lWjRSoaUIkKaxUgQ6UpahJtH5b3kMoyBZ5xd500tQeqhix1/
PVYMwOKJWNc1xIRj65juqSY07TlpappxLo0UN6uRjuDZfKvFN46edtvPizojl/4zRD/92ifJWsTU
2BBjk5U1A+kVizHqqP4b9SdAbTPkjKfOxJa1qqDjsdFWwcmIGb2NZQKDXNNfdTDDZzOW9s1tjT9R
zAjhMNhLqiJHjBsaYhz6ZPYtfDZKG3CMXtDsRWu+ELgZ7O0JQb0KRIbT1BFo3JBsOmQESVucJ470
he6q+IgFVqqefKxtVIlTiC/uMyk0IMfukN8zGh67mZS9sz4HgtrOYiqxLF/tMNS7EG0Qnr+qQ7YE
n2eeEPJ4fjhtnCStNhkFEK2nKn3vRpzDpLS5N1OgNTNHn9wrr3OAncBjIV8LJm0Es4VU3iXCu2W0
cMQm+owQOH5Sy4NdRt/q4kU1rd82ssMdhah/05KfdVIw+HQohtu0PTOVfwdmwwkirG7C1OybSfbG
DEhlYZlOtORF2rNBq284N1PjXAEMARFIH84Zcrpc/bui7LnSOE/mkOLhiomA0YM3a/ltA/ddl1Te
ThwaN2cuv0glrS+O7pNavoT98eGAmLPsa+qBxAXybBsZkxvndMRcW3fiRLr9gpy+wfTZmYVxcyVO
2sf1GWsE0plTk5QC7UkYEazXBTYexQDxzBbtaO7a4bVnF6EqT99Js4p/DNU8rxKtfydaUL4Z+sBf
JzXNHLAR5CQE4CbR7mH0HS3fasWg4xTJ8owDQn+y51TbkNUbXFFZgoWEZK4SIEa3wFllhNeibyTj
DuG9h8lwR8Eyv0RSbLLQj3+zaHSF/qoOwZElPbo8mb4WJRpF1EbTp6MbKY25OD8Dgya3yk42rj2k
76E9odN/p7o1flkYqDCpMCnTyA53EkEv36svo1P/0C2/eJoBLx5whH1YVfZhxf6mW4iRGgJMgo3J
3gtCZurNUk+qjdarDHZPq7nHy9qmFjjcGFDK6SasDTSk1zD3zcM4jDS9NXIHM0phkJ7Zrubc2xjc
BW5CSgYa8hNbnhgwivSfMzqEg2kY8hm8K0q/oMB4xKu8q6OThfU2hUHw5MmWVplwb6PfumxxpPpq
RaB/ZZGN+2PILg1172v71qdjCEymym9uKddJC6nGfFVxaw1txWvfswSrf9hkLlzXZVnMnAigg8ml
qKJZfwoqFwGh16PRg/ywCU3tl6b3UEvCn5FucMENfDkZOB4CHciKdcrAOEaek/PTkvejHoycqVw+
pWEJWoBMPcApr1kuxAvqGeelKQiDI0DQ2+fL/oWi9RR4DjMCr/ouqjj+4fmJdyulfUAUHf+QZGVS
1VGisQky24vEO3jOZVgufqlXuVda0EC9BoQ5fygMJ15XJb02385xvyA6CiscTH9XWh0jPEZl4Ppz
5W38ev7qQHul1p806l6KDtXRWH7bC/+augOGDsOUSz9Dr+HoijUMM/ehnAAb06ejj0/VHE3YyPRl
DZgZB/ktxI54MJEWdnIj+pZkPRFpLz53q6p32rD+9CffemkAY2x9Zmxb9TI18wbuKVM+gE7+Pvaz
j1T3blVWTVfuC/E2zv6XnJL62iXk1U6Qp/dO7XHxcFKcJ9TCB7uV+TroQ+sk+ukNSUnG1JqTEd7X
BSMUMwAP00sTj83WCXPsMnNf7Ov+Rz2m5QV8wRmeTL1PlnbQJL5ZEth7UhxPWailTzH6in7U+qea
hAQBUv3A7s3QT9B8F3H0FkiR3ZPU+ikGUkuD2Q2PuuZOH17E3Mlj6hyYU71WWVeB3ZoXRMDgVrX+
YEvLXM3BhBpOTPwjeajNdstMBp1+tB+GnoyZufnDN+zdMVBm+ypKim1MHPHjDBK6pv7FhNaFS+1A
h6YrjBRYB92dmll15MLQZJyy5DJjEyKgtkWt3JBHJw2z2Jn03w6ZqRX0p5sGtQiqWYDA8YnFsAIU
Qfo4pdBIy+BZCplxOsOW2qHYcerY+kBvjBt1KRR7L3ae6wYd8BLKXZT9IW3a/jYnGUDjjnkKxyp3
XWtpdTQHyWQntZ66KDpbMzW2+lwYDljiwFsyndppW89CnA3a2Qido5cw+iMdae4LPcj3Jr88/Hvg
aSBUx+vMFP82xVSQSpbXh3kJVjHz6d1urfSeg4nZGdB5wO/Y5zEEz5/TALZDk+0hACfZBRnqFsu+
W6WboIeCbhdb9m8Ki/qigmzVM82RPYMG3Vy7BI9uZIqx0V9s5Yhu8UPrz/zb2eDUFwWgb6Nynp/s
9mJrH1D2tt5cmldVCDtujwWPvrO5HNqs5TjqjYmEBEw/SHfz+UdjUp49lg5b8EsNoc8xOwk/PLoI
RIWYzNIy/Y9qWDpNdejw99JPrpg3tqRFDFQ47YDQRUX2NkLbDyNciHqYydKNAQGNUit6+rGNd8LC
06V+9QG01TrB57pZLXBzBf4eFkh4Zpg1qvbRI1QHl6eHhOhpAKS+7fUsWOeiAU1TdMPWaKNuPXCu
aXaDOeg7daqwCrfYEaEtUVISCUzam+S4zWSRzihKYZbdMSEel3vkTzf534oEbzVAxjKdQnJ2n2w/
eC88wtZC3ZX7GhtaDOp7q/uk0wbTGJ0Rmvz3QHJBzFQl/MpzgmhMaG+3HL8KXoQ+gR1JfRBn9LBz
BkYbUaGyVbUxhxj6DSUofFj0h2TAxegbDUw02bPDtelLHDmgg0Hsq/12zOp/kOr35GIZaKQbO9h3
IYR3UXdoq2vYBbIzoeEFFHSbQSPnyGcYtTZzq35OQYMwyHhKE8+/IEBlnzNLKZutV6BciD2roYJh
wa6boj+E3XhpNXFhhEDZbfUvYeW+1YjG4eN5l15FmHE8Fsg5nYNdfSe2CyTTL/CEsmoayOFH1CsZ
Z1ndEXAIenME6XGPhpE5Xd3fqf0+VM/AwXd7sIf+1UMMNHB1b1bpDS+Jqe1n19ffKeKXXJiBM6vf
gSBdHjDKepAHSSp1PGtvp9J4I9jZPNlL+VbnxcGx/WJbzZg3DDN+JcajOlZLNDY2pfZxD/DpYW3X
LWetvqKVEMXpTeafR7vAHIufadxTR4/5CNh3zgEqIrMxW2d4z6voVjLYPZlFAguSMm8bSJ1JRhnj
LZyLM8mIv3t3AVxW2TLJ7IJjLBqgWWb9Its2voU15qflCFqmNP1aOgwrbahh03rYgStNY4rqcBAP
tDA+0W8w7kar815ZX30HGzOsubUq9PrCa48OlP96rMUr3l4Um7G1Grt8yTJrvvyc/IAa+0XT68Na
Aq5ggFoO18YiED0hZfoArZNxQ1ZvmY0En0AsvyIqH8NgROKHxQeHzT8pW+1qmmfrNMWj9RRK62a3
cXNKDOltK5uTAYw3xLlLuTtX3YVWsfWjCjTnSaZ3FMfdKmtT7ZYSXXKuNYS4RomVJy9JIjG7UXty
knDjOeJHa3hzj/UjfzUyM9lEbh//TFwO2QADvZPX4vSdQIASkFqsH82kKEMLLjyaVWatkdpZ+BCb
UxkefZ95dtR3i4sDV8Y8GN8MV7M3Q9OKaxcKbx9W+XAUOSKRZE7hz0T5DSgOUhHSiOfWwDVts68G
qPY8o/g08yx+efyfCPG2euHDQYXve45gTTxTfyc/FlSiWeRXVSmTUAYucsyTTZ9u4hHxgqZj5VSn
myKv261m6eSdLr1MN9ZQ43Es26iXTWc/J13yj5MB6vRczbm2c9PekVL+6x+rjdYv0Y6MA99NRf6G
UIS9wf4ALA0KYXkCCprAifnSJpZ2NQrLn5FHMBtqIwfyHCfG8MtdxgrqdgizKoW/sDTmrCLHZpH4
7o880z+xwzr/oH+BEiW8N3dqxA7Z5EQOKq1s9VCDwYYp6Q6rR5h3Bwb3Y871aD2DrHjJ0vHYhVRn
Ihh+qk+nEZGtnObeuFdrdtI2NaXtVD5ewh2lT1mCxy4IU7ZLDDv8dt4sGWztDpN64g0ffE15kvRL
dgHr5SmK5W+yKdo1YRfGLlrO5nrS+c8U/u2KRN5iD29zbp5sO+ZMTTqCn0fXmjPpc2XFdNCc8R9Z
muKMNDR6TfxyOLGV05zRXuIuqr9hh5HGOdTfE08GGdfrJgZwoiKnofsy9nQIV3eII83HeWWJ1vrB
4Ba9HIHcnDvaEXDTsDE6zmVIslS7QrSc/GZ892tvmI2zYdOfUM/4FZLaEudfFasAHRAUIX9nxkOS
l1iwIADplRg3k8iw/NfkYkShQvtFt0loBaMWkPJ1ghIrT3DILi041X2TI6qcVWPPI7aXrMdMTlyK
lzfOQQPzep5aPQdzL2g+T3TOC81+7cDobmvsqIhctYqG1/ASLjdIKYh37xCVH+RUYrEkoypYJa51
toMxO0zYBSCpM5t1OL6rW7Ms63zRqhAlqov+AjMKHhlb8HApIYMbjnNuLBPrmm6c/3661KBkbiji
Si8GFVkELE52yscc1vgaH1i8icuya1exHP8MDiuPOj1TK3orzlbVvkuMfEduq7OJ/FeAWtZ3/IZg
SfzjYZaKSTEQpnT2XiLsVwe+x5kgLLjRSwYMFOJih4rcx+OGmRu7BlJVNYMDx3Q0ZPkH62f9puvG
mlmSd1ev2G5moA3A8dTLuaGtB8BK3yKC64Fv0/wBRtTcsY6Ig3BoS4dC9mTv2AYJ5n5nAaRyCAv5
371NPWPGjh1ALYijDvlr6UypkxMVZXvphvLxlno/QUS1bruePAZHc89/H5ykRCHfVB+U1RE/MK/U
H3b6bzH/UoWLnofg0X1N4hSyg5M6oeKPjs81SlB1VAWJh0eWOn1jQmG+5AEhyEmf5K9l0dOM54Ng
Hwnv6tdq5PX3IU6aTRoB/hc69RoU3lWnm/FPwhj7XaNjSifIzX4eG1PgX4i/8foZB2ptUFGWtQ9a
ryebF4MhJ5PlWgNtjmB7ROY2cvTnBJzjhz54zRGA4ga59oRumsjKuR3rm4zG9rmPb3/fUW/PA1ap
YmRj7CY4BFbMHK02OHIwEUHUbAn74AwdmdylT9om2qxNIloQES6CAAsfzwbOD5THQkKU6wbyD407
s9SG74Vyu16e1W6VPTuvSW671xxJ4ABUY5NjPEbxgvKYJpl9jTTgNtJx5s/CoT4ORROcLC0woCej
F1AKCfJmEraENKvo37htdTA4eZP/6dZ3HNL5bsxCueGjhohFhu1+Tj36Il1I3RAFYJWWj3VdRPbG
iRxrR5dQvDY2n5nKDr/8H+pWsYkiMXas5CE69T560vKsuHuiXBcCIrraMVuPCW/hgpcjZgRf5iCv
2uC3d0Mrqvd0AXjQBxsbOgG2sMRrKejmAekB8uXogkF8MZaMD3vvYiaZB4yRTJ6/L+MSeixxAcYa
9hKhOuoWb8mqOapufsVPfYIh9QTKrL40ciwviPznQe4LggRRZKYY1LWBix5FqUE/lfxUdXBz/bH/
7RY6pXzrP41WhzN8WWy6ZfHpHNSwfVMyPgsckKuVg1dVFC4jTCFf8HBBECXQT71yqgCcZ3hWS1Wj
vsTykNICxMsGZ1L9AQmIQBCYPv4ZLZYnegvtpi1yyZcFZkv+sjywanOn916A4V3k2Me89t0zu4zZ
CbaturBeYALTCJIzevA6SLZjAyTWmbtLImj6pC7TuZmuFaUFA0uj55jfNJ18Kphd4u7EGwwbiLIL
0ET0bAYZR76ogYKN7vNvGzyN519F+6uy+Q3WSyNZn8pPVErjOZWivQZdQBsuQUpGc4BsrVpfYo3b
9zCilRT2T3Issjfd1BFCxJDKOe3B/RfGcxzr8qVCKeJn072TU3og/Inxd2yiauPYdS3cRp6M0Km2
ftiYz7bZf0SDxPGS9eW1y5JXx7VmNIAvchnk0EesnvNnxNE+PzI9ABTe54dmaimTCrjXpHH+ak3E
XKIl8ylSq6iwqt8ujvc6Mh26s7r5Y5TI4y2zwWleFj+WdmLhhuMb48F+PTXGFwoR9CJqoRqRCI2I
1glW5d6NrlX3Sn0Fq3G2j7IP/iRTED9OmAFhOkDsUOWHbC5K8RUSIbwQduzr3PaA3xLGCdrkYSJj
Gpo7yBe8VsZ7e65CvhX79b+Ci7lZ1iyIjuWvsd22u7xmeg6Cc7w+FvzccJP7KOfyaBY0ZIK0SI/2
wjBQPesSk/U6y5N4rd4zlx95mhl7DobwdqqDr2UYyiJtooauDBr6LLF16+h7WXePMDp18KTWz7BN
lQQh6ojjBvT+L0ZIUwIcC8QOF7R7ZWZfaaFByO9odgXoRFVs5jwT/Vllcbu1l1PT3ETmWT1L025m
WkXefcV05dLXzSW22kNrONwFhoiNQ480Ok/L52CZz6geC3/TYwovCaWCBhowKzeTp6woX9XnzgTM
vgrDoVulS/QXB8sDd8LACYtXQdQR7VECQVUikDDwin0Sz++6WxdPutXg7inKEjF5koIjSxhoGIwt
JBjYVaD0LC52TPWstPALB5a/JznEwV1a2gcv16kae/FUVO78giZhW5rTFbJxvIaTUn7U+Pt3gZ0h
lg8ywAluPhHIh1xDPcSOYUC3m63N3/cinMiuPW3UlCI56i5LrD7DkzcCXZ7hGGebZtbocAS1JIgt
lti/+QP10g9oklATKQWfD7mYdQAPRy9OODphDy0PHqOkxzP10rGyXyAU/P3f94PISdZy1tL91GJi
x7Ec7KnuTtTiwckGKHWG+8wpgHSCq9Gn5XoSyafeeO2TurOWV4LAvLNrdY+p04TY6OyUPiu+BsBW
G6MELjyyL+xQ4QEa5Fs7iTzaBBGC5Rl3Styjy3cYlF0Y0xAEugQtNUTMrA1QhHhhljWwNwcauH15
CBmiIr3kf9wP2Ox3SnjYVNzpe1Av1bbK7fo+GqeGgGNiivlSQcL0OWwSBIhu+OyORIxwPeMp7d4x
BZRnL/cO6vTheq+27Evi98jPbAPrLNw0vDltF12QPNursrR7aEKBxL9GYFlpITxo6g5GTZL800sQ
ygBuBAxYGM/LGCQOsagA7xiOHW31c2ngf41gm68mQZw8tMycDiQPeeEbp552euaNL2oZAUTzItE8
x/A6r14VMPkLrQRyQ1yEu0e0e+3FRAiZqFlLTi8tXbX2LU78+KKK1nACoyB9Y61SejUfH0zJ52JC
kXotrX4fRqUHxvkamrX/pnKh7ET/t1vyb1uSUo5B3SPWtvP2IB072Qsz9l5ad7CT62xTyo5jWV5N
G8Ii0Yvu51iGH1Cfn9WHWGv9ZyRDyWocrkGUTD+9PDePcsYEOoSu/ovv6h39zj917OFw//8kgY9P
iXQG/Bc20WoRjeQunn5OcfpHXUqnKuirpnZz0OPAedaEnsL8q7wT6G+xpnEwnZnB4EbcgKAo7nlR
LxwiAy/l0BGFRl1DZEf1RQxu/rsf3ugOGl+Y5Dk8J05Cj0jOTyKLgNByHHsiWyU4qHtLt7AOeA1J
WOqlWCp3yGL3KTCByJCIsrKNIXoeMxI4iSMHlZeyZVda7e4jWOIrCFnsmGn5z/KkATFxYzWJV26X
VIdmJDeAbKEZBx7Re0UcHxs91P54354t0bsM2p/lPYHyZuXYIn5Fy3xI2CPuNiBNFv1yiTUgpSGo
uQHVpewsYhqkbf9LhZeDa/kTggla5bcgoje+TuORkgS0waZwou/RzcSvIM/Z40AEQM7o94/4sEZk
z5Vj4F5u+U17xMg/ZV6yi6sEHoyFo8qI7vM88MkEZ4whShuuZrBIkMIBliCTmhM6vhiox0jDJotQ
0muFOMnB7U6lX+FeAizjm3yTlZCnKK+q98BsESngJWUWklwb7rtnUQYBY3HrD+tCd4gLF4vXMgZM
TcPFEh5xO9nyyEnKe8JMp2+EluQvPS7GbtEbqM1V9TVKCEZbA/wQl1+rj7M93DUyf7rHaQaiU5VK
/TMwLe250axnzUj8renVzOQ4maXF1P8usyk36Ye0+e8hE0vmjy6KF9YH81GFu0AjLoYjyJAL/glL
+R7iTDlFFj1CSrD2jgwxX27++TcZSfkqsxm9xXHwb4SJ+TUYlxmFw5asZDycK5RAesYHd9W1EQte
Q/bZhNqPlrf1UXj+tB0cWHXzoqOmXsYDwu5ji2JNsoTzFtD1vj2OS3Yvp5vHnDlEAjXZK/ikzn4O
Gc16kWVtyQRjESoCBEcFjMWW/GWEqIyQNMP0CY9eS5+jVcUathq8fvro27DcQ1rFG9+O5lptQySq
/rch/d2kXGRketRctYoWrdZFw87QYIetTC/0z48lHMZQ/BAGwxPGNzeB0U+q8DqRDr4bQpJlVLsC
gJh79SysJEvzQk3NEIN++kkp9g+VsZMVR18DAmxEYFmYACZ7J44jNAv2P/3UtaeMhNOVDxivZBxD
3ogdi11QUNTQtO5ucIewmjIoe3p8nEEYxPs5QdmUS0+81wNaO1ePpoM69GSs+quiw6adk6JRkEb7
jgMjWUdxYt0TjZwcJLgkBJGLZSwVR9UCc3NQey+Zt5xIoTht8koaa+k13ZFjg7PyPR1idu5j6Qzv
j2MC3xL5enT8b+hbwlv0W62ssk7KEw0VBIgoTG7DHAWbdCGb9dnsnpCvsfBpKAWcHj9arRRdVQbc
ec5xzuk+LXvXEc0LPlLvOSBxw0Iz1dtLsnfbzaTblswIPAAjMJSk9YMUhFvEaRd+hEuySTYs+CkX
dBwSLzpO6nJgdLb3BSElDyl4X/VbTS/aXT03+otcflzm2lmNPpk5aOJezGpTeThPsWecRVslFx0C
FsDW4CAM67udowpL3oi3mw5Af9EjzmgvXpTcytioCZuIMMWSlGOVhXeRU5deg7jVOYMn5WdMYkbq
5WSRRsOn+jEXI/8zCTq7pK2m9ePaMg6xyxmZddTTCl7aV+3E2dsrSasIYu+n39rZT6nnB9cmL6oK
On3z+A091N+2n4If8zSMinaHzE+jFzUqXY6Z12s1TDKXiZJ69n9e+i3fOYGlnwAiQf14QmKrMK18
q2Z4aUR+kmvTrfqrkNaWkFyyJo9hP1TXkWMjeX5mBbzD0/gYcE21OBLPpkOs81LwOwlxZL0/YXXJ
g3KbAd3YCAP3tbs8lLL7aKoKe7hFuDV+hfzEkGZNGxGfAD6OR4n2fzbksQRUse1avd65Rtrt+zwW
x8dv5LFLjA21xPJ7pFa4d6JOz3jRr5o2Jm/hFL8Au54+hqH8zpgG+1H/WiwjiWoIFncuYTM2Fjwl
DwKr7t6CGf8ypBrSghfJUGgHIUbS9JcSePx1fzDFTvYVcWy57OpHtTgvDq3BchAOWTclKdaRn8Dv
wYQz+Gm3LmdhozV+UQdg6VcHV8DOgD3xnIC5f7Zb4a9zIgwYQ1R3M5DyQv4eschxWRBHA7ChsbGo
qLLPsEisBXgPMEp5YzQTQ3Lp1V9mUhVgUDsmc7bfbIo5mSnGOpePl+ahrKiPw5xm+17g4HI9MMSp
icx4GUCZDgJTx6J6lYWl4XoDogOamHCwwn6Bktw+TR29gYbaLSciTiYZRmE9AbK7rP+PVn0Zeluh
99RvhPZdJtGQGVH+1sogewlsXVyGhU0+MM/9r3cW1wyBunIGgVLFROCydq2VRtvOAnfPumQdx5HL
Nru5eMXW4W+y1Bp2a80byXAeRfYtycauQZe2RaM/WTjKQcqFdMy0umo3qi8Ju2AbsCsxrEb0vVKN
yX6+eqgDkitdRlRTlY9Of0g5vi/KTwZxazrl27xn/zWq8qWoLPNaOekvYm3KX8zRUPQ4qP+aBv1o
klK8ul77wvFX//TnK1r3RbYF+Fbto47smhcWuSQdvosA326Yd+VHNjbc1UbuH5LcCM6PlQvB4s84
mW+ORulFuwOslKmd2w6mNPADlGljth8pNJ2TNZAdwjlV2Xj6HjPOOJnZuk9YwXeNxYTdLnSTyFQ8
Awxu/3W17uqLdrqTOEqo3xT9iIbJOKFvT665tvg+jBrU5tJir3rH5nwx/rLzEf+5X9CGy9Atr2aI
5ujTBMhsJ2m2A5aotbPc1JozTvuZ7gqmaV4mTXYBjIwLHTzNZcQwv7aZVTJYZhrpgNq86QEEASK7
+ZrLyaNb9tSfbj0Ti+p6MG4qgjK7Of5mRglA5P+9BarpPMDXROVWZ+SDBAP9q4rIVHK3jo/zRwRJ
SPZMgVMXyrKaKcgZDQKTttymtV72PoI4BsANBJIczB7Gv1KrvUsTxf/6LPBvc0CmWg2OuEDt/lYk
6YmSITypu18OCzWkJ1LAqN23Bm3x6XGDIOpBac+xCwzgaS5S9001RGBSEMwWvw4Ra6VBsguRdg3d
c6HDwB/jYT+3dnzTXD14fkytR1uKg7JIzNR8QAxtmyAenblkroc7R6vloz3gLT2C/9Mo4Bhyf/Qr
I8v1jsgQnu15CO7qgb/v7itCoMAMD9jT1Fyt53O/UpY+7p14lQG+OfnZv2qQ3PRszzX28Krn8zLk
7QkIPAz5cai31bJ8JrHxGulFcvCkzOGOEkubt9NRlRs2ngQ4uygxA0lMTu6zDuQcs1OqKPByQ/3Y
klVLXz3wSavIj6YoVOWGIOWMm5JJ26OzPWrDrQ+hdmFJFsNiRNBRqePQH7fKdrfuOfoxfum+CId+
10l8nu2kv6Rj1pA/OuwhK64e0h8nZyfu8ehPJSGYUAzemdLhdVpmh3jVLIBkBZOdZZ4Yzm67anQ8
X7jAfuaR01+HCtmtVpA6bDcaJQhgbYAD4zQiG4+jrb5cM/XQJNSa9NIh4yyf90Cz4htw2ohOGFMr
AFGMnQJLrtLl5Gn0WnnRgiNLlHvCCOqe1DP14Bvjfy8NX4NJvvypeq8sCPR1y8bf5HWUYnmHYX16
9KrcHrSvreekZC03FjIyzN05nmbiOZ2TLKPzXNr4PQbmnbJFsGNNrrFvDE9CzkZh9ZgBiSxFWu8a
UHak/o338HFI0NK0esrT9qLWttTdIIYjOcUkGTVvKf/6APpgnKBbfjxtJYeKFtbMpo+0g+gACf19
gE7DAV3HmmJlfcX24uJP5CQyWt4nPH6Wg9CIPxGYdMemTYn2DYSxgaszFvvcPQrzzTf76YvVUYaS
nYCOHEcug5Q4X092hdvKq0syyYbidfqyho3TjL9DttaDUlT8HWvNLtKQ2EfuH7SAm3Wf+xqtVv/R
EKkxo1t7aSg7X+soI2BW+odH/emQM4Rpvg+vShNrFc1rEbKnJ4snLwPA8DhgEHSE62AR0fqhq22r
Du7GYHb32hzwx+mcaPwCRWxAs3A195bcl8Ds1Ui2t7kiXUJq11xIWrP0rLezaYbn2Ma8pZ6Ny8uJ
duoh8q2Deh/vf0BcJ5s/GeWWsUcpNdAEgf5SFmZzUSV8kdHDdvJm86htZTFXhOpgjOdfuHjw/P+1
BC/tbSM7alm/Lb0sQcpJP02JunObgYOcsfdxdajdobOCIUHfKAvn83F3pD52UnIS1M2lbjNpW2Q4
pzGjEn7lB4p0mtt0ctZ5MlgXKuRrFjs1U9KRThw5fuLqyJ8GEg7M22iHQ3iwHoDov2cwExRkGoj+
GE/1H8wN006ZbLE6AHZYiofeKuRazd/LWPjPMXkeDLPNZK2X4hXCfIyjFq2pii1poe1cyJl/osfV
hQBvwG4jTtUOOsfmbdIjDzLJAce0xxmETiI5cuCaVM/O8dIv7Fbl0WYOsifeiRmqmrQ0LsGFVjCu
xnSYfrImf/geE81Um8mCS0mx0fvM2cxuxE9tLOqoxz6AfvpVlZpq28EbStFNQeJYJO+qCaOaNwaT
6AnXqAfG6rDQndqo72VsvmMkT47NXJnHYcSwFoZN/qxaMgjFKqr36WqBk/u0bFRWWu5Frz1TxJ2s
RQ8CYdF2ZCNGV7fp3zIfMLxvcwrsm+oWCqIquTbNNfAiEnKSCoZS4hZbFEHNWmh9QYQ5YE4CYRHo
YTmBqtd54/RTks+5XJkVyzOjws4jOLOJCPc0+mOT9tNnaEbfvvSzi5Unj7bx386waHuaak5QEcWK
Z4sD9wz7+w1h2KEa++gKwwrZPxPcdT3m5QcQT8CVuH72owupF0cUqi7dxgcCn8lrZtLUE8l+X3jH
UKvKW2KP8LFzPPl+3c6offBb/Xf8pRGw03Sj388CDRzVB5NBr17lmWzf8szcGNIoT/g8sluRcjx/
1HBTNnMRGW3mll/tnckuN0GT/C4IvIUDqGU327G4anFLoehp5As3VOMuaIEXAU+CgoRWhbqRbFlU
m9HKiUnDAPHWZg0B6QxmwHjQwgir4Z/KAgeheoGl7vysJKcgFAJzvkM3uNagF1waAxlvaHb9Tjgo
PdTLojVsxFBy1caU9mooO6eFe1/y6NU5HJ0PZknTeFL7/JzAcWZoim6Bk7tBUES66GTbKBs3rLoQ
x5COEB7R79qqg+RQCRKpm1Be7EXPl9lNdzBmRnobI9woUd1QiQ6/QGFdmmlEGLA0x2OzJAoo/9R8
rThUy6oDY9C9KiFwtCxHWgcDEX/nb/W+f4E3VMO4RTfoYBlYXP+cBdJ17omTlaFMUr9QksQaPMr1
wUaO81+FPYWvZggaO0rxc1bRpF2nuEWI1JIWenXd0YXL1HBygLe/LUlWu6j5uRqnV8XUrl3OGmA2
GVU2HtBppIz90SxtDIgiFWC6DJBcy7euxoNqJU3c5kPP3TcnipuLnnURw40Co7k/trvCccaXYtJL
csXC8tcorP+e/Q9X57XcRtI12yfqiPbmFh4ECHpJ5E2HJErV3vun/1dVaz6eOBeDACBpJAJtqnJn
rlzfm+zoEJmmA2h3mS8FiyovCUiYYRhhovTBSS92QC+9yzhhnhG6+LEu7KayaGX327SLuFVc6UIY
9nHE/KGVYwmfjpZjwsVuO0H+RG2T3rYyyK2tUiz8QSwsaiKBCy/8Tk9U9jbgyffs3P9BzAYAiwMG
eWxa696h9W9j1Ll4kXZoaHLVT3g+0QNjEv2bIDeMF9LE4jjVr36akFGvgMIgMF66gDEdoOxNWFLu
FUiDwRA14R3f31FDpL/XECEAY3QgWipMi/97qGL/30uBP+eA5cHc6ejKlKhRiTR4MPDUDYXo5LRH
MCy2AfGzfZ1CyiJvvngnT+CVVIEZHxAnFwEP3G7jPpOXbXL9Rc0tEkHoHvfIrjcgw8puxfu27D19
h8Yty8htgl5WH70spgg2ayi+NfFQTjPiWmIBqM39F4y/I6przIIqD4g1jo3X30Mtn7zEOmoZrWtZ
MchRAAy/Y01GaDtLo9lYB8HK7Sib5oXAPWVrVc0mWzIH2Hukz/mE2QiLQ7CMYDmRttRDK8PDs+kS
F5BpXPTamjRuJ/arNMQa9g6sOQvhKXFIrFjYbNVL32nn0zcrxqmp7OpY0ja1Dapj3Ut40dgcfbat
fEtjean74iOo3Xt1Cx6G4BfmcefcsS0i2pke+FzxFU7RiNuAmiO1MFLrIfXMy7mvj5M/bKy223Tm
u4+y/xEgZe1nrXfOvZ7T5xKDFqRxpTlw0qD1BEDYFnKOGHYhnszjd3XDVQeyF3n5ng6ZeJNSIslM
07R/Vj6b0mR5Gi3zwm4jf63mxbs6Xv7bbbronpl4tK99B2ak1Q0AoLMtoyNBSeTARamUKJuQMtoG
h5TDIFme50XV/tI0H8lKvmr8Gkd8lvSHHpQncf6QjUsgrDeuZfuycs7K+cC8JP5mIVZthQa3u/Xx
VbKDuCw0xKzKUMYr4rYmLL/TCgtBAXTp7qDNx29oYpGya+r6/q3r/yiNUD2UjrhPaFzDU1jl51KP
q0syLA2IjOGnWjQGrtVeqtH5HXISbtclKNdfhtQkU7YUMrs35P89zYgyRypKsBWcYOrZ14NJXJxm
JKJNWjFbjx30sC2dgP4hlsbg1mBgTwJ3Quz6b1npLJ35Zi3sgqe/Y1jMTxrcmFPs67QutcV3fRhg
h7I/vloOAJglN8pLF3tvYzOYd1lOdXtosrvB+vtO6Ihdpm58RhGKeNwyprAoIjt7VMc/k6g6a5LO
SXybFo46RoIDwrAR6cIXIqctQkeCVakd1wOxxrRAfx7msnz0A3urXuUoTdfQMKuTuu64BTK4XQNU
Ipd84wM/LnVlnpUINVmNcVW0APWyv1uPDQOPm4qL1hQs7LoZBWqaOZX3Q9BnO+E7BEfjqKaDWave
KXewdwF3xvOQU0ksAsI7630GN/y3r70+FT9lvYnt+nPAanZsLAJpuSn+1DLZqh6iZNLv1ACSqD3W
JAiaSaO9TdkQHXoTGGznTPvRaP0nHVMwqkiV/TMul7q20QI3eK/sGKknrsL30dPPRtmCw2vjawMt
/q2ffq7TOx0TQrm43d8W+LgeIFtrVaXdU8mDXdmY3Yc2/qYWcpDGo5NHJ9OmHt2AxH56amwMqzXS
FQwLWG55vlXKHVdPBCpZqs0ePRi5NvdA6J6LXIBSSLiL5X2210c8lJJg4shdhiKpLBPcwMUGe9Cl
eA2FnWJJUGdb7e9tI3iP07GC0zsa+2lqpuOI9+xehHlwT9U0k0pwT15t1gRuGnHJMIKwKcePIsx8
PKu0BhdNOk4shAeLJUgw5j+asbLevLo6a8J0v8eedxWh5XwSZ74WbU8vk+ntBpE0uyn/DnV6Z5Mj
u9flvynyQKw4qc/QSb5M9UF6nnZqKBl0HVY+4pVXX1s6uBPZfEZ/d2q3fGssJnzt2D+aNJKRG3P9
VZTpUlxHsYGqhm0Vis5/yBqljqshFZrwPor0M7VcFShxA4yAFlTHdQ/hmhxpMe3qp9o0LdxvMpbN
lmejQq7UW5g0r/DJ5hHG+H+DCWQL8nNp8TjYQbOPHLo210O+LJcjzlE4PtKSFjtWcXMb5tJzQM2i
lH+5B/PjloSWxuYBgiAoHergbpledSdPOorzi7A8+MrSWOymGnfQmKBMKN0hDt3ytJbMKNrZ6Jt7
YKQsORsT/+1QM79ZLAisUQDkjoalemA7DN1gAlBsm417NZruzkB+Oim78pd7Oa11dBnfjrlJWong
sw793frRaOOIydpL6JSPxv4SVJ1xWJdB7gwmhalUdiodWZA0zQUpuqDTXljKtNv/Z5ZLczZtfIgs
+IrFxZwM+0E91M6M49uA2a5eDmS7ctetrrMikbDKo08j8b6HS0XcucM8eirsx0o37eOXIKGeVUTk
NsaMp0wpvWpmoLMDqif+PmXHnNjb7NcVn+bqyfbr92UprIvQy8/qWIlS/umtQQVMA0anDbF921aa
vtaau+ti1pgtN3lod4jjOkrcd/Us7YaGTCEFRqMMhM+6gdPRs6xH9WANoFqzIgydH7GRiZ2WuRnT
w+o7bmBQN7aRRNch7qLrmNp/M5BYxq7P9Oaik2vYBqy3nuiwtF7V2MOv8edwKbnUflYeSqcwL0kn
KxrQ45BKzO9OFHVvaRqzZZli8zVtp9deehCRoYZ9Kka2MZTQR1tfA8ZXtqK++HUU+Ns89SGQ+xhv
jUo8yzz4jfFf/poUz0ULer0ww+HHaOEUnSFvrc/Ueyi1w2aU763P9HQ3GuCLYbsmtMde1ykqplaq
NlHI2EQnIdsQc6D4Pg7vm8GxN/SW0WGuif7aTv5rC+nn3JmRAWlclPetXLapZw5FrSwrAcqatC+J
qB9eWspRH524Xl+5VlFv2SnNMzYX7nWYP1LwpEo5bFpi47OJBUdtgeqO84YRSrhTx6k9lyw75e+5
lsZUaBk2de0WJDU4zA6HEMbxP3rnFd9aXNXskfqZaej8xyhquFsyQt6HMDm6hZV9PRB8hOeRIAUt
1a5Kl+9LgJ8dg1z1rEfYI6KEmlIPtYOpK05ppsLi0Ey42zxLMD+TlwivtT46dXhw1wcXt0Aq3sSd
aEkisGpraCGwWgaCygKYCAxL6j7eWnZxV4Duh8y7lPmJ4B1RWm7BNoCcs2XnrrdiUYh8UQVpmT+6
0amYnUs6NyRKfuPMcoZL0sn0J+tu/VhEz6SAFfB8yGvYhEZXm4dF2LW/SRzbuTXVb/JAMZOYNn6s
5LM2oFjCzTeOMMyDGuHMQGI20gd3tYzQ2nUJhou/dTNgf3Rq6lPlxha/I2U0ul5wKi+wrhNvOGY5
/bFtDJL/iyrXaJNH3oKkIX2bTD3EeZA9w82cpJcC2yrCcc+/ql1+MXdFUWqi6UdKNUI0Jef1CrCS
GUwS5CxqoZ4ZxLwPcQ8AkynfG7eweVdWnXYbJsM5pp6/5zYpeVs4ZdVDnpAXaeG4n+3mR1uy47Ol
2OULl/5gtUVkncPOJKoo4S7nD8nha6gk3Gazn+/M/00aojQqt0saeceqNgnG1o4NubuemNz0b5Fl
vGuJNz26o/vJNWzDL08vbAsZzkWUwrRUtwhNTC+6WOw7yimeK3SLy+ANT2oYW8s+KfUsrY/MBkhG
ETcffB2TX6Rd1Kw6np1om9BWtKoZ9LCeymR04KEAYxqLlgXHuMBTT2uoYcyMpTvLtPruXr0K6BbE
Gy1dTIQ+re0YFAVsMI/lq9zxFZ1PeYWYD8xlH8fZq95jW7h0J1Gc5NhcJ5XnWRgDTCRq5tI8pb1E
DVt8LwiupuVfgcGUH65u080jQE/XtgluHX3zLCQc09Wb76ZLjHqlLCbah1LuWjR9sFbaVi20zdlJ
HssevWHsb0UftZ+V2d50Bmw/DB+Drp9s1aSy0tPqVDPV4z6LHjwlxrQLpVs/8WJ7YxTWfW0JpBnb
TipAtGb7YOX+afIdtnwi+VydJ2C4YA4k7d1qtw/q3z3tm7epOceaFl2/WGtgccYrp1BwDJbphXVu
SzUfpeqlUzJcag1ydqYQLE4h1cyGR984b329n5rXOQ7qA2LRtHdMKm41ZPOdj4Xys+r09MyEdzwZ
Sfa9FIv7HNM0tDf7DOsX64eQ042lbWuG/juaK9zdIfbfyfFi/2pYns7JS5uOy9HogOuaDLeBzPjn
csFxYCT6hWE+qPl+6p6VEpzAAWP+tI2Z79wvPiiB2GPxq7l8CVXG2tAzJDzem74VEeQbiUTpjWpg
ngsHlICDIH3WLS8DX/JjZLh7ShuWlyjkrUqagMRC+NyrmVzqRRNfBdfz0//3bJxoERgrSRrrIp1x
I5mqnjD6JYkoK85chLZWH7yrXKK3tdv/Zdp7REqkBY6o4cGePDKVoPy+6ybWm5oMxO8x8A9WEmsf
XpHMEHE4moMZPbkv2VTNPWAW13Dtu5Eo0wanU/3QO7qzrceS9nU1Vl50myCidOp0BgpQFKbOSUkG
0eS9Vrj3toPZ9OfFccd7D5Dc2Pm/rAJdj/POFkG4S2FmX6IGDm2lkcCrQxz2ev6NpoUf7ejd/GH6
rfYPfUm/dV7M0k7IoheThWRwNwxXOf1u2QyP/H+Xrd7l4KKtot76Bs0YXRJWL20ztNtEw7+uYVdX
gz/yEfl59H45xGqpLDHtO1GjAntm4QD/dC1wM6Ao1PAy5y7PwOVCgPzZZ8G1WlKgZDl4trvhqEUw
p6qg0ndiHOt3mzULQ4k33c+ai7pk4lFKqFXzh330M/DwcSsRPwWhsq8izLDkjJiV2No9ZfBhup0R
Bw5D0tU7CwP/s2FbHb710ngr5h6rONZj+HGVMGkPTyb7wW4QrYvBSTfpmBE6QH8moIGI1WQvHBLO
mWxw+zjvaJgJgDeAs85I+zMvDY7AwlduoxBwFThTfzRzahHSjokmcVvFZjd8G63FevR7C5pGmRLf
4c+sq15a5mgp5EdTL3u/Hu6wnF00Ow4Jwrvv6vKpZAtLtiTV9XEB8k0AD1pnWLNPsGyzOnRUDm5s
2z2nc0URhRGgAf4vX+R47A57xCQ1L8sN43MKSufQh/5NOYjjcv5B0MN7imKyuRKuMMwd+49oXufz
UFYx2eTdW58KqW/HxvrZD43xbxEaD/CNRT59L6/quACk/lD5XrHziGW/mlrzHInhT5o4EiLJWozF
UAfmIf+NFNxPH0s+ggT+m4/hoXN7j2t5eWsiGoJQeDZBm4Jj6I0aEry8qPaB+zKa5ZOj1mEQFqhR
iuRVH/ZLXIQ3prMxmQKLoEzspcfM1k7+y+KlGmD2qf2c6pFIS2cwsy1TKwUZpb05Q/8aZ2Z49rse
GJiTwMxW6ww7ZU/NXiO8sCMjv5cY9+rB6NsQFTijPDQVy2fF/+/ezrzxHPXic+5nhwY7tt+WmPPf
oM+dJqfuIGaCYpDIAEYqMCD7eXFqLPMPZqb+9vW+ekm4963QUmAi0jqlHux0+TaXtra+Fbqdta06
+qnEWGQ0WhfZwRYdKvmoOfERGACufxTPyCuBuLPgUCO26Ce193d57KNlqZUfq3rnaqcOQilkRlH+
sGgAO0q9bXSdDpS5LblyPBvBQZxZfBK2JnxGIQYemaYbSLXGkCmK/peZpxw2pSFO5jz/WPe96qZd
2la5E2L+Xppe/YuOR7XoMSqb+ohlhoEuN/VtBFzDbQF60R1iHjj8ujWk/7V5SxIvPLRtcV8vU3Vx
C+9CQP089EAgDQ2RCF4AU7RBo3px5DJP5A6No6mzchdU0TPu/uZel8K7jWfLSBFOBl9YXGZM+gEK
97NLp3fuHcRlAti66qTTnXi5N+h1gcKMB07lYaFlpXjy+Oql9z0A3JQGf1vGb3Kq0z0HkE9wpEcn
y080WTKTvGp1/KhHzUSsrcU6oGvzdaC1c6NWHMOA9xZUHApVz6qXfFh+ZtxWblG7jUNhGvrODZCf
wOUkW33WnGPi5fMVK9bOhZtww0HyjZ0mZlkhizLZ/GKcItZxgtRWb3WXZXHfOu92PY7yMk+lhKcj
n6sEoz6a3a3UCbF3Bu3hXNheMIgzFqtyVEqJVfCJPm/Y3v/ALUoQf3iY6X6ijgyMLDg8f0+BzvRS
DsE6WCOocE4o6DyTPY93UO1c6WgpoYvglF1sjcD1zETECcRtQDo8W3XDvXX0jBO5cnFa7b6IVqd+
pldP3aLihV2gAZT1lMHShZmaZs99sTxZvUnQLyPUlxTmg4k6fmFUTC7FoVEsNdxfbWzGJOi4c6lB
3Bjq5qWzs8vY2PvV0TRWKDhD7Ey3wmjcXejijq2o51ALvLjxt7U7dd/CLLszo8o7BmM179QCnf3n
drSIoHN8ffrGdF8U1vKJ7Fv+aoX1t2PwdlFTDCwd1l01ueVGoxps08bj76CXjBuzeqqR6++V4TAE
24ydopseE4MmdzUAmArARAaGyZ1twVaNuvIUcgSq8ItP8OMONgH0DssdwXMn1kHIZ4XOOaws4xke
220feMFpcrL4qXBRsuSmCWf3q2IlNYwvCqfILuDlnI2exjbFTk52jhu7OmWVR+1PQ5XqKtCwzNiW
hk0BTqnnB3XPnRMc22R4bAgBQueClLg7vSV76scYB0QOLJPy6kc2IhH5bH24U3ksXI74zGIo8rbv
HeEYR7+GRF9wvY/tcQ4HLv6e2f/hmvDgVSVmsago9rkGifPrIoD1FNvLsoS7kjDP3qcZ4xRbkOKJ
JMwfM9qb7ZA5wpth7lOO1vsiaKqNMyB5c5wmZ32wuk2Iue1kEi9ipiQxuCPm8prFM2vziF0FgCFl
nytd0V5WI+yMZ77vKB9DPLKfW7Yg7BC7j2XmmrDVQ6znDYT/I0crexotQvjAuXPNZAFgRG/c1a0z
JhgTXV3ylRXCqnI92u0JEz2WVhv9mrvB3xAl6+6Ccrlfk+ki/wB0QZ6WTqN/1uwmNR/yhi7CyZvv
zJQSOEsZprRxql+0xDJx4zX944rWVdqFgam8Ict8tIa8R9Q3shfi3E9lYdC91Jgvvd2xGJLRiRHI
ciJ5NuxXdM7ckp9FvZQP6lkPpmofa3jsosJIn7TC8jf8BMln3v0y2zq6cPPAUFE1KDlZmF69pm+I
b0hHF/U43xz8wvvY0sX68VqF2K6fbh2E002Et3pgPJGU1Qg4HKOKMUy4FcvkrYh0cBkQbwwx4CmR
4whFnMRzyOJT0EUkA/tNxPg5riZv9UIyCy7vhqL7ob5Lw6hlGTTGx43H+X8S3J3JPEi6ob+44y7B
8M3hRhKa++J2fc/Gj9hgRXlwgWgoQHx2RmYND0NVRa9jZuWbOUz+0JEXvw69jvqsY9zf1yL6WLd/
VPiGe/5fJ7tMDfJHzIgHMZLoUbsrzb0SbQGxOVLL4w2c6dtEr49VR9te65jhBRmmeAW6SrV6SASx
iJNr1NNhZhLdZZhSzxdqGB7wUy1MocBh/0tV91S0LlVg3SFXkDG2kff9Lv3nI06N9KhEMkFSbedQ
/7VVctmqmUHnAgDCGNkkQ9hrIt90TdJRNMiDluThFRPfyZVeM/XWkiyfQBEMrFnpg7qdMW1NHtWr
DJLsOnbD5TOuc81KCAbPsgJDBT3qkmlokc0lpwHRQadHTU3aUH9W4yTdFX+sSItPTVi6tywXJoEv
ftDcHV4CD7O5OXzzUyu4KW8sl4TgIRvG71VF2paQb7BZ/WyoR8611a5hWC2rofqfJB8s/aXELYFG
uWS/u8o4MvrK7rUp7K/D4DxPtKv8saHkhN3wyhmOTaIe3iEXFcdlhNAVpcVRayZuCny7G3M006e5
cme6tNyTur2qhzFOcNRUpD7T8ufcGc1GLSMwHOG6VH7qhKNMmVL1jDg8fbv+uG06vHfK7sB3yPyU
pd8mig0oYlLkVA/qSzQMNMBKN2r64shTD7EBcEZxFLIeT5wC6qoHcwqIoyfl+2inMFeltcbDRHGL
CEB5mGZ3mp4TdUpiuP9aHB+mAnVIBXah1NFzorbinp7UOzS6OJ3v1kkbEjF1MdisS4hAqxEk6jKy
w4Dm2VVJ9LbEkqsHj3orKObIgUPV/RWS9JNEiUZD2zwfAkn6KZfud2TtnNJpSXZg3ncAGu897oUg
1/xo79coQnkHzgNmIv/QJvCusUP3XFcVbOVFGv9a2uWtPoq0zX6WffubIUT1cwmrWx/8Ud6SsYuz
i53HEjQYGNfEE+xntIAQ8WrwqeZiZ5FRuQgtd+61N2VRUA/K0kLhKeZWj+q7ErzuLpmF/4RYT9SY
nm8iYdzbcUW/UFW5cKeYOd3L4FJOWUzLtX6lW8X+Vmfi9+iKByv2u6uOjH2Ol+lT2c3Vfi2iLm1j
4mU4K9NIa5UuoZp+2DWw6pV/CcNCeEyAKm1iTyS/BEWzWHolxAbOWJ1hjXD6XerSZGlpy3VMUutR
DPpCECf/jVPRuZQiv1epjiV/VgJyylhPD79zcZ2PbWfrV8PjrlhZebHqmEZIU03qoIkrfSDAM4N9
AOmVlSooKq69LaSfnVrtW2mlH8sjcv78YpoeOLTYe+7z4dRXgXg2aiO8G/soh4ZUxnsrmBsOLipA
8pFdnJjHn5j9wcxo9c8pFZdkrEEryIl9OTsGdZCs8NWiqUCt3eCi7zBPURe1+srMyn9WcxnbJngD
IYjhrFNtDNzeV9EvGVlw6chpSVYUqW1fK5SSo5/UJFXUIEXo3cXsBjReMBl0RGXxqRhrd4tkZFBX
Njl300IfGWEHYAM5l616xniPg04WAc3J08KQjaR3651bWbRRB4TbN+qpkEUz+WCj5OTUE230PPnF
jQWth9qiJqRViEuD9s22e7buI9qiehn7fMIeVYquXIuzYsA7flU/IEanzyyck/2A22uN3tmSLrcq
onRXD7vRoebK0+eHMLTlTxQlIWXIQMfU2iIzgFPPNd4+KGQSeyi0FgSkGVkHPLzpXq1HO6pSQ9BF
mwB5/aQOx3JCbFn/lsVrjL1PX65UqBMtDZ+MBQu067q/czokniJtaWV0I9jRtBfshzZd+Nwt/H51
9TBnJVEZeznFmL9ObaCXYP0ovBImjrNgIEWoHnx8seuzr/c8+avpSCijgiS1+/oF8FUnehov3TSX
ZAXc51F5B+KMdYB8qa7HQDEtimhdLo5E529A+0qfPDmX+sa3fg5WoT0bcKM2haEzbHTyR8hSIEBz
1iqa67BWncgflzStXotEx4gR12+L3L9iVtIlfhSjvnxpsFlo/KRBza1nFGVKd6CHbkVPm4K5VL9Z
jo8HkbfpN5xyKVDEFOhAaWoMtkCKz4fx5M5N/ZlKj4uBj2aDf/MAKc75UZjwE9WU0uvz5rBkmFSq
2cZRy8riFHXd8paRpv09dB1SShgQbSXolERG+7wMMUNl0Oh3Js74bWQyVg/oQCCQ5eKIZHF1X093
SikETm1ey9z9puTMsG0/y9DzZBsV07NqCB9Ln1vZ0LCzsKfGO+dzTokR+l3kCyAPizM9Qoas79o4
zTaaBYUeKeYpzfl4wd+cjc7cMFQb3h0dZHY4NwPOWQB36grCgtG6hniFnnp4ipum73w20oxB1aWp
KxlVZWn0/DXjqUZuOaOWTgfhptO9E+H4Gcx0NTTJBpUHHQqp3U09tuVgOi6991b7Wn9cY39k3O8H
DLwPo11dsqoJX9QDeJ1nrMfRTb3SYAmAmwSE1AWJ9lKDW/nn6nSTpN8Ynec9VUTftSyo3nMyNv/O
xRJsaEtdV81tSox4Hzl0NPqS5H2nYQCZ+KC4DIB5u4xs38dUg2zsKLXOe++g/OBfuIWmw4i5msfA
Knwk4L1eTYqAW1uf/12Vclpev/wM6hlKQF0GV8ehZkVPINeLPm5eWgPGXjNjymlqs35JAqLIVaC9
6r7tP+ewJKUfrq7pcLQJ0ayyMIbP9jCwOt1RQCaJsp1xXOLktLRm8CE0sIhst4tNZTYjwE+Z6Gzi
eDk0NZ4E6gqJV+u1R5BbN055UfTsmMKCgXYRHYM+mG4+AiXu75h1lsyKLYWs2qIHK7PHbtnEnIsb
q2mzYxFhuM1ZG2MQknEjpLsRr0U0b0BDVw9YWVhTAjdWwOPJYwrctyS+cJqWxXb+bVfN/JyF0zPF
NS+rka2nDbiqx2cADlSkjYyoaWR+dhG6nrQO7WrV5lO7o2U6dLqLLopvpuajrDhesc1H/G5eLux9
xH7xCTaygESmUcLqdzkdWvx918hrfjpzUxzVKz3QUXDyDAVWvR4oTtz10DK3aHTzVf2yTazckbb4
+eotnnOMmW0meX6qYvs0LGcqIsFLG4HpH5awSXdq2dy32i4qnANob7ha5ix2EXjZcxpQ9TRbD97A
2IMdb1ZfejJvanespt1fD+q9EToCaO7mWb1fyklBWy3andmy78p6Riy1P6T71mYSsIl6l1h/AO10
fZ0n4++pTf+GBW1t64qIf+Wr6/XmXVS6zV1R19GVZg/2M31lkxC34l1r9d+43Jkvjpt+NOTPNjmx
uasy5FsWzvrkP+KgE6FiuQsAWxmJNR3/szQXGroZYuyi0IKwyyLxdV2cDhVH6RK6R93NAX6Tyr6z
Qqu9ZYRDdkCJIuqZ9J6OReHsFmytl7jPKN5N6UJdhQ+hNWzYzdTdcCv/3QfD+1xn6d6xwgBgbXcT
VHm9eEvsH0edjgFKgO+EYbjfKfI4J3Zu3Y/gWL6CLLoGV3rKn0fZ5bEw0uO/6sbIkRyKWlOECVFW
n8CUI4OegQaK1DSwYyhfkaCMboqtrZ1VlHT53ndumdrKFPzy52A+5jbRLzk2BnnWeD1tK7aA7+p6
9Sc0OJY/traYWwUsWn9PB9KQMFm1H2uQ2AwUrO+WF5GzEN6h8y3rIauvUB82MNwTFsc0q3Wbwar6
6/pUh0m5Mc7CZ8e1OgBMNw/5XuWkVycNruat4aB5d8gxIGIRED1LCw6Bj5KjSlICaHqnNo3d9aUr
O1Ng2ZL4Jqq79/LkPevwRh4tSDwnBY3E0IqmrnpcnNp68bVZu07QGp7hP/xqVPBBtpoTZzh707Bd
Taj0JCzU+2LCY8yA+4lCt+qQ6OyHGK2ySummaKtCZqYlyAypp0ml7XrKvW7zAHocvDkQU2UuDj9W
wappqBKB+fMQTgMAHVuUz1jbyhua4Vm9WuRbieBoE2F5KZ3hT8Q9uLOR/OTOrvKqbFMbk8k/x2Va
WdGFkg+RA2WLvAalJuoh9ImOU2Pl7L/eQ5NOaacgGzL4TrnrMYidWjSC/boPqwVTxdHBqlkboKfK
9EMl+sY6c7etB767wCh0X+QLiQYsxW8F5o/EjR4n42G9i+ITOaZmOt2WqWfqXufZLU0AzvMx3Rlz
5x+KZcnvHNx+Z4vGZ5WjxRZBPyOAeWgn8to8J1p8pCCbSakd+A+BhQEzCgQHpsyzFhn8kcAJ7Tt7
cbhM6y0igPS7RkJbdk5KARxHxqcd0kWijiKsP5esb919GU700MrMsFHKDm4360k7p9h+CzO4Mw02
aHYTtHS2pvpe4lGRxgx8SfJZudjXJK+MfVZBzUCbNh8x/4IlBNa4mZnNvsdF/ph701GdV2U8mziR
pbtOD9kpYPPgdgkXJtHGV8vN9adYoD1xKC9G+kEhpbeLZhcMvfWpDNWYuA59TQivsoQFH00SFiZ7
fEw8IicKyB0EBHUT7Zq1JJ/Xc5Qvo9+olX5IDfXFnenCrqec5my02MGJ41/J1OECTQ/0UjwIICDH
1Z7fZITKivE2+U1wzyC/vAGqvQH+LB81BO/91zNt7DDQ2xCsVltLYDKnDfqaEvDK0o+TS7eoMnXV
Jj7e9QKVZbKD3o2cq997cC4Dy72b2TU9OvjSmMg4z0lQdo9Iwt1jCM3qnHGt23gs9pSjwwPedcJv
4+2LspvWxR6CJhjhJYipedGp6HWcT/Bx3HHGPnzsrfJVS2qHDX0+n0p9+QHYoD7UGLVo0C3E3g+5
pGgGEAoVCgvbHGNcADmlyouDyEjE09l3C5bkuxhj7Ylgc36MKn2+WQa0YSIEvzxirxsMzhysJDXI
S3I5G4gwz9GjXqef3KgwKjiz8wpyfdwi/mYwtDXnddxYP92yeFNDeUf3uyPXyvDY1S1XSvjip5wp
0mFVeLChM7vJghO8zendiO2X1q2qlF5V/Cl1jDCI/z0tFvqUjEnbQzmcLkCr4fos7UMuPhBjmqOa
KATmC3kx6Ggm+w4l73o0xnT2wFStGaz7hvUKPa6cnhcTO0D9b2sjPPG38PP8oSTo544GBYcEvMhM
22O8hkR8TtGgEYe8D5z7DjTCU2VDm4QB/G29nMSChhMZo1AH9VhjGmBoVZ9qn4JCHKsWfzwaL9SW
5NtUdhiMbK/oUp6fK0tjViInkAaT8buOz5AyGXbjDCGyY+C2KXmYoLvEY429YfCQ0hcYTRwAyXGE
9ogPlFrlSBbas7GKNPqg++ZRxNq7Lx03BYOxg7eI6pQmOTvrcRkuagtW/6rAkG0DeSXmuuO8aCm2
FaOxA3pParqcF5N5pds3WzMjMNOWS0/YNyNz7Hdje8+ouYVSVCAdWGf1Qr3NbtA41AOQP0/qHmpk
bxga9ltiwuqt2KqfpoWA00R7xLkLoUS4zqUoYE+6Fc7ZUToAvx5MQGUbRm/50balnQdqxVlJdjlY
sENbj9ZWUCqxwRpGf1lYhQ8sy/pr1OUHxuIG3aSms3NCGkN1KYClsn+iA6eKcRWUwLBQckoj1mF1
G9sGJqjZ/9DdeDytd2t6ewjnhg9OpEM6ZJ+8U387NTl4DdRZpSQizcH1pjAGhUmxT93NBizQ8rXs
61Hw+dLYrHKh/4IRTSK2hrvYLPcFENeAilH2GCS0Bkt3/8PS2GAgSMCYhNmd16LkMqsOLqQtSRbG
2Eht0rzlKp092ZP/jFqhvcq1JUvSTSUZNtSJVuip/OzaMFUP6lm9YDyyx2OXGs2a7VEBnw5yB2zt
+seKfWVRnrDor+YfZoqnDMnjAGLQeBQQLjb8yfl3RBBz1en5UuopeqmWXjvQhLkhGr5oFucvM50X
IQaW09OV8MP01AkjJFq9cMyXsjSbOiT1kQU+nXcKxsFMmk5HuChwPgdxnGQW1CPTcuaqwHJpDvON
5E3c6Szeh6zVbutqY0JenMhZDB1Fn8qMpx4M+PQHeFikYVrdves1AxTA7EbvdVNhBqiDfybzvI2a
hzzT5x1+SW+PVHzGMwyjrwd+ABwgY+uiUXgi3/KCuGfeIIdx2mQNj2XOyYEDNz6DHII+gsxeRTQn
o2PdK+U9coAfrIdXrLmzBBUXu2XSXVpYoRggVYFZCJC2/4+681qOHMuy7K+k5fMgG1qMddUDAIdr
CqcK8gVGBiOgtcbXzwKY1R0RlZOcfpw0yzA6hcOhLu49Z++1z6Q6K0JzYZJfH3S9//5RC5ME1fLS
E7Qa0QZ5CufV7+JvWl7Ldtua6hUuSPVK8Uti20ZiEVeTo6Gmb4nUxug+B5+l//AmQQa+5ESkBDZW
nAmJLPXjvCKLQYpmGDcFgnupw4+0utgUof/TEEwLDf6VYv3Jn/J7Hi9AoJy1ekswKrMxpLXblQk3
6bpFeS4vqMUyYoMPjhCa9fl27ZUz3wJqud4xAvOmj3dIlrinvqJpY+JRZu0imzeSAH5xVe+s/FsY
jw/hUr0XyUH5YKdkNdLA0SRkre6n+0oxFkJiYpIKt64TFo3uNCuootau/kTZ/iqemb4NEICLwrxe
+yd6jeQ00mOEEEtPJTL6S87i6yi1prytLFW2+XbkxkzXEy8m49fJLOleqTT/3Cpddk+4IuBxa7j0
8NJwm9DDX2VcM8ssUoPmmyZumVw22bjzxSm+ChL1sg6HsomrgioJuJtljtMJIpml5O26Pgv0M6mB
HffcLXM/wwtLXTqmOHSOVAkwq6xHD4/STl5ilCwWDQwQEhTUUj6aQlXaSAbrJdqOTn8xvI4NgfDc
LjdribgBDIwrEwBNJWySUSuwGtTVIZJ65tXEMxCQ1IMKNBvlMgbpgPSrPxshTl9flTFVDxkGlg+V
qVWM10QFCIFk3Mg+womOUPdDFBfQwvv0SjTg99SyMtODHgtXEL4LCL+IgdPePkaMFkrSctYTr+3K
4MR6czcFarAfNBpha4oGqeL9h4IrWVQqHGH1I37ZF7529PYf6to4I3vubgNzFh8q69GnjrT/OP9E
ffvbj7JuP6S7ddyVAHUeiUYO3dowdHcde9eA774cjmshSMe3avfDcyGnoWdFenOYxQAOCbg+R6Do
f4F8BAolyw13fWmNpLPTMq84ljEA6+VcrstGuCTTNmNSdE6dEv/sM3rhaF+iwdlovpLdifMMRseS
CfDQTHdtNGAE3qOgxm5c5nCbIMM7+uLMrmd13K+MM2kWAfkk9X036lA1Rpp4kVk/zZWknCdmQUhB
rzR0IFtIyqO9vlz/EVTgezFiCDmdpr0B7mobVubkgeEFoVFNmV2UUvyusxwMpnZ4Fkk/ootxnU/E
SI/LRLVf/jH0eDzIZf8ULRPYOQ/9U49/Q/svw9Tqn1KNiF4losaozNNbmheva7lPmtsF3G6dKBLq
u1wcjF1Em9DLC3K/6wlnSWTMF0Mpec6AJVkdRnppXEcSa9zZYhm81tZFdSS6c33utQk1Tn2C+9lW
PCWgfNjBM3VWS7f1UIyW/BVYfygrn7IRXFkFOduTIwT5hIIGqq5eFdQzvIaK9aJkLp2oFk4F9fH3
rivuxtACMlZG0P9VIm4yGQ5VhOcg8vPyqg0DSlqKqZ8sWfYvEDAvJEdlX6W5eIrcj14+oTE4Motn
C+n8Lco95UqO9Mkul9y3WdR6B0zOSxxMlbt26U0B+3yrBJe24cJLpfkVU2HpjqFJUOuYyu7HI1mW
In+zdiaTnoSKLkLXtfQprUkZr6HH2jVJPE61OOrIB8/27foyGJ+UkCrxtIxPKQBkLLCdsA3UGOa1
Ve9X62+Cz9euMmu+EuZyQwbyc1bgEiUt6GVG+Ry10UXs+muANTIyPyYeOm3bJYQqOGcN3UYStxtv
DVbolYRU8iADNmUB76dXIh3DLi53hlocez2Q92qFD3ahflUpkCdSWeSDNs22rqvK9ySub1eNLJwQ
uJa5Ye1zQwfllcriNcZscuawkSaMtbs16iWvAZ63YS56yIslWyEQ1ZZW7QDJ7eW2MAIyEcuKx/00
b+qm170hUtx1nlypFKhBlmuol6iUgcN9sKBt2LqQVXR3OmYmARIsgFVwxQJtIisvofSv8X2NKqZe
S/Xt0EDSabQYgg74bJesq3avMFOPkwRtSEYxuNAotVtCdmspAqldiknrVwxJaTTIupMXbfXY98S+
Ly8n308IAGOyQ+mhrvd1XBSuFukI5M37OkqpIkpo8pbkVqEz0U2UfkjDxAjfdAI9Sh8YcNdSMV/d
whpRQk6B939xgiqqX1zIAUU7HwC4lAhhe0qZTO9En/oRQrDgSQ+ZSS6MzqCBO5pPZGaNOphSuLHx
LlE1/DwQIwWnLzqJ5xRr5jJq98vVX8QJXZ9Jka5SoSasLsAYHweD5UFSbr1JKN8HSb3ye5KP4Glg
BfIhX9qSQTZMbmBKyPqRqVcHpa2+q5vWdD96jR/ARRxWKXLuMT+AsJk81SgvwqBGfKI5pvYctk4y
kfeh84FdFWPIpq/GmbsQ1YhFqKz78bgxpLx8MGv/lGv0i/R0hkqxAFsxm4e2OifCc5gVXjyrxj1w
oXHvj4jgOpVrQDJlYnbjpQwZ39Wdoezxb22bRd9rqj4oy0IJ3UpkfUABh3woRD3nEO/uIQiyLytu
aMz5jdrIyUJdZCHVpFENGBnIGIZOYg1BpGfS8UFDTo028XLLIiFTF5HvDQ++pi69tq66xnKSvSTg
L9YWbajGk7eSDEUaYsDMkOXrVkkpXo5wl0hl51g6779wcbC62TNZKFYOnWztTzdV3R+yVF0WMGN9
KPoy9vJqprZfZEh40UnryL1gUBfpiVXW60pcQjeq2npUMxfNlYE4yeEtjLPtPMfmuQYUc+wLLqFJ
HLqLWsE8ggbo75qIvMo+DXx7vcu0MFCcVotKWyz0J3yB+jtTub0gzK906lFbEFC+ryvF3OQLQFpI
Eler53OpiYQFmaO8DxEpO5WRfevVXn5AfIJdpaYj2gfEyOl1yuRxEahnOUM8hvyXDyVj37GQIjvi
umnH80fTE41ot/FHy20yPzzk0dQ5iCm8dfTMUvnNmMOrYmi0e5hq+bYF2OyuL+NuAGsLfshuTfov
VmxyPBYsydryxL8ZADdXWcxpUbyVRxqIRR2owGDC9khBkXQgEl1vAyU75oOAlGR5FZVtwQ6TUgm6
TpHFJV5wwbiY/nClFwbCL0u7m5RAvF1taYnAajeK5+yrgPS7B+hB8vt5jaQFtzuf6Z1jK+fWMNOu
eVi/akZ1vglnxi7VmDpbyFvBifSvsTIHW12fSlKylp79lJPwvk5k6amv0VUtCJ8d8DbC31Dbb+Sk
IU1ZlSmkNMawCZLW2FlSPN8hkL0o4TBeDXKKRyVTDwbN8XMpmhITo6WXN+K4333ENNPfiAqbqxXF
G6l5rjxClPe5VLYhdZwhDgmTWi5c5JMlJTYCYAUNI8LSZ8kbguGCvkuOaAlwesvayRCt6wBjy00Q
zxUdNgVmtwZdZL1KY7IuNqzlHyryBA5pikaYHOLmbIjKPfckbZN2eCPhT7qUIVp/5LI6cclgAOA7
RpyDsRbFBxAH3WbVLsAvCTylzQc3Kkrz7DN/hoDUx0eDfK24oRG+PhdKwT9oM9DXYMBEbRA45uSp
cqPAQ//SGUcxHOBOAFM5+FH1li2UxAG1pdYf6Mv1UPiuTGNgnavIMlf3LLgGZVrvQ7JY1w0Pxj7e
Jw1k7OWLQCxom0zDDfM4lRm0SoJiZ1wlI7zttrKuClyFrhCOTLZLWnxHnHY0GFgQ2M1KLRLMipLl
PLpFSmbP6kKCPtYCvjFPAEmX2GO8SqtGsKrpMaz1P0HKsoOqi6FtCOL8IDUpoZDCWeyuTb0vDhVV
jqtiQnoPJMOJ5Xx4WL9CcYZEZgRIlEhSdBrq8fZDJyPEYnbKsxCDjWjG14KQb4NW6Rlf8+R66fOI
80LymQy98lJMQE4vZKgqS7fW8uGrWYQEf/gLC70ZueHM8TaeMS/5SqA7lOmSbVRN/h1wgM1Hq9JH
cd7356SSumeGUmFLGyeF/WteMcqi6h7ycgd5g7ZlEOzXKWwjUijyedZvo8k6gv2V6RjSplJyCoNM
HAWmtTUOgYGw99WHOgI3Zf4ifzDDoGLf9XK76J+lGzlhAr/kwYkQM9GpWH3Lsh3AX9mRZNoZ0R2F
w2SjFpiqura8I8Zb+S5Q++L/nAi1lAazkKg3Ainjtmyq5XMZGunGhF28X4v8PHwgmWgQcIyWqaiq
Vbc6EcNutnZmGAJGlrzBja8Hj+NCB4OSXDs1eNgBrMy+0ckgEipZskskVCvCbFoixBRVb9AOyG4z
1b5b9jny9s64fMxYCsByAjkhCVLks2k+dzFv2ddTBKeSquTcAWbggRrZUcbqysA5eDcxj2RKN79S
GdLwFJHosRRdT75lRHYjZNOhWiz/y5zgIDbTq1bquOdIt1hLA0NrNNdpw4Knb1So88tM2IyL/ApG
sQsRjFq0FslHwZhLBJmosWMSGLkX57tWV+vrnJaYSxDuvKl6KmhF+axpaJcyWVLdqG3TG625x6gJ
1qNqJtxgNCUsuX4QaLtta5JwErNHAt7nJ2MS/UNICpotq2bNlQFkfDVs5GbafLyM50tMpsnNB7oi
D6xN58cIixpp0y3w+2VYCPuCSexkPkeT2SCqlQZX6LMAvXd9pDIhnNO8ay+FgZJO74MT/hNx28/T
OyUVMcUysHSFPkwTy4QvafPsMCaKfz3U9cFUHHpNWWIj8Gy6Vn6touqxWwhYVT8cG00y7iq/RK2s
74appBm/tOlTKd36OAqdRumrU2LW5ZGOqekRbyBuWmg8yBPG5uR3Q+v0ix1VggsNrsuVpjx+knTp
0aL99LUbLSQc4APzVDtFSxUnWP4xJxIbhVx2ixANbWk26nUdstU5CV6gEunbj9EOs327rQbIBZQh
0oXCGF+YAGRdI+4y9Al4yinuGlmkPKg+1Q8U46d+oe8ZJYXG9cozlKfZyG99M60gny91DMyWVNSz
EoLB4hALalE7RIZwlUgPlDGMmxU0MYhYVJqM+dAo1M2WaiJyurVNLmZQr/vcIaMl2SaLJiX+ZuAU
98YeS/DHJvSISK1xzimhqoVx7nO12yV+/WUFjPUUhKGx5uOmHJQKkWYPlEwvkb4tjLoqCkW4SsoO
fWB9K8Cm3QhlM6EBArr7wasqUmTqVXrEWt/tghogiaXWT8jRkdRhvAe52VFpqAYeWqqa7BrNegy6
7NtqO5NkhWQGs9AoQFmU+ANEpKF8qXyilQ0BhTqdqg6oKDo4UyNNwy+T/JxK5pMs6G+rurLOTK9C
/VchhttXdEIoNWvW9TpOoJZtXRRqGZ2VnPIxmhHG0vxeUUmijiua08vicUac8cFVTPWgpN4GL6oV
cF+gH1mtsMOwRM5lCIrqtn2F1UfyH2n3H7gjVCe0HLCwZspIF3JZgi7/SELo6NyLj75q2Ok5aCTj
1RB4gnZJjQwQT7st40hV7DRg4BJleLBVqExf6lZ6mvl0uYARTfJw0cznj1K0oZnBhUsk+5NxTr/c
XDA56puI3JTFzGJIlRvDCYg4PMt1RSdX6U5iJG0rnD4t0kQ5os3VWE7IbHGcvkjaqNi///Yf//zP
r+P/Dr4V0PumoMh/yztAflHeNv/43ZR+/638+Pb+/R+/I9M2iSpSABQppoVNVjf5+dfXS5QH/Lb0
vwKAZjQuFwvwrJGtnBj9zu8ledeSy9h00/04hBagV6ZT2SPzHUqFzLZuZ0PemaUu3oQJANUUvI/C
yX9UxTnYq4JJcc4qmq1Y68Omw6fltAYNHcswCD0Mh+FSEUQR+b15s75i2Mr2vQiaWgkfqTcrGNAK
9bx+xTpUdMakQwUemtVpYHrakkDDqkH2Vt93I6GSTMLJdMeBLrdO8DUYj7WY1kd1drTwTCVlWFxy
LpWiHOWbBl6QZkbDZlAU+ayAtdkHZL/3NV4FJj0VnaphvxYjxhY5dNlLx7WNbEym7sxW+2rNcnMx
2peedoI7AuO/CnApUwrIyUwY6fJiF573ZgJDAJXcdVeKj+vbaUra2hOnOSBKdY9gq7oRCbB7XM/o
f/x0Spv1FH8tyglPY9j+8vKf96SHFdl/Ln/zX7/z81/88xx9rYum+N7++ls//RFv/OeG3df29acX
G6h9YLe7b8i5vjVd2v7rqlt+8//1h799W9/lfiq//eP3r8g02+XdgqjIf//zR8tVKhvKD1f18v5/
/vDqNePvnK5+nV+Lf/uLb69N+4/fBd38Q1cs01QtXE/433Xr99+Gbx8/sv6AFsTchaufmpkl6r//
RqhNG3Lpy38o3BmmKCoMaaau8BGAPa0/kv6wDJOFlCRLFA4lxfj9X/v+5x33cT7++g6U1J/uQJOx
0DREEYWkrIuKRj/55zuQQa7WWRPIUAMxD87lXZu2pV3k/ZeoGG4ko/RSmcpgQC3RB7yc6O6QkcGs
zsp3Oo/hZwOCJf/F54HwpqgG/1mqZvz8eUxaSRGcAsqGkXKrFyyMKTvRHi2+Wpn1EJvqJhHakxS0
X6CbCTbepdJM7axAJU43QAIAqyboQwPfgXT6IpEmYxSjC3nJmRUU01WzxfC4HbGXs4Tx2vTK6umt
EuxM4gQLzCOyE4dsEzRnFvU2IeZpOQk0xOIUcQnlVVm9MYtokSdRfO5Y2AxMxodxpHwXJRsmhIUn
Rv2LokQv9DcuqAy8osp2MB72pJwcSgCCZpYTDXAW6ocgbo+CXtlWN23i+HvQDY4pfk0S1R7K28g/
xVHoJqLgjOP3AEyDmL2gbLQiSAJtsmll/Evq91J9ZfTlQBwU40rqiRGjGpqbz72obEbrJkQ90TD5
yCtob8QvidSYWXmPBLkM9IaZzPfkrWaEJGhiAYHlqUn3S5ccrI5XijRo4AuGKRQiNiYEXh48Vv5T
mt/PC3NwQEupQ6ScDll1tTAr+LCoggZbm57Ih1lMSzmqalFIiIWNeI690pVfkD2gGGS79jJT8cbI
d/0gB0g42YnQuED8HakIvmRkCUn6VKC3AFELEpxZ6kGSajBq0y4PrjDj7IuEZapKbItW4LF4H1gL
CXM2wSDSQKuHWMtv69jYStWjPN8CDuWgwZTcBKRKMuIGG02I96FZ2kpE7gphLmGKxzZ6LAArFdC/
25nisIbWnWT40CcFRrvX1K1eNYiAalDreA8vSEaearMYoDPJqUvf7rUgtFesYPmWYCywQd+i/HmO
hNmEbRKXG6bdnL8oOVkYsjdggRD9qU9FpRK4MpPmzUKcfCL8o/ZAZPmu66YZsXFy19ZmzbU8sEIU
X2Zk3xs58L25Tu8H8YrvORzLHHZhlHbXJXqr3GJfhJlWpHndljWG0O9V99zyjFKLezqsaDupiyQK
vcWLDwciSd/Iq7LLodsOsKshnyBxfe0IJBmGN4WOuXYZKgDUZkZhgGuxZY5ICCZVJhsciE2Z89hT
UJhSsl5ZzHYDULd4Bt/jpZ3vlGCULPO1bXi6NjhVSSxpZ6/gfCUnVvOPWTbcynjpfXXfkYSTleAL
50dlBEdMVzbi4IO0A5BWNN7QtVA8Qv1E8BpEqF2v6tImjPZD9JqolV12dwrmv1p4G1KOqdG8BfVF
zpdMuQOLzGsDr6iq3sdLNCBfSmC0A1qkymTeZxM3xb1v3Y2SsUv0r3lzP1lno701BqpHwXIR3KjK
waDbNC9/qn+PuMqr6n4Wn4zGQncbvg8yTPpF7OEhfSbQ/iUSlBuQhS9ifhpKEe/UfIZBsLEa4rUm
86zk6i4pyfIGoj7Ax5cwIqC9h+X2lgY1ew3bWvGZwpjgplU31v2HqBfe4nzEIFHYuSISqEweq3lR
VEKBpgcxUI564B9aFeVVrD70RbMRCb30yzu9a+5ruX9pwVjQuyHVRwEsMT5bZQ+yrNrIVNey+cqk
ST+ZipuS0T1raO2BerX+Nk0KTrXUX62tWjyDb9o8bXzISZoVun3x1vbKXaGAeDHj8IHC3Hs4fQ8S
9EMoGUd/2C6DU2a+giADPfNu6Q/xklgYjJ6YPAF7DzMZlErpLpXdemYs0RCXSe+ZOe3lNrpSY9Gz
rObow+YIUmvTtERjNK+F+pZxvCSy5Cb13fcZViLlnCtXBP7uexRQdAgRKJmRV+rd0aRdKo8dB7qM
XuSIMG8SqW0jme8bST3JBqKQXrqeautYRhHk4MkugvpVoLkr5oCAUiRGIbE6CN9tQpJOs34zjMtg
dsXj1Zny/LFrui3mvIMMOFGs6ldDFTfmAOy0FfJzOIi7wCjfzMHaiyAZuyiXacsTTjX3Z6JDMD2E
xxj5n5lDPo/EWyJSTvPUftOn6EpKpm2REBvenHIupaxy1Vx0UKLwcMOp+N4Y4glw0eRElJuDATy6
OuYGMsN0V8fJ7QKlySwAxdc5dUkgofg7Bh1KKgfZQJFNuqqvDq7Ola4F5cUiQtbkOi8zIMsJ7zi2
0SE1y6OckXmFMX6AYNVZh0ghuVg8lPW9qiDbERIq1fd43u2UwBBGap6Zmo1JcDt2X1O14WEaUQu9
FB2y8EnF85EhLQWLCtnEaFExjCdkyJ5YAW5sEa8o4baeb4PqTeywtKgN5HWoL4Uhf0/0fWMk31Lk
1QYdNJo8ziTTRSPb506tXq1epfFIrhDPuewhxXswVQRZku/qsyrG7s60fvBQQjth1qO0j8ifmjgK
pTfoHpBXJyQlTRUqFJjNLQTVUHmlXe+SNuCmEUtMaJZinW6k+UGVpY21wDqGDl1MvNHoURnaaa6L
jTiZm7Q/F8lTPWh7rLpeRWJCNVUEu1ju0AunisTVng4HfWlbHS8+Y1LUkWVU7fNQoa7HtyI6T8K0
CQVAQ9N7VPPEgtM0cvcFyhfLEvDXS9/65iLTQy00ckLEmXxQWCk91D3umSlOHS1kPcuNSQqo04/P
eB8YJjsc5oUDFYJ8YVN+rcelWiA/TNFzNPvXEovsqq8xxTxnMJy02dromCWseCGNvbWs4q3poSkz
TxKvozHbxl1si+ZeV6erPGDI59KsuUHBNTft98q8WBQ5NbJlcH8LzVNmht6SVhdllgPzxJWlFyDt
iNATe4JqSx3ankHcaCRHZI9J/KKQYAwsBil2SsNqpjoG0+VJSSi1gfbDk2Gzrr7yo9PCJC+p9Vf9
da7XGNj8TTgzb51p3Sk4LjTtnhSrB2TFD+mgI7blxBHqxhQP5mNsqzBpG7E+ycEDIvTUqY3kyzju
BPnUSZcC7NZINyogPlcrH4TqpugfyMEM/P0YP0zBs1yIT2qQ0oYURoei8D4y3udCdDs4oqKl77To
ZtLF94nD3+jcmoHGBxO+x+o76lw7xKWf6MKF6A+eMhad11n1uiFyCfNzdI0UtA4DQrsTk2urxtcH
eI+HaqnUV3Uwe+PAGTGeeoig3cgMZmZCGmCBsjwerzQ1jC0NPPSTLLBTY1f2ghcQkqfK4S5Km23O
A5a5vacztal7MLlVkEA0pUhLZmOfXLEQZEbIBbTcgHLqVEnuGVg7BOOMh5LpjHy2BsFdjv5i0Z2u
TcwjNV6SNjwi8LyuTdGekMVFoWwzBDAxQ3Rd8lAXOtQRb1YjbHtmAa0BUzgdUZKPXk5gkWmVdo+H
G/HgYXE2kwy40dQAER3kjoOZVBhCcrcivwQuyalRX0SGpSR9rqadJVwLRUKx7a2p7nw8O1bupJCZ
kbXvM/5QLLHASqAIQlzw0kSKnujkTEqrPrJNoDGYMTwS5M5qJiItgzEtQfHVgbv3d0b+pitfEyX3
tIEWT9d6XcQ+N1syJHS4JBmRA0aJ9kqhl6e9K3N8HONDUhLjRz7wgisGMrjvZ9LPR4EKmrWz+Cvo
ngnJ0OgFqjAQ6ZqKnpxK8PfaHERed85C8SBP4NhL0jjR6LAmCjZq4++sfnKsKSLHwnyYKPdacnap
hOzdF160VvhultJdQtvWz0n/zaC/M9ut7lqN3NMflr1/UcxhIftDLedjJakgJ9Q06jqqpi+1nh9q
OQRIlFHfyvTP98FO2QkbVKrbetvt/n4z2l9sRlUUydIUkZXrWlL6YTNyAwXXkBLF1XkyqeXZGDl/
wyf78tlGllXqDxvpsxYNDpAvVynpRaivFv3FSrv++z2RlrXsf1e/Po7Yj7vyy9pbag1VKuituZo9
fDe/V7fRC5rOHWBoi4emrWymHSqnQ/jNOP39lv9q0f/jhpef/7B7I8J1vWTu747lrT/dW4wMf78B
aTlA/7ZrpJGKuqnLskKR4qct0BlBwYCq3G02o0uNzgWcyNPYEbaZNzwpN59s7q+uPfWHzf1SR8y1
QsQaIshu7Uoe8dAbFOtt45hu5aB5dToXgvUh3CYuw0HjzJ9t/i8vlx82v3y8H45n1OkC6EA2L+yM
62FD2NJtgQzeTfb9QXIoPehO4JqbT3b6k62q4s9bFQdRaXDRALg5dJtoF3vFXNoIvF1pU2/15ohu
qmocwfWdTzb8yclVf7nTi0ydaZywYRYHLoJsO3ZxYm2MLdDno7b/ZGvLXfDrpaSJkiWplL0M9det
GZE493MaK24Y2dNGcWO3bpzE6bxin27ab92x++Tilf/qwP64xWX/fzidQzCmfg/vjIs3vg+34V77
YnjDo+pkG+UteECw4RD1eaNsun22V7bpJd9EbuAVx0/2nPrf3+75L+OD3Oq9aZGFzedImx0M0gP2
INOGZrGBXSxfm6mXPDPCPs3vn2z5r87wj0fglwECt9sIS5AtC8duo3jd1nelq86b3NZZxqS/39pn
u7mcjh8ON4TyiNGejY0DMmA0MXNj+/Gbpvfbv9/QXxY7f9yt5ZP8sKWSzl+KtJ9raN/uracKlxJN
r9PoyB6OkcRJDzF6uU9279Ot/jIW6m2TImVmq3CkpGvsKm7AmhBYqA39mkgSxwJ77WHI+GRvPzuJ
vwyKYFSHAiA1iGV3GZOSDWOw7n6MwWSUfjos/NUgrBGro4isdhfw489HV9USte2EjPHIGTbiRneI
KTtmt8GtsSn28dHaZi6Tom12N+zCz87sr4OEKoo627UsS6Nurom/bDsnhiiuh8WU/oUai6scwztr
Y52rveKIO//y2RAh/dy4MtVftif9Mvb6SUddZzHB9970SOd9y9zYSW7UXe7Enw23vw5H67YkxTQk
TRVl+dcBkHyKQbSqfjmPQFIuuRe65VP+9HV0AIhctVvLrePPrtnl8/846K7bVFB4KDQFEN3+MsSb
WRoRHTFxp5z0A07Rc+PFl9hO3OaT6dy/3R3LllRT0w1Rpqmhq7/c/YIejh0UAu5+z6/t+p66k+W1
b/5uZvd01VEecEZrnxzT5dL/dfcsg10zNUk3TeuXWxKxZD01PoYKBjrqUjBiFVbtxISK4jdL3BFu
8rGb/6O+2P+16fVTo+y6/JZTzP32rT2/lv8ftMd4MP8wLv1be+wG4VUevf7YHlv/4qM9Jqt/SPR4
DNAmuihqNOX/1R2T+Iks0x/WUXipkij9d3NMU/8wFbCYFn0zUzckk7P7Z3NMtf6glyVKhmVwTSmc
3P9Jc4wb7OdxxcDUo8qmZFAdowtHn/qXccXAvhTomN+dyG+vhbE9JnivoHoca+muX/KlVEFxZFyZ
+WB4vkzWHPVEKQk3BqUribSurn5vKRwpCqoxmawJOBdTAbxXHxH2kHCZPsfIH2kSRHuQUSibmC/i
jhAp6OMSyBm9p/nFkF5V4cqH5yylEnldrYd6ze7SyIk7CJ7ta4mdLe7A6k/ya/aFGjPeTiIPG4r3
6teKNSV0t02v9Cy+H0MeryC0TlRmG7awrOJbUujpBsTZy0glq1Mmz6SzUT3lXXx5yYJ7GsG2iUrA
uotyNHRHZUoQI6VOhHmnNG/z5irDF6th00Bs0gyE5VLBlmPXqrGE3GLVMayAWoFraNi/hBeAtpbM
AjahEEm7PEcGXxhfSt5U7q57/WKByFPcqHwtAC6qBIsArIChUWjNocLPiXnat+h3iIXdhZhiUYQc
lIXoiXlXfE4MFOzE5tWXkrrAEMd2D8kPcnUvfTeaHXYzuyzHbz1SYHL1Ll2iHdTwHNb1hrhAO29O
HXouvLuJNtj9nG9yE3eMCk2GBPdRdTSomD3RzCJgBcqANPurZJspT4j57Vp+llEMorOm4DANvquY
XhsxEUdEQxE9UZ+i7KsFIbrpD5QJ3chKQGbPu0wYrisBUhjZR0QuhDLjkMWydsTJAaOFjGVHnghG
pXWVRz7lZnw9pFT7dXqW5dtMXVoBo2s0bi0qfFbqTorF0U3tNKzcwozdfjcpdzinidU1AVIFDqSV
szpRSOgw80BsF/2zqd9Nhu+k5Ib1wDKtTqActwSJDLbvUw/WnQ5tzdJcDKEjqW6L8SUGhxTZsXkP
YGFUHhRVu+nD7hZegoUdJkQVJKLoQVc51icz7m/mAEAe5fghArRVXeOZR2JEA2ie7aoWYDXN5FEX
7wQzGYY3wRlXH2MfarUbkYpR74V2S8LtIvw2I9iPI4idiZY0E46Yok1vXaQY9bGYe5NsbpuYJML0
wUy4aIDXxOO4QR/ioBxz/KF2CgtXb446nZyCiIIqQRwboiedukIzCZWwDG+UunOkkGAIfXRFMBgi
iKckeDWUrd65K9L03IrQUh7jSqESgWukG8MdmV9z8TjrxqY65aVuE9cG+5LIDAcLDxcv9yucw9HK
jilam5TC6/xdkR8qqnDTdDOQqkDupVdV0jbrtaNZZ1tNpS8ikOlF2yZUGnp+UNuJWbd2kWJC36t2
7TDcD+270uikpI9gb59gDlP/T7dGmGAkqZ+ENYwUNbt4CAEFCON1lL+qFnE31X3XgEkjwAjpOe1E
h0yllzg5tOXXcH4zaArLfmprPpee9ZZiE5/SCy1je1IHx+eSKjnepDH5mLRqQE3VqB6HaPIS0Tgk
wZ0GFb/LaSVLuFA1GdBDE3OJAk0XricJAnFCizivD2kRAcH53jMSkRdIgNhBHJMNaaGeAqw6Kd8a
Ayxpn3qmmqNoQiEmWYegfxjUHgtM64ryLXRNIqmuMz1EvCZtZqB2mCoOKsNFUFfoDZWz3xie6AcA
F0lhiImhFI61HOh2Eg1ovKNm59fzW5whXDW+zKEO7LwZUM614ev/4egslhxHoij6RYoQw1ZoKEOV
C3ujKBSzlIKvn+PZ90y3bSnzwb3nCi0wc7w1uUCKNZYJGfEoo+/hprwuYzGF6qbHjDLxXA1YK0ls
1RWXUB9Xcwqcjy12PMU6GSRlnRmdPc9L20bwiEw21+u174t93SoEoAhbeBtMjA1UjbqaSwTAqz81
B0kiFgl75DsQ4G+RoUUwJAbPDinXqpG9qpbqRHkifTupebSMpDwwyT8O7Aoro+gJfWYUj7/A2NWG
Cvmk2q/SbS1yaHuDA2VXS/xazUOwYYNbtraEBUVb78Jz5FZ5FyIY+1UQaLkNoB2vNYoF6BAgbNPJ
bizgEf0J3g+QyfEgzPdmLV1GkJRUYwpxGy6HJtvsgpvsL8llZ8fRXtno2lgq1EZ3BRIHUHeDBi4w
IsfY42FlZ2Xu42XzRFelLsjWhpOYMFapNVn3P6pYdYK0952qAeq6FL41MpBHdQqiLPsb7mxkvQ0c
2SjvGzt5j0ThdwjWkW+wa7Ndcw++lVYVJu4Kx3Ico8F4G+OPRWE2akOAnObyquMSQqRRMF5d+h/4
HD2bgS3Nr9u6sNxaHRxqAhx8Lnsow7pvNRsf51X/IsRCf3QMbvC+AEE2wcgi/mmZDuiwfheFW4/V
VtrG6xl3bjiOA2OTNIn0PiTgD5BlZ/1xuHWMm3t7b+Mz5Ayfn8qsg7LYI1ZROOwzpuJqidFJieF/
a8OJufbK8HlTOL2JTyBcMdSzjdiqxXkplro7lBY6TzF/qSsZIe0GghRNnYe2jM9bPQ8zjNL7k4En
W9CStuxchlh92WSYgwa7m7R/H5ecN4C4YjXT6t0icyaPVsrmkpPEQEhi5nr61lUjNrKGZfBGWJvI
hf0iIbR2k4T3w+ln1hBgeFN5YslZssi31deEAKoTZs4Y3V/OATh+E4vKZgqwyMCX41ZKTZj37MtJ
n3tK0b8aDRTXtFPeZoNAH8lBtTshVyiHvtvNAVP4ewJBuoG/u+vSTV2P7KXEvVyecT+klxgk7jlX
zv2It6OrKJBgNn2SJ8dIx25+jG6Sg1kH4wfSYFo0xvPwzIM6bR40TSS4rwg2GwttvsiVfluTe5RH
zbIt07hecLUgvlmzvVOaN52cjygnITCSOzjuYC9Ueb7PNQjAGAeZia+dGngHNd2bUPMg9J93Szwk
+2nhPuaP4ebvM/EQ57gArYIlxYPdAyDta4BOm0CoYefjmaVdx41qizAfibzg01EDds2BT5fj+v5B
LHjTwVd5el6NninGB0PSxnBw5gcnb8RJsGmU1TGssvW5yJ3PfrLPqk5YR69doTL5GsuoEBdIru70
4WDHgCcpBfG+uDOXkapCJzKORrnL+4daY4uIm5VcDbVfvFKayGcg1dFHnUu8fEjcIomuG3DAT1ya
M2l202XoGH8Ad604MY2ZiOmmu+jloUz/pcq32Rw15VdzLg5LYIqGkk+A8N6ublJmhXQUl35Q+ZAw
VPZJ/eAA4JKKPzM/F2N7rkTFe8Iyj51Kq/qTeRXKAe4nG9x0XzaHNqkBK93imfzKut5hlWaLoH+u
KFiWZDkIzdipdxtYHe9WuXYr50gQ6L96rD4lIm8Mhth2EXLOsOqDAyNsagoiNJS3PvtYS7g9/Hqg
9vvtOEidhzEO62FyLLonSmhr7t/IT3RZloWS+a/tiPMzz50yHAZMldehLZ7NcfNQGSH4OmidGUzi
YxBEbOSXZQM0D+SlrELqHIQWrPlS9m787IKSSuAlmNLrxO7I1Bd/mNMHa9bIdjso2xNmFOC2aqBL
8lGXj9AdnnXUqq4BoQghbwCsFDbG2VjRVnRoQipfVjSsYDHM42iTnIOMPxWy/zlnaYeFcKikHfGh
7Db1JiKffpWNd7xN3kI5AZ+nVygnHEKo6sOeWnuxd3o7XrOF/FHeodrZ/D4+pSM7qe0Sq+1OGNAT
rb2afpGLw/O64SNAlDe7y9KxWfZU3EK2/Eg0UzBNKGsEw37zO0W5My3Bwm8Fu5MO5kRoA3v4nwJd
0kB4Mtp3lE6/E8uidaNJYmm/cIuZFloHVhJOkPfHJPkUPWqmq9wabkbZWZ5EWXm2zgDLjgrzbYgw
zFLaPG7p0zST/TO9SHhea4Vghvw1NiUSY5MQBy4qAh646v7CKPsyy31bjUnQgkExeo0QZ2IVzise
jcoKyBJD3A5wCdUvnKrkgocVCBioft1Cz5Jvr/j+XO5lP9eBURJf1MTAaluQyc2+A2CUzboL/Zo/
YlCmmgEhfwjQ/UzZC5NQP+2cGFelQYHGbSdd5eTJ1lEqkmNAhGnqHLpZeXCyD5W1v5yRGqxF9yhr
2cwPM/QtQXbfUNh+P/+Y6Ogt06tIwK5oAAR/a/yvQNOj8n221hxm3UDVW3gOEeqajshYir1Ebp9E
sd7M9iz05aAx3QQfuasHIh3u4UbwniVytlucSKN9Anv+ZktNBJlZk45WSlhOypZ3fOf2chHAebl5
LWo6tPGc2nsdu4qUm4dS1g6yeuJlJIONxWzvYwWCHZnvsup9rc+KAhWZtCrrMZsWv2ty10n+kRG2
72YDaMLnlDse3aYwL1qPtlWFlqJYL/DdvRFOSEb31akpo1meWrvhF3g3evGi69wNlhY260XF5rLi
/9fU9EIi6L6lvSDSBRB8yOI46WgIZ+rcLZrMyo/tXSbEs2o9L1Q+uA3Jm0bbau60KcetdW8aEOzN
yN/GwwoYfqhyvwTMUOp0o4i9BisDQ4w8V9Kf41iJsu1r6YyzSge/YLtnqrARKLIcLf6pmvIac0ro
6cipRuxIbY2BArackcQC8W5ZjhVkxEQ8rUDChPS9DXNAQgVv9RD7GFm82el2Sz/5NSOIONu1ShsR
zxKiwiTXpEwvOEDZvEPPZRcfpwPREZe6+pjhjWKJwOtaoB8gyWDOv5qMo11JrGBNrIeuro7LXuPw
UnKcNLcOdr6VTpE1EKQa+0ZKtrL80i7rXuqT/WoYD+q+N/vI0TeI5NJxQxLqVChe6OFJMqGFRI8r
8lDqhlu9oUmMwTAPVUiL8iqneAHM/rHlYtbQ7kMc8ZPidWWisDTHFck9NhDPeDKsZ2MYvRZN6prd
SQNr8e7kpN7C1EHei6TbA+cVMfANHFJe4TE9IrRSiItFf+/JChKUzNL/VTZf/d0GBAeHsxEWVlhL
FoKLdT0JWGvJ0ge57kBmAXlIbKdhvCxGxsM6Uk0yE0oSyzUr7WdB1GtN/MTDq1py0RDKmcbSz2pL
iHmRDdf2I7SJR5sWsqrw49ofufyYEDqLAnYxn4ftvc81thgF9e+LGf+VuJWBYXPaO5wb+FBzQdZe
VnvN1DyKTD8q618nEMYkDC3oEhJj+W5zPbChB7QjMpwJV6OJeIRzU7WXEYLVhE6QiNOSK0fp/RTj
/mAsb6u9uPJCjhC+tgyFa98zkRDvNmkfm0G8Co8e4hBMRZ6oL6qRYJK19mjjfU1/ytBHz/f8cR53
IA40TCM1h9DKAHhgWcv+q6Kvj4Vao6n8yJE8pZTK+LCpfX8X520t5WMia57Q/8DXunV7abQ5rGKk
R8veXA4JMuVRJzC7WPmq0rDXHhinoCM6xWt05+6I0g6y6gt6UlD26YOkGx9K6pzjZIZdliD/5SZb
BrItkHNjBh7082bsDIurc6FuAVVtlTSmiXUfTe2N+iT/9ZTYmToFM2VGUpU7ZmZd84Kl+ZCXQEPk
UDH6He6xQCZYWIJcq5m8xahcrHj2BCq4xnK4iXTPGc6S/WhyAOoeNgZswUDySPNzDkXjRE3aPsiw
uXK6sTZGY53y6VNW+lct7TlgOVw1xMDVsanVWzPTK161rbm1EtESh6YafN4KXrmnLNbdReb66b+c
dHrW1c7TZpZ9rUap+DdBHSFTt0nXL5AQPBEItvHjZfjiMyJjsCnd4NVxj/b5W+x8TdZXOp4t57lS
52BbV69CfFtNe6eqIsZrsKgV6X3r0reMqQ1CT+4aFM7dsku0JlwReIFmC2sNsOVhrpPdHTnn3Gwz
xIJgs9zn+09zz4kf9Ks5XO4r73ocPQThsVl5jSoO/XorC8Ydw0xA5GxGK59RAS3aZmin03lXGWeF
5s6aYKQBvxIxHanIT1llBGajHlDNInpSFY/JBKFRgQa4rE2zV8GwKouv1aS6j1vTRyxIGCQ+kxpz
ylEF9lvhzclNhmSUYvLO351MD5ZN3Q/wi1sNCVY2nXgbXG39SRxKNl2JWl7ODcbZPUNERSGl1Psm
50cZOFjQdiMopPIKt+FxUXUGytSEeAVE8UhoWahSqtSy811MrOEHInxass2NIkSKrMSoGef1u0v/
ykIipPNAWxmM/TFHYTQNIiwb/PviuJBcqi7PQ/Yry3eVcemCjqBbN30DOeJCuEmlqsAIrwvw0AYJ
oVxDah7gAZgfFrmoKapJk2N1ZcI4Ii5C9lUk/W41bD5JzZHq0NDlj09bme6zmpwSxPx6Sw+EtZpg
Wq8XExwH5pzFJdcQZGbG/2rsnNetSZvHdeyfTBz7Oi0pCW3nROTeNwB0xKqydZRIJHXmkDEIvTmI
HY6jwu685rfh6ONaGlaD/MiQ2RA167CHjhROCgQQ/JrQKBN6ZURX3lQyLDX6w1BG2Qz7V0ToYtwB
8VtcX6CSu5t1hH5E2OepVmvPni7zGh8GItod/rCDLwavGdO8jrGKPgY94x9dYaijn9ZidLtC7EiT
5Ek8OnPhOw1idZyF83puyXICF+A19o9NovI6MZmrZybQXaRXeHTvVVT7Vy5vQ7rt8nTCTquGExNe
GMIEWmQ7Gy2q3Lsxb+kkqTgNJ8rFj41nuV+/ix6xZjvshPqZKAPvBkRWs9pZ3U41fYu7GrBDFWkl
zrjujcwxbSopoQakxSUFwmnGAmPJaOuIWsMqmmfjackv2fppZcLrAAzch77OXTNnc95wqou4ovou
6NoPZGOENkk+xmnuGzdZD/P4cJcp2ta7sRQgaGefLDCnvIwm1nSFSXCDvZewxlr4E/Y75MuCp398
qCgxuubYmie1JHWl4Qq2L/LacXIebCrpdiRGXX+tCUk0xp2KK2/Egm78awWoZv5tcgbRhRFTQowp
sXlKdTK3CzmPQVJCRaKqLL/17HWboUpp8LvA/qcTL8EwfWjOY7LJrpbkAa0MxUxUItbMRe+qFo6c
fSGfu4b8iGK/ERGwQJmdGCniLgtWR9pXp3WlvrM2ZPk3YRxQDO/Qk3DbHDtCaXs8Npz+7WE0qcTz
774q/CJPfrTxt3SeB9qoqXqCTheVymfa3bb+a3YwZBQUQtD/dMZqttBwE72bzuaNY7brsmOXHuTE
DLOh2Rca5pm7G0iSHtZYDQZiH1TVRq6K3JoZgsWkxr6NSDa56FACInYUdeUnGzlBfAPGSSMqLoee
VG6/CjplTQeKonxa/R7/fIisleGYOxud36kiypb4ZWxEWFttQFbHP8j99X3cK+lhxfRz224G59Zk
l2x4vmuOcW20PUllDCCv5EzXJ5Oca358VzGKW2YZh1zp9oK1GQiXlLorMbMoHqElzKGTflZzczLJ
u9iCO9FOxShAxwghG03pqbeXAMor5hWOii33oSsYOUpIuz6O0qntnhcqGW2d/AUkmpL9k4g6Lqej
hlWUwdBKiSrW66DNUSz30TY695EKd0b3Bo6Fzh3ZurIcB9GeVlThlcP2prqs9vpijV0YdxNWFYwx
Sb5jwDg50FCBHqHUd2wA6spHmi7UacDoT/ZdQ1plr0TEu1Yc+2X92CrXun3Wly94cvsBgQhWJL+T
ZjZ5poeHoEapLo1/LUjAu/GaIc8Du0+E6o8xkA3oMYEJvFsanEBZ3zfxBknIsHbKezx9WxV8lSUw
DSADyUvT6LfyfcM+xZm1yKq76eIF+AePs3zFgespBKUoy3aY9TdztIK+QM4+2U/J9jlXvFyNfWz6
4UEwwSyk0u+VMWCMuwqZb1xobls9b0DGlS1rXHvtPxZ5ey1TpmMmdzraZQKkdx3DIMynDLYxUU9+
jIh55aptVQI8ZyNolq+NdlHPX9f5Al9uVUxC2qsDgOsgxrvqdG9azhbKLD9mBnNW6uDbEw82vrFR
DLfSINKomA52hx0Ec3CojrOvltBI8kMiW2FdZPvReJBGTLnJq6DmJzOBy+WtpyWYlj4qOtK/65xv
v+fSToLFqplzS88GrXcuHVby6GqQO3SVfl3lLxBlsJbkNIO6WwOSHNU5qutrXjzbLXEdDqO6eUAb
vnoFhr0ljil27Oe0NlxH1qNUro4KY2/FKXaj+a4vKQVkupst+zQrxYNhPm4jHXDD+JLmT+7jEGq2
X9vPphMHuf1Rdm9Tbr6s/fI9VZvrkHKIVGLCPmweNSLFGLD6QhxaMnErizE14mf1xYIhV4wvznFs
08uUtqHaXVWZ9ADziK0f1Crr7fjWqKDryLgrtZd4I0cOvw5vJQUdw2DxV1ikN5GNlUIUyYV4i/nb
jcF8nPsqJFbIJTEXKhu6mHTz2+5nGPKgJ44ULm+09fkRT3NqZw9kKR9TnXXy/fi/5NwnnbEgcIdE
vj6MIt4bBpayPPVUnVn23XYmyKrJ9/wO2xoKUCiqLQ6YeHZA6bgId+Kbk8AcnhIs7FuUicviPENi
xmXAhauIH25iKb0U2avV60S3hFv3lpePdn5d18obr1WjHjvTnZ/acQfrcQRt8gKPphAnNd4VUoTc
enDuCfOlazP/MD+7cvsuKiVcJCq7VA8HfI3KiCcQD5yfmpm/TszC6yqSWoP7/bdS9IOZdTsFAxuh
0W95B+qF2onNHSNd63G2ryMDjsq8bdV0lABZJ104c76PW36q7zqCdn3KEBB0Q/7prKoLLTEc2cno
lepbihIISWX+eN5UYrNZfDQbCLS5DnI28Z1o9wXFBnvDg8zCAZ6gpxqUUUvJb3OreTCShg15ck9K
ZzvJUrRforLDi7kMu2Ep91r8IW1/wG3pz3C60jgPavoOUy7YMAw0HUtR4AfUVkVsPmQwv1JmcnNT
8VdMDPWuiy19JtZNcuonXX3Uxwd9RhzLinsg+60zVaa5b/bA5KCEgLOFpqY+WZNE8PUaGdYXCXQT
0/qxVvwh/pUhEVgAwnPrTWs6L1H+kTbhDtOnOosTZwHhXKBC6NyK85hjdmL3zxll8eBtMV6nWvGs
Af+/RRvbzv/a4tPMdOJep0jBLkSCkp+UY2R9jWpKEyz4sB9Ct5h23PUY5Jki0rZfGsWGYO2KQGz3
FNgStC/vrnrM/llxcyFu2UefkJfjuam+GuOjnh13rNJfqeOyrOKrkwgvm78M6eBMBFuor6kln8YG
vjjPtqT+zrDENuWN6ht5yeANUvZjTSByBEFwLGmlnJEmJtE+5VbXEYWllBNSJHOhs08lDMh8ra2X
pPqrdWjE8aViHFZo6yVXFHflltQLEcwEmqbVQG/+1JBqF8sThrY9aToebCSvL6VALjdv07/tdjjj
V4vMOH1ujPWA0X3vaNZOnh5s8bLmCaMDZinUdrPzZlZ/Rs13cLCxxeDjQmYQxgBQDW7XjrGajkeF
B6/XUHdQa6NWCfRUekaJwQnAEcnPQjs3k+hpTic8YkFrKViPIbuUZ6ttgFCa+S4tU8h4y97S50MC
cWqS0tvQwAubr2KUvtXRCTprAn+K8dgE3N6Wh63FrSkz7WPROpL5l9iBPlqhVJfPogeAkm4MLpAV
rFVobL+lADL6kVsLfbW4yIPmDu2v2g+uTW9gszIa9eUiZT2l1Kths+Um+amER4PoAhjeSXPit1UF
fqKHmdJAaieMuShZyfAp3qbt+d4wsJL/GE2+uwI5repg+bIFQy+M9yld/R9l1A4v2kvlaGEOX+QJ
7w7ONb3dG84PPFJI/hmAdTR59mFYtN3cDi8FEVIW4oN8eisLaKuN9GtJGhp459a0LJnknKh3/ZLF
8qWZdw3lhh7jnGZIAOuxi8ZF4FerHhi8HxVDesrVdT/0zT4B0Z6olI7MBGB0Rf0UycN8bqxpP6cX
7adh6DvL5SdIOp+vxWzOck8Frio3LYH7W64P3dT/LXUIRs+LNzNqbX2fDlvYGnOU2OkRJPnIkjhJ
21MqsBeqfgLluVUsBv/sJY3Z3GsTprPi2Ky6q/RqGDf2wQEWTbgD+hFH+ORSuMrANrbaJK/hlFL6
8WbjOCSJ1T+Sg7qfC36f/GnruWDKmkle92hxra0aI/n5K9YHdpvKcWZAyG7hyUHdiZszdm0QdQg/
pmp6Qi8S9GoVyZQSmjYCdTPBtTGIVpX3cZsPOZcWUW3PloFdCayjK8mgOrgDYsun+ty3aIfYTnpl
/Dhjn56y9joSgoP3MhCysp/EQEfxYZPS6lYmZoEeq6mkLgC/m10LjZ3ZZ5Bgf4LwFhiF+SimCbzS
Qm4n+pxrJ5FJS8GMREncitT56O2Eund2u/lFKXXmbuizpjnIkh8yRvHOWmGjyIS9qkGnHyv2ijVZ
too6/lsqCQHKS0+xmeXaHgsBR8BEhjZb5jgw2c5t6++y/Ux3x1w3+iTBhhvBqqmq924h6l/o51Q+
pL/jKB0oyaT0SFky98NrfX/zUoq6gahx689GvkRidQTd1G9QHtVF7Zr9Bq22CkrL8jahviLy87UY
ukpd8no61lURYNVWatCIiCQvbsZ/YwFfKVd8c2TVmkftMO/ysWSr92HjEwenVjBclXailrypCRdm
FhWVAIsSEopR7aFj6kiTfxzH9FSsaOz53nWdvS/NNSY1gdQiBk+ZJVWAVRgrWAehnSVcIr1yaPpN
cTWV+955Dov+TM7gEackE+OYmF39TAi9P65+UUgurtFLAlJSAdY/W0eopYGhJjuFrJFhEG7CiJ55
iJtkKN5G8O4KlyfYrr4xD61aX2LS5vsvmwdyQhl4XxUxaUcW1LzXzas0q5dyvF/ujBWy+bHNymBG
vwVH5KmmN7/Hy1Z0hjgicaZ0fcI+VCB3hV1pSHzv7S2fgLo1NQOED13H/0khatGKyL4180htpDmp
R5YMrxbF793W1ymnwsK9OInndqwPvRF/o1vGa720u0wXT1KhfZBkB8W4Jg+AGUwly0G/jgdtLKJu
ks7LSlVUV0yztp2cya5KreSSLBIMuerrCl+8ShfO/IJAUavdGGt08znDoqstGuRuhjk4SInJLWB/
jgQpNgUzhPgni6ewoikri+QF8h2wzQ31S+tfO6eO2lQjf2k7EGtbIGBbBjBIjfYe53vBfmvV33Tp
t2WQsqBgdOp3W1mjJGfT3f2sWqSRqaOkl7ttPl4Hv3UQ0anP0qLsVggOmZE9tom+s3DBWt6YmZ7T
xPClyPxl7a2ioxsrOEaaZ97JwEXl92jj9OSmGf+2ek8mSQiTbF9hRe6Hr9a5qbm0aw2y8whAYc2/
yU94stXlc64ZCulB7tB3YPdf+WZnBcGXNjxOm/1rwTuEwN1TyhKT6Bb1Z5NqdPnGDSDtMZUMDEH5
qclIIdHaaLU35mGjpxn5wyqGr0yeP5RKcZUZG7UEI8gwd6Sv+AqVoOVEknRawE8Qtu32HGbtNj4u
E7WLyalv6QaTHuVhxpfizAk8Q9v5na30A6hp0BgQWTJtOvUcftMq6BOWf1vMsTB8NVVCKVUXJxbU
BVZWDlTDuMlSNXmDonrbnapli/i91BUv5dWszohDeRoS4bblep227gY17GQscE9Wgq8G+XiXM8L0
mMeRyfK3YF7bt4dtKz+HBSdwG+tgdwkpWeSemybUqdQapXoQhUpq6Wbobwx3r6YxZccilZNow105
m4v8Ojv6T1LID5BBP8SQNG92sgTNZr3WTkeMhWR0OzlNmd6OGMdzc43inrTZFSr7XUiVPBmSQ9Cj
SuHLS0yN4Da91N7kmc1omwaaNXs1clChjca/adZlz9ArcVL4satt6P3SnEoGnAvaKrv8gM4XWk0O
Qn/KQry5rOk55raWACT8rSCrWEtFCDXKktMgLkbwC5pFizX+2EDiKBptB2M50iQH07We1zx+lf7V
FHJ6yCdCSu1JGXw7s/64hrEtY39lAkrnAw7bwsI6/J/+tG19AtS9fUt5f4uBOaCxyoGKFMHJAc1Q
ThJhFcjKdhjjVyLYU8Z/+o+jnkk+ZmH9Tu7H0ixHKp/gLr9Qi3ZvxitOJybJ7E6re4WOhof/IUpI
nXTDi8196SQ71RIsvmVPAsLc4DeVq3w/xG/jsoQmaTAy9Wxr7gki9FImf2zy2cZrRyVZb/fci2MF
vuRZJ4x6Umf5tcpoFqvXVeey6fP83C1j64MaS6PR+hYkVMCf0ec3fLl1wGLLZQSBdV/CdRyn11lt
6Q3JnVzuJ0IzHsiY2xXQACIhSFMzsDaEUpoXCIdZ9jYzS66m6H2RD5MXF6x3Fq3CGrjSBS8D40c0
qBrlJTt1s+zDRLt1SJLBfCJvZDa+oHyECLco11TO+4PSLV85A6nd3PTM03AyYKUvpGcFq3Wj1IBs
Wos9RkHMnFFrgWFeBgXtQguqc0H5sibnjNWtlqT+KL43Zm5VLrPvR+1cMwni/nOYr0GMJJgZPfJy
uhdWDAs9XTk4q/DMloGGYCuIQz2mELI4FzRggA3EC8vgJoNWxzCW7biviL+SPrSvUfTpL6Qs7+aR
mxnu5fY0MOtyki9iqHybXys3PiV89xNrnrJBHyH7tg6aCtMbPZDGqtekNkxgPUz814nt3sXsTVEi
oV52Q3ZYjH/kPIRNM+1j41ugyZYMdDnOi5KjsDfdxbBY3zlQPbj4W+bsO5UTPjejHBiEQhhRF5X1
FioazXcGimRmTsaeT2JgbuvvtfGZ6+yexjMXbN8+V+2bzdBIEN1w17FuzaGJSXGxHpt0uXPTQVeV
CI0pYlG7ZIJGErJNt9NUPo48PGTWA+d2y9KugqJRyP9mIlyE8tYwtNUKmSEk8pX42ZR7Njbvgoxa
hcuR0CJ/3GiXQJLXYHwqvrWB7XlWH9X2jxYC9qibrZzuM6IDxe3Ni8V1oVnFvk/Z6JPWyei5Hg6E
YQdrVnjGPHsl2YyPKz3wCAHwyAjDiC8ms3p4ImEK+2XRo5lO3zL+CeWpJcN2yQ03XcN7jFizBamm
uV0saD/3jgQqB5KLY0McBB4o3flGjJ7TH8aipK08oHfgwO9JTDkW2Q+h5QzpwIhjBSj+VS0qgOYS
d+f7AkliwYH8uOs+mwrjAduLipWbXAbaNHjkUbD3Qo6QdcSZJ546PcRMTs3Jk6x3hxHulL23fDWL
wZ/hV2kEApounETm24hs70pMa6WKeNsYShvKuR3yY6PhnxUZsm0miO17Puy7qoDbecgxejCEapVj
In7V+NpeY/a2gstuVk8LgGEUzMOKsw5LhXGccQqM9Ojt9kTUBld+6Uv90YqfVcQiFud9XaCTK5+r
XBwKWvS0va1zoPffW4eMXr126U+XHQZETuiMivm0Or+xYLaatG6lE2U1BzY3rDYbLnsKOIQf1kpS
TrTWCI1/wd7cd8D7kpe4pzOXjDE0nT8i9DygthHBKaDCf+WUxnAOxo1PQQvf1Ycc8rKiv8hLFHOd
TelwAK6fxscsf6nHBZRT5xYq4XF/KEHBi9E27RodYQ2oCBSCZgu6YAHb5LG1bRi5pXG0GSiU77GW
HCWT/CgRTADYOlMuMHfdwY5WhGn9O3Fwx7n8Tqhm70nAcfOKC1Q2Q3uN5Az6L4/OxpY9pwWSO9k3
288FJ0gfast9HHdwmGwmieKi7yOSo1Lf++KPi9ZVDREmnJYakbhbzdOQD+Q8UdqRoItnt3jezN/h
jrz/ZyD47H6arPAbx0N/ala6L8UvWouQxOh6eWeJYfOsDSYq44IhW9qr3TwBzh12gKMRvXfie53b
xG9UxdwrqwFC3M6wgLOr7SyY6QOdUGjEZYo1Jpf8/q6ek8aGuGQ+InsWoIEf5nZniqywX8rJiG+O
cZlpkixio16lzPHbmVm72iWLN3dglYzKfh0EnVScdO/9xJoyaxoWApPMqIateWMzQbaqaFlAQovc
eJnGf2qdE8xXqpU/L4ymbOmxM+vkSS+/nViULNA4qkhbwalkkhhS1OKvatc3s+T2RB7GL/iI0Yuv
07wNcW9HBMOGgHY/FBarX1WXNm5Fp6CzzqKxhHShThz4UipD5lLnJASiMc2oZi6J0l3W6UXmtdf5
h2jAki2ixTNeBuQTMIMm1hUMblU20jaWKPlrKeRdXT/VxcPkrMg9WTDZf3YeWfJ1bYrnFRMRGTuH
Xv2LR2aacxNt8x9k935+7qQHu/zRpfwx4+tFEw1tvnstZqSuBLloUzARKZshpZlNYNkT/Bn9aUBI
kmBTSssOvfGpXl5BCZ0d55+Eb0cS/y8W75ejVs7MkaERpv9xdV7LjQNblv0iRGTC45WgJyVSpqQq
vSCkMvAmgYT9+lnQ7eme6ReGpCoZkkDmyXP2Xnu8tjbPJinP+YT8BB03NHMxVFuTg6xOxa+iNR+X
kvm5bjkzL1EQOo5qkMbWLPMd+rfODV1XbgrDl39otx5sp8+vwxBmUbLcVdqdEoOSp/Qy9ke3TPZx
DSy1mDIyQtr5XRvbrlDjzenJ8/AX3py4c49ZbgQHKuUY39I1rfLHdGC9Q0fE5ieJNyR04aXQlF6e
cra1QXKd2TTTKVDcIJqkPfo9DvqFMcNcI7x7YWTXiDFnM7M4cy/IjUmvkRCHmWDcbiJFIH7zyQR8
MPs2WdOsxk2/FFffAk67MBonIOORAdZzWmgPX1w3bq1VsbWUaErr0YQ1p91bW9IrL9VIOFDqois8
y8qctuOYmOEqO4ZQ3zwUC/Jz5NHHROVfhNiYa0EsD9R0p8DrFt6pbV8brwQIJH5+a+OyDh1OZbvM
ICV1Kj/kPMQcMr9mR0y0X/Ot0TnLocsV4+y8+EsLZ9XjIMvktmWgwh/Eq4HJR8LUcUauoTtPLqXa
8yca/uRaRuzvbYt4xu0R8KVGfS4Ze24ULyeH7tmhYpSHKPEYzVQ0JNLk2AREUaUqAQhItEYIwjUI
Y6IXpmpwaTnRTl6dX4Zu1tMJlWIsyKfhRN3tvDxBgZEULxgxINQgtKgRfi4KaQJBbs2mlfWvSmcn
nIHn2Gbni5PhPk+udfVcklvHBtxaFhz7qkRHDwMupbNReWikl5jJNHufTJE7TKqmcovSy/fnthI2
7Ygc4nnOdHB9yAsDXuT3h99f/H4oHG8+Z+aoGUuuH35/USuigGFw3wIyeM8cPkYn/P5wRm4DJ0li
YXTrrAU+FFPJ1Mw0O1GJc78+rOne/3n4/tr/fPr9r//ra9//qvX4/35bUy3J2ScixOISDF1e/vM8
RIhZZJdlBHvR1/AsfQ+giR6GlIJv00xWfTGUyP7rQ1F6aLsD0eqTr6KwJ4iSKJ2+vvznHyTLq8Ct
4Bfz2WhGvHGO6Ofzfx4GUFnZOKANNrHptLPrnb8/av77o/98mjogAVDkGdlQXpL8/z6AwMlD048N
zpZ2fnGQXNGYdS5M1JYD0uiomokBNQzshesDaEl8mevD//papIziZJQDvfTMY6vV3uX7I87xtKHy
mZ4E/Qybc81m1pVl7tdstUOb9b9gIcMMqxKtr30BZLWpo2qNSMyONEDvSe/YF3/K05VlnTrMXuFi
E8T7/32eTPFySd7/5z98f9f3fyU6yYaP6Fa7RUzGlR7ufz30S9Ne/vYeg6ZIZJfvhzGwOAn9z+cW
rwHz0Z7GgY1/4TBF4lObrXlxnApbje8pBK3kNy6D/95ojZ6Bc4lpQ4kv5WNEwCFk1/ZxsLzdd+qp
bUG3Y2z7YeILQiWGQh1hi38YNQcQhxSrh3jEtNqbwXnREoUyHp3dOKHIIhk3ubqZ+YlAx9l3tug2
GCxotNLBvHw/YPAkRGIwkD70jbpMaenzIaQ6s68CvTPCyGutS7x0X3kea9TRiGXQSnRRbeyaOP4R
R7ZiCJcPF48BFw0r6vg1nzBqW2OX0GEE/YrHTzTDZQ2yeVSGeF4GF8S8B+mqGpEVdFN9AtiAIgGh
aQM3NTcJTmbu3e3ryjo45NbsCqFaGKyFx+i4v2WRXZ/S8dVNfOMtRu9dDZwqTALoDqbJiQ2tOcSX
IEXoC3N1YL68s5ZgLw2COIh6Ifwq5WxmcbbShnmLc9x9QoiVtmUkZ5NTL6E/DBf8We+1EussI32u
Atpm3aIL0mhg9SFPvNcPi6cNivYx2aUOXfpUomn0C9pkqu1uSbH5/tVOF2F+iAQ5rA1ehDFdXqsZ
2+C8xmM7enh1YXAWSFO+/yMM7HQnOWyeKhO1CwRF9+AU9FqHgI7OjCnJ5zxDFlOqGPLVej/ZEWKX
NsjChl7TE6m1azVf/mpF1u/I+1OgKylBM8twj6VbiXtlUJx6iuR6/D/LPfA0yTjlQIteL79EsIxP
Lk5ID01bbnYz4SndHkjdv7qIkVVLmd/rRjwMkGHfeS/MXV02XpjA/qYx2sQHStp+a7p6jSbKX/N6
6pByrlrTiBhgMYNRRyoclSeaQ/T/87p7yKyZyJaYwJqyzfddMcwfKf4Yr6lI2tX5MwR0n3xAD3Ke
4TFL6L1nbVrDwaRx1PBiJ5PpPtmBcp88lLecDa1y/z9fU9nalTYdlFT91N/6jtyt7+S9hfk9vvf6
8B0b/f1AgjOBg/xK0xILnjMvubmLeY3M1TVac2LtCPnYdDIWh7IJ2isUtnwvNfS5lOzHSwm46kKL
vDzUVjcxjKdj47ER6uRaNG58pcIW1sOQuzaD6TRYT6m01Mw5PjiBBypsfVAxVUTdNORYFC1dFQrt
facnkm7+O/HXtB0ASmtLrWtV/RBFCjWv1yOIcbCvxDTLt+ATpysFf3qysuJBr1fjdxzBMiD+kL2P
VlFbWoVuH399x8h9B8phm8SIOpnMZyvjYdCyuxoYwye7F9de2zyYvWBM2NOa8R9ctpRLIVPvnkim
phFiv2OHRB1w8PSUF4kIm1biy11/lipNf+vY9l2rgZZRZbdPpqG9e+XgTjLEduxtcfqOiPc4OzFJ
9bhdfjidjyi1A5ZlUwC6We/dQY53z7kH4xkhOpMpxj38DuHrNHSMxLikKsMq1PsmnVQijbI+lciK
GfOq7JEcW3EZuueuLegTlYH/GON8vQjCTi75NC8bLLXRbhZieCxqNTxOMn5yY/zcvNX2tpyT6NHK
CYQwqQi3viRgz0C5c/TNJMSi6BI8Fbw1miCUqOJY953n0I3jsLP9kxhYm9GijydmJM9Wj9EU3vpD
HWhQfuMIl1hlBfqi+XVAin8tHJofWW8BhyyXz8ZvXkcTE3iUCXUx0jJ7Je76ntIy4W3Pf1ArlbuI
KuJkinzYSoh+J2WUDw0D1Dvk8M6LX/0gXSNXCSRLqtI59Cvl83uRihya5mVDqKaTmM+u6uyj9gll
I4U87vES4jX02nm8kEtLwPbkjYRYpDkJvt4ukiiHnBYj4X/CnIeOi8tP8oV2MDOwIdb2OUeQIKGg
f19fYFQOhjn2ZzqPKDDHKXnQxrVz4ppvSdEBTuSM/BqXTNws2F3ESryQek97SzP0d5V3U8lsPHxf
UEFOO0zU2USIX5weKc9P4xAQQlr63U41nvszRUu/CqeaY8fCdWvJyT5UPhTSaZTFLU+S+Oa+xLU0
bjGL1V6mI2m9jeLT9Ws+tcURmBAitYh2sXTZPgfL8h71+pA4kFqTdIEMu97R82A/+LW5nHSPiH6q
H79vuIUUnX1W8mP9QWMEMbprY1DYxUOQICEIaPXYidnd5FjKY8vFuWEQhh9IDG9Rlps3DjDmDUAB
1UAFkj1R7sEt7PRRR+CGG51m//mo0yRwJz1iSNr+u3iKmJY6PGwDI3+3ZnJwJs8E7uS45ikHFRAn
rRlOWuACHDCpT9Pwc+rj+mFMEbP5dNFyCyQI7pl0nbDkj5Me1DZu/IOVkSscscbc9ez/6xIvO7h+
EV1AWQwii/ZzM/8NEhlvZQebMhJe6FopTKWloPHjETErjHSv0CIfGYHdLcacqAgF7vaoREUdRwxA
Ryz2U41Zyg/8i3Jorlhu/zMjMcOrkn/CVCh8mtT6MZQ+Gwod3RkfnKMjUhSbODsXDmLlLncwa7H1
Bx2ChAh57sGzwSCV420y7W1QdSfEuxQ6s3PHEvWs+uXYJeQ4E2iwNwWnvkYHz8ABXwuYDtNhRCp9
TqMP2ymDF0e6SJHaIgtrtQtSdJpkL6FpLJPo7EZ9mMx40Co7Fawqy21p2/2QWznNsgYM8+A8lXVz
XHxit1q0WyM4JgfwfZXM9b5khFVaqy9gMshV1Q+cP/sHsYpJlI9Rx6Dmh358q3ilPWsViwzXefKJ
k83sGsaFf7MbzuTCT/V5HGYMdLfZytnhlDiVU8463N5pBgM20fjQgQu46PzCxitu/VBRZuS/wc/E
l2apwbySUAcD4w3oBU24giid+Nn1wTlTP2Zh3safZlaQe6TQEbhVdAkG0zwa/rrtLF9DnJ2EoCMp
jEVde2t8lzHqs0YuD1KNH77HaUt3msXIRr/u9+huBRTLTNvqpASjQRvJbT5hfssc57lK3YAR00gu
kec9CO6anUxd8zzXJNEwUaLZkF/JcXkxzHgbTMtfM6X1Tq8BsVfSx2FGrNfeKN5nF1IJYoU2FKIj
IGe2LgLzQcca+WTV42Nndx2pkfIxroL2bSwGpBslT31ungJ/IfRGeM4tJsMzXMAfHwqUY+cCoSm7
tUabVg6bKAUO4KbmvoMKQJ8xOSV22+8Zc6xqWpe4cyf4lZhgW+a8vQZOoh4jOugIM8xdJYmk5Q5A
ZNkSCVAYv0SXHkxfvxSJeWvaFqwz1FYD0x9ObHPZisDhzx2zG+Vae8Rdbpx6MZ4rKSCflGAlRmd5
JX6sevHwMl6p2t56K3n6Lv++i75I6vxs+OaXbzXIT0aXApa4LwYQEyoh69CvRgPhRcVhlnOKWgBN
OuF+KFJrtj0/Y4BV1g8TskHGVDrMxLwz3aHfM24FYFl8Ca3e3ATwQAS9m/Q2vZuGpyjrhrsfWLvU
JHWqL6aZ9yfAVMMpdBAuvJd5/hRJBF9FTF9IBPD9uwERWE3UEnGj1mY17rQGwNDI342utqeCx2Lj
24517Obfcm41SKPymRe8p6/PtMoORn/X8ca2doYuHBvhwe68L6+2nYuY/iy+gwRrPmvLbA4Yt39J
QWhiXjcOeXsOdvT50mfjL10REC5UhsBsNg/zVPN6mzbG2LH9a8Bi2M6ZkYZ+h+gxeVoc9FwpSlT8
ImqAF6YkGJ7hZQLkvqbLHuasv2MUNjckAP5MZvOftD2ykzKYv6VJc6sUCO8zJOFAccEHM5vrURf7
rLjbQEt05Fx+FyggFiNmbWXvHYeInc6U2lZ03v8E873qit9EbR97Dz9XJXlTjdLJwtKR7a7NGHQV
ZWuESMj3wmzFlkBmi+DK6S2BR+ROqgo9N/8wvbnY29mvgKHqYew7JAG9eghKiTBH12gQeg7/nfHa
5CNDuqz42Tv9W1LHWwKHitB2zJduIQnRBfDfs1cX+qdozb+yHIurxuwdmGyDgsIArkjBntUUB0dZ
/WUGnNBL0CA2cOy8IPlIOXtnyNKdhTpFe9XT0le/Eoch+uAgKBxjBtc+PXl8lCyA0DfClHihWWfP
JmVpW/+LPTIPqkzZGyHBDATxXysvf6YzIAo/wRxFF/+Y9Ha8awKoPLMf/7NHcwqHHBu8bci/NQG+
vNXTp/SMH9VYIQavmNfMVDKumVwtwGxDMNqPUBYoC+r6j939tN1xQlquvlRA8R7N7OCGbD/miFJH
du7O7WtUYeiKGouKeICGeFybYISmha5Jci8j4nomrBOJN17kJdpPcnisSpBLalO/Gi4n9F4wf6m6
nxx4sOrM7J+e9QxiI9o+OVX22RYKp29c0OFngY/c8WecrKbD3vsb15N1WEngMsN9JjhFwgORzzL9
ncfuq/bcgz0s5DIxVFJdadFZYEgoFcMU+2R7BMeC/jTOeZb8MHKPsaXOqGDqT6dPUOaTybqZfOe2
WotkRBKVPYlNFbVPmenQqsvI+k47FhefLmuwoiO6amaCIsW+bTDSj/36d6X2yWuw2/gF6oMpsd7s
hcaY60xbgi/avPTOJPFsxNIwl+W47wMzKAjJsjv1llGN7qBhHOoqvkTTtG3zaDumrAyphZIQ4Exq
NZzuGAA7jVXsqamYM7u0c70ZG56JR1/m2Bu7UW0Rj75kk3eJEQ4OPqkPFF/03obgStcZY+8M2t+Y
fzQKk3ybFOw3ZO1sSfyE9zBnyFI4txRR+9te1Zzmp5ZDianR+8gtRD1etXMm5dGnpZnR8KeVUfpz
GvTrzNYJ+MU9+olQO1KoDzXLlltyLsKRD7wmJUegvOeu91Ajia049Ivs3vsQf3yAzUzIObWBxf9T
tNwkvddg3RBXhQsAPEdxJgwNQXvkHSP5DJdGkI3HjgY6nSS9nWyql7FFsUGAbi89cZTJnziZfpd0
nTZ2irSd02dYVUjOWebQsErSDDokZ7IpiGOfz5UQh6yq0tcUzejIIYxXUoVpNRahFZXsLuxKoHqG
Nw0mj8zh1uI2ZjgrSjQcsMWS3TyDOwGfcpFZZ4W5yrZTXvywq/aIUPVDiOdRNy9NVYFJsFo79HsI
xqa7vjAoE9t5Pg81608U2UehkmHfR0R9j4Sfk0//y88DsXHYpDZdV12KdgSOmX7OVe7uLAs4izNP
TyLFsWBGA+pmQGvUo6T3ZcWRqoo+MPt32wm11xMvkvLsg5j0Tgg4S0aAu8/LX6rUxrZU6oPoh5yT
a1CcysDGCug+Nw3qET/r/qbRvOkl2S5YxtAoNvQKM+ymjiVdZHJPI7dAVLV4M3L1u8hmd9/aPXSI
6IUpC96w6SGnL77teyYpalQPtJyeMiwPx3Z9/QYPxo2cOIgmQXYWAXZW6b4mvnPNNdlKHDX+qZKU
UVcOMFOq3/nq+iPxSoUTBuKNsOx309TWppqrBKKD+afXxR3pnKaxCNtuTuLH3KKxVy/ZzWpEGSax
swfZ/c4fSVp5n/0s5qQEmYTmZraXB8B+9Mt8SdeQG+CwNHLrtRhYcf1evIA5KGyusU1Rf2YJilDH
JXwHydJa4QHxUShYYE+lcpZhDzZidiF7WTa1Q+2hw6lrQW8ESQIRPihjCJdFPoXvwBDvQ0AMJaMD
LuRWeSc29VPRWO3FyJldwT0gNvPacDn5ljse86m/BixSJoI4u/J+yqi/sDRf+jj4N7sM5EAionKD
HjWb9gudNkCHicXOnX8sS98e4lI/Fq33TgYQ6JbqkNVfsdE8cK9+qG9ED73JCpcNhibif5xGXPzY
fCiy/jrH472KTLVLqPeYbDqUi5h5eOZ4jz2GKA4KKtwyPcgfBQ2sy0na80bQQA27KwCFD2xwtEcG
Wd0My/09ds3nMPsb8lHmPRG6Jr3lGxnK47ksT7XjY4Jp32fGq7yB7mfm8ZabC9knUy/C2aC+Dg12
DGqCwnococksozzktCY4BHZxyDOnIeJOOJ3s4XXpmh9ofMpt1VH+J1IJYiF8fe7Y1SnMPtCeAe2I
yaxcaBtdfD0RxylgOvHXl1lwL8lvr0dcbCOBidvc9J4RDCMkQWmxMdL5PcDq7LDQF/o2mtabG/P8
JaVxZDCYW3qAgzl3OOeUGRWzgdwKCQbjtOe5I4woMQzQLI34412dpWUFLgidz3KPGwiOznYpbHWh
SHpvJ4bx8GB2tdf8qDgrNlnSHPNCBZsR8IpXpDRyLUxneXdZDPNrwTCm7bhj8pzjqCGhBbdazEK9
Vr3PpdGyFngFExNTIcauXBlmkypC18+KHSAWkpbJrBYGMMTZhh0GNuy4jMGzTHAUuGTqhmPnJPwy
Orq17mCYKZSiHcK4lq51Tu80NF2+uRuCo7IigC0GR7o+M0GB+O+lfBq9iBoRBMlGBDna3fbdXyk+
5hC9dV3/0SskBq6m+1rU+5xEb1lYL501LU89GUpUi3z3rEvE8fZ0mDpNePsmIxDtsU3zSxRNqIz1
TPDb5NyaWEbhNArEJG3xW44Wq6kf70a/eGfP4EKOA4kwc+JibN0LLUoiPQL3Zqr+werenNySkPUG
UltGdPF+Sfg4sXQK/Xkl6+eIhsMuyryHflX71unU7qGdvugaTFJQWEg9I7ricyeuHQDFCBHMIYhN
tGml/MgWRvKWZ57KgcW8b+SJm5BlhWTgKHH/EHkZsQvEQBN9FmvdrVEkICsbOlaFj3k5clscZpHB
K+wMOByctqFQY6/2l+KZuR02oABrlFHUr30dcSKw6EeSeqYQrP0uaQtSU0I6Yf7xqibzVlu0qwVG
ZXvJ5X6hj06Xrzn4Jj1ikRHjVLXEsLLC7gMjCPYGCkTRY+I3bObT0TTCN67Khy5g8ul2ZXPLJmor
p0OE7aeNc8zoUBUxO3vS9pgLgEbJFOfPbCV7K68ATCva8j0T1cXuP7M6B1b1pHDHhdQumKwtHIyx
mV3KlFgTZeXbMf6sRITotU7INqH9Wi9g7OoRtEMQmdvCYyBZkeOJbZnxx0RazjZa9m0ZvxWoFfJ1
uh5V/VPJJh0X26ZEAwdvjAH7pYyCfNcNaFBlUrxWPqc2BKnIlLB1A2r0luGSSAwokQeHUbjVXefG
H1E2Br4Rbwpjv3lajPqqR/nR00ZboxDnTRbI+/dnkALrbVXAI42ZKWw9RimEPI3FMWbJjCxB9JeH
cKubMTvGRcyS7vJCR+PedCHzNAUjcZJ8/uluBEEL165DUU9k8D/Qk0jdTH9ZyY9H9DbDj95szhR3
1dEFD7/NHOxtZoOmKUntfi9clLOiuvek3DMeR682Z9l+wY4Zmh5UwEH6p3jdrlLBO9fHeKQqe9zX
g36U6XBGE3kajHy6p/P0T3EypS6wQs8kfSbv8A5EEersxpsuc45lzNFjQA4I8E+Jx9FJ2ZjWywN2
SwPWZuXs1JR7VqE/0l5PewM6QGtPMtT58C9dqvchsskNMHaaEwK36bhse+xwjUldT2as3NkFYo8M
MU8QPTAqqh5NP1012jggWBYH/VeI+K2E+HTtluqjaIj4YkF68ic3v7htRfSbQmoHcTDN2/KBKdm7
EuQROkkCQQjMu0UrlfoFhU5rLQfb5dXISuOdUnO+Vn7OUGPhFOonBPZk3HIEH16IRsruFJXkIODR
nSJJNVZNh2Yoj5TRF0NDfDAWIQi20MmWH2Yh7sMd6hw1wdM17aAORgz3PkimJZ0OWcoPdqyFSBwP
323Vk+6JzLIp7Ty0Ai6zRJfxjh4Ll0h5HoRHayZxtm4Pp8OZeS4ugIS2BzoY4cYqvdFGyzcjjVcW
idiL+N1wXybCSFh2eR6ial8irdjhqpojEgK/pFmSuyhwpixYxGOETuzyKasq1oFybH22uYk4pZjo
3RTO0DL9m5l4bqa+8/cu84eLkMa9yJz4AZ0tkJzsfQwICMpTKwX8gH9cxdCC8Heobt6OrU2NraAF
MlxDOTakJL0hOsEZQwwKGvQgSaZrI7n4+bfnZER5BIsjh3XLnz4imyRdeyGfnPPaumCg1iE8iO/P
MBuq+M6RMD3arnp1a2kxE0sO9sTS3M/eY1HG97JA0GIz7gPjwVFVgdnq46ygQ1KfWvXRZB9CaQeO
57QNlsBHXmB+zbXzZUc8j66C6DImKzHRyXeWLT8mJ3/uKgd/Z9X/aF0c5UsFJbYBYoF+iJWbjkhe
IJ8Lgk/fj1AZmo/keP1Gf/9mRO5+IIZ15mwRTqZ/G6MaosiEM5SwPG45gXqhU+N5NmEnygFBVtW/
Fn0TZrVmUIhYfT93S/+D7DRwzvV8wjPzgGQfQX9f611ekayiK+S9dJ43uYzYScAN7s0IdgnXfZjF
buggmh89euxpjK2+qzOQgxyuBkwLu2KJUaz3w6FgNBhaXVZyBG5XcdL6P3w8lnn8LAfB1ooS1Ftb
tn57YVw1bTAOsqrnyCZNDe1Jy39Nm6JzLaKPMk2ui8JjAIDzN3YFhKXwW0X/ixnEFpkCtGPRy92Y
u19zMb0g6MEbqfaqQ9Jqzi8Fc/ytZzwFxrmzaJEWEc3eqqjQXNdNHbqpBH1XwMrrhuFURpFzianT
qyi1zwkLCsosjWsAKfZScl6WbRXOMdwHp4MNyWQmSKtfpPqh/Jy1wRI0nJfRp9g3HCJFD+nYJGGk
cv+oEOSLrMoOgcg+6Bc3kCDg2Gpn+OM1YDVcTH1i7MoDFPBoM0DQmEo4bGWF2F5hKUJOzlOik4/+
XaX1P6+IAhje0XLwxvxNIUImSZiNugKchB6HSJMEaTVQodEPaPTqe15jGVwcJoNuTZPFoHXtNjgb
Td54I5DHUfow3JDE8YaZgrckd3NsrDkHDNSHnyl2Ec6g9yLx6Dm19o2IoPehRcyplMlL4QXtBql1
TAd52bWdJNcQuSYSV0wHM8pK6i5ZU0HmYUpfeuNGDqVeg5FwcOgPES0fJgmqMTNGJGP4qy0+kX+K
ov6hYIlVppGRBwpaAKcP70LZoRCZLi5qxo1tT7+KKscHY+c/XVu1J7uLP0WKs9LgJNx3u1rAwml1
MxxNRzxGs3es2/ZVmrSkGR0CUIgfeo67mIyqP00bTwCx/F9WGXzWuQPatrkJP3vtE1TQuaEqEEpF
SA156CzQWyO0DsZKTOUdtlXuf24NgYsIcyUDz3E/uC3uIT/HFdNkCBjoBgnkME1uYNwF2Ot7IBFB
IZ9sjX95IPWt0RyxA6bEGNUG1rvWgpsw3RaXCEHGa09GjhMrRyksbfut1crnTfWKMCm+jOgvqXOo
jTyJgYAuJZBA3L+t8EA4DjhWEjRZ8VBf9Gz9S93htx4QHCbN1JOE2+yZKKKKDg4dxE0SmD6YAH7G
Yoi47CCdAzMuPWSxMfaYKqIU7dSXkfZnw6qDE3qemxu3zWXWlG2VNTwZAzY+bdCmjf8iArlkE5S5
IE6/sDC9LWZq4EMykLN7v1CTcdKc1alk5aC3aiPNZcrS4gohXbGAjDW8Bb+G0f7ruib70uBTXdEQ
KSb3M6KEDwf0PfkCihd3hYV+MTrkYknCpmI0NCKbxvY17e2OG7dpB3pUnr3RyfS9bv0oy5XAfiq4
CaIBo/lC2jCanj1vhHNAfIDlTswsYDge/kHNgFvYT8wYS+slixgklbT2PZ/GunR8vKTtx1Tglx8J
zSFmED48T6GTNd7HDJgbKW9Hx/lXBeSA6EiGTtdfCo6Ph2WOXnvflxfdHyd4h+eO4ExQUMnJ0dPv
uHUzhmqBR+OlCgMvGV5Q1aMSG/Nrwco8B1l7UKO85X2ABa9BndmizQ3dfDwboMu0fulb0rsmPI+2
7QSMSUIo4JsMARFKlju9pBOhEID0FOTvXpALOVUw69Ji/BG0eAe1Mb4VdH/gsQU32xVPuQ13p438
L1ZlesHWgjBmZvPqjB7BUjyRkdVsdcdls0RQBhraSJSOGOhuAFLnTwuu/jbrFStBB9e+Mgg0Zm6v
j5Qd9AVMO9laQfVVNfyApHhTzEsZaCLRStM27A1yfUmAPUJPJAfXzs/pgMkzpxdGEB/CiUH91TSJ
x1H+HQ24ahWrKE+BuXXHftLNKG7Mlmt8IuQRdWntLhzKnNTdqZaWfItVcmSKvjb3pALGN9Gxqqd5
7xdgMjtS/gRs9R1Tumvjs8L27oPBc9xYbYBlLp4OTlnXu7GcnK1JpZUOCOerVIPfG8VH6U7A+kFg
2IjGKjo7I/0UAHDK32aTTzQrOJ2aA8auyoy3cWbRWlw4GNhvID/Qc/ORWtQaxNe4lO/Lcsjy+q8e
vbMZ89sKxzrMoKz4RbRfY5vBn2SUZSxMynR0qozgIlPMXwXi7CAW7knE81M1wRuRiHY2HuBSUt/e
qT3EbvJxIKHoKJHa62FJmM37jBQdpu/dD03eYYucCHgFICc90yHrrRfOV4fekkDgVbnyI6oLxw2a
KpazMzj90NbACTUhuoKxco2W5ZWVptvkM9kBGSt6l7okVZXrwZjgKGW6xX42WAWc1jkNFOEhudvw
a+HgbGyzfirGizeD1XbTm8gwcwzLzzr5NRnmyR5QyZmCU3JV9dx9tvWQ0jWlwALhT/ozBiaX7FJG
MFPK9J05/T5g1sN9k/u79eJo8MowySpRUkzTQ1L/EuyQJB5jvJnxB5h0d4g+Tvd1Nr8RDq7DqWdl
Ge0aTn+YJqD0s+kPf8W1SL3bagIep+4KhPuH0uS9e+0uT4PhuFQGTlB62gWxw+iFx19eGxDv6x7n
ysOXRbO2ibwarK24t8FtSAKgQWn3lvhwRYOXKhm/cuj6++bnklGtNBogr9e4j2aR/KTobMLabOWu
t3+ygko0keN90cbdAB2K2IW2s3rkJrx4k3NEwk7cnXQx2QRM5scq+9NI3M7oLOK1jWCoaZ9IjtqL
heRIBvSRTBN6qgfITwrrk5HZ1khSJqJpdbRWNmv+NdFzPXQV0cDViANuSOiYVsHaYhqPaa8s4FoH
Dk1QskzXPyjHAeerQRQvZrVs3XXSqI03WTQB7hk6QXFXJyej+VEUE2hyqL0mJRNFFJQRi6EMU5yD
aGE8ZwsrifBseoBSXyTzxXnAO2WNcRHOaroGcfEcl86/crk0eFICLvKUzmTYJoEPDAiyujvSoU1o
71Bh4+1TbncsyuDaSd1fsJauB3WAi3TxL75vv4uFWzyv1LDL3N+GDcovcNTjKCUOjbh/TSz6Bc1Q
vSGAx9oUscYsdFs3bRltyd6a2du7hgHAyAzKY0ozwqaGj/Zp58yX0B98+TFlk+NPrwWto20yDhns
AjryjqSrT5lF/qIH15Y3u1V3hhIICXz7T+nKqz8F/p4eDx6LFsdzB3QhWeztopxPN8abiAWXbFaH
wxJDqDn/P5Sd2W7sSJZlf6WQ78wmjTQjCVTUg8+j5K5ZeiF0NXCeZ359L6qyOiMiC1HVQMARkq4k
lztpduycvdemKWFihQoz4EhDSZwrlDHW3onPayzZi36naeNXYFbPUSC3HGzuBpJDCuHhjbUu3Nkd
2io6pIEDvC2QtMGxDzpeu2KgQ8S3yZ1niJ0vuZFsmiUZUHM/TNUiyTwSLKfJgX1KYlXaXcxYlBet
xedoBdU+Zcap0jkD3O9ujLIJ12XOQbjvvb0ji4+BEYE2MrKKAhtRcIvpMeluc4xZHN4H8AGZtqJ+
4S81YmOvW/R7INPsqR5XwqXjbNfiAzWd4kViPSDCYF1PTNOBKWqrPIs+gkG7ZnlyH1nd8+QhG6An
/JG7Il83FGZFI3foLj6iyo33SNnXCV47YVbNCjNRvXOVWosBiFcRvJMKZMObyU4SjCoeOs9BColz
3cDmCDV/XKQN7pW6BDRN9GzKIOvs65N2aC3tEVHOrwBa5drvu5cxHJgBBI864Ntlm+LOMO6nkUaB
ROQxxSkI6IaWQE+7bRoIhJ6SBNgf8tm4iJ+9mBK9QlxL+pLxKqqRjlD2xv5u258ZKc5mRamueUSW
RPWl0NpDE3MAyYfsLXLgLabGqzNEMbckA/64Csx1KcO7znzO9WQ3lWF8QpS/bL21gQV6GWPoamrQ
+Vr/3pnGa1Y1t1ZsPdUGhWQXmgek1pBC89WABZVz+zuW6XujQu1TdwKMqIzWZo5m1mCWYKuWg6Sh
3zAm6FaCnss65IXVWytHWJHdVmy52pA9jY0sDnbP/9AbOhiqvw1L9N+tDxd/kt4lktjHfYBKWPkg
ZBpDfN/qDrNUWptD8+i5tE6VjfbYTeKXMie7IipKCrGNi+8vwP9dbNoKNg72Fpxl48yUgAzcJeFJ
hSjY8QCxQFYDVAg4JBt562Qdk/bZlCFKAWzSyl9ci8bHOD77EhSnyIMjQJiM32eVa9FelE3CUcsQ
QWKzXkUeoBjHMDjJjz62XFLXo4HmVx/gbK/F2h3VE6kpcHNDmkbpC5LHctPp/Ca6IqjXUY5y/1iK
L6t6+M7G+MZNXSKP0/GmQwK2Iv2cJq5B9HmeHoWL0aWi7c7lCauDdO8gxvbuZepWD5Mn+56eIIH3
JpPjOEK8SHSUk/e3xdBcpkQVG4eS3GS/o7ycsP5rcm+mjHXL6Lav5uJm9B86M942XWfeSDhNSmDC
dlr2eD1AJyfDam+U0beRx7u6fkri4s0OmgDKVnvJPZ5S2q8s134tTJabEqnmKgmauXFc8Aab7s4T
xrfXMwISJaG1fURvK4WC5KMVR1i3Ua28B0D/VLRwmMBErzLF4SortXUXtm8qTmmo9MOpaZJsk7WN
WE0NgmR7bUQgMBxHOivXMF8KQ1u1lGorRIaPkU6XVhD/tNIIy1u03QgBrke9hfwT242d4a5OPyOm
9KvQscXGQsEUz1I8Ix0/iUKh8GiGhzaceO1oIhBgaRwTIacZ6IpjeUaD2SDFRr0wFtDmlfEYOujg
aG3rK9Om+yxGBpZgE+bsIG3fwEFHhrDGWPfLJ0oq9OxXaUFT7Bx6CZ3zpNOq3xaK0WMOPeuA7znL
VbFE0VDBRamfitwlsh5Tmua34cqe6Q7JiBLHn1Anjy6EVq18lCXUEqycrQUDpY28Qxqwb+uRxq6k
pL1wKEY8E9WqFzL5bep2F5nil9+PdLZMuIMlpltAHDbYc/oGwzUM+10fNTTAZorXGFolDvHirSxs
3pCsJBQjll9+r94mh6ycXIWM9zg+B0bKFiHj0zlnIL9MGjaB3JQfo/sagb0QmGlWYLVmA5l4ANcb
LQcUQisTDf9q0HTUMfZs2BKQ41ISjxomggN4tBWBDpj+AuxYThA8E6SoVmyXe3a9cWX62n6q3DvN
pMeLAcOtrC2cCW3hR/GpmHPNmG1gpU+cR3r6aBybiUvT0OiC9yUBJdQKdZsAQgRoysCOcrK0vwaQ
8OT1kNVjYK1jJM6c6nFIMkqYCO5/DbSTTmAjr435KfP2W/JGbLpUOSsj/igcGvqkFi0TlBShh9aR
g2G7dDuYXQRuWZ1KWJQy7Ge5vmEP8ahr0VQ6xsBhyVIOLjcGCnVG9JOPWgIdtrlp0IEtNT/TNqPJ
8NIU+lbPawPKhH2ZulJsDR+6Qj6Zy6YdlpaZXqT/Yvf1GTTKUQHUi8pHzfumsXgxRXrPATaEOUFv
WSVyHcnosZXM+Koi/MJT8iKITYKX2BK3YBgSpAoABLebNmPAPCgMC7HTNfORaLJcpUc7x8dSBAXr
qyjIbOByjpuZd1q+ZS2r9og+q1Oo52wDuBWK9Ml/L30klPWoMgZuwWPW1rt2XlCc9KhV7acvRvjX
vOh5BI8G7c5CfjqF9m4Upr3pwuhbRqLYdkJHOGbF4DEmztxsHee0atUNTc69xBd4QDiKCdnTqf8t
ms+lwtBKi+TM4IxF2kUynnjAs4NXS2ovAyeIjeryJ+Se97WrNzjE7lyjrjaTaL/FgBe0jEnlsDKk
KAUXWzKDOdCDIP9Re8e2mz0DlIn3iV8+3A0of1KDPAF4jQyufHPY04P5RNq0zvxfLF9gxGcMzuye
fJ/mrL/enjfmu9ntEkTj82QkCHleG6tnKAopSy/2IeQkK1XbwEfUVbhHhBGIF/3iQJ3P08kPLWZL
fC1gSIESk+OswZqMLy4LSYuOMYUpbc4LPLbPydtVbbzr3PS1pCoIB/84TvGrMbEkacMmd14rwbG8
96BgmMGvWGMf+igzdSzCa/kqC/9iGM+++cYdd+jZBRMYQPAZmQy6ByQ1NxRGq6iofilgEjXJjv0z
hlkC/Nru0e2GM2P6VeHMggqeItzkts9eypJXoeU4IOvqCMohtpJliuqATYbqVN8ODephY21m7sa9
ZTaylhKkRGJcKTzeqs5aO97Fo5Xp+tZVQirJTAqGWZWgBkYQrXf0EnDGIbm8sJ7s9ts3GYN2rjku
ehJ8etfYqyjatSJ4lgUYBwrVlleGE+lrjuqaMn5htmIb2MODX8eHLEbHWV5a0X0K49Eg7ojVZJGF
8TqKuT2hjlrqbtR9zijjItCcmza7GUeOQD8po/9fgasPecp/f85Q/UPa6v8uk3X7ld+8p1/1n3/U
/Gw+ctIvQz9o6v/4+bL/lc8hqH/4YI3gqxmv7Vc13n2xZjb/8e985z/+5f/2i//29fNTHsD8//a3
D3jSzfzT/DDP/hiuSoTp//n9z//H981/wG9/u+RV0/rvyb98y9d73fz2N0393XA4wlLrM/5wdEv9
v0BWzTT+zgTUhA0kTWHZOpm5GT8t+O1vlphTXEnxdfE4uI4j/hnIaup/1xHLC74iLeEqslr/67mR
DEusUMbL9p+vxT8+/resTS85Ern6t78Zcy7vP3N7pTINnh5xxMJ1TZcC+k+xyz3iu8nSQQX4LiTu
tvhkXrzo88m6rUWj1onlPrAZamua6JSOeXH18lbumd1s8c48ZCimqLIxQzpY1gtFofO71/K/eX7W
H6OaeX4WjUddd5XUbZ6lMcfJ/i5gHAxEmAVozJYa09mN30bVptYHb1HSKWVClaHD3XB233UVSgZG
ydG18g1uWA18WNGIgz0xwkzDeYYwLFHMtEtVstdAiHyIHVzeupOWtzLbT/4QHKc6vS2dbLxRbvVe
5iYj5Ah4bQo9ft35WCv1HJaFnpXtwS/Dd300hhtyjv2nMonwUs1aviCG32Ia775CeOqCsb50vWne
QKRdd15/Z4Z9+j+9RH9M1J1fIjCTpsElZtjSMuZc39+/RKUac1uKHGU6b/ZmxE1//HlIVIMlpYfc
I3t6maqeFWyWlzzrNABg5fXlVtGKW+ZF6BzjKNpSAgzHYKTCNeLEPw4Mzdww1K7FoL3UMhmPcSu8
q621txOJfg+5wnuAlXpbDz4ciKIgfSrLOAA5Ub6o3GA8GWFDXlOwtdPKee55FmwOJmmySW8/T8iR
kUOhejYdSizT1PGmmcXdOI9h/voicqw/X+TwbV1uPpPmNgeoP19E3cRCSROjp8Dvf1kuUUFDFgxn
zyJaDpzDOaB27IwBqFsPrm/MOKIa4VVT3kcQOlAANS+4/nxq6mwggKo1GSzxuZ+HVM3JV6SRrbxR
3yaaGZIVRMJHF8XWyvHi6Emrc4VCJlzHVmsx3pDD3c+D3Y37QsNhTLN4vGvzTh1KQc3988WgSsY7
0w5ooHKXbcnKUKQFXlIINRdVeeRduL1a/Xz482BX5AnltuNDnh6JNoZ7ufSUqd7Jfb7EoxM8ov7v
tplJqC3SqLXmOuGrM7IRe3151Y02vxhmAQmihDGjNFD9lUtcnQDOlfoFhpYsf0zyJFrXvin22DYY
GSTJzKKY0uNkUptXrAgb3W7vFEb0WxSA/pOP76XlbHlto9J/QsO0prcq73qr+Pzrt9ieL/I/rGOW
I1zdNZVFWr0w5Z/yx8txrFM/MCmw2QMHfC1xQssLSUx/h/HHu+kaavZWRkeUwxwaUS8wsdBhGGst
5Gyr7aOjazbnppM3BSOFjdFCgvfiwT8n8J4QUMZn1dTJOUjFWxIN6KfmTzUhynKqjAAk36BfRevG
q8TSig3gIf06zA+cdVDN02TbTS4abml18dWl5hRM0r/HpL7IrCuu1aSf+pmF8MNL+HmQRvGPD5VX
rEkztY5eGFs31STNG3Av4a5vql0cFDnkSCdnCNFAVPZNd9NApoycPH6TcCM2VhoDczKlQchkMZzG
MNh3DgiUbv7o51Nh4KOeaMPoENiwoPoYXvbMQmiKMjsiQJBeRGhB7Fs3he1VJy9HkvHXb5+YU7//
8PbBwOFa4t4UGIdt9ac1TItdiCtiGJalg7dWoHG8CQL7wssyLlwMa1tfzyGcMYV97M2GIDqnBPdU
Mw8P9HrtycHf0HWR90kPJ7VpnLtyAq5jheMNAT/RqTCL+KaO6V47N0nXlU/FnEEY5yonhYSWpelj
LS9nCEBh9dH2r/84+d8sPyzSSvC3sfbYav767/YwjvYq1D2GTJ0jGc9V9tVHp/OQj6Q+TvWLn9ny
1Z/QsAYRYuLcJklufmBsh+AH5TJu4MNgMVrtsmjaaEQW0jcOrtLpnNPPg4hT52QmVr5LOZ2iqfTL
VZeIN0x1zdaNbOuUdlV2GO3mGFbkLtFRK/eqNo2XYLotWlecWoWTg7B2HEYWOSC+3T75Cf1/fDG/
0lxan3G+bypz1xR5dkatw9yrLNZBVJN+rO01NBEwTFwayKM+eQfavf/1YJfqf7hWOPX9y8ViCzoJ
dLL1Oa5+Tqv//es5aLDGqhx9Vj+sA2W1ByyrdDrB2nSgYjyVMLHvmn1AGHCUSXmXzA+O8QBSXr9G
ne3ftE65a/nJx38+lH2zKgYPaW5DKJqiqHkk5XqbR8p4liUtNicl2iQD6hLq5IyOqEC33FmHji4a
Cq+1L8FHOm4+3aEfslea6YE3Hib7bFjF6QeVQQAEETA085cJenXXYPnWXAwj6ECxOpifUEzUjhKK
zIvZbV7PD1J0/bKt0YKVjJfLxplD+EZ/70zVFalseWxbQiZ1w9MhvkNyKrQCSciQPolgOGq4di6A
Fxtwou0hLDle/zwQDQftSAve5DD3g7xaO7exqZ3ryaQfiy+ySTww/lZ4hSSMm67Rz5KGr1OPxs7V
SnGx5wdkUAjKG5NZeD41m6HL5G0aAL2O3KK9YknXV26hkc5cAXHzmJrQLqgSDCXJrZynQYWcwRSd
1R8nG9NYnWT5Wx8OL20xVHeDX2TnwNXL5eRZ2RvCqAcEef2pDsbo+vOQT8C+wlIc0mqiO+DZ8tiP
Jh7tSPtw9Dz7+Oub2PyXm9g2bNtlcRKmI2zGh3+86GwCpLMRc9oyqFaD7Io79EDFripA00W84WfZ
CtwZbjSQWwHcMEjbjqIy3neMa47mkNR4iLPvSqZYiwJc9Ls4tJ+9zGXdr4JPJoLaNtCsazZe89h3
yUkls7ym23hnjX3PcR0hUTi6p58H8GD9xgsF0L5AdY8FWssKRsfzX//JXP1/Ph3YFN5UXqxeUgqX
QvOPf3TpNn3rWGOMio6NYMwffh4SAIsw8cVdD6L47A/Oa51IGg9NoJaVctK9EVJvyo5wCIlG9qR5
LirIbgifHMyxeH1pxv18VXmq2yeWLZd1bwZPgwfkDpGBJPNkMxJw/uhEATKWet2iB77r9KSh9aYT
N9TkJMrOH+JcJZItCFwKOF1+D5ZpwdSlFhsb51KRvI3+rua8no0ITJphmaHBNLqhJ1oS21VXPZSR
79NCLj8jjPzUC+VbHt/s6yD8dGKEM1o80j9z3zyJ66ucFvgWX0fTfampaJftV6M53xmm7qlAhj5o
JD4F8fg2mBRbdECXCX4T4nP62bo1vpd9iHvGzLe2AnA/mPjmJmVt3dwXS8bIxNhj7mEDcG4duK3T
m9vAGB+zkLEXWteUJJSqe40quYvt+N3B8eqWiC0NBgVYu1FIM/ViDTfJ0Oh656Zy8PNIT6PjU17D
fsLzlgXhWUvpd0TMugINEHCRx/eGZKbRuWyx0nuKwuil0h6UKu+70bb2kQWvq8qAgs+5Sp3qn7WM
s4PWJsuobHC9Ddpt5CCpb3XQ8lY6PEbW3BWaw5P6reimezDwi0h7DFxQukHmkhBYXGO7KdaDj8Dc
QNNHpUqLlZFajvxoUaJl3KRViXjW8LaVyJ6RpJrI0UKSjROBhUGWIzPzKdnpbh1DkDKdpcmUwazC
bWmYGwMpG1gcNDBaKXckTzKAwYy6MQv/Qwehp9nOZ6n0fTi2JLSHRI0YTert/TvPteqNlWiMDTvU
eIls9bWR33LmYXVKV44d0dYFIJ+6OmN1vKlOm8l9AgF/QAW1NaoZYCcdCTlT13aCDJ8OoarstJOF
heKQSWzXbQ5HGdgs5+mlkZDBAuBlgeMYUXQx+CetiI/8ZfaaYAca6ALVdwluGUWbtk1G/ZZBwHeg
4cTphB9ugiCuSEPN7qpWf4AaBKyoWjhOsVMChQu0/XLoIGwU8hC4NDajQV2cYqTLW5vzZBvTQsQ4
UI7CuBHx9DRVXbauQeUhLePzbIj2RrHq7aRgUjVgBbE47O66QQ5rlPhamD25jfOe5i6RUTtoHmdl
MhhpGr3ZDjAqH0iV+04q79hLK7gdaBuMFQVGb/F2IlY8M/cCaCsC7WJM96XMftHq3kYB0u+JJaRG
qOb5rrUbp2iDDQPRh3EuBpc+GDLRmv5YE2AonbCpMJJ80nT9XbN69iL/OcEEMAb6rlPdIn4IAwOl
WIM1Bv/qLc3o28FwsE8/M2XjNizc16lSRPWO2qx0XBXzRmW+RYQdBHirtZoA4H4slj4czm74QnWX
v6Y88X5AWKnlnX1NDz56ptt0xOvSY0JYiJKbeZT5nYjddxVPOE17QKT0MRA9+gjKfM3xV4mDb8cO
NePc6Yzm8iFfoM4fH2UY7aBhM6F02QghsyKo6nVx0CtydA0z/iziwCLIsQLJk5YogTxlr/uxvLo5
+YwKBmdoRb9qDHm0hIn/RdWNZY5s17HjCOAn04JZwRupWGSfFMnTVKhLevAOvcMdWPXDLi250/A5
iLVBx2LRwZkjaAowbfxFZirzNSaMU5OtvSzVt5LOo+NVm0YiysAFOe6IHiAFFYhnL2jPEn50TWOm
IL41gSVPvTcmttD0PKbKPTE1FH9PlB7a2e0N7TzY5Ft10EDY90MX3FCtk1eKHP/FsyvnRAvmhjf8
O0p4XjVopUUpNGLhyNFotPbaDwhklCzxZVZbWLzd2VYja7ooeBPcdgeBHLQwyaulrA4q2YJvLBdt
zI9Jbe8FPVSzj8Zyg5GLWVSgF6tMz3Wwgs1j7eGmi0UB/o+8P90svtrw7Bp34ai+GQz5mzCEB+1X
wAaMEuGl4aXnqpimjeWNz00xR/CIHhWc18ckGfRwWyvuXEMjL7ELGyJBAe0bZvrlOGHykkK+oM/H
PCic0ktmXmSdPeILu6uEKrc+Xoi6vYbNpuzNhywXTDmL8N5urFOP0KyIomnfianeStiLTV2Fm3QY
+pWmBv/Ws4c5rtL68oCfzzxGEqad+9bpxx2p2g7+2wRoGDqUBDnOthXDEb2FvXAjJLrJiH4wg89G
8rhIkASi9LrTHMq9nGn3gLdRLw3ntrQeDIsUpqjT0tXkJtdoJIuD2G5Li+MzVgem5rGRre1sB43B
XtMA0rdCYxAdfuJWKfdBwoLYT2G6t8rylLckdKdDrq9dxOEbboUCOKyb8z9Jl9jbYtB/kSxX3Tae
v464yh/YbJ/KDlS/29nmuQq1s0R8vyh079oJu7+Bo5au2yj+KgJseC5Kiz6p6qVtMd6LQg5g+jg8
Ohy5NqmZf5itj1c7yh7Nnny4WfFJIrViUirNkomMY68KWU/nVmhr3mrM/xr6spZRXF/CfyjByJgS
i420MPwGLth0O0dqQllMin3x0vfAMbLa/aWX7a6K4MF5ccb+kNcfDPFOHcdgQJhENKRId8kqobtR
hKjSnMDbFBlvyoSNatV3Mfx0vGu7HIueILM+Hc8tnZ2lSKx+pxofkZDVoyQdDHAk3t00ZA+xPjLG
w7KrKmSPPYIdgkZv8wGo3hhGv6JJXapIs3cuaSRkaEFGlpl1dOtyQvH6nsxBSn5EVls+iGMTO9N/
Phhjy9bE5lekdnJS5GFcAgb+btSmJwTsdCGzox936TFLLNLaGl3OE5NvG8HCwjWJjwdwbBOZhDjX
1rGJoBTKNEWWNN2dVYEJsbIQoqt2671jDcST2nGizzqQ+63ZvUTJ+GInZrVxYPfsQm+A0tu/eVY0
d9TSfZfPR9xaQzmiyWxZRTGR5CRCM2dYJHhcahfSAjqFl7qY5TjEjtuJQpyBPLwjBoORiymbadcx
aFy4Ft7Fri30Q5VP5M+VV4VaaN2Rj8j5no1PsdfbIQkkjbZOecrguNGVAZr8RStIIcJlzaxGGzNJ
TLZsmpEKGscEGOLfwm7ggUF6wXhn76zaSFbC1relsnqslig7gJhBeCr6SxGB/uyqQ1GjjWmlDngc
BaQ/1jdMD+lET0jPixQgD9lplf8WIPqKwPFENuFdgnqo5x+MPXXMKG2kmtBfbIwndfsZ+mqn1Rbd
4fyhn+IHRqxET7vmo8sAG2+fj2PaWfdK+xbNBDsD6oUtBDhUw8bYXHToG8u5A3/KpgZvMzFji9A/
oC6ZdsbQfHiDcwqou5aYIV8G3an2I4kGLc0DnxNNUqNsDsZpL5PucSLyzoW0EQF+Kyyz2SRli4u/
Q+XW8ZQYkaynCQVUoa01L6K3iuFqa2CxiixEHmWIjAj+obWJC476tuCWbKZsrb4dfMWsUBgHUKXD
+kILDvALknzfSns/gkQEe5xvMJWAuCrAhlI+FRF8YzrgQLxAFAQPYqjwYGedtp4G1GqVqRHCm4mN
axBF0U1eCEBEEQiRgL9AcIQCjW+tPdLVR0cSs4zZfYJE1I+oZwauwc63BhTxmH7jyFhHU/kcet2p
T1zcBqQkpyEZhC0eQVm74VZzcZNCWruNNfE8leu8bqsduYK3ecb75vT11oHHSS4orYI26g6KXWpd
62rLrSHBfJOAYGnlW+8o0tsJnOHaRhRWWlbLZH8faVCdjJirXfOYI4568IFa4S7JC1TVjUKKW+Tv
nE1ZcMJyWImUghbXBiCAOEMkqtWbKeKYkIzVpxnk8crg2S1iogq7/gSb7GaC0oCJJfRWArjWeZo1
ZhnRAoqtgVMQotxOLzm+rTKeJGV8Dpyd+3hhGUSRQIs0VvE0XNFyTQdzqm8HB5sZDg+st0RYIkGj
LpSkuI7Te2r0RFz57bmU9rp26xkHHDRrVSNxsBGvoXCcDkqHFQaH6HUk0DSFlOGmcxwUA2ovchTz
kZml16JvdWUHudVK9mNXPxZBstbGcNrgdkaqWxGDZ4XtqiZ2wND65KBVqYnZtXyrMxHSv0QbnAoE
z5AVbr3xFfXJbVRi9yb8yF5qnAuUMb0nWBPXlRA4bqdTKIYQewBbkSi435rgpvJByatpQsLiIN7w
IZKuU/8MIvYzHHHXpcrd6CYp6MVgM58HF8nQJXxK9R11/W0sTR885fBosagUQ5auq4zvcmy6aN51
QLRPXsldCpcwGs27LiywC6vA2qYqHhdjxQnYjt3+TmbavnPpw8b1yTDEu/C7vSFTxe6HFb/Jop1u
ZSub9WVXYQ7lLEuceFuGAB5KwB22xg0kr5UWvFKBM5u33jyGPktpysdYWLu4q+VKK63bbngm3pvI
GrJXURJxW2iMGHG9MPmnnzBidQjEiSgoY5t76rFNiwv60ukzIYoiU0DhIaVegoankQX+ucD5cUAV
uBv1sy7agBdVA7C5cCR/3ACUTUxhBS1T2XucV6BLSFpAmLVmm3uqC+udOyxctS6nWagt41LqSEgR
67wnfk5p3i8nE8ET/tK6iO1N0noHmXiUmuizQFkRW+vjIG6Dl7hIdkXPD9Bazt+Nhr4t77kPcLtC
SZ8+I794QV5C6FHfniBswBvyOAgpg6jGybpPEZdUmt7vHS95iJmZBVFwtGJQIo6o41UggVZ6/vQ8
5ubD8EDPKl8JNuSDpiAvMgxBAtGXGzjNvEFdz+6qvxqlvGG66y0dj+VqatMvn5K0SjbS99Jt03cf
uTWQo15XeHz0TRhnzY24OC1yczrI9YahG/CRtmWRZGS61zQmZLiKtloeCBghOT2PjoOlLy/lpK8d
FM084QGnFWteFSHWaYmLLDuOWLkP9zQ2Ed+LlASorlK7prNPFDX3Xk6DfhTdusZ4uG5p9aAmjkK6
+bKMN6iB773pBtQi7YExLI9Fj7k9hkHGRDS6jav+s+uBBkORJefOCZZxx56Cs+VIbY21vP2unf6x
HEqIv06I36H6DvBFbDMcWp2nv9Z5eNRSgJ04Phu6TzohBQZUCh/fwKKQQIcHtQape+R6pSOgIR4W
4TnyqPmT0Hw3x+xdKzKGYDBiXZv7DKdINzGLZhAH0GmwWJWsixpISbPm8BBIS0v+hE2DNWWVOpNA
J+rf4XCMVl2VPILYxryLaWsd482keOkU1UPazwQvwrNCiOYTl6Om1+xaF+pgBhyWLQnYYejRiGxj
CYKE+Yf8ui6+q7R43bTGphcQeK2Dbae4sD05rTySR0IHtT8YX3ut1OMPr7Qd6VDrOaTnkLwd1ZIB
B3/9PvWwHqoWWlDIz5ly2t+qN6hIqV+rnlgAzrXzdQKTGkb1nnsIEyPagxNpca5WWBywY/BiPtmO
TGOWZYf4MaMYWPdMmW0NLWo4XPwsPICVGcih0lcypkUAxWFcVmH6PVBLd+pFU8kxhgUEmBLxcnlL
YMxLT5Ij9Yh/aTwZbWRlfCXCvaAR52ob23u9DkpqaqxGXpq81WiS3BSQkkmrjvc6fgsIKeuLjugW
tO14a7fuaK24FZ5iy59pLR2as8Q8DY2FUCekGCWzGVCB4XLEA4cvJ+8X05uKKOQgOJWBh45U3iNC
DS93Radnh6It7oqwPmsii4+D35yTX1BsEm9wudnwvsAAXAYK/qCqIszT0I8y/yGvjAdgc2ErNrPY
KqWnwQfZe+iWe9Sru8JCCh/2MbtfTjJNCZK+S9PbKbYwQBsW5xJOsz8fxQPjxdqGUtqqrTBrf4d4
3QYu6RbQ+SDropRezaMjkcb06PzwqahMn5Nb9ODbxGFiuxYcTuYghwBoHgFqZl7S8iZ6VXXia2hC
7QBUich1j0g4r9xqEolJ56Bjokg2B8T2VbzLHYKqYoIV4SmJhWoGczFUfFP+Hva0hXhe5TIZyFnA
jMGJtMRpqd7NgPFgQabAQgCySktfXP2e/IeK3gYzsQ5hI5PriMpm6MWjpapnfFw0gF34xQBkZycI
lVymf9UpzpvBIr5aTAK8VUcE56SXK9rfjxmx78jT1W1syq3b5RtIqtPO9zdNfa10fTxWcemumwAk
qBbRuujU6zas85dY938p9N8LU0suoCBsLvdgXKaeuOpBQ34T+aGkvb54SDWjJL0YDbZtt49RZ/ed
t0t9dWrr+jM2vkvbT6mgWURMUNo2ni4nCcCidywREcqLOBvXls5RqCjDddU26bUJgy3BjNjMFlHr
H/RhdPayRrrSwaSOB4H0bqreoBkGq5OuW/TwZ9+PSCsk/hmvfE3OUGA9Zimq1aG1SVgwlHNjDdjQ
XENxEhp1bxEfSqaLTn6xGISA6t4Kqd1jE6KEDJNz0XP2Qni4zltQ2e5ER8dRQATyE7DHfOk57hMb
KatUED/ZfQRR3yxoBOrU2B4tfnsob7WRVSwb6CbRPJB0f1He6QScpdgLFjpGcdZjShyjn5aqqN+j
XteP/XwYjBq5VeSZ+nRcFjbjBbsNzsPUJJvJImGk8mq5ySpwkUNvMkKmO2GaHOV7BCpkhd9okZfD
DIXy4DJ32Nlh+ZEnNS3iGlofNbFv3JuzwUSRQoqaG3xm4q6aJKkoZ+Odwea1yAXoLUwHX7qD1BDR
wo5GAFnhvVXtI0OqRfp/mTuT3siVLDr/FcN7NjgEyeA253nSkKnaEJKqFJzn+df7yzIMd7ftBrwx
vBGenqoqlUwy4sa953xHKzre2/CJX2wb0Sifg2pD66POCWTSFiP5IRTxPYHU3HaJetHFsO0RZG9D
gTww0MuPXvOHbfOCE6k8BouBftncEVq3lj2CVZJdToFhkMSAX5Y78U+5cDw+jFjH+8au6z4VW38Y
YqCuToFkQ33Q9KTjOZL12vPY91PM73r1yVrGCyMamVwQpqk8j0a4i/zwJaQiGSQ3kO2zcvYND2BS
IR2qjJZxi5fjb+uGWYrS1+hCMnultS0H+4MIKgsB++Ru7Elby7r6YjvQsKFrJEoZ2ryu5aHKW2/N
sPCn0aY/BT1AKBftp2FQI6dhRExdfRkRU+xqlNOJR62UPZEJnF6hPgiJNieUxwSc6AqcwsNtppnK
oyP0GySV03aKOHhF6oju7p3WNS2OHMB7RI+ur9xPHDPhIsSkvDCSHOgw44+dR/uyQaWMglPVa0VA
iimDfAW1PFqWgRGtYjCoOfTgs9lgKzKI4SDtuWBg8eJ7LcRezjT+kN7Qj4K0Si5uuK1cSiHgB7gP
K5WhogJfVP+Ja5trl9DK4kKuO1lfccQ9+Ukgtxm0vKXaXyI2XmOrLX+YQKiZTxSWsgfz0suJ7E/h
/qQxxmlpnO1YonGtCiyrDuUyo01EIWUA+JuW1pPlw17m3yn4fTT5eBp8Ozm6Rfgt41Gs29inf/M8
rGj1uOJdkIpZocFrLOO1l6XxakT52qRiBpQ6MF6SnNFhgOToqvTx4pLYgblC3dg+mi3Teu4BEXik
4A7aHDWif7IpXE5Sn7A0ZVM/j6Bwp2r0CG3QmxPxtJzNVH4Ag1CdNElyYNxzwtLeCbL+IdclfDdy
uzmwcJP7XPkks1G54f33/thBtAc+XB0isH0VCGOI6MjggR1m9CkLynaa6ktldV9an+8zZ8y2ZkBS
SB8bFahKw54bhFt8R/jJ8hLqmJXpa+Td9gpjpHGsbHoCIcr8RSX1/tjjUb9BOFiUVIW3Il8Dia5v
DArxohIIXaSZw1g6yp/W7ZprcXYIZdg2yunO4Hn6s2ycatNIatY2+mzTxr5EURXdQmuy95MdPCQx
5be/X6KOeMpAcGiH7bINnDA5+RTMN84HyB4IU4Af6DORDu2aHlCGfyUMiB0zivGK/Nm6tAlHCeOj
Q9WwgyMVXmMolFeNQnY2NH67ef6wT1Kx07SaaUxHdlxX4v+WBV4lel390m5juIJPd7jW1/XK9eL6
5j2/VLXgGQz6kx7b1c3LR3/Pm3+kDbGnKtatXQhH/8V3v1XBmZkhOTJytrMDidhiUVmiPCC01py+
ZfbgZ0fTHY76ZHYvafI2yqK8cabuXwLdAkhUTCFcbL7VJxhkpgjT1ei5v/OWB3+uEy0oM2ySonoV
cf4Te5l+kGVdvcrMdNExpt7q7w9VU7Jqq+l1tKIbtEXv3ptGQ0O6TDfe1FmvNthHRhj6ypeUoOCO
BjAPDjjaUGQvpuIj5CzCqqxqUMVmq81x0ItTKrhdYgKEH/kg8x8zJH4HYWN6DGxAQTj5nIUTqeHk
BYBrgjq4TCqqGaC7n1b3FJUz4ZqXldxUsZDXTDDkGDrnt8+J+rnpCB6azyEJfqlI794qKzTQBrjX
SGpQBgC7oO3D1oIzLVs/+6eHAALdTjyFXGlpHoooLRDI4i2oSNh1NUe/SVT2RC5qHbbjgpB2iynx
QVh0yoXW76ZIvgbKgv+q2WiHWh7roTq5EWPlhqHrnN94XPfNkg5Q9VY1qnx5siwM49iGY3fPDT9H
ZneCP52wHaT9blSE+xqlqfYNdZOToVUPUTUuEvtVRhb5gjkHZFgxG1hyNyDw+cnWfGT1ASklsRab
Ry3ptirh0nNRcLT3afOe2sa8dCebe0uFy85hLCUIeDH8wr/blFs73c7lPLR/ikjAAIxy7RZH1evY
a+bOIsOaphtQoMYqggPtlSt2MXPh6wNhKOFgHpHbGgsiewRrnkF6X5nkSLCydWXDqMvtqlz3pWZf
RyfJzjSgV0PZYMlun6lqhbvvsCbYMMpXkibSzHuKPMxWQRZPy2U6Nrdq/DtIMRl7yLw8WFNq78qW
ZR9KP+pCEC66kPvUY+4BF7VbWaEWIOETGUrl6Rfrr79xYxegc0iAmUPaitK89Gbg+thUzxlm7jxw
RTtbu0AiXTSD4EkAwG+IR0S5cMor6Jlelsr1xJl/XdflJW4QqKgq+OlrQ57+fsngHrhlqm1G5KtL
X/4hSJ3NFNPpVLpfWBAohKGg25lkFAst6AB1B0pAW50I5ViOpqd2oxPay8pzNh4bHnjAvl1Lhxu1
0FwX6zs59Er15NDOkL84lxic85a9DmsLp8QiQAUzKi3dkELXHSZwOQtNhAWEp2Lcu5oLPcwJOQuU
T52nD9uJ8JlmG6buWhWl9Z1m1qLAdJ0atX5PjHE8MB9EBBFh+bRzZ2FYEbjW55c8RCetqXvVpdnV
TZW4ZabSiOx9KIQs4KYTsQsBz2zMvP6l5y7ctDT6LfDeYb0bnatE7TvLvWdjZ6JRW7vNISMVcJhq
ZLhwRJ3Y1ElRoxVTFiARsWNlF0dH1+XasL70hAE/h63q0/Sa397ZmPriFrMriz55QuPhYQkDS804
ugkalkrCqk5JaVAtEj6wXGn6J1PZZoyn8WzGTvHm99pvrUSrrkXjieixfifjeFuEYJ8TsJXKtKOj
rpHH2Vk2ftnMPpSylifwojyiY3GcgvDNapjw9bEyrnGD+Q0GUjzTLAkRYlDGOgP9cMTYiocubulF
txYNEHSdKCOA3RXxdFUIVW+dHPZVDpDBfB5QYiMMCMIQ6uiiTJRJu3TMzl7GlvKxzpkZPTyCouxA
7xcxK9Qat8x4nQaxDabCPamhhjZXJ80hgrJDtGK/ip7/f7CyCh3ETNSxuCQ5g0SvtiZ687BIipAI
eANP+LIesZcaHCrfVPHsrUeiP4yZcPdDZRqMZjoGFLXQNhLW9XsiyMgIzPBz3thGfzT8kahZVZpz
Q3dhWCUaD2U7xts+TzIidviS+BHNhsxkpNojzvZalP8y+pL+W2uk5NGlLuNy1nPoWNAvCQggsLAn
825lePGqS5X3Wju195qXHyZTtrOY5G0yWOKzqU1W3VAIBLFoGUcJfiOy1InTPGfDsgyv9WZinq8S
ywCh2WlHQ+9XbWtYOy33LUb61fvElHsdSD5zy5VPcnBL16nM0oPUsR0i75mPU/pK2lK2z2iRQfNu
ESEKQWZs3BZEIEYFEZPpxqxfg3So9nXso+3W1b1vbIBlgbp2mEF+JAfRslaLLKuhkE+2vfifdQ60
1C1T9L97AiG25i+9bXcZI/WF46eYxJ7+uUIqxO96u+ZfA9TkaJziIEG/ub3eLSf4FHAMUwEVhHxQ
ZgvDTIATubAPNaxv2fDqDRQplUvuhqM5O+Kh7AvPFdRvHKarUG/9dZq44zIXY73iL6g9Sc3uPGoa
99Xp/DWiBvLfeDLe1QQLsXZ2Vu78SbxxnQ5BDucUfAsnuWLRDy5M4BpyR9KSLVy5TsqQLemO/rB0
OvniMWzEU2u/WB79qEqFn/AG6AKqrDqUwBuPrU7qhaE2Y6W/pAYJSz0F0rx6VG5orwq3NV5hybAg
+ho92Cn0dgw95w2uCRhI+ImFTi97HvveUilaR6gqSPBOUnp1fhTNJ9wn5BkwekoNFHFeGTEXkT4Q
0GQqzLM3EJk5NYG1EanqNn6Bc7IE23hB9sasv2pOf78z/dKAw6xL+B1ZtMtD/1PYXYv8bHDoTQTt
pg+mfI040JrTXy1upVcUN9H9RhuanT3qhiNRSkuyI+2DMgu+MGaaTyRtoShR3cVEaHSRsWz20rIv
SrQ33a2Mk+cn/WsfvZqBbr79/SazXgqPtLNEma829fGxsJ+5xNHkfYBp2XKIgZaXhsm6tkv/WhO+
cv3PCkhmPAgc/1mX7tqWK0yLHoG0TaxaT936P0m3S1i9EH8QEMHktFDP1PoVsrI3cwl1XIoIwLT3
VMqHRgaFulVQhUf8gH4wbh0vlQvy9doVW0o+i0sY/CwvPW00NCuB9Z5GKqEpYbjzsSKyqCbAgc5L
7tNerKw9DemnYGOFJ8QlDPHmxs2R80l+KQZi29OyO/79og0Mw7IBOc3fb/XoqwgZ1Kem2+19JRd1
V9ebvJPOHlFOsK3CINx7rrC2I+ECu7T+ZXdsVy1o5Z7fHxKOiJpHipfrb55O9wzVCchgAp5oDFg3
JXUwN1mysiw6mxZxDWiWs7eka+w9fEnUMnmHsNV33oe2AnCYT/ARpngzUXJAMkK/yqGZeK6Mep5/
R3xYrrfR3OI5gtP3SPiMWS4juQau2dyzAWAkUeTZqegnAqa7nDxo+KG3lg7xgtQid/X3zrNCEGoN
iV1qeJj+EL0zkkHcPySKjIz7gLDm9veLFBRj2C7MVb7PgyQ55X5THohVWjSulr8UDcb1/3z//C+i
YddBdS1c1zGlaTumY/zb7ZOFLuFIz/4IaZpzvyKWvgytfPnVxZP20TpQIztkOCC3+DNR1AC89ljc
TJMuVYEHgw8sWrnxACOGOeAxkEAGWVTCy+hCHLICXLqQuHwg2uIrB7LO0QThROAjgCuMh1eTa5c1
7F91Wj/dvsUK1yqt6ZIJuWFYlwDfwPY/v2XxfEv/8sTgSPRAUqDVMDxb/Ptb1ksJ675sIAG2eUcX
1ckXsYd1vstBIxvEKWQDIsfa5HhN1IJ+cDN7odd+eMZdHJ1DHeFbDspnF6KHKzynvg9hru3yUo8X
ivrio1XPkUd3SltoTeWIoVjm/D0VOKeg+ux0/9eUFVBpzYo5ZFkjI82Hs0XheA9Eq+8gP95lrO+M
lOg1/FGEQaUoOJlaRXt6AndOROnLf74k/+5tcaUODkl6wuWqYNN7+vf+aQ1RhWkGUce9rEGVn9FI
+uOk2g8ZY0Sga88GvYE6oLMV/XgLhs5/fvG/3rZ/+Tx4dUvyQSDvtgxL/7dbUGRe3YchvAN/FJ+J
Fv4aHLHtIJkDkgUyERvajqiMidAShrA9Xu7hUySSBJsGp/x//l3+dxeCBoWpO4YneSrMf70QLINa
lCsmzr6Z/R7qisoeuHwHTwgA3N4JwHq4Ymo3eWn+P/Yu/39oSzafVt3/sy351qafWfj5z67kv3/j
v7uSTe8f2I1Ni0kTll8dx9V//S/9n6df2dT/gaUPsyRWB8vWbYkT63+YkiU/sm3HffoghKE/jaas
IH/9ytY/HEwREkIhezZYDfv/ypTMVPpfPT6uKUy8mjpeKccW/I7/btkMaiY2PiSbecwBblG3Mtpg
azvzfNvbskwPaWwsPYWekrRoUij8fi9L5+hPMZkdY1euiSrADozdqpZxyVkswCnDWdZmNmlGtIZ7
bURrb5c1edOkeqUxqXMlg/My9d33UNJmy4Y7ckWmRZI4pjTeCCGQOJjvlmsQYJLZOqO/79HE+DAN
CfwUM9l5CcLViaMgs/p66egObKe4ht5vBEf0wwnD3y5HFuO9mj2xOKlNQKyPCLRHnJGayS11S3HU
jHxBB0xfDFR0GjX3okt7wpKcji6H69IW8JmNcyCMAV9WVd2sMiJJWebCna8H0A4784WcB4SBYC6X
tKnQU9ebYqgdtHUN0u1avykrQmmtUAI5gJFamgkMh1+8wbgTqgIKfWC7xtfhLa24M+ZWhclFPemu
LUwOZ7KYU+kMYa3IxtrLH5jiHMGlTKC8DM210PJNBp1qQfrTzchwlef9hFyMnD3St5aWhVcjcKql
SbjBcVqFmQedro5xC5eoe0JSdTTUExzKFm0t7wVu5VXqkKdL/CWOVgShgT8edMmAt98FNL4OY55c
jFCSMDsyOXKy0xBUX0bIzYP/Ua38Wry0ldBp4rvMgcfuozF/7NzLcYi11zinUgrFuAkZAzTINarG
YKzdMzWbBljX7jgx4Pka4kaB602mpef9iStGw3ZfoLtyP4bCghphJhYz1fYgqhING/qy2VjojxLc
4SbMaJOPosAgC0m5MSVh14O1hTQn5r1OuIKZopsZNGurO5B2G8tTqxzijBDBJoynY4RGbi2r4lMJ
ySmQUe6mYZeM6/hzVKrecOinDCZARfo0RfT2t9nGkGhFk83Llp4NYrqDZeAtMLyjFNRhaebjER3E
AgsRAjk6vagyG9Kpfc6Tnbz1KfHMPiZ7M+ncRd3ojzZ0A2goRMxp+DgXnq37EMYXajDJ9NJd1Cei
XwSObSzAjXGdimaWwNOeA9/bqQ6GlQUqmQSZbNEVYFbawFiT8QMlE2g1Ow2KzwAy+sIIYpyzbQU3
2k9XHN2g0GMH0AE3kjDyDCQk7DjqTXM5tt3DbFvMc60gy778IscWvbsuYc3byWeXAcnQiLl5bn74
MQR0L8NZefH0kG1tzCsXA0NdWXe9tlhH3Ld4CkxO9M1bwZUNNNjpQ4Hm1k/Cy9CXv/zioRnDR6+j
VlH5GVYt3aeRBMYkI8MqZErqJKGxAKYJ30N7Teg2zpNHyUB036M5a+NC4KlMwo1KryXxcVVmvfvE
bqIArHFic2OP9LdImuhPVUq0J0OhWZdrxqGSn3XkNOs0RKgHWgZCNd4DxP1vdeHtW4JLcaFN2xj5
hmZY/iqnt1IgMz1wlHCafDeZMMlhue5DIg6jSP61oNJfG0Er5cWcYdxrr8GnTogBBIUuHlRo56lX
FzJrnE2kkTNSoKhnhM6aRwdjXpVP6Y5rrDgq0uHu0FMxBXItdMu1a39DiuKDJm9wbqv+2gN4AYMT
rIrw6aDA3TD3OwjOXgObcLC6mxFPHQQ91JVNor+HzEnmBv78ORxXAgzj8ag35WchwgE09fiaxvqw
6BsOFUGABKM3QkLaSUPkvITgD1FcLGsGFMQKF6AWVyRFQF6X2DpVADWIEz+Na0L/PG4p4SKwLvVv
5F5il1rottLQWwhSMxaYpuNNmr5ODAMuWZs8Eis+Du1Ep10Gv52qgKvrYcv3lT1rvYROIoPWpZlh
nfYlqPwuhXxLpuO1LgzzRNz3oqph2sk+9ZYCueQ1J+VyBQ8rXAgczKyJab6MOuRZoPEDhfgxGDGQ
SitNl2PKBYy8NFznrhpRYegvAbbByC+IECmUfmg090qfHV+mOWhrray/7Cp3TrH0IeB07WNizDBX
sPAIk4DnWE7Gw2pisXaD/O4bqjp07SuN9Yhp7LSQja4WcStQ6YX8To2NX8Xog3EnOmpBxyHOCFRo
fSSDg/suI4bONrL2goGOQO9+j0HlLSit9LXMNBf8W7FmyG/Sca2KFUnsLfW7SWeMu7pJ2XosFcvD
mE6vugSnZEw04iofNDF19Mkqq3tsAeUmu7XnuZxeXDvoNp7oAb3Wdz2L1C4xgAS7Q3ByJMEBVXI1
SE3D6DNOG8KFmOI60YdtI75FI6VdTIX0TVrHsHME2eDiow8Vzdyx2KH699ZqCV7KAv4Y128W80M9
HsITmupFop84HBefwsKvnZDTjltqRZveWtQFqPyhnEgDxcG5wZltlqVcCatL38SUHnQMeeDuZpjy
20RsM9Qtu8H59oMBWDElymZsYvJhqgGaU6XDTCPD59bwnG+0ipZl045buu32qnLL7KabQQ7Q1Rl+
uZgM24HY3HLqPpU7iLkNePFotj6RqMZTnVTLahFVQfvIK/tKn9He57owltQlpy5T0T0jSwEy5zLD
tXIQwoqOgUWmlzHcvQQJqox3jMfKRz1CtGJ+sSkC2l2NZQWXUg+OBVTqM5JhAHeNTcv7+W2dIsdK
NJSdda7nx+aZ8Y28BbVaHgWLvkhR9PhWsZQOi5bXKW/fQ3Jas+t/eM/mPvyN/vD3v0RuLXXb4uPT
sf/h++RaSd8U6yxT8TFwv4YnpiNuwNuiV1jGz3FfaAIxybRAX9Enw4sdlR2eUXYKiDcrYnf4lngb
piulRKsa7MjCRsE2geya+XkvVqSviCNtPT00bZxOyHK0NP2grvSv2IvrOgznVlGfp7oRW8QtY6yp
UyfyfEP4OyFwNCxXyOA3Dt1nBvNeDm4TCWOnoWNK2vI57ECVSJm3LSdvbXqAix3Lu5fVM6TDXUcC
YYkYDVq2YL/8/KUZMpK7zVWmJW8pq9YstIhiLU1Tn5sItYXxlKIz0Tdd+wET4+wrQdSh6D5K52FI
52KWGOMZ2Fu0Af2np0DUnC9j23lt1cC0J2nQS0iHLvjZs38NWslwqFxmRgYkYFwwBIcCB4JOzKaK
YpbQFIPV3KU0K6DwR0AzfUXuFEIeBEgGA2SjQeuLU+VJgV95DU6XTJZ3hvM8jLbxR0cQvYrKaeOl
ZrNKLR8STQhfw33ts88AjUIv1bHFF4DBrzt0ZbwbZbKjkDv4xBgU4GRSxvhJ22/SElBwWW9s1nZ0
oRvcr+tKe7SBs6lB4mUTmqdYYzBqgyMrIQvjAuqC5uhqsFpHqPgsRbwzp7vwKCLkSTDPjdMEWTvP
vHVLMTwF305J7whjlM3Eo3ompjXJwmDM1DOmB3Q4D4jHfOJTQWgX3gXxPn6ZDn9JNneGfKEDJw17
SCM7EpU2htYuTGz7z4VTZOYSsjIXB24l1KR5E+YL4Qwb7UkMpYEbwxBjPVqg+50VKP5qQppb+KhO
K3V4arTtI/puoSeCmdlY9PTqb3v4johKsEk66qjaJyoN3VMznOdkCF0cfDpROaupx6qIO7DHJjcw
9sFfleJUfFpcPbM7AgOf5QbpW8U0J2j912BeU4/zhg/FZ9nTkTecBv0jRuU6f3OhO1DYxhs9fxsz
3Phkl00NuEdz2dmA5TSySEZGYMxTDsqGGhznpIBzJbGYCZMWKe6xiLFNiSyurGiUut67M8Bxjqxr
lITaEiILghWMf047rZM0zcmeJMKL8cG8tr0dHyLuZnJwBDWg/l3yEpUenASzsNb83Vg6D8IjM8dF
TFKDbbZIpgzWaGvmYPbQKuDNTCzbnIk+D+Y4EXOsusVAbTORyVQa66DN144NRGYwg2Vn2vOqgXxJ
dG0gIn9jmaRpPituhBNc5njYGRwaNK8hl7YlVy3Fs2sTGIwXNgC7HKC29kZEupLaqozHg9tAQg/u
Veu9mGK6ukilAHEiCQRo0pbyGOJGD862y0CzdED1s75u0Wy8TSixZ4LM4VlZmy8BB0Vkgu4ssscb
ff0vz6cH7McSYOTg8zZlSj8Ma2UB0jKYBuSiyI6YIRRXvR9/9XivZoVIrlqT3pB7IAcLyndnpOBq
qY4RRqcdEHr6/5gla9wfGqnzSpLuF7fnRGcciStqbM3PyK6OIEIfUT5X7CfI86xg2Zbmg9wQ+QAo
8lwRJqSC6NKNES2YZia/ilJ/mFrKsBZRMQHFDYTdgQE997TEX5zDruSVzylepaww+zn6hHAuMA6F
SAtAP4O4yNIfDnvcbDyG0dCY68S3vv2qdNakp/6uamftPG8zdBAgKzy2L3zChBDHAbFy/psKPSxs
TvHVpHWzHYL0JyjxyEPywuNTGpzM9GVEy3grNNuZkybNYuLkB7NJqdDG7H2oNWtHSuMiNopN0Nja
dYw9RsMaE/qIuSUNcX5Hxwyq2TDa5gbvMI8iK7zZXQg/wmlQZAtatvGyTOMMEruL/y6zVwPjEp7w
eZqQkRMPYPUpIel+OPGNVI2F2wxMCHxxjcP4mrosM6Wbr7IMWrCfmRw4oIoGDEsoEU8gwiTpNg0u
CPIYfUecjZ6mW2qn2gpIZDNH5oz5KhjGBcZCTsU2tJiy3A15dg54KJvoQQDWPMOvhiUaTpJibl7x
bMXW3SO0x2eGK32m6wFWtS256rxTIjp4GozPoDm14V72zPmXEz/3ipeBM3nvMXgm5KwQ51i95MVt
cHeVAx435uga/qnLz2H8rYYr1piqvYzDLh4fXbYt3/Lh6suD4a1qchwc56UmgmFQv6rpx3SxhDeE
8qYu3hQFrZZzhbZXnFYKp5rjj1/kbJdh/xHhS6rOWvOZjOeuTmZM/sjgfI3akVPwBqk9bzGIb3b6
K3fYCFt4+KeVqR7ddA/abYNaP3lo4SvtCc78QHqJ99ZQO5f+bWTNhsjEK6MqJmLFTP8ET3Ump9C/
AUL5q4rvqf/SIriuUMhYPXEq3iOSRzvfyPA99n987VtBKOjNe0/vxsWXO7D78KhAON5W/bqclta4
SlC11sMXoq9ZxvXOy7s97LT+WkTLAhu4WHrNzpbM5R4iuyfu7QhkE0FlKPYQCiyfyJTMQ00P8KF/
f5YpATJ4mD9oYzeBu3EZC9oyxkl+GqelrfYpwHe9vyU4flT0CE191kGOxeM8a/qVbpA/fKw11lD2
9A140Sl6DcnawoDQ9mK20sFcaYSCddZnCnYfrNHc6386/VANJNF628G5GWWNGIKekf9ZWrvWWrG9
D+W6s3e1HaOqwKpRIGUu1spAr8/s1fZmWnt5Gmvov6A83LXjL9V+VnXJ5oV02bhK7xSX76PFcyyZ
t8i9Co/0smV7qJvfoXkmY57oJnAcOPSqOabSiiUm23f4icTASaKQBH5+NjY8Cu8LZfXMxPbXOyTl
PsrobaCp9HyYPwLjVktAswb4hzCchePVFpuMyoi+COBfEiI/EnXwky8/vKTUSDnohKL8codllq19
64BVdjIf+GPh1J7GYpshQmFaw9i5qL/0FNPsUsQnwASGf/XjkeEAA2/BuG6OAprVkXaRpV1UbW8L
4J9kgwzmTrP3sKDrnoULngJG7D3kJj9es346QLOimXX0WW/TdcvZYXIfBKVHlL1inas/Nm0eXfvR
wEKkzqW19kW2gv3nid+G+B0xhuc8i3h0HTERIAe8W4Xaxu93bvc7jU9m0W5VK6+gJBZV9RK3wFIQ
y9oBWvl7r92K/seR/s7vkcW351q9cDQv4xCXbTjj4CopVHyhEdYEcKn81VlbszkzvrcQ42pozdKU
AtD+1MPdAJNZaTqBP3JeeGsZMcEgwhS5vQqJl80v6Czndgu6LjfWonvjz6TqbAwXu90hP2dn97Dl
t/l7G27Zsv2eViQ7mR2ireI9eiWWWgqrTj/16tVL35Ch8Rq6d3Jd7Dy/XLJyNMo8gxaCzL7N8sWI
1mF6zSnZB3lx81ttoZkRRB/4C1QyXhlvsrjblMUdPiYPmco5wDMIfjUJNNV+guGP1+w1c6HVGJro
ACya8eIHd826ZeL29xjYLpzkp/YuI3VmeLG7a1UcBu8AwcLT3vWRWv1P6V4NcWna7ThuBmvukVgP
kya4JlCgA/8tKY9ZvdPoW+9d5y0ez3GCq3dJfDRBCzZQXgszBSRn39kV00PF18k8+empj3Z0UPts
b3L+K9IasyhL2EHvPxzFNrfB6tmnn51J0BPxHwjtzWzRg0NPVlxlFkACGme8tESiOaAvsGQwy8TB
IImx4u9uEY0QDKPFyHVvlalhflo6BEQW4WdbXlKgv1w+YVzzdI3lvDl6wQFmjPdMJb7E5alp8Z1c
9faGWk2S8cv8ecSlcOj6ixZ+NIw4ou+orChhrsK6jMX1btMbUqzDxmrw5+SZF+qj7a4sNGN6TuSp
ix5puJ/GWynudXHQ8m3fwP6b9xPE7zenP+RsYh2tqfSPq26j98Iak6a71Dwawb7xr6L4zG3MXDD+
nsur8ijysKfQdiLz8KXQ1EvG1a7L3xA0nguytwhyjoT6XbZfyNeIP/vjTNuEhxr8u0ZSXTanIvXt
EyjwwsGUuniGIsLAILFLrelRzKeGOcV2jEC2fGUGDNoFv71XvaglPj4RYxR+h/654kpB5PfbczpI
cm6SZUqEVDb+6dW9VWeUrKmxxVRGNx/Qs7mmbUnwDQc/LmMKc6mj1ZEBL+p4UxGcyHwlWB3WusLU
vC5COKYHw7p5+PYt7VeIJJWiWYvofA/3Nt5hSXXK73J4m+rXJCR49VxHnHriZ3Np1ts2nCWWm55o
lPE3umI9+xbqNUzvTdDO4KgRQzMs/PLEM0IbPif1tF6MuLKGM2g1MDYx3uQjm7LVr7h/IPEvewVk
Qe256gDhrQq125vBGT/zPtvmhqoJ2WAcwIK9sX9xZRoi2NMXPhVI8nPT2IhgJzuUXvunXSj87g1q
Hvp23vjVFIDH2Z/ZN8fyTQ7Xp26bapy3xEcw5cuxe0kAN2hY08UxVTsx7nz8wf1XypbD/UveQ/8T
IXGcYMz4nMY2o3a3rT+GwvW2I3GpqJYuNjlj5TY/NidWozk18etg4WHPHtO+ql9a7124yxy7StHj
URsRdp956FS6seTG17f5+NnJTWIegFTHctVOX0zIB+07kWfXOwpnz4sSg0eKPHe4PX7jiOTKggjx
Myy7Z1WwjUHK0/hHX/Cs0lGjYgfAyP1q0fariMv98EdE0cYO8THLaeJ9TfFbZB+i58PtrjNnjTgH
Dw/9Dv5HtxrA8xPRFaJkYHuNsxfqDUv/6oddgnCWG0JfS7LR4kCfdwQxlOFbsSQiWUy4jcYN35ok
GRDPxUH1oBRtf4kFkEc9JigqJJmCUMcNeuux+28sndWO5Fi2hp/IkhluwxSMiXFjJVSamf3087k1
F6Mz6tNTlRlh773Wj6dGxZzyEHLd1oFkm0x3qd2zkei7TOBEFB4t7J84pfn3+L4MMgON4drioEjo
jxx2KcaIyRXNL70RoLMeRnBkNU8Tf2FwHu3MoKZxUxv8WCSZ9/nPILyOOOmk6pZH2Og8C0PUSDaU
lt/HyW2kowrKI/mjeKon+kqE95nqE74W8nGTasvtlwzXvoIbmkTPqPcELCOmH8dXWlv09kfMtl23
I3VKD21IEOA0JJAjmaoi1078TzNwteCT1n3IQZ5iJXjJyi3FtOy3mejHDXMIF6JQeFP7t0S01KPL
pU6RxTDiXCtdKrojzVXajyF55ShOC3xZAS1up95weGVl6jUkpDfYC6lw2/XBtO2Z3wDRejT57LM4
O/1g2QXLyTTPcItGu214xMV7Sym0MRBxJTq9vwLOmMp9/qyiPlkd1KL+UWMAlk8RKVb6xchw6e3w
GaapmxObH1AXUJz66TSln41hbCJ1Kw6YEF1g+02cXBPlNSH4wWnmg7g3/YS8iIyD/lFp33n8rjf3
sryKBHMQwiq6irkvpx0/CCWIs3EwtPvCpCADaaMl8wza3vrMMYeXXti22hn6YdOxgyyAVUnyOabX
pH2UssdfyWaG/P0wCFh4HaX3Vd4DcqXDu2J8tYSX5CiHPII9XTnfFZSJUCqkAC/QmDHSS8FGPy6X
aXrPs4fcf2kKAQrPDlYwJVmhJ1KLrq7o2ujHtj1msiP/Kcsj0d9E+gplEfgm+atFm4KNQH3R6+sU
37PsNajOZncsG9peNjV6eZwTRKscze4eL5dB/UfhCRH0Ub2fB1eXHqr0mySPuD+ZO5QWiY+mz6Hg
29rUrBfOHJ26Y6Djlf2sBAT/x0A8ZSQoLH5DUdj4h5IVvomTmq5RS7RBvqbcnZi70E7FXy6+TZIi
/exNqujV2HSxV01vrG4y+S84WqmYKGKQaYE/lsR+nKFvE/9nVN5J8bdZmmxV/MD5zr/hAPZAD5KI
j9L3HFvnkvUslvYhdKz13iVHq3GoMky0izkOG8gRLIofVkUDwseUH1GbErWcZbdclXiVfwxOyFh4
68oPRViYW5+14vOcE1/YFJc6+QiFY0dXYZ/+KdYJBSm1fkO/B6sIaCfFpKdfwhWdD9H54sOOMBhr
/F7YFRT2qW02ednoy/0xABdenr3BZ8TpSV2uIl5N6URYklDt1vmrVXzkxawq4PrLhcwr/szBGej1
DHATrGFy8BOe3nntdGJ01x4zXIhEktxA5A+LFLp9q3YbFcS1f++Ft1iqNhMSKJrJNnPwDxkvoN4L
H3g+vsghryF1Zg5RCRu1Ri3HZlz9m0giowDSzqSrLKOqPJXqy1j6IYnAKsLRQ7oPphdtDSgUic25
tSTuwuSF+lnM3yydBr54n3UPM/zLIXiKBI/t+DkDHifjNdXOPQb7vNUIuyR/LSMOKgE/KhGuR5ss
u6TFHro9PADtknRAZs9nFwX2U4tfZ1Zj2Q8tu6awqTvU5pE0ss0avKRwd2Cl5XgHuMAZvHxw/oNg
+9+lDRs1u61dputjwpVNiwOxM78BjYEJdTqjvF/qk8BxFF6j8sSXpYbbhSrP6EUoIFoHrpl/PeUP
PHeABZfIYb0eXEoccac6GA8zZuLM5fyd7e8WQHTwIP2T98rYKsFeXydaWuCs15zmJyqrCUvBeVcj
43pjHinLe6WdxPjQCR8bcHFI99MKXO8T8W5gVgaLxojwy6KK1PqWj4zg0Z/IJTCVjZuNxdEawG11
GkmO3KKEaS4EwrTnQny1SFNwLTuHUhXTKype4BiMgp7kia5Y/4RgTBAbNmLeTTp8DT3VVRlgPBBn
N70XwUmbHlr1qeHJ7kGP2L6Sa95/hsPs5sJvG6NFwyNuzEeIvPXRaWJnNA6ZAcInX9cNCA9dhCMo
tj7WqKGSAKOUqhLLseq9knyK2dUcXXn81oLv2BQBgQuHZocNQnp/0OE+krtRPOX6PDjfxGk1msuG
PH3UAVZ839CP83SUylcZYKUleGVnvorCkZg7IkAZoZlEK3W3mC/UuZflV6NRQYPB9yzoF2JzNq1E
htw2DjEagFzjZeQv0AJKbAjtqPl8t52+l4db1f0l7Z9iYPG3gCNyzIdw1Q3rRnFYovcSI+H4O/NV
tNzAIskyoZs2X628q2AWJj6KrSS9mcvnAgDGFOFIGohx/ikYOxKfwuy94jkoZfIuKIsi4OC/ARp6
ECjMKvZr0Qu4mKrSBB2WLrn6CLoxPM4vvB1EW3YpYmyFt55XZGWifjPwaCvYS9VLt3i8PBFDjHHN
dHroo8dsvAvWrtx8ExyVk9dmvGjxGzbrVN+X6onzLVPeohb7yrNq2PYPmr41a3aerWl+YsOxo95p
OD+lAFADmE5+mALLt3gTcUJb24XCcmp21+wJFfSGqgTOUYbI4EL8G4a9LUdWwT0a0y9TdCNH0RVm
V+YOIPWGDBf51VCf2pxt+UjFaV9Ve42JY3BIPuWlijH4FuYWl4ievQOuzdqLtBybak8O2lq72kFe
DJTXlQ6JgCCSvK/SD9jJ5LUkb6KI6t2x3IciJS10X2eeDonPWMlJr70ozWkMwPsrflrZ4YBQBK/+
E5N9QwQ8tHztG9n3IPybifFSp3uILc+AE1Co0ZIp8CJCQZ2fGpdKdVZCv6m2jK9AQUlNgmDjNy0Q
NEQdCmU2h1q+BLJvaP9a5VPMH0VzypLXcibzhvvR0cefJv3ugsyNowv7o86r0Nia7JCyHm3E16Te
MpYK1raldDW4jfm2jT4oVQh1L0q+LOzgVeRLo3cxaSbIkMO/xFh2Y8TAH+t7b0E6clSdWLTbP113
0tm2dDcMDj2ZSEVxnBp3IPci9DMZvwGEDsy1nOR+0++lwQeXE8EgAwwaxDt7C1UB/S4ob6b+WooH
mjpVR7jXUO3tU0kMJ8pUT+JYEjb8XjyD1r40DnV00kJxmxu0diufRfYquikQsnpQ55dVKvVfaNR6
iBMFSRFIY+7F8QTgBEV0KDhH0uKdB7vFilOx53XWdsheo+VhpU9y3vT60CqXvzfR/Ey4WpQVE+2u
6uROzbZhUc5roHmgLyq71Ld6VjwhC2whAJVcnpnxrRkpTq+bbl27GpBxeIyBm7DJ7ng6W+s4TW/R
ml+a4/Gbbmr4r0cENhIgp6BC7vlLeFGxO8FyXww+znhzjTSG6pmjsHvIzCmNeZ+Wx+Itjlr/YFmj
M80j8sUbLWfcMCFhHjIifDoGan6KhBpoFVkyNwJM2KT8EsYTSru88hX1WOseqkSsLRlTWFAHdkel
REYhx7QB44VUiF1k++zIbYKEhWEtxdBu087L9+5OTlLfDPmX5Ah7IijE7sEDUBENL9n6ckMtdLRa
C7iDiMglP0a6VvMjFN3R/a7FLQG3APIg+32DDI7dX/YUugmS7agQUGeT7Vhce/Z+8VsY34b8lK0g
gJ4hhnuRaG6IeE5tuGJHjUwuHI1bmrDDiIbe6RlP6A0raIfk3bJpmJAv66+TsoGQl4OqI9fPEmG9
IIiOaBxa6dSuFzqJOjJuTYvYyNZFxn0s8337NTSnqv/go9IHcHx1L5OMYJn3rKI6cQsnRvAeb4cd
d52nEMFMHF8+f6jRAdGWwBrEXz+IrNUbfSRr9ncRHn1zMbUvLXXj+V9Ib9W4/KoemR79Pbe+c+HL
aBr+fXYNm29s3hHG2B3UnT6QvMcnaoFfs227WrAbXWkjBMDWA8iX+idNj3R8DYFvLXPHjDXLNz6G
OnMtrKms6cNWW7F86UvgkSiy2u6qhwIRk7p4xv01r2OneAkbCN0QuJQSu2zxae/4yoz4HtbnVj6J
4QckwBhvQVu7NY+FcJNDyG4wNAe18HKbrjG21W2wY2JkYediFLlNyB2fkmC1Mdu0qKKIfUzhdxhA
VNfwt8JZJTM67l4j7FNWjPk/6+0WSLrOrwPiM8qqaARk+yH1C5A5DgW7Y0zXh9faJRuAmgi/3Krl
vvJHZC/+aN2U+YVmxo3W4EeQ7iLgRUaeJ408yuiTEga6V8lnZLEgIHS+IO/6RItO5JbPfa/YJrUM
pUPSHgQ1nCl1HAk7+DYQjqb2YfX005HV/aJW12h+X0+fIX2Vy4Pqj66Y+7HxQeDSZkpNwvNSnoAa
UezL5IGG17fKUUGrfLI9yPX1Yy8gBXevBwJhF9whxqeONcCgyYixXCMRihkVtdpuNNjTN8lgQ2s3
F0t2i2qXpmDs93J6UYU/gkCD4E2Zj4q+13ukkn9zd5LKHz1+KtIMcACM8p5lfxhcKaD4V+BjuAI5
AMBZ2omdkhkjnMCoPmMqzhUOu+EfMtBNZMfIgX3oDH7y0iXwPblZICxUjrhVH2GHVkkz/wM5YtYX
1MsoornbrFXg+8WBcY9PvUuWbXUV4eckvxPJTtiSj2X34DoF6ZF2CAk6sSoXwU/Y/hOn11q8zMpt
ygWX1EWQ3pbVsoTZumr6d8p/y7UDAIc9jscGfrNl4UXd4gCPAt3ZFvkq2/yzFE60maqZlxHe1xB/
nVR/DXlOQ+j1xUdT3LXpY2kuQeeZyBAU6VdG7CTUWyDhgoM96Xat+lLTSRmVNxGZYATtQzTuQTAa
n5PRIVNjtiM0pQABR7W8ciNTW8k6dDEZkXeRXxHb0ou0ncPHDBYjfXGKyy0tbFN5IraWAxntREg8
UvUwqbXwIj/Ehu3E3vhr/ZtcMh9wQBFkomDtbvsPuggC1FKjLxbXQfkRiehbKI+Ji6ucu5yi/ZfJ
FTYA/TcyITgNmUit7LQAZIvwLfUfnXFn4m1YRiKXbhyWUBCNuyA4keRJ5pvOVq8MjFKar/AFdtUx
1X3FFuG1iUtzeEFIx6rbj6B6IcG5vOoMKvQJSCXZzuMKGKd2M7YEM/6LtVMY7xDG80RIyE77A5rf
TW5cLVTMPKnDg6OW0m5Hsi4mL22whZoBab8mxb3HnWhadqa6pFlI/PXZo4KFbyHj1E8oIKQ3xJFz
jpFWTQe5wlkV7yqBtD2K7DbsK92pUHY6nQWOhaXYEzBImkLBFlEEnCWMDZNAzbH4mJx2g28+QXPm
R7u82IGn+C0+yPaAFa1TftTme1WaiaiW+p7biLJbcaKyFMbT5NgJ33UMUesPLoGejCv2C+cXkdxY
rfNz3jsG7Z8du27IVSOgK0zWyKWm2dfF4sokhLThSy4921TyQBrRYWwl4zsjA3m8p9WxUn21fFaY
ptTp3KtuEB9r6zSOaILuK2Ai5tauy1mt8XXK9WuTf+TFCuB4TeMNLEv5e2/89sZPNXyLsjPIJ1SO
Nn6l1qFbOnP4FEFxHOrTCGP0E8d0+pQoFcQbOo8Aj238o0ZveX+7vw/JTcWRkPqSE7uMOvhQXT3d
ZxQ/5RjrRkZpOlJL89EptAwYW5aenGjtswm8V3Db0auxUZTYxhDIyvmTwvKizuLAJZ1u4EvQ8P1y
FTQ5/xBfNFiPatroon2ErdBGyBE4f3s7Xr8hAzspnQSXuurcGTpFgueupEcRg63vNbj2ZkscSpif
4TsAqweWBf7Stbh6A1mHUxoKRyAs4CO+G1QUjMAfrSva6L83IaAjUQDxzWC4CIbRkTEwxEx7Yuxb
nSdzFaKDGI+5in02uxL9NSx+ZGBQ4pU7B54CCXKUP2tmxAjto4GOPvteg3g43hOH68CXrE+QAojz
lyD7Eaf4OGHmn4u70F1Bvuw4JDRphvpmuOWaNG/TTNY/lo5+M9uS9Kt3b4nP6dudm5r0ZWQtG5Xo
+NSrMnBc7bsOsQPbTFvBdy0clu4iWW9Fzs4kc2iIh4AwxLZ61IEKrrJGw9gR6IPoVY2fIQxJRgYS
4iqwhVYdHjnlIzP+GS1ooHjt2MIxAdNyDGKcfwM4b5In4R+ILzYGr0ZTONK4xSnXIti2Fs0vEdY3
lAHlnKsRP1TDf3Rw9HnmV1NVLnub0N4y+FNDBfX9drRO/byyYhwseU9sMSpj0yfzgQBQDJOLr+o1
ahzFHn2gtRXnif79/4KR39AEJTvdz8bHfxcqZGNBGcxPxXNWTj9KRaq9tDeLQ2XtQh7i/i9Sn+EG
quPCir7W5/j80PUp31wsZFJN+CUZr0gh0awRCRLyBZfbsC74gChn7olnZo+XhaeW7A3L5vdhAxse
BFM5ccYFEN8JE0iXCxULEM8fefYPHNsRkGvAk0Prk+asXpThJl1F5gjQL/SJ5PJ6oeLnaygqn2pY
/rHFThAN64UygmnbFCMhaeBtwM+dJ9aGwghD1Llfd+RMIXAlrRldM+a08J9JSp5NlB0Y53yY2Lt5
mkoeXIauwcidfPOc/+PqUNakcLWk1e0WkDIh61yBjN0ML1D3bUCDR3boWuZ+lWhmCLMmA87Nm5wQ
pJXoz+FN6qpLnFrkS5BGVX6N1TvqFko/CSlD5co1qDk9BdEEe8EObSOuGb0CNcVlgzjdEQzWX9DI
hUjI8KOXb/H8rMtfGftKPz118aXBpgSibzh6c2ZqC4p7DE86IApYwTed2MaCzU4svkKBDhqUx/FR
xxyc/w3S54ziOA8DG6EZoPVfyyOQ29Sf1s+QFQY4SxY/iHV0teWAghV5osInjIAf0I6sHFskeXoE
k8mGd+13rt9lcp/bfDeS9n0eqzddQabWEmJb/WJRaixfi2D2TyPqE77ruvegPELJUfPPyjzHvuoY
xsu0NXeB+hCKDzneL52OpLclKw8KT0MidZ84l1mFSjwwwPB2zHvf33CHroiwHCNX5c7RwjeZynYh
+hnyLwMCgiYiR8jyTVa+8ElxIq+IG/G9xj6eT7L2QrqjUl2y+bH+0ZbwNEEYCuRAk0lDOwefEN2t
KnFmljqJuFm8q/qdLUHFy7zGvh5QR+rShwq9DkWahn9T/PkNU0u7noc0j2Ujp+JIE3cdEhANhCjr
aTOnys1BItwogatwRKEwKLtnEwDQQR2V0SMe3UXekjJrrXjHDB08pV4BgkWCCk6sV6N4YxfY5IlL
ouS0TWmy8hG1w0sxEhPhatdYUpA0I1v1xX2xG6HjLbp/71ZkUJBAxkH01aNqfLYw1GR22Zny26MQ
M6LnwiY+DwtD5PvyAXnYpu8S3y9GIwTaWcSCcxAEgjVLD4PAgow8zspLSblA056H6Xtmnaarh/1I
4Sd1uQyjE/0CyEBhogo4S6iFmajIgTDlA/+rYfoZkJysi1BWCSC54Mv6db26teH8RB6nwpCn43fa
vIXltRUvLN9q+hsRDywmb9FyZ9eXos+poTqOGxP4glAvOEmaWDbYgDZd0MLCkR2F1n5LzwZs3Z4d
Di5biLyUS7zlSOBurQciWccfrRmc9WcBYEW/JgFb9pd1riePBYfOygn14alEzEvnJqEl91Cm5yve
SJzMwysMW7McMfuhgBW238CVGhMBb+KoUhIz0vWyNifAvEQimjPXpBDHRPDqC+1ZqjjRb6pJHAYl
ekX3ZToDiUEbfkafN1ECfI60V7h4kXLQikEzP1PzU88iWY2fwbQv6CJSTt18CZgV2w9RvIrCpWD5
KwiEzfa9g4LZugw2ZSjVTe63waLYZb3rgHhgczdJ47f8lvAfK9bkEpgCS5rjNsLdROizIf/J+aMh
UuuzFu4oo8hjhOm9p13OcflC07aOfBnKAbiDLtK6PtPPo0I7lQRJI7mXiQtXROaQhVaix3o+qrm/
7nYR+T8Olp34UCVXQ3Wy2TdKMvRqJvnmINS7OvfldItnhUGoJleHFD+a2df3TpqAf94NnSy2h4Fk
NU1lO4jfFPOzj5WNASR5DU03c6ARQxuCaJ2h0J1N6TNFpeJMXh3vsvXF+pDiM3EEbr04Pc4yO/YG
xbPMYyh9C9FvJz9ig/WGbLengFGOFGEQBRMZUQDmi5ohBNqrPyMEPBwRIfnkT7LNeiAMR7O80u8r
+CyvLS70m5HRAsa9chjYJdanDC0WmIebVbwluxKkpDoI2bEZfCP3UhjktPllC+SJTywe9/gHl1gU
eb11kTREcJTRMJqUd1PzaUGgcQz4Q2TMdrDOWiqBNtvZirxRfR8hmAgES16S6dhN91Lf5voR5Aie
ibwsnqjF2mHGoTtk8XT5lvDPF9JQ9Z429HSbqmzsybFrt/1iT97s8rOgt29dvm0+T3M3WTvhuwLK
nvbd8MYUj+JmQ7rXOginOOZVzg5rzsCAGeBn2dbNnABncB7OB/hYwYOVxlbCVzBhSTPXp75gARoY
XboEC6gdElujHSwOEA3X1Be+Moy4+z5HTScAa5gj8cvoE71JAt1e/gj/hPuPrXvD69VQEWoxgiXU
V8RnfsTEG7bJ9K+9UV3DkK7abNvkzSXWqudIJ5fs9tmYgRB5mev9ArvCNgbFhM7qsVBNCCZqAOlL
+YmJAauhHxcGTwMiVgiukfXShYtJjpLwDOrvWf+cK51Vp3eNQN50LWAbIpq3lImviv6LsEeewBa5
gA5hwtyI0mHm8Z21aavW6mYYfg0Ra9ORwxXrDS/usNV3g+bXzCcb3Z8Jin9YMxtAcdbj3Qz7Kn1m
zGfQ1gqbB42pqMKfmXCJZIVr0IvyI6YxRX5NWYaWuzL8En/pa2RxrkhxdpgAIkY0mEqMtL1mu2+B
mPn+EdlF6bNRQN2s00xdV0gZR4xfaxreSZSiVREF07S6zTZl/ENQGDgrQRaO5erJoWWIgKJb94pq
Yf5hIMmI9hngs4kvb/d5ebWaj3Xgqn454rr4MzFYsk12v4JXfoXhJ4dTGFpjGkkXqlhHYMrDBGFZ
jRGCV4/1DjWR2D7b9Usx/O849bmHUHS5mrZDwtPhc5v2bUDcLMNsE1wTAdJiQ1Q5Fp5vNfiHQAIX
pQGNeUYJvl7gK2RtfxuwJGKdbP5D0Npjo3835KzW8qeSQo7voLvG4c5j0Gf+/Cz6R5ufRaSpY0lv
LVnzaPhbDk6IKeI+wHvswImio2xTxpPcV+KIvi+ikkCZryV1ImScsHehvvqWCbvMbFlflTi0g9Z9
7bcplyOjWVx5yF9EhBBWoKBbAulej7mWjmxoNVDO1f/s8DJL2tYyf2NxHxW3oHvOsO1rqOv6nlC5
zcjY1MSEZT9UxkD+Ijd+EMnrzXyPHmjFvEE/oNCLVLlafC1s7LKLQw4znUFyDrO2HqcLCFDXrsIQ
Nva5e8YwHgTNLPuV8C6Dt4oHQphRT1XwqvzuvDao6NwJ1AcOIer3JILWJV+VQ3+Jalwn1D0aP9P4
0qMfsd54YVtCsYNtrdzj6gWUChuQIXCAZVhRr8X0InP0Rd2rqX59zUDVka2qb9ix7VD5670RVJbC
T+Ucbn5qltSWBuN5bG0YpFJz2lsWrVpkUQL9UyFHX8P+2SEl0Sc+UMTnFr9ORjB+FfxA4y/DtclP
NN9l7V9R/PYBeVYVcvv+27SIIfVV5jepVe3uq+AM3im8Fe8xknvMof8kSKiKYFjDBF3hdeDxEj44
c2rC1fstlRq0I9Xdv2Tcj+WZpVI5Mitwt/4qNFSRU73efhRDXybxsbL/8VasQ1gGUMPxBoEpWrVN
bBR1D7k7NogMtX3KSaLy/3d5qHiHVrEGIBOpS9te/9DCrxxikEhvfkcABdy/UCik8zxr8lDXtMxM
cYVhz5mn6md68sC4L6u2gdQPLq83SyI83mUVHyDyuFWWAVMSfz9vhJf7dB3JXswyAVYa01YQr4YK
QEYFPGfLcAroIzUHzULmEDxN6W8p2Md8NBybJTyhQgNxye2fTvWnbbcdqXpbjile6zE7D9E6gBQx
qsiPtt6lgp9yJOkORnHW/vqxBqLmt5V1EQoAThPJFrzPO6qAujrXeATr4QvAjY6YNn4HUBsT9k3V
Q0zF22xWcF+jvx7yCWHMq+xeIdtPASgvdsXsCMW1WHYdsdl8h/K/rAv4RzM0ib7pimssHsjj3uif
a0Ho0B2Y2uhfLSUnaig5pHqyQcIfZiar6o0PbUqOtcttOm9X1Cbo3yilRbK+EiYeYoWI6u4IOxNk
QohdEIUTt1BoHC0ielkY4vcUie740Ge4PYc1oB1YngJ0ixB2q9PvzKW8IOMSmhfCgWdWsYC9zBnm
bYOURr4pkq/3yKaYPpi61tkPdfnoCuEROnQ99dG7Njm9A2BAw71aDkZ6bEWWO4bD+TxUJ/QrDrCy
CLsL3CRk3yRM4Np6X9sdTA9Hlq5VSAAfaIcB/mVsQln/of/J5Gxlu870RfjGhWhFh3tPwjVebBMk
4AYeZ0r0bIWMTXexx+pEnHVLlzmPGFcf5ibN+FtdEgKtyvz8bBstPHgRo8+JoOzMayZ/R+aNR3KS
d2Q2+CbUmErGBxUNoBjvhktkx0jUJb5eyNH0tp6nXFwDYoXxL6p2MscUi97gCDxJ4uYkQQ63cDOV
8itYX2bzRpseux/Nz0Ox7aTY1rqvNRsI+Dhi49XKf71H0EfAeT/ZQB+o9ANgRGwBQ2ByvJtY1X7w
X/qwi6wns8u91h9XXVyf+wryhiFuTi3NZcgipA3dP0TsP1fIvk9edP7WYEA9fufoX1vbOrcEnx7B
PjEqrAyEeI8o/sjlwUtpmqK0iZ9gMWwQuOIsWig2wde0YqdpF3p98AYh7TFXdd0vHCNnsKHtdP7E
AshQnCqUAlyyxquFmCvyCRxqskMS/wutmyzNmy/SKUgmtrb6cgjaU/DDftH/hOKBCLvSJ65eA8xb
OOuw0xNFCIxKFyaVqhWFJruGIY+JcUxFZ41awLQHyP0f7AeWwq7V9XtWuA2BBOuy2qIktaqXtvw3
vzXytay9EfKSZ0FydYK+l5OG1r/9aFBtym+GzY6X3UExmgDd0Vd+msuvwok8TYHQTx2smVN60xCQ
Bz8WuYQjZCicGC4PTu1/prBjVJb5mpIMoYpgsh1DiAqs9cxn6SFB3s7AzFxg/jdWaeIVsdql4QkT
CGJC3jvwVLyaSnM1u9N8TX1Unequ9UsfGIVrH6vLiZkhkLDGRzYEz1APfG9v5CAQJvHkdxMJIyQ2
3/Q08MKSCAuW7egr6r876fkfOm29dojWSBfZBGjmMIvwcNfxNfIsWx6tI7kWnF83nXe6kM5rK6PD
qDFVlxrBKzMTQ4KWXaYAWLJB6Zi9cBelQEM5LbARCDDhOZtGyVbAW8Dmtkq6RlQnknbKn7HFKo/v
AgAD6czgkFvIiejpPtmAGDjYv7csA57ZHkj7cuIFN8GvVVFq8Tkne3Zl+glHaVsL5xVQ4r9ZDWFy
jJzdEUq57IH+VKo/mJpOTDeYlY+E7XbFZ1kcyq2IyMGP/skx1C9nzpepbIcAxU3yE/dnoXgF46g1
b/6a4w+NMbX+LKfXkQ14ZapXXWc8fiHV4LhREKcB5tfvkhrYpPqu4XtDbauOaf3+t/uDyKcEfLlE
puhQWDx8KNQZqsC+W3fxBjgUbOQQFa8zL79wS8WbUJ3mdMuApyNQIzX2U9Cecj5Brc+byAwIwv1N
tKeQlw9rJPEaitAT3KFZOeZR+Fsnwzz+FbtL+49hF0qNuk++tdcBIEoYH8S5bxbtjmZYJUhF3wfx
WZEv4nCI80/iTVDTTL4anWWdegVIlYDdLb7CHnAPZB0BH5dR+VzJk7bgjGDs1g2HVA0Go3yHSdk2
0xMtjn+opLvP0NPQ6iPLUE+kvm5qqJ2Q169BNETbEzwv8C4r3iqwW8yvVnxhmzGIoBX9EcQJTWDl
kJMR4hhShrc5+pWlVROOv+a9Vs9WsVuHn6m4rSIw5EbDsJ+jm446uRO+rPmQ1eKmy19jjQgjzGmv
w/ImMN6r7eyoYDW1cWyH91bY68ndys7ZogGN8uaNd+BFHAJQwltV8NYjgJHRgrVpan/6LlMsXPt2
ApKgv+VPGK9T+66g7lMvdXoNF26+bTV4SclYcsxmF24ot5ATDLNdIIjroZBchX4pAIz2GI/IbQIv
7C6LyIR7NMx7rz/i6C9O3kaohB55F/Alj0ijwYKx4qr8e3DLRIxjsnR5hfjFw/p36FwYew6MrxaB
Yp9zOtfXRSDdjx6Sm65cBZGiL8U2EMevitusfehM51F0Xjm5dRmy0tcWRWOq3EKJIPqtMXu1y0UC
S/5IIVbYqLsK14F+zZRHNzNEpN/x8Jv2qMuvsABonVjbJsxvWiPBDv/pwnZoDxKiZ3De2pbTnVV+
rmu62N4D4/H7MemaE7jAFdqziYGb+39o2WZ0FjdsjJN8zLneE+Ernb7KMyz/GpXI7FXpPyuFZIDh
LNBeRoE8oIlRp82b1bbYE3YQWwdllVrQOQT9tjUaKiY/muq9x2RZvg58NYr0eq0iatdoUgNjl5m1
+79eM9bnXCJdKvIN9s51e/JbZpnuCMTUePRtINZG08rhFIY83aZrhf8InvCgtxt00SiTMRRibun+
CF/dqAwgnfXK7kQKuyB945oxeiBtCaHFapSvnmutLenHmxqL7Syfhfhm1TD3nAUr2EzDfbvv2muV
nlpi/Mt95DGdcgFMPtiGnroz9rmKq2XFSGj3xOuwEuToNldkReELkVL8/CiTyJIMAAtWmYbN59U+
ROJwl+ZL1N2+dWCj1WtdoCx/zRJmmwyXew4Ivg+nl7nkyMOos1I/fc1ABzYoO+uIAVWIIpk2vHVm
U8utEG3Bj7TmaTYTo8SvxHJrfA86zK/xo3SQ1Bul2oHhJVBRIf2IGo6wJTpze1lgzBFKGpC3WEEV
s63179n4VgAL5LSyZeEy8M5o1RuwK5cjctraZvatX9fleoAbmYpnOCpwc5S08y/oOl/j2lWuHmF2
280wXTuVQX2zVqmpnlrvpISCKAwScYxZof1jQ0CKspHq3DGIAF34QTQ24ZaWi+bdVAfSWw7LN7//
CjtYXCjs2mI88hxwhDasFRvtIltXIkz6/rcUX4fmoxD2VbeNSK4AxkTeBz+qk8zgWb2+UZi/p+Kk
hy/QB7YEzdNzNDQVLxUkjtiAvSPOaHApCuLbHFz14l/YMO6kR03Y9zXWFSQ1eAtJJ2YZsVf4InyE
3BMEjIft4M9cFolDAMt0I5x83YEJFCY6hd8QYjjgd8763wnYKJWcYXwKTJcwzpKyQ7AdKl6U2aaP
KRxkPbj8p7BYrjFjKUEz/yPpPJYbR7Io+kWIgDdbkqD3opG0QYgy8N7j6/tkdcQspseUVCSQ+d61
Nvg0YiRZ+6jBd7wbVCoh1airTWgnKw/mNkd0lDUuOe3zioiwHnG6ZQOckG822cY2mVB7V+hPVIVj
+b1r2iU75YJMnIq/cU0E3L8xwKEZh8Y8iGPffItkEt/52uMeFjNDaX7ytGswnvz003Dm0bSNJYlh
mcNpDlmNjHQeuBVJeDPMEeqWZrlRkBwLU+5nv98V8el9TQqJTK/YHGyxpUAMx0J8acYryFgOohpY
l1Z7C2e/HdM/LmpkQ+BGy3IdbAaSxYt76e1i54hSk4+ePByMv/HQCaBBSLknjwKD5N0KbqH+3ai3
CdmePgcsCJu1mSzV74TNboGQJcXusjAJAKFfHTK6QBnaXy1tr3UrYnXRidPSRoxXpe1R+6ORx77T
WNBlXLdauEpYmkKA1xpJLZYTCKPMb1aqMmEaRPPKMb4tiwdfReBwa3O+VAOtWMhiR+Cc4VGiAOKL
hn5wIZoYYFgFgfx7gD6lvTrcon116hcIToJFbEH2LXpoPLxZ7FKQA2t/1XW/fXEPWT9sc16kt8hC
Hm5cECfj/V1EbLy+OJ+Yqit5pufsyi5rNmkTgFggbYgMGdx7eFntc9DfY4ijrtHcvrzZ49Mk2FEO
SWT5TQOqWZZIDxZa/jM2JcI8nlYatiVGbDkGHpg9CVsp1XzZBNVaPF82q2hY5BvbnjY8a4tWPao0
j7cXCH8GrY39gbJCHGheySf71rM2qdOpIOQjENxMUOAmLt7j7iTOVw/lH3GO818JPYWefHnKbxxx
JgUoP+oDnx4oLyq+PfUtBowQ/XCIoJr5oBVQwR1q+85NLGvWKVeNlF5/uFr5RrMvGBMqrA6+Ttbi
NRvg/SBBrDckuKSLcfRHWyKTiGR7HxuuLjzci8Qh6VHg/47775PLtDXvOB2KSIp42+3qiA8Q9pmr
D5gDvkDggjq3bnlQV9PSGs/SUsbR5abWh5r8wc6b0ZM4AR+5vqxfbKri872UoKCi14uKDgZAj+uj
SBV3rMtlMDIjIKcs5Lvn/QRjtuzwECKu1KUf3fkL87tPJAI3P5+rFi0JfpuN2paKKR4nzsz+LWZD
xUw8KQ8xNWrhZzJnZKnPP2jL8ooVJJzHw5WSMDLTaR0fjoAXLQKR5iefVqhzxBfRlDj1dJUQHdJh
KFpLAQ6/JQ9DNg+Fg56rO4w4r+MMxz7RTRmq5QTT9LTLOQMDTha41sol+kXMYFm87k+cMJiaSPr/
oDcAvdfsK0C5xiW6KLi9SQAD7LcXDid8aTuLTko5AZL5ZhDW7opSL7B4/0NBtRsPpALmGB/YaNSb
7m15y6UvnraA4dwZfhJwFwfAKwDItYv625uAtWvihXjrA3KWhG2EUK2KPQTJ6AdFJ2gA1kNxnEAC
usaa+f0TBbc05zKCehSGFSjjfi2IgyZ8NZZwmNrpo/ZFPpEDlIE1hle9noRsHuoQYRx2yJXpZavO
uugZ6Yb400ii/iboDbWNICzNyxC/D4Is4awV8G2FPybZj3yL+fDFs86rC9hh7mBqTFi9iis8CcTl
qpVwF1/Zy7fA9Jo/LiseotCto5HRXp3TrDKPMW+OA1gHE6pav5vjcVr5m1p9Sm64moyDADLKZOWt
uHXh94RISCHTp0WRQf8aeR4IW7i6bPstFL8Ed31GFByYqbf0qk9VgmXR0FySuFNh3Dq3PjoX+y9u
CGjQ/ig0H+KHFZ350hYE+nlcFgg/7Nm98o7d3OMe+NKNF7A9jdu4uHbeAskyJRSkSS0UZXLDnl+H
74/8Q/x9a3FoBEhLIbIYNhrtl3+H5w4vGLynZm3tcDcYQJU9qJj6OWrnVCLLmKaT3qxXvVoijdvV
AfKcM7Dhgr14rtgcpQHqxEVMq2+y0QqU8zwcnZ3RiIYxu7zrX535LZzVZvjMMPvxychw+ok4KXg9
H9RjI01AJMRqBsZBiiu/qQPQW1869ER5vhMnQWWRhOQmSF3s8aX2fBIxtnjrM6vIx65RLOkvagAc
4xzpRyndF/Kfld80EWcE3em/x+XPUPlkyvDsBrs6Pdfs9SyfJJSUWyO+ZSnu39VItd+qAqAOZdZR
PscULXrMKwyUw/t+L4tDWV5a49vmDz5OVLGhIEgUAXpV7CINwgUm4JkzbzWGLG5HfoRwTdGw5iRY
gnfZxlv5ydsUXAnyiRAqNzuvuySaAFfJkw0m8glgD0sCHpD1+Jtpa7UYgrgB6kBjbVehj+JFDz9W
wglER2rgSRahJbtOXMsqOSjHlS1La5H3ZaDINzku+CtQxbAweoe9gtmelKsBjr9hmJcZrvL5ty1Q
cu62kAQx8f7Ago1obRF0lcmshULkxpvT6oK8DqKl/bC8nOxARHsJjdS8I5OTuchqK/rsx1BhF3mQ
CmdU757y0WrbvDpD1OvFFceM5XzEicXPl5ZjxOLRBTNNnjtwn83SZ7v0sg7z2Ti3IZi8/ombEOAY
RO6TTZY0KxBGJsYT/uESmzO/s4+5OYQGVtWbYUr/NN7GBCR3pGxrnkPSxWo3c/ZaS6sYGwtrkFnu
xCbkTViFtgXVI3DG1McfTKRtcDy1ui6ifSxvDGlJ0q/8mIw1eb2mzfaLNJRnUp8+LaSgyTrb4OZQ
9wQPiuUIk/FIVAriziZYWl2zccKrXiMaa2DS13R+8DSFPq5ZuG63F7+LzJHPcGd3IKCo4ungwNy7
6OwP1j1hPcj5lsU8TL3bbJA+pGIdpwFj862W3oif6h+2d8Sh2YdEZI7z3kHv7UQzx0TrrxaulrQL
tLuuBRIExO8ZjF9YHhbUqevlVytRKnUDDs/yc4eWwwcoN5AKKjCxQAY0dR88C2H5sU++VJuJk/jP
GswGu6ZQVVkMttX4y2zK18i+C7FrfhUZC5d2kAz+EjVXexcCsZS4/a4e30fyGUQoZUBiu2Vr7ZPu
ryjfVNQe5GPxbJH1SUXAmcubkCbU6wQ7MmrBwpqLHMmHRKXEYkLlw7ePN4g5jfCSteoV85RvnwgK
3aaAMMcx+jXgF5y9+ozOUQCR8qfiTxq7uzW+ia+jMh99eCjgYeKVU610FZvZNhv3MaCvJvSncI2m
bNNPwiJG2G/UcSHmz4rkJIk7CmMkcsAsXGpP8ibEcUr4PJyzQ44L0dngyA9KMuz82HownT6eeHKt
S8xyxYZM00J5hRpjhbOT5K+q+2410EfKUXQ6QUSkUwFhUFhISFFE+sG3TZ4Y1yTSlLdEXMf015ZX
Tz2UGWXSDRLv4d8D73PV9uwVmUtIIFo7w/wFaPWLK0CGzk2fuJpzJAUW2ZbIejRm8vdof7FJ0uZw
Sj0Av29zfI/UL0NuFkb11GAOCMgBlhz3nROSVAAQhHhVwJ5+8Se+01B6kj05H7B5EDyEiXrD8cwX
0dBZBvyJoyJlmTfWerikL8xL3m3pvXD+TH3HqZBLTw9dhVXIszF78slIolydJS7pznl0NAu++YaN
JiaTZBW70TIiiAFKRkM7jzIn9OkB2ljGK2++dGaXIrhOEoADcTgLAC5wcQlRIpWxyXRV2DS0EXAz
QvsY0aO3518xMFCEHrFjYrC1pxrRdcpIoy1IlLICcJiFZa+VekM1Zw0uY03HvNNYYmKU8j9hinIc
RQfzQ0JFJ4KzhO4Uf0vyTwboGEkdgpFo3sj8R8xravcmZEwc8FTAev1Ba26W8RfCOATNBZLF84kF
Q0pon8N+H3gXv75jRQPwdqnFpBJW4uey2XkfZN4JRQrIIsQEV0Gcf3ndITAPWnuuAILSn5hM03Fd
V4yVjb3QatGg82sviCz1fhBozhPWzSgsUOYQ8hMJSAC5s3FCLyk23q5WsVFh7suQZjYIns8q0Vml
9KnV2qyy3uk9naZqQ70rksrJzWz0IcmNCG8MAQsg87TEv46Sj40CTXhmXOtAxXBQ75MKrJp8+4KI
nICXIZ7oLq1/i/DPMW5qdZO9u/M3LkcqpbcMkfSfYtMV8J/j7ZjVKxxkHBuza0ck7AuAo9xGdNG0
jgE/cBAxGHR1uxBrIj7M+OnUhaltcUlE7NIz3dxDVEveu1CvW91Dm66q8RR+vokTS22+sWaJhZ19
OEo/peAVjI9+xKq1owq44+XgoVRRB9c2HR0c1RnWe+ctrHEmHYbhYo3RPO37+R22Lvyr0YjWjyS8
ZFVIbsaXnhL2NCsYsd+IC0cMgqlvTby194eakXRS4hVNSLPxljVvcvUJsMActpw0wLBVj8Q+l99D
Lufxbuwa+1JyRWuo9kQn/FrnYpZOzVWVn0H9Y8f0iLpodPd9vwo7gRz6rrmQqrfAufCnyERblPoM
sclMRQCAr9GgdqtAbYSzxOuhzSuupo2ibnsSy9HokoqFXYP7bK5wV3+RsR0c5f5Izx6LPM9JUyGQ
WNr9e41nk4tK3MugBUi0lnK2TxJydznPCPj0f1RrADzHmMe7MZgXggT92VlHACvttCdJQZWH2etF
napcHIuCdwdgXfq2mvfJuYOeNnAtNhvYMB0rMBYP5P+RpJceILGvsHVM97HcSOO6U28pZraomhkU
FtD0S8LrlZlpUX+g8yJwkzCvfOW4QuUxKdcRUyUwu9o4c0XtFg5kf2ZACx9sdYe5WY+/C/VlsUyU
SB/5qRnZY9j8VSJsIpcIQjnap/UGJVNX7CLpSDj2rMJMq6zzBK06p6VBHQNiQPG9a6Ez1/SlEW68
7KNundno+GsLFEsIfhuPr0py+eDE2JUTOSC85ogZpKfArHA7zGyoB907ik/CVz9Sa5dPBEzC+o+H
PKwWdf9Rm+RvMnpZDm0we77eMTjjfUCrXKFUi9B6N/AStkSEXexqyC2k4ijFbjs8LNQtZLRT1fVx
h7rOLuOimCvxpixOmcqydRJ/gSh8UsuCFgyiV7lDiREeDLPBkYGwxRq+h3UIfMQyjzT2DJw8j0lq
LKVzjWcDdTwdy8pUuIENvzCj0JBqvQQ25wwGp/nc2Q4PSPpFEaWj13M5/Uj1a0pmrEF6lK9/Z/VR
K94m/TNAwqaiiWvvDFRoQaR34t7CfsEgFDZLnRe8PDQLipUpPPUoStCI1qTJjJQwFacP8JbyW2jX
Bl9/5GagyR5GpDi5KQC4dbG12zPM1Z2o3ZlhvGr5kOEnbijY47zy38fyoaJ1FPInlYcx01DYGkjX
gao7uHW0CSjjOExLpN5RsbHyk4EmPFxRTMHQAMlMLCDsTbCLUjq231IZrHb+5dgR4USc5CNV8qiw
au/TiQ4Sby6wLVq7BXEHQbnV9TchXJHDd/HZOj3mo+rWhF9Oij8QyK4idmZBois3++dYvBRr2xJ8
k7wqdT2MmzC8j/0zrd+l7DdqXpnBLQTfMFYbi9sp8pA7nFBT4T7aNeUzB5+mj+HftqioJHZTEExu
MfMxd3tenkk+9KsfG09r1twmsCSW91HPIHBevnLKy52hj6Czn7RidWib5PYl5zsABy7wLPyoTO/Q
IRUJtjJ4fETbJuaPOP4tbXcKMZEuLcIR1XUgtv9znZ+k/m4bbm4TOJBfknRtz1hWilOs/7WyObex
En6byPvulmu45PkJ8tcLfvrhgthzEh+pte2cW4mxhcYH0JUvnrOyRJJsrbyQvZGPod4KcMhAJ0Fj
B0uWFizRU4ziaUc1UD4jlOVjcqyzrVkIxrsbn+JFxPoxgmNiYFZIo2IDoYMwsF4RD4SkPEqY1k7/
4ZuZ5GOLosa3Ue2peCSWSilusJ2aH7R0FU0nWXsUEk3sE8/iZ4AcA3ZpqRCOaLjp3jDe8+wjmQ6W
dsBQWMXvKUdYYV9Q3ZC9umJi0NWVaSEwOnfNehjOhYVywVnGxZ0KhAwlBGt5Teb2/1YsCBIO+zTZ
Cvy/4XjSjaVofIlpH3Hb5tOmnIy4KCGDREnamkvEUj3FJUQ6SSe8ByNWZyYmCtCUt6oneOijrnjs
hE5UcJEcX+5ksK6wRtRRQ9Xoz2C+qP1axIBvLvXY7XnIqUjZDeZaOPmiTw33MW5fonS9lRAnx8Fh
6FZSt3I6iEZSNFAWF/65QQLF9PNtvcc7X9sJRz81qeIHN/XGlte+uu71WVatNPlFPYbTnEOSsFHt
ELC7lG0aSO45vArC8lmF/gWoPFLXv8z6DSYlcUjD41ndb+6/kbsP5BbKMDjcDWH+ZlsIUmEr6mX9
sOpNBMTm09J6tYwTTo3klRNBIoOIA0CV/j9k07H/1x2AQ8onMm7RaT5GdWWoDCnsDMu2+kyR3xLL
PRwhajt1SwMBDMcGgS5SBninecFoeqfxZ66Xa01jENkN7S8jHEJSkF1+2TC7JhGy3x7A4h7lXDTc
VaYfLsGayMg4huk310OQ3iySf6R/mStxv4dtRVMVgfcqq4kcrZsvHwoeYhNy2BpwaX6MoBkWGddK
dUE8lcrrTBZxqlK8d5YsMY11sIhojDqbVXya6/5f1R2FOIBECOTafE7/rqeTwMCi7MOie0F4mibC
eQ1sb+mH0YNEYbnG8jkd0uaaFTfPIODqu6lEgNWxQKRugtrVOtk7L7s4a0irpa1Ff1BwBNRM4w0O
myAkXezU6HtmpbTmEMKYhIu3WMlfMgVByDcckfhA+A+1ECCAN9IAkuGn8HY2kziFDBUoksy100D6
DOR6wE4z2WWoVA5VSCKRwER4/dEq4qPl81xO5mkgXgjlaWFu8m5vBQS9UfBI3mH/KJjiHJWrALJf
o5BvjblH7bcA/AX6vRZsTAc4E+tMMuirkO6/OMcdmSym+kmUmJe+xANd0uiRaABbLmmJdnJua1Li
ggyIfyXSBh3gNJHFWo2YROq9XwJDnDWTfrwXL/08wKwE180B2SAO1ZTPqsUUsGrbPx+TNcMShcQN
imWUDrhuBZua+W8an07gnAdlMy71peNjl8/RDjWubz1+v2X+92yGSf+jC61GZdNu/uPBgaGSXHQo
53p51ztb0qcjmpxSRNXOT2/9id/BJNPCK/15XV/qHJjR9RgRb+UCzWP+LfbOltCw7haBVUrqFznK
crHHn04WkTqSlePwymmrUb8M0n0izNnSHmOy9f0LGkVbPmiacFIDifi7ULRcrHRamvP9oNyb9pE4
z9pBfPqWy0ff2xThwQI8nFdEyG1QsM2a/Cfm+p7qa6m7uvZrZX+ZRjwDnT3LpvmMyruTvFTnJs8C
128vNDbMx6U2j/MPGVZB6BxNdA3WkDFt5ZhWn2170AivCXeWqKdd4q7zsnsHNqBUtGzzGNEwCdMt
zX3rrBkYMTZ9QKjmAtHyguAXTlmsLJPvtmBSYP5Bs9WZCbRmZXxDuZJZg8aQNCBhGDddXgTrGwgI
NBdVDn0B5sGyb3V6TfrvcDzn6k8fqpumvjaVBqVMHBAlPLr1lfT7KTvWMLUJt94ERVAoN/nNRP+Q
bv5dnTBj/ptIvkrNp4HecFgTJM0jfSTkTKve7HzfsT5UTrEk8IaQLGBksaeo7beOYWN8iuyXpl/V
3alJLjJBYPleBgIFzLIXBtaPyAfT46z0MhG+bDB88VKmK+7rqDt2436q0dsmJBzzSoGbycRgHTkC
TGYwhBXhNTD+OBTITLH0NRU2nv/LaYCg7ndCpDEA6jKoeNgh9d+OmXkCPewhHmP1g7QBAxqyrpns
+l0cb9tpg7lgHv4lNSKiZ+dBaX0P9UaBrMMH37sF8jz9mfAH6+cxfEnpTuWw6IkYHN46EJRSZpol
akFHdutkP5J3LoxlPSFHgvzaC6+rimmn3HQS97XFmX38J6OSbqBH86wke3PZJjvV39jSQzXoiVlh
1djEuL4M1BwtL1ByIeRPa1HMi1DayxSeciBglgSR4YHPVDgBepmwvj09Wtk+HAkVXSGPdEmcyLpn
j9W9znaWsicqrioOVnFpZ2QSokUgHqa4qfUV1r/Acm6hN19E6ZI7FJ1U0x8pZh25X+SWghxmR4hq
0u7eWybGvLzV9fvIPF9frerqcIlq6prswBSQLkajI4CqUroa6p1+IKs9hkE1T4ePTufAmr6h+UVo
d4NaBnm+3dU44bakt5sb4O+++6BhYY5LIQPqA5jAHchKqJUX580b8ResaWwnV+5ieX+2fpjQRxc9
4j5OLDkYZkFxUqlE1hAnMHet9WjntGdn2JOtOUK8k98Omhl3z9jnvKuPNou8SsdEF55M0Poia5AP
PTVtI+XbVD8KB/ZUrVQ3dbE9C82Cf5TQOkRCVMB+ES/TbEU6uvDNaMPTAmaNiaCYI4nJQZ3JOu53
k7mmMd7Mzkp5iJBqSWeTDa5AbP4wjE9lvKbSJnN2BvldNQCpUi+loCQNyiZgA80flsDmyEg4z8xP
hVPA8j4EX0ZcL+pUK3sP+xMhHTMtPUzlNsZUkqDdYfV2e+1if/37AMc3LLUu/X+Rd5Cdt777IumF
K0byDkirMwV5H1LmbCVWJj1+E37miBdHxspZe0/F+QqRutTEIvNKcDL2S8vAo7fzgx+ROFeRDJBv
MzyQjvbu1/IKPbezrRuUUWSfO9a8cNv0FNTXohZuIXPbYuUY1afufdf2L7KZRYMg0ELuLU4VvTlB
g9gRa+2CGZn0KmJstQE0HceyQiAiLUweiuPtoEGUXxteGHOf2o/iOSSkp1o4htgvZCL2+LYDsnQC
+khaBCwej+Wgk5aB4STjH629PWyD4ae3S9BpHDTsrFjMIFUqMjmFhTqltPg40fmOWKhexjxV3grt
D64kfrbGhAC7EapvvrLTWbht42xSbiX0fAhlSMfl980DYg0odprTeqyY2xTAIQMea8HNip5+MuII
zaWfbnLcbvZeHKO14ypL6Jn3ZnxG7cZmPRpuZEUmEpH2BrSSBg0wjRyPB+aXFPwNrX9SEVl/gWiY
c77I1r6g7WGB8rizPjyxqJMABf3kOqQhy+TK7rSrGj4y/EEWtjtYxvBMat8YHot2WdsPNDTI7nkd
sbQ641UJb6RLO+CmauAdC/VLlLVwArWMKmQJtIClhD+lw0Vqj3L8QK+6CMCZiZmKd8hKQ/Ncz4Ml
lnEDgznt7N7abxYgdcGyWdv6MWDtXuu2G8UnZvaUyI0WsbGMEkbcEh3pmg4eOq4IvSU8EYcr4mjD
DpAIE/v4AWmmhUQ6MI3ZT2To3FFtctaNZ5LzKlnIgeNTktwQUpDpqxIB6hFKYO0DQVzE0PCkUjEk
Eyb8Ty8U8ErHx7ZZglix5aUJZoKl7z0GjVDe49iuiYGKUTT11do66PnBWtzZD+3Z5FKfzjxhYZah
PmfVxWDBW0I1NIb1fNsFNxvJu+Qseo9WpU9EhtEcQDK8iF0eTZkKMKseKwOo/NEgffDXkHbFsBdT
Pk5UibeNN56Hc+q20rgjppaHUSNTj/w0w1o/PqkKJNdR7hFnn5NulYuELVKJnHuSLoX7r7j2FDX7
G26N1y+fxOTcQIZ4dYjMJtf2X2Afcl1CbSEiLeQzOa3uhCkPZ/IWsLL6hj3PsPjnBNvLVDmb3IyG
1lBlMGOOnrFKLsnNY3nmmewcaufWXXyBMnlq5IOzPCNiJC/CN545b0gwfccRxXrC50DKJ244b5EP
hzHYJhXbs4BkSVLqTvTZZ91KGwhGIjuEqhqi5/HW465W2hV/bRJp+vQ5Rgc72SFB94g5sNc2Qifz
inNkXjcwbnsfjTyJ4Km2DQkgNiipPEJkgMfL6jGqQXrhRGiUZ3gjSZm/AAhxgsq/Z7gfFw1yGAFP
IlHp49WUvmcE3jn1Lhy3woCslK4wM6v2rqgvoUYVM1n+iDuJsOFxre41/lyqyxnSZeorS9aFrWOx
p6EeGNmsoPY5qtTuQhdHMV7zlr57Hy5SBFNARkgG5wWi+f+l0QojEd/eQMIoQeqFKz1wKXfVarqR
FOmjMs2Gt0onrsQ/hM1rcFadcMzCP/qvLF0qxclMt5TDYJHEb4pE/TYVCwG8eOlCYsZXD3Hy7CE1
CSpQlZVCbybLHruiQRSVEPOPyq013oUXK/rMUX3b00Vsc1Z4lBbRXOkOPjIrn1KQh19uJmVte/fh
kQG6SifJe6vKneXsZWMVRdicCcdsRgQX10SouQMwmOj5IFgA5n/QvkPnbEI0x9ZHtApWJB1O4U8p
cbTl5nyQ/hIy/fJ12RLniDC4LnDvOddM3uk93YFsccTtHuVx48gLmVCIUWj9lEPbvA58DA1zaV2d
iT3Mx0tJl8+gn6LkICOx1c+IX5KymYEEiOs30ja8vGX5ST8NX3UMYeBTQiXixQKe1t4Vvsq8/kqp
HVQZ+jk1iUPLERiA9pYMhn6+alhghX5SOtUIPaQ38RdsSRJI5dVoP32qTEOsl2qKhIVUxHiNAL2t
0DaOayNeSupDBwqgBEUAL+XeQkrGImThcww29MnNGpZAlGddyF3WPfWARHjvFOUrjRzXwcECgW1P
Qe5GwCB4YpdwQ9knc0FSHqXgcTy3OUQBJkVwgUCSuM9T7JThuIIa4yoFwVm14ZreYK26YG8e2Ojt
6kUOn1DC22+TmFU6aFLjKnTMg/MtVux+U5LfUX/qbe9m2DVfvCXepWt3XXpQtLuwDYPY+vHOHLaq
Tvzzgt6VqfnVy/fWfPmoHXLEtkpNAjPQh1EuR901zPcRMpXou0BdibUtNK7CvaSXC8k/VM4RentV
ozyG1iGmQMzJin3plXfAewttgE8aHyQwR2j5yI1ln/2W/Z2BKHlj0o0ack+FrjcM/xrlGnqP9HeK
Ti+aiPslus1s+s071hohZ91FlDdkm4jPS6aOCthNa7dFOq8dXGAyZPWWYCoSIUEicvs8cWlDA1K1
2T3YjsHszPRE1khMgCaaHTk70VGyTHhIh/oqewfS/YSmi4w15mj+byHilSUILF0cPGp8FWKU01Re
sYNIhwKGLjDLGCjaoZSfmfTRODcczAbAg/qWBR81oa3mDZ1BK27gEGc5+uitbtPycJfjTSugARM1
bXNJym2GdIbYYp2penzlNSJUZwG/5P/29K1YRDmi5xHScCLiGHos/itqRoeIIweOmhQt+HHytPzw
KOYNOX5B+JP9gWq13wDyu3Q8jGBa7T7VViUIs8rQ+V0HW71AKou2K1nD/jjGgXDJWVNuhV8R9log
2qz45qUigkOJCC3WHlq1aVqRm2wkyy7lF6Jj5K9a2KTPqpvE/zJF/Ih/YFjnXyS2Gy39kZuCYM4e
VvaeKSJWEyLAujUqobo3y1fh0CDjuI99QOQoz+cqG7lJhnDviAAuVFzLeMOq4KFaZKEPz7J2VBte
t4yUz71NCATQRWAchGE6rj/FYx67/N/L3mX5IRtZzSExiFwEP65OxLgLcFMLrxQUsMU22tkhBDdn
CtAQOJBkJZiFSPtVm2vas+hAYSNaCjaLYh9mR8M6YVykKvbuw8oxz8y7kpVLwvNrsayQfl2FD0k7
Nh7axB5a/VNPVpkPORVihKLwmogGSUeKBCKn7EcTzgXQq8x+OnKQ1D2QnBbeA+Oax2tT3ZbSW52j
rdgaKF1IjrS3dorQR3PBlXErcmbU0a7ofkfm3zQ6Jh1K8Ix11PqqYg7pcjNQE0RbmdiwNOWrSjNi
ZD4Srj6LEq0OwpS0LT0csZd4j8osv1QFrpM67A16MGiXHmdktKtMIqWKig9xkff+rTLsYy1Ff21V
ftJcwl3lZ/rCkJTzNAnXEbNimsl/mu6cg3R6pDIBVJVCSAN4vhqhHwukXcNFXBUb6p6PirUe9fzV
T589bZI2X6420MvlS0eTLPkpN591Sjxa0K1s8Jyg9Hc5GfdRmh4qJslQbqFUlTt68XmLi5+YmP5q
oyQldhVpIf63LKZ3A5NlSfqFN+37QOUyxQZS6msHMqXteOCqmENzXLJaL9H/z9VQOxyCoT12cnu0
HGXlF/a1V1MZwqXl/HULtIFaIKGbwRDaxddgmFaSohM36qzkmHFTGk4qXCSSDDt3SCayll1jLgf2
LJG12XPWVHLzY+sRVIN1sRzB7bBLJPSfI3xz0I2Nab6xQvyihPwhMw9AncziWqokxY5k0ZkD4YuD
G+WkyVjjKp/QudA969lIr4iW9PxqVUwwwFBRjfriMJa6fq2kdA5q47aXpUMSZPuiCykOm9YJMsEW
4YPic2/CIoxpT/eaw0uF9EdNl22hrVp2zpKA11BnN87j85Ta987B6tGZxrmY+kMQFSvDJ9gXPbKV
KIuhFLU5BQvdhNYwQfgoHcxwq6c8EUxYKb43VjAnfU9wnwz+cPQxBZG2uTfIEJDj0m0sMkXJfRQ0
Rh4pl9ohho2OMuqJlzGvURiU+55Hg8GEAD2VTstyFeUWxjNiiYi2J7d42dkEaUFfTArN9UIEVNFF
o3BTKni+7W6v6F+S/JoIVCnE2fOjWATYWFQQ1ORp1ZCeIKYeE4XOBRgzKUHaEun44f2IsSRBtmLA
6w/nKAAth1qKUBsGBmsSysDYhig3oP1IbYS30MGN9ejoJO8Fe9XosDlTtDEcpQb9A8WQk0k6DdFa
DUZnA0DVhCYeJ3RiDZnPabyIWjacgXhXaPUi1ecq3RQ2cWEjd7bKuOF8OWiXStrBFKSEPQIF8XN0
NqzC+fAY9tuidYNYmRkYrjiBfZndmE0znJbetBuTj3Kql/yiLjWbbmIgr5sYdLsfvQFTAiaJTra1
98JdhusDMJVJeYE0Savh1jk/LPwKg9hGg1tgrC2FDjCYS2rrmQg/u+nK0J3GjwKPb0sHWWghsgOb
QIYWSv3CD9JVTbuDzSeS4PVI6ACYeQBlnmxHeOwshAjjRifAzU/dGm2nDhAipfIdRLHlWBQf7yRy
bahCkMjAt1BXWzofG9p58cuFLLRJzvmgPTs6jHohv+QPLExGlYg9VEhaEtoGIcZoNBl9JO/YPUZm
qpa8vRH7Ndd1ly/8XnLVEL2tNywzJHgTXgErWxcB9GMNvMZSiTC7QKIQjkwlRAOp6NkzhcBUTJQp
IVCdmNR4lCrkWugFSBBA89DxmevZWiPUq/DivV4pblqNbBsscACDbmm+VQU8WPibE3xsgmGoPOEi
3cto0sUEnZuLCkiHPbrmA+RwJ76wGq9hw2bMJqJYwG7ITHOaMxykDgXadYsUO4sE44B5Gf1V86en
XzZWYpFOUavgwZCVYmKFv1eSZ9UROavtyPC6kVxfswkTCMSImH1LIUgxELnSc4mBaBc1o6GFDmwY
a9cnbq/5atKdRQDaAN5Vw83J3No5v6tGEIkmW+u+k2d21KCsiOaYsXA15bwpTYWK9rNTXoFPlmjK
x3zpbVpMWSVrVx2whUyUA/TqLqneGxNXGDRC37x679kNRye4J86p0B65eqjDd6X8ILTCru5ScuDh
11gvlYEpxWBhAeZHmlCozIM1MQPsHw0rwcA/58OyrXWuDCQUg7d1Og966kfviQHuf1tEawJBFZiI
HD0S7pnC4gHCT/kfR+ex5LqRBdEvQgQKtrB99J5Nsu0G0RYoeO++XgdaPI1GE5pmk0TVNZknnzI+
lDS+DiUbfeMzk8weEvFcROBdYY5gtVhGkBT8DLNBTigBso0civigf89UC5aZtnMSEKVGF9jxyC36
nBWI+hSf3dfUX13nI0UNnUz+ajZ/eJZCV/JlQ1T5C41H2wrIFszcQoaxEJMaXI5KfaqaqT2RUEQb
ZH99i3jSQe0g3muMBgXgEPEr4j/JVKr4yJCBRjRzDz39wqXAFUA65JMWX0QF0+tdoaqeTXjGTUVg
1zHviSpfxgZgtvTfbsIRWn521rMzPHgnerwgrIxBy8UagVxqkdn7QX8KikdKkC7wo+hABKxwyBHi
CWTrTeJRvhsZD+nhJmUzG19FfOkgav1rjTdd0P5r65CFYMJnBPzCpY8zcaiV9cZGzzaai1T5C8km
oKEKDUv40TohIloBRwwDqc57gaOyYVtgyzf+EUI/rE/OZ8opM+RULXJj8qX/X4qdoPXDZG5yY7cy
XJuBc8jod223WIaM4nxItnFSs1eCGDl8+N2MBkz+NeyBDYYKNIUIhglFZKHNn2AkicDPt0NebuNq
OeeH0Ii4bNyRVVwYVWkxYSpnixg22ox0S94b1GgQy//clP6hP5FzMyKh7Nf5Hp/jlK5hM88Vu/HM
v6nlq3K8OtExUDcNvB6a9vag417E1WPlu9yD2/ecVD8TuFcN7GfLmMIWj/lLnhYfFbaUgJecewN/
NJJ1IYiwDydCVjF1Suhyo3TaRqiD0FUYdE+JDkpfoVC3ns2oXJrd1fLztSlumvWskS5pGl/Cfzjp
lwjeWZVPTvb/0VOHOMEdynakUAW6p2b4LOz3rDq3bgD/yCZog/bw1+QEyZ9URtTbnxGeLRJJ58cy
S39199lwv+rhYPiXAviMe8gQwgiT6eJvUhXr0XiJ46MW7Ure3zpYmUquHRNNhPjrGH77r7DOgMJW
/oH3Uskj0wTWdixjmoPuHYniwXdfy0OF3TK9l/M1qz4t+r7RfIjiPU0R2f7xO3vjMbfuPCHj9JZz
zWbjd4+QLy0/AP0m8R2F4QQXUz9bsiagm7RkY+cOzzV1QEr6YW1aJ8kihZl/IzgR33Wunwhne+Vd
9ZYZ1ckvb077nZXbcpAYfOlbFCY+QuOziWufzVRZPBuhyxPznOWv4wgOqr/bzW2uEISOFnedY98U
1yxOl054NMSts+8NM5QEbvGtc0g328u1EZyj7mZQvI+HqKSXO5OQzr9byl0P2mK6hsxHfONuyveq
EAubOzWJLxja2Cd6OrvAS8XpVd3H8DtNP0W6ZafZWrcUfTfNuj1djGaHA880DjppISI6+PqIqXZT
tq9KR+x4TOKrzPeufwsZvEG16/1DxaqyOxfl2qqBL+xb+2a2iCz158l59OgXRHaGgl7RMkrB8Ka+
5Bh2eON98dpk+7o4JeJdTWd9uFscBK165isjOAbwP5fer+HZRzEhZuPGnH8dk160zr461rpu/GBo
AoZdBX9a98JYXownFbE4/VeARaAkC8yjw7IO8yJLlADDIbPLPn8U4kG8EALYixNhQcJ3OF01sJDz
0uLhyF3DMMg6Jnh9o3Xhsa6wj+y2x/YtZSPf4/ihs531rtSN8ca3L/xNFV917+EwipU2I8qMEx1p
QnK1q2fXOYcVzKGnsDykISr+3TAhidwC15PhNUS+SGSEZ14iWy59nSp8wyXHWtxF9TtAy+/7Jyf5
AuyQ8InmLbo8slyGglqL07O7E4RdZL8JfM3yJ+b6S09hoFYtigUZukvhv/jWtqvQoKxLLEvep1Z9
jcHnFL06Em+qdvTSK93BckMFEsI2rjhLc/On4K6ReLAG1DR1jpanj1aK7VYefNoD+dCUeqThoO3M
k/MYklNPBxqzfgjFZxy+5N2r4zwXIwuYVZWtMAP546HpjkbyYbGdzy5BeLP5/yBlm4GC0Z6s7qFz
r0TfHI61vTQCPAkLxVoKjF5zKawTA5aaSTEGQmSmCBI+UxSU0r95LNBq/xYJ6ie4G8bd8H90PoD8
mW9Emd6slg/0r2BWhoiRj95EpAvmtt1bCMsDvrVXORwC/9Oq94VgPpZ/jMF3o2/snvF3ceqHc0Rc
TLeLogs8Yxp42W/JqMNczQEf/85PU3ut21NgHI3qjR5bh+gZRa8a/E3KKMv87tqXSN+UqCZZa3iH
JGdDvFPGC9/VpPiuqx2yvEGSOZr+y5EgESyBk4RUY4YnLwqzjQBrJ55KnJMpZ3EHGxKcLaT2hQPn
OYUexih0SVlYyGARScms6nd+wObhQdEwKzxF9iETG4621nopyABAv2infxVrfEXGJB3gAiUKaB1e
WSH2hCEH2k53mHahSOU0kf2+7t7xQTQTM669L44MDz1c1VHwZjDjpgL+V/dYhfkzDdayjdIFHTWZ
qjvZEjhq/lpzoAI1TY+2L4Zfq8tZZc+J6rpPMrvZDBaKfRg95jaNF9tVX3SpATx3yRh2Low6FKNu
RV6Gj/rqmCW/Jo6kjvGvwlhoq0c/vtHe5ZQ/0TVKnwhqy/x1Wc6mhzRgq32U8d1KflvBel9/H6zv
wv4u878SQX+2ED2pgvuw/3HiYYHBde4PW+1nzjxM6cO66m4Zr3DBaqoQjWF+eMOwyhj9w9QRbuIl
JUsq2flynzY7vwZlthEE+rjAqzbDRDb8rYnvUjLsfgu9c/JSkbsAVVGHcYfEjko++0u8e4vSt/jm
FuWX74NbDgcHUM3MmIVkfC2YiiiWiUderuOsgRoQQunwxFHY/eOhCctXnoHEvGgYs/KXkblesjXs
7ZgRjvpQwdGFCU2NUu0r/qYkS3f1bGGNrU9cx9QfFbhxRLhko0Mm49MpcSSwoWEf9Y8NHvQNg5Qg
teFvIvcRMSDinBhdlCs7m3xJ1GlNAexD25kjLgoOxiQoWKPUXAg8MiNSeOW+ba1iXFljhB7E++jS
6dVzjJdCrxgysaw0pk/pdzPr8ElyCRgonNs0O4/8Sc7NS8zUTbnWqTOxjfYSbFC0r02TRzZHzPHt
VzYVxLizYxhx3pDuUlkenIHaoMiPPir6VLIllsD0NETfSAEGUJV5Ul0d178eizY9trY7u7FWoZ7Z
6Heca+RaKOfIt+KPoN+LIAU0yjC2Sbw10/ow9Oax12I8dP8m6a+nsVhrDCk9NwJhiIoyhBASvg0+
LYqLGRBtAY7WjW03m7QjhKIqiK+2xbLobhDItpMbnoUfPNWyfWoGCBzeSMt9bNJ7AFS6+2y86dxR
HDUhIIFYX7WUpm0x7Ev1oaMYSEfqWvhOrbHJVHJKiWQvM7QpNsJhQt2c7uJz1guadb27YxAo3MsY
DNuU0V4TAhFBajWy1DFhAEXNp54/zfJdhQsmJjUui41/JUtEzXjE1QgHbHyNowznznRs0XCIAdNk
c/SmZ5UEyykjGiknkYc8r9gaF3rRoEoed3X81eEKY2QTkymB1W/LR7nOE4wq/myNy78DYMi0owX2
lfjPZhhCJihUKwN5XbCJ+UFpTkgtje4IRB0j8dIyEHYBrte6ce2RX+YQ+WXTGtoUYwVCR9fAtYys
oiZvpiuB8rsrspk5j/igmcUa1I3+AHrCLyd2uAQQNX131zXsf23CuVM7/Q2TW5fetGra5IqksjY4
mmLcy7q940+c8uGIPPOoJyMPlLhkWfNEA7yxSKnDWYNrFFLEQE49/IQ8uulk+5VSe03G/q41v4NU
2961n8Hr2nK8GUFy6Ipga5Gj1WDsbRLzWFrVQyujXy0h7sqZ5b11f/Se3aH4LHtiep3+K6qzeyH4
7lCXYvPvZXvtteHcC3HOnOkcxkiMOSWbkJg9NmGeM9uEzfG7hu/Ukmw0a/D1FcKHjBSkpEw+66rg
EGFtMRDJQEEj7x5ksIEWHclc590ENLHSZkkOa9nN1FtTsjo6ATr7ZEKwElr6QdIr5v5lr+LHGOp/
iWkC/oq7c+39DaK/d9J6yi0bEm23dKxp25P8ndn90tOHCw4zVBE6tDHTQohHedHxotPOZqeACjpH
AmqreOnzne4dDfys+47iASdP+mn6R+AybLfsWQJjQcasPaKbBLwS7dVQ5Z1QG5jQ5jENynvrYT5L
LeMtH+PuYFyg7nOblvlb0E8VNurvQRt/hp5gFASKuxLs3JEr02Mq7zE+TNr2X1XO5QYinSQnnK2M
pTr6/vTsqpTshlE9EYCIsEmz/uWk+oYNjrieEzQrCdg12bcKbDlE0mzg0NytahtRvSymglWNZVf7
InozCanyENYDHiCvRW2lEW6tyd+bstpVI+ReaCtIPpsiOhi0tG2C6gv9SSpZt8t0P4U26UY9tD5r
60Cn8PRTR9qUb+K+g0FSsB5BXcU7tJG12uV9tJwKnPZN9aSPGMejEPBJsMBZsnPN/ugEsPJ1bemH
zrsCypX46UL1PGdk3+p9vamclshMHMJ1RxcWHRUN26jyPVidmyDAnS//anKxJFsCGeqjtNrt2GJ9
avW9iF6Hji+3qMRtaod3PazJ+aDVjsKLLsR3iUg3O0jfR1kIRLgcVmXS7mYpAGP5ljeNuSPZawDk
h/jTCViuW+w7ouoaFNW+U9P3REICz/jVs5zd0HJXzgg2hxvaKpZZ12FXwhuPGkak06nW+Lzt6WiF
+sEOjEPrQvdQ0PUpEFy2+1b00UO7SmAspchUwpEa24H00x/bIjqXkdr3ICcHgeQWNALWQb8YTwPD
xtButubYrrUAWpOdbyIIAWnjnelq8GftAq08z/+1A5TaFREpwj0rDnW2W//SsJOvhmmVSI0h37Cr
oxqNULOfWAFKpp4lKHwi49dAlYgiFc6iAbWfBOJqVIB1LmG+T8K1b56JT+avobWD/9C1VyOnjWbO
0pzJAq3AHin1XQzo88Cdj95Pbb5WcxuZfubaxvXfCv3ZtZ/w1ojwMSjBEBighX+smH9X5ZdiHBXE
HUN2BlvOe1M5y4ThwXgNOcdCWJOl0BYupA4vFHBWWWBCysIGrAscFN4V/2zr7XsO9kB9tOZ1htfb
PjMUfW/h8uqyl3myGXg3j37BBK0x1NeumV+QxWS0JHm1rsCfuZ8Bh23D7JwNOw122JJzCMvEVE8N
7jGqomZE334iPQtPPnXQMSR4IigZ75cgiON1rX3wQ8heCF9k9ii4eAr8ti4xu83C45K0ag8x+TEd
n9xy1erbiXaWyrchYduqXmKx5eOok73mX0TwWVl/hom8/OFan6V1d0x6V+i9Ospd826oH77vaQDx
+iMFaxm4rzDd8B1NNZqx41rNJLlTDpSwDNUSRH87MC1jNu+skY1jgtFZEcfxeUDlZYfQxxkUZBgY
NJc0lrYg948H3NP+OS1cQvwoDRSOxoW2jjW7J1V3St4ihwnSH78IIyBPYxy7N5470JEG15g8ackj
Z3YsOwwhCl9cD7K5nv3RbzVhowYFEpd1Oc/amArb05cJCLNgokZkj0WMjyY/3BgxGvuiNEDi5FeL
rygcOJbjZZg7q4Qgnor1nKMlZFR7K/86mCzkYm+rxhYzHppw3lx0pSQu8BSxzxmabGP7yTpqZuds
tXaYX8uOfmHcIf0gEY0FMdkcMQ5e038DtUzqA0jYDEhxsAebPDBh9yMTLVKzCBwCNLC9e7de/oYp
l6LONgzyjsUo2Q4Glk7PvP3RWiFua4nPyrciedKMZz9K2VF8ptGvbryJlobi6g87snW9dcRRIZ1z
JD8KGzhQ8G2NV5le8J2wQqSQnwqoxOprRrsZWNra09BeM3YwI+ur//ttOjmZvgfqXy9eMmB/E91S
BwchKV+yANf3G2VUKn8C/dUx4Ik8xxzV4t52bGEaPP1OSouE1Lx/cdyjy8cQ+vXB0X6ShjjhlzB+
mmibCcqYzGeeDikPofakpkcAm5oBSmJ8xiwdguktyLG/wqlmq89Js4gce8GFysyczbP2RhgUYvR7
mOJu0qCEvA0sZSXCPh5H77PN9fUUCzxcjwqdTJX8DqSzdIJDV/3Zqc3ij9X3qGHkXGgWQVXMSIvk
gQ6+QfFiOx9RwkubAiCa5FkxlG1/YxfCPdIO1pnYXRDTL1WTLNnhrXPHu41Nspm/Sm1YrmYGWSNW
AbXGPHqrZbG1AzSMA4Qv0ZEHCwk1Rn2KMNZYTUa4YqqEWSbExoP9z8hWXmHsPI3UQfS8g8OVKtrl
aPv7kGmT31uHIS5WDvvUQgNoRg6q4zGStPp1xBXcQ8S1ooEkEP5ZPdvw96LUT33QPw1s4xKbhwXz
c0qC5xDGO3pm0ovIcuokK+t7EHFeTtZZWcVWIN/QfFTzlBiuCNdST9e8ajLHs3VeUSv35SaLnNUk
E4Qv4r1QsE7KgeBwyHdyM/b2OajwauUhG5BZAMFKJngOoFrIGKEeY98e9QflwbIIolVT3u0wJpWR
VLsQzY1ahxNbPuzKvo3CDoFvQgOt6xq0wXht8CtEA0+46R/K7KJkdsQCDXKk1NbO5L3wr/bQPQkV
xXPqLCYdVYABF8SAiFXGsK+JuYIUYltQ4QAhpACZJgM98MABjDwyYWGU96zasOAUyQpu0aKGC2bP
o+emXOaUONRmYXMcSICJsv7cqGmVovLIIsh3Adv/Tiz7Zlz1vb/XmAChzRXApSp+3tC7WwXC007a
jRxdoJ6s2E390jJLm/x05S0q8kss31ppclyNHvnqdNkOkEoanJVd9Nuxx/aCIqPx1LoDHakjdVWu
gXhpwoVzchyU6+y+c1BvQSM3JZMgRhajfI5EtE9LuaUvafV86bZEv2nuW117S53BJHU6fwiq4GsS
bYep3oeS/M/FpB0dGjqHsipm+TgyA/EA/+jUkgHB6b89kyALxUk/W5T/tPhVL5g6xcOyxxcbu+yH
MCp6Cjtc91XCpCkukGklOzjTWeTzijpuERaz3yWiLYzf3JKA4g/Fcn/EKeq2F6t9ddgS5f6udm6x
/W1pHx09f6xTzYinKr5HeHcx5x9sEa/NpzA4BXnMlnDqeE31ubC1h4qqHfOZfBWTRJ3V6jS3hkUx
LT38OgMhKfnNBCjTrZPo0oFUSNS7MTwq8eUmJ7P7tbPtoF51bR2ZD0mCZ7aJ9WtVfadyN4/dx7zf
6XRypnaM+iUIc1+8+BCDyye7jVcpySqi/I7ZmakGwZ38bMVxNh0F4NJRgOryK+tRhN88Nho2KkPf
miUnwaJp85XnErr+Hpr2omeUF7Ob6+1vffZmYmBaW2m7Vxq+OUVB+eLpz7UmFvwHwHtYEfbG8tAs
YUuwn8oMD2J6cATZC6jjaAMd6JOUJI7AIajXhBeRFF4RYcwWbP4xaYp5wh1ZT3o0GPPEe6sU+nOz
I2f9bnrXMYKxT3HZAPvGgcgGAimW7qQ/LbtxYda7hiNUi21W82qdsI3s8Bpp51qg8eubfVCRwhLB
NggCBrhw92FF5pAxKqNZVvj3rIF1mPOccR/WXsv+vd6IbNoMnrnqBx1t6rAuivqumR8+x7TL4BVM
ufL6helFqL/qjVea687xl6av1qKxll0s111Rosn+MEfaErg4nneu1bNvhP8m75rkLlJ9F8rnsK7w
HujS51A18T0k302L4S3m5bPKG2rqQNDqVk+YD7HUySWPrSujYX1MeMPnUgO7Bxl7vUdwCiriEhkp
m1xwk7DqySahsc7QuaThuEl9hvbBe4bcKUJWEVivBlphVFYl6WdTmW/HxgOPYq+GGD4Tags1ke84
DgS2I77H7FqUZJuRqEFOb2og2sowrLO5ylnDexyPnc5kukGF8jdQgfakHs3nSQS3emD3i/9tXrNX
3cgt/NKwIcokaxZ7WtWjvxiKmtg/jJS8uAazRUvGZMLWWaFoMQ5GwqNMea0tQoN/wFVHK7qJ1UsR
oX7DyEF512iHrgMn9FOwIcsNjDfpn9FQeov3qW0JTwqWKM3mgWqx7ir3n0UHPg1E12lqW7jTijuL
XKBjA7fbIWm0CNpj1cuDrLFYGO1GEZwxpqBDrUKw3GAPkxy7OCQJqu24BKYLyLl3pCApU2d7NPa5
yE6GW18UL5yOuIro9Vy7viaW9Tmm5akACjaJiyVgw7g8Gv+MEl/EfNHbibaeWq6ZmlFJNZyTvt0U
LblKiTgHXngvO/EyO49MhcjRiNRBJjwUeoEthIh64zw/ASIytt2o/5DfffLzAJyZ3Fb6yIPWwPhy
wKypsyOg3uXlvp+c62SdfC/8muL87jOYSrX6lXkdk+ccEn8DUsJvf0A2hk19T3ILBQXAOX6qJsbv
eTDYNu059uArRTMvoDoHxFcnz14LZMtDt5w8p160crFFxdHw0uY1mBOqlf4tAdpSa9YuGdmRo4hC
VoW5MB7XeVBfjLBApJ7UBx6gYyccdCYWZxqSZFu8C4QYs81Aq951l92V3UO6nQ6iiHcMUlFgIVr3
qqty6DVtbrCxqk4VjaiKyLJzkrfOqhBnBOZPLcu1HQSvVmC/+KK/+eziPP1BAMAt4U0aNVBbHvO0
f2pjOJwrkuaRgNfvHk1DYzElS5yDPeIDi+KNXvGq8+psi/l7QNmZiUfuIYYR47OnEecyGLRNhUpe
3SnaSIvK2LH++iDf6Um5Fr1aV71/G3L3hR97j63gbKKICkrEgj3aTS2BVZdS7DtOf/E8bHotpTwb
r6dK1Zw6qH4DDIdVAXkRKXdofoc1yWEVuUGudiwSuZbFEwz/pSQPIuZhi9hz1mV9dKFi0anPW7Pi
FqAeH9mimW2Jl/hmTsN1irCKYefTKlTkM940JEweARHD+CgBdsKKsuOGE4Y65d30hhSO+nw88c1H
m/imY3dOGG+ytlyNpMi3Ns3c5N5jBBS6EYFzjU/4qNcSoKKT3dMg3eAs14LxrUGkEIXWGo0ri15y
5f3qMTHGbwOiLw3jOMbeyW6YxLVMifODPxEY3sMwha7ogBV1BoQ/JsdiaX5NNHMCc5bf63+VnqxE
b2+jzjyMsfmcBPrabu1dUbD1JKMV0D/Kg3WqgodomjM6iL8gt5Zm2OwauPFuv+74unVEqMNoT5pw
V6IUCdFmRaSLxUaynuzmK2zkundvSPyWXZmcK2oblR9HL2NBxMKDqSzM8p2LlWu0A8ah6TXvyCYo
/edxyLQlBcmld47CE0TGK8A/gqaN6ZXutJTMZEmjizaH9Cyj+mnIt8TIwpEcfO2cZkBCTQQpX1IO
W5Pnd0pxGgLfUGyNJdG4MZd9NiFxmcSx7LHFtTpCXvuAD/vVbt2/4c8l2NSQzKOsE5tRAf2CCd/C
kpeqd27jbN9s7N95umbE/sFgv1CG5bWc3KPu6+dcH7FijptmAMTlkIydd9dZPFDSVfXaBBM6u8oM
ul4GksqS2tp06q0o6mvQA2XAnC28pFnTjPyrAQaIwAdS6EJlNNcNaAIxdgdwwq07LTtLvuYVVlCf
/U0e1wtmEijfppU8Zxmya0m9GmBOwLcSW+iimuLuoVRTKWoDtIXmm91V64HMA24r1n2Rs4hlu+/Y
QcOwF2MMtsYj9BwXR+yxEW/9W1vSRURtvyzT8TiwEiLx/bNsyImrDzJLt7ZXH82h2yUmdGZmlp0d
HasQaWZLmLs8lQMevaMI0Sdl7K96m4CcYtdoUH25dDSF6sdhjt8YC/LUU3x9OZcgmQcF64Kmbc7+
S4JgMRq/2yJdF6O3ACVnDs02nfJ1jHZqVBZRVxK2gAlmwlh0lbPW9W5dgF/PbT74lF2XX290C/FL
PixTCPzpsKGZ3NWk7jbM+B1ivms6cnyYx5JgKp2urMSwkMfvLujEGgMQGFP5UUoo7m9alNNJoY0Q
KJKDcMlHvFaJw/QvXfqzcRLFX1k34BbeB7IZ/CXR8x5+vQZK7QhmfK66CwabJEf1NKI2UwV7Ji7g
qlPMScxZsoYIu/xsKlRZyLcUTa1JOmumcGwUsB0nxmBs5hUGW0FzlJJfPYU4qLto/eqacHV0LuzG
g3lTYh1EvopIkpqByJTvrjpmLLpl+DFGX/X01s0johSMoYPRB54fv+ZnprXLnCKXqwuXXs6+MV9L
E1unc9BZQ6lKMp9h4K7bqLMfhgq3mngyHJL6KtVA06ZADE1Byk5rkPuczmGDRDTk7YQPwaMDExas
r0Irul1W4+jzFDIguwVi7cDaH/I3t5Lh0jKp18PXdHK+zKh5T0DCLIWulu6E4bcxSn5+FHyYRkTp
lYmLqsj4cWWMolTCP+k1Xi3gIyNGzFFbxpNTAjlLJcOaHNBcya+QxzZloIsgO9NjSDRpcRZlc60h
QQalQrTbZu66aY6azxVmWINcuCkqT41A1W6atyoJX7LQgpcyKVmsM+JHzEQYWwXuxCsLTjWB6FvG
6DAjK4vYF1N2DrYItw6XD2moFJMQfv0gJm4RadXg9C6j7XhZu359zDEXGq5FcidWZs21vsreBdU6
EOToJw/hklmhxe030L5llzjrWBgraWBWZsC0kDQImUI24Pw43QwHUerIkzRTkB2AtoW/NUJ4XNS/
WJvJpJceYlj10bjZJS60R2zZgHYCev78GPbNMbLLbdIXVNEOQoJ6Go8S/1aYdDveWLGOUmoea7jK
xr1HmQ+hw/A7UHTR3QvDJ1ekqzjFqz85Jq16o7MuQRyA5x/QJELAXkPOICRhccOMHiV4QDnwQwLl
7gI8zYbAsVE28pTG4LAaUPY6gRu9wdjasENUgfNfsixiZeoCKAgG7hAdUa8dyX3VslYNi7sx2H+m
80QiB3BGzSb6J7hOOtzxyHntiLE1HOj+vPLo3hgpPKbhc0iJTGCTnG8yCzKaGfIlCcqHGRXYUOxh
YyU8XGbdHzS3MzdedlBNlB7S1t9IlzFy6tJjBYneb4c0OJYF6BWlfGTjS8m9uRgCOJ+RDhQ/SwgE
m5JkLcYQ0IcyAb/73aqp8ClKJtULc7TaTcVTVM6JR3b1FbRuvArCadagp9vYnuk10B8HY5qW44RH
05lVTuRyiVb16ybThpUshp++TL8bg0gOR9S06EzxDcb0evRckfq9SyZJIFdi/vpgKUuHZXXrs7M1
63Svl4jEXOaHpSxPIi5ZqrfQcFUMoCt2G2hhOCkkC4GF+UIJ/RM0OQ6WeELeID6zHol2XyyjjNlb
FdjfdVH0qwokpG7zNrXwtXpIJWIiczElnqJOEwPuTYx21GP/7kTvuJMfk9saGNVT+ieC0PSJNfco
/HcbIUA+Bd9ViqI1NkmqixBve2n6VnSRszWVf8xyFmkO8KxyBLxYuc7WZ8Wy7DIaOtOy7jqEOXZ9
G0G2aOEC1meMNm2LRv9FuTElj3JCODQG4BcHNZnUw9NZ9sx06q7HXSuohYgUStWnncBo7f1HZ8DM
DVlvihyRZSeC1RAS6qHx3FuN8xUZ3SGqSCLIJpsoRYwTRvnX+/7fKJgHDNQFqkA8V8a0pSgHskDB
SnbPNa3W0tWR43v6h8+0ZxiQ9ESGsbTGWU1tYFxWprcvTXDnQnPfPbh5HUSa2rrHkmbCtP1fzpqU
C4tBRX2z8ZqIbvwRZqmBNiFeEGqW4YKK4AJLfH1iI5JQk3jPfc2TkQ0fkYPNOJrIhRWWe8qLR8x4
yok6geSbj8NyGf9pm5yq+J90nYWZB4D4daKFtYqQNaFl/jHApmZClJMzi23KU1Y+Sf/WeeXKBmbl
pxoNG9rpNjCobPIG721XoKmoS6qFmxfnB9cCdF0Twx3FCpRNh3rWz120SP16yCwWmmMEeGIyj4OE
bmEU4cW23pUJDsD3QY76s65bEhsBISECRS0s3o0SAobrDrfGLI6mZejLciLMlO1W7UKxMVgBS5r+
JClfWdNeUpkDBfa1nQFS22utQ847zsnJzKlO/HvHlwfmJ1RWzcTBYdflcnKXg08F72jszzJ1MjRr
IlLlqfz/nSitaGVU5j5umRvVFWFpbYPIw9auJbK6hLKL+SmehTbF3jXQ27jSbtGD3kpmDAniGSxs
LUEvNt7DvsT7PldCcWO/eDXiTq/biaDAd4r8vQqYeomquSUCs09tUKyk1QSTCVwPoith5e9WGLBF
GwJMdbGijaqgfhE6NE7NzlS1ucw0TvYSV509+iRiM3rRMqQ3vfyIakSKg56xqretEg3IqZsIBDGk
x1hegziHBDnocCHq0Lrn95EQ+qWDCqx2qluN3gfOEpsly8vfMr9iC2YyoAuvlav/shy4y6oiYNFb
E+2LeN/rU/SguOgch9PdFSgHfTfYKjY5eU0OWZwS7aCqds9ziVkxxJBWz0SdwYCCARdwjDLUzZ0n
lygAnhO9OYrGBltEJAhn9d5C/Euz9pbxmLIdixehIuujqPVqpevEDDfqx+5ILRiNkp4PHC/bt3JR
MS8uNXvLE8embOCr7g9gyDv2/kkUsHbA0GTk2iqPXf53S6DhQ/dWjsQZedU3slomqzUcxxhSbpjH
L53BlFZz8Bja9E9u4CPpZTbU8fgwo7lZSZYsO8yvFOD5ou8xFnlRG7CNEHcwormr9IVdeQkBxcwV
M7JpUSyipI4Y1JdGQbyl8ABITN3qP8bOZDdyJs2yr/Ij1s0sTsahUZkL+eyuOSSFFBtCISlonCcz
0sin78OorCpkN7rRQC7yh4ZwuZPGb7j3XDyGc1LZW6U/RZ1QBPrjq+CU6gY4Npo9j+j97zUi/9Gr
AZXPY7CbVQMLIXpITbgGjC/QBka21SWSDTnYr7lHZeQ7U4EQGmWeRlFL3b3s3Fq9Ypwr/BzqQ5A+
eO3gc5AhXypkeAk029+E1Zhein7DRYope7zNbUbarhD4tl0BZqs8E8OA2ZCF1mgNN8YVn8nC/mEU
X9Y82OxbDdP/kjGZH4hjW56qCYK8Gj5aC4HKEq+MfToVbb8ifl3YA4q4PFhB9IOCAWpcxpXoV4Tl
WtmzU8wxwz3kTHMb32b9Q2l3awYIYCip8Q1No3lqYQ/4BZtuXOTEDrn5snlcVFHi+UywEfrIaEUm
n0XkpcfAY2aZjXFwyIeSpdaIByLu/FPCI/XaghpXVvmbV4v7ubeJu+4+5cAj0ypcfof6lTWt4Epb
oI5kz23tzNd9fZ82CZ+GzZxGG9hqYQRRipZ1TBvMVW5KRCY2CTtjIbLUGfNAUJimSYn1hSvgzB3H
AbGZ0cKArRguk+s/D0kFiMfH25vVdr3Wilw3bOBzPbT4Fw2e9Ln5GeZrCGPFnsHFQwFxl3G6nT56
bvuDvcscUM5ZORyesRcMFJOHMvISXAPOk5sw7+wKcyvHiFiZxPN341TcFL1ibBVld25h8GJRd6UZ
e4eyH4BnaE0QDPPp1v5JFkW2aQK35b40uKqm/hPzIurYBauRnXi7IpTqnJTBQ6vUezMWTNpQ7x0G
ZA2jDujKTHAfhkiIp6bBFkUbEpeRc0g0FZzNtK3lUPcbMnxVnq6zDYvwVRWtj1HAdybOXoSWn6Gn
5r3dXy8FFiFNoXwVsGCmwwE0pQR3JMOAStNM9urGWto7Y4W4W70i2ro5gWwJdJGBDjFPKmZEE6Ym
b2DCUMRocOdz4CkSe5yYeUtk3xU2BbyXwlutaaD7EnUk5sAkq1ntpfpIGs628CxILg59r3aJVZ7y
TYtMe+MY75fxNGtSjAbxQptp5d6uHcYzuPZ3V8YYrXtWUEUNZ83mgYJ1yPdoP9UqhevJHvDT1gYe
GDwlPvruTEZX0RBhCWyXautauzqcX0f5y+qqt9rq3lTOsCCJcbI02fAayRRzm+LjTwf/2RFPeQ3d
G9orcYEh59Gkdk7h/l4oXbmNeSLkVr+RpJ0qA8OwUF6MlKY6lFlzrIYB0iEuA6yfjYUHzo6d/UyW
NJbHq0FC30hu2qmH2wqbc/361FAmIjMktON6WoPxlM+kvECYtwUtncTQfIfWOuWr0kKu2mSZ4NYR
a329MFVuV4O7HoafRK5/hGiY7CW6OGO5nbTo0atRjDBe2eqRCMuooUKeJ+e7SVmQk+LO7ODDF5ED
XItXV8W/gsoQSzgTSikzJEAMJOFiEG2brSUvc0SWTOQOhM7dEHk/UVL+apfue2Drfc58aVNOD5Y3
rurIATRg86M2IAwke60hXZANlGsfaDBIew553QpmSqYOGnAD6pJhAjdZ5ThJgmkfp7A85swiNlyz
gA1BLWn3miS3CURll9P6yZEW2pWsi4dcQVtzkJr4JzdvQ5wodbWrLd7eMMfXXET+0bF4ikyTa0if
TY+RjhBc2x4+qSjaLy3OOERfr6aqf8mGedPSsyRBMvkjagYsZ/7BMjlhn1HMyoOZY1Ynxz/fp7J0
R8zzY1PZT17qPrHB+MCgftGCytr1aAur+k+XdJSy5m1mFzmu+e4ujEo7/53q4G7ovucMCgDUcJHN
y/jaWctX7aGKsbEoJsWzmeh9/F49Nx6O7pqybFjYBRUPbueTDlj+bEh2jLpmGy8wAWomBLoSaEpi
cVAQZSt++1Ww/sueBR3K5mkysw0hHGNhWLSSVopi2zoW/a07HSKLmAHPw4KXx2gObJvTip9iXvVr
kP5HhZo1y+SrrGLItd/FhI/TD8pgGwtkd02Ge7JFZsiDi+Uvy06Ogl5H6baTw88Ae1kt8Q93HrJM
GYwfU2s9D3EuD80PneSG7LVrvADvgVxoMQcgLR1rA9kwgkrlBFMxLr5I8XBX1Yyb0fswQ3+hZz0W
CCCROBU+5d9Ga6ydADQu/jimOwCvYIFCn4B4uyG59xo74deo5EPm22dVaMzdFDCNgFbg6sHHiYxo
qDBxuqsCHi1ypwJSL0PMCG0SH7uYxqWdomonBA/ucL2klHjCt3vnJtOwrUY+szhSz96IgGwJP2xL
uGy3II5zVon5p0rxkgrseptU8U/y9ClBQVW3XkFzOWununSTeq3i5yr1z0Vdb0p0anOQ87QzJWNA
TOENO9Cybubd0tGJl6b9rfvw1UmPfeLd84ouRYpB0QQI2yAUM7/O9s1sKD00I5qpcL480kgTxX5v
iZtzFs/rFBIcmjWGRy9EHFVMUNMXikHtpWYbJhTJ3kixLdOEfZTZdnBN/TB47ScfmqrnN1ueSIb1
vssek0cXez3O3GGcNx4viflwmu6Ion8SNkNMdp3PKTQfolBm9hyrkk+UrypiONKbZmI/3cebasy4
4tVsbTt69qV1EuQL06drcdb1Kc2QWeZj0IJ87EOuNt3S+fsBK04tL6Kk9jBZ1F2ldtny168VmLNv
pfVix9SBtWxpZRzvqMS0UjpQdSTE07CayTdMlnEuO83vpUfMUVUOzbwYnoICORGCgWNjvJuYQx3H
JO9Ml/DOBV6J1a/aLcS3gBCdIHS2EYPzEoxPxUS067Lo0MLANC3OqVLsDTQHT9r3tY9QvE0seEmG
sEqt4KS0sGRbm92LEvPO9KTFUgs6Wb0LZZsgLPxZDs+LoOwvCg/HnAv0wMOyihuUe02wQ60roPoD
FI26bxAscE+3fnN2DCHPKkV7ZA3hidZ6m1ZcjqXPLGTK4RXJlInRpNgWMYrDE7Ei39IIAWM9Ty+R
G4bnlmY/zJlPMyLPF5SuAVb6Qdf5zTBaj4pz7FCY7t3rWLc5Ib9XBLq5GNb5Q+7xedkNFaszf0/D
pjnFJrx0ulkF1nd1Y4fnjAXmRjTOZZacVa1M+yP14dHqyYROa4a8dmLRKpACVabQacXsh/tl4Pjy
SvMW22hbg7CTV3ETRQzwsaEh/N2JnNsjc6EdNxp2x8SVycrLvoN3kG9NjeGsj4mwaKbPpaXUU0l3
ry1MTQVrzSYi67EhbqYu0ONlWg1nX4uHaB6b7zViNJb4mhXWLb0OZH0bHHIicXmoAyf+vLNrQsWW
9o3ZFmWWFzGzoUSfF2yedomfkQc+0YX9FYobPtH2O2OoiH42ehOJcytmfkoKh0a5DzcNIoUN9pkj
I0kcrftREpph7E4jK2FYtLQGHZcg1bKgQTdSHl0RAOhz7LdBehbKAn1ekv6rXrUL+SnM6TTrEtRv
mK2gzokqybtKGpdqZk6gErTjLuGu9IpTEfDfkQtLHCZHv0PPz/lFlmhX+D8clJra4jazMzGzr9W/
mecsaLjAPnLU1oii4+paka0bTc6+apujqrzPpVmIBaw44WNrlxbho12R4uKbFdUo7Y9JAUpqJu9m
cpD7OvVXkrbTxhj4yB6mQxfQo3AyFj8zYlhJR9w5TUnWbXtoRYQ0thhYetbZpQQDAkYZR00bhk9C
NN2h8M0WTkl6HKiQEYzEvwvutN2Svnl5Xx/TsVhfMm0yrdZDm3qsRic/PzTKIx+cgAekXZa7HWRF
Tq1nVUcvQOzWKVNuWgBsEWNjkn0plefoA2NVPTpQc6Lyg6sKRNgycvbXy2ZOfeDzAhNcSrfnTBOK
+6Hiph84XPoBBT93NlFAI34PQ8NsCYPSlmYFhjUat6QC3VEwTbmKemoYr54JBJDFgO273SeF+mlr
eqNslC+LHPtjRiyXYHYyhAxps6S9qfDRyQ6ZbLogK5jnedpMHYk5hfVUGqY30dB5R5497AOdepcS
Hd5X+XKT+Q6u+XQ5w3vZ4aYgF7WOP/LoxXQQqAMb7UabFvdpNj5VcwTFqnFZv6DmrUPOpaVe5Zll
9d46/c2YsZFxKi6bzs3BodQPskTT7sarlV56zyrID8abX3QdfFQO/VJSoMj0DTt7WEyasJop58Jk
B1ItYOsEy1yJZAD10287gZReeSSwhEg64tisVjudbXMWdYc0fuPIVBuH1gsrDcMpXRebOOrfhOH5
7QmO+sEJXqWynUsXosdzBxTzmfvOs2pvfACewochUMgWLRWSudKSb11K5VWMey8amm0TbyeBfDKg
jW16Cm3CcSOeZPFE/I2EvpUCV7R69gUyAt6+PltwxOx91vgkoV6yUs/HhS5sw3efRI0Is+I8ge0h
fiNDLEdALFONEtwo9Mvzcxck+pBzr15FujsVImEWGNP94pa8r8Pg2SkDtRNLwc5R+juZwo3RFuGr
IcJ1lS75LobPYWQC/jHw2e6l+rEoUaFiwTDNDBUz/DQeI9ghbva9wLQxp8mTkYKkpZIHja/lV+sO
gnmldZ7ShBj6HIMMsYayT3hazww/CkP0pktlDa2eVq7XjB3jR7eiLU1UybsvUfqMwdwdOnOdxOHE
E90Gge9HBLFV0U536xavL5PDvDA4m2s8FVFRdcfE3o3NfDPHePqa2j8Frp5OgE7uRvtFLTUp6GON
EL/hAYIZixFA2OxBBYmWO6onqHMgnArkwYcBYNuV3W8WjPnOS62jmFwYwDGzVfoh/0jvgDObYXGW
iYdwgLzQYgLAX4+ecr6TfhecUVGOp2Xuv3JUH7BMS2s7T/R20nlmAtujsFScCNTCoxJkGdrbZM5I
vAjkrp0U+nVyiD0rTPie8n5p1LjPUHaHgJtUzPuJeIxIi6needL5Ucm23rF1tMIgJshveDRErA0Q
ZkjFIBk7RIW6lOoro+o5O+H4YJHSse3L+LVIkl/p0OfXniIrIg1lcsqsFgIKQrnSJxANPx0qvoYT
XrrMPgMn3S9lw2hopEEfyg+0C+BJXRd8g2+6YxDFn8UUnHJuR86l4W4iq0bbJThPCx09K45wq+NL
5fNvuJG4yAiqiZgzjw1jCPTIssG/Lb21k1XxFM0usPoZJHUjP/oRWV9djGDHuNtLW8RAxM0p6C/S
n9J7s+DOXqhmEeKVPKfICUoL9s0pTpiqqe/8ya62RjK4TPADnHuj8A/yBHOZZGHlm4EmoF6bYCQc
whGot2r9YxiN1Vag4Cp9+A+umwAdqhlSM5sIQiitQdtjKmUhiiOqeAscighfu9M2CAez96rmtf/I
lviQenhYBly649juqvlxibNsFyEs37q8m1EBUyHNyItL62y7tMiXeCC/c9+/ExxWUFWbr9n3yW+y
8Act7Jdjx2qvpUWRakGEKFgAFe5yW/fhVn30pfD2Ihie/Ly+XvB3LprVOnYm9oMki/m/HGyiu2go
oHJb5nFebqKBfrHpFuB3JWImg97aAcDYpI73Paar9yWhDiIX14Wmwcz86UZZEHG9VZI9C2TUtJWK
jGdqRY2kjRFm6G5WbojlflbrZBujHpid8leOGxyxAzg6Hvyr8hilqESbGSumMHWO/GoIvOBIpyFj
3F3x0C1nTvljHrJSZT7KREzUD4Pr3XSLR/k5ocRYe5gSBSYWOVr5pnOXrYSl6jvmHu/Vmy/ChjNQ
4i0XLeS7Hs3gBNs95o1phvFUJc7MPX1faiTvi4WBRiU+3NQEmboCZrrKxOy8T4AFmn1XBAoBqTyj
cQXnnDQM1J0I18DUg3tHwR2nhPX4SN51wvtWOUWNU76HGZo7oBchCRaC4wHFHGE0WTPs857jY1oG
JhNRxXGRsP/EZ7f3evRTXcfEU0kKUdi0CD9po1szkR+ISix0+vQwt+q56CA0Yfcct1XP/5sG97ln
byKHod6NYX1rAYzb9vmuQ6K2RVadIbbgcZTF1XBtyz35w+n1CF2ak6tH0aihpPWMdqzs0KacPnFQ
Tcdcqjt/DDmm6gDlZBA9JWmFiF0xGtEd2Ja5N9eFGy7HwGa5ixPZuvr217/949//7cP8z/SruW9K
Fo318I9/578/MBP2WYrs8F//8x832UffDM1v9efH/uvb/rfvemoq/vf//Jb/6y9aX85//V7++X++
vO27ev+X/9jxKFHzg/6CX/U16FL9eQ38Iet3/v9+8a+vP7/laW6//v7tY20v1t+WZk397Z9fOn3+
/ZvruH/eqf94o9bf/88v3r5X/BwWrGb8qrP3/+Nnvt4H9fdvTvC3gDab+ZQXCduOw/DbX9PXn694
f/Mizw7iOHZtpA3et7944in5929+8LcohCdoB45vO14Q8gqGRv/5kvgboocgsn2SSL3YF963//zT
/+Uz/O/P9K9ao3LLajXwYkQYf/ur/Y8Pe/3jQtv1XKQAfsSLE3EYxbyK9uP9MavT9fv/R4xiBM/v
WtWEDqIEiBW57ST7fE77PZsgRqfzyDq0XNP/iHmZB1A3fa76ux61CDNwFhkVQ6usQF2Q1cN3blTC
VmKsygpNn8yvfeXso35wmFsxT+pDfQhl/d4ThsqUsTzFXIeUXTGy8MxiPTnqXaYt61j2kuyVionI
UDcWY9xtnYIoGSywFVqK+VJnBKWr5r5KWG+G2mE24rHnqaVBuZTb/mVaeKgQHU8IT6U3/tASRinC
7lTX8ljUjCeiOqJBrClAbDiNAcg/HoFimzkjj6y5oEVmV1gnmX9GSsIERGPP6KJ92GLd8anY4eTT
MQTlCpqq32NBsx/aDuF/hkAfv9yxoTtmUnxN7VDtjOA8X1Xws+0j8R1BbHgAD4fJkBo8eUeModmu
Y3PNPJIUFC9g/NoXTKdribpK5SfpDhFyanzWDlEX3OvM6UN8RXX3OozJLcNRBhIk2Gz0gDWy1d1N
HPeP1rrbMbQhayx93zbeFX5hJDvrbG9x8mMcAhRIGKkrRdM5FcyNS+QoVwX7u73bBsCVA72ACUD+
ZGBmruu2q8UP2JCuhpQKtfmuSTEaT4Hg570ADN8ykHOLLS8w4rVjbBg7FGYdEAJn7N+UnSElabsn
nvRMwwtmUKwYv1wr/WGp+quemCfWiSKghIAit8YPODVIpkQxPPVNvJ/yaKF75c9kqshb0Umeo62z
jcyKGGuILRkEEHYGcIPFc4i5q4eZJ5mYxVkoeVZRSz9g+eoAdinFAqNVYwPQ48URFu4KQuNw4vCS
5x6xK8XcSgcLQEpnPOAnhwqpoRk9yR6jW0T1hrOC7O8aeHspeO5Mwxt4ndhZp4mGEjLPAnvnIC8K
Hd6/WQ14YLXLjZK8KuaTZ0CR4WUpV1JETgZM5yOOQMdcV8PGZMQhxDyeWdhDTiEhwhnjtca4KdVA
6IikdopbpLcu1sZRhoca9udjredpX+kGyw/rtXxAkgRra2/xyTTzweTBY+WmGfcBaFyAe2A1JTkV
ykFJ0HkMHst6/qkdWPlybg9c/i9WVdxpe2IzXPkpGMGAVSQOtnWRStyk+6JS6FUG0SmUv+qcrAul
3FSocq2dI7yfjA24tKLqOaPLjRY+W9UITU+Bcwctz9F11r1QThwaLqyDW3OSOArKNXq9DUPFaIdJ
7C0aU/rXxdh7OYzIZ1GzLm3lkRbIlkChPwRMRtfjGnebB01LLl67+qs/+hnNpRvbNI42vThj6xKw
qo3UcOuEpGz6SPamNH6I+LWkpYzcKNS7SKC7syk0Ro98MQxIrXOWLbTVq1IO5bC7M40LHRPVXhLd
piNqhqFzIPe5XI9+v0rRWWIeU0QkCXYT0TH/LNNDjft84pCHRt4fy8pFQi64B/Ws2Y50ZCfk3LVi
rPmze9JGmZ1R0+CxnYPoobWgxQED5HRz7Istg1c8Voyqaoa3GJMyLJYHnZC0UMTYFjWX98Cyu1lO
6RCF3M+8MUVYUY3MJbktQYwfk1mmrWA3mtA9uf4q28uZ55TVKrk3iAJmnHbFSjgSDSzLqPo0dsUY
CObsocMtFVXsJ4Ct0TFErA1Tb1KsK2amV1zdQxgFIJ44ZvrEegjT7IdqbgTePagbw4darNcmy1/G
EIsowpwLCzL7Ma2dCMkH5pHK/sjj5alJY/L/uDzbLCdVFp0tUZTXIwr6iXT1Ihq/L8Rr7jJHEjpP
CDPZwSDWol96DLDwBGo/BUD00uRH0M9qXzJza5m47BLwPQpl8yB+wjcNGSfB8EN2aOXZL28cPtOI
ZZCX2OByLVTlPVoL6MspTQIb0oUZqQ5RFafhzJ2MpI3Bh7S32ZLd944N/GAdmDPDIOEwjCbwokSw
kv9ZDN8VuIsWKc0+zYvPmHOaBovRTN8jzc3Yb9r+dAjqjxpDwBUSiWvLSjjFgIGVmEaqdYROYQZs
wa/BsrVvukzHowkY5BX0SarkmTdpRooZvoWr3k5aZGYH35t8VMP4Vfgd7vzIwvQUOw3YPVu5+0lZ
7W3FMp0NLNQZjyxNGeBkqHSO+2HOLkIbGG6xc0+lewg9ZmiLkzId6YsKXEwKvBGSYm58/hQ8ANsh
idmNuM1TUXlIR4isXXBlWm1dHIrKAv/OcJWHGh4qVwAltx2xYRV0g/jyl53hvpLb3NHFucT2y51Z
3kUZC6lGVt11l7xQJBxUCA+xmfDo5zacPUSah2U14+WL9cBduiKLb7UzPOBlyDbWtOqt1XXrVNDc
x+UnIsyWnUhOYntwgbQJz0r2jK2bS1eMwVEYfP8lxncm9N53dBfj1gTWY8RAlwzD6JYdPGDKLZqU
Fafl+s17mRtwfAlL1iWA2ZtUrUFBnQIig61at+ntXE7HwPF6Ygjn77LMXyu6GV8y+AYoBJEEg2oY
eIQoRQtRQWV4G9pQYlotB266gCFm0UCV72eX65FFoEPrt7WLi5rpoecp3g1OGhyy1bgyI/5M2IRq
n1lXN883dYsKZB0UlO14ITScAA+XzFiXrCV7Di/DotVllQVFJpmvNeTTMtQ7P/eLQ15y1ncR3qrQ
W2iihwbZIH0+Nzuj+yqY3pQnmdMGYOunkuFHlQJhCohkNRzHV1MbIsIOKghwoVj5T82G59Iub6P8
GGiNSZ6becjw0Iwp5ViTAWZzIrAl6uEPHzIcnhwkVvA1KTORBLeCgTbJ2ZDDxeDsJpTppW1W7UwL
hovphvZaMl3aMkdmC6weUdjeBEu5ifyKLKaiYeuBXD5dF9Q5lN23pGG7sKRbVDyw8ouyC9C1mlVB
rrzzjGVns7BKsBy/PM1wPvaWQWdnFvpWsaz2h+sxgVeRhcO8SSDeTVoxRyoFp18U/xQFvj3jAvx1
PMPk0O9pgIk6WNDugdtN/b0ZWITlRIf0SDc5DkMPWyA+X1c5ZGUExVfrRRJBM41m4nbbAmHPNlrT
v9d26Kr10Pqs2JbYhRsXJv6DV+MzjV285a3vio2f+lduf1R+hIJj8luqd6T45EPXKnyck/hRhCkQ
ncUQcoOw3NKutS3Qmlz5Nh5Nh0CLmYW4s1hcRmKNxMmZz0THcCisYz5jPxkmtt8iwwcmWmhubrQc
+UmNsKnmJQTmmeSt5dTnhDASDcW+CB9iLynNs5aRquoMOSPOdimofvMMb4id1h+NyiPUIAmWhcxy
OOJxoKkC0yl8XyKCM4CkgbJ+09QwbCbeYoFyNafzNbMkZ9uHCBl6anF7IRsL+RcMABBO+VSn19pN
WYkjq93mCMZcndXHiu/0UANcQb8Dicpv6VOHMMMJ0VUwMSORgHlZMJIvQ/PdwCGjqhwQ2y+z122d
0cUa6uhrNxjjbc3UrkwJv5iYMSgbhbTTfM9iXGoMYfeU4zCBQ47zsk7i7boNmJhq72DciZw6UCzy
1QVPCeS9eOHYvq3s+Ua1y2MWqu5GANJgewImC329w/Rj3893Kebt0pqyx2HbYcJ3NAYGh2sBbF0T
Knlc8IVBK8hXDAKhKnGBibzR0SlKMXO4fWzf9usCL771Fn84oTJW225ky1Kx5Eqi/kcXLLAl2jXc
6mmwLCQzGUNg3WNjyBuifHoTIKDpxP2hUJR48TqinEewdVMN/XtCsrSk0zuOgmuydbGEL3NKHwTK
w0sftOYBaFmMtAiGbjo+2DheAEW5psemj/ZnyZ98bb/odVLG1uUxzTFGIRSRJUo6R1Am1prZVqxz
IOxRfV6BzAt92WFJh586RkE64YvmeCWCV4tjJbmpneZiGfSpQ0LUjWNA5osfpcl2E+Koy2xVWPtY
+wyVrHDwpJx7aP/w2zZH3fqUMimjqKYh/3HuY4kFicwkDrlqE/rxYS6TS+JRJLrR4zIEZBdn+Q7B
LkuirLopKcFBwUkm5CH3k0f327X8btlTKJj4WevlJobo4I4cbxUyATAYabpN63K8mWDPHW3V3UZD
gKmq45kw12xoDZzSTbOsk7lutWZ55jORuYS2iCJ6TladZ3R0+YSvS0GGDT87cowciwF5OKeOe3Yt
sHFx2pGmg1jU6vW8G0aE/rFBoLqaNCz2CteorSjvc7bbk8nrYy8XrlmD68OLcd6vDqbCmk5WgSnd
kyRm5uIB4qROavcJknTfYUEdEWkeQWLdj4VgUKo797haiaNirB/lWDtnx4J32Fifc13H5wpJip6N
A2TC6K1cWJH0JorJTx7fko6FgIosohuWdchn19OOWKgzOu3+zNIYziLhyUnXODvLtq/zMkZ5SpoR
V252ZJzGJMwGrG0Azm8agzs/c9Edp0SFyW4ghxrLfcsUF1xiyGbgarbddzkVxQk8TMXjcn3+1TeO
TeKWCdlmJvM2jyH5cqhjFHYVuYiOuYiw7g4yKhlgmJJcFh8CR4IrtJrllTcgBR5Dmlw3XjCgWPZT
weCSIag6pW6h74sRtqywJdTDmG40PMwCdYKYUZSWneNf2njeNSgwT1TXKEGJIXDXE3gYv5LFcQ4W
IaLYSjG5c6+XLqCpsEgQQNHHOvpR4KU4TvP4bE1LcaonVkyzACVggP1G4dmStrvFGlQcMkA6uEbQ
eTMRPlosra+YXNHYVXiwxmH+XHRLYnTPvtyjsPNXdW1lkvekAlthkXGINuO9g/DCSfpII3TVT014
4eEWh11yCmwsFAFG2bHE8FBwnmjZZLvSIy6ysnDUI7LA+fuhM5+IR08+OCM0C+E92h5hMuDxl8mN
D6Ll+Ok8WsFEN6y/YTNNS3WYsx6+XgxU2GlDvV9S1vZ9wZIAX3JwcZJpVxUUf4yW8kGTJ5ynz7ni
CWO7RK6ZOY4vhNqtYOKc9inCB28xJtsNnoHAmvSPYjW3I/Kk9Vq1+n4tKDgrNgJ9r3Hi57Tughqj
t8FRp+kquGZ6z5Jqa0dje/HK6bepFcY1U4iLJemxWFLhwZxMsi/K18qPrrqmqG+7vjuzBzwKDAJo
8nftHH2VyBUw+5GKlcwlqmjNhyps+EpWfxchpz7zmrfdTH1iuRPCSQXLIjYPffKVqPEjquipe9yh
2omBnBoyJmpOav8V3dXzhCofi8N0n0ygcMi6gebC4VIVCd4Sm1TbzjnGSYlL2oF5QRecK4sdF2uc
Ld66ZxGPx6kuP3s6QB7t+VqPAB/31HmaxgHVsL51LeYxC2ZrnjcYMgQ5TaDStkmls4MVFzhKtH1q
bBA6oePuB2W9DmTQ7MITFxCxJ+1mErK/aFpw5obvtXTxpld4U0Zk4U4RciUEkHLnRICRb8UBk997
ZZX3xiY12JMlEtE0wwBMRXYdedVBJlRoVZvtfBfwB+l32B5YA17FU0xt7htyB1DyzdYC51i0Ysf8
fOLxMYVsKEjqQndIS7k1BA/TQ9+nQdztrU4TJCTmbQGFC4b/7N/9KKLkx5LqnOXDyAbJVob153qD
c2ZZczIeKzymMR/0da+CO8JLsjOpu7dF4TzSrgp+5y8XzeNVZSWn3KQnnO3nwjE/YOuLFjQE204K
+XfqKPZpKVEmpd9cAGbcUODcs/mjqNUDal37YmX2Sxt4R11TBQZAOQC5JXu1zjqz+mfo2JxNbGuL
etVqRK9th1en82fOgz45mpRLUI6EceopvJOWHaCNYAKLGQ7yFGLB2OTn2pgX2+Q3YRPdsgXCdtm+
+OFy31k8QJIcv601GHQTFD42T6KrrGPfX4U4E2zXPC7o3HFcPaT+dDeH1RGyjcQgI5bTwsjoxLvx
x6A9OOV1lVs50ZDpa0FUXlScQ3SoHHHrb+vxyAMHhbgH/qhn6wcTir+dcWq9uqN8Kn9vegx67zWa
81u38n5HLiszD40x/sdBZLd+l353V+4/0AnAWQ7sVeg1GVrKdETr2pTETI0ZANsLnsydDs1yH2hc
0SKpEdwhWK85sK5F5f+m6Rf7EmAR435gQXHQn1lKvts+nlJkg7jAWLIiD6F48+dfThhcgsClPBWf
gO/fSQ7iCRjox5hb6CBT0rsjO0ce4sFMYdW98V2TnEI2Pei2CYwEQQGeTd3YfsWMpg6xxS5Q4yUK
rKrxnqZaPUscyltZ6F1kWpuVp4t2ucdS1zQY3tqp+d2b8DWyIPlwut/EaX3q5+ypKbKPCaXTphjb
r8VdA0vS2ToWY1fRtFcHB2fDU2kJKm8B8qOLHkQBKqjAIrgFGQndlesbVSA3pXRdBH14hXqVvwcB
PRpEy9lCGj+H2fexQ8c5n1kzIusZ2Vd5bC2VX5JSHqb6bBCVbv2Iwdvi5cc8fmaqmm7DNcyuTDrk
9j3tpcBtAtLgkFjt26yrC1+xNiqZpm0eaiZgmZF75kJoiJuVGzSr+dB2/4u5M0mSG0mz9FX6AkgB
FIAC2JRIu80Gg5n5RCe5gdCDQcyTYsaN6hx1sfpgTOmIrEWJdPemNhBnUtKDbg4oVP/33vfSl1pD
ZRuXRexMstLYKnv+T3z3CYNXPSlmcIZmHOoqfTMGPjCrv2iNCUOJhqINjcOmzamspvmFbPy9dPVv
Vd5/9h0TMbPG3diuh2GdxPzQtW+cgDDwT5a+eYy5aC0k1md5m8hmJOl5NYinaNkllfE8tOpnjviL
/ZAMkSf5NCZz/JnlZycGgE3gPj5kOf3TTrrslFbcpSiqqwv+J0Nf2raJ7DZpm33Uhnxv+bXCPAS8
PuIDQFGgrQC+9+Jxagc+Ah8U0F9bmgf6AUk7dlujJ5cb57thImLYO90bZJFJO2ojFvGmc5jXMObk
jNcBafeGZwbt52htXXALHMSppCbR6uut01icCsYRzgCSL8t5YfTf4ij6wwb30sjhNXRsMkuV8VFM
jJOchf6OYkK5t1sGFzHEvYMheK5jzQQTsmZsmI6NLu6fga1h4kz8zDwTJHDnJ7YDb6HOXESTeHLr
yv5OPpXhbtueSjcnqbgGamqyOCIHtROlnDz64jw0vaLyymTmy/OpUK64j9VqJQYPDCN61xtCPc2c
D7ZoV9wbFcYNm4xH4Zr2IZN8EEzeQSPN5i5V1le9t+BNaYRNgJXzs0Q/GGGj/lTtUc6zgpDMDKHR
08fiyrRQYxWX1VXv8VRA6di1osU51oDWjyZ+Mjuqgsla+OUkHfVgT0XPAD+ylTxpWObSWaf6jQbf
yBCsO+1Pb6iyC/NchwFs8+Gye/l/EH3/f+Tcv6u5/3b4s1ol0/a/KsP/EzVfof93mu//JjWX1Ml/
/Hv+I6r+1+vwI//8oX7+iwC8foPfArCp/8M2HZcEluvZAvPEXwKw/g/LskwH4jdwHde27f+jALvr
X+muLemRtj3T4W/+KQA71j/4o8m7wdAff/F/If+6xr+Iv3xzogwsVkjTFmqzafGP/rv4q4eknNEN
SLyv7WMF9UGPC8ftBTcvE9vd7MbgyYyj0TLXs7bsl+1rUYzVLYPadGIfRBiisqxDbvbtFcL9hyg4
fGISDvrQ/cqwk5gN4/RgmGe26HlPFUg/688LG+zNgKk7MZuQwiRmWtEQm3vivRWD1xFIgMMizgnt
bo8aiOCFNFPhuiv8JFHaqdG+O+vyZ5SMMxFM9oyTveeQdgCtT+OdUUTOfiCY81Zm9hmRuHTc7lhZ
XRD1WFGTYjDOcZSZG47LNNeQxLzTQeWsTkVW65jAXGilBFIAGcJzEae4wktdFQ7+DGET3YwzEy9z
+88LLp2tVvbxyQg9+MkhvRO9gLik0rUCzAT5yps62jdOp3zmIcp3hgwnSGqGW0+40cvfbsV/avx/
1/TR7//LbxUfEreOJSxeRIYhH3//N0nfZVljkN3pu4T57lM7GdXJdTAf967xPlHEZjE8ke7XBZ79
wfYw9k6eXh3CaWX9YLqahpjK5GUMWpeT3EtKaOa5siedF72GTtUN1G/Ehh82VsS4S6KAl1N8Hkxg
wTPN5NZgTy8AdDR2cggIkrq+bcdcNdHd6c5LrzDN4TPs6j2Atpkht3V26xihwsZTkxaMq5j81JzS
2XruO938gkmRQ1bYyvBUc6LUyhUp4aUXw1HVtXCILWUa8++x7M3nsL2lfW/dszW1AC/hPkyl2HnF
THF0u9LzCBLc4Ui9u1JZN8bwh7h24tviZepYzpQMbCphfW/a/IZnfrxMPWtyNJjiFQSgYYT1oXQr
2NTWXBxEa3PiVqYO1Mbix5SR3e5Hxp9+oxfTXo7vXez057CjoL4mRTWxIcHC1jnPIFXIyEq7fIVw
9FnneJjp6DI2cq46TNCOee4XACUgfsEAEafWOlo1jKrew7ZZCQTsoGeMimezjJsNOU4baItJcGb9
oGnMKu/tOnSCtgiQ03D5jZphKINhmgg9kzKoQLARq2K2YdZfzYKAVTxl30xCQNsk5Ogy6jOlb/YY
X4O1ohU8RjFX+wYoN5vadjws6+c+pWh9Ef5xXp8Nkooxnbw2Krad3brnGEEJIIMoPEB7Tu/XBBHz
ub06Pe9BGcUoqM5b7sCPbjTRXWb86LqXNT7gL5yX9vBD9fTHTxYzesaQ9VZNQwBElIECW/7B1f1a
DL+WQnMPvc57m7P0sA8N4AC2l3CsXn87euf+uWS5SauoPBp1jBWzqb8tHqH2sSurZ710dyx+6Q6s
ZXUduwF7oYZvAR8fvtFMUVVRDW+5CoMki3u2id5yoQHIhcNBiRkZ+ajpp6MYTbT8Ppm/OpUF6DQN
nxvmzdvHNxW6ActLkMnFIN2f9DUJxb+U86pTA8VNQgDaxleiSl9kxvcif2O+OwJNMAzJuTaub+l5
GEyAxBlWh+zM6IJ/XEgzgw4yMPVNS8ixmxDb9yR0Nl6XXZ2lbt9qZqb7UIv71eYCbUblxmHghHwl
zEpxWugoRAG1K7kLvnHypr3B89n2di92MaUH6SbJNZYU1kQw8MU4/ilXFNToqB4DgQWkFe4GTwXl
mdmEwle60v6gd++VTvHRxEitNHA9SxvqeDgts98kaQo1W4tz34WZQ61E/85hdlfVxUXj6H3BFI13
rVpdliEF7V7p6ReJ120FnoDxOQ0W8B7d1NoXtSacBeJDsRDRD3FmBU49sGUK7XazTEQqY5qDrvp6
h9LodSZyvx0tU95UYxUU+4wvS87kIhP9Kz+ScRQJs8fEwpZX1SQezTBvb2XtQF9wkjUj5duasoPM
pVTYWb9qjkM0jDR1IEcP0yhfhceNjtmkCnRStUr7pcUOL6qqZfhhTXzsfNbUV0gRIj8s6X2oFnF2
i46WHHfx1XoJAQhSa5L/iBvD9rGK00LeZ9E+a5kx9k3b7B8fyITO1xcmtmNzHPb//RsDLzx7kL+5
wCQ+MmmblqezF7FtzqfyXzcCJj6eaF6oyrAApRua6QQIMjWeDjyUtqMKnNHae0ov0DMTzfQ5leEH
r0ra+mjJpGDV1hln13MQn1qxVrjnK/Uo5CUHhe5XUzKYrjHuXm0btOqwuI9gzxSEED1RQDlTVSWu
jdLVAhXPtMPWYnkye6wzo+z6fd1m7bm3KcpJLXh26JaMsl0SNYkSVAYa0yG0aoozhAjCOueuJFm8
qXHjbeZefXXxlnQoqc+nuMhxXkQ8EcpM4leep+ygpQs4LkudtYy+nawy3POUOycRauKWdrF+0XTC
kmQs+j2bBOL1Tam25h9anZXBjK7jc/Njx6ZA3HJhW5j49rddgeQcdShtMpLtSzLC3LShi7Uh652Z
3HntvCvTNk4EJb55AIC/krtyCB+ncHMiE5hsg3mMlwqIZGfI38R8a7M4vYWrbIQ12oKqLNN7pIWY
4GGud3EcGO3EIc61qH3zsKEAfQQl5ELe5t5NA7sYv2hdk/pNaMI4ReYggkZyqw3lO0S6jikIghCE
zBDtNvrk30DsBuqkr0UQKEWc+qVWTtTdMe5TIWXcFfFBLI+UApTme9KTTdOYlT0Ncxbv83XTNkiz
2OdrBaJM5nlre/0XEr+n3mlsymOJvQgBAdUwrPY4hVXOSFM7lf2YkjHj8QZWTkWnguHZlq67RUWD
AnnW9c58i9zROMQcW+nWlKixw/hzCIf4mmvDrSg5CaJ6WnerKGg+m1PNT4pZP0eRGSwefZwRNSXv
UsueG1fjbdIkn6FpnqZMf5JQnAKsgO6L4SQho4J+ZgDjkNgqtRPQsPAQp9mbqWVZ4HVIMPOM5YQp
YCbG+UQVCI1ISShOs8zYHriGj6Jo+GQkDtxvDbERnQqLSNCi2hE01ohI3SJ0ha1l8Py4xUKdl4fy
alpLFtjrZWlOabfa1lNdP3R2bL51/YE8g4ZS5kznpEckh5cI85et+22u6+zMWoPIkr+qKpxe2xoa
emhp8OhUh/O5xbuZE/fd1IVmX+fJJH1ty+kuME4/LfE8nSMM73ttxr9Y5d4JlCaLQVEyX8vHhCqP
3H7Vl/olZqR8Rme5ehh/cOQxLEkTjNA4O1rcJ150K5IV4e14T45VV7CflMswAYYczFWH+r/Csaqr
ZP4wLMOHnMWIeAdiIS+JBVvsvO7N0O2Txt47Kr1P9sRQBAyduoxO5wSU63nBzGHgqZZwDaU+kKoa
wn6nMZZ6Kmk69FfH36GyS/c6G4u70yyIRhLjqFm66TURJa/3pPSOISyqzWg1YmsbjdjBp223FGlD
rUr75luBKHWoh6INshYJVJWV3Namnl3Y72WXghVEb0LfLPkPtJIxQRn1ySVasoRWP0A1NeDjHaJF
fNFto51Bk9NUJQ238In8F3S2deGWCafLXccZBuc4hgPSBK0r3yf8gWc8etFzPjQn8jPatgKygeoM
khKXuHd3tPPSwR6oTeV8MpH40CrH9KEcUTqgav6d1bIEFUMPgBftMyTbAEjA8tRGjHgYaWIM9FiZ
OoSbpgdUpS1xe9MK9aXzPBCTo8ugXFcY7dE7nkqxci4avX0P6VNsh/qXqNPqqDy8VsU0A3rUCGmF
HvmkPsx+gVlmbjoWOXzj4rkK+xhaRnjAKtf6EbaAdfoom3SdWOaJhy0IV/HMjvvicR/ASJj/SLuW
Won6u7SkQz3ZKjm6qYk/Fy4jFFcCcJIubcDAV3dtkHo8V2P5RVSJcRExj7CYXYk1FGWJwwrrVt5+
xonu7CdTGZeelecypGu4H1uLvur6jRvJsx7F4z5L2++RqJ+nudcou3IZqnfT6iZI+l3TUg76uFCY
NPEiuYchfRYdB/SDgR9ttxiA5Ckr+mJEBN6SSZgB4D3iIlWof7KGkNa24lvnfVZOv25/9F3TGQc7
HwoQnvbk7R83Vse41LLPoHXd8zzm2HQfH1aNaxVnpe577K/8uZBBGlrhuQDc5TeDfWOC5lwqb3gF
VOj5bTtpJ1Jng5fPZ1L+4qzWyxCagMrsFa85lzUdPAkdMiD3w57WSKR461yopkVrtFyyyR6EKGMB
hsDEOkR2sdCinlJofSfmG96l1GBSMhImNKEGcesLYzdI9acZF90xnWZYYhHtAtx4klAJrtkdZm5c
NU3sbQeQRj7Hz60kxRUsrYUJeAaMzyttl1XLdEnWizLI/9EXdC0bIKNF6iBMpOP3ZOTFUHOwoH7I
++qBdvP0wxhrsd+jcAwcvDgoMKQUJOX208wz2urGXWm4/PIxNoLKdV40/M27nFDrHTXW2mcTvoWc
+jTJEi7m5OLiZt0LzyIfp5FEwoBgUm+xXoiAcc6Lx1s5Jf4wNgRESvdcQ09AHgLTRc8DYtRTFolT
PucdFOCsOOppxzi3ky37BJfelTp1xeVxGUvP3VuyuWtKbHDvTWDTiproZkXyMJ/Web1OtzPr+iFX
s4chLcmvtQOyoPRm7dwlAI2ZOx0j5pf6gHNAH4ziVs6MwwfS9O2yiu9xjUaviJCVs2wD0X+R3dgG
YJXf5rabjnFN4Nt1LXrsYGaQUOl2xPKIeMUWBl7cJEO78EKqnECjaaxuY7wRpoVFcmnIatYtovSY
dbumGqegs2aMtQb+/L924SFJrrKqlo2+VEDzNLN4Lev2ojSqFLuuvFZO2h67uhUv0cQrNm7S96Ia
b0plmt8oHHuPEwe9GSAReFMvw+z6zVxfF8qYj+7wB5WS/TU+uFUivzXxtxwI0E6Q+t8NEUKvnK92
mV+d2qE2PC6bwIS4DycDmYbXmdl7xSv9DpFhIGIXfcl8nDMYignboHn+kQmXZDm50jKdY27ZjNtA
yF1FmGL1I96lO5t3/UBGfQog8k0BIihAL0VVFtC2i241+NPZOhyVYSTPTEyyYkDZMuE21ONQvoJA
bY4687VNBbNHj6KZdqyu9UmSWEfLyY4WMIlAT/Mi0OfuM6MsmfT+AAdNLARGtVr3TVVau0bhkEoq
m3IweDCY4FJQ5Z5QH27WUVq5LnAKxvyJsBSQGdu92JWG4THmZRVN+bZlF0hNWOWcOwcWDA4q6A0c
C5+MVPXXPG0KMgZDvpOpY11wpTsAoar598L5+OZViSQDSg9/mmAn6HYYGD2ABedkNnR0D9VADtdt
2qLwukRxdNOEvDAaWkux2e1mVG4GnVdnAdvyn2bbj/tOdAN7T3ATT1TGnUHg9Eev+WxVw1mvZ0Ze
sqPb/v72mGQ4gxfSuOtI+oynzGJbU3ZHrSJiZwUlsGesVC2XUHdafzUTSRUPJw2AZ03rQFA2tPxS
jACGAafSerFqXlmRuwRTVdGcjBdsz04P4LSWdZeipiFElbI9WHXyMshR8y3869sEgf/3kiYIDWN1
y/AaS35Ek0VgH896fG3JxvcEfl5zDTWjmxXl5qnxY6Ckg1XVHq6c0YarFpacHlhea4PeMjPEif0k
M6FfNeJqVKHi1GDU+b0z0uXADxLBXydMJqHIblRlsrSsl8dXgzfQsFs5sO/Is+/znglJaiRxUDqR
2PUtf2G7MrtpsJ5OLsELxj1JYCKXv7rDlNwchy1Ey8Napc61yebpWsrkpn/N6dX52i267keDNzLi
eIsaPv5uiPRnzk06fs3Z286J/JjNKn4Na5HQF21jT8OrXuvEcVfUVNAq2kQwFV1TdmU3vVXljW2p
36rprHAuB6XdqmcTk8K2i8l2z45+99zUOID0++zjcvhTcEI9u7L5I2loX3Jz76C18VvZTcY9MsK7
RrwVZwTeoSbUvcCq2S9ygj3nJd9c5STEVS4AuLDfanRNnMtmEqfI/kSm5QRVQUDfmDlPaVE1DLkG
8yPPJoiNvJUIDk79xl63Gwag+mDRgJfXRCc4FlADhinkMFaLeh6Ukd2LEWdHTolbryXzkTvR2OZu
od2I/fQq6wIEAyZcFfy23Bv1vbuCeRv+KSRtMtI30rH1jewbQNRLlsV+E6+KEJ/ptu8bXs+1jsPQ
XHAbCIIrh8gaflmj6Vzw1sC5MVJtY829dRXrRSLV7zPeTCisVFJoUXVmw8OBTNSzX1eA9NNUMtrj
As8Sf7kT/8Iq1mzKhnERpV0p6CbKuyuemJggGLXY7N2WvL8mQFjoLyt17UyFBDaxJfRz8dHPJu+p
OWHAOVZfcoi3KLRcVosNvhFSQbz6DstoQTxbL2GY3Z14jTK3fYWaqvcXEFHtiViUhcUhNAOeiSMW
j6s2dvo+MXBnxYu1jjCxfYyaQ4FoAkkiNSIHXw31nU7MIdLVB0Bg0OLmLfEpXAS2rpGv6b5OnVcc
Qk8Ul3XD/2T0xDG9ELBgtYCOgN9sPDmDhoAdtx2dOebc7Aw1pjd9dAGrGvq5b4lkwyWnuc+Z3ZdW
OSdVL7VfLul0Dhfh97Xz0k1z9MzQbGDyk5NTwfXxzTV/rL/tLCtcKl/675JnaguJUUF4yAYKJQTh
9jrkOGGYQWnaf4pBive5VGYglrvbtJO9MeAD1BGnd6nH3TVvCEYxzHf3NfS1DS9utqDprLZJmlMD
v/6mYim+rpu/I+aJah/XaD6iFnkQDoy58aehz+c2JdPaIk4UVr5hh6s4a+vxq63Mi9OFy6kfm6uV
eGLd5cVQBedvDkru954uGDtx9+BgLPIhTeZX9UeYN0XQWBA3Wy2wJqx5cT991MIwz+V6gRdp7IUl
3rTFCn1tdl2Q20BPOCKXZw5EQRJrw1VnghwY5sukOCFxmGouiVtROEwMwdfXXlMAK/6SSeqvzGHY
ydC2UUqHp1jxWjFrK7mG5TXT7OwekvzaFpok/bv+sWs755p4HxzGhksYVeMl7wzal5m6Pg1Veai7
PqOBNo6epz22rCAGlP9TS2B0bhi2HOjmIm0PX/GtS9zxRYDQsFm+nNyCbZnM3oXkIVPbmAhhpHfy
mqwXjY1A4y3UeSna3ys+wsdpaRrIS+qTUpz16mrPQDfeiSodLonynr3UHckyRqPvatWJcqD4Bhpx
M3Jr48GROa9SLlGUFZdmgmSvxpgKvvWHIlcn92FD7Znn/TBgGB+EEc8XOwQ93051s1d9ZT4La1RE
NSYAmEVxnr1Y0TRHOSCr4PJuR+PNifLXjgHv3RRZuydvRkdcnHrHQTR/WF2U3hqnck5LqoOYiKK7
rSLabWWHE1bTQTmbLEuMXfqgKvlN2iXGuoWKhLCEOxADHmqo98jiGPVBjdAiekvsGbphFow74mf9
uJpXz8S+p59mnvzIZEFZQk1lZGRBHJbS/GKSASmEfmLPMr3YSc2Qz+Be5o110xPcHg5b/ydzSjxU
BvZ3qQEsnarnH0vhind9KMONAZYHWVKAW+SI5iRFE7R1BteBKcOTZjbeUZ/bjDadm2usHadz7m2F
bf3p4Km76F68t0uOuU4dxV/RLl8zDelQGjV9zF62SxtFEqGiTCm1u72qhtCHQgUcz+VGa+3UuDfr
JXfmM7bhj6pzkhM3cfW6WAC1eIKpAipTE2NocyfpbfuPS9lztJKJkNvYWtSFIB91iUwWdzjGGxIp
yFQgnRr/Iaz8voxrpr74/bJ7vPZKKTgXwleDaeeXtcouU0lcZIGUNIbap9ZW5n6kXHojCrgY6EbJ
ZbKykeV9cujUkcVtGvLyNjZpdLG86RAZ5Tsvc+fHSSKlXQh8zYcoltQ399pXrGHs+U1v2bsQhxoM
G18MaJ3oetnzLFXoe17+a9Dt4WL1GD/IaJrc4iBIvNxnqou1waW791Ap5xV+FPxFs+4vtoUF2RKc
WLVRa69JoraehEaKRauHlILUQ4Y3+kppZHxeoG+/WCGpmHmh09SGw3mzXafd2gImyMA0ZeMW9RLM
mnl0rcYLHpd8sPZJ4sTAMlIVQNPvXiwde6LpxWRSatYJDe7Ptej5hKBlsDmrM7BZmsc9gb0NIzCy
eDcceGrcZ6/Achd3vXkoHSsK2nX75oT5r7SqBDYPEliPDxT7YnFj2Nn7CDbnJmWzqSrJ7h4iKYk9
xHxIOOhiAsCJu3G5fZ7aVl92UcnR2uDo67eskbQpQw9Z7ztoY50Cy87KJFJqVaWNnVu53Yc9F/oe
7tvo0+A1+nCxgTQb024tcNCV5ceOztK4LiWPr7x1kcySnlI4WG9P+jrUHEblnd2eBMFix+NuAN94
meWEnDY3yF/rH4VUPyKXjOzj1KtjV8HwMzCmCam43eIN8y6RwbFkpd7//ipOKDZrZOYn6XZGnFn3
6XBQooCP7nsHb9wnkpWfeg2H6mRR1ps12hF9FzoFRCjaPRgjXQSdfhs3ab0gTsw/9ZZRKPMf71Uz
qluER/E7ZR1+2PKqmCZJdd8KcuvCPqFY0MuDUut8NZsvseZA+YDH0DEDZiO2cv9nZlNJpjcbw65f
DRXmp7z03tLclpyo2HnwAodDVObRi0QZhLTIiC/z6yzvXpWVSMaOcNgi9OJXnGngxCnyISX0OYq9
287M+Sms3Ypswv/Ao7V7SLolaKtdRYYZ3FDFXL7ynNOaB81XbWopIaTlLiNXZrJJYIsTez7d5wfS
/cdXsTT5CmAe3I5ybyyh7S/rJVklJzWkNyOmVjmpJ/NMRNg8hzGVItNL5dKigm+UPsQlYtYjtBnV
1xRGc7AmB7yeoax7GjPeXzxGKgaoJQbabC2m2NGOvcWe0CMWDsIy8Z7ZI8/HxgM9xBQAyDtU5Ry8
0OHxJ4eZa7u6o726606kTsqjJ2asluVywUKeQsOzCoQ4Lp5Tx0cLtiVv6zYo10uHVU56NbPM2al3
uj3bbyAjxT61WppUEjcNamXrF8bdr3Zss2oMfFJTl0F+O0oiYF+rzEOjKfIvkS2za762DcRQeEOL
Pz3+Jzbkb/gobLoORQjlEI7vpQCdRU17sndkq85xEoYXy6rTox5ZL+S0asTrOpr9x8XuIcakveGR
zeZIReVmcpdaT0rzSAS8vlhpRjP1+lUXq1sdLwm5jSq+uLkTXx5f5UucH2YpPidNErewjDe06On6
WHyYQ7ewubCUVyL3Ak2NHq9j6/L4k8EsYuOAraJDmeWeggyJ41fx9qiiFT+ENu3rqbDo3Vq/tDI4
MM263s/r+Cx/7OTXi6y90MfPF1hW+GWEJLen6RTA+6hG3tzGu2iXyDdU4dGHMaiDzrlhW4BK2PQJ
PmKn74pL3hDhBWRbyJOYUS5k5/rlerEXe2IOkH6mhbaKV4nlm6Fl+qNHMG9szFOstfwDHUW7Rd5R
V5B2EZPLdeOu5R6I9hph4yGTPi7hvOiXbP6cFUO7x7rxuAB3709Zr17h3bDXK+fnaWrzLwazlHlY
0e2d2ntOJsfV5USLJm7UMqsOj4/Ac2W9M1G36RkxXPkEJbvfzbHSmNyvoUopHRC8Y3vDkepcsiii
SCXRI1pehsj7PT18jBBZMZ12ED4veMoQWCdBV7lsEsIp3TpGXfuPC7s91vAVfhcP2a+qJbPz16XF
C0nD2fDS6KhgePZHsLZcTFd7611zBTuOxjM0gmG2hue8Han+Q0amTdurP8twOiZNYmzbvAZRxDP5
5tjzJmcO+OJC1XS1ggyVHMttT4h9F2odPbCEB8/gcJyz42nmHsPmV53/4tW1pvT3RU3FoTe077qK
v1sa3KQOdiMC6PSOXXfcCZGi/YscbKtwJf4J0PBdPVvPjcOBR8aD9jzwOoskZo6lt/VvNmbljdNG
8QVr5U5P5WyQjcKpjiXEPnM0JUKhnGJX97V9mldPwuOCM6y6aEhkIPlPrJA6qjWmiS5X64bGAKc4
zsUu0bGLtH1Yv82hBTAysZ6TztkjehtnTLaCdBJfPS5jA3lJ43BCAX0ysdJERptelUAbJKPQ0fCN
5r3M8TWOx/FFd3W4KS4qbu104lCNqB1e4yTPuWElh6lSuMK7+Z/D3zKMaDYu3AK/g16eZnDyf71c
Ghx2x3yEOff+2ChFeSnvTVbd7UjVft8T4HlIRFYBMrKRB80wxSEiz4DIRNKAl5Tyrbin+H0Kr4Pz
5MyDgUPKVfo1KVPvlimNviDiwGtOWeydQpYkmRCYKrsqjrCYUaOHRrsZ7CwA8MavRQKq3o1LRLGS
fACIgna/pLQE4HH9mfSfFC4TSs0R/CmhLnCM0wFnVjzBVZN9EOTCRzjMyf0hDdd1SPXODzMKy9dC
LszX7VfHzSHy6ut0V/TuT7tZ3GtWFFQ8cZR6BkVJqEH3nvt2XM6pDSVftuyawLwO0nF9BfkQ+/9M
MitlW779rfLJ9NWQQ3tmZsxBIFQgOfQFWlTSg3dQZnruCOO4M9VtbrieIHhQnxyHmW2yekgeLqcs
kyjoXV3vHvu1x8X0mOGzW2ICvrhbNxYzXadGyLR2Dl+TQs+SbTjGxUbGsb6r5sg5DaL7HFK3uFvD
Klt7WnLWUDxtrSHN3BvNCQ55/qyK8FO2HSMO/NN4ZDze/pwn62YdOqFk/0iHhilXKW8waHvCmMwh
sj6SgWt8/HXn8MHPZx0gIHUFY1p8ZerAjnTyY31hZwfK56MvPAb0khsjR8874Jx5gTeHW9wMC16E
UuzKnw/l0AqxfDPz4cOO2sIvgXeBCqva0wT3ctuJGVC/BAhjdW0bOBQIsT8FWgDFEtFOteObXleb
ZpEWzzofxWRM9ms7V58zLWRHF8ntEGc0vj7e/8KYw6OB6LIt9OqbGqdhB44FaTl2aFTICWqSxp1u
Uzxd8fdlz4bV/zElWX9mtpQ9kzBkPAVgY5dRVs+3d18msyvfvRqzksDYk836QoxwjG4enY0kbZPc
n/CztTSzZmxICTGR0iLErP8ywMps66aMLMR4EZ1Kb/hz7MWHmbiR36+DfBtQpF/QgOkxkDrrTODP
j6+w7uQb6GPexhOncDUxPS4R+yA/pZfViLz8udXJSljoXR+MOnbLko2+xbZ+qzSaOCK7G/2qdwZ/
cDi/WQNJ3kQTdbBQ1hQY68Xpy33sluWpyaKJdJsYfbyzX7xhlHIzsNbvwvVN+7hIpQDUaOzKdjiA
Q9o0lCLMone7xKobCmCtl84K53MRlz3c89Wz12D/PYcMGy9pNu6HbpFXafbxa9tTjqNbGcFKpQNf
1fBXGjkmd9gJPHRrt0dfJHmyHSUnCEKiHGcyMjQNQ+d3lceDv7D0keNjtIKJgaAJW+jHXVvnpCi8
WS67MuO+WHrMvJvIpTCbEcM5MrKTbYfhKR851XSwZH67QdnHt9s2Q2/BvEWbVL1QX8jpQYXCu3gN
zwgTGCr4ChMFOKfomzinWk0akuATqV/V4K2fK+fAQY31hbZEmjK2eUNpbdSZ7Zfyy8DqUCbG/Nwa
0Jw41CW/7WFL2AJJmAGf9IJzWNJ17i4Ph/mO5cnYR2syV6jqaNZzz24yZi7mmNNODUhJsQPiJCrQ
wnUl6P71CNXREkfQrG5089IJWh7msOZER1HLWdQclHZuWC1niu2t3zdauqActyEtE6lgiRXrJqkZ
E1p5m/ild2xKGWynf8ULWb/0y12rZnmeVyNPGjG4bSPXDcjmZjcTU1ReEHjzpvpbWrnapTGWcx+q
+rUU0G4nyMybnLjHS2g4J09Ay+iUFQcys/SDmmv2l1hVrjN34dZI//B6y7tblpCHgS3Cf/J1VsuS
61zWfSJHmOE2mWFTwY2j4JQZZLafvoe0T3/19x8dfaPIrAO1wSlprTXnmEd94fLdLRwvqYGOpetT
Z5/3fv/SOACUAKvCUq869rGkewHSjglNyw+IVOHC62X3Wg8tKiLLJLN9aQykTbR7zUaHQe2kO3RG
vVRVEmmjhueFYFLhhNprHzn+Pa9itjmT01ONID0M7GvOJutTFxj0b+M8Gl9Dm/aFye7oS3wehpYv
zOq6Bz6zDHYvJn7A1JJsss6HJvodciauG1fXH0R+jtsalQ8+W/M9amAxwPt6jmLoX5hH7p0EHkWn
j2/x4u/BMRuHfiCvVNND99H0xAg7E/ewurSX7SKLlIyxgU0x/PmdUIKLmyM/bagin048dNdA8yxC
RtNy23cm/ivQqP84Zveb9shKjUfaxPMfLeKLHl92HY1oU0hT/nzVtrjtJ2Y7+zG3flt9VXIShcZd
LYSvEI5X4jITevx7mSvjLakt96WG5ctvGtP10jqvrml3/Bxq/z1xuanpZEg1HW5uBObtF0MQpocK
9b2r2ITIObxpVn3WRNUic+u9l7yjMy2mCdZW728oqMx38sFTEtHb77Orw2eu4vpdlwmsYb78HAPt
Uen+76mAYKW+xsbq+Z8YFfmnJsLohWc24hfzQmP0YAX0HVGCmltKDIjpY1peh6y521LC2etoQkUE
VV1jJrMUo7lRQjWkSyVjh7lBXGG+D6WJOQx4xc1zusM0owZMpZQ3NPpXZKIk004o2it6DFSwZc59
+mCRZAUPcJi/w33de4Qzoovm/K+bAr2OhnY9QFLlToh95qL7YtVOeTSCeNgIK3VpqQOUoB7W8JiZ
AGLzzN2K3PEASIze09RB8A6p2Ok+aj3hl9d8NMeXjhnayScUcm1hbuZj8yjlX0YALQWWt2O76AAO
p2hTozhGpzKJZ23Wvwea03jC41fL03IJnmC6YVrFOSghq/lI0o6CTuyxd4tvBsretYPjdIdEyn8i
IMdH12k/6sR2T2FB+RCMZfmmFQR/t9bIPmXHp5Ibz9rVcEskg2uf3LENPugRfOR2Ft7TBr09XFJt
m7bDFy9kbjwbJRnYlCDr1EO6m+gu9o85jt8mQyRPGck+wwC+l4FxmHJ+8JjXGntfjzgzM0+Ptp5J
QjrEVqbflW8ih1I1AU8lgvY+pysRG+PXuMTpgOC6fziiZSYklvoAXoscvk7bq73ScdFm+Fp8tDPU
ALqB3VvETv6dfHmo3FlKTmzkcUAjln4Bk/KkVVK/tiBf/46eIVIjj8hTgDAIDz8/hpXpuHt9RmKH
iG5cEwP6ZUa6Nkh6sH8pZ/ggmpmQmTkTJY5f6zRmebrjk3pM+rHdqI9yVWt3iELeMZZCtzjuv8gP
z4E4tITL/vyn7PTwLhotvDOWytdDn1s79Wc1A0KEG+bVrH33XtsEUKMuYJyQA6Fi9sSltireGQAt
69HNvW+p+PDFc+4fHErLj9jqIfYlUBDqKXsxZu07CGgXrVVhfqBF3iTdkp/yAe5QlGp3IhKzg5mO
80WXyxC3OHcT65W/bNZXM0m/m6yg9otSnPm01tjR5YbmZp637zl7AcV7zsMJYAdJC41aHOmjEYQF
7G2i2CSQnAE1C5NODate9hFwzFcTPLpU/mSmotak9IjclxyNeCAXPZhOAbqnk0WffReZOoEy3Dlv
VWxlb0VUFTuSUxd86TwQ2D4h6OuG8xj0/BuDI/2EB8h5qCWd7WuZ6/3BbQhuG4h29GlBBF2efOkt
cIdz1iekidXmvk/M+Bx4c7lJFwhkJdsA12Np7ukJ/22zpDmqpk5aegWErd475Dk2PjeYxDH2u4st
laQdI3gRzi2md66S5IQwFMtEebD5X+A1Nc8ILc2zeqWNekfRTjctLfZOozdEAgA9uKiFUzNaTzly
GVW2KtqHemVN9Mcjv6MSb30augOXlusEtfJKO09fInRUEiJEi2Wv+lTLwCSYNvDrHHTmscVJcenn
5Nh5pnuPQXhYgmsXN+qrlILjzLR+5UEHq1YuWWr9+4oom+lcCo++qDVsPY3Z4xq1r92jmMozc9fX
0H47PmiPzrCQsC3+a0DOidkxPRpQcjy9IZ33zUKPGfHIRhORc+Efpnc1baLZZXO/0r/Z7swgp9JO
gzstF6Jv/l3UW7361Y5ze66xHRGhQKI1CYzzE8M6Uby2+O0283geJm88G308HbyhPogcgL7WUkDN
2DKLlXpfG69IDNpT7esxA/JoSJnrEuwES7ddITZJLu5UFnLgwRHiLasomapsV0aBAZWt886DXFA5
eefUogQtlrGBNim0kwWPM0gz8x6i+ATt47gb15WgIcyd+zwgOkJNxkBgWDeAzJ3lz7ekaE0EGne3
nucbeNRJlPbHkhIWy8+4OxAe9IHR0Dm4puc8NZsuT8A25Sabru6yr4Wnh/uihVzWAEu1vaj+UgZM
frvaty+ljUclGSFYwFYFZ9kyHFZzCDXnae3mSf1p7d1eMHKIAS/GTIJOLZqbDvlBSKCzzLdLBGNN
OckHPtVcVPc/CUugJlOCOa9MUYz899IA0joDU0gwSugUNXLUMDqoa0OTmzJvzFc0IdoZigfCOLes
vuK8DfelUiF0ZgSCtY6AnZYTyaSExOJY0U9qqRAFnnpogyilmSp25TaPRoYwtn5RywRn6AIgBsUo
HCzTaiSDrrzZhqRFuqmPNJO3eW3bq25EGBpYHVgfO3LwfPG4BoMAqZTSJ/5PW1S9wjKCPIJEMNIK
/8dHt0e1uWZGi4pazjCU6kgt6Zz9ierIRmydZy8BE7KDCZuyXcaAWt3vf4w5SgGayq/orz4ijfZw
QnY5MWLuiwYI91AP8vcrupn2r06VZIJBUhfAv/fBOF0OVO3GUR1FOR77DVxsDOSN/TOMASAoYYGp
uT9BDl8H8qFPfQkxqwlK4JjSIuHL4Cl1LwUCzBbQxPXRGZt6kxiAtLvCifeTnsanaAysQxZ6FvKo
jsQbt7N3EZSQq+6TppFMjr6xG3M50hJ50lPqblrvpjtECNE67Gfv5jpYyTUfJ94eZVf/O6d3XGOq
eCEPHbwUqPZVwQ/w0U59cJnDP5UNRBHpTfxOAsPEZ4QOPyewOnCSGjMSeo9oE3vW+6L35k/1Ikt0
EKdhySUr5YfGrHUEKSKhhpoJGK6Ows00jpOzyqcLLWd3YkZnByt1q7QZSeoWjEPYRyQllXOEd8dr
DpM7n5gWZ1v463hXffbp3J/Jm5GKED9q4s1MnMF+8Qv/BeLmljZsdZi9Odm4WR2B/5Klu2XokMll
y78MF+BWqL5QGPXjJZWyAbXghaSbPc2kSwVPo3QHwOkjv6SO6y2+VanLCSh+c04oreYzlKGhw0ZF
TSn/mhyeAtOiVLsapTa+WbAPZ/L8pOtLWavsDqNkTSu4w3e89h0ydQFjWd75maawg9QHR31myobZ
tduQ/ORVdXR25KJejSKKzlEucjjsaOCDsYnWeuElh0UEOv6ttL4aqYcbz4rnU1X9UgLGic05hT9A
Z3D+ntEogNLClSWwyZhKYjdAA8IyRWTu2XUWbKqpbHeVP1SUrzPcESP03yCBvF+PInDSF7WANkdr
TI51HjbDxqyYOdPTXsTJWuxDI5XcaiHIsjtnXnCrQyqNddba5XnU9eE2/2eBT30eo36jdfEv9BXg
Uiu+nnvYkqroQxxmC2qcu10V2ikY6F5kdFIvGW2kI+acQ0xY5zpFiYHWiC6VWkwSoiDyoE7Oiepe
6XpKCzDWpwcQ9+AKCug3/Wv30DoifOLD0554qw9PIWrUmfhhrmPvWNcssotjgQbtqPrRySUE8XM1
BWlo0MIQvScFAdAwnVbu0hKblwqMb6Ft7q1xmqSMnv63al7IgUUm/PkQ6aLcORhFmG3FMLlaa5Vz
ZUILQPM7Mdj+egGSqSIgcethAP5sP2A0oIrh+4Zr6p/UotOjnH5zUdNfm0WQqJ419m2uh/xQgQT0
R9+78Of6tenoj2nlu+AZP4a9uDBMiC+p/ACoJZRvEyohiV0akBCTpjVW2ngYyyUns8OS24Dzy4qc
R20HlCjEnr7VWnUT1li/eJ7MDkW+gHwXkokVu8a2oSunubN3qqiGVqnq+ml2zLEcW4dat36MQnOe
PsLzaxakF/Uu4ys760b0pzQad9PnRHmaTme9i6zgrRdYe8/CLsP8oZDzfCWu7DJSmmMw38gy+SHO
08+pvs38FXUja0H/lXGPcfR69gro/jt7ruhAwybd2nqznxgOvZV6eCpT27urd0K00ivTYJ5zva36
XXYo0x7dMtDtNua9VeJSmIgy8NZNGiUn/MRIqOTdlVSD+cgWeoiRj+/Dpvq5ZC3ojAm/686vUQ1b
YyxjhtycrRn9UCj/bJ5Nf6duGOrOQWoLo0L05lHqTGefc+aQewG7zcw2vDSaB/pjIJJjIjSGf0Bb
fXQEJVDibfH1MD+hk0FivB0+qQIwts7dfTJG8uYqy8feNSS//QgDp/wcFENycHIFE6ktuC74T6gZ
kpV8Nfcxenwjcl41p3ohuij8ZqG+4EfdrQxcmQ+10JYNsCJF772fHBrV3NcCokJ8G6Oo3dwISS1K
8UeriIdS6rJO+16YHZxX8ilWbRMWr1Zgfi09JFTTgDHAbrBc45Eft4u/MBmsNUDwQAMtSEQiOtE+
i68L4qZtXP2zpL17JpEhehkriL6wWJsfbeU9hzz7cOLcPmSQRl9ICIookuQxKaVA4Pmb3Vhzy815
Zh3q/ie1tHMwtOTeOWV5iFPokU5tzV91t9hU1h/8E+63Ae/jzs0H45BaxclujeWJrfmXHXXlkUpm
OUPZyR66dOEVBSylCvHyQ/2Z52dn4Kn2oSoDxh6xQzLe1KL91yJ902dzRb5dE77mZJheqsT7R1/I
x5FtQri8IVMlCKcdibwkiwv3ajJvuZJ2RbxWZ047T7T1hdq7vizLjGoyGEhgiZkWVJJuiBuzvRb+
aybwXvRSLZyQlFnXs8XtOiq3Tkiw9F/znICOCX6Ro3XL8yuOi5ivoZ3Nj7g0uYYMPJZIXrOT8Ewf
NfWiHUzSkv+fobsf+zZo84G0QqPF956AupVbreGG2QV73gXROVSZtmu26s+zfo2tRr/2mSWNqIUG
d437AdfjcF0kM2k7KLbOyLJzbO0msdzy92cU+A8dh2maHEqWmcHJ0M//oOcF2C4FEQCwmCKUwAvo
vnYbzaWRkZGOs6kYKmQucm68UMa2pbm9UgOm7FOizX6ik5O7Djy4Sao0VEVioY8vzLCNnTYGD8aP
1R4wMdhPY4Q284kw8CX/XI0GEjlQiFtJodAKaa0Psz1snRSPWCtTVDTvALwDpSuF0G5JyvxQuBy8
QtrvdQvMsD03JMvJt/3QiP3Yk9kZp92Mty6ZcYbmjHBhZJQpbdeOaVuMxI6vwxRMlmIBzqeIG2x9
/uBfKH/cC9Bzz6T/LRfldag6pjyLmT6jgn+RPjDNNitB+pJjOsfc270Zmhiuc7IYO6+DdwcNRHjQ
5bN8X9bdR9HTeQk0ND/NgsNgGHWHCyvbUwn6DfYwu+tGS037iLPmCAQKmnMbvEdtUtC6J8nO9dz8
PUMyz/CnQrVKl2uL0CHdDH42n+2kn89e3I1ErcIrmaU2JpYqmVyGQpAj8C3IQh2sITVeGBJKTPyS
zKzfj+gcpskoX5OhLl/RjJN1V+Tc1TrTfJ0za9j4qZ5s2178o/WD/TLoqX4AH5lSJ6f2CwC97GmS
2muYyZEowVMFq42EtP435ig32RscLaLG9STghF7SOfjHMHgkHKkiUUvhPgGExydfN1EvYwsyNqMH
IbuTd7S877WTWZR3R3XQiQ+JwD7DTW5m/aNJgwfKlvxY8UA9PTv4p0HHvNMlocXnQ3YsiTzLIo1p
U8GZ+Nlmh+DHd4F5NGlvpjpSEAogyAI8nYKi3RBpzlVI0y7NACgfmBN9Uy3PP4o2RKjSzc+CPe8R
Qbmc8vaj95naWqOP4FQudm4PJ4Frrja5VYeGiREKRe0jCWiGuqb4wcYFja4N3zUbFzFRJeWdypXF
M4/dkM/nMZzf0SwP+yCVOOxQ689ct4kgT3F1KK/OIMWERZj+cuP+taL6OA+ldyE2l+A7q77V8m6J
sImNuyYaCIXtr2JOGJJ1ojkbuKZxu9lfGXijaxymjVXiNxtbIzzHgjPPa9sKbBryxyp2EZ5jeTqa
8DSuDR6dTvQENfhYQE1zCLYgNZDzF0B5AHj05bkfKwjR3fwnrGAdbu2kCAkV5BaHRCgFDGEbe9f2
TLJNY4feSoomzW6LTeEi9Wl0XA21XEpRU0HRhIbw0Vro46TpARsxXEqUx6suduwTOQWMeg19QHAM
yA7bj3Oi1e2cqLOsbVGD1QQrStHkpQ6yP/8f5LzmKUfQcFKvDArk46yoN5P7MrRWs2PYqW+6JgOg
qyc63RYU9yDInpjG/zEaLKwClvqxcsNlHXdwcGpUAU5rPUwQITLwu9opiY9amI2KtZPqhEw18zrN
5+VC2vVgIvjTfJLPYUJjAzSv3a5YvO5iOT+VjZoba3aFbydOpmY/qHTQsaL043luo1voptQ7Vp8f
qPQOqd15z3CcnSNd5IZbxm6ohbVra/c96HGIEZoqXJRTOuG/qCsJIG9b5yfhYfV+JItpWOne/K4X
PXNtqcPEUFafP1/BXbSEddHlAHeWSxCkWMyQhK4hf9QuaSkTWU8GXwdfKddkFDwr8MDxLkGfgWqk
YjvRBv+DPsHB6Bg5gUUxnjT3sq3rOn+YsgLdlcO7wB6zu/Cdo19HD6GN/a2Qh7ke48CzG51PaBFs
mcKx/fV+u/caOuefrXSrbqYjDdICzNG09/LKfgcrVpM0XpMlq/XVV8/zxhfijcaXNnVOyQLXJXLP
wvSS+zAuNt4X5pAF5dXl7xK7wCyTBqp+6BX2+e+So5haiQg5Dsk/xVUtA6b9Swwm8g4XS4Y1RzgD
U+tp+zwSGj68dkKW1she5EAz/IQG6jHFCMTB32kvKAfpgoTM6nChXDvV7ZE9nlYuWpv/1hC1H9Ef
lS+NC4lx8Mh3iXBhnS2u5kzc7fnYoxFXX3wdZj3DZJZ0mZcdoPF/4iXAnMSg9lxNsbMKpSXOwL5x
EYgZaFrgyH/phgxhfluUPPVY1QJMVdtRtA2jaq999p11yTonk6HPweHz6q2TSHrphL7mzFrOigoS
x4yj5jw+Mfbi9JZHuFPi/KlMlw9L0mnHqrDIDmZWKmHa0AnwbJ8Wo/fYOFrnUJnJcldUAMMeXjDg
aGPaXlPL/nDnxTj9XbrWN06FDCuAYHzVkP+jeTDGd3Bl0TYdhg/c9TMKHv0rUtwRwbufXxKwALfG
IC8lBw/JKAhXbGg3zPL8cDcw/Ps2UyzqQe+d8FvmGx4/+rMSHpih6X03vofSwqwWt5/9I5bu9RQn
CwFyYML2yPJXem7TfRsG8SFEeYlR3u3ypGLKbvfJ1kXU/jpSo3JJSeev9CBX0PyLTd6hhHfaIPNX
WlontxHOHp3QfZzA2cyg7dx1K0cwI18xOySIogk9tlND25OZgmtJq7WTUUw+8sOoL8ABM5dRqkGj
CpilZXMZX4n/KxK/RSnIPYA8uxcLheGujjAs6Yb/cKxg5MJZYUDk8SYsBQD6JmD6ixnHiW++XNQr
o3pr2wgzQRBc2T8pGmane1R8HQcui7B1SngVvTkgWqPHqt6VmWlemSHhaoq1k6t8ynLBjY+KiYv9
WmTh7xFH2Ju0hb1BPHIjlENaHFsni2Clt6GbySjonY88aR6ASflkl9VtdpMI65dD7JBu1Hdzr5rO
UdI3t6p8CHnDpRN1ZAKSHYhBoqtVjlgfK2aaSmrpKVhPRnvCZizTyAjJhKnyE3M3MXdpDbnNReCZ
EaxESjaaQek+VsuUiddsgGpjgujeQo7s0VbCJQaiSNSSlS8kHgNH+hK0KGn9ZNGu/w7K3LiJ2akI
HaD73TzbeASRYxUT1s/gvdLs6kW3i/pGxDX2Muyega7Ty4rC6DC0PIdNhMYf9qU4dRIiE5o2LZHS
mQ9FWv5w07D4YTfHeayz/WiSVUHBl3AgecGhcW28zLTsEV/xmz409nzLZ8059L11q7LWI6kJ7yoe
C7ZstxD5YTJJ82pBzwUrJpU/B4nw5u6ApEx2dtLeBBfFnIwPPIqvCDEYcgMk7LPmdcfc4K4rZ2fC
AM83u93DF/Wvz5KWSQyRpob5UILowU5K8ER9ce2ayVzNNKpWqeaQaZ1F5d2XS6Xr1rUtfi8d+tOy
KtDq1VjfQS4Vz8aDkg+KQI4UilhG65T4d6hD5xuTwOk2NW3EtQRfMeIFziE4XLA8PZzsfjvRfZiz
L+UUEU2dJfG85gpmb+pisVB9JOdFVnwpu4yW+dNxzMS/3W8nMuzzHPw2ZB1gycWXxucpEJIBUkfb
ThtrcGPsBJf/VjeM32oNGfJfkYPSN3w2SlsX3XVXze2EESgUVw3qCy7U5Q3qF5+BzrHPmjx/1MKw
qqPlQX279ZOONjGt+QswwOKSaMt7QQDd3qrhWFQOA5u72TmDFCi1r/1iJme2adispqEBUa/fABv9
K+dU1oZlwIAIWBApl21EyduS0J1Mhx9QCqZVVfILlkjvWyFVmd3CZXZIXeS6xcLVqouNn31Xfv+z
uMulkEAltaQFTjIvOEchp+TfpWmh7brURhnSNSUNiUcKKT/Gm1Ego700dgnuwQ+MVxoDqG54ogsX
otHkopHBLmJM8POH8qWXUzi18Jzml7ZJb1xT3IcjB6Ra7GaPiShMEqTYMe1gl8OKvJVzExLH1Hqc
crk4quHwZGsfFvdEmGLGvee2fhsQsvtK5eylJU3rqPr96R/AYG4cI6p3WyLBGs3Ozi7BTxWsgvzD
jbh9xNKUWhFAcXFTFzmr5+7oTnPbRVu9gZpK9yipxi8jcaWfdS6/n37PQ/dITKi/wVxNGN2ndwGC
ZWePQ35OJZMEnUqCd4kwFQuTJyTtnDj3yfUPgOL+9c2MdBSOgKggP+IetCWIJ2qSEQMq135MYrSJ
8yZ6pZo+zj4RaoE1YTQfhvlaCO13lKXlyXChWtTcvNyI/FW23/oEGHCwB7zGoKSCuLhV2sDsEDU6
dyOD1Nxs33kGNLic3jMSNISTE3bVIWhhNUJ/65mgvjrO1EE7jK52IrYY5dJrphXjnS9gvC8YtHed
hv9D/dmEDuZTzkcjCK3/f/gVSouOgkasIumz5OlvVqpmy+ho3ygN2lsj4+VI5iWRm4toVg3fjNbp
YfEwLRV4388jKoBpMO6ZAXsoxh55C5us3utFIq794t4rO8jeOPXpaRLOtMpSrvlLUBe33mrIB0zb
aKelUBtWSV90W+4A3boRpngdiuW3rZOAQDcJqZ0cTvpTcsO5qD/J+Om3ZWEQnwz7mBbsSBJWMGkX
o8YgqmSNVp1ysfXHrV9b/M6SITsbUb4zEzSZjucxX0C/zb2kgPwzBl9GcwL1S1m6+lv+gS3CukP0
2G4IMM6Rw4TZAC0ZVQfQoUA6wiCk7ERFZNCid8MNx7q1YY/yIZVPEBdVLSQGTGuFn0bbTAIO7SLf
NQRuny36guveLMQ2kn49teR10FxcPfwFe8raiy5Jb04uDavEwS1LBNjSAVIUYPx/qiVPnWM69NN5
U2TAxNiqhqtH7BMKZ0TQTB3P1JL+ueJqtk1NvJckuSVnMbbo/+QrtfiSQrVYI2k1UkxvySXgOTlk
WeYhTCuJYg9rzlwHEfrx8w8HC5C7nF2qa1AS5dN5kO0qOVUnYw+PGCSmz1cMfOKtxq+fhGO+APkf
qf9SLUvQ2is/9fLlwy8ZZatvQ297sgic8KIQcTiwopWP8uCgTq7cz8XKHEOModmU8kuxzl0Zjje1
2PWgH1EQvCRB2YCxjmzGb2N0UYs+0fweoJ+XclKHXiQ6kw0YnW25NH7TnzLzEMmhcRC1+sn3QBat
PKQjG/pH+N+GaDlPneMx0yahwmLKyhcyzKgm0Gq6tZ+CZWjY2Nj5cB8BZsJAQyPumApvE8xTfPbk
ApoM536rtR7cxeTN6qBXmn2LGNuRL1HyGHKgbK5d9G1kFlCXI8E2IZYxeCak/jVxyegAmYWG4T//
UL3yOhJePq+x8WQe+K86JDoYOSdMG+egze5Z13R7Oh60ucbJzs90NL2VPYbFxpI2NkcuY5XB5hK0
pO0atURXT1ceyOU4wC25ZRZOl6KJweFEAsyrFcN2EBhhXfpn74wdvLWLpOgVNr+5WRpm/4sX9NvP
sX8RameD6lIKAWLL/oEcqdmZWJv5/lmMPsHeN0TZzi3jX+loTCEmZOTQKZg7DASiYnKHeMqFkowp
qkBMtUzZl3FIqJKlh7jkQuykwAE65S1Oo/j8eahPSfyYpVlcLTmGmkssHeMC3tm+mpPnskfeh2VM
q/vlTHLAAq0qenpaneyVm9GTZCn1SjkctdHNDpiWDgyK3JMPwvhzsbEsY5kK0QLwrVqW/u+CNgGY
7mK8SZPh5/mmDjl13GlLs8Za754ML4GmkjbtqeLTqt4lEqmwRDLujQtgJjsrSslTLphSXJRFTi3G
g1Jn644rP12a+2cCuHEYNNPZGeRWQjwsxwcogIEueUdiVHBHKCbWhKZnW9tI48vg9PRoHHhZJ4ge
q/9PECFmi0eEwdbm75xUVEBDg9j9PgA9PAbO/CVWXYmGvuMOt7G9N+Ehb4ULHnr0LOthJan9gAQc
M0IhiHT2oEczATx2SBPouRvLruZXbku3UzVZ1ecySMsTWoD6zAPLDspddgPfeL6opWmW5TB1zY19
K6Wn1XEEVt65qBJmJnRnNurtKHptq1N5r3wY6lfrmBkcElVfNKi9RV6dNJRgEvxZr+y07s6oQ/mk
AFo6mSlIrQjgEvJyVri2P7nPa5aDEmYcM5qaLIY0PVVGLLuVbfTSJq2EpI3XyE8mOFhzvVtmBI4i
ENkuZRT8NthkFGRtXJwGh4Y/InprNctPZ06ZAlteflrZq/uNv3Bt+dvjV6/0BkHZMuMp+lbkLqMw
K5vOHG7TeZSqJdcpjSPmaOwXOhHuWntPgR0gsyiw+WNGfLYYRPYgVCYmaUKyo8ALNXAEcctgP+Pn
dVDvIs96TlFtMbZN7WsvZ8xxbbVnCIUbZUOr7PlfV1palnd22w6NtPU9il6ipAbMHNAPPGQC4YIH
t2zTkKGzH9oB97F/QnvvvoiUfmCeV784ssVG1On3jEyUblMJZmCWz+bKRa5/ERWijPkVZsBwzRNr
eq2GlEBPWkYHvad3qhnI27Dyi4dheB2TlqWFXhUW14L+qRp0qJHHIpsmQYpRAteLmYQVuEl0M7P3
UfYMQOzF2BAFg4R1XI2FMVZ7cIX2EfjTsZI9/UWW9rKIOWHd0UkbYwctCGYlywnDjDx1Cacg3mJO
xE5peDo7ni9+s408Kq7FFO0uas3u1nbwoGAParuyn40LOpj4MH/pu6nbehS990AuBp06TNvkkLZe
+OC8TL+UjZgOlQ9Vp07iXRw4y30MZQZHz/ANcnB8p0PDUoMiq2WuvBO090oKvxt42BxuICI8jqhb
wGB3sxTte+1oBv/v3glXSz6tKyiguVtjoodgvK1re7kkduecDfPLmDELNuRjoFQGSm8wtf2fOEnE
kQwYA8XuAhiwg+cME9K9ZiQzrzxjN2C7ZRLSvREAW74EcQLoM9bxZrTdqU0N+PHcBQH2+QnTLJJD
1GzlcyFNkyEvYzKmAHAP5U6naHXqWlVQ9VMN48aLFbBdLp1l9YfJp5e+uPBAiNPhRm9zQeedMFrv
SJQ4ehojpNCiwDbuDslPuZ6+V0Njf0NL761GqsUbutbu0A1oTZKcWL2qstzfffINOPrbYkgfOjro
h2dAYssq5D6ztEvzuGmYbBA9xwLjdDqbv9B+6kSKRBV8ukW/B41dQUJs27XqNCH7Sz57TrkT1Ssi
Mf1dNDX7NLbz07IECYoYl83Jxs8K9lki4pSYy9PJsC7a5U2X37z6gdSS4VcCFDoRZdcuJEOv7Qxa
W2UaMntbcufAlYpzT+Rw5nX3z4sbAIt0BxeF7jQxXwxS0ZvjggRNqha7nym4o6lkoCXEwUHGvGP0
8AS/MR1xIQDji/L6iJzwe8zc/E4jV2y5uekHw6at1WQL90QIJyThMHlfqzlfVAmUNsLfG2Q2Jgnq
9SEMmqczx95mKPSJECH9ErlG/yXkOqJIdrnswKlXhWzDCQ/EZc1MlGp1OChIhRmTzjSGI5AkeTvi
w7ETyZifVeGiShhGn86xMbNnPnp0ImONJB/L16xVrNEgznRKTrpN5Qp4gLGuO8Yoc9IhDJoG8qNj
h4QT36Ah3UbPArbCw3O5+NNn9bhRxs4pXhbnRCPXk9I0mGZLiKcZ1opVOPMbe9vZB4Gypl72X+fY
Tp9aS/JOwruI9gHeR88jLxP/tAIjqSXxviVRwmQvG77AAfYPUK5HJqA8jDe3OFaVbORn9jdBHNRR
De4jKnziGNp8Fbkp4NuGdEGZV5UApiPqyf3m5KRtpp7B91Fm4ydNjMmVf5HTJKtBKtb6C2I2useH
ifu6aw/aXS3kuQWroBHpDvemtxktm0fchuYHdxFp/WhCxWDmdlWvqkzA/Budta4ZnCaLR2STIymn
Pel8NNNbPNHw+Pa9A422Zcyld0V91/Xg0aUVJk8Gy5/nZlOXGGSjZdm5tm9udQ8LVkBn7fExjiEa
nWqsT5MCT9ZW802OPG7LaBi3oSN8sx5XDnSytScbkPiwW/ZVxKsKz6QWf+pHUn0Z+Gp9/LsmNWn3
ed7HbnH6v/nZrv+/0LMd08b+4ZgGJYP9P+nZqYXed5yNYDuXFMRJGeV3XPpvRbjMPbZmpH0KSa6G
paRqoD9BX0LR4p+4TjvbwBS/C1g4p0DPO067+MVEDHKbDJiZo+3yDLso5gO28Gvbmre59x3UYGV9
IlBXAMgiAGg01sqJODfYEZmOMDTyIEIjxKzOatGAsG+8qonXKvxiaQsD1jIbqnEby3C4qpAOpkMt
dzgSLhSLoOXawjBq1jZlBbrAqvSvrRwnLmCDTh7syf20oPrPG++h28fO1fQTVGecllOiMf5nizRH
8cOk6v0vxs5ryXEky7a/cq3e0RfCocym5yEoQBVkqFT1AksJrTW+/i73yKmoyu6pvlZlbgTIYGSQ
EO7n7L02FTXHuTT4b098VeSEVmLLl57vSn0sjuqEMIznv/9W7H9hmqPtci1W98Kwhcv389dvZfVG
oZlAondWjVg9d8cdiv+eXjsDGWP2PgrpiAJk+LnPgAzKqTOFJ/USv4uHm/ypPAdUV2QROdKdZr/k
fQfPdJzz/Sg3ey4zh3TUjNdnLXfyLlFB8pIuLV5i0fR72PZPiUX/dauUxVGYorRBrwQdXe5UQSZq
J5L5P3ZiTbszbdCMVthywrHWRpRdd4+qL/+2T11ce3mFVfusdmxxntO6Vy9+e53ap16s9sW6U79m
BRHhE32v/k3uiMkJ+ct5YPu2b1gG1Unf0D3TlOfJn4JHhJkMzA+tKNAA9gaZDdJIDV7DpDq2tWin
buTpPCOYAZgVe3iCLaw6yp6lhx+SbgJkIL07VgRfwTPJ+gjNFvxVguAu6bItaqH1wUAyBFMYiOVA
bHHv5s29s2AoLov46yrPgBaVwnHy5p+VGeap39eVScMbP2yiTnHXOhQIO5aVcwtgybHX4liK/Cu1
6OXJ1JNu4+E2vPB9x9AMxic/CnsglUJ7inGHQJNUa+ZIA/jfmNVJzRFK2di0kgJ4S6xDLmozBNWw
pEza98RZ10quYn2sCsEyrBuAfw426V2KkQbjwt/qCwWlKezna1GdKMEAq1locCGU8ch0WD4kUZzf
2sGFGApuc8csgYTEqmpAbtHozIBrK9YfwcrYz/FK3enybGVKWx4T8ubUVAy4jbvzJhKgrcRcT4Yc
Ilzw0NFsrhDEh5QHb6qGoPXhQTjF6pxSB1ZKlDnDFltqDdNtN666i/0W952hOeJmeEZ2HZnMEGw9
3ig6yMys3DzwS8fbit3w6OnGjxWHZoDnTUOynCw3k3ur8j8kEGSgVulzUDTUpygnTkGNIYtGa1KD
w0NrVtucHH4B57aRIDG3TDRSewuCWCWReFhzaHmD7h/BHwdI8aJz3xMpL4uallSbJ5kReCBcgrkJ
5/1aju294bc70zCWa+M2RVDGX0qtIUSksrsb+JH0LqSUcOvie1J2NlbaDd+hGH61yjq5S6CXHi07
GW6giWj5ovfshAGJ1jKah9AJ8StZH5ZaTwNP1g2BaFGCrI3G34yZ+bmqqh6qC53yuoFsW2fEVAwt
rUdLVPqpqnv7KapINqRPHEJV1O5jvi804U11A012s6FCHx2r0y4Diq5L6k85C3ymu/GMkD0tJiI/
phi894QofOk7qrAI7OmDhCxRJr1cg8logZNl1OC7KKG9ZQ/HPuqn5yGWioTQfU//f9+4RGhTiFkB
vHMC+CwgVESD5otlyxzJ2OoSGdF24RAMdfVtLaghev+D6cl+vN66QRqCk44XgiPKuUXIltCSoh3i
OYSO0AOfD8vcnVrJq1KDkk3gQv/kr8LZO3OeXhrL54w2nbtQWuCsm8F38zBxWSfY6H3bhD9olz44
rbPSb6ipRjh8DPGcvDg+blut9Mgq7yMr8PjT77juFxCy80+Z1LcUCIKC1fCbr5R2iAxlqndPNqyN
ZKGIdogSKzJIoEEjbybqrqnF1WHhvidDSkOrR6u4s5qLunOqwXXG+VjRzwCFFZ7ehga8SEyQ9EFV
vnI3GwMDUbApdQdElGAZSyk4a84nSbIbWLb3udncAC7MBNe3S2BQMN2ESO43KPLj/SiLvOEAZ9mN
pcHV7giaMYsEDr3A6XKKp29TVplPYnypRgTHgMXMeyM2ngWhPSS5Ng1HD51FUJD51p9IP0EscXWr
cHwaDeg1SPHuuYsxVPjTpoJMR8NIBQEY2o++Jd/nbWhi412lW8veGQ2McX8MyL4t8H9eiZ0prK3d
6nmfUh1j98EXZMh6JsAP/FVEtGQtYZ06XdaVJici9NnLUS7Db32fxt2wN1GTndRAhKxG/4B1wFzj
M06kxibx3JgVpk5Tt8Ns3HJZYQ0L20xujivhVwK75RZXPgnbYp5xoFYLgjryPJfGOuCVaC5VV/kE
hHftYXBCsrwB3i9p4cO7SM9clag3S80HTWfrLLl+JTTbYwf/g0WINZ4G+ajxEA7hXz/oiCW4BMPE
xq9+JZz7QyH8IRgl0EhIr/5AF5L1mPlpGvz3ogC1VMeUZ1EiFpeUsmMApkN/GZL60UqXnb1oXyAH
EwW/vER+NAQREVY00JOzbS/W0eT63UqFliYR7mQ7TxznZ98gZiCNa0E1Yg23Bm41cEFzn3CjIz6W
pIiEeuia7FsZMGO4BvkPaEkc7Hk5uOW6XS4u1wgYod39GyQs1wWaFKMM1jiow+mlTQQulY7b+qhr
7dFrTeNCRghCwgw/D1HsH3Mj/LrQyUIaT96QVlop8nQqQVru3XtZsWxCcpdhl4v+XFXw+HQu4LtS
67y7Hm7muk4A57nwEgTWgiot3Vvfpj3ZqwOdcOeQJyR6xzCI9wndmgeIyGjjUVxtQRlOtOVyD9tg
Yj8OAg+pI4yzaEDT9wY236j8hChsyTbEirxXneJWTOleNY7toflQx+hg1qxsLz0f1pZi488WjNkn
XIRpHNbVTUyD8SmqjN+bEho+BflLT0zq0c/WALfvFmJ/fFQrx7nu4WBHnLB65D+EK3VACFJQ3Vrc
JL1RYMOZuIgQN7VR1xs1jFn/PrT8OtxW1Yvy02mu4+6ryviKEss9OkUXYPldbk1ZWJckF8xPjQw2
3IS1wEtw6C/hDPFvIvuiAb62wTg7b13K7RsaYs6JOVWytTUnD6bOXEBy2PlZQHD3yfS7TYkA107n
bB9J2tFkyJKwjtGg78CMpaaVvtILaxkhFaX50ZZCxZWePpnN3KIVX5l610wb1PuQlEi3lX8qd83h
DgOVYI7Ve8HK5WQzRk0LTbnKjyHNGzvqiodlwXymm0DKpjX/0vT48RR7yqdS3Mwo8Kwlth+8yf3W
kbVbNubyu69b1xRjMtiakWh4jKn2mD3A1Q4P5RiBUs3XPSWa+lBRAd+kkLMfqyJeT1lf3op5nY+r
aUbnWQ4x605TX8uL8hrrjffk+I4RGAQiHvG7bd+4md3YfIUIjT3XxT7QZmC1Z5m2NxCewdw/vHM1
k3NUJgJWEAv21eT97jjZfAllXaUxS7rtxtbFTur3xj01rPa6oprfVjl6eSVmLgDRHajnS3B7IHxA
IPWQpcAN0SgPJfNKK500TKBwM9SS0MshXmVpdad6GpaefGupgu6jnq750OAWbO2UlD/bfhwHpkY2
kOk96tZ4o2nY8ry1ii6evgQFOP4PmuWioU6q7F0Xl99gVBIKRMhHW7ohZpmu3OE/o+YvxTG1g2MS
udSHgvronTeQdG0v09GkxY+BAMc703Z368yW/riEhraljBwkXSwpXeRZ3XkYEwq3Lx61HEhQEc0o
iarsoDhViBBgI5rmHWbEBGn5pF+F/gnjAY0As7JRyF1TkApSvNuhZcHqMEN6XWmvaKMFjp1m6aYO
DXp4lMEPGXWMvQ33k5C9ZKQsRf+DCOiMOHAuF55HLzmvo68asp1Ny8ycGRLamcyBIC4aHYsMsR95
6tnvEyN8iovw2MmWa1Kua0un1br3yyg7+FH5EU2ttU8JhAxqa32GCAL3Po3tzUz7Jm+oS3cS3lM6
1n7xWawoTJ9eebrE9KyQD4oMsgvHjQCXjF/e3teybk/TDoh7qX224NsgdlwOupPZl8JpH+zCNg+6
rCdOaKtPLqY7YRrjfDdrHy3O2L3f2l9UoqHeoyRMYF5qMk8kkxkCKFojVh1deqcbYw7Rqn1cqS5d
emLu0fuRZDY3sx2Mix749uzdp5UFApa6ww69tkqt6+CYTGYGCo1wo21OvMwwlj/An2WwYR9jd0w+
ds1womGW7LRMjIeh0+ZNWaywRmZH55ZWJgDezW3lDgZLZvSEdjfswtowgoJUZ65g7r2omu80GFiy
IDjYFC3Oj2IUP9LSEpdmzFimm+MzPmUKUVSbd81UW+889FgLq8OLKHx9l1rD12TWoo0Bdo27FZxM
s6JqiE9s31V6dR/Z3DBNDdxKEvkHQp1zJjcRQvcZOKkPjAkBXLIpaFWdy2VKt1Y+lBcLbjxiSAAJ
asCAtx1iQ3AS0ODMM8KDJOsINg82n3Ho7jDiraBvqpvlIDIKbcII6akFPf2KJ1jw+9Fqh32DaGWn
eV2zG2p+kb8ay6aA00NvuhgvteTfphZKbT2MjsQnJaAs3uHYBdVFxZhfhvN0hcVlpON6aPVSP1EU
XU/kZeXjZwsp4WFyQJE11Zw+I+Uav9O7I5SCXKID9g3yiqQt3/bndyMy1+diQsePb60o7Y+xeMEX
+ACCY6v0DcT8YdmxUnQXdOHGsv5so4BAjZys9xql0K0YPVDj4bieTXdA5x1ZLwmolXuyhxZgOdl4
6AtnoAkc5jsKmIhMMCgUzvhsL9SiKiBqQJ6HLy1Il43XAmuYkjh/ThucUfpSjpsNXbX0fpBD1hGW
l6Zdhxpej+64eWmH3B/BEM2N/SVdBf8uivSXsTOHQJWV3RHktqOBAxXSOtHLxI44tZJ96K0oOfVq
3WWrsK+jROK7s0OsBllXe9YP27Z2uktnc8WVh4nqS5G0lp5RBtws91MzmjHHE/xQWxqJMGBgmIhw
E/ZyiPCcBZZuf6GlTX1+xnq7joTKR0uSuXcLAYQoSEwaBlmUcZeieJ/R6t56aOmhdhY0XVK7POkd
aVV20TTPwk2+mmTfHYpxtC72ML7LNNKD+Df2/JDv04V2vkyVbz4mUblvc9S8OsjZxxDnAZm1D7bt
p/vJolmr24RJcIWuXqw18rZJbT5pEluV9iSgdb24x4RinPs4dWVuWzDEUDwK2bph7v6eD9jfd7Ix
S2Mh3a79Om9eLbGu9MXGKOnmvOm3Az9woc7RXgibEjj8tpXRcHk0D5rDRFjziu4yIiiUblA1ED2y
7Js4QkokFYVqiCzitSJrwyGsjT0dpNWcHqIeg7Gae3C3imj9ofJamwKOMkNN6Z+7J9kUnn+C8o5A
O6nq+8ZDwDG6ib+jrERuTpKZ4bGQCQFynYEXnmmxI9rPs9NL4qFmEKELAOGky6WJepT7D/yB9YNW
FhidsRJEWjZtSiYGNGwx3xVM6O/wpVj7waRHT1Ac5UgvQeNW5o86lPwDizvYAy2ZbmAHvjWyyKpm
Gprk7zbrehYibk5DoZ8JBl9u+eAD5vfNl9XFlCXbwaoxbAhSv9LagsMgVeNjgsdcs7wX3UNM2iCl
2Y4OmT9ulupHANkoTfEmr440VLvZp8ytf4+rObtUVpt8EF5y+o4Au7/WXsNioQV37QkmWpaW7Nci
hLpgdx/UPaXUoAszs/KeBI3B1evO0CyzEzyF+glJk4u/lUDH8jy2WX/vue+xl9jHuF3bgtNxfiBh
mpyGHJcTN7jwZJhjuZkMTF5vyFOzynr0fc5DLGwWh/Y6vYoZshRNmSazwdSkE5okbTW1nBdpeDfI
ZnaYivkI1fGmFmh9VX/K1hhYZDsPAaFJ9z0Ti0LqsHS5+vRI/13ATiqYnD3Aklw6vAKZMY5MWKN3
isXcZogBR7jPxHOR8jJ1rBAoS5W7lqTevTFk3kNVkeDokOO5RaKQb1E2USrzMfYn3BBCGTVpG84A
0JklRgB9stutsp4Ivcznz+vmo++9I/qSfkxOeV9NBsAzoiZp6/sBgQ/uAa+CzNzqW9OPUOUi48e4
1pV2squRApMKyOGfWI6UfoC5Gy3R3oca5bS+nviw+/nBA9m4i/mH8W39nkzzl8boFxaF2ONx03zu
OxJ2OIRTUvX42c4x9evsYfCLvEzbxX2Htw4Scq3NH52kONbx7B6THxRtwrMNrxM6JpxMKFpfU58Q
Hc+jsDVMOn8QsBIkFuu9649fG2s4xlL1UhrOHdb+GvyNle8j8QPqQXuZq7LUdk2hxY+9nn1pJy6i
E3eku9U1oquNsacBHpV5TnIWa8q1zRpB/y+30qIPjNfHANhTLpxrLegN3Y4fu1J68GgE77M8Ozqh
Rm4IyNimJrO3L8Zq2zt8bA25jG25tgEr/3G7aulpWGwCKJP5C/8Uc8/adOeLmQyUKe7u9bbyCGwu
AhJEK3BdPSZnvSeXIunFXXx05PkqdL8LyLFgiqWKsVQHTxmwL6RHHdmP57ShSpFkC9xpHWBG2t08
cGjMjob8MjPnuegtZYkkLBKWwvzsFEMOnARdRVbb47msBEu6g7JxCJbDRybP66axIdhhrRh33qsW
kTbVPWzld3YXLfeWOX0M/ZgqTbOaO0+m21bD8KyZfX4w1yE5NlF4VosgUpm/+dWkHY1W17f0PEgt
J7g7XzLtU4wEDKQ8n5RAGanzdmuMoCzpqJd1Pe6s0qtXpKmdF5DM9dCEYxg0GXpR2GTvOpPaCG7O
H4undR/savhARZViiG2v+1WWFkNrvVWIRo5mxlzAkvBejFbrya8M/MoxvXtaon6QoB24qqHkG1yh
e5AaUWzitLFuc6eb4HJAUuU6HeXJWL7DuElPWt5YV9blG5xB1T0YG2NXzZxqBeKBu6ieRkrfTCn0
Rt8vklw7aXhifLrCmzaW2nIHDqMt5UmZGd17mj4fAHRXlzwW1m5aBPpUiYJqUQEEnu6/z6x+utfW
8pCYzKwIgCGMvh0L+ApG9lQUgoViFBNZo+NxznHQ7Km0Oqykn9wOWJlmLWRAzK39fCDh7ykKMUvy
8RPHVFDhXsAn43kh/tIxpFU+RSvEo9I8z+4wXVXuMJ3uI95/A7HcqAcsFOg9mHzR2Vi8YPmjk49N
Mk1LZ+PGtXQko4BojPpItPELlLdo1+4pp8VI96Rqr7yGfoH+rCzqh9yp7j3yaKSkiPhR04XvpBvW
NsxMVnhVOj1GXvHOwxC/L1e+2FlKO9t++KyUZ+igglCnMSNDd4CmkySkwSum5NGfTJSTGz+FiiCF
/TvP9F/0MRZBAqUCkwiifWS3OJJCzHMVuHOCxBFunhREuFclUuKxAn1hBWKj51nArCJBqzauL4TY
RJqLWtQBMIEamTvWhHpGDShi2kMG8uStHKMe6U5LBFOIxr11iU2caGId8nYl6TB9yn3d/rhw5KQs
L7fj9FOPBlCbmOuCRh6SUnFKPY/GA2E/OmEZJ1/YxwGXxWaqmMb6PUwuNTQpcaT1iPhY6RpMPydv
JnLpmeopc/RWy/ABtdM+n0+qkmGvxnzAqN7f4Y+ewfmMLHKdEpcBXRrFFUUMTQRElwZLSQuKC+v9
nBTdjaqkHQhhPOAEhA/sedfamv2r6yUa3+gn3QNvbFNCQo4vxL2tmV+0DKNKWRQhuClNPBMvtikB
PG+RXeA1aCSgUi5sM7nEHefwxRr1xd6I3Kv3iz5FV5+YgX1ZQpgeomfExkysbO0xs5HWFNH6XpIE
AyvK+EOkUDBN32E5gFbha9mlY/6/95ewvHjhBIxBjI9ZCqZyLDg1Vp/weL7FZp8X1e+19LeA1AxP
6tE8nnUlT5AtEuhfM9d2bEOwJ48dM5Ib4ak5mMy1OZNgMz5TlOdTLmnTIQWayHklsXoOE7TmA96+
LocFYPXmdJk490516u5sBLCj8PVgcM2wJfcydOnM6R/bJS7O/R/DiseTczivcWFleKNeLaNWiQRC
WzSfgp31npQp64HwVeepTfO7Dm3jalXt1evC5qoe9YZ9N1S4o334iw0iLBHfIYaw96Ejasgdc+bu
Wp8CuABrxUo+7AKiZkJOKhoof1gaV+zjRLgWDz4Y4INJgNlsCugs0NOHY2WRPekZDkKihdpcEk9Z
MCfTy4T976SGbiLxIxPz+xJQyT6S7gI1xA512ybP0afIfb4E36dMTeM0pa4tLxzq6mFI9a9vF1ev
pKaMpsJG/ySidC9CiPu41FkIMMHbKGm0Ekkv8JlY0WLKxS9uo/gYPdQ/4lmDKsgnrA+UEIci22Ys
x4m3CdPkoHyajSzcI0kj59fKqi3M3p+G3L7PvYAp6pUJp+C3x01xH+f95zafOkxHjQ1it/Svi48e
brCnU69bNgc0ViLUKvGGA2HaKMxkJCpj70xwQtTmwBHYdut4KmuPAFa19Bk3uOztU2ZcxJgVp6QO
LYE+hl5rn6DsMOW0720w5gwm0ZKDj6FHNcvPfFTuSAO34WSbbqAJdxn40qm8C59ZpJ0fJr+PnwSW
EJp4q8fyrv8syFgI5o7ET4CD7pb2CgQ+aYynRFVc2+ETX/XOIPr5lpZ980Tz/EfZZSJouY+caBjs
qqjHhjTz1+Yk2GxTPy/Bu/QeYSkscrY4NZaT34HKG5oJon+i0URQIT2tkeAsz/FtZfG8nalo7rh7
jScj7vJA2UhiHO1MtrPjzIyIKgMd4yrRiXgY/dOsGmd5qnEKGh0RTl5yqeTgDPXOgeR4tKVwN5Lo
psEg5pbpPX4das16KtB1WRCJYmmhDCN0eRXxhzXalg7a/z1V6o2eDtP51SFWWAYV8Iz7qozxYJHP
7+6G46yjGB5Kz8dSKFoS4eb1wZ0S65yY+q3zEm8LvpQYOR2Icis1WitMjC1iWW+jWEkKEULONp2U
HE1SbBa2R+COW58BUGrH2ZzG4iDbOGpFOsjLA4tb7tsxb0O9bzqpIS2c6eSs01MD5ulPTTAmjv4G
SxgqHjm/0KTiL7WozBlV/HEq2p5sC9PeoAJZsfJq4jr6xbwPkXvvahuQGaxDuikcefuoxozUSVw2
UguayHLITXfcCmwhnPZ14Mo54VpCmHcsanV3tTW9x3Qb7iFonhwjjx48OcCpA74RrfqhXCnh5fhf
t6ToeLc0c7oNvW3cmbPl3gZovpZLuQB8erxLepQPyu7sgZil66nsz5E7BZmzPDlmKS5psdp7/kXx
nTtj3iw08yliRXb2s4nBnV16wh9U1IdyotoAqUn6bPydjZD1wNrhLnaj9EL4lBXksfW8wJcf7xb5
BU9yCGfENbAYih3JDFSM6ZgpV44hqyztZE60i8C9IxI4ZWuqHcMczLFk4o40Hm5dE/p01N1yX1qc
i3Q/yifEfvGhLKZyE8bOh9FsH6HZt2QUXEz6ZWflLCfBHX7GQKqlV4UfE80z9muDENKNcKVjVQw9
AJ+g8mzZS1WDIfi3lpVHe2VFP2pKu6QCqCQWEpLXW0prkiFSN7j+uIJ6/W6JGsKDxwSv27SGRhAa
04Pirb3FSAtv+ZbL7goFswHgG1htO+I0UAOCGa5f84Qzd+BOsaO1gHMmJwo9c9Gc46kgCVmzLIwL
ln+e6GaeLVKm6GHvVOrym9gx8lJKbOGabEIlvGeO5WzDijpuzAnCDdxZwRyI/CMQIToyNpIh1kBS
Z9lDzw6RVWVh+3vIvWFfS/8ZIKGJokx1mDuLyDeuGlTHPByPBIVoQ+7sTBMZpdvU/X2E7YZ0DhJy
nVEQTeFxqYFMQxXQ9YhmpKr8jsRId1/UUDc2YkCI38MrKklWzOOvOTIW0BuJc52qxHyVs8UNmras
w7TcTFZ0MKTRQdOCxEqecncdb5OwKUhN5juTJeVldDgwqtCMbhy27/qw+dhGwnhybLOEmKM7oIfx
yvdoIzZelFiBvZbfloWjdSRpFyV2g5Z4aaSXq40CQ+PaoIzT+aCTwqdzlqqJSBJH8yWKPYzTkym2
qz9g7aY1vVtr3EgruDIkum6NQXycISHpJeUhUbXrIXSTfS0Q96vBkdcouy3fGwMKh6KL5R9Z8LI1
6XZ04fxLB8DmGCbxUW3xJT2mAtyYFULcTkxJkqNS0q9YHvqckz7XhvrB0Ibw5hH5hEoRSTXl8pro
xQ0TqJmyLpYUM6UuIIu34FCLA0maj4o005sLmdp6tXNBV1ybAaFsVKfAxaGMtyOAe2iKMTAWOher
nE8IVBNnt7HOEfX/g0LgWLKiOxvz+e9VhcL+F42bZTrCsiBF6PA0DeevGjckYPxz2yYPasyAE72A
g0sE0WYga2FY6u4hF/q3MmpfmGeP5DxH/B0roKRt7OUkVjfNGfXTcuoqgt+HkYpyMwI8y/WMExs3
RZyJzTRTb2cFE+5ZYfKRCpZlYYxdhUPdMeajNTHvcjlF7xw0zJjRQZEjSNpqHgxmajf406MxP2Xp
oZJ2kczX6bvGDsne5OueZpc1gPTZgLHodj49H1CNXJb/w8fk//IxORAPqGDbPgAzz/B/FV+mvQ6q
2mZpppNAdAcLdDtKmZ4aCnv8+UhtMs1cyOU7cVkli1B2K9TgVGbPJWl8THtZr+7i+maPQhwo7HB1
1xO8TvQEuEHUsttX5vC4Rc3hiOiEvj35DCmimqaAct6B+YlKhGOFNrWQpbhZ08gc7hcdkZpPIsdO
rRA7aQC5pIaWfuqZM43aqevSM70q+wXOM+5bytwcvj4FPCYovSp9a264+ftPztR/VVE6umXotvzw
TIer+a9qYsH60rTTYgwEelQkhsvVkUPNYvG6OlwysBXoe/VE5bqf/I7poqO53UkNvZH1r4/Upvjj
idxbqW9Qo94aWL1fc8VRlWKpIJ1F7RJ/5I2/bapHiM3s7VwV3UZtqmGVb9KlB53W+MkmL8XZJNGc
nNWQC/onQF65pUpP/CwBzW/D2z7j1pnYR9VTRppjDDCQnlh698RZod0gWbhbQ1Jf1GYCg9JFDJ2f
CgtEo9qnBr8vvONs1L9D37lzUurleadx1NOlMy5DhxqGuhXOB9IKmp3mJxFthUvYAUWwW8xDFs5H
FTGsdqmcYTW0LSRwNzM+/LI/htb9GkdsGoQcQvJEz/HHPvWj6ifWtGUeSQV5p5DEMcrxk/BzRHgD
2vpZSrDVPvXs2yZ2LGzbavv14S/Pq001FCukY/Xo9X2aqTrmer5hHZjee2SAyupGu251/AAbGow0
yuSwmBSgtuphZEp1UE7vfJQ/8/YaU/LJ3zZxZR5Hm7Jq1Mq0GslHGGhxXQB70dMNdQChctPlctcx
9c1RH4ZYafNqnS/UYuaLgQx+A88OIJ7c9/bE22Yqn4htc4QZaeanVPPiq5m3V7Mquem28a1EFMS9
PWdya/SsS20xyi6B3rxmk0Zyuqcl64H4zOS4Sjb3a2apfKQ2WTyUgAs9Uvecb1zkm4eFghk6RlaP
pQ81APFwh9p0ScGfyGHpc5YiYR/vAVWeQcqLQwQA46yaXLbPpF0SCkW8DQ/OtUFNuAuj1Nrm5B8+
FDKngZRICDNSxq32UQsbb39/vXB+vSE5hk8mu+3ahssU3nbNv96QDPhNhl2weDPy9qEA3PRDu62A
BZ+Z4EavGgGszSErfk56qRhQA2xOwJEFdnOyj8xwS6jcz2fqscEQRUZiuqcXTk0rc8oDC1qUCYtu
PExdbTyA5F9vuvmsNkz8+fdTFe8MWdxWQyc7WJEsVf+vmxPO4bvE4gRvspfZc/LvsYUoEGe+FODR
ZY1737kS0PVzqGOUvj0sQLUL5vnP/RayNqq+9HSK2rk5ktinrGWUh0zMHxTdItYU9jmHylJUNpqP
Va6L/SbnIXOX+T/c+ax/830IgUDJc4XlMUX45ftYRJ/SnbHtIGGyeS08z3yMJoyDGRyVHM3No9oV
Awc6l3b74W1XWoXGIZlRTmbyhzrdBTzBzJ+7O23KUSoUVNcy5Ig7zmt3Mssim8mq5ommEPOwTeFe
33WC6eKfnuIO3e2JYpgDu5jSXQOuid49cMq7WGbB+a2/+/sjUkhjRYVHmgSZb//8TQqi+N81TcPy
Hcv3jF8+AT/jxqV7rQhKYJ1t/k0f4UipoRF5JiMTl5/baqebxYRFoM2681hd7OkBxIji9PwdIkc3
QJcOP05tJpV2BIdOLBjzaT2k2S6TCasooZVZqNFTO5x5wqwd7eWKEFF1S3KheuJPr1E7//R8WPgh
8LvS2/VWmQQNirVAFP30KS8yjC+x9S4Xpn12H/7DRyU/il8+KnhlhjDQ7+mmUM6iPzkmQnvJDH90
7IA7ZHpk5Zc/g5IgIVrPv0Vxa1QgtPlgBhsLa1q2SCRK2pPwVZjzAwDgFudqTHhdOK/4aT4zD2RS
V9Ki9XML469TE6M8R9t5JhyBc8O+enKwltRmUpFezZn1Zjcj5O/tSoqg5LPGY5x4659eKd/BJ1Hb
Zsp+K/P0XRynzjEuppwAZXapwUC2cPf3n44n59J//nRc09CpN5iur5MqS7zqXy9tdY9OeYxCdOB9
me7ebszqZruwvYk1Cu58b9FKXjn3c/WaOI4Lug3jJz21kZ27GH6j5XfC41C7pOv4QigtZNkk7S5q
00YYthVxXQRqszZaDxgGKl61adTLepVvhElxfFG7+uizejP8Iv/+zfJ0+vObgZD7+WbEgq1XuqqP
6n1mMoJluzbsjyY93MRLupcEWH4w+awm5mbsXnR9QBzYGB+yxpkQSyzXynbaZ/XSofOyu6xtSOWW
L41SjMSLGSGJlW9UYNlC1Cf10vJZMUK+bSYzeH2j0vQPjumXD+q1Xo06N85n46g213khN14fwq3a
NLQRhAP+p9d3sjTXfKYDrp7T6TkHf/+t+79ePrhyuK5hCd21sNLp1i/fuvx17jxHDXFMJVxkD8GJ
GlIpnu605FPP0oAaFZpjxJoZ4l7S4Z9qZLDXqsM2wcEEX8npq3djHLK0btOPHuFiJ8yvzqbU1oMP
F9gxAbsjXiZvXIkY1KPR6ejqklBhpqjxsjB/Ri8x3tQA82e60c4Um9LIIeDLJ5h2jrdWDn1Xf03c
ZpvgSj02Mv6q5bC6To04+ZT/QFCzqzarhMm3SANX7iMmqbxPNB+iiTtdMp2OspAC0bfNBtngdkjr
etNI+++rX0/DEqw2DflI7z71axPwiaWsQZv6/TLayKONrt729fpMYEt1GatGXNEdsZrow/YDC8IW
8RQ1wXwm8qsR4wdExYFEsX+i2OPtB9pDQdeSZjaWyBZdmXbsy8ErY4pUXgPkOJnISUzQ8NwlJqnz
q1/2FAzA6pxI9/k5lAkCd3Vw/N+/uMy6//4vtr9W9QKqHynBXzf/+z752qLK/9H/l/yxP172y6te
qoL/f33JX36CN/75i7ef+89/2diV9OeXx+F7uzx974a8V++OEU6+8v/3yf/zXb3Ly1J//+dvX6uh
7OW7RUlV/vbzKXm/5D75pxNEvv/PJ6+fC37uefj+Nfn8Lz/w/XPX87PiH/hNIdhxcaQz7fp4IKfv
8hnD+Ifuudiwdc/Cked7ePFYzfWxvEH/Q3dMpi1dhc73n7/Z9j8syxaGR1gden/PtX/7n7/2p+3v
9Rv4X2yAqgLydtXmTVxL+K5pCU/+Z1jWX6/aPhaKbDEJnrBDvz4tWk4TlvmPMlXqcdyd2zL6xhyi
CrjQaHvkV6hBSArEtW3Sl9bT9uDr/4+qM1luG1iy6K/0DyACKMxbkuAokhKp0RuEbMmY56mAr+8D
yB3v9YZBSrZlikBVVua95xJBm7mFfXXLVNvkQ5S9pIREzvia+hPn0k41AB3q4X150M1wXNXCUg5x
HUf3UeF4B+j+4z9/Qi18KiWtDo5DCSE+F/1D0rviwbaBDTa+Uf6SCPRXlihvEJi1i2vgQcgS9QKZ
DGwy4Y7Ix75RjVQfTLaNfU3kJPi2sfrQ7Oy1Jr4USpWeX0XjVis5f92hN7yZJgvfuALOONbMjbiR
kZle8kitLgQYbZ1e67d43sQlVSS9aB93Tin6Uzo/MGFD5mN32wgB4Em3kk1gcgQp+vzZSCpnO0hR
kiMWpQhJDagjTRZ8Qoli3gyJzJHT12wZfTHdstzi78KcE6v5RWsdYvxoMn2gWzjQ6PK/sqF7wyY9
vAZRpSN3tOl74231U1M8lnb+3sGv4NRaR5cACUSIHOPSOdEV94GXGUHxLW39VwdetjWAmkYYDc5L
omvoVI+QNKdVj+iGTAEr+zbdZ9Mwi73aqNPetmkmU6TJbV+kN5SF6kNhMC1U5VtvnVpswZ8+mFaP
fm9Dql6us5iXvAn4jJ3jR7Rr78RcpKc+RHlrhO6/h+VrlksogG3BnChz/RY3Qf+MqjZ+hrLGT2bx
FlYavZJsB7bDsKJz7/rZyUZHtqUNO977MB1XZhe0X1J/pi4CSz4GX0RnfNq46V87qVqbEvkEKogm
PJpRrDE3q7qnSRQ1s2hiwkQeCq+LxAYynBVywMIj5E4mYu5s3ej++JuEiXxdph2qdyNo9ozarb2r
RcUpKmjYdQrYEDM199JQ++dJIJnDePlb0uoCmQzbe4wq9Sg7RXptzqXQoF8D+xdxOSemhiICWf2E
5TFBj32Qha7hg++jy2j7qFway7zp8MTXFiZsz7UqZRWngWlsO9xkO3pJd6TjYp3pjLXmPU6YpdiX
zfdgxOEJZVV4Ag8T0ukHe7BaXqP/5eny/URo4QkL/9//WvH+rTH/A2f8sYjytmFF0kz1/5WCLCoW
Z1yyF0xLE/NBd/7+fxXK1Ehg8EKhre3eIK0lTCz9QTCJ3qmVn26WciqdrOoMtWfsX6a6Gh+dH/Bn
HmF/Ik7Qa9t3tcIcEnTJXxdIazFWnkDqfsbskz+WaXn/Ce9Sh1bfLJ70ZZYBM1M/4aqYItO4KFFi
XDTTR4TtAzKZfdfaoGZn2DvHMTH1fWFEgApbhfXCyF9q3JcRgXRzCmndMix8+/mvJBUq4qxT1nNs
xh1PAHKuPjHXNeLF7SRjMlHQ4GxF3lvv05B6wyT632HUP1Zu+5X7LYGKJhGvJFf8chD0gRQHTxQP
LA0+IpEg6RJATwDZJ7giCAT1F8FHvqk0cWks3fCCehjfm6lkAOiS2epmAFL9lvBuNPubxRuYxTTs
qMG2seu2hwJV2p56X2UpjFXnSClcHNoI9QGlLUwfxXWZPhXtLasya8vNEG+MFPFElEW3xBkFZWXW
eWracT7vu4fl9+2rNviPCQsGrbmv0XbDs95m/AR6resyg1CNMGf6ZfZ4912UscwzCmOrQnfyCryP
T0EPzDXTSmvdkMexKsygvRq2IKk+jl9FILOro/h/FpAgOzMt49x5Kkeizg6IEZ+qBs5OZff6W5zl
b6ReZJsBGM4xLht6IVD6L7VuWMBH6vpg2QDHXTXaV8KI76Mj/4SWSQCNNX3pleYADyIKblh8i6kC
OuvnKtIC/X3JTu/ThqzfBhU52xW+LNg+82WzePZboft0Nea3nRMtiO0K/jgzyuQtFG21z+ZUmaDR
3DUZWKgSJythd5iZenKg/V8FDqLldo56qevxV1ozDM8HFA2Yncb1crovI9O9xhajOeKxL3neo+C0
0in2gP0hjNTDz4ImvYn+HTPwGOHIS/jH56juegqmPehu9qXZ+GrODzWaMO/H1zuWqIJTER2XG2V5
QMNvb3++Cya0OOTxLJeLRLQFG994viBrLo+6cB+o/ZsSOxKAYJu/Y7REUNeDzI/7utpXBAJ4ThMF
uNFadYet5KqNju4Fog0/LKjyJJplfzKg8jWkhaWo+HkQI1DzoqR67WbGql6tp1LSQRQGqSIl+DqD
1lhASEQbD+UrPsuVbiPQIzZrZ9uEwFqDc1ouYgne/aE9QIBHjVh04kZP0n5Bvq55lFqbsA3bg4pO
9rFpJeEwxreqtflnVX01k41NXbN7PFe/U9NpfgUhFCc/a1PPJqsv3LBiAdCH47yOrb75rSOqVgYj
2mOTyn5EmkgrfQ+CHJf/QCB9yIq6DblL2DWMMyHo48XxU5KY2oYLRUb62gc1/OG49ewEW2ApAxum
MLnf6myU+4QM5R34jnGbiPwVE0tPpGj5/KOXtq3CU9DgFji3IQJDJ9Xoh+emo28gJ0ccQVt7vzhp
IDu/xGP91WeYn8hDmyCwpDQHSWFqrlnYEswU5ZBMCMaxFanfOpXAx7ExCVlw3GJvVkLxluop7e2n
yQY8m/X70C7GV5Dp4NGi6LeidH9QBsOz7AAVWc7wm4FXjSeo+V0jz9qU+S9J/uEhqVxm22FUX3PT
VA5Z26LsyDWHX4DRKMSm5UM5PhVaDXinbJ80xygxVs+3mBk346OJXT0Es/OZVwlhms37sndMje3u
6wYW9M9WMvBrj0lkjlf8h+AxqN19WUezJO83mY0LGzY3RERs1Fr/OqlSHmTsO09NFDPzHUKdoSVX
oEwa6zhwl3tTCPtiXkA71Q4eiGsMd4oF4wI04FqVUfUxmuEZ+pF6x3Mc7ePSgBzck7YlbOM18PMX
N7F3IATEZZhXjw5v91h8GiKzv0aprgy0/1uEIQiKAz9ZdVwyV8zpwDQc8xF8pPtOWoa5DdUo3SE2
dt7HQJytAU9uhtOyLJzooEvyhDXTrq59ofO/YNfwA1M9jaFtnEN3Yspb5Nkuro34WcIY415OxQOn
RuVVUVF/APzdUe72m6Au1sFk1R8usuEteHULRheySUOg1UXwtVkytLKqJ6F9okiqa/PGrxULrfju
sFY/jgYwDl/+Sdpg8JTW0N8IzojR+BdgiUoF6mSXWzjw5l/nYJPM3qKruSF4vGrG9IzC9t6gJX/j
FDCjcVIE7SH48E7rmBm3mVLtnMkmUjbTi0PZmL6XsQA4/h8nbWDbZULngk6nPV00L3DYLWujV36p
xYMFOvWp6UoQcnZsvfoThDDsUhT4sJ7d2bjsGNaqDxCarZMay0dhACiKdCXeSD3KT25tZa+6kniM
rNUPORUCtmhv+adMI6whivUXPdCvY9G9EzxCbk2E39ajlEURIhivG67v7gH3fte1/avRqmjtAHV9
DCbuu/88G5AuUtXZ34UFy1MYgbatwYWfAAL/XfDwCk7MW2BqK9WIlWfR6h1sAIVVfr5IhNMildd7
6yi0SHtPXuygMe9FkzxODRFlWBOIJktRFJrjWKzQ5lQns8OvWukBv1sF6epqgYFgap88Z2ycNQNT
kGusb7kHp/8PlZYDmTez1pmKgyHvOth2Mw+7mB8WPLaWkWICeyfc/uyGwWvBGJFw1VXhhMnb8mya
OuJqCnPv9CW1SzShAtWT4IQDOPd+drR50azKMYmeylTRD8PctAgmI3fJPYR2JVPH8pwkrF8cM/yi
SO6IN2GlKH37qW3jMtzUzE+8clCsjWE2TA1NMr3IEPOamYCaABe6xFCh13FWVWvLB07oRq86B6Bn
bGO4c7Bd7cnNMi6qr3w7htLu4c0/kGVBagFNFLOy3goRGCukQulRjcZTN5nKuou0TUYMN0ZkpMyI
8C6EszR3lRsVdOimVM2HVJ8VWgNYdWDMPBTRU2326FKCUHsw7VD3fla7Jid9AkNJwgBuSh6SsYQs
KuXNYdhnActaZbaSs0ypxSXsEusIsPWWBb1yTnSMzlHpdp9FEKyHNvFv2aiRJw7Ab9WLSHl14jxG
1NMbj1asJTvU44Re67F96StG9ZK+ztGo6vpG0tYjoYTNSDOfgwes6KrdG0nWUg47wSEkuPW5Vdpg
X/bZb3TgybrilHEcpsp+hzImgAc+jBNfbmujPlmqw7AVbfNr2eB8h7yZ4LM6VZa5lYWZPU0p0vel
aOyFmq8jtRz3rdF/OHBkzq0Z+5smtVuEn06xYaew96WJBanODOWY9Mm1obQkFhk7eD+MJ9kFxXl5
KJ0LAL1V2Q7tJiCemJsHJorGUKU2zWq/1Hi2L+BPGArazRKJedBlfBLFtFKKvDzUbpTgOjHYoEYw
gJ41T/Nj0/pdy4H/4Rzsyww3u0xqU+0Cs47OBbD4TerLGGErYld1HP9MA3a5qY4LL42ZZP1UfZmN
rtUaqt5r8WjyYLpUyJyVq9IHCDmcKXpfLJ8pT1UW5mtVvgxcxi9OXqa3zkV/HuL4QbN9CawAuwXC
KWPC/4KwdlfNdoOpD4NT1yPuXATfDNSq88+tXiZad/NTK3+usVgvtt3G1p6HqHxUW+XoFLXyGCVl
saVQESdDweVL+Ba1sVMP5KWojGbRBm382rSvkeq2GyorTlepE6ybKhTWzrGR04dua5xHgsGWPc+x
zBfSFXvynNgBDenKhyQokNSWHTxQxC+7uqbHGfOvn0tLe6/ntxAQ2HQ353eF3uUaRDYAAYZJq6WK
/sn2MPlHCCKeDqQuvxrErd2TOSgCK0hzawa4Gm1D49gKK2W7XF1hs+8c5jGCppaqh9O9DGBV5HIa
DorbTveBTEwkg5kAjchLkvQQo0zMkDUN1dQ2TlGAKg8A+wJYeduB2KJTTGU3Z6LzFAs6T6VFlO2A
AwIqCSjGOQgD32uOSrYlWAzr7PIxG9RWOzetPY1wmK0MbNpgZYrQj+CL3KLLjPYZVyo1P2Mm3Hal
/dnadnbww+wwFKNLphrEnvlmoGyqOzP3OD4GR2EFpLD5DScBvyo/+oboGLNF7a+35hukZvUEcmjr
oqpeRS3cQ7XihJLM03sNnt2+ieUsHuQzDH335hROtvKVpLj4eHowbmRyw1BwvIVTgsCdK3Rv9Ka8
qbZkXB5BPeL0kq2TMuvWRtgyrwgr+vpx5GGW715aW8c1MOjRF1LWdd4MBEeSsvRQVUb2WFX9L8dN
QP1HYMMHPTTvFEhrpvUEAS+/B9LIMnTMGol8lEMWp/m3QvovakPbvhzcO/ZpJApJu6mihkAtFs6d
tJMaVo0oLmT3fBs0/R5/igC9MuRjksGGb6zPJu3HX6KgEaY1dCk0g2A/uAQkm6vlORpy7aNlxuh1
iZB7tsiEvJtMPztBkq5qkwsWqiLnq1D5HbgwpwKlfB61HINQIK8/WOs0I+CnWzL2sK2OaDDdO4Um
Mcwzatjq3ZweE8H38cDs3HESJr0uqWUGdIFVje6M7/KywummWUCoWwVXxMqEoMPCnyORT2kJ2JKl
scZqcJyiKl83wgd9EPQCqxPXV0tJY+uD8XdUmhv/onpNYt1ex2FGbeXTjkE+65XSHzfOBKJdp71i
L7EuPrsN4jhpcGQrvGw5hC5/ZH6ZpPjkRB6RPDubBxcBtU6FegiD/NCScn2IkFxvh1opPnGV9U47
fRJj9eyq4jOwnZVTpiTSzc8o0vNXO8lxu4y8/ckGw4qqQT//B20cASneabjUK20wTxhPzNPyrBvd
1EPDXK3LmZ23/IKRfvjMzVsHQTGAJX8GTS4Phe3s/Wj2oVXhURvog62toZCcBHe5FeabBWZXO0q2
HyHUb8xc1V8soRX/DhS5IbGp2StZQ0yAsE7QugZnSdf1yMOaTq9m5CJbo0xgxWgfVT1vHqXfyLXA
CXMwYgcptt/JixtNxS1rmhdpV/HHUryMky3fyYuFh6yHr0ldDmRxjcW6cVXlnTOYZ1kV+ngbR2vu
1Ps8Tymr/Rx1jMACIZXC3jp5HZ7tNvz3kCB49dMiuEZJ/wv/qP/NlrtqGn96VCGwW/BE4CIOWHIG
Aj3/SOyqqGv1+lU2nN1qc77J3LFlPD8VJzpcXELLUzG0NyLXdBwWeujHv20buS/FJl592W9al8jx
SfXTk2zijlEuYuBywkndag7t+CAIkl0gnwpnRO/Ak1jQcqKke4qRoRxV09XXfDYgcm06eDPhuzqN
P2UgNkoB12ytTEH6KEScnhqzHrw27pzjxAdHfzUBydKYADTn5cOsdzAcElK8THrZS2c7eM3f/MmU
j92keKXTTOfQJJUUO/jXz5Ek0PTXRZLuOxkVmeiQbQ5uc2xHWnBEpT0LwQZRaNqrnQ/Tdlk5bPHp
FoHyTgxAvl++jOzZghbeD/5WH81ZX42PR8bdt6FBxNBspAl4kDa1VcgDvm97XeGcUdnpLrrRGadm
5KSPAW06ZAEYjWSIqhugTmtlqlXwpSm3yHHwKuMq/08DR4ZMPbNKS0C+2vaZiDeuFuYxm+WlNhYP
TGTblbuEg/dpSASNgpCNnu8qiFIojahVk7k7VZTW/aerCLhRAUEYk/+Mwz+czzEjF4wcqN5y4Tub
rHfqLcAp/0xmhD0XqjmCaAJywcZFc/HqBDYDNm3idKGoq6VBo44BJtmuvZuD3601G1dZC035arGf
X7M+TtaE+9Ak1klfwcpdKQRNmMZq6T80Du2gmsPu0DwFdR96ziwxXZ5hR8A6MbTlQ5bsqfuNlyzN
9JsThTshc/na1rl6aX3rD5ltxoUeoLZfAluXB2tCBGwhxNookavvcizrq6U9oFd5/6Cb2rsrRuWG
BEits3MvOFyOTDTeyqx6IZej+475PKLBauEqsOeWrSa8Zdccq4cSR8Ld6p0PKihKVFl3N5To66AU
2nOBBem/n0mJoAO78Maf5RA/yogk0wMGJcQpzl9T3GMk50Nl3g2POhEEB5qcVwau6VX0F6V2OkZZ
CtnikSySrTnap6ll88O5ukITV4H+8fPGS+GqbCbdL/d2gFpxOXwwzJ0pYOof223Q7c/7UpWjwJlw
U+AwJKTGsCH0Y79sD3VggvaanXiZaiHj7VJqKGdQ+IGZsdYp1nAgGw3Fc648DQFqjCC0yp0+Df5T
Hrbw+pfuTCmSB5j3OewGM9gs4WXLg2qP5FSPFpVrPff2UDpo6PFfjGy4WKHmXzPCsV/iSGAf99Xr
0tuZX41dMj38XLqOcbes7pTEIb2GsMRmxY9ZFnMpOfKaVvS0fMnWNYxYCbFgS1/bTY2bP9bp0W7P
6HmQeUtp5azs8GPk6EeHzFRwJOq7Fjbx49JqTVx/2gRG4kKkdc27OzKcYJJ7igwf8Xvtu//WvaX2
GImToZ9Qaw+ikWSFghfaYnyHhgxGUdbWt4GcrglZSfkkrk6qm5A6NbpN8+SiEVa4jWUOQKeLvzUl
6C+WhbWbBC8HxXOgfRRl8YHSWD/RcXlvgtx/yN0O2z02mM/W0B76JJcvQaqT+2SGEVQr+NBWtpui
ujwA9EveKPo2QiTZGvGCurczpKI735XbWtT7nxFwEhZnANpXwXnS6wdmVI41mR4w3ubBzBoQOMtA
ImqIBpiWyFFkLOm/3fNnRcxd+LJjSnZirasJUihQr5w9aa3Moxw7NHKPsSUGsglf6woDzc9mFSsG
F27Jl6bauWaW0tydgf4o93y2732aCqMzxes4MUPQVXBdfXswX03LCiHNaoDECFf45z2I3AuKwndE
MAqMSBDChdrPEcWyrz19JogC4vKfsFbIR0sGn1ErnZ05twtpU4dXGjr4Z+RanxGMAT2X3lTovsaU
4SOBdFdAr2QxziFIDeZZkRXTnTyg9Phzivy59IUz5vvlwqVyJ+puaI+5kYFwma3z2QhtxJzHq1Go
HuIuGt/VoGHSiIjcCyU7Kx418hS6JjrQewu3hevKR8WI2m1edOmZ8566Q/1pPkDVWyVmBTllzqUG
odIf7GicMIkmFu+hpcRWRrkTJXG02th+K2ZufSmS4D9DPmMjaYndca+k3hkH/DDFJTNQhScJwNou
U2ZJUvytBqV9qLva2k516B4G5K7rnt7wg6lKAHwumyRLzodjEqabWC3BO/NC389LfkaWK25L94HB
+ac/CNawnEuy1qoBupXjP0Fi3BoTUJncCL7nJ7JptbcgKO7+7PxfHuyy//dMfmjVMYrj6IgCpXka
neQWWk2ebB214brAzHOwuv6Q1ZZ5yLR+v1x9WRV/Yx+ftssrF4bvzxk5Dga8e4h0KO6Py6VPPOnA
WYj8M7pp5hbDYb6xB9Kh/L78YxT5u8mgWXfb4e4PHMFctWDqBwIDCitAurkbPYahOCxnV19viFQO
rHIbqZx/A4UIbxJOK2/5nLo+6rY0I/xNglX4bBCxsfvPMyNuaFEmOmPp8nU5vS8PUdY+5PFA/1Mz
LC9xwtILG3KOTFBVd33gzmz9/sUsJgsha23c4qnFNupPzxg60FnaVMotKrNlTXPb3ei6KXP6CKL/
3I4luuNMM0m7Eux2DtrQWhtSm7K1oThvZsnIxYLadFAGvvQzclAd8YISieBrSws2Zq2+FnmIMwxf
wX1MRTyTCjEdhjl9RDKDfrpeU5+xAmrqtpjJgCxmdm2FH4HA3Uf6x99YOB2bXsYcOXPqexcHBB5M
wbln9rwWmhltrELB51zUx3iBc2tjn+2CiQbQEok0g/m2sT8om04j11WtmESWoVFvo7RtzvbY2FQO
XXYMDR0LdRR0m7oTu6U6Wa7XEFf1pq1souNsHzEYkffn0n2yyJy+VepgrYvGvueO0u2d+aJc6BRO
Ohk7Qxu0rRRaShIQOo1m8IM7Su0Xc74D6W9X10Jqx0F1PYsUmrPPJOUx05r8ceZCrWJf+PvRrIsd
2VioaPJMnktFq73KaUy23UkjzzChrVi5zTfm8nmoilmyznp5yxuYJySujnDjAs6DS7OgGNpvbHHp
CctHSSotzyatmp+10V6G+jtw04SpXmQ365HM+CJtGNv6pDAMao2dWGDyqQdQs2VDLl9fZduug7th
VB/FaHy3PfeGQKKPmTxVFEzQQmeLXyadP22xZqDl42fyYapq4UlQH0+poLh1q5IQUze3mWn25UgA
VzaqwF8Ce88BNKeJ7nSb0qninStdWs9aXIO+Jydr6Mzvcmoh3VQFMZLVFHJQnBvCqQ/Ng3DriI+l
BN405Bj05gYUfSaA3vMCP4Qu2SgzVt6YSEFVhlEBo2y+Ly3PLmVbMyxJ6BIVw9KLVhMxnknBY8g6
uBew41SppZUyCZ47Csh64SRz6F+beaNvHZ+Zths71WHUZHpR7GDAOpmM72SXhNSQPcyBjvg3leA4
I6FZOC//WmjimGOISvYec5wCIjA23eeF1scLt4+yZ2G2y3cMhvP7AXANuRJ0ARGlaoSrlFyJBWGh
A1OKZZMhtxdm4fwSa/aA3WP6h21PeNuAroN8ML+c1od/K4sH08nAdQYIA4d2epkmDUypnNJ1OurB
B5axYW3o2HXZPvVtTX7ZCdBJviVduD60pH5uQHcE0FdoRP7c1khYnaOhYufGPCiGQ9EX3k84NqOV
5vgjClnqI5gc77H/d4lshweV3OoJAlSbh/3K70iuCSLiP1W/VM4Qf1yAdNnWCNzkxRy4pGzDsL04
bFPMs4GJAZjJPgIn/dGYrZ5GPeTXADLSgyhFyim5Sc/LM0js//fMBckUpmG/Re4vGeSEG8eI1c+u
UycysKXtEemFtDyp+01MMxmFpfaRgTM6LodFRDxebo8VgIe52zBCq7PhdvEpyvIDZh8iNzDCK2PO
F2xrulrLxKTo8V9UGJ5jJfgb4jb5LuQThET5FU+VXCnTqN2RcchtIlGp6COGl/kaQeyxdqqp9sLR
jq9Lt1SY41or5vZbZctjiCAAT7Q+/sobGCNW2L2lFknffe/vQ3BFR61yxzXZEyhO4pQCXRf3ooNX
b8Y4nmlDm2r+91+d3jvhE83w3xycS8pZxoMrXa2fSjfTd/w9L8mmDD7TZNxRZqyWC7WPqQOKjJFy
or+OfooWTVfxMpdyJg5U2UMJkRjroBLfZEftp6Hs8ZaXJXYSUIhufeZk3m3G3O8OBvznXaKRJFkw
JFkx6G7oeEwOGATucjiey6SkrSgp0zy/mWWYrsIpt44UIvKcKxzYQGLQ8URUv4G4fIOvBCE6UdrH
iNnqYz3lzVbEclz/vKRrXap2/NKZEYOMtn5JhQIUbi6zZDQqu8U8PMzXVhgR1eSX0I3Glm4TJDpt
o2P9vCMyP5RiHI5KlpxnJvg8XMcGXnDZDLbzXuLZwskox8co6hTWDHSRVjrmj3nUkMGAcvL/2tx8
0ssOR3WcrUnZ5Ecxx1kloxp5SIKnE+Yi28Oi5a6I4GG+iUxzpeHlZ9HhUnHCFo8VAU7rQq0i8Hd9
9SsgSpsDIfCw5dnytZ/vDtSZRWlAjZgTjruW8UGQaDOYOFKeGrPynyzH2cjYy8WqkmCfBhNms1LE
xYWwLFp9U6VdGdJBDOo07Zo3uDEtWyk/fia4gjSFdo4nzEoMEWhO5EYJOuVJCmJhZ61fxDjsWZnS
h3FmtcyD/1R8daaLFWLZQYY4rleIU6wLtJ57CCHomcW7W6XWSCE12Zm2KZBU7hPjpZiX959ub136
3HOwTwFb1eneqrXppFnx30RGj5Hs3CvihPzYwF9dBZkL886KnPIcJPelbrAaMXpk3BJ4EZF/wDg6
B7q8gdK4j8iA3Lqof7wCFc4zaFp9FyjEmeYIvW5lx/8f54ENVIEmSDX81nRLbqLOZY0q9EPJG0V3
3bdbzXLf2mEU68ay0GcLPlCItSuVC2cl6h4liK+RTq6NjJMl8xW0LSrKcsLAnkpGVxultaZdWuzH
OEOB4hvMs7PibgDX4W7LK3rK1R0QKfp6twnWFuSala6FGySAeC8ybVqpVvQ7TPRNOzQrxQaB1uix
cjaZYtHS9z0liveNizASO8NNaVxx5P2EeTWtipqjBJt/uA1qPmsN4z6N5nAkIyJz1jJqD2YJnE8V
JS0eae0dvZqJSauycRnwN4WyQh79R6RI1/vQ3JQtkB4xM78Quk+IpuCj8mdKt6fECFydXE1sZLlx
1mMAfQkJZxrxXCtOvuarYy7ym3EbKpw+0/lKkuR4bgNOLm0f4Cuyo7Vm2ZoH4+LBVIzmpCHS2jKq
pwkMAsDqog82SSyScxhSWOHPRjvjDZH56UzlpxHSiAps4nGS9Asq6mVCDexJsaHpS6a0S16gGgc7
w+Q3Uqv2YdQV34tBAZ7V4LsxQali1NuOyjCsg/yNM262tbMCSgPu/lVn9NE+G+mDREDaMpGoUL50
0NGl3GYGakNDV7/1qX7tfeJER8eCeSK+mTJlj3T/cWvOD0rL+EiXyoyBcw+T1MMHqSZXHUQS5sbp
N/PC6OKM5rUet03PwQ0TzLSxRYaEresBBhfDsTMUikdcb1tDD8GY1p9aKy8V1BY8hM1379P7afX2
75Db5MU7/bCWBp08VXOl1yfDTU6Gl4wuJ2Yy2NfAB9DVmqwHUW/+kgX8hiSxPHBYXGfNmwwI5ENQ
86nXbCqBSsKva2UeINNq0yhvndT2fd5EXmiUHAU19TFsVdjJYPdZwJvn0UJ2qRYbwt2cLYpX7SQT
dY07AogiPdRLGX4MOeI06WvpDdrGJkaBwkSup5hRnde6GpR11XYO0SSTwYHY+QqyySa8CWhG0+yG
JjBO26RUnkMk3nUauBuAa3/cYeuPWeKpdr5zbbplfqpp3jgkzy6Kht3BpqV+QD16R8BgP2Fg9sAA
d2UuthLI/4b1qlxD2ay9Lo7MddG2OOYSdUujrPWEMsdRJo9tO71yhYz7CHHTWuiAL3LcdNfOVfiT
HVxcU+WWT3qtPfgF/Ax2tM6rVPsecPDnjBzpSMGVT58+Kgt1LD1yAZoNFKaBIW0DOrB1zF1pw4Fv
4pFxpRDFYbBYd4ZuE/V9ybUI0CWH+3FowCaGndiQi1l4vZ/sxkz9pBH4ZzCKHT3GlL5h/RyoDHFl
pf9SteRpkC0MWZ9IElHBeSimyt01eXgbczCERVLrm1Jx15FZNYcikL+ETUBOVad/s0FpQErLY58V
yXogQYe9Bn4a98Nfjcw1r7W7nXRFuHJa3pNWUm8wiMi8vEwYLY66urHpPnPLR19Ox7UAsEHbpABI
Yuy7hA5o9gbKWszggtINWrjXBNWbShIRuOLK0xWINZ0fknwTQEF1Q/uc+ux0g8FU0eTugW7P5x1l
enm2+z+BNMSJ0Thv1dQ0eB+0GEQOktI40v3wLwIOO6L95BJU/i7t0So6FsGaGRHdNUrjOOWsRk79
KrPEdClCZhlA8Lp1j7BnEcZiTC/PjdEgP4OSRuKRr+80VAMassE91OsL+kCNsDduMUuf0UFWka7R
dwhQghlKPHEC82I9kgNG8O3JEM/sBf7GNIm10/xEX5cRaXjMqtg991pvIxzy/V9a22l7SlWx7QWy
i8HovkeF6AU7xG3tCJaBeHxL4y72yihGyNPFO+SDW4d8Dciv+ckfPgqG67Re5AzTrpCuP0TZb9Vv
lIPeNRk4gCbZRqOAajIF/0vYmTU3CnRb9hcRwTy8Cs2TZXn2C2FXuZghgWT89b2gvtt1b0d09wsh
ocGWBGTmOXuvfaNTZG7iEtxkXeqkP2ckqurkjZaAqhsEGCSeEOjcevFepCSsoAAbtm0wiCP+aIBG
91bv3DUGm2iVR+9lWw/XBo8WkNHyloniTcng3JkiesHY+1NWwe+Q5cx6AJjnzknBnEnrUtT5Qxmp
IBxHT+5dZfhQLfyUNvOBlZQQK6Nig0BNHvIe2oepMDiK0cIK0a5McJs7VPYpQeMZgqlmPFhJGGOJ
YWPGzcukxp/SGruPbGyQD4a72mrUe6pmZ3Ri+aGdKfRlTQ/XahIg2SiRV3qDsWvW0xjzysRqUhb+
sf4eOeGXG8X5hcHJ8tNCvmWp515iJtIEiT47AVmPwA5Xhab2j9WLkJBOrcr7GMvmV1EHj3rMYjqW
ls8lIyQZBk1BOJFhOlD1SfoKkUxTE9s429mk7V0yra1PpdbzZTV5sQYRfAuR6++1iXBF8klxWrjB
rdElTiCXfnNaF8qtpuS0MZgTrwIkQm6fBXtQgcpW5qkfNpA+HehtPoVCsQtTIJdmwNDdhtY6zLx+
F1bWdJ6Unm8dJePRTbvrQKf4mqaVtXZskjxjw6O1RRce73t+yoaMuHJzV5qNSrQnk/wm6yHrjul3
YRfqzSkcqPY3OTEpG3TWPipX1LWsq5fSStG7Rkxm9QIbXxMjSnUizBg5YOmFCl4dazlD3wmB9YKW
UlifnW3Drfad01V+27ISYYYHUSnmsDGBfpOBXc0jwlXpiyNz53Srxog57dA9GGOL3iyzSGyh7rCt
hc5ghSmI6d1Q38AbmRsZOSQd2SUe34SZuqa50aZziBqhawMHWm2cB5vy4WpS4mCbAvDNoI+yptZv
2MeYDLks4uWGxJgiMzdaNZZrco5D1Jy9oA4OUotO+Uudkd7oJLABir7DG5QRYA9idt8aeJazMD+m
yq6LVSdd9ajPQmsYd0VvXIwBfACIYHvdO95WM+Z6ddIEG0A024l/D0UnwG1jIiEkUFxrnYZzELpx
d3pJ0it1/lVrMKm19PSXZyqTr4ypid8fIXSoEu1DjMg3C45DqLfWSwTNGoSgBRk7v5c16T5weuUO
Kzic28Zyd+hnji5Mc1b9KY0bwMadpborq9aUtdl32akIMdrQ1iFdzZbuiWmLnxoENRQiaMBeYLRv
Kd74ievxRTHDRNX2ZtBjWWPjajZNXP9xWOoFJCrYCSRmzXrNsXcUCJ86M9+Q0IW6Fu6REDMHsmmo
4MLH9dQ887uk2Q4tzqhcas4BoCRxc+SeROJJYTV7rGH8iRHZuDvuy9CZo8rSE0V3HXQbHZKUlKKV
B4bzr+WpSn+TrxUhrQq0uzurs9EkrSfdCNfaOHEF0scvp/OyfUzRLOptdd93b27ViLOaFtY6JmHN
r1knEFCGSDZLOxJaiLN1SOcIK/nTB9kD2iPTLwn8M6Op3ARW/yF1Oz56AZIZetshyVt6vWsoeLEG
q8KTYva5r5Op5Wc1K2Vhk4fcKrM1Tq8p4IFFrROF2ZKW7SsAU6zeO/QCmXukn7W3myy9eANXHggV
FEMb2LFF6vJbRg+TJH7bge+xCmyEL4UNrEOfOX0kwOKfyLe0tj+jQX638/hWwMPajcpPn9yauMKx
liUDaTmpPIcg8UsXcQPXjL4YX0VWJD56xmKHDIYzfCJRIhAFxUXkWH7d2GRsqDmLY8w3GyDpB4fD
cxV3wHVDfvKNgE69psU9El09rUHQSdZ2Mt+oHskdbRqv3ISMEnRIOoqFMrmYlvUiy1w+UM1vS8sP
KxIGmmgY8I21pHwNtTguG82QgKhFdUiznOahRLUUtCzVHA3ZjakY3goFdbnNu/bJSkPO6rx7o9mT
+YHO+OlarjjGiuCcWm4amQp7u804MeZHlrvLLWIvS2Jc553/7X657GXlLTbgWH/+3qW8kR4l0QvP
FNmV5xThJ3j04DGa7+VV8c65mFyXx5KM5Y2igq12KxG+pC3FArsJvd3yKGRO6r9jN2wy0JF3oomR
U+kwjhpaa6ICezXIgFPQ9ZspLLetJCsggRWjIXW5SI0kRCMlzwZm/BH2HSx891oYzxgE1DfoCKRb
QGd/bcl708Pmec40vJYawuUuyisfvP6jWWbOpYPBtqlxOJB+jcUyp2ECT6/elC65M3nO4ljINSFp
8cGlwr4JcvgIaGHwRlFcfa/tE2r1HJjc0O8sV9qcpVrG4FE+eGOn3UAdgY+Lok/Ryl911lwsJ0EQ
EYt2Fmm8VkwXzpWrtnechwT1WMy32+psuMWVWI/ocdm0I2jrLPhBojNuaFRSubPyeNepBW2iQOOT
GxphMJQhrlXbdddewG6MMwsLghl7pK54ypuu2N9ecAvNUH+hb6Y9U1Yhg+G1DUdWnAk83GISLPZb
b0VBrNyxBFYfg4jsFXwD0apQB7ydFE4PUyEQ/va0jcwhT/aFTvl6QpzMaZlf36TQ+6PIlWtEjWXX
i9C8aG1GVoQJSXXAWI9jqdCRvY6XkSrEQTMma1w5oEUuywNEDKono8flOj/t38aJBx2QPE9TBvpd
qC/71bLv31OWW8u+oMNrlY2ttvn36PKAOirmuNIRfUjqnMf/4w2Wu1qtcb02td3ft5v/4n97qQTg
vRkyVOX/Xvvvn1/2kZGAh0eb6u3yDkydhr0+Vo9tqIpiVbuhfYxEzM3QFPZxuS/yVBJlNz8UGOw0
o5ZiRjAixJ73LU9cHhhUMNNCeolP77qMTMq3dAWo5ZD54ocqpg2aE+4fLe3z0yK1xAMRUWqbTsWA
T9Hz8ic5hqRWGfaay417VvW5BitmStvfm7lp6kg1oQvbngR9lyjjprP6z4BpHS3U/9p0oi8uee8F
e8tsLm4LA6z3nMLXIjEiCqjCejNIy/QDpNEBJU7LPZQB9oK61a66PAoQtASEZNU3HD0E00gYGD6i
F8VqfwSs0WuZ1L/IxLLW5Hokj/Xo6cg+muqh14lSUodOu6RR4e5qgA5nq0vTQ1U66rF3baT0eisO
qYy9U4jAbW8qHN+JZsA66BOIDpQODnKuTArJJXBA+unNxUq70Azcc60P3jc/jjX5h/+b+DB1RPQ4
JcvyZd/Cg1gYETS4k5WZlm9c2et1hCSAU4pNwGrzutyNBuVuu4O2TijBr3TccdfBLJor+Yz/udVH
v3rZFweTwm+XVWRKZ01GNadRo6tdt+9ZxgwgMszKRxuHC7gvd2PsBc9zCSzRqecMdJMUEZI7CTSU
qNfWuXHaXrNJIOwRGtauARtS4wZPcVoeWRN4FHnZWB6L7lHX+u2/fU1j/umjTj8muvRQyCSfpHwW
p8p7gOXo3YGCe3cFnLZqOQFp5LTL/mbTCQLqJsWhaYHiZmeXwNC0PLCQAGvlw7Kp5nad1ULjcORT
HIjmw9SRPloh+i5FVvkz89/jsh9t87Sl9kc8mZvJD3MiXkNNg5cMaPgJs6GxCkZssmPp/VIcMDYW
ZfIuybdlIrftCD2AM3gXOkjnqrGpdznOlMhFsRd7TbFyRy94gdFI1Y7q2UrLKyxxgZNvlSCllSqe
hUM2Wu+Ywreo4YE9Sp5cdPRTpIq9kTBZzPrO20QB2N/ChNOzJaVe4hkmLHQVASzJMK1sx0CRp2VD
GOKmYWX8Atwg852EJJ48MuTe7ltjX3jSvqnxVPkxIPe0Yvk/FuEvaUR7BWX4ews1ZKsg3Tm2QeY+
xrWN+XTQw18OSuSBpu4rmp9wN8CZPUR9WT4hrov+voebTy9qEmcvA9V+eiF9ugeHqj9LR7wvfwSY
02/VrFzyI0kOjHtnOonGVZigzjdTEne2uZcfMjG0fuPkhq/FsbaFtV48NkpWPsYNEBC3Lh9Mk8g9
x7aaexW1zV0L1K2KF/Jh2UWpUJzUtv+93FPaZqJv0s2Mv5FCHp1tyMeAdVKsnxstcTIMxVPH+J0B
mSdg0Gc0K1n8ONan0D/yjnAP0RXWAxEj9yAKtaegHr4mhY59kYbWzfYM5dyFJUu32Cy/8ra9hgOL
edh+9hrrMIpTnajkyNTSL68n7bjK8g+Bx3zu+k87hTCT91ibqWHJB5287iVzIXT1uhff9cau9imL
5H2sSJDqmsNc0UWLFQRW/Kts1FM8Or/bMVUIOgp2UlNU0HCatSee59RaTvvEsh7APUs+MKDunZJM
9RSrZXssSa9fLXdFpVdPgZ1tLd1kvp8Z1zzNgiczIDHEMxD5ULv3ngIIfCf6rnS9NO3bnKzKr5FC
7RN3/KJ1alwVy/gt8Z2sSXyDz8xXe63FRHuNxNDW8LyX+Vc2WsK0U6d6b4fudxYT6BiE3QuWGNrI
udUfoChvxrLGXYCI8Va5tZ9RVF/z6zz18BNv1bw+gZ4Br2q+u+xzCDu+RXb5UnEGHlGLlLdll507
4Z6fnWF+fsa/FwyJPNsDCKzl5ct+tPgc0CGjWyvpjq2WR0IRbR1QfqTU8nqapGRglmQSdhKK6LJR
4Sgfx3nz7+5yS4CLYi7/f3vYE3O8nw6ZYn4rYCU8eXmb5RXLzmVj5s7X1MniBHEDMlscnWOP7Ch+
giFZd0lgbZS60W7Lxhuz5tAwS1/ZgC2bjQ2HspPZbdJo21KfMo+hOoxHErRwRSNTe3Q4xXp9MB4i
zaVTkwbaR13bjm+pis7pGRa+mSbudgTFQpaF3b4YHtlB1iAzv7Iqh0VujsYs1NX0SIN/bjhnl2Uz
hNp/bi13tYaAhBJ5F+bY+IRu/j+buuNrXS33h8yOTg7p1QcUoZ+yTCDzDnn5nBvYxGkYL3ecYGSP
iRujja323L9XwzTsp6Y07viwjIfAqREruPp92biginAeF8NmsskJqhxz3JJ4S2pOABnadpv65hhj
RhYKDueRROyvSWQY08L2pa2U6jBIQHHqvF87WlNTfKVTuQSbpYe0b80Xp7ROKIm818Qs9rYHuNSu
U/UhIJ0BXaaBUKnW9LewIb9FNvYvL+VPu7mhPLkEX+5UN8Y4jdz+7pkI1penzG/Uxr33Xrt0zGsu
0jQ/qQSPaVdfFMB1s2+ieR+z4spsJPxxwvFBqfv4HaY5YeeWkVxiW1FODsCzTWdM3WvtGm/LU6F2
72XvhZ9A9os1uqDh2joMtwwf45bgSZ21jnRZnzIPKEjsikJO1k3uYu5JYifF3e1UNxt51W1w9ehU
UjcZPcp22Hp5INcpR0gkEMszlueGbb83K+Ewh/ys0sg44763SasTNY61+WabOGIzDrSAqB2cVOmB
uygMFcAr0mzSRSFnLTuj0u6K9XKT71+eiVuZn2vhlVoXLqQ/CqGQtgIxp9TU18bLftcsMr8jWiks
5vXfVi4ObkZq9SrCoS+i2MTBV5AuqVJfL/qvNmqmaNUB4gZEkL12Mj9Ra1TO5QztXzbTfHfZx7Jt
12uUdMj38TAJtM5/f97fl+nWS4gTa0+UUMc636UMl3Yh0hyJKHfZhDZ0WC7f4XkiDW5fGhbdBVp9
ZTq9h1Oc7IaZJqqoVC4flwf63tXWZt4pGNx4XmGJl4Ir/Q6/DsWsGrgzGkVnvBa47skBLrn4ByLa
iU2pd8aD7bz0XMtvZPMoNxFXYEOrYZdYynD5tz8vZwYGX5I6TnJXjwkxYl3zqKtR/ug+oVGZtqal
0jLTa+MyVegfDafUvtHVsCCp5adj2fTX3d46IryqHt1ekqI5P8PJBOdZ7L7kJO7skmi4FaNprXuc
tS+drSGSbuR3QuQdi7ySdL2oJIbU5lhfHhi3aCG8N52seNKYsZ93mrtTjdbziyquCZBGc9cj1Xxl
hKJjlGuzGapq1x6u8kezxjZbKfbWE7H2jNol3wYVIOIlAnQwRXokVEnBssajRoxrVG8+Wds/FVKU
70U3Wrs+Q3CIXqd4x72G2yvy2qu0a/1BE62+KqshfoxYx2wp6dE9EGoPG4PDjeU3c+omrbeS1uCO
pUlEh1Fr1wPa06cWjQ/JUUP9mtvYLDEgWiw65XjOR7CJeqH8caVFdzupwDPmYqVWsjmntYuIvozT
Tdwm/c1hkrJljYNCWMkVCsK5vMSDyXCn0LCiQ20wj2Hs5Mg7pi42jYbf7ToRtkt5w5XPytBR3AzC
9CuaxkscGV64QhuO3Ccm0AyJQC/iCV1ak+O8pFQSqXWDRcN7mBKRPyukKZ+CgHhPpIvqp55q5F90
2rPWxzbfKW2zZX+bDCeMj4UvA3WOpsp2bmMbN4gY8hl5oLsKqoyISaCDz84kxRZvh9yYrBwoEnbD
moHK2yhMlHdtZ05vLhW7VSzi7mrpQfYmYl/xMvVNbwSxYmHXoGAIph2mEoI3PWsHE9/5xGo8UU1V
m5un02nMKiACmpEqlyannoKixy/UpPxWFXHK+2B6TTtp7iYpmbmaefvK/OG8PIFMn9hvETY/kB8a
X2hsRfx7avGd0thCI5efKXT2DJxOvdWmTB6yOCn36A6Y/ejtR1BSrNbCtDw5M482nB5lro2kCzkQ
fVUPOvR/7cL9w3Fgl2D/eMKyPwmJh0FEw7qQXcvGaQZt5aKY8eVAvybiZ0VmBU35jKTvoR+z6LGd
N7A3rIdC+/y3Jynt8JFMnbWD1Oa67LedODo1ek58WWy023AS3ZuGopWMULs7I0Dv3upmrg5J85lG
tHPLGk6RebfEhX0w3FqslxclXt4jCxDFYXkRTdPXvJ2aW1/b4sVozFVsky6LBmfEeUAGEKnSrFYA
xeALNQLishKBFWJe1SBX/AFCbK5qjKxbhtXhc2xv1WBbX8juOYRTyrUYZ8Z7boV/lv09ePWVO6nR
Y5zm8blC5rRu5hdUNTDYXjPesX7FuyDR6r3iddUrB9HRcmvri9hzfHWNQVxexKSGpaD1AiIpx4kV
hxcZeeYLnOJkpYM4vFhA716oLPzR6lz7+6DoYBiO5aYGTvrutHOwWp7GOznfRcf1bGsxCX65FcPb
soo13sth4zVyH5bQT2zo39Ic93PAJEbs+rN38tgXmkTYWkYs3LXsVwbjY/afO0m+GaDsRHnynfcG
QZotLS5JyVjHQjpfdtdSG7/B3Der2pjUdSgAmlqkidH9v0x5VJDWtg1ZnJ3akIU/dhJqejVirTRy
/NaUl7GR+l6nH+abJAivVVzEAcfofnKs7tB1VPfNysNEpZyIT4qIF+NeZ1REOxMTvg7Qr1/DOc9d
ZSDwDW9MNnWQJ8duKtz7jOHRU+YUetyuM1MjmF1o4GXy4oNBlvU0mnJoZ8+iiDxOzaQ8u/nwTvQW
kgQU+jIw6Silw1Mo5cZpx2+mwpY+0mHSgyu2T6hlQUI0DLnRnmVAxlHyrVVWny6o9m1HscePFedc
c4l809LwMYyUZBuNVMlntsWnZXeYRzCNaW5QHAtClDo7tNeOnigvkCtOcZ/pX3qLJdbuCdKzgvAC
vC2jGZTfnRhdInzunZHFxS5r9GenGO5DRhqnjF7sZLiYSn5CdnCOx+ZZiRRg7sH3ZKt/cHXi41en
UzCp3xgzLk6TiouH/Cuz+epdLW32czfbQshzqnUVNktcHhQVFs0YmPu+FUjzOgQaucpPLkvkWm6S
0M7uqUzwccFv5PuKfHRIDrSWVEs4q8Y1SB4f6vWI+BQ7aZD5pYKCslRIXUUQNuLuoPEH7NjJQ7JK
Zs92iiykwfateyPUDGy05ERHJ9eC66sqlGKKcgDrq5AYZAwptW9mgrCHjJ1a4zVBEjIxWIdyNSKV
Opa2tcYSaNN+FaRT5NY60krS51pJQgmYgXU69j+1148XFsu/SAA86NLqdj0cHcHw58eRqW5iq39O
JlG8EJrzXNwD+gDHQGHIcFTgC4MsCUFs3G5Hee+NLp5+CR2KBgkfprAdUJEDA0WtU+3M1mOI8cZJ
DJBoqfFconlcJZyQhGFM1kp3oRYPBtTkCgTHKvpqS5v02JFJj64CurOqX33RKqvQiAkTGwvULTkh
LK6N4o2zQupEpZnllZwRgYZSd32j688smlxfLaORdx4OXgaMgvopUIZ7VBiIqEIQuxjVYYX0U3nU
++RueDgP1GA8DEUo1yKkjwSWa81Y03YR/QRVPasRCZ4oXmFkIP5DDXMkaPvZ1Ul3sCJ92lEAf0pB
ce9Co2XESjvdhw/7h8lWQZJj95PPHxml+tqIUqB8tR8NtArtyHtvquSPaSl7NUpecZ2mzDfptIlY
2dLttJHdVe4my54cLaCNphbPrlpF+6jCdqaTTyscgd5C5Fu3St6MKv2mroPUuEsoj23SOARU6bNa
/RWK6tQgAyu0VN+Y6kBI8dSfu36djdbGNHTKMipVNDsDWRB7+StjnVw1jl0QzdsfVBEcVEasCLqg
lPGPOvUoRrr+Re0nZUWVkYAwb1C3EEXrYxcMp5zVvz+ljk/POd66goTxIpVXOjfrQYmePC0MaAAa
F08hKrCX6gcDO1cw/TaOvQvlCzmGsFEK5oJWY9KGq2QKriZlc7MjrhCKLoVeLkgqzj6VEDbzW7JU
8bNcvsRx4ocDSPWArBa/ocjGhf40tYI0rxAmoj6Gv5RUPM4fcsziLzu4xGN0jkhD1aa+ZrKtF/uy
HT813Rx3+BDPAngvF+0kxThYYBDUCWg2rZgID+WcNDlqt3o19TZl/hjlX1PkJHRl0g8UmwM8CYJV
1HK1Oqpu/1b30++gnZjTinzdYsmze++Pq6nBqtSgZoR6QJ6XyUnqcHSnk/bFhRUloG5GByUcil1X
aSeCGcg/kTAHYgz+F8e89hZppnuj5P8YI+9Zlv3ZxhCO9rB4ktfMBCRY0mXX3ayeKxck9lIMSm2o
cB3XYBZ983ThAAhqb6C2xSC1yWBuhU3+5TqIiQdpwpsqMmwjUf4lEFA9x4a8Wi7JXeX42DjiQtoc
PaCKVKyBiDlGjdBH0c9JZaZ7oZW0/7vo1ey5slDbT1ZK7Nxttfo9KN65j1QEUNmb7en7Tjbqqqhw
dKCljgK8CaJIAb4oAWbgYCWMDwOoIMBB4GH52CCDMBG6GDbpkZX9o0wVeZsx7SOcwn7aB6dKZsMa
w9mHgkhCl+khSkeQW+3ZxgY9dLyV6N01xpUDRcNzNuUPE+1iSX/XlO1tpCrog3Lxqa6sYzuNViJU
MLFVBzvCuJ2F58EpL1E6PNqm7O6cc5AVPfVQRvlvSJfJjgOIvNnIz+PxKUGogbhWjVmcQxNlrhCu
Tds4OtPEdZsYskoJCBYt4LwBwd42Vc/xCJSg8QIsi42Kgq3+jQqDeqiH7nJsxC7u22ufW69Oyzob
RTAnKVEhxix7kMEX0+2Ta+8QQ/LD3CFo+VE9HgN90mBV4PodugsldfqI5K9Skht9vUie29ZEblSy
VjGV6rvXG3yndvQc1d0pSKC/eAT+kSUqgO2E6a2a20Ki/3Fy5VIr1Zc23cPKfLAwQlhxv89jfadY
4a2uvya9uYAc+7FE/qB20VeGijfrvGjbpDpS6x9E8B5ujWpOkQxeFUpkiJkP/Gs90l7CQ8LyVGtc
e4FDhDuk+XG5VkcAOoqBHLkZWWvzO6AR6XC2jErkAL1DyeGFCJ2JtspXk4F+PevrJfWcr09D+1t7
SJCsocAoTqUjVocJt0y7mUgGp+5AGErDKLiqsW2pKuHx6fQDtgI0i62Sm+wlJqiCiuG5/uhSpvae
Iv4IM1s7ROz6qqvWvkd2YVUhvKCutBE5FRBqaoeWcEPBnGzfOHSTMq7ypqt8N1OHms0rzmkeopWm
7JMl3bqgFnyC+MZEvstH34S09GCrRb32itZ7C8ycsNG6+ZP2FaTbsv38ayxtHQIbWBPjKc78cSBc
nZ9wz3ehzPG/+WFyEdsoOVQzEgGZO+W5WNtYfHG8sszsoBmFrkv/aHarFD2L8thEkaaYrvMSzrcK
XVGPi5clV4zPWNN3tm0af6ZC7nUEUF/MsVZRU9JsVAP0taNyUpLB/uh19EJUYEd+zexHn31LRoWV
s8g59pTe/S5io4bnR8mcOD0GxP4yCl09NA3cCj0Fcj9v+rDzde3+H4SEsNoHaQfjESK/sq4Hp9lr
KFZeQxdgU+dOX2XXQaR88ZqQ7K7Rcr6HP0mY5L8ChaSIDCzfpzCD91FzjXVi2FjJZppWF+b3v+ZP
PRYoDVO92qUEi/Op4KUtboK/0WWwG4qzpxSvydSPn4llXZrOBBBVd2N9trSi25kDxWLTnoYLeMly
29Sly2Gj5DeFRNdLPrM+c3XYoHAZ312u0asMRwIY0j7x1gWIv51dO6R1NlSPNa21fwuTRZ7XvbqV
w2QGJNS/Td09TsRRMYI75amw4cZ140dEt2nu7WOkE4PKTzmmhA4vFgkXKaeiFKdW0ekdLjQIIcH6
jJSsZWBt47YZPwomny6hl1+hBN7a0Zlci3YKHwl+RCCjtMoF0NuXNy9mh0QYb9ieGDwAlGELjR9y
UadnFlL6thHer8VYa+a/B7yLSsN6D/DoeKYlbD8P7WRzCTfUfdk31jOCpGZLQqzFqIiwPnFic+XG
Tv1o6SivLDVfjy5Yeh+8nH0zLJA0ZtE2W+Z1QJKa0rnUcngGD56/1Nb03ockmAzVhEuEbNCYnKhX
nBBQMl0Ks308HdWgFifD6pVVhmdFhjZQyxmCkKnexSrm6FgX/KrM6HygSju0SXFP+TDn5Uk1etIV
vqh1OTNnzNwlXkzttqojrvVME2I6oSKMt5vdOCZIUDlOK8txbk2UqI+tWUC46AxkhymSrjdCHrhr
enQjAA1MKGO2A/SHvVqnI24RPINECTN0qwj2NM/7bAqMvX9tc6CHVi4xs6vl/+jiwSJxJoKq19f9
BWzxa6OW6rGwmvoxcjFeL5zZoNc/sdi2N80TNXRYsBP2BRSnega/SfcpafmzFqtMMgLucJotDAy1
6vdkKX1PjbZzaGxawX3hijVRbDxh7GMyz4lPYYlOAPU4Q2/WYdLFOH75D1nMFFxUovnQ+1NO1Hdq
/mWzVKbfoXofE/O1aGX/TTv/VenMd7x59R3cgu1DLchot85nV5GKAdKRq+5lJfpHnfJV0nTtJi1z
pFbLMZCGJvJKBclNkQ3yIaD5v5jRvOCnMET2/NdP2f1QvyD5gbV7NVPG2oqrW1hEh0zayiW0Z3Vi
3rqQW4WvqW5yXza0gaNDqzk/WTEe1V7pn8bG1gErC0lZLC6vJZI5Zify2I2O+Jgiz0ZrmVUYURWg
q4vxNk895WKG1hdiuWAFNERb2/KPXo4uEgpLIKJQ003bK2encqxz6wTkAoZ5xa+yJ/VEf/77RYQ9
QVpgWK2nPGM2Qc8z3in55I8S36g+gzJQ4n84mRxupklB/i88q0ZeDa8wpzkyOgAXk57vFBtqeBTw
jGhsjE+TRnPUYHV8Slz4Hk5nvHkNK105eRu1H0aAOpAvgorWh25/5cKkD2eAk6rqiXJbOUEQJUWy
CBLxOMo+4ldv3wvbHu7IIaIVU5fx1YiwOIkZzmkX4xZDQf4MJMg4Yt27Qp9ynwcR9xB43fRgo4La
BHHoUVhV4R3NVIyFfNuVWGLInQQ1FGPqae1O2UdjqZ3/jg4jhsSgLMxVkxqS9MsB3nZDdXPl6ATT
qsvNwXZ6quhECy4nKwRLqlyfWqV0O91z/CIcwn0RtoRWKnsAL95N1M7k47Uhmib7RUaCyyIzsYdd
2HIMTEAy4UTbX4KsYt+zap3oK/Q6PcTNTUVW1qvSWveuhNUacYS1pFfcXS6buGWvXufN5jp0AMtX
CTmvxXvPEKxqcUaTuKyf+lna5qIzVyLTPbZlo+1HZqV+i8n8WlXB2190cJjn6R2PbYIiFYblmKXm
mg+u+k6VRxc5xfZe1wpIW/0kgKj2kJLUUm5zY6/iRCr9zh3TTQlT96/tzoUHZgxV9Kg0ow0mwqXk
3joYTHPIESpER8ph9NLgmumq6bxPGsq9JvruqUf6rtthscrGA0318LVTByTfmS+mQHkDuWbiRsVk
TVUJaiwUlmehMRmM8g6FdZQy6DO8hBReYAGb1NeXk9+m97Wb/ftX1BVI/N9xUrwkrrZz4WMercEe
toK+xt5sGDeDsW2f4S5qGyVJBLkAMwsnCcBLhzECpForOS6yuPFN0yg3bTjg73abXCUS2HrtdAYT
6A/YAZZB1g3NZ+PgchztF6L3vw04G2tHgNtXlKBsLwwj8lm2xFvwAdA6XSp0/59IJfN/Bk456FZt
y3SRhluua9hkz/xPjr42VKVp0ybcSJTT5wXB4Q1ZeyZH4ILevY2i4lcuLN3HTimv7NG82Fu3lRE9
hVlY3Ektm2anBF1pfTdxKT27SR2sRo2PTMGqeeiaMTgoZDoUM1chaqxpS6WfamqoaPtQ8tPRJwh8
yJj9Gvk+TjbjoDud2JF949HeYB2SyHgmuuH9Hun583OI15K84DSBuB/m1j6Kqu7p/50wYM6f+7+H
lqjW/6LuvNYjV9Ir+0ToQUQACOA2vWHS+xt8ZJEF7z2eXgus1qhPS6OWLuemvlOnHJmZiPjN3mu7
TFu1a1oO0hGtltftH/IFwjFG6Zza3capd7Kcv3opeCp6B60QhJldVsTGi92yOMs8xPJh7cQvXXw0
ZBU+p0jUlkQzSzEpoRUh7KxZhjjUqe3Gv/rxH3RdJf84EfrFjqCKlss8yBdFo+Hilm3QECEtZWHv
+5ewbNuXYL4Whi6fE9ORN77CEzVJ5zkIMUUG6mLO6mYil+yhk+lbODafc8aLWTpkcHlMYZ8SbQeX
rvoX0Uw/r8JfXiXHwdyoEOYI09OOuWTf/cOr1DQJuylhNBsmOgg5I5PgS5EDJm0adWlrj8MQ9sJO
hQaIuzjURwhd5MbHrv0c6LJiYYgQKnLc7HYmkol2N6UYpIMLDnapMWlEbPNb4pPrOr0LEjK3EWsx
wG8BDkuUY4CUmgccY/lOJOSs5Ng4TlxPxqmrm3nTZ6P3L8JYf7Jq/voNo6uRlpDKtviWLVJ0/vEb
HgMZ68QjC6N24Z6L5WYkm7g/tg630A+D0/HwzP6p+UOLyQxYLH6R0GSeXuy2iPaGUj11nrYYDeo6
x+UzWDdERQj8CZLBbd/h/4A/Tfr0D90u9GrCbHR6LkdUAnaXBgfftIa9aX1xmImLSXDEYZ5SC+dl
O17QKhib//5hkP/pYXCI71mOB9u2PdNx/ilsI8a4Xip81xt7HJJNbKfqSitSZic3Juo89qvjEJRP
UTi57/Six6R3XfQ91OBeQhL2kORLTQpLJmzbq6ZH0EOWFGPCn5///BCZDovE3HFfKk9853iB7qOo
kScDWcJWonz9F+/jz1f81/eRyGxhW9JRWrrinzOJ8todR8sm+RAAOh7e1iPaM5LHuCj1ntt+iawP
43WWpz4nejYdRqKH+r7YGAuT8j9+KHv3Hf+ncSYiwNqDK+lWtoFfroHBgy3ePot4Ci88jz2AzGhD
xhgzjFkE1JCMLcLGmi5FG81U1dE15UBNGE13b5EFuWfGwz/k5/ne6cvXZGEt/XDlwHr++VgU7aCu
y3JaVU7svnsah6/LKPMwFMVJTQEtoU0mggc19IiVsnhuaAnzlgqnQ93DvMaOrpCBMthl1saCVl5m
QzVfjF5fhD8e/tUH6K/xz1wzS/yliTxE00xosaRP/eNzYzBJ1nkIR7oyummNoB7Lwzi05TL57ddN
5DIYZjVxH43uuVqqRNYtxrHCo7npOuU9dkvR3hZpsU9km1794fmNiDiOQda9THNvXv0wWUqqy2M7
Qzr4wQK5hny07OFpGZycKXdpqJfyHJjS1qqDbdx7rLi9cFix9xzIb08Cgxk8tF7RtCurBhj9w61A
xpVjCBZ09WhEVv2ShyHCeDg25hisGY/+wYmhgIuZ14fR1ltazILhrhM73jGyU300vWYxYxODNLBE
daDDnJM2tR/yoRm3TQGao0mOgWfJk2vE6jja6a/+B0K8ABSF7WRrlIQIcGJj/YO7+g/mFR/iutxN
NK7vhSD8pugW/MwQfBp25j1Ug4eqxcQ34CYlsEym4yssaDDPMLy9qia7/KDmBx+TuhMThmWgydg2
kTMDUeyrPQMubMkLvSNTTC8CTyTbthX+umSliJ9wrH8bTfPwB3X5wypE0BISC2A/IRtqj4MH85wT
/6tpQ3ClRp1de1W/wy7wisAXsgCF0doAJ3T6UySWSzA300SG5X6zc7MHcAvli7S8gmkP/IKu66cb
cwKBtZpt5y3xwcaXIwdnXDDdysKh2StLkeTUls6tBnHqJjx4PzjBDlLBKU3mu7RjSlow1dmgkmZZ
4JSvrMWy92VPxSa2b864QKzHuoQmvvx/NlEl08tp2KE7XvIi6iRZR6ZgpccA5OSqoXy2rABDtWnX
NuYFzBaDO06v2KZHpwRu0zjdwVBVc5+EcqMYyLIogFhROf/O8isEcS829COfVcT7HBFIECkV3NcF
equZCrOv5hc7DO8E/NH1HzwQjc0mzkt0KUC68MfFBeCpIelvZdVbT8C659Wy032Mwgb2g7fIh1V5
jDw3IJuYwa20/eGDGgiwGBkrGVS4E7rJfj8nVrD96fp+firnW8Qn40YsH4L8//6GjoHDjW1Oj7PW
xjZoUlDqy5OLr+5YE6rlTlP+bgE54vBnT+70aGiZPIfJOclD0HWx+xDXCRNwAhr2XBY38NxISLSI
O12x/k9f0YEx8oxUfNNaxr5gCr9l1MWxZTYtKppwM1k6OZeaJIChUIs+jNDjHw68ILWr/glmUHne
EE8ks1u4o+bmT+U/mvGvwmkDZC4quDg7nk7MkvqQLo/a6AXVmsWY3P2cIGMI+WihfrihiyvTc28Y
uyKtEUMNgh/oe5HV7ubnd4RlKse1m3T1N3YCHyFvk/4B8vwkGnDm+dddBFHZiVoAD7U4/venrPOf
rmlbU7Q6JjNGzyQh65+qMcZUHijKatw0OfcFSdRGeUBSjzM36KZrK3SN53li5zumFlMQmfOq02qX
uql2Bt64rGZrHzfO3VRn9XrsKxuoLhCOomAzQgb5+B4nGJXHxpRUea5cu0sX6A8wg3nT+HxYRb1n
udbubZ/OBwX5dGXplp1zA+5JLWPaORz//tPYzmjr9Yu5uMhZvl7k8kMizGobdglTEmEANuYjfV94
VfVom7Y8cwlX5FLJ+bGufIZPPN0/P/P73nw0Mr2VSVrdeTDUHvumIAC6rcUZrJr5GE6+2oQzg2pv
RP3+MyEbZE0TMav58vPT5iW1SCP4eUv+nhL5lzTEX/+veMrH/zJ48i9Jlf+zBMv9d7FEQDb/X2RY
EvL4f/49NfK/yLCM5n+KsOT3/4mwFObfLA+eoEfBKfFeL53ZnwhL+2+kmVu250kqUFvK5Vf+HmFp
6b+5MFKXcGn+EBU67VpT/KRZWvbfXGk7BF7a0ua5cOT/Ks2SKp9S5R9LR+Eox4QZzZcmXP6+fyqG
WUYGlYgkBqgeiz4HFdwI0lnsmf9KcRPMxmfbQmCAOiM4T3tixi3ghrPPHdWb15H1CG1yvgbsQAOQ
17Dhoa6sPGe4aHnPbJiKOof3agu9rRbrUGK6X248Ps/kYq+s6GEiIoZ69FdIZNU27wkqUa18bfq5
ONZltx/igq3oCGSvwaayT02MiGY65KvORaYra8fbL/MAXC3dwba6+dIFOGlsN9nYqaX3HPJ77mjw
qcVkUwAb9hZT3cKtlBXbn4F5xCJM9e3DLNilu9V0qDjPzk2V7bs0wownkl1vJMYGck63LipIUQPy
qJVghp73TX+qmthd5ZQ2qBUBtgCq2YRhUK/OUibtOorbbkcyzKd0vJsh8JmHOSPhx7N1P/ryuyTd
jwOiswF7PXZOJol5QSBeggCRo9Oysoi/e6snDwz8aWS9GcmVcFqA1I02V7KFHOg40cPAAHVb9gPT
/mBeayrpVSgzxpZG8tlVpcCYPbzimCn3NUoON4AW5DU1Oj/g4zO25LVdp7uqa54BDb6FgZpWDi96
UzH5xDRMOjlr2baMTmZISFuB6GlM4npL05av+3amtksawD0r5OuaXJCPCOXvmeijh6CS/mZMvIup
GRXAxzLXThNvBpHmO8fAGx3WJWk+7vDU1S6Zl6VPxbHgTWbchM6Q4KyxnLW0mcgV9nyTSIz4TnFm
jDexGXbc7RR+WnU2bRNhwStLUdqHxA3FcudlahtBlMwERh/mOmoXlipdget58okWOqTZwBseieu2
bR/rJpJbDAc7jFnTNnitaBtXnWqOYATdnVtzrlZ58eA247ub0Yh7YU/9IZHwUtWvgskM0K+g8zRY
hLELOZsSHSxrLHvfj9a4r3TAxjTzaHhhBqT+dK3M8EAE+7JjJ2krGWUMI8pFxTXk1rYfXspOCzYF
NlMsDEJMNhdiXiMfhCpJtCmBmoTOTsSWvaXU4yugb8aRx0YjTZg3w0LfoOT1ocX0L9Gk0nWkPUZ1
VnDd2K/06Q+zZSuwlN5TkqXjnR3oXxlalbYLGaxach0qEGFVK9FoqLwmVQhArOqsGQmfujON8L0y
7iQO1i2ahGfZZ/5VZA4P5FKyzIIKFc7tQGHkLAbz9mC3PZ6pBiqe82qmeUMl7yF91RSrRGtNa7dv
3cNwHOchYnoszgsRdQ1WJGSYWuQXqa2DIKOekZa1JdoXF34Y4Isvp7ssx5GKr2nl2xLSVn1v8MkR
C4eaQYlYO7aPp7lyVrnBsr9AUuwjFQQbV731M5d00vQHqy3vdNx8j1mbb4NqVFclDrgdEkgUVBQY
xJfxVtYTwR9WfssnreV7Ds44MopL6q5UQkgdhcSmI1Jkndu02Q44VF/slXKDXZ171kaorxKKN29n
WJybxmF5ZSCGqVLOkDbAwzKyP4EvXiPEHgjPctnEjdr/hEm78XpI4t4yxkXJBVebNB0xX9t+zCwS
WQpuSUSYoKAgOTO0HStz/CgBkEu3CtZaUl8SBsfbB7IUVcQKH8a2rgHEuMs6Y45UubNE95LF5WfI
HzmGfoPG/ybEWsZjD53KsVF9mIxHQ9G+F4FDpdcK/CqAeUOv54B1yQilzA+n+t5uWKHmAHOqaMwR
csQHs5PPVXKiOgPw52LnQh3jb71pbHbOOLmrTpoMvGJ7K7IJItdyNgy8baKV8UF36ktDEFzo9pvM
nbfaH8ITnzC0WfmWGBKbYjkFZDQWL1bnM0vT2N3ZVolqJEY82CWab6b2vHofuQJ8YJbvkDENK8II
0AggryNRAPUF3PDQ+y4BcO1HgWxK6vnDM3W/TaFRuFnYbw245au6H19ymJBoNjdEDy1tFowiraOb
3jFuNSzlNRRatGVtd3KGKOLFj6KdThN/awnm9kbb722uRz8tzzb/w+PDsJ0aC+1WDapMO+wR+N+F
vQgtjAolaeRxjMf+KTVITzfBSWG0x5YW48Iwewlpk6CuEI8cM8IUv5puN56TrpVd11vU+XptZDWD
94aNdaa7bRiUdC0av0FMh/bmVL8mYzpNQX/JvNy49/PhvTa0vS5Vh8StVu1DUiyAdc+9smdv5fFr
aGSbkzX7+d6f9q7UqDx9BIHjMkSIm/bVtccjxyKTUyBqO3RJ970YvpbnXXK5IF/q176ij2YGujEi
oqhHYT1mbpPuyEu4aFI3NtbkWQSSoF0KiF/FKgMYsBF65RfquYCEgT0ElkgghhgGMFzxRrkMuDbE
Tlz6bGlNKlxEHWpC5KiTAIvB01xM5lom7kbGqHDJQu5fFc5xXeOL0S+ynllAx+id67JeV7VyryeB
KXtcvrHG9NbW1OVHY4ZKk+b2x1wPu9zK5304mN9gKRDwOWiD3QFaVwqoUUDXcl25N6NgA3qmX0Vy
eIbWIk+THJOVK+tvnGvsKXG7+JH9O67bO1tPh35xv5RYo5ZfKOx2pvNgldaOKgN5QDficUnhiupK
RsDxZxwTz13MBqMcxVbODc4mOacrsWihEcLdjTB/N7hHPUK0aGGNvHucLEJYzNmodnpCX635vHbj
qS0z/yKpyFwBtiUZAmffeRkujgE8BcEXGP2ggBcs/JACPEzB+NbzcpEOt1WThX7WKa74l0lyGSRv
ns9KeRzgl8qQmihpSerRHwNnz0ZRHaAg0Klxytyh3s6u+dT0ulu3QwT4RHbsoIqUe89Raycewn2W
ituZhbpBjKuwKjIYRb92S3lxM5dEwtCGn3pWjetCn/MYlOjC54iCUcBa+dDNNLbOckFmrbeNOJni
jLGHF30IYyaIIYxDtNUHOzM/U9cf8ZFyD6d1QYWgP+ycBfVQJtly/xNHYo4nMPRXjhzHA2EsCFGn
6qiGjKc5Wvda7aRkxCEGIguyYBTrOTPWcT6OF8corirjMPcEg/mlQ0jCPPI395z32uKmdzNWLaTA
E+/CfGY1XvEv3/IscsSWSNYorSyYL+O+yVrolA0wPCz6qxSnFNoQTWRvG93XKX1hb3x2vjUwI8Rt
MmXMd+0c8ZXVN7f4Xz0OPIcXv/odd9q91yU7StA4cpMj+bcIAr+jxmOIiPIDTDGPUgiBJrmiGw6P
UVFQiqvhK4zm21QLMoyBQE6j+4IxO9+bOQD2cnjAdIFOuiBgOUhfrHLOXyKjf7DyvQpJIuIpJa/r
ZPYTiZcOGami/SVson11dgJh/Fa50Lz6WG0Yxl2D+oN54hpc4I7qt0muVgFETvL9Ktx6ChW1ROHl
sKXca+dUgIUEeg/YOC82g8OfQu0I/ypXhzKNkPJxVVr+u2MBrhMS0hqtz3YygTQzIo5WVShjYJCd
Wg+47dc97KvEmZKzi/mGus0+mkGADqzkHUXlUZLsvqcYzfZFzq4u8N2PpmCUIoRJ8KUAvVQIy9qV
tlegTw7CKysiKivIBufgzGgwNYQc24NYNXOy3lelfd8Qj06yAq+Q0xNLwxg3uKhhPiNNc+8Msriy
Y1mBP7KmZfhZgPSzh7tQMNdItT6PZcslm5mkSszTgZyqX8SP8InMX13H+PYQmpPMUXIUFR+iryB1
NflNY6Ys8fzpqgrzT105iENM77ZGzHqYx+rDRSWwE5aNiL2bHlvbSJi8kpQzm9u26+ZTFRkHjFOn
OWPoX1WkLVGV3AmP6V4CBY5xAvfSUHETxtegeR96pl2WDm1M1oLOa7Cn00wJjteiOXpso1dlFwQH
brRIW19Lu9gxG6ysDbEPwx0DGJMmqaOjET4CcAFQvGzBwyn1VeVGeu2IZR8L26ud9TlOI70ZImw3
0QCAKZSACxcCFMk55tbtSVRFfLSqhMcpzG4J4ycZcvoqMJuNDsBFTWBl+fPEIODSWnVDclsXCK48
woxDyHNrX4xIE9P5qeZjFPQm6mDTfMblmW58MLHRwOXU0TSjDCEDbUbm6+n+BE51DQ6fyOfUf6+R
PKDSYUlk958TcuidgQfBGfKe9o+kIeADVAQpf0/v87HH9YyoCZRhP4cbpvs2Hrc13I/fYcs/Ep9V
TwK6rgrqGLddtX3eYxiwIamC/QwD2rpIk200Tc2+rodTRyV3ml6R96FCjljlp3p86cwBie2dTDn2
amtjjp4HXMoo6Zs3kQj0ShViSXGHZYEG8uir9mxrk6+CV93uOn/XyYjgq9yprwBsk13AHxtAZ/bc
M+tyUV7GNp8LOftvlUXAQ9s5DAw4KLqq7hgfcIq35cJdDY8jojoS2O5dM3yJoOWASNe7sgY6Wowt
6nDCF2gmQQvAGhoXD0t8ctxBr3rD/TUakNXaIZ1Xc84noUy/SH3pcSBWkFXr9jjVfNDr1CUsSpy5
uZ8CzNirnhu1r9lKjw3UnGHAJJnw4kAsQ5qBgB7TP4buggxB1McBl2ed/GrqMAa4cZxskmVIy5Dt
DUlbiZGvGIWMe3uBoSvDwKUQzDhT0/jc1dZNUUHEdSPztc66xzoCASNCTU3VOb8Nl6PEw66xxYH+
irICo0Zh7hx7PA1pcEtOfDfiVnZyL0ShgHCwx7SE481Lp/hQDqbiI31OVdqcvUK/J9l9431jiwjr
Zjg6TceJF9FpQDkERV3MXzGBIMeUxF88Fi0MT8sGKNr1x8588nr11bjqN2qpvYQ9iD4++W0lk9rH
ius5xOzVUBpxGozrsh6u3NLcAcibdx7yRtMYgb0y+R9a75GXe0ZJj7VAuFWz6TVmfBmN28KPAfCP
CvzxHN+4ekQUENwPeIE9u71IAAF5b3xNlnhThvvY2TMa71osoXeI5pBcnOooQL/S/prM7MOTeFp4
lOJW8GSX7yRf3BYijvZusKlseVuUxqYMjZ1s6vPUMXd1DLIMIu83nXQErzJw1rkfkc4IFdXqygee
y9/45MOVGfX9xnAJiSGSBokGWyo/YoRpOr8AeKJRTF7Smne4n9Q1HqVdHkhmzfVSm3JZK5b70L0x
6PnTryaL3ytAsW7hPKIt9OlAyfZ2wiN1Yrnrh2UJHlMtGQruIwuW7XzdlHyvCTEhW8CDN+GUHtKI
Ixjl04LIDrGrDyHxA+s+xYKJi+HJcyPi6BAdrFSGezz0wu049F9OMKNihzhMHfSuGoWTRVZ4f6BB
T4G9q5sO5a0wjW1sXFWd41wxDysYOfKr4qk3qvfacm+DNseCEpfrWIH9kK0GbgsesMkXKQdOxF1i
/UqJjEAd1V1ZpnPbF2ZxmXLOhMBbQmlWSZ9aN5X8IpHocTRksiMYaeu0E2KzkuSjomHQgnTN4UjI
M0Ggbdg9Nlszm091SlekAmML7xdxKPMXizS2dVDHx4Fw07V0sZW41eOcZg1ZO32+g5V4mzr6nWv3
G/QeSK/GataDHdyUzNdXBYFyIBI6n1zidJUdQzxTI/no68owrii7oH4Co+sCle503xzHAKauuTYc
X6xjM33uWJ2ujG7+YMG06jMlrphH7Q3U3KrU3r6woRmkXo9T1i9PCRvzbRnEZ21X7akdLANXRobx
u30PrXpCezpjVVC8/1pBsB4lhrzQv+2mvTWX3UONyAsvm5UxTyjAfCaAZxNWZ7ATqZR8MaxZpq0M
aRW0BMHvkes/ykjjQpkQNh30R3TQqUt7YNXzMeTO34TJIhIGlYkMrb6vRv/WF52/1RB6VpVd/Eb2
KfbxZ5XK+cTYr2jVxkw6knXElK9kVXhXAcdUbpBGNPdXXtq96ckCT2tozlzyJgnJjauWuEgOew0r
NInPTotTNkz8xZasXglBrVcD5Ks1l6leT8PwuzX0O+ED96GJYU12Dznz1g1zHRHNLxl5l0kJO9Ai
NgWlRsqX5N57frW3lDfcLrMh1t4KqKI77gX8+wvY/3QzmI3eII3FPkZy6iTZDU88bqXtYjpLJ1Tj
Y7XloKtXpWfAyk+Dx9TAY84IPiAHxHwIXZepJRW670b+D4OLZpP1pxFLcWhhlkTDS6jKTdGW6Y4R
eL9+o+uHSAsl6+dzJZoEG2wCOdpUzjpI2RLqCW4fKZToz9hLEj7E7dKRza5Ik0IPde5w5N4ECc22
1Vo2Jn8QadlsFoCB8pKeTpOv6SNQTLWBVUN2kDRMKbf9MiCU1rCthyDaAVJjj1xum9JPd6Vp+ztv
JEe3AOVu+839XIYko0RnWbU5MxoyvQUJtHC+ow2E2Vuh+oaDc6DPjGFZDgmlTlA+u371KwudFzaD
u3Ea7FUT0qNPRXZglXDRcDVWMrJ42HvrAgkwqt1Xxj+sDKr7zs9XIofJXRFQzuwvfHMYqKEEmu8j
UdM5LsWOe0OtElHQWbtwEO9IWSkKcgmOZPF4zVhFAsDruIEUUdl3dLiXfFbJI25ghsGUO0OvuC71
73H0SkiH7isZreiNtVoopdFqNrNVAfG8rnGYIPDfGJ1LxWnuZnbmubgEKJNv8HxcYYXm3euz4Jw1
9rXPULRsRXFoY/07AYVLHgRTePBG9GTGyxw0O99GKUWbivqhfs1m992Cz1JOPRiPCumC0b9VnbeT
Xgb5eXC5jkXV0h3q05g731hWulVZo9/vsU3uouhJlzP1WQdQPS4YdYQnJp6AD+wBhOy8EMLn5jSL
qtnO3Mcryw6hLppMtoehhNBeDExsOXlAU7CqzUlHtnKCSjy5NlIYJGPanwPIS0mh683QUar8UDe6
ka/NwqUNeuZBBCQVlOGraPXVEtCz8hDcgD9DT8AK2j0bk5peTafF4xB/VQBTH0xtdKsuH7AAMT1K
As/Z8N4y/ooRBWIy+2SA1mHA1NwZfhpXV72FndwH6L1ReZzs9aCfI/hVOJa4+1yOtHx+h0mBRX4a
boKqlOtEdM8OXiFu2jHi4uCRVwEuFOA8zdo0OiKfIjYCKCertBz2gwyfmzjj443F5h4g6FOT1zha
zFDDEkZhZkZPpaew1Oiaz4aA+ThlbrGbOBDFkgBSewQH2mgbubzas9d1LzUcFPRaWbeVc4y8YzBe
pmgkD6pFawNua5cbIaZjLImXEuVuoex+AyA2O+gRIh36SOYvBiN0K+iwktsOq67oo8iNw2Cl33MD
nZ5PB3JS39jgVXzPCrFh9EXoSyN2EWz5Etv+vhJ+e0mvEX7BDK6a/s4H975NA9+4pEGLHY2XJEYy
sk7UAH2fMRb66RkCc6qe637YTXZ1aWb/GGbFd4KgnsaMzxUEQ4JJa2HSuTRqC9ImOur42tfQ+oxq
cE553TLpgfeRhhUw9A4tHt5NrNQf2hytm3KIGAF9jIU/7HAkfdqx4ujqDQjYuA+bCl1EUiViXdcj
FhWnOTgkJSR0WBbTmlIsOyQx/WZ2Y6wGuzjBRcF7GjMXNk2Sv3XKjDkSnbNzpHFgeFJdur59AM51
6TWFg8ICvWZe/sx6/ldS5hYKsEIh22PAUrkw46uEOiUZy+vS58wdneTZT6cHBUMN8DgjRmfgDAK1
oNna3JVWf6NLYt55HFeeX9BiFjmE2NsiurFMBPilFJRgiDaT9FD3vb+ZslmgbNG8XdzBeahw05X+
W28wiTd6P18XfVbhh11bJCHTbj15kWjILLW+8HlMKxXjse8UICQ3njcdcbQc7sew87N9FatHmU3O
OhvnF4WedF39RuFyH9rVdZ5lBUejjdQu0Z9D+RUvgz9iKDCXQMU183vdO8z782sTzVYlryQSZdx0
373T7PK2YP/T+W+isEDza1afKsJA7wyQb1T52HnpgGW2a9dssWG5MT3xgv65cewtRsaL80YDIs1D
7bvfnWCqQKM85fcIKn5VTkGx7u9Mbzx6znTUDpTR0AfyVVu/VAaNHKdvu1WY4nDvZh9RZ73ykZ6m
gheWiCRlX7em6LZRX3z4rtdu6sK9FiXqHmPD837dtfMnnvdNacbXRS46bCfD73TGtDU5t+Oc3zYO
MVsl0NmVIhjbNQJxPWjaZbYziJTDXdqX0SGxa+PWX77J1u32Clgc3FHP5jQq52ftn8a+XLCIvc0I
m633WJrTKUjat76sNnPcx6cW0ujEqPLS8YXuzSw+skA8TpkOL5bbvMGuTk8hLUYzTN7OwLq+adkN
0dlHxQ60JOGn2KetImgOPfRQiZOL0Qivksm87FzXbo6iOrAY+fvYCRcYqsLBsdFNQ8yOoZsTsrti
/aPvbKrKYPr1EAbEhaOn3VWqeox1uCXqwrq2J5NMEitawEglpbFMGnS1Dh98vwOcZV0oVx0E6MrY
z4j6KIhC20TZ6QK8nUhiT9WdZVIbQ1ztjpXX3Q5O/zbDkmydGCFhAxRsAWLg3J92jX3oieIjdlDQ
UoFHICsVs7ZLMLy0Bxb1wbU1zgD1jHkbKsGmz1aQLkxaz5q0mRw/zVURo+YJAt2dyFwHVNlQbTE/
OJSF6azNkGu+ce4LgdO5Fa3YBgFLby9uT7Fqn8zQP1FMQV40yHttRtfYQEY8ZL02kDEQClSPYYK4
ujsjfJg4jHieJq6GM8VgsRqRdW1SU63jgU84SkID54+PUDmWTx0Bb2UB4psCNth4kgayGskkciVR
rBKkX4t6LDVZulakv60LN9lm9NV0Mcihsf3Ha3iMwbXXceqP0tgVqP4iE4c56RQsWWoRbIXj+vjH
zM/RzoutytmRsrbXBz4UB5UaXHmGf/ENGZwMDhKq7IM1ZQKKIpyJmbQUjOP+qumqZ3KKH8KofZwB
kRJbEX5GL1WGMaRXbs+wdsRiZtJzp8mnhep8q0sMdV4o33C7oa+utr6JCGMxHBGaTCKhMH4nhYnx
u44mHvIvaXsv7AsIRTLm965xg61WTreaSky0+E0hVexgaGAk7+07a2z3qgPvIVtEncUwbqMoqN6d
mHKwS5VgnTl8Tdnvokq+nXR8Elzqs9WTduV/lNQXc8Kq0amgBfRdvKPcrAkEae4Jv+BjIOL4yA7o
OXPKD3vOspNqsm/H6U9FB0pZdpI0JUMR4WPy3RB+8+QjPOewZQobVS+MZehyVfCM7/85sfWjgYEA
+p9wVv44HnWNMUUGcYjd3tIrpCrB0YwNLnS0cC3Y/5tctrxnXF++UJ+dq08k9Hx71pLj01obI2zc
AyEDjH6wyZAOtLGWcf/E65aP6Rb4ibWia9l4iR3TCFnmYbZNlq0znhtEbViOITW4oC2qXvIRnJ1H
OwG0omYdbwUetImsmsXpuLXCkb0IMmKW2pgM43hfTKzLsU2SeUmeCbguDEqFf6Rsdg+86O+94hE1
YsF21mMtarGEH4h6rRbTrpJfAyv9U5zh+x6n34ZXfRZMbFf1EgLRB6a4DAPW5Kj7zgr5XvnUlvky
c/UsyB1MxhTJBsxfPrvcv2NQdIEnm+3h3TCrY/Ff+gzVJJS4uVvHIo0O2gxY0Hk+5rWkgYvJb/ad
+Atq2bjJdPQr0GQpjyJHyGzFq9DM06ufH6i7UnT2NfTkBQNX+BmjXSwR57gNv2XI/mauy5hGyQIV
HHXv0g6OQsZEMnroEiPx7YEy2pk+WHu74zda/YI4gqUHHZGtrDkwR2dP1m4HyDikXMuj/x5RLF9V
Wc7K3P+gmllNbu+fg8L+MDu10pX/EBJNzjU3UpkE1yU5VkDQNoOdPMfEiZPd171Vjt7NPfOlfnru
dIZa1B0ecmnFdzipNnQ/t4DZ5vuhLK79jHwYK62MXarce6svuHMk0HYAkdCMdPDpOjbknaEOmL9W
4b+xdyZLcitZkv2VllwXUgyGeZEbn2cPD495AwkGg5hnGKavr4N4XVWvWkrqC3rjSfIlSaG7A7Cr
V/XoaqoILlQUcq0ICAuUYedidV1w9Hp+U4IEUCR29CAD1Olu5nF4ZjGtIxfLQ10lR6klr7iK4sNQ
EeuHks9y3mEY86YkWcS4UFdj7cFgqo1oxdy966z0RscrYqdt/O6VjWKaBWrT9jGZsQMC+3AGHbFg
t8+NrqI3ICJiVme8a51iHLJHuEdYIPyJIIwNTiGCNVPpGOfJzb4ScORhYoo71Rts4Dlj7Sv6diDv
bGIrp6SMfdIyk3a2oNBVIp8Eu09aC2h0zF614VagF3c+pathNv72BToSlLRFgZt0rarsKx61C0TN
s6hDte70MKVIZ3ro8ohWeQceycTOVY3IO7qyliEIXy7y9KNOqFVwC39Du/etMnK62Ayxzmqto5kT
LYbvKFe06MnpqeAzjuB8mfKxygwqWqm0QZimG2EiQE/vVb2D59G9WvMqP4Gg7IlA5xQ8JMeRMEgw
Vg+Mp39A4kdbj0b0BTo3ElWmwfibwle3aeWmz6djNigXNxmUOolZy6HLJOeexuf30lW01ihMdqS+
h1+ZwdDYO+kHHjhj50/FM2xu6G31LalUtFWmwMrq5p9wLWAV6OPn5BJAiP2RriNgDhGF1GQaDpGM
G5bgCMZLbR7rqV3YOV3/wUol2ag2R7PzJtpBq6WQw7RwSlamISET/KzZLi4hkUWteFGj+z3UrXmA
KS3X/YpmFf5t0CVXGSCYpZmZe6uOw3NTTO8m9KCFAvR/6HqMvkUeaauuezJnBTnKT5Rw47Kox5mx
xB0kqXJWpRWVOQU3upptmY/M4KBPz21Behh9MKQh8Fof1Az5ODNs+PmES0SKnyeMr43H7Nl21h9L
6mctbXEZ1emJyDAzmiWOHWWzMR1kcDDdlVelq0pvb43X8fmm4075Ld6teY3+b4WVkZ/3WC+1FbYc
zfR+Q2/kOdjfWe/ic7Jfw8Sld7BDveu1ApjSpnKMpxiixRRMqOcdX/ZhXqAm9btWYbf4NwUyO55s
9KDAxsUxQEbvmGf5mgMC5PgX92jpmgjeFRKO1bNUsrXoVyPiO/DwB+k648Jz+SwJzx+clE5jaFlL
xVadPLXD1BPSqyoH+Jppe0jyd5GAOfn/PuGczPH4NJbf//rHV6Hyth4fv4OoyDH6/vyn/e9//YMk
3f/mE37+AtMR/Xen8Pw7/nIKm+KfksO4RBzE9evqEr/7X05hKf+J1MeZ0HVNei0N0/xPp7Al/4mX
w5iDr5ZtmM5sov8Pp7D5TwOTsHT4E8m66fxN/+Fg/m9O7+C7+L8//z+5yhhs87b51z/+XzO+xZ9i
Cg8cODhTw9AdbMR/i0ZWXe3DGR7Jk/jFlpPpV1XUD7ExrmtDfv3tTfkf/ioufoN34e+uZFAVLpB2
y9J1j0imEPyL//7XEXar0tSKupVN2euNZ8BattK9OWE0k/wZpHLmgIVLDkhhMZicLZyOF29OswHa
UJsBWyHqlFnfauO3RWQPj5SX79ywCSkK4CU1cKTZhtr3pd/h4aMZm3P3VUa9uOalS4i97ORO5Xr2
IoiBd228Eb2HjF1I9hf/+eKxfZXcdnYE8OULDQ/oWSKGxOpMqxhw1YF+7oIyTKAljeV/cjB+r0M7
ftDr9o9DcfMSrlayZV8W7DBi6EuDBSW772LXc7Re6kqUZ5xK8NitJKTAJgb3aqdHqwJ4GtaGffS9
ko7nsZ92lYMPsdP0djeMFn4GUnGPVKKKR6h0HXkx7H9sNn6akZM0hUpXUCTGzmZRJ3GPG7VIbsI0
H/QkIpjAx7NqAkJt+dRLZmz6zDyaA1cSEekwuel40OcXyjpBgKySVCtvBtV1cz4a0STdy972EBTm
chg83AdOT3RcnZxJ8PyW2p1KMRPcmvJ2tZU/Dwr9ifBztkzNYk+vc7rVe/mU01N5z2qULw0omtSe
iUDod8WBuC2Oevbccf9duEMPssrH1RxbjbMbCaj2o735SbTlE9qDg/2RCJh40mtinWKNNhuc9MER
J8BRxhKHfYiPi2JlmUW7rginB3QJTDSmpM5q0JsnYJAkr7q75vvHUgH6jPu6WtiVUC9Nk7/HntEd
E+WqIws1QJCeveu7vn9ERy8f+7izd5qJyQlJSVU+oCJH4CxxxFvBCf/URCLfjpDyMfVah0pM5W4c
bGNRzIUAZRXaD7qZbGV+JPOWXSkQcq5tPDrXEnzmwmbfvOkxAR0D2xCsgPFJJDVKXWqyJJlfVFMd
VERq5b9+ifJdfWV1oB/6JAWNJfPxGWwZKUEmwzf+BvBqRrHz0+RrKKKTIWnscIN657ZU+1mJvtLi
2VgWuvh+ii/62BlqAP2uf9J7Fm7lHfwqLr0kbld4NZyLsiwFXMn9sBy6cstyfPMr7TuuiKnG8PVg
waZQ6KqsOHVzKReXWLSsC9M6dZRhEb7xdniH7WOrngLmw1M/06lNxUMUCP0zkOq7lgb9SwTsxSfu
godQtKy9CV7TODsaG64PmroKS9/3Umficb3xFjUj5uFwYiWH/lUNrTzX1ar64eCDWAEFM3P2tQCR
O3Q7ejY7/wE65HBg5TrBcq83LosDhLN4bw3pPZ+X4lZqv48z3dtnYwn+je31xMk9tLTlMCbdTpjJ
n7pVOzOlPYBFbPsQeMhoYSYes6YCl0poYADJ1bSY3SFQ6FHRLhsIeatMyWMdNr8qLaNBOenvBKV4
vsuAIjrknyIZnws7Gt5pzOCq7zhzD3QEPpDNe8oc0JKS6PfsS8P1XWk7dsnxG35INmnozpAxD5Fu
NH97+fm1uMYBEYRtsE00U+xz0Y5rIbLicfCGm2aA+koiRaWp48enQkXf/HtvaSeSY8ewsYorZOGK
NVKVQM3uPMr0ypkAhA5/JHIX7YdEv8eo509tiOhpFiQcMWOvGEWNh9oUJ2nn26ZEHQi5OcI0LNqT
Q4L11Eu/OZlT4RxLwaKK/80zzf7rhYUadVlET7Goxn+F/TJueoMyX7sujHeDZ70FBc6ZhN+yFp3r
fOYu1TJ4c2o6JVm8a25Z7cu+enTNIb44iuLRovWDTVin46MFdnVRVph1/I6OHaev7rrJKVL5EQEZ
J1inNaUAIzuvuBk+TeoktnnHyFNUnlg7FWxECOT1CQrji3IxroHaos2AnucjjQ/WikmRqEhj5Ysw
phGo6Nq9ETbeexKUPPgmc0Pet9gVTf7qWrpihWBkB+rX6pNfdkuQ0f2p6IbprInk5ussPb02n85B
ZD2NocJ9Dc/4wXMsxnFoc9tivqeHROQfkO+A9xrWBh4dvh3rKxXWHMkHzNLRurTUnal/IexX7OSI
iy5NWeB7SarvQ6F9plKmT1FQwy7notkagVDP0iqeQDtFX1Sx0DZKdvteWHS2TrlHnYs/nCqJKdM3
4+ypHl2QdpFpfg0t1Z7IMH/QI2cNfBEnYviqe8DL/WQ9pRRcb+lb0XeYBKK7CEo2e+ymPOphXtzY
DJZFmWr3cZwSdtqedoknWOQj6fJDiYB6zBuBVSyjSsWJGHuLgb5urrlLx8bttSK/R115jVhvqaPv
hvh92zTetGiEn7g3EpXpH11rjCvdr06h5D8VVqGesyHXaI2JqvXPT0VhY0aN8erGo7tWWprcfl56
wHHrXjj20nFBmiayHBYJrIwz8PzqzEZvWqLB1ytg2/oWxthtlGdpDUtZEuQczLpY0SpUnm1ubwxM
yYcOjJ7bAv4VWx+/HCt24IHvYBGbZ2qurPPPj6JuSM8y2gtuMImBaiHncs3KKBkxCllSYYyYjHNC
P2QV373JsxXjTaM9eBb7zhmaZGT4fQadCI0pwvvUK/0cx2jtBb3POGkf7VQke8urX50sTH5jiD/4
emK/ZGz5kkZ763F7rH3cRmfgFS0lDonYBQPICJ6TSLANaXCzTdd+0kWbdMitjQsG9lA6jYQPQpR4
yJD1ipntoxvp1rFKoJ5DU16ZtaDrGd4qaEBPjrzb+HLx9WP70xImsqzZo3VUYGfjZo+QGO7MIZww
3mAO07pGv2NDbTYs2MTRqKv2JAnnrmttqre+SwtFpaELj01ifRd7g7oGUSP8KWR9qDG8OHHy0hmS
61THeyimwDt3SrrndqibczIcqTLVV7Ve1gdkyeo1Jfabm5nxzqbgA8r0G8bUhO+hlWz4QhawEKL4
gWxn/BCpvF6bhKl4ZCX2RsWKQkCnSm9GW6hDaNtfPz/LzOQ2xQPAlQmNB/Xc+cBYBS0tXOKYtF7I
L9erYsyqS+wl3sGq0GW7pj7QYaPuphrMhdnl8lcqctr8Sv2PMvuTz3S9DVtlwWNkV5ZB0nrSZgGu
8ML8GrqJt61ch9I/l9Wxau1oVfQBpmGJbMZbZPxqyv4Sx7HLsa2KlpNm2pcpyKkqp1pIdF1Pf3Fh
UqEmjLNDuzPqsX5BIZ+pIUb40nrReIDnkxOxSfpH/QdpJWiusBzjahq5xskto+UwscXJEOxrNQBZ
FzvM3lRjn0dOtI85ybhHesXydYHnYVWXiDN8R5/sxnAOU4mXMrbD4t7Uv6I8SK9pJakKTvmWgbZK
r/Mbex0qEMmuUSYcDtVwAiE1nKZ6/OAqLmlJdos9AjwwerrBI2IY635+TvWxgC87unCRw+H88zIa
s+ZLj+s6rJJdRmBPC73+qmv2dKsDKAMjtuPcRCE0R76kXdYfAmLyG2+yNS5vtFFvtOpzyfNqDSij
OwsvDI9eKnGDOMGs59ByHtbxla7fi+tlI+t7D6aoQQFarmh7Np1oj3kZJxwHere212Ng1HtTb391
rjFehwBSJHCju2wf85xjed0QkBzqhK6mcvzD/2XjhXX0SyfRhV9IOo9pFwqCfdF4DC1yn/AuyHfY
ec3lQfCRvSbU1CBDI1LeuM4Cmm4aiw1lmFbZa0lH8ybI/HoDRz86G2H7B/9ifmUgQkTn8eQmQX5l
u5tf8/kls4arHNzx8F+/FEI75J6L5RaD6gHHnnmY6jrb5xqDEslPjqe8lFIEa81gjx7VZn+EA90C
5EiDt9ym8xjPQoB9kcIj/SHJteiNvK21bEM+HRWAC5PGuY6DgRGN4vK2wPCKB2WDL4JVF96DdVuH
1mOG1W+EzbnKTVO/lxVaZzlW/fcbGDEwfW16g0gZHjIjrqBSRPVbWRQlatwUnDI8Rlu7hFGKxMmv
CfwJAR/ZBn4mnGef2KiJCvtSY8tRhZG+F+NEJowI7C6H6DZ3zBG5Ha48ayiGyrwYIApQc6B09E3M
F8APjKUunzjQugut9rghkg29JKpEazLxRqimpEBVPtnR7A4TvX0u+xCdTtRgd5OqIk3TKYPzL0cB
MSRPo4sRthkzexnJUt/nJojAbvSJLybqV+eMT/RM2iufGxlhu4OtS/GdpXj9zbT/RUeNwExTTuuE
bwelAyF96H6rQeRMdYRFOd361CrXWmQqbE8+mxDlimjT+TK6OpItdTF2E/US+bQjxqIu8YjZBqMZ
TqeGsFbqD2uObTeuKfMKs2phxvi4DT+edkZkvpU9O5Ro5Eq2Oj06NvHcU+NRFoBz+qikfqSo5p42
PT0+E14HG3LRwZHz80KYD+xFikdkAXOL4MkmyDWXcgrCLezkfuF04zpt2vwSKZXcitriEeGg/0eZ
5TzQCHVQLe6x2KafqBT+Owyh7HOysxU3t988rPgzXXWYAmqK8HBtJA3rnKtyoghFxCrNDVkU6ZWx
FkG01yODo04ZUdA21OmlDrD3OIFdPZuuvWO6jW+9ouWkLNNxrcKRKG8bjs/sA6wluVrKRZ0sXZtt
BJjXrPpdMcBBmT57u8a/IayXxjHveW0PwHu47QCoOsaTPhOGa3fpFwXGUmg2WCG1t86iSyQFr+yM
rmTwY0fWAgJbFH8Go6ZI2faBwzBJFvg9YnrbmbOC35pSN0YYE4MGNwPaVq1T1jTuwTy3CRz8qAmL
JaWZ5LEzTHZ9X2mAwNWGvipq2lmggYXV16U0X0kiHAwkIKqXGWxqW6qVw52arAMOLX9wjphLpS3w
9qYvcl5PazDylpWPuTLgB3brPNvsGRZ52dRb0eo3glpQ6sFYZKReFzQfbgsqgHzuVWwLnibd5rbR
w6b1wCLGGNeTcHxXF8Pvn4oqPWeOtc6AnXrJ+C2pIdjQV0T5IZXagWjd/UirxaquSN7V5mdkjsmy
Ema4HFqTdXsqDpDv/DW1dBfwKVQ3zMvlkb3dSKilzATZ9pR9GN7jsGYXl/FRxf0Q0J+JmRo9nwd9
sjIibdqN9a/GAjPqTRg60ORXo53FDDHirZzSezQRIG+CcFkZmPxdp5Srprm0KZI4G9KrPRQDfjJ1
MgLyDjTME5eVhL3NHKp12rOmTTndgRjnAyzRPLAn8FkQmiibkjqhROJA1WhCOPy8mF5UHoq+9pDw
185k4f5MCCNrJSTaxilPQ+M9jyLlFtwRBCtx93vyXaO5Ylniy8hM75RMAXK9qA9ZSe4aNOcDO2gC
xd5eT7Rkn5GNSHyhDj7zLUtqKDslEbYoBzkylvOKGZdZ+7tuo08xsiOGzfkcR/3VHZwnL1Gk4i2x
ML3qTkQA8X3F2PNpWyOKIsZIzvfc8CdrPwwayfM4bpZZZezjQMQ7oyUF2A+7cbY31Bb6vJO4bw5y
CsuZP23l5pytLRSIO6VkGySyfTn0j31Vwblxr6ymbuFY3j0Odyd2H6c+iLk9aOCRKKtx2xNY2WRZ
+trdUt12aIhflP1vOcmXuSesq8PvoQ2+Z1bigrali2R1s/RkyNIhWPcMKPgoMrZ0Bikvn82Go7OE
hlz6ZGO9oPTTSpbSF/FRFM2wEaXxHHb2dPB64gy64AO0U5L20iTFp5EDS1NFydMQHwODsuUSZzH5
IYKWNdu2jBWCa6sOX39xT8ZfTq5jYUgVfZwRj/puDCvcxry1mTHde6sHDlX69HtggfIbauMJf+Z4
eH/FrvCXTe38KbTwzC7l4LjeExoFXglNzXte+FF9iR+aZ5G5mnJmKOPT09MM20L4NY2qO+AU/NMP
OAPybC4eYuEb48zAC6Mvgcwfujp9TykGXvJge3VFSqa70xdKgKn1h1an9+aGOf4z8T21aRrSn4Y2
+8qTP2JKsO5NZYyd0H2bJvs+ReoM3S8mIWd+9ArHBfYdVWKxT2L9s8yh2BLSf6IIBYvV4MhlSn5O
qxzsB40FuxcTJylEEjaGjcnKrB8SpHu+mpGxNhPz7kg/Imk0JZhnKa9AY2lYgrbRWqbme2fKN7qp
cjxHuJBsJ9rA/vMBomlz7KPZpaVUZ+4IxeSlG6OeSUSds2Crt0tzFmZKNEucDCj0tXr09eZc5aQd
OliVS8t+tvqpXtCA8o2j7Ls2HtKECxDz7M4IjtYof5eOkyElaO7CGa2dGrOTkbWYjFWlbgSJicWO
5OdMh1yojiE/GQhwxt1ExAmgMD2paqnBGhWogYs81dptZjT9RhucfZ7BwKFNddzZWXBLBxpJ01Dl
qzjNV6jIxbXCCjMO4BKlqOQx6/C6ysqj9nGk/gAhlKIReZhYTywKqiO3SbzlpMsERIOg152Lxpnu
Ua5YwPUUMmhV+YEvY4Wf2MIkoUIe6bxRjsCDV5ChRNnt3T1pMyN0IINoVEOVLdZjTFIICUP9oYwz
ihRDnGXwTlf4kHyzJa9ZSfwr+CxIx4arHqGNbBLB/cwXAYT8lLGpnSMP4bQYRhmtkuylCypvg4Pk
poXwJDo1mpsJnNeGpnSxg2W2sILuS6STPMF3sB7q6NVgj7PnItpFHgiPxvCmoxfBr2gIuA4WaW/g
+f6hMPt33xCM6PyrwTqD+qVAz122jAWGwttGC3x3rUXXrljc6+sUxWyrgcvSAytfw63LgKMmFzG6
m9J1iAKL4trVmyxOD1HTc2roNqrDJqob9Z9WUlTbapfA4cnCKf87TPtvNyE9xcPFXrKzuKuQKGdN
rYVwyOQEDSIAh+GNnrII1q2emlyu6nrIki2E5xET+yeZd/9U9bQ4im+vNf/Yrnkr8Z/IqISIbOPM
qYz2VFPJeQK+jl40Ua8dD/jI3KGmFnaURxsLGQcyRS9vtIf8oRa0g/mXDOEL2NWg8zQxP4c0zDcO
h9VeZuxYpzm6TcA9zxGUB1vTN2x7UtL5OKfrstw2gAdXBpRb8He9XM5eFtyOJ3R2Cs9YfGCbDxw6
m/wVHgFjYUeQZyaMLF2C0XEimkr4nO7Qgqw5voF8bcbmJ9UQOBOK8NPnPLwAqAt+V3mH1stw6iIO
h7HiVAUkddvGJA+Crr91DnjgvpZEJidrZ7dI2YpxjyBOIrmbA3Ld5BTOMkQ5T3wVbZ2PvggyZzUH
vMHHAN/Ja4jUvvJ3ekhGzU9aLmpVxA9w3RhBaPnd/PWLQRbIiySEDN9sMVF1G8o8xW0AmLyZsoFq
GKPZShoBrpVJRiZPwiOjPPscCu7WgdOc2gEDlVtnB5y/LJZ7GrBs2b+SfNQfKqN7F26yFQTgXssM
wvsokS0DXdWvGoPMdZpAKpBT4+LvddgC7Xj2RrEfVFCcOcMGRxkScIwB1aQuga9MNr/Y1FC0nrcb
YdmgMvzwF+UhN3uISYGL6AVE13EMehrORf3eZ8ZXkWbO3ps/dOSvBa5rb5Mn95AM+X7EMYhiVIY3
24fiLvQXK66ck8mpaG31f3TxSv/GukaYXdkEMN0O4mA3wPROxu0EB37ftqB7ilCoVT2zUyp5wQYy
URrSPUZW6a0mvSFF1FgB+xYUTlQosRXz39WMnodl7JQYfnso6rY94JV3rYi6ZkcggaWSVqOEh+8c
uww4tRyzOjuGFd4xn9rudaEkxiNcHsytcqGkxDgZyauRgSOWMvquEkJ/wTjDQtKE3hqWnxR+imNK
tGlZGyz7+6lvnpoen3WfPzhZ258jnNtHKx921giKVctFSokcUERbOf2aI/G59elps5wQ10KMqKKZ
NUcyc3iJQ4a21C+Lo/lTOi7cbsPxEiBJxqKoT6g0oxdsMZPVSDEMrNm8aq2K+Zlo5GvbcTb8/9SK
VKxzbVC5r2bGcJkMfCRN7e8H/RnuXYcG3nMf9eE1daHBWkd3CO3RYuHoyNTxCB4dOMRLTefUxs+8
T9lB2OtpsVyEbaVva8P5bTaE8zrI8lizLXHVpbOVVtbcHW9s7sbIqhCbmb7/+WlBJAiXbP/ucGoC
lgKusAo4vw3ujRkOiIL2GbHMvDXCfEsQgwY4AkSf0jPOnaS05cW1WQ3NGJjOOLupsg+6oBUKGale
Mf5hucVfDFQDw2tqrBqXpyg0v3RvkfYvC6KA8DnvhRynM0YeSqTmTyyuL5mPD7aoCHfWHryKsKQA
qDDk6WsKHXWpIomJEOVVWEDdTVj8L3lnbmXnaqc0ys40f2QHm89x4YAdO1sItWFK6p39L24ryEI3
I7eXhs2CpqhptOmImjD1gaMw83ELjxijqYH5Vxp6fHBNwc2Pbugec5+TMERkOXVuUYRvxuyYr7vK
5AZInQqaq3sUoGl4Q0tUOpbrW8vr3zDHqsepBhghZgdLQG2hNtjWsZQRuY6kLy8up3CWercchOYx
VnSXR16kbV1RxCR/oMxkVAwseJzT9zUM4YMeNG9eV4DNK2nTYx221o2he3fC8SFiMOY2XDsHXSMa
w4VAsOwhBNHNn/vSqtJdapq8EqT7+ElVW5WPoa6C0JwJoAE9j4+4vbQaC2kiJUv7KwaHs1aEOJ9C
emYWiu4Z4oLxdO2dhO23eGkK22CYDAPAWV2DJx5ZczhYA+ycEUdn31w9PvuzM+Esp3hB24AkPU59
5ZEzJHlvhDysytK6e0GIOdKucIUW/k4kKYsaF4fjSgNLe4Chzz2swCst0LroYMJxp9fTJhr8p8oc
y6PSJWyIUeeuOiLGmpE8EMG+1pHVrWsdP8MQJPvWaptVTunyxi+eE6NmDRmxqwHrpT8Kz9rnVb0I
7aw4R2IuShnycT203TXwFODEyaIrxE7iS+OTnjRzgmcV1BRvKi6TN24S3fnVBZrBjo0yklHbAHoK
N5B6/wRVTr1v2Pm7AtYRBlQvuxjuyGdrmNE25cSGC5ENcYrO0E9je+TbuiKww3KRCX45FCEy7Q/Y
qmk+ipEnG8qbs6RTdbwUYz2TuNYWuiVOqdJc2vMKLoqTW6XVwQVmM3oQ7ivL3RGLYagklO87B3vs
PjRsohlA2YvpeMUVv9zasEeHugxs7qPWb+gIqRbtwvdy91qWQEgcg3E5Sz69kq8oRRn6WjXykqMB
kUJnGIIwMhFZHSFNx94xy0mh6j7daI2D5TRc9Kw7L0FdAA7AfLxkeWDQ4ZaSXnRcYjOR/cqTL8YB
xkPJJT/qD0yGXaL9tmJyjknnWSs7So7OaJMlKyG/dPKacxO3XS/YhqPZLis57KoenwI40+HazZHD
FqmbTdQymoJu00ogDY1J6XWRvE7ptUD4hqjBYiGJtUMjcrHKQm/f8bj5Q7Z3k/XsFjsTU68YN50E
qDSYxoMZjyQR12Liz1xYZYaVBLeEyBh0qdHmHKbZy77iiFXjr8bo1ycbPc+cBedIEgVJ8NBnfHf8
gRKSMdWbmzGx13F8tBNWSeCqaAAB6SWWcVlnq1AgI2tYRX4XCE1Tyq1qZHF3wtRQrFxrdM+xMtJT
2fvZustjfR2HrPOnUm4z5Mg9N8UvvwzeQimYGQihrhIJ3qrUR5ONG0s6u7I+dRfPdy/NZZQMHGOt
sYHXms/WRYfDWJcfPK/iQ2c+pK7nt9ubOHf8cI854hlVadonrIzHgWi66ZCBMmU+z6c2yb35pcgk
2Zuc9jAcvtpiTGNYE6qTGzZ8ZyM39Y1Thd82lw7CT5jvHK9dDyJzOYkO76kaj9ItAU+jj641Tx8f
4qLfWIwDfj+oc6+AZPU8hGPFV89tZpUsmqoNKZBfTpe0RFQGrIRNbXPsxGxE8XW3rEifLUDJbqPS
a2/kD4l2cNjdtXyIHjfehY296oHG548qMNqDUWJ/sPPh0HyFg3SOAYe7dQi4hVqxCOQ//sZ89Gv2
gPQ2wj/W4XLxkgd+vsEs/FE5HusqBlwiibU6xLPsgJZB6oQjhpm2TEf4j0avdR54hPwcd5N9RPpY
Y7wAgWUqdj71QE99mGr9lk2KdvUdxmxXQbJiL4plBbuNIvsylOABjPwP8bEnOr2sNxpfSLTWN7uF
zINdXqAJ6tV6kKlaixh7LnJVcmKw4gxmT/QI8R4YRd+xSxney7ZcGw2MfkNTDzDNNHxCYGdsATJz
QhvpG6gpQZKdLDo3Nl/YVYM/1NgfK+joR5h0G4Vg++S1ScXnb1bHmm/lXf+IQC7tikI8g5kcX4xc
3/JU6h/l1H6I2klPXkXzp3LsTVIQL4onEvihEaSLaio/SKMuJ9s2HvT5haVNvbR0AG2jjCkQ48i1
rkf6Z5IGLSyDOa4psmLZRJ9elSFIi48aAWlF3RjJlTjlBvtD00jmlEznLEmgv2Tm/ClqXXgIi0zc
CM60K4qjnwM+AYoNbSA9RQ3exyEZwAEsWMaVpq84Jbingl3CstBJoTRul2Fs0+9Wxxq140pf9YPT
H1mMDsefHyn2p5vM036ZDiEopXaYtUm++kQ53I4bqw/SeNm0tAEqTsq4XSlU1H5ZRr0ZwzacVbZV
mznphtknenFHH8q1h3nZbQOopVQgP3ptRpFcDUvOnb4Nx8Zb7fjbJJPBSVRsjU0telZ1FW5ErBNl
dNeujUrqS8v4olZkqeALG7zTGAkpGOOa2sbtqzdQyRnFIyNKwDyJpV+dFN4BRrcYAwF1JxWgp6vG
AyDKsKO3Yg4LH4H6GG+jFe1TMEkwhkpoL3poP+VAKDHyeEebkQPCBO6F2KH5MR80c2PWOXYLsOxO
h/CGDs+NHyRo0W2IXLQLZWGH6HXq9Yo5tJQO9RPIUZA2lbcTDt8S0QIEwI51cqQajqYoOD7ERKVp
62kX7MDZWqpNqgaKmRut2Liq2NsQwqysCJhxcupquvB9LOxsVyelOHuBThuMlW1KJ77ThooH3Jm/
kzilqJnNkospXzNdyntNZULmw4WJws/CSPhBlTW7oacrKisNjm0gdWBTJU4PZKjoX0a7TQ9dxF/d
Z0W1r7PUWLZOs4+vKY1yN6uj54uubdTDKKeek27zhueYWUKLK/2MrnuObqQQKFC1iy8bjw/fac5i
vJnWyhItVT6DIfYO2fXuy2OwZhkFtGzK10aJMNO6/HPVOKqVhxCGRSxnb0MKg2yIV27x4XIDiMuD
zc7PAsTUFYfcDZLdZPurkuA3I4ONhetgJWqglHmRtFV+QZhdcD+8xpGCpF1CcJFDvIrG/Jar3l8K
UlZrNw7pCgoHpAYDkJSKO1qsilxdoip5CMY02Dh0+2Ay5KOTJYynEpKhE/gUsEPMZzf9yePqkOUs
wUOPWkdb8ftHCm+HLPxjlTybLA78YSPqi2E6304/JVfxbHObX4wVD1m6K/Jly3793zk6jyVXkSiI
fhERuMJshRDyUnuzIdq8xntX8PVzmM1EjO+WMHVvZp4kAoUdkhr5OQ2iMTEY8tkWSaubzovDsiOR
PVTOfZgkztlsm0tpqht7iiDHcyNDK4uytj1B4NjKBX/iokrlzBOaaYSm2w8gL+ozH1FQgs+mVSJa
ziNBfLPE9mVpxRcoc+fE+hu8l0Knq8ozulWnCFFt+pNdOB5omGivqYK9f2zlRaVRkcWbyVIgHIgW
C074Obq6T0YjYwNpKPucLBqON3cHACEd89wf8EyTayCAC6NoW64AJi2KH+ulErtmse5lb6bnBt1P
r3jgtJpZ88IY+Va0zHM1MF5NSLogLMJxZ6Hb5+NonIf4ZUBMHWmTDFKJPmPFMocaZT86YcXc50yv
eceeCXGme6yrNa0LtWXjuM6FBMZHshBt0h3Hr2coMxRgOeduSP0KEJCqv2XkuQ6J0nLixzxXuNMj
TdcJHQE29CoDVJaMbRiqmUHSgLZJ+vTYQ/fdzdGq1s9HpfZxII5vUpNfcN2AqOI79h2+IJiSUPUp
++nxzrX0dqItyaBoTBa0JI7gmzv7KFXvIcnvo5FS52mC0AC41D0NaUpGv+BuM+Bb1tAsXQE4JQ3R
YEZ3fI3C8V1wkN0y/K7wxQyjc5YpHg2du3G+arhQORVSAzoqyw3djhWd/Td1PUEiDQZEaYFgCRur
uDqj9Vql2ZsyTfbDKqLVvB62Ye36gnYqXLndpkgWh26D6i01XqImcvdp1jDVSoxbqRXkBezbrLDX
nRxtcFHjT7WJJiYm5lazxeHo4k/MFQMA2JD4U2O2h7nncB0pM8SnuUL4jIAis8VikYrP6v8/cKOK
C3zHf4bsi10upvbY0gi0gTqUXXuiu5WdiitHIg2fj/lqd3Rqlbm46kMG6SRqbhjGjCNukv4A2Xij
Iv/DX+lfyMRBUOvbI+XK1zqGXAXy07fK+JKn2GKYCetS8FDrPtzS8uuuiYNFx+fjQqe1sroP3NSt
PM6wPDl4CZH+IndyTBTxlzSFc+gM6V71qvsdnPYuGn1koYaKG6UZj7s1Z9zpKrGvHOaTWUqm8wcx
y9mbmzmDXcgRIW+ym+zSnRWiMWcaoCSXzJI36eySYxrvdQKTl7QY38YQGUkmMcu0ODnhLyTAxLGj
qx4sVzlkdtvxYNI/F9ccfXueLk0Pyx4ZjWeJk4wX0sR2MmibcXHRRBsObQpPht0YRU8iGppdmy7E
roopaKUk4zLq4RHYK7Txdy3XzRtl849VSrQO5ThKh19paOTkeiznOX1ebcXBRgW9szad4Ur9nHnJ
bjgy/BNduyexa9yYNnammxV+6hI2YuII7DK5q0ZHBDMv0Z/t1QaSUomLwcSP546WTGBxjPjd3gYT
rfaKu1dgJHpZybVq804nD08PqRZPG63QjVP8pHTyTSYp1cmKsj3kYRHvuRsSGOUcO9LCme/dbB+H
boIia1NbjqJEE/mcKMy5DZSDnlqAYe0k0IrqSYpI5+CCzF6rD+yFk6DrrZom69Uvs8DHpB29NFj/
018x0SLdQRHLdAKbzGMocRCyFAXYlp3H25EmcVb1tB7aIjoSeYPP2bMuiHiutEDJz6BsQi/PHMr8
tIkmxNlih4mb2o2IVBDCXTc31REF7hHc54M+mLwUFokU18c8zjEU+EOOfYI95QuelZtI8fmTTgFJ
YRQfOgdKb9RMEL5wpnQICTmYYFibW7Vgmylii9SFMhdsCbpTpo6qzwvkJKPIPeipyqEgVB7Nld/B
eN75kwAmMxjJLTYRZgDIdX4bh3mg19hg1FVejKr0TdMgu5s2YkC//nR9cXBc/lZuAuuUBVVXukEF
lxJ9uQv4rFZT0WDDMcTlU/0Sr2u8DvTIyYYGqzYMIEmmTF5YuvTH4efyFm3Q+PjBXU2gxL3WdsUV
Ui0yf8dz20nhrLJBKqV263RkLNdq0F6JhiEOjtourwhssHWJbeWzw5iFbtbzHI3jdzvM7iA4nkay
kVs9/FQpMWc7OmrbqYmN57pcPE5G025ZZ/wioVMZi9APATwt6Cf0X53ko26c+ejqe8KpHH9aql2y
hPkZtwlUh/YY5ZXxZC+luje4DnnSDtsF+Ah27Y4F+ry8W8bEaYkNVdrxGCw5P3XsXTwsrVuOuPaW
t3QA7vsNJITjoXfN3lLfdXkaMcyzp+yln+r6hwXIZbPW6fgKDatE2St2vVP+1Vugg2ld+1E4JcNN
Bs6ZENvOdH0NxTWezd20JcJyT2K8b27WvcuZQ07UR+2L5fLR93AAeM9oePCJU8eyZsbTwLkDnlPw
HfZbvcngNSx2dLcT6LSaKIKuM32NW9sr1vZnyZpRak7thXr6kIRkH2VZfmaIefT5Oay66RDdR3r5
0tpTd1lchALCBEdM8xgi+8Oi1NQCqemj5XzXna5tzQRFlJDpPGOsBnO/R5jgbcHigKmd105vy0M6
gVRUSQKABAqDpsF7MGCn2isu6Gy3IuIqE/1v0avIG0OWKjrn213VWBol8dgQtajeqZjAd/Ba30vQ
A3qSB9YMuIiuTj/NKd21JyB6MrsyR981D/7bE5kDY9cNMUSpBuOWsvY2pOb7Ykm+IgzmG2k+SwpF
PWsWZ50nCQENFP6lPOhNisFbqsO+IdkBuIhOdd4OyR4U3T0FYOEmKgefFrd6RyFEg1k8GMbiFczk
C8fRaO/i8gGWaf5FEHrYp4AQVpftYswRDSyANdVU/1oQwsE3Lag6dRYAr73MeikuxlKLHfG3EmRX
+8KGWtkMI8lQ6WTG3nbSJ0nsfpuEkDE4GlEjky/pNY7bk6EaD0IARh2U6b4s1WcF+BeGPuuYAgJj
H0FrzSuQRqGN95EFatCftE48xSSXjoR9AL1XhBRwYwKJiHvBfh8JrxJp5mvwlik1js5xCevPIrzD
nqg6sv970Dgma8D8t82AVJ7zQOcdjZdzSXEPc/Y6/l8oh1npMBgDVIF4Uk7EAlNPCKMDnhgKYMal
dcr16d00FbF1ReanyyKOohLfSw9HzS6dlwXvynPt8HKKlogz+XCyXJt+jcV8CyWF74sprou9cMbU
3Nsg/pUDw89MOQZIvlNhz7AaR+O28hetpxRCK3u9dgqaVnvWWKPu1gT9VCJ5Oq3xIBVHeniIKs9N
lMKbjBKMn1Y+mL3UznUJLWec0m3Xzhh2rKS6i3hXqjaL/djYmvhbvJpGvkCrjhz7OOBQA18YprtL
BpU8TZHr17YvfFtn19Tkwjg370LDKJDkcHCJX/1MmarvrIHYNU7qeGcqyjfs3wWUDDuCTA8Xv7cK
wu3sPYh9g86r6a0XE3av+VVzJp7GrEjAwLV7kmXDQ018iHEIHFQUspYOeXkoo+D9DXiYT2gpNq1j
nTsmedLBPTG3Mnk2xnjY5MCI5xYqRuNEv0V/6NIfnRI4iLflVwmxah5Aluozpx4zdN6zWHzQ6EdU
yolVSDGvUsnY7s2MKJmZe64bO5u+qFyvpjzKm2iPA+sR9DG3X4Ht49yvfW+A/rdxw+NyaGyJNxtl
xIrvrs7OI9bSb93kHwyLkUNwrFzDYfqWs8x5u9i+2kc/ViIoSMHwSjwawk8FjH+zXG1pOyANlUsR
cT7EZw2ok32FG4pjvlokKEmx1ITvo6kAd7t3tKVpwxmc9nkQsekMDka0zTEv3X7v2PqXm0rfNkjv
cDYqFON5midmE5ZghNwXDkry2VBBJBMpd7m8ndNglo+4CN+IagP9slSNwLLst1+zBBubqO4zZn98
3i3lt0w4/r1vanlC6IVliCVKqY0mqEDeN81ZNEXoj3FPr3t7H1E+VzPgHffkTZWkDfWh/yNc7dtc
xUUFebpgIMF2MP2F46uu6yo8iFPVDJ8KFCxwqclxkuSEBAFTcH/2n5aG+7Gu3kCD7cXKs4XZzuEm
VUvTm4mkoJdb/zIaQoaFl5eGNp/ORwSv2idvRMMCxRxKhMyLihiAB/Q56Jxrrvkd0bdXe553a3NC
2bDG48PF3WLAn5JkHia8Nl3lHiND8+XihjCAa3/BuOCnCZ9qxO9srcfm8ptkwr0W6YuVtr9dDMxI
AubsoXdJDJt1GNBEH6C36fuWoP9sIifUD5k9/uoA6fwCLUqPPrHG3pp5xsHVgEEYi77BgYv9hoKB
15ingOGm6Dla92aPbDhyRBeLruYNxgdkG2KKZG3gpupQdiMsIdxYDmVAHEf8RdpPoqvgJ6K8bOHM
98HKs+CgdFSK795oe+425ZvplkU5VTV04WE/gJs2iFVBWfk2tvuYodxuu7C/247ytH4jSwwQejHG
p/5vKNp+x6DO+mLGk2vVHmO1fspTjo+iS7Qgg68tEdbgHXHoKie+p7B8sFdGONmQaJ8tCG+hxMOf
OdwH4hFJUvof1jJibW+qUx9RQlmPPyzY2TnMotoXcxDF9I6RObhOTq0jGyanEJJvLzLdb8n+8Coj
1OGOIx5fwFDanG+MhfkFNerPsLpDPywJFQT1mYU2ThQb6QTt8OIuJTe5uNCD+FotHPhdlhhyeivE
4uzyyPRtM4ZNOOJn0NAMGokabphXByUnEn3Qd8oBcmuyN9JY+pDkVkRz/Mfgx0YED83GMXobvS39
Usviaeg18wU9pd6EB9A54pnc5D1DmdjlbtPytkmusdHXH3N6gsOFUa+VNLCULDhp/7RvToO1jAbE
wBBUJ7uu+DXslrMZrUEYuiaTv0Sdm42ZGzA7dE7a3Z4qCklJgUteCFyjjJjftcFGanAVKMf6E4HR
XbHSPwYe1WbtmHQsLYTtUlPjQo3nfWthATaGKT2Z1QjZfIwveADLPSZm4H2yPyc2wafoidZmZ28h
zO5ipWYzwwVMAdWWPQPwCXWsvGKWv4x/095N2cFm5XRYLI5cjcHgAX+fZ5gxvRqKDqOu1SiLUrjl
He7IBHrsrSqSj3JwABKpcX7gOtEYDqnQqYqKLW5xMaiLQNQCRRmpPXMdmJ3GpINPNeRTL/hxcd1+
koM92BUHgNEZfEQxShpU+GRJxGNYL1j2pfRew30JESbY8G9wDjUEO5MA9ZRGn/DDMBT3uNa7qwVm
uAjThN7ZcI/1Dgo311vDwplQYmxubUN/7cKQtb9i4uMsh79RWMmx7aFZLURV9pyFnORUqYoIunL6
TWj5wr7gHuKix9yj9r6dmVyq7fPMQ3k0xYAZGGd9lkHeEYXgbGM7B/a9pme4ZnQM5weJJHcuk+jD
WYBeLVOd3IlUrlXCh5SIzn0COoxtBqKpakWTn0U7d8icAz7MT5ZxnpubbB8y42TkurqhjIKPSMEN
1UTqgRgZv7cS84IKk6dW5Q1Qku/Djf3IkgdnW9ZT1m0pL5xDN3HMclSR4Kd0VfmwBB5pxwlPqUwu
cdik8POsZ93CxWCxouXu6E6WGhHOK4zV/kPPq7Nc8mX5NYqtsLU1eVRalzynVER+KYDUPuPIsVlb
2EjBpaZtrQH4hwK1aEMokOhsd5k01lqWDaGN6X/N1XS7ZrZ3U0aOPGQL4bdoxhuZZi+zowy4auyr
i0R2HdXoSKuTeVNq86migil2ez1QpqI5qgOPXnvNaTEZEVCVH07+2fBJvDehYPixWxLc4L0Bs5ov
an7LIgt0a87Uz+EygYED3ZFmmQSKkGfL0A0mek3X4q5mk/dD5xH0T/zS1g6iL+2toXF6AXsfFEI7
lwsOB2UlGJEOnHxFNsrWGVgVmklUBUnKoYrT0lEP+cYoWDnAXukfsTOQ3XESrubB8Sli5tUlhk3S
Y00yKJ3fjWwEGoCNlGTN+2hkJtBcAoZ6923U5lXNFvYDNRNHvLQRrym43pOV71InfcXBsX54awOV
qkdBo/Shl4GwPeNCfSwIhp2AL+3NBY+mEbsP/Rrl43Bjb5j91ENhat9mPVb/c1w9dbT0FzPRLhWS
n4LZHHw7KGmqqojqB32diUuS6c/TwPItyaZ7V2jNFZC/t2R2kHDW+AnRCjatS+0qHyGAM/LYG11G
Yp/nmPP0OIJs0fzyGiKOmtvIsnHSAP5eHVoCYt9UYF93KHOtS8QDac57w+ED1YlHtC7IQULctm9r
/HU3VLiscdvLfJlOrXifHYtFU8ZtH6puCsFBd4IwZF+36mkEFt40w/pnOlbEcaPGZUbKHP6M4Xd4
YNlYctRYrlEtdOZhlB297PbaAky5HigH6Jfmz4jaT4N+CvY1yxeF6fNaAqF7rs0qXR+jD5YsytFS
LIVSUTyrDsn2remwXm4dnl00wF/Dlv2fqEp/qG3zMnwWrtkd2TeTgY7qhotytAMiZbHXmczDSRtW
B0l4yreQxMvIZgjnXwhYcDzkZeX4QppHu3LfXKKfFD9ho4ybE6hGaH3OhFI031yEFbb/SnZx+8hl
k8YgXDgfY+KEZ9MJ6Fuad+sihz5UJtNHXGLhNkL8XF2H1IRhPbwmpCDSjP+1A5XIzDISCcS9t3Ua
7+PcRUuNLHdXSNvr6WvaRI06HqUtSOG6MCzBG/hQyenOSrvOwwLNyCR6n2Yyamea6upqBGrBaOAV
E5DJKM7gZM01MRQcLqRyWrFcituGdPaIaQs1i0AnRsxYGuVmnNB91Mgy79S87MPmE7iP+WAr82OO
BXqLB30ktQMTXDzlYfyp9ix9O6s+mNHECa3Wjo5q/jTa8utCCl2k62zEN84Ahy2isQROD7AX0yQo
vvlpNp31+X6Y5wL1ozFOeYE3TbJBm9IRczhLgD0VNGS63MHwF9qMwSWkZ5JQW11m6G2LfR/qxmJf
XVGnlf/97/w0pV5e2Kj/cgXYntHkPf+5GIx0iyfRHYYvmwZAajTZe+BehuVEcVhoVgTouOpMZlxi
+kzLaXiBMB+ULj5Fzh3yAms9wP76Yla95UMgw2Cvyl/FnZCgFC0B162+yJZ7aaTrDXxauo0iVOHs
yC5O4kqGweLU7aHQF9u3cuWdzgHzyEmXAHXDm0g1ROLV+kQxmd4oJLGU39ApFTI/FCgwqVYb4S4J
tg+6KTSMTGamsfC0gHaxNMlG4Kr5iFnTHH7h3li+TOzXBYuLGGNKDRXjEWMuO1UUu22OE7mBsvKi
a2LfRfS5VYhCfjeytW+J+m/JpsjNlHO2N2PcoCybGP2eyfepPOlSC3akMr1Zdnxz/7f+xsjpglGL
sFG6M7LstcvSZ4x52HMqiFYOerpXpERO4FBFHiUc4Fsi5xRWzg+naQy1S82AV3TcSC1phdbJ76mS
pCcn+YaExZsIV+a2iUr9goMfhRaOo978pPhmbiw/BhaeDO02loFBy+TG1mGDchFz1koG/Csj67ek
aSnNgBVSABFUzLB9o/9qJ5JJeLOmhfhM8MjpDUi23OyqnYptwwbLhv6neotZEkdZgAvDdArpRsHl
Jh31CxXL3jarn6gY1HlfR+alrQh41L1f59iOY4fiaBuiZe8U2cEqX9g/mOeohiQ+KTmA46K+EUWP
dwinLwTWjcBSmsgXS/PM48XcDAyg29L+cHQk1ZhhYa+ZN/xS4RVrz1KBTKt1TlzA4HxzcUqPqmOQ
G1xKsP9XYkpyGPqt4MzE4Ic91ygx57f5oXYq6eelslABR5IK9kiQmXGIecc4acQKN0Samt1UmSf4
hT6CaLjvAIUMs+tz6Ms3rFXnLXYazNpG+FqiIu/hn3rJiLU7UQH6YyGE75bVNBwwBxDET4lBB+Te
WXug1LNAggqQ5RQ5KAphoZADl0vUcqWURy2Jg4i6DDmlhHRndz8DbrssIv+EfFwEblxPRx0BaVZr
ec618Ae6L8bHex3ONhWhNmZM3dmbYWRve0HkK1mUO8g+Ckar+gPJaGa9+ydj3MiFyLGAkBuXTCce
5cjBnCTtgS66BYrGSR0etAYADhWhJizYpPVsIKTbKiYknYwdRmccg0tW7BaLHXAVsdlumkMXLizd
tYSuNTDFPsd4agJNCRpoEOmJIYGVeM2E/mpNCz2VybVQ9ZgFGrI2GhNAuBL3f5NFzrGtjPHWTHrA
pT0cZoXvN+codB/a6TCHUpxmcCEAi18zR7NOHCi2cV5a+6KfQbE73ewnAybMNI7kuQSMgmJX8Yof
H6BGKMeyM5QjXBsE5iqstlT2ZXiIUpDTFBttIOR5Ov7dw1LxnNAV4e7kCBMnZiV6YhN6n0mx7OUc
Q9vXl27f1Q4ri9iV+25mg7aOZ2AS4XpC1i2w5dFPGlbDH0dw6j9bxHxSJt+Zlma7dsFKtKF+HvcB
iyhokS2EQ6tGwYaHDSfP+rT62j5h7PxJwlkwmAl6zPrFCQwL2jmTa4mXB7i6mpIx1MxQ3LrEPn4R
Zs8OI6HqPmfqNrS6CUaNnIXKNtivCwq2yYfKGyFM8rNxGP1Qqoeigt7m5M+yKIzHxGz3qZ5EbzMF
LeesIjP1/5+GreYErltXKA78XcGoyYkqyw+0m1BSmivVJa5HsSGxMp5AVx9jnHHHIXYuihLjeKiY
C4oqjI4V9dsjoeLLUipfSmz8wb9Idr04GFq47OqwepcYx6B3dl+JYtKz8DLz8h2teb5Ro3PtWaAc
9ZaxRV+GfgdSu+l79cVG6fSKxTiGHQ9SjHLk+iFym9Upj0QHAhlH1jzPo1dzgCL4BsA9txPXL0wM
aKCmZxyE1nYE3PpQjoTr1YFCIqkpJ9nkz1mFBNKbJKAGm2e1HBjXMuVCyAt27Hxaxrx/dWzEfKQ2
CwmkmjAeFW5YXBp31Ndx6X9Qpn7smLFnCf7VJsHq1GveTJTRlW4RjAKffdN2N7VSQpyF1kvWvCXO
xxxHu8KhJhrkELsRu+SEUBHAY1A0rYeoLaiyci5dm+xNLdnV1YekZUKl/CFSixPnkSDCkts4z1MI
6jVNyNu5s9eQpOo4D9p8m0kGTuaOchYUcvKKAroV5oiJeliCUS81JoBFOlsLAmipH3uevarmPmtI
fN0ANUA2B0k1QWYQ5ZEt6W80AvmmdfNm6HrPcaLXkOqrEctURBmkjVM7OWpA+ftpS4ErPk1ikQWK
heyNUzeSKMAqwALqXJJhq5ZoW/Ab6alFvfybywasAcCxNrY0mLil3LJdMlL8TvV1Sr6d3vQbqPcN
5R8h8qcC0kqbPxSHNVMElZnTtxQzcb6KTgSmc3VhUdh+xII7cQYLTXV7YekIxOgSAyMU5jkVjsoA
76Jsu3PtuidGD2IZX0pjPfLdb0Vv+6P5psrlCDyYLseB/NR8R7AHYte/aAquZzPid74pr1GqPw3R
ixBlABfLh8gaKt811L090YMyedOpGAPvY0cUajSMEQrzQoPWz0xl0D/UIBNWNRX3fwVRTVzOYBC8
uaUQF5x2ltW4gyvMmt+285Q3wBoI5oRbsL+QRpUXm/apKLsAOshTovjpp4O2YWb0NfR4GxbHY7yP
8FThPXabYaNU9W5hHZI7jBfQTGUD7LNm5JantG23IGk8FIg3wIGbEfu2orZBb+AkKO+oOSS2r9hr
dxnZeE5AUv0g57aWgcICV1lePdXEJ+ripLFKgy+BnsTqnToU1NHSmvzGOBP6osKKmC1obMqLgbYm
1KiZxUVC0Z52uBA9RWBypzJS5WNcaIMr6kNqi6NkF2aHHJUJprIAu2CwDBaADAsW9AW0btr9hKxa
XF7DY/mUm3w92AKpyN2YYWBn7ScODp9U2S6W4Uutj8EIyqsHAQ1tXjetHdCyRfsykZ5r9qHZ8i+p
rBN45E0kLij6CiXpA7KfPhIubWPue36WeXoaUIAcANNmva7svMyhviLUAZeH5xgWWmpA/WCHnFl0
IMbHOjmRMttbBucv+Y7rfB9x+geewVnHOEDsDUbrO2qeMu2rF0vQF48qS97Mfdb7f51Ifg2u2TL9
EQSZ1PoI7E0woln9V62elCnHT9TuBz4q64nhdwsKw8svEkdJBWAGYtdGIziCwoi2cGi54NTwWjZg
Ec4J11Jm2Yj3aTARbItSXyFjqrsPQzd85CWTEUsC5Ow9hYAHI3nt8x8c3xsSviqCcFLf1OJS9yNP
PgIROqp+cqUkCVAIN7r47MrnAs+KInpIXbe8fQUfBjN3vKriqGJRDcu7Q3Wlls9ILZdGOXKDeBlt
mywKRl16xbNZo63PrT8mFeBgzeusg5NTMrenSWJr0iGbDe+rDB5lZwWFEvemKi5Ui6EkY3k9ZjI7
2jjhC5f3XccajJ8tJizdELFMoMGnX9hQk6S/0JjJWLwbkbRH6NEaNWBdHpRlt9EHzLPs+po3Pado
LyiwOZTkKjW+j72D7TPlsagQNB50YuvdPm1dv5l/Vjmwh/TcD689CSR3mrcae1F72JJ73NP0vsG8
uSXQuSN5se3jZS/SN7LIDQVCBjtzOTTBpI++HJikSrAe7b8ENcJlKRu514FiG6cCQgjzWhUnChE2
NUw9mfVE0C5TS1Uhk3OHZsHmgZUxYVDLzyfCnBifsyvwkqM93NqQmy6PqS46KNm5J02rzze4PGQV
ho3GCXJM/RYakmiPfc4ykYbXqte9yk12Q4EiHDGOd7sBiCapSh7wu240WVuAvcj88h8nIM9CDVDj
Fa9sI/HwfXe7XLVPnHEgb60OG6hbIUQJgCNYFpupfyzj6iEB+8eb2psSnAQG9qvsNkieJGF35Jjr
uSRiIqNlVclQgrA65/HhQc7pA2nmQGW4wYKAUb+FeEbXGb4vBxI6fqXIZVNHEDq0PuhOpVqJsz1q
PaQk2tAeipZ5dqSeGptpijVb53xFYAK9oYfe/U+Tzyt6IsWXjbiGArIrgenRptejU3GlSUSmGktp
rv2oIf+f8q3R0l1JVZfZkRoBid82aKDk1tNQMk48APXZWAZEU55bZfwAw4ChZLtE4S7vQg8TyFYt
Vw8M+4uZnX21gYuy6UwNbooCFut3zSYQDL9URnegNXHXZ9qBrkZ/0t5UUjKLfhqjJ4WiOoV+RHoq
Lq7zVCRQkrnPH9dwuDXfW2DorqG8QJJAleIl4mywhE28akGjG+oxLijQNONLu6paq81qmPYSrw+W
vQno3toTxelyD4Rkw4o+aAF2ZZlZUPsA7344MiPTCXkpiB0wEvMV34y7qC7qKt2nYBp2KBmM4OJh
5DEuuann7ohoOxQdmah8q+gVLpWRcysDmo7fLIX738RvqvKOWcsmCj2UQTMf8hJ9DHAs+j8bsOeo
vw7NT9j9GNNb0rK/e7Gl+oRZbRdHaC+M7dSx0JBDGD6ev6nY5s/3rfsnRszk3KbV2BKlmp5b63tS
sThW7D7Ux5zf0eROjTv26Sd9qZ40cS+n49SxcRbFqTNueOZWGpVfhHfg+w9OCXQ9PCVO4kP82pZx
fc5CO+BofyyTfS3U98T6TSzT673QeXC6q4UhiY4w3GsS1ie9aHpzTOkaC5FYaE3lx+WwPzR7o2dB
nVFwBCGuetH7E67KfeTkmOpZmcHYdH7M8qKVw8GGvmLl+U4bqMzgAOQ26QaUQWtSrEgENUmfyqX3
I2432uHvOo/7uLCvEMM+Yh06R+YSX/kecvbQK9V0xnRzKVg4E0VXnHiXZfNDZ+pHhQWOkMdWHsIi
pTEdb1V47cwMo/afstBgLejkbN/17p8J2idivznGFJKI91wvd9KYHu4FeSqgsLaesQhf874khKur
SLGXExKdeY13j9S0bLXRPhiCxg2HhQgWAJ7qDu3YM0hwPWP8eW9azk3YD1iw9bfOZK8hMczJN/rk
dgN+sFWdhB5yYdj06QdDcO8Kv0kJI7a7qm813mPVoUpNn+vpx23BMUTGgflnp870Reuncqge9CZh
BnFpxJzWUInLHWKeMm5OEf7R452weWpS49gu75P1nJu/U4hJUQG2A/cO3FsFQ5WS2bJ0Hia33FDS
4lNe9WtGzalY0FaVFzzqzxOrEISVX1o6Npmg4rrABDyxUAOc8GIRbHSJA5uoEUSwmHN4R86XgtJ7
Fp3UOSUajcbKBSJU7shTbJufC9MYJyb4RDzXLfVcVTpJQ/qd0B7UhCM+5y5Cf1nc3pyUQpg5e8dN
xekUYqfJmd+0n83HGcviPHPeAe2HfURJX7kr6BxszhV+KMNqH5Y4YvmZY+tmkxDSb2IzfzfdEz0H
rIWqJ1C42EIN3AWY9XTFU6jvdEyalK02IJEpxLkV8aGS84HYT093ANU33PtnBpVgrrS9ArGQmoM4
3+X7BrrqXIszHFM/KjgQhk70naTqzWZTgER1AD4atOZ7717duNtAMtvYTPsVRwy3VngHIuGMjtjl
fRUM/JMi27v0JUu32fcIlE3nbmmYR53uANwpP8tqlErZGQ8IcyetDrc08AVi3i+i82udrfB6sFA6
9Pbq1XIqL63YAWm7EB8GF4tR7PPRgMT5rZCCrk39OS/LJ1CnvsrwV0C2L7jcVahG1gi6TD9K86BW
Ln5PfpY0oypk3js0j9jK4Lsgrgz7OR3H5xAo0DpvqtBfO69SLdblUE5MTGtsk1cQ6HAw9fjGIp9D
4LSdytta0i7MZdNjrO7z93T9Ufs7ODNk5Rh6XwPsjTY4MbwYKvGK1mbKtW7L8Lg6QrTxy7KNk1i1
xehzNpg+adWt7QexkNWeyarhc34vi5RnOf1GbPASCxMI41J3qYnahql1NBIOpMth6a85mMeMntQZ
Ui3Svqu81bAyiNfsePws1clVqoBm07cOIYoSm5Cu6YWoQVkXB1buNNuIvQ49OOU5PCuXhZb1SZaP
SRYyZ4BCXygQAZcbN92+sqfdEJGZYoud0D1NjIT6kY2u4563+a6Bb/y2UIAh5GwnsN5dkxxlBzpq
Cpak3WnEf5zkA2DlOWK/9x9H57HlKJZF0S9iLbyZCoGQV0jhJ6wwGXjPw319bWrQ3TXorIyQ4L1r
ztmnW/aCdDlLv3XdvW2fVvwLhGFJv1naZaFBQrWQQ2EndVGOTS+dIMdFOIFY9DeydDUrGOu2V4Z0
wACZshXYSvS6igpbTpdXR0d/I5Bk5WCNZVS6sl6BJEJAl1p2wAntTVQTlHEllXQd9u68kuLY5SX8
bqqyL2ZlE/MO1JwNDIN8VY22Y/paKcYu0hDjxy+hQVGuQBh5olN3211qvg0KiZfl2eqBsuLat08Z
pYpTP2FhHcUX92i6egtwPOLtJMUbqjKrMrHpUetE4l9bGxRKKfIvE4PnryyRDVWAAKVXVxhEi8mL
Mr9sfwr0zgORGEq2ZnM+Ib/d29q6Q0XVNoJEIJ6IGVGHrWz8HtMDHaPnMJAV1TXpa2BtKOBJjZ9I
USNNLmrbmyIHrCuh0h+wtRwbbrIuKXxKHKB0BBpq7xT86JUVDa2ZD6F0b4anZPW9yuMFiQHQCPtA
5ZUYIXQKLNl1se30D5PhsCxdFBwLBN9SEjo3NrushJUKadZRk4jDsFSKPOrU5R4pBw3ilMwmJ2Gw
wpjQ7+Mbizd903ZeB9ZYjSWCPnjlSKxrmtJvw2CEBhwBrpz7O22C2piAvfazam4SeXbbOntWoxuQ
iKxl23KpwESE5ifeDWSCkC7y+k1MKEDuooqOJhsoVj1u2Rw7G+shrvo885sEL8QbEeU065arG51f
rIWMDsg38lvkr0VffIGI/Zz0o0lHl5eksOH8sRo9GCPI3ow+68r6Wmj1hrIMHPawVgVFjDlLdahw
TtXM0mDv9ObNgarG87aGLecDL8pccndfLPmvlqJAKgCF7tHAlKR1dQ5lEmeubd6j7pEVOLFrhsuW
zw4yJb1KAobyk8WflbMf2+oKTGUbMvBvFwZUI1MecR0UDn2vtr8iRd4DF9oUQD1zgo3VbRVtM0m4
Sruu22yX4RTIpX3Wnvo+sJKTQjk5gBWsqgnFKzA49plQVmIziFkSsJryjaHdLp0CYn7YNcIG4+p8
5cn8vKi9L/Dc1VkoSNYdTrpEDWYa7akC4umO+gBEScgPrf01hiH1IQMcQhVulDauAbuyMvhDDXnD
GY3uAmqBnBzIG9k6ZjEOCVAJAhOcl8zQBfhZ1sXQ9BjOhFm0N+oxIJg9Q1+s6TQyMVjFDr+E0FJ5
W6+WLAL3shM8K6b7l8Hp0CnGWrabIv2R1U2yb7BEJwgwvDlds0AzWw+6WH1MbTde0V0SyWMimFwY
OGqpHnGiouFEyEN4PB6WspK9rih+4SoMnOVkFTYVkyGNEYvGBi1lexsiVyCfNL3YWnqJhknfKWIN
dx1s5pEaGp1xW8MADQSC1f3CukkvNHvrOPNbzi94Zmz32pEL6xbttsik5JCxiGGJv/aCOKobp/kR
FTKeBNe1Hs3xGQLWazliXuztRhzJIT5wAYx7nUhHa6Hts/LEfkmZUu6EnoICqrqtadIzOL3mYSu/
Tok5BeBk8KwPQxkkPDlGRxBP77yxb7gPa/C1rMgvjPNfCZxACkUaBGQtUSES7YtnhTgstA9MMW3M
DBPat9Lqv+tmZPpG0nVZWS90CcIDUu3XjEAJfBsUt+7CiZimc6zLw04lkOu6uhlIUsKFAVkdLoJ5
5yC/ZxNRekkFPFjInInFqP8piNIvQOM1M4SNz9kfAovorWW+sMhXUkLh8bf/Q/8tDugXY9LINLGb
JgxaCqmhT4y4v8O4fepNq/7JQThD2NobQin2Q05tM6Qx+yQj9mbu8Oq3AqgbjA6NbTGnNxuY16ho
6qYLP1oDYNFubvip2pEpd7Wua8yQ8CqQ8ZtuOyfxP8WSWEwt2GnVeKk9iBTOKP1TQlwPJb8pqFzk
AGpxcBi/VhAS9WtqQE1epJLuNYXg0wry5oRaumYSpduvWKN4GckShjUK4JWEk8WsbkWG5nYBa/FT
ZZ0TKIP0D6k3/Snbmo0Vhu/1mHInwZ0BuE62mzFzQWLk4mh4Mo2IQ0dLGMcgJhtVeXTrhe1Gl3X/
4thZC5+Ba2WavVpWpS0rHvY/M9GDtsR3qA08QhIoyeVho2Vbn4tmcPRg0QHUFYrT7EgzfBklWFyk
LR7s2DwmkQSqmrGEYiSvaMKtg46nVyQsl5cm+bHUd2Wi5HdLLiGpPSuzOe20haTGGRnVgJ4TLDVQ
zDbb6xUj6HCtiCfAXJphPuvOWFxmxTrndXdQnYzTDz9uVSvMDaGQb4YEVQ4oRIS6fSb8tFYW/Pjc
m1NsKowcsmFjlhj/UCKMffwFDpwDaxqrk9q/DxDEQ238zrUmsBNuvkaNuNmlI9rTjZYRlMhQ0eks
XyzaWWqanQZMRDPywywWNMIQ1ggPtrWrFjcMTZ+KrNtivTtUyUuf2gdFFV6G6DUacr+1CJysv1tT
gzSpIGoi3w/ZFuwAS5X4a/8ZAGdbtT7YJbZSWrf0UsKXceMKRCEXdIDtyKNe93UGvmn0YHSDS5qQ
Wu61Jp/R33NtVy8YR3wE5KBwCZhhLS4RD2sk9ypxvumPCzAlplzhx/qeCGntDkxRP8t1esGD5aTE
qXW7DJ32UmNf+LLsq9IiXXUOJDywlCg2USnezDjbQZLC10NY9/AWLXOgrumg4Q/TtOcsrIImsY6t
QnCIN7eNi5HIT7qQj5bNFkzQLMN/ZWrHJJZ3Tpf5AyEBpnMz+36nqi/N8pepXxN6zxEsVU0TGTI/
DhlYKw0BwVF4UT6KmurhIjm2pymvOqaZCdz7+jGVzFlq+7WTKcrEud0ZmCC1nSxI8WPcij5E1dm3
ZsQyZIMLG+RGXjJuYzoLkINp68Ucfgvmf1n7Aw2BHJ3baULKRX+R0PglLbrjrDso+nMWA8JBTjXy
cWO7w+Hn3AfGNlnGdhCRuCinDbTNg5ZuVPvTKnZluieWjgSyJHzS2tfJPpEQKOIVu/1b2su+hiRG
lg3NSnrKmVZJNG5J4UVUDSX0RjuZbrlyWsQVJIsb1aVbj2SaakDqxZOqG7dRe7Edckqf/5/6WgGs
DGYxrJhbis1VT2EL03XC+4BPxcg0FB2ISefpnBXLNolC1zIfdnVRiwZRxHLQe6g3WXkuwd3PCvwX
nqhJe4igZMSYxQ1wKIR3GsLpUt03iDtozfJwxIbGDo7XQE7PNNq0PIDheS8ZoqAhI28oThhyWG4d
S/vFQX2DDEzXLJ525OfSHpjHda6WAHsMm6dim+m0JpT4RPnpb0SL0AuCOevhnxDk7CCR8HiZhEHi
afaZolPKtTfc8juNFqNDpLxpJZnVjwZlHcgo88Wh31VsL5YZX6fBmJUyoKC5UU6TqDYU2V6kn8TM
RMNW7ktm+84o/tU08SViphxnwEHA7B2YJ0HhdCd2zRkCyenYFR8wFpYRRZJ9QHKBqW5V6CGDJywQ
RSOx0BWCOuifjmD47es5js76C1jNOjoSd0VcK9SeYw+chHiXEYVXWm9tFndFfkb1ZBv4C2LekWir
V8ES3uKEtIeUB7kldJSMSCjjDbPKlQd1qeynxCQjAhcWkQIbPq0k2lFDW9NZkZi6LI8L+4F71bxZ
9V1FZgmEktzhjxa8V6thf0JgZoeIqPdS2p0A329AkqRs6gBVeayqIQb/phygUwdBOuGNQuwqf0lU
eLkgjC78lNA79TkXJ/LNacCZzzLDQcleKRdT+Wryz4JXRA53yIxcVa2IPlHcBsgHCSzSyM9+FvlH
oxi+Q/0yVSBFGAqlKqquBuhMTsVl/8gRXhdmEnIWe6xvNwQtQiPmdTIwwkCLaNM1xEJ5ZLbMl1PR
hbTHJu6uy6zTDjjnPrUuPf3SIkcnvXjA/fO5Z5g7gzBK8MvVJHQqL4M6/CpNcwMWHHfZIbGm5zZf
g1dJOiajtO3D9yEtXSObLmYd/w5q/Gala9oM8x0+xNGhpIo19ESzJf4mcMRJQWIRWJLwaE2AeEOL
AORKI+aZpF6yg55CDLYyAZXksotS/4Rs/tSvVEwquvhiRbZvKR6L87stcNCFjlt2hITiF+JoNZnP
D810mp2UWmcs/18VDURTAiymmibYUcNHkPcvAnEjoJe3DGGOon4NSvU9wEXO+5yYcTpE7lTiPVfG
PPul5BBrn6ryZtbRzfxS+qcW81nY/RJnGWrxt97Jh04lVLi2P0Zp8tVlPSqzD9LYjy2fDAf4RycY
NlHTWjzNq82XdcgAVD4sWsRv2a3Exc3+lqF/S0MzxDY2oeoQJclWRAh2HIbpde3wCJv7yNF3Atin
I9f7pmUjo6+Lkg9ZyVEYz29jnj2LrrpLoxXIvHWl9tVBozBUQcdiH5fpSxGgejSoUdW4T+Bul+AJ
THuhYtnIm+p3PHUmnF4399SBoNUC4S3JoJbNbjnZLzEo6/repiSHtCj4RXwtnJg/0e/rGFRUc5RW
7xzeW8Lsn9HkHZxauM3pedTpHWly5EG6mcqCX27N2vT4CCSL2LBrwcKQnRaGi2NVG8/hzI5o/qYw
VOiPtz3IIZuhOnw5VuD6QmnOhtVuL6SREpWUULD2G54huHPxSmasUQ7xH53z3EQPr3Dby7hbIv0f
KoISKz0KPGW5xo6rhV7UnLX0IHcfuWM/ySSQznck4NSziXJcWuKrJSVIgfFXpxgtQcwxu1Q/N943
f45fyB3aoiQ+CtPaScVfXyrB+lIMyVtcPwwcOyVQq6jQOO6vCFXhWxizB9jIgKJ4Lopr2/gsQJCx
WUpA5iwOF8zjZoPXCU6k4O4kSa+XsdpsYfNiJbK4SDSfoxEkKuss3KzkFmgAaJ7SVw5vHOsSkHWs
MAazSxSQ3GKuJe+oXEvUwmQVPFgMmycegZac8Vf112l84AYeQRCycFXqvOzhIALdJCcEJ2yk1T1y
iPYv1dSXXDUAbTH0V+GOOBjhbbAkQmGvXN9SsyTjNT1bLaC8tmBJ2VlPfaG7PzmbwNiW96rCN4Pp
1sO3Ljd7O65d0gP2eYWZSowMQbnrRb4vMuSUkF4NJdoqjEocFj/cKAwKxjog3i/vk22CHz3g81DO
tApoQqeXDPX8FjVp3rphuClu2l/5NaPHv5Ip2gIYkQ7Jft53z9MLhtMl29qUwvW2+WAq4CBnHtyP
6L165nVbFcc3Z9/cQO9usLTMmBTvyInxZOv5c4RuYeQm53u85nAGhgIJ0TBfQXwwO8GzxDaRWnJm
cTYp30lYMTq3hj9p2GqfI8vbZru4zgGhgHjWTwq3EAG3CkFnrvOPhsOB0I7ElMkHyxEgJL/FDUkd
5jkav1J6g33OaleZPb05m48KI4y942vrs8NUc7NuWq/GIoqzHHXAcp6QA89A2zfl3/wOlQCdMr4L
ytAFO3zpOdpHsTpXAua+aIejDW7c0rYRv/HsUgSRg+zy3POjDQvBPPyA/Ch4zsXiN6wI8wMZdX3O
z4TqEOOdH9ZbqXrgqUEegIdzjE657DlKQEvqjcNBj46SfSxiYmkv9bynKI565saBVB9RCaGDEfCN
DhW0Or5AyPBcm++V358xSaiEvFu/mHytf+TBoZitoIyNAZsTxijs9yDhNctFYZ0enRvru7WZnE5H
U8Aj2jbwcPaoXRXjMmsvbJWj/FnuHlrtG81Ly91FMxo96s9KDwz7JIxrVu2j7No1/AgTmnWYOeIa
dtwe5xcCtUfxJqd+YQQ9qgDAGFRtIb+o+RD8U6XeyYAuoNWbyICVnzD3pb+691UZGJ/XRZv4zkmE
QJoxGwY+isHERbGOio1tS/ajoFQEAmR7LygLOv2FZqBnMm2dKfxQnHQGB9bOgKq8Y3tgF2cdPT4e
ZGhNi4v/hqh0zm+u5TAjEJEO1c9yH/d2o54MtpzJixJ6aRag6dT7XZP7areHajM2zxwUPN4hhgie
M5KCWFwwMYu+wWSHMQoeHnvSVPxSe7aF26d7S9nNj7Fw5+U4vqmM5GOUKRdD8kadxKYBIfbW+cw4
a/Ea4EHTnnlEyvrIt9v1/OFzOOzaCo4lyy5O2sCszwuvSxSeDRTUu6Ld8xCjQmMc/pS/xagT0n3b
rr+SRgLi20LUne0au8bgVI2/DPlsTkerOnZdIEsHm0jU/MCprthuuqX2mVdt4zqXKEljmR/8QnJM
G3dZyM0qgOzruyb6WSxXIaVer58Wa2vXuLO25ozpZacSD5Tty+ov1w6aegCzE0IxXa5N7+kgS/74
KPgOuScbz15z2beaeYHbwtfT76cL2t8aRVK80x0qM3Cw8Y4ZYqleR/U2XVwZrEG7pf1ijSuVO2Xx
6vaXSbYFQa7ftxFgSC8FhcEplLIK8AaM3ijlzpScLGRDbP2lq/F9sTno3gj8SClDQaAg1qvYRrr1
8OgoZ5xfykG9Y+3GSnsLLNdpNjLVUIYzatNcMR5G1xw+9nDGvsXCmycg/Bk+F/I/iIY2XRKzRLmp
UempkNJYXCDQxRXnrowjHZYnc5XDgFCdMDXFB/XW0g4hZjBKIrywYV+zB74qtTvy50LElhT0m9Zk
nrJFfWO+SX8JN8qyBxVBAe/1A0CWXc6NWD14a/jVyaUZdsz1S7ihOd/ga6356eeK8XvXIMk5B+R6
MlVK76K3K/gH6JfphjhYvmbAg3y65Ny0eGHZWKFUeO5Hc98zwuOwI+XLaFA3PaaJvlCm7WYqBEBf
fVoFJYN0twiEQD+EjwW2wM4aArU9N4iOMB/JKJhfSnXHyi0RB5szmBckh1NA7CbJldtWOc+M0hL5
0nPI6PNDZ5lpeBMjeR3TTZBWu7bj+NgCPshu4/ZDoyvcZNEx4sN6Lyafg1gN9wUZ1UgMpxuYM7Yp
jQwO4GlhK8PWqj0wT3Qal/kA8aWOujNN+NpQDmLe7hNBs7yHMzLcaWstXlPgEGMwsRlPq2dr8RSA
u8Q5VTJ0Vk5sH+9cHj/FtBAAcZDYbFUUU8Mu+Zgcd3bOY0KFFyDlDEnp1LcoVXrZ1Wrcn9vICkDy
1OBHCLDIfFVsomfma82PQnTdC+8YBRyfLAjFxuYk3WrtSYuvHQ8Og+3i7nyVsytqJDK45a5kSmXr
eeCaLSN+0u0C1GpSGsTI4p1LD3IZQ2DtghRroi+iHE2CztRDLQf8alXsZbpXwSJgl/9vVLb8fOS5
x6xqPiNkkg+pveg3A/sYOBQWlcRMGtzt2/YrS1hN7GmhELPi4tHfiZ6hXuLOBBfU6+9l9SM326G9
EzUz8H9pvfG3I/OG+sTjdeK14Gvr9jw8RJHkX/FlQX7GJoKsv249beGayOMx46tebtAiZp0hFCmE
G3GSsofJrylcFius46p2n4UHFhkmPQSPfmhfdecAVJ65be8VVsBBbRBcIL0xsJ8KlLd+yga/3vT4
ZTfs6qYLp8HE0EVg674DF2QJirXrpCIZ6A8GZCkpfJutACGePvud9m8hrSDB0n0d/vDlQQ/4qdqt
3e9m58u29h1odh3CQxt0DcFI40Mrj3F/YoyVykwuQSghLQsyBAWt9WDypr1wXIxXbuYC30cSVFft
tTJ+Cut7boMRR3BXM+LmXypAfyH/AOICEdXeVyi6LLT3fgsbpw3M8NDYu4EFN7U6So3ljB2TpefI
tVDkro58HPvGRmWc4fEOccViL+ugMWBnQhe+bOgFKt4VFDDGWiWqyxE/Fkca+tQG+ApHJNZX6mPV
zd4pqcW1vlhPKwZyb75rh55YpXR08wVhJIyGu2TxwHuQwOigqEssAF63yKb+QP+3zeUrBaoYmP9g
Cd8wKy7rfxQlifWDtYJbhzdfKrZknWXOPquvSwf6lobBt0wyp8CqeCM7xPAL660ryOS4EnXB9pzr
K2PQTsa4z71NRY+4sXceWfoCAyp21XdIcObIVPAI3qPlvlPO2BUiBibDts23RnloES+U40knSwMh
B3FqY3+u46sy3aUU3W/NuU6MCK5RixpJPaVoUp4XZPALzN7I8nnMqKsqWkggzNV0xNpDjC3vBccd
L1194fGzRjrLAHQYgBp0YnCvdlF7jmUyKleeBA+d9cKTdaimklUANKm1fOWxissdBS0VQHIzmf6/
685mOGQnkiM5OPhvxi2UMrzkqsYq7WUcD2RpsJDZm5gFcW5bnrauD5kvuxoenggKE3m7nD4nmKJA
fZTMq1gIJD+O2IIXIBUp+p0u3A7NbSke8whzVr5JNXEJyGrg0NLcsmKWpU1CJlMbTvvYkfdRnRzE
IoIIOu1UE6pMc4o2EIktupHGM1mrmr18X9M8ZuMfl/aYjkgVCIUR76SEU5VZxIU/JzYarPEqjcjw
8r3O2IUpiaYE7jrRBtNJK5mcoa2soDQGWxIjUTLwGIchJ5zI3eWZq+Rms+gSsurnriYew8AR7JRb
2SK0W0KjTYcghhuMz21zm5vrPAn6jHNZfRNIw/GOzi5+ajnZq/JTaxevnL9y7NtoPcvPjpN3Jn8q
JeVBUmzULwhklE+j68FZ175d8TkPiicjLxj3BkOxGlRCJlK++pw6A/Ya9qPM4ljhZWkuC6e/Prz3
Vg+ZSN93xEcZDbusUTlP+YydBeGG8RQRC5guTJo0XI+tcbNzqEE8CNbEzDm3NqMgwHA55Ux8WPG2
A5NsCSB65AsdBdxWb66JYJf1y4fcZ5zly0ui/pQtqRMR4dbNlw7BpasztxhGZl/Q+Kjj+O46Zp/R
rZPfNBUr1vdLmd90A1gBC8afTj8zsQ+Hz6E2Nr3DaO82AZvKm3dZ+yQbC737fYlfEX34BCLec1TH
ECfNYBrecr1h3BkZwEDWmHCddiemQhU94WMzWQpGtRh70ZAgZdhEKOjjXSiTuWPh1io4fmzdod7H
Sz/Ewo90GgM15XRW7DKIHDYu0tQV7L7GknyziTrQ5kzsBVKWCTe77GylbOKYwdaH6IqkenYtXtOw
uWsZ0LJ7/OtKdkP9oAZWwalkLmCuqD1QuWUS2yk4H1oDKaBhRdm4kdJSxoU2YzHU7wRyL1LKdRVK
NOMzy1ECtN3M2MVmnh0kiKis/uvTZPLoRafEFq8JVJfIMUJUIMZTOONXMMIHCRcRQmCJ7bwJZ61B
3W06Nvoq1Xrr/mfw3GckSdK/UNfOlZkFoc13EMkjJkdaiKR7q5BSVKJgJWsrsLSUm172GA01L5wY
b/Xm4BVJ/WJwKhGfhI95Lyr9A9fbQDc0+Ibm7PO5vdRC/2ml6IkkWM8xw53SMzBIFrqf1WC1zFrs
AULB6vFa9bjRw6o/ynb0XChZ6up3Cm29gYK7SOTwdhaDsVl2bsIp/szO+h7INE1LzR/m/IgZe680
/b8+NDCT00bUrL7K0nLHOcaeoNJqqocuTz9qOdJYvayhgtUpHDRUNrVNkO90UhVIAu3vxJlp1NWC
UiiDOqk6v00hfac1g/uKFC/0G/h7nL4C1xWhdrFNwv6q/hCSXct+YY1pu0/WfDJw7G7zczlldzkc
Uxbg6RHMBp7PjqKhJ2FArRn4gUzX/cGSfCEBD1MM3WTeysCGIGi08WstNHE655pogUjhD2/iVeO9
a7P2mEFOK6ld8dqzhsSvu0XiKKM/n4kz00m5GoYJSBCfo6I+y3r8lFfWWzZBERT4CEA+HEVR3DVZ
HFd1MEVyYyskqKcRFvf26MisIxolmKL4F006rHIAgYwIIay1RN7grDmxAbyQTYLZmsMFrCjpyLY2
7OPxbDBka4ihMkI+/coyefqLo1SaF9UR/8yW99+S3qfw3sxrndvf1BSseMSoH875YqQHUuoPuY10
exL8frlnMAYtU/Nvao1jD+dXssanDorzxp44VcrhqJC4kSEnzvjyBKvbktHuslxrlkOpou261voG
KIiFhcAaSF0onKoMOw1j/SzMv4UVvmWcupsYARc/og/F9Rlw/llZJN4bs9xDBGB/WB20LvINJdnX
DiktMUhaBoPR3RDIWMUfI89zqE9nMdsPfKRa3z8BTifrQgLxFtJbqvT4PEaBp9HQUXoENttNGfit
xphZy7e0H4tzhWb7sBXG162+a3uu2HU6lpBvUDNn7O+iPjQVW02rOLexscuGYzsPQVZ0V03DSWk4
L4kSnpv0XVtRkOvaX0NtjPmr6JMg0Z5bDRt2z4SioF0bGJSlpwzZpA0tbqYYMwkkX0NuU/RngsRH
sqIqypmnoSiYOeYohN6n9DsbP5d0gDd+KrUfuJtwopZNx8oXylMw9gQlLcy12BDi00KRWrJOLybD
qylAkg7RKJX4gF1KrSfCiWz8JaGbYkhrVlkCV4refNVoxzo+FyWRtvUU41liu5OzZgSERkwmOq2U
+fjSma6QUzeUSleeDwppbsmvFX20HbYnOmUOM19CagZ1kK1MB8gEebVSuYJjNsoqbxrfW/tTsz9B
nxE17tnxo84+CD1g1DPSZ6HIHIpT1yUIDfVtJ6JTm3DA9Pk+B68d9Vd1jbXUgROF3S4tDL8EQVYJ
ZpUySWatCTEWMgDJDsrgsAompY3gVkLRfBWKtQ60hxegr+GgzD8wuTbGSyf6S6VFfmJ8liVq5M5h
9PsHBpPMnXgH19Aj6gQNp+apYc2rhpAdNNYEIKibT/X0LtvOWclZLucuzuFTuoSHTFsO6jQQiyJI
eyvp6tjJqQd9DL8U4NKsIE5Vv7A7LYkLm9FtyCDmpIk9JSDzOCROWTmxTtmlxMhGeAlHwSJ+HBkj
gTUUmvGuU4thJCCRRZ/ah8wJzG54O0YzDgqwA6Xl0UQyaAGB4kZO56rUuxX+QDfNma4a8rbhTxP5
VRfzZQh1MDnWTWXR3vdYs0fGIGNHryGQoYdiz6l5Q4QURFm8q8uSjQSdLKipm85wM7H5tzNbnsvp
ljQXA8DcxknkXSSwf4TypSVMmzP6pi7kUBrSsWH9YRT2vwZJkLTYdwqQEOO+rFpAvsCunXFEE9RX
BQiO8zr8k8zxjTCio7KoDzNeDlhQTxZKS+JOoLqT0iIBgLeUWwmDVK0gC9tTEMnfXXwOm8gfQ+lS
7pyBW7gKIJY+qVNxcQptly3tdTEZabOzcRTnPict/FN434N5ijH7TxOQHkieLyXGlQhpToJMWSPp
BrDa3oKmXdL0Tg5m/+qkLRnol/IixhYN8sNZoEr04zdWP6YYCp8t1gYchVkf77XRZq78K5jqmqPP
fviixv1eKvWtEVZ/co9sOIme5z73qUqv9Hg9nUgvodNnTmda8otmKuBd9IC/k4GU/Cd39mVOZrdv
NCBqcmAAKDFAraWd+taO9bsQ3cUYmyN5mIQEv08ZGmZVPUG7JFB95IoUz6ZhEWcFMitGWY38q12G
dxZFlOY707p3sRYkk0T6RHZe2EBD9gFDZz0KlpPNEN5b5rJGgWrJwn3s1O/18NEP83nJmkc5LO+y
mpwFaUz472FtZj9iuvUknEbTq0QblzZMkfDyg2MuzurCE5Q+Uj7cKaJKL5KtFdd3eGascaKB/VF3
gnsFRJc8+T7zciBknfLE++qjhjoL3A45r6ERaz/2FDJyrOHFJN9y322apPOjKHnqVYdcWpIeDXO8
5ojXWSPTDI3Y3sgTflGJYkApeJmk/NEvzmspRw+DMbjCoA7az75QrD9Z4CG1MqqqEogwIyTo3DUW
ZRlikPMohPasglaCJQxFo790FYv+lCxE9vJVbgLJT84DsuIiFD8W8asKHNctKx6LfoK/dR0KARow
pvu0CpmXB7Tl+9har06bvLV249eR9tt2KHPSqnqPkQwQTu5PbXuGcEk+selcDKe9zYbqJuzg5Rpt
lbUcm3WJYHGHh+0HIghZtgLDUD7i3r7ShHGi26e2qk6Wvuos2ggTXn+1db/HklzkprMxBP4axCT7
mPUFYV4Z7oK+6l6hy75yee1yDBv69AID6q0mlq4S+Yt0msb2YjfZS1crQVGNPKWoyVrlp87dOJ6C
rNIRg/Tdow7vYSh+KZBQNA6evn7dpKhjnp7QtlUPlE3fs35GlHgbq+ZgKNm7yocEphUh4a5ZOzbo
VEG4hMds5mGb5V/wsYEUJej7LyOpIw1gp2xgh5YmR3VNiTBQytaDQlsQP5pcuVRCcbNR7MZ2usRd
/28W5VXPJb80m/+llEjHmI9GPbPnfNJIU9qaIe1/a31BcLlp62zBIYzamD4Uq7uWSnnWZ8SbcPzm
GeV69UHU3FUF6eAvGd4puzhRV0Sq9mYuNbFXNjNLadjZ1Vp1hMcqEif4SHAgcrd3TqQr+hWTzVHi
AILIEOVK0KJ8admn1km22oh481Z7U/ZZpHCB1L8Kux8UHnhYv2LwO+k4UkV09Ru4eaCRr1nOpAZX
XIQUo0MwwCur5N+ELxDWDQFi13MLrqzlAgw5DeBmrDu/xV4jM04tUDF0CRsq+7VhMiVhp5u1AasN
DBOYJWa+jVZ8Sw+lsfsjGJZS4cuemMFShM3hAB4M5kGPEsIAbVlD0MTuyFxCAuKSzRP5YsjI5DgY
QSzFhPdNGMzx1gQ1zEhVQY9QIdF9SzIkC/xwdvQBVZB82XlXpDVJRlEght+6nbcj0/IaEFmPPmtw
iJ1v2AaybdIc213mHII+yZD6LbuGKVXj2B7BeuzHLqInC2G7NVhMWDdbJfo23VsQxzQo6BQEDxZ5
cFll7aXqSWDFyoaXqbpKUHnaFKCt9Gkx1WvRxxqdgTIKL+kaEjJh2Z77Xcr1MuP87XXE4KyVkZiF
GhhiGALYJodJRp5KKPyaWwrhyk7wmtEgyuWr3lmuxHKsUfstWRVsAyeUnLZnRtE1TYdAahihjf2B
stcLLwKtZ8axsr4BISzkDk6qjJGSa2S7mMWvFr0wp0Ka51GdTzP7b+a6af1kDY+6ng7kg/h9G3DG
0VfxIQxMGVeJIsECLRb/lFzbumM8rPae2SAqgxuRsNewYHkq/2bcuQshVxyJuvGEXEJzTPYlxq5m
h4OBrKXM5X9G8ao1+0Q1T5E+HNB1qx8423y9+l3/mnEdl2IraRHwF9cJJpAKBjFkgEsA9yZmDlUi
y4F32P5wJW7G7oS+cVNga26/ZwRPcsTw2PgR/3F0HsttI1EU/SJUAY3U2Io5iaRESpQ3KEXkjEb6
+jmYhacmeGxZBLpfuPfcnEKvS9mAXP2MB+Q98V5Ra0zlCfQBhMdhN6NdRbLvnO9Gu7Rqw8804zvk
f697t/Kt6H6xi1TGF/7YJPpQ2OCS+ExermgAfb0AZ+JMXBclOXXccFkTnQgrO4WYKrBz1jsvYBVZ
qedEDncATshYyhPDY6aLgWscyEtGtYNE4UXXmi1Yc2rYz6b4aRAnZXuXuZit3qU6T3L6v+xO00/e
cUtljxEJrWG9VFEHcN1D8uXiSli5auFMZ4dX0kPn6SA/YAJJMd0joMijcakj2a/H94b9E7UCy6J7
MdO80z/Q6SyF7iWQKIS1pMoyG6dXRbIMQQGSKcWNwSzUrrYAUxi/GoiyzWf4dwmcNDEropS3VEjJ
cHciqtx2KUrZ8s3DYBfZDw3VPrZn1u8Qa7hKajRJyXQMcZhMOPkVBLcGy3UTGqAxeGjwBMB14afa
yyCU6/lAIWZ1ZaLzqPR+IxGXMF9VkAZM/Rz6HtNRtn4caGGNp7x3t7ThZBHV9KNHH5Fi1/v7DjS7
YoJdYPGboCko4D42ilAtHCm3UJqLI52PpTu7pmKAwLi7AYQnh2GhM2lSaPCmgq1PANWywn2FzHMU
2xQmjIM6x+L3ywnQKth39FWyl7DQpAJ4gR02YDIKKmtRhJhxMCX72luFLHRgSX11YL5GIw0kLlrO
R8ZggNqS9aSzFEWUayCg8LirQ8aEyG2Rc67DEJhCxFgQUwTRXgU8gxFMVocrxYnR5SaA5UrWA8Hd
SvD/+lDQm4hJm7eNGqYGybZpiIzqiTiJUBD0xsco0xM3xoqmcZNjLPGtfC0ODNBYk9GMrEuWMVMw
LQG9EyNcwse1njVya2FWmPhuxhFaH6CaPkx2aWJuSv4Iic1uDPESl9aVFNATKV0VWwg/hE6W9stZ
UxqV8QFa09r25n83EzzhaJXmpsc25fXWYXbskn69bw3MiAFRFkVGbkgPBUUnOwt5LJJimJjE1LJr
gyeJqWU1gZw2tjkaV2V0S3LOlxbaBvQRW8JT8FpXT/wke9RXbVjBGNWWtJMb8KEvkEHWYYu+iJs+
7KMdrOx51Ru7b436TRN2Bt3VnaXAnKGW869hxsybX6S3BktXnc345wXzP0T949LK8L9HfwpMZl+p
tab/Vgndl3sbGRsBBlzn3zWMHF6yljQDO//oqisow/+dR6hjHECXukUfTi1KDDnyfGwy8J3xv2g5
u9hHzLAOnXTb/NPoscLpFmhXfULsyw2MYOkwYhgKkmsu35L2Yms/gQ/EFAmM7ZJP9qYyfh7wEY1d
ectub8JtKq5Z8xZF1z58iPqXyPC0/nDbR2m+TQxsTdautUaUUvQOClLqHwU9eYemamClkiH/7tXF
Vicj2gzUU170NaLRBt5ouXg4NvpwDvwL2HEM5E8RemgHtaF4AvTevyKsMtOLrl4n8UjjX8eCGp7B
zoNRelV0fsMtDEmXXZNUPBp3gzDZHjaJi/S0hPxgsLHt5C9Nm5Vtg6zACtcuvJgnCGFs1P22wZ5T
bmuRiEccG7fwIzayH5tqP8MB3LI0kvA+3O4WdVBkxmptjgIBAAC8NNv45HKM7BtGhAXZxJWHNSwE
BeMmmEfM8uRdBnJdbA2gjwdRmkcpKBxExAklWL+46369wEK41j1WtgmbRCYddNKKj8FjxCiSqzV9
zQphgOFgHHivhP1UR2/d+OgagHYwWTK6ORcLZ94x6U5vmaSRPU/Mwow7hjmpHbxi7VSrqv+LnH8M
lLuGRe1c37lMbyTCXkQzILORYqIuR3Q4qRLdqVpkBdVHZyN9tZez2TpOnifQRb1YAYiU0zrRmbdT
nGSEEHFl+ESq9iegmnwxxzy4DeUXV67mvJPgxqP+Lw2AQLwY0c9kvuoo4q3u1zYhw1uvfJzmdMua
a1f8lSNE8bOUu1QuG8Yv/n3ognViYybm6m22/EHS8arqYzDHp4YemBlA/cwqtEfBCq3Rb3H4VqyC
+FW2nxniGABFPebNtk9AQlFd7F3X4oM6lc62NN5sFvdtcc2pSVJKUE+9F9QDobkotBHtypdkie0g
xSbA6Mmxr7yOfXMh6hMdBUic+DUBRjLpb0VBqY2CCfdP0KPm9i5F/6832GNnB68+28V1QtEmA/gf
zMKbjJJTsMXFoQA2JChmKSNvySVxWFVXCG2cDxtxeOF15NIik7S/iKRfAItoeXfTlHlkeJPNJ18Q
xnDHf+Taxss+K1Rotfk+eD8RKIqClUgYfTORWrbxxWqf67l7LI5KXZR7DaydZz6H8YW/JuE6KPaJ
dUabP2gIcDRA4cgKLbp0DNc8PGji3dkWZZUs9qgaY6Se8bDDCMSMb1o1+rizlH+Wila07bcxWlO3
xzVZaM+zyW9qdoOb3ed/1FRymMKKHTfqSTpRevVtH9acuuMJCAOQdLInwpe+5CWdsLxCWjLi8Sgi
uRcx2gzL2Q/JMRiInRv/OcLYVCAhCMZaq55WyzCJGTVITjSOIJ6B/+mEExhgwMC0AFS3DRCKibWR
vmJTTLdTSOSZ8QVq/jOg8O8ADagfMul225coMq7sej6ttN4MsyULP6xqnTU3bJmqXcRsU2fgJBWw
N684RM9NbUFeis5uTwpH2KAYHT5Ebbwg1ccFMbzrgSCzZFzD/912yT0yBWtKiEJFzIAz35h9/EJU
537stb05h4sGwyGhrMplt0pmQHtdHMd0btY4bua8mEF+FFxqToTpTo1HV1XkKmHX6ONHYwU30k2v
HfnVPTazxkEnJvwNGZ/bjPFVKr41hGw9abxwEeb5mjHZW9fvcVs5+xxglh9nmymxdz4ljgNzEkAG
enR3D/heC+UurtudydTSFeE28ElxATsYUvIJokYKhtogcswWh6VmsXrqp20s/VfbwYlnZnchBu1J
2J2L9XkXtCxI876/TxWbyYCtPyli187ktxS5uDszDzYsGdz5PAEIj9h3ssOdxVwcjsOqX4y9QipS
I7Mlsom6zPgpSeK0xdyjVI+mh5IlroXZdoc51zXzmaqkQfVqatbRUe3GiCq2cBpkFPOZL3IXo5Qp
WBkuOh0G+1ScrKz8bPRuO4FNnx2X2bwwmvlavU07PHpfCqLeSJTUU9AQVWw6l4Ra1yXjgUtgOtcm
hYUPr5EWHKj+EmT6EXvjtTd62FR/XdI9JyZrxiHU/zoodZS8JdhMXcv+TTkPqSU/NUo37ccB5zGR
H1UB+hgEScSzlQiDYz98yeqQvGVSu9mI83zUa3VdnvEyfWbYRoqM9G7yr1gFshbAKWE3xvfgQepy
Or7oKmKxwCzCH55rw3i2+Nrh+jz3bn9pHP0SsifsYugi5atQ01elwguGj8/y4UYjtSjr/nxWSYD0
dPz2BnX/OHCOmRl0UTpr9j0HS44vDZR91773Mtr67W8CLayU2nujy4tVpS82fSBKgZXjpAfbw2Lp
bOyJOX3RXSfHPMOVPDpmfBxZ/jVwYBtFVqi+r5jy59F09OtpU3TZC1QehzDcjIBzXQsY1hjDaxSH
D1+yNlUKk71gZpyDa89o5dxcrHCjrMqhXpnEXnjuxoQxnSKiSWN5atHyRlqwGUjTJXIYyLhP9ARE
6r5gLYrLgIMdxMZFb4kCJZdecfGQqQUsvH0q9T8jWXvMN3FoT+Z37gN+yplMKRYGhdFu44BC2L0p
cCN18hV1425CpRNbYDkjZ2UW7XruDUOgL3K6O0xZbba5/Eb2aBz1sLyYufEuk2kxxXen0/Yx23UJ
2WoMEOObT8tEv5ruZwwkDAw4uQERLif2oWA6QVBsncw7I2JyX0vPwtnMAJzAb4xHSzuCKmIxXQAw
5GSn3pz3cU8K5oNseMD7f74z7oHtooM0VmGrtlODitAymB5+WtN5QD/aHn3k2SGM08brr7YfXeGE
PoNV2RJxqSNG6iYfDSsC6DYiDjLEkpGptdQooygkhu4Rpx7SEDL/4hQDDVBPk0orBs2O4DnPGDLB
Q3EgLdZbbm2xzSGDhrz0pRSXmB+m41x8W17SFvU+6C2RaAjYWSA/HDe4BpS4sCf3QOv+xeTctWW0
y9gwKGVthVYeR2gCYka/avkuNWnP3HHa+ZF7LKqfFilvU9rYNdJ943l4EbCS685JDubRfoQXJyif
BT9Asl1JS4Debl5liFOiFJ8VquYC3N+Q2m/TaLxHuvYvGNJL0EwrEHLuoxiTZ7tJNqlCAUkql+0w
oMNYnhnBPrfrdxpJK4RZtIuQe9H0dxDB3JsoVnRD/Fv+BpAKgDKyZnAJIVjKL5O7m+Snz4GUBxur
fSEBuBAnvCdfBQmD1bHpt0a9jyKAaTyOR6u/TTmH9haEaZTMVZHPkQKawH8Jqvc4/g4Bqdn8aLN5
Gh8hH0PhMh7DfUGL4FkXke1qpK60r9mqaF5ARU3E+lnfCvtjeTPMv7GMnqL6Esef9fDK6HV4GPl5
yj5YgQwU99ZL626ZvdHzld3D9TaZsVPGTpN7rd0VoHoqb+H6J3381+PfZL3q5h8N4wbZvpniXdVg
Dinw8Im02g+YJo6zHwxXyF5/EiIP+vnLHYncsX7T6rstEZ99CEBPhfiR1ovBY4sCfbaWrZGtV8g1
susUA7O61eqDKtuKbqR14y6juMJd6Oq/SBBYl3ZNuprmkQXKwQQvYp9SVpZv/OG76AiJjtsMTdLe
0g5u/uK4+C9PLYl5+SWpsNZiuqnplgrPx+b0h1diNdU7GPLPBMotTCjhScObyw/U2JS9UPDahw0t
UsvPQjvC2GimL9Uc6u7D7fcBhV/DEcHgT2OF3R9Sfz+Mz6AzKoRcbCKTU4sVFk+q+BsU36rpVaTv
oKYnpITR0W1PRftseAHW2OjJlL+RlPsUNxP1rw+Cx7dsNqszy3VBhiHredJ7kKVXMFGH8AXSy/zx
8ngXYhcG6ElBRyZoscoM+v2R+k7HuGp925J997tR7/jKeu+g6kMJeNoFTfIW5D+t/JwgE3f9u84s
r82JHHtY2rFW7AYuSKLjX3oLWJrtcHL7beatNXLoycxWu9B8CeQzBX2Khdt2gT18u8U/g7YPnIXV
fCUQho2LXz1b0wrbZhmSbMIJfitKRt7try3/THUrsxcyncLizsDe8H9S8dpSRbNe5B2QTF5d/yXV
WCqJz8w+BbTNtQ/Ob/wqrNPQnpkNpzbMlgUM0trGlHnnpZli3Bs3Q50aAeUeU+/MvnvpRyTue3/6
F9rHTB4QXuUtU1Vyc84OY1v5TvcSGJ8xluaaN25gwJ6nCHTOHugr5lyMec6W+hzZzWdDspKYClqQ
RKxNnowhWVjZ79xvz+cEXzyQTYYU48UrTiNnPVT3qAOP/5U1XxGkmPlye9Y4/vw3DxUxyUGoZaJV
l53SYR06P8Pw7onfWPw57qvi8RoYuQtJfg327JLMzYgW+avrAXeVS6dG5FW+C/+oQZtxlhE6bBzv
2qyIxsoYXqQFumXb+ueu3an6OZ0ObnNtjWfpPDv1PUsvbvMeI8jybPPJxXpieLcmuQB81+yzn2z4
m5SD0cCZkf/5AdgB+ZBQRyLowwajdBhOgH9OofNbpXsy2nUkpPol0S6juAF5pkVgWz3gjLvz0esY
TuAfGHwkonyrxM0KTjU2ayNdY9oaG3RBJ6dHePQWBn+e+coAxcE4qMgxyr8E0yYLQ6XFzE1nR8lU
CW7ub9NchgD7QfGWMSjlEpDe6+g9l/G/ZjqZcGuM97T6N79geEz12ftmAE81/pgo9hgsRueWMOwO
8ieVvgbm3hKnqlpP3TObtgGTuXiNMA1I/8Ur9lly8UaEPctavRMFAh4cYdzBYNFpiYNL0W7sDP/M
4sNnXqtwGQzP3QwuwETZKsTfw1SCQ4HWk/qFs0y0wCHG2X4j0f4RSFTKCBku44StbvQfIQ1BICI0
l0QbzbnLtKmETjfuS6Y59zwPv7Sk+h7TZKUodoyx+XWpNJde90hw/z2VghmGZLnYkPs7ESDHkl6/
DA7l8aCaty7r0d0HOsSRAMy4dOWSEBFytDNCrzyHLO0ydlcZIZ1Vm50MUYKiMgC1GwEiWIDafCKV
lrBAKOMl5HsLte6MXtP636QqERHB63bN0F4VVoMg3cdGwZblD8oH27AwnVEH5MbjQHLQ5g/m1nAZ
+SirYIxr4cGIrZhWLra1JS9ftnHaYkeh7x9SJsjo1Teaqi6OqZZxby7/X3gSt4EKsK5YfYbrKUOA
67ZhyITD4UGb4OPhZoUsPql13en7lBgVRrvORZcl66gS6Mw00luVw6a15fgMx9XSIfbbMQPjdkSd
n2ro19GO882wl74KxZqI5uVQRO26VRyIIqKBKifvNzNasU6gmhWCJW6s7eRoROBYmqWKMigQuoNl
0gpH3uGXoTMPmR4S0Jg2zKs17WhRRLEszagG6dLJy+RiYJPh0oeRr1ad/dDbyFySU9KQZCkZ6nZV
NZN9gg+Fxbsdx89Cw89Sz2xcO88Hqo3iIBO0kkXAETJ/3lD6d5JwboRL3Bd9RdK49+MyLNdzAHI2
aLkKAC7f92jXx0CXtIavtmd/vXBp2YYW8rI7jNwP0CtINNGeRgMTDFv7Q1RZ47atrb9aypzIpx8r
S2dKR6ktVKeHu4no83Xal6i+a0bsJLYBro1qsWbSmetvlgG2c0KHoGxxCI3iperr8sXgAWetDC4W
d1dvl982bBuifJoDW5Jm3xVc8RZNZ1cksA000L0oWRdhiyuictJbjiqoqR8ThqDQtI0N2Yicmoa5
DNGXLsamqDbEGq3G3CXUq4/XLCMlgpN56jff62REM4d3c33dOMZfKZgwKLfCj8hYgN9ZNviCR4zK
otNebc07g2HJMSySu5Z7+bPMqoqEzG7jl+/thKjSlSBHo8zKd4o8rrGT2imCKeDrot/HEaVPiAMY
sv+xMfGKpW6MkDzkqk3VwajHUzJrH/TOR29a1htLo4P3SlLeM0beeF/YzUCkJwqqCsXKb2J4OAOm
7CHijbWY7hQVmgmzBnLHL0x9EDrHMZPxWanpQzZpvp5ktNE1y1y2AArxxZvpzss9ZxMqgqkyGZDu
gpbzaSz4KU4zUBNNJqhlYHDWSM0usuyyjYiOXJW+ji/aDR5Dhg8KmJGLqibWr10zIaWfXgamdpu0
ZJlsK+3DSvwzhZd/GIoeCEuLeySLNNYYrcGED8xZ755HFwDBVIDWEp7rUle5e5dMLGqQ4AKHDWF+
Uxx4qvWFFiXQ+ZPZW+1YV/Jl8AYk6anLHHYZMTaCsHsx8niZWqyYbCcW66jGhJ4gJRcWppXStzDM
6sS6FLRPrf9UDn277A14GOhxl7XHuKu3JrUwBwexsSg+a7NPn/KCUAlLq3HPoPKHnB8sSGxBbNSR
xZEzCpNE5CI3ZcCrs3POUm0bV7RJdudBcWFrlMQo6h1Vg1Wr/LVgXIdUmo/BSnPWCWyUVemwIwu7
YdEQxkEMYrSqOxsXhXceFBL5Ro5g8pFWAdLudt2Yo6ONp0cUktGlgUlfM1l5jTPnzpO2oWT7Y/IM
cHWyGI92/RvwfRMLQnEGePWw44b1sVRUAsaPD2HGLvBlkMGzQ1t1TXw+4zgeG16gcJcKrWdKFPxV
AgNXM7KVHJAggJ5SC4vOV1ftNc2wEMdZDz3Ou3oZTDfNx4LF3ILDHYFiSqb0SlXuW9yGR9/UDszd
NJdT2ivKR9dbN5BCLwoTXZP4y14YAnB+Ra4o31xHgc9rdO87he27sVS8L0wWXxqzCdRCwbnJuEUM
cYlEtx9ZfQK2uMec2QsHE1DgmKuiZSMgx+Ao+pBh0oi2hRB5vmU19kZWaWmb3KD4k0biTN/S1D9J
qfjMjO+eMVI8OkTXQ3YgZbheiXr4m9/Tvhsr/qGCwixPjROZu8iEKKAIcSnJoltI1764Abe6m3aE
R6fw4R3gtjUkSBwfrCM4Tp5MC3FwE5v6pp7ytxk6D2EZrbeuD6tEI5oj6MTSi+b1FHqzKWQybk9s
SpFovNrQpr3Bpty1xU8E9xmBD5T0mZ0XZ9Yjner00iLFHKznfkr3XjJ+h4USxLUw3+v8eZuaeuQu
ZIG9hprK0YtZKBldkoj2VO9UcjyKnFU+l/TdJOqstOZMKt74de1V+OvoFcvqN+uY0wZh6az75sAG
FxV3I9nII310Kv86CjfbImR3uSHJtsxWY+O2HIasvbu0gt+XX5xKZwtJcqkXwZSKneYcoeqFzXVq
LRvwvN7e/BY2UgjtC7mtOnqsYFoTK8jM4QT97PdsH5tHh/WERTuzzhMCpnNLx+W6E30u75fJJdNT
Fnr11u/o3EmiM5d5Bt50Qu46xn80ZNydB39i++mbfDc1Yb5Grh4ejX7V4msXLq4ktyVTrLTwprGU
hCTZ4JerLtbA91G0rflkD/6bNhmLzuQwVSFBgMpBZF0UeP7skXtqxEPt8h77pvUh9elaaJagN26P
oygeFfkf8dChGQlx42pX6algDWyebxlb3ZE9uFTud2B46wL87K6M9RQ96K3z073dYmXqw0zy8nAn
oNrl0/FruGHoXbTMoSzFvBXE+FMh3rD2lxgHiKZDP8XblWuvWQ68wGrqn6qZITtdfclGp18alI2x
5iAzgmpWkPWVZPYmlXXP8Ab67IBhP3UfkStAHWGHQS5786YYty5jBp8567Lx4luUSXK2ovLRoBtf
Nv+jRWrcxMZSL7LvERtX0Meg00O2ML00fpXm3XQv2YiCmlO4FAeWs4k5dwG6hJ+Nil8sncfS89B3
K3vZChVjnnr1tV4uKvfuxcBByXn5Hd0q2I0tGDnW4zOf2ccXlTAatdmC8E3S4rOTeHMKHqD5wSUc
gD1IbNt4MLqUYFZPeOSwmMe8az67Vj2n8Z3Z7m8YdNtI63akv21tVDVSfzUqDDND27M8tit8x+rX
jv+8xGTwpVgpFXi0k3lq4JEKqtz0kTnOHQkFTwafRWzidEyLglc1xi+eAJ8VGflZHbCtDg8PWAZ9
rzSWtYluwvYe15gSADSzKurCcR9Q/jaKhrwSfBqmrE+DjVolDtq7TRw8EQSMbjDWbVuKPIgyvYHv
hHUAO8hdN6cQp9BUxhJKoauZTJO9b3f+3/KeJmBKaO17a1mMjo2LBkusRGG2zNLkbPtMLuNMN/mP
rbbIbHGarA7Njk7In5WgMiq5yOOYJp91L6k35Opa4y/YKSwSgRkRbkPHiYzEt6qaFJfA2FDtg1cy
TZLnPXajJoStqsHJoZOjKCws9XJ8s6zqJS03XPsrve5/3RSudvDcToBYOgcdZtuprcjtgz2RFF4l
7fL/n1HMv8xUxBc/Ht/cvqBraisubxPvfIbkYPDB7YMYZ2ujP/rJ+wwE92zFVPyJOe3k5VwVFcbc
sW92yF94YO3ulAIuNkivkSU6h9jHRq1p4rXJsdGYY079dVEa2rugUc3C0Mt7WFLaRaUgsTQtb1UD
JsjAnVMqwgcdLSadR+CA0hLoGS6xn1mGqaxo45tD24oO5ysbabfDP892+3VtAjwM6SYbsp1mAxas
mtzZO241QInK5Zoc8F2jqWFvlSHW9Q5Vd+0wy/SQYUT9EUI3FoOyv+kTj8LUOuBgpx5pugWExMG9
V4wd0F19WtN8TjQV/bfPeD4IUS1VHAWhhtwP5nCO80sFL77TSSao8bqRWYyWPWEzHXWIYAFquM69
TfQ3b8Bxk5PR1LjZuZ+DbfxUvTecUfyx0bwowQdpje+Ipqlw2IsCALj0uv5tBbOCvXGOiR7e45DZ
4BBUCKcLzPyQftjx9trapPt8GjvEOH7waiXau+bjEI8CC0GcwZa4stxvO6CaQoSBFKkFrDn4sE8Y
UiyaNIg3EgOm1tqHAPojAwjUlbX0vKcxmR05It/qzQQ7rbyRsrzQzemzaGhGyaxhpuPsZa42cuiB
FibKWCoo0SjUUZpKlDfoG3NIAImGLQ76980oiOFkF9FyFz2MGZFGvBgCZUFygu9edS3mo0w87PFB
uI4hAaP2cr1VV4yHslH5PisrDmHOiqE5gqiEryAi/NhjmB3woRAAW+8sHuIxZgJRJ+BZSadSmCjs
cNtN6c9gUhEHDvaDMd9Haf+bE1u58CpBmnRyTsr01RC1uUzMN7RWH21U3tp7dqYqmWk1sPfHEFmT
S+IUw8p17yKtNj0CBOnwXhBj/SVDGODvr+9txeA2tZaicYFNx8nMgOYWYKYM3+4rt/MnUbvrMbbv
JfqtKdZ+3Br5tK2KTS5QWkw6N35J5EAWcUKX/YdRMG0l/B1sRK3126Z1iClRCLL0kcrCInldamRe
ZFTTHXxaRt0a6zXTq1aBeHZyaLC9YR2tZmgX+7gOb7Tr4E+DKDwEprV2y1jADcZGEJhsRaI1RkGI
WaSHMckoqktnGThpeluu4K+NfHtIhzGzN08xLZeQJbSKIEslA8Qu3RIC60N3CrX256DEGofhlFJz
mOquzPDIJa8HSBU6l2WjVVstQlrQROk4C9VsRjMql8Q6wBUe9GYbdcjcPMj1deaLrZGGcKxaEp98
MMOzOA4vKcaedtc4CFw1KCYtXUtfRDh17PZl0ppziaxPMwk9oHJjuJX9xLJj5lsdOxX89q3+lZG1
ZLQOlgD4J3E63Qxp3IDH0jLkIZYiA82XXT9XHagzJ8IYn+KoagbYgpo9ER0rpqtKqaqJKGUZFXpb
k+eEUlnbaQRl6wMs4YR6Lq+iLxWE73Rz/Bmilg6De7TVi11loY7RDAKSw4S7r59pLsU6MEg5GQN+
rx5FGwsIHnpGfpocXtO2eo616TIL8Zpg4GugGYhVEu4i7VyVZOblub2PA3WrPd73SqrsSFL2opAm
W2zXRTAzDPpTXiK7TZOISsMDEmnniBoqY+CPScZUlbhbbsZ3j6y7VrOu0xzvKkX4isMQ6wDXemXW
DkdCjodNkIrgirahsufFoqwlmSxF8PEqsjBC0x9eollrgNUoGY1+4c6/k4e3Le5I8/OltvslrQwm
UtZ2q957qVrOiLayCHHQ392AK8g2P0klwvVcHawgPmSD+uKIwbGWYMpgdrDFDblFUPft+92xCNxg
4Tbdhc8iVNq7RxC4jXGYJSkkRuyTgG6yeXBICR/EA11SkKLMaM5BKdbjHKuRlfexy69tg8Ek0k2s
q8bDD3VaL8kX0ybluqqGm0uYEXNtTpeRh6Usmn8YPqslGZjfKC9vdQu7d8yxOESCaLNJUOXEksl2
2rsrrSuDZftbFsXF1OTOdjXEOwWxL9D6rhKtzewOaBa6b6GeIxOjT126zb5+tyIx7VuBTTjvQTKA
dYUKoUeMoftr66Zbu6wwFlZU5CqbPbEDlmxCHWwU10vN9L88iwGRNwQvmrkdI3FDSfFH8IVcjT28
erchJ9BChx2SbfJkMzjRAlpc3xugM5V3hWf/Ng3frgzY2emMhpM5OGRgM9u14SO2IoxNZTYxYGbU
3RoD+c3EiQE9SZjKdMGFuwrsReZC59CRb1WlGBe58j7CsaUSi2DeprpcByuTpGDEg5QSJTEq5ggM
tQeFxUSY1I0YuoAVf3emYz2J1vjqu7hGTjYbBRm9V479ZgTBlanWidDgQxZZ3NecMQyZly0YpcHk
WrJV9Vd3YsH0+V9jZwREcMIbbLzTGlbX3EOi1kbp8UkTwrDb2vc5YX0YcKInR3a7sUQm1DSsRwyH
M5gKdZ4hLgA8QJqUYCd9FD8LXfMhD5IERXAb3gK6mTSNz6Fm9fs6ndk33WKyxy8tzh82cyJp2Tsp
kQtOeF871OgMTY03EamvRHffnChcwA8c0DzxAsoKqE+Eppp8h27+FgvAGfCjP3Vic/EWD0fkRktm
qp8pMocGwVOLxVFYCbGzlUcpTeUyqSBf+pJjWC+d116bzjYhAjTQIKmd+a4zNxRyHUyTyFrnaHIa
mziEmtgBUPh7v43/CRp/pKwGAVM92ynPEXIlCQvrMiSumZ9kpJxFv4NI7m7j/Emfd5Cuvckx9OfF
XSmJ1ZzqW3SAZ1QLF6JKPbI05r+QZgK/Ip93onj/2O5DGjUcDBy22Bhlmq280rzhh8WTgC4sn2Ae
4N2KBUFOUW/uYz7p9eCAkwyxKMp4ZhWSrDhGmN9aG57mrJEhze1vmHCaIX7wJtjsuo+srfT0Yk2u
6Tx4lmIl9L8hU2+On73kJMuLTlxBEcfPZk/siebCdy1GkKhJPb2Yoc+8J5in7/Bnw/00ckUBlvWW
Vea/W0P27scISUefEeAM2suCBEpmWD8qAp1SF/gHbmeOX81r8FVQYcYxko9piD8Bvpu++jdNaY3O
n30MybAzhQxUjUnY87njpSRj5D2ePzdP+mS6QEY091mTt3eT/YxdQAXv2gIRa0nyT8UcaWXVybj0
SvYnuUXNU9ow3WtV1PMX+DWOzntDqAeur4DND04LYq7rTeKC1DaniQ1x8mFXDAVd6V66okRjoQVi
GRrbTkHuzLwieK4a2TxRhYttYaLXSmLc9DmyZPSTCK/JJYu2HQFjfJQ8n75ZmbsmZ0Q5orCGvcl+
0hkloEsLCz3yVzhIJBKPlKpa/qQnMKrSYTSRtu47BL8MLdEux1gVGZzyra2XnQQVXnTCe/LLtmZj
lnCjR+uqYLvsdR4EO8FO2Mz4300LSgVpJIMO06MiIhdtvG6sMUgOYaqgR40/JYLPvBi/xJzN1Wug
/SbnlXflpxsdHSVvKpYpa9KM8MBtXI63QuC+VAMKNS+FOZdbLhOQkgnktpL8ClaRh/+xdybNsRtZ
lv4rMq0bKofD4QDKKnNBxhyM4DxuYHx8fJjnGb++P1A5SMoqVdemrRdtmRYiX5AMEuEA/N57znfW
aITm+nNwxcEGuGoGDE9MB6h3DLTGyN3p4EBScmTSbvysffF1lq5TxQAhNwiQn1mgdVi8wih4KYoe
TFVHn4CjUhohG9guWLx0Ny4RBXTYsEZlNSiXWuJ+npk3XGaE+ga2u/N6CyClC7Cws++sJtUb5TAc
NYC+p9xDL80Uf504D7VlbkqXCB7NDlPX9RMifoJo2gcjwclQzTtayK+po8GF4TdzxhIenMlI1My/
+/5wsOzcYFPJRLyfu3NDiTAklI6tMZLr54CASmGqQMrADBKtCJmrLmOjw0DZymWy3JPMfas6/VwF
9MBMA7CdP2kygM3qUPfjvtOggOG75qvxRxZEziWifp8NnYlpixGj8WiUc3tqyMTGKjpuG8vY0Zi7
Maa2uazpIWK7Jx+QyLJLZQDttjCdcyaaa+kMd45nQeny0QM7k7mxork9WBnSyYLR1sZdRBt5h1tk
VvQt7LhmpueSZA5y2EH4tQAwrbSB14QJqulJGq29gnxLXQk63KOxqhkfH82W1k6BKqGqDs1EYmY6
9kt5y9mZofuI4oH9g50RVj1AwvCImsqqgi4E1CzLZIgyOudUWJjkFRngQSgespzTtGQTmTpuj0U2
ua0LX93qdrywA/JHdYJSml4oYTkOil+Cu0gkpZphvpfDS9KOXpdZkq+s2k/WQ4pnYQDkYliyv7Fx
nE/RzTDZcmdLUhZtmoz0krTYmcQUs9f1UG22tnEbm+XOhYI2YFU/hFP+ZLZZv091caV9wDOWYZPU
Y1pEVYxiTYAGYSMTY62gMt7p5P1oMqiFri6/GaEHRqryH12gM3QEONhJTRZuy1KIxglmqXQgtUff
OwXeJRT6o3cE4dfoOssBIw0Sg8nxAdZ30bS243k3UAgT1iSHyxwDQuQJFNTwRq3F6JOCuUX0jeWD
S/UKSbNBQF6q5AsV+VsZzyOYTvTpc8WUJxuIln1vRu4T8kUhgiNuix4bBaI7zi+JDbQutN/H+Gqc
uE1a4XANx5fxQHDdNQqGqydwkPUBYKueueb8Yk+VQyxU9UQAs75ElXdXqPR2MMiSEaH51ujyltwq
uhQcMG7Z9GOZ0fp0HCAPAQv2kmXI7S+HZy6/RfZ0FzZI11uV302jurenuaf9BYtm0OZjZ6d7NvDM
rXsclRXKYl429k9U5hD20Y0QkIKra76tOu++7p8NMi21nq9IJpEXtO5gWgA461y6u60z97uMYWto
E+FZa+wnJcRIaU4HOk0BU3pyg+kuUo2SxdNpkkQCumKLoW6UQCjmEclwue1neHryomXaZvk9d0wi
t8nK7cZpWwBIi5Fvk/vMGwIQpsYgkQ77hpNyBsloZq8hwyM//Qy8ep938bniUtz8SDzu305Hr6Nn
NlUbB9l3LY23FK5UXawShuVbdm0N2yQUG4WxFol9G0XZm58Fz0wB4X70zHY9tE7+JqCg792ZeRld
MuRhAS+hTz4ReoV34xmS6yeWOkuuNTrNmn3qmF/NxeNY4oUUMKfr4rEZtEKlDEfVI5rEIjrad4kt
YUzeWsVbinenYA9ktwN6xfEUw9zPkCuZKI8C+jAJgNZc8l8XHHFcXdjZex3dpF1Pgw4zKwaYjj07
Oa2rCMsPmXr0bT/M1toRWR9ygiMDmjuI0FFoXsrlwlS59C5RAPHz52Ja0Wy5EKD4l16gBfm8oagb
KE1rKusgUpeYWK11RKs48zxQAwyEy2iXE2sLk5dWue4oK2lbMYNi9g0TFSWhGiBFsi9U30iIuewZ
BQoKaMxOq6owLxValyy5tCumROUcfrQ2beDc247z3F1MKa08chr6S/Y0N0OM7SshsZwdIKzJkBBZ
xAqpUdnkN9kAyIzFc7+tPY+btt5VxkuJSbbpHSwe0aYklCwFbJd0FOhlcl4S2T2EsqOgeHLTQ4dP
jmvbFQVLy3scnALkB33+LpwHm+5oumSmuhnBRBH3OXTSAseI+RnkAt6xWz27bWexfSm8jbYK7KLw
PP3epL72Ucl4QbJeclWXcD+N61cAbpkMRLrwgGMamEADMir7tJ9wzeRX9J5xVldXrv2GAC2zXU0q
LNrIgEtbTBCJ1eCH9xKiqXHzLpdsfA5AH5BJTs2LWbav0ueymNjOtWytlyL2oOabVEbATUopxWVo
0VpNy4hZt5E+dsraaCNftXl73wpqGGsCC6j8RTm/tSWoSWyEFfm43qqMC/tREoYm6yZ8VQUmUd2B
RGCYa9w1GbKdMe3nq9lGKdxr3aFaUu0hI0MU3As8HtK+KSE9bsO9ZbwHcdc/WD2gmWagxhmfudmI
bnrUcxzcfj2gDJ+OPTs53zEe03QMz8IZsNEg7b8OXHCWfTZeMSWpjrMJjcnJ/fyqGJh1TW6f3DA9
9i4aJxBb16htYgegcMwO7mU3flJlPdwZrWutemty9kHfk+Q52ufILl3USGVJwAPvAs2Y9FCWaH84
UQ64f6Y3z5Eub601HJygKx6XfyesYrAQ42p/8QuHyXd/msUV0/5+7xDzacVu8aKa8M5oLHVbtBkW
N77665/nRGuSTip3HfUd06+2rCg843CX2QjKG9oHjwsqpckz8iGtzjkEgjPE0nPyolVB3lLlnFVt
TBvm3cVzOOd3lum4N0y7qscBnufXP9Oxoc9f4vrJG6e6tGTovn719ePRz3dDgUF3dNigNyMCeUzh
HnzVZT825faauhqeVW/ITYm66b4o4Is3ltOy8tfhGKrvcixp1rqtexd5iEzykQ5b20TBtdMCVB86
q74Q3lBftTNyn5qwuMdoSOxLFyfGvdOiONCN+TY0Kj7TbiOkQE36U9Kja2+EZ4tbN6m967ipb2wJ
Io1Xfq4jYNfCd9urFr9WnQ4UakE9vUTl/FHaYXVD96+/q7Lp2uOOqxzG03OwbeCCQO6arKvZcGGN
md1dSv7VyjXsl7JC8JvlWOPmsk62roVex0K9QCFkNEfoMhcRCIrdhKj83iAr0YFHFpplsW9kO7J2
4B4VSVtuYx3cLwOOnaNC7zSF3atjtc2xwtoKj2k8AGkL7YBnWmmcO67kCc3F05SkLfGW42FqUokq
KsIhlBlv6TzwmeaeARsM9UyQXtcefLm6I4qlA55wnWSAyhv2vyQrAPz+esgcJEJzkrlbat+TFix5
4cvhqON+3gSzCxqfFXQzKvkRAGt7H5H8AQlUZysmuJAuKkM6x7fOER6rkbOVflTTr7VfpqwTqa6K
skQGosXGFQQVpnX1OvpkBsgRKvoMA3TiXhUWgHnraCQMQEj4JcO8AYQBz9gcvmlzq3J2hxdz5Gxm
RtxroXS7HXreztHxwKfF23AaMENF7buKOk5/N5mOoYaBDB8lvpyhuokLXdbN3oLz5izD9pAW1hwU
Z89Ep85WGxiOASWgZla+MdWS2C3ZqtIz2pVeiEio6yMHJRs610GYCGRmWa/Zl9+1Qx6cRg0W203Z
Amf1dOCuoQ9OAoAtdNrpFZUffrkygvzdSA/E2PwuWlk/5CUmpKYF+KvdlJajkJcDveqraeI+Xgxt
dbTgRrqZP7MtFJQq0kAgVoCt4H62r0ZJwTWZRwfOGt6oa4+Pe1cisNMJvCWSm9rCcQ9AJPJnmmPs
ApL2tQNDj0CXfjRQT6MO76YO9lPTOcU6ZG7JSFi0l7EwIZcj8y3HzLyXFsLBgPXwIWR+ndrxypiQ
SyvbGE4xtBXGsIi1m8kYaWdViGgocjb82PhQqY1Van1FeY8J15DOuuLt2Kcq2rfu0LxIC/aGwGRh
c4WAIWSnJ3cB1OjF2g67IHeop4O+ZX9iR9WOpgoyE0vEWz3F7q4aFdPaXtTleQrBJ5lAzsB91Ex2
vx5wU0CEmnOUd2/MaxD2M5u+xgLFLTWdIIy1KZKt5aFpmagbM8pylC/uwZoAWhPidypSJJ1R1x+Z
mVFHlnFNsGMvTkpEt105qF3sdMkJ1md7EVZ1sfn6VBlJcrqYFUQoi5PkYgY4ueg0aVi0dAdzRxJb
aDQPWAirG9fG9me6Kf4xVuuNo8wborrxLzltfWyXB1GlkKCE3EVVZh9c1/T3SFDi75ACsHLV6XQn
0Rxsh8b63gr7I6mz6uh5usVI4glSdvKEPUmzD9nJroARtQ+EvA9bWbYtQz4o3arQwUmjVLhotGFe
e9KCN5UShtJ58XTORgnmwt00o+1+5j6i0UROxrr2oKAGrU9y1WzNG/mEmimiCf4hKSMHo9FHLbPi
PHTUs95osdcecHEB3LCvWtiYUU2x05no5JIxpz/lNYQQa/HoDYs0UEORLii0D7WOunUUFph3DOSI
uYEY0ADO19XesbAD9VSS59TnrMDcn6DDxPg0Zp/uViiBV3UDztiiRtYUNOK28xfNCGG3wtgUOqPD
ZMcm2jjSoUIzObY4oY5J5W263B+Wy9pFLhzNxFolx8Dok6PoU35uRtkjkfs8jTYxO3NmFjuW07cW
Fsx5lHRXdZOB2E+48bmqIHze6/ZJ4Xb3XmmWN752KQRD9vFJcKAICI86ZdBUbIOyEeeSsuw+K3O+
lfAqVIvThTs48thKfzy6BklyLUSvrwdGCKSq0K11acdfBfRiSyAZB2icAK5J+TJf5Nj6t21nHm0V
9/cL9KgLrQ6Fl+Xv2vjYcZE9lfRKmA/2+b1bkWaSR8MNF9zjjHnyZKpK4rajk0MuV+ppfZx9A5zU
8sDfg04lzKcV8dIWN6GYUo6LjFxFFsO3ohLWVbY8tFH8OOFL2nYi9Dv40vzb17PxkAHsiv1bqrx8
cbg+0HAD2g8N4Pz18PXvXx+1cn6bOnbff/j3r08tsYQQyY6Aba/2GfxWVUzSI1v7LJnccwOBFndr
vCukuR77oYc1zBWgyCloSN6VWFAkCgqf08d1y5tZB1j6Zz88j7mBHH1OzHTtpkuCQiPCswl38Pz1
EQfAO5pNA/6Hi0fMFuxYW544MBe26adHqPpq5lGbXhlQ7ML+bAhaZnaznD1fcKflgbHyvHEDPBJR
n3enlH5sFbDtqbsagmoee9dz0nnXuY1iOvYcrpGyelC42HZB/1xrczgYdTIc6JsLkE+p/doLl11g
5/kwPWLn5KT+izY5zkMpWnAT4S2qMbbCyzv49VG7fPr1US1p5TCtAVXI31kudsiiC/ZCljOoah7S
JME3POPXi9BfBHZS8XNacf31ADIUj22jjpMQeyvwyx3GURvIf9AeIA2WqW1d1ctDXNX1VkhGW7ad
//BiNe4bu4xB5sgfKi7b4z8fSlyuOzc2SXGu3V4sjFOkdtAHCD7hskYZwxi5a7wPTzTkWHBDwSb6
Y4wC+eTQIOMmsMwXPdJqPcyuYYl/I2zcDkmOh0fIrIzHaMZ2GYWAjrOhvl8UNh2F7Gj43bGfhH36
emC8Eq3VXEFVmYPsG7xiTVhCxxRbQjjMCdLlvrRCVTJhJpvodiCTKGbd/kipueoGQ5B2/XzjoJo4
oIJxrxjeHtyM+lfWxXVZ9+cYMwHnNFfTZMT3NA0TTRr7GpUxPDYDdYVKQ/9+QsV5KVu6A1bKflwY
drqcPu5D4uWMgkhBhNzxXtFfvQs0KKJMNSCJOm5pwDaMgpCQGVfrmX4JoV7ChnhqWC9zP7nHOk09
FPBUajgswZ/5mtQ1JyifY2GVnDfsc2oIhhkShA1j+0PrwrcfsYQbFFkrM4f264DwWhERRKloueZe
nIVXkNerEvEwJCg8ehpN/vRWoYa5xNcRnTWIjGNUizu+8Tnu3WkvJ0j6PoMcFCnr1MkgPzW0pWpI
rWsfZuY6b66YjRLaHdL0KGFWZpEGpOgIHBeheUenZGWWzvfYq6hpes+6GRNym/ykSQndCGzC+Cy6
LaHl3cYFUQ/ZWFNWCetE75MMoGVRQPbJmYAGmEh73jLflB8qpqE0MMON+9HfWWMlT3nq3sfRffTp
z8pYe3k7bsA0RU+CX2Odz4J0bvLS1mUbe1w5bHRM/qGwvwvPXVLzFtNbHj4EiXzp7ZzpdiofChf6
VEg06mFcYoO1LA5th7kok+LaiajaVE6OCLu6cBsnlAzZjAF3YqQmkbCs+6YC6OGSERl7qj65HoLs
JnIF5KyOYjjrH4TERS9q8hIBSOZYwGiHhEqbZz9L5bmSiPJm39/EyyVJ0rTzUIQjasUYhIcI9pLM
39LQCnGKee6q1914QotSsCdFTzqHO9wBYj2ERrkfQQAZkbUEJrTTS2qIjWFU5n3g9wsdqqBQwZF8
Rlh4CxIz2xVmBxmmC6KHoXdQYlTRbvBd2t192m4G04keLfNV6F7e53URP4IBPlZQhy/KlpRrBJ3T
QzgppOjB8GO2oPajWpMHJnFIbDzw/bzz7PI6v9t6XTitrBS2mecV9C6i0HqYqaYBNjEWKgchH7IQ
lWhe0aq2C+brxo+hPKlQNtdtauCdS5eLCbuzbRSJ+M4dChqXoUixiUCJQeE+HsKoG7fIsGK6AV7w
JH3YD0Ceg00zONcj4407aBevvmn0H1IsRS31ur20C2ZfPntNRzuUfeC6NVJ706PBARtPTKpXGgWu
/Z50l378JEC0//Xe+nULLQ3sdMOA9zZ1dXHd5ElDQoJvrL8+zaa0vM6eTZCA64BoPHZ+Jl1L44Zs
iRyUgx285KQNubOPF7TT20Zlzb50sXHjvSKggB0IBQYMQxm48VksD2hCpo1ZU+phYQS6q6Bz1Ewf
7+LMsO8K59ZF5kbve8SRoSomJbKSOy8joRBCJCIU1JAIypriVtTzUzoYwwPXrU8xggHp7TDY5cIK
7h3jYiZsmjNf5Z9e+ehY+LoG1VqHZDTY+C2bznHhUHoXswG/C6K0ceMXASrJEfekE5rPWeEz0c3b
G6eCHVXkwtgZBcqU2hLogTM0nGZbmtven27jqXOuXPclDJAuy4nsH6dJyDjVIxEqFMT0BcnxsaZv
VTy8o0N07uc+23iwXjemo/xN2oTJM5f0I1mG9rexJkzEsQFTTExL0LFUCL+QBj4X2slwURNQHAz5
dBcYzR7peL6KKCG3NTmDD2GNkisYhmaDo5mr89xgtRpG6rPo4t0VwB8VDOYzLV5mrZFDCGcY4Ugy
e7FrtY2xLiL6FSooOgTseS7kU6MZsBeDbLh0OjG9gCmKJqu+yuOwATGH4LKKYzQsEUxboLgSgIn0
PkTTqr1bj83aSd1qbQTgSBZg/cnL8P9k0RtZY1tPAUPABkSNDls8UvEJ4Sy51KMcV3bxVCDZgxtC
hEPVNBCEXGtYO0bv7QJN1TFP+LVGndSc59CWFB/QjFMv35uhyj4QgJa0iSJa/V5xI1gDe89dbIW1
vhMlcgX0mc0uNEJ5GjOo+zoI1TWaEbmybYVQpY0fKX0NYHGqOhkFZ7usbQKPmiK8Grz4I88Y6I8l
OFw6v2CEGgpSx03vOcDF2VFNtf75p3/763/828f478FncUORiAuh+et/8PkHx76OgrD9w6d/fSgy
/v/1Pf/4mt9/x19P0UddNMWP9k+/avtZnN+zz+aPX7T8Nv/4ybz633671Xv7/rtP1jnNj+m2+6yn
u8+mS9uv34K/Y/nK/9Mnf/r8+ikPU/n5l58/SChol58WREX+89+e2n//y8/Str4O1K/Hafn5f3ty
+QP+8vNl1H1///7T98/0p6f3Nvpg+P0v3/353rR/+dmUv+DpU57nCVcpR2r980/D59+fUbYjPWnb
zBSl8/NPeUE8yl9+VuYvHpp0F5+T1ia6Fffnn5qi+8dTQrp8vWs6lstTfz8Iv3sz//nm/pR32Q1u
wLbhB4uffyp/fc+XP9KRJpoB6diuZWrL0ZSDPP/xfkdTja82/1dbGnSpRkYfHi6MumNmceu3775f
XTjtCrbIJLbOeA9LKfZ215usvPOia8nI3A9ZsGBujIw8DXreBignl25Q9WSVT/b0GA6PYj7TkuzA
s+LxIeErHrfo3ib3VhcfrnMOxiuM37Z5/393vf4/uRR5Vzhn/4ul+PyeplHz0/TTpmu7/P33y5Dv
/HUZGqajfzGlEtqT7GG1Y3p/X4c85f5iupaNtMGxNKvN/MdKNEyLp0gIEXQylCW1ySr921I0TPUL
gGuWqfRs/qcc63+yFlnTv1mKtsMvIHlxsJP8go7641JUyB+xTrXNY90Ya+w0tCo2dOhRtDf2qzcu
Hr5m9ZsD9bfT4bfLn9/9X17SsakmOAdMqM7L879Z/Wp0J1dq0TwG5DAmvrHKEMpamB1knuMcrl/+
/OWWk+mfJ9uvf+FvX245Ar95uVKh9HGVbB7N0d6NIr+qcPu4kF9p/9z8+UuZpv2fvZhjKWxZyhS2
Vr9/MSQlU+nFc/uY0m/W2NCRtIoLk5kGs4vbhJtT74TfQ8d/8HIgiLhUiM0jJI7xR898TTTNo+7s
81wzx23ve0vtuV09SjcASq0f2pLvUXX0rajnD3p3l3XrnZ2iuDdKoAw4EJbh4vJnchV/8wq9CQ17
l7SwIUW1MYiGDyLrhH7lFDnIkTJ3P/aufdnW1m2RNvgplPugFcKMuGpeBC4n2yZGjPzuhaNgZvWu
sngyCNM3BZeyyfoXND3CIBNLJ+u5ZKGkiIQKq34O2qFHVGzvFeaaQTCYQWO0ahu168+SdJcLmg1r
d7qXhvM+t/3J7/IbZOZPnfbXnSrvUc+rDJJC05EuWrzkbvSdSuSKDQq6gWadj4sckZS1uYX10wfH
mVZUm+gNhBnMPKg5Rzte99RAdFNeMtJIQwc2xuy2J5Qw67hPb3oiDJQZPLntjzzGVxKy5c7kTRK/
Ihbj2PsfoUxxLnr7JuBn/vk6WVbBH5akxXntmjbnvqdt+ftVkicjDRi4QFib7F3uj092FH3785cw
uXH+8TUcpbXH7U9IU/7xNdqJWG1n0O1jpw1GPRo9AQB/5tallb/FnQLM2rz4U/OihH32CaLLZfBN
l/nbf/N7/CdnBPdU7nJCKhuY3XIv/M3ph3nEaMlBaB8b8uMqP/42DfhyLeijZBiDOUPRUrwEjvvQ
+OU94IY9UzI8d9DOuuhHD9Lwz38f/a8XPKYhrrAtZSsLhO4fjn0dI8Yq+iF80hlp9syO+A0881bH
+dsw01hTW8fPEEVaSNczFk1g2qdxhwWDxEn0h6shjd/ws25Cslvx4CE+6SDgljNpuL2zd8FNAH8e
19HoALgCRRIkFVQWpjAXnTR+mNkCX4ZAjhK67ojk4tih+1P73quetS53WU/Ie9EXaEBmEEB2uMH+
+BDK6Qmt3amZ0m9+qr8V104dfXcnD0vXoDDtBZi5x6fJyq+GwYdS54bfhVG/1OBtL1OL7G16MiEU
C8stX1oNId0NF7MM6sSxE09dxJ/QEs1HEQG/tX/482Ou/nUtesLmVmhq9k6WUH+4KjZOXxSjW4dP
UH3lpROYmK+sxd9j7hISj2Q1QwvM6Fvxjl0nhOHE6DBSr85wu/out6LgRxo/DFp+DJYC6xhsqQCh
kvD2JCpbeTn9LdlQydRA331DbS1BnRzVpGME6XNfKsozvY/G6IefI9lPoERa25w+TJF9FuQ3SLBl
tpXjGpTVvZLzU4gqq+L6+XUc/v+u/r/b1Tuc9P/1VupU5O1n/hnUv9/ML9/06y5Kil+4VgpPmFqZ
CNLZMPxtL++yy5ca0b8jTE8s6+7ve3nrF5tdl+N57LH5QHJZ+ude3lUO7iTHtEyLHY/+n+yfTEf+
fnWzm3e5mHsm3SF+E0oNtni/vcL5bT+k0SJvxUd/bzQFeThMfXI8SeK5ZwwpHY0YxCHoUj/liri+
sLz1ECMaRKNITMq9Lk+VRQmu6dyV7PiWSBA0TfDzEpE/spS3NqcLtpFiF7ihAZvrEfSIjYSDfUVq
RM9u2HPbxOUQ0PBqO2DoQ0tDBiH9eTYqfVHN6h4oNPd8TKyX0hPI7IzhyPXtsUqtPeIN8lQd2pxZ
/NJmJXl2vaClldzofLztm+zT8yCvDD6szEF4V8lMAGsWFdtIF+9pQMQ64WQXjI0PztiFl7ZHhR25
xWvevI5Rcoe9aQF+VeB8I5/4XKjRdLRf8Yu/q7o5kp/1orl/N2iYo+w1CBcds9dire8rsF8x1MAs
7l9JQgBkVE1kKzAzjjWGAUjU4RF4OduN3Mc7R7TCmHfjtQn7ZwMDtDm1vlPu/DK/n0wAo2XzEEbJ
m1HnjxWjgDapXwOPPVpnCMwdAwdTK2M7MyyZIoPBMc1db+7JSo/NW8IsHqEc4AFElnvRN018DeN4
JTxr73eUYbPpI8XEI8RFv49pERKwInv3FXVLuWG3c2eiqScT68nS3xxNtLODeHNV4bUfixJfYqVA
WjBpYGp8Z/BVJvLMaLRJOkoAZ0UzHqfUKhb9ycbEDXWZTZRxs/MekRou7OYUukzqAkXmlcscx8tG
tu7wdVAs61Xrpx/h/KyjTKB0JcWHZCp3MHGHJON3a2CiBOCekZa9bejKbmQUKf5C09tbxXVca7FK
1SdNM8wbOArGpj3l4chuqSsIbMYnbs0vns4PgUIGP6XPGf5QfmixL4Ik2Ifqh20mHqgQuuQz9pKw
lWsE1UxkHO/dAcw4gbfPA/9pbBJwQrr9XprWtddyNxiwDyjId71eIOMllmqRtI8Vgswx4gbZYwZe
VVb+MjeQ7MLxoQAL4hD/kozVc00Z7YpsB7L05I3+u5Va56kCP6ngV8dIuK2YKWisxC5W3bHLjQTC
hsS5bh1LVdMjR8qOPu4SmsZHP9OeNPNXduncIsqZNj09sqAJTjXu1bJKXzCj2RdZkb0rDb2LEKys
wWMIPxUVrTFfLL9Mn873ZRgfFG8Q1m+EEcQEku6i30Qob+qEoxmp0tq1pfttYP2v204+xy3uCKh8
pTccYXAOk09OoLeJ1EjsxmI8yovx02Ue5YTwZt0rv6rwAoUOKSbdUeHnqudb2eGs5NxBRPtsJS3x
Ov5rzVYkWH5IRKsRu8G2b4bHmD5oIfyVHaOSipLKZKCubxhetutZsrDRjnwHaNEoYlGitrk3sv7s
Tv09mSVEeszvZs+hmsZ7hbKPIIf2oFJUONEzB6/NoL9XNdK+tN+bo/PNE7Ac8vw9y/W8MWr53oQB
jK2yNy+HuqZ0cB5KQJjmwKpOPNZ4mJkHYCH8dc11PzooZY9Mi04ZZAoTgaM0DrZA8QJYu3XyA1GU
a6cAzU/iFQKbresFZ4UGc6q25WKYTNW6CoKNmhdyaLyd6K0YllrbfbPi7WP7hIUEL3sLqyrxVoGc
mIXeSD2tmjhAT8ZsMurRrWQXyiAMwRgp3vI9ld2lfGJktclG1EUFOy5LHMaZEBS+0xzUGqvppdOj
LKpDusYxBNboqM3bmIR1BUegNa7N5FFbr3ihd0lebx1KKl5f5Tgtyxdq18MUipsqMrZ4dySumQt7
iM4Ao1YhgNWcgHQgFbteyGvR7ynkdljvMZEtk2aNOyDfKQCFc06qEfHXyzHpSgK8Q42Pki3s2JLe
RUwtvfLarLfLj8OHsA7ILVy0nIfZirhKKITkRMUY9lWKExRPzwURfSev/+GDAdIxNOqbkpGWmoI7
TvNVbA+7Thb7qQDvaTkoeCYqN4dMgQPSbdaA2NXxQLA0N5AyALcC9YOj5bvjPqvM7fLf3gjfO8KT
aLW3zUtfEf+D9w8/76PAX5qRLmrk8Pe1fz+WDZlrxK3Gz0MOBrgaNstxjRueJgR8Oc6TN6xHABYm
AmNXNThCaYeH9VqG18VIghLq3bIgdaz1HIhK8lgJTM5TCcYFRw3xEjexE5zD3ISJ5G3ruFqbxvd5
3A6a7EObMcZkpCccViKddyGRVBVXIskN0rUJqi6K7rGw0hdrGIC7tG/L53VSvKR6ujGEde1r67ks
jHvelUubEqmGENeO2Q3y6ptEBHcIYG7qFJEOaRrSuyoADQYd3kii4BuP7XQ5PTo5gD5pHZacyKlM
bxYqW6aJXw7JuB37x8kNHhIuoikUZ5JPaRH6rzLi6+b+0XDkDZO5K4oxFD3FaQ4IDkriDKYWeH7z
WZDvKMdvtWaJtYhco+atpR7x/Ha1tPDxDt+Om17GL3lu3MLPdJz+riOqzYBEP1njncXPMHr/3sKr
2yTG2f6IJqIrOiKcR0xIpjjEOEEBKaAeVuxnbnOvXsdEDndQ3FQy7T2i36t5oPXpXemUXITsoFwY
cU13B/m5AsUGJofwIJWiyhDbvIxuga8c5ri/mwPFRTR48pCR6nZYe0HMpFasVVIcs3rA80ysQ7gp
eOvFnH+KVwATdzhnz3np7HU1vSs13DFIicr23UjCZ6k0YY9JeTEA/8vES1iu2qQ9VgY2pKplEL8q
TkE5MZo17jJnfJ7c+HY5Z7TZkPClPn2WHayJYyjMm4r8zLmej8klRKP7ligamGgnGmffkKP/QI25
8uP5qiznJwbmz4mXHjLVvaVfgi+k3sbVYOWnaIHKWgtYOWquPGBiJosb18zWWTQlZYBekuFF35zj
WbwUwzHy3iWstfnkIx9JAqA6iCSzbl9Uw7rioLSTcTdBsK8Fxlpk7ClRq2xtsMpkxbFy8hNIFWJq
/zd759Fcq5Jm0V9EBwlkAtPD8TryXhNCFu8Sz6/vRUVVm0FHdM97VOa+pysdQeZn9l4b3e3k9C9u
RjRzPkx/EFfY13+Rx7rXyL/E1QTkbjWwzk7/2BrpfWQubzWppKOFEogCBjcjUs/4iBwt6LX95UzR
AY/EUwfGnd0UtJLBpzJOwbxwOS5O/5DEeIgaD8hEZCwBtInA0Wu7XGB/MNzsq6mfR2DHoirPioQ7
jvFF9eDZKTsI3EnC7C3Cox219a3v2bu2bi9t+OAUn/bYYt2y+mehk4ekz+5mrZDpYdmL+fSA+9Gu
Xi2ZfZX5+gZVw80MqYVRKaYgSD5IJ5LpOW48QqH5dZPf3cpHLsDnvDWeKzU8OxMvRdlxuvy1sfGI
qg3LmXHUsXsBnvPMAfKYR1Tb7nRSQE6UFT6mi/cY+/Or5SEHsHJ2d/CbLUq2tLibRs6OhYjsObrJ
R2BPZVvqXV0D0rJNWP7W55hQQsquVsGCuRVMxkG0T1aIbKgoVmky9B8dxZccX8KceffawfdYstYs
0uy67e/Hnt6cUeXclLtqdhUi8NrbppkDCIlruG0kkwlrM6XTTDZueBKte410mE9qOckckwohYGUk
77G34lapVB40IcBMr36YJMa/Cb07ehpiTXCGzOlK1k2wtfYa/IGPgFmXjXWesVYkxpTAWCFJHfNE
Pjc9tQ5uGAgvydbQnkEmMgNL3AvTQHaxrwAncp67e0hpm0E2Fwrr8VKOuLjCelq2dm2DQOJR0iU5
lzUBSaG8iIocqWocHKzRt3XUvPcywl8wA5dK0UVY+nlCJ7qhBUXHFNk7l7DuQJr50ZHjc6tKGPq8
Il1Z3JSVF3PPKG8vY9RjKTyNQu9Y4q3hUyELfIAOsZ3cTAsrHM/Ji70j9FUpSAaj8doNLhdyZ9Db
oBsGmi2GzxAANuq4q9ZEyGhC0OHbqJARIC6rMwXy2SQtrf1upTzYg4OKMS1vuoyXNR76d71gV0du
vBx8fs2p6SE1rkDuMg/+RDJJWeHn11PvQXmVQVxgCJ241HM4IkcTJ9+ESYydXINlnLctx4earJFV
uFSHvuZlDAareUlD+08M8a8ZmuDBFEkI2Nc5+EbaIeneLe4K4zKWfG/4VnHJuqi8pFqL3ehxSqXL
Qi7mVBPy2f2Rb5AHOm6W29EHp8pPAodicMWhric4+ZDd+P2OO8eFCISLcDrqCeAKTQkKEMzOe9xf
pNzWgCu8kD63aBy1b1nX2jZnqAZdfuvM+bHWstgx46OeQSRERjoWooo8G6AMyVVjW0/5gFTB5mfd
6qrZmc0wXhLxoKBTPFcrQChTE8EbS+sQDCH0XhZzhpYHaqpL9gABfz2xl+VMJhJ7AHxLX0bNo2jb
6jds+6vca9szAHoQmIXt8agDNVRI1Imswe0mKQc24Cl5hqL5vkKJt43sOCXgIZm25oi4e8xArFsh
rsx23CW8NsLN8kudhCOg/ewnGv1sKxFreWLpcFR4zbHPvFNjARSSAkKgya7dg4Ad+T79kqDRy6Ln
ZWCaYMPGK8YCuZi/7n0sonM8dLqgVTvQT1EX0BHad2kc4+chhrGTSMUgCWXWQlfFAQSHn5TvggN3
QF6K4oYQpAMKkjboi5QYm7H87Ifq7C5MUl2uU373aHabob6mrvwjIk+EmIYGL0Gk2IMeqO3fYUjj
TwfvkBf6RAITz4WGo71NQxrUBt7CnlGuvIxZMhO/mfxyps63/DZKWh9/3/Qn1aPJ1rNyz1q3//xv
tef1JyGQZ7dewq8fzX4XlsPjjJMbljC+9LQKLwMCPkj7xow/pbyzbdzNQHThmK9zFWDNw4ss9d6P
a4uHJBL7uM2GxzS/U4UH08aBIjbZ1RfIAPnokkdqAjnxMRcqlX0blVe9RDg4I0vfxjyb52FCjR6h
HXxIKgbiXhGZtxnJiEDiCdKofYl2iAjTozcT4rCKMaAJpkRfm9/RUkBkhOHTVVZBwij5a0Wc+lfz
EndAzRwAxbF9rUQ2PtBxnWeANieDceveL8E5+WRHpVHzbCR9fe9Zv4u7GPd8aczbnBnHbhqRhYZ0
NsrGP5aVD3H8Olq1AhsQf5d+7r9LKV7sbpp+GwtC5bC8KDs9zWQQKIUFaPCJGJKEz5UEr5m2dZXE
PtgzB6k93BLF5VAlBlX6oTHzj7gufql1MNkXH22Rv9ROcub13lctcRgWnumMKf3oOIdOkx3b5tfZ
QLRoTLqfrUl6KY2dW+NMc84eGm3YVaufnJTrpoj2hVtTH0hvxtXNuN+q5LHSfAHsACy4IjoGRvBz
eSCo5BvnFwmebNzT9lcsxHebK/kVGv62LiAfTRFrd1IY0w04R1Ce9kJ2XkvJ2SNHmS+kOKBD4kjB
LuihCPaP6qMZvX1eJX+GX314kw3g4DpZtk0+/PjwxnWt37g4dk4pT5HjnhqdP+bTcZjDjzkEQyIY
JomCuQOkUb6qFT2Fy3RrYDyLl5zEKAyQID6fDMYLwbS6k1e7yiDm62IqvgDEHSwCS5OKvAz6XIWV
/HpdvYVleDal+dq0h9xI/7Rn32BcCmz48kZJDi3aHDMlft6ARSjC6IHT5Gik+QfkGjAj7boFZCbi
6/hvXBNGuFRJcAif1v+0iXHru+ghz++dKvlSSPSJB+6ucXVDLmlWiyLvOImw6iZ080srW6qlwyJB
cs37gt5Tmsw66y+WtpiUS/2G388T+nlkc9v17hODmEffgIMl1ph6/9qTt+hwCW1IJUm9OvoLPbpm
aPXAWw65YqjvLAviCDykZcLTU+UfedUdLSIJRcwaMQPfsIt0/GUt8pS0NMJRmJFnMW4RWN4I0L34
EV3gNGTe6Lg4FTiUtr75DPVr2Sxgo9plxRoVeR3ocngyTDxPSJ9BvierQA1lVzTN2c7GfBQkTYM/
A/YwOioerPxx6XERmMljnLjAf+Jto5HeEtzjjAnRcmn+Zefhbv1JXZ+UhUQ/6kK/jbk+GpH/I2b1
XvDLD7ISOrPr0LEz6LS8pwnX8cBH1Te8HR5rDLditFcNXyI2roYC84kYSFLaLxbPHLEjimW4GplI
tUVxYUTw7Vf8SHMdf42jhMQ7/7n8E8PIZ1MCFod7eqqw0a7/3cNIDeo4ACRMWGIzn0ut7k3CfCGj
rxhE/MuJlEenKOnkvM+t147XC8bzhFCdrqZSBCyJ8X4n/WzXqv667O37UKqbriTXpPe2Ghh2YkKd
wCNxYkMJgsqFlpHdZ559BKC1QwNn8z57qB7BnAf/2Os7xF3a/M0jeoJO8l2Hq4m/rgmJzaOnFKtS
NSJ2QzJYFfKUJmjHGhEf4xL9vMs82C9IwSx5UnNOSXtENp29dl3xGDo54+7pdtHNW2TylJVGgUPR
vifHmWK2W2f9MPL7iA8HySbhHZh5ycQdNlO+LtwbdZwBeHnI56aJ76+e2HYqerCqPmMW/YLtBEbH
QJxY8+8ktciDwfmOFNvIhY8dflsze3vEbRdbjOgicfOCArrpyG0EztxhEMpZVGLIkzhLdd29zW32
p4wh2tl2+YI24JZ52gGHimedR5H9WezkR2O4bvjg2zj/s7vSxoUNPyxMT53mWyYE+rJqCBpTO1vh
/0KoYQXQlHeuF3+1X0VlstkwaBj9M/Cmr2jybhI73znd8gLaHowKVEHr3UzdfcXl0PnGOTL8c8Pi
E8H9ve0ZQB1DrF08p7PKvtqW09WOh+urquMQGBP7nINZqoWxS8EwbUb4AowbAsPJL8OgbvqwfNSW
c899+OhH3olUpD32qy05On/arD6xKW40z/S0sGZJu+YtNHtI3H329Qd22O5QaYYO2/EMhywPc24C
eQGDjvW9te49BxWMqHvS8DBWYjd7FaV/KipaDkwoFfB9AgdRJv/kSHgHaeCKlKc8jK70XL+ly/ji
aPdmIuKwDcEuTZ5Lm2JXdzadpErGF5eBQoMxff0wOgahJJ/zvcbsA1JC23mmd5pQk6UtH52e9PnK
5RLhFS8hclXG99Dx9M5TfrEbJMCQOxo3ue7S4pwMmOlWOQFT3sKmX0EI+zLE36rX2d5tOYztUT2F
xXgVivaErRhR5eo0NxqExTb3mhTDxXiaZ+emGqvHIVZoutEGJ+rwGek0iHPn2DCKIK+JiMCcUFpF
qLLASxN9zYtAscZ1OcmBNJ0xwAJ8U9vqVEfeUwJ6bb2+oehdO4k8jqV1zxlPPeBxYhrDqYCwJaPq
ThQMbk2+VBKVd3NsH2ZkG2r8h/KFc36K5lfKYd5JBTOrb9+mxv6BkcU6jUU7Hk18Xe5DYi13gzHn
DCfZgE+4K0tkXJtoG048AWUjj9LgG5XeelA7SbLDwgrHgPkOkywaLLFb88+NCD7PMGQXnaonBQZj
0y+hS/FEihhcd6AYoGSdqS2OLfn2sgrbuwG+XtSSIV7XI7wclE19RsSDz1Rn4N2E9UdSOXBLkA0i
+/3//fL/SjXqIp37n/fLj7/6K/nvCr31X/jnbtn+t3V77PtCin+JPv9juexBXVz/xHXR262qhX9t
lxH1+cj6ENfgq7RYTf/ndtn6N8tmUet7yrf54//bdtnGX/nfdDzrdlmY6E0FMmrT5HtZ//y/6GdW
9eFSs9fBnXDdO0D9nB48I27OK+1VpBOwAu1dkkEsPKzbGk6QJgxdFuUB5tGytcii2BsLW5TCKrf4
d8F51PonmkkgMxPge6QJs4EGr7SsSpg4Ua8eUFKi2KISC5K4zUYcyAzEUEdbO//ikVoA8xhROKyl
LqLZ9+2MsiXPN4aGTUXgGXjx/FgW4Rgs3WIELZwhiCI4TrMPzNSkZy8UssqbAlTiv6vyWppDv4tD
+hdXj9R65B8QMUcqM+ATuZgHM59uwgmpihbzz9hTpzb1wEDC1A/IyxHwd9icrdCCFTp5nCQZYD1z
2anIgc451jXXQcmpGlonj7sPyRQYElkLttHulaNsllJHdEjwSKniaadBO2dliJsjtGOOCwiyuGd2
RjwdeX522eIfktbwd7IQAADLX3jst9iNXOBOsBMXpZMdLvuPUJLmm4D1DZaeKOa+zkVQjjbFmhNd
WsBu4GrHno2ekezCpfkFi2YchN9D5xzyA5se1Y6ks6Wv/vRiJOKmhUDpz8R/8Q9CrMs+QwMoBzap
D6Y16GTgJ3IZ5eeFETSLROuvGEJK34Iopg5ND0yVGwjigtRXPyiUrmFD2h8jc0jp9VROMGWBFjvQ
7gjBqP2aEj6D7jOQGEEf28yAYfUlBhke4NCANOq3gi+ebrSrnUB1YbRNhmpnFeFnuNrtUOP1NAhw
9fnAkxbic3jdj3ic8jUfdb6uWRcJ85gP8Us/OBRoMj3ZgOgdoj3J/KU0Z6Czaw3s7nyFOQYeWIfZ
KQnp063xpi6Kgjw8SvU8pXVY3tN0IHBa0IoMpbgZk782URdsAB8G+WmwMo7wuHc8yiAduNXgoJBy
lrNmP5HCC08SeT78TS6XpqXetOV1aBCZONCohlusnXx8PexRt1GfRrW8zI4vg6nl1krJ+qGoufGg
O6syui+ld4Pk9U1S0tLeF7dJ4QAbcR5jrVE02qi9XSAdTTn8lSI+TZioPcJt6Ij4kZ2if9AmCHkx
HLTobpCOP2rhnjrrDw7rl8rm2zKXz9EUXuqhvQVootR8gCsFT07Gryoe7+fpLPtoE8n2wRX1t47C
Q8TIGb/4tVMn+yl+dsZmx4d3NZfNA9SzUz9cihA3VLGQ+oA4ytoyZ7xm2/MUKYrTsG+COIJOVefW
W6OjB37VgfXuQsiy1plt7q3eis74tr3kDWY0CDMMve1VHwF0N4fwA/D9uDGgoAfsgUqmrF3LvK+v
4C014yde7VM393dJKk62LlZU1KZT+tNgkyyd4Z2BF4Ql+iWMwmDk1V1NIBsummMdRqSadWcFiHZj
m/0lLox7PQ4ksGTulWVmLwDhAq3IOUORy/Q/BnNXWdN70SgcTdR9udU7gTdlX0cmgBSdbfeWpPkr
GEN6Uwy+ikSLanAekxwkRtsz0kqwqm7Ge41fc2NbNGuTb520RAFY8BiSNzW9MkO/GUz4Hb0ZvZCq
jScqsb9YgWD4Yd3RxdkT2Tkd5vL0Z4m32L6++6I+GY6DUSa7cQeEMqb07hIQjpid+Afj+KFfRr5O
K49+Bmmm5+C3OheUcvmajChUpmm8Bd7bbjuBkbJWlF5ooj/sBfeX27LBKz2WHeKQEnFMIxhdJ05x
RjBxNZr8ULkEyh92Nvna2b2v4Jf3/Y+tgbVHAwOxbCZRtSp4Cmo4dUYzM3kxjavIT60dEpUX+ANf
iYo1221i1kzmFbQN95MHKJf/M/ett9an6rbs1xndCLCG6NoEBoQgQF5coz706/fgkffLpOFm7AhF
nDtxP3jNlYwwb3Ki2qhg8ofGNQM1KJQu0YdIs5njmMh4EQYqz12UDbYHNUpTqX6T8lUw+YUMTb+K
53dB/ofIhiYGzG0GK65Nm9d5IQt8atmk0PFFifXcOMaHXoAtXEP9+Qkjde1k9s5gMESyxMltehQ6
pfpMCurnsCXaCHJa5dE+5QTqMu9ErJEESZWgy5o/R2cWWwe5d8LBbE2GsWFlyqEDs4U8U/81zpj9
T62NGhOxRRtd1ahf5cy8v0rLnyyOgUdWtB3sAlBzAod0SFnMGnedJNAEhTZDmb7kwvXKhEn+aG2G
1N/2i/82dPZfwbaqZS0VlKEJf7/IAdrfN/1McpmyXwY533ZhSzksGccot7wPU+NlUN28UX7v7sbI
I/sQ5lGXWIdlgenVSTffwex+bzoEk63yum0V/YBPRtDEksECR9zP5T1vLzlgqoQbwd1mQ0fOJT73
rKfqFhwQVjE9u+z9LBiJMfATjm9D4UBmlZR7I/j3/pTyyO8NMd2layNudiTuaGAq7tCcoUHMgZc2
b0lbQ27z3Q9LNI9iyJ8hyh8XfyrRzFoeZhhmhkxi+pSNpmlz1CPNoxXJDwVxJhsnadSub1J0G5F3
ZYqRIGx7wa6WEB2QsKwhyQe1/mDF254dcg1ZNVxpZE7EZNpfLti+gMi1uGEdEqwnsZ+HhDZ+RKwT
e0FhqZuhMJpNNll/bjuxQqlf0RpD8mdjg2z3AsfkoTQwllnJN4EeZMC15n5KF7GPusLe+Ub4ZRrs
QvjS/lZSGbjsk47Y2lIuUPBkGaNZTzdiV3Q4JjL90GIVDJa5h7SZDldmBUQh9sVnNfnoW+ZjXK+6
3ijDw56uN2bInDCscRB0r8aUI6dj/hpU6UQXaucHwyzJJYktGz5pRigMblX4AlWwVAX7iN58SCOs
uab9Rj20csVisSuH/CzEQM2nCWnxFpZIrAtjjyOXG4/NS0VqpkU/t/jc4/5aa062c23AlHGZ4fs5
A+sq6r7LFf9H7C9Tk4m1aPjttOEv1/5p8sSux/1KnFJO0Dj762YBnkomT6yiozOZyZ6mmTun8YkM
DIH2C62Nq1TnO6sxbfzL9dY1CxI/Ow4xj4tbDygk4oHMjPkrZjZq5PR9/G1Mu091WB8oCIYT+6MH
jLB7z3YrnMLgdaIl2lJDXmmw8tuGsfomy/Uj6CeQyLl+Z0vo5vFfFiVMh9CyRcV3FEuQMWsg6gTR
jYfLyHOCnWT84YJqGVx7b0yrSqLShM7QI5fwx+dJ/qSJT3RSfdcWMUtXweCs9ok94CYs8XFvhJnm
x4Kmes6Qx5UGYFkZMpjzCmJKbGA2Q6m+/Vi8xEl+ALT7zJNPpKMEX6jq+r7x8qe6kIjrkqRi7KWv
u7z4NEuNZIshOunvhP1CvQjKmTMrToanBkUPDRSPX0O4SMYgZFLfWsY+BbzeDdym59QRu7ZIl+s4
GT9rk+9Zj92N3zb2ESlUtbUy42lqlodlZigQkxmM7mxADiqLvzSsr0GI53tLriZ3wfJ20MeUwlD0
M1PvrPuANE3pkrXooGZMtNriBGDnwAKNa5ckpZEoAwtgx8w2KzRHzlxH2IQKuPuhREOWtUykS+gq
W1hZzoYERHZRqSSx2vMZAYOnyxbU5oqEE6LXvtMlpH4RJ6V/5jDztuZMAdARwq1m5nG6dos9A7Dy
2A4sFboaEWdUIXMr2YEH5ugApQAAvp19NL7sW7lDILJYqcbUF72nNeNccF8oPAwOjnZcomMLwqCj
0Ca4PXwKqeMxsbQGoYHJlczaAlWRhyS/rKkJK2LjJlKOZwk+XiTrMUvJHDvbeUp4miImDkqUv5Nw
OZPs6wnA48aIzW85odgT6GE5nN0HelDSjoqLWS3Gvi8YntTV0R/FHqMIQ36/uHguYXsKXA9p3zE9
pOz/RCIpbQwLIS9ZkqrJnFc1gqCCxawVOCvfYm5CqdQGtmtnJ4PQ92EnZ/63Ua0/ICMp4nO8xGHl
a/PBkeoWBvZhgWIRDEX928n2nM2DcbDz+T1MLAfXAlm68wIVtF7MnR2Nh1m78ihKIgRTp0LNu5Mj
2XEMD48j6tugTgl28UMz8A26Q5GaN5UrAQGM4NfK8hHVzgcQPg69HJoKIIrHuRVPC2sO0Dszkmfg
braL7clOuMj0vGONcBgsEZ+tllAKnUE7X6qbKEYilz5khCc9MqS8V07Wnl2zBL5R1ME4ogfW5eyj
GQBljwsfqQFHw9T9tL6zI40KFHqnSedA6j1xx25rnLLkD7PxJzEPdXEe0vegJgorz7u4LkN5HmmF
lHJ6Jw4FGNjsuPsCEiDrcboPERrwdDjbKb7xluf9sYkjfVxishVUJa6w2CMWQ3B3Hj3nFtD2Yzih
DsUzdoqs+ZFYuvzQpTYvNzNWCIrVFQyPauM0CXrjqfnsVzldNxgPjCFSpE30r0tTXgmZXprYp9UL
/3zLdc/VPK6mCUCiuAk3psuDOQ5kOAufEGxn1IBrHb4uigA2VB5nstG6J8L1dhYKKcIoqjPJ71ZQ
g2zg3t6iTAdGLMlgGxPiiRCUIY5n9Jxn0FtMKYFft8+x/4GUHiU6WZU7tt0dK9BezrvGHNlk86oF
Q8eibcLl3ayct8pB+eAgoJxhr0ED3lPjO9tGACNIvIMobAzmRm4ArUIBH/fjNUQvBnYefbyy87Mm
vxAj3ER4tGEyu7evvbInOJ3TJZPtU1kIPzC1qlE9VX9zj/oWDHgakOS5dxKUDL1Ew2QK+1hxLQfC
H9SuiY2XCNJhIjV0FeqWOYHE04H/2PTN1egh7Otz0uWRDEdMeJHNCJofetqeHTRHUujOP+VCSEMN
5dRGsrXNh6TdeAQhBoCexqD16mFPzu1b4dJZesKad5UrGCQMz7nRTdumyKk8i2jnxilaIr4vV9Az
SQuVEy11IJWwgn1F+uWWNtaAu6zeNNmX4Eu2QB650mNtk+G7pq/xyZgLDKl8xMfjMldlteAeE0YG
oHTQQRPza3QUnc5U3k+Z+B17pAr1PLHhTvZZyDgVrTp+hsgmwpQs7Ta0CTg+Dtp9K6b6z2x4PQpo
6Lva6rYOUtSWadKeMHGB9EC9oyZGFC+BY74osnrVEBYwaggt92R1k9ZTfqwGkC15bVVBbaCRz+NP
yrIK+90mwy0O5C78TlmY1vn4DA+LGju32i0CyzuHNc4/hhId2OK8Scpdw36bVsc4ln39OPU2iLxy
VyDjwqoQ7/JFoQbPCWEZifrcAP5j0swvQtXWeenSexA+v+5ycc3qyFHrADUiskoO7GkIjrwaeq03
DLn8Gk1sPnqMB1z2lV37YiezFdh5n20Vqat+9hvHo0HbYdDqmu6xamOGFPEiNjYRDKZ3GcJ0CurX
zoccVkX+M1y+71mQSbfw/sOMQqMXtx8tEToEMLB5Yf9oMIQxK2IVDOjUjGWMrVTIhNSILGu65+7l
lRfha0+glqnFt4n+08vRbU2m+QNmETOAwUNBEc+ZNh4awTut+wxQfnVUMccX+wx0VGjSHIN/y5WS
qyDlrOqr8r335WEoZIYfWHsBWJkPH+I4rq8Hj6WtTTSLnd13i/NKkY7DJdI/Y6qfRT63bB+S5xb4
h81ClyHnb4Lt06Um3GR2SgvTPMa9ui3M9K+zzK+RRAC5/s1JXH5bc3wsy3xvI8TYWFaEWjAbr+xO
koFlUSmZT4STPvRJxBKdUj4twyMUlaCuAPCn+PuYCjmEabaPnp2+mtrD+bL+c3NRfmlHvJmc76QV
eND/bE60niVD2kfHaaSIIYp0xVw44KpouCoQLps8RwpgpzVKN+fEuJOg0c5nIwbeG7NPF+iUx2Ga
l13rbOu4ty7QlPvQ3i4Jx3wYcbGSU1am5F10o99zdW6Hqnlpku5QLV2zW3BEbRMeeGpDkgai5T2Z
PbqFQaKWf23CdrWQ/EMGdJ9ZWRi4Zr9vlgZhS/RlduqjlvbtCIK6bnsCVqux3Zqcd0ifcnSAdcUG
xFoHrIhm2m+zhFeNN9ci7jz7Tmgt5sh7hOb3SEqDGwwD/a7hJdvQZCo39cTlWPgTTXPxrrx054XW
NyabjybjHgU1giAupIPP++QsiN3alHNMGSejs4XQBCnMV6sYHU4W1kqnqRkOQA5jwhJBngIJw/Z3
4NNtRk0KT3TTViDJIFuNULx9EgbWP5eG+RWGem/N/VPdId03y4PXAE/rp9Ut1ctDNaQtQ/hlSxWU
UHM7fyO/B8ld748dn7VFGEpdPMet81x0WmLDAJteJ+2bwWB/TephFzlW79pL390Z1/P41stdD0Zi
a7LF3yRJzPCaCfQYq6fKTE2yJMR5MhQTQatjXhZxdTrmnhRen75K85bH/l+O56Rph3PEuCJcgLYP
Mb+MGTGaNdlfDZTHwBIcwYN1HMVib6mqpjXcbOtH/TEcG5rTjkWt1OV9Xk5vDkrd3OQo6D2saMLv
Tq7dEbVQzmfJjnexofVLfyT3OCSozIn2K7onsFObZC5q5dlAqBKZ9W2nu2tR9Dahzij+ZLIrud4D
WAPBkDlyY+BDQQFy8biz9qqPfzCyvmArYN/deS6yVNw4tPDxiQQREjJrZKWivTL6wT6EuccYuefE
qUgGMQxeuG5y7si/xPlBwWGsg4t6YFvQdEi1c3WPWKk7i9DejSvi28sFa200LunE0KhWFi4ona1o
fvMDoOWzW/WgsnS74xXhiLcy+mx0X0zlkttcd1R42bVJkijmOw9hZzaRkUJwHRjKp4KkK9q58N4c
+PUvYX8zT5CHMbjqpH1VCPinjDmLhQYm4DPnDWBt2kAvr1CwUS6VFa5cD/9DejBxiOyddOvMhnH0
WoNUgRIWNSFeYUKKMw/Ulp32EuRixtYlCBQoe8xemdFsk54YU8kd3LogbqDMIRoo4X2l8WuO7ysP
nU+ctQyVOLDw2KXvncg+IxthwrQYz51kH1LbXReEnmvzvRMII+J010/le1WY91NLjohSiKn7FnVx
CXuRk/OFcUXjOT0hQnJNPCXuLosR8bjmQNpClx76KqE6lcljWTtfc+74gUT4hyigH5nvGBxKC4Qu
pWW+BbW2ool+4QESodkS0WEV9Ipe7AaWNZfHdEJ3Uw+Uzm0zMQWJq+2Mbm1fikFtKjkV+yFqXkxt
whNr+eyhqixXyvhJmgjUPxG4Y8cUwEoJmvBGtYWvdtf53dcal9Ww1Ipz5odzXCIgLkilqXtV7AZz
fp0zpfd5125iOSJBzeECRuBMc2RHgRT12SoKa5s170kCsmBEehSGhUdVLmANdXzsMjeDQVU/ofGp
szsSYdbMw8pBuylS+zl3CV4GlMtCyUFQoxKoU95C7DiJrYzA/CX8WRb3BsnRgEf7tWuanBJoYtLt
01rZuJ4L4upKpvS0l0QSWUaExYawZAA0YiP7ZuL8EB8Fa0H22hyfsFGDvs6eUsO/I8P1eRwVmV/m
umMjDY/ZTEC0JSl5BNsicD1kCQQ/zpVp7gDrE8hk9R2ikpqKsEm/QxlvzPAdnPSbqeNnW/oMw7T9
N4XdlwANz7NUbe2KPII44sQ3Pe6ZGC9tYDb+xVHEBE7z8OpQ6lI6OPdjww9lrI83cli0gvhLGog3
gDLCHvsXo5K0c091oxH1MyN0fDUFTZ7sBap1z2aTFc5IV5qV8G/V7a6Iz+VEId4KGghCWBUS3XOZ
iGgbaRi7aIjPlmHs456EgUF/+/X87k0Q2I3aRQ+eMo0l4OkAayjZVnI8DRUxkpZb3HA0/1l1ZqCW
+ZhLCnS0Y1wqPRwlRHN1J7dcUiQnRu3nUg/0FkX/lDXxb7aAus7Kd98tSAGNhnhXO0xXJswIOKnC
S9bfz/34XjdFfJz17OIgWzUFESFRsRBnhWuyAOscO8NVOrqXNEo+MvJAaVtIXm1UZxwkCYUAXpNz
4vIWCpf0DGEU055GcVc5Q7ZFCyvs7tIX7mNMXhuHNmqZkvhZRHJU5c22ppiaM/Lq6jlhZDe/axff
1gwqjuWmz31rWVdOOD5lS4w3OEHBn6B5qGteOq1Y4sjC+0od9h7taL5yI467TK3hXyVmmRr12rI4
x8VIP1fE4j7sC0h8TLatRTDQaT38aCYUhN5uMLrN+sad4+++pRWuBv6WQfr3rqqmjZNF3Jh48/om
Mg50yejxxts69C91uQqp6ISZVlgz43Hrwc9YZ0xApNFjgKBtvxWBx7r371B7M+SpsovFmktloAWi
a8Ocy13PLncX58P1tKiXqDFEENK9Iyw1d0vk9htXOoTU2TxZksIWZhnokoysMEt1zADhfQrL+wit
7LWB/70yel/S2DwC7CCnPMG+QqXxvkY6oCu+Icbz36k7j93IuTTbvkq/AAv0ZnIH4RjeSREyE0JK
Q+/t4dPfdbKrUf9/gW6gJ42+kzKpVCoUQR5+Zu+1CVXoeL45jLAz9EUrweOXjqzeW3N06Z3c3vNs
9IuILqzPUc8xsxp0lQm7mpMHXchxJxxAoyFgNU0ObtaSuu3ijyMQmXwed+ZGqLOfuet+9vgfCkaH
esgSezaOqJux9qQkHyXZ8InkvR2Y0nVm+Qvh6aKeQgbL+F6NG9yskStpaI70qYuuF/06CaY7AZPf
RMOziJ+9jeeYP6LC2EWudTK9DbHeMEsVjeoUCvWCB2XavieNyb3kZA+jYJIFKT/5DJuMkl+16s3U
m9lGTcKLjW5GNwPlPKXxeqJMXFdy5qVPIl/bODaw71W7OPbEvdY8P0JNSER4tbE1tTiojrnKO25f
d9Y3tU7ihZneyqBwbsiTAeBvStU6WrO4w6zIffrVDDODZenfFgf+JomYcYWi4s0TdNKtQt0y2kkG
Cqr7GXsFd481unuBywW4uAPaFpuEaKejGZN9O0Cc3kdD2EEKLOEez+dQ7T36wYGcu8BiPjmRDLQ3
2/DbLZCZ5o7yMbr1KgJPt7Kstl6lTvJpswGsbWMZT0q0JumCPY3Mx47hvFIv8kDHXLC3u/YYFoV7
lJDkwRo7n9ZhhxSCZEw+rFU2Aj1FAxZiKCp0+6GhFPfIRLhXik3sN0lA5QuyKwRJFavFZsLUjEFu
0YchkRPdaQgJvOXJq1XrMMPoOliY8ZLGqFZj0m+zUEB8DSxjW0wqNpGSaWzfO8qhnPRbGgPv9Pps
YoeHuYFfC88d6fCraKKgHzXUXIV+ioFoQuLpLc5OGK+j3T9o82fOgKOBMpTBFaf5XFm+ij8ehACD
Dt6Sdnb1jc5ma9UbxVemmO0mJ9YhMGPMhHa0Do0nKEucpk1/cJQRoj32g3jkcebmTIFJFIKsnTyJ
tbGXYU9bhPSZeJ3MGVe6B2fbdscjD/hF1kmBSC8IlYSde0q7+NPWLYsVNwFpQ2Njza0/ixyBYqpS
6FhW6qP33zWkYoAaGpN9mOAOt3Q0OZn9FqvNJnQMgmYiZzdkHYuPHDOLawpvNfcaMwhL+EaIdNzJ
jOVEO+N7GNsXciAWhku9qwcf2ivtlEnIEBuzGQyp38dUqJ2WPzSPYEgBOnnldQQF63mTodLgQ9Am
xD96PWFBafp3wiVWRaQSheGWZBsl6dOrEUnqagXwHvqWKN6RSfGEdFkI2mPFMK3e15r1UrV8FMZc
/3Z0PV+SCbwd1fGrK8S2mIlbER5ikLAUvyz+zVVAq73SFLnoddQK6X/2RDyPBwQzvV4zcrdr9WI2
9TOl/gWx6myVfoa9PLlHPeZyLKzWQWrHb9QyftvkbrNtGlypdd4DSrUylyEqj7PBeRYuJ64SYLFT
EUEOMuJ6JDYmbY9T2mRIuL1sF3T7tpsMKpAgeckd7ajaJNZm3i9X5ALwDnYFsnbf44y8bVtZWnGQ
7XGaDjltS6D6WcSwtZ3GfWB3uCPafaXTNk1YSHbdaPu5g+lIdbWY0EWWwHVd75KSPL1J4clJLoS+
FFVxGyBMEydCDi1afBmv1CIpJcw9kqBkwTnSZdWJsusnOaLB2AFkhyVUNW8dsWVAgEyGFURCCZvD
wDMtqimnPGFN+9Jtl4NiVOBejv2qmOLvqvN+pm7+O7ZwRzb1/FIqxiazprc+n1iBc1dho2clzXGz
GlUcQ+y/lHjGnBTPO1wLFlmsAxtA81oS+H5IjfE6Tqw/+85i1JrN3xF9qlsyaJnD9lqPCc+hVGtW
SsfKWriNvGmh9uPCWurg3lmGFkSQUnctVHOOj4OR/wjqDi+qNoQruwEkzQgiKLSvHL3r0ujJ7FLf
UHKJReUHYQ0euOEtktvKPiTpBLw6y8xoHzQs0bfzmG7m2mA3HGeMnEY8u1Is2wJj4Yl5zlUePHpB
zKsHCbzGc+RgM2EOqn1RGrF8nwVjie2kC5avgt2+40QfDSdgTS/K2jYZWNs6xQpzq4q9bdU13rtW
/nHbLIshYaDZooGZxcpJh22r0pOkoRIzMnC142xMhIZFzWtdWu6SnKFiqU+JuUAXSlZucO8R1YXN
tIK/RK6X3c8nvSxXkwRFlf15CE0kPPaLU6rbsRnfy7Hggad7P7Mm3fKY3s7EU2xtGOJTIF76Qvut
UiW6QXIZDJa/YR3fMsK/6hhtr9HQ1cdpfxoHrdtyMOHtOPKUHBjsTiTj4HChx46fVlRRuKbTml0+
O37J7f0pEvRzwuNvVF4wrXIUzMsMROyC8UzN6oScsGlBbIrUNuv1XnmqmOB3TtntEystWdTmYtPR
ICaN9ssBersWen2zK0ehOgps+rhpnUxENo1ylKt0xjIPDAe/c0qRNTtHuIl0617B+0d3jFkdZTCT
2E0WKgDC5jxdOyZthVQlRaIHowPLIDVAULCoTMIftp58VqogjCgrcNIFGNZCBlEDuvE9gIunOvUt
4apxfbeg46tF9otg9fzbzOe7U/TqT6vsd05WfLQ8o2/wmuk53bE44vGZQvIDuza8skcotzFdB5eu
QwPaVuRtxsbOVN0nqevVTij2tFFhJzehSL5qJbtNBQ27XfUO7WpbbuoJ1zYTO3b687XLroWnhgdS
Gb+Rqq30zCVUG9L3yhbRL4Awu1hzmrOUlwXGZ5ASr1fOtFNTP3yRe/gGRC/dcUu7i5TTFJ5LquLz
Nx+hLWg2KiY77cz9G1cuqTCj/mYNFRGZSf+qAeJCoZyku4A7cAra9CIxMEnHeK0RDYOXGcw6IxFc
/ZChvVRndgixowz7L424s5pdL5kSvkpMDGTD9uCYSsc9R1x03vfKPmiB5NojbvCKPe1uWTYG9JCh
uGa2Xa4YN4nDHDOxU/T0q3UGHl5m8DPGWtrr9VOeZMCPhHSeatKDOobZNxIA6UwdpUeVgfYmla7V
cRaLUPpYkSKM0tcaY3B1pdNVYHl1pPc1VqULlmZBSF9sLR2yIVbZVnpmgeYVZx0bbYOdlpHEjwJ7
bYnNtpV+W1YYC8aoIfbSAF0cplwPc67ApItYSe502eL10sHbYuXNpacXqQ5vBC7fUfp9Q4y/LQbg
WTqBa+kJLjEHs9XnnEi2sXQNYy9AooSROJOO4sYuToY1Psit3qJD5CLHfAwny1uMf/zIzcOU/uRG
OpU7LMsl1mVhXQApm2S+obaj3jz2mJxrarAZ0zO+JA3KCj7oXDqiK+mN7qVJGofqLF3TrvRPj9JJ
HWOpdrFWB9JjrfBoW9kRY9hUOrATBrgWluxIerMnTNq1dGu72LY76d+epJObgTAXKbwW6fHOaosO
oiERtlCae50ieOkZ7xBAAfg6cm592G0zxTmZo7pDu7VWW+fUYirn6SIOLQbyBrt5IX3nMQZ03caJ
XkhPOjpm9BHY1IcenN4tw7qeM3JUVLRAE6b2lI+5xuSOp3PZ1+w2gsCkjw5fp9QX0hXvZcDkQwXr
u+2aXwhBtV1n/iBSokEuiqk1wV4PPYuxX//Qsd172O/liwzsfGM76ZWQ9jfDJGcBroZARcoDd1dF
5MWE0WvUeY/BdI+2COHq8GyA4J+Zvz3Rk30T3c1YPCYtemLxeuTAAibSZEEHhCAEMlACGUiBoHth
3LCbAA0EAAcSwAMCAMEMiEDaSJSQrYRDP9HY2whggSofKTovdIRkYJDUGNwb8AYukwWlqXAzEE0P
/kCx9bXGBE+ARRBACoEk0P3vcRDycHoETvqtS5YCKkBIOLADR8lZiGta1gj0AiCHe2lsgQQBKZds
hj9klBZcA2X2qwG+AZ7odw3OYYi2OPz4Xal3Je2BAdCOzv+9AQMxmf3LzGNJHggsJKEWOSAjquw7
ASDBM+W3LYkSI2gJG8QEAhGWDkAnFFJTTCbYqaRRkGKHc3TeT2AqyJC6V2AryO5e12JnAbOQdJce
hdzkwSLw7eZ7tA5KaLzDSj2bhA0NVbRWTLI1rdmfpm4ZuYj8gGfoHMeRpGngITu5Eq+RQxnUrhnQ
DezyexsIR4kDBszrccBYngLpcBz9u7G1U4vNwwLiQWkN0KMC7BGqfCegD8mZsQB/WFKpCQhkchMm
09PbCCBEKfHNnRRzZYMOqUCItKBEwmqVqe8DeJFackY0gCMB4JEIAEnanQ3cQwhmvnL6vRRMiQOu
ZP7AefqrAGHSRxsCm5YZYBODN4VbcE3+3cYCfOICQCkBoQiAKAIwSlx5+xxQClEQ/gw4hbjNQhqr
u4AUxKq9l8DW42BXd/1prpyjTTiNRWBZqI+7YCJRPEQ559TroL05FFGwKikxG3QmMzkezBjyxo/l
WvpLLb0zT8K1Ct49w8BQ6dEX9jQuH81eqxb22UZ7kySaMuiYpM8vFkHVaaZtCS94STT92hK9QhbW
eWLzwdffiIV+c2nCFD5GSbbxxNUTNYgn403jhpQ3IFq1S6+3a1snTzMY7roj3ghIukpUkPy6h1gq
2PcdBjG9/rAuvRnevKK4FiK5D8n4bImdGIgz0L3+hW5kiQESrLxzbLT2BT3eHejSIyMtSUh4mHlW
hAzzDp+F2j+UVH0DcWXirFND9aoWCOTJlg9T+5hN8V1EvHgxnNFxnWM2WUbfboYG8o8R3aPGO6uZ
+yGPEYD8LDM0ohWG+9QvydCEPhXd5UniuRiVYJ84K9d+H6tr2KTP0cr3Icg4d9lO3aP9PXuITMQy
5NagDs7GMwjYVsPwl6/d9moVD5qY00jkasPUCazBjGSHkUOzIZLjqIKl69LkOmHRrBWx/yPqS+In
dvdrpPXnunc/GmZmbtXuNJN7ihVkdFUu2byBvLhye3GXx5z8q+y2XtkAPYxheNRIQ7LROuEeudcA
jVjc3G01vtsoxsIhfOKHHuORzCROxi5+Y4N87QeyprP4SVLJyazx2/VnyTMaHHEtDOXPL9a20d1Q
zIdWsv9VzvL1ePL9HJhTUpUVI3jBYk/a3LMfM6gtL1kQHY3kKxLNvhPeOWrjp5GE57zljOZHWfwG
iQ1eozrPc3KSZCZr6s9QaV7kByD//dxoT8rg20Z4R0l0QIf2GI3prY5jUCQCUXXybojwSdo1y0Gl
+YxtG7/8+CKvKG1wT5PzQxKaaJrvXW6CpsBmjcLey3OqwOFO80/zgeqIiy/G8Z4wp3aCCdNkf1dd
flZvn+XXMjPY1s0XMFm0y/FTxPNbVs43+UvNZnylfWv12jfEfGPl+Jr0/QsK3Y8/Dx3V+dD1kRKW
xXD0lGim2HE+yOq9W83aMvqr6Mvvopn2DjCaZtT9yB3WcPA8pn+So6Uq9Wc092iTQdIMGzKOqdyj
V/kS8jTbErFINs+HvKN4r85ar70Nw/ia9X4yJGddE6Dzbq0xvIyNifcVs582vLAbgGuYbEldA6pR
Xv9cNurwkFdvaE14gJEvMMF1TeXgVd0Lmp73eR7uiaK+Ian5KC2qVye/1pn5gVzDnxJrw5XJAwJ2
mQgeepnDa+of8jk5mjlBEiMtKhOxZITBP7z2XXy3wl8DR7JphE9TITlPxV7Et7H4/PN4LdLwtVc7
4unzk1ZCIItDf6rTb9NIP5s3d25uwYZY60eT/xbBcKHQfZHwnyhoz/HIT7f6B8vDsxT3sdhqK4E8
G2yUO7yoevIORPSqmPaxEZfeA8rVTHfaXZLHdtH0pwyRL+vPx+ihBm2xJBkoy1DW8vP5ghc8/7xO
W98rw2s4qz+jOrwzQKDO+5S/hd0V75zAN9Peey6RbCNnWYgr2kzf9Uh9y7komslG7d0/uj7AMEIq
HZIZstxgk5uOfmk4t2q5YEzJrZpc9ZBHGwTuW7fhO4C0LAwb1UixUfmyUz7MMHrIh5euyy5rbTTF
d1eREZ2HmOPDq01HxfIofBpEP/acoKFBtO9UbFq0ZiSJ825R37Z+Xs4nUNobQ1FPNbQFywu3ZGz5
CTWpQ8eeWP0xdZRXhBW73CGHxouPlgboAht2jG2/HtObfLI3Xr6F7fAj6qtlSSznaIdPTUE0BXf/
EljNMqzyk+FIJ0tXXsfifUy0nz1pPoiiOBar18ksvq1meuaG86sdh0ueXSbFI4s3gpICfdgcXhOd
05bMrspwfbMk5YGlhRbeLcgMdmGQde1sHaCRvSi3cz3thDvuY5SVOSw+BOf4zzSPFHt15UyMvHq4
H4iL0LH4QWceh5xvQOrkEKJXW/pyJZBXxoHgbDCXhAYe56y4GrAUocMdnUQ7hWV3FMmucXofffZF
ZZE3EWJ35SERnxmgbrOgP2L2IQ51WHcMqjv1EAO9CyILgerPKpFGweGeWW/c9fGljqEmYmpCm+La
4dEM60MXDgihYfipta/qYhchllEZSwL2RJH1JF3mOJb5kkndWcr/iB9nNx+8apCdLT1HLYV3MVs1
9S92qJSX1moMKWHQeqpqua9jEIroLUgDXpbptJHvs6wokSWqXnhE174vJV528DgOxN4a0nNIzeFa
34nX3u0+vveJuGE2QPJa+Z7FmcYifKguGXGQLiJE/GEsc2ZUnRGvJGSVgE5iadoIiYYfIVeRnnAi
9cOj7IYXQ0EWmQCp81opaCYH0ABplnHc8OPS91woOR8GPi4l9qtJnIYI6KmJQuzifMShg3q6OtSM
tibb+2W2hP4xm7AtzScVFSGPufS8n85RFq5hErKAdn2d42xQfyWte5Tqys7xE++kW0hz7GjXTeky
Y0mJToNRQgC3INrobblW5Kvkz+s+h+qak9gD9KSacDLferLPO2fasgleasBF5YsJ8Ymk+qOAj9Ix
OMjR6Cr0+k7OZCwkjgr1v71JB30jvd6xgKU4k3SqFNtIm08Dw9ugdXeYpCaxBKG61h34kgJLUMpk
JojaFQDEVXupkmHtxmLVBGJlsqIJAnnjKstqIgDbCpqlqWPQGXZlrl4wiO3nMd8ZdeS3ol5ploAR
l+06rQQsuYFgskBhuk5rnb0issOWqL1k0+j4ckCdU5KO6k+XHtziBhr4lYKOJ/dPA4krSgGuU6Su
gC1dAVbnJN8B/pesl+WnkIcmw/9m1Yl5xUrvjm3/qZBh6HjqyYOcUq4n1dvHs7VhqhAzEI3vwOS3
ilH4dP0fRSRbteiWp+ZHEtwTpExDae4dWK7TJXCmK8r+j4CBOV1WRZhB724c9WBx688lsL12ekVL
doSRfB1QF1QQU9PqLauzXZK0vrwKYBScOG8SLEI/RptRjaWjyzHFDYE8S2paHrkZtaV1REDbcHYe
JWdaeoSMczyjwQxFsA4nZ9ekDOxHZTMGjQ8oHb/W3SXnd0GXewLl+DRHKKJtfHbcFNze9IM0JxbL
Yk90FFOupWk4rJhzOnRr1WBt0WhXvSHd4vDAc3upg/GFhclVSxWOQPVkVSMiVZD6JmpWTicDx44s
TeuQAce8wW18Gi1rI7/MEx0Erbtzeh5r2F9yh9MUio/AgSFGEwchjQL/P87Bg4J7dItxM3Tm2iZu
2VROdCSL5DgG61yETDmI5LRnHx31uqmmTUBSF0+gNayrNT4p6RLCPbzOSPtTcrGSfwwsb6c4gc+t
eWaXPnAYSMm5Lb6lpkIgZMQX7MsHIWzrmxjyq2hNaK/WZvKig8K8L7oxEdgL8xIOiAVLJPyte85N
B+xKdSEV7KK7pFkGnp9ELxUbXCPcWOEGB926Y2CltPcxuMyCbtCqfKHMvj3XH5UR3ioeezHArcg6
IvBkggYfHOhFoYR+w5faCjpnsbQduAM2R2uM53JoVjinVgPCUCNpVq3S+ME0rI3cPtosxscchlk6
rnUl3bkqCtYpOia8Bd6IZ1ps7dFaYdt7VgkfHAVejERednN0LIDjnBdW+m/xnO57WMf6t7yo3Bq6
B4JoYC3uBNo5IqkLOUpCxnqS7UaV5dykw6urttpkbP50h2b3QmbCKs2M97pSD10c+YoGHDzamWOx
rizmePpRcKkUNIkuDmdr+MotBUQhG6AmO4H42dY7NTWulo4D2bS2hsIJ0w8bvjHfjh2mNY4dgG9S
zbRzcs/Pa3cn36bud3LOlLVC7iKLNg+v4Z+3nJ/VmvMqYCnHbHHVJ1QK+kq+SOCuHP+ez8RhwbXy
2fNnRkosL5ZKBtSboNGxRFEE8N9JHKz1ESRx+ZEZwcYu3d2khDfdNC6tSoBeNNxipT/WeA6ZkC05
W9kgmKCdTZ5xD2VGiUH84BSVW1QyCyKJl12vMkqoNvJgHvphG8UQwThU0/rw56xW+dA91c+Z7hGQ
smE0v+4jNLTw7Xg3RAKavCw2ox0drYoreIh9haDiLhyh56BQivuNOaiHrHPOaZHtU314VKzh0hkO
lE4YMa0yJn0e1/ohCkwUw54faIhtNKBbNWmWhXXOWI2jVTy28QARbf7ZNQ1/j9gPEb/JKzkFxIvH
5jJX2WmslJvtUWuZCGlRrrRNdCRYdGuDxmB3vUUxttDC6qAT9j2yqhpav9CqVR59O/R1kAcyUNWJ
eyiqYoN+2meStJIfdO0g3YjzrbCKfXYDdOin2WtYAbO2zItKrCwCqL3TuD6MnTPEnD2sgW0jVD+I
8aoF7go2wKGumwvS7kuQnYgpv8ZxASYo3+fh9FKlND3AfKfY2zVmtkMve8yVeJUY/CRENjO+zgxp
hcrHANJ8pc/uVhSsTCm53fnYCVjIM8bvNkO1Zdbmz0wnjAKFUZlUNVIVWFLWtUmID8iG4GHoCrr9
ymg3h2ByIzBSFQvinE4gQFP/P4sPkTkY/8vy5IB66AAz/nM2yK7NvsiT+7fT199y6P75ff8M8SJw
S3VtV1Utx9It2zDJlPl3Rohi/gM9naehatGJm9N1l5yJf0JCLPMfpFXABnE9w/FcmRn3HxEUfEk1
4bC6fJNq2bap/XciKP5OCLHIsgAM4hgGOA7dUvlX/04IaYxeQUgr7wiiIUfrzVXoojDbWLQ4f3lv
rv+eUPTX5C753lV/CS6SP0pTTYQwBm+FrRr/T3QXCTZd6rT8qFHJSJxBg5x1qAU88xqK0tdj0nnL
xMf8tyde/JnU5kvWZQvYRus5sw6aU2+lbN+r1V8pDUSUijfScLe1MVOOpAenSq6VQnBwW15sRbn/
1y/eVP8e1PHnjdJgVOqAPCwEuzYQmL+iVOYqH6eYY4O076Fbu2TW95R98OFAzEWeD+0LVKU4IpuN
kx9mjZa2dLEcMUSZ4/sIC7zK3vBzHZWxOSeEmLqfZs/UPojDnYHJAe2xkixVFxGpA9nMQUExCtYa
DBKqO/i9fqmp0iTNHZ0zW2vsBuGAKMTSZvkVhtHnWNTaQlExcjpVdBi1eOMI75BkybUWODMLGySg
DuIsuovcO4SDe8DPBxGJWb5T4a/VaphrKUCvakST0GXNXhgepimeWlTOLLQ9gGGZ8SuiSsXHHx0c
xlkem9nWdA4CJlrDXBIGcHnRWYCvwP8umbwyHfScLzR4Dc0tieYh5zbReIztJ5pLsUGZtU9VxVeM
8MNmF95EvBSYZIcqda7BHO6AwG0ShLBeyMhIRpZoNh6PqN0PAznuiqS9mOFiwmifu9iDArQGjn5U
jOQaRclNK5StV2QEZ0eAjjNqtfJSCAqI0mVxZ1HkIgbD2R35XoN5poDl3QZfKbITSol1Dh+dOTUQ
g0BfA50cVHTELtefW0IldlZRl9yB10BeAXkaTusxMv0c4TlhCSij5nOSoTKylFecIahauuus12ce
16sqS/05I3K6JV14DtdjZX+5U3SrwpKpJm4CbVcYKI/0+Fql/EbdGNJSl+E98OpNyMYljmLqhBgH
Ua1/BhOhKrRfo6kdKZCQOpVoeNhlnurxY4RHQpuBPBO1gJb0rKpCPQfv2xFQlaKy7ukSBlN7oxZl
aWEHxE3187cVRS+09ffUHBmk5NIRNmSsCV0gBWgqA8OasFNxwXLPhxudqtn01Ml3O/wDEYZK/Iw6
8Jq28y0qIUYzLXV1UgV+nMLckWo0HnMl4fSIUZU8lQtIqj47KTdN0CnLue4+RBv+IMM6TObfTeUh
62cKq8BgNOc3Fo4UNCG41aEWH3bnbhEwjWTmqkiaZJtvw6khWIuoN+5QLyZNpa41Bk0Jhg5lMo56
Vrx1hXXwOmTNA44cL6zOeUdRi37aq8+wEXw14YKYMIOqHet7t0RIan8GobcmABv/dj/ZdE8ukkKp
XCvTQzUG72XEO6GO1btt1ltV915LPukuB6BCUjd1ILc5WbYvLePpJkiQZBANIHxlbj9KNyAcIL/0
IoE/O2K0G9ZCQ+CRV2cr3ZYVsEW1WFqp9UXq+LOJvJsbxc9QAzHW11srAqHvtu8eyNccO+UyJ3m7
7IJtriq3wAx+Z2R2IBpfu3jue+QaYnbvFitIJ7G+IAhTLXXHYAFKFTpU6n51slvwnMNsmF8KvAFB
Tddq7q9mrLdTZX3RpY+zjaZVPyY5u8Ou+omAaVk5+i3Im60WqhTVDrxi0k6s7K2ubpllb7MhfSpE
ZizdLr0Azeiz6sX1tF0jOgLlTKrA/qTPpNsEoES4/+YB1z2qN/akAIhxt+EI2nltdiF6jECk9trD
oxg7fMo9152iR8CD2Jaygera+GGW+QpYiy9G4EejcnXG7p2D/Qs4ER78JUEitG3N1tXafZGm13YW
2JXSq8kM2babnWJTmsEPZ9zUnvM8OUDS8hHswaSbPzVGQiJothMBlGyGH0MZsuLAHlBzYlXRjR77
rf3ODJKNgA43rGC6U6b1lI6pHxrWrwINUwHUczGT1WIwzKiJiF4SCO/HM+PSeRqxO9u3hh6BXqw6
N3V1DgL7UBFR0tuAbqfK+RK6evyfLeL+WsP9H///n+RgDTgNhc9/Xumdvn78+lkWsSz3sn87E/kL
XY9PKe6EDOX95/f/CwpH4pjhGeaf8NV/pbYSRWbapk1so4Y4wbEcfuZ/QOH0fxiIH+HFedR2lmf8
q94z1X+4tqpRCRLJSCSUY/136j1Nd2VJ9686TELhPFOzVSowk4AzhGB/r2R6PCMD2mh4BN60HuyQ
Id7Y2RgNMY7ImV9zRV5B65VcVdM9WFXzEIrrkyQF6ytBB88Iyyrx0ymdNMiW/aVXok9LPxNd9bBg
2wwOu4VRUfZOGJxZ6m4cUF9imlZQHOGbaPa7O9dH4p46ZodMb0dpyGOMFaCADdoNMaincfagCjCp
K9MEYwXhRao9r3sHqUXmAXRTy24nk13wRr2OiZ6u1UAroUCANwv1alwpc/7sJvaLFqf3QklgcOQE
lwT4HwyRSDVKCq4MtV9FrbpgqY9SePJeHaEhBcOZWlcn1dJ/V55zI3Zp2ufTMS4BIiCKQGLWUfUx
k/asmvqPPeMiEkgBlZ7ACZo91g4mTAfnY6xygRDVKxZY5zH9vcByQ/YwBR8x+Hr4KaN0L884ehdj
hU5gjDyU+T8wa+DEtKdTHCNqhvpVT1mHORyjk0IJ3OmIPpxuqTXtJVUYfeMJLsDeLcLGvRoW6Wkl
LkgH2nvazSeoWdcE7tg6jivOyZh5hlwqJAVLQcPoP21n+FJHRngB+ZXLEqYckakrDTZoYNYs/BjQ
D+klUz61zntaPFSijP+I4zfQ0991HB7VaATXX9xzpYzIBSteLH0lrPkEQoGyrAkvQ9sjqVGOOuz3
PMl+m5V1GI3oPGhOyOyAbRw90qtV6x5RGz+sYHjGDpt9SwLilAnODpAn0vt4MEtrBZ+marbXnN1+
ZJpPpShuY5fdupEgEksgz0FX7Ng10C70sRqjUDjTWJa6pmwB8uYPzH0vtkPjzXpn0bEZmsYrYHHy
Air12KszSpGpe0FfsFRSuTjocWd3VIJRDrl7dF8ga2yR4aY90/s5RazVwfUYKbroDpJDrpKco6vD
S1HGfh5rn5Rx9rJq98wBLJyOETpf70WbWYkVAbLHmBRK9PXoX4fxjY7oDbcB5TtiS8P2gxbrFLaf
PtaAYxVHkDFbZ/hoQxzPqR1+KZGxm6UCONHd76LQHrlDEBXRBgtWLq8gsBA/qiMTL4hwIXL+puNS
ChGkhzM1b1Fc2ojoObs2fyhEbC26oUB6AY+PknEZt9W1xOlGSt3jz1etToHeRVWgtzQFxugBmTAM
v5/yvTJis+sL9ScLuEXkBoeI8EGoOOO+Qtlf6dn36LQfqjv8Rq7+HXP7I8JD/g79dBydZqeX+8JG
+EXa7zXEtosOeLpYEk+wT5yAapinZNNt6K4Bstr8EmaPm8dIudtgP24E9YXwxBpk4XFM5rVujTfT
aU+WEW002pRoVPcVCS2WhBs8y9nhGtbT4yRMMopClizuzswwEbejhPLC5wPUbkzVMpdJZcUA7kOH
Z7tww1hB12ousS+tgtF4G9IKIgM/nM6eX59Sa5Z3d9Wp6wCMU2YCRmgySuQpbC/6JMFTnge/gERC
UpGwZvke6z48Zdhk+nJY157VLmZ0AJVFswT8FUiHMl3nobknTmQvGiJ4cRXsyyxCa9mrT8a3MKn5
7QgVVJD7n9ueGeacZIScpA6j+urh4i8K4uy3PmE4h/UmFm07rXNbX6alDPmQ6bKI+rfObO4TO/lt
1tQ7qVYj+2Ox2uW472CcYPnVlGUDgrhrxS/moMwnjeZO6hL9TD7AmZhnSxB/lFwKvSN/bShw8xbT
2m4LSKKV6qdzSlS1Eb4VVfU5IxemmyStaR4tP6U95i0K2OV8YE3iZdYfADR/oXP1Fs0LpKmCF41I
ssX1araQFbryghj8XLjoSTmsDkNowX6akl9ozPEvVRXsX/6uYnCDabH6TBKSd2adrSd2wuWYeDdR
MxRFGa6vJ3uLh0+HkEfzKEr1W5ifhEZiMlFFsqQjx8IxKIjpsR8QW8WTJOsXeDy7noRBe4RKVyjT
mbaek79QfwVm+oBq9eLMw0/hxrv/S92Z7UaOZFv2h5oFkkYaSaDRDz7KJw3uck0vRGgIzvPMr+9l
yrzVmVF146JfLrpRqMjMUCjcRSfNjp2z99rmpDwYAxpNdjxs9fwshsPa4prNUzZLY2MzlEVre035
Rc3AiqUW6ZBzorNXNhjAOVORY8X/h70lQ1ILPe53v6D2zOpl34Fu4SN7dG3fYPQdvxrVg84OsCy9
CHyH8xJnmIqLrF1UPmhK6GmI1AU1t0WzUBCZ1djGHZsfMywPPaQn3psuBd4zoguCMgqlPtEWVu/f
EsFwFC53TCPtNar9Y+0zUmz1H1pQfXThnjb9l1PdodV+mTm3d3OyHlyMg5ZVvRl2y6diZ89ONzza
ZnJo5Gtrz091mb0anuLHppHP4+cuK0hbiVY+ln76aSI+RRyIONkxa3gYYwRwvj4qel9lZEetBqYR
tGygQ1/uoMZcHURlrPVckagZMct1N32DCLBwmk85Vvg/C31lC5JRyWMEZmViD2XOEdClYhSd3/YS
TuJssGE7HoK5VCNOpXR/0Ie+xnRgOFO3j9Lqif1Cfj1a1m0ZNAmEL/jQfWqduimjhkehvIob7F6V
cUhnEjtE1sodbeFPLLVQshdFlB5sdKiZbVLtN4J+jId1Uk+7ieQCZJN1gSLBqNs1q90dAEbsEYA+
uHzjWyv1Az4RQBiP0AL4tLQQiac49dpdMHsPAWaYhYF5c9H145OXmV85R8yl52ZnAkdOLHdbmmpj
Q2RlYz+Jwniks7gfsFBrAVA+kr2d8JE5U4S5w9h6WsOx0brGzxxMW5Sd2KYHWUv6QglDGWfvjkBQ
WxcxceJiHtfj9o7QG25hnNgOHhhQZWZLrKa35E49wbR+thi4bp0EzooJq4yD02Foun1DenWV1TvP
mLeuobhCL99FWUbDoQnpd83YJHN9U5TZJo2dY5HWn5lAz6aXNtE34cbPx4/GTS+VXr6go/l0kV/R
i8fr87Nt7GrZjxyNjbK+a+cJ2mcUEUdnn8iL9haK6ujJ9Gcc84kHLjAKUMPLsYpRWfi9j2XEsDGa
VUcH9UnVJdSQ+Bfp2vSssojzqfJe6iFn4Kzh3syxpml1VLM2sJcFl6gL7gfdPqUlSuGWZNll0NMN
gj6Uu9arZsV3Rhv8ZOdbxExTl7NZvvue8ThM5Z0qE7NI7gZbPo4Fa89oowJp4ZlIlLQLFun3uGAj
56ywSDKEIfx86ykdr3oYwInAN0Tk3szRE7LaHMrPNsqeewvXYMvGXITzF2oblq84WOeh+2aKzZAy
2SvOWk2JWyqUre/gqC06+zz31g6RZL50U5wmPkhhh43dyPexIg0jIbtpFHtYA0I8KhpxKOES4zvC
2QKquBhgFpdzDnaJ2hfSM00hE2s+PnP/VYvxSEU1w/s+BEBj0ZozxafhDDWZizCS09nbOiiUYrO/
GVPZrjuqOYcTPZNI4dBXgI7T54DBggb+cgkTftahRtuHJM2MRWUhhdHhn0yK3VzTdXJQwq6qYYLr
nCJWDIbkEYsieYHAn3tFgS4DVnZvLM9K248pAowOSpVPbYQHYYCRJu5nmyuuNDmZJ++bNO3AnI6A
T0sqEaIB42sQ+l8OeGoiYMulKDHKe8ZrNnOnJUPFZK1jI6VCIY8mppESeMs5sy6yjAiDUSzsQnXi
4/KmNqFkg/ve+kdHsbOF+aCHRb9kDnbXozy7cTsqC8OgDAlYywkT5FmjOQqECVAlrbzlPBWf0mnq
ZWdnK7r8qoxB/UC6zIywP93C/OlujGRvRvRQM8E6bE8Ef4i4ws9MSKYqTzsaM0sxn3AJUQAxN7LU
AElTo6StLoZmY323o5k0NWrkVNj3Mf0yvLkVhq/tWLsmIaXGZ9ORDAE+AywH86uCJjni8YeEB3si
d8ZxZ8RKdjhsu8Z+tcXMilTzzLawGUqLnjYQJR3Dqnk1Z3YCrRv2WXaesHQmrfLMqEaz1VkvxEo/
MJF7iLA5LCJmqBamqTCt31q8wytuK4qO5gLA+ULI1mImXmZpVXwueCPpA7GgslkyWRcYGr0iWSb0
lNZzjQDG0BE0BZL36+Jzxv/lEZqQlPay8icNNuw0riNB77yO8SF4xBj3hMAytES4rsmj6CAvdCTY
FpGOx4pVMzGs05DmT36XkpHWHWz4ZDw2NVkpuMOjtNolAyt3r4FhLYV2FRHc9aTmo7TArHJThymi
Z4EU3+2IMOl13OD0N7YTuALUVV8zrVoGmNGMDduntuyHiGZcwgkFV7rvnMIhxuJpj+WOdMS1p/Bh
lc7MQW9rayOMnuDm3rvDOnTI2zg+tAw3rKwIad0a7Tqy5DriRkMsRhQqoa6Loq1hPeXRNZcvJSiD
1Txld2FuBWsrEsFdzaEpJ8TsgN7ekv06pITfZjmnlFKBv5OsN1b4iR7GmMNvowwV1UQnlByJZjXW
ydUYCoIjGuDIQBbirZtzVAmMJr79/mWOTahVRoxZgGToxFdAi3YK2ZMJ88iz4UWgncPMq5Nylj9X
QQxXLzY4B2nDEgszW1vm0XTuDDJh08w8WSlM9Kw49SZPVOncEn69Q0tDxnR/NEWbPjVieOejrTHb
juUGMQqM+qk6uW31TcWJN7ovN0FPQgXh45y0vBnhzTQ9BF1QY8Y/5YJGdW3H1adfPUC8La/mUN3G
0eQdndb+giMx08iM8E5ckyB+jHQ26Fr4YtmXBvJF7auqmseYNiz0dvT+RlcNqy7ioRsExyldx4+M
rKtrO2hHlHSdmUMPCp4bGRCYCYgKj0l3HqcI4rp9jVPjRcji3OpIiDyYkn0VPDRV9inyCKOKc87Q
q7dMEMa4eeh8r38gO3RjEoi3CYziYgfmtWDppRV2k+icaQUR48D/iMIytW3gglVpsXGZzOQDd3qo
W4QCDtyKNU/UqhGE9lC8kY3Uoz8PJaGpU7PWMm1cQyk851VUc4vE+jJO5U3uUibVHWQcnQzz2C8E
aDz7FPWkUIsYyrE+mi9jyPodiCqnxot/uMkg9vmDOQHgcXXxU7OJXsphD3KMdULq8DUBg7S8gzRV
jo0c/EG/6Z36VujTyTHtu4iDYGWKPXceKkQWQrt4tZySXT6d6s3gBu9Ju0urGt+p6X1AvH8zHUTe
k/UxadWr0YPYs/LuZ6DtsENcscJynhE/gK5BkkHMMLPXJDR9zYHqo1SrITnou2YavgYjbW44nKBQ
vSt6Vn4Xsm6mMfGJi0cUGUcx5589Rxyi9lQG8UhFqkevwYy+2mtWfRwaHFfzeZ3TGKAagO+LKi/v
iwJ7MjAG0Cvwz2PJKdPfaN2dnQNuKAKK0SFxNkrSRyoPRmyGQM5NUyeYC/2YJk9IA0n50I32Mqb6
BW5rvKhQxC9r1zkAC59XTgUc3cAl7LdejhV4alZFnFU3vu9cbSDmG3OArOV+hv3aQjwjgKrShpmK
mFiBhjLJsUJgGGFkbjLs9UVEa1IWjrUj1OmHT8T8PtOtIzpk9Fpc/2XZTp99os0HmAYQN3tsCIH3
GM3684jlp8mlwHOa9otMVj8CWf+cTecectHG8GckKAlrdmNF4L07XwXyIHEhQaxbtcxeY5uTFAnB
nKWZYUwrzW7X/FYbOh8FCbZQWBc+jUzMxLScoqE81wpMYBtIJLEPkgj4KDvnzWhgRhUEu0D66Cj/
dGuX1JekqcpzglcSUN28mlsy/BKP9Weya3sLKxQwgfx0Zq/EQF4/9RbiM0EAZuJKWJgFEAzM2QtQ
RQylJnvj9OaHPwFyxvb+GIXjWw8kYmO0QiEO/Xo9OuNLGsTd+r93UvD/oNyD3rslXcJY/vMxwKFo
ir74a+f/n9/0Z+/f+IdDA9/zTGmQ7kK7/j/EHvT+dcuglSmQbNCAt9EX/EfvX/zDRCDiOC4CDMtg
PPBPrYf1x9/H13jILd0U1v9V79+xUJT80vt3pCkMz3b5K7nXf+n9t33pWpllkUWZuV+CUcURXNlt
N+nltTMf+niuPuds4CTtkbNU1nvhemxedGm3dPlY0NBWNam7GVudrQ5EJ5yR5lS7pbYEiVZuojxq
tk09v2eU30+OdYxJZFwxTtgR5jSoTTUvTvb3Jstu26tt12yqgqF22C02ki6vEVhsz30Ge0J/ZiaQ
HuPBC3bOPL1wgThbwFcH/cQfNweciWkNgZFzHsJPM779/gXoH0WbkWyxFU6bUWjUD+2cXdlcWq0/
Tt697k2S5g5ncsNjeZ11bK1VHK5M7GS8bNhtLQJokYTO2PMPmuFfLCMM75ir0GBF4NCmrbeKi1ez
T66FZCzijawls6fzTUTPVo6zpkZo1wURJZTB/jZThVRCRWWq0sqkxppVsVWqsstVBZhHJWaokoyQ
lIB3S5mGPmCmamtV+RaoQg6N57ycVHEnqPJIq2e1p+xzVQFIbKFcz9SETVFDhu0ZJiwTk5OU0xI0
YwTRE1IJCV2VwjKmwsy+S01VdEqqz4kqlOkFRLXyqenkCYcYBa8DOCqqDSoGzECme2RXc3Yxk8kx
5faxiQaZDA/iH8Ya4L/KSkUFwzkxGpd6VoAizEmiR33UonuljI5VQe1SWc+qxI5Use2rstsnrsLq
ifiBJMCxhdq8pEYXzcVUJXuZ9BTvRvtm0T9DoL0mIxReGXX+RL0vqPvzb6WJOgqMnAnS7OxzQvCb
nqOCY+FAyfFgq2MEMW8rXx0sCG6Em+M6ryIoh60obR32HQNh+m6TMzxg4QEYpo6pN16RMgqZV4wD
KLiRLKDQS1Dq5Sj2bJR7DQq+CSVfhKKvQtmXo/BLUPrFKP4alH9aeirQAdboAT10gSH6QI3eRINe
kCPkDQelfYWO0EVPOKMrNNAXFugM2RRXafpIMbfNHjg67nsUiZVbrPVgXlnoU9MZSXlbbPr0GOra
yjdVYPij37/XyN0Dq92ayIE7+RLq1UGJogVC6AlvpiAGFjbWUYQkGiO9QvtyGurwjNFAVbCE15Py
WXCS8JJne8zXqmJKY/NTiaRBBx5pQ+yjmAd5QLhD/rLJiMZFyRmg6ExQdgYoPGOUnn06IDQudykq
TBK8r8o2YmPhDBLzMEKO0O18VRJxMNfurhDxFlMjitL42PIzSZMtU+f1UJ724dvIqaVAj5rzMUj0
qRM6VRcJK5wxBSJmrHUzoGZVv5Whbu1QuaKoXxo0eI2mvDG5WnUnlrJ+msgWcqW94UVvaHkuI2ZQ
lTEcCRB5UL+fUfLh5XkgoAeUv7ZxzdfOnDYCja/ZYf1hYKj+mTXlJi2LfYwa1ZRKsBT9MIgP4DSz
jajECn6P9qnplMu+98AxwiM29VVFRAFP05bZCMMbmoz9GiONhlgMjP649G0M2QOBO9G0E7Sq1Sdd
kIk5oODdqMsR+/Oqwy3hiXKdJPa93JdpeeNFOUG0fBhTyFHlR2Nw7yEcUS9GWEqqQ8odC2CL8S5O
3uwy4pM1Dslsv6h3KfGMzWDKmaNt3KnCai3WNHLXebvTKu/LRno9I8H2kGILe1fNAoQGSY0ItcV7
j2ib+dfeybPnBDF3jKg7moJ1NRPGUWD78DCWmIzygCTWUKeFg4EEBFYWH+nyrbs2ow8wrkcqOQfV
jYWkXENa3iIxt5CaO3PFJBXmPtR5Ayjkd8gEl8ksCwBOJ2x9a2R3LH0euIqZGUVIMpY8Yp9P+VIr
ogcZta/qVlbXHE4JjKp7x+Lg4y3sAcZyvonzTaUAaOHFQEwvENXHiOsTRPY5Yvsa0X2J+D5EhD9j
r0SSPyPNDwiVDxG7cRch25+VfB8Zv42cX0PWPyPvD0KFTnwvEP0PiP87bYuB/zZw/a2ONQC57zrA
WkGxq1pOa0Zuy1ay/OEtwVYLnvRGxMNGYDBvx2mLYvLE//E9rHvomOxqvnfiHA20Blk6nsmSIEB3
RnyM2yOYickRK7UQq//uENnZ7Nb09NbcCKhicHXxPCqdTV6kJzbUzWQekZosHZvmGPX+t2ga6JvE
bgE79WRivwBjdV9jx+C0e0c0kY9Jw8Ss0WDawBy58jBx2HQhS1wWWDskFg8Nq0eC5YPR7tLAAmJj
BQmxhAisIbTW8e1gFmkCOsA8DVhIGqwk6qYKsZZ0WExCrCYplhMf64mHBcXletlYUnqsKQmWC3Sg
216wTifu3ppTArXtd2hRpKJKjwExHRfJusnFTsvnCnHbgBXGwxLjY41h+vWoY5WRnHfxHvYuJE3c
oMm7hqmmxFyjYbKZb10MNwPGmwQDTuKfc+w4GracAntOi00nsPLtgG0nx77TzFG0wMOxYa3bg1WW
3lpLZlJqcbON/ZNeuOdQn1YDYXs55qAZk9CEWQjuXI11CEsy/+ZgJ2qwFbnYiyxsRiBtcbsNWI8k
7UkPK9Kof6bQ0yr8ooLl1krwRzLIVx4daqAuhN6LqhYTiVmui56PJNVv4MiuYvxWkLl2gVbukUnc
1fOwG8gGToARGzELtastM1IYgqI8CA4jSTiz8wzr9g4c5UrjoS5jJkh236zoR28SkjESzrsmcCb0
65NLu8s4ORULUYpnxUa827m7xhCb6AaIwnLCAKZW5kDDgMERtONHKlAqpuaViwIyDvlHi6UHO1mH
razHXjb0DwKzWY3pjDbuQoJcGRm6xoDyTKw3Ic42y/No0pOGxO+HkkYZmq/MJ1BkOjGRdlW2B3eB
0Xx1+DAbbHAF7Xl157hH3/ssMcqpT8HBOMejubQx0k0Y6tSbIVvgAJ1k5b5OHTPGy4ABD4fXCd0h
wbfdOVcOPQbXL/V7iG0PPDijRHx8FYY+G9uXUzqLoWgvbdZezVB7sPLw6PQfNnZAk8UgxB4YYRPU
B0JOsQ0GX+r+zrASIgO4m7EW+vY9rNLtgLqsx3jodNE5wYgYY0gM663EnuhjUxTYFUtsixH2RQMb
IzZ/G1Oj44fbEvVjhdkRjQsjAAZ8abXPCucm8Ko7KcBXYmTR7K8szlYMTQ3BHs8IB7rwFZ0r3oEU
hmp7W2CCK4z4mE9PMzZMAztmhC3TwJ7ZUJSQKUYvvqf/wx6MjbNFjW1j66yjTXwX4wG0nw1MnxXm
z3b41LCCxhSBnX4oqUUMjDig7Y4hztKO7NOKvtoyVU4a5RtpTHEnUANOvOWpPmoV8capfUTfvYKz
TrZTe+RpXE7NuK+scUUnja4FC8SMqXXA3KoxT4Vqs/Xo59TK/MoDNEOCxBKrMQ+gMcLCTN7LAsTe
Xsc+22OjdasUrAm2Wuy1kmnKgN3Wp1eCTqbChAub+phgytUw50LEJYQPTSGm3TxFfNjf5Vh5JZbe
CWvvhMVXmtRlOH5HrL8jbmmMwJZyBMMOO2nKImxad6byDCNPeioxEUco7X1MxQ3mYoHJOBviB4SI
O851S6+fNnrBoC/PD1Y+7PTZe9QiLgIVvsZaKrBvkZO5nUxGhplqL+KD7seT5lGlYn7mhmyxQrdY
okOs0T0WaQurNKnsT47yTg+YqLHDrTpM1RbmaonHmmGXaUEbwHrtFlcDwYrMN1hawXHjz/YwajcY
tpFlTyyhKV+uv4HRGLvVRphh9PZhqXP9MH93mMBrzODNiCmcwa/AJJ5gFp8wjZdDc/ExkdtyX2Mp
d7CWCyzmvf0WYTiHuHwOMaAHw2OIHV1in0+UPR2buqns6tjWW4ZDkfKxkxN2UV8Y4exw+iixuych
LIuRoI7pmnt38aDYgOm9HmcvIpwuVVaeWqzzAwcGjPQxhnqu1jUesntDwSggT+TueJmcEUXDz6nQ
rtPWwZpfPQts+kDs3ztMUCX05rHGh4+dv8DWr3Yu9T7VT+Fh+7ex/6u3NYADkFABOFlobf9YAQtQ
GA8beADer636NkX9UN+WABlokdHYQAcm4AMdEIIaGEHqJfcBN5Hfy1dyp9AKtWcq5peSGClySQ85
SMca0HdRQVaputu6aa8OFI8ozO87a6Zixe5Vob0fgAIlcFKE8a5P7cXz781wPJAneRvmW6foHkf4
C6Zb3Y5lej8DEmkSvP8x+aTDc+b7F5MyAok2lfRHywkw6Yu3iYozbJ2Fbb+kkqxTnJX56F4cuwch
nL57yLW8dA1l96Gq7VeOzpe80a6oY0wgEeqmsGAYxa77qj5GDcHTPI4PNdgJ6BKTFeHMc3hz44N6
C7ajXXszPZX1jwR0BZGnlx6UBU/zFV4gPvrxIQJ1EaJuU1/zQGAAr2Wu0J/Bd947IDIEqIywNO/g
nJ2JuL9vm4/SlKehzRGFDZdQytcM4MaseNEmCA4s9S8DSI4SNAd4vGfNGq4jyA4+2bNTQOquTt9w
hk6jEHQvKbAKszOeNSc8BdpJM20Vb7RSb7zLtEtc+ScjCp7UD5WG1b428IMFx8E9Z1N8X2f4Xtps
P0TdhSlWaRiHMvMu338/YBdSWtGQXoHZPKgPmewWWq/DPWjq+3FubgfnQ4vFSb2UP9soFIz7OQqe
y1G70oi+NQgPBJGCDPrWAZmSgE6pQagwcjxng32qQavU+R+3TeX6l1Y2txbkCbcezho/wdhsMDze
BoSNqvejO9Uuh2bGsepV/dEgnO81W7vqGsGT7bgntfNcZuG9biK8a4bjlGwkeJhUcWIagDEj4BgT
gIzMr15zz9HBJah78u7UD0YK2zK4V6WpmO70j6Ssr2wSQ7oJynQ/IHvH45q0L/gqQ54yf1jR6WHe
rj2MYYBoBSlDe0YAy2zc3qYBxzuD9wgGhiy4Byf1LibAnDDkfQHQcVi3yNh8TngitVgeQ0A7M8Cd
GfCOkHCL4rWfKLJFdx3A8/isoLUFvpsJIfAeuuzXgcqgAurjMizh3ty1wH7UzafuKL0Kbmu7fYrB
vqgnqrP8e+9k5MWrLxKqwX2JjxagkKfzwKTpvYkOUL37aYqxxtS0dIw79fVwdi9BZjyPVnFrg70r
+ZwgM+uNvXLb4TkHaeSZxOIF6W0Sele0PfdT2yL0AaqmM+kQ48US9aPCg9Qa9CDRrr0RKY/CB+Gy
fpt0xr3Agx1g21aVLdVTOpvT86QDR/GDZZbpB81qz+3POvUe4HO+tOvA8O9bC2Bq2EJHTd7BX70N
rb5Vu4MY3w3DP+X8FSatF7CCOajxRcN5NUihq6H+mF39Xqvaq3pPIeQYorC2qjPjOtVVgoxRP6O6
s7FjUvROe/Ws2hD428Tc5w0203C4NhNbZozKp9AuuStvc9M7ug089+rQ/EkHEiPS/hHGQpudrFqs
WppSRqTuAeNZXd3QGWCzZC9loRzu9RuGF5pGyfd/07SZF1TC0I2r56iuT0Y634TJy0xjh02vYAv3
T0i0TO2ziSugN9R3OQdsJ7h1E4yfBRJFbyJKl/InNUxEuR5IbBBbNE5vytG5ETQVw3rtg/dSBerY
YlDvSWRjRc1RLHw/ATiELYuWZwJxcwqPuvlUJNzW1IPqppmDcJtx5kXJt0xs79FyqavN6WD7zzVd
iLa7dVrtDX4u8ErcvfxT2Y7zFKVVpn3bjXuGMaGD1czK1nm+HwBrJshECC/ckZKxbs1iF9kD1HV8
9yydoK8Qmd6XMl55kML7n4jQTmU+Y/WFMAGbrG3qQ2Tdkf2aoL/IiW1i31LEhCzC3m3wtgkJbCmB
i7G9lWg6NcSpfCr0RAhXSUJyzhhDlxoOqfwm6uWGaIuDF1P2unSM+l2nm3fKdav+Oh6/VRtYK2uI
IAQVNaXntoy07RjqaG/AdJYvIqcDIVf9WK9cAhot2k6yfA2txxGIMNdVXeeqegA0c8jqaGvUwVrA
CaCNt7RpN6qr1ep8LOm8Z6YFT6A++oa3YZdCXaYwE/4w7AribpTWOG3aY8Ug2nW8R/WdrFNBNd7w
+mXDJQ3pguLvkir7D8ZFzHFqEhqhydF2MOHmY1xJUkz1YrjJJ7BLhPpyTQbpbfWBCCRGd9L2142T
75OG9Ih+2CSJD0KxBBhz1FMWU20/2tpPP68gQ6VfKWaodQKjXCOMfqk3/bPWj8axyKK3VAnMQwIA
kh4pj09TqtObRZdV72aMzi+2ukPaWYtIh2tX0ImPxnHdmeUp8lBBci/SyE8OGcx+JXtAbuQ5GQBp
g/NdUq5jq3i0fe/LmMNqLRqU2HT8lqltP9hlXN3EsXfpyuDSQDryYIv5jS0ILG22dpB0ax+QbUwk
3qqyE3LLhP3oN8Ndk3Q/u8iPVsxp3TFeMjkl1dvimDsVxPd2BGTM5fBZmB3/opvvBB6h2YveJk9e
gia+KQxSf70TcKtdarTI7qS17IWBdJMh/xDnyzLVukWuuTfJzFlay/2EvzVchpb4JH75Z8ARIRhR
CqfNwb4PY1KznJlGHpoihCaoZv1Mf3bm7qXqE2jddrO221dXVtkJFwPFhX2JE7iWpZFp2NCcReBo
4C6IdvIjAa22pmmYe+0duUtc2I4EJ+xkyAdZoy1G+iOz9MoDCTq18lAYIL5B2ALv0dxVaHA1Wny9
h9iOVyJOlyRswrH2+UNJkbzYc36JGpS/mlnBFRN0NMLxwyLtAzI0QjGzAmbp12T/BAMTVYgvG4Kx
Ks6B1VLUdOAzbUJ3imZ8icFyV3UN8Xhy/DkMwU3tmXjqaSjMKpQOCBSKmSRb17L9MVjdNXGHreUj
tJMcQxfGVQ4FEjugLmy8UBgFeE3Pdh69cnCWmukRT1h76BuxzUZ81MtiupgSFGNR4Zpsps/W6XIk
OwRt2hGlGThx5trpJ3elXKSTv6nYv0wZtEuZYhk0pquGqHSBmtggkyJEOrwQrrbv+q5dZRnCsJH2
HwkTJ6g/p8gGwer6lfxvdsX//2qoMq3fjVEXrDwffzNQqT//xwQV/98/8IoKV3qSLpIuTUaYf/rl
Xe8fpknTErsHiibX4St/jlANl2/i2zzTlfR/GJT+c4Rq2P+g8jJY4QzdAVaJ3el//U+ua/BV3P/h
imp++e+/mtj/Pj+1bf5yD1WraTL4hNqjHFx/dYF3JpBXKfRm22qhWvrXsuz2QTVv/nI9/nzZv74M
Y+K/jGn/fBlKVOa0GOYxk/39Zaa5YsQ8TyD6Ne3QUYC4SF0hP+8rhJIoJk3kApm1+/2Lmv/2VW38
7bwk3Dfvl1dN+NEM31TDJRtKdUoyedh0L14zHuxpWmpkwkgJozTg3NK5q6AUW8+14S6G93wCpGpW
0xIa9NVEkmxm5o8Ily8TwjcIznf+pJ/78oOx7LPXBo+FqHYas0jHaTgpaE+//0GYiv+by+da1PWC
T8pw1Nc/fpyjPGgw6/0PY0DTOSKO2Q5u/IUqZ2UTW0se17hpw22PnAX0AH0D6fJLgSDU78SDkZQ0
okF2WSwzZdNuiIN4DJz6XNEvMBnWOpsitg4z0iNLGxZ9dOjKaV2P9oMZnwVnEy6DSTzGop1jKo5i
Cz0bV41nr/6LH059Cv/HvvfHvYFNEP8gFj7p2r9gFEII/uw8VbOVKXtXMdz5xcHo6o2Q8SOJwg9k
M8Dwd24F17hA3JTFw6mH/YXwjtz0Ep+83NRkXUca87G027iJRBeVHTkjQmktdwMJJZIwckn1mtrV
azRaWzcZDyhnb6NxuAu9+BUk+e3vf6xv1+G//FhCPVQ8/Y7+K19Bsx3hwLRttujFlGgX715DwDcQ
ZobgRner2SXeHlOlEATEZYuTmYn7VuxjPwRoqxtsggn9YzJLfv/G/t295End0iV6Docd5+/3kt65
pcSE32xTysNc+js31F5//xJ/N2TytCkwhqmeOnqwBq7MX15iilGcirjh9LDO2Mmxy9+Y5WNTAZAg
uDzRjT+2pb+tan9dXsSvy9j3KwpwQRiehau7vzwgktCPKc5DSi4wSZn5OM/6q2MnlzqLz0M4b4xJ
fw1QMxHpFMqaIKsHkXoHMYudVqRXGUUXv27JDAVCHmRnt0cTwVHNTiEx47r2/fjsEWbiFccE34Fd
dQQIBxsv8A6GNhEVhgjPIqqzt7sXkn0+fn81DVeJWP56K6mfzmDFYUsgZYL//f162hk64DRhlsh8
A1Fp5pbI+Oe3SVjPuTE5u6Hzj5FfQ/hy23Q9MPBN3cHdhNLVVjgFYTbjOzog2BX3sC9RieBBNX38
i+Fc7SYdBXqf4BNi9HOEr0GBHJMWMk1BfJOTWkL4I9Qvo4NjUdN/zY36sw2wkRk8jzkkZTCO3ZnG
9KvsG6LXsdKs6zqnm2PQfKi5n71HwpFxo4mB7m0Y3I5OeygkmRIxrsLZcN/6yf1KfVhiIyiHmtij
ULjYxjzaxdG5yGcHPa6KNm5+xLOw0aQ48xKSF3bADpmFKwlr4LQBOsCS2XGQyDSjn129rEMnXXZ+
zEglk2+JJtES0qpb0Rsga7v/kQD2Xor2PDgZugCnH1V7PFkEo8Z8vs7ewHgkWcJ0lnZXQemldeO9
OzQg6SPnwwaGpfuMh83CR0Lpkk84rw3uHDhNOANivhI2eMJcJ/qMu/iljY56PyBjhURmIcRYVMbT
GGtvaAVPjcQy6FnWolZrWjqWV2a6phw+mf3I0r/IWmyQE3J4SK+dTVBmDFkhuae0LNdoNeZF7NSM
ftXpRU9gJJIK1MbZ1tAuViWRWOgjN0MyQPdjek/SiFgSLHPIulZp63vcvnG8EE34QOzwk6QG94sM
e9vY4Ei6MxlDINLgRDEOVbqYdWKV4vLQ+kytBqfYjWVVqdrX3fTlNdeevbgmj4gbTNYd3ULmGDHH
zKlHGZXpyXsQjM2KAGpuNLSWNikGDpj/4sfYex9J5p0Kvd15fsdsJmH6RztDzoS5OWsRPQs5nhHF
k8oRIZFXt9dU9/mCk+aZpJvT7x86T+Fvfn3mbIuCxcKTIamT/v7MFVnnpn3W1Nu08sM1iSNfySD3
IiJCskh5RFLrPijP5QgYosID40wRA5SQpDniOigDyAoKg5uCWCUi1hglTcWL4YD8m1UekkaKcZzD
MWGBxxYJ/s9WoQ+XeezIH6Sv1Fk0qhsLn00XgyPFs1uAtJAifR3jDshIYKxmvS9WAQAZgKT0y1vz
OnRIphsr/GGG0Oibhm1F76GtjGm8GERx40Txa45+WWrVByFkkYqdPzlB8tXFCJi60kVCZr7WA9cU
H8PFIMAgSqKf3mzfTcN4g6q3ts6dlDdljmHYvzPGG97rjeZ5t4nsT/Xgv9oZ55spJMUUV+pYI58u
64CzV5p+zBE58REPXhScO9scCQJiQLFwNPxnVoqxgm16JsxqWUouZ1Z3199/oIYqI/7lA3VsYVgW
66kp9L9/oFOgj/YMZ2xbWeVzNkxIVrVl5R6MJifJmMMsSgrixDt3T3g8DoTTkBSw1XGyOINNehUT
rsq1b6ou/fr9O/t+5X95Zx6MBAgqAhTWLwXQgA6vLv43aee1HDeyZdEvQgQSCfta3tBbUS8IkRLh
gYQ3Xz8L7InbUqmGjJl5ubclUQIKlUhzzt5rt021bd3moXIJcK5Quuytlsw3x0NNZ1JZsOZeMv7V
YSKE3EGjVYUMTQq7WQU0SU7xITfTy4EeRieza8TA30ibwxZdJCuRu2o5zdJ+vfvWmnA768TGVe0m
B50AM6o8OAg+/0zi3IKMMBPml05ljSX5z6etSzJ5ESBUW2NCVhGSIFXE2IjaPpkDxFIMVuMcuYzp
2oEi6BSgGovku+Z9K33Ksy3yuTHsrj+/qTMjwDR0XXquya7kr3vyp5pgKZ2i2ZQ7N8SAEvmRmvcB
hx9sJjeRr35+fj0xf8iTL9Y2dIgLwiDzyptPfn9s2z2Ed403VdtAL94KE3NJLZ2DXmu3rWEfUpk8
+kpcmgm5IBBTP7/4mQ/LtcEVOQI9FgPrz2trRR3TlOsZVNpIhGz3qPEdeHZ8YcIGXBjkzv8fvnLb
MPjGHd0SBtu+P69o9ZrroRrkK3fUrzocFnod3lQxaZdTg6/HIillcK7YMKQwCaarKd3WEr049JhG
8Bey5It909knIM35HO0YjnH6Wtmli/vBYwh29UHPrzQ09WyklmbtXcWEcX7+uIVx7rs2TVfnkG8y
8E8+Pel+5C75ebVFf/mSeIRB9sWFZCaZXO3nZGV3jkif+z57doE2NkO0U/hol5/fhJy/1L8GnGOx
q7cRRNvW6YATuDeGSoO9iI+TjYwBAqvtfibhziyUWEqbaO4kNfalbd7HpJGgpHty4vxHrpGD6hqI
Uro4RtBBCc4Z9b0SiijjTtwnbvpsCkI5LS8+mARiQtSjUorwaKq6xZQ2NzICADAE6Ya4JybKlAqi
1FhWXL72zz/kuanFNjwEvTZNxb9P9XarKTcP6BcEyrx3QhYyvPX3JWqQurvo2yTFPBShwVPhGwLr
G/YGD/bIkPcRoYXTVSEw1Hx+S/Ne4K/H7oFCNCxdOK49j43fjucOVUir6pEoIBy4a7x+a9EChPyK
SrF46RugdOSgDUj4vrjuPKZOrysd1+XQwxRLz+HP6xKAR6CKZZVbrKUHoyyey7j74hJnjnK2ZObi
HbI9Q5yeFgM7blN/6lF/JdqVW5ATbALWwNPiACnF39NGvM5pJvefP1Hz3NT523Wdk/Uj8OiQs7CV
2yAnkNtEphK4xbPb+Q0BsxfNLPyodVgykS2gCLdvlW1d1RH+ZsdCpSPxANtF365prpIBV3tIDjvW
1TIlysFNEBpKnHI0WCtqUovYL1d1BvaMFXSvZcH32onfyBhmDJkINm3/urWyJ4Pk9oVausV4mwBi
gbdVX5YZ65oP9s8M05fPn8CZBRQSpmTraYu5OneCZxxrkRNK1/Iqa7yj6QBCpbyy4vD288ucG7q/
X+Zk6CJRQCDQduWW0sxdliNTK6L7YXpqu3SN8mBtjzgB+hYazefXPTeufr/uydDF9u5FbHd5Zbru
JqfwNKAepegN9XKPBX4TutUXD/TsvPGx/jsW5THxsVr/9pb2jm6EZlqX24JkMsOqD0UTYk/nhOtu
xTEPWk67QGSq7jKwi29DL7dJonadmyCRIk7s889vnDlf4JvBUUMysiU/7DO/zxmwN6NeVwzwDGV1
28EsYI5yNLCT1PkWrYtaNvOPGiZ+BAAllmgH3YfuspseJfCVeWZrEo6/DSlHKq42iZEd59dfoVf6
/FbPzTK/3+nJylY00WCEATq50SXAPhDrMUj/4bT9j/Wbvyq17Mi5hMeDYPm0xGwz+v1p5HZrDJNy
1LYzrV1OP7FudCoGSXmVNvmtrdl3TeXvHJRBsgfZaXGsGXGD4NVfKPeyxPmvymFVhDapynaP6d1c
SbO8t6rpfqx5kavQvJpK8zkjrJSV6m1+kUo9PlbmzecP66+y38cncZh2dSENThsntRoi2qhiDBnf
qxLER6fPlqY2ykCvFoiLbCp3wMXecsJ7rQkXtDXS0aM7Rc5HgM9GR+xLkFxtfPF8/6kQnywV1CCx
ctk2t2bbJ/MpUmjTTlROw1jxsPrMvg4D6tVDX9Orqp1rUvMuXGcme3voXmCqIMABnYjTZuG6/XuM
+HJdkWhtEaJrmJVa5mXXkdIsyScuyUPQOQJ3RJ2GkGKXoqBSPDjqKajRs+oxJI+uIhPYL75rbX2f
x1Wx6it+NzD1fYSbQO+omwwNaZ+exC6UmD8cFf1wBeFzBnx6w9/12ENlg2hCfLcsbBp5wQ8rJ+sW
ORNUbFoLBOHrtCVuM8ngKEB3AhO7wT0EGFQnwTsAx9mRwZDF6sqOKXkl1YYA10uCm3FnarQbAR11
LAOrOblwY/l4e0V+zKPMoO3tFVuPsC+tzV58UACqzR/CGDRBYvUWeFeeZFnE/S4r9ZtpgLVmU53r
0v3Q9TujK++VSUw8JtsmMsNVOtOpVLqxrGYR+caFBEZXOTzSopzzAoCopKp+DywL0XqxCKvyJzaz
JCckqE2u4tx+dYTa6GHHd0XutIa0rw85QTBJkz36DQxPtxAhHzCy+efaUcLiwMDCw2r3zEPLoOcD
pzElH8IgWsS7+LonXyAJ8fZ2xJ/JtqOAftenxbs/yWsWhRl08epYGpEDJciYVFmPLmbivH4Skwdj
zylfoHPxddrZU+cnV5ruHFFEwOY2Q2/dwyOapHOUNcwek0C/jO5C7WuvQWe/Dn2qQ9JFdxUwKAqX
FHg+fFLl70EdXBnZjO5KriT9eWqby9j4Rvg0qVYUyNdZ0r2UVuctIzIzayzQTvhTmDGIzTC+EhoA
pC9e7TMTIcZqXh+6cqBI9JO1cvB8gulLqbYRul9VGOsx1tjugWQbpjss/Dd61l3K9om68L1rxTc/
8FDTqeEV+uJG5gudvMwu5ksXtpLQ2f6dzMjEckov00e1JY8uWmaOc+QYeCyqW1VZRx9+keheCmIp
SKw6qAF01PDtizs4sz3j7TNnWQF7fuaOP+drx3UGLQ7pXRu9dRu68fcC4atqzAfRlesw9zdJ5N7J
SP1ENPbFScs8c64DH25AlYQkblr2ybXNKkzHhJLptphKZHwJx2eKTCQid/oNWJaXQKr3Akd4ZdTv
UWTM3qljalMEq3+MuDeRdSzNF6NuklmADpYltNADmD0R5GZwN3b2e6wjJxqs6q6wYD5Rytj4tXhM
AeeI0fBWVtq+u5q616dUHslCu/OxJpBgT0h9Httzy/6iKimtCs3aM5C2EYxt3/DXeFXHbRmbl0Qy
ZBtrhmjNVdEvvplzT0caLD4sorS1Ps6pv+1yRjcjiQr877ZW2cWo4p+VrqEMsSgS18V3u6y+ZVZ5
D9j9IRinb1NgH7SZuBJma08dI+DQyygNX1Me2hcniXM3ZulsZTHqsjh+1Od+uzGzLwFNtihMszky
PeVURPQkOkJ0C9d9IMcvHsSZ/TOU0XkBRihIBfdkwZNED7d9MRRbjVSQSaTrqrQ3OFO+avPNG9XT
d5El1TZM1xS2cXr2gyZStnHVFZBWgDW0EXKW5DGJ4/sk0Q5ZHTySx3bZYi9FUGZeQoZyKlL4ki9X
+HNvpD3vn3TLkjOG/883Mk/i1JODXmxVJYiVitxNNVQ3kXmwEA6OyKbHYlx3FRjNPO6+KJafK3Rh
KaR3Ox/JbduZv/vfvtsExyeNAVHABtFxJQTD0bALctGydSfEdWFCDvPS91zL7k2//+LiZ04wLtoF
STcThcVf1dN2pHM0uJ7aQmS+0WKoPGabzR2JoyL5TDOde1naGPr071+8aeeeOIoJ28Ub77CLPxlh
FtkhhWYKtXUC0EWm/hSl/joGTGRHkpgf8mJVKciQRBKI3+P586t/tPxPxh3dQMudsxRoU+gnpZ6E
rUpt5SEpXr31RBHMJsZ6vKb8edNV9AvM2npF1vFo1/de8C0w4FopwkonCZaBTt6gdRH9rNsR1eay
cd5qW0+QmdaQo2SKHLlM1yR63Xh2D+Zzp0LP2AA4oU4ucE4qw9i4Xf3imGzITNJ0cst5Dam4E3bH
1saK/eUEkC5S4jkjg8cjN62angbf26km2BBr9UPU1b2TWK9e0rwo3ULw5Y7vGKQ1JqdrmbQWDIra
WqgsLlaryWMnUYxM4EaXg2vCJ9cRWQhGA+yKGvCL2Gz2OrRYdIctunvcUD54K9m2z5gSf1q6XEcj
yVhEm99//i3IM4Nvrvahm6H6QpbXvFL/NvCt1LQVAFwmNYd05yRtnmB3acS9gLzs3IAiVKpWgME2
U+Jvi74yYOVbe8Kgu6XQ6peGgh2aMfeok7G8dCttbzWKzqpuvVZTviUDvrg06OQGDeuJ3racDXrv
GoP9jrjla85LwNPnrawycDDQ4onM12AssNKgFpzj49LRXXY5Q0I0Dpa0yvliTj932vGodxGaTMVT
ou358/M3AcFKSaWKrYyy1zYyDokJ7LesHuk8JSvENVdDGV3p5vhdzWTcwbbvlO5fhAD4mYqNyiZd
KMu0L27rTEdFoCVBMOPZtu1xGvvzttKUFIhqspiPMocdby2vwLU5WPORkdcUQgNhvpY9rjBhZYDE
GI15D43MpUG0zkb/fUrkpZUVT11PR3t8CPlxYKgzIWZju3ZGOh2PUk/crVH3L5Nupoeua15IcpCL
4akcMUCZaeutPh9sZwoY825PQrFAOwLc42TCQcMTlE6LWTOpQE5ZoNeioqiW2eSA04riTdLHz3aK
qrbjmYuUU3RIrPMsNnkm6OIpMgknoKjwxcM+M/kLYbILBehto+M5XXmK1i4bD1LytqXOlhr+VkRs
KITFxBKCeI71fVAgFCDezOq+KiP9XXaXug5qhHgTKsGsvnOd6bcXEC1XaEHCLbYubBvM57CpwDEd
emDNIuTcAa+yLq2LzJKPzVwYcPsvmkp/FbJObuBk3S0pOoZwZYttlbSHSGgLBcqjHpj8Cf6wQ2uP
r+d/u7X585KnnUwXU0bolAkbYK+7jFEzJTkLblF/sdGeue5/bm3m6wjTcFhlmN7sk2NGoGd2K2Oe
beOXexe2L9JcHqveHiygVhBRUKAPz25vPcTN+JRF8Q/E/jvTdVZxufU0eB9p8Wil0TLHqWdmL1+8
DmefvAF4Ho0VWUMf8Ty/ffXGBCPEFTE7L1JlXNB0NeA2JCpwUjB8+Npaxzbeed7NVC0iESN1J5xP
zs3tgKiYYmPWF1leb7z69Ysb+2vrOT839mCGQ7QzW8qTSVGlXYPaIii2pdIOeStvVeNspshehUO5
n+GrcGgICJvd5A9lU5IAEb8U9e1gJ48VFdEv7uavU+vJ3Zwcl2JNi0IwmgUsBqQDONcqlPIU0Neh
fyhGeyVt+Uil4AbZIu6dahNGxa6M1LY8fn4jZ0cTNCAkYbSm6HX/+aYGuTNMfeIBUHZfw9FYtLXc
NWJdBFepUMBk6WojePj8mvNn+2OTNH/2364p/7xmI/LM6Tsn35aosTvXWNhdSygU8GPE8f+/S528
LL7ul9SuXIIvIeYUPWcBYHyiuzO+bIDN2t8zn8oS8DKhMlFF/vNTSbNVpY0IZjsNrF6DC7qCWGq4
+euw/CEjcW0SD0xivQnDNw4vtKx8i8rxmAAeb6H5ZWn2onfBz8GxNnJ6YXMNLSF40LrxWDflVwdS
469z3/wdzJpAphHDc9yTtTir2OghOswhels7DP0EppIzm9QbVZOWzCTSl9ayAwYcalunc/Yq9GG/
cnzODBAGs0PFWqUhaTJ59xy0S5w0OPNRkk289WkfxnhL443m+2vZUmhr2y9W3bOzzG+3fzJsnT7p
WiNjCNkWvUPKzfXSTsSx6/JdrifroJm+eE/OXHAWUCL3orhDLNrJ8wrjSM/rgm+3AyeMnIs0xk0C
RTnixDxiWrTEV+rJvzcW88YY4Qlz6XyIdU7WMLOw+7hxuGQftBsPIpLvExXbgscLym0IuU5N2JaM
7MYN0Vt1/R1RYHBch3XVvU5yXH/+Jp2dKFhyTGlxpPxLRxCP9CHT2M+3BQDXWZCtXPOq8uuDkhLa
irXKaJCQo/HVcvdXR2YeqPTN6ZjqlLZOX6sasRqiNr7paOTAatvZGnqECAiRBrNOWMYqnc8b1jcq
/Bg6wv3nn/rcTub3L+FUMVNkFdDRhuWMXftRlZy6SqrwSQ4IR+1bwyEybK4y6M6q82B8cPBT9e7z
ezg/9P4zDk5f1VobtIqQWMZBX15L/zqMX9yJs+1QbUpoZMbQHD6/4Jn5mc/MnEAFxUWZc1I3GCYr
GVTO2qTl4zoFIOPzHgcVtAa3/WKfdvZSQqCopjTmcnL+c9IMjELYU8xnw6GNcNOiSiB3YZ2sE835
qttyZgOArJ3G7ayFMUDk/Xktk5Kb3vhMeWMb4bgC61+B0aVdtEKJtZclOyroOK02EaaLkcnMLsqQ
6JUgHYEVOfdpV31Rpfrqhk4Wp9ZUZq8PrL1lZFPfs9mk1Rs0wneff53nx7BFKYx+NboE4+SEkqI2
taOBV6hLyBPwomyhF7i4Ij25ihxrT0+9WLj0UFyj+DZlV0aZr4mV/mL+EGde5NltA7XQBUFokSf5
x5kAnaWd+SOHUiKHL6oI0Tkm0sJ9IdBvBq0cErwGI+r7wMSX6MVfXZ7aHxc42XbQy3Q/EolMQXHw
zxvoKKqQJUdVYKgzPrCB1DkvrocZ0NdYRPPUCKiQcYutzMwZ0o9ZzTF2NZsxVVq7wCwfNHnvd/BH
+rF7FspyV1VNm0sJecTOYs5WlWmlCQggogSAY1w3pXttTP5KT4hE4EcgvaY0tufUZ8b5vnPCRy0N
cI1al6ZXFuBtiZf2PAxjCCKb8T5PnDVEuHxTSOMgLPhuU/UYhgN7a3eVSkLCWmD3jXmMpH9bZA/U
2Vl4lThA143WQZteun4C+SYxIQBg70kq9hlV9GBmaJJDFZL4rP/IDOOJCN9wawiT6lMg9/agv6r4
ONDR2o7YXWsJb0dX9VXRGljTkee3o3s/IgZeKz2/gNNG1qsj5TYYLtM4Hy+TOryc+gYWHaZNQtPC
A0/8JwkViPPD+0wW0Idx7u7gMOuX6TT8srfCiL9LzQpvu5IQt6QCQfjLsRtvw5xeLMeZaaalb64V
zWdYwllMJPVV3tdIFfEKdSYU0+yHQ050o1FIc4aCrPVK3qjQdFcyJURoEMaqDCXxmaV7sKpmb9VC
uyZP6DnyB155g8J/jZDGHgR5hdVqKCC5jclz2ZuvGDfupQhSUkDjl2EgvLqjvQHZBLL/WL9Do23q
fElyUjwz2roUwKTPH0L3tj3iVdZNjL1yaL1fTWu9Q0Z2NHfdJnOJbmi6hd0OxWoaoG8VNmL3IrJW
jT/s2glWkWm/NuLJL7nvJpnx+ZzVW9e7inw0IdHUjUsFpLlOETEyBl7zfonV7Z1El+Gylvqrl9mP
MeevfDQPrVb8IufxquniH6lfvmo7MXY3FRFxUWF/d6LoJewfQtqBCyvnckHEeuY44LtIeZmj8lon
YaxwWRMX+iIeAETb1gNZqiXy9hAva3Mfaf6VFZENqlT3ImYOTxvhOR0JHl2OiXVgAkZWjhxCKtpf
iu/I85E9Slkxw5oJ2grC7cYEjUE2+bSLTc4EU08HElrnzGK/T/wLAiqQngeiXzVk+g09fuKsaMyD
ThUOgS750c1NUiVvnJDjTSYYL2WG9EvvBFNs9OJb4oLIeES6Vb3ykhTtNYwcKJrw3yeKE6iOdTd8
U7OHoEutpVaa13aGBoU4qrwnQqk05cKi67ygrHTf+mGy7Kq19JCSIZ5Bf6Tlz7YWA5VO+ifyGG5G
Ma71MXnII91eOxPm2oHh33s1DHFCyfZl5F8UjXvfy+Eul+J+BIrjXUHXgZPBgJoBV3GBQ6l3rOte
5W+5QwWJ8PdXD7t/4yZveV4c7BJq6kh5BURRDSxUbhvrrU2ztaTLJUriSoa2v/xQHkqfJjyQF+D5
9ezgSN7CKm+pAqH4FU3/DfkvguASlLxd3XYBhIJZs4i93ArcA3X3x6i+M5sEE4njLsMcikyQMgSG
LLnXvG5rN6gbKbhccaZBN5CCNq6S8LoQ7sFxwBF0en4po/wo2E+sjJFU8dxvb9rqqrIzjMFGTsyl
o6+YxXcqGxmWSMrcTLobkkx51HCf+JTjZalR1PN0omYR05Jn62xqYQInq26M2GyW3YPc2S2wgqyt
j4Fbrx34Mln6Ix36YDW4GdivaTtV0MrxbIiNk2a3gbUY0HyvKKqJRWHsQzchWIKXWHgdRB8Dnlmh
XfUWQ4gQik5c8vblwEBZAPBRdv9MHkaQ/CiYQP1gXOmTeub/nzWmT2zRVYfyU77SItzBm4CpVL10
q9wWr/Ter23ocbapvL1BNpRshgQ/N6w+/aFw63SjKFA4nv1WefBbKGxx2sHZ7I98Mfi2nAifTGJ7
HN/BHKIaWxk1CHSFIHRBpNGNimpvk4wRQRDGtG4cDO1RM89WJLaHyUviEPijrAoqeQ2DtMXcP7re
RZdECBfmWWYYTIgARU5EpMch0KLJDq+xcVwIMSMgDQF6xQDRSzE8WGJj0mDcLoOCnytVcZycdtyp
friKBLRTOZJ6JRPC5wKLDJtqjZSl3/YZSWGWZ7YrrTUNXBFZtTaKMmaEcl4uADBRlPH0A7ms/QKr
IzD2jO1bPTbJJYk4ML1ShwQOkqquW6/0QSLygvuoJKBnh8bspis3Ng2fZRpHw7qUJLo2TnwpWFUO
LtD7uBzfJ1H12xpCDauzBdHLQLfRSOdnpaUsPw5vFrV2GjjdU+yb3wstfS4SxNrSGnMiD2gvG/W6
YfgFPD/iWd+yoH1UNj+RMhcZGS+fVL8cb+UOswVKH66L3gY4MgC1EPj7g+pR+WRgOXmUrlxor5va
nF+3VTsAyo3rm1qMl3ERXxgJQmCR33rWCMnRY7qqDIf9HDB5YbtrWwvXLtbShWE7qwAvCC4JzPVt
jeWq/lF4YL5zmm+0vu60xHxSNAZ2sQzXSad+6R4rUieYkAV5qqIlR9kw9imLU+cbt1HLIA9YK9k6
R++OhswmlIoZpvBZ6DL69E3yA3MOAXkAT6D1x5c2ib8Lz03SHbaIRa+0eNd74vsgB/cYNTVj+g2V
fojbyCMwsE4R2Hn1uEVD89o5QweKp+pWavLlvo8mUCvmeGGPLoujTnXfBfNusOx1VXUbh81GxhiW
SXYkQyZxLnr+Esfzx3EEFiwq91eYRXsJF4xWzQLX67zCrgEGrnLrqXC1GxtSiOuCLmhGLpwYNm8U
LZNK6i9Z7kMbRTq9cuzk2i55JUiUvdVrWJajBMA19fVz1VRPDYEpUZBfdH72pEXMInWRHUVfPwQ1
m6tkKNfj6K/S3tplWcTbNHUROcQamEYnfnDa4r3nZVnqFkS6jo7pNtPJUowmUKkTEytCpgtfSy/A
aOpQOo8iD8dD5Zr7nH7n0sq9XzYBeS5fBGYmGMQNwpxq7B7CIPOQc27xsbJQg0DdzOm7gq3wLJo1
lzAaEIVLDUBnWLx72XCfznTkbCTdZWA9N1W246gNV5Cj2pJA4k09KYin2GDXlaOgC83LCIxD6JDV
r4wD+rKXjbsa3h3VwIDKZvmZnyQ78oYpJpbpAb/WFPJdt9FeG1nEHDHZqN3apT2lL5V6S+tkhosW
BI4Yw1GkZCTNzZSiS29MF0c4c+43o08bdhkJBaegPlpuWa+9kK11aHTsMmzArJkEFpyS496R1e2H
7xb5AxvogA1rGwyU8caKSYtOnZSQQNzvSC9IaiHz9uBb8ftQm/3S198tZZPonWeX4I2WGaI1HZvz
fmojWpsUfuJUwcBobDCfrkciwkfX01yh8cD53RGGMMJIM1atTbLmhFR0MeWpWA3eo8M7h3SqOxTx
oK6iDMXXVFdcMlU3beE3O5cNbzMlHpNXfozQvy1gDV7aoU9bzHmXnn+vwCkDD/8J5pG8rIDiehAO
JKPbBzLGD33WHQyLLIgg0IgWu4yxnSHnpHz0KwC1utPNG9W9a86tT5xkspqmFWQKLAJgkYfiplQP
uf8MxXaUPyWv5Rx4IosnuFkZjFb7dSI50yHELFZvxlBBC7MwdCZ0fQMCDvpFENNz7r/70QVuSlsC
AprwjU/OWgTZpdvm+xH4b+SE+8B2tqm+j+v6EnPoStKezWv3yCp/NcAEwRxxKIiHrg2i1of8ejAe
k0ldp0ZzsH1tH0bJFhTcHnM8mDWmuga1DCqW4XZIepqzJLqbMU0R41LIEKiS2NVxcaEJbSsZbIhB
6BUae6HdtB04oDbaOpy6qCxyMHYOKRTKXCymmFhH4R1r4HqFqeHIfWc55diqbUzIRxorKmQsdoUD
OTTJRuUFIQ7Tuirwd/rBMZMw7Uzig0z7Puowd+czFSRYUlLa+ZB7fGlu2m6e9jaGsHYJ5CU/qB/A
Yjlt+a51PsYweR1YwX3TEXZagOhJ/aV0uqM7pQezDO8TJ4azls3HHuL6+uVIgxkgGcDX8Y5myEVj
MHtpBIBMmvEoZXdsK+On1zQvudfds7W5xCWsuvpShv4+C1NEdMnSi9o70y6P6Bg2oWlcRVZBatW+
4SUDlnPbWfXOlZyIbfcOTvllbFjfyMvZO646BKb/MlXZt5SXVWTBo+bKZx3Ls/GY1ZcJsYoRzqNi
HA5+qO1S1kzf0J/wYB10vX9AhkSqLbsYL96nk/Pu+fq+suS2TKZbv9B2Td0yaxLIRoDhzG8hE24p
6Yv4kfGmdHemyEIPcq9Gb1qNUXA5tuFxisJb6tYsZT6SvOuh4Ljd60tb0zZwb0hXJXI4lEvfVOsu
wyY0h7gzFw42ourUOZbgq7qmWZBzgJQoJ1ULPDTcLJ140spizizTpW7+soxDQQocIpw9cgZ6v/Eu
hZcpqjm1pF6bjbnxTKh17dJ01UfkWMQppnWZrF257gXJkkZ5TBRrr5fm96Fr3nQgg6YM1DWxf6G2
73uFsNHZpBCiAJeshnF8MD0aVsPWJ8Mja/WF4aC2w2xKpClhg69BmQMHhmDKrWetsa61ZA9tcN2g
nksKEzESBkWHgHAKQ7S2QSNxk8B5zI7AEaMl6aPbpgSOV46z8d1637AgVDQizFBj47gCCr4RlXMl
RHywYVkYMt/HhXGskj2myYMXik2tVTs6flti3u6kdB4mTtYVCPK+1nbuyBXZjTUBZFkNrb0Zr3vs
0jJPd3k0XtuKrSSLLToTC6qZTr0dswmzmM8aWSqbkkCzJy1rZ5O7oES+s2q5GbFVq5HKhwhXbXdo
vV3bQmHC7uXT/nW1H/r0C/gUAWFQAagXV8CMEQ4T+1UsQEshUCd0Fb5PT0nKrYydHZcbPYnX+oUb
zsdYbTVDu+gibjOUTUsrnA5VxcHGVAeaQhiftRXO2UXXvYVsDhKuy4MGHor8BflJo3GuVS91T63Y
DdZTE6yJz1rTmLvhX9kYst0OhMTZcbzS+uwiNl9qXnafLz3SDbbYwc5xJKGe1HH8aV1wR1kEPfky
TPslJ/aFEbyMrlhlIGZre1upfqPYPvuQld0GADMJwoVxl7YpJZmasNGI+AgjeyKCcEtyBnxj1BTd
eMjSEU1LwxfCvEFjwUwsOMzaUnOHRRrjm2aDOpVykxARGAc2QpGAWkG0gn4Qxg9WEWxIKoqnQ4eR
U7P1dQlrC69Qk2/jxFuJiScfgdklblBzSADMjLXmUzkajR9I2da5266rrOSZOVvkey9ZVt3om3ik
paNfMdFQ82lWVTYhI7IIQzTIrOAs2SYkaxB5N0JcIYEZDDYjlAp5kEFP3UsipzQXhR1x4zUhHDgQ
V62XQ5VL1x7XUix6WmnTxkmWVdGwNaw5cosdUdYbVwMnz6CYgD6VBHNPxtJEezqHjbyNEiIhbNc5
7qvEY+6PdyL/4Q5kyYFuCDAI+xpQh2MnPW7VW+kfIIw7HOUpR1UCN1bJz6wNN9Fo7SoCLduCqgvp
fHqUbcJBgc6TSx0al+Cjoa1d5ITXebD7SqAHKUAwRsFWV/ls9Fs7SNonaPmBjDZGqS/dwTwo6G2F
TmraUN2ldc5WuTPxZuirEBL2gPw2KaOLJJhuo9LYGlB0WrPbWkn0IDJQ+obYN1CZWzW8TK593SOb
jRpyG/t4HgYbDdF+bbK1jdD66ttS6BtdV3SyMS63LHi0Pf0m2lYCVvUIHJugJhi/6NjQHxXTRTql
O1tCPgZU4ZQkxmVLgcg/Nck35SrC85fzBMou84KIq6UpmC09sqIKH3cCYn1k5D5kSwj2+Uj6iiNB
7my6sT/o/q/Bbe8Ynews3M1IZK05qDVbRRBivJpttOocax0wr6+VG621zr61tBfMaAeRxTtlOHuC
ZS7qJDpmtN4CAjUNc+ZDjMu2w4tGJke+sWMqGVO5McIS8Xty6Krivh84dSWJjuWFOOPRfU8dCsbx
cEUR+VgSCyuI/yZ2bCdN4rnL7yp0r5K2X4VU2gPf3wOj26X5TGpDn9ybxPTdgh11qUAD4ll7fXpZ
EjOtyL/gjHMT12Lvutmua95JkN6qLrvWEov0tHAfUY7uumitoFl7bb7za7CCCgYemfdOeUyTca9i
/cp+i8v+SuexBayFPTB+PKob3wmvOWTr3sBmiSy8a4As4IDXcXBJbf+1LvuHqRkAK7brvCZL0Uwh
74GOIx4AgDA66o6Id7UWANRdeaeN5BNwom/Jf+hktDZI3mgatYmxicqiv4pHzu1x397Vlao2dV+p
w7//UyW6Orh6ct+JotxgOqwPkRfSb5z/699fhmEGsPbfX5/88ccfnPzexz8z5tN//4Ojoffoyf7z
648//vfvffHHHz8Ishov42jvKZB1Ry9I+uPHf/37Pye/p/wIz9jHH1cNRQcRVwRm/ufvmVNPle7f
X/+P/87Jj5gGST+Y6HYnv//b5U7+qX+u9PGbH38nSkt9PyJQ/Pe3Pv7rn5+jDt4UQYOEJmW1s8OL
0rSeRG+1WyvVmgujrW5ride8hBC/UH7za9S6B6OnQv95S+tc52zG7sAh/i/qzmw5buxa06/i8D3q
YB4i2h3RCSBnzhRZ0g1CIinM84yn7w+sskWC2Uy7fNXn4kSUVaWVe2MPa6/1D4C7wTe/b+WoYlAi
LkRXFu/anSl1NpKOF5OgnUEZnOqcmUhfzQJxYOnon72PI6KYIRdJg/5yleKZCYhY7JCtSh4jrV8b
2fQQtvQspwo8X2BAbqhNNrlunCPxn+i9Ex1ihakqaBWaC7RDRh6UZeixbEQ5xH+x4cVXltZ3TAqP
UZvdtQjq46vwe4J565mJ/kiIRNMRxgLAIBlui2gtQAi4fXbhUNEbTYbEbTVMfwQcNP1Aim1Tl3wO
DCfOoZkpibat4xnh3WMUHJv0UOYXcjcWd9PUkFXxnE/V6LrNVFhWGLZPKY4cXhOcwWnMPdNFk+/N
78Xi8f0XK4QM/IbBVCE8v5sh556pnsFunehZzzAIVgX+MlCPFovCn/QyQTcl32hjc8h03kKXiqDi
HqKcCXQCowPtElqgBJpZNV7B5m+gdKluVYHXcwuZcUUdHg2pWL3J6R2VtX8gxzuDdTgZDjFAHeww
ahxLnMFEhof9EJhJxLXsIbkY88yxxi9k0T5oxs838Ik5tGSY5KiQqCpg/cUGrjCoGOWAvn8+cXVP
Hm88lELbl0pTbz6PdGJBWDJoSfCISHiBqHm/IIYEv+aCjbEZwtmRhdK/3Jj3/12MRWfZlwcUuSwA
ExHMuISKMBQz9/MQ889crGuGASBDgzkDCGlxBED44oruhGzTWOKDmYfPXaFuA3EUz2z4kx+GNvnM
UtIRclhMV0dzZBB14mTG9NCl0Q9ARZezvh9CIn9pSL9CLWbNUP2u1ArgD0WCaf0Ud05vmvdl6v/n
RwJT9ivOvO7fbCOhH5XBKBmSqGo3oqHcCGlwDtJ4cpVpaMApaNhYmryYtnbUK93yZsiMgb+QJ2/h
Zv6VLwOrzwLDgInjEr5SmKNJm55hlLgwkGw4XobFxvhEVn8GcHTiugG0DV8IYUuNIS3OULGzsoQD
AqjXlPwMxs6ZIHCrwQGVztTQ78o6PU7WOdLGyYVnAGdWwKlIH2DNUuVhqoVTNhpExV050fCbyVlK
gtVbd4abdCoUlCwFvRLm05hVYd8uiDGREeGJdRbeZF1aAq9FXwLhiLpTlOtnMD4nwFvWjOBDdNFA
+MdY7tu+STQrF7FySh7SVjpgmXtrTP517J+BN506IFRwZphxzlzYD0A1qcp1X+tmfF56zAbhKeeB
lBrhGX7VqTCwmxC/heXKt1qsDerlqelTnN8oBuqK+WCXlW/rSnWOvnBqDXIGSbASSb4g1b7/RmU2
cNhlxKlxJDcrakzEwqIgT/pLmCFIhCUHXwyxLyB8XVIT0V94u3WqspFbjOtLCOuScei1Dj9F5cxW
fOUvLE9jSzWAg4KGRPR3caRMdTOZXsJibSkv4pGk+wVy9SjaFtpaoH4DYBGJRw2MiU7RGxm1+uvs
AyxEGh1aoCQJtg7mSi3T1STjY5YXDkDDfRupq0Hx9xkPPsGItxWN47nsZarF+vPb5CM7BCri2wEs
cpg6qDWznuWt/A6qCokt3St5o8rPgwJRSKHcpFauKldnrv15Xj7Mmwb/U1Tg2ALrfP9VBTlt0Zdn
5ykBBovYFgvIawi0HYf8pwE6+/NRnlqr5E//ira4YNIRcaciIpraymxt6LQttnn63edRTo9JocBH
kgwBerFSsyBuanNgKgcNU2vUowYxwDztiK6DnevGmaV36uxCkONf0RbnSQcuJCpyomnaz5GGn6GM
G014COQzozo9dzB45Jk6iszM+y/ldVS204LSgimMrpDdiFaONkP5l0bzK8piHyXdJNaGLmdgz77C
gFypiMDDEnMl9b8czmK9F9D9uxHLS8oQOXiSp0T+qpXymfV2ciVAcFN4YotwOxdvJS5ts+OMnxOa
eiP0PxUsAnOBLhGeknhdnjnwT66EX9GWWkyQR8K27onmq7U7+BbQH7RXTZlVbp75TKcHRj4AqwcI
6XIx6KVYKKI+ctwpX9sAjY3H4GHeS9jbnpnCk8tuzjz+jLRYEKhjmmJHrw9rNtkJ+72Ztw6gvTPj
OTl1CIiST3MpI8DyfnHXmRJ6WctqaPKb+X5BC8VVyoegTv9SIBWKhcT/+8CC9tXRyHSD2z/xcbDJ
sVn0adFh0KGmZ54gHz8R2s4SNYKZ9kmzenGy1hEPOtQdso0nGOtZk7tGW7yBKuk5lZH9xwkiwVAf
EznuXgUy389fJxeB1MocrHMwUBMPXVJsAty9BGxkUuUo14cMweLPz9mPS4OgFH10UdRkpCwWJ1I8
WQmEKPi3eTy5ovGIWu9lWvdnFuCJkg9hNG4nXSQH5qn1fmyWBA7QSPlkxmrQGjfNgdkgQB1+E490
/T1rN5BiYKCGOHh9Bnd/coSUCRCKEEXWpvw+dImmGGaHbLNGmOVB4c7D1kv7wf0LE6kTBHKmCZFj
cRb2ai74Pm14DJXB2ND8mOgHCKgrfx7m5ExqSJFYCoUjFFQXMxnHsmd5XcJlLzfgOWj4CFDcp9u8
wkBwI3aBM1E3M36Kj3n5nw9RgjnDUQVlB3buInQk50kcRGNKMoy0eC4c+dIIG2dnjuBX5Pz7fAYc
Oc1RVeNOhu84f9E3T0txUoU6jM10U/qpCFxGtZOuoH035FeCSDca8tOFOk3YQlZoIsUaFTE1rDEb
KYAIy5EM6hMeeRNOT6ECRz82rxSreUxq5qVWz1GYPp56/FgyTwugJSqNSwqTn3VJ2FhYAbaRfKve
qFrhULq9lr3wzJtnnt3lrOhkePR01Zmyszhe6fElSmIoKZLUALlNjQGHgnbmRv/4QJA0CZgBrBGk
Fkgn3099Y0YA+psp3cjWyC59HEuNDv63VAS7OJauTEM/wyvz8zU9/6WLkb0LuhgZ5RaAZcAteIMj
mI/2gaL1YAVp3/MMscrQqfL66+chTxzscArZq6xn9PuXiimgu0S50ztCFpWNXcjG06ZNkNFmw2Y5
wgTu83AnaBoSVBHuER19Fqomi3R2tOqgr8Q03fRTiqWasQZpsBKR+9am0oW0ahv4M4zjtsU8VfDP
vftOjfZt9MUR2OpFPFF3RCVd6e0iBJHdDW5I894HWB+n+h/nxP+8k7j7w3jlKYcmG/p4eb/6sPzr
H//35iW//J6+1P9r/q9+/c+zecuvf7oIn/h0+c/m03/rHo5Fni7/lXd/L9H//HXO9+b7u38A4x42
4w1FzvH2pW6T5p+GMfO/+e/+4d9eXv+W+7F4+cffn/I2a+a/zQ/zDOub1z/aPf/j70zr/7z92//8
o3ke/vH3/8O/5rff/zb+bfW9+tE+f1/8l3866OjSb7pmwBymsDo/g2dFqD8ddHT5N64V2N8qfCve
efPR/08LHeM3Q8Yfh/Iy9jqUzzkya2S0AxxT9N9Q65B5FnL1GhC1/7qDDik4GlRILLOMoaCTiy9O
5gHsUzxFCsjc/lshslHNO6v68mZarv/Y92/9LRZlgD+CcMyhrmyg7kPK//4M6j3O8ckgiGD8AGiI
nlp3FSY0/qUYkhFdeTR/kEFBc7mEkyMf/ekhjiMshGcWPLpqkrKhf7MK8ytJap0YgTdjBFZr+dsm
/ZHRQktCVC6h/Cj3VTGc2envt9qHH68tKjmCrHi47vHjTewOo6lYzeJPlifYmV+5kVmdSQfmCf91
dH4MtzhXor4o26LHyBHFkk2LP3Iw28s3f1phvdvQb7+J9P6I/mecuXqJvDRarfOw31zJJYiKKZ2N
LSywx09BZ5d76bHdBGtMfsMVnt77dCfZMNxgE8TuOa7m6fAc1EgMiJIK0e19eKnt8swfdZbEtnVR
OTsma9TorhKH1piNGtA9PhiD3W0wQ159vhpfR7acYRI6PKtgb8LpXoy8wEhEtwpGDhL9GNixm95a
gPA3AGNc6afy0F2U192m30q7zwMzxye+rUq1jhyPJgvqFO8HjXMxIo4+g5bFam0gVZ0Yt1YEya3/
UgSJXRTf/CyCcTfYVnpVAGoKMUHCKnMVIg+qR9VmSK2VJF+BSDdyVn1mrTQFHKL0Q1IuI9QtVCWx
e1HDOTKDzQViVMvxkxl2eYYNbOIf0y5/FAuZ7SPt9Ba3RO6qMontoMmApwwobGUIBt9FzR3epU4i
XyvxjRH1TmKZbiF0OxCPx7zIXaWT7Qmb5WzcNEgWglHd9hrphWTYdSHdpum0bzv9Msx8NwoAy/gU
8fpsX1jC2qzbBx3h7UOnAmMFzPVDm7zrUAkdjMnjYT9ow6EGD5hXtEZZlpb0XFcwVcJiK05HEZqd
CZYmxpUorLEbygJnnEKgxD7OENIqhaJpNM3O7DG41RDkFRBYNNWtMWBP0vrBSgH8rPEFKqisWYTc
E5BdP29WhYWtHVpXeojEKqIfRYdUM3pNsvndFFA5qu87GWz0dz25E9iMFbIFnneL2eMKYU2Ks04c
p7soqde6/CJJP0ZJcwugeoNSOZ2krC1wXC2Ip0GSNlJwkVv3aSCuvUzYCMK4j9pp5ZnButQhIVqV
jSOPHQBqDgFIT9CYDOEw10d662LwfTuKsI3RbpKQRnPZw6rJ3Nk+CySq3cnfwcisRoxox7C9aHEN
pCy7acSvQ4p7GZA+S3qJSnmt19C5JH1jARGV5dKNKsFu/B9F+KULjZXVaCuIzxuk2t1QrO7UGKu/
8VtiThgiHVRqxmzfVWINjqmmdiXhj1p8RYvlMkoHt8B9ZWrUFQhFm3eak+o3BvSLESqHUB8MMJy4
PKB1yzn+De8vYLGNPfK5RPkulzFjKWa/xwc9uBsHOFH+c8afSxFYSulbaop2KaYME6y1Dngtf+qy
G9r5Tu49d/CoBJRAO0WEmIxLRHc36coqUkWnzdJVOcMJhxcjxHG+z38fx8LpqisDM1BJh8Aw5fi7
GvepETgmtspyv7IKsMceLrhq7kgm1o58GBO5drMa7RwoRdyXNpQwZ4RWhOysUxiDi3KlHnzxtBdy
M7xvvqKtiOVFshqK+lqsJbRxAxuAK8SRnzJOqKqwQ3wTXX0uFarjaDdxFJhrCZHXoXiEvGODlqV6
VGwEOn9KZmxM6YJ1pnWeLclYwMMUiACW52FsK6DxBsMENg2bkJ9U6fwCKwTNBlOxQIAMWZ9221Xe
vhExihdVG8dzJwKjW4jJvurMWwstrsyXt4F/LeJ0LWUggFEJ7SkwlcdCwxm0kN3C0vZKgm2ZHh+g
SsCHCw5qFFxKiFAZwipvy7WfXmsG8LFBWHP3rHALgA70WIfRZgzvmvTbFB5R7banyfuamzBLguts
pquBuresjlYAoiB0n+tMRSBKWQWAqjuA21GSrOUi3nSet64aY6UYCKGDnjPQXwwPZAgyvkylYbq9
nGNbeTn55TFEOLYqFKzfr8xJ2qUTm1B70r3fk+QxKb8gv7iHLmd7crOSTa4d5ShYxToddBv8ypdU
lhyLBZwD1+gyfys0DWBfeJ7jumtufMiCkozuhyc9JULsqp5+mQJUtqoZ0zGVV7X/3GB8IkgI9sKO
HzZm1+9kS70SMZ9F99oVqVpUmYmR5++1BC+Dc1gJjioqgynFE473/CrGba0Qriqwb5OY2bUX22AA
8AC3kW2E2IVikD9dqu2lB0/CBFhjFRQfO9yM1GGTgtOE/nEVWWAd43EfxjUEVdWpWISJf6mW3ybv
RhVvygGTbMSFvvZY5QXdtGn6BM/2noNm4s29jePMwbAA8CbKqEks7scEj99Sg1eY2LPE92zRF8qI
+Ob5Vp0eowTIYw7DGBONuiwdUZA3uTldi1XtRsxvAdtLDrPtpH8dUELp+YhRgX50cV9LkMz8R4P/
EG0jJ9QCR5sKJ4NEXPrhzsj7G2sKPWgF/o8IZzPgv+u+5OMVBzEyAYCibVZCfFYBPE3dZOcYGQlo
iGYA3wZpK5hQ2X0YyKqvc1wC7dZb1/Bl1IPDyFaHaa0NogORIqjH3TiNtm4hoJYGF1Vy0APd9bRt
yw7DEXkVZvGuNKHKFuBaBuXQNOFto+Cnii2bCuGKcl/yTUOpXbR+0PdcacOt1SDxTefKN1VAxsE2
1kfXt17CkGdjZl2I6W0ijutMKdZKJxx75SHGwFEY+q1upVtfBlevQuDW/O0AH8dT232kJ06jJNys
kmP0t0BFb8s6QHZ5cDA+WBs5kNbsQpWjNU0qjuKvMidpXW9q2GBtdgGxYcDLKXADuFBmTRMuT3cF
HK+x5LBT5E1QIKrdjatpGF1sIK5ASNerGJ4dUmao0kWbHgLOYEYb2Wch6/lKVXf+T7N9rMRvcF3h
j3rrAqT/MFQo5IA8b1WnN4I7eo1XXl1/F5vazmZLj0G0Z756qWAmk8ALiRBdDNlc+yz7IVaRE0sK
pSIOFzMBwHbvZ4dgLt9nXyUD0WzY8rkh3MZacihVqjQaVybwbFNaK+DmM1Caupyj+i65iXH0WsGF
poF8QewifxyJ0Jjlm3a8z4cnoL1Ao/EwjhLYCR2fXNmK8X09XmnZj8gY+R2dPVaoQkxQbK6iiVws
s+wouywkGWeor4LGVQPUe9L2GkBX2qle8FQW4zWuY8WAta2U3qcSqDAVQDeAaUBD/MRt3EYHPU9+
lEp9VRRYs7XPbYVd8ATXFTG4vCYj4YykEdoEya3K0VqBPYRmcFkk4w/fakjXKd8ZAnhS8DtKBdbU
Gm2pRyxq8taDOF6nylfZvAH42vWgmfFZS7OjOoiXUme5kSbYUmE4Q5BtuQ4oRhkrrYxu1bRBLz+D
NqTv1VhydHJPWb6uaNIU7TdB625FVDhLgMoj8iDyqLmjwW2fQqDCv7hNIWUD+g6gXxZknFio2nGt
rht+aTt0TqM+tR65Q1E6Fflar0zHgftHV8bbiBqkBzNJ5FgO0xC+RnmVBBI0SaTS00v0z7w6vYLT
6MRyuW+ExsGddlcFPkmdR6HUCtZ8s05WN1MxE1xeJiQqJF/cAvVHG6i2E/3oYzssRN06KlunFAFW
s/HR+VjVLbILe0Aqq8S7isT+dsoeRwVrvBFrPyMCvDp9yTTYEGJ6A6dxZaXRMffxYO47p648aKje
ToRG48UvMTdlK39Ddft7JUmrUJUg8XScfrwii99b6C46/C+dzZVBrBGsCwn1tLwTHY/z0/KelfTa
yJGEfUaMclc06y6qV5V3RJJhXQVfpqHcZNnTBEu2LjiKTbz6+qNk/Bjj3406vkBm79y7STnxetGg
iNOfQbLVepXKevNiRLIxbBEC7UnU4U7bgV2+oFS3gmG9KvbhOjiDPpHOxVtULlvRqrI8eo0XXqo2
l5DrPReutVHc2PHX6ePnz7O5CLF8FgKgMCjRIOXDq/T940xJEiw9rHhwol2zUw7mrl+ra/VgnHkF
LgqHfzy8wQ1SkVVwMP0gfSsp9VRFdCxgz3QXoXrA5QHBpEtuQ6+Ir3F2X7cZHHvI6FwjZwrxJ9++
b4MvmkM9Lr9NLjCnMADGVfAscIY56FF96VbNytoMgc2hodr64fy7+9Tj923oxbMbhMGYFCHjHmG9
ypz544yJTY5ekzqlrq887UybSHpfyP8404sFNIF4GAuDwSorvHRchmUDObns7MmWbGwbVpC87XMu
VqfqN2+Huah1GbGcQz1mmE15M01HlTdbcfv5Sl10jP4cGFhNFquMTokx75w3O7E3FZ8KRjQ4jTM4
4ZZr1FxVh8EW15nbqavyzM44OSRVhyZOekpetNwZQtXqUoMvaKvBOoK5kvbNTvTuz4zq5AZ8E4bi
69tRmQp+rkoWDCRYybWsF9fWKO7joQUmjTTnbHJ0q/fZoYk51Ccopw1mjdzGyC64RRXaEc98WE62
LyqoQv6XU7CYcauhDdoEIV6i/oVYfk/jDM2XM5vz3DQvmnGWKfe9GjJ+Sb+1uofWPwzCX1s5VL4A
LiKzvlS7FfzaGnE3Hhxxn16iD7f1rnkkrINt9S2zz2nrnh7Qv4K9gqveLNPSSutwagg2JGjmDymM
JmPdFGem7fXe+XBwz6XrP8b0euC+CYNPYN7oKruBQscarZDr6Fm3qR4FDgyzbeJEDmzTXXkj3KKJ
4Io8sdfVZQoNbwuF+Uo+M8WvvczPfs5iGRfaMAZizaj1C/8yvVQ30hqHc7yWPd6iq+x5vEz33SH9
ffzdnP1RYCLb1kO0L24pUojbc7foK0jzs5+zWLnaYIgmJb7B6W2y9B1FouiaSbqfjkgNO9UudTGH
sRuXmpC1AngBKzd0yqvzq+Hkff7aYvjzOy3Wd9TmlhdJr6dW72ZfkfdMbd1BJ+NW+17YvqM9nzlQ
TiUQYLJM1KbpsGLQ9P5AqYImLb0q+XPo1+0mdCEcrqS9tafIcP6GU+dP+2GufwVctgranvpobjDC
EFavR91FHhHTGqHj59GhgT2fkBl7Bn64JK/oNKKb8aLVJKdKszNEXvB5c2yq9lLREjeHEJrCI81p
baSqDwbXczK0MZpau1ZABHrGQKO8hImZwhgMVmJ/TPhb2pfW9GmGpBVvdgOtg+km6zH9plNu6uom
FyM36fzNmZme7+4PAzcUoEKIpYLhXcw0hsFRHhRYLdduYm3aya1X4xcJgaeVcoEyFt7bdrFRHozB
qTam+3nwM7GtRX9GLygRSB5fudGbA9IEboPK1hBXmyjcR2jvfx5NOnmoAbwC1co4gTO8X1TlkGpB
DqDXke4M2q2Bne1kl0ogwry2iUxvtcKfyA2vlK9nAp9cXG8CL7bPUFFyi5tsnuP0MuXpcRi2oY0w
BPpQOPud7dDMf9+Hb2oC2VABSYMOnef9zbHadTIUGp2Do90HstPs6JNs6nW/9rbelbGXV8k+OrOM
TiYAbyIu8rXB+uflpG6qXb35IwOXt+fCnE6f3sRZrFY/HlGp6Vgx3RozhisOIsF+ah3J7m4QnDob
7mQa+ivcEpmgZDh8DBEfrlvTbypWte27sdttEavdKLb0RZy/3+ZcHnr6nfEm7CJrk2UUk+SR7yci
LA+AZYOONoX2fB0jGSeQ5DfFuEp1H2ENeBKcIH9lvb6Jv7gHhQp1+7Ijfu2K9uTEbhCsnqSNsEnX
4d05x83TScCbaIttaU1Z3ETxPNob2PFHdEqdGl9EaTU/VKujv83WvotUQoF6m81OfUTenutOpDDx
79wEn+8dfbFXawT/MfHm16TpYaKH53cPZ2b31DHEzY1F8owthNv5fneKQ2rm8Vzqq11pHW+VQ3yR
HFY1i5gD6NAffkrXZyLO5+jyPHgbcfF0bCcVxeiYiJX6VFbiUaSaYsbCBk97pwWxpos/qtmGPDoz
1Fcl/M8CLw4iYwSsQjeDquZUIAQ13viziNKQ0fw/xpqx99RqXybdtmvjlRbDrUdASFHmRzWVFimC
DaEfKAe7IB3sgg4SGoVQiJEfUi27VnZib1z6YYN41zlfyAV74I93GjcFrETObcCKiy2IC2lgFiZT
Ju4po+/DzZxp4wHjnBONXThQ/hnJUmazEGwS1eVyMPw2V8OynVMd42o2MbKzZ9Q36Kh7O3RznPqI
gMYmvjaP9bp1Xu9j23PLbb4GJ3rnO9GZa/KVZ7f8aODNoF9ZCj9r2WSvMk/Lwnqan6g92UBzPRdw
yhfPGa/Li2YrXunsQ99GqxAtpOvwLrwSb88s2FcrtcVvACJjzuwlHRzsst2uj41c5UUzOrRHL4Op
RalCum4G/BenSfuZQ9YV6RzIKoDCciugCKOU0ZfY16+nOLgYJ8vGxcalQmPAWg3R1PFkbZW1j0ZC
rXrsb9TapNCo3xuq58aG6uhq8SgUHfVAFL6T3r+y2v4pyYy9KFd3tCPWdCb3RqrRuoKrYukXpYFx
rCStq1TFUdCE9xIr+8ZX0B5KEUpJN4LW2KrhfaFCSpNN2VWRTwWebyoLzWoW86PRmV6GkXCftJhE
Ku1aFFtn6OZ6pWitSlk9YMLbr1o9y92pnb4KnnGUQ3GHc5yjGP7P3JLvikpxc49Xd3Pvh9/aBsWI
HNMPPZKdub8mQDeoBeFYRvS2gvtSljddkoMguJKKqwZFk5XXqvu4Up4q/AUvfWs4mGMn4gmqHLQZ
mT4RemhsOVS2jdpsss6wk1zH7hCNrvgpFpBwaAq6pzKbstr0aBUWaFxPGuqmVIBVhBGUbwnexvSM
1GiHTNqNFedfcjBuyFMNq9FDa0eJi30U0h7ocvlrI8ORxbzjxkwjJIW0LyMm5itdanGPsuIWa5Py
VmxmKRY9zJysUh5QEtsrHrZQLIWhrW1rjG1PTw1b08XcCWQaJMhNH9qo/jYjc2LMSor2i6Q/dj6q
eaTbMiDkKat2gqpetRE9lUKRj1UK9Soor6NIdYx6fKGWfW1U6kuuaE+ZLvz0ippGemjdJ4mCKpv/
/cz6XyZwkDlh00HtRjIcrPaySmTCT83DoBgc607fjG6+Ly8Cp3RQOXqeE8bMPrfpP6QcRAQNCbxe
BUBr4mj2/lIKfNOSPbmmz4Ue+MjDdtStK6QwWD46aBZKSEieAtjwJLfGF/g/Hy+AOKDvMsgaBf7v
++hx2mp9J3eDo93V3zPKmHiy8sR8wuK73I33tMBaZzp3Ky5fH69D/hXUWLw+eOqmQp31g5OQc9TV
ipZda6e39K5dwZ2XPvKS99ODvG0fERg7M+I5qXl7wC2DL+6Xpm2rwJyDN077s7zMnGnbPHZ2Q363
qWz5cPYNcmJJvZ3iJUuz1Y2q6yamuHHiSyOx0XpcS6v8Bbl05JKM3inX4RXNxs/HeToq5R3eIWB8
lzr7hRQDp4qJGqGmUBvf5ebxrwSYPYLAg5GaLVaOGDRaOtUjH3E6GBRrhjZxPo/wofD++qlAX4v8
nwzHdf6Ub15TbauP1hgQAsVsBxHk0PWuvSMLkmt5cHOnsBG1vQDS8ZfWyGxuCDfUgsO7GJvVV1M6
dTKZwR4Z+620je0n/WpwFbsiETn36jj5qX5FW1ZAcA0WrakkWqS8dBpeQeoZzPyHoj4TyVVO2XvG
zIPQWEykQMohVk2JzFiHup/iO/Q37RgNHyn6veaJ0eEBHET+lQHiKi6PPkDNWpxu6ezfWWgh98Kf
0h//ETb634M9XxUv2V1Tvbw0F9+L/x/Qzxxm/2/4865Ovtd/W71UKdDn+h32mf/un+Bn9Tddha0O
xoHPhtcA75R/gp/V30webLhnzBhkBW+Lf4GfFXDRYJ91A3ogLC2wmv8CP/NHLAAAoyorWsSy8D9C
P+vvj28NyisZM8RNGBK6pGuvaeybbVm2KQCWoanWg4TqnxZvChMpJs9D7hVnvR4f3VvQs8hZjpe+
GW8lUHTBgGf2BDCRlnRkxDAX6bhA7Zpi1JdLG+/GGbtnp02NpJTpmALGVIApLeVZbb5ZqIcPZbs1
A/+xiKsvbZutPaxd/SDaShVvE/L3KF/ji0g5K7QFlNH8qNkETfAIfdEZcOmdZoIuyEUv5JhHSyUa
lGO8ixRrW+l9SpUPn7gQfXgtBceLTvg99jm/e1Z3OwXBpsdULLaag65tFHZDg6YpQnWUB6ozB977
osfHiV1sU1PUO2wsakzDS1ycUWXr9Wu1jVykC9ZvVt31H9fdWyTz+yPnY6T5z998QnxmYlTg+ISW
fC3IXzvpnCzGx6GgSgu3HtNf0hvqyO8DlIaQ1XLUV2vTvwjRnk7Nuylex5JnAyGKxXvMWWxrfgyX
8WURHJQ8Xc/CyFF01Zi1XaG2qhTxqprdHVBe0rvHVqkdUXqABrUKEGqruXF8/ns6s/b8d3G4HcGd
rfCfXBmocKBd0uaRHTXAfkaQLOBva7AAreq7syHcJMTbDKSRkiF9F+JTfq6NI32cYSYAvDR7hMsX
Kan3E8CT0/AQVanWle7zi8PN8BT5om21j23ebWMps4Eoq9SjK5ALGZOCjeIaV3T38w998ju8+RmL
OkAqIioy+nyHyOJ5Ys2qu3SvjW6lafKZNTVXT34lVvOaej/iRSUSukJHQo7O24BTCUJJNKcxnBfP
jegDL+6POHRU4akbPCaW2WNQoZoVM7O1fB8UWKtiQwCgCSFaIJ/BY2UddWmycW2oxPZ2Ei6x5XXr
6VG2QnvijZZhT5LPtkM/vK4+kzjMecHHKfj10xa5pcrbqqujtlqLhmYHA616tKhj5FMzxAT9utx0
uoAqoH/7Vz7yr7Cc/G93syXgT1V0fOQSdJuW51gMRCBcunUCcOfzUKeX9a9QiyMq08Kw8FtCjQAS
axqGfnpGBORchMXJEbSVGFsVEfrxW2Xc1+2Zo+n0jsBEDEWdWU5nsTHhFppFZHDIttJVMz61gHlr
HzCQ9/T5TJ3cDjjWz+0O8q4lhzA0Ggv8OHFKFDDQWC/aB3G6+zwGps6nVtwsI6fhPMWbdbG/a80n
d05ZcWkF4SRClnXkpgvNnTyJToMeZ2Yi0YrfSJv261A/1JqIqjnYWkN5GPyUM9T4KWvhVdijYVtR
dW2F4UvXtLihhRVo95B/1Qx7O/a6rZDgqjp8iWJxq+IbNMu0ZUFwJSS1k7axmxTaRiye/QYUWosO
rDVdYjMtls8CeuexUeyFQtzD4+7MhKYdjIKmxzMXQwVXUJ5r9YuUI3a3a7Qa+HnslJO1w8cYBWF2
d8mugZSQIwvsg87rU9D8U7HzBhqh+Bh4VCKxmy4Faa90qCOL7bbpN0UhunmdXMrZC6VEKf8RVsZP
Te0esPW7w8b0tjE2jXzZh8NNmxg/I9x7A6G3O6lyvUi8C5CGN6Pg0DBxdWAcprxyVHLlsLVg2Iuu
CfxP76+rBFeK/lsVa7h6KRuNnkFeTNRLYpsCmlxaLkvkOm3iyxiSVlw+t6QQ09a4aconfEJmX4Z5
CD0gaU+aVqNw2+bfM/3Jn7616mMVW/sy/47vzbWHEqU+tiiOWk7cT/CbKyfvI7exLHcc9HVfRxcT
5gftgCRM8KUvyzWGsXvd2sig28W2tMUpuojGfo1S5nFeLkL4XCIHG5vxxpSFGz6PY3JnttwU+FQ4
2Gwcx0B+NpHlV00PEVI/sZEvr1E0io+Q7S5yiqqYOvWXStffFWUP0rfeDOWdh2CtNR5SucbdKnRb
ubd5mxwQ91mpAlZI+lakotfP10PI1waMb+SYjlMpbKmLD6LA2vghpJGDVHKj4nlcPoOHBdeIxHM2
OuaPBk8HHQBtiEtP2ag7wz/k7DL8HnZR9F1RIpIzcc2cZz55aHMBYPs1I0gAMwntdnZvr2J4KqG/
Sgtl5uE7TQe9pLuqoTiRh+C85NSkfU37Qw7cai7jyThUrXvxWsQdZEI1N6qD2zzt0ENAMLsAV610
v0e+yu2nrvKBXRbPptEY7fjZWsbuwWstzmP5wgo6p0zktYbEQGWo32Mx+haq01Wm55f51N/WvXlM
SWVF9Uny/L2haZT9gk3TPrWYpaZZ9aAIieMZXzqEiWggY4fyoxlfejWwxaIDkR1tEWUgEaKqUtV3
iphjPyTaiVU5wTWWSas6epY8qCYN96Ek/V/qzmvHcSxb00/EAr25HHrKh6SwN0KYDEqkaERPPv35
mF09XRlZp6PPAAPMAIVCVZqgRHLvvda/fgNW6xJR5FA4BWqvcx/KgNg8t7EuG+LLHCktmMgTnzCC
JAje9Tytyiv2QXKzzG5Ypcsl+pr8peSntbLsmcW2kAU+wTxFwI+q2RYp8/i298yksHW98y8CYFby
QA5XdL5lYStkvJCan5YvBLjtTq3inXXVL/rRreLSaZpkbRJgBBv5JJKYhMCmGxDraLPneGXPxaRM
PGd8vasyDSPz1rmMpHPECHur3L/qpFeIpwdFJT49IbyYt39C7Jufyfy+eOptWFmjsb0yiUEKTboZ
DJcSUUmX1ZHFREQYyacoIMZcJ4JJL5jCNwe9HoJOful6ZFr5AXdMbCmast/URb4DrYzOefZiVsLd
BaPyoT6t5FGCn98Hg7ASdNkhwMaupxecfV2Fp6CxXTdj5XVa77DGGmyhJS4klaWvZn2knq5+Vauh
cmqj4WKxhDtfbS1v1qekheWZ4o5C01WAc3t9QgkvQ41Jwlhwp7hfKeaNwBY1OKXQ86v4EcepQEib
VSZ/Eg1o1+LubLXLsTujSCBpNF5pl/jOkLuNcnvR5HhftUPUdesSnqwyWp4ARDzKuV8BW4l5lMul
jRVCoLDd9XgR4031QKClk0jnZaV3W8nI1hPZHK0mOycNg17hGl3qQxV34b8/Bb/oIqk8aWoN/sGB
EeUvToy/1j81+38GU4aSYQLSlukCcOXWZOJ9TAuq+tXPclpCGXY99BEBQ2+MKrEVPi/TTlwP1EqV
2e2E80OV6N98tN+O5y+f7MvxbOBVeqUgq3w9IyquOm3F02jLiBi1+uHKs7TqzG+a74Cz30qPL1f9
UokrbYJwu8b1WEDNYqkPTZtgv3X9rtida71fqt35MvjcsDGDzpED/+ttPxs1ek055csZJUFzeqgJ
VNtts2vFypu1d8VgeVLfb+cCIDnXWMKrtkW8THczn2IeBRB+iXqtY3JgtEu5KR2N+L25R8cy107m
aJxWvVeJ2tLVBp3m5BaxAfX8QzsDJ+CI3OsPzb65HBtJsQcC0lLkYooETUChJexMVEoVRvoISooU
26enksRgiGxiXHttqULM5wGQLFjr46ZSmLYZE8bSPy5pvDsL9W5ec7rUPWhx9iTU+IPjrHetLcg6
2frU5cQN9g9nXfJMq7+rS/klj7HUlvZ6PDEQqQY/G6dDLeCI3rVhPp4exl5/ujbxHp3fPN0KBFl2
sEK0S4NMmNucZWi6MWrDpkihbVJocJAoCQsapvs3C+abJ/ezxfpL+88WeEK0cZ1fy43InnhGrij4
M4xjTuaq4x5PD+2irXGHNQ8n6/3fX/43/EhCNf8TjNIRUv5uJ3QzB61SuTpOujUJ5WV0JqZGW5Fo
949X9P8CzPj37gr/mU3D/4MeDDMD679HIf9XHgNQMRr7l2nD/Bf+CT/Kf1izvQI6c/4Faszb80/4
UflDlRExYKVgYLCLW/T/hh8l8w98amQRzANnHEx5aEL/6b1g/sE8H7M85mlM2XGY/qc9xJ9I1T9c
M+IfxZ///wty9RtBgOsy1cASh7GDhAj+y+4mCWJWtzpchDmZggKxhagumW9m7Je3p2RY5hj+EkiA
WhaUiGFWs+q7E6SSg+gRpgCJkJBEfHr9LFs0qMNyk9VHfru1Axcsrvw9R7g6Z2mTKXeVGeGIq6r+
WDqK6gmNk5Icl2mLbgi0urD7fkDER1iCoxOa7apXBsMRku6M5LDQUFyLQE3vFGhLgtszO3nK0jAd
XitIlZknaosLsSuh6Vw+iWDqXHMB54i6uOVXwvqOWt3pLBvPb+JsmxW8Y+T2WSjzG9X75bVyR2f0
LL9dXIPEORlQ6m574cmQmKaN3hgAjTnzFPpqVx8Wf4sgvv41hdkbexTUKBZIMnLUp1M0Pk9OdrzC
hJ+88Xhz02Oxqjx9176fLt5ATQpiJqFlCxItqAfMYSF+4Q2YoxC4E/ul+TE1di/7F2t167ZX0b3d
j3AFlsKbGRA87AHmEoaMlNm9PQvytnPEJ9xlTTvWiO7wJzXqU5IY/E5cSVWIcHSMn02HIJk6jMM6
SNmlFfea+Jq+EKwg84aQaMtLhJz4OjqnJkA8378rn92m+2SaX1dhR5d0wA9tc1HcqnRNt/cHrz7i
b4MqKj/E9+bD7S7x1RwahY/8XnQJ6nDLjhzVQO5szMOv9VL4AYD0OidGXyiY1la+IEuyrd9rglId
qL8Qk9NP4O2MEpSxPM5M7tklhpTE5z2m1ndIxvfEIhGnXkfkREirQsKy/nPill+qtUrBKN/Jbhkk
8aKRwvN1U9LzkMtgJisyJE27OIJNZoF+ocsLUhltr52ubtSw+f10JomcvDIboaAyuh2WHsJOeYGH
l3tn+aiikKpcJJ4axhtx5qsWODjcStwVr+aKLDQVKZczXIKk3HOAJpcQ4nIRVoPDwecrXhUUPrFS
brG7JHb6dNlawRhlW2JXnPJOeoDx1ndOdZf/UFdCVGzV5Y0oNPdykK2IWfFdfWw4BAd/vPrai1TZ
yl29KlZdcqhUn5SSlN7Bzo5kcTqsVlfZEXMleeQkP5gH3W/uyVESDbtwkw1H4Wo+93dFj5Y7Or1L
3pnoJltlUVBE/Lj1kHAmZSNlq668zy+7GmonyT/fnJS/1m+QoNlrcN4EDKXAxHTxS/1266+jJUmC
gr5pfh2bcNY3wZIN/rL9/s2m9sUJ/8/rSFRR+AXOxjVfgMOxvqFpl+E8EP97wIFfd7K7Yp0v00Db
YMDJMP5i05jOt3qb3Cu7pHe+MxP+glj/+Rkg2QHWY5IMh/XXci7WErgGPe1gvpJ8lZV2geEuOc+y
Ldruf0B8+LUI+fN6syU8Blu69BspODZv2dhZXI8hq4z4E/5V4p5csrFgw7wrzv8BifXn4/zLJb9g
i1rXZVM7XzKJJn1v+FOouhQ9nSfRC0//yRWhbv1SJf/ja8KkIh6d05Qq+es1Vam5ackN9XfAGDWb
nFOxSedWfx0Xi5kHXeXPekBAB9rtvZ7ag6/4pMDk3sgKnvpDdvLOhlequ8kbgrMXu3Iwn18b4SP5
kXjpEQGzny+adReISwFOWr9AaEjkJZ6x7vwUkegfepY7WJ6tiDu59iERTUYIGGhdXpSYlPD9dXzK
+o9MeT0PR7henDv7rns8X90C84I4TBKvLnbkro1wUgEFH8kjJ+idA7IHx0uLH23xMVRPkvggkoBp
dg9TEqDTaCrq7wgsnvyS61a2fGSsF/cEsd7tXA0Nc+MDz9TVhxYvk9whyJF+Plu05Ff2JC2p5IoO
xbOUvMQYZhBCU/crTeUj5HshXnCEEFV0zsIUPaqNdUfly4NHlNKIBZInx+uaiMn6mIq53aMXAeAV
Frq+JFyH1tjDy9JKVoSO6dUbmDYRbKVzUREVdDf883aidRhUopuHm6N3LcansXPC1n0iPUiQalwa
WtdQcNS7M28LkiZwYyLXuMjWArubHytI5WAN5zYuoHQEcPaET+3sFCeUqk730DjDD8r76oWQq2vQ
LiZ2uE+AovN5n0wb61n3iJC6ESwaXutQFJ2ecOhgaBZ9vlFa71w9NT0wJ6YgPqluNgw54bVTVq0U
jGl4ocPi1OccQgxJ6r2DT7CovnychlVZ7GNhSaYO9P7OH7Y6fQ/xSWCZPxVxmaej7nbV9PF0XjfN
om4oIEixMcvH1mnLh9Gr91a5Jo6pcXPUN++pFEotTik2SUyNO/n6fYUypg2EvfwMzOaTVxoyb7ot
z+vOTzdCeFtWCuJv//rDdJLoss8+i1dLgSmGw8ei94ZVyw5H6YNxNal2gofso33U3MGfyMNeqOgF
LoVTs1Y0H577c3kEmp4OXLqwp6N0ON8R4EfxVNqQ/7L2TRzur9ZissJSWRltIHr9mhYYTbFXRs0T
wLRnLJV2gSeOZgb9khmh061OL5QgnYtH1rvkQzuvRl/ez+wTrY5O92TaxYGM/ZJt1KCEkNKvh0ZG
fL+fUKYQvUwlMHUbnBpzIsjPnpy5yXl/61cyhxqEt/DkjBArDYK8oZJ0+Tu+OXBZLOfWkHaNzKMO
rxGpVHPnp2WFf6rsbD+uYaiW+D2Ja+wkaKTrkLyp4jn1cwcri6daub9CaXQoSSF2yPvpGYfCwp9p
KtJ5r6+v9ydeIXz23dqpVbsBH5VXAOoDelK3zbyuCSzR1XibGOZApdGxIxqBxCL8HHg2em1rHy1u
IpJ7SsOxu1fRoT+JLzSs6AnnR8C2Uh2l2zYWQXrXI5GaCGxEbBf80TvhhSV6EEaVcmsKj3ryOBgB
4EwWP9MVq63fGSshx1AItb4/JNSu1dk1bhFL2nT6E845z9UDrMOKigFnHEcm1NBnG2XxXgxXHe3b
5+1E6vBiFCOdwh1X/zdcR3iIJ4pFwu6nY/p6+7zshyMKIiICCWPScCh5x84hOWab8mM6E6gBOvEM
mFl0rs7XIooN02OqqAeN0E07XZaQ8khLRMKdrPTcxURFYZflhhg+EWrp4eRJrZ1KgS46yoGIxu69
/Ry9EoclbCo0G/uluLFpIXRhlcxbgHqxhws6LnGNNFPNd3mhONfTa5ro2BB6MlMAbG7yj+ppyJ77
7pVocxzT4tHrIGOSe95uKZMx54HEjooG15c7sF82NtBb3mbRqTdg+4Bgz+SL8cRxibDwofkciNkV
N6KykEkov7Fm2g0bvFMtrXtV5kP5imHn3YY4WewIjDhIjrcHvlSzqlkzqJIMNcTmSEB2jyhg9lcF
ZLfll9lzzpnNClxj2aWOuKhDfLrMgOiVHaPtcxz0KSZW61bzybd7wKqlrMm82/Y1H5wHP3o6RiVO
lcyHgf56vXgVDiqal1z2V3LvUVpz4xhUNZuTttanVayGplelfn3ZZnAHBYH4xw2WN6M/jTsp9eN0
kVLq6/0LiXXA3am0pdNDVmDmeOYxcneK3nXNS8Rj0XI2SgObhtJhbV1KNyFv0MV8Oom9nsEM9cgo
2JVKTe3DYbXyLa5UKrfR7W+zwdRlWkzJFiFx/nxN9nVLFN6TPniGEIgvmkKv+ZIQ9/kyByWy9hXd
a1wzMHxorZUTYzt0XcRsTwT8rhrFNdNlzbkIWmnibGCLXnqO0EjVy6xwhO7pduPw1RJf0j6TypsI
aEGpWdmkmyv+1fXL1MkqJ8eeQvXa8xZ+F+9x9zESl4d1FuOSE9Gojrg0INV4FmXP8uyBCsJx7UnW
DvUHDF3ONMO2srJwJfHOzwjd8faIkLxze5jTdNFkzkvo+kFy60e/gdd84V2bovoOfy9nfLZKOi47
xVJzcXrGhYacdT+1mM27NHtV7ZsJBf6+SY9CEc6NeXgLeGNR1J/cQt8p1jFJt0Z9MMvV7Rrk5r6K
6Ys2qrCbbmuz2A1VKGe4FtrCB6cOlHKOBus9BpPGEYWMXegyl3VlRRwjGtrZ7LSRpSOs6N4z6rAf
Ge0sqR6Uft5C8EgzRmLrHlvvlh3wn5Ayn7GCaR2sFsuvRe1ISxN5Pa9I5VqsBbbBzuTkGV+6jDnL
R4ck0jXKsM55Z1h2LvAAO5FeYS7kXhqAcZs8upgvl0BKWDYE0keZ/BxfaM5TL6+CrIvGBOYUBo2O
yX1MvUZ2KL3UNJR/au5nH1h2BReaaE/h1zhJH+gWZYV3y71sii79a9ISK+wnxECYjFYwcbNIONxr
oeJDlpzhAsUfooS87aBEGmkzOPWLaNqnMCkxhbNVCl9KADqt84PunqLW193rA94vydZ8nmYtcBUO
yysRqB5NHc+z9yUHUeKGEaIvvGRHRBFnj4mkj81QoJlOHcm2uqSJdK5Bhaw+dQk1jVKfEWnzigcN
p93ejK7L/r0KVYREw0P1yrL1LtDYKxsaR7Knzdsr8+X4eBQGldN/iBSOoe7DzHWIb933HBCL/ol0
V8/whDU4De+5V3lCAEHIr/0smn+jV5zRRZ7r32S7PvJGOMaicJvgdKij8pMW3ss/5Wg074FaAp7o
DrsTXkkiUEGynfKRWQ9Bd6NzwWphMclH4/Q4G9xd7UShVdmp4o7puIlDn3KfYkB9djPaU6AHxSmS
lcVpa9hn+PAXPqXsQ6bmdrdX0mJ9EKPxPl4ISqAMEJyQkfXXeQyPxO3siUXi5si9xPVZ19ghUmz2
HOZQBe5Z0iLFlOuulj9xsqtcJhv1+/A23cm1V5KtTenZERZpbQwl9eXDTdmkFKGDeZeUi8GCTMF0
D2NQhzxPBdeZ64ICnpenaHzxxyzwNdA3U+3eomGKiqsD/uQKGAhGAs52noxhk52y8T32P8CPavss
krEdDd4JxCpzcqh/5OneTRyE4DG1l/MxUM84GC1lceY0Uyg/1662GMLOATaTdGgGi1EP+36poAaF
usMQfQyH4odZrPvyOPX3NSZ3DaLeJeBLKTnmKr42tlAdUHVcp/ez/Na8FT9w9goa8uKNNxl8SgYq
u+yN9tWi6I+bG+MexKYiQcztvYKGPN+2mKznLH0xIGbAoEMQRrfhDNEWJwoCRVgxMjDdCTvXQF2J
t7UgBoWaR3r6IhP/AtrC6BAPLhiDHAsN3ubEMS2GZFGN24bDWxxzh7BjYz3hMOcyU/XbXbUuF6kP
YW3VbjkisOoEumG7HN6sjXk0+PnOkO/i4XDiS/BuY69WPajjz5WGrZW6ojPRqRK7PQw6p+6c2SVD
tC8MO2jPxR1Lmif6ksHoKtx6jTURuMgSrsQTJn0LhrfKy+Tkm0tU/0QQ7JYIXZWCmgY78UrkfKHo
JgvQt3uAKb8LUvcaDOTbsCo7WhJb34lRsTI25q7vbW0phWxRrrJHGh170kYjigK+p0+wW3ddaE6P
LpN5OansXrm2MndiP6QbIlbbZmWUtil9tu51L4G4jUxmPRaD2x8uEVU7to2dd1P5VPLJxf5v3Km3
kBm4lyxOjrHKX4pHBUZAEd6mtymOxvROFpbVsEg0hKDlBdtKTrEGmxKii+mOo+yRwU+b7LF2xPkG
XNHmK36yKdhjeJlcXABhA2AALZ9fzwQ9B0PHKDw0jTsp3cTFnaIeU4z4Yqt3FLpp7OxQqtMnvqXi
bia2YfNqulaRwEgAH727Ks/j8NiqnvjePbAjVWBfBXHYXkwNoXiGtkwh4iT6siwDo/InADAzahlm
Y7D4aRpRXu9v0gqpT2O5I81MesDGh/vPYTVM9lll+6DIK9jiapNCYqlx6JEeDg7LXski9PvHxMID
0gEd4OiVlsDYEwYuDuyXWrqPq8fm/HmuX89Cx5+iuz2e9H2q/YBoUYGOa6RuQAblkDs7eh9QDGb4
FN0G/4KfLN0ObS+IgsOhNRvBXJ5VhSRjh/yMUomEq5ffAkBOq/Exnn+yLqHcH3o9vMWvUtVwKi0v
zaIF6ru+4pF5FcM0oAVajH7zoFBTL28uL3YksHstTu+9Ear6m7QvH3sf7o5k13jodeGNUOOKJJ9N
zlTzAYTZan2F1PVkCbB+7ugcYi8TIuEG62M9YWYIy+PkmX1QoRJyThbpeXYieGYTVPJ2KA/G5a4k
5Vh128a9WD/q4jiamLV9lLiostv1KecAGcAsZqLgZXsKWld0M94jc9MqbmuGM3x7e+SALyovjd8y
EfR2EhdVLC9TlrFKBpGFkqX0OLxnCx1jr28hAthEIljslng3onnzzq8TwlqWs6sF2oJ07GZJhTU8
wr8n2WXB2exccPrkysC08BYJm57Z0lAXaDJHctQnXNJY34Y9+pcPpWKrwAXu7FtO5xkLdGYclvwn
qDxNlmanCzZj/qjuT3MyE8i4bM/Q72c1vnD0Zc50X0OMboPi6FT1Sla9XFro6GJg1baYag4OhdXZ
6YMi4BGwc4rWghEMZw8RzNct6wRD3gzpJNwz6kK21BkQ6ZfcfpN3oyO/yNND0BLPfEtOfLAWF1GW
Z3Jf04oclUACgEYpiAvfK/OFDqMLTIZ3coj49GhB/OFEc4Qfswh5vv/ELuyEdjXkD4Sw2yL9FhzX
3ME90S9cUCLWIJK9oLfuZ+3W1fRqvLfAFs0IOd0r1mKPpdfRiWv3uKFKL1cglMlX0jAut5d4KYA1
8+ViCsByA4Ql0dI78Q5UWz52i/Fp8pr92RN2dRwoHGh0lWDnwD2Tw6Z3J0poRZUL++/s1PquXr+D
jH8d8v+OK36BawUlxtKoKVTQG6TiK3nRreY5BJQchw40vPrxHcQwqgRqMn9a6D4bD0B9/Zh9J2HT
fqVs/vlREOwykyPHFruSX5HjSdHbqcuBOIEvR4eWjkUCvnAmCNzT/HYN+4T3n5T0mo8mwYLNd7zq
s6Q8f8HgxRnDuYfsH0BIl0jrndloZAu2ASDaeuZG5herQAraVesnG4Vjj1Obn82q+e6r6DPQ/i9O
w29fRftCLsZNaSrVlq+SU6Iu5Lsy6s5LJk/0Wh5lYjQtJ39W5Z591T1t51nAyT/7KZZu+PkuiW+P
5leWdvYnYDHstCiOOk+jIoCvzq/FvrwFquDLN05zzzvOWtDf+tBYVTyelg7sW4Xh3wLQ/3o62pfZ
Qkl4MkLMnwD0jCxDjgj+kxnG384PEIagSUG7Aov2ywtZSsh9h6SaZxhUmnxF9+bQ27gNt4Z9oN2O
NJ/fzE3+7s376zW/MH/mrOaOgCX1p1i8JSajOSBhLBa0st3uTD/TeJhCFdSFNg2Dc0GOwKG6yGnz
dT7Pd5Lyn+Thr6+PIWuSAS1vjvn5wsQ2uxInGUxqXHV9+wQPxJJS8Wctgzc9Usfz1p/T8PyQsz1N
rvJoRoTP4yvKgcCeXSGg8a+fdB3xMXkV1rdoHoHkT022tQ4YViocHVFtMBSwxcB4T1ZqKLg6QAkU
NJvJ2Yt2JOIeChgIUvHILO271cEg/2+WB5MhCAAwpzFl/7LST0Va9NjSzj4AfkuFQe/xPjx37zJ7
neLlVClE7m3nAcPZg3a3PKGdrZbMMTAHHGxQLbh1b7NGeJmOrvUmYkUq7U8JtbsnIIcAsVnJR/y5
jT24QP8k45W80kWon5XL4J3YJ4rufJm/0qiJLUPqLDBC3NbD2zqjS+Wk1/YnxsD30huEu3AKh1W6
gOp10ORw2mTr7C5PHYFmAgpy6mEcjZDHvuySDfWVdkcpi/y2jyi2ORSSedTiJh49TSSGBV4ADIqj
7E2kWt5g6kpzHlFy9dTPVdARrFj62KlTco5O6cJBGwModqC7C35/TgM4HYQABHgjBKctJ2ePiWrB
loDoG0s2HJ8d7pgjbgz3fH/xU99y+zvtOTPsci2sz+H8OaAZ5NlWhABQvl9EPFfiA0mt0/O/X1M/
MwV/e4f/9Yx/vgN/IQdBv0o7UoPmgVX/IDq6p94pETNhW3BT+/I5+5LUYGu9J7Cf89Tk5/PDAJ8h
BkzAHsznrF5d77999/52qWPaoWsKiSC/WUCOty6um0yGrepfcdcGPDLnl+tBdef6ZlifvW93l58C
099uxV+u+WV7MU4S9s6tpLpn1tiD7rVAm+eoWvULY1eEselYh55wN3f8bKLqfW4zYsyTcaynHq2I
uXb60T7tC09TvR5WA4RxSoMZsJtHndcdo3wPJPZ07HfjDkPi8gHtBsPe9G5cd8fkPX0BaaNjNA/N
A22+4WXQWx08Vq/4+NsgTz51tGbjn79SdyyebJ3eqbt4MSgRSYTDUt5h1J/s6k3p4xH/gyYO5D1g
NOO0fnzEZkuRgnxPzIHCAuqD3pvc292whJmRuMpq9mdK+ZPXjbYen2v/dNBX+vMUGcsZw5Qeq2X7
OhMyal9EybwssR7wTT/eWYN9i4NuQdcP0qRje7xQ3joOPEID7ppH6vVpQ8ARCy/SQHvmahDEZs2p
6HYhOzZVpd/s0fKsgHd1D1P0NamHbvuZPqS417KRV9M8S/FodXbtUr38fOMK/xpIu9PJg8e2IeeA
dSGeHGSEjBxhxl43kNrdHKpMBYm6dwsNFntAWe0D/LarxtN9nGf5uE/jCgz9rQHv3s2ECGtR8RNI
EU23Me0xzh9e9qBsrbAH2ALwWxcP8cNpfT22Hk7iOwCDpRXhSB6oi/hTY/8i3JrduGAnv2wNF9rR
Jl+xeklvmUtYoOz1d2yC30zj5jE3+hbEvhpmBghFv9Rj6SjebmeTXZoqbFbVxzBxqJxjZvkXl967
/4YKignr3xwMf73kl5WCRDy7NT2X7KqnXHPS6wIYyjgtrqpjdewTQ2h+ALuMpT8qBCgcTvmPKr2X
x3U+Sq7kSy6+Y7KDFuQkHrm/nJmX19MAe6o8GjdXX9Bz3TdL5ewiEjiJGLg5feHKjc1wPJrwtoV/
P1M/7eZZQIvqNcfhQ35QnkZakssabKcYwaGx36JBRoQQ4PZi+eeD5VwfrtsqZAjEOmwBfCeYzUtc
NBjoLemm55fDu1wcUGZIViDM3vh6eUNfoOgMCnBoeGnAkm1g3XMTqC/mer7fjMVcfrqyEh+KPTNA
vPyHJwyHGP0RtpGSoWnHy2zBamXqESrjjPBVl6gZaR04wsYR9rstKrYo2QzLSoyQOCA2480tsYOw
G9aZAPXHazWv2FWbMzsCAF5ll2/5YbzvC+51g1+faobWtMXhiC0keaQv6XT0InbD6qH5mQL0NL0B
5LER1UdBC2jvtJDnFWUbgbSJI4S2Z6hNFwzhN/NGDx0kuKwwdu4dVjCKoFxkOOPJFbofULCQdIHr
5KptBF8rh5q1Yltp31FkJp8Xw2vfb+/U/wWoIvtULiwNh9YEDt9ZpJsyMiydfX5BVRhiROyEZE1U
sBg47jGVRoZ/gcYNctOk9vUF+hScAnBd7VO2s+35BUv2DTKXW7qiI56ZMuJHvRY22ROzFybnJLHA
BwM8QfRE3/eYwxk8O/I73vuZq70yNNGZLaZvuPsvznTh8+z0/KNJQbIC6cYoCI9P5ktHpnsdn4hB
fzRXB4KbrWS/ca53fRg/Dg8ktiQbEYdcDvat6PMfobmXmLUhMih6bnYeDolbhBC2drdNTI8WuyVg
l+kn7PL31sdcUChboIw62XZxqJaLyfQyyx9SD1TDJDHANreAdV68/U6t+lvIzs8dQ4eGQ3QfilDz
S49QYFBi9Fcse7CFjQQamKX5OT0pvnqP54I7RNnCjAhhCWOPL+JXok01NmBeQa/vE4hBeWLxwYzX
4kD3DrOBKsttEvcnieCb8uT3nQY1nQnFFKcWnEt+ntl/KU+aqrQyGaGNO7ybwWlh+afF3I6VHlQ9
bwoAim7BnonuZ++2ABzF+4wN4MA32ymuM5dIPfA0i+k0epjAwB7om71Q+u4DzoXMXz5gd0qGJLnB
GdOwc7EVmJ2nRR3MUak2A4L5tkF7D25v31ZIc3Pxa7WiE28mQ6nmxqiIfn+98PVGdVTG3BnjEO81
XwpNt1uoT/8wrfjulZF/ZXHPnfIvV1O+dMqZeRFHjOvZ8X2MjRf6njAEWhTsTerJjrnHP91crFeL
pe4Pr8jtPMQyND4BddTc5373iWby8d98/5kUzJshcit+/f6X1BjT2IDdNR2sg/Yu3Nxkx+iy/2Tu
DIO283uoG++dP/nQCJqIet0bIjjwAaN+cArJVw4UGXuU5eXxtp+5LPFLGcKUfWgRp9vWgnEC9NJp
g/BFgLEo3BEONT4KHpRY+EUlBNoZpzvR5sPPBO2dqY5HyZvrhOmgHXjxFqBJs+E0nAHnO0/Pn438
l+dv4SNkYHCNmfZvBL70nE+9UnIGXyAswwdWRU8ImaVHua8R2vRY4OVqbLRQW90288txc5uHYSF9
Wl4f5Nuzz8aIgNEztz2/1XkWLqTTgsFdRHc00myaG9QZvbMedklUPPbh7dv88d8xrZn+OO9Doqbi
CfvlDc6NYUpvOnErM4Rw84yPy2cDJ0jZDe+n/Tkqoylq8IOkt1vNLOdmOyxvAR30z1nVo04Z12Ct
f3HQN96jCJeW2l5i5UE6ppJ7TNf4KfpUu3eM6dISZJLSTLHzFeaKrro3QB9TN/8BALyPD9k3smNF
/r13JitWnumkc3FGgOmvr6eutvot1m8MpBetN616EqhWZtAWwWxBVIEbUkcAk1CEt/vSDBO8kaCB
kmXjnzD2RIDqQ7Hw65fqSCSRn9GlHut7DcbQXHWegnHTvt6YB0Qgbp76EvsQjhbmunNFrwbXtJUn
gZbhvJMX0ooAkbmNs5a9sbyCjR6h7qyVJ5CEGKj/FNyCS1AeKpehlx+HmZfu59Wc7WMX7aov3829
n061lEStuJ3ZiF46+53CQjcDFYxvgvLmdI4eQRiHKMQTRAjqmfgmVxR7+a7bncSodHm2GXxC2FwJ
pC33/Kx+mmvmG5M7B7sxwn9I99QF3s+thLHTDF5N4fw8596kREQ7edM9pU+8KzeMV+NFHBgzi7t8
PB3ImRF9ITCAt18Q+sb+qXXgVgQ5+K2PNO8OqyvPxO8moMh4nzvIG/sAoVJUYZN3OxBlE3vQQp12
pazL3GuWlde70sOFkbfiWEGMeMcX5nOxdpKnWzDbhEEpsMv97IqKoYlS+5pTvuSEjMO0kCA0vhn3
o4+JfhUoryOkEceIZt9bwYXKtMSoxCN+KsXnUA1JSQuGhRXAzYpuR3VZNOCKo2v6cAYZbp7DmQg6
vpkevDBSeFbn2L7cD4v2/uwrm9OBKuFKoWWbT+xK5tmbx+Wmf33J2eqYIcB39bTWbZaUaO5ll5kB
IwREh2uj9Fka1abDVAlbtwyiUeI07hgiUGZFjo+/eKD9j2Q6/7/5/MwixP9eYTOHm75+FPUvEhv+
xp8SG81CR0NNJcr/UNHMXj1/Smz4LWowE2GLIYk4h7BF/jPdVPkDOwEwN7KgyQRlJ/mXwkb542c8
Igx1zFYwc/sfSWx+6x/pGS2SwkH4lPknfkX5+iy7TthnCs55RbsV77sIokDqMfI5HVS/7Oiav0v4
UH6DnX5eFBuDOb8Vo1fzy/bY6CepTSZydeQLg1tJL0JLJbRJKBi6D1heVgyja8PwruJKMBsvkVst
GC60ZNcFcxB/MuFCXU3bbAxSgPYyYg3xrkHant/ahdZChizX6mWh3U4YWNIxlPAP9bpyqnw9KLu+
S1/HC0k3N1i/V+ixZKLV1mmfxTP7dhHnH0U/vVn/xd2ZLDeOJGn4idAGBPYrF3CRqF1KKS+wzKws
7PuOp58Pqp4pCuSQ3dO3sapTmZWcACI8PNz/RYtIx5CsPeT6mh5GJ03mXluHRrayG3cDNZhzP83x
wcIiUg9uPElfjmG7yGRQBbhIBSJf+aO0awEX4667zUZlU7RkTaRhY84x/K4H5qUCZG2Jh2m9VEF9
pW6xizt8bIBldA2oGRsJ5EFajqLem7Cn8xK8tCY7wr8LA7qEvvzqoc5q36dqvB2k3QjmcZTHtTb8
8NjdCSyDvKRPyey1LyEJtagzxN/CFtit8RCZwU3g47ijquRvM76vUscq3ktuVZjkcTuT11rAUKOA
yST6lzb3X/WchgYU4dIPXoLCdjJXQr+9XWiuubcimkkeuDoXKxGLLANGrPWMvQ34ro/0lYZXYJlv
84Q/M6TfQy1/7FPtReryGygZ3LaE9IffJ39SFqwMZcDSQisWqQSUNyn8R1ZRtBmqcicK488yUqjq
cVtUQaS4GWAd32Pma5YrNxEsDQTP/IQ1nAHpjnddJlaK/kcvoHxycsRV7FSZCUYepPA0opUZ3I6P
9TB+5MpLP7Y7BWR1YHyrJ+DHmC4NllL/sx7/SOn1Ybn5ZHfGD280nQ7kV2SCfH6UXQhinqM0/XeF
Xrk7fA/ddKHg0+abj7rq/RirP/PR3xsVAE25QEzARIgNEvfkuBnQXAeqKKnaoqpqR1TjTlHvqf4X
XgOYy7fXAcF8t98J4FtDtStKzAHcm6FTcDZENbT86ZXeIar1l9EEtS5DGO+j/lHRk1vJFQoEK+Uh
17mntpWTy+XBr2GxAmdvjAjjhax4qmr7u2Roq0xljp7K900NzkR8z+AOqZmxg995H/TdvS3z60ym
EFG+0st+p9jWDRUqegPeg9aOT6NnPvkd/LWmXlS6jiaJsdPTaG15yQ8pALuMK2XpP7uq8aMVxsYN
wlVRN5tINX9qY/LQ83tVPdtVmfgFRX+XC2VfuBYastltpmt3GmqkUVn9OdToRQ7VuyaPW0MzHjrX
w3Yvwo+sfCrlfVw/JcpwMAb1JpSxmRxzJKPUHvyqqay9ln4yRTqCH2aoPFFiv7mJuRkrz1vILYSw
YFzribFg0S/NrlwnHoyB2tRXcWNjwBWjjmr98EsQhG2MzEt5J+s+3KT2QQDsawu64QVFWkBrE5FT
S/KihaZlvxWsel05/8ld5g7h1rUmHvLYXNt59ViCMRkia1O46iGKgB4eHUUPf90IjimUUxV9fE+Y
Mi3qwgjgmEiKnSiONsMgpEaVvc+hGdDYDRW+U19tQ54UvFzSZRl6r4VRMtJQxqwNWZd20xRe5jFI
qHeKd6s9uptpOO2vfgW7kToIpdkFGX6fjlhhXbsOz+cFU/RP9pZhTFrf2owmWuJW1vq+QCmZXrhe
/myx+v18j/9W2fL/VMSQeuR/L25uJwnDH/6PZKZgyP/0z/rGFP9Au1vTcC2XJ+2zaU76z/rGkv+h
mTry3kfihv8scIT5D2EKk9uRCusY1U8+2T8pxEL+h62guWcLWs+UCJry73CIP69aRzsAEUzBT5tK
JTSgTk1OMrRp+7gpAydAYgiUkGV8s8WAMIZbAt0s6dTmRYLsTLfUi1q5dfMCUIdRlA9WocaPtRHa
hxS9nX1J4qvVdh8N1a0R4C8rh/5b59lwf4I+czKj8beuknzI0Sj/iDQ/ee3HFMS+LhX1SjdS/8YO
M7BuLl7sG9cubXCwzIiTMXWOPtCZLT/rSU0PjA0VHTOohQiqzrdino1uEdgFhsF9Yd8IS3UXUl+U
i7KOTAYh/vpyOGXiiB/nmCkgHSgc70wZMXN5fpMPpQzHpKxC8g9d/2Wem3RFXWhjzZjRNElH2ppp
8kGNacAfygHL6v4PCwOgO2M0N4WC2VlaO7pWLDU1ZUwQbfVQ+8jyeI3M7ItALgE7UJUegVy3b3DS
X4amerHgtpklsh8isXEoxE87adR92ck/3dHEuTzM9rqGKXIy0IenaqGbEcTaTWS20QJCfPWmV3ny
W3YBznOUZGtFAM9Wa3C8Ugnev9WMV9cubtuE3niIUaU5ULXpDL8U39okXXyrZOYvN2wgi1Czoh1j
bKKkjZ5lO49fpMRHwsJV7Ccjs7t7pMEex8j0Fwix+Iu8nkjUEkVHaQ2cJWMNFFIyGflbfraQ/Wx0
ghpDYclmiKEiW7QqS72/Nyx0bsy0rvZtXx7Spsv3pSgGXCglZdWPWvEj0/Xwu8iUBPKOASDAA6KK
17cqDritwbQYaAxFdeVuFMa+y9SLGEhWknUrj37n6OrYrTNR1ruisKIXq1HsVT0UyT7rJYXZp9Le
ZUUEkeXK4rGm1Pxle5I8OJrQE6DLa+JD9LVTMha9ZfudHDhuEFmvap53juWjEpFWr6XughEqQ9ep
rC5d4Zms7dtYhRLUKtpvai209hh/OWklazAIR3eb9p1+T+F7kLrGc4IO+SXahIdqrCs2qN44ut6D
y2lzb2kNyPWkLr0+dIZUSpzMv9WH6hsWQh9qWj6GtfnHoKuYXwzxm1+Nax8giOP2IyOnznK3Vs34
VBvuSH8eHHhuCBiKysWdrZvPYGN+FtHk4lswVqklDSBl09KckAGTSmDXAndo1roXM3KIOsgMRuLd
G7r5ofoeIkcumI4RLjK0ns6KHnqr0XcosNMeauvuV1SjpuGHwnruzVEFzCzdDVTMnV+q+yKJxLOd
qMNz0PtquJQpgQ+aRz2cVhaOFNQX76KL6AfFCUMLr/mVdflk1I75M+LIH41SPMuFsjU6yvmqGBwE
JbMXFBrgtk3TjcI6BLGPZ3gjf2/8PHQGv8ZCtlTfDAEqOdfc28yHLMR5fGPqoOGUxAf5bvTACCZb
AaQelE2Gb/eiM9Nxp4VhdV/JbbzKNVZxVuQx3rCoxORt2u+TAsO61AywtB7sCcOeSUtb7UD72uW9
iN3g4CrxR+TFjPg84JCN62ERHGmeo+VA+spKRcZKVaJNM8HVrDoPnt0WP47aSHaNbdQrdWRM3eQT
/WlM9XVQGcwblQGkRpC+9QY8O2H10QfAXFhR4Shus9pT7iIXwkWqlsOm8rNdFAist/0AaHZe7CI3
+jlkwkTUNuHmpeRszdb6kH2Y+WB0yirEFr0J33MvwgmW1LSyLITW5N5C16xMMQ8crGcMRplHhSFu
7ZgzPo2lL23NhFrUVqqfAQX0SjRs1rwOzY2UxEvNHna1CZMhU1vlPqzl6iP2O+QIXPkXybC91TF/
umvDMV6NNtoGdall36UicTdaWsCPbKVrI+KTPc2BgGKHYlAV0AYVs2JQL8pgSOQaWKJ8n4Jen0za
c0CTVpy9aglpqEui3eVEchISay10ZgCj2bqlAxz5mkbssg9dCYiYo0rDAv3tP4NU7Krxz7GUVrYF
LSCxr9mvznq8Go8oiCfb/GuTxWZztMDCllYd0avIg/JR1TGcmPiCzbCD637I1Ie0iQ6YJaw9VsHl
hz054U16SWiiyBy61E7z7nLVy8mAH1XsaEhJGCBVx/ppAL7gqVduD9Nb+5qcqR/UqaRH9wlvm3mP
fhTcCiWkJTJVW5UpzE35roG9eflxZppeqJJNUwwbKxRApVRp8+cp1MEshI4MmhRkjj/exBRPjVFB
3qY1nTiF/dLogyOl2E5zLQut+EZWsnvFcxeCXkdhmpxr+reuz64YpM7nXtMPQ9uQ2mayaJnUfb+u
Kgmhhk4KQHvpmQwziKaBnGFUU6ElKLLit0AFKimH17rImRUbyNNYyxgaRs5kXyS3foXxD6aBos3u
y27S4Bh3hUyrNq+YTXt0pdNxZLoqb9pQ2xTMDbXgykqZmouzL6iqnBw6i2WSDZVn+yJumd01lZ47
0Bce2haDp7oUNLWTpUk/XIofi4rNOQ7UGqJAoSCANSdlV37F6XrlRzDnYa2iPs9L/foaw6Yt2PVG
7lBWLewOiOCwE9pbNfxxeSHNxpSfn+s4jvY1jlcxZaq76WGL9w7P7Qpb+txeKcVD3F2rXM7FYnUo
bA/kjoQ82/0U/q6iySyNSvfvxhKSHJBUKwBMoMCKBAZy+dHUT5u+r3tRBXKtUWMjxcZNaxaw76M6
FyIBVDNGyIXXseQdvMHKnanj0BbZXVuXFr0g6ljNoLWpjMhCSF2MfEFiHUbfWJl6HK+k7NVu8vDG
C1HbjaLA30iG+TNpAKpkjWzd+2kIDzGI4bFagOpzK9yLui5Wej8y7e+N+CmSDOs1bT3YKIHdAnz0
x2B47Y0iX0VB1N5KNRWxZlU2GKkWdRcLeJyaQwULZM3ck6iTle8hLShHFtD1zGhxlrKLlUI2hRqg
WY5SaKA0OPCQRT/0ZvsoybW1GPmucgzoDX5OC4THPmBzo/iLsBJgUb1GbBCqYu8hlSpr+XOHrXyf
yU6HebqmVt/NDFxflXSPZlA/Flp7m/B/yGH6yI3gW6cLvG1koJ+gXCUhvTctUG8gOKR3+JcIPar6
q6XGD4PI3vqmvGeZPbl0hbw0D1ddlh08un/ayGc3ouapB4rkxfqPVJER9qnFNtJ1nLSSG73r7oIa
Wq7mIaGYL30DPfsq70DyttpN3vY/TUm8I01YOziXFKtGA8ijKWgwDoGMhWFqgYlVqVCkUli0IjMZ
vStgdWpIQgm7eKO6QHHcanw3M5AmblF8WEN6A9DdoB2bgeVRXcTSBzR1GJIpafuzG1M4UyJbtQUd
5jG8jRsFqaw2XwSpyRgg0rFkzaV3fOr4JUbKZWrUXkbwHmGcbsQA/AqKtx2jrtRmIQjWeEQHoocq
W2nWXZ2me7fqjQX+1eOiNVV5GSUDiJrcl1haxa3ZyYAJuRVTqb7XvvRHGRtiTUv9XUGVNq+jPVf1
TTqA4U1LkDyYgD40ZvDcyhWcFoF7k/UxCayqpYCYQa+5VJ9FE6wztCciv7xRcnjMqkpHvTOkB2Yg
T2UlrdJAPFaU9Fpivnr5ADsnBHVk9f1zOow3RjveRZ79Kuxy60coc+jty5hAwZEQmO9KrEgUaVcq
xRrvgHWdIuSb1dlahq02phnsRSv91YCaSYz4Z1+oG6OPbuLCR3Eiw4YuTLJV0XOxLKqHzNf+zHL1
nbd9b6lgxzJ1FzfZthXADmIysdfJG1wUEieUxYcLVEopY3rpeKeOSf4YKTrQ4pJrS6D9YXNJ4xzf
RU23K0tjO0yDFa1obgO72oaNWiw9KXC0MIhWrZS+eXG3xYt1LyXVepSCZ5sbodrn31uNW2arIv3k
Ju7eG0S9DSx7ier4VvJNODMVzf7Y8Hba4G7FSNmrWsnWRxDGLKOD2QKZ6DXrybCRJdPSfdpLa+4K
L3khrUSWb3wqQUyrgpWMg3Vo1rWjSaW3qLL4dxG0N5pcrBNd7PPIFqwRhYFpzmstu6BENh9FqKgU
0EpC47Gt4Dgb3YjulaLvjLq6DyOj3xWVia4L2tXraITCGIioh+wavqV6/2ra0OeNOnkqmmijucav
tO8D8iU7UIqiipwQonYB2QEjgSz7CFojfSu9MXCaVvmzrQ0Yw3YiIcpg+Tuc5DbUYDSDxZjdDKX8
xn0LMJeFrEJRKtG+Dqz8kDXAudJweKFxgoawLm5Fn6LKbX8MIapdgUGXEm3dWyMRf/helsIdksyF
6tX7uAh/1wmHdNFVy8CCMTn2LtM5N88OUsGdnd+pb7Mgm0ZlXrzRiuHPuC5uEltGtEI9FIX50rTN
K8K7EDkVFGbwZ4gBJya4G/ce8ynA2zkSdBJzbaOImZYnxq0dlXf8pZ3cmq9lxyC6054F8Ds/Brup
kxTui4AOgD6gU9dn3Q8khJ89v+IE6kkOsRK0yy72pZ9tCiosiEt8wFoTYR3jrRssC3kafXjq7PxQ
DJqj9ejEXT4iz53INvWwoUx6gTS/vp7+PkLeVRP7haP06U4pfKTCg5UY1PsepmmXRpvL4ZTp780P
5ON4U+l1hP0addPG2Y14jc+8oHyIaEwk3nvQf+gtGgAS9hZ5cIjLZhHmV3Tzz8XmOFIYENPmM08A
8nZodDZsa9ykcq71bX5Dj8mJpg5BxtwpyOzbkpVbdumiUBB1yuuPyw8/VVJfn52wgtEt1x5UPefX
rbEuFHTRDboquryote9q+3Q5gDhpKprGpJEmVJOpNM5Ms5rRkyQzbnWldqQtCFOQJvGqmMS2F1Qn
HUzlCS2aAv4GUwoyAz08SBPie61cuZuc3oD4GTYlF9Jl07B9dgPo8gDtdZeZc2ruVPcjA/3dP15+
1DPXH0NRp/Y0yEx61XNKndUPoyfqkO7U8wQpxpCdoeDqLy/uiWE27KBnrvJDg6zSldCne+ZLaH0G
7MukcNBi9JSd8d496O8+OXNdf0NGjHcrO/znP1GIuacxdGWvnq6fr3Fne1UMIx2sKW4rntryRo+u
3VwnTdPZCv0aYbY7UVxHKNuLgIUyslw1+N0hZgAuPoLPKT2isL1BkvFKShDnHgu9VJxMTROHBnN6
3ccpIXJNn4lBA3EEbs8OrPst2sFOsdG3gb4oDtErfODnZkVj6ibe5681CIRXJJKucdM+5Zi/7k8m
J0c/ZGqXHP2QSBetpmfT0+cQpbFMX0qoyISVBop61H4XKDfZCtIQIr5XA+V7LUMmo+z8nVvJr9ZE
RkR25bvBNRA8rh8DAea8s/64svbOfCGAcUxnaJ4A8Z3f+lUlGEXhe2A0n2uQYs2dyc3450SwpEJU
liDAN+i3XruLnlnxX6JOn/DozQySHhRSKzWOpLSrbGg3QXUQfBzTBwLn/r78jKddKRoH/CMUMgdn
0myZZzaYDb3gjmbWzR7lWY7S9x550s79GaPgU2rKlX11Jpd8YnnoDpmM17htzx5P4EUS227uJG+I
2Um36gt6YHASVtFN+dwry1/FewUlB95L5FwDpZ6ufmJPFoQqRzBpe7b6sTirIrfwCqfEjcPTf1YA
/i+/z9Ml8zXCbFlr/ZB57TBF6PqFFdxV4Q9Dja/MJE6DsHcgOFNJAI3Cf+3rK6zNWDAhwgAi8t67
Eh+9OF/I8fvlJzl9V1+DzNJTO1RjFXk5jKvWvlGDYVF56fpyiDlVm3YIMSZrXxqicLXnHQMr1DM8
XYuGeZLypERjQTlJDTzSgVu0efwL+5cXSSi3Qy5ymvjo5Leiga0kZLSYsPvByrS+oTP+SzUbZAB8
VVs2A1AhM5oGGmhjiSRSsfBAxqwh5RnVW9FmPwzsAlxZ67lAegjdyEAcixCn3OB3bkPmaevfnWv9
UGEKNZXAt2IEKp0NILUGwJ1jYaIR4I8/fNM9lJgqhVx2fGHeS76FbWHUQs9QtXevC/dmWzwrfoE5
if2jGwQywj2qOldeIZ/6JI1StKOUOr3D+YoOfS0yEn0gjYJUDbBtsWz0uZorxdSZJh0f6ijMbFm3
udGVeiRzGoLAbUFUIbu2gFa31hHpWXORu8p2nNbwpQebpQm1zUdRpQoPVupoG6rqwQMD2+XaplX7
jTbJ66SGH2yioZbWhcHMpSzue69Cvaitvo0VQOK+lp9HOZPQ5ewftEo+hALcUVd7z2ks3i5/B+Vc
1obnQA6VOSxOTC27yq7xTDEaxx7kl1JwhccpzrQ1f2ehjdy12j5pYfC5xUuE/OjoSxvPtJ5a2cfd
3AYTEhVajKKK9DwMwdPl33b2p6kgONlp9OWsKZ0cHSj6YMnFmCJR4vZysLea6g2va3BiSQuZMFGz
Jd4P0pU8eC6mijWjydIEfD4vvxurrfo8I6aNoooKHzctsCrI6cTRcUYk5/ITnn37x+Gm/u7RI8qa
hLG94aIZFtWvtlluu9z/RrfxkA/WOssMuO9+9RT65a7w0DKx5NfUlO70SsXsB/e91VBFuyE1Ns0Q
XSkiTjvL3BCOaojZy++KKlWTmhoilivsfR56KGumUW+S6NrJOv2l2Y4BjwJeVTEwNDhhwzdK1Kvu
GCB06a51C2fI8peq5Ffe9Gm9wOP8HeSEjh1biQC2gNEQcPDkPYRq39MFsOCMS+gxitC4ctadKxQF
RxzWaOBtwFDNzmwjNt22NYhYr1AdsNDZQ//aMR7MZYFZ94JW44RFR01hFT0gXoMc4+W1deYc/BJ/
lvq0rE7zrOG1mqjT1x/J4F55pee+2/EDzjKd2/ZxKnoCCCjCKYy/6mB51/LpnAc2HbXHj2HM7lHF
aGKVl0WsQ8RutSXck0nzEjngG3tdUe5L/YqOoL+4BqWefv18VR49nTGrVTRaMX2T8PksK3FceKlu
3nxLOaHk3L7L+uRQGeVL2UYv/9FXm0tfmLEUWJlHWJ20Gmu0EZMrn23u/HDyRmf3f92uihqgCiEW
xsab9Nhv1E2zq9HNvfwscy2Tk0jTEj3KbkbXxsKi/ejAdLqjrvQe02fzbhKqgg1600KkSK45K177
bLO0JctRUmg+IT/Rktt6G+2Utby9+mjiyvKYJe4ely47DokzMTrKBzidB/swXa2QL3i+tpXPHUq4
EWNHrE9UgnnHJkkIxNSNrQyTuvDfOwOMfaNvLX2XatfE+sW5zH8cbfbVolbKYQXgySZ1xrckzbZS
WbxpPZRaPUwkBgBg3Ps4/q1WTG+iImUKiE4JTeytlbdbJDGYMNQ/MnN8y3SjXwwQ4pK4f5YC+daT
oOF44TsdZwDgio0udJg8FK3xeHnlnU1N8DcMTVcYfc83L000ywgaHmFogQSZOCqYygpRnStNnnMp
VqeXBlCALK/Ph9h5IwaGdTiEDvFzo95oQM0uP8e5+pXOFYB0bk2KjSHM1x00KH3R1m7XOpMGQRwu
UqfefjaubiEiPV5d1edOyeNw06o/2rB4EbsCP+FpVSNsvawgARs75WeyRvoB1w44XdOJ1RpLUHDi
ir36uZ17HHuWltRUxGputCzyFscKAHYFvHgWul++9XW+KtGVieLKufyCz37Bo/c7W+vCNeKs6Hlg
ucFnT/TIG7z8ZxFmCSn0By+Ppy8YRdKrxJDIGNs/Loc41xz7skpmyQgcui9APZD0HrHt3aQPtoME
sY6ugrVhtLUNDv03lQvGd7zBd9LedVcUcTU+eDDSrvyUU+iO8eWnzKqebAjc1BI8Lved2xChOCw4
J3VlLPseYc5uoL2ziNoFOA7rvbuHp4dv+Pryj5g+2vzo1mkqK1OTgbpyVpgMatJHfsvrCKsQc6OP
FJTp5Qjn8stRhE9EwdE+KULXMDtjimD+1nuElA8yJIXLMc6ensdBZntf1Xyz7/yBCqRHxA3mhLKa
mLfR5peKOzQ6XEiDXPl8c87a54l9HHOWAMbWLgtbJebnsbaznWqJ/sxmInkWH9cdW85WdxOBQmdA
zKVyXiSndi/aVpGJ99hCuJXXKto6sMM+okfQhb/atYeKzVJ8g0Z5+e2e/YJAy2xg8ICw5kC6CmGX
oGh50FH3fushQiMNCvhR+/tymLPFln4UZ7Y19czoY4yDW0exfYQhe/k1jxT6OwK4VStDYMuq+kYE
OUjM/gN0Sr25/APOlQ5I2NCxnHpVJ8OeNiwHwPlY9HmJ/DsxwUF3cu+TW6V7lJO3oaJfCXj2SgtQ
kCPRoqNAc/brGdJNWbxsNVLqPthK0KPR6n2IV2Bm2fUgLd6lDZTxfh+RqBAS+j887lHw2aUHGpGW
03NpHV/rb8Hq465tg1gVCpTDzE9RG5Ea5Uq6OX9Iw0qnf2IxzTrpGaR5XFipPd304OctETyIFvoa
2vQeCZiNfSXbn5u/CP0o3GxJCV9t5GEgXIHFiQ30ZjnB6lHMekPiprybevtx5mjm4tpo6eqDzj6t
DoY6rk0iT900920a+2jUBNEH/Rjn2sjnfP47es7Zt6wLLQsTYU0SI4ozQPy21t7aZICmLAGSFwsI
aJM9x+UFdGb+ywF2FHV2eHDvs+HPElXet4h0TULT6gYy2gJltN2VWFM2PTmo/o41b0oYTWN6fkis
cJe+KCvsz541GOrKsnkoX6+dimcz3lGw2XESl/04GBUfL7WRCtMSjKX9dezK9//hQ82OkMow7UQZ
//lQk3XSp1Dv+yTbORkrXY52Nr0dPZT6NdnkZpGFpWpydnQYQOSvJcTHOtm5DcYSUXDl0c5WqEfB
prrj6NTvEjnyu5Qnc633qtjBmsCC7yFU8NJTqHQGZHUj8R8+4PRVj2LaYdh5ZsRXy3O846IPkePP
MzlJaPd0Bq8ciqfHP3IvKghondPCNE/MxIQ91JFVAa1TMDZCgmI/btsFYwmEXpaA5q9+vpNcxgHB
OEuALAcDjQPx7PtJQ57bY2jihmyN91WFr3fWMVwbBvBXnlb+zOJMXSlVgbFyPpp7X3btj2hoJg5P
oD1IQOcY/NEcba5dDE6OsenogneJBA7mvArEy68vPhx6aazzAtR0k73TocKSo40g7jSBI9WjsTYy
761GeAOo1jbpXZQBVf9PzYRRXlR4X1swVQFp6vHaEMWItwBojstLf35Xg9EjA/uFf6dzN4RJ8/UH
JpVrNq7GxM7M7tNufPOR9fUgxQV38JmcAlHNy/GmY+U4WU3xKKa1ydZuIsDNkn+LXHsxhgBjSh0f
MAMrDSXHz0cvZGyZ4MhcWfgnh80UT1MVtF4oXDTYB1+fr5f80XbpVeHNCaF5H+2lNQpv/R73FOSt
y+5avOl9zZ/vKN5nJXe00yoR29GI3wGHG8RrE2iB+jTcm4/eg+GEj+5Sf7n8PtUp4c4DfpZJOvMG
cPCzF2qJMpB9qy2cXqmxCrDbX1FY31ij2jup54UbNfbtR6Noo+0o5/DOe1zMAavlSzuHUN4L5J/g
OWHH3WeAdWplmQPoHAEwbU3g74s0DI3nstOrxyq2iw2MesT2lPYW6Cec7jTYyHYUbHtT8bDl0KRd
7tJqrBq1u3KnOFk3mOAC2NKFxlo9hRuFNQMew+gRXYlcGKEROnq2sc29ClcYFe+by291fsoBBfgS
bZajAzt2se020s2QjL8G3XwAW7y1c+XhcpjT1TmLM8vLvg8ToUws7g236U69DfbDw6SnTucCNeFr
mlzzg+fzoSzBVmehQAOeHd21pmZe4nemo2r0ayNUJAa/fwTq8x6bMKgGjPasRnUskX9cfsz58ToP
PDvLzTQSzGYN04FVpHBtMAx8KuRqB+J1GenX4AEnx8883LRFj7bgaANK1UDFOq23jn6guIS+qw2d
4luEwo+2bba+u738gNNy+LIHp88IEeeTxXwKQtPy2kpcTzEdq3vtAoo8VK4vRzj/Cv8ngjqbX5RS
nnDhUpBV5bIHr0x2cZaCrOjJv4R6jZRybq8ZQOoMdYL9sK++vsAQVZiwzErbwR+sDcQGTBwKmt6y
68cr++zci4OgAUOD2zs089mSNFx5dPsikpwWg6oiOni6eoUFdi3CbO1FdaTXEVIsTmj9GJsOa4ph
ffnTnMsVx88wW26ePVpwhMW0uv0Xs7cfbFjRSlA8Xw5zbvceh5mlpIxOQ6ab6IxIWnIwkEkRGlJi
gQ+TANMHCa1VLD/8xruWok4KBNb2cdxZitKMWlWTkFRYYXGXYGVg7UKUsYyH3F2hJYrhlFkgpL6K
qqWJ+HO2unZfvPYFZ6sx8O3RZ5aNlk2EUHAaNvdxGl6pyc+veJTUacCfQXhGRqBKsYSaSmSpW+Sc
9SKEFWuEN7J6DdJ5biezsf471BzRmVZ62sRBbzq5Hm6lSGzb7LcamwsTF5+elublVXP+5f0dbbbB
BPRgq6xr1xnK7lFS/ccuivwrm/j8Bvg7xmyLKa5rsUZaE+1UrFX8eJ3gv4euzc/Lj3L2sKQTOyWk
6W49Lx11NdSNujWsSdjdoCMNHy/EU3xyUBCoB1xtY559d0fxZp2DtGqGqjFj02ljmAR2h/hsWOvX
msBnjyvazLS59ImmOsenKGVoagWwOsc4TJa+0EommVf106VCFijRX2uJnN3RRwFnG6pKXHdQTc9y
ElN+98mJbRpuvdZPF64b/5EN47oBRnVlIV59zFmdOhqqL9uphvsZo85Jl7nqDghxtasIBd98L2/H
a7Ctsxnz6Dln3w+KkGtKNYlD+5xPR0wN/hWvjbO54yjM9DOOyg3XN2L4O63lCIbG2PxYI1LCk+NM
mN4EqJ9d2QXz0chU3Rwtl/nQoFejapC5DaMEBoOyNq032VMeGkt/bS0LZ68S2fpaieEd++7krOGu
Lv+As/nr78e1ZxnFqoeuRQnYdmKfuTHyaMKrPjwN8QCNU8DGQfFyvPO78H+2hz3LLn4Wu4ld8BW7
6oeJESLUnCtL88oHnM/Fy9IPo8Qnf8nR8GpXBnr7urbS6/5Xmci7y09z2qqYfb7pcY9WS+iVtdZJ
pH/PGF4krfrmZlKxrGS9X/R68D6G0JPrHPn7Tn8KYwmxjVTf8MZ3ZWa8mVxJFmoV9ldKmJN25XxR
zQ752qxbvbfKvw55Y1lt2m+uM1ko+Y/6tYLi7AJCOpHLHExj5BO/voGIAyhvi9hycssNlmqYoqih
1PciV1GzCBAIK1TGtIq9dKXhIHT/puF4Bs1oTBdV97ltpQjVGNTIkrDc6YV0Dbunn80bOmRshGEV
kMSzDZ0EMkx1w0w3GoKtE7LFXSH1MeKiiMTKd8Cui0FxkKFfR/pDBC4e5/oKeW0sp4xt8Cw/iUOD
di02jDdItH4oO/9VfvJ/Zz/z1firfPUc+0X+jlWxnG/w7B3vTYrSJ1VfMmWId/Gh2mJPsLMfYv4y
DlLfrqy/abvMryqogPF4GoouMM+/vn2wIXofZaZFUlSdCAc4JoGa+LRxwkdtm6nb/0vACT6LcgCT
//mIzC4qRYxx8NcVN7r564qrLHGT+BeuuCfd/s+FbOgaKD3UakD2f308BkZxDYHPZIbdr3ABm6Be
0rpxrF9FjWfMsNV30r8J3/gMidQEfc4JWjFnICVyq9plwBsNPX1Zuh+RLV1Jgecrn79DzG9/gZrr
Jm06jpiDtrfRXbjpEblE+16skJ65Ltd2At7565nwjlJwEJtgvV9fYx2WBUhvDmu/x8KhQH+Idt13
z1f3k15LmmGtmCm7oZQWPY4QUgGWbey/J3wUbJzxc2hbVISH2EbkL1pnuXbjIr/T2OG6CaUHoTX4
kXXZQW/H2gkyr1vYnuRcWXdTGjlZ6Ogq/PcjzE5/Ww+lukmqv9adTmsFz6Gd9y81Vs5mNOipBnoD
FqyEWfb0bbv3vA57gxi9ny5hx1f+N3mg00Gn8LEYkyub+GzBbQmorqoCceWEmOOZ/8XalS3HjSPB
L2IECd6vPLtb3bpt2X5h+OR93/z6TcgzFoXmNmTtxkTMg+1QCWChUKjKymwRP2U6iH+XQu4RI465
pnHu+bNJlWcfWFlhbqogNAJkFGXi57/CrwNwPMSVrAIK7QV0a0Ifupok81A3Kj2Qt34Zea31badf
2Wd2VZl0MAnIhoHKreGDCPW5NkYDB0aCPG7DbjMuooUAyTTglc/KqGOb1ySUcMT6A1i7j8tOuqYt
wjeGqW1rlLJEMkD6wVbdhWmU0IBN3xkUt/wFFT9gy4Ayo83l16dZ6QochBEPp9kHv/58BZkw0JfL
eEClfh06ozcI19mB98zY/IArs2wpXMiQqwo52MEoiLLFXPtOPkEx0m8OVJxp5JU3t541FPetgaUL
tO5sE2iaxNCMUkpPIf4qxmu9PBHgv/vsQ2tANV3zL8cXsDifxxdM2BqUXkQHQojZ1DhJ5SUMUZAu
FeFnORS7vG++6AlERlN1vK2DFv0FXfoVdTFkpJLOVrvQF+Rlvi47+SqtQTtUzDdLB7W4LJD3IZHv
J2ECaq3ag/3urgf76+VfeCurWf2+bN1B1grKjpoa3jIO8V2+iOhtKhUEM6tjquufxAZMtygJnoLI
5EUSGinYULw2zWR8ej1V7SIHOlrwIpQCiGs+hQeqXWJA0MVK3MKX95cXu/naXJukX2+dZhNljsIO
weNZkNORLCP9SKvAk61qV8SJDmL4+bLJrVcE8DFEp+OS540tEIqNZkbvG8xeWKF2q46LpSQYFPh5
2c7WZbO2w9xr0jD0rZJ3pteT2CuS2ony1jIhbzbpICDoeNk6TZjOv93Lshg3TySxAw8a4mIJenul
9WSn9glU3cvco3p5Arfc918+3R+Lz0y2q09XL3Idxgm4q02IfqZXVLeSdkX+jcV/DVaj99xqQ9n3
iC5P4AlSIP0zhPJopYlwpZnDSdLGm7arrkgXHdGo9UwdegmBNNhzskA2K7jt246T5m0fk5eFMz6r
SyK0TjGkCc4ASLeOe6Xija9w95ZJj7UoUcQR5KjefKePV8Zh2WeOsUcRhqKB69zr/J6X/29ePi/n
4hl1uvqcXaIOKQmj0qcPjtaWv4UfkpvIgaQWFV7WPIysTEceoOO87858VCZ5aMaxT2ZMYD1DkOXq
RgHoR7BTbbfYkBsJoQyDEeovMtQduZnE5oJpL5ZyP2hn0qtzCUbdSMGJAQeUR/MmiTxX9EC5Dbl3
SCMTm6r/Xo4Km76zMkqj02qXx1GejTyE0dkEf5ASW2b6/bKF7escw09opWP8VlcZ38kI+DzlJjQB
M4rRPvxznQdXFJIjqZzTcDb59HwuV/bokldLAmGTpMYzfVdpu9/aeTkUSp3IobIyki1n7jGzBH+m
Yp2Z/YOzWrqas7gHxQdAWEyk2WxUKJMS5d/UxFdMHmbA2NGcxUOyHB5of3aG3OD70qWVReb4E2kg
ldADQypr+941AbyOXVDvanv5YEDJk2tv8yJZ2WO+51iibC/lcBmKjIBa3AeMviMtRGHPg4oS9P9Q
LR0pPJhHfrCZiQBRDbJnDagYtr6i99KSGwIWmgTZN6XRD3nQHpLC+Bw2YKuSQMwwGb/MGZJRnG+6
9STUXwyzpdNGmsVMGLJ/b5Z/n4SDT0Vf3mUL3gOwgmKcUWxKNfiRg0Ew/rnF/srWlq+i9WxKOl6D
uvisRbU6KcmEIndWiIEHCmP6KbPv0o6K1ss6JOubN+Dl6NFjD8faIOOqQT/Us6RgI5uWuAlInxPe
6d9Mr00DTEEyIMA6ShCvT3+bT4BFyILg6TcGhBDb3Xwor3t/2El3qQ1uKZrKSRgAy9zuA7R8LX5I
3YrjJnB6ICc3KKsBc4UUed/LKVGwq+aXcrmVlUMx3F32EoBXNnYSuOo/bsLEbUWVSSIISD5MIdm1
WfNJWqTY6QZQFptaKJ+GBfzEauq1JjkGYLJV5sTO42wfmo+YHLOM+fMyzF63QA6478EfUtsNdBcJ
VJ0DEP+lE0ZCzZ95d8pTxQGXSJ3fJGZsT2rvSqVmD7qGUk1+6vLPCnAYcpQ4S/BJDI7Joh3KGqMd
IBKIOsXSCxqJIkAAhp9B1QAjAv3GUAQSG9e4pgINbu466OuqYgCSTAx3V1+HAMQugJHJPWa1Wqck
uZXV1UcQ9loN5rlGpKoqKIKVFCqf9Y+wepxA40BMSqndoct77E2QG5qBnWnoLZdgeJBLH7zOhw7w
H6IWp0TPvgclODpi/Lku7dIFglni3USZksuPRXqf5Q+Lhhy8Fvxhqt0iIOC2w4tjgHbIJDnh8lNZ
BnsYkkOOMZcadBhp5C7LZx187Au5WQboJNSgZYtVr0t7K5hGaFQ2J1PFjWMkgqf238zki9ZA3Kyw
BfCzlQNoofMGWiwpBZKC0Bq48R5qnSjp12ZoFRPqJ6h7ByFYbtoCdPO9nyDCav03PW322dz6qpQc
zOSjNEzuFEJRXBAgCgpVT3GxlXR0AqFE2ViyowYyPIBdZcBtGxBAAQuSHbRfxREKwxMghuBZGuIb
o4SYjEY+YP7aioANm7LOEptrACXvpuamg5Cc3vR3YXKkKLxabdxC76HR0YKp8KdiVju6e2L2oOVU
WzJ1YjRDCg08j5pkhVNtx01ulRDfyFLzaeyIb4IoThvn/qMGSAcgjmHg5EpxIk35OGniF00cPkca
XkQ56F12i4CD1enLFzk0OhCCST9mYbnuiXCbKqXsigEAkP1yn2bm51zMr7CVO72O/BYpcQTuhZQQ
a8mgS1PoRyiAWEPagrc9sKPg06ACtZ6m1yWIynPI2CLqe2Bh3pHE2Id66IKY10mN2e7Cmxg/RUE7
PEE2P0DpTASNnTmDGa+rTuBDfJzUb6oJYeluqRJbCnh3xFaAWZ99ekGvwna/5Jkgg+HThwDBJzPC
AW+H3skEkzMSt9ndWRtinoxJNSaJMSNzoyizvyuFbhbg17aYuA3kXJXIgNz7wWmIHCp8KdjVTj1p
EJKG/sITXxl8e3mY0ETXEXEUI0DMPiqV1JZCZXpkcJSDeArd3KbcQXtjx78VzmaNntPSlTV6N66+
mm7Gc4yCBt3MCspFbpUiyV+cEXqOgpvX+9GDQE28a6Amffmy2E7AV5aZCymrEWCmEDWNZN/tBfAs
ewa6ThFoMr3GDqHhYF82uFnRWNlj7qZGG0qpEfMAUjryQZs+4Kq209FPQTZ72RD3CzInYYlmJKN9
hJoGiq+/YZC0Vj/4b/AWmpuwuYuuAkGK5iN01dh2jVyRDkTVkPKlh+Fv+1GbR/zFGNu4AQt7G/c1
nqEzeN3H9KegXi3xxNs+zpKeIcIrlxTVeFwGDUsyd8V+vKaiPtrx9wa+oTfEs8Ykf3okGXkGDitP
QTNKMymXggMuT6jY4262qaouFN0deKTTqTbxKzvJoBvPC55bKejqM7I9EFWKxLbO8VsYbWZVhYS6
zPuqJauvxxz1ED34Lv+9UtH+844Pj7SGIELBmPuKPxvBfQ4uyOJlgEkl7YwiEzeCGBdRFaNYMtZ2
kFntvf4kXCOiucah8JIH7fN3kCzujU/DfR1ZYFyFOqRmlTe8oaLntuzZMcG7BdkbBirOCCx1FImg
RTLgNZjZcbxHhchpPoOBzZqBp6UeFoCWFXNbSEqsydd/trUDFQvdf8tTdfPBCO5FFYOl4Ndm+xfR
AHWTQgJwOcwOWfbJTDAu1khWMD5OhYw/zO2pEb3LMUnejH5g50JPV8FMCUsVaM4jGZUZmN4h0XpH
rci1EZR34HoFO6uWQ2EC2umzAPX5OC52AtjSSTJ7Ua7ahiZYiTLfIOlwlGza5VICnVOA7g3IGCoy
RE2b+hTEECXtuiqxsqJCapUGTqkaYJidhAQsQcZDn7aDlSPhtdUpBsf1SFQbZMcOxk28MAzBMG2I
vAtmK1qh4QZFJ4KpCXTrX19tAPIo5jjiHdm6SOM1r/eNfesU19LsomsDipm4s8g3biFi61m+Mss+
y5UklfoRH+E96clWk2hti2lFLOOEPnqFGuuo26OtHeYv2afOafYoawMlntoduDwdwS8q1D14C90K
WSARAzkd2EQxy8DkKWMAsaCqrgMvkFM3jUdHN3jTNZvworUNJmRJ4hxUuhzqXqHUt0TMTpNUXUMk
4YPe9vSd89AkNUjSo2/RHN2jzn4zF+JBEhZIULax5GhKy0FHbIY0FNgxnQL5OUzRM3e7noLHrMYo
EC4nzTfVH2AeRO21P3SA1kBsGXSxGHy7o9V9qvA7BRRSLNx0UIO/fKC3zvP692CS4AxE3nLYJsDd
xh/yaXZQ3sNrenIGM3IuW9pMZwxUDoHy1XVMWzBOBpKoCfOtz53r517ylXak/Qvp9IZq89ZtDEZl
inUBpOdMAUNVBVnNUYHyBvMwOKBDqazEM+1mOZX75lD5vOLdphO/2GOHTeNmLuo8xDbiKQZy2OVR
VGLOe4Vngtm+Xjf7ItM6NHLx2muhSxC0D5wvRI8ae7tRRjhDAkvyueDFvIjNkCO9AK0uxIm+ShAt
R4HjQfVl27h6Q9LJs3d2LNXSmHVADPFUdTTkSHbtD6ajWOST5kE6yYOMweUlbm7iaoU01q9ywghT
cQOJ0XOd8vgXaYGggzaFf9nG5n2xsnH2QJCU1MyLHMpqD2p7VZC7qLy/bGL7LK1sMOEjRomjrHN0
ASgKRD7+zm11f7x5wxjp5lmChMez5KEG3tvXe7ZgkiMsGxFNlIPktdf1Sb5vv88eZX4SfpjHyyvb
/kB/jLHoiGbMMHaJ/3mqAP0/HXpRGMK7bGL7+7yYYA7SInQZGeEEXlTfdMXHVnZjmTM4sdlRRD9I
A24QCBMA81/vmVJnbWWUQLK0bnqt2LkrPXVXsU2+A5RvNR9mHixoa02APFFac4jVnJFY6YVSjEas
5D50uWRLq/PbtjJ/RFnGq0Bvet7aEnNmhR63xFzhVfX7Ubpc/UYEIYpzHzPbu7haFbOLZk+B6sYC
pkwdEu+oBSKtxLPKtIngEW85QarW/XvfWK+OObvQJlNizcD7qQuvM+1LmUN1hjN6tXXjrk0wR7ef
wyGcJtT5qgWy3GHsVbl+EHo8Y9TsHVfG2hR7ufcjZq8ntJQWCBhBPS0YeTiIreO6tsDEBj0uIQQK
iW6MQQk3mj2ewM6R2+X31klAbAlAiekQ3vAy3SD2lvpjEyPktHmwiuFNB1WvocXZSszONQFHL66i
9JcWYlJaSDn+cNndYYwJFuM8d2i5wt1XVTRkhKKX7fgET5u1rFUHiWUk06ClLcW0B/ieKsz22l4a
ZApTsphivVKl4mVtiSP8RYVw642xXhuT55uNrs6RBsTzTN8YVDGg0X1Aue1/Akjmtp9/54P8TIO6
4ZnLrFbKBK1OHSQ9DkngpcUPVEObD/V03TZuj0H04KR/fEcMWRljopa0QJN+0RFDqvho5ncqdHd5
MLvNY7cywYSpcChn6KBUgSdpgG+IGnRSeDcYzwQTpuYlUDoT8oOAioj2M9cQKKRtYGIyFDcay9hF
B6ngXP7bAX+1LiZgNVKuFjKkcWEUlerSz93S1+1+vNKswBru5h0yt8sfi3vkmAhmqJnaByB0eNeR
4/ghizaMxKod67Qwkd0A8wKGbErFV5h3GQjkiJ7ZQuaTkbPCzXO3atgyvlIZrQLx0yT0mwxUFocu
y+9mafGlfhfUNyH3YbuV06/7w4zfmHhQimrXCLhBndE+ycjhLXMvP1R7fRfhCWY80P506Jq2ilzI
C65i54FXBd3+qJitoDQj0PdmSzYNuD3kRYAf5SBch4oAMmRfQAPvUO7fBFLZXPSLPbZW081toC2F
IcCJVtCmP8OK/JLoxh2Iy4hme0Au6yibvL4DJ0mq8iDBLqdx56TCrTjcZPJgxSOAzLxJ463ezitj
zKmMxUQvC7MqfdCW+7KT3cR32l7ILRBqAwwDLIyj7wXUPR8vH82NCASzmI0RUZoC3yBzYehBG0rl
TAp/0n7MZLTyjgct3NxFiMCDIx+beUb9YAqRCRwyEMhy8FUxaisIY3dEvyVUQ0sddpeXQ88Zcwep
IlYBrLmiU12N159ME7WwTmoRqN7EHO1aKAdLbUsDumbyQ6EAonDZ3OburcwxHy2am6ntJVx5ohLc
z3EKJd2ZU8Q6499DXf7VkpjYiTmxsY0VMfQlrdtrmQKNtMaqyU+ifNNHv+pOqehrJNhfXtlGEAWS
nejgMyeSfsYIVyYYvonrqvDFxutaKNeF96ra+ET+rkMdul5aSwtiTh5I7+yzj7eyyQRRUkWRWQ41
COfa5qOQ5CcxFneVoXBu3c2PtjLD+Ii+pHiFxz00FPr2CbzE94AYL9bl7eMthXGMuazyCXQ1eH9I
R2m5EuIn4x3pyasvxPgF5DWNvA4w4qAOfe4NSwKRMUxkXV7H5nkiqEcAUYoSKtvqArClKVVQ9njd
GH8w0JIp02KXToAzjArnLG3Vj0EmBCApApEMz2MWFAxZKBTRHPpLfYe1WbooeUEaulGDflc3OLWK
kcgM6roJFVG9gba32xSTTfT7Xg05SRL9PmeuCHFcqhgH9WiW2ajNJT1PFFPwlOxJFASnAW+vHD8R
dYcLYac2o3N5n7dAw1j8i0HGYVCSmSN1BPJcQKn6NyIy2xNbcdODQbtb6V503tQZ2EJNvLLMbPtc
dy3Um8GY1ucV+vtLJR4miGiYYnavBgnkKqvPUS55tYjy7iKnjTfnqh8ZoyeF2S9IivLcYKMSplLF
J4gFIfgY7HzS1JZFNC4deFm8Zt9J7JSoUuw4W09fl2ffemWQxovVU1cAec44dqCceQdEhWeLeba0
0QL8Yghb/xZ2aLOcDnrxm+VbL0+VjiNRcjX0UtmSYgHt3x7veJTg/hp6sxkmXkyxBUVDAvqvj1Ch
EIZPBAzvfRrbIo4wEB4c99gM3itLTKkg7EIUZU1EvTR8VIufOe9y2Mpq17v2/Pcrb8ggI5WPIx6W
YPpYPDA4+ZC8NjCoFu30n3yij63X2Ct78mvvy5rKiMdEF/7gT3I72GVo2VCv4D/StwPNagMZb1eg
T54kHTBELdpgaENBI/2qQ4f9WVswtRVHCFzJngaHn09vpzIr24z3g2JqlpcetgfyK+ofMvVL00HM
1TwU0PLVZGsiraVPj5fP9+ZVvDLKZhUBZCjbAaXAor0TIIA5JRFkUz9fNsJ1GyapGMLUFLVR+n3Y
/hbawzvaz/OzKycd51jplRIbSTsTOTmhrullV/Ihb09vGKbc3kEZOmFAzSOnZtamiqFYjQXuJumG
0qfoQACgigVZaKuzekdyU/FoZI/vjmAvhplLEarfJCP0hfn32KztuPJiirkFxUmatGnBjmLaHakt
pg9yh+Mi20HyjwmDKamC0VWQhVrPfXI3OC3xc+NqAFe4D6FiimWBinQau0PopY74xOtA/xf/fDHO
xM2y78esBcXz81a+4LTeGGQ2rzmoVvzjMQZT9MxHORbRnnnPtMP2rqIIAZFUkYIbXsfPdNF1MLSM
GBWv5g9o+I9uuXS91Wb618BIic/5iNsrezHHRJNxMftSquEn/69L9cUUc+yInKRmPQQYeAcjUg+o
QDXvm+CXrPJIaDbPN0hYNZp2YYKUuYLGdlRa0kaFL4S5ZfbXMTq2w7vC8MoIc+9AaDrJxEDN/SYB
8n0UHCj4nER5cTkfaDN9XNlh/EGbpbjLCmRYyb7v71WQoAr2YKvhSbbB1PUOwYHn9zkm6XWNvlnO
OGVys0uquUD/LMx+0olfKLpjiEkUf9JprQxg3HdgefAueTHIHK5OLIo4K9rS14AZD3oTI968jhP9
4mcpMURh6PSQgsc/43pDIoFmO0ddg9JXJRNmJ0s7hETb9ew1lnRCVVrhmaQ/8swk4F8GilAoeLDN
XKMJulFTYzihBHVIf3LAFbobnrIAw0STSyzylN9WH9t9w0Xn8CwzRzqURnHJshaljjq1FHADSOJX
IjWuQb4u2cy7Bba2FiTEEIoTNV07I+xIgPwgc51HPlPFHNzGivDO4yqvbi1vbZBZnon8cpEFJfSj
ubYVdXabiFhtPEJX4Ksx8Qj5Ni+atTnGdcgypJCZlUHSkRzoKOF8nXiCrTVvrApvhX8JlHwK+HY0
UHAzxz1eNAwX5GbkE7W0CnWvZ75YitbAAwZt2UGNFNUJGZVuYDJfXzOKMEERwhjhmAlJ7DAcnLyW
IQnTdrENDi9eYXFrAhVskC/2mNQnjoZcAXuy6TnKSUVxff4Ym08iOPrK0MogV605eUCHUU0/uOKP
SW5+RSKpEmqoUHAHwuv1coXOXNqlUwp4KS1H5C6lQMnBlkcHFnnsGVu519oYczUEhhkIiWbkIARZ
dqMw+bLWfeVcC1vHbm2D8RNhbqFDFwDyIvrFHurWshN5lEtAF9y3zSluHbu1QebYEXOR5ypEBakv
F1tsu9mGMtSvrg93VTdWVifXFefq41lkXDQgpTbICzCeFQS7zXynBt9i5XtQl44qfL+8nXS32GC9
XhzjndWg4IRjug0IL+Ir0nCfJgnm1yJOpZbrhkxWPkZVF2MbX6YLSvs3lRLl4eEO7m/7ISp+KgFE
Dd2Q106fhOkSBD1yZPFAlcOg/EK7sUCXK3iOBxYliuR3Y7cSSiK9GGVu89FY5qYL0LEfYAcTRP/g
A8xnNDsPecNbIXOsgzDJ0ggkfr4BOYKhvq7N97yD18thznI35FmUJ9hDmh//9Tt4K9lbW2NOdTCo
wDpUmuDls43pHacQE0oQhZpa6bTd0xvKNTyLzLFuSA6EvI4nKSaRILpqrz7Y5PMv783y0HqFzKFW
80Fd6hr7CTWEHgp60NM23Gmnf/iHzuENJnlLZA630sxVEzd4vL3nE256JCEYHAf3MXDazAkvNDHt
Zsr3XUL0OxQ6K4q4EoQcG2x1sjFQWo/UNHymkQ5qIPcokVjp0znuwFLAseJXJ157fDMavyzsuYSz
KtGoEahrohhFE1E8pFPoBqRHL+0wxF9EXt+MbF5uK1tMDEn7IBrSKQsxuoNxCav9ktcWpBDIx/YL
Bgs+aBUUUHAJObpm51A6Stz5KRCt8Sl9unwtbDaxMWPw79dkX5JEbsFT2DyXt6v9FPmztM/MA6VB
/N2mT81D2+1jDfIXPLKXzStpZZoJPLPaqYpIWsGT0+gGwhCHUUJKLfL0rnmflYk4TbAoC6qYqNok
xT2k0KFmGrcfK6Our4VJfjAw/Bxal3eVnrezy3a1MibkJOM86YTCEBLzNIixJWgKxqJ2Vd3bCfie
avPLZXu8nWRCTiIGc7wIePwJYrHPhsgeZeHU6MS7bIZ3Kpkw00TV3OvI/Txwx7hGjY1Uf162wNs4
JraIc9jPZEGWEpgQ0bgbY+g4FcZNU3tC/zSqGec7bWcrLx+KZY+q0EoUS1qV1aCZc+jvpl1THnSk
6GggLE5hcxOW7XOvKsDg6AaalMyXCuQ6KfNeSfzRVnzJU9zypCFZUQ+oycIeL6RtfzGDwkIh5QpA
zOv8qMi7tigb2tQuvBBMBC1X/WGzsE1pb/81wfi6CCioVAx6QJGg1X51udLZPl42tNn6XFtj9k8Z
46UrSANyPNB9EXd0qT4luHXtxm3AvgByn+jDZZf8Lz7yskDG64toyc0gkkKfMhlFxiFxctvEZS7b
6HAXiCruZYO8b8acgQY8liBnAtgBFPZW2t7CtPM/WWDhdnmXTJEi5qEfk0d5+Fhr+8s/n7dlLMVM
q+vSnBHEI5aMU0F/jEehRX34PNj++T4qc5UquhBOmjkJkMhC7SL4tTRov2M48n9cE5uIE8EENQJi
+nzXu7I33CwgULFj0OqWTjXZvMuRu4fUTVbZCK0mKtDn/N2e+luxH641JlCMWZNWAkFJlPZt/rbZ
wPtiTMiQlEQLsgTlOyAwd2Ce9ueiuFbU6l3X1YtjMLEiTYZUW1oVOzgchpTKjrxD+EldRSOVCQ2T
IidTos0gyAtcRfzU5jfNyJNc2wTZrI0w8UBSo6ide6SKdBoMCg82yCmHq/BIn7jQQtCBM+zV0ztv
qj+7pzG9r1Zv8qWUwGu+PExQ3iww8krJ1LrGmh1MMHCPMc8FWcGpZGnbqcpRJFf8CI21HRVxbH6l
BMssYa/j9VB4N5fGBI6kVMisCl3hj9qfmysEC7j/lhkGjs9rTPiQMiNJBhGz+p36K6i0aw1ghdRU
njhRajO/gJqiatISK2BQr6OGkBcdiSVADzEa1IIFwPiaefSzPYOK6YQnL8PYvpFBugV+eCp9zYoy
KWJd6nWYlSgB7ikmfnEEqOVhPFdzhuDWBH/v/8Eo8+nioUww92nQ5xNG+hNQDNBx7FA6UmZKw2sN
UI1WvILy5idcrZTZ2yBuzKwwFsFriru8xUpNVxQUzt1MY9/ZbbYywoR9TdSneWnxAeNSs4q5soqg
tyd0mvWMF73oj7pkion5ejqHOXhyAk8uTrp+LQw8OaHtI71aDBPol6no60oLAorM6V3V+0eDZ7In
F+KC/D7b9pFeGWRCftfNEZgRg8JXW2VyEzJX0D9TIVpphWA4O/ZlB1ahiYyYqSXR5zJt4j3JhgV/
TXhTw5tPmdWvwtwNpMh0OSeAlwQSOPEFv45mqAmf6kKyBOnByB85J59nj7kmQGiijsmENLXz5ucx
IjI/0oKJZuWmL9ngvLNNZyhso3bfQGC4HXf+RAEW6a+QYYzjAElrHGEkcQYDyT9FL2jM2Mn8BvYT
jveyyjKDXhHABgASqsX2WptUPxNH9/Ke8kwwUaYUhFJIAkSZJjasNIDqtcyx8Pzeu3AGWTA/cry+
rwRA7RUSu+Woun1fHEk5YrAuUmdM7nW1iyMEMrlOezKC/UTkJ7mroeSj+GpWu2TqjgWIdMoiP2gR
RLKHsrJ7YzkEmpRY7TAe6y68zUXFLUYwP5O+jWw1qI5zM+xaUXKI0XwIhgo8emoC2RS5Fn2MNX/o
IexupSoE1RdKI0igmjVOFngFrDyqr0J0QwJp+aiOUMNOBx1cwNBsCM1fhjo5wgS2v7xR7bZMoIVV
fRbU4VTF4r5b1C9iGezTBf120MPZmTEfB3DRZVOgWXHbi1YgCIdcEB7LZhasORe7XatVe23GqzIZ
3QYyKNIQPkYGisXp0ljQXfmlpZlnxuYNyVLOK2Y73NN3LTqIaHIzByqa5ThpGkRiM0BngXzTNLfT
eXNWZy4G6hRgeSGxQul4AaF9fV8XaduCUaevgdauOmuUya1qzrvLbnx2pQBjA5SNKCoAjKg6m1jp
U1nHahJUHnpa0Ku+n7rbOAOtYf7psp2zDaN2TMipyGiVQzuAacbEXdimmEyovCDqdjKmGLXMuBdr
/edlMzSGvzoyMENHHGRAKjaodlLwXnZSg+Wo5WOf7XuDuI1wRKEaxE68GZ+trVvbYj5PU81GJKFf
gUnhH12OopAR7hT0/FvQbl5e1YYjPAtbItNHB1dmGYSLtJb1bIQ2hxbexcMpIe/4OFQ489+fz8Sy
fk7ASV7g52fqx7otANoEcAi0cJdXcX7j4+MAJwENGANyQVDffe3PoTZmS6zj4/SlblVS6STJPh9v
1PF7NO3KpgJT+RGS8H42AzsR/uJYf07ZWd/QgUUHTbBmQi2Duujq0ay1QZELQ4VyITGOM7Iz8IPO
lRtnYKXsq2S6CbJKsEZDUI+GQk6RVPhgDa338mj8aGfobbeo2tl1VJmVBW/uLD0QZy9GN2KHuAbm
0q7p3BClNohLGfcz+o92oQ6fWn04dlNw1RJxT8TBNmI58kR1/JxWUAHMpo/yUN3pc/CJkP445U19
ACXmbElDch2QaADMiXyts/lH3Mh3adLeiijXzZr6QRaKb2MOjItBli+5qhSePGeJ15gI4tmy7ycp
AbVTrLXQ4kMh0Qhkx5Cmb7HZDtYSltEBOgOWLPZXeq+CQiTJglOiZOqtGteJm45CiXDeDMdIMfcR
gbzenIMpwQDFVKSEe71MZiuRzfpmWEJj1+RTddBBrrFXTeErwZARpm2HI+IwIrSW95ZSNY4gtkdQ
1M63lVmQ3aRCgnaKwQBbxQKEr5pGOk266CxZJ546qVSseaqVr1OTq5aR5J21DBgcEcv6Rs3N8NqQ
4odoBptvl/sqJKYBgQGFmdIEEf4NlMAjE2JCSwE/a837KBuP46LvynK6zY3lsVjaqy4SPHOcvued
jpHSsbkLzeID2Pw+iZmIGrmQO4bW7ONOne0oVyJH0cF9qo6N4deNLoBIRkaSmmDYNlJvw7D1JiE4
gMymdeqov21kDLeoTS1amQhpzqyMLGFUUIoEKiKU45Nu1N9QCHMlOXrCd/Jmon1qmj70IKjoyV2n
AiQogRiu8PQ0Kj5rkVY7sza56UxmS9T6T6mgSHYyaKAPEMDeJkcqdCk06H5xDg09+cyZ0SRFxX8y
6NLOCDEjKcIPJUIN+F16LTu/tTZKECpS3ZW/Bo5AImptjIbB1QFN5DwuoWhXe4AI2BHI+MaUR8R3
LkcFG5DkAZc2ZD9NwnIT4PKIMzLrWBA+o5vkyy8xC0xX0Ybk1pRbP15U/VpN5cSGXINxJ82QwzCb
dNwv/XQqQwmu3+rylTKlt02tXMuhNl1JQlW3VhdqyTHVhOFRWbTQz2J1PNXxCILecpau6kAB+12i
ct70G3eQBkU0DeRDmDY6axno/UIaEHk3XpkdSF66GCK2qdfXoJu/7ArndxCda1BkCK9BZghcfq8/
Tm4mS9Fq3ehl4eDrc+k3IucWOm+OS9QE1JtBk40hXXY6zZiLPCyKAbSnPWY1Fqe15G+UGDCrUcvK
nTfQ9JyhNahFIF+oN4hAiTCL0gc5a3pcrc9yMt0jZalLj+NxOBU+r2a2uX8rU/RLrpy7SZZgkJN8
9EhYP+ZGtUslmbOBG86AKVlK9kiZFgGffm1i6kOzGbKs9upc+BlKyZM+d6fWhDBGCk3Iv3UHqBVB
ykRDpqUAV8bUO+YAzys9UWqPiAH6liCVrrhadWfvRqRxGFME4xvOK/JgxkZVdkuqikvtNXr4uavV
k9AUtylVl81j5dYIpi/pQPxUNd1RJ9+acT7opXJQ9JGjd0S9gAmC+D1MCHpBVxcsX8y+iiO6Z+Ei
1Z6S/Myrxzo6tvHj5e3c+HSvTDAZmLQMglnEMEHM9JdS64gaQ349hfKE2C74l41trkeDTDpE2XXE
dqYQYoa62kcdwbsiGnw1n0Gl0GAAK+DEJpr/nm3bygz9+5XHp7UR6kEt116k7ZLoXsZLKdMAY8gG
a5S+Jd2Py6s6H4Wi7rKyx6SXgVFHZAAQD4cZnFv3AL9jMsgNDXA4dyA6LQeUimNn/BYE3Fbq5ufD
JI2IMXVCJXNfLxVaJgQiMXipZW17k47QzY2WRbfUBhd/VHc81MLmB3wxxzLngfBDabK4rb2WPPZl
bGvjU6cNnHR9Y02YrzfpiBDBCC87e68UgZzEVdh4bSxC1ys+lh0kU+o5s0pM8l7+dhsLemWLcRUQ
AcfmGMOWUi+nKVt2M0496CE4QYu3JOYzBWEU9E2CBEPS7qUJ6VTwcxILK6wUzrzx1nokpDK4UQwM
bLKvXTCchVqvIToKzSEuDqMMlBI3l9lyeORLyGFwkEFZ/h/avms5bqRp9okQAW9uYcfTi5RuELJo
eG+f/s+mVh+HTWiayz3nZiN2taGablRVl81kZ+yFThG7Hpy/WDKuP5WnYQuCzICipEu32S9UuYPo
aX40ruvN5Y+1lse9kkuv+cyw9UEWc9JBLuXSkdzMTY+aR+n4KOdTyZO28gq8ksZ4qx5jQJVMIE2+
SU/xBhH3sU3s5CsaXEDT6/cyBwBsTUnOb5XRRUD3DYJGbzWy7lJM/wiTgMLIJgtv//U1vg4+mIOZ
mGzCgh6Cj3k3esO2cK0E+Pa9LwTTcfymfOaIe3uPr8Ux5ypiS6/CBgFI50rg9fCkzWBLAJ33Bk/3
qyPKdxNH5FsreC2RMTcBm8x9ATI7f9HLjRwbWx3F7Vaft5dP9hYX9nUUxw4EKoteFSM9mRqUJ1Qq
q22OsY/yS3fXf5Xu48Uu/ByQSORTjmVcvEFuATaK+2zX73kZDP1kr5+8VydmpwT7iLTpmOKXpOZg
N9ZNQSZbTGoPvOOotPP409cD5peY8tlQzwwxJ2YDHlloUHGYEC2jDRsQ1wBwerkdt+JG5VjG224z
c9FMQAYKTgF0Gs8aS4kK0r2CscOfxMULhMZvltuoHWUPvC7iqhqhXoP1GhE1b7ZshD5RP+l9OWKX
80Gs90l7EuK7yyr0dtKRnuxFBqtCVVwrUR0Xo9/OmAKurusv9US3Yp3ebz4ZM/oU+qY56obNSwvW
NAYVZESXzy1ZNrYsjXZaUPJDBlLcKOoXsf0ZyXct2MzVcnEvH/KtY0NyhTqiiPEyWuuj93ymLZ2c
hKOVayNSX8AwLLd5D3Yc3fDmzAguS1r7Yga2TZCMgK4P2elrSRju6cOyBqZEkYROo2/leoMUxPlv
QpiQWQ2jUOyokEX6qY6g3TFau+e9Pqt3RsnbNZCMod/JuDAJvPNzEwmjrzffwkYJTI0AyGQPZHlO
aLLyqOLrvEhi+R0yaSBlU1vjM4ybAFjfeLJp8msFhVeBYJWjDKtO81we+41IPKhZGlKnubjEUXdY
FPXyY7WhWj/s1GvKqSrb+mOGpSHZTt12D35F7/I3pNfH+svzH8F8w4ooQN9v8SPEXbRJd3GAi/bf
0fpdtbKzy2UcF2ragqZ1kJNs6f4TpR0Y9i0Q1Uy393VESjrWtKsAxFKXz/fsNy4dUH1tCcB1CxFb
Q3+SrQIQ/AFQEJMD/K+g5YRJq4qK5oAOzH0DTAOMcWO0SJStLgJRlhndaHnvhpVFbJkEZst5BcA6
9/ar6dgJVHXwW4Mmh90mQzNvkYpK6vx0in2MUZ1S0dybTY2q8bxpQQNYaOJnI62Rd6FMekSS7sqS
uCkT9UdohfsslU9ZZBYbkExO9mykhZuGC6gQY3Q4I+EuwUap3Redi6OibiqI3/RO9chUADyx3mtT
d5JCCfxTXQgC7z6+CatkG5ax6aAyt0XZ+SaRZjdW28oVhjFz8Hi4aZwrdtoIy6OoJV5sGrsoLHSn
6edNHsZDIBvJr7Y1Mzcey73QjcRuTf1+0KYa2CdlgLUUR2k/WVLsaAb+22CIp7lLk91idG7WGVtp
AQS8VX6vQKI7WmnQZtGtXg1gDMtdsD+CeEHdW3LtaW20K4yqAHVwj9W44rGShNuprhfbzFM7llrX
oACfkbCRp/sshNtUVEz7t5YBhuX669g9iYOxn9MRGNzDY15YNip1tgjhdYVOwFRH2ywD0FYp26WK
E8cAB7WEUxqR49wC/iQRtuagJXa0jJGt9PpNVBffprxCF/emNYqjWWV2Lf0y+1J2AfV/rFXQeCn3
Y462bbyMylZpUkeonua6+DyI91aCJNsEvvpjMZZg11Xn0O31dqPodXFfahnZhm3zRSrLrVQJ3mLW
gpcUw5VIeuUQteZxQClcSTq/05YNqdCOEOLxpBi9Aqqt+thPqegkrXSKF0zutMriD21NbkVJnnYt
djDsoRj3INdEAbaWbTDudkfFSr1hmU7jLJ/SHB0IolmqE5nE0ybd/Nk14nLdFLF6iqKi2yaV+iUv
tdwbhnnxUBjODlLUiWjkCb9krVEwipKF8i4ypspv6/EmbsG9IWuheYrG4SDJiS1Eqa/I5YymDkA0
9PYwtfVuAU6BHc3EVUpZcrQELLGCZgsWMLP7zkUr9xCpc7yrKvRSxNiMt9jpC0AODvBf1ULJOHkK
TfGTLnfBtIi0Mv3YpNOXsR9zdxnBcSCZaHS00vdSKRwrEQqnJRU42BDc9qjV25Nq3EY9udfInDpa
hWhfQTBa1eVxJvmpFNrIaZtOddENO02oUNgdkUCBVvddkPaJ7GXgpfKqUTloaR3k/QDGNwnQP0T0
RFIHiqJsxQz8d1P7NcrAEjfUyb4aSWTXcyJsphxXXc1BrqfgV1wAaCwRczOFnTPJyQlUO33QCuU3
IydbeexPWbjU9miYO6D47s1C+9EV8y6dOwMjB2aQwqHZi0CCQom3UkHIBrVPw7aQtQxzga44Jlbi
3CQ34Gub97ou5DtVUvCjC2EMOm3KXBHFQCcbRVdKxLvcyrf6VB7UMNFA/Qb2QEMxHjKptGw56pdj
RfJpR7SpcTAtguZOPIEJbkylA6kmBLtRS05EHSJnttBJgotq5NL05F7M7aSNto1p3mlF0TtGqj+1
PRLHKkuB2Sti4MhATukUevJ5MePEMadCR/szkmzE77dKOT42VnTE2uV3TBw+KaGgueKolLupLlAB
l8OdkAxeWpFdo2lflljIMcsG9r520O8E4DvaZtnmdtHU27gcSwR2w2x3Of2HlPV2F08YpW2WAfMb
KcZBqwJEP1Yqw59haLKutfteRJuwrx+7zvo6h9FDpqmzneV1YS9ob6Xm5NVqvW1Fay/NJt1ERZDf
9iR0LRn8gYmU3S7isK3RqZzaFtEKhiZjuyv17dwmqH5FCih1QD1jWuB0VEBJg/nE0yJJW7GdvmaT
KthE64KOKI5Q4+UoJXuRhl2yKJ6UKUFVG591s3YLYfrcLfnNYE7oBCr6J8xFHLBvfZSaPBAU8Qlz
Ln5vRb9AOpmq7bd+1H8NUGdXkltw/NXzExljVzTHHSlNMO4IzfUgGt6QzRv0gY5jrEDt7uoUHJRW
7opLso9N1ddVxOEzQC4jPfw2NtE+Gactlrx3oF2xRXJVkxKr8Kkt5MPGqis4I3IQ1cYBx2HjEVLO
XmkOW13qT0bUfhbQ9QbtsRemX00NY4ml7hEhA/8QwGJq8D5SytVm3+J9waKsbU7Vfibp1lLhDcfU
LuIIjD2NF4dKkPRyZIfyAtLiFIC0iYUXJstHWxiQ5YafK9H4bhR4R3RjVxtpigmz5Tor6m03qNhd
7hvkwII3lq1l6/3iZ6HgjnWyCUdkcHqY/jRU+ZCC6FpHR7XBGrBD5u4EnLOvDQg6sAhtY6x+I5XL
PkQiHSu5G7epX1bXM6CLgFBmN7nhGnXiRkK96eR2KybTfgQEVdoCAjwGTbh+KrBxT7CLRAwNpN1K
s12ERdlKRhJIeXrTlqVPIrhkEQ9c+k2RR0dSD9U0XEmlGJhDqtlNg32LUAHBIpb+om9lfD1bRer1
bXSbl82xVtJTnk4w+OQBXwjbuHqgR5ULDfYJHsAFtYGyAHjJMTQyW5mXTY1SairYUY1/nbJbZWx2
Vh0C7zc8xda0AbUkwVinLPwYjNTFYJHb5cVWzEHnOJU9mhGynRFQoQ6aRwwM10rFsdL6pwjk5NV8
hFE6KolnAJc2QJwtyLEUfqjiDy25wSSB36SqU091gB87lalTo4YxGJZtSlcaSpN5W98ts3IUu1Jy
MtB7wDE7qn4ax920qLsqNh+qOQL+Q+Hoy0MJ1FerAUVclztt+8MErEBtnJRUPOYFrN6SNoBcs0Wh
/yIZ+wQvKHBpHEXqH7J6cmPrC4HD18OHMQbVOFlsrcrgaMm2KfJHocL/IQ42EMndgUynSG/uux6T
ZJlUeM08qLi9zvSIVvfXI0me0rF+RLB3jEbLcJV0/oGZS6S3I2IuEH6akbIrzGkzkcir5SKyTVF5
sAo1dLqk/NRhbs2ySiAiLOYYtGGDZzkX/LF6qlQocD5XnxGlpHbZa3dDAkTYLr3CRPqXFOu1mIwL
XcxQgL+m7fxRr1zwSGYuYs9xm3cERD2aelVFib4lRgGCtET1KL6olyHawZik3ypjQGrtC2pKoJWf
U7CFGcriQtzVIAFbVIwkKVjGvPSzVFd9s+llV8Fm+ymZLM1WMEnhaKl0rQ6G5o5Jt7hdr3yK8fM9
SQSz6TTWjVsrjWq3UiMAJc14LACU6ilGDIsqOYneSmIA2mgwnmEeCjAsCpMYxGakxlGoo6yoRp/b
Mg8wSxHbYULgsYRPl9Odt0xnlAfnTBj9MWclhmQq5YaUVu8bd7OHdg+Qc5aNrDvg89tEqMmBDdzN
j9BwpwxSIMHIfuaNG0wousVu3pi31Q0I2AN1T5frbrjl/5WyBH4dHKYINiWkSsxVGN28DHjHkPFJ
T1UFoC64vl+Xb2CtkPRKBnMDvVLGWj5BRutJPnHKHQFcChD7cdzYoSDw0sP4WD9ypNL8lUkzTcB2
o91goN3wplO6zBWW7LQCEJuu8T27Vx1lE6F84D1j7QzOOzJqmriyEjVKE2Vh8MB8M5JWWuFU1Uk1
ILGlaydD9QyuoMbYVzRRLZsCsqtDDnYyTyZTLUhLQhqxhsyyTv1Z9CuA116+yDUNOT8VUyfoFK0q
pqEcfATrkmi5XYTKCOA3LktZVZJzMUxVgPS9LkkhxFSAr69djN0WW9WLduqPDBPSmp0D0WdLay6R
y6s3vp2Ch4mey2aMQEGm3JgaLrHGE3aw9rTcU2UfXWxhhDHWYKazUpY9DgraIKUXnEgN8VpwyGFW
+mCajh4lKHuRyoCdhSnSZYoAfhil7f0RQB8LdpG01skxkGA3j50NSsvrBj4eRoBlHm6BZ01jUAuR
6HQARLODwFFhIAJOlh50XABT/JR+mRDz+hTKR3KwxtAhGbHfsSq8UtDCYVFexUQo5mnfVFiRcA0F
0XqYHzYnnHhnPIJ7faOcWpdSBaiPGD2bN1nAa3DQD8aa/blcxgQ7dSjqrofcuAmP9dTfDiG6VnKD
QoMwJ7yi6OrlvjwnbPW1y5KuS3oTHzZqY0DZWZ+HpklgIdI9xyLp735zrhdJbPU1nwHwk2IVBL04
fTcGuEs73dbbxplt/iiQzJPG1l6XhMSNDmnirtumO8tD8htgi+dRMOzUMY6yP95XjuCCdfpY7GIX
UfEPzoHpht6lAzMfci4XU00N/ATaMyt3wyY9CIG6Kbgas9Y0ehUTMD41izEiZ9b4iNoVhaUdVZvu
nOlXoU03siPsC8Yurxq69lKcxyGMg531TtPQHcNLj/JID6AVxIKXL3BNwrkbpQZ6FumUXVguZQc3
OitIlFGniNTFuSziL64acACaIYERjfVrRaIp2TTUwz94qWe0YVywpDVLAynuH1Hsik4mLpKxVO0A
BCjhoAJZrkTJRtSGn5wjrV/bixxG80eUXytNxZEGrI02KCN9ERAXLbvZbW7buxj7OtwO21qXFC/e
i0xG1c0qB+p9DJm/IfqQxcVe6P5GMHnX9hFXIqPyct1rczY0A4xL8Qsf496W5sagrmm83xGvJZkO
SlUcnVw1tfOTMmqP5umSgrV1QA9JdKaDBox7j8bgjTd5/X1doWZhvwODml4g60vOxVLlOrOFUZf0
tpUglsa80w+UYDfWVyD5+0iQei7DHU+FmJhCJI0USxFUNQ2ve7QAQvP2spLyBLCmvWjx3KfQlzQG
Okt1bUpfLwvgGbbFjGKUbTUnUoMLmzCcoLaHbgztBCUg7Hah2H/bR0jQsxHMNE9EKLz/KJyJlmYR
A7wigfAhc8KA9qTmHzRPqP137OLSk/xdNdAWfa0aSoW2JvY8qUZOmBiQ7DYNiE/hizCI0WCoFzRH
9uQr9rj5YKT7x+5BL/Fadl3FE5ofsELKQZ17xJdyMDJPXoGUcwo5mcPbVefnUPdFGuNlRile0qmA
WlKM1e7Kt/zYs7wSYcvua3c0I65f410t42SwqZpg7BCxdWdlTjOAXELBqB6Q7goTRXPEY1nLUx36
V176mox/6cu+mjHSSdPM7kDTPmU4UX4qkN164XDis1leNkUsILz+hMBLrmdZhkDEwXbdgp299jnm
wDsT407GSivJ2EIE4D+zLao8jSNtTNccwNEBBIXKeQdlIU8m42EECzwvWI358yIZw9mLJIIdhb+I
z5PIeBzseupoUOCU0Wk4KH7lT5vU6V0TxdrnNJO3G8c1B8bLpEUkiTKNj9Dx8pYcbK5ZdgM+AntB
ejIrXuOMG6vgfUyqD28UFLhMqqFr6JixIy76Is25ALp7fwLZiA6QiPyYoA38e/7XDfGRCcpR7wGb
XH0DzyQzahQBphpv77P5d1uU64mfAo5OcuZt9YWylHO0lv51lw7KaFAao04qGhDXAm6m6m1J21qV
W5lHQdtKG8PrPMlT0MxVMXXKZ3xdNcuzwzLapIttk9b0mudIcnTp55Tw+Eqf554uHZDRn0WAyqJV
8fvhgFNzMiRG06cy+zRn13Nqo1jijq7oKhN2tJxR/J7W4LnxQ/RFnMt3zTksmxqSVsXQW4pfkgho
7C9IX3IecSRHbRXmpcqXaZTbBC+VJQEOeP41d8CuKubg8kGetf/CnSrMExUuBdqZMU6iBsW19V1G
bVY6qXEgyBs07wCcm3jkJ9bq9pUTubqnoT10FG+Nz/Keh3m+7h5eNIhd9cEEyZQZeTf4etzdLgpB
Yyyx+/rBFPAbwtFWQdBS39cCcJERCC1t+bmvwq9jWN9evhPezTMv2mDUY2jJ0GRJ+1ZhAzVFkK4P
vHn9tQqVCaq8P36JLcKnxlK2ao4PPAcUH2q8Xa4oXI8OrGl4Yvl+cWY3mTfvcPxreT5m0LH0BtY5
uvr2+gVVMX+rJ/0AjziK9zlivD4/ZqZ81YfKcRCMvRabO61f0FPl+GJqoG+U7Uwwc7NLL5RaqEBw
aeboWmHYQ4rtpfRk48tMvmZjvG8wrHD5a656xTOZTLgATP8lbTCy4M+DuC1Kbdc138QkDVSL64BX
H1RMNmL939KRnjP+ySi6JUHL9XciW7jSPg3ErXAkG9GO3czB/MDlo63XjF8EshOqidJh0jfHfc6o
GWF+8264R3sBGB6dV9BoWnMqJ/aHkeP91uYSTazV/Dnocy5zltw1US5OZoWDIrkrbSwnw/EmX2e3
c5ojv7C56mwtC+um2E3CcCWjrjHRKm0a4BeMsMMwmLlP64Zj8qtKciaCUUwtMeWiCCFCIM1RDTfT
fGU1xB5FLjOvvGYCZ5IYddRGmYidhk+Gfi6tA2Dc8D5+qDyLFtpqW9lyVIQnj5787FONWoEtoBCf
Kp7tMKiA7ZQ74/W0mzzwjfLhFld959nxmBhEK1HMSSNYW4MQj2ZYyr6SvTiIMDV6rwXdiezk6cA9
5WrecyaWCT4E7PBkcwWxnVt/Gp7q3KaQNgZwRx3FRFxgIa4tqyvJo/Uk3tjsauquY+VGAzOIgr1R
5qkeGqFAB3Gib+iwnSEJaLj/NDJr/cirY65d8bk0+sXPvygGKwqrhbSoDjN0+A9Rnt3lg+xxNGft
lTiXw5jdOIUtIFtn5FlIXsE+BbwsJSCb3OcdiHt/jPXlbWaVwNyF9W0olmC0Mw+/CczfAQC/5qPP
T8XYnzQXpilXOBU5UKKrebhK/EQCJ5roF16cfH7HQjFPJGOCVdWMcdLhg9EdROD6ejGwVLAdUZwA
14l23sxrQK05zPMzMkaYGoKhjC3uc6kk2wojpxK4Or/2lJ/LYCwOc3mS3Mk4FC3ahhib1bZEwcTp
7IuYz5iJvSDjwPyCN6U/RAyNG/PWiO74j8NqXfX8hzCPrpTrYyE2+CGTHwbJU74b9pqXBgPF5PXz
2uOGqWse9UwgWxYXp7DM8g4apB8BXmQrm2kvOCM2tPS9wE/qON+SRa3CGCjMsMTxKJgsuMRm1Q6v
xevye3joPNVPdtV4z8tueAZpMS5mibtJyCwc8Q+FpXT6xyC5ldu3LCiokZ1fJ+NmphZrNpWOB3F0
wOv1a/R0Ryg3wqnY5FvZBZnTVrhunPiHDPg33qrBaiBzLpzxPEOb1GWMGTIEMtFGBwESmgAh1u3q
LZ3j8bjyOK7AYrxPpo+aPA+Q17WeAFzALR5kv3bN3i675yeZX4nnKRDjfcxFV8ESigAg6ienBhCN
NHFW4XkSGHdjtHKp6hm0xQpV2VWrKLRFcC9z1md5hs4WyLsiNXIBI4M+dhiwcBx+MsAk4Md42ZsF
fiZ1yY7r5ejLzSYs5/rBOJexKqRJqOFJQQWh7tI9ppXoYIQRoITDL8itRaEv0t4UxvUl6yVAq1Ft
nIFTjY5U02zDIXdS7MCIbuYh/RcSA+sPv3IE9VzPthZFnctn4hg96yRdFHDDlJYYOIjYMMAKBhw5
7lhxltTeAatLS93atItpw6/srlYAzn8A43dKKSaNpeIH/MYFBeTOeBSHz7pLF4mbAPsZdo7BvY/U
QM7FMi4IyIu6NdQQ23rqzrwZvd7pFCcjbrMtd6VjecV+2U1QuQzFu85Wr4qNiv0gjKl9+48aZ4iM
RwJ2C5C9ZhgT7ZuBEsSvk4DqeLJJdkW04cR46/6IImpglZKicL2OJUnV1GM9QVq2jTYgHFgwNnJE
IeBQ7cbWSVL7HUDV6+7ifzJZMPFxaJJ2CWFTCpgV5vmxBpMF51jrIfKLCFaR5UIgqYBj/UZAxhLF
jRjBuVNFgnMKscNWHSUuPjDnNllgcVJqTWikOFnj0koO1Fdz6SIsparBdD1/aOQv79fLQRnNBTWA
IpSF+OegxMmuKLDFjI259IpnJ7xbZVSzAFAVUMEgbM4DJU+A2vdQYmTy8rdb90EvJ2JeyEoVdHls
JIQek+aZpoGJRXWw5SI8YfJnZ8jDjVhbnAeMPlBvvfyLTOaJrOtpKUasY/hCOx8KkMNG85OUfwcX
nNOlPy+f7y/P2Isw5rVsscmmdCKEUd1UoSRLEwgeuLSRf0xpALxV57JEnr0xkfo4iUZWDPhslhWI
2E0qFR4M1GodCot/f9yIxrgR2ZoA8UZDYuq3442hLU5GKxtu7S5OfJ1tSoz54TWJ/Q+GqkDClDDw
JgN16LUHm3QlqmoF10lbrGrlD5sKK+eu6ud+Nu+4Adx6QPAijrnMMJLlvKKqosoA/CvgTPoBSK83
c/PUtZgonJwG3YAqS1w55zIKrPuXF+HMNQ+x2GQl9dZoS1KIdQGDk0GK3QekH6ovAIDN59n86vgI
yAH/3C9LeCLpM2lyQBH5dfFJf5jp9wX5KQKSazX6RMGzQVjLpT/9i5G8SGUcuNbOghg/e4Ed9aSv
m6FYQvhoDedFIhN6AM81zNqGWglqEL/ZE3JA2r2LhI7+XW/9zYssxmvLowKeZgmy1CDeRPEzQYh4
RwlCSgAUus3gXfYAf4mrXgQynlvNwyVO0meBz+jnbZCj33rC1pSzeJGFzCrDv/9rZr/nzO5FKuPK
4z7p5xIRLSYaNX+pXx+zCCQeDwpXVxk/3pdTopIJx6S5cq+55oMZSG6fnabNcurdxSPW9bwZEpdz
vRy7lBkftCSLlmc95NJhssWdmis6YBUd6BfN86t3WCVPIuOGxDZKC8we/5GYIBj9n8TWCN4xnsBx
fOzYbRSBglXR4QfA2qPufo+IgzaRch+843zrmdD/VIftr6L+UOl6AWn9Tt1hYI22xigiAVpjgLS+
oenI+y6W6uQF02S7rrVJMB1KIBj4ZLQgIdixAXKCEjG4fpdhLBdcrPzMjyeVcT6JupSySRV3xDC6
YOwE7ORJtcjT0/VI4OVWGb8DHikLCGR4P6bG6wEJgzHxkXYEUifHpnK6Q6v8HYfjSaV/flavNtMx
U8VExrdcjgNydoHwQAHX47eXc7GOhghSVOS4Pp0Qu8A2m9ROdpscBvAMWqV2e9nceedhvMwI4Oyy
7qiXaY4AYHfGhBex/SWsfzkQ41CEXlYGk3pO+hhRcp1/xYnKcSYspLgAFDZ57qDzWGz5DcWvUv5J
7D5ib0AG8s1HKx0vB2QiGWBRpmZMK/6NGwbYPha/yLvxFO9SBys8lKdGdAEuom64rQbO06sys4eN
EkpjR5NP+vS+epOG4V1PL08gE8n0WjKHrQBtofGppHvgqvdG1aNMPImXADl2e1k7/1K7/d/Vqowv
yRd1aEEoulK75Q6Ic2UxDmUJpXpZaC7zgTox5wFSGTfSinWmtNgq99tnwql4B7AiBGj6e+pQHItg
WfBQC8KaNFbO/dJb/CL3DR8bi2CSLnMfwA3QE+7oAO90jFOpaCKvDh+7Sd7pGO8yzdPUYXPp91ej
VmdLp8NBcsard5T0eAdjIhVdSNTJDPHZ3qgIVx05jpktZumR1iYmfQYiLDWbRmRb6vVl4+JIYEtX
xpA1Gilwc5PQYEnvsZFE/7KENXAgtEP+Z74sE55YiGK31BChBrSClF3FwXMf5Oq/prJstSqWQr2o
qZL/+y/DcxQsam+rmFM70k/zAVm8j8Q4CgCr12D//kdW13tyYO7+4RECAANQOsDxzS3bcty8xoQg
EZDc0C+HUGGv7ibFXfYLgGUdI5Bdgew+3Md+0RPGYTRhIkkdrfx9eIGFY8ka4zZKAImEXfShb8gJ
6FiavMKU2m4p4Q3T9G4MN7p6I06iny+npmg5tT+uajKhSIZYJBFn+uX+/fDB6hVS3nmDkpEYLNtE
NQBbbYxhcv+vigxnshgFmYZ2meUQYTc2Kfzcy8HmcAPiCL/aVU7mKITjGtfv8Uweox4GCGxjU8DZ
0Cr7s0P8T4L4Dnvj3STzrKR6GWVh9KGbpBf1JiU8OxijIH2lpnqcKijYapJbi+kmkq7HRHDFunc5
zn/Vi7yIYkcL6lwTkxYDkgA68brDcBXt4mlXYzSldJf+HezCq3nnmTx6y2epWamXBCxP9BaFL2bk
t4VfqZ//45mYeLSQkMwYI85EG1qqFwPvYQSOoOqLm8jlocuuZ05nJ2Ii0snUQgq/PPjhTz0QgWeL
ZNN0qTjjJ7+3vl6nPBPHvDWdHklWp9EPhsoPW6d819IGT0WYh0YmxDQqgk8mBnpggnQdMBLFHh2m
3KeMbbyEiaP8FuNF2rIHrcOE+1xm8Fskjto+JAT8qA0nbVl9tM8ukvEeo9UkmUUv0rB2WtvY7fh0
WQ95qs44jNJs41itIcBSvpOytutU9IxatS9L4XlBi3EWJEwbqTEh5s1rwp+cuewDTXaPrgDdqt5W
6v8XjwvU3de+Im5InLQG3skPvF2rGcr/tAEsHK9l9ZE4iqrwj1kBvEE+K6ha4zsKqvTr/93HA1To
tcAoN+MYSDkA3zAsBxhIbTo4oXXIgeSn3y1hwwk6LiujyTb5hTCpgV8McZHhY8LSKSbP6luHo4ur
A5xnt8i4ClLMWB2xIIXqYrxf9uZB2YX7dwSjPE1kvEQpLoASjKGJb8J7vtZfdoCmyHiKmFgGYCuh
G/Q9QQdM2ViAtLFmOgwHokqdt3W0npGdXSPjObAyOdZmhsPN0m7IATq63FU9sevoKsdojhDKJ4Ok
wPXYXP58qzHwmVjGk5TdZAoGVmV9TK64adXOaBR3R6ksnoqeVJi3HEqOwlz29WhAvTaCKgPiRaHj
ZqME4D0AhEKr0x4pBjwgBC8fjmMAz270LPAQlSirlgKqOQ17s/6pdZ8S8nhZBCcUMJ///EwGUcHP
0iuQUc9bOg2uHFB7cwZ5q+zmLb9nwTsS40LKvGmmCrSmft88ZA1OtcvMT5ePxBPBRBt9oRqqWVBN
nD9PyrHOHjC/yPkynJDGfG6ynV0b3sVRMgtowTy4dPe1dYYanfwWVLABUAcdfo3o8ttvPk8XnEkU
5FJKZqoMGfagSkCsCzVHs7mHYpzGImWE4pv+vXP+n1MUYBC9NqdxKA1iZLjIDzyYHKf4PGR7doUa
wR0WOpwFdYrmV4q20H6mQ3OZZyV8H8zx9+xQwKyIJjFbiPsIXtR69/rFE7Jw+HE46LhMfLwEwM3Y
lJPsojgm2GOZbmiH9V39To5OPqP1nF2obqYtwHkR7YzdIY9/1ST7j3YmM/4CMDtKUdMM9qMFHN6R
GO9RNyIZwcY++IVwMyzHBpCtl90TTwATb4wWWCIrqhVN/BU4nnYVtRwJPJ/+zOR39lmiKpNJaMGm
8EhtjE20qwGiQrvQ+ibFht1smO7lM3ECepPt7WddNqoWzf7fljX4bwhXGuMziihTzT6BNDrB0IAy
JDALwIYJQQ7mow+ON59ZFhNjROZiZAstzr/JVrjFeZ4LZlv6wOddLPAI0p7K7Ei+jgjjERDXh3yr
oA/2+I6RHo4+sr38RsVEWk31UdjrQaE6hUudRuwAe72wQSp65MvkBG3sNrUwApE36/GUKeLPxcqB
xxvZJWCfc2AMp6nH0U3eARkXQuYlJwl1Uo3feyTHncLXJ87gDJ4GaDuCPdCA21+kf+mFVEmhP+rM
BOcumQeJQEWL7zQ8yL6n6NoOTi67kAl8sg9BtugvSsruSRdDZohjic/475ML3oUyecwAmhS9oDoa
tT/lGEy08390YAoTiAgDppINGus8O7Bwm2H8orOj5EAHFhPsNLiXdYQ6jEtfi3EoMwHJxTzja2ky
SEqsm6zqHMvcZyHCLNXHRv1lcZwIVWEcSlOOAiDccTxp2A/jdZkcpiW4LILnSNgWvjBVSz7TSs5H
H06eV1aZ0oegJ1gEaSDx37tJjgay3XuyqJJG6OGiGhj7GOnUU16Ev/qNVNEA7TXY3d8gY8ppliuK
hHBKj2UgiM9OJerbjKQcVVg9yYsYtpZd9npWmpUGVYiJpw5Pcih8yJjORDDfRclms9NCiAiXVrSn
SgDEimV8aTVrG5qpuBlbbXSXRL+NrVny49p8MAasz6Qz9055h5VfO8UeJqlpLe5UM77l5qd85PCr
rMfAZ0dlXH0VCvFcUwHUb6iRoz1Oe7hdDVCmgMmzZRAlbHkd4tXH7EwmPfSZp89nUTDyHDJTsfSM
SZhso6x0R10IqBLAgKIWCw/RgKOb7H5cEpf9CDqbwc8xWm20DabSQENBeG6Y+vE3XvHsZIyfj5tJ
Aos7FSNHt9lsbBpjLtxsqCpv0ciPyw6Ld42My5cUQ2+AwQF760e/EgbXVHN3Vq/7qnXFSHAvS3tO
K9mzGaKOLocGHhPA377+anTBOR1HfLUZDQKgq90LgkshBysFpTLB+d7O2OVErWx+x7T4mhmcy2bM
IEmWoRroa4PaqWwek3Hgmfxa9HEugbWDBftKz8U4pRpAsPJ/tH1Xc9240u0vYhUJggGvjDsoWLJl
y35h2WObOWf++rsozxlR2DwbHp/7ucpPu0pNAN2NRoe1YtdoHmry05h/di28WZScpuZnuRxl+tEc
ajvG4MH1/d3T0O0HcEbRBlVkSGjVAW/OaaY9ID5/FCLO5t1nzlbI+hEby1PUkhE6QIhBH6tjDwI/
kLXMGDqrjxiIEc/B7kUJW3mcPWg5W7q5gCOF6R2a8mMRAEe7togMUHj5gZBOsIkiPeFMol+SuM9S
yNMq8Ie1wHxXRSa+O1e8XRMX+USojCRdu14OYWcHY3PXJcDUN1eC3KBQLM2koWWYjb+yLNtl1i4+
q0dQKOgThn7SxR4L5S9Q9HUuM5JPUhaA1QqJMUvPMYF4XaWEx81FTZ2ySFkS4rj/k6j/NW4NJitf
EidvViO84iD4i1mtpair1uLK6iDCc3zCVNxpREf1b0XvAoPl59eVhgZTu65tNNBcioFKgFk5Kxi2
Rj3iNaffaC7dy05tTp6fXgefkzFEA05ePsWHdkTycrAjZIrcyk8/GaKpnF1Usq04ziVFk2Iyuopr
HAC61PfRyiVD3uVp7jQzSPoiH/Wr4m/EVcnMb7rwgzyadmGe6WEUQkDu2pZCkJxChwlmojjb0odo
zuWQIe1ofC9T4FoQ6gv0dV+Eruo6NWXG+DYWOWh1oFri+qyrvxNy+YSEnGTP92tnvhEf/jCdivX8
I5TzUSV6dJJ6XoX+f8Ko3wrjNjHvqZSDoxD1iQqQQ2psUWByMSHO5K6mbtbE+SjZiNtJj3FWF09b
cf5l18dvZHFOpipl4OP0BuLHYT4sWYb1aIdkNB6JcR8Mib1o0lcm1cegmEGy1x2Ab++E3YJaRnNE
E6clF6kNJhsbl7qgGrpu5oVDev0y3iHpvVGWKC1js5MvS6VbkeG3Sm3lDaiYDPe67u5FfpuD5d1R
nVA0EiuQZSp+lmL0wZTv+0hyFlkTMBDsBgqbVXGx0ALiwQCvEZyt3tpRG9+FcmT3iix6GQh0iHHu
B7unLeN6rpcJyv/dCtnqGjaRib6MQHaQ/1Ta7uWx2UMuDqqDaJ6TGjafzphWkd0wsdMT3HkDHFbZ
ibPfwGEVKSPnZoI+asDVDJEau6+z6pSpx47k3kI+0vL5ui6KNIRzMk2e900XrhrSeYO8OKyK3aQW
wWaI9IPzMbmRKQ1b9/D/RD84LzM35QDIY0i7KHqJA5lrK1Nk/Huri2He1Og5/DPvKZK1/r7R+2oq
FtYl5o6nFq9rr2/jPz5qXRfnOQDvpRGWYF3/CQf/7tsQS7pmX6skzndMShqhqxeS/rh9TbSPnP+Q
02huAC30J/pxLUpZF8c5j3KJ26LSYF5pdMxDgMVGxLluwLuJwe1Jcc5iYKRrWmCHXN7f4rMS7Rzn
LZI0l+tgWL0F5l/Um39D/CBcF+czQm0KS/3FM/GyhOu65gTXU+Ichiw3NFUbOAxl8pj83VBOdSXw
s7sZ480x8Y0t9TzmUyT/o+btvyd72D0sohLVpARkyHzJmoZpR+JegtMFDKLiAAyhtqpzh/EDkFQJ
MRB2g5qNNM5hyGpNJUJfnBM9KdGZfJk8XCcAm89t0PJNAJLNo3e/Ua7cfUpuBHP+g4AU4ddbI6k3
LTZ5/5stNvu5rY08znsMQO6fIg0LfbnLgo8KuB7R2SPj8QHS7vLhr7UfAPDsv7HUXVe5Ec15E60P
5DIZoEP0NtbP5ik/gLPyqBXYXaDQ52Dv7g/XvctqZBdh8UYi51yKkmIMWAY+eV0FN0h73as1MJAn
xQbJzL0Wd4dBBM+7b/cbkZyPGdFq0aUhRF74GKHd7yc9NrI4H6Mq8lhrCmS1P/vM6o61H4AnrgdG
IhggxD2Ku35mI47zM1JQ6mbewiKblT9c/7IoH0zdv35iov3ja9zBFOtput4HfxRrCayPr2/XSaGW
UQ9pf2h9AqfGF7f71Bi0oIa8C+0Qv1Z3Y6DX4+Ihqgc6k0mWYOlT8lRU6EJrR6tJSkdbfNNsrFH6
ILPsLhfVL4UnyHkYOSuKMC2hlf8nJ8g5FUPO0FiUQdp/Ir1/k/gTWMALT+cmhAW3dZXFBoQxungL
kz0iVW4Ta57ACERqyTmRpi5kRc5haSDo9TAx4zfZbYyWBMWVD7R0RhGZ6f71vtEVzpPkhV6iPRYL
6wEWszgvYDG/4DcAz/Nb4+uCy4Avc6ttVDaYP4J23rduVQNk2Osx1107ZQbiO0+5FWc11127chvw
Ve+qLQqlaCBSLsNPyZSfxlJ+n05zYtU0dEuq/FFs+7qrfNE7bQE92hEI/CNLECgnX/duZpIn4erL
ZnsAKlZrK7IlgRmkJyAOrcC4x5zsRn13XVVXY762p1z4EvdjDdojOJkgbq0+9MxFVOjYPzVdNygF
z67Ms7VVGirPzXrrjHLstgHzWrMiVpkNB6C6ptZSJ6L2iIs1rZlfAhJWAxN3q9y3D9VC0scwiRMk
ndXAa3qQ1piCdN3LvfJm215EmCBTMXRFU/iHVdgAIo3kQeiPHWhFpPT7oAOSMxnLd7VGzuEEUqUw
aK056kAtrX0L8vaoypV2AFfjMag6p5+TyaWN9JC1im4bXfs5bKuvGEj3wWAJDLb0QcqiH4rUf6Y1
sJFxEdxNoZlbVdKcU/Qf2Wtpx57nTpCxuzgsbl1cwKXrKFNQLY58NQIDMyyrSX6odWqZ3Y9qEWzi
pdPihHFeUktBYa3SIvJHKPxKgqVHh5U2afaIU6jefJBEfvnCaXESOTfZ1WCyDYGQ4hdgMafgOZYK
K0Rqe25SB3Tak6qcZPXWBOGkctPmimXotcCnrDHWNcXhYjA1H5N+Yiz0zeihYqAUH8hJH89dx3xQ
JDsNPWfmz39p4m8XzT/9qqQb8qWAyGapPSCd2Ery47qE/ZNUAf8O1mNNvaAnyFgm0X6mtR/dLJ7m
ZZ72OHyTP6dH6jV+GoixIi4u2HVNG4GciXdl22tpgjWtTaKse792NY7v1spL2gOWtikFmrPq/cWx
beRxUUqQTyVTMiX0O0y8DmZoj8ArDtn3NhIIuuxy4Va2fsmbEIUozRRCRdc29hzc4Bos36LW6MzH
6NRbxV/C2utFUMuJ5OwQWAtjoPQ4vc5TPNVJvNlwW28FLq/87H/dSc4E20gB206bRn5Oqp9gGPs+
BdJiaVGKZukoEO2maGmcuUWznA96AT+94s5PR8UKjstdfVxuC58drhvBxfX9sovoJVPA+y0TPouT
d8aSkzqofdZXbh0y3xjUT8r44bqUl9rlpSb+I4a3ZqXqFaVWpNDHM+5YknvFCl0FyG6TO6vOOvAQ
WAHF6585JrOvy16P5prodbM3qjlkdSVPOjYzDFNHGdA+qS0WA7VeL93rkm5r1eN1gbvOUn1d6+oF
NgK1qZLpVKml3wxQS42sk1i2tpSHJlrcsSt89AnapdH8iY/eiOViIpNNuG9TbLGZBLcVxOh94uaj
Hxs3Vf2DkdmPWwGF+3/xoK9L5RxaGRtk6ELIXPuUsh6ZFWCHAt5+caccff2hw0RFkX0X+iqRc2lG
tSwViyFRvzX95bgcNDe6W0myV4ZlEbiPSHU4r2bQOGiiHqqzdIcpKxwQJKK8bDXFc5xRS9cEoYXA
FvkGADmipMmoFvqZCjgtJbSk8VETseqtR3LNHDhPJhdEz0xq1n7aGR9zmT4ptWjbdkVQzUDJX5V1
xoMwjUYydCUKBr5stkCP7axGWH/fVYONCO5k8qlFK2yIiG/ljugqoKmaIAQEzcl6deelECZGtCTu
simbKdFrFF380kg/TMVwlPXRv+429kUwcM/rMtVUfnyvy+vFIOBE8xc5tRIjBQBC8Uf2quloL9E0
QmQeoygtJ1mNBqn2+8Yip/DQokGtOKO/x00/KG7qRYLAfD2GC2XbyONcYTVq49x3eNPMqPzWGd5N
4NbuAHsLai/r+vbtet2NKM79qTihLlVZDVe0rmsF3l8780WwCrunBLhk2dAIzolw5tP1eVH3E1ak
gt13CYDZrQtc3K4EnTCqUnToXEDNdGEw5bQxQh9Upkcpx/iJMNEjEsFZjwkG7TANzfU2Vj3zY3xY
KbTrHNfw4prgCwzshD1ePx4ikslZUDSSoVHTBcniL4PzS/PoMfLCW+qiLegT8B8ZmJdKH5CWNzJo
5NmxId5UChOUou/gDlCWxnDo5jnEAZpWbB5NDPtcX+qu0m8OkIve5rLNB2CA1r7ceMPyuD6xp/B9
LT1fF3OZh19Dt1c5fPcNeKUVYAWREDF34JvdbPV+7v/CrqVpj2ZTEaS0YOv4FpxEUk2jm6CZkQ5w
vSE+S6Eh2LtdK96sibyNnUiFs2nxUvF/UVcNB9WXfHIQNcjv3rQbMZyzkGmoAvoXYtL8rs0f0+Ih
iAQgyqseXbi+jYh1MzdRYBpRRUlKnI5Jn5eseaelt7Q7LGnnmPVjNCuH69ogOhsuLhrGpEliBWqt
UeBv1vcxuBKuSxDqG+c1kioYZRmz+S9vvCx5QTBvnS4HZHvihl6VCASKDonzGC1ADdqehEi0jLqf
Dyge5KlxVqiozX9/63TVYEgB4GbklMFIu7xcDBlB7JQcG3QYd7MmuHiNi6rIi62+yuC0oWjBgzAl
Su1XgLmA73f1KgVlOlibk8U2ajeKyYEBEoBU75b5e6bFJ3TEW3pynIkKLxXbwOm31BFN5drHMA+s
nPR2xCqvSzVrJt/1sPPD9CkikS/Rxy74Xg6t1c7UZ9WDVtyYyjdZC725kdGMfsqm0qGmV7elXeXM
KjDFKZ3MRgNy8rkZ22OL4MqWu9LTpfqzYlToIAyi49IRS2smVwuYE+LjYyShouhjUbpl/1UitxPg
luX2hjR+UR9B6+VUCeiol8Fu5s6Wwh95GdnXFXI9/0sLYwA6oBQtnfykN15ZQaTP0EeapR6eBbFl
dM09yafvdWB+yNkkkLfv11/lcXpChyio0ghXvxL5kZJZkUJt2MTzgrKTQPVfxqGvrY3Tl1SJiyDv
oS+SYlU31bvCqW2w2nyix+48AYnZlj62Tn6UQNU+v49c5sx+chv+TOzsJKpm75qHoa6ZaZAk4uX1
1pGRuRjAsIl8Z4txWH18zgBodv0gX6qrF6t9FcHfZEsdShIcZo2U6uSQj4WXP6FltbI1tJx/bN7X
duDoN+3tgCmYzNJOoY2JyxRAUCA2DmzNIg2KDLSxGxFd6p4HAjWFwcBujlZwPjkCFt5EJUiP+0mt
2mN8UEFJOc2fr69+NzeykcLnRuokKOTKLJGGPDbHobASh2o2KlJ+9im2R0dHStn43jjz4qgi0avK
8huvqIqOe8rQdYV/qbVMVTp0yK+B4OxK1F6VbE3LoJF4AFxuZucCR3hZpoUjpGAYlE2wwlJV57Sp
UsJEL7Ul8tf+munY2sFxvq+P5nk8KEfBxu6l0TayXpzy5gpOkiGO87CM/5alWNP5l6zCF65rz0q2
srgs00w1qZXyqPQnRp6j0AysSs0wp8vmd1KHFFde5lYRhqdkCM9DQo6tkn/qFNOJNdNJjUIQfOzq
1PZzuDiqJ1qCof0hhkWN7vA9DBzV6lduMkvWAatXzUDWk9dDns9CXM71b/NKtZXN+cmsDcJpzrDt
K3uEUoOHK3KMJ/CNOEXmFH4nJMkQnTPnLAujVYuBTWtF5j/pUrAA+8vteBClS/+L/poyoL+AtHxR
QjMxQhmoEW6AfFJUh/UxSi/507ywG0Ofz7JpPpugxR4TwwXR5k03DoIswW4URrXXD+CiMKlhxViZ
c4R37uzmh9IfLHUB0oRp4So4UFlw6e3r9as4LggrpijVs2yK/Xn+Ihe9xcJ/PTn64hFeJXAPsroF
71acQl1ImxyNMbmPktwpjMy97g1EC+EcD6sWhRakin1dl62k/0FSkTPdV8N/FsL7cS3PM42ob9Rw
zdqb599wNyJZvLuRu1wdZoR76wt+OYansEM/m2In5/msF84fbN1aMNapTtcg+W0EEPSDXA3TiJxH
vuJIMqsEnd91Eft2tZHB2fBc1loZEtwLvxa0HF4WNDrNKToJF7T3NqMbYdxjCQhIVTxWfey3+ujU
SmFl+v0gPy196tb0xiRP1xe3FzhuxXEmm2GWPjHQmOsnE4awMY0tkYdq+F5TgZxdFd8si7fVQS+b
QYMCxslkaXhpxv2P6yu5JOpZjRVKoBGKx77J95awUIlqDVgpft73iVOkrEdTUvIpNofU6lRQhq2j
SSQ6p5X0jIJxBM5N9bM6UZslqtvV6t2sTYJekN0ixPabuLvOVIkxZT3U81dIsV7z6i0GblfDc/4s
qNjsAGcMI23Dtmv+trzcjTzaHzAG65mH8dwa3vX9XhXx4ipFYc7EThPABXJOS43Vcs77pPSlAsNO
sRMbP0j+fF3GC+bXFSG83zKATCiZYRP7RtGfiBR9a7PB+FS2JnVGpXxI6ukjaDDOYzk4Qeo3qCdp
S3xUab/YkVHacUedRhqdTOknd5kMv8/T0iro7F7/zv/iIv7ZjJffN+EcEKoNqZ/gwau+/iYb6bdJ
AdRh3TJXGoPnfjY1q6TZV02JvaHDtHWRZqLode/JSV/P4+Vy3nzCmGtkwORfjMIsPEfxFzlRW1Z9
VDnc6JNumVYefiMv1OCi9PaulgPIFDiBiiazi2eYNC19FTFEdPVSWM0xPdQQylDR/2pagZVpyPeJ
IGj2tE/T0BKk4m2mGgbvT6AXElF0FD2y0Eu79q+CqjcyfLTgYFeT4RVQ0xVFY3hrkItXSJk0vZIZ
RQXfHx5CbR0zdprK/WtCR17nk+qkCFzG5eQv3NhWIueRdaWRtWhOKj/+md51R3onP9BT7iboAAm8
2QtPkq0Zdnkc/MVF4+Mh/iZY8u7WbpbMbW3ahUMQaZgwXutXaMxIT+tkdfAetD1W4kan5QmPvj+4
xjUdELmKrsGj8PgSE5NKqSwjoCNFKGJiXv59OmdfBQtbPdLlWb4K4ZxxBADKKpBxlqszpnbmDCCm
BbcipnhAS9tZ5EN6NK3hrvFl9YDZnoD6nSAQ29/b10/gPLSkF0qt6dhbqpdPlVE+q1NdW5mRCNa6
F0Vs95MLWeScjGUX6YUfKrls15KRWISGuaNHrHPkmH1J2upG01CWvL7He9e8ZijgIgDdiEF4thSp
jox6IWmFvGhmDabplEQR3Du7vlYzFUANaZSBH5TbQ9qTWJ5ZWflyoX+pKvVUYLbS1RctfWhiRDEa
Me/NHsSgJJwkewnic0tkQSFs9xxNjcAxEFW+GMUBYYupDYOExNNQH6p4+MsY64MiKQJ12d3OjRhO
Y7UunWs6x7FfhMWd3g8fR13UnC4Swe2mrgSB0alJ7IemUlkAc2ysWs8fr6vF/g2xWciFPlZDtKTp
ejkFSAO/TeZUyJWJkh67BmCaOsBrmc4uemRJFzchyvyxr9L0pkkLd0luF2SV++69YdxV8c/rC9zf
xX/EXWQJzSk1amBg+EqVOEMgeyo6Ea+L2Fe5VxHcs2qRpnKZ5RBpk4TamvypHGvbpKK7fHchDCkw
9BzKBroY3r6n6noJmwjlGt/sY5tlP4SNvrvLYGC1YJQiV0DW3zdhStrPBTCzsIyF6iepYFZIdHfp
hTBeq95eOPuNHO4aLWk3sTE3C39RZsvsq/soIFaQo0Om+k562Uql+FSlP6iOKQIZXbKqdpsFpaBr
Zt2tax/B7Waa1KmxGBH6N4vPmvRksM9yo1gyyrpd+P0P1GOz3tUgNvu6lErWdxIsLFHS4yBVt9II
8EQqquXte9+NHC7sN4xIqacUsZ4yZwCSk9IZN0sAMhimRq6ax6E7DXXmynIeYg5Eya28qu/mshBB
3e4r6j96xE9FdZ3WmVoNPSoqyaXIYA6T4l7f0n0RJhZLFTxyeBCEfCzVKGwhgnQfWYd8t9z9gU3r
MlGZojJCEPW9PbQ+1jpjnIPIz5Zzny9WKd9IoahWuWo6r4RbIdwlEiZ9wXKDQcgYPY1t+Diril3T
0YmBqihY0K56rDBhxACmisx4Rte00RDLtS3UsImfdKW4S8YiA/mBcgqb6phXw+e8K271xvyYlcun
nnat4ND2TG7zAbxeSGqoUSLhxVgW1Q8Wp/emXDzFTV5YNFB+KF3//rqS7O/uPwvm5+X6dgyScDEK
v8iyU0i+FFln161mdaWwq3jPpeFCkzUmI/JAqeKttkhDJBl0WmJ/CHrZkVQyuQ0Z65tGas9MxcAQ
ZrEahygaujnBpw2cTKnKe0uq0tyKslbwUNmzDl1DqhkvP7yOXq78jcMxoq5re/Cf+FEp+wlLjtGi
f/iDvdWRz0bVeX1ccu6TlT2RZgWXeIqS/kjupPCn1t7Q/vt1MXvvAt0wmEkAE6/r/J0XUVzejYks
r1ajKxXDXVn3s9CoNZXoVAk0t5vcTBQR7cUnuqnAsRg4Tezg27NEb7PRYF4CNDuJdJiMn3KRW0n1
o4y/FD2ItORKZJi7eroRyN2HzRAseR4hAUf9wI8k5AUSUPQyhqplfcTsxjH4GkiOdBQmpXb1BF2b
GjV0qqq8Fw30EBQoIHxHBWRwSkTrjoHX5HHFEw7kO9TfUcprvOsnupsL1E2TAFtXhd7wjpWByppN
phz51XxnftFPGObGGEx4zNG5qluKPd3FYL5SdYHz2Xd/G7mcr23lKR7Gtdzz70uIq4ZcuPWNKC5w
H+Q2juZxRspJ6exB9/sWWAeTSG/2T+91I9ffN1bOyiWsmgFZpTJXAP4lfSxT9fH6Yb0cxrWVcLbQ
RmpndIB/9rN60ayAzY9qwD4O6XRS2tgtothW1OSA/+eU4PVQyt+mUfWmRS2BBl941DCtCHS/egbr
XRovN4wj5j0cdcTY36K4MV7YLfJtPWWeWRXnPsvdmiUnJa6tQM1PM5MPTR85GClzZ7N3oTuhmyTG
uz6VDnnEbqWYeWGfnMs4PuDx7tSZZIdydjAM1aFpcJMXxFlCzW0jzOUMyl8BYKWnOPYUiZ41YAQa
0gLUyv5DQNgXVRtvQCnfOUkpnReVjgI7F2kFZ+Z9GlR91+H6U9uTlH0oEsUFXLjAvERCOL+cGVle
BhKynVI5gRtb7lovT5hDklqkfi80Hdd0gwtre7CuKt2C9WCeEj4Ll1wJ2hCQpw/nKPLW5HbpxcEH
5pTuda0UmjIX6NImSsq4fnGYs7t286MwvZJI0xvpGHXOdWkvc9JX1sn3A5TNmJMiob9yUwow5cPJ
pqplnNci6vTIWlubb0CVJq0EoN1P4GiqnVVhSstUMcq0oDlWohaTDot6p02WfCCRF3QWsvKAZx1t
XcSZINAAgwtcweFjqEOMVJrZ58ehHz5QELmYw/Dh+rbsBXMGJn9Q11FVZFo4HxeDRnCcFPSA5ORL
lHzplWeDDtY4IFEhTCvtRVeIrRBfoQdd1XkqsqgIp6BZMOGwzosk0bvMKW3lrnUWtyD3vzMvspoi
f+RbgdxdMYH4NJI6VPrUYHC0TPLSidgajQDIqmWiA9sXBioEgHMrClIib/24OZmdXEvQrxEAZ6rZ
NFZZPdNqsqg0/smDw0DK5W9ZvC6nCAZCFuHOoCwGLEYeHdqUMosMxjc5X/7AF22FcZpYRXo4LQ0c
RKB7akAd2kaOmRmCYYGXhr3Lw3pdE3dYVUqXoNA65EUK/TaUkbJCprGVOq/tEc4oaf6NjeYRr+OH
alEjmyy5XcdR6AcymIKXObKQNb2f1ckN5QbYBdlRjYPHPg4fh6Lxgx7cWNctZ+/e3m4LZzl9OjdD
2WJbMmNywb/llNHwcF3Eng9ASypGwpFRNaHJb1VKrinGrVup8oGM3HXRJ6IUtSV3iSryjbtr2Qha
dXsTg+hon4wYuL38rm9mW090CSC2GbghKtamaAsdOytqyFeSGocUiCyWVIz3Zax/j805tbW8RuMp
qW7YND9OwRTatUwPGNKprCyWnBg9RwPLSqdWW0dZ8DaV4pLaXVSQQyRTTFAXGEEYg8aqqj6w4nIe
MTYkN6eiC5ibZZQibgjeX9/Z3Rap7dZyF2w3dyqL2YgmAHdtkQq+roBEBLE6ZtjQfICnicuy4+/k
TUWHyt23LNPaJdSh550+W3Vwo4bYjFSUZdz1RpsT5bwRBg8xbxwhdi36rkfpJfwaLOp5qaeHecye
BJspEMbXkCUlypca+RtMNmveZKLnK10BrFonOhQuaIv97NkYj+IJPcFWvgQYG7XNSIA8BW5Jv566
GynWmRW0wWNYtgIPuBupbLSFr/yWWj2OKckjJNdn9C2uI7n6jXb6nR6zvafyVhTnVsAjQbSe4kJ+
nWSS/MYXTTLtbx1b660oK+M6fmvxKUUpRUfrld9QYGj0X6Zlsofq63XF2BWCQSmk1DVZBebwWyHF
pKEAV1KUkJHDTMf3TXJLFVGGb1f5XoXwyseMmNWZilA51AJ7MGILz8N3EbtZwEN+fTm7XnIjibsI
53puU3VE80eaf8rjp6YUPNP21WwjgLsC5boZlnBAL8vqlKZjbU+HtYesOYnbY/eyI6jrM6CBMBMx
2Xp0G9MJWBIHuYHeEsDFvGvQLd9XpaU0ja2po6VJwXEMQvf69u02L25lrie5kZnlHUYTI5zU2uWl
3aDLK/1WYwicDi/zu3P04brAXfXbrJHz8ejOVzD4jPeFIn2rMrA5lbdx+nxdxot6XYQtGyGcO89U
OgcmbjRfLz4WQ3KnyYVNo1OpwknUGnoNhzOpZNRgRLSf+9qykcxZVxOnZGDjS9rnP42vv3ACxI2v
gp3U1gGXzclp6PoKC2Dh+DIe4zVpP83VAS3zgjBkXycZkAiQeTWQKnwrpeqCsg4TLMgE1oERWqx5
LOhTXnyJqqeIibp51r92cXCajKEGAqRHlUdDn/K5zwoNFqBPsSe3+g8gsx9CXQPp17nJllOla14o
qw8pa+xiOFxXm/1oV1M1gxKqYJyU87/oohsRzFV4LdiyPXVumVmzW7vxXf7Y2iWatFtnjq1wBGKy
olvkWXFLTALEIue5b5Ob71h93uZke8mAgVBEsRNwNILYVg+p3zprwcdbeQUmzb6+8D1NMjWkgHHE
ALnnc5XdUEndJIWYDg9Gq2K6NWZfWSNCfdhdFmOY0kXDmHrJpmJK8tjWE8ZWtHiwlPpThCf7Yt6q
II+IOrROPMyEWJP5bGQ+ivOCNe7dE1vhnBtveiNfhkRBhCfL57oaP6Ab59+XBqgMsCgZ5d1VfTlT
MTAQtmRRDTIf5WGWgLCtTYLLbudapRgSN5GuR9b+gjdc7qQcI4xp46ujB7iK1FKRe9NKoKxIsUDU
Xu8CzMBU11Gu1SRWpdko4QyjT6cCxrAi41TGbW3ntvHUO6EdkUOMKR8QFlxXw50jQqbc0E0GFQRt
Fmd+khwg0cnwWA/RsmOqwUkKMkEDy54OAstLxZSuidrNBd1CTs1ortqYeuatbFNbOUyHFLUAUJQc
xdO5O3YFqloNdzlFteOiSxtt+jk1xoZ6k9HYVZlabP6sNkLI2nVfOKcJ+LBfLTlIvvInRdps7qKw
17waEcpKMoxwDjGk296otmyh6K8J7oQXPtULiYhTVRM9E2hI4k4q6BaoIWD+PSWzX7r07slTeqrx
xPiBSkP0ETOJK9DcIfdk2QLGQPC4PjlCIRrITly+Di2pBLUOdqmjQViRWgpN5mU3003hmcfeS991
wrh8RzHfiOFipLg2ksQMdOb1bXagNLvPWlmUPdqbuHsjhAuMlAETb0QzmEd89Zm4y02DJ03+5ReQ
EmbvDuEhshNPsoODbjVfQTHz0EaWea69yrcnX8y/uae9OFoMoumYtjP5praCLAir01nz9CY+1B36
E9W/ZokILt0dlwZyrX+k8FHMkOghVSJF82TSnsus+6B11buqKByM4YpC+T1D2criHDTabpSIFIy9
kNnkd8O7dYyxQ2Us/L58iVxRd+dePuPN2rg7Jy1VSoMK6mlEemmNwQRjaBUnx+Cu3anyQ4uEB9r1
Ah8k4XcDYTdgcrL6arSk5CEfIysI2nNesEd0abjXXe3F2SKcA7wU5kexH2u18K1zD9NimGmg6x6R
EvAwZcTJ2OyqXfrjupzLW2QVxJAT1VU0k1wEdHoJwJk6Ah6Xep8+LpHVA+zJ6eCi7sBSNTwWuE0m
K5ctgdiLqJUTy1nsuKi53g6z7mnv1xySclM4ywHdxM74uHLrDDbArWW4J+md8f26aJFkzoynzEzS
CuPxnjZ8Ysi3oEHJQR5SWgCeOgFNm4qwLYRbvH7R5qJOMBmiF8DU9jRrcOLDqNsSiHmR6l6B1+YD
no7j/yyTe+akyiSlBclMcCvPru7LAAxZzuxuBXhJn/+A1R7HSVbQT0LQMHQRmDOUP5SQ4TiHOLGr
UEa1VJRQv4wMVhkoEZjon0cChg+C81KhzYBGCVBPKd54l3nrhLN+H0FL+sPy+bqWXN6gqzRVpUgs
rA3LOqeguZoxDbl05gGE1m4Ld7qhH8e78al9wtP0GN8E74mXudWPxC3ccrBLp/lR+CI64D0vQACm
igBFpqCf4vyhMqeDnGv4CKNDTTi7S+Yvei2Ye724O9eFbmRwPrBRlWFsJfhALesdGkmHVOvt65u5
Z3JbEZwzI2UxkUqHW4/l0CFAXUky000wGl8236Y2tfCy+RP/shW5rnpjc72UmfqQAYOW+vVXLbYW
5IVW8uH4GNysEIuKS587O3KV0Rb2mu2fGgZAVGaY8OKc7S2dgUGJBS61c5beNh9kNA/4vT+d41sd
uBIWnqjVYpGDKDu5f5L/yOXrW5I6Z3kKoitPZu8xIWp1mai58XII5EVZXkVwCpnMMZGmblVIpKA8
00dFGLCEuQXSJ7A2qrfTCS2JpxxooMwnjon99v41Dg33CRf6upQkQYnPa4rPmcxsdX5qkw/XFVa0
k5zCDkofD5L5/1i7siW3cWT7RYzgvrxylVRSbS6XlxeGlzZXcN+//h5opl0UxBaqPXdiJrpjHOEU
wEQikXnyHHjPQEAUkeG+D3teJWXTSzSqXWoBp4bnx6WHdrowmwgwwOAeKblTgRZK8z05pvcR3gSJ
X+/eoS6+uS5NRX/IBE8WsJCXNjOw/saFCpvhR/Vg+MVD7CNxDaSDFZQuJaThPUSuRSzo1wLgEi8R
EI6IbLMhA8/IoiRZ6GevxsPkmgfpqN2l7rSzYJfsK3v5Zt6J7js0LDbXurLM+Mlc95iDKAWwUINe
VXcSjB3Ogt3ZvRvaqU0e0o8T5864ZnRlFstsbzIYYx6nMDk6wkN4KPyytjtEGjvbz8f0sOD/Hu16
d9tXN4Prap10H1aRriqXWpZa7LCpvgz6TtXuq1zcWRW4azqUwwZODWXTbVfmGLfV+2XKTANHA/So
ojPL+kGHMLJOMsW5vS6eIeYChhZhZsyRAF8NI2cS8XRVj2XPEZS7rigyn4zJBuO8zlUzx+7NEP+p
n5PESb+IUOh4MXaFH/uD3Xio5Owz1VF+mTHu+iYYdzxq9u2wutpUJkMc4q7NO7DY+fITYFyeGZT3
2W5E8c0mJ/lRCjpPcpZvuVcAl5i5/U7411UXZhuYK6ursmzGZIqOwxI/Fl9ApfQpx2hm/1J+4A/V
bedWb8s9T9euXLZpkRHUBZbbucPs6wfl8/I5/jnszdih8kEEjdBkLx3yZ0DsEtlFR53GJ/4D+oxm
vSiTXC6bLQj25dj3tRRqvlBDrRXnFaCm/FcMTn6oCdV2dNSetMP0Ld01geVqbofEM3Qq8OxxPwAn
Wp39dLUlFiQqCklE6MAYHN0EV4hs6Tt0fnwhyA9JYfefuLGZ+vat1TPhSqvVTO+NNES4qo5C7iuy
q2NA1gQrQpo46mftafAg71r64h0vVTkjpG7ZZqKWkLcEAwBwuNorjuS+Ke0JxqWdus9dGUxZnuD1
VEcKEIr7dm+BbVPBmOcZ7oTaJt4ZAUFlnzoF91PwtoWNcMbQzOiKavgU9OJIf6af6ePJfLQcKi5V
++OLVjqAlXm3A951U+zsjZTDEk8c1FmZWLSEZhbNIXxADfJHyw/3xS+0MZ2Ez2G07W1vlph408hq
CXkyHMD8aH2WAT1B+pY5YYdtptO03V85MGaci+Nao5pZHhNj0KUiiq7C3Qa/2EetLXrTh+4DvrTT
obyb/NQOWpA85p7c2VCn4Nwm14DNS+sm04xLkknoagLr04/keXhMCxCCVZY7oWoG6yKyH8yiCqk9
CTZ3cpmu7MrZDUk+V0GRAzEHrY7AKqvKuGRG58wg6+QPMfh37dw3gZkpXpMXFW/JqLDrh8LhvSGv
6nd04SvjzEmr83I0zSTV/TE/CMNfg4yemfYQYr7stvtu3tcrO8yxmSPFiLQ+0f0OwiJdR54TebaT
bnD/NzNMWiAJdVfnWo6rUoBQaQjwsmyDtemP3o+r1TBnsSFTrncEn4zWbBY3duYD1fcp3ORgOT0k
3MEyVrr0Lq7/6GFgIAs30OYEJpF5Y1UGMbNKxfPxv+WiySGnagd9CgvNHRPhGHNK94Owv72v16MJ
Zz95M8vky5AXncOww+sx3Y+e7GR39GQmWKvk4Jsi7eB3B7ZDwmqpzMFQiGKVIN+k2deMaUggu6q7
InFB40gRZQb0QaTFaTuvMl2t9TFIhOEI3vk4j35dn863hTMHpBFImAk0MqT74rE7mgf1dRLd/HF8
je4yjwSDI//ofTqdkUNK2pbt2AsjOz2Yu/bY7rXa/tOH2mpjmMMUQZwOLni+CibAyrX2XDKkiuPx
rgqsx4Uvpb5ZpgRXxm+/Y05WlqSakgtwANpcl6FKpGEeBiWTxemPVCDC4oLo6ee9tfPMIUs7KZuR
eYa48OKflk+lPag57VeHJ3Dk8r4018WZa8/MJq2QaRw2PlR7cHc6mRc+Gk7vi/7sIs/EyeK2GDaf
Z6tdZW69uI46bY4SxCvDMU+DW7xUj+nn5iFF7MeYQAIeJVuZPXoBWS5XBodjnZ3/rgu9NcDyTTPt
fLDNX5WvfcoMUGdkcGs0AXUb86NV7UgeCIOf0ezgBBUaNG58YZb+OMuVOJVlROvGBVAUPjXtAP21
DXBwFoHCC2HbV91vD7aYENYLU57X/wnaetARx0qQSMYuDdjzUUaD50hTSAwHcK6+zXTq7RuzlWmr
l/qKSDithYjxnn6xDYDZb+/k5u0KGhva66NTlozrhjV9ok3YyAxPwwx9RjLbSOJ432tzJSszjLdK
udoVs4ATUhzDAN139IIg5QqQ4xnZUjg65/29mWu/2WNfgiP0x7WswLKsAoN3aW/LZN+ayIlm1S2j
PLi9idsthJU59moFGa3ap1gehUwoxVMd6O6Mlog17SIJRTfe6afbxbq/gqYIeA8BN0FvGH++etVp
c1i27VyGvtDsFO1bnPVPwzwetNB41DFsL2QZZNh4b/mtqLoyyma6MUjaorogJqLqItuqN+06WwlK
GRcYfS/ljsDLWLZO+dois61NbhhZTi2G6Ibj8qbVYM3rgaB+lmFR+fkHnxGIFwk0J5IKvlW6A6tt
HQVTqocBza3WO+vn2dHBdNGD2dP1aZyocvbBq4+oK9aZOZ6OcF9aq0ippJFZo8CWQZ9GMX/pteyn
QuOVBVprYFDAsQQfqfBBn8djaFRfWyTCqT1XxWhngwZOpCnvvCmrXSkCIENrPaWRQS1K5oXzU7eC
BPRDfv9Sxt2SeWyKbEa0Tyq0ilqbhN1eV+OnP9n+NzM685SSRSIS0CCZeD3qB9UrA1Bq+aCxthsg
SLiX9qZzrawxzqWmnTA2CqxJD7ROLoHQGCjyADVjEKNyrW1dIast1JkrpCCzOiwFusMT2H2bL7VT
n4ZP+d1yoLRadHWYHEqfeOWQa1Qqku+1Wcaj4WIRkdtWB/CB1hywSA8jIgHwiw8Gx0m2QvzaFP3z
1eHJiJk3I2bifa0YbCJ8VfOX2/7BM8DkriRNiiXPCLKsEUy63R5CMLxrauvaWK+BSVVVYZmWUmgR
VyVbRB8dBTvijR/LQHnuDqOPudtd+9i/QwR8s2K4tsykrJiQaqdFPYceQEGodqeOJ8F974ke1LE/
KXe0sOBpJwnqXFVkV461x1m8b3+mB17hf/u0441oiaibqAqzz7lSJ1OVFqG/9LWbN60vEsOXhpK3
2Zv3CcQ1/7ZztdmAGQ4pojsgn4S4il+AZzs6jYoTxrbo6/47mjf0UF/FXOA0QeQAVBUmuS6dtDGX
BfPWmo47bNinP6jECaVq1V67j7yzR4PitSlVEcEQCH0JFirXDksrQZDVRFnKRMuGyme074AabnbC
QKiCLr6pAX/OJomjlTVdrqQGLq3JJc/TSwbuPEzjBd2u84yD5NV+/SFyxbvQu30eNy1DIRWjJAD6
AEHBnPi0EPIeT7sQlmcP0jVP/ak+kYDKFAOk5gDO6Synyhm/87b2WsAGYW1tmfmMYjp1JeQG0BDr
0PlTvSJXG7+CRuVXs9eMe2JEht/H6U9LrnaGKd1HRvdt7pfEWfriMJnZHvxiX0hZip5KrBwCnpFX
EflJE6BZOoBjwG67WpL2VRKJ7pAszu2N2wpk9HMBbmIAxs6SNYyyLiSVIYZ+n+FJDHYwQ+PVRHkm
mOtGHkylrGnZXzyg65Q/KkBB0TIzug7oo6f2H0gr00+yWhRz02gjKetcR/9uFEYPDZBALDPXqKRA
/FzkIie933xxr60xrifntbLIFrUGHET8OOyNO1prpmUlMwZSuXL4BZ1rVN95iUDOYU4LWGWW6yeq
jIFE9DmW7/Vf6Gtguom2dqpPPbKU8Vj+tGYbMNHvict7CG4fNfO3aZblp87DNNbVc91G/docy8if
XNEDp4mvu7SSpjldfqj3HQ4d762x5UoaoMy4CACcvmJuCRc5jnt5ARpUVvbNOP8ILYmT+W2ZAJMr
mDCBOVWv4AMjAbVOlUqhX6ullxeLo0Nl5faZ29zBtQ3GYxbgXONYWlASBC1L/w3DzNAaX17IIXTl
vQZQSXyYvnYZinC8Ddz0m7VpJlrBkRrZmGdaLBk9BeWh7qgAqZChKxLampPfa4iWVD7j9pKvgcXw
17Vd5oJNIswDzwvic743A82HkKHxPXVnxwza+zYY7iyngZ788jH21IfZbVDCKE4yQLHQCj8kbhrE
B+5WbF2KhojBMqCKTcq5enn/FnNMWnwGvCRIHNktKE08YmKqXFCjr4YaGg7BBJw/ZiYUx2pgZWPJ
cJYiz7yqFOHl8Vh7mK2fnIw0ndf0XeVJ5hAeRhITu+xV3rueBi32Dl//XGYHIyka0jpEmFmy5kcY
EwOsE9B6HuTKVjuMzERtEbToY+rpztT2iiS0dkJerLH66/anpNty/TsMEGGpqi6brFYg9L4NNU3o
GTTVJzXLdpNaOXXq/0srkmYaFKqLIwh0GRvfBDIrlmpBrD5LT/l4nBVv4M3QX9UNL02wccwyql7T
62T05eIuy79bIAqQ5scuHe1JyjDjzaVFvEr4GIPMK0+OxQg8nNHo98BhKMflTrqnFXfplPDV7Hi2
mEu3zqJpAtUj1DzyovE6DUQJSq09iyPGnbRet5Hu7qEmcex0cp92+UdNKlU3n+TwPgKNrF21aezF
k/xQESA0YsAZjT6rbdIaP9Oyu5eN8lkCByb0GYJcWJ7EEE8CQx79DjxWoTTuza7/YCWD7EZzJTgm
pCJsDGuUdlejOjkpQZVZjmiBnQ6ccX5hjF+HQhv9RdBeb7vRVTRntpzNBIpk0MUS29CSu9R4XlKZ
93LgbTQTyw0yGeW8wEINucKjBdwXeq45wBz5TuRSNV+/oZn1MDErkqZGwh4P1y7kcuPjVcBhbDEB
J24bs04X2NJR8QK47KA9l4Hh6KAVN3fxE+/NfhVXGHPMqxNTx1M79TE8tvtomnehFNvL8q+DKGOE
qXNZU98VZoSvFQOQKDvGABAMNHBOC56y4nsylutyLGORqVdJSx5ViYVd1GKbYtSlXVy5JmR2VF+O
33PDcxxSZSpXzQJ/nAvs47+PMjx3ZGUfcIplGSydCKHJ9GQmmCyRa3du0fsRQkC8Mu3LDFYWsRFd
pG6HrtUtDskr53yrTJgriWgtRoYYnjS5o4Wf84aT3XO8UmUCSK7I4yA3+Hxm+V3JJKfVwKiZ8DDH
12nZpZeoTBRpJpUsJMdGzoEeLK70kn+mxTmaGWbgdkLtUfUjC9xS3FPOcxcmoiwd5nGHEZa72lUp
Vx/ilzS4ov//Eb9UJqb0RiFbSQJr/945eV+OiSfjYOkN9PJGn0QnS22gObjPdG6Vjrd9TECpGnig
ocM/hF2xH+9RpD/+907nB2R6ci8yL8ZJ2FDSiqDKM2FLBo0kQc9jCYBAR/2NF4p5QYudhwvzSO3q
Bp+J4opz0W+hINsdICXlDBO65Dwn5JxiNqXUx1Ey8x7m5OlBbHsvXv61XNXl1mlMnMhadaxKGvfN
cbAN0IFEGbcPTf+OG5+HLbJNqLD0kYrPQzcNnIjQONjNP6lYRQkxHL47cFxPY2LGIpVlCAWO88n9
O/NogaB5X+bByQY0Jk5MVW5aWQpr8VF0Fvd8cwped8AMG0RB3/HW/wcnNFCSlVXIeFrMAVaLcVag
qTKiTREGlQIkGeyJCIWL1xyaYOAxL/zDbfZmkDnL0MaYo1CDwX8fnP4h4L/ZYs6yWFadAn4FNuBD
EfAt4AuYkvjTgP+3ZZSE4car3kg3iKnaa+m4ili9W9nveYVwdlRhZ7sIGYUO2mobO8o/DtvH721d
zBEf0zYMRRW2zrLX3zLP3FvfdNsKuiAsXW7Befv0vZljEoMiLsNkaX8vLTnMj2QfOUPwjqINzxZz
0vssN4hMso1t5D4crxFS50j5ti7mnEuRFIplCVuS4k2UjSfxMnSewdjVPysOcRPul9uO/m8WmZxA
GzCdDIjU6Fd5hWdmdSis5en2M5CGiuvQ/GaCCSUyZjkUIsFEItxrVaCJP4kZLMBgtOOP25boj71l
iYkhLZnCsTFxrpWyP41SFqgxmHEr8aD03OkqnsczMSRN1HbuB7igUj2h9fACfSQ/ATkipjbpKD7X
5bevgN+7yPJpTdHQjKqAyFF6C0SgPcNfdvK+8wgBbJFywnA71ZwVnuPLKlYtBhnDWcEKxcAMUPkC
yoMC2ShIko/U5Pjh+T5aGcOMqN7kNDA24cdFQb2k5VWA6Ae54RwspsMcW8wVdVhOuscwnJ8FKNa/
ow3H8cHzCNdqIYMWJuBRhBnDnIndo/ehhjlEw/MgEYfvt/19O8t+8wkmXESd0EpKCFvh5MmksXPx
JMo8WgrePXIGvq9XBH2JSIsv7qz/Mct+WxETK+J5GBUww/4n2FIuMrAEHHA7cuMeL9Se2wSrVWHe
spYJtWSJbo9ivGTL0xeKSG48IDHG5y5Ig9tfi+fiTMQQWhGAnRQW5aJyIYVlY1Pt2yZ4q2Lhbn2D
7glUA5G2PdD7QwGfcul0oFiD0K/8DvzZ5po06EBBIs6C8AXjgWES6gKUZEZ/TKD6BwWzSuBpxG77
38oGc0WlPVRipTL//7uAV7YY/2tHXSjjDrYU2aEbGKVvRYDFA+iSnxNuHmIIrZx3EIzPTC4zyxO4
EhFr/azu7Vj9rKZ+N/HkybYdY2WFfsiVu48SmTDXUKCUcaLge8l4OGf05xcEIQ98hAVvWYxnJFpW
VkTHra82x7r8XqfH2OCUh7ad723nGMdIihBSpzM+lqrfK+VrpPFILsxrC9CPgaA0ZHZF/IflaBhL
tZlEtYHrWZFyigTlu6Jrr7kZKYjo4l1kFqZdTNDeFBZQdequsVR3lK9XyBUfoli7op28sAkPlpTc
iQKq+eA3e16iHJW5wavT1Bu15atulB80uXGyJQ/iBAR7yhLNtmARPFsLtOiasnbGqvrRT9nPjGCG
bu7M3Aelgmqnpn4gVnYCwAX8cG3iVuUoAA7Y0G6Kajptad2Tevyk1hmo+wpPU5MJvGuoNg1gy/f0
EWNYSam5dR8fJXBygxUYvWyxbQNJqr/Kxejitxy0PoofRj37oSbGj2WuRFeClKxNZKF05LG7mxtF
9w09dmW9O7RpK3kNyRcHr48SXNBD5Clq/CPNYwhwwJDXWCJxproHsWVdRV44FcJu6Mu/5Kq6I9Cs
AuMYx1Gu72R8RqpjRHXRtKu5tzBL+1IAWaw/EsW20l2X37dSbddW5nHi76bDaBAhpwxj4H9j4oci
k3Ex5RkJvGRD9QcAHF2xo+BRBY6p8LLCvuM1dzct6nS+H2Q+isUWPlJShFZsweISUxqf5Djn2b++
uDBKa6CFrCmUGpAFFlG+ztFqTdCDivg65K7vOCiV61gBAxbgUZKEf7lioK8zBRqqqgWlUflLJAZD
V7ljkTm3vw3PCE13VxFwjhApTA2rGMA839CxnxHUKnHCcYGt77FeCxPOW9nQgTyCGW35oEKbfZZ5
qCHqQ5eJ7OVu0V+wWkhdF0abZNitAYnlPH6PBtWuDEyZdBhj77Ld7W3jrYdu68oahrb1WW1gLS/k
fSGL93kc7W+b2Lic6IpUFWpYQHNdcfRXUzgseoN3W/hXhzFpxa3BtZk5TYwJks7ho+a3XeG3PZbH
JCuAC8sUlNMSsjgl+YHapNsp/u1V8YzQusJq4+IhMqMywqIMafgCdsZ9OAmlnSw8bAJ91F67w9ti
GL9OIpB8RwYWs5iYeZUr5RWD/hDB0p8zDVLIXSjaaZbwEPlbIXX1yViiDyQTixjrWF2ZuwDheung
COeZuswRvloWxsrrPfSP+XnFRmVSx2UsyZAkMGUqCna5r51QWTIIYlEL3euH5pyy05ku0KvlHlyF
55sbC70wR/989Rkz0i9jucDcfLB+qDSgDzvj/iwfRecW5TvBHSZQGdslb4s3Tt6FZfYuKXOlaBek
N40/uEJ/pvgZdmljmx/qPbAxd7zB0M2lApADSJsGOWKWRXIohc4EnQpqQfVTOmFyCwIZegIioe7X
7aOxuTLMVVgUXgJ6TGZlaix3I77j6CO0PGVm88kYhP/RBFMKiiA51EQhrnxDeuyLL3X/768sCcQ6
wATp4Cu1WOimWQwYcV/a0Y/0yh7iu1juvUmMOHfWNbwR+7M2wxzuMmmNetRghrI2aH7xMuzHIDuB
3M1rvuW76SM/OG5+nNXKmAsMypLlYEUdujXCh2XG5LoQurc//zWNDV0V6ADxYKR4aBZfJOok0ox2
xPc/QQrVxrCZaz0PGMYVAjQzwHzArWVdF3FhER8L0GiwIYG86fIULxZUbkiCdyrY6mpH9qJDJz9A
9wJ6aBA1Ujj55kbov7DGxAwoBCbpNMOaCnpuByR5bm8Ap9XMM2cnN08suO8sHZwOFgDml8sKFSOt
iEDfjpLmLEq/000h8grN8CE2WXOckf5lzEWDp5AKJCHaQddUq2Nhotcv4UgBfOcu5hI7xIj3sjxk
zlz1X9JM/GgozbdxKjgEcte8FfAXCTJI9MvJOA9MvGjLVso0Df4CWoGg8rNTuKv3+h1/FmjL98H8
h2wadOc6rF7up2x2ehjNIt57ePMpI/FkHrRu80RjDSblv9a162mAXozKclzofTK5gj1+NHbQsnI7
T/SNQ79PcYeRT39w3tY26bJXd5ghpooQabCpPgkP4ANDTYgyYGZ7zF2jmguIJ8dVNk84zrcFMXQR
28g+GUat75cohWa38hA/yh7N59RHgCZP9V62U6+/447mbn06PE9A6KwbuLrYTwcBmyZpLHP089yX
8LQEw03oRoEUFK9y454xrdzJ/u1lUlZ8QCVVHdTflxs7LpCYFfN48uWnpdnX31o787pdpdkI2KbT
vZp+deLd0tfkRigVga9VkWRLgkSvzBjNReA+89CcMLoS7YYPIK6C+xzKk/Sc20fZJ3sMzOCbxsHn
4qiB/0x9z6Q7vQWYYHDxI9iLKczDbjbxI2qQuLoWNpxS6jgDqhdBnoDuJD6Q77fdeCPYgfhcRIKC
T0yJkC83exHDee5KmCTx5yYBtF87mPNdlfBecNdDJXSDV4aY3MEaI3C8LzAEqFH8Mnst4JI6Zk6z
ryTCB0732XMfhOcZg/HYBUowvS7xE8ZH+DXjrWz34rcwEX5KhKycUmtCw1gPZADYBrvaSQcKFH9H
y2fjLYE4gbUDmI2KCXtNarUujIMkTH6hkb/EfAptsOZ/J1qJiXPFOii5Yrqgty9dfe4+TJa0M3L9
+zI0h1aG9Pucqa+dJD0pvTUeTUi2O0Yr5q+3vWDjnNOpXERQJBAGqEkvvUDPazErIvxEOYZ4TRcY
Aw+usnHPwYJKT7SIq0Bh/KxQiZ7WMyyoQbeniIDGi3d8SvEtd5ZQT4HMi2FhOoxJSVo9IWIUR7Nv
mpC6slK/B8bD1jMxCLOYi3Hb3DYV5WVobgM4znK+6Io5dvJIZr+zbJ0SByKvA/2YREAdKL3KdoG5
g5ynHLL1sMeIDF5qYIKC3TM9y+ri0eE00zAW8xkWULjtCTXCLxChsgWwaxUfJV7/Y2NPQagNSl0d
M0GYU2Fy1zkELL4IkQ/VZLyXCBhGcikYmsrHcPVtN9xa2oUp5k5NCOqcvY7XmTGKL8VEwDurCgWA
bsmz1hIXRTNH1s1jNy2HpdFHuy2HndWl33up5qmSbuVHF7+FcaUlkUsrRnPJVxTi9lTHeX5MJBkZ
4ZfB/FSLPikLV1cnDv5zA0eDvHO13fRzrD4vpjBGeWpgdwBcMjFsBVfBBCojcNtlHnQ2MNXSUbU2
wR25GcZGjn1hmzmlcis1GP2A7eJHvj+pTvNF2lGyK3D5RWekBNfiRly4sMhcC5OgGBDshnMZzcEA
m1z4qn+EwuhhDOjwlfoBFGNONt9bAeR6fV7zcKMLdrnXTNyLRjMLU9rAAaUh8kawuR6KneijG7Dj
ERL8g28bECBFFJSvZExCUS/7WcdKhbseE50xemDQCD/1ruhStjgeAnH7U76ZY3KJWYB8Lib+UZ5v
vuuRn7b3XcN5rm/do/h4bzaYyCDolaynKmx0frVXvWVHn9D/AXDyBwR5C2JiQytZiYrZDnjKXDgi
eey7oBINXo698aa9WBJz6mVjMfJegpU/QMxt+r6GRxhGD03cvYz36W1ppiaaSz6SQqdQg3QWoORW
eqWs2X0ezN3JGO/nfozsSHzBGJdZmnbYC5/F/GM0S/5Cpn3cZm5Tje7tOLxxryH/RgauIvu28M/L
EKT2A6ksEY9SSfiaSwlo4QnHwvZpWJlgzn2pd0pXTLQJeKBMbf8FX0bH89gCOP25iNxtZ11ZZHZb
wGR6IsxY1BlbND6DRQrZppEBW2SCnYs7VLrpSW/2WL6NhgixpFWwd+VJ3LO+fVetbDGvl85qSGSM
sGXmlWuQHXDitmg8agoiTRw5RVHZafndkj/d9pPt+GloEgW0ol7CpragMCZxWqCS1vbPMmD+JZjE
zV00gG8TwyFJQ2xwrWM6K7ExOuXdNr4ZD1a2mXuyARkt8DPwICjXQ6UQ6A90TlPCe7hs+83KDnMY
cqmGvIlC19hqn6foTgfvo/gwhF/qvD8Yy2xDxNKxzN4eUzNIW17ivFXboLKF6DbjH0DeM982Enqj
EsZoQrpXKUc6RQEERWO3Ab2Y++kTXoWQk+Wel60YgHqNIalouZp4Fl/GgIHoIkRVBEB5ltrJosFX
JR7P2MbDCEuCwhJV5NZVFg4thihYy2KMsZDivpgNt12sfdffZUp9X6VPSPP/JLivDTJBR8/iZBhq
GLw6kn+COkXpQjQMVGNNS7/qqGBQEapGaobFDW6+p1yUA+aHgDqd+4DyN2CqkLO8jS9GddLw6pBA
9Y/e1eUXEwWxTiH8DnG7xETK/MG0eEeOujpTn7iwwOQUJDEng/SwUGX5Qaxbux4/yNpxhLaYOvLe
Ahvx88IYk1xoZa9PBegU/+Rj8WzRrV3l3OOktLU85BNQmXqgtxTi5ZtHsu8XX971u9uBayuiXKyM
yTHK3EibYT6vzIQW/UlxSVDcUfhfIZ/45Q4aCG99NSZQLnECXJyBxQ0xiW2yBImeo/HcHSded3bL
AzVTQ8kcj28QOTAxI8FbLRkt2jW1HiTx51zxngv0L2CXAnIZ2UJ7gyqzMS4+TCIYNpsC1SrxNOFh
WHWfOzzrW0l3TOFlkp/k3LJvf60tn1+bZHxelftBSkBc5C8isWxlKoJ+Fk5Wkov2vGh2kvTBbYNb
lyq6haBJM0RUy80r7Fo9AByVwPXObRXK1FXHj5RH511tla1yK8yhLAU+AxQ+2XKrMo/mrICtC/dL
tIOC1J2auuGud6dvDaTmMFf0XX2+vcItN1lbZLbUHIGsKYsQL9xecbrlZxj3nNxgywIYL+h/waxx
Ba6JihJMVjksjAX4zabXSGg4wXbrUK0tsBGjiUrwdli4HpXYRkHOldPKkcij2v+6vVlbuR2Vi/y9
FiZaYA59tsZ+WXxULD8uQ7vP++KF5FBt0ePQzlT8zwK9hRo9pCYXJkqDLHvg1saZ2AFGp6lVMmyk
emo94YfqAODo6D9BtvQC5BVXJWbTGeGLSDpQwQOLBZNsiWnZYpgS9tJ9eMD98hX4qwF08uW+8IqP
oCT7E5A86lork0xSQEDZG4Yl8itStbZV7BeTy8W1kehcmGDi4iyqYqgZOGKAFx0TPO6+tQ752g2O
+UrJxGu3ey1VpzMcIBz5lYDNw/B7gYjOl5ebkRArjqJh8aumssE80RBOZ1bZuj7fthDkX5cWUCkT
1LLFFqqnEGS5sqN+kwRnalxgc/qvSmIL0E4SfdUb9gXuOkphlYD4UXXmwVE1LwXGE8yA02R3r+KR
rxfK8SrcH5e/b2mEuqgi7L9cjs6sZCcoCLozaRzgd+2mau8ArHViMCWbsuikBWhqqt4GgBevKU5g
2nr3rlwBme/lTyGW3CRhgdOsn+a/hw7/HtdPZ8CyuDMudHFXR3j1+ZlIJaAWJU4RPo54KML/Eovq
di/bkdMFhcPLQrfeKxcrZOJVXKnZ0luIjDWaPGfl1NwV8cZW7Bb65xpYwjKbanjxCl7/8JWhV2oZ
gLuhD3y5tVrc1VPWIRGl43IEM8QDHklZUHmmCqJm67UJzNK1OLyt9C+93t03o0yAbE3dHBoRuzvH
GHLXD1mnOLOZuJxLgGeGiYtKmJUzJJnQiMWcTWfacoYMtehsFWPtoJuMAVEDybqeOrxd3bznEIuR
G6AmLbHqFkm0lI2aIv3pyuYxbctdNaAsNLWupgucxIeu4WorV6aYQCz2nRrK4Gn0keK5WdN7SSna
TXhHosXWx4VzgW9GxZU1JiaPgiSmbYRU0tRe5PppqD9yPtlmUHwzwBL66mOoymU8AcxHEhsk5nYN
vbykAmOMGCSWCff8qEJycZmekvTptu1Nb1mZZuLx2I15E+bd4mvRx8l4rorJNovPt21s7x9SK8Da
YIrFtRUTMuO8rSZfrzu3Xh7HgUc0z7PAHK0lalQhSWChQ36o6p03LirHCbZd7m0RzLHSjXBZErGc
fEt4GDOo/pmfBbI38LI108K7vWGbHwXwSnRBdY2WVC7DkzBlRt+hc+X3U2FPrekgIXdqubFvm9l4
Iml4O2DCAkzLAJYzSwLXUT5lUT352WTcGxZ8rlgk6yFTpNCxIsSKrBYP04i+t2IFt01vvVx03DTQ
RdGgHYdO7+USk7gywjqUJih8VLot6rM9GempEa3G1iBBnGJ+oQH8EQt3w7B3+4mnPrZ1B1ysnokh
nVFDfEzF6sVgAomf6mhQIldd66myZZcK9PFepBtf9cIgE0aiLM3AlAmDowb+81J0oCFpJ4XGcdSN
DBJmVJTicbHpV31t1CBVEILCTKFWuDpL/RFglcfECl2QGgVJmn+whJFztW2cP9g0TDqCJqpoK19+
zZYYQlXHLU54LIegZqsGW6jmiOOvW9UQ+AttM1DOUZCuX5qZzBQ1JRPVkLeJ2MYzwG76HtmQzTW9
GWNpQCRLWEYthLFa15xWBrs6j5CJZ4E55mlcZ72uw0LTjbaYB5CJ5vjCRtDChgFtAHJfABRZll0z
W4Q4pHGxjnXk8wGZrO/9ojg9SR+XmNep2XRwKJXLYM1BHYRtUoVZF5FpRoisu8SLltCtFiEILZ5S
wrYbgG1flyBJTNFfl26QDlIX6Rk8XD6pBwsFWtAVax5p3NHNZ5df395c18oeEyn0tOrFWca6lriw
dV3fSy2082pzz4mJG+m3Jq3sMO4doURsDcU5ItGBb2BkIU5oAJL7Lq0UeiaZHGptjY3AXYOWnlzC
WjY7rWcezG8YoYdImAZurnObi5cfXit0AdS+Wh/bntClVCOxhH3EzAJqtcI9tNdAkKx5WhCDbpR4
vYty94EPqeZ8QJbzfSyAgQGmaPIN+ZXM+2LZk+7lf/t4OhMCAcJR1II6P+VCUo6UBFdHWZiSYgj8
Lh7HVXQaWlZVaGuWo96ssCI1sxf/D4jVeAbpFq8MRiFKrDU9c5SjK7pLDrqbHSXQ37wLB8fzTSaf
S2rB1GJ6Ev7DVJfgtfvGVCe/YyJp67GN5FQ2wbYJ7dwr+Cp4AqZ8oS6C00BxnTIVb6M8xjO4MrwF
LJW847AZm9GlAyU55j2uGH7AmpySXkH0z6bKbVVrpw2jLSvSMZzlwJw4N/TmApEVYOADIAxLMpkt
RWBeCkHBAtcNLY9S3/yCXPf/kXZdy3EjyfaLEAFvXuHRzaanSOkFIRrBe4+vv6eonSVYxO3Sah42
QrGaUHYVMrPSnsN4d4inon3LVhjlocF0WSj8DGG10qG/ZNhC43b5QyNO5iA5WXYS8okhcu8xFcGl
pojwW5pCj55xqFZncQORZa+izyliVLTpyp8MK9+V8v6kAjkXmwzUk43pyhWoyZBCEISnBKQEqnKd
WTKoVCVLMpzWyj2jdBlSyb/65To3Uolxbo2vrEc941vEPSBC+A9MXST8IUzdnl6KG2GUI5N4LklB
24OoRIgTu6r6uxod806ZrhpdATURq4mxd6Uy9gp4jI0jbqWTnWbm1UlKBsTgWt+asQH6I5nFm0KU
m77ArQzqAsWpFKqF66H8WCPnm+bUpqqpjwm2tJkrQ3u+C7PoGLbEKq2s0VlVW4phLvaoof7GCktB
7wrsLjKuIlld48cOazRt9wLRfAcdMzq5kPhZO4S4HnOZOEs1rlczFIzYrOuWoYMsIeTvNyqIjR5t
rnlEkmL9FoEGY2HMMrL+fep94fNiGFeJRKpdfxOrktfwJcMF7ovAXgm4GeDq6WUdbDMmE69CCXo9
NrGsYArtD4ah7gQaKq9LPOaJdXhZugSmpXq0RPGIFA98ki1e5tUGNLwtg18+JQu1zmIvCRimmX3i
PcEk4xPg+JAT06F3YdTxzEsCJj8OvHDfX4xXZKllFAPZBI1l4YJoAAPGg3n+vDup5jaJpwPxSErq
VCFJfF7zZjM+FENqao2rN4cR081N+HJeHKtoQBM19WusJVMloQbzHmN9wI79VSfk09HoWFw1EpVT
IArE56YgfVcVhq7sfrFNAYR6SfJOzQSxFeHTZ+GQZPNigkbQKcMythi3tuP80LYSVKTlaIN/mbwS
hqTPyk7GYyznuadp02pi/ymxKiHh7rQe+BCDMbyM+H9ALOZzUXgs56qzQUjz0EQiWS5LfUVBQyiJ
u1+M37bjLD/9NvLbN24lW1XQIpX4bX8NSUwKS9RT8EkiFZpMWtYloQiJ/RMp+tSxqd9XF6rbvzGN
cidmVhUVw07A5yH5NyWq54dSApEtvAEWtBXF0TLwMHNOh4e7CgPR/4uH4JM8Kk9djVHpcrI4oQCY
IKsvYrFkGPxOXPdJAmUVRbpGXT7gRLD5of029ZU5huD1k260IYinoxJlDIk70QgkYs9EVTHZ9qVT
s/INPykpzjTKiynkpynRA02+y9bS1iqWP9t1MFtplDqKPBhSZBXnM3z5sAbJ4TdIfXhkVwPf82ta
EbeyKO1YC1XOahknE5vcSjNuCNq+UCzMkBzIpPtsNcpYgw0nt9aw8ZJBApFPkd1xitya4lI6Y9Gh
Rlrq2N6Fw1X12utntfS1FAYd9mN/ipXpRynot4Xag812qd/qNMceRFjYBoazTLXmHGHEvuO8QLw+
eVyfo52JtmY4Ab/a6IxjhFUWC2N38E28eNRlObNBYW+KjfJWCautSuIdqGYwsdmOl42iPnTdGvRx
sR6B+fcUtdnr3Cq8Gcal4bcjbycld6Px7fSg5UDZT7n8AjH2xTLxVz0gKOy/cC3b+6WsIQGUTo26
JBmGJFjSqTvXzjCZOR5EQIua3HU+BudF7loHsg+wp5C3mO5tA88sa7g2XdA+TUBjRxYwYuDgs8x8
X0s3cojf2TjNiZ9XgV8hRzF5K/EbC0zKDlk75P3KP3+kvZoNSrqCIapYPCaD3p9llb2uY3MGe0uY
SPQS0CU3041+v3pNZUbXGLTwFDtPTFEF7hDj3doLLraSKVuU47FbQjlfABICsupG92SEUUB/wizo
xYQJrvH+/FF3wkPMXkKJsX2ofAXyacQ65CJZg+3zd6LcYROsYfiyvRycbE5CqzE8hZIsdZmLxmuF
ZhBn5kY+FwKvI7bj+u73wFZiT8BGej5/qF1dISVFrIGR6Xx6ETiU9DyKOOhK65aBzsEQVr88FkFT
gO6QqZlE82iftpVG7nijmVWY8mk/ZLCA/0JWkgomIY5kb3kQBTgnjLrNXuKHjK+SxdW60xj+WMWX
TMHiV7j+3Wf7uENKE5U21Y2WnOp3kIK57Y9qFAYx2AVn1smop2Ge9XpoE3w0DgXnOnwN09yKo9lU
0d7+l/pBeck+Kttw6nA2UhaaLv+hZZmu/i6k1rBEhRIwr2qg4vusHEIqzEqxwJXM8gzs2e+dUTFc
xlduKRLlbkQQ/dzoH4aAO0kiX4qgkBNSubcGkzMENeZ9nNpWrMIdZAvEaLHD3OLYVf6NcBLrboTX
maCtYw/hhF59+Vk4IxBbVyv6Lvvs1GuvffnpqJSpTcKctG0DaSjJ4h230Igm3IZgS7CzxDbeij9o
hOy6SFUFvSH6+KjYUOFfjy1ZseHgkusMbQnuek1ZMOS7EnQZKIw8eKnwv893OIg1IAtRanCnpb2b
Od5NQxZmx17iBe37RwTd12v7JEsBmwARWI2Iywf1ujZYMvYmMaHiYAzHugveTRqHLpK4ohuVeAEo
FLaG+PhW5sXazJroXhubN0Gb0Nc3+pd0kE5A/GGYwe4lovgAXBwZhTy6SJmoVSjOEolDeCDgKonZ
h9/Ou429qJzMTv0jgbIzbZFBPSJDglY3dlY88hlv6+FDW/pS8/O8qP1HcyOLMqtskLlYnXGVkzGa
w/iQN91twT9V4alMIuB5zd5Y+MLkDdVpUX09Sm3GD9ipvqrbw5Lr3tj1iL3wQQ9x2G3l/M+Yq3af
ayAfiARbQjd0uo7TtqLRSxOs+kuFgzmOsHuxG1kGNYIBmNpMboizJBu8q63/JMzLo4UFXrJm+gfo
Bnup91Yg/QAUpTb3GgSSFllyXI/6hXT4k9yKeTRKP5cVkdYyQtJ/epvz66a32R7YL/aeU9kejVLS
uixDNLyhI3PygKGZVb9LWWir4p7RwSWiegHKS/0L/sayZEmEPhUgBBQwanDigoqMPnpqnAVGLl7o
o/I0SAjxIlR/rahKO1Nu8+eemyMzbmVswucXcT1dCQLoi9Xyh1TqSIlWH2/WY6FVhjlVojuoAsj0
htEwRXGR7ZCbOLus0pphU3ux/fYoVNQhEkINrB0v7lK/8sMA4Oz7EjxUi68ld8Xwdt6A99wh1max
KA88Cf7LQEw8R9UcyvUCZBps3mH8DGuO5yXsPsZbEVSEOEQi5hy7ZnGrX5gOw8g2qb4K3vqr/CY4
qRPZqnNe4k6EqJEtPyxxgawaS1yffdKkdnqZg5nOrQUjtdp08JV6uivaKMgG/vm8rB3d/iSL+liz
tC4hCoi4v066LZrrfgBJb6M9/jsp1MsfqvLYSzGkxGN7IRuzs+itKa+x+TdiCDisTGCFadQPOekT
4FPg4gw9SNPakZEuDDXjLHv+B1f2IYXSh2k25KgahgWU9qTImNvN22wS3A3dnILqjlVplPbV4UMe
pQ5Do0TTmJFT+QQwoMTsiOEU3vrI3WYeSNOfY1s5Zg/xU2ONfoc5GdQ7b2TAJJSWeAnASq89GYH2
iglAIwitiqGse+aB0RWMr0gS2UylO1Q9jHPJJFzHclAf3pnU3TSz9OvGroLiOnphLzjuzQh9Ekk9
2p3c1X0JdGq3tQWX7KLUz62zWrLbeqDgZmw17A2yQxrgXQxw8wIVk3rZ+LZKMU44wjXb+Wgu3wZv
fhbvCSSF/kTwtuLMDC3xdF6VyUel8t9PQqlHrshqbUhWCM3WH1F40cy1GWLyVUQ9Tqzc87L26kCf
hFEPXC5qpGGB+xxfysRM75WnyJcdgrY1veTfxKdhRAOcXdLet6TNzVLfMU/gE4wYhwTq0+UcNFaB
Phr2+KpAQeLdsQterFsl3nAT7RkNgaWbcVCykFD4uQ1yT646VMvTaP2G+5hRM62dRvJrMNT5jHve
dbab81Keo2wAOaoVOG8OPNX7NgTQyOqrQemLV6DzAZHbZX5IrmSWAhNd+apLGkHnlpBD05ldm45J
2qoQK1zpnnBRnUbzpQcf+5+h0+08/1Cm/0p7z542d7yked1O/AJlcrNbLPpg0MawqgftVg4Gl0AO
pz+M7/FN7rGezf/HLXxIpgx10oBgJ/MrkokDgSEJAwVDZ0AKMsmIHWtQce9bIsohM28ovGFQ8bMq
cZLUCQAqhe42ygUIcN/GFAstodgH55XmPaGjv95WEKU0U2rwS8JDZ5++zVipii3hMTL7x/ixlwLB
sLvip5aZ84FwseVAhzsO7VFWmc0T4gLO/QrqEeKnKStX4nKTPAGhaB29RgMPNPnwsQu7Q59yNmrW
Tto1N8KE7kbVvqFNcDXG8uv569hLojTMzksIk7GwhDH6z/feFGjdpsP8N0nUTmwJUTKicRGCAGzx
WRSXSGumNxP0qV9PRZ9ftWv2F25+I4KuV4TjgpoTWE3dUClfNJAdxIJwmWfFZZwVT6vKmosnv/jL
V/w4EU1HmIk9RsYnnGhepltUtFZ7HaY3ceVv1w64Mn392NX1Sz2yjrn7wmzPST1nhphzA48+OMpn
givYiVP3xPFqDmgWLoH64Ez+Crbvkuny94KnrWDqaRMNmcuwtY0LbiVHB7tCEx8FtMHUgQWKsOt+
tqKo1wzVySVfc5xxHt7pCXTOVK/jR0BM/xxP6Ulg7cUwL5VyQavIGUve4mvqJ9VbnOxYgqr6ssZo
yuVgy2gYpScpGHqTBWG16/o2WkR5JG7JZT4eoLSa8WPOTnwYaEyyHZYMyt8kyVL0DY/L5DXM4sWj
z2mGA1RjxmTSXkCw/WZU+hOmwJ/GKgByu4wPOHU1jfwt1kFHm33XtYTx/jP8iUL5k4XnV51bcCah
z50ibgOwn9gM98iw8C+D3z0fqqkKGZ0z28TQNP1+NBWnIiNqjv4sojkaGBcJ4NW648BIlRkfjZ4B
b/pQmbQRihGrqiX0hdnilQJB+vkzsqRQvqQF7MTEK/hmYdSYs5Jg5V63Vu7lvJS9Ki+8vy4CHRml
XmxZfPb+4loDEWeA54iDxZEtwVcuFU914wOrsfbOG/XVK39IopSwbTQkUDIkjW56PTiTpYOfUEYv
24sOnWTqr/GdbI+OYkmK3Z6G41/ZM4aHAKUh6xiUJhe+idjSCdhiYgj5+rzw5iRwfp8U92CWZVH+
7BrARhDlOIyBA4dgwS+uFFWAL9CCeEm+Mz4bef+/XOZGBvXZ4jrXMnRrYABhe9Ja4DX2NRjckjB+
joXhQu9CC6s5sqPHRWhiGluxci5vXMav2Au59c2voD4pX2KcbRjwKySE3GATPCan9FG4KQLJWfyK
tWu9axEbaZRjqaZQX0IibRorb+Yv67ANOIXlWnZ95YcUuqTcjlw1GzGRgsEqe0Fx8TfaaRjkmikL
tliZU2yv0NM/WmlhXKlBBX6JlI+A6oX48UV4GS+KQ+HNN+2v7F4EHDJzNGI33t0clnIyqdwXTa7A
JrJfyU/1oPhkXWB6Kn8tdmWzdz4YX5Du5HN6ZOi9CHFc1x6qJlilxU9ZjmY3FtqciZjnxs4rfcSe
M0igXN645MWnzJjNsThMofg3z8BGDuVP1kzjYoXEXGIieG1VgbdOcmWtDBhGtv+NFIGgdYvArCF/
vzlPr0truAgSejdgZwzNyrBqN3bbI9jyMt0XL8AA5ousPcX9L/UhlLpEoDgbWT5DqD7odq9MTiXZ
0diZjLPta/uHGOoOGxGcv0UooqoGSMhAcwl5PczMOK1O5bI7zvue+UMc5ZkjLZeSjINqRDlABIZq
vOZ6VhF4X/0+ZFCeuTPqFFQvOFIYdlY+A2h1Sa0Fi/frt7+5PAJUQBgVMFZISUKon+UTKtuoD04O
AauvrPYRVZ2g96I7Fjv67tVthFGuXl0qoJkbEIYSqTON4mOtpo/nD/RF5yRC6CECCQeIOF/nfPKl
L/NSqVKvloEBmoBkILwzlNI7L4XcyqeXk0jBbBSaUDwWbei2Q68vwhR1fOoNQmS3KZQs06y27c28
mc25ZgWLX9QB4gBoBIIa8ocvLAZCOqZCmEeZl1fSTa02dtrPKSLG+q0Z9J5hT9KX9iQRgqoU2q+8
ADA+yp7Qm1yKMltTb3ST2+w4ICFrHO3KsBt/sWa7AE9ECBxFxTMuaz866TYGxJCdvoSmiN1aBzj/
fzHjRP0myuj6Wl4HCbTDHicKwL8xTBkwcPNr0jOKDF8zU0oQZQ99idG0OIsSjyy/TV5+F9v1o+Bx
nnw0OGZ6+MUgKGmUQRRRxotck2Re34Fbe9SsWWEN28lfXD8lg4p41iTv5dRYQ1fKO1tcdDOvKpcH
JxGiOfG+bNMjz0tXRpI94D8TzHAenga+9eNhtlsltvSstLmxMOVQMSMgZwHp4RQm3A2wYVUzQR3G
BGclitEthmtbpAE23s6nWsEuXabafakFwwhC6rX1Wg7js73mVNViRnN/kGs+RhSUau6Qzmadc2Do
7M1pii6kqUb7ILfP2+zX3OHzRdBsa2MX9cNUTJm3vsy2ak2DXQw2aC7D++57FhBa88gVkYg9hI+J
3T3DfzD7I+Suab9B1iuBU4flvC8NIHmaJ0DtpyAEV0x9MeuLycklM35KnPm4fC+wSNqalRtHpvJQ
jRYb1mlP37byyd9vwoCoj+KuSkHMGBnXGSotk8xwHl/7FLjkrQTKeai1gKdY61OPP8SvstVh/Ve6
VTztIGEnkLNjlr1+yWEoeZRjwJxxFakcTsQfFLeFtWbWbBkeKenED+cVaM8Lb49GuYYUpVSpUOIE
nKTAr1vv1+pNN24FJgrOrhwRuAG6gSXcLz2IKiX1pFTNPNEjLbv2qvPCQA8Si6yFV25NUOVjk7WG
+7V4Tm7yQyzdjDAMpe2EPMMjAxy55oCHLPox+vprKAFMjiBtRpb4qF1ztu5oKcbG+7eU9TF31XPz
E6i8pUBRRJabPPHSoA+EzKq8lDe1B+G2BSyKUzrLUY/dMnXOf1eikl+MciOVxJcbo0hmLlwAK44G
cQuO6uReb2pT7RmdJdbRqAB8ijCwAnT5zEubGD2tFlhq7vlj7D5d2w9IGbeq5WPP9yucyw0hPxBM
4RldSVd12x9/wKxEnibq1jQZUzgGWLh2aj6JCGx5MZQTD9RbhxXci6s7X0jvk1PSYbFHy7hZ7AL5
H3O+dOcqIRmIveDX2KnBFEM2r1WpJDB57gpQ6yJQ9MnqcYc/AtmrxEwryzj2RMIAIA7dbcIB9llF
gCVZLWMMkbPeW72hWGP67X//ehrovgiGKYA+v6z/YqhKx7Rmn3gEig1039JRD9bDZE+vfwThuKct
n+RRWq8oSgL2Vnw/kC1jHgDeE27mfj684wyKPquhu3+DH8ejbhDzWmKtY+bUk5beabsF2/C1df4K
5T2V3F4hZQBzGMsR1oIgI9EA+D3PmhcOhYMh7PaQY20Xc+N5YXJ5VNrCuHwr9fxKVhC+9oKZJ8uC
fZ78wC36SylKl1m+/ggr4y4Seq8YRC9u+Is+0wsrnrDRGc3oeydBPOYnUZZMfmxOc5neoQvnxgIw
9DjjKBqqI4jxaRT5t0YtAI8lyG5nLM6wzn6cGGYMsO61R41EDa+VtLrnBsHt1Yp3RxFbLEr76/zt
7Hg5zCqTcXOQaYC7ivKtKOot2Dw3cDnhISmu2/WHwOLPZYmgVGoYwoofRBWGOQwWp4KCi6xYLgIj
xthRpU8noVRpVsSqakFt4fHzKZYqM9NY631fO6dYHQbdFUAi0LOWDRqVue75ZYo1DfYO9FEywD6C
oL5FfgM6s7949Lay3tOxzfPTakbb9w2H43jFtzJoQfXEOdpDFGg3slu4+iWz+b8TYHySSKkCtLgs
jBISa9u4Am/anID6kmT+o4ktu0mwuwsQbllcMJYME/3ah/t8sRKlIqMoaZm+6gkyWXNyREs7rrjf
8s64JAP7fI+ZB9D0BCz/zfqgEqUznTZngGTUASZ0Kbi1O/uhX15G4JBhczd+HYIiZ4Qfx8A5kOW/
AJoUq1AWOVbT3fKpt9UDoWiTLkP/YrBFN3ci95VFCrBTjYBAheBbIWP/krDLxhrFagGD0DDRmaZO
qzy08CuTgN3GnhEs7ekOukYy3BfCUyCXf34JhWVOk2UdkR/PklnV3U0d1tZcLx4fN/Z5j/XOykWF
GGCA+5BFfsvWMsZSK3N1gixwn7wqnJF62tKAQaIHI2bGz77BSybHo5g+pnWAdVVvjdQgKTy1aPgH
rhyDghPdSEvu81lMbayRHEA5xwjsvpJP4XNvfyWVFqBMFHclCUd6W3hqfq4XObrzOeaVUlezphey
1Ibp5O4P9pz33nAybI2yHQDuNIOu6lZiB/SNZki8COs9WKXDC24D+Lky41uMrmMq7PwH2XW8ClYa
MBtEeEmpSsI4o1k08ytCvg7DQlNrx/PNeQm7L8iHBDpFX+JJBOMdDlT3iimIow11t3K9Y2kWMfcv
mrWRQ3lAPRsbcakQKZCwNb3WjvMRKxve6BiHHlmq9nr+WPsfaiOPcnutimKHWJWJZ3QRdpSrFWm/
UfsG5r+sNV6ucoV3DXG464bkW2IEXFo/T3zWM47N+H70+Ck/zI2sceTU2WPY/ij7h/PHZP375O83
9jqOqa4OSpF4Q8xZk/6g1c/nBeyUTwhu6j8KqFHOp5K7Iazn5ndxjjyTEhJ9dpXk6/ocMWkVTE6o
7SLNoOFLFG0Mm3KIU8TibVDXJv+W6mYxmwNgMTG8TCbzFtGpaluPzOUYH1gA1CyHTjm+he+w2sB3
4Dp7WQrlKqlFV+6vk1h0wunt/JXufTPxnYwIjhaFPuqbifWyjImIB7kuayddHkqFma/tn4bwHf0W
QX21ROs7jQcLr5d8yzEfkPjZgU9tcF1cSbdhiTpy8lofuKAsraxkeKyvE9fvb/GHbOomxwIFeTkK
oTE/ip+rXWCSNTsYVmcPMQCuMzz/rGHHvQtF8gQubODP4F2gngMD+J9zwUPiiOZyMgGCiGPEv7vv
IrZwyS4zNs++sF2AerY1jFhU0F2WD7EeDIWtuJmjB8INdwIZrWAP32cLDLx2U/5BLZ58L9p5Ao0X
UbGEfPULXG7YG2vdFVnqFf0zQo15GiwhvT6vlnt1RJJs43kDhiZ4dim9rNs5E9ssT71sMfXCaVY0
pzovxvOmCyYvWZzijp4WnJe6++02QilN1caR7+ukSb18TAYsBIW6VWUTa/WCJYXSyYkrY6C0Feiv
LJnmcljpN4sMcP//7iyUHorcJCF6QvAUTdNlI/T3wLNntYp2T6KDyhUgtGC1p3NKMLsURTlBhgKg
21L7Xi6snP7d/3xRNuD3QgKBu6UHstHiG6t2Qt2gc4Zv+oF0retHLO7fCEfFLUnrqTgsl7krpgB2
V7zoegrEY3iZHrgD9o1c4yKXAfk0XHHXyEer4/k73nUv6DT+8+vommnW1qUck6LNckDeZjVefcfd
6hcjjK9yh+f8Bytb3Gti6FuJVOTCxWK/hDWeBjIdqq5o46Oa8Bxf1Xf9Y+3PlnKoANqcZrY0mWgN
lhbTne+a/+bMVCwDrMZSqXv8AmkwMxUkvvUroFfAcYIOFra8Q3MI8j8owe29/duDUxlcX9RVN+Tt
P2//iMomAFqZoCJ7j9VWDOV3dD7jKlWFmFisbOwf2LGRuVNz16m3/P8+lYHXaSuM8jdNbsj1POEq
CZcqFtc7azXla+mmvM2d7C5nMhPsxqFbgZTrgZsJQ2WAvso37UWGfCF646+4kwgMDO27xPLhRBPO
2C49FgiW2H6We9ylegNdBeYT3Lff2EUwe8uRNbHDtAxSHdxEn0ZSc8h/Ie39MjGeagK6yO7M7CCD
IsYheFOz067muJrAg+qwhc6EMt1/tTa2QWVIdasPJZiI8fgDjEC1MuC/maDkBc105aJpEh9YhQ1x
L5PZfNH3W9mcetCECVVNSCRIDzHueA76C+VKcku3eeOsxhYWLCSpRwXlFbAgg54qP7Fm6r7Of37W
4/fW0uZHKFrU6CuPH8EfemyxjL4MvIc/4SpnXbBIOR+gIGBjfIQC816MWV0XPtdCndxTWpNHt4EN
T8Vy8e8fYHO2HsNtySiRs3nJJeEgFszUbn0AxWF6D3jrXsN4VBiOTqQ8UK/2hThrRIfABRcJN5ME
Am3jFJW3WVZZRWTcGv3/vrNCfUHKE0ljlWCMBYl3GgD67jl2M6sHSGMWDKDNxqIgazTs/UOd8Q0i
5YliVeU4jvQD3i0FABStzVtkZUfyB9nkfw4ntMkI7rdy6ASzec0jYDeyMUOZ9kOFSdXcCFqhE4/o
hV6GTlJ/t3wTQGqdPCRI9QSL8O5wv7IEcFnkj5GNPgKzPkBOe+42KN+VNxoiCeIps2/ggnIkfz3O
z2jkBfNBsDB2e9C+J1hYsP9d+EKXuTEK2xepMieefjphcCdY/dpH5eqn8n7Qv6o7b3wVXemeOzlq
qvI9dhEP9b3oKDgn0DktzWuC1G9c8AP6TKkkIjpzt+9MXBsDFnUl41qi2v0THtlLLDLa8qtE/EXm
Gq+MG2U8eXR9W8nFYlBDVCimwwx29M5KDmiowxv+EUkXw/nTVe26nKKyNnCh9YtyZ7wQ31R5oZtP
tgG0/IT5vhHXc+4qKddUKEs56sT76sp9qd+remKdvz+GHUiUGxrWXh2A4IfXjANzL/8sY65/wfxI
yGxEMKLY903yjVaEQ2KoAwm9xBsp0E/pfeaX9ujPt60v3Rhed525rAiF9XjRU4PxWIdVoS7E1yR+
7o6PImeGr9JpdOLCxLKJ3XKMhJYpknYs/axlIHch6QIgs63MKd7Q1EIsAIbrw+CLrGI461qpAIgX
VbQYVVzr0zdwQ7T3EhkWfH0jEqWf48MfcKcxLE4m04ybDykqo5r1JABq7cEhnMEdJhITSzgABvDY
Md5mhn7SCS/YNuRQ7TBtLksGQo+pxpNQAYNEXzAtY2C59Lw5sD6fTIU7Wi2VcSbhOgsstJLorkG+
a/UmliUc8JWzsWlYB6SzrFFfllLHAfnVj7DhkmHVsAKKqlCqrNIcI9OSKWdSa2UYSwXOFv5YvtWu
UpqpG50Gl7Cz9V5lZ9cEfidBCv8vL5VyMsq0loO4/H7yW1PCXjnw6p0qAM2jSQI6FoDjbodo8+7J
5NI3KhpLWHFpDAgkgGgT6scJOAXhqC8aCav0ETqe0+PsEQfAStYZDlumopsQX1IzRJh/Xf3g8qe8
ZO0v7DZ0t2ejHIyhdsNUgVXVlT1JMBdLbCwwRtiFpQb1r+QiC8rL9jZzWXUQpmVQjkZMFrnhSOVF
z0xAYjocpg0i0+jM2aoCwYkPKPeM6b+0R3oHuVkTSa473OdvZ4N8/Tj6kbeSHp8/+RxLVXedG8Bt
eOCOgliebkSIYZ0sQJIkAVoZKK7gaw5/BVdqoY9sxx7DMHad90Ya9S2LAUDJCgknKsEbsFP3s/3e
nDindzC5i27fnJvI6f6EhnI35dkIpj6moUYY6lBxTN7jFwsk1bOLGahjfyVdZE71YCB1X/E+l87q
/NFEGeOaad5BjuuTPIvQ2CQA1eO94uvAiycxW3f1F/sjJNX6OCy9lT+GPFcoCg7bDC9S+zINjDd4
14Vv/n3qzZBzddbyHP/+moDOk9eXY9UruaXXo9utBiNgY6iMTr0XUti1kVgRBRVO6XzRSzep9C/P
Q70TYjOpuZFDK+f2pCg/lsrw88GwwjZ3z+s/Qwvp0QYdy82/SymyR4ZwRr91OqzB/E0Xffv9qdeg
rQcBW1GIcY36VHKClxb/M0cFpWGU1+eXlF+bHOpcrY2D0Xsn153zV7XvfjdKRrmKNZtFkSsRdRGL
IeQO3Ym71O3cNLzSad/+zt1v5FEeQhijSFo76Fl+ocMz1KB10G6NH/VPAmE9PK/fz59PJL//S6bz
IY9e4Ay7ZVWTBj2u9KL5hhmeS+4oXMk3zTfwhkt3nZNdko5bAb4bpK968qC1poqaCeDmY5SFCNJZ
45//SfuFqM1Poir/arjopbbADgwfZAkOHoPYDt31IFl3GMe2mVHLzhrQ1k8ZlB/BjCMmQATIS4P5
gphDbvYwCNFn7VTvBimbg1E+JDfUMseSSuJhYgdLTarZT/eMu2P4RIPyIUJnCNIUQYRiloF6kDDr
VlkJZoa/P3IeKeNFfxd6bU5FRZmdthpVXWXQ2CgJVtB4itVoMo7F+kSUK0naMB1E8onKyNO12FeH
yhTjZyEDyo34EArX4dKbTTax5LKsg3Iw8yDESqxDbnhSVzAEqAfBrg7Yu0R0gglYFEfXX9lr47Yn
Vg69t6XwSSspx6No2qALFRwP2c9qY3N5qDzRmm5TQIivnnpFBhcz20jN7Lt6TK6MgBVSs1yfQbmi
jlsSSVqhS5OVXfaBchxRpizA1goQNwU0cMmdXrBsn9ja/++OMG72OYPouU6JqgiFOsUcbZLkLgOW
XEFdglbK+AfoW+dNEk34z/KQcypdisI3bhk1M/RMLmp3PGJie3RIRVSorMmXAoY27xbq/msxOk05
LzTjwtcNPu3oTg7v5Pb6zAegCLHFZ9YbTBT03H3SLiddQpAYw733GRrX/LMggfEBTGnq8NgsL+fP
xbpLyvckIKNJOaIvdVxYdaOZfcYI3FkSKFcTjrkR1aRnqY+ASe9fuvTq/BHeq/Hn7otyNHm+tFlZ
4AzqaQBFpuyAziI7cVZ0mDy01ogmAu4PDRhSIJcC0SZgYpWd2Nq18Hr+t7AOS/ke7DJq2KUZMH0y
h5ZSrPawJIyI83xQC7aVz9qvdHXJ56QngDjdihbNXGUpaAz3/EFYUmg/0hlNUSWQkkzAHZIepMLX
atE+L4QRNej0hALwqYw4lCBFvlEGi1QAs4fMGlzuhvMwKmHyPis2ZJzrfRR7U+0Y+1ESqvfKai94
Sn9cWszg5gyNZAmhghMQvE1CJyCInoB9XWgXaYM9Tp4Fn8Pw9Vg5+qwJRV/NpdTCshaUT9XcHE76
tXpHEvAUlB/9iTWAtN+g//CB759zc3lIc7DaTsY7lkNxCbSEQ34ECID5O6T832FKPiUK4Iz8fLzZ
KNNUJXOGE4ATqs4cSgAABGSGeHT40dR+5X57k7jMJ5TxnL0XlTanlPl5lkpS1iTIS7KFUWlslCsO
ELgx9sDSx//nTgE7oIB9CjNz1ClBnbSUs4J1B6AB6AfJH324q8qsyLoYlm0PrEh9z0OpPKahQI0J
6HI6we8UPa00vU69CDxCwKA2q5U1ILqn/lsRlPoPQzkkISit3UZYfxZtGqwK5MQ8c9RwL3BWQdul
I0AG+RQ9wiHkRSWppAAlCOb6IrhIvdz5GetRSHXyX8Iv+aL2jGvWQAFxffRzs5VKOWB9HttKWQWS
eoSHzss8CQv4IntkZE8Pt3IoF8xjv31oEiTKMjZtJ7Tp7NIurxqvOGUWpmEvsyCqALon2osvfZ8O
UmomLuusu+simx9BT3AoUfSfqfpJKE29NfxFme2p78HNOGlPeZ0dsn46alF4MoqqAft6HkTqHERT
eREaTtKwWmOMT04Pc+Rls8j6hMsvjO7/OLuO5chxJfhFjKAFySttO3XLuwtjNDOi955f/xKaeKsW
xG3s7lkRqgZYKBSqsjIjt1vad1XVgCBsI3uZBu7A+IorU20IHBdwaiEEMSEWUy1tL004nX86VK1d
lFtKIBShHW0bVuEK2wzglZLDZkddiHGxL2bpIT4LQVqjQJcL5PC+qUQ2riy77U56Aoafm1YX7CZ9
vHwPr68ScFkFiFkQ1zMJdQNSjU7IMRY/x2ASSu8JZARJdnPZyBpzhwHqWhBwGpTAg2XukGqBVIOJ
64qSubS3E+hpjuWN6dW+MFiZ4IBnYkeBwcFePmQ3aI91luzU95ibceljzQRwr7J5d9rK0r/8KOpv
ZzudB7khVgtBz0wsr0yCSmSrOFKzuJcXv2oGpCXQxpMwncSWyvGPZxOidYAFB+ZoiU2/6RPpSquv
/70Z0NhqGMGHftU3LUNw0StBJIP5pRZvMn039m7Howlfi37nJpjot0RBBnGsEb6ymw49Ci+9Vx1V
LtJxNfCc22GiX9/nRtNWyKQxuOQlo6XHVo9YC/Hhhlg6hY2lGN8WX0GEcXkPV5NSHc94jcqZYOqU
OfNzC360rCiSj+cshNtSqzuFLnGiI/GS3fIgXPOgLt9FI5Dq6NCeNzVdg+y3TN3nzAsXELKpUhP/
wcnF+8zptspGB4J+coJ3fR9sod7oDrR9hDFEJ/c+0HKApWTI87gdyLUM4fzHMEcCJLLCgrkA+pwv
H4vgRCe3aFu3TA7dj/6+u+IT6KwCnc5tMu+mlmAAWIsR8KSfsq046S2e9YFqBRkGFI1tnViKP7kl
2p+Fi/tnyDAnbcXPGMu44T2+V+GCmD3XRQUqcEjJmG9RzSTX4wZnCM3t5zzonxMjuAM44hk6i7t2
iLZJpTtGaTggwfoPj/Fz08zO91K3SJlsJL5Sa1Yb/hYKHh3ZKg713ASz0XWvkXlMUfgLM8gSQoTA
Kf3i1B8pbhAvZrSZOxfXzUkDAiP2uE08ugLmYjPOzTPRQxYapemhR4xTPfV2cQ+KBEd+kDYE6Pg+
p+/08UAp43knbPWtBHVdw0CmLRFwiXw9YWpSK2Y2zzD8s9hSLPP0ZKLCOiLNRk3uH8zZrmVv0JiG
RhW0PzBtw2x0ZUxCOccyndKiYNsYnMUWBnscCcLSwj2X5pBnjtnYNGhSxZgRtCLJ0a3JEa9CNwdA
Eyq281bccPeTZ48Jz6RLBZAh0XvTH4GPmPaDDaXLHTYTyg3cav+a25xtJgujCetmhqBck3ykYc28
V12M19pdsdd99ZB6gSu+djf8LsNaJDw3y+RFcq3XSzuCayxNnkf5YKJyzblrqBew5wEgewnj2DL4
7tnMK11kU0y1Nv1YmHACX8DiVOAIxMDIYCWP+X1gmY/wz5O05Vimt9gly/QDn105eSDh8pOxNtVH
ZSIyNrjpPsI8qvS55laApnMxZqv7SdlUKcEUVF2YM6ENsT5mE5jictK6qlDjVsc54ezpqq8YGK6m
BEUS5o6/LqxJxrSRSJX6dRw0Vt32WzmcnsK2cKc88C7vIv1f3zYRiQIgEFBM0ViIqphGcaROauIH
yS4an8f8ZChvl02spiPGpw0WlyrEUSIHYw2g5oGODBQepC4klJWeaakHKmAbSQAvJ2cTV++Jc6uM
62OaHao+KlY2eN02PqY5RmlUjBB1bwEEUN1lR9kfwsLqbuNr2ZGf6qfLy179imerZtwzBKVNJzSY
qe8hcAFElBVKL20o22LduP/eEh532ocEIMYWGX8xWjBtl6QKPCEUNnFUeJkp3rQKRHYSDj5vFY50
boou+uzMlfiOmphptElabBe0LUtbvQZq3p5u6CA+usV7kti86LnmpOdWmVMXx13Tmt2AKNYTRzIM
rxIrB8KlHJdZN6OaEA9SDNFkmW+1WtOmQkVASfKbTsmtWcksQ+M8Ilf90sT46v+tMC/jvo0F0+hj
ZGeH9BjJluTlbl9bApCxi085LMxb8Bp8nItYQuPZ5JL1rwWx81/A+MtITDMHyypNYUQ7+1XfBn7v
5z6FPQopEEix1/OeJDyTjN9EZtaDEAUpqTgvljT3Vlm7lw+BslJxMM5XxThJHUZT2RrIj5og3U6R
bIOyA3JUUGKx+gAZkxLh4RVpmlX3qhu2pt1EpTuExkmcyd0E0qBGzR2SmNuhlfxahW5xW+yWRd4W
42KXQb0XQC1mz3FwQPXMlZT+eYgy6I4kgg2GkEOvmk9CACqMpIGyndbEVmt01wuybrMhxzaSj8QI
eNw2K2tGleWz7MHEmElsEwyvy5imO6SPamOZz9ELShGSFQEhqFqxbCk3ozM9Nig877jvjJWP+sU6
88xU5yXrVXosG6G5HSOIkGJOWRnG/aiRN20WgNnoB5vIoZfr4GZqFE8plgMh8QmkfDxoO/dcMflj
EVcg4a9xrgbMkDwLJ7BQ9a8LFD7okIDpYlZzsdODBEH72VpAlijy651reIFzF2RSyqFqlyxLge6t
GyvZVltM04LQYNqDLzmCbQ1kFLv+IGNg1jiah+Ah4WqIXgxhEubjmfjc9eKY6dgECoUNNwseB264
U53isXFpTGmuBAivXT55q3QONHdQcfWY+HTMyZNMiMNOBAQE2gfnUIuH2PSmbeJXtAQOxWbAoFNj
z08lJF54IXv9QjqzzXx1NAg6Re1b+KDTHES3tbttNALpnPqNO7lhBgDwP9ELWzl4+NefS2a+tNI2
MDygiCsuUEXQ9X25YIosuSdFCRWm7hSkGSe+rX7Zvyzi0379skIrFOqIVrdfgcq2qB+bFOyuw8j7
ljRisPng58IgXfjVjFQmQhKCNRZ3wwipCSpn2uxr54Ov2uPNd3/Uui9ZY+KXYi6K3ikfNxGdYFX2
bWtpyN5DK/OEYz+iXDQ7OC+vQWw1MU0vNkgveA2lVQD5+aKZQAYWo1IL649FgwocZF2oJBy11q7e
qJZiDsk5t/ITMDHY+dvls0OPxqUNYJKBNI9DM5WwAXJRQEQ2AtNzsGziYEACgpRRA6G4ddniKrvF
+WKpo52lcHLZzwUkRBNwrykeBOf8SXLjVzJaZKv5zbG/Lu8wR/urAcJO9BWN52Arl8bZyZFEJhNI
tFbR6hJM0+oV0azkV3OdunFot4Ilo3QtW31kRTd4Vv3iLJtnlwlSVSaJcxnhG1OOlNYW7iZH90qf
jiONTl5h9pFXmKcx4NK3ZUKTpAaY4jdRZ6ZQqj9dNlo64UG2eAtjQpEpRhG00mFGzMjvVkjvkopw
cPIcEyzIoQkagHkaeKk01Vbao6rKG9Xn7BULajCzXArrDtGtz1LHqFKnDkzLiJHlt4tVpLItL4Vr
9q8cp6DR7PsnMgiaDdDNU9maWku6Ja4V2jb6GCekJUSy/UN8wNNOXd/DT1OM31d1OXXhAFOk7K5B
gL4Pq/L+8nLWwylKBmDApj1ldl5RXLpKyQc98Y1Xs7AGDwzj9y3IRxHGc194JNem26Py3g5WCqpy
jMT9g0LX6j119hvoPpyFl7ntklJGIohZ9XBDgYuxGzhTbsn3nRttMKnyENwqL5cXvhpFz2wyIa1P
i6KZTIS0MplcfYitWIOiJPmpgXZV0PzLxtbKGUCQQJUA/FWQef42pJaOQYbS+58ci2Kz0XIEmyxo
CAY3g7e6eELw3mwru3reTmUxFrkUCWqmlKnfpqmzNNFOxUhjOU4uZ20r1/8XO4yXDmQqjDmHB427
pcT8vwTm38r9mP5v7H8wXbhy7r/YY6KyFiWLPOqgVkzf+x1V7MU8imo1p8QrbdPun8N7SjsQ3UxX
/J7V2rX/xTgToOMuyipxwfslBzet37vJS4iS7H2EUncA2HkBEeP3rAS1BH9IZa2a/8U2E7WbIFpG
FYR/fvPcu/R6qGo/AOu4TyWEjFtoxYi3l7/tSgA6t8jOVoE7IxnKDtWNTFes0PhJePrnnG/JKjoG
kqoORMDJH5pnTI1ao/DTAPt+jWqfDG34cpCtTn66vKg18NGXVVGHPgs3wANgGIOg7UaRuwZke6G1
utwsNjR4eqBJuF2DlRsD9j5f3Gx4i0k0aSVu21AunAjQ74YkG6Up7GyWba28NevHMazdthVsM42d
y6tdiXNfjDNxLtHirBwyGufy+ZRmuIgFEthdoBwWIfPjWZE5yeJ62PlcLRMOSkEdoTiAS0shjy2I
6sNg244pZ1U8I0wMSENhImWBY1iEA1QbdBttSTziDY6Ztbbol91jjnsYkww0Ktg9cVcjx2+vms0M
9vb0xEPErZUivlhiDrfcyXo5mCoonE7F/XQ3PpgtrkFwHI4PfwQUmsf6unntfuudF7nZA29MnH4W
Jq05t89O11SzPDS9GaOVRguLeW0pqmGluBfLwL/skWvI5S+mmPei0kE2pyIwRflxpJN0TbOOeCO+
06TDeElt4aE9pIcF4iWAtqMxaod3CkXxe9xX3Prd9ZezsgM1wZDraZfip/y/DLG8hb75EVAzn8fo
wnFatlaMp/9IRrrFJniHdO3VmJ8SjRPc1khcvmwuE2zaEfTqlYimYXYwQcmHtM3N8WpCZa8uLQFC
HPV23mK4xhM2wq/01G+pBAivvEONXHImJugUwJlUelwH3hylTgkKaV3kdBV4e8lEmUnKJ3PU0alp
AZNQC/DCKJWrm4+XXfVvrtxP/2DjTNp1i6zhk412fJSRFdcYUiqeiGVYyUbmchmscWJ/+XpMvJGX
sdZjai9DpwSve189GRZq0GDFJhxEPe/AMwFHVQU1kvCVUF7fEBV+IY3WICR2zJ9NunwBmmwdKovm
LI16lJyT7XCgQ0kD5EsWO7/OdryX7foXU/AyM4EsUkAU//Vy10albnMVJJWjbn/MI/WoC1HwYpJu
RGe54gtRrLrip0U2SarNYm6KAIMrUmvYWdnZtfaoibxsfq1qifbuXwtjUyWtCLNwzODx6P8sYGYi
Fq5uYlPAQ2eFGTgaAqsG2oJqFP0XBMsX40zKFKZGI9ZEo1El/kFp4imvDSQ0AWH5mUcYLMHAnqdz
17yaHgKRRBn5Poj/v37MsQPj72KiBTR4kBueLBOw+8CiLMOTHR0BiQvt+lRdBW9RizfUvBleLp//
1Th2Zp85jsTI2mDuoZ7Q16D3EKaHWBU4x5D+i2+h8swE46/hQnS9DjBG1ncPzVBbIbhL4rxNrK40
HpYciEZT40W11Vvv0+ZHLnKWAIO6XBj7BK/RjqJmBqvych8DKM7wOB3554PzEVnwsj5KfVpqM4ji
T1AQ2jR7zZfcf3DyV3cSsCPtQ/VeYRGMeScmbSIjJ2ycCmXQyBl+ycQbF7fygm2I2j5I6fOfEghb
FCcp/c7nlWvWX/lnv4C5ezERKJsJ1Nv8BhzGWxG3Hl76GGr1C+hVgNs4mnFKuBFvNf6cWWUu27QS
ZBIMsDra4PoAXVt1l+MhTOcuIT3gxqBT5olG8kwyt68kLmkk18jxw6zdL4n0WAepg7SON+yz6jpn
S2OuXzp5WIPK/7Mc2rj/hGB0/VV/Zoc555UA8ui8BUCPYk9lKKSVv5UnxbAiyAXQd6HiqrktW4W/
6O7lCLOG+DUh8/mX1zLnvwyEUoJ4Cm56zMyqKCNM+/hGBDUlkGUfdYzXMnAkXg+Mc1ZYnfVEiKWl
o+38GZOyavEIhky3EVrbzI+JgSJOL3Jq+PRLfQtzn8skTM7fqwOy7MVEmTHfL+NzHk4WyEEtCXUw
cQg5xtZf+GfWmOuqlUW1ShuQRlPIyXiMd8st5Q1Ec3nDFz/mWmNaQdNEmkFT0CYQNtVWdkEvZ0u+
7qOcCKw27xHxgcz5vpM6sFe6gVuRDafQ2dImHS8IFGxFe3G6O/1JhakNMlOfbEXoJgGBgpP/p/ZW
/TRfysJSiJWAyI/3al2PA5+/hdlnoZgziAsh5Opj8F4rwbUQDm7TZz7nkKxeWOqnHWaHa3Ooo7rF
FaL65jPg93sVvAcC+PQSl49/XOt2mSjTIljr6E5DFeZr1jFNSY2erELT1QbUqelrfatje6k2c/He
7BWfzltXk0WHaaeJs9bVlOPT+Ld3eGjWcqPhZFZFkFjVCAanRVf+/cTE+QpZMXKSyeE8x6A77yrt
kJbVQc+CKzBRcbAmq+5xthbGPcZZlhKxCeEeXW21/SvRRtvgcrevPmQ0xUQIVYgC9vGvnwup95Lh
M6IWNBmHsu9dAJArS8nrhzLLeYql64f9zBpzVchxWYkdKogoXqAEi4qQhpFnl6Y0jR+AMpDXe13f
w8/VMc7YZOU4FiEmQpQerabwUa/fhryxLh+w9aDyuSr2PhDEeijTCkDqMuwBw1luIZWaWEWT+qQw
92BUtxQtteumsssRDxzF6uXRVaDp7DVz7KkqGELQpb2Kw+wIFDraRXiJFH310KfL05R1t9JclRht
aPezyiMSWc0RoO0AXWRAD4yPpZ0ls/pUN2pt4IPQ156y7zblATSDG16paP1cfpphUp5RrKpUoy1T
ySB2IvZWMue8a4uGsW+hnYhgFYPcoPhNU3rqwatUjHhl/ZnBzRw8x6l2avMDytJ25of/QSwAczdU
slGWMIzzkRed7V2qd2a6hLhLuvG56EY7IoN32bM++ofsms5NMOclG1UlGkygnwePwjUSIBfN0+Qg
BfeqPa26i15sL9CoJAdpj16Vk97TrLXwDbt4yN9kf9xQ2TMeZcFa0Dj/WcyxgkpYoeo1bq5y2hSI
8sWznu5igXdbr3nNmRn2paUlRiQaLaRwx6p026l2Mm5mxVkJmw/IXW+kJaZ2/CkIrFwCcnnRrZqI
lqSNnDDBWw0Tz+NMKKSRItm7IUysvDB+Bz0vpVhfDoFWGw6SKbGMX0OaRopQE2Smo/KSFoBSSv1t
3lU+KBsfLvvm6nsN3ORI7jEco2vsi3GQxnaG0h+F1Sp3tKVGa1O0nBI3H3x+xRVvzF5bXR50M0wF
Iioa+s9fL6teMKAzWaNZMYmy20XT3hAqv+pbW5yQ5OeS9lYpkNlupmg/leJPsdFfw365GqRiV0bZ
tQ7CPeGDUmRoPRRktmNb3ArFuMdV5/VG8tSpxB6CcksMsC/E/Xwwp2BXJf0p7qTcWgaQJEpZZAlG
+TjJEXylv1LKaKNG8d5Q9cXShuUtjrRsW2vJrtJHcBhlP8Rpzh3MCz92s7JBaD+FsnqsdLKNgn6f
mfMvWa13RqB5fZcmljkkkZUY4qacxV+Xv9iqA2p0jgL4QMxSMIA2dRjFtkwDTB7MuSWVP8WRBzpe
9wkiqgBzyxqVcfv6gYy5hzKYDOVhiDDOyK8xYW2hGwKaGHd6F53Oj++4DcLVZZ3ZpE5zFoZnEzIw
QxBhPO19tIPZkpzUnaBSoADLNr0n6IP4Y8elGl/LLCQds36YmxWJws5qjSLGRZQIHSd5Vq08eJR7
IJrKhRMzVguy52aYC2AchzkZDMD/gRD8FQsqGLhrAOXNGN3Hov+llIrX63TwIIXbqBKQtvCsxdbb
5KeQ8uZ4v7fZMIZDp+FUCY9ufF0m7kNLSDWHfpm9BDrvgkWFERJv2VKyC90VHggYcyjWNvTUJ3PL
o7D7XsOl1jUiQrUYqJ5vzpWXmHfNSnX2ysaiMOPMCW+Uff1A6zV0FqK+TtGBhpr35WPDtcs4mJqF
fZYssCsCsiC6BYYhrKiwqKCAhLrG4Jcn2gT61+VTZrlMZt6mZMjkVpm9qbuLjBcp4VLdfjs5jAXG
uco2BspsxMISE4Odi6O6EQY6ySG8omLXBEwivEHh7w02apJAagtTlSq+5fcI3gGOqM2eDqYzlIva
TRKD7pYqXhdPnZvfJ3eGk8cYF9KxvYtNcaAG91StLvzsVzBXMS7JlE5xz+D4pQIY2h6qS6at+dnx
D0aLhBYXu/8tPWVWzrzC1XAM5ynSZ4/KYcuTNROox8R2nH8AbrNXyCHkvAz1W5BibNJ9OAuN6Zzn
cpqSGZKheyrVPpuvhTZzEu9vTwjGCBvzxTmFrBqMyD4lozEA5zN3fNTl91DI2GGO4VSipqNEsIM5
wF0BECudhKIhHoqJ6MKmb5xjT53gS+5N7ZlA9UG2jTos46p1ZoBKIJZw7G8IfRxtOkCz5J9/NOB5
Pd/VL3VmjPFIPRzEYOlhbMqaXYHySBE1AC5yOELQpeAsivFCHf9aamYZc7ekFwHfia5ILgvomQTH
aTJjID/nxi90qCYvfT9vyi55SBuIDC8jGPNiZWtm2o+amAoUwaMUWnKhr+btY1Toom3gJVA303EM
2qcRRCSWGMebBSrpziQDY4JR/Z1W1RqqJvovQDI9NQ9+RMWwN5XEVSTdiqdin/X9bhqWlyVtjshg
bmNB6dwhjg5JFD1MSXmb1dWVUEOcq4me1DS4jbN5cOK2sjM9761+kEt7KebgGC5R/AIh8ockigcH
0IzgsPTEfJxmuko5bECNNwinQGuO0P4C3aiagCBB0A5J19yRsqHUBZjJkur+JR/GLcokp1bLvD7o
XS1dnEysbV0RnklUOq3UYd+S3pmWYsQE0HjCFYkZhUkGel0oQHDTEhuwHkcLl1NqQKJqgMpYYUAq
QRUNN5qyqzrEOE8u2Wa/PC1qd4uPv2lilA0qVAIUEZqS9YJIGPVO2upXuqm6Sf3SBvkmbB/EgTyH
wWArYIAq0t4vKvGpjxU/7o3FEdD2dCche9ID8AJWUaZ6cyMdkdUc5WE+Tnp3NRbBddjqN0rdA9Ac
/W6N0G2yag/aF8docTGoYFXDNEBf13bYVlZu9mhcJPd0e7QMSV6BHg3SrkG9a6T7CcnHWBh+kaHg
H5UWZKoxeSodJAwZlKEOiphDlEZOooq2mpnbeibEU8kCmt2+3cRlaWNczY3LUxSYzjBDq7SeHYmM
iR3l+YYE5Lc4q27ahW+NIu/EANkd6INAqmN23hBidqBVD7UwnZqocmoDzIRq7Y5F5yYjqj4m5VNb
yOTmi/IQz/EGf7Wq2Hxa2uK6i5pdEEh7eUEYG7q7QltGa5GRagxystGz3IJQ3Z1KkMxqmLeuMLKg
61alvecjAfsW4DZh3/5oRaSgg2ENDTrLeutJIcJHVXmFHhp2pxmnvEbu0lWeFAzb0LyKlumWzMlO
HIJ9IzX7Zs53xpRjRrbGOJNcjU7RhE8JITeaOXqJDAGjKfwpRgu8AhLMeJ0QITolSY5/Zjpge/aF
7odMIHwu5W7Vqwct0CI3l+ttoO0KUXPiXmqdOhZiNzZU0FG0b8nUvMw63NPQc4x/6MUjeo6V0y7i
bEEN3IvVZdfEvaOCy9YQZLvuwKVSokA1/NCa4i0tzLd+0QVLXVQr05Zd3Ban2ahceQGRXSIMJ2Uw
97muhB70rN8bzOQ5bbroNopRCz69uk2y6r3W2udewDzdJIx2Vmf+pEnenLf7sKvher0hXGtJbRMM
ytgV9nVspsQrYmXcimIB8F+AcRkCxExZyD5ZhptWQz1mFLLDYrZuVpWd1U6KZMdCMvltou7qCNRX
atZ6WgnOZU16TuQY9elaKR0l7xcLjQOIcS3DxiiJXYIe1VZTyCTNY3wahMpOmvBnFQgQ1ATT1ij+
Eutiq8fde6mpm0UVFEc1wL/Zz9qhycfCbc1403bjNUbPD7rcQRYq1d0OM43dWG3i2DxgNPZuJhDJ
iwtUHkTZyXXzLcjkl1EmN2LW/oCMp+DNfdZbojkvW9Ilt5GaOFWvH8VBwByLuZyqCo6Zq9ovvS6u
9bx05S72UPz0DEG9UekXlpUOZ1gjKVpUkw+5qt9G0KaILYOxLckUcJrz317rzAXKZB+ilIISNUR6
uUS1Xwoo34h4qbeJM888BVKaqbJ3NZAxIF/RVKies7iVII4HsNQhVxZmnOTKViY4xq7W4v3SpQ84
TNbl5GAtgTyzx6JW9CVStEXA0iDV4gyKaA0K56pWOUtiESuTGM+Z2MNE2EbPA6iMOvkuB2Njkic3
TZnu85CAm1t3llK8rbRxXyWQ1YoNK2jkV4jp4rEtGYjMMiKzofhL9ta0sxXEFONSPJlq/yMdshd1
0O8IhuoAKLRGhOpsNpw0fC1LYdcXNyHRXU3OvADaCR3KIlFSXFcNOrtl9pyGED3Wj8HSQuksfOhj
+Vc+RV4SyTtZUP0u0rzLW/69zQx3Ot9zNkXKoHqlF/jGlB2FVkAxBgx1KDWxEA/AkSJu0s4CQQyX
CGYtwT03zORMkiKndRfSBHeKN0GnIyIYGDmu1Rk1pyrzyFAe0iB8HwIw7nEWTZPM745N6Wc0lBlQ
pcffzzJ4KZpFI5apF5g5OC2FZANG/20emF5fBu9KBoWemWBqHhWr2RtQH7NQ0hR5v2J9Bz5/BfNQ
NKD/NRUp3kuj3Tndobqffyzo7SWOBPLxbQV4huxIqYuDl3rClicasnrYZKoMjQ4V+cau1FZgjQHQ
B681uB4ZNsSYOQvkWWCfFmQkKuLw7M24AyHXkR+KpX6//Cl5NpgvWRQEE/kKViHJZDflI+6w+8sW
VsszKI2CE0aRUJn9BhNIKkVptQAB94T6mwDNIcicYMhC28du6osnDCb1dnBXmpZ5lR2XRxQ9N5d/
wvcGHz2kZz+BOaTCAlbluMRPmLP3btCsWd7W7ROm07voJe9aNwlatwAIuweundz8J+Nox4iyhpfb
xwvy7LDMRd4E0mjAOMhtm+s/up3lod02fnbFrTvSpXw7msqnNfrBz6xleFAnQwdr9FB8oFuvBrwQ
cwj/zXveaOP3kW+6saCUhEy6IhtoA361VjRBVys1Nja4oiilzEt/N+BYGK70W+1IB6ECK3ObBzQf
h8nPeXwgq86rosUpIwoR9aNPdbbWUQ8VY4TyipeDRy2cbhCEOEfwbxb4aYLZTlTa27zpscDG0U/j
xtwYvo4Ik6M/3DuhGz7oIIc3NhVXvmS1sAAp7r8Wx2xtpSmFmkCI1VNBBw8yesg93QUYLpshZvUh
2MXbTa5FJt4sTS3HlUldR60cbUo2UdNcL4aJVywGk01li1bBtYiROtR3wYsvFr8ise+tphJ8zpFZ
zTLO1s5EpaoaAqLR8xpthTtkqT5Ur1/KYdOJlhI4IHFwmyPZqBjfHa3gSFpOivg3X90wUF4xaNuA
iRdt1iqpWEaLV0OBBEmOBMLa0FVfBlu7kYAdS9xxU7jyng9UWau4UOLS/1tmbnXQ24wGRAhQSF4k
JxKBPpjFbm8GRcDzbJ4lxrPraErIbGCNeKN+qCijXj5CxRkFZGiwLi7OK0awHy5/2fUT+7k8xqnx
yteEXheQtAjtzTRp1zk4dy+bWL9vzraQceNO0FpZruIFywo3Oib6Fi+6pucn8eKr/EGwRy9E6+eY
ggWjuOJB8P/mFH0ukfFdjURREQj4glSrntjj7wEFD+SEYKGwcxHoMcz0XV7x+vV2tmI2EdLHZDRE
7GrzHFxReJPgosf6TjWCYo8n9Pqd4fIj5n8ukGm3QAyurrsUjqPfDY7mZV73ZtrSze/2d/ASozwO
fb8bcyd+9DyETbIVfk0cqBPdwm93HKEctKJqIvAzNVCxyzQd8l5ILeXCFpd+32R7YC5BwIHiKy8Y
rLrsmTEmFuholMZDh+WWy+iSeZ/hycj5frz1MId+7MpoaqgJ6rFTdKBE7eEVRI+griJdKbUFwtQK
o1LtvuKYXg0CZ4ujiz+7QZde7FoADeCsQKhZU0urlr3TqhUPNPF9CoZ6zZkl5uSLsq4FkwJLeIVt
56sSIBhakR+u+EO1q7fHmSkmAKRFrxjg9V68KpZSK14i1yDlrZ6qGzmpDlKkVyh2TTwgxXe8FbNC
5uALWSilC12hEvQPRTD8KBLpmKHMhiHA+0xGPTNd7lKxPxZ1+94p804LkqdYyCTLqCtXIqZTJ6iA
m+lOmfFEVkEuNRi3UR2/DJFyE1SqB9BDiHZu8XLZ/3j7xYSPuCJZGyb44bm47YbBURIZI1itEyIl
ryRELeTnly1+R0gze8XEED3tC2mQYVIDFBJOX+7yB22T+/VPNNfsZDNMYDzj5car70ViqqoKhjwA
DRijjdlIerHgYijU4QVd622A2X4XbfqtKJebYijhig0IOuqWxy9BPe57wPrLMkucsXRC1SlJsqBD
TfwlRz43PkIcCwMarTMjbvV2tMnAUstL6dZj9eeSWT4NQxzzMcwzBK9w9JU5WSy1EzdTokL7h6AL
AtrKpfQWsfX6URKtpU9xTZFmC+UDO+rRGsnVbQhv1BJpF2Hcy53JfA3m3WMLkCkxug3ohxKn7MR/
P6VLPQRtLnDsmjqADMxpAvpAjLsAHyuHbmw/uVq/nxriSSKUKUPUeYvMmuvZDYj0fNk3V+P9mWHm
NMwB1MTMiKYPHfEUzHwFGrfTSwP6N384s8F4Ym22fSOD88AjV5QdbNkHTu3oNzUGN+msDg8hsZ6T
fNpjhTenUMWZRn3bo0x/lKqivgIRCJzP9DNXwODqf7lWzuwxF3SujY086TjeH5Wg9FpByB3GzeUP
9R3T/dVFDOZmnlohBmEMVjUDXKl49NaMaysmdgUGyt/NRr6DjBYKcAH8WLCMIxf6QQ1c+IysKicZ
MQICqjlEMZAOVNczmIoHa6DM5vfyhjsTxLPG3NUaNGrrQafLRWKJKsI+PozODxmMRZnNk6xZDVhn
H5C5rbtKLjEWBwc1Ank7mRKaNQexBQeIvnByudWgfGaJuax1OQWbWUdD43bY1ldQ5MEsvrjnwmVW
c6wzO0w8Eas4lsQU36p1RTu+LVCHSRz1pXLJqfhBH9QChH7R8+S8Rv7GSYkigYRfQtRidtKoE3NY
ioKuL9wkzzE4PcGTeqWhOomxJxDguvkdgj8AJWqOYSRe3rUKbcHMw1/2mf1V8jyWyJAvqAeJtuYJ
Pyuv/E0SSzvOJwQ3zf8g5dsXu/AuQCXX6jeFz4MRfKdc+Dipnz+C2Xxzzgro3uBHQFZ0l+6afXoQ
fDoAzSvKrj+FzpbLRO8hHGIxpMttnA8wlodBq1vK5ESrijnv466mz2fWmDielZOmyB0+buvmx+Jl
grY6iB5rh0KwNLu8Q0eJP4i/Xp34tMq2ebIsTIpCRSBAUTizo+uxtfJbsJB4AAtdJY+ohcme7AwP
3Ss/h+J9SrYBFFV5An5NGKcxL96kN1BX8BU3PfG0l9YP7F8+ozHR3VhCRQ5ouOvnV7U7xeazYtw3
RuF0wz3nIlmPrJ+mmPeXpAtiAu4oXI/PE3j/6Hxn+BtNeTvay5v/Vow++3xsHJdzI84C5GTzTvof
ade1ZDeua79IVZKo+Kq4U+dov6jaHls5Z339XWzfcau5dTZ9fObBNVV2bYgkAAIgsJZH8d9BA2ab
fmP9yWjZtiP/WBrjfuYlTed0hrBcv146fd+UgBZKVTuSou+Xd3HbkX9IYh3NaCjFIsHyxEO8w0jw
TgXkhsi/BrdXZOoqCH5UUXqPdVYp65zLOhoEsaIIOCbP3b57IMdwxEtCeMKjvOIRd0wB6qp/4VZ2
eJKZg4sXDFnL9OAUn0Yby1G4jlNLB4T4eMq95pCibzB81u4v7+t2roRY+N8FM0c4yanZVwPEUg5o
qp24QMDISkNGEXa+1FaSWsUVN3egjddMdEPx8HQ88BloKVaY5VZLgoS9RhA3+0hanPFe/uoUe8ES
F4siZoQ+HlNHJ7TjV/XpD3guNowS4nWQDImYHACcLD5vdc7VJHekllFHU1JrtLWDeYy8Ae3v75jY
f4PoBE6NlTw2R8uFUDJDHfLaw7/zpehfsbUd2DUdzpFuaNInWUx8PMrRFC8Ktta4SgbM6vqxCcbI
8kpziK/gHcwfc08rrc7PbF5AcN4Mz6yT8av1ElPDguzBQzdU99hSlFOkAm1sRfcUkucPbiy6nnNV
+n2WrM2WkWxWJt3bztN8QwCLCBprj/neFNzO5z5KUcW8JI1R3KkspVlaIE2+0vxKwbtU4lEYbLTI
FJboSFd/oD0cbX034pW2CpOspboCmXpzGPDuJrdW6Jpus1whqTtELjcboIHMpUUy7lYkutQ0AQQC
E6VzAl96zF4pPoECQl9aXAuDXesIvtj9CTzBtmv4OE8mnpMIqlYdrXH3sBX1tOyka3LAvvItZXNf
CQg2DBElm3O6MVDCCgWMxRMksCO3Pm1Ong7GDUXu/gNxm6qzEseEj0IcVqQoaTaC/u/ZNt7T88gL
fVBLiq+LC75rOPnL3mDTGaxkMo5Obk19RqPn4i1qaI2lckjMB00LPZlwy26c3WTrAK1RA/2kwG4i
9CDIBlq/2/WvY/nOKQzORffyyjbCY0MGPKakoFRvorP+swvXg7wA0glW1tRjZVeC9toM4ltECOe9
bvvUPuQwtlBrlVro9LmuC/rbYUoOc/x2eSVbecWnpTAaHyZANIxpmjrUuAR1b9nJX3IJgb6CuVS0
JXOy4q1LH/J0DEWZhqyfNQ0MvdEsS4JLX5es9lmQMT0EVj+8OdeKnT82zxQLgP/6uL2RH1IZzznk
wiyVJaROKP/W6nUGtBPORm6Uvj4tjNGJSAD0TjdhI+G3KPJ0iHHYg+Gg/VD1RScGUDuX4mnbwD5W
xahHFGnqYjRYVSRnzRF9IFdmODwCYOy2SUjCmY/nbSGjKPU8d0UY0/zI3JkYGVGB5nl5Czc9/0o1
GB9VLH2SqWmJ5UiY0B6b+xiw8+RBKPNT3Nee8POyuG0j/tg9xj0tgzbGHbrLPSOPd2PoASfGL2bO
rm1HJR+LYodqs7YOc8mAFJo9xNmRcslIX0WvkfaFG4IaGW2CEheEnLM2dnIzX4rW0KmVjbbkVSgJ
gUJOwuUJ0FKwE05P2RXmbXmB9VbLIEbawZIA+HW0zqhMuikY4ArJekg1dzSwxpRe5naOdvhVP0zr
Pb24K9q1xo0aNgOxlWjGwBEvtFExQjS9uAEXepSuKYgKDYm4y9zc3JUsxtLRFZ0MafheHBnlgye6
0i63vzdguXHwxqNE1t8mDSuZjKmHZR3X6gw1gpum5HHm8T24rVHoNgA6za0qblr7Sh5j7XEohUnW
YI2jDfp6DJYa4T7C8Lto7APrfejQSYb9ZYOkv3kW+a1kMvZPhLIMChUyc6K7QT16TfJai17bSmAy
jt3LwrYPkXZ2QWX1s9lmOZjhzEpaGknSY6PszDLZizzyse3bVf2QQuOWVfQcRyPY31NIiU6G/6GW
v7B9eNVI3pIY85PyoSahCP9poi+5xysrZqdnmXeBb2vGx5IYS8sSUI/26nvddXCKCLOENAlBK/B4
7OFbmgPeJSr/8mFtFZtxTB9CGZOLBiMCeXUF1UgOuoXXsWftiebOo594mqM8LDaGQoobFJsOfGPg
rZixvUAdykxRsa94287tMR2/TaPB6z/f1P2PBTL2VmmYJYpkWkiO/HECXA+osTh7uBkjr/aQMa8l
lyQBHNLIOIAzlQIOUXeJT+scfwJ8ztNF5nIdxLqu5xHCMIzxPR1RwGqG2A3L6eHyqjhyWOq9WS+n
2MjrxQvK5mGOi8rq1NAJi/RvzkcDBR3oCk0NdPafDbkO+kVSZ+jAoj6Lyr3WvFxeB9WhM9/38fss
klImBuaix/T3a2SB5GWWNdSjUDpteaa0GaeuJDElmjDIUX8CTxVcEu2+TAQfVDRueKL9Ca3u86PU
TfNZCWR84DjqetllWFqKobRsPKUGJ8bi7R3j9/TQjBtlgHOYphR9aHJ/VUz9dTPWQMEGQK1z+aS2
fTpmXvB0jzYKADl9VoUeHZzdAtoOL8Ezvh3EADftFPGUmqNp1THGGkn+M1EaB7OTe4HE+z7Urg1p
5JzjZrC8+grGmvWyj02paqD4kXoMsvEQJXbWa/saG11EQIjuVc71TFX8TEV19I2iewHVaZYFaxHR
7z0O+HnZb/Zop/RR0vP4g8ebFr0SwywsR3tsJlYQMy5PADNNyW0Wcox5WwTIrVR0kOANkTGBMjB7
PTPgNDrMf2Vab0X9qe7/a2x5Wo/UP6Qweh+3UZdiig2Rf13ak/LU9D1o0rg9klTdzo/lQwyj/YAt
wIx5QcXcdSfgqIAL9JiC3wE3soNJlew62s373BO4QA2bdr1aH/37VWyTmXpLxgIHJWE6B00fICT5
q3MC+ISkAYACIxafJfSj1qgpgaV10TGZv8/pfdV/uWzNW81tOKXfMtgLpAsWLTRS2BF99kvvU82p
rzGsdY0ScrhY4lvmBHsFLSxqdqjeVN1R7eZHcTcW6AI9ckvYm1f06mMYxZSkIsZ/+BhaQEBn9kG4
x/c4wp3sAJehsS+vfat18dPaGQ2dliHKQcWL/XXQuHVNIbyJX1xTFrKI46O3Te5jmxktreRk7IsZ
JreoII4wvuZa5WfJXwAwfFoQo5Ji0zVd2EFh2uE+UK7BkgPkkHvOrm0b3MdS6FJXeh+gbQwdJNR7
4CVeBJ4FOYJ1OtibNrq/negaYwxQjv4bFwd1++ZZqQcTiAIWqsejPM6LgNPTok5YQOANSGsKksAv
GvPOjLnogkrMk0yGZyHV6wSg9UA5SanOUcL3UsS5//rYTsbfT1OH+e8B25n1tnzIr+Od8kZ20wte
UH6x4znGMdpN7vKT2H/CVLPtxj7kM04mS0M0YoNF3Cuy0wiNNPqIs0TeubHc6MaElm6iQy1FNDgt
Tn4AfaNN26nmx7+9P3+vh+0hB6Q8hdLAqQVjbjU5EAOi3lOHwbpsBhzlUBjfYRRmKAnUVc25H0xX
ZnBraP+bz1AYn5GKXRNFAU4mDa5NkHsArEILOf6fezaMyzAqY56XEuswEMzsyXE4YjT/IXyM7pHL
+tw6Ff3mC9rOvhzURAkS4CDQGYMWo12YAEqvANbhJ9f1nsLS8wRytFthXUZW9qgEQh56sq1EFCx1
fr2sCNsVTlDGSxgElxGRMm6iLxczq0Jo94j23+Gxv6OVqXAPYApcltKPccfDpTvnZKGR1Uoi4zIU
edDy2IREemeLz8NDjyS23NdPlNWKHPq9CsR9l+wLbCh9Jvz5EwMGfn3D78jfakDFp6iodWp0EJSd
EyxToZwHo6eLB84AXmRBSEOrITpahwBnfsNrstk0u5U85jwVRc6MCcmop0aTFyS3GegQw5JjeP/h
SEFjCXp3kciEkdIXdZ2bCTa4c9DJA5xv9J5SbE/BH65Gy3D7F17tinrZM7swPiQySqRpsyoDVADr
MlqvKlTHHEerFAu7kcCHCqSKEBhOItlxdJd6qUtiGU3S20DpagFik33x2Puljxb2g3qgJc7I5Ta8
bBqjKSuyqmK25wyNSx5yqVLRNYmuOsmjLGwU2ewB776YvAMq9o1wyx/e4Mlk/LSwzF1Miokq6ESH
LYFpbDcvkZNhvkl4oVByYmJpp84lwIluFIzjVKFtfgHk0FTw7sFN5V2tn3HoWgk4u0wYqd2KdnFL
+UDILnFSe7mebNkDs3BqoVn08hlvjQoYAJT6veuMh4/zzlzGFlJLl8ZrYGNVLPkLKA1feiAwePkP
qtmTmxwBFpw6/VFFZ3xugQ7du/wh21a1+hC6PavAcda7qFsMHD+lHpbRzgAS6WvK4txYoAB06288
GGCuRMaODQkzXqmIpVO4YYAt3ei7aWc8DthswwtEgKz/1czep+1mLFlPtKbQe8hsnMnRnscroOni
Khiu2xvT4WZM2+oNxhVJJbQyx0RvtQ6eyHnE/abJCrA6aq+dR4sUwc0ogD0uSlAiLuMvhaQqjhQv
ji52iwUQUH9QtGthknjRxOb1bv7+HJ32l6yOWJo7YxRS+JPoROcRlu6darE70OIaHr74D0Oc9etM
xtjUnWlUdP1JNpyWqTqqjXR/WW95IhgPUkzIwM2ApgGBYCclYLMkXqfI9jW62jfGM+CX46mh0SQt
Ssq2JL/vG7mifBai/Af7tp33myZg81WA954Dio6jEcp598sYKaZmbuev+wYETK8T5rYUl2I49LpP
O547W02PoZO+NKAi0x8vby+1wbMraPUhzBU0BLMZKwM+JG874JroR7JkR9WsvZoYnHYSnijGWDQz
GwuzQPCQZzN4qFtriO+nQXWBmPt3rv739rIpTz5lRpYtEJUBKup9NifKQJgHpCxwLL43cP3ROzB1
Lhc2k01+MODUTl0DPUob9B8KxEwtEkaZVeXZNQnIi5Lw4Bg5e8rmQSF8XYAMC+ljdScD6FcFGhga
2ByQUHH2dPv2/NhSxkaWnKD0MMG3TOkXnbwGSCIT3iMRTwb1BSv/pbRhMI0qZIx1lTt9Rx6AkTHb
XTVwSnv/weI/VsNchtoMr92+V9HJ/YzYOT7SZ4g6u59sw5oBIcLLhLgSmcswH5KpNRJcv798TAuZ
KJP+8jFQC75v5qkGcxO2wQi0dQmWTbTJmYFmPWK2T5gaTyW5d9mJ8M6NcSKkyw10UmNtufIaqMm+
19D4Mab/oxTGfxA1NNBiD+tSMN8zEiDbvBXywFHzzXMiGJsGexzgh3WR0Yw6SYQ0n6kOUrXYZQUi
CCV26KwLOKkS13TklJfwUNth/cZaJqMbtTh16UjvbSDU1jaFxxVsPfMpOQ2xJ3/eAcju8oltxmZr
kYx26O0wFQNNYmkzbzLYGtSRwim0wNRCM2+DqVlee/bWTb4WyWiJLAplkY8QOYgvhuiN84/La+L9
PqMfbYb4VgQJpVeaolcLhTdpvO4DzkGxzexSLgxdpWEJUme3rnEoQyvDgFBnqRg685a/7YBe7drZ
qPE463FBfSIdFwiP8UFzpsMIzP0/aVTc7I9cS2OirZKUYtjK2EN1HKRj10l+WAR3Qm96YBd7Lbv8
IGohgDzRFDPmmmnpSSV4oqyAiFZvrxZQGslZyBsHo0IvmMe7ya6uhRZw+U034aMAo28GySuZAr/L
R0evd6b5NcpSJ0IbqVUXokuE72K3u6xXW7NZxnpTmGupFDKhkQ0cAW1dAMjg0TiRQ3D8g94unn4x
zkedh6EPYqrC7uDM6OefTFxLiy9i/CYcvcLmdZNt1r8JJkHwFKmaqqjTL1rtbZSSLImo6559vI44
0mPxXT6AXLgAfSvNjYH56tM7EeyRus8vEG7NUQK/jIgKmpnfn10/yw9nLViycaauj3iVV18tEbru
AXmFOSANxR5AzUOnYguckm4FchNQQfBncqStwG31FaxdF0tSSwu4fN5LIwrtqHtK/RiY0zGyRzpz
qAG85yXiclxsu+GP5bPWLQskMCMCwYNn+JOjnkCxjmYiNBT9A0YrG7znNkeZN40JxUJ0DyABl1gA
AMVc6hpAg7RLks7jgKvL0U50Imfw+Qq9FRhQfLh/hTEuX8z7SJoaEUFP8FWJvoemBUjq/3VFjN8n
vVHoc/6+IuWQHunUxC8Gu8H/g5mbzVvmY0lsr38NxGRRpScWvgk38bH9Mbw035KfxbPiFYc0sgA1
q/7zN2eGiTGTAKtZBArdZyNJFrCvaPT5MsOw8yDYxp5c0XIoei+d0BkS57K8zVNbiWPCEbyri9Ic
0TSmTr7gncVuamknzs+XpdBfOfPqKylMBBKVUafVIqSEsrZXmtkFHVkHXo/x9bIc3moYHYxz4Gqn
JTavWogTL36wTGh5/nJZyOZjNtL430fEKOFCwlbIVHpEpqUd9F3ooq5YobAH+jsuRummu1Io655k
6obOdjo3Qga6GhFOG3RGdh0DqXz0c3Hc980NCXhh23ZEvJLGXH+doIM9p/4fMpdtr7iSyOj7uFSF
FNFILtB7V+rv4gUUNuQtFomjVw9N4enjSzDuSqQZYwQi6QqTHA+cA91Um9U3MEYgSmj/KNFqRUsI
FNtAsOhIBa6EwYryP28l5x0tYxVTBMj6WkVCD34g3ZkM8TvQtO/lwZwtJD9eMMj7ywvdXiclzQMp
nC69BwirAECuF/T+BQhuorYGD52bT4g6VE7gzBPChJXDXE9xR1tp4uSh09yhfJGId3kdW8QtYBn5
WAgTyYh5pw9gJBghI9yjkLBLm2InJYk3ZE8S+Fq7eN5p0CCx2osm4GHGgxzeBIBBFirZKYaKcy1t
L5mS4IF9SVXYls25DoAUrRSTJyjfhRos7qRwep4PpV7lzIcqv4WwfZuK3iVokUK1O593fY6WD6XE
IG8tPvcyRpq09m4eyE1PTE4ljyeWKfvqUl4IQAgiXhlrGB2+Rv5viUKH4OyHAgjqtH8LjC+Xj5ez
nSajQUkdt+GcYqVyI0YWoFErQFcq06xZl+Vs29/HjjJapPQJsFhUyAnz0OqR6iSnqXisek8AQOdl
Uf/BsX7IYhzrIsVaBs4nxL5XtOzc6quSkPwnZWd61V1SF7rJK1uvZTIMgJxCoN1dRWWwU5unRLkV
pau+9UWTF5jxjozxoHhEn+vYTJDpl0cFw5CtFoLKipcc0jeNS2tiHOZAii7H7AHiWX1wDXR6C7MC
hrjQmoKXek6vxOBpSRSn03pOlLSdFqoKSkXvt/57jX+1m4GpDEUYgKlBPHT78arb/Qttwasdbm7k
ShCzkd3QA19tKETPNK/0VHL08UksOo428oQw+ygJ8xI1A15qSy2+EUJll+mDZQp/c9to1CWKoDs5
A6028wVP0MoCM54ne5zeljh1iHJ32bA2l6IpKs1vFB0Mgp/VPFOMqpaCUER4BBJroMDV4Vdwtv5V
1e5DDNu7GeFFMCtohPD/VbvaNxwt8H5V7YzdH1Tt6EGf6fpKIuN3h4QYs2zijNoetLLpPyDUcaUE
D8gJz3Y3G5OIZogoDIASSWPbatqo6WaB+iYKLaC0oCP9BS2gtl7n8+sQ2xn4Sh4TpUulQRZVWkYK
+fMG5hbFliILBN2GhS4F2qMA8jWFpuHdZIUer6t+e2M/VstoTLG0tW6+3y6L6LTNbVuLNunuNTQn
XFbNTQ/8e5k6y8o4xPMYdD2yx6SOcvROto9pPB96Y/5WjZhPyCNB9lR54T1Ub5d5VnIZzUmkeZra
IJywveZ3wcrA1/RzfgaEZ4mo5CryKrfLrADkRXjvdGbgrdjD18InHOvfzpKAb4DMBS/iZ7jm/QCa
kEmhWgUwp9NqijDb/d3kB+Aafgtj3Kaw5IUYDCg+DEluN1VmCwPPBdBtOzPIlQjGaYKYJhoyBcf5
3899bjq1lSjGQIpBjTIcIwp1xT9l8VC1utXypnO2ZQDxGKgCOB8W+F0k4oxQlRBPmH7kcuvESnwI
JgACXTYCGtec79qHGCbuySt9CpaallAEbYew3Ym158sSNu1Z/5BAF7q6mrUCQ4KpgqNXYxDE6j14
oxTLrEV0G/FUgLcYRsukIsLsD7AX8F5Em9XwHOAsgQ3eG9M81s7kFsA0VzDkcXmBm2Eq2DllxZQo
XjNjz109FhjAgSGFOtiFTLXbS3Wh2E2e/DNqpRMuJSc82IL/Btn2h0T585aOSTVXuVJPntlqGBAU
s8w2hehlKBtMlEsmzQNEH3nBMVUmJ9BkW+yAnqL1rxFmCrtSOKKK9TUOxQMxOzfIwNtKmXRIJXB2
ZvM86AA4mLp1lEYYk1S7uhPxgId36rm15iT1NKKfLm/+pnatRDCmqKnRDAorXMNiI/3M2sAnsWHX
ZdvYpia6l2Vt77sJsCbDEN9jwM/7Hha1EAQRoaXp2S1BpAbirchKQYhsgfX1W+lrDh18nUAybJMn
8tZUJx7yz6ZbWH0CY6+YuQ/TLJOhbGlkA0ffmQFj23XdzeWlbt6NKzGM0aaZIIbZBDG1KfoNXnU6
o/EHCUCKRnkvyLoPYHuOVm8qy0okY7wAzAjlAqBGSB4iKw8PtUE46rhdlgAagYgiuIkGZcZSlQwt
h7KG8xvRRVq4ujeG9nLsLODsxlb8GL0hsHEkhcK6/9XiPiQzFmuIjdz0CSRHteLBWzh1/nr5xLaj
xNXiyGfljA0pNZsJIv4FwA32zW4C6l4GVvqSk+ptH9bHehg1rDCNleQC9ENGM4PYojLYmDvOgrZ0
kGIj66jkgleGTR2QTfboMoD3UNC+19vVqQsszW6vglsQ1h6U2tHwIg/8vcjCDBYfKGbL0lbi2ZQi
F1KBTDHEo/5u6QFxxSRxta7lKCUNZ9kLGBxX4FQ3CUH+yvjIqVfUKuyxkwSElUQrrGpIjkX6GjcY
vjIOWhMdFi3n7O2W1zRFHSR/8GQm8rLPupKBv6EqBejKJE+OrgAWLY92VVo8iCOvj2hTL00D0wBA
nkONnF0gaE2nOTIMqIpPZ9lae/mmPy32m7Ybjy1HLTfrAGthVKdWwYYaIVTCsC4eGKLBqzK8mWby
bmwVD5OFtt5h6rhL3CX5pyreONpKt+zsHHGEmHyQNUNjtzQ3TABDtgJ9PRxdUGR7YDL9hbICdPkb
oO5yjnCzYmWuBDIm2Fe5aYwjBNJhi/4tBAwIwh2M8S+u+kwhtjkL3CjuQE9BbCtLoLnCJn7e2llI
0iYQssnrJLA3KsQxh87Vpcxtw9iV0vA0aKFdpKavot55WfaGjZiihCtXEXFrq+9bsTrVKgoTRSlg
irIf+JUX7CUfvYR8VL1NOYCikmnlGvj5jFn0JVpP6yoYven75Cg26kiSnV/jf35EwLwV9Pe3d1F0
6Euf+U/P60/XNjwerBLSJU1GLyprKrKKrAJ/RVAsaUHG1AVPslI4AhmvSsEgXoIyqHFKQRqs7rJ5
ekFe96Uqkn0zdm5cI0VPvkVVGttJkT70ybSXQxN89Hg21xtLadTYEvPaboIY4Z4KFkzVI2DWVBLd
BvcV1LV362JBCX40EjeLxnzfidU96Ull9Wp60kh0qKB0rj7mP9SsInYP9bPHRIr8aMqV76j96Vad
lHe1ZI5WmCoxEAIpYXzY7RYz2umV4c+JihRAvjPG8JRJyUtVSYslg0NUKhtHLUY3To3dkMhO3YGn
NMOH5LHijn11FUxWk4h3l/Vqww1+2m/GWwR4pyMjvZVndPuqwy0iBsAsCKDzu+cI2tIsTM+AZ1SX
wJLG5giGWirjpA+oTyZisjfCIjtWivlVzjJ0wRqjasn9KB76iWC2zUTCkpRBYydViBdSMBo3AunR
0g6khmowEXDWQ2FFQfNtzvrQBXOV+lyPYK1NpCczxtxiskRXeSUdgxLIkCLay2xl0U5oXdqRXH0y
QwMgWv2ujYXHIlf0N0VJtT2J4hyiwcKShvMjqfUTycljG4+pFRki6GkHrbfzoJnvTLWVXFRTKlsd
RxdRDZzqkgiHXKh3S1PeCdOA+SdjbB1UMPGPBKC5dcOtqaeOlqGNoisDSwVhnh9HQABsRxAfL+ns
FOWYu6BUln/mcV1ca/G0I2NVeiRv8dPJ98sHIlPv+Nldg9VQR5cNkF+BUqUzR09AvktEIRBBEHzf
xs/qAuvQCxt00LnwJBf3BrhaC2m2WumnUC67IPDG/DQ04GztAjvNo6taAf50jRHOAn2IBUiIhzay
U2P6krf54+WPPVfTz99KlWvl/kywCKsgtxU9AWOPSNRQqRKj0uuAm3dZ0Aa4Dvy6JCoUtkvENBsj
KdFbfdaiGCNJxuCqkW4B0RQ0zI99WjhyX9lLVllRFt6YTX8rRnfZoFnVqFtBf9eae1HPoQm6R0Rk
RiDNsC9/3NaJ4VWUUNwVfB1b4l8kOZiCOgOIGWjbANIGaAhOJ/KmBBl9V9gEmRCTcf9iCeyBScwl
D384XYYRpAlIRLw9pr/CaJ4p67hI0S+AeI+FnAj7hqBnr5ffZ39oq2eUXYkjGrsmt/TwkA6emIIT
K5yHskh3ViLlzwpU1l0WKukge7hGbV2tnAoET4Cr55zQphhDwUWNmWMRkxSMmC6p8jkXZcwvLPaC
8S19Dt1Oqnk7SNO0sx00KVKqIak6CuKf5US5UsVVO2E5oLK0hG/Bno4Vwc0lyNx4Dz4bDRDYvA9p
7CCPahZZUpaQVv9UfhoTUCoDBwwHDtzYgCvunVaB1wr4PlZ5YYnsMA84m/NgWiA0rKRdGai2iMAK
6Z3bybVrZM91gKbA0l/AqCRGhTfHkd2IwMyuJasz/bnaRxJo4MkC0uncShfBMivi5OJkLeN1ZxbE
zgUEiynZaeObLhWHvq1mq4s1L8rrwprU7L6quy9LHDhqDgoD7ov8eSqOhzrw9yKAlQCaitzg8xnK
SzAkYi4nfucFX7PHZq/Yra8ntpRbCL+eRa+7x9Cso/JqAOdNjoxgRknVoBsMSWohODgE6PUHN02w
Rzq57/1pp9varXpVvclW7s2yVd7KFpi8uZ2e/2H1SBVQMTSUMz9L6jJL5jlLQOqSPRYlUPwkR90B
mbFyVV9yi9QarqloXhniPBl7X/1vwWyTwhTG5SzOXeKneGLwKeNjelXsgp3pw/e88Ia5zhzquzTk
Y/Qykc/wkYpmnMa+jFLf6N/k6YuSKTxXQNXkk50wEphrfDErIdNSSGic1gDar7QznAYQw5gQCF7+
oOPwzMUx8hjXM0UY5jFiI/FRYX6NTmhfSa3S1r4YJzC0tk4J7I3Q4Y6Lnl0Zn6VqNDVbBQAlyNHk
2hSo1F+j5dIueUfaK/dgrL/hZtGcXWWvKFWtpb5U5QC5rORRwm/lCxDi7tDp7s47EKhcvtjpnl04
Q41+zWp1YiDqaUGmxFfburYFrYwt+NzY7s3mpGN8xRpN/UYTNJD3gannsmyqH5dkM95AR8zcLcmS
+NloehEmGxcKTaYaCOgCKbhrte4q6NPvl4VylEijZrNacIgaQtKoUCKU3WMwv0e2MPeRNVSxfVnQ
pv2pugiIZVXCH0zKro/KMkY6drYZTCcwXDNb3MsSzqsQVDVXIs4MMBHjJO2pJ5tdYaAjGE5xFK5w
c9nJASHUX/mUlUDGAkF3qORqFCS+kQRvZRzeGiRyOIvaPCDwQciKgWI/IsHPB1SbQ2pKC9wzRZUo
78PZ0XNPPQ47yW9PyFzUyRru+a2k2975Qy47KrmUg1qLfYGM3TMOAC4/lrrbenTgQNi3pSN+vbzO
TfVYiWPK4VM0KUUE9DhfmYHmr+XOknCa07grYmw7iVAM0Jch9rM9OI7RtxA53/P94gI31ueSl1B1
PjNmpEpAPwIP4dm4mFwlPYhTltjXH0a3vm7RTg/Ubbf5FvrKbesE3wu4Lzm3UPW4vJHyphtZSWbe
LuZWy8JBRKmFAkG11/3T9BI+yXv1LvSlneAq4NlpvRIs5fQVMrQ7v7kKbzBwv9wmp/ylL3kKvHlh
oOXG1HQN4zJsMTLK9FCLRXRw94futOylXYDxkd6ZnoEeZv8B9smmJq3k0b9febRmQQE7UrB+CmdR
Hyhsk+A2LrBnTxpFF0BYznFt5+0L1PGsRFIbXomURzNNAaYEaiaL1lslywwtBRjIpSfsCadl9rys
zAhjzrfVIzUPAqwvgRr3aC8bvdmRLfRJcO6j7fB0tSzGZUu9oSai1sT+GIH2Kj7WX3GAJ+MNanQt
VwhsFhd4sKXTPRdge77GdCAw8nudo9BbDlBGog1SGpQhQdT9eXMLUiSdKcixX4s3lXg/jU8SrwJz
nldhT9cyGNcAeHBZMEVYK3kI7yleTn01WDMKkpi0FJ3ErX7woKw3N3ctkprNSmcwhdMHbSjFiBbl
0ek1CwHwnWCXr8MxtcEUWp+SF+lQ3VPejfJYzlYxWabTeJe9BW9zGWMJdWNCpINbecxkMOMo2U7r
BXvQCv+ynC2ntF4tYyF5QEZA4oqxD1QIJx+uyPjTzEGEmR0GRP8UwPiyvHPSNuZEGSvJqwLcFxG8
znzQDsaVdDsf2jeMj3monrtGiMeJ3gHo/Ek+cpN03loZsxmHqEyKDCdLm3+m/XKcvxS7aqdYlMq+
sdFcTmdE7YxLPng+pcksmgmAkqpWyZCFgQda8hPx4iMKOg56XDMwnlFfH7nBPS+NO29EYIQyAYqu
YXi9G+GP0sZqQj9sLZB/Psd3ua02tmJpFuW2n0EllQNtJHNFQFbwul62XP5Ku9hMMin0oRwXuIiy
Q+/aF63jNcFuxg5rCYwTknLFiKsQDkK6ad1wR3b6fXZcDpTn0OSyKvKWw3ijkuTh1Ktx4JVBa6cq
GHiL/7ZT5fOZsdVFMxEUvMYqCIUUUJ23w42aP+CVxFX0H5ft8LzBkJHEOJixHFNUMLFx2lWBIbX0
0O3kfbgHHeaP+Kn30kdqEpHb+OMReK3qrclZKTkr0DEfwHieoQ4lvBfgAyi80bAvr9v30eziRvui
uvMrOcS3xS68Ar2rHT6WoBHI3H6nAaZNf1i+mA/Co7lX7i9vylZsuFYmxjeN3aKTqDMQLmCq2gpV
dR+HhQMgO9DCx8+VHj1clkctkI1F1/IYh9RMaORVkyJ5jxgoRLLqR7vG52VDvFvUZNwP+upSEk8D
ylnYalpN1sa75jh6gq/aCBQocS44ri+v7bxBmDlfxv0YeJiK0B0U+/FPEEgdxINsK5jHCvBI2nrC
W+cmb5jB34m8sGQz6PvYVTwkfL7AtXbWSpLAhvQbykSx7LQ9BdgzvMrnwdRyZTHuRzNTosQFrk/z
odlTvkz9mg4VjEBQ5l5fl7UT8+2f10UUOY4FQmj8vCA2wW7WNg3ZCco7buTpNnjdUP8lHp/SYFNR
JVmUMSkrG2fzrC26kcfahGjKSlP72v6dnHjHi702/etKDGN/waROYtTg5PIlc+bqNRe/XVbKzahq
JYAxON3Is0lPoJNLqN9iaNYGYq0DMPbLUrYvpZUYxt7Q96SDPiGgrm1Ai8A7s6D7q37K79HeDlhX
0hhDW4qUpMFMb6Wf4dsUuvmzcNPsIxu14isDUUbvSK55F58iFPoxbXNHqcB59M6buvnxDexFnwrm
WKQZNtYQK0eVH1JQKnfLDHi1H0PCOcTtEHIljDE6XSvbIqjhzka7Nux3wvPa1SRPdSnMBroTGr/w
62N2VX3lhzTbfm0lnTHDKTKXoTex3cZkte7kAP1lT4fyB5p3AZh1OcxO9wfkkRzjYEMDOSJZUAyQ
W+fd/3H2XcuR40yzT8QIkqC9pW2rltdINwyNo/eeT38S2vOtOBhuY/652N2LjVA1QKCqUJWVuSvM
0Snyl+vndjtjXC2NyQlURczMGvACPJc1f35GBvKgPEPj1A/P+rmHJsdN8XUC10G2S9xasmMeq+dm
y0Ne/QAmJ1AHRF9JwhqTfeBj6oF2PI50MluBAxdPxSE5/MEXpV/stzC8ssq4nbCM+ybRcF3H2YV7
OwvufDEu5X52Si86cDFS9M9dM8c4oQZS5GIz4xmCeWFlhlrS8B3KD9CzTRzjsQ5djMRVi5VYRsCV
WPydxo4G5dVSGc+kdSjmEQP3lBITZE5eY4+bxwjMmgUQrsdmB5W22ROd6iA47RG87n4AudvMbs41
57BtFoXXP4VxW+gGidFYYxto/bT43t6BQc+OT5RBKZXQ1uIWg677KEgx/ho/g3AchACJEJ5/lDll
vK++Tfiv4raYA4tVm/aDij9SG6O7+t9fHBPGjGW9bBopy2mpGALN9xg68PKzDGrRfypuhWZpSE5U
2pnmnrbNNPvfL66wWYMh6bkGOiLwNNxMp96nbfB8L/iUAJ7bEqKlkWvrZEonWdvk+Shjh7N9djve
o0/jUkXvFPYKN3LN79f9FSfOKiLjr/Qml6awQ77QusSDlkXmDDstAlIbIjWuqXAlLH4HBP1yfUA2
8OuHrCWlybWWyow8i/Z0AmPVcb7EQGXIADVitea7YoEadgfiG2eqoXJhdU8hJMOsfuF+2eu5DGaz
mN+SGaWk0MrNEBbWMExWFsDi/51GkFky463KPqzxJo0Tf5bwfsfCwi95+oXzIa/nlxg0/XUtE+b7
ZyNBfUR6aE7tTbKXD8NeRf8SCcVF/AJCHz97p/W+cceTqeGkTwCP/mpbirS5qyC8g9xWO4Bm91Ie
oshqb2hODYe0H5E+ZXeksebHyg9c46164hV0eQeZpTNKZcQ9bcFBDtvxoVP7MwmM5zKJb5qySayy
6b7quYSa7rIPqxaNAnn8qc3K/x0z8+u3/njtrEqfajmOYU09JMZj8nuyw4P0rflJ1SKqM/c5cz3q
Kh97sjKGLAatCQNNQfqm6CuQzFnhuXX+4XV2wsrhqfByd5lxT21TlEQDtNVPTvql22cexegIb5NL
6ZS5jpe3PsY5da2kVsmEb0oB7QTsWBOg3smz4Dd+ds55mHb61353vSokioBW1H5jmFH6NGxmA2tT
/G5PduGbfLvcLP7g0jLOfKwDm5fy/8d2fppkFphONQl66u2j0z/EVKU93v4jFf8HoIptF/FpjXG9
fS9lchRRAADSBXAvoIoRwt91gKi53Ut4V5Z4AYueipqVUrmB9D4kLsdLbX/Rz5/AeFyAOEmS0Few
dhf4LV7f0066W2zMO9mVzWV/3w6mn9YYx5uFYZEDz4HKfGmVN2BCAjdtboWnGdADW95h/Ci3ZE4r
lneKGD/cRAXB0CpOUamVFliYoCv4ytnE7ez3c1mMuyWpOoymiBQf/KZu+Axw1SN1NOSteO49zaIS
YWgC8Hpz21nQv1ZZcIzWL7KeJajsSQDtUyr9CIpMfvbc3laoTVvX17jZ6ZVlILkNBTMOv1HJqDNp
NMPU6WWsHhV32k2Pil05QKqARZ+KTrQnSF34kCyQH4KL4iWugFaSKFpURiCzZ67o12au8PmD2Oe5
YAa6FIM0z1fQ2S2PU2zV960fQCuqeE+FQw0pHS93Cp/Xg9h+qq8MM5lvpOdGLRkfOwGOAMGwaE74
DUpjNoBzJypeD/A3mDGrM9f/bt6flWl6m1fxJUxR2xlzE7ka+ligQwAR1Au57yz5C2ZtHLCl8hr8
26/XlUUmviSYlxLait6expJ9w09eTQ9JjAMSzCczc2q0ueVj/8JNgzcP98ou44izOWiKcYbd4AxQ
tS1ZodsczXO7F3d/1eSWIY8ggg4E9UAWYF0HcTM2tET3EWeOsS+cMRRGW6G765dou2e2ssR4W7Ew
GmVKgK/phsKulri3DYykwekrkaeEyRnAlM4SMNU81QI41SRA8WPjKIThF3NJH5cgiK1pSUT7+s/a
9JCrX8V45bg2ekmMKziSKv/WKYBmLb3+ct3GZqhb2WC8MJHkFHQegNxM+hOqZ7H0JoW3gaRZQWaD
5RWaPLxa/WZkQ2lXBcE0yATYB2oTjWEh9rim44H2J6nSBn3M6H7pJG+8jHtzeStjzMUMZGNOYj2F
M/KHE8WA9N54kne8BHPzS63MMLcx7ZQFLGwINKO4WJMBWIR4f/07bR/RlQnm4lVonWtkRIjuHPkQ
7gqIg8Q/iq/9l8VubpQjZqhEjD5YHKu8hTGZEGTxxLJI4NhUK775aAP4yISAqrPiAa3sApO8GQ9+
ue3IV0tlbmPTK9GI+X3a6DCeQAu3018gnI5BzY/q3KOeu+M+ffgjAs/N4LUyzVw5SUrLQa5pV85a
aI+3oFABe/HDRxC10UKGp3Eyvc0cZWWRuYBJqwSqCp0Fv++h2DoedGi8LZSsP+KxNPDWxmRDnZHH
GAGBpbnt8M4Dm0suuMTgNCQ4VtjnpRwUU10MCBCxgQ8mfB/mN1Hn+RDOsWQfj1o5FGOVhAB5HuJn
7VB5IKkpnW/pniJ1cohp5V85F4G3LMaRgJWEdGBhgNeyaQe5BQOQpd3q0FWcnemJ8njM3PFPztFg
p0yVIFrCWcSVx0C2XcaPHSbimop4UsxN2jbD+ucp/OjqrhIYQUmyIuhQFBnH90Y7GeSuVc6duUNQ
uw+He4wRSlZV3QgS5y3J21b6/1d287AJOqXCEklwmcbntN0n4yvn09FP89tzVf2QacXQETirfrUR
12gpLmDO9pW7GZKY9CkFBKST7w0vvfACzvaC/jXGDudIdd/IAlSffS3/GSWjA0Eat8DE6vU1bZ//
TytMqtv2Uo6hI7pt8PrCeGorzqZtt2c+N01nzrtZD13UmzT3OofPxR7z45DjUvbhu3YovAS1Rghg
duB1oVEASbUvfL++wu0X/+oHMCE1mbQmFWn7dPAwCqm4pf+hhQVhQqTxfHKF/4ivn1tKt3x1Es20
bwNJRYsgeDJBF/8suuqpfQoc+Tv4ebBMEVqfo2hxnw6c06kzN8Do86QFGTddJ+lt0W0eIq9GHv9g
+rlHJ+T86xvLO6BMcJ20TM1TscTDoe5rp8eogWPq1duicZ00b2VMLI2FROh1cDn8Xc2Gty4mjjZd
CdDCoH68gyFkKsgu1U0Sng08gSWAzkIJnCrc3aRruOJbdMa3NGVSBcZML+J8Y4gEFLylk/dfquU1
b3jzptvQms8rwbKLx9CoC5IKGzra5oV48hNdYWwDNaoBsDTv0K7kvEC2G2crk4yjic1gmKYpo12P
VvLnrrMCzAFEUPDOFXdovhUaGP+4JWqOezNY55MiVQFzG6AT3+h40fJIe94yAYywe8ZEoIt7+HcF
W+geylA/1KCZyZxWLSaL2DRw3PSlUDjFQ+BM99H7O8okh278q31dWWNOqxgvSt/SFJemE6jXAIsP
y1b1/CHdsY9frl/67e+4ssec03bMxE4MkL7QeYDoFQUCKNeMaHYQoO6yJ9O5bm/zMn6aY+dGglHN
VG3B8mYMqYinQDppOo9bbdO9aBqE9cAYCioXJkAIU9qETZdQZAZVj5Ss6YjWKlqAANw7XPDV9oo+
rTHhIeySeOhyuBc8hN5HV7D6u9TFKOs0g34y2lGyfdNZeBRU2w2j1SLpz1pFpbYdqnKg6B6CSjRF
mPVPSDxV6L59pTDxEa8/2qoqnjLN1vfyvb6PDupfFTQxtEVkEe/131mqwM8bjCI6kcl+dluU1Upb
ASoL2J4jD5W1WdciOqFkIyLEIVigP5hmUXmBhvnHxRB6W8g9ssv9GoMU0vvkLws48yP3DyZgt47T
2jDjc3Jdn4S+nRNfq2zK6YLCzy10PTztC01veFF405cTHcIqGLkHN4XCXMh6Eow4EyUKk2xOGLiN
7ykkFXSm0k3xPJ/Cb3xg3ebQyMqmyoASaEFmjKE1hi5R/0xLxeK+3Etn4a/axWtDTNQwuhRYWw39
kyqYrWFMrFZ5Tsr36z6Gt4Uq88Vmo5IClaDQLOx0hEONPslM9KHyfbJTjs3ZdLj6KHSH2HC/Xhjj
c/ohi0ifYEh8tA30vuKDfKtjPDq98M7HZv69tsT4G73WkyGN8a3+kReIKGDnVZLsx/ktPNBMOFbd
4r32Cj94HwHn4cl8cHeX8Ty9GoGWYzLoAdWBG2rtdvZJ+TG1RVUn04doPkRP1z/pVtwnSJNAJAlI
jiIxMRis8alUBHR2U63AJvBuQCf1uoWtfG1tgYm7oCqcsqKAhbyIrFDsLHT53BncQcSsLbX6cd3a
xw/+7bysFsTc8nSetSqrk9Q/165yQGN2B6Rw/Fhj6oQqqhe+NFqzbqEJE369bnoTPoKNNCRQGSia
zsrCjHJfR10xYtTWIRB0Tg/le4zaJPrDmZNABT2z1NBqXO1LbX4oycm79hh3dilaXDDU9mf9/CnM
k6PIzRqVDJzlvD2l7ftENDcTT236Mufgq+hA5FyfUG5YBNXKm86ezcAyo/RvUq71hjCHa5FVMrYg
DfNFQP2+UKQsika7+DRFaOVSIRYeb/T2HV59AuawqbHedu2Cw6b46b35DU2p/n1Bbhl58h65183Q
WKJXOtFBOUpnnEVeMOX+AOb4gQ4JXhj+F05kcvoW2jMGhH73Gs0iXgCOd0cvew+hFPMl2TVPemJx
OZ05n55tBkqgh0rDCZFg8AYHTGC0/GK86lTD6nU8df5fzmGuvrPJBJ+xigG8G7HrmtkeKnI7ATqa
gPxpFrwSunBT9S1rbyNsRCzWzvVLt529fH5xVohCIqAbrNEIwHLzG1ozSWsrfSt/dMcW3U/oqDvl
4EEHildFILx9ZgKT3sdy34ZYdPhMEQvg7U4dEZi/kWLFRAMdFupz4tfkvgalj7CLztVTcVcCboRZ
NE++j87Fk3hUdmCv/ANgII0Vv7vBfx2ASX/9Kovt5kFWewEkH1lxgUCPNCEjWCKOa9+qlq6/OxOw
Yq1tc73CFujVZV6+KulLC+Z7dXrlfGPeYhhvlnfaIBYyvnHnmQ/DCTPkVvxk2ohYi02hlYHdeDx2
081q2HpxjPMKYwUk+OBUgysBhsEBQYyV7k1fBvw85I4yU7907XMxfmvEVGpY63HqF0L2SsCUR0Cw
2GjKTVQ3YIcbyxMpzC+cbaUn9JpRxldVkhbGSQxPUZyaE1U5xegOZuUlm94avpuQr9szWIQuSn3J
NEDRhbbsU9RPbuN75RDeSJ4MeW3IdWSWfDvijdM/AJR3Z/oTMOF/kJPzfgbjrdI6T425wmkSD9Ng
5UjKB5Q5gH8H8y80/uYjz1VslgI+j5LBgnTbRYvVKsdGq1ZzAkAYJinhsAAG4j+qrHJ3mvFNKZAr
CplhsHOgCAQQ1R7vnfqoQNIwsrXaQjYC6G5w0e8waNA1WP7i0ictb+XXHYTBInhxousoDEXcoWRx
Q7n2s7LcVQnobPW/qX+s95jxRWUgKItESUiK+jFMflbzJQHm/fqN4e4r44gi0pRiXSChmb4NjuEb
B9MrDw2oqn80hhUfBBtsr6Y1n0pHbu3pjLLZri+s0OFOUtAz+t9X1xAZ51S2S15NFF05Q+tGslCp
9ym+PTvwn+mclAakbr+GkpgMgtSIH4dJwZQfWMZS1AY7VHwAyRvc/HYAqX7qtK2t7VrKwsxd7XX/
D7biX39Bn+viBK0Kuu2SJ1j1AXxotgaou3roHykFA39qhGOS7alOgrlESVUFXhS/p0ZmtcTV+zvO
cZKvf0W2pzppWksl6mmI6fb61z61dNC4YXyAponJfbvX/cXtfqJDd8Ac5fiSIpHgzXB/MA1dOUof
cXCVKYRdR9IUhNN+0BoQCujP8yxYAikuZVMdCx3yiYv+CLjrk9gn+6HrvLYx/c5UD2KOmctS25mR
4apm+QYhUz9GtJK1+QiKesfQMOySoJ0zBqeu1Hyxney0WVSr0oZ9McxukEBmhHTnJs6/RsS0gQD1
R6HdN33pl8iRk0H8Apyd37W1p+ejnxSao1bFMTLw3Yv+0rfKXs7To9IHQOnDoxHjqCn9nViDzXoK
o7sy0x0ygz1XIrumyx2l1+9ALOlrsezrY+cbpPoKyZDbIST+9U/LSUuNj5Cw2tURWKZGyXFBWxfU
JI8jAoyfQ7xW/pbdzI6xq246u/B5T1CuWSbt00KtNVvzI9Ig+b/v9q1FwFmkYOqndeq9bA0/+I28
65kw+Bh/vZ6Y0YdAZIm19slYW5UUnVUh5+EPrmdIxsfKVxsaanLbVDR5aBzz0tdox7TvGi3ROCAL
uRjfypPsZTcKeiO8+WrqXa5dEMbXkrHLyij+SATDXesPIH6hY9y8+hMnVn5AdFYLzJZFUVsZCwzi
yTXwVphzl0hfuHRn/1Eh+d/TANWKXz9X2gjtLFF/rvg9OE736UF+Dd35ibaYwFjh1ntimxUq+rxs
gHNOPgLNaoV1nZVVOYO2ax5zrxx90o0O59pxcjtWPbMydVJBrok+ysDCjiZWgsFNxYqoTMCfCLTz
MoKPbsJqTWki42FSYDNHG8zyxhseIl+rL8sX2jhIPP2+9sd7KkkPySzdSXIQUNWPucdt33HygY+f
ufoZJImbvDBwRlXMBqM26U2484ud3/Kvw0dUunIfPspgK1umkpoknbDH4gFFSqt9Euxvs2d4yR3v
SvASZxaOGkPxLKtTLGvwqAaZGx46S7rrMAiMcqjTv3DrZpyILDMJntENfSv1MEhJrNp7qi+Lwa/U
AlOvP77w2Mqo57i2k4xn6YUiLUcB1sKgdxPQgNdJbDcz4No66nFBw0lfudvJZHKanrSTSR01bYEC
+6YAKT9ZPQqieHXpgIVyU7ftK6/LKgSAoNDDsulnRKeS0kguhEy0jPJMas5Iw394s08L9BesTmMo
C4GK7JAekW4/GNYSo18WuoYjVUhOVTtxm7v0UkvWuCM8ItntJPHTNhP42mySEq2gdYnsrdHORDxr
2SPHo/F2kDmRRTx2GvIY+pQL77PbwoME2F7c0/dx5/cvUAzlpS7bkfZzVcypDHNBKnLqQ1VrtukN
z9+Ee/k22A0H0QPXENDgKLgAEDTz0NfbHRDj0zRzQKsYjQQFTPIfFYLY1kuLDnN8hPjMTvFYv6VC
NjwAGW+LmYCYmHmeKzQN7+v3YpnsWWzs61+RY4GdT5lmlTSKjouexiNEDAz5eVR4iHqeDaaskUso
aVQ0j4/Q22iks5R9vb6ITbwW+fw6LEnrXM5G2dDKsuKHu+40HwaHsu2Se+2BHNr9cq587mHczor+
PREaU8lIonIJSY2cQdhNgCVn3jzs+lfxNaisFuXV2pu/qroL1bKeC9Dc9M4mJheh8qcBN88ci6wM
o9YYS0rfE/iRPUR44ev35ZnSFXyMsX8rAAAQRm5pefNLfhpmK/hFTtX4AlCARhOmjFsFjBcF+X79
Y/JsMKellsRWqwMTEyz6shPifK9OHD+ymTavVkFD7coxp0uqyX0UmJDjpaek26m+5olcUpntOu3K
DnNC6iLOpywAXmo+1O+6t+zG1wkiLapdP/xBKWIzwVxZo/u6WtWgaXnVafg2EJl1czd0g0dxj6Il
cPmYOXIWzmfaPoPgt8dUiAi9A8YXR1ockqXtcBRU0GhmQLuBHbHqZ6+MhJ0QcR5Zm57f/LTGuF8F
UpNLUmL6Rc0g3VBDaQGExOYDmMQSDHcZR3AhzVbVBFwK7+1d/TTMXDV1rCqN1JgZWS7FXn6WaIGS
koJEQBHSSMMdXNt0K58rZR3yEsgSpv1bTF8GBwVg9mlXJlanW8qr9j3wOnfB0HBjuMkTb5J3M2VY
GWbvXadGw0RZYiPhq5YAYlT+VBeeVtJ2HF1ZYe5em7d12nQ4NtKFYpgKJz6kZ+Wi+3Q76QxixLns
vGUxlzDO63gWExhUTfDWtw9q+VPROPCzrdMJEgiFYAQaMB6WyZp0gojOPniEi1r0+xFT0KXXS8UR
esmHQiNQljG9605yM+KtTTIXAnwQ+jjSITVjANUTLZ43l/gwHE2b3PXO8Lw8899XW0dToVgsXUS+
rLOSd2NUZFHS4i7UlX6j4cls1TFUWFRtPEJcjTMMsOWkFYhyU7UXTP2xe9oZJKmVoqG9kBQkgco+
3xM3OvBKKFvHQwFTrw6JcSIqGpMooxUE8KUMGG1F7rP0tZu+4u3De91sno+VEbqxK9c8p9FUDOho
gfKQQlhB15ZaRg3sXH6OzxQ8X+6XxQY9v4cUhlujpleKfcspwNCooCSGfhc7Y6eCwV4WRKSuqjE9
9FqXWFPfiF5kBoZTNWboZJOGtkc62log4byWXkjAWKcVPzhndvP8rH4Ic/fnWuk0vQRgimZpmI2r
74oH0NHcJi/pSbIld/ADdDINq1Oc65a3Uor1DjA+oAubUTXnCgmocCFdbCUm9wHLM0H//+oTtx2q
uXIOE5TpkIr7otlPElv8vhwkO9kBiPkY8VLQzbO72k/m7Ib5og2CgKAY98CL9AmAXz+J9hcjXOu9
Y86uMGokSbUaYcE8dJHuTKDRD6S/ea/CfRLVANxLJiy/jdaFsdpN4OSsBDBQqW9pZVqy/nj9GGwm
ZGsrzFraLBBqo4OV4Exfj3Jt0dkf1SduB2U5h4f52awArO0xORLk2bPcKDDOoUD41/oYnPFAk2fL
F+Nxsuu9sksvPQq2f/NshGymBNoBhUYl5ryLhaR1AE7Bd2b6kyQWpy4KM55T2zzxKyPMidcH6JfJ
YQgcB3r0C9joyM68Fy90uL6z5ZfM5mpKbjoyeGRo44JLTGSfPYPZxnoNbhN/hqYkHTevf9AXD1TS
ALrkVcA2AbLKpzX2rRMEipKHdQSZkWVxEh26e/m9PIWgpxZRmIpt6K/5ijp0QA7yvMlmvFiZZlIx
oCuCtu3orHeie/UkVdZUyrdZOqlWO6qFRaTsUueEk2NvuRMV1DdUvUzTfiMLkytiVvpoItWdGyst
XqC2Zg3q3fU7uBUDVFC2QygN6mSYr2D8JEmKpolQwulKda/1b+bQ23H0rTN5mNWt47k2xASbLNTF
rOpgaNYQcwUUE8vWvr6WzZ7W2gZzz+Jh0ce2RMxOMJEMydGv+tfkkqKXRnW2xwcN0exh5CL5Nr/T
aguZiycNgBNUKcopknlZoptQ1SxV2HGWtvW8U+FBIFeBoQr869fvBF10ocl6IOCj/YDyXtpalGxS
eonP80V7QJEhs4xddie8Lq/XLXMMs+3teY7AbEIBIjpo6XQVZirYHn8gddvFCmeZm1v5uUq2zV0l
qAxPtKgOcfpDNQyPYVXtkmzmvEE2GxMIbnBdULuA0g0TCHIlFM0lgZ3kpB16f9nlNiaGrez+D+al
tpwHHD8YtUxcZZEdmogMUwRpBY4HRKC8MLdqEIoNOyrd1XqGRdms5xfMRTv8eLdJ7a0qhg7JNIw/
Q9KHOTQ1OpIR7RoM35aLcpAAPLTSowRYXATCK9UXnejYPYev5sdr7w9qIFsRQlVVDSKMkqZKLM65
1OdsiWe8YWlhLHeTyxJa5G72ZOBqpdeJNwuzeVZX5ph8wpiGyRBoiJB90CvupGN1Mg75jmKoiC/p
DiUwix0TJQrv+iXZdG4rw8x56sQcGkC1gqot9KBS412dOG566/W13kh6yFbpbE6iuQdQO/AUQIko
TRLl7M4OvAx2sxygalAyorLYQKcz4aCqSBcWAm47fRLkd9KRMiwYD8MzBfoFbrmT76/vHNciExeI
ptZg7gdip/5JxZMLp8YsceOG/vJz3CeuyeeToVGAfX+t18hEicCcaxloVIoPkDzJQdfgtvpKJzVp
rx7qmjyh5s3aAOjYTARYdCV+0+/Lgz6f8dxFG/SugFYg+PRy26QUzMEu3A+oIIHz5AcP3b15JA3U
PnQNLgCiesyJMSstz6C365fSW5PctTNPin7bia4sMLdNpMPKBo17MmhjQQaug1PJsLQvqBxxkRWb
tCPqyhhzwxajSPpRwHJoQxJAth1wCG6B7N0Ey4MCpnMI6R3+RARxs2+/tsxcPUFJM5VARRZXArPu
slv7MoEwvKWMdorCI3ILAinR/AHzGaBic5tvaoQBWDAl2tzbuRlKVpvA+PNKUmpwBtOwtZciR3Sh
FHCOIUlDh6gDKzime7Cm2ea++TuSxtUu6Mx4WibN5hxSBHDrAgFs9/5w/KZZ5WMHiDMPaLa55ZqI
ipakIvkl7LhvgTLWYio4WfHPyUtLX/cocvIpSzBaRTm1Yw+P6woYXOVL9XOxzQPmdTDh+TfsL+uf
wXz5gUxdUBcYEBLH+zbHOxiK6l30Ix0Ci+MEtwLX2hLzYWUzLSAqgVR/PtBqReFlshsQC2NQ+lcq
jRVgBgqw21CwRVCTclzw1qlaGWfngduYJIKRYpnB1FvDBGFc8SYkkPoYeivMIDc6P/7NcmUFHxay
yTKSo199U5wNitKLKDyVmKqM3pNGc6WuwrCVO0m7viyghwNQ0ykHL97QKpZaP/fjczE+6UVuaT1X
OmbLVSLm/ftzGEdWL51QTehcoAzRZxbIke8AWaXN5Bb6a8HgT28R1ICu7wH9m2wQWttk/FmRt0Mk
5DkeJ9VrD3EltSm9KoXCeVH/ReqwtsScYl0rqjlJCRJ4SbqpjPoY98pNUqiOgc9jj5ryU88bD4h7
jt3N19jaMHOogxKlebWBt/pnjB4w553uCqEFgNMhAHCf8vK0uqU9Xd/ZTezKyi47SSvPBWmSBN5D
fZg8KmiDnpTaAtsl3FFKrHIXLLz7y/maKpM2KQTALnlBA7hD6T95bS1pcWawC/oxJcm/MX9UpQ2a
oMz/KxjSerFM+qTG/dyIZUpLWpJHazAgT/eJX91U6N7wAhDnorB1LDWOkxai52ixq/dV9WIGz5xP
R3/t77cCguqEaDrK40xqFpupFjSoPfhB5mBY6kRHLkxbFJDslk7FZaXcyqo1jHj/zxxd7yqrboV6
BhsWZHcoqrq4dDvpgMbzkdfT2Kxzru0w/g56qjOqAglVkqMfqfeTS4hJaM3LL39wJDb9+WpVjDvL
qbpZpOEwhjpaUcNgVbkdYI7mQB2aYZkHpbQwzQmuzwij2LQXff0rbp+Sz11lXBvpjcgIhDIFM+Kr
KJ3mhVMB/48L/mmA8WgpkhGJROis0zLP0jpZ6IQxEsJuV54A682+Q66A01HknRTGl5ljLTSTgAqu
NDSHQbqXg4PYH2dlchpdtc2isKKx4oSIzX2k3XyTgIz8N1nFlISmPil4NjTxeyO+RinntvH+PuM6
QlA4dWKPlDo1H4IQBXfh/vpB2CzZfuAR/v8KmOvcS1MuChWoYkRjeAjKxtFmzPXcLCX0icLJiePi
rKoA3eucE0Lv029uZLVzdOWre60nhEBNHBEgjc9p1Nt9d1gS2fmr1Skaajvoi6IG/quVPgrNweyx
uv+9yYkPTm/kpVz/Qffp9/X8a4mNaDOYtuK0Ax8FRCYhMYwCUuI0x/ILBBJPqO1zBRK39+/THhPO
ijSNjTpE5J7a0A4D1UnJ1wqAU84Gbh/ATzPMAVzyrlR0KUp8Esk+KXo3WOTToiuGVQXZi6zoLmpK
j1oG/hgJfBHT8igpuVdH/blcMD1y/ddsDi9p5PPXMIc1z0axiennbGeI3Uu34l0F/jQHhCrnqsMw
Pii/wHQyucV9Glh0/I8HzebtOnNqjUqbgKpBO6WLZydr7xdQb88Cj8BzM1VBGcKQZFQFoNr666nN
p0obK2hf+UEVnBKIG1fij0JRbqF1ytnR7c/7aYlx0xjoN4rMGAI81lJH6xMP+S7HxGaoWy2GuYJ4
mMtaqMKFNXLpkECxy8G0e4BBxdqwFKG/nTMeu99mNUf7tMnOJqAripYXtUm1kZTZnvFggxIaZHoA
8nM7l9gqxMzfeLkXZ6lsZW6ctUzBqBm6DBr4IQDzwDCWJfe5raXVrquP8nTPuRCbj9LVQuVfT4pJ
9FxpInhRbTmPLmUZCV3pRrkNXvsn0KtYl9BF53ZnPLxizSAN/5HdaYM1+VQc4/pP2WzcrvecuZtt
JIdyP8MBJqcR9E7EUaGrHLp0YCOWreknrSf3Vn+ASPZ1y5txf7UH7J2cjGYpTNxJWg8lIAjp3GiX
eryPu53SrOxQ37CKWFokdUKTqLTXJ0auRIrjMpgnc9YHvMiXQ0nil2ocj11b3OIWfVGm3J7AiuR0
c/Z2fcXbyerqpzDpY6aNmibTSk8WW+G9iDYyUNWPKUZ9xgtfHYPwdpjxR4UZyUGV41ybWu9rQWc3
cYv2rrHvsvxs9rqTjuEttIucpA33aQXWiBKKKJmyK009Q6sy24NX0FGa3tHT/gQdoN7SW92w0tI4
DCoUBJTgKKblXWwCZEKK6WluMT4+Cbpr5M0xmQxL6Jv7NloucSQfUXe6Q6kRWrhqijloE0iRWbJn
0JBc3+VtX/+vb/wQDlh9b0GvDCHMsMlBMDt9vS/l2m54otk8I4x3bKncO0YqkCcvL2l6zFWoC6u8
lt3HENjvycm/SyFMZVAY+xrvKNxN7e5jlOkhx9hBjSYFHWUa4BoIlTVuj5QajBcyN4l0Vo7hQ1t2
tY+hkAqCQGZkmD6RELYJ6HPSs5xY2j62VY8cyx/USYC/3JO/tsfeXlzylF54Tx7OThPGVSaLnpNA
g5tIkpMg3bfk58Cjbv5w8L/tswLqA12mD362lzYLpNX6D0STN+Ikg5SIcushQUFPr7S7XYNZp/Gx
PU2HCcMsdPaCV7PavKqrX8B4hmlYctIOeJD0CYZFCUQcxG4+pwG05UvBuJ8q42RU8NAVT41k2yeh
f4l4TvCQZgsPkjEFrdQi5tJSElXIo7LZi1/uS2hV8NA6m40NbWWNcfp1Hy+ZWKKbV7vV3vQokWfl
xrfA4XHZPLgrYxy/guZQlA1wfwXaQb7iRg+UP2wBwYUF8uC/sAeRYg2gEsn4gHWxmNGwUhaRTNqC
RmK3l7ObGicnTzHyS+dhCXpSvKvxe2ijFk2CKVLVVCWiMY+JZWyabBIEWDxT9pt4xscLHHJe0LIQ
KbUT1+JviSdjkbmNo4g5kFaDxdYNfLm1UvTbKdfsP8MY4Tei8Pf1Nw/A2GQylJFMER7ydJVIFOQz
7fVDeDW95H52VMFCp9cn/kp/u5AwSikKFYkQoBlY8I4gKZkkV6XoGUtvmYhe46HMX8cYWpJybOcK
/oHe3PXIJX+wS//iiCSQIgLrLOE+yprKHqFBV8MSdKxgx1qQ/gp1clO0XXQhDaqQpDMgIm50s7uM
082cRZUNYJwlT5PkYJ5+suUlza0uUUFuZpqOUY6e2EM0L1+U3CLL8LaYGJQI8dmIcCatspsE9SQs
03uktY1VgCTAXWrpuezAoqGUzWxpqRzetoIET9jMUNBcSsmtgmanBIDp93J4WpLgW1ipD7ki+02E
QneqvQAj8DOQqsgaNd0b2vhLGCNvT7KDEeQ7TFZDTjaAsCpkQ0wDpXmxu8P+P5W1ANImvQKusxUq
v4pNu+jz1B6XsnXNoYA4pqp4UjmBJU3uYidKNMnqA8XYi5VaeURNtBMZNKSsSuaJSVOXVhvINxIZ
dgsZwXwutA9kNHd5NArAe5nxBacqya2gRYS1Oi3VAZEMp2hfmeIJskLpDXDaya2SgEtqSmTN6/NI
PxVVL3jpoCrW/yPtupbkxpHgFzGC3rzStZ3p0XjphSGtJDrQe379JVq7Oxw0tzHSXdzFXYRuVQ0Q
qCpUZWWqiQZc0JgbtilMo9t2cncwzPQoCilEwEB+ZzdZnHlV3uW3Q5rD5wgymKnGsL2J5XY3pHHr
9yaldVAn+EAy6x5SrmIrpLKwnaDtK8i55KqVONlGOmmbJChjDN8am0iFNJWcZtV+kNpsm4QRhAm7
fNCOmtbhn1KdZOzcSMpB2y0p3d1Q5l6lhsNNbsTZDQlAfT3P6Q2GSe6FUfQnC4P0wzQBDt1Fbqhn
p1IcvKAOUBeoa7eDZt++ztPMSUnl14HQO+UY7IQpdLU+c6RQEm1QXKVPSWd8j5QisotecYqsrR/K
uam8Ju3A2YRa1VGVMKOsVdJNmCaiOxVFstOHabwZkklBwJlnYdMkYf46BXoK2vGmUW4Fw9hHMyjk
smaDgnbsNEjgHakDcKGvD8Y4PonFvOmj+jYBjYXVad02ls0nQY4eJuxDHaVuP6bbpkVrcYrFU1CY
EBAuZqcVCErfyQAfaQb1jRDU5iYKuv0wDtt0RPqfo/Y46dVeJPWmLJM9CQu3iPqHTIZKfVTUgm9C
5Hoz1pCqKEmzmSoJG6NLsdvlfQkOFkncJGMguXXTObo+0/yz/SwGQ+s2IrAQGf4/gAE7uAe3tdI/
qIYR2zEmjlur72/yMHCTPtuGkQh5ZwXNaIHcyYLmx2l/0nRyKKDQUxUjRHmmMNokqXqUJsMlkXwv
o74yFMJLnGjPYZO8hpKCRI3E+j6RDHQfO8OcPHlEUTcuiqMQhPdBH5xmKfeMIt3CL+yrGuh8rCnd
NZq4t0LrtlHChygoiBPI2akIB78NwulFH3LxRxE2/Sc5kQ9TLBROXQZbSZa20SzNtjAKidsEYE8A
hTGuMGSb7EhRiC9VgDtfd5sXMQkpG2YDoZMkIfZetLT7VtYEELiAzFAH3r18aFvOu+2irsMYYKot
UzTJVdArol8F4SedfDekcC/1L4FZb6+v5CLSMYaYV0XR9U1Xjqroi/MXMwAFGBoK8e8rUL63wjal
q2SUpGE2Zv8Xfj9ygh05WFCP5eumcz4NG0UHpe6iMdVEX2iBMFCaBFrIuJScA7C+bWAkMiQFOECW
EbuM1KBODWxb3e/rCSVGbTuF3OLUBQcutk1D0VRGUdpAnsy8phHMc1OZYUVHrcg2Lc212vmE7zW7
Wlr5XSrvIqO57epc9kbDjDmLXEv2DBH5JWaSLE03WPudTGoVClIi0iDYsmfxjhKhpJsGvhiInTPM
kTdQI18UqmhCsjDKHH05JF1rlTCa7KI7iCQmj+B3nLDYLeYK0AFWtuMRpBCUpjfdGDdWe6+YCNF2
EHoJZNuRaPMxLCup2bvfxNySRlQ1sZvwmwDN9CdjclUy2r30OSGSP2CspqkST+5VTlnhsuf+fivY
axOFvd5bFcx2kx0bbr1TPaoNQl5mVK4U5IVUoiN1+evlWmbS/LjNDUEiZ8terDym1XfRoxqHLWAz
LkovYb/RBQjw0ZcpV9L7EjHErJtJ+dWcJDFSUtyu1ypzldoNES5O9THYQOJwrMFdk/vtVj1VrjR5
1TEITtl4kLyPAMYun3TMb2GeAnJPZbbpcez94ZlyleNru+kdJfDjc65dPlapNfgUjNtD5we8zO8r
hyB86PWmnPHF99DhOs4H6Va3Mb11w5cQvwgxZ1MI9KqOyTU8Z96bGk0zQZ44iX4saX6mHJTxIVXa
g8wrKV24yvd2WMi5nk9IslXYgfwKWDpQ8pTlx9yU/shZGf+u57y1i+JRHZVqNAmwo8gORYoIgU19
VSv+owDPf7FdxBosDd9KMlHCof+mS1+YTCYktWohidAiMZzGus+gUv6b4ZmxwBRp4rxs9LrB6ZN1
6I8gX+vmamfwEPTnqh77CFwuhAk06VzURhHLyM7Bu/G13uGC7fDqTZzvWu4IW+0vYCV/tQxSh/ys
EipwGrpNbH/uiV3fUn1TXpdg7dgsfxITBgITWL0RfFW+nn0PpNwuKpCZBQlnf9eCzdIKcwmULK4q
9NUwrynOG5OMih1HKuhkgGSLh63eyFy1Yc66WOhlZsZC2GI6CQWUrratv87s2Jh6p6S2t5Cc91CY
euDRU696scU6DcavZFVUTzU9qeOrbpzZOyjOtMzcmWLB+R2QtYC5tMd48GIYs1Ck+6purJNlAytQ
40pSiT+ALjYKeF4hlKugtknhn9ySEc8647PnNgGDr3C2DqNu+En+XBM3f0lyuykc8MJvSuA/oc7b
Fn4getGx550ref0zo7eCf2FMRGF+QtmaTVPjT/yqtivTqZ7p1CpVntftCaPAj/Lj9Jfoh0C94gm3
jWJb2+3JbQiwNffbU1OXl/vtp1AvtvBSsoVhtFigXiq11Y2+p+wVKEved690ti/fcCcJ1y/Vm0HG
LWZaE5ZwxMiWHnTNTmK73NHAWR6C75UrvyZfye0Z4rvjfnjerjPuUpYEc8CLTfRBxr0jnZNAoBnb
TnUlJ0zIRPcUzc5t99HDfG2DGe9ZlGUjqTRFqN3pZ3iYQRMQQ+6j230kObrsWJ9DwtvuMo5x1EUt
EnpY6/0wdigZT3mX7sGDDoomYie31p54ZPP7RXvGLOMpyzS1aiLBbIv2nN3vZjQSO7CWYuYpQwbK
fQZwTi2b+7ZRWtYD3dT5RI4UyBvb8CH4H7rmt+EmudPBbx9AhSgONw0GoCa7kG2tuENl/w4DEpxn
8uVgy/vls4lZU6ZdOo34OcaD9Vf3lfYsTHd0skfyFRxxtBnm/kHkV0VRA1GjgtIf47EpIq6MS4Rk
RRCOWWP5uYYWOZ46181cjmLQhS3sMJ661cB2PgO25ouQtpYpXWm/JehIoV/hiSc0LzD8gGG2z01k
Swm/0r6WhUoopoBaR8cTl1WM7OpeQZSF+WQ34g03I8Gx9cIZMXxyBmxXd2rvxMTp0RfjBoo1d6Hj
aYtIhBTuYnAwL6QhSqQAF7cadkqp26Y4Qg12x9li+qkY/2DJFmoFBromhsYKPII8Z5y6fpThlQZP
/Ao9YSCJ4aMeQeTGO6cr1+adLfrnC2dvxv0A0PnZluhoGIs/M0Lq9vgsux8hwlyrEbwzyESXUpaz
Gd0BXAKApRWIN84O5TmnzWIo1vX3/PB+qdSFAURELfRJwCuiAbnyfo26nFWhrEwy/K3kizeKXwMy
MEJ5wlYCe3ga7cyhJJjpHRoNxi1pMEtjivYHXmsX9RnmhzCuWMPjPJd6/BB1Q+6Mg7mjZqs7vuj1
2rvw3ZIZ7xuHcw3cCiwNGM7HyCcuabqLtvn+A2//lfC9tMV6XkWPJ60OYKvBUJbljwdKwJbtW/Df
0raiAHZq0+d/1rUc9Z1dxuP16LWMqQi7ya65TQ2QmYIaGjNo0K8B+zh3ZmPNpb+zx3g+6NB3ahPC
Hi1Kar1tHCgGqXcGl2y7x/7mA1u74nDemWRuZ5P1opo0MNn7E9ihBdmeUpBW9hSQuB8eotqpTpCZ
4vl4zjlVmTuq1XIoaBXMhrfBpgKgo/OD1w81wFcyb0sBGlEDGAU+nS0qqG1mFXOi0XP6SykwEGxI
98277EuJmInxutmTnqJt9mAYXnFAM/G6r6UrYV3twj5bbCAo9WZiDftgjLGLpPZFQeGAx+mlvmaC
OaaJGBDDDGBC00+5fNfr4OozYrCPduG2yDVbRU/8+qJWb8ZyVcxJzSdhnEX0bkGpR3n40y90wJ3e
wmRvcTOvVV+ztMYc0nQoRksZYA3yICCJphWvGjg5sh9s7smkf9e1zWRPZm4mBehjf/k1Oi9siTYG
iwCaUKCjoGKVfxKMwUkgymCkknWJnVYD+DARo9yg3m2ARDXoAg7yTtkrHlSpPl//bquHcWGKeY3U
yQSh+VoHP3l6PxvaN2viIhrXXgPWcjlMLBy1QcnC/rwcCh8iEF3al6UroC0P5is6Xtl2rjBwKZrX
SkbvDDOxL7akv/exdUUQCuNyj3b+EFVe9RQJlJ9JBWuaZEuNY3kACvjEq5/Ch8AZwMQlVp6Q2NGT
KRy6F15Gu5JRgu1blVE9VcGlxmbqet/2ZiRBu33qyj1qjaJdpC9mpoluNdxd/8CrV2Vpi7mYYVjo
kZAWit9WrroXbyh94dxDQBMipT73Ib+WRy6tMRcz1wqdjCpWRovDw+0/xeHhxC8Or6Z1QKKIFiQC
MTrIcmqociKocVxD+hjkC1SnJ3DBHUXzG0rmqd/PvK1cuyxLg8x5Sg0piPICBoUtXdwjBPRs80iL
31gft8Wwvj4AmCwTVB6myfJ4jNNUFeoIc8ku3ibmnsLCrKcZbieZHCSLm670OIdlzdcZC5PMYTHy
vFHVGiaNCFjz2a0/S1tahctkzJzTR9bvjxMiP11aZA/MDJYn04RFCp3CSG7qEe3MiEfzuEh94L1Z
10KjKeugFKTH9OI9hWZVkRdTjxVK95STYmMaVBcsP5HyPsRwqJr2L9c3de3U4HjCFoSkKWr1/VMg
B7RDNJICWosNNtLM3LTjHMy1lG1pgflqlWpUVWhkow/CELufvo9Et4OMk1Os+SyQ4cBZgTAd/2E+
lKTEROtqVfFzEDvIJt7bxFVN3xwnXvhbSwVNXaIPbiBPdZZYtrMSyGQCLgEWwqLbgDXx0UrC2INq
n93It31n7cDnOBxSUbJNafCvf621l8XSOHPHK8AaGkwhoNo+ll4pqruc3KsYgJhRjo0a7hz+6qdb
rJUmq4u3MN5mhTTqDeqQNp14oOyywNbKOV6HgxvYCI0/jNxpOVF/NSgsVslyzKJU1JZ1qSh/Z2ut
DMCi9IlGQDJ4Cud4Xk7lUWgFHXYH2gDsoRZzdFq5T0OAQGef7GhzPoDuBUUoJntemfPijDKGmFRN
NiIh1w1gXjpjcGerew47Yz8E86GsUg65/8U5YUzRD7v4cGmlYK6povAa7btc3DfpE2lCu7GAdsid
60fyMrdmbNFlL2yhCdqib4gLESnQ64Q6vCM4QBMR24IOHV6dnChw4bAYc0y+BngiKbVEhkiJAEqe
4kUzeMOtl6GNMcHcsjTs+kiRsSLq+SkjqvQIxXaaVEO4SdhU/h80684m0bLGQQQBF4sKlnsTo2kj
/JcwB16bza7QqYdc/l1nz1hhXHHe6mEUWz2gPc1Y2L2q3EZE4g2hXRZEGSvMhUrToIG4xCAiaI7g
QRw2wD18Lh/QN0LrkwrmydsAOsKHDlnQ9bN44a+oZRXFSAzYIiNhobipOklyjFKwD+JJV5JBOxoC
mar3ICa8bujy1fDeEjvlkUFFS2xT9Emkh+Fn+Zi7zQYjOtse9RaAPYNXYF63vy+syRhlYjWGn8Mk
phV97ZQ8grD9QKm+YQ4pF1TmebnI6kV720x2iKOa5zHqKHaGtJE7Nc12Qln5+jaufa8lPIu5aCSu
wigHkskXm3SySSrc9fhqdjorP64bWlsLuHM0tHaQHVgsf+sw6qGRNhSqEQeePtyLjczJC9ac+9IC
4wXTuAowrGqIfto+x0UO/uR9Jt6oAw/PsOqcNHCTGDqQbToC1nt3a9WQdRDUBHj6I50faEQ0UgRH
uaFCTR+aH1iLJUuDTNhKUq2rtAoG+zRN7TIZb6Y4fsIF3Iht4gPctrn+rS5yYJxyzYBcCR4WMvQ2
maQjjdKkBF2D5KdN7A3JfAA2936S6s9CHZe2FliHUgLC/LrR/9jWf62yM+UookAm0YRVDXvq1Tvz
K8DtUJCPwc7ng3yRP5Zx8Rh9v06WJIWIWqt2gIjhASVWjgyJplpGu0hyxlthN0Wn/3OBjO9vCqiQ
GARwu3RywPfrQ8q82QASA6JYaCV2mGXkReqV262e6RpkidYy2cRKn4PRSBVAcAWMPYRQwMzAt9Hz
0reVbXxnhTmefQQFi1zFBE+3NzfaEaTljnksdgB88d+8dI/eFdtk9EwoAcXfK6IrXqQ6BtYZCHpH
QRnkzvyKEW7HuBmO9Sd5+wFrKxfvnTXGpUCWrC7GCdEMoH5v9DOypzz6zQ3KQXvLcI8mBFPRkuJ3
Ti9n65h10l+2WGc9qGJed/hy0in8Gt2Ze9UBfY/6tX78pcimbIbIjaAlTSf/U9fYweH9fp2R+RFM
cJC1Oa1iEPWigCL/VL1iYzl1jaItkA8+n5SQepVrn5bxOqBd6zuC/rQvHFqoPKAr/0XyMUBzl58i
n3wLIPcCCIQtoZ/iy4fuwC01UL/9nz8AxKj03bnYcyUXshYzAbOvf9Lxtatb2qKSPuXPk1ugtMGL
7pePrOX2wh6bTGCUJsIgzuxXxG2P1oFW3prqg5W3dVegKropqSCwY9NbS4nm2Iywu3FDnDCUHa26
awgXJb9+P9/MMD6uLjS9VifcT+1ExaIh7gu00IC5bWB8P9C9XIn5uKBv5phQTCKzLg0kgj6mXE+T
uJXMneb/7VSRzoCP+GfXekD58ml0eRvKeL0gSiEMUSGTN9IvZXickqNBeJ51JWl6tzzG26kkCMa8
w0eTPwmn9g4ckzeap9sUdNVvMp/Pj8vbT8bhzciq4xjwHH+Q0xuty0+yKR6nVNzkROKQia/7Vppl
SBLoeNmXQqUNRRVIgAkbRX6rCOM+r2YwmIMeTdQfECU52eH6Vv5rjn0uCF06FmD/xWQiyvmmPNj5
rGw5AX79SLzZYC60HndJ0GISEcHJxCAgiFr2zWgrjfNL4VpOHQzPFYoN3jDvumne6phrV5VSHk49
LCviw2SmwBF9vW5g3Tm/LY25aKNiCKraCwBfpipOPHQRRpBvm4d4/taJ37rpUAqEs6b1s/hmkrlg
5YgByS7EF0t78Ti08lFWswNeJzekH3isGmvJJ27amzHmpuVGlA19iJGbxlN83Zm3ceGoO20TwHPV
T4Ji8yTv1ope7ywyV01phtycFTxXaNGLCh2PgJuoaIdWHJ2cy0EIGmdAPgWElIWoxgrlpDMJkrnD
4RgcizjZc32U4vPsCQptTv8zRv/QQ2GPT9G6esUXhpn8oRukciB09ia4qWVIHw+TnT/SoZfIlXcZ
JGdP48+pg7hG7Ju/zfXDLJrJJuJISIJUMmG7Tr06nv0A6Lvrd2L10v27POAG3+cLqpjGCpGpd5ZB
Em2B1qGIOU5y5SW2+HQSmyII8tCVeoA7oKWCm+sRpjAHW82/qhbkeAm0vgiPA4u3KMaTCFqtNaOC
w0Ii1bZCzZ7nT9e3ba1c+W5RjC+Rg6DRihkmoh2wZOBMLvBiaP6yQIlh7Xis05cQmXcHAf2J919J
akWzqUwMoJEj3ss3VKB+vlVuKA9IYovfAid8ub4+3g4yrkTQBWB4c0v0LelbMN5NIQ9Lcf1aSSLj
OcQx1ySB4FDkfeKNYWEPYYnGEYqkwIBLhIcDp7/3Ii1eHHP6cxZpcTUoQDQJWE/UaLe9Xv80W+1z
VGI09fq+KbyNY9zFLMVJ3WQW3pHNcOxV4QZ8YGJPxZhAX5p9JQDHllPrGMm9oHyNMGlAPsnlsxoV
rp6ANYwkrhFOXlGhXSdBslGGB0/lZ8yLu2Z5suRTFwQvmjq9zKF4m6LbkELypisyDMLV23EobaX/
fXFA5vAxXkhuE7Nu0dvAWbChsV2jTEm9Hzmzu7e0DstDT64G6revxaKHzCFAXlUgkNWJcDNFVmbX
WTbZYxkMXmOIkVPk8/OoZLtZHif3+hfkfMDzg2dxUqIJ1L5DTgMNGHYS4JyDaXaum7gk93m/o2fn
srABL46RBIL1JcfOi7fSVkf7K3DkcSN/BjvzjxHYNwUTAcauqjYtlM1HjkteTxUWO8y4L2EeVCmh
E63h7fA1Pb/aSg+3I8RLPP7AI4dz3c8ObrHiDLC3MURc97MITK3ANQeQpYpm3ZWIxyM6531BxnfN
Y4UyrYmoGYfEGaYHAawW1z/gala32D3GeQVaaRYkgvMqO8VJ85Mk3mfTg1TnnLO4/rpeGGLc1iBX
YlETuK0FruX8uiYfoEu7HPdkjiXju6Y0FKVJwbIGh7arImcAou4lBoMARNiznenjFXyH9BypTuCJ
98ZdDFDRHa+EwXHV58uzOCphX3eDPuJyaNqxxZhb3XvNwC0LcQ4Jyzeodtk4yCa95o4Jzh4pAEKb
MlF2sV3QSYrYbb7xVvYfSawKhjAR9FoXc4pErIpMLzQFb6t2N3+ndDbNrbKVCsxwtBFIrRWHjDs+
imh9S9/ssue1adusp9OstXI3jbd1dUjkh+tXYt2EKaGuqQBzys5ZJVOuimCUQZDoMeifoRINrz2p
m+tW1r/amxX654uzkehChbiKlqpqYDoisLzY+jPP+GaC8R5A1YRqbKDtODjqXnilGPq/VLt9/qWD
wa2frTvGN3PMp6mMrsvyUVf8ASg9sFjTKSn9MaNoZMNRki0tVEYe0tgoca3t9d38D/fyZpxxL0Iv
D7KUoQkuQ2luvyjeka245S6VxpSLHAwEYCbAXpCJuhgxsYhWAfZJZ6rNDdg9QT4BFlMAQOgM9wdA
3rRSccUeO+HZzKTNWsg3/1FpUl2NCW+rYyc7R7mJ0s5UZ78Q+ty2IDURGa2XQtnbaLdgGN2CidKd
4C6NztdIvAW1y0PW4QUEuWPR67TUVuSbtMODsvUr3fBmPFtqACBGWXOk+tYah2OKvyEqv+XBy1x3
dqb66vRZTHM/lR5L/WfREDvPFBtE704shjZRCpuET8KceaTPKAuRrVbbVNMdUomcQLV6+xeLZx5c
qlGYv4ZpM1gqYsMJ0mM+fOYcV94WM0lLJIRNOtBZzvo1r10FKkPzjqB5kryAYY1MmBhyZPDZp5Ij
3183vXpLF+tj/E49DYlGoNnuhy3YaRtzQ0pU09vWHkjpTRGPNXn9Yi7sMU4oCOMuzBoc3UXcl3oX
778PXMzVbdXAOCZZom6CXuS9U21UWYzgBfCXy7UtC5Vdd5A8UB+D4ef1XbwknKUJxsISs42JYaFR
L+KOTBsKvJQeySv9b9WTEADl1qF0qJgx+8AcND2AF75gYZnZUK1rugDUKUgq/oag/RLVpNgisKXv
rq+Tt6H0zxdRSiWyGmgteiINqMIi8aE3R9eaWptYOsfSamkFiEvLMmWAI1l0MNAxYTuaqN9bIbjM
REh/C8+9ss0T1NfTk9hwPiD9Phe7uDDHJogU0NTqMBcM0DWWItRWOAviWbDeb12ZJkmrKdRCW7uW
8iUDKef1j7Nes3xbhMlUvOKpjnKFLkKXR6cbXkz1Ialeu9BPBQm1xRexKNwp+5N1GSBXx5QnRY8w
dyxpSdeUJVLrqQ29uZd2sdr51xe23m5d2GBuV5srZkVSZHlGCNYEu0ZP9X4MbANMPdWNdi/dYzTv
toRkSweOSMxx9s+iK255VfzVULD4FcxNi7NANDsNL0sljLwMrrIZgS+tNef6alfv2MIMc8dKQ4Gk
Ht1QDYxtRZu7NeKkaIIeQ+WitFYP5cIWkyYR1I1qjVJZ9T5c17MEdACSNFd/KHaaU37h5+u8xTH3
zCjF0pQjBLpufhpR6SaelG4yXjLN+1LMXdNIb1S1iC00UwXCJdXg6eWs2SNqDte/FWf/2LdWhUpp
TyL0XeLiWRcit1R4Zbf1isrbJzrfjYXL1YwubAhtxFkPgmVD/Hz+rJ1+wUjB4ZuBJ0UP3T6izMme
CPpL23q8vsb1gvDiFzApUDLpYO+kA9Qi8rZdsxE88yg86baAHifZcEF81GFcuOKFOcahkEHWRivG
NZM3waf8rnEKB4Par6AIPEbbZA+Q//X1cQ7LmTJ6ucHQX2zABUo7xb0dBaE/6ZKbDJyyOs8K4zwM
kpaJResdkrFtBcMpo9cO48T/31IY14Fa6qjIJppWxVlWlOwlKIBaPGVt3lIYpwGAW9X0lDEItefb
ouo3ymA4U/Z6fS1rCFJVMoBFBH/UyvxM2ibzEAcdACdb46F3hVdtC/Fuu4SAgLEBoSkQRbyH3PrK
3kwyJx2QAaJENV7I4nRK9NkJm1OY8Rqn67WSxcKYA25aQtjjlU+bme0xeU29BLK+362vYGD9y4Im
ZfujEO1asDNOp3F1dSbofy0dMzto6r/PQOZED6Q0wcXqg/AgQzGrHoP7TuahIugmXdzfhRnGxVed
KfUVBnf96TxKWn2hFBrFcdjVm9jnJaTrzmlhjXH1QiMWSRKjJKpu4u1cnaesilfw2DpFBVQQSmyc
Y7m+PB1SkzplZmRp1eNMFTQV+C+ETHMDMP9GuYfawRE6L5CnA5frdXOrAQbMEf9YY250GBJQvdJm
HBFVH8h+u05/W1qAPl0WJphj0SGCkZ6Cpkn1WWoOZ5rjglN7ot/88ky8LYM5E4IUTXlrIs9A1yML
IT2aWzc1OhDV9GNsikM4fbu+bfQ3X7PHnIps0NS8R9hCmtFuRhHF3vSI4g24mbJtVaecj7Tuqt62
0GISbynUu3HUaIxOQeHXfUrc8cWaXOFH+3P0yvv5Bw5+Yg+8QQLO4bBomWgRuXJoxGXADiAhneon
dVZOmSD/kc/498NZjEc0hkhrobqE4Jh/zhTgSpKXEqKa17/Wf1ziNyuMR8SJUOqasqRQMvSycmkX
eMygT0DZqgJMqXEuMf38V46HRTd2sXEqBOrnQUNJ14gHzyB7cbhJzFsD4ima5SXyD1W6v77CVYOU
tgCDKwhoF0lcUidRT5vOtDyuHND+xAAV2XM5hFYLgxbm9BWoR1uYvXy/sC5I434KonNX5R1m8SPV
lfVW25s19ti3PWSNNHr+gh9kN7vkL+gL/5o2PbOO8eHF9BxcfLeFQebAi2E0pSkIs/0Q9bB9bL2i
X+vP99kuL2l7r0atldfZWPUkC5PMBUizrCyECGssgs4Ds7s9jnejVnkk/WZGHBk67oYy9yDqe1mI
aIc2/El2ojd9oeO7jYtpOEqDyscTrh9LCww3mq4bKjuq2UtDUFkFXL+4Dza5DzgtFOn4Te/1PXwz
w3p/KNfoPd3Duik1J5vQlKpwxWtpK0r5wcQr+vptW38zWW8GmWuQmaJBhBjXrZLa6ZQbmelkQlc5
2gAaY0J52jUl0b1oNO6BMHhWrITYRlagKx5WlQ0hO9UJxSLcVcD/OonQRnYUhftCqDbFWHFfeOun
+t9fy05z5uYozJOcSr5piW5mlLhDg/IzFwKnnWW7Cq3XvlLRNpG1rWl230nfb7UIzz654nip1Som
ulzgm0YZQzPPlIMLv9h1VSM2FBGWIH16Fp3ZTTU7rkG9EHq6O/lGBdzAEU4ZZ5F30daC2dI2k+kI
TTeYZQzbbScdZSn60rdK5lw/GDwbTKpDjELPqhkvWeQGG5CibWuekuS6BXQJobuDtIod6QDQ09LG
GidPmx8USFS042+rfCJdk1HN/scCE7tiuP65oxGZjC9B+5eSp+71TVrNZpYW6DticQoKUmNOC3K7
52icQGDrc/ypPbR2/Ijhzl34WuV2fOKGrrVbsLTKfP+ATGYZDmhEtD6FnRH0rIMjpJ8d1c8gpJO9
cFZJ/z42liztMWdBLXsJUr74UsrJeB139al8SNz2MN9TDiqtsvMvEaiveNQhvPPBuMIcSNZEa3AC
RyOw5/Q1iL9eXxfPAOv6mjjI1ZQeQBSAa5HAmUjK9//HBtpS7w9I3gw95hWQzYca+OWI5o8C+ZNQ
+PZ5LsgJi3KSLB2AYDSrqcJ95mWUdI1yEsnuqH6Eau36gZBFJtKPYHmQK6hc+BDFeQZPght3rpo7
oMVPnpUItLmEMpkaECbZCv7/t6FM3M97pSwlysRogp+rTGtbBRfidRNroX65n/TcLC61pJnkF9kl
ZkA2aQTcC9oQYbQvKtkfOwOd08DG6v/I4f7jrGR2rDSvI6D6TOzp1HyJdNmpSLe5vq7VWL9cGOM3
kjEjfR7AW03IYTIv3uvO9Azy9m9h6eeHOMYIGESjRoeotowuyF3E+wG8c8M4EjQZG8zpInBRbFGl
2+TO8vuH2MucyoUP9UOIy8W2uuUCfa57TFlkfEmAZH+IOiT7MQA2vug1jgpJJ7Az1N7sDbXH56Fd
qyAt95pxLgQlbmgB4XMaEuh9wZnXhn6GKMf5pBwzLEgySKqqT+lzWtj2aIY3m8iVQAT7ud1DiVH2
C3/YoutSWe51uzyzzOsiE5U8x4A8Vjc+mNpdonzmpgertb/FDp5fwotrOMRR3UOLilaPJq9pbJCx
pMTFgLLXuLJvgLr5wYKYDzRRuXMG1yODzDbqVCuerSDBI7v39U35SPlljXv1BGjklgD3FrqFd30/
V58zMoj/8bQwkUyyQ22kGeouD0aURbbqPj2AOcye7ijfUm3rW/7Enkw99EVIh6iBYmFAGu9f5iYW
WkAyIyokP8uLHqISo5sEo7o3mu5OHrXEsfoGRL7FxgiDr1ELqOYoTAcIggG3X5NDEkL7LFSzn+EU
/qzqAsBjAv3mAerAw1hvtAoIjDDrOB5yfZNUFSqFMthyZJZMTM1K0s05Pot00jFGisN+MlAuzc+U
95Ck4hxy6hQu9mhhjolymlJUAPDhkCeoJLrw3O7cqLZYaJA1QaVl7ErMXrXoml0/C6vhZ2GWiXBh
pcTNpMNXddkPIdoYQuCB/+9YiptC/0kq4ggl9/itFUOQLP+7s0zI0zo1kNMc87GYV613lJNcuy0n
G095iEDySkr0bF3bV+pcFhe7hk52FbSx5AuakLtikfkFngIeZkb2JpiXQHcQcWqqq3FHNYG3RAam
gtLjvUXNDCMSQoTcB4z9GNaGG1ihD8CdahNBCP/smP5rjfXJgGOMdVwhRZE/TU6LLmAG8erphBTJ
T7zQVTn8PKslQfltdWcc0WI/55ZY0OVCjlmKkOEyY1CBixg7GEAnouAdXE6NU1pi54ZJv0FVaAKr
s+bGMT8YrbrNxQ9hLowV9sColKEEKvQdjfCzGxu2ZEegjk2KO2vzEeqD1U+LB6RlScYKy5mm5LU6
0g5bX37qKwg0/jDbwU4SXlK4GvEWdpgMIoIKRScbCLRj9KSbuSthvA0t+etXfxXyJWuqpcAS9PlY
PkyVVOWombj7lHdvqTjDDwHrb1cNgCHAdSUqncVcijQxx25ENgjSvfvpGfS3VF043MS7+DG/bT+1
G7xeebxVq0dkYZRxNGEvd7UA+J6vxAperJkFUmzw7HBc6KrnXlhhPMwotX0g0uKMPkdfBKhSJsIm
fcoCJYFyvfiYqDpv3GD9eLxtJpNaQ+ZgHCpwyvkEU1K2Eh2KGooOZn/POSCrvnOxMjZuG7NhibSH
B0rfzokh1R7sIOUApRRoX6ICgJrkwYBe9MsHoLT0QFz47YVt5gqYQlF1Qo4DI2xpDq1si40E8V5Y
bXZkHwQOj06Nt1jGbRchKQIISkJ1IAQFX9aOT62ICaCuxeQxinKTCw1Pwjk6nA/JwlQC0oiloqNm
hBD/AALlfTuYe2PgzYyvDvPJb5vJtjnmbIjmieAiDE7nWRhijfcGREd3M8rKBO1RvfBGLr0ab3GM
gx5yNQDLJr4g5hV/Gq/xoXsqnsCwtim/xrFLh34AUtlyjiz9S68cm/PAySI8xYpl9RAhkfxKpIzC
gS3kiR0nmORKc6eDfFkaHSo8kxq36Ue3bJ+v218NEDrmY6ERukJKSebI0Eo6uAbt5s6eS90JEqmx
h6rc6tCuvW5sdYMXxpgNBrDVmHKwYCJlbFwFkkKRdTurunvdynqYWJhhXHcKoWnBlEAwdCFMxm0k
ra8IgGBLBB+aySIh/kfadS3JjSvLL2IEvXkFXbvxVnphyNJ7z6+/idG5agpDNbRS7MOJ2Dmx1QAL
iUKZzCLPtCwfsaIGGqXLHBFjiJ1c/Hx5RZtWTBlaoBYYbtFG9OtdBDLFKUu0FCcdTYraUy54Xcq7
FLZ3zdTwjyVRtk3GSNjNia73CR09+PVy/QO+nc2A+myLLVR0IO2fpRwL+u+2tt9yK1vMYzxMdb3L
FHhD8QXUq570aEZeD2UCOrylp37iUPEOGdKrIDAZIDLl/kl9bBvQVr+CcX2xiAY10PErhJ3pp7tl
Z7iQhwG3J62B0NuIgyvbLvPza+rMGRh60zTMlu6w8VCK7pC8joF32Su3H5yWbKAardNaD2MjCxMt
NhfwXP3gR1vpqyt2BLF1blfV29vgHViuLDLxUQ4xW6OVKLNWJ4Aqe/GDbrHn2UqdWo8UEsUxqLp7
A8Q3teYkrUg4K97c1ZV9+vcVWCObVFoZFdKkMgwNFIP98ECJqcpHkFM5DWbixBeFpxOw/YJZWWWi
p6VTO11IUNaLTsU+PcaHde6DS3O/eTZX1pgYqoKMcBdCBNfLexwT3a1j1dGWkzx8SKS7qeuJluxi
JffNe87mUne59HGZACrJRwnRIVz2hztJMvJKgaNcLWjFFmX7D3jheBYZyKuFrFKXTQd+s8h3YPof
ZJcIoQmQJluQznxHjtgEVipqKt72xuB31rcGM2VhNoCjuSM6Rfdil3Q8NrqtG35tk/GeOha6PqZ0
e/TNOewFFYGp/wXE0MaOcorRsbJscHm9vptWJV2VNYhOqzqbjFqGwPjf86mZX+tSKewpmu4Q150i
bo/W1qlUEZehyRMiCe9oDJd8BgFLEEnerIivphXdNwlimbSPOs7533qerQyxzIWmDJWGPERasAzc
sHuSBZ5U8+ZRX1tgLisZc1PGmMICBZgOIhOQRAp29ASoAeiEeMKVm5c+ujXAra1TXWC2b0OK56Cs
LQDaf6fp3xyd1hC+QHyUyjSzLoF/GyXFlOjopdBUUmnZk2pE6J1ow+Vay7UXkAANB23RPhladpNo
xrM8hge5SR+KXDsI6bSbcNRIOdf3fdd6I9QMbsui/iKIukXkKvHadMjsPohkzlffvOfAAaoiE4xm
Wwhp/4r64oCmPDSW4aPQfHcO2qDSl/edawjun3UwbEYLK4tsjqwMxB6F806HKmF43X7SQaXTHQ03
3g/fx1Pmhp7Aq5Juof7aIuN4ppr3ZmJU0KiiY64rdYg/maLnrk/+dUdzTNH3Q9lJGEUA2/kJSTAn
h6QopthPlHMQFYS/6D5cL48JVTDbLRSwh/BL+VaCAiTqvEJ5uXyBbb3H1zaY4GSJ+ilBjhW8pjUS
m9NsFxY0PEHIqSxQ+ZU4K9o8umtzTCxihqPcZQBeT9H3zYlOeZpO3kMeZt7zhwO3INbQdUiYyWih
x4DWrx8M/w4QO43gaYxGJ02pOHLuL9JgX97CLYBdm2FCgHHsjBTzwThpKnLf6Osd/Qj0Dv/5QENH
Q8foqKbICpL6GnMlJroVj3o+Jn7tDo55oNmFEFoT0bXipl5//O8hFWOP2b1phtwzMnqJT1E9PtZP
sa9BEam7yvyMs4Pvb5A3W6ZiWiiY0dzlr19qahc1lYY28Y0b0OtiZc3ui+FT9tKKP2FDz+kv8Qxj
jDnHgTqCWTicE1/9ONuzaxyjgnzBCF1LqGIXb23vnJCxxhziQBjmsp4HbGNUnroktEstcfVY9P6j
EzJmmHNsZmXc5BIW1ecRqabIrlReRYm3EubsTpgr05DmTfxW+ZBMz1J/P02Pl1fxHmOZZTBOjlBT
l9BxmPgDyGvd+h5tKAdILcWg0MhvhYP1DIaSf3U+xtFjXdBxWeMLta6EazLxjPvlbnCT3bzL7OyV
s0L6vS95H4MWkHCxwIxlJb6wC68bDdI/C+1y9Zrc6U/dNb9r4X0kwOwpEwkMpmFUVYkMcvfa1rb+
3F/lV+LXBfXfjETHxm8/l585i3x3Mf9qkuWzNCzwmkGqLfGT/bAfv0VOB80MNPGirYxX2Kf7dWE/
FQY6KjmJomGKsJ9xTozySx5fDebD0lxh1IeoXcopO75/zTNLY9AjbCOrsgRAFe1lp03Do/ejUZ/X
Evju2cUYYoBD1GqjLQ058bOwJ/J8iKaPixnbkfAgZ49zc9Knb5yvRhvXLm0lgyGdOIDGRtITXyvb
miya7oLUBrQPNShLxuxTmo+uMLdOJeWHphJ8jnV6zC5ZZ+Clr2Z1KtslxjEMd7qvu1Qdj45bqs7o
TXf4pi4GLr/xWhJ5x0NhIKfu1ECsINvjZzGJ71uCqsQ3ijeQNU3eeup5daX3PVv0y2oSekIkTN2o
bGZUEUQwM6oAnByqy47hGb0fLyj8SEfBBVnXh6UBYYLk6mAnLsjyia9YTpf0bqvPP4CdXFALqdED
o0/9SB/cKOuqD2kmGyQbtY9Q7OS1923eGytrzAkdTLUKtR6YXmqhExkHydJAivbMcZ9NXF1ZYc7l
KGDwIx8mQE5JZjuNIZkXu9Z1sDNmu34E75P3V8izssgcUCEeFnlWYuBqN7Skb5PrXm2u+kZ6hpzE
XjAqULa0Ka+YtR0rrcwypzToer1TrSj1lQydCNIuvRIfUK6j08F4Y1m8Nxbdt0u+whxLTai0aQjg
rNmp2lteiZAzA8MApfbhU2bzXIU5i6G5dMNQAYFi+UOk35RKSIKEl1viGWHu+zkw0Fw7IY5J9tJD
56A3BmOTYHz5YiCZPrklXIU3WUu/yftN1CCHCeFWw2QzFk0N8oIoBcbEGejwo5dm4N2425/pbIEJ
K+og6sMuqhNfuenddFf7hpueJPCO/cmwwlvF9NJ6mJCiqfPS6nsVNwUZnCG3k0f9qtgLpLXRp1za
VFZ4lAkKuWjEtqXpDzQItiHs53rZYowuinGrLogwujJAHjKZn9PJOk1mUtlVHd5dBpdtjzkbYxBs
KWQ5DlGc82szsbVEIlYVAS33l63wlsQgmKyPVqlZQLAKSfrBTEhlVd6AB5g25N5lU9txNmhz/ueQ
bKUlqYwwh2574qfPItilWidFf1hszx402pvYphmiwuZF2rwFMsjVTEIShVOV+BKoiAsjdoRYtU3Q
YbURj2BxM5hYrY9BrRkyiYWpALWqXiNV2p/a4DM0d4neP7S8advNCHRliy57VV/JMZAyFsEQ+2Ld
Q/zuu16fdOUBPGmOoH3Iwv/OBv4WPpy/HYNf6lQUs0FflA0E4auv/ZsOBKb1wRg8fOP3iPCcn0GW
PANzntYg7yBivrH6JJp+U33iuCMHvVgGOdmQtEQwAMkVAAtRdeSot5Cd+Y7mdf+fV8TyxwkpnMJS
x9gv0GEzjgMRlgKpXZ7cBMcvWOK4JpLA5ZsrsR9gSAmnDXLZn5bxTlVuG4zMGwX5t000GPww+2Gc
rAgfKsmaT5YxdqQ1s+sgmj9HrVl5TaV5mTDc6LJ2a0iZryr5t6UW5n/9GUxYNOWCCfnSPPFp4U85
/Sj8UUYC2vTMg5TfxNImKB1AIq/L7MxeopcNtMcAzfNbdby1s5vu+DjXJHDCfXMc0d5d3cVOXzoR
V6L5fbvd20k8G2dOfqC1Qm02A4j+vGIvOdIuRqH8QwwymgAvh+jjHNhqSHSX86G3Q92zWQYA9Mqs
UiMDeEd72pApkfhACfrzveA3dsxNQ//msjjbYxDAmjUV7GC4mBpkAiUnPMbu8GK41bMJpeKHwucx
rGxHS2d7THShSHMjCA1evkupkbxI7FLmFcU2H9faTxNsgqITelGLDWBo8ibq2eEVr3p/kHvZBs+z
HSZyCIxWa7UCZxL5LBVEhj2p9r0vFfuOoJdehkgsUiIDMI7X6L79rF2tkEUDQVCDbkAord2Mzy1I
cKcdFSzXy/+VT7mv2s3swcogc+7nbAkUOaRbmuV20dVEWp4ra3TrEQTYrYnuBidtwGmOvvvL54Hj
Lm/M7av7Vx5qOhXaB97S7mpI+5ZRwTlxvK9I/76y0LdyIfcjrid5uWpgB5qRC6cywlsEAyVdLc51
nsBRQEdGhPS1Uj9c3qW3HPr7mP3sigxq1B2tp4/Ir0yhS0dMw+vFqbzpMT3E/qAR9aaI7B6T9ojb
D6Fnfhb2vLckb40Mjgy6LPZCg/hvKG/G7Dlpue1gPB9kkMNU8r4MFYTMVhrlYBzJfdqQKFXzyaiG
F7mJvilG4nZC7U6QD768wRwnUZmxUFq/CEJpwUNZT0hiorEHZI1tx6M5/M3b6+d3ZCvSo7rouk4T
kJhSL07lMUgJZvg98xmjD7k/2J2rvhp3XUba2aPDf3+bMT8fdZXBlmHsgkod0JulguQTI1wuKIxd
OpyaIWfOS7P8JuFxXvA7YJmLBU1UNONaX0MnBTM7u+jzZM9O1BD+W51zNajUi1eHPR6iTmjSMoU5
qveMPAvISvhXAz3QF44jOxYQd12YjkuPklfVX7d5dTWZkLyNURCwao74+ftuwl/jlDeK49WS0lnr
oiKHrc4ZnBJC5MhzxEQ8RCfQiCBXINjBLi0hN0GEhgyfqrv5BI5JLu/M++ov8zsYCBowTNIOBj0i
p9kFLTYq6MVxBu986vGy51xbDNjomtDFAWptPlQWTlgkmB2pLd1Lb3gDELyTz6BOqQdxXyVS7PfV
1zm8kRb08fAIYTk22C6e0MpGA32usW9I3asoiLvGmvbByJUBpQHJBbdkVUebIBOtUYhTfz5Ue+NI
gwadlI8oxNq8bePFlRoDI4KsyWJeAq31q6v+GXp8V+YjCJ91oh0UF3esy1XS4u0iAyXFLNZDZQJK
lnZvzJYtBQ+lGjuXL4L3Ate/urnGIMhgdrpSC4iEMNDhCAi4MqIotuHhoIm2dpU+BjJOGRUdFD6k
Ds/zeWukf18d9qKH2rrVIvArS4gMgjhV0EfHkLi8LdvP25+wzPYj6Dkm4hYBL6/2OwjJFa98I5+b
E2JdVy4CiYwkR8XOncq2HH3hvTI5sQSbUV20eoEiJt4IED97pjLi6QEJLF9zO1f3qo9/mzQ4L5fB
k6GdLKPREaCV3X3ZFAR1uNa4u+w5nKuH7WbXjG5U2xBpVXB/gpBoeiMk6nzewaMwe+GMs7nToTQC
HX1FsU+HsVHeC0jXLWSMlKtWqkVMtqec0IjzsdhJaDFBy8UM/UEf86okkXcSl86EQsWlJTFQ0kuz
KFQjEuzKTXRb3bZXsrBXCZXRwsN/IoPhXv5SvBUxQCKpY9jWSgB71QdTiIgp/Ot7SmdQZBS7ZtBi
oEjbpAoZxRqfKlIdUQsfJgMv/bq5ioqhRMuo7A2Z4l9e4HbUBU46RZHQ3auxffKpVqXQ1kKYGUkI
Gizyo7sulEDq8Ce9WpuuvzLHrDaThDIWpreQkuomNbvZk3AH8MBx+xW0ssOgo1RLOXKNQMfhVfx+
k+5aMEtFB10g8m3l1nsk3W2tc8DpHohEPiWEcgPwklabCL36Dcxbr++GUNYzHIeoPyjjc23eRKXA
A0jqge9OxMoIE2sJ0RRGZdj8KNFAlcKECvyCNkkioS9XB5OwoXNKhZsRrQ4RR7TkKpLCaqYms9LU
wiTE/jxod4NZ3SXlcuimYm/N0t95509bbP6mwcSbOU0IHfqD7msehLb2kk+Pew7WUx4313ae77wy
tsckTlMoP0O/Ds9KrwudYm94sYvccfPZsCdoqWIGza5akns8pN4+FedlMrAW9qKiJRhx/d9bBPrB
Pk1T8U7F5pcD57RK2SooPe6vIcMYWIIWKXBIXfw4Q6EuQu/DMkP83eQlqTddf2WJuUWXvBSTGloA
vl59iaer2tinDa++uxnCrmww4bhYdKkVxDN97Uhe8rrsUr8j5Qm6axPhEfBuBkE/bRki8+hH07cQ
agJeGbGmkr6/D9vJ7lRvmj5Y5kBm8eEyKm9eOytzTDoxF/Qu1C1EPUZgulL9EJa9c9nC5Q9ksDRQ
HabpIOeDdqpaeMn0j23wSeep9W5fLatVMJfn0igYh5qxaWLjmQfKb6Pch3u1cSj68psKeJvGXC1t
FpVyGCB93crD1SDLmFQtU86H2YaI1ZqYe0WXiyUoMIKEkzrIRHIyJ0ntDln55HrMkVNLHZC4HXmZ
ct7XYm4SfRgEuaiwtEidiGh9l4MncCTyrhLeBjLwkONiHsYR3wvKHZhSo7KGt9J9B9CToBE5gdf6
r27I1W4yMAFKKcFMdABujZHRoYxso74XS8G+7OvKJryuzDBIgcavKAlUwKsgBiOEVVK7bo1bRU6u
IxCKmNp0TBJQkZnV2BK8VBcSNeE+K5c7MdBOy9J9rPO8sWXFvFaUPiWj1Zz6oH3R59FWIuFaVMeU
SLJ519bhbsljCAwrhrf0gzdq2m2T6a9ZZl0p0nRTKPWNkpZXVpDZtZleC9Lg5YN0mOTm0VpC3tA4
54OykxpBjZE1FAkDr+6sOwywzMg4Gy+XN5fjmm/5mdUzdAxrNQpa3Ck5eGBMwdxVUXcwp5GT29pO
IhgamlihMgmCFubgNcGSWVVdBuB1+qGNHemH1pu9BnWO+aXsiFKR6fZv1na2yRy7Vu5roWy12F+0
+8y4qkF3rXIAZXv7ziaYM2dooV4oGU52OQu1rVTJTreSY5PEE+d0b/vC2RBz1PCG7qVswpUyi9n1
3EoHrQ8/Xt6u7UvybII5ZtAHnRulxoVcVNmD2ZjP0TQe56k+tvp0jBXxKRQtztHmbB9b4p+TxsLk
soFySpD5oCQ5SO1CpJEnnvGeMpames7ex9b4I7MY8kWXY7/LpZDEIO9G8w4QxPqipMJD1iHRE42v
gRldRwVSW7KM8nQl3BlWcbMYyvWIieMwkx9GSRH9y5vOOxhsO4ARJEan0+yafNeditvMKW2IgJPg
oQaFbQIyR16YzNtzhYkizdxA1gueJIF03ujsqQiJ1Hy/vCyOuxr07ytYQW9BjhkSPGvk+FAPj0LC
G1zerq+sPikDKPEojZUSIkQVjtBPxLx9eZXtZb/Y00w5mnwsUjtzSdpHKv8i+rzCLW+BDLZYSTiU
YKWMfRWl2tzYLzwFcIoc7x6Gq/UxyNLmsjmoIpJMgfVQmqfEeFWkDky9HyLj+fK3+k2g9/PgGwy2
ZFo+RXGFU6j68nfkd339kfLfoXf0jt8KwlsXgzLKVJm1kQBlhOlWEZ6C/GSFd+rymqrcFlz6DS5s
Ias0JvYWWLhMbOEPRixU1yOil3bkGejDrRaifIeIICaJxuavYM2CcLBlYD5ZYY6YaGHCNI3K2K86
yynHwVbkgzQ+cj7btguerTBnrFgaNbLk8sfy2sWeBkKnVFJwsYdfjRnzo4nLZxqjv/39pp6tMueu
qkJFNCLceHSwQpzAuR3b8V7Q4DA0fM5sk6cI/n649w29zyaZs9bFeTwGJVymcfJr0w+uKNeuN/rp
R3EkwnNeEvE1uxcJih/tzjoJgBvCnT/Yfq6efwRzHgUzjUNBsmJ/POiH3i9BLaeiBgKWIp8nv/5W
VLy0x8yBbMNqEHShgC17hhC0eSgP+U7yZDfxOkzYF051GvbQb3VSu3FzP88JpWPsneK69OZddQ1V
NFAHWujKG49UTLmyAzdHjTm97WwUmuvdP3oic6b1IdSkFIxQmAmZnPFaAxlq7od7E8qytacf+Q+P
7bYZ4+fXYKv4otKMcbXAYucA/RfAf+JgoggtXe3Xdt9Buf3yErcvzbM95kVvDGoYI6hDbNRKxMwF
0svPJY/XYBsaz0bYNBLmD9PKNJF1ae8NyyBx3hNLuI+652l5vbye7Ya81QYyEJWUeRNM40jBQ/sy
KOjKE90lItKuRiH2qOLRiFn6gkifquuG8EdbNvcTgkiYqgGpgiky+9mqQ9skBsz3VvVNrbMHKxds
CBl8uLxMelDeHaSVGWZH61pp0yYOYh9DUd4wX8/VExgldjXanvDOIWPYu5cNbt+lK4vMvirhpCqL
AVCeceh8xQnv5A/Ct1wmijtD0rnjLHC7fr6yx1wCVScLICJGzxO947KvuRugoIIpzK/8ehTvm9G/
r2K6RoQOTaphM3O8boIe/Pp573TxV84Obl5rqxUxaC/mhWqMQ43GjivxEO4KL3DU+Joe7TdChJE0
ox2/cIzy1sage2IFQ6TSnqcOelnDKX9DWiiPV+4CYr/Jh99wHqfbEGaCSky1ZBlNsQxoltnQgZke
txpOoEXiXYZ26o6oD71T3iLD5vOGW7ZzX2eD7GPLmAJlKnq8NP4XDtlN5SxosdqBP9iNK1Qb5M9Z
6ur3l/f2rbf3/SH8uVD28WUaTb50eU2v7/RagRZOBmHsx/yect1argnePe2a+qziagfZafzoo+gV
KCrxrvBtxzr/DgYMEmmYlqlEtiqWZk9Wb8OZt8XbXmShQc60dElTGC8KLBVftdDhRblIwjQlVnlb
4RFyeUO3X7Ow8P9mmPAg0q0lNhZ4TocNpZ1d8aF70TFHJ0B6IH6kzDvSN2GvcU7mNpiezTIOC0Hl
voh6vLisWnQnzKNIy2k2vwyqr/YVwXCdzVkn/SDvHeenQfaS7+M2kQtUVuCwGGklhTN8plNtFlga
591f5WjPm8r26wnpIMxGCGMpFN8k9WYs0GlVuZeXxHEQtiMvk9JUn8yWzgoV+6UC45a23EiFxjHz
m1vovHPMLTSMhgBZatihpBBhTloMn0wHUL/aXQpVCp7fc+3Ro7e6GnoIEkH2CkcLzWpfVUBKbGt3
lMJaPPKpGjafdasvRTd5ZSxcTBCRF0jrzabiDxBNiAcTEnrLraDLnFrpNmSc95G5i9S8jNuFvjzS
Ct0XyUupPf2bQzCIMUINO1xqio1wBlHoiCQGdg3V6MtmuB+IgQwDlNRBluIpDMbhXQOlqIfwykqh
wQDRLje9CXmSw9uXDbTkNCjaQ+OK1dSYKGNN3GTUAyEZJe5UO3MivFeqGcUWAWTYaKvKfKvwLi90
84CtzDIfrCghDrV0iNPr8SlVgUodGuM0XmaBZ4X5alYh9bkgoadqnJ+k+kXU7nXuJ9tOcK2Wwnwy
MOWIaD6N6LU5ODmk8ejMe+QYGCAJXtuECJVd7kNbJOJLf5SPyZX2+G97yeC9oqIJA+MdqT+qjw0m
VcenTuMEQZtH+bxGtsJRDVYZJDIuTG00nMJSCJRMMYWgkd7ktqJRzHt3m6xsMU8OZJ3aasR4Lx6p
tK9eIkVBml3rWP5wLZLiiieytZ3ZXRlk4g2osOtJBPkmkONZN5KnutENzc0Y/oJIFoVG7+8qgCuL
DOxnKEZIjQQ0UW6Cu3iXHrrWHhLkCN6SeR+RB30xeA2GnLPwtgsrNIZWaTelFCJloTxKuuQrTeWh
9u1cdsZtQo/V2ujvWNmxqiQVFQMdr8ZNs9c+43mAIXD1xO/43sbKlSUGQzrMdyhdgtM9H0AiBuoQ
DI65M6retDjMyyNvP+BW1hgsESF4CC4PINbk6TOh2Vfoe161J+WJr2u/eZ2tbDGQIphWmBXIvoJD
Iyd10DpTpv8bAL/lHVafqREQYicyEv+9rn5qut7vF+m6i3lmtnOC56W8oefKjpjGwjy2ePeqfjCT
9qBfIcUKOaz0ID8bOyOwLbwpkA26bXNbOyAJlhB5V3DzQjxneWtkW/2OpJMaVEtRTYliku1NZAYF
d7kOHgxIZPNb8zkf8G2CYG2trzLMryDOQsnarczMCQteoXYzyl9tLIMhViy3VhQZ6JJviPQFY3B3
4zcrJ1AiBG24vbh0WaUz7yj/wl+90MCeZsmmqiAFwNiu9UzvehlnYW5PWaaRUeKNHm1fOGcLdINX
G1hPPdQB4hAXTp0rjjFBYiyS8qMY1J/rBBSPl0HrN3f42RwDWkNaDqpJ259bN/CHG1MnUUWoi9SO
BN4sxaYDt/0NyDft6Ua970XCDc238fn8Exg0a7U5DwoJCanJk79nsVs4YP30ytPwHO1GZ/rUgfVB
5olj8YwyoNb3Uq/oDSZIihS8sKbuTANasRXe6PZvTt95cQyglaWY5rOO+GF6jR4pMw8EWLzpO5rv
/oDLYvvwnY0x8RCkwZtY63AyJAHMfsanrPty2V04Bth6lYFxd9mk710I5lzLBQQlwvHpsgnOhzGZ
IGheFslYIgspZuvWWo5hdG/kPOotng0m7gEPK7r6eoBU66bXxkPgjz54OGjVbXQK0/lBC8yLfWTe
5jHYoUx5vyQVHfsc5ehkhGXky1GZHPpYjF51q9JmItWq5cQanj+hqT0boMsh2pK6c1BYyAcXXfYg
L2V2BY6Dr6ORoPoClnMH7d03dWW1pBYNiUiBFpFO7FVbmtXMGcby/vIHok70Pkr96WQmA1BNDbG8
OepQHtVaYkJkUdf3nbYfe+Q9y56Mi2RL+N/LRrfbrc/Aa9JPuoLFLCukAkQtP/IF8bEb7HAhweio
qCdqrkq65+E75CK0H2rn+jFx04Grd0BB4dLSGaQSczG1BhWNybgEoGyMGRx8ljY96dbHTOSFrdvT
P6slMxClxU2NgTs0PrWueshiJ7IhG1yQ/gMdPqPE1e3NfJxPYKRyeJjMc1UGtWIp6NtIAbGFJtAk
2gdturv8PXkGGKTKMsTjaQYnSnTBjoqvMq/BlQe8LDWZrhhdHcYIv4KrBS+bZTeQ6o1gt4LoMs89
f5NM+HkoLAa1yr6cM5Gup3WXkoAfw2nwrH807lH9fKRVZ8Exc5Ly2Afe6yDSwvPZRywGyfJuUKwx
ASCDc+41//RDUKzZmY+0qRJjvYfump+n3x4DXVllkEwKiqmNG6x2PDQYs3tSvsh3PQgdWsxGYl65
kmxovppOB/3M6g7Uc3mFAp215/UJcY6jxSDRBMEaVM0QONRabvcJGleV2S2V+1h9KrrR/yePtRgA
qqQoL4wKd2ti7BMZ5RBrcS5b+M0D8uxEDLzI1VRUTWMCWVURpEmitAva/GocJT80spsxGBXHNCeg
e976alL/VabDwgUOhmP9HWd92kVhnI24FKNwIEb9OOrXhaCAWrDmxJzbZ/9siPFZuQzDJKDEpZmS
DyRfxBhcDol7eTO3b6mzEcZFyw7ddH1a0MbfyB/zYR+mvTPqGcmn2ikbE9Nj+8T6dtmovO2RZ6uM
Rypt+T+q49YF5aRdY4mkvqvt+MlC80N2v6f1jzImxvf6a+1FbrsDVT/osp3ID294D3feFrzz2HnM
lwwJziFE/0Vrlh+gaH0ytcFJUV4CW6ObQFmDGGZRcr7wbzz5vA+MJ1dZFAxjhgRFXHV3TVDEJJUb
10jRcRGEV/FgfJ1yzU20aC8s3Nnc38DT2TpzcUZI9C9BjrFE7QGWC3jzq+gKL/mhtOn+p/v6VbKn
Z/VL45b79ja/Qcz1+bIn/OZCOP8G5gaVhwFE3unb5Z1edx6m5a9BA+qgUky60REdOl7E7XKhTv0+
PjkbZW7VuY4nKyzBzEG7XHTks/F5KVcLbXzKPvY7Hq885ySzs+StHNT1KKBeiyywm6HeHqicjt/f
XOM/l8SOkVvaIlVJB7BQ/RkZUTov68Q4S8Oz7s1H3mf7zXP4bI7BpqWqTGivIWoA3eYAvCDqQaVF
4OvEQ5wCMuzjhDeCeBoLEr5a++yVJ4O9ndw4/wAGt1JRzkSBjvSpUuXUuUHaZhfGJbHEI+QiyFTx
QhcOSrAz5kgMQcVLw11uTJJtNKbdSs+NsZCwvZOtbwreRQWvL5Ce/gtuqjHANPeTZqiUoibJTka+
bz/Iy8nkdTjyfJOBICnLWksa6UZGaHvXClIavG/FWweDMxg9UoTEQDJIA+2NMBzFEIXu9jW0/rP8
+1uUd3YKBky6vrOsMAScWsInIfwwcQv2m88rAypWumpYkiayIh/goU6jQQdXSY3SwwISxzglQUWG
2IufElB0mSfD19CtWb+E8PybRbPN0lk4Echmy9fqV7DFFnUchkJT0bIMqsXTcgKrcXLbfk8Gm0qA
6Hsw/Yi7FhWl+JHy+fE66LYu77V1JoZX6sEycx1oFiWiG+hXZboLs8ZrdcOPeKLD1MXZI7C2xeBM
haHIWDGB1BomFhB3EegCkV7kHYJN+FzbYeAkK4aiiSnBTpHZxR5QdsC7pEyc2qFKkik62jj0U7xN
ZCIgSOEmYYXBTH+GDiEmoRp7SBVQfxeyM00g0rO46eCtS2+9RAZN9HpSE/Ty08o+bbI3xLcbArTb
0LNAX2dIeM8O3rdjkKUEC2OivdFmSsZNMdaHKTZO0K/0OCHEFrysF8bAi4DWxNxM8bbTbgJfdbWX
6IZ2YMkVWQ6yjCwVsvf36kdu/LQZu6wNM3AjNEZThhaKdALq0qOJWDmZbcGsHKgQJeFnFUwkgnSb
guHBMFXSCgKp+kfw+tmytLiXN2Hrdlr/FCaiidNaClLoF/o9yuST9tkaZntaTot1VOqIyFJkKzWX
F5UevguHk63cRENTq32n0laEbl/fhW6KRurgJtqJu/7IqyhwDgxbnqnNPF0siRrDkKAKGRa8l6dp
P1ovpsFLem+W8lbbyVZndKjXzukCl1L95Kv+jQY1KiaaMaU9PAlf/+nTvdXHVhm7SlAy9JqisiCC
Gqr1KTOi7sk73mT7ZgpkvSYGcVo1zhNdRSY/OtUZoSyW7VNuix+6F8zV00S73x4tPHOcf1seAztx
NEOBWEKxvhrqvS4ru7iAXE9hRmRJ+5tsNg65WuRE1EWOpDsHfmQGfoYBNcsEU61+0Q1eWM6HsCrc
ZlF2l9e3GQqv95WBn67IlUoKZkykvWIQktR297LcjyPR3Kn3Gnd6q7NBNFu+j56gR6le8Vj+Nt9x
61/A4FDRTf0yVCCAhbcukCUWLEKJ1CzoImKWxIb+XI9rTLgyvjekewqQZYsd3vHkuheDQFMZ4M6y
8CKoq8XVDHCEF7Hsl331ambTfRaA1i20PuRVvzfq6vM8Wu6oNrs8MZ/KTi6IUYB6fgRL1OWvs/nC
Xu0Ny1sx5JaJOiiAUfWnE1UPAWsANkPetZwLnWuJCYsqJUghOo+8ULLP7ysPwld+vQ+Of8COwcFd
hQmK2jyKpYKKvdAhOUrOV6ATSwIb9Z9Qz3NuV3YCSguFXAmpHEHehi91Vx7lBe2wiwY6BEW2L3+t
NyKkCzcKyyyaW30oQ8sPbS/Q4yWjCteNe8j7zZixh6zqHj1hzlRVrjHV+7RtXtXqOcmyPTjN9m0Q
QBIivZan2MWEp1OFA/2/SKTW9JDUk+K0FbQ/lvKYIRQRpenQLtlpNKGMBgtpCUUHoUKarYX+ZFFc
B4HsoM0YYrGZYld697XIrQoopZBwsNx03hVokMmbgYA9yjWgwdiIlqtoSm6nUrjLYhkzW21e2ukE
Tkq0XpFAVkay1NJODeaB6EvigcASVavsftRlWx4tb44tnk/yPIUB30YRFjxmYniKXL8mFXS0jf8j
7bp2K8eV7RcJoETFV6Wdndvu7heho3LO+vq76Dl3LNM6mz1zXgwMGpjaRVVisWqtGTAg9BsIqw6B
hWa4pEb7vsw9ipFFRy6Gi1GmgkDMws+1j8oF4lDBhRzene6AejTZ1WJ+ltNwwluYgTfzUHmaquhS
lapId7IpVjcJAXElpTwZ3aSmVayzPm1yaG/kPRtZnIE5rJ5E96H/Uge+SeLiryXLUkhjnfnj4NY3
+m/DL3fyw3Ts3fZQ34Hu9yRiYmTJ+uOZvonkoq2aZeqUBOhGRDlW5TrkcnERtG08f8vgH7GbfsbL
Wgi1RofRdAGD+qTcsfcS1U+OVLQGvLlFYZA3cVz8lHMlriOMHO2a0J38cB9lzisZkeKMPt5HKodg
6+Z6vNkuEd5EcoFUNeei6Er0C0qynxTIi85V+v26jP+SGN+EcFdLjeQVCFCQgchR/61eGKU4CPc8
hbUcddv8MbtT+m+XRNbnydV7igZqpzBHwazBOlpfdkeEuEuAruDsJ/Je/s2e28Swff8lD77py8Wc
jgRIEOR1nivca3vzEL+uD5J9Ihhw2vQBAChR3aCWjOk6+MiqcB5Ua+r0EAWtmeq2VH9XyI/rn27T
PFYCuMBlBWbQz30N2oJl/FHEmmt1w2lOwsf/TQxXQEpak4SzjPbYBJLnOHpSMODQIm1cl/LRvwA3
tSbW5YwdKJV0iM1ZR4GoH8EBEgMsYG+6A4bq+gE49pIrWjP5mM45kZzpD30IKPaeyIAKAYiNXX7N
2YKQ236OHdOtd/On0qm+g6/gE+CMHXlnOJIX3+Px4UHCxus+epns8UIuIE9fMLVm7Kgn3bWP1U4F
yj+mHkvXcrHn9KveT8DAZENsxI5vgwfzoTyVHv1BMItlffnHXQ1OJ86tJH0pgMUG7uW48cHuPE++
9Y8BA5gICx0tXdOwHcpnrpYOaopdQNmvIuUxl8oHowSfapObwB0s+sgGlX3zT32JE8mlMLmf0diM
ZNVPC8NeCB5URbAn2/a30opLWRrUGksd3MH6ZQaJgjEgCP4/cTv6JmhBeQKLZxb9LklCKSxvGbKi
olOLgfP3AaJEV69OenDfkt0rIzN1sXF9yg9a67PRJRGo24dw8SoOPQiTouWEWo8Tl2pzVlMUlN34
UrU7Sj+T9kWgkkgGZ30LVediLDWQmB/NneqMl8y0s+/pBSMbh2Y33WQYDa9GUejYPsg3zbiD1JSo
akdrkhE6lGO6j4+Wo2L6nQ3nieHAP3a3uXPkw+7YdqUR9rIfUPILJNDulMiXJTWdLFFre9QXPw+q
+1qeToaaP42Fda6b7GRkzX0b6W6V20qR605Ua4CASn9nchD6gq/ASpGPhvV2HlzEHrogsmJsyvuR
rn83x+VXWySHBtAoLg3Co0bM2gb6988iDJ/yxHqiivGPXwC4M+L8dUwL01oGnFHrMSDgGH9bZ9lT
wG4jsuLbFB6YbxdP3497UQT8kHeZbEUnCqGgfyH8xNCUl2qF6WVE9fxM89muOlNgcJtWvpLAlYJB
EQ2jksOTpuJL1pLLJBNfip+vf8UtISgcVDaXb8kKf7Gt26IHTBiSkzGFNsWYPvUNReSvW2dlqGwI
WgUGkc5vxwPmDLj9San7oL7zKQhrrNAuTuGBFdFkL52DB9HDwqZEwIFqMtVU1eDXtZRBVhUgTCFC
5CD1C50pEw5TfbjQwQCMlQjeQfsxpHUF4+uPi49G4hP5qhxVJxnR/CqdcBdpYGhFq8n4k6DOfIv3
vbVwzvdGRTfiwqh1P8Ba/lf5B/XjE4NaAuvT4FgX9XP5FJ1Sdzypgmvsxy0gTm3O56I+LbO6xLds
gFSxuPk+9kyMYFvA3g7s4b66iD7lZiRc68qlTCovrULmVMfe0ehhL816qT/hGu0txwpg/sf+UO36
0/Kl9vAOX9iijvGmg2g60IQohpUJP8OvV1VAKwWWtKgYLU/NT5YZ3lAAtVz3w22DfRPD/n1Vxi9h
liPiww+nYnACPJaowqusSBP27ysRJTVqShvUbAsgmMZI/ZWbzW4xGkWgymaNA6L4v4+M84wWWzkT
YcVhcsAtz1YYBrBWYJaFYQCbJ7KXi3+61/pqlG8SOXcYyjEM6xgfqcwUR++eDBEuBfvJH/zNoIZu
yIBAsl5VXp0dIsximCUEYPi6KEyvbDxc1O28EfGsbPvXShJnCOE047KVarrffa4O0gs4NYGLU3na
bnrO9h1AL0XXf6FEzi7C0cKrrxKirMb9JMB7+TF1wgDNVIZ3Ux2x+e8OsSh1bxVTxkpNzkYGtU2L
Ghda39oXh/GG8WTo5xyv9QNUFOXqbYtcSePsQ8LzhJbBi300a9mwHV4BM0xXpY6m+orfHMVTr5vO
tpLIhUmrVuW8lVTd1+VjhoVkrEKH4Zd/ETNWMrjAmMtTvvQRjFLBFqQpv8gibqGPPT3mVyaKA02W
AQctc+dGwYAjB9LACqwxAxpXvasHz8QK9NfZD+zCI9/bl7R1Js25rtnHSQROMHd8SppY8ZiNMrLM
X1036UF+GIHNnvtoQItmHz92azhx3EmqmAkAWydyOYMSiVHaG3A4xRXzw2yG+bcD5R+LwdZidhmq
Fl9N82CXLt0lp1PkCU5vU4pFLIQlkDIhd76P9IHUSUoK5li/rpwJSTpyCuOSuLkz3TOqLQO47MIu
4mY5tJLJxa0xyPPFzBG3xjyyLT1y8vrJHJ806UwywCtjsuK6kiId+ahlqXVp9ormm9ljCRLNApP0
1yW8WveHoL9SiYtRQKkO9UDDMS5Fdyii6HlpzUMWFfsGq9ak0mpvyCmmQtPmoVaTGyzq7CVVAftK
pN33XX4o+vkQpPmX2QAf3fXfJtKed8ypygtdwl10scAZgOH5RjgMxIzkmvacC6qZWS5mhwit7lBd
GrZ8ek0LoC5FVWvuoyNVRUlhK2iaimwaxATW4AdQ3SgfsRC6QCu9R7d70H0qWX7bNP6QYliuKKsD
xr8fojwd7JSq+25cTuUUAwmZXjJV37Xl4l8/5o9bNQgMpmLi8gL+bPMDrlcUNVMqjcyqnVTyiHKc
zvk9nk/duXbpjrj6KUzs+lzdjLfi9dGPj+qcdJZEV1VHGZMUt2xk5pkc0ZDCHeNiOvrX6lD5ia+7
MrzZcBbzxto1x9QXVb6bWXOtPBdG5r7Ron5YsJ+COg6ltgRwRB2P6bLTHJvJZvhf14978/urFkAs
wSCBfMOF4T5rO3DiolU1glEOyJaLcsxqIXDCVulhaophsfYi0ifnO52WNtXSG+is/NJ3AE7YRxLa
BYyJ0/gVeSKdNlPZWhznR12JLhlQqhTfNDCZG1rKuVCSi1yFmk+N8Y4mxSHrczQDozB1h6rb5dKI
DRiLinLqlkOvfwh3ujHBfTWJIgUO3R2qxC+d3DE+sZp87gC7YR0G4VKaQCT/eFaURkf7PkaJhf0z
rzt0lc2G0mInA82yF5zEdddWYFwpyS+EBmUN8G9p1nw1ekwBY4te2XUb/TgVxZzyzXxMzin7SmpV
UsF8+uNfRMPjnbFjdasYW3br1rEWxTmg2uEmkBv4YqWmPRjyeMF/+kon+1JiCmLvx31TppaON2Lg
t8kEf97HmqlBq0mJoBZjNG5jBzxQpzR0oi/RaDMkLmyMqqBarP3Y1QBHWtps0Tq5ZNQPhfTKm3Hg
7bfwmwLA9dGx3oS4p5AdVSev6lvbyhLRYu+mda7EcA22UplI0HRQufVYWyrxawwn6C4rbeEQezZu
IRoQ2g7pK5mc9RAjGQLcVVlMnc5q6sqqg8MeFNfI8SBaPU6nYq/+iLD90ThjjP00myT+H1z6NoPg
6ndwpjWkhgVWbsbNfS6eAJSZuJKT/TbtwAaBzldRKtn0SoOC6AU4CACBZh98lcjIMCd00lLDz6PP
Q/+z1kTv5lueYuF/TlXWjwXR93sBFqlHkwS54hNgIsvd4EnkSxJ8RlZ3rrv/Vpm7FsRF86KQtckA
WJKvmp9zKXLzotin4FMqpFMdP6UiyP9tcXj8wt0LLzg8zcCQqCUBQw5iNhij2jjwY+1pkNF6qxS3
7yYvqR6u67eZrizyJpErekk0z5NS44ay6gZE8QGjve508wdF35avr+VxX66vjazUU8hLAy9uznS+
kOLzdZ02jUNmBSWWFSyd73FnQRX0NCwVv172Zfw7GMxd0+b2kDb+dUGb90gMuvwtifnBys51Ux3R
rkyV19wAro69fEOP8kXc0dg8tZUgzqGMcgrKPIaghaKdMSX93pxFxe9mSsDzjq4qeDvEBBEXH7u2
tMrSLBQfw+VOvhQ/zbC4SUOG44DHgiaT/CnM92VVEFehfYHN7PYG/BQ38wQ2Gprs8xFdqwEjD9p8
mUv1Z0J1N+nqYyahWA3pI5aud2MTdDvBV9iKNpZsEsMklqlTHokUWP1GJFH8buWi7173QVgCw+x5
7+De5jbHP4inmzamqHjZJarOuOvef3lpCiUzHCFT/8oaFjmQoo8Tdpl35A6cyLNiK2DmsaVzUjoi
1prNisRayeZcdupAWjNnkP3XTgN6abgcaBgUiI6iQL55J1jL4tw1qApDsgIYHjppq/mkDPh3B+rE
2R/MJ212odYyuZg7znmbTH1u+MGn5Cm5i0/GS4FM9SU467fTc167hN1FhMXr1vsmwKtxIbUsapkq
Z/610qlar7WKn5wJnupl5Ejjhu6i/R+MpW/G+ZUsrixoSwRdOuFYG7f3aOSNy45l5OkBgPQqKnQS
geZNctsTgFCF5dam7aoa69ibFogXuVrAzLo46pvK8CPSPpElvEn65DBr8n7W/lUoXoniAqRSagBL
UnGms3ybS4XTVkBFSr7MfS8IxSKdOH8cA9pafTMofqoOADjxc7CdJJ/0UPDwsBmHV/pwrteTAbR2
UqP4sjKdU9BiKmlwN0mH6xFNJIVzOtnK2rIfQLip44FWK51R+6lYotXOzaipsi4vYqas8zcnMNOP
rURwYuFyawyJHeqi7VyCGMh3lKyVBM7IjUKyMp1ADYW090sVnFIkigjcU8YIzGgS/+gq9dlKo684
RFEzT6QdZ+OTXIdBQvCh6rb1CjSzQ0NEwPxxAwFXqLV+nHEXNE2aUGM2p2t+FEkXE4hmSQA+Gish
DkY1Rjfrlhh/jHNkKAfdbPbN2Nd2aylYOG2RHBtnMoxTlc/HEk31iCZeqMUXI5wP/QJKjOtmJToT
zkeGbtT7vuhwJn161y+Tq5ihd13Ex1VRdiaaooIYk4Iqi79WmlU2ZDGCm0/uGeaxtk9uWwAoYejp
UO1jYBvczy64zIjdn5JDj760KGNtKvn2A/i7ZJJNTWqWMLoOt60M22ddkf3jIetXJdl7J0BMkSg4
/4TmlVEsVMPzIxjLg4I4qWr+LHPpttPA+xek+k0TTR7RMnKiw5K61w/5ddXhvWNpFFUHVTWCF+oP
1ys9kiYjjgwGBRo+TE/tJVbt9Gt1N5zHHeM5ROP2POFNIz6oLtuRCJ3yVgIvYPCAmiS6lL50WD6N
30WX3Y1i4f3v4qJj3LZBrMn4XY07uQvICeN764Hx3Xa74pJdRM98H8Pke3HcZ+gT2UIxCnEq+dpn
mS3B89QmEniNUCuuHCGaNFiNycQAZAAT4cfJTp1lh+nbXXYMPNFi08fSQMO91tJkDNOhGn+Fo1/d
KfpunK0+R1Qp5t+kmd3a7HZEAeVfKzsmuAODXNjiYsGQs6d3Irnvpi1NqIwLUf7zHFZbZygbvyL0
kM5pdpmjpILRy41X6Pdqch8vs+QhJSYCBTtVQCc8mhKOVbUZoqB5YoO5i4iseMNe3qnJfUglX5Zm
rBV0ZuV9Vr9E+V0YCEID+9XXTpLrquESAsxtEyepY37FWrQflnKrSIDobfqDUoT764FgU5qqWOwk
QdXEk2fndVADdcjU/Fm6aeabvvoEZpdcgX0Ov65L2ngbY5UaRdDBfRfVMTvblVVW0RTrTa4u/5l+
Gh+qH+ylEftFQIPsCLYVVB+3ASBBegLJH6uI95I54wyoHho0oQsGTCPFUav52VKT29pp9JQ67ay5
idHcVCUwN4ZZFxzwxlXkvXDOSqURs4Bq1hN4xuQOh/gY/+oTF2uc9Fh4+WPo6g/Lz0Y0HLSRRTVN
w01ckVWctsLXZkAlt7QeXWm/8YNL/a0psSloY/TVA0mcH3r0JhoAR8gwvObCru/qAAhaokS6MYf1
/kdw5Vs31UEopxLYkCIn/oYB35+L5JS/cFPR7Wq/4JaS2N1OfgYFX21nDhUUwa+rqpwvvTsEroQz
A6szIxPuWtQ5ADpo58Yh+Ey0cS811O6C9gR4s5shVJ+jnDzJTT3ZMSlDVJe1Z7WpZJdN5pJC2cVd
cJAHCn4gw11k002NJXQ0jXGqMurUXE9kOwjjl66SRS3nDQ+FDibBu5MJHGS+HErCLJJieTH+E+X6
yxPSx15yBnQmQGYAHvHkOJ5M0dDehs9oGtUUasA8KUiK3nsrKSnAMlIT7SIl3REtBNYbJbYJ0N1x
oMeyD+9HLTsWoVVCcbw3CFx2I5+sxfOzskZI0xETrAZu0uk37AXiUnbDkIYWsHiVtZddhOtGzBY/
2MqbwjzCnlVJWjd1svHa2tcdeZ9fNI9Rbaj7whHtrm+8EuPyjNFASzFQ4Sp8/YdhC7JIbUvxVeN9
RVDqoFmAHgyobzQPeCB7xY5AX0bt6TMxbMHhsm/Hq7oWzmWxLpBjaQEzPcbSA1Cp9b+w107978YJ
xJugwkkW5xx8Hp+AgHInWm3ZsmYdjWlCMAmN0V6uQ1KGxlhMZNL9kJZ2is1YiX4uR+sTMFinRnB7
3Hg5wSFj0JLqOgFfPG/DrTnGFMsTeG8yncpVj5UfHHG9ws4Mtrm8yGcGlQe4UCQPYIbziWjgZKtC
Wf8A3oqtVmsqFQ1e2FSws/wME+flrjlVe7qTduhkBq4pyHWb5/umMm/FdSGlqPaI7hNg0MuJH40/
C6m2tYrBLFWCunbTjlbCuPBu0SbDmD7UY8/D6RFwsUBgEN/Htspn3FAwVqagsyYbH7pNLSk7kMRS
bP6CqkNSPdJX7UWpM8+oMASYzZ/TZjAdq+wIgGC6y9BJO7OvLmVdC948tzRe/xLuvi4VrZWaRKJ+
3RpgQ8HbdPu7wgjxBASDLHBK6Sk3v1z3VlYW8c66FsmVTeHY00VKNOov0XC3xMstoYBCaCxRNc2K
oGtyuCKpayez7GIccvEjO3z9GjnjLwwJ2fpt+kQd7Kv8cwxYRXv3VbnCqFn0ca4UKGYA5NlBafqY
69Xzvzg88/UOhMkNype3I0mGhGSx6g/VbajemNOpXR6ui9h0cnRB2T3rVQZnE0iSIaBKQ9XXP9XP
5jECLF75CRzL5qOx0/3iXroTDYhsmsRKImcSGF2O4jaHRK0q3SLB6kqJwgUDxgLNtpLwWjPOJIaE
xmxTVPUZh5LqpGA10r+woInWyA7jecK5fZFinEmoYdWHACLDsvkFPW2f7q3eTwFt2XkM0DA6Ahts
tAdRrbwVM9dqcumwDbuqmdRM9afuXkq+IhDtleXGSA0nxTjD9TPd9LLVp2MBZnUJwt2jkOIJGmbx
gxp3t1GJwFx/Ayrg4bqg60eJPb73grDmPhaovlU/N/rHyJhcovVfzVHrBAp95LZjbvy3Rir/5AcA
AnMYBrhY+qwcGe8pcAy/aw94xNrnmpv/0jx6JGBe7bDsZc+n0De96jPWUEGVIlB587qx/ilcPkpA
C6fkTaTixiP72l0KhMXJbe0ecD0pbEjahZfRZ7YrfhD52DN8fwrMlVbftabagB0GnEKIbq2WDG5M
RZRLG83i9zK4QGPNWZZaHWQoU3XUyvwlH9qTPndub4yWW02aZwGdI8EEkIucgRGNuARWDEqsESvL
ah5elra9mztA7GA3+16v4xur1nepNv7KFuuhANTW/2aCfJjqzdGkLfPm6LJgmT3p7FoSTVeIDp6L
UZFeV7OsNaZvxbjhyc+kEl3gmdV8SIyWAlQNoGFgn4MrWUmnKlMpldg7e8V/oy8M49W8pcCNIScR
AS6LNdeEcSYcA8YFbBmV6psUjayA2GMU+0ritWjdVWroRo0Is0skkbPcpBpB7DxBohUcU7w30OBM
u/tRGcEc1npxJswqHx9JYcar8+TMuK5LvcgnhFsN/jl/S4/qYfStY3UfuqL2Loum106Ts0DSSBFt
auim7ppDfuxQdyPyHkULzBsTMO9V4o1QGtvAkhOVLT14zRf2VBHvopvA1pwc6Ha763611Ul7d4Jc
mqRNkJTZ+CpOARqPQ7wM+3QgRAswg4P0PLqaUxZgfduJl1g/QlCzeM82MvF0YCgyPxoTT1nfzCXL
lj7WEfbKr9DTcoB2KV7xqH5Kwd7EpjXz8+Rh3O+ovNSP4W3ple4oOeM+ElStm96/+jGcLekaBryG
GB+4mGpn6H73IvrkbQt605azIFPNQOShIuZmgOqT98DT3Mnev73irBThLKjNxw4YUVAEO1xnBkI2
gMU+PEQ3i9f8yYDEZs2zkseZENpi6tSPDcoDOGF3yL/GQJBoTsbFvC0PiouFu58AgbgTIdpuXsnX
1sPVWnIvGWa4MD1dAjYl7JmAQuQl9qYDLuRudVqOsgeYtcf5PEb2vxq6eW+97Huv8vQi9ahoTXxP
etuBWeC3sQ/vI3cwYMC9Xx6oB9RH8yQd8pfrPvuRrYvdDhTdYqROwFzhR0Oy0Ry7vEoBAQQUEdmV
TzJW5OzZa4E8azyobnqovo1n9efoG8dhl31q9+H38vv1H7F5VcG4Bp4cMaGCR0fuq1uWlKRpia/e
uBVYMAsfGNDmFwZJIO00lPXfjYNwwG3LRdcyuS9OCuDIAW8aLnoGuxtjroj8sLYtR7dlR3s2gXfn
iOL+ZiW4Fsp9Zgxcm6E24zN3mRPck+fxZr5oZ4a/kB5U3MtG38R4Vf3YLX+AILRVeq+E8yPs7RQC
rWOEjUc0+jYYs2qjAbgvjcoXfM4tJ14L4ioTSR0LTYqgpQl0JPJcuHXpaFjuuRuObWxPmZ3+YOuf
mdNjUV807LQx6weLfjMmfqpdGrSRqnjQwdin2qB/2O4Cl/xsTmzJFeThpovphBb7oDHAkvKX6VLt
NLc4Bzeij715A1n/EK6CKaRFmQMZGalxg918U/1kPiWFwJB1euCqIhsRn5wTr7iYL+OtteuwXq8D
7eLFOogmYrbSxfqncPloJqGiDQQ/hZHM0tNf6SIRz9RtdefXcri01KlqlsZRgS9vho6l1YUzWNmL
lpLHWVK8oZ8cki4Ylajm3QDWUoHdsWTEl1UWHgYAEmNRPA9w0iW04WojhYGPR/1Y3g9nvO4Akqb1
kxvpYu0UGwMrtS1qbW72zNdiuRzZGCUxTQqxCUgXDih6gBWptVhJYTWPiVorvpO9ysGAQijsq25H
sTeVuchZm0ubaDGiWKT9VsvLOD8LznT7i74J4MJkbkaxlhnwJjPvR8+MBkBapeV+7mfiymDyGml1
UfK4tdMZRI5Noz9d/wHbCWr1UbmQGfZFHyf6a1HJZhfxSe9jzzgpOsClgj1bAm0cWDIjbr07Nk5+
yzaSBDfGzcp29Yn50Rszq5UY0wmqLyH731B/iGx84WGP3Xlf+QwPxzfGqsWu2HWJSPZ22P77C3xg
gtB7HVTayNB/dbvwUAD04h8Maw4hY4erF2Cxrp/5drR4k8hd9kCb0pqqBINm/fN2B4QKXE/Ez7Cb
Rdf6VLkAGcrxYimsuBz84czA9wHyfWcmtvxinOQXhntT4SlRP8kXnO98FqkpCBc8A8Qcj/HYmvio
Oc1cFTRu+nSnVG7U3l4/zs1r2FpPLi6FQVomuonoOwJNfMeqaMxwu6pllwO2VNS96N632ZFZC+Qi
UthiZhRdGdVfbuOb+TjObnYwfBnrHS74DbLHHJ0C8nn6VjwzyuPmoXFwF9oLtBaEJo0LTUk8a0OX
wHFVzK4bfn3BPjG5y8+MlKVBqyvbzcIXRJFMLlopCamsvoVFsTt8+UCBVlh5nceKqsaZsRgo3Ldn
vsDlHGQbbGOY6MSgcuW0rKJYiemI+MjY1LEqfgzwjBd9i/apb7kiCOyP2JOK9k4ap19PVQvVI2KB
fjF+FHdAgT/lnwBBFPhp5M6Axo8886ZQbf1B8DHZ//iamlwULhp1ksByqPoYQLiNDiNIz+g+8Uli
AzDHYQgD3Q4TMifxc8yWMa915stWEJFrIM0aWO2C1nvsMoCNaj/ssWvmyYDj7mabaV7ejqf6pBz7
I7gyBLNPGwHx3U/gCtqA5AYIcuBPGPt15Cy4xWjNE17+fppBHtqzVd8NlXxvdKHuCs59w6DfSeZD
8WxqXaTAvArLVu/H34tbABsJ4/QNuMMHD83cTjgeI9KWC8ttYZR9xBphsrL4Wo92SfASSA8hyN9J
8BSQxp6Kb/+jnuwcVvdfHUOIQLpCLI4OPSjgU28Apqqj3yI4+4WjHYqLqCTeisrvjpaLyupSxNgh
xdGqlwKtjcLHPMlBv2W2JL7gb+Sad8K4iCyPSVYsCYQNGJI2SOQkIRDlsS9Z9YJss1UwvRPFRSQs
//fJKOEo9RorGE3wVUqiL7iHpOBfpQ3wt/PFToL4Jzq5X8bJ2ukUQ07lGDxEgHAM+tBN69oHyO3R
qpa7rGh3cwNGHDUKnowYsHzVeKnabHf9+2/UOO9+MxfX8M6cTGWNBgAdarfVJwRsWduHJBIhOm3V
HLqigEWbgj8STQ/uqytF15kxQNxQ28T7IXUqv1VP8p5tGVVoD7rhY+eEoNkh5/iH8j1KPdEo8ZZH
r38AZwn9nDaKpOHzaPqvWm4w/bW/fpbs+/Khei2A+/5RqAzjzHLgZO4C85zQW1DJg253FL5AiFTh
vlqAYbW6Y19tPFq3RWAzTOkcg64zaEcdAswZ607yryu3FZvWynF5SJ5nc251+BHgNS5d+jBHpR+X
l3A8zMrvELsJSSVC8BGcJ884IFmVHIcTUp8sGbugxsvvmOPR10i+oA3hjuX0eF3FjdVLDOe8mSjl
sg3JpDDp6WssZOV35KevM6jKSdiw3ype1pK47ILN6VpSl45ldQXNv8INEjsD0xvW9H3pTlhEbAVB
BeCY1LLYiBU/9SCVWhpL5qs47BcFOxkzTyhb7gaUEL27YNgL1+TQF5HbbZrpSiyXW/IKzIBmjqZE
bmIUZrrpDdEdbSt8rRXjgsowzbVptvhiUnusx9ZJu30dCi+hIj24yFHXZirNMtxNv+8OKjDozn91
s6KH/GfmYZDUEu7TbSbJtWZcMGkkGRe0ELXA4BdPjAQDPY2jBZAIsAkLeW2F0riAAkjrTGoKSBuP
gPH0w+N0PzkAyQI+g+WKSvetUWTw07yZIxdLgg7bbgZBoAS4X+QMZwa4ineim9wzRzt3wEoBjAjl
VPpyjStL5IW+qAa57hAKPwyh9olJaTfi5RwdMrWIv+TWCMYZiTwUsSRkyWSn9yEx/K2vwk9ETOmA
hR8F9sNo157KmxgsPWjOhh7WaTACeCa+Ca/Pbwc0FUR37c2q5O2wFcKFmhBb2VqGPVQ/Opc1QLRY
L/aRvoAhCU3Rbo/usAwmgsDOvGKn1Y56VnGX6Pf/Kn+szoCrbSeaoe8IFH188+Ao75s9a23gwiDI
wf/FtjBRikUXYLbyj/MKQNHMRcaX7fzemz12yhTAU9+178uLeVd2gJBk2oLDHGic2PlNtcv8b8Y8
YeBvP4I7c6weZvMgz6wPDxROR7aLRxCYOBlaR8l+uYhJg7Yj1JtA/nQzZUnUBlrntL3P5hlzl5ra
uv8mP6J8k2XTInix5/xWqee2k6mMt09zeJZsa5kq26DL90FF/VpgswBXsqU7xQoW1gSitwP936L5
WmAAZ7CcmriLAqb5c3MgE4ajw13yDBwpkPVgwuYPdpq3xkzxGd+EcvVAGUmqGk3E9I3bGeNuOXCe
wqOJglX2ZrQjhQOQW89x7wRydoPLbdHGdGE9jbR22JR79734rjWOwdK0p+z7wRfOuW+WWSstOdsB
6kKP9e2WNcmIw0C6gBZ6oPuwesUAWNBgJefiWIBR/uf1j7pttG/Hy/59dfXMpF4tFx3aRka+U3XL
of3TdQnbeU2lBKPCIBrFPtN7EZ1ERiUDkKYvPWJgEaMIqVO70YNiM0RSUajdtNGVMC6JNkAlqxdW
lU9qBILCx2T8pigP/6NGnA92U1En8oCvFVzYY3kFCmR3ABMXqHSfq52IHee6SpTPk0XbZt0QQCXT
eux6yZ8DCVW4aNF+s7uG/d7/fCbKJ0g4NsBcC3g3g2c2M7u4HW5D4G1UvxlQYOoiM6m2mP9rWzvL
ki2TMRvwkytLPtd11xB8sArbOiMeoivFSbGaJPhmm/lffZPDGXrczSUJE3yz4XP4O33WsDpzV/jL
qTnJu75CXVcf6PM42CVeZkWPodsxZSWcHcLKy6QYbBSDxBIiZnb/mq7Adh0yEYPmVU/9SbRsuh02
VxK5clmtY7KYzGjmIznOXu4te+OBXspD8lpZaAfB8bIA9aG8WsnjnLwOKUBsTWjYuCxMZ25+iXcD
+PpYL5g9NV+XxzzsgzhM/oFSBBiDH+ZbxzFJEirBahioJd2nmB34k0ea7di1ksMlA1OtuihQIIfF
5R5M3Jj/ATHo5ExeQ7BBK7qUbtbEK3lcHpCCogG8N4oWQ8svAQmOEW7YoLqNwKEjpJplqfPaIXIu
Icd0yvQesZ9xdWovbB7XQFotsf4oqvW3Zj90rA38/cE4D2iqqp7CEmULe5tge1UMyqd1jO/MD8oD
kIds8t3AXzGTCVPjmpqcK4B0vGmDBKYJagenrzGtHhFBabSZvlfacdZvND1JWoy9+V3Uu6bcO516
UWQ8Dwy6SyeBr4n04VIcuG16xVIVuHZ21KbWNpVZoM52vFrpwyU4JZ2soFNgGY37WT2ynH0Xow3D
LqONYwmtY/vC8CbvtSm0io8NOI9HK3jNPZOrOvoR9yMGm7Mnn16baocBzx2aM0yoMsdTeityu+2u
0+oHcFXmGESYwk+hcNWrv0MSn2tFwsZpCM6vRXtoQWeVptlJBgtLN2S/r8eyDdwnTUdpZDHiDuRB
whlokWG7qmvxQdUdeSagkYLmGBftfyp74bjGVpw2dZPhEABjAtd/OMvqpM00C2gwALO09Rh327hb
9h0ekxgYrH5KfeHyiEgeF2PqriWm3hlsVLN6ZRItQYz1+nTDCNvEQ2ZbzrHWj4szizXlQxNCXptl
Tlq1TkZFS7hbIlah7DVnrI5QRSUxRH/lHv13iNdlX/KA09G4ce40D+gfYMXProS3L5FY/sv1kTko
DUw0HF1z1xsu9fsdmr+7VnbJD+0YxH+wLL75/rhWlvt+dAa4DckhVbmvwIqdAuZJB+qrU35SsRbL
AgK7xdND6Gf3y2QX99VOOYkGirfjAzoJFNhWGkIb557arM6mFSO+0lv1qHhgA76Jvgd36f18iT39
ABpVT3tuvrHGXPh/pF3HcuNItv0iRMCbLSxJkZS3G0RJVQWf8Pbr30n1vCE7iWJ2TG+0UQQv0l1/
z/GXO5lwMhqrZvlMPuMGVLXQA/5HgVnWUyB63jZGb0dmYo9SxlO9q0b5TBRzzHJtWGnf4wKPjhlI
e3jhYHCAMrj7B8pg1WwhIW1Iuow2WBanWdXmVM8tlQb0FAWhxXx1fd8Gy40OeJnQHm/Fm6j/Bz7/
GvyCTlOP/xHM6ntZi0UlowRt6gcKnsjOIA8GtHknK+ETo0XCpdgk6gNHz9JTunAEzqQytyjNrFCT
CE5xegNGEjxi2sxNMX9zjx/XrLuOZ9KYOwOlnmpWAWl0QqW1i48JFJnlPt0gnXvH86/WL+hpQ5lb
Y4pZnc6wMX6rkM2YFq48xvvBAM17zmnu/4YqvbaLjEZojRCMZBOsVRqhLA/okAClsPsizzwd0+NK
LQDJXD2SRrbrZT5IaoIu2MHcJPKnbr2QMrKzHjpi1p6KHuOsQvdYz+K+TjDHaIL9Tf6S+sKWkh5V
WsMVJv0lknV7GEqnHJWd3pmeQkanq0fwa8ftTWi0QSOPG7Xr7dFqHTlF0/gkeyPg3LUBXZg1rBrR
3NICbbgq76fuoa2Xpxlgwek0gHjRcus89VH1/wUKqo1Sgd42Tbap8CWb3SbqwH/eFX6yjDbIC+Xw
KbMO2ZRw3vxqMHN2UxibJbeyVRci3dGtBp0ObvEA+vZ/QNBCZe1MDONm9OUM6DIBj26sjU0mTWgn
4ZIN8J4Y4wgn6QKEigVsLDSJQJ81On5btHXTRi9y4OWz10wiSDgAOwuaAQqV83dnZgHcOknJCOdC
z1z06LhZrHHOZjVwMQE4K4OEDPZHYVY0lEs1pjH0MaVD/m5AOVCCLoLqHWCNXCUYXmpfeNfc6PZ/
qtGcy2Y8fTNVi0w3YXyFpdJtUUxmOxP1p0wWP1Rx3KlztC0l0MV2TdTa4iQACR7UCVVfbEygaZY5
GLsjQTimIIOLE+VriBU3b9XNHCqbRowCjnpdsybnX8uchtFamqmEuMZ/hXixUwZJ0B9ovJxsrQZd
aPNGPaoHXn/SaubqTLDKTNVKqOz0KLnSS1e/oGiMnGnuh24UTM6MGdfEjzdNwM14rF6+08VgfRIg
EVdtG+OqozEIXDOgOUBCvAwoWgigRm+UzK1+8eIUzharjE2JTFMWCwBv+qJSOKTeWNqPaXjA9Ig9
mhw9z91VxqT0qjGV2gx1Mfh/zZkT2TNS5AhgoQG76ACFT7Wjzi5ueUEKb2cZCzOA5X3G7DLOE7Dp
jfgR8r2sNT11HnIxKtfqMsnIKxhnss+Of+WkjYPoawAc+QeuwIWCV0S4OiduZ+Ydt2CjH9t2ToM6
C32iijfgnzvos7Yz2vJWjYSHMCdIQZrT1ujK7WS0vpYgFpunQzK1TqR327TsX8Mp9KpBRflSix85
b/diP5gvZN5uP5lp1clxBnp503SauxQqDmmunfqWKP9gGOfihP8uju0oV8UizmMNrNrAiHEyHeWj
mXd9L54KI4Jx9jJJj+Uqj9LA6JzRAbY29MK0qW5oR2y71RCxoc/DBRQvJ1SgN+dv7hEjl3mijdrO
fT6MaZDm0SHvlOekNNxeHHnalj6/a3KY51mlM4laHXz2nV9tB3QngL9xq+/jo4plNb+Ep+s3hLed
zJsMy34UNBFXmACsQK62ItkBHdU2rcHN1NK5LozzXjTmdaJ4L8WphOtBB3YyTAhLGEBMd7y5R95R
MQ5RWhJVWYwyDdRi9LNuOWZL6ncdD1aUJ4Zu7Vm+oAM6wFTRk9LK0q60Q589D9nX9R27zNgx145R
Mc2CGfV8SZEI/2Y+w4BIe0/hw8ttT1kwYq/vbN6duDQRjFBGa2hkNsVYVdJg3H2MXv+xbAoAaAof
027wZCCDpM7PiocLwtnNb5b2s92c06RAaQOHVoE9Ks0frKKxRYs3f38Zof59aRctDJmk1rMupQHN
jSs062/CsJMjQOB1P8PwHKBgAZpx/RQvojhGKKs7St1sSYf9BEC/P8yVHY2f4KjZtGbqX5d0OdPD
iGLUh7g0hjl3WF+LBg3VA9Xyr+wQPfe+5Cw/VMzljTbU1m75yZFLf/eK2tIZPQLGECknsG64p6M3
H3O0htBycOdZgenPm+WdI4/+3jV59DqdXRdlNFWzqWRc0djpYrc+Vu8ESIsZkPpUAEi39vADFX2O
DeAJZRRLGeuCImr0jkqAsWz388wNSzgGW2eUSpjEnSYlUCr9Tg80TLcIjgjEBorII/B7IjjaX2e0
i6SYU4/4KA0oqZCe22XiKAA3wMm99f48+7P7nXp77Eabhx/De++MjlGGIgP/JuxpJ4EGffSLLj0Q
tJ5evyccKQYTQhCQT4h5ISTBRIqNnpdO34m7bJzs62I4D9xgnJJOL7tZSzOcmq7adX6HiXA7RO+i
1hccE7q+IEU3MNiOWv53ffjs3svtklTGbKbBoj+namarEQaeM162cv2in6TQ/59JacEGoqU97gWR
83fZmPcGkjPXt4y3EPr/MxGTUgr6EHVpALRWTy5/pPKMEW6R82IvazDf+vC0EubJxnVDgdlz4CPf
Y/zfTnbKA63Om36842n5P5jNkyzm7dbJHMVdCB2YbhcF5lp1zF8UK4ROzJIflunkAJr8B6+YvtJL
XXiSy7xiQyv7Rm7pU3KF2zyxhZvOtWJAX6PW5lk/xrfmR7N46T+qy/COkXnG49yMuUDCNCiF1BFz
zOGl8FRQTrh+WzgX8nsA4uy2FMCbNIH4lAYThiuBwCYmNvJ6HLKIdW343338rlacCYmURNaIQm2K
0Gy7LtunlhIQjHhnxbidxiG4via6NVeO7btEcy5O0AujJTHcVAykntBOeNeSt3WMR1Bg7GlsetwO
S19cfTDcsudVztaN/2njGHWRi/IyNuD1CzSMihfHPhhutEMBvhnZTVzL5aUHL1Fx/v6oZUZ35ABB
y/MY8ga/OBqJXfmxLxOMf+o2Zhd+AVo1qLwYtgxV7XEjHjEJCs7qziWe2tnyJy978wcn/bR+Vsl0
+mJFGOcOKAganeaGQqa4VfoX7X8QtpVbcmb3LqsQzBYwukYemk6XC/h5NC7otjG6vJub/C8CwEce
BOJlsvRbGlIdKMGCJIvFt46kKNKLAc+v9OAp7JMjJl+dRXLa2o4BW4mmTec7n5AeBiBP8ELvy6Yn
RjzjP5eW0BmhBf95sOxmm3nCAyab7ltftxePDotLd9dfprL+NE/rZd5MHtaqPiw4UGUUd12kHVPa
w2Ciozmaj9bU3BJMbpvacJwKdSctSyAuoa9ZLcbO6uOcyKhUxm/LGEmbsVWCJAOGQrIolCHXLypr
diKiAjED8Na6HCFZIaf7sdF3eiaNnqGRYKwqL13IpprbQBFQmh2FQ5RAv2pNoNbG85JPQdjmhKNk
/2DATstm3nHWLF2fzTTugzuILnp/eoX7eYeO4wQ9sqEt22Sye9HmRg/rOuokmHnQEmkJytFtGgg3
2YuITBj6ZDEP+7kg1Ss5+WKL3I6JdcN1Esm82SKD+jWHCiIL0TH633Hzu5a4DTf0Zl7q+JMU5pma
Kah0lkWF8m21F02bbuUGYaeUxY6eLICIN1LgC077WAu9Xi22U6EcZkV4u36d/6CfTl/BOAilNUaU
pJDmXRBSxDZt/wS694wGLc0ByISrHnjNrdy7xDgGXaiTxpzH0Ffv9R1xl5vsJtqFP2lLiuKEN13Q
HIx3XpcwT1OwGNB1nIbW1InAgyvlbZ8btiUWnlUIQGyNstdxMBzkGQ51mnyMBqBzamWu3KpWiPO/
0Pf8XWux6NBkMJDUL/GayrSxF5x2oXOSoZw7bDF6kaRzp9cRjICuZMc2FexQxqTJnHOGbzmvk51w
i5omF9vJSgN5yO1ESOw0/rcPxWJUT2LFslqVMOm5ZU8+bLrySWm8Mdqr/IYZD3g2m7cmRuNEpER1
28Sa+qUCfMRPU+emYlZPRxY1VUW2G1aTeQEj6t4EFDsIrnfkqbkDKHgjOSlw2JzwC8S9nibYy6P8
ylvZumtwkssm4UfSlLjk2EoCyLMX5EUehSM6dr0FrX5gQee+uVVjeSaPCX6laMnruICOG/z2d/2C
AawWvW6Wl75QejzTLt6/Aa3vKFIRb7GrgfeZbOYFRFGWLQCLRmatBMBcCXanMkV73+KpRe9ytChv
nYxTMEZ6XI3aFPrNm6nZMWaCAdJMyynSfaZvpHvhR7RFvxJOVo/soXPxHjlfsOpnn62WfSRJmySi
RZB/qjokGPrk1QDInR0N7U5srNqeLKCjmxkqd7PcO3EnTbYsmB8ksX4ms5I71z9nde8VEQTYGuVg
ZFOpaa6iZlAhNW1kuWtVmS0uoIe9JdXzdTmr7+hMDnPG2gTnqjQRVncyCDjawR6Eo5DwYhj6KxeW
+mxvGYUgp4VUCHqTIHE6InTOXdLCg58c2n5uFlz0bd5lYtwPKTfaVu/nNAhjXKMY8An9tomD0kKv
nZW7nVmgpZmXplrdybM1Mt5ImywSmmcgNJnEX5m2uIYSB3qlcszSehL6TA7jb5CMZIWWz4CeQJId
0BDTjVHuaijCO+gEvBAUY1NPSW0rCVTD5s0QfI+WXB4lSI9EHZRrF3Qf3dz0VRrD3Wm9/C7dljf5
dtnPR4K/fVAE8uN8V97Th6uCNBk1/e/ESBygJg1OVm2naHZzBGaCm/DaydfjKEy9/f+XMRszdqXR
tyayJZTRXH1WPnUVfUl22Dmzr3jto+DGz5VrvVMIwe14w1PV2uqTPZPPmCShNEtEJTiJcASlgryQ
dysXg3Q09+FQ/uqi9N6qYq8QCrcxwdFNJNB0qF+RMYEfWPeLJp8Rw9DBqMJH+w40bpHfENn8GGKy
VTtU84gG2PjGQ3vFexaqm7HsD9WkDHYOROeiSp/7Nj7MlAwpS71pROQWg6a7KLdIdu4702zsEDxm
cWNuDXU+INfjoE1oV5qZYzZ0wje8CZve7QRUDUuyM2th01vkzcilXadp3kxKpx5EOFvtxHGB1h3L
086xCSihyYpqiCcaGoGz+D138/g79NXtMbE7EG+jlex/UHtnEhmzanThMAk9zLg4P/dC5iiaZDfj
v10Xo1ylaTL7IW4T5A7pgCJx1dJPw++XoXjzRvup8npuqZK58jq/Z6rP0l5134h9PsMtGkbZ7lGp
ieCmF8XDEuW+lROO1aYv6po0xmTmnTwKsU5zo9qv0XodCztb0J5hV1XkC0Jw/ci4t4QxIrHcCb2g
ydhNv8K1AM4FBSUraPcrErAerjZHIm95jBmpMJeZNgkigEjcRtnXSI5j7vVybffV7RLxGFTXq6dn
d5IxIGljLkRr4DU37bCXZyFYojBYJP0TRdvYafLIb2vEWwN5FYY+sMImO1SK4WhJD0B66V1u1Zfr
O85RaDKjUOUubduJlkMKkId3beZo4V3TAA+I1JyL9IezNVQJ3jyoHllGvazSOkPoBjT7IAeGTCqS
fMD5GJxyW6IjLN8Z2+tLozfz8uae5DFHO43TJI4iWneipAVXprAczEl7vS6DuyjmQBVDyrR2+VZr
ozfckdseyCyd3XnGrnuQbzDwcF0gb1HMeYWJOMkdvPagAAjSIj93eP/XJXwnfy/27eQuaoyb3qTi
Ipo9bKyKyQZM3jjtg74DNznqP8Ym2emudeheKmCnApol2cIBcGOvfiVcvMnVpZ59B/3/mZ5D3cAM
cTcpMyfpvXTQ3ipodM5q112tMymMxgGriSKOhUBT74Pb253b/kDLEDjrYDA+aPIMbH+/Ep/bJbnq
Sp7JZW5nZPULIHagxc3D/NvcLcAZoZAb9T7Zzgm6CAFMuOFSS67GP2dCmdvaLXPYLyWeBGX4GgPp
BhjId8Y3tjXGDG+ylhPhrCfOzgQy11WuzDTVyi4L8n1BvLjFq//mjfMbtIs0bv6QgxGZC2nCWybj
pUUakSyAqMDX2FVbbU/hhGhpI/lJx7WBL827Q5yzZFtv5EQTwSof0dBHdCTQAJe/smfMHyHjGznk
A0h1rvXz371SnXml4H3UhDCCdxNlTbAgoy6GykNv9tu6DL2mmFySNzuid4960tm5GHmoeLxaerYd
9dnBeIszVYJfhaDz7YrYBk3ZaM/95Iuj9oooDmMZo/4pqxNoxBeezly1OadLwba6NK0+S+a4wDG7
V7YNmO4UZDdDV/PEu2RLB+6Il3AH7nhnxLxz4IUItVQ28NzL+CmaLF/O1ZtFjThhME8M86yzUBfV
yhLiYAifKxXtqTdy8n796Ne3T5VNE3yB4gUpoSSqpE0BxQFCvtrDMPtvOS8PpbA8l4XEKej+QTue
ZMmMDhbVqMsm2AJxwDk1P+cDhvQfM9PT7xpv3OeRnd60FUBOZlvn7OS6aVVOspkbTkSilGH1HevR
uVcMXykYmVicdgucNS99Dn9c39d15+xMIGNw0k6Skg6jX8GQNp9lUzxZaTgCgSjcYtB8kyvCdqoU
y1ZEtOu30ZsWTSENr27lPgLws6EgpoLqvv5R6/fptAnMtS1MtctFA8UxVZluAU0sBHUd9o6gZYRz
1jxJzM0turqsBBmS4qp7C1Ml6Nv+mM0hZ0Hr2dWzXWZs0FBOwLVQKsBH26OnyEB8mjZfk9P8mJ/4
AJvrPsRp+xj7IylJJye00N30sO8KYNdL3q3hiWCMTTpNWROHU4bs7ewpbnmfP0Y7IDmjlDwEreBE
8Cqu34lL1CxaGFEMQHFrsoV6MiOSmLlikhSrMj/mGZa88CJvsEljd5s4todNFBiH7AmET/a4CRGq
OfNeBpoUD7PyDy/0v9/BFovSsEYXwYBoZvpS3kT0Slpespd2ICahw6/8bjsasV96pid5TERf9Ik8
yVYfAhJltFvRmWutOIJYcyuQ/inPMGWXFukPRcwBED5Ona1EqCxf3/v10z59AqMQ0Q6njhbwrIJy
kp0yVm3C64r+wwM5iWD0XqZFtWwOGkKytHNMYXTb5rMoiEsW3d0KCMDnAZWA4c2Evypvri9vXQmc
ZDMqsNMKOUtG3Ky6edGWB3G6kZev6yJ4O8hotLG01C5t0Bqw1OQYCQSkECOPhXpVBrDjMNuELqYL
nngzs9AkLCy0mXbxFV96AqiGNzjJgHxlQ+HVXI2Hw0g1ycXdPBPJ7JyRVko8LwICs+ZolJ29qFu5
fyhR7K8Vy1HBe3d9G9dd6zOBzD6WY5kJ8AFpjpjiYqXok8PjD12yWXa6n+6SkKt4eNvKmAiiqVLc
6gg+W/JVoW9enB84i7rglaCazdA0IAGqMqYXGeMQl0Rc6hThtBpMew047Y1n7YDvxUUe0ugvXZzX
mSTGMlj6CA7ZEIWvVM/29aQ8VYayURFU63q7L3tpoyZzYJFuj/jw0EWGPSF6AVvKiy41N6EZBpE0
Ersd+mMsALlw6TXUG5bcaYX+bgIJtjEZh470h0SI3kOjC/qm/UyAkeHWcnNXRuNDh6ytbkSukYEJ
x+ydnohek2p+ZI37QmyfdUG9icPM18kIYD5DbG1rap+EGMc8DTcg/94kke6IRrlt6/lB6uRDXveb
MB7uSTo9qhgYTqdx10uYkcr0xeEc1KqiONs+xgS1UWxKVtKlgaT0myxKXbhrTh+iU9NU/HRIgkhu
njQD2LH1nNlJbAVZqR0HNduYgG230bnMxTXkfBI77ajqxmzNBgpQGI5pbTpjWwbmzzJGB3jrWkHh
LxNI+3jGeN1rPO0EO+4oaBi1VWtUNWlJgoCp2/xZBMDOBJgHZSYznvobZcvZ/VVDeCaTsUKxATiP
qoDhJftmW/nDpvIylIfRmMJfH/2tKw9FZcwRGDAqpLhhjmij3IDmMQrDkgAQSfGSW16GYjW2OVsY
o0WnArnYSkZWpBwecvlVAIoIyCL2uZry1CdvWYz6JPqkj4WCvHbrZccFtWi4obVr3o5uh8uz4SUj
16362coY3Ynu2wFjTrT4/f84YM/dRvMoDhhmcMm/fJ8qo0jlVBLSOUXwRHkPtczpEdFjXmz0l9rJ
nkQX/FKq3X/yCmSrFuJslRdaNQbBCFq0gixBo1sU2SV3woNqlmv3kdE8pCm6Ja4Rp6SAzaHlSCUo
n/hsKev29bQUtgsEY0BKCghIHNiXim6FO8GmMzm4+PeWgWYQOjrG6zTm3H6W00c14la1YjxrXc82
s1x48xzGNqALDnk+edd1yHcz9pV91BgdMgtEGeNB+SvxubgABDLtcmf5mQf77ms7mitrvPghckQw
H8Cj4fOyrK/XtAC/IAHjSWTeoEAwiRFN358Q3iu3aJn8MSEPmromYFZIC25BygnD2+X1BLdxEss8
RXCRpuFkQcmogUk76z6B9m/Tjs0EmKaWRxHzanwAVM9RRXqyA3iO5crcDqpVj/HsM5gnqhAjlucU
Gkjqc68FhEEk9zZBNTQSJrcs7gU0OV4/8z/c6dPKmedJBj3Ghn/rcslfLJvyW4Su7iJ0pI0a7SO/
u2ldI5xEMs81iY1WE2ifWGVtiPzDQJ7x+qI4AljInFxXhDBf0Kwg5ZVTSL9njUdlva5x/ruE7xGZ
s0JElCZ1tfTImqvBsgcpxJYS2/wDXl7Oc/g2IWdypi5rrHLEvQTf5T55IfvxhfbxCp7hNDO6lTCY
TQF5uFBk647TaX2MhQdjnqbPFkyT9rgAXz2/hcMEoK5PBDF4BCB0fZWAfM5pwOcJpcd6tljwNcTD
VMLTz6fXmnxNRWDWA+dq8GQw+kWMyqVbBGxoPcAt01U7UbHAjNfHJfMOjlUoRRGZ2Yyoufht3abb
9InifGIwFmmIY3Sv3cQgf8KIc3qkJFfyTXJbQ6lQHPPokWeAeZ/CKBVipTUhI8pZplXZnd44Qvvc
LIIt5LxJYN7mMrqkBwWQlo14FVOruEo0eWnxUFUL5wh5Kuu7I+jsnrRdKSkDzUhkL/EWTTKe8goK
Zw/jxiXAzQCLGfCGNdbtg4kqvQwocUNloQBBGZ1KYY4wl2YowWz1SBkGnwDZ4+W387O5nW/1W/R+
G7sCOH0OwEa2vTO/8jozV/Xa2VcwD6Rs5zqMALETGBOA2uFSjU3pXled6+n9MxnMA1kwG2FpKm5L
6/UviuIoX9FGQbxk9t7X4iyefpP8jJyhtrkTKasRzJlk5skswHYqx37I0Nv7jeodCN4XVaspd6rw
EqmP5hTORDFPou9zLTG/ASHQoWOVtvoi/m7uKAUo+nQo5iK8YTu9p5NG6K/dVBFStlygY+pNXXhb
Zx/BvJbaojB5En0t8Mctv38WvPadehqFn9a29H79YHl3hzG6QxP3tSniBscYPO6nN1HfcgTQTbuy
HpZ+TZam2orLAuW0FK7ipDwo5iD64dI9AYvnVdZjb46MbR2afpI0wDMHplgtVe+RTG6SAbDS1jJs
68y6ixq1sStB3UiY61Dz0s3LJhhiw8nmxIlUyykKAOFmxMuj+TZSp03SAshfT63ZmwzZtMEpjDJy
mhzCqjmozbJpjcUtkrhwp0TU7bYZ3yc5kjzBmCJbE5JdKbfg2R3dUO5cMG35Y1WrHDdrVTOeztpk
0tRpZKRmb2L3zRlav7ME4IIs4OVMhIfrp7BeCDiTRG/dmXJEx2CmTuF3iSwMhq/FByqIJz9PKLMj
43kEnC8BlQXtnJL3/W11MD9REOCs9tvBunYVGPehadUBGP1I6I6OYbdHADRslMDa8WPo9TuHXmlT
0tE/xGZakjRsBgC4YoxCHw5wIHpbbcsN0YnbxpKvDdnm+vauj+CYJ4HM9ha5HC9D2NI0srbc9TA5
OiarAOEddLtU3qFjqgDUxgZG1uWN/1B9cLmpJ9HMpo5N04JsD40TsRa9A0pkcKy5ucn6GoVAy5EE
QLsl1cv19a76DmfLZSxOP3SNgRVjf7MIZH6lLaDlHR1UtkZ+XZd0ycb9rZNPy2MMT1YRkD2HMDwd
YAZt9YNC7rYO0MmiDzVySoci9uCNIlWffkzH/IEgDM18XrZpvYB1tmLGCsWRmk1iCAdReuy9ZksA
WNuCRnfZyT6tMfMKZrwNZiyRUoxLZ07oEyniJwKA6snqb61il4jaJ2d/183raX8Zc2NoUqxI4/wX
UFAODh1aGAAyn3XUMRVofPzliia36CHPPtPJzg//dq2MCbJqcVG6EogOQvrRdY9JM7qiuDfjmOfD
rL8UoLSqqPSgaMAIUkItio0QmWjwF6mU5Jk2cll2dpPflrU9v0fbtrSbH+AEBbk8b5XrWRSwzfxH
Oht9RmaclcKA2Kl6K16AnRkokm0GFENV8HQw3NsTKk/yTwmtZAtGbftPXrPTurE5fQBjbIRKEtAj
QZ3VVNyJnf4oWFogZhFPF1KFc6mQTnJYXdgbqNaM36Zm9ro78pMyQJNvCgwDpNtcj2ndhTnJYxQg
6XV0ucRwmDQjtlVBsetGcK6/Ep4IRt8BOiCZFgFtYphdcxKLOEbyeF0C73AYNYcpe2L0uQIJyWtU
fDXie41RmOsy1gsQZ1eQUWJ5Ihi9OMH+Rj+q7bwrjul7a9McGkBuTRAIZH77yjP6vIUxmqxrNa0w
e5jiznzOytw2lcQOUZa+vjSeFEaLhT3wMGoZK6NwgOGUA7W22E9l5l0Xw7sHjAaZjLDPyxpXGwCt
+1ZZXLHKOM0162Hs6ZDY8YdJQW0qbmHwwswuf1C41NQdPpPn9otIgRWAXCUYDf/6utbDOwtsdcC5
kUBEzZxSWWbx3GvwX0r1bUH6CAjhNYwrFNIWhIfJfgBHMpCRMF0IdIfrsleP7kw0c3QVqeZCSXHz
Ff1r0Ran0H41JOEIWXUIz4QwBxeGM/DA6HA4GYhnzK8lwI3jyXQlNGLznjJvM9mIRxjlxkhGCOtA
VqP4cHNv6oPg1IcsaDzK9GWpdh4IG26n8KrXcFolG07IVWo1wBj8a+ZpPE77GhR11lF8Vw6LEznT
c4kcxZZX1+QcoMno+6E16mmqATWYZ6atLF953dktOs+uX5P1d3G2OOXvEQzC1FBvG9jP0gPqdRgo
buyTT6OwK5DFgmjiVxXwRj5Wn/uZSEbtz6g9a1PUZBivyGwpvOsm3vge/egLW3kmge7tWVimKX0j
ZbTFBQxDL5Qes7PjF0rsR7N+1pbnAqxHYJgfVTBYoYmWysiD8sobpYJyUQNMxTnZjqaoESFwRyqk
VWfrTBJra6REJLIIVdlY4ZbIsWv25DaO9aNmJo8J8D3mLvVmRT7qiHp7Q7yZksU1h3TTtYI9y62b
isZjLg/P8lhyPJT1Z3LaBEbZGY3cNMDQw6dp6WEcup2VW64Zyvd9RILrt3bd6zvbBka7GUViKRG1
GHToi9bOsBHvhGBOc9jIW+N+dMctRdwQd71dx/ZsL7wC7/rzPK2WUX3gecKIYIaZXrQ6Ocj33CCw
cEyFcLL0687FaaVsFXSuCykcWlxlNYg2c+TIul0HpkuJJZQXPUGNsDRtfnvOumb/7/LYSqgymABQ
DdFGrSmtLcyWO04+KPlwtdJ7XZ85Q3w8aYyuq4o5WgZ6nG2NBMqg7oBt8CSHzVGIis7uR+U35/7Q
H7xUEKflMVqvTMhCpgKBIGXpap320Il2+llkdmUh/JS3xZ5mJU0g9Ntz6mijbTqgBqg8nhu3nuE4
O15GFwogAsUYM6ow6RbjS7721nvdtkYyFkm2ZDt4i5e8VQFXYa2Gp2diGYWlKKFpqT1uVbqdX5RN
7A82ZT5tHvg4FfQhXNtqRmPpmo6KOi32DiU5Fkki2UVENiIRwXs6al9xb23wb1eaw6frh7xuZk5n
zOgjUe4lwdKhlIXxNe8aW514lc8/uCQnEYwaipquJMOCGGl0wnvrTcaU1gLO+uZ3YdnxEanX29TB
8ra6d31pvD1llA9m70OzzBA4zdK9ZH2NYqAMjW0CGq2NPkTtZ9JxZgG+yc2vnCI7YVOacd+MM+5p
46JL4KF7Gz0RPE2TC6jSLWXGMm6kfXFfAL1Uu1ffgJr6gVEBYJ+g4JbgEQH9k9+PzLE4OhN6Ewxn
wIUw4OOWyr2ev0eq5JbSS1vwDpqjn3RGPy2V2NSJgnMmSOcTgdhEiXxTuqva0c2ij+uHu96pdHqc
7GRRItZKryvQhmYFYDRlE7qWF211W9sBYSHglbl4a2M0kFarWtTESN9YHZDew81Q34Z6sVGl3m/H
r+tLWy/Uni2N0TvyIgqGKiBs1W7l3wOotyQgcrn9gSI9qmiiN785qygTMpD86/fq2OyqI/FAdMIN
kNZBFs6+hVFMfbgYoELWUSUQb1MBSY6sfJbVe60CxScxyWiLXbJvRhkgAQ0Sd7G4T8zINnREGBOC
RfE5EgAqHYJ8Vy0csZ9sMb1Xp/yl1F5ywOdpmf5z6FK7CBNXzKNNq3+Yy28U+m21eMvKn+08chww
jsLTGYVHoBAAeIDBDt3UPDMTnzVzub9+gLwXxyi8eBQKVFJQEwXnjY380GbIxWNRb+NCCa5L4vhX
OqvixKjvMNuLzPDsD/3yQnrDQ9uy/6+kGAy6Lvpnq7pqcR8zWXtL+imzY5Q2ikZo7OuC/hBn/ddU
sAC7clFlslHSkCQQf4tgHi8dxfw2u5Q/sCWImx1eIZ2zhwajtkozHzNLAULclAtoZSvx2rJf8TLy
0gC8qIQt2GcgSKwLDcWS5Ae1BSCn3uXucNcGZWABp63eq372nt8LGBrh3PnLfZUpReGJNpB5xW0b
mkqMkQY/j8vWlrt5GzWWcNvlo98b3RtCHZDtxcFShsdutn4IinGj11ppA6zrsS54Gc1L3c18DvMG
YyEdxalEdYjy6aILxdcFm7Kytlv9JvJFbu7xwpFj5DEP0hJrLRQMkABFR8Uvd6DmDjD4jo5BfkL4
stjJyGKeZCbOZV0koerrh/SuBrnMbvDl3zEI7NGWiYmn6Gk55hjw6LfKgZKXgROcP4J0oeT+/hFs
FqguijTu6QZLj5T+RbDRNwmW670SjG58U4Lyj/eKLotUjEjGzejrMVNTUJb5TWlL6FScD9EuQ0s7
IHzTzT/CQ74IT6hEQzIVSTQoAScjcU7nWVEo1V73Zs1+tAGIule7UfvNRiu4vCLKhTvJiGP0REzE
YQ5r7Km409B9lgSUw17c8OiQLjwNRgwTdBW60ep1i1UppEVjxOJW47RbltKrBzNoe4ODgXqh/Rhx
jGMzWOb/kfZlO3Lj2rJfJEAUJVJ61ZRzVdZol1+EcpeteZ719SdYve9xpkon1bsv/NBAG/BKUuTi
GmJF8KrydRzXQT34heKqSmKO9VoP8ytaaWZnFtM0kd+AKQ/CpUFo8nsKIOvfA4HqG3AX5Q++LSE4
zaAr/CxIBXx3iEw1NIE4JWAY+K/LvrMfM3OHfjRoQeth0RUgWtx3aYVebjytPJuLl/DifM68XDKE
SjZ0ODBG2x+qAHj9uHBWHszF0wJaNqobho7G4mxb66AeDamHt1EePM2sX4OPoTP9Q7jXocngn/UW
g0NQbxOqAmul169FF7GLF7Znu2hkugxdI5zU3mp/T6BnPkdnxSofJgjS1rbgZZ4Qk66JM3wFSs3M
zre1jlLkNIH2qVEnAelQ3Htg4Jkw8xHcM7tzVDe4q+6GTfLgu8Gm33ZvK5u++GEvFj57TnR8T1/R
QyHCO8K35g8lnvBOyEOCIwbUueuFpsVbemFx9qh4KhlS1uIzG2A10bacymYOCPbKuhY93B8r8yra
VLPAD6gY7krMwSZ2vfFfENO74ukSEUp9RJgvmGTbAz+vZesrS5zX0kKI/U4DBABdNqYmKyHQqr5O
g76yRvFprjL068MzHydoWOhXiiIOD/Ft6FAgmeNg5guyEvR1QfdYyOpDw8s1KcCVEzMnq5HiKQUH
H05MM71KjStoLFa+3ZoF8fcXxXzJl4c2CrGwxgab24l8AiTDT7654SV2McBnr1gU792trZy5ntgD
Ri0JYFHa/g0lqLYgW4CSiAAarXnsNWfzSXl3sb7eMLLO4LCWHCcXDcIN+PQwl7QVyEhRPpEiU7+T
VurKS6fFUAHXUDSZYIBl5moMmoRxGeNCNOTsgz1hwJi6NoDYVX0NAOFQ/TWYyNIluDQ48yxKLhtU
G2PNLQJv74fF77QoQEqZSpNz++utGZo5lJSTNAZkTHMhy7mtcxlt12568Dp5pcn0FUKFC2egp0tl
7CL/goYbPKPPGoYtrDVzcuFTwKyjYeAqNbVt6JQPQssHQaKbP1f7/J7voRJ/Sp/8p7Ub+DX7mv0Q
cZwvDtAQyCRlGQ4QbndidYpmFQkocEq+GzLmaF1wpIy9yE19ogV97KLsVMbsromlc9f3oU3b8E7S
0IrTi8HR23QlDFtMiVBmAesYNRj7gg9SiVqBZykVb0oB1bT0h77DLJPL3CL+J+OSi9//j7k5IKgg
QRhmBObiym29oxfelXJtTcB/+hlmydKXdtjnWWrlBaj4o9hEUm7WiMXSYZVpY+2nzML4qqwnqgKf
i5WD7Sk261P+QlDOE5RrbBvsaQ5xh7Xu6uc0zNx7Xez3fIoFdROvkTR4ZAEHFZIx5UlFJ4G5iOi3
t+/aYvZ9aWsW0usRpG+rGJfN+yESfwxd/Aid5tNb5ufmJJ1XD/uXAXVx2C8+7+w1GBnz2m5C6Jns
mh3gisg8xVmSD2sDo0vPzqUh8XEvbhXwE34JYjLxsEXmpH3n/lrZZM3CLMpM1FGT67ZAUKJs+nwy
C52svJ1rFmZePkogECB3OY5CKh2GLrObprBuH4G1Mz7z64maj61CsU1p9G0UEbp3X2U/b9v4BOfc
OtJznz7kEQZO8dHFkGD5KMZOcakeMFNkg5pSeqAQSlca8wVlJqQDa/NZS5nIxUmYQ4eCMZ+krE40
ePfskFPjWEbgAFEMq1D0vSqp9u3VfkUTXB/xz+b3xckjSZ9DNR32BPmwSP1BpLIXo+xrbcDFhONy
ZbOXQypSsI9X+HhC887fhtv6HcT18m/wgW35ZPrH1kaqmoFGNUNRSXEDjE6twQb+D38FrhCdqqry
BTwBve+0jvvScL2TtxFgjcIZXSHVUVhrGdbyU8n+2JpdOZ20fd4VjQa0C2g+q8ARQLDATq0awy+q
He7CZ6idnBkos9f6LFRs5pdDbOgGZm1lJJefhBiXn3XU0haicZ85iHcSOBGMwGzAQdyDS/8sWOsC
m94JRmdp790L3sPmBKaG2G4xE1s4rY0C17bYQ817t3LgFu4wIGrQwFZljanGXLqA8IBwI4SbaALt
mAaIP0c1ow6LPSfRpB2CnHuJl5OZFdkTCHgiqzPyEx+bwMwHwzAZ55UV8GxauQjiY8w2DD/rE8ZD
ZUrnXbcizUbN4PCPyYS6nrqfMuZ6gQ/yvOeVDViIhrkMCLGKz2OA+2T2UAfVFI8kHjQ3Qgje18i8
faf6aTjJId9FB0FCCSV1W3+k52JljV8JtXEQLk3PriAD7GHw1Q7hCkSWO2Xap1ySraQ0ejNAf/lQ
aTHUNkv5ETM+2x5wZ3Ni2vfYN96m1LuL22hLIuM9qeVd3LZ2INU/hy5XVn7l4gG52J/ZM99OnEOt
qtXcqie7jn03oBCXrU57LFwQbIUBWj2dU4pn/vrFVVO/YGkKK4LFUXaEmH14UsEckrvjKoXHglO/
NDbv/KRGmGRVCWN6/JSGdwl6xonemiSKHaI8rZwvcX6+nOQ/K5s3fxpP8ZSBwhh09SCuVaMgOLpi
eDJ2g5W0RF0xNTtPSh7qNRt6mAoOBQGZYxA6t1fzFQvweWT/9zvNuz2j5EeZAjYN1wdbQHOcjlFn
ArN7AmFQbgLR8aE4+UayKqd6RRMGLNIo14FWFWmsWT639w1ALe39OhpgyblffVKxNRcOti852CIg
+uiOAsgoxFS5k25iS4zYQzbnVdokTlJCiclz1pL45QvyZ0vE31+Y1sAXFJUj3pVRoTsSBi+ZJO+i
ajXeXju1s/er7r1GybrPKxICxFwg7Ywd7027A4DGgjguIiFREF2DKa0tbxZHBmqph0mAQyVVD/BR
VpTGFpumlZrEUjZx9QFnsaSucqKVHg5WsPM2qH4+FfiGkpUc+CZzshP7uRbjL4VaVxZnLodofkKi
Chaz/L7RKrMfCjOSv3XjTh62vYGcOMdMH2/M21do8WX74w/mTSwd9WWSFzCr1B/dOJrtaJgEc16S
vgZ7X7M0e9mgLdFMvQxLLYjYZAeUTBjtmn6CEM0UfrU4ec54WOsnLXXMLrd1jl2ueFoNRgKrtcP2
E45ouvGeOyjpUIsd+q26gk76JEm/4V/12fuUJGnYjC3sgZLmvX+t3morzq0KofP0ILAzAbT+EtR3
hTy2ZrcW+U7udctziocAM0Ges5qlrjxl+swV6YNu5JE/ig0gbumDucbbscAEpmWXuoa6WrKkC2nx
1Y7PHJCnZXIkg6Lb5U8ETqHdlBZ7g/rUN+lRcwLQ++pv0yF8kaweobWPyHLcxt+DB3qOjnQX/Khl
k6zVfRaDKooqGxEX1/iUKLzwid3k51LfcAPJhXSP1mkFSSyg9oeDeg4tvAkeNgMz3/Y/6VUvvoJ/
bM+pyKJ66ooi1g2XevctQlTPW0veF10iBDM1TLYTGWTK1x5fTTzwIsgIGcsCnzfuTZr8nlTZue0o
lorDXL4wM3NQStflQTXIhttV6Vav1cqqtaA5y5pEbY+Ru6wINDtuqhe1VUuTdeFejpuDPwJp1IEc
2JuqwpyCbvv/97PmRbahyHmZZhP85pF/J3b5UFreG6TL96IlN713myA2lZVbvvw8/NmLz0Ty4kBl
dQBhMA1GP9vUruRZk2q1Gw/c4sB/CGqPIbajaO1VWgzeLszOIioONb4+jcVdLix1X+7FZJcmivPQ
hl0FGyweXJXLTENtHnSOM38dDcQ3Go+gTN6WlqJ91Mh3bn+7xYN7YWG2HE/JM1T+sZwkREy2L/sn
nW1um/iKixUR4oWNmT+elBQPD8Qe3HHTOoL+c3wQsrKA6Ueut5OfBK1NNG7XqUOWis1XlmeO12j5
lOcphWVUioQazLSF7BbalyDLc7UVF7fk4SCBqKG0TcDRM2+iaFPTtEmmEDcZkazr3CwlDD9UphzD
p4WA/fRvtzdW4+K+z1+6S5Mzt5OkcdiBvR1QDV2GDmXEPEcfeXZUhyF4Co0qc5MyiUwOKkoTSaHj
++CwLVrag9chInbYe6cJnPOVmpa2OhbnQNKpOUka7q1O9t4oQePPg0fzhxSlh7p5QMnAafIRs/aa
M6XFNuhzuycYScJYYASROP5B4IoUFcXfoYZIJSZA7IynxClI7Vm06XSzASDLKtlANmDbyt7RlaL7
lgKtpfb8V9VB5K9ryTshEJis+vg+iT2X+alN5MJ/GEslsnueY/Ch9z9Au/5oAONoVkacmlMUnPWw
3hstdXuvnpzcq1/9NgJKpw5SU8rlk5Kn92GtOIkBRspkkJ+jTh9NyWseiJffVVoBajkdFa4Jet9R
gRK9KoPsNO4f8Ka5VC8h15YEmygGp3LXPIOphVsKOh1g+awGV28bY1OH3mBi8MUupcgt4/qhRvHd
KnA2rD7Q9lBk3YeVkuEfHt+Ix3urygGLbnx1yyRpBwm61gw0IpusBjkuo01i5WHySwkiYH/T1LBi
j3wEA/YoBqPufirwmPVhI9/VwWjcSSMrdv3YdZDwjeKnIgTqzZeSzJLAQ4Q+OiZ2aaJs2jFzhhhA
yqLW0p2qNb/YmPXbLJYx6t+WsZWD0M9Rez2+lwgfXG0qfyngnHTqRH4IhmKvFM2zkWevHedoqOSy
nY5jdE/UFnp5mnaWQrJt62HjB54N9AnGGkGp0mYdNWk89oesi3bdGDZ21yqvHEd4o1ce+T5UEXdD
faJ2rAzcZK0uPUuTDAK6USanqFSDXRhq42GQiOSbTV/XO11uPavF674Py7xzSNW9+30VOU0WQ2Mi
amPIEceyU2YVOQOKixKiAR0GJd0ESXvwCu3HkElPcg0OVDJ+9F33UunE5ZlxKCr8/dj8bo30WZW9
fSAPd5U8nRI5uKtzfyNT7a8h0c4t82VLI+VHEkO22Qvw2qIUHRaNWUbTGWPw50gFWFkaFDPys7sy
AkAsSQsz7OlbzaXS9FNjsCDMbGZyAdhaJEM8uTW47RvR4DCm6pYBfTtX10TTIfYOGk0myIKRcxxw
zBd5xbGPFGtQ4qcyxEQX14zcSqLhri5SB6Qrbkq7TVnkmylNt0AmbeqhtceYPEQpe+NKej/QysqZ
fmIFRCfavv4YB6N3QXN4Tik7wX2mlgfoc1mT7ahnDMeWfvP8xC7yYReVxbZXercKazQres3fDDF7
JLkXuCNovyupcXIK5doBSkObgdQQzNNeKuY1NpvK80gMKI9pVWyVUVXuiiZvHcXn+iOX2gB3CZQX
eYkbHRpsU0U6Bjpr3pvaGNITKzMffLb6Q1LWGLRSI4vSDNCcuFUnpGvZKyWZOMReZaKM964aXusY
eRA+pW0ZYC40LdnGUI1iBB2NMTmxkeXngPbULKKGb6TccxUj3qWd9F54k2JqoYrRxPZJT7SXTAve
OkD8taklZk+bfc0efOOuL2NiyvIATVSNglhmOASS5nYj05/UQqGHIGhy25Ok77LfdC+xBBZJ0tWl
iV9VmtmY/0Wr9BGiJaWF2GLXZYFs6V1zBxl6OHHpkfopFKOjMHZkOYMmTdcHZk21BqtVFRy8XsYQ
sTqVm7oLoEIEyLqVaTmFtHbx3a+zxgR+qdmWGQWuvtTdaSwOJOWWPAQPfjh8HxP1foror1Ipf/RM
3UG5JHRDI8RFjt4Vllsd9zZDGtZPcgdcvNcnv2QjTUyIqP/mPctxcPQngsuP5+IbtHXvgND4jmjU
DZLmvjSkQ2qAhyzL6V+D5u9VkjWWmoDfdYp3rFd3aDinDlg2zyAOJ3iqRmWb+7VvxkQ2zFwzPvwG
vop7GKQk/GHSMYw6ehRax7EBCuH8WW8AyaJaHpmJ2u1x4rHKwAOnMZePcQByUEHIw7ih4//4YJat
W689TzI0VRopb795STF+n5gCJQfwBD36WVEdiSdn3+JMqVyOUM/ifQUCSq2Xnalh3JTK7pjl01bJ
ym8lZPKmUnLiwXBGraYWMXhk07D4YYRlafWK+l5lgeLIefnTU/TTVHmppflp5EyEPBhpxc0J1J8O
06veiqlCTRx/35ZiyZLkDM5I3VLeggIlBFlFkX7QkjuTDsygnpFTMTaPKva6JzmI7wlE2b3KaOys
zV295sRMfC8zeZk7oQYSxnLUz4Hav7Gyehw7+dCUxq6awKJdSG1qhWyw+zF0cMIjd5pKVCAqf6tO
DOxOGntLK+1O5eMAiRp8efhIjLQS0u7r0tjjrh5qtf6GVxNpZlpZNGOIsEj3HKjS46jzjTGlB0ku
yX3ItaMuDzb3AGnJhwMaqkcWD7YPRHo9JWdqdBvAFkIzLTiwKMZjESKmT4ytp8kgii8bRwm9rRJT
K0hQZQzRyVYwm+wrkmV4YNdLjW6Xy/wYczIdfIl9z7KmcidP+x3p8c7vlI0hNQ+RHyYbEBrpGH8d
B1MvAyTDoYYQPp1Kp5AxeidNP/hYHFvVP2Le+63HSwA/Hd7XcoDmBlPupAwBRlBtjWLYJ4aKWqbS
OKwAtEQKB8wP9NKzX+iQOeqys4JZYHeUS8+mBXkqWWK3ofeE7kO490LILrVV9aZ4sa3qLLAjiET2
vmwabYXahBwDjaZqdqGOrT0wEL+Cc8nyB/Le5VCXTEL/wZDh2IF5b1wo0Zx1CeWppB7eaD48yypw
X2XnW3Uvf4Ai4h2WVmY1lypKlxHoLCNtaExVKUcEWtRbowksVX1tuw+yBuNZjOR1rmucIAuSVTar
aBRR1yLnDZTPbG8SaRembJA5UCsv7WxDopVUeykvurQ3K62KGEsJGzTBpiy5rwodSswGd/DerSFb
l1K8S0OzYipltPY95hE0mqCfzd3RqOzbacJSldiggnNCJrpmzIX+pjxNmkCWFbfTIc0acazkILO/
NKUwu2oNd7h0Hgyom6qguVCZOu+dcWCJwnJCVs7a3vFQbQBlFmr9Af12e1FL3+fSzixvTQKPB2GA
ZMsv073ccsvPgg8ql9y8bWepH423gTBNZgpmuOekyA3PVUkCpsol/VPFf9MAiVBBTQXxmpzFkCOC
NnZQ2QGDotq4cgiXahw6LilcAcE0E1Fmt8vDhBBa1JHiTq2B4EsNAJane6kC5VgROzqVRlPJZDeM
pDc4e4vLECHp6+TdaLsTmIhW6jwLe64zXD6K3jxY3+YC8E1TynGB1qibx0jejEm3gpC4Oq/X+idL
vZtLS3OAro9UosU0FnMbN31N3709qMDutLvoW/EzA2l6uVO2oCDqv1WbtamEpRLblelZyYUkCU5T
P+BghTvReVQtPwKSScgr+962tiUQW4H7bA0PsLi3qq4ohqbJKnhOrwuIVUzLNioG5saebhFtr7V/
kXCtSrk0s6MzUaDAaVKpMveiQZ+UHU8m4gqqDQztUrt+yWyIaAB8gDrhpnUFy9twR5zwPLw2VgUV
SbJbuVELdZKrHzFzrZ4eSkAmQn8ZaexgT8f0dfwcgPNstLqBAhV9gfSNHZCzRifJXbEuHMOsZHJl
fbbRZZJPiprCugAPNc8xWPg7q7XrHTz8ae2rLnWUrqzNCjSNlpWtQVtcGa4Vp05WGrdWs8BS9Lrc
VLLf7ZtC21aab7Vj8U0xjJVe8+KxgrYrJibwSoN46PpY+STOmlqGm+yVyMracwOXHFTjyguz9EV1
QgmI4w08zfPJ6z4v0bZCHcr1p8HqO8zOqhC5Gvi+GMZNI0dW0T2sfMaFZ1O/NDnz/zkDcXo2CbfM
dqK0N96h5mwnzV1oiXKip6OZvvY1lzYTzQvcH5lSKOKI33RRcfZ4Xqt6hc30pmd47K3m+06fNCsV
2aVQR780I37GhZmAAEoT5jAzbthGjLgwe9j3Nv1HePMlMN2VtdltTPq0V3nIGCboqO+Ur2KEDgWD
R+3RuPM+lKcWDiF/KzHwEduGjYbo7Q+5tqfz6wh4dsrwkLtdwqfN4JHXlCMBzNjaLKb4h+b3/nJX
ZzcRNI9dymsUeBIZo+XhN6+QbdIqlqzldiSt6dguHU+DUpXg5oE7Yz6yByA10F1lrLgoldVSYPXR
Wty4tHGGSrmCoyirIIW/PiVDk0ZKpMJC0mNshQKex1FWVeOV77N4PoDUhyCEgh6E8dncvTiNCmDc
HtTtuCsdGkil+Ifxh3aYttNBsoAeDd7Bgz8BDzVCooV+oNAXr3XHF++DAdQYLh7hlMwBkHEexx1L
W8UV/N+ClzR0MHq0FSiAcRUEufDhDAUyfkzwNnHGZsfEY8MghnYRcSWlnUyY7cre/+sTf2VhFtPp
ylBnPvjh3LHgb1oMxlWqHvmQrzx04t7OzvulmTmiSQbRYVggGXCB8HcK4xt42ezQu+um77eXs7xh
AsxvEOwanZ3DgNWoZHgYxVequ9B4KaKVrspSAI6bpOsMYDCC8deZgXZShEcuqatump38Isj70Z64
ByjzpD7eXstX/h1FMyi+O1VANw/6rtlzKVdKywaQGWC4KHoGoBzsZ/EDdIEeBKFcbBcvOQaM1qLd
hZtsqJhsVDB3QTmbh35q2pc0RNfXTZrvXb7zJHABgP1yZWniQZyfB5WCqZkgHFCAKLn2FyGqKn0+
qGJpYhQdM4R2cSgRziaYcluDEn9dEvZOuD3cWuSB8yVVpVJ7k6Erbm18Y8NzXH+n/koYKa7J9XqE
CVQEKNcAoJ1f1LgMJ62BshtAHqAu3xSH0aXOOjvdAnjl2s7susp5k40sZ9xVH9L3cFtuUqsx453y
nWA+MFzFVn3CWG+sa35vp8IPvbI2FBcjUj/l1jhVUVFs64GgmkihY9+C6DVGxcfrqmjbtxwFZBR8
P1KGGmUjIbQfB8ACupSge9UUbhyLxlblSEzlWxUFfVuXqnMx4cuXBJ3yzOdWUMGrasOJ6cOzVKDa
qCSTb05T/dET6U5UdgMWAAQ7SsyR1VrdKCM/dlrXg+4dAUHbTDu16t/rlp4zAl6JHFbQfEJjou1+
lWP6S9frt0gO/upq747r7FRy8FmpVaGYuSzf8Vqxh6rNrGpgR01FClt3SGb7Ic7NlEnkJElJa8Zt
teKIF7JMJPQMB4hQIUr5iWy8fNqUKVdYbBhu81fz1u+Dcw3WBMgugKNBQJRcA3OgQAdZ6nZdx+2r
24RtQ0E9hig6w8jd9XVkCUOfEorSrlQjoafGKQj/WrnxXyOeaxPiJ1wsr4IyZK0GBub3//NuTlvQ
nLp0O+Dej+5oJ1t2GA+rD/bC5SdclRn+wGtB7OHablRLOlEjFRhmINqa+8pDhyBla/5saXWXVmYP
NQsi0pc5WvuV7YEhHbIKn8O7DDq/4Vlgu4xd9CBUwdZQl2vLmzmEgHHQPZUw3E1nbmx1DoSZn6y8
qguv3pXbmWOEQSeoFlwhHEGPSG8wHbBXP4WOqtOaANfCTsqKon8GWMCYzGlpk6QLtB7LciW+7UfU
ufPcjWhx4J4MGFO/8p4vbN+Vtdl3k0hU5lHYQxK1f6K5bEWV7/jqar1Y3J+5G71c1OwraUUJ/xF7
cNun8LWAKGPgcqeNzPAIz+pK57WpoIU4GQEK4gaUPsEr/CUeBz1APOJtRwF3rz+kd7LztzJj+sDv
1Pv6KGaSAicGRghSf9YaInfJm4iiETcQoGtICa6vXMWDiNaF7Lm8zfdDxLfJsLvtTdYszJxJ2KP5
UGXwlYpcuQS9Xdq2z7dNLAT6ONUXqxBH58Jh1SrTyxr9dmCRUg+V6tbSeeN2Xon2eVU+5h0mk2lp
HPEE/dQi5BoQf34yhnyN8GFprRfvwrzqGocpSlQpfDNP8nbfpTRDBzzy7NvLXbHyieG8WC3nXe0n
lQJsFzAota+bY7ty1ZYs/HGRRJav9zNjodaHCtBjgcGcseysPn7779dwaWEWVCpxotXJBFcfjo3i
pNCNUXxNW3H1a8sQke3FRkm0bCoPmu5uWecQ5wOJf0yn59sL+ZotsYs3CwjOaxvghMmavMJCiuI+
aPutJL2y9IMAzHPbzgI9jDCEUj1iV/x3ns0EBGqH5fQJg62O2XP+OmACRC5NDC++VU+SI+/IXj76
4gVzoxcAGM3krtlkv9Yi9IVUR/wQ/OGGhhBk7jII10dJHT2Bx+1sDWDJehdvQcTjAia8N36XKRQf
Tfl5fXpg8ZpfWhbf++J7cnTHY+LDsrQVjnk4eNsW8woYf7ETaxV8Lhz97CG4WufMqVRqY1Akrn9j
rxlKW+GLr5pDCkr+FHJTsutb3aZ4AWukiVby8C/yLuwzWKAJ9Muw0fO8S+trMooaEcZjsM9uuO9M
TJ+8a6jmQeHAvn28Fp5yAoookCdw1IZwyK63tm6TOCEhEHMaGuthjqZ6wcwx0J2qKLeJrK+YW0qO
ruzNrmaWepPcwjXiEPVOFNopiCoKhweowGpW6ma/1ha4ED0gQCEo0GCZRJ2riyiNXKMeBnCNT051
BxQ52TFjxaktH9A/RuZwZgDwwFtC8dbJewzq3wFLZrdueNZdKK+uYvVXrc2+2ZSBF8DvJQy8QlcS
mjf5RgFjWgOGkeCwXsNevvcXi5t9slRNMxLS/3yy+DEqzMTFRMAm3OkmUloz2avHdSDzon+9sDrz
rz0SEVkXixzqk5RjXMh47/2jmpT/5q24sDPzLaOcYjsLn7kQNrU0sAvr6Qof67IHvzAxcyi6GgW0
qHEEq7+SY3xXm8QcwDKefQO/V3WIbKhxH5vfgtShdBPBaWF8NK7+kP9cG5VeuQufX/rCj/ZSXBV9
imNa19QBOAkwXLenL7c9ysJEKvzXxXJn2Zw+jGVJUyw32EU74jJrOuCW/6SHYatClZdYxWOCuLYS
agtrYe3/cTd0wAjwC3DfZ3sdQa2eKCn6wMGRbbhbnwwMFUBPB72If0AmKOKhL08FqFv+nzVxiC82
dJSndGSi68zHaUuHLgGQbICUO2jc9T5IzAYSX8AGP+tRglHbeK07K87mLfOznc4rX6b9APOKDOr6
+KSpDyvfcvF5uFjgLPfSJyPRChUWeoj87cT81wCJZc8W8vGtW7z24GUOnGRjPK8YFk7l1tLEI32x
s34fjFmCpg6Kj+Hd55CirT9D2msDVNthDYe/fC/+9zPOwQOGz2iQKFjlJJeARKA7wYCKBPJ8ZVGL
kcWf3dTmjrsNxr4e8dgO3wmyFLMBvM5KMewKpMCOP6ITCo6o4WV8opkDoMJ2xbz452/s6ZzhS+tV
4ks5lpkcgfo+DdtmLzQthpO/So689M6jeywiZBlvL8ZRrr9f2ULTWRoK9kldA7DAfjggPtwyU9qk
rn+f/1xZ28JNvLI3u4lUTSn0pcCIO+6pixARQYXsUqv5V7sISxpCNAz7C2jL9cqCDFiEsaj+hgOI
5lJyX2zpnmEaZY34beENvDI1e5uY4tW6pKjggQfzLeWTKzH9aNRwbMa4cuGWTQHHgshW0b8U+6tM
ySJCS2TSEHGudH+Ta7sKCMNpSFce3M9keHYMsao/pmbxRNsnmTqOiY6jMTrBDkINm2LXncvt4FIX
wF632ApRI1DBgKoxDE3jsXK0TXymjnyQnoUqx+2zs7b02QflA4mVMQ89N4peyuTcD9XB4L7FgKa9
bWgBKQT6KkT0KmrHjJM5QUE6qUmvU6y8BExI3+i/xUE1HNWkv3N068U4/78Ify9NzpsDHTgJOtI2
zE0VvLdxYAOnGvy72/dnYfPao28wfSqFFXWj74WunBBUAt3dKgnKUjB6tZ7Z4RnjieqFP4KwCVAH
1ervWlTNfgR4kILJYq5+CJz+m5qvU3ouvIRXhmenJKeAQiUdlggWwdGV8K1AN8920NgAp+dgqW7n
lGegcmJ37XwuxTRXpmduQGkkQBEimA52DApgPhJCsqmPor+4zuW7VEe+sjbz3FI/qBKsechlwE5k
kUOI1CLY1vf/gLpwbVPF1bx85b1xGksVvtT70f4GxT1mMbPt+ElfuG9+yy6m9jfNG9/xtbH2hRf/
apGzyCmWmqyJ01THgZW+M1RfB3QEdRuZ6INu5s/a6/rzu7bWWSjVGH0eUwNrjTCaxZLBLBIf4zYv
SfGbB6+3Pc1CoHG1vFn0pCdKm6r+hJd+hxFbF/3oDRh9V9/CxSVhVNMA0zTe+HnxwEgL1Y8meM6A
De99WVYmMTKnb8KfIS+QBIfp4+11LV//C4uz618gk1c8Bg8qetIYR/yUfAgdgbVUzfroWxBMflF8
87bZBX4AOO4Ls7PLHypJ0dZ9DS+atC+ab2yBebXlXP2rqZv3RuJHNgFs0mXHMp7yrTfp9w2XMHKn
5VCwqjywR0PYjmceqPvk8h7J9D0gEI/oq/YW8THoyTofoxi6/FGqg4nWyr5Ogy1QLG4WYBT09mKW
L/jFYmbuJG6Mmo869lDAI+ih2Yq4E3zdKFWs1QzFP/Xlqb8wNfMlBRIxya9qdBlK38rA/QX63Nur
WbzIFxZmHkQZiC7HwkJbgXj0hRQHw3u8bWI5lr2wMXMWftC1NRHOQrBudcB4pNaAYF3wIMR2dvpX
T/aFuZmjQH7OJkzi4rBpuhmBVZJnvpn5v2+vau3TzFxEqOiY+RA3Kc2a7aj8kvU1/JzY+i8fH5Bh
QFS4AYbY2ba1YRxNRS8DtTsxqzY6U/afJhVyRhA3ub2WBZQy7qcYHuAgVJC/4Mxzpv3nSPeWDBFY
TB8DTmAmZ0SX9/6BbAUDdXmcNnlo5sYLcWIXwMRztVl9qheP458fMs8kNS7lSWsUHrAf9WtcQdoA
KqEwPvKdCE/kLT2z1My/3V7/4re8sDrLK2M0tQdd3OiBZToEY1TQByUrNAbi1H35mhc2lOun2ivE
UG6sMhezo62rxelZjjDJkMjhr2BgrTlM/TGP1oTW6P9w9qW90eLa1r8ICcz81UBRY6qSyvwFZXrM
ZDDz8OvfxdNXJ9Wk3nDPlY7UpxWpd9nY23tYe62rh+jC7MzzyjkG0FHQmZKFHvT4NpXg+gnZavKh
ijdZS0VOjW3jTy9As8JIBXFZ6PUe3LNNxz/VvX3bPQ8RVbzaixxQhEMbKAI34PK3X/oI098vYhnV
ModGRSSMWQfT6dNNXi+p6apXTegqMZGjAcM2n8vJDVEqXReamPyxtqzNv6Ar5VS82KOntjW18AnA
sD9SecjR9MVeGQDoBsE67Rqd2oHqNny8bW3106zNB2CtPnXbwEBY1m3MvFzphN+0vAOREUbp5X7b
5txNBDhXyj4FHJtAnECqk9GrYnM8lRUWx0pjcIeh+O8BviDSwzAdtG6ghokBpH9vpGwkDHGhhEZ8
EvpZ8yVhplgVC079yrn6l5Hp7xdfCzSKfIg0hplBbE43YuRfYODd/FTF2+9388pEzr+XM3ODds9S
Q29zE1WXwG83cUPzZuJpPBvP8h7Vs9sOVI1LpOdXmDn/bXX2iAQq9N2kAutrV9Wbfu52FtQBMaZ4
Lye0e8gPU7xkY9wZ03ANnv9wXfrNO1tC4l5xh//a5dkjYwd1wPQGn1KNH8Dng9p648b5UjD/o/aj
AjIE3sVpqtBCb27mI0xMODVSDaE+kAl3DufDcymNrhEaT1JpeL2tnYHBeBJCILe3nYXPO/m9f/nF
mfHZtU/MIsA1go7nxJZMHEh/nSdCGd1XPX5cmjX6+Vln1mZ3I+/CEPM4WCrX6d9yyRp0B6CIkg8p
SgkYAU6ArZ7E8sq78A1s3LvlpO2HE5r9hNnNUXmi6qM8xP44nvXktoV4+O9b+uNqzgzMLkxDiKRZ
I9Y4Kk+JfU7Tg9Q2jgY+2d/t/IzrZoZmd0QfwfsFFoHET/fqxwTU1KDInA3AgxEX6HS3Vxcs/rgO
M4Oz61DZcsUMsKH6lexHGfd7EFtY7er3Zf0Mhv5t5S/u6MK1GRbyi9ZoE5/cEsNNwRgJsTCNal7x
JnsGmElD1wBTbfAh7tpHiXtTOMTcpaGthbXOMfhtChBqIHAvgp64XQcWiRyP9VIiv3AY/96Xi7XK
4EnAoPc0rg+VXtN64uBh+X07f6acs+2ceReR50qQMugborbVucQfHNAco8RlegpwGOcaoiqxJ0l0
URdo+g//4ln+6gdcrK00wnEsJ8U3PoDil/LB022K4DbtzyKgnd+vwTEAdC70QEoXVVvgYW3hSDqY
UDDkPNWGlmBO0/n87RfNvI/NlbFOdPyiqawwzcENK8WLt0tTU0sfdeZhQIkU9ZUaQSRw6I9EKXZj
qdz9/lWXTufMx+h2Btn5SZCzJyhaqK/DuFPsx99t/D3iv23XzL8oI6aLeQVPmQzUwPikTeNPdlfc
BPhXp/uq1+OWfXLdS7lr+jz6R+R0sQK85Obm4LTWsjHSZ0IJEdxB+0k5EDTRnEZOSv8BNqovC+te
+H5znFrYdZJaYcYXN6be6GsJ9Fk+81WIauvwPjaIXfkGFEeQUo+d5C+cKfP7Lwg1//47rt5cC2Up
gKdkw8BQwb9jvFoqDEhwaokvvw4ot6v78hy8cEe543sATqYC9cTnWOXu73avOuALu/MkUIvBJtJY
cEq64mYB1ZzyPEGHNDc5xEfLBVPMCRrrmwjGR9BH9tBvXGYyu/YRLn/ELCcsNG4oFqQVfJG0FS0l
viqsRd5rcsUhXBqZ/n7hokgkSymomMGQBmmd/tz9g6jmIEuT0PNbRr5cCw0u7c188VB36EeHYAhI
99kG5B971GK+bK912EnyUYtx2AdbHLD4ifrHC3Bpddrqi1WCD6cZJYat7FeBD5IUt7mbdJ+sjbWf
2NZRdLQoW+kuWy3CGZYWPPO4qRRbWRrEoETYKB8YXXXVtYBEdILLK+cUjaTN/6ZpdM3PXy545oDD
biTCGP62AICCO9geplfc0l9kz/3RkJ5t7MwLixIkT4mVIkY41JscgjcgMsGL0vxvWg1LR3XmjDVt
RLorJmc8IRnQeFOc5GDs40dtxVfdu7SUxWrXnu/LTZx5n8IYLSsI8elQOImoZrAVUDHbZiBH5OKY
gdEyXyqFV2vhruFotErln1aAfk8J1l2mPFVxvhmYgE4dW7eyAphVGW0UKwY5muF2TbWpJYAvEnIf
KEjWY2tjiggs++a+BpUGIod9VTTrstK9Jmk3wlA/ExEhorV3llL7SA13QzOsCQSvZS4/qRGUMIdF
wMG1V9ZCI8IybUxe6epsz8WgGoFe4vtOnV5oJmxR+QPCcFXt8fOdzFc35eIA/ZLN2baPdi7GMZVx
pqKnrAVzmvrZmUspyoKROT1s3Q8B6eoSIbawj5i+1mgpRwW1avX597fkJxPmdEW+t3DeYsGwM2ta
SZnSSwjkPAZ/qseJ7MiDD5CQZCqOvO9fJdhfHPK46gQwYUhQuQJJrTXbSEVKWKJilNYfgGkES+qm
BMXDMp7i6jv1bcaeQc4ZDxlPIR8Fbge3tq2t4NFCfeAn/u7vHv5nJfbsKdRjDHb0aYZj2HR7PTZ2
kmSc+15GgwrEcaw4JW1/G3L+LMXKHrO8N60+bEctv+vk/j43MM2eYO2sPPSBvMvUYJdmfJ/2+7Qg
d02XbcMWTWceLcAGfzJBTD8bzTVLxZCDAj7Xfz87aaULzpop/lclP69fu9EEdREoxcO1rryJvHZt
I94Sa8Huz7mUyS6YAnUdvAyWOuev4TYbB8UckaVCXkQ6KgBijAhi0v+hQm1cFFCROE4R1DQtpYN0
w/n91P+URpv9hNkDBMEtztSkBSoZVJ1AuGoSBgcdk9EwccDmVqPlnu9ldxqMMYA+y6Dp8RQ+RCUN
HLCRe7//mquX/WI/Zq+UDEpJ3QbXig8+AMqSG8l+yrvV7zau3/MLIzNX2aI5HOWtEvvxpuROt23g
L5W1CYYeRrvUqRlt3IlSAXKsGvRtlnSgr95Cw8K8tA7hDGM+XDg2mP6UUI7wh2CisaNNsshMdHUb
v6NxY37RbcnWQ85SHCvZYRgsxEo6Z3xXc7d1yAfk3FAq2POldufVlWFcE7OTOiim5tXk0EqCPkHR
ygfvKjLlpnvvO3PhhPyEvE7n9cLI7LzitmRBJMWRL/pzox6qHCiQNgOOHsyD+lsLotvBGEH/mG/T
WtsoNpChIFk1LEi6hR895qM08hCFtQsHs/Rlf6JHZr9tdnwbUmuEZYheTTDF3mPjV4lffAzP0xx3
tgzQuRr2XGzF7CCXehorQYD9nqZESg34uNiVXzSqOEFEMT2KutrC1bl6sC4szh6qDpPLHYolfxcI
+rXpsQKwOgJFT/tYDjQ4w3uu4q8lJ3U9vfy2O3+50BEe036qIUwDl/FLdIMHGlhOBRrm/R8Telf1
g+QuqvNNR2leVAC5GBgMMAus4Lr++1WwAz0hI4Qw/XCPsNLwR7f8rDDMmjvcb0EqboDldlIxe/k/
ucELw7PnyOhMoyBg3fRTYR0sJu0Gq94VTbD5/XMurW/62hfJVmwbjTAlkfhjlq+yZt1jlk9KO5AZ
v/9u6Got/XInZ5fWUIJ4EDnqzJWXvwWHSa+48ttj4YSu/Jk+jo69FY/a81QlGNb5mtwugpyv5j8X
Wzq/mlku2UOFE4QBeXQOCojeJA7fTH3iJej/T9THXzfwfW5m9xI0bD0xOrjfeFPcmOtgo9xOXIhk
zY5LWev0s38c0e+YdV76ZZIs+rxmcLlhdTDZ3sK7mefvgLLeqoZGf/+M17PzC2uzGoSUgB5tDOF7
42Z4FUTfm6nsxePoBYrwRi1w+gJoAIPdam3shM24ipt2w2rdiQCtAUuvKvF1Fv3J5e688MuW9mF2
VbUGobtpow40zTo1N+KcrqwN2tTgR0LWjgG2v3Wf06JjunqsLnZkdlPzxjIwd4vIPYngCPRDCKrm
oCk3hdF6TH+ogILQ2YepxI6hPCys+WqafWF7dn07IrcWB6cj1jyuQBuRUWODsHXT+9JJ2y1mmFdf
9wtzszssBKhYqxw3aIpVjS/cXWjdgfMCFdaVcFDc2y624Ja+6uzSmnksKdFUWJtM2uj2UxA85jc6
2GU3sUJzaHNNnH/BrjzUTnCU/G7DgF2OiGOtkCeskwU/dj1PuNiD2c2WJSuNIoEsu3R7t7lR1tPY
v7gD1mTBNV99aC8MzR7a0pAS0IBXiW8MuT+EjwMqu4tztVfL1RcZ77x6DD7XTEan7J/9DVWanZPD
1E+VfN2BwPRyQ3PR4iw/lCPwHskD6tXktoGKpbLmjti128adMoxlOdBpm35xj391Hi9eOCVtA5Dz
hqk/yXNWh3rNN91G/PfgzMnhf3+t+ZxCrGtcMkmJ501ldzUxvDbvqdb0a/CXOMo4vP1+8xcOx1/s
ysWqtCbs6qGfaj0JFDj70i8l9Bmbp9+tXI9mL1Y18y9NoyVZ3uJ0gGSbVjf6ul6naHnb2/qQOYue
dOlTzdxLMWI4dhzgSYHTXDUVjT+UPZy4ax+UkrINYlpaOtGRrJEEJ8elPtjiYmeuBrzsTS5nf+tn
9b6H/Mm4ZrgLE28ReVq0dv3Z+C6TzB7Slo2sCRQU8//BhYZAMRig1pw6fEt++7rb/jY1exmjpqhU
ABAjn9nEq5LGM7Ni4fW9Gkde1JVmjyBvWzE0cRP5uXwkyQcG9JwqvEnkJd6Q6+f+eymzA5mQAFop
EvKOrPKIgRqgfLKMhZLM9WP4bWN2DAerTdVBr6cvM/Wewc/jKxgQW8wtrn8WU8ZkkwaImT47b6BM
yHvO0xQvyV8YJXmI3QTkVZ0rt5S7iBUXW8rXt+/b5Ozxig2zUDsZr6mhMZc36GlEb2q/JDJ9fQO/
rUx/v3BOIGZvTSbpuMeSvCIqcyPRgMlKc/pAuD30IBCbuiWI6H/3VtdTDPBa/8+GzmsenTnaVYwo
7G8ynH2Oq8FrDu2peY1XkqMd9W2zGTJK1jK6HgxNwGa31LL/CT/7+wx8/4TZ49aTMEslGVct3TCM
boZHWVo3Ep3E9KaSi1bfmC9LCcD1DujFumeuhHWxpgY9XMmETQrR/wxezHfW065A/R/VnlW8y26M
DywZXQBlM8CVI2NfTESup+gXv2PmZ0RXlnFf/I1GQwzNrKBsNOlITaM7mhtjejWGxFkORc8lZ7pw
4IyZ9+m03NYl/rdvV26m4rnqoyKwXG256uVA22DrFlE1XNl/H+xCksAHMzDU7VBtMaEf5DLvY1N9
mDoKLtP0TPBlfy41+K+6iQujM3cUGG0n9VmH/nYN9k6Oqhq//f3iXD+1FyZmnqiOBiFj/v+f1Gkq
IiXMAX0oXvqAim18G9wsvfXTf/FHVHZhceaIFJVXbSJI7Mt65+bVYxaGrm7dBOafKnJ/X91Vn3dh
auaNcjk300zWYAqYU7mXHSiKT8JXq9/N/Bw3nK7+t515JE3q3I55reM74dQ3Bk3vJ112sYOQZLLp
3MxDXoj/LZ3967XsC7szl0NKVfDKEBP+gwP1HjrgxcTM+OizwzTS2a0soE6h3rjq1tb/CdR3ueiZ
6xmKzsCMDRbdr9KJkHPVv08RNnGz20mDe8nVLVzAeZQtZZAmMmscG6VC/NlX+I61U+kI0jDb8/v3
vH7tTEyOgl1BQVPo33ed1RXYL2p0sNMImVADiisiL5i4fjK/Tcw3r1fznOg93Al5GaFJGdf7eFiq
yF+/ad9GZk55kihsaw1G4jG+KcwCYmfKZmwNPy/zNRTGvN+3bcnczBWDjhPiAwQuUs/J2ojRKtUw
CWc+9tC7aUvz6XdrSzs4/f0i0qiDcAQIH80ilb+Ek1ZW/KDWOf3dyNJJmDngKK7M0IxNYBkKAmg8
hlqK/5oW5a/v+P5I065erAM41ZypmDr1szR6kzRxq5f5w++r+P/4p28bM5crc9J24wTJAMcDWBhT
RwVEwFYc+w4DFJ79R7AVFNicRdjJ0jea+V8WoTAndWisli57k53qJtpVfvUlecBTevkpUulym/t6
KKL+Z7HzQWyjI0kZFVgs+iJAM/+p/pg5DdFVNTajDiY3p8W/PE5h/fhfK9NM31LTQFBsKhjtn9Nr
oofPxySGPyZl4FbSp64iYVaYt/A5J//z4wW9MDP7nEkm7ECArQyRZr1pDlP+2Ds2MhV5LS209K8f
nQtbs0+o6aUSjqCFxBPT7iFRS96mtFyjrQdZhm21mbSwF3399ULRf6z+oMfjShGGhgWraNJuiu1k
9J+gJL3LICrlL7W2rrquC3szj6/pAYSgapBodGME5eswC10w0ofUkGTT5VoKYXpNLL6gV73LN+5g
zlKQKOjgqSVir8qDaCHA41NHJHKCe42CUmMKGpZu5NUL+W1xfjcI5LgGbfJnUBf0AsYoBEdpZ/5Z
OKDT6/XjgF6YmW0niDTG2g4AbDDPE7Fa5Yun7tmiI+6c7S42XKZn7Ddrs7eU6AGGhDlgtyVz+xVb
h6kzwcY1AoybtsqEIy+2QkFtf/XIXKxx9rhCb6IL+oiHvuC6vRracvCLuvlSWsvXNTHsFQYRno6N
XhQEvQ8W9dzTe1C2SkbnQOGQHEgkWi9OWeH1NeG35dAjZ4J6GCvlDQTmHCnESHM1fIwmcYJO2o3K
yWQfXH1O1c+i6UAOVo1At5ny4Ioi2DWNeDD12omGO6g2aJQkY7kGF9ZzVQMUBg1YqNYFGLWQRm2l
GeHJDIP7nEtvIQloCrEFjZcrSKid0gLiydV7jAqcVD+P6sEMxB1JKzeXBdUQTfZ97CqidXQrvC1a
+01OoRRZZ4XkgG7urPdQCZUHKo/NEQqbtIlCKgPCAmoj32LdoUr5q9XXL7wdKaQtPS3IP6NEaqna
m0dmZevReI/CHEp62soGhm+l2t3gtaZso7XCQgMhvJ5DmM88QqTurWjVJ7UvKGnFU2X0jzwCMXVg
VJ7NksOQYlpSa9Ek1uqdSN7GOtwXSrvORnsbccVNO7FOFI7RyqD9yPJicPTeOA1du2MMBAlj5o2d
RVur/Ojt2LMa/V7GQFlB3usiTtdjrDwVINsuoTaXVeJJH6UAXNnjU1hhSiiF/kKm3UgK2SbV4I7V
e5hXG5GA4xCEn7JpugobTr35R6osp4bKaAMZpQACSgOQJ3VDidR6eQRRWys7kKHzZPbRoE3bEZRG
QVdWF1ulRVPAYKBR65ItOFi9cgj2es7PUZmvjAEykfioErMqSI/2tDXsR1GrW60XkABO7/r4WBr7
1oxfE6WHWla6S5J6C5d7UEt7oIjk7tqs2TZWBCFHfYvDvh5K7suxeugNfa2PaPFlqtnSfrAKByTL
GwF+xgyCpCyCCmGk2+tcPMiCnCHAt4p6TImZ9zKkXyKMxTUQJW7gYuUketD0DscPkqJhV0HBUHaj
4UntHo34xU6GY14pFPnvRh06fxRQBFFsR+U2BjUwqqgExNXLzAS3eraJg5E5kQZmghZD45ieJdGN
6MQGEYhjkn4rInvbkdStG8upGNtkkrrLhuKQR4Y72Ko/5qNvsHaDc+eJUd8E0Sd85SotNc/o7SMH
T03UVjWyyPGetWe16dwkyqgwXspM8QWxEFxUUG3GFDKUb/vIvDWKYmsM+F6TxvQ4POdlvAGacZXa
yirriNcrmUnrAT8Hyi6GsqlDDq28xiesdyCeSTuc8SZ/LWr9PgyUO9BD+4UBcWSrqx5j1fYDVn/a
anaUhvFBhchpLXKnH4+KBXGMqvCKcJUF7z2gC2rjtQVYqjkCBUl2NXRsQyXfJErol2QTqJ3PSUJL
NcxoPAlVcomiokKLsjgPUXgANo7WRX8TAgpHbnLTcmQpOwwEqMiGU9TyvDJFXBUeSuulsXJ0PEuU
n/bmyNxByT1hHEl+IBJUrEdIv+Y7Ptwqne5aEJ7PpPu4DmmkQORy1HY43U7BgNNPXsoGUxr5n354
DNjbYO0JxJGUbsBaIHnLhRukIMBGE1CEN4VVOQrBtcGnAumXaxXROpbu+bhJDcgDQlG487pcQPn2
vhcd7WN5o8tvlTrQfIDkrF3hTEAUOgYRUfJcQto6VxVPB59We9bitwTnKM8fAS/2dOVWYDS6xIlV
IARaC5OCu+oozHoXaPFeFDHtwBlckVOsy3RsNMcaTwBeu20sezomfZsOmr3gyw8H5tWt5tRqAL3h
B2Lxda+n69J4S4K1aLir55DSsKAQbRKXQ28i7XTIFoOJFlW0ZnhWgd0yIRsaoL6AS2nLd539FvBH
I7iDMC9VAFgXoAC03ghe+Kh/YyHcO8Zf+V1VPpYBapKR7UVQGyxJ4eS4L2ZTuKFp0ghlpjjXaNDi
+35BkdVVkw8ODFwvP3Moj0MKhZYC3LPdk9Ru+HismeXqI+Za+a0aPugNWrTBY2Sg9De8DmzEQ8do
nJnQvN3KlelpzTsRZzWpUcjyzfjNUk9EjZ2q5g4vEV36cQvq1TK5rQxtbQkIDXDZZ+NkUKFJVbi2
fY98jJLuzrL203koa8zXxvfMEjQDLjgXEhUWYKXrYAAgAo+UJlOe7ir8Xao3BHp8oEcITfSSwBwi
2y6BUucgWTQYq31u3cTKTW9JNJXux343yczI4ktYo9eNr+AghpyC6g8yGFESyw1HHQ/ds0Zeqx41
3oTg8Q6pnUpOZlheqoRQK/1o+Bdkaxw8CU5sYRZ+/Bi71I1kQNRCG3gJTgu8ZrJ9b8uGU7RAypcb
S3rn/V1kqDQIbiCuSQGroyYe31bqvRhc+lK8rc2TmcX4f8LvBmVXpdZjpuNI9l9Fq9NaFqtAfSP4
uiHWVD+18lOsf0BW3unkXdCaro4z3PV8HcUZlHQSF0qGN40OPdPyNVKFU7VQfM4/ODtjst1oj/r4
MgrXat9U4Lxxef04gMRPv7OtPwiBaIVHReL2lpsBjSExRmLu2gy4sPIDCHw6yBHFdIXDlFerbamd
yHd9/hx22N3Ib6UU4qr5qs1jiMBmdNQkJ4Q7anK0xHiPuKBT3QhhR9e/hzpiCWKsS7LqdMPJcNlK
llAZaG11I4lHWz8l1iaAuYAfUggzG/VA+cg2URo6PBYPepU4iQFjde3EpKZVLGOz9hk3dtogqCgx
qRUMjjQ88fAYVwcDEhoJady6fRubkx6cMF/u6NK2b0Jax3dFcgrJCZqyFbsn2b3evZg41nxlhTdR
upPsB3u8K2PuJMVbjxsGZLHc3DYJdxpQOAfljRQQuEBpFZFXu/tg42sD2txEOun1TtPMyaXm6Q3P
jhVvHIPcKupDZiROOaz7cS/bb5zfacY9Gx5aA7BHHOQo+9JBepFZawNg3eFJtveQC0fBB2SZmKMZ
32JuelVHDoOxk6XBKcBnbe9DsifGTR+A5gGoKCAkE0RxdvmUQss97CInHlS3TkzXBIuSqq3DSPeL
6V9BYYwoygPPwauBydOEpNQ2E2hclq5u99Dx6qmp9W5kqt5YgGNfr6DHXtM4ULY5BvOgrUqhMewn
DfATQeMyNaRDvcs5oruu0Vwp0j7CGI65gbowCZ0Ykxlxh8k++xSOgFbqOlXFUSsVGlTnHCp+aUYt
OEXWfGZh7kQdJtGg4VdGt0zgzpBdxRGEVIYb5m/w8H9MgmJt0uLADh4q0k6Vr2Mld3nkd3AWvf5E
pJR20dq2zoV0NEAyFFqnErqIJk6pFXwqhLiV2XqjihBdKo5BUK0IM9Z61t739rgSWgtllGhMvB4e
qQ8aJ47PEBSJhhHl0YpXlKTqR22kVNeeE7Jp8QIk1XbUS6eXdQ9Rt5sOu5xFZwnuqs1ecvKmlzh3
bPBlQPjHFLdZYW7a6k4mbTDGjScC+ujsPcWEYyLuxvqrtD5z+5hVodOC+j1HLNh0uhO2bNOGHW3h
G9syOkVh5Cv13aCeBXjFTQmKfSa+HQIlDbFdZ3B3ME4daC26fm0pEc1EAoFy5JB4MTB1QrXsVoUz
MgP7FNh8XUQhYkNZfcghYzncSOpDl74Oxj4cHmOMyme1F1upQ0JAWsBy0eIOpDVxuHFDmvvMRvMz
xmHSPkzyNVYQ5FY/SX8jAh9SGLSwGehmBO1i/WiUr1X+0lqm0wQpJGhaP6nDFUng82K4/tRplJe0
NOExm5Vl75lWbs34iaQdreqTMJ5V6ZHYB0gWWCAbMg9li2elfEiRLqgxHiEEDJEFYdfQoHn9wkDP
UXSJUyVvifaZZXjWgvANMC+EA8T0mNC2JghPADNclUqwUpWbWqpPiHSivlhNst0MJyWQn9XRdMMY
Max0H5mPmfHG4hxq6w9iYBuuAA1ewPx0RnUFca7qmnzXKTibKYQ364d+gDj9cJYTBiHxM8FDKNjL
MNwnIFHVmIrtafcNKIza5jRoGd6ikDIJ5HUdgiMLt1KTHSKSU29tiwpqAJ9CAMuBdSMU88yOoQod
lR4kKpDenSKE8oGoHQUzzjb8cSdeSPyCRfoqwNSj+UySW9P4kPVH3pyE9KbzpxznTBW3ifFhlewO
MQzlHWpwau6k/GxwGwnrSk6g2hMAsGaLFRlTN8gF5QZuol6t9CxaQ2uVZmULlxmt9f4PgQNmiFH7
p7r/CMBAkwFSF0VfihqvLO1TDhKkOP1KRAp0tGOvkD4lHHJwBVOjR1TYCbdGSox6DpQ1DRqbr3lu
O2JE4lTirccHI+gLjYpbIxqMcSXlwXJZACclvSQsQ8+mc9TCQ+ccl0WjQiscLTp1GkJWG8GI8p4N
Z9KkPiAQVBIfBdkUk/bw0Hghz5xB/1SzZ8CdKLfFc6GgaCYeoBx7zmV+34IRJrYUGiEa1+30qPc3
yMBwmh6r8qkNnqGfte6SJ2P8moYhrPQ9Uo5JVzh23Tk2PlFZIVLhlDRo6XKRrKI2P2VG4A5CuVOZ
ekTjcNeNybqOz22Z02haHG6zxp54pG7GPPMYK53SaDcRCs8I5QmVKzCUVU8g+PCU+Fk1kWLmWwS4
8nBiPa5Ny3JKrINZkJs+hO58hXRIh5s1ABvrN7JueA2yV07GXVkzN4fKVSmbFDrp1KwEKG72ma55
A/saeOiExdm2Qj8UAPMhX1AmQmc0y8dup2HMvlKkvRGEiCISDq0sM0A3u8rf1ATfs2BUsv9k/TlO
3mOGs6rZK8OWXENN3QyY7AJjRGMh01APPBRkd2Z0W/aEWlq6H3jnxCqepHxch4gUrbS8k/IMjenM
qTA20INHqmVQluN3KvS5bDiRyERVBMMitpmu1HQ4j3jZhDGi4oIIugDbEZwVBOjdHqiXWnsJTchA
y/oN5KucrgJ3s967epcfjULfZElzVGpsRDSerAqgbuAnh2EnE+ak5U5p7nI7chKRuYbxXjDV0WX8
8GFj83ifxB0FjxDWM660rHTNBHsmI8cXVeDL/acdB6ifqDTGm1qWf2z8g4yZkycj8gSEOM2e2AyD
VdmqGjMXZaMYspQYyRLV2erjdYZkmoyDQzRCSVSCpierdVqaYKkhIfKUvrNCx1I6zM8jeE23HFNa
aXRXa+ZdU32q6d2ISkPbQ1wA0GpzRIj1wbUnhqyuy94i/TPC8xH2tBK9W5KeqqrxbIDSQdIbh2Nq
nNqsTFaDXsaIBMva67kOAW05gwzjWAPxqVRwb6r9VZsxyJBKRT5YFl8BpVNQrRrWQo6PShUk9wHL
2QeIwPPA08MaGaEkR2s4k48KjA647cMhGTOO2ipvgJQGUeMUQ5SmZdLRqsCrVfMCiUrlMhyJ1srv
bHT9hFE9J3r/1eqSlwWY79aY1h9LKf6jDuyN5PKjjIKxYog9evVnuW22KtNXXFFdOTDcQIbCW80i
L4iyD1s3tmlmIhNIe4RRsVl8GjnvvGzoO1fr7GKbQeEk7a3BjbucrEKMdoAPHdkvskjc8xtSR62r
mB1+3QCP1CSFukm7uFxLduipNSgaOWTbukw+ykq5FkEL+Qzenu3yXWkTIK+zU6JbQGJneu4pWfIn
j23NEXIB15c0GdXz+LERVYI4tbgbI9Ro9BxIISW/rYvydrSK2zRqwRJq1uAtzopbpcdeDiQuV5YS
v7dc8/tBthyMUe/DHMyQuaQFbmAHB3WoUH4zPT264REiLTWV3kQMp8KinZV2PpPb+8gmeHXGtV20
4NZC5JSL6MuUtMc2V9y8BV1/Hq5ru/ADOUSMbPFjAX2JCGFayjHJE1blQRTqWg4PMXIGJU5pDOxP
jnCsM9Y8gCy49giRRSQGZ8l6UXC8JfjJSFvJNj8YOo63dgpI7ylI+hPh1+S1VSBlGWrIEi1qxahZ
ai+NQP1oTGlb4E1Bml7kkGjRH/ruNo7k/0faeTXHjQRJ+BchAg2P1wEwlkNP0bwgJJGC9x6//j5o
426p0RznzMvGRuwGewB0V1dlZWUeRv+XxgFoiHcVd6lViKvJbrZikunBZ14ZSQBRbLhZ2uTAKzZC
lWpAMAfSmu2HVkdDG+i1Tq4n7R2hjEox3VLZ5gNwrP6rZbLJqPeTOYEgvCpUgWMvrwcBeNCvdIEx
Xlhu4WymqykZ11gtHMP8e6wskhcBfMrCiwlgMHRWpSCQ6feil++0OTzKcrqy+ttB+m7pyRXqdtTr
8wsOaobxhmKYEyyVkv8iGEjNsSTsHi05XjUA3uw1R6t4zDb/LtKWskfhsQN+3VNGrIue0oGG3xDu
MBiku41n1JS6afRSN/eNXW7LcoPd2N5XzJt8VK+z6jXvP5peXaeztIrKK/A01Q43Ewp4cSmv7TRz
KonzrvJh/XStDSqHltiq1k8zr0Y3PjShuG1GTW6XxMF+bWDwUEjZ1VDHK1+5qQy3lDrSyReSZkft
KeKjply1/N+TTxJQYpQYzjdxy1Q8fzhPzNUgL33r9qpOZ6fW/PuA+88EWzGD6WbImnFlKXXnhGH5
I9GTkDQ434GaqPr3SnQHpl07irLZk3zI67hjzZRRFj33PIq446RVKyGxl92kybdobJ2JlnnbvTaR
5vlTf4z1/EnHzL41sQXEyrpFjaYIeleSol9zbDybsczEVbUOTeUh6wtnaoZ1V9MTCFprLdr+3hys
nWGld9I0YKUMHz5sVqNt7CyuuiJIsFC4iwexyaiV63rYKMVLY7ca3z7bTWLeDCHI+SJkYh8bdCWB
k4F+y12TIQooJg9q/k2koWJqmF5NxNRB9lIVNM6UPcazb3wpPaY1cbEfD23wXbXuJ/E45ovKKml1
Mr4vWGcPG7Ue9SMu11T1uuODYQq5vvLtkVOg7MpucmpLd5vB2tNP+inL3NhZuypj3WnbFyliQJfR
3ECjju/zaxONRI1QMGGb0lHHFHm9boOOTI2zziBtB3RaqraTgfaUCpok6bxJhvBWQ8Vw8H/A3nka
A+OqDf1rqXohzGy0MvB0Nb0yRoMj9BqyftH+atqjrmAlN5tbEZqHoA/2c9dcpS0WI9T6c9ltbSm5
6qRgoy2T6j2HLrCGlxwja9WW8XTEwsXquArz4GeCYGJW3uhy8UNoulfH6MU0vfIQaLnTp9Ghm5K9
biWHuEb3vrQPfgKoqEXelEa3smJxu/u5MwbSTnBbpoAWk6Z91Pmbmr5lvb0zwfZUHQhtQZaC18Cu
XQsrEC0B17LgeI3qj9Yst3bZu7Kucrr8XZapJgWEtiV8O6LAM6FV78osvW2W3KPBny9umcOo2c+7
aK5WMsRf4DCn5x7olNspRR7JXnc8JJtlMwImNv13k4tEUh516VsIHVSkz7Okuil3TiDLe6Rq3TZ9
j2ogxMTztZpQCZ5RPy6+u0x9O4CtlD2mY2vCmXzQm2jy2vFdaVCsr3jsOl2TYDtVMm0k5Ohm+1a1
Mseq+O7xo8HbTQG9rd5r7Ve/LncaRRtqQQhFVKsRaCBQKyeeKy9In2r5h1oHTsvdz/ROxnTJiNFd
Y7vqiJ18jLeJGQJEqe4kdavBGvdwy1Z5dTDHDjFQg0TpDk0IJsxX9fASqcaqpvvVy4FbEwyaZlhx
g+xnu3MKOd6aM/KpdOTSRHUC6bYOFMdUa+6aw8D1ZRWy59v7OQSBYleb9qPeg8YeYqXnL82rnDhK
vTBw6vR+P0D5XDLZRD0UKkpV5XdrMEgmfzRh6RThxxT/kEbb7c1dXjLVbUWrQby2geYpbYLh1p2U
zvvZeojDO0v5ZvmVkyhg9dFtEQW7pPkZ1/G60fcRih7q/FoIYibm2HUHbioSdu1bBr0sj7eKIMpA
soVYYUH0oMIGt7VDzM/Dm0hRnACr9UzdxNZNNtw0DFNm/rCKjGIVVJuxvjb8q1n7EON9j8hWHJau
3iMk66+MnIOoPEvkjlL7UBNrZXxFZRpH6lEaboQNnJrqxLthpZjvKldaGr+mdN7GD9tEilG/no1p
vfwiK3bH6CmSSqdTMuqIO7m+sY2foWUdkz7em91zGZNezHdN8hImvhMJNIXKOwPSQd8eK/+BGSjK
2HwlkjdF8/e2/KRab100uvZM4kpbw+ZSUY10q1rCyYrpeqCO1vN3SWt2sUpjyDK9svye1eG69lXy
wsjtRrFS/XoVBseiVrdGPaBbaa3k6qWxrPeGyiupXow6X3V1eItl7crXRiehmozbXZUHrgD4ynpz
S8KDGO1aIrNuMqRXsMrWrI9cJr1AZcGKO0qy+aaX5e0UXA+a5dHBdKMOXGiqnIb+DBqSXOl3oX7s
4Dro+keQkKLIqqfpI+Z+/UGvb5Ng8lL1UBrsZzKBTHpXytd5tFaK/mNSDtIkUTTrT10rfQzhlZgR
ZFJ6jmfnalKxqpTXHMJI3rykloqQbUiuGaFXl6xQlQPPte5SYFhf+Pey1Dj2NK1o3nAInzvaQUFb
r0zK96oYXN+kyrf6LZkNfc6lxkLxGmRB5s3Yv6Ky8Yz2ZyVe7Uhx7aIAqEe4oH4RE00T31hp40OT
Fq7IflbGeyB+hWAIqZqs1LDz7OGqG4+V/l5S0sXt7HS9tooqZsynQ93T9dNQ15QiT5qZtbTvpPpK
t8tDSPNeV16SoVuH9VM5oPuHEJkabsv+e53e2gsQGg9OGfEjhaDEk0CaOzCzci8nJsyB599NoQUd
Ce9MSFrqHG7t+mho+JFM1SqLZ09pqD3LZi/7vRPSFYprayvLwdrm4WY2kpqFa2FJrtbPwAGly0zN
aiZIJlQlWHuuOjIxn7RFjXzSV9+z9OxbYqdOEMmODxCSBIvqwqNJdNEwebZbXFkVQBUFWDhgmzQ2
cN9HO77ovAJGWJwyPkZJCcxypyrCDSkXRUbPpq+RLpb2cfSLtr2jZ9Lez8qt3NqETuKDVgKlNTdl
J1/Jve62FsOZybw4aK/iUqPHlO5iunjWUU4BSgkO9hTQnZLoI9yO0XZUMETk6fOq8sqw2LattQ9E
ta701jMs1bXT2Ytjw4Ui5dj5rwTUDgla14xx26tpbdHST03T82l/6aG4MwLD7SOiV89IH0qRUlR6
ucg8vZvWNdD1wFNHw0YvIycPX3x6JYXMwPn8pFE0y+arHNIWol4ZxI+Bh1fMemdqCtln/w0Ti5UB
26OfAhD/1lkalSnfJyUbCeJ+G6utG/pvMzieWsrOBFBWhtl6qmo3g6YWaG91Na9COu1T/6OIqdUy
ujUGEZMN4dug0HPqYKlCPVJtjUJ5VyJuqlbfh9LPQJpXMuMXosydLP01JvdlE20s82EqK2e0xwWa
AcB9mw0oXQHnjGOZgSYHNckXVVxL9mbEj2YCOUBaDszsZvm2XEINyFzZlasiDryJNFy0DIiN5Vus
P1vqr1g5TJm6ztmSNeeyp1ESD5IzRM9VXl4Lv0NCxHeqgbK+Kq97iB5dQ38FjFMkraNG73JflW5h
vVpd4w7UEyYJusjBiysEShp1Hec7U77SknSbRR++1PEbCNPk1qbKYEn6US4lUGPdl8WC1VmeNhke
E1DPbUuvWmcExCxpy7au3yi0uK58qyaZRMy1o1Ua2C+6qLxkZORMk71+/iCLWyVcocb0mkQ/Gx2Z
Zx1MVboVdrbAcMQt49CmxQFtdlfPNEeKIqAUsP1EvVXnaZOXs5sqkytPOfjQ29Jk9bVfmqBT6L/K
OaTt5q1WpA03ryLx4FW1wubBmeZsM/Oi5qBYKybcoMcwHL0et1sTTFME7OeloMkrimmwHkEg5fSF
JbKVPWWFra4SZm6a7EaEsdcmthPTT/LFRyMhhjGpiFvGnpg7LlDd6duHGLi5pitHcqbXMBeGe6XH
WHGaYHQADxvRXdrma5umYd43Tggcpxg/C7jXgfETgqfTKmQE0ofK5Wzu+oFGsQ9ddt7G5NzDAhcr
viNH5arJANusJ7scAVYkR1DdDDVi4VxusrihJ5zKze+mjK8/D8Omgg5ikuaL8Kls5LtsUNY5rlZV
tisbFP36x8x4yuxjoT418V1o3pu8Vt9GidnYGsmHkgkoBD+L/r4Dt0lpbkH3dgYfmqRlOCBnHoL8
jlVudXXcTgbVw8yVbWxy/y02W0/2kZwrftDQIEGQrA+lpBkRkKA2/LFSu/fNlnpu082bkU9QlOZ6
1AK8L5EFrzc5Tcd40FZF9KjZP+JccTprcBTkSMaIG4X8zjY2Q/USi36jh28JaGNFuyY0uJPgyaVU
Ojp3UO6ojcq/2mu1P9ZBTBJ+tNLiRu06r6v7dWVs2wqZR86FlRK3cmnLbOEWCshrMj4J+17KCO0A
06iUp6CKZgbX6QUdM3rVR6t/1/3nunLksFqLIdsaw5Oh7wq/vLYJhCq+IrpAPlF+qicgKT91cRsk
y0zcLOj5AwPcA3rpiewW6qtvIhQ06m6K2ooSZGu1q7Fofm5VcugwdbH4WkGRc7KJ1mjwlvnJlQzu
ZmYN+aC/Lk2C6NStyhyHeE5YTMdbyGCapOoZ90NQH0zTgLAILKzRcOpibwD9q2wy+S7eo4fmmE1+
UBuiaFxWq6kMtr58DVLtRCM3GLFSk9Wedhz9xGHeaCCKclatE1MGp5PXJV5N09x/EwOl9lw+5kHx
NJdwLQKy5yK4t/JxmzF2qJqtk8Q+ZAV9OzBi1UKAmSPT9XE87XBnV2X8B96F3RzouWyRBib69T80
7dk0+oeSZiLK/l4wZj+janS6SPYgkh20qNtVAtGlQbsd9duZPmLUkT+kN3OtenW2rVWw+2ipWrHk
m2nFSKApxT7QpnUpK05LfyADvu8RJ8vC4j7pJTeIX31wQr2baWrRnv0wVWslaQhjCgzIdQTh8nGX
2r+mCX4VsZtGRJ6QdLTZpo73Y4kZet5tbBUP+ASJySK+ylWUoRLyqqQH1YbylqiuHz50cO0MpVo1
9GErkgRf8+/itve0Sn+MVJtcI/LsGr2dJUUkcZ+nBQl7p2MNHbFb1YD2ZatsYiNyDeWoDbchRIEI
k8Vu1DZNCPUkTkS1GuqUmljdyRU9A/o1GgyDAY0dav0oe8sQbSrxoEC9q+9KKHtAKwDNjm2Pm4GQ
0wXVLjQekTX3El9y0iY8CiZjMgCHZhY/S00FYqPZICRvNvQbPz2KZDxIy2aICPNEJ8OMeRM1beSC
ejajAynwf0iVZaaRQ50nxZUonuo4dWX8Zaa8ucnN6dmMqo+KW58CYF7NqMlFWAJmdF1jmF1+48DK
8qTMuArkESCOwbLRv2qicKvl8GFEvBUxAW1SoCEDLsy0vBrAwMKyt9i6wRNoHMMAMilum6aBTgXv
w9JWeUqwl74VSgsLjnfN6eqb7n5GrViAhAmDzCklUfM1L+vTe5V+21hZ8GQEHRPyFEPfMvpCt71l
M+U0D02xK4Z5nYXGuzaPV3Rl2DHfs07HEGKxgPg+1sziGLSOomkbQ3YJQgvOT3ZQpATASDw0tXmv
4tSAT53TaeZGS8Pt3FQ36ojqGE30MEElksOJiPXKT0nEh5EMhR6dVaFhn+U/qnHaKL68agZj1/fm
QepLeCz4D2EGro7yfkgBGmZ13w3NITIgu9n1Nk4lWF79HZrVCW3N8kHm/YxZ5Bj59ItGcbpQ3NhG
odc0t4FK9irVblwW0DrfM66Jvra3+vRiFOVbivApVTE0vshpQL5cvCd+J0Q6tNbWvkr96iUpSkfR
xbU2TOp+NqurykD2BHChgPCSdq2jtceR3q5ZMnlBY4qv7Nq0tqKAvHBKxWNlzZuY/KEcGNcKocG1
415UrRuzRmL+IrJ4THBzu+F1rw7Wq76gTpGrN4cZWLAa71oKqcFMHoLxUZuRfMQjCeYkZ0AjRROy
vJ4tbtuAV1iTPOv03XLST1sedmHJ357FjW74KB6qx7g1qUnfVYkx6waFD7qDA2VLAuOuof/T0+UN
Y8tRCLY6QIKsS+4sD+tByh71hUIkd1dakTzmWusEYDESbR26DU6j1o+xZuODEfB6VfPX5AsaX8I1
teR7udR6deW/x7CPgoAUp5ZcU65QwCuvsmmn4BYhc58a1Y72BdhkO7shklPx8JAN48bkBNdYaRcJ
rIk6lz7aud8HgZ9tyDp1eH7ZFo7ZuKlr/6iEau+0hvWj4+G9Pupi1yed2I6ZIa9KHcRwGKYQakX3
zYjCu2xsDsaYGDuRKfuZG9Ad+yilTxA8atV83+jT8G2MmmJTSdN7VOQUuWH3rgr5Ou9JOas0FWul
ndr9YAtahK0crPSYjBqjSYTZ5PC+LWt8e4AGgo4OTqddQXS5s2JlN2T1IxXL0V+6CVWPqGirlf12
VOdjqRkA+g0nsR3c1pz4737NlKNqqE5uLjl3YNLnkrqdJPp30sRq1WWkZQqInRMHeuzIqbhSc3Mf
jEp1FI0MHFsqeF8Gqj4cmggi5oWRgHPWEdYn3buT4bA8x4GkswXT0f681ZKWe0a/N1uyYpumAVzR
Vis+RFPeFeCPF9Y+OyDwae1lKuLTiJXIhyKcbYbDK693RxfU4w6kaV+vqDwZi7403b+M3/w1j/Bp
uZOhMb0QVdlbTHTpJP2Z/S3Lbi3xYOSv/cJm4PL4+vHODiJ8Wu5kgGxs9bntS8SP0mTt9/47Utxb
VdEIIdZ9GtkPX692dmbFFKZC49jW/7KxD+UsLU0afhuNJi53XZ7//HoBcXanfFrhZJxDbuBRQpr4
Z5RfXEV7YzetcYO8KGB76VGWbfNpW0RxO4VGokabEEA5aiUgm82FZzm78z49y8mu15RWz5WItyXB
jJi1fD1pzT7rk7VQ6udRrSB1BubVaFdXsao9RFP3mtXRNwmc4sIPOTsy9umHnBwBf0hyuWU2DYa5
eKyb+hjq2lGp/I+Ehm9FeptWybqlcz5Y/ZOESfuF9Zc9/9eZ+LT+yZmYi6ivjYJJ7BanxOIasisC
9ckm31JoYUG7qHSlG3339arLbNpXi56cDJr91GCazDjext+U634rNspa214cw760Y0/m8aIsKfV0
ZOIwv1oskf2deax2NbElPH79QGfHt5AaUnWNG4SO0J87lkfxR6OI2U7yh9a8ByYWKsHN12uIs/Hk
0yInn4pseITjvUwNZ+qdSfcySbvvppb/GNXuOHejuZL7+NjDhA0F7RDuxBvmnQBDTeCPAY5oDxHS
168SnwbHhd929ot++m0nX1Rk9mA1NI43jKZ4wEu7MnQXoRZmj3In2Wlr+mnATA7cKhRrox9fL3/p
9Z9859pHtSfFMpCA8X2q6AbKy6SDcL5e5fwAq20rSE7i6Y0y8Z9fOUjGOBmlPNpobxPeuwBTzf3i
Xd5vDbdbR7pXPC6CE9nz1+v+nqA/PS42/GldKLiJq/pJPCxToy+FyYfXV9E1fServB66+0HdVHeL
cXrn4nj37gsXnO04bsLryaU0qb8j0CS85kHfz3t53cKi8hQ3wiFAvv76953dmJ9/30kw9aFmD2au
xpse+2rtg7Y/4wjovGzw97lT75qrcAv/2PgRepfGQ38LOHz1ak4+iS6AxuyG8IWzB0IHSwrhQg77
JV2RvMFRx027QDbDfJtuJc92zM38DV/7VegCdEJ42beR8z+IO+dul88v5OSkZjSFRuYnws2wp4Hr
QZqSVuJ+8RCO9+HTdNG/+9yFSc0vaFMbmqnYJ6dPRslaLTsSmzKGUCnfI1J34YCfXUGTNc1AGFuB
3fTn1tfCUS3bekRTvuONdT8VaV5/vYuWd/LXl/y0gvLnCmbVxMpQsomm+bseoXE3VdsW2j2zYhee
5ezotK2ZqsAqTbWFevK6+qEJemMaYHFRrwKl4oVAybd4lo0UdewNDC1gGl8cZj6rZoZJm6EYSItr
inbyFsNOyjQVlgcye6Bl/7g9gw5nmKAsMnuX9GrPijJ/Xu/knXZmkoeDhHHToJT0ZmXf6Q1ohqi9
duVOLqSPuMHvOWBQrBFvbWcfBjXfVYAWcd1tpXaAXlrRm9Y8KGUvkDM3X3/yMxklBa5iINuj0ojC
n+bPb27LoDr5YpPTLO30KjW3daFDha53SkRPbsb5sGakiqEjkLR6HLwL65/dc5++x0lgNbKwUSKV
6GHUxKcSza8JJAo3WCnMD2ndvdqgG5baAZl0IGThEd7ZVS+H1zg9fDfp445td8Fk9KyYq22YtqqB
nPLPk4hmWpqllYt0bEGtS0/3kYKBlMwqV+Gv6RYf4bveq68tHLeiB3H79QtZNv5fZ/DT2idxK7Qn
qewXtb3cvG+r565muid/BVzwInX79VJnL1PUGFRTpmBBzuXk3ZuRZg7m4usC/WzxsVfBB1aLVLbl
jrCuVpizXZN9XvaSP5cUfl74ZNPJcmIEtolg6iJh0HF5C4Q1tf+BsNvZmPnpCU++pFoXAZAH6sqc
KDCxjGmE9ELQXP7EXx/s0xInHyzuOyPqlgJaSmnB2I/+OAJFXcruztXNn9/YSbwUASPwOLlQWs7x
q9CHfZplnm8mjj5k1zpo92AxsPn1/ji7FU0N+xhT0QzZOgldudDyKfb5SkNWQZrrnugzbjVGDmKY
P3GkXpIWUs+/yn8XPNmPcaulWqcilCb6ZqObvqsk+Vr02bUfDWupsN+0Fg5CoO/jMrqt6vjGVrtv
NKx2UqDusyZ+tqp+V/TaC1DaY0XTYRxSOsmN0zTSWkgwvOFATs38TcbFJtSZkIMxldoMVw2hn8OE
owPYWsDINdzFIJk+ykzsv36n5x/Rgi3OLY4n2IlkSMNII5cs73RmQFpjckF/n5LHr9c4G1LN/1rj
1PkL4NEKlUVvLipovjEXkNHMSF47BgK+XuhcxYHjgGFa7BB04E82pa9OuT4q03KMIZOv2+2wDrfK
xdTqdxz664h9WuektvC7aWQua16E/GQnvRVuvO5/mN7ikAnLDg7vhY1/PkmwSBBkQ2Dpeprtx3Fu
1YEJx7z5JTs0qd3qg0xlcdmCDbttLsXhs4d7MYZQdIPM5NTkZhhUhAEapIDCXc1IKOMLTvgOjRgQ
QN3a91jWqnd5s54945Af9QsXjnI2GP+7+qmDgOxXRYULCxIhzPowZnUPaA4VbDUe6Ai718LzD8VV
cDt+L+/j/5PDDwmIrCi2pi9F3al4YB/7dp11RDYhMb80xeq3vs+hiWq3acHUftUz6GNDEfUv+WX8
fTco3LMYtpMKClv+y22kHxPNUtRw0+n+9wxncRDu6ePrE3JmJ/35dCe3Q5ipmZ4qXEBQXVzNwfbw
pt72CBIV6+5Zv3AezxyUP1c7OZChHXRKIUhcandeM+29Zr5n+3ORK4QOfXdx3/4dzP5c7uRcZqOs
TkrOvl1soRqAK7EN3ughrtS94qb79iPAW/HrF/r3R/tzyZP42daCuL6o2Qehsbay+J6554f/1xKn
goVTlqqmVbCElMLGMUa3Su1LAeZvyPGPx1BPqpAgYToDR9dFw+kft2YGocFo4m35dBGBu/CV1JNr
PDbCCOkcELii7FDJHPPc09r0yWDgX+ltR4nyQ1WNV2XT3zHZ9VpMMNjaqLrrhJl4kj50V3Vs775+
x+LSCzi56jF2KllIDzemtO8a2c2tciNS/ahDgA+Nlz6QVY5jdEAHcKUoF0Uplz//543y5/tfttkn
eHvuIzlAkwK3lofJCx0Yi/eLhta0nq7iVbjXLsEzlx53+Uaf1jOksmqSkZOyiGDOaGiHzES4vw0J
XOnx63f79/W/PJtuon1pUVnbJ692wlMevR6QiAj6JTz4kRpqXs/0I75e58zFsSxkC8MghtqmcfpQ
sTD7Of6NOVmb6Rp6rRfsyy1NCTfZBnvNhbG9mExQwDGICe/qUjA449D15y84ia42PntFS/OfAAQq
t5s8zUHv5yZANH8HbSaBlIlm2IhHWLyNvWBdu9Ku24/wui6Zap8BNP78KSeht1Hzsk0i6ljlCPt7
12yAui0W7z3hvAL6XXTUPRsJuTYFaKSlKr8Ry09bytZKmq0SheJoPxVQcAspv/CBz19en5Y4OSVM
JukxHm3+unWbb+U6XCOw4DEviRzi4pr79Xb6OwniBX5a7HQ3iZmZyY7niZrIGwLjyBTRxmLCMpVs
7N0gI02S+/WS/80D/gt+nIThXMtCrVV/uzwMnrVXt9Yu2o3eoqdfOvGFBsXvoP5X0PkEtZwE4oTG
e5ArizhAJbm9zqSENd/pGro16KYUMNHzHgKi+db2wzsDvzs6ZG/ouu9HYTjdmK0hdG/LQRyLvIc1
rH8vq2ivMz03m+JgMaKaVgXhRdSHKQ5u9UR/b6QWRQzbncLwR64Y3+a+vKAJfzbWfHqkk1gjK0Nt
FVMb4WsW3cipuoNidksT4sFnBuPCxzobsz+tdbJB5mqU40Bg/BF8UxbPCnAK2+v3ys9/kDtpfWG9
8wfMppBiKtm2TxUImyK2qrGIFx16PLWcxCvCffL0E3bMptzXgxd/XMJ+Lqx4qkAY9Xox+AOC5TJs
aumjxBvnwjOd/V4L0Gcpi6XjKeyqWnamjg1C94sZECpviN1Do3Est3HTe50xISc9Fs/W9aW2//Jt
/tr6n9Y9yRRp2Zm2aRtg11A1BERYy3+y5PnC411a5SQ5jJvckot0UZnPbnrQwxQdxzb8X1fwxKl/
H+XUdTVvJ6lANAGQwkfbhgHt0TVh4X39oS58p1OUOtb8ypRDDVBJZghreEwjCjNmdJoLxd+ldU5C
UupHfQUfItlYeY0KUwNNOnesod212sPXT3S+NlENgzJXRz361NCzSgatz9vfavxMBGFuU++rjeW2
3uwVlRug0nDxijwj4L58q3/XXB7/0x1pRZPpWzJr/iNMr+huuDYdhh3o0xVr8pLucEmK+wx4/Oea
J4mAqDC5L3UAf2axuwn2H02GNy5P13aiXXCbIA13x8wyPgvVj69f8fnt/+/TnhyyFrW6MpVLNg2K
Cmpsbhi/vfYt/cIBOH9rfnqrJ8cMPlxXhBVBZFyj1uemN/nvvg1ZFpkBTZzp0jV9NvL/u+DvHsan
zzjItdyUOUU0rPLNErVCV7+v6BHJbr/BwehStn52PU3VFWogoWqnp09O0sxqEk6FuOm8cqfCs9Gv
uxcUSUG3IBZeKoaWU/ZXdPy03skpbJgIldUZ95Z/zLzEdtks009trWybw0XV4r/xHjbop9WWp//0
Ngut9Qlhi59PtMv6q55B9dTeSszpWIrlpBqjgT9j5RJz4tIzLnffp1V7fU41uWfTtGtrs/Rjpev5
GiOtBfZfKxe+4LIDv3qhJ6mCxfipnuUmmN3G3y9WNYuhu3KR3HJG5/bPV3kSXwKtsrTazxY3Wchz
u9JfCRfVQKaMmcBbhWs0YI6MFj7CjHe5VN+ytb1XVtMhu2nvgovK0Etk+eqpTyJP1klx3EoW6I+K
fBhTtYb182k/Kuuvw8z5UufTBjqJM/pU2JNPl3C9JBHZfbI1DIdhgfQGr79dhwLoIX+D7ux8vaxy
aQedhJ0sCNTJz1i28vJdc41GSuNkT9VbcZScBoeg3ql26lPyoEM+udGd2LN3/9/fcAqtp35nFnRC
F/9K4xcNmFtExI6Ma/pbbYeAE7ss5sOaMCAaeVUd/O/p5hI4rZzFEiABGAoKmgIl9T9PUm7IcpjU
bG7r7QVRf5E6ssMk7g3jCVvcEnLgRR3y2DyttHWyzhpnOFgXvsWZ82Wr/ICFiqCLv7v3qIAhllNH
G0OXHZX5DBuquQrjgalBBlqNvS+DJRcXNt6Z+82GeyMWzgAeyqeAbZTGDAGYSLszb8N46QsdWtdG
NvTrfXbuevtjmZNINQ9FpPsVuSoD/saelqGH0zeM9R2x6hA8qLv/y3oK/D/ZxO/qr5ZQrtk+ugG/
Nfm7X4zge/Oz9hg96o7xHF2MEWd6vsLGgfo/VzvdwbY1mmNkkxJpG4HiwV2ITjAi5OEDuO1heImr
a4Zd3csWW+LiyifFdpeIMqtnH5Ot9JfP9PQg2/d4jTMEP3VrtDydtFQdO+lWnfSc+cHRbGlftYHN
dBRs9rl8C8r5QY30VSg1gLK1QOQweAUPvqrs8RDkjNAh1y0UCQ3ZDFtrhuMS7HOCfnZlW3IUuXJ6
ZFIyW98YEvR4EexzFR/5sdpXKNBpVuiWzILFFoaLykuJgKUwfogMM8ZZvZdUEyEv/aGX/d3M5q5n
zdPMyA3Lo2+hjjf9hLnq+IwRzE2DepPqQDTZIAN+M0TKRhnHdWwMMHeYizLu1Kl/j8T73Ja/Aitc
NehCcNwZWW1dLUNcF9Wb3scXu7vKhnyPBpib2viTo2s16VsJJcAYjWhkAPwORRTFXhUzisgms7jJ
9DzY9x3afHZxaEYkUc3kPi8/8sn3UpsB/cRZ1KsSpGxHZCr8wPQUq9+08biDYrGT0B3UUBxJw2+1
uGmGt7xkqE1qvi8ayO3IfCKiIKsL2/9v3EfRCSWqrdiWqainjD7Jl6sZLNgEZPqnQ9Izu/exCOqM
XrZD7WKxkRa37U+mNeOn9MJp/zumsDqEbXBMhuoATP8Mpr4hdWaUM0SYZr0j1SgP0vwqfnz9jH/X
9csihlANy1J069TRrp5aK+9yYUNxQvv5P0i7riW5dSX5RYygN6/03dNmeow00gtDI0PvPb9+E6N7
j9hobkN79uGYCEWoGiBQKJOV2Zbvczt8vm9iI70iNoA0EnVFJZ3E64VUWalnqVwXnvE8HOoTyPOc
6jO4H3fpj84Lz6zW7wZu6NoeFfqkc91lQz4ZrqbzmlskOIYYhQND3ojRpWiswetRins9XhIbo18h
eP8xyn1/zcTEdbyDn6AbEBPBcCqeBPrbCUJWihWvuxLm2GXMWoK5sUPPUvTv29l4EUSVh06CoSIh
AK6ICqwWgFsxJ6zo7nghtd0CldDsc+UA7uGw5TY2DovKoxwCdAB8qKxTbjJvWnCpiTUZMgWxEThd
MlC85iyI08beAeuliwYKx5KAM3l9XNqsGTi9VDU3SbvQGhvcepkXG3tIQXbRyRjMSNoL6COf+rAE
VesAHiUIIqKLmCQtZlxBA1n2xU9Ni0BOIGKa6f6Ob+2BAKytoMiypN5oxfRJnUSSNBqgZnoohWco
TjGOzm2oLKprA1QIm0V9D+JgVIoq4P3NqTEg/JfF+2jmL5nR/dREVqF0Awd4/e6K1xte9iA8UqIY
qplG2Jpg4vQaI8AMNii3a+kz4RFoeTI/JdsT6JXmVsA8ZYfRpX3Hx06ENs6iftWbyVui7GGaW1ZU
uXGfr3+fdP375DqNxFhE6zjbkZQJ/zXBS+I2zMmS25MHQ5ImE9AIPjCNrRCCGIL3HVpvQ3uJx88T
hikjUKok/cv9M7TVnjKAsAGHkwrBoRtUhYTYeQhypEPac40W+K/+hBk/J7WWS3zEtCIQ2yCQfx48
+cAf2Nf49lnDMv9Yp1EVjZgoYB9GvqsnnT1nog0SNcDW8/4iYdRUrTqHsdyNtODKIOU3xljCpFj8
kfOGPsbnjiCk2Rfv0PzoHlRb8SSrdjuPLFQEG7AZPDGbnOSIXPvj6yVTR7zphVYLMqBmwNF0EfJp
HwaDmxbBFzXN33RZAemG9tbUxbMW60iaZCfEDKaeSaz6FOt3UEeZC0HCNGK48AMuVD/VmZO4BvRu
itMsWtkl81hBxNYDoRBXirdOB/6bfnxBaCsu2gggFAiLgRzzexQ2x0eQHnNeZ0UOC1S8FbSszVFv
rxSUICQG2YAHEvkKCn9ChoiWJe/GMkI9epqQyGUYTorbFQBd6SDf6QHnSL7fP7Ybfke82jrKE2sF
6JA4ItKaB0iZwT92FrWJg3SPsSvr/EGpmxLT/5iSH6IlMMtJtu7/gI2n5so+FURgeFas5xzUzfmQ
fFv0wpar4HLfBGMnaUBJVYFn0lBKEInXQFirj3P0LdQYzcWNUvfVPtKIEplv5CGIKpS6LA51xG4n
+ah1o0rav8lu7o4PGkP9jGzM1W0n1VEFiTiCdww86tQhzOZc0NUE1B4JhNYKDJBJnrFvPBZ85bbc
QdmhzuEwyFoz5bXmSs+TDQYtB8zdyOrAcWVHkCI3HPF5tCVr+ZkdDa/+8hddhJtggfoF1BGtkgak
OVmvYVt1r//WPMpObQU2JrUdyZp32i/SEP8L3fdNuyq6+xrCIIDUqKM5JmDeA/YRwmtI/JzcSS91
+lAW75xDlAlVACsguZO+DD0avBCaYxW7br0aWfcf+/QTlgug7J0KUFwmu/xUuNNDbWseAXTwJrt4
eftcU9ao90sAP3ZpEDrJeQ8dSdCpP3BnUN87BHVQv4328gn0ckQvNnxun9nwg9sJKmJflzFAKCEP
BefXdQBUzgLPTbGuuguIgt7QVX8IH/gjkEHABenP8SMo8vfap/zMqsffeAfKLnW6hFoPOaVZVNcA
u40GVpRslJxYZA1635ZPKTvUaapyOWzDONbAhQoNahWYJ7DEtF69Jwh86CE9eD1mYEB5iCn7S2RW
qGOyTtTmgf5niw2edCZWPYA57hcF7P2qW1bQUgiAxgFRSJQek0w0OzFluUQSb9x4qJU56kRBm1SO
eDR54DlGIIOkh+jZcAiKt3uC9qp/38nfJuAf+6upAFypgoBJwevFZS2IpIMSi4vEBOy2czYTalMb
EBoVUgQBaOT1ci9F3a8IAT03pZipaWNQ+CQouvRGsrv/c26ibOrXUN55LmVUPBqsHWQuZ7VH2ag+
gMnP7IrCvm/p5gGlLFH3JsxLbgRVje6GOoBCTeiq0ut9CxK5Arcf8s/WUldkEDkuBbMVTHwLfo57
fi9ajVt+Cn0JugdW4EkH0Io7GC12OrP7ZXhAvGpAoKpn8GpfejwO3JE/axZ0/1xQhtnsgZaPUsO9
X0hdrlIo1XSKAlBeW9wZ5GKmup8/aW/dbnEFGwp130jPEoC4PQihoALdfJvweET+4MyH6VSeWYdx
06cAGaYpkoSqBY0NC1UlMfouxJvJQ6DrKeOeh5GRXpEV3ax4ZYIci9Vd7sJakJQu0l1+3+3iPfJa
aKyyr9X287+yQ10r6O4EGAOGZl1RcaWlZEAOEHaaRBgxJaI7MV86rYJCfWIcp/I5UQMMoYIpHKRC
WT65AIA7Sh1cljw76X3vhUIKfvccUyURqxrF2hDqxoXgyEyrGHvOA5yU7jtf2Ec+77OaxbcoMnLf
UOnDkKkONBQNS8qRNFUAs6NM7Ahu8gU3+0l+zC/Q10psFyRmmIU2ZVN+I6io/iHbq365w6N5Vk+l
G54T6yHa1Z/vX9Dt4/bPT6JxSyFEHoRR11S3EUVoZ2OWEj5PADPvfTOspWuUQ584sOXXxKGnGQei
uQiCY221q/l2D9GD77GoYN0y1D7j8sTJ4T7uWwtYucNSVJ+hKOmWMf8iD+rTMIJsTYztEEKM0Flx
gjo6pCBk0iakxWFyGKBzN7eiGbaTKwXJpRXbJ1HvnKbQ/6+ZAb4l6ooYPwDGDKwF1OEuepB79mqk
uXF4zBLe7ZMYvP0/72+beJMPU1aok1mLoHYVtBDzirvmEPrjqXoOMG8LGc8ddNas9GV0EdWhFhLa
oh+iVR081Yx64+1oF/UbqFdCAccjZBo4xLLoVoJSFDPhR8VNnziEIMBZHCS/PgJFYst7KCqWr4Yz
Qp5Wg6ofOmCdEz/iPrcHwQnBm3QGle6OlWZsHeH1l6CemKXDoK68wM1keJjD/thAkmeBBiXjU2yF
JGsz1DvRdGAPalqYEUClNCMOq9zJ7yU0skwoI13CPcj8PtKKBl1b8XP6mfcza/lx/1fc5twfHwOt
CEUESQ2msK99tyiB4skYEQomO8VVHiL7e7pDlL9nbepmBiFgcPC/hqhHQpnVXDCmjGROI2D2GQa3
wCi7B0+lG7ol44xtRZdrY9RlWpIsTtsKgUjX7qZYsZNQ3ieLDupRKNcEonN/EzfzlbU56la1TQHS
fRX+vnXQEsDKcLO+koMMgTpTsIK3cZfayQRhZ4zuuqxQeuu1WVun7tMS9XUxSLAuewiD/NjrHBRr
mdn3ZlS7tkPdi0zqlyhuUw3Q+dFZXgRz8cFmh/SzfwQPInMymGwaHVWszVH3QzPGWtZmLCuHbGCu
8b9iSfkEtaQHYYlYiKTtK//P4dSpbCTXOo2Xiw+XBK6zXQ0uOjNEutfas432NAY0Hv6iDU6O/J0V
0u2dUutVSRMThGZnDnQh1oRRARDyv8DJvRDBiRM7hmJdQ3qQN67HKQV3Emmx8hZ0j8C14IF+GdAR
sz/HgKvcvxqsQ6NT/iXuoT5ac1gjvwckih8OECHwJC8NIHNkSp84SDm5LF/zv7xyfz4n5WuEbAl1
McFbmjW2+gtLPBa4HOq+gRi4q+9ALGHJrgTfU+0l8BqY7W445S4r8mZ9XsoJjWCznPHOae5IqqVA
9csQBLy/vbeEK9fum668dcWw8B169279K/BkJ/5quIkLlvBIAozAai8Jhgw5JLq6OQ7m/NK9Npfk
ybgA9OprIz67AXy0mV16//7vYtxdnXJJNTDTUl9BHDjiXbk5i0huBWgycur/eS6dWj/lk2ShiDVo
3WlupcZHsEsVEIrVf1Zz8Z7nnF0GJcPVb+afK69EF+KMmgOkpsDLInwPnwQ7xWOGaUdAC9V95ypv
nV3tyk/cG7J99RfEOF3DCZ7Lwcx3eeeku3IXvqQvIGH8JFnSa3ICBNDu2PUHEvzSjgXoKIJhACGp
8JFIrRKyiVPKNI8GqK/sCaFXsIsPnAdhbmB5WI/PludUgT0DZAKlMoGeMMu0pg+XEmNXCWpJMfQe
CbHqMMW7+wdKJB+SXtLaDnWl56Ye+KqJAhcSUKWZ/GgRLBKkZenwkSVawqE5TDYuAJAOUBz05h24
joXT7NY9UJZ/U5LdLKKBThAtHvSndEBW8ItXm6zrEb/MC4BvYKcHZXK6i75o59+zKFAB+h49zQf1
UHwqd5Kl+5gl9P/iSd7YFYz2gQziN9cZnTQYSzkFxowxIjINT0aK+9fmTIa14dCtZg/UsBm7kCh4
/Dd+HS1NHWPaKJHyN4QQUgbiYTFC9ErekcUGxuQCAL9J8svYhXYOw9FtvVuyjCF8DAyAn+aGXyAN
ikyE2DnekUt8wi4focYNxQAT9MQ2Z7NmVDZCqitrlFuZB1UeBLH4b0hF2Az6Hc9mM9i4PVd2qDOk
RXyiai3iDtmrXgYRsBmTNKZlm//eQWTvRDKw6ierZ7gV9K/NfsSzq6PLLbE+qwH6Nfw+2PfHzlc8
3p6OfxHibCQ5V5aoND0C+y3A+vhsBB/cPpHekGwuVv0o++wuyVbp7coa+TWrdVVAT8qL2sHvAZQr
oNyW2C8QkGnBJG8On0H5CSq0xAp8zVPAKBXa9QPUnSCJ+RR+1o/C4w/wcECQ777n2khFrn4TFQBx
EBrn5gE1mqL8QtqalXbEjQa+fnHy/sd9WxsRx5UtykmCQ7tXlBiXElJDPVjF5en7fQO3eG8RqNQ/
15DubqtlOiZT9HFy2pP0GaLmml9+gOqRkrdm43U/Z5/lbFhbSKVXo9CVfCoayJRLFJSkiH8PIKYA
uXfZjiHjEGgRoxaz4VavVkmFL4vUy2PLjYE7cZ2NiQx75ATIPH2pm8yRDVDyMkavthpOMIjSpSCB
3xeP6fXBNYZoUoGKQOPHV73Fll+zt8nFCLPzgb6ZAVhYHMjcsUPljxE16l0FixwKcqTsBCk0ygOV
6LX1ao4POiFpBes/fDkkxzCiFD8U4MprL8MjOnCu5JOpxxpjsaVngOIQmtq78VykZubMz4CQkvAC
VJIeFEgfREBoWCH9Vh6x/p30DsVlmdVChNYvBAkd9VOPSpFs1gfZ7SzRN5h5y+YJ+LMtBuW3+JTj
lb7HtnDtDE76rOc9Q9XBo9nFxxYU6LFROqAJSRnOYvuZW9mlPNhc6lGQNkiXlnM7myR4i1AmKSUL
lJH4/Kyb9XFf73z+m/At1KKhaZGjyB7m9sFLIjr5HvSImjMhVYKz3oEa3YMCEaR4MAc9+hAb+9Jb
gTOxrgBZ2b1fQvmuDIq2at+V/6ku2Lkz+dqJsKPUbnVk1Ye2L9xqn6ncDOjnYIxSHCcgZlB4qx4x
M2HlAPZPDoTfnRm9ZVAOWiyA/0ZedHWKKU/Wt2oU8OATdyswRFqjApEAKP4CgxW7E5QWGM56Iw24
ska5MSCL5ToxkBzicXNFp/bmx3wnOABR26wpkK1o+MoWFTEVUCDNORUXRvZq1QRv4x6DGUjHggvv
KA+JjSFPPz8YECBA5y20hOP0CkFKbcdY8mZAtfqulDszmgVY0RHfVb4UOxIQC5/1Xf+m4/Q2Fma2
XXbUcctfQt7Ef2zCi1477wI6P4khYOkkFG4eicuWcGXkh7+wdf+WgGP02hZo2HrZaOEfAM8l7hlk
hBixQkBTOPMDi0b5llODrAx0XuiM85KuKtQB0pMi5HRSgoN8KJJd8Ad/F5FiBXbxvDwYT9CYi82F
RHOqDzkCWzJbwPKjV9bh2nT+CsbrPhhG+Jt5YSEeW7Qt4BvUV0JMz4EfBz8iRcNC063+kR1xbPph
IPQBSwXdFR5map9DlS/GSME3bTH02T1q78MDxjAx06WVcAtMN0yOCO381uYot9+mymgUNT6rdg4w
1dpnpwTDydBvwiA+76dQjoXzRXhuDS60hp+Z9reeu7V9KkhV6rCeqgz2+f0EKFVmT77iJ+forTwO
u8wmM7341OGBwIAhKf5Ifoz4xPvVCdUL3mS5yc0rhYiEdK1BBoYe5/Uxl6dJDqA0S4654DZf4n3j
lwduT+INiwl33nKTyKAxcIJqK5D21CmXOh4MTyNKOm8g5joA3OQfBgvUJj6rKrblnDTBUDA2gGFi
pM7Xq+rUoM9TsVbdUIMAzpIctFD5JsshA413iy/HtV3boZ7SqZbyCkAM1RVBi807hR3sMrhg0SG0
PGQisDI1iPE4vT9ehC8MD7zlodbGqZc1AZZeDiRgmGQvfQKayIbQrTs5jVns2fkla0ep91QAQyNf
a6gK5QArtfonIdvLKoPXZNP7rFdEnY9Iliu+aAE5aR3tu+QiNvNBXX0sdzPob6I9KzsnZ5v2BWtz
1Esazehb82NFNpCgh8ljwnmY/vYZH4qctnt2qDvWtGEOvckuQKgJmT+v9wKIqpnaqUW3NXOynywu
KnEr+FktTKXeyZxLFhECxBAr3ssXweXeINeWExo8dzC5n+mhgtqbFe7qA9E5+KhV7tsH/kHbjQ+s
qiXriqiUf19w5ctsKqCsZOqeCMPQSEaSk0KL9AGajKGjOWhSPPKDFb9Fgx0+q0+M7WccXZVy+RMo
VQExrAOX94DpTB5bkwBJB3P8nr99TFt4xMXeN7pVH1h/AcoB1UaQgQK3D9wGBFER+BkKw7Dvm2At
i/I9fRh1Wl9gWb0C9m7oc/4qygTKXJBUvm9oM4RfL4ZyNEDDzrFKwGbQm3MzAckScH0+mCgs+W0E
+SiGvh+HnyOTaYxxP1XK56RV2XK6CLuD26FhR4pnZLiadT9Z34ryOvpQ5nqkwwynpOcSoxtLYXiM
LWTZoFyNWCiaUtdA9fbWDNpGzqy/TvBtkkcAaTx8G8sH3ELTr58mGrFUq/NcGaBpcdVjj45V7ozy
yXBae3IMkCW4nC19wRDD/WWSnbrj6GhIEr+gdi8XDQTeSlG3gaICeWqWgrsjW3gIUvJePeTMBHMr
olqdThqfVPJxDp1MfD7EFHZ5EhGql8ffz2F+ABmeYIUWj9pjCW4AlmdnPMEa5VpyvpDVRiTv/0UF
AK2G7Md8Ds6QZbeD078Ln0QDXw0M+ph3oQ7qIIqJ0eVothaHwBu9xCWsn6pZPLEbW1uNXSKo8I8t
6sCGvRiAOQSVQAK00Hz+Z1i5/Gh9B0W5rbvpOUMBCkQAtrDDq/G5cP51vqdhVBJjyhhKvJnw4ZVQ
muciR3cZ0w7G+wdBC9oD6vto/qu2x9oW5WzQ20k5LkCDoDhobzLETRTgwQFbxgyZB2lIBmxmM+4G
XlAjZBK4FXQ5qNE0qeHKAbHHkcCk833zDmDdIduzU9nNh2Jlinoo5r6bNdRTAyiyPmvz95rHLHqc
uPev/mbIsTJCvRGtUMw5p1R45kfRy2rtZ8nFnJVjRBACqPm3+8Y2/czKGP2tii5QRxXedOzkb1MV
PfJS4vBc6UalcZYUJbLv29t8iFb26IuXlp02ECi07DW73CHM+e2OzWyzmQtD6EaE4LoqYXCdipUy
vcp1RG7kwYsCk4S/KQrSCum9AffD7ChvPkorc5T3iiC5GYglEggxDWyu+ZGCie7+xm32v9YrouIg
iLNFICwlJtR2n6ogueWEHFzMi+AXBXpFacI/iYWxx/DzkS9z1jDC5tuAwXzClGrgklEfrlbBUS92
aM8XOQiJFv37MkzQzjZS5cIZ1WD3Mv9kgLR1DsQImu+xnyvt98jov+Wga/KySQG5verVsnGauHwC
tSlLWmk7VAf/OEbqIQoMzsPrTDVU+HiCjBXKo3tMrCKDBLoBH1oylzfJbRFmTX585IAY3RN5o9yG
Ym32OjnlX3Cb3nKFkJBh9VuoaxXmTcc1w/y7hai4hjsduAGUBgiWrXK3fALVTHP5i1GvrZrM2i71
lXJeX6a8azU32lW7HCS2ldN9IlgCVlngliaOWiH1qoll3tQxwG7I10cHUJ596OdOvB/A3gM146fo
CYARLzix0VmbV221tVQKiKPZjz167e4kgiE3ya1SuzCu2vZZ/+ckfVzFVUsW4h7cwMVoyZK+DQhc
3V4+taoFXZc9Z8m2cVwc5RVgpOQx5s2R1XzdftD+rPDjz1fmlQG6T2MdYNJpX4C8bXkQTgQaIRzZ
MEzWSim/NaOlUPMibnWsKY6mXeb2ZxTmkK7dc5OInZ1YZZ7N92a1NsqLzZGQGAo5oIM7Z2awR98O
De8B4tlm5WcmD0oKKJU2x2zPOrGMc/MR5a92VcA6x6WEe8ir2R84zdHFjvG4bXamVtfvoxO9stHE
0SLO1Ugak/kJ7PVO6MuvsRMf070BHMHvYbwB/LzhG6SrpUfIRRto6/8FcpnhCD4c1OqXRCHShhhs
X25snCSANOpKtTP9a5oCLYBRrhys7VIPwqHOvH93Nr2wziuyIasqeEDoemEWihA6EvGBZW869I5i
x58gosZj/HO20idCVW444S7YhbvyoOwJriJ4Fn4Br4qCOEula+uTr38L+fPVJsj8yJfKmOquhjm9
KXgEsyVruVsXaG2CenQCHlVwLcUF+k3tGDvd584sQKOXOtN71QGQSyhCUZSBD9afUhf1kZO2S4Cv
gvjSmVWG20xV1z+HenfEZRTSnsfP4fcasu8d6WFBEHwveOWuQ1U+Zpbht0LitUXqxUHfKmikvkEX
YEqtnIv3etIc+wjUV/cP1mbpZG2IenCyNtC0nsfHJLqJAG+9ELjBYoP5CAViWUR0J2PGCn1QZhuf
tUTqxdGmpcBZx10i37h5VHgz92LgCfANoRQhOZHTvzNz8S1HSdgYJEwwE2IpKoDF2EGJeVe8QRwG
o7zeUi+lT+odKcAMxWdgU6MZdP9kGJC5XuL06doDQHI6cGtkdJtOjoFN5dI0n6ETps6PxngJMvCY
9WdgMcDhG/tiEJqaPr/LcenK6ddq9Blfets+sB1gghIkIKKvr60Q9zKXclg6RiUBENQejJN4xkQC
WM1nn9Uv3KyUfwww/ccadWVUcEoD8SxpqKqODrjXLAhq45U3oXLuxHbP5C/ddEpkYOo/9qgLA3nO
vElyFauDzD0nfxmNl/v7t9kBXa+IuilCrya9UGBF5BWaT1yMwHN6wNczHO4Y+NET/n3ud8UeauCg
g0UADChK2Zj/qly8/iHUxRFmI9UFkPl9xFHBp+gHkfPswOkFbTYgyWy0xgy2YiH5YLfH958Npukq
2qrSpqLGdRUVE/rLrmB4Eka1zyDedSFLN4N6MSXm4YtZpcLN1+DPt6VJLKIanE1xjwVz6WGaFr8U
oGtQP8kdbyJXsybJYMRTm15iZZBcpdULN9VNjak/GKymZyMERQ4fEOH5Ay/OIG9mIX22AM2/h/1+
n12Jit6MXuLGGPxigHx19oRGklU8Gw9dbHa78jK89y7nza7kjPZ8kH39DaL0u8UiaNfYzT+HLgvx
yrq7EvXA150apyPZbzKf1Z6ml/aoPUkeBpPRJgCml1na2ry8InSXZAX0yjfI8STk605rld8nuvhC
pqKbB8y/4y1oLqn7F4ytm194ZZFaorYAvd+DDd8tCbQqdxKbs6rcNE7jsTxKPmLn0JwUPAW6mz93
Xv4MreT3ea+8NHbpGzvWDmy+haufQ/lmXu61NpQTcNaluhmMuyzxoerHeOu3g8iVFcond3Uvl3yr
I3qNpsHUtKVy8rF/4eT6BP3At0LuFncoKtCwC54wa5eCB/BKR0idjbU59KUZykB26N2+TYTKXxTN
y8cOZCOGNhzzUQLHayE7uZL4Uaw/l30AIrP87b4X3vRCqyVQbp5TpziMYpwUccSU0jTbQ/Pc9J0t
Lay+IMsS5e4nfRkk9F0AIDZ4W+hjMxnPTZtZ2b+hSgDl3p/TT/nzRY6kORmxJjSW7WHRoBP55f6u
3T/tIg1LiqtAD5oMxyvQpMM4uamq+FXuZZAb4lsGyfZ2RAkePcwtgz0Tsca185Rq0FA1HK5WKr2k
6ksquOCFN+tor825b+BeyRJkwDAzM41w3+BE6DqHC8VzIL7qEAkfGb5825utfg/lzGOtmha+xu+Z
ptxXE8At4odaV8yF+5YITh/MZtOd5/oFdYfcOKvlYt/f/M2iKWby/9kQyr1rU6hGeosfwHs86jmo
8x1bV/HIU81WFt46tgYmFEVBFnhAS6gL0tcln2kx4iBOHCR/CHuHSDGFHdiYY9QMGS5ly3GvrVGX
JBfSTAgGEhPJbWTzRd9b8Wz8m1bE2gp1QUCIInJhgxylqzEJzh+Js14GjPbo/l+QdpDzQAc6K2v0
RIQSTNzISbiOyQ6yoRd9R9B1KDVGpvJ5Aiwhhx5bzePTZRaKDVa1x8lmHZmtC2toiGXxD6a3aB7O
TMaMi1DjN5BZCfVTAthVeiE55/Ihp5BC4oCM83A/7h/VLVoNjBD9sUu9EFHG53OmtnB6VvuBhAC4
bmeUmMsPneY9PhBqq/6cPYl+9lo/AuXNxL9tXldkZmBWBYcY+SXX7iMo9UpcFBQiQRJ4Igl/ZGvO
fF6gCSA+gI+NdbjI7bv53Ct71BEG+CMyagllwQ/IsyWYhUvOF9S1Hclpji3DHvnr7pmjznI0odrf
zBoeMKGya661x1QyUzU2hwXSRQS61KjO/a+6VTb/mJaCWJEhKPDJ11s6w6hcCqR8AcYwoL0eiUiS
anNfMZnoxsAyku4NGKsZdjecw5VZ6jB1M5j6DA5LDWXFEYIRLNaMkvKWBQLUA0uGTMhgKM+6DP2Q
KKSnF8+Y4MlCq5gYayBbQ30uBN5/LJBfsMoEdM3IkwQ0Pu4gLfZoAKecpsvXVK0YK9l6JBS0WXlF
xzuh3rC6tVmPup/CGW4aaT7g06OpldFZ5qLJVIbWrqFQbaZac+Bb0RHnEUTfYmjpfWjdPysbzwfB
JAq8YYC974auysiEWO5qw3B7gNIxUvxYYWfTHDwkCuPp2KrHwxSEf3Ai0Ur84AZZbW0F1ha+HWcF
TRVwNQFmGviYp0HPnt1g3mqrQP9AVmWsDZrmOnXJU20YIkngYg/SO3JjlY7qobnyKicmouzBjz4H
5+qp2KsuyalYmOUtQPyVderO88ESl6jIGK56iXZi7uQqWAozlOdbVz8vDgBS4BYIIlS9Yis6geoO
7B4dIwTcOMhwqQKyK8Sa+LJUVBbEYslzcQipSYy1celTN4PTchrs+8dn6xirGB3S8EUxu4Sven1f
ylLntKbF+YESxp6wmJAsTvnLudvNNa2MUZczm4HVTRCGuhlGv4BaNocBE+zDwDipG17mak3kZ6wO
KvxOlISDgIMK+mW1zuxw/HR/2zYsQCqe0HqT8ynTWAs0xboy1hGn8TgaIcbwQVbF+DLkjFGO7MoE
tVfLHCwGXwMeS6CkrTf4BBfHHkNmrYTaq1GVl0bMRMWVR3AlZj8VvGj39+qjGnJvJdSzIvPz0DQD
JDWhfH+omxGTZtLUPOZZW4FWj1t+GQr31MTyYsc1ZLbyWYXK4dhCFmGoHKOEOkiaC1/5sH4sOuNH
nyc/yxSSCorx0EqY76qgmCjpXiTUmAeNcqhFcPNrIXBf03mYzKaBgkKpeErdv8VJ+0splC9aKMeM
r7V1jzQoqGKaWjUEQ6AxY+M4Dmoj92Sa2/jeveDMObFlgMrU+BQ5rHBzI9qE8ocIxnwUxW/jg6SO
xhK65onHpZWTtrrJJ0+cgh39Vesa44HZiH+ubFFfL8MoNZCnsFWkojsrqMCHqj1qr0V51mNowVbM
ataGlwD6jufxfELLASWm6+trpCk36XwbYyu5zMJ8vr6PrNIiWC3hAm3xGBrmjcfqi25bVaE/gFlN
Mh1/bTXgirlT4HG9rPqSp4/T+I1jMWtvResaknnoRyACEnWZflfEOJX0Qoq9wZVA3ZmDmd8sFnsK
Ad4cQL4LJs8YgzGRvxiY9MJkZHzivrAOz9aNX/0IhYJyZ5WRygX5ERr4LRugqRQ+9O5f+a0Adr1Q
hd7MBQ3BoOFjLzlwIODCWEq8xxSZQyT7hr2GifXc5XaslW2lIldmSaa4cvxjnMc1r2Np6nHGMGw8
o80a2NKRKKfzaPWye2Ib/eUri9TzyQNKWKdVgIXuYl9AmzOGdhaoU/asW7F1DddfjXoOsm6WhXQm
O6rvuOYo83tO/TpKTx1WF7OY18nnoT322hh1A5NKihK4HRwRUPeiE2RFbuVLiLZmJg/ipuNc26L8
y8AlQhyHRuzV6Lx41Q+kOmdgXiWz0ZDsVF4zOIzDyboAVMIqpIvUGhJueoIk7m04fCzQ1u1wB/GT
vwRCbXkXMofHyzKo2qD4dX0yCw6qDJ1UEeFwHpQnEOjsTS43IY/TFmiy6ahLgN2st9uS9S23D84f
y1QkHWhJWfD1h+U89XUVvVsw9jupZ3xDDyiLLPl7vSMD4NqOHV1ssavBgcsqYTrBLNiNVxWEuIa4
eAKZqtDn3lULYP+Is6CfxFkQbzjU7tTb02uQm7+mU05cHuth3lr/+hdQPoGTlr5Q+phoi0+QbE8d
dbyQviZpyBCu02JPiP2bN7WGpALjpG3do7Vtyjs0wiCWZaKAYOeg4g2T/AD8VYs1feo85kjF5jqR
L6H+JCiaQFegKk3vjUyJEk/4nhMpFLJWMmRKMN0yqsZO39oieM5Rh/obSp2t7BBiIAq05Mgo3gYZ
Qd4ptYa1ki9NyAgxDkOgCJgcY1X6t5gswI8EUCvkQGSD/9BzXPn5KcnmvpDgnxoXWlMAT8VOfgyP
34Oz5GC80f0XUg2k2r+ySN2iqF0A/AS9szdwnTlmmplMsj20CiPY2nITazNUgDB2cxwJEy4rku2D
NAY7iVN3bZszSv4MM3RruFjqyGgjfCtB+FUIT4VeQZuNEQMQj0a/Iaul0D1gresgLTlCP1cvwJ4W
j1Y9+YO00xaQwZesKsiWS5d1TPtClBiCgnQ+xitNIwpA3XiBoZybsH4XB7DD3L/Nm3nM2gj5EatT
xw212GQDVjQLOkRWp3IyY3n0QNAMCimhBd5J5Q9at+y4ovHbkHOqWrK7TnsZtBrCOGXn61L+kjX8
c04UmGZlB8j2+9ipX8UxfJ07VbK0vDgDcOprKqBq2ghG9cUrsxxajPJF75IHMGkcwzR/B/HQ7v7q
NkM22RAJsplXZUGi/eRcZBHGt4nwxGBHXwYOCniWFpqY73tdMszgi35YgE4e7PZhyzj221u7Mk45
ypELxiYIwIVFkKbZl/abYMd7ITTDy3gUHQPThs2j9ND5xiV9HJ8x1JCbFQiWCM1DYqUmHo4d/t9L
9srj/W3ZuimKjBl6cFOTohe1K8owQSW8i2LgJQRTkZ9kYPR0pnbe1l0hZ1eTNFQTIKF+fbL4mB+W
MivxThgmdIrhzuTRrO3klKJkmKCF0drASlpLjTELJgXp5pdXFE1D25c3JEGjfJuhB+WyjJBljg7a
8wS16xP05F8VRCfvqk3oYqLGypzqOLH625ubuzJMeTu1ayo5CUY41QLqRvOhln8u5dP9D7gZX65W
R9OD8lMTNmrdph7vVTsDfHqV32M3fw/ls2ABTGtU4pNnipE06G17U6F0UIDMLaCqXrWgfB0j3a7i
ym97yRZC3Qc28IkH8SESpZnhqba84XrJ1KEd5EapuRq3aSgCa2hSc8ql/6cJ6sJy8hj0SrsEbjp8
m7KXhmNhVjdzufUiKG8rhzHfFlnzO24TMWoMMWai4UFSSGBMnplwv81dU8HkBHAS+i50XhzPozQu
yUjEn9pf0SOYXYEqkR/584wBMYhpMGmVyfGmX0hF1dHyRXisw/Ne3/oxi5K0LlAXAxzjVSu/8mJl
lhBHEYUJ8duCqlZp8oiMGRdie51/zFKfTpMXo5JHKDUp52IHLL9TWulR3PUuRC5MHZzc4tN9iyyD
1Jcs9QHUzbqQIMN7j8YfSs5IcVh/P3Ezq3eZF4M+jeYpcKtqF/BASOTMoSPyKe59KipJrVu1y8Bx
hHrv5SOJAIydzFERlt/QZU5lbvrF/yHtynYkxbXtFyExGngFAojIiMi5srJeUNbEbDOY8evvcp6h
IwluUt1Haum0lDq9w8be3sPaa10cjMVzINGUqChtRoBz8aNyJG7+zdqn4IWEMPVb5YKj8XkrpF59
gRDhop5tWoZsLPZwxEB93BVWFpS8e0rLLhhSxbXt/E5t1T0vVe/zI7EG0IbWFDoOpgFmGJCyfvxm
UpPMBMp6eRA9kwBDSn57Qm9n8EG3OqP0JZCYykaEs3pMbAQ3kNczsbuLXdW7QS1L04DLkt02R2u8
mjaGw8QpuDolFxYWi4KoQRs3cpkGsaq99dX4ux/5g8FA5msaWx2IlcwaWZYui6wan+2KV8cms92U
FOJxyPYMTNDfi+Gud1TcjtxWYbwr3QSTJbjXUlAcpDvtdeMTXt8J8QMgAQmANIR3l73cPJ+Memwr
+BHwxvrWQZBQqHsbXcg3RGbbLHLX30+klSidIEhC83jZEDOmaLSjqCtgr0dyKzgXkFhgfEJIWU3h
FvJ8BT780Z5Y/4VbsUpLT7J6hnAeaIsgjeZZg4OBBt8vPOkcHwaIG/QgUG/v2gQC1Y7xCgbKrQrC
+pptGSVp4L+vsBV2NTZSOzeA66JhIvPuPMxbo0jXzgbLROj9/uxdCw7nLcbNJUyHBBJ4kEvUZDTm
1dXLxmHZsrJwoHYxDBOrDOMdHwMEsqeDsAAlfUHnnT2AHs/rQiCePrcq7tvH+/hxaYsbT4oSfjsd
8yDtTJfHhmuMPxLpXhkLx4wHx062Zi9XP9fFXi4cQEQbktsDVkll7SG3+cGYNuOia08NsiOUPISn
XlFLNuLcHGJ9BE3v87DDTj4SMP490Bv9UTtEyIQqF5nba/cSf/98MzfsLmsGppI0Y1QR1A2tqXPs
pkV9Z+Zf41avHYhpPk2IZpzPTa5tJ8jGkX4JGqkrveZq1sw4kxCptMXscivdEaPYMLFStsJ2XthY
fDKipxM3U9t4RxOJJj9aMhhtDJif+lv6OivZgTCG7o+iQffnCtczp9DeHDQVCwIz2Zh6glK3QEEw
fgVaY7tNuHbpdJRfMRJPbBPcCx89WG9bEkHdWfJBvOCM0njHlfTRiFF8/fw7Xb97ANz8ZWd5NKLI
YHprYFmmOoMSgHrGpO46K74FF+tGrLdS+vtoa5FgDaTQp87AmubbDDAU9KzJIXd71DUHTHI0gf1K
zn+/FQ+bFnr9BJ1dMIYvIma5qqOWTlAg1oP/sMYIjaytDGT1c12YEdfh4sFp2nKeozwpgqxh/oBr
VQC9bW/ipLfMiL9fmLG6sZ+hkFME2gQSXsRJnmJ2j9aMN+zzY7GSwn3ct4XTZ2mpdryAy2h3+kE9
dG8Q3Dz1sVOgy0Iip9omz79ux320uPD4qGrOVg/IMBqsFeQQy0AJ7IAHfwBQuk7eTBTibMDAbZRs
gMH8uIssY1nFtLjE2lAyKX7Kv0CYyd9vswYynOJNtDjtO+aLYvtWhrDmGJGkIpK1LE0B991H44Vd
xZQMEhhTGEToMmi+g/Bg4+Ot2TAxz6dDXx69viWNX11nQ0cjsH+rgez2ElSelLBEJyF5k9iNwB9K
3tayVlBfpoo6FJJhGZmBZi421ZImlklEFpsKwQ9gvU7pWfjkxI+O44N+mx6tW9HAmMJN6rs1HwaG
FOBUMTlvXIEONNATN5o1gpDjZAUx2yXtbsZYJRkdJRQNFE6+okVn/gGN82qg+d7IEHavVf5ActLE
mJaCrpeWAfRQVKNfW2nrtipwCJiqLR25MSAVS6qdOuiaUyjarmzT7pGpSerVZYPJtYx/kScMIlI1
9ed83KcSRq1zyY1VRsGyY02ubkNjsS+1BEjEdKNKuvqKWhhyJlCIWhGza4G7aRoDu6eKfowNwkLo
7wgthwLSeVtB8dqnujC25IQSMpVG1IBXBwHJ77QCZ2tcHeOOntom2wD/XvlKvNZIhgH0UjGEqi1z
jtHoIjqB/SVIhuFpTIsvedShaSJvaBitm7GAHoK23TWWVOlHOtWZYfnd/NSmNzZ5bOSNlVzHHmIp
qO2jhq2KDH9xt/SSFbnGZlTSzThspPiRGe0xAfbDG6j+1er131ajH6jCysAqiOHJ8jQ5KXLPjaD8
ynEufsci4IL4X9lqgtWB1DVOtkz9oU/OmE5/lQz1ltfzzwZwMScd07cNjya84od0QFhGKARCXFDD
XkFlG3CtyFFW2n5yBFe2q6jv6BAZSPV3dMg2DcmVC303aKMnCncGjMMiViEAzEYRaUuoulcPzO78
vmEbnbyruyBMAIZsCC4afNtFiFeOHbRytKIMBu3VyO2d1baB1d001cbmidNxtXfwTTCE8wnX/PHF
ARcg1QoQ7QSNYt5Snv2OcONdo1JyB9xi97oyfvv8a60eE9vG82br+FxLCPxom6nCNVXyc2tSjrIy
JIc4KuawkPsfY4OR4UJnqj+yhN9Ukh1tbOs7HmO5XsC6TUA28MRecQhLWqfao2YlGACidz3oc0Pi
KqHyIkGaFiB89R0+MKAiDV3Dzxe+9kUvLasfdzplTarVKihzJEVxzaiDACd39GFw4qreMLX2US9N
iQtzEQlWDeo3wF4ngZ5VsxNprW9r/VMTF/epIf9MCXv835a2CHBbI2eSzWSwPspPnKC12KLLVVdu
rW+tbM2hKgpAzYolgwdpCSHkvDbStAOv3SQNx8mmxznWA9a0GwvaMiO+5cUGgubYSmzNxvOgdLZX
sPmFTxxMcsTyP9+567QH91xBpU83TQv1ryVrixYrdt1WmPORv8nKQfQIWcDikH7vXf5b94efyvO2
/7qu0r5bhTkEYwqASwvvApKyLC9lEIJyUDmTNxnSDX2oBdpv/aj6DWit6+8b6xQu8ereoQ/6b4vL
JowC4j6WQU8DPprujWN6mM8l0Ekk3L5oq6f/wtTCO5fcyg3KGfjlyt5R5tjBnKVSQ5uKvk7W6+fr
2rK1uNSNVs1j28dgDdPq13lkh1mpwUBTKS95XkPdWW3/du718dNd8c/oaHk2PVi4DafYx2EWo6mM
YVUhV00hICdlztbDvrXGxe0uW92GX0bCIE8cNIckOVdj+y1Py8xh43iYxi0Uy9bxXDYtGAaIZqXB
YVG/9eoRwIHelRyRLZhu0363g/m0PW14HeouNnZx54nZN4VSIVr/FytVepggzBC7fbBdv1l/hYiB
KRDU2fHOL+6fXhUYek8qxGwoQWfQXEwds3NUaSeIQS3P/FaBU630Wh1ICFH1+/zQrno3AlQNJlNN
qCSIv194t1Fqed3McKJ8zp5InL7ywnpsdWX3uZm1KEm5MLPY0Lru4pyWOtIf+UszfBnByfS5gdXQ
99KCOLkXC6nUgihjT6nI1T2ouoPYHLX7g6gMoMDytGFt1YVdrGcR4OaGHWesAG1LPL2DOXpIWL22
XkIcbTeFdNi46dfDSuJAXthbHJKYR62ZmloSzAktgpyamVNkpHANY7YCAmUAj8xG7kw12csN+BIi
0jttj5hGz6c7AhSCWUfniumpU5b9l25QmKewpNjZQ5s6stHuyyHxrXLr9m589mUWh0igVPWCAQuf
2b46QyepIxtbI1Z+9Zj8tTPLmYwZxEHmJBcp6nYNqkHoA+yhqhdu1e1WV2KjoAviVbxby6qFEeuz
agx95E+Cyq1+KsaNi3hdSMMnVmXVBosnBC2UZThDwY8EjRZoaAzgelbBBYTb/wpVayFQLA5Vk23c
SXFGlzt3aXBxJ5VGE7VIvB5dTn+Mgy5EBwAWHvTHNNIfOJ0TBzoIG+3T9WUCeYbhD5Ri1GW4Mcc0
LnNqQUmrAWWl6uaijrBTCchTKie72aZ4WjsgUEiRkfjBmr3EzNLGNvM64jRITOXcDubR1PrZj3Kt
CkwaQVTeeCrs2LgtCnVrras7fGF6scN9SWwKgh4Lrr0rHHU3h1oyOGz+ajJvvLdP426AaKFqOrUC
utsnHj1MVbDhqa6qpeJY2WjigqQTUJv373HhF+0oadBPVQCKMvjbOKSYNCbpWzd3L4MaM2dMIJjC
NVY5vATZlzpugeuukWf4AahfWkTVAFgGJfNHx2wMcqfEdo37fzId05Fnl7zjldGfmzCrL3vzKdlt
Q8JFtLU83Zdmxd8v1s0ndbJ5EYuZxzQc64Ngh5MfBSCc9x4FhtT7fKPXHlJ0sTDIijFdrHbxkMqd
XLR6RWFP+ZUMZym+7ZutCtzqmi5sLM4TeGJ4lNCJBsNMHkoLH03RdLe3Sh8EJfte6Q8jJTd5Ndy2
ZfNUFNODCjXDz9e5GhtdLnTx0A4yKhEU5LvvsdF0nkM8MHBR/F7gOTZsrYWbYBsAegoEpYBsLZLX
zm4KHCqcnQG9XWhgKE/qt2Iv70xAz0G8MO1bTwpAhLftNdaXaUHTDyq9kIx6D9suzo/dl+WQqyn0
bEP9kN/8J0npA2l7mWvfFQ1QgOqR/+GSLLY0iRP44gpQbXISWq0QSXjWHekkBRwR3xaN1mqkBEwJ
MDIGqpHqknKu0zLABASsT6RfYmX/+oCYzPmDBEwcyeU1vDS2OLIzxv+IxADISY38WVaqW/hpwKKr
lyQeNwqs1wBjeBoo95hoZ0AlSF+CVSSJ4cWpbIZMPT9i/NO1dcTtUu2xOtoVOYRFdcD8VCkAm++h
tECXjHZYT7pdMvJD3SfYgfZrkf6sWhUPBfNyG4yearWrhh8cQ9mtroa1OXtlVwWyyY9lCu6E9mgn
+r5U6mOdvzXNRoFs7QExNJTkiGFjDmLZn0HBITUUNa6ATAYAiLwlceeQrD+nVHG05heJtyjL1z4X
etYgzYeEL15oEQZdnPoCwgSDZU5pwKWOO7apeixXQAgEihVpDDdu91oQDRy00AtGcRNFnI/GlCGS
TPAf4mWQjUNfdMBFF9lOmpnfUNA/St3omHJx6rocrN/ZrTn0GxXA9dX+9wcsuY8L1aqKBrJ4viEB
d9ADBQ/1Wb15qeKfny/1XU99eQ1QY0QXD2A4oOEWS22buBxS3UyDsbLG7zYmP/yo5D5amXUIbvG9
2fa7Vqsqx5LUEr3aGhQzEtFdqShy16BVHEhVhqnjAlVJXZL5fmjwc2NMub1JMas8vRmJOyM29cZK
7SBFEqvgvk3JvVUa2k5X7erVqvEHvclmxy7lr2Pbgjgv9sqxQOrSR7fqrHY7zo3WATOSUzRNWHbs
2I7TA83l1snSGOSKleoUKXWNRumCmSffSn1yZVb/GLXspeuSIOpSn0s6uADT21EtbmeGcCeXn0gF
xKvJHqZSfmJD51KmPMS5VTjtoNzMkhVkETnZnSQ5kzGBE2lo/Kwtwqw2H5S83KFUeh668UYaQEBd
D909pLsa1xz1E5DlL10xvNpZdegjI8fQGfMYy2/6jj+V7YByvJ681iSPnJSmT59/1bVY1oSeBr4o
+rMmqHE+HmBdr/Uo13Mb1G1uh7Sz3KmWkMV8Ft2GbHIRYW69iCse4YNJ8feLC4qcrsHDhGxqgh4o
soTnudnpgebnhqOhh/ljorfE0f1KNDG3GHdXQpwPtheHeJIh15DXqFQoOdzo7DA9cab8dWNTVx7D
SytLoEljFEPSy9jUf/I8XXej8V4IFjBkB7iZgH8s9hMK8YNitf9BoAt0Zf4Md8dc+wH96AmNADAy
uAM6AgjTtxC5a1HGpfmlau6QtTRjM7b0iv58O8pYcbewJegE0OxXr959asyN1Wr/Dtw+UK1v2lo9
KaaCdAtNMdlYjmqlkxq3NRhrfK3hrtWEank/Rhs+dSU2BJAAhXIZ3SpkkosvJ1Uow5fASAQFCkq6
nLkFVAd6Yri5dZ8M437jWIpQc+HBQcaAVgMAGWisLvt8dSz3k5RiSZLstTtDOwqAo6hCztGL6kc3
f3DXV2/ChUnx94u7bulZpqoduIn/0U1YSRQ/LHAZaxNq9sSGpnZZRI6tfC9HuPC7tIagnnxOFKy5
BHTbmjcKd9cYZ3EDL1apf1xl1ZRJqSZxHBCjchobOAxMolkJ0pkD56MzQH7NvCtiRCAkiFKwnpFd
3XyXzBdujY6EKE43jrmZO3Ub/INPjrI88LI4ZtcMHDVY+2hrjhJwWqXbAT/VGNI+qnscZ2VXtFpI
p85PoDNEtcTwJKUIJDRv1B4csRu/ZO0kXP6SZRTdIjq0Z1A4TAHdj/s5JN54GDwxHCdtTt6uXaxL
Y4tXrTX5aJYqj4MZYGdFPmooCMt+nz7NwxaJz1ouYkK9xBLk26aYjfv48WuaqQ23tDgwm4OoeqU3
0A3YFdlBOwgawa0q3krAh+wArUKCcvc1NRlXx5FnipEHNbx5IaHMLiNcaAbHmsqN0yOO7dJfAL6l
CUyJBfj8wj0xXnDejRxgaMM45Znmqpm2EQyseVl0r9E5x+AiKiyLykopR3aVDXoe5HW5Y6P6Qkkf
ZEn5+PnpW72hl3YWfkhl8LKmNIkhAGRBxGmeuoA9ICbEoF3tDZ7FnNpvj/Mbd0EiHhoby3wPw6+2
8mKdi0OStJ1eRgQQ74kO52gGcZVZ/pwTkBg1WnOL4Czohyh3QDb+ApLorZHgtTMK6d3/xu7LLKGe
cIKTgtuY1Bm9gQGOign/gwjxWgIBs60zKg7GYrUfzC2+aswTYyzKDF5/Yl5rghmnuOPTd8O6Te2b
yvha2vUWbGglqAS3nYAPY8YE4NSFyRYI+15LIiE3IES5x8dpRFAZh1yBxrzA79sWVFl0/8/oVcTn
Wy4Y2EPgpS0h072sCNeRNBSCrAeVuuhQSU+Jr3MQC4hJKOZZ00+k2ZsCCysOlUCkDsbw8oB3beHj
qGJOlBXWO3mp6ajuv+hLu9qT/eIP/M6KM/hgbhG1qzSPVEUqI19BvdWNyug8Q0PK/fv39IOVhcvh
wzwpckKzIP2S3FU+fdRCzRdi0WWgv2Jy/YvqI3+71zKHxuAp3cxNVjfVgB4V5pUIZoUWm5olWReB
P+Ffff2/W1habQzbF9YWe1qCBmiMbEkIOMpuGkqzx9x3BtoCMXvjWGFyUOgWbfFKDI2y2V9LXGxx
PNkkinNUlf9+vL7yVl2a0kW8dhH9qRBGsk09RR5EIQmNwoiZtU6qjg6Ja//zk7OWyIpqIMaPNGDM
roBYwzhD4Ry9k38XO8XQ1WVRcPOkrG/jX/YW8UzJtFZvS9gDlLQCBCTe/RtK2hy209a1JOvD6hbn
Us8tMnP4vuuPtjlnv3rRLzZycSj7odUldYQnlezZz6K7odM2bvn/c+7/2rvFEayytCh1GSZMFC+h
/SY49CArBaJndDcAuBeZ/+YHW/XRAJVCowT3+qq0alW6mSsTYJXkJGCV/4B0a/WIXFgUO31x/ItZ
iY3UUiNxRP5DLx0rQBv/Cb30WiR1WchZPICcNROlJmBC3Vy5Wt25GIRyWZVsfbuVbbysbby3+S8W
ZVnz1CkctY1iP2K4sYUIi4BQixZvhPJ7cmDRxtu+tTLxiy4saixPBy0Fn8koJ67EJawOjD389+cO
ZMvK4mPNbTkpeYvkmMJXWWzY9c1zR+7/NyPiR1wspU9zy+Yd6hcxTkUN0SdwLtB597mRlQv84Qst
PFNcTpNqtQXSfMJ3AC7MVN84BPpanwLCaX/F7YvdkvSYN9Egoycin+YCTKwxPUnSN7N4FUCO2Ird
soQKEUdqNyN9kB2O35JVTyjDmplX8UOFTkTxmtuPylOcuLnQyOygv6YZbqE2YdWGYLC2SObSJLRH
nxoQL7EBiclDqbxlA6bnC6jCtMm4U/T8NtG/AFziVHkVNjpxBsBXuvGQ9bsJOBoVddtZ4m4Lnj93
aKHHnLbySbKiXRUND1yP7siotTuodb6QTv0mlXHQsG4OagNHzegm1bH6rnNKJTqD2iZxmErQ5S8L
hJV1C7elJzIglVDtisqd0haGN4/qfQUtgE6TwwgEFCgbp7Jo1OwxDH0r01xIPqhHCbtnt1S/6QvV
6yLuAod9LkbtxWQsjKbWlUsZQNenyfplG9MtuBBv1Kh808Z2D6zaA5csh2XpXstBxYiyuGx3x2g2
Azuj3/ShmEIyGkEy0s6Jaac4lRGdpD4OrYw4WVw5XeHTBLujt/6MOVOZgmMM6hzSJN0k5U+LlyGb
ZFzquvGglOrZcVe6xZzWDpnLeza3XsnkG8bZE+vGE8/4sxzxXVwnONnDT6jUupppnIDLDKlGEYQn
MeZCQGgGgiEQdXplLHmQkN6xaNx10AABQPan2oD4i+edW8lTMI7JqWZ1kBWKR9DGqXvmmMb8Vlr0
zZjA+p3Wuyhr4H6CXqb3lRXfzGzccwo6eYmGZAY5DIv9uDJOkQ5RzUw+copwPG/CxpADU5r3dGL7
JjI8e3warT2NvnQTc8F0AsLk8qwllWdGtUfNI5mhSCvZewqeHwk1nEzuH2q7mnZKnD/NI/0FLeNb
qilfRiV6mqXfRDkrY1B2x7hUvFbjEC6F2ivqTwU5djNUd0bbmcYfBbhOABD35+6o0IT7spU9FhkN
ShnTKJN0AjbLm6Xoe0bLI5DusWOl8xeTjSfSo2JDUNxFHBUXyo4nmgNA/Ikm/SHh4CjQfqD5kyge
pinv0iT3Wpl6VTSHc2fg35GU4SJZ7C5DN1GL9um4L6UXfsczMxjva+so3xaVC36bXJfcpK5d2Yrc
4Vuc41ftetub4kMj3VkJ/g97CVCQJn+MQTWlPVJ6qutdrHAgMADjGo9MOUzqfrSee+OOmvu2OCHs
82RQShmTq80vQ47piaeMuyMoABIv5b9i06sKv65Tx26DBlspP3cQ8kiybzn4VKntpJj16CvLrXuI
awABY7qDKjsNHp5Rd+zes+BwpOxrPey62o0it8bM/2ue7/J516TfOPNrqPKwX4b1lsg3feZN3K3B
6aOPYGsdz0YJvh1ZEsha2txNkkeHHZfCHNje/FUHeVa267W3iFuOkWAFAL2Mtekk+reEApTRdw5l
ZxuFLcgIZvfNcIqy/dB+ZzWUbHqwy7WRG9VxyAzTSRN9F8noIscNMGWe8dYWfkHcYfyefCXdq2jj
pX0IzoJJP1FQrfSgsiqKM/TVVcjLJX6b3cjmvta+IP0jltOZoYR8aDC/d/ZhVtE1Roo0Htuhcirl
aVQgZQV6Sl4FmqBSVMBZqdx3yR3R75r5IUc4bnlGslOwbANik5Gj0HDOQru96+yTQlydHwa+x+CZ
m02BrJ2Y8jzV8V7vM2fuemhVekWC6k0TGP1tCpByj4tm3sJ9OR3af1uUPmuxMGpRCONQawNofgkH
wkiVHWW1JMqUCKv6W0EhMZL3sOoPKtgrr+kHa4uXLh56OVJTTBvpgTU585NgAzCFVseDDfZxgczc
mqxYgxt9MLmIEtS2l6w+B80W79Pf8gT+NkPj1OkbmZ4ialNX7eUHuNJbdFBTtyLwyhQFSiePrZtc
YeaOZc3rEMvotcv/AKtoYRYD9KAEBcgrTIlEK2A2yywHkayg++ag+9b97RnjtRThg51FFqJySymL
AU2t3o9DdNHrymfEJa/VTgpKH3rZfe1ML5tJwkrl6oPZRWYCwm9VGWITBDqH6MDeIFMZtM+RZz6X
+2bXHqF2GwhxHWVfPG/WCNdOmshNsLkq+k3LbhDDAF/WoqoLqJ32NY4d+Rkk4VrpgIrzMHlyD2Y7
sCzpD387WgRSU1dBqQ/T8hL0lbctyM0ysKrJfR+aUrdnNNn/fRPAsSH7BjIG8PBF8hq3NkjzYozL
gncG3MN8DkHN8Py/2Vicl7jQqZlOPXjNq/lcyRWwF+pGXL1WRRVjzP9dx+JwlKWWDvpoEB9RhgWd
B4HHS8egd0HDgNDFacPP17QGuUDRFuIdQvYAYzWLnI6UnE5xmuaBZoK5JsNbXnUzSEhUtssnHiAc
BafgYIRlirA0EcnR7MQ9EAQ8cct4PtTtCzErBznTrmtbx8bDztpzp2sY2qrEe0E8ZpYHxKi+GvUn
0xrfsPq9XcsBB1V7PJuOFNUvVkk8k7cRIBokx7gvQ6pHysFLx5debpwM/n4q9IPes7CeuGcPhcdo
4QIB4/CidjtDxWi5rEKuC8yALUAFkQSStEYxHiIlqhzDZj6nVuFiStypVH4o0h9qFju2kXpqpXpq
I5+YTT2F2/jP6N5kZD5K3UhwqTOC4wOavm6msX1nR64CyWCOnk+eMa/HfLGWRmFd1W5DGl9n8S85
6W5UvGROPxRnsxgMp9IReueKufHt1i6zkBoClzAmq67QMlLTMquBXneQMDzf1uNcbdxbkcUtSs6A
vv3XwLKkn8c9CLK0GqQF1p3KfmpVSHUEJlq/keutDXd8MLQ4hFIJ0g4jB/FO/rtKndwG0Tb0SeGV
6hYPjcN38y7byR4oLbxGcj6/AWuLvLwAolx7kS+bks0jhSD27NofJtIx4MjcFsCxLNqaxFv7XpeW
FkUGQ+uSdiBwg3HWPYMh+CvTxi3+kXUHAigxwEqQXwB738fl9FDjKNUZ06mjz4/QRHbm0HjoXRPu
AzC+rS7M6pI0wNRBtiyYrRdhRNl0mNGHNl6gmrg8o+WRLdLu1c+jCy0J1PIAyVgcDTbLpUYKgmlb
u8N9leunxtCdoviV5ebGSVjfuwtbi6MwgYOwx3ih2DtBeCAm/ICMgmxYccAk48ahF6/F8nJpOiRD
MYIuwpzFh2JI25K+NIlfZ7mngeyN4n/L/EeWH02KFDDnwT846H8ZXN7mDBKaamfioCcgHDGhC0kO
zCghPbUBfRZP7ScLe4+tLy4UwSxqVxngJKgM4ILSk9Qm+zK1HMnokfNtcjiuADKsi318/6gX5rIh
gaPOkzyoepAe60X3kGoW5GfV+dBG+ilKs5DZ02Ob9MAoUfL1H2wq+sr4B9UGdRl3DEavmh2IOvwG
E40j03YRHVyrjZ4zlGW2zufqbbswJo7UxVJNlQ+DRSLik+d2l1dn4Nl2iQ/MVXU/7rjbxG68SUTy
3kBZfk6oWgJ7oICmEM3Pj0arBKP2MlrLAao0AdCTIXnVMYoSQwlSZEW1V32RNcdCizsPRtcGFWQZ
aOfBz+8wN7XXT9PBeuCv0rHxkhP3rWC+k47ma7+Vsq2dOgwGqjYgzQDL6gtPVESaXNQ5rlPB2bGJ
s2c6SbcZimVIijUD+fv4/fMvrwp3fb0xf1lc1EBplTeZaXai3z/soGPgTuoNWt4hY65QHBYSmXnl
SUfmyWH8aHpT2N2kj1tow7UzAaAGwt531TNj8agUcjxEkA6H+hcf7ylIrZhh/Ph8pWue6jIMWLhF
YxpHqzAQZxAUSqLqe6ed0gFDMAVxUGs+4L5vRMFrPv/S4GJNY17OicGUPOAgCVZV+jOJjcbpFCFq
TDYJW2zx+68+5MUWii2+uFaY1OVzj+6XTxh9jMXkmlyqT0RSA47q645H0ps1qOAGSc6TpgLQPtx0
Y3EeVJSge0P7FvXl7wJc4BBpQ/Cbj8dhNg9yrdt7Q4HygMn2YzQihiXGY0GtN1OgMCx99DS1DuYG
2mnVrCaeZjci6Mi/ZMR6ki3UjkgFUoVKPqkVakgNaLnCubV/TJL6RcIE2pQggjZmM7RTO4gn3UUF
1w5Ujhr1tK9j+xumNSDI19w35Q8J5UwyzL7M5XCQY1eWQBphNC8Ijc9mXw5uMQ6uAtJBKS7vK6Xb
V7kR1lp7AJQv6O38F1oygWnFPvKWn1mV75NJf4GqTTBr0mvTyJ5ZxM/SfJ9PuTcN1CUjow5RK8wP
DS7DWJHGGre0+Tfb7F4Iyw+9BDG7hhf7llE34sk5y5XTUNujM8tfoxiSPzLZTRJCQBMMghZ1ObEP
NU8OEsDfTRzv5tF0iFmGWgzCfsLt0LZ6MajmYbQBwT0DeoA5RhxDXXlsnbws91HUokjGCieJQKpK
kb3kHWjp558VHxSnnulTommnCN9xAOeRRab7XKbEZU0Xstqy3LwYg07KjjG1PZaZ5xThqmT/7nn5
q+YdZrYU/MxR1jrXbuwGeEdzBr1QjPqz/NhWduEqPd8ZEt0TUMgmJXeZmQSx1O8MLf1hotrR9xW6
DcY9hBofUXCJHXg7R41ibG71W64Glw9lyEkSdv0PFPx24IrZpU1+W1l6WBPl+wTyI8UoDimgkBgy
I0hIurt26h6pWv40ojbQssHtWtl2jCYv/cIywDjZQnYllvLemVrm9jU7gUMiGOc0jJLuHpQ/nmQx
P+FK5n3uU1afFYAFQSKH8QgN45wfL12sxRVOM4jkGvAp5G/KrbYf3GpP4EcTCNAIURJEk8faLd0e
xJhiYNU+jGF9Sm5pOPmgFIPWYgStFhqQM/ebkwSWwq05/ms+KvHwXfzKhevTpDknY9mCh46Mb4NW
oQA25+UZs4TmXi2Mp6FvbkEj/1vtUCAe5ZwD7S3KrnyX2Kin86x60Gn+lkkUvDoVC/oyeVYa/ixl
401iVOeB6WfEt7KrdPVWVrX2Il7+9oUX1bWKFtpI80CNjfuadAfk/z4wBTuKoKypi41ISBEB69KN
XtpbuFHWsckcbLDwst9iPAsPr1f5czgEAnACrVjP/jJ4iKXvY38rll7Dp+M76RqQ6ZiSuQZIYkCE
ZhYakTXYJNOw8pXvlY+zczJ3QnXYCtNbFW0E5w80f8VBvV72X6YXy05TK5ozWWThRyswjnOovNN0
/BEJwtpLdbnMRZBDc1baRYNPKoWzDxHQoAoFslAAXFNv6/CL/9hnC1vEN2M8y+po4nuSanJqDbcQ
My0UjbzPPcGWmUV8CdY9mlRdicferM88k456pfpgltjo8K/FFJdbt4idLb3Qh2lCu0Plae7W6P6q
tG0cTQKpcd5spEBrHDXvoDldIQALAjP40bu1o221kA8mPuiohx0YmgEtM0ILg5j/R9t3LUeOa1v+
0DCCHsQrbRqlvCnphVGlqqL3nl8/i+rbLQrJSXTXjXnpOBEVRzsBAhsbG8tEjwUkMlJnOgqPlydy
89FiQer9T1BWRkDo6zEmxfA3gOe/yHFw9jp77xdI0w1RU4Ko5fZXi3RrtIfF9Y7r5LS94P85JURm
DSaVIfcAeqI7GY4/OqLjPV6h6OBRnONzLvzAgDsI+8n7iUQHPQ5ODd4zTHWiFmduOclUZFYprUt5
pBUG3Ls+koxxJzoLkUj+CVVNq0VvKrOHXXLDa89uXjJWSZUVhwdvygDbDjt+kT1JAFQE9SY3teO8
W2Q7xt/Iqgf4/uKBKHoezMgGVe2GZ/u9ubDWP4JZzXpvRNEIMAQeZPBGZykwkrZUs5Kh4lF6Je+a
yxsz26goB7WopRbwc21Q0J+o49hEW9eG8fojyH94I60H/NNwUlQcwrF6Dxktc1biqykrzXH+2ZVA
PwTAfoRj+UsWxt//J03FaqYZ/mLeaV6cC6ZUElOKuatkyfVfUubC0fjUfmRVNkQlm9SkEPUPsKXv
BcfM6eEiHH6HvgoytH/PY0adZTUmIFOfBIkoxdlsQKcQzT1lgm6J8C4ALgMow+UNsD0yuKzidg2J
BBa0WrdT1hcqVDDCqLjXZn0vFTxi8nkB8TGYzxhMio6mdKiKGPiEIlF1x/exk9MpPNQDLihBD4qU
XtanWjdOekJeoMi6a5vKFeISRM7Rbz0oUxzUTKVXYZreqn34E1x52ORCV4UzF2e5YPmdoLssCD8R
duPMKQwsjd8kOAw9EtyncWjXCvABqZNKv2k+c2JtzvsqFpMA1T5JVWVEk6FOv0/9C5QTOZlNPrvd
M6NhMls1qtokzejviAfNLQ7NqTrMyGz0KerNaK9dC/edB6y5TTy8e0SuD7VnpBmYz+B6cwAtl1/M
LYXp2S5ajZlZB9UollrRtotWMuB/96lbPAG6YYmu4jQ5BG95m+j8tP6YAg30OHWLEV/ohW9ADlZ3
RQ+Kt3gJ8kBLvQfeYKkdU9ww4n6fyLvLO2pz66Jz83fQ5cuvug5C1ZdB4yNX1J1hacajXCjWSGAJ
yWtwnBVYzOiY5VqJNWnKEGJkSnI1VL5dz8Rp9ZfLo+EFYdapnsp5DJJjBlPALNwNBWCUcw1Z5ABg
ksuRuF+LWbCiUsg1mGiQEk3MguBYzO6LQ+hO0EjGyaiZ7ff5BGuwE0+S+azmYeaRWZZEEMt+ThE3
3BsHGBSfFK+BT+h/N19esstCtIXU2MJY+roukmEuNbGF1FhRXM/Dc1Lc+OSOM4Xy5g77jLH8+2rt
+VIgN0OGPT8OR8n98EC14t8Adi1t5NDxHU687bX+GY+5ioZgrrR1Imde25llAFKgE9wTN3Kog4fR
iZryz37CE5WEcoIHt9hemJ+hmW2WjxDx0gNo1I1TfZCz3i3C6woL5fIIeQNk9pho5FBBgS6+28vo
UpQ4uTJDep/bYtdPGucms7kONagjg4UgnatdpBC/DfBOBlaA53t/CbtX+5YrIL95yn2GYaswLSRZ
BlgvGst4kk2HXxGcKmk3QyHkOZWF/eX54wVjFr0ed6oajhK696lm5YB0xfRIFa+USnPp/l0Otrkk
ViNjVr825nIRhbicGQPgm1poJ/CGC43IuxzmvGxeEsYqDrPq/SYKoznHfQwgsnL/F3dK6j9AZHz7
7XP64Uc0Dfc/yKDokFv4uqejYYCYQ4/qSX8TDxVcI6HO/Zja/Yu69/eJtXhrJD91dz5NeIqzec8Q
23P6GZ1JjpKYaW0KZI6bl8W3SGgcv6KaZczCHxVE2mcg5i4yVcDJiZKOm3VdAyPdDW7po96//Ok2
q67PIKxRYhxnUG4COg05ODXb8lhk3y4H4EwXSyWkoQh6g4EzuYmCXWIk1tTFt7VecIhY2+NYDhIo
qiyE3q9rQgyCSpAXEow0Ai8JXV65yOzLIzknRX2su88YzMnfDROVIERB3IUKWd1NvxJvgMbjYMtm
h/N4MAXOoLbn7jMgs9ALpZIkPcIrqEohBANlyaSMrXn4ozMSHaO/545d0XRIYhEviq56NzjxzxzU
ofRFhz15Un6UwZencTupf0ZjlnVsTFohRHiDSnHFjg7E0TzZTlxeP+Ec4vD1a7Giwk0ZpL7WQWtv
YeYN1wvSVL8C8HCh1Ti8s5ez/DQmq4ckwpoMUVfPvfCi92JmDbQPnMszt70AdR0227JBoP7JRDHm
qq8j0ix2FaMtOqUOtC70LTRncS4Shle+6fbmuFYRmQMEMpokE+El75XhPfyWTV3lCFptlhOrAMzJ
QY1xaCg8r2Ge9TsPRjfTCzcLJ1sI893l2ds8eFeRlqGuKkEpi2NVElFMtDT4lcdEs5RSsQMxiC0N
F0+zrYI/yuCrkExSMoKmVSM8Kbt6X4Mxswcm5U/SN3jaMpwNJFCmmc2kLo8BkATxXYhJ7RuAGKWc
c7ZvT9s/Edht5HdZqVe1ZrhG/XtWThSkoDyza5/CEF1wL3+ic5zysmehAw7VOzxwICF9/UZGKE/G
PONsFcIrJbWgfCw7hafdayWcTA6LquAEfUzeib7djlmFZRJg3MuBT0oRwJr3trPix+xaCG312fjw
mDfsYE/vwnvY0KRW0u75UrLb5dMqPvMVRzzxQlkE5dN/1z/f3G+foT5qq9UuAOscc0x7w9V6aqbo
aFKxtGWobBScc58XiMlVck/rnqZgNrYEvYXuGsyWHsSq0eep1m5nxdWQmBw1jhkEyEXssgke5gs6
pdVPH7zvZK9Y5UEEVef18jrdzIqriEzSwn2ynY0S2b7pU7MDuUyZNE7lvn33X8Vg0pXaa9EMrCZ1
xbtyDxaN5d9SR96D8Tpagw2rsF2fWyXPnHtZaWcNqVVUJmPFYivQocLhLB6CnbT7i5Ag73iH82YY
QxQViHXKGsTZvu7zIEsnWvbwhKDSaOOd01Kw1YfZsKT6egp+DnNu1REn/28WU6uY7ISKWSukMyi9
cfIWR7OpqKlVQJ7t8tLYXo2rMMwMduMMCAqB7E8F8lhk6nBIDd4MOzcssbZjs/4XwLVzUPGSNlcx
l7242tQzpDoWYWG0aR8GR3NTtxN+9dBBwkVIXEorbIJjag2QyoO5iH15wLxpZVI2VXMJJgAtyiwN
wqjDq56I4D9yn73PsI/MEJkUndIYx3MAXbSsap/kgOz0iJhanTkU4geBWr3HwGjFyXiT0JGzFbdH
CNAvlSDfA20QZnaxUnvZR36R66u8PxJAdpL7P5hEnLEScMUSbMiZ/ZC3CQlIA88gkQoqxDiAZIFl
lDNmPAj49gm7isTsgkn3tVrArdINfnfLay0YDkAvoFy9neGm+K/0XM5fuZZvt4rJbAndyIRaiADH
BXvzWnRCSOqF9o1/l9923uIZVkGzN0OuRv/5Ot3BuO/E25VbnxC0ASg9wWsLhmXMJ9RqNQHv1IAw
l4inPFCfQkm0hPi/w6oxUvBL4DUFYObyn69Lpe2FPvRTdJISBXo1nuZGBy22dNA84fvhTnt+029z
70NDG7aEwI1rZyj4LNSEKSvAaqnt5rf0LVYt6cP0Q3zwHyDi6bbOZBu7+sTDw28WLavA7Bt8MMwL
amJGH9zNH8kOeFBzcuN7PFlbIQdksFVLrEMxn0/K8livFUCPfT/5TebyFKS9m1TFIQp5bxWb10aY
+S5+hKBxUfb5r+20XFJnDGs6+B7uBweYI9sLkCHBizMPeMKNxqS1pCj6AIYwmZc8L5k7OkjXo2WY
eCqB4Tvv9Wd7GpeuGfScwTBg9qFWaHMTZzCZUnuozY64NkrFdaa96wrnqF2SCFtFUEXSIMe47DpW
xI3OUwQKvCq5AVHBtI6tPkg5SXmrgliHYPJYA4OiBAwT3V1QCn+3hvmFyvYqXw2FmTOp1mmFaoVA
CMfwhg9xc+UAwpPHh+At3/rSrDGneAhQXUdwDrhjK8mW3/edJY+wAMuJBr5/3UI0V7+PxZGHQthM
jqshMklr6IDnHFt0mYJuePPjQjQLsdhF/vzy3w85uGxiYxEw6M/4LRMVIoAbQFzMW7xl0T1A5SeB
8Frem4t8FYW5DUSpjn7F0jUdJhDXBN9VWtUWVSAotZqzBrcn7nNAzKmdlnHZo5WPzStPdluMV3k2
W1Q3OLtpO0ksWmgLGoGc8WforEIpQwAxKIXdEdxJrcILniQPRCcXah2cXLs9qH+CsY8hoUjbOIa1
jFsN5Qd4dyRHonKWwuaNm34O6WPbrSrWqe7mrGiwFpQKDXr9RG4m1AXRod/Nx3oX7CUoExzK58Xa
/F+4CPDGyKyRzE/ySS9ntIKAyA1EZ/DEZ6WxwQqFimZ+3Rn344nvHrydsj5nllkuSpIN7RRjufxF
9gYNz4WSsMc7mJftep5GPsMwmXEORDr0tCOu1AzmIKk2BL+tGsIrsXhqAdm/vKk3kxbe57CjDGR0
tu9edokqRV0JWtyQmTARsWZ0CaE5ApGGHPefX7WfcXbdZgkLnCFOMQ1mBSiavxZZ4D/nfjYDRq76
aWR2TQlAWiXa8iQeDH/aFRAyDwodraMyfGlKyAzkenE9yb4XjdUeMnWc7bm5mFY/h1lMdUXUIKk6
Aey2wE2lxJK08bnNiHN5ojfP1FUYZvVAwGAi81BDpyHpv9NMeaxinmPJ9swSHc6l8LbGGwpzEiiR
0qRRiUQDioSrQicwAM8KVCfDDCzYqkHKc+JcfLZDIidqYBfJ0G1eZneVCMa20Pp8wQAson06vGjc
0DCpU2pmZ0tWc1vAc8gOCvvyZG6n1FVY5qyVGyHyQX3JPEjmQOHSCR8MW7wBdWWCAANfwnOzK0BX
8ZiZNQYSxwEaHW5m6E+DCngfFFIy0uzEpkiuyyY71mpcmWPRnCBKgha14dv5FL8apHQ5Q9+4ScO+
RMGVDN9Zh+jE1xmPq6Hq2xS8+zQo0HLXHUjfeHitcEIxe4iC1NakyarVzAmowZn2rZvgl9jMXtH9
Me/7Osk9NHfL/eD5ENq1K7s9Nq/Cvb6/xSVUvFpSom+BUmSHlUlfeQ2LjY2kwJIHtsvS4qPOFvgp
7fTE6EXipmPxNqjhXhuV/75Xv4RYkuZqUSdTSSLc9UEkhIZLGBY2ZKo5n/FjYzBp/kuM5bRZxciG
NNCDGZ26JpGcRo/h0dvepjNQq2UHjGR7p0+ArvnC7HVKuQ+FHrIygq1L4Z2gDwcp89/CsdDhL1g7
wZg9acmiZN3tSViCZSTnd70Oza8IPtEZtmA/0Ctf1JxW1e2Wdget1H/LquKBL7fXfVjRd2O8UyFY
1BqG12mdDYMtqwFKUS7qU5T0VlTot1OX7ka/dxtZeFVzeNwSxO96bSeGBXRlJZgchoX8zZBKT4Mh
haR3b6kwoiqoq+u6hL6ToBwiGHdZeAX/nmbTUYqJo7TG7Si2minKMedo22rBrqeYFdycDKlI/Zjq
KBOgjYPGslhY1ROYOTYkGuwcLhRwYeN1ujaO7y9Bme05UQ1AihJguUY0YB8IBCgUMaBfkvs/hfzl
ci7YqEi+xGK2oxY1pII7ALLgqd4ru/bYufTQev8d2w6aCuC0oM/i3inB4OfrWi3BG0lzGWNq7fRR
sccdBUgjupXNBMwm3i0XDR38ufOt8RmOTbZGN4h1B6o+pdUzVVU3mKl8TOHFtSfzdBWFNeCWY008
Xe1/azFg/XUNq575fVSze1WvfupVH1jqiB64QO4Ekt43Ygj5q3Z8JnPXmgp0r7Ip/zGIxg5WeTvI
ORim7xuRI1Ms7wFMwGxKZ6stjGQvj2JuGaUw2VWJ55a+yjqHhimoJqFolmO7BxEy8HKVeGlG30Hq
9jofQiQjLBssWG+KdpfhhbJWgiuRTqk1trOXGePzkGal0ye1/z1PQn8/5iDPDeVRFcOfytzAN2fR
BvmuC88BhKOqrvLk6jUhwj6W92I1mHL2pPrIGa1iipP0LSQK9PIhxWeJPXmbDdVOZOPnpD0EhXqc
4bAqSqicWrD+1AlSccBv5uH83JfhHgjW6yKrUlMtT0X3oJTJrq4jKx9CSF/dyjNyg5Jltqz+GuP6
RvVvtER798snOfTQtDIn8ZZm39JJ2dN6OMCr2UNlt8v7ejZr6Irk6UOaHGsd7LjAuGsE1aPqUz1E
FJSIJLWmqrVSAl2UUtkVpXGd5g+weLH6AnpZONgm/4cRSJ4qg9QTTjCKfYxgO9PD85KMC0E/MYdW
B1FRMYNp3oXhdIzI4EaktAKwAH0ofxZ9ZkkT9DhDqKHRyRI6zQTv6zpa9BgrkuQmdMDBufytF9ot
rtim3xgvKdFMNVQftUi9jVrxxyBJ7pQT+Gt+D+vQ1ZJ7UQ+PeZLcyOloBfBMMVJof8HJSYvJyzT4
ezVrn3pkyUzud706X9N2hEpVBm8+ca/Swinlb4P6LarxozXZlLXJiUOconpoioN43cfKPjaiY5gr
Xisb9qQOdtb+nCFeaIBXHMfNPhbxMoGABjRGMmjgQB4K/9fJlDoQrMT0OGaAUelo5MvGQvO96WcQ
KAWwv1FWx7D1ESvcltBCradoH2jDqTWax7Qp9vDouZo0KOcF6b7X42/CULwZTf6g+vM3CDXZpPO9
slWOhUDetOwGYEn8ys4BcP2lKYTvWjkd0h7PvYL+Esf+Lorku7GFdGVfe40I7BMubt9yNXyHOp8d
RfN1k8teSNOHKSlLuBsLC9O2OMY6VvOk0X6vjCVPbnc7Z34mF+Zs99N60nNloQcY4qPQjpBfVz20
8CzoX78RpfH6NPSEivdiBp++zawGID4qB4DC2KZaDMJYJJUwl4DOvVemrVvRGY1dPYBxZuGqmvSq
dSDiBk3tZTnA3C2M8ML8Ya6oV9X1dBiIEJiJnNrC4B8E+GCbGjQbE31+yEmVmBB7hCpm/GPu9Efo
GZV2MpJ7dcoqWMr29yTqvanOKfxhSxdV/LtYz9dtOe6UonmSApRtleTgXvbUCNpT2eIO2OS6CgpT
+Y73vxGOAHJs97O496cW+I5ip07CExywbALHMiETdkM2yVYv1c4c05+UCA9KA5vjeGxvQqG+DUHP
zeseCSEfUKMWgQmx794UlQlbN2zttmyTPXQdX3CtPwXTIJiJXwRHEb6ix7JSTF8UraQebVhxTFZX
j0+TTqGUGOnRt7isBFMYKmcOUrdPSG62g38q8/yBdCB36l30VE+jDosjKXOTrtwFUvsQ5pUjE7Uw
52x+18XZhWm6Sf1xche/Eskv9qQrn3pfVKwiS/tdkUEiQwmq60Idd0aV/crGorgCmfIujNNdB4qe
LgbgzbflvjbUK3Wo8/shmGAmXAWWEU4/YdQDDWJRxzY1fMNsouxnoQSyQ1sCBdYQUotEMG7mGGT+
Soc1oT+/GXn9Pa/JdwPmO1bVEMEaCNhDYfrWI11eLiQ2T1zVUCi4U3jBYi1VJzJVoSzlaF2KL0Ct
maR7D6v/jhSCKM5nDLaIaOCYpncdQBLlDQ1gnyG6oSpAyq42/3eDYcqHNA5g7BfirtbkTWDKvX+d
Z8V7lyocdPPmpBE0sZdrL6A7TJxe7aWJJMurBpl/jk3am/Gc3SvNyIPwbBeyhgxbMl0xjDMrUkOv
s37sUzT+dXDMg9pJFLTcDOMxDqcHkquJ3WtQoRwhiNdE4i7VgufcLy15Jld5WtupH/64PMVbbXUF
Qkdw2QLUB6x4pptBxhIiX/nyavwBzpuPEvwkJGu44Xf7lnVxVg3CzALDx8ghtvG1+CQ1RCelCNM8
Uww8VO+0WTE1kl7V4cy7MSwF81ks2Kb/naOXHL66lAVRTAUhxv3WP+W9qbnSDjK3pdPBMkx6+heP
f7wzYVliq3iK1qV9My+YNhuvuVeqIx3pfWL1vyG9CnaDcKu8Xv5wWxwqlPKfI2R2IY0RsKTgU2Sh
ZVjDXW+Tbws6pfDqI7E6aM7j9HffcTW8IXBc7y3d9M1iUYSBXyvY/5d/zrJFzuYb76wiZCYp+hnM
t1UFOoJbhEtwp5LYGrr4KVxKNC037G6UIYrD41ZvbyWZwL8Hnl/Ys8ymJVOXKwHAeC4KC+19tofr
/IY6GQpzC5xECLdBWsJEV4Mz0K2GOSyYPuMyZUcfRrGoLc6CVLaWhtWHWqJyjbPLvyLOiGmWrMIO
D5NvkceeB/Dfgtx/Cc90GyIt7IjvI4OEHRAkgzW7UGP29NhUfsC9EksOgtdWrOFSB7s1PJQGL5c/
9FafcP0DWJx6PST6YueKK6QYomHxGEGwu9EFG6/QTtv/qKJX0kGhnzzH6vcYi3Fh0kJ55PKv2MzY
AILgfR+n3Jl1dlQVIZIIUgmETY55Gd37PfHKyvAuh9nqFiriKg6TRkhEMdUExyneJ77JDgQg2xvV
1rHInBQ1HOZXjznPPls4gi8xmVRCMrjf0BqQrO6wKMIN9/CRxI49oAADPETX973V7P+Vs/JmEluN
lkkpSjr7JZUxq0P8S60fax6+nffVmC2rNuOcJBlGJgWZqfW/BeU1yr9xPhlvEMz+LMIEfriT8Nfj
TuJUTypu1je9AyjIDbHbV7jWcsqUzYuIAjMxOOai6mLB4FU2ZJGSgIeYX2lu4xn7Ac9JfHLUVqsc
C+MzznLmrc6YOU473FV7qPa4y6MAOc5HSNtCs3n0Unhs7S9P5PbH+ozGFAZjOwhFpAGfKoanWCJm
Sx1d5inpbQbBEwc0nGS8W7Ew4yBK1J5WqD4mGljDLFpBjWzePF0eyuaSWEVhlgSUZlN8NeTMAYaQ
YWKG4cPlAOfS1rhj4DCG+Tq0FcFWZ46/fCxkEfBsA0ZkkquR+8WILN/h3C2cLrUW85fWKheZcV4P
fdkyzLmrirJIFu88HaKYzHHQBn6IMocAFUF+SWULJdHvIb2Nq6c24y3zrfW3vEcZkBuAbA/MQ7+u
P63tosDv8Vj7JzyOrXPmSzQmGelDI89iDIpFiav2aS6Tm7lSrwpBvc9GwaRJlpqFYFznYfLap/k1
ejC3aqzbSZ8fx7R4vvyBl2Bn07waOpO5ok6KJK0B+CRW3+X2vYC/QhKoZjENu8uBNpbql1EzS3UO
9KRJl3JchuZxY7Re1TUcM3beWJglk/h+aNASKJO4gfY2gYlcAzfvuANGKOPkkOXXXpg2FsKQta04
wEIST6VQTCPqLonyXY/efapXpq8Tq5J5Fi4bCQV7EPJ/InzODJ2tQymt60YgYeRFSvFdQpu21pC3
uuzx8mfaujZ9icPm4jCTygb3bxday1DMk7SrEM5ZTmVUMLyV76lv3BUN+SXL+mFUhBPKCJ6IwubO
X42Uyc/DEOdQ1Mf+EAtPFiQ0ZFw5lQ5yIEJ5euQccVuF0JfxLut2dfYEkI7NRgnrMrxaoP0ED0mO
byun5f0FWFW+Zd32h9QAkQMBBZ+TXaU5JfEUq4Zbx29D/V1pM3OOeNi17ZQGG8r/iXK2QIusG/1K
pB9EwqG3Kw/3lcYZ4FIHdonMdZDkBmQOCiVVIoLW12LntnDh0CC6Xy4M6Kcd+Bfu7WNpNTxmlWZK
GRrC/PGmX6B/LAPwdQKWwKl3kLeGQ47u0t+SbpZ3/MefrTIWK+Zzapn1OcrQjQXBJfQWA5E9HujG
5dUue9L3xAm/k8N8ig/Va3uK7J6Ho1vWxlnaWYVmFiutFEFQRCCnylQZoMpb5WYs0A6vL6mrQsKy
bNKbLEhuhqn2LueFzfS9iswckSRGRy8fRuJ2BmoZEj5pvnh/OcS57txSa6xiMAejT8dMUUZU6ULe
3AwNtMSM8s1v5/eeRrDN7cI3QUpUM4p6l3b9S0b1ByhJObWmfM+6+jCG83VY+Hd6LTsK7GNdzs9b
1tSlyWeOSjLCjMXoUOQv3Nz/H1uKOTKbuas6jWBL5fpuQXqDSeLbiUVh02PPJ76yxOb5uZp/JjMB
yKQCsdzmnmy0rj9HhR3Iow/XgB7MjkEancsTykmELE9sse6s0ZIHdVGl77Gf4vndiJ/QnuV8OM6m
YcFcAZwRaqqAyx9DzFDaRd7gorfCBcX9P05OA5BkeAhogFF+PUkyLRWmscLJuVSRytV/UYzb/lKf
oZiVYUQZnm9mVDpwvDd74RWz6PTldzQoOcfjZiAdvQhY1i4STcy2n2Qop4tkxgVjrpykxSUgHL8Z
A1ASacFzqtlMMatYy29ZncRx16vqIKMUFfRiMMso/lEZgnV5zW0fU+gGoymMGyekYZggY0+g0ZTn
IIp8AC7M4A0+aSbxcqc+afvL0TarxM9gLLE1jYe+J6QHQHh046E2sx7SxlepfhcnIBI2PPoxb3Aa
cwZn2SDBDRTvF6qnuBT62VmFBzJbdiHZaacWLj6c5bG5hVcDXFLm6pPVY00LY7nl5pLuNNN06jSx
wXsG11die3MRSLQYKII1mLd/jVQNTRMC15B7E2kcPWqe9RxGZPDOcwGfwVsjlHfnpnKqGP8jj4JH
SsndH3xMA2K0KHMhFsMSCnO/L4yQSpAS0uVTgfdIH9IZVmek3lS0gGPUoMORwJc4U7y5K1ZhmSMf
0n1iO6hK6CmqYMWqN2l/tO/gGIJWBZoVsJ/4OrWziifQRMGLQp48SZIC8hKPEraZRSAmi24IUDqw
/f4aIWqqzmjECG8IcbxIEL63RJ53kLi1DNX33cvfaXNNomWgE4r2AZyZvgYDYAPVfIv6WtWvG/qr
HB0t5bHut5fjKgiTq+oSD8zwVc2hqgaTvZ/zTryFFuJO3iUPvHbV1gKAWcCy4iSDGuzklWEKOZJ6
AFq+CTu8rsPosA/FxLk8a5u5Y6GTaRpeHZQzktesdV2MTvdfjZ5sF7vT6LVAyPomMqOncnPV1pqQ
AemWcQXSxDOmUIYr0JxQfKaOPCwXr/o1/zZYvpftAihZRUVpUk+94uNkt26XOKBFgIHx/HhGHBLx
CKoGFCW0XgEgGgP+n8C9eIRdowz8ejXYl+d1azXiLgxDF/QBtTNixTz34qSU0FI2xvlqrvAAnxaW
rrSH/1WYs+veUA4BNOh9Vw9LlwJrodU/24HyFsmSCtgSGKwuheA9DP9lSxwcLkYlNDg9B2twFrhi
eNMeqn3hBq7COTu3F+QqFlPj1LI/jFDczj/EWkEjtQIHIobuokOSe9Xu8vxtrgoAllWoxS0nDHOn
G6Yia2aVULeHzUpXubQFKBxoVFLB4xYousvRNhfFKhqT0ydlnqq5xrFpJA94FDErNTBJ8HA5yOYG
A/waq1zGsck27yHvWw3Q48KGTh4a+YTBmSrE+uOm5STcrQQlQ+pRwp9A8cuWVMIQplEuJILrZ9Mh
Aq2mU2vOLtrs0qxisJVUBgewIo/wfQaCR956DzRb5IQ2tWTBlSHDFTo8Pu/2+lOXfEgW6ye2gz/2
MoGR7oiQWOuwmC7d0IXNJjreOIETSHde/lybRwpIof/EY9Y7jNfSPtGwKFbm4xA4K/bG7l886y+V
2dlOXkVjjmQpA5dezAikCugPjd4KBqjulABNDp8VsTRn4wEr6ipOqRWhJJjTybs83O3V+c9o2cvf
nOs06Vr0E6ZCH0xRKxdL4+BRaYTDFDa8AmRzw32Oli1xhEjIcmNqfNeQcwA1I6sL3pr+9+UhbVX7
qw/IGq3TdDIAlcKLhRaFx3COEgfYtAnd4cA31T7H+Q10zCT9uhx1e51qMISUiYRSnK1LyywTtLE3
qKuVd/Xef07t0IXJKH2Q3fJQelyYwOYZsIrHJC8NEgbhVKArEczqd6kRJbNoIQhRdKHTdQjsq0dI
vr1MuXBH8+ww99nMywabi1eDXR5M2STxjJ4FjarMj0Nkg4UxO+4rD/CEw1/K/fAv510Zl61wtlVW
0ZZfs7rkKBRizcWsL7UeVMN/xHvZEr/rVgUjhgQvYM0VTGcWbdvCjg9/wLRDBfs5UuZcMsa8KvoQ
dWZRwTS6BhYxfafF8zCi+yPxMtDmtAIsBZIQWi7wQfw60GiRgIp1NFWb376X2w1YWftag19IuPN/
ALillebltbt56n4GpAuPaDWzc1U1lYKXALdoI8fwNUtvfYw0dQrjUA1/IiiuQsPq7/FR5qKj1pkm
Q7zXh18rbMW8+nYRbOtNb+G5AhbGJcNvIWq+BGRWTqhOxaD00LbWzN7GC/rJuB1u2yN9WlTuhyuw
GC3jOjsap+pl5pz+2yfmIi4OdoWBxs0y96u5ha+mLk9+EHkADVz7IpCbht47PvrHTt/FcJ/y3Smp
Q1NVjEc96Y6llI8QlBH2Eddak/tbmKMNMPt2jrDgoAiS7mFm8i5BE7uH47ytwWzjXxgyb6/kz8Ez
K5m0pJBA4Vmcect9/io/LRogi4wiqKLAeXOKx83TZRE8gMOyrEFt6OtUG4U66UEdRR5RR7PUcIMe
nwI/4mS9Ja+epaFVlOVEXX3QhlYd7BRxYTKMBtqxKIAKDkBn80xeRWCWTJBAKKIGJxb8AfADO3AT
SjiG9sT2SfAHMEbU2gYBog6QUag0fR1NLEN5lxhoyi56ZH81Sxc5SMXSdwLXoHtz6lbBln9fTZ1P
y3DqxAmGNk1nSupjx7XrWX7u2cehMgptWIWqZ4xHIMaMOWh7SGkpee0U+lQ7aiHf96KUmkoP3SAh
r2+GEm99SiV4pNIfxEC6qmQy3DeT8Uf3i9WvYfKOrMT1jNYYWgadcCikwRaz/CWHBPvl9L05rSiN
UQyI8HZnfVnCdBa0JlaoW06/Bv9NrP9EDhXzCcuo5bKJ3hOzIqNOSKSmAlSn1f0C1A6cg2ChwAjs
qkwaNxJlp2/SZyFUX4oCR5YwuUMoo8jiEbC3M/nqhzAZTErhC5iVE3VzgZyQz8qbNJRewUnZZaQ7
DoEOYos0HuoksoqcvOphC5ZL7D8MdWkpXXnTZMpdm42ZSUFQvY5G+U0nOe91cCsPAcEIaCjEKSj6
OF+XOcyywqCe0MgbpG86JFGSReI/tP77R18HYdJQrbYgt5ZASYKovxNr412fUx48fisRrWMwn13U
E0kvIqS6gU4uNostlMVhpOqhoChDLo9nM5YE5I8KkLgKs/Ovk5YTtTaGeoApmZH/bjTQKqLFE0aF
M94U/boca/MDfcZiuzTQvKDq2CFWLmm9HVJlsiCLC4ZVZV8OtHmZxBsHmmsYEzpdzAwmPVEiPSZ/
I5r+Br9LuCjzgFrbg/oMxWyNWTRqGvbYo2KUuyJswIUo3UVTwPlOZ8kG5nFrG0smh1dGY2Ty4mqN
np4jGsD/Vv3t5VnjhWD2D5kFUesXa04t/5b4T0HL+fsfN8AvpwQzBmbvGFWj9oKCAEv5SW5GO0Rr
QbLzK/DzHxeXboiDWOG1/x4EnmJlLoELA2f7nl1mmJ/ALAypVqDNRjCNvVtd5y5MCw6Cpx55JdHy
Zy6NlFkUEJvza+n/svZlvW0jTde/iADJ5nrLVZJteY+T3BBx4nDfd/7697QzE1MtPupMvm8uBhgM
4FKxq6uqazknHWNfKsxnMSb7qjWulrGwyhB8mJP+ePnkzmcyoBZq/fB6KHado6JpUVDmFf2ys6/5
IOp+ar5PnmwTJz0YTjbbIzAXMFn8B0jxZ89hRjKjqQ6oNz0FwgIaiqPb3VEQTcNRrzLMTiHFlX5i
Z80er2Ivd2iNqn+pOSs+W0aL9B7NAVTfRLzcTv0X0Qfs1mn0QJM5spoh3KuGwpGxdZprGYzR1LJk
1roKureyQ0gxBNCSqu6Mck035V/nKvMunyZPJfaTFipmgYUOC8xBZSnjS1c9/I0ALOxguhSVUTb5
VCUwancZgJtGscLa74SMPQs/X5axddF0MCj+K4PxV8GSThjBmlMwARGPkrr1nuD/weI7Tw7jtOqU
SGkUhQIAu3u3bK3WwlvHRfjC5kTxIqMthQVBIHQWzwT4GzeVc1nN8/LTu/1/6MnYXzwAoy2lfjlr
bkY6rZ3h3QBu1KYBg9pyQB1q6O+UUXXadHRjreT4s7Pow4hnTBNczSOY6hTg2qX7ephv0rqww7hy
L2u5bZEfSjIWKUlSM2GnE5dMOoYyloTHgBPezifaGEWYPERoZklTMw1VAgxaC5a6U18SRz/WzgIs
3uBKSCzdEdDEv6wYPR3WTwNLEvk7vKcus5trU6CUGYa+U1Anh4MVmalptWUFbAAzv+1SmfPAPB99
pkquxMmnzqpDn0yNMDyDrZPRnY/qa44SGh0TTO86O73N/Mi/rN9myEWVGTudQLM/x66UJ6IJU0UJ
MQEM2h8p6XroDtcagi1FBR1cYoPQnDLKJfednzrtlbm7/BO2P/HvX8CCWOZz1yetDm7eEuOkBZiF
owIjrdhyGHreXdyMRR/Ksox5etOEGIQAwa7RRKhHJhrcQVZG2D2gvNgigMXjxI8i0yYZmKI1oQF8
BQ9Kjqcuc8TpXAtlEBrwrYXhESH02lZPXDnvd1U4dzyNNyPTSmNyalB1MfRiUYBMkVbYKDA3pchF
Wc/DWJRbHXG8LqAWHPLj8plu+oOVWPr/VwUFoeyUJkjhD2RlAO3pqDy2isB7BW0KQV4NAg4NOKHs
cy6fzbw3MZrhG2Fkkzqy24E7/UxP4+z+o2ylAC/ROIfRbNtiadu6AdDZveajXuCrR/CaoSxHGTi5
rYNtacjRgNKCNQt2hl3D1nNdCFrqB6mlzBQAzJ12aL0LmTO5BkCxeG+T7U/4IZAxxkhVprKOxMyP
a90t5SOo6TkO9Hxbk7o0ij0DKVjXZN+Pi6ED+RGzBJgulDwQbt8sr2CpvKpcyabMtPktPLfEeUhs
B90PoexDMqpkA+gkSC4UX/kpu+EBC7logLTAkEWW+XDZ2DdvNMjT0Ngh5Bx/jzSgLgDWCY0RlaV2
j7N5CCXiDCKvfvH+s8+sEekY9qjR1TnrwldRLyqTAUlCJnsYn7cU+XOqZa4EyOEu01y53hu5aQWh
zgkTm1nESjBzn00DSAcZ2Eb90tTduL6WghehW3imsumsVlKYVK1bzCUIJ0QC2Zc8w50AK0t2IMyi
i72Otu9AGJe5/Af6dtRdyaUHvPJWWWsWmhbHlEiVTm1kDjDR4q8mVnqpjYIFMniQvly2mXMYNnot
VjLpt1jJBPhFIREjFrz8Z/mpkh06wFH65FiWoLsN76tX6YrS3irfyz1wXdziRkXa+sQb6+CdK5O3
CfmwTOmIc52L7934Vaof5vH7ZU23HcBKUyZxi4WlFSRZpol+vOs0f06xOa18ITeTXRzHfeooKNcn
d7z5hE3X9iGWbaDneWOGqEYDp0XXvyZJdr8AIOeyapyvx3bNl6Rf5i6OM79evpmJYoUEXauMOJel
8BRhfPREq+KTQVIsNn0hGJCSgS31/yaBSRJIrhgTFgfgLZfWLkSwnk4pR4lNH7k6DarkytwVU1hy
oUUekgX7sEUjc64tjLRb03h/WRfeZWabTeVitgIWMpHQgpTZyOPjDLyJvFK/JnnoqYnwSZVAx5B3
L33ZPMkEUDpT5U+xsQcgISed59kH41f6gQhTVvRIN+PJauLAGgYnNXhskOd4EKeuRGZcSW8kgzj0
C8wQLyMJtRXdfAq+1Ki2vMCRSa/51zp1zYcMWFJfYgCJLi6Slxe9fh47q2ztcVdV35I3iUcKw7Nb
xrc0IcDW8loKUAjHa1ftrTDYc85626rwhiUK0Ccwx3VqVdO4aOIgwXB/ZbeSpQOTPtqXmDzQHken
KDG1LjgDeeTNPGyf7Idg5sbMg5IRFeVWPwXc7txW9+qY3WkKbwOEpx9za7RZ0gcpaTJ/VL1wjK8H
oS4tOFQLJPVcTF/6m8+Tiw+dqM6rKzoLjWIOSZj54n22D3ctoENCv3I7F8wQqM3xUk/q9i+JYy6H
FqkDxhfBkk63hVo/9YmvePze83bdwET6CTBdzJiy03dto6ZJEMMfjADtoGwbqRtSnGvUkhXUDiSg
6uaRxZtL2TT+D6nsPN40tHkqikHqayO4MKfCQm7M8drnUwP03q9kMOMauaR2JAQGHyhnmn1kF7fB
/nvvLJ9Kp7L5a330up6d10oac9fqcTDCSciA/hEkwDZMr5cWO0JSusszeTeLxyl/vXy7eZ+QuWOp
YpRSvsBAjKFygI7nROrLZQnbVfGVTsz96sDsKIaVkPqJ0KMUEOeHPsRaSAewLmzsk6W5S5u+Rjhc
gPKSOtWSXCsdMEF1EVhlXelMgYhnfP08d4S3znzeoWJOl7mOAOSIFkC5Ul7ywJcijHPmN7oLiMpd
E9q8GfrtJG31JZjbCHaFTBx7fOzWXUrLOEiWKlr6K0aK0RoQsItuYcOQP3iw6eBWYpnQJRVVr40S
lFTbpQAc4rSbs24vGIYXyzVnBJz7RZmAFKZFuRionftm7QAD0QMWnwKw+fp6+fQHmB081Zi0N+nL
NsqotPcNiNvirvDo1wSCItjswURTHEbR6q94kWnTrX58UY0ZGdODuDMKEdkiZQ9LD7HfuYrH58vb
vpwEjXRMqehnw7+5FIH8KS00rxZEhxjYsCV/aZMfMpjz6kuhXoYM6XVE3gCj6GC19LZuxruyUlFn
br90U2URHcB/qQ73GlrmGCPHEG3seLlJFruXncX7g+HcAX78HOZAIzDBavUoB556Gx4XYy8uu2aP
KIlS2vi5yazkk/ncAgEUgISO/E4yxjvb/+Hxf/8E9k1jmGhOLnOS+aEMjCfduAJr9lEh5HpqjB0e
lFeFubigdLyegb4F+uxDr4BKRJvagRd76MW88DHYp486z1JmhLBumnkNg/ULDUvchzf4GqizFC6W
2r8IDi9r+B+X+OMTMGFokAsJXFbvbnF259RaXoqrzBLuBz8UbN4b8n8ECAwlAzlZxsoo4xbVrlxK
WUXzUvGNQ3fXPGa3/Q0dH54w5m7sooOxk97mHVdLqgX7eSm8GQBLge9yNrNsLKnYtwmKZp0jYueH
DtNGjrifsZgb3fNylU3nv5bGhMFBDCcxalGS/hdkO51sbOMMO8VBQWk348PGXoxVev/yldrKog0R
XNEE8zjorjAJTCoMlQTu2dTXzW+T8JQvd9HAQazcvDJrGYy9GEFQZUJoqlg67t95+Yw9eVj8xabJ
ZvmiOpdV2kw36VtEUjFVcs7fEFXA19fRJ4LFEI/sku/qFao5oOYCgLOXf4mBsv4sPGkc57TljtdS
GVdpDlPdlrQUHoXfSgCOdAoXA2jrebAWwbg/EjcRqC+0ALSUtI/QvuV2Z0VHYmPQ0hmveG37rTi2
EsfGsVAtykEoFqRmRDxUkvqookvSt6GHNTzRCmZUyCe0dt2oVj5fPkLOt2QRnapGjtQymFDOBc1T
kR5InnK8J08CY5MCRiDLoa8yX+5+9ELVWkNu8jaPNxt76w/IpM9LlpkVGvl0kKV4Kkprkq36U3E3
fq19gCXu9a+hr/rB7eLKFtgF6gD8Io3/Vw50/Svop1g9KhWJdGCIgbvOrsGa5KcPoBv0hGPrAa3d
kvziWHrzyx+Qum11+tZymezZyPLECLUerz6x87UePe8k+woU5WfVoJtrQ6a6U6FejUX0U5WNx0ad
K/uyGW3GjvVPYGJHhBUQM6rgCVo3fBiPlZfcNq/1zWANNirK1vIVgJyvHZ8UcNOr0qlhUzIBC8YC
g2H8tggTIwLK0z68AubLvXInHYWHGG1yNPvuAdiD9aUfHGU5QgmTduZGOCdDgIBFA6WcgujC6nax
PbjxXfwEoGBrfo1KW326LHYrx34fkP6lKmECCOA4o2kqMLfc9H6WfBHS2hLkz7GccS7sZlFxLYi5
sXoUEmWIBPWdIgd7gnYD2Hmns/I98P7s6GDuuf520wF+HCM7g6MsWU6MBSUmxR8/KYFLPsdX6ksP
3kxHRyghtvTcHIV0F6IVyd8Q2Jaum6YqaTo2QpiHWdZXSlQV4EjoNKG3cjG2l3h5iCJss5ropUXl
fQ4mp7yUnL850Q+5TCAb5mUADzhe5FMVoXCIRhNo+Kr+IC+8ivRWBgs4O4VgL1M8Zz1a2jgqUwHo
BFo670Ab0aW7VgRrQ0X8XP7vqzV4za+lMc5AV5KsymQtgzPAjtQO/VzRkveNW8ETGK/hY8ndz9y8
kSv9mBPsYlUwGowi+7IJwOk2ehlI7iZNyGu1bnpa1F9hJliuOFtUUDH2BiBpPDgVvzyCTmjfe3Ro
ZPgD9rbN/icGkX/LYqKJURnipHd4dWCLECwSYetE0eJ1nebNXWSbQ+gJs7Jf4idl7jm56nZit5LN
RJQOIAMVFsh/vXgEK7Lrt/QZqYh4O3vEje67xKpfguNfvfnWOjOWkw9dP0UKCcCySbykt0rfKN6H
ggQ/c43QKg2LB8uynTSvdGVsRxpJoQk61fVW8ronbEyiVip+Hx0Ma/qhw+tCbj7q1joyt14WsJFR
RHjpzwfloLjLrrgiBzodwK84ydRGzp5WK92YPHaW4ikDTRjqzVFx1LrumOXD9zAC25JgAlE7uW6W
SLM0rT1ExfIcqNonWUpLW1xKEIBIyTc5x2hytNwBwtzvJHQ051TcKUmRW0YgfiqQtuLBjbPRo91l
18j54QoTYvVw0gUgJYAjFKwf8QwEII13l2kYO/82BkAF0Ew55yVbuqjG1M57zUpAlHNL37Tbz4Mr
OvUtf3F0M3qDFAPDDHjPny2vNKD+neWSnnr+VtXORG5D5U2feGU/+l3OlFqJYYwrDZKwaySUquYD
jdztTXNFGeb4dMw8fRjLkvp6XAwVMTMhIZbFv5aaZEU5Up9p5OWWmwelYYMJrH0YbJYZp1DMgyYF
E3o1ai2llpSmT4FofoN32udT91wv5X2vKZ/xe3LE7qT25Ba8fnUANrLLNrmdGK1+COMpqjIUtV4w
0eK8oRucKAM9mkfpofWkQ7RLDtEbFziYHhd7nOD3Bu0kFqtQHWEkxgCjDJQWGUIoz1dtOL/UwWSr
dX4XR9quH7vWAkKay1Fz6/G7FsrYUAhAJaEVUPvTI4tuaBpvdEOzdbChKTqUQYu3hrBRbcQtlJF+
AWyGGFjtwmdYPZx00G3XOmW8jyQHzAL9tfw124tu5dX2sKtD7EEAt2dyYlSXvdCuDvwG3cYQFX7C
+29AAQzc5kx2XYxpLw6q+gtgRAQE+vASg4lSPZSesJcf/vMnhjTAzSCLwJYR4MdOFc6GvjaMHvAO
0mOxn37g6gC9QrPyHCM4jc33PhtBDlwmGqArFLDSYL+J+cJyLOpTPzSm13maX6kYE1t28l71S/Xn
/yeJTPoiJl0UltjqxCg6eHDgw5F3Cm6IecLAiuZdipknzkc9T86go44Sm4gZRux9MB8VQ016BQRX
8x/IvY81J1RnncuyzsPTqSjqslYGW+Vtm8sC4GjE8nWpH4NK4zi984T2VABzXgBYCeq4VbBNqSyO
GKNfF46OoPDGKTYSPcgBbIJIGWHo2+BUkaRpxQpNPdObvGbfK3hCR4523eKiV5oj+bOTWI1Pty3/
5gN+yGVnFhdpUEEniW1RoideGpIfvQnk0suHtPkNVzIYe8gKAaiVQJ7wpvZ+bFCDGYHkw9uuPY+D
mMUlpiSJiOlglWWEjJgnKxYZFyvVruT0DQ+5wrzTtZbzvbZ0oYO5oqRqCITsAv+iNUBdWXCbdP1N
xOpy+q2POYDZG+EN8ACSAT1UjOQCWfrUFmpF7KQorShKMCn/SYiIX13RkXx4XRuQ8n91Z9cymQDX
qEAFIVNUorUyupiId+ID4o4vO5XfcvaWzmPpqXpMWFPSUKzNIgX5ZL8QOyZFa0kRUK2RN+wELIsI
wexkVbm/bIQb6f6pWOaGBYqILWEpDgBPohzSK0AhH3NM5g7+H/SLOCqyhalgyGNTKoQI4x9VbKWZ
pX5v9rlbo6qARqzqt/vlgPVzCWVQPsAFParTXAWKgm0TeHGiaRKTcVllZE7zkCjg5MqkwJ41LB1M
bZN75QKQM7lq8JBLTM4V3/LDyKaBPoTSBqgPGPMp61xrhlzFbnD+1i2PqslLTTaVWglgjCYWmsYU
hTL3BaBlKfEjsArtsXoSw2Nh8pTZciVrZRhLqXNjqEUFBmqEtZWDYVwfM7ubvvTGF45NXv5sqsi8
rvK0EpQgCsBHgUF/cbEjG3VqAJ/WPSbmRMAJxx7vQ27fAzT3wOUE9ogzTjCMPIg96BHNfxGtQjcH
mpQjetlO5PcUt88N60WEACf0jO9rxGRqmsnQUABY8uIoz9nnDFA9ivvPCmi6F50/IpfZ1lMB9gO2
l0AwzmYhRCAYYm0FCiFf7dOrZfeLaUy64T/vN5NWbIP8lsWkIVknxoA4gJZlcpjtyVGv6bpfkRwI
erV8tMTNLHItj7niXWSEch2F72d4I3niDUVSASyZ6aM97PI6phutWngUBQFPJTIAPFlIiWapA2D+
gYMKOG80Pig2oKhBTmSrbglwB4fYWKL6azV/y2WXtLCr0nRVibmc4O3j/fOOUIM9bOzdccteW5nr
SlF2VSsimSRPoOP9mxhBbeLMTX98VJ2xGZKLmdwXUO4XNH9tl/a/EYkfE/7Hbfj4lIzFhOKsTX2L
I/wFg73KybkAS+/DzmeaYZ/Q1AEdj1SJ5lCrpBw8KuEyyQkAlofkpo32equjNbOvex08KoAHlpKr
JUh+NMVbNjT4z8qakpKiTVkpuG5j7Iqq8nEpv5qt3wXX2YDOa3AT5pK1zAXownlI5JtOePVzmXQL
0yv9MqYtWKMx4yaR11IpXI6f37SrlQgmPBromi2EILv/i9yDJ4uJlGYUkZb08S9ZKgDPf1nVHxE+
bNrwSi8mUi5LqggVSLzwmu2c2S0cADMK7uIDDtQJR6/fcb4j/XsXLIt9rQRAyynMIqG6/QIU6GoH
DPA23WNpMVuH3ZUk3VGHlMz2H0SzzczgQ9/3W7aybG1QtLEAA52Xzm75s67cBvSLig1KOlq0DOp9
1XiiN/n8nbntC7wSzbgLTQiUIY6RYUHl7ro+xBjra2t4/OwPgCg3XzkrYYy36MRW70uly/1UCIDK
OFtTBs72sLQun+dmmrwSQ2/m6nOCMzNa6rIUPMDcvyFVOFYF6GRAbIlxrk7dC2l36HSNk3TxzpDx
TiNAtUeVjLkvGc8C0DxywHkAN6F+uazbRtsIQXOlHONWgFgyL2NVJBiUHq7JrnlRgEcoX+d8kpft
01JNlM1QZcT01ulnFMKlC0CLnKDNR1cxukdA5fyCz58+oU/sJs+Cw30w8oQyZ6dUYzb1qBR7s9+7
Y05XyaxKekCFVLDIoXDD/D4fMNzBTUa2/duHtsz5SbowBzkxadz8r++4reQVQNga6IAo1QL72C8b
0KEPIZ6MRjzMditGD3GWv45Yu7CrQjimUvB62Wi2QtFaIOO7p6bT52gALvUcNmD7uolTXvq/deXW
EhiPLQA9ugQNHlI53OxaNq818GqXpYNXnTMVlVXIvFm4rfNaSWRnqsD0FYxD/1fntWWTWOxFRRdb
ObRWf3oRMgKIqr5GeAAYlxU334DAYqfSw9+c0YcQ5l6nS5wDaLU0vUAUrK4NnFzhoV9t292HCCZd
EBeyTEaFwr/ZfJ7Fz4HwWCq1E+aqE8mPl7XZjCuoRhsUj0rGCCFjEARQKbNSZIjbYIgi13TkU7vW
fQlPT156vWXd2MeWsbSsqOdTimSalpmMRo5it3zdCrGTL9wFhvO+G3mHG/pXBnODcn1Q2lAvYN/Y
qp328UF3VVSx5CueH9q6SGtlmO/WLOkSBD0EhdK+l0oAzbUgnr1N0p9FdydonGPaClqmhq4lDgg1
QbamEzS5LkdTGvppKVskeWqADD0NhVW1onPZILbu0FoS49fjaUqwQgTMerH4FBiOJr1wE+7N5+ta
BnNPYYaTNHV5iO18gu38+BA5aF7SDQXFyz0t4Te2tpzQWiJzaWMdSQw2TQpf2HVOgk3Qd1gFoluK
NXuDPegWslVvsTWPZo3j3za21j+BudSkFwRpUVCgpi+w8fjrouX7xtLwZOeV9bmfmLkHbZFOstS1
4fssN02PjfRT7tfOPF3Rt3Po5Ty0zU3DwegWsh6wdRpsFlKSLsrbGZFlGSIUPKs4BxV3Xljd3PB4
Fbad1koWY6RkBo/rXMIH//qW/75m/4RFfvOer0QxtirUqVoQGSUBuUj2kx7chkARjWbwm+fhjRyO
vjANnAL5xhQtnNhKJmOtIMIlal0qdDR+dJc9pfxuvzS9pT1PXrirUHoBGEO8a53Z6YDOfBU6mAMi
PBzobRta/QzGYoN0AbZuh3D6i4RRQvMQVGfiLUXb/yMSxs0AsRLIGC1JFn1cBPjUaSaO0sy2Nnp/
4d1WEhivred1SxZVF7w03o05gD+nXZbwBjc3nDUaeag5aqDvwQAndUarZ41AQjMdBEFA+N5LVbIz
Rj/GRoxeDbvL2mzVHSHJNIgBqLlzUvpUH1TBXP6pK6gI3pNFX/vUp/C7GttqfQhjTicgbaxkCy6d
HqdXZRFeZ2V1NYfLtRlq/mXFNnzJiV7MMc2zDuRApcPWk/ktHJ5K4UbkUt3QVxFTS0CvEAOEWHiR
zjndaySKyyhICZhMFGytkR1euxiuiI508zh0JN6Y00YIOpHH+KwpSpVW/ssaEE83xmnVkjmgF4pw
N9+DSR49xPeb21mJYdM9fL5tbNzcE+UYjyXVUgleNRSCjLR0xb4BeQrnHbFpEqvjYpyROatZqQgF
IDir6FPaYC6x/i6EPCy0TRtfSWFsfAxJOIIdCWD0A/Lg6iFSE3vUHiSl5pQ+tpzryRdjTLzvMAUQ
90gHqHNdnHh+PyJy849z/QNyEY4Bvg//rN0S1hqVLAHdhjwAf/0/9gw2jwujHwrA7tHXYsd4MoOM
kS7lIEYGTJaovYTRtz7ivJa3vyHINeBjFbAGslv2czpPsz7NghdHdo8R59wF4+K00581QJajAvgH
H5EawJnXAIAvhRRHdeN9/2L1ETOwY0kk6UO/P2i+YivPxWd6fGjcFe9NmOm+R/Vxyu/+oB2yeckw
l0Vxt0UCj8/ElUboqlGb0KNvDoMzOdNjbef2SI6DTYUGBghweM8ceq3O9CU6+j4Esy4muy3XqxqA
aWs18KpRdxTpttR1cMXdD4VgJcnny15/awgG/I8fwuRTBZdKagchx7ZXMYB9bHKaL9ozZR8zvcT7
xT5W7psDX8nNOCqJ4DUDXCtA11hDKpo6nksA+eNBEu5UDJ76htM6i+pFOxEL6D0PuXLjdqgAYtIk
jAQDC5qdAgO8dKGMGsiKFyO1tDK3ogHrpNUz53tuPIZVWglRKAqFaLAt0DaO+6nts9jPsVdvhLlT
TEdZOQyB4QfdY4VFVh1TCD3KrZcFbxgN5KKogD1tdH3ZfmGA9BhjYWBFl0JA6w8vPfFSsXP7YLFA
JHpZ1tZbYC2MbRI2cTMLMZJ0vxIVLxJra+iF16LP7w219MXkjmii1Ra5TSb5ZpYMHonRpnyAcWJY
0VDB06jRs155BIMUfamrC531kLxpL1nBfr41/eVm3PFAK2lMYC6juhbFRNmZBAYaIHLkt+UPPTwm
5EiEV9BC+C1wQSd31O4vf9sNZ3cij4m5YaXlmNcCXnTfYrtzeVGy1zKubKH0q/p1FnjtgK1bgXIT
riH2gvEPkzfLlaIG5bLEfgKut6X5MhfYxvnvrFPY+11LYZxMLC+RMaZ17JP2IFYPWThZU/z98ofb
NgpcAQ3xD5j57DjfkoKaW9SrCnuQxFv2y66aHQU76sHVvKtnhyON/uQzu/iQxrbFSkVN8jLuYl+o
bpr9ss8cYx92DkAYTICnxo545AjciETYS/+t3rv6K5sXOxnzFotWweYHh66lxPftTeAMdrmPrhob
hBCvHIkbGe2JRObUgrxQIvyeXxIxT2+lh9IerBpzK7KTPvLaG5umuFKQCbVaIgfFEMIUpymys+hW
bgarM98uK7WRbJ7oRL/y6iuqWTwDJTwDXlRU2blZ2VpYustg2mY8c0oKvANjnFQeLiLq5mblS+nz
oDR2hWHuy8psJWMn2jDOqVPqSdEbnFCHyE1ZKLPK6a5aZ3K7Y+4JADd8uSyRd0aMd0JL3RxHLS39
YUJ/SyR2V91VCY9OZSs3QG1cNDEoDt5G9J1OT8kEAZ65mELoTx6aviGQnIz9/COj6MT+uDi8hGvr
O57IY6zCbHQkf6kSvkO4dE/DDzoZYvyYPck1qj+AxNr4jCfyGNMoFNCjgGU1BIXDUTRuEEf0/Nvl
k9pyhycyGNsQAkwqyvUc/kWM3FZHR1pFdx+xSHB6XNkSYTk/wXFF+ngQ5fFZVNRHIeWB73PEsBOe
Wt0QoRrCCMtbYFGY91P1kObl7vJ3e8+uGceO7/ZbGXbVWBzKaAYdU/1uCxQduxd+6sNbETixPXui
A3CCxQGpzUjnBBPdXYA5i97v639HeiAnv4PxvqGppAkSugiYGbqtiI4a/QWu2KkI5prJxQxUPYDa
vocUCQXrPAUWeOugGvMdm91+8Hb52244X9SpFRPMFKqOfWPGTmqddgpDsfTBz+5FNXJEQ/OMzLA0
3iTA1lbNWhSboepFoMjVgjSta419AO9LuhT8Q1iMzVCQLwHPpNWuoRSvTTdUblr1mZXlyn08YyxB
Hr8pQv8qVvUj3qS+qi2NlYkR/jVwSc23Bs9PfiiTgCEeioZGutKnUHypW4BB8QrjqFcUzanz51fz
S8mJS1vXaHUK7BDcIoco96YLnrRt7YEK0JuXo1Fwiy0bDyEoZih0qF7C7CsTKoI4Ss2mr2q874Z9
cUuX6FUfWAV8VJuNQHsiiabUq5hOErmOy7apgWco2jM6kBKYH4w72oVUvOErcKDtv7BjTJ6qCgqZ
gO+mX3glUE7BaBb3cEQYTfDHmLhifptrma03PNT+TdVWkhgn3gmhEckVbkw4LWg+fo9FDv0cPQXW
24Ho/rcqzCm1ATrrPdgRfTOPbvW2srM4VawsEu+CQr/j+xyePOasYl0DwLSkQt6sWm2lWIX2NAMX
ubkeWt5Ox6a7MTEOqb4PI7NvG3ghaerThXpywycODN50CtQWHgKP1utTRxTht7FZDYawywayeWwr
yYzvxh6CGst5HPlhA0aVPHcCiRPeeRIY1x3PwFpq4iUEkm/o9qlXRxNHh42HKBaDsVqgKzqGStn7
G5phFsajUvtpqtypNfAIy8/Z+NAK32rjMERAibr8zTaTMAUTrAQZBDo5CnOrQqWM5VnU6HEFfi0C
nTtypGOPhps22CnaAznHEW6mSGuJzO1qi6nq9Aoli9MyQnA17tr/vpxM8CyVQKn+Ps7NFmfVJg3m
UoFJTJRfpBi0XZrNz5raXY1A/wAahfBQ6ZlvTtOTHpPny992w1qwDYCqMHYPMEDBPo11YZkm0iuV
3zfHOrgReFjMGyFl/ffZx7Cat32hGXiHDC3QnrXQmuvRanm15y0pKPqgKCpjxebM7XY9qDK1LgN0
rFYD+r4HberL1IzO5W+1YfeAOfyQwhiFOgiyCYcIqOix/SllGRxEcV9UgtNU1T6Mh+deVXl9qg1P
dSKT8cIZiUap1yEzz6xYs1Bm/hGnVuDoQIyys2/5F7m0Ohsoki8tLwncMg2gOsqgyFMovQaTf0RL
smC3LsYjX0/sgcS2Un6+/EE3jw37gbjVBjZw2UKv2U59J7Woy8ji/JSPysEMugdwSLqXxbzDIjCh
DGVkzL5jiIs2KOjvWEdlIW2HChmHT+TpZgRimBpk31tFcgdTsoV5eQOO4iMKxN+6Kn5uTfIYFDEA
boPQJgU56kl92zXJba2Pjpnnrkiqb4GU74Mo8YxRxhqGACSgOtxJS/aEls7PbhL3QUL2SoW96Tz5
FoeyPZPuc9OQuzEJ3uZRiu1mXpxU0ZwkbZ8BGr8fBrK7rPbWW/lEbcZeNbUYAzGusTOISdQs+eet
rAB4tPRGmBDnemw5TR38QejfYu7E0NjhtRlUreFkAEr9L5wmjWJnR4pOk/keSzW2Zt8UwHdPKhO1
T4DAOJi+sJHYOZkFrAWCXfGYq92mra4E0tuysqGoSYnZdgZqNnlxbIfssxqTT0XDa3luxToEVUQ5
FdsoqGIzt85IlTgVQuAqA/OptmWXNj+aygeCtI1Olh8ddMG/bCdb93wtkUlJGglFV8zwVr6q3xBB
AlUPl3SJ/gn2tHQs2avIiUFZwq4Da6OZ5WquVujuzy4ssfc7Oi+DXr+XuKGn8ND1zrlo0ZgTVSBE
YEJP1sHLd3parSwAY6DRf1V8YyR3350ZDwAzsMDs4fhA7Zo901cCUE9kNjd72FD3RDpz8UopibHo
jy+aYLkOZHOjN+3Ca9Hr7KHy4BO8ywfI1ZYJEkJbAYl+hDw6oaTGFjqvByJbLWi8EvCG7SW3U510
BN2T6Ig7FU28/54RnihMI+fqcqjikk2LPFe+iEomCRCn8tJpkl01ATRsCe0urzivky1ncyKSqRiA
iT2tdFOmzo2OltZ2eJjuAVWKDE3aX/6+G3F/LYoFcge3Qt0p81T7S2rshri8LdP5h6I2X+RkduO0
/h5LhDfuhZ/KuTPMtdQXuFjwPpf+XEZPogo2NFWtv+QAW9mlEmhghFR3G5Idhh5jfaOS2KoB9vai
sfNaBocoMbDNnJfTw9yrnzsFVOvl0qEy1mTfu7zRrFmUDa8qZiytCJVoCxL51sZlb4N2zW1106/z
KrLURj6gl1FndozXxI2Zm+joF4q0D8U82plpkF5hDaZEKzpwZ7G5EgTUU8pp2KlCfpTq6jqNAAOT
Jk+jlj0HbXYfxVXxGIHht3FkAeyHKXjHrRSIXY3VKwF2e82y9zpRxeQ7YCtnVRyu63GWH/pUWOx8
6QuvTVrii0GtzlYpA09QMfCnFLLvVAGuPxJiMPSZP+uudqNgkm29DUq7CHTDbXLJ9AW5vomnwEuF
8UuiVbtcGl9rgCaLTXLIpUmxemH+MSOQg44mcLUovTaWgVjjOLvq2O2rTLoW9PbYaPKnUgf+RCZh
uibsBL80ytdem2/0IfxEQnJfkXl0h3o6yP9H2pU1yYlj6z90iQCxv7Llnll7leuFsMu2QCwCsQj4
9ffDPTMuUzlF374R89AR3VNKCeno6JxvUcuLU5svKMb7pWnRENH2kWjGY1OZjwysAk2ot5mWK0Gd
ZPeupgTWKLdWXZURURzN6zULwu9V9UyV/Lmlbdgzl6G6WLxkGbSmVOs1tYA1SBQLirbleCnH5E2v
R4S3vn8wlBEUvq7100rbGzQVXjlQuLwqdTgAvE4sukd1+zwMLvUIAWyR5uLRgvrFLmfuM96RW21U
UZ0R4qIg795brRtYea8FqTN8s8ZhqyO/8MrceexlmXkp7Y+aNe2nSolk3Z2HVOsCo7fvst780Tnp
vLlKv3HHl9YizqlqsMWyMk/9bkyOKdF9qcVWJLilghRv4Wdqu6Er5KFTmLNhQHymlnPseXEyavdc
NiDzm50uPLUVL45iPhdTJQPZKYeul995rycQLCQvCaPHbtBjr53MUNHhqWYp+kmLp2PSxlvDgUzu
kCd7xZ4e2FS6AWiSG65NL11r7dOhu4/7ZsOrJFQT7XG0pw4vmE76qRC3LpNQ+narvUjrc1bY2LVU
Eo+aauzVfSwC0fHISMiJtPQB9s91UDD1Rlpl7ouhB0cXjukhi4s9AszoFWmFlbbLiPEiEPnQ4PiW
t01lW57aSe6ZQOx7iqJvJS2DqjDtoJfNmWrj10SrnlqzvXSJawU2L/b5WIdW2SfbQVO7o13InwVV
7K0ozRtGjC8MziFelwFMlQ/GTs2NnZX2ezcRm84kUczZ7dCZzYGyaoIGdHFoGBMHYg1Qt9Od3uOF
MwaT9pC0YyQqJyCM3goqTk1OdxKOCLZknplJfzLSsz50XtylD1MzfycuB1+0+pGM/GehxAdk14Gs
cuw96BWrpMExnI61lR0bQ9ymg/5aEbmVSYZ3QbOtGwaf8zcXq5OofJs4+S3VEua16hBmjn7UEx7E
jD0Mlb6DBo1ntOAmV7eGecwFbF6dL7Hbex25b5P7vEWooE8CDqWcp4cU2rAgMvqdfCZ0DPCfAjmN
1h/1kvhF5l91nHHHADENxnUT6sVg37XkohSPNoPdTIevBtBq1aQ+mxU0KnDm1BrWlZU3OrE3NrnH
Wb4lanoerCKktYmNz/3WOQmd/jRpd+gokLwWoC7THWgFXqKNnmF1L4S6gKIwelOmyb06uq3ntAyP
6CnZD9BcqFAmK7CzfDMxL3UF6Ao35QbP7ZAKju+DOFrEIVVwSojZ+6QobzQ7DqH+ElGq34+2uW85
OPIKpOr50S3NfWLBZKO/OOVNlnwvsuaQTQ89qU5qqtwmRecXogo7a0v63k9p6tnN6FGEzJ4BAZ3L
na63WCIWJi0MVchFksGncDmHlSe00pNzN003AlCtob6zKVbQOZV96unpLSt5aMTdNi7sW6s3PSiZ
WR3sGezcx9Xj1TkLHR3Z4iTnRYV/M64jq7CgSZ4FA+pcVFH3k67CQSw1XxrpRmOhRsZY+m2jWr6m
8lAztD2vutizcnFrDerTYCPw5eTetThAaqoVTJbNfcsSW5Ol5wouW8KtnlteQD4AH9bTR3GIx/Yl
Js73uUMXNEn6GBcskg5o0uqtPX3F7XW0ivbLQMwX7sgtUwfPFnowMvXIW/vUT/UxET9bYH/cZAIR
ClsmmSvsMF0dqZ/iDwFbvMlseSwNduum4pK1J6ri3Sntg1YfqtK861wofQ3JbSH0vY6MoHWfCia8
YtZmhztKOUtQgsBgt8c8fckTfZNJK+z7O6oZW9Phu74R4fznsvyCq2yfdMXBxtdy2GuLwitHI0MB
sL1gEEOxoDFbA2PfxyGBjkJtul7bvhkWis3NT5XdmdT2u4H6roR/XWsHtkp9lgkfoLFQESSQAgcr
ZTexbZ0L96uVFY+Txp+pBspMopWG54KC4fe5E1ALgPrijTEDd4sSkqHdI6MPlYHspAah/R7q1Lp2
cOA7Q4kSAumPQweDAaXd64rlJa3lzzZidYftqCThpEPBpn/Rsmkj8iPLyoCk+a1qQqsHGPZkED5V
9NBg0O116yhrnhp4SAgdWuIyR//HBlgWBr9kwPNd9yd5sgpkGnYMwPhdX2N3Yk8ZLVAqSYf6be45
2T0Z3FPMyY096EFHTC/H+QOuzlemg963ft09xc0LlRTYLidQUmhPEy1I0u/ShCRFwS8je1Wzzmul
HuqmCDULhFvI+A0GDxi7r2PAOXAb9HJAvkYCdxq9snOCuAO8HE6PXN7rRQolsdgvKmxx0oZTll5E
Unm5JAFFZ6tDeM1jBn/IyjfLF2vMfKGnYZpWiPYnFw8yneD4Cs+Wb6ZKw7LNg9zsPMOsPad2/bHj
HrGLczl0vlmU/iCdQCWZ1ypvbSMCZ0oQX2EUPAB8gkcdarXHrrvLeBbxMgtTI0JC6SviYpg8BDcW
Kpkw4kbehuAb9CUuksSTlUCIurEb4vXWnaPEgTlLbVFzF1Pds8SNgWRumPJAy9xQM4uIxmk0wsvb
0B0/tQc/dclBz3Dmyq8OHz2IY/ppK6M0RlzPfyBeeDVV0Eyf7qZE3/WKEVHEEqN6dGUd9rL2prz0
KxxaV8d/VpYhk0kwUNTWcvxgo0UpqPDQ8AtGFZxy83tTuV6m2yEkS7cTRBMgzenDusAqp13sfjG0
JszzjVD5ycQdZVTOgdTFU6k0Z8tW7uoWrhWGvbWRuiNrwV5uIlMy3x3YTc5TP2vEnnMzgM+SX8nq
UreQo9BB6sciwBPFM3jrGwQfAgMrKezc5sKqAx05J4nG+s1BYlNMSjR19Xbqud+0jTdiszW4i0Ql
XrUU11spL4TiWm0lQmwS5NheXS68xPrWSM2vuic8KSH9zII8/tG4jwjnRwSlKO60U8XJw+dPrLXn
nLkoe3CzbGLB8JybPROK7bQ1dOgb/l2I1pWSxx8vusXbSutUMfISD2ZjQ3zFUwAcgWRL3AAVNovS
z64eRrbiBPhLKGxRBHEgSmzNCoemjRLZ4pGsqK3t9AyDZuOTZfSvuWtMBwhZBpUz7tsyOwwyvvQj
DexBgkPkHsYxPsRo4Vh1dtDzOqzRE8g5pGxAlRvUGqTkotzGVA1hfxOMJNnWNY+0cjoQaax8oCvl
LzQHHGIS04au1LKCk1ikl9xFLVGX4lmzKQhO9XNmr2FVrzW9HTiBQn5Pd1H/WvaWmJaCvmmhH6Hu
zUhHuzuKFW+wPWQeKBYVUdoebOmt1S+uVd3+GHZRwCjwmjcNQ602SpfWUEGzNb+sGxkwuCF7sD37
3pfjnQY30fny3oiqeClI/Wi5tri4pF+p58zloeVGeb8Gi9JGzpGw1iV6JnZ2rBmeVektoZ1HWBKs
nLprX1XDF53JzSjMqYtpEwahoaZDXQ4XRArTz66GeEcWJkF6qgNpNh4XwRTyoDytrvh8oD9O8vfQ
i0mKDO2aOsaBr9TJ9AYtf2Lc2jBo+UlBnnSAq9yyg0mW0+4ckZuBVP6B0gy++X9+wbI1pU6SObzG
L0gyZYvH921T6yu9vZX1/RX13tXFpjHJh6rGl3TVs+GMvkCAbXGZfv4Zr40C3Ixqm6i5o4e4CCyw
3QLIIoPBxqQHFCUM8mQpL58PcS1gvh9i/vfvJgIUTOGKvoaTCKCXKlBNnXr3+QhXi5iQe9ZmY2tL
Q2X/zyHaUmtJkgPePLzkN82TeDC+gucDBHkclM+z4boskOB47Ws5ePleCdYAFVdX8ff4H6p8Zask
iTLMsN2HSTzHlfTyePXEXdv272a5vOfqrDNhtAdLh5jHR1TF/XpAOFW8OmP4xyxI+BNqpalWoi+1
shk/BjkIQM2QeBvxGyi2ZWtB6AYlBUp4/9LqmJGM480sY/n3GIof+0/zeDqQ4yBPaei/Lb7oiIaJ
28SyhCntFJFwNt1E3gg0vrUtN2tF9w+f79dgujG3n8B1WFKB3MQwOw01H7i9oBs31XgmvtUuWTlq
Hz27F8MsIiag92rZO6MbqYMZxpPpV9bYezkVaNbL2K+MofZsvf7S4PkK7rxxY5WdhhJcU/rG0Lm+
kHi5jPn3OEFtb4aCeL2r7NrWebVYHcDrUfX4pARah2Tk8wN2fYGgxWHNqgXA9fx5vrjshq62U7ZR
qdw3eIr1JItUc1rj234IFfMK4QijNo2m7gdN1rpBZj4NY7mhqojsDJI0a5Kl1zcyLEkMcM3QIluS
PBQKx5cBcg8bA4LY9sts115s8gMsCKew3yRhHH6+dB+gSfOU3o236Oc4zOxwUbh2lOp7Oz0LZgel
XfmyR91oTHefD3b92LwbbdHNGSthcJBYnMjKvNmvrNnELHBDCcF6glJwtNa3vboxbPTfAUGBZdmy
ldpitxRda4Ln7e7N6eA0G6teAVytDbG4PvrWGpyS6FDqSrc2EUEdR2wVnvFftsXviSx2eNfkeN4B
XwqbDDMqia83fnVAfSo0ffSgANTdpN8+/1Zr81psDG1MMtHwHp9Kdn5n32QQzkB5aC3ofABM/tp/
vye22BGadBRVHRBIOW7B8Je9N8T7DoxFcZCBbahByaquvFlrsnrEP/wNpuWHe2vxExZxr1Azy0oK
CEwlR2eDys5+vLE3sHiBXu9qakgQif5IDRdjLe6NOitUvW2xquPG2BfkVIQQfz3OFxVvTn/DpnVl
bktXjc5uwOanOHCo0Bt79TRrsP5LvnNdj31eqE8mt0TVFOjc0GpMncjkfaTEbAdG4o2qZNFQqt9s
jhZZWX7/fJdejci/D7gxr/e75E3QzOaNATq4bheBXaUBo3Rli64NsUhBgcao0WaCqHgxqpHjbqrB
DT+fxIdH0Z+bwliEkGQ09UJq2BRCRXU7h+eoi75v+jJo8v85l0UYaQsrHSeA8qLO6j1nesnq/3PC
vpjLImzMfkkw7sB90pUAJLh7FyXNLP/6+YKthUNjETXStC+hJoWga8GXg/gTuoAQDPmL056gEvoP
lGnnecH2EpBuqOe7S2g90JudUcC0O5pxmrAraiBfhSf8CCFIDSolAqZlXrmBCN/KTK8GDMDHHIhm
zX4Vi5mywrLFWCM4zeM6PyCvs1N+gMILdyQwMv7RfQmCO8xHXNhGLDHejVvaXPYJRlOVjQRnDPV3
7R6LPa2gKn69QD/EincjLfZJg0R3sjvMS87E4MzYUnQNRIJCO6QSc9xzmeG74q1HjWBlRa+GRFcD
J9qC8cdHEUMVaXusTpgjRYXU0b0iH4/N5OwHDS4IhbslrnKshu5hHAcw0MuVfOF6DvRu/MVpb2tG
rLqHlEpyLHftDd33HkqaEIifpVTWLpxrtzhY5nBLhKCX8eH9nMadCqwfhG5yC2rmhvLYyOIJreiV
xO5K5Af2CXEY1nZgQi25UOnAKCtJlm4SmfmFcmYx90rI+mtlIOoo6R4+/4YfZ+UQHYxv8BBAmINa
9J9RH51Y2PXJFooqIt5MKpoi1Vtljytn72Pgxygz0xBIPKDjlqm4MNEqL8aq2HQs8RMYJBTq2+fz
+PVD/zwFGAIaD1gxxBQcuj8nIsZ8iGHbXmySXXxbD4EWiL9gTn9h/vo931jBrDFhXZwXK/XqG2A5
QMZSgjVn34930B+/ZBnfBur0ackMK9JSCypPSn6TJ8mr0ydRIeQKBJ3MQevjtEHDcpCAg+i4CGpx
kQDImmhWlNc2gKljce82SrVzrZT4pj4eLHO6AUwkpEN31jUUkCm8II14CFw5fa1H52c5IPJaPEYX
XPFBF7tkSpoH1ZSfQWM76lP8tRiarV3S204boVDqWKdJrbaff72ruxAcSXgHWbgclsHSNbk7iTqx
I7Pszo7mhhzVMNMYo8+H+Vg3JvOn+T3OIlRqJE0KHXypKEHXBlvE0SqoAM+8PBCLsu/VeZZeXbsJ
rm5+NBKgqGJoHwtvvY48wYY4ZETqzFNjyI4oP1bm9fFqw7zeDbEIhIY9UBbTcfYLAjwaKhiHAQiL
2fwztJP9Osz1Stbw54CLsIFSq8n0Xit+4ep09EWSiNzUwV9m2ebNGrbu+hLCFgPPTxSgl+mwpHEl
ICxvR0gsPAswpHi8X1nCj3fZPCO0Egg6F+4HM5/eTixXomD0L7H1+enyl9XIP90Q/xlqWVKGyhN3
mC6yjUsSH/oJT3Ro1qajX4sLv6ezrClbTSb1WDEtaGrGm0QHN3PuXaUuKNC/ZL5L///MWcLZQiXH
QCXPsfG/+Re9ez9wCxZrFsfZavVuo8jiBpO8+/wjXdsGs1uxPfuHoja5iPFVn0zqBAxbxEwCuuWP
YVopfn70fMQkILhvqQADG6A1LB6wI3ppDRMFWHl+uRu/5g/GZpZI15+dH7Wv+HRDLh08uIjH9rMj
dXU2jtXrGvn0oyH04lcs5mkX/Qg6HWcoicqQbkto28Dn9jmDywjfkUDAR9gJgfEO/sHy/p68MxcY
3n3B2jFzE/hgttGdGpA7Tb8bss7/fIyrkcOEyJ6BrMPBIi8iBzd6pZ7YLFP+5ECMqQing3nn3M+u
4vw+P635WH1MpxyC8iLKfzBwA0tlcT+CU9XTCujIyNZDoPmCKXsYVO7Z8X1mp5BZ+/YPpvd+vMUG
mtCfGKAi/qtKIEPuqacH6ik+kEp85/wN1feP/WLslfcDLvZKlnZqXhJE4lk8d65x8hP6vioAlICu
881fBioU/DdlB5W3PfZTpBwBGYrItOpIde0ax2sH7Kf564I0+ecGShGlLe7aVmRMJChLpfBGPv1s
xuLh81VeGWdJ5Dcz4LcsJvHiye6H4ijlM3VW+vDXQs27qSxZ/HrcUaetUUiI7Tr1dVnddbK4/Xwa
H7Wz5m/3e730+Vp/f+BATpF0BJi1j9DjUbzxlQUWpNjv7JOKjET4jPqO6uX+2qm4mgghDcLbCZpk
ABssgnWmCsg7sMKO4uZOB8HiK4j7IRC2zq5uQvd21ijNX1etIK7dse9HnRf93XyFUyV61SMTauDe
O9t5zXes8Kq/kaFc2yLvh1qEGV1RmVuDYxCl087Uzm2GInxvrgSza5n++0EW6WTeNDEb4JQS5RJg
sHKfc7xugA0DFnFlp1zbjjZIhSZac/BFWlKRkYrbg8JEiXwLyI76PDPUZ+eM5qgBdfoCcF9k7z4f
89rL4v2Qi82Z4SKoWuCKozGvbgcCbw6TRb063jQV2sdtzL9/Pt71Pflujos9acU0LeNWxan2Vb9M
NiRkUeG3XgdoNzwV44O6BbHq80GvXQ/vJ7nYkaaqWG6HF8Fcmvc0gO8MACV7DTYFKqB+zT5Pt58P
uPYhF/uSjySTiovH4Vg1t6kD3GWar7wJr384WHfBnFk3ANn485QBeUbIpLkWQhcm45B6Q7IYW8U0
zz3Fgye3ppWtcvWwoWjxrxGXL16UdGE8PBsV1TD7UdqXAf4cKvv6T1bu9yBzcHkXPHKmugLNUYQs
om/tWtxbo/Xy+RBr81hseehQdBqtVPhh8O7iloC8uW9lK1eUuK5GjXertdjnfWoJAkkQO7LHGzMt
vKHqgThsPcNdo8Rf32y/l2yxu6UuVOFARyWyh3ZXO80PWCL/+HzJrg9hQ1cTBLqPLH9g7HNdysyO
ahdyhdjLZUxW1utKmQ8NXFCM/z3GIqeSrQNVOQdlxrnM99e18RuPsFbm+y9h6Pdoi+NDez13bAV1
00ZYp5hBibcs+5veIT4wKZOnazLISco9hY5QVLa2VaNHjnAPmt7d9KVsvM8X+Ppu+c/PWbad8KSC
SwxIXhGYpLe8baF6ga0jXRrk7hqkDI1xHKJlOQksT8jlElODL+siPDWt2vaNLm04CbR73tmhVRlb
gFz8VJ4tPW48x0x9FRkRU8DF6qYwg/+nBbOhHla7SpEfsy4NZTKB1GICl/ukKLuqOJr11m3MzTgx
UP4ug3C9cdy2yRhUHOW3WvddAkB5nf/UwYkZEuvLRIyN5kKRnseRZTqBBvPeIYuS/l7HyqvuQ1Fs
1fGktq3nchhNj+C8JBvOadim25IbP1A1DVpbQzUTSKccTF/5muY7p6k0/P0zqQFHFqkns9cEoNdu
GPelOydD6eCpunNvFK8K8OFded/SL3r2VVp9xKE8zgHiaJjqJRQ8IQ7wDZQ5OANzIu/DlhovZGKQ
QOL4qV9Tp3iW8jIpPJz/Cyys1xr9jhDNU+3ew7Nkm5vGzo5HwIY7T5E/eqmdgCL2HUPZ9IXqF3F1
UVXzpNgzq8je9mbhjwk9mloTSfyQIWeHpOVHJ4eEX6d4HRbBVJOgr8iu6b7P/ShIsnTkrs21DaWv
Rmoeyq7Z6AUL9cT0SXdr029SBcdWze+MJD8pVXkmQo3U+BiL/tDkWPQBwMbaPVhutuFlQYMxBimd
oH5qoJZgjRS0jfqu7m5ToIHx/io8a2hCY4QcUad6o5t6whJe0wwHzr4N9SFjtx2wEXqXHVx+C7N0
Tx+ssB7AQkSTa5anZCOm0Nv7vBm2siU+J6pvs6exfUvZt34qbxreRoXDI3h5QAXgpgflZqweTDjO
jfUPhq8j7M4rq/EHBEhOujwrWu8x5adZaKEcR7+LdQ9V/I2jJQDrw92V823lQIfYOhu2PBTE2heA
+JfM8co6AUmM3ymKHZbYu0reeG0fn8wJGasldnrxVsIMLzWxrccHt+hD4g4Bx84vCXy6oYcwdq8p
H25Lgec6AYXRyT1WP5a83uZY2N42fUc03kSzjRhU32ogas4TcBqY1wDZ0zhK0Gtsz5uzzCvsG/5T
VSHnqf9whMCmIwi4Gqhs6r7tvudYazllPhn7oJWjl+id13Ntm8U06lIj6PXeI2kT9Aa4zUZ5N9jV
0el0n9biCOjkXpPtZsKZILmzVUkegoa1l8qbqHtglqwwAzW0ZHA1QMEjj3d5ieUxC+QSpq9W7b1N
AF8XZMPzDeE0v0xaPu7gCh9Vjtrs66Y9x7qmHKacvdpmIY4xyGXhiJfkpod7yVZzRxBCacTznnk8
SbdO67aB2vAHJ9fqoAZo4+Q4TeIBXv8D7d2LI0ARzJLhbDI7msr2MknHDOsOalRFox3MLgGLK803
Wo+dXhQ5Dlu7hWHxT6ejgZIXneeqGtuqKZVeYVmpD87UwQQNFMkf7hiqZqEOcTPXdyirz0BxfYUb
I98VlSG3VabjlT1yuS1IARVIPccGUNzi5+QySCcaVWClMGFp258EFBKoG0ZJQx9Kntxx/B9HWwHZ
DTBtEF93qQCbL43Ti63VaIgDyKtCnmAowqTvvhWU71uXT8CFuSixdtwNnIS/6sp0Fk59T9X8kuU1
CyD3YnxNFD33aGY+jn22RRELmhP2hru54VFV3OALmgGML1LPbdkPp6fgpbFdBXlYN1c2cYZKVgxA
c+lcSC++dR355nSwduxZG9bjcIbEzXdC8kfixA8pMSKgxy5oJED2zI5Gaj6UW6kR6BMzcCViB3Vn
O/9OeR7GbQPWgx5JdQoNu9i2mn2mKuK+XpmQosa2hQZeCskCPu7hlBSNDDEU5Wu3tX2wP6Q31dU+
kfpu/iN6jRPRDcFY2VDlKE2c2PipM4cTnEUQ2EAnFxa5OJ1yy/L0VZTZs85iv2Tpj06A1zTgTNcM
R1Jg/UsY/9QiCaaxvW+a9luc9p2PNOZSgE/o4/7aaV3bAVaqbuDYumFNGRSCvUI9MAlLE3boKajM
QnVgPkBFQJ1425YD6NcdbrGKbGsLA08INF0H8+isGk9Fl4RFAsMm0z0ZFJ1YcA8vcPU9q23zDZwm
ULAaEO/M58YEzyNGf1phc1ao78D1BUIwNY/449mWZu2277IWAU78rIfahtK9PXgU6ua+3utwHol5
FnQ9yEG14GdDzxRfKZkS1QX5Jns4gEz2hJ8fg6+Zz9SRrn4ohQ7sNo+VSOUlO7pC6yGBYtteMsDD
VclBhyY+tbVdDFJqUKdq4meucdZplh1EHJ/btryAbvRgZKnt60UD6G1+J0u0IlJuebIp1YdMTaKK
cBiiU9UJG3DVPZmwLWxrcXIG08HF1XJP7/F2VlxWR6MADZj24h6pyPMIV2DPGGDZqMq7GDpmKeRW
aQ/ZrfE1rhCLJjw6dNvX+HzPDhFLUfwiLOCNdZ+LYue4b7pb+715D9e9cFJE7zdCsfzJmW7/B8a5
suHcQkpVTV5cQZ2xdYJBpieZVT6v79y4r31dSaC/z8qgEXCZIPrXNuMnvPZNfP/+knToJiVGVJOi
DvOh9k1pg9FZBx2YzJ4w3JXn1tWc+12Stig7cM50q3A6+DOnhmck51as6AnNKe5nWeCiaIrFHI0k
sZBztmhXaazcdbX6lOUz7S0Dr6mD/XtZDTuerVTErj7H381skemzQqdFN6GgYpU/eweVIce9MeOj
AIGRvhYw2/48t/7IJ0IB7n26u8j1jYFVeSUw0WQnduLCIc0/Oz6K8zp+7Orb8vfUlk0fW6SlYacY
qtYrmDCL6WCY9VunyJWKxvXXEkEDCwKwEJFf9mFsGVsQ2dD+ei3p8JKFWthW2wPaCMzrWsvgajnf
fjfa4omZMc4UTXC8lkJ6Z/iwPwzjL/BCROcx7QAxXEPxXN/7v2e3eKBM6TjAZA8tIOrA5QOSplX/
urIprn+p30Msjhcr47xLnRIRAULZsw1XmgVVBT+nzB/fJDSloRs08Egv13bj9dcXbKQAY0DB5IMC
OYy44lwrsUcqQrYNVByKpgl7HczWtPoyWfDMwJmQLVCAmesp/CHvpa8MSSRZ8sTdHz0TeCFITzWP
hvM8cciOTRu9ajZo3J0p3ArMkZ4lsS6gE3tQPvASXDZ6QgLw+js3v9HjbxVip1LiEq6hqwBbEySE
HVwA+PDFqR84xE3AWQOauQ5S0F+7+ktmn90ckqMuHuS0jNwKUgnxNtFHINVgMdrq0ZB+B0jHSxzr
JkUqP3I1VOOfevuWVHxAtkB2GksghPA97iE3nUADy7rrK+1n1iB0TgrkTIzBK2QT2uoEeisz9Khz
QdzPQU2OepgjjBYqg2Me6nQ4FfboMzBCudV5jGuRaMpLVUDuABleTQmsGIc3w8GTxq52ssCf4+ap
g3QrHUFWcbV4n2ZgGRNx61jTnTlZl3hKfKT8ePJqQT9pt/3obFwrxpVveUWpfa+G4abrh7MFAQQm
y1AHF0QfHlkz7FPpPBW1caxhdKJ16atRtRsDCABp0qgch8i0s3tBba/At8qyPHLs1C/YC0kODmee
UwKz0aRBDNUwWssdl/jUUkYuKPQUhDoBHQwBAjXUEHdx+TV3kcxOkKM0kMHbk5/WMlCH6Swp3Uv+
xpm6M9spqOwvnN0x2KxoPf9SqC7e9tOmB7M2ZnfgeXk5p1unecpwsOBfFTkJDYYGRHq9PCazkomo
2VNjJ36jaCGviuciiSErwyefNmgn0SQqK7qJ+3KlL3v1SP4+GMvg2fSGCWaxCrHfkj6WDkQGeuBE
CrL9/OivDbMoMWpMGyolx4vCps7LSNOopeyNgen7+TC/+mAf7td301nUGUVfWZS2BHAoXHFwo6bb
BvK9vxxpgkrzUQ8wdtnOgAUBsrcncxN78H+CrsahKbzsmxHxQB7WIvna3BdVSdWNNaeoARiI2V7q
yKhEGqTZw+czv35dvJv54rpAAqmNpEB7FHnU7ItXVH6zUUKD+DNxoaz+hgH42sTmf/+ubjxOjdOj
o2JFXf3UZpd8vEBufKVI91/mBe6nNbsngbf75yAFgbwFTVBCAt/bguHnBmT32f8GNPZkCoHHhLTH
8z/q0EAY0SBwZvkoeDpWZjrr4tiRJuKnGCGbFtmurfQISCC/1puVtPMj927OlgBhmpEXxizK/Ock
p1RxdaEApWVfyofyZjybBzd7mL5l8Ki0Ydja0x2or2rikW12b+/WVJOvfsh3wy/2jm5BYDsD+CTS
rW8W3eXqOgPlekL4bozFZjGnMks6DWPkNPy33xbV4NjubLNojTB0vdT8brRFpgHpDd5pHSSsBNBo
dgScieqZd71f79pNeRInelkD6VyFlrz/hovU3jBaFDDnCUrbn00foKYwM3mnc+kBfA1K2etcWseD
b50dcjV1ezfbRXIP/RoF9HUdAKHB2fEJqhG8yr58HmCu7xGAxGCNAaLSkkw4lBoUtRpEMbMuD2P7
v5yd15adOraGX+gwBjncEleqWpWDbxi2q0yQyAIET39+yvtsYxan8PZF9427ay4JaUqa4ftTMHJo
gmdhk2xcs6d5unDhaCD8x9CyD1ThHXirSK+DLlE4RqvZaKy3kTRQ4y8D+5tjCcRMGRKtuNAve/LQ
6CIK3dQ/BH5OMOB0iDjKFsWtLN76ctQ1ZJgtCGuhCu73/Z0McpVb011eTndUcqsntLJ55Cp6n97a
47UVaM62jtfKqpjEfYD/VUwAhpe8g1QQ0aKRyDh3xuak9pILj7axKKRpZS0+lqJMiHeUyJrahSBa
hKQz6tRRL5KOlt/kGgL54d2YSk9Qczk2nZHbpI7uhlj1pugoN5trw0DzS2hpByKE13VLH3KLnhrA
3kyVe58v2ZWV9NuPW1wG9EgpaJ8hI5xrHdBUDNHpFpHpzBZH9OE05sZRtVYwhN6HSXkUzCJJXFZ8
h7kqRtaAIoy+VV6N6bYsWIgEQesAlb7sZaRQLQmHByBx0Oxv3eaI6TNNfuSy5XAivPdyvFepekMN
9N6XneG2oZV5JZcOiGM+mRZwTGGq2tUg7ZNKBuRni5CxssV/+/0Lp9nnVkVLXK59NbyJlCMxzzHb
egJOc36xYKDQCtg25EZRGf/7TtBTsc6UAXEI7odBDi6nNkldp197N/dA5tx8+a3ZA/ZUVg2oyyEg
sbh4Np1FSkZQ3qEG4g88Oe3EK59ByPOG++1GhrXdgKojOBLIzAEbvTgCaNxayMHISZArb1FFdlaC
Hnb1SFXNdpuMbLxq1z7X3NrC6wuoGWV4mGLfiQY4aorTNA9SQ93PN9GaFaSfVSxnKLpddE0QhLW5
DBamb+QPeGHW6UtNNzz+WmBl2jewMrlI1Nz9vihoEULZhcCGtfspBg7aDoR7p8DKdoX1mlucG1us
8oKWJYfCoQEKW3sewaZyC4bsxOezNv2R5TKfG1msBJUqiIgPneEXMjh0qAs5ylL/1iRabmMjKxvW
IJW6YW+xFkYo7lltj6QBbwrVK0XpOgfq0EjDJ4FDLSlKg04rzhotcXzzY0w13Iv65EgM4VusCIY9
ygg8Jv0AXYSk/4EC653eg6Q1Rpanp3HtdFL8LhqIPdUCIvPFgHQHp09jGAJCVVfIN1W5T7hW2pWh
ynjhGKB8Ah5SZc6Yqt4QyeVBanTENo1ShNJDPdgSmtiDJE2fSC7sSBWj5koXr7lIbuQmh6uWY68t
2b6mustqBicBvFIr615TZQfZHB3J7JDXib6B3fgMhOGBDOSc9tahjaQJAYlOqX5ih9EXRcjuizI8
xJKJnIV1k+vVA6mkG81U/MHMfwj9cJfE3Y2CKL8fZqB3aapL0vAWT4MnZtWvJE/KidvpUZF9TUa2
S2PVsEmV7lI1dGuTPrR4xBeFeEBr6WPJtCvNYl7fWvdq3ohIhRtg9RHh1orUDkG1ZN/myg+Z1O+f
L7m1R4RiAtwz9ZGLirUMT+LoKGhGeY561Z+SY/xooAq4uCIO4vJ7dWfsW0eGKmrkbtYer7lZUwG9
wwAaDi3si/UuI3UGUiJaeH/u4OQw3v0sJMn/oAJx7S2Bkf6ytljtoAHkuZ43IA2i8eiARmxU7P3b
MPw3bwlYmxguxlQcv6zcyFlDCkhx4FhH1HIS26v6qw9Y1U8meHkQd8bw8vnHXHNSc5sLJ6WIoxU3
Zgp1YlU7Cxa0ScHjffvcxtqt9LeBLT4ailcRoB9QoqdJ6J7x9INx5LtBQX26C7wkd7I3+sVCenvD
W22NbfH1GGiMZlHCrJjKgCXfdlR0N0a2thzhpFB/CBAGxO4W7+nKaFRNAHQYn0wEUWlq0Qj3ULYJ
ci/29LvPra37+l/GpvHOwiBSk/ERFZ1JUKWHRLiOkwgQRnQSDOLGxK3FQrAOf1lanJMZMrh6TKez
GC8iRLXM9+TwUasae38G3ZdWT/+ZxcU6LHsxAgeSTSgAPaiHI33h/uiiU9MXvJK6AKsLf5fR+W2c
i4UpqmPRgkSWICC8A1apZqE9xps+a1oEl2f0r9lcrEPaUzMZa1C44xNe6w6rdglKtaPTBPqPB0Ql
tmQ0N7/f4vKrtA1UuabvV7qjrysPsiftyh2kgMnjRyDS3QxKbIxxWeMmExnRK6qhLtzLKIhuwLlB
pAGIyanuVyJAVmwNcnU3wE9OkuAmIlmLb5cUIcpmehWdw/wZIG67bjqnz1ANo7GN+++q/5pc8v+Z
WnxAK5dGM2TcQsaK6HdGWOeHJjKR0S5oG5hihnh+UmsgDfPEi6ISJUY1iL5abVBXrgTJFavx3MKv
f+4OVt/E85+1+Mo5aKyyGAKDgjobB/oDTlzugMf3kGdg8KoC1NndyMnQth2kDmk3zG/M//KLI38F
5lpvWH4YaTct1V8Khd8nrPUtUd1CDa0v6F9fYNk9KKLCW2kgeu0PtxDY3aMB02U79R5Ubg8OcDMn
Kq/69Zm96d9nrpbJTVtzzhAMKuiXqkIMuLDC3skM8VwqqMpJwV0NW1QKjA/5OL5KqvhlEC3blKTW
KUNoykAWxhlEnXpxNoZehTo01IMB7tpGGlJbpcfEcNhappf0GJzksx897dHZj+5ygUoZJXnQDaVn
aWeruDLGU2+aXqo1ziADj5/Ygr5RabD+qJqZXRxLERuBchywvLvW1mz9UB1iH7WNA6CeyEtuUoxW
150moe8MT0UE7xZnUyrFBapXwzgQWAME+aOKukxAfdPY3DjcV48kEMZQEm+g8X15zRWUVC1CI8mC
EAW0BapbjeZbnDDv8128ZWUxe1pTCHo1FRWoegPafm2P4wOVtvJV6+frbDCLWdMVk2hcAUkLD6kB
QPqDAtwUt1FsqHgcyA7AwRmk0zdLsVfXpK4h7AlsFgJWCy8tRHQYaSwlwQhlkla4qwWogoWWmw1f
SVtCM+ScS6kjq1sB18klX5y5M7sLlx0mjWRlOUJMpHtUlcxTo6dc2kNJoyqhJCdsrZXVNxGq53Fr
x0V56m79fe8hMhIqKenyQDccfoNE75ns0nP4ap5Kr/OivW6zyR0rHvGNm2HjYjj98YvBovd54v3p
6K9eTHIHoqeVWJXpR/ReL74WysYWX91ys7+/mEzkoqIxj2rTH6M70ot2ife3yt9UZStot7paZoYW
J1pdWFw3GxoCeALpWdJ9S1AihcpBZPv5vgu1Q2nKD4bQ3ZcR3yCRrO7DX6Y/1GRnzlOVBCVC2YDp
w4WfDLG4543hjEW6YWb6FBefCuzOCc4HCsKH9PDMjJ7nvZCqJrKn1UM5Qp1AB/IKxR4o0IqMrcDd
+jE2s7Y4xvJ06PNKwa06hR6K14bSF1Morq2iOjJDBUI0CrSJ86mX/Y0lovIy1fYoa6nsyCwcsa6e
zT5XwLTOC1vVGPDJFZDUWipprhjSW0JVQKkjott/4RFnP3pxjKE2QCWm1OAqmVHqyBz9GUDxxoWi
bRhaA45AHQdqceiiQIPxMmYLIjNJIoZUtoVHFU6bO6aBe54gbyiiTlBN98zMIE6c+KbUXqEqaz/G
KGGUqoBxGUUzFHFXJBZT/I+holIA8w/nijYYJwkbFG9W4O0X8YsRkfe80Da2/HpoYvbbF5/W0JC8
kvok9AtLeIjY1G2QQPqH0e9yVZxkUdwhaf6Y1twFRz8gCUplPv9Mq3ey+ewtvpMm0WbsyxBJz9PE
qlN22WP0iJSkJ0O1uP+mpFsG12KPc4MLH5syxISkUQeFA5Wc6CKKoFSNt+GfdWWv+by5scWBCQxu
PFrQ3falFEWk6fcwhtzH8BVh/q1r2zRPS5cwtzT9kplLKFhX06hAeB0ti2ipndNa/yioteZk5/YW
pwXPcEnsKiCXOLKFniRGO9EYd6VundMivEFd8VvDlTtICVC7M/8qTzILHi5bG5HeBW56Qqn8zMvE
fpTc1B73zCNUHVxtq/NMWzsbZ/aWjY2RkkDiWzGntlt20p0qaMtHyPpkrWtV98jX2EzZKaljqGez
2+muep5urewq1p04gIRaaifP/RG9FLsCOfVd4k/9MXfo7rCgpfCKVpjnNGC+gRdYhF4du4TcyJ18
FX+B2t299NYeM7S8Yif8XWjrVwh2kW2i8kBlgyNsh6E7hvQ1hsP5fHuvHVTzeVv4F0XvQzPDdcNX
6Y2GYHVTHmvxoU4xciHbfW5r9Qkxj0Iuzv0iMqUBtbVT9ADafUhZGyqQPlN8hDl1wLoNe+tr4t9A
67IWjQ/FPy3DNO4foRl6ZEoXfD6kj/vCxa7+Fcz98N+zXS0LCSmLaswhDRgG6AY5N19LPz2jQK/D
wKYoDIjoB/5UuAmUCZGx+Nz++vkws7/4ftLYqS2NcNGAs5xYl/+Erv/MWW5aW5wFsdCHI6N4A/5j
7R+y5h9am377Z3O7OAi0aMjFyoAAEEMPj02VYqdrFrF1pdqjgtJrRvWgSyjMK6rmu9khqFcTitVb
0LuNSV49JGaTvDgk4l7I0MaC+6quIstcv7IKJXF4WTkNZBgDNLsY6GybYC+bEYo18MQ8pv7x77P1
JQphHElT2/sUee4eiGYntzU6kdAds5veGajbvqp5kNxvVRmun/sQYJ6wiIDqL2MxQixGWSfg1gT9
NQ/XC5T/JR9QHQWxJmEztLh2MTdn5pYLGUL0MtFQOiNEj0L9gDyxLY0bu3V9NmdGFutX6mVBZ9Np
P6mSyO/tI8An0aNyXXuTFgUKHdHIVDjCfmsyp5fTxUqe2V2sZEoTVo1dHPqUinc5kb9R0vtZirtA
W50H6OqEHdka6+p9Y2ZzsWghfNEjT/uRQpvuG6iWsf8LHX7r+y2uN4NShEQgAtLgA6hfHUT/oGID
MV9a1/vPt+O6JQMthwAFXUqcJxIXk4bQLIByoy1SJQDKyg6VyP/czP+zAf61szw+EpPJSt5gAtUP
3moyQLxEcPSPeL7I/qDsbmNgy7MEESpgyQuGVSGQfVSfMjb1BGzM3uqhqP4a1WKfpXzg2POAB9fs
gba+RDdZo6tue2ZhscmyOM8UgcBlTfRW1YMcIiR65TO95oBLS1vPha3xLLaWwMrRShiOJAL+jm5e
ac3jxjpYvUjPxjN9tpkLrtDJQtEfJvjpXvOzAwlUu4d2DV5eG/eV/8c9/fo2iz3EOjUqeIiXTwvq
jobKou/yB3xnakB2sJ8ctA4mSCRtteqsX8xmQ5xuibMh6qZglHGF1FU17PQg2XWyF/vMNqTD4Lbn
7eDu9Pcu/eGvgU7+cmYPIoRhLmWwpwCR4Axq8q429V2atW9RGJ/iXNroSli/uMwGuLh5ytxIoijB
qv/5+EI9wT/1QMImTnj1svDL1DLC1MkQGdONNAuKrgj6gZ2sDMUxBA0gsvHw+dLcWPvLKBPePIMW
NpjGQrgxRjQQq5n9uYUtJ/gRepp9qRYLPydqNUHLzFszyHbJ7YgaU6i6eSDj7Mw7ZWNM69EaoCNB
HwObDAUgv68NM+S1HIZ4twKSD9KPgFxfj4p5y6pPlqTpkBGq/NQ03SYajwj92hoTj2VZnptRv46U
8W3k/KkrzYBZlNvl2HypFBQwx3n3gOgt7mq14Y4GNLnE+JwY0F37mwmb/fzF0lYgAZKLU5rk8pk/
sY63bhbrK3tmb7GyRdKHZUvxAGgPZtBfV0B06ycj6M/b5Yir59MvU0vqYA05WhGMD9PPxze5fikr
v2XvG9O3GvyZ2Vi8eLtG5dmYwMY0fRp6In9u1D+KkGzZWhyFLBQ6EfmDv3vNbE3e4lRMBN0ouYx1
oesvOTmrSKLqG0Hnra1jLs5CoIrKWgmRDUmECDqHaFMT0uKEqs7c0636eWz5dQGdObtO1ceulXyh
EXfVQPammIS4SRXtVScbt8kYIrHPUuKMvBscWSs0pxe7bi+KIJUwKflW67EHPe0ENOJ0A4m1NU3T
v8/8TSgkUZ9nguWjv9FuYpAPFLuLN46DLSOLc1bWwGkwS7gYwL1tM0VIJ7yKI33LFWyZWXgyDbq1
kpJFP4GPqJBM0BAPEIcbu4bTeY1wrm3i5s5mMm5rXS9ckJgMZQ/Byin2JvnGrgqE3J3uLAViEaT0
Nnbs6iE027ELBxSDY1DDF+cBfclP6EId3dyNPJSg42H+IqID7g9exav3h182renKNlslCvREIwvi
4T46iwLBDp/EL60nO2J2g9n1+S3eA3YMnV95t3VVurCMWkQDwFkNuU7Q3/XFNo7MpCmM2IKeofDc
iIDCPEoVtYml2NIW8P2yHmVha7GdExox1pphEcg1GvBylNokaPFH3zvwCQg32BKk2jd1t6bP9dvV
bGF0sQFRczsMkgoVPbTzYnivbfFI0yslf2nLV6H4SvjWe+Fi/SwMLjYjFY3KYkVYBk0BMYTxsY39
jRV6sR8WFhb7MBXGMKkIVBEnznyCyDvf8VsrGJEItzau8NPWWs6eqakypLIArL0oFEy7WhvxDIZA
YJnjP5VjChSlpGczfCnr2qH5ZsnM2veCrINkAHelisayfAE90ZCesgbsbIMjYK1hMaqFht5ziMTX
xlMURdCGV5uX3iDvRVY9KlF4T1MgYypBf4hU0Heggox8lqjeTYwCezRQflpVweff4OJSjE+ABmcF
Rf8K2i6txSeYnHobCyM+Mol81XRTq4Vq9OCPW6J4Fz53MqQp6HrUIc16UVyblqihTkUs39F4HLP4
OHbWOayfPx/N5aVrsoLuAs1A2wnYrAsvQBWlEhID5HvljCrXnXkDhWdfgA7ednvByoDQHQeKi27B
Irh9v7u6pJYziEcrZSBHBD3kqlPnhVODIvb5kFYW7kSlB67bQmEDlMl/N0ON2FT6AmYoQC9Virxw
DAkB42RB2Vgyz1DP+dze5VsXXWQzg8voStooTaSmH8KwULtWnbzcxRC/akDJCpQDYrl2CXoD6DzC
f9+ivxle3DCHUdQMnsCD69Gz2O5i5P0AhJ10QysLF6ah27gGGB8txQun8JvW7uKeqWRDYcp9XgY5
1OgDjRpvRpo+iD1wRcQAlwYx69qLxXCfAI1G8kMmfMX/xcfbKKBkcEI0ThAAzShUnq3ygXKA4vOj
QUFvyg8Q1x7DGhFouotkEL7kB3V4yDgBC8H0SusMsKgDUeFh/GIkrz05TIQHMZZsPX2L2jsR1Spp
dctq4qTWY2E+iONtJWpeH3KnAK2Imy8Ce4i1h45/l8ebUn9ummuJKwD7oMNQVA4MKiFt/w4te6C4
KMB5V/i/ZC3gXLpup2gwrkBnlTUox4c7S6BwSw+D8kUPe3+srdsKOEJh2EVA1nHhh1B0Dmtrp650
W5APbXKfaYMjqGBhVaAdZToAjwYz0OvfouO9M3p0bzfBSEqbd+9lXzg5lFd4VNjm8FIL9x0H3k8D
96dpvRy0U51ndqbdN3lip8lgs+SprK94i4gelB8pmG8y0n19/KIqkcNM6UquUpvlt4zr4Oneiuqz
ChahIDd2auB75Nfx+CxVGjpKX4TxOw2/gCMI+ZfSo73hxhzwxxHCbeMXRT+gahYU3tyJ1IeM6K5o
yZh0wW3K0WmSt7bDO8o4QaghyLpTIzK3jq4TdBVa+ZkNT0J6Kjg6fb7K5m2rlaeRPQ9x6wrN0WpS
z9DexeJZyEQU3IN4+UHhu7NyJNTQFBSpfaCWP+qEnKTslfaqnZHKVpKvtUKxr4Kwfop63RtGSIoA
YDeSVyVpXYg5u6RnbttT29K+ECmzGxAUq6ZwZaQ4k/G+R6olpW/9cOyrzE7lXYyyR0F5ljhYHujh
NcTqVcyeEq0HD/C1QYGNWF0X5ikpTHzOndUVLs2+tExxqeJRkL7wXHG1+CRZxGv0Z6NvES+JjyFF
Ne3oFpnmakzxOu05E3ov73eAne3E8oUWJeLM9bemuxZqwNd6E/ciqztlZg9NzFa7ExU0PQ4U8JK+
UIMQXTd9DwnqokrsMmkPURzd8qJPXDF/bKVzlTxUHaRYxhBxL4gutNTTzTbQeOmA33lXiZAFbUGI
bytfGnCPQMKvamyCggsaU9uIWOJwJXNqQEQ0edd1ksdUX2llPxdRVsoQWIMoSxLdGdqTpo1e1InO
xOcgrYAD8bEG56wJkVlOq0BswNkCpswurcZWw/d2zB15LOwhf6xLtFUJrd+G9xKNHB49DV25CyFS
imofe9DxYOrxcfIfcfue1u+KdAudRjvFpS0uQNRqJadV7koTV8jung/3On+VxteR9g60oOxB/Q6x
pBYCWGN+SMMOEvRQqscuABUhTQC4MKkzKNFVKzDwnt7RvQ2IjbUfcihMxnQ3xuhMhPyoIkgBycAX
YCliUhm3XhQ9fhZoeQTnby8mytekeohFNIFlimdN7agyt5XRuimA1XGj6mHAzXM0kr0hCfBv/Jzm
+UFWxrOlIGmC/kG7Fl6Yia5WXUUhfz6gXre5jopXzrSDNiBkUE9slQ4AzarFX47ZYz2m6HGF0lX0
No7xi6iHNtRLbvFcdiUmvFtqeYp0iKJUCPKGjWV3reow8MsqFPvysYXFHtTfBjCWJpOQjK9sLQOr
V288SSwgh5AWZ1k9pZBL6lPwJFhzamLuKGLnjbQ9SU3jl5Xg9LVkK+1JL+4qE10xSCxk1yYlTtkQ
X7MgpGu+iMYzrnhXSW+5sS4GZQjeXHtMiPRdyPRDWX7nsR7g1e0piehxoF3K/qSTR4v/KAzLS60O
NMgkIEK7axiWOYrCnK49F1MZ81cmFnc9Hx2Si+hHANkqHJ0q/15AcK+FzFBiAK16zOPMr/s33kiB
mr727bUwxEcZQtohjqpSbb2iZVjnsV+lqHqHoqkiJGhmw+4rkUKTUqQpa8ktJ5bRAKcd1ZqX6bnP
AK+LgFyFfJtYXLdCZ0d97GTSrWa848i1c+sMZFycvpV1aY/ll0gXjnx4NEh6EEIONb3YfC2txNVB
NwsH61vMnlHABbicYB369DaTetRr0OQHJ9xJdPVGp8ZtOsg4WdEkLfaAZmqKXzR8TyQxgJwt8auQ
7QEA7WxVHGs3LfpjY2hvTJFcA037bov7sF4wea/oqeQIXTLcykP/jec5dhFAPhRXJRxYN1GV7kcD
NbZG8W2g+Yk0ZevQkL8aY31qNfVYR3Cg6OS9Z4N4Mvl4NcbyHSiGh6YUPSlubq0w+0KJfqBGdYRE
FLYbnJ1ZkSvGuzcShzKWOagIUC5MgFYsJqpuh3ZAVt2NfXits+g6ElBE0eTfakF+aUhmmwy+qpfS
xGVEuNIKDuIpJFPR7O1qbfSk9PBNbZf18IJA0pHkILbhbVJ1mh2q5rkb0Z3rkAyVQZhS87sQkhsT
z207HUHs7cZdmvS+IUhXPCJ7sYr3KeNeH8VehwJOs0n2OlM9/Bynk4s3wRhuVTBFJdrnd/XA9lJU
VJifPHZGPbxphfb7oHSqK+P0kyszDIpmkHd6We6xh1+SSidOouCTpvzaGIy7agRUFNX2ncWFIx7o
IB8ykPz7XuZuH7eHDOWLsW2ieBU6zEDQE9wqWceMIGbqYciZm4bCjajn11A9ya8HmUkO1YXXuE6p
g2pNVNegpHPA2d0q0B7WtDjIi3z0ozDzqsh6l6TiDnAocor65ilOstjttW6vCpbTk9gHE2yPadsR
CbE9Ut9KUXfiSdeAmSz6TRcbThwCRtZ3uh0nulN3ybWUpIcO8Co1oQc1Tl2iCl5YoqPTiqx9UWEx
qlDYVaEgDFi7stOM/DrJFJBLZX8kio16xz1ratyw8hH9+5JN8y/dOEC/EGzd/NlKn0pZsivwc2n1
YxDoVZTuOYqWFADFEFYHXNoZgHE1UE+BhoZKSQB7FCW7plixKbxff7JwLMhp4xRW1zl8tO7DunFz
DT0nYy/3dkcgZ4xP30CHTsXV0fyBL+Eohg74BTRXB8Et6uMIhqROHkL6I5lIzs11DGarad4hNNlr
qt9FhS+xzB+ZAopy41TQgejz7prGd5lMnsLiWe+OhsWeaPwEMvo15ge8h2NZqDvSiF40fI8saz+G
ndcikmfE11av2Kky+KHS7iRQr+Xc1cTXYrgqeg3r/kfc44eHsi/itl000O2ghq1WqHEV5Ov/ETVc
hXBW4r01aQxHTQn+bBvb/8OInOF1hof2UN4kGUp6ta80TSZ+pR9L//25bKIpWzdNoAb0C3kWICPD
Vs/xI4wEoCVc4QsknFv5e0634gcr0RdYMlEVCz7KJCb/+7tPQIUvq0tY0gX1pbfSu7zPNp5609t+
+fwBp8bU0cElmRcqB20ECJyVwF/GYQdGmexnBmKE6CJpgNSOspfPH5YrkQa03/xrbVkICNSsruVc
LIPWJE+xkh06lruGFeLqzh8+N7X2NJfRNQyaPGhSUNH5fe5Y0urWiOdJMErFOZu0NmqlOdZWu1Ev
v2VnEQLo8gKIr1whQa5/75kG1uc3DVeGvxiMJkMQTEUUAPpLvw+mbRjKRPEwDuIKffrSTar2cEdf
PzeyttowT/8aWcyYLvOWR6C/Bs24y4YUz6BxI46xZWExV3E0RFbPrRCXGMWNSPM9GrcU27ZMTP8+
Cz7zsKIZk0MSsLS7KUQkwia39flEXTbyIDwyn6nFvhzRhyblRkuRd5V83UFY+0weI9SaxTt5RwOg
B67iDacjT7O/3KgyAD+qAuYMOq+mjTwbmNZkWZUro4ZGw96DVA5C6eGp+5bfkx2BZHftgdD7ojk1
bAuaUxyjzaKzS1W3adjg/yBYKCOI+pHhmv0ESY8SI6Icc+vTPa4OoJJK99ZZdqZWQAAfX+tj9ai7
yRWzmWcd+HW7347xXya9p1+BQlVE+KF/dhHFzTQ5md6O+BUutOXwooGsW70zriYJpP5+uxzissVz
YXCxpGSxKsN6GEhg3IeB8X0arrQDKgNJm/wIgoSTouojQwnpZvp4zbcoCPfBhSnapRYgsyqmM62Y
uLpQH/yOqA2FJiVDE7EQsKfmrYscGvxnkVkMd250MdymH3oFOGcStKDuVyAYCoK7sX/W1jLYFSqU
MUT0tFxUL/IqI6KITYpWRdT6Nbe4XCFzAt7mK4CtGyHFlRg81Lmgw4HQNu4A1tLpGMzKU9mgQaPV
ikN6PIug1n1I5T7GFQmUQbl7VXNyHdV5veHvPvzyctPObS/mUrUqo0xDi2Kt6kGPuiHVKQ7pA7pA
kYUTPP3EfygOPcju4Ld74m8pha2uH/BBMMXwGgiL/+4zki6pKhX1agEx0wNS9zsdXa9qpG6cTmt3
CMSL/zUzha9nfqEGZQvJeqRS0Xlc2dSs7KJFlDCFkAaXXFLSDXtbw1qEwyVOkpQNKjTjs2NE0dmN
HsZ4q7p/NQY+G9Wyt7qKEQ7UsjgL5Nv61B9Atgeg5h5va5d+RaZIGpDm+xOd29X1+ms2l5sDj2Jm
DS1mE1GRnbTT93h8uXWwtS02xzdt0tlXi2reitnUWjsdKKNLXUTD9Bs0LXsQvvVYILr1lZB63evf
bH7cN3GS4S54oXaeaCER0WcAx4U28nqP8AOwOamdnSQHxxcymxun9erqRP/whySadVEqrRHedJQB
dc0I38UNipJKrfL0JEaqsUPUT0H/8udDnHb1xa6fWVzMbClmTR7rGg2yeI/gh11D8OVzC/L6oNBp
riu4sF1IuDYF53HT63BqBtmFKhiXigTwiRpDUabPBF8SsUR1DStWkU+NYD3kPcLAQ6Y8tEITpIjT
txZz+rH2ujpzh6J11VR64wIHcb9mHrEqOwzZ95I1eEuJyqmotN1Q6hs3zrUkugl4kYSeT1EGQm3h
oBoGGjLnIYXaOPk6ntBH5phudAIfHMQK4tOrLQXkyx7h6XSbWVz4Kh4nHOo3KABEPOVWu9du1IDt
zXcKlAHQFa71OJ2u3EN8lfibW259Yfwa7sJxyVEUikmN4YoBPXWu/gO3YC8JjC/SwTpokKPdxBlN
h9vlUvzX4rIqTB0QDVBayF7pVyLyeJJpTw17jYu99tTcJ/+9UeD36TUXDxU+QnlcG3DgCaSzBfFr
pd2hNunzxX9ZELswstxfFbBbaotpHA4Iet2zHXcAW3R+FuxINxvWtqZwcX8galgyuYOfnOiyA0oU
EHXhO8NjPyBg7JoA82wJtV3UNGN80H/WsS1QZnmh7UsqcFXUBmtUDbp9eY5RWQLcxU18ULZmcm1s
c0vTe312BrSZGNel0P48A7RT88ifTVQjiT74jI+IDG0V6Ex/b7kc5/YW+z2JwzSXLJypFh2hGSUZ
9xXjx1IvH1KevH/+4dY229zWYqcPQ8wSXBSyoFKHoIDUmNlIG+q2lw1miy+12NB1kwkgGWJt9FF6
phVSDrJE91RlXlnHzDZ75d2CbhAanJnXUUhgk8gVxfxbwuWdOuVTTL1GHqDBf3HoZ7VIn+QdKoeM
kLCtbz1tvU/mfonaRSxJz3mFXUPQ3Y29aSAbitxWNCbHNtZ8QaBH5JAi+H/6PprxU13xja20dm+b
fRFt4RxIR5FTq7HaaPcyIlZdQXzK6nvv8+++erHRUMgCnDciZ+aynGWspagaBnz4Scq5uW6RloTb
47a+b/0Rd4zsnD+C5ZdzZ+u+vRoYmJterrlGFyjUUHATpvIBJTXINpIRuTZVu5Y0ct+Kol/1nYBs
tgyNVKV4QfjNEwbjWRoYUEYoaIEQHmQCN2ZkzaHMf9ZimarpAOgndIpBx2e4cHW7ZA91FhTgbbqu
tU33y5IlTr9k5lDM1GwHI8SGwLHa2ZKrHQvofWSguduyX/hxZZdXW8/kLZuLZUX1NiQthNCCJrpt
xc7JjS1k+prbmo9qceC0WSRA1R2jGlTRzTJxj8z8oZLAFBG2VE1Xr0RzW4vjZohMISPqx+rFm98B
8wDE3HPodh8gKQS7KXe2LiarM4iqSRVwbPFSMMUkUaEJKWxKUF2yUMok5KfPl+DqDP6ysCwoMorO
0soOFsT4RdBGwDyJy1vqxP3uc0NrQwEnV5pQ/roqLV/7Zo7UWmig/2xARYmhfVVKdWs3rR2acxPT
T5itcREyvXGY4UExoIPEmVhLkRddKcj97+M7xauvio2y67XJmxuc/OrMYFcMvUwkNEaW5E7N6P+y
dmXNcdvM9hexivvyynU4o9Fol60XliXb3Pedv/4eyIlFQcxA9ncrlYckFfcAbDQa3afPwUgtxuua
5AJK1u753dvCzumQ4sbGAU4I/l/qgu4xeAG8YoGz5AgukC0eagc+xqkAIQHc67yxretgbYsKlok8
tZEcQTJsrg7RuHhTFts55PfOWyGxjb721lao2FdrnJ4KA1aUlGgnG4qTJF9D/UGMSlMNZEvmoecj
sLoq5Kf/t1FU095/sShOdShd5rlXjcpF0R1q0MpEmoGidOyOgraTtdI+v8zNsujbOiWaR4XvqiQL
ygFpKs8fpFx1gh6qg4sA9Fn5OGfts87p3B1m/0YrnELgwvAgHqG8BjbtmeGvm4+s9W+h4mUaNHJZ
pxXxogFgD0u1lOfpEPgamAhnO3CRr9uEm7Z9LpDrsHaCtflUBB0aNWkGiFMiYc+/DQDKfCPlct2H
KgSml58mBzDc8TsQLqU1mvIN4zuQtZ379FR0mJKkUQsNn172wpvJVnbpMdjlPmpFHvvqk8ifds4a
FRp4QyjnZADrfdIol0nZ3shypkHnN38oc/hYXeVo3/Z39cKjkBvOT7Em9egXT19miFAhKf5ZKdmj
yseP5STG9iK0dq5g2qSTxytAmK5bcdhBCWAvGYHH65yLuwFIi9pO4vpJXbI7fUiAuMlzw5ICUF+3
iXrZ8Rnj7oA8ytYqBbCFQ3oAKR3N8KoHUizMGQS4iww9bXHmBSvReIjLzaj/C9pilqhw8G27m7Lm
bsKQeFzOj3EoAbhYf6vF8IeWLk4eAC8CLCVSa2caJi9NOksWTyOohQy1gugnIMLRsJua4dnoF1ME
qKgtjKPY8kepLE58Et2nBmeJUYv/zbBTdNijJXQWscQ0Q+6KZQPHqgGOFEEEML4Mypcw707AHLhj
2V3Myezxeexl3GxDmngnxT86CDA1tWRi8gct8e/Qv7X75svAK9ZQN7u2uutnQNhq0cubUzsBBth9
n/P7qRsuDT0AGZQBJejJqsZTHgyWBmr9KdEsEdwoTXQpA2iQ6suumY+zId3pGAfqE/7nwOf7cDhI
0bw36pO8jAC8yldxP+4NGekwkIcDZNHa2fCkcHQMvFCIGLSqRfuJKyAnGZtdtphykdlcXdvESKPJ
wIqr+3SAxiPIcBfpu1zXh3jIrWl+AATcVOEdcvjSRdK+bu8Ae7f7enTmWj0OIOmWwFGoTXdSHWEU
U7oNcym1hHCxewH/UmwOqfRY8FljamripwMweHPEOVDTtEGrBZiQYtchqAeN4ZFQzABrCpVeIbsf
lfJnGpfWEFdeKXRQH528EA1u8PQjHmK8agKGiLcqbNYQhae04SEAKTtihz8XM031yFlzDrzCMpg6
NhfqFbY6Fb5eJbuyza9qDvDrBtSqCiLZ2Ll6BF5Z6HuVBBUaa7tGg4LnNNltW3ugv+CLfi8uh6W/
xvjkKaheFI0HiiXygYBzSgiNNgCUTqJqalDVNQCPy/mHpY0tbIinyV8rDe3FoQM29EcK383Ch6no
jktV4oGZ4PkQiGav9iBYBl8amKfa/KSI4mnQOMvoVLMiIInwB1TVfMB+nXg6CepkgQnwSwyVcCno
r5oos+K83iUqFOhUCNiIV3kjOUIlurgurKhNT/xcA3O4QPQDAOhx8tV5OcR6dKcODZ4xkqdAL1yp
erNvxIto/NIZpR+q33ol3HWTZhvCALZ0AJaNwQPAHRDICVpxwB4XWgBI588guoSEzSFpUHwGSLMO
khMnSHtFfhSybl9JrZ2Vw9cUeFFpQr22zyGUd0EkqisRQ1tF5vYg/hGAna5UzW5QwuzrZ0i2ojEA
9qTgcQaBfSeN5hx3NuC05vmAvxWBdUMwVFFBjw6THu+veklCtatD9gZeWvVYgXo1hkDWeRMfhc5Q
ZoCkxe/4R90pYY8+WhiUpGjJW+Net5KL3oT2Ogb4a4uzOryuQo+7BEIbRUzoELnFTjbTqwK8rP1u
PqQsXqLNJ/b6B1HXjpyqxdBOuOBlb3yoLqIrSFYuZoqWluLEdyEqqXf9CfMkjOR+M2PE7Aiks1RU
8ukcByLOvWzkQeLJA1JGA+uPUAHvY0YBbrNtBxpHSRNIg+JDi4Kb5LjC1aq/9trT0NR/TtB2Anba
XXYphKod44hVWqkNtT9bXGxUbEKb9ejcWixmhzA5pCFM6h8a/hhDEJIFaUzNa5dV2vqZUYTAukKT
8bx7bT45dVWWNfz1ykny3oWLouyXXqkTFEx4K9whWwONMYqOoLCx2lN1n7Mr4ZuL03RAjlRU41X6
nTGMajWIYBmAAwX78im+Lk6JbgZ+dahtUNdZDbrtMnNLt7om6Jb8tkq9OIRoiqtk0BPcCVUNncUQ
mUIaiFajVv6Ug2l9bGTn/OZuvd3WJqnnR97NnZyoWGhfQB3SuAlBFB8Yz9DTZrymXvuRdCr4Zkmj
3xwKhCuEpq3B8YLpCx/YNc6cBeVlqI0RN8lS2mmhoOSn5JqHhthj3bVAMMjN5IotZlT6uvM1rvqW
jpNuDfLAOVFXzXarQ9lj4ZDktdIPCQP5XBVctgu/E0eQHbXLfTInNaJrgTFIHXjjqgGQTPfB5ejG
/AIU4fhTjovEnCIOiNzwezaWXxVOB+4Vh7jPc8Zub35gXQGoQEF/ETfPe09uFh0TZlCFdcVp9qbu
dsgWN0htFb9IZD1fWbaooBw0k9ROMWT8MI/hgSvVj0XFM2rhgLHQAzA0jFO6ae7tnqE5+8Z4hKfK
MeR0C+FJ64ITDrQJWOaFXEa7IpoZlYCtR9T6WqOKamEXkRkwDUQZyiWvxF4Y7bRGNY1lr88Gsm8m
/RzrHiVvgFWRA/fbsgwcn3uDS5gsyV0SPnFWbKV+61dP/WG+OX8yWSukfGURE1EuIJ3uau3kRQX3
nPXRZYHZS6GMgO/vnS6KWONmW8WI9a5SPjP3xQB1HEQDTE9YYXoY5ydenK1QuOLT6y64SkXGgdgs
C6wtkkC82tZKAEFhJhK3QTFcJsmBbTigR7YIQahhG4y3GusrknC4Mgclh7mZAxwKzDVhWKu/HpWc
8d02a1TrJZGTsrLB1/mIS2XUcLJvK5SzIxcQ7+VqcmqXrba42WxcW6PuDDXPdSC64ZedG38DRH5H
+rVEUCEHOwArwdlsIKytUddFITaDImGqC6AMUAZCTqBRPKIjILvpXe2X7rirMaLFuDpYTkJ3iTNF
a/RwgqTkJBt3VTD6g5B+jzRlz3fhY56o4IIU+J/BlFxJYXmVg8ipB8h8FILr80eSOOOHK+wtxtHd
41koh0JXFqQ8EA+3Bjy9wNVvXKpFsPvfDFHBRgoKcexH0OdBl8pSF/1FAhXQmP05zRsS99Xn1KkY
E45dopYBlMH468UFmufAWdKNbOqm4MgHUBqzPiT53ec2kIov4bIIWZJOmjuAkwB0hIRwxrD6Zlf6
RHGvLhj7yDodOhVeREmcFNnA6VBu9WuivwxFiOYXNPIzCn+b2dTKQajwMpRcxyctSu+NILvgGkJq
Aspj/kEbZ0bgZLkiFWSqoJPDEWMhGPTNbhQJGukV9yUDQN4874mMW0inwgtUaQowvkFpNe/l51TQ
vQTPXG4pU5DbzsijwHkYsOSjGbcQLVDaoDQbZiQnHfpDk82Nqevj10Gr75ZlJ3cZhIHL/TwMIWNL
GXcDzQvCN7jfIyi1eAXXXwscxF4T1WA83bZtgGIASSBqhTTiUVhGQJZU4o+tYupDbcnZl/MfbNPl
kV+S+jYwrGiVvL9+5LYoE2WCCRCNk2kXr3IBYTgEvRmcFucTgOetzG9tkApWzSiXoFSICOB5dCaf
PNBwrl3t8iX3kx24QCwM459Y0KGto7a2SoWuqlwW0JeBGX+uvgXdhdBDJEy/KhOBcQBYq6NCFiYY
MwC9cZs3CecsGN+a2tmH4eu20v0IL2vG59s6cOt1URGrzSLEfgGfTwqByS2dxJf3OQybkN+WHe5H
iw4F0Iin8jFkxuct7zRUos5rKAaZHXrvOkssYLQphEiv3BnXUZBdknogY30sG1SILHRuijLoQLpt
ZRH5rsiKJxAPoxx7Td7z0LqKHBasZ7NAtV4YFS3LieuUCbU7r3vBIPw+As2ZY9yS+lRiA9DnC/tm
N0AmMD+GXudEN9xD5yg/QdNpBY541PzKZuzCVvhe/yAqrM58I6lCZOArn1RnwtVb3QZgzb5s3eiB
ABHACRxds44Ma+up5A0FUIj4zojleByjBadfqoHGmDZimKCrjUrcaq2kwETfRMdCUr+ksZyxsojN
o//mphoV4ea4jeeiFnMvBJXmaINvDMMmKkgALHSFbqDDBDgNUDSZpX1nfDYSyuj8ZfXZNCrUJVwo
6EUPyyA09AQ7fn2tyCfOy93MY9EBMXyEJm+ZxJmLshpZb22Uh4mLPIhQLhjG1FlHcjPErfaTfNTV
g2VELVqLR5QT+/2CEyncrYX1ZNEaXdktqk+IgrNWSMWbrO1yaMJhhXOyr3VAWtPEymrGk4/lLXTA
qfiUG3sEtVkwnsUUhCBi0/lJHu4jRfHPOwhrQVScSeUpK0I1hSDEnE5mpI53RbooDq9UjBb2piFU
kDBxxUNRiK40d+qygH5Jg29UV8X80ms3fcngudtOJFY2KGePQATTqLGSA/ys78Huh5p9fqGDW4dw
lbM0GDbfeJge+70i6j6HAnpTB02Cp0G6oGsihLdF1H4BW4HVx9KFokpHbMShz8HQwIce4blVRmWX
ZSUDM7n5fF//EPo0gEkZM/7QFOr3hS9dLAfhkqjHCsfYZSkibkbL1Zop/694kKVJJXYYIPhGiKGB
ODFi5abz6+Dw0kAsBnkyyiHFNKwqo8A9k0e3gxRbEGVWjSuUWxlpy6Y/ruxQ95lclLnYSgiMWl/a
BXArqZIfE5ac4+aom7EyQ91gyxRGpabg1UPgP+21vhedzM4ik7wiZRNvcuhvmOkp1k1objC2cutV
AmY2DU9mMoNKa8phogEq2hmWWKISP/VgVZEzuxYKtJsDUG3fyk0N6syZsbGbFRfDEDBirUEDV6fT
+Rn0PIlKmPQnt/FVohtQWhjlDPaxP7ug8TtGew4kP4yguXklrKxSZ78wABPRFyAa8l671EMwLqX1
hQYsrqnnxRO0lxiby7JHnX40mThwSixoU/czZtZDE9eC2fOPmXyTgyDnL6L0anHUCQ/bZhCzAdfO
IP4Uw59REduNOLj/mxHqbEPoYgQuIdRcJchzc5zFH6SGW/Tx83k7rJ2jrrccCVcXxknhoULUDndi
5CughWgTsxorxr5tx2hD4UEeBiSmSPO81bk0hxFkSz1+X1zN95ENxBrA+OUF5zUWOKBY9OybUeXN
Ho3KXBoQ84NPRHWVYnxZYv4uCOZrRU3uz2/hRpAEElgAEx8afYTC7n3+Y+Rpi4MNM3p3zwOWCX0A
S5lOAyQBzxva2kC87cDMALpuA0PClJtPkFhLFLEg1W5UbK5KBXSu4K+ZMSGCyGXPu6X+84T8nUXK
19VMkUsBqlhunt9GMjgsu8lmLIqk21RS/M4EtX0z/vihrJvCa0SwRckXQiTZKjSAtHYv6ZXbLACv
YLI17lpTiVWWdRKJzlmn/F/LC6EFloVwPpPrOt6Dedgjs9aDx5543vSU1fejrlOAfoSkLwLVlaby
Ih75XVqCqQTiWKrGCMAbroJRBDA3olMIWkWJdkqJL1WlbDNQ/pmDjaTcBBOZbnc4bmAzq83RZIXg
bYsKaDYFkFIaKAK8PwZFHjUSwJ9gT7ZT8xd/dmcGbu6H1mfIxz/uJRao4NkBJn8Fp4F6xZViBZ2v
eEZ/kuvtIUv9AvxyuhCisCgycroNcoL3togTrV44qRCNsda3MZ7bPWZJe28Akau6773AB2Rr2BFx
MXC5fCEjWuNOwNWzUxiOSg7aez8loyWIMqD9BRiHLmr2BvB8hiFBCrm9WBKQz7U/GOdwy4IgKcj0
UPrDjUmdQx4URTynQr61epmt2QHvwL3slB73oBvIXwmV8qyxboSPpw8oFxmVIo0HtkigP6I2dsoc
zZA5abvYLhrQwKWPcvoj7zoz1DB/Fj60kIfTDXdQeAAaWGnnRrJO7KtgPURFlUjXvv+wg8CP4FnF
Y2D2Cj/AxLpVesUh9+sc7UNWGWnjRQRrWKkMJWNRBl39e2sth0xIVcUAIu0FtAXj/VoTh9W/314b
BMh0EPOqZEL+vbWol7VZklLsHaCMUOf6Ry/L8PTPyMFvfsmVNeJdqyMicYvR5SUwXOIEUjquHzy9
zL5wLaQq20DYiWJ2NUnaTQOKQJvHUfIHUOOBFpHVcPiYZpM9xiYjMvA89NTf/44uRMukaCBLn8q8
OcWZAyntVj6EnOwhwdbC2lmKP2aRxlWsK8K/qhEGZTPkdYxM1Mg+tYm7SIvYD2SmINCH/aVskP++
2t+5EYIG0s3GK+u42rqSnbi/XpZaC/kozf/TaEDZo7xH1ptwjibQ1PMYQp1DC/R1CbKN6XpwJEsw
HOk+dhfNYVglf+q7KEdZpbxILzvgtAqoEEWYHxYtQbRiB/5yImp2PP7BZaLpP2QflEXqTOpzJPBy
oPxicwecXLWW3T8RQGYSuH+8IylrVLaRE5TjqMGahkEnH7O1P4QdmVeWgP20EofNx/8hvacMUhkH
xGOTQk1Bxy/k/a0+Sb6sqDdymojIGvWvQlwzvuCH40fZox7yYcRxwyJA62bMEy8XFUce910G0Cv3
oIaDJ8+FF4udzXAb1uGgwjjQV0EpRbhGSM3lXx0SksSp6AYwXeb8nqJ69v4oGuooRLoKFgLSsMI1
aQnZcShBmYPSf2j2qHbmtggYHKKgL/3lWgHcQY8FIefVxVaBYAjzUlhSIhxylPcGaAeBh5VtWbBH
e4Jmrcdc7vbmvhmkzqQSl+UMpr4AGTLRclt2gxnsNA80y5DUYlrb3tw3a9R5LAdtyTg9NtwEir9k
vhTz4YMJCd7J4jxMNdiYKq6gX/FXfESvzvtmmzqdWVWBxTmHmkQdWeFz4Wtu4nKXqcf9iDHsCQEs
wgrOqgt9aNhRRqkTOnWTUlcCcLAlX37PFvmBHzhwMGlG5OhKd+wK1Zf6SL47f2RY20ydU8NYBi0S
MKvMd9+mDgh0DQMwjdk23E5bvpy39R9R721fqePZKABNLaLM/XM8Qb9mBTuIn6AW/JkDShzy4yXy
2xwtghVCszJScjhsg3GYof6pdF/PL2jTgCqjmAZCRlAYUOvBKxz8uGAldVuRM3UQLlVgkT1vgrj5
hzWoIEjQFEFE2k95xRCqM1eTOBqAoFu5a9svVbw7b+IjLpp43soG5QMRqj5kHBeSSmC6Tmvd5iEq
ovEz+NkbM4/vuYA3jdETgQwbQGOdXvK9YTfMn7EZX1Y/g9pNsSmh1TxEuPMFgMIM85eObCjYvDv7
0IOwGctm2KPdQwhEMQmLV5WnX5dFaf0ryMYu0X/Mwt9vMv3CAdXdKPYjwvWvdkC8H680D+SeiJ2s
jP/Di5gyRRa+uhkkVUwGnqsx5ixGGDqa7FEF940CPtXugbGHm3na2zcTqewQhOOlXHLQEJWPAajC
feNAtH8xYKPd8+5n3heM8/DK3bdam5JCUSqaW8A1wJosBP5Qd2aWv5xfFmsDqbsHUxmaCrwShPoW
wANjk2+eYkO1EpYKxHZAXG0fddEYrRJiChmXXBfaJA1cOlDucZi7AxqYt+fuE73SzYC/MkkFFCX9
1zmM6XZRNTMNaqsQe/iGYBYSE3K5mVZreNJLMkYvPhQTIhAWcIUc/Ov2qy4YM2XYjMYrU9Rm5nk2
L6mQxh7k+hqzCys/bWYG7mr7GK+MUNu3gE98aTUc419J0L/ScJ9JgTZdfWWKCstThwRZTSH4DDSE
pUtuVT/Hasi4Xz6OOJFgsbJCRd1EBwluu+ADETl0oPv5JxIM4/2r3KeMbCcww95v/qII8t4wDZPL
cKJAu/iPZ/xxrs7wQ/pp3tS5GqUhAtW/4Xe+IgXJwfvEu2AzKL5tqUHF3yivuYqPkD5OL4RxLnWW
Q2pN+/R1lOoTVwt5Z3zIEVb2qCCc13okwVsMl0PpGrxNB/0CVPnA3bJSVIZHGuQEroNvn8QytFw4
V28Ex5CzXd6IjipVjDLrdlhcLYiKv2khSLXWISGRweb1+/WvHFUTfOGfET3eDIorg1ToKKSOT1tM
voKiXTCXpb6oU87HyA8mzDHdOlz9xfWyskbFEBHzwFVqoNgYZI9Dfpokp+hCcwFpzHk7rM9FBZBK
wZROEeKunILooYqlnT6LM3hVcuu8nY/1TOooUzGkX3i1DEs44N88u8+vCsXw9064aEmahDxWNQTf
xPiHWpxEqO/8TytCJfG9kQpCZ3JjIMz/VYWWBIT/PsAyTwUMpQIjdUwyUWKN9J5IPViHs5N+CSs7
PO/rKPC/Xxo0y41sIIerKRDeRejPXobTgQ+fZqVhOMb5G1nmqXiBvj8u5Q4hXhh1SzN6Z9IfGB/q
fFyXaTQFRCYLEElhNX8R11m2qCgRxnMHTQY8UN7Lwn6mqcXaOSpEGHxad9EcxFB4LA/pkl8LAgtY
wDi1Mk+FByGe5L5UEM212ibo7sCXjtqxvJhtFDiY5SPWsaViRAu2zkpsVHQFx8xJk3nHR9Uu1BYW
2oy475mzRPf6k8EoGiV+LYtNruQOJ2iFtJYGZkHoz7YWNJUYTv4RWfMu+oHs+f2BWtLMMAa5A94/
1E9ZPrtjiGdyOGN8PWgbT0rmb0GYf0d79thJwdFYosWC5OHtLDQ3c6R+zQeNcYEy9vr1y6/u6SYt
JQwIoMTa6J3JVf5ihFbYeoyjtx21wDdtoHEmanSf1xjFJsk1SNIbO92b/NrTnGkvWBK42Tlmdew/
8tQ3a1QsQcswHtGLMNwMoApT3QcP83XhG66oO6HThKAG0MGTcMz2zG7d9rF/s0x2e7WbATjRGn0Y
/0a2ffvYv5miIkzKq1Mv51jk2DUYZr6UlK+Mj8ZaDBVYujwIRiMQyUcjRdw/eb98ZI18PRhvq6EC
TNiJKVg/sJoZArkED1y9iHvODBvzuQb6TIYIHVGRHaEi20DXiRly/iOPfPsBVMxR+TFNVBGXgyJa
MgjY1clsPcIjUQje4vQnVFYdxv5uh5/fJlUqO+l1sE9yKMv/07iC7NyvxtVr6ip+ZpHbx1AHc4IM
pfoPrXMlmTFJmbxa/PNmMvlkH6PrmzEqUwkLSeqDEd3dKg2PcRUADA0q9LHST7paP4Z1eCmkxrfz
e7odzd5ski1fnb8sAQ3OAuUjt5hcrjpBIqZN3PMm/uMufLNBRRc14oqwD3C1/00G+x9++WaNiiiC
UcRqmeGTjZhQxiWVjPDLAKCcJN19zi9Ze0gFlqUVurJv8PxdOuGxaFWnDJXSXAaZgSffriUDOvKv
N1LxpSz6us45pHzzterxCyjRYgc6oKY2W4XJ2/0pdlkJ7X/UZN5sUnFmTDUxLLJ/0mcF6fOvMu5n
kmemo1AhRR/VLqtbqsNI7p7xFDMrWixHkahoAoJRUHERR1lO2njQ94tPCN7aGk0w3XzFpjCpXRnh
RKKymXgCRjIL4CkEB0fKMquqOHuBLGtUPJn0AMJg+T9lmT8uAm0H59+OQiNh5HIB7VaaG2AJJ6iC
eF6hCqL5E8F5+z5/M0iFlQA9RLAmY3l6+9L1l/zykxG3WCuiIomRc7URpXAQ4UQqJdrwuqL5BI4Z
gpOIHNbs13YehtOtaJA1wEGnDnhU83NUlSBaUI/lw69Bn8KG7CcPrT0Lyo+2/jz7nzjkmytd2aUO
eT3yi5jLgEzqmdOBoRxMTD8gUqE5IQZxXKjxqWya403vXNmkDnspZHG2CHrkTV8IR21tQQ8Rieb0
IEIX+s85EUi69GbtQ+qAyNkPjai7ZQQxxkW51yoo+YYa+PeGTrKKAsRjUyVda20PklxFHxy9Kwpr
mdTeWnr9SYJCcAHWPIaLkavhw5W/+llUQJhLftK0ET8Ll1VnE3b9kPdSh/Ado09BAlFo1ZqXuqzE
+7UCfM4yFRyKvC7VJmwBXAubez0poUwSR89iD+LeYNIgcxlJ0JCV1Op2NIbClpOwvai40oFAHsgv
0dvbixkIAWNZ/VJKtcsbJYiMJfDWyFdJK+pWXUc7qGLcysV4K7baqS3a7DLhITdaCJfTInnFND7x
YXw/zJgP4aoHaW6sCaR+EO6GhHNzDCR5X4WtBM3WnLeXXBH8Jm7QvxGqRz3kXtSch6hJMYFPxiju
jTTgrGDkY3uUgBbNk7Yypal3cnCHmIj0VxFfvGTC4Gda6OdTcBXk7dcyavb5wn/te/VZGYNrVa5F
U5lBaSeL8rFcICSq6Rfo99y0/XgTTekp4JOrnB+PY61AK7m4y7Xuqm4Tfw45qGdEUKge2sKHXwdW
uSDvbqJ4txQVpvGjGKqXQ6GYhQpkcA1Vj7LWj1D40Myw6Jmp8lZOAlUk0I+JYDIC6PN9Xpe3IQcF
Tw5POG90eP4kXQi7wO8AnNFfFmkPFsw9oQE5786vfVbaqQwAaDVoewF+SWMv0UrvpVyJUFnB7EHt
6X5s4mFgpU/RSbsRvxIEb16ZnaffxJ1pXCXXLLfeSqHXP4BKxdJo7I2Bi2Ovn0RrEBKIK0e7Kd1P
YAEBHNzso9Y+v2YSks8tmQrZolGVKUh+MO2kDvsMx8AUwvy6D6WrdAzuiiBmLXEzS1qvkQrWWiyK
SxLKOjhTrzJfcUdUlyB9NY+3ixMcUpflS1sxam2PCtSpukhqXOGjduLVEoNJlMDp+9zq/ngIlMRo
A3QfkIbDgAdNu21gjjCc0V/0xjboHUkYnrW59TmIJ9t529yd/26bvgp2B01VoD0jgu37/QnpQjlp
Ax0fbhm54xyitiFXyXGCUHnY6ZdCp3pGt+xnIGmNQb3MiNzxpPtKoXtGCk2SMj8NyuSLWgxBhsji
1OibJJVeKrU+44duXpSrH0od5VbMO2Us4+KVTjs9lJcQfLW6A1GaUS6LW7DNhqbiYWD8wN3xOxB6
Jk8Lo6myFU3We0W9Ehcj4qSmQn5Qc4GV8sZFWLZ3iZwx6otbnrY2Q2V0il7J4CgFM0sfjVaTSXYc
lPaICC8EiXN+V7ezfwPCvBD3fGWhfP/5Z20aI7VGqjXvybU7kPlExAgveCH6h5wt3pw3uF2weTNI
PzcqMnaAEZgIklyYEbTyp3zX3aF8aKd7uJgT+ponHMe76Sm9ZevXkZ2jo5S+Mk45u15qA1TfwWkH
kgVTEjIra1kMkNs+8ntDJdpNx1L9xWivNuDMBUVqiHkildn22PxwbzfbR9ZHMcrDuuaD1/HSGnkE
pCgyyP7ppdlAuPL6E0XorfR4bZKKuOGA6ig45kkL6e8A0+LWZq4tUjE3x/ealqzAwKCV+dwuvZy/
CWZiq5KJnOKAvytHrHDq54tob9j93rionzm/fhZx+r3zjrt9wf3OJOiWoLyA8BND37hu9OVizNvr
vsqushTcnhyXWLOUs6ocxBdpX31bO4YM3p9MoU27sphBcy1fN74E6nNonwOWWuxDm+Wz2+nC29oo
n9XjOahjroi9OkUUDW/bvgRn92hmim6BjxnYYt48v5ubT7z16qhQWoqSvGR9VoAKTt5LdulVj8UO
pH3Ap6d3hRODM4a/Zmk0EXc5t6VUYOUrXSihTq+5nCJA5l0NWmtRu2Or6B7YMhIzWBJHKxFkg6Bi
+c9mBWm9YuLrqxJjkQpVjMr7rwbs/0MFaW2Lyv90zKXU8tj9g9uGBuFB7mzNKv3S7hW8nFn9KZYD
UdlfmQE8bhgYNegGcP5gyrZw+xTk5ur3qeVNdXlheM9WHF+vj4pEmECccrVALiZ66l64IMMi5NFc
+iCNwrOZfUKYX4+KROC1U4OSjPoAOFr5v2CjwmCXvg7WKBZslLE8ur/IcVoiaa0QuMmQ73juKalS
+/wOng+s4GZ+74yTZGTq0iQQwR64W+jEi2ZWpD+CnA+t84b+Y+N+v4Volp0E8oqc3GIohOAO/szt
txf1ZopaVBZwspKLGHnD6Js3SVAVFYdCsmqp+iv/A1OFrAgaeeFRlri5EuulQqMZd/uY7jtfnKBc
zVnQ6dMQpXX+iqiZlo/n93LTLVZWqTA96FwlRFyN4QhkuDhkoEk7b2DzGK8MUEHZCLJMhf6v7sb5
LhiecmMXxtB600F+mBv3k/rn4sV46pCXDt4eGCfFZPZ7N4Q8axI0PIhU5jy6gbjogRv0C/CSO4tm
7GtZ2oFmwgfNM9h5wTksxfKO47pv5xe9uaur30DFSjHUwVw0RYEbBuG13hYHPrs/b2H7DKxMUOEx
jzF3MSwAY/0FgIQ4wYc7bmWLCo211CxZo+CawajA4vKOsIs4CIFKnuyKkckeatvMi1b2qMCYTtDx
ioIJtXylvU0L/laN2lPTcF4WgFJymRhHb+tttPIYOjTGXROBdx0u2ui5KYzZjit6E4oJXd4757/a
ZjR5WxgdIrlOnYdAGaCMHFxqwWIWSWR12fN5I5vADkNUVTD1IHOGpvb7E1BimDYNdVD2iSgW5Zfj
NzIGnVqhnz1AEv1GNJtj+1eZJU6tpCpAAH4Q9etyGVl10xZgBtPMxW5NYSf7s6uC8pdVcN48XCtT
lDcW8SJXwO+DWWQwnmRxfAm1mHGVbbYDwTpjoMQHfYEPTIBo3IZAcxqaK4lgOtPcGKLktTknTguJ
QqnGKFUDafdIZtjd9MSVWSpuVIKciHqogx+j6gRH0tMro+avKr5LTXAjPfyNn6ysUSGkx0tPyxsj
QvUj8GrNCg2bCIpNaIeUslUYWCMePWBxjTyG5c2AsrJMfcK5rAyIZgwA+qAw394A3ODIeHJFu8bi
mQLz2++ClTUqnMRpF9QgWMDYOuRf8Mgq9yWP2TSIbKZP8nLdjL3ZhhdC+iWej5J+mysP3HycICN7
ftUi4+vSacuScInQ8gNueL2TdvwoPMVSkuCeb2zobV92ajt4Bc+DVLnF5FIWCPFeS3hw/FUSyibB
SNTQmoscw31pnPlikR5mo/WkfvHB/m+LWnKDEdWrJYfmbbI0xzrOLtJuYLjo5nvnbTNp8sG4MHQ1
KZGmtHXyzE/Z0egbX+Ejp86GHRfVd9APf1a4gHGjbpdmV3aJS62eOuMAeHOlIkgTpoPJX6DwG/sj
IH+fQW1tXkArY1QEjaBdCmkdVCW0yVWUzhz4b1wfu4YOCmWDwVDDskXC3WphXBzUujjiFDbG4gnV
2NtjE/xs4kS3Kl74GpZM0MjmLbRaHfnvK4tpVSmdyoEog8z/Eu01DWKnaM0LFg8VNDx08Njh3PPO
zzqEGhXa4hn1DRE8be6MEsuX9BK0ipfzcThMBgSNexuaoNUNb0aOwKivMh2HinKNMnED14J4oN/r
XrwirQBBDpNBlnU6qMAmzAo/LgkC27wPPGU37HpX23ceC+3AiiRURAtGDqJQrQjecj06lmP3UPYI
KJCgsIYseTj/5chP/pD8vXkLTT4vTwvu1zIGEU6k7VQFPVRJFs2xXTy14KE9hhJ5m4q780YZ+0gz
zQvd/9F2Xc1x68zyF7GKObwy7q6SZVmyfF5Yx+FjJpjTr7+Nle2lYJ6Fgm+V31ylWYBAz2BCd1xN
2ghHOMmgs6v7wMxCxdEEGU13MmRhlHj4WkTdP0Lbyc5505zbcRS7W92OFgosLSHID4oVcapkcNoK
VNVoPTpvZntbTROBpUTVxJnnXgOGkTRuItOPQLbodAv5JFWVQ4Y8kNVBtLW+uBBalXMZKJb8+S1P
RhkQDXt9zhSaL5IS1U6LH4vCu+b0Z5+zwCBnA5YaoytBu9H45b4s/MJLffPypYQ0vPUw2DkKoyWO
Opqm83pPxZEWVzBtiCP5iZOSD1awXPFrdtsvL+u0iQx8ori2hJByfOo0epp6eBrJ4ufA/gO8TrYY
1BzFcYrAco4F7pOdnPyPZqXGD7RdhZBb0KZJ7/1+DFoKSaakIoLQI03LczoRPoxxt5KBy46A/6qZ
fo6rvC6Rw7XFYmbTL0m4wA/Qk4mVFei/fjFVEudgsk/KCew+ZURJWpv2sZRQkudO+tCLdOaisU/J
qB9FWSthgTrxAfo04JlRbesWpFN2Lzj9V14+lreBx7O6AsaqXNR6hnj30ZH+6nkzgpc0EG5WkDGm
9Asdj5WqlS1DGMSukwAjaN6hXfMkskOvPXRusyeQc8b1fhACmqBNZt8Kwgt+vpTerHP7y0ALHtfo
YJowlVsl93mWu5ZxyIvYJnLsnncE21W31VoZPJmWhcyYJ0V2Zd3dp1z95Azi08FvO9fT5jKgIgmS
2oPKG65HRyeUKJPeng0LqR2p/xeiyDfaol+qsXiTKxC95yyW4x9YXggMk5RzSCJKoanmtgXR4QHJ
zep63Ks7XpS07clP62TQZTKJnJMa+fWBgCN3xkjkhGmXtJPuzy+KZ4dBFqLMYMzV0FxemMI9CEIh
g0kCK1o4MRHPGbDED22ip+1Y41JYO/kwXlMaku7wxBL0gh7e7XfJ7907XtHVFawFTYnCBte99ZYG
XacqWjSp6mA9uYUHomNHArvNIZteIOp0pF84c/mOfIYr26ARX9B9iseegJbhy+IaCRivAK+lvi9l
z3Rb3wgUDyOhoIKTd+Ln9KIBsQ2XEJJGQ+d+BRPLkGyqjX7AoBCloJQh9lTeUcGz+DrdlYHy5fwh
4sEAyxChz1A8GiMAenxJW2LR5Jv7ECG7fDF1GOfYHgvlq00O1aKa9Ql0GxgEc7Lme9sNdiu9F96O
WZGVmaLLRTEXj13ugytgcvN383Jjo3n5BQEaB7plJoaxqrzMIRJHAvWKOow2iDQXYsP698aTQW2F
u7Lv0CeILAnn6bCdeT1Bucwgjlx1VZjG+Ib6fetVHQTdJJtATO4+c3RKFOwvoHXnT/JxQPUo/7Ha
YkGIQ8FsAQwyRMlOTIkvKyTyDirbbVMmETSsLEC4+Q8Yl/rb9I4ycus3/WCnu9RD7yFnWznBFNva
P5a5OBdzgsAD0moziQKorr7TL7EtNgLUIq0uxSk9buETHQxqsaKfg2ySW7fnnFC2oX9u0lRtIkpe
sewU3/yRP1IWFQyYYdbdHRy5fRRdzD7y7wbH9R/16lcnJSITqUkigqEgGPbSRbObQacrXvD6Gnmu
SqHYs7JTG5liVR2uYIp3S+6bX+QvyjUqbo7ux4ec+Oexk3dAmIAGGdE4qROwLvbDPe07p6zE5y3w
PhgDKQkxqyZqIgKx30dS3RapuAelxK5NS44hihBnfI7CIAgKpUXXzugmw/BY4rRJ9lmaiLaDyHdr
l5o5ulUDdvgpfbXYCq2anpBLYWIYwxwjOaqQI0/DQI4NuzUPecglbdnwqEh1yLIpqpYsg278+bFo
QB0J5rFjLm7xI+TiDK+4fEriRlzCgK1DuLbG5tt70pZLDSkyX889kB3fTruGHAzHCoiLFPkLcJiz
PDY3noIuQEkXGNyYQeL2xxzfkMxRAcGDrCFEkxRoQyvPN3MekJQjI+6YeMDEjJPeqOhzVDzhA691
ZMutPbPEvIU6AR2dnYTP1nqDcIDeEAKTb6SFjiASERLo45w7LoJs+LRnNhkECaWuHDBp8JYsy0Yg
BFN0GhyiU9AKZU6lOMiaWvUNAqFwdssIem1Zt5sU7pOdY4dNCuhxGVcjZQBBh0eLvkp3vm4D/Uvm
pKPbu1KOlzu5EfY81aaNQH69PDZToMbjotU1lqcM2rWpDIEmkSvDmoJULA59yiP6/o9z+Xs72TyB
pCXpaBXQJLbyPPLQwl+5ZVx6vSZ/lzMQkBtS0JZIq2ZhAJJVHr/oBoA+Wy1zK4q2bePQMNF3OPff
MTMw2R0kE+XeFB3NJN8MSBjbyMjenvcPW0HRM7PMFQF3u1om+fHq0/l00H3aa3Js7pWky/jz8p82
mbke3TROQt2BKsHCy9YZH+iUV+ganlChjEMbhXgXcsMDPlsg42NjNZSIJmCaGR3rD0k2O3qtHUah
PJhddcfZzA1//swW420HHYpfcUJrfU/DuAA3IE5u1z2mtjCwBCki7jAuzybjeFWSoBMZarZH7EaF
dUcnSMcj2VYBwcEXMMVueosT7EgM7AxVKVuJgcJKPIgP5tDs50Z3rUa+y7XmA+mSr1bWe7KV+Vnb
NZ7QkS91oXJBaRtnfx8kNqkQ9V2lyDlGPf9KL936s7IZhVJVxr5NQQ4zNe2/cFwfInHcYUiM04vC
QQA2eQAn3JdgnY2DPh8ET1jQkWhgxsyCmIo7KIPu6lHWO/AEpXf+3HKuCEsqqSRAgayjfQbD5GcG
Xg8phpCVHIUcrmYd5/6z2YJak+e5JegoprmJZFcHOqT/VDe8m13MdexCyzm/tu1g6nRa2WxBVIiJ
AtIdE7zGIDGZXKo5WON9JJQe8cECybPHuY9s2mCWc0VEixQSLTdQcbUeqahqFiSX1eiatuqLu9zJ
PnPWyLsLDO6MA8YhCwIMoD11MxJsTxA+3rz/9rOpAjXsp9S0sJ+/YkVocqJORqn9+HUk3pVgoAYq
QqRNLNy8TK4OZvm5ieCKPzTRaBskvzKIwHlOcz4emyKIVUure+QkfE2/KdPPTcl9r/Ms0E+5emB2
XWamlhqFoPdHZs4WezcCX4OaoAZCeVnMXXyQyldr0sio1J7uAJskaCcVI68j+OKeSGioh/ibTp5N
E6CHrxrNBOfxrZUBXhjD5gcQVURVURxnW6s95oMvkqvWV23MT3lNEDrTl/M3jvcVmShmqOImLZsi
BD/K7RLdZ0rGgxHOlVaYsKWBQDSmgimvR0AlfZbdLzXDF1xpDiazYoOdFWl6UcFWkv+gE+cIA33B
i/MfOhIfzYGfRzqC7pkokM0WGE2e530DLxDlxxS14k47Dc5g2C3XCmor881ygGCSkzxmbr+TbkKn
AFaHHtmd/45btcFnN4MBGBCWy0NDWa4oXVHT23WQBHrtDp7kibu6Ds6b4xwblaEXmbumGcalTDFD
Hn3uhPBaJwZPE4Xn8FjhwaKWBKREjs7ADBb1kuoUmMds/Kxe8mXEOY9DlUaLK0CL5mqJzUxHrKL8
EOLKnssvU8bTK+IZoSd4ZaQylr5vSmycTh6M0QfPsJNNPNU67s7Rz7eykigkMVUN6E+peS2UbsYp
oINmod05TdANvMNHP/cftwBJJUtXFA0Nu4zbniyxmwtSC74kuA25V6vZzrqHaviUoI01C7urJRnc
XJ852EL/7Dmz1OmulhkZhSBgmg01/lhzjPgfJfGU4jsRa4fPDrjpwFdLZO5XKiAd0ixwd5SzDrW4
+ydKMrC+Shiu1bx69qnbezMdGbg9f+8v2wFmlkojaRJuwk/Rl/xbdqB6o2kJ0bC3Vt6eWWS8ez02
gjS32NoJop8GgEwSG4dWb8yLBKFmUnScb3msO5/5mH90fY2m1oQJsPtnw0H4sDRe62GcGNxrDkhb
naZDgsZ/SavBNnquNpi5lpbVddUoS+CYnOsvpWrsQ1KD3iEqOnuMNL9WYjeexE9QWXCifAStiHl3
HlC3r+zqFzBXVm6aRhwiRDY0Xx+bBypIb9xTEm1VdMsAM4zvNMh4/joZMKhD8yVvIi7bfGqvlsdE
AZFeoRfAAk/y9Cj5qhcdlmD2J8z10eZh3sTT5jNwZYyBI3NJ6y5BS0cQ1mAvGdTYDgfYCjU7NHi2
uB+OAaEJs5DW0qFB7C37uOk+VitjUGiYQEwYlwMaHULpYm7kQz0IxE5DmXM6ttp/1vef5VhXxkmz
hhnzU1lug4J3cqMIpTHMvou2dCF4HeKpqXBFYpNPhSu44sfhxwvS+Zux42m5LPe6KYpdO+m4FLS1
UAYlXHSoIBykeInPE07nQQDLvQ54JV0VkSd5tNf23XE8F8sGYsymWdcD8muW+jGdRzudO9cK7zJ0
yTRgKzp/1TmuiyVfH4g5d6mFrHdcDHaRfRdi4gr9vyGEUkeMOpQN5+3J3UoGWsRcA43BSPVYLs3g
ecjPzRpSZD7jNiwGWFRhEdKuoSWmqxndpz+Z2V7Ru8W78BaDLpAMLRqBPq1pvu79Goz0xbu6Agy8
SEInQN3pjcdyM6xfGWPgpSnNrtYoT3WWhnZoUu0j//xZpH/hz8+FMFHGcKj4h9Ix5oaprDemeaPG
r8tDkX7QzNwWtc9tcZNpkV1wG96O7GfnTDInhOiY0xN0IQ6EYQJ3Ug1OLcPwq/i7iGDW1sQitctk
vp7C5HOSQaxLrG/EhOxihOaaVdyKgnmXmPPO0qeb0AInhZFfNGrjG1W12JNlpE4dpru2TT9Vi/VV
zSbFHqrqczSPX8y0QD/59E2Vi+/x0PbQWANYluH3JUzseDS+F6JiQ0Fj13Wza/WdG84pEkTdbi51
r1saO1EbpwvzwW7yZV9qxE/i9kLWtEPYIJieJsPpl9Q1i8HvSFXahVRfT9XgaNq/ZopqC1cX4D9u
9unzMWc/VdKwU2oEaa8nAf6Pe3ayxZx89PGQaaYUlr/yc6/ik9x+wpysMUdftSolEWPcaurGuw8I
UK4pZw1f5GPbhf82pDFPZ6Ev6iXqQAOgiGgjMK4kYH6oB+ev2XYaCdwfP++ZxsTvCXoXpjBdJa7Q
AyJ42rGlNZ5f0FGzHXOdDDKvZykfp7mLsayWXOtQaq0UG+kYu89vzq+Mt31MpJ63WVQnlLRYxNxe
X9plldmy0bjnrWwNSwF2T8thwvEkmaq5yvMTAzXIwzGJ5ks7fbzNgtGPd8XwgqZn3vIY16m0jW6Q
HvTIEJt3FByNyiYWh4mKd7M0BhHbSizkWcQeDqAQNn9AI2gv/EBxb1/4/cKnat0Odk57yYBGHutR
UTeI/fVkxDwfhF/m8CM4xrx2Una9LrZ2rYuXsR5+QHnKVcXajS1ykUym3aeIT/piNwzf5yT8wPnG
26HD6XcxANPkYSV3SBfSFyclU85L5zh9azijv3hlhUlYXtWYtxUMymhT1cuKIhZBNCHlWop2KtS7
qP0St+ieRST/vhWyxKCToRhziFo8QpW3cTtth5q/t5TlnVOsss+MHicLtJ92iX7L/kuafxm0Hk5S
sTXwkJ5fIee66AzqFGFjTamMBSblh6y4lqDPPHw8b4J3W3QGcarBTGIV/V5HTi68z/0OuVWnh9xu
hxNSRrvz9rZjMAuS4bIJssAjsq+SWr1RgIuT0sRoCADy4UGOeOd++1V1ssBgW22a8dLUdYrpU3Sr
onYzfdY80S+9Mkg5ehL/ETCcbDF4NuV6rOUaDgR1q8rlSsWN247F2zgG1ZSyFuUSZAx+MkaCPema
37cRrw3xPxzraUEMmFXxCOIYBadBvBUd0av0m8jTNUfz0NTmR+kXfiF2O2Q+WWRgKrHqYm4yRCZA
xv8lltfOpSOZj8sCusSotLOpv1InHlDxNpMBKhMjihiNV0O/AqfeUEChGKmw8wedt5Vs44Nh5kSH
tPQvxYNVX/pLpbq3g5TfW8n2P2DYieTRqICE8ziqKNlNbJti62jpl2lnOKIvu+hydprya8RvTeds
6R9dETno7csJ7kazaTIDtJohKvg9BrBBdildzXbkmv0DZ48pAP75+DmtmAGvUZlzsGtgj38N7evu
dHjp0D73izLIMixmJHYpaNLf6m+4Fhl8WWZRKzv6PKaNSgWIwzCzEaKBe0n3IHGCZsA7LwbbFVEs
Vpej78Pylal0klqzs4rjALhrYiAG3XOVAFIQSs1O5zV+zqEoVy+nZuedEgZiijLVDTFGtPvrqfWa
VgieT2CHJcoszIy5/PnU+qs+gW2DQFzZxK1CZwi7ZN51BJTvY9e+MQn1+5ax8xFV1S3mNOHcPz2L
X917yMExtg1CqHRJH+UZLEYH1NQTr/o2A1Gs0EZPkKu6MXiT3Vnf8+vdvG/HNkRM+RhKVX88Ka9V
AdpuYwUhxc9IiG2FkA2wGJfpz3PylEZUDhJaD3njLf8R4p0sMSjSmRla8PqlCOSm7WxTHWdHKsVg
qUYnX8jd0DYHa1QPLdhVbGM0LtGD8tgkZb3noPX2i+T0O5gQRhvRUh4S0G7lykfkd1zMtnuClykf
wRLszC/5npybz3ZMZBalQJwAZ3JQ7VUPw6B2g1CG8i3y6zLb0fppeQzM1HB+XTTgmhhV5IjT7aLD
WszbRE54yw5SzFa9yB05hhV/gZsQWYLfC2LbIDJpjos2USibmOjX4OIIZVsk3OPJWRHbCAHJn0nr
6TPuKYimKo9PQ6f87BTP+bBdEEMdVkVIlVrf1mF1DPLOBCgqE6BEmEzs5AmJKmFHpb5Kd9mj7qsG
0Q6l9dynE+aWea2j4TDVbOK+H9JUJmiZDCntpvY3eP8SAXqJMDN3dxmgieapTBIq8vXn7pYHjEW6
5wGF4ydUBk/yKm36tES2XZnrwyxWria3XllkXgkJoPOmeJ5BZaKW2OhyAw+vv0QJ+uzaMTgimEIN
aUF8sSz/AQFjW1Uke8hH5/yKOPG6yjyBoC9kKCUp8eIviQ0MHqWP5w1scdyt18GmgjvMd095AWeq
BuZso9lvB82RvXa9YIIgRWW8qm3eEAHdmjPXjc0Ld0sCYh8TiJV2V+P8aBrXhXrb1Y1LzH8K4ZGz
QI4/06j3WeUyBqUnZqjguENGr/XMg/nv043WQFvpL0iu85ancT4aKy0JQsK2UU2MVOdVfNFgLNEW
zO9x3NxUFtgrVWN2pTomtjYNN/jAD8o4xrbUjlfZoHm9OjiSPPpVqR9yXcxAvBcGopw6upWV9lSn
rV0Ro/QyI7uvVUF0kUKFgIu+2Fk7H5TFeLCIgobUfryqlNAu9P6fGILvnwoh3UltHdvWmF8i4XfR
I4QwWuQ4c+TobatVoHKWaS7Gz/MfUZ/+TzG7zm6UuXeTHPRxU5ze5EZeB1GkHZa41e0hUq6NQbto
wCYevPObMXBYG4IwFTMulw4JbWgvGje/KgcKSv4fXgDA26WX315UY0AxW6A9MQiIemoEX2l/K2iP
YftgaLdC8sPUvoV5ZEOlhrNMTizC5sAzJfr55KH9kvnkS3bkGR5o0eXIm/3GDi/iQ5ciVc2BZF6s
ycpgofmviBvU49HogzAdbXG+5fWtd3yTB0bKpZ3mLZQBy6QpG71oATKNliJ4NT1NEt1WKjn4zzPD
oKXUJ+0yd0jyK2Z9m2eQoyGC6S2lxiHr47lQNqettcIMpSGcTybH8FMnk//i50Amm9MmrUy0QcKU
ECaC/MTEjD1y2wYc6VQ9qPNHq+A0uXN2ks1pS+aA8fAceSK08B9IEwVt2ATgGXpnnMzmtaOqy8Em
j8jrj9QsNw7hfjQGVPQ2lqJYh9tR2sPYJHbVgUC+u0ijbx1YXYXR70s/0x5UYjp6aUuxwfHlxxfx
Gb/Hije10VjF0K9FyavW9ialdoxJ5QlgeXXmVrdsvZrcspR3oDXv0bu6YCzasD7Xaao4cV7dE4Ec
4kgVHT2FioIozrpXNcq9leqdLUld5mhRatmFqN6nsv4xXwRvimdM20fNg2jUXquXFwaapTRh2Wvy
0oEMAzx6HETjPOV0JtiblFokS3yMY83XqyrzrLHh3lg0c2PAGu1XnOpjv6J4B2peJ9fRr4g53vPL
490KBsYEnUDQXAMVTIFhpDC7Lpq9IPPiFd6iGBATxNlCmyewkrb2UGK5wS530oGOBL3gqcVZEjsd
X8tLvkBAokAdJm13k1sv4HEEW0nmKP/IFqZotMnt7+KDwikA0ct25i6wQ/IF5vNMLdNQhGwWO+yz
XVeO7zRBN3oV+OkzKTuR9kgRMfGMZHTI/OP8eeBBCjt8L48LYr0OmQvGD7yHrWcdrRsMhin61MZy
ibSsbnnaiF5SdXRmzN6fXxfvUND/X+3coih6P0y0UbZ57JdgWb7E+ufzJrhbxyDFGKNKm1V4FlLa
6exi2dVg1zZAOq044DwRUYjQ0q/nbdI/ee7MMXCRGCRKxaM47KR7UqnjRYqxaXI118v7AhGDAQqk
52PEPLRyJafor/Er/VNi3J5fDXcHGaCQo6mUId32NG0z14geUzcKkKige2gidBw7zo36j46U31Ey
OwOgC4KAWWU8R7vaHZEblGsQgtGoFep432rVrbx6H5o2Pz7nxD8sEyxaqa3OyHBaxOHrLHjRtFvI
/2YF/cB4w5mcgjEHm9gpAAQJuWq0CH5i6VoO8ZjKdU4owPt2Jn20rm5Y3jUaeNxwj6P/Uc6f/Ju0
g8aHoxhHKmt+Eoa3JAY3VFEQJbXBWZkgI5Lh+2gSBzO4S2JAI5Wg94q2VLQoHJvXnnjpqLZ0Y1cv
SCtt53rQWyaqsqYjP08TlqstDMdiLBLpTbme7feSouvAXgXqm2waRli6Me1omNp6il9HKHGA5fyH
agtB4ee9y2WG2sxZnOyxSZl67DPSy6A9oTEAZaumMQDdSwVRgMDlyNkExpU5ZiuXtsglBYIsPnRa
JLvKs96GuOqtlNUh4mKTA47bJwWcPIaOj6eqxymc1ZfTRqtp0dVKg/7Re1xz597NNi/9uH1OVtYY
LIb2S43JL2AWOL2q/YrTy0QHIi/3c/ztf/iYlTUGlLukzaQlwtrmgKaSpU/yP5O/uKpHExjg2Rx9
1UdXF5+pdPuMniyznQw9xjJizVjCN1XZN/FkZYw5MWZbEJHoCFIliCiI82SLKi8I4Zlgwrd21BWo
YKBPQm1zaDV/FyYOzPNOBsvU0Egg3khrdDnRW/Y63mH62c8cC5aoQQCztzDJCBTTPcQDIK8BKo+A
Pz66nc1dfRcGhCMtqsuMZqV/cqZgWsX7K5wpK5sUXVbXuRoXcZhpw0U//6Tftkw6kOiDl9e6edmw
3GaEurLJhHJNN8R9HsNFz+bdYGkHRarsUW7e5KY1xZRFqMwZELR5vjTB6qxWo50ddIaVaiTEbvSD
6sFRzfbqXvpyPqTbXNXJHDvwRAg0NXLFgrpzO92rBhLHoAW+zjrZ4kDw5t1aGWKubxjmfSQtmBcr
x9hBfGpIvXt+KdtsYSsTzPU1Ok1W4jxHfI9OBD/aYRyc5t0TRzSD0L5ersDVGnoco7x1MWHVrHeq
3LVFEfSNBeEaRIaqMaA9LS5kD7zVH5tZwrcbQsGuhAxPeAwowNFdoEPwZqkh05iSec/5SXSdf9z8
1T7Qn7y6HXM7CW1KZ4NotW3Z07opLaQ39otqezxrzP0vxhADwgOG1X4lD6g1GjboO37YsA2gq7Ux
N79J9GjRdUxiHOkyXyldyLXG3PlBl4UQsjZ/b+5jtTImaKiaPk6MDiuj+/h35qs0qExRhUEds+vP
z0iSD0avUmY9mgVFk8mFfknPSH+D4hQP0jY90coWs7KOKKluqbj6czCAtp0+4pwwOj7iLKQhD40X
3Q9gR8y9OnP445TbN/S0VAZRsyrVBAnVMX+2KlskV1Vxff7CcQywqfm4rPreaMBtigA2nD4k7d35
v78dvZ42kE3Ft4PcmUIPmt235nzoLfoTQX5vGZuLn4uxLs0aSFrUit3P94Z4myxBmvFqzfSUnbPD
gGe+pMZYYdw8qNTvTQ6hc1QXF2UnS+M3maezuu3pTmtiUHGM5URbROCUmkE6sFBsq4jszODM6Wx3
b62+FQOHSwXdyb5IqeC98ZDPzYMydFdmL7gkb7xEbu5Ri/ocLdVNs7QP7zwnLDhW01SX6KH0VdQw
ZRR1j4zXytXgvZTxehv8T5vKwMgIntg6MmDRaqhaQvhA2bkMpxgsxCsTssfcdyqNE84dGQZM8jq3
1No83oUKMLnm1eH2N/JsMciRV5JupgSx2LoB6T1ZcV3UIbYO8W0g8nNAHiMliwwDtuSm+7aEUuMQ
ubtJcvESPZxupCSXYTwE1QxKwnL5CunIH4uk76ashBZLdeiliQNqx3bUPzZ69YOYwyS1ZJDzBopS
ObHnykn38aV1OT3GgfoPppTAjF/eWdetLx0SlJE+FUHtasHoWrcDBFYvZ7dz+CJX2xHe6jcxx62E
jiVR5xDyU4dkt8heAxsuiTzaSq6BtTr/IWpXqTPwyAo38XBllzl0imagX79JkkDIxItFgG5FWydf
xllDyngxmt35e7yJVCtrzLGzlsqK9RKpGFl+lEGGoYClilNO3jahSiBElqGRyw7ilyNp5C4foMc0
Yf7rkxoeBJ1zgOie/Hl+TiYYvI3lfCpATgoqFesgT4nXdItdy7M9zTt98kuBs2nbiWLd0HTQSWsS
CHWfX6C6Qnzd11BHKoc7NI+4zRf9vnMlv9ilaDVodEwU7l/ChbUdJK4Ms88OkwxJKxwRyQwoed8T
0xcl7+Mi0ibermwxDnO2ujatY4q3u3JPpXCehoOfcnRvy2OtrDGfEB0qGNEHefcb8G/7tJy+HgN/
mdkTSaTdBl1lXpWD6Ug9CSrjUs5BZ9bedMnj+Tu2nTVbrY2BtxjNBmFKPVd8qQcQuLzPH2nWDD3I
p6zZ2AFTuC/GzXB4ZZkBsRFEBOJQ4KCiOwyz7wGc5iOVi1A9+jkFp5v36vEBdTTPdaDbWHbaafol
Vq/DkSSD0BWQinhvQWU7jF0tnMG1LBkljFDC8lvD2M3A/GSQrTRPQ9hOhYrzS/TGF8G0YEm8tw3n
QrJF5bG2OjlUj2uiF3ItjfOC0jm93n9i6u9vZzBQ02tgljVA+/GLEMv8QYs4rYsijuKkXum8F3DY
crMJuQg5nVeA86oRGd76GMCRhj7PjQZX4zffO5SGbBC+9+6R7/0F2XOeSQZ4homYSjdAwuHvUl2u
TiWDPFHYL5lYYpFvvQbbzv50ahjACY3G6HsJ00CWWgVSHAZSk39IQp52Ne+2McAiJoIq9VSEYJC+
TWLrCVrsnwdtDnIaDIBIaRSlkHIAFXhR2XFK1AdTShpbG8rRiRcriAwptJciBgfmkN2dt81ZHVuH
JhPmRRSjQp5vaNAQW2f/FnL8JoaC09FgC4x10TfTRGUq3pQD4hx9tuhstHKRWHSK/P/pILIl6Elr
dUIGJJtNM7kLW+uyVtIrJU6c85+K4+FMBkWsUO9TQkVuBsxB4z3sFdJjbqXB0ir2eUvbFbDVB2PQ
g3RQhx6pqV8vxAxiYS9WRuM4G5NBjlacIimmU0u0+WwQQEu9XE9Ou0dZ0Y3ckQf+HNwwGdyQCqvK
CBLJPhEuDaOwI1AWtSGvR5EXP5sMbgig206TAs+dNzRkbr7oV9+LQZBMWbRwrIC9v77Xy0eKOGDF
VlbaPlLzYoFjGUAlWfpUkbney3yRec6SWLI4Q0P3Y0Q9tIjy708CN/NSOWDU5QXVPs4RZOnilqxq
5ZJ66P7weiEdzgFkX6lZkmhWGsvwzeqFKNwN+f/eyBh0OhEsS1wkYkqiM0FJ91YQ3DwXhqoqmqUi
0md51Jo4mqZszsBlGJH7OGxLu1KUQMqi60rpnSodAkTJtVMtYOLkoNXmUVmZZm7aAMDPI0r9/vrq
83ZZeGWLuWmYiCdqGaKhjzbbVT4Jxg/atXUlOaU37zRXupE4nWKbDvq3QUkUn79rWhD0kpoyQRP5
ZiLEKfKa41e2008rE0yKoRxrQkgK/MXLzaXUOZSjNcCLzTaKYPGkqxf0WGw66ZVNeiFXz7W2xNlt
u2N2gRZqIjvxKEWXHb2svrZ5v1fm6M9ZmdOnMlenGK0rzxMML1MH2Ib+lTXGU8O7FJB6xeKG+qgf
mLoQEK7dt+sHquLKGuOsi1E3jFGBssMTZyL4l5zsXkLSUoTOSuUY+/PXjbrHPx5rK3OMtzb0AX1k
YYniBgRLa1N0EXLbSx7aJLoulYhzODeDnpU1xlmbliYPUwwcw5yBZ2j/xoTYnT56OuHRT//HVzNM
Q7IkNKixQwVhBtqEav49QfE0l/vCtPj2rT7ZYjZxsuZCjztAlnQnL/vRE0CKrM4BhpW+0ypzJV/x
ndym2zFONpmtDC1VnDsw6QZGW082GcofjaITu0+WnIfIm7fbNCXMwymmpLG6dJlqlcJkHrfSNYPX
kUJsfzdLEzXJgENTROb8w70obSv8rDC/rvmIa+uP79aPYHhEt+k60HrhGaHI/sdFW62L+V6FEpVp
omH40UBD95UeZ41dIxguFcHupyT0rHL5PBBS2XkZB2We8sjtN18BkgFssSSwlhrsV8wLQc1CBe1I
1K8+ZWWfBJze3AKhyJIp66Jm4R8D0eFgWqMx0PHZHN2FGNBxIfIauZNH3BeknLYcwtoaA9FtNZRV
mqINOt8XiYOell3mGHkAemRXvZx3rRqcR00ag7Afc22POaSSPGPumKDNqiCZS+rZVeursYOIbX6Z
ibiNXcu7g1sQs7bIHFWtEScTiqEot1zpgQilUFRNM+rTZ6f8KfrFzaxv3fu1TebITrGsR6WBb/j3
BuLX5pjAL+3UUZopA8UQHpIC5cXHtr2aUMY6/+14O8nEfH0xGVkt4iWXGzdya9lJXbjnLWxB82kh
OhvkaZoiT4s5poG0XC/WYldtaof15/NGzi9DF5kwL0NHedEtiIHQVmsvhp/i4J+3sAmP63XQW7cK
s0x5ykSTjsC/IRI/f9agNfncVoRpvybUsBz1yhgvTHSE5a65byFwDlE7vBK7gBf5cJdHd3i1vLlN
IyXNcRCejvdruCW24p71TjJ4oRVVPJg54m8M5dnZaN7okuyl/eyZsvaV89XoV/lvbEKF9vmyMkVM
wyL92b37V1q01itjMMKMOplMtFf4Z6tbBCV6KEO/MDjmrY2BCFPrlqx5MxcWzxqDFOP064AUAFno
PSlzYoO84MIIZNfQP/Mrp3Szzny6Y9vO6kQmUycl2oxJXMmSd3qa24YFATshDSbtblF4OgK8C3D8
/5W5uZCGqBGOz6hX80VtvepX5+QYnaxsLbKZaxqyMkGDqnfb2suF+cm8kxzZ1r+iwZRzB3jWWDRJ
56qXGupKevuJOklo7QEcgm/u9lmvjQESsZmjrJqwj2/ASd7KGCQZTH3Kigq23hCy8mwxSFJL4iDJ
+ptscVzmsRC+Oh7DUhYSmQ3Bj8zHAhnccvLi+ZFzKjg+RmLQoyrFpayTPkW2R0IVvXWoaIZxPThG
UHrqV15vyWbEvT4XDH5Uk1rHhYIzr94OmC/3W8h+pbPdu4tXuMkdN17jwAc76ZJGDdQZCyg90bTn
4o4fn2ZsnnULYMaGP4XIWynL3VmP+mT2lA6+8ztX8VsHhCGCtwRUTDwa/X53/kvSjTuDkyxbpy7V
w6jGpuDH+27fBt0FnR7iP7G5y2JgZBhILU8jPqB2I/mUAkjcP/WoF37C5yDlHE92FmYcwqyBOMev
eOSv6CeujifbzFeBtnYoqTNFopASrSBPqOwK5ziJsHjHJmvv/HfjbiiDKE2qdL3WHF8UT2/QVxXq
Of5bZmKTPMMDJpsR4KWXIuZx5cmBHgMaAFVfm2w+FwknyGM1S61FbnQCjjZ/aOOdWKuKPWtoQUyE
m0ItgnfuJIMtAgb4m5hS+ue4AsXyXJIKQm/DOz8dy9aJbFMjWAMQmjq5V4eVnE/HknZCjGqYJVpu
o9ZmtJBN9nJNS5bVgR92cZ5SR36SlfMRCis10hRLE7R/p8zC4E/svu9zsdScKoTwENjh+U7dNk2+
PB38xtZ3L0iHcJCEJecMK4wySBJ2j1L1/R9r17Elt60Fv4jnMIBpC5KdpicnSRseaSwRzDl+/Sv0
yJo21G6Mxs8b25tBE7i4CXWrFIfGu9RjMQBbXLKs2r1nAl62pJCXmFPktBpvyfMlUxNL/sSI8SXx
kTuNSJ5SZM5EFC+1orZADPiZdv2xRco+UHAm8bgYg5HhwpFLPhoCxlpO/xntRz+kB9EO6cis7A4I
6UpiOmGcO/g+HlTnoPD7dP13UNV0aVCVlQMiN6eBWZslJrDRP6+HT1L+HMUekZxTB9F34moYytWz
AiNwcxCzh95hvpYajC7tvDes5EJhLaO6OV1MY5fTkFMlQnNn1IY7jcy0snq6mK2fZ30w14lXVrMf
tuk61IfrjoGdgyhXjTK1tLGmb4um7waNLTTJ001ldhdmE28SsNLLKo/TqYmpY4Tb0F2MR/6z+lYr
ox5iUBmvh0/lV31nrHhIjdbJk3LbrtJ1h+wvvuEa5KhMpKDN0wn7r8XF+rGJpqXM7Q91NP7FWt7W
4r/lyGmmTT2nkY5s5bUQ+RPxAOla/KYcreVCHGpUItyEP7fMk+J6hv72XdwPHK3VsvLnGNPoOW5A
dtOWY22XMkCXzW8hMbkrNiYEn53Kr9am1/JZNFmsPR2Q3n6DUFBmNSjaEmIhkeeTw9zdwKO2PGb4
SXnjrpf3vOHKjEfw4K2itLFugvvuAwcqcW0iaa4dxVWnWDAe5SdCnIdDi4YUDNJygjPZaoL5aCwG
3eMM8+HztgiHC+Coeb3lrwPT1Tsi0+nj+/vtwxJpc6uK9JWTwgc0OvOa5iIlPz6UTvw0ECj7Cpcv
TEIlUVV80f8xnXhbTdi/eR4xXmQc+sAgilh9+3t4ABQ+7yDdOInA/nUDuWzxP2+ggdGVybHgxf4G
u/6pPJZ0ReG+uQzSd2b8y28eU8S/h/mX36Tfy9e3/RRuWs/GWi95oO3izF/YPgxXVtf6Ehs5e5+x
jUKtpVtjZy8EQqscckXaleUtG2efb9FMJxsZYF/2SUJ2VE2Zi0wMnwQQVLPc69p3KQiK/4lzuyak
Qz2zhnlGxFkrpR5Ah8vPQAsbD/duxLxYymQp2z0hjteNaWZK+qGQIzO/3yYA4s5mGvtlfseF/3vM
T7qe4D2yHkQY3cxFk+LnYYHEkJLSVL/v8oSTv1MzW6OXE9Th3WQM67ibAlMfA4l1nvaRv+6AOCRg
VrOKtz7UXKP3qnOUd18Ah/Lm6ynovG7AXJLWya7E6UDwtqjgWSbw6rlmDyv9UA17umJ4W03wKo42
sHQM+Z24PBL4elU/hRS5fOz00NA4c0Vs0bEU+lJlnVGsnS+QBh5i6oIa2aXOFbZ5x27ASgbmHZAY
Wr5SeVFJnQgwLZJBIMkBH4kRcL1nGT5Xcm1twQ1FShK3LAblW45hyIhQZht0LIs1q3PoCzxJzEp2
woIfwsiyNZstzGq2/IPsxgV/kIo0311Pa/mYlMyKBZ8U5YkKtCIakal9Q5qaDrqUl0BmRYIjys00
y7sCdWcCPjSgwdx9t6mBo0bHk80Yp3H9dJKQ3P5LZf3LcsUxghmgqriKYEedb7toXMc7x4c6i3kL
/pqgWqs5lRyb5CPFkQIW2vWkhgak6eANHCXgUEwgYCZwrZterkLEWmaW5/N8xxXnCrIwrQaLgxtA
9r2CluvnJp9rL0PWZrTTrjOGSzeMPVjsXUicH+GobRa12tpNcZUV+Y1b1/tKr17asGIBhugDQ8/8
JiEtZYA2ybZHYtXiSIKjAXwVmvitZbLrA1QDFzUAnU6zM3acrEsWzCVXVhxNiPsmdXIdxXmkV9Ru
o33k7PR6q1QrI3MkVASSxMERXFbmDCpUF+Ek++Gxs7a9/a02Ja8FUnMWXJCKpCFqDZRTH3H7/Mqf
8cHiPILe1mHo8kezotKv4li/n2tt18zuJbMtj1Turi+Kj0zkHGXM4nDCyMWTXR1rfpCGT5IcifRP
qhUPE3RywYfufsOL/E4LLQqxkDU49KkyVB5Lc5+lsVe7GW6QDCHOj+vMDoszC6rTZsWYAo9bzc8L
yVZpD3rN8NJcJNsqce7izMIYlYvVaIgllQo+A3IdmVJUl+Rii4MKsTamIzDoH0tIZN8jZD+dUs6F
6oBbpIsy6sau1zHin3fksqPhP+GoeZJmVe+aXK4F2KpEe+pMm1pZ680N884vJHEbruA2KpLELOUp
M+hfGNi9yyZwDCkASnY8guMwu7/f/3hYKm76db627nkMbJC91RfnP0nmpsSZC6NIdTdxEOl5l+uP
GbEkd9gVUpd+ytJw5hXbn/fUzvfvHNcVchhitSPJop9m/meY3rOGgf6rMGDBiAIcoW3l67j+Yaip
P2rPxJYZxtmbhEWEAooZBMDskkFaqn0i430XPklM4Ww+hAW4YR7do3pcLHeJ4XpeD+dPGxLnDwjr
Ca4hVdO4jXhh9Nr7+xOwvGzvBBcxZIlaKdwWkGQgmyVeLSOAlq0g+IaMZbNiAN231qI7hmkG/Kd/
/nxkKwh+Yao6K1ZTGNlUKddlnF50qiQtOgBe/jXI4USEQiZe8izRFt5ziwLeAtZ0qAFznkXXS5Zt
VAL6i1gLNrJOl+Z/5z0RFhd8Q14TvW5mrnKx+T+pFfzKXlz1wJlyZOxkgE5bOsKXc+Mz92/tD05O
IgXJnPXpWE3Y2DBC+j5x2tsPtU5lqwk76VppRrIaq4VuAFxrs4UYw8ryWf/VXYcXH2QKON5MwdWW
SpSbaosF+aSgQn+ya5mX71ZgkRmLiDrqDGNw7eSDG3q2NHFBC/RPxzjUajLrURqt0y6hUZrSvI68
THma231W3p2/5TKvKMKMEP3zNKk/FCIlYUuk3O10xTBbF3dAb15aTfXi5ovbzOvzHyRbRHC9ajpP
oDbhxmjiRSvZKCDDTUuJb5Tag+B+QzwhtQ1Dw4dXW5zEOvXCjQ1u03fNmZzNOGEQgiselrywmYUz
GjDpSNwg/D6BdwRSheXaDIzkWV1FXupX1V5WJEtigAguikik6/HEq4Pscx7l1HE+nz8t2ZcJrqOb
5jLTFJANgbpU9w0F0gxWt1qG8K9OW76dX+t8SxjbKLiNaB4iy3nTPjxOOPix/VcvLKKJLMcc9AKy
PIcHwPji79fjd7K/SryGiCYyzTlNnBhGwoGfOZ6TkuyS6Teth1bonmuS1OozFP28zItjWSCX2IkI
LopYiP5dihFjtTW/YpD6Jba1gQ6DpXjMgaUmrnldGePdFMaBRQp/blOblrW1M2Z9WSWpUVDJWZ/N
/F1VxCKlcc10vUSd8XMW38BdKS4OD0PdWgbVlLkDEYukhr0RLfwh5SPxVnJnDMH3WGFcqyRHYsbS
L2aPeSxr8PNupBUxt5JdlER2EX00dmXbzeRQrR0juvj0YCwVQZYZkZC0JKOJtwQbm+hGV3aOAd1I
CpmXbZ3gbiJ7gjcbWLyum7wILKdpvNAEEru02tlLM5b4VpXpPpgV9nNd30zDVFPLbu+XeL7TNS0N
2qXq/WksFMyZR/91twX/ZLlllxk1/AUPKuMVZnUOssvvwwPKvKGITsoNs2A5F9Lu/DFota3lJat4
XRbX80oL1I0TX8va/JIDFgERg9mbwAiicRJXKZ3HLalk7JCybOY38WArm4jOtTMOY+yveg8YY1dX
2UbdSB28xOWKGAhFHecJIgKi3oPhp3hLyOb/qPdwlAGLksFAkClmVmFlsp4DoMlaz9mWLwRUr916
XKSh7ACTPlOpEcHnhGmddHYNffIcN+U5dpZk26fDV3dS/gKF1uwXmqlTx+6uR1Y+jnh5pWVSXzpu
8ZAbY0u7rAeI1xi2Ud/c2KVp+c7sjtRoFMtzZ2vfqvNt3jnMM4HtoqRgd6TXvkucmSQkiFrEkx1l
bcL3rFkV21AJLETG4sLY6WbQrWWZkywkiGrEod4Yrcbz0I+EhENw/+18gDU0DNdRMbwu+E6jayZV
M7k9uOkqVoDKjurNlEwb4pS7tow5FBB+y72CYGDQxs6DUtk+K9rb1plWTmtfxF3+EOvd1k4BRyQq
2Ao0Y6d0ymrKEp/lzbM7gWLViVgejJMFydou3BaLAcEYld245hAHBsn79fkj4w7v3FcJ7npUl743
rRCMHt3WYTikUgEKYtN3Me1BqhBpL3Mpm2s97RePtlLwwoM153DDDr9aBiQhIfcTQgLcKG4mSAty
UKPLPgTy/bWkLfbzuijsKlaxaE3W3ZY5u3BrP3LIbWVDC61YL0lwfl/5bf33fbXF1h4gqRlx8iha
h3jWcG2qlo9q00gWOcnRAommnzZpi/29NItLq+5BW1xY085ou++gXL7NR+0xVLLpquxZS6E99KQ6
/aO+DN80c9ybWrxttdzvNfN5cJXP5z/7dHQ4+kVCBzDTzL6aYnTTw8sCJJ/LZr7Ot5HXeMWHRG+P
P57HwqN+D1OiKopUoHkhoEyT6HIMV40bybLcky3Uow/iB320yqy5STyrjYLXDkiyDfvhmuuxuV7U
Bvqq2bFAhr49GfGOFhQqUYCYzWZScKbNojbUUVIzmN0wKOtypBD80Ok0aR96MjhaU/BteIirjKLB
R6qDz8nU/1RqQrapgtdJF623pyyOgCkbjiHp5Ra3H0+eXuL9R7sUXE7C2kyfbBjLYb74NWtZBsA5
3qVSdTKpf9tPEUBdE5CpmyFihdFh4lfz+yShSsAnfrXAtJ7fgU09GXmPVhQaWrpjO4bZICvjie3/
4WnkaCn+8Uc3Qqk1yNyWWCqPPpF8y+qaEqn/lDmSQww5WgWOrK4azpYEBA7nvuc6SxgIfx/+RuKt
D/xeR4uRZoiUooQDmcGcXc2jN+p7oG8lvuRkaXS0cYIraXR7jmwCxS01WRDiK9oOzHesh7GX3WfJ
/RJb4WBTq6vcxua9kj/Zw09thB4RT9XfARmThHRbbIcnQ94NRdYrq3Ip/NpYN9Ym7TMvmtZ9mtBR
eVGdL46xjrUsiFENZtn2/AWX7a3gUfIFD56drhZr1623qd5Uvo23woDkarlJWl0mbcb/3Jnwrgnu
xCnYMKOfprwWQeETAZsKnwRux6D0Bkro7ByottLIlzfnTxZ5b3YkdsqtydW7hEO55uIp6bdTJ2X6
lOzmb+3xsdcyosI/c075zH0pVjDabbmdhx0OlQtA65xDLFnLRhZknyb4FtVhla4vMFyzvq3dH3ko
y08kN0NskLsYRo90crgZHEwZzz9vxk9FYTmY8nSVcnRaQpoSNstkdSncZb+zdrN2zfey9vXVQG75
Jrab8xdBkj6I07hanLgjKhGuKH8/m3nQDT/ibA7mpvCG8O78Wid5D49SMLFrbqsTCBl0ZNWjpwEY
nvntvHa2IFsBPROeZYdHxc+/SdY8RYB1vKaQqyxNWqmNkSB3gPKYbW1iMl/G4Us2z3RpcgiPrZ2Y
rfLhr/PrSkKEOJXbtqDU6AlufGxXnmpUVB+TYFKezq8iC3tiAx1MWBBTAz8mdnQMpn2xmjaD1/vz
PttJ62dJziA2z81hXGqzOhAwW+vXZtjraKy88SjZPbFznmWqoVmqwieRPhP7MZpWJZGofMhCkNgh
b10rH82wOSjicYkB7SENOF2YRlZL4OCRVNqckpii2AHPHdbmrdMCtltcKZm9ikYXEsPPQJZ5aqhd
gio5MEHU4FQP561E4iXFXrhFlFxzZgyDq3gCUOPeK1RD4kZkbktsgUdWNTRaiAKWU39CkjcNnC2a
ElyasVz14cc0eQ3DRGfFNQlRRaLFLGNlNHA4Hoe5K/SnZ44O7yrvy1l4MPk9iL+tyKPgUdYHaaJm
ICHYJvodpyOEpKY/30A3BS+M8gz99A14W0xwWz1GSGe9AxbCcW6SyQZCFfIXrpSLR/ZNQh4EDZpw
jMlBtByUFil0lK395CkACVQA5X+INfv40IQ8aCHGbFsj+umzthvN+xqkdVoq8finrf3XzoljLT3A
MSNr8OpW9Mw31MZLmg8B1d9sTxS2WBI0T9MBGdVHOokSS/htZKVN9KLP4afyMAhrRpXpR5NO/kdc
xNum8TzoyLZ70mej1rv2ivWapwE3OeWtBNd6qGLP3B+bH9zRGpatumNYYWrhddeiHefqfc/kpcwC
+I4eLZT2mjsuLo5HgYyT15jGdiqnSdYikFwdccKkZSN4ujI1WWfb9mq8ZP5AxxVXEm3vFTlLi2w1
wR/MRjbbYYHNwzPKjHka9zBhcqhwHXA5SIO9bA8Fx4Ae7xj3Fd6i6szn3AoYQU783NOLPeez0v2o
v5CH/X+JIm9mKPgHNsRR3BGsytOZ9CLxoWQN7hvOHlGsldV5m5et9tu8SR05kw1BsV9MB39GH/Qv
6e+vrxPHTfTFzdOMS1W6G9WzKefjuIuoheHI9z3fns7t39bjNnV0D8KlWhpSwNtaE/E7czvq90Vy
2c3fynCh/3EvBQcSmlDm0GML34Zic10p8ZcaOhYQ5VlbpfWUQgTbb/pw05H4M0vDXac3F33ZfDv/
K07XoW8fLHiYuVucojRxoKFeUq18TN195kQeSWXoCsltFMdHDHvq2o5zZIw7snPy58KfNtFBJHZq
n97BGXm6DH37MCH1cIasnFKO55tvl1WurzU/WYU+bqK9WQLOBSDNVWVfKPibsIoUp3TrBCX9GHAI
qGJTUOlSd92t2RdD8t4iOzjB22iOteQKv4ltvnOjIrDbnpr1J2WUpamna5i3jRQcTBe3tRPphyv4
x9yDki0UB0ZytqSZ0xzW+nOohsyZiWMj1UgKFwqnhwYoH0FUL3+OIHJOTPmwlnQ9/vVHziUJVcjI
jEizftNbeVfmKPFlIrFzPU15nbrYzDJ6yNTI6+ecqqzy1VylSpbS847kX4rDX3YiKl8kjpMbA2cM
e1WL/Wd10Xnv0DKQBFxxtMSx8yHsUuxnVoN8Q0WIB2XEP8g35J1BWURyBb8y9WRWLGNI0D7g49AM
E9A3zta45MI5c3cY82TD9j/ureBaiKG2ahr+hLmY7k+YizL9hLm0RApzOal/eVR3iFMnysQanTMX
4zv5zra0rzBz7muYU97YQbmt/8o7z+z9JJUXqjI3ILiczOhYO03wbVYWWLv+dto05c6GpHfpO4v/
jrer88HiN7GP0phVt0gOtvtKGcW9NyijfvYs39HYOO9VoUX5T1/A0N9eYMCAEQ/Hjy/q6l2pKd+w
f68jNPEVGyMqmjU62NAZDBOYLH+AWKNJD+fqtdUq9wC6aTYjVP/eNe4u8XyaOLVC2mVQxhiuiL+d
/SkB2PnIqKlCStMXU1cMMN2VqZY+Zh2zwgVK+5HZo8TlyRYSiia8tCxOz3M3yG96aEFTs+u9UAVS
iDxLHMD5G6GJVNF244SOAvo7kMqTXT77ywXp/Ngrt7rvst07ygqZfQoep89Md5pBFfJqn6+v1e+W
Ujlfr2viFEtZ13XDVBWjYAahSdh7uhJSYkmelM6HC00k/GI6wZVTQLqKq+6BJ2dfj4Ukyz08DJ25
aOKzdMyUclQTzOOPXvk0QUUN2eAqvqtWUTDQeF9uw228r/dklfqxL3vaOX3NiE6IBmC46ohOpSrn
JM01XLN+x90Y5xMMQr8JRn8cvHwl5WU/uaNH63GrPUpoolGvO0iHc2qQV1+S2XyGQPU5YROQFSAT
dOyH81fhgH78bYuPFhXKJtfScycZ0BKOrHKiSjrXvta2X+PReC6bbKMV9vc47i87e1xo6VT3g6Vd
6HP53BvdU2lluR+a+VXdO5ekZffKSFZaPARFZd5XVRZURANOqwlYH+KNscw+a7a56rvqMqzKyzya
bmJX24zQE+7zIqapoW8KN9nHRn5RNeMqmR3it4PhKYX9HKHoqMcxBbVH8e38HpzM7I62QPBwhkPG
eizR69eG2XOc2ctmQGaccF26YJvoZQg2qV0Jjk616pCUOc65DZotrIpPt6XTp9bn8lvFutSkQjYy
yxKyrDxkkDQYTGDxdy5lHmhT+QXqKEsPUWq5THaDIVEYP+nOj3ZVcHnlYucF+P+RTkZp40H8e0vM
ymusxm8bQxY7Tj9DHa0m1G9VlELLqTw8Df0pnOR0znq0lpBPtWNkKgYv4UYv/D7zu9o+FKiHzWCY
4RzMGKpHUmd0Mqd6W1R0haRJu2rmQoJLvbHW8YaNcILQsxx8PLb5SJUbKV71ZBw5WlJIquqmqnUH
GsorpqwS/Ya5ujcywzt/+Q7szmcc0OG2HHk9MOSwZCkBwBsbgHISYt64U6pRO7Jv9L7vNn1hNciq
LBhu3s0UAlp3XdO9NL074RnJze+LeQzq2AxAqbHTWX9VOQ12w3IfG7e+HZboERV30JC4pmk0SHIW
md0dyrijX0+KTC+G7hAjOF8v4IM3nCn7PROcp6Ph0XkIfirptFx1OtwoCKP7Y/ypiio6T6ggltmL
4J5187m2EgogdmDaV3qDRtuTWT6F9m6ort38CdPOFEGNVtn6/BlKd0HwaCazCEkG9XWCnyeknLOY
txTfMUEluwiCL2sUowrTDBchRLi6ILvXZGpZxy5aQ85KDumXODIRKZTGA8l0GNq61XZWG9OoLmgT
3keRbBZCFhhEnn436zsXOh+v+HBz/zfdIH/fkxMBne4wHJmT4MbYUOlWHh1c5hFNl3r9s0qT84RL
/IkIA+pIuCQN99HKtBqgWJtol3P+6b+ZoogECqu+jPoaixxwk5g6hmgh1HTeOe1xMq93AbDXTBWE
jeJq1WhFjfp/7OYRiBI6LjE0jYhAmdBOyKDmFsiAre2MyXjcMxAxFwnIkDjFl/QB5tS3EY2Yrm2A
EcsUkR3DYJZma0CU5c+JMk7lJ/gwg2g6ccBdIUSayE6rEMwFxTo1641uDKsh1p/OG8bJJYhpYiRL
syEEJyxRRoVT5roKPH23Av2HnykkOL/CyQtFXFu1VFsntiGSkzqh7fbL4nKQcLHNi3s+X2h782qZ
HnXaeKheJLHzpN81VZWA5NJ1TFs8oqWJmApaJbZm23CdB9Mm3Ji7hIKZi8rW4gmUGKZNFV/lQFNS
/01WEtVeRozYjtaG9RgDpr8oiR+lGIb4Muk/XHb7gb00DUd3daKpNv75Zy2kN3gGjgbAI7lAbdt4
GSSaXTD3BMpaidAW7De9VOr6VGSBgaiGZajQoSKCQ2xLxyiisAQp6YG38M+hdqcii2k6rgq1KwMi
k0LYDLPacuoqsVd2rnq9Xj7Elv5JbZyratZfzm8oBEVPHaBl2g5qWY3YoqvKjJhNid44K8W51Dor
pzmzGTXU28nV9mpRfesy129HDEEU2aU+DjQaQNqd6H7X3oZMo5lJ1i1LCzpOXUrHTqVRa1OjG+6I
+dcypyutMjxmX9fJ4sFPgZJcW/f511K7TowaPEUv9vhd77qNWtjBXFmruFXWiD867Tq1oWH7tS50
mkzqTrM0n9WKR8xPg3aHedO7wuUMjuO4nc37hoGbz1DWbX6lEsXPIv3C6h70HJXhqGbmyi6SrUac
VZSn4EmYNjV+6JBdN70Nucl5V44vjfGNKfGuCTMaa7ifkQuGu3xHWoc2dRNEOdiYOwiKYkjDsLMf
cIwey9VLbbxKmmhrZWTDskttqX1m9Q3FXIDHlo5GdjfRsMtWfT0GjZF5pTX7WZd+bqp0X076s8pU
L4Q6Hgbfcso0M6htiC0PCrKYJN3ObYsXhY5hfqL0JqPcjGZyW2ggcZnxZ43bsoyCvsv9YrBRklqb
0VKeSVwGYdOFXjv/ZSbOitRdUPLTnayRTiMGsZbmSgPEy6piqirIGcPljiAHzuJ+ndnzuuiadYVP
jUHwlVT52qz6l4zxoT0DeLDU7xtnXVrDZ0UdPAhT02isArfDm3i9rJz+CQHRn5sUcp4TYvk+H8db
02gYjebUDxX7Ih2Wy6EZaTktV8A+Bm61mWrjsWT6vWGZN6apgpAh8grObY95ZZv9sMeCdtpMI6I/
6Bnzwyr0jegvJUvQBNQDU2sxyObQzgZvKwgaiW57elv5XeNSPZtXzPiSGp+mMvOsEk/AY+spy9Wc
fl4Mcgnd2L2CpAN0unRoLa8fn5MB7TG3oolTUPRUA1xHf4pMz0zGC2LnOPWahplKM+ObAkyeE30Z
FOLl5WNmvoyjucr03s/JuLK1a9txfWTB27iLL5xE34dZGnmlk+wT82UYb7LKeVF54Kk+aW69Mkdj
MyvaXRGVF6AZfIkV/TN6DV0wLNZWjdjzBF3D2Rg2VcWoWRU4yMpcdTo6E+w2tKtVMV+aeR8wVq57
9GPMNKZxN3otLuQ89IEVJk8Rs7yZ3cSFuxmaHnC4CpfMvovL+ltRpVdd1wadwbZmmq57tdpbnXXZ
qM0VQuOV3S+3Zuv4Tep+TseSUXcZO2w6wW0bN8WMF9KkX+ts9Izc8E1zuVWX+KLVQA7m6mvTDW9i
NboOp9HvQwOG9wTM4fVSLHsF3P9DzbZJ5UDo6s5gf9XoHWrpJ5CZUMvtvEWdgmZOn4n1lDhRj6Zl
UoACPn8O+9lrJ/XOVolXKN+Xcg70oaaIG94wur6jf6rQOqNFPl7XegzhyYpOSbYjk+O7vUrdKPpr
QEc5HL4w8rlfyt6b+5EWBZTmjHjXNZ9bFTwdWr/NdbabQswBjEaQ2ZnHWmxV5E2O7tnKTONFf8Ir
px/2XyqQkVpLg6pL9aDDTCG20FkRNSaVVou+zuKrMDW92A2pQYzbgYvG10pCa8QtBfN1td4GEMP1
1NikvXbbzD/cqqBhEaG6ax7LTv2Cm42X/SloUwdTl81fzpz5paU+2IvyMgzZHqa7TaF8zBK4DfTO
Pbsti12T6+U30rkZTQZtDAxlbP3ZKp5AYz7RRpn9ZEwHOsVAtCZWVe0ibfluJrhQYzOPdLAc3L6w
amlWOgN+GPnOhgZsYqTnjQ04/nQm27Eb/bquNllbBQCwfLVMbDvwOEmd6oFC3H0Yo+FsGDtTD92d
psBdwjc4rbodY3TY8/65g4CCb2oKZVV9CQgxLNp5IMN0qTjhJ5TqYO1ps6u0/9Fgi8xY95oetDfm
Ql2YeohJlHE2ccrXba0E9vRFyyo/qW7DyaJzWlK72OewRAirUajB0GY2VrqZ07i6rZ1pH8VPvTmt
4gaYTQz9ZY2fssy3utLnAmyp2lJbKWnr5jCh22lhX4iBOXjdCRxzujLGxiex8WnunQ0BNUnT11dL
mHiJ7ezySaNtAn+BYY4yXyjUulakglXqqafb5WqptMBN3WDKl9vZcChT8icIeBAvtdOJugrekfun
Mou3hR3igye/yItVrE4+5op8o4pW4Ir6btaxv7TW1naaAHROwWzUq9qIYYblJ4d9UccfQ6FcaSbA
mma1a9ngLeGEsd+GquaCcFHA4/d0rBLfTmCtIfP1BhwG/bRuDRJo1XMeZhu7iYLQvlTqB2dKaG4j
Whf2jTHk1/xbXcwblabiO3VL80GFCKt5r6QoRaric42jy4rQ02Z4gu6ZzT01jG47ZJgKdnQalhpG
uW+4r1NH/as9YTrQCT1XvQNXXlDBamv2gG7ybTGHN9M4bEKn2TYpmHjDTz3+NbjAYkWJ1+ZNQDTF
M1Pb14duUyECs3K4VdqM6ojIVZt5dv/gli9jHG90XaepeZ/yNyWwPmNeao3al06hvRlY5XVtsVEz
bd1O3y09fUTh49UJehdF/hcQ2pQVFVUs7L6WeEPPaXkjPyRQpy/Hq0hjwdB9xxi7ZxSal7AfQzJu
km7aTjO5axsHX/8NdCdr6NPtCUF7ORqp6phBW5VeHS9+GDU0cm/0cIAA/X7Br8nK2s/bedNgQhQI
PwThepWz7eIOHm78HrNsK4ZdUMII0CJkSuSFJRMdQNU5GakH7MpVTCK/zsugY65XkTooy8cqaxBD
DMqMT2U5eFEx+CzZqHoRmEVi0CZB6aU8VrG2tkdtPVc6pLXiiyx6CdvnJlXh6GJqdwtV84d+AvJn
jHdgS59rHVohNxmm+bV8vKrUClO6bFMuCiVdvU1ykDkkI1sTt7uI1B+FZm1rYsH9qZuqmb2hsh6h
fuh12XTXu1UwZUtgNHXQ4CcktUKVun9oteg+rkhBtSi87o3FZ9DNGRP7gkVl4ZFOCfQCNMma7Zv4
/w7ZxhS3fpUnOsVX+JP1OR4bDyXnPorgxodlVZUhLfol0NQZRvFdq9LAXMZVbZtN0GfIjvqePSkM
JHNutKqbjubasraTT0p81Tju1o6ttYHBu8SCQG9pgdysoyQ0d3b9Q9eyr1pd3jRGxD3tFQv7VaPg
W3ttnxkPRt7gkaRD0BwCtVFh+ATcBqEHtdVPnd7SdHl0MwcggOo+xsuPMyQ7kyGJtX6QsL0ExYtX
sNjrlPzKcJTPhtNc9+3DULZBbkWBFke0jHU69s8DzqvSFrCRfFUQ6JAA2Mz2qspY2Uru13Pk5dkY
/I+1M1uyFEe69RNhBhIS4pZxTxGRMWZk3GA5Mop5fvp/kV3dtZPAgu4656KrLyortQHJ3eW+/HNl
DGBUWGH1iXGoZ+UwFMNL1b3k9UUfOov3sH9hX5yTmDo14bbaV24zgS1YwCYjNghMdMmRzBZ9Dw8+
ntL6ISmZ1QbwYkn5Tea4+5r4bSpEHEFoiaSziK7YpE/ggd6CGXE1QOjZrNoIo90yiW0ug0sN/5AF
rzydIfvkaMMzzqid5nakPCn1CDQ25iLp5RPt9Gfgwb901fRaks6V7Wejq+zQBBeNfuNzdlAW42YE
tzR67Oq3EV3IsoCnqTHHYyJO3gV3RtJAySx88L6tDlcc9Rdh2YXn4qZo+k+mFtqiU9yRx8ciKR4Q
V5/qVPdFwR4Ntb4pReePVWmT9Ee7BPyJcIY5exiqAEd9sPSqxlym0uHK8IJBeAg7EQlxWHiSGV/C
brYb9jovQQ8dbtIITAHyNM0ddr+0y6zAfyqcEbTxTBn9ib90RL0l5FMe65dKew1wAIsMaV+4AmvQ
wkuTTYcoDh8afXIRw8GrNTe5ATfY9y8wfzdB9rWJdRvCZ3tsBRzzt7TtraSesUPzr8pSZU+bQ2GY
t9lQ+Gbyi+m/ZDPgZoTMUtm+1YpABa9ywwQZjTh1zPa7UWP2VFvbI9zy8mP1aT5Ls/85QiduBQl5
iEcMt2VKcdCS+lXA6RnpgGbKz4OSur1SJ1Yy0VPTqm4wmIdI7qj5tgQauFcLiqsu/rFGX5SGHABj
xVVpYuNdl+G9DKYOMVOLawVYGQ5UeAjthDrj/tvKvTzQ5k3bpIQbpkk0vm4MKfOeV7LW/8X4Sg8z
BD4UzZUUPDbF2evR3cprsavFVunweChSBIA08sXM3iRLbjDbeOdtbtVHr5dY5WIKUuolStNwEfw8
4b6qqZGvmrOnceGWrbn3+raalDAHnRnM1Cg3+CoNEzVm1A8xFWjaCX4GUXwbKuDOU+InPLeicHjN
xuwwkNCTFdlTZ269TQ6Ni24IwExArP8z7VQN7dzzQuHQFDJvGo9VYYc/K2dpIK06S9VsPjvTLjRo
c1UKGQrF/YUa6yKSqkQBV5MS/VhRepKFnlp5NO0l8DbTk/xqleVXXJWqslIjRtVgWw6GvVSeYX5Q
efaWmMgjHvpt/hHw4nrF1dtcJC9zh94hT6XFC5gNaHaMwpcBuJmd5NY6tUV18EwNEFQNZEOR4Prz
yRotGFKpt8KrtcsQfm7rQzgb6GLzG/PS8PzI0y8fL/j+Xa5WXFKJV+8y4LNW52EnvBwFACvoUnfS
jYeh6S5FAnyRmR4btQMnBppYXAkSONryZzDkuEH3045I5p2tW36KoEIIIH4M5BFXPwWWfwy0CWUB
gnTeWJxysz52c3aRiBhIpD+VAThwpfI/Vz5/r2tQ5IINjZnro8KiQYvnFjY2I/KFhPQhWmbohOZs
K3K0ioIQG/eUl0Kwz8osnEaJnnY+wruU9OoXrExfkCYAE/Vl7I8NQ+sYpgxkQ2djohWuJOiOslBn
QMRFws6PZvUuro1XEoQvrC1dDF+8HWQWWV06uWHbQfXd+0W3R0Z5r/pc/cLVtyHJXA9Ji2RO7+EW
d4xKK+YOtJAPzZeFrDGOx/bmFO76hPeFxNW6y5u72p4aVRGsz/kyx+Qv7XwItUeN5Ln0spvded/b
W/DvrbCy2FleTqIQuuHhAtz9mmx5q9u6bhX2EbU3B3lDu63sprAmR8ID7hq2d+YTT0tUw9RVpulc
W5tPWerGaKL4gl7dv4TLQDShOdIz7WLG1MCllXZXj/GuOrZadGVNDdI0E1LiBu5Cs1WFodWUv8aw
8bLCVfNz0A921+hWnADPATLgzs5fDOcfxZhlcWSxUaTghIh1pQICh7GKDHXZV0ATRjZ4x+elcziz
ps4enOyAjOp5b3IM2zpvV6uyxXFf7ao51+Y2GrnhDZNoTiWpKzvvFFzNEunoyYzAPQqW43dOzfap
wlgCK2maAxrUkJUIvmtjcZyliVSVHn9Vu68SQWA0RlZOs/ukhYdPSh21heIYNS3HZT4fbIWOkR2N
BTIeRg+oZTAdSxG7UTiehiG7KwzczJe+Yss0wLxjkduG1XdSN6bTtiy15h7XhaacIqtWzddh6r4z
dbwv4vllaXIO9eAW7tiZRCUsoJnOrAmYrRHgQOIhW678+t2AOqLdcfMzTNp3EirVzod8F1n9+R3Z
qig5YDd3AzL0Hit5bY3NcM7K5mzU5KU17DbIdyRZm/bo+guuHCUt1Z6MZSo8ZumRHfilF6O/DS+6
9Hs7+xr/WOY7qJE3Frskz/fqldWzrlxmhxvqOGO2HNiSi7pRszzkbIzpUvhTDzzVbM+udBBh9Z0z
69ZjcgPI3MfH5l25bfULVkeWhn1FMUEFDSMtSS26pENizJRqha3POw26m0tRDfE/pbBJ60ExBWYC
ar0yGd4cfeXTKUERpsKaQbK3g96L0ZaHQs3cZCZn7+vaQ5U0JlGSRUwIQB/gIAVmHf4EjgEMAXS8
cVsLT3u9WZuG4GrN1TZKID/nTa2hbVEgMyoLO0iwZW7q0QC9bbJ4efgHH+5qvdXWUYqem2mByLWQ
h1E7waUD0Yq8arsT1m06kqt1VhskjsK5p0aPeansZ9dVVpXtaKY340ZMR9ZVxGuo2a+ZmXlP9CEz
ufhLU/G/4qY3H+hquVWEpIUFOMr6hNJgOtxMZfkIZvgOumlzp18tsQpxKoIUh6gH+P5K/giaskXC
YrovtdgzIeHbOVa/BQ3vHN/VaqvARmR9mE0qiaAqpvlNlrLRRhpYdUghZlSfxvOUB/ysN8kjVCA/
mrKfUD8rb+g4gXXN1W9KjQRxr4vqHCbMKuZKut1k3FKQBy3SyZuRtrd5uVTSYgeA/xtashPJq++G
AV52WXxSGnn8eG//lo999Eir4ElWEODEYFFB6YArtWfcAYPgB47+1LuaK9Ezozq1H7jazrrb9vjv
V7n25qQSxajxwPAk5OWu6lKnvINGMlLs/hAX3neUUpzCKTHbr7DzCrkTK7nZ+56bcczVb1j5v0Qz
8rhKA2iEZWKnokBsEHj9HkR55xT8VkZcxS1MxLjwI9nvNUb8PSD5vRrt0UeWj/TBR2QrC9VmAkW4
CMz6BuWZTuugVUUIiuHtdf+QJ5/m6cD70P5452wGD1cvb2WtmjGuWzmlEM4WKMvVP0OjuNAGc3lm
2xifPl5rz3Cx1VV+7MYmGGsYrtZbAIion6c+Zin4/zUAcfvpqIC2jquMroP6CB0BTZV2ud8TAOP7
ZsaNAgCjOCqQQ1xIzpma+h8/5Hsp8uJLTYMYDFI0KJ1W2xGimD6deghsGbEX0itK6eaRPi7hyuJZ
pR3b7H4BLCzTaILU45bugcf6X9wuFg/6fj/9/UtWHnYaohbSeSEQ4LdHleNIZueFilKfUnTB4HLx
8ZO/F5Ktnny1f2s6ljHOIXJuGEVDL/8eSwA2xm4guLkWxWAfTRMQPkG89uc1YuTVFPEaXza7CF91
05PxoFswcxdy2G2p2XqPCMCg+zOQUYT478+1IMbLpK4G4h91ym1eu69XW301UUMEjTrV4t3/1W9d
2P8WQse7/O3d1VbfjGs5xibkmB0ac0iVxDB+j6UWAfkfYipg7jAyOr2G8nMXYxo7YtQW42B1L6j3
6MhbJ/X6qVd2qCgbFnbLJUbnt7i1WibYXOG5Yt/CWt9xWpvR7vVaKzPEyzZtaAQz1HvTr9HpoFNw
QrfFwNTsgXR2ixR79fnjs7EV7F4vuYqhaCKNLCgV3JmG3J6U8xwLVC4jVFeOkzGiCvP48XpbPvF6
veV1X3kr1ES6oFYMgdHowpnQUyWgo+E7L/J3oLk2MNerrAKpvgDHGyN8Mcmrys8tlI9PkLj4Mhuf
lYl8GwWyNUWpPMUmP4maO02Coxo19lD3TjoxAkddIMArf2pm9EOG6Rtu4c+KHJ7rSXX0pTWsbZ+m
aj4lNXmQbZ1bc9PdFblWWWqZfJJVL230Dt6zRWQJuQDUbm7b5rc8R39YocQobScOYek9VRoUU7sQ
YiH90NI6dKAsuONFWrofv/Zts3RlKlZmqRWUDkP/l6n434C0m9706u2vQXYVpuoOnECkXri906bP
hlf5aBj2mvQZ1Vn0Mu7myBZD9/57Q4aGHLmBy8fq6XSjS9uqRbCQyKfE/KbIu4xdtOq1zJ6DakBt
Hxqj6pZmXz9+q5u2AbhvYuBySghbbeaalePQslz6IoADU8g3zKhGBxOsfm2mKHFq9x+vt/1mQU2A
RFHgSrzOhiujoo0N/PviwhtXnMTXzIvAav9d45hvInc3Ebi8uXdv9mrF1UlK0JKTIzVqeF2ujC6v
1NLiFXokZ+2JDaG0IaP/lDJxibjxxWTts9EMn+ZmlhZP5C8oCJAB07NTFQ/PvchOU0QuSN/ubO6t
CJhywvBCqIG65MpV5Box6zjVY59A6+hqee4hg9c7H7/7zRdxtcjKD4RtHIc1Ksp+oEQQ8FOQ91CF
iMzOrqm0qgkDrgd+J1m+N3lr6wp6/XQrp6CV0EohNSn9Go0MVtSokFwWz1FVeqLeqyxvWuerh1x5
AxjnWkIgJLwCAp4EmcOuneyym6yP3+W2c79aZ3VwwByIRQzJ+D8KXDZP6dViqy2MjETGMc4DwDo+
o1thsk3cXkCUDjpcC/t0ZzO+HwKAYPP6e61sETDxtNZazONFvr5xVWSvC8ienIVDnFbH0a4W8sc/
aWhZ1hUUPcaIPIlYh/cV1aBYj+DJ/z8gx7GUjjYQAjikgR6a1efL01zWaRViTkPR+E2mO/pQQSoz
7xy5rXOt43moboJQxNYdJ0Od60JJGOaoQDkno9aKR+/jjbh1tnR0txmqQCuGue4wMQmE3EYLTHap
QsST3UKxPJEfZrE7tmArUl+a0VQ0mKCRai3ZmFvC9LDqQh9zPxei/1+Yktg2/NwdO2f3arDlESEQ
F+g7QgH1nUqjR7eA7Djaqf733bD5ma6WWhmNrGmrUhWQXhaY2Mgk+iKaee8Fbhmm68dZ7TgM/IxY
zYEc5Pp55i5Y1CR//XgvbIZI12us7ESSkYYPAdo8G3d0DA+VGCf/Rv2lqqjuRiyLT1r71evFVlYi
7OGypgUa3jp/kYH4jXDQ75weqV2e1APZGzy493zvwJ0YFFkaIKx6NOkesw7fKIrjh8ockTwE2spO
y+xC+ux5GrpPVV6GtqJ29sfvePO8USgxYJ50zCNeeWp1GFkaSh35+9Yb1fsCanKBhoi63IMPb9l8
9BH+Z6GVt651zDzLjAglYi4UvzRVMO51WWI85jgeUiOpvaAXX0yOaWezhvtW3B3Qf/ZY1PknPROF
V7AqPA5KmN6JLg6RBgl2Esubh+bqB668uj5pRJ0lurEgO2O4cdFbbUqiHT+7t8jqZBbdQIq6ZWjZ
C72EYupNznc+6PYKOpyAgZEWsDTY5lfXOYNOjPWAmft5RFwjrNEfUexwTbcCLx2jt/+9xCrtMA1E
BxtgGTxqoDsZFVbeoy8GkjvGD0b8ogc+hoU6H+/TzQBFp0vfq8Fxp1irtNounjvZTZhfgFzH9bTT
/6bpe/Ml6hoTCF0Z09ZR/UxwA0xmaFxmZtp5icEaKd8pLWw/0NUaK+NW49MPKW0wQqD4ElalM06f
wiZ35tlH07It496alCMvj2CgJHt3/s1TzxhF3yFVke9c2bq0CXPe9CDschNtQ6rbqt/yAcnjYUcr
tFkAxjw9g3Ou6ote6M/dGGEwjzQVoEcoOK6Oyr0GUFVFtdElYIeYkZDbplN2yMTtjsPcNOdXK69e
L80SDJhq8Qn/lWFcJq1Pnhva/HCYrL0C5fb7/PsxV+9TyROgao0ekz5bTxteOujQI/Sbd//MSf39
VGuAK6huVQu5d+hXyPCDykHI/zuVYwktEetRgXzme7GglpMhGBpg+iZ5ZvNZNP6s7WyT5Vu8c71X
SyzH8cpm5Z1Z91UHIA4NMz/VISkjinCqgkVncPHR7JfFBFO7kp1lNy/v6ExlmgoZH2oyq8+Wx91f
E+uY1TvLdBI0pQkHiOHF5XNMa5y7Lx+bsc2o6e8V10WwolLihidIxGTxZa5P1fBYxoePl1h+9LuX
ebXEygEELBgiMaCNXol0tBU1yZHO5bnWhstAIk9EiatV0YWn+fHjdTdt5tW6K69QCEU21UxyPwap
rTU8ZOJ3XNv2yzPRpQ29LHrqVx4aieamzCVkAGMSnyotsBO4tx49IR8/yGaFVDf+XmflpCcUsSUJ
kLtScMZmZ3wsv48eANSedvg9UjM9qk5e/jc3xk2jdbXyylyiIjxpjGaYTXLCeBzQXSRGenNrUbRh
2u1+Sn9zrwgioOMgGoND+PPgVZTyokOXBnR7oxN9AVSoQtUJrU2P1bOC/0MiS2gWykC+qfyaDv87
8mGxLQKZAJ2ajEK8/uf6uQE9y1xh6NhipNPzfFgA6fBI3j5+ZHPzXC213p79FNcsxNU1CpQbks63
lci8ISc72vVtt24ijuQo6WFIw+oT4opXSb6EDv+Elbh15piKhXTCcelf38dpjPa4vsT7C/v+3OXa
c82zHSO5t8TqvYF4O1VqhfdmBmhHLZ+CfEejsvVhrp9htQengbYCgl2AHuIK7R4oEHhCbZ2dM738
zLVVZLjrYwQk+GrIP/6502IRYUw1Df41sGkpriKme0iPOvg9yqXYMcGbm+BqtXW+fTK1VGtn3KpG
D3pftBwfUr9xMKhQ96RjOlzdM1k7j7ceHxNIvVKn5V4BXWJlU6fyhWOAnQmQ33gbnaLR//h9bu4K
vEaCdBMH4mH1OguGMieFvMHPqxsjEnaOJqKPV9gyTQj0BeSDqgYg4srYS4lppBhgCyMMbkKmfVYy
VxmOlbwzunOBrA2aIz9ecPOjXa+4MvtlZ5h9LUCR3aim/rOq9PVqKztBQnPUMRkQaopYOOUgDWtU
J9fkitMEQLqGoCvUFhUopyL9kb7uPOtyqNbH4Xr1JSK7iriCqimbVoKdHYOADH2FdNFvDDLwMxqh
7QQZ5t3ejM1g63rJ1ZZJKgzSbRYGanT5Z/invQ/6DmGXGzwzI0wDWLxLfP63yOBfeKvd7bPzSn8n
e65eqdBqoLQibJ/GpRAOYh5QgCjBha5p8Z/JdNqrBO2ckN+Pf7UgnzvwasBb8LJk+M4z4SQ6vSmD
6UDy9CyM6C4ikEdH+t7Fde9Bl39/tS6GGAQ5dNPLh1wSp//B1ghMrYgwwn5X+75lbDihHMUkHTLG
30jRqwULlPvBz0a+ITRUX4mEF8/Z886B2Ftj9VB9qfTpqGHMc/A2uPKhfDRCS2ks3ep/aW7hlXaH
kyitnVU3X+XVky2/6urJxjAOMOkGhZBZR4dkZopDV2Oi4Fx7ajY6s9Qza2yTQ1P3PjP0xxYcqaRd
GhrHPY+190tW5lbh8aSlDX7J6IUHIE/mg2In8VG3NBugCpBgh3YnUloM3DsTdPXsK3M7mRPQDhlk
OcoAFWDd+UmgWH3/oC1dS4Hp7LzqveVW9jYIYh7rSwncPAgfcqvnjaAeZaB9w7eVGwCOkKqmhqLJ
u96JGQVbDAtHaWbhEcg5t6jGPM6+6tO3nUfcCgKuVnp3udSqsc1qhGqN20Da7jZ+imwreJ2LAdIL
Z7dBY+sLchRplvANHnr1SkF5F20IGZenzbesNK1m1l0GVsbHj7UVH/IFy4VBiYyjh+rPM0LNNkDn
Ju6zLH4ejE9Vcpn2Ytzf94x3e/FqjeXNXp1DvYd+rBh/j2kcXO0yVVZxisrDMnCkdxXQJQeP2sKT
nulMoQVRfcacveatzX1y9RtWFiiJUzOREXS5oBaYkTMk/WHMzoqI9k7C5ja5WmhldLKKSQCKkG3p
vfq4DJf3Ul8nQJ1NTn0iBz3/J7YFTaYogXIU21Dc+/PtBkTSXJXlEpxSL3nVDgy6fcWi/uSAwJVa
3bc42HvIrV1zteba9096qklRDrmv35iP3YuOtCOkaSM9Lp0f0YGcibSmYP9GvWVHr9dd7dZJG+ou
U6rQJzcLM9FQnfDU6WC9G5h+0FWn/Uv81r4x0PmhgiHHyTuJf2hOUTlT3J/U4JG2N/r0VC1MmGIP
6rxsi9UZ0ShcMHrehEBD32p/qiJFCUnDOhJsj6r1GYBnH5/0rXrYH0usdiYpWmoYDfCC5uF/nlWz
9zgrhzcRVqlthxvTdRPff6aP/MP+ZAAnr1/hyuVh1nJcF61R+HV9kNltTqiV8z2q68bO15ZlULqA
ihm5nT9PW1Mm/YxdEvtN7YXTF0OXVmDGO+eLb+y6P1ZZWUy0x1dzFCuFz0JMv6nuJ8RHEbJV+SeA
QTKMclFBVD4roWU8a9ItKjvrANywxOcq8ie01VcWeUtjL0WAg5a9+jDGZ+OxSp7UFxO0HdChGNTz
NqgTAj2soWtIv05sdbCC4Rh0YLtrP3ABjDprIo9ApwzyQQaHRkprTn/N4gua9tpbYDFgTSUFyAmU
IbDOs29BnECJdBrTc0cdIEAazaZPH2/i5ea0PiYQMEBHTgycyd/JxStXIjmIFR1bxljK1ClBMyrP
6p0uCofTSxT1O6W4zc9wtdrqHtfmnZgBe4v8OH0cp8aK5cNYwMBNvf3xY20dF8glIFUnDODUde5V
i+KRUHSX+j119CTEJXVPprPkcDff3d+LrM7HHPMcJI0m8GrKz50SPAgxhhbmBZzMOr1gRIdH2vmo
pNnPJFTcVFZvaQgQVzrfkKw7AinnhGTwVRUgt8h4AgKrsMIuuAdL+a4op5M06hNN2xtiRneh1ti9
zgDQo7cFV/xJKSorTwGi09NjxoKzypjd6dzJ4/CGku4gkkc06xxV43aY+nMhq9g3C7SBzy3+nIhj
tJMkmZ2x7laq/kIN47rmAHoIiE7h6ZFmRyWi+1T10lAH5SUHhidB5xp4O230OdCfASF/wVjqL2XB
H6uidkuAxwEcZCjFD34fEHeayDkbvggynVhZJFY+lRhzB7kCkFHjgMGfSeFWCnry1M7DjFMrIre8
oG4MTbrVigwxy4y+fDM4Vmp4ImIElYeBFXDPTIJWpcR4Cbv+rWvaZz4Ki8/JMQvVE5fN0sDusD75
jgh6tKqZn0OlA6JSAdIlmx7Gnnd2qMT4Xw9J7YjRHF8ZID52mRdfhgkX4bBKP3ETOd1mcoEOd3vT
uI8IbhqgPjERHvQkeVyIBiANfeIElKM8+kTy6GCCujmmCEmMGl1VjDojA/PHAPMOuS7U8Mj0Knsk
Loby3APpyKejLiOA9PjNAG0eUfm5NlWL5l9LswNEJCnAIno2W90fg1shioeqgXZ81o5oCQL0r5fW
gi2CRGFh5FUWOMW+IrSnaGRg980npQ78tPwGBUOPpRDKB4lqWHkoGsS9yluR3Buj2kMUpUMookIY
dVcOd6bKLTYzpxefx1JzhrCz0WJtaX0PVOd8yEdiQ2R1mifAqYDwhPLgKQDaK9Buzf4HHbMHLTEP
NGdn1WyALPUXkKGu/zLm2dawtZpEAt8U4/Z0SeJnqb4kEUNnzvDUh6g+qmAoJoObq+0DVy8asF6I
FGyCP981Rx3398YEz3T0alJ4Pc6ZgZBIj8oz0KjQowDGlLpV90Mp0eTNU7dTcys2EC2icdjMmK9m
L6n23HXUmoanoWysQYxuqz8zbOms8SOodiIWWnqNO0H00CStpWiaXSTaHUZDXOLiBuQ2pwUTBOg0
S45fUjEfCg3oRAqya/MGYk6IcWcgrk3fZkxold2XlmLscdZ4LQ5UHTMbuhUfuDELHs6haWkbhfbQ
Rl9rrh87fM2xGcFrHC0avy7fE1lML+DipFcYm9DWDs9+tNpJVoUb6dxFP4Gjtv0trXQAMV9zogIM
RwABe+lFao8jmHn5S424aoxuexlfciAb1QR1mez7ZNKLqDQr7dVnsyC2pgwY7T4ihafZqdKg+etX
1lBby2MnEPFZT7gzA0fbTswVZu2UhmoDsyYr3V1qc3lITg3E6ZT7BYabdHp+a9LxmAaNU0cawGkg
ts7G6wKA7HGZ7Zn0dSC/FqBi3d7Eag7lTHwc8NGq6Vw0b7hROVUDTY3+Q7DkmBrfGxq0dpxBNgsE
ZT3Ntpx+lMCOKYnhRNFgySA5CCN1tEH3jRQgT3mbRe2nCr6cd68yQI9JCY5RwxwCSNtIwIFs+/Oo
g9hboHsKmsOm7tCuZVqFXqGim/hx8GDWM9CU4FIBRFZZdfZcBZElkWDhcOZwrzZDlBDCgOKODq+t
WC22m6hUv0xG24xuMmW+JHkLd18DVszcuUosDMc7qRgoFoyfsshExFG5c50Cw9d5+CxBdN8auV3h
7w7RR2k80CK0wxpT3oR2lw+vpC9czu6iqn+QYMNhU+HctpaJLaiHg9vhuXIVzW3DYNc5hu8YX7v6
uWPKjYBWYwBWo8Rk4jL41SMOGcPhXGfA+wpQ0qFMo6CI9oF0ZjW5y803GLwvLBa3CSG+yMYL7ZU7
eFkA1Cg6SedfjbgNwsiVGFui9k8GWiDDmdtp1bjZ9Jnjqwu0cosMLUsYs1CiO6utMBtHnnOcUiOv
ATE2nK7VjyXemdoHZ6WjB5Ld6V3qgOJVNsopp+dsjO8w/NoriObVZe8PCeCSkmEeW6o+aEF7ws0F
A9sCm4w/m1w/mxlm0IJzy+kng2JQHijYRViBsAlHksf3ufgSJPAu5mNs3A0ldcsGg4eNFzXOXotZ
9LaQwTFLisIuOYZ1ck8C8aileMFDckjleJ+SEjBHaTUDBekWXa/17WDCe5GbNp6QByrdWD+P1fcW
E0DAkrPkBDrh9zFhn3n1VOGEsOFVBG96eW4qfgeFwnOW4Cea6PGHY9WMEojCzGnApqsBhx7JYeHy
0QF0z1TYURXh7z4aORB0c+srCkifzZi7ItUOeh29gtXmzjCJJBRgbSinKQaruZOOZMDFJcATskNq
PpTSsGlrwhO8pHC8UKlZ8yD8fI4hugIDUwM0PH0C/sAuQbjrA9MCOgt/ZLQY6NFM/0m6Y0zwzDo4
rQXVnLQDslm7pbn5LW2y7yGMU8O4x5XW07O7KcdzpJ0DBFxQ5GdFQ7p1uJ/a79KcPuMrQIXypjaN
08A+RkFjqxyAjggyBtG/aQEEfhMGKXGLo0tKVbrnrvlEs/hOJpcshhHvPjO0AeCogMdmFvfEMODe
F3J2hIbcz22rI4gPrbx8aDAD0+on49Rm+DtGNzfLty6Wx2AybIOkl2EGNJDjXZn6V17/0IdfJuY5
dfRN5fwYzqqlAVSkjN/MCYhIsD+7FDC8EJNlCgGqcsmh+9COVX9XjilMXO2mxnjAZB8XG/iooAYZ
tp9IA/RSMp4zzm3eHeoh9mmt3NE0wgj09m0YkPomlsl0py9MJ4ecqmwRssYlTlFjMTN3UviLJL4Y
yehU8ZvgudcoDJm57tAKXCKaSw8dIlW/DuMNGv1Off4k6edKV6y6Rnp/zs9GATOe4VYyqm+puMvR
eqsAR1gD1xo25inghyBDGQ4wcHP4xXBjzqLwOHeAaQ/R7RIejuYTAdKwLgAOUcrnIOjdUrwAy41u
S/SeYppESMDtQfRKI6toidVB0c1A7jbVyelZ61agKmfGXSZB88MEgzhPHqipwCRVTl9HblC+5uPr
lJboGPgp0BSxIFnj4FGH0Y50aUvgKeUAoPYw2Ub0wkzhpsUbk8jK4KYVt1/oeF9p9/PQuIUGFVp/
UZOFljpZM5MHGgFwkhs+GrfsgsJutYCsFrWtla/BYJy0TLlRagbjl/7i82c9wigz2BKkCy9E1o8j
KZ1Jdjilnym4x3ySngKAM859jAgpxpALK8dplTn0TTHyDZgdPbeuFMDxVj8y8BPRtmWB2HaMM/TT
t3iYHKxaARcYKWepA3OpzW461O40Sgxe0IBczRF9QZWlBRdgTnCm6aNk+FXKXNvBlNtNzHpHw40N
kCdnLA8G7AchIGcH1G9AoyybzjaFDsRT7ati9FXUyoATB7nYL3niIKCwlaz2GhUhpRK6UfUQJc25
VmerI8lZ194mfXCMUb8Lw8ehDawAUMghyV4WnCYT56EFDgpclABQyRQfBvOJ4PbpY6/gF7HsiMnL
l9Kslq0M1uhdP9EfYfKgheZxZq/JcBdINEiPxCryyBr4i1BaW0ObvVqDEMkh/w7vxuAhIIk7tK2l
gn9NU8uoTLcK7wgfXwKV3hnYuWBa3kVl7JBJ/TE3uEJAg19K5s8pLKr4BWEDKDYoj8yhb+qxpWHF
2sBwmlp1a97eyHJ2BC8dU7mVSmQPRu2MEbvw4Zb1jd30kx+l8d086QjjBjsunnkzns3uoAFtOk4H
pTbtJL8AxwM7+QXjGJw5uhtb4saF6aYzO7fKTzbc6vlkJRTpw+44oLQ+zz+kCouafQItGFvElX14
6AUGvJYD6PX6gSqlQ2NELXpimWUPO28cOpTmFfXX0HO7Uu+n/GaGe9PZWy8RBic/dIAno6SwY4Bl
ZwxJHWBNChnca73wjdi8meJXNqfA47ZIKtD/Y+k8ltzGmiX8RIiAN1sCIEDPdmyzQXS3JHgPHJin
vx/mv4uJiZHUIxLmVFVmVqZXyPpZXvR+1+UshU7HyQKgiGQ/kTApK9PjNvjUTbZXW0Tew530EayC
zjJ0kszTL0nkF+DWrduOX+HwvKphxPmQy8E4z16tio+6QYQa4x1f8VGy5GtaSQsQ8dGIgrSwMTxu
PoyYdT6Rv9kMl1gN/hqJ/rdQzaOafsfclTmWKbS/kXaqqme9eFczRAhtuo/r96qSGQjADBB/qlFy
ZzXDx98Nc4s2TKseJ7eafXjjZdDb33ZSn3tr+Gmse9Zxc7HJl6wqtJfhsS7OLpaKnVEfirx7WtIp
aNV72f0wGpxYl9o5iU6DCP1hZsIds4uBUevKlTcEDp4cy3tDKty24pVsx/ey5R2PHa/D/D+Vp3M8
GKdKjTypVPwl6plcxt2sL1en0pad02GJNzTWb6rTg7Hj7sVG5vWmCKz+rncMrSmzW8kmSbxWeKDr
3spaLcaSfpWQCrAup3gkRUBa/iTzV49ns9PaWGH3eAfbBH2Fjam9ir7bGZ3qLu2+ngwfN8qdkVTX
dls6tXYDhqWm8YUP6j1hEli0aZcSsDvmROcooSWnp9gCEJtG3ojt3hYkEQ1gZ13a1PTp9U3M40hv
z6J/jo2pHkV3AzUMDtboVAgpXMoKDOuXu4VN4051pi6sWt4bdqB7BRw7e+qLO9pCVn6qAdPVNShz
0gXx3O51LF/Ka2UaQRavT1baHepG+LoyXGY1/+iMczUgfXSe0qx4NZzkW12bo6YkjxUDKk7av9qW
nSfy9aBbw1+plLxyeF7zDwIy9lXDtDBg6r7rcwuXfPMWN7GHA7LJFLRmCmuJrS+1hx7P78F0PiOB
L3d22QzTByGYF43XtLRdW3lWqQVifhu0QxdLO4vCn6vypUyojHz4gfM3r3JfN6NjbPYPWbM8uftY
MiyrlPIyMGM3CWdwV167np10ull1vxn9V6PxPhvs+HI4d4pXmam7zIlH6MGTk76XaR3YbU3MbBvE
4hKv0Vcck2GwfMSEhDTVtOvst7kxTwpRcF03ejmHiDW+zVQnhfUnKSYjZAx7ubgmlhVMlIFFM7zE
uMQ0HrWEe748y+d6EEeF8i0pj2xMQqtc76LNg0lSUVOZfk/EhSYmmpURVyxk0RTTmelNRIVXlLHn
WOXe5GqJ5GezIUpY9OyzHVLciZxVx/6QgRDUOH3pNfNqJ+Xkmhjx4mzSgNTUf9Zs/GfGw9Ecm2sh
8ps+2dZTalgtz+JTbFo+mA8RJTozVDngobicKjsLU2ag0bGoamZgRQ7zDz2Pox2k2jw7sbkfpS3H
AbSnTd0ky/Ysl9IftF8ithsv5Xd3eaEcmkGiuYjDmNnSQDjWynR14FZaT37emImvIf7p7SowqL07
HfPhrP1YNMyt+XQDaxEFa+AALb99a5DekDPBO+3vwvihWxchuhfVXE0vWmd8LoVvJW+OXrljMhMU
lCPbz3e1NJ1nrIiy6G9ZqbetJ9LUL50mJl3eO0ZYS6SsyQFcOINfTTKVsyFWuR28YTEvqlbsVhlA
rxk8fAWelRYgepvErTjxOns5KVios76RBlF8xRAQtHvesbz2K0zuXGe+qgAsIGm0l45rFWBxfX8p
5Y9BXlwz13h6btX2qhMCY/eZb490Y5HB5JdLn0oKLQdZpVxxit/1Sr2b2IZRZGQIdsQvI+2aCJlx
7vFMbkp5mKfy1klA3vmLRcx3Jk9hntuhPX7wJgA6dR5VihL3r8NJXq70XdVP/taDYak+g638ByxR
4of0YJjmxVEPalKc0+Ve1Srnk15nADWqgdv5iv+0fek5ZtnluQ4AXOJPWeAfPn50Ij1p5mV7O1aF
tcBeuq6q6recT9pShH0twiWi8W/M0Cxny7ek6ClJwyrtsXSfgYBa/E/44UUeHlqTfGYUfZNoDaNS
MwbAaVcwMMeiAm4KGuul0RYvITq144CrWYftZLKxQZ+KYJXPhvnZCstPGW3mfUXxHomoSH9KZXZV
+6itA2E5Ns6JC+4U56ktKLgr9ujK3iFyOjLeFOtNN9lpM+AelGcwaFcZ9r02shUUu0YigS0ZO3WI
Lg7Tn1Vjv80RXK/IuT+4lvVAIgqN6qLjT9qMHGhl7qaj7aZlfqrK1M2G+NCu0qkaRdCOg58oqzcm
xUGPCRsBVViYdJTJAOjZrNMNaOBv/B3Js3VIjABYhttpE8kz+SAyBxFm92PcPfHVB7m8l8tHvzqc
X2ExN+72c5oiXszoNRrX3WQpnjGGQlW9Lhtc1aSVEpRdyEKcajh0kr02wHUnv1tGxoq3EGjKrmJM
72RCG9RrV98q6yuvZUYSHduP8zi9qN2xThPPbpP9uqpH9hwDsJbdMGouJ5trGSfD+kNU2Q0zMnfp
zqIJ9YH0IcbJKX3V9aO2ZCGBN2GUKof/QK+Zoa1/mTTbl8q28FIpO02lceatAmHZw+yek4mQlGTI
Up6bgtbuTequef8oKBnrfJnxwwVRWfF6JKEg/1jz74wJaFBhYG74k/EcPSG/49alHkiBL3LKeom3
ByigNIm9lP/qOQAbGNBUfsUCr3wxu6kx+ZnMeVH/5oOBZKc8jACqDY+Sqj+tVXmW1mdVAE2rZBxl
0uzsaBcm1dh3Ueob2o/crhe5jPy+L88ivupl7GrFzapmb0YoJrjKgxP7UvwVmYMrUsiu9d/Mr5Dw
RP4IqQmdRuerX6U82pXmm2H2T4MWrKP0BgbvJYyfJS+n/Y7SZWfM6WWJbFfK9RdzJUbZKHj2BTEw
DPkNKRibifq88SMACg7fE6xMnr9NfQ2UBfZBMTwzrg44FPlS/VyAymGFcktjjt+YUxLp2S4D7ktT
jbMr2w/p6Feadqrz0dVA+CpjAB+9NyB+K/bSjs4sJg9/Yrn20/xfmx5WpfLz5fP/cUu+UWCns5eN
xSHJGrenZDs97cw8HS1V8hwa8gXa0JAlALagAD7JcPTI5/mkz2+z2pONlZ20HNq26t0tMkHuY7Jo
1r2AQOij9tWkk2CeaZihpzmQZpkzf33pTXIwshS0evwVPHWzw5WPMR/ZVSlAENHwYnjJYnRBnWX7
il1BLtITK2b95WhNWJsA/vE7O9GMR93epnGxcnGciNBSgfhT6WJu9cZmlTO2jzHlUi/m66j1r5N5
GEvMW1vdXU1wCfa3P6eyBHhFh1/pYa1Pr4M+cZYyfjRG64/rj76C60jx1eiaU2mymjoNEJ9/k+oN
Z679iOtzj0fN3B+L4mG2+TE1MjdqaFCGMKY/6YarGIyrIbWfeYmDVy3wMR3oE+T8VTbF0ZmtF9OI
fDFOfu/kd6MjS6VujA9jij7lEqBEEMczSIknG+lNj+NDWlGZ8yn7XrTyNy6Xc5fVOKkK+V0i2kW1
qnoXpfdlzXYRuI2EZ62UkJNEOPxELVPT5U+x1i+Oijoyfwc697Q+vZelPpI/wnjDbcPlVov0XT/2
D6XKz1a9hqNh3zT5qA/vMg9XYiwEyzFQwbK4C6dNUkJN1epdr7Uwr6WTY712mX4ZGNMouaVEuPfw
N8EKttQ+NB0GDUWKnXtDiZF2iX5C2vVqWI6A2dZ54RytV6QjyivZB6SYval0aIgR6ca+Nxxlg80d
AkWi7lMmFaRa3jSVwLl1cnZaZrtqp+0rKfW6qgnszWQ9lc5pCYxbQiuuCtBEbvrw6NgfXG30WfGE
4xdOsIp4t+z0aCoz6UfjnqCU/3AkCK6qqkMi70b5KSccxSHeqpA6XxuZptHsFfq0143Y66QvyaRE
R38a/qUCcyylzmMO6YG32RgxYl8NrfamJXcnwmem6Q2Z7D7L1GBKnB3rZ7tazT0ZMMJuqA6Jdqzn
m1lmx9ma9gt5SwzjXHTSaOyfPoEaaMLVJA/YWi5W4xztBdh3URmigE5nK3vPF2lv6Dgzj8YpcR6q
KoMOkt6nTxrHqVR/p/V3pU1epKKRWUSoTqR05Iq3pgb3e+bgFKFtduSojV5d31fHOlV6RARR9i11
gnP9aqOYGkADnPSryLWjXGY3C3pzaJV7vTURSek1OfeecLExu26BODIRNJqeuvN2I9VZvVZGvpcb
GTItBnqGEVijMOY0KTSQZQxGEEyVwHGDIk5DgVEZLt6mhkd/ddWM2R+hBRsCshr51tvYkVfyQavb
UyISH0jSl6Xm2AFyq9G1NLO3vrlITfuRJzMtq/KZj/eU9BElekw4GrdK/EdJ7HNkTl8TYYGinvZD
UTDycXgWyU2J6ieyKFhgGIj1IsAkItERzP8KcH7rnDsZGa9ObpxVIvxSybwMiRTqvfx3cmJc7KZ/
qZaeDSk/xwu5TUnnt0n8NJEpsnGh4zyg1Ohp8eFtlbd5/JrBCsflnz5tsITkF/J83OJZesqTMB65
jX/vmvprTcbMkvp2WQdRPx3MlrQgszk1abXP6wVLinpfrounNyvWjsloulMKiVlqYt01anwS6voC
PlV7SkdVTJXkIA+pPzbDtIs1ePNoejJG9UeV6BYrZzfMhAoVreXrTdT5JtFdjjSFs1FM3pDEBDVa
1CvoTXdNo4fstF9poWg8n/FTamft0YRPUFBHH/ulPkZ97TPOvrQ66YqzhCVzUh46Vd5YnHPXlEdA
iPctQ6xslv0yEoHFmHMzUkzfc5qEvgPjiFPZc7TlNqugNgtiAVOcO11+J8D0zQIc6OvmFktwuOmw
mT9X41eiln9Vfb72ZTzuGpPxJ8mKdyr1ocrUWzOqr9pGqsaR9EHSYApRL981i/AndboIR4S6yC99
z+gLefCF8RW+uGL4J6N9WfVkhokdpjCagTpxsn2xeuCSvBx8Pe/fib+5tVAiZdkH+rqd0cXKWICe
Bcv0yGUX5wIge8DY9FC3UITDZGVQcsMHvqQPfVY9SVWufWV5plKCqBVT6olmTgnaa19sS3xlUnIT
YrxpwrhZfbzvrP5kF9qTaS3JzyKAmZlm4K3o1HQLuEs2g3Iq/jq6GZbYFumjeZb5zGM0H2Xjr8jy
vVQ1pzqtE7fOy3CR7ZMQsKKq+thgXilJErIycmVXYactqz2ZRIJZDFzrnau9H9knByGbTx0shyj0
/Wp1b0OfQz8u9q5J8XowjBdSmXY5qoY8Un9NvTzn+Qw0CCaeJlh3q531B2bYnSuUCHAQXi8qlyn6
mBIQ4cfd9NO0o28TUSaADaJ+PkoNhLCF4X9hFrwhmcqsqBKgrLFdYcn/ipy/rxTqsQAZwGm+cR1Y
y0L6sfDMXTY2SuuMt2aNb/Jc+pAChyLC7DgmQs5iac8VRvyiJCQIFQipeK9at1ybzynborqo3kLF
zww2qm6qICmU4YRCEGd+e1NpdMl7X0C6WmpLX5b+aquBWqEdL9E0XFsz/RLRgmN2IxpXrIZ+MbOC
NXQyouSBfEtixKLQySb1oKT6k8rokykq0CK+uDU+fGO3PPQ2RwoxfETqh2W3wbxmYdIvnrSBouUa
GNTeQui+uUYE0yV+Bhu9NjLZBPE5b+1LlarXHKSoJGRoAPwlV/RgaoQaT+bOitoAZ1w/Vf9s5q3K
VPqtXBwVyo3mrIfWSr4zRXdHAy1Pn8YnZWKua5ZpX68lah3o0JlEI47BaDR9h7F2mRWIeB3vwt7N
me9qCdX7ivQfmYiySwUZil12luwvgSUEodXesFZvI4xkNk0y3luSP9aAoEqmH3KFf4ruAf3uWe0U
Wm15aNOfFcGarDNPDNat1NbHOqyvY6PuZbDjHp8La4jfLTXzykjZi0z+O4Ne6CUgUBGJpyWRTwop
n7MogzaPg2Wm4HO08M4cOjsB47cBlpdbqmHvNVTSQSABw5flYSHdofugFZf3uh4RlMj3xxTLWBI/
saagbsUuSeZrWRvMk7Z5HIQUrIbiNgJ3Q6NzW2BAA7SyWWo/K1qP3ye/j3YIaV+sE4VI2dWLeC+J
Z6vInzWNhXey0GLRnMzR+LUkxVdnJ7AAqkrR+wTRUH9rxNMoKIjusG0DdYjtOsUcmrEegJ6fVZLj
cGw7VvaWBEVgZoQj8NCg/NBCwXk10h4PKTGTxFxJ7Ba3fL+SVWNdFD52FL5u9ZDaksf7eUP6xXsB
ZluWhG3x7DPKhVgH7gcxXRWeRoN6FPeDO8vxhfD2a6SoSMP0BAHMcBGlGqCiuqur5WUVqJJUeWrF
TedCFI5y5R8fJReyoBJ04WuMZd+Z1P1gwhbU/F1IBVrsheHoJDwit5+aFrZHRu0zFY2Xx9JPNKcc
cHlg1fNeXqKrLpxHtjgnZ6gAyKY+NIeN6PyXpEsQ6WPYWCnGbuRwLYbFUtH0JRWoeWZBrFVaftHr
3odCnXFlQo+ZmH/zMvmulOmnMutwXUdPaTmq7PYa4SGzy5ghPMuBHI4pA9AhnFJCQ9rSditlvjuP
XRNObfyb2vzppXjLYvmcaKR9k+kFrD8LvKuXxfodzZDYqetkhpVF4sZUeIpygEUv0FydDW2l1QIX
nCWK15Q+sxFrY3iiOH633MfkawaHJ0pyw1mMjgpcBEp70mL2j6u/ejt6Gg0lWeNBgmVklboRp7jZ
hrXzOpXJC8eTu9EoSjKfZ8cJi621aRJPbcMyKw5Rh4sNMgrbzKHwC9ASVvslzHUnQGX9BqUBbfRW
KJ+EyoWaBjIfPzJ9bwzGMR+Cpvyty1tWVHurCJoiISGNuNsy20tFc1mywluswFBHwl01hlFOmvGe
6HsxPAqgU/tvl4W68Z1Xn12c3TI5WBfVnbVLLM1AJKFjbPnEplfOBzEk7GmIE/jaqVII2Hys4o0V
ei9Nbp1yWPIjUVseIiAe8HJWOYZiV8YzwEF1QPlQ43+dyXVX6v1UvPXADjxMRrzvpwhw5lAv96Qe
8MajgS8MAiwhqK0fzThoLIuJwFxxXCvQDjHFZABaTFlrX3tqBn61XHLesym76DW+4P3Xapme3RV4
PKGnQX7iiEZn5pG8VVt8G1l9jvCS9GdtfWeJAS/zICMdckQE1vNUrX+qBC6suxVgBkb3rfbPXRrK
NbmqxKZuyWz1Sk7kq1R/SRxjiQp5UiiYETUEGvMH+xRtCZnAsOLlNr7Ej+1UmFLe1Y4kTzDJ2Lmk
ggBwiOBc+m5k1l+mj4q2mi9WUzI3Tej6bq8K4DS1kyBco+PoSh+pXbgTSaEZ6zK99kuEpeagByvD
LOKLgZeJ5NTYL51yzQnKq9vPFnsK82dVUJQ9b1fQKvkky72sLcCiUADidtapBpkgn5w0EfQXJFJn
MykFSJ9pIFQl2hSMdM4/pXVNgZwSp+Ng4q1U3mv7as4fXUx++Zeiv6npodR6dOL9jkhCXpw5oPrs
VeQyydWyh6tRndqKriBapFup6hdrLFAEfvUpYc3YGNnqeSJJEppUXSIGETBSeEOh3rYvAWy4SJ0H
ar9rEUiL8ldPvgykA1lJA5sQLK7usy51G43/zN0m46swTqwZku1KJjHc+qPWz4PKF0j/pSICGHs1
W+DnweuaQAVdzyzSS+tLmRIFKf9N+l++VblcuukL0GPdFeX7hhgb6UeOLqvRTk4ynDdaWtJrfzUB
H+cDb/OQrCde+6GC+8MUXsrEa2ZOT5IywDrKblEW97z/HGQqCO7D1FGrTyUAbTa7WzDGWeNIN/JP
XrPrVDwIGETPtG+Rcli9p0fkz0b7OiLNdLb9Bgwz1duX2dH8RZL+Sdyn2oiA/R5sHZvxdSRqNh5e
hPKP3OpOYyRcQaIYRoogwQRJ6V63e9Utb0OtvSSNtVszoL+2RR+HsCWb3Hjodvp66DAYWXRoOgIh
t+c/RoLJnrjB9psVjEw4xfjZ8hBH3aMH0+OGF/2V+J/DWP86uDKQlIpQAOSzPDaUBSS8uuPXC/3I
sLeB9tKp2c+kuqfI10bEjjO1caAfMTgyrUNfJMdieWpUri+KVvFKHOguzsYT961HcoYK45xLP2bi
7CfnZ0xI/JEfKLNd00GekUR3ssjOmIx4ycxhBuxtEG8IAIbhq59Mtyzt73L5tKZfVJM2u1N80aSd
nflYtDFtE7nVHY1sjl4j6Po/3TSeBs4FWYdXS54k9FcVa2toQYtpAA9C5kwweGQNrhMxSQ9DOC2E
vRbVeUjDDKN9dFMQAOxFDnrENAg9UDxS+mfHfO6W6MgLUBvlYSUVe46kIEJIlV5GfT909zJ9z8Vz
kQvGCiRm+b4rUOaOYZW/JgaPxBR0FUDWn7x6n/vPbPiAyfMslCbd+J7yzUTykiKxJbTVBk3DScPV
4tK1IisYBLAYJ02m3+E7J0nzpprtzoyY439KYRyXgtpbhhMq9Pi+1o+hIQ9BuWGyQGzz4s3aXqpf
OcIXrrpqk2/fhcuCrWx1JmTCJVPMteWzpZLSru2ZoHfWwK3KvdwBecx36Xw3JtuT6xw6fd/E2KLK
Hp242+OkE9F2jg6Gm9LiKpzO8kSg032ek7DLHw5NLlGLGY2cKGeaMAGENbnZXLmNKoc9j7JI7sP0
g4TSJ0ICksHeyzZpSUgrjGGf2rcWcF3Kqj9l14erGLwool+szzowjKzsR/RaqfVkiYCr23QgBA50
/6+S/ovJVo7U7yK+aVNQtM9LM0MOkKlrfFPVankP4roUQa0AcqKEkEDmcdkILP29K9+n5QNhwG7Q
Oi/joFK7jzl5WaOT1j2W9I46lh9e1YjnkJMXcQ6BDCiqpV875olmzlO4xobznJcvWRuIanE3hoiT
oMnPxfLg/6JV0U2rg2IonnOLtOTlQsPhtuUL3tWMxnSDILZRuxsB3vVCP2X1mRtPU8BU2DPhpXRX
/19s9fY0sY5J6gR6zgYvpaVCdftBFUeUqDC1dGhcdcoIlFEZVmpxTNoDBazsEOtqX0ZRfBamtmul
ANsEpPGyv9oKcvlhL5mBQKfdz5krLSWTMBgtBqfZWe7vZnKmy46cgxMVZ23lJQmW2HIpbJb1MTLq
DNLkYjMCtCF2ti72U7nPbc1NxeIbzrvoD3VyNInaox6YESsE6Faq+d42wVQ9GRC+tsjpI65jvxF7
Z40p2JboR3Pzrhk9bW3tjuXNgNeeFhBvRnubrYVMxGT22qeoyUNVUFkJWO40uqQ3uE6fed1TGiMg
+BAl7vcEQSnpoN7Lo4s/a0km9+VTKuydIzsnXHM4WYMo7w5N1ND+oDrIpUPSnunDVI0XECGYbhZP
m9VMi1gX8yBpC+bI1DuuMNcJm0fD+KwcHeaDDbca5HW621hNip9sUc5KAihJtp/TPRqrLTgmDlIj
H2az9FO+SMIS41I9jQgjVWJ84ui1cv6SvL4xd9n4tcbP/TC/6TNOzcM+4wlS5eUQw+uiPaHWnVnv
2y+Kr+vlD0WU7AlWEd6ABbiJXeAsT0UhER1duaukuH1k+hhHcN5hsk9A2AQNpRC1nFy3gzy1dNCk
mrq57EioQ34BtFMAD8ToKfULI1TfMEcXGmj2fey2OwiTBNbituDQXd8yp9O30wvTp67LZZGnA80w
fhFeatJXmuPFHCidKpqiekL00AH0Rjy2yYl7tOEBQ7wEFgwFRqftPO1ow5Ru5NMPPo3JrkIJlICH
TjLEnNJ5Ej1LvPzB4Z3caIPq1/ldJkBC0ej2Gy8wb8ps+qzec8YJGu6LNYObHZdewvljEfxIputh
rn3KSW48zEh3++SK2Ar15LOF97Q10JdyNi9NoJAwrWzObMnXYIaabu4hbfxY8Rxxph6zU8DFkCAo
9Odeg7h+hbOR2pvZNR7xHWhRychmbXWRhJtYz4JeorVRD/IXzJC29E+t82pqibeNCB19sKDYIRBR
oipMVgorzU2jYGayOmYYc7Yu+T2uHeRxxnHol11vLbtRftdbJhIgetAI1ijqzkGvQn/M9oDSxceV
+1o4+q4Tb0q6cWkrxS/M4nTXIc5TOYeTaF+RPp0qBqQtY7lknFJZ28EAObZBg/PKLbdN0tfrQGEJ
oIkshI51kKuVN4+8Og5HMoqsvq13TfwpK4dc56bWur/9CQUx1aTw/Mev+IbXlnCn6pqlGZsaUImT
sl/4yJniScuTJYv/EJO20Z5SrdjLFuATJxy9lOKg/rG+7bUP1PxzkIJRb/zMyf0mf0yyhVrvoJUI
RjSeUmjdKhyXDZFJdoDJU0t6Wp25lqX5GOGFpX7vEZrYMC3ISDSAXQmBlbPAAoGEDd38T8mdWy6D
EnNWVtqhHpbzpqfqEbas+AwJvmgHwLq15xXIN5/jPmUfvdKT7H6wZumVPcibkT2mSH/m9p5NZQ0z
tjbx2ESWKgfx8DYwsyC/rWn/2LTJqet5uW/tgHoQpjDwgPtQal/c2mRBQztDkqn2izSAKC6PqP7a
RoJU8LGzLw1/dpnNzU4MZ5U3rugi+J1QMycAhJG7ye0hRDDKkR+myd9Rbo4seuUKD6IZbDQtggWj
axkKNopL31f/zaRV9k6qgsujtsvWeD+DgPQNO0uWq9T2TmHpW3+10ZSMy2mrVZxS5JFzhP+WeAgZ
Gn1THA7OvNsaXPrhdWTFq+Skf5q3JTWeupbeQu5ueW0eEKPYU+nFi8MazHeLu83S5kQcfsk5wU5V
ciD3IVvTm7mwE5lhma7RwITAvuSVc3ZSs+rYwP+yc1eeY3PQz6taItyyOR8BRyTEJoJ4bRQj+chH
TINifVkctOTM/yPgZJzy1qx+S2eeYkpgzTeHi5coqL0MNdga2mYt0fmEy8BOClMK169vf/RK2+Vr
5hnmI25V/h4Y0vZlEhXR8zMCmsrTtMSfko7+hqVVaDqZn6izTSrOesjAooBp7uZFPvRD7lKFLwtG
FrjC7BP9t+7yvdqpGBwqenyMOQ1YwhtRcFilp2oo7joqSKblNzlXnpe0vKVqe4ngRbo+/ugt5X2h
Cygn/bSt7avqpKKx2Uji7llhDyTSnCA1xYXWg4cHFGqS1hCmhbmh/FCcKEA6E3QNWzpS3n5Dg47k
t8z9Oa0eNhwfmjKlb7+bDjY0N4AA110pM4UUCEOFknz02bzX5fsw9LtBjQ8iPSQJuEMkwiRBpoVC
slRgUFVo1X+FRL8cnytn9mTxqPpHR/Od/p0zcTBBOHPjV1PVU21wFctz2vwY9JVO/YpN6kNWw2a5
TOZTwxxuAexkWTgmTO9dDWbI8Ku/Ls4MAWI+0WPPbX2RKtWrTSZwhDSsSQaafJ7tl/8NyCuKQCzz
T0ZVkVHPeoAT4B7r2dFR5jlJzKO8njjf4u6P0w4nFT2hVjc/Nly1oKgP4PxNZh00SL4lviMuiY3H
ZlncJ1ZEEan32ji6TfnOxRTsVDi6tnPm5ljKHWAI4YT0rMOTmPKwQ4HsOO8Rr/UiOShu2guvZB11
LkaayfImLzQyypbakJw1RWGGrV+miDZ5ezu02O8bKo9RnhuWsgbFK5mV1JHpDFDNWi9j9U0q64Hx
wot40jRD32Oph4UlQs0F/FxFCGSG+QAsPDtfShvqefM0as1TNJ7E/GI7/R/kFFrPmrSifbYZci+R
syqa1os3NvZBseF+VkByOzdvVSFdCX4XrrU029SqHpiwnhXECdvBtvWn1E9Ze01745jUh1miVDUV
PSNMEmaLN6ezr6jjjsaUadwzUFtkTrn5YaKMtPjsR01u7hVa+a2MEVWKRGkMVV42wwyUWQoMKtZw
jfs/NgqmqAvWNZTZfWjlfd2iy8jckuUJHpoMZVsNf1kJ9Dq9E0Ignuk+Qdq9rEbwNDA624wp1NxG
DijaVaseFY3ldX3+H+K8KBwq1kEgnU+tTQBDndr2R8IOQThovZ+zlSbVQCRI+P6PtPPYkRxJtva7
/HsC1GLxbzIYZIjMSllyQ5Sk1ppPfz9W3zsVyeQEp3sWjUaj0GXhdHczc7Nj55hejougEN9/C4f5
VyU/pnI4h3q6S0CORUyoKYF0MqwKr+C06W1L1aSDY6tjKEhg1B1p75Ofk2yD7ZpfVbLEuwuAURQ9
mkyuhUDOmB+UewYRpaH6WY5Cuiv8CsiAVN0UZXTfedGzFhhUInhFhPQ0KOlHnh11ebEXihDcdSjd
hjryJLCqVqL4oUsTzov3IMxlBFEEUINop2m2X4u0MnF9xVMwzm8i2fwlhwmShylv9o7Bk5t2MIuj
LngPQ1z/Amf2LpGZnpDnsnevxpw0kK8wiflZf1dI8RFGpYMOsnXK35s5KvDVoc5OjL8RcvP8YzEK
B1GMKEQa1aFD3nyXhNZZooYUJTMwOkspqFcmcEcPbV9JiUeqif49OPfbdiJBTL1TZ/mfSgjBKXrk
JwNSuBtVN3+KleHvZamNd3EIWqEuyQV2ANjp2JqHaqCQpQH4fKKaMRFFASn4CrAjixZeb4z0AlSe
DZQUalxoReWOvvJ93DFNx9/PfAYKxGL6A/TJUaxdsesp1h/0OH3AdVfgBmSG5IZKvZ/S+GESDLer
TxawRTFvb0Vx2ptqw2u8vTPH9rM3KTeKP34EWJTYeja5IjWuVGQmyivOZUjvtYofeA1bNJGkSDzy
/79QR2dfdmElfoQj/agojj7xuvLQEJ3cugtsvQehyyhvwoBdYg0/ovGxU743+CIe7z7tsakSiVff
s/niBNKtX6LnPD7OsJYqcZEuvCk7JuloyfJ/8o5RQoGRl/hQDtE55yoI/rNsqachzGgkBgBI9Y9J
K56MzDvx/MqNX4kKOFVixLF+MJqc13ILOThjUYyTjs2tFP6gcRAn+VPefEoTKuwCVeWIcTWTM0Tn
Hdfb6gpyd7dzIRUQwZ7KnaJ/VtRfDUD/fHjIih+Mad8KtYvaD62IQ9CfsvA+MkcyroOWNKekeK8F
d0P8Kc+FvWCB0HoCv9CTpsfCsJtA2AG/LZ9auTv6PbpAzSHPT/TbnalSGG8nTjD02tz11LYrjTeC
8sXSy8+SnwAofdcxGuaZz01rvQMge4Ru4+iD3ev9/s4fqBPkNyTgP8b6h2Xc0zl+XwLZULNfUZw7
k8bhSQX6CXohHZJuHuHTW4CrE9Lhxni2Is3VpW5kzgCYa5mXoDZl/1ARUsAZSTx4gNdpjOQNYm9X
FpAntdeOxmg9evV0b6mRHXlMnTGb25rmT17RP7oqB8vZJw8jw6JzAtXilnkU00iS3+v6cMeLLkvq
ozdjIFEGNSmXAiLvq6+TKhIN+uybTP1JSovazoRsn9G4mAzyDG/sAfXehTQFk/xb69VnwEa3Jqco
RoNcqe61tuE5EJ1jFeXc8q7QYTaKhg/xPK05TkARqmdN8D6GYXpGeUzdV7HXgBc7VIZyn9TV7Tg3
96txHzC7kRSf4+YQt+p9prX7Mq7fNz6cFzky99Dd6eEv+n1EdQoXiayd0XrJwDsI51CtYBhIPxD4
Jj//pXlqceOn3l3k11+bgcxB1z5TPtXou4eEmOZ2tNoTdRQvYY7KqBjBbrWXcji1fXtI5fRDMNH0
SDtS01TzeY2q81u5aR+M9qUuu8oea3KkamTkshF2AjXhonhqtG9ICb+IeeEKcbwXjekmtjrQVQm5
Boot7F6/z+PkczHpLXwEFOfN7ONUzBcYCjiqNBApPMQWg3zxL1HxXzJF2CJomilhGKr28+z44///
P1M1FFWD12dWa1Kh9lkSNAVNC/pK52GoB8dRH3cpDwgrmw46OR11pLqKzkU8HJVadYKm36CSWeOI
h+RAZjBHYcrwDUc8UqxpaM7JMRp7++IzHal4n++a81jc4IuOFiNdvxXKmAj825wmmi7rqiGhVCW/
of+GHKAeU8agXARx2bYvmvp83YA0cyItP6wOclri44oQaSy4eCKtqXNxlCmT7SbHcyWbSszd9Agg
z07t8VxvSFj8ZrV6Yw9LMvxMMppNC1KjoawDqNSq0C14WIzT+0r4OY6PTfQpU9xEdFUQUZnkXF/k
CuGNpl/YXJC2jGacjHqf5LRKhWM06IBaB4allXetqtlDJ+yNStvYOGntwCKXqhLMFV1HY4zvfkGy
E9SloQqAzl19rHzyw5TXXNKc6948CJC8ZCk8kUZIe0VMz76iAL0Lvl9f9frWXvyEBfNOCu+dWRtx
wNZCZ1o7zEe78pGx3MmZVSGRNdi6J+IKB48Gf7HImaU/r/3WWLxYdVLyvI6m+S2nA8CvdOtX0fqH
gJaPrvkHTWxPXtKfC6NIjrXSfYpUDwiYfp+nwYe6th4pXn2qEgrlGcXpquEnK+GpUNsZFAQiIi4e
UjSL1TZ7UAhHY9w8MvoeMGMODEAPkOCZpx66kgYVjL/vO8BRPtpJmoQ4dq7SGQFKNU0ZA3XyqeqV
Xc6g6kCNqyyKd1lsKdS9vOi21tUPka98RTXrVovkn9PofzCU+GSptO1r7fswto9pHD/pifpBoSZ5
YxQejzulfMrBxwVFc/QY8BthUE6T+KdRMzUdMLcBkgi1UZ6AmZnZVs+Dv8+oj8mtbO0aP/4sa3yx
wTQeCmABlS87BhlWJLXngblxK23uRZTI9Lg+qF7y1U8DZnz08gMVrWZOOekpGMaXdCDWin56a43e
LzODugoXDkKEfmoAriOZh7SjBOg/U46UWGhMd9Qsdyi+3I9CQB+kAF16/RSucH3hObkFhqpL2hsa
ZlEfDciTjcCth8qxMoLOXKhsNijAV2iZLq389joX566yxsJvfAtaNuaEFS17F2bdJ4j4o5uhlchV
A/f6qlbOuS7BKAklPNGIAu7r250bSqb1IasasmDPGAXP8PHvk47rMrEOSkkJrbEldWWb9hzGbIS/
ungZ/V+9/CH2Pv/tVby6rQu/GGdRxuDclFO4iHfe8KIpxoYbXCEAfmVh6QWNEqxeAaf5lMnOSE9J
NZiEzgTVUWUKrlXwHHhQgnTtFl/mluGF7+uUWvZEowLcB3xMJEuXjeAspcc8Z+bEsKUw3fd9+nL9
e0orx+LVchc0kpI69WKET3DTD/IOzOcuupeg6IRgWUIJ4iY45R83LK5cr0uLS0JVpRwnRYrZwvHU
HAMaCdp73YLM3drXNiQM0qHgNVs4DKpHGxd7Y63aMnFohgCQJQHOFw9jFD53svZ0fXFbFhYEfpPO
m96kMedm1vvJZP6W5+J1C9L8VyyzkYt4tVSX8IQ0S7qeDYuOsPnBRXLj2e1nZhScyoWaWrM37G0c
S21e8oWf6vpBaEarKAnJkiPZ9XtImN5lDu1KG3S6XbnxEeDGLpwZ+PfXbW99zUXi5Y3KEBTdkLud
oZxlVbgjOh2vm1hN7i4/58Kh+L1SJlFj0J7Ue9sPPLDXcx9XpK2uQcLAW9bq/Zrkvf/cdMnf98lc
BU21kH3ENS99cqUOZZ+os68Zqhux/DlBeHN9ffPPf3taTIvGGy+BN7yVpW/5GoRfPrxUItAJ1wSm
EPKCKawP1w2tPjgM8Y+lxdGPiqRqFEaQgIbcwEoi/mLo56Z69vcQh1GSg4zq0XLp0dnCy3XLsrix
xkVk8xogv03R/HVCefIe031w7x3SR39v7RRX2lmn7IvqwNNx8N4HGzHvN/XktS+8uB+9JMWa5dPf
LqrjzNxOLwfyM4i+Z5bjoNrR0pl2MwnweAZNdH3p0toz4fKjL25I2JYSXTPLd7XSHp/g0UDOMX7f
UN35nP3qfuXHWYiaZb8TbmF+2zC+6okkWTFEnXwIyurXnqERhFpuqrZ0G2dy1B0g1m9olx61U3Zi
jvbpurUVX6CTdCFVh3Kc9YYoNxYsKYBNKABIOUjk0aJDlVfeWNKWkcVeTmk3hFRaA1frIvByHsPZ
7/+7ZSw2bJQ7vxs1GD8NQX7I9ZROwbAhCrm1iIVHK3XV6yh58aWs1GEIxhHVjdR17a6/SvQWqUrq
VXJpFUPgUlzcdz+S2OG1tkMzwYZeW0b8V3B1WvHndOMpPudei7vGM820LB6olDb0xdcrGoWROivO
3QkaUHm4K/0nEYqnZrjzqVb//Z26tLX4jO0UDwy1YAuQRQb6N8qHjUxzazXzn19EVrW2rFIUsMCn
dGtESFOYyjRmojUlhppnK/tZCQWvPt5i05JEFYJ8/nhi9iszGG+gr2N9kgrRvv7h1uoIOiJNhoV2
sopo08IfV3JfSG1C7ULI25MPI6TGyEPHBGb1XHrqkQngnVoIDmMMO3/4ft342iKxqKOMKMu6uPRJ
kRBG/Wh2zPJnNN1/etKHRkSoZ4MgeC0J03m9aRYCEZSilgexYujEjyWdooEtOTNk1EndELIf23KT
EYcrvru+rE2Di9NY6oWaTQ1IOhV9wpphvnxH28eeRXuj2E12/yD1YoGMhxk622iKi1QZRiuBrmxe
uoUI5gYgxKQPG5f536zpj405vlyc/7zLA3MYsZEcu2MJEvwmdP3bbi/tkQ1/D6vhxjdcqW+9WtPi
XCpWwXSS1/u/M9nhKN14RwTLjtNdf7AO123NjmjpqC4/3yKQdBmSkhQ9KOLE6l0W1F8EeHEaH5Db
f2dn4RAH34PBMhZ9NKnL22bojtmED4HlaPMZsBZVLle0OIBjFHuxKbNZdAdsOJht76jbwh7Iww75
LSe5s16uL23tZfpquxbuUa4V8F7cM1e6HxxY0P1D7Xpw/ivBTvw0l3q3Wf9XA9vlKhc+Er6TyKSI
MosqoGayy+hv3+Q7YVeMNhCzHXIVh9Cmy61vyP9snZdFKgVhrg4jC+eFQSkvf2Gexys3rtuGiWW9
KauoabQddc4IyN/IPJGngTifNmLamv+9+IC/Y8PFnWb8qk1lc0SpQfNuJcZ6TeJLNOTfwdhtLGjL
f/z+8wtbnarBuBDwMi3Gn4MZg23V6IkrjjcA2x4fCoK2p7zIfXKbAZYspErfuH2bv2DhUapcqgwm
HAIuBZiJ83AoEgZcbTjQ9jNE2+kNYcPk1i4uHEtbZVlqpog5mMmDLn3wIicdnjYu3oaflBZOxSyF
fAxbrrr6CG/GDtW7B0iv97Ar3xlbz+/5Ql1xlL8v5MUeClHdlu3sVoByuihlOqbdP5R30J0dIbSz
ZZui/9GDcgOWoI1Publ7CwdTq11jwYA+X3bFEYddd8i/DzuG3YFkuZELSmrjw676UPTgTYWypPSm
I1hGOuRNc+lGdbOX6qF2m+FWxYECSdhVLkPHIWhMaeNGbhhd3nulVlJFyurSFSCnEOehmSLbMLF6
6f+sa3npo3poQqvucletnzLtoDNAwnREkL+//v1Wz/6FGfl1viCCzADEhJPM9K8U6eHguJWSdmOT
tj7X4kpbfltEzQzBmJh+RfWd3kTw4fo61g/exUIWl7hRCjHJZV7tqlsdx7s5wMzRJXuKbkJb+0dX
7MLa4jrrQWKG5I88023TrX81x1nBSnoUj9VBeD86sl2QPzKg917dSlrnb/Xmcl9YXuQMRg2xstVw
3mlz2eoO0sSPxrtqPwvvZo/Qbn3c+K5be7e40IWsVszOtjzZ7oHugSt8DL94doXWb/gCPLjMboyH
TVXSrcO/SBlEPQgMTePAzF4kEFyoe9lPIJ9zmx0S2rP4RYVw8rj1Fp5Tgmsfd5kyADuZN3Z2JorD
MPdBcecS8KaHnm/VFTu/q28XHlpvlFzpfez0O3E32fUOsvyY4paF9JIPoMO+vokbe7hs7rN/ZTpN
dEFQLrfTXPw1ZfFW3J7PwbUlLRxJRwPJj4c+d8Pmm6ElEB+D4om7myx/nmprf31BG+dDXjiUpo3z
mGE8xFWDJ4txcrSFHdVEBWHTrWx9uvnPL3aqhwlNN4aI6hXC6wXTyDswszfghLLz6Ci76iQeWtW9
vrq1jj2yCP+KaUtwhNdFWSGpeBfpe3c0Ps0Ne21vPdY26hLfg/2WDtPW11y4FLOGM7o2WGOeHCqY
UtX4XHbnCEWX6+vaiDXywpUElmY2CEvQna3bU2t4L0IFV1Bq/JeHY+E8Qi1pJW2kFxbN5H7GNDwI
I4M5uvwoj/3X60vacBjywmGEhtGMncFBNJBokVMVAKoB0+gj0CwRAdm+uStK57rJjRO5VGwOw0Ym
SecrSml1GBQmtZC1+ScmdBI1FciVsYRv+HUCNbhFEgdsAmoBhhtzxb5uYv3D/TGxOHNJQcXZaKhz
I3JzOwfP6fQfedrVvFv9Y2dx5up+rE3Rpxs0h8vhyKD1YbzXTsSQg3S8vqT1a/TH1OLcgdiOokYB
7eclCYQn1mdf8vYikMQeUbHrpv6Nh/hja3HujCjt4iJnh36n+O0B2r69eTsLI07pIbaZ99l4TK91
RfBJ/7K47DDDYFp7ZomoHiDofVVDpYw0uS45ZPceuQfsJyaE7j/mCkJ7s1U5Wz0t4DxRqgdT9EaZ
VFDTUjDE38ldd5TOTBk7yl48b+kUr3/WP3aWi/TTEnTp+L+ftWRq3w5s6V1LC53Se2z79lbC8dvn
LcPm3EPkplHetZa11dQSIoBwrAw9+EdvVJkpYri6o7IV6HCgC5qw8+UAZboUKYXuYwaz1k1TqLEz
MqfZxincqyXsDbkCEKjQ1HPcy8y4WdbnSSmPQ+sz210aeKXhSS6GFzgH9iMw1WQcf14/kWvh/2Id
yy8XZPmETgwxpPFbFCtvc2Yboy8TfFFT+nTd1FoYuTQ1X/mLkNxKelIbM1wlg2JgLEHeSwo6ZuNG
PXrNz16aWSQ00CE1ZilT2+n7rx5WhjTZusUrTVa0D/+1+UvYQRdwizWdahyTeSO80XE9nnrmtaoc
zSYTwTILhPs5l7cqnGue6tLuIqmJRZiPUl8s3Uz7mUaoVQdupTCF1D7/dzs17+TFTmWSUgd+RxtX
Y6ioiJ+D4FGttx5Eax7+cjGLSKJYrVGYE/WiuW82e3jvON7/fiVsevitI7EIJlaWNGabsV/QiDq6
8l0IrY0YsnWNFjEkqyZRMgscUONBP1hZ6KqE1DCGfmZRhXE1H42NXvvWbVpEkga6Y/5yMpjBYnga
uIuBbkt4+K8Ogj5fhIuDoLai0GUDwUPQvzPE/zIlBgMvwcbHW60BXBwFfeEZLIb3Mk3jNEfH8KBM
t+aRyfRqr8JLTy2IoNxufDxldgJv3bcuW7RzQKb/DigXC6u9vO90cyxd2ZUcxUYo71uxN57Um96G
5//sn5hRbSArO8/QLyTRHxn++Gnu2zOqLUiG3aLWfqic8ttWa2H9pFpETMOgr2suvgQSxiFam4SV
KP7MYMox8oKtfrWytnRVkWgaa7L8pivoj4YeG0w1/U5BmK+G3GR3ESu3U5DVNf0xuAwxKKaIQWyQ
ypElQLD3SRS3cpzVu3BhYfHV8qyBLH4uhs1ZlUbE3990h0bc1fY7JjyYkNtHbrQJEV89QxdWF4HG
q/puADs8f0jF4cUS782j9XWudKSOwGDu/vpdXP2M0NgZJp1WWV4CSuusq+JyHkphiPG5qPU7QTY2
Qufqd7wwsfBiOuTDsmliApbCF18uMaUfs3Tcuu+rcezCzsJ3KVHcG0qoEcduJQcerzvz6DmhyxjU
D/lmTtd4JN3/k2KKATyHQQJVBjYx34uLK1+hijbwaemQVMxnChliLcKWv1z3ZBdG5k28MBJGaZOO
NDzdcdfuoWvaIyC5r28RujvBCbmVh6xFHUuSEMwFd4tG7+Lcd6M11YDdOIESg6ronvWMt1OxV5ht
VOSDBT9SZdiV+k0rKjQ8RNsLIeuAJHYe+oE9rTF/Xj+ja/Az/fIXLe5EaI6o7/nsbHRsT8ZLY497
2G/O8F0adIRUUJJz7aX5AI597/PguG5+7VxdWl9scZ5FkdllPLGV3NyJkJx0PtRr2cxP9HTd0nxC
l/HDkpBgNlRwWOZvINzFPmsQnUGIhNK0TNU6A/BQO4LbuO1G/P1dh7hmZ3EjeVJNnheyorw2z6CA
UHQscTU582Lwh6R7KYRbOkuGTxYDZEaQPojquG+RnGQErHkuJ9gaahnMPtSoRgg9ujTCeK4LELqb
4k7se7g9lENeQi0e+tod8oswturVF7Eam70x9Yi9pd7GGVnzY5efbnH51VBrpUgSQDq0rlqmu1I2
No7B/FGufLRllbbR5FHw4VFw5Xwma+lexGBAHs5SvwyG/sRgNApHzCtfPxFrSB+DSWZTF0E1W28Q
gFGnNkOpM4T3fxWL/8tnGX3f6Pa+WSBPDxm6ZEUC+6eay4gaU+zTJp383C/Off2uK0X0PGfQLNJn
cMr/bfTXwtzCzcTwuCblpOCio4o5nbOkP1//dm+OxMLAwmvUzJO1vcmTLYfARwkePfPluoG3fnlh
YeEZ2gk6lGxu+M+QoXI6zW0JUOmAGKBcy9wp+rvBemFvEQekWMq8KZk/WQnFdjgTp28c8jexemFh
/vMLDySMfqSRKPDi8KGaGQ5yjLZy/fH6d1PfRJiFlcUjLYupyAqdZTnKYMR7eMJJi8fsY6XHiV14
Mx3U1N+GnrKzfFi6obp7ykt6IkMiP/o1+lHNoH6h3lnfZHJxVEKoVFB9O1uDdGukMK9r8qdQQpcM
mACvJnDfmgBoOBkeZ8HRwkNnW/E/d6iU7lrRC3eIch9rivnegCBTOf1CE/OnJJU/Wi/5ojA1XtTa
V18f3vdZg95oof+QqQo5Wpkx39xvRt/5zLxyM/O3UWUdWh/mW+VlDLDKgvE2BRaqOHoed4Ot3NLa
2iM1jsD4TXUCt+Ve3423+PyFxUU0gF80C0M/gWHsZLrheTqbt8oJNd7tzGK+cdfWtnDSUZHDPiVN
KGzfZkdYxU/jw/wS4voftq29Caavl7X015UQDA3cCOBk2vJgIKtcx9W3TpskaPmGOxj5Tm1pDA4F
9C0YqLzqSf/s4bLDlvZCnqVp+RcMLkKgCrY9ShFMAO3Q3TqYL/HP8j204rwLSVygPsygULpJ9tU7
CqaOuYvutnKYrU2WF84wSZTQt7Q8JIWC7ODkHVuneKcyK7BpaWOTl9241NQGoZggKP0nm/wmN1ts
8sIjKt6Qj5leZq6PpA2Ptf1v9urhvRKUG7531TNe7OnCM2rQ6sCahaV0Mt41SMgCsL3Pdennxm3c
+nwL3whdsNKbDQyDZvqQMH8EKapn0w2OnxEJOoNqtzcMbi1sdtYXLl+C0k6QEy91A8ZLBXx+2wIy
18Rq1yal+E0pM2hCwhIS6l65LbwWDc/WE74lmoqAYDfeRVMbwEYxeM71HzZv3RVn8fuSXfwuaAbh
R4qE1EULDQwYRGXfrhv4N3dCl3jEyLx3zMWW9rmZSjDte05/GmyYCk/hnebCKAoy6bql9U/8x9Bi
T8NhsrpUa3y3hHJjOELLpOobIwlvmxW/b8IfG4ttnAh8Za4YmVsndmPrp+gTDFkcnKJypn11Qlh5
f31R6pt69cLiIm74kVn0CuPTIF46GJ4SOBMR67npPstfZFdJdpV5VFOeMtmtfuJPHGtfwFx08Ble
kJ8Vb6+5pW3eB5THSsjYnlV5Fyq7uLLVe/FTfUQIZfusr7uLPx9pEYCkSs7DaIg9p2YibZ/W3Ts/
aPZK0r+DQ/+51kST2ar+qMrtU1nXjikWX1URPwnJrNrBYVlbTiltFi5Ww4Um8+qzdNMk5r++gXKZ
aTlSKPCMpBr8Vb71Oc3ix6BEYzfrbcmf7KaELle1IM+CG2oqFAs1IO8REZC9Ymrvm1g2IDgpPsZ+
ETi+xijr9a3+jUd8cxc1XZVEa3aB5uK7jUna5m2ET0es0J1s6SU6+gflICC7YjP+tW+RO3e2SlNv
3z7zAftj1VrUiXWk6WJ9QM1slofuwJZGKjxEY3hUzZOazPt3lzLDYdLnKpvd9SUrq+nDhfHFpqiD
nuVRUQlOE9RfUWr+IXWBU/Z1sjcsSdj3YSrtkqbTbE3VP5nFeBQ4/m0IN5YXy/BxlVLn1FKPgLrZ
y3anID5giMGnIoVlArHcQ2MYhz6rPkEqfpxG8VNU14euCOHB0sb3RQjlK3QCtglEsh1F7SaJzRa6
O+1b3pv7WkXF2lCjj2Iqa3ut5V7lfb3lUeYVXtl0a5EytFUMTnuILfLC7EgaSraWMu3WucF+84Ct
Rr2Lr714SQVSqcL6gi3E7fu9JNszygXaOemD5UZn8bBlcNURXNhb5A2qr/dxlque0/RneOdN8y43
nvRq40W9+kCEGtGUZRUKImsJnSillvd2SulTv2s/QEV1h3Lt0fyu/e4eb8EQf+dwyw27tLYIMyVM
WmU/l8TFk+YY4g2YK+Wjf9IfIOhy+tuZuQXpEdu/t25DG6boc+joG/23te96+RMWUSiySrntJF4v
mfoT3g24Ls0bvUcrZCt2rxkyYUBGZ4OitaosDkyEkoSHEjNZ5tE8UY6zWxf5Brs6J+feSSGjs8eD
+KRs4XBXvIJONcY04cSRYSRceIVOtvLB7zsDTQ3oHbuxs8si5Z2aCG4+a5oG+bCPdemTYqaHDYe0
ckVemV5cR1FTisxSBtNhsgDuw8D7wKttn8vRQYvp6yv9cyrkz2GaPGdK+pOp5I9CrN21lSkSPiQZ
BU0ERVIYKCtCcQMhRt/s0JP4FYfG90Izv2l1Sr/BOHeJb0tRMjqRIMGsWSpPja5+NSI6H6P5PIC/
vL6wtxMhsqnT9lYVwEWWQSH9dfhrLdNHhU6EWtxR3Q7F+g/+QTo0Z/XFPxqPw144ocH2bP79k/rK
6uKyeG3dmEasxS7CfCVpS6P/SFoIUvPNoaj5zC+u5StLiztRQJYaiEKduNqz7oZPUAp88WMoBbqd
6GjAdFFuO4l2ctrCla5knVAMafOcoGyo8u8qzEUCHVlChihsmLhZcyK7sfLqJgvCrdRgdXUKRC5w
tksyA8Svd49KTiYH6K5QoIRu80PtCnv0OfnHe4Fx09WdwlWfcmRzbzaOzfry/hhe3IdaTfsOuiZo
BcHA2JPdUwGCFT24qSC/O1T7CXU8lIOfQyfayA1WXiY6lF8KLwaVpo+6ODppDwtjH0ya00I133rf
LFh8ry9udW0XFhZHBr54JNMkXutp5RgT7MxScKN78sY63g7Wzzfvwswig88Q8YtzZOuZsRx/eeMu
g0b+2Lr5TxjHeRV98pIdZI7WqXqKna3nw1psfGV8kVO2VZ9A4KfHTPY0twhJu/ndDHqWds3T9gts
7a2nM7MKwRgkEBaDpa+P6cgztxqBAzgz7ZV0CxHfIT0mh+TxH7z1XhlaBKbSNOFnG2ogjBK0CGXs
yupTZBrO9QOyEv50xdQ5e4RAy1hiG2JJbqDDVPh4CfyGSXKfiFAOjf6x9qSP102tpeGvbC0+nWRN
zSAJge7MWD//HH9JdyCtgNxlX+qNILcWXul+SfRSSc6g7Hi9S8PQqcOEiiIF9XkWMXb/Il3Z2qPV
kMNjBrVRGO7MNzxsvlyHXpl66Ei5zTGx/S8Z41fRLmQ0SbRjx382Pnu76HbqN+712it9fkX9y/Di
xnlFp/p17af/S/UCysqF23Ie8URcw01+Sg/XN2/tnMDowDS/Iutve7lRNlhaa1bccJ1Rm+42aaE7
hgI69eRf1y3Nv3wR5QxolfGHsmJab6K4UaOyOraN4VgjElkNxLBTYb5TkiiD+tSSkPArXuS4ETYu
wqpZ8Da6SkJmmMbiuomJHuQlfFwOgvMPbTEMuxSB3EqnZK7Ldwn0A7sm2WIk2TK6eD0gSJDUVlOb
Tt1CYNMXpxw9vx5itSCzDqEP8SPSfdc/70rMQU3jzzoXNwNNbRMYD7WquO/bnZ+L9xqlzq3jOV/l
N5t4YWU+ThcpQ9qZKcMUpGL1ftzn+b7lCrZO9dXfWejIO1uvsJXc4dWiFmGukLK8ClTMyUhFGMo7
UR7vxFnXXoGMLm/21z/hmiN7ZW5x+UwFbEtXGqbDiIjbu9NBTr9W+4Hq2HiIpa/Xra3cPEOeSexk
XsnUdhZrUyKh9VSzMZ2CgUCzeAoN3clQWFaLw3VDax8R4I5M61ajirmEjQ6Fl/Lw7MkVwk8QA+/E
7LtiPTceOszJhqmVtGRmO1XAeJkqEOTFISyTqvZoeRpOXnwXsk8Cms1bTdu1UtMrG4sjWCLTEyud
DGovvGGYf9zDzn0Sdvrt7FWQ0mZItnCDO+3l+lfcWtpiu0x1HIaRses5m7SQYJAmMlgp3rhgq3t1
8QEXJ7DLQ3jJQ9NyEIJPn43o3hMey+mDtDXsvpbZGTJQP0XTRIL3khk3GrWCMZ7epHYzOeTGT/KX
gX/DH+OQn8u7Oa5mxe4/6CaufUheHZLBYVQg5l28B+JIb0SZ2R6yBX0e14MSmvn+Ob7eIG4X3qCb
uKfZ5dUbn3YtpvNl/xiefduF7zIEI9d8M7TwXZ5bGo78ZX4VxOfIRj6sttEFg9X1djz0W8+BVb/C
HadfK+qSDm7/tWUx1DJLGileBbcFbc3pIL2b25rS3XZTc3VjL2wZi5qomndFPUmsEgUYuwOUmO5b
fLViK4c5LfMC5k1RqXei0d2qx66FIAWEyEymhqTDcpkTuoehGafIyTfhLg2+69HT9Tu49iSAS/lf
FpaL81Kh41GHg7YO2bF/Nzcw9Nu/ao7/ARPFfCCWwe7S2uKkyoPQc8NZDw5aRy2Vl09gW7tiOlqA
rhBm/W+XtzihBRPCWuNZ5j/qjK6lmq8+5iIzisV6NJNQRKpZhsTZcMrd8DHvmZnVb7yb7glE0T+o
ds5U2LACWfA4W8vwMHlTJsE8PDud5tZMP2YO3YjbeSJI1D4023Oz8wa92UCD2CqaFB4UY3HvhsYw
PRLD2d58XKbz/927/6BAPXvmt7ZmIiLDsujULEJfXOZJXKm55Zh3g41Y9UH9nJ7kX+J+ZtWU70cI
3OmDBHvLVtr9xrWYd+qa7WVIpCNkkUyzk+iyHyc7+Q7vMBuJODWFv30GdcOGxbXkhe9pUtQxFBNH
zi+68KW6MXoh1TEAOvIOwQ8my32RsWt/zwvd2OlM0vvw/vNi2fIxq76UqgqcSHhysqZFHA59A7FF
JfknTYe1RV6aWgRjNUijGhgkPQck6aYs30WNo2cP+hZyYH1NGvR9kqpDOb78mgIa131UYMg6qKcZ
9jK9+8upoU2+8UxYdaEzNRiNROI+TYfXO5fVYpThYmZbphtTRzX24XGGmSBlZW9GvjUXemltcQP1
IkIEGcV6+KWaYzqd0IPfGe8lbrwq2oJddRtXYS0EXdgzl9FP7/IkiZH9MVE1hC77mE/Cj42zv3bb
mBmQRGbwOP3Lmz6Omj+GITddvgPMujNE2z+hfRJSzMz2rXbcrieuuupLk4sLrjZqmmkm2sf9zrgJ
D0l21xwQQJyTtBFSdifZyfHGrMpqng1YXoN6jFeDsTyUmVyLhiFnJLzQMJGooZBXu45ADgFG16N6
2t4zW76xf//meP6xOm/whWNBCDcv2warMzgIlz0nLSfEU0CA/QdOey1A4LKpjzHeMC/0tbU4EyTf
Msu/rGl0MP+6eP8J2mx9ZRe2FsHdK3LwpgUAAfRKXbQV50TbRGcQ9IV5kA+Zf9g4p2tvicvFLXz0
NHUcmVBL3dQM1D2SmrA05nF98tvou1cUt4riPwZi8DGv0p8IIdXnKRXq50nz852qWJ/VJEJFtlN+
pUGN6wsD3934gauX9eKLLPZa01JZCoCdufNeK7eRjX4reL/PgPX/ox1YvbgX9hYhOhR0IwnG37s9
c2VK4En2ni3eT3MCwn9sli+2Fri4try563qUM5rIhmQbCdMIw9Y40NYmL8IhUhGxGCqAoPxYuYtz
8KfyDyX7NoB2q+A8ub5jW+tZxI7C9KM0U/+HtOtqjhzntb9IVYoU+SqpW+12HIcJflHNzniUc9av
v4f27lqmdZtef8+uMhoUCIAI56iJb2OLQ43yO4A1fzstYtvVrT6SEDHGcFHDysBHWq7N4rzBcynz
6Bn4W/l4a53vP5AmStQSx0iU1oL1N397gevp7GXsFHxhbrkHjK40eeIqiOna6mIywetY1hIbTaDn
flHX/VNddp3PjBh4o0nrm/PQukTP+0NfD4OXwGc4VdeAmL62QY64sPPFmjxrKM8HAFVnOQNPMNiy
1TYF13GMMqrkc2wG8NfPIc54aCmG8DHo8uIh/+tE7nu8QdSG1icjuKzEanrTrho8XmtvxGwzzTF2
h/L7znYN65z59PwDU0QyFQU3VGJIpwcPB8+I/vujkvuYU99e8EFhVlaMKaOyL/SvdXDRxzdE/yX5
ZpKoxgS3g72auqGKVoDF2DOP6mXiAQmbeOp+PpPXc2TGLDigOlCTvh1asAwrVudZtAdb+nJTh4lX
5ckZSzAyqQOFj1a+RMttb26aqOrjSfmO5CjRixA8WVrig3oyd+J4YIduaPYY+3dtopznCfmqB1mJ
RBPA3IBudWOzrJyE9iBLzi3ZLNT2Mfz7a8TdGLsz40xdMC/E02okTA8gySrOdBeoh3zTNQW6GHgs
n8e5gfiCxVDJaXDX+96uXuULPkXrVZIZJbon/ZEP4E13hrGb9uEhxWTYPvI6p5qviWPuK2xSS1u1
2w70VbiQ2hi6QmJaI0GIZvDSphR7h8EYuxIVt+/pqxTBOaRB0M9BgYG72TePuX5Z7JM9uXjelG4v
9YP0SDflWRr69yjbYXVMuKp6CPgSbUk5hMngxQdlAboHUX41u9EzL6JjaksnFjZNGnw3DK04PK3F
KUrVBh6Mng4oOJGvRvwQp39Ss/BGEFGOceaoKZxi1LpgDbXMHDRBQPdPI0n83fyUrz9BjIV2roQL
wKOxE2XmoHZe9lpsOKc/5KYLxD4sZgs4QLQlZBEJNiMNEoOwPosvAnquxN8q6ULs1tOdrGQIWUTP
VBYHFCPnTei91CfM+KA54W5wUJ/gqUTo1rYvnxvcrL8S3kXCvi+2fcV9X6oDQShQ4QjwbOo8UKPd
V7+I39xwL4AuBcFwc32GySq5J95+sa1EC4GsjSxG4hzDy8HjuONDb5mHDdgOSyQgdD10AN2RV4I2
DxrjiypuCWjLmOD+uyIAKWEVFT5bNCxK/ZxGdqYgZwNb1Gmr2SySkJUkwWwMre8bU0Fu8N+LJFuX
AJvNVMeaPUpNYp3SsipLUdO29Hut8DibuZr8kGizddXXIoQYjYkJdTRtjCdqwEkEJk33/BYxLvlb
JJrdD4y2b7mztUThSxXjkhdAH3uBWrUP4BjOf3Kc3OA89kD5KGtvbuZymNkDGpHOl5XFDlOhFaNu
V0irOGhhfFB7pHGpa8Ye32pqHHqIjloh24bdCsMroc9TPqvyQUeX1CgyA0sO6HmMC+jonTFz9N1y
YG4I/kUDRRodha7CTY7h9/RatjnND1EMw2v5Qhhm6gjE7BBKl2P1E9AsWNJRz5sA64uL6dp2LkFO
2Lzya3n8o6/0rSZMmmkFyiWFDRLjWrXc3iRHHahyWQoMd0wg0K47q/P8rjbaK+Aw70Jtup9jdp8X
9QNQuhb/E4a9/kVClI6KqgHVXYg1tssQw+qwMy3E9Ip2TH9z+sBMWhHeuqxrgYLXK8wgsEeMUPo5
8PT69roEH6xEp62Eei1CyAQUNk1TULd8u8E8Whfr/p2sPrvlT9eiBL8A5pV2XGa8t3pLcWjxA6sq
jgZW8pItEtuRXRXBH1AsToDRBUpZxWWug7/w22QuDriaOwwhgA456H9LjnHLA611Ezx4T8pEWcB/
sVeeS8/hMXX7ve2HMAtFvma4lWaspQkpAG0CPFyLimFqOI4uzWwHmvAj0vEUNZ/YLUbsLe8VgGhJ
qz6bKcBKsrhYapk0GANeIDYveZ3JmG4SL/DQYl7cZccLTYAaCZ4mAITKF5i24spatuCADFsParJA
a97kNnfJ3qi/AXQD9X3Efz8fv8qqGZLrJ+6Nokk60ZFCWazKjph2ytonidlIbp+4L1oNiwku5b/L
M/+xSCuTJTiTeR60tk3RXfrvScbWxKm9/lSCV8EWd9/2c5f4Dega20zHHFxMv6ZhkR4NXfd6rOp1
ev6YYFvYoWZmepJzlZmK4Gpq3hwKQ3w5IEudkQXwRQG6270Xg5TGadwPbP7KTldwOWFR1KTtYJwv
C0Ov/dgPtEwkzkbcDo2NMouaBaCqn9ky3izur7+l4GxSRVusQsVZfkba5pVDu0K1NewNAI/jbdA3
jDSvMwv7+KCtbhXVGQcZxO+2PlibQQIMmPx3LE9GVtq9nkKfl845mGFc3hr5YBuGd+XeZU1EpViM
wwIhGl1vFSqVKpyGlC+KWubvqQQZe2TsiDJ9VRv9OLUdSjzZRUz6BFOGmmyRbztRXUkX7mGlT21I
NW6V89kLwHZlOJoDaGo3X26Yv1zK/fRmcFrJFO5eymnnbRv7kqS9jdJ9Oe0nTYK4thnfVyKEy0bA
1vbS2zLBe1+m1KsDbPrOjx0YDlCrc4l5Xo4yNjyZUCHExzMtazrhLO3BT4ubuLnQjZ0d7vv0Jh9q
1+jU/WkvxrU4ZTrCxZt0FtE4Q1HIKC6XYvHmdMYiBPqhQ+7lWi17X2z6zNdDfV55XuXbndZhEVcx
Cz+5wAhqFjt8yzX1rUdi8AFtvOqlV1EmUojomUlGzCFFwb4ejDMQ11UgJ1ZvVWb8nqwSS0KTirm1
btxFmnXI4+Svjio3Y0aAkWIahSQTlpityZ3uSv0WNBOF1qClqBkVOoqJY7Crxf6fVRYcXB+oVIkG
fNR/KphIn37RCci6gVOC2isZvpy2om1/t/quggcKUDDqet4I/kwPYLPHheLXP/5OnCAouiTIet3i
r9QRQGXxTh/d4MCTNGOXHJlXfGatwMakk6FhQ92kqsglRk1torkFiZzuAvw4GGQbf3CEDyB14U0W
/vWp83yVJxiKHSgJbQt0Bf45z5f4YWA5+AMzLZt5xUo7wV4ywLjkHYO0FgA1fBFZu9KOPFbJhwK5
A3vvb14VEwylLdMii9q88FOauGFxRDPH6WqU17vUQS99xkqr5ChlygnhSY0wqZupz6b5X4eDZMoJ
UQmIf0YeVWhOtUO6m9Nzc8LbjD1FuVf1eDIBmUKiG/+Hp05TiFFKVo8dHXKOZTliRDXZhyaaM06N
lxLGuGPvD90Zo7P8OC12O0i9fkMhSKVRbnR1UgPxHyAFWCQ9jHttpx9ksyybadrKKoXQRPo5T7FF
BNK55LHRfk7T4bQam84Y4OZgksdiiy4W2CKM4JFyBGhIh5LEDMyqXUBkfnEz+LzKEOtpBWUBKukz
Bo9QNUc7KQhdvsCJGjqfPUIZ+wOtrE2DX8nkf18FmSVXCSUtZL57JUin4TbtbyVKcFMx4LRJUamF
HwDNUgkqN7KuuvY362WGzv/RO0MHfqpBuTQk1W916ip1buL27/cBryANTnCw/eBDwFabpXLGIWsw
ZAtwQBElvqhnoKENn3IZMlli43NI4o4WNTK+//5i3jL4lVoid3xahEupqU3pT9WXePrRs6e0j9zT
l2rr0q5lCBYxmDN4Rwq98LFc6fRl6JpE1sjccj9rEYItmH3fs3JGXzEtzJ+0RzE8earN2mHlna18
KWJjZxFdssy+ufywFirGrTrplG40E78CVjymr6t9/Dgc4Gu7I5/V5WA6/b28M7yZWGHQGxgnAMFF
miF4eBU1RdOuJ/Sl7TuOVsWn3hZyTxzqfHYagXGkJlBPYE1ARMohajOwfMpC0ArFDh2LPcu6yzkL
rtPM8hYFOBt9AUCYzPp22mw2v6nO+ZAxvqJi2Pzt/U7VpBpU2gHSsTN36pg9ZnT4ZuWjX+nzLkqV
Wz2driqt3J0Wu1n/R7cYqNqYb6dAungrV+1zmgBjDEVc8vfbderclz5nCkIHtBqf50M/1RtfyxUy
BTXtTSMkOGfuo60LrA44/9QHPpDfbXnPtTTBiEpFG7qAWIk/B6hq5kB+Mc+Cg4bdZmf2zINsyXjb
p61OVUgQ1Bl2RNV/I9B/ArbZinZr3YQsIVMZXRYwu+7B3hD4fJ9Su229+AYQMFIkx61wt5IlcgHp
wEQK4XAKv576yqloC8K7fk6daYp+oQ96e9o4N6UZhPdPATKBNYy3tpmHUxXrYHDfx0FWux2rLhTF
Oi/M7DwdyrvTsjafVOxVmKhaUaYsyIZF2asD0M2saMe57jgu3tReLOhxyufGJOqJe2yqns/DxHH4
DPVrrp0z84Il34hseXPbFleKCQEpxuZmRyYQLujoF5y9DHNpg4dZuINcJ6k0ITah5NcXIc8p2+PL
Y+MF0ukjLyl+acWUaP3FhIikBVpOZuBg+kFwozSpW3c/1PS2Sf/YTeafto7NxGF1hoKXbGOg4kYq
3ofFwLBlmFFvzmNMQxUy4qHtcLeSJPjFogHFzqDw2ww22uch7yy+Np3e03Zgfhu/yhYsZIcoeMY8
bClo2DH2ZSzkmKs7NtQ79O6S4qYx9qcPUaqb4BXtKKmntkesyfBs6jBSeCDY3WrPmmPlKp4mm2ze
zMRWRym4j2kCSgZL4T6aHLDy2L7pip8SjSR2IVbzooTSRmlh7ZjVmZ+pFYmxb7FUaO8iAIGgHhNl
QHuQPQyfo/IJ0zeFbKFUK1utrJirtsxu3pPAnZMCiOrlANTDVg2doIiqXZGYLXhwyjtWBRdWYnmM
jV/GIrrPy+y+r2sHeObXtLIu7QReb+4qAk6eMfWSwQCqXBLdANlh3zC2W7TaOX10/Fuf0kDwSuPM
tLy2msJXKMYONNA2aZdTGjoF2D05uF0vLYNsfivAeAGnCNRX2JN6G00StdTIqGFqbNg3ZzBCvmwG
yEOMWjoa8LTRVkXLal/IMp1NK1yJFS50vNRKTziwYW5ULquOxjxJXhybV5inx9S0OLqj4HKtYF6U
nkKxCtBXnskSz5raswSUGK4+5z7ut0TgtkqvAgXHC3jahsaJGQIPoP2Sm3YMCOwo8U4byIYQiuk+
jP+ApgA9KuH2Fk2RvbC4NyCo0hPTCamsGL0RgNcixJCP4IEp5zF/5qFk8X2XD25l9mdt3OxO6/Lc
sBes/Y0k4b7OnV5WHaekVw58uDZ25qt52nEQVRtDhbmfdFfVji+1xdP+QY5NJFNUuGytWpC86rDU
FmToz2aGM2gdgOQWtyPlJ5z8G1UFa8SiGekKFap+ppG51QIHgieWZanKccjE58ukJMBNV+DjkzHZ
ZRiZbtOvVoNpW+ur0f+0iovCuK9ksL76lm2upQp3GpOM6ZAreE4Y4Q4yc/CEeObs9H+sO4wt8l15
vqY4w27NHbkzct8CXSHYYvFO/sgI5YYvfXMIQgyfFLVXsxiHoHeJYzWToxl/5fFXClYVo2j2ldR5
b0XyNxKFSE7KICdJBJfzsnj1uu/ykbWrzdM2TDSqGcUqtvg0zrPGKrMSCWwX/WWll81nKAmotRIg
XA9d6dUoLMFLh1mKH2Y++xonE86jXtL8kykiXA0aRc1sJhjZ7LLHwqxcrZJ5NJkE/vdV5dOcyRI1
CiDE22wxnJbGgD1WZ4n733oqvTkvIZKij65piwpcPMxG85puXj3XdP8L6MdG8H4jUrhx9qBkLbpr
wEafdNdubEetrgMmgRfYCKRvhAj3iOmxGtQJqCk4FnKtX6KO9zjM/Vlk6J6BNsLpoLB5a1dWJ9wh
YL0b2ZBYGC+zosLLmH5RF9FVq5ThfloC0OQsyzXYNUPZ19uoF7zRUgiss1VHUx3CQa/eg33tlWf0
IB9T2HbQr1qKgBsAwI45hELit6wGjpydXlhhgDhEXa2Y94ihoNS2zgeNLq69ZN7pI96Ke6uLbQth
tx2iOOiWqvDnWMc2Yz86Gplux2TZl0r8mSHP9cHaghtppzDpFqAMvxwsAyyM4uKhre4/9NDevuq2
TUCWAr49MT9qUL60SMKZG70XSvfGzBx6Zlw+A71hSccj+k/ZcKlEqJgxFRVR0rgBHQ1LLvJqwbyw
NE2XiRC+WToVgE0wcNOHfXrFnPmy9O2r9pfV8hlgt94rP+pIkrNsO5d/j9IQPlwUk+GFedXuvljL
j6S56Kbvpy1RJkJw/QGhfbUYeO5UVf60UBI7cabEXh7I2g/bPuxVF3686wigYXG3zhAs02nBOOCf
WNkryz1R/GT+clql7SQAAAZ/W6AhhIFEq+aUgP4S2J7aPs4dgukK1MssoJRUBnqvskHR7dv8Kk+I
AaCeHEnFmYNmk33vFoqGot4Sp6jZBW1ksXqrMI7b/CpNDAYFwwICf1Vx6AL68qpX3L+fi4GTgpDO
Cfd17UtOlVuC+FRYyxXCwmIWWZp3SBL+GUXIMdnBux0cF10+jiC7bkI0qIH9r7eIMuDmGJxZBRqz
Jgk4ks8m1kjaojMrAlBKn7adY41XQXOv0OGqqahkXk1mkGJVJBojdVAUuEReO6NPrUvPlKfMUfxs
1y/S1u/mlcYoDOBrQHkKoPC3N60eFDPsUlXBBB6mN6wzHWg1umwrlLued9awEiJc50lL9JHx19Q/
YzAveFUfHIPZNIaVNOFG90vG0o7AS2WAyAfx+YHZTqU6v4wvoCS/UA+VcpBFzU1/tRIpXOq2iPVm
aMDUm1iLp5rfNd1wiKq5vfIl13aSuyXTT7jTGSGpahMI23q29M7htDh+U099O+Em21GKEdyZhahP
f6uSrwlzhu48628YvdOYRLUtZH7O6f6vNQr3GI/RNoxT+H0AnHsqcVrH/su6SL8Abb1zFFe/BwNK
fY8lMRQjF30/34GudJ9+O62x5HzFq86sUaF2A2u1mtkF9pM3xDLmq61bR8Anr2sm11Vkk417pdE6
FZVPope7Li+uDGs4qKN+dloTmRjh24UGadXIVtCeDL8n+s9WuaRDJHkAbM0NY4jvVRfhmwVmqqdW
hvpThoXO5+qxQjE3HO2ZW/K54Q+BFWx9o5VQkRo7CFEcbCZ8ozo/f14uAfsbhkDt+9hlfunRgK+2
fSIErGUKOd1sqAoDNXuwN/DBkumqA1UJsNWc0pr2p7/bZqVtLUrI5YhW6SAqQZLwAktpPhS/OMed
AnkuL8w/r+++wItFwGSVluY3g9D6BwhhYSR5C8hxTANxHzMDYfCfxnb1ASQQ2cfkf19le6xdlEkj
HYrLE1raEyqIw/fTB7rln9fq8IuykkBZoetZayMA5Q+VQnwz1vcqxt16wwM3pGSjbLOysJYmRANM
KRfIxRHBgUPHC6XZL+2ggA4bOHQhyvOKFF9sKzlZCxQiQmJMQZy0KJ11xpPNvugg2Mj1myK/PX2K
m99JA3YoXJamA0v37Sn2CYh5gqmIfKDuAwnyKh4kJ/fC2ihGG4xw/CtCODpm9kZXWSqWEIw4ORsa
7Vs2DoubtOzYj9ltmg6LEyd4Ag8kaGonZ1niky4ZgErefFWsYfRmgyY7fQDGxVj1467NyEUYq52T
BdN3sGjiI8wPGlYB0CI8mlb6ozPn+7Cbv3W2iUmV6ibW6S5Nw/uoyzo37KMWhAmc7rI8X8b8SGuA
hgK61bO18b4Jg/Om7r8oC3idSov9YqPyo1DTa6Jika+NRzfDVJoTTP2DWka9Uzfan6qoEqC8st9J
1Y1u16hnc0Mrp62Nxmsmmjo9UZ6U3LyNMnU/5fmfXK2DvUqG2LGq/jY01RujKc8T64bkWOR18sb8
qimD4sYAAU6Z8mMBfnJk1mfortUuGBgeKkJ5KWg/6RhXbG08cUASulOASOeUbXakcXmM8/BCSTOA
hth3i91/CQPtricscJShuVZKHQulHfVHI7hTmmw/AhIe6OFZ6AKl87cSDHuLxU8ROq3qsNyEBjAa
lnmZncLSrs2YUjdutMZlxuAG9ZK4dV0vFykpkmMLEr2JlsdKHb5a2nS0MSvq6ahCaxVWCoIiO86s
vQMyPUhZMAvvj0V6N1rUwBdJBs+yS5xtjK0+2nCiZKz3WyHbh6pSOKRk92k2ajsrBUaxMiS7oUv3
StjfBmZxpQz15CWF+WsMu59AV3zo1O6qSbQbkibfungYziuLLN6gsNCZF7Lrddo6WTaeAwoucUZa
/4j1+m7IgktUev1o0g7lwJ4qO6+d0QB02JQD+cPMDpHRe0pY3dSxtQsi46mr9EM7Ih+1OJR3F5wT
Fu/avplcMtl+XaRPSzIc+yS50LCPOmkWQD0qcAai9pnG5MzoCpQP0vQ3C6OvLC5+mGF4oQUNccIa
PEXDcrBK1c9yIPhW1X2Yq4/8nJyuYu2OxFiYMMryroV5Zw0BQGYJN9iT+8EY8LOH8Ta00jvMVzde
1QTfWVv9xjJQf+i6tgXNbLK3bFU5WHMPW8gAhDbMU7LL4yLfBfUkS4+25i/o2g0IDi2stZaW4B74
xDTldv6ycjlCklSWAbX7ssFTtQJrvLHXnHR6xgqavgw7LOhbH4ivPCd67+YAkQpPBwoAER2jbkiS
5yk8adNbB9tUrooeWM8UpF5G23mTNexCdXyamlmGZrj1EsOY3L+ChVCr46ZqagXB2t3oNmf5Ltpn
fzU7BsjGD5RN+dGdUlMIGC0NlVodwdPe7oCufTFe5peMeRMA4B7ByLczv3EaV7LTjyX6hpLc9//5
rq+qCqGkr9skaZMm8jlr5eK1j8tfXeC2Fg/ER92LjsBp0k3/MyHyVahguJNCQ3Tu8VoK9fsYZAdx
mUuy0M2cfvUFBXMNlRkCDGRmGHefy0uDfWDcfTvQv2ohpPSoXaIjOZklvtu8039qjnYePpIbIDbd
KkcdPtEjktRiM4P5Vyvwd71NLaq6HIYUwHp+2MyONt/Y6fUCwt9klFI38Cz9/7dJPMLfSmJtllkh
eIP8SAMq2Et9+xkVDEgccjwqnie/k6ZjAoCBuYsysesXG21IiAZpL2PhfIF0zeUsq2xv1vvAX/Kv
POHhsNhxV4F8pPQzeH6SHc1SQR4Equ859VRVddqYeBiuUeo/fZm6C4Dy8unWhr+b5t3pmwD2Bonu
whuiKae01gAOhLXO6rZnceO1ZWd5gVlOAMZSem8BoJ/fxKXlES1rMYemXgRWeFMo5KJZqss8i/xl
Mr5RUmjOpAc/o1TfhV11p4cG2MzHH0o+Hfsw6xyi9LPb19W1OeUI91VN3AofA8yq9VNbZVdgojqW
5ZI7Sdn/zvIM7e75Vs3yn3Nn2k43VBeTFR71lD0EhvLUD7ZHR+1rQI1vlsaO0ZgdE228qOPuKQ+D
ozHamONIcWLRkh3bqgdrdZmdAfj6MMX1IY7o99yOwE6NHXpn0UNzP4Bc3SsH+yoI8WXCbreE+veK
JMcFIa4004umSn9M5TJhVns4MJqnCOfFVdpmP7tYrQ4VyyJHr7S9Pg7fJ7W+jObhXuuM70qoAE4p
tn+zgnVu3hR3yjhcZw0SENOeCSjw+odqtL/QxFAde5wela78nQ7xxUSAmmgPwYNS56isdNlPO+yB
VY3a0r5KM31XGOxyGeza6fESdWhEf7PUuJ9NC4x67cFUMOBU0NKt0WKeiqly0jTybVLjsBrFsZAS
UUDgDQm9z+h8OeTspzqNtWtVxhkWdh7ssTsYYfslJOp9iaRt6srEtSssrpZdVXhNynmM58DwDJYO
e5aokuCw6W4wlUP4tAXY4wUHZ2B9tcQ2GRgg9enWioudPdrXQVTtU9uIvNMXQbwGqL+DKQaYUBaf
/TdUwWE3XTZNpCOVP+nNLRv0rwpTJCJEdUQRgjoaHUlYWmblh6P5TaFJ6Bp9CZ3CyYmaaHA+oxBS
CA3IYpSIVEKzUc2MMEhLyV3A8JWnWPJ5eJRce80XfV4l8CNdPdejCtoUowXYoLDNwItZ/bFjYjq0
Mx/DbPELUP5KdNo+wVeJQqZCSaRlc2QD7F99BMKX0zTnBSBHs0GVhO9NQUwziE3ANIgBvreqNW0R
acXCKl/tDCe3v5XRgzp/s1NpnNs0u5UgIRNRQXdjxCSq/eUXhgPdQfWGb9TLL8DZAOobp/gS38mi
j5iaPH+2lUjB0rVwqFUQkeIQi9+Z8gUPGTe1Jb0EmVqiqVujRpIJ5xfr5fkcoC84y9hoJZ9IXOXq
F5ZSlkFEU4CZ0eycMkLfSrtiyiSxOoky4iZXx9SAdaAH9wGEcBctrHBaPRq909dV8lUsISWw2ZxO
LYNpL8wflcgpAScu4yaVKSKEet1s9QFFjcpHReGRlvQMAN/f/zc1+E9Y+QSdJUORzBBhhpcjuYnb
g5He/G8iBCdQIVJGKZAF/BHhJ6U3Wr64Yy7R412K9nJL0OQABQhHWxcsOKcWRuPbrMbIw/i8njGm
O8D5gQjRV8CnkiMtG8+YZ33KDP4V+zzisjq/Jm/TJUepyc/A3EQDwxmtw1Q8nD7BbTt4FSIk18SE
XpGa1L493rStBj6TXuI/N0MDe5UgWPM8dhhzM+BjUnrHSOiUy/eBDS6ht0oo5f2UqSOY9WimgJJs
YXMWygDOBHqPTHd1oAQCOhNcppHlqMAN0HOJW9i+sa86Cqau2UszZyF0LLrIC5WnGkmePvw5/ane
vY9f7BAshMyydYwICAEi68YsSxK98rtf/W6JnShxWldTHWVxgO0aeZi8AGfKQ/DztNwt5UDsaJk2
NoBBEC2YSKiXM2EqlMuSafFn1Sx2KCp9NWa1+sQxriUJpqKbeR3HDY/pxZ09anvkrDOVYcFvqqNx
4kg+u46n/Vu3lFX6lKUMJlKQbD8r2THuIqTp0+4Tp/YqRoxJWdqnDXZlax+o0lcMa0J4ap4rQLM5
LWbL4LWVGOHjDNoUFMNY1n5i9PvRuMLKuyS123R/INIwNQYIYwtv37cHZiY1gMbHoPLJw7THkHHg
WNTBqglHaKXXw64od7mn/iUjed7W7FWs8J3QzsrMvM9rv0gfMYbmmCTZnz67bUv4V8JzT2/lYPsx
mhSDZ3YMvYeo2VH1acokEepda4lf2tXpiYu9KuvSwp6rGpUZbd+qLqf+0q4mAOoRjP0DrMyWTPtK
JQq3iJRFn2HRpn4eR1HMvyViksKDRLTfvVwyv7qVfvHuEhJJsMcbFv/76hxBxYGlGjOt/RFQ98C7
GjChhDHHoAsl/kEmSHCAimoPtWJDUI+3K1LxcGnQThlc4PaetgyZIMHkwT+Mx6GFVDw0y11FbKdP
E1ebbCfTZcBT259rdXqCnVf9EsWjAaUW5qguEHXPEs9IXMMCjcN81gD6OFcl57gZSVZfTGzGt5Gm
sJQfZAUZOzSYurvEoxZWkmjGcXxDp7+LdnErSQU2L9yrqmJtzSjIjJcgLNOYzrP8Mq6utVJi/Zte
Q0d8tEERqYKi9K0toizRDXOsIHdGyzEmf+mpbNqL/wfxqQt/AwQ7A0tCIDx+K6EPxsUsDSjBgSqX
s/BYYZUb69zJ+XyutJ9x76/C3qGaMzM2sgK+l9GHKmEeqNo+I8FAGwHVARULLcKdUvOB2KGFOLUE
0yXSl5ulp/4nbtNKhHCbQkVJVJt/drNsXI7tFWfdPkpjZ6Jf/zdJwrcJ9TCr87Sp/WnMeo+Z4U6f
6hQUb6iUJdogI7PfdBOvionXaFhUPWi0uPbT7mfZ7Y3h9xzdjkTSAto06ZUUwaRpE2oKLSAlrKrz
Ll2Off4/ShAiRgDcZ3RaIaGavpFAd/JFRg+7nUSslBAS87nF3GyZI5qbIC8d2z3mBWqwpzJ3sBzb
V3LMWQDEBv2Dz9geAecephURhw3BvOdZ19NQx/vG1AvPmvH8GH6YWFTRG0Xi3DaNYSVJsHIQBvSD
wS9SANipkI6ObX3XsWFhpvenjZz/5HcOaCVIMHIFE/i0TZG2EEwpkLtlNP1SeYzSP7kxSk5v0/Re
RYmDdU2fjuZswP3MU7XvGNbPk1oSat8NLj0nSCsZgnnnGTNbiyGD5Yz1Ng9EeMncPhP79aCkQ1H6
9PFtBiHMwwB9ioE9TSyGFjPGGTKlA5LcMl/kNMX7cChu8iJdJAaxHdnxxIBytorioaBZsSwdWRiu
1egi9XOqfYnpDzCq2JhUDzqncKX72fwWvTMNpOkmoQaj72jhpmCw22kueOpHjsr3/FBPro12jl/s
2wfOgNd72NQ9D++AaH5T7s3ybIwcOYbt1lXgpMF4MmImAJQSb0OkQdQIkDUD8jTtMGv2npT9ztJL
h5jV79Mf891KJLeetSjhjJd+WCJiQ2NuPY3qYaRiz75heCa/rLECU+yg66Xu5dchZrjCa3aczyqs
eZ9/ppKKxRedoZNL3xOIs2Lupwqdc7+wb5eqc016a2DK5bS2m+e6EsL/vkq0KYv1HIhcSD3aJHJQ
rbqlTTq7WTVhBILG3mlpW5dfB12pxgG5KJL7t9IM0C6UJFpqn1rNXUzxzMs6TTY4uXUb10L4j1ip
FIaZslhZ2PjxgqEe44E2i9clmsTJbEpB/c7E6xW5oVjCGOJFLex8rv26+gPGWXCgL04WzpLPs5lW
I5HCWdmWzsdE3ioTWUWRBUbc4MIHXwI/crXz6fBrcqeduW8+MIa5pRZ6x5YKIikLTJdCcFMmo4LP
zxu/L3o3mQtnNnKHzbL20aaLJig7mXjbsfdsk0AYxUgSg5x2113obuRyH00uOCNFeieL2NtK2SDp
tbB7iy6ccIh2tyRFUTZ+nWDma+mcxrhUUlvmnLesGy8EqoGZAABf4tnNZpYOyVzxb6W69Bi5LeCE
zmPUCUdvuJ0eQq8+nL5Pz4US0TuvRQoZQsdAG1mnRQP6vDP9qO8ynOIQOulTcdccul38I7xXfN3h
T3TZusPmoa60FQ7VjsLArjQNXxBoHZbyI60VjzaTxGNsZSYrBcWCSho2eVXRDOTJSvpzmNI7Un9f
9PzOStndEstyyvfe0AQbEuiKQLzNbEzmvzUUkrU10CAAGtM29DzGVKST1933dMl+dIkM+m5LFp5H
OgAQLQgTX65R2BYcYqjxQ+1IF/AwdN2er4azvvglsRKebK+tBO4JeGivAyGCR8RAUo++lV36kQX3
/jhqj3ZbHpY4O9ozijl2tmtAxhl1WFwlrRcUMlhxbgqn5AtObLTqHl0QbAfoqNIvbe2SUAcl3lc1
XRzL2FstkGXSvURp0T5FpYXIhu2bYBk0TGGNLljo1GsTUGnP1Im23/GdUnZW/ap82WbfuwxNFCs4
UJL02pTbEEueCS/i+cBh/qy/yYwwRihzbu9cqShR8AE69sgxWAqJW6tAMv1kpyrc+kYNWWWa/8fa
dTTJbXPbX8Qq5rBl6Dh5lDcsK5gZAHP49e9g9FnNwdAN2X7aaNFVc4lwA244h6Z7gGqiWmD5Flp6
uuHx+uFtXxhHU0FoCBZwkUmLzdZUWSr6X0umhECmsqwx6qtT0rVB3USdVfht/O66yBfr/PaSXmQK
26jWg06rns9k7jlZofmefZt2S2iELXDo/gcIMHKuMlmIvb2lF8HClmqa0mNKmDfud/sGrEys2tf4
7/ryRN/085L8JQRAqK8tG4K6gShxii7MGXMBjPlK7khilU0RNgwnx7lxkPd5LcLT8tHSRkCzqCRB
rzYJGLqArq/iTTj0sgy8RNCtw2EexQCyR095D9wJzNgdiyzQwhIlU++26R+8oIu0CNXGYue1kvzc
5gGthIrmM7NmZeTz6caEaZFnSztljkTE9t5d1iXsnWUUTqanEGHZ9zlm7IisnCh6G3HjBGuoAKyf
tCM2DnQWvp6hgeyPTGv8fJIlgjc3C7Eqz42ANk6MtYqO5+b41JKVvafzo9PekFGyWZvW4SJCrIMN
5UJImmMGa9L+1OzvmHkPGBgI6uKsJ5XPlj8aqbPevngrmUJk0LVm7HQThofQIM7NQhpkvEG8CiYM
lAIbbf4dxIlNv70Syn9fvWTcXK1btUejtgqY2lAPCg7EENnNiR5/BzB22wSu5AnPM1DumFpd2nRf
0G+2d0Pqj2AxCvXEDj0txjxNHZij62ctibzWeE76g5a+p8u3JEnDev7hYdLmurpzk/vGJK++R1C8
Qtdnb0zQ5qzl9c4uizvG2qCbm109IUGls6ibe0lrkeT6WoIiph4KhGDmAfJFc0OGsxHfpI4Ef3hT
19HgATZVA4MllrDLlc1aZmTw12QpI62rfIXITPH2Sa5kCDsXZ4tV6DNajn/ODo5PP52Zt0NPZvhP
0G22Fod6PiolhgkTIDZVZhjawAxLxvasPuC1H5BUVp7ejHdWIkTkjryH+tM+RYcOpiHhAsL4oTm0
4PWsdsoDlTzz315BT9Vc5D0cdNQDz1jQexd9JmRYcB9q9V6ZZ59ixKhQLT/XHxXjDPZayZXfmHp5
LVDQ+UxNc2K0EMjBGqpDcmpAaQK4EPNGOaZdeF3B3noF4FHzhCUvw7tvSlv2CBIX25wp5o5+KAaA
EhGCdCUqQ7Lm1I1DgyTXslXw2RrWm5qQE+eL4eo5nwLRdnaQg6wp8e1w3hlBowbqIVbfX1/a24v4
WqAQzpnOkGRajib4yqV+3jb+XP3TBB1gfF+tSQjczGTQ1dLm88fuQzo/z9qfaiUjnd88ocu+ifWg
vpopcH9empTdj21G7WCgSecngxX1ySAJEmXChMvetWlpaz2/e9Y5H5ZwxPxADFTOzJEFcluSbAuQ
JJqrmUgFCmZ2bOyJTSrcqcn0EC3mAXFu6vaxzWvJkjYv3loS/5KVD51GQPw1msafgUNI0b6FZyCC
Re1UHcf79IThu+v3blOB1wKFB6Be9bqyDIi0ESzu6tNySDoUc6cI2Tq5AvN9eu0h0Sa12kfhllc5
9RoDBAd7mlsnpn1kRntSicQnbqnSWohwz5mX0xxBV7JfzNb3tDJIM1kbhmQdYnqfVoBu8TRsWpN/
cdMDYBCDIf5+/WQky/CE282Ahc88hjtHx/eaUQVmJ4NBkEkQbDdjLLbojI1qlj/tce+6/zRnxC3O
6iTEkUEH7CdjXwPihqYVDdMs/4RkVeC203PS9TIdfRtmvxbGV7vSHGJ25eh0M5A+5+eMPNRxDlxd
5G+mKdAt9TAQ75B2rn/9kDbyJ6+lipZBH4au0pBXH4MxUvw0wNQLzsoHA8WNEWX3UjYIfuxXVMgT
DARYUTPL1V8MhLabjpofA3mMHpfb8eAdJIvjr+xrsgTbUA+osVokSfdxYQZdp2WY1lW+UisNF5Yo
fpFbt1lRBKXtvGvyRWbeN5UMj2YP+LqIO8XAM1ZHbZ4WbC2IyvfefJuXDkCK01CySJkY4d6A1nLM
Kw1ukYNp2X+oX/ST2qKttALnO3Dz4mcjmg+DrNFz29CvVidcnII5nkcJnBfvKKTIgUfuEe1itl8f
q924hLK8m5iZftHFlTzh3phtnasApKd7zfw2NZ8LnflZDHpn1YF6NBI3JttT4eLES6aoM4GdX4Zn
w/3igkhg/HT93GQiBFfixA1SLg5McFF3vmmcnSxGouDzdSHSUxJ8yZKnlFgu7qDlDxjIRT3rI7Jr
6NcgUfPeOv43aWL01FaZMaFHiaeLskOWnfiD3XnPSV5IGRI8K6P/KFDwMeAbpgnt4QE4nVZW73hr
pnrkVS0X9Ugpjtymw7ncQVtwOBMor1inQ5ztsMNcq0FTG8+SJW3ax5UM47UbYKPdj4MO/CA+qsDt
43Se7+ujex4P0nFt/r1v7ONKlmA6pnKqDJrBFjchZo5RzaLobTAe+UiEF857ycpkuydYDLNW+15t
MwRPDX1UB/Nmbu3QYOygu50/FMZ5yKeHDFmNeIhvGsIKvylc1zfs4glop7vrXyP7GMGc5FlhLFOO
0jh8hBlAE58aJf16XYbEZNmCFWEFZloUGgPGC6iGapL/8AzEWb2B6FF5BDPJP086wpevjlMwKWle
YQwkRhaiJmdvAXwGzf3UeWb/HJPmtRzBqDRpW8TDhIyKVU+Yp9un/bvrGyexjSL0a28MSW0UfF7c
+DCagLvAw6jwFon1kEkRjIdOmBU3BrTZcO8LAxRUxZdlmJ+uL+VN29xPv2UiQYPX19sap27kllku
0LEuHPgwS1gkz2mI+WkMfRzmkHOKzvphlhWOtgM7+yJXsFXj7DR1XuGQBuAsJ+h7hnI789cs4AAb
0149LLUMQ3r7LbaSKdouhtFtE+wPyDpM4XRsg+nAbVdz+g3btW0nXRXVKvQ06GITL5kSd9AY1sdb
s37GkfM9Z0z+jThyUxZgy03PVs23iLkzsKy8xUaS/f9flphuK2nZ4jmLuOqn/W+D+Pjb9l+yLpFH
KHGVrJo4LioPHacjEMdwXt4+hq+RxeKbthBlcSRJORusWGKssoRoZmfRPTVOZaMFDkb0VeuDURTR
sMiqb5uavRImGMKeEg3D2YitBgvIO6a3i0f9oHVSDtGN/UNrIPiOQZ+hetD01766o1bpTeOQIXnI
AD+0mw5AF/S1oMIoo7RuuaXRa2nizchjNy4mHuibe4z16xHausI62wP5CSQk0z499TJklS2FfiWS
b8DqTZqPZM4WPrP/z4MRvldCLPJKlGCv6KizbDKxl4pziw6bwIkB5GAOvrp8rKv7NLlvZC1lW6b5
lUjBXI21NjcFxfXPj6x62VAloCRoEh942Jjd4FbSbQIp1NLG9XwlVwi7YiT9hpRCxRPz0aAfDROw
OJJ+cJkI/vvq4KoJdUePtLgd8DKt7QbFoIQV3oUS7ybRAEMIozrFZiDkw1J+WhD+mv9phQnQV67L
2ojYANSs6SgMuJyIRzitvI+L2YVe7wdPCeLxYxbL4qet19IrEcLBkKFOWTFDhLlPDs6B4g09eic+
6VXtSpC0yt5Lm7u3WpJwSg0AY1LkvDkH8U9/yXMh1ul3Yv3NC7ESJRxUX48YqomhXlP/qdcSHziy
sbQRnB+BqMOuAawrD73yb418iTp6ShZdAVHSqJ844ybI0+ck4j3LRgGbKCsJbBooFHBMcKro6DYU
owBDBZDI7I58B/lrqQx/P+JwuQUSV7eSJSZNh9YACqCJhGZNk4816FHAh3BaDHpwanVHgTzYLsZT
wSMuYPeXRnowOpP45lKe0fkWUkP9Dhd07jtwzJhDkE4YsEO76xyQOAbqRW/N/myZwUjQLFICJ4mi
7KAoUZsnoT6bUVXGT8uY7ayqf5iWCRMxRUQVEuC5eKJl76tN9S4ZNV9Jk8iE/ZwwU8z05nEB1oyX
Fw/GNIHUpYXSAOT9SOz6XaK0n/KcnMp6uieDfWd1y6fOanytrD/odRm26N7UXPOwOOXJIHqo0DIw
GheYs3pkztpxNMudrT0BcmcXL+xzqtu+nekRsMd8/Ll3Wpb6Q7o8TcS+YWi6M+v2C2DX3pu9g75u
14tUTCVcNxFbl3x9QoK7ApRA3fU8oo/tXUtIiLpaAhCm60J48PD2GgC3+2X4+A0ip9HFGpsUPNDZ
PHzvSWwF9QCovowsfl9iphut8vdsKiRVbK6f16QK+lsYpF66saV7y4yfAcr0QChwTNont5Z1D76g
ElwTJTxb01Qt4jnHOMccOP5wrG8b0EUbwKprJcXejS4PVKzVy1YKcRrTWnMobEh6GZw0gyKavpKP
00k7ccKjIiQ/bMk2bkUZa4lCxKbRYR7bFhJVmKd236Fp19zpB1mycgNUGyvTNAcFWEt7Czbo8PRh
OsD/1gvxm+P0Pf6Ds22UOfKkw6GJ2IIhzRzj17ZP9ZC676eo3qWRrNdt06Otv0PwaGmO+tGigwje
bNOnOvWODUjklDjBUM4YOcYUgBXOr9sCOKAARC2I7+ipxG9Lv0HwcooK3sClh93Mj91xqU81EtPq
M9+Auv6drOCmFVjtvaAqlqFkQ5Yg7UIwFO4MpyRzfWnsvy0E71kbY0FvQeaGTqMd+JJ46/L3MQZk
Zd77A3m6bmq2Qh5QSv8SIsTESxJ3zM4Q8Vt66lv1Oe4lBnPbf64kCEFVP/Rxb8TYq3/T/rD5glmv
R7iNqKf3k7q8xDtzhLl2npOwb4AN+dKU4Msn6WUbKFw9u2lyEvMC0AzKGb16n2cSEya7BsJda8bS
YI6L/Su0+Rvt9Y9DX+7pZEjE/I0OuTafv0T/iPjSnAwHcYQFz8ZcC6FiWxzHyTuWyXDW0um7Y7Yc
8bdvAnXWd5ZZ3+lWDafb6ZJ4f3u5vz5DfIIaNm212eIJY5xerH8ams7P5LWljWQBrOdFjODHm75W
ygX4ai9R3fC9/FTyDuGII3oXLyPueJzlc6AcZRlxXbZAQeNyyx11ZYZ/SI8AAH5CveSQ3lsYpv9s
gUxIf5dEbtiGyu0UkWg85AEmyBFq3euYSpWiiW1F0wikVeRMHAymiSmTgtixRznePi/NmgEJqyIq
UNJT9suXIiz3rawrYHPbVwIFd+xNlTtTYGjvtdn5ozGnImz06SHRjTOhteI3i4wceftaryQK7pg5
C6szPu3I8wu8t8xEVRYDPM6p28MayBDnJPLetGWbJHVoqkMeL4epUQuINn8APZS3Nw8oJsqeJ5vR
xq/lOWI3m+5mY5fPUBcnfQ+IUICs1vB53XF0sqBo76b4JpHlmzctHp9cMy3ePydy1Ta1oqm52lM8
QkDJQL903ffrPulv9tDFFBm6jgF7K7gMkLy3Y2nDFI2sQS8RuU2mHxMbx7BxtENbKCjnNIGbsEcE
H1WUaPVxAbXl9Y/YvqmXbxAcSaJpVWdmaKRrhvpM2neYoQMufec7XRLNs6zPZNMoIMP814r576tk
iposWVagM2zfLe2XeiaBUVWRq6sS4IvNEB90QA5ezhjRE29LsmgM/W9oSmfeYZru1I74FBTHjmVJ
dm9zPStBgpFTcCmHZcK11BvAko37ysbV15+vH9HmM2klRLgm9rTYpsbfYksBN9/N+z7uopnMYZ9i
3iNXfS+pousitU19W8kUrgUhi8vmBiO8bTXcZmNJd2jeCx2AwNK5iECYAgi75MbVxlAdzciz82d1
WZ7Gmj4sbRx5dAEqXNG+98oxMBl7SlQ8ma9/4qZ6rr5QuEqN5tYAIkcEVGUHbfpaj7FEwHaMtZIg
RCReVbAh5sPxnMrKjIpTHMbvmkjZVzvngdzK6kyyS8s1daUbMyNxtZg4ZheAofTRdOdgNIxw7v8p
ChPyOxzQ+Zd2CM4JhtvIqxi1pS7kc7n5TgOtDh9DATlE2LCbMqiI7OWy6YFXMgX3lNV2rObNi0xt
hxGEyGie7RAgylHL/GZfBnUsCfQk90NEDFzmvGtMnkOqkzSIy7uxkeHRSJT/5UWwOjCXam5cxajC
m5hZZUvIiiYYtffXr/m2k7js3MvvKyl9A4KIgcCW8f5jb5dF6EZa/G9LkB7Ug2YF18VtuoOVNMHW
DDFLKofinJLknV32QYGWXT0D4Gr7wV7a43VhsiMSjEw2UC2bbASnChsCMwUl0bfrArZPyEKdERkm
oBQJt44Qt9XRRgvLqQxRGnT5yWhkyBbblvKXDLHC7lbmgNET3pow5x+y8aSp+x6kAPnnEVgPQAgB
g8v1Rb3UEt9klTB6+79VOUJMX2tOY7MRabPaiu8WtbkH2v3kA5fzqW3az0Y3jb6aGAPg5/NobOtw
SbXCT8GQ4usWPSVTu6+scvYLHSCkthsqRfU0JOUDWkQiux5AW2x/M6zixrDSc2oWH9s4fyJ9d8/Q
5erroPtY5u4MWKnw+rIkZyUyt5pe7Y6kxT1f2kclRitaASSu3pRw9Gzf78veife7IFXsdsiggJok
9x1yY5uf0xH8M5UCarhEFu/8jfZe5AlXvM2MJQVBIQpUtDsw0P/E1kfaW1EH8pgmH32wd0RK1xxy
PSd+rM83dSWjipZtLP99ZUAMZXRZ8VLenw7tkgSt8ji30vIVj3SuXUrBWeZjpgyViUiojZpjqwMK
zMwjBy0Semilz8pRlaQft3OrKy0Q3KVemYpC2ASwE6KdxqrYmWUSlsqDUn21yRBlxee2vSPZIPFk
sgskOM8qWUxA+Q50r5fPztz6ao2RUeWQa0nEkj//m0oI5sstUX0oFVyeqbzHW9Jezpkl0YfNy2Hq
NhDeAf6ACtnryzHPZEjLHFQFzKgDJ+8ilgKcJ5Hh3m7GNisxwu1QSzrOLNOQPFUxDJgMJzzo/B4T
ZI4qY27YFmVrugoARhPQd69XRIu4jyEKneYq9SdviNA9HyajdaNnkmnOTfcFFJW/JAm6PVom2uwK
fuUZCPUy1NczSQgqkyCcDjhP49zkIWFicfiB3M/0UiJCk+2XcDTtjNSo0yPKVff2vg+6myrKd+Q+
ibKgD1sU84ESnOxkbITbBYvV5gnqq7aqwpwO4VlnDXmgJsl95ng3QHc9Lj3iG9Thct+Li8fFcs7O
TI4oAUTKzKJ5BPJkVg+Ss9w21KvvEfS6LJO6ohrcOG+4NQCTF3nInswhwHEYYCepxIxsPy5W8gTd
7s1RS9sR7m5A0/crYFIVCPdI4MqASf9GIrrn+SCbjifja8UwDCSvVRUZXJ6gztMHjrjiImW8RES/
bwC+KhtQ2LYtF4HcZawcj1rXIx6OiFNGgl45w/C94WYYvei6keQH88bxcATS/y1L0Pd4KlyrB5z+
XlG7IyDZkM8cmO1XFSrGpMWrfwA9QZC5eDNfF7ytOBfBgvovA9jZUv4A9RhyJkNjPpd9cyCqfZ82
ThFcF7YZZa5WKVgClpSGEfOxWANutXA+gZc1sIxb1neh0R9JV4S5trsu8m9U4rJAwTKUpOZAmbAM
xj07mn/wlwfPKGJEnePyWJJn6batu0gTDELHFndWU+BzEJKHPTN9U5YV2nTdqz0UVLw2qJd3cYe5
B/cI2jQwwdEP6DofawBSKdoHye5xdbp2LwUFNweDsMZ8UXBjtxxfpuk4nlJzSk82CSXSNsOvy9pE
ZIE2c4DzWiNU4ECsXgvoDzek/dHYG4F7yE8pe39doOQ+itwPBJydnpVhhkQ3VR/cOL7rDrtu/OGN
I2bw1WA2x1vFkrx8+CW/sqUiF0RP7Qz4d9A4osZntXCivOpOUyPNpW8enaWDFBitxrCJwtFRl9pL
PKIVBpSWnwYre6KDeWuh25jlHbiHjHNWzCfNrr7UVhIVWbz8K827fICYu2iVxgOXKLSdn+b0Hcn1
8/wdw2u7bo95IFlufVPzLNvkU/3owBSh9NXFaTAT32QAvjDOSWfduVn76fp12VS9lQhB9QhJCDN6
KEMBSjQzsubjQM598pDXkonP7TLsSpJwdqU+IhcwvxRG10Mfv9M4vakDF1GugEyjGbWaTRkWpSC7
MI00rMzeT23lXKaf0Ghpu99Y+u36Pm6/elYyBSeuFYNbdhNk8r66fg+6rdv0kPuKHKCN+803yraS
JHjvYhzTPgUh4N4odnPAkrONIjOHzWzmezXsGuAJyXo9NttIQTT11010BV/eVSxBlSPnI5S8w78F
tp4To8dBf7b2oAM7TJ9T0/+n1CIv6dCVUMGPp73aZTknpJ9AF4AuYFcHf5kha6TeVjIPDduAlnmL
MQRYeC8rOJl5sbw3nJ2rylhHZQIEb52mWWknM25G49xbY+YP0kGIbSW+LEHw0EoKsjvSwn8SQ73V
0jl0BzYFapO/i+eGgSg4sWWPk01LbIOkC4iLgD8UsSobQ1UzvUGGUDXaSK/ssKbqbqRoCmyrHVna
T8oEcK24ejLyImQKOBev69vmpq7kC0pApqZQaINT64ASM5JdV8pap2UShCvPSkpBH4h30FyeFx3F
TC+RxKnbWrVaBP+EVRxeTqODi4fY4H9PjTIE2LR9MwUA50Dt/7ceG7KDE+LVMnEmDTEAr7j/45mS
TUu1Wp9w80snjzPXQE6vCTnJDeZ1i0hBoIrx2W+8uh//uH4pNsOQlTxBD5xWwbSWi4alyfxGs1NS
JYGLVN51IW/AfF/M0kqK4DJBb6haaYVTA57pu9K2wmoikU3jXTKYIcm7o7KwJ/Q93xdl8TAs4JbU
9Vudap9yED+a6vSOddkOEPB3gxUH+BvnJc9OjkrP7jDvnBattEsqe0TznX7jM1Ccd3ilfgNCq1Z0
RY9hg/ipj+xsRtMhCyoXSGcTmtTULOROgx6qf1WHvQgWw98eEegYu+Dj1JPHLib+1Bu+k8qaHjZ1
FbYICKmoKf+kf18pUp6CvMQh6Bxt2x9dnYN89Pv1Q+dn+nb/LgKEM9enqtYrhp6ZmAJRrx6PykTU
B8aW1HecpI4Gazqi7CRDPtu2EKuFCUGTM46YEnDBI8IrgsP34eFl/Fe74zwpL+kIRcrMItlLER7V
UDtrnpFw3ydI9OjdJ8V8vr6XMgFCpBTnijkAG56iz+trr9e+7kiHHDYND1gxee4UPFQiFsxgAu0x
TrBtPExvwU6y6w7oquKNsEoW5FF/MKSkXpuGdSVTMHaKN3oD4WCPvAm2eeAix11/tM8kkBWkt3fw
sjzBzqnu4jWDg64pZup+Sr439e76Ef3NvbtIEO57bKdGWsYgQsCUw0vTkp6fPfRlzWF87m6Vd/Sc
npR314Vu26iLTOGuI1ZXm46jH3h6+QH8xjdel914eQzKl+7wn0SJYw69TfN4zEF3tFTvXL0NHSCd
xM7JlWY2Nj3S5VKIADF2n+oNyXApNK9FScnFrI0dxOnwdH09+ubeuRjc5PCmbwHgGgz5WrmNBXkH
fT9g0r04WF+be7BXJCeoV3NmB2Nvf+qC5q7azef+YEfJPdmDVmxnSr5l83KuPoX/vrLFXqW0zCkX
dPGT+Gw3KrBBSfH9+nq3U6YrIUIUUyCnMngW2pXikoBY2AtRKkUacucl06e4rA1/nruHUs3uCqIf
vAGcpCPacYq2kxUCZBvPf1+tVo1r1nt8Ttydbof2Rmc3HaoBHkqkkhVvxvirFQs6rxhpA8JtnDBv
I7QDsKB8RdWXaAE7gzs5aALwbtc0ZDA2Uq6uTdOGllw0w4EtAXRCrxcJouGpqjr+gsHNesFrwAzt
7+HZbN+eiyjBObSTkgKJE719lP2w2jRQe9nsh0yC/noxKIa2rOWt85USP2GW67MzMNlpyWQIb4ex
1C3S1Qh8SzSZprumkgU8f6MAl33iX7C6dz0AfistwduYV0XoT9xQPnAA3FD9wFFB8jKQ3EC+MW9i
oNUtEHSuqmJKTJ7h+Cv39QKGg1ELtF2RPpTNdWyazpU4QbOqwejaEW17e9p1dTA7k+6Xprs3lkXW
8b2tw5e9FFSLLnS0R08FRqnXfZz7/CZrzPvONUDJaUmK45ta7KmOC032MLkn+NXSUXNiM+xh0QDI
CNhnpN7F/ftGmcPCkszHbmfcVsIEh1oqpIgNjs2xdNbit0Pm+FPiYYzOUsM0VkIzwXC1Wz4NKoih
Muc0Gaa0zWJTEy7fIMLlOMnQL0UDeDH15AF5S+8xDqEECcev+2v82C5kC98M/1ZCBSOiKSMly8+Z
U9BzCtyCvGgos5CSYxVBc1rAKc5khDYuRn1s1cnzm6R+9Eb1mCv0hFK+rJa+va2mjiQ+0P7Nlx7/
lfobrBnVbsb0v6vM52wB62kTS66qTISgf9akEs+asCZmRm4LEGQiSyJtajg6Af5ahKB3eUbUwqAz
LDE4Wi0S0uaxLmX1OdkyBI1T5iUbQT6CUM/d170a6EwmYdsWr9Yh6BlGYQxFK2rOtZe+00JM+GHm
jfnafonozk38/EsriV+3ewMuIsUhlcwx+tqJIbILF2CfgDiJBomJuQLb13d0R26d3B/2aZRKVGv7
ov86MhFNAzw8ulokE9Bd26cWHSOkJ6esGsMaGcYZ8P3XXc722QGu3wMJFsgzBDea9bQljYmYx1xO
Xvuna8gw0LaXcxHAP2ClRpYDmPxlxDsxSW4zxIbG8qA1yVlvl7CxWPjfViP4T6PxkrTmeXtHweCS
Mt6RWJ0kO7Y93APqj7+2TNDa0iri2lFfwkTcdaTcpmxXBNp+xqB6dQs9swGlkSBcTJ6h05xVhlNN
04+o/vwrB776FEG9x7SJS8VBKLd4HPZN9UtnZxBJ5VF2RQT1HvPUGGI0NIDPDhxhmu2Tso2un9uW
fiOdbVrgCANnGap/r29J3lijgocXD3+RTeDkuDT4mYJ5IceVu5Mtzw2JDpjfMCKG0Uth6wpnyskI
tsO9U5ReoNezGmqNmvipodw5+lz4g1ZUAVAmdxaZn6rCu+0AsiFZ9oZyvPoIYWv1tq6tgY9Q8HiP
9IdLW8pshMqH0vf29S6PQCkv4/TaMm+vRAs7nrXA0elMpFh5R0xrf27R9ePejLslct0n1PJGEDE2
wG/LZV3WW60VK8ng7Xl91lXaDY7DoayAl1K8d3awPccuqov3agjGo52s/W4DVR1h4K+TxmD/a3kT
MHBthxeHeGKWI1uWR8XnmOoo6GGW+gX3Bom++dxK+gu3V6ppJu/GQw1HnKLS2aB3sBUYvMWcGFCM
DbDSvaAYO/v+IT3pVKJGm9dpJU+wTHmsNlbDW7670fPdJTvG1fvFfHCH+3EeJKZ2I7Iw1JUsQX+y
HPRcjcVreikwyLqjmrIA1C8SBdl4Fr+SIijIEE+kmPEK+/Usjo/2jXX6LXiujcfXK1mCRijGtJjA
8kMtFCMvbslZG4KhwVAfidryHUgaJa89fhrCY28tT2ye13WNAXYB2IG0t++6IY9iosx+OZSJr8Yy
nNCtdOMraYIWdAMY3dH08bN4rhe+xwDUlUR8bnqJ8KAFd0kaJWEiM3EbD4VXcvmur/w/wxi9bcGw
wsSp7Ht3LHccts6pznz+ZVAjeSV9w1+9kiiENLPR5mywVSTq+ufeKfxZOr/Mb8K1k+NfsFoTf3ha
Q4LUmNNlH11ShCYBoadZ+71HIq2m32b9Ic+ksw/cMF4TK0Q3ZNT0xfHwIin1Em2jpLjN2mKnGcWP
plpQSNAVTDk41qEHzDxArYMGDf8+ilVfWn1ofMc1DT+mLZiKlk8m60o/jivUDJ0hGtMpLGMCPJYJ
o17OBP5AMn1lVCn8pEKCEzyHrW9k2bltxjy08+pfYBy/OjLBcBneOGuFhiBxskq/dydf4YP2k6yi
ve30L0ZL7PZxbeK12oSO7zco7/OhniUWktumt8eF4hG6BgBmJE64uurMHIWjo9M2vpl054uiOaGm
k8NM9Ltaq+/xaPt23V5uX/2LSOFiqq2DzjvOd2OPQN2mMCcDIDAlAfC25Xdxk5Csxz/BkoxJUao6
g+XvMcahTIFtfocPkLgymRDBbJC68HKHYRZLcWkdgVX1GCeGn2Ow/F+d0mU1grUAaXKy2C3sYlcS
31YQyne7bv46DLrfg3CrW2RDx39zCS8ShUMipY3+ohr5bD5aueIK4bzx8ubIbaNxkSYYDVPLgNc1
Y/rAmZSw1GwAKy0njA586ReKzmDYBKdRbyrFPpvG1+u3UbpSQa0TPoToprgpP2G1OKzbcsdBiAHi
fLwuazv0uSxTCEe8RlE0i0Cz1famYKVP89mfqsxn9meLqZI7sx08axdpQlhCAFhngqmQFyJHYCqU
Ydnf1emhQocYzfzYtz7kJ4vuJudG1sku0wshSGlHGxSoNgIix0ORHLA/RtTbMgTWbf/2a3liCyan
z7WGDsrXt3GoUxCiGlTxgmTOD9SsT7bCTpNLloB09p/Xj3EL8Qie4CJaMC6GAXCQseOl8bp8NNVZ
C5V8cHwMMtYY9e6r55rFX9WORbqrP3QsR3pXrw+lqd1rND4qWnmbeci9qnn1mWrTJ8/oz45B/4zh
ju+9xXrfKcTYX/9mrq9v7fzlkwVT5WZDq+UJbrmSV0ECmyEPg2UHIhipSs/SuNFgMjwO6VZ4e8Ur
0MvCgnL+qHhoe6lqdDzjuQqqwxEwCWmS7gwL0M2DHoAOwgtM5WZQgH48ThicTHb/bQMEg6b06WLa
OTbAK9B/pC1hZkk6W7dd6WWLBSMG0LmFzjMkqGYDpsDu1kxolJhTZMcEGe8MHS+1wz5cX9bfhMwX
qYL5MlzqzWbG8V93zbEkAHFxw7w6/kyro8mhCAGrEGaVxJRtPxvRYQOGHQ309OLkbpKlmtFx/Ps2
mSJP033PINFgHzAxHMT10ayIrzJrr9YHN08PeiY5zm2zfZEvPkzIVDZW+ppb43cxkfkWvtGdlShB
3fUsZ2XCB19piWU6wKPtv1j256Yb/+uiBC1tGtom6LjgE0DxaWAhRhbR7IMZTfMmPVm9LK+6vTAw
EnPWDvRwCv5oRM1a0ZE6A8/yuXc1nwIsc4wxAiuzPn9zWhdJgi9SFMx3OzFivmkX78f9crC7YEF3
IwUoWiEdXePb9PbALtIE/1NXxTCYEzRxQE68PnFs03a66yIjoOhuW2QAtPqmX9d/yTOFZBEpFXMB
ihMm9B7tvbWjIIMA43jo5HC19jPZpTs+qjf9MR5t1GST0PD1fXb3QX9it7IO7U3Xu/oU4a6ms8Vs
peTJZQ/JbEChT1Efy6LDTUu3EiJc03hKe3vmrdKjdljQb2B3u3QCu8B9ThfABOQHiY2TnKcpeBZn
MZZ5jP/H7IFktr8cYrzPwfDGkRol0l5YeV7dHsN0VB1KYWMKD+TRglakaaLoeVyjpmajF7PFSHhd
5zetcaY1C4BNFsb2/FUf0ezeWGE5TrdFnx97sz9apUV9kywPiXtnl+YBA3HnsZxCRAR4eRfeAeko
v0ppYCQPwB4MvBg4qtMEKpkxqIv0MGrfafZjcHaKzsJJa8KihHa4nl+paZjXbogXzaGzKaotqa8k
2WNlFg92ke/rBqi9xVdHu2+9P2jqBm7BZj9jQ+lrjhW4Pdo8Rw9UDOjXJ+zh/0i7suW2cSX6Razi
TuKVpERJXuLYceLkhZUV3Pf96++BHEc0xBGc3KqZp8yk1WCju9HLORG5CaLY0ePrfGqd1JCuJine
Fhh6b83OSeNxi5kFR49yLF/V29mmt/ZYbzX7Y5+nO2mWnUkFJElh7XLsXnaAIkq7zsm0epO3OXb7
DAfYrAcjnJ203o7618wIME2fOV0MrKRpztw4Gb0I+wrogvi2Ut1LRfQtzXB+Ua87l03nLO3hviXn
d/ChwaxqpSVai9l1RzGpUP19W4CTwXmbbtCiJkjK8vhUwhpwsjkOGdYbkI0h/sLjCMvTZ7f8tUi+
m97pBkXXFCLtsftEsZY7B+ro0GkUdFXO/fZREPh2VaB72mcAsEjex2FuIegZM3He6RooIwdM/72h
FiGUxuLVomRVgt3GjM0cd/qIcPzMB/M2jOjzZg6nGXfLR1mn+dRDs2azWO9lC8UgjSyxbCuaDThf
qOYkcrbYlYY2NgMkMnJR1pIbMBa+G+5Gt9kft3WoF4+C6v66oZy+H2ebGUasDQBrwlAweW3flOMm
lgUwPuxnn7vLPyL4FjTGrQ2Sjvho1ax9LubYk+XxpxzmB2vuPgCJ+0PXixZ7z5PP10fJt58DU+9G
wy5KPw5uUJ7InOQA9GjPSB8mICRF4mV4FjYvKclFvL4g1jBOOMcT9vtw90amIpEsPtqFuWx1BMo9
34JnVoy33QL2+S+pxT2KGh19b8WCWmx6LAfh+XgId7UvJMtaV8nWdNsAi4nBN/DbLspzPNFfVPqr
iy2SxemkNFOsy03FrtlysYURfYh6Z+u366QW+/OFvzIHICSozPMn7T3J3qf0JrTvLgcwkQjOJcpZ
OstKipMbW8D+Rddjik12wFhdlrIeJk+KcM4wlPRCneO69NV5H8qqM07CVi6z2nNTO4ngvN9ct3o1
lRChJ063UV2LsEbydrjDwIgnlVe1L0qF/8PhnkRyzk+rcgvYjTg7BqkqgYPIi73ELSfMnClYdgHl
xZX+9zNnR9f0ItTkG8dznGhykv6+UqhisseH9chm3DAkgA0Evys3lz/eZRMx+VI3gFtoofU42Slp
9lpo7Kg8fIgUa3dZzLqvOCnGuUAllGM7YB+QFRoaLLZqPoMTF02LCL6aKXPuLw0su8ZobnnsR6su
oOHoPtxi+qE9TJ4KrI/UFYbJ/8g8TspxTkM10OrPawg9sVM8MxHlvqg4evmumTygT2SWSagEEFVj
WBYAQl5rC7I2kQTOZ2hQJjIUFkDQ8QvoRwZYetkWRBLO/AWmcgEti5gf33Sd5ilBLjBq4Rfh/IUc
q+ClZCHjNR0PWxMXfZHVC4Q4Z+uGoYP3ikWUhRsnxRSbPR53PvZOwOXde6QoXDKKnOxqyqnIGgBP
ZYzWmjyBhx4mbTcZLTOywLf6IyT4dMdWuOAaMFUiTDnP6jvwRQuB/Ly+JaGlgiZA6dMwdDvz0yRf
DRrenajJ/r09LAVxJ9iTWaoqCt8Q029RdG3mT5f/ftHREc75DPqcDcWIo2PtKJBRshmkP6NX7OhE
NrGaYi5V4tyQUZlSY+vD88tn3o9XyXBge0/1IfJS1KsFibpQHrtyCyNEH9GaJBsaZtJDNEjoC2Xb
oPjYqFd29CUNrsPa3k5h5ubqUy4iOTyfPuIMhd2QhfB6UqQsbX/nZ/2PWdmWYEmztn25i7coaNc7
wKJgds+T9sKDXsvXlgfNeyulIVloKzjoOOmxrkAfCkPSHAqoOjeR6x4gU+2VTqXRCecCTfcx8uow
FRjYmgtY/gjOoWFDOEeRl6VZ0kEdPtvGr67bCmxYdBs5jwbNuknt4WbU+GeXUa+bVbcotmHgpfNe
Lb4o9RdAmrhmuJ30g0k/T8Zj113bqK8JfghThk/FlspyeVFVjVUKaN7nDDmPNsG4mbezN384Tps5
pn4/uwCQsAA6LwIFXBeNSrNBLBtgdtw5W6Vm970CjxSFlZO00QZL9QNFmyCtvEzEubIWpRQFu8AK
AWfS2XA80uaxb9GA8rs2durmdhhEk+vrfmkhgjPecaxJaCGv/fcqwup1WUjkTlCJLBOj7ONLXHzh
TPzXuLg8P85gtRks88qA87PNW8240shGiG64ag8LbThTnGfsysYy0wa7EgCyis3RAVar2/c7o/92
2e5X799JFl+oCChIY2Nql35hX1lz78VW74SoxsadYDheZBV8eWKQrKbQaxwcC/R/9k5Y/+F3oBc5
0VX3tVCNC49YnwjTGuQUfll8CO37mNZOJxpzFNwmflKoKhO11QezwKpJ6mHsxpEb//IHEp4bFwMn
KlcqiJrZuf3Z13lOkDD6ympyonMT6cTFvVKJ5pYePxQmzfTZQE/65/+pE+chOky/Z3EGD8GYLRTv
iH1ho4Yq+cOPxOt2QmYLkU6cg6gqRZpzBYfYW/edfk+bB4FGgjurcW4BCawijezQ2BZo+2M5qhy9
MJbge70hVWA511ngWpg55y1yEo9pX0O1AWxdkbllo8oqxrJDc9ui0B64olUNkUWedfZoKcu1YiKE
ANzD6+o5cwxr8gsSPM1m8DEr5K/5ACDuLL3V9K51SjvNXCz2EXgxEePbOeQ/y9Kw5KWDWtk0ztZg
6mrMiR5PaNeS2I3S4qcxyTdGFG6LMLtv4MmC3NpUSnIbU+J1o7UZgOUoUXAfo2r0KzMKV66C93aH
DcfCKH/IoeJdNo11N3T6gdz9zXIp1kaCnBnbhV4fPHYZSMGETfJ1KzhJ4S5tL6m1AYQFZgWo1M8A
/kdtmw3nz1vjbVawHnNPErk7HFPFtqcSd/hU/X3r3rPoCLnbW0qTnFQ9M/HpS0fRLI7gbFsRcMTq
63ppStwdLq2+0UmEL1Wa2oFOaFjVwcbM5YOmzjd9TRyKtp4kYWPIMrYqiTaXDYX99ecX+XSg3EUe
qdWn9WSXftDMoVeaJN42cpW7Q2nthljZWRYACwGlK8h8L4u1+dqcUgOhs1ShddjZLs2+yrM/jNu+
+WkothNp9vaylopIHvcsbrIutuMcW5kvjJ39Tvoq1YBASj3WwKYhCI7Qboo3sW8TgbJHgJazQ1YB
yAsWLSS//LpSYkX2qKgqyhoopU3ACjCuiOx0iVM9MuHD1nbiKxMd6ydUQj9RbyICd3A+gcgclmoR
LC+pCvNZr5+V1LaiuDBwU9m9Mb/mT/NWAUXJbeZPd+3mCGsrAxlP1GlbTfTYNqwFBAzrbKbZNMMx
iFM8Mto53sjlVw1PmaGwHYWKwF5EkjiHp3VjWra5hUe7ZTulse+sr2X0VIuwPNeLAwuNuIOM5DTJ
Y/X4zFC2FXVA97l/xptMN0MgxJtcdUILcZy/M/GYCsIC4kIpu6Jzj91p7D+ViaDmwU7nzEAXYjhf
l6S1FFqAHfcbG8uH1RMBC5DgBq567oUIzs81XV5oKcu+/t5zr/vUhSzOqWG8CaBe8fEjgbZu/9zk
emOPcDUGnmTxeUmGJ5Pah7jbR+YbglXE0Au/dWAXjFNgf4hLiQKT0DlXptqhUoQRBOaNummp6tTa
+0m+//8+l869Y7SiUGnEHrfPZfjTEYrL8Ku+eXGC7IQXJS9tUgdCZRlXt7iN4kOX38HI3dzwCQEa
fSxaHhHYus55ilatB71vYBwRbTexeTWZIq5egS/SOR+hdiRLgTgAk8jUTW3+AlKna0pf0lYY1thX
uHBvdc49zFhzVzHX+lwarQ7jTtJ/l0YZ6oy4NCq4xDrnJ0hcRIRkqBCeOrpsQj+4SoXNmfVK6MIs
OIdhWmObjBRmwZ6gce6G+8Dv/PFqdHo3m7YMWAUg/x6tfRHI73q0XIjm/EcxqUXeG8hO4r2xrePt
uCtiZzQwuh9tQjQuo3qvbzOMUiVC8j6R2jw8n6y/yGbdlv74pnthoSQYzD5idBxZKP/pBX5Smoep
NtNoSKoQKRLqJXs5Nfw0lQQDKoKLwYNS53rYZcGMq4es7xokwaETh61bUeUKvBHCiLP6Ol4oxPmV
qQXpIch9nl0YSuk/1IMEQGVWWsVJgoQYneA3vY7XPbQOJlGgL6DvzHnoimhTUrZh5XcaiZwwzT/O
ldJ5RP9roFyW1WGU40UQ56RbVYkaSYOGlUkjR8LqliQLM571O38Swh2jEYe2SZPjPWTB9KXMybZy
/s0ET6I419zPRjGGNkJbrCsgqP9UtB8EYW09Wp8kcK55VjpVCjs4zN/Rmq2xD7qne4x8Z6rQ0hTV
2UXGwLnoNqkLu2durKqNK/Cr4KEV39QJFWgmEsN7ZrzEDWrj9s5YqujU/RC0jhI9XT6+dSE20N4t
XdPPNg0kOZr1ckA6L40aqEQlz55/5EICnPXqivZHDL9QMEaDASLe4PniMpDadq//jD1AI3mGr7ho
f+1aV9nUbvoocv0CDXm+sKCKlGAmBo7R2uvhITee6uH95UNcd0sn7bhLW1oRkmz2pUYQRBcRKMew
Oa5+wfDSzhYlCOsO9ySLu7s0jodKyyDL6H8OVeNE+r3ZYbeXiEh82c08T0ROgribW8dFVqY9y+Ek
mJ/Rb5Sgci+f23qaeBLBPt0iTexsbVCnCbmHgk5kD8QN0kROgaIBJindEKxul8WtFxwXVshd3IyG
XVmlpDiWi1mdINGdCGg+A0Zf9E8pcB0FAtcd7UlB7goXVpeOs330TYFfHeYd5qNeWDAkESGj6IPx
2VWpT4gZzKtnBPCXNuifNpf1Edk5l0RFyixX48Scha24gN/Dwz9x48yPxxuCOdHLwtYLPKevxRMM
dBmo/KYZF5cVePofxeQBrduF83DCGBACirxhAT/q9m9pXqw/OHUFgHUWAJ3P1ncCKTQnOzymGoxJ
4W8GRVc/3EIU9+EmNTQCJKioJWFvsRhvwcwuOsvVILkQwX25vqVtZ8/JM7BlgRME72l2M96zR+0Q
OtO34F9M5SSQf0OTQbGlucaDKZENt9a+6DpG6KPPSXw9KopAu1U3spDFJWe0D+suMGD4sdJsO7rX
uq8jmMLiFIno9EmpRQNaItvgX9IpQC2NOYDAF6jOYP+8Hpf7oinY9erUQjnO3xdTP4WlCeNoUeZL
Y6fxE7/x2szDcwXo7pXo2q3Gl4U8zu1Te2p70GexhJ4C18p20lLbTCjwdZpgpVMkifP+cknSps5Q
34ujxwoNlhFAQBpoNlohwPfZBjxLqnUD+5QmQcmWnwrMJc1uBgOPFL0O34+aeT2XMBR58sJ48KRJ
8scscMIWywpYVRcY56rPXMjmYg6w/WQVGyBIT/HOTW/09nuYUxC83UciQj52XmcB21BlZHEauPH4
KlIV1SPtKc5zND/WmPkld2ry17TT7CQXMtTXEXuuO8MeZHhFK8RjGdCaDXBBLvt95oouqcEZvDTG
QUFBYugXaudgwcKJsrt0+NHbmOWjH0PAO0/W9rLI9Qu9UIszeqNRiw4ba8+h5qW6+LatgFWrX4ji
rF4pAcEzzsjfKHjZktGf6J1KfkhBKNBJZA2c3VVBkE5WCJVG+2sx7qf0q958EhzbalRZ6MKlN0qT
gQPLhh9kdDzPq6Bz+IE1H+wjPG6pPPyfErlQ2acmGv4JbjLQ2bx6/tOkjs0tBtrQpBYBaglNg4uc
nUz0Jk1+5wHZDlh/u/H9GwvPq+ni6Tz5QlEWzdCug3angjpbhJlvUiFahkgvvjbUgQTZDsNjdvW6
oP6PNYCFWpzTCNOBmsOINL+fPxHg8Bb3AqsQnRvnMvRKCzqthy7P48zLXE1Uz/iPczMwJgDqU1Pl
2dFkbCPLZQGbP9VLWex/ywaMSBaPwgH0mzoFpuOLXi8V+7eMowllcUmUnSlqXRmvchpWB34Lztq6
C/xzhMeUZ/nsm6W8kRV2hGXsKPFDVz8mNHMoLQWhZD15wtz57491fBAuJCVDTzVA8zEH1e6t9oGt
jo/3PWbFomofbW3hGOq6JZ4EcoFE7hITfMKI9gnBeBrwSIgl3cyD4cSzemVqxEQrrra9XJF3lg0c
KGMW5Rvrfh94XIYBti2DB7hqbRtrgjX8FcFfTUAMUNcYqwl+Xb5y65/wJIXzw+pUaJUaQ0pbj9tc
vWPAvEH5ecxa0SdcP9GTJM7/VkrU2pTN9b+sKjAEoefQLLzbqw8J448s/sVplm1QpCmaBKoaXSVE
f+qt8FFTu6u4t/cR1canKdUsp7WHjVT0wMRRshbzxNHdJJXvNT3YKiO51uR4XyvdNTWbf0mYFz+P
u6KWEeZVy5aEug5NEo06qmQiLd9Q/KbLn3f1RbqQpL5O84gdyb2c4fNmXbtNmieNSv5lCQID4rnu
0lgvWiPARemMwZNzT8b6/9h/paL+xH/4tdM35W6k0iZJ21qwn9Nb7a1+bV0Whsdsy9B0RePdjZkP
wI8cYT8vK9YnWxWhXa1e84UoTq2aBH2tUVSW1OCWVk9v2T0+R79hyT7AplXNYOCpPP2c2bfZIMWQ
AUbf99GcAlegcOckdaugOWim5Y2GsYswFodJ8D3Jk4NCwsQpVeKaeIo5YxB8+AejWfwgziwTMja9
znKWTj4oGvmsZ8GvROpcoErc/4Mk+E8ZFKjswcNdtQLIuBNhhTvN/hbHn9QUpXdQjtid6LWzeg9s
AohAHDKx+bUloNnJ6gAce7+go2M070szP5Tx6GDGdH9ZpfXq50kUv7AE/tPSSCe8PNjgdFO7rJKA
rlm7kXyJHvmaOsu9LFNd9ahAWFYUgH2YJg+hn1lUJmrNArDd36TGyEzFD/rWTcfeq0bL67NoPyvE
zyrjUHaBa0fSIdFU4AJLVzltsVKlb7Wiv9KS2bFBNTtrg9tF3XVTgJm9yDcW5qVTWroFpjKlHmge
oSkYpFm91TrsgGhgk9BB7/baGTYZtSiV8K5+mZugh7e+ANasYSmKD6uVGkxNAlHG0D6UKoZLe2PC
kHuztYArcvnbCPXiImtBAdlljnhonzLZZ8/4hiqWQDGe7wy8DcOUWwgouj96jQOGCgqSwqA5MlQE
jr1DY6bfiViS1pzk4jj5W6yEvdQmLBsblR8hKDiS1muE5rH2CF4K4Z2SacylGeEYe6Av/UbwVoCH
NG8iyX/T9txaSrSUyD13wjo1p4mV4f9+n5bZNl+MWYriwow2Z7/D9JwBLScfXCDBO7l2Y5WJk3Si
fF30vdifL9J1uatJTEoo1qqz17e7aUTC3nbOZcNflwKSRqKblqrxvHV1LHeFSmAVfR9u+uHO6gu/
s4Wg4+tf6SSGXYmFMmDQMed2PrY8A3/e08Ox9wPOUYB8Cns/Ip04H6XIY9LEA6o9aTq5ffFRN67j
VrSI+h8e46QS556SAJuCCou/L7kUq4UQ/y1vxNWnm66dZHHeqa70Xg8SaMTa+kQH8E/g9U6Kei2Y
kCjZ/kubeCGPj47pNMRTyy4VENsSLBCGceiYwdNl01sdQ1pK4fIKovRaH9HjCT4j0U9YXAmi47ay
scEM1LgZgPsvXAQV2Ae/4puPgaLnGtox9figjmCJKAOnjgRkNqJvxiORZLIUR1WKb8YiirpJQUOU
uNr74xfbToIXxLpr+mMghHNNcw3aBtPAUWpoLWFlZMiuDeVjaWLvTKSY6PTYny+uslFXXYUOE+YL
p8yxI+ol4bfSEjXpRFI4hyFpRjpOY1r5aXhbkNEB6k/eiDC7RHeYZ71Iq66MSjaQ85LNjFfPYAzD
TvRGOSfxxQNiae2cvxgGLOp1EuxBSkt3LooH7COiGlLe9k3nqUC4T4NmS7CPTRT9ukuNW3VO3ms9
OZiz4RcyelyhtaFBtDGmapeNwdaU6M9CM76htH0NdAckzPM/bZ0ufzTneObIVou4xMdm+IZHWozQ
024ZLUbTfK5d8UQ9M9TzGPtiyMAveG1d3dynY9Yh6YsHfwQHdh6KNq0uWxZS2NcS8olUCh1w+0Gv
e23Po2Nav1oyCx4Yly8kOLNeS9FnYtExR8Cj0xd9/hoq1wAXqRXZi0PRq+lY+Tw7MxDPyoquMHQs
TqNizMaypfDW9rzR6bsg2iV276jkpwJmZy33pOK6mwVvQmat5zLxtLc0G0sf/FOtNXMd6MLQT2qf
Clq4Vp06Y4P9Z3icmWzUsfUuR4vVz6b/EciHpFilSjdFcAg6qudOPTQgkx4kbJnolQh0cjU/X4ji
zjPBeKPSFNCtreNNnZlXPZZpZwoGOV3ZXNZq1dwXojgzIXo9BOoEc5fk20YO3YaK6LAFH4oPQ30H
6vAogXGEje1GTbSR6x+RrL0LytyRmsdiFrEKMJdwwTL4UDRa0tCqrH0YD09N/xiEuzB8p2ef5KHc
zL3m6K3ItYoOkZnOIiLpWp5kmgQVdVQlSitzi0lg7ec43Mx5L74TF47mqJ/rIoOILAufWq26mbo0
cpSw+jYUEXiJAhnQndEtuOUeCzpvOqvzu1jzhqI75DXAWedyb9j9U5nmnwEy/zCn3X7Wgjspkb9M
RBUgea0WN5a/lkuAmymR+6GCATP6qD9b4b/hX940ILT67lucDxfcMJRp0rzCR2dMEl2NBLXfYUW3
8Zr9b2RK4daZyCFwocmWzELqJ2Zn5dMcPAEzwKhFCcJlGQYfjSTJmPtKxfWcIturrS0IhNRMEdSF
/sN/v7g2g49I1qiAn02GJnbxccT4YoDBcdI+aABxlwvHjLdDoriEPlx2PevJDwqaGKTCwDCmul5f
G3NElTLXkPzEeLuCK8ONwidNu7FDPzfepfIXKdoFeeEUwk45859nHmIhmN3nxX2VlH7UQwJ9We2N
GwTEYNtlNY9oAbw0E+BXpoWhBRMMqK+lJdhMrBod0nrJ/B6X8i4I9UeFdvWmxziRM1bNI2my2ZU0
/TGT52/Yv93pXfOuHqpNkhjAoG1p7MyTlLq2Fb+bbSVx2nKIXNk2KABigFQ6alhhVcLIySb5UQGH
RS6Bok1OMBSCJjn++1Sft2Vk78Z43CcUO9uXdVwJWLbMaqYyYGZlwGu/VjEeR72iNUWlrLkp5/hK
N7/b0+BOhG4uC1rxtBBkEs3UdY3I/FRNEufRMBUhtmmz5CNQV/yhz0RTNWsbIq+EcDER9XXA9hZZ
jZxTwUxDvJ3oIcf25sb8weD0GC1apO92ue4Non7hWZWfUd/Jso1uNsgfUejnTrI0A3voEjALZLab
3KqbaJMASyFzrJt5gmzVSTziyf22EmyOnLlsXjB3JzRb7isFfI0+MQY3sMbBiabO9BWNRn7W9Oqe
hKHulIFl+Tid2K3t8Xve0c9zVz3YQSvsNPImdfw9KPyoNsPiVc/aHRka4F0DApG5c6zOUfatJ2mu
tc3fgXIMLVs/qr3uuvUlzxQ8nM9i7VG0TmwwH+LJepZaWv2MlXA5B69T391NBr2xBjt5kIrAG7pK
cwalvg0+gu5JeqS1aXtSp3/qrLz9Qbz0Go2zwqC/lIneT9Lo9XFTuYM+olyutrusT2VBPZwPENxv
5bPSdJro0Kg4prgI3qcVXmF1kj5mZBDlpPzNY4IU1cA4m2wTYvB1ulwPpqEAOrefSASDZrZ+G3WB
4M2yJsPSLaQ6GtDpFD5VlKSGzmOjhP6QDXezou0sVXi52QVaemOmx1IGZ+d23Qx1m5YRUhNGKo8V
0gZlkdFN7hjgIvGoaN6Rf4jxAjn3D8DRaeoaNfQtjbiNfpcS6alL7nUjA7jF8HDZP56Fcl4alyem
WlUnJZDvWGn/uvNtsGMgzT5kW0vwrfi03tbB3KiApA6M3ugn8TnDoIelHJc4x1D/1aCOsVPq6UBt
45tJv8jqfhxAm3dZt3PreC2Rc8uNGdIsj/LYH/viIZfKHbVEZeLz24SYgt6SBf9vgCOMe3ipypwU
c1jHfmjvtUhzaU69vC8EvvbcIiAFw0pY81GAcMJzUQRKIc+dDimFfduZjVfGEYalS6+bJOzLhe7l
Y1sJKRCH0rpm2Rq4z/iYmUcWLaMgTbBsKe0mN7vFuLnXX5W7YAdm3I19hflR77JM/gnGjGMpkvtU
9qCURmO0sd9M76xiep/0KCvFsk+m6YCu8a6yzHe6lvmXpR7rDK/vNvAfGMs88D5MfEAuI+9GomDX
OcvAvB7tTF+XNv07UiKAZ27lydsaHHa7/CYIN+ASA76hvkPtUGCkK3H01W/gd6umslMkuJjM129M
v71Tdomb71jaEF6pDABCcNJnSTSO2rYU27SQRKvaWUaU5XrSSZjcXvQNX+BchdPvK3f+lSzusypV
N/aTivPVfYYy/FR9qwCnh6Mur+nokg1rsxm6M4BdOXdEDkeoKZcaBTkbg0nn7E+/g835P89+CleF
mCZnlqSiPa8SjG9jWv11QgsoGAClEiXDnBMIHFBmHvaBR9xin+6i7gp7eaJLeubc8OpSZNO0TOCG
26BWfi3QqiI6x1OWIOcE5tLHds9g3suN+aABCrh1o60hMhx2XK9U5CRyH5M0ZVIbCtzCBCXzD5pX
3Jgf0PV1in2P5qKQG/v8ZnACue9XlWaVqToEom/5AUSXQHKIvfTTsA13+fvIE1LjnDkhTh478sUr
r+p1UG3lOFLtXbpPbluvjhzdxsoSa16heBc5BnaWEnsHhAekkaLG5tkzwubkczZEWqPJMRCBBRHs
1w+/rK1yRTbk0dhQhGXNx3KRl34Jf8qCubSzOj8vl0sByDTrlWJCLmM5nr0QHt94oPe113vGtvHb
K6Bd3qC9dY3KvpPeGu74MweYgcAXn4VSTnuuBNTXqpRJYZ74DFZAcqyr8q77ZR76H9jw334HY8hX
45AUjrpNd6DvccPNsDM+t4+hICacPSO4n8HVhQrZxNyBQjOf9AEI78MKaJ/odXiEzInbakDNuaz3
WdeNP30uBpl2QTU7LBJffx/dW9t5J39mi3HU7d6Fm7/3/q/VO6aDCxvXNLVXxwKnDOxUL7a3ALbd
dLT2KgPTD/HHKfoa0oNdf8hVQQ5znlVwkjmHZXZZB+xt3K4jQN3s0Hsw7+wwJQCSj8Hr37dfxGnF
WSmFO9zj4S/UTXpr1FTlKFR2i13wnrU2o53mMZAp7Jg72WH+FvnWe9Dv3Zieqjj2O+wx39gu+Vx6
wU2xC0HePoIYeHf5s59bO3JgoDARTFehTsu778EoK2ksiww1nrRytKBXvEHNjYPWCdv+/PqUjdl9
BH3LxqvYUEDb9NqthbNhJkFPU78ZsPEzN+oWvfLRLSIauqiOHHKLfirT6aoClFmot18vK3oepzBk
jxqPrpjYtVCPLfXFF4hkdONjOc98pU5p6wR1Y25jpHoPl8Wc+24N42ka+0czzssgeFqCo0kbWaZB
dxrMikUJeSfkTThLxQ3IAY8ATtLWFGT9rw/TpuM8yrnFcorkVv4IjIzmVgHjlu6YTvUh2c+bajtS
hF9RdDr3SxCM1pVJZAtflC9vSI0VDHSAYCPsdklrbGllbKtKAwxKInrVrPik18K4UK827QTGxoBl
MzMmARSnl53e0Z0KkZ4iUxOkFmckcTY71YVyXKSftSaidgXl5u/aNtmU8n3mfu/3jHWlw0xFgZEK
e6O4mZc9tDd0q+9yPwVhBPzjnTAKnxssFvBwwMQEyxnuJheFtV7Pg8YOcyRWSb5JZld1cQI7c195
tHwXOJkneaLgd+4NXsvkIjDSu4GQJMHkXjbflMqIzKP+0s+NIMauZBiQQ2TM4AKVEfVC7pwtG3AR
WgDdmk14p31PeyfaVX7ofR+Ik9dOu5m82Mm/GLEjMt/VU11IZn++cAO9rvZDb0mZH3Wja8zjdaWS
z5ddwBk7BrOipXbcl5NDKQpIhHGwunPNQ7apRmfcAd4Ou7ZApv9RbIEr7lyWueYOQFqg4D6a7F8u
qNG+GSyMHuUgkle+Z2Zx37bdoWzqhxFs6OCeLkfRJ2Sf6HUWrpkGXA+K5hh+OwscUdlpcTCPORyQ
sq0/R1/qq8oDfx2Yncxv3U6k4NkIMDvUpTzOFWRGmUpRMudwBcMmAc8ftlIc9TH22k/Ne0sG3SBq
ED9G8FVi3/gmPuQ30ofhKnkwXEwMf5GjrQi5/GwIi/9FnBEr1UA62Z6YEQd++AS6A9uxNsljtx2Q
IZcUCG/ho3QnclLG2WP2eBJAWsHbWUEg5TLDNM0onmNV4ePbfGsHY2fGZejQrryrlWL8rKNIiKHK
PHTmkL4rm7Zx7BgHNprvjJ7sOznc1KrlEVBAgoP5QZbsnV6Ge9uU3s3jjInq0WlpsptHZacNyVUb
mVeZBTYjteo9cA66Y/JrihNXh8dXsvKHlRadU4TxLQiR77FJkDtDEmbO3BWuUcgKoGZGFBHC9lCX
ZI+MFhjOwPh05anZUoUe2P9tA5Q3yfMNg12zc3g1DGCXVg5I3KG+H6KGOKaqG46CmU6Bw1952jGr
Op0lH0bRsDDUxMp9M6llh3TGLZ263Ekk810ztxvD6OP7nOTkRhuH9yXBUFUx+eVEv9lG8u3yFV7L
HMC6hUEU7FuhI8V5jaGxKpoiQznyfCWHyAdmMuaZRYgKa/F7KYZz8ToOHYzbKsZwrV5xtH4ih2Ye
HL23kiulkkVwrmsRBfxAGEsyTNNG6vXa385E12e7mQrADUfvZsvaqVr7YMu64LW05tbxGZHWaQo4
EHnOgi4ye9mYIMZq4vs5Bb9SAUu7/IGOIGS8yyMyIFIx84uKB7+FoLZ1OxvWjDHfOpIfmyKLNopZ
eRVtvcoctiROr+ce9cnGMpyh6r9nqn2X9Fg/r3syuV3bmBv46Gjb075ypUzZjVr82LXkMcAIAMg5
my0gjDfUML9mUnXXNNKVmQya089p4hQ9igBBbxxCA7OethY5URJ5Sh5RdsMad9Lmb2pDJSeNCOi5
ifnJqm1/LGTM+aTNts+Sq1Cecwe1E5B0VM2YwCsUVz1SdadHXXdny9igqqRicmwZX8wB3ej95fNb
i1EEVWMFXRjZ0HlTIBlwRCO1LfwSwCRqdWuMYGqOMy9O92UYCj7WmkEshPHvS2LNFsaDIIwYmACA
M2yzj5fVWQ3zrNNpGERF7Z1fkcx7ViivGwYDVO7rdl8CDfDIAx05Vr6JnXCDbFEQdlfVMuHYEXJZ
uY2L80kax00YgTpYCuudXMIUGhHRzNqNRc6pE2IrxFJ17sbacV8D7Q8nl8pkGxjZtmz0XV+LXO+6
Jn/E8EvqgRyqDcCXC9/MA2eqQeqpiUoa6lqOslCFX063pgBg8HFe4DE2NNvyLvzeVcDlRVl03k+J
VxxUQNhoTrZpHlEO2EY/wp31sVYyt/ZFlGkiddXXfjCtayWpIwRtqtwEFpBXsLQisMeVD2fh3Ykp
RhOjKWc5YIq4apIKnr3fAi41c9rwtn0IJp9uEpfNnUaABLJu3lDLWQkpEEwI5iiAaoh8/rVuvdwo
ysTyXc2RD+U++1jjLqgmAPQyV/fMd/G9QlxwowuGtVaO9JVYPg8KFDn4H3Nfstw4km35K2m56l4g
H+ah7VWZtTsAgjMpUhKlDYyaMMMxD/437wN61Z9QP9YHisgqiaESqxZt9jaRGUGJDvhw/Q7nnCub
2EG9yIlqnav02gmfFuXC4H8a4eIoKFZft+IAH/dHX4jchhDKFH7CzXWjw7X3+cqgGMD3majdQzDq
F01sFUmQmhXm5FACCrYZN9rTtC1znYgrdCWkSk+uudVfRdgwYEAyQS0S9dBLI9ZWfqCVRgJ1/r2+
QGMXZYlMPh0c5XY4Z+61bNNXOwWEcktG9gc0uHd37EP0NTCzTfsmZDMt9h9E6B7amS5QYcSx9Jvg
Gm3wqwPxcbRpA30YLTTgEOQpnILceqrQK0q00Aq7uIa3/3LZPg4zPcaHYQIlHzi0WNhMyElQ0jEl
4zq1u/v4yZSIVRHpXNBke60F+leuK1buH3M5zfWHYQXTj2olx7C1oy5EBzkKGR0Ya3tw6p1+H78O
D9/bl6+Omza1tNBkVZL0y3shVwqmyEIMg93djlhCwWfu9yP8WijTQKNCYgnJSBGRzaULHEhSU5gD
SoJ/kvT/JBX8+2IiCN4+DXUxe13alEoXA/g1IsVe1q0nXOsw9Iu2/+UQF2aR83Iwe5BKZ/p6sEVA
NuDwHca7doYy7yFgxD+oburIMS0P8WM6u3a0v9j9FvKtKsrJhiEq4sXwOGYDtybd+xbBhLXS+6Xx
s4nlfzwP/wsEiN0PU1j/9T/x92dWjBUysc3FX/+6LV7zQ1O9vjbrc/Gf06/+/Uc//+Jf19FzxWr2
1lz+1Kdfwvf/HN8+N+dPf0Fv+qgZ9+1rNd681m3avA+AJ51+8l/98LfX9285jsXrX35/Zm3eTN8W
RCz//edH85e//I6OCB/27vT9Pz/cnDP83v9uWPq3/5v/tmBhXjdf/OrruW7+8rsA2vsf6KesWIYC
sD/Cddwg/evfP5qOL5gHcOWwQHDlclY1IQbX/zBMCWgOHYGp+OOjmrV/fiShWg7XTwEmExHP739O
wqfl+sfy/Za32Y5FeVP/5XdlusD+ccEhF4/wC2OraKqKvDgSjZ9tiN+Wg2DokXJUyycrRCNBvmEV
iPltjCRcLtq9SVlv99lgxx0HzqNhHkOHCpac9OHYi7WXCfK8MmltCEhSRotcWcRVRwLmKuWr7Hc2
Q+4wLDZmAjVnC3l+LgkzFo4byUwcQ5y1VuzB1twFaEWEECBOSF1dqfe8q7Z/944XboIqwHs3skQ5
iqWr6TdD1WZEkWGnEefRTKhqV4O2NYENDayEVp1qOGmfoTLjb3upX+XzsmdPWacJpIg4GuKZzY2M
hhWDNRxK0YkLzzJcIX9JEfl1TL4pVPMwWgyI1jYvaIZ0nEq01CfNWB30Qr9HlaJfdmaaQsJFW5Ux
D5y2BZcmtNC8qNTeGK+eu+uJjs/Fl58rbaoystuKgYr9hStThE0SqkGqHNMstYd+IGrl01qpSRs8
GeyJgyhWVatcuAbiUT6boV8GvqRs9xH0OYCMU45+7OUQhF8klgO5byLGkWcJXscXtde1VBrcNHEC
a8OidSNuCn+uxTeZBiSuNyKoEmdx+azPe2Eu5UufAxOsPOr6KhGIohO0VA6smVzZwNdeCSM/Oyw/
n96a8jEykINwqz8fkHiU62LStjjGbenWceIMIxLTmuXpej97tyD/ljH9pybyk1n9pz/139CQTibl
P/40Ub/Y0Xmdnuvf6DnK/vZfn+zv9Gs/bahh/TGR2hQRtxnE3lHx+rsNNaU/VATZU00P8Yeha1i+
P20ofguuhIbUE4Bjkyn9/bc/baj1BxS3UHcAdF8EChBj/fmA/4INfU8t/cO+mKouypBJREyOKiru
28uQXB/jsBjDSnR7cVyi142dK1VIoroNiTSGW6PPjxHrM2z4FAna5tEc40UW9jn6iuaiU5bC6FoA
hdt6YQYHifNtwNWe1nW/EoRIcQADqLZCABVNsUjXTSXPRxMizZUZb5QuCUFWGxZcRv1PbZAFEsR1
DegpkOgmzVsZx7xAInYUrDs+hoHDBDOnja6FVO4llUKEvqN5JkKLqE51V5fbfqHVza3Wq828SxKF
xD7yDFqzS4Zmzusd1ukoG5ndIroT0GMtxzBpXM0/7IGfU/zxWvpsMt5nFPBpWGVQ602Esxe3kmBF
RSUJpuhqRWwXqWIPVQV8YXrF3dSn77lYOQt6IqI+8TQROF8k8NHgKiv9QBDdroXrnptoHNfr/Bxn
7bRAtO/9tRmFtGlAjDL6+ATgHym1aN1LrRO0xpyNuQ0iHcJtSXttTKD0qj6fh+W4ErlibYqir21w
lvaCLtiD2sd0zIVHPRnv1BD0IlbsDTl3kWMviQCfhdRFMOvCeqnw7uQr1Y2fIhcc+imowio0Y+r0
RVZZSnndvnZBnrli47e0icKZZHaRnXRmQkZZ2Ipt6KIPfEwCX+E0ypAALEsXAFeFyhwxniEeG0Dh
aCN1BemAvsjk5yHRHBM2V48kyFi32QJVUsKHOUvLa4k5rOQv0w7srQIdIPR+AoPmkgApa4LeC3BJ
XEkJe8ISPhvbiCq5cY5a7dSHPaY+yKK9H0U+isp8n3JlIUBwxu9g4wexu/FN7SwLgSPJ2YPiqzLp
hEgmZpncghYPDe5QP8ti7wmicRj7nYULxETjuZQBegDR1BAF8wYNitvMBYLuIAzyPdfAkDYKlHE6
/SEIIQhZMpEYqda4CpdRjVDkc6Zprj+02zSRjnlaYVA93rV+khKWm4cgZw787Qc859qoUC6O0hNq
yaQZQpIU+TJtu3mmDxv0H8odS1RmnKWunlbLIerwTmyt9HXnMAmPn5USuiRyzaexlBPRxM04cWmy
QZpMRjRL1d5OBWShW0SVvEJOOXUqv/b0RHCUMnJqcIRIOpYFlLv9Gm6XMRuTuoEwLl80IKHYrAQv
YwxHGCgDxOjMsKWMEU0+oDyzFhPfyZEya6zmLin2RQG18TImWp1sury4a2Njj5lb8gQbBd2mgOeg
bTA4qt/Rsgc4Lkhi0hk6YaOH9tyPPKhXqXUrapUtlg9Kh1ZVaGIXr/QUQDIf1d5sHiq90xfhto3R
XlaPN202Q0NMLoSbrHtJeORl6lrm/Vxry5XVrNJKJV3+FAgr37Booq6LQbBFbjh9q7vGILpiyRYm
20vxPmgy4oszXXi1jJiaMTgppUYy/S0V0TBbs5ZoOE+VpH1qBN2z9OSgCM2SdQgK/fKmllqqNPlM
BjVhrBQo5N/qKbdbK7LDYA3ZX6rFIJyA4WQwEz4ydgmSpS0OJoSdyaCrtpDK1OCK02nBokXnMRUC
Qz1wcwChmGXrpFmHHkAZ5QLDjvCdPmW0yHOKG29eCZkb66UTyQD+quNMY/d+CGG4HKJYHGxUsV1G
6uiEzbkWSlCIDdqKpS0Igi2Nph336T1gMHOLxbO8a5DRZ1RoZBfqHtTvAD0aDi3kuruxIpqeLSq9
OrRhTmQ1QbEAnZY6t4dY81Qi0BKS9eDQpygcvFmpx2SFKJjVVLfDEF+cZKhDuBEMI3QzwQhzeY3A
NsJuUlyeZiQRA2JI81jqiQET1zbzEfXIyIRRszwBPxu3EVGyhYh/bX0UNXyckpak3WS+5n4kEVZa
jn8XFPdGukrHp3HDxidhXAJQiyQuYiakXJbMqAikS0jFl9xn0NOLCG9gvDgZQDHV0DkR7q2E/4UY
jFZB7E4HShTdXvCzOp6qsrwMDxhauLaVmTINii/rlVmEq7TAv+IHEgzR16ipyrs+F8jY34OVupQG
f61IKZV9ncjjSRlHyg0sugltTb945dJ9wcH5iXBxR2jBEkCvSD6nISp7/a1a11QzFrKfwhQTEQWl
MSNFYxExWkOu2w2UktaSb3M1JSHDQUBzmmLXCRnc53nc7Dm6iNUy+gy1+AKWoSU4Vg2QsrIiaiBS
05c2wAFDvLFnt6xid732okAaAeEQDcWThYMQ5ndl25FxWLbjPsw9YWhI3aKBRn/kI1p1vvj+Uinv
KstFEwU4EVPr1H2j66gfxztR2UmSx8N67sMdrvV4XloFjQqNsvZkBNay7kMnigHqQzLRzJdW0KMv
g4Xa09biz6GFlzfvC9Z7ZqmTGJtHTRQvEcyAFGNDmjb3ig4Lxh9GdVshrVa2x8HQPFzYpM8AUC91
UOhqV4/BsoLxDseHJOCPYXLv+y8iGMZ1Mg/HZ014Lvxblj7p/XMYjrYctZRbIjUGNotSgwSwsHGE
0K5eFOJKKrEpYQrDmtmQG7O7/DGKq4UEAJLsP6ad5UGfklu4NuVy1wx3EiQC4uHGV97YYESkrGLb
yDF0ewASAygQGg26Y0CduZMBHYpUxJQW5f4emiNO1Mm2mR7qalxKGvyJPvPC/FVNN8n4JAcnOXsy
pB5Y3wbtP3H6shDAmHYW+wLpktjrsKlLH4dkCB0zxgWSO377GEFTJDSXfaiRgjFaNwANhSB2Fxap
9Mbppm5j8p0foxfHvaCp0EpNY9tq0L10rKmpzVlwbtCBFlAAG6niZWksrdIk8H7dxMzvgnFeFq8y
5jZF5VjXDxwL1VqrXlyG6VzxS2if32uA75RG6UrVTijN297oaORjvuFP5AVsjGUyMPAqxH3Mp4NK
/TFsbRGy7Tk6uyX81LFdnArY8SkV+pGaomNV8HbFZYfapuhnJJZWDNdXr0NKL1uxFnU2yQ6wbaR2
32UqiXGg5fptgLbBEGNhOzSKS0nZ452BxEn6Rc+rg1i+CXClEm3VmPeBuAiHkVjJfZQcI42TUFyb
gUxTBX3Hc6TEi4zIBbdFzUm7Yt2XPRkGxa5cG35i3RDgCkmht04Gyq9YuLm/TZSHbIztMt+n6XIc
9nnZumN/A2omnIaIxNWpMEyvhy8iR8I5qwCUF5oHjaUvLX/My5tMPGa4W7TYIGm+5f56bATclC9D
u2yymBbma5F3xEhUR5CE0jEbwynyGHYvnoHWDdbnEt2faAY8SpacQ7x+gKOpxDtJyZzJ35CTI0tU
r1F0tPPaSyWwBirU69lN2OMr0Q04DQ4hvAldqRwAHZ0G1jwQ1ZM5ZA4qtkQU2pXsHwF0gquQEllP
bZ6lSwjceUInz9hwNDoNkDVENtYRWCg6tCjzGoyMXMFyKLRCh6C6Aj0zdFghUYUZntQ8NQ0nWQa4
SpTQAt5QlCMASUWn7da9CUS46lld4STVri7RDVU7CDr3JAOxkrbLDHlXKD7hkuzJkuhK5nEY4kUi
outd0qws6LvEVeb25VuOsydX0Ok3jlJ/hmCMGhtUkgLSZXcM7piC1ERwr5cwdgpA9sOdAHH/sLHD
4abAmuRyDwd5wbK5XNSkwNJXSGspXW9HOG16s6nHnmR4TH0MiKgjeVYsTDW3C18hmlqsu/DWgIfU
ZzlNDLjnmkb1alOYKof/r82VOielooI0bdAO544LJ4YdMwlHtv0hVNbJuNf8VR6dNONRGLYjxzYp
FUcRjoKZzFXtUIPay4fgYPB4E0Fkk5ctlYeWiMmLUGjwfqIda4VjA462ajq6PIs00EM1RgJjl+Pw
woFqjchB524WbPviNtVMtL/a1fipUL9Tmtb1Idom5K0jI1kTQpBBcPXsMBrlGb9u6+zB0g9DKkLe
zSKD4RPWulbVkDzicx6pp9p4zK3wQTAzW47ZujXwvJk2uejcQF02gXcXjadW1Vq7RRHcbupyG7Hm
BOnvGbRFNNII2bYuBdesfE/Ru2dJrB4ywwgRmrVUnfxbXc2WUhffxeEQkJHhdkAS96mPOjQBsIyt
3ocPfdathiSztUhfl/lcHOE1IjvJe6fhp6LaiJmEPvPoH66RIBltqH4kwjqub3PQ3XsDVOqGckWC
coUtCa1d1qYXq+WbnHQRbcJsG6P/A5wBu9JPVfNo8N5t0ULMrKV5qJbEiMGqTTMMktyppfDK9RTT
jxQtaQEoIGnQ7YP4OLb9yspuxmaVoAuJ1qPEAx+iEdnSYOJez4QEv9PAdAPla7KdWOxSsb9V2tA2
zNQZYnWhgWFLwHCcS5nm8hFwOSNDrShn8lxiwSxOmQNMxgGLdCXn+jlrNgXwiPAg+or0ioVK9CW8
szQFdLTrQtXVq8AdS9AIko5ITKUBgrbvcwXXhrqo8eUji1ksYSge5vuYR6Qo4aoLZ7mOr6QLPufK
f74UgCvAMQEyBpIlwtoP9TYlF6OyqGLV9duWCvxlFF5CpSJyB0usmUQbcIfBbfr+9X7pXvQ+lR9G
vcANDEWqC6COqq64sHC9rCfqr4YaLWBHc8lhLhLLlO2a2XVI6S9EiR9DK6gxTIriyJRcvHCW+YIs
JZNb2YFH5q98rlF4DNsogaZADeCuVsHhy+ETd5MXt5SkeB4boa1l8IP6a9jkr1YarbCxq6bqI3DR
nx8H4hGQkwgz1R0YcmHKrO0TGnQLPz5+P+WXdc7ptT+Mc0lMt3yIKCRqqrpSmtGwPefjw/cD/Jre
+jzA5UayCsEXUryIoNz05SqUjkN6RQngylyhSvRpryKLJLRxg3cwlLshimYcJhse4UzmN9+/y1eH
4uNkXaTQ4AwMFm+wR0YB6AjOHcmCwm5odoiZM9HOWg0HRHQQ3Xw/7i/V78tVujj3ARe5XgaYRLDh
3ybwuGlLQExOIhcTHv8abPzamk2ffzj80oATgtyE6tZQz+r9dqlAwSTqmyvwrq/XTZdUEDomoOFF
5rPI0CGpViPVtfKtnCP2q2/gp9t1Pv9++n5BRr1Pn6KIsogEuQXV6M/vE0OVGlRnTB+UJDyWP0fN
TZ2h1xXqflKNkjGrnThdjDUkEaVFoJ+tTLOjYVxJA+JFFNBUa2XlUzb0xg9WpbCK5b3YXdnEv6Zn
cU6gGgtykoY65SWsKOvTVIlKPGOLSzfsIAEprATpUStGCKX9m2oU7/PxYayLIiGH3RlrBWOl5bHI
9gXqd7J8Zc9+eVY+jDF9/mEP5X7TMh0hitvqBVEUZlvZ2mfrVEfGQjmV+bG+djp/6Zf547XAzcUK
KzKARZ+HFLMMajQjU918pR2GiOAKkWzFQ5KFioduwVaQvw692AlsZKfur5KUPhcdf1yZEurLoHm/
97K4eOM4CnBcqha7bJbuMghbPaNYt1O9q1iYLwfCy4ogl6HnrXJxbsSOx5kSNLiqQKvrttEimBmz
dl7dXhvpy+Q1QMbwX0wRFYpLEGsYIOmvmxgpOE+s1GRRE2QvKbzh3JFswytv/XlER7fhjnFXIAG1
gWyS8/3p/dJK/OMZLrGtncBzJR7wDAwBuKHz+wC6fsiXTsWeu++HmjbI5xIJzuCHoS7uKpQQWOHH
HQwSf9b7kx8B3h9I9veDfHnjfhjk4rZq1ZiNvjS9T4PIQttn2vn7Ab42dx9GuDB3DEJWQapjBGSh
6cQsLtfZGsHvPFmp9rA0wCke7lJHXKa0Xuh7y4tEUrnfP8QvpKf3w/jhIS6uLAQvjYBobNqk/r72
pl4yiheC+znQzmmWykyYdbN/AZ55bQ0vjEAtWVJQGHh5FXkoCBKTCDRyw9Fm9Xx4M08MqlDp6zWg
8rU9On3+wdjVKQ9MSIWprszXQBg6muTPwEmicpJur8zrtD2+26MXh5+h/1TasPd5RbJnyRLygwYp
UX9Zra/Sfq7t1ourYhAgIBMMteomyl7puW2JzSbXT2O38Tugi1tE94oqkFbkyLUHdxJQMDyI3LJ9
+f69v5phXZm0x0GiA4n34miyplfH3IKv0BhzJA97xgkrYurH++/H+dLVMjTooyLVg7jn0riGoaIM
KHXAx1tEN8GypODpqURGyEonXfpruLVfIKnTOfk43sUEW6A75KY14MVsHR2J3XKm27Xdo06A8YSr
cgtfHY+Pw11cUj1Px7BnI3zlMFooyTFjmdeMx+8n8atN82GQyz6mYR8XRiHgnbgqUEif0/BaU91p
Vi5PwccRLrZDwhU91CWMAKRT5781VehOTYb0/oFFhSdp1/SorkzbZfPSBKIfVQD5PIgpS4sw3fd5
PdP73ffT9mX4+/GtLgx31QyalAi4f7TtJLxR76WnxpP2wSyas7lop0508Kk4C2fl/fcjX3u9aUE/
2K9+UIeKQ8jd1bsRal4jAdXZSySffD/Ml/7Exxe8MM59CDlHxcc0mmugoHpnamreLZEfWggkcUIb
kOWJ0yjbwalelbvEzmfa/Ptn+PpVJ/EhxAPQjb7YObwI0yqcXtUw57FyW9fzQj28D/H/Adv0LZz0
vyG+CRViEZb5n0OcDuf8t/W5av72f/Lf/odbnRFLnf/nR6jpz2/4iXbS5T8mzOekBvVD9Aob7ydi
VFf+kLT3cAiQ0QmThoX6E+1k/jEpAeiWAV4VOvDgivwT7GT+AcmuiSpkvaMtDPPfATtd5oQUCzgr
Ec1vcR3oooH+S5+PBZANURDkI/R5sVcD1OrcyYURKJyXvfWW2SOc3Wsixe8XzAfT9sugFxeCABoo
bzMMGq/UhbTVN4IHruqpm3erwg1doGYW+tZwzF36ZN1Mjdh9jy9QEXcrSBgyKIXJJLK1nTgTb6Lz
9F/29GFFdz8e5RNg6eII/fKEF3cIlNcGnXV4QmPY5Ao1oaV4Z74Z22yJZsDI2MVus8wEAgV4T7Ij
R7FLas4k/Bk4BmWrcRfNhnvLEWIq3UyiKw2BCDANjsbC9MCVdSXHWCi3GqAmLorkUmZDDd0J3Aq4
jHl/5b5/p3z8Ot1gg0B0X9WsS8FEtR5MSFyLQMAC/DqJDlRznbLbzBHQnisiCdoOb/oNcEloIz1M
xVLbX6gA8Ljl2diikCCdrOc0AyfcADN78CxqBjavSDSvV0aFrBrpXWXBkXsHcGEWepwWm3rV+gSF
h7l5EvbZi3mS0d8eeCUizFJvWMvL1AlyUIhix3RlT7DDWfWKiqLQ2OYmcvultfp+QSVxuli+m4QL
/7XX0adLyOVpo+t8Loszzdpap+FYP4aHfgb4kBI60okjE1zauRwSk0Nn1Bka2nICbfXAUx0oFh0m
HaPCDZYgh9sTIcp8Qb0M4T80HF6DOV8AtvpsLDhVGSkBXEopYkcULZdq62nhdixI5Q1LFKxwKwz3
6X315Lsjcr6ml58lJ90IezkibGecOVpfk2KhcjspSLbr7gx5IWOPGDYycMGbotH41csBfFr2aAZ1
29vGW+nKqxZaVlBmfUBMYKe315Jml4JO78cC9lEyTBNm4xekV1qUjPcjJjEM7TQ6izUBN1WBptBC
tysHkLvNaBGp2MUohC5TL94LC3nZQzWsoKN3TVDpXTDjckklqJaAFoq8Fxp2frZdYid0xcg0xa6d
+k5fqLSdJYts3a81kGYOPvjq94BYAXblvySdI+70hhqolW6lRXJE6wGNtisdjNWZtc+OutvMqnUP
7XKfqij0taBKmSLVNwB6qkAK3xs4mld8SNRNLnz+HxP64RUuvBJDGrQA5CrFViAVDlTSU4DCj3SU
taUce0q+DVM3t7a9kc50+JhGjIprpgI20t9Bg9kS+Ew3swOQzkjKPkVslsizvqQN1DYrImyD3FFO
gNVINaAXKNcQi6RHyRVpBSGsLZ8bHvjD/RpUrdmAZQOu7aYAVWzFNqA8hT5+uAKqcNWsjG04b2nU
TKU/nxMl2pgOMFm1v/QrynNaxjQziP+KxwPQk8hAsRan7I29Dad8JZ0gPKtDDb129Md4zk/+OjCp
XtDm5N92LeE7wGSMI76ALctlT0Yvq2m7bLlt7IJxFb6qw0rAGbAegLngqh3gg9hB0Ra98bit1ksZ
ABnLcIx4U6oKXuOldKTAE9WtEEVASdkqkyBXDfFwijq/i+J7Ht/6Cp4G8esi00w3auTHHiiiMK6p
Ug1nS0fc0AOO9zLeMZjos/SsL6xt99w6mj39WTrMyef18o45yoM1Z85IJx0ZwTP32kP0BjwN2oGA
BuTka3XT087WndapF4lr2XwXLwQ7ue/cCiWemNY40UHhAYg04lIAxFiDygIsZeokEIMpbH1E3w+n
X+A5jFNfER0Eo4zkt+UT0EbFBjBVGt8oKHLS4U12kQ2A8GEzSx/TdXWro3KaEeZ0biGQ0hFcQCCz
pSahyzzRWmJt9ZGAqj2XbOyy3ViTQSbcHoFAkkHnBrKDdNgTywYgDxdyIA+ZgzzjQJJZBH0tMA6E
A3oV0eIQ7Ot1bJLwYG3KW6PALYj/BVCvmKi5j++XZb2MIcIwU5b8Phlos0SdfymwOV9qK7bXnsbb
dIsRYUm6Q7sGVETUCb75iAqu282t07gQgSUhvbxACad7bnriO+gSAVZlvoKArQMK+kP4AkrWudqZ
iwgwtZv2ptywReCxPRuosWQU3YCG+2ZZPkrL3A3t5LHyKphOz7gdW6rptuXwDTAKFpBC08VuIYWE
LHVA9ENzVznDmyjZ2VQKI0DsDGx6SVeZ7gUd8uZEeeoO47nfJAA3ytA+o0lACyA2bjtPVu0QIYDH
cXyAP7gFiCOEJlg9w4xYN5PsCfPGZOknS95QcaD+QFXHTz1ueegqaWkO7mMTOLHQ0aJphQZcrFQ4
qQuj9uQ3LQXYfA0sbOgoFeQ4SAgca0qLZ/6iRRtxgxbyc/QLepRugY0bj/W827Sr7nEsnTAh2i6c
G0AT0xAQSMXGDkhuJEj3wHqXGzGiJgMQaIV6KMLPVQVhRuUkvwXdDUjBjVMIiwG9ZsUC7HgXT3ED
oE3x1puzKqRQNfCAaixDu4e3s60FgPW2QeJUkA6PdHyvK7Q7qV4W/EY1VrV1JwI5KQKeqG6ycDFw
YKtGmmrbtrUjzWZSQVJo5HUbsV9XW0sEoMdW+CoVwPx+LnAtW4+N4gCIxFcWbBy0/HBQOqgMZpvM
iQ8wpgMqraIDu+JwiK/1dxGYe4Od72RnuovFczmznG7OHlOsSUDSbR9QxcaLJ07sGkv5ToEyI1jk
mPqIAvaCGUYEmb+MFjYp9sUi3uKUKE/YGsGt9AT2a5sgKxfNpEVRwQ/05+wVWfodYDAOgwnbI0sI
LzCFwg3wYXjOjGQeQErcGc/JjVE7fNVuNA14aDuoSdWcBnRWg6vVLHw0TIKC7Maax1SDOfNrYrwE
dj8fbnVv2KhuZlvzxgW2mk6qd1DzeZ0CzAjYrAfY1aCm8o0E3BGJ7gZgs0h512iOyh3rudZJfQfj
yWm+wvdWxFxLp9GZjs1c8wog4GDY4fsU837WrZJldchmUP+AgpXlOABb33DPQEXAdwF2of5RJyZR
dwblCHYVB5Aw3J+OCsggZhR0CGDWeoD8JBIt2II9Iul+Nu+a3kX1GUdnADXtEVz+Yjrc063ebyKn
MBdgsAn36XMXboziJEU2pJcb0R4fu3k1D+RZmdlpPecrdYZwwpZIjEBG89KH6A4C9jRzpJVyCDb+
othCPwJXG5mC84lN37rCfnLRaxePi5qjCVzojXoYT1MR0lz5L5CRRmdZD4uJBj/Awsido+FKqbcR
3lydWcPKx77pUKnMl+LzYBaQp3BMcz3BVCvYu3ALhJyXJSR0EyrNlEV9hL+/lYBkcXBy70ZbQ0ai
spWCSrptQJ0Tgh2vsW3a/Kh4gsOXwbpeJ05JoYGPeoQ/z23gXR1xOzKSLiNIiRzyM+BlxRtbJasR
wwW30NV0IpipxkPzkVV+wBKotoHuruMueJXneEkg84HgjI75Bgi8Z07Fh+oeQGAJYuS+ra07R3Ky
bY67HgJtuHM9ucOdeSc5zTncaLPyZILxytxqJIWTIkgL3Ygm8zEiU2OCHJe45AASp8M7sYEiSyMK
OSLxqC7LuCDA4w23UBIqHq1klvSQ0MoDLxzQ7X2ljDMRX3jLCmig21E9Cx9bjwk0XU/RaJJQawWB
G9yQD/W2xJFcAdMngXPxAKj9Tl2CyIHoa1F5+gE4dx9KIU63qCrXCmwDyNq55PpvGZuFFHEbs2G8
E+YY/4+681qPHEmy9BNhPmhxG0AgJMmgJvMGH5mZhNY6nn5/ZPVMk4hYxmbP1VaL6uquptHh7uYm
jp2DOI1TQ6bPsVPBQthT28d02L4wXkh3+quEwzvAynTk+xgr46l9iA8s1OPcdZx3RiZHxY4AUHnb
kjmGH9muMxbBTXJj3OUDhNNOco/fisNtR1RAwBz+Ulywpg4KPY/8xLvoybDpWmwKTp8HUTrAreD6
WNrHjz/5VbIz80e1AA7Hb318j7ftqjjEuB0IGRbHP2RrvDQciuk0QztDfVXdaNfTz6fS6gzPwvT3
2dGaTOQVnT+O/kK6PuZO4MLBuvRew6v0R/3DX2p3QNthmPAeWgcCT8ew05VAbOfyhhXosdyz2Wl5
W26QrO/vQa+DbwJnm6zK0OGv/Fdjy4zfPsXzdI/J0gJMSER3fO18u3Tjw3EbHkhdltZrdgskO/1J
xz0khNkld80T0y3eT37F441kt4dIWwAqbMpFnq/1nbANDDf1D3DkxAe9telzSrfqT21LU9CG5Vmy
jV/BRt1ae/9+3GW33Q8FHfa3sNvK424gLNaW2lYLhmVcrwMBb1jz/CX3bfSYCM+h7GS8VurySC+H
IBbkfa3cGem1L2wqy0nVQ1PtjGtUjerp0DjU8e6b9YSBu4cqcaUfYIPjW3OOf/iP064KtkGJgOjp
uO6NfeE5ubpIgkV+a/6umqX40V6Xdvc8WExXLNufyZtR0lpYWB8JNDOmrVzL98qt/sp9sWVSa0KJ
wobEyniKme46LsqbQWfKYRHh+yuEVe78kTu45pUVhYUpkGLGm+J6OhnRtX4zJCCKxHXWOsyMi4t6
LawTQlCNrEyYNAY0zfF2xV13BZh6Me7S5/qmPgz2EcIbRokOybJ9YIPWNQfe34wu/2kv8w/Yvbji
4oMPcnh9fDTepDdpq3rwk7mDsAy8e2YBsg9Zs6ujo62jGzWzo4/o2QfQJW+jp5p+vMuID/GmvFTe
WmJcZgxWsr9sPqpsJdb8WWgf/Yfk2to2dEMejm/hS/2rgPq6WbbKPrRWuuQgtZZvaie+wnvzoA62
vyJkQLvassNN897Z6k/cpP0Tj8v81tJYHRM0CPb7yBVww+ZNTAudA9zaFrcwnFxXQb2G1sS4t1ZJ
veCCEKBnKyCRrr7rCaXKtbxorlPHd5mUeywe83vAS4vsd3cdHsaH9IZURdjilf6UqLxlYl1PTDg8
g1P1I3bbXbT3YT+4B6y8kMh9sL4DaabUP5i7WVTwkfib7ncDOuPG5MSBPZWX+nUEFvt2klwRfuX3
yapZhS/lL+m3zMTGe3ZFlzWMFs2VdVyilOQhqti0hdsl216GbJ5v2zHpxFqySUTQTlJH6TwnrjbN
tkkW1aKy+3dkfT78X/FGWLG8lfYEFsT/WcMYz/u2KRzxmfSGeRBh3aTbWL/TgOQotOPEvVcBBN6l
8Z79KxbaU1dcMwECFSRgRjv7MG9q2J37G3GtwbLZ5Nf+Pt/X+1Fd+suO2FqJt9YPnF1kOOKNwB4E
Dh4mhIGv2/HsyAgH+U4CynEDoPTG4HnclpvslumSZBs95rvQOcKAg/i3FTkTmPzKW0IsJ7kq5Lra
QXjQHvzjHTQ2ge39NleEe6Qt18cdifbSNJaMUk7JT7rgNtBIlnzCJkaY4eDG72T26ODHfpvvveUW
/TK6Ao66YohIrlwx57XfT1GwO+wkJC1Upg/WKu8m96/nvBCqE4gpC8LY5gWkJz890+16XS8LSP9t
3eY1EPr7qT/AuBbM7murXvq7rl0J/YPur0YXUDUXFETvatxNOR3TKyiIgXzfpA7VT5q9TNMpNjDv
JccN5fTr4m5qp4mLfh+t/YO8r6BQhwLsAZd62y2vp40eiRHFNQN2OOGtcXgMnnqHbSXwp/EX2Z37
4UWuvOtW4xoU6st0ZtMDhx1nUV0HJj87v6nKa9+8U7q90cDAshHEjWiuhaPdBju2hToUAEZ+GG+y
tTQZm39BUGqlgWCt7PK3viHaokU+1c+O1/6j5xQ78xd9rYDEL73Cc9z3j0UMHztv2FW45i3aEhB6
yn313Pg8oIs6cdX77Ginr8xj4DXVXXrIljqPS2NjnzdkMXkuaanvRIZNl6TWMgILIdQcFYebJayb
q5iiM/U+ZCHWlDXElbdsokW5E3bph+wvwpv0mcy5v52y93559B2rnDjbhXX+1Ln8+1q8TVbHA5M3
xmu79Wx9aW1SSkR8Qug/WtuYEu9oG11NvFPCq7gOYiKi4Efy2ATr1CWW6VaFnayECzhdaWrtzEti
AHQlsGbQFZ+QeB6jzPdDX6eyTqEXVITNy7RUtgx/rcv1hZLqrE3/p3b12db0v3/uqIVxalkhtiYu
X41KQGlDdb0xVuFrsA0ev7c276v9Yw0cHb0PKGZPkE+9EChDHFHErilqmSRy4y1E37YEE+vEYz/p
Wigrc9HzdJWb3LUOF9d7roIsf/oNZhXkKI7kotAZeKiXou2v/3nnQ3IHa5VRu9cvoOX+oH5O9vKT
vVlrxkoFITsGrLhz0+uJZMbfGNv/J2DwDG118m1n/ZhAtsJAUVlZth9Jko/rbKexpnF3iTRNmXOd
/mOKk8nx1Kfa7axmmzKx2AxgGJ1CZVYyYtbmCqS/9JLDqF0zx0EO5cDPX0MObez0CiqPuz7a0ISg
VtWQbl7VT2W6LH4qrz2U9hT3ePqyne8doDXJDTocubjytV2i3hkGw489TQkHLpPmZ71N32U00H82
rxYTng5jFi+NE47wZTApviyc+uOX8ApJ8qp8F/YEjHhmY5cdwj/SZ8g08LzdFJtwV/sLqpg/4dY4
jJSsmBmKn/ol2XOLoIH+Id10TtBuKWx2JAS/mj1Kpqv+LrwrnKK3zR8QQlKjkNyUohXTDBFVITs4
qHbmeo7ujAQBzFv+rHaUwdy+oPImb2kdvxsuLad3jV8oc31ew/SHfvDclCLl4khVjzaD9Lxh0ov6
xTW7dzciqICLNXaJS73Cu5Wvj+7R8a8ZQ3QYK7cp+7wFdrwd1ovE9Vb59cT6qz2kT8mD+DZS0KTu
s6cP/5AviXoZMmhAG0n3/U7ajONi4tL2l8Xz9H+Vn4TnAKIq8oU3U7ZHb+0vqXi45aN/q1PxGOxr
dmHVkZsvjMeB7gX1pJt4r2wb4jFz3AZuF237n8eHKayGjUO/CR8MgleSgE34QAUfbNcqpow0vf52
RWdh+KhhquGgBJBwOjoRqL8cD97GRwyOPF9dUPC3QZVS1njSKiZkFkeea0jQmGW8b+KpH6EvjFvd
rR6jx9BlwE5ceN7CIHsdd0Wy5hmhWsYJ5k8PzAGTzlN9RyFxatQI2i40lkK6C7SXKlqjPN/CeLlW
kkW84Tnqp9APbv9hG7cLgnRmMjSkjaRD/5C/wo2b0oALFoTLBR03OxOWzI6ooyu7EC070VV0p/FV
ZHK24prHao0U5dVxRXXsT0CZrJKtd3epraOc82wK4EcYN6Ca1tUZYCCqw9zXezz5VFGlTehWD7Ao
ZnvuwDK9tmh25b9jhDr8rbgp91ONiTeUWEJcSMvhMVh39Hl4ZoXNxRGBc2/M599s/sb4flAfS2N6
Y0BlXvvrfmnQSOD63IU7Cprb6VekmHxHa5VsVeFrhcTa7Z6cgAzM+tOolcgJQAXaP/1Hcz/Qqurd
EsU+DfQRIaO4s0iGupecsj5u4Va9q17ka1RY7mO3f79E9mwa51o+EzYDygRo0aDy+vps1pERWWVk
KY4jvDRkQKsqu6mgBKi1hUrtwYDEocncMnvOGCcrxW2kOOlTcEDG4cpyNWtlruI1/OrmVdUtFYWS
qdsbUwdGy+CnZkat+ek3+3r84fdvGupSj9QkdV4pHVdFzOsAhO5/p2t3mqq0M8c7DIy42eWdgkfS
fvo36lV1G9LvmsQ0AnUBKXTsQoZPId6006f+VqP6HNaLH8cX7UXZa9qHuW2pyWw861kqb+toI9I4
JiF4q5yQ/ZpAkUfXcMgSqGTnCwL7rbRL7ypcrHBAA+dK+tluTRvXuMLRF/JCqRzBXLWGAxED7ViY
NQwqeXtpY0Gn8O4XTk4BHdce3RQ+VTzDWNRp7jD2OF27dj3elWtGxojFNPIyhouJoafgz1YW9Xvz
Wu78Cop/+WotREvSsfcIEYBqpRoLsH6+Kz5HtrXO36veVkVbO1j78j36Ua6Tq6n8JVHTWovkyf5i
6OiIqbftknRAtNuCB8R48K77te4v2mfhwODmDvG2ZY7eM7m06F3JjKQhIbsf4KdaHVeU3v7xSLHr
3enayuoXEE0c4medtVHZ5XfUmEp3JGJweesDIBqXPdOH6fRI4pSfMMRQPYUwG4VVZm/l9wk4RQD6
Pv3a9XJwYLDdU+6aPnq5jq5EksXrcW3x9CWb4BGN1nyt3DOnOJL0vMbPfLsdO039CUETOb5ivhEo
dMf2eVfGfpIr6e3BVagINFfDqrKZnN15yynF8VY1Q54rZZPsJbdnx/O19AI38k5eJ6vhZnB1eHFI
ZNQPhH2X/lP3UgWOvDK5aQpHS95Skt2If06B5E49H8rXYLDF7fhxdDKiy4E+GL23AR7UdpVsptx7
qk1bbrbpKVQSIVGotuur8rFf0r6i2/U+iQwpe5prNx6NOHmL+I9dOVPI2MIIsDBvrdYuDkxEh+vE
8bcWOf/RxGGMlIi3jQkMJavuu/fgZqrX9s71lO0Gd6a5SrUlNdfGtM37ZFwW3jIMH0M6NhksCDeq
9DzwtsjJncgwo7YtjWVg3ErKpmLO9VF67ijA0TQh3ykdU7m2lvzFKLn5bwtGV33ThjKjde9Hnn3U
3Tcy9UN/CUeF5UJ5OxVs0ZVRnxVlneZ3Rfiqmvtatwdy+WAtqJs6do7aJk5WHmPhTzKUHcjMMd54
5Cy0H8RQ8L073m8oDUK4ZBka3tIF/JW/Fw4omnZRJgvlp/XTeEkORPONG/wMb/vHwHvValA3NqIH
nblImJNcCIQbzMe+dm8Qp266D/knBWh9P1TUgePf5UrbqUs46yVyjypeM2PMNHY5MrG4CJ54/dUb
3TluvRvleqpJ9rTZit1UF6f6vyuQbqOevQqBpcJxsWxf9QN0YYySb4DoU3WQndilK3fcKikBh/pz
fDGWOiJWFKLv81++ym2hIAnlBCyrFDbd5C08gGvlklnbltmiPSUjYwtv9pJtYs/vpG2/YeTtGiWq
7bO8aalMHJQr+QXJtXBv3OYvxpV6k2+yj/El0tAqFAh+Gmc8tLRJjEVlQPRNoygrltVAi4NckKDU
2Ifdqxk+RRK0+gvvdZR2QXUvoYgRvNL0SQdkHReQ21wLzOPY5qGmeNg65E5LiVay5YgHj4piS18H
v7ivG0qxo0vuS2XrvVgbV9pd81G75SbeNDsVnI3nNAvqsY7xqLAhtRs/TiikKRLpHULCAuk/0mhK
wcdl8tEjZwD3hSvfi6/KVbOkJhougrcUmBPwHGVrtovaVe6Cp5/H9dQkQUtvip5AM0F7ejA0Km6+
be6AK8gghikQ3I9wlKZ74W76JShPbEyQK8Eu2vJ4JFfhu+fZ2kO7BkuxTVZKvCQESitCs/wgVw9q
sBT6t+pNV+z0YBEd/ioH0DIrfKWylZAqYNXxnrmk7KPqHSppIiUA6SDIW0vcBMlzcT1uhsEObkna
0RclfKR/Bwk7TBBLxqbtfLzTfwS0wlrTHZjRZoMQ0avgedGgUYGlCFYF+DUWxiuMM/z31iF/FnYh
0QwdsmGV78x0URsLBZ+yDsmNKGPJj9YrS8NT5uxuQWn3UX7OSvRuV1SKBHPZU4Vxy+kQTmNHuPve
yT66bKlCmNLZ5b1waNfDb15X6ZC+i6It3wqbS6p6E0Jtnj2qlq6BNjUQH1BniZYhV1qVW6biqKtq
QwuN+pGwqlbtpSrAudzxs50ZgsUcIaqXQsKZP+MPu4aak7WSluJauYBqNc8HTv9e0QxZ2wVdX7Qo
i/7Jh9N1uH0xl/Q2HfOHX4MDsF6Ul2pT7eFcIHBwrJeCFkv7VEI2sSH0WaP7toF0wQkBChVuesVM
0W/xQPvruE2ukw8LUTyTrizdpR/JB+wCd1OcGzrEGNWKIbqtuiEaovkmO+lNtQDuNk3rTt2HjApc
Y+trpDcceXf8gbTmgT4rNcSndkNZ/p8v/lfQ2//fQLUae/l/R9Ta7fvbZwDt9Hf/N1eg+l8Ii7Hn
6NNK6LobbPq/0LOm+l9Q/aOMPUFo/0Uj+C/0rKz8l4zCvQowTEMj7A+N4H/DZ63/MmWmjYFigfPV
uBZ/QxX49Y6paB/ok8aqaWCDOzbLm/phQBXCgi8pK0zwKeoipW9ptheQ67Nzf2JllgPB9SRZQRzF
9FW21Gj81ZGqPVXtT5/8DOT1hPX6z2LgtYVemCWdCI16bSXWQ1TGLlUSb2W5CW3baCE/gCx6qlEM
1CJC6UsJ3uQdPnmpaW3YQmQUIDRVH23mpfxekWItrGO3CoxDkEnroCqX3y9sKl59Z2LmoORWCqMw
rGJXqQmxp9KyQPECXaqi6pepeK/qt98bvLSmmZ+S+zDLdG8yiIdPZNrD7YUJKXk6WN+taToyn0qv
kM4HRq1hAu6e+E63+0dvqwTMSmWuQIfFu++bpd/Z6T5ba9uEzEW9zjT7+2XOoeMnezdLZEexEtSs
Z+8grGEcFNTPDomfeOsDOpjAbEIPtOFSBVGafurJ0inDTldbMaF5/Lr0vGnb0i+xOlG30Axwqm4h
LGo7X3nChpYT5Zg/UIX+FyNaf38TQZqqUDWrqIOcwF87z1PFLu1YsZjui7B7FAtIBXPY3gr5QiV/
WsbJMqGTFhHsgDlTnLmWVDGy2qtbYl2YdNpdbr1F+YUbf8avQNf4bxMzv8I3DAI5a/ArIljmhrdN
+IjidG9e0k87ewM/GZpdcquDzm1U2LK01X9UFWyjJURjZmhXQk6cpZRrhbT++9N59hJ+sjm79UPg
W541LS4eKXP0h0ST/5cWZgdRi2o4ZWJWNRJAluGPJLwQWl1awuySe141WpnOEjrgG/11qV+icj5/
l3RZNyzmTxBvmN3gMJcM1Vc5z2To2/a6BX52nQAZCW3riuq5Tgm2udZAAcDF85+c70+mpzPzyYNp
WdMf4UXF8ZcN/JE0BLIKWGIkKYvvD8J5N6Xr04gLoTDMK18tpZkuCmo1Ar4VOieOBTs/PkDfZqfg
jvrjTzn5pSiAAZKDxTLVHv5BMKZCGaNcdlxd+F3O+u1Pv8tsS800HcbEG2JXKh11OxXkBJvpa9Gl
gXRzqdR41oV8MjbbXSPqCoYTMabWpDVm5WiRDuHfpcHgS2ZmO9kZgyUUNd+3sRLo3Uy7SlWGFi6p
cpy7DRJqr4YKkYYE/8DXbRyjHOLusee69fUh6vwlpFAXHOI5P/XZxGx3ZLlgjLXARACyVqWAmIJB
AAjRefJSNsAM5fGFK37u2322ONuipgsDfWjYIst4b6GYUqm9ihdWNf2M+UuCpiBc1hP5BrMEXz9c
X2pyXffsj9h1sNJX4SYJAHVWDEnIRfRgBfAMfH/Mzz0sny3OfG/SWL5f5ViMGZzRKJuBBajC6yy5
MEx69kh8WtnsSPh540ESgZ3EpOWrg0yCD/H7pZzdoE8mZkfimE9M4TEb5EWN7cfwS9avDef7f2dl
dgz8oG3N1OPgRZBfSiWVlfL1aFoXtmUODpgCNtNQZA1xRePMHJjsweXTylniJka1JkRdi2iQy2l+
0Ir7sIFUCGyZbAp2FKu3uRde/e0iiWKYyzINqg6Sps1ORRfLpZ6UzJH5MRzcfjXy0pQ98tyiTgf4
P7H1R+oJaY0Taik8RaFVXoGtANcOAFNRH4o4vHA4Ts8fK4KO3tAMvuwJn01WFaEpDGXqhoJEFReS
5iOUOv/JUtg6Ik5Z0k6vbx7rYZrUkBDXgMb132XyXprx6vvvder5VFFDtYSfT+5wQrdS50cxgHWB
1nJaRAx+JM8G9KKWaTqaDIi503+YqvH7e5unV0sVdZ1EE74ihmPnfslrTGbotTBzC6klMpQWwngb
oiLyvZVTXzRZIcfUEEM3GKj96v1K2F0UVYwzt8u1V6UXH1s5fdQi6b6oxAuAjXPH4ZMpY6qUfQpp
hGoMvVBL+Iha/pTk2b6w/L9kNeIYMCqsqZoMd4N+MtltdVBiW2gTuFWTvI9GsWT0aymaydv3H+1M
zDTZmf6wZIZG51+trVTeCM0DsfukvUCvkoDHSh//oIrrZf6PVPVRWKTP39s9fapUDcljkRKEpHAK
Z37w2E93Vu0zV26DuxxWagP9D23w9kPx5OkXFnnm/H0xNotbPD+uq9LvMhfVY+EqI/JzExlK7jGQ
LjXYz5tC+BsFCwknOHuC22aAdLMdMhzvuz6uAuZPu78/Gazm3yZm3lWMwyI/RpiA/HgJAzqcO8qu
aUT3+x2ag5ImR/TFzrTUT4e8bJsqUctjRkuPLoyf1j9yMVoJRQgPMpTRsGLfNbLwJIaSa/XtywXr
p/HzV+uz55jYrA1ibQQrI9MbAQM+Qo+fj285o05JjoDCqw6Pbl1F9uD//t72mdv9ZeGzs9kXfcJr
xdnUjkyTQqLMiOj3Fs64Ku1Prk8ZDJybOS3+06etB22oTEXk9OsdfbvQKZgkOg6uHJXO95bO3rOp
qvAvS/JXSy0is/kR3QI3T2jtCoXb9+NvXwsPfa9fZXp7Idc787povI6WBeMMfAPza93KUu6lvcqu
BcCidJFhj+MEGGAIzkppZvuaI6v0T79f5LkNoyZrIqoFa+mJGEil94IUBljN+u4nDD/7o1asvzdx
bsfQu4Blw6RQA3bm63c0Ub8NdA8TKtq/TadDdCv9mSwojAuh7pnqLPP7GqVugHMENHOxPpL3Y1Qo
Qgz4Be2ugtYuTYyppzfAveyWB+itri7SvZ37hGjqyKLJo2Nh/+v6BinJECznYnk/NFBQ22HDpBso
tXgfP2iguVdg+i/EVCfkRJODmcp6yJ2Khor46FebVhpqfuHlTBU5xk+JEfoJDfyPhGWTOdZvEAQX
TJ7bRToLnE9MTjImXy0agw4aB0J9V5B738kjVFNqT7YFcXxo6vhCFHzGGFEIOZ8uW5Q/5stT/cAQ
27xET03Wgf4H0Q6e9NdgmsDLu+jC+Tzz7sDDrsIVSOJH1XL27khhXOmdodDt6mnNAvgQeLRbMb7g
Ts6ZIRgxadBM9XxrZiYbstY0hLhwJQs0e8SAXBI7ClOk39+2c1EJ7T2wzaidqfwxOxpI58iGKSg5
NT1AJ9UmBfnFVBgNPLAPDvJJ6DPnF3zXubVNbSfUW/l+5pzAs7NkfzwOReHWsujAbb0YVWCTwfHC
2s6YQQuLFpfOAUSmefYJhWCApd2oMDOp7gY7yh0LSf77kiXahZMENG5EFFGI/XrSR6Fq9CEgQpUl
/HD2WAF/vbBH04/4Wm34amJyKZ8esXHU+rpMiVAn4LzAKNWEi02viiWAfYgL4AJ3LtW5zvnGL8ua
Pu4nm2WYgszuw8plahRotricDoa5aQCXwF+7VHeXSCNPd0szIOwh/5lyaeVPe+aTQTkYOeXKWLgC
A31yxKis0O9SsITff8xzZlCzMsmYeWS0uZkkTBJBs6LMHczjOhgHxnYYwPWa1fdmTl0SGrCfzMhf
P18ui51RlWyZxOCGdlvA397AjKE2F5ZzwgNHSGOhEi/LgEyRRZ63bqJaKGTfHypXvYJJwWWu06V3
82Oasgndv39IsEbKbE1sJROf3uyw+0duguJrZH6u9TNdl3ZKb58C6JsMoXAGyO37r3iyWSa3lxya
3IVkFs/+9Sv6RpwdCzXM3QymEES6Y5HIprngjU5d4GSFjjeZBBrPJwlgWFgyypXy9Dqat4DTd/3v
3AYJvp4mBdvDUDK7cvF+ncRvM6OzA3LsiKOqQMuJPRCJQuoH6Mw0WZrsuuWEMRKfAQVZH0xyOt7d
RZbNsx/205Jn+zh4fdF5OdY18Gv1dQIfNHpClM6T9wChK5vhRiYIQZre/Qcb+snuzJNVel0rY6zn
bpk/HUvIiqeRr0s9uFPfxbeVuBQadF46f56lFYPe+hIRSD5dPuUejp8l4r5AaN5EdIPcxp7IkS5e
jTMbOj3TtNyNSUxx/tpMm2l5yBBCACnbqg3xAiWyYVG8jyjt2MLVNLGfrTIq4AewpZdaPydRJQAM
yHa5npinkjFbct5WSghBLDP3avo21vVOipvk72/jpJQs83DLBvxps0OTJaoemplVwaqDSLOEhDZp
cQxv8l+fEW78RFNMIRCc+iwiaVOl748R84ApUkI6kYmghq6qlRfYq07ytT8R//+Y0WaVJXPMOSFF
1AD/rplz95WbRKxLJ67z7diKvlP64fN/sjBYkZFTnOLV2cLUpJOVY1oMboluYp0nOwNie99i/PB7
OydvDytDf0G0TMqABuxkX71mH+tl6uX94PbDjdADe0bTpwDOFyv+f/ANP1uafpNPb7ZUZhkCTnHj
DiUjzV60TUrftUBQ691oy9mFMP80jZktbHbIS73pgyHGXPmR/JIWyb33wEjCA6P9kAONu+CCvTNO
ktiUu0R9nbG/eQ5joUyYhYVauYImr6vjr1z1EO27JF4xH8JT1WlVvKiaKFOEtOYRiR7lbVvnjGX1
gLTbJ/DU1youK7vXV5o7zRuZzrA1RsZ0srv+pvjBRMt/cLE//wazt8hq67YsNI3BMLS5EN1DR4W8
Q7z0zk436ksYO1vozH/U3bHOzIyFRhtkHrfNGrgs8ONo+7dThf/6pAzKkWcj5zxPCL1QTJi/Y45f
hCKLQWGwvAC/NwMzs7QvXOmvCwl/VvY/9uZqGEpaC2ZYsrJsb24teJEYbWN262gDlXWj5eXX5uwV
52AiAMu/TiQQrBQB7szCFWv9cCWUuiv4THR7xZ0WXQJ9TF5pvmskNhQQJKgsOaNf73gh9kedcBpT
Rb4Nwmpv+gnDyd1NDIRdS8KpzORqSvu3+S+f9LPZmWsRQ7NQ+4QVHuUnPb7WY4RhiwsO+cyT/cXG
zJ8Mauq3VokNhPRWJbN1R0jPrFVQrtoUALF0vHDPTgu9s0XN4tkoivSknV5QGoFakCw98cYChq8H
m077kSBDqJn9fsy75fcPwjlH9vlbzh6eavDLZJQwm2hMySHSNlo/NfqSf23FIlpnDBXJjFOq7Uwg
KtNzoXa7Imb2B8xva67Ui9iTM0cfM+hSy5ATIn08W0yhoAscjT6jFMGjXB2io+TWKKl27X+QfHw2
NL/UURAVkhklA2QJV6YGfRn4d51Ji7//anQ8RSiFTZF652w5ZR/2Spvngxv39Q70IaxAaFT69AMu
GDqRueCdIVOk2QB1uHIKTPJ91fRCP2jcZNM/qbYQusV9vCsfUZvVIFeZxkZER3+vtOthWGQxpCbf
r/RcnsUvAC4Kn0WQOjECf44WRMGPW00m4qpIH3Vp5W1rqhhKZUcf7ehqW2ubu/1au9ReORMafzE7
u+WidmyOQxVi1s83ZtZvys64ECmcgr6mb8vx1ni/0WCfV+P1QZBN38gb3vBiLzPIzjQQo9Rr9QBb
4lV4GN5yp1glDGpd+KZn3lQMmxpFOgiRjT+p0KcIjP6UlYd60rhCDnVCOryNesdYQi4z1QKwe5H5
IeJCZjLedkcrXGjppRDwFADxZ+n//g1m70OneqEOFJECxGpcuu8JjD3VEsYTZs+/X+vZffy01Nnx
MQtK2MFQQqMGE6rFgJeethfi2XMRJqIlXA+L8sZpNXQIrD5SIz6n3tfbMoCyU0RwEqbLLnDqAKk5
3X83QnTQWxQZF0dPlB3ZbCheZuXGML1LR/eM44bCmn+CsiOxnL+9ldxUbZsovL1isRI8aK/Cmkk1
w/3+y043YPbEfzEz+7LDIFdhK5JxZV5+4xUNE3fZdpC85bH3XU237r43d7qRCgwMZHaELhri2bML
GVdRSf856qFSV/KV7knQ3cZWeuFqnH47PpmMRBQTCzR55o61UypfzEaDAkvynOPOekOwj/nb90s5
a0QDEiuD8Wcxs5BWDSiS6oUENyA0pyS16zoOP+pQvXAuz5lhXIMSFXXs01nyPieNlSad9brxNDQT
Q0R0clmDkSgzN9+v6MzmTOoVJN6apZgnvRRxQM4uaGMIOAKKbaU/vHZV/fcZ6tQmpZSAMIeEcNXs
s4VEI12pdq0rpXKLrqgFD1cAU0CpjXeF9ftvVwQOBzwuMB8aARyKr88ONdOqNrWyc9uCwUi6KULy
/r2FM0XYryamj/rJCydGEqv+iAl1xZz2OrsHIRWuwAJC5JcVrn7hAp3xuV/tTeflkz2vFeqw8MMS
e9GhX3Xr1u2e5AXsN5d7h6fO4autmXMYA1GvWpm1BfDK15kDya8A0+VaWpsHeAADxs2RZIA05hHE
5eHvU9N/IgaUubg+J8fRzKO6aMyqc+WhsM0xWBdhs/Yk78IOnp76L2bmsV7VWx2QTcxEDaRl5rgX
x+SCkz29w5QQRCBdtDZMmRLd1z2zrE7Q8qrp3LKTH6Ok28tt/+tYpn/9Sk6VCsqAloSqKAXQr2ZE
P4m1ocaMPLbLsGjXnSA9fH/cz32sidVCwUPQcNBnvd0mFvKmNOrOFSMEymMzYQIwEy/4oTOfawqp
ZGmqv1ANnK2jmZDJcUn0XQoHvxmdWEHlBlqp75dyplRMNe6TmVlGVoVdP6C2RJB/1ezLa0iM3Thi
8Ldbjg4cBo+JrV0Cz5+5UF9Mzg5C4oe9WfVF48r9u9bBgYtE/QgnvS/+9tAKvbBAmf3++rbTOBG5
PQzVyVOJ6et5KLskUY9Hot+2O14XSEJHjSlCjFq+JlAUNAX8HmO/Horju9Sm0DWr1trLh/vvf4vT
RHtq6NGKNS1SQ8oIX38JC0HSTLKmWqsCGTeavAVdBlF8Too3MWPu2WgvLXty6ifLBqY6DRUpEsKs
Xy1mx8GKDJNS4aR1N9ETaO8mNZno2ocxrygXl4LTM8dVAQ5DZZchP6KO2Qq7YyPEXU2kRj4PZKre
I5boVFl3KYc6sy5AFXSbyRfJNObTkWWPSlaqliQzjnoLLeGqcCvohzfqTXY9XIX3l/pUZ9bF+wzC
eYLKnoJYW28cjSSpRVdDnNirjosG/19BOfz9AUGB5XTDaJhSr8OhEHzMi621p2l1pPqM3eu1v1RC
mCeV8bdgDR89Ik2aMDIZbDWwgsXV4yAr6yGxGNLvrfe+9d7CQdxk4+CBsG5T6ObFB7Pr4Ncz4PVm
3nXFOPVjXKNpHgZwtYvQ4kslgu/IZYIxNsTf2QADtlnsi1Y8ZJHuQzCQuF1YuKribXsr+BAG2EEt
QX4d8n5vdGGyLCPakalwexyGh3Dsb+qxeIml5kXyRj5UOMCaVMCokvY00VpzbSUVdMxH6ak8Rk9V
Yr72agUjsrf15OONzO1AE9xEhAqCFD+H7qhViI78IMS1+vou8/SbQO6gYZZFOq5dfLwxW0TQDQMy
BN2qZEcLgtXY9CClun4PnlB0RDnqlkEXwH1Bt7uUIziIU7gt86B45M5Qu5NEYH1tsD2G/4e061iS
HFeSX0QzSpC8UqXO0lVdfaF1iabWEvz6ddTuTmch8yXezBzm1DYVCTAQCER4uGu3elUcLDXZ2ejw
ujkyqZVhLKDAqZUZDPHD71qzusBGocJD2ybftQ3om5YuBb9qrYMsasKMoGJ9NOpwoyYYmkzCxkXy
dyzV0m17kzqtFu6ttAQTOURQSGH6wFUGiwxysVTyC0P93SogkY7BlU+MbaiPewKucYU9Xvuu+J0s
1pssjx897ksna8BzUBupW4M9cEiiDy0nbtyZIP0uQQkrZfIDAfq57dttDxqrIpVXrWJuCYWoiD6i
9Ri398izgxJjS1pOVzVYEQyjBs/UQ2xVjm7/Xsr+MGmf02i+27V9R6c+codJdyIwyUuN8Tro3VZS
FwD7s1srNn25yrMgWbo3tQuPUoh59xq8HzSj64GxIeT2RqnT50UB51Sav/X9slKVz0gFG1i8Rw9l
ZRHJU0HnAiSVU432Hl0UjNQDyhTKyYrmMY64/I5k2i3o7YSRDFzyW23WfBl7idksSMRDRD7OPb2U
AimZn/Kw2mt5tG2XNKhrrDBvQbx1DMHM2Ro/0Tt18/YhhoJtrCmfqFtsh8oAzi6vaydbEmiVmRt1
MlypM0H8AQ7f0DgYAzhmcHvMc7PHgA2oxnFyKJjGw/ytre130sxbvE3uFuWdEhrEVtHhxtkPhvQ6
WtZjBa5QNQJ3zqi94Dp2FTnEcQYLDHh3Iv2YtdrOjomfpU8L9OZzCkYYMI4tKBIZdv4rBQfroGmr
EV2lvgBpb14/NiP+bfqkdr9B7u1WJXTkY+WVDNXnHMnU7Rb9rpj7tVSTFzmCT6u45foKz1rLp11+
qHHzVeSIO8KPVfO+a2zwwRRd5ygTRtaUDLzHVQbxeHkMrKI6LCZ40ZqZYIN1aWuFPUbTkyMC1lZd
QIilLQdrNn9gNB6lgUnb5oo9wKFQWKvjWl9ntbVHUa50pXQCwZQB6nxaWPdZVVE369XHKVF8SEKD
ma4CZU4ElLhbRPEvvc/8UNUf1Bj8nLMd3uTqnLltTG71Ue8caZYheDCXt43VrbQa5UM9HvG6gYhF
auV3OaAj7qIvu5H091OuARhqH9sufh5oRbe1Apk2M1v2SWftUhOQUYxMtV6rJ9kKOB3olyQGNAHM
mg31EaeUrXuzleRVn6r3ldr/UnI002MTLCYRUuZJikKvmfDYtiToEtAWSkeJ+iNt8z26qqOrTMO+
6RFYyxl6WLai/5aoDJhDXW9yqcLEuLU4ZQwe4S6XfuSjfj8k5QtAYl5bJT8UpaJ7nc43I2k+e83e
K5E6OFJsvupq0ThmDzYRYs7UR4VrgcpDDnaOxQDlc9MXwaSoz8gdH6ZKydCw1hfHkOV7yRwOetHd
yVbnAojxSyqgA5HmKohMrVb3S6nBoD41nwqr/tHK4MxV9M4fe/2Y5iZELLVsnclaDUoidZ9MEJuK
bbPwtTn5RDLsthX+79EOj6mxPFrK9Gja4CdW60Nogy8oxscyK/qipstnB9z3KqEDtDLM8kXSJog9
NfU+QULqLBV4D3XgwSc1/Kxje0tT+o5PijS4G56SodtMQ/IJXdr3WGlZxMPySsYSjKH0BTwtdR/d
zhJoGasuBb3GvGykJX8jJWisM4O4igleWyXZE43ejAsup2QECVzXQC8CKjiymd7LCwbBkSTihA7p
rmrmNzOMYr/GG8dR+uTBmmULfEvoWtSDAZZWCdSElKC1QZA056kNZq049bRs6ldEp1FgqlX6lJUK
0BH5As6l1Ja9RoFKg51UkkNJ9WMsUvLcy/GuyDUryGxcL4lWH4FVee7z8p3mIJ0kLeQkFDI8aoYJ
1vEmums08KwjP0C0RICtGR2+ZCKk5MDUJEugROOhtrQ7qpFDpyXooi4KCEgaY01ofhdLjPPbHEHZ
3OrbKrED4MbAC51au5kCrTXKoYt78VnCyu2RPtv1eCBJ8yFRTDYgqNUjVA+SAWz0Y/ujpnLQ2eWP
qe5ckFvc0CX1IpWCzKgLH5qoC6F3wUbdJleqjbuxa1fETO6HjIS+2ffeGOJn5FFHsGnG5KQzQGNF
1TzZxtDilgfMVDHjwalNMjtNQT4SW70hsTq7sh25YzkGOWjOAK7zYxkqMp2+U7OUuEloYxg2y5/n
xQwkM9ySNrxNSL9VmoOaI1kYkvWiKw80mfZJ82kYbwh8LjUXkGlGJHGQGN73BsRz6DFqcQY1yCmg
oL6SIwqaMhl0ozqdggLhR66mh6VNb1u1XlUm+JgzSPO08WoaQNNuWrXmzjZ8bMBXGuy9loCKrzD6
dTOSO80GU5msbyW9Dt1ER1GBVorlhgpoORNtZYMIMjGaVdQnQag/0kTeUN3wWooMBQfXKHo/WaIX
EkfQP9WA1yLjSx4ZB9sEh7WiBnM1b6YYAlZF48+WZt9L03QbqkXsTm0SuiVN1qNub5LUBI9V2u8l
3B5QbAFhZp9tZMRZsHvRR1VXbgxQlibJ/GMYkE10NYGQSFVn4FvHuJ0xj6tlVlZNlu1xYyOJ1PZK
T5vtKJV7zP54xIZSSawfJAOE9VNBfAR2r5JeWtr7dMHQxYgB6R5UYIWBeQXLq9EN6jpoKWn9eiTd
Pta7w5zLd2n3nAzPOsjpilc76rb6YHtKQfZjT1YD4owsdRs11I8LLuqlHzbEeqtC9Sde8yULsJ4h
Sd7cITXT2nof2/TVnKEfIY83o2mv5aw9hsuOhPFOot227Jt1nMYbmlVot9XPcoMzLAdRJK/TAQSQ
hQIhPmve20ZMHR1waD3DG48U7Rtt2resHG1cm7ejAar8qjVzX++UTxzUI62NnRInbpc2H5hgjBxl
sH8bdvzcpuNWz6p1XEFiyZq2Wh3u6EhBgy25IVMRasrPNGlNBEiEpoaANw6lFfBNY6gAILqqBsFf
fkzaVEc3VXJJmx2mqTtoC9jSm/kpqvs7KSyfR1wF/mh1N7Qp4aZ1tbML6xOD12hHzclNXE1ub5Zg
/+9EhBdfOCnubQqAExoMwGuibssXjYG10McIwyKBnkd4ImBEkG7SaMT0ujx8QB5Zfh0bCsL1Yc6O
Y1KCq1VJ6OhJ8QKCOQgoNsi6bXvYRZOkrZF2QuYQ8cSpyEiOUmZBL68CWfuYdr2vtEV6rHBhuElq
pD+tmYLHqU1qeZ3Xw/SpIuBB/US2+5t2iPu9KtelRxL2SZUUPCOKLnnXH3rnzzw8K2Sio8lC8Kzk
yzpKqoQGUtwBuT9e5fI+TTPBU5LVI7/v7ncLXEVnjltLpfUMrnc6Ly+Faj3FRnGztMynLZHO9eXl
AM6FGrZtnslLt7hbrRBZB5aTgwCHylIQlXoqQM6cV4zYkv5YYTWek3JvNfZxU3XRGJQyxDDB9NaE
JeQrEtxOsjOOf7/xjYYJSojAlYAj4mxChSzhTMfEWlDHgM4dBG7SCVlTJqqDXaq9fbPDVZbNpdFL
te/R1cD4zRfNP6Q1asihoKxsbEugJUELmpqCXsr5J8Pq4HnoO6AYezaZUiYZUmVDWoJoQrSNB0/J
BJ/rQs3kmwXuc7WJRcs+19AUsjUIsjXPUh/5kayIipfnbvF9JaxWdOIWzVAocRa3clBAqa9JO6/u
gW2FAiCaz4Zdrq6f3As1vG+rYvt6Yi0p4zlCJtkHtJkTP07mjdJNk1OO5Y1SNok7JoC86k0qwFaJ
zHL1y2y0q24oajlQ89CpMQqmLQ+LBDWAFPEj/EUg3HV9naKvx3llaFFbliSss0yesvrXYN1Q5GHX
bVy8AtDX1cAQgz6o/oUnONnMDjN9YdQUoFi1od2V7/XI3jQlVE6alzAv18VUPIzasFW1yZFKlJJ0
CJB0GPYwvALCIJNK8bg0UEVdT/Qmy56m6QPJCchVP1NZDQq5hwgTAYQbb3eUWMK2xzUL4hkFBN0W
OPnsvx/V4Ym2iQIzejSAInAfCV9IlSRZ74MIQYlOB1asv75jF0/tiQXuqyxdUWKeAx3QFDzwA0o6
emkKHFxkgh23k28y5xWwHRIWoRv5KoYmHHr8/vVVnCm1sxHU043iLqdJSyXajlgGw92DQx6c6M/Q
a9OfMFsDnkQkMGDLbx5q0wVvhWB9Fx37ZAu5kvg0G12pd7GCukzoFZ3lJJhsGMfX60sUWOE7aVmI
SqJR47wqNpXcZlH6jdrZEBKcwCn270xxNfd6kmfNKPDuIcuN0T5o9e0i3V83ccknCEOCgLTJVnFY
v/tEPtTVXE8Svldd4y7UDDwWM3t93cilLcNVC5oInQAFzNf0u4IMoTlA+MXSXrVOdbXw5zgJEErn
WRGGdk9sqN8X0poW1aMCCxlUbZWZEGFM1cA2nup0Fvk4+1PXEjC2pyfnqE9HoxtsE819MKpn6bwf
q2yVdgRAjL2RJNAHSjZarN4tUNuMMNU+i1qgF9BY31NAtuEnv6BpUrajSDLVwnpIunGd6nhHyGDd
zpRVmeDZCs26hZKnwsbQL6n8armpIYijD/oqbEDNPSge8tO/yyaAZOc09eVCWEx6q+5K/KqpzZwM
3NvVjMounpHXvencZQ1FNcGIoBnAo5zx6fVSqKuJjPtrKSkYaEAR3GWb6yZYpOC/MBB8mNTDM4a1
Fb/vb1XrYILpwWZdoFgbJ8o21/SApskLhhq8oehvmhpiOalobPRC9GRL+2OX20E7RyOzmJBYgU8f
0hqoVsYe3jMM4G1ttLt+8oAmKcx1fmRiRdNO/tvDg4C5gfQMs2joh7EJi+8Ln1pbn/qYIIQWdeW0
Zbal0tiDoXR6uL7Dl5YKS8BKfrGSnM1wGGSiaTHX6F3eoUGQf6CkC/Xc8rdxrFInxnjuHVONS7cx
VM5SR/u4bv48WrB1/rHObbRqRyBNz6EcqkajFxVQcYxbV55QLskVgbtegNx9t8Vdu400DKREsx/R
b0JnEfTXUrwj6dME+QAF9Nbh86KWHmCyEJUBm3ZfO3L6eH25XyMWnEN/Wy93LUukyRqaNxBrwbWM
EoMLgUpSBwkkZbUjNv0OSRX2wNE7N4Tys+VGuD1frv+IS3uODArjCoA1owbN+ZbRFJQspFCCDG2t
dIToFmldpQRL/6z+vG7q/MIBXhTsDfrXdP5ZAUIiaVbmjTQGoSX7Yfjek9csToPrRi6tx5LhuTiv
gLvwKa5Vxs0ssdJgne6H5j7TzIeqaIIe5e/rhi4EPDTc/xjiP15ooryLHmhgmJ9mZW56IguoYS/t
F0b6VAOIFx1tcC7eqdRoJKvv1aCGygwh6I1EUOKDyvT1hVzcsRMz7N9Pri3Drmp7kGcweQxvdPg5
QwWyMz9AKOpdt6Oeg4YBUQAhMcD3COGgBvpuqFaaGHfyqAZxL5e49ToIvmgg70WvH9rTmXVrg4V5
VerqC9Axs4uM30sT/Y5Cb6FsITPQQcVJJiivp/Qmr0DUn0ua6dYxNFNIkbnXf+3FXQFuBJNYOBxn
TyV7wmhSBHhJQOrhRVY6dPEMf8nSGwmc/tdNXfSkE1OcJ+kdyfM6NQBM1fN3Dc21EK8OwUe+UPXA
5mOIEg8/4F/P3kqSlHSaYiLe9e/FM2igoLCRPKUvOrTqpVUVqG8i3P3FVTFVHBB7A0PKz5e1Y6/R
WMJpH9FEl353y+/ru8YCNB888Y796++r372JLLSdTH1Wg3bK+3cZVV4/KqF13ku9hbZdV6FxXIqK
RxdD9qlVLjO3F9ZT0lTowns69SGrhUo8ZLxKCI0AYOB0j8ktgUymtc4e8N9r7P/95xT7jn+Wzbb9
5LTOKC+2eCnCWdBPt+m+lPZAlgi8RfTtuMiDBnGdRmoJdQnSHfU2O7aD9Hz9810KbkALYm5fxvjA
GYHAYtMRESCaAplGGxny0G1q3FIqqLpdGP5AJqOAFs7GKNn5S0qOa6mzOoC+0ZG5kZ/pz/gdBMmv
8Yv9E2LMKPbdgd9kEbnJxcWdWOU+0lKmKgA38JIOJcwaA11t+yzVv67v4MUUBiMmIApjmEgwm3x3
hSqLsyLKcQL0Vb2BZM4qhAwWnJCpTkOw+VMSbOalkIi0W2HDEMgWeERzIlkkN4san2yGJJxxlJbS
m6Vb6Z+4OBJ8UCIAPXhOzR0vslbMbTwFVjj5tfXRVsaujz+u7x4Lqnz4ODHCFwziMk1pUhRTQK0M
VNnm73rqvEaN37KoPFShcp+ruahHcNEt/izM5ioH/RIqMq4+2AQaoV4OkXmoy6fr67p0dE/XxYVF
w2yBWpotNVgSKM+HAIbYliSihuE9ARVsjGWiZoARERQP+JH8vNArfaG2Gkg5FLyqaLovAFhJarRz
tTm4vqCzNwlvjDtMA3Ckg9zIeMj75g8ME5kvaMXHHhTUp9cRur7Ahq3jJ4pCJpOMUe+vmxctlX3T
03ibynNqTSEmhuvMabSDIUNaifyAxvN1O2fVg/9dJgp14DlDwsEjEft8NJKiU0nQ/0gfi6MRLJs8
ANZ9TTbjNnqsHuNdddO9iSiFeZ/kzXL+oqZl00gddjdubvTxcUjvJ0XgkiIT3J2JTmHaYsyXBPb8
kKYTpm42dPwt2D7+PPPr4LwkHuwlLxMYmdzwbkZ+AyloP/WSQw4Nd8h84dkavhQ3EBIQtF2Uyx7y
58NxHtJRQ+krujDLfeXkt/MDk/U0MFV7iJ+LRyiHbsGjhRmdtWDJbN9OQxi/ZPbDTlzTGvWYRguW
3CMbUZ9jV1mPawjLriA3DeWaQZAUiNbJXTdRJQ0Z3BafUf2dKZHb0YMOXMhQlYLUW/Qp2b+frKvW
cwzOjHDJUff17H3qUOCXG2AtC4iHBfIYChYm8k/+XVL3yVCxheULRKX6nzXIVBZRwUGwe/x9ozWV
oQ4Y0kDrRek9uwQWYtHMZqVWlu5FZVQF172Dvwc45+DvmqXr0z6iqRYohh7YRXFUkur5ugnBvtlc
6FgyLcRzbFEDrUeVJF6T4rWrfly3IVoGFzuAYc77tsa3kbvEaevPahQ0+s54MPiN4gJHNtX6jHYt
CchPqMZ7nQvszya8JRvdIVCd3TNtXLKvNpVHd6Hs0pWwLXc2x8X/BC6CxEPXLXWICMLqQNFOWUNO
2Omd9Kh68ptodlcVHC+beerJ8YomDLQm0td9Gq50v1mNTHPRpT6BwmrodU/zzr43QUaJaVroZc2Q
kVN8TC+46BXKjiiqiD4wF1VmtZzHcaKodBXvExD4hqi8ccZ+wO8uF06qymqLcsIHLgE6Zcqp23Id
32evNYTk/p2zcoFEpcuYh4BGoii9UZb3TKQedZbxf18KqnXfP9000n6cIUcLEk9rtewZc1bmjlv1
h+aCwBOCodfXc1ax4e1xCWtI8jAdS+QkwzYEz9sSlB8ZRHuVta45EeatJ09adbf2alxlnr2RHq+b
vx5fMET0fbVtL6P7TIHtXADtKpbKMYdfwMgLor/g9EGJ6LuZWGuM1OyxqdMW4DmId89gomQKe/ru
H3Ci8lvKhRt5meOiYZeb9jD4zTHb4sQFyQrigovfriJPlL+eVSx4g1xwUTAyYZYxviFT++0glOnX
ECTtd/gPUpIL+H1MN7yRcM7bg3Rrb6B8ef0zMq//z2nKGf9CCRrQGpB6hHCq7aV0cNu69McpvEde
CNXF3E/CbF1FsuAwnk2r8gvnIkumzHUeU/ZdXQT2fX7Tr4sNCdSdmBfnP7xR/j8HBOTvuw+RUVFJ
/+VDmPuCMOsKKeBP4mEe4r72Z+xxuqZrYwPpY9HuslVc210u5tCuSEa5wSoXAF2HArg+EJwmy362
b0pdlOoKTuRXqD25OipMo/RJBl8Kn0ZALp/LG+i6utohOuRQJ11+NUF6V71cdx9R0Pv6zidGjWpo
krSHUTQOoCU7rCLfvC/XuJGD/lM8+ssO4JUN/QoXJ+aWfurUMYI5LQMzuLGfI0FYEy6ICzgLiK+i
QscnCw/xLcY/7hMfS3IxvoFi4lYszHc99cSL/btzJmBl080B6QUmVQ4Z/RU30JfNpbWUCxJCwRvW
+KrGnexd3WtlmEAEJIAg9F29AUa/vImDHlqbmBcL0BgP4l2+jQIpEPgIuwqufTQupwERtYqxMBhu
w8TNnjP1IEG1aOpWOt1I883U+qr1ahg7tRQ9Vs74bbgwwzeckrLIlZr5S+vlj703e7gfHXYvt34c
MDquDhq6hgs6ro3o6Sk6jlzUkbJGgtY1PqxC6R0x9lEJ8ZfIEIGgVJEDcTFG74tkqTPsrj04sweG
zhvQcUHGGU1Cl+kKN55xN+y/iAAcRu+9/O6f83vtF1OfF+UkZ40Mbr+/cpYTH7OUOsdz++v0MKFw
lsLOaxvpappAwDj1Q8i4C7xLEGPPWhlFCalCzBwgsk8+On2BtS1wZNs1GuJudMAkRJBDH1FEBCi6
ur+eLidLlY2yXroFdk2j9JNZfVEL4pGo9S0JqrwxKJKT4TZOks3YTrvOqsGHsKyWIrwdEjPoIw0E
MUuKEZslrBDJZAiZ9Kg7NvLgANS2+ZebxEW1usMYoJGycxAMPmtn6762jnwbCpLxL8sJHcyuBeZG
RLon+jZccNPIHPUVy+7T+K2wEWqkbTHcVFbm2F2+ur5G0UHgEShmPEELBppmKEUqGyXy7Bv1DkF8
BfnpO9VlYInQY8Dlt2VFFU87FBv5Hdx/nrQZ1rHgx4gCz9ePPfGOspiAOJewcu2hB3GvX3qYOsL7
ddmpr8sdCGc7iIVrW+Rda3OTvF3fisvWwfuqEDRvzkUMmjadsriAbyrv1rbZKl6D1ZvH0Z39+DhC
Y/z/gt4rBC9FaQhzpbNo/8c2z6EaNx30SDTUZIdt7/WbDorYxlF/GDzwdKxyV4QtPGsifYWcE3vc
M2i0pQGzmyh3hwdrpYEseXDSAMPoUGEPio2dO43qYqoVDXpB5LkYeE8Ms2vv5BPnhP5f8blpp6PR
txjX0X8Oc/tcVdKH4INevEJPbHHnV1KHLlzANhTIW3STEFN76MpXGxWQplzIsH25aHpijTu2oF2H
7BHYapHUjR714bXrbBXfMD64YQ8FxQBaSEIqr8tPvROr3FvITDqJFiOsTu7sLZ6Cz2htdK/ZjHg9
i0TOL4fvE2tcUiLN+YwWFyKi/ZDfKnsUh4vjtJpfGC8oJqhX7S9MVSa36Xq4BWxsbfkihKfQcVnw
PPEfHfNKscLyMUZHAbKRFdr+bnWw3d43fkduC2Fz0f0sclk+J8kJZiYJTI6AYSbksaTKZi6Jo+ci
pM/F7Odke7mshNZEaiWwhAZz/bos97X+OhEBdvLi5fLHBOHqLWUuAyQ2sOLU/FYU9roHRipPPobu
leAlff0ACjaOJyvRMQUY6imqqbG6N7ImQIfS6SvNmZpeEFX+g2MCVgTBA4LpIc4tJltL4k5nDwJc
GUaAae+NsirWyTZZNV56zxI5e8OIgRlrSSQUCr+80j/mORdJZWC0ikwHS5VNt00bHm0735VgYjMi
8nR9U1kYOb8p/pjifESLCUYA2bu8i++WatsZgh68YCl8Mko1SQqz2CCBDkb5ZdiA6rqlEgrV99fX
cdnX/1rH1xc9OcjEJsMChiXUMDXFzaa9krwQRYQREmwWn25qmTpIU4HsJlsKpzcHaB6IXE9kgrtk
BogHyvHSaMEwF07a3Q9hcH2jLj+urT87xV0sNhBHXSzVGnJ1VH0CZV9sx7XuAEbPytmJB+j1dYui
JXF3Sl3ZGFzs8Gkq/GkJ3eFIWOMRfX3mhSdf3+6GsohU7FoSvgzRC5gbhkoA1BeZ4EJCOdidUUi4
q5JcB0FM7FQa6AUw2np9sy6/3k4+D3f2w1KtIBSJA1n8JqvqONxhRhsUDujb/4D8w33/hKT641/a
5IJAKGVDOCuIN9EzQPa/WZqub9Jn3Rt9dc9oskVAmf9w7/7lhBp3b3SZWlHMbRJoLpaPy97eMYmN
di39KoAzdsk68YZeiFRgW3ce6yBiawHtdK7wZQ3DVBmtjox8mQ9LIQMk3vty0QZa3e8LQ/dlTfgG
Yef1mk3OM/EtzTRkrwDqRsf8toOWSPvSeMAgPbdIiQ3BI/Oyl/5ZIuel1CjNAuPG+JL5Wp23Sam5
Spt71/2FucPZmmxg00AIBXQLz/RsmlGi6jk+nlWDd6oDdZF8I5EnRX2bwCgUK7IDrXXBubh4j/yx
edYdxoBUX8+RBtHW0Mm126bPvaSdMCXSCbZQZIl7y9QQCA0xyAdygqxwQ+Nh6oHvx0jYHIlgXBeT
p5M1qd+j1hwrkxmOCCmWvou122RR3BazmnYNLdBchFi8nNqfWONuFr3UQ3Yw0Ma9w2zGuEm2tjsE
nepo/1UOc/meObHH3TPAjk1VPGB1ze/ovt9o6BmZvnEX3mgue0yIWouXuxkn9rhrRo5MuWhaeKW+
srbyIQ0ytrzN8CBO4YVr4041kF8LyC/ZlzuQVf3IAqZxBMmSq7HYFfzrtXHHmtQG3gwTvl25D1ct
egoZnoGlU92K2Zwvh+aTfeQuoA4xo0NnkT08qctw0JjPR9/bxlOeoEg1ASGkvV4PKBczhBOTLOCc
XN9WPhVZzMqHEhn92arBZfZ53cL1Q23yfeEE3Fa0m5G5gfLEjZLZsZYlAF7HDStF8Hi4fIP/tRqI
5XxfjdpkOS0wj4saGIMMAD6w028bb/B0FJrsTeUbAoTGpcUBsw5WZQ1kVWeUnFotaWDuLUD+gadK
9JBboVcbrwuJ/eubePGInRriXCOUOqjwgD06AE9H1P2CPK2vZD8SG2oCECkstzR/zGOQ1whSr8vr
M4DiBTofaQh3sssBH2ycCy2w+9gn43QLwg2wcc0FZEGn+R+1uzF7AUp+xgaLeYDv36+cdBWMWhqr
CYze/xYtYy8MzBVjPhAlCBoL8vxlemqNC5NNJpk1E+b6SscxY+qBQAbQvPCVlQhLjwFORrcA3IVR
oJpuBaW/2dWDIigbp3pp3ezBnpjOoOAWvHQkT38Wt+e9ldGlivCzquY9pc8zpumuO9PFjwppPJOo
GL7ERn/f5amJBqa+gyd2Tt1YLxwK+tE+3JHZXF+3dDFaY6BDYXrvSCp5WLalR2FBl16BcJXkJHb1
AWLyn8nEWK5o486NkXkgRLutzRT9gLGr3Kop0IdXetduhTOwFzf25Mdw35uCu2dssgF8mj+N3nCi
NS5Gv/X7bG01h7bwqAdpuUBUJ71o1VIggwDRJKjpcTFJAw26oRqTHKTq77zu8XgVQN9FBrhcZjLy
3IrSWQ5KEHIp2ta2RdNRl7J3TCpYBB4DjMRZFNCpnFNA35Ha2i5IGtyw8xbS+F2ubI30ozEt77rf
XDIIzQgZvVFcDzo/XZaldjiDNg/tA2lxBwLaQ2Nw1AH6Vtquax7nUrCF7EjxkeDUHjsxJ7egGsoV
Rt57ABLJhqjbcJEd0ywFi7p4O51a4VKJqi0K0tdYFavwdvfNqlixuRxsqwspDNQ7RVXeS55xapC7
NMCZJSNmw6AsjQ90SH+2symoQopMcLEka6xm0sPIDIoYc8/Lpu5FeP6LMeRkFSb3YM3NRk/1El3D
dMM4cbRdtpq3cgAgMROCdP+uuBNrqJya486ropnQLM9SZq7fKKj8T4EetKtBEBoFLmdypzapptSm
BTauNmaQJja/zA4oUikXNYhFdrgrFWerKIkJO7YKJpzooRgM5AuCNEFkhHnJyfkBlV42zDOMqHLp
jOWdDWoVW8QhJDo/JvsVJ1Yy8J/PILZFJN3Um8Wrb3Q0utldjUb3a3czrUWh+2Ix+tQXuLjQyPJE
4zkGSeAaZLguAEyPNYTaQHvqSn4XIDbt8ejZaKv/7uq4+CA4tc9FjKVRTbDJsoa51zzbjg67qA9B
/w5shAFAzS9iECA7sFdCocnFDHlu0mTO8Sl1NfLK96HYJ0X+WMTmOjKsdxm0je7cish/REa5KDJ0
haV1Dc7cGERrKOmutRXLs/7RVMLJflpcKGlhpykgLR6gNX73df+DJzzZdyAzRUsvdOn99XvscuxS
DAgPYEwX4gNcMBlizcyiuADFI/i8hs5hWsTsATl51e0Alkxhi+viSTwxyIWVSmpUYyTYybjsMYlU
NWgIg/rPsAV9bpEdLqyUCwi61Sg3wU3er0L9vmzA+GjdXd8+kREurNgDrWmP2fWgIKo3Jtroaor6
2kvk7/IcfcX8k13jIovVaVlujRmCcSXJjsLYnI18FrxOL9WctBMjXDABU8eQEwNGwqjYzaq9m6L4
oZwHfzBNv14S799tHhc7QN0w25ICT0jmBEQNH0UUreZGd65bOaPt4reOixcxsemQdVgVRNRUBxyN
0X3jk1W8ISslUP3ped6bkOzMnkY8nvBqPOo/9EB1mr3pYvAV+OLR9Bg+C/gbwQZceuac7jcXVMq4
rySMebPUJCtXuGvjjRmB+psOrerPdaIF17dCYI8HoBpyqs8t1bHh4cNYL2vJOs5J7EAhWbAw5vZn
IfqPI/GgUxvTfiYJ8WWbfgb1sZJuSTE+XV+MyAYXR4psKUcQUbITkd8kRfxWmZp/3YTgPHzFzpPr
nBV7RzsusQwoejklXonOJBdgco28ZJFVt7L+US50snFs0ScWQ3muq17Gokw8eA36AfIhiANsri/r
YqkG+hp46+mKYZ6pbFHZmo1FwaVd7tsN6OD9EVg84tD9f1ExZJ/h3BX+ssXnxpMSjiAUNXBbr6I1
2DbvYhCUP7MXhezkT7IsCGEXseQYrsZLHqNZypkQdVFVVTRMJsbRNu2GXWf9DpRVa3ap9VC4q7wS
aNrI7Z9ErKIXa+jArmsaSEWJCQ2z799OM6o0sWYbNfQDJIGPyTYM2IwHUnM39kWhg/0xfltPjPFH
OcpDuYssC4VYud/JRriXkvi3krbHpQBLeL7K6S+TgHz3uudcOnOnVrlkoemnSm0sEGZTe3gcoqKL
XKMwS1Gf+9KtyngaGN+uDVkW7mKYzbSCygfioppu1QRi8+hwZuPx+lpY2D/bwRMj3LUA3vu8DNUB
hcNwKxcD8LhTkFo/C0k/pPpuTk3B3n19kjODYGYFYoSYOvTYv/sHxFLAI8eC4hyQbY0UEqRiHuj0
gS+8vrKL23diiAsiYJCUpr5EmB9BzKRA6CsutqpVCu7Vix7I9PNMRklzxqKrwhWyuUJwZAdb+69f
oZeP1YkdLs7HoaYUNQiLmAC1p3h50L9ox97P79U1aJ3+h7QrW44bR7ZfxAguIEG8cqtFpdK+2C8M
Wba57zu//h6q544piFOY6X5oR3Q4wlkAE4lE5slzvl3eui0HB1fYsiBUk0D4/Pkb5XQw/KbEoiQI
PFkdBT02KksCT1CXL817wsoKj8Ac2x7oNqWg/yoiq2590jEWBsaBq0U6PAEcG8QsVm3n5/CqPNY7
5ky7ywvd8pH1T+BOclD2aQJsluINBMhXqGWG7IpJAiObw5JrK9y364ZZ7mmIhdav6aF97x3ZnQ8L
zDeC2Pb0C/0PO0RzbHkfg2Yfiy684iTtUrcMbOaIYubWdb7+NdwBLFXW074OFC+O3qj8RNtdS27m
8E6d3i9v7qbPri1xJxA88zUt6b8eVcV97oR4g5MbhpUFoSWaSd18w63NLR97lTUArTCqPrr7AEyE
txAG2ENtz5uPM6ZG2h3EQAXxZfPRv7bHvxMMDbRn04f/qsfoPrqq7MxeYJHNqTlAG94NhOPzQpvc
nWAGrAVFAdYI8LjHkK9jPKSyjNvlWp9ddR/dNLJlCO4IoVXukmgTI8zY/GF1cPvb5K7bhQ4qzA+D
E++bm6UkKsSGb2VM693lYlAwpCQuEzxc/5pnHmAR3PHX0g5sfnth1rL8axdiEQ/SjMsybFWyuCrQ
tG/0vTlPZ/l63huOXkJ5DUUOhx3JvjogHu3+DshhtVQetZnPmdbRBo7Uzlchq62+udZVzWrVOykS
jfoJQrvBxyI5C5p+ApNuWiD3zAI7UN1/duwNLsCwaQipqsAE+Z6eIKMOGHi5r2trdHXAeUThbDOh
WO8eF2VaoFEGsJ9RSDpmjhLllg4loTwH47be2iVkNmj3ntDMiftBtFLRZnIRh/ajOYYTvCY+qL+H
c4xbK8JruTqNbmu312JUhSB2G1zICXo176rl+MetZpMI17L2qwu/F8ppxOTS5e8oWhwXapIokkhR
wVahfI+LW2N8vvzvL5tz6chxQWVo6kSTl6CimuYL6m8nylhgxUUhiNOio80FEqPTM7/zGdpu9QTC
UeWNpl1gmWAks0gdOZrfnBKI0iWsnneXV7hVaFh5Jv/o0+YSM6cz3ENNwfLaQ1u9eJh0uivUVOSJ
y5m6sJmUS2T8Cf3xdIQpqJg0z8EePC4vDKp9KH1Xj5UXPYjGBgXewbdFYj1UY7Cr4rLNzW9hRFxI
Dv64vH0iE1wcCTJwrqnpsqaChI4qDb3dmLXgG23OIK0/0vIrVllDQ3Wz0FMEX3Cj7mS3PTX3wV6e
rewuA5CdHiEs1pzifX0H/cGhtf5pFsE3S2ZiBmTukI6puxkzgYadMm8JI70LfKuT3Rj77IY9Xt5Z
wdGjXBgZ894cZBTYQXs42SwsLLnq7XQQvY02KyzrveVCSNVEUKtY4uNYSi8gvYfQXWXKlkrO/dBZ
aHntiX6c2sbJAgETlmiFXHCpczxqYs2UvaKOrcoPH8z20IZEgCoSeSgXWkaIig59g6sHrHboCTKI
SRfQwbr8sQRG+F7IJMfVPNSIX9R4K7STOb9f/vcFW8Vzhk31VNeQMcP9qehQmdvnqrSLhFzJy4Zf
CFAml3fMjNK0nLFVSpgejHKyhujMpofEv+lY65JCVAETxF6TCx5pFpFuyGBP7e7lMLAOqElZkmjg
TfRtlr9fBY8yzXtAy2CFSC8DgwCnIkpvBLcXL0/BysKcJRVfJz4A6Y4hxc4rz60wBd12Akg8YBYT
bLV8ralN+hziYzBTReoRzM2ovGpAcYSF4MQsJ/6rG4AqGvzuTIeWzecN0yc9GklfIaloEquW3wHC
882T1r5Fwgml7W/zxxQXAkzUBlMtginWYXBjmLt9EGSCHEZkgwsAyehLpVrARkmjF8LGRzokosn5
//D6+vdCeFx3BK6/oipLuPKOMYu9L0USyW4tuqs6O31TQPkS77K/0TcElOb/PxRP/WWOY2bOmq94
tXbqpqNuvqSDLIhsH5NNF7yBJ/9qiYEaQVgvr9n4UX1bgDZAJN+lKI0QZ3rFIMlPPBns4SX7IW47
/YeHw58lciGiyWTfKDpYl4/oAdzU+8kbDiWqTCJ6KuEX5MIEUeJAyVEKwVt2cJfiT4nZGJD2MKCK
Jqe7HRI7t0X1kO0I+Gd5y5FfxSZ/0OnEUIHxFMwABNBeZirUHCH8ilLy5RvkPxR6/pji8gk9jVim
RchhlhHRpTjJzuqhAxxH3VcvIp6O7Yj4xxgXQsISHa5Rw5mTj9G+2i2fbQEF/NPt48JHZsZ60Oow
EyF5r4IHoqJFn19NUyTYPdF34mIIq0lRNA2cQ6rB2G3kUM8cQkea1dcigBb05U+1fQ3//+YZPMi7
gHKIEkuI86053U5p+TzNkhOQ3tK7/DwVkuHkqQiotZ0G4k6BOjNoXiE399kTMy2TQm3+OGj9obkL
PWirHLrD+JSLZ8I3I/LKFnfUzMkvqBLgs2k3ijeBx8X9q5Is3Y3P4T5zIgyFX97SzTF0Y2WSO2hj
XRUqMWFygQvWj+PP+mfuzXt6bpzgFrS506EOgMYUDvYL95U7dlUZTf7818Xg70rPB8frMl4hA64i
eqZs5gerNXKHLi6Qxo8xnDQue2CoshQ8QOXdHKVvlzdz83Cv7HCnDpraeTUOsMPAc+mBwPMF6Ohj
F2KyftD3ZgbYnTpXhxbcxJcNb8folWXuGPrtkNPKh2XcRbfTb/VZP0GeNrkDfsyRvRBlQbBh7ERI
J8G+8nXHJE6qAZBdMHrKx0D5XhVvVTgLAsxmzvVnZXx5UQmSsovkxT97w1H74jwn5aFtSQ607rSP
fEkEoBEtSuXO+1DmehbCYFWXnh6pL1oHQd5a+nb5kwmOOl9nxFA9nUwioT6QBT9Hlk5WL00P/8wG
F07kKNI1kkLxYMqjm1puXFUPBC6/3bdYfR8ufoSaGZkGwXaRXdtDwAV66fuF80nurQ86JFuYjyzw
uS9518oiFzgwvjFpPcQOPCV7TOTII2wClfgvU73NkrNMfrdt7ij+/vJWfrwhLlnlYgiyb3/SZJyw
FowBGnHbA2Y3nHZfusnj4MneeGwOLYr7f6u8vlotF1MwakRlKiOVnYEnUuRnxDFHJ4nTtsWu0kWz
TYIIZnBxRI9o7fctvmZ8MI/aS7svTuFVfBRBxgVnjK8tBhDJjOKsQaBs9gWtrTR7iBNR5BAZ4aqK
SkCVwtThJ+V81UGryaTHtBWcYkF04guJJauDKUwh4N4P5mmaVcPKgtJwhjB7h9L9La3ip8t+KFoU
l40EkjGO4ccTdKbMlrr+oWD+aex8075sSBCfKBc7THkuGtrAE2RMbMfg5RsiEW+AwNn44mEGfhQg
wD6cDYUbLwGdKuSzhSdIlGnwBcPBVBqtWELUQoOp2hCZuot2dKe4yY3otIp2jYsSEyu7UYmRoZpV
eC33mIKNRV3/Jbx9CUSLhA2D9BL7Mgw4JHnDughnh6pAUFToTLVvsgTShVDg29sPIyilLgrIgIjw
c3J+qdVqNgK1od/MAFnOe/l2IfIEJYonbg5tOvbKGOdvNankEEM6qBMoRzM9F/5xnO4uu/TmKJ6x
srH8htWj0tAKKYTGrOI1uDY60CP2Y31UW+LkeuvQuXQHKNkp9KeOlDdoiCMb57otr3MJIrgm8Btq
ciPlGKxGM8Qv1aMZvXRyfoyM0e4olJyU+pRnEWRYDSuisR2XQDxByygq8t0cGLbCxr+TG0EeEwIo
YA0xGedtxthMIXQNkar0pIEmdXaO0ia3g6Hz6rlw5ToUBIXt235lkbuN1BaiuGxUlzxzoR7Ur8CT
8ddshG8Z+7KyROOT2/fuyiJ3I0GvSevBmbJYJEfloXeyc7NATjzd7X9QOzuZUByA1pByuOwsH+Nm
X87Zvw3jEHx2lgbNL0lrFJyzm+qNuNOxBnZp4ekKvtP7fj+iNQvVKOnQ7JkTgq6rwiw6Mh5hi3gz
pKx+B3eNybFRd9owIFH0EwT7aZdqALJeXuzm4VvZ4HJeZLlxH0BexzMkcge4KeYH88g1qlTwThHZ
4W6vJMZ8XzdjLc3cVXZkYP+qBtOvZikoAG4/iFYr4sKJmSnVHAS4mOWd9GDudK+u3OzJwJB2cmvs
p4Pxg97+013kwosq5WmdRjgcQ3gHPc0rDbMRU/63+rKrlXHpb1JjgFpKsYdJX/xEn+DGD/3vjV8a
VpAZ7mW/2LyhV7a4ABOVAEFK5oT0JgZ1W/BK1HMy9tbcFJBrfRjCKzSEBSFGE/kIF2KiqDTLxJ/R
3vtgc0zBJ5u/tq8VOAb38Sk/MG8Bnxknwyld7ZicJiB0I1ey8X/3jcN28dVSJYmc/4ZHeLF9KSZw
wahDI2gGYBn7QQHk6VDyLSRrCm7T8r6Xv2O4Q9BwEAUhHiJsSGWp5CWiH/S3H5XT9BQdx33zK9mV
bnYfYkzLOMznhcHcvMp/aVbvSUcMO0OR6vGyIwiC0EeKtbo56yQwlU7CR5nU4KgNwSlTiCDgCu4W
9pGOrGzIyqxkoNlcXliDK/WWchVcg6bZia/a634nzjg2J/2MP9798YNWBtWgUjUzG5e8sDzpD8rr
3EMcIfYy2zxVSHpHpwBd6+WNFBrlAlNhgE9CauBCNdi5ZBcYuIeqsiS7h9iE9pRe69/+Dh/heplc
WApSMATSBGlcq5zbgDm1vIOzSma+u7y0zcR0tZ1cYILE+WBA2gU+EoW7boodRc6uWmVAf1xEfChy
Ry4uyUnia0GCLwe+G98xjSC1g2kWfCreCATjIZeHLp+Kxqf2RWzZr4jcx8gIvXmUOks369cq9wWD
zXyw421we9brbdZHtBi8KobuQvxNMwenNwRR5MtlyFvhtqsYlcGnWTp6s7RwjRoWGOSP8gCBlRl6
QjbwKS3GG1JbdH1s7KAmgx4XOrQGEtSPqa7VAesqcyhKEzvYBGiZEktXesFtsbF/nyxwp2mehyAy
gkRDjwP3kq5F30vZGKxxFCE6l8i+jvzYQhhiTCWqhmcIP2LZVBMYztt5WPhlrCqMrQIYvQ5RIi9v
8qk6TVnqgCNBsLwvXb4Ps5pmQH5HXVyRS5hKCL22OcMQ2TSbL1KnvxBJA4+01r81CXi/fW0PVaWX
MYM4KzOeL5/nLbcB2QxRIeIL7V2Zx1YkQR+TdsTnow8DhDqG66ayzG/BdXRQMV0HdrMKo1SWiDpu
02lWVrlcNFXbwMjCEASJ8BoDHtOHint5ZSIT3K4GlFRlN/WDB/SlPbaJO3aFIKNejtQXf1mtgnPM
ViZ1FZrNAG3kQ4WiteYUYeZGBrOD98uL+dLB+fCRlSkuvmMqskhkis9kfk8fu/P01P/wf4Yv9LqD
Nk15JFfAz/0Qapp8cGFeWiEXulRJyqdkOdzhITIscE3GtmYZO+T2lcWoVV+Rh6U/PF4PHoDsUClM
3cQTSWNsfkmAtMB7gooIFBk/P9LY3DElrorRS0l4akl3mKtJEKI3TYCsATrImGYCvuSziZx2XVNM
w+AlWeSUoX8H8ixRF5XPK5dPqMjINih4gcHyxDkkHbSuqmvoQo9z+pPMrSf7iS3HDBqj7FhPeWBV
eva/QrP+MopZJowZIUrzIY2EQ57IgYzPM1V73yx+SxCBExyDxQl4JwEtj4xSFWH4j3u8RlJI6Fgs
NoIqtIFYja206d6MMXqq0kEVWNs6dGtrXOigGNkwpU5BP6ordk01eIqPKkVIIZ0kOUYpcIxNa9oy
BoaFGZDY/ewYQ56PFZoCg9fPoTX3tyTLrHAubQBkrUzEprRpbOEqZipTNaRzn40Zqm8keVUOHosT
9Wfnq+F1H+vtQW/nzktMNASaODEFhDVbro/rGw6iYBzT5F2/HCHS2c/oH+HJ09QeBiapFZMgHHeX
Q9jWLb62wz352nRW0NNRkCfo0q86TG5U0HqQIBDB6r5UgheXRyUTfFS41b4yfyWJkWZKiagsafXN
kEluZJp2omhuVEdPw5wewIZ5kNT+MLXFg9Z3tX15oZtBE2+YhW9IYXAdzkMHddTrTka8alx/Z+zS
wprc8SBhnFC1o33mgvTIaS2DHswbObI0d9qb96KsbGu317+B89sskjQ1DQj8tn7NSnT2oRlR14Kp
mw1/pQAfK5qK2Kx8SVwMkqe+H2Eys6by8JqliWoPbMrtguam3ROtcKCpIKI+3vDXT0aXv1/lm2pU
Jz5tQeDfj0ViS0m5I6DOEwSZje2j1IDyHEHENg1+RDjxq0zB7B9YnMr0GPoBVqjtVNIKostW9gU7
8BVZpgZUoJcdXi1Gav1w0Cd8pgV2tdA0Vjb4Q2UCdPUi8zBeAycx7kRUg5tbaOqIM4zo5pcLVSoL
X0pjf/Da7kVrf+aliJ9KZIA762weSVqN1eiRzj+VJdRoc+JdPmWbXwiZOqY/l5l1HrHjk9TICz0c
PV0NfmpGac0l2RutSPdIZIbzNqUeo2kKg9GL+9bOy5esfJ2IKGJsXKCUMmQ3FLxomKDlLtBQLYou
zTTNa1JIjA5BO9pZqNTXEVUjF1qIicDtNj8PlNTRJkEhC0Hys9e1/gSvw2XgFdPbSB+TXKQCu/GQ
wlw9eB4xFw5iMP5OidSqYyRTkLEV7Jz4+nWFprNl5vU7SPn3TUd3od7YzWyKZse+1JcQ/HFBEQB3
VUPH+pbvuTpQ+mxOM1MTUBod/N10Tr3oCZBxT9+Fe/Uq/TULXt1bO7k2x+XHk5JL/gSVcM8M7toa
RBNB6Fz2862tZIQqigwibcDTuECu9SEgb42hebkZPslVMgDBjSGypNrLRrBLNGa1TL/R5uL+st0t
x2c6XoYISwiD/LtwHGbTr8FW6o2U7syKHBOiOYk5CI7x1gYCbofeo4Gv9WWOe8TYsTZLqFq0MwZE
lchaAPGXV/Klxbn4BEMygD4qUoMv4L40rIkc5xGi0W54rr9Fx/RHhHl79DhDNy9sIrgVt07z2tyy
5JULgg2m00iBncqG4SR3GkDkkVUGwVMX/BCsbPMjrVbGeTuRq1QNWgSOwS6eB7dprEUrVXfnI1ih
nOoR2idCHP7WUxRPCYYPphjIBvl0f2QNqXUMc0GWCFqpTlBbS0JjnEY8/zSXQlEUSlCO/vPyWvWl
Fce9MhBSVCqrCgFxJH8l66yNqTrmgNypA7p0JQOJPo0VD9U1DEKVcm0ljABLichisVHrgN8pJBcC
0cqVCt6NneTn1ImKJDrotQoEK/j58accRI455FpmsVlOfma5P8+ORMdvrTEOjpH5miO3tHJ8+A+m
q9SyfsyKDOzDxgQGIoglWXIYg7tVi/N4V8wqGCXLsn4qlEw+gyZpstNWz64m2gf3ZQYJPVuJ2hDV
2YgcunEwnFSCEnAJovCDbAbtfVDkhs1S2uynMi9PhqyHZ1nu2G8oL4Sia2cjtJgQR8HlaeAOQO7/
2VF1OtSlP8rES5Qm9YpSfcyN3Om08puS6nelGmmWH6Tg1JdeBd9y81MynaKfbarIQT4bzk2/iVmn
jR4regv3uJX1u5qKdD62HgLwmD9muOBcYRI1iwtMikTPxjF3ortkh0/oKM//Bfxk0ztR/2QUBeUF
SPF5SaZcT2HWpZOnzpE7TqOlYJy4qF4nU7EKNbDo2Ni5WXtQsru8l1s3nol6AtNQvTaML4yqU6VQ
AA+GETGgd4bzoKNxxjCbl95Pj6UNfmFFZHEjZoM0Bx9OwzGXUT38vNayg6hAXWNfl7n3GVJsyYje
RmtFPpjFF2gvtHR+XV7lRkz9ZJL7lA0NwCE1qyOEYTAmraW/ego9qaY/T61RCd5vy8//EmhWy+M+
ZR5q0wyO4cELKszfNpllyOBtpg+XV/SFcgO30qclcaevkAGGUX0cgqUTNp/aWzRBr+i+TcAeTXY+
amzVNbmV3wdnPIf7+D7GlOX8K3Ca/fCivogwTZs/R1NA46MDZ4J7kls1slIoQlAyfvAm6qalNNAt
Ca7GhySyg8xS9lVgdd+VH8YjioH70m4Lu+osRd0NkTtA9cOqvxeSnQnBVl96acs+rX8Yt0+zwvy6
LKYJt3d/Cu36Rg73Cy8JRD+crLPaEjglUZN/MzKuNmP5+9UVPqpN5ScEmwEyFBC3tnvM/3npUQSt
FpjhodVNNkkVxKuWxGSR92v3w8dAyj81wz0v6syX9Fn+MBPf6vuFzyi7bYU0tNtfamF1RiEVIZCH
kvWlGsxK6qNPM0EZEwI7mRvfmCA+B/tapDqLQoW4wbsVGVDu+bdRLtsa52YYDTYTsEORc8MiiHLW
0UmZ08jWcvXx8qFdfI0PDRrRDVNbejXIgj77RR3oQ9bMEXzBABRDn7QDWlOuIumpo+dhYtGh9Yqg
F/EcLGfvi9nVRc2dzUJhVUtbafRK9Zeq1HeaikiruZlUY1i5FdQDvxCzfRw4Ezm/Bp5R9PW4RQat
bGRqUkxeBElM16yhbNkMFkU7LG73gXYTd6CuxxSur9/R4Wam0WHyvw/khw7e8KIJrGj81YftzeWd
39oCFEkMPJINXHP8k3UqernQRrzrJp+8m3n52I++67fs6MfDvZ5Ng6AAtPVoQF8ZEkPgMcEtx8dD
pU2HNia40JciHhjlj0lhR7vkMLtkD1Uj0Zju1qVDZHCNgZ8LdfQPjMgq4sxmmBaNkk2ePDwpJLXH
7scoiaCEm7kC0XRk77IMMzzye5JLo4vGcfJKA3NGtXIIomszMq7LonDU2D/H5Y0aJ1ZQVFcsYC+F
jK3+32sP5uon8KhwXx2NrKgRJIYp+gVK1isIi3mXfUW0TJ5qIqZzPGcZPNi4A6TekaFmrLjqYbQH
BCFa2IATKCKH2UqKCOopOlJAglIod0YHNUeDt2GQNoowZ9/eR3MicEmRBe4ilIq5kfxU0rw4QL+t
BrdfKYl6VFs30noV3MUX6FpAaYVj1ioQx4OAxqFR+toCudybpElnJcogLz6fINdcCrKuzbCzMk2W
DHt1AnLoNSexOkwe5gp3rJStKp2OJMBkKOQvvbwEZ3UpH5U2tob2nOHh0Ksvep+DN+82DfydnssH
JTaoFXXm02V/2tx4gqaCwVRVRyfo8y9D5l1EoWGOnsQSKx2fzVgk67R1iZGVheUXrNZexmk0VQVO
fxo1YFk+6KFiVexJJW//bCVLFFrZCXNclaUaEzyaTRuNUFseRR60GahxAJYn5Ud9kTPRNVqGrgyW
0ut7VXoYGAN/xx1FmcA0BQddZEv9bEuTgjjXImwbMWO7iaDKAy0OVmWWHjyHmai2uP2R/qyMc4Mp
YsPg49r2tCK+zsL0CRV9p5/62EKy4F7+UJtFFjTe/r2NnEcAQNtXE4Wx4diDFxLw2T2k0iqrxnPE
midLqq3uUO/y60K2RNnv9lFcGefcpEtZbfQmjOsPk92qFszLwESXN/qPwg6eghPkBeLA627zxBr2
Iqnz7eP2Z+nLd1g5KYvZHJgTvmoMETwL078vTe0fLu+vyHO4aM361jfBGDdh4Ar61vlD1g62Uf2q
qtxqikJw5W0G1dV2coEb0sB4URoIqlUBUDcSZ8geVdA/MgaX+QD46EFsSZOaWSXwy5fXubmXEIph
ponC2ZeiWVBqUqQMCTSr8HwE136lJYK4vbmTfyzw4NVoitNOpshNwzSzC7TERznf6Urh+nm/yzpB
bXXxPD4TJitrXG7aadAlRKEFW1k9j01iA/VmRarophVZ4eIKWNnqsk50Ag4z3dLIvkhlK9YE6HWR
ES6c1EPbkHHM4YLTbUWuMiWwDO3p8ucX2eCiCO3Ra6I5gnFLb1Lwyzbjr0QXjeAJfOyjx7k6rz7F
Y6BeUlfMKgGUdxN2IvEM0TK4iACeV79MY3ixkU3PIKq4G8hzV71c3qvN5ytBLVQDxwxBws/FhKzv
KjZj1BmtI+NoRDbdx55xi8pwZGeH9kxHGxTsorL2ZmxYGeVig5w2QFeVyHrkvDzkcmOBZXGflCgB
VddDQC3QpgFoJSJA3P5kf5bKpXkjqtdUXi5Og74OYWzTXoRH3noprzaTp4SSY5WmczIRb8yTK8ge
Wn71Q2d71b+fBzCX1drd5a8nWBH/aMWLI2xZgBUlY3vTKuMBrQJRarN9Kf/5WDxDVMzYbAYjPKRC
fQPqIk7xrHl4G97pAaYnLcUu78fRChxRR2krxi4i5jrBSCBG9DjPLPwx9bsazzaUcuwIOa88v9Zo
efvyw1wb+8s7+YVubnn/66j2MdTOifGlvBsUmaSEA15Pf5V3c0d/ZTfNW3NPf8RO8Cs51c80tXxE
+wfp1ncvW9/6jmvj3FHHwPC/jIdBaun9ez43ggtLZIHbzCQEv3eoIpiwWrdo8UJkwR21WTpY8DCA
/4ChGviKzwkMKTVWzTGqRIOt1hYGuvcZBleQM/13FbDND2YsIHaTYQqf8vX4OI4SAirayfN144RJ
6ytVeotqeImfWU04OHlIXKpLtlFkFsAz0Ee4j5vW0qKbNjoW2m810S2o+O18vRSkWZsxdf3TuM/Z
JXIxpVCzQBUFwn3QWDJLgEZ7CCBCNBp9guiHqCO/Bakx1ya57wuxPyMcImRbvQdVV/CserOV/KKu
8YBw52XvmJxxZNEDbsup1ka5MM6I0lb1BKNNE1s0Lq0gFqHgv1BRLeeSou/C0JCnYNvngjYlnawm
OaIP/Zh1y1z9JbjLfbCQE8u/Ycd4b74EN9W+9QIv34n4h7fu4JV1Ps+D9JA8TloyelrW2NpgeHq6
m0glSJVFVrijo6mNkqsE+xjo3xhUEfroVZlEEUBkhEvvmlIdJZS5QMpETtQHZTL4TOao9v73SLbe
MC6/Q5aakUGLMY+R6baWyS9lCknoyzY2X2oUoGgANBCsv8BTYxN1rkHHUiT/TQlvc5k6A2YS+8Mo
nzX0/sLxpiSYAIkUa5ZTp60Le5h/yck5Kno7qRKbgbL08m9ajjSfotMFvSqbGAYBXPtz9BvlpJGo
3KGpkd8GWY25z8o2utbNRPwSW6kTxfUEXKquoJ7JHfSClixUPnylTMBsuc+N75F68vGYi89JaeIY
vl9e2UZOw1A6VdABQDEIGN3PK8uiMoz0ESU+vXicqtEe59mV9NLKh+ueEdcoRDAqdSOsrC1qXE0M
NWF/8usF84BOK0RsoQDD7ucf3TXdj4/Nd7C5A9002zVm0WNLxpwKtG2126F0ZxGNw9Yl8+mncJ+1
D7oYCjHt5HU5u5l1w+pnfVfE6PtiUDChZ1oFrhImB0V/DcLgTiHfi1C3DfrWpQT9/dfImJCTsYdx
FFYON3cJsyvoDoDFwOAlPmstDIlv4Lu0r81vaMnsAjfY+RgOdSdHtbLQogdRRrZ1sYGaQTWBfyG4
dPlO0AxGnKbtmwmgXvY+O5oTfU92+b5z+mcAjR2GZsnusvct7sydq08Wuag1xqzpI6UiXgB5u+eR
xArALQHksHDX2XExyJAbnQbBYd7KZT5Z5aIY4DNNSGesk+xCYpclAEaAF7x10EOpKlCVichERatc
vvXqMYnuRFOxAJdcadLWVtpatystJj/GMkhv5oZ0O7OXiWCVmw60+pjLhbEympB8ziUVbF6tqk4O
GYM9pgEDgZGNW+fTTnKpkNQlWW5mOEAjmXcJBsuqIj6bsnPZSzZjFEa5gMtA+RUKo5+XohdgciyX
CwEarbFd+MVjpudH6gcOrXS3Ls1zlWEC9rLRrdQEa/tjlUt/kt5Hf9IPl4x3oU9I9kFsR/5rs1uo
yQYnDB4hGLpHdEqs7oG+iVWWNpdNABMwNIzWol33edk+bcyZmR/P6Ktg0EFxkLzKIB3oZmSZM+Sp
g8K9vObtgLgyyX3PIvKBlGrhqcuaIel57O4g+Dfv0Yqcd6Byd1EtMK8QfVp7yXRFB2XTZwHOVDGq
CPgk35SYAy2aKbSUPUXG2EsiI7OeBb60cZMzvGAWOAgxIFHFbWrrt1ldLm/qSEbTqWg8kpVodst2
0zxc3syts7G2xO0l6D8r0mWoUyXyNVFmi7CjmYv0BUVGuKPRBii/YpQU9Z34VEX7LvuWieptmzsG
nCngM5i1+vISawGILuQ2JV4FveRbJletAzoaPGRnKUO6Fb5c3rYtH8DI6L/NcduGWaEkwANr8kyU
rIonxRAlIFv5JWb0/1jg9qyZe5VlPioPZLdMJ6jHRTm22xUAKcY2cXpXcc0fOVTaKpQ9RDWkzQ+2
Ms5FFUzDxZqCAURPD4kVGOdS7606FZRhN7LITyvkkro8CfyhIDAyNpjMUx7j+sYvnzAUgiccBs4x
0zl0nQhiIfAT/jGV10wa5G7BNN0tCDrNYa+QWNr5t/JNdgDUC0VnwOhEIWPrabzIx6Lvr2JqAuMm
n6OkqVddVvnG6GW11QC6i0/5hFkTOXYZxk2qR+U6dn1qFaL67Zafgr8I4HXUQzSFhx30RthkfR3O
Xga+ypA2djYICX6XRIRPj/DcwtAOHkLkC00S1cLAkBvcANrNAN4+DTWX4Lo/FicCTsz4WsQctFUL
ZGt7nHOiqA4GhKVwq7xnZ4JicfSdoIeEwS7tGP0cDv31ZNFvfiO4ajcTsrVdzl8xlhoHjd+hpO/0
+IChPV8xl1i9q7nlzhSUsvQtR/1j7Qs/UldTtA0qH/Ub2oe/E7VL77XCyK9YG7Ze2ZogyWVgO7VG
heoE0n9EcmpWR7sxkZXHaPZHN6kKElxlncGui7aLr2g0jHYJDOIpm0d939FSVSw6yf4E1HaduDL1
aWUP1KxyW1Kq/hxPlfrsA7ny5utDAui0Qk2LjL5pyWya3XzIQtD0E9XB8CFmTHoTYMmuKuymJsZ9
nNLx12wM5dGoTRB6FQS5azMtYbnwraCRxl8gZujYyYSO3Eka/HA3GxJyM4BoZqfvsh6DWVmb3IIz
EYo5ah491KE0ISYAtj1F74ZW1u+Xg/oGegVjugRgA9wWFHAn7tpljRH3EUlmJBayndyDS91KjuZB
2WHvfwGtLshLP4LN55Pz2R53i3RUqbMihz0wAVokZzZKsNYEOLYBDKis/JZSfIn6iUmihX51rs+G
uXDU5WNBx2WhxW8gl2d0mLPveWsFOwzAplZuWOo7WnBg3QpEAUm4Zu70tuPUjbGs6Z6f1rPNpvS9
afXYigoSg5sud1NNAotvdD8S/6QnlbC9/3+kXdlu3MYS/SIC3JdX7sOZ0S7L9gthyRL3fefX39O6
uBbVYqaTXANxoAhIsburq6prOYc81r7suSohQEeTGcZ7iDXbvDi0NOSToahBp3JuD4XTvQq1o11h
ZNVrva4OWADQXz0pdnojjhjojbi0WPk1CavVTbnR7vKXWTkWBXPw9msQ/lkKpbj8zK+znnErshUA
yrM6a1Cu5OlczCbhqZkdtIDWrorJ19WuX0vRZb2Qd/zb5w+gNHnsQnWtFnxA/70HVY6Mrr1p8mPY
5MmVHJ6zpuvYYd4fclaXzpJS43VIk0GUw//eV9IOP+B1TLpeTcESYxPVcGYyhrXTlPpioZM0ilCf
+UWPLW46tlBewHfcNT9HPzqlqy+KqAT4a+bLboWENysbvHt1NwpFeaE8KSepWTXor/EU63fILVpy
9tgrrAD0a3T26UTpMmKM7lQOZYnVFVLY++XRQG/txN3ya2oZ4VXG/Zhj1hD+TmoHMvGKRBCPR8+X
ngmun9CAIDSgdog0YHlPqlybArKar3ky56dmHkRb4QogOyliZmlKH12ny1T7vNEp1sTzvFfGSWUK
ed8xDObXMAqDyBgnR+OmqqIUSKXgjG5IokJB6j2fYJhF7RgZxR3D+ewcrIDOZl0EHjzCfjp7a3A6
TN8yg4/SNq6RdzwZvFlk9lKbshljEsBqLZU3s9oOrfDXZdnv309dJMSHiE+Bw4EuWLrHdxyXCVNU
kD27odfW5nSefQmkwn53jl1SNTK8rDZ1v7rOz+IV6skps/VpZ4u3n0ATmWjV0in5OKjuOgRLUgdR
2TPeG183WNnEjUipfjbFTa3EUSWOqEUVXqoU5lzHB30NneHfTBV/kkR80Mbo10IujGUmrm5ecDeL
JiV2h2YxEEJFyFhLDN3cj4cxECgBSUskvuaztC7pJUPo8KTR7jMMsSfmCLDQ1/I+vNEwE9j2gKVy
MCyHZyLLmX91btjRjWTKuTWKDCAeODi3KgyrQdZlXX/oA6vPiblAyruFWZsu3cCThnDwmiYmolCj
9Vr13D6N4AEWrOp3Hh/m+lfOpIxgrZDyaxxgYeRkxFsjXjtTRaAdcvBtnGhdvoC7YhB3ygrOD4Po
lCNrUmngpQVH2BlXevQmtS9RfntZxJ72YyZPQUu9rhMK9s9aokdx1QihgTeZEv5I+f5RN8votlvs
y2J2bLiCCumHHEonkrRpJ0koofuHsrBkFCzdajYJP6viAdUK/MbIyjEDELJBnw3YZ6mUiqwTBvb1
WkBLV4ZMIC5cHKdOrGBKoxJv1f6Nsch9cQYKbRjW1xT6WV3ypVyXcyZgEDd+wOMmKK4AzW+3vRm6
4stqEaz6+TF/ZF24/d0F3g9aUjBsjz+fTxEQR6CCBfoIAj3eWkKAYCN25yLTcJDREJozb2du3JgK
61T3FJSM3iCzLarQUkp7FlGcF7HSkXLNALEVNWaOPELV8VaF0BYg1jY3a7GZrlNqZ/Vza1xpuWZy
wAXHj32gtazBqq9hGM6bQN4R8CM4TcqW80vZVEs5K24qLG9CHtUmkoxX2jD6tRSOZsQhFAM6yuVj
J6r7WckQnhDSeAz/QsPpKqRoJGhcbfF0GdoBrRylH6qC/3+JoMuOYBtHg5CAfE2uTZYkZWYxx4xV
7MfqH1EWnQLrxGjUtbJFrG5nV/1D5qS2rFgCj6ziZPN26mDIxiiRCGAlUHZDyo1g6tB0WS+ANd2s
73ZctbSnwk86s7wpnPAgeTrIaRITA15ObS24SFcstL+dmu6n8PI9wbNxyxPwncBZ+y4/9IAW54Q/
Sh6zDabZ++uRzzBqmT9zDoFtXB28flVv6qzqaebAkMXYi6/36fOnUPepB+lRqAyAfuKz9m2dqvtS
nX7mo8ww+vsZjc2WU9Y4NEDYKA5YMkiIkbHSEpcDSEH8C5bYqzDw8Mp8k5FD/HJJNhIpS9wZGThL
pnftQnHmt3Ic/Qx89Uv8d9KqX+3w520kTm9zogVX5dMoEGGGqYjW+NK8LQ5YUt35WfyNIa58stc3
3laP7JTurjHYrJOyxAvG9IBsgdgnzmsr0ktrGThGVLBj7bE8JFY1OBlDEmiknbnhl1ZCiRT5qP8+
67PY72MztBsb0d5bNpjoKhFZ2YS9a0qaHQmADL8zUC/XNRhLe9igfHS7xyW90RUnn05qy9nhscgE
hnPZ20lM96BGggoi2gioncRgdC42Eg6x5h7n7EmL/nFnkwp/ia5icIxJX4fmF7wHNX0YVberI3fm
ZD/P6qs6Z9V/ia7Rig+nAOy49wIUDc4htdmqt+2Ew5oxtF3ARc4/wgjlE/3HZR+xp/RbQdTrQlA6
UVZTPEYXFLnyXLGzUbWk/pGbfkkds8Vjz1JtpVGWql4rhW/LBdIUU1bM6I4D6EjkzIITVW5nh9eY
6wMi5WQlLBu5qxebDSW/31zuJeoADBmKeHR35TEZtRyQjQNLyO7ygMWhoasI86b0FZMhQ8rjAWmO
/Bq09HapXuWx+G80fCOEWskQgVJmNHCj4j5QiocpYXajkTP/onwbCZTVleMSz+cWEtAs8rsGRxRy
fWZ8J9p/Z/B792BAiUGmpEiRkBiQzcFkY54PKrlQ0yjbs8SfgUH387KO7wYpEpDZQEmCtMuXjq9o
qPuEb6F20jWGgL9zQPJ7xQSUaqF1GCQDvxuQzblhaP2LSp3Ko1jGo4gsYOSZtkZDtrSZPiAV0tq6
l/kdQODBPJ9ZOShVFeRg6sfwijn2tXd8W6FUVrEAyVsRrrjS5IWLqatXAupRHXQgZ2XXrNh5T+W3
wqjjk0Ut1aaIx72qRSdfgD8jALk8ZZV3d73XhxzE6Z/VBBiBWjIXOML4IAb578xZj8qddkajmoUk
lxdds9Bq9xcGT0kQrXCKlKla5ylPV15R3Ug75sU5zip7nSPvsmbumXlJ+BBC3eVm6ASplrGq2ihM
OXxr25OuX1U9k9l375ZhMhUAMyow1b5Akkr5HPFKhAaAVTDV1oz88Ro8DHfLDX+ff4MRuV+eJRa+
DNkh2ozgdUfgZZDl/ILh1ht1lmvre8Ch3+JBYAl+9qjbvRP762PCbDPY28utOCp804YoTPRSRCzT
HdL10ESRGRdXwvL9nx8ZkCOAl4kpf7xhqQADMEyDkrcI1dR0DfrGeIu0OTZrpb0d+4KhHns6uJVF
3eRukutQWsUV0zCPI5/ZFYDV1pWxoN0i2lYKdYUjQ4x5KcGYHFesion5lNnM0twtOeVYSitmqDqQ
qHNxHRSr9NT23D8fuSd45Zh7wMCWBBhN6iXHT5pqLJyKkC1PLbE6j+23y0e2k/P7LIEKctSqA+BY
j/ID6KXFU3so3cJbvfGtmUykbhVnBp9D5cqjO/iXJe9FV8BsRmM30DlVdOB8tlrKNFVVlCKMa6M6
tZNuumnn6ZxM/XeAn/4WeFbT9l7unQfOqQ5udRExN53SQclXXwatJ3n/GW0FuU1g0O44jBZEARLG
QmGOQE8IzdbibubUkTgT73PWzSeroi/+9iMotV2UBu9RHpW00dWDzht9CbCN/wrBDivdLJbe3TrG
L0k5lDi6CulwxVG/kcbW3tTvVVR2CisF/v/faGnajSg2oumCloaqb6om0KhcslrRFK3hSnniLM0J
UW/Ho+pacLp7zmY5pT0zvhVLXRVFG1JFi3C88QjQ+BodYz2Lt/nLZQFrCzqh/0dUBlzWzzo7L2qR
VTx4hGSvPgin3AV/FsglQ1e7bR5EPLyNQ+ox8zn0TaGlUmfJiWujNQIISRIA1DTFMe+tdX4eu59G
zLAG9B6+S1KgGci34lLSjj3sUXLTRhVUk90tB3QBTWd5W1r/aQmUV1cGTsqB2wJ6PCAMcuXg5ehy
WYXOlkRPS5wo/tVpD5cNzf6pbVZFxeyxbNRLCiJ2lJKHN+m+PtRuZXHE5Xoc0C5+ZTd/p2hOOyh6
pbTPHac4H1INzF1hZNVRg8ztasYha0O/mDVaDuV067bvVT2Hdky3xTc9GO5IJJ14soApNA02DRQG
TvEgObEj+mhgPK/o209txhazFktdjDHTAeSA/IrLx5auAAwcvX6PmCteNat+4w1zdkbPOKiLzaqo
fkm80cunLodWx4sIOBWwArkrgHAwGRFE3mipwOlT/cRlTeQwbggN4SJGeSSJBRa6rjdVBEBA/pmx
lUQvth6CWhCd3ggnsebmGBI6R/eE+/QQ/8ZmWsVZ/qGc02/69/DIP7GeKl+6YGmpVBjANQn6d5E3
cos37UV02vskCO3yyF2pD8jbSh7G/Sz5WQUb5Gwa/+cFlan3xKIuAtgVwJg1vhin+KQDGBDcaAej
A7MPZkrJiAtgHq1//BqkF00Oe/O+nrhYSzIOxmgKygd09AeGhUTLi4gQgN3q+wV+kJZGmSEpzbIK
kGsgC/b5oPEnC+07zuwPyHoHhVX6VWW+JoFx1YGFOfeT69TqXfGo3klmftJuWJ3HLKsoU/apm1sO
E7E48fe5Vby8ncIrn7hHJZDR2Z/Z2o12HwesZz9LuylrBZQ7DSge2HIDBJ9x1joq/5JxT0ObeZfv
0a7TVAxkO5FZxeAUFQ6I3BhpYF6Ao+n0o5LfAp7EqTTO1of7komM9V4u+nppP6RR10ee6kxbG0gD
gfy36ldri4H4plxHqtlcZU5o1w+E5E4/JJZqmOVVeL2cCN7iIJprgHEqpDvYsIFfArH/KtzHR1HX
StdjeQQ+L4jMguyKK9zsOL1W59ZvnRlsImbT2epT/cpqUXtv7Lu0F9StSsVkyUAKT4gdH6sR8ND+
FAU1aG20Axhmy8hTS4cTHA0TnSBK1s2MQEA4IbCVy5OqPaoZNkp/W+bnFZnOORvNAeYgAw64OcR2
1TgG/9YLrvo0aL6R+7pAyJta7bBqfrscl+IYcc6E/z44reFKiq9zP4vxIACFbb6XptMkg/xJaEw1
fakFpwFAFCfWVldeh9lpzF6V7ChVCJgXi1NvKrAytl4mmsorNz6FmV82P5vhUV6fDRZFyb4D/Tgr
yjhEUaoJTQ0FioAiFRenusvxmYxeZ5F1Kag7Hy963jYKjibJzfShQD+yD4oOZwiab5xZuqCjtRVH
vpFRmONeG7tAcizHaMdi8jbRUJYxIFHBJU2hjAHgrqMwJEx7SnMbR6c+bcysBbepoh8QUdji9HLZ
JrA2mYpSgKkYc8qE5TfT8pAWs4si/HMzcAwX/hch2cdhUjEJkDmXeilwmAlBCRWt9LA4tbueBgyL
JVZ8JVniwxysXv5tOenPk8/q3Bfp9BJ18+nKM1Kr4RSmoLkEnZW12pmjAwdcN8UYyKiCJ1gK7po5
HdC6jn8UCyMRd+odurOYM7WME37Hr954WClspy4Bq9d7rabmYA5V0S67xh+k62R66tgJ+v0A7c/e
07VnNOWslUgssWKKQfPeLYKn7pNxG5rokbAjV2Dk8lgCKSurRXlYzRHcusJnXoQCgYls2/1lxd1/
NX0sijKpUtGuWjVAcdMDMOmRNRjcBgzzTFJPuqZM6w1lhRKjE/piwFo66O1wlQQCSFlFFzUp32AM
CLG2jTJFZZJmhRLinEqDh4np6ic15szL2/YXj4OPfaMMjLSoetgAZA4B3vpdDySgKvM3861xlt3C
nXw8hf5PgZSFCXVtzfG6JgeluIpfeWRIBxWGxAQ5hy+DWMtjSGTtI2VrJCNHZZ7s44j3T/iGqXlf
cbTzakGg2Z/RuWsxJDLu9Puk7OZO802c89oKq52fVG+2OXRzaIBdCxrPsOrFig5KQAZ1khApHpHh
wb7MBlEa+m56N8INte6GqYWGpgc9KN0QEdVshYCdeX/cMpb6pZGFlkaFdWEGfKr3IHKxkIK1B0dx
Ow+xeu0AJnP5MfqYS0pNAbOwlV17xk3Bo+/UUjAVe8fqDNs1ASqg/kXMzJD5ts9vlZxLB3ElZga9
tEgc6ofBBaUek/pi93A/xNDYtVyaG11LuL/b/iynIkreigVGCTMWgjofHVkPz5fV6ctg9fsebyRS
gfrSK0Pbl8iToCs9+gZ4Vs0KRWVBfJhFVpRnSBO1K2qDTVOfCg0EzhYScCn4Lo1KtI0+H/CXqlpR
nXGHLEUVIE3m7NuYzgg9+zq2I6GSnKbKVQZc8zv4xpfoZfPhlAVDo2oXovkYqQBAtNvadwFzEYUn
HtLYGgPS2dR6uVcd2eMY++59I5kya0VitJkmwayBMB0wVR44xXlPXKz4hB9XmxCkZFYi2MP36MHw
kkOrAHS9gO/7pziW9NlR5g7w0WGm1eAvDivgJlS9ZIdL8nhZQXaDts1iKcVXpZVPQhGLrQrBqeLf
rbQElTgx7OiuGf2QQietpWqK5kycoPcySEBz9CegTe7yQlia/qWXki/LjuN04l3TmwEj9SMoemzB
TzzpGZ2emaV4yCKXJhdkdhxMR1bLGGuNlDWD7KbrkKZz9WpBN97PoWfc5S/lMkofdOmzkYrkOUk6
kqnmAwLlIvjygSBS1R4zX0VU/MLl08laN35gBKfhmnE4L+V+dflvtYtmGe4ufJBRsxWsQAFyW/ck
/b58giyhVHhUxOISgicKyQtUoUVAFyowxMlLxH9DTwGjmYp1WJR1aZcqzGcBV6s18FjLlPxH0bT+
5fUwfIpO2ZG21UauRu4N5YzIl8ABQcgZ0oCVEWAthbISQ9dO8gwEVbdQUOQe5jOXpozd2o/0NveX
shLgZazXdoFuyx54xOz8Wv+dHFSzxKB57IQWAJMvbx3DT9JTNBx4ijsBvDRuYpR2lIE5dV6MU4dK
cF2ENqDRzLhN3y7L3E/SfizSoFylLHCZJBPnnPNumiCrLj53mXHGo/YEHG1jCAyDs3M9MfXwZ5bU
b734UGetybe9Bb4nP+ow+F4KDLPGuBQaZVXWegCNdwNFNULlx7oKpxQkOW052JPRPqEH5vbyJjCU
6T37tLn4nVGu8UhcTrkoNjg7rdpwLktgLYh8wUaCVK6gpp1jRNTcT6CS2QBouCsUDZWqPJgVFoUT
Q5E0yqa0fZyobT9CcUe0P+FR5GbacjUK+r1m1HDiYqD2PGOFjD00qCMrOiNeQUaNkKtJB7etOtXE
ON7r5W0kH37BQhuUL1B6pY3jCsoqzU+JrtmlcQITKOMafiHAojyOQR2WJtagqDVIKHRuHwYvO7dO
9VDZoHNnNtEwTsqgTiqVRj1dB5QRsxZJsVgpnbTIvFFUD5HSWiU/AQRsVp4v7yLrqCg3AOw+I41S
rG8UbwR5NFMW7RTDB9A9O001DgkXoQyQhZEnyNqdWJOJkwy4781q9XNrdU3+uBY84x7vytXQQcYD
3O/reDgXqrGR9B0x2D2aTjJPAque6DMDBbJBX9TQIIzkwAI2AFP/+TYnfJ3JM3mREw4q4VTa+o/a
BXraubN1PBur+/S2ZObAd3V/I5S6YNE4REWKl5wroJ7NH1UuiCr/smLsPz82Mqj7pY/dKHIz6oR4
cOZWfSLMUY2FzGmw3hFYuNGbnchie/Nd87iRS924sRoSSRmJN8eUbJFlppoH64yX4qSaacnIErGE
UXcOPHR5L8iwVKHEd84QVb8wh+415fBDyVdP5PPJYWwr6+ioCzct41JMM5ZHymLrgXcyJ3tdbjA2
YwpOGWSlqTusfO1+3LzZU7ING5eT6ALARASYFk146/tDm0p2Gv9sO8BKAzyndWr1R72y0Nq+wHu9
286NVGLwNlIxpljWUYvNFT3BjY6Kv/rTefXDm9LnXd6ursvXHoSXsG0eq4y+X5vayKbiNVTjGlmd
IHt86d7i32SojzQrWFKgvCnQ3NQEEzxjLnk/efQhlA7aOhDPy80EW9d+L08EQKf3jcfB5tBvXHus
4sZ+tLaRRlkeIxE7fiGZ6AS8pbyTuyrmF3O7spbU7GwFYLbrGRMtLntI80tHMHWytINv5AjYSwnZ
XbfTLbTZj++1h/LIR478stjSN5HZQrDrqTbLpexRAQiZaCDpkEzJ7gQlzyx0TyqM68m4nbS7H4wm
6wVAwILdpTYH8X5uf6eYyrxsAxgug3b0tdTmK6DmsJIxRzJ/MfOmN1MNIT1XMtbD2jTK2ogCio+N
QIy4dKsLb9rI8LKs/aIMSx3raphL0HgtUSI75sPOkhsh96RKSt3Lu7ZnqjXQqRHiXPC9S+RTNtak
lpa8woZhYlb6XUo3fdqZqXrdcLdizoLM2DugrShq1+KuKXl9THS3WXsvySMbGLLWjJeOqpSMVe2F
KRoYrzA0hTEFkW4jmFHZ6Ys11d3yFKJ+IB8mdzm1nnK4vHkiiQjoMGUrh4oYOl0AmZAQ6y7JC5EJ
wsRRDwJwr8pj4bV+Z6/o5Qe4gD/5S2Su16XFyuuL+7uqk7lX8DR9mbWOu7yUmghLnazyMNud2Xi4
WtKx8BtPPvRB6wyKJV7DQlvV9fLc+dK1dOAOyVNUmhrD7+9m3jUFxO2AVAOgGz2oP61xMhZCqbu8
NzhhUKILKjlOZ8GHZ7Q5C910t7zd3asvwCgG6ELmcqAKYiUudmOs7VdQHjKPm5RPa3xF59SHuEaP
TGwX2IzJFazpgMZom/Qldb7KMAtMT0UJHnU9S9IOdo7zqyvlOPuJtSDfn6IPKrKZfVDEE9HKB/Dg
/8XIBuWM62SS44T0ypQnonqNVVntsTi8J+7+Px+MOcTPZqLq2rxeesha0EK7HqJAtpuTgGbkv9Nz
xdhHTJF+lqatUhrLpJmuchYLLbt2c9buerN30AX+yOpo38/L/9lH9DF9ltZ0Y9EVpEbDB4lPkGEX
ghH1KKRW/rz6satZ72W5owq8ogcwF6Av1Mo95nEST/vXx6nxlCcWxVGdRtJL8t/qv2Cm9uhr7y2R
EtCzG9aRXnYyGk+9CAphlJU6RPTKe4uFzhwrdfVD4yWeanYnAqeTXTPBqVlrpLzNaFRSVZJO5eib
9oKqHLqr0Mn/MFRoVSEjT6zcOSNE13jK5/CYiwRQNHK/SyC4aCD2Qr86wPDYrCL8nhn+uIwaT7ls
Lf1fPy+AYsXxQUhR21QagDS9XnY5e55tK4cyMWIylUNFWjPIAzzHiWFezEmZuGyMMBhIi58vxaJp
cpxp0I7JMq5FC5NwIIFWAFk2mtUJEp0cD/8cgOJMDA+GXr4f6SYiAdRjOfU9gh+QlATDt+WcumAp
8cVr1QSUjVuUf2P6gXF6dMPLrIatCOREzR1UTJUgl2hqfGqtwnxviAkjaGCE+dq79dssUOVGoSpK
Du/U695WlDveQUUcvNFTe+g5PP5r9GyxrAtDbd4T8RuZS1QK5QxgHdg4xZWOiQdf6IhHluvd75b9
sKXva9/Kadu6jsl942LTGMwMZ/ZeXwUWDFiqHiYvPCDx7ihXxk/g2CLPod5NR+FA4HpTZ3mK7OLp
8n3ZLzFsvogyOXIfGu1IvCRGd7z5gJecl3n5scP7McfggskxYiCW+lIWJ9FFQGSS2F0RTsAYLIXb
kdV1yNQgytiUKDbAAhEZ95gHtDF/5RTWejeDvWZ6wJuY2Xa8/+DRwAGMQr7Oy5Q1mFAuifsQdrvv
v8O68dwD45QYAhQqvphBWVCvwL1Dd0p0l/kusGMRtFaHH3jjW9OR+con/7+vzvbPghQqwqirSauT
osXITDhUjiQs8wEEs6CqiNUGnQoDrF6jCEe0I9dmrIL7FJg/LEu3ryl/voHOcYLxWIy7BZqZN/B/
0asKELSo/cfUyv/NKnyIocIbsBhLacS/xxWjrZxWX7VwBcD7RAaoa9lk7e1+wdz4EEgFMkYnC3Lc
4CzH72S2QzuSCA4THo/DubDQSn092fM34VwH2TUmg32GJu09yYBQ+z9V/VJilkdNjDKoaufwFnLU
sDbanWwbuO2EB91miNsPwj/EUeZF0eO4J2hUyMaFHkEWGAPDI4MP7FEElr5QloWTZ6UFmDFseKe7
1TrZih66xSKajCUx7iJdX546uR1XsE4g3yYuZoosX4apkmx0yMx9CIrQlzgQWdmb/ac01BBkUgIA
kd8fdRvPATh1JR0iaI3hD46qW+gVs2cz8To3AztX/Kx5iKjM2gst+Qj0AfhIZlPeXhSAp82fT6Bi
qxkMfasQY+EDhjzymwZpvxg1adCKWJonOO05e0lcVoi6m4DZCKVMqzhGnF53kYiC3mQOpF0eJM5z
PQOa/1ZKMpdxuHuBwGaNdBtgxBd5VDbo20KB1OwWM3vrT5K9+vURvXErevJav/k+uNVh9GJmVMnY
YLoNMAQvyDSSHsQxKg+qNB+WuUNf3pz8APHVd8ZKGWqsUHavMYpebEmJjKADkfaq1S8e0RlvElPA
H7UbVoz1F275jy2gwVLqUsuFhjR1do7ysjjvsyM3YzA6APS2ygDwQNblNbKWSH6/uTOtOidLUmCJ
Rfuqy4lpsCbpWQIo61b38gBsAJicrn1tp8fCuL28gL+Izj62jLJpurTIgs7h1jew1u1DjTH23ixO
xIS2XuIys2X7D9APeVTkZIR8PA2YMscRjbb8DT06GBn53v0S7PaaTProJ+V2vk3QXx9WJmikb8Xn
/My68gxDrlB2Bjw4UR+SQYMSI2IA6dRKMylZyai9u7bxgwplV2phyBskDCGEH++0UADjIOeP/Cxa
6FOt7MvnyPL5KhW/rfxSAVgQ5zh/J0QcvYs5nofSTl0An9rtrxj/JslQlKfc9Cfr1bFn0zZLpeEW
Mlmohg68ucDU7A9ZQBqi0EZ9ZBal90z1Vg5lUdJWEfpcgn8Qf0bfQG31e7kitGfyg3pYg/LXYqf+
+AjOG0b3NOMSqlQ8pWOgKtJziFVAmLSsort04+/L58daGfmEjSFZR0wp9GULQzLm50oaPJhqs1em
IC6UoOjqH/+fOMqsjPPcJzPJJgoj+mUSNGCcm/G+LCaggS2Hy7L+Ir3358qrlIlpuSytF5Lnkr2l
sbq76Zxepz0wMorYblJzBhy6AshV4RzfarZ6ngfL8Du8C//lG/zjQyjbU3I8Xzc1ItMliJBnTM7v
b3CfdRt2099bNaXMixbOWTGRu5iejOvoDnAnFpKJrnZX+qj1X02n6r25k1UM+Ytc28f6KItTrsBd
N1LYVkIP0SOVSC4isgzsFTJuBN3uvnJKlRekUMrfZr9msNSU9/F9b2Yn8GVKDlLSLquP/y8q338W
p1EPxkpK2gbRN/qiruWADMqntsqh+bd22m/IYwCUE2NwrNcFy6zSXXog0krqiDz001N2NR7y36ID
dLlAvTnoD61zBYZHB4zHpcObyX3xfPnisHwz3bO3NmB8rWTc0hGo57HVndHpJh86uzkULodnccDy
zqwASqPMkDrMc9rmuCHavRpkfo6ikX54yRITbx2rsEuvYqyRpUiUIVom0K3zRKBsOHn1UiWsTjeG
q9co45PrpTbPIQKoIp7NrhvMIkQAuhSMQPAvKiYf6knZlkoUa0HKSbAbqEETrD5BSOPOnNd7JTN+
Ye0aZWCqsMuaxQgBPldLGYolY6uWZjrLbWwyVJARxGiUSRHlpAXKL86n/Q58xRZAR6SzpziDYlwD
Hm0McPPWlI8pO4vB8Ij0ZMEgCHk1KD3eglnxfezi61oLz6O+zlaXdT9zOWe4qb093b7LqNgiWhI9
SoB97jZxa07DuekeLu8lSwAVRaxyGIXCAgO21g+99DiMrPfW3lltV0A+YBtDrCBtqMF0BOYY3SPH
FOPdDJzPBBW1AZXXyAIh22vCuMFE1+hE3lYqdYPnREx5ISVSo+9SIvpzA2yYxG96QENxV2nPenIR
jbskj7rQU1qLfE+KhYZ4ipdXTgZCcnYUMhUdzYvVlj8isDldPrlds7hdI3W542rgS3EiUxPmWJkt
EItI+IAJIeMWQ96YWPobQ9776oLHF1AskVPSqX2dlFkrOfKWnacbfjwWIpPNZC8Fi6rjHwnUThpS
rykNSZQby/1SRbY86ibX3hnZcDLyF/ByubF2r5QCY+aAtTBqM9OyiQvewGbqSehM2q8O+IGXz4sl
gTKPLcYI0opDdJLPTWulguFMvcRi2tlvtSAIoLwMvI8v4McRX6NfFbgcbvKGycXsm/AS3oYBGV6N
zvoJ3c3e8F27LY/CbXy3nIjzjL3wivXK3PNvKDX8+Qrq0rdSmvKajkPMy9LMQP88vHAs6pfdwfyt
EEoXMTgwhBVpyQsfVbA9lnb3WJm1je6OU+ILx/YIQHbFVMHIJWCuzmQHnPuX/mOVlKouY9qg2Rof
QCZuOtSPWqCAsMXstnZuF0rppp5H7cSLheBqqVR5esgvd2pi5BgwmLncuKk4tdGCeWrEe3kV9CCd
QLOjFymHTPB5rcf1d2ZM+mhyeVoMB5mrysJM2qp10djcW2PfrYFkSNHk/wt93zT9UE660JUqWuVM
B9mAdORX7XuiCTeXRexru0Kgo3lV1YH4/dm5oJQupIqELicyoQ0AvmN3hbHwm8EbgAUrnSc7sgo3
91JHBEC+NpmViwHOKxZb2a6LU0XFUHnEvbBdn78izLqhG+NKd8ess4w28rVBt/As+B1Kw8vlFe+O
SEDj/siiAgJ+aOpO6gqyYoLGP/urpwR/r7Cw72A2sqjdzY2wrhRMe8B1h7fTFQGwboE4AdwHdBMh
2LeZqRTy9V/c6EYiZTfGcObzgezk7M42mgvcHvPvBRoLWk87sBq1d43URhhlP1DEWxqJQ+NhPmLU
VUZCCpjMzN4WlhTKSEzVIGlhARXt7fIgAw8ZM/0JhkMducILLbNz7xsre8raRcpeKHzV9XGR624G
jrXo2D0SRjkyWC+eao+VhtpFS9pqJOXXplztuVTBPScJ9fEgHScP5a5DZ82+ioH+yC8CQqdHavl5
ELktesNiHwDbB/DOu6GVXDNhBXY97eZgKcsz5HGr5gKHjAp6H4GBHVvSs/jjhQyvjq/9LRv6Zved
tdkDuk6tTHK76jluSue0B102pecMCWvNE20tQzMMK1O824ajqSovoYcV/ax0G06vx0g4Jjhh2auu
9F+1DqogQhrY/qrsxV9g9vKgBK3ThHbGywZo3+t+iKb7cJQMFAgN6aKMfvUnAK+6pE8lddunyUtu
yYEPNkLPWxEj6uJzHFmsjqrdfNJm7XRTzqI3rVQ10DeEvXZ/EKBlJJ+UB6yl7t/cP5tMN+TExQDW
4yVHfK3dLUVuCsoPjlVJ2U1DbldD2djJGNalUGDxwjN3XfjzMbOEWxV4eSPAxKJHySOHibYqS7e4
A4c7Jhyy58tHuu++DFnFySEm0yhzMYEKUl/SWneFEvBcc24n6aOW3MuJYl4W9BfX5EMSZSqSKlLW
JoTaDkGJGK10Ey86DWDaLOzYYWXJ9qURqH1MiomkDfqzW1Yyfg1TJYKigGFZdFZfA0LSigdnZrNB
ufelbUJeam2TEkvJQlpVqrfJQfgd6BLygK3T58g98n7HzIoRzfjiKzcCKSsH9sZ4CcnoFhA6rdAD
yMF/OPuy5kh1belfRASDmF4ZihrsKrs8+4Xw0I1AIAQISfDrv6x944vTx9vRjnuf9kPHNoWQltbK
lSvzdOFRtEDFlt3Pk2LfSgz+kYV+7eVAllMHrcbz/ocPywoY/YL4F2Vqb2/gawy0kV/D9eeHPfPD
a37t4oz2/y8l1MbbTGd510DJLLhfgfHI246lZf73B3576v+zrMHlcv0Dr2hY3NUVJp2hrv5Mykdr
OUnn+e+P+BaK/3Mpvxx6MAo5nS/41ZAHhZ1aSXgowQZ/snfx63Dl5eSdp/FVfPcTrvl9RucQiB4T
O8Bp/7JnhO6cNQCpGQPnCUykIA1Kk77QMnPvLvOTzoMh6HDADO7vL/z9NMJ/nvt1VquuZq2GC4uD
7ubf0Z7A1GAuaKaLeIJKnXe+8fMZJlqqWA6wR9nBzKrgt+J6a33+/Yd8mxnAzwY6/T4JkCJ8+bhj
FTqkxz3tLQPSvk/X/Hg1X6Llv47lH4/4ku9NAdPEs82Fr+1s1E6epgeMzFw6nZct69Vpd6pP8qH6
sY/0fWkAG1QbaUFE4q8z2ozBZs2+aAezNnhtDSyqF+Ekpl9ypIMqGVx9b+Z5hlQkmIFdvWv48vT3
5f3+3f/zC76m7z4nRMgScLO7vi0VyVybpXYPETWf7ZT9E4r+bSsCvn2uF0B53vO+xgYTx0bbPnLr
CeT8IJ0K8GWv+XbOLkZd0dF5+fvrff88DxNcrguRe1wt/719anuw66gl7kY81wPI8WvW3dIszC2Q
EWucH/l/k0aBkRXcZaGm+m+bJ63oRJsYJ6dEUIcc0v2aNU3S3ZrESvkI2soCGc0ZJKgOl9pPm/nb
4wI/C0Jc2FqQr87uixp5CTAOaB+IXQ1bU9/8EAq/zT3+eMKX00IE3EGj5YLk135KHln01t1X7U+o
2LdtuvCPx3xJccCKE3EVAg6Wz36fdFNidjVmVdY9QUqVrY/AwVLoua13f98w394lfzz2S04QWSH8
4i8MhLiU+eicWwo8ipDd35/y01f6uisdausFBmEbRLYNZImTyPyEXV7+xL+C2h/jgF8uLO5HOvQk
Dtr/IF1W7l1cSX8c0fp2vf54zJf4YXhJ4PmE89UbmVCxZm4zg/gm8r8v2L/OMYkgiAEXJo/Ajgme
9l+2Q0sqWDf08PLBHCASJ7av8rpgu2mH4rTQh/91qobnwWI4wH9gpoKRyi/PW+SwDFD/GbF8MFdF
Koos3z1xaBuVCRSMf+zE/SsZvTwQdjsBvHHhvf0vS3ClKzXKrl7+0Uloa1RoF28rkrAbAiPeH31k
v363fx7n40b1HQIr7q+kolXB3hNcogX+m/Wc+vJRVjUgSvfHxt/Xrf7PgwJYNlx8tP4dgBvInMwd
hR2E2XDT5q/wcf1HPzNGHzrssgXGXaBi/rBdvt5ql4deXLtsmwQRfEy/fD3ZQSeK2+W8AYCfkaXK
FSxOWHe0J34zRT9tzn9ykD/P2j+Pi2P4w4BQD6PoL2fNd0Y3nkMfrsYL5LeA2pL+XDVdmM/aeEcS
qLhQMNLNhOz152r85lWUDexlR7HczJ2EFekoq1zbq7PlBCL9HRy8Cx93V9IMWr0JJ2QFrS5KzN3Y
nXUTNPlYc7JxRn/8JSHuVPz9tH23fD5SEsfFHQ0vii/oKC1LihF2ijmLycs9BiHiWaQ9UVnIbwby
U//o64VyWT040uErRUCE3a8ZLpknreMQVrCsctlmaPpp3zglpEEo6TbjOv3kC/vt27mhG+B+BAbt
f9kcQ2i16xy3sIAhUOzswWebaC5DK+mrNrHix//1WgJRh72Vh4THB03vvxMQj0ZlTQMNKfmR300D
rpN1ik/zDFMKuNPuA85+aIt9DfxYTngJQrXZRg0Nc6svH89d4saGM5PcaCs2GJ8XGwyAfwT2sqvF
dM/ItOtxGrlRP5DbvokoF21MdBgBSUD05/Lvf1RhS9XFARs7eyNrViWaT7eSWfAYtP+X+cfl/eCx
dtGswWv+yyNF+L5VVpUjN35bPjIen4YAZ5vL59F3z3//dt+90p+P+nK5jR4X80Qre6OgWCve++CD
2D8MGX0THv/rbb6sWt9VUwynUdAs/fi9bcrPvv6J8fT9W8DxEY0OaN9+ncHtOgYOxGLB6KmhEMDt
5pu4JlunqX/YAN+FQcytw9ideB7czr6ypmECImIWdGpTdwy+EaTg7HU0OwFNeVw0vrzjs5O0MzuM
zE9hh5YtHKP0/psTs12NKUSHQ/Oo2oTjnEoJUoiQhRWEedfahSLeUdrVD9/3X6MK/+wlH71VuKVC
MeHrWQkdTarOkdhLACZhXpKwfQslufc4TAZ964ElBUR4xSSfLOQDRCg4dFCbopeJ+5Oe3bcf6Y9f
8gXDiGJTsqjiNvYB2KfVS4uMN6x+SG6/y6IQgeBBi4TmYhH3JTaosLOtDonNphnLwxyotGl40kfr
s2P4ZuZs17FhY89eSrwlMT4IhuLD1f+HiPjnj/jyqlD3wUgRHW0YCkNrMxzTAaOD+lcHRZHByf8P
J/iPF/5yM4cr60pB8Kyg6oq2bfPe+EewBtK/P+abK+W/1vVLoEAfN+BlG8sNaYNfqw9zhzmElk4X
Ha16vude/IPQ53cx/s8l/BI1OsqdJTJ4rXK0jmMZ5/7Yb6zVuw7s9s7z+U75MDZxaPb310Q6892b
+rAYjlFOIwB/dagSK5ejceJpM62dB+Hp1dibzvQVbBwYjelmqXT1i9eS93mgPZUvFev6xGF6ehpU
TdY0HLt2j7aw2HY4lFsZtN7+0nfe1JMP+qfP5m3MHRhaejHsICftpcLTiMCQicikH5gcG7uBu4Qz
pjUNuxvfFe39KFuYSJRwOvQTW9j2buZLua1m2Yqc1MKHDxEJag7VaKF/lVBYgwkIrE+bNDbSwBMd
MsdbQnoB19UaMg0bZAiQnXKCMoXGF9wDonA4jFNtg3qvnLdIcLA3Q11vQzVB39/gp9nByiGHGJWJ
qiZaVJSXVxOjEBmguGGGdOVjC2OJBlLOWtVxkzInHHKIabtqA0lYVTTGbe4s1s2IP65IprYGE6A3
YP9V9ocryYeOwjSs5i1t6FbHTZksXeClXoO+g5mHhKLfkauonnaTMWAmVs6jCvqjaKbnWTjPQRtM
qWhUanWm4Ba/F6V9d5F5jlHlJPbUPIykvuG6zZlyCsiop5MFezrVjQ/91GJqhJxV3RSUwkSOteq5
knU2LPro8v6XU61HOTpXi8Vu1tl64h27A4xfBNX6pju58xtrSLQw7Kh751RpckVFcNcx+xio/rry
h5NaOU3jeEBtNbmFP3RQEDSDuzOqZrglLpo20FFi9fTEOrZrJfntXFxJh76Ezg07tKQ7ujL8TdiS
9o69w/LArag2xVhWr9wspzW2doE13AR1dVrrGYPnvQXp5sberwHka8YO/sGhhc2L+G5RDDzTILhy
7arPV0selIh3nFBQFiG1mYBLtSYOgTthPd51Ng9PxqrCjNWdm44x2sWlXZK8tOZo14DykxAetImU
jsi4Q+D4UWqIpQy+Tsagvyr1+qC79WWJgiXtGrpkLb5JE8gmCboR0qGLPI5xWGUxB+V9jIKXTjjD
1tVLuWOkenCVHreS8c+mxK1Ut1adw+pT5JGkDSYL4WM9m9FLRnuQ+L+llUAsYsDeh/XKzKtNH1dv
uAbejDW9V86iEq+bwPPj/E4w0e2HKpoTe2U0kaM1J2Q0v5eA5E6JJdIdSFc2TgwRgGHCCC46LRZW
+hMUdJwZRJ6BHCIKUxOOga0Y4ZAwZ04WKV6cuTzwBbYutYDE5tKSey2cBoL1YkNpczPoMfPDcd/H
BL720WvMpZ/DsNXKhkqEO7rOzc4ZTJu6bnstxtnKSadeg0g+Kj+CdU336M7BvW8FezOW53gdbkJh
7VYLHKqm33X9cKoNlhZkbJFEQ8xT7vZB7tjsMBk9Jcuq7PTCsLxqRejtehoPydzLzVBOmej6/Uq6
XeX6R0/qrW7rT9+MChCRwDG0MtXDJ2yNf2GJftPR8KTk6ho5URpY86PWGA/Wq/c7UHq/dOZccbHB
AYE/sfoAT+/cM+va5ct21f5dH7nPtazBnZuDIwLdxZWGPTnKo+nqQheop81bDfklT0YPi8GQx9SX
InHnmiWQxHwiMQ9SJkKwDG29hzDL9bxYv9Zuumtkt+8phwtdwG6p7Uyp29lj5pQgAKjlhQ38RRrv
lyvpjLHCuN3H01wnonRhYDd3fWHPE6LnUN6NHX2wQwZDy9mdsiXqRRK30bwvZ1EW4YCeYRB157X1
poxE0xapxXtgNDZULGt8WNFlsbfCIlljdt+2qi61HXFXIW5MVfAuFL8jPpIxW1NV9KTZTK1TVGtw
O6vucUGnznbUeV3aG9tVt0ByzgMsNRdWF1BfgSuchDW9Gz96RjwxivlI0mUmpltM9TWJpvb1SuM7
MVeHxV3AQCPkeWpUZk9rUVcmnQnfLl13vc68WCjNbOFuynkpPOXBDZnem1icurDKZwfUMQp0YTBw
u+RbYUPmfUGLhtV7z3IOVYC+JcUwesvKoib13uqH4zpH5zgWR3z4Kne5Qk+nojfBbL+07XBlO+4B
5k3bqnfeSl0LeOpC3n7uwpvRrRtso1qkDsXsbs9Ayqj8tyFqb0YPzLJKlFuICdwZvLJnOxvujjt/
XV+ATmToj6W2As8KyeVouYfIb86zjcspRiDwmlFtWOfm/oqZrsA/izG6atwhN+N6hQ7QgRqecUsc
SwdjdWH8VIcGzNxyW3oEvO2p/Byo3i2t2lmwbgKSmQ0kTv3AykwHBVMZ4toNDigIs643z2szNpcI
c5QhzGdqiJMk8DjoIYBL3KR3QQAHDe600Ohqpeyus+bz2s8nS4a/+CIySFJtvMbchNKBizIvTL9m
dVi9S7/Mey8SibQwe9TJqUxLC9WOZUZMk1jeqRqtDxXBnWBxq11YkWcX+t7JgGpYw4uobPjrEPcP
w1Cf20VhhrCyoPBlzWtWVgzDGW5Zp6Qy6PjZ6qbU8pE5VryZVFAE8QCHx6U9r6RNGzf65Y/eFjgf
rBMoNOUbDHpR69Ee1VNvgmvHDa7jCLJV4XhwW5zVjsynwJ1+oXQ6jjWid7Pctbzbe1F9QpaceXw6
rKv36oVLES5iWwYyBR9gSmceN0mJhH4D6crN6PABCr/TvQx7fPrBglI/E1kweW1STdavKup3cTNF
t3xi451LJctIFT3RONq7gMoS3VOajlik1O9aK4njeO8O5mrw7edlFNfNPO7XNnbTsm2sgyl9lVKi
vdxBVpWsaoK9ZNezVI4VtlS3bgyD1LUlZN5F0WHBcVuGblfDyqKZ/G2jfKjARiZAgLUqXPs+RqTb
8bqL+/ewD55sZD0J5otfao+ftBUUo25fojIKznVn4IJI4jvMDLXp2imoOcTOO4axnHQFnQeMfo7R
695p09pWT6a3nYPrLfXx8gz0Xbj/0VHslHWs6XU9xt1dDOH4tJ0JS7UVHitRrXtX9t29BDXoPE/M
qnfajeSAsnUeMHxpyD0Gy+sgWSpgApZb+YcxmNdoVzLbfgkaGhXxjBk8tO4mNBQH+DNg8J5x5aQG
Rgp3KurcOJWujaSyVCSfOoc9VKAh7EFH6veKUFzesppIsdbKPg2+ZZ+WwY0T3B1DYfxabiNmifcQ
cSPvYvY4j7NT8Kk8sdI5AmkFVKePlHf38ewRpNNrLq3qfQ7NR6fJhtHwSltT0lsuIsg8Yp0q/mQ3
+rkT9u82aDbuwPelglupU7/1M0dMJPI6aC21sVHYD2UM7ofEhd9cKsOxP3mrPkYtooqu9xi/QVph
U4g/W/yFzN2r1YxzUg2jn410tAoaurhTYtw9vPEOYg4QZnkPA2p6HTrTwZB5Zw/Vsa3HPB44zW1V
Z4SWm8CtXmtYp/PehmeQ1jufeMUQ+w/SjUwau9WVP8gHQcJPZG/gqRnSFHZYu3kfyD5zHPng9wtL
xlVMSeTTvc1ZD01XW+4p7PD6HodAotqoKnPraLgwrmuxLhoaItFQp0g/DqGCppVvFXAi95DQIXAG
rC/UMB7dtT4DFK7zkhn0+mBFXjQlkWlt2hEXGpSBvdF/rfV43Q91n5F4qJIgbMFpGSd49dDqdrSD
64bJB1jPPPDVShEbP3uQ28++4vtq9K9U651glPYchXrOm6keMuhUQHG4C+/DsnGSyOJlGk9Wm7jN
5CZNzCSibuAVAIp3Fnp1KXYZT4La7MKZrncBnEveZaTszKZRFigKyfNWQq6FwSbQagtcpHcmlApK
KSuG8jr9q2rEQxOaW7dGSK16cSKBU2fKKJM0zkwyWSGWzlX9bpf63lGOnfp+lXplv6tddbJmESSh
s8C9R0+fgLqzEtVbUhKRNwRAlOMd7XU+KKu6asrwoR6iPdWyT3pQn1VdP4xTtbXD9n2eyfO42I8U
neq+waj1qkH8N/N08kez5lGMbAH5IlKiCH8eOsnwMZ3VfcCjCA4BYe52ZExq1WNONETIc2R4PSBz
QTY81hsdOWpnT6UN+xoKqZoBnnyWtakaVG2Yuz642iBZdzdzG5qs5QtYoRNrEpzknV6DgqGqmjHs
41hyK+bwt3AhVzob5zwgryG9fdU345Y3YDCMYDgH4b230Iempy8ujzfOAtsYRINLaTgfp9jFVTEc
+glucQ0u9iXCiGAEVxtHVxsjdU4rd88G5C71cOeNjUiMtXygQuLZ2iyoksTNMPSXjRunc6xfFhWl
tTXdezFiUddMWJX5xHX9RuxqP9BlQzoBpbP4pXToESIzL1LbZzPVejc4aFPrmj7Aoy/YNmSCFhQb
vTc34r/HeA0ToapHx/QB1LZUnLRKzzdjK6srJE86cyKkL1NnngbZPVhLm7VL/7HGGBCRnnWNqbO3
TumD24sN9zB2FoTNswmg+Or5zQOKqXytVI4MYld5Y9E1kNMhcZcHTDxU6Ndla9vf1LQsSOx/jlp/
Rl1w27P1eg3Dsz+Q22DhRb1Gv93OUkmNP6mW+F5Owdl06praMcy5amT7lbscrLJMWc9wGdTeBpX/
mK10eZhD90riX5Xj7FC3Fi0bjgZmxyntKszCO7adhpG5GYfwvvW5vTULwgIP0dyf2vKBSv26TOxs
0TnvO68oR+cxxDn1HSTTXotRFeCoDx0fbyAikDOzIr2BKfYSbFodvzK4Kqczojlp2KMcm6uIy2vZ
tg9B6+6IqXKDHyWozRJi6V+OAzPDtT46NcyGanG/aPsN989nKRRShGW9tjTfR00tk8Dxs76PHxxE
J8iStFseYtDCgcAVW8WBER+ckwZZaRBsJ1xE3hDexgqpuxSbKRzQjtLm0Kr62E41Mvy+oB7fdNgy
iUfpvnPitK0wrWKt+3kIr9w13Nktfe2ECrPBRBsRsegxFqN3FszDnLZEf8KR0NXWrrwbyHwbdx7L
3KGsklA2xeiQNBiGEScy+hVBzk14JcQkQoiNTN6Y6oDLbMW8lkgWr/qcDfuMSvaxOtYvhwd3dsme
gFpspq59sKboWskq480aQZmluscUAubUhZ8wgg/s4VoQUiKpVfUVn5anqCdu7sAFFJV9xkN9xXRk
sjAYw4Rx7xpn40aOI6RHJ3ur5njJVxu/p59Z4lt+meiIb0vm5zVBK893nyQQgKyX00fHptNqg1SD
hKVJ/Gq4WWM9QCMmOtn9iIgnGjslktwL6R4tHV+Hfl20nbcm8Ay9L2V5LEu4I/XW0Rr6J2dht1jr
k9PC30d170hOrv3KzuaQp53bt0nL1zMFHIJuSa65d9cb8xm6Y0FrLwFJ9sq0g5vpClBEyLwDQeJO
mvYQ0mHGZRHuhKifSO989C6792pEeBvNVBqPeyuQL5h8rZLIm08CNV0igvKjD4J8dIc5FcIFT3zS
BxsANnUlKJWW2Cgb2U4Ub+bYeXTR80jGWj12JdZs8OQDaaVM7TK8R/13wOTwY82bQqEQjypxO9Z6
O3dmScFIO0m/Twe4V8aNn1EvXpKFiFtLIk52qpMpXRYEHawQKuWCWmS3Qg27D9BIXKwrT/lH0bnX
pF7zWqo2pUMFOruODkFborJjxeLhUhBugQO/s3Dd6qh/MXV5JzorN1z8BnaNpA5sF76oh0bRw7IO
e94CXdIAl7tZrQmBMgmS6/DILz8qMtU+nLo3x5Qv0oHyuFvyPhlg8pi2vQWUTQjr10KFSW0IQhYt
cQ6KMnAklwA4DUGjJOj058QxEKktE+47ESLN8OcbeymxczxnP+rw6JOBYUIzvCnn+H2OvYfRs+/n
0j3BBeTNouvt1A0PbWUdpx6sGZthSxiEfvXqjM4rOjFvDZLMxFNsrxELpS2w2SDhYFfbSDlP1sg/
gCscezIvWU/nfcC6a9vCKKheHgUVu5LwNJh56vnDFZdQe8RtuMo6X4SFGn9CFRekOiYbtbTXA7dy
KfwDUvVt5f5CfVeSm6CjKB7YAWnaHRPxtReXiTXDPEdd+VF1EC1JHBuyRlZ4AdDOOlD7aI72lUJv
BlO2UzjlCDAJDJuKiUIFohvSmM6bZXz2zE0nr6JpytdQFxFnibRvQLS4bXz5Wy403nn2auAaSCFO
pei4kY7SG2YN21IJN42oW2fOPKCPVV5xt9rb2jpGUfPbIginnfbuZ4vg5ovdc6CiMrdaUaWOM7JN
LNDMLsu2BCsmzFc+nRrApCG/GBioqUCWnHfcuzU9MqEByAnkuk2jX9GdSeZhSYlVbRuBqZM23hoA
jriGr1BKPwwBQ1Os2kQA+LHfUfcAYmzi4KjXfss9uTEOe+wrduIuvbF8VbhUZwHHSFUNQZ711nIv
3XVzFhPQK1sAC7khAQpyAxOJ3k1nP0jlIs7jSNMeNVZEJrg+UyCLKgHomAcYDqyW+OwA3oBN4HOv
JwzP9oW02mPgf84+EP/Aq9LBond9vG4VqTer31zxlRy9leyQtiSr2xXzolLeKYb3drbAMG8GUz0H
yNh8lGJx+Cpj/51x+CBg4xbUfTM1hc2fk0jhHKkRNG+bELXxkMV1vXPGp0j0r/E83Mx+9GLUpxh5
GkU6FxV/j4PyETD970CbLQL8pgUQaJSXziHESCmO+kpOmpudujAvF2ymS3XKrK1XYv5GBfcKuLox
fMHGkXdOgJ88mXuhoy2cYW57f7z2V+6lg9vh7NCtqZsNt+D2a+764XeD7E+6NzbEwDxk/7NG5HVF
iQL9vmkHtLuiRJZjNuLMiMa5umDRswGw7gfbcRpBUnzhLsuU3eR+CyKLo/cS6x5xfRx7U4BVkGGw
Pasjees3Oh2Jc60oJhGcJQNLRSEbBvw3dMXqqIPXiMNU7mY2pMtaJ7ZcP3vkOklvswziUFc+8uI2
tIvIG7NYRGmslhRTfChpxv20NjsTzC+OULkFxm+A3Ja8CsluKMk54E9MLyXVeluDu2KjDvTw1mg+
LcuaT62bROw6QpsvCGnCx1dV22kdvTiLA1Yf3nGMUjlMIANB2gRSAO48F3XgHYZmQo0U5kuIrmTn
IY5Ah0+jYh8IoCyTx/7ZLL+jiqZz2xdOTS6tg6SuodyukdzPCtBrdZzrMCN9mxqg6r1FfiNCZO6I
L13qZofaezOZj9H3TkDyUltfB+qglAT+R4Bwsh3trZ3bmkRp580qnwHx5/NgZSuWpu4NWi5TGkh0
T0YHV9KaMIPhnRUwfHfFkUmpFsBQQ4pykqkJ+n0Xttko6tt5rjMJmlBv3i/tV2pDJU/3mfKuxaC2
ZSPxsW/87tybi+zqWAE5sJ4wIHqaGZRJKldkKJVOYwxdH+JdM/4ezOZ+WsZ0LF/twL4yuKqRXyUd
jYEyL4mHP6GWKXMVMOsu57FXhPAYwvmzAKbOT7G/XWJ8LTRpGsyZgiWwHxYnq2YQL+PMHsNdY/Fr
3k8vwtY5s/iONzZaWZ9NDO03AK1kAs2UuFtf31SQu9MBxr/hJbzAjpJosg/Gz7azitK+HYW9hYMk
rYejVyGxBZ7GqwgKPeTQhmrH3CgpcbWAh7MFSNmbc9dUT6vbbIwl06G/jYxEZ1OjQrBxCc7gnMN6
nnj2E2y7YAZFsK/6NF77OKkc/25CPYFAHLXXU/Nkdch+pcjBpYedxMfq3ca9lQjdJpM93HtyOwm9
0RShnH1gMiULV4zm0+mtDP1MgiM0muDoBhJ7srGuApijCxt+n1W3pct66F2y9elUOOtxDvYSMidx
WJjOulmrXxjhTZRzagR+T1WMDKJEjkm1/bnKNrPnZYNWLdRCK+dqWu05ZYw9x5VGd0m10yEGtIVE
l4KWF1Q2vlZEtwtRmFaTQ5QtortDRUMSWtX3Xk93bYguErpFNUCo8JUurYc7fD1ZLXyJ+jjvZVyl
k9t0adyS99BZ79GD25WiQl0UbnHo994ksyHiO38cU4KB/WVts7kuYalapW48wHi3/IQtVQKlUiQy
dWq5MaDae5fpBGKAqemnB1YNG+5jjK9uNw6wB9w506XaBtjrio/Br3Pbp7jerKuyfaO4DV3AOUhl
5t4uDCszTwLphjo85bhJ1sIKgVYBywh1k3s9cOq6TlSEqVZUy5UyH6Vc085yk5Zg/hRgZw0/WuqW
V6435hoXRUJa53bUMo8YCkge/J45PTiy2YVAhdaR3kSXPWRxSFc1zkNU9ntPVHk00g0scVN7Jnsa
DQX4um8A+c99dXbam8gz1wQXZdSRDS29HR0BhpQryCvYy4FGuRkN+QwSXWK3uEsac45rc9A22zK0
tirD/QSyWTfWIME2Ue9St1sP2rWRO5ZAkHFhdnHKvHPUqm3vsPsBtTB1vR1xIbJMEFpjYN6OuGUR
agevBAK7lPR59egVsWEP4ZHcLps0kp+xM6RmcZ94HxzLlW2qkmR+O++EU+WWVTgGBn6BvncDKw99
nvrecg65d6az7lITha/LUu8GDJ23QLSblR6Yy8CQ6Y9D32ddi0rN8pPIlg86QlQZ0b9E+AfiDN45
JtMBY6V6Uln7/zg6j+1GkSgMPxHnAEXcAsqyJId26A3H7UAORSrg6efT7GbR425LUHXvH/GnmNbK
O16FovhyTW5hZT2YZnYR5K0t06FSbeRpzywVZrnvKj4+riVrzDaaPOZDGrjdQ9twktGFQXV4aj2u
WbPTBjBKciaMzGPwJyKkjqPU/eDRidDbRYXZknBcHoCPN+VkRXPqbNky2fDGfaOdhtQ8NN2zZ6SH
tEbjK3awnJu1yklTSY/s0Yd+GaJl1LbaxGanhrCIOdtL/Y8q1WH0lp8F2g4udevIbKfr6zHO5WFQ
jw3zXtsboSm/epDEDsi7ytUTEDiLuNobTn1oR+B/jBZ+2WzSTDs6M094DgJETPF16dKLVaGuYPtW
/sKPpURsGLyw8ceKdxeBkEgajkkr7wKPEBaffM9yeV8HMilrtbNF9qcGOS3dgsGzo7yj9UOtJbnF
Gt4BPbxQpMmDbZT9pizTD7YrWjVE6zdbqceX2WmrKugNdp3yR+qT/mO4abEnC+w1tpM2NHP1T7b6
pvOTXZmbT3E//emIZYNeA/Lu/Xmna/5pyP27irOATIZvMSad12n6rTSdG9YKhroEe2hFhuygyGzz
aS7keG2Eke1qfu6+HHtYcqFG4Nuyp35RNZaxcSbmGyejgSwP1uYkLD6RsgmSUsfG8eGgF/G74eRn
17r7mPk7jiVksl9bYeN9aaxh2joF1jyjk2GWrex74EtlTuc75Z3Lr9mETRCQ48g3YvTrXXPJ5b/V
fQBNiepUv0jbPtQAnZXyI22ALm+CjLtiakzCR6xQOOMxEd4bwpig9h5VVu8ciSgFeLRHT8Wh2uKm
8TU96swFKGjc17AlEofGOFdhPr7WPuoyBoii35YQvBzPIpzTUUfhq3mRbpvw227cb71WDptc9yzS
yDsYKa1BtND3v3qyts+xTwSrVxl4aTIHorns5HbQmGLnpj7qfFrW4P+kU+w/JK7tR7nrrod4TeeH
RqtGNGexFqSphF6sp/ZY5lkZaYaBxKiH702rzIpi5siAf9YQibn0bs1UrTen6/RzOc6pFSTA7iHU
9bhXk6V2pld5Z+QEIpAZGr+q+Jtk7Y/M9L9irO1wpD44tFasTlnimCH24EfLqPvj3OtsQjYHMozK
sp9WOh6zecVhhkHgEemWBFhm2PF6U507Oq82+VL9ZkACjz2H266ti69mfARzChZFCerEc7cssx/W
4xBWnvpwi3QnOvlGF/OZas+dN2RnMCf2gLs6cY73nZvEUdnpb7gQ4sCuxWYyzZODBc9puwPCqI0Q
gEl5IYxoMtpLngP82Y75u2amtu9Kwqlj/8vXt3L5cZUZLlkeLJO28cZpN5X+VTNWOtUroUfgVg+g
nWG3FFVQCeeY8YHTpO48o9g/qE7uMDMjeMAZFa9hGzvRanVbu/k3agOHPiaIuL5ZI5A4J7DZWNx+
aUB1atC1JvDSHMlBHXzdi8o+2Wpe8yjd4SFdGRGtaSepNUUwBR0BaJyj8dBaqjsM9+Qv/Z7RPczc
K/oNVi5xsBNOXP7oHXfzMx3g5yVrvmC4gK0BwXuxd5yrPRI7YcijPZ+8QgbN+kN206/Qx3OdNhsz
I7zQ4F3rqblspj0o5lnYpHuWzC0WCTepT+KBl24KFhIetLOs2p3iRZM8CqjMgiVHr8KL3s850Q8c
j5b2SWLUjoKwqHeWQ5Uve+r0TogGNqqyt5Kz1xbp0WZA0/xs74/1VY7z1gLUHlV6bnvzOnVkYwAD
6im4c68TeCrfga1j9D3xE0/Y4Z6gWfpCBt1kPTfjfNEM5+84xZxt33oK1pn0bynFV7Xh7ztGf89+
A1jYctgdOw/Pw4isX4PmbtouctKaazQ+rOs/dz1Jczy10PKy95mI+hdzsk6WLN/9kmVPXtPJj+Sa
RJnlHJxU/TUaecrz7jE3io+xHP+4urlLaMQNRs9+596P2r7aNN5ZG7JXFo0jd//GsdA5kKkmva0p
EKY10FZNFZp1zn7uc3DqW1dNP5BkD7H71TkqGBIWq/WRxvcGnGU5pWmyrxN0mf/r6u6p1mBcuFIs
OAcyzINVkCSeGAn92D+Tdq55YSWfirtaUanUOav6NzFhfqP2fNcoAHNde58bQOmO56qwNnZeczkU
+7roNpnN5tjCCXnWVmpkA2RHf+53pbdulWqfSjQWykQd4BVv9jruC7l+m5lH2B8tmClQy/TmLPre
qcDm+uqsM8EZPNSdpwVem54HJtZZAHeK4F4ernQAJ6+FXazCIkWO0r7rvLd6+zlOj76L2TynGd41
uDc/Vb0xuNyzZLN09ZGagYeZWTMHCKDV2lDmPmsvPQBeiqGwRa6oMWjmj0P/1xQ2MJQZmfP66S1I
kWYnrJsOpFU7+SCi2ZdYYWhGxs8lsu/Kh8mMPEiJPDEP+ZQd6kx7JK3uZNnApDVFy4ubUwc7RSP2
RR/YxhC3VfNB6rRlVxpGVEGysSuhKFEXf9VuSdKebBc60DIi4Rrbvvn06nlXmnA/NU0F6aVc+l9O
82OCF6Fa20h2yFgIoK7qY95kx8TP/zB/hoifxqBxrWvL2undIdUluTXZmRfrek8UA7kPdVozR3WZ
7W3JFipHgkMNERazuRExpFXLbmvRdjzyvAswiTI50uixd1YnaOvl1av/eQshGH0GPLjXllOu39K6
34ESBV1c7Jy+Yw1so6VrboXgk1OskvHFbK5g80E/HPJecN1WkZqnsBI/5f3bMIcdN3AoasoQQaeM
f2v6PnsDkJSIprZh7ITPnNuwtd9FrlAM6YFp579dywVgvSAQjEw33faDHTkZJ8rgExW6Pnbp9NUU
4tAJtets3LlSPAtQaOEIaCxu0DZDbSWBNZaDj1ClqbqtMA9dWR1019/GZMGjFrWjftCcaM79fVMz
sQqBkgVNj7ec4iEN3TQ/aLEfTX2+QYyC4AvqaQYhy8Svqh7Y9C6FNLiTZx5k1CdVGjCj79N7mpRL
J0o8vyaDikZLhWv/Q7lckMXo0zT/kMywvgbXo7cGpa6Dlfy67ntMiG7VDqFak2DqssB0rXBicvEZ
ctva3+vChmB2v9dO/0oq5Pzxs+E3QBAM8OUcCp9jOpWXovOPM6qzYUJR23tB2447VzBlASgu0vZ4
aTIgBj+s0jhyEgDO3nj24FKW1OrCuLGOydpEuWfsbUeeC5BkUvlMxIrzh0j6BwdnazxK9OnFRdPy
yACz3WGrgx9o/qBIObmjw5wzRgv/jWkgqFYnhHoAShKb2OFGaN/zfD5VEDyL8W6l5tH1jUiTbpTP
gnb2z8WB41yy0wC7W3LwLx7jSE00q5MfqWfe6Eu1X32fUi2DzQaVRth3vHTlUgcz/qHU4CKV487X
6asApnKHBqkMPQDJO+IVwB5YpuJkAR+aFqK7tYvKYdzKvtimK1cIY//aN1HSkOXfxy92ZT5P5kq2
cd7u05HLjTkiHhHm4IR0ZBrOVrGFJL5ULkFm8NxgCBG0/K4CGbf4FjlRAox5UZn9TTWw84UkI7SP
XaLv5TwxYvgfRv1PWDWYn3/F14Gw5aYrGeaY5gb/reWJXqbXonwydHXOwQ8KNW9btbdaxn6t6g7K
tSJV5B+Dg3RSIpFo+T80E61gE8Y5RFnxnfBj00TuPQOQzlk3DiOujXh9Kp+9+UxS7Ka4Q2PDFN25
WjCqbTYsL9r8KBsRxr4Taaa1dR1vk9ChmQHnZ93MsudVB083/0hLv2l6/qJb00NV1iR6Qb3Pg/ih
Ek0cpPKutm1NW3PUxGbx6p0OhGvObjRZYyQSEWS+th1qcjES2+SRtSPNtdTNTjWUMtxENSB5bzpm
ME/aZ2frB7covrlwb2uuN8zKMtuiOD/m8fjPM+rLlFeXZWBrTbq6DayqBg1JiE0H/dX4lIG+NnWp
3xx5RX1zNEdWtWTYGx4Czlyt/5yK+qSkwgND+EDJY6PLE/2XN67zvfTVxgTRMF21hUk9xH4ZWv4A
UEM252qjhbKZB2SRXGqre06H9Kbn6WZ05UOSk+vT98HAXZP6b9ZiPRkw221SXXNZb8222+s+X19b
76w8gzJroegLNGfmzRkuFK8/a61/citvoznvtRMfU18P3KkKjeWWNg/SGY5Nz35RgiyxbKM5OWE5
inq92nfc+jVCuB6eecgXIOnqrmHYab3zbcxcfy14HCvXcF+I6re4ULslj7c2cWyJ4RxmmZ5KhVMo
5cn0jmOiPdfWGEwTDgv8iRA44VRnUeK/+/P45Ln9RwMO1iJvnPkOMoRMYzKFWYfK0cvCol8j+JGw
7P4qNpvsTvz02kZT5FpoMVPldPK1MgRuDvyOss/V3ziZfPWTCTGiCjKjClO33I9ChQ3x6qVmhZKx
oJXAuM48HxG+kyAzzvsmyyNlMavWgEswYWFdGxF1JWFc57fFlYfCVfvZ0YxAJhZNbFlLmggrm9tu
MmmGmtRCPpw9MqAosYjbZ66yXDrb8u6MxjJS+cUY0ws5sCqom/QPB+ChrKwgdh6nKjua1bKD00dL
OJxr0W5j1E51ekMgsmtylgFRhE6X+YE95C915ZEs0V3dGNS3+mpcbT9oWdRL9Qs4QQx3+RZL/2qO
50Hmzqads1sBWef4Da5hhDFcn/nRHhG6+nrusP1qZ39ir/TnsGuvvmceUy3bFz5Sa31GYCx/RFFD
OMCYrCJCOYZGK915UDZLu6GS+tDY5UnnQUzBEyfPPjt+FsL6vM4jDjHphbpLNlBs/avq4ZYu07WC
5x/0cV9N+fNo9ZdOTBE5Ks9+n31WbX6Ny/6xXljkdB3FrFop2UqmfcYUlyPdGlz3YeAwcHLImozZ
Ji7Nat8Uyd+Ek4B58xcT4nkyIbEN0YF6p/Ma6M0o9wOGAPSGph6m84CyFSRZM+KH2Uof7aF9Su07
2+i5u5hi2cPgwnuYGb9JcjVFsZvo4BFxe8QLQ9WHGbZuybRix4DwdKsqyl/t16kGAm85OlXX/SnT
+r1mqxTK5oLsXpxMvcZF/an06sXT1qBK8kd/zva0YW0qfYcpQeQZDC9kmr4E3pLucUmyxRP3Fqev
tjBYQB/AkHY9Rp0Yb4I/iadmurNgSCFVF5bx8hYbfvxQJ/mXq7W3vFnZweoaMN17BNvi8RFwG0P5
oob+sLjrxSzm6sMZeReSclWBp9Ru9MwhXEfzYizJF+VV22zyPhIXQEZ5iRkhsGUQ6JPD1PFc3nEg
ffZyIKpYHgu/cfWgsVJaHhFph1ptOOG86sOb0yf2ZeCM21nVkm1bzYqfM18nL7LX9fOyrtdEq06u
GW/xb/6UYjiXnj5GoHZm4JjyaPE5azkKri7195xVfVgCoQGuNWd/bWHd6ZwNhca538Q84GndHslR
OPK8suw4FqlJM7Eesp487hPpsMzkzRbOYkV4nxUHlx8U9KwsodvH/0ZzPgNc8LI0uLIc76f2xHZ1
p4bBT3jwUmDW5noHuz1rCRf2rz42VWAO48a32m1Hk3Ns+bgVYkS2UqJ6yyds0Uk7MirG2fdS4ZKA
jD2uxljxWAhSAzLBzHlXOGkQ2qHyFnLmZBElC+ewWMVDbiR73+xeJzN5drURl0nBguk479OMkKGU
V1G5z8vYNsEUL4+Z5FL1tfx3hIsN3Wxltc9YAm3D45GPkc9rxMttlZFeRSGSo4HhCYlbf17XZGvV
owtzIFADZy27XHeqixSFq7Fk0WKn75p3l0BkHyRVnfGSXQXGFtYBeWSuZBRqkl8f7PRcTK72ms2a
iMqkR+HSi/b+5audG4/6DhH7/RcZ1M1tvHGDbk+GYzd3Z1VzLQd1JfJxg8lW50cbuvzu9Sx/cHNr
5J0Exh4KxIq5jz8JAWUGvkLs0cld+dPjGsstdHb36NQWeBj4J4lLw8gvPsskzbZJVcQTY055nAvL
XMPGtuADy6lODkXCmo1VTbwiOGIXMZXEEBDHLXYhnPSlrxvftc0cqeXu+NjL2Pti2jV2TeHp/3xm
uFOf2vYubxA58wz3DzbpwYHupnAbTsLNrylW3UpU4qbXi7YrNGXfTTd3ZWaazctJlzPiStW7x3o2
NIwO2opKA5NpETmFLC+NXVmPU1HYz1JX7j5pDeOi1cJNIGnLrgrVfeXTEY/vPfQ0TLmL/7wSHRlv
mFbWYDFzLfTzwafciyV4O8ZCow/cj7fFQmW7vnZNRLdDvB1xumx71+OU14X3tCoLfxn/uCiLjWHT
D7GNBahbN0sv282iZRp3Mia4DvI1EEjXIaGzY6ykuE1e2x0rO4k3Q3UXYNqevOWjnhzEXDT7ZkBh
JCSLzeAt7t4bEh60mXExHPUiBgNU6Bkypabnuef3jJgMk70jm+Qqptl7dhmz4A2h3hQnsKXe08If
rrPr1M9m5c5dOMXa+pPW1vIQ2xArrsxSFEpdfss9uz+3mqM2sV8tyU6i4t1aanUvjKTmoaWo6CZG
mezMmBa2Snlj5HCQBQnmm31uOHfOEfAaa8ePWMQtW4r1Eck4pEzaJU8Eemu7Dp7kZZomIoFtbwD/
L0z/rkHUEP66Xf6RtTPqGFSDhgHtjPVxyDVtY/Sr9eggiX5OW+M7XwDzsrpbn6pmkBvK1oGmcRId
ehwZO03TmC7dWjL1L3VojsUnMidatpf4xLdDLlaJwES509cie/x4Em8nZNGlThoz8v3+E3MnH78f
zxuDh2JXVd16dfR6jZKaWxvjnf5hErm7ryoLg02rmuNgdj0DEWqRzjRmWPaqcHiD2/m96Btgm1jX
0g9LS5t/wqurkFN23BnCvrWeu2Dx6UBPmWOaF5WO3BEVUUF14kKez2u2KbqJ6GB/XfagefEuzrT4
KF0HinGuYLl4QcLSd/oscMei3UrVuk+CE4xotRoPll/4+lPpmOVmyEcLiN9M3pSptD2OpOYp01YP
JiHX2ZQ1hC13dmGEgnSlm76rtcgfUImQ3KoVAtF4rB8ThL47COh1b9V9fvCUgQBmHEmtkehkNrnf
SNYcHHeB5c7xVY/lso3dub0iEh7mkA1EkhhVDNbrao3MpcAB1T+uioavWMXdRte1V4WJXa9twXM5
n8kP0SMbz0VkCqizGonSA3V44rzKqf8s7NrNwmpAhmDmqD10F4Kx71Jno1nmHBEcpAeD6GnQ0K28
/xra9qmyfO8Jrsh6aJTlPQiU/sGgXJUGVeZLBPOTWgN/ypJP2evmpz12qHOg9/clkeIRrT3TxyKd
/lJLx/7oHSA8q53rs9Yo71a37sRmuVLN51j0BEKDPaZTPeDSKLxHKy0xGPuLv2tLzdiZpfctS1OL
AMO51e7UhNu1IlpI9AiqtlJXnO/AtoPXnEx70IO+lsnRi+PqQ6jC5Fq3La7apN0r02k2/bwYZkS1
3Py0Jkb+xx7TwUGei11OzgsHZcpfgKmNK1st6r4F5VE7qmGnekh8rfKnXe+wXCQTGFQq1bqbV08d
jaE3/5hS+dtOs+3I7WdrU0gN/+7gGBcnhh1ZGv9i+GzfoMFZVxhhUVbUhdt+81ko7Ir+WiwYC+oO
FU1iXhEJMxx2BjLkbK6PEnPrbexwgkT8v/aTwE/xaHR1/6ssd3zC8prOgcNu+lpaanjpYsvA1bHI
Msi9Qf+D6ZE6RHSPzzW2w1OXLyqkwA9WguQ2HfGoZ2/mCdiFx3XYm7XDqKW5xbWzDbFPKst6qPBs
IYupGQO8yWJ5Xw08OLFRrd95Kz5xkJl5aM/9Pe9M0/yXsc/MA/EgAwJjqL6wlJO/xa8ELSpj8TDG
SjwYSwpZhQDUHnbIuhKI3Vatr63+f1SKP3FqjHaYCicLxernFyseSeRvVD5/IUHPb4nCcjjMBFuc
yCdrDh1U/7YsdPtUr7aWBXGSI25rsRA5udltqqkm0bTGFMhgD5SQdPH0TvERol1Thxtp1ny9a23V
dhGZMjZr2lh/yRJImsjVekNGImPVrO9/NB299aU0VPnuDmuPYt/C5xXMLlB2kM6TjSVTd5x/o+Vh
N1ibtb5UDAW4ZmdFW94qy43T+QVG1BYw0NWlue/GEoB2zIZ/9lDyFCOlp4tpho0NRh3lGNk2RtCm
cYFdDesYDo9c22YLwAu3n25R8y1BGe07PJR5CUPqMi35i9+p8pj5VkxgyphCmcTKOVVi0nZ2mhmR
Y1f5yW2Aw+3VERwEhXUY9Hl+zNcGyWgO4YFkS8Qw/3VWfZrOCDbWFcicqnbtkLkPSEMyFAG7pI9B
s2MENDADyJHLaWiQ7BnWZ6IJ4+9SctLWMMEhANj4hxUpPduxB6HqMUB3SdwfdZuFap4b+el5RvWY
NFPzZ9GxcdNRg2XDmZsw0VMrEp1IriVyxGOBF/sgtOm7Ig3gT9rrxWc/m6J+WIiVvZp+vhdMFHf3
q7/Y3+bjXHT2Le0ZrzpDT2Gvs21a5U9imJrTWNVeyLw0hHmn96elZBcb56E92g3/cK2jEXt4MnP/
QqvFzRftKWmaBz2fmjvE8OxaM+J885blgB65m54NnXzlVrHkQ61NovvpVrb+visuNgbGYOErxaJQ
XIdYPzRZeqiYBYLFodOQyFieLvvbKpdLb4+/TSNencE+lPfHUtkvnhwPmT9CdzhNlM7WxVH2u4/B
JzSy5rvM5Qmo++g2TGCJvXWq5eCuNql5nXWX5LRDMK32y8B8w7LSEyU6Xd2ZMIFeagswDjdSrzr2
KCvOIPBwG6eLhSY7Nh/7tCyOJD7AJ2bV/XLWP4uFNqRVUfbc2QfuMIRhOiBqNo87hCNn2+jvCMz0
tLgQBrJtyLp2ylPBMn1Y1f+LSit5LufxIAaoxMyu9pVbrEFMWFY0VPVetaj7Wg34wvba3SjrC6Ga
m0Uvji587jgYz9Wcbqux+qOa+BEfBS6X7iDYQJTnP8vGO7UcYtbkv3kpYjcSLuijMt0Tsa47b85f
mj5BCmRysrkuxfHKEXuBHG1ptT2/7e9KgHU5ugcr5S+cCi3IhDwwVh+WotzZlfoFjjnk4/i4zCCQ
y8yx7LiPZtF8eS60btzCcOM2DjX7fwf4JSenojRynLnZ+mpl/jO9fcMGDPa8lA7Anckl5VYbY1RX
d+roJFP4Ra24hOa0wD5a92dAwBQWjrG10bXGZfKU+/GNoHEwxMq625IZ8RIP15HdTmyzuvfJhoww
ks36vV+s7uSV+XZNuW9JuAiAA72ocT16ThP/tJpVcpqVcSzKEgsKph2M72E/Et4xeKec7doaCKo3
CIYtk/d6Lf5Bkx4x/F2rVewhaS8ZSmC0kg7pOZh9AsfvfkzcyncD4JM25+WWTp+OMIn4j5J6JE2E
+8ZcPZVd9wSMVAftmmALntx/Wa6+Gukc9LRMtk7u87jkPhvYcPFUYgWL6zy4hv9S5ej0WnC6NfZO
IkvfyxGSrl/n71xLHug8P+hLgQJEgjACq1Bb87za5V+DTLVAcg3IStvHMUNR0r+gvfgTt/qBcLYQ
U8TZ1tEACZPhQNcwXxsD349EmFDx7aVGuHCbWc56Kn0DBW+vtQeNwQJ39bTJYmSc2cgTgehyqw/9
Xkh5Q0Ot7Sxsb0E3elxIaz5HI0PvprT17yTxWa109NpZ8idR7ZXwkCSSU7ZTmfnXNdoXuyiZJeAv
puTbQnFB7IJ+IJDlqcvY1cs0C6kKh/QYiZCbYuz2hrsQOTInT7Kczib7blLo/Aq6ThdXqr9YXn1Z
/DV0Wvbq2D8as/M44KmruBGC2Jzfmkl/a2W8HxO0TX1+o+P9oynnbS7WTemhVl67kwEfIxqq3lKq
H5oZ6it9cprxoIT9MvU+ZSKgXUNvH5cJwbvsputipeRGauEMz0QO4Rcn/cOid2+NhtU46+EUkT4f
aC+ytkujbqvtXlHkwcdMDpweJXZ3TYcD1x/DV8cVKvnme+xZTJBBxPmp8v6ZqA1a0gnS7Ed274M/
PXTO3zk/mBiwrMTfVJ3DxY5DZY6ZpH6dVj/J6bHhU0b/FTtvhfesHKY1NLMM4OexYbtHnabX2iMq
zaArD8gMojH+NSWbbYwrf9mMDl8OOiWZf8LNRiuy5yQ+ARhzFxgbo9o7Q7ZrEjdM6zGsuudEbzdT
pbj92UScak/FZaTQYtQlhK9/vygzCF+2jOGz4OpPqaCrIP0cshIQgpFnsADsTlCYo7bcZEltlom8
zfceFwVD7/41G2/ndebGs7y/dmGfHPizdPot47NRFCTRYp+8jRNIrv1aSePomi/a9FvrqKB9fF1i
U1eIb0DTaxI7GgSm91prz/43dGqLAxaV2VdL3Aqe9ZS0Udt8qXGu2B0iGNJMBDDz7KOFZsNuoJX7
FOYb5Z5pgKtgVxH6S9IjLIv/tRkrvSFwAjN8qqY5uyghfQWd1a0g7e+p1p4mswnZOv4kkA2FFgcU
rdWRM5JgAUF3ZyAys/4d4cS9KlgMKMTGCBZ9CH3KHWB6pYO8C7k5oJZNYktOso+fMXsVc2gCyJn5
p4u4ONPGK9Gg6DYw+f80ZXnq2jd7GDHm6pFVGQ+5uNZIJ9J0a/rnwX43JhRb4n3BaIFQ964iA+li
NSo81Al3fzJSRs/XOPcOGU7AJUW04eeb3rjhpg51y0EiaB3zVu1WdS3KR2kkBzlrweq9Nosd5TzM
bYID/Q7H4MvP0vHZYm5LJ/HiCtjKhDCFOb+uyR2KjPmBb7Hpb3gLPykKfiCAaVNUybEX3jXrSaji
82hNzGHTk4YJyTERRJZEeifrxkiuCuzJ4Q5t0VYb1Xa0bOiCBlUZ1RgM56pYdpnsb7WFlC1d91ma
XgfvcRzfW/MTKOWM2wBbhtpyFBNf8Ca6v2v6kGrfzvzWGutGOH1o4SEu73qePr6pQmIUakLbxdff
Ix2fDQYXcN8lz9kEVOShlY3jOfLHkxwfi0yES/uRVpdptB9GKNElgZ2JHzzdjqr5MpUvpDeFXJhA
Pq+eHiPPNzZe8+Qz9a1KXJIRqWiemtecPLmJMIwhpodjjMEgi9BbT52NVbZ6S8Sfab0WxpMHlNu5
uIbNv0WOelRPv/z5I2avLMs9OuadMouwccutw25ZqafZVHu7fS71KmjjN5miv7UR9zr0JXeAthB2
sLv46DrGgxz61GTKu1aVw3D1huAuFBVPqILrrMPZmJE94SCY68Dq/njudcy+gZfCnmehm7+r+TQY
uOkYhuHL9PI6LfFmsvww5nCJCzJNjKe71CYpBZHxXrhqkHxmcbO9MTSmDjnYzbJtQCgvICP2S9cs
Rnkr6DsmPVlvGHiCgYAsA+iyJuulL6Ma6bU0oAzir1p8VZKwrPpSivF1bJ/a6WkmkaDjLROaz5V8
aHymsv9IO7PdyI0l2v7QJcBkcnytgVUlqTS11BpeCEmt5jzP/Pq7eIB7rWYXVDg+tmEYMFqpJJOZ
kRF7r8j3hoqoDvAIuccxvRutD1v7mObaEufdWF2J2qQcqFyl80HFBcAqPyfRIIZIds5E4BlO1Pgi
IA6aO/jiWkh91ZMkmNhWskDs89HeGzZdtkjVhMjiq/wnnmuk0Kt0fDCLY0Y9IGLPJUdThvbdkNbP
VQvEoxyxsT97cMUG3o3io+FQnxUDu55Gt3eClZqCQU7efN7sywrrwHgnRpB4sIyy+IdiUOnC2l9B
ZJHabdBcd6VyUBtielxto/OcGB8oF7ZoBtbqCJqlf+mwqFXqgyYO2PK2Ud5DVAk3g4bBQsuClUCx
rfd1cTE6qb4hykaFpE5XlVPfNxSu93kVvRcNAIYu21OC2tRWfNdX+oNiam9TZYc4e/Nfhuq9oc5E
DeP176pKc8sh3laJ4BSOD0Zm7hPjpfJANfNOp+SxSH7CCb3gVo3IhEWCuaELuQiZnzK6SLLnMHvx
kM2qGlla657yCfLCY46vh1LBRnSPqdpBOLCA8Fy31XWPhykNaRlUHOX0OIzPw4A7y0Brp00YSJKr
Pqqvaj3C2wtlZ4ibvafYboliEl7oBdgG2uDErAISXKRcSPONFRv+VA4rBY1oQWEkjJ19yzld+iUY
v/RpTJRbLXCuqcH9zj0KwaV3NUqT1TFpEI56ZHXGcTI9NyDJlan+bZjlt5b0rrvAfo4LHatIqe8T
NTwIS93gznBlZb8P+Bad3L6hvMBybj/Syv9BbYU0brerhvpaSfPLzM82uhoe1cRft4O9tab+UZOI
/7NWrdeWSMn0hBxJpG/CTe9Nt4AmOVjqloDT2PqEunz79DXq00sBM5snol/7gh2hl91TQFJg1Wg9
2k+FNCfoOWhUAV1JlGAnsuQW+e/W0HuuRMQuRScvmpaVVg/7tsrRAFjyo/CDYIdCZq1bzm2vcfco
DQtR5QgpTZOPccD9EYesXWOdHOvgMW3Mn74jfkCa+kV+lJC138Vq5IaK5gZ6dCHTkWSX3XcbIJVX
Y9sdorE+phHqq0i5i5r8NpjkdTTmD3o0HcqMC6TsoFb7Q0hWhH5OSUjM5pPgYKXuwj4+iDy4Kzt8
d2FwAywM9wSXrrQz7vXcuqv8+i7X/Q+QZm+TH/0o+fh1PM6+H1/HefobGTJCTUtcZ2F54zToIXF3
hm3sbVUl+w06+KPvhhAYAGVvwxjfrUJE686pky0Xs9tJalRfSoygBkSSqZ+iNQmtGnZfsOE6i0tH
HnjEe1rRoBxK8eVr4iNN0kd0D1RxsqZe9QL4YO7pD2Uz/MLXTdJSL1Gga+I1ndW3IBL2VhVCYsLm
7FuE9lVh8vWEpomGjoujbFHvx0EXosGsb4QSXPeypUV7OCeCEUStRNK+D6HyAN0FSXXiUz60hQcu
0NHeqpzYcaO0uIwolD6HiU/JJqBm9UqJVzsWUIFv2gafb4iUYE9WM7j0pEBcVkSk7JALbqcSUx07
RixugqjNdxEpOtTx4Y3VcHDB3vjh18PblIbYEfKLVsafvpXf8ZOQUnLv66fsWe3rm8BuLhEhd3gj
JD8oP0ZRgksyUx5ULpEu9gHtqvLpplXZw3utyitN06qV1ADH0enLRkXafZoGmWK7ie0r2xfatouN
Q5QOnMlW+kSxaeApIaJUo7jfCksX67yyW9fokeOUNiFSqPW0zMjvBMyvqqo/OuQjtV3fK4nmHwOt
ZpaWpq9FLgG/dM0lUvOXcEivBwmzIJMI4EQISVGQ6KFrwqGZhudBR8EV6O2jEQKCaEhpre2Sc5hu
geQFfBQ0Ii7GTaZPKGoT/WfSKI98Fi8hhtzIMwz8npR+ywrjoWENEAb6SDkafRxe5T6kARxxbbIR
itBuAOOhJbB9f+/VtrUJlP7VVC1l23c9urFKVB+BUar13leEMdxkBTi/Yz1mBJdcHjHR5Pou6GVz
QeYqe9fMqQUdUcUXlUydY1nl4QO7hbIJCqzhTTDTeKca3UsN7qVoS5RYel24vopFQ2F/u25lSGDY
+AiwAm180JvIz5ig+ivTy3ZOdobGb5k0wyNWgwhVhwjm2N8jq+1ivWaDaCbbKG8V3ehxHACzRwNY
JHMLZFGPrmPUfXGIbVRhCBmLliOYav0mL/NyAkw1RS1OJRzZfV4iA6/Y9X4l6hCgfRqg0QLRm7h+
ZNmlHjfZEWlxek81iIpBVef7kBr+msxysUceCeYHHdyT1QTT7ZibxWtZZ9IlHYxtFr0M5g8fQ6rn
1+/p2Hw4aTQclQAtoGwgX3pzMZdNYq/GGS6StuBO7X2W03Ds7RByUUzuS3GegtDa1x2pskjfa2n/
qHbTvjW48XkUEjZFkTbbhg3/UHto20kgVis/BBlihNYFOW6kOXzJ2nQTVNYVjUERAtbs/HwcBFz6
kSZxbjylD6MSuaJC+cT3W4v+YAXKTmraUbOSeC0LAz+AaffXoRq+WTFyf2+anihR7owuvffmczyT
dJCxHDROlOKu0KZcBB2F2c6rcfxEQ/Jkc1ZeeNSDx5VIHRtjqP6gwZ/nQtT8zDqHUFjLNkqCmKjT
rlqDYMZrg1d03JiB9QtLiUEThdsiCa8q+9kuuZC19q9ejDhvRpPLuRZssJ5tFETEG7Z/vMN5wRZq
DI/eYHyUJH2DbPpB44Gf0iCxoyIJQKhrt+lTAXWAMtVlpgw37J2Iyi3NDf1y3MrJVPaOsHycu5h/
JP60/QR0ZVXptEFDX/4jarv72vSe8xjdhjccpeLdJkkfr+yqQQEZoLWeKueNM+mHL+MXRAh6nrpR
pu3SZtijhe6Bp1YundDDtVDUoxH2JI3482U23NooSnRDI51apAdzSMRNrbQ0RWOXxQqB7S9oE4F2
uKfWh+dgaLCJj+GVQ2xVga114uRXNcRrIGQA/atrvcDSZ9bwlpVxO2bBSyvkJzQjch7hpTdhuDTr
TRQ+WBV8iDbcDcHPFHms1SVsLuqu7+xnc8huasMB46yCjNZbBetw86YAndJqb4Or/JJ+hDtl8CjQ
aaNLKWijVNN+ThPIQrlP9G49FDhmS41jo0SAkKYKl+xfGoI4oyzDY8NxrnXy0dQRd86Zm0aNj2EZ
A8xQ0EtzFj6WQfFY9lx966S4bUxqmogxboywmxEJCWwjO7qa1NTV0Payh0ZXfVFdCxKiqyzRNhRs
bYRR3musdNea4CGC0QIFnl61M1jMkkcISJeiclw/y/fFSGFAN6arWLUvnYnYMnRoYpG6eWo+NmH+
KlFvrcgm3La8wAjbkRin58nrVoWkrumMlzE0QqXoLqhL7wTU1zQ3qZpKTCLToVbNWZOnHP3R2lnw
rSR57VLF0cCXUBqXqglyt6Jm7lCCxLidxtOmkDTtKKuDSQcI5Nt4I8JY+G6jR/fCT35kXTCu+ryW
6CrqmzrFAOzoJBwkVyXN22ZlvZNxSx6x8KlRdaOyorSMEEG7rSzzoGVoq1tzE/ftFY7i60r0W+iW
qw6ImmF0l00RPfietR1qWx6scppPlV3ZxfSVEzBqJ42zu8IxXcnPclSudZTXCopjRN/cX/wRtWdd
W4+RUb5llvPWVdNdLvo7NQ8g7aTp+5CZL4TS+rpAOrtKsaxuLZgPfIYVkvyoHlcUrvo1ehKSN+F0
NTnltUJ6DjLheLTqpCOWrjTE7D2JM6xpa1QYR2OEy0MPhmkdqPlW9+yfrR/v9LY/NGl9YSYx1Wk1
f8y46Gb+7Dr2Y1I/xY9C1PvKMAFjlAVTsoo7oSQ/Gi8AM5bkmySQl17r3QAf5FKh9gZkbGoPpoW1
vIfvhHuFAqgyxjeO39wLq90rfti/4fU1SUzkaNJK50WfSgnJKEQlhfOMqoj26jkjNL6I7o598dKV
8UPsZaiKDPEQWKOyTqfWWhlaf99QG7zVY8XaRb2HDwJuqTPAb9Ey5ZjZKUknz8x28B3E06DVUKeB
SgSrMTTmWls6oUMjox4N68JX9JvaS8uLwS45NPFU3mqTbxSkG1OhXPRlKLlWWGr2HnRzyc0A7Tr8
VPOJBe5FOqn2rq/3CiTkFKKYM6ds8Z1pEEgFojCfJhT+szQGOVwPYhJo1zzBH6rgtb2kSeJgefQb
c6PSuB1kG3jDX9OkdPuEYv1L5EUBTGHfSt9VGWHHYUtXI0rkkfdcBZn6uzZKp7iI6TeAJrmZVKoA
HtpLw0oeVX/As6FgAUqcPsI6RcA3Zdn8acOf7ZoIPPE4qK13pDRfpvsYUsehrkpsemYgVlDBiaEt
zLXTALwIplK2z4gWAC/hb8fCmmzSeESTUVPO3gVhck/p0d4BUbEv/UJTt1xUAFHO6mkSp8lugAXx
5GPIetXAH7tOQ3q7wgRwHCb6/EYd6AArTIFSSC06oEAx3tNp0OdAXF3nTffpB83alh5XViEd58rQ
qPxVllp8GtGIzcEv0r0eFc0lIQ00ymQXT/1zRywFC9gcHjwyBVyt44+4iR/rxrm2LKxJpRaCCMgl
IJLOPxZR+hAN3kfkN/rW13oIhWPhc1MtfxOHPqLhtY9q0FC4zbN+jUGX+LhJSdz6obpJ/bTd1nKc
PRgoNzB+U1r1M/MtUTnIS572Rmch7zGnJPguwCIAfYdWnWT5tVlC7ugVuoeBtCBgC3PuToEs1kgw
BoQt1XuRljdVySEfDnwYvoY/hbv6L0jB6gETzp2G7/xQNtpPsrtgsVWqQjnpHR10a5M2iMsAvaIx
L+od/XT4zAYnxChfxlvHmUsptnMcJcitThEQkvl43WTEbmZUIU5RpwZZpNhrY8x+Il+WkBzpSZMU
Ec7/MPwZ9rA3atld6kEf4I0pQ1y3mQ8PBgpswek+htATwyJ9DYfgvc8od7eTk+7tYSYE6HhRixjH
Zq3mYDSq4EkmZJ27psNJIZEPrmq8y1vg8dkeC7R8rPhMUHHlRrtu0SUSGM/qQWdMnoMoGcZtokfj
RVDjdCmEle/NMEfpayXVPeXXkec92bejqRx1ruj7sZiegKpn+1h03S2hnfNRaw4lZ620yIH0Wgkz
BQQY1Z1h/PDJkJgueh+0BiGBCURTPKpDPavTslhN0m0p+iq9DLHfvyb9iEPF0ktiIJFo8QWpHRZU
09twRG1yp1pKY8d4FFwAI1oW0AoKNE1zAXQKQzMAVgQ3cNHNWZVBLLcjyqUiiWoc1AbYb73ASSHS
0CQeMt8Bk0ZU/oaPMpvxU3XPQ5t1oBabApseCSotA5PWyOqiTRveK3qrVdtGIYcg8im756Ydy6C4
9iuQ8I6XZJdd7U/rnpKunpqlS3WdqmIAwNs3i2ddi8jz1MqBl0Rmpc6rFVatEhcp/PMMqcXM5KJw
okCxKNL4wQBAgEloPoDZnNadrxO15Chu605nK7bMX5BewM2L4TFu+ImNYf0QdWTChs+BStlDfWOV
sQo9GPEAB/Zz0KfV2terX45l8FlNaGgSUykwAk3PREoxtw4T/3mt/x6UBFvZMF2TqHqKJO5lQ9Nv
61zjRk1/qpFeAm4sCv+992KJZpjUsCfiiuPa9jcisB5CxWDvL+vfVGMlKGQ9/3QyPheI5P4RSHy0
mwoMqF2kDus0y60tn6zBz9XDq8D2n+GEgeJXtU9vdGxuYiB0xAiNkXsQ3C8oThuZmrieIh2yOWiy
fEveZCLORmuqDqAdsm6gAYCo6te+sCuwdUhAZwFsRdtsdeKobtg1hjgdcTEOrel6JbnXwMB6b85K
68hUAwzDKKhBxPTabd5340Wsog7xa4uakV+QIITIAmjaie1jTNHjFWFnexkZhQqsykJ4p1vNPu+K
5CjAn/00hBhI1Srmgz940YtBIwiyYW2EfKFJ9pNNa7oqL+wnf5TZvgvQ7YiIWrI+Zsq1VFNyr3wC
n13lT1f2xPsovLo61rGD+cysnXt9gE0UBgmOJd9ziGSr8qE3c+uCW2d5kePrva8qW2rrXjc9pCAK
BDEQhDN3abDuqyRpLmhGNh2dtsIWrGak1se8olKYjG06Y2RbmkUojjTdMJDox3LIOfifMimHnUY5
5NXz8oHcednLXSfMCveC0/wMNTTN66JGB0nKEfW+p0Qku0n/9GSgzLUyCxoBj1PtSBttLpLpTnGt
+0rNCQGkW9dYvoFJYAOJnDym37pFrOMjTRC1CgumhidmWoieN7kFOAhtE4amwtpXTfDcpYryGgvS
712CtonUWxXNpDDT/9UE5CHVxiu3+mhZm9ysvDsh0TzC/y/WdSDrHSJue62TrXts+knb9i3Xc29I
w7VWjO2uKQ0Hn+wUPhujBxJFODS47kKzw1zlsRHCJvBeRTFOn13TxyCCgrAneIcV0XtGtlf4LO/D
rNR+RHo/7k1rTH7rkVFjRZOsvHVfhealE8j4op1EuEdmo10pcdmDI8qcu9yiS/omqHW8wqC6yEjD
6uszyugEj4MWU6cf8dTBh0WLVw/jumvtCIH9SGyPQuuxs4R+B4rPeBt6j0Nczf2Cul1h5fJ6SIr6
OdFraClg/zROKmW6NRpb2zdZAR4FsZXfkGROxG0PmnCraY3+Q2gdMeRoUEJgbRQFBSjfe9KjLPPo
npLP37pt3nW2SUgTgiRQSi24bqa02thAIbdqrXfPUp1Zz1anNnehIawjD9Df+Epuxluh+vKian3V
g4xZItSMRzYbEmWZcdEHCb5treSI5lbf9YwtwhKKQqIRQyLpFhcptTY3zAVXbqKOW4/NmjJSWlYY
r0vFWIOpKz7TlPhpW+RZNrq+Och8lQQCMYsmGzkLQOS2jujXjn1jfFViZHmWiJvVlM76aD/Tr3H5
VQfdGGahI9iXqfWKY+9P0OPwJfiI3abQ7dI2Q2Q6iNvQAiXlhWGyr7knoPEbzeqno+i53PwfElgi
oeVQ5dqam1VyrXgwGCNu+2A9aXK3VgBPcE2A4L/JB/2gz45VC4Mu9s55+/agrXqSaIpbXhjeR8DX
hPZg1yCYNPaQ4VyvnUX/zrk1FbGkrev827DVRYvQwavUgd8MoF8lfmkTmxoIs4DiXZXKj+/b+pzo
QWYKxyQAsh2SPst2f4LoNJh6DJllDP/Wjm97BUnM92Oc6FhkGqagp6nQDNVcNvmz20oOHQQUt0hf
QtTR9lSsq+6xjW4C7zasISJ1N/9iRPpOaipNs01VXfS6KgCtFpFXCzp42hfYQvcAoa6a8+1+5xZS
i+aPpvFlnEU7q5byCwTAiYbqwOwIT+HMb4N1uXPWef4wumJ7vnnnqRf2dchFV6sp8zQJGkd1AQMQ
ZSDdhB6RnOlpNXe6Xc7Loi21w/ozgYQsFiAujixsoae4ipm4FnbfdYtODn/XZhAu+8dPumSc6dZ1
ohOkaTm2sBwpHPuvvpNox4GUq+3czqDtSTl375PnEfLSfcBL1DOr/kQnK5MxdJsKgJDCXvTQqgYI
a9BvBJqbRqFeR4LeprgR17/6oZZup2tnBjz11mzBFVtquC9pBflng0SfO1GCJI5eZJiLEVbSY9zA
afb9qhfzr718bV9HmX+LL20Yo4G+qImc18aOjzmiw82q3RHvQhhYpwflIv2AsoeDpN2fGXj+nr4b
ePE8G9IHLWe0QBhjPI76CIUsl/h8W1RF1AjaCa2wxzUIg+BlpRtwLLxzv4J67hHPC+zL5LUmx6Vp
jwIrYPRq0TJ4JaKoj6lrwBBvWrLAm6FVo2efYgrXLr3f0pGVK4w5kATWm62vQ+2X6CI2pZR0Jre5
IiWF3hJ5Dh9dUW8Sw75pYUYHldFvR5JpVaW3c8Yg2IY2uVoOR50/QeEJcGe1NcGKIUf0nhV1uh3K
lkYXZXI3QyB0W9/P6myEsx9c+DErGHIXm+N9XqD9tfSwRoYf/y6woLc1v2KQIvaQwY+wMj3CXR+S
iDXsDYE+BkwbqM9aPKrCfsstOSMwQpD6xRswxac8R4OfI+OlroN+O0nb30InkjIo1xopnkqaXlFG
5oKsTxVmU5i6mOEapNl1/47/76DEdrdNUR1Rk7K5WU3oET2qnI1IrkqnuocgdqWS3V8Lw3/mksmV
ZuYuhcnoIoD56RikNXWlKIHhAhbzEpv8Z39RGYArShuiew8Jla2leJlk8QuJINndvsV6YQ0vMys4
6EYJEAcPuNBQwn+/aE9+LAbbt2pbhiqXzVlhbYy6YtDcYvBaVFnF+KbGaLbtSZ7peShObW02/Wbn
HreGpS3P2KIHRaT6HQiWLbepdu3d+Xuxp7vbqvp9FT44F9W1uj/XBllTT32TX0ZdnE1O5BcjIgbh
Aoe9QvZnNFukX1SV5CbngNJuJmp6qP3XiBDMdq2tYJqvz21JJx4yNCK2PIsoQ/vrIPb7aqBXE/5c
qm6XKVx8JYj2JC2cMy9TnIoxvm59i1a7zjgpdJtittoOrgaJaHL+P9pP5b669A/ODoQoPbyvVPI4
pHhWvtue+wVOzJTo6Z8dfj5Sv2w/+CcUr8Yb4kL2cKkw8yUn3WXixjukcxuecdBf1T/OP+GTi+vL
uIujGjiK1nNV5lgOHoXERoQNhCs4suLk3BRPrqh/hjLn//9liiI1keYlKM9UChXIAihcQgsDc9q9
ea29rYNX2itvLOu/b5PLk6W5FO1lNZug5M9hW4/Ep/AYFlNZs6KrTv+DGMF+/xfbwT+jOIvJoUgk
g9awgEooRKZmuRNlvdDSzj3Ek6EHBV0phDTn/eDP2TRcvPV6XqjyR3aFOuQAz/kmvMjX1taw1uS5
NvFLd0yOkPX/xQQNKQwdezEh/+Ix+q1jB4YJCGqg6MYtiyqHoj20cWKfGejkivxnIGvxJL3USQHF
O2BXukenwb6jbmxqXHZonBno5Cf3ZaBFlI+UKm8iULWuOj2EDaJUKnfRmTFORcL2lzG0xeuCnqeL
hMhmcrQ9DWAoxPAfMby+UqZU6SBukIT/n96UtQgW6fUXJFad4xhIaRS2c4R+jdroTMfmE+HSHzvz
YmLIQ6IBJmjnCiw81KEg6p4ZQZwaAhqOI1RLGETbixWnm8hMcp2tqXORYcAhcQE2ThvlMbgHAeLS
1cWgQcKZh3dyUEfTdFOFBKqLxfcVp4UN/obDdkJxNWYA887cLcWJYNfSv4yw2On1xqBcNPq9O4U9
gFHYaUpI5rwTpMPoAEhhk3KdDbIhHcnqGuKXLtLL/3qFWBSwyGFLW+VoXUyS5mep7yMbcwdH3jce
vR3i7ME35JlWwyc+MIz0NqNIVdMsbfGBhWHnDHIOkWJR3wZklfFCovWpz8TuJ74xy0auLh0hVUsz
51/jy7liVmmuF4WAbIQYb0Whlj6m/kZvHbTAw3rSe6T3uvvfP0HbsiDGCBVes1x8Y5msDL+Xo+aO
cfkWKN2nnXkP8UwN/H6cU8vx6zjz//8yN6WQSZcLGFQmTgid3sPD9PwvRrClo1uwYDW53NeRCA94
0FsoDBZahIBeQGZpn0uonNjTLXJE/2+Q5Z6e1Fk6QN7XEDsY0TYtwxs9d9wK79AqLLT3/2lG1mLZ
UZbDtJAwmNaB33kzUdt9P8Cpdf11Nou9rxobz/NHBijqozAuwo62GGe+0JMPjKuFsOmXyA64WNO2
MtptWM5gmojikirH8WEKmhY0a6DHG7XWqE18P6mT2639Zcj5V/qy1EK9CDqa+fQuyUnXJ/QMsPCu
hjUSAMSSa2pIL93L92OefJCORYqIlWGw2/45pLT1ygvJ+rkCGrIyWVeI6qKVTibnX7wxh7uxY9v/
GWzxOLOqyOhxyzMzqrs+/IjRJeV0evx+Nqfe2ddBFg/QRvyYAozugT7ejwhQcvQ3pqHhde+33490
6rl9HWmxfyd+6EAfQNdW6J+1wz975PXfD3FyMkLo8yEIZEcsNjiY5ale1pzvg3ZVtN3ajm4tb9z0
ycP348y/6iL1AyXxn3EWG5zX6lU+ohty/aH5FRfWlUr9g9ZNw7ND+xxJ3/D/bbzFShgq0FPxHF3W
ZCxEVWCsO6aWvZ30uzG/+H6sU5s30ZVt8R2b1l/J8WSo4Ci2VFhKcRB04kpF/m+WnLClSu6T/hzL
EIlLlC1Bj/TuXCukI4yBK6BBbhifi5VPnbHOPwMZi6B8qNOqyFtWXCCcn5mGTMIou9fc8C4Dzd7X
6vCJT/v1+8enzfvo32vj/8/OWGwPXpa1XASQ8EM4azFpbLR1tkluCldeJS7MTraKFYHnCxrA+oA0
GRPPjubtZ/aOkytUQyKuARHR/44InRjhuG9wQNogFNh+d9gPXbsAoAfs9NpKxLmHfXLdfBlxfhlf
duIJFTtSeE1DXkjb89D378YEo+73T/fkIM5ctiG/go5z8SFEhUHPHx2/XZ3V+ENdQ/nx/QCncipA
NIW0qaAgKV1evPUZJqYGRJnpb/kR3w9X/mW8bfbhwT9ETyX25jXR2bbb0ZbSiFby1/fDn5gfxS/h
GJLrqqEub0F9oE+jksbMb6DTsqVeZnV4JrNwYhum4KAZlL8MlLvLxBzo6KzzzaYndEJnvo1JlUv7
3L37P1Hyn18BFy0VfbYjSYFxWP65Glh+WCkCnRqo6kyrchw3NNFwJTQAb1YZ0jxjokl8rtBbbRiO
UEhcegocBryAsEfWmVNtoqZwNmOZHw3bAQSJlRb6CK3qzp0Z/zkUlr+q5BNRdYow0l4mJxRSvZ1G
MxQyldJF9vBUAHnZ0sPd1fblU/Zpn9n+5ql/N97iQwkFvA+lR5pcavSzRal5lab1VU2LaQfY6WSg
r7OyM9fSvw9Gi5vhP3NcvI42RgfQNnSkQ4z0phYNbpfWKahYC3SbpnEmOj9Rk2E4g9qnqbFIDWd5
DkeF4jVRLNzxAsjW2v5EnULydXT7TbTPXVjeB8X9/ss5EQn+Oeb8aX3ZfwxVqwROEN1VL3QTW4Ar
9s17s2q2LNLN1N6TIdx49+dyvadXz5epLnakidLD1BMluskhHMxXw81cJVpjZIeVF77RAHwbfZ4b
9O9d4s+pLmI2OQS8wZrHm9bvpQ4L+f77Z3nu5y8jtanQjQI2n9uq7Upm9Mg9E2P8vQf9OYHFJzDB
PZIB2l43KCcXlDPC0MzFPXTmtDi7DhfLPhvsAH0da4IWjeSucIzOq+IJjPW6y6enTN7Nq6J98s58
4mcG5ij5czHmsWdWMmdgiKGtc+fMrR7ddoeEMNyNrg7O35ucR3UTba3bc6vj1P5CW27JrUid6w+L
AKTKypEGJBVN6Z03emzCwogh6OY7u6d551UWd7hL9IfvV8ypF2rMWgo4TORNlqemU/hj2jja5CYG
0BsESC9JgJmxic0zr/Tk5P4ZaJmxDquwVqxMNwCrOvT2ewoRG8b9faJVtED6kAH6sOFsDeDM7JzF
E9ViaK82zQx4mxXAm9W0hwR9DXlh462qdXH0rumbVJyZqdD+PieEIemCDjvLJIxd7CxFU0MxrGiQ
3K/7rb6Ot/kjLONVfihd5+VcBvHEFJGpkPOCZamhglh8KWqoTRU980Y3CO/H+g0P6OXU2P99FpHA
459R5OKzoIVPE0ADG93Wf84dZWsUoFpabJ/mY50DQaBJMPmeCw/sfEentu/X6IkzcD6NNIPQDj3O
8lBqTBRoil9KV4CODEdjHdOavPYjlFTZ5vuhTj3Nr0PNG+yXs0gMDd3WEtzEmmUchw6P/uugnn2a
JxbIHxNaLJAkM4ME15pG4DICQV63O/sALmCjd5TvV6F7bmM5cSz8Md7i2BmCrNGBQhLh0+6E2vQ2
OnfPPf2KLDKiIOqpGi9WoYymjnKjKnFoID0lZbUya0hpIyT/wi7237+kU4MR4KvslYJk1TKPU46F
hZmE1JE0mh/0D7guTNpdyug1KAz3+6FOPbmvQ81v8st6qNOiS63U0dxOeiQSX9pYnllxJyfDVdek
CIBl66+LkabqADSYjKWQf6+dt1AqIBb9Gw8C2PeTOTkUF735DoZYb5lksTDGp10+IMaeXNRvt153
mSXGtgn+1VPTESvp3MT0vzLxo1n0Y9HAotTH4jOkptCkxpnb+t/XZKQJrDM8LKbUCFX/fDEymHOu
820v7mlOB1bCG58LGoblXoaT6Fxd7dQysLmPg1eQFgWiRVjcZ6aDSwUghd7am5AWpA5W1O9fzqmd
h3QhEi9kbNRIFqFblduDhEIpXcSqT2OgXIZRddf5/n8fwGlfh1kEcEkrDNp0GL2rVR8oxHe44bFx
xWcmc/J5fZnMYjsIMEfIsWOlObRmX1HXoA+X+vj9Azs5hsMLYT6q+Os6LDHtepVAB+q0+g4m6ArE
zrlocH6vixsfBUFePEtNklpbzMOx6z7LapvKlctGvQ1cwCt0D8eIugUCgglr4z99P6tTy+DLiMsw
Ka4SXY9aH8Vxm6C3b8QPHMF7VcTnNCinHp/DZs1f0uDv5XprWjMkGT64LUbRrL6F8vH9TE6FQcRA
/4ywWGpDMeheA0LQNW7Sa/pPrNMjGAm3us5df3MuG35CtsRu8GW0xavK8BoiIGK0eksJ96a6zW6Q
xa1bFwT1rdzql8om2xm3389x/qF/rY9/BtUXYVE5ZLWfV9XgajBZfL/6TT33tmpLLOeAOpvRupxi
bDbiXDn85Cr5Mu4yroVjHudVPbilAlw4pjGblqu3U1LWm+8neOo+9PWx6osDEEkijZd1UxLLFgfm
uZ7j2cAlKXDo3WBvvyubc9HKqZv5H2MudluItU2im7zK7KqiC+0lknkXMgTp5q3ukoTYedvvZ3nq
MPmydvT5W/lyymvBNMlpzOi4J3P7t2fRCdwCC74r6HaNiQz/RASI/8xpfCJh+ceKXZ78DTx48g88
2uJDu1B/JoeBuco93ZJvzE13YWxbNz3UB3NPGfvf3BrAq0gxX/tU7g1/zthPdDi1HVjEXIvxNdwm
GEl7YzrzXE+/yS/DLB6sHSZJbvgEAkNxiETxEfsYdpKs3QXtDHa6BZO5KSxjF4PNBG+VlO0qcaxz
e8OJuEcSJUpdIkJgroutzvQiBVmtHOhVRFvQsKcBmarSPnAwtql/rvZ84tNkMB0LqmXg6FoGJko8
2ljU4tEtIvpGX/p+CLKj/e/D0v9L2nUsR44kyy+CGbS4QqMkNbv7AiNbQGuNr3+eNfuGxSS2cnfn
0Kc2Y1QiI0OH+ych5MRXChuBJgErlxFKZgA0wJZcj8VVgErefhUCMdCUdUOrBzVtaAq6crSCrjxA
aVvwpWL2JRNf9TUC9JaGhV1VDSWspc76H3EJeSAj8J1bLw3W9DmQm+17ZVrczojV35oMeDeeA6QN
IOY7ZIYNtrdafn3mZ756uP1rty5ZUDEaS1rlkkEn3WCOKJsBoMNuMv9oi2dd/AXYjIz/7w0+3syH
FOrDg0Y9VJvYgHsOwLp+TDzFA4TtjjVjsuXNPsmhVDaEOV+wsSihJipaoMMCZd65OEbe5CpH0DKa
uik5/J4rGS2GDX/2SSzlsqUG8OaVjDS/zZVjlKU7AwSirXpO5F8jDxjQMAUYJ8fwMRuzv9onqZTr
TlqAHi2gNPpXHb88g60MJGQASQUzjQNUI7O3ynsuALIf9s86eHKWy9l6tFfXSkddq97w6Hvh3EKG
iXBVmnlnMgSAFY6KxLCJm58YIL/IItCp/ZIbNUs+KKMAWsIZy5LFBJqcMZHOVT6eECsf1UkIOJT8
5FWVGc+Z2Fr6NQtXgilP3tVoD4cqGDHA3fUwCs0rEAoYSdmmxbiWQbkVGYwggwTeCjcOdG95wV43
sAKxQWdGzz8x32ZHWPc2h3ftqXxmebTN9391PMrVVIowgvwJV7gsKrpNyo86lgjYpVvPBuMKN7UF
ZSgYGU3TMBX72fouS85zY57LwBSOTB7TsGlnTfz7/2DProRQlkYRV23qRZwnyev9zCn7ti+tXgkP
Va4yzrP56a5EUcZGk9D3zlqIQtQFDOXMKZdfXeurfMtIPjdV8EoQZV4qZUkSERxA7pwC4xYfT0W5
6/Zn2wjl0BbC4guP8S+4LSoyjqUKWBGGgsi4R+jYlc4wGQe+fAaDBVlk/nZb2taBRBENWRXLiJjh
pCzXKgFHINWAV1/no5WWhR2rDIezFULhQH+LEKgUY250vsWyIgnAAcqa+Dlib2E103dgEzq8v4ID
iDEMtul8rkVS39DIVqz4gyUJo1nRg4xon+xf5O9GYfa+bI5O4yZnzO6DRvP219zKGD+dlTJREZ8q
EQhUMH670z3ZAUGY2dhVACpP5IusVs9WdHN9StpWqeAKMDDv4crFEAPIdgDR9DxKapCDZwJAwWN6
rHpO2g3Y/me8g62W56eDUsYKrGwhgFkuX3gEGqNZuoUHDK/W5Dyy2QLUtSPLPm4ZLRFjbxiNxfwT
Bgk+Gy1jkUAWaSSyG/PCYWoALasdMQz+yrjCLfd2LYZ64mh9CNgxTWEbF9TQzdoedEvfqVbqArF/
sNaHRTKxNQ3sNCtFBw8Y9CwlYh2UepOC0gF7hsNBSXFdsAPwW3IXkRIkWskZj+idcehNM4Apa4Pn
MYGCCefP31Ycy7zU1xldcmu25Zcp9hUAjWDKC3zqFu8qVqMdpWVXMT72plhdEQ0Nm5oqtrA/iwVS
UCrLmNdwsfAPnr24QsNQ/M44G3kGdNgAFp2/hVB+SI0kWZMHXGjcAgTR4h2S/gO7aHD5yCMvk32F
mzp0JZJSVW6cMXyqFuhJgpqanwaACAIDXy+DAYS4JRhKjOksahHDC7KkUpqrkoXAtjNmdx1zcI51
oEiosezdKW6lIlzpQUkoC60IVMCRlc5tqSxaGVivUVURbQ3qIgED181JinRuQAZj5T2gc2dxvwIq
lXHGLU8vYclBw4wHhpToxd4uU5O41ZGcAtEviyqrADBZDSoGzWJoDbHUtNZAMdDOwKSS9qVwGiq5
piqggkHjtQ+6hjTvfTCGuL12WWhjvnpp8xNq2BTCRD526Om30OZ1ro4S6Mhq9ZeyYp2tXHpgLwuA
CEYIOAIPFhvvQ98ALAzss/z70AIngYRvIDCXitHUc5Chj98FsE2vozeCZCQedlkpAiQTfG9g2Jzj
EIzEj9qKDnJ5astvff+MTmIGVorWEuKHqZhAwMnqR256CpQteBWYvOh40DMBgCfi2lGRZ/TnQXOm
8jFWr0DHjaX6QzoB4pDvxccC1FfCIr6mRopV32oNVrAMAl9NgoUdloBxtSTgoK9WxqCAQZovaOpR
fpOX+74uFXxpoyosrWzfGmmxcj48lEMbzJhZ5Iyf8hLkk+QzJG9pL4DfJJ43sAGL7/HZ3mGNSdbq
JSNDITyA+hyAs2qiXbqkzqsApKF0xNIsG2zhm/9bighMLewVqIbMC7SNb/U8xpQkwoUoR+NRkEwR
6Me64TLOuGXTUU4FxgXWPL6uoKq53JfSBHMLIDX1AgZROxw4z3lnxLIdAIbNEnxVJevTbrxXkHLK
MqJmRfk6vshnihqDfwf7oO7q8o6x1wGp8qjsFIuMSRT/veOCNA2FGigRmW77fJHwzyI4jsjoVasH
/NIHasU40FZN4ZMIcuCrCpkyFdhiDiECSNIgwlsDBeGq0YwWiB3M5UUwE6d/B/CWNYFaKWs7jJqP
94LTepgNZVUXiF5SL+bTb6FeDPB8ogq4/4KbzcBn7IHBkgyA5QHJBIgN055pMzbeCXIRVDqxLY6x
EDorSauwVoBbhCVbX783vslObq/v7SsfqGZ6kl5Av+Xkz9zTbc3dUNxroXSeskZroUUzJsPa9be2
nuuCEWSx/j6lM0mWjGkOl+by2GpMYXcNgVW9YHy3S3pypTPaXM5SWuK7iffFmwIKiV1uk5XsFUva
5vgiWaBusKPYlFgx1paCqDIGbLCVglU9kfL/hb5UUlFGMKngmHLBBBTeh8C3A26cXj5UMcCgO6P1
gfWX2PU0vgtTccCa2M8h7lZrHZZpN5QKZyt9xnk6qODOAMlk1Tw2P7+K5SB0CrEhRI8Fa03UAoB/
XVxQsM7ehL5hJjQ8w/ptCtFQpwc5qoTohDLwQIzVy6EeF7cCVeu4BAOi+NtaKpIojn6LmK0nG56o
oOsGJWKO1SKqARiGwKROOt1Wpnh0+4R7JM9yCu014f2yKt/qEFxwlmo1vw0HBHaYIQPdDueGYMrM
MaYhPoYL+MnEsgD1dAvapm55FM3Y0UHawoiltj4K1iqAsoQfjUVRSjlqRam7SVgUF4xIoMrMsrsG
l2Tf/i7bQsieqIAxFEwCfjaXBaBOdGDQKm6KBes03A/qn9sCNvZQEQZKHxLIL7h6XG0dAQdNCjE8
7QDM2M7d+jU8KB5aGH7CAsvYOA2Qm6CkcKQoLdOboLHaLDFYp1Xg6XW2wmc/67b5dvs82yLgpHEm
UMrSs+cC161xjHoZOr8NBxh4AJ+Nc8TQ1q16KoGg+lsK0earjxbhJLKaYZJQP3Yv/LHA4n0YqHDK
ez6IjhhDsCpUgWoPzI8TS+/Ury/lk2ySL13J7pYun+ocs5MzVAKkhqDr4U11/gOQF4aGb0nCqCTS
WCTQqE5QyjeCckvh9Hh10cQJgFqvicgqwWJX8xFjmn7j9WPsCb1ARddkPH/aifDyNFYqr7gdl90l
Uf8cDeOpSEF5Ak71Bixd6T0o02vWNZI/SxmdT2KpYCRbUnWIFVFBXas5FZe6Fvg1nsgcBOvWtuqF
n2RRH3PqFYDIlZKCIBmDxIfSbp6103KX/1lc4M9i3se7/RA2Eq9P8uh3nfc10iNYjsTofGwnjWY2
Aseo62uGoI38HILI1BfG19A3oSx3onCRWMT56raoCuSNaoKSy9EBVSKmqIHGg81Xoq/nA0PsJXD5
cnkwjKgHIpr60tAFo0ezpIOguiAQ0mvg7pmjei77uyiy23LXrUc5ZMUDG9E4Vok+RJIHc/X0xrUe
MCPKqyjA8hYolCyMn4Mjx1R2qh+dZcaj2Hx+V9KoD1sleo6ZMBiZhj9m6M8UQM7ly3uQGJm3VWXz
9V0JoqxZAuKWUOoVBWvZkSUUk12Bm0/8Mc0/UfUF/C2jdL6lMADVUzCVCrcp0mEwFn1jbHqS9SBD
Hv1yFYZvpQAqkmHW3qswisEGEv+uc21wZnCkMD7qF7XB9WCNCrAOZKmaB6Dg5zsEpHMSrmKoukMr
+HGsgc21vusyLJuAlcQURv3PGGp/hKG114pnRLK0cyKysbtFEBKBGwcv+Fn2lMz5UKlAbSkM9RRH
Y5AIJWN6hSWCeva1NK6hoHUaWjl6a/FV+KwLy8QwnLRm6jJ6pBiSQVaKAyFq/XyONVGbSpUj3R3B
JGWoQH8FAYFZCjrjjX9ZeqMFUU9A7psibOHnXO0RBVxMOIUBfC2A363UTp7Dg2zOTgS4Ncxmh6/T
u3ZXMXou9OekfwD1NBS10HrwQOtu0Q6Ivxy9bBhO9otjoEVQ/rxUe0Ddq5UOYo2kNwUUFRZD+bFm
0i5sG79c5FcA4AP1W3pU89DhNPBG9iKGSzSRoToXS31tUalfQm/3GkBcy8WpBAUncvPVFkzpVRCs
wjMc7lnxSJk+vu/ek/PICjRoX0ULpt6kCnDUPoprHbu7L5E0ASP5YUlYp2NcpUI5+7DIO8BDFvjO
NlkhBpSvl9qhrVkEYbO+/+8rU/SpqNcOZtMZI+oQqMyvK0iaDaC6NPLbbdv9ZRCQlkI9eBmU6tVc
xboLWlVnQt0EUymA2rULr7ExDTtaHZKgx8hmtenEbSMAzBM0jhGa0dEhaHSnTClU7ED/qAPBbpzJ
BzBfjkHE2ALNdP0r/h56pR05iad5Bh9IKipXo7M6wJFwWV20f/OKPn4N9RmmUOTGdoZJSg91EO5A
dODodmM3h9j/T+QRw/P1qRgaKeUATYIOWBUJiDZyMmtoMAN4WgP/E9LmowxCYxAHROfEkF9v3/O2
9n4IpLS3wOZ3GasQyA/TfYPFPqMuf94WIbJkUArLl5ouc7GiwdqCJ2mVLC088zlmjczO633FSx/E
EaTZlgbEyF+9oywmanRa5otuhHIkW8W+9J0vug3oc0HA8BiZwP/sZ5owGfkuk4H9WVdHDgzEEL3e
Txz4O/O0+jbIVWR30ihYnQDywmVFRFHfLXVYMQKkL9V+6ofQlrFTigS5PsiJy8N4WAM0aCzDGner
FZqiKe6HPatb+qVOSkukTKII3sehwVSm22MPtnGw1YXkyFMrF/g/Nlm3JJJrK7Hl/fLI2cz3tGmS
Pz49bS2BuAHk8xUIBwBdSIDHjxFYbEN9HyRQLZjqI+eBdwQImyby69tayPzWlBZKks61SQ1gcMCy
m+WTYAsYvSVYk+AHsro7tFNYUcamJbs6K2U7WikHHSdnEImrq30r/AHAt8ohhRl1QUAF6HbjAdPc
AX/QvO4uvVcC9TV61H3g0WYuC3Fz25Jd/RqqriTO6EROOXRtAtTF8CbZ4Nq241eCwDOfQHrJiHA2
LdmVOCqWm6IujrgMEY6SPwvRmxyJlmjAT0Ug862c23fLUiryW67yJxlAbnNTh5pbNMt+HbJfa6gc
9UVkhNmsI1FBWzkrXAtAQg14sWDcXbTuYeHhfsfB0WOQb4NJ9vaxRJZAyk5NcZYOxoArG119BzaU
E0ZHil0eRP4cgDvbl3wMsljIhA/123JApBrMXvEELnCf3aSnkznKcNDwmoahLkPKZRqozurVXifQ
lhQKv5pt2YMEnb/Phvn3EmmMm72Uwr84xA81otMqQ5clXRzxCWRP3Y13krsehCdU7J30e+GQIZr4
VDyheGwpXn2qHwq74azR45hhyXYQC4hcpCiKhvSO0rEsXJSBi6Fja44tXxLFru8g3gLjEt4TRlZ5
u0Z7HfUd8Yfw/bYebPrPK9GU3qVcI6m1iG9ggF4261MnLHvGd/5Srv3rej+OR6ka5gdCPiG0CaTX
iqmzR3B1H0ITY0Oe+nD7OORPfb3Sv0VdXNTVa4URmiu1wnFqATs66WMBsiRAcq0yiLaHH3V4WkOG
xC8TbtTp6ALxknJDUy4wRrMbev230Y6/54gg1Tv5F/i17usH1a+fjV+3z/lvwoyPg4qfzdIIVGd9
7eFrY22440PDxb93DFDssw7J1iTt424Ab7bhLsp0XLLYn/qWlZ0QGbc+NuX1Wkyvq1WNj01204Ht
blW/ObSWDa9yl1cluH1i1s1SDm+Omx6MaTgwl9ZWX36L1EOkHOQGGjvcSWA50f5biDf6YolnuNIl
rlAzWeEgsR05Ww01u1ZHE4yZ9u2DbXvyj5uknBlmeRZB1vD4wcIOSkcwzWfDfpRPPCv7YZmZi0u4
OlCeDWWh1IgZll16V7w1L31lRn7ncc56altA65jJL+FYe9OeVUlmnZGyMvlagZuYkBLV3ZOq8vZa
oiPKZRhXZ83sfkHeom+NMjZrk04l4CeQVKU6wRKwxXUCiNK3OQNP/fgelodEfIjAopdj+iYWezsB
L4ui3Bnlj1LgQYBQeFoCZeb3rZAAIT02tZIFQsAwujQCglwLxkRm4VxxKUD2OFmLzAgn/k1E+rdW
SXQsPiEoamXcdRpwZmxxggUCsgo+DcSa1vQkg68bJ2PCVZAn/8UkoPMCUhU0Xr9szrQZt/JdClPf
OcNLigkJO9rVTvJUjBZYyCyOOay1+SkB6axgfB64grT17XQlBsIUrlusVFMGfMTIWgbaDACvJFCW
duoqJY1BB4Cx3hSpQ+IUne43KmuXYzMeuxJDGdOpTGKQt8CYRgA1m0aQ2a0vtbFHcdRajd+3Tc6m
Lb2SRdnSZEjEKl0ga9lhYxAkMVHAeb2nMUz2dlpwJYeyoKAC7NLprxiThDWdte4NR7Y1r8S0ee6x
rMy2U7ySR5nSsROKCtzxxCEtZHrWynY6VksnuzXzHet02+HjlTQqahuqQheSAqr3FzRLZ0VOiMQv
O1bgCDylr5xDcl40XrzEjo/TPnkd/PgH+Ffd27fJ/MyUde04MKRWMTR0dNsAMwVu7IJQ05/hiXMn
BH+1dVvgdqJ/dXLKxoLcdlyiFt+5c1okC+t+fO99stIePWNL2l7swja+Z2dxH7lasDACrk1f8iGc
Np7iEoWqMaN4GDXiLosGC+slE8hkQbPIOOd2nfJKFGVE1YovjWG96FN2ApAx8MSkC3tFVeFmu6C3
Erfxb39c1m1KlL0JwZksxwWEpgHw8ezaJbk0qBPd3I8dI2A+mm2T/bcFpcc1+CY3wFAGeT1qzM0p
tnI7dmXMd+mm8ML7rAidpTwSZXxKpBtRQkJ0zl/dxK+fOszPZV7njnvOwhTdzrCEXerze8y/SAFL
PHkLXx3Ux2kpk6SMbVpoEh4tqGUApAuq4Cm01vpPz/1WtMZsB938h/dJGSVAVIHoL4VE/UjAiVM7
tuWnGbUwMvCenFlVMNbzoKyS3gg5qDZhDOqqNhtAz6eGOSRvUv38D89FWR2FkyrwFeMeOwyXgiHY
n/c1tkkHW3DK3bJndZa3I5qrx0gZnUktkoJHUAcrx1vgHceMrhkdNQtrZubsXahNWCCNrLdIYzII
vQZOYFBpuyNYfNegfKphWzVLP2fNUfMwO+OxSmmMMIAeZ5XlUKiXHj0BgJ7YM+zMUD/M4GyVM3Sz
0tq+fYlE22+8BhqRQeEydENJUhUCABTtbyAt9RbhPL8thhGkyVRsw+W50pQJrk5Ei5rAek5hyXCC
23H/h3rQuAuAyNb7LoMM0GEcZIt44+Q4Yv0XM/a+Hsx+53aH1BeO+b0RVA4Iq59uH5Jl2OjNi5Jb
ilbI8TGjF5STHicHKnqe/fVhtrK7FmXv6rDYaOzY4ek/aCaxrpIyM0BjameZZKug4qtOmZ/c13vu
QbPQx/rTW/Eu9soj830QB3hLfyhjM3GjDnsKYxNxJ057q9df4fzaqKmz6vcDyLVazaoEcKtyLARA
lkZRxseoi9lYcwQBoLa1FgFkZtn329fJcv50I2daObQKwdMNhQKEaWJ1XvxY9fbkym7hgtvZL4AO
1Zss+80wAHTbJl8jcYgriMUOsh2HQasAOrqVzBAoTuBmZRySBBM3LpDGqeZTlRMAp6i7iQZCngIB
rGoX38bWBHI1gg2OUXVmeF+Fim0WoyyMdIS+DHzQxL9FlBywPbTKuT2AW21ewt3t8xGfcOt4lOHR
E6lRlg7WdEaRm7BhgprPE31WKsDyTQpR16vKCkgN1aghlbDR5c7zgWuc+MxZ8lnYGatV2NmjBuZn
hsVjnY2KZPokBUV1hW8pe6SI0/sEQydzmfARjPhQoQwL1liXHg1lzR12ow0cHbeyltQm9ArgxPA6
gcmcdsnZb90aZVXWXMb+Iwm7B/QjeKfaKY8YdUKHiwAIjxbhjcMiy3FCpFHYy571AsmBbomnbAtw
sDE6ThqnXK2bjWbYxYx9aXW/FIJ1Wz1ZkqiQJq97YxZXDkTASv9nMKLI1PSwM+ekOVSy8nhbGMNB
0E0WreRyQ+ZwLBBaLzlYfUHA9d/yl1yKbx9OmO6opPmYjTOGAN2wuIvQkwRZxe1DbNcwryRQFqQW
qn+VgYXzAjzU7oiZmGPzzDmZFb81gWLJGPYpj8ysjGG56DG4QcD8UsyhZCd72YPhFvfzEzj2TrI9
2F2Q7lHauqseQTbN7GqzBFOmpU/1XOxEmLBkkVGBHswuSuw53VXDI69/TwGRyfjC5AveUH96R4Ar
pLoEwzcCKbcManf2xQCZoCWa4KZmjxiztJKyLiAiKus8uVgxrG55iyMdkGKfuA4Ne97traG2J198
uH1GVulGpSyMEWlK1kc4Y+eEHhY81wDbOSjXFAFmx6wVzfucbAIeUTs69FZ6P+0jxG9zav/TrEal
jM0a8TXWj/FLwuN8SMz6TBhrqwQzgqe3zObslRXWsPSJsjkzdElsE0RO5OilvfqjD3p0YAaQBbb1
UpcDirJdWizJrPiYZlJSZhUstA2OSgCUBTN167uxR5jOWRPannbxS3q74ChbqqOd2yPLSTPlU9Uc
rhAiIe2haqTQMZxEL/QIkqB+Z4AiWBSQuRZPpQNgP3v+hroHa4iXEbJqlOUSi1XiOlJnSd5mO7bI
tJd06h0MeyE3cC2W32aJo0Ifo1VHwSA1ujiKf0cy55eYGb79jBiqpFGmSRmTGVCa6Op02I7hk5MY
dZbEY2122ZV96STCxAjntoyFjiloEYO8qgZs4M9hVtyG5bCQaDVNMdqq5zwsYlXskorFks0SRL9K
virDfsFU6VCEpgIY2Azr3VXGbJdsfcHrA1GPUe6zjFtWEg9bRW6OhbU8jwf+WM1m/U7QUWL9womZ
uN0ju1LEOCQdEHA8ps/0BoPKSnPPGfdh9LZmL7c1ZCvAuTofHQ9gnZ2rDAMiRgzlJmIAZmS5O6vG
z9titnT9Wgz1tEBYXfFtjc84aRj2Q29RLhicUqxvRb2mCHspjd4gCFaqs6Hu4j7HZviff3YK6jmN
ZMeYQ7XJBZ8ygGQMsxkT87YIok+0b7/+UOSYV3mKsBblgiUUHVBwiS+gGTO52DrzWbZnM4K/lkN5
daD0JcqQYIwY+bIzkjCtuyfQP5NkLbYA7DnSGeFtUKvwyItkz7BZpQmW5lGmogVoSw3SXpScyr2e
RE4LCoQE+9iwK4yclvVNKVshDWq+Ngl0vAGZdl8Opig+KYC6i5aHOnS5pLGqlrWU+GWZjwTa1x+Y
Mhxj2yZKRao94zeddCX2WmF2iEqNU2JVBxKtNaiJ2PIDMChe/xcdggGWNJAj6ZfY6kqHFqUOx6iD
DmUt6LrE8wDcrX55AXO52Suvcj+ZSsJwNJuNPdB9/i2T0qdOq5WSJ7eZBjWqFLNP+tjGBd+IPY3G
lEbpjsAh5OYbaG8Gm2yPQXPUn7AiZtcnMpbNAoxliqMUyNCGKK1aiCNAdxIiMozpYheT9Mux0m/d
vr3NBOr6U1KaM0hy2QCtVXeRQD3oHjr13uzX+yxDY5YcsUWTvjvXz8xIl5jIr7bn7zuk+3ZdO5Ed
HwSe4zdE+faom9Wx9Um3EOUZzN57McNmbwZ8V0elZyD6ZJHWDLEEdkMmx8AURI4aU23nQDgFBmZp
8pOlOKJb2ZHoAPp4EK0qNg3ONJ4Y33zbGH0cnfJPXCVUYyUhz+/t5U+zIPU2Zav9jlWO73LQ2Jy6
755IlUj4h++G7u2F6jDEmYA4huBXqSiEk+xCPZNmP9iV/X94TMqBYVhqLPWOLI889of5sv2UY1tF
fMK2CijoyfR3+8zyNZs9mutbpn3aUOpcSZy/flR382PjFdbwE5imsIHFY+6xAID/jW/7uEzKFk1A
C5TKEvI6J3lQvWhPNknIOZujeBe6M+Y1u7v2mO+AqopiP+u82+7mQzxlnND77pSItMH0rA46sXyf
k9FeEtEvlsXShdGbmzQQ1eydcbms50tZKU5e1EgVcWyM9r8JNohoLBCN2ASzVvj9P+5RXF8rZadq
qcw0kSTGPMqOopM4GtrByJcuhGzA77YZ5yNv8IZ5olt9awNoGU6DvK65S6rClEZ/5U9hW5iwz2aH
Jb7Fz/PHIalMTmLRJm52r65OS7f95myKuSSG9OQlextddBut5c+yU4F4Vbr9PnQXV7nvgHGwKoCg
z530nmUttyPcv/WKbgXmYVRjnAW/QJafIq50FhWrmBJjLI1lkulOoBhGmHWW4X1Eb7QJ/lv9pHrT
SxyUQeYDlhiDd7aBtb3MriMEpqwawOUWb90yZaJGFYNPagT5MtYlsM9+7PfRTrz7iQCxN5fJXM4T
bNV0ME6ZNf3sncXuydDavnoVvekP8KixRN26+Y/QaW3st8h+vFPuGkcKbmsj45HTrcRa4cDSTEol
q4BiSCpgj/qeT/ZxW1kzIsyxvGvX+9siyclvfRnKrOlpwgtNi/ctd88LcI2k4em2gM0x8GsdpyxX
KVXzmkSQEB7HAxZzgn43HAj1WmSzuugXjqBbp6GsFVqSjSqX8LjSeXj5IQX7/ejWmBlY/cRD6cle
pkuHOH4vgtxf9oBoIzc9OwRI0mUt67BcFN1KVJVUbjHzAsd4VnfNbt4XWMDHaiEaNoVbMufgGE+Z
biFGLcj0igiJZDOnQVugmDgmds+ai2QENXTrsOC6rgYsHAx0/seQf/RzBCwqjLNODMVknYYOnsYq
DMUQcqQFHPI1tjHnty5kjV8y1J9GM5SFCOCQEWKXtojPE1Brqlj0bj8AVuRAdwn1pRnDnjSWGqfy
tXPo1VgqMpNnjJQ2Zr8fXMNbAhR9g+YMBKbv7GFZlvlVqFgJYUOMfVOkjeUhRKqBCZr4EX1KVJo0
5OjjXgx6ZwgKe+os0G6FDjzf7W/ASnbobqLRl0I9DjACJNkR7OHY+803TO6ipw4ry9gT+wKccEmT
weqEDSIN/ptmewMDYrcCaPOveof2HqNtadznmC1TWJH2pv5cSSL/f5UV57zER5GA7Abd2M6sKmd5
i63hOSThfWzxwy51YLy5X7c/5+bbuJJK3ScGk3N+1uHONAFT1uU7sLRMPiwYl8Y6G+Ua+kzTJ4HM
l+rNz77/zc8vt0/BvCbKMxQJeG9iDvYxDSKfqARxwpLF+x1LITYd69UHo/yCKnBjswKdEAv1BNA3
cUQgbfZm+zr/MniTZEfa/YJlD3OMLBG44oU59zbjtKxLoyLbNW3/1V8mCL8rSR3QfYptVMcwqRxZ
+Y/cWximZ3OYhdCb/fUQgAX5WT2HTFsQ35F6kSu54m5xOqvxMsKhZEvYgy5P7CIgUybVbwljIO+C
WojEesCECMA9YZGlwum7jHZiZM1HQJyxqhubTunqnJSzCItxkhQyYBIHxZucm+pv5bWTTQ5MzrOD
KaTpIB7KH+yZgW27diWYpE9X778vMxk0eTgs2cclo+6pnR1XD7tQ/wFV1Oby5vV1UtZGXmVUGEko
RdiqucNkofRYvGrBYJUBVj7suDSBp2pJe+PUE3hlzuph442d8RK+T3vWV9/OXq4OT5mhrqyFrtfh
PHu7PugoLWSvxiOfo+JSnwuPv9NO8uP40jqGl544D8j2TvbKeFTkYr8EfFc/gbJRPLYmqtyAb73A
ZgNsr8LU9LjjAVRVev9TeH4ljLJXjVBr8UBKDsReSfseY0Xo4nksa3Xb7oo8ZawWZQG04YAgNhuL
HwWv+GL+30IxfnaQX3CNwkadlqyEA5nR3Brje618uH0xt42deDH9V+/C6IWmmjKoRrpE5zXLX2Se
e9BnlREkMj7VJfe4ErNomNkBXjCqmjzgvYXWjObftw+ynb58XPrFAlyJGItSrhaJiEge0vaRa3dJ
fG9IQEsv7jQAi2Noxezmux457G3JRJtuqPYlu7gSrIrt1IeARgK/VuUUcWjL0gvoxq05PBn/9Loo
wxKGnLw2IQkojLdWel7EP0b1dvs420Ho1YekrEUVp6rekg09UpYloDY81o8KYF9f/K/xzP1Y7NyJ
VQuLs5Yq+ekza4GF4SUuK71XX7Tq01CcG/yCYj2LpdPkd/UA8G2e4Y1YF0eZCSXuBCQuqL5Gkg4o
BAH45WsdcEDXN7Ho7gF2lyGQ9Qpog4EJhymdIRB1FqtLZ6Aefrt9eV+I5iiDcfn/q0/HLwDTy2tE
1G0F6OPCWXsTQHbNZBpgvEDpM7IKN31e3ps9l5o5FtZ5xhwF4+4u2nX1A0A7kRYKsVhNaVjAKjLn
6lcnnFquZTy77az9Q08v6dyVpKyqNIMjLqVzQD3hRL7gh3btZ9iV+0/geRhRMKB7P4cQS9jP+iDg
ZCLmYwYPo78OqY+gB+QxLpHowQ2LIlLBil6BgCshQ1dJbna7/lt4L5N5lPv+Hbvy9T4JVkSE1R1o
J3nmdCUrUrog+lx91qSswqEjx8RMLmBx50cy1dm5nNd8/w/G4slRbh2VMjZpKBd61pKuk5s9FG+i
s/qa0y7o5gEbzMnOzG/LeIMXCKqr49XtIKcLKVcoZh7oRwCR3mW7xCv/YKHqm2KhzcW6TYaLpde6
50ELk7zBbcYHeRdb7WPhJ6jOg1cDs/+71OzRKmX2EW8nUuIFG/nqmBJapPFkkM7SqJlyinphW3py
0pl1pO27rgXDz/KQtIyzbj9+0C8qoNEVvwAh5msWjeqEo7apbIrCeZ1+t+jZhVPMsKSXbuRXvfmQ
RD1GWVoSxLQ4H4nn5dNkkTb74CGFd2onjc02WE7JzkBeAYgbB5zRDXpNKCG+XWClXBatFnEVt34O
9WLlsQs1I4THQi9xNFUxOq1cvku13NMzGTM1KqueQZKzWwKpQEAFj0ikdJcxQSCi/MYbfdAcEk2P
FXNUbVuXPr419UbjNlWkVcGtXgg+LpPspMvD6pxt19+EDzlUjqBiZzURW1geglIUoyyKdUcDsxMI
rr3IG1wCUAW/8njigN6PwQlW8WHbNHzIJ5d89WZmI6/DTr6cszrVaA1auZsdZdiiMbFyvzsvPmuW
/d+kZh8yqZAgyeS+WGoojn6cK1M7Zw/1wUBrlrDDFlZiJRiYwnb0aXzh7kHPiGp8yRzo/zcm/+NH
UBWPctJyJSJjbn9FfAAKORrWT7IGnrisPhZDmb5MmYpr3okLLjkN+oBQxWQBwQVnKRNLDF3cAEl4
zNUk3xcbT4+UYDLCk8RJzjKM38VhdcdqeirU3L/tuhl2gB4iVVchyQeiQksS6PLTMGCcStnz4Ts4
VxkmkGFraVrffABduRHDArZqbOqTbo6yYpVKao/l8+1DsSRRtqaN838BlpYYHsq6X0P4PCdP/MSI
XRnPT6PMzKhpzSSJSKdnDQZglhAhD6wnvh1u/K3pGmVi4rofhjxBeMwBcjyQ7HmvnPRDkpjCjpiU
0GFtw287/w+BlE1ZC6kZQdaAppqauKryR9F4Kypa5/YNbYIcYZT3/x2vRpmRIdUUjg8hRn8eQWP9
kO3bgNS4dLtz4xTxIpjYz/Fv1ukuy+433JBGWY4uirpcIK+5+rPedU4ZyE6FzmGH6LjfhVhUFx/F
X6XLOYQHrglSc0fGqWtr8KW78FRjXt+wWQEX45PrVC01H8q56EX8piJXzS5H33gFH2T+8/YnZ0mh
DEyTd1lrEGdVa+95uThjvZicxuR3YSisTsU5URjqf23/E6p7CeTo0N0RGA4S1tYATlyb2tPtc20P
oP0fade1I7utBL9IgERR6VVpws7ObE4vwkmrnLO+/hbX93rncOWh7QvYD8YC7hHZbDa7q6s+Xclk
v+jsFsxjucgzRtJB9G4jKf027xEpY0ABVOB3IhMqr6ob0MEpxvRRT6TnuEejWBqcOt1Be4sYILSY
JhEwQZDvmFwMkhUcHDVAPA/A07kr32VwwmIkUfI0j3WNoDgd+Mabuo+uQMIAXCW5VQQpl+BG4UWn
87ArWpPNTmX/vbj+kIMWPlBEjsWFqI7AdxPWgavfJ9fwY1CkWNcxpMDwfmfzyXoLwpAuEbymBcHX
5OKUGRiNZDJ6m0VWAKWPqszuw2In8C3mrRfChcmFqaKNJwkRA7s41qdx2k45+t837fg6B1Bdkx6m
7H5A/kz6YtNq3wTGRUeJi1VdpS4GZe3d6CA7eNj+jL0BqqO9Gy32cJ1thHyrAp/llab1VJGluoBB
9ZQeo0P0MOzKtxiJrOw3V+WLsqeueTJBj9A449Vo2IpoudlyXlhui4tR5RhFYc9GCmcMaoJFEsAK
6qX7yMUM1W12ZJ0lkL1uUVZ2L6+1IA2yuKiFjmel0BBtvDEpC0cLAGNvGrfP5Ce9wvRWLotaoH/R
zDIgAMDo8CE19nvUMso41qUCdewS9cp99iCBrhotHkd9Cw7poT0Mx3n7L9vXfxrlIbNTDZUKlAtN
X7+dgJixjqNfHIs95FOcy+v5F/f7pyVuJ6miaKXCdrIGNHWv+Yy1Ht2beyu0Tde8L3fzYUqBgxK9
a9fDwqddbiOXZR6CJGJ8YdByXcLrGsLAlz9tPbn8tMBdN6C4JqHCqnh0ue7rA0Y47Wx5zdOHy2aE
K8i+9Oxao8DKGyGDw7QeuS52jPk43Rbo6zZbkADvy12UA+MsOgirk+cQ4P2fX6os2p+ZLSqr7Es2
0cGKhhD3gKpPL9nGx3C0vJUO1k40x/cXr7lPk9wFopU0gEItvlTeVLv+WN13z0gDeyfaJvv6u0ir
7S/KsJ/muJtDSSd0qVJ21iHkrBwYGxKCqh/f/D3BWOFGcncI6HepVjACnfwpPVJH/8UCmjxC9ldl
msoZhG80/Nej6GJmEeRrMP38Ti7CTHLeS0WECPPHPH+6GcE0ARUaT+Co67HzTzs80NWac7noEmQ6
8obR/rKaCwEcAKTR2RU9jW5xV/vd9bgVpc3rMyufrspjXENadhEdQXTJJk+7G+M5crU7Lbd/TMjc
kQq6auFANdH5G9150TdzYUbprcrQSYanHxjSMsA+Y9PL35KTzraVpT2d01auJNkKdf8N49TZCeUh
r9NQV/1E8NlpPvfOQHp/CGvHikMwv0PUWZGLa3CkCK7m9STvc5O5aASxcdoabLZPob9oBFCj9h6I
BoFEJ5NHqZqjJeULUzqxemxl+tgBT5aVr8X8vTVAlX3M9NQfp29a5KspgdaxYPDqo01x4cTwki7Q
rKQJYUNQjKGlucl+oLj1kwFb6M2yyQ/9QQYRXbGp/enIuCKA5N1pohFOwamlXHTqqBn1sYEqCZWt
bWC9d+TOlH6Y6qNsRaAfvUniWXChieIv5QKUKSlkDDL2FgehGOQFno27FrPb9U2zGbeiJPNjSObS
InNhSYZwyzw0qJqwU8sgbWxgO7uvtkBtO8shQ4mDuuFti+qphjdjAfJfzemedD/xQPH/U9qpGAj7
/7ybB7h28hKVmGNC/yoPoa3c2EoQOOBwFURK9pC/8Ok8wrWoS4ivsNfE0GJuMTWcONxM08OoAkFc
3wRa4wTlr7p6+T/NcsGqGnvIEUoovWPS4qiCu0rdtLvy9K/rsn9GCR70qlWJ0YPzGw3q43AoQPWA
Y7NjYzqp+zfYOQWZGA9/rRuSRDqbSAf2/zAueCxEbv86oX3CUK+gWQHtwLgVpraCUMhjXpVAQYEh
wy6yezXF5Nn4yISYun35MGyqRxBUXonGDESRkUe51nGf1ROrccgblgrme1BkbjUv3mn7Yi/d/FO9
3D+a8p/7yAWhFrP+uRwii67Htzn9GZJU8D5YlVk5u8Q0LubMnREHeFszCvcRtCsVslu1deRrUgNi
F+KhCaEAt/so6Pcu9aMrTHk/t5AWEGQvos3kopGahWYPXi6ULcIXTGE5RQdgW0wEnyt4lfCT8UrU
ZHHCkIsyim5x8qaovuCMs1fHhdDCD8b3xlBH0MFlL+cafSjjivHUsZmA4q5xIpCLXbYn+iAupERS
UEcJK01MEzq09FYTlfD/Ah31pwvy/DhSJDUTJpINX5cnRxonp8iuZePKBASz6B0leZ+aH0OH0d1C
RKwhcAmdS3VAcqEFA9PI6tP7GPyC8VQ4eZgJbl3BPc+z4sRK2aiKhhUsFugnRo80BWoYTAOq/AK7
Y7edYkPghX9RKf1cU+6h1WoEtAMMzsNqswysTPfUS1BcCTfxAXDO98KrHFCnCEH6gnRZ5+JJUNVd
j+EOZph1Dcl79pM6sRfcsFmB8mCeFJBvuvKV6Ikg2kouyugtScuYycjU5gvpZjfoaidMRLIFgmud
l5+20jSAagGsJKhZsWEgkCV7DL/ZC06d6MXD9yKTuJJzTcMGZrthp0OrmKHdQqBBmAag7LYuG1P9
yJPcy+f9L1rdf7qOwdVzMnkYoNOIHJERMMjeBGSwvqkXaDQkYPiLfzXe5I2n9PRt9qu74lZ4AQo8
iO9TdtUktRXDETJBmcJXwA/deexfCk6nGJe9vAHq3BHxCwociO9ZxmMZpA2DwkzZaSTbsS5sdRaR
LwjyGJ72pkBPlIBQBxkxNfd1V9/LY3xTSZoPrXDRPSHw1S89y0Cdp6HDKFdmjj/V1jgqKYb0NbqV
B8MZyzq2g6QNbGNu/CoZBAP0H1TMF24pvptZ1drC2O+xnHg2MwlCxhYPHkxM//aP+abf1Jvuqtzo
YHTX4MfxKfF6X/8YvYYcsouS0G2HUc7MEaUBogTL4CKUKVVhLLEmBvPveDv+itwYTMA4T98YTZmo
Eiu4P/n2J9R8m7qRsA3dOPkQIviJUr/gtfEXsNjPI8ulNm1rqGk6IO1XbetU/aB3rWeUdvIA9eVr
QNkhWmeDPiVCinBk1BBi3gvB4eH7mtIw6jQZcJGSrLXJeGqzwS4MAXxzfTLzswrEqxCaRTUOOpvr
ppvRax60XbbDteaUe+hugPVifmQoS8th8xp4h/gdciI2FTNgWmTYhPfCAipLfS74ON8AjWKzyCmU
tz4y2/8NblAMIdc+hvAEmyx6TfPNz1JPew2jIuD32YSxszWvYre3G5fs5VtMTKDniOle6MZ5k5Mc
N9kp3QB7ESh2vaNbMMo86D7b+EUVJDfsXr20BlwKlepSlxZMCEtP9+k8sD6zrYGNsk6eBlDElaKu
s+B24FudpKSq1hHmaWHqSP1Tb7S2NN1WuS9+xAsybZNLoiIk83GeYcUbjG4TCJLUkx2wCjKIR7o3
MLMKrl7Rt3GRqUubQZsYQkcdavAD93ZR3SS0shXzVR+EmZro67iMCSBJ2mc9VlK/NXGKmMJGc2Xe
Mxx26iZvoneE4OozuRg1GaQzdDZ3pEzvpLvLkpMBZmQzub2cvoheE3xnszNRLNAXVPZAgbD/AHtg
v6QNFMMcYaoiCAB8EzOcwHOUsApedkhuGP2O7vZ++vD3BtMFFwnfuEzDaapLBTxiACY7sby4syFa
O4FL8DOvE1jyY4kR/NBN9VDfArEKFUrdTn+yxAuj9oJXiuiLuNgxkQzU9Iz+Ss7u9fkWqoKC4CTK
oi12b521uGgA9GBmQR2wcxc/ekWE1GQ7fcxQsD8y0kqkP79UDHyZdgxG7iuRz4tabBYXQWi5zAtl
/a7Wm1z9Ww9xQid1UO7cqxhRAWDyl6gVJPR/LogEWoXheraoTMgGg5NQte62yl4+sJbe5bMmeNha
XASRUmJ2BeM9YeUxdftH2ymHbstlM6KqtcWFjlluECoifFLrtRmEYRWQTi2bEfqSf2eY4uJXKTI/
7zo18zzGISo4wKahsplupr2xh1qDIJu57Juww72zwmYeI4MxOwwvaKVB7D1yCzc7haAjzhjFHajY
4CTPf6OldfGYwzILa2enQonNpjbAbuUHsbaPLSmwq0R7rY2lsmVtMu1FGvwh6BN70KV92GovXVvX
bpiowIF00Q/B7rLv/MsMAr+G/dqzX5MsqGVB+oCd0cEFiYu9YHvLHXHn/7OPCFtcxFGbsPkDx8kk
340X4qW3BXGCG91ltWT1kdG0MT5mcFyLDuY6f8z/slfY5mIRsbIgrvWPgzm45jsqCBv9Ghqt77kH
hKIve8UpcqIbijwjwdRtjZcSSzZ0ZHBAVj3PW4h7ZZ662Ms7dL1AgdgdtcdqI+SUE3kHF7OCUdOk
XsLvnPHu73Ymyosb02Wq8d0GYz3iQZuLaQ8WhotYYST9d8A8BO8hmryjq1nZqdebnTyRb5M8CK65
y80/GOTiFoYh/tu7kAFX6TeRX9+x4sbwXNx0UP0wd9U23g3efBjeumtzKz+royPCmv/FyNZ/32z4
EVxQC42+MrUEy2zVUJ4bMStCfliDG2qQppEie5zuMTBnjwV9Epy3i281zLSyusHZeQuUKdenGVEb
dRQm+lz55TXYY08oCExodAJosstPwpvw4jsBVrlolxvWUMoM46JfM+7k5n7q7A5jmwWKaJJDTvIL
Y57M7xPd6Uqn/H75oy8mn7DORby6HmVJYjWtyOicPDG8BTiMZHpOst65bOkyBgSmuHBmZIspz8wU
E/2qjwWDetU2EKAb4saYkGDZtbQTPR3WqxqYkZYNzdKAMeMOkZJrSU4JUlE2oIIr0mXdP3aP5Dc5
JIBF8+Xrw5xn9rgzFFtqJuNxxOwlD8E+r6GrFIESu/5lvsr3C2Rrpmv9ObnTfahxeYI1Xi1tnRnn
zo6ZqBVYlXF1so8FG+0WMm6IT8leFLRXz8qfhlQ+F8gSaSRkxBspmoHeA/hU+lb2gof9esZ2ZoQ7
GllUTvOkYil76VAqPUjjdnr5AtZSvP9AKtKiqzNDhD59LE1hgrx6MM5scwdj7KJ5CdkjkG7yq+Qh
u8m3aMvjAtZP7Uu+S5CjVo+q6ItFy8qdESspMylB19HPDUhTIQEfFgwAZ5Fl6ypqznGs2EMVOIUy
3phafxxbXHZGfKXXszeNYeelDbEvu5ToF3GJQZ+D+nCo2GNYOoRWg2fCtqSC7oHIBvv7WeCd+xja
AWwQIqhbe1C3llrYi6jwuh5/znaUu74niv00cnwJ4+0MgB8EWTzmLOUf7QElIIiOTT7m1a9FRKWr
b7kzs1z8WaCzHkdssmEwfoT0Z093/98GcfEGupFjuehYvLo7KIXqFgBCJcvLZSPrmcHZV3CBZVDm
kZoMMIj2HIZVJpc6kRc4+jUTOEKV0YPKA9popkuAYgE3zEZ+SIWN6vWO+eev+HJDD60kRWzmjTXv
pp/pXtZty1f8yIn34L9+TXz0YR4iC6iZarKhD2ReabhVLFdIjSIID/ytDVLHdO5ZgSN4WyBAWO9L
wBGsY7hhlVXdN7dDaoOEbvP/bQN/XTeZmiXVH1FJ30sv2WtwWx+hFPjB3lyrTvY+MmT8dEzxSAgc
416/CtEquPwrBFcqNIl/P6/DlIVWUcAZmPZ89aC4DD+qHEGk6SV28ib66vVn7tm2czFoAnA0CVh5
mzW+6K/IT6EWSPzQgQqsL4IWrpcmzqxx0agMoEFbMJ2Czh8+9Lsi5GE1GpqYjvZLFLBFSJP18Acq
I0xgW4bOt8HloAL2TGM4kOER8u/2nBngf5g9wa6JzHDxD9GvywIJ8a/x4+PiLg+xZ+4YMXbryy/k
gJedeSdixl6fNSOf38ZFPwh0JIvC4F6jY9jBhoFi433lB7vxWkZOtE/83EEZAVqlWOEHtMAzkEYS
O/LGq9JNfZrb85UKhvkrkVOtH+DPH8aFzUqdgqVcsMuYyb7tlOEpUIInUzeuhyLdXl55/gagpqER
CD0aikqoDs/6/bgsJq0Tqi+6r/TtZpwhhfKPp6D/MGHBhYhBiMWjRuO4mIYyhonkoN8uCM6Zy6Qa
Ax8jQbKbeMmjKK9e/6hPi5w3TVGtd70x6n7RaRt5oFexNTxfXrcv+R//VZzz0Cksc6Di8VWY3iqA
1WAkdtQfrsWwPd4dPkwpxDQsbJHyJaSpSUdn2Zx16HZcjzGE3A1p2y/E7rpMEMPZjz6v6vCWuGAW
1GpsjQoWrgqfjOUlHr7JVuLN2WNeiIS9+BPPm2J/P8urmkzTU7VRFt8cTxbZWsq1Ff8Q7JFo4Tg/
mMdy7IjKFu4U3qV4CNy2j+ZrdZU9LY6S2ePD8Gjmdm+HIudgl8yldeScI8NoWB6kcI7wyTrJT1Cb
um++S7BKX5q7bLLJP+4L8cvJhQzSNL2Watg5ads+zd58vXwH0l47pgfzZXmMwMAnGvBb3UCiKiYm
pAydfoCZzjZwnJWimtpJ98cF9zqqjCrGCVTR/PuX+/zjw87McB82JXKlZ22n463TETctUG4tN8aj
sk9vKNrVoS2W5P0y+8Xb5BJKsiRWJhv4tM5VX6BV+SGUeQPsfpXb6QHcCZuJ2qEv6qysnr7PT+WZ
jvIlSjpzxh4O8zPGyjckTX1Nv9dNydYt4cKuBskza9wD1spaMNcQfKS0RcvNwQTYADXnzmNkR5En
agesegue4pqFyTIA57i0rGlJr9Yy1fwCBOBJYhf1jyR6/4fnXZd1hVgqbkKTgn+VRwOhFD6P6oJj
N+uoSufHBVMej1Joh5sStFGO4siDvaT4uuKXsLrBfyCzje8zVMtAoDb5yqBVq4PRqcqHn+6KU3Ka
StSBJwdKWcj42XvEBH7HvfzFAqP87Q1urAZ1DpP4pOy2fWDdUQkvitr6edkM7yof30aoYSm6TE2V
b98PnSQ30I4CfbW566PI1ntRwGQVi/OAyVvgInWxYKytCgr94/GEtjbqi7mTXVkAGEuuqIpLVpft
7Hu48Dw3wyLHKFP7lm6C0OyWRP03dVLfixggx7L1aEnddEx28lB5oQbeiHawy6DdqdS6lXoN6jcD
pg9UJ6apk0NUBHgKJ4vplsjPdaE7pKW1HdaSc3kX1n61ic20kAJAEUrlfjUy1dSq51r1sxiikNHP
MPhOJsFOr9mwFIsommyY2Gwu8rVVoRi9NSh+UP2U8FY15n07CK7lNW86s8EPc5SDoisWTVR/BoVb
ncp21mXu5aXiL37mThYhuqbIGhJ8/m6ScyWta9Ipfo3C/FR3dmVA4zBJvFqaBLvypXTD2+IuKC3L
OytPexkXVEPcaABHnTPcs1cndcvdoOxk4jboT/0NaR/RZ3K7FZZNPM0yTI97VvQY4+2gbSk4qgAo
YlIGZrBJ6y3VN+I5VIFp/q7CEFiUqlWsYqYtf1FkSDgs9XZqIi9Wh++XN3PVXyxqyjqUVmSFfz8U
IL9qi3JWfLBSO2l1a1gvlw18ecN/bKEF6Axigm5qfM0g7JV8oODI85WuA0ojCTq7SBXIgcQ3iho4
dVJ8D6lyF0btXT7F2MxIA6FckY8bwQ9hR5gPg9bZD2FLcZZT0USfczUZGFqMjWRHpwWVFJQBRyf/
FRxmP9kmt0nqAUbSDDv152Xrq2f/zDj7+5lxYJasfKlHxU/pbVs9kulKQTXtH9sAF7UG6kusNY4m
57EyoXFXl5nqT0qA/kpO/L5NnWLW3i/bWdvSc0N8kEnSRVXGNsTcSAI9hCgs9xbJvWGJtnKnX2dW
+D6k+ts494UTZU1rK1r/NueZwHVXlpTIKtFlgohKvtDRh0EWZI0JJAutftX9CTxHSiooy6+cDpjQ
IZKpmJas6exmPdu1NIrKJBjxoUNXK/uZktihYWuKeI7Y/4bzzN/McPkbGlja3AcaQg36yww1CRTw
rgPhYOGB1VuAslhfts9v4o6BUVsgvaoC3e8JhuvTxpdb6aQN8r84br99FOfxkZQEuhHqsq9FjLtx
b6CN0m2Nt77CEIvTfTcc2S88jANJttR7Ag9diaAot5hwCl21dMJD64xM19J0kXUf/RFzgxF+kDjm
DrnRMkCcWFu12mR7PDJEdtccRlGRhhtUpkjouLy/6+a5SNReQaql7wsMx2E44IohFhiGsDz1mKfd
Xv7UVYsaMVlybiGx4HwnzxdQGodIKkh0mwELNIaiodwvWGpEcHbC/jTBeQzaislAicqy7+ym+/lB
O/8YuT/U2+CFTV1gzHwTm+CnrdzYFxUS19z13DjnRq1ZqGPEjJfkIV4aFwOqji4UZWChkT+B51aY
P50ddH225KQLWhlMcMFhpOXPXla3ZVdt+prsxnAJ3bhabvTW7AQxey3D+W1xucSzb2G4pfi+PxSk
p233DHqE6UreGRADi/ZmaHegR9mI3sNfamwfu6rj0YRcDk15HvQ/lAWOTqyhfmOTffchmhBeaxso
mP7zCc4PWxaKoSY68XjicB8JZEdE+z4HJ5Ziz2iLNyc9cTWAdyATiIPROKHfUPfywfjSueKNcrnj
ECdJ2cU6Hqx7xY8td9G2UuXOx/Yt9qAmEOJUkpfw1YTnTqAqsAGyyAHwSu3+XtzKWHXjsxXg7uZo
qYppUlPF72XJTifZ0REWl0bEbi4ww89axkk74EYMiF9p0WhnJgHagXEKDEqZ/5tbC+Da/20qP3VJ
E6uIOgOemz5htGJ+rDeSI++iI/GXyZZ2/85hz+xxl3GQB1odTIbuo3w/2dpi3EKN6aamsru0gxfW
kL21pmvQxvidSjyknZHgrK6G2rMfwIXaRpWnXJ7wwYHyNrTAH3SCq3k1Cp0Z4AJtRpH0t1KksNcO
WPlSTNKhYLQVdUC+lP24k8H3nYqiKlQlQTJKgGaD9uCjnHiMpq7BsHrzWIKD75/yBvEWufiaRdPc
9jVuKRUM1ThzybzVitGfk/rx8qkXHQAu0hjthOd9iz2KpcTJo3qrZyCExdzFZTOrYZvgGa/qUA42
Ld75M0yvDqGJRzDDhc+QKv4J6FbihmgV3lToiYO14ZZWbp46wt1b+8Rz09w5yIK+ovFQQ4gVwytQ
R1FsKJznmzbx0H4HVREgcsg2XKMQPcbZ2vGX5Llh9sPOLkmrtOZwyCYE0yczcvLSY70my1n2GDgZ
GruNkeVoTvC9ckbZFo7VfGnPMh86N8/5UJU3yhDryK0AzEl3i2stB4Y7aLxABSw4qzZdiCFIUf7x
QTF+6as5j4IIUChHMUXh2Jd+gNs9tYGcd1U3vS03xQlaOBvpLnXiXXrT7KtH4JG0fQLWTOsGdV6B
163Fh/MV4G+0vDIWwgJQp0qOSUO3ASxIlWRnTAHOCK7l4jDr1BO4OutSflkAU6XEVGUN/3ALUEhm
b87RKPt5/71uhj3J0SUIdst0nANk1kbrxgn4bFsqCLereSeM/mmY+9ylQQerSiysPDj1q1281baA
Z97kYFMbbM0DxTIghMZTcaQHcGUJrrfVU3ZmnLuw5W6QylmHs7fZsx53ttL+MHvRjbL6kj77RP6+
hp7wmEQUkXgAmAXYa7QJsqvJIT7dZtcioZ21R9G5Me5xMkoK6N4rfNIyP0fT01hmm1xKDiKOEJEZ
Lj6F/aiUuoZvUvTBS8F/B57RoocmpCaYqF3bIlVl3QjT1PUvve9hyo0W1zxkKRfVpWPoG1p8FZq/
Lvv/WtQ7t8KFHcWs86qlqJBFJHhtx9yp5FtZsXx5qZ3JEsyPrKUY58a4sxbKStmWcYFpaBCzFlPi
qbqoQP9lyoLFUZUqpmqhCI12EZfGtH3eKyhqwLNnZP5q5MnfrCvGr8dklwfk5LJfHogvyacOwOfL
i7nmG+e2uQyHNJAAbmp837yY+358blromoS13Yyvlw2t+sbZR7K/n91VY5hoeT2Aowx0+O9hVmzV
jBDbmmXvsp3VV8b5F3HukaB7Ko0tnBCPY/hGYHc7iqd+aBdue2QrGjsQ2YQszo1Wo+4Qec1dtR+u
R1t07L7gj/l95XxH1axiDg2srXaPWjnxtG12zwa5MZs52ONuwDgH05P5G+rSLHDwN4SKiqOhIWAi
I+ICi6x2Q6JG8Kg696pd5YdetdVrzByXLh6wghVfzV7PrXHxJZIDi8pVoGCKv7lL2tp0E1A8Oelg
mM6S0d0YQRJXDQBIi+YrZYIiQRHvYow42F0gi3jdP7qAl76dO03JopvoIUuyP5HiPda6jVJlUC/P
GrBYL9rJtEhqtw3gpr0Wv8sm+tyXHZBdgl/sm5ZF0R9D2ZfP5afGTKZEwmpEgb6PjeQ5X9DYU6in
ZuqhGZu3WDafLptcvbXQJFMIgMjYcH5uZ9I0M50TTEsVKYjiJO2hl/IGoI/6KSHE7RRzssNZOy0T
HkmLHLhL1dwrxSKIlas/A6ZUVp4iKHdzDj+0UUH7BEcv2VUPIMPZVl4AMhUMbGCsWyRpvhZQzo1x
yUg6YSqMmDhdpA/9HnjoNpY3WjcKvHvtAtAJCLJVsBurygcVyXnc0rJCaxUk93FAMlDjBEcAcCNB
HrmaSp9b4Y6QFqVyrWuwMjrxUV38DuzKgcsqskZ/YJOtIJkQvR7W0shzm9xBGS1LztQYNqW29DHb
FpNruUOTIHJVNXGmcqd1dx3wBJd99cuMGYuK52a5G6dIclWLx8rwe6dBvmxHP+k3NliYgqBb2owP
CFJOCOQcsLQOHNpFlLiacqe2qafYi/3xBr8dmZTJ8pifQiAS7eo6A3+C8F0nWiDmgWdbP1R0mcAR
YvhKlTsjGY6DfCeNkl0HvtXsw+yulW+plD9cXqC1Gxn5gGZahqIplK+US7VWdrKJ9THLzk01jIQj
cmaxfKiN939hSZWBstNRkScfwIGz72toC82DSsHOLyddOypdYNfNKahFgwurF4SuGiqik4IuO/82
T4uEpmEAQ41rQpc535uMmLTxFkwaFbcheOj9y1+2FoPPDXLHiQaDUmgR4uEUokgclhnmmzAmKMWL
rUeaadddeZCsVvQc/EJpBd/GdYvWF2utMgjx7x4DulC16cwFIxpvibUx8AwGID7fx/vcwfjPy6Bf
ae/RFWFSpoJj9YV4hDfNhUNqtjSnfYpa26TknlK39S4o+gZDogWUB+xqqZSHyJy0l2CIxsQBYnRy
uogALGBaV+ZMnTp+z5XAuorkufSgidyiYQk6o9Ty6m5hAA9PNdvkLW/iZN+Uc+KO2Uz8YZRNp1pU
6VWa1dYO1al3sEIihd+VDcXCWlheXKmEqlysokUhxeFigRKzRm0lzovKzkCQY+dtsIn7+FbKh1d0
NgWLuvK8p6pBNAz8AuNk8s2jaQplyIJgOz+Vmz6EULeXvXWtogE7FkwhjQJlN+c22KE6JVoAWUot
jtx6hsjPFqJjCki19RpTAzFY6LfyohVgW9S06VGTarR52y5tH3qlpFdlZYW9baEq8mMqreQuJrr0
Y5zU+rGTKugfaUOBIcpgqtD/laVwfkvGqnPjfA5sa0hpYGPeEkM30IV/BmygexF83tc4aiAPQm2O
AChmfemITalULvkCsFgELhwrtsNt64ReAeh55dW7dFN5vbt4IwZKQQdNt6Inzsr76nf73I1To3IA
nhTY16/pRvpBnrSr0ANK7hABs9a6o9s/ZOBHk1xRyeKr//xumLtAUpKoixnKxE+qBxqeJuA5Y3UT
yP2VZIyelWWOkoaCVOLr9fG7Tfb3s6BeJHWiyolC/I7Et9H8YxhqbwFpYaEJauMrOYuhmPBXlugi
MeJPh55oFd5haG2wRe0eWO1xfp1ABa84pQue62fhPMjXlO93i1xYV2ctAb0SEI/QVsRU5ezlXnLC
XPDNAGnOwC72/bMwpLPI8ns6/7tNLvLobVJO6C8D+AuLLJz3j+G1jqHVbFuexMKD7Kh/NWcphkVR
QcEV8vv2WbGUJQFwD8gwxoelb25CkLHZqtpeR5K0raCFJIhxK/6CXfzTIE/iB2o1nSS0Uf1aB7VY
8rLor1P9JC2isu3K44At5Kch7k1KSGAqw4KybXGoHsp9sOv9GbXiBTxYsRs9Xo45a2deMTWiKxrF
wwih9fd1VNUhDEvWTC2g2I0KwD567W4UO3808QCX/X43QhnuLfdjX/Ts/7iLvmyhhkoOVICorvKj
+1rflwshsey3U27H8wO22R2g5DoCRtWH+f0QZLdQovJnDDbIoIGclUMl+0OV7s0CbI1x7LdhhZmE
bBMlxCaLuQXbuUcnemgD6TgGpm3OBXihqWV3kKVNtczpKnMTjLgCQuUqyDFBKZeOYEFXz8HZV3GO
KdGgniS0rpHDTSi3I4JPduoMTnwj47AXG+3nZYOrfvlpjwf7lmVvSHOODCOof1bGm5GXjmzg0Q7d
9cuGVgoGcMwzS5xjJoRmAfqymALfx9vqxAgtGJPEcC0aSP+axPxuiAtfRjFW5pCiWyBl2SENVS+o
pq0STG4xgZAsGjwtXu4vf9zH8/SCM/K1xQ40vwklCF+tp/YOYHbb/BhhJmn6LjnFe75JnbS0Lcz9
5+7cslHNzBFVuVejtgZIo4GyMNV5QMxgxjJVE+Cp4+J9CYhDtMihGEi5/KUr8Am2up9muFteAk9F
bf6RZYCrBjpqBIAN6udgNBBdCux/9XVRP01x9/pQy1a9mIiZiQYWuQD6gdYi+ByRCe4aH4Bqs3LU
l/wyjzZWJsV2Dh0UgZGV/EQxdWKxshHBQ5Dz/CHUrCEsSzbVZe4LH5SXPqoNwhrz6rfoOuqd7AEI
pYDfY7E1SoFeGTjKal3Zff461/vLe7/qYZ8G+FgxUiup2xYHq206yPXK7VNXowU8T4loW1aj0pkl
bsXSPCeBpCJW0H4MruIlzG9MemwygOHjeXf5q1aW7be0mbvCtBHcY1WE7NFkKDLoLWiRYN1WauW/
J4ssYp0li3WrD0qsYTTAGDMPrN3byMRDA/hp67bpr4fx2FmTnTSvU1SinJvZDWlB6Tba85A7pkU3
wwwqJJKfZDkGEUSEOe/ogSio6eTfLq/Fyg5jLRCoTHT4DWDcf/+hRLUaq4esvS/laIX0ylNtKM7c
ihZkZXt/M8NFaMgva0XUqlhy+bUOEmepU6euVKeMVcF9unoXnDkSZ4lYuSQ1FHjIoAGzq/FcxxqG
L75HYeiN42x3o4j0ff2s/3kI+YvAJEGN8gcuglQJ3dyU30nUTs4odb/GGPqxfdI7tDVfQkMVoaC/
DJjh6Ycw82maOfqZl+nToKaWhHEXeZPt0uP49F9pTTd8qEuAFVPfckUVoNU8+swmF6JTMtMgm7G+
hVI4i1V6dDgGlQ5M2bHOBG3P9dT2zBgXrAG7IugosM0Mr6fspQQVSpIdgn3WPmut4bSxp6pHmr2F
44/Lx2KlI4+lxaC6jioFKk4fb7SzpY2swOgmDZbV/5D2pb1x48C2v0iA9uWrpJa627sdO06+CJ5M
IonaKIlaf/099Lw36WbrNu/MBEEcIEBKJKuKxVrOeUjQVYs8151+LPaa6v/V5Trv6h0wWnpkS7Nd
GfSyYseWwWgO4geO6oM8omCX/VAMekZUJCsdMgaVCVxbezzCbzV+rcgy/lsvTv1UmmA0HVmmavCQ
qk5e1xfOP5sCqSj4kZQASfxsWpTywG+o0ZlEHhWf7C/wikjrYAQumrSnYv0omzcD7bwlqol9KWOh
3fJxp6sTzERPClAuI30SJcT2HZVxJJ+0kk0ib94qpoqUr2ejVUosT41WlzesyaExXnWnK/OPblYl
znpLKfDq+luEYA7o+FLaZfDWyNNmsMg+2k48pG1cWTLt2/IsGHj6LUm4Ivu1nKdsxCuP3I4YCQJd
B8cDHSKAiPszqHp43Un2kN06Jkz3Y8oBVU1k7ASVqJJ1attRRxRf0MBUdL9V76vSk4RmGzlzXM0n
YgRtWIZpwrwerqLy1j56N6uvBGASyx8t3pwbyh6tskUJ7jJXlq5OMBAfNUofWOiZMm2C5Cr757fe
2aIEzUh0p7XtFoGz6vbBTEnQlok/Fw/NYO3dafI7R6busoUJGjIlM7yxhhbUjE0HZ3SehyqNSUbD
6474f9HE31ohRFLTqgytpSPGhefzGn98sMD/Rr/OR/KhBUCofAf5z1f9WSJ1yz2dKokQWWO4yKkK
BcfW73IbvNVTDO63n+XXFOHYfRPVcfEw7Z2wepDVxjaiidODFFn2qFEzsDbj3uGwqnU07o1Yibt/
83KAGFATux4m4S6mN1rHA+wE6bE+2gQtrzTkssH+7ZOzHMOENSFSEWvnaj9Nic33sCh944fyTiNc
115of2GLX95PB/WmfPW+LLI66OZlhuzp33IFW1DsatJIDz9i+fmH+at9LsH37eycpwYI5UekVO5k
z9ZNWziRKNgCpY7SjgzPJGBbW9ZhLl7I8kWikZuKcSJDsINhVL1+WbGbQ8DAWOvTLxYS7nXUBBSQ
EO07+aD37j47et/qJxmA46Y1nMgWrCElxHPKqtYiMjmjX43rLQN2M4aHmy9qkdwQDdzPkuVuXnUO
Om1sKI5uidOamP9hSVGWvAU2OSJ5ByvP96qL2j1v8/GODeZUAKcTtvQo60zbSnigzOhgmsp2PBVz
0uexiZt4tQKqcbQIPHzGQqCpAuAGyM3kBLqbmuNijgrxAtIFYj+RspSKqRgYYrYAMTMm6UeB1y8Y
OSQ05VuBtG66GLoHOA+H2RBO0MI49pwttRolpvVzyNUbJ3XUgHk0ZFZ7zMZM92uTpmAezDGpUqKG
U/SKjwhmiK8f7KYqYfrcUW0Vv8WRarcfNXVmGFWps9cJ7HuKCXJUx4hLIJB20+G6sG1XcCJNMJrJ
TYbaJXyyGSheC3BT0DqD9HQAT4DRuFAHjYIsitmW6eHFAK3FOkWICm9Y86FxP+saifUJWI0ei8k3
/eoAXslo2P87/2OpKBSZJqaOLjobDBuZGcxsoA44pw9ql8bMKB4rm0bXt3PLJmGQKh5kgBHCHPW5
XVgVQIwrVqkR8z7W5GAObaw1jm8psyRGuwDBw3Whwx6wJsziofIvWCD6J6ih8yEKXL/3Orh0E4wY
Gn5V+m7ccDaidAeqjafURJ8DXmQgJVrYDkQyoSmpxW2pKyAYLMvUVAPlasFuDHeo2hx7i1Ye9Jm1
45PTaPesAm5Lm3e3vZlKtnjT91g2sEc4mhaQcoWVu9M4D2aCgfhKsW/trMREZUoP7ty/lFNxo5mk
8lGIfqIZEkRl5ui+hdfT9WPeesig+IhxOZTKMG7M9+TkaeYU5miQDN05aVk+GqNS+ubkvl6XsVGZ
xwl7poMJOUzKwVbOhTBdn1AXM1GeiRZwK5LIrT9G1V8eseL0uzFGpRVnD6qDc14iJNHx4nC+MBKW
wMRTQ9B/6Oy+rP/FylFeUlHV0jjkg3DaaFDXa9Lg1UOn+nEx0zs9yyQithy+beiWC2gMjM6KOfuZ
NSNv18V7IBl2lL3kahvk2SgxIP6hQh5dP5UivHGIqzdjgWdOROfmQZ0t5me9sqsIMO3d5o/aHW4W
w9pPut1LBG8GfTZ37YAhRoQpKg8YDxxASSD4Mr/PaPRXgDANDOTXIjD98mPd2TfyWZFNmzmVKXh5
5uFKSdUG0BkECLqDld2nJTsqw6T7jpvcNjQ/4mX5YDvTS9l4hwzZ6911dZZ+gqA5duq6tTYDIgxI
pdZdT8d+15XqgMZzQm5Np9QA4eshbskHeP/U632rIjQqPHOUORDuIISjN7zPuN7VNTStCg6kn9I+
SXSFQzuukflrikmU4Y3ma3Hyo3ta9rmM1mzDXZwJFHRNteY+qVYXIUz2bCRpOFdSbBSZCMFZeE7W
Jmho5q+xaWcHJEr+1OI1gHoHqPz6+VfJaW5cdGdL4v9+4gE9sxrVZvmURw/TERlcCgjYJibYxvu8
A8kTMDIPclKpjXXyzAcPdw3M84sXLHWT0vLyCQzNdnfXeXk0mMDKlCxuo2nIxBwfmkvww7LEZxk6
HVS37VczmhckcBVj59ptsI4gGGRHUP/5TbFGS/q9NSQIyFs28gmnA/gVZMiQ2zzfVcxrmUXW8kT5
2/A2vsxAC5iDsf3sYpZ2tGxsJW8XRGUUadzLrayJ1aMJBLVRTvS2rDvA5wI/1/RtzjiLR7wdesWu
bH3ZU1AmV1AdZ3Ub0FRBboOqjp7dK/RZcn4yCcL1PPVL2bU5aov5Gz20zwV6dTBKD8Q1gOJylDBF
msPa6vnQTxysiNLj4CrvSw0nlx28B/s4BOUhOQ4ghshBN6YF1t0cOEc9lMMDbSbrTiULOjMtKpKq
vMru7euDvqNRCUAva2e+c4r2XEpKJF2pfq6j6zS4VPco9zTKwzKH3aO2H28wQT8G+o/1FwpWYXm0
992dRfz5UXKym7HB77vzs6h44naUpM+rwUJmcgpQmFzDYj/8TL8DH2WnR8uX9qF6UKTPlQ1Xd3a0
XNtOZGp6U6iNjbSCoYCJoV+CgTyM5pdkyCV+R7Y4wYePw6yMA/onIwoipCE/AiPUd83X61soW41g
fZPqsbrmb6+kJLdN+pBjCgrt4P7oyW49WaCjC2aY1wZuCGBaRsMx+6LdcrKHDDO6+aG+MTpfD82v
aSjDzt8w/bPDEgKdJXeZC25bI1qTMUzU1ley9+sbKDslIY6pHX1aZhTIo27okscUY6+7xjStl35w
tH8lCsOMmo5CwwWUo7KYztTZeFrR5KHuX2blcZHh0hvbG/ZbhqDdzaCTsq1SgJ101ofbqJkPtGQA
xd245i8gugZqBtgTcrd4/bG3iq/j3O0xtoH20lAf05+WRU2/0H7MJcv9ou8OqdPctQvd1e43lnxM
1ds6syBNrMDLMhgPCQZ1Bqrhgl6yFSV977kf0cw4rjJb4rolxHjQg9/LEmypremwVtwfT/lL3Ra+
oXuBye4qHVkyOof/WCWQOrB4QgOdd67YIWBNpDWSCjMGDhv2DnV38JHB6kpGnDZOCgEJGtEdYLOp
tjickRTN6i6Egnio84JsrPykWILrC9nYNVDyYVsQWpkewAnPXV3eW3Ts+gRTGf2iHBIP9unmS0ga
O49TNwWuP4Y2dtdlmhtCz+IQwWStZR1Ho8JtzdETkh0Sb+EUIOdVrEH+PN/mAJ4FF++d9+6CGKe8
nZ7YO+hTtR/kkROq8OGd9Mt8HL5Vt13pk+cUKO2pHrZgGURVzgjUH1Po7LTONyOy80JZKnTjVM6+
XnAHU6Eb1BgrOBz7eVyIv/ay8YqtG/5UhNgm23Y9y2mBDQIJUtQ8U5Q8GJqAxw+ChGsZSOVthL9n
8gQtaMoyNRLMQ3wCbhs3nCcHuMP7IiKS5gWdH61gpWeShFii0ao6Myn6cpM797hGSZwF9KG5B/FH
vgfdF44WbzL8acUUJSUKKmQWg1s0Jimw4L1v/6ISaaOXwcLQNeCzANR+rv4eIypcO56opY10AM0O
/TTuzFKTuIsNvBAE3UgxI3kDv3FhyXk2lJqTGSj7tCOJmDKbETUxE5NPmuVrtckTsRWIqFEziVZk
13xrKvWdikmKqF1TesQN1903xKi/p1T1vilmuUjzixtWefqNIk/opCb2MKG2HJlZU0R1t7bodCja
Ah0IVJlvTLXWdqVZJUGTMC2mQHIOJto4L8lig0ZyKSgNNTub311NJ7t0SZXAUka6r0ed7YuRjQe1
mgHyjBqVF01eroaLmdfR7HT1Y4u3bNBVxLunJSbSMUwiAwvYSP7giOHp0LCBEWVxVmoGilkNnigj
StFNwUhx09R54Az5DcnvlvnP1FuA4v1D4ucudf1MpuDmMBzTaj1etdGKMZTW1v3Bebou4TMjeGFO
J/rLfdVJpDotRC2zvxpulQfznoG6lmNlcB6A+Y80Xo/rbomAjuKXX00M9mtof0dnTvxfzUi4eyeY
vMMs3L1sXoJe2XvNfblKO7s2FPTMWIVAdhhsBb8gRQdPW3uDIlis3dZhGzvPuBvJm3Z0c788lvEo
K9vKJPN/P9nmRs/ShTA8YB3ttlDeet4V77iHio5+zjpZTmAj3jxbp6A3aCAgHiB2MXjynj3qGF0i
UbfnhB2cYyanPnnypPBam5ea42oYo0be+SIOIKXKzHR2wWADNMbBbY5Om0jKBlut77Z+IkPw/Qud
W6rUn9d+usdL+QCKMkD3oB9wf90stu/PE0mCWzfapBxcng7okOjQQtS6w+6GU1pm+yoqY1lEsNXZ
erYywQyNDoionovO1lpH42zXh4llht2whjpovLQOhDygSys06GmOflW1HA8uGLyyCWjcDnnvNLRg
Dux20LKgntA9h/zPsrDD4NBd3gPa3NMl6DbSoxAMth1YvlQIORGBsQPFVNPoO0/Ab93LXmfSoxCM
NqtTdJVxSTBaAP/9xaDsPHFATHQdBNImFa5EFx7x5OgFU23BWwY8OMgbf4yfkyP1Q/FqxM0X7e7/
kATaNNUTaYKpljld3NVDI84UAIKBAvVDc47Kzv4CUohAcYN6Z5uHMgCP7HUN37jOMEStWagUaWhU
Fl8GCjAtuiz/BMNKYt4RM0RKzGKZIW16BRcVR7wPVEB+C5upEU3TC4KGA2P9OVWNL2+q2/SsJxKE
DfSsZFFIn6G057xr4NFY1DFIyGvdPut0Da9vmkyWELgnTpFmY437o02m5rg4rhoqs7GEWecBUNy1
WVR69vx2XejGqLSDo/p7D0WMp5pOlTZxnEQW1ofuAAgSzScPf7GjO7v8ZwZTiEcAxBBczA2u6OSr
vu9a3wgQRWGYpIuHf+UeTz5JCPfRVw/MhAXodZ0WJt+n0k+OBc+XHjP7Zt4BaH0nQ22RbL2IpGwn
TdZ6AB6KrLY+KKn2Ug7sjiCRspD8bQJRkuRZK1FcW7gA1pKOSDqjaFmQGmBKb7otay7camk4O1fB
5wO0NQX1IpaUfMdw6Jvm5wDDU1/G4xqQvb5PIxm5+NYj4kyi4LTLdlWB7wVNWn8k8XhI3qpd+wrM
JkwYll5Abjhyhxc2u+sKLF2o4MHz1VuVpIRYMwao1y0A8J+NZ/OB49PS2HhUDpok57vpVE/UU/A6
1uyldtvDTtfS0G9ACw785H5W/VZZkuj64rYm1s72VPA/XW0teWNwNoNf1o8a+QUSZg9OF6C3Eb29
ecBAWAFUQ3K0juWuegBkmqw3Rt+8sU6WK7gltaSdazoI96Zg2ukf463BQ9p7EiYxqJhDHrZowRzX
z5z0Gs9UeZPxBpLEmY8S8w1GUvLOJBxxedvcq+j+/YoG6nj4xiflx+9AJNjjHB7Aaygx0+1r7G/f
6AiOaMW72HZ4VyKBZ+TXmBb3BzniqUShHCHw9FjTjvWEa6yvdCQ676kO5gr6el2VuBlcBB6/j1Fs
YuhMDIsb/HZxBkwODeVSHeolzNMkC5Z07SVWKVuS4H3qRDPSBA10UetMAA5UO8Qao4M07VLJMIkk
vtvhn3Ly+NFasDd/gpqb6HMEckvjZTujWnd9/7ys0qYB7pnFbURnLOdiwzzzRafYyNY0XxWgFJaH
5Y1Rv0U44DOkv/CO3aEnUD5fubWVhu2YODvMJV40ijVK1+PpygsI2bIDzvf90udx4+aS1NeWfpyI
EdMrIxITVd+h/WS1uj9YMfmZQwNWVbE3sH/zgjyVJdhVY09qPtnoVmIYn8YjI6heeXsYQ+P0FLKg
yXzcE1+v6/+WLZ/KFIxswK7VTgeNhMZPUYZurmjUly6MtNym/tQYxb7VvGZfjpossNusop/KFq97
q+kz0ENzQCs+mYGq00uyR0MCAOllDxqJtniC4VXzZMzliMWpRRFW5RKl1k/qkvD6Zm5KcV3MOYF3
AlA0whWosLTPOFERWKGytxwDbWGvgBNzJsPhvwkS7j9wOdKJcIqLdmriRI8XCwDo+SRZzmYMgXns
v9cj3HGlbqddVys8hii/8Hl+NHjdte8qclMckCG5z+L/si5H5RnvE6fVtKDsYwqOycmLvaNOtzmx
wnyQtXbx077wVn+vC+nFczFdn1Z5ZSS4ODVyp1Tm21yq7/9tJYJdoQZjJC3BCRFkEFmv+8b64PaZ
5Cbe9E4nCxEsyOoyeF47g8dw/8yU+3lEorBHLsP7eX01W5fJb0VwVMF8tDLPx8aEHAOvot1AmzvV
HOLSql7YaD+jT0tSQpOtixvaiR6MKES2A9pGo5H0AYBPAzUBKi1wx5gku7UZSZ6ujH/JiaQ0Y0jq
dTgnnnNKP9itjv6aFL35wAb41ocqyIvnIH00giqs7wbmSxH2ZFsr+IzOmjrww6N7dAqAz10DfyTd
FYFxZzyjbyLgbLAgy8Kghyz7tWUDgHQDNx8y+8CTFeQqg76mvWpj4XX1k9rmvq+tt+tasy3Cww3t
WOBwEmMrM8FzFfjFQFgb6+NcP5buILmdt24vcBmA/Q1kvZdzObWh2OtiYfRyObpHbc9uigOyh1Ii
700xqFFjmE/VLic4Rqe15nQBI8NfGF95jBQo6FNkA1Nb++WciBF0sV+Hsa4J+NLd5cGpWgCEW/71
E9m8ck9FCKee23oxeNrnStJ9c8TEPkDQNbSegzNUYlpbDUigfcTYvc5x7tDPf25awJ2dMtXoOP17
h5DGAE7jOPr8rcZUP79tD03UfOPwtiogva6vc8N/QLSn2yaKgyBkFfyH3ql66q6jiygG7dcOYii6
6+hjPVOJA944sjNBwpHNKXC0ADQHML/mDwuoc7atSZbCr3LhrnLVzxkTZPih6oKLzwrUv8BgA+r6
pEELe/+gMVwjnTL3GCody0ClKdaVSxzw1pTNmVi+8BO/2PWLlxY2FMXyx3A83Bk3RWzEw2Evx17j
h3GxQuCLmNAU17yAmByMoZkHHYeFnoqDbhcM2H0G8zG+IatFbZwW0OUszEMhL4p6ibCXBh6SKAjk
kNRikI+Y+b7IKonab8vgfJGoHKsXOJYDWV13HtH42ibpkQ7N3jSal+vavfXwR1DGyRwBluWhJeb8
cIoclVfVGtzIM3YaIIvRZQHj4gShrPLLX+0QZDawzoiv+vI2u612MYx5qZj0QmUc+yXs4qg3GjEt
nBfvRyUH3gzQBt6z+sIJFkv0hXgHWcZhS0VORQraSKyMaCpTHLzCfpDhKV3rwLEl+asNJ49l8a4a
ywU8sTgfo+d5oYAiHSAITN2pUx9qantjqRU4oxMCr2UCT9LW1yqoQSIpOdCNTg4U8VSMsQK2DR8h
uOV+ajtL8YgZTWP1btuKb2bgTyVL4CbZQUmqw2Ka92tN73tZhX0rxgfgEvgaMFqgY1BQ0KWsSScw
gzbgUFWLQGFV2NZeVCv9stfypPa1BfN02fTdJQrylq771tbj1y6dP6yS/FpHXeJ3tqyHz/KiccpS
8RfBcQMprTKzGpq9dKpHfWVm6EDs24RKdpxvqOBzPIBQWxaqIxxzSNjwWhvy1UwyJGLo4hsVEmhm
7qOi4ScmWlsa41/cu2fyhAfbWGpd45Q5H+RdAgWX4Lo3Dzw3QmMZt9xWlfBMlnCi1F3rOaWQ1Sra
ESReuyoBFIX1ivALLYCzb7bIYGg4WiJd5oYNnYoWR771qu1Bmtl5uPLJ4xKgos+L/uUjTKf/Pn+l
N8rdUAWaskP4BDw4WUPDVnjzyVXGow0w3YoNfqupt6QDTnekU+vYT81bUacZwJFBis66+TAbSE1R
t7/pRrZXJ7JvLCqJSDc81dkXCO8+rWX2QIc8iYYMjHCq2uT+0tSPFqOyR6xMkuCGO9urqjHFWnPl
UclAyTwqoZnKOg03DPJsPYLnVSq1sboVUhZqh6veoLQte8Ru2iLnKP9/hybYfOJg0GdkqhV1YJmd
MEuWgLK7c1W/mo5O8nzd1W7tGob4NbxHgJuNC/r86rRS21AmlSQRhrvmEBQIoLVq3sdkluGmXQoC
FjAA0+DUbQvd08Lx9JYL7nNqK5G6dBFAGh+7tfhZV4qM4OnygBCnuXzrwKd4eW2pU5IqmF4HQruS
f4VLOyQAG7u+ZxvB4JkMETstVewchDeuEjVzGrKyjImimw9t6/7skxnQ6gPrMKtWvnYzDG0olNUn
zfg8EMvYXf+Sy7j+/EOExE1VtagFuyAIYXyqccakhprcM/S1KQbQ3q/Lugy8z2UJlozUik7zquNk
JH1QK4PP1j9cACFmqx64/WOz/HFd3qUZQB4mnlVDwyDpxbhsBljkFf4CORYr8RcMS831uu+T12yi
QSblAeTqd34BnksT7FpvJ0cpMspzr8oD4uAdxZssno/zjgUoY6eRVCLfr2sSBTOfPa2eBxf72e/m
UAvznTn5DpIrJn+w/5QBSm5qysluCg+zqQB/9dBDGnpmQlYUIE26qx3cvsPP68e2ZeenxyZEEhUm
i8ei5/a3aCH1fuiTtR+n/XUhl/cqPy3+lkaBxTZFbIWELqWhzViNur56zVeQNvsDebUXTH9B7w1D
3ZFCoo6bfuVEpKD+emXbjeUwjE43VezoaJlrZFhdG8hkcMKYzcYrAtp9EXvOqjmDCgRKSA7NfXLX
3WZm0DzzDBgatNXBB4LtB3sDAnn/UAdemHyE17d1w+RO5YsF1EJJp2oeIH+hN5X7YiQYTzfePLUC
cK2sGXFDT85kCa5roXo2dQuOECGJ39fHbjaDARWC6yvaUPszKcKptY5BlSTlRla8tEYaDqAzJLMe
lIoSX5e00ddwdnjiM7CA8aPEiM1jUXdwMQh1N++te+YbMTpW0f9dPZa75HmWxpgbfkTDsDleLGDD
QuOEYHBOhxnzxoNietX3irlh2t5qzVtrmoA8jpWJxUAxX9fJn2xArGBa+fqyN3p3sewT8UIk79WO
lxMN4rvwE6h+wviSHSh4aT+rB/eB3GMMw6efnIaWP9ywNhrv9K883pXTLG9kr88/RohmcgMVQ88c
uE8FvMzrEOdPfZAc0sZPv7CjyzBZnPi8d5KiGlsH7vf++M8ra2efIIb8TKnWZlqxH6WGjKWl+f18
s4DB/vq2b1rP710XA3sgQ06szUdISTBMaLb+WN40hTQZv2k+J2JE8+naScnA+xS5d3oAX/R9BmhF
/YxKKN2XvvdkgYqrsr/PwGB5/m8LFMJFcMiWOWkxsTUW+SFp1lujbG+trIuui9lo7MRxoToJUk7Q
Ql4QSBtlbS9rA3wzcLopd1mqNO8uCrwHbQbTWc9S/bnOKcn9fNZBl0QsDIwP00oPozNMd0Pa2Mde
SVbZW2bzsywNQQ8gNDjLPT//k3Sjlg2UuCO0CCH/uxZaNzyZBSw7CrpnWJMr2e3NmweZFgyPq8j2
XGBSoubd906Dzgvm+eovLWyDce+9sia0wOCHejvwdQDVARCPGxv122966jf/vJkXck8+QdA1QhXd
agp8AjkA7zoojjkSrP8X6pCNV/G5JEG3eoPVIH1BqSepUFFtk+99SffuYPtzo+wyjUXUUT9qBuqq
eSX7zMsP15Vuy6pOVyrEmqPa901BYVVTxp6mOrmfdGtP0gb0I4DBuy5ry1GcyhIUSW0Su20Z39XE
DGyt9ZsWrCYyAICN1vHzLeVLPtFX5imG5/HOHZcG5AsHhCPheJPHfTS8j0d6Yz6aqN7xFGwVqjeK
4StfUvBRXF/rptWcLla4Cg2mju4w4St4D5qNhpGsObgh2/GCDkhmQXnW/Iv44lSicPvlpT50QwmJ
c177tcN83X2YlQ7BoewgNxKTfIuRkUT7AUJesZmiHCg1FIw+Ic08hoVyr/bo1eR0MDUoGb0DC1zm
14Gsd1oqVlihNdSz3qcebhpgao5GWEa8V3MN5g/2vQCyJm5xSST1vzij3ysVbnFQz9jU5VVM+o5W
wt3w6vHFpk6QPHpBHxrHpAvrXfakfbQvAAq476Z/ZTT//wM8se0iTwH6MjYYJ3WU9YHN6e2s5shb
yF4x27b5W4wQAnvGVFfge8QrxiFhTR8b77uT/bhuE9yXCK9MDZheqE2AjclAieTcMDE16PYFSCCi
wo4A8IUygSwjxhXgmgTB9Ie06wfGUjcCKD6i3ayOaV0GeZphUr/f6VMV6n3/cX1Vmzt3sirB0OeO
4SovoJTM7dFcNwCueVF/koxIwN43ajswOgvwa+B6Q4gtBvWzapht1WRupNh7+7geWvRCAMMd7UUz
ogMARdexQf30RVbg2Ty2E7nCFWEi2WIu5QrYVaa/KNSOLUVG+ioTIWhGV4G3HmBgbgRSSoDRo2jV
O5LoavOYTlYhqIZRIwuVtagv1nl5i9Ezn4zkdh4lKWb+v1wo4IkUQRlKECNmSgopWj/vQSN6k4/0
pvDKXVmbX6/r3faeuaDkcByUh8RsqdODJXYlRhqnvdveKkwBmba6KI4swbhlU4BOQ/SHdaFhRFgS
RrNLazFQbea5IX2HDgEtaMkjoLYOmBUf70FIG5BbEuj3bvEkqxpc7Cfw8DwH0HhAlcRfxQqY3St6
ZS4WLm+tie01fc/0Et2k6rEw0zfJfl5s6KcsPtKKMBwdMcJCaZNkvTsledwRpw5mm9zMmo3Zsq58
ysriha7rEJUteDWbwd41o0n8JDPqkLXmDet4S21b/dnx0XVnNvvAAGmxSsiN47QfeekYvq0pi593
HQ2Vunae1LqaQndi1W01jVk4jCs6IVB99LVx0GLmjiA2y9o00DztJet1jptUjL47zE+Vnf0xoDXJ
zzL2TnSA+I3d/FiSEj1m80Ntug8qssKSa0i2OcLV22ddbzgpIAwW+6YDqHlhyJLyGxJM1UL5nwOK
XdKRaV2WVvrYKpGOJ06z3PxzBmsUndAFDUQqsBkAlUm4yte0awatK5UIvMvhmrXRPPx0O1OmRqIH
+JQC/VE1wEteVC/B3EeTup5y0BYvQO0oNBT+3VTWLLSxWWDjc2xXRwCG96KwFj2tp6aw1TJOlW7+
cO169hdaZNJA76L4jWfYiRyxulC4FoBNWkeJ3BITVr1+cOsktMBUlatAcc2e1XU49i7dTa4MG16y
ws+H00kUb9Su0nY5JKfMC6qp9dHAK9HpiysBi0NPPHIKuFBBbyjcOibB1LqZ62Vsmk9VxvwRHYZW
Hl53K5dBqyCFu7iThSwFMAZIhwLNCHTPXcpu+VyGk4J8S3del7D6swoLGsq6rC5TgFys5wCZT8Nw
Pvz2uVh16ZfUwxhKzJuEzCALtK/V0xQDxys2Q/2dQ3hVqAXvr692a0sBswNcRuC4oIYvPGcnqwFA
9TqWcdFqsadMfxjpdNRpL7n7tsWYQJUDzsolxtvQz25WJsAP9qrCO5TrCIyiyqlDXd9dX8+WFiKZ
aaOXB1G+ZQthcavUBEB5NVIySmbu6hXTLk6xfLsu5LKGh7M6laKfnxWby6ah6PaIm7+mdjj6tApQ
ksYHUAdeNbJb9fJxqqmovxhomfSA5nvRJmSydKobMMHGU4AGpXzfgkcMfBW3/a2BGWJ5MvQihgDO
qQpNtGxwIuOHoBatVti91UxZXCvmgWWY5jbwaCzcH1rtvY0zXucOxrwlu3qpJFwoCrw6DEADwuz5
rnautZpdWZKYOtZ60zoNUq9mR6pfc69VcZs1alB1pburu9HwEXV7QUfRVpTltH+krZXtRu/etQ3f
G8bicP3bNj8NxJsI3tCrdXEVEbOs6DCmJG6MfATGDmARO538VDMZAO6l/mIPfgu6qKLYVudSNyOx
i16aJasCKpuM2ZKAmw6XBGBm0U0q3ETV4oxqAk7imDKr9l3SvqgTk+TjJDLEVVDKcoDAQkbuenfu
2ny0rfV6/URkIgRlYaYNKpyOktjLin2iVCEQkmUKyc347HEAK0CPo+3aqBiahqiQrGKY4cmcEixK
yK3pH2XIDT394qGb/FXeDHgZO5+LE7xKtwCBGEBYZTwo+bdKdb8Zo5qGDqE3q0Kl9H2b0vBEAEsw
7O0CkVdr0VOsLEUV03e981PU0YL8afSnb/YAjA00UwVgBwYQugwJ8zKDitS0g84mDM57aBcTyw+z
0XfZpGq4xePxlk88drspTJCargPpmPfGCfLeVFw5IEvCbSA8EdZkWknaIgr+CyEWKBg1qg8YAbsF
SEowy3I/G35aO5MnRN2JW7Z0HlLI6/wVpbw68p7HI6ihANU43y1A+bpuBRs30blAwZpp1dCqUyFw
iefIivq4+0N7sgH7VYHjS5c8LTds7nR1n7m3k8jIKe3GGQ0li6f1ofPM/TSsknDkMmcCrTg5MNHk
nNQkVkKxHt0CBisLKbYQ8ADocxuRi7V+NSEN0DIzybK/Gw7+TK5ge/aiLBYlkMtCTHgDd3xk9ykw
ndoQmIfPKjhdOsO3mijRZXGzdMnCXTtkSt7VBUTX7wuHgNPCOlJ2q3mHkToPpBbDoYsN702mOlwz
BOd2tmJ+2CeHqdACkLEpxPIQZuCzzpFzZFKkBZnO8I0/ETMto0OcHmKoA7LDNKiZDNR8y6GcrUQI
2DWjTFq3g4jp6Pkmx5YITQ6ssyNH2aZtOM0zUYI/Ses2NRUKC2Cmvs8SJyjQ4jrZXjjn5T+/Q89E
Ca6kM4paaxhWpYL/sXD3ayfFvOOadU0FBOehL22hgt0jxx2KTtrqmbPGgGAV/Ii+6yu/5EM5G2Hl
6ZoMYSQRV7TGxjSHQBQBrdn2ASQYdI+r0QRu941IIc82rRp42XhXqRiKEMNY6F1nVZhPjKf+2QLY
XtbtPbU8XPfBm4tyESfjF1YnPjmswerVZZiRbp2NzGem8TBqpq+XgFKoY6fF+1FGc7+phScSBWdV
lIqdKKhxx+ArSNCrWobTOtzbyFrSdZHEWdvu6USY4J6AnOtRDUOLMRt8wKoBJGV0/NT8ismSxndi
Y7fsrWQ/pkdZGnvjRYy7ADVl/hZAc6k4mcGmRO9rE6e30EBd/PW2Bflv0CCXhZG+1top3zHaBSZl
GpP/Ie3KduTGke0XCRAlanvVksra97JdL4Lbi/aN2vX196gGHquYRPJ2zTQGg2kDjiQVDAYjTpxT
H85/U/G9ihE1zcJQCExzBx3JRFPNOVZNQ3NxN3VjPP+f9EvDG1/kanDCWLyzxp31OFHBodTDGuoD
MypD6brcFmAW/G2veuSVUfRTVQf92CTzdBfNlaynLF0tFwiA6Z5joGm3NIldNBqmykZXe97o7Bn0
ae5kRQdBiWX7sn92F0Bb7lIwlkGnVZ2+1zo09FrfAYyZ5U6QqK8CSKg1ri1L50XBAKZQW8FoCHAR
vCOzrqbgry7DFTRObXKpjC9zKxm5ENuAMA2kS6C6ww9Dz7meNjWBjWqdQaZ5gTK0pT+c903RjQrt
6P/a4E7/mhs0HWiC06/cqeWjCuDieQNCd9DRuTEIhv7oCa477/UaQigbL8NT85x4tWd+w7jaNUOO
nlxakvApzJl11J5saDvaOGncUWsUuzfGvChR25iC6mcZJAdNdxs03qvH+hAfYqmImOjeQ2vCJJhq
xD7yo2uGOS4L+BLSMH1954YI0y2mdF+Nh02+tQpV1Tu/o8JPtjPI5VptPgAYn6F8o2k3C7E9o5cx
lIi/2c7E5pm7PCulRttgxggmHjDpdGl6Y+QrYJJ1QnbJak/WZxc6+s4cl3OxFmWE2GzS0LRuW/VO
yxRXiX+d3zWxZ+yMcJ5R9MyE7De2TX3offYMUMavxK8zt74YnsGZgJ60zPNlnsEFYn2O27zMEJh6
X/XUAPK+YPoGrpp4KnTai1B/lixxO6x8CqZbumoAlGETPFI/fjbHricGLratsDcFG01J/gtv8ANU
SANFyk8i/GibypuKs7YVyD4aYxDFUFOC/QTZi5tXyU2+zjfdvH4ic9X/muGzvJrRnBE2piHqsG6h
D56qM8mBEmVASOpQt0behVDOeUY+t46WQVEtxAygV7TK92I1vGVmwdgzWZ9LeFuh8oqQDv1e9Im4
oxUxLcLwKIz9+UZxfmt5I4oWd8SrD9Ox8cdU8tQWnme61eRNYys181FxbS0bhDzYROYv4O9Mg6Z4
cMDFtULPLK8vUllQ1EU5yN4g5/qEKYOiZW0aJvFKDbdZjdgz53UMZg26SGMO7pXSmEAw20wzBK5T
4pdOD6if2Zle2oyzV21iMVZkUUwEM8PPtKq9B6fifB8tUGO1LD1ABftZNSPISFcJGCInUw2qqsue
Os0iIa0L01W0OXZBI6p6eq2+Mbx/3LVpB7cAeZdXdUMbFIplHmpjGAOjazE8srWbvUFf5hczss2n
88dTdGD2e8IdGHSCHFAX9vgIen5BO+2bXfe/a2pJZBhP+c9Q9djZsbl8CFNAaZwaw+Zhtas7blS6
r8rhMB80D+A7sGUftadyugIv90E95qqL5t1vWbq9HRk+EqHVimFu9BdwE3NeXrdZBxb/7dSuodk8
1WPqMSjtUeOaaLHk+Iruw00EDIVu5NeEr/K0aw8d9QonCixCbpV3LplkV67oVbY3wWVJpCV6PQwq
qipT4mulHTbtpVWBXTN/WeskqJBsnvcV4UNpb3G7W3Y3sDnaxjiMy5bHqF5zD9b62ykcr4A868P+
tcA7KcZ47L3EqmgrcUWib7J1J06euFVKEoykzttDxdE9Y/BAJLmNr9s+8AgbGMJnQIEcZfe/zOz2
57vFIrtiU0dxb5G49SnazU4cSFYmuhohBwr5B5Ch6VDu/WjCIWmlZZqN27+zbHCm16DoHcyX1AFz
cpMCRjzcUL0BuGq8LVVyXOruLQF+4/yvEF00+x/BRUWqpcNKKi0NFVQrkqp9adL4crs5QZR/3pIo
1ljgswLmAfQuAG9/XG7VL11hzw7OBKl9NclcwwAVwSITqBHGGgt+ihvNAgkGf5sV2phOaYOS+H+I
wjp3CRS3OpS/2PXGyKK2KLY2V5BmZlDJ8/TX3FcAnFn886t9P+J8uNn/DC6BdNbJscsUPwP63aMP
0Z/khwK4OBIglDzN69lbfBLkPpger7IHHRMfUFZisjkikRfvfwS353C8EuVm/Ihh1fyRoIlrS0I7
EV2rexOcA+Vts9Cx2EwYLmbF2TU44ELzHhkRxh9T7aB4LGgvsNm6h52e3Flx5eqLW+g5t9ncPVaV
QLX1wEaFC0SJtADaVa4RGKF2iNz/lzDYlrWescejUIA+jM1sa7tsjBarrx/tiw3CrV5rx0gWJkT3
1m6D36vDu0hUJXGhRzpsqWF0073Oz+UDAv5FfT1eqocKUXeTBFPkeA3xef3vOXpP4HZ2obQ61KB6
wHmFUgQ0yNZjc8Way+zLurnuS3efBM7kSmEiQpfFOD4AV/gHWcPHMDEntT70LeK9clw81h2r541J
Lg+V0dcGL/5W+1Uo4zWU2eTuUmcwzXjOEYnr1LowS+fFUKjsnAi3ExRDxlbuO5UhqXWQRJudtZWg
yMH02nDurrbuxwLCrrJyjYsJ+OD7RhKGhM6zs7qtfPcRNdvGtHwFq2l+OS+jbwzEW+vcTewJkDYi
CfHiYLAzt23CzlxGlVgtZphjX03mtrfdo/X1P5e18Ube9IfVGy6gQY1hmWPyssgyFOFdBrJ0tHwh
Aosp94/WyUj1SenbJEya59UMKHkakxutkCBqhc7y14rB5bLrRGoyozwdxhokmIfcpTI+ceGDDBja
PwsxuDPQO1lXtA5MbL7Sp0EN3dRjHACYcQ0W8dHL4/+H5qDQQS0QpGJOckOccnfF1NpDZFdlFlKj
f6EJCFyG5qmPa8n2CR9+1s4Od2HYHUhkbGvbP3UISAm5jTQtL2u7f1RjzLDblafm5XU0Wj7pkwHk
AGXuEmekj+cvaLGzbJRIKAo4J6xf0HlOU7zvktDUzeuM3NokD6e48M35EyVTy/priEsEBoDiQBCP
M6FiTJ+mPyzlS6QXkgeHeFdtAw0RwBpOxT1GygZ7NKoML7nh2kGnxmvj+KEf60NVf9H7QnUjZ/VB
eBJ0KZ4jSRxodi5ruAldCCUEjEzg/J1IFlhMswcASjLIo1PQL9bfTRaXqJst4flv917K5u9fIJW2
mQOMTgHC8vGkO6zOMpoNSehU2oWzpg+LibOO/wuiM9TdPXUixwyj4GtTfi1mEPVMjV+NK4C2oztG
+SGtIFKkxuhmEWCu8t9UbcPVtjxHS66bmn0Z2QJdO+cGLvpEnByiLOqkuvO0HJFpPBqzFagaYLRW
LAmgothimxaeOSCwOmVGTpVWQRU1A0IsGQJ1WLyJUJmnnD4cbVyvG4sjLlmo0XLn3BjUGMwBJAlV
tMTNKz26me3jpiaUHCzPQq0hdbv6m1YcFKBkvAbgO5mbnK7y4y/gIgBbuq4Fq34SLk7m5Qv4wIjk
VSNomX80wTmIWncgSE7NDAma+rphcKg7AOlgX8lRTZLV8KCRea6Abhh0YMHM0nRHC+QE2fTlvMOf
BqsPy+HrCZPSDfFiaxswRRndWFWZZ/X2JXpqqUsGJsPWA5KHA/TxgH00yGVE4BgdqE6AjwTvVn9t
9GYVxkubBQskeL1xXi3Uj/Uh/q3GtBuCtesLcMlVUfWWaQQjeApEwMqIFRetxpLjYlcVUjnyPFYD
WEttlCfmVZshE9wXXr2JTM4QqjnoVY3Cbfu7ntone2FfyrJ7Huh4j0Or4srTbReiRXedw1SQcOWH
clKvBks/qGWS+q2a6M9GvFQBFFWOS+fgN2MsNwGDjrZihmEelcHTS+DRAV5/1sYh8zNjNFwnb0Aj
NCm3UZ0eUWQLZihXdslE/DhZrsrCuC63p6rTqMRbzAEpPqR/jivm+v2hLl+WFci5DoyOg1Nb7jC3
SaCoLNAihFmneXRAEFfNgAEbCQTdWuuWxfGdORZfHGPq7khVUj8Z2BRgCOFbPa/sIhrsn5GCvwr8
GdU1m15IPAdqPwZ69WPu4iva6Rkgo2zTMsnZtQG5V4xtOl+1pfDreG0PVkPKG9LXkOUc82stAj9L
v34974xihzdQ2AJVq4Hb5mPwjcZ0LFdMo4Qayk2sXMPYYP55E1sMOnW/vya4O1MtFKY5Wp+FKrQ9
hhFsM803eIHbI22dK8U9b+302oKz6zookWyQ3Bp826Auo16ZWoBeGjsH+/2TyVp/yR2JFeG2/bXC
dw2cfFgUfVmzMG7m+2nI3kjXSEjhRdsG8W+iY+oWgZ1fyETJGuuxguvD0ZpDbU12YDjlRUS0sClB
NDGCoeD81gkwDIBYGmgeOGjdo7bDOUPdgtaqjBHLc1Q5Vs1dVjeHOlLqdbXLgm2qmXmj4U9HWTlX
tJ17w7yLMLWM7QUhka44YFMyAOtbm5VkfSLX2FvhLsuiSFY7niGXO0OXkcGaTSFdOiiyd9q7bDLv
8cDWOCAbQ8vWOmmHFM2w6HRNwva3HQJu1WAW3ctfie7SN/3HeL1B9pzAeNN+st9G51o3IF/Mw+Vu
8JWw2AAFkhMo6E1u2FnLwDCfaekn4xqg85nsmOlZaIBPY0WxrjQ9BhmsGzVyNp6yjARLktR+1IDc
c0ir5BLS8yzs8AI+THY0fdfsepSk0kL/3v0m7pt3FaBVhjLgN7H4dpiG79o0PCsst1xtVl/Wrvp5
3ruFXx90aQSdOPBS89fuGhUNLRMc2Za2gRWT2oOQw5FARFPiZqL7feNl+2NI+xhScbNjGE+JcN3O
b6l1KIt/hp641Sw7NDI7XAk/UxW1anIVMP+muUj1K3DyeMkEDdBMEolkhrbTuysE2Ea6VooNQ23d
/KqKBfW4MqpdovSvdtXIxkdEsQA1dLCxYpYbhFfcKU3LCky6Y5mHTnSXsC9F+ePf+4EOSVcwvb4D
xbhtU+eUQNkQf38HWQ0gWUH++RpJyVVFOdfeCrdnRjqoyZJYeICbYEiKJzDJUX2+iEyGgT0aqsDd
+BjDNlBVVW1EvFxSohJ5O0AqGCxyNrIXvlW/lFY7JDEQFkVL3ES5HhvMhBmp5P0hOsN7K5yrq6yK
KGnTPGwbcLZGWvs7ziOycY1mrlVQxUOx8/snPt9uYdzn05nZW4BJ5iHr8hryi+r3de5up06RzRwI
/dBB+IabbC9+zg9XWpOpp0WOFmOJUUttBBNEqj2fX817cZm/KuDm/7XCPZ+KmE66PmAHtS4NchLd
5kR5ngdwD8ds/WFTCAqPLfXNDvryRvTrvHXRwd4b5x5WAHpky6QBQDLUv/Lytqepp83EjWqZ+Nr5
vUSG8TGCYAI7y9cWH02t47fGwZu9k1FjixweKd87BgFgC/7OTWiqOpGW4jqJASaiJTIVfRrdZQS1
7/ldEy0GlRndQD0bCge8lqNFTZN22QzHSB4y+9kuZUxjoqXsDPDKQ3GzRDRd2zy0QE1cDbOLp4c/
zJI4KFwGRqq2diWiLY8ra8vS1JQRLYFIbY+oMQXSdpLIvbahrT8Wtl+wuzd0vAubckE7kpIJGhcs
v4pIfE/N/skaqQz4Ity0nbHtz3fGkm7V80wZ8rChYJFCLpMOVcBaJql4ysxsa96ZaSpmmkBNo7sw
os83Or+RL39Ty1Vy5YrqOvut44IPofOYFAoBtKuHXOCQ35TgmRwxytU6g+dgujzTrMtPuPVuA7lI
ZK1/VjYZ+sVcRB405l/Pm5BtHhdvDL1OQSSMzUNQOhTLL3OsL6uxlFxK561ghP3jJ2qrrOhbFcen
WO/NtA60VHXjlB3Pr0X4WPr7iYBQ+2jGqBeVGf0EcQRFQYFkNP4ZuxRRJ0eJMoeMLghHH9XaOVJV
ueut7FLX8nuLLYWb5uTL2ilXCyW3o6FIfpfoSt7/LO5Kdiwn0zIVe6zU9fViAoNEOjDzHUyGBmpf
SZBfImtgCUD5CKPg5glITynwCBojEwnABoxZK/LU2Bqky2yl82ZduZoLGZhO9HV3FvmXt4LMaqoc
1Pd1G1Saqv1cVPVrVTFJ8VYUu5Ah4rGEqgievVyakWj5NFKL5mGfvtTppZI1gdL9qp1GUtwURWGM
SqPQb6DEbvJeBNr9JbMVA+mM085u1g6DOyZU+gDcnJFPM/ZmOK9Ye6PLC3vr0xjGYWzAStbV/qS0
tktS7dayJx3YR+NH33VxwKzs1zjKqrjihSIRxeNLoDbgdCVbndxCWo+s0TfGOv+WkcKSxE2hd4DL
BZ8G984J1HJWCpR9EgdXp0Vf2yzpgCx2iGeB9lty/AWeD5k34MEwZY2nNZ9vbAR2i9K1WZhbdL1T
MwOzVZWexo89G5enwszjqyZWoB7VlotXQ8HiPtPVFYz8EcSl0TQgl2wwGJ6FAwr1UR35q6N34OUb
ZN0kgSd/+KFcXE+izGzxXbMQhO6Boy9ulhluZXwtaSQ5M4JPDEvod+DVZoIKZfs4u7tRcZq8NtQ5
C01zrFw22xdzi1Lr+Y0XL+evke3Pd0YS1WmXtNdQTYz6f9Tkt4bgO1bQTSRm+AlLeD8BUYWh3BOw
Wq1MzIqtKQuHgmqHdbGPkYZ+ytDQKwVzzv9+XRYIE9Du3oaNTwBki7KaNbPzAkX6FkSnDDXpqH4r
WvvJsWS8E9sn56LBB1ucS1Sm2rakzbOwt8sbJVFat7MjjO5M5h0b0Egz8/zJSahkPwVnE7Q1QMdS
w8C79J1fd/fl2NDVSzSDQz6Zs68JY4/lQE1vjivJDSi0s5F3QCfHIifiY42iDi3q70XopAAjK8mD
Am/P20GGUBC4OwZLHMwGARmKgT3uiqj6yFm6eAXOXm3T40gd4JXMRSbnLPD3D1a2X7HbtbmI+3lU
B/hFASrfuoCMR9/avwfV+dabzuN5lxcENQtjNOglgmIFTs8naHObpnOLUn2q2/5id14BYrt6/W4s
5nWd9pJ4sf1tvBsiZUCfG1OPGG3Zfs1uaczG4zN1EEKdqhrdYgEVT6eq36xUeylJ+jDN+bEfR+Y1
gyItdYucBGRNGjpIIFI6aTrrBp78xGJNmBYuA3TRbw7diwISa+cNkKhr41d5SKW0ncJvCZFc3PY6
xXw/t+CRWFHptGi2xEU3et202u7KdN9Sm8vtPvnEOQB3BgxB4geKTdzHNFfFyaMeBdY2Kvx+/lXY
5CojsuFD4UYCZoJDAPZelJo+fsRxBhvqmOpFiPeDl1T3CuZclFpWuj+VlMNBBgsIwBBYDzhXtp+x
85UGnMQrLUaE/ZSWX42SNF5UFBh7Mfr4DsWu+UYfoDcY65HhgVpe8Rs0S9ytMY/cfzFvGObfrvS+
L69s5FfhMJj0EkVc5VJljhTlt2VTvGPvfyx3R2ldpo4mErsQvTt2OdrlLUVXxTMqpnqzEY3XhW00
XtelJhg9lfViXlP62CSxfZzHlUjcQOR0m8DUBlTTTpsRrK06FDOiLByX+rLp9UetUgNrUQNmGpLw
IerUo1GFKTzsJpJZPpudtYLVRjmVYdqUEN6pdOIxI76M4+zrVKmHjkFPA1OAC+2ukSNOUHrTTP98
CBP54/4ncJlu3VNr1SDuFuoZu10VEq6JftMp09N5M9KlctE/Tad1WUwUxSv6s60uVZAO18MUTGnk
64CXV6DgZcmFnpp+r+iSNYrCNG4d0LUC3gXcL3ey7amc0r6ycRiI6YPEI6j7O9X+p4vny0aGKRfd
chjgtOA7YDODONfHg5fYbMnqCAfPtptLQ2nuoy55Ob+XIg9FMR6FbhhyTqhHU0u388rCcRkxaGPZ
pV/if0sVmEND0nMSOcfeEneZpp2SWK2F5DGrdC+bMQkQq8e5nSW53JY/8ecfPFSg40EDelO4+Lhn
0WCVPc3QbgMiaQrwQJ6A/2GzB32X1M9zsPiqxlLejwQN8fNbKfKMTfUScENMw0Lv8KNlY5j0VYsN
IMeM7KYeDa9qXmtjDkwLcVCXRBbhbqJFvVHKbwI2nGs49jQBIIrdjJXIi+OnMZ7doZTR1AgdcGeF
D6ZRM7dthoMWZbT0Uqbpd44S21/Pb5zwk2nGJghsQVL2vYO6u18AwKGQNsJaUgU9GQBBh/Gh0pGZ
NGETty5KDu55g+LN+2uQc8Vcs1aKbAevC7weF+DP8ARv55//mxHuCylTSbWaYFWTWl5XJWC0VL/c
lLX/NzPcJ2K9rTfLCjPj8qUhy0XeNS5SOom7iR3h745xvq3HrTVC0Rj5zKxjUAh+4Q/LIDlAws+i
4/DgpUJshKOPB6jAGE/ZLzBCJqAGyy4AWMuLpCOhQjOgnkXw1iB2eAKMT9sUWmXIBIcxA9ZhiJ+z
1Kq9qWlfPvFpdoa467CCgObCaoSiiCx+RKmPFP/Q0lHiAcL8DG2X/y6Iuw4poAdr3eJKGg/NRdcf
ANkG6DAorx12sDEuQo9D55GX9lsRpAfZVP72UU7i7c745jm7w2tqw0KHFc3WyqSP1qB6LSMhyew3
xQAcOAMlDdRq3DV1JM0AYbTd2eWPVzybuB1hF1CK71asPRe6FdbrsvoTynlw0UViUBSl9rnc9ue7
hdbDmHY5KrxhoTdB0ieXS4ER1ILUg7tkqwfkgRe32sN5FxL1KJHc/80guTNhKqa6WoB3hmve+fgw
Ac2MN5SXb9eWVa6V2VeYFQgaswaxUCwxLjooO9v8sGmSNWCjXZC9AgodX9XxqEEFwJ4f9N5eJRFZ
FF/2priCfrO07WzEcOESwmFLUQdLuwTnt1LkqHsT3Glsu4KVyXZKosXy8BD0lO65KB8zCormhV1b
QKZ06s/zNsXLQlmJGBRQMv6WLrIpxcw5UoKqm7+D3CEodEXSOhJ/pL8muPjvgI6lQF6HWiieNaND
fVaHjkyWTHTYIIQNkTw8ZU4xTK3V50oVK3hb9PQJbP8liiHVzRjT+7RfgmaR9cMEgxuAGQDChYl9
yCueAIbSvm4qZB5bb4P6RmmDSojcxjXY8UrtHlQ/iWtU7SHP3lpVu471/qta2b/KNDmU3fp4/hsK
z/3up3B+E6XdELVNAoyYtv4kjQFlmqK/3ChOk2xqXAxZ1W6lycjZt8/Gh1UKWW7Me9vUOCnYzZax
zIRhAzLMseNVkzG3H3Q/05djX06yMWvxfu/McV4EvAqaEhoE+5hfvpKDXgLGDg0CjFWx6l02Vs4c
KzwbJhQPUPUSsOzoWUNp2iKymWB0WY35LW5kvCDCs7Ezsf2EXchuhmRQIwVHnrQY44B8ClgCckem
pCp0EOBdIYAByt0TKh9StybKIwiTuNqz+xHUNV6XLOahinUMbhoVqHBL2x/r1vh93jPFy/trmPNM
CKYpg5OBQ8iZ7pPiN+38OZYV60RfCZP+WBuAOKfDxtbUDSuNgdfUR1DfGxNoko3Cufj3C8Fwv4Mk
Bo+Zk1HF0lpR2SCo9k8mOAyp82UstUuMwn4iVO7NcPsF9ToNFTOYySNAKwkBRHnGFfp6fjGie8YB
5xL+gxrnyfDctIAm3phmPNrBJ+dmutmGhJXFVqVIMEOtKDRUCBTyBjBgXBFzHg/n7QsmmGzboLhy
MECEeh3PZWeWmpPSEUOYtDKaydUqB9izxWT1txILBz2auXZfYpI6pmstE6Y5ijE+FHGBh5dOoxTc
WmoRf2brcftuLGmCITGCNkCTqcBlrkaKIQBs+/TdhqzF+aWLDoQDfCm6YKDJOBmbIpGtoNeAEnrP
ILCm9qBlb342TJF8YVMQm3dmeIyQs2qoAa0o7uYo7mrzRa9icji6aNsv/9NyHC4pYrqSDXoEKPNK
iN/3kTuYj+NnYuR+MdyhiIAFxWAHBfzbSaFfVddrkBTp6K66KiNqEGURe1PcOwVls4Et7Xb+oEg2
Rvg6UFFdBlyhhVcli8QZhF8JEQsIApzEEwzhBL28nkFRNDSH7lYx7RAYCvQ47J9VVMoY44RRcmeL
exskTpXrseZgBtK0ryaFYqA7+vdoD2sTtP6zHO4h0GDqZWkbKwlJYoRd3P+jAabkD0770K3aG9F6
GRZYQFNiwyJIn3UNid9Jj23EZBGgCzizmDXCSIKvgHph49+jvtVhCKzExwuK3G97V4biFp7jnWXu
3o6dqFLijiJVT78YFWhagegZUxl7ndAdd1a2X7HLDkZzsLtBgYNMkept0wh06g/ZcCBdinFkGQZD
vJ1ozmNsHVzqJ2iTxO4p5L4MjJ5BQSZQLb9b3I33OTlUR7V5yKlneJjm/iXbTOEygZUESR9C40lf
0Vn01MrKrQoxan7HftDa9voB3y2/Vuln3nEYcfhjjOdzH4BWXxSGirWptQvGzNjrnMlqUcKDvbPB
hcXZaLMMdVGMTbU1RmIg91dPKN+p3yql9s9HYFFqt18OFxwNLZpHpm9lrygOu+6HPdyldgGSqdKb
ie02ui6pXgtrOXuLXIyswdgAUNJWA8sPxQU5NPf6dXeD2muYZSAeVL9CuPuhflqOlfeZSqLjEAfT
Rw6kp/huA9G1FZpqyGPjfLxSQZxTj9bXcpSRvonyE2gBGWhZ4mG3wbw+nrtez3ooBOMgYJjqojmU
IEztfCfM3NyvPNmghsiajakqMMA5Dmjr+Kr8WNcA4hk5qOyWxMvH8g5kHG/Qiwox8hdMWnxbOiWk
j+rS1cbyJa1Av6TRT4zhoT2LM7/JVWyN749LHvrVivQYZ5A1o2sCdZlSx3Xmiy59djD2ed5pBQfe
hswspK7AewBr3E2BSQNFKwAmCJUGZQF7WX8p+Vhg8jFt/ElrU5Qhu5/nTQqO5N4kDww0tVyv6DYl
PC/d77LHyJqp529DVl+X0Hw9nDcmuGxhDJREKjYUDbht/bu4bWaEqSTaun/TL8yiu8aSSY69cAdN
5JAawDIbgepHC1O1gadTPL6LEZfP9BYzBT0J1V1X/BeEDufXI7SGM4feLc4e0B8frTXEake9wOZN
8U2vpu4EONCaTW62xhBGL8Pz1gR3K2gF0GtAX1EF+J/bvXJdIsNo8NKvM9MEILY2tLuGdNG9NSTO
90/YstHo39D62okYjWI7ydrEaC5CC/d+iPs7gnERSLDJ2JlEM3Y2hHbQrAQYCLql/PmKO0xrUAZy
m9gvHLcC+3QdTpkP2nUnjMGXVHmy9Ejo8u8dq02IBuixj18NT0dTAbtkGoKJy2VoUsxR41Ljzupk
mGrx6hzIJaMa5kC9jvtkTasUSkywOubbiacfdL+xQTzjYowxJEEdHZJAJnIruPiAy/lrkktoy9I2
85KBtXUAtLgvXsopAmsmmBzzF5bErlnIplSEbonHAd1kRDGvvP357lAnzGJlu1WDrEx14Uwe7Yqg
KizJWRPGjp2Z7avuzLTNlK+kqfIQbWLQM5Tt11FJFcklLjZiU7g8qpgYpftopFtZ0xoGvhdaxd7S
fWv61/PnavMtrjiIr/PXwPYDdquwqsoZlA1lj7kLTyFAe+j/EAwPQWDQU8BrkELGMJZNIoq+EJjx
HUxEUxUTfNyqSj2dgZWFYKPJuqtanZ+K5UjS5d8XCnCG4eYYXIGr87NzTaPolqJhaXnxpc1eI+Wm
GSQ4ZdHJhQGE9+1te4Kb1xpUyk2tw+51xrGnqKrGTRXSgj22ADRJXqEiX8CID2LTltWdvEIVOnR9
UmI9NljxqZ0BdPZ23hlE32VvgTuqiTp0ioURgLBJMW6VAoLpQXX8lbSabDZKFBT2lriQRxynx6MQ
a9HVClIMc+FBqs2LmikAHUCw4S58JR4+cZj+Gj0ZX+vsBPxpE4y2K0RWktRtWxnToWicBCQ4fz6S
wUOnemjU0jXH/FIXgIUuudX9zjwMYR5uXHQGucEoWAuB0Gu5xpHIF7eyGHz+vVzHhT0rQipsMaxu
MSpfBSZRjzAwMzp+TT4xU4lF/jXFhb5lTFENc2rA83UzUJzljpD839coPpjgLqq1mCMQ3TUYNUwK
SD/Y2eKqZv5Fn4AWULUcYao3JQFd7P1/V8V5fx8pEJGtEWtLOh6BsvM0CKrmn4BzflgY5/nDRhBb
dEsekshyq+lH2t2M0jxQuBT0CLexBnWT0v4Y1TOSWEkZq9i94nayX+vkOrK+fSJWwNlww1q4ZPk8
qWJxruCFDi5Nlf20FmX6EsXacL20aeGftyR07K1pAEgPXJtPj7JULzVaUpAezoafEgyDNtSdAKAu
KTmcNyV84lGMhIItS9vGeTi3a3I22uqKsSsgUzSof6SXpl9fz4WLgooL6fZPRCQDNZztSQlaVH5p
kTFWoECOi7Cz+hcApH5roAY5vyTRrYEXHDi98WaFviG3oq2KMiDpw3cyflr0LWOfSMz3fz93asah
AUzTSsBvYqYPyGLA16j9jPJM8mWEy8AHAUwf9cMTgpveZuakVlhGsl1NjlW/JFEncTTRpYT5LRQT
4NbQ3+NOjRNnisMI2PaWEXTjaEf3IExKLF+Z0qBxujXQhljzmnGQ2H3/BnwStjPMdwGMtDPsOMOz
beMWdI492Nfni9gJlCD5Yt/Zrua2ij+Gco1P8YptdOUsIOjRlv8YJ4CzWXLIg4MnSyGXUfvDTgbA
9FM/KVDC7Ce3KR/Pe6PoLGOmCPx+gLKblMd/d2ipxBnFBDmdxq/xRErwG9845CZV1U9ZQvcGhWcV
MqZcjskMyCjmeQa+RszFjHns9fPPNv6uFOknro1t8OGPoc1zdxm0PiQMfFSoCjmNo7i2CbmxOv7d
teP9+a0TxfSN7wKgCTy5TwZVwcMQkRlSdWG3qrNnNXrsZqT5Vs1KLDlrm5/z7ogZfDwR8eBGpsk9
gemEGIw3W46aeXGcdBIwo8LDdK3w6B4CRF48FOOjsszPn1ih7dBt+szCNDt3/mJU6pt2AY+BuYA3
oWz8fnyELKXktG0B73R1/7XyDpPafa++iTB5BhrocFYhrwQ9KbUDER2FzFP5YEWyjr4IDrGFkj+L
egeg78xlk2VFmoW0TL2cCne+pl55GV+mgEOkna+5KhQoZfUE4St/b5OrNU+0BDnxCJubsOD0WFWu
8ojxxLAKmpuucuODbDB18/Fze8ofNk2ZOwqhbBB3EjDK5JBxaOvky3n3EBrBBB9OGrzyFAGl9LUz
JVshoc9dzbzI0qfzBoQnbGdgC167TxXbfY/Jxy04GVeK6Tx1+ep20fDjvBXh13Hw6kXhGkj8k6CL
BRrVkOLrlLUZebMJsWOygrsj/bao5lGfyjeMDh6GpQ1iLXpw1Fx3Z42ELfzl/C8RbSiYOq1N+xej
OHx1Ny5KiOBR/JC6zn0jTrzOlLyPBTsK7Wg8R6A2QwCE5U50rtUtUGATltodkpV6uX2DQy55FwsO
9N4I3yjSezI748ZOTcARF+s3I8h5yJAeFvMCMpASY6KBEVhzwEyHijhYuLh8Ck/kDqWAEU5iskNq
aD5wLV/xrwInbS+gKvVM+sW3HfZDxa3gjYkM/iC4QR2Mb2jANmuY7ePt11m1rOMUoweHV8Rl1LHJ
NwyzdNURTKjmQldJFUXgJB/scfldno0WzSpMtiflCrq6ba6jij9BE412hrrpzhho54Cx5uPRM2hc
Q4Ua6V3XYHQ+M/rSzZfFN8z12maNbLhIuCYMUsEOkIH/R9qVNcnJI9tfRASbQLwCBbX0avfmfiFs
fza72BHw6+/BcWdcrWJKY89zR3SWpCSVyjx5zsUFpyvICVIFHGI5j6vnzimawKI9O1z/vDau0ZX2
D70TJJOodAnOn5FMjyuGQVlNA762UtFfUCfencpq8Jp8KV1HK6CHMA+Wa0EwROKom2vEBNe6m/bl
2DPT6yWvywgEyloVDkYX9vUgWeClKwJUialLDVOQkLcTXTHrFsw206yA5tI/mQ2KhTok7Bs0Orzr
G3m5FNjBR4WhIlTlL2aXikq1NCA4UdBtqJe036JZEvhlBoTAbycar+oWzzC8/najQbzEnv6YIAJr
AP4SyDSE24shm4QljmJ0mNWex8Jr6PMCkMD1Xdo8DZAZrRrX6xNWyNpIzGlfVB16ruOY7Kx05Aet
d2zPwMD2DpgsGbfNZdjFilbm/LXHizqD4N6as6bvdCpCUGgeKggvuUDLH0yzv81TsPKpdiS5OC8v
k9Ug5Luxg5AhELVZIP1CJ5PzIiyNGcrhmL+MbfZzygxTspNbhhAXMPiFMEtQbP0YjFLQsw6Ut8B+
8f4WifKD3U1HVumSKYAtrwMeFw8h9ClAnSpsoLnQmhQ2Ork1ZUnIFK1xoyTTJYvZcgvM0JO13I6y
pBiFon4E4BfUkCF8/N2xIp8q2vus0ps5+3MqKrDPoutooT0OtKJYaigX3SrrFCgYPUq/1AnJMXVD
/xyLBdQfAKQoPQGuelEFB4N60cQGkF9U4W5qpF6ds53dRegnfbn+QW24AQYl13IqSGhNfFcf3QBS
aC21J4AYptSK3bau2GHK4p+8VZnkjt2whOYBkGXrGBFEcgRPsOqBgoMAjdS8Q8mhoD7kf1xOK0kc
Xf/NxywdHRfU69YRAmKBXvfjgoYcWelYF6CN7rJ7feoyv2qNk9J21I0Lclri9LOVxYeUdTI23w0n
RLKC2AfQP97iIo5Uqak+kdZgoa6po9+Bqz117MMEjTuXG6bk3LaNgYEegH909sXAlGh2XNhmj9dP
nR6LHDyGxi046Y+6LeNN3PiC1xzsX5bEuo1KqLVkq6ViJnsr02/j3vob1zgzIThhTSvAhmL0E4bq
jtZflb7A0Kmk7bMxGQTHODOif3QMK+0nHmtYhwLuUb25SRTdI4m14/Q945k3jJ8Jhmsz9vX6B7Zx
g6AeuTKE4mK8pK5jJbzV0teDspcAYsN+3M2eBSBZn1iuaSwS9988rTNz69/PnndzMtU2JjByiF1l
bse+NqnsGbzpeWcWhIsjAuPiMJcRC5eRego7RHXsteUDipXXN062kvV3nK2krjrcG63DQqcpbkgV
7yeUuyT3xrZTnC1GeOhki2OuJPpoPcddss8H39Q7t6bag273UBwn97HF7g1n+DFWqQyFIdtI8dFh
QBABVxlUcQ0V83fWfaNhENFM90VU7K7vpcyUEHtJ3pNeb20WTnabIMo3z90CKmkW93e06WSl3s1I
/+9NvSC1M2YS2cb6OZPpwQCWfhy+5zySHN1197ioFFa5Oqj5hO9q7lKvmZ7zXPmfNg3JmOCAhd00
lgoLbansy7VaXHT5J60bPBbJWI5kWybcWplW1nQu4QtDnwbJWO/ZlN72vJPcGlubhsYCiqtQKrrU
nlHmbir5giURM/cqJ3fT+cd1T9u0gMEoC1UDtObEBD2fFULz1MhReIy/x+P0NDjlz+smtm54HXwB
qOcj17uYWlBqTqLIpixklUF2ppMVb3k9uEoKmTdmGWGfERbMZcNDdXYcSct266DOjIu3YclWyqsl
rsLE/r7YR5V8H2vJjbG5heC2BzkrAYZJ7FfM1jQYmoK+5tBBqC8d/B7N4etbuLmKMxNCbFVZOmTR
oKG3nathoT7WQHTTtJZYkS1ECK6M6Gk6MizEttlTaWh3VS4LbLKFCDFU05OK63RBdc+aw4X/ZAkL
lsL0r2/XBhYd1Fln+yXET7VhjYJKFephj6Nf1qem2pmT370rn4babW7aOxutNP6m78nhumXJ+kSg
6ISmI4ZLkirUp/u5/z5AonZyJEQjG8KVH1ZnCOmXkZsF+JpxTtxDrsq6g/E9S/yyeGUPPCxyL78d
ArUIMORSll45hrw7pKMXrxI9vgx/vJUune20IQRdYGHrpUfTAroHzclSXuzWgIbt4NnKXcGr/81B
xfaZVakVmVfvgVTTriaqNxayecANZbqPm7t+JGdpDMQC2lRjcB1lXxSBc59/qpZfcyHKjgcO9Yq7
dqf86H+aQRkwTyYwuHXxQ91BhZ43eLUAFPtoPQFiT49Wxy15VrnLtHxVFPC+Mhrkqimb6tk+u9/G
hKXqccTVVtHxMSrjflAAtxw7lzW5S5LE04pp9zffxm9z67dztrMGWUy1i2DOtpWA9XdaESGpfrxu
ZDuG/TYiRMpeKTiIp2FkAGl80p5aQ1Ig2f7CfxsQgiTJszZqOlyYSqWXd1MKijBDW9IAJYD50/W1
XDbCUX9Zu6pIADAg6gjnYyjd7IBprAx7UqWg/J3fi4VC1pKXUBWroU2d79S04/51q1tecW5VOKYo
InWhFbBKjfQfrjX3UZ7eFM38xTRZ2Ni2JJr9h1j9e0OFK2FZFtpHDVw+ei+SnUqC5g5DQz6Y3nJX
tfdKtLOCOkQrtJRUPzcfE0h8Vk4jgsFmEWivjjqAd6mNtxdwdyGfmHEXMQKCjbQpniagKG/7OP4G
NffqlBcVDSc+WsH1zd7A9iDcgKMQVSMcMXbh40fRFrQklbU0iOUc8sOJVz1D3N4lR7ZTfEviUFu+
a2KhaGugXgUK24/GxiRjuWVkVZjG5r6coYBbmQPgz8Vf1PfAj0mAp0BxXL1I+SqVY7G5hiJ8k7rW
RDwrU71IAcAxlTTztr6RM0tifkcG1lGHgygzz5wH264XDHaiscHM7iHW9M+mnj9axiQD/vxKi8Wq
1blZ4diSzrQYhiKLkLjDrn2icTCZHnom2lv+yd6Dv6B5bk/pTfvS9Hs6houzG4Bn94nkW92Kduc/
Q7h9jag3Ci0jRcj6pQiawlIOlhMnEisb7UWwIv4+TvFWAlkcgX4DBr3V4+qi2rfSM107nMLkmPxF
eD03ta747JKY9FaxFtDVhinPd9yugoXyu6io/qIx8WFJQpTrWRmjkK6udfvK7cxH22GYjzx1jQxU
vPX6OV+QcCFFc6pkowND82IlbqnlP0EyUIMPN0P5gj2ia+B4cQupmFlbZMyWMvcQ7ioNrA0OBm/w
caSTq/Wn2qGSjGwzep8vT4jemWYPOTfwIViP3ddqtwQQSNhn9+2+3fEi0H2MbsSuDKG4FcdsHJ+B
4SXoyomlaXuIMcFvVXASs/jExz6wzeq2mVpJbNm6CVeMADRoNQedA2H7DAMk33GBXmmrg3c/VefG
dVq4i9pObyZ0d90p1yV30lY4OzcpbGfcqGNsaAxuWdRBlKm+npk+tzE720HkBzqERSkrg285yUrB
RJFrgCNa7CjkSTZVFU1AnRyPiWfOaQG1JzuSXD0yK0KkUqrCQCkfD6NG7Z67bPBtKpMl2kA1geJ6
nQFGzx7dRrFFVo0OGaiB82JtpaKtnZsnAupXL1f1yov4VLnFoE8eIJRA9s/Zz1yBFA6bpk8RdJQ9
kL71fsy0v3khnf8qIQB0TI8XJIhVOKHv3RNjRxjEGCcTMQD6ViNJ4v31nGLz6zjbBsFtzbhtdaU2
mpCon4uq9Zzi5ICM/y+M2GgLYZoWjRvxSoiMpAFzD6ij81zTvGIuXsY5/9paRbu7bmjTcc4MrX8/
uxAWTH5UVIMhNFX2zqRDldyW1ODXExAvc7QI/70W4S5o0N1Vp2pGjYgqaCy0M5xUA2qysE9WY0su
uK374NyY4A5jFmUYZxmrEPJVUEIdPgNGlXkcQ55u3+s3kaWEZV6/W4kM+bG9kSYqcJaNd4U4eVQ0
RZ8Vk1lhrLTz88o8xRl5vX5Wm56HLiiKleRX+/jjWbFqyKHgFgHakcWDX+Ss97J4mXZskrI3bMbm
36bEQktljsBlmmoVUqc7YtIPHHX13hiTU9okQdx2P/98ZeA2WEFpWNrFiKKV1PMUYYo61IdldmNr
+Ql4zYvDC8lraMsVz+0I8Z/UlJQlG3GdFqkPRJBntY/GkkNpVnK3bR3VuSGhQpamCh2GIcHDyjQa
P2Nj7U20MnYZFG3Cv9g7tNLA/U5XrlXh1TEvxkCAEKvDCZSa7qiQoznZ9yiSybpDm5sH2D9Illbt
R7EQ24JiNepSvDrMnvra/FJNR0y1gBhLsndbnzAQz/+2I3zCpNGMiq5p1TCYhTtWoGUomuGW5dk/
wzyG/dKULgXA0GWz+RfljXPTQmyvWrMaNUy7h/GU+pGyeAaXiUVsxYlzE4ILRolhZKWO1WlsOtmL
BlVYGVXyZpENWG7bXCEzOsZwPwYKc7HUedRB7I6ntvK8yuSgkZfMDwYSlaDFJJzftsT0O7T79mra
Oi4mGkEvSmJIJnfGa2an9msKXOEjxEdxsepN4RV5kkKyr8tvAH4zD9ddeAMeC1Aj1FgwL7+qzIht
EoB/UNQnyDg1o29dsD3t9Sn+YZvxUV/oV8uuQ+6MBzDv3NEyQ0MoPSyKcjPYjuSq2qwXYOjWBCQR
daGLJ/zUV2M11UMZqswIBnPIXJaB/LnH6LIK6Z0MX4Cb9/pObyeAP+tbo00D8CH8RYqB2fBVycCi
kEMWogfT57JXJxNumNeaFy/Rse+adyQ4skLCpjP+NiTCaFXexTOyUaTgoMxlkLNZMpm4m8yE4Iss
mgDKHFcT/RtABVQ2V7wZlc6WIGS+WqO06TjijV45d+l0q2n8WCskrIq36z66vQ7M4Rq44sE6IoQG
PV/IyHNahGDFcCcNahO6rEG0eWlQjH0DWweMnQiIdZjTNkkFQr54yR/aSduZNDrRbPznL1aC4XwL
7oU5ZpFApbSLaAEdAC7BfHrsSbrPLS5x4M13KwXWfdUvxeSWOE4S8TQeNQc2xmD0dS/xFs3LoGbq
W3556A783lz86E72cP0PZhFebRwQjkn4cCwloeiE2004g3IKVHGJ134G4+YSu9+V2+YJxDf1Tj6F
u3VuKz4cNgFruWBudwyMx+RML9Bq/VSOe6Let9NfXPIYgsPz0QIG3RJfkYqjJubSW7gTLebj2DCo
69aRjNh8y8dRuwTHDF79l2A+dYYsTjQruOGVG6d4Yv336563Fecxy/fbgHD5JWNptf0aDKLb5EF5
Gw8Aa70OgROqN+kbRFt21+3J1iO4Q2ZotW3M2DVjIQeu6Ie8TH7+TyZ0QbGwzMm4IFlG/UmdQxOz
7Mz8m7CwNs3wPSHrAlXvx9t8nPWZ9V2MPkWl7MCB57Kl2jXQSfmLlZyZEdIupSgTVW2bMtQxc+NX
QLHvjbzkf5GBny9GCKOdoQ6JvXpAudhen/RurkYeQXMM81mSy3zz9M8WJDhbQUjWJQ1Of1Ko31t3
s278xSsdsNdfURTBVEQd4hE5l5CSw+OZfpuzBxPDHzMKItfPZWNSFO/J31bEGvzYaH0ygDcIxfA3
GrIvoJ6g1Q2GAqG55OtBH1oorqq1n/onGfnb1uV6blq4vKe4aiI7h+ul+mNnTV7MbmhZuUo0Sxa5
noVYI/hF2+GYmMEGhFPw8TG3+YTEOEza0XAXUtwbFtrDQxFkS33Cq/1mnhXJO2OzQXXeijM+Gu1B
PF3PvC5DM6++D5p9ghqY7k5tf2q5ge6+mv5cIjx1TAp1hOz1+rEav8RMhTV/SHrFzIVkJZAG8J6Y
R5blko690lSfn1JS61+Sjgx+bTq1PytZ7qmg/4X8H4novQOkZpBBVBbl2Za6dmJ3vpXz6hH0rP8s
Cpl8I9I5WCBmkHfZ7yMwIF/0YgHnNXWKYQeSl1u1iRUfTLNfyFC+NOp8ZLn2YEWKj/mmG1ubb5YI
2W9V6cchbW9rEBekJio2ddzeJ47VAZXHT4OifBnLGFpbKodi4JgCCzFjRiiuKtst4/oYs+Qec9v+
UvWdW0HOEeSCHbjvSFC1FbocC4B2bT7s0zZV3GVO30H9cKNq05OuAU6Ss71VZYdUtTLXIMURVaTW
ncAm2S1ZkPF8j8Leq22UNxrB+HRCQKJNnDCxsqBZ5YpIx/dTXO8dTLTaM9pWtZ4FKmNHax6e+pge
msUIcpMcQY20B+MOoFJNyJz0oVzGANnmUYF6ONTsD+vDmlvdXZI3tr+oeJ00cQWQS98Dl+i8mp0D
8sfaes7G4Y5gtC+p+Q8g/9Ht6I37LC0wt96WX+ykwXuBqN97yzh2CxC3xlIccfpTwEj1I9MWy3OM
OXJjQOrSeWj8ZGHWq92Z0b4DqDRHP7pLEupVZjaC4J46kCkwPy9Lecui6MCr6YCbDqB1GoUT1dHc
bOh+IOR2MvCUot0jeqv2A0qlNjwp7ndjOs8eBAgsd4xytE1I+6i0Cnwl0zyN9u0zqo3BOOiJGys5
4MGlOrpOhTeiWWWfxkmZ3M62FxfQr96vlgGuUfTfE8RJn3YaIOZFX3pIA1rIYCvkFEF2251nVImH
XMn8enK6EHWMGCgFrb0vSn3xOM2GtXujrggvJyBZnfplHGOJiEB+kuZNAona6kdfpL2Lt9/JUvPj
pA2dy+sxyBLrlZFiB7WeU1kmXwotP7RG90Joo/kxIvdDw0YPj2GXaskt/PXG6qfQMZVPuHViEE2a
EbTqGsdRX0gG5LVfYHDxHoNBRA9InSy6yyJTf+Exg0iEPULxLq8WODWfQas+Noemsk9Mswa3tUcf
z1s/U+NAoa3i6xzDEMDKPkEsbHTHrrstUDr2ct4mEDLqGzfXBu43Udt4FZ3fu7wkvj4OT10JvQZU
AkFEpsIIcZyvNJkMb62Ev1dq+d1Zhqd05kbhdnlcuyVHmpvz1HBBTRTWdep4qlJo4CV1iFuny8kh
M7tVyxGKXtD6cCdKDzwzD2RyDjwfGfRF4kbDRYxiQFLn9D6CqJNrN/1XY55UCBEPc9CwvnYn0D74
Cy34LdWr3EVyAjb/Pp3v2tIu/Vp1Pju5Hu+sOrIPYIjLkahgHqnnnOx4l9V3ZmKCjX8p3yo7yr0B
kpVPSAkR3aHxyCmxD/Go1Hhw99URhZjHvjCCmGqfOJvvtDLij1Vut4fYWDBN0GJoKwbnkgfwwNGw
4xCkBv/oRWXe8HZ+IUv8eehyGfZtI9fHLBIS/fWigsqMkFLW4whpgWgE6+S0uEaOmd34hWuyxGLN
goSr4dzKr5vrrCoPz2sxQ1Qh9ADNC+H1nDLP6mxfmw4NtHOu30Rb/ed1vmodjgRvwkUjzjKAHB0n
SL+Vc6oF0aBmO+aUw92AieVgMGrHb+My21VDEvvNos1u3QBXOKVgb7r+S7Y39/cPETK2uCeALZuo
WxnxKbGfHAa2YMncw9bOgusPHIZ4pwGmISQaU5HoZGkwdpMcBvuN1vw2zd/rFiC/7M/Ve1dSphUI
AmgunsFCelE4iVq2JS6gQVeOGAsF+GSmz00f7WqjD67v3Op2osOgfob5cij3Xar3adEy8NxaWNgO
GT9EtvMjahHyEl3J3NGpX8ES+clu2s82TWRd8K0dBZkcXpwrZzq6xh+zKKtpgLJpAaIumFndO4U5
3TsZw9xr1NjuqKWN3zlZLSHG2MrdMLyC6gVq3uiRiQWGwVgiNvfITLKRl7dm1fLDBLZdn2IWnCrK
znCU9llR8tqvl7b1kS/J1Iw3nhcf0jdh3TRDnC7iNTdOW+g0gBWZSul81/xaOFYTdAHQzzQxeH4x
jjY7BYtQDCjDOplvoT7zHCf0GxtNYCPL8hNPgOXqhhMIbHqvNPQRVZb+63XH2qolf/gJQpbKa73G
MQCvNgURpqvcLrTvxqN5gEQnbmJvJaqJXlOff+sVl4WyiLDhXB+sC5scpXrFrBgpek0yzOMBos+T
f9YnQeJM930uG8+UmVvP/DzuxtbMVBuLxQvHnRTmLurg6gOuoVPU/UXx9cPahFBk6RWIyoGUwUCF
fjf32UNVybhuN55VMAFtxnUIFL1J4bZSoiU19BQmOpu6Y/mNLvs5bwPVuWeK6naDZBpg45M4N0eE
YkjcZ2NCLJhr2FxAcCbLXKscJBWEjUvigxHhTWpD9GVmDC4Rs1NT6n6uN65G6r3E71fPEj89cExj
2xC88TQVtq6p08y256QDclAFeMG1XrIABG5h9URe2mMdyubItjBvBPETd/B6D1/yt1G85hQD8aTb
YfrgaOJZEXA0bvhhTIPci/aLp/pguQ6czC+rQ5/7KTQQfJkC7sYZ4mc4kEYjqDVdKDurvTKNiOnr
GfbhXEMUKmolZZONqsIHE8I1XyuTpXKrL0GS0HxJkK8qTPvBB/NQzVz2xl/Dk3CMH2wJx9gyiBrT
FeSrJKPm6b2V+l3SBVm0nBYz3UVosBxUzOXwSg/sPv5aUnBEjmb7KHGnrW1d4ZrAOlkmytNr5DmL
LL0CUpjcBpB/PhZPpeOVuwSHarkT98snsC2FxbNskGEjmCETwNQM8h0kImLNuLfAuRrNmM3J2j3T
HDfGHQU4qZelb2M1+9cXuHGmH4wJ1wTV0IeuZ4CD4mFR76yCGRkeJVDfMiMGKtZxlOmxbRrUfs2Q
QjnyYry4aHhetz1wza0yxk92tbSgcAAA+JaCcCNowJolmcrd2k7dQu0SuSNe8OKkO1omhsmLHivs
yA6YLn8eT0CnoxPodskgCT8b7oIJBZT6MZ4N1nkR/zORfrKMCCweM1VOeToHVSqTgN0ygZcMoauE
OpijBI+kjZ7irQy0Mo+UMDII9NjUt+tOsbVl5yaEDz0fxj7jA5yCWpik6Zr4jUP+A/dC4uoEJUxc
gN51ixuXA9Lt34sSPvdB5aQzCBY1gQRVMWqPd4+FTItj04gG3XRiQ9jkQipb74c256hGhGRBw1yv
Ag34z0Q6ECszI3xSttKXXUaAbMtbtKG1bzkBNalsDnzbiA2BaADN1ItWs96NsY3pZYCz1Jp40BdB
IX4EqFw6ob9lCDyLQLMBjwAGaOHajrploqXVARFD1TcbPE3caD91didBeG6FhXMzwqZBkgXPVG1N
GBe2S2xzDzkdr21IYMvgq1tYARBoISJgKhGYSDEgACaSV62dsLCc6tpdp312Sh6NB44k8jBNBfme
kqoODLBcfx7HKQ1wCCQY1WF5Ga1YNgC8fkvCRYfcAScIxg/02MQuEZ3pYPaajS7REozNsk8dNQTw
GZxsxG0nEJn2kSRGbQFCP5hcz+LsTjMxLtO2NUwW1H4jZvqet9FetQzfzHIfKJ1/RqNSvW6xw8bq
3qOR7BeGqTmWRAwFVGnRZNPDznZACGi63qlK3K5yHAb97CzK16iITnzuJBWETQ9DXgQKCAJotoi3
MulAcqihoWuQIKk20/7HWrF0OD3SrJegGbdi9IqH+5et9e9nOxwx1AmJjSWZCTj2WmP5Vg0yIhKZ
jXVbz2yMbVKAkw5lbjB+vYxTDN7b2Pp5PSxv7hkayipZFaEAPPhoo7OTKIUmAFpYkDhM0wG6yQVm
kNL6rsyGL39uC+PWEEzBxwAIu7Aek8Qa0N0Y7k+sxvzk9DQ72l2qj25Tq0vhZgp0TK5b3HI8OIOO
rJ06wEYLFhtVjdsCLYgwzePXpSpzz1zq3sMUtiGxtF5f4kdOQbwFwh0bqhFi1WMZdbRNK4BMW41/
S7RxZck2PpeLWvmtNTluD34hlHtRrR+U+tv1VW5d5qhlAcYOVBJIoISneJ9Ta8QvqsK4TuKHKCbN
vm200gOaKkeFPoWY0iBVRtvYWmAq7JVTDTFWE+lregNKmC2m8EK9SPcJGkGA3tDjCE3T64vbtGOC
oBEYDsj/iUdYQzClqm1glC2nDLSlX/FlT5UuqVptxGgQWutoFKPyCMZ44Q7Msg6lexPZSZmMlV/y
MvUtrbgZSHPXLfwFsPLGm1tFEqc3Dg5WcXLQi0DRWkST6cbSaXzJYZVGWupSU5kf2nGegmaI+sdh
iuwHS6lkGLattcIicEZ4e1yy/oJhmCdJhO6mEX1NczAz8tHtVUwvN4sXo5fZZ5okQd+qCULWB/ks
AEBYrri9bbfqUZYdQMuRTtxlSLjX5TTftSb5ukAOyC+7eg9epwBF5mc2dbs/96Fz80LqsdgaKuIW
zCe5pbuwcUjG5n6yuYyCaOviXacZgasC9Rvo34QsV2GMLiaBpXh+j1PP8row8nMPw4CqEnRDyA+4
7wPZpMVWwnNuVizvzGlXt2Yx4MWAYcqsuKmDKrQ9jbjVgbe7XMowK1snEb6XuWY85zYM9v7k65bL
fONbGhq2B0im17pLjupHKSOD2GqHfFimcI4jUHNqyWBVPU43Dd7LgbIrbyCcZnvJTlZu2fpMAA1Q
gdSFUqIlJpFWkyJcExjLZuIPin3Chf+qT226q+rorcv198ZywuuOurmvSPiRjQO6j/ES4TpmGhlj
8DwjV/T5rklRjIiPICG7GfzIVX3+OZUe5UYCYOOLtBDGkTJe6FFr6DLXGAXDfJKtHcnYHvFgP1HC
nmzFkjwBt8Lduan1p5zlM8aY0SKNYSqyE3PXT23rOk2NjEMBA4oy3sdV+un6fm4uzlBR3cHtTwHW
+WixrdJ+pBxI6aXRm50z9LemgqrA4hRHnXUyjcTt0/ttTpzNgFo8+HsHVCYVBDNXfxkWr+xc42bZ
Rzf1z4ztaBK2oQxLt5F6APSPWXmQ46lAaws+A7x9XwJxicGaCdKdLTV+dqqxz2PzrQBvkxuB0njp
4tdCbyUvus3v8dzy+gmdHWhhkn4olrFFy649KNRNd5CQCbvDoCHIyRKBLbQV1rkK/BjIsy6UpDTK
yr7GWFTIj33qTj77Z2A+bTzmT3tMcnztS5+6yuSbDKXYTPZlblSd8aRAuR5j86BTFF/JZU67qWmx
1mJ5qA+QFtpNboN3+XyX3UUu2/G9/efc6FBLgtqfhucn1S/o+TXuQK0UPGkhRrRe8mXYlYaRuxO4
56YkC3S1l1zTG+8NFNTxysdwqYkpBeFr4V0VKUaD7xNQBuMGuJ7uhdrjnwuC4aWBWis6Z5iBAPfS
R6fRtCVmLBrwOLfRs+rqh0h7obMp+fK3AK0okoPpHQysQFKLdbqujxeA8/T1SiyWuyE/6Lt0B9US
4I/1x2Q/oS60k7noRa4KijxcFSqEAeCfF4LxQGJZI8ljBrairz3QOSZ/qGyZbtKlkugvK8Ak6Qgo
gBwLx4Q6ShrFkDkLWcE/LWw6Nnl5X0cr/Ea13zIvK9KDBmAlA31+quR3emIEpFC8IoYHLdBzcqzK
q9X4GalwdrgecC8zvfXHgWhBwyQSuhRiz7mN+mmos6ILLe3I8ZpMp680LTylATIL2Ldk7fhWeVCX
VPJOuLhcVsOoImvgCwOvrxgF1RR6QWx9kOfJrd4obtTZQWp91SPMH/R/7MOCMSHwqfkc90hg0bvg
J9rUEN58Rf4lCzlrOvPhTSlYEQ6aqgPX1RJWpu98Z3oF4OVuv+eBtrN/yNVHLsWyPpqjQo+wStVy
SX+VNEJWerqnP2e+4un3xavpAgceoZ+c+oVHO1fiM5J1iqHVYPaQ9slaSwmNwATv7mF+6Pxpp30t
Aw44ocTeRVIgrHP9OWe31kj0eJp1bGtm72ckATXwVKqWe3hYSnxSZkl4mGfMTpycwZLFTipp3GUF
oukHAK0kmdVl5iGsaQ3tZ2syy6EGBghbyL3qhe8A4gTHOb5yTFh4kas5XuspB1OW8FxcGIJVIZTH
jR21zoj1MfLTqTKMh32SuMbFrStYEFLGyWYEb2FY0Myfk/EAeXmLlwGttaBNi52iP7G49VoeB008
BbTIUPP4fP0nyNYoZFcoDPCWNi1yusbwjKHa1dEkcUjplyeEk3btERZltJ6eOruAv+4y32LecJce
p9IFeAQcZqODFKOQcSBs3li/o6aIky+pU2tqh/1V9J8jOWTAIjfd6/UdlDmnCJOvM405RYzl0ed1
5KgOtNfET738Br1yr79VpNxs/8EimK9XyVgHTcGPn4MWpaTLwHIAYP7yZkMPFBT/buUpnjZ7GggE
3RKYfIAUry90+3P/bVX4CEGTnSfqAKuldeIYha2id9K/LzKi3u0z+21G+Oq0di4VzBAD0jM+K/yH
AUC8lv5dlrGSh///FgpfHupWhcJaHFrvO4U3+YmnI+H1AIIw3O8gdJmwkUnr9WHsM+BOv1zfysv0
bf3wgR4DTRUUSy6aUtPYgMGFYi+t29mr9NAOsnvwQ4Gp+hBBT1zO57fpMwbqixSPYWhEiNlvkSVJ
OmFwBAs2AQi03Bx0Lgr4fqrRBa8fEB4750HWFd2KLmdGf6VTZ3G7IsZYjDwFRzG81BwcNx9l151s
Yb9ecWc2LED+wTWOhXFvnl0tiAnOMYGEclL65Ki79BuYaqQlqTU5EZOX85UJt6zVZ6UB5UOQn7az
lxoGQPnDo760d61pHNFjroM+Yz90kpwSor90mrFvRlTHHQUAU4t/MZq8cGcwvrlGMR5jp93Vuaws
uOlk579RCBNQy1NmM8buFzdtio/INT3NjXMXTJI35aF1vP/iHSk7cSFI6HYDEvQINtmbFaq74T1D
fRC8qRMAe5Fr/HD86W++pfNlCgEDj0uQb/QwmdzMXpl6ZN/8WHnm0oMTgvU4//PpPny85wbF2FHX
dTImMIh6j7eQR27LQDtbMfDcgnArp6vKi6FnUPedvc52s0O8H0a/AH3ed4wq9bsFEtP+f3F6q0dc
82rhpi6VeQFoD3at2otCwzc6L449jK+NOD4DTG8+P0kvaekXLDwEdF0d7YrDKkcgHiYQTU37lYls
8UyQMum4zRQ//XY9Akt2WByfLGxIIEBKm4V1hHbtierfG25JEp/tbwHpB2ZaVeB2hFMs2tgpWnDz
hWPxHOs3pkx1cHsNv/+/cFpOVToLZXoTpur7xFM3t17MSFYE23aJ30aEwynXQodOsVEDZqkDdWfG
XrpTIo/X7vB/pF1Zc5xK0v1FRLAW8Mra3do3S/ILIVs2+w7F8uu/g2a+EapmqLHv4w3dcHYlWZlZ
uZzjwCQw3pm6+vFvvs5/hLJvNRokYRAuJ8uFh77MrWx+M7jlvUX958YOdhxUMlBfZCs1SQrIjbHI
ccl02/CX+kmKEW6rHS2ERSyc2JPTv4+tlbg9kip3/4RbydQy4/n/whkfksP3a3FUoJbSTddqnnwr
peYyLRqn1iueg9y2k09ZjB3W7Ui7nEKWqlmijf330k6xQXPIcMOwRwfaAHtCqcrmBsntC/ApmDFQ
o40qvR2g4dEbM0+0U9PJnAgBQQ4dYCraRDvgoc/R7Pku/od7/pTKWGxTy9mgaZCqg1neIyDCtqOf
mLh0xPfFYpMJgMk9tgKd/S96PrD+VS7bpTKqQgRwB+QGWHazX2ankpCJlLbuhljzay3wCDuyMxXW
0s2xm4KTnm+He8ycYoYWrUh0rr++Cua8MLpBTvGZK9izptpw3m5qJxGmPQ10X23xmWfFXJlMuK8q
SYmNEmfOelvycvdfASMSP151eJlnrnnkBozNi7s66GLvq4yPqoNkTmIJl1TRi3yEcjFipKbiDfah
bKPseAa16QJX8pi7miilqYCU7t9RMXfbcomKOGRsD2hcfRwy514enlTm1sqlJM4p+oHg93jQrcnN
YMO53VdWMh8n8F7a6oHndrcj8eqkzIUFushUahI8Bcmc5S2rtX7imfedRd0cC7e519nY9Bk4cZIr
lrmxA80arRohlpoWdWYHUDfff3Wo8CwOyiYHfin7vNuyXNbPk7Lxn6T9bE4D6Inib2ipoPjYE3tp
uaIkiM0Lgly1jV2sX/rY8v2rV9FKNtNdbogqhtPioNCdBLLPK0DbOBrd9PgrCfLXG9IoOp6dBW5I
2XfWFD6n2n1lcD/bpoUClIuAtQy8nuxgjqEkBVq8kBIpNiAWD9N15oDy6xFlwNFV3iqf59o3j7Xw
sWrYLAEqCaM42QibqQ7QIhPbFNfuKtB/iObjvhvfjFkrGYzqsEusUWWEDEMHyZx02Q2ivS9h2/ZW
Iha9rvwXyI5CsQVbo19l0JvS2/Qmc1A+Kqz2F6gNgLPvALQGW6lW6Mg5xzR452M8djsWIdE0nI+G
34LmNGU8s+AJYLwzXrgYFYurwm+zkx4BR5lwByUWf3CWua0UyDjkNImyIaRQoIQlKcNuUMDxZFuw
ss6u7QBPvzLzgPLRQ42yJYD8mN+t3bb9T1NkvHMM5lDAI0CNeuNOdgDe9tLKT81zZ+nJAdBZsdv5
XPe82N7euRn3rAqqFklYTMOmjvISHqQIuEbxU+sgCuV2cvrjkebFR67UzLjljkRzOy8d6SjPHEET
LPz/hx4UhcWy3bl/KThXm50twLxNnJMcIaAfe7CnfwvMHHkqpwPME8L4D2EI+gakdChOaKEloKFN
tdGOVd4VOx8c+Ko4ljzDEMMcCBVN4U/D90r/LcQgWb6co5tMfSX1U6j9kJtHDCM7+yrcTkA/vxe7
94t9U6pKHXSIwWtAUFVIGkpEN7TwH8i7aFpV4Wo2kt/pEFx3VzyKlM0ojnU/wKgszXxAYX11a00D
VgOwbABL824JqdpF+hSGB/GdIO/V7MZXMBWn+vtn3nI2GPIzNBHUe2DqYZxNVYlapIOZ0zdkdIbn
2YqNv+kCrUUwzkajJtVHdGr8yoxsMdLsmIYc4980mLUMRnVdqEpG2UOG1PmZ+mTAeRXtYI3Vs9we
1AT/BYRvXTj2uckxGp4CGZeSqVGn1DPBE62+60PiTFLKkbDoh3Va67MxXqRN6qLoC5ytb97L5HuP
R2iNVf5+/PmPTIF9fmUpEbAXDTlYL3Il6aZUGk7g3go7yDqAEKKDkPtscYkA1UYnwKAGDC7GK4y7
YQYFWV64Yn8liA8gkbKBsv24f6rly7PaW8tkvo+JyWc83dXWF+sGuBzfp+4Ks7OpEltz8r4vautD
rUUxH2qkRT4oCY63QOdj/k9HW4C2v7uJhyu2fyYAB3x1FHkhVknb1KVPMc40hb87mliGMgIDfbZo
x9ma2Lxbn8fCLPdXaX0AsBtNh7TgKr2vvPFQYdMIzX4R2RXv0bYVYNaylgC+yuw6hQZiVEGFSqnH
kdXKpQEIEywEmXQseOS0PGFMGjkSbcrURVgu3GJ5/NDSh0AKOUvP+0aB4fGvJ5qA7VtmKYQUowr8
UzD7YLWpk1MXjOYcR7H8U//d1M/2JzJq1nMgLmah/yiDywiFi30D37A7AiZfYAgDuAGDU4yXTeY+
U4YOk4TJWB9TU3aqyTxEmXbqsba0MCLvi9tQHcTpsoTpdxWA9Exswlo1UtRGhruoMBWkZ3YJYAzg
tlpNyflIG5bwRdLyS1ZmpxTVYChL+Eib1JL1y1z/YfJkbCvv8zSM8oZwLmMqYXpOCkW70/FET38m
I8awhBHYU7zeFU93jNsLujLBNgqkVZnujcit6YDPhQopMbz9r3S+/g4cj/VnYtye0E0k6VH38KUh
eQSdwasoUTvvsmNk6pZCf81574CgzEoy+Wdjmi727e5DJbL6XLRJDJ62zrwaW9Qqcjk/BFSyaFLa
dTtwjJejEXbKwByNisoZNFJI9VWCt6/yOKvjceh40A0b13CtD5Pxl2Yo6hjzwy3JhMmKIiwx8rvv
WwariBh2BUiaAgJJ5moA1SeVMHeOz/szR9OdWPFF5gVO6wEJ6nffupOz9Hx4dZetaiWWdD/FMvck
pmndE4ItJgGfzw1+qy5G7G3xAYmdYudO+MCVyDsoc2uAcxxhFgsSB1u4MS1iVyAcuQucn5On/Z4e
Yqew6eu+QW8FvC+nZO4OGNh1qs3wO0aXvAeF7mZN65H+ctaJE5H5etSRgZHwLZtQZ0hljhffqm58
Ec/cJx1AWSmAvxGW2ui2rIFWpirYhqaoW4aWhNHmiER4uMdWiJkApQBTR/SoUBFIbgDtADtCQN6b
nofGsMRCJrasfxT7vEQxDGWJED+KelGAGSArPQVO5QoAo3P0bw2qmiWvcbZ1j1bGxrI5zqBZk/Ia
IoUW8x1m7/fZ7xxgYWEMhJLs2kguC/FFBhbZnA5+XH4fdCzV9bwZva1X2ZeTMylJJtaiQsGj48u+
5Bnf0hM9pPb0c3JCdMYDd3rm2fxiXnuqZtKSKgjycKYQmNMeB6IXUiS7lZzZ+MMbiS5JyGPA2HKN
a00vX2IV/jAJNSzretB0+RpMJxo8iPF1h0nL/Yt1zs+JSLGWw3gtTc2GVFuYNlRfahwd1WFnnB39
OXRNW9NtuV+Wg8DFmdl5Y4WSLRioXqO3dsGb1t84sC4uQ8gY/cYqDfvQB6WjiSEpNCQKkTxk6C4X
kfCKHZ9TZkSUE3e22mlfhDHaRV87bXqUev0k8+A3Z1Ta0FEiaGzhBgFoKz0QbxLQ0+JNfX7U4BlL
Aj4AMicFThmo2oy+aaGJURGB8Ea6Ib4iO7OnYhuifuo6qzmY33U/vdXsxI1vYjC+Al7lsP+9t7S8
Fs9ECwBz6nmpwayGxpvVJzMOMCt13YoZx642HIWODFFF0UhaYAqYY84gcp/Ufq58UU2vlEI9TtXI
e3JtxKEvMpizoLjWCFELGXOGfWRgWqad4PTB477GNnLEL1KYaNfIkgbqEbHyzQTdsaiun5D6zoBe
NW97I3+MGpmnuyWYsCay1h0T66KAJJGWwURUvztKh2V8nHhYCDzuH2zTFAnWEYCMAvi+MzKtsSEF
Vvfazk+V0h1FySm0twETlsEwXGdTdB+rstu2ip+Y15TkuPzYTQQMPK2vO5S9Umm0ekDI6qmMZAfl
6ZzHprR5S9c/kHHzWjTTcCw6/EBwm1mzatoKFuqNbr6Mo/m2rsXXImu9ugKAe/zcdK8z+W00P0CQ
dROKKg9niftrmBgAsJrJwPJE5eNhMHuTqzglpip+1L7pYo3jhJmeaHL4UFabVr76SoyrAghAPwUt
xIrzjWH+VoOrhQls3xR4MpjbKgSkC4pGqnxpQsIySxWW4EiA2pnMhcfcckDrb8pcWiHrgCEiQ5Tq
5/eUYqfPKYgv5JZpx8clgHep1RpA4H7hq3LTKWkLdynQRoEAyGRxfVtFRiNDlWbdAhC3sHrxfV+R
26f7jwS2XkeHsR/LAhLSMPnV6+kRDRVnVrPrAROc+6I2D7OAboLbAuQ07Bi4CUgjQR0has6Kx4rk
N1i04zzBt/IsnXzKYN9nVTPkZBggI7o0b2QbC2Z2hG/zCr7bO3rf/MqeePFx6znzRSTzUssCTGEn
AURWod8VtSVivL2kNzUQs1tUn4z8tZNu1fI+b4VDNJcWKUpnX7Gb33B1aMbrVPmohx2AWv26y6y+
QPEh/CkMT2pVc7IQzhdk192qtAp7AlglvweasRG+UZNHQbHt4ldnWX7CKosUmmGelEmt/MYJ/OxV
fMqc8SJ1p++xSw+tN9uXBJT2WHCNPdQr9/W4GTjBvwIsJGxjn7HuRV1tGKHRd36eA0scDSpFCL1Q
EDyMrtlCVHn74rbW2FCqXhY9sTmLdjoTqGV1zKsJVH/+LI1+Jt0n+ks5ncgcOUAftELlNq5aKye8
aM2Vy4RrkulBQGQZ5wzoKW5DSwH/s1zdj3p3mdTxAWjzwAyaXIO3pLGVJ6wPzLgzSR8yoSTorsyE
ukWMvSGhR5GmP9TjrY43qBaNFuHV7reMVjewsSfKwC0B+sxXi2qNKgjzWu2wUzAql1EtmDfxoPCw
Wrfu4FrK8veV3U4dbYIQXRZ/7F4yjJ5F6WlO8RH73/tGsxX41nIYm8GGvZbHSlr7nforAYD7NNd2
pfFOw5PCWIjZp9pUKTiN2JR2POa2IKoAvONtDfCUxthDUBZaUsQZxFS/tCm0aCE5eleCrzHjvCI4
RsAyXVWhGUxzCEkGni35fJvzEPs4R9GZKEA6rUpqutypspVCa9BqcuoAQW0b8gQg5knTvX1D2Mzu
VpagM14faK8FKYwYZEd3vau94CEcLYNTiZ3bHTaSgP1ugZkhTrlDs8vHZ7P9tWAmrQzIhNcTIPn9
GDcZ+FpTD/RsVI3ow5QWlsIrefM+HRMRNFCxdaDNrf2ketXH0ALLLsfv8yQwHmJKoyaco0VCgnx4
Tt1Z+LX/sTj3SV+sZ+Ud0B8KaB3iPlWS6kbjL0XAEGrFmz3dtkEN0DAyBkbOEMenPCKkiSFFS/W7
sswOYIoPrbzOX3tF4pjfts7wekC43ABBFGcFXAwjdCaDYTfRqmOq8Nazto/zKYIxcGkAUZlJIKIZ
aodKb2VwY6LpT0zJ3f86PEGMQUshml6SAYNOh/oFwCg+MWLUzabLZoh+/jNRjDE3aoJHoQRRrTlh
XEjwRYqpiWC2evq+L2krFcZ+mQr8OHDKAS+MPdUEGsfZ1Du/qicUwZBJaLmtYSKqe5PIm4ktLfAo
atL3tLvutd/GCKxh5Wn/N2x4ii8/gTltmsZZPANlyqcRtgckvNE00cp1jFRompdUGYrPIccuN27a
F5HL31c3rUxI1wRjgzeuUNq5fj1Nik0w6LB/sC0pIKqUVBOIU+SM7Tc3WnmQxA6cMUWAUvLgxSaA
ieSMAxi2JQbYFQr4PYBzcIYONLcmqtLAsfNrCvw/sRgyK+6zd9qUb/vn2bjNxloQE++TVp6LBoij
PoBnM9kCQsr8UA8Nb/JrW4yhmxogM4Dfz34cUhSg6cF5lMhXw3dwm/zFd1GAl///Apabvvr6QxCS
OKkgAF4Ju3xAWFZMOyGRs6+ucygsGeVQDYhNEnhCgerM3C2CUZ0JCT2sDA88X3JaP70ilaX7kkue
UdL7m2OtxDH3KJCkMBeAuOdH40XSzf40SbYiSBy0yQ03+OVQzNcxzNSYMF+M58hYJEcgj8xOoQc5
IJzB0xZOscaRt2ndq1MxHytMcwD69wtbo0KtiGLtrBBs7OT6+x+LJ4bJmEWD6kKg4lig+7o3w/zK
mDMXnTdO6WHTtlenYa5Qb1aJYc4QIygdQKB+hcofI1sxRsdmy0kUY5wCEhSgVcRoKtYZ2MEcLREd
w7jfV9p/sXBtQdJcIPDZIW9pAHxYV+DjVD+70iqvCy9WLfUhfp88jJn/1VAtZkLQhF2oUlSNMPlz
lKSyVIMzxC/d3p1cglQ28obb/Ki4QM79G7+6EiZ/dRNxV2I9WzDxGkijx2gqTpOWHodZ5ZjEpuWt
xDBeAiEiqOQRZ+rMJxBKjdN3kFP9zXdayWBcQ9xXptzNkDH/FNHoOkgHwW5CC1vX/RFDatfSP1Qd
4yTUgYhAGoY81JrsWZ6BOji4wfSDcyye6hjf0MepWWfzEvnAn/Umo2GaXmUX5KE4oHBwX5yAkOXr
jxyhy/dgHjawQYxdIHteSq7MBRsT2TRzM2ww2B3eS5fAFzvl9niHMx7Vy+Lq71T5H3FsN1wtg3kI
a6H2B+AlE9D4gbDSklteU2LTMX2eiu2A99VsxOqAL6aOb1F1Egknd9hqyK7Vxs5ZY/IXHdIZauuc
5jL4pj9LFwscpeEnr/PBdJe1t+Gys8ULzamPEvLQyOJ1hraKsF9+A3PVtCDT0mnEb0CR/lp8a5eF
v/vgobivPfECPtLZNxWeTpe/r/MMrTdVGuLTTXmDUaDUG4zmH4pgLlraT6MCIMPGD8a7Rs1tEGTY
+4dYAt+OuSvMHTOkQq+0EhKy6aHNM0sc7oT+qcnepZQ3vb31EFjdLHYoPUR1DEiI0FeFLhhWoOIs
ROiaLWTNQwkyGt4oN+/7MMFYCyqw0Kk4WlEneDq+ivXf+d3Py8v4ijnTlB5PeqASlpb+UB0rQIc0
h8ywqYsROS49DOdAKjOs281hBTA9KDBOf4lBZElh6O5bw/knAqgcBhmIjkKpqarMDZLKxCinzuj9
UFG8IYltw7idijezDNzOMGyQbXPM79zFQyCepqa5LMtid+3rHQIEaWFUGW39uXnR65NZxNZkevuH
4slg7IBUU1OHgwhKROE067M7dAqgInjV0o1k6etRGGMY9LoD6pbUwvuEh5I4iWc4FDNNqPy1xf8w
4Lzxtv8ikLDmYGQgbzdwLvEkfguB6wHgGMhsnQ6Lqm/kghpAqp05oX8DQQp1JYxGAI9bAxM5SxkC
bhtNCEXMUKnEGb3uqP5admFNO/tN0Ey3T5OjHnjjH1tmiVKmjvl0NGRATf7VSgI1aUxAuve+ltxr
6k0iAL4kVpxR0m2zB0mvnHLeWhuDezKAKUFqhk2WBdmR+ZjSKJXlSCn15bR7LcSmtyZBeMbCoxuU
4c+ETA9THAPJHuP5gMs/ZXHzFy3FLz+B7WJ2qSqPnVT3mPJF414FYDZSkV4DGMfggAaX/g+gI4uz
/xoMZCDXQ9ES1nfOt0gpKWYlKEbqG0p4TMdjBqJZSe6xR8eZyDv3ZGjDKOBOUGBB55xkMagMarWu
qD+G0UGLAfkQy5zscePWr0WwPW0xaecAsDvUn4pfen8h609BcLfvWLbUpYDGRF+4P0zsonw1y7bT
pS7IYCRtAw7zBgBCAriOKor8jTuAcB6nobGVrEWjq2QjmJVZqMgAjXmSRx9xAxY8g+oH+FMdTT5h
0gazbph47n/whgg3FbmSvPx9JbkR+kyUp4b6cYexq1oW/VQlF60Yf9vXJk/Oou2VHEkPwxRcnNSv
lArdyLG60ozxmLc1x4Nt2t7qPGzI0c0QTMU99fVQOzTg4ALQ1/5JeBKYgCOEgNuPclyjspIOWVUc
52Z62hfBUxbjnxLgaOu6CNObx8oF5y9qAVX7WPc8ZW3k1F/sjg0yoVrLU1Hjq2g3BlCIMqe0QS8R
Yp7KTQ6Vb1x3vAb89tGAagsaFwP4tszRotQMwiaB9gIMvpeKeiEPqktL9W/MQFPBQwTA7gXg6au5
BXMxR1IKMYVBrHpI7FDgtRQ2whaazZ8iGIsmbdqKzeJOO+NmBgVPkT7OoulMQ21LLRKdIeIYnrzp
JQBip4HNCxbAzmYYeVLVTTHDgWeY8qpp68qCCIRA81ZdCHdEcz7IzXwv6WN/DLLueWrxJWM8LmSK
uSKpVw6A6cOUYNLVFrbpAHUJsgR0f/xJ9FJNssTwWpAJNgbl+loBOaA1a/QqHkXeXv6mDeDTAGEX
Tg9kUV8/Tj3URSqYsDqQWzuFeJcXk23yHM5iSGy0Q7YLNjdT1EGhwBiaBm7HopUX902r0hqU9pYs
xNag53jOJdkTZJRzQ8DTUuLtX94P29qRzD76K6x5KrSCZM2SAQDYevmM9pkrKHZ9rb/ULnWao3IQ
3OCApsX0Lr7MrScrv/sSwF+5g0V3Z/8HnaeSGjoYgNqWRSxTLpbzVd+jDvwtPZWoH46xHTc/8uDS
TF+08dYInhu0WxUsh+g3utDaYytYxPCp+sz5CUu57YtO8BM+yoxICCRTY2uNVSTGUyiYaCafqCO6
rR15wbvqmD4i+LPCuSibB15LW37NKtj0PcjfM63pl9LS7GG6pr1btgMs8zueblhJdMgP04k5Zzyz
auaITL6gG80g6R2E6mPiNmS22mB0RmBV76tyQwwcmqkCT1PXF1iEr2draKfSTILbCcMXWX2O06eE
R+q3KQI8TnixgZzwDL9dT9U8gzn1mJMGpoMcmy/Z2Eh2ahgcy1xcJGMVBGxx2ECUpaXJzKjMRF44
mWkLFzpAX0ormw5o2FSvM9JvjYmZ933VnfnPZTRIW2YsgSquaWxvyqCN0Ugacp0I1fUOIa8RrRKA
4iYgzzUu0ML59AYjjgkQ+pQ0bSwixR9DFLwBm5HbwDhzDGckzmwXwOVyU6cqbd7Swllg+pALRYFl
QALXLKNVYejNXBoKaDW46kww/RHsQwk37ZhYZWqgR8xZ/JWXf/DsM+JpIYP9CxxZ7OUOo8osphk5
V1hnuZvReLbTrFEcIe4I4LemSy2XGzSFF9yVomwesjECQGlyqadJcyk3g+IkvUadAASc1lRR0ZFo
Kx6lOhcw2VBjByFu0stiGGdsdKZN60Ql5bGrb5k8sG5AQoU6BU7CRItJEgUhNrTeNwA/nYPoutOu
IoO7srU82s809SmGDQ2ans2JKSCCl1pwn7Q+bbxKfMgTwaXJ7whYkC09JbzJlC13CCah/xzurDyM
XKg2UpHCHbqDOzvZT9Ta7VqxMLeOmKNS+y+qWYsR4kUvgrNeA4Ei46ZGqRXi6OOkGKYeAN2qDO7+
bd4085UE5nrVsdwIeY1TaVlxmyXY5MglDDqCFeAY5n3umK18XWvFHy+4gTQZrgpNYQn0c2fEBFXa
zHWtgoIpOXbHKbSLm8BRrmkDICtsKYgYBraU9/2TnhefIHPhKyHgotTPwTfGukyTsYBDHoAMuVTq
wOYj3f8bOfkviGAYcUy+kAwVyZK8o2DWoIcce0eiUGGxXrZbdGvEScaCoQCW9lfOKdlogPmHJRjI
y9y4iIFZ5g4qwAkt9EkdvcEOr8XcyW7hTJzwtMA1Z7OV5x9LXvzWOxsWlrkLcO1h4YwYBKQVjNwK
merQJrHkpSVShP5RDak76Y0lZ62TVJO/f8yNU4LvDntWmIIARjS7hIQdEDDrjCPxRqw2y0lnJdrg
iXLqqFlq74s6e97hZDo21zC+ouO5dUboh6Q3NkFbOXv6Q3MpLPDlEcJP74QqFugW8GteWUvePJ22
bFcBcxvfkkntB9WQ53A2sYpCHEUCPNSCjtPc9OAseM5usJTiSvbwuIgG9pub2bI1OV1lY2mx+4bs
1+PNbG6rYPWDmFSw0OKmyNWWwKgW7ovUHdG48hckJ82mv4SCj8W5mMvax38oHckuutzYqDtnwqxK
QmVSQ+kSQOOHb8WrduhDGyvYroywd1VDNomt+rY6Nb+mg8lxFuqW+IUeT8PIOdJ+5gvEY5ONCmrV
Xjg8iYroahiT2TcrNlZ+HHAlgVGpGOKWSmVHvDxqrBZMz1VwC4puTrK2fQ4DDD+gE1bObqVOBmxU
RxTpezcddGnwlIpTptw8B96HaAWbogwALmhy9UrotBHhIe1xjj56EYL6MKXDfdvw8AQ23AuWHT7F
MPWiuG5NtQogJsBwXiyrDl72LlHfs+ZSTXnLFdvCkN+aOA8evkzulw6aOVIMjXttdw+fhpw6s0wx
s4mYOtMfL1R+WIL5KW35hisNCpoUNrUiiZ4QXpbxdZD86WOHFbB8wpUApdbLkmTD7I068Qpt8LuY
OgbhJLDbTmJ1DiaVEHIBnJKhRLzKSY76z2XEInC0q+737HYA8eI+yNmEmT0WY3nNYMahPMO2m8qw
ixDsmaOV5C+T+pbU12WnOyZgmC9rB8kNHV/2b++me1qdlTHHMkojOQ+gUnkGEWD0HrROHLxphmBh
psQwrMnQOWFo8yavJDLxtQvjMEEdTfPKFI4fZR8QS3Fc0lmGxGiUxbGusyjLw0HVvOmkeODqxga1
3QE3G+sT8gFAwZwjnfXJWHmMlxWliJIuEokHjIHR6R5p4gHZxu69qLXo7+IaE6kAUzWTP88FWcmM
9206AP8ny3AtoJ4dAohwowMHCnYBvMaXAz7YMsejGIxH6Zo6ndsM3r51JQ+vyfFB/TZlVuWBIctG
2qv+LK5zYLEA34/LR8qxHIPxL6ZAxxbVTOL10qFRr9Txff8ucM2G8S+GMA6mEeIz/is7ADK3Qy9U
pzwWGEkj9/vSNnOjz3tgMF4G3W8Si9VEvFp5TSRsU/Sofpq1lXIJ/87Wv1gjYRxMVGeDpIlQXKbd
K6lmkfE6UyInUnIrNX9UuH9T8pCAr/efnZDxLUJk1Io+wI/SWrKSAhgGzZsSPPWoMe4LOuvgsgdk
fAo4BdHj18fZ67EPGU7JMcfIiaB/F4M7OcosXM/jaIDzSzqVYcHJGzatBmyuWIFRwFwN0vOvUSlJ
0kHVW6RYi9VEr70Ppgj4mvy9AeYjr5pz9npfjrqWxlz4Gvu0QafBbDoPGcMbHp6ATu5O9Ytkz259
Ez7kP/aVu3Xr1gKZGy+SqWl7PCe8qRu8TurBeIR1Bs4X3BaC+qIE9kH0NJgPWCYtVYoMQkY6vE+q
duwi3rju1n3D0uX/i/i4JKvkAZj485iXpuYpRgC4yuxySipbrTsb7pMXDzjH+bDXlSwqdpkxax8m
UV3mbwvjVujqtvDdeNHwrBG4mBn/xQg/T8eYxSgLpJMlmEXj9O4SCTIHtcVH3Zed/IFrhFu58lqX
jE3MZqDpyrzklYgCxjfTw9K1Vx00X/A1O32gV/yHFE+ly99XKg3AZD4SESrVwsCXdfMkqtX1vqWf
lWj/dbc+lcj4fzXWKKZBocTwm25axinzHo2j6ownLJR7+SNAZXyeKmW2BsjKZMJApxQSOEygyuEE
PGNfdYerSnbzX9VFr1izP2OoKEP0Ce7VH9Gd2QG3kXP1tiL6+lsywSEzkqJQ1CU4SLdCf62TQ2hc
DsFVK//prgZ7VCYeYP5LjqQRN7DLKluvn8VusBqNBzqwmYxhOE0F3zW2Ts7oX0AgjlEdE5ZifJ89
4WXwAXH2rowu6iqO8iQify8uG++PAb4/Tre4L3C1Aq2EreSYYiooSgLjMaTvhVlYah45+/a56cFW
EhhToXNAiJzg6ZNiY6czQTIhv9fgDZd5u7Ob13sliDGJiHZyTJeiQRO/EfNbr1yW0/v+WTYfWWjz
/EddjDEYU0qx2QR1UQ9gxVf9U3iXPS/FkNCefwm3psIxc65AJsTonY4g1sLOg6voVnKwCnCsDuQh
usY7z89/NN7+ATkfix1JiluBNB2sxGtV0UrjZa1/sqpusoKUs1WzeYE/Nakx+YfeNpk6AmvDC5tr
ObnMBSBOAx9RndFprjlI3jxZTJhJyzjMiyVDprNp5UZ0kPCeku/a7DWKQo6sM0Q75kaxnStpasa8
Xl5V2sPsldfdsUBME2zlail1F4cJjLXJyfgfSOaWU7A1u5VtakysaYAdgFk1CO6cwZWc1I08/Vry
ZQ8N6wveUsB26F59PybqzIAx7eZpuQkvg9sd45Pp9p5wJzogV/1jpFxWp4wPQeZoSkW+hJsOkJZt
aouxek+a4Lhv/YuG9jTIeJCYGnQaNIiZxcBF/mj1PQ9KgGsejAchymgUbQm9tWhj0UvVrQwrucl9
3S6PJRQoOynGJ6La4uHz8y4B40kSuWjMgELwIKJAMlyY9FpXMT4NnMWQdId9TX7UyHdUyQ5l5WUA
hEIZ0lR/cMdL5VK7KK/K7/MhvIuQ5S2Up70j+MaFilfHgNySSzbECQfsgE4gtcmEPV7iyb55Qy/T
w3CV3aBHaWt+D3CW4CK54xXqFxXuHZrxM3mmdhWwG4knqrNyrHrRH8cWE8ENSElrEtl0MksrKqdj
K/7pnjtzQwiT24aB2hjauFx+EQyTkwliMp7p8hTK+JculEI1nnA7AAVqZZXbZKe2kDgBjxOA2JZr
JgsD1mNAaZy2vT3rvd2Q1BHkxJcFXklv+1H66cII41UaqtA0SvHSl270mzoGUGHiYZjqiN7ra34U
fECxcK7Fdq6+Esl4mFKU0PEF+iTyB2wv3E9PfWl3F8vdF07KE70SL4orLuUlx60RxuVgvDOTpB62
MdjUKe81rD1R8IsVaFv1R0BQerxjcm8/42tiPHmUxkQsD8r8+zTWV0ZtjE6hpBfASnCU5rlS6bHK
g29ZDxfokPkp/4H2+01blZdy2950I/k1S/qzZgaNpTQvDZlCZ99D8TIrFmpFSaiYiEsqp/qBP/jK
hfFKjiM4uhS7fCieoqd9eZzbwwKv6HM4YTQI4prysSsl8PXUdjeZ7r4UjgdiwVbGBjv3ZYU7KuXI
39KfU+NK1Zsx3JG8dNFAwiRL6u2LXKxnx+mx3Zoeff0xTHCL4h7A5Ybq12Adi80EVEWx1beyZ9bi
3b5IjkHrjCcyBa3EgwyZfi1ftflbov5Ny2aVSunLx1w92xWkAVJQqkgEpuuoORnGTUV4z/bFI+/p
jfE+rSCUU1593MriCKhL1Z0PsT3aeWCFKMH9D6TOPImM8zG6sDCHEmoDs7otAxwV8NIL9a3uGx79
NXBpj3kmz/idOGjjYvwo4M5ATp4ry6gBxwaOzH1r4IlhnM2YqGUkjrhZrXSV9Nd1e0jbh30R21EJ
W3SYmAG87YcvWdlDnM4kNwdF9LpYcJoqdJMidErQqJuJzjnNf0msP2Uxxi1WaR1JwbD4peg2PGCH
6IBPdFUe5yvhyO0Bbd/eT2mMpVdZZQ5Ehk0UmZ1+WwartIv52XhVb1vM9+W3+l17BPvFob/ggUVs
X+JPyaz9j3om5did9sRwtoUCT82ShwO4XVRZAPv//d0Yiy+aRskDfDyvMa3iJ0aoy+vIHisHM5O5
XS10jEFsLdvMh+GQ2fs2wzsfY/1A0aaZjvF6wKj+aqPEEvLun5oKY/kYnYzyaMDxlmwisvM74f9I
+64duZGm2SciQFN0t7Rtp8cb3RAjR+89n/5Etb7VtGqorvPvQjcLDLDZVcxKnxE66LqJ1R8KN+sd
bst3/aX9vs5zVfDiGWBUpMh7WvXLYkuAFaHrpCBo9csR4QQlX5yOfPI0nlCmUIDJ2lhtW7yHsr6p
jQb3uAvH79e/1V+CgY+TyX8afHPAP5MONNGsTHJiNzqRtxTWGNq/QbL+L63/h0Bqqy+usijQTQ4G
fDrtmD3ONyBJdsWHwRV8LIJv+Ivg3AMyVsXEFELXKJBX44CU7BVHdGKM86i72gOTFGd15S+x9cf5
GLvSTktKShkXeo458eoKD9zuPnGAlIGBqe4HryTNMdHnoa6LC8XKZ06aEg36hHwfRMzAzYlVCLOj
8CZROe/6vOByIUif66GUE/SuFSl/ychiCY32f10w+pXNfdweYztaJZylJIBLC8DnroUzlH4/6lyA
Td6dMfajaQOtEbOz1kuwH9WpwHDzuDFuAUiE5EC1F2JlcHKDW7/8twfHDhEHfWZiPB+iaSEVFYGH
+CnwUqobTnNUbnUOxMlfEq/fN8qOD5Os7kSRlqtAKIYxwhPFhk8erCUHczfmhzNruJc3kf8fT8mY
Fb3tMEMsw3ZRswKRnjZaNPWSbKDDnwRHebsukH6wzzHlxykZq6KlqrhMCz0lFrwVgFooQHrit39W
O9dnIpxfflVhrAmgnhsAn0BOdqD4/mA0A1J3fog24oaXN/F8uMJYkiUAIJtMi3LZIbqNRRfm3w0e
lxuArLzPTunlD9UXzKhInKs8O7Nrd8nEJ2VmmiXG9TUv2RaPGWrv6FmA9dcHSPtp2Vf7fBttcowP
WpnoVkd9y6MEobHJNfls7NIrYV/MMGht9X0MnmvhEGlPIuiURhDoXlcbnrVWGHujyZVeGRGdefAM
QOMrm2ljbFu8x+Km9EInetLc6xJ5h2MsD1Aspxr7XKqn1ZNdiSeAG4F5+GA2qmWCNuK6MI6ZY0Ep
0K8BhpIGbS1Rjk9PaYd9fOFRj56vi+HdIjtSEUmJ0k/aOXJXwCTfP/0TRAg+6LALK/vxXyMywhiY
VkhJuxAcTTnlN8AYkPazgBDQfM8Pxf1wnzrRXfQURhx94YRkLAYHAEuUUojwJKPwvQRpQGe29jIT
3ogK77sxVsZsF2MQafM8OYTv2i7ejE/RQ3xUbszj4GaI2h0R3KTq9+ufkWND2Y5oJ0SqWtDiArWh
hZf6jdtu+TaUd4eMeQn1CeujDTVryZupvyX1QZV58ym8XJIwNgQrhEZLDAhp3faZuNPGtBtX2cHH
2iG/4k69yxWLRRgr0moJsOVogVgFL7vuLakd7nREEpItuVjkIhavzsgJxdhlC9GY/xkUrs33qiA2
ESuOG+CIYBuig5BObS/Q7ENrHbO5HeuJY514ZoPthEZlj3X/5Ryap+8UUm5MHT0EbQNtGIYJJW2I
T1zLQdOmKx9LZSxH1ILhwDBwMHE3u5Ed7wy0ZOjgjbjnfaa/9Lx+hyVsSzSWMlBTCNReIAPflz81
37TUQ3k0HIBRPKi7FNhEkDxveE0gzltmW6JJTkyAhcA8JtvA7/1hQ9uhZMOD9eIpCROidKkiyAG9
S3XJn/tRLDAOmXLMEu8tq4zBUNMkA/IJ6oWDR0lScrzmAtzhC54Wf26Jd3GM4cibACyHNMDDxe2U
Teorfo9MmJe0cYygyliMPqnEiQSy6pGlvdXzwhHH9HGYgOt/3abzPhA97kXOJg/zlEt0/HAZdhN5
NVNuKsWRwPY7I8kI67E4R4varrjFg3IxbthspN3k9tvMrX7wYn2JXs6VF8w2OAUl1RQsUf8q5y5O
C7iV4QVLStjWpnVkusonpiB6z4CsTrjwQxxjrzH2Q5nNIgLdK3UtWu6Gm9YX3AVqYt51z5S/m6cq
nIiRbXCSqtM7Qge+GiW02vo+7jtv1DcKgB1KlVeE5X1N+vcLfSkEzSiLGF+TIm+U5pOcP15XyE/s
60yGz/Y5uxRhRjUsiyc9oJimfgtzS/sR77p95S626MibwGpwoS5tBRQ2t+xLv8413WGMiR4nS6fR
FZvR7l3R1T3QTB7KQ2BhcfjETeF40hhrAvT/OWx12MfGEW3q4WobsMfIoDAUduJ6G540xqi0sYqO
Z4iPN+/Sm8orjwGGbmZHtip73PCq2LxHyFiWxBh1Y26RyET6tx4NL7nPvajQfbG9a43crwCIwdEc
zvHYviW28uJRnM+WJsJyKQ2xFL9EkT51+DEdxw+wXct4HE05p4aTlmmoH8Cohg/g0Q3nUBxHwPYt
00YtkymFnGQ7uqqnbqaX8Cj5+RYREEj75n2/WXglSk4ExDYuoSZyV9KLpBPwixMhWjUOuq9AWs05
H6+Y8KljKS/wD0gOEW2pXn80scLglqElvNKyguAWG1pvC1+nZ/25+6EkfDJb3mGZEKUyJalCNoU5
zyO6jS4mu/3knfJN8oe1eNUhlkVCkFq1NmitmfYZ4w0FOQ191Uf4t+MFeDy9YSyLAoCzYAywGaua
qZUGQH7Kj0vy9bp28oQwBkVtAlGJBNxdHLxG0/c+2KF04VyXwSvQ64whkSMjaRU64tY5k0N3fBsZ
TFI9mKSwnr9rDJf35jinYrfNgrxvhxLr3V5qGiD7EqxM6a0RI8Ccg3GyeIPp30jNPDSqBONPtQGc
5trP7C1zBFd1J1t7XZ6Hm+VL6vEUgxcdGdSMXrjwUhTLJBRhUZpXFeeaLfMbbUJE2PR9Ub70OG5m
0fkzWQTolTVaXBfLOzcNoC5+wKCi/zcb+AHokx3G9/ZG3WRO4MiPKQhvHHOn7bFb95a/cK6b91mZ
0GUusTzd0jhJ2Exeep9v9A3WHJDbtY5iIBFPvcLmlSr/Mu/zO8FjQWn6sQAGu46zZq8ELD/1TY6z
qiWo0ehyn2CDS/JAyVf15+U5d+ITb/COHupKOMNupRVCvvQx1eXImC1J3RnRO+daOV7XYA2NikXr
hAbbxrHa0lENExea3ISUCJw77vqXkgAl7ZCwVfSZQLTXSmPCEJS3fBNOw3Y+BltAurSvCyAPOpvs
+5eUozfravMhkXkui5SZuaI2QHQIgJ0WRkC6aa1x+Xb9Gs/Nsc8f6kMM8yi6IGqHjvp5WiKirQNl
E7wpnTX6VEl1NwytHolEsVnQ6MUAnqxjKqVwp+fcw2x9jv2E++u/6C9p9ccvYt5L1IJzqKTbM9pd
gw+LYYtd52JmGhTFCKfs69LWw6kPYfQrXNgESRt0oxNhC83qDkW/fAnsKVGc0PiiVK0VA6o1lwrv
uszVPUpZ+hDKxPp5lHUxWDLotFRpkTSz1QKE05Gv5pqtdr1ltqMVloZVL7wBBd5xmUcTSJlC9BqB
AB2xo+WX3qtRRfh35ZePAzL+eQrNKAUhDJKJ5UmgqEwCDy2Ce4eMd44juZswwUdPMkFvAbG0jbd0
NoB3lr80Kn8fxqSbVxcqQpS+1ecOklo3eszvu4fSj/1hVx4kbEeLlriPH3i+ct16fohkPLTSo/xo
0kmcZoh3NaCuAlPk9V85qmAy9sUQxiUz6cPXvvQ/JS/eqJvEMW9myQoxhCDtEBnvfzmnyJ95b5zq
2RWrw2JOSqZQBDGw6DzAapNdcktcAsQyJ7eJo+yIp4Cyy/qVPyWcB8+7Wsa6TEmpF52KB5+MkiXI
7+HA4+r+S+D48fUYm2II8v8WCtQHeUfrMAHsqHDU/cDCCh7XhK2HNR/iGGtS1tKkzFRZIu0rqnZ2
Xo/WHEdO/y+b5x+SGOvRx40ixLQunhzIDhUKbJhULs0IsawJp8vjSvhLo/lDHmNG6kbACh4dEYgO
1UG0p8N8lCQ7fiLfDckqnmcnd5of4eDxXC/3yTPGRU7rUO7p2zhPIt/nu2FjHlE9lHziScfcsDJ/
3HGvdz0j/Oe4qJP9aWjQaq2raUblYtYDb2oH2dJ0od8FqQZoS0l3gDxry2Dps4aWjNsxSJ7LgGsW
rr8PQAL/+SN0qVa6rqV3vhV/tjfYWXLI1jxSKpPQJhuTP/BII4y/2wJFZAyRPBgpEH3hLFo3vaGM
WImn34dbShdUe8ItNx7nyaN/v7Dni6kKQ5NAi8cd2S0H+jyLF/3YO7SpOL6YHEN7PY4DHNif4vBo
Sqk3pcWL1J9ZgL6KeeiGx+sRxXVbDoz0P2Vgd1VKErq1LfvGrvCGveK3W/6yBO8ojKXBxkCntxGC
+q6rnRT49rIwOPn04/ph6Ku+pg+Mlck7fR6BwbCggoBVjAas30TdFCOYDmMTOKuFK6b19rpIjslW
RMbSxGqnA3MIFxgrwBUEplmFgSTlJg2PdU8sA9MshvE2dztN2czCF9LwWo68V8cYnFI1l0TPMM6c
iF6Ymse8yHnFtdWPB945DfSDRP/ECC/UUplhF5s+M4yWJdZ4r+yFG+FeA3KbYk9fRNnll7U5Qtlm
7Vx1vdyTEuFFtgubL1mZ2aEeOJyvRy3EJ435OBrbr83jamm78yiZX21pGy48GABOpPVlk+tu5dVv
dSGNsVdqASBgQiuw4J1zpENxSgoLqNZiZUl34W13k3rUx9PaClpAbo2BiAyg54Ed8DLg1Ydy8UMY
QyY1udwC2JDOYZXI740eSOszRtlexLdwOzrRZrhLnelJmf3kKPOWJXhflt7ShRWtiyaqEwXCp8wW
HhSPwpW0xBr2g42NIazUqpMVubyi3GrceHFk+qsupEqTCOYrOoqPWQ23bdPYaWXZU0uMC3ZZecqy
2buuW+t14guJjM0TR1WtxwjeonFmV7DUDUC1JtGqj/0P80Vwa0dCc2i40/byiyzZGbHMx//4Cxh7
mNV9WgW0bkbHX+ZjfIdRBHGr3tO+FFXyyKVIVPIxe5o3gcuLl3lKxljGHKSrIhgroe3BbTX6oPaz
EuNR0B66+gUsre71w/LeFmMH50LrxrmGVvVC5ogV5rwHteNNn62Hdx/flG0Nz13ZFeaviGN25Wdl
sJPeAgyCHaPbEFj6cyDYKEHy6rucw7Ht4WxMiNhTJxOKiB/lxKo73hwYTwRjmxpzls2e1qyHAejM
0TeBFz1xnj3b9EVX/X/4MMkyPJoa+EvyaXku5ZE3cE3f1RWbrtGTXrx0YBDW6XheMK9uoh7EEfl3
oENaQiw611WOdyLGpAx9v2CpMVC92uy3SZN4RQRAQFLyQgzegRhDItR9piT0GQ+99aujkN+lTyaW
rie39SjkTeKGnuBdPx1PIRjjEY/y/7aQFzN2tOzJACL6dQnrWdrFa2IsRBQTSdUC6NwI3Bn5XT20
x/g4euRcYRat2CMvYKq2OVI5Pp+F1w0HPCB5QmRRuxTvhs4Bp0+xTWk/81PCgcZYjw8/zsi2eHVJ
EZaSYgSMtm6dq6Rfc7uzjFOD/ny04w3jUzN3RfnZJi8RjEYAGBg2NVPimnm4HzTtZGTCVlHvAswd
58FylBKNk6ms6wrwtXXsQ38mdABrOuAINHxIMhxEYbKEKOa8tfVGJIXw/p8IRlfaYvnfJEDngK/i
FhWfY+jrPpaj7gxOhLL63hQNLAD4B6Z5JpFNFNIIGYUYyY1XmCeACnpBfpxASHJdE3lyGJPbxXFg
pDHQkFUF/MrpfJ8X7bOkp09cmPfV73NxIibeQ0UwFA26UNO6ok03hnoANriU2kuxAYsBLKQ3XiFy
fSrmQib9TRdmuFLUek4Mmizb4ux22DJT7MH0hwCozwBRcdFyARYmhghlS0o3wzMQteXNv2omXfwI
xkQn+HwN8I9VL4h+RolkyU3GMZOrTuBCAv3IF8ccdBWobjSB1ucbOfoRzC8BD+2D9/UYSzyMiJaT
EvoYzGAmloVbwaher6vianR8cQrmdZlKUvRThqWBUX9dEl9cdnKYWlNzmzYP1yXxDsPEaUmftHVO
U498qZwpRXMq45ZROTLYhSRpDCotOXemagfkMVt1j2Uo5V586J3oXnKNl+aJN9K23ub7uEF2KQl7
LYsAyD3kF9+0HbHHp3DXWfFWfsUAmJV6wpZX41z9ZERUCNDZFLDaMRc5tECRUxfg5qrVnUysrtjF
02bJNrHKYRhY1XBVV2XRABuiwlJR1NM06AD+wnABJgIncLKVoJg0Uve6XqynSx9i2I82Vp1hzhEe
UvWqnn41FDEEualrK3ACz++x4FvdyxYB1/133nbCqsJcyGYsPiL6RWh/dYRVjPGoB0oyqT/l2/Q2
sRI3+sLLRtfHqC8kMrY/jOKkMn5thgf+tJWfsIDelnZwxtKBiXzIdulD3mGkhyd69XNqREErGrR0
IjutqAdl1EX0cXT5lxiDE0R8qJf76x9zPbIDj7tsGBKBMMbhhINAFPS+UFa8K7aYNjvkLjy2L7y3
jnA3PVMQ65ZbL/3U/wWTuyHpEujAVSKC0o0e/cIWG0YR50Qm8nms+oya9SDY8ze628Vfe2LvkRXG
GH4NnBQonULYVLR21uwJMPQrwrGWn8JHVgpj+/WiSlq5khH7v87YOox3GhY6Jzu7IaBgLGyJU+tb
P5QKtgsV3+0TAVImCIOkDILsZQ1oiPqbRTWsduABPv7lVB9i6Hu8+FBDqM/9gtoARgdGlEaAplRu
A6cGSoFqt3AJtcuzz+eg7TIw/nWRHyIZ3VDMMgOcG/VwNlprs4WARH9VnGVDr1PeTo90jtW09S8m
UGo0C1ERn9jjU0zE/ghGZ/rQNIuaborXbrWdsJtHF9Qzr/wBIH4sbEhu5GZP6i7Zpx6vGc0mBqxo
RpHUOhLCTl/wNkp1Oxf6W1raZCp+xqEK2ARMTi3t17rmqC8NG65dOhNWhKBdHfsS2itGsxXWRyAO
uCLGaOdJdyJzn7c81Dee/jJOUQNTWDQIuOAFQ9hZvxeAtyw+c4wbtc1XTnX2ZBfaO5WZ0RsLTqWC
zK3Zahg2DY8Eay+Fmz7wSj+8t8JmI6qUlSiF0zLaGemltYC45sVIfRQ7sSpf3XJOx7lCmfFMdSKT
YQwCFGJP4T0odjDEA0w7e7rv3MAat92xOPJcElX7axfKeItmVhuSVFQ358Yyy2IrdJkdgBlSNGLr
+vFYT888g3OJ/uLbxfWiN3Fhyp62PBIJpOYCF6iEJ4KxNGZpdG2Z4oMlh+4wfjFfSlvXLf1pySxt
s4BiDZxnExdclLZ4r90hY1qWXGyjmSYJlAaK8qZ2AEOm8JQ8S/qpBspeIWNJ5iRv0Ms/LxhL3phZ
2S1GvL9qB9UHzMAP+QDQQ56CfIquWZmMISlFQaej8r+sd34PIJ19Z5lHwzJ3v4Y9eNE199kxliRL
RDXOWzxy4pc3xC53GGo7ydviGRCnFgLC79f18i+xy2//xIa/M0nUaK7P/mlyhHOOPOxV1/QBJOnw
kP85zoBNVsAN0wilhOsk6Pq2fur3KLp1Ps/ncF6CwpgSUQnFMQwVhEigFrAkEubPqpR0j5yrWzMf
IK4iRKHEUmAPxNO4eNOasRh1inAagPSTJ9qI3zfxXeSY2KUAcZbT2c0xO/IggT5F8FQlL6SyhT1E
E5NsiBngtr5Ft9Nh2dY3o1/6tCm6uFhSASvZBtmYx30La+7nUjCTrAwk6BOMyEMwQkKAv+yMR5B2
3TRWg6iacGphqy/vUhrzDQFBJwi1Amm1u7zSVXjs4HxXj6IHRgpwgMvcDVM2r2XvlXEGQ5KjQJtC
YDthryI4yPG9VmSAb62tJDOc67qz9hAuT0c1+EJ1AnAmhyHY2JAM5QNwNlvNGoIiPIxaGdmgvmsr
S9Xa9qUvZNntBRUt/es/YM3bXv4Axlkkc2COC4EWBeAwGSLJqttjGfCOyXkhn7Y4olI2ZewIe+NS
u6QCCkT7VcTZYpXTWf40FMx+PcY5yAG6rPFQGF7VI6i36JKYbGePFC8lcqr9fCx9CppSvZsoP05g
M4ruB+A0qrZaI+COeNV33vUyfsPE0tPUQm0886F9zm4pJcFgYTR5q/qTS1Oo9MT1j2ue+PKTMuYo
NWSljUAuf+66qntUw+10SzdueaHauvKC2M1UiaKJbJIdlyQtAxl3/Q+6AbXi/MXeTwOzv77phxzm
kSSAfC9VLTe8VK+wQanYoflN0zeB7C+lG1YnJdsuw931d/Gp3s8KZR5GWUiFOiyxgZ0P2qMJd9nX
zsJqnDO/cC0qtZhs7GTIHwdkYies6yxiXRi6147jHeZpHoR0uScNJgaXHu2SuU0tWUxeSZ82jpnK
bhAFL9ePS6/w2i9gns2gViQzF+ipon5TitqKAct7XcKnJRr2QpmnoMZzkSYRvuKIuVntTjgph+IB
9IsH5GPJT0zje7qfnH1IxWMjWX+FH/fLvIiwlepqNPAtS/moLPfB8qIRzks/pyVXbpAFhgHhfJNn
MkwckAFRgHVLP9gBotajKNGTHb5FJ6yuOOnt9DPaaIBAnO9C3oi8TF3Ttd/AeOZg6EkijvgNAKbK
Bmvy1Nf4nU7Lxz86Cz/DHXaiByzGzCo944TxeXRe+Pv+f4lMfl83CyQT1XkfjhP9GXcyVhTBHfdd
3IZbCbvWryaS1HGzKFbzrfB5Ex+fmOYZHWPBZFo57MDIDMl0UkwFDwxdEB4QzuZu7psvAEUF02W9
7ezUA+P9Tt+hMIfVDN7vWNU3xZAMMNSqKGIxr2npJjHJsKXsxcZ4qEElj1zSLUWyuf6k1mpKpqkQ
WQPtEuUMZ/R6gU5HdXW+6MExD+2Z9gYrRdiJbiTbvDEG2zxSCFjyNfSaJyWxuKZrJRi8/Als2qCo
i47MCD9h3mm7yqMDbJSwhc728Fde6L0x+v2HMEa/QQHfkDKAsGWs92bU3JgZeQPnyH6s26cmn037
+gWvJWF/CGSCzyWQ49QQAxhmOnloK/vglsYN59WpY/+Vu+e34lFNE7VPXRKJqGqsR63kahjnADay
e+16uwJNi+HHm/kHhUQb3G6P+iAG9Xrc7obseaMCKz7gD+GMmx1zY1AWozSAo3UP3GypEjguYCUK
hABDBOythCUhdkB7EcJJjQpB99B5sMokdoqi2syR6GsJj758zRL8IYv5cm25RPqiQxZdyBYsfQMo
q3cwIXoBNpZrOwAimehRgBoJOVpoA+D6DejlDg/5bc3r/fE7mGwiM4sM7On4ov+MiFdb4RW5GjbU
amdGYmoNvo79zdDhoQmsZU6miTI6kU0kimgN4jVd5BZNlw29UTcIm35mj8Gun+yosAxnxNyjBUr5
o4iggjspti5Vk3RVNEUwdLOb8JnZ10ukIZLIDpVsNY8Uq1O+DXtgN2U3tBNibgdubLFqhTRDk8Gm
oxNQH/15VEzeBWGaIBJVHgbn196KvF12wEoDsTLP5q2qMRjoVAMU8rKqM9a9l/FMogmfdCkeQeQJ
PBRg9JDGEabH6+ZnxY2Y2Kn4LYiJmCQAKsdAWoUfbbw6Riqj/hBMHkHuuo27kMLcnRiGdV6nOE6y
zVBDAPraJjqlNh2Dmr7w52DXyneXp/q0K96iw7tMSE+a1+ix2kYobaF696h/oUtwqt0d9TfuYibn
k7F740YcSIYqUtNGyqPUR7uiDXbGIh1qIoM9h8iOrk4TbNJiSUvyTmR1Y4D/XKrDWzMDprOga9uw
NTltX96vYmxUqS+V0ZERySEqwXYVhI6sBBjfMD0p4mLsrPrOj8/M0pYWPUrcxghlane9a77SCl+O
tOKtxhAfxUmdYAUbP/R4ZkimWvrJaV8IZtyKqAr9PJTUp4FKqPhOG7HBtngJ3prT8Aiytx8SIMIF
IE1PrgqAGuGtOfYPSmoVdy32o07cuaD1i1AJ9UQwUmyTtpsyTVUGGKjBA/9z90hQ13mIgcyn77Ao
nD+qz50/7g03O+ic97yWI0D1McWA5vB5luFPM1WZ5ZKU7UCfWoNSIc0rM2dCIdlV/R+FE7qGg5UN
zP8vxxHrmYiheMWBdZPy8QuYjzEXVa8SqUa4plX3fUBeYnkMbb1UFOe67Vr3Axdnpb/kwvvMSpLP
c9xBuSPhhDz6NV26k5oB4xTPH9D9s+DFybwZQ+GuF1FfG7V5rwjBnkTDLiI82I3Vp0adoIY5El1j
DcCsZu0oD9D+KY68Ps3dqjvkGQilI9m/fvC1CpRpXohiXvWkqOk4ij31+KOrOOmOolbPLtYt8IFn
d9mGX6gTNn363rB8f2uAGHn0sPV05H3ttX7vH7+FiT5yIUwrU4fCARdKBnxKjVDLOrOIeRqiD1pz
N4HLqgDJYdz8iyzoD+GMrhlmO2R9BA3okgIkB1g+6MEOqzfW9QtfjZkv7ptRtJQMcxouBMmWOmwy
GbQ7U2qX0Xc5BXg9+ZbIfpJ/uy5y3WdeyKTqdqHcYB8kRk4fcuOAih1wPxR4B/ymbnACVNSmfrku
b/XVXoijJu1CHJJMIyADxJEZm2vhg6aASVj/v49e/PG5mGhjjDHq0VUQUvSS1VTgNsh29fxfb46J
NuQaIIollZIdAn/ZloiDv4Gn5PFXKYKbUK3UQi8PxW7ABx0I9HKCx0jTgO423MlbisqUcglh17UQ
RWxDFzG9cq6JXH4iXQrioUW+Ec/EmYf2Jp5Gr0yibTtihAWTcve1DMiJIuFCMqwrx4dk5rsFWDMB
cTVim1m1im31pryARsHu3GwvwKlLx+Ju3PAgl9dKsrjXD6HMZwxrQoxKhFMnfn7fnxt4GUDP+VnM
eo3jQxI77JDG2BDtWkiSThFC4BkDO6KbusFWP2KKF2FD+Ei374ddcj8/UHBk3gjvWjnr8qzsAEQy
yX1Vh0guRnvxCDw2dprv6M7N6GkgM25QQuto4GRff/RrHdk/5DKOpKtazLbRoFU59W68iXexn6O4
okAiP6lZjYourpnxFKjjm5o5RbBo82x3Y2gFdesS0ljiEG15MeG6N/6tPewQRDvVjVxEqOP0y2nI
F68OB6sL3/uUE3B9GgNEPfCPK2R8A8AFxAkcYIYXP+fJNrynlbHIm9+0B+NhARkpUMvACMet/32a
JWXlMv7BTOOgkQyoTP5zOiVbOk3a2vpL/0NMLHICIs1OVoCfVPk6KNJDhxdo8p7nOUa5sEZg4anQ
/KYqi9aBquwrPbFmeZ/X3xvxRzwJTqZWdqk1HJWlHv1TqH+hRIwpmnXU4FpMIUMsaHjmxje0mrPp
sZ4+XshgLA+J9CSoFLyKAaNP0gHMxoCoUO/BF+qTvenUG3HPS/g5x2JrnEPTjdIowLYbKQHgTWmn
Oa/btO6nfr8IdiBiKMEtNA54EWUYEQ/UmqWzKEXqNBp5J7mYWn0ytrYw6pHVKKPk12LEm0xaL1V9
3Cw7LWEI6rSoAm5W74kHZCW7LTQ3B6BDrpp2Nwhu1CR2Pde+KJebuBGwRFQDj6+MPLFsgffSW0aT
vLdZdigK6em6MeR9AsY8AerIbEraQI6Cp57cBi0nwuL9/+nfLx9MJ6tx1SEvqsjPoHsLxG/Xf/96
OnRxuYwlmodJlI0GbqxFDhDZzSnBCBHBrAbx2lNlJ0denssJCxTGBM1DJ4yZQk0AeVzGQ9htyubh
+qH+kup8aC0Tl/Z6rwfSgEMlMSC4StSOUOvblS4Q8mRbceonwRa37aH4qWM0q0O/m5Zc6djw/0+k
wPuEjPFJC73JkgxNPnHGUk9XuE2Qb64fmGd8FMb4hJMcSLF6/oqTM520u/R+xPb4+KZ+0SjG2F3q
Be51mWfrcsWoso1FUPsJZdZD9YMvtAcxPjUiIM4Srx/t/Cn80mxCF7gyNBRyNKsF7K4MiPcSDZ/l
LTDBaiACEQ3Ox7n+s/6SAv3+9oTpxYhBvKRLgRdDA/kJE3+5TSeZq3cayYdc0FFOfML2FLMlSBqJ
4OZj6S0HVUuOFvUuRqaScQ0hTxRja1AWXDRthh1MQUI5BJqj9ei7lAuYvmu3GVqOR+NkDoQxPVVv
VnoUwmlWEWpgaebr43LfReGxSMbcKutkH1amiBHpkqNZvHMyJimYp6osMyhWFd2X1Q9ZvbWEtHO0
eeZk6FxdYWxRtCTKMo/QFfSzdsILyLsQt6s+uNNdShlbc+qqvMiZpaogwhKpWQHbp91RgMVpj+FX
MDOh7euYW56h5QSzLFOFGBqRIM/QzGJCGGumEngxqi5y1HDBRH3Y1/f/8eUxRmhQzTgm/xRUBxTQ
EwwZhG7oi57iyqDA5lk9TnDCQqH0QpmWS0uf+pZOawogZ5fsxvpX85qX4TqLhiIOSWoGNGwF/Sv2
MDZyJtrXL4/jFVUmp0qKZVYW2jHXtcwKk2dDz+yMx5/NE8IYkKjPgLshwBPpvezrJYKl5F0BDOb1
o/BCCpaQQhiFfukNKF6JMvZheEzeKBNf/NRZ6h2JrSCwZj4L2aoumLKGyQY02nQWnTWuZtWQAxRS
MZC40YL8NGnCbWRiRV8v+5dMTo/NaLijIRwFwuczXfXxF9IZQ5Jqgp5IHWyluEs3sau9VZv+G93M
K9w7mtRwtGU99TexhyRqxAD6EPMl4yFSAG6E03avyysgvg4AwH3Ka4tss5/Vs7nLK4tgxNb8LnBM
2KoKXQhmnEKUh0UfB3hyZdfY6XAqsJ5Heh5203px5UIM4wLEQqqIJkPMvIvQItb39VPh6C/FKbwD
KCUYFpMbdORsItnzQ3cE7RRvhHDdNVz8AuaLqnKbExTnaXFFAwSS6o1H4xYRi9M+gqOW2xRfV6CP
D8pErICLnUDHjPePitKtpoHASM44/pz36Zg4NJlmdZFE3KmaPglybonmRuW1Mz4hOZ0LDBfXxvgA
bTZzoacVFPUEVnPRLRzlK3jWwJQEaKz77EV+LF5GEBVkrkmc5ou+rdBcqH7wsOjXc8aP38Hi0XRR
G0xGhsOG78jGH6vv7V1pAwvT0qzoPtkM6DBaObq6qcftbXA+JYtJg6nwVkkavM1oGz1ODnGl/a8Q
tB0w8URRHXllq/WyysVpGe9h1rmsC9R7UI7cMbWCrbgtt6WXTBYv7F+PYS5kMaYHwL79Ysy42cHT
v9Fxwgr8L4b1K2LitWq40hh70xNpVlIArmBkjxLY50e6Oy5SN4+b5M30c14IuwEcFXItVbTYIcc5
/FSS92jUSIcFb5HnI1eD64tbZMxLOWiVgtWdX+YlO+Q3mBFr/XiXHivw45ZOk2JLoo5BmEDTFt74
9zkf/JS7XYhnzA3pliwcQIeI5QV5B8g1R9+H+/mmP5Y7dZ8/SYAFFb42mo//3KOK5ee3WDAXrclP
dvGp9ubcFvz0W3ccQYYZ2IIHR/QlPqm3nEiCd0uMyYrVsMyaBbekPPRudNvfpDcUKYaiWWb7wW1u
8m2NCfLOL3wedChPNGPIJs1Io8GE6Gz7q8StnmnDeEH6eiX440uw2zKgYTcDkY7njhh/WNCLTRzt
LTgMSAtEh/ZikVRvkG9xbpa+0isKwMLhgLUebUj6riIUgQO/8MJdagdevKWdCnPLy3w4NlFnDNSQ
ZnUV1zhlKVTW3A3YWNF5MdFqvnNxk4xhStTEHGsFX6xzgjvhW6RgITQ/xkCDWjDAkdxUN9MXPmrA
erR7IZaxULXYSEVNJxdatwFSYnrXbcj3xjUwNy5uzMfQK1+ufzuOZupMbCQDK7EiBe4y2oabX4Dj
+o6/3bA+FHJxMMZEGeUoaRlNwxvMx0gPxQFEC24AwvDFH0LLKKwFZh8MTrYIYvnIb13jRuMsWfE+
KWOmQi1R2xQ7xZ4pt1ahYClmkO0iIFYRfb9+qbx47/+R9l3LcSNNs0+ECHhzCz9+6CneIERSgvce
T/9nc/dbDpvY6T06EbqjImqqUVVdXSZTo0INF6cG+JSI9biCi0aaB86ho3zSQTCW3fR+yXi7Mq4a
mgnFGOWwkitiNSD3bJ6y6jjkr9dVIr/4iovT82wRh9WUhSN2Ms13dRPtcg1LIsZgdyrvYb7L7YOK
EbAZbk5PswD6OM0SAyIDJTuEAncSxtC7rhUrYH7jPBFFke8jnBzqa/rHoJIwoNfypnigxHBLV9zB
7TbShiGWETDpMbU+nmee//hgDiDZfsU3uaXuZdRWM4f7UXk1w8nXS9if3qdTYaWShGUwEqgpetEZ
PKMIKtO2xhTWORit2ON+EeJMzMkgDSIYs4Zf79TbqEefSfayA8sRGeZKv65LbhwSiceHBd8LGj0P
ZXkK5pZxKbEMlgo4xdwoLUcuCRjtZqoEc6wqE1MNQGDAKx7j5h3DXFnPaJ2KL12PBQaxxS2Y4JLH
beG1h/wwmAGwA+WPPU7kN0duw0LaY4VWnQo2c5XIRqHi4+bY/hXN8LZ6J5vpuj1tCz89xBvlGP3U
zeYovwKqwa91k/1oILp9Dw/YkFNVEGco36YHIrzgY1IeVJbJzNR6V9XbhU88XR6toplYtzO54a+J
ozIAMUaVfIlRvG5swU1B10MWDpebdg9mT49n3Bsfbclr0qhcYDFaqVVJoRUEE+cSWyde7wNG7lF3
BlfehjuSZul24UfHaava8Zazoiecvck15oJyZQNWgeLACsjrU28Yff/fkVM+XRiNgQcytjbUQ/k4
PyKRRXOi8qcbcaNXJn9WDuGZMLOJwAs4syif/+WG+5RO5w1clwY9GYDnwbJeJtY8KpY7vE2iU47b
InuKxLtFEe0pPzXa8/Xo+f1ewHIFSlUYZlYNFaPpMI6LLmYbV62YRvCzesG6lapv+2bxr4v4nhV9
FUG5VCuNPQ9EOwSPELtVUXuX1grQpPslNpsRaHptiaSF7zk/aNT366JXpiq+yqbeCvokN2JUwp2n
ZwOEVJOd+toOa9EqCPBQ/NhPSOaFA8a159jk97LPgkJhHC9d7IiKLEU6j8CpKLdz9jPOGZ9vpb34
RUG6pKFlfd3O5LWaz+inpreRlW6z0/RUOcZN1ZpwanRLWC8wiaUWFTLmNJelLIXVpL+TDXmkTgBK
Bq8Jd5rwThJ2xb68Va3krrwJdxW2OQIMKatmEVtLiL3GZNc9lOh21JZoZjfBLas0wfp1VIiZy1Fp
xhi/Lht4R+Urby4mRhj7HqK/Hjv5CRdugyp3osWkPTWIki1FkSPEranG7z0HArBYta+b8UqtBeII
jh2vCJqI/bKv4oRBxPDzAo0IkigBwywPKo6UbEaGLqsEsXL3fpVGKReU0lJGpEswgehZl03RmX+2
XudnpnEjAP7KJmPIhs3hRnL+PxWlI6FSDp0RQlHp1OynzeIPZuFnPwnlSmGxnHMlYSWKqpoIggDs
XNLOA7S3kI9zfMW+icsHcY4aUw8FMAIpZbRTilE2A37UNtyEKMUBZMGc21YB528mbZs+xdpQ2WCi
pcow1QeWkq06LJH7Rwfy+RMpT5MzteM6CQcievmxQC4SueE+uu1RQgSdJSsVWPWciwOh7ExPBr2Y
iZ1Nbv1IOElrKwV/7Yh2CZCGAfXPnAn43hz6+gkoW0vGEaPvNRpfOYqzDoAY5HuAN/6adW2xRTAo
WlxSgahXaRYzryrV57SeZzROVu8nEXYgAvYP+2fUHVErzV97bx+9SvJqJ1tg2ZaFLLNSjoCqn3Lo
nmg5j3kjyZhjbsFAJVv5NtzGVrwxPBG1xO4/hOnVIHUhkJq3GGTU6NoAAjn5p15v6uFGXt4UwWxT
1i30vRrwVTXKSvNqliIxw9w+4MWeC0BnkGVF5VazOKv53W5qF9wUm/j1um98f/l8FUoZa5NXhTi1
KEF0SJkkUTLD9FZKWVzcLCmUgY5ZqnYD5mpdrj4081sWnnjZu67ISkvkqyZU1APd95in2Lwk+0U3
BF9PTp3hVFuTz28mrEZLP+tT4UkP8x/MKX6VTD3sllCY6jSF5LT5lWv7qGM1QFjHR+WX05SKQZbD
BqXwrBZ7gbsT9Mfrx8cSQeWXSqItM9/gC4EQADPID1OBVYeMIWSlkfP1pKgoMWAwf+lGKMJvgy2h
ol62kf9n+1ZfBNEpYzNUnVF18CXsQ1ujKllo61oyE/WGuOTXd9hXMVRw0EQ9mJURX54Q/ZH91+ik
4umVPqBpRObDEJkWBz/iqd8ljoHlM/Qlr3831pGqVNQQhAUkueSNT8BgFD/Cs5NM+LALpoxASPM4
TFNVpw0JT83SOFGFQkKFabBCauw+FQ6gCB7t66qtmqQiK6TiJQHumAoaehUVaVnhcLVk2nFxbaNi
+6RoEUPMql4X1zUVN/ik6NqwnzFlDD5Nifs5cKrdKLwV1qe86xjJwWqMvxBGhYoGREvSomAJl4+l
Yxenz1m57MSe2xgLcK6unx/LNGiYijTs+sIg1jlvu420I7nnYiUwDVbGSb7EFTegB7WVZRzQIZBQ
xuvrgz7Ub4BDYeG8rFrD5z1MT2oLXLNwdQjzizbVZrnTXwKrsbN7FHV8zbDTg9GCTAmPw7MEOl/M
tj0Zfm6TiUjmfghLW8rj9EiK6nlBEOuwhDbsCZBrZIcHtLROBPMjeWGuUbN0py7puVqaTFHwIYGt
ZX9klB4ZOWqAhdjbsz158xPz/UK0uPZNKe+LuHRYUrIwRgpaklsAMTe3/sJ/Kx6YGSwJlNekUU4Y
VXFf9wGunxYAuWTXJ8CuiAHyYBBdv153C9bno1wwWvoyKknTpWze0xGl5Zw14MmSQF3XA5cNyhJD
ArALd3JQPHUCx8L0WC/KXPgDdWGrOpAXmhLfRz30DhaqUSmwI7vCraPkJkHMAks7enSNp952VuWx
in2rgexCPHWT80UrGG0K8S0oP7p4NMfsx12ZNM71j7X+aP+UQ09hY6UY3E4K5BT7aV/dpd5giW7v
Rn4DiHT+liGNYYb0cPUQAuMUM5AkP+k244Es9I0gJpsObJ67lWrpl9yBnqxeZk2Ue5KiKKduU78A
/m8L2m7RAccPlAREHhB/Hf1NHUyyKsXE7mA92KiYYvChPJUjxKP2tBd8fUOAJ7Ita4iVEbroKWth
1LS47kgYQdc4uR+WU8+a2WPaCBU86sDgBNQ8cM/dyF6zAa/cIbUw4TI5JW4CVqxieLdMxQ9wTCzF
0IiayyW9LQwVZlkYRr8yHvjVNKgA0vTiKPdEoeG52gwbwUQh/TCfss6s/M5JfNIbmzfg9gFyiHLP
2axuIMO56dFqTV7qls9hG0BJ4e61Nt81WmA404wdqUxrKpvhdutHKoG4QpZ0HfA1uB0uCoGz0M9C
miP6D4SnBhyIZg4cV90OsHX1GFrKAxb2GDLXzf9TJB0+02BoZ24iaTOxmNQDZQfMn1UdY4mhwmSb
dBFQTnAVTGHsldzkSKN0Do3iKMzGTap150mM981cutdPdDWnFf+nnUDzAo9T1HOFiG5BwA1WrpyH
aTQjfjGzprH6jFG4WHfxT2HUI6jSjF7jBmR/QRfYY/vAc4uncYzQfP0gQX3y1USkMeqwuwqTJM8c
glycbjCSx6ydruuigV1FFlDQpEfkMOjcJDxPnsGTYUbZfQ5okgoY9tc/z6q9SxLYygl8J263r8os
UysVQQNliii50cf2sW/CH9dFrAdFYFAJsghAvG8Ev00rgWCHh4z/8Y8JTwQ8/mPgzmP1z9eLwBfS
qKCo1lqeFMSDRW9AvqhaxmLzWKvZxVa9r1Fcsuq7AAwuTKCB1Rv7QjAVOuoEle6xg4PJ3oSiPjAP
7c7sHFQVdszJ11XjuJBFxYzRSFtRSYAbhFGofXsE6t5O+nhwt3a+Mbbynt8B6u/6d2TJpAIIYke7
KD2q6239GPBgSp3BQR+8XRey0jvFhfOp2cdL8iIAR0KVqgOZuWqdTLQJdCRnZabk8c/pmbcbj3mU
xF2/5fsXAikPGPUqlXQyzKag4SZj5jEDlpcFRB7MhiYvLCItxiF++MqFenUwiaFOXmx5/tTxb1xQ
mdHIcrhVp75QiUqohkDKEiWGSgRvCXzQf7W/QRCBZVPerrYYVmYdI0sk+fuFXkIoqRLwAhCtytFs
k4d0UBnmt56lXmhFjvZCxBzK6VS1sHnSNBt/LicMzd4OLa5oTBjI6O/3bnKbJmbam6pos6tOq6nI
hXwqsIBmu8zKEJbZtOVslhPWh4oqvRercaNqzKf96r15IY2KJgGglTu+RzQR7uJHIXPnRwUBBR1X
q3vkKmvszQmTwTk45lmz2cyDpoJLkos5hqLwLSe8tmegXT6OL4SYJjPrPSlpiM+Ckznya4xs8IWV
pqzfForAEyg/A2QElD+C2EQaUlJrI1gbmEG0a3QdeEyiSw7B5GKEm9VjvpBGosOFUSUilyQDAWCL
9sHNYve3nW6WDxgPAiJ45hc3xc/mmIBbPH5iCF51mAvBlI/GoRpDSfgo4VSJfbLXCyCDs0EgRdyR
UP+wLiiWRMpFsallVPGMPJOTgWXf+KPMZABhiaBcdMnDQRCwR4XqUP4I3vRd+BKC2OGvylDjRQ6r
w7lee7g4RsopuT6t1RQ7cK5ellYSgMBRU21Dz+0puFeU0JXbyJXzwB2S7NyHr8H4Lo85mAX7zaQ0
21xFxUCObRnLa2EnO4XRete/M+tEKDcG/tnf4/9KCb7JJUvNOFZY+FfrUyMXp0B5rJDPejiT3D4x
zOVtdP6a0kD1pUwwjgM8uXZTor/PxP5dDYmfdXEadBNT+4JYkkK8rg9+o4WHLI0eyk780Y2Yt7t+
kutdtU9hdGaQTMi7WwPCkk3gNQDSLw/xL9nMQXtNCA5BQIx2tgpEFVZIWv+Gn9V/KiIZ+cgtiY7A
r4MOIlc4q1sYVrKCVYus50I3Kgy1hTbwaoMPWICZygtuOlf32g8GFkCGW+0xstAEA4kPqSXEP6ob
wcP8nIAWfmhzjOU1lrZUYOLaqcAUBQpPeRWj5jQij5QzFmUpSwgVKGokQXHQ41sGmDQyisGpJVYw
Ip71La+7OFIqMohyq3aNgoenNKrmnD9V5XZW3vryMKKrct00RXIm12RRXq5mgxYPHNSRPckVUqs+
AGQvxXbYO/ZyncUZP4jlFnyv8Ym7l97r1/zOYGIqkUO79iuoKCAZioa+BIyoAqtUJU5mE9TemN5c
V3b9gXVxsNQ7QJXKRArrj7dHeJRBNKo8LSmY68hGP9n9EDDkivUP1hQYS+7HVXBxVcehiE0h8jLg
gSiv685U+pGyyQHbiaFdq3lZXvjUUlurRtWGdXcyjpYe4VV78CP3HYxJ7fYl/2xINyGrdigygunH
KPOFfrOcFU1EgOpap9tH7+NP8IBipPLcvszH7F7/DSoaFBMlT5hNgNSiGBufFVzk79XNeAJZH8Om
yVe8YkwfJn/xazCAP6iZqGlun8VYrs6zCE3r/i7U+vNQJ64sjT/iGXzsetkwZvFYgZ7GBpu0WNVm
Ui8QMozOgr5lwdI1WtmHvya3O6dLN/k9HjKou7PmG1ZIP75E4o9IfaF3gdarXBmF5CZANuKADRB1
QEPmJCfhbwTs8kfqRuh1r6pkW2MC+a1OTykgUwGHqIZ/VBzJNR3A8DxcK9mQ7Tth1/iEE559pZFQ
8P3rfgqiQkXeNikw2jG1XejxfBoGBPlsShZr6CRAaBWG5NUa5nkB2TEx7Gq9onyhIxU+DIBno7GB
F7DsBclGf5lKLC+nToMt4cWcX2pPys3ajoHnV1syVjJjK+itIgTPIMvE1wcjP38KvbejJ9LYyOPf
Dx3DLU7RKf417UggAyIy2MKwDKBs+lem4PXr75/jp7d39DRoB6HAdyaYlJrb3KNR4LXPwGp0Bu/P
gFiJVX8KpPKLtJR1SVQRO8cUm46yvG20+lY16oWRpK1fup9yqORhTJMwjBrESb3FdKkWWa3wGBYP
nH4njD7jHmLJIod84amA28yKuMfXk07lz+VNcnMncpPXLLFSUHwIFgE1tka/dgxGhvQv6fanllT2
knY9l6RkCp1c9/VNvCMUrtgv2XaYFrbgr4c+NFl5GVMqldA0qmRwuYLETD8EHvbmzNYbUNTs3Xbf
mCVgnkJkv9fPeP1K+lSUikexlkqpAIhyN1LfjPKhDXU70Z//AOX+q3VS0SiRY7FcAtx8fTSBmqse
eSsVMhQADTmyrmu0Xl+88AQq/DR6G+uthPBD2vvFe/RGIEQbp98DGPEmdlkPVJa8b/CzWMb5a7ES
S/zPACLyO7O1pa2AWXkCUMCS9y+p6D+fzKAeK8qUGkJRIrQop/FR8gFu7mSdFe5iB+Xobep1WCbF
0gsGsCPe6m6z7fyqHllbQevp0uePoMJNHUd6nJEKkpg7aP5YPHq6NfNTMqyTnqLXRexAVi3yhOZZ
O80OdtYNjIaAY4jQs5TvUWVpvwnxPavW+S9Fh0/1qMjThiUXSyqi3Lgl2M+hn+Bp7U8RCpEEjnax
2k18jnzdx+nesdu+65PHnzZsUPGnLIJUjMjGPMHA6QGxl4K5eXGsxMTUcb9j5kSruaCK/XhZQJFB
oPHyuaAM1ZoMfWaE2NXljn2KmjLYAw54lRKNyUB5pUF4/QomDOYA0Op1eSGfinxLWsyFTIo8ssc9
h0cJtTKyu1/bipfdar/+g9euJmIXEqnABz6XZgCJIEnE0OODtNQjo4zs9sPqJXYhiAp9oG9KBI4M
xnXyoyq9FE3rBoavJc9CEtjXQ996keFCFhX6slpsApU0qIo9OopYLMoPuELu2sk0wFKG+hn5lNXj
bAMg/mUIAfZQg55QP9Y71ljSelT8/Cn07LwsB8LUkbECUv0kTRdhR6w4RyeVMEoz704ScL7luxfy
qKg4yEbUTTNUb50B4M0Ek188q8jyMj89sepFq3HpQhgV/TSjDVBjQKE14bPS1MLRiXNh16YyMAQr
Zr+T/PRrqlEpV12DQwroq3gtxYXZJb2ZR7EvtoOvSa0jqoAAkicnX2YrGTQzYm3zM1yTRiAzkhgj
sQmSkjlLf/P1slGymUVcwjpPKtwJfReDHJFH+AmA0Iql+kloLdlIjPtOGiIz1iKekVsyAp5CBZxG
4aROJFiwaVrt9Tjdcm39q5OAblGKm4qrMTsR9eacNrl73UfXQ/uF7VCBp1MrxQgjOIZ6+Js4z9as
5KcJWhIbKOPMlwjLeqj4E3V8NVakzTRvCTbJ5L91jugSJBzWrcn0eSr8gAuk6YuQ+HxlSZmV3jan
4Ec/mjoo0NOtsi1BQMEkIWHYJz19D54oaQ5K2GcU/GzEY6mwxqhZAqjIEgkiJqRIUBXz2BowFgjE
5Os2wTB/eqyeC/Na00htOO4Ls4YDoNY+iLOrCwtDEksXKpRk7TDlIYnK4GvRqxcdbajrqhBPvRKr
VPIDLp5sxTCFvNQgMhpVa4Gj3sLGvBlPf4CchQfFpxfRszM6OsVLXuDICPEKgNdNPO1dRF+w0Zd3
rHC/Ptx+IY2KFrVaqBU42Eh6AmKVE2ZbblRcnKNZMjbbWNFBpaJDNER8rZLeaGdPkhVjOzh29E2x
G5/jc7+Rd/9hNpRlE1SASFQxD7vp4yi72Ex+1DfAdHYCF0CnwbO8xx7ng/B+3UrWX7poEwLFRJR1
5SOSXJiJWPJLM0qQySumcdK3+XZ4lc/5s3EgZOqKVdxkD+nTdaHrpvkpkzJNDSSbmVHiMSGOD0t6
ksafU8r6fMR/vpv/pwzyGy704qpIQOUAMrBW54a+YKJu4AV3BPmG7MOy6hQslSi7jKYCJaGPXS0V
y+Tjsa+f0+bH9WP7l6j+qRNlkr3GF+lCLiziajWIQAa/d1WgFeEkzRjls+vy1suHF7ZB2eMkpo1c
kMy8s+1u37nLuXwCS+ZGc9Ob8qBgc9BbjqjF3KgGQco7LExEUNaxUveY3uoV2OHxFR87t8C2vOhk
tn4erNZVth9cIAdW62PdB/85Y7rz0Y7T2KsiJGp5acrqRtIZlskSQF1icxMUelIhLoeNZgpFZ80q
47uxfJrubnR8FExTgTQVZR3FwXZ9dRZMTJU4nQMcgbwDcBiPoQfW0TE+Ft3GAEBGJ2qkSNhkbtVh
HUd9F7qcVVRaf158fiAqeBhB+fcDdd42G0IwCuAuh8Cw/xdq4fX+yKcL0C2KoJf+JlBCBR3bN4mt
7EFtfxITk3Abk2ZYcQN8omLLhrJhuftHE+sihIlaJcVKBVNM+rEz5S7+1QrNXaKjIjCKsiXNsx8K
2l5L8l0wJaAb6Y9RnDxGoco4c+LnV2LpB6rTxQ/puS5aIjLNr4+BYsqJ9KTJgaXUdWGKuWhXfODy
kuZfjz4kmF0TSgUfDnvrKSjM0BsPptaUJcnnhuSEEV5HjJJ7XipYfN7/cuN/WhYVbNqmkjWegKXV
zuJyzw3iXLjtMPul9xa4a83YZXmMuAJZSbKnf2TSO3R8krbC2CEaAKfA17G1Gg2Z0wqaGau5FTdn
PTWrZZf+WvS7kcdMZoTrq9gCW42P7ioVKz/pqYudsHzk5mNdn5P+rjRukvzJCA88qnMFWPBGNx2x
VFK+ZuMPKdesOn5K28AuuC03mNHy2oHhfg7dtGxNw7gR27tQOLbxrZ6esuaYTb6a3KIJ2fZ4OmT7
xQA7514vEjOazFj0jNTiBFs4z6LFaybXPkfjncClplbgERwchES0xMSPxZPWPc/GIwf85p+9YEXT
Jp7NcPbbaCsGvJWXoA3nLEBYDyV4yyV7qd/GbF9jqbu2jTEzlfwwaVaAPkNj5SrsrePMQd4EzXvY
vXbSe4VamC5v0xnkw8brpHvcKJojEMcjO1psbtljUZAD4SZq3nNnR+FeEgFGYQadFQS/xvSsclgk
RA6u976se0p86vXfOt+6STiaQGS30P3wpBH1NvRIkwdda8FBC25FvrNwV1httwlrv8b2VbxYIXrl
/SFTb/nJaUK/TLf6bOfdLtT3bXg7Y7GjsnqxAeDYnSwOppbo5jA/19FjaTzI5TbWj+l7FhI489/i
4iVqbzbcbIexWag/klQyi2mjRrITK1uxjMyuvGnnm6zzBTSKFW+Rtny3w/+qA3MqHjt09AwXPDpy
9BgVu348FeoLx4nW0h0TwSvDxeSFxOT4bdg5bfujiVFk7F5HTBwj7Wy8uHM43Unm3GxU+IH0My3t
esE85FxbrbIdx/exjM1Me+jSFy7Ayq7d3dahPwB1LDgJ/YMABr0y1sywNJtIcLnoXgG7Tp3sq9Cd
yleuiJED/h5hnxH/u0wL53oMYd2E9PpoN8ZB0HHIbovnCfiHBFkSoz2xZbxIqMwjaXJZ0wvrBesL
j6YqUurIRwDAQ9TWU+WmyxeUq6cIwAfZXo8GJ47F89QYdqFo+yEQ7Dbuj0CsPcphW9iR0WPlZi7M
LEh3TR+9YPT8WAzqAZjPjJC+elcDT16TCawGCPG+pse9HsbinCDutHJrzQAdHNubqE0ZJZbVGH4h
hcqKh1xNxkwHOJdRdOND0Au5Jc7zchoxxQOcQzBWnvUx7rZ/8tV1kecNFI95icaRL8apSUWCFpJt
5kdgbPITwHUJXQrv8vfqU3vSHlOXNd66mtddCKXyEq6IQlEgK4tK+6wVqSVkrCkrlgTqm+VlHbdd
AAnzUJiB9LsaSkbNYN1fLpSgPlivBu0CDKiPjpZTCsivSi9GodpX78Jz3G1UbJb2flUwrHE91bmQ
S71sqj4XZjBykZfN6Cw2YS0mD18NIE0IljuWk7JOksotysIAfoOKGFu0vfK68NVijZzCHK5hiaES
CkULuKxbZtLZULeRZTxFboOTzI6kU1Y8BA6rfLWewnyeI12CU6akyxLScY02GJ66xfq2mR/UyiSz
7JIVPIlP0g+GsxElvuVpFyKp90xdz3KlD1CSNHkJpGeGzVIVKDbxw+Kle9yXdu7W5/IUuqzF3dXw
ciGaCrXlkAxNP0FbUXteZtGc2jtDOBjLLSbqGdkosYhrWkpf46UIuKq/dvGXbDyhjusXTbEZxDA0
s2RyK028Bauzd/1oV2P0hXpURCl7pU16srKuy7UTFMNLMQsvchHcXBez/sy/kEPFFTVPw14i6T1S
NCs5G25/qIEYqv5Y/P4XkEWANT3v5f2UYp0lctod6zOuX5kXP4CKOmI8zXIwLqTOMDrNOb9dNrEz
Pannwu9+k4k4Z/YbF/sXdvzEbZh1eda3pYKPFC4DQveHm87e4GYwJHd0RCc5oeMRRaaKDYUqBSK7
ChBe1rWx7j6KLCuGqunax8e5eFsZDV8jt8RHTsDGQdA6FBROG4+FoLUeij7FUK4C5pFZnCWiY9Za
YXsS6l/XrYilB+UgdQs+OIksW6U83iN17cSC7ITRfpielHGTLZXN8z+vi1xBE8bjSf9UinKQTBuT
ruuglGLyVhtbxYZvTOAKGyDdbr3cko7ZY+KqZ4KXYdSWspXdEX1s0dVfAZzqs+ZBiJl+jxGfP4fy
I6R2ScORcGSIgpWBe3RunpX8VU8Yeq+v7VzoTfkLn7S5kcrQGyU5V3FTp9tNN1jO2oh+4LBmZdeD
7KdWlHcshV53egthsxK4beUJ/FtQ6X4aYdwam9rXP+m/JCCf0qibWZTA5KTVcIf4Eet0ZpA6cWgm
YNzK9wPWOydv5Gz2dOK6jrquCxi70HidGPeFE7aiVMtTDwhbIypuZk4yS0Do5cpTrL+PeK9c13Hd
TP4RRk8pqVrRq5yKFqvAldVL0vCBWQZNchQlLGFq8hD+WXL1KZC6oWOxzXQ5JLm+Q3Z0tV12wl4F
iGJKuy0wdpkxBLIUpGKN3i8SV0vIrlq1qkwQPR1lfTz1TdeaZZsykv3VSxK8iIJmCAom5SmDWSJs
83MLMtaoQVl6kO6aJXaHGES817/a+kg8xvoVYBUYkk5XArkM7aBIhXcD9Cu3Jrv40d1NPiFimO3C
Sc/p/XD7H6ZjyGF9CyoXYilf18D8Cl5qPCeDQ7cXrdEDkLY1u4S6JLVZsB3rkeVCGuXsmtIniTDi
NGVvdkC5U9xxDomeEgoI4Dfj7hmHuv71Pg+V+nphKUZgCcHQ4/SW5FZ+S5DMsKY7JZZ8j4ng87gJ
sB2MXfZ3hmBi89eOlfb4iR+KusVYGekjSoDPeQPiC1j2GhA3XRe1evN+Hild4RP5YsEqLaqKSW2Y
UtuZgzAwHG717r0QQTl439eSHIf4ainKaHG8LQpHwfSh7Ms/Jv5Fblj14PVh7guBlIcPCtdG7QKj
JHvcoBFSYgARVafFn38A6bXcFE50o4em8sDOl9aXBi5kU4lGkY25qJA9uMEl1B2TL2Ptp91gB8hm
fTqmnlSCUSRLGmP6mDxLy8cOo1qAWZeA9If959GsHPRlUeL7AOphzQGyrIbKJTq+nCJNhtUobeUI
Qe8UCYtaZoXVDOnTxUlSoaXrxmIeOUS00RLc8Vhtmk26q87pTXwovf6BQCqo2GcU7eGxPeu8WYSW
iLY3qwi+vgN98TuooCMmVTvpIDZDCjzt9YPuEQzU6bXxh63mTNZH/r8jy9CczRp3ZB0zFX/0TgIW
0ge+yJK8J4bhiHz9cN3/V3OLC+2oSBPFAUgfBkzFgKQucmMJI7pdO3VWIqmZN1dcZtVDXP1R0DEE
3dBVCUQIlJPEfJhWhoZPy0n8QVTAHRkvp+t6rY9iGJ8yKOcYFjEw2h7OQSZVq5O+UbzqiMl4Zkl1
1eWB/QKIfaAJ8opKxbckzQUh1OHy2inwJH/YYWcELCHF9j8Y41ryAv5JTLTo2Is3vqEnFmmq8Apu
JDFw0qOCRQcyza1Z2kv0U35ujg0mw9D7shmHuXbNY11bUg1NElGzpD5YNE5GUibIskkBTLYKAL+n
Xgi6uwKb+KzZljWTvBRGfTkpztVpyJFkd6luTsttBoSDXj8YxkFmvR7WHExCkVnFghVgomm9RnUC
c4KEp32qY2OwS6R7rRIZlsiSQakz9Ek9ZgJk5Hxj69qrwhznXc2LLtWgwnE05jmWuBIJwLK5JQgY
gRdOcGpPlN71/CVbXrOqtMBXYPFSbIXiG8M6yNens5VL8VSkTuU45WdSIBmtZq+4rQe2HOUo4SUr
+wWQ1pk0AGt5mQRYLg3MFsAtlaiQ3LThtAgCQrKK3G0H9PcIL5Oovy8kQ3KvK7f29WTYPKZ+xI/c
+uvbaxpHsDyEHF58XfDGj+VpKYeX6yJWX5UXMugnVzeXJSqUASzEzM3ZyYSjsSO3OMBlN0vmZwrm
oN/frwtl6EUvhwgGgL3nBCajZmntL3PTbeQsaBkLnGvh6lIzKhNT1SUxEgWadVJo9lppgkHXRjHN
mvTEvq7QWpYpA+9LUMCiIH6jO5nzPBBGJZPcsprNWgM/WqGiVct/9EW5uLMyMbxFR4YhdvXjKbzO
azzw5bVvrapSVGYuT1TJle6qfb04xpviqrIZFeCW4Q5zdSqcActnJqtJsHa0CjC0NF3VBOlbUYAL
C1FfRti7Jr6P8d0gY8dl8rWY8QXX9ZNFWeJlFCBUeoASQMSNkDU1alMI/XzmK5GXOn89u4xtGphp
ZY6Nw946JrkNFVTAj6RrBg/wPZBjUDEtTlV8zmYy3LydH6VWA0lv6WVY87GAZBqZYVQclaplUYKv
vaO/iKViWcVr4L4UawMPWu05vzXc+AXB5TjdRMfZjn/IfvVLPQqb67a7NsfzRSoV0KqqmwJVTwy8
GgASv2CrJXYim+OtNwISL5qi38tYEyNrziFvXhe+etAAlyMfWFO/3e0hr7Z5K0DjTIw0qyh5zqy4
sXULJdV2wlAux67uVSw/T7H1/y5ZAi2Dil0iQwFDw9fYGhhFEjS1oLiTkeOdEkZnsehvG65JbT4E
02iKyXoxUhklmbXbUkEolyRVllX92+0h9lmeN12suoMM9sjCzT25Mg0A006OPJhs+L61d5qi6wqy
J52XAbBHmXJR6kGeFQn3cT8apZnuklP+S5fMuQI7u2ANx/AtcrJfAhtcaCVKKEgTRdQNFZGQQX09
YqxYt5NYY/ZBqmsz6n8t7Stfp1aUvF7/lCs3sgIqdhUrYQZ0pPsEitGpQ1fIgZtovpDeBzAazv8D
EYBc1yTgcQqYV/2qiqBoVSqoUKXpG9UtaxmzQlE+mJw41c51UasmYlzIoh5ecZbwYq6govxBw2m3
3gRU69pugRoYugKLEW/18C6kUX4wq6M+FUP4f6R9aY/bOtL1LxIgSqSWr5JsufctSXf6i5CVovZ9
+/XvUQ+eiU0L5psMZu4McAOkXFSxqljLOdq+a3f5PeYhHxINvNk8LG8Rw8i36U6glpYrJj030mzm
IodyCKKmReRnS284RTYUEXSsjV279uwFdKwB+Ds82tPb5RPdSDcgBMZvG3gp4SacfrxJW8zczWpt
P9i2p6fPI/n8DwJsTMAxDIoTGMmpgEhr9LGLGm1fLnMw8iUNTLQnFXax/ko5JsFf/VfIquVRIb7r
TBPrP5WGju5L3j7X5k1s/CbtXQMsHifK9qoB4w3DsBgYp1ykuQiF8q3KeupovCmtfZ0Nv8xK/1xT
IDlZev7614dnMbgoeAjbOn/edYs9lVaNwzObT3YPpJFJFWS24uqJCOnoGsOpIi3u8H1+O6EZNIVX
wfH1eywh462c7aLEbz8l15H/L3s/J5LXQz76aHa1ODatcLts9OC582Ocfl4+vQ0feyJAShlYo2lg
6YRtRwPblenPMZrCsgTJIFWSJ2zUhU9EST5QFHPLugkfaoUknndgVHwoDuUVxj9vVOP1G7Z+Ikpy
gbx2FmcoIKppAV8ExuVkPwp+75ruz2TUrknmzP7EjOdeG1Xwolu1mxPZkrdIu8Eo8jJDwKxp9Ja6
Br3iE+kOUTq0X/syx0pBiYHPoWSodVj9FEZGYYX/8FUBPMiQ8uqoeUiRM6vrpNbG1WBZu7P7Jahd
VJIj5k/zP6TyFjsSJb2SZncUC6jRcNTZ4Jn8u7Cp38RvEYbQLuu06U+OBElOMu/SMTHoaj45piUA
+tc7V4YRKaRsBBaog6c5SmJUt2VfX4s+s9rVm+QtBTCRlrX7dB66x1KzrKBKwcsyNBNXUHFsq/Zf
oTKle40q5SBqXMI8euV6SGrTa5VLa5s3/Y9mtmQTSZcwMtQjbKIHpgnQYe3obQK1XFupBiBVkiST
6JeqMt0CkgoX5W3NrO6Wlu+bqAJYg1W2ikR8864f6SXZRVcWeVcbiGtZbv8oKcrrKflhzPkXvS8P
iN2hYHYQMaK4YgpDsaWYgO2SgrAKSlZYleDct7DktYB3r7cwEIYh38vGvzosKXgfm6VM4T53jWWn
qzRSPUXxIXeApaU9GsA2cnPTRz9DIW/TIvGg+kDzY3hnnMadgREK7sAeWZ1zNUw/OyxDt0JVmVUJ
kY6QOdZcuxGEpDr2dPvWq+PbplHlPVvWaCFTpChzfDDpnaqS5JGw2mbG0dHkoJdL7NnOfKMV5T6n
k6Iatv5i+TMdy5Lijjlp9ZCDfGhP8Ojftf0EhlH4KMUjcOvc8BoysLNAoZZc1dB4xPsUsvZT8UCr
3EvrT5b57bLBbZ7akYz1z48SD0b6OOU6ZBjpstON5qZJu8PQ6p41Lfv/TdR6045EmaIyl3RAsKrq
HMMouSYOy7C0j1Ee5/fMHIeny/I2P9KRatJHYkZWxoCH1PbO0PgLVh9apvDnKglSCjCPsT472np4
ogx5XdzYffn8L0o4mMtw1/ePHOEdPqV1Q21tr1ePff2eFd8v//2bNobClUuQv0OEpALFv0P1EypE
c36d9sM1K2K/MUdFhW7zpP6IkSNfRauioGaL5F08D+Qbw9DnZT02BaDh5LoOqqu67MhsbdTKoly0
/Vx2X6uo8RsOSK/LMjbvCqZW8Io3Aa8qw6DZnYhQVWD43EXothlSTeGPQEBJ8P+XJW1qcyTJkK6K
28bRaFJ89T651abxULbD82URW+HUOhIheX4BuJjOnKCM3v1gZRrGNDSifTFo3gRqJ2G/aWL+h1Bq
rYM/NgRjZUJyAKVw08UYXSybA+qjNfiVAJoqT+6iLgus9J8SSdi0haodVueI/DDtBlqAzBimnTX6
Lu4fU3fZV32l+FSbRnEkRfpUBQZv4zjDBY1IvUt57WmZ63F0EhJq7i5/sq2Kz1pJR86KAbu1XnZq
FqUxjGY0Jzzs0t6+nXmi/SxMfbjLnay/1bPeuS6wXrjTtbl9NAQ1QuJkzbM153ogWqorPueG68C0
LXiLAWSKR7mMplx2VWLxqseGn9Duo4R7Yz1epbwIFFqvWknBFnIcw6SWgdauDOeEjZe+bYaYh01C
l9+xgUkZnaZoQTkmP5h1ijWstnQPY9zyu8S2waJRm8MT44WrcjIb2RnqHMTFOo6BdopswJWRolxj
aHgDibR9rZI0C9yiAJcRFcPBKTv9M3XNwhORrqK43Txrl6FoRFcHJ+8accPWU74UPAQEe/sEbFcS
zEZkPgLIWglUuN58+bxdtFGw2eTC2cn3BntFcdcm8X8mk3T+hLK6HkRgRRt2iXHHJj/eKefHN/Rz
9LXwxihy0bMS8ACvkadAAw7BdRuylGO7Due5d5a2CqyCYyS54/flJK6KmACAU6OYllo0C1k4CRvT
fEhMs/WYmeUK49twxCe/S7rdiaVP8JEzD0eX/iy7ZI+inaLEuWFUqLhbbDVtG4V+ySvWTSFoyhLM
gAzTng4P1PntNgBA0G4XDLekf5+yODrT0UFB/Rura+uHOErCLMHnkvY6DwXGIn9aJacvU0V7Raq3
VRxxcFNRF9RtwtDRPhVDhmHUuz7iYSx6fdfje6ZR5k1298RafUdi+zbn1TufjGCsqGKW4cNAJQM+
Eb5+1CMdSQc09ykHWqwRYhAEYq8A+Vx4TPfY60pMN4OvrUu9IRRf56vlMzZAV9zUy15rIyzgN6Ao
io4VM205d2d4F7T5GMfhNETz/YwJjhuA4M1+zHsgT8RLc7gsb+sCHctbf8+xzsh2GC2SOOzYr2b6
TbtrbVHVRzd1QgnWRFYItWSysbTh6y6izUMuEnbAgh7dU8Oa/YLEgJRgc767rNPW5TOP5EkJPAGP
rSVsGJEdfW7bh3ZS+XOVACn51R2b1ZUBAejuYvnhulxUjm3zs/xXBdy7088i2iJfSrzjwtlG63uw
PMO4jVzVVuPW7p/z56SY/EowE30hcQ0xURb0X9bZv8zxcgZeVeyJ3yzUcwNVOX6r534iU3KNxVw5
qdVApkCZ6ccSrAtH8UvxHZvr4tOysw75g5N7KoK9bc9ydKKSZ5mQtpZVCcJhR++Zb9UEYA2R8CJQ
Y9QkOVCgh1ZlezfV01052n+fNENnF17NtSzn7EXe5VmS8gg60xxrTZhdjbHZObmLV7iVl7DeW0q2
SxeF1K2870SsdLkjSpJZY3AmTdDcdh+shsbj/9FrqmZJty/FHx2leDQDLH9ILQgbc4xKzV8qsQSX
7/VWr/lEH+liD7OFxt4k4jATXv6FAT77XkefIN6ze2AeNLNPYbeNlz05tpIDRKWedOeXqRjTmEA9
S3sR+dcJTNyXtVvP5yz6/LER+albgtJejCmUy20tLLuftfPaj3TXZ8wfZtXrY2tb1UEGbusW1rRt
Qx4OzJxobLKVfxvQjbM/fkG3JXCfl3sdwIpApzQONPf+AajpROZ6xEexxnIGJpa8jMO4eRhIHNI+
9h2mopTa/FCWBRY+FxCu55WPwmAD7lsM+IafRXJNZkV5aOMBDC3+/P2S/6o4gEDaGNEs6TURmES/
6frquXIA40GHn8mcAFRreQVfteLBuBkSjuRKDizrItoODF8s6qxALG+z0e5BEa+wws1YfSRF+kYm
S81GW93kAjCUrgXnKUGP6oWlKsgX1Wda1T0yBlqJpucNBDVOf0sm97GpLEVus+3zj5SR/F/qALRz
0BkPmTfuAOn7IsIP6NUn5bbCxlsT02oAckO51cBtkp3fFOfV7GRxuJJ2ZMHySh/ZE92Dne2XarRh
8+DwmkfVHQOg4G49Pbi8BQZLN0OU7WIsfzT8qVIBvytEfJzr0bfpCjt24yTHt1mXj/wMeCbAQ44C
49GMdvYYFM/rQgD7edkBqqRKVYo2z0cUdlbFWufOiCO/yobgfxMh3d2WldliuGkcDqwbPOzrHwCF
RxRXSKWHdFFNt8aQd4nTQ418l8QAiVPhjq9x7ixU/DGBD+d+9H1Muy6aqMFJWcByKVFBQRsbgGm3
act9E0yS89vlY9u+SEcCpcuad9XUueBGCYXlgJVlAu3Yq8bvcwNctxh4zcefFkUfnanWGbcj/pFg
6QZrRgUsyAWCu5UfJSBeOofNC8jrUu1gPKZXdK8DfeeG00OPZbVPl9VWfUjpUguepaluIJJYPd9r
5fIFCPeqrVvVp1z//OhT6m3Nx5hAwXHBW7dagpGglwbsnMXjlg0ipbzyrWH5elkzlVTJhxAhqmYy
IZUa16R7S4DJ49ghmqG3bUZ3urv/B3EuqDExSIwK2FnxYGysYi6LOHS17kXEGqYbCAmpW+1KOlzr
U3pdC6boHGwnv0dCJdOZsIcj+glC035KQ8wRdj95QaJAY5X+COxhPczHmh2SViS+W2B9IUJHa19Z
I3tYRMxeLx/Bpi0d/RrJlgaBipCgOPEqKj5NE2Y+okRhrlsJAupBqPSi6+MYcitjLBbO2rrHRy3F
IbOmx77RvXRQTUBsinEMPGR0FDPJx5vyyGLdwnGwBjjiIVUJj6O9aDRPA1HlIVvnhTIIgiqKe5Yj
j88mesyy0aohRRNk75gOD8qo6xSGuaULmj5oKTiUOOgxnN6+3On6ehiQc2vNAFbMzIy/OUYxhlOd
aOHfG8CRKHkPYirmxJw75DtVH32JmulQTir4901tyLojjWozo/KadD9lNFsiC1SUor0idh6mdhqW
86LQZFsMdqWYjaUi7I6cHlobDznHMkIMMdz1tbzqMSoigDK2/EOfFJPFFEtf2KTDP5IkM57msTY1
FI6s+bU0l/eiVkL0bxnasYz1z4/MuXKaudXWXGcAC6zD/XzyViA74FUt3+bSiw/04F4RlTVsOeBj
qesZH0nti1zEJvhDwrq04h3K9w5ooKcMPj9efMymF4d+WYynQmv1q8t2+IFAKicPx6Jlvwi2GS5i
KExD8cxe7If4ZwsW78IF0oP2C7UJum+u0wDTI8grvmEt20eV8x+mgk++rOQO85y1baPDhrp9/9vc
F0Fl7BriV4fJn3YFmnw7o0N1VbXau1l8QjsczT2wb5+zzdcZd1lcD8jTw9mvrgRIL8Q1vxvwuctP
+QpOrKQrXM9TPu9jkdJ55z0tmqGAW+4sdF/iLv1JUrJz5iac5io9XP66W9ZsGToGP+ADAG0p3ZgZ
faaEpnhid9ktFT/0bFQkt1uX/1iAdF04gGbGSMD7N84MLrXWm6NvXfblshar2z07siMtpNuh5aU1
oE2IDJoP5j23ChzZZE+7JV7Yt8YlGAdYpu8V0NW/Ndzhz5elb+284hVng0IXHVOCsbvTyzl35dQY
NnTUrxFIH5rDbtiZO/0GvKuXJZlnnwsRAZt3mIDGMjhadNI1KKvariPbiEPG9eU2XbomqLg7vVhL
XwPkudcfsaLU+iCC0ID1PLqRHpjIpK4rUpiYKub0CrTuIMg2u+mKNJT/qLNqvM0LWoVOO+W9Vw/N
vG/TAs2vMrKtkGdZ89VsSHHbYrrJ05PB9XTWs99YG5kzwHoS83fPzLTxo5pgs4uTxs9yfQKhmhD7
MetthT2tGp586vUEsKC6VmsM5IeSwSbjZBTC6RDn7fp3ZQMr0hI/ss7+XFSAvBnZ98snfnYZV3Eu
xdIIVgOoKycvKebNMxSI4pAv5fjA094KKYrth6boQYSd2c3+7+WZyHnXzNfUz0YXnIRqZmbhA0f8
rmPOnUa+Fv2P0YoU9/4824Vix4LWgHMUUCbwJGlGH8GSUOrQQKkbAZUBZG31VQF8ZBV4yNYxHkuT
bkieuB0XGaTxCvl8gkXm9BrEpbuCxQrFzvwN9FrpmNBWRmp7lmwMGQU0f1SJ0MjGyssLsN5j5/Km
mxdV0eOMC+lDEpJn2zE3VkaGBgr3BJbIzLh5WpBAf67yAndtmdMHPeLFYUim6MB4He3QswLxcxkr
rOW8KovfwGCWcN10bdpLjm9xMwzuVdoamwGNciOACbd3Aki6ch7ig14F2S9V2X7rgDGf7RpYFMA8
szyb0DuNRTnrRcg1FA+6p0w8lFmmcHSr9cm3HMNPBuqmKI+d7XqU4ErUZ70RYVzPbzbKvlnW3UZ1
d9vo4j4q8srTSPnp8tXbVMy2LDwfsCR9tkPaRkPbMqcUIZz8DateLZL4mCdVPDO3PLgN0AJsa69t
cXm0Ju1bA9CgrcADE2Q9KY08t7VUTnJLlWMhxunlzpeqsLMSx1dQJGd2FfTaZ7DHKj7S1qW2CSWE
YKvuvLA4xTPvOkzJAFhaE35VOJ2Hiv1XLXYbD80zRR66LQ3WjpMzscEnhb6sNDKRuLjYAFsLXFGn
QKsC2LQTmbYHzrlZEWdU4iT/2GZzhIrZJMKZ6Y9djFWE1vDtDClgrHAkWxHNNmAJLiMI63KI6fC4
r3ILx5h3BgAL0nWmcLEeuJFXO2cgGP9RBZlN8zDJR78DM3LyWzmH1em2Bol94VybOR79hvVIDRUM
1+YRYjsRnwuTNqY8S+RGg5stvMMXK6NgaRx/navJLN2LU9WSzJYoR0en1HAcwIvJfjDFiJQttFmE
jbY4V2mpYesdDyKvZe49TVr6D8axjqJhPm4d0ZJ9YDI1PKsMsc7iYSs3Mucnlqa3Dok/u7z/J92Y
g7lubJPCOa1f8yhSxzzh7ZiMuGbx/GY5I94cffVtpMY9jei/eA7nSNh60EfCknYG3ggKNWFikiLQ
JsoAng489qKcVcMEW54Q0XOVZqHvJj89osx0y7EccMPAleK1mXnorELhbTftAluDLoX9YeJLahHU
Nak6cOHCERq/RoCVaROS3/5ZLxRZx6YumB3D5CBmkZB3SMe2oDmVxrhRmvmTo7ZFMJ95OTptSsD0
DoHdGa4pe4ll6CyrZlibNjQMQA4vS63arzx7RCGXwFizhTzCxuajPHU8oJjlxhw60GIdWprGH9Ng
o2nZ73MLO6pF8Yic4IdpNKqMYvMjHQmWotUSCSBxilqEmE5LvLJIQkZGpNkdBdr58uXyOW5lFi5S
a1fH9LaFZ+/plxL4g7qZ4ZTMjoVpYwejSEfP7a3Ry93ozszob7fqPl0WupmnuToM0cJCLly9ZB95
pLlpl1gCL8SVdmsydnz3i93FzysimXgBy4KK62vLxx9LlOJXohdUxFmPPJi4h64HN0ABNuRYFZW3
zPJYjHScma4JoL46Ipy65JEXzc0ccUV8VIiQWX4S7AJPeZxiO4XPL/rSv7WRqn6wLQImCN47FMLl
SOVMrpkYJkwfr5QiSM0MRBvlV4UNbL0XXFxeG24IxRa5djyM8ZIuFfx4gv7N3gSfRDDoaelhGuBq
iA0Cfo/2FpMXu7HUP2PeKLgsfyvNcDH4iXo/wZqP7G4LPlcuz4gISfEw2uJm7t6b6JW48005/r4s
atP2ALHwMU2BTE2y9tbRYjqTEvt6hbjupvxuAFuax/nw46/lODrgXlBkIOY5zKdjaK4e5bhVxI0e
h5l4EZb3Z6L/7XrUimhzJGb1X0cxMY67LO6TLAkrp7S8Jbnjmni2RhW298YHOhEjnVoZZSLWpyQJ
m8HVPIzZfV8m894RZelpQ/rNbjCifPn8Njw+4I0Retf/WSHbThWbUcrOwSmXoNig67u8bOM9N0Sy
S1uMpHtxzvvrsYhaoImOPXlCx4MowuaGoWBd2SQE3A/r+oTkPXjcksrqcbK9U3mGpe9SDC+x5e2y
mueAMkzHmw3jFrB91z2zx2jiEenplITGu1X5y34JikC8j9j6bcHtO+6XneHlL/a3xQLgiWrUY8O3
rHsUBP+xkAzLqemcNSThCUlCp6E/str8PJdcMYj8Efyl5zIAOvAKQ3TRGdofpx+yGMBQiW3FJFzJ
5jRwGNuo5wTCLwEbPPwSD6o65DmAAU70WKB0JfAmLFGqctdI7dmZ78Q+Q00+CkhxoEBg549x62HM
IA2AQ/tT8TXXCt8lZaV7wuuZpDyDsmuLnyKadmsnog6MfQyOJX+84cS/LHLV5pJEKZaC5shorUGk
ISpYV9YSLrq9M6vfeq4y1A0XcHKs0n2YWys2I4et3xHIR0ENTBfhabtmt04pOt/Zt2RX3HFQhOJl
qNBx6yqamJ9fiy3IleW6qtPk45K6cRpOGbkz2npnkOLKoNb+8lFu3YZjMeufH/nSIbHngZRWEvI5
Ax9D97PPVegqm5rYpuXAoxg2wI1ORZgmZiEKOOxwTEi5m+EBvUgrO2904r8muV2vgY2VL5TDsFgh
b7DYWELijpGl4Thr7yKvfuOxoRr4+KgInVkfSowuEKkw5i5D/WTZMralFcHewZ+h+W0U289t02t3
dUrKQw+XA5qtlmiNZwEL8KtIliyok7z14zQCfE7VJnt90Zp3o5yZ8J3Zij7XUblgt6ihV3Ub5/ty
RNRhtc7aQ1drnc/EMD3mQ0qvx7psa2Dhddr1PM64Z9qUPhcjue3HKXovMXK+Z7Ru3gv8NQdDc6wd
t8vkOgXz7zsGVIxgIm4TlG5FQJgOZBWfQ5va06NSVWzYujoWzBd9XxRSznw8YLfnmZqwX5zSG3aY
gIersTFI8vnAUlBp1Y4KP+IcCxdf/1ik5BawERyNlr1emR8Z4O/vJmCSfc0wXbwyuABoHO2RKlzv
LuD23rNfi6InuhW9j8VLzqJrJlhRUmNUJXJ3COThGMXfhtm40kb2okXjo5M0icca9/nyFd68XwCi
w2D6ilYrt/NTLUN5ynUSJJKRPwGXJGa4ZsDl+d/ESJ4C5a961jS4eVJPYdeRF2LmD9ylh78XgwIV
XtUrIhNqOafegrh9ZPaaloRtXfpm9MlxqT8K1XTKagryHT6WIj1xK6Lpdg6O29DO2hBk32Fkt9+j
ltzpeX0QprvXq1yh2JanPRYpucE44T12g/I01BfA0c/EwcuaRsH/dnrSR3L1eDbNkqehm3/Vos9p
/jXNP18Wcb5ltV4zih782vHDCJEU74WgeNYIRN8VfqyIvLr1xskrP8PrYiwrsEOUm7ND47vBMnrt
tX1VPRW+KjxuZjzHv0K67GZEwOazXnYaOtdZ4g0voGm9Zvfznuzoa/durbS+e2WitRrGmeEcKS9d
8kQw1xzWsDyCJe2mngzwXYwN99C4f7cHFMFjig872aBwGutd3oNJMXa1T5o+hJc/w6Z//fNDZLYq
EIoMRSeaNATQhUfz7218RxBjZ/qN00ZhVR/ssxe0ltHYUKroqiXBJ/8PwvICSi4KLgxyUzZ+tSc3
7i69TcFB8DYG3Me/SoOm9vIqUDFJbbm6o48uU8x3o9b17lSlYQrmPZM+1DzfR6ZK3a30Em0uwJYi
W1k3NE9dkD2Nc5WUOFqyJLsOvofExJvJa163/+BTkReZwI6xCaAJJWcHKtA6tvJVn/x3rn2xxHtV
f7tsJ5ue7kiE5OnGZc6bgsLTuRjInuf2tmyK36zOvhildmuIqvAwHKywzc1IeCRTcnWiAxx3uXrX
lZepDbvDuMfu/171ktu0hiMxkrOre72qeIzTM5b3pqfhtHyqC9XO0vqXnJn+kRDJGHRetmVdlhBC
4/ssq5/Mpfp8+RNt2tufVMlZC1VHOfjC0EujGCUKQXdxZxizT3onGOj7MqgWOTeVOZIk2duU9EPS
i1XSXD/MY/kWg/b0sjJbfgnYAOvsEgoYZ4jDmMeMSTO1aVi3PwD9HfR55qewBAK6iYUqVqhVwtaT
PTq5aeQz4FOSNGRjL/wM3B2DMy/ekmKy1SBl5rdVxxUKbp3hsYLrbzqSyXoNfGcDFGRN8ew6SJzH
ulfotWURwKLEf7F+dN5un4wmwt4BZJDyYS4Nf04yLyKPnKj2tbeuEOaNsRYOoE2URKSbqhtjradZ
l4aJbXlQzW/pL+Lou8s2seWDAONgu3gArjvRktlhy6Ay3LoHKH8r9KfO0VD9biMQAJEqOSBDZjeg
cf4exW3xclnwln04Jpr7K+bm+eKymRFDjKWDF0FbB9ik9Js+91qj8Nuu9lyhevNsfTYsSRNMvAC7
92xLtFjMxkXymIammL/peb8bR2MEJogjgnhQVfrPdzqQhx1Lk40fTVbwmq9kNazHAHd002ZlDfqf
/Grk/XtSgmRadwDqv0TPY4p08/LRqnSVr8GEjNmKMZ+MOW/ANYTYDMejQzvw4ddlQRuZHop0BjVA
DYCzPYPAYBxPfrBwwUZv53WVqa/99Ju+a0P6tX4rs339KT5YN8m7apP//G6cypXO1246mg56hK85
xfs0nYB7m+41IGFc1u/cn5yKkQ4yF86SgT0Fdx3LI0Di6aLU/xcJmCsAjYTtnhVg8CZempJDQt4M
NzyNAsdtni+LOLeGVYk/IlYlj5yinjM3BVk0omTb+6Nl+jrt3wY9++TkliKhUYlaP9uRqKSZALs0
iCyMjaT7kdOcP4DM3TjU7mgFccWN4LJqG8Vc6AY/jICGMvtZUYnPRur0PezAuLMw1dU9jH0g7mgw
7OpP/A3cFaq85txrrQIp6ibAGbWMs8YU9uujmEJD07A8N/puAcC3Y4d+rsKZq0bWNq2c4TUH30wd
zKCcHqeeDfbcArk+jFj1vFByI6xmZ4i/73ZBJ8aA5gwcG0y4SFY+2nNiuAI6AXfhc6OT18Q2fmus
v48cPcOwgd4q/NO2Xn8ESu9DMudJq49ZFiZJji0AE3zsQ/UyFqou/Xlsg2LoU374fJS7pAg6T5Xj
ljYUczMHD+EFVVTsdD42c7Hnevu7JOI1o7Fq+mBTO8Rt1DgtEwFZ+mpTYjRTTfIsTK3k2rJqTHKn
O2qrVpa3fBNG7zBRho4bcgTprmWLKIAejENkAvgSon2q6/7p8vVSiZC8bDe1bYtsNMNmYlLszQjF
0zap6V/3rIFneaSIZH5CTxY3ckdY+Wx7RQ8Cx+zTZT0+2t6nDwWIMHBGMG4A+MtlEW2kSZQWXRbq
XNTfXC0t/KHJ69tUtMN9qcfTLTJHGszZmPhRz8hdOhlRiFJL9glx23wbgaKV+LzDpEpSjPanyi21
YEA67SH2LAC2LOMHDIBEiomcDwM9+93IWVBzA5EuOJROHQDLRJqKAa5buNzNvcQowVsxsWV54WLu
g7VSdavRpntaBgQonQJQmWCbPKDIshlK3OZw1Tt467u80UAEsYKJpkl0Fc9oOQkAx4dsKlwvaQR4
kAuu+/3MQNRbL8xj9dztrDIjj5jtywOR0yHItRUPLpoKDIEIjbm7CpW6gw3M3hLz80ahsL6NYIJG
q4s3OAaSjDPvFzed1WAcSYTjtOOu+1boXRANdiBMS+WQNgwdOwkrcjRIFs6TQyezS0NDHwDr/6j6
Gzcc1IyXTXDDKZxIkK6SlmZIN6c8D7PqjrGDptUeDv2yjPOFXsSKYzUkczEH3RpsJ8FUUthc1de1
HwdFtUtJ4DysXCAr43wZ+6ntRVzJKrN5hC4atxR+FrN3kq81zbgDcRpkd+QZcLme0FWgBhuDQQQF
JjR3kGui/Cx7vLrg1OpdDMGN/rqv3Hp56vWo6qGH0IONvSSelngq6tCNGAKqj3UMCXuQWJqUznRp
+s7lOq6g2WWV17gxcLa5n7Q3BRA6fTrym94tFcayqemxUClAIsQbbjcUGbgun8036hNvOYjPxQ0H
W4ATJs/M/5eKDcG7CMC2mLfBSpUcLBuUHmxbQypVtCxAPcxPXCQcwlXE/i07WSl7MQyPMZQzPgfW
TxUqNnEW9rZ1sIcF3GmTQsT5jtGKkAzwdbRdVigR2Rb7Pq/aagZSW2TT8c4dqnkvorTxKDy418M5
BrlROB4ZenfHHa3wLa13X5YqLhW/ZOPWUzxwMfANJEYCUspT/20WxaQ5At9RTOR3Q6MrZ7BQ/RjS
UHHzFYI+3qNHiTfITcZs6HQkA5iFDtleXDcH9zm6JU/dzrQ+mEvnA2BEFWLXSy3HJ/QbVgI8jPae
ZcPJUmSzcKyVVYDsJxGM02Hdqeh2/BHgCYb9/0FkuKUpGOXxogHmE6YEpfs46lHczcOKwhdND02M
nVJX+w7c0n94ybgA9MSItGm46KScfjnHHNhcYYkybKjl1xY9mHMRxgvGQ0C1cvkUN7MTQOSuxZdV
KXmypyjMLnaFjdsepAuGGZp4BzjN1k8CzDHf1XEAZnKvDKr7r2ilgNFFNVO6eaR/5MvgSK4g6RI5
Ig81IM9qeeo740tuK3vzW7ZyJIWcnmja5A42jrE9mTrLHUZ0ryn4gxUGueFcAIP335O0jVMZVZUa
AAA34Vza+Vlzypu+U+2Bb2QlWMxHOoLJRPQ35bZA1U/WYk5rttrlb7SoH8YckAtWxG+MDgTrl01j
Qx8Iw9sMlVKMWsr+w17q0SFVzsMCgEFDlWKd8OdlCZvqYJAF4dTCm1Ye8S3xElvmEnY+m8Cq0uYg
Qrpol9SvIhU30nnnAVPE2BaywT2HDRh5rldryobRruQhGZJ6X+ToSWEOgxjfBr3eCR1JZJsBwQ1s
UIpT3KpSnUiWwuk0TEmNpeX1grVf+OKl7WPrgosU5TmQyFhQHPv2/W5xff2gKhhslSjQqEKFEzD4
ABOVR2x4bQyFVmX5/2Ut2APzhsPwkbLUL+NrrIoFq5FLThnT6Vg4Wzv04LqUMrGIJ3qa6FEGgWS/
DkYNr9iP3GlhE2LvXPFE2fAdJ8JWCz4KPPnEBmCsY5t4sQ8jFz4Ce2QqgP230qETIZIznuy07lDM
z0PnnT+DRDZIXrqDeTf5xJ9CejMf/qGVjLVIFDUx7gkkjjMcjjaiKCqlsJj/zKAboEDbp/5KqVd/
RQJ/dfkSbifuKwQ3hh+BlCFfjSWJZjzxUxGiFNN5GLq/mdnSecRdhG8u9L0Gdqpn0fh7MxuGj9LM
ax/lL1UyPwL64r6mIgBWyA8r0YBQq+JH2fAQmFChyNTg8fD7JHMS2TKPrEUOwyigfTOxm8FTPI1I
RBtF2rvh7YAWgiIy0LThi+RTAGAzqEUzFE7i2rmzJzTNI0MRa9fsQLobEAFCLAztAQZWvozzYkw8
zqYMoBdlmNN5N7lYTS6NG8qmK62b/kEj3EJIXP85W6AwzIaKmeBdmZDxVXOSn4vdPl+2nQ2vCuf9
XxFMalDGHB1k+/+R9l1dbhxJ1n9lj95rt7z5zs48lAXQ3rFJvdQhm83ylVne/PrvZkszBBI1SFGr
owdRzUYgXWRkxI17FRzA0qJXC9UhlJr6qxz13YBkF+rjMRopahEF88amgFWQDeFdBP1FfqnaBf+g
wwWk2+2+XORHZdH9FSl4pxExN26NDyE84meGukY+j3MwtOvSRXVKYCmG+9l8K1C1UfQHQ7/SSrRO
DoprJLoALXa+EcGHD7Qig7JvtDjEvVJZhKEik6mP4hiZbIAaRZfSuZvGQwtVWLxQoOAHpPXpwJws
r2vJRL23D6U7K1x3o9uFzbXmgR7EFwlFbVyBsKapiGZRTTwvJi7mOq0Gg6SY6rKETikPiTct2uw2
My0DohnLrpyk7Cru2tJbSjx1B4TGu2zIJF+t2izIjDRx1bWto2JSl31tONUvH5bTr8hdJTb44ufU
RL2zqAcv1QF+aF4vn5WNu/jUBLeZegcvlniEieVgWbtkVxyQIblCX0kDtqUvrTe+2IL78Xz7nlpk
B+nofqzzWkt1BRabqQrkpQhUlMgap3BntKblkLVq6fdaEnGCnR9PtOagSMH0x9BwzPtsisY7KA62
CHjmLt3nZdNfpXJSg+oJ6u9amYtCu3O3emqPWzpEOCTXTeRXwd8Zu7U13wGbDRrSpXPRNhuqJsR3
Ly8lW6lTRw6LeP2BKAstkaD9P51XwLrmOa+NBg14w109Tp41mzfgNxeY2ZzIIzPsEB8tXzc3kDaw
JhKpY5N6IBZ6KApaerO0PBVx/eutCaeD0k6tFWjFWytlRNRh5PuFxBCDNqAylegIDCoUmmin7XLT
ea5aad8ny3elps8At+1NOxYUPjfaQE6/Creioz0N5gq4MlKJWqiC9CJD9vAFCMJH7UYFp51HQmmf
R9K1U3siIqHNtWXMAmD5R1KBv1wWPV+tRsfayk4T1c1uAQ60EHWSb64srhXEybJ5XrmukyIfOvDd
R3mpPg2yfWUZyr00N3dGKoIpiUyxnx9tooUU0rDmMGUZKJEri6O7ujU00VhBMaGa8eC6fDY2fA5u
rZ9D424WLSMNNaaSRPIog0OMmIFB2qe0Ii+93bE6WHPbzuWNpRRZeNnyph84ssw9tHJQ2tCqQ3LG
0cFbkrQ7vctBvJh6Zn1j2KLa+fY++TlONg9H81rX6ZRiE5GoSXrbU2ZIT9TUmHcppGKjywNj2/3M
3QBpZit4h5+Xfat0zNUqNgjYlU2Q8jnVN2TARdlCgRGexU4d8tHUJhiBiMpdP2ZXa94LxrG5QD/H
4fBuc5poIbM84SiPARj6rlb1FYxWyKRTV+tFToTFnhdmzeG8Z0LH2SkhMRatRT17eYyTBWUuFYyq
jenKkzm4S2aleDe2XZBrbeK3aiIS79ueVIehA0AgfJYvzNWyohbIL1DDrFXX1KThtoWOt8B1bx1x
ZFFMCO/gXxBxnm5FedXzCkqxJLLxcAvNwQLXNwY6VKjXIe56v7wbRdY4h0JA2ZCoo0oQE6NeOT+M
ReF39u+mJljA89oHcmlHo2K76eiAOWPatlTFcVbibm821u+dZQWoou/ivDpYhvxQr3YriItFY+Nc
CCvYE7mzSBQPc+LZlS5Fa06gtA5Gv11ct4nght86ERoQJDqS9PjKfKiEkgAEhlMoV2om0IK27QJa
hBf26CpaqAP+8DdW7sga261HM0pTp8zjacFrBpxjI+qoU60GBGRckpB7cXMiURAERwFjk+IjpAR0
TiaCeZYGstxkuE6/D4/NoQhif3RLV//cSHfd97+gGsRcCH/oGfYdtTK8a86KL73V6xIpzQYA4/m6
vZvdytNd4O7vy4Mot7Z10R2b4mZTqwj6t2y2V5z8U0PkvWQ6txSV6kkbvqrW+KDLI2X3j4iob+sh
gZQIe/paAFYBm3O6jolqgu2jRqI5sz25jnSPJEjYEy+LaBUMPi334ubYjTSY44ByAQVQqAXpusoN
dxjqFcwfK4vJ6Oga4XDDhHPmg/4Moo6oDP4CM8LGJjoxyfm1te7iYawWgJLtp3L8XDTmbpAlv3NE
mqcbHGung+N8GoqoZq8bGFzzY/SzHYi2vXiXfpX9yk9CUY50a1jIQaP/l8HiwMl0uny20YKmUhvQ
Bmaa+9U23sopvq4m6XoYCv/yiWcfxR0HYCBRQYJOJJSk+GA2hZjTbLQrsk01peg3mW6MrvjqkFKQ
JN0c0pEdzm+mWt+YyjQAxFXn1qEp5d5LKigMN1raBUVvLQK/yTbb2bjAVuEgDQR9ML4Ol6VJRwiV
SWQ2NEz15Lpq6v3lqdsaEh6xIEWQAcw468CQbFotUwX4Wz03t72E2kDblqFOKsUl1q8rrKHGcmyN
C1bA42KUNtTjIv1G+bwEQwQIMqiYHlYvdi3kf/9GF/GpQe61p8arA1mGkkYEl4BrOfmdLPeD10xQ
B7k8kZuHC10sSOKiHH7eexu3eZ6hWbqKTEBE3CHRjHBthnE/FuiRitUSsrxTpXtAmzcQA81HVyLq
F2QndDfLtDy4/G02blw0nWJBkWKTz3t0V6i9yNpqVhE4Nt7HuNmbjvQGUdhns8/hvavw182xHh7c
7zB4JlnS9Us/TNpKo2K1r5R2OOjq/Nzb2vUwNjelJBrd1nlHslIF8g/0a2fFXAkec1pw7UR2ot3Q
xXxoZhMgyqJIBI5laxqPDPFVW4kuVZ13M41KWW6usro3DjrVnRvT7GXPXK3KA/u9qHto60iiSg3i
P7CHMYLqU8fpKApVgAsBjGlpA5nmruNkvhyjo26Q/sbpZ9ACwGzROXsWv9hF05oWlWmkGF1IJKQh
pYfZ0N0xyQQbcnPJjixxJ1/XB1Bfx9gh85TfZLHtmXp/Zarz/9EMd97bnMixPGFAKZSW86bdaVJ2
B8V7gZmNoOijOxeKu6C+OqvoIi5LcydrsS8yC4xJejtBI4MuLhrn3qZ6fJu19Blu5woPFMGO3J5H
IBj+sMyXImjfpa2FvhEgUmMvkafMHfP6TkIa8vKJFtnhgi/NSsFqC1Z8yDrkthsbRnPttLEUZDTv
v/6iKbTfMNkZEOUjTjjjyusKY0hStPVHSfyagrhp+n00BRnis9FwJtiRO3oSLMQBDiJTSNRWd/16
JVndld3XAlqes9saRtCyreOOg09C7evUiNHRpE9n3Nar2v3eovHKnbXql/NcH0ZA9G84hsbKp6dG
CqWqpbEETqbO4/g+T0A07JgUm7DTIfZbSgQAhsvLc470gj9n1IKge7ARifO1bjm16jgrFhJZPUW9
VElDqH+/NrX2DXMRFg56YSd6ZZT5E4jarnAWBC/kMyfM7FtIlaKhCE8e/vU4KJNF6hn5yUElrkWM
vW6PIBD9uiBkJooj2Pgbq3hijf38aKuUaT7G3Vh0yN6gZtF2GjK/vQBEurEdWTsFppQpikC54dSG
riPxZEzILRgWUSK0nVXuCuKCQ9XMoga3s8uETd6RKc7vAvLUaPrIDhcCkDW5X2QVEJDr6peVDjg7
nOOtyqYAsXfeRSoBB2oCViOyCFzfOYaL2UCGSUOGCfTCfDWvnmRnkIocLwpgU+0fFQR6Gf99Hjrg
iR781nQBGg0cn0Z99Beo99lUnUTjuCOBk4YUM6MABmLtdNVkU+qy1kZMpWQvdE9DJCr91QqnLrAO
4++T7Ip6/M83PugFGCRdBpwHpXr286OtSBun0zUkGCLQbX7tl2+rATylnQbDqu8LUHJdPufnOwXW
gJ7BEBE2qjwaj3TOAKl61B6BxHVV4zZt77Vl38+/fJpB7oXpA58xlH/PsF1TXtRr5ZABWN8KsPhq
8lsIgrh46t+Vi76bSlPwiDo/bDCIYwZ2esYQxeO7QNSX1igED9FSdcB2Pdn0obRfL8/dWTyAqjnK
9CwFhI75M8rcAWQ3Ug25bogLVweNfHYUqO6u38d6cbVaB0D8R6PtLps8T49wNjlH1YxSZ5qgyI8g
XDX6s29/yhIPjOk/yB482H/lMbWxH09GyWb6aD9Kq0mRvU/aSO5aX6e7Zfm9i9/NqQxk0bN0c9FA
TAlsKBCvZ4EpS2nbVVcPUZy1UTrUEHnKvzlURB1z7uyxbsAOo8QJMMzZnpfboo3BL0UjuafhtFoH
pZgEvv5croSt05ENLvYoaSmDYAUhaZ252pfeV8L1DkxWQXao3ouA4UjAzqN5YOvw1Ws5lP02EnFv
bg4THTmqDNA2nkucI2m6QU2TykBxjGaveC99lhojuLwdz9LYGCUIeAA7tG2mkcU5R8TDk5wtEmaS
1NPsk0w1fPDpxlFs67WvL0nVA+2wqoeh79bosu3zpzczbgHuDv8MODE/vnVdRt0cbYTj13SvByRC
5u5GOyQQbE98UV7rvO+Ys8ZlgQpTa2sH0LEoHjOvbl5WuXG1wYjA/njbN71HGisCv47f558uj3Nz
jnHzgV4fHKZngVir6ZWmVXoPUBXIspLbTk+8etG9ZBl2pKlQhRTBps/lZthYPwpyeIye8xUbsSbX
9qz0kdlmXmPdQjbBrawmmJe3ZCqQzBj8FfWRhIQrJW8S8BZFD4BL9rWXqGCHbbkENE+giR6XB2oI
3CY2WjNpGjttoDozRMSpH+pGPUhL+nZ5krec3LEZbnWtSluqRM+bqJ2UzIW61uxVLQ3oYO/7dAoR
ZX+/bHDrcDoIrMEJjba5M+yqPalaqdplAz5Gyclcq5t118wKVUQPtjV/SIYhhmLPcFQOTr13O3SW
QzSrj0bFBODxup0stCkJbvetLXpkhC+vGiNJR5A39JFDbpD/9ag9Bk7c79pBC7MOTevSl8uzt7Vc
LFcPMs2trkOlWAxq1n0TdVRzpxhCUBOYHtXMi+X70RLVJDbueaAAAfll/PjnvYJqRpZqHAEr0Gyc
/wFhx35M8mZ2maTu1dLVpi9DhO1QxIUGGlvkpQXBzNaBxD2lI85QsJZnfcQOdD/RroyLsQvgZWsQ
hw6Na1Vu5hm/Z7GrgX1oKLyUeIpgm56j2/AEPLbMHYxxKkqzSinijWjFreWn6J3QAe9CCcGE3eVZ
djUb0beyv7zCW4HOiWFu43YQ08l7iLRB4EwJO/vKcKIqWHf11RLKw0FS/kIZaGNXHZk8U69f5tZo
YwKTtQyUrExvSkiX4JkWjBo9QNvhVyvbJ1N7pmJfDgkhC6RTojZB4irfrXKgte9pXYSCqdzwNRgX
fI0Cr45In/mIowhOpS06bdkaZovbqi4jKwV/C/H0L5lndgG5N6/qSMQLuOF40BeMAhCS46BD5PMH
mao3eT20QyRrzc4s7QdoPPplnXy+PDiRGTb2o7EVseZkVIIZ0Fd5LC03NV+IJioubzi4k8FwM9jH
M942NmYwrrTxIc205BCDQdK3JueVpsmL2tM7ybDr4PLgtI3X2YldLoqsFjrJzYxzXy+She5t9coa
IHiuvExQvemax8oENX4Sf9byxi/GCWkZgHZ15bptTY+iwXCe7ubccFNluIuBWHZAqhPHtddWyyMU
uPbDaEZlvh6gvxj26E3sLHOfdLdTbl21kxTZYGLqBhO8uqPfZYZXKp3IsZ3hWNgZONol3PUeN3HV
zTPehd24fp/0bpe02aGeISaoVy/26lw7zvrVUoc7KpeC47eR4Tq1zbk24LhQrqmxqOqMdLve527T
Gs+tbexavfLnqfWTqX4abYiQWTlKSFMjSB1u+7ij0XM+LtNmWUYlcYjQHjkE2Y6GWSB5aExIPUYG
nYWi3ILgtOgcpF1CgdSWAfeOgLMC7y0gq0CwQlSmbwVUTv9haMiKYnjoeeUlL7SiKjV1wsKS9rtE
1d3aPeMadWf7i7I04GxI3VlBq/RwT3F7SuR9Wr9dPjubQ4UKxkfGAaEzN7eAO3VKB6HUaIK0tGJR
tyGN37eC2vD2OH+a4dtD02xdkpWZaQkUzNSALWFPgxjdVqBchY5E6lIicOib/vzIJpdItOeB2rU+
DlFB+101m6aXtuAcuzx/IiNcClEBnAsizjCyqsVdXxqv5qQJmgHOYRfs9B8NRDt13lpVZIXWDENU
DsjtzX6e+FngPDb+vLhr6TqfWi9vhP30Ww/HE7PcnTG38dJ1K9Zs6a8nsgItVEP+YPTppLnm9ETT
pwbwJH3U3AFokBmXyuWp3fTq6Ar8yE2hW49zeoaxShp8Gm4TdTz0ffVAR1ajoAe1mXeXTW2v4k9T
nI+D+lZjd7TDKoIORkFiShkFFrYGw7ocMRqZUYBwgwHjcSVnRIVLUR5k5XfZuk4sIFQz0UNm011r
rLQNRhbWoMzdwQRN5Cql6xApkx0QuQ4VrQ0AuHyZoIPkDjJkUDXAhOx5dUslOUgpEfk05jJOU8FA
TgN4BUVwaKZhzKfb1RihH2Ga0wBVIrylrOGlkscra5nAg6qtkYmHzlj1P5Kmj9bMvHLIvGvIsNdK
+0uNYFJBF3dJk31RTbeGKX+Oi1FYtNm6To+/IbezqZZTMNLhpVxDHTxRyeyOMbmHcOu1NBQPowaM
oVH445SFaEwWpLy2MiQn08MtkNwXdKbmPERmDtK+BizfVWkdtLLxZSu+r7XZV+wmKE1yGLJZcJVu
efvjgXOBEi2kosspBi5pb3VyTfRHpQwuH6VNb3Vsg9vpfQmWP7nC+Cav3sdRA4lR1pGPuxqJvMqH
LoYkVP4VbTnu/NrLhAbXDjZzQt1Zfs+Gx8EwXN3+2jTUy6fBi7XMFwx080gf7XPu6mwgHlaQREHo
Xt+Ow+u43kLusGiu6JyHdHbchV4rhKHQn2P7k0GI161Y4/m+lh4F34SdqAsnjucIdeZYKrUWZ74k
ro3uZg908mHSQ9tBAYAVkz7thNKuWy7zaJl5AGKXDc4qO7j4ZkuNgPjYDVLy6fK4tlfVgsYj8LGo
B3IXeC5nNZDO8JkQW3GJ+bRY30AiCKkTREXVQ5p+HtQpumxye1Q/TXLX+eTUPVSIYTJp4Cy1zh3r
VXCtbZoAVSEKj8g4n1Fy1K1lTUshw0EnU5CCFDqJRZeAwAQfbZFmhU5WBRMx4qpO+SSZopBkc+//
HARfaZ+cUZtIg3livBuAFZLHIaoi3GYGwKexW/nL66q74oMussutj1nO+tqoOHNSLfmT3O0yI3bV
evHWuXm6vBWYzzg7VEdD5K6xRIkbbc4wiUPRXU1r9gWiBfezg7y52UD4EQmmSkSbue07j2yyhT16
piNetRYjhc18X1hXrCfT9rXS711GXF74JpJXgbDVXLRbuAtJgzxsU6AfEw47JV+WwPzEWJmXxjdd
qf9g+tHAaiQ4BZtn+2ikbKGPR9pZBZ10uKw662YgAPto6YYAIgJ+O9QhIj1PccoA+f7vl1d18yXC
mEL/PH48HNYAqbXGuk+jEvTTQPRnB8Sunppf2y5Et3vsWcjZXbYp2knc7aR1QOAllE1wATp83erd
wgDTyigH+vw7kvSIi5TwsknhMLnLqYALcOTmY5hMw45i54RJfFC/DP7im1fTbulEPoGdvQsH5gOh
cLSkad1Z2VrDZFL5zQqxn/W5OFiBnPhLiKiGPFn7/9sgeTmILF/SgrC17AIthN3Wzf3KA/eX0SLp
Wvilji5XwcbdDKF+7p+PiubRKKtGLZoKQisQhkgiKW9eytyQXIJ4WhBIbSA6EEcjkw6gPZSwoFxz
ekQMaygag8DXjZ/L78NhDa1Q2Zk/JJcVRh1v1EMrSjzZdfYWZAmF8vXbA/1pntu1Yyuv5qggpqri
oFqQOV/uwdPtCZZw0/kYqGOjPwqJe57+JVfXztI7DYiHxh8CZK9Nr/Qlz3B8KMTNXrrr0HoZ2oK5
3bQK0AiakxmtKe8E0ImYqJWD66uerqZJd8HULdgmmxfVkQVu9pra0pERgIWmgntbb8yx8gq1DJBf
FljaPupHprij3ndoEaZ4KEeyHK3gW7EHP/dRMut8kgZ6WIW1GopI6QTD4886ASPHnI+wWaCog75u
ZflUteBwLH6ZyxS5D0bZ8+dK8UfcIHOREQ2G7PpqNjTUkq/n6tvlTSjYDfyRBpW6WtQmDloTX1N0
LMT558sGNi+7o0FwoUQPjkkrs2HAIXdSNexGtHDm+ZNTLF6itW5VDfdK4oiOlrrlj4+ssmEfeap2
HmTQ9WLqhuqHlX/RVNw9+lNRof1x6D2lfIor0PiZY2ANbzESSJfH/AGJOrsOTPR/MbIqYN+Zfzky
vy7yMqDxkWUW59FtDemmG9tdKbWA5ibyD6utstumr9ENQFHULUCwidJkPLpESgqQQmR4ukCeylNi
7dYkw4D/P16r3WgGqQIWQlOXFF+a1vFqncmEVL1RfoprVXmrKiIqbG54QlBfgfcRSDNkNPgcqV61
c6015QiSYDusW/uJytJOL/Pd5Rnbygwc2+HDdskaEPopxRiByJKGTl3sy6JxvLxXvdmhgZnJL2Xd
RnpiHBQaC1K0zCHxy4XBQbIdurfyWa9LZ8zLCgpKJNlT60odv2laD6rZKykegrpW0PTyKhgt2/SX
DLLte7Q/9KoEMjaGwdYf/f659oFM2enu5HfPrbcIabDULZd1PEDuEKIzwUyJAXs9lInS3M2/kwPV
95Ynv02+Ubp10HoJRGkQansg9QtrL/awsa6t5+xJdP98XDCXBs+dzWmMsx7wXBa5TEFzK99QvGmv
Ubl9hVrOXjq0792z8Z4+iMBOm0nd41ngTiVtxlWVZxgeQ9mLfyi74qbwquvlmoT0phOlAjfXGFhs
C7RraLU5e8EjtCFpswIvHNqgcWCMgmjG3A+hE9VBHRmCEHRziY/McVtqatSsUzIMrtCtH6RTA4Af
IpK3X5xCpCG++VRjMPN/DY3bTomMRn9w0LAVJF/n0Zte1m+AOLkd4mtUHQ3iScKQ7JwUA7chatTo
ekOHA/NGp2dGqsfFklZ27S7u4tWqX90mV3UY+/k3eEhVCl/10NwVfu0ltauIyA03/OCJdTb9Ryd2
cPopNRRYJ1YREkoetDT+Vqm/DjI/HSQX95YdQbsfu/L1lhhu1scgndQXARZna6sczyQXn0kZqFTa
j7HY2V1K6iA37CeikNBY45fLnm4rvEAMAxo3pvZ6RgDAhLi0xmaLptlXUws1W5oIWjg2d6OJzcjQ
aOjLPQP5pcUA6nGE0QbgrskV+ua6KcjsAGTSTzaQ3+MaSeNu/X55ZJtmLSBDGWwKeiN8D2atozFy
nJUOj+lkV1GviZyPXmv6WN8a4DIcvgl5pNjq857z2CS3cGMi57lTWyxbIXv19+Jg7JKggFWyX3wk
mMMaAHdJSFEqHCoXZdejkso1ux//UDlDhvUJ4KIKkpHGwb5C+JQ+iDIzW3v0aKi8iptJ9BY7B0Nd
p9TPxw5w6e9NciuvwoLIpiVGXAraO4Bf+DL0bMRVAzHmP9J5Vohe8izIn9BudGBJ+zqwZbe4qz0R
7+vmNWgd2eUcdtv2aGVwEPGAFXwOVc8Z3Xz0Um+skcVH3z7T5qwGFEKCLBxe/95eOjLP+XCa6WbW
a+n4IUWWD4o/TV2Q9KghqC8JIAZGpIdj3XSeZTcuaQ+QThXOwZZTPZ4CLhJIs3mydFqNkZ1PEDeg
YLHLIRksUkXefCWi7ojuWwU086BHOHXeqqpNayflIwglix2VvL6dXaveMeZyM6TRmOw6MxOqlWwC
447M8k2iclyXtjzCLKNx0tN9tnwp74wejc29a0Wqr+6cIsjrHu3NouOz9eqymJA4qqEoE/B1SKCq
qSUx+c62zAEF/mznP1DSdke0i9vJS7WgZE4E9bUNVw8xW7DDG5CDYczNp5NsaI0EOSuMNrXepWWf
ZiIO46347cQCt11iu7PR0sy27GjvjTT3WvW2xs619OZRJ+C+7sldYSsRhIh9kGq6i2o//7rTP/kK
XBASW2UlqzPBM8UnXyHxaXqWvrd9sMAE6J8ifmGDFdEXxZKbUwtZdEiRIR8GoOnp1C4E0qU0h6tQ
sg6wo7X9XVnAT3Z5bNtGoCYFngQmr8MdkhQ0qGRiQ6vzyk0xNsn+dNnC1j1iIW39LxP8gXA6x7Yb
EC1FYHsZgiWYbhrPsNwhRLcqShlodEjuRH52c1igf0ezCFq0UHY6nTs87sGIV+IBuyyA39A7K3m/
PKqNo2ahQxVUkgBPnktVxkpBtbmHEyuka226lbp7PVfdBNClJN23+M94Fb5kNt4WJ69lbkNQMpZE
YhOZah4YR+1D88CEGAzgUA13DgjU7EUeZeOaPDHJXVeK1WvEHDCPeburnDis1nuqkcDQny5P56Yd
po4tOyBQBCD1dL1K2pixwhIOkvFIHoFqdmWA3ws5vGxm605gnJz/tsONZ+h1wx5H2OlDUJ44UGuN
79Wn1aMuyIGap0QcRW0gL04scg6yyKyh1UtslNbOXu3C8FtD2ZfTUxKje4AkflzHIe2B0FTV74LB
biQ4QG2MNhwZrpn19Z9OampMRp4acCDZJzNagEHrIvMeUXIPNmx3Kb3qufcoyuUunk4Q1li//B37
jF4Y30HVLd63lHGCde0wdLziojGbvq5E7106le+lmaFKAvpvxXhLte56VrNbqlqOC50giDVIXQCR
rx2kgj4jYxItef1Z6azg8tdjLoALq9HA/O9vx7ulJpf1WpswO6hVsVZ9PLrWrkdzZSZ4qmy5imND
3DJUU6JSpuMTNTb1SoqAKv2mWOFiPcYduBVQBOwaReDWRYPj9jmVqn7FtsO05+0DddIrY9afG6PL
BXa24lnMIghpWNJaU3iUV+2YxFpMGMrM4T3p1ueqz3J30WmIROzOSMhzppi3nWytbt3372ZKTT9b
1zAp5wd9iYNWNwLkov1OSMqw6VKOvhn/bFq6yUyY67Lk1qWrAsTyEIyptV+K51/fSWhKRLcn7jjE
XWwxjrIEY1vqtpRgj2uQ5VjleGetXRA7iQhHtbWox3bYiI/smEMmW8sIO5S4wCH2z8By49mwszwr
QjqvxXMpkP8COHjzBj82zOUnCFmNzi5hOIXkpJa5QIrIL3mY3ZQuMEfy6A6p60yu6PLZ9NbHdrkl
LNG/u9gF7Faf0Dk4+BWiO6CdPAd44YjlfJjElmBHb22bY5tcQDTJtRKTFpds14btCFEXcODnmNop
E8DMBYY0dnEcrebcac3IiH+iork189upvwGetCEixs6tSOhoPBrnfUqlkbvZhhOGcJ3XghdUnQT+
basJyUZVEX3i4L0DNy+3PQqoXRpShhgSb1ojdes9GrtQl0ZXUPNEAzIiGyO7eYIeLO/ywduYwhPD
3P6YZAMuFaJqeEnGLo1fqgkUDWp3wKvfv2xp4+idWOJ2BdiU7ZroDfOnldvS19jZS7oh2Hpb+x1p
TjT3o4hkyWgAPN0Sdt+vk4VtEUmJr3rsvpaCBteSZ74pQY7mVf3x8rA2IoQTg5xHsaqs6kyUmKKy
SrxeM1/XUv80VPl9kq87Y4m/TpYIurdxG8IkAJHI2YHv/WMOjrb9OKdgJgWlRtT0Bti+VqVyyRpH
3RLfa2NyP00anlPFLq2q4PJYt7zYiWV2Uo4s90tFMrvH7HaB3rpW2ETFi+NpQFJ5LWoh8i72ukSw
pJv75mi03Ir2BDJD08ImWPsxS4PbFzeNKZKl3DwGR0a4VdQKOmaJ1ONeiPEEXvA4cCAsNDWvhSqU
7du68E9mkTvstTHZsUMxonyf7VrVW2UXjzn0EPU/oDu8o7fsQRcjn+U5qLW+Xl5D0XRyB16Rlrqz
VYy0p+DXUBS3sTRXEQVs21YQ1YDmHGErD/RskwEyRH0Lz7y+5Bp6R4svIFb4WzvjpxH1dDeaK6QI
ihxGKol65jJixgbgdh8uT9iG98dq/bTCvT7KOa5KRYOHzKRXpWb8hEJRBfYRXBx9YoI7Vrrp5Pmc
0jGaDDzvpc/GrvG0yq1/IJH53B5oZAqc1n84yD8HxR2qNDOndWFucjo0n1bfwOvlDhSr3hhQB8QJ
RfgX2F5Ee4I7Y8BdoUupxnLVrJ0HrXAv9RgWqFkH82EOxtu58IsmGF5F3ZL/4U74OVjuvI1LKxUA
ZiKMfUrvNZ8+JWpoXutvyXf7Kg3yF1l01W0l3KAVCAo4lMTR1/zhAY785LimBpjuYXFJPeRII8by
tLo9gDUkBMLMG0TJmi3c14lF7lhPCu2NRscuhRCGfZPcql6xQ4sCiGd6C4aL2B09C8uLS/CQ9Sxh
5DvPlw/K5voeDZq74NfK7CDSsOArGD/i7K10Piva0//JBI8gKhW5srWPaMVJDk3nQFZ6gLJlJihB
b16wP0fCp1Ko1s79IsFBr/PrMIfKcGhA+J3In6gcleM32UjCy+Pa9DE2Sousdwqav9xxjHWryq1k
wr0KDGTfPebx58sGNu+3IwP82et6kLLUI4Kv3nAtSUcA9hnaEC5NS0FAue1ajkxxp00B7CZGFgDH
3NI+F1P7aKhk8QpUQpZGe1z64hq58HCd5qh3yl2LxwEe8OsT3pqt2+taLLgkttZSRfZGR14MDdp8
dt1JunKwB3gdo4ojU+4aD00fN0mb7FJJ3q+ZdWOvc9CDZugPw//zNv+/5J3c/+G/u3/+L/78RugC
epC05/74zzv6Xj/17ft7f/OV/i/71X//1dNf/OdN9taSjvzo+b918kv4/D/t+1/7ryd/CFAS7peH
4b1dHt+7oew/DOCbsr/5V3/4X+8fn/K80Pd//PZGhrpnn5ZkpP7tzx/tv//jNxP31/8cf/yfP7v9
WuHXAGHP6uztK/8b71+7/h+/Saby36A9UWXWLoG0r8LgHdP7v34E7lEmXcTYWABexTGoSdun//hN
Mf4b2TcE9KD1QN2YVYw6Mvz5E/ZhqqOCsQLiWLb127++2ska/Vyz/6qH6p6AWrTD57KY4egqxq/D
OnSRVA2soKhqcm89RBH2oi9oP88+JY8GsLPQoSoR3gJJHzq+szuamT/Nn5hjh4E3B84usAFaIDnE
FXUawqANtKJSDtj89DAdpPhgDSBgK4IRnPGu8pCpbt94VewaSDKKq4h829/HYI+tc3FHpgyxUo1o
MJq8Ea+lzmtu6is51ILkTpiI2JhYkICjkGhrjO6DpzPSNSVeq9Jp/HSP5wK4LtadeQ8GnGstEMc3
3FXEBoaCApJJaID/6AQ6nVbbbJ0pW2OsIuDdC1KE1vRC7F8LDM+McLMnt0mX1wuMkOYtsxfAj0Up
yD+YOrn94UA+DLlfloBAXfJ0ILkuS+piY4XGpDzAw+2bRnMhqbkbTNlt8ZAG94QXL0VIC81NIM/d
Ny/K+tqgJ7tEO+T0GCu1TwEjlqzvRZoHI8kDPX1X5fu6bV1ooLv2HHtUmrxyHA6d0r9pevJl0JvP
jmGChOwwKFcqRbqKVuj8jH/MQx80XX/fqdW11TovJgX+bf7/zH3ZcqRKtuWv9Ae0lzGDvzLFpJAU
mlMvmJQDDs7oODjwafe1f6wXWVV9JBQ3o8596rQ0Szt2MrXB8WH73mvI7i3aAKEC1h4ql4UBtjGr
j834zqq33PwhZb+X7nSrj6OvLP02yVScFeXOakZfTw+5Pd/UwotZ3mxBocRF6M3Rj3Zz4gWM68mD
bZdh0b3au2x+85ivG++zU4fwpwptcQMlMr/yQFZ6nfXqGsCrfW+IXQYbBHgvvpi9u6EjfgrQoZn7
Yg/WTmfXtvXTFTdTf8XrOxwPQZEiPRvtEJpiPi3z45wWISTJ+cyC3gJGJP/Rtz8tEw6cng5SBA2S
0gjy8tXW4HIk7l255zle29YDl7TbtnofcxpB8DL0bPx9XQTCeYJzWeyJMiwXnnANc97xpTFuGesC
LXHDoXtgc+6jRRo2Jg/biofT5Ea5pz8XTH/qNeu7VjWhLtPAhaYrSvxR77SF35TOoWvbSEu8Gz0H
tAVMecscgrSBb3pzb8EvtEuPef5QNI4XlF25AVPoLs34xqVjOI0ICR/RtHQCyD9H0DP2J70Iu5T5
rdx3RRoSSKwRop/QE/cHql/nA6QN0qcGkO00hzSVMPZepuNqZIUj7pFJbcapLQIrf554AZ/xadNP
XTBDS7rMDlCxBh+gyko/GeBfmPte9yvvbH8mXthyGFVx6os6jWo93yaFucnoO1cPGZjIVRFkhbab
ENLVeCANEqRDFzWzE/BZhnPdhXOH8ssE4T5wJaubLtsqcdDc2reTbxNAzMKmAfMyH+Y74ZDr+KiP
JPuWzbeJeT/lzZHlaCs1yudDEag2CZuyjXM8T59bG+J94/YPjxmxXsBCyrCPRgpcwgw1goncEA6N
TO9d1Brg0Zo/aD/gwxd3zLiD3UnQ9EPsDlAzQYNE9shwWlCFd0Z2X09kr6vbNq0jZ7L3Lr8qPefR
nfDhnHLHJ82vllEjXWBXL1U9xNAjg3vlvYuyUsF3FT4EkFQRbQ/SdEOteJdN91AsNsgYWEMHhU98
L4w7GNkEmf1Q01+8g2CU2WPRvxbFXYdrgT3fUez3KEW3JowgOI+7oj4J81Y6aL6q1wZoB6LTrd0M
vuZWge04/iwr9NxwTdOU36Ql5osK8zwPjPredDdl+b3zBp+iR5WO5fLN6/lk1Nd29wwrWcN8GPsR
29SzcPCHyoJJsa1hNaFm/HKzKu5RIijkvClFD5np9NRC6mGsjhwtYTRhHgydb5HglRBNGeH6+wNC
VSER4BHqmm+VP7vuRmJFmtre6V6n7ufEJYpFIupBrZ2k51tYpA3a8x4clwoTIj3G6M+iD6YJeoFa
EtrGbi5uhHB93S4iXbb7ngFm0uhXWpLgXmX8TE1931rpXWaBYQcOdmZjEfUC+2wadWCFkwFXZ4lJ
Rl7a6SiG0qfjExnHTWpea93TMDx5bhNImBg641KxmDFSY9irNHaqN314S+XjXN0mSeqT7M6AGVWS
/vIgFp3aXsDos6M1Ea2U77BDNt4xE80/+QxLy6iCOCaYI35lwpFIT47aUIRm+9TTbGNUhV9rt3Oz
TeG6hsESeEaqdL+yd7JPog5WI7qbRMWsds5obESymdNjYkJ+W7noUvxysJfBTy7AQbs3MIoDm30F
EzVMzoo8z3AacLtAYvV2qom0WQ+NUR5qYw5rPmzVIAI9BcBOaahTPndDHqg+x6lxB8lCjb/W3exn
AmWH1qigpWv7OcqKgztszUUQLN2nnfJz+5hRbFLJE9SzfabVvpFAmEwl11k7RdzDVgALPwYdlMRk
vtXkMGieI6iSBKLadZgDi2lNIcTWMZifjO7eUF5Y6vcmNCjSosBEPfYU6rreA8GTcJjxjVXuO9VP
C55c/DROzz19yhB6VN+NdDokdefTJAX+CBubiYaAtzTrbL+a7jWcfk67U+UtMy24epF4qN3QEzd2
S/djlQReTbekKUNuaZHe1KGFCaaK2cf08znW7IBDjWGXqMSdmbxTKAQ2nggNQ8c2/p0ziLq0c6SN
z9DUlCrfGJo4UflM2x/DBHnUzt06aINS2H/CA/7ZQSRAmLDNGl6EE6bMIwJZc99WCdvYwgj1rjhN
M3I/14jrkuCLAUk/QVmFPhXJNZvKwEzdYFoEsLtBBoK1e40N+O7ISKWjbw2g7KCqtzfSMp5MGrc1
C8Uyfjb1sX/H+KC1X2hsm6PblABf5KjyF5v6iA3ywYblTN5Ckj/XNBj0PnAAMs3q2RHu93bSn42B
hjWp9mi/bzT3WPH+RhlVCYQqpCBTE7wGAyOZXDfZhH2wjoYcC1l8a8crp+JXeT/tsXMvLeldSnCs
CSoOg3Wfu1hM1jtUjzczHMuG6l1QLSDO42SPkY7qU6brOy1DGkyfiMe2vaCeb6jRZ67+mAMaW3pq
o43tI83qY+alv7IcJ25a0Sit1A3c/7aa1EONwyIeDg54Wq77qvwB8144hRW7QaTYU1Bc7nF2JxU5
jinEkZzm22hC754PM+zMRqRufWNdSZttNdzWMH3FyRqsh4EgOzEeRlTbe8JO3LS+9UPO/bwFA6Ka
t5rWfEPKsheGG1DGfQluDMA0BwPztHDNQKaMo/1H6qBByodxPihOH2bIUfpSs/ZWmV7P84vV4wM7
Hjkls4V52XSPpvJuLH3acVke8YWuBttW/uRyFpppd5/N7s9BlzdJO52Iqq9LpZCX1v6sWz+93r2T
s+d79sFQcp9KEvQJZNEUfZW2uK8KeYJRZOimYyi5tZVafmOMuOoM3xPZ+HMCZE5u3kkjf6a9ZcLG
tdn9+fq1Krsgg/fQclsECSA+DRHXVXYNh0aaUTMXIbK+YJJA5lYXEOPrutyXEKu63ICJ1TYth7rv
pri1b5aLD7u1IvCowMacXuaIf3ePWmyES+9k2vz5/dadht/RoRwLBDl+6bhBfL4+VLhl58wVIsx3
RWAC/T+GUFc5ZDCQLQ4zqq4FcP/pzSUprHXF9UvcVbmJWMOscxtxca/YQfs60rcjnIIB14nFKbuM
EPp63/OAHfjrPVcfkhq4eroe4g3xGA67dlMejdthv6BUeexcO0ACX6q4mucmDzy/Adt0dcP8Il7O
GcpX0huWd1QRP7BN9Vi/Dy/NDrTDXXGDrfdgan59bUHKBPlkBKheF6OQEMhrL1Qx0pZbCbqHdYfl
VF+qKyxlis/3RgzIXw+37owL3nBI6uDhkDkvAr7jgb33L1osoQVwyc/s7EC4C8jSgab6Vy1kkbgw
KYSkm5bgYPrWiW8XZvHX0gFeBhLgkEAygDVfU+m8cfJIZSEA2arICpp7Fg9+tmPb9uY/aFMsK/LL
0P0VbU2oszo2k8Gclu+qoRgjcBd6rTfZcQiQeuA+FY5PKcox6n3RWbvEGjy/Yj9EX9Wf+hycAW0Z
zBT3hXDMoChZxSOSmGDe2Bv3VUejtdijGRV3l+bM+WFGzQSOEPiSa95VCiFLMufasoi8/bzL4dLW
x/wWFxJM00vLZy3i/c8tYnHr/Ve05Wk+tEjmsURy2CKaCtAkqX/p6UaLsgin0zP7ZZ9wTgdsz67J
CQWHh9xfaHaXnuHsxP3wCKviWzpPVqEVeAQvnUPSP3rjJaG3MxU2ILpRyXRgCex4Bl2FoJqEt5oy
sDb2clfuR38hnXi++g8UVtc8r98jSmGYAhMTFJK+YKi8SauNRLOXWBT4au9kxvaV/ZxGNAJVdue9
IDvFx9y4t5dq/r/7E+s1g4KbBlO6pcS+fs3MM2xlweogbKPul7fpO78Ixy3u4G8oPdzC828Dt8NY
RuWtdSWe2MEpYtxWTvnrRY7kuY0PkAh7sXjDpr8umJVZTWjZLUnzqwzlTh3Fc/5UXQM+cxHYe6ZW
7ME7A2ONBBpGnOtYLW3HYkpYFy78KdyH2n0aLbaR7gY3Drn5l3LF32oo/Ldtgk+thT+2Hf5/bCjg
PP/vGwp3P5v/81/vBVoK/+vfvYXq7VN3Af/8390F7x8mGKPId+BjhpqpjnbQv7oLrvEPIFUtBwfU
Im+Npvpf3QX6j2XOAE0D5hT6fsv8/nd7wf2H5WpwLINtHFhOlBp/q72w7sMBwo8Fb4AytVgxmOuE
DI6fZNJyo44Ek9qGzdIJVFcaZaASOLX4A8Ru32oNukFlr4NkL6ZkvKZuXsWFi46Gbyl72BglKXks
dGcmvldnsxk4RpVeSI1XpyA4troJKKaNc1eDh9QaeCzhDuD0HkfBgV11iY3K3neZ4SJfQWTUNI6i
7N8/fNMzrZAlRfuwhawDuissH3Ez5tAWAQt2sOpf5Qi48+h708G+aPC8bLpfQgHsA8l2vBje8vPR
0/Z15mQNQtk9kHZLf168w0shNOL8GrYR20snKybWmXgeWhLL7y+iBkMK9onWNk00xkswvlEx26LY
duEAXyXB/xxBWDXolg0s8RfPBgemjPZQZE3kOmJLp/LONfONYxt/szlugfUFRoiJlaSZ0IBdZSjc
nOtMuXMb2focuuBvkrEPODzhq3wOKzYFjTEA4HDJdOYLKWwdd5UwTND1JBBEQtwUwj1NjCbuacoP
g//dBS+cQofq5I6A7l7qXH0d1qV17CDxRIcRjcvl635IVCqHW11mmm2UD0QesGTmF41L8SxMs/r5
5zWwPsLxCRejS1Bidehwwj9wPTO7TGVGZoioA8mH+Ir7xBdXVmBu5Vbf5Ndz1N0W23wPts/mQujV
wbmExjd1LQ/NcjBy1po6dCyNGh8cwL6N+4ILw1bu6SbfCuR+lyiUq7xrCeVo2P5sE51c+4tqRJt6
aAgodJKgNBo6zfRasOwC0Pvr9vU5xGqy1Dyps0IOMhpal0eSa88uhR7gwIaniiVPetKYEbW8HxcG
8evOglYdhab/bwzvl4zAmLkck6wASD4G0uiqucG9K2y/Q3I76CrQmi7iu39DUT7vZXA8g04CbLz0
JctcrcbOzYlXQO8Wnw0tCctfxN+yI4djCw+62Nn1C9h7QWfmfnaT11dWHlyC4a2zv+V7QgMEF0CI
DEBxylk9Q07MnJG57iMVJCfvWEfWvix89JPiivnervtGI/fVhWAEvxUQ2IIfD26h/bY6XqJ3nVmq
nx5k9dVhxVVDMRcPQnkfpurGy3GlaNrgz1/5UpRVTs/aspqN5XVbUdxao1jEaFhoFPMlRcYzW94y
sDiKkT9jWNc9c4jO6RaDiHPkoowYmaExbeqf2Ybv+EOCD1pXvrrnsTq4F1bP1yxl2QgWZzioDywm
gZ+3PDFNAmJNEkxDiEOhriu/OQxJ/QXQ+7lxhAjAkl0hFfriYS80OOi2lQLgkTghVU4MH2jUkGX0
5891dhRt5IPABMAg7YtauWeONnM5ys5UBslreqdF7b59TELAwmtAO/Z6gOsY2s7bvwuIW9bFh8Dr
SsKsNJaQdOyjXqJ7OoD2n21r275AH15fQ34vPyStyHtBkQICZjUfe9BPi3ZiA5bfGJpX5nuyQ5dy
txiXFKN/Kcs4s3m7DnREYAuFLRxVxc9zI9WqRIwjB223mSO3k+BbXCyCnJt/H2Os1jHk7ZpmBOsO
b1Q/Wbg5m1cFuBA0GIPxCRSPBQ6jtpfKAWfODNQ9IBoGi2DcBdbUgb7tekvSGvY6XYve5m3r2X6r
yqCzrHhUECbVLmRSxrmxRE3LxraN8/7LcW+Ms1uTZWbmV3NM/SMaSlBt2sF+MXLzANTKaIqLLJDB
dGC+s5XXJZwYgRNI3i4skTXDcpmpHx9kGZoPOQ6dcP0g5fIgQKQXIXhJm3K31KQvqi9+zYURaZk2
uElROIutpg/jLmAzjQV9qKsMZKvBb27RBwqTW3FwriDRhXkVettM9413cttv7fDPb3puz/kYfjWz
ajGM3OzsPuKl4wt9CEXi+fl8iVWzLoD/XpMf46zWZMoxeWjpLEfiGKbwrfV8BoVCvlPhnKEWwX5e
mr1fcJe/v+GHkV0m24dvCCk008nBNI7YlQynSMeSAdmLRoVv7tkWwrr/Qa307AT+EHN1UGQCVpBN
sgwnJBJCikJ/FwAOwaDT4PguKGavl7PHS59w1VuwUoidIbfsIyeZNjN66AQCINV4+vNEOfdmcJ50
dN2E/sWX1hCt4GEAyiXUJbmC48RbdxGYevaDfQyxWnS9anIhMg/c1ajajWgMGT8He6PfQYZn19/Q
OoZk9cX62DLxVvmi+zHo6jZjEDa6RGKWYKUvJ+Epe6WRvVlq2ppfQF1g++dxPLsSPgRcy4w75oDe
sbsMJFIY/WpAD3434x3bnQbJNrUF9urPEdeV5d9r72PE1RZj8gHGTwTjmu/yH80Pvp2ulw3NuWpf
vBszGK/3+dbwtW216Z7zQIaXxvjcOfIx/mqPyTJbm0iyvPGoAyzFAAc5zp5z4zVHd4bIxnBJgOLc
ivgYcLXZaGk3Mungm+pyr9whsNK31uL/g53zY5DV9gL8M2iCE4KU885Dl1YC2pGJ5z9/u7O5zMco
qw1F9nB7aB2MXfJaiePwoG9ppG9GebXo+9X3l2bn2VUOcCVq1qgN4tb9ec8srSLj0sJUEQ4+EwyA
x6L5n4zbhxCrcUt6wwRwgiLLde7a5K7JjuySgt0X9uiy9QNx//9eYzVqxaD3xOwgujjE5DvJfPGA
pmO4iBG5UOqhvwYaiM2laX7u6vkp6moj9go7J+0i9WhshpDBmRAWrIC6oM0Jxb7sp0DFgqAy0953
D+qHuOPxpZrFuVzi42uvqiXMHmtzavD13GSOrNbcqIEevYU+6wEu5/0YGAVT/RK559KcWW3bhYfL
kTMjakY1f557qIru/rwKLkVY7dFaNbUl6zGwLH/TaBtYhrwwKS9EWPNousJziQkZzSgB7i21ZUDJ
05/f4eyehFsdXSrdKJ2tNuHa1u3Z9Aj2JMJRGbzh7o/mkqHApRirjRa+kK3HXcRItOMwAcqccJ+X
L39+kfPHNHTM3KXEgrvwapbVRmrr0kwHHNOQAEU3lqGMg44abLZBeWURvb3UvV9+4pcz+kPE1Qxj
trAbZ8SFzoOuMIOEW2bc8GFXEUB4L9lCX4q1mmujBxQkzzLw/oyrfjrWVnpdE9SKNBOc1Iu4kHMX
O/RD/z2Wa3G6JM1LAlDnEPV8X9wybFIsdK/lFEKNd7rpIcUnA7REWj0ANPnP3/H8ZPkr9GpCOpk+
pomNz1iUN6x9TvsdIReFts5kV7iDg7+0FE2+SpcSzc0gyGsPUXJMNmqT7q1QRHMAuNwiLB9cuouv
28tLqvMp3moFzFlnAiaFeNMejhpxvZk35h65DQwJLt0vfhebVrPyU6zVWUlZN5mZRCwVZBxADD1s
AgpIBmR+US22wuXmBqXWTYXH4IF5wk0najM/v9ZR/cyj5Pp/Mps+PdGyy3248QDhos+ujiciMrBO
BpgeUbWcehGwzeZRLOZBid/dk1v2+Oe5dGYa4+4KCUsIAkEJyV4NRVdazIGZoozyLr+2oO9cWuC1
9MlbQ6vgz6HO5c+fYq1essaQw6mVSQy7tynvKMfhinM9Mu4BKMpeAADk2t9fKp9CLkvpw7jadcZB
RkTIBEYzOj259oJLHC5Eufhmq/wBYAXeGhJhhrjaNSDm4sJ6NHa4I+/mx+lwqY9zpg4Ie05UHPAL
jQ5DWy2WnkzFnKZqXEbylGwAFs7Qrh/2NHL8DrCEZZVmcXrRh3P5uZ8WDrAfwGOgeWKi2YFK7ufh
dGXbGmUhFHpUQw1/KVU1792cqQN4Am3kDal9PU65qnza5eymsYAWSewMGGejYyCfUsIuzKkv0xcP
hAY4SpOLXB0sJD8/0KRGbzIKpaJZAagLVWvQNf1Rxs7w9Hcn7yrSashHb+4NaNerqOi0g9mYW1aM
MZGwBexG/HfzrQPdpIUzbyaHO6dWb2qENQD85/78HF8OOSxSMECR4VMcWuiWfH7hQXoOM+sBJfR5
0bJjDtzk+TG15oPTt0dY2l4Y4K85A4qxGF0dmB+o9OObfw5YltZEppEtU21BrPGoOw7PmGsB3dSx
OGY37YVS4tcrwCriajFh89GYMf+OCDZD2PntYwdtEFD6R2yC073Y4CJ66QoATRW8yGpuW6iZLr1Z
3VvaFJ9ftDdFpU+yUBGhpgcWFe01hEmE9j71ZC5j7qInW8A4L4TOsJH4WWe4rxVcvO+JqcYbD7rN
8VyhN+cre/RkMGh2I0+Nxvix79ri4KQWMXC5GLtxrzvEAYnKzfTYzG2nCoAZ6L8ZnZiccBqGrAeT
wnW/sbIqt9Il7gt4ztNjxRTQ/UrkmOtZ0aEzlhD5NJq02VOuD1GeMHXTtVm2RUWY7tAl7Caf8pFD
iqExjW3bsWzXwYs5ANynfYBJMWSiEtO7K1TqaGE39eY3QDoUwID5lCn4AQvYhWOv8X5U09RuEp6D
X1wVJYRRCprZ0YQSM/NN2JMBKVSV02EuJ3VFXTZY+8FWlMWqLDQwazrGwArgOhCItVV5RwChneui
Svq97WnZGBlamr1ZdWnsR4d7xnFMPPELHFMjmqTR7JXZZjFMjPUimAgz8C0si0dVRoWE7keXkiMR
hn7NFOjuAKm7soRAU9qDaTjTNyJBJqjTauR+OXLwmFTX6++okDMc9pY1w98YfbZjyajtm3j+e54M
JfySzbGM08HI4wqvdsAguhDKG4e0QzY5l5XvWSpPghLZQeEEVJLqDt7SxneSV0k49iBrosYALhJt
rHdH0iGoCyvQXPkgHRJlVXObE3ssImBy1dVk9s07d0upRQ5hDEDCNjXuKlqxDYFkf+C4y8sYottC
GZ1uG2B8Dq4hzVNb9WCbGHJ2rrW0bjqfz/rwNNVT54Sqciq08hYlqUqwx5xyGMDOU9IHs51pTqR4
brVgD1l2EkK4jdoh7UsbBBBdie08V6LcMuVOYDl0+QY0PiD6+eK3Ca/aFNdzWVj9MRNsBqGJe2wO
Jk0ZYasm70hmbXokieRlvJRA0rsxL5IhtPXJLPck586dSrl96ARpoEFrmeqK8Apcvto1QnNwvLgo
VfaYdzO/L3Rrvs68En3gBDaa0HOqy2VkcdS2Xt3H0NNR0M5tmAazo4xEyTCAWNU5yTcn6cdAo1O9
TXSJbjIfCXzaskE4lc+sijVhl0vxBgM6kDaITOe7QahOAatvjm1oz7rGwT1L3EMF756NTGp+KBIB
eqg369u605GtFEqraz+r05+CjaMMDLvRXtnUuJuxt+stGdpyB+jRVIQuQ1FGVI4WNZXIj+Apg2Ob
p+S1dTshwZprVOjMqoB4vmNXu0lm7Varp3HTVU0J8snEZOAqMI+mqUGyOijn1eiyxGfgaxxTkIUm
38hNKwSry9zVte7+1EqSGUExe+BECD0VERM6brB14j4NOEevOkLrg8T8yf2qq7J5Y/QmWjJ2U28b
O5+eLJWAMKbZXdxMFYNMkV3ca55evkqgOq4STWCNwcGEbIspA8k7F2jpAlj+kiWesy/0Orsd62wM
OpYWO+CTyjRyGtvDblR4D/CuB9Cr13W/L0cQMYlWg6mTN/0JgzHMfk9kkkHFdEr1yBzIAFe92hm+
pzh+WdTA0bIKLOSRD7JkSBxhKJrdwnOy3za1l/rYkNkjKUW6EX2DC3ve0ukuGSvPH+mArsw4VvR6
Yl3DojStyIuhlAPZS6w7CBRxJtpNOsNUfKhsF4QvTfRdQNpMXA0p+Fgx6x07BP8H8HdHqzW/JVby
Bkf3/G7W5+/S0ss4cek9y9GRNb0JPLpG/Uxw6PhA49yhfwvGWlWbu8aCJJJBvPpkEM4OYiJ8b+p8
ih3sMEEN9pxQw3MxmLrvlHl9TfUkh161RIo3Y4SwX3zXa+2hdYYXyxubV2x0D8v4+K1Bn6DWcvQG
GEex1gZPpQVtV0cO5fdt3QQdBEGwxsEhcqomYqyWN1Ptcd8xIKchWPmTNe2JWDUCV+DHweGTH4Re
tpEqk2pjgiDj2w6yaFDWhU9qEBGTWTJfEmyktZcDvuQRGaIbACRp7faHYpDHTsu0h1Lz2A5Ja7NR
NMmDQqsOgjKI/s6dtiHthGUNDKFPqgLUUi4caBxnT+h3W+C1ydnFgUL1m2EGyZm0NgSz4ZFn+zrr
u1uaOCNsW+R8ywYlXq1cL2I6SOdX10oaslJHD1Rhx8YX+8mHOn2GXoJ91PP+59wO2NVUJfzOQvcs
cUxYmQnVhHQG2bQYxtofxWCHULGEsH81Tlc6ATHWZNm3otSTUE8yDiOylneYXeCMNwbbu0ULbjQb
XkunQAJByz0fl0p2p98Cy2GG0qPtmyAaDIhh/pVt+x5Wjn2Z3Rc2bUCvrDwIZNZ0Tyy2z6ZZk9g4
Zm1TQrcF5D+iWXfFRLxdPpTDrdbgWtp3gx52dvHdTT3DV8KQW9AY9KAAuAOkSAMj2Y637jC8tI3r
3XipVmwxX5xTqnp92xUqD7jWIXHNLXVC7lUEWltM1K+Uzna6NKqgTkB8tARJQhzBeaBNKKlQr5Kn
oqXJldNwcF1TXt/mqcGDuqzak2kN7l7HMbmTxdhsnaH/2ZU9v6s1KYPOg9Aae257Ets0ouLetNhL
aZvsze417cDtvo21kYVT1vUgawryjVSMw2yumY8yUe226zv9wZhKVC31vrZOoK4Rv+w79yoxE/iM
WU7yq8knSALAcjpvgzED7dMv53zCOGVI3fuMh4beg9RqzmMRO9iA0SBvHBVSrWmgi9UjoQFLLKq4
UYW549J9L1Wys8k8Q5zOaYSvJYCZBenkJPcSTOLAREa56yDkFcxk6sKhkSBGTYm7a2bZhDa12phq
ggQd92pwQgdnY86p3A4JKKJKc7ID7ZMmhsh3vdN6bN3lPE07S2ftQYNwW6yPbhmhJINW7ywfnao/
JsvzTPX1zOb5tXNlFiVup+8rl1HfzWwzJIQ3V6YrkbiPRoeZBYyobuD/Ou4kw1ZO0p974GE9S/TX
KTRhAuDmEr/twR03StS95y4E5ANghUZDTxQKh6hEtxZKlJXcioJBZaCRGe44VOw8Zru3iTYYEcD8
mM7UIAsTzQstQCj9jAEmDAa7BrIwy2PDhIhU13lOMKXCBseUZ+CPmxRs6K51MclrDUzyLJsjmOw6
Tai8NDdjosM5OoCIcRr3o0evRhMuAUvGhpzFKBzzMTPcdG+4JSzhk8FkgZQ50vI2TUD+gCrtHR6P
D/7MRy1K9anZEpTQHl2kvr96vcJRheOiPfAhw7K2s/a9xxd4w1HA8NdRDQPHVwCCP3X6Y9pNdNfN
lQLHuFTOvUgHUQVutmgjaKxzAs0cQXKp+3GTWfl0qGvef88KvKohddD7PV2+d8i7wrbwuhAulRgm
S+lH5uTlQ8OSGdwK1yhfBW2Te5fX/QvI7twNczzB5APxQR7d2dC3okogk9E5KT4ndwftlpYlmES5
msMMDKR7W/D2wat1/ZTj0M62rVWwm1G0feILoqp7iJnPTVQuOMrt/1Z6jjeQxAS7S508Vm01T0Ww
xUC7fySXfA+/VO2BKkSnB/gUDeDlL0CmkXFq4sweI9xl4UAOsYbhAiRrgcev73PohRkUKSnSUtAi
P9/nNNk2LUsmFRknxffCDBTovg8zSjMsdgOLvpknuExgd426nXHAPn5J8frMO356gFW5qwH2vUrH
WUUauefGfQH6+t+uBXwKsLqxjrw0YS+BAB30RuJWg1Bam7/JjAMNZkJfQ3PaC2i6r01NlIM/Durq
bt7kCgsMduNRp8JEgJqDXQcX8wKZAerdlxESXytrq4CrilPdYkeXBAFH0CErHDvv7IYGMgJgawyq
/8CP5OIrrloWnjA7BhVrCKOH7ncjmrcLd4zdLX6qWOTh3/+EDsoNwLui9IA/P0/SphhrO6t0FdlI
nQKSmQxWbAkLkfdHOkzwGhxHF2bN2YXxMebqBRnSrClrEBMq2OiB30HvYOO0frtZsC7gBM4BVNcX
6/Q6JjvzG9v8+ZWNMyUs1JP+eudVCcuuGxNGz4ivwRRlqfAYj4blm+8Fh3mB38BAGy35QB7r+O2f
HYcyRA9gw17JA6Tp/zaCe2lwwMFp6Tijk7cuafLBbmee4mkqN/0BAvtGyUuNqWUdripLn0KsBty1
Rs1kVFNROhEIW9wSF4qo08OFYT233Thgby3Ky+hL/R72D6XuhubCarvlRa4kcPb/l73zWK4bW9L1
u/QcJ+DNFGY7kiIpUqSkCUIW3nu8Uz/FfbH7gTqGxN6H6Do97UFVVIRClRvAWrlyZf4mO0mHFIlP
z7wTv4xOV2CxoXzQ9uR+6AXK3fSsHbkxhjfdVsdwSaxvH9fgNkEJDToHzO3L+nv1Q9IqyILQMkQm
OfVR/7XM7qNj/qEDLY0euatuqerKy/t7J+B6BAxk2y+EkYDhMX4cTmiJuMztHxb+WueqO3CdzvQ1
4mf8qHgLXwa8xLOdQL/sRrHVvbl18Jw3yXl+PoC+qGDTrV2t79mstFGeUukFJrScN9kN540t73Iv
2BVb3dJL0TAY0pjdLBygNYg1DmopT5VBYqaLSkJCZ24ZRDr+g/9D+xTttrbLhfTI9BhaBYNPSNms
tLcZK021JEwaS/KM2/RRcSsQcqgTHRfiSv413NAcON85JEb8fGQA47Qs16N3bY4Vq1VSBdkkLAXV
62ZuPQMJsPe3zoWOs6EzQ6CxDokKd8jVQRoV4qRS6SlsHTRjjsb37Bc6PfJRYbdIXnGbq3b8S/64
EfW84byY+SzVCfKA+GGscn+FHYKOsJv6sk5kR3Gp6A7aXt9xYT68H+vCe8SNgDcpA8Jf5AXefrQw
HNWo8DsVNkH40GjyLgqHpynNNpb+eWZnRACWWpfIpcaZfRAiLWHl4yrmaQ3ybfVjNNzQirPH8F7f
8p88z3aEgvBMglEws18zvHGfjalTM9VT2+x6RprZ1/ItNPoZlFixGLWwABe/FJwFVxVkiKSTYMWt
6iXtRzRamuhrNDaOKj37OLvPijtIH2E6/gfvECmPpSGzuEesHywNLO6lgULQ7ls5owI04IhamIi1
0Zo1v7y/Li69RdPE83ZxZqQWX60LK0Htvc1l1SvBDxvB7M26cHw/xPnSo3eMhD1fC9bpGTWi68Kx
Z5ihemY52aISOIGIFUC94d574UEwImUgAGObj7bOgkIsymaD57hnSYVbgHxbIPfvP8hS2r49ZUh5
EuKO3IeYiK23q5/0jekj0+/11o90YFKPUI2lyteiLm1EuvQwDPggXCyeUrB43+5W5jJNmhu+6kkB
CpZy8M1ADG2jCrzwWWBXSotZmkRKWC+zrs0yaQbf6dUBDdfqWyqNCDRNfzLr//G8/8sim/97nve+
/pZ/+/ntNbN7+Qv/YHZLf1ucSg2oA4teD7or/2R2IynLJ4GyCGpBZbKvswr/oRsr/w2fBJBby2aF
m2lQBv2D2S39DUFgVAJIuliNKxzaf0U4dpXGX7YRhyE/4uWEXxMbBmUMhEQoY7eU6DkbNB5apDbF
4lgxhqhRbaP4tEc8KhNNtxEvPMRy6I4CfA/hOSi7h16f9qVUbpxhq11x9quWQuhVWWkmQmZaDb9q
1L8ZQAwUfwsOua5t/h4CdoGmw6k/I476deP7WVwTYtdfSy5iN2g3fVy0zmu4Kps4pDXmaR1PWxHF
Ud2aJt2sYrfhRqCCkhT13tFa/5DEmkM/cZ9Ytzqan5H83Uqijdy/nuz/iQ4/l0sPwImzSm7U+ipG
Wy52jQ4JTDU4+haNp1i3+3ymxxwcaiPy6EGRhtpDl6o2U5kTAyXPCIPPr3bH3Z8s+lo8eDlnXuXW
Pz+FVpBGcrWo9FalENKFqhwKvPgaHEXxPTXura5xDfPRNCTH7NBn7DfN37RVQj8Lyn56vaAmMRH9
zGxjV1Wak4AeYCMph2luv+RaKtltP+6NQXLCUdzrs+xG4re5wwZW/q6X8RUfyx6lkInRgKDctGu0
+7CMDEesjQ9VLh3mWnscS8uNtOhGKIN9CY+9iJubXDV2AmM/YLDWmF818/c8/tSVaO3pTALMASFT
8a6E+N7J6X5s8vu2lxlX+vtJfRiL5qOWircioiiBcQW/69A3qu2335PkpqYbLESoKOSk87FwAk39
EY2mK4zI7FiIo6Lt2Mry7VTh122OdhZHD8aQ3eDY5Y4jGIt6eNDMZN9JjZPHMuJvbHtOuLoLT3OD
b0+ifUor1TFmzUutzhVazFK76rZHopVOl6364REn0gcr0+4i1Tggx71r6vGKBjsSa/rXspc8gWnP
rMpujFRhrQ5eAbjEnnP/pzEoH5JCR7zTavZ+CM+2iQ+62jpiiGSmYDnI65zi0Nr7EhNyVbuOwswL
fXrPbcuA3bTTrIIQHTpTgrxwqh5CzmVUNT6qdabYFbABS0RFxoqPavVkdqmrZcVuMMa9PCHNBwtP
FisHUQocTIRdphleYDYHcXwKy8Ceo1/JPBxy8xnkO9J/sMgr7Q7hNxeOJ5CLANVD2Uv66fNUiZ9U
jN0atk4sdojfl7shx4exzDdqxNXhfbZyV2VbUyq5UfpN7CrzhzL8Uogf2nzrdnIx3YIw4wigiUoB
93Z3gJFRw6qcYle8z6/LOwS1HfVOPNInv565PgcPm6jMJYGfJYGlSJQW8vWZeZwaDLkQNWRDM0U3
2Mx2EenX6A5yLt9amn/s2ZVTETE+6q6GuEANkO4c+HK7mYT7XOkc6DmHOjDdvL6POpAX/vStDIpd
EcYbR9Eaf/fyAZa8KYOQ5a6zvjCawpj6TUu+0uzwUf2dg/9l4aLyaFfugtTUd8qn7EH6i8Dfs7Cr
7isDhcmYRsJW3PeziKXdK06aqO772fil67j+Eq8fb52OezMdGWTErnwfPoqe+YQnmYMFR38AGXFK
Kyf9MH7SGYy7W6TGdXPy5RER4lBlRLsMUKmrZRcistXWjCQRGWyBe0Sefhp35C8dYplQ0HBWns3e
i67NHyQ3M7j6pzbRG6+D12fRpepHlmXgjbLO2GCNiO1N1tTUjzFQDEZ/Eb9ETY5j9XEUO3vW8/37
7/rSIfQ62rINX1U1iHIifK3wvDOKuII2H4RJ26V1uZO2EG7rLsfLqwU4CBGeXgBzkdV1NmUg00ap
QQdub/3ILGfRL/aiffVZ/Ty52hMWSmizfdnqcF/KVa+jrh6wQkRZ9nOiBnljG8VR8p/DaaNN9ILN
Wy9YFQmiBagIHVdZLVgwExOgPSVyEcs6yY6K/j+ngvmk7NBjC5zokwAFecHkN7f6bpFsyIBZfwfH
/mmzP3Ypby62JygBAAzS1jwszdQx3i50zqZT8yH6yHy1P0an6Ga+B5uW/fSvsoet7s7F/cplwdRN
YLmKvp4igJ7qNEFQI1e7Tb7ND/GxRKmyfMCJy/g0/ZALG91aO0U50nh8f/Ve/LjkakwrDInb99Li
erV6J0kEUoeJvOv30000hYdI8bjxbJERLm1Jupt0AA36V2fcNiux2kwYOO9D7Udu/Fz0/suuc9Ts
sQIA9P4jXfp+yGYhkKMvdrBrWStBUpMZsYPITQpEjLGEH8otkyx52Wnr5QpIRqe/pHJpW6cYroSD
kWvE6EhuvSt62kETgVuC+g97O/uYHWBb3tYHZR/c1d8ylK4RG/kR3295Z10qu3UR0CvQf4vb3qqO
GCS5RiifFBeipj2j/JHFqNy3BYBNVMnNxgZjfKzijUVz8ZpFi9BAWgaJFePMjjsDQDjECRcqhlt+
UYKGihyru6qrxMtKGWl40SkA0ugoVA/ijVWMf9oS/zbFL5X9+v2//gGrc3SC0C43aRq7uQ+gRHAG
gzsWisxdH+6q6beabyo+XVpV7EtQ29iG0NdZ5d4e8GElTIAqBif5kE12fcSm+4pBJqyoD8tkYFvs
aSvk8uev9mZSFo0yDYRE7d+m/WszGnp/qyiXDi+4miLDHshxZ1N8ibSDYn9BGeRPtpaUXzMTJBS4
FrwYHAHzUpDAtq6WB0UaAJ4xM1jklMtvapkdZyAp0vAzo/kYNpFnlf4Rffzaeq6F9CBO+bGPQxpT
7U0s9NQ548HKFG2Rj7+mvX3Mux+p0u9Uo3xqlxuNITuTqWwdKxvPt1Y9KTNDrys9j11prq6YEbpw
a51c9W0DSVOtk2wh/B7wn3XyKTWxQvM/GrF2FUqaNzf5rhJ+zTlunSDPouoZzpFdzcDGub00sh0n
VNQoSIutvJHALp7zNK3x/UEikFvOqoQyVL0Do02ViJvEzkSK1Dj0V/gHeJNb48f4P7LfuZhJXsVc
7SizmovCWGJWXvZtdAU7QafX+p6jb4vID97tx/YJhMDH2AOi2f5FDuhLZfP6iVfHf12KrSZMRPdR
aRexJEbW/P2lfrHifx1i1Szoc9AwnUIIeR/eFdxUHcaLx2y/vNf8afYWNeKqcbaG5cpygp6lqlcv
dpWie3GUZtCa7GJoeEXv4hTDCBzjnEUXgw7c/aLHbJxmR/lAg8ZD88/GvsIhpZzQB9jHp+4wHbbG
chdbR6/exrpxZdEJkqSEX6Xd+vfjdeMUjgAlxLhvrjW0erYpe5eS2XL0L5UVU8d1gyhIW9wxfAqN
JLiNyk9SOW/smpch8fpFMwgBmEDpT9t9laGtuDLkmi6MWwX3iVzaYfK1TkwnUn+08KywZ7GlJt8X
A4I9/m4eb0fLlbrAkxFmCycAXDqo3MwCCCe5k6RuHFgXl9/rX7dK5h0AxiEcTapoAwNlKXJw9XOi
rgW8nXkqN8HaT464f9hW0Tp5gSnRgGVvaZ7ybsYEAZKGKm44Vq8lf152HRKQ2DxLiM+fca/qWZvm
oKKyr132/HV7J6o2qP776kY5kLu1j4sTOeJemT3fhKfmAcen2/oGtP2mVtrSFT/bJYvqD0+xCDmt
K4o281uQg1bkjvVNnGYYwX4QEWxpD3E12JL+c+JmXoBkq0PdDcSvSXhr5DhntN/qdvjY4h2QcJv0
AYgpCZYEtB3ksvKSwXdn7A/8LgN6V+J/w60imt3Y0o9iUF/PIkeX3Dp6EDw1Q+aV4ZMh/uxTbR8M
it2BWmQGqu4aPCdCCTtsI8CN5cc0z1eZGXj9eF8wWa60ndg9qVWwG1o8mhYbqa486qX0AIrZU0as
ahYjKqhCWDXt4WE56py6iK86dJto0H4FTL/P4chU+ccSdwlVE+jfKm7Rid8H1iZsnuu+p670E+CV
SX0ohdwdE/1YZIbLX3BMtQCviOxMhgtCL7iLy4pZ/wxGlcvvD05qW+6uTflBDHx7tuYdBR0oTg4v
VMDs1NAe8uFJwBxJBjc8qBB3NdFdGDGaHN8ElYQj02fB526ptq6QPfiZYCv53jdojdXDld4MN7I5
3EA5sU0nnsZTFlHqhp96wPdAV++GonJk3d+LYvWQpCBULb5Hmz1G/mJLFbiRIXm+pnihJLlqjRG9
iLZ2Pp1SCDOaGXrY3R6GQcXWJrc7efIq6WuiDnaGI1VZyV41g3jS8ZxmvqZ0wtFUS2cxomgi86uo
JU6uifs+/VqLo2fW2kkRUeUUWNbG97zWvTqrHKtJT1OZwFPSHSnRrxMK+ZFLmPE9NPK9jmtTgMNP
hx9elslumn7KZdkTVHyWgNQXKjId47NQpvuy1+x0MnZGbOGbleEkhqOPzIqIISCF3N/8kZ1U2vgr
pfOzNJQOjX1HhvKjSlhXY/ggNdlHKIqYWeHVIt0lbeMl+mdATVar/lICOIrNrldluwOZX6afhM6y
Qzg9pfAUKh8E9RtEWZeVAgg4gQSM06oR39JM8Hr8YqJ+xJ4p5oSDHhE+pnTiUkquRiydVB+cuB7c
IXxePk4xG4d65HfjWdUFrWfGMrYf3D6tK3pyB+hKbj76UDVRAhO/hCOoINN0cjF0BNN300Bwh/5r
ZRmewIhV8Skbh/4wZ40zDAwolH05Dp6Z4sEyNHR86UbShzas33lzD+7xQaIKM4N2n3aSqyg/AxFX
nfo6SUZvpGtVB+O+U+/6GA9PvXNjYd5VqeC0xuxKFHnmjJtvJnXfw15+SCL9NpCM3wqrRAnrU5tO
p9z8xqvUG/OqrD62sXjfpcBtuuAmHH+mHaZgVX8raOIzcR7HYDwNVfdD5BP3YYBUTr/T5/k7IPhf
pVLAAphJEyg/ddOzJOieOeRf6n6+0xrlfm6T06ArjqbMn3qzOml4J/lT8CiX6rNU1PedwqxCwByo
/cpM355oeU7U93UhH+p6BPLPqlD0+ZfZ4BTVW7uxEk5xhmNKnbKM6Rh2wymUDbgMpaOKLRlG+iYU
7U1rRoldKVhNjKzzDCtvTbqroSikcWXrsLkGUbrOymKXW9kOCK8T1vpHaZ7JRYl58KmRC+zJFgi8
IFiBrTBgsq1gvjISjLaE6kOOEa09xRqw9ng3mNVdP5nPeo82VJyXv6Yi/hw1QQKIdTyMHccaXjxt
SztVj6+0PvvaJMUj4wR2qg9xsTXjE7h7O0tkr0wn8B+Ky4kE3+R7xq2qMk8YyHtTX58iLvCSiW/g
cNvhDljI5qMmYChTt06pj44ZG66fz7T7YLIBpi0hFYIAdZS8dqpgxNir+zCowu0wgT8SLbuVij3X
Wleh8yxhvJRqCj6sui3WptPSVwKFb3eTuhMhTuhC4LXzozJhcIQVVid1NLVvi1Z1fV34lqrjVex3
n31LcHQFiH3RID3sP+eBvhON1JGrdBeJ2N60cwH+I3KCGNCmmfBzxQcVqbACuFdkfB0q8xhZ/TEc
dWckwZbMZFrmeZbS7opCh/jARpZ2Eb6A4qDcpxGDEqa4aIzSnkoP6C3xBSJc3eBtwm5kdTSSuA+a
zzXbPgmsnQbzkI1wkhhUjVO+0xJulNpt2yteU5qOr/3O8vpnao23xmTNtiboh7F4tprnThZPhNhN
muQa+UcRCqTefGviR4NtoSFvI0+Y5SRPivmdh7W1xjhVI0iU6HObwbCZXL/8BkXpWGifpS48aHV9
hCBjaxwXcNc4pU1bggGjiYLXNQt5RieFWTYMHqfj00bZU40zmt7DC+eLmrRZTeG6UFOSZwJIiStb
/0sAMTKrXOJg0fvgYNV4dBt/ujF42VKEZxJEQHibTqo0BykCQ44D1KDNMHsMJ4WnRUGWxhKnVbJL
OjZT1143SAhNarwrtY3Bz8XWCeK0kojF6mKKsrrpQESOFkWwCLGKebd40UAo2VFwUHRv+8K83G/P
amLm4PiV0LsAzPi2hWBq0IT1gWjG7XitHDLEMBZJg5RLxcb16lJ9D3AV7MJCC1D0VfVdtPhGQ4Ra
BiopZADEL+Idht/51WIxkX4s3ISC8uf7QS91FZFSBXiHKrYI/Pft01nWKLWxxdOpaoGxGEbSRebU
w6+8+T5G0vH9YGspt6VaRjwI1199MeU9g+BVNUyVTH15wmlCPDm4XUyMJq9/HABeV8Jhma0pp9IW
r+cb+TB9h+e2e/83XOjWvv4JaycdNYiwpJxp18TazxxVmkn7Ffb378e41H14E2TVEk4GrskZ3qyu
9iD+XnoP89WAoPnzAoAtdnrsmM/brkkXls+boKuFOshVVGUzL7cSSmh+V3G+hZda65mvv996tbSx
QdWTLs8FVUzQYzjDEAZ9LMIgTzb9dZNcmemCbjsxCmc5zXZTPdF1hTb4UTOEfcCgXcJA9P3XfaGT
+ebBV/fCuO3iHjAMfcVaOmjNY5CNjo4EQaJLoHY+xkG0EfBCowcRZ3DGMtM5SDWrBJRbQwmBipt/
16luzgkttlAFBA0i/+Bqo2KPhWGnjfGn1fh/QLL/kkTyzr9Hkh2+Re3/++/XQLKXv/B3JJkh/Q1s
NOqsyxQB1fLlvBj+OJAb2t9E5vaAmBSEOxiesDT+jiSTxb+B9gHhRDrSwWUuff9/IMlM/hadXPgK
jGBfQGZ/BUm27LtXB8giww/ACCwbsmkLBnSVDCp0BnpW5wsVILbDOxUx9wn8GCfqrnDF5y0ZvfUk
jIAaoxuUo9GsUhX67W9zelEndTI1k4QQD73Pk+ylu+KGg52D3+2ggLmBAxOUm3n/aWsKt87wS2yE
j9UX+xw8Ada2A1JNAwKzbvlFeXii+kDPCAVieKwYgECogV8/hbRf0z2QquHFww4fFH7LFpJilQ2X
HwK2k6EOqueLQur6YKuRxCtzLi6l/CRGPzpxgwX2MtZ7+1kJAE5e4ShDinedC+ekGYu5bSF77tvr
7sPCAVDvqs/tYboDKXQtMs8YroSD/lHdd47+cescW1dBfx6Q0RlwYjDSZwyLSldnM+t50+XnZXqW
7mbRboHOS170Y7v3uD7S/oSj9YhkHoYWlCdvF9UsRqDNkw5FYM/4MS+2fLeLD160CFJmrCgIw+6W
E8G69noJquOBxYc0VGZ0q8Zvp+qxD8dc9sbP8d100z73aICFtJT+Ycb0b6dhq7JgHclaoRBboZCa
cSRSw52zGz8jo+Io/u9XWevuz+J4jarYep4FDvt6HDXLk1ZwSNH8OPSuYHd7/+7Fku3wn+QA7l8M
4CGpmPi/rd6calZtiF/18rlG+uW56x+Vg//FdFN7dnBs+JrvuQhd/VV8xct7fBV3bfszKUNX6b4i
e8N9glVigztlSNppXG5LtGrchYxjbRTOl7Y6vWoR7C9GTGeTcT1sgz6UTXoU05UpaG4nbjVXL272
1yFWJYaoVaYajISwDgiI7DLPpMe0FxZpVJw/G9fa5yf8L5zBYSecpk3LoUt5Fb+Dfz3jsn5fDTLH
WszEtuYHLApU8rcYkYvRbh8WIYFPiIxdSXscArzamQ5S4Ri/qlvulNsbclX4/Pm6r37FasIVR/kw
KctrAJh0lA6L85G62zZYWnWyz8KsDrCBthLOyggfdVHwLFZSZrdpe+qnxBUs4W5jTy6Ja53HX7/Z
1VCrMrSiEpdnwjdwH+HnFJySvXjEH2Cf7Tpx0+LlwsOBrWalMjSAdbKW2MJ/KDNnOadtXt+Y4W8h
GHDI5h/r18aDXUhpL+cS8wCI5sh0vl0yUz3IGApDrVL3shM6Q2UXNzDyP2TXBkRlDBhvhZ/KJrH2
wmZ8HXWdSGsliocRPQovPU5P1m7RDl6mYijPePGhweBzE2y0usIuq+VNxFVSDYtRNoSxVOEq0xly
E/RcuHbY2a9kP74UO/r38sb64mebn/Lisy7SiszLXijaqzecElvN4EaJaDpNMdJD0nD8T74i9hzg
uXADOaeT9YmuVGYPnewhxcxhaXakV8FNfjUuniDedMA/Yiuhnq8csD8c9dxwGGmBJX77XHia9MVU
54onGD+tAFEj42byTXfjyc43At5K1BIWH5DSeF1AVbWhj7oe//luxUf1W4GNsYC+nXVf2iblk/l9
m0t/ISj8EUiU/AtPkDXlJxkLlagElZTflHboIxl2jESHvonXuvAS30RaXcf9OZW0tCFSVJU7rQHj
kltOVGxwvi6UgcygaYLhOLKI1K5HtvMkCkO0hFksxipAJ18XBnty1FHMcoTjVlm9bgGw24hHabGY
CYowRVe5uSwbBOW0ZPlq/j2qZi4kPVxe2ysg8CmOyH9Ef8u9/6F4/usLZuH3Au+TdA1U9qoEHZVx
DEvsv73uNJ3kE0M0V3kebfNnpTD1Dw/p/fA9vFE32o0XvqNKZ4zdx9tlra4eePLLOcpGaKNCP4LY
pyOl7QLT2r//cOepRH8TZXUKsRESq4yJopZ3lprZIgvmP4ggQeoB0Yvykb56jjQRFDPoB9Ub+vxB
rfu9Vkgb0/ALm0sVX4VYPUSKfjxWWoTw9auxqRyTSZqo3+TD4/uPcmkRqqB3udsbaCYDhXiboFie
WTBl9XK0KcsRs5uPGWQJhBQQgXKyvWLspuFK3S0M902f2EufSuLMWVY/1/p1Cul9ET1GleCJHNAI
Kxh2bJFulxf1tiYB+c2VkgYFDCdy5Or5sqIMi2pSPQTBgo+wX8br+md+21/VKCHvF8vxAJzko7UX
3W0Z/ksLXmaTA0yUFVLKaqEgARtV2nKeCr3laiEkAkWY9mZbb6wW5WIgmH4Sj6gseJO3T9kMGmI7
IS8yhVR0x0HX3mQQBm0axMFTqYe54SVNIZbokmXpoav62UP0Vx4YlkSC4oZSM++rRghUb87kQHLl
QZxBXRhFPtp+ZOIZN/qxcpNWQsp4v9YA68tIJLjRIIwny0yVuyJDNsEta4nJeOvX2k0yqBP3pTIb
OsALQSK6KjDY2JnDJsltsQzkqxQOryNbQoduFlJW76/ss7WFgq+yKCbw2aGCrVOcngtJG+caLaJW
+FDV2WjnSdNuBLl0ZnC6Yy29nO+LJtfbFw93UpuFOdc4M6TdMmXoD+rjcjFk5HYwt1BFlz7z62hL
1nh1dWm1xu+TKdW8sO0OqV8iGMekvN3SgFjKvPWeIa3R6SMtiGdttiYKahXjNI2uF0bZh8iTDBu/
pHt9V+6bzaJzK9rqdA8SMCYDwBXuY6LTY64euuWBGR2GXtXhL64JWKivH2x17FlGpweJX2qeVB+1
AZCbuSVKfrbqVhGWP3/1hZoG2QShIYKJeDRsvb2FWcv7D7HmtCx1w5unWK05U0gwR2t5YRVslpdm
0Sk/qliFQavcCfvlBS6a85K37WzysmtWS4Mkis3cizo24mtvn28quzHP1Vh/We8mVIiDgg/NsIs/
Zl/M7/8DafLlk7wXcLXkw0BEAcIg4OIkHn5JrhDSd0DRu1FJ7yp3tqqyCx/wzQOuMqmk5AAOTOKJ
0fC5VsxPLeDuv14/vImxOtyxQq1KBR9gZvmq06W3lvX7/SVyoXpYCizETjBaPXfHTPGbbxqj0L2w
G3+Cz8mn/DMm3ydhBHzzfqg1dnNZja9jraeARYfTWdeWOqtxANCDXkzgpd/pUVWP2J15gSvfbInU
vGgPrRYFZSuAZLTjFQD/q4+kl1meC8ySidkALzulP6o9PL1d9YHi/ZPl/Qgeo8fgOv02euq1eojc
BiPQ+FN7Mx3+utUCxA50HGiXUdqq4vrojSsh8tNR+JO+6qPqoF7qu4hkOpMbI44keSUmhVtttPOT
wGKsDVGGHjKfeC1QISddMfZzrHmaLKa2kVqQvYQniF4bJfv5SnobZ5WcOxplpV4scdA0PhZ+MR6z
yoK3nJsKctfD/LSxnM77YktAfrXKKEk745AItDzEZEo0QDjO+NmEb/UBF8Tb7CZtHPNavTVv9c/W
aTpWD8va2rqhKOfl4hIefRaRslFV1lcUdcwHo+943ivUa687Or6CDWXwEYykq5/io+jg4jQec7dw
wl15WMza5lNyp+9GWlzRT41OQnoAjn8/bI5hlkX9dtG//WmrrFH0ujIqFT9tiDP0EJ46XUWXMXH0
STsI9a/3v8NWsFXHy0hCcKMFlQbCztapGaPZaU0A6W3gI1Ku+/kdwxxlo5o6y72rkm11eEoFLB5p
0FVUHG9n/9EMv7//UOeTl1WA1enVFZTgrUSA5TDpj1OB3uDSfr6pvaVFOR1iWt7f/yJlEf2it5Xo
ssde1wRT5WeweJCHD8XAHvz8tjTC+yKot/i8Z+8PFc5Xi1ddTV5EIch0ocooDzWU7qbKy4u/XoES
AocQA8muha68eoMtp6MOcE5DGb2DynYt4IMSdM/vf6eLye1VkNULM2a0U6WQIKqS7BCd2afoWfjl
lo7ehWLm7cOsjpF+KPtxMIiDrchecZMT1rKJk9rWvt3XYA2Puvf+g138QK8ebLWFxyap1CrnAyX5
UzsDOGPy8L+LsNq3fW9G8oTuvqcXv6O+3yvj1lx64+O8DOZerWaxLc1IrXlpVvWoTbFt1E9T/fD+
U2zFWPWhzShNR3TNl1RnPcdt9Ry13b0R+v/J4favz/FyuXv1KDUk1AyKD/ul26vj4xAc2D32RlK7
eKK8CrIUuK+CGGE9BSOynB4OOzcoZd6YNbpYtXWVJqiACu0IwU3emKhfPERfxVwl0r5i75Y1t1JN
Uz/1onBfWM2HzvBPvUTHLWj2XQAysVWbjbgXq4VXcZfv+upZlVpBmV8nLnf/XRajXxJMXg04Nk3/
l4noheHyKtRcm52gzix0BSqFpTTHJofHBET/P1iJVJqQhanzziiJPcCIJoVc642oKGtV65igP0at
2ti2F9pwpKJ/xVnvqtHXu6yUiEPSvkZ3rL1OS7u7b76mu8Xdu7jW/VvJMw/jTXzamjRfyEoLDAEy
KSWXenbdr0xRQKqdO+uUqvuoTn/E2uYE7UI98SbGqo6M8Q1B8YkYrbtItMIZASjPhOK5PUTXxXX7
DZrRfQ5ttjxtNhi2nm+1A81+xGIqIXZX2yNWzN0+Thyx93obxK70ewG7wnxKx43W41bY1Sasi77Q
pSVs0Y9QPGLHr9qN1bkVYrXfpFyu1LmkE1AWOej3BE0AaeMplv/FquoE9YP0gML0Cn3tVYhBqws1
m7lqjeDZlUa3EQCHz7LRwLwURWKGiy0mSoWMB94mDkPNDalJZ93LgvIo5hKa7uGVWQYbCf8Cngti
MSNqCymFRStttRSw7REngxLG027l0+BgJ8DsPXMWT25rL3zSbbRo3HzTEPZlALd+i6/jrtYCVjFy
I8rEXXpcBeonwUnBEhCtU6bk1S/BUx8sb3SC/cJwSw/DNeg2z/Tia+s6dsKvppNeY6Owbfx21ntj
oG3SfpeYoVM5rq+RWZ/VM3B/3ZstW9kBokEKhrY47jfetImmO1utq2CrHCDKbdDkvaZ7BWPlKb2e
oy0AwvJ/ePOa4esBY4ewB5AMTPSqoIuasS6qIja9jLbEQ6z7QubpM94PT34IG8YbjLQs9nokxNdj
GJg40PgmXyST4G6o3KnND4UmQGx7/ww5xyqtLgCrnyXktaRnFRcANZKcvh9stZivk+ApHHpbmr74
0N/8YJ/U/cauOi9wl8AaODPEZ1jy6+GHGY0p4zjuO+Xn6puxy29DVz5mkd17mNO4ycMmVmrZP28+
wCrgqnJHPVhvkXxjMsY615JrODRXiWAL9W5BLGGEggrZxkc/q69WIVcvNy1TZUqy5dLI3smep+5L
mp+i9mun/a6BTG58yrNERTSkkRlVoVFA62tVXzNAq0exYrjYeIsyTPfhjzxyiJXn5C72opARN5bP
OWBpiUnDFcQCMFpkXN8mR7Wv5TwrmQXG1/Kp7+3hN4wSW/q83FlSt/+uQIFFNL+6TkL4aMCm8vvh
sNUXXYsLvtxiZejS8tLpkhiSv/0VIXbdlpXPy90ZntuH5KQfsaZzMRvaby2js0SxPPCrUKtsOY1C
IKU1oTpMLBiiBMWWZMpZgfwSgfaSysGGwOvqgsFEsKDPIzIcwlB97J/j9Bn5ti7s3VEsnA62Zwr2
fGPtXFqpqK/+M+gq/00TbdmqI2j9w3goIzv7pv6mYdp9aPaCV3sBWtT4/s5OdYQUvt/qQpw3alfP
vPqAjdIhQ1USvvLwcdktSEZgzEcdzB10oyd5m9Z/KRu8fuDVdxTLOia1EtG86Z6SmdZwvIsc+mUq
vrf/E1r/shPO0o8CbF1cRNRoxr5do9D92kRPkQARo9bfGWkr38mFiXOpBp4x7orCqVqp3W1810vL
VVlQHLLEmPFsxCzoRe63ALmBoup7bdfs+2fjQ8jwlTHgMoShbWb8fD/mxZAwgCCnG4zo1oC0QbKK
sAVI6RWR+NCIVugoWvH7/RhnlznWC0riFtAldbkXrNLOEGi6HjBl8MQaFuzQ7iikbaynbMHYuDae
T1FXoVZ9kbgdoqjMUChOjzU6GJgm09a0LYA+V0zRdptb4azsIZeCqEfcCsrC4ujydp3A7wl9Bj1s
BTlKjpUkC1dxJQ+mrVloPddxYKECWGDjs+MFpXsWlXpXzInxrM1BtKU2cmHR8vgLigo2l3WWWNUM
9zsDq2paavBQ07jf66LwZdD0237hCv5/9q6kO1JcS/+X3vMO87DoDRAQo2c7095w0plphMSMGMSv
70/5TneFiWjz6vW2a1Ebn6obEhqu7v2GcU7X+rtX9iUiyiYeVg9aCMvTbwL+R/dQSR6gFmUGZcg1
1L0kTJPDFoOe1sDnVy5NYB+AwgBMDHrCF7JesLaybFlUHzkO12RuQ273hyEbzLUj9sqaRSQMC4b0
UDReQrgskTteBQtU5B9TCCEBSIPvpEGPd5Ptkp9u5uvH5Nt4WJMZvDpADzQ88CMAvljq4Zteyd2h
x1NPKcVmrNSQeOiXV83m6x15bZ8AaIC8Ay8kE+igxfnmwhc4G0WK7jLUW8ra1/SgBm2a+8690oKx
7wsdJZ/g66jXBgcMCw4BDA0y4otzoFMJnoUuWgFamhw6Ewqq0BaotLXU6moYSO6BbwOSib0cm4Es
DhCWHnMoHrNp36k35rR2zlzb9yAjYRQanrPeModhpe4kRorvJPZJXEfTFiC7Y+uzcB3ffW1XYw0C
zArEsA0L4s9HDIcok4JmEupT0zc4avlwHdiMpQdfzTLIm7Ur6Nq6hxQYrjzQXaF2KSf3rBpWWlZd
Wt6Mdb839079VD8VGwhgPSjWof6hIXogDbxR7dj9/bXhISMEiBE0KTysP8c1J5H3noGylQOmd2c+
QmnC6p6/jnElbQJPBtUxLD0bfcHFoicqiK62irFNXgF6QAFxJCN9pgbkAXgTGzZEANxcX9MIvNIr
Aifpj+IVChM4tRYfsFHIPLrd6GyMR+fRfsa0RkD3+JKufhp/SnzKCGvTlb22FOZBlv056uJDqmVb
KaY6OGhJ4C48OhDcQJYPRQ4Av1M9hOF59lpF7Hb1SrzcfgiMBAbnNF7PF/wgHFZt0ZbQMXHfEhEk
Wgz322FXRspG/Mq6bdqeyFYqXa4F/rM0P+dsMjBwWriGgUldnp15WgotczBislP39h4D3Hiw4+42
GaR5bxgMs1xp1b3xPpwYFKnvaqSG6c91JxpgI7BYP/8SYINAQINdBkoHyOc+L+Zco8KxOiw0qDLD
zBneI2YAGrYSJ7rBxda2KHZXX2WzT8emGY58puzodFyNPCsz7zt3smNeJUj4cJbubJGIfaG4dugC
835j2UMTpGblxswxpwwCJiO9acxhfOgVzdq3TeceO9vVd0oCTbpaOMm2Bzc/qjy3O9IC9iDTkIB3
1IzDOyT9xR4e4kbsqTx5T3LLPEDSEv6NTZoBXugYt+PMITJSp78Npcej0ZnAL3MyuDcxqwt57T1l
WGrBNCswh+7z8tbqPG8rMjxsJw5SdTbmZFvnvItrZ+qk1p8x/yoKiJZkI6pJcZcT+97oRuZG49yN
r01XtHdjVkOiXIXPp/AzjWQnhxkOTIB7q68jYnvVjk6j96Q4Tf7S87x+gG2ieM49gqOjUvV90xPn
MJcCon7ulJkonMInVMSpNmQ3+lA2t2pqaTeuTskWGYwdtHruvRpQaP49J4mBGuhog2wCP58uEHpv
njStce89Onka/Gopm26cSilfCpPAkdysmXiydQJH7I5Pz4ZZw4i30dQubj2RqNAO6lsYtkFJ/uik
qXxXlwncxUhevnnJJHV7pLliCvDNSWtguAgvdB66xQwmmLRjTIqxgy45LBoNSDtD3WdyD5iXKdak
lSPUoeDqaNSm/aK4RVcGnbR9REMQDpDQ9YMZpLSFtEcC5rX6xzFykOaRlpia93yAoST/4y2p5x1M
NjDSyi91zqE+kdF88HUrsR/KRJ2gQT7R9Kkz4D8K/RVG9pr0tSSQWLnPIGEQ8m5qNL9oiuSYMkhG
UTfPaxiLw085or20yrRTV6CYBv9MD4JYud907VgEcNFJ97P02nRnfIeeclgAQwk40qQnZ1aM1caQ
Pp0wP3BDvZqUELhVGHiq8POsGMFWp6UegGbsHaATA3RO7QwPSj/0G6t2tJ1bwx8UMhLKkWRTGtOm
zt6bGZ7JaUvqyE043ZoObEjp2NdHW1qTVtKktEfJZt9K41KjJeobQvpj57yiQASFFEYDeN8moUjT
bNdagxnPzejumPwhujRJ7dW8jXRdQT1DpyifNBXf6oRaMMqFfzlSdEj+9koTaYaoQ0UasQ4WqR57
XrehMvZSOCR195TyNGQFng+oFI2P2h9TVy7sGt6G0usV0sXJjoFDvYfFdxm60hO2Siao7qvwiS3Z
CBQybxPor7mT5UV5XzIY6In0nlgJ3H8dSkaoyPyxonWNRvkQKoRoyh5OtVR61upgC90bf4xsnTmH
E0ubz/MpreB2awBh+woeBTDdDvluZADGMxeDH0fXSUKlGpwQCBP7tiQOpAg21djtjQxuyhB2Bq1r
64ykeuEGh/qS2YkAQiZdkCVAoAhcyBFtPD2ifOjvB1eDiyqfYDZreLOAB3xV7kk70a1ISeIL8yBw
s76pLrypea9DdkUpttWQaBH+PBzmQUxFzBsi7vUmUQ6qKgaYkBVZIHCU3g25R/cONGh2de12N2lf
uH42tTyiTK1aX5C5O1htj/0ORvcuFQlYHEPGjEdIFZEPDlPaw1CNFTRZqvmhaMGyqBpSRe40ezfc
wLmh6Fb6wITiQXyQzTBEcBQS2zUvosGZewjYGPTGdWb3ULRe8tATEypdqTXF9phxX+8qcecmpRtY
aWm8dEndP0MyFfgzEP3eRd3yPshqwg5wvKX3xElgd1mV/XdL0asA5Ywy1Dt8Tm8kZTQIT7zBSAIu
1hROfwnMzw+zMnkbjeVwcbJqOAsmJleDEVeqXxKRe5FpVT20IzyiPnSgAc8Ps5MzsMUmnR26ljk7
Kgb31VYHoUN2jI7vueYSDB4SUAJHy/fWK9NvBazLQs7JcBqyGYJv7gj8PAQwMZq9B1uk6QhpKesF
LDHIRc6KwW9trdejCbK/vwAPd28LLOI0GOFk8d47mogHpaBdAJ8GrQxTlIbbEA9yqoWkbyiuVkDM
39DH8vbDnFjbIs3MjU0t6LwCFu7YQdN18MdW2bjNbX3e97XNFd8bU68PehUeQ5M9mnFemFCvrGzv
lnNYQEyzCpU+veru8rHl2i01Ro7esCDw6MucavimKJ336PWWHqs5fH55hruurmFaQno4AicZlKQ8
T3kesWP9Gej++xnXfdx15Ri4HPpVaeo0m2mqkw/cje4NZWnvpzm1HhKDJDHrcaGk5ZQ+wwB4Dk2n
Q7l91odIaYCem4eB4koZ+q1mDGU8cqABeq0VATHhzqRCyQ4igMoU1pT0PvD+/Q7eltUdAIbJQ0lN
aH4X88+mBGrJsrgV4FTPcFuK8Y2g3BXpjECqs529u8mbYaOcOsZmyAg/ubXy4I5KAvHGHrDQVgdM
H6a5OZraVpm8FJmVQmfDHuxjAoUFyAjMpooX5WT36Ph5xNk1zNOQEWTuwUmGBrKBTVO0cO2u8KmU
Uh01gCgysAWsxNQz3xlacu/20HIDXqygfm0qAwlcJbffFbMcaFA7bRKUkPR61oSBgwrsa6hjcgb9
y4AoFn9CtlifRhNKWDh3hwZqikDt+aBomzFOOvgIaX0Ju3Zqh3RsuzuX6eyI+rmxUVVFjUs2Tz/L
AhdhNZXc2Ogir55MReSlP1ZMhRqdUIc8FEYyiWi2++rRnvuqg9LT2H1ga7fPhcWV7+AWDG8JVJxK
H9qIbTRrPY7THN7JEBWFLXYDX/atWoyJCN0pgU0LL5GLZIk/FAaF2jDV7lP0nUB2AjbValq/MpuD
lUAQUqPcFCFP3RQq2dYAR0AIUVHPb9TKVW6mEpplJWng06ZztY/GpOm2DO5PH7CShS8Jg6DYLnUL
es8g5nejMT69MVxqgVP2IhbtBDPKtp18Na3tkDvD++DQGpIqDqoGRMfNTCl64TRT261mlU3YJ2n2
bpjCjtKaVbty7oHszrH1oUGIHNckFfuORJIWQT870DbMxjSDt89o5Y9KmkJaaSzzftPnBmDThUJf
4IfSB6nrZq916c1BXYjSd0TXwP5wTEVgVV7jV5Urot6q+6BARWPr6FDrVoElfuRV6UVjLy8ZtktE
CabJR2nZW01HiqI4+itInE/Ci/PUHHHUImnWgl7R7VPSjbMW2ZkD1UVTbZIIqbqJtWgk7TcvUQHf
HLX6phjxff0kHfObfs6aW8uA8gyxW+1RxykX4y7KIzhOiZCksw0NXJaLoDO7aYPXkxkPmQ5Vwslp
+aauR+ip5XxAKgdo8Ia4OZIf3el242A6hwzHuOWzobTBmBmMfgMgG9+BwlM8F27deIFmwe8qbDUP
kzgaXkwso3u0KONvfMqsYG7qCjp/7uhukVdrtygC89uxHKY7YfO+91lR2zEyYHrEUTPsHYwoheWQ
SH8X3uB9ZA3HFZ0T0n18/Ry/0giSXRNZPoFKPwa2ePNXCXx8vBmFmuQEymKgbUFY9KVYBj85K+WF
pYounsMQXvHwGEM6iqDLhm6JmnvV4gGx0eP62L9I7laS+ziTkDbFgBfhpQi2SBc5+zRQ/fzZ2bFv
Xw/3stJuo+iA5z+exhCmXUrOKDXph2TIgX/Qs7dURzqUlqkRfx3kyiMYUUDDk6Kz6MIvH8E0BdBd
UQu0xj/0jwL2SXsLal7KT4AEIhdQ8u4owiaCCpwRzA/WqTmqId04ip8H6fvXP+XKI/j8lyzh/MVU
sCq18EvwwvJT8cPjz1W91kxcC7IoQLfawGd1QJCs+OiHI+s0n9orH+5KKeXTnBqLdlsy8w5XGYLo
sfbT/sBb6xtKCzddNH5P77yP4U0/QFVmpRJ3dbn89SH/AEHOCnHUSN12ICXsZSCE6dlPab7GUr4s
9X0e1qIuZc1GhZMew3KfRUCfko8yxGmt3DC4mPOXEf8K8KL6tlbDv9I+/BxXftOzkZXOlI+ikgsj
SmINoke238V8O+/bl+5pOLXTv2LXfln7k0EBxZdMZVla/xy0IHPbtCqILNotANtAoxchzJj9ES7Q
UPGH5JwBX3GtQTtReoitO+qtxV80pswGSqLpjM+ZQJGkDTXoZg7ol8BYDkqCUMJ+MEO+sSNY0UCB
YvPv7MS/xr6oezqGDpHYHGPvkketeJLAw2xaOcyvbkTgQlDvg1AiGhif59fIGmRwKsZnq6+efkd7
N2zXUDlXF+xZDPn3s4XTQBaRVQIxAGPYqOM9SQlIFIepXYOEXl+iZ5EWq0VL0KHUGkQafuof2Zbd
QyXg6OShGumh2CaBHq8R6eX/cVEyhEf6X/O3WB+pSXrd7uT8MaQ55GBOFHLpd07x3kG29ev1cP1A
Owu2WBCi0Ie56P8Mz4iA6Sn96o3c2mEfOtiEaQBVy7D8jfRkJa680L8Y5PJKyCGuajILcWVTLQUK
EMqdpq/th828oRtyv4YwvwJbwq7/a6B/TAzOVsxs15ZK5azmx+ZHuZO6pLL+XaD4EENkdxWed3WX
n8Vb3BRKq6miS3C0eZMbVOMHQ/ZW/Kyqp7pKNkm71n5d2RDLO8KDpNxIbfkdPb87SK0cJ0JxBwYX
GCQqMLh3oQG2rmp5pX2IefVkKgX5PMkU/7wTlUo36oyCqmfG7h5Xbshi87ZGcwjrJlgj6V3dGsib
gMKAgr63TJwM1JcLeLjgvmix5TGvxQB7y1e1NfxiWu3WXHb25ND+irb4hFAIKWBUhmjlsQAJsIrN
0P0pO3tlsIbHunbF21K9VsfYHGAkPs8iM1pTHfXJ3tDO0E+KQkU0pt3afXu5SD61RZabDorpRuVq
k7PRtftEhxJ25nOy8/r7lc19NQ5oosDdIu+8cF2YbKbnbqciTjxHWlTf8V/FXtmov/pQhMObHdkH
cVjd4fJzfD5SMLqzqIvP5XQl92pjdqBGBw0u9HhYkEQFcE/5Zl2o5vKS+xxs8cFmPUE31kKwEuLN
Q5oCgglvAe/p65m8jGKDE/XXsljkZW6SaG5VCryAPcj+pke7t+Ak+fJ1kKtrDxpJFhy2YV+2RFIM
kFfHbwCO2GH5zuzTOBm1x38jBJ5dUtsEltFLbAxhmiNcJP+blrDvhZ3t8ML/8XWIS7YDpgr//E8M
uSjPDvh6YCYRHDEgnw4zDGuT2X4PgFERAoK8g43VppzCDCd+5RtuUGvbdYzh5br//BMWuYIiOpS5
MvwEjb417vfSPtkwYMrTbytDvfrFgDgA8EVzYEa6WHyFYtUNmW28Qt6Se6iWfyPBvLVDE9LmPmB+
AdmvoSev9THxOod8jJQcQfK8yBMaM5l1ihMZs+vGwIvmv4bMz24kaFSiVbNYO6gv0vh0Dib0vzJf
g/K7PxzS3Xi00kgtwKMJhh8ToIm3PXTu9+6WHPR/Q1hRfoG/fufS9cdQVJeCEgAafASBwyzIE796
KCMSsaD7rj6O373Y3tI5VnZrTeerN+F56MUDNK81lQ0MUzTVRmBy9CvhDjxMMHmFY0rV3nbCCg0p
zp4/tc62qtZkIq7vgLOxLw7AwuqUEcsFOUDUvbix2NjF3vxNcCMPgbZHCvCncBXtYYV4s3a1XD2p
zmIvlqQoiDeglYBHTUHurcze1FPyi6T2dmXpr8VZnIikBfdNzR1clDtY4cDHyArdD5T0T24oH0+y
b2GH1eNa0WgtrPz72eECBcBWSdG9RCcbWoBgx7PmltK1JE5uos832OfFuzjCcA9YfGgwOCmVZwbN
ff0kPbRGqNeiP+tLFy89ysqgPaXQ6fx6ZtdGuDi7jM40aY5y+KY3n+wpQbcbL2DSr0S5lhWf75HF
28bibC6SGfMI9sLsq1a+55Tu+snZg194qMfm2Jrlyv12bWSAnKIQJtkoePt+/nZ1TSYH1F8HKDYA
QRQW1ObTTNqVkV07+8+jLDZfDTe7ZDQzJAQ/W5Kj9/oysx2DCc3f/0znYRb7rIa3zOxNCOM2wqfD
i1WmaJUUK1GufSYH7QaoeAFgeSHlNjN04oScMhWdaTABdNY91KYFEeXUtQvUlwWf/Vqn6Z02Er0O
vx6jLgex3Afn4RebXDNa3gFd4UDOVY+zG7FBNz7ugv7BOcidUG4JTOgjAVljFqLFhqtkAxv7969/
xbVLVoqWo1isO94FhqjKGXXntgJWi1kBhYfNQMTKNF9bmS7QjyizS4HKZSWqhbXUPLQtPibINhHH
8g9mx202g2qsZUeXyxPpggcUq+RaAE2zWDccMAxDyWoH97caSIuT/XAr/QGhKbLvjgwiExL/tFaT
vXIlIU3GS00uJOCxlqhg9E/V3LMxQhtN5H2+Sw/oA9oB3zUQHoUNSxdlO/u7HqrKv2DUfTm9CH6G
tluMudQ76FMnQIFp001KofrhPdSeu/INr2P6zp4di8UK4TUdFl147JCd1N3OtgK3fZzFcLLa1A9T
3DyW8Zrl4tWRncWUfz+7jjJ3YEXT4fWRCDOcxC9rSEKjXlsza1EW15EHopdiZ4gyBtAhM0JzDtI2
KOCa2YRj6E3PTTSdsse1wV1bqufvuMVN1PbDAB8ShIVJRJhlj+jx+Whm+xl7+nqHr41vcRnBmmtO
DIHnMJkeK/Y7h7YdFff/txiLvNlqBW09eNhtePJm8HsNLlXCXDmprk6YCUE6HCMQBVwSXSuhJco4
I8ZoVzEMQONeAZqNK0C1qLuvh3MtFMTiEAi5CMo9i29TOW3LaIJv42loPI/3gxMkbgdg1d8m1Urj
IMuVMkS4ti8CFUBITUObeSghUHQCI7aHSnnEYsksql8kAyYPjN2/UJ3XL+4eSNlD/Um+u4EQXo6Q
69yaPaf2NiIYwvpO26YbFshO5L8kjrwWbbEEAYKgwAs2HqC5U9j+6k8chtpePP2A/nO4Vk24ZCqD
coOiDKp0kq0M5uznY4MaSdV7I6J1myR2UCh8qW6kAjSD+JlRB/P9gL6DuQW+Z63vcKUZiStUipsC
z43n48VF0A0zUgct2fCmujWHh141dkbSnBx9CKlW3qmAHQIscacoT65w9mJKXlS0SOHJ+NDOsCQe
DQ1GW8CxqBV0EBXl+5jUh6rWQl7sJziBub3+1jbeP8H9/2/p8h+aJA/875Yu+x/Fj+wnLozfJc+4
2P36z3/+F//t6WL9w0Ob3tCkvgSocThZ/9vSxf0HsmzUkiBzBeIAGGr/Y+miuf8A5RR9TEPqcUuH
3L8sXex/wOvFQLkQ8lhg9KCw+zcsXeSN+yl9hEYdABpSpBOYAoCuPy/z3O6bxOrgMlB4atS2NqDV
a++Yi3NwEULu67MLuM5TqFe5ItnQOt/PhbsXxcM03A5aF55N+90/f/W5J8XFHYVAYJegWQnEgH2h
HTaqTqEUDGMZSphSAIMDO7DATYqVp+damMU5ZBpjYnTajPGkdwMYJVMK9pa51ma+yOthvIrXHxJC
FegVaEV/nrWpo3i9pyqJlEO5a39JT5byYMN0q75Bd2KVnXqJ9EA8gB88DWyLPxiIz/FsA7gbrfZI
NETji9PDsw2OU2ECsF+gxeadLBgML0Auwc41zINqAyWtr7+efmWduDj2UKuTonr4fp9/gaIrzZAD
+R/RHQ+NqIY1xbxt32e/jOwXtkkgwyKiZuf8gJPmvkJDsUFJjMewuF25UK984E8/RO6ZswVbjLrr
TG5DogbiWmN2qt17x5iCr4d72SwF8e98uPJXnEcZ8qkTQEpHZpxu2b44NWMA1TA4mhQhsHsb+1lZ
o1+tDUx+gbOQygDoKFUR0j7Jmsk4+eMN5Bh2aCbCy90+jND0+/ulPjlOmHBDYQ3SNmibLII6GWR1
ak4i+ZqaQxI0AYSsYSWtQ2C2W9mbl1x9bBq4XanYOgZMtNzFtlEUy5gSt8giuOXewNEW+gBVTO/6
e3g3PLDAiNkdIN6QGGG3/ROQXau1oSsHKjp8IJy50H2A88Dis3Yw9RKk0rKobp768Z4bK+qzV76h
NBiAmYGB1BJvxc/TWVRMQB8RnGqmFsABPk3TDxsqYF8vzqtBIAMDPygwAUEP+hwEAFa9hmR2Flnj
8MoUtKNqXfiFq6+I21xOluQ1Q2dS5seXlXJvBF0gh+98pDbKIddx0JSQd/x6LFdi4CKF0D/M4AER
XPZBazQGXGPSwXwn3kFnAMNyy5lWglwWtHF4yg6DdGKQFNvFjFV5btFUB3TRuZUOJZLzKiEqagRe
zPPaq+/y88hggADiA0GSYpl3z3bO4HM50Yh4P1vInXbYxsPvr6ft8jTGbaCBWwiRHhxTy3U8AeU0
gclCo2Z6y1ju1/zRNT4Yt1dmTr6CPicg0jjGkcRdyBuBv/95qU1Mz4DvGSmQrxQI/vcGCI6CvtHq
0V17w17iGuQNB3dQZFwaMvpl57jj3CVGi1ha77sx2O4hrLzHP+pD5MGG/OQ6duPa6kMOB24oSqro
Pi0egV7Gu2YubPgjA7uB8wjsumQ3SDXvP8Y1Zbx6yK9FXJyAli6csqWIKI0loHJBXyXSQAG93Cg2
agg2yPoZf1GMx8Sej3LxcjfBQqrt3KFRrhoUrhL2N8chcT3XIQG3w4fMsuWnvDpA+yly2iGiutBh
Cz/TUO0t0G7sPqjK4SlPtThncDEenQevk3L9X6/plalZ6nMSIORbD5YpUQLo2pB9c601wZ9rOxOu
AlAGhvqzrCB+Xs1S4414JSYCZDQSwIVYC5V3BjMYBz563bF54h6St7WO47W9amCXgqZrA1lyIbth
o+zTwCAgSlonILBhxvkQTM20GYFu/3oKr1yw+NQubFOACESbYHmcEs+ucJkrcoRQMXnMbniUvDnf
SaD5JEqOk4CZmOkjQYNM7yYN6GYdAHIpPy2X29lvuDhs4WSQZxgv3UEyMgRvARgePaC1L6GBCl7o
3XE8ei8KLK+2kjQMTgo8eoFRLu+VO21VWEaeUcsz7Pz3LM6wlBeA5o/4Pfy7e59CUUzZ5DCRkdmq
VNFfKxBcXcZnw5d/P0vjbDAXTDvHJ0gbZOKVlMpQV3bK1fvsfEiLhSysJs9m8WeK3X0ZJbt0pwWJ
rwPRAzGS4OtFtRptkZjC8aIxzKpkf05JAExxJARe0ITW3t6yW1Dlvo63NoGLQ1k3Qfvz3IxFjXaq
yIvSrjzerjxlHMig2ajgSGdoXDifv1Dh0RS6O5i9fOe1YbeptmOAGtlRypOLxpcYAJb5bevnjl/s
jhpgfMJXv7n4lKW/Xqi7dj6c/5zF9HroPlVg1dLI8HBGWDyqu2avlmgoKuVKenrlWfN56Iu5LRSQ
fl0i98JP+YQE55r57s4JwElOfKjq7e2HNVXfa4fu+fAWN17POsg62QjpFDRQNRC9EkgKps7KKr3y
RJZDQzEHJzwey0shjqGpSpOZiMN8fc9Qye2DCXapdSQ1QucUHIxmR/EJwd+B6Ve+98K1k+aPasXy
pDn/CYuhcrVw6mLGTzgAi3YrxdGBrt3ITEZ6TnRh4t/kG+L7ymkMdb+IUhyOX++dyx4ORCIxB2jE
oVV1eQHUWmbWPVflXlXRnLIDOLvIjju0lmC6MkDGuwzMh5WglzsWDX0gDCUIHRn28oYzyZSliWmy
qA2BkoPqGoWUXnmQylnA3T7m8VqRB+U0eWov5/r8CFzMtaY0wIBRAxlwB51Awx2K2C5A5SzLJPFZ
PR6hc/MMsCdqJUSwYJzNvTlNmPdeovNHWvoG6bYeuLhBO2WHZoaC/diHll5u6yQL4FL/3WMwPxqM
dANhNzBlLUiTlXbAsmz0K32CrEw+/+55uq/t8lTyblNaEzh/Sr/jKtBZeOvcQXaw3Qy0vS2NIYPE
QDn4xB1PjbDjsnLfNIuApJBN20JvH3NntkNYc31Ti+kGrfG3iUz3FqxiwX/3NpNTkigtqsbvy3aH
AtdW7axAabPtrBHDVzoazsIAg870O4vdOTUUjFlCwoGD/w6giQgq4iaBCvKwXyrdd6s1nttGe6SQ
fPdn2r4X5qAEtpG/cAsk28J+ceEmpyrzd0YSBXaYeh5Cmzv1oaOIrZV+jGgtBI1eqVvHKSBe6HX3
NtfB9LSKejfoPeBRrrmFXeoGTrS3Ohm1qLNyTFpnEp/1xQ34cfsmr4HsdUkRWK4XenBPSr3xOFvZ
jjvpvZ6DdY0ukd9wUCcbAC5CarqbOZnfKIM+Q2YUu7wi73iEjX6dCjVM0AcLvM4JVWvC+IcZmK5R
QWUuSUHFA2e1Jr+1VP/ZwSrbL1totCug7etlcjAKJ64hTyQG7UWAiwZFGnIzakqodjn1tSo5eZWI
jILvLJr1MaOVHuSDugcFq/N5a5PYqNNYeNptZ/F3VmgjJHPL41yot7nnwpXFme6TGoKbIEVLKjsS
cZoATz0pHVRTRg12DgJFf5BOn2GSg7dWBdKI0bxaVgZxd0eRjjke8Ff9/VTwj1Ilr3aWKKcpBRNS
zc2wIl4SmZXTBRNDhbDSioMnyjyCPu0Tmk80rExASHU3IFoW07I6VibXw94CPZJQdHuJ8YO4Az8x
XTsklfNeU/CohTY8FjO3IkFTsRPN0B6n0vzOOHsRCdE2RZbUMcpHbOuRcdv15sfgtW1YeF61yRJI
OVgNOILUyW5BVN+lyhzXzNhDaeAVYscfs43HZKWq27HHRyi8tNrppRqPneEc2rS+gW6A43fJGHQd
CytD3Jn69NOmVQ6SvVGDe9/EqounQgskzJak7ehzOjxZM/uVtlmkgNcd9J2d+VUNOYlM0AculO9E
zZtg8tgzdc0wT6xYEdYz6Niuj6fgDiNsYnwSUxJLf3aQRvYrVy9jUHVBVtTt3Vyp8zMn0++8cqYN
LMOM1GeaYkPBOAPDLsta36htFmFfqLcFR22mh1NE0GT4Vw9e8XYQFtJPoeJn5wy4JK5wiGVMZTT3
mvJcQVDCb9EYioTgrm+X46vGe32Xz4xta+7sS2ooT8bUNoGY9CauO2ht0LSCZHnu6IHNFC1ObGvv
TUVzIuYIaWxV+QFmP3wLKalxFCIB10pc9lwj2zIv9qpKb9qePXA9eR2BxYTcev8smmxbtOPebc1X
0fJXEI1iiyFHMGcQo61S1I9E08FKdn8TI2e73rEeu7RpgzxVHidbPOpk4PsOCsWBw4Fmh7UeDgYl
O01WjvwKoiMRPFuyfasRNUrnBl6tNYW0BlDCRwGYsD+a3hZwfOjSwvXOavA+pWUOnl+i0BB09XnX
MqvYZUKAOk86eE9Pg3QydFxfsHqOmDfW2ybn21Flp3HMj1npbd1+iqq8DZzGjCp9DtW6eYNozcYq
xx/MdT7qsf7R5M1G0ekpS2TdxjB2yujCRH5qfg8EvHShfLMqBpOvDgoh+D4zpM+l3QfeNDQ9NoXx
bs5T4SOyGugMKj0UhloB3OGFDwWYOM2nZ5XBQrmbb93ZvU3M+RawnBMF2MvXNH4iMKUAqB2vUit7
qJh3olq/9cbsQbX7+0arQzoInynpez6rd1POwIfNdmYlTk7abdXRTHBViCry6urV6tPbwp1ubG8O
69m9GZpO+CPRArO3HjIGOYgS+hC+wprBnwwDtyGzv9dCnwJrzuJ20N7GInl26+LVasetnZdbT4Hm
+pyyNNA6g4ZZx5xAtaybUk32el08o5/uQNiG3cxkfO289glyGvfQCrrzUnbbEMcGfJg/mjUQ7d30
bE6M+0ou11TTHbtUAZY5HXtcZAy/c1J2M6PvZd7t9aL2TV7fmj0SttxoAjuZ+pBjUkFt73ZDbu3T
kjxSYd0CorCFCokXtBBU9x3CEh+nUKXjzuGvxJgebK/FZy1I99SZYHiPTJ1vZ0PJD6bJ+73FjAIq
ESnZQD4Ctidd+1/Uncly3EqWpl+lrfdIwzyYdfUCQCAGBoMMDhKlDYyUSMc8z0/fH5g3KylSJVZm
rXpz7YpBhmNwP378nH+47qLymxPPepA2HHTILA6RYade3k9PTmhfj5Ux+KNqJG6JzE+glOScUQW1
KRqK74kq+VasniN5OnWVeebJobwTo1swTrHiloaJxoAz3AN6+DKOVRCbPUpksj6fo5QJU+WNX2mo
O8Ktzk0kxJZxVxb24KucZ12BHisrK0C086stsGozs8s6ykZvGezdLKkPslLuZmvYOIY2bOcOT+am
Q5/JTg4TIjfVHD3NhKhNrXAAGPXyJsW4AqEwO3MTe7pXW71zpwaj4bCjWCES3DjQcdhFan6lgShI
DN3PJdgITfZSWO01Poeyr9Y5Xe16mra2EjjIBmyjELBL0RPGs6XI3ClD6KQai84bbfnOSJyL2S7u
BicM/aS39p1tXi4xQv7S/IMlP12GVr9VltaPcIVUBMZBerVTM3kbcsR2ewVtP0Xm7UZN9TOspZVd
nv/MjBobxzi9qDI93otY/RLZ9bZUTTQZEOaYs3av1+K6mvF+MYTc+6pYMEpaSzKFY3+RzfCxGdoT
rZhh05YcA/l25A3aMtAWAmLUPvbxckt54+i01JDqZDg3i1a70qB+B2/BkThRJM9yGm07YdJ1mEp2
CF1qbhqtu9bl8M6Cnr5vu+oht8xDU1h3DjoJfq2GX83cMFxqo18nSO9u1RZkP/NyKGqdza63+6t6
0By/XGXyhtw5o0dzJwv9ZyplBroSKdtK4Wxzs6G4M16VS4JEaKWFfihelQ/z3leKCa0UolRtFjGs
+7naOn1PqTPOWZzqyINDghxFhFLsksbERqmLrmVzOKsjdvCmcw03MXeXhd1ERodTWSdeiAnNzlHZ
wKkrHgszfkAWFZUlSTy3cXkWMH6PCEtsrar9uVDRhpHeXLe54g+S8WyYabvV5oVHVCYOu2GSnbDE
NDwQH/kGoeMBOl3ixG6K5NN9l6KQbadARJ0C3RtrVO87M7xkl6sOshl/KdcAJbJMIBMh2Kao+R/l
ZZB3EcbFJzE1imtO0q3aWV6WLxeo7nx7fY5Ve5RT+zFMKz+dkGJAuUn1ZJvbTpUsCJN0H8fRXVvk
5ykV95HWx16RJ1vVKDd6Kj/NCzVUoZiBERbyJtI69Gyl7kZYc+YlWtkFfZOPvr2E12TYZ13Onqy5
cDZhVV5hE7a4AOmv5bQ5dV2teI61OK4+ZZof1ulNJMW3qOHA+Vmkghk/Zp6VNd/lWKp9uWkfZzF3
7tCgSpWN4eXsqBeKkbDdyuVdWPdX3dJc9XZ6n2Oh4qETUHmmhWhRHZMJ9E56jBMzCNvmS6NHZ1BK
aGRL2r1koWOLpkpIT0GDTmimSGFIg+nOM3kFNmeeVptkGuEFEnEHZF3O8awh7cEWIhJ108/N5WKU
l8mEEXzWXJazdhCLfoyk9Cm0ZMQIJyindWtdS1oG78KMDsxDghJI8Kbcz9ISmIv+vdH6yF2Iz+hS
OYkrZ+lJACj1OrnFPmxsL6fWgvFYDu6Q5DnSKeqjFi1XfRRdtFOIhDzWEu68tLetre+rDgmpQsi6
N1TTEZOwI0ZNV2ns/BwHiSkzO/cFR5gwlyxvycovVa/pPgIoWLWWNmIoC40HI2lStwgn2kcy72kW
Q7WX4mI3GngCL81x7Pr7cLAxxI5UtJvt9HlRJLdSyou0L+CQiK7zmnZS7xcAaSiYmbdEF6g8tQaF
ZG4QtdAvqj7eNVp4v3TVXTeQGIZFf0GnW/f0UNNqP9VU3hFuFBtDRuAknsl5xpmcp0sWFyXey1RX
0FWuW6D2tvXdRGHTs/pVH2l2aHyZ1nKss+l7b8/SLtOW67wqLHdOajXIrUZ4smp/bSLD+apKKlYL
acLBdqBIbX0n5YKLFsadl0gFon4rijhENzpJ4Ss0bbMvwgHhrUFN3SipLtVcM7f9kHRuMaY7I09u
AQ4bhGcVVwO5C6yKNG9eLsxK97RIJp9m45JkDnHLnO3rfhp2c1Tlew39OwR5/CGPr8xQldFDQNin
zkVgx823eMgfo2gBB2E3CODk6o0ikLDWl1reySFg8jTrf5hzzqEXxRauWH/uqxgZluoyycsHRJU2
dSUp4JRLbNzGaNMP+E2a+TxtBzOWt2Iu4q9D50x+jdCdpwqB3gt5qaRRdMhz3kqCmM82L8wWsycq
S1VZKy5lkHjflzkafqZ8KzXjWW5kayvgZu5kDU1MJ77SlAaoe1pml6rS216yVgDqWb4mxUk85khM
ncqEB5JBBtWM5ltvdoiqwUUnvYOPJIow8x0jV9k6tTBYjMy6K7NK35WVeVEqbEbCTvLJk2XRnwZT
dKeiSkcvr9lQlHK2fjTJpO1YteTYyWh+YceaOe9wXGqoYG1Tma/Kh7QPIkLcVq2TPjAnA0OEES25
Iutu2imJXZSmUj9MQ41dXnqB9Hk1wWh1C11cNiJGK7qYL/s6Q5Fpqh9nqeuOKj5P/ieVp7XK87EK
pCNBgp0nQKl3ra1Y10SiS1TcVq1myQUZfV8f2q24X5sMxSb2nVUP1Ee875NC229rffge/WPk9wzU
Jabi0/aMrKCV5UbXWqBu6B76KLh741F3zX16GHYGysra9/AKXPiOAyolZOMTHOtvm3tvruMdRKyh
khHKa0V3Baq023Q7BnrwOSHwt91ZDcQTQDk68mAcfi2aa5xHpZCj29o7a4LXNsoJ0eOt/FDfjfvP
B/xYUwQSwDh4KSC5CjTv1/FEmNhRzx4d0BPetQnvFoL7J7PnszHUX8cI7SjiBEVjI9kvkY90zlqo
XfmV6HLG1/8uzZz22Jt6+PtiaQuVjAM3L6zdwGvDUt6CScykAYqwzTvXuPvzTf7uHt8M9946i7oj
YNmc4ap2dM34tFgP/7MB3r2oXOLIEq+tC0u9yeRzYn/mRvFJA+G1PfWmoTb21CYQK2TmJeRRJolJ
9NDFP/5nd/Fueg/EO2lZuxRFVaERyhnU+Kz3sn7F+1j19k2sb+rNfcj90uS5tg5xjG+U4+pvtDor
Raij/Lc0tj/pK722Ct6Mt6RrbKxpRBrxd139ahUPTmVRJTGDPz+6j47bv87oV2WONwMVjiMmReHG
NCkwrsztcESDbSOdmgt3FYCxtgsci60e0G3+tNv6UW/r3eDvOlooYJFxodfIU503/Tbf9gGnkn/P
/PrdUO9aDmKZMpGMDDXmyTEMKfgVjd18EpR+2z5/O03ebWmVo5JpNawnaedcqeluoDISfE9CV/PF
IfS/fgU1How+4HpEjczMc7Z26Yaat4qYS772888v95NJ9Np1e/Nu9W7qjHh9vHo3BuYqVakIf3Ei
V/4E1vnZQO/CCDXMCiUxBhrqB5Wza6ZfTQaV0/GTcX4LkXjzfN9jwVqpDkMbmbYgw6aISihSYhu0
Nw/GZm0UWoAQp40G0nNBlLanbyb7jVdsP80f1r3lD9HglTn45sGGuY5ILGqAwatz+08BH1Bs4kuk
ggPpgAquh2gdTmNYTmxEYB3ty88Sh0/C6muC8+YCMkvoSlPxHAYz2+nTw5Dviuozf7x19f16l7YO
7RKqhIoTtyG/WzKUzuLGNqIsoPjtJv0ud76k6nFu7/rPeIEf8yB6j9h1gLABEUn/89fomti0h2Lc
KMmDuj0ahbsxQJL9UzDP7xqsgC7BdwAnBKT2HqVmW4MABq1nQXasHpK9jVECge/GoCoBYPc196LP
Vu/+vAx/k34howTl3UCm2eYk9i4qKLmY7EEyM/q644Y6h7aTNjrjoe+1WZ4l/19mweMyYWGWIOMF
A2D3fXrbqxzTaY6CyxzEZqwldHIrX4+E98l9fZyFcGUgcSrYIyCzor57bQvCpnm3xtQpqL/ghnoV
b3IQQovX3qnB3/fFz5bex4zIXqnAjCbrYMHeZ5aTEMKy0jEPcoKr/lgXd3++p48zEQswjKxohJuY
hr7//taKtHSsxyKQD2JXwPRSttGu236qErNGxF/XFnU1BCYRJwPQBi/g1xk/1n1KSyhkhC+r0iQM
pJs1epiB+vUzCNtvbmlFZjL/eGgs5XdDlaZZ2XXfJ4HZkkEo9Kn17jRYFNKK20ltdzHy8Gn28Ofn
+HFH4P5AM4Bk4IV9fI52LtMgGAjUzR1FZ/qpNGfifKNKnwz0MUitA1m6Aq8BGaT3iiClZZc1IMck
aFTUP0zLFeaRM7lrmdTWlU9g/h8mPKsXbSkWFZYOHHDeZYENWvSR0KUyKC05iIZ0W3fJTS+F/p8f
3m+G0eArr0hawMjOe2SrgZa/06ORGzjaTyTB/cws/FDJPklWPswLaOVvR3m3ekspoeYxG9V/Hj6b
TbTLg8+m+ocVa3MTcG3YPzAR+kD5VqcqS3RDzQMcABopfca18+XPj+tjWGeIVSFAY8Wi3PoetJ1S
O08aKyk4ldmwu1eUG2CswsPIewub5QKN489dcD7CsdZRKWaveEkMhN6vqxhltQJ4RAFwZl3CrRfZ
7ooFHv3yethmW5wC9v/Ojb4Zcl11b7b9puz1usqGNTqZL9E1RYuDc5K+rIQPeadfmCA2PxPk+LC+
uMuVMmTJiBrJPNxfh5RRz8bSYIGUn6g4js5x4uZJ1yAabfduqOSX5lJ//fNt/mbGoIpr2xTkQH+A
R/11yMakFt9P+CHU/VHt76r86c/f/9G0lAyA3R+uH3sWu8i6Mt48RqVzILm0DJDsw+167GiBk3Zb
Af7yzyP9ZiG/HciSfx2oipF4j0NIGHN9KpanNj+23SceoR8flqKizgwzbzUG/MAyhN1hd1lslAGS
y35tX3bJZ8i43zwuaJrg7DFx09HieI9LFktft3QhAOPhKWxc2Hv9ykbHDzOYT17Mx8cFhxNCJhhA
eBEf3EDNKof9YxH3wupLgdI/pTfz7wf5f4lKe1U9F7dd8/zcXT5W/2f90x9lNTexiLr/++s/27//
WzyX/mP3+Ms/Nq+M1HP/3Mw3z22f8ad80V+/+d/98C9e691cPf/H//5R9kW3fpvAGuEXyqvBg/qv
SbKXJdXK56Z57D780V88WVP92zpDbIutEt4Ur/E/ibJ8pPKJ7ZDAmQrUKhKVooTZAtPW/BssK1YC
SEQEa14Va3AG/Osj8lk0AjW2+DUD1P4VouzfK71vsqHVqpClCM9BXq/ww4uXB7kqei2ZfI4HgS76
QMWoZ4zzSym1fkaR7isqyA0n2dcNwAO72IeqfatpIUI65nDbje020Vb2UWZ4hqW5ISBkz0y0rwLM
hCrGQ69gj0KH+WjWOFBP2saesu+U3S8hdW8X8F+2Xdyj3BaMwKGWRvESix5Eb4oTwAnDrwznogZ+
mNr23hnMc+6gSjrbJwHEcBkXVPvB6GPkGkvyJlMsf+6uBllx1UggMF35sVREGL2mLl6QJ+phsEUu
jGk/ybo7hN+64sIZOg1tCVw+TFRIo9gb6cpNY+4OIPGs+Hkuw+0wxl7d9ZeOkm0Hfd51prgZpdHT
erBsMqQ/S92ode1ZbQg4Aol5KwWdp1peUVOYHOFNyBb2PBheWJUdROnt0mdeGw/bMkJcXUnlE94q
z4XIzqa9+LpS2p6JMcfQc4DGdWCg2y7XCRaHPR3c+II5vE+MOvJygd2hSH5W2vxcGYj9l6I+O12z
z0caWwhKns1yuZfm3LPyebssgFfod6Lrv95l3Lty2U1ep1RujiQLjfAn4Rg/K8PevVkS13+fS28J
zK9s6/dTTEUyAkkP1gJI119D8QiWJFaGAWWUx8GPhWsFNQr7AcYPX0EJ4U5rBgCo0SHfAKUI0sD6
9ild891W+jrLCdWc/9B7Z6Wtn7/ZdkREmVKduIQpaGu8hFzjYtmN35jS2oopxnoHFHeH/5IfPbd/
AfP/pcB3Gf9oyrZ86X6Ncq+R658h8P+38KjKlGf+6/B4TYjuyv91E/8o38bH17/6R3w0/sYeysQw
VZhrZKvkVX8JCZgWkgDkduw7mDeSMDPWP+IjQgKrcr5NagSLHMLgP4UErL/htEbuTiiTyUxN61+K
j+9SzZXca+sWygQQwbBw47Dz68wpOMcPWdLmyG1ZbjJPLvgTfy6lQ2GbQVPXeyW190ZZ3aZ9ubHA
SrTRfMVtutJMnawVQaHWey2rMJcy922MC5nQk2ezD491f5PP84Ua9v4I3HMBI6JW7T60rWAY+sNc
mr4iYxCRFxvTwqdPB4lSV1u9kf1sDPq2OkYyLjWQoWprM6flNUk6XR99W2KmVeNds3TWPjPAZVME
bevm4CzFTthtANbjoBq5b5nltbkanIzSJlSmi3Cmn2KAIjQUeuOAxSL7ZPX6dkR7OlKda30Mr1Mw
Mt1yaXb2cerz4xgld5LIrgfb3BdpuCna0M27NlDGTa6vSVFyUrPsmETLRWjr276fts4ZDdNTm08X
sFflLvXSxXTT4rrBZCyVCIrZi7NUu3Eob6c5eZRUK9Dm3i+s7JhPdFPV7sDLPxZ5v7G1MXCk8Uq/
GaPp1Nf5phi1XSGGy6QcDn1cbd/M3t9EstfqzT8jmUGtANY3zsU46rJ1a+/lC0Zot3GocJaeY/DM
pasCdF3QlEt7LVjFTcNK+IbcAaTKNw7qxDiceG11o8otMpBwjLQ0kJXazfj1zCl2dlTtpPqnap9D
BdwYqMy44Q8At6g66mqS5Rc1di5Auf58H+vx8tfboBO5ZpOrGIfOue3XOb2MkdRhnoLafU1/WtiG
j0zCSbWK7xNH+HFYISTqZ2fe9Uv/NOi7ENw70xLbYSY2dVfd9PrDZC1o7dczzd1PZW7W5P79WNwh
7Og1FrDl/HqDXa/FRdRhTFjIiB2UIsfoZ++oqd9nqVsbE5BjKXmpqwdTlT5JpN9J161zxKZOAZFZ
JvxAAn93n2ZUgUOucgh8oYQwyDHK5ENabjpEL+JFrIvvYsGVrRL6RRgbW5AABwPflqHp75tW2YBl
uGqQQy+l+i5Xn0oOYlF8jqXmCCz1kwPMu9P7X9e6Hsbg76O2JL87JJnloMCciDHRS8vjZBcuhdQt
p83zYth3iGNBA2huCUqJm+HQ1DoPymz/qLuLrnHu5Cn95NH9/nJsdgEOvQhhv6cixbhQtAtoUR9U
YsCJq8VILX7C0s4r5+ahkslZpD4IM+sqFL2fZflLW0mbTuRHo09eBrO+/fM6UahOf5xJnIQNmzyb
fjrez7/OJK2YJH3Rw3gTd7y7+ktl1KcsN1tQt8bXTr3XzeQFW6K70ggW3Ux9lIpiLzWNs4i01o2t
ipSYeYZ7tD/qX5fqskzSL7qWvABfO1Zql7gibwBqLfYdkKtzlMubphzwH3JWNHf2PCYaYi/6oVOy
J3wD7xRhne0Oc67KeCo1ZIbzYx0bZ0dxAkc82ZIJKv17MUhf5FY/aUXldcNynvx84BLnDKJLVD/h
CORPmnKpdkpgRMWpN81jY2VPhRS95Em1d5Qaf8MIvTWF2nzVgKHTblH5/glOswCiOIJDax6MpTzO
IS5mWqq5VCluQU26aWye0tB8vZeyMc59aQHAG/Wzbon73jxPU3YUyZCgYR36fY9OfWGcosw8lRCO
0h7zJD19WS8db7UCxJ1xbhVxMZG/O4R/MF84h+3lXP3Zjo5fTcrZmM29UrDPRbyesn5apsk1S+tk
tcY2m/OnoSw116gL/pOB1F+QVnda1YtbbfCi0Nh3XJtdU01U0CcEBK56g23tQUZ9te3Jm+V+8OKs
8JbUuDMT59xF0ZM0dw9hZC0UVMfV8srx9Ka0AXYzK6ohP85N7mtaGSQtC2oG4os7M7ahqfgJu+Q4
KikuSpmHafRWh1TojrZ9Ny7Wfkr1c58bF2pVX6Vz7HDY0rcp5xZfXXbd0H2vnPQ2XMTR6ipPloRn
9zPnkiWuQLP13WaWxHew+YsX6yLblLM3jUPqFUvuhUtScTB6xBVTBdhsnmqNDGExzG/gvWAWpTL6
q8givl6rrU6boay3XVcCu+5ax0PL55hb34RuHKQ8SjwjHTS371Xez1hfCQpwHLbUsExczjtPEOZP
02CfyjkHMmhdtdlLXjGNZhVUFgdav5TKs2RF0GKcqzzhk6xl4sQNXdiy31vMYJWlkQI3dKvJaQEG
5porakdzFyXxohlMIZQ6sMGmtFEtt4gLsN2ydcJyTHPHfDo61rifJMQwFks7V2n+uirG8cfUND/5
RizCWC9W+1A5GGhXmnM3jD3ZyXwTV+sbLCdY5sL4PqaOG1nSbl1ToVUckw6ahKWnPHyVLw+l+KV3
wk2WWMjMZLOfDtyLpEVP/XTjhO3DgDvdRo+4a71d+Mp1Isod1uqSCXVAJ6baVkk/2jmYQ/rYwVkq
Y4F5XCs9L9OtkJR0Y7WEwDXWzmRyo8ieZl285I6xcsT6G8WSrtc1VhfZix1bJ3LpfTbmT6OBa3al
RV4n6UwC62dYsuDgztlMz2wvySuVtDiu1zgXrDJtQPpTKb7rK+1JmZ+NRDuzXdwNEbZG9kysIZcj
dMg13yvxJDCg2xZSuCdh05rk2om6B/I+ZjIQ4tGZvpV203Ji5be7Mr7XRbgRZcJlEeKi7IWi4KVk
2TcGBCjSTDP6+6U1YfakDdrVonQXoQgn18Er17V767hk/cMaU0DjMI3qwbc6bOLb7LTo2rmusxe5
yY5rzqtiKPj6wIdMiuH4jXsrL2EEW4jNc5TuRy5/PJfT8kjFgm2j8Me5CqCh3Bm9sR0Ma09j6mRL
xZPk5P5cz/fywutbU+qwMvdTyDuD73Zdm0Ea5odUjMg9EOpxAX5xzOmyb0yJp6lglmSXM+xAwMx4
24E49u1kriH87TGSuU7U8Yfs9J2HhaDKspUHbySVxhEIcr1q360vptSs45Sc0nWnqVSHFWvzRKz4
XJXNYVpy8uAmUFouaJ3AshEnHkQY+BTVJp3t2CsVXlhv1g8x9oNV1MG/NuIXxWhvnaa7LEcDOO7y
Zd1VNXabJCtOtaSfOyFtJht+xQgknKIBe1DsqNjPwgKKxVXrxCCmHeVcx3hBJZgnhfopHngKUlJr
bl3lx6LLn2I9vFss8bKwp1XNAd2IC7mvH8KK31kfVyJnG00pNqWRbOcB/6EUoem+uYMqeVfozUOW
cNOiaTfEWOHOefpiDKyDbOGrG/MEI/JSflz/r5adu6offlQFhJ+T06aCZJzYNET5j7o+9Z1+Xp/d
RIBd75Q+8F3eG+f1RcehymTou8sEpHD0UPXTRWfIF/gnBsqwPtU1bNjmSVO7BxGysLVUOG5XOCeM
Jc+vV6ia4skRPKLZ4g/kOH8KlxS1eXZGtTzqUvUgSeD/1YHVpB4hj3tDAjBcHmvscTvtZ53Ph9AU
FIUKdoHZ0UHPGbdD238p27bj2MfSnJfe7zEgbZz6IqMLBbA9KNf9uEuaB1lET4WGF2S+uAOSi956
ow02o07WIT+dS3c9/MkFwu36gSbKlynRvsv3SRX6ra3c0sa+w1T5YekfLZi869a9plti7FJXILHS
ZfZ+3eiTXD0zY07r79edcTJsca6G3itGxG1N5YKTGXkFwOw5fFYaBOSK9mEs9HN6rpuUHZI/r2mr
kXczQTNnuq6TUx5bLhbbsVfJOpLH7Wk9q87r1Et1QZRPyIlokd3Qc3ZzUyKw160nehLBhQvRNNlr
IdnWGMnqGS7UbdpssGwtfLkDgV1NHT5eOoccV6nU77rg/XDE9/VRujVaTgGDGLe2iA9Qap8MCYXR
ka1DiszVjPFhzFhqQ5U9rdl5kkjP6WJdqLAsen77NfQ7HpmFzMsxvykF2/ua1ucDE4oeHFjrCH3x
VgfINR4zo3G8fIn2MQ9hivQzFLM17nt623trQQAx+6dB6x/KUTon4pyVfcITIAuxTJ5AtKaPdsTF
abl+WtLBLy41izqEQtb5uh9JFXFasu+m2MF7XX5x7HGbFcVxjtlt6kHaQOeEPxuUinggTcU9VGHS
rLtuVPFaJN4IDkX7MRHfazzLJ3ddJNOcviBKeOoE0M5mXNyxgQpjDMz1dF5vs0l/LIX13LYjqOo1
zy1zLjSfmp0FJN2tFfwM7QZqqBwZbpiw6TVmdx7U5kUew3Sj6sa+qvS9tZReTblUTjv8wuP4JXPC
Z4jbQTHaXwTJWWVoWztLXqqGZEAriEmzU3gKfWfPYB619oSFtnrOUjKERjazjUrVoh63ZaPhn9bD
9xvjpyzTt9PkbFlzj6FDSiarLOXQmNNNW50XEZXbIs/AsLaOhSnajOlbprqDblwpsXIdW2xslQDM
EVrZ5nXKKpjMe5mE8lAmYTEb5XVgJHB9SB+TCWw8Hu0RtMp2wHxCg6nt6ZFxI2z7cmysdFPY/U+r
0eG4FRC6DCVG3zxOXtCSa/1mHhvyA7HNGukxhy4ZyPFRTzlRaHauel1hPIB83wqLDDYLpQ3IHR4E
cJ28eYji5KmT7822OamTRkFHhnmblRrlAyjoouw3IqfKqYdtFWihcTaajCADl8KNkYNVykXbR/qa
4DhNEK+kImcuLU6pHY/WEdvGVA5m69iBKWCwTKqGz2sl+xIrNkZ88cKEEUC1GQP0So5chfJIR1Qr
BpZ4rFA2SpoDNBy4quuUg4KAi2xru3WpHzRjsX3QA42XdMmFnmvncjagra/bYRhn7txD/JansESB
SWy6IWGuqMval2iZnaGsbZoa4lmWy749FDdSmbGwVbwF0Eu+NRrj0XGUlKp6jqxCmN0NwqI+M1RO
gDL4gfY+2Fh5QMwkG/j5BHkfv1YBrl8H119H0VaR7GmrAN2WkwI2hOP4UEG/yZMy48g6lyD3OdNQ
2LrMRudpbh2YRWP46LTsdgo+bl7Z5tdDY+6snsxWA3e4frKQMiglHMIyReai5VZff0w9NPLUZjur
y6aou6tEYV1lLWsuHrJ7Ms271FTOWs0EztCUQyvBgzp90wyU+kMn9pqe2GVPKbrPdeP3Vt/6FVCd
CTgW4AwqeR0A7RiudCrWPXYIz6uDXiE4MKghD+gYKqMdCKV7UE372SgFNroQL8PBBKOVZE/r8a0m
eXTNla1ZQzTyB5s8D2rHS9fU5OPhVTU0D6+nN2pQZybyiR/440QECafwGweUy1YmOGX58ILT72so
mxekAnrnIU2L4zpEbhsnp0ue6sTYpw2ZSCeO+tI9tOT9w2AfQqV9aKGNQR81TuuMqbX4a4eigpE8
ramtpKrbLCsP9nrQbMer9XCxlivmXMAmIJovzM1lDQNAPXDbTl8G/OdfD68jjFoP/2YyWRFCMzdJ
JIvkyZrSL5peb7JpMH18vc95GfltXf80I3urRee4zH/EkuSNiQzpH0JgU207KrRDtVA4ljb4Enn2
oN7HS/hD7uy7QsXMfCoOwllehSf8QiYkjt/7Sr1WzGiTtNx1mOzKrt7JseU3jbYvrPQCE3mKc1i2
M1UjjjJtvl3QqDDawfGSQSbQ0vGiAusKB/LVnPKM+phjTrtmdxJ+2y1u1xLo4nr8mkcUHU25vhn6
0e/l7J6aMMFx/hpXECvlvgpQRmcH4U2H+W1eiGNfDI+9Yu4MNClE/pWNda+mw+2gK1+pK9xNUXjQ
tONI+MVBvOUSoR+EvfwzGqi4NbXhqSOJqj6zP5f0s6rqR1Ex9a2UJCtF9nlgK8Gzl/FYmv1YXjdh
9JQNrIFU5NdWg9ZVNfnKyPGrZ8Obq+gpFuyTaRO/JCZdnSycdlbd31Y96ghrBUEOGatQmofZTJ8A
wwcoFayhnhxDrcJzOCj7xnmOZ/Hlk8rRWmH8tQIJoJJE5FWzE9G0d0AKLaczUUwLnOgx2ci9PPqm
Jd2tBYA6GvZhRy/VgHlSehiA78a4Ub0ltmIvmTjjSGhgfnY5H67HlGljgARaBW5WUbtf61jwM9ue
UgrbjjVcJaXioyXURYd4aAIpMja7RMhX0iJdOXZ9SHH1LuG99hQecpacQp1hOdjmUxMb7mgKX03R
GrWJbyXU0Ap0GYcynVQ/0aOt0co3Yytt24VAn7fW13RMb9aTmtqLo20kV12OCzhuUHN9LPo6kJut
mVwp5ugaqe0vrdh2GWwux/aLcPGkmOX23c4kn71JISKuWfEIaSwKwWWhNSHF86mem1uZDnUvDL9L
UmikYs8cx4utFQ3RDY/VUr7oZ4BIRly69WQcIomSRZVThcFR3FmQ7ssI0CWHQRNSaxioMAb7tPeQ
1d846/WgMADv8qkX2JpbsT+Opm+YnBOM6EBr8QIxBZJcKgf4rI8U7qyLJH9IdWYuWykbXmmehqk9
WJN9/f+oO4/kyLFsTW/lWc+RBi0GPYFwSafWExiDZEBrjT31Knpj/SGysiroZNGrqifvWSqzDCMv
LnDFEb+YSfESSdsifL9Vcmo/9BKkZF4NyNxAavW9ksqJFqvnKadhFUY/ekm7qdJpFfl5bAtxx+3h
DwhLWoemTS5qtqiIzLXdqjmw54ILgAntAkW7CbR1Numio6nsq8qy1takvlsiEg9quS3r6dDD1o+r
c2VMHUmebXLYTUG1C7qvejZJwVkSo+PiKwd6pyckUj91IMAcAJ4BaYRUKqpTtPZ+78cWJUI7TWQK
LmgUwevTrCQU0rdG+BRo8UNcEqYtx/KJXbCANz7uSoY1iCUW3A536TG6T+6UvK18VlO+hBiFPynI
GnjRuQz92PlVcE4n4j0NIU0yaGfiEdoR7QNKdiQ1HZXBpTaJzEdhZ4SVvW+eCyTHky87v+4UbWgf
l4S8i/uHit+CnjYluqVEMVBIWHYBbqsHSf8xKcmPRKBNR4WzHq1biKSPfW5up6h3k7B5BBd+lSzQ
hMzIzqifbauSVB36gB/SQB+U6rGb1aulUjOayzVGISooySWX8oyyZDNLDtotl1rh9489mbBeUyHS
0A+erYulpAVr53zJ8JY5CnThZoLqpVDbWdWjmr81VMeosXB1ZOgaNX3/mBOgG/7IxSq601g9TpWx
NQptzf66LfLikfL747K2M8W8ylKvSqIfclQ9toJ41fM700Jl/Rm3A805dd7pcvnYUPuVBx5/qRQs
P/7rzAiQkvEjcjdjaaSNco4xQfDzV8rNLWyPhhg7yRIXBRmohiAsY7gyNdrBTuATF+NH6TSkgU6t
qVdTwM0miLdcfXTgUuvCkmTo+Yq4DURCN6ElhLUacrQoIcLBrhXvZ114EPT2rLeCKz8vdnLLJ4zi
+j6dyJH7tHEpeP+o6eRNPaFbILwvFREsjx+X0mVQlI9GT66rU7ArqKmiFYNwWDRRbmWiltmHbvEj
tpoH5C2SP0/5fwtncFtk/P0tyOBfgyKs34vzl+y9Of5VHzBb/z1AWjhX/nYQLHCxv4G7lgn87/91
85Lzf8661//7f14+wBCWH/sLhiD+YRpwJiGEcldzMHBy/AVDkP6gLYQPiWFZIuBIncbmXzAE9Q+a
QotbgQYcAYF+en1/wbSUP1CT0zGPQiiR3/vvwRBwHflwcgE9MBat5193OADKT3rjyQj0wIib1NUa
E853eK/qnUf2lDzHprQNEYZALmFFQH2h5YSP5ewSRHtpLWLSotGlFhL9shyTbau3TlbLpW1V4p0k
GBdBKq1mwItdB3Fc+inTkBXCeUNj1R1IIxtWLTqEG7FuN3pFQzNEkk9+lFn/KiIKJUe4QgQQW4Xd
J9pWj4RVK1uPOoWfLBXPlbhah6rglNFrNb8rJDyqnvEPEXIPQUgrCc4sp/JDu+0b1/IB6ExLhh+u
zCJwqzigB6Cu0i7c+aXspgbUHrJqkzhmAK421efGoDqZeUnHdSkZUukaaSPFaw39qry/n+f7KgO0
lffXbcbrSRsS+5ekgkbeIY+mPs0jAHyV2rZo2Ap+jKg52EmGmWaIR1ZyXUm3SnubDs+m/pAY6o2W
BTdqHdlThEd1LThBfZ507XqGsj9RaJ2yya6I4ibLd1IdCf/koaoQnfELtzYyOxNmdChyRy+vzQ7E
PLC0Jo7XAiaRi5wRT0lAX6xHCTS1pp0lyWgv6av6mtE/iGcdGv1gy1F02fDEylBtayx48qT0Zr1w
RN88UAH12q7ezdj6KoBRtSBZ5e2IHErmpUp3yMpLX+32RRKA/TjEAmY61GbGeLBHf91K90X+QxsE
25BQAlQveyWBjd5TA7ifi9I2jNfGrIjS8IoRfVdS0pUAiGOS91WgchjLW2EKNgY3d49wA5eAkIt8
d8GbwhrYyXhfEdZOrACl3IjUxaORctLcONmiXoSyhiB3XpvcYh774jdPBVNF8X7XD+S+Igd8Mz2O
FfA6/Smp2ldf0ewuRI9GUC/NKXtSohKHXPXCCoYLAepD23KVJrZQ4KITR+5MybltLZSEhbtuCJ0F
GhKS2kXxYzfFTq+/FlHrzYtVq0+5SwJLqEiOUmy5HM70aJcY2tbgdSwqQWkarXWysCx75a68CEma
8jg9GPN9Zoqg/EhltfcASE7ZwGqfwfsg5tOaFAKkECiC4gWjtm+FcBvU9OqM0q3Vat8gmeprxZmJ
K0NV3dWomYAbdPEXPiA9cdnK3Vo1kN2jup1SN6Hm5A61vq6UfIPUhjvO1QJeRHrowIqyhUxxBll0
NQMkZbxPrfXU9eueUu90UYA9nCKu9bi7zapLbckB43dWE3VoYD89GdU74TkaU4dGeYtT5DOawZ3D
F4H5R9Wr2e7retOnkydb1/E0EcI814l/6RPSZ+pIW+9dTGmXB9plCuKxCzDV6K6bZp/H0S5UX/To
R9WraH3VblRp14khrA35RuKMyHrqPPq0l4iv9Qh4Y3pZBvWmkzZZ9TwFVBnawhvDngB+N0nlqk6A
gPIlVqmZYGFdMwHBQxdFoe2MqgqaGCsjmJxOGD1pyne50N9V+YOM1kghF15HfzsrX0sRd2BVuJy7
16i4NYLHND2YDXsACR0hu7TI5QX1Z5ihNQlmdJ74+dCtUVQMtXk3tT1h950+e4jl7iYh4URW1ory
o9RkCqNUevs7bVSuFGUTTHcR7Z9FPpujqm62GD857UwnBFWqMHoRjCcNgSK01nnJ1wMKiNVTOKLN
OVJQkHrbTET2JHQyafQs4zyrRmKW1kY7yuloygt57pCJ+zFIrbTcFkJiWw2yj/FNHt5as+bV0+hU
42UfgXLlRM1Yl0kSOmiA8EfoZ5HJTWJhxzNCmX7jpG12yKMYbNAjan4Y+r4MYFtjPkAiYbgeVayv
3u7QyDSyOyM9DC1FCG1dqDHqWW8kIXR4susuRzM29tvbGEXK3Mc7VUaqpxXtmc7kjLUojqq2MSuO
rtwWTYhozisVnzkQHaNDfi15RCnClqw7o0rO2i6kRvUGo93uJ1Isyj0oYvFFhh34HicxB8cflV2a
D4DJEmQ/dhYB+NiiSgo3FRSwGZ1b5YVMX7RQH0JUaVTDAsVRcs61m5C6VhihoC89d6gNJuW4qX00
3Cl+0wZwAkF2KvHGIJWLjXJbD/TSYWRYAP0eEFpzpJE/oUQxYokc5/FeQU7TV66zirJH/5pgm4eF
txOBQwKX4KJDi8gmKmsU8pwELZ545AOHVFO5I9VYs9uqR8jT37dzso6r0jXwMLbC0O6MG1O7E8Rd
ZaV8/tu2DjbFUNtqKW7Q6wTkHDit9WRK7016j0H5pV7NAIqMPSglx9ASitJV7JJsOhb3jY+ilFik
F2JHJAzurDdMt9KnZ1BIbkxn3axpsGe6Z8XsFLlwc1VErgvTNQDFaAnbalF7paFf6310GReqS5sF
eT91GyBFbwnQVCREf0A0Jd34QjzvUqxb1tdF3EZuW5s0zMNVEzcvuSxeNmPJh7YQZkx2ILCRQEJM
VTPdmjR/GiOwcAoyp/dKAYFafYbB5xQDdYjA2pnaY103TtPN6wrEZTlfGNmP3EewjwK/QGNh8UYd
Z8GeyvE8jwYn7Kd1jEl1Ot6m6IoKTfkqcfODsLZFloBIHVlpapdag5rdG9lMbpF4y3qZ6kVtUPOU
GKhJV60rjpxcfVqkJ/PCukRH9UCXFF0c2uL5dZg9aMD+zLxxSl6crx8k1KQSnfTRoCZadLSrsXIn
pVORZhtbw8YsxMxHp7Q0h7tdMKTHMr2b0udGpKPUabqjRTfz/Dgq6XlfrEoAM4LCQbDV5XktopVu
wmQPK0dNe3qE9NB8673tnsce+YoRRWUZANVSZibFke+D/iII6NtShyrap655pvVwQE3VqxfnAlUE
BfM417nbBOdAQK4UAa4iVb1R9s9IUyl9TPvInC8sX3TG2lqLKGamwbwOVP+yi+KrIEUWUDPYqcWB
2aoKdHCFrprZIHzWum07eFpY2WJmbmt521oPoc5l1wSOJbJjmtShuWprqrWd1HYfWD9paduj8FOP
GqcyrzNx2Al+T1tKO0unaTMrdH3oQtipXt8IFgKwnXGnqsErYiioZwNwTytppQTZRVSQkXESlswS
K5AD7cULbVB3PhjbPkn2TUsQ10Ru3FqPviB5/oLHn8SdMBtOwGtWKuvSMIiSp+mMSv95UkagYmW3
6DO3tEQESWgYqFN8kE0m0NbJfVMQAPiSNw3BQPFGW6VauTFo5uS++iPOon0YTauyJJpuoV6Y0hpA
/9qE6BAM2TXaWSsjZI1ajYtKtJlxcPM2oqU4NokrbZAfQoLfbBxxHN8jq7sO8Rqx5vpK0RuXAosz
pRm1BVScutwddWsXpu0qDYZLi5sHIM5WiertNJaHcvKddnGv4CsN49toCpd+cFbzf8y0Wqn+mYSm
YavcL/rE0TivuoRCQepm3EZSJe4afPrmgX5NSCOBu0elfh6E4X0UKG4WTnQrzPppIjvvwtybDWMv
UKDXtfUoNq9t9VZZEkSKwJ1qAQUldOQloLNZ5pqCtGloKOKQu2sNlLnF1m3U8vW3bPDyz6LsB37C
x9ror9wKc1ooumDJdQOa1cdilBSoXNtQuZC0X9iEuZtulctFFkjbUwxL9/5tu89UG5lnnG+o4z/0
hUMUka//Zjb4Jznpiyc5Apv/+SQwcTSSzYU1rB1VaZGr1bokHZYnyV6MR2MV7RabB/E1ui2RQE/X
0vb7uf8SgflHnfrTiPoRAhSFY1GSql8jLqo60qbf5Bs0H1ftGmHp2xOjLVXvT6PJmNkB0SIkOqaz
iSxPs5Kk1NUPixkaSpeudo1G7hoptVWwkk7hW0+Nd1RmlGK5CKyO8Rb2/4zAeltsyLb6n9a6dZZ4
AgFQ7/s5LvDeT1OElirTU8P78FimCIJ7ZgRLop5J0yamJUSS4GgKwlZK7MVc4t8P90VdAGjq34eT
jr5fQTvGNBqGE4OaXgv6nspPMRROjPL1MtFMXcXrB77t8axoEUxNwS53xV1+iYz3uvaUneKIdumc
1gg7Fm1Yih2/TJvxF1KwBTtm6IszvgeJpaRuv4quf1GK3Rw3QifFX6iAQOX6/8FHg0WCRfyfAy7Y
9d/oQVNEw2hEWNHVJHSHYW8NUer4RPemfoFY2X+y6eCLwoClaERZ56g5JBfRLI6iBthvxx1sI93w
TsoBf2sLPYzWovv9Gvny66km2mM6oiLA048g6T3djZSe/3KsVPeyV63rh/xhdPIXfcXRf3KxLOfl
8Rb4fbil+P/b27RMYSoxCMXOYDvijNewyxcD3XgT704Ru75a/r8PdXRgdlpTlmOEMmZUqKByoLHF
14V89//3/o4PSYyI/WyemBCaN5j9NThPBTvDM9aKF+60U6tjeebPrw/6EgQG6pGfaN+FYHRsw2W0
3u1vJbt4LgubNg7mkdXdopSnpo7+6NupssrXxeb7yX71RnWNfQ41ZDmjj9ZKIahmWPRAmGXp1h+p
AVBUC06dWsfqU792OPQs9jb2zmgtHH23rJyMCATvcjD37njW2NJevJxWsque1OA4YhX8ecXhdqwg
OQhjDCvVj8sxosuTmwnZcFrY4+Pi1mjsi/fEiX/qdndGz+z5tO39sVrSMi9LorGmKXAH5E8Hpi6H
ieTXBXCLe/9Q0y566c9UL78J3XIfnRG7j7sodMntz1IvWnXwUXDI+VtD4N+JJz48xfHt0NVxE0MK
zX7df/HTpGLSs2zF6NLE5Tm6wfToxEn6xVnDkHitLmV0DdbzUTBVC2pXWR3xcHq2vGplv2gyzTu0
4y8C95QkzS+m0se98nG0owt+kGJRC3tG85+X0M3YE1o8QaHizaLm6EybdAdox/l+i/yTOZrGQgpB
JuG4md4kYj3nfZe5rStyflNGcfv9ch7kXnj1Nwmjf6ur8z+OF7ocWv+cFwoKNY/eXt7+a/qv2+LH
S/CRHbr87D/aMiq0dAtRJSiTyx/81ZSR/xDZXjRjFOSWaACxqf9qykj4T3OwQGSABgrL7R89GfEP
lItM6gh/Z9X/pRxw+eeiop/1zzfXp+CS3o8uWWj144FN7nB0hkkjS4AgHoLELtAXUvPad/NNt+rx
IxzP8WA9sbWWIOTDWv843vFmBt5vKWHDeCY5fA0UL5buwsLaSP77bx/jbzP9kBB9OZIsq0h1oZpl
HfOwDE0ITaSJkHbn4MKoeTwTX9K36RA+4TvrWF7v0GBQX+FIuOU1lZaLzlW8BPmauIIs8P3D8I0/
z/q3Zzk6vQ3yYLWfeJY2v0UX17Wit8Q/aVv81SjAYgysyTUCM+vo1qtk0IzybFiO/qy86juZVChd
wev1pldYt/fjmuz7xMQ+0eJNvufvYx7NLAF0MCcTY3aUJL3OA0PgKavi3nqdz4xVs6YCRk7uxJhk
69hvjQfMfE4JVP1qlR6/XwlQBMpKOlRQVTw6r8e+jMc6jX2nTEaoH/2ZIgeUmjHFTeoUZ43mCgGL
l66cTLs2JXwlZuU8UuSfCHMnZ4nUdXSkaE5Y+rxuC7Dmeq1fpZgY4JEpP/ZTc1+H6Et2EU4TtdfJ
2GZ0hoHChNU/93MegLIR8FhEYR/CtKHjYiu7soXXTJs3d2lQVK7U8MuCNIvAp+DH02bWXUGRAKef
0RUF3YC7OB2ExjwosrARLSwUJu1JbQDcFOa2I0+vwvYHTDbdIaMoKQ7HWLGK4egABsYvc+7oR7bm
XdMxFZpoewuEQL4QIpRGd+UMYEhaoe+jJ5jbpEIJzA4rT/xR1KJ7wANh3S/E7bYxL+Ku+KmK8U8C
+32pW09tIlzh5PBW6bVsV5Qk7UAsXg29WjWSuOo6azuqyk9T9F8FNd1A7XkI42Zt6B12SaiK68JN
OKUAYc3hoqqKRa4BvI4hx4fRiFbZ1OwljHBCKT4kRQvgPnsC/7QOwwrPEmBYmXlPIL5uOvCAupBf
yRYNLiF+qNOlzF+Bq9dTk7grEc40c7LcUBoeqzLaW920pp4s25aWZnadLzhHVYVrDWiMcu4U2FEH
NbyZ1uZUQ21TjGBFufxcSNStn8TPuTZtJbnCndUMdnGvnFe0M5ViWI+ZgIFF3OxMA+hFP+oXWV6/
x3W29Y3xDSeEt6nWPD9JzlEsqbH4SB8SC7epMkWgPN4HuXw1+GZic/n6jilnkCCM9BkbnZq6YnkZ
6zCJKOmvMkhVvgY6McxWsZlt1Va9tjSAiMo+1TNH6qh+yxpy/G2ouOByDK+rJq8IAIy1BLpVMm6z
RvS6GuxxodI3RLOwBCQelM11pk2Bl+KukvJfuQFvORnBu2JAUOpp6yBV0Nl6Ri3WqOBCKULykulZ
DY6m+TFG3a3kT6tYkN4isbuXpMiT83YbtnHgaZhlOUWSvU2p2rvYl2hupCvX0FEeMP+iE68Clbd6
8TZQcH4IlYjNmIXmqSz/U+KGnoyoyzL0W3y4xWMFvjrIK7pkpe8gzoQ9Zr8Jthh6oTY0bE7pJP7K
Yo5uM0k1ud0lNEEsYsWPUblYVUYymjS25QPws8epttsn9So4R83LVn70+9qLr2uvtWkvOfRSkx2q
bxtxHx9OJTyfqn9MGsclWPCyiACSdZSMz1Xd94YEdM8f7gb/FdOnU691OciPp2qhJAF5mgrjJ3NZ
3rUyT/CaMXTV1/W2vqy3Re4Zq3nDAXORbM1Xa6fco3pTnxY7XALg78Y+CpDFOctNH5qf03jiIrqC
apkz7tCaBiDlTPtT+bi81JuOxlORM1p0HCV8DY+F5QOkUBWxBnLZryakfnCwlc6Mzi63NN0PMOA9
hMITu3Oj7eip2hmY7VPFji/CMhIPAj0N0TQCs6OwLI1jCZPL1Hf0Q42P49L5eyo3866/L9xs1e1p
B3wfoXxOB1jCv434KTCDJd1EOiMisOOvM69YtyiZukiTO8VFfjjphf3FN6WKQ+IM6miJco9myH1Y
ynB8fWdJnv8sj/WbZlVs+zXO26sTs/vyff5jNO2owkgLvYPsmWAHse6p2dLjvhOITLIzaqjr4eHk
eF8EnzrSpmjmEx5RQD0KSHwrm2ojKJbZReegyP1dsqFOcJetcS7Zwlbsr/QN/k6n1s0X58CHcY92
SifhsKJHjMtOcUQPybULfdsuRR4EosMdpHDn33+zjGiSxHAqMOOjoBMeEbaLHcft0negx69t/C3s
EZQTrZ+tE7nKqXL4Fwvnw4BHEWcwBXLZ/TmgxD2JV/y4IWKj47Yaz0+rn/5SVTo6DEjQcLYkSxKR
Szk64/HjgneWNoChCrvtCPU2y/oJV5pXPoxX4YvCNY+K+3lO8nAysv3ye7Iv0YhUDao+R+uIuiu0
EUgAjnwltGsRB+/ueqTT/aq9+rv6Rn2yHOtQVk4CVSxYo5zdGq7ecTTNXrbCM237H3xtNAJ5C+is
4fFz9LVxVNZjdH18B8EB32vReofItIbaNXMUFi7I/FMr+qvP/fuIR59bsAx5bqOenRQ64SWmW062
Ds5KDMUY71/YQV/t3N/HOzqXuszXUexhPGBwMjDCRxVnD2jZED5tINAr6X6+E7Y4852Qhv3cNpPQ
lDY0GWd6GmefPnVl1bklLzZ+/cpf4xxOdtBw2ZSbZDu59XX0GEOqeDvxPb9IGVERJvkBkYZS5nER
38jyvh18xXdyCl2qE8F7tfUnPIpWrSd59ZqQU3vSTn3T5R0ebSlDYpbL+chfv1onv9XWMfQQiCQM
3wnuQZMA+Ro8xtlLewxoHLB6s2NeGM9LCQI3pZP1tq/mLFFWQePGAkd/fPOgVwdkXPZpm6XPdbtX
xcXj6vr7F/vlGAail4opAZs9fq9I+CdI8DJG0P2w8q1e3frC/vshvjgaDOm3IZY//+0lmokxm0os
MIR4UTc/h5NaR6cGODr4NHOcTVwxfAeflFXQYDMqv3w/hS/2miGhwqATT+oIUR3tNbU38NosA5C1
k7XCZRjTXsuNhQ4hsFM+Il9OxkJCA/FlCnHHATJ8LFA5uAAvRM4zwQqedXW4+X42n/sB1JmAVisi
c5IZ6Oiw1gVxJMfli8RbQEPOvFm8txdt3fJ0SPxFQPNhrKOLXk7xkoyXsRpOYcldQlLzDQczmt7Z
Cn+12xNz++IY/jDe8jy/rTY0NQOL4Zbwn2se7/jkHWDGSljjbOpmD9+P9sW6+DDY0dKeRvRQxl+T
KydbHK8D+TGl3IIv9ffjfO7RHn2xoyWuS9Rz8pq3WLtK51SpHWykTXQwEltXEbNGofbh1Dn/xUL8
MLdl7r+9SIyRxWKIGFImuY66xtGC9+9n9dUIyxqkWaQYS1D/cYSe3DeeulCA9xVcWTWpeBuuvx/i
qw/0+xBHl3IsGmBnJYboOnBUnQ6Y3QfdVeIAeOIg/XoyRO4aEoaEYEdLoS0g3o5Zyr7tQDZKuC9K
z9/P5atsz1TEfwxxtAgwK62jRow5hQp5qwfWPqhNr8jTzQi1WKirn7Os/eiwCQ+n3vXBBapj/1Rb
lBRa677GTBP3kgN+k5tpkLdlkW3aqD3xvo/02Gj/sVAVeBhc1dQZNPHom7aQ2CRzKAS23/Az2EAC
dIBM1lvEpw8a1DN79tr9r7zUwSl5W13Q1PVORaNfHnDwSpDbA9CAHPDRIVCqPZ6GYimwXXAC4Ihr
DjXhib4SN6dU3395PxzFCKayCGeK3NKirB59+Cw1GjUvmLGeNgejQi2sHRGGDa0XDl4EW9TbWB5X
4hCum6SEgpdm+zjpSspoOqoJqBAac/iojpAySh3n+qyVqe4hdikiydKUNRSsLl1V4oxnYqDe+diU
T4q/SY3pSgz0E0TBr5LrD5M5WmK1NmVFU1WCk55Zr4vqunmmXQ2u5iSoy58Mmb8o1ZiL2CdC7yJ6
JsfBh5pXRoyhuuDI63nl/5TcxKM6dx0/SFeSozklMVXhlo5/fVIYfVmGxx+NfjslQvA1Fov149Ez
i1IvVUBunf7RxAnKR6V2n7vhSrquXG1dbWW3PyhIy51MlL7K0gD2/H1k6yjBL6wg1buRkUchXQgb
FM+nLTKG57IQraNBupoznIjBbt7UlrgQ97V9k8So1Uivsii+hmDOkzLfhjKo+O/Pl1+Vk29einUc
FlhKZ8D64KWspJVgd+t+o6yHs3/BFOSrS1rX0J6ibERV8jjIMZMynLugg8EPUkywEZu5QjAGvF/u
DftTEI8vdygVMplkEBVOuk4fP3aTyRm1ckYbhQqIrwqwKdfxP5zVS8SGJGf0zafILDcI4mySrDj4
lboOY383GNmW5z9roefDphzuc8H8KYT5us2hDGDeeT0awxV4h+0wZdSI5/ae6uNLXfTvooS1pZUI
zolP9NWO0ZmBYaqAnyn5fZxKpE41km89U3m0zqCHe9aj7GU77HTNp5ZsmsQaj17H/BGtThVQaCId
bxqVtjCJCF+Mf30CitEEwDK1pxJWNilo3bLwH6oEyHk0ylhq+vUQO0atBWs/wNAZd9Fy1U/m8NIp
3ava1w2IZyARStcaiPaNtPJNAQKVVVJj6sVxP0cSdsiJBHOr0FVHEiQQDYrSPw1V/mwUBjymPqNl
EYS9l0bRtCsLK1/7yXyHTi8asX7tu2Vhqm6aGJntT1J1gw0f6OPCWvRbxk3XNwOUqNjyVAs2RGjq
o4cu+OvYyVyNCCavaYUkGzlGZ6bVGqCzMkwAqA7r1qrSq16MSfNqsXKzwRzssIMnZVZquk1Rmff6
UHvGzwGKRG4sxKjxLkt62HGw5W2uS0ReihHel7ZN6bBhC42AjosavATOv9E3ba1eKEH4pOPfioQM
3eYWq/OLWhhAwaMKZzmJqPK52yp3MYDVkLZr78tJBiYL3B+agTf7heigvQJdyZhlcVtJpaqtdDM1
7hUfpTmrKVyriDHKnp5Ss5/ssOCBML9+ifvuos78swjCtD32SnopSOFCPMAIVnWjHIMlpLhafWV1
lJfbHAlhCez1WKDqoMNqsfXZanc+lAvkC0QK+0rbXTZCZFIAR1Hi1soSVGDT0XCgCdLkCdSJGAml
xz7pJdfvk2rTFOJ730fvWQx3MmkM1J6MdlXEJpb3c7DNkvGsUNU3cPavgT5ej1juroW5etMW6tQI
ltmOTB3aV9WF7oRmHfr0AdL2YX6nIjPVtxFlAyvccrE5ilJtG4X+A6zIB5qTntkp51qV3lhyhYOZ
IArbYCxvjF58TMb8XI/zc00AT5qpIuKclQyP3RRqbGpDC+3hsbItdbhsgv6xyuAjK5i0C/5NmPY/
UivksdSGFUu/r4BplhXxOdS+0UYEvmItxOoKMuR+kId7tPQuTTN6oQsYIYYT30ZtKjnRQAOOZXSu
yfhMjxL7oxxjag61fBNb6kOWjS9QMC9ltYGdWgeHUexeCEH9RUaKsj+9NcqgSIBIgZP54q1eRluj
ZhP0cMLtcTLuw0K/iDVyoykO3KDVH8qipyVbDA5HNGrtBlR1c0I0DlquCBTdkrxRReMjMEiw+lzJ
L/P8jRx2ukpZkW6nzM91zIj4aLMTNKaZwtb0LCWjKllbOGVlw0XYKxtVY3vF03VeQKUK5eGA5BAq
pNb1qGKCkBntptfqFec5tJ1cu2gm9SlJAzrFcc/vVW6tqadLr/TncK82aqom7Kj6rcBwOpzwysO+
GuaXcKGo/o5fco7to5uG/kvC6oPQRv0mEs+SQPL0PF9TzsQ0W4rXZRJdFjrMLT3Z1mO/bmrpEM7x
T0FNDpHesgiyoXXTTHiRUTW1ZSO7N2OAwHFDl9loTRov6XBTT2Xg6Dn+g+gxIEjRWDucQREYzdRX
oRxopQvqWRLmNCqTenDapJZsw5rPUyptBzFHHgo55Y0/TGfjZD1Io3yNHedNH8yAMfyLoVS9OO3Q
tEBLQ83KwBb7epeM1doa5pc67N5qbbwSjeopRvTSrYf2BqUCmAfTfhaiYQWIpnQDHIFtRoBiV+v3
2YxIi9kmazFIV11Wj247xV5jWjdaNJxjynpeWyWELXmjz+GZ3Cd0tInmDoVgnsuztNFT/SzR/Qch
p0almA/ZYITQd6JiN+fT7ErCeM6u0xya//h+lT2dW5njX2kGOLtyoqBniOlwmLP0+wnFSqnFFbvv
HoRWpXFWyPqqisxVJKPHtmiHhNJPo4L72bfVSx1AqGzkFiqIL2Bzl07pzg/UnPaxrnhGFQyQs6sX
DbLUpm7FK9wwLzLDWitWAwul9qYAbVijn+VtoyuQ34oEzo6CZ0HfDYAX6vpuFLlcbEmOgwNy6Yum
avGDy8ieK/nBN4yzutTXmTbLaBCZm6SpRtsYm6dwmBYVTy/tjFXaTm/Qiy4U7gXVSPFAx9S8qnVv
muE40pxOyZAw+pgwaa7VzA5aMAbzgHhcFM27WTIu+ywgGmtkdnI8XaqxdCia6LkT9YonHq/reqIo
GZlPY2ptA61i04XG/WC2u8QvUpAbnQgWIr1CKahAnLewXL8DLRyjhqMB/YjRLnKgabwErO59ZYW5
7DSlBkOsU3obJ5XhUGMkf0iVClnPeZBuJtiJbmNYPgRWdZeP5CfNwEms+AmO27Fxg138ZGt+uzba
OXqQm9xfxVUxb8x6jNaZXG8W0UxZzd8jc3gr62AnSPl9miY7pRvRlenOErVZdVZ+YTYzL8bIUO4a
KjAIQdcUG2MCewA9LHcQ/lxDV37W+0xBWJKzVhEHzpMokOHYjeNNhIDtoRrj1M5FOHFWDtpE0ps7
ta0vVTGcHgrTt+C4UUdBtnuEJIb03Pch26cSMr0mNHsxBeOspXZ9VP+KkPbC8xEcmbo28fxO1gs6
83Tr+VP5YRkG1w+a61SLMSD7GBga0FjqmXKiw2u3y1nycMA5FXwuweWH/OBojKOK0KR2UhQvYzSe
tFqQ5v72/1F3ZslxY9mWnUpNAGnom193wHunO0mJovQDUxNCD1z0zbTeEGpitcB4VUmBLHpG/ZVZ
piwjMzKuA7jNuefss3Z0krYpMfutvM3bIsNirEUeIUqVZCC/gCbL7dzxjjrommN9DQTbBfDjRo+3
BGJvcwaLERepIhEoAxskHyreRzvrGLoS0t1yH6zjQ3kjI/7+06HFUGffQHIUixtJ0MlIagizeTpl
gzjI2PXBIXjpzKHT88vYoBniur/6eCq+veDNj0izBzpaHASx0fpzkoh+StlqTHR3ghS2FK+5Au8N
msxayACTAthUqe96mpOl+nJj6Dd3h8XQiyxJZKmZTGBOIIvMXlxTF+z8YXoRSLPsNvExP4w741YJ
9taoi1VR1FMUJHTivSy+aa/Zq9k9F2Ko17rStt/Xj1256ne36kbvrnnKBID+8UR4U1RvOlpcG1w3
GTbYJQfHa7z/yO3+3UX/apzF3qLZidbmmGGRPymwJc3dcmuLFapYF2vp+8gFZLT7+Duq77/Rfz/a
YgrpCpGXAN6yts/252aDsbTBVWGTb1BoXdHsPStbQTmhRZrq1m4G+ndVraYznIC9dL25I725Dr/M
qn//msWsise6LUPMEllH1Wk21E3ONdIFQFNTjD9r7yqevIPPh8kW9cpbyvQ3SaR5dOtFFU2jwxun
pUiN+ciN5KxHco3rPlM2+I/uulD+3gcRsBP7/uOX/+7n/vd4S21Ijj3JlFk+O1T+KQQZPNlPHw8w
L4c3G/yrARbZBVVIUV1qDBDAZB1LECDXvriRYnwzBkkEqk6YEuKErLxB64zQxI04G6jPJN8y86r2
x6x5/Pgx3ulT+PPMXTwHFhuF2RM9rv3c2kkAdFd0yCM2LHvssKLid1b23ugA2irRdgdxsOsm6ftk
R8e+kiLu1kBzBnm6cr++dYS+u3xeveHFigV6V/pdSA1irk5p4Au+Dp8ij2w5QhRgONVdvy825G68
/5c38mrcxbLV1EntpJGpaqycS3RMrwbtoLNcgE7JVfIJO1RO1Zsqn7fVgD9XiLFYnxEmQX0b87jY
XSN1XuW/5mqj6bZu99Tw2IkHCIw6hVuegq+1WJWPyaWWV7dKWS8H20cTe3EO1G3l68JgYjdI5Eyv
RvldHqxTcOdvq6uxp7jVrihYkIqEypJ9Nu4aZsDBqFbS1t5U9+qvYQ0Q0Wsv/8E7encPQ16GMSHy
JIrMfx7KTS4F5P15RxUdfEpBrcRhIuwBgER33akDuLTTdnSy/tQp0TZPkbayfitPGQWE78rveg+P
061vxCdv1ujLZ/v3T1qEQokSJYo2z9LB/mFZZ62zyGTcOknmKff2mzi0bPEvquuLbwIiM+yzhEHm
aLKYVsWdiTDfwrLiLsRk3nb1R7lF1FchfzPp6l+NJ3Ev727Vit7bVBG00Fukolema/PP1z9xfuRT
BS++R7ZSNv0qt/+xYIbX+XqIxSpIfRUuqsKT2mdAG8HORBsEcotV0IferAyN3Jsn43uf8PWYi7er
W01JbZUFP7/dcSLCxCjYJef47D8Ha32XPMbnW8HBuyE0+uJZgAaD7Y3oKktiGCEl3Q3AA+hGAxi0
U/cWzsRie3OsuU6ynD6vx1rM0dTRfL0yGWvuCot28cXyOo8O2621v7F3znvy25G4UgGUB5a+1NWJ
XoR+MUsy4314nfWmXDMP2G3Sjf0fdLu9Ox9psv3fo80nyKuyu53KnI72iwAU9Fk0URyJuYr8bFCV
3dHXRw/xTaXie4GMQm0Ed9LZ8Hspc4KCEDfDgGzZebS3sqd72g7cmDefDWLVPE1PFe37xfFWw+TL
pfTNm3017mJhxBMJd3kedzxkdwG8Mm/Y9F5wnFWL2p1GLmRbu+NGewo9Gjxwmj4k19STbmtD33vp
iF/ZAyxapd/cnuOpHvEeIElZe/5WAGd6mvX4JPRmQf7wLXFj4HE3NsB3OmVnMT47H0HQXAhbRClp
I8o00nj6+GQe6od+G7MnTNvWLfay6x8T13Fvrpr3H/TfYy7iD3j1dROps0A9XHdzm7PigmbnMhat
dXs7uvT7e7f2ovduQ7pBp4NskQl5c9kdpCqLydDMQUCwmzMg/dwtur21kb97qZ5hCdBe8N94c7vF
ArcN+1n4P9fFiOn2ySE6zy7lEp3jsz4v/Nti+R/0JLKxgzCYGw1UwtllH1veio69sECgx6W261C7
RhidWh4UmsELSER5/x3I/aP21P+MKPr/WxPr7P74f+9h3dfp9/p/PH5Pi+x//tcfntHz/+/v/lX2
r3/NrrcmHe4zHVRhIv7dwKoYBg6maJC5kINBRqvxf/pXJeNfgCHUuekVsTB/o8rm+N9UUUlR/8WW
gDDeIXFHgc35J+ami9AfJ3YOxvmfM3uL0yi72Oz0IRzNthiDK5pdxYsHDbJdDutb45ndqjBuZFwW
K/1lOE0FHCrLOu348nx+vjpHBkmNJDsNw6uEgV8xliltgbm1evURrn9v1a97V997JjgXs+E2FAOe
689BoO1Kk56k4dXWaguoqGOtQnrV11Nh3+cwMDcfD7fcMl8eClID3T1IKJCMLbbMUG9VexzT6Fop
QBczqkybYCRm9i0noxWskVdqVwVunil0okMWP4+jeqeKcQIVXEWuMcSP8qA7h9GKrx//tMUmN/8y
Z+bFojGYAbX24nUHZWMqmapE16iPSYbo7acYFJc1tv3OTMbEtQyqP5bR3pdf/unAnFezzgnjcgtm
7fzDXn1niQ2xyf04vo6twM4kw/6hAenoow5fGyLFGMsufqWySLe5wX/1zwefBfbsuCbKf2dxnExR
qvq1WcfXsDPBpflpD0MOA54mKWXK5LHXtRFSks4It31/iyT19pUjvqBpGiQAASf8jj+fvDbjDBc6
O7yCbMMUNs8dF61sd3DqdOMPLd6Jyihhqic/yZEv3X385MtcKh+cj4yLp8bGgYJxeW1rM9Wf9JSK
oZ81qQcfWHvM2uqoKmHpGYrAN6KSANabYmO1pB1av9BurIaXOfUqfGJ47Oo1ndgBeTh7yyIExt49
NsLJj6/9aJBFsahOTVF5pVGrQgLtJ5sojeLVVCTpucJJb6tP9mPc1+UqUOzqAISnco2wsjaDoiUn
Y+rA1HeBjaWy9FAUqkLNXfYflNK/D80ppZZSDaeyG896nzwLPYqfjIEVlhgDEYuE8GSwBszQ679E
GbXHzAkVSkCdvh0LiGS2nLVHo9KFm8XJUekg3DnxcB1suO+11hifRhwm/QZj4iLL2kNnGyezzZN9
JA1rOShp8AqSSyvHm4TN4TBW1C+H1g9PfRCeRtuOj1VoexLWdCvIqMNncx81NmZIVlKtE7+V7rpJ
puZsXOW0RCZjF/VWKXXMcU3Q5YFlOKemgy5Zr/QcuqGUmr5r2zPNXAM3WIcFcfiE+IG2B8pltO1+
PJeWSdWXD2lxuZBRlpuAFhabhzki3ozbAHWGTOjgtxO3ta69QyqS7sM0GcEwB/7GdKQYEGr7NFmi
P4cCfwJFAEebmgogcRkPB1FpXomp233UB7DTnNH1WQOHBLODNcZ8NERKYUe5vIV0X5QrMcbNqSiw
Nvr4eZaR2N/Pw6aAKYeNWmh5tTertnCA/MXXCO+yqU+oi4/2epJ7eQPxek8HPJd6nRxHWqlY+sjb
3qffbBqCLeIKY4Xl1PPHv+glElssFS73MwOACOCtr7ii1bKOA2J8TR05peKi1q4BBFfLO24cDSv2
gcNL93SlbXZFVdn7vIUS6exVvU/XldVUxzqQ7ifahVOhdsc6nHqkMbGxraVcXw24I31CJ3MvJcnW
b0vkjGEi3D7I/FWPq5epPY5M66M2xOpW7xVB98oeC6mBD2jmXzrzTEaSdvoE876xhQbpofzaa6Jp
HgIRWl6V1dhDlPhC6STWRVKcuygOjvR6cUMMAnHEvaVxwxxgrEJ++EANOEVMTWOdjnPaNPET20xY
aBRoRy2lzxGRKy3e/DEowCFVpRP3eTjupDwZ14FBg1pddWiacG11WFPrvDLlB2RIP+qis1xryG3P
qZK72rTEJR5B3GDUc1VyIhp1+4geQX1slPFsQbRsYIwHkR5ecB/ooIHjiGkmAxonke7MBo/MWBLy
kbb3k2lALFBTtcIkFnSWIf+qOvvHx9NgjgBfX+WZmDZdnLgd42XPSjMXWZEwH7GlbuTqmmGI2wf6
VhUGvo8l3iKRlOGHCqm6SLTprleQJTjRTk4lL0pa4O2qhlel82jqcwVZGZ6b1nlIcurcTTHZN3Z2
2sDf/lAsZEwKx7aqw1Ka//dXp3pPP7ospXlzVYLqXoOohOmT8rNtsbO2LKEc+KHwPKc7wOrKYaaN
bYpCXCdDP0sG3ixqUhZ3L3/UAdzzpI5p23ea8KGWMtQ+9q5UrGYrTDXe5TFESfpNpge7v09LNQLZ
jcdrHfjT1TfstVXL4vCyAnQfnUWci8Ltc1l1AzW8VMwaTzPTmApLTVp50MVKZGO/blN4vlNp/kBO
ui1LxCWqPJb7QkbpEYmyg1tsYRNYqtZ9YsGtDu3SHc0ShSXWEfAMfqpZkJyV+EuTmO0nRwgf9XQK
bmjKuk9TBmhc1+sLBzMH3yQbRyHqxs0LVF9qpuKsmOjluRCAW9iF7jW7stfRZOlQFqAfY7y0t8cT
kIvmLPWZvcnrtDnV3PaNLIpPHU4Y63RK9XUcgOEsB6k/mt0L0py9SZWLlNUbPBVp27mB86XS5OSU
YUgI3jwxT0ra3ydmaWy1XtY2cHbgxUvctANbesDXAlp44NSX3Cl/FpNu3QVOg+dg6QRXCXaU+/F0
19+ZRTTLOYxCyRfK3yK1rHbx6Pey0VyzNsvOJAShJEx1vtVltQFznHVeTUV4LbUFWkOBdXFd2Ee/
jEEwVOBhUxXnUlFVYt9kqvpZbhSMTKVgg1EAxE6dCKsM4uGphSZbFQq11Ug2HiqVTcvu/FPdysAT
wgaAJzojsDee3QRoj/xU3Rit/9OMWulgBJp0MGO0dYZdAULWJLSRKK30aSguvhoOrp/a7Z3Vdgcj
yvVzLhnYZEYc+pJQbwSzS/H7vDtYNHjPJzGYNHsJnlOUUK4MrJjwBMvgU/TGs9lXfGTS0EpW5tf6
rmrAGQcV3VlK+VvTowbMcNPdCC2XeuX5dzhcJ5AGzJAEknJ/Ln40iErFsdxe7aQ82Y1ybxWjeR58
XB9Uvf1tVUH3I065+gba3mka8wEiyCWsk5+o/vxvowaCmH+2q0/YN8plKp30gFb8afDyKf6sDOOI
rzlOrUXNlqyb+fQo2SNqc608yagT4zAqbjyRuUgw8kSOjNAeSptFwE6+5M8nKnKmvzCl/gr3ddzI
ZqbtsjqjfNyVkCgwrTnqIki3Faafrup3I+mpVmxA+td7P5Q+W0NAAOML5djFQeSmdoESCyhCf8qV
fofOGBNUuLbyYK/UWg3vpDKCtT2Y6zrtxm+qUjyACMXgEj/vc+LbOCY2tGTYdKZtFUEjqR5JKj58
0ZchmSADocK/+P40bXKrFa4agzEuW7t/0sq1r1puEpR4c/s13OxEk0HWirFnNWGxCqD3iAkznlhc
l04Y3PgrFTj53Vhr2no09J3U9cYV+148fOoyXKWj8+DomNhJWTLtIpGUq5oi3kWO23RXHktNr1YE
gfmVG1h34+q+PAo1wkw4RKRLuL8APlxcpY3ShCruSMNDISEubdvaXE24FGBd4nuJE39Lum061T+t
pJ1ujLzMTMwjU+biD3BiODgudiUDI2C7KcrxwW/r/TCK/SjzLj7e+pYNczaDqHQp04dFyh4e4WKQ
KRF+FnKBecC792oHWrmRFHfyATErpZXv0ii7B4hywgrjGvh2DYm7tr1Ytx6joIu2H/+Yl3f5Ovrk
x5B6Ij8w4xFZ3Oqf09/sjUhMNUpOa8g+N9H4LGVcZbpGv5AouWh1PnxRsuqnXRfrYECsBw/siGEG
zUCTQYjkg8Vy0F1XhvrUBDUsaQ1J9Yhw9yQmBLFabdwq0i8XLBzFeQckSIJfSm5icSPJ4tyvIysE
imNB0dcmcdalMXO1NrDcQFgckuCsha1+G9ryszXKDaxrY6fn2UR8mzzrFghwrKxcp0xWvnBsb4xg
YtO3Fmx1e/pNuQ20mo52xJKOZq09+rnvn9voc5rBtO5tOfzeKACM9NKmRyRSJs+sDLaLqBEHP5Yf
qgAKFC6rvTfUenZvi2ZEK/g70KfqZOSc3ygxGbNEA4fOWvZ8sxnuQMj9JWcKviSGib2rX+GKEMje
0PvDSXO6fksC50KEWh8GPfkuJ62+qzCp/Xgu0A7Hx15MBlR6JpsgjRzkKhe7e2aPFOZEorPw+JSq
58dWiClvBy48zkKcgnVlK8fj08stCdNDwzXK/dDalZskaYl/xIQ3uZMpnoTqESZXMq4KaXLgvgQ0
HbY1HpIaHtVCywawRmHitY2U0I4R+TsjSnCjTesLWu06nbpPdRs2FztNr+1sHdCM3NIQmKRuhdBW
rrTpV6UXz+oM6TFqE088HAXP2Dd+xt3PXtfCGS+DDCopb+11ERjDJ17sGW0Z37zz24MIsKmohm/Q
49m0le4sSTMYqv4VzN71mT/anolvaEX9FTk/ztSkGqt9Ti9Cnaco4+zphP0PTBJFYvmO+hd0utGg
jbA85fQ42Ol10gTOJahHXY4DczraDgsD+1SfzAvdConc7lRbLn9k4+w/MvPn1eoZ/cmIZ/BUb1Mo
WetJpy2wHM0D4n5nVcvjsJvoR21t2uGDCCZ64aACDhpXGo1kRxM4U71XNrgo1Qet7uheCArASama
e1IhIvhl/oaUhOUWVmwdk0AQV+Iui6Ym03ddNqU7RY7vwiE6NapUneypAbZ8qTAmPI9ytM3bor6x
mt/kqthm8dgi78y/59z4osZtiLGLBxNf5KLHB6AY09gLjPG7JoXVunPIVfnkiI08H856OD3gb2zc
CK3eHjb8ADLRgDhsi5TV4rChRVpVaaDHmFnvnsfO/hJEeCHQzFCsU8yIatUu8Ru+I61j3Nh73642
kCiyzPAzYwsi7Z9bL47KMYib0XjQhJmurE5sfdoZsJS5NMG+ivTv2NrdSAUvo27UDFRRyXxQ10P9
Zy6GJMYkvKJR6MHEl3znpM4BGXiCb5aGjyYP+vGG8t5OTVBlUMQwaMlZBosOS0CE5qg9mKO5ByUn
oEUmXEbq6tjJ4XNh3zxbl6oezlYAL3PcoADioLSwOM6aQc5QWPXaQ+l0B/xDg69AaLmQASkize4O
Q2UeqoxtSmvY/uuhslajw20hggM3SSe7174ZWhTsczNC6p5Jnk37zins8Yo3pgo33QJ7mS7BmKIK
5Gr/8ft6OyH48Q4/nZ1Xp2q3ONmMvPatOAX3lsU1rgI+ZUKbdulA/x1U9AfJ/XhvKcnu40HfFC54
ZVBLZsktjTJMx8WcCP2s6NS+x74lM3rPpuq7jQoqhn5BtbAS4T0p45M5QMvDNLr3ktg01n430ZIi
oOXpRuKSO4K3gk/NrUjpnRcyQ10BW5AaQb09T7BXqYYYskXd4o7yUE7jxtJ9+bGwVRhMsnjs0Jc+
BH198mNseShUBRs6EH/jPUJUEsoG7TOwf3VlfHRCcxWlMmDlfI3Yqn6+8f6WsxyMD5qIWVdCLEc5
bvHVMNDW07S35PuBfPiBn0sl2Z6+1T7cBWiN1tGplb+mpHUuxjgC7oYJsGkHn7jBUI+ymhmfpomm
hSjE/TzMOuVQZtV447pNCLs42jFaYGnA8zNsDSzzUkehdYod1ygMMASJnDPSVBpZGmBsdF/ssJRX
aLwJ9I1ObmQVDJW8K4fKeJwsz/cxpylica+YIqSVsI+2tDfQcNUNOAuKyn/s5WifV5p56c38XJEc
vteZORJlme+thMNP5tv7KNHbc+qHk1vRwPcJAWS4tsOILm6H7huDmOOqTrWyn3Dqa5Ovfi7anaJM
+tpQE3FVLfHtVDfDXw4tRmejUFBGTknANb7HgS8O9X1KM9G2gkLZCkv71osp8cQoT8dKtZ8KjN3u
qDZ+DoNg3NYqaCeNis1lHDVrXQ9B9s2O5L0qPRhcrA7FKJ1p4cyPWt0EcyIWf798op0ywgQLW9Dv
jtMrP0Tc3jcy7T+pkzWYQ6XS4eUPguLPJln4O6TsBDwVRYeBvb32FX8vDYln5xr1+EqvfkIfXVeT
dGiksiXJWCT4H2bJoSntbl0Kzuu0rbeDOlr0uhTJXROB+NTMK0baxYNWTPmOW3q44+TsD3hCiENj
hPgc4i5M7ju95DkGh35otwc5wYDJiQYcyNX+YUqttSjb7oni3yk2KukojeNZLc1fhlC1Z03E2BHZ
thqfLLy0VsSI3MzxpenoAPMGS4mgg6KFdJLopBits+vtXy85rqo3fpnGQKFTTO0pLrttjAxrLSmH
0B8uCn2PXlsE9QGY3bPa2tlV8pu1OubiVJUm/np9pG0UC/vBSQTWKQPDegii4UdExXId+3m/p+f4
LyfqgSV2cuvpwGd24VB8L4VdbwLjW1dp2aPvNDXdjDI+lbLyKbWj1uMWnNHMi63Z3DfnG59lvRCn
wojWVR/ClJHGDWTRX0HYdo9plGQ3DsA31QZke1SeKYYpZE1ojJ5X5asNrBqzIbPUJnmUJ8ilWtWB
nO9b/TTk1jaaBuVgRiMMyEDeqpXjnOr0FE6BcWiRPbmhbvl7X6OL9eMNa7Yp/SPKn38U/R1kO0Aj
zpTjP39U34Ym7YxV8kgLAnZQHAzUOeL60MEMXo++c5aVuL735a1pk/ImVYsGMqS3M7SNiTYkbTzF
Ex29zLbisyUf1BHcR4MqqjPKjeJjzOUI/aQIGq0HqStde9KqPe2n1brOrQILShTwI86cgDJxNiD5
dug6vMbNNCC9WmiPZQGf0tZS2qPtoDha2KOvYykdT10bKjjlVZvKpzViAtBASiLT72y/8cZWjh6N
ND7QZijtEyOtYPSKcU2Br7rGo3WgBx/Tocxpjm2XPzsWz2vaYnTbpnLtb5itG2u5QogtIA3coeDb
4y9vfTJKod/dIp4utYj2ywfQTIcilA4Abhn4dbTt1WWrJY9l49CHPeq/ZAvMg1RtaZA8cc4EG70X
O6mU6PZT0r0s1FuT4N2ZiRiFuFud+7JedOqvZmYfRRDEYzl5FI60oi+UMk8t3wV/yVEvHZXc3MRm
Ga1qp3Jp32p2mkIb/WDwHybciiNycR9PymUUPvtMcMBzysOWcixtMSeVSEFvZkrqoyVXP+h6vxZW
sbPBhgbZeDeO1UXCaLOIzBvlzTfBD+MCL5u5IsRAc87nz7UQOaMsDeRiHkkjlJIWXRWrvcqieuxU
roAiNCRX0rnP6lxHmsG4N0Rbuk43YWPmEBHFak8JLcVA7ePX8fK8r2/ibBa42ulEzQ7WH2/uBnM9
VkkKIT3Y41rt/PgT3qaeYmoXs7KTr6menwxD6nFmrKODkY/XLizKHVLe72pbnVvild2YORQuA875
Su6Dr5QZbDlCy5+3OKAV9lWO8WzMIhHsa/7GulQfxigKDqhb0nWYiweRTcreRKSywkYct1c1LW/J
gN5ETjwkgqc5CWbQ9WUtXn5sDGNahJX0kJnWbP2qDyeRfR1bTad/vQIkI8n1IVNom2zwz+RoiH6J
MjmK3tnwX477tC37jZ+oGQFKWJ+K1m82DsCETvV/GF0aby1ub8fW0vdxHUz7RohuExsglYdByTYF
Lf07itojdpqU2hsKiI/WUG2MCp+fXsfk1CbU8BqyrYfeyZ+osEPmnb5Io48FXUJbHMaDDbJtJEzJ
oShMusYb66tjtr/b3rgFJ377rrA/AKWLIzWpBkK5Pyeqr2M7Y5B8e/SZBYfGOQ/aJWi0eJO1OWjq
4tZd5IWo8noGkgK1ZgiyQ56SkHFpllIYclvV+GZdMbxX1iKMssPgJAZFJ8fcipKscSRGCmgCXEmy
FZElrS15kjwhJXQER+gE6EbHaJiqmmx32cGOf3dd0eNQSk9UMJIcQWVPo0eCeWJt39c413pjjJOr
nJXU+Ir+MdMkYjGakdN+8vqyrgEP2epnE4PLv/8yo63J9B1now0Cybo9jM9ZgNFoOVokUBwVMyCr
rei08cVzR1bfEN8df7JORZA8kkN5avLgi9aLduvrIFZAovbM9aQ7RFY/HCPJCN3USWh2FnheyqMe
U4TSpoM6AEGndhV66C8vULmdfavExhOH2G+Ma+gIe+Ze8lwkVfm1SVscVC2Wj1na38omf9Y6zXkI
Ott0O82CBTKlNaaJwrpriphQVec87Qbw6Kusz6s5Hw/MET3InVnjcapj8LfVayAgbdKzDoKIX2NX
N7Sjb3LChIiQvNCMIj1EBbwMENqiteUxEfW1TaUHiSrPKm1NfaeRojgHCFTWFss1iAJYFJaJM6WI
TmNELX5O1eRyT63caLTPeeQ0LkCBYodDbrwSMdGZntrGQW3CHZSCW41Ec4H89YR9+dU2+8hcyOEu
u7jHEhOYfS919VWZz/HGEhbxa594+nSrh/K9kUihmCoCTO6ny6gu8LshiyOtvooyfi6HfSMNTDrJ
upU/Wd7Z5iciI4/Ik2s5eILFE3EDcPyEQtPVqDVXRXKxiiPCqI+PmuUdm0GItLgR0vWmKcg//9xY
sias0lYJmmuexdV6oFVwO0ZkHZSp33HtdVXr0Ji5c+vg1d58LcjcMCttQ1YJhZYHPmVqpIeN2Vyn
ssNFpGhzkAA4+Zbmk8FKus+otE7c2HWk06dAljLSycPvVI5KksaYcH78Et7UVxHeEAkRqM/Wj+wi
i+01NYdOBxjUXps+3Isac2RtABasSU29zo3wXu9lzFgbXdqlCq7NFPhOOby1NQfw/cc/ZRb1LuYx
5XBKQ2zAM7p8KVwFlDP6qVH116LSSHrMc7lPf4qsAdNiJ98nfs6pRC5rghOhSGP+qHR52htR3R9C
4T8a4YDLN2wGV+2dlegAihjhFzr9+6uRDP6uGloAG2mk3wHafO7DUD/rcV19oukbo1/lxl6iLQM7
XiwaEaqrxLn0p7yAm17FmVUSDYkZ1P01h9bg1kM8eEnRm7tcjwa8rHv9WJoOmOWSa2qYZOZBSfz7
MjKcS1KOZxJAxrnLQ4gtybQJMtW4VFFoXoYiehBK/a2fahWXCNvY5/H4szBInChDn94bZkvNBg9m
tEIbavX6hUjWWVeYYiAMSKudM2jWZbKzXyGigG0qHIoz0/QtiLVoj6LxXDqqv/v4w6I5XXxZcH/z
NYPyH7k90jyLIJdKualL9dRd0WH3h14xUq8e12GsQ5UwxugUFO7L/Zm6cnCSlGNdZf2x8Q3Hy/ro
wZHS7IB3pAsdabwCjey3fdybB3Is1Qmxw8V3LPRQtQi/t/19VDsUFcMx3uldHm1to1Q9KU70U2WH
06nPDmqsaFd7oNs1LLV+A09quM/UTt3yTgV7tHWRk4qOfySTu1BLjHWslOUmdhSqDWltHQZFGS96
5AxeRpEsaivaclJh7CZSqk7rgBFvVwCaFAyvZWOHBMDcaS0uD1TOUxcqTnsYiwnREgazqWQ1qz6p
/oJ2024kS9TroWv3aWIc+9yXNtxEUDU4SowhcWUfp1KLPscJYqfIDMjgqOjI686FySTWTtpJG2No
PqvlGG0VSeu2kzEEF9FNwSrVi/quHSUNcZ0svFIU0bap5TPhdPLVGbC6G/QCV+TMkTYpUnFtUPSL
yJR1kDjNBnCRv4oicydX81eLhvIkodrmk6Ei9DV9OvpjeazkIjsEiUGjhXIMkqx66Jy8XCvAeIGZ
KBcUwNS+UELuYqEQYlpB4wmZ3EA54Vs+muL88of0JUus6mzqMZyZhEk+1EYw24MPd3KKOHaMt3FL
tZageNyqKvq5QlG2U6oN7sR3wyVzhjH5anCi7tS5lrwmE2Gf1LLUvMHACLvRhH1Gh37Q1JLALmZP
yCK02bpEW7KpPA8B1tpWSsZuICC9Vn1deJHctV7YbbT5eJeL1PqEJ3dbe31Ro9RlgzrY1PmQFyqX
YPg0DFl3H2h3lgWFW+syaddX5iehx9UnXR+7tdQ1o9c0gyc3Q3Wts/hzj6P0xoLig2ZHdSBQVbj8
UHZU2uxB7RUVNQ4gHkhPsxGw5m8lRU+PzfizEXnDThjAHhv130lc5Ucn7LjwJEG4tmxSrWOZJxcT
qNdKbUhtk98r0ReS97Ckbk3d9a8Y7tQmK42zjk/ONle+chqeKlO0+y7WEB+vRl1O/nLyZudn6WOs
6slDH+qeKdnVJaDe4lIWpEcKPBIZ9IL1XEsaljpRds4TNq+2tx5ivyJ17ReHAFT9tUyb6nOqFp+S
KVe9OtEMr+W824xpLtxYd9JDkln5Wvhdc45UKpmSVJm7XiTrPMnarYSM/8x6HmFgOZxTvWGt0Apg
mdTglJN13Q9DFthTGi3aJuoleNXkI060ufOY9L87da61UYZ8Dkb/Xu+mJxuvx/ukTcOtVETDsdDZ
eYI0uEhagb0knpefKAh2G7DuWJwjFMnUdoNnE4Aw6Smn7eHSMIM0m4uiaJzgIWQ9eMFgUaWMuqMd
GKg/kwxjb6NeaxC69sTp4X4amk0dhQOqLav2dEocXZ45R+5f4lPQpjgsVVG5f/lLSi71ltzi0Vb8
6X9Rdma7bSPbGn4iApyHW4qaJVvynNwQcQayOJPFqfj055PPzY6zkZzTQBtpoGPLEllc6x+ftGnX
TUH5lA0NGux0+jUbOWnrUr9poMW4a7p1RfwDG+W1td30EcLZ3zMatquKfboi0vK1682jJtGUJaPm
RJM+LRt1bOeiuXzcwWlVddHo5t7Zs3mK5JdRABraWd3fV6VTnUUjQEeShergvg/Cnp7zlemm+qEb
0yok4tqjpcc1L96YyXNsO/eWGsfIHDua4iuHiqsymYkMMsSdpjXo2qv+h0qq6US1ONGjBjpbmsf0
hQuj8F9G8PTUA113pRgQ7gXokC0S6JwplmE/yp9Vk+4orBDXwrTF0WsXGYnMvHVO0Uj+Y260kWe/
RVBN4IBecCBeEo907SwZQNw996D3Be1Yfbc2eoSladkQbBprwzHImvFo6ah4dW3NzTDshm5yo1tk
1kHppBJaaX1hwKwezMG+y+Kc6vHqhvjN+6F2t7qoQsk7nw5e+u7nKVUWlvdNZEFxn2bBHvi+/Iea
6w9ojUcsVhMfM98t9hZo4fdpNi2MbvEoGrtAohA0bMzOtqsAcfq+mb/MMyrJRiS/TPNbUfp01tmi
PbAEJ/+Y4T5go//cRT5eBjSLbeNAojf7E7JhlIPy86CbL3E+pBs1m1EOGRs2caHvXXEQhkV43NKN
ly6gq8xufXQNfOoTSrRj7whC+ZwgWNeT0q+q5pD1tB1ChdeWOX1f+x0BIq1ZbszOI6qwaFMeasmd
a/fBXSaXae2kgcH2XQZ30GHZ1uqKr8kwpUeJsIXUt0C9dSpeJ5rlP9nj3tSLJXKIt0705WVoAu+w
tM8iqdRDUZG7o1XyYrdCXV0Aj5VhWJTnxEg3/AHVxNxbP/yK+rXYRGmZad/VbIhnN3GignXj/zuk
8656qI7ZUjzcsH/4xoQbLFOdTOoCDznt4sFBj1QGzZemeBI2zWqxuqQ2b2NmlqTGFxD2TmwURz9T
6T+kMp83M4uAJNBvOAygQ9RTnzazyvBGa0bpdJ0yA23WgE7B9NIp+vvE+CGC/e0yAi2As8N6QbUk
FMJtifqP4TnQ2luCs5dfhY+TbJpSb5uksYZWeYjmVIzrUQbWeizyr0E3YDKZqTQPYscOE1trDoOt
zA1VfOU+ExnRkpw9rTvY/5jwP0d/+xZ6Alo2eT8Q67FIfnovBrvF3so/17nUfe42pPWk6uYApLo6
dbKg76m+U7Es8FnlnGpFg31Yxu2dsuruDtSoc763yP0eW8sFWkjstTOJtWqGGouD0H/8/T2Fkv08
hSO+o2mY04GiQ1zOn46IGbQlMxrhXpRMv+aZRzToOHxpetfdeIpnkKGjDHCc2Hql2Gob+MX3cSoV
K5XY2cLUDnMp+n2nm/PKRhOKQrmMH4c6LnhaxflJqbnYmXH7jIomO2tufPfxPMlF8ppD8RLy6s4H
r07brdeqFv2aVu6MeaE4ZPiGGwrFv+i0jV2pfNM7CreGLyGrKrx6NomYLEsnHpbrdk6/sf85UUXg
MqI8T16CchzC1JZXpesjQ2L5U68TbESzKfceOs0gycqtnzQQ96wFyEy6PFqA+M7N8FyVjR2O7C6X
zrOP2tQPJ5v3Y9fLgkBiAmvCPAgqPBgXSCvzgjKqCsd44WCoNXRUVnJiD+2f++mlN8j+yTNxHISV
rOcU+aJMMHqIIqOKsBXlqvMJSnRSqBmUcrvCR4PUgr9iqdcltjhkqsKyHt16zK4iT0goTZn4XdXv
howbumpKHmNVVe3NxjwnAfNmnZX9frJS59F5TdOmuaPE0jokAKkb7pBh7LGyjA1HY7EsSC7jj1ku
O/B+ec+dMHezyGPIK2lEk9npd8WUv2u5h7StyKmGtOsAMNiHrKU+7TD3EJINiHIUT0FwRjcEiejE
9/kw0ICo+9nDxxfhWytMUKf0xivGqVcejCw1wxubiSOje5iAfTYNCbVHfwB6H/qr6dv13ceRnc7j
8rB00y/LTe9Gt1Nbr2x7gOYmPwcI0yIql8kEpep8FySUxqWuvhZtke9GfZnCuTHoAbNIS2yW8quL
awC+q3jsUDRfUHM1q7J39VNvPVWV5RA4FC9nQ03dEfb6wtL6pmNTprVHEptVynFXlQWhvQHpnypv
vZCKRTohZXLO3GxL7WUQzX3lrdqOtNPKsB/xI4goR98WKqtf1sUowEb5rgMjySq1UDfVXtmtDFm+
DsyoT8L1730Hvd6HkKA1oOh6p6mbiPvmHclGY8vlzjDVtqTwIcoGZDzIZQlf1Rs9EqQkPvIEXFeZ
pp+TQdzFadGfm65sN3eLzPRjHOtHPrbprImRgdLNt7NjJjtGVZxs5UjHR0c0r0KDcDBZstj+0p3q
SKSljlOt3LYg+s27FTbWz+5QTPChcM9xas7UNLrGxrZx+I3Qp4fx2Ws1+yqnnpF7dH9BZ8y7m07h
0CfJoUp6cbC5WNoYqaE+7jOAkjUPs2yrZqIrOtHsGszS6zTlvkoA0Ff0FpfHVloE7fRafZFoGMmV
VGkcGWZO8E/heDtL7+Mw6zpvh8jqhZuMIdGZeBwQ/bsBFv7SkAFwJNrufyfRMQ9WRHfap0LdS6Pb
SWATLntLP6rJ61fZTLhtoinSyPJbOmiXl4eWxWrVSq8/BvXi7n2vCfYsIG2v7PtRVt/a3E83QLrB
mkWb0NXWdY5FoUfMLd21RTfKS/ZZvkq73bZ+jt0LM2d7C4VlfEsOOfbB0B6m7Dgt+oXHU36QJWHW
kzDDySJt2q3FgG2YNyWfh+k0FlYS+kNTH+N6Cs1JTncFD3gYEL0JJ9tuj/A7g1ouYPZ22ctjPmiX
TogZbXNQHbxx71lBv+qsdmT8qy/JPCtIX11t+/GsWym/cNG0r8FQrqYhdr8w6jTbVMcghDS+OtVo
Ejk2RXDIWJE2N+Jw5cbmauaz48KmV6xrMvnLcOoHIKBys7DWIkVa5k2uq/v8thBpRrap7doKtWJe
i6Yy75Ucg1BVero1Nce9X2R9Z/TzA0kYJGA3unvix6gjAp1waK30sYyXfpMiEg51bHi3QUysdK9w
7jPyPFboSeMw6I1tpbfNGTbzSx5ny6Hx1CYVfR7FVa5tAn6j0KIVdpMaJA4HntO9x2N336ZVupYg
KVsHFmaHFKRYGTNejdJ1q9sNWj4WlVY82qBqIi7OY6oMnknQ939/QH/g9L8PPcgwkcQCn1rsSZ/j
QpU3JWjMNOuyDPWm6KS5ijOZrXqreMY+LPcE29nbplvwbifTjs/dfdANKBbdpSBwVPZpbE0kja3u
7guZHVPk7dvJ0Y2Qpfq7m8QqnP3a2Q6pY+PxEe7almiSYXaGrbmIMlz69FI1FyPujMeFrRmgpX20
rV3jiuW199M1T832HAT5MeG5lrXwcLcvXpV0G1PKJVqK96QwvG8grX5kCDtqlMrXXp/NmIX09F8r
z2ck3YIXtBiGgfBhbbzPAta+x0pFxW5yLZf8uUAoswqk/oxY/SuGpHLXNKQdm4nmh3EGlswQcglk
4oWYcuES538ESnmfuRFeDeA1jr8bqWtan53vejv2rkwrkoF1xf3y4Yzx+0GtlsHJjnbr4vut6CPq
y/tSUcmJo4cknyqt1yjhtDcOVrmuygo4AKPQwR5bI5yqniLmFhd2Vcd3A8geMsyGs8KJr3pGX4w+
wCF+/KS+AlMbx2D4lrbzW2PoYt3T3RahbRXPBtkWlhWv/RnDmXIRBHbpyRDNCDAKEqhRDcM8Zafn
ohg2s2VVD740qpXUCxzhtTbdN2YcWexkp7pMthOHbZQvibwfzJHX55XcL/6UPNx8rZNbw2dYiXHM
dSiovBYH6RvzNlYNZYOJb+2Rk3/TnGnY676/nTsOBxTpvSnLNcF/sPua/1o4Bg2UWfxaoY548eNk
043KeMiV8e3vt9yfIuzbbUZKDKbEmwH5c0Nip3KDJcLyLrqL4SbIWwjdwnjvlEWnu5boT7kq74Jb
CqvGYrhZDE3+Y6ECcvpjLIfvYLeD8EItxU7x+66TBrAc/VjlV7h+72Tp05Mm5mGrtx18fckJC08m
yHQfc87ZZtikCX7jWbfNLWqfaUtWPiUd+H8fhGXTMhTsAs1o9760jv/rrfJsFVm36otunJqVEfvr
uFMHN3XnPTOT9xQDSU5N/8215HBIa+9sKsPfBEZunfxusE7NkP4S5ORzTboi6ifZ3YOLjfvKzL4a
2tCeGsX04d9W7H4p8y8t6PEqQ/ZydAppvvjMfuPoPHaN23/RZgBfUx+eu6F40XznwqY9fKGNzlu7
ljatZqOZVunkGbsmQE/Jt8OcoOn3otX1S7CkaSTg7cORD2ml9aFox+KEgUG/WnPwCCYT6UVSnmHv
ntqp+8HI+23o7WRnVVazdWy0UwNXVjsvzkaNSlxkb8DBay9uziQ6IZmYe1HuRJq0O8fNby5Rnr4K
9w8tDcaqbnGV50zF+X1MDcCj646vaK7lyu3NIrR7LXubJmgXT4li+/GfqeW8ZzULU9Xp3tZVCTvX
5PY7Eq+S+6yoIzu/gbJ2GZwxcfebwfFhbcSDRz7MGuNgv9Wkbp2RprEZJTQQ3BQJNg7DMXNtzOq5
t8ErWB49fZxWgd/tDasKdm7sf9NMdiV0aSF/BVluPKFQ9YqNbi/iVKaVPI9qmC+Fea2tRD2TWB6E
cdvtPGv8luNJRe3W2BHWoflcxz+Gws9PaT+/uQlhC1D+at04wtsvjEirRmTOeQ66X9L0xM5X/o9l
stQdWlrrGGfzc44JT1hx877E+g/JfnHXW4YkG300T3aAH0bV3XD77vW93ZhGWJuPVlAMd5wf9n6R
4yt549359gfciPXW06bgKJ/bAviDOA25lwJ9Xaq3m9avzCOuSutQZ+aZCBxiCp1Be2GH13CSI/vN
aybWKi8iooCbVTK6fLAoJs/M7CqcusKJylozVj4Q2sXVR2c1xB4kw1yRzD6O1clr5ib0i8Gk2IQ3
Qh9snCUz/3MDCF2Zfh11aZ3tFVipiZT4RNhDuS6sb9LXxDm5MXZ5DpiKQGfXJRjdxFxBMy85WCVu
iNC3MLJOntw36U/XhJnRhvzcWcYLUnDxC635iu/Tfpe1wPK8ZBbYVUM9UdotJOsa9t7XRnE17fZ7
ZufXdpzWY78s+8qxq7sMX2+0aJP2XGpIEtJlOdpx2q1hziw2xSF90Ad9azVmcfZYT1f5QqPOnMri
2GEQAK/FtDcTrb/KC8feDJr66cd1cPBRpq8oDe6R6Q492C4tN6xej63uVLSI2P2WMPprCbh9zOah
vhAD8IxYoXzV5ZRi17Sxso9Z+doYxrBedGmjqrEex6nWLyrBdFC21nD2e6988vG0Y/0uv0PZvbZ1
XT63tpZtcy8p9/RF1GunLPsjoFUZMfIIZNKEcCCVMI7IIQDyxSIRbjhgj3519hqzfV30ZFVVZvKs
ckc/ClZY1nEEVbcR/uOLnuPIaprmF1KuaZO2WX1nV1OzFUlATKMNwRhIr9uQ1zGjHghkuHhT8OTk
rYl7Sz/zAQZPUOXMvKPtRWLp8UsleXGsgT5JhId+gbg5TVzy7VhKXD7+e27Kdq3p45Y33HoFITCj
IbUOi8cinSFY2Sy+ll0aIV0qaowXTrXxGLvInt3YC0LPXvITOMIbQHFMspB2+VAHJ27T7ANf/MTd
qp2M9JcL1lP7ln/JstnBuG1hvSdLkXm6q+9EZc4R55balWVy9py0uEvc8Z0r3zzK2fiZG8VOqdp4
6ovC2xPSVx90jx41QwNb4WT9rsG7RVaxtPtBMy5WQ2JgbnRDiAMHa39moBrnBomYYd2Hjz8lnf0E
HGHc3fo3NrwnVsRdQsT8XM47YQxi21ad4L37qWWphVtJuqtleWuWOfvWT092ywjVjnZx0ocS5XXu
THsDqUK8mJFh9fVeddpPKk30J5R81iXRv2eAF+cm/dGQ/7nOZ4rbZnNJjvZCJ8Po2AO6qUoenUC+
O1o1ryZv7g+LmaycbOku+mBM20aTDyqgXCceuuBOOa2J16HsSKrJiLNdzIKHnEV9GSvcCrXpdGvB
6c/d7UsxnPmIQFU83Tu59vjVqMz+0Ar/pG7C81LKfFNqgiBedyDzHWL4ORi+GFoyv9SpKVdpL9lZ
UQTu1dxau2Bs1H2hmvs6duQ6sWoReWPdPZaq7w5BE7zh9rmIIZt+VPbwmMwCXyKdLj4Om941d10L
GUAPrDhL2+nP46K1UVIQ8QOBcvUy6u6ycnQ3U+l5D+CHIbIyjiRbsBMP4362wsaskl8KYbHhdT7l
G/n70qAM5clh7oNOVm8Cc4WyXe04JXN6F3hTGUq9rR6KfniyXNqYajyzGyJXstWcJuNpku6R+PR6
23kAUImfXuluVG825PzW7+/iGTGFPurTtvLNeTehGC681LwWLmFHaQVQOHla2N6wj0JxKhsTYcYa
qMqxyJY2GrIhvUygYrsknfcSycjD2PZm1GPZ3PmLvsXG7lxvBRT3joMUhpParR/aMm2+EBCwAq6L
97ljcxYxmkbZXN07FjFMDUFmG3pOkBFlN4Uq166K34rMXC1CT9+T1kcvTgx6SWKDliF3PjSBkz3Y
bvOux7YVDaOtc1QGflinicQAZVsPjOa4Se3D7CSP5JqIkxjiyBPBFI3C0x/c2eg2UzLeN3NhX7Xy
Qb4v5I+/SW8MjkZuX5PO+6ks1vG/j8x/EgDYJImu+LAhI5++iXj+A5knLi8XfeqX13hBuZ1pbnf4
P0jaPho4ft+F6Uw3SXFEh2na7mfFiApiqck4Lq/SJZMIm76MEMokm6qV07YWpIQM2qJxMWPXJUPb
Xjd+RUFilvU7YiLgDZs1qqc0ctxuiYagZsMnpz0sIWppHMEVm3CKtMYY5XLJ/7GYWjeS69OLR/2K
gV8n6OOmNP/9PXKIOaDRLodX1q01wQqntiyME01bEyVQdrcjDWaO5q6mKBSaZq+AKYaluTH6lPQs
PcYHM5/G7YeST/VfDLOZjzBhUSmDdmfULsoIt3ZWKFTqLVK5r/SSBTALxqu4FeEEY7KiyaI+2EHy
EjABrdoROHf6PkDa35dm9qDJtnv0q27390sDreF/+cX51AAvoCIp3vxkKbVqSyfsrMyu6OvvbYes
XK+1jU1RmzfR645QmDnSEEKsER3EhzJNtYOn8n1lZf1+bGW3c+2ZOUNopwGA60Qp1L25KOY1Ve/4
Rs951xkbSXrGF7s/lQHJLU4ej5HvIrX0YKt9urnsypxgAdAMunaL66JE3NqTCEFLQvFUSI3C4YRz
y9aBMo55auyUQbXHYhB0vQTJY2MQMx7YWJ09WbhHy7Z/eUKrdiQ35utpsg/EYyRrUZblRo9Jh+lS
RLuj6BAUcFwT6PGIfsXYj7q2HWU9H7o2frMJNvpQ8JJlMIbStuLN2PlPsW64t8fivLU2mK78l8V+
cbucdi93ubS3A2LoG84cgWMDRIFTftyKDIeXPx6zUscJ788PwWz/KNRC6Ejey0uXA22WhnYURaqH
AyRohDKmCPWCAtx6QtmYld28GmRSheTjkGI+h/CsE3whpAhxfRc9WdbCqx5igpBOdn5i7TW3RtG2
p0zNy6q9SY8x0pIiYHBZwc6Z66IaabuPg27jJkyBOuYOwk7EGJWzw1TL1BxNXu6BMAfMV6UxHBIX
6YZTQO35asAqjwJ8K8myWvtIVdZA22fDzxUZQLcjhnJcinNKSbJHXtHdWr0VY7v916X7x5UbIINE
uUZjBGZQ69OxljoqA8Ea8+vQU78UBOZbdVuHDGRFcaMPSExwx5saUhIUA4hKYgd7nGWQxOeP0UdQ
wT9e0J+oADkgEL4QizD7qAh/P0N0v3d4W9vqWqT+RCAJbGI8l1PozEj/Cw1uDGayjHrkKNPI4zLw
518izVUk9fHL4lbFMUYSFmWGNDfaDFkl0Ys/a/nwL276v2AoeHa52zFJIUVDov/7K0XZYhPLV7VX
o5FLmFj0ENZx/W61Fc0Gmpew0bGlTe5XK6+1Nz/AbNCQ7OJY59po56NN6MOr9JsNgU/GNfEy7Vgi
MyL2a1RRl6U/W69Eb2FlRxN67dBU8ZXqxzIyRnzj8yAfSw+PnwYcdkR/9dVlRQpz0w4e9MJcGVVW
PKPLeVYBbYJKyjC/mXrSKY8vKU1bYV5WzgaXYLAHUUBZWNwPtSVJ77BwSAV18FXp8qfPwbkh/QcL
lQrsa6N6uoO9Aggrr7Bhusj6BlFslAlIS8nxSlP69DKk6dFWHDX2NFBjYPR65Kj+ld85bJIpP3Vx
HdYGaFzuZjBQBBt2ElNUi2nn3iMgYz3xcW/HcW1lxISNyTaIg+psUNLmTF5zTS32uHhp6xs7okda
t7SbPNGAHwND7nKBQF8R9Tbn47HSyAhzWUJJfHTcXdOOX7OieNOIIVr7S6mjTDQ35uB8JxcqpG2L
fI4i7Xfdwl7fIaZsW5cMjtkRZ/YsQmTS3ZAnFnz2YEW1vrj/eHx+TiD3LctkxnBNzlZX53r6RP6D
ZVh5kg3ymsTVsuWUQkSnqNCZZBVOGtoHB3/KLhmH4+x9scraj7TBMqOuq3+IlGesgXRsl5n1l859
RaNzn88L5XJI/7qKBkDSNdM9A2FImyrfpVi8vZsZ//Ix/XH7Akx76H6B4UwPP9Onm0LTfAzGaTVe
B5aJNf4c8kEWuDGg1rAJ6g0xUQbMqv6vXt0/xjPODMxkNicHLAKxEr/fjAlBTcJfZHel5HXCY9IU
63ks3v5+OP2XXw7PGt4YjNo4hp1PZ5OFnDqVpRqu4I/LZsFIEnoIcbaWfkj6uyxQy/2g2OD+/lM/
y8M5Dm1+MxJaHBNb/Ge4v0WoF+DWGq+98WORRhhL8t36TExR1ng6sTzd+99/IFasz08Fi8qE26d3
k6B41udYGL/xNDcobOPqwSwcJ70z8WKqiwpmFrml2PC33F0HHcYysrNpgt/2xrDpvC7fKCixkCrI
blPM/h6hZAyaMdtr0nElotjKCl3p9icTr05Tt8ap8a0h1IWw92IZqGWlX3qn+RTVpo331ZtaK0y6
In5YkoSW0LaoUO7JEqFfok6QHeqSCOJR69T6Iql733Z+sNUpQDoKmT+1cwJC4VpTlAYOiSpqOmD2
C2ueaKOb5Bus2QlKWDAwe+7OIhAZjvCjYI3T5+A6T/5u9KyakzNpTpbi5OyKIFwETSxp6kNqCwPM
2NHgQo+jZlYipDp7+ZljZmCs8c4DihL8RJ6z0Z122NUjtWZDUOwWe0R+oI/VjXO9m2JlM0ksj0LT
f8xemZIGM4o9tNw6y7otmCaPsGYPORGvF0P/IrPAJOjTKk5EPKyBv0NRkixMZmLE4meHvSqWbY+4
NJ1dBYENIeQQuRipSf+u+vTkGObLpC/zvWvIH5OXtavB88eDm/wKli558YmC2xB3lhpasZWx6l4X
waSixVHQId7r5mm+iIYWymkOYoTpk7UHodR5UdCiUDEe6Se7viD1rbfcqGRXRRs9VxGrPXP81Ok4
y/ON14qRrdbSt1npfyXy0KJ4vvFWvSQcgA//yJLitH6z7uU8HTxM9Htag/bCqufjUOKg7YAwNWzg
Zjm+G36d7ywz1kO9opwx6DUiAz1nXM/1sC1Top4gZ0KHHX+lu2kcQgE+V4ofpDxM+J5dHTII1dUS
AzKUy+vkFN9ZUWpSikC3EzXAKvNbKge6YBn7Ef2nvjI9BsMxR6DpNg6SKxzQuXzTxKYtMDujPw8R
oIiQNMpyhaE73UyqqUPLKMbbAU1gxUIzYioaUmC8JUomFuByEFE9IHJwgeubipCEZMTg0dtPJPNZ
93p/jyYv2SgnQYKaTldjaoOIwM4xdLKSf3GDUImdH2hXane+9KaVqckvgVAZAtTxvnbow2y06XHw
9PpZpc1hsTXIMqqET5UDXO+bBwJOiie0fPZKNxUIEaVhXV99JTUN1X2t7Ki2O4KZuMBcBCMoLUqe
8siM+PA0/TZSdJvZe18g1qlupWfacg+NbJv9SKPQutUNsYU9pl9vsZqbPjw5LpPH8I/p2ejiAAi4
eraUe99lrjxqI/hbeeZhy+zCwx+7wgYn2PDqYYPIktbau0HdErjJ+9t6rwRWHL2lZrcSxal1sM7O
3Peu4X+HlGUUQzeZLsbJNWoGhNJ+18kqve+tX8Gs1aEb4wGUni5XDsccYdAEnogiv44YSrZxX6tn
ZRb7TjPlV6S7OaQkqdV6+vDx+GUTeC9QyNTcixGgfAPPX0CgkaS2KWEdCt1kS8s8BU6XNI8qmS5j
MTQrRqp4s2TuUZlpcMl4DRgugC7cpHmYfnZTg2AIH+968MdNknvLc42p0UBFDWFtvRoa3GLQ96cG
OXkIOlHil8gwDMgpP0zSvujTJLiHuvaQSBIthyqbTqlGvHGWn2mmyUzsnBN69qpqnnuYtMacqP6d
a9q+ByWP8LBMX810srJh2ULgrZPAUWe35rTGpdyGmt3kp56E6khhEEh9g2DORQZhu5ivRgLDxSaP
BD7JTygm26iYA5go2chr1uW4I1MtNNsqgQj1+BVHgFFZlO9a0/zM6uV9qmFgUy6dVV084Wa/YvwY
b6qsalei/7CD2LtLS+tOKKs7mY2CX+7d0DI9AkAbKlu6YLzP8knS+AyekCD5Vak4xhKlfR74L3SP
dWdzZpoVE7HC3pJy61NEThZCFC8jCWOtaWzmRL2mZJGR1koqli1Vfm8A2EQ3Sh9NVneZe3MJgxls
sajYXvumnUiamN4FZ5rOj1ihh4y0vsuh7MAQudKIFRcG6pK8wqTTV1HK3EYdvENwOUKOIfPtbZCb
WYQ5wLv19QbcukW11mtzo6gRYFWg+XoM9F/jompqoAMkvOgPqqn/yb3hH0fbvu9gp0PH1OJjhs73
WtBI6yOkiMvkzXWnAxq3ZNtg68DWG44+J3WeC7HJrJIPUOh3nkUVeWnHoPdTslVO/bh0pnfSE7PH
z5LEO3Jg7gzn6sXp0SN5bTdbza+896e7oQU0FFwfrVbAXmeUl5n1I/GsLqm8oDGq7cqVn3TTISb9
JtCxMix+ICOEgx3asr2mmWC+N1fYotpHcAmhTfKQaUt5soYMJwXeHIVK/y0mGxEYKMckiCe7/VH4
ixYNeuKG2U0CjG+iOw2Vc8sqrM/DdJc6LgkmZeOuA1JVtzUAMnizdkrdIv5aUsWHHo0u4eCUli9Z
UrZHW8TlGuU2377o15mBjcOKjXpHEuZd6/jcjrMbeV7h37i3sNNsnb5pdPEiP+WKS1O7XXqqdx5J
jk3u3Yb1gmygeGOY0wdEi7uWKBfNxuEgsvE7zfHtJjE4efI4OamWsJSMZ8wMpLSO/bjFdGurkCNd
X2mdJMrb1byNZuL2YOWR7EeFBdwCrF4aPDebxdsQzie3UmdDIHTeRr+CCS9x9LuMypEXfyDQqqjr
t3owb4Yffa3JSq3wELxayMn2ROjcaySGm7M7fE8cJowMifkCC3ywgeYOJgl/8MHk3XgWTCFjPgMI
5cy9WnYoTZ/9HHOQnZHnipmoWCkdj5gmwJp0S9yVjWy4TBODync7DUcbiYED4B374s23kX00cNbb
VAPd1OvXwZI6WD36YW1h7fv7mPuHBZS80QA896Y88n0DweXvO8OiKX/06865mgFhzsh0d23TEWhp
z09NIsG5hkBfDUG3S4aKWyZJVvWEXY354O8v5A99suVYxIDhEkT6YWK+//11lOwUiZNp4/V/SDuv
3sjR6Ez/FcP3NJgDsPYFQ0VJpVIptW4ItVrNnDN//T7UeOFWtVa19g5mhBmop1jM3znnfZ83hbTC
LYFhRaIsLsBaQ/VZmfrwPGQ5Qkj9kq9Ztpa66FPLlm0ruA/5S6K2OU9mYfwg0enKxmNdKvCLKt6g
DPscYTQ3AcbggZEAX2sMrqQ2ZxJSIL5TS9/u06A4RH1MK16peP+nMjRDmUBrH9GFr+QfhVHyyOpf
3RniVABv0QCoATfSkNjwDkK+FflytOqGLEZREbyl6nDvG4P26OcMaVBzKxuJYtEjgKB5ZZzZAi96
KfRRBBoJrQqt9fwY9AqTKH7v+yN+ikgurvymeaD7L21TbM5uXGGkUcY2vGZZC8xJu0aOE910XYxd
byzb9SD4NJ19mRWVYuLPQcm8k5qc2V4rKnju9G2ZY0yUhtR0kBLeWpF+DGgy3BYUiE7cnGohzrnf
kTQJWqavx1JtrwsUIUKKEXF5TVmpEewFHHrUbYKw9bthupmV0YsjoNYZVvttK9fcPdwlgGHy6ckX
fmlFEF3TvkRRyot2GIyjNAcbbGOxJ/DOua84DC63zjGZq4kPEZOnDkyuq3V6cM2Kpt82inFS1V6k
xXjoeITcgRSo7/qsIup8UpJNLkXKUVWG7qZPqWTHULmVLKIexSRmVtwiA4mV9BjHGbDNISTERvTH
nbmFgV0/MTkwbiarCmyVJ+xBpo60afwEIEGz5Cc6T5vbd7AbDDhrQyrLfcmgym1j9JJoCPSdBiDL
G7SboqZgm8002iSioT3lxkvQUs0gUX6S5xR/r9mivkRWZ/nilQlbK7QDz+rN+DDWg+DkAYRaKYA8
pKIMoBJNG7rDueMnmMil0uivEmEx0kbCo2rVuWOAT54/OEdAkFZjEqSu0qftKksnEpCkkmzttLIO
bf3W+bWwyYypdvXKqq4/fsRS5wQ10iBw78ZNIRh3mQnbHnAMjll1TDaVEBVHfVn4W23mGakIMEaT
X7Xql442Yi8gBZZyqVpnVPE0wAtnFMsK4RtVEqPtyc+W9FftMIWNABy0D66KQcT+lWeYMIsMXZE5
M1RAc2xkEAzbIbivCMa0wy4KELKNP8m71660gFLNCjNP5CL9GbmNHxR3YtErO3Ixig2opG3Um81N
UPUkcVBpG5GyzQXMg3XV13biq5tKIVei1qUf6ViGV8QP3BMaQcWvGU8VbCm30WSqKmt+RwuMmjIX
T5HGylEIBXNjWXpy0xcPUkcODK5QqrpxDFY6xtU16QSl8zH9iyNp3+GSugJusv5QHEho/m0pQjzJ
k+bHB8Reb0igFSctRMuS3YwFMnK7FFPkjMyYVq2RVtf98gPId3mN8RFed8JL8oMgbgHx1PvqeszD
Eb0Pc9ChMq6DtOog/8oSb9ehwy7IYxZbxhWxNOtK44Ii6NB8nRE9JVn/lunFtGFC7bUp1Uxs+jn1
GI2DpsjNja+MwyFW58bT1CjyzDLEaYm7da3xOr0vqeR5XBLUEiaWeP/9u+KjIf/5ga0by4wN9Q5Q
H5ozn18WXaVPKDoT7SgUQsQAZkAYDaRwj20pIt0iDFFNaCxKejnHrylR4YXjtDf66NVEZnhA6F6u
CiVF0uSX7DIrJU2w0Fdbt2hfGJ0g3JTFutgDJjQd2lHSqhaoX/EEuqwsg1U/q9ptBHKNOj7Ym/Rx
GTJVV2FsTtu6Vm99tOn2LMvNqor87sbP1Ifvj8BfICsFeoRIsg69UlXhAJwdgTieg6zG7HHshn5c
a9ywxTAQEhI/KpE4Q/CteMBnM2OXkrBKrbiezGq0y2JapbhoTmJdxRc6t3+/wFGWLEwNEXIH5oiz
F/hcSWg1lVk/qlp2GGNDwerBQDYIAKk1QG/sSO8eBdWknZBVj98fjr8A/RwOEyHlsmFDIV7tbILD
ZnO00aV+RJKQQ6NRRKcgPWirpeDhYSvAGh6QFOXj70RvKgdHab71/XTcTYI422mR3Y6YuNellIqO
vsyKU0FYW3pco6onFTuKh4WeNJDfZFek5Lpp092x4k2vfPW3lNVM5RYn2vc79cUBXYSpIOGJwcRn
dtZFhuEW9HjCjGM5ijUztQ4jaZeq17UW6F4JrYOkGaxLXYzDwJTiCw1XvH1/rYoMjVEu41x68mz+
rNE75TLKBMsM78YaF4Eh4ODWfxdRbVBnCoorBbNEODNrtKErW9sso12FLWuXdMqLUlSC28vp4KXN
3O4kYzjNRfEr7zKvllP9GnNU4IIL6BxDLYJbH+yeKZ+IM/nZGLrqiTVTbmZ99bHuG1tftGCCyQxS
nw8p/Mw7GD7qfVky9q1yb5C6ei2i3sV8ZdAupFvB4hVStKbOaCjCPYt7yeuzrIQw3isP2IPdIYKX
9MFZ5jEFfiVnpRcGKa6q8BQbdDgEmeYrcX3CrfwwZlm+09AwamV0WwHifmL6Im6HIN0LLd1vORn7
qxxw0UqWmlfKR32lzz3TWmkYIAv4kzNyhG/jsiZVZaw9q4NcMSQxAALTeuKPM4jShavCNJrN2IyR
N+ho2LIaTiq3Te7gqC03/qBp3iSMXtjM+7QSXukMh4ce7ZKrVkiOhqFA6VJiYCrUYAthJHDC/rWb
e5/24c9qfi7o+npIbVOoYm28wd3WeGmgJivyMoyDhfHGsijRRL039mB5OmdgZr5AIfJNY+Rk25TM
GVMwpSjXJgVRb4cdq6/UDfcaD/muegKuDWfD+DEHQkeXSt2FVTOuDA6eCGbzjooosQM5YjouR8+T
aTB8Zv6yq5fpnxUkqGnJgh/n7iGOmXxKJqsqI8ET0wX5ttKQk2Udgl0k+NWKmbwXYoU5iCIeA7T+
gTe1Que0S1hSa1x9/IA2CBMgMZ2gkZvdkCxGO8GUV2MTc6L9zNqqo+LIspLtJ4yDe6FmKuiD3NCG
5L4cRunKaJtfUuw1I1zigHHfNi8HbZX1IFJNTQ9oRY8UdEmb2mXGxVZbAOzDJT6JklUI9atALR8Z
ykeHwSQpZFQHaafVqbEJdQ0iR1JcpQ1JbDETBYLZhHjbZSiJ2pT4naAN1Z3YsSiLOjgbo9rihVKA
umt8rm0W6bgHbthuDTODjTeOW5GmOXHLFGipO6ZmvqpKA6d3HPZuVKudq6mxsmIuc+DBBqZSaCHv
RibchFJzxUY8zJCg6QBv65HpQiuo7UaNZ7RWdbUfCkzZgR+bdi7wpIvC7rleUOvgW7U1MCAxVl67
/JdmTOq1MaSsKqrkdxXQLtSnG3HWoDOk5rDVzAc1aW+H1Leefa3cSUImX+m1VB8hjd2yaHwcY3w3
dT5O6LzzaaUKY83LvC5cJJ+Yw9LkrkcYsBeifJlH1Fx1lZXaNcFEntG03LOJihKdlU5bMnNopTtR
HEDRmma71SsmE4iSVW/osgGYBKNZa4n+FHTUIW3YX5doGXPTyrYD+lgP1NEN7OIIjMqMFDou2/3H
DzO+boNs2ndyG9hE3Y2MhJCdaIZFU60pye6dRXWHb/luDPTmJLYIxWpNUG+aXC+2VXJPPWKHac/c
R1Je6gAZLbSPj/WfnOmvlti1ezR02xHx6laJSZtB937Ayt6ufeyysBcS2ss1t3IQg5LQZVwXKDus
I7gNScrF3TBk/YrIhNdIatXrYPnx8W9Wmtm9MF3wvfxt1V7CFmVRx2dF5CJBbp8XYkRdRnk3tdGd
Iobii5kzYUr5gqLqcER4Bme5bluTtg0T7vIpDEIyQan45pDxbdfqeAxOfWegIhNr6aYOtAuv0L/l
CQqvT7oa1PbY57VzV1UrmU2Gbj26i+YfIbCxFZJ6UNP5IQgTZu4Bvg9CKCjlVRy8SlqX/7xF/1vp
wOv34uY1e2/+1/J/vRXlVEdB2P7H//r0X/dFxt/f/pH/a8rwp89t/uPjQ4L3wn1tXz/9h5e3UTsd
u/d6untvuvSf7/Cff/L/9Zf/8v7xKfdT+f7v//oGoKxdPi2IipzU349fbX/9+7/KMquZS+HB9139
Robw9C/Oa/RWNH/9//+ECAuG9G+8/S1Jx6xjgLdYTuI/KcKCIf8b638cYEgFNOmfX+VF3YZ8A+nf
LMx0MhI8XaezRFTw/0kR5leSgcSADGE+eAGH/HdShOWlQ/ZHMcKkHVCdtKzSmAGppDl8vgf8qhow
HbbAvzFqdvN9QMe6Z7Hm974D3Xc9oVyY6/u52gxVusmj+xHpWj28zUFF/GP/oCj3XeMz+Q02fjLY
Po+Shsqyf1TCi4ncZ52uv77r2ZpO6Oh/SXCLPHEnMnZbYUd1Rie+sXbI/t3IjZ0/TuvtP0fhzzji
D8nBdwfnrE7hcGlFilPEazyLNCxH9eKV7nZuD8DayVw6EhfWrefL1n92UTOIiOYfHUXX59NBj0tC
UT8YXotvwxZ/t8/hfb2lQwxmzG1ccCPb4TDv4hv/TbYTlwP+P9rn//oG2hlVz8RaUhHEYHhZFnno
cu02EPDG3Y/Nvepv2hYIZnVFZ86W6neDwjuDc/Q/Oexc3Uh1Rfb44yD9IdQdGzic9LoNT6t3DJxs
NTFQONIsJ/vBLtrmkYSUpyUPV0ArleikMtN5Y9JwoS47U218nAuJ4oF0B4UzfS6EYR2vyJYOT19I
RcYEoqcSfJnDTApwnCbDeOHcn7+O/treos39Y7dFQRagf7C9dkVcjqfhk7Wjl2g97optvxbIN3TR
U10H7qVzvtRi55e5RDFkSMgH6Uyc1WrE3wZKiD0dnNOvKfs5aL9r9fT9OT0rB//Ztz82cbZvQiQn
eEZ0w7OaZ6sQ11mO5YJp7dCFXty8q3HmNH26+n6jHwl7f+3Y0h2nh4Qp4VyONVMQk8CGQ6/uuw3G
YrepmAwqU/uSqhTDyJEPTf1SEdK2ZJAmobjN00OTPil1tZYj1akR4DZatCIXwjaKe38AkKY+Csuq
kJcJMKluJqG86DqnaZEJaE32psKGF0ydAkR96Nu3WWJCLKMAq4hKVVemj+lVqr00zrbi9NTqT8Mw
7tABEMxmmvu6DyBOSModTp5bccZBKM/9YRaEF1yShBWWrzRyjgxRNyor9qQy7X5IFknbidXcb2Qt
rAZV8wLy+ctnEhNasnbQsxsslT5fl9HQUv5WiyvPJMm0whqL4APTV2q2XpgI24WxB1itp0A8lNHk
BXWz6YfsEFfBNq5VnIfBvRG1xyS2PJDVCWPIuLwk7l9e0X9dxDJXr0L/RKMfcNZEiVs9INubZ3Ul
l+AOqNYwr1A7bXQFBXVCKGgCT4V+iV/clKQyt/JvacaVrLxh8rIz6UUFgsOC3xnrU8FeMAzbNe28
GuHpZ824T6PuoZ98pyePiaTXerqUoPfV40ZGeI4tHJsCOrHPhzm01ERoJNhvfnKShl9YjnSTL1R7
XZpfesJ+9db/c1tnt2Paq5CVO7bVv4E/2yqb0LWciZHPNeIYV9yACr6gSPvAZ53fiyqByaBaWW4z
s/q8e/EQJR+KQ4/xsrIa1up6dFWncbJ3y0FJqnmBQ9789aVFw0ej5+/tkhMFu18GE3t29UrSyPCI
0HnQdvWqiw/4bm2ZHPMANhAl5cqI0JcULkMJOykfJARklnRVkwpjNi/Ilj1NjL2oljawZm2jma6G
WcHv5yOjHR6UEGCgsDbozkRTSVFqrWc0Z/4Am6AFQm2UDNAzoHAPyizuyc5wGHV1+AnQTkCDie1B
LFZ6KF+bZQkoMv09RxPYncwJ4U1EnZTams5MCbK1npWVS3vhZytKm++fkufd2OXZLCNWlamE0EWq
53dOr/vC3A2672mJtSrmzRyUu9yiN8RXPNDhd1pMYl1Ezb7FvIVP9afYqI8Bz6zvv4hypln8zy+y
4OV13rjG+XsomsZeimvJ98iWsWXlWObKbynpjryfZ7eKExZElm83krge4fpUOLe7e70unqqmfZLk
YN+Pyl0CiUPq5ds+mFxVxd7UYb63XuaSYlsLyrs2y380WZ4ygEljZwpgkCHhXyXFlF3Yna/e5xzX
/9qds5us6fQQrR27I18bJ3+deYFXCRumFM7oKZ70e1m0otCDT3/7/YE8Lxz/OZCsnGDpofwETPT5
XqsCXquAW31PbyMnUWC/W4UTRQjvRe0US/cxCVGW0e0Frb9QU3/xYMHTbyoGxTPxbOdrJsZuRdxG
quBl+n0svkz6BdLIF0uVT59/dkwFTPIGRFzBC81tn93XM4TQC++7c1HBx9FbnAuYoMj1ks/X4ASY
hJRFmu/1UMhnxfQU9R0jqdODucAf7liQw8kisTvxScl+AiL9/ux98R7gVqQnYSg4WYk2/XzylKhU
C0mfLZqlBuFSyIPDzq2s31H02vYX7v2vDuef2zqrqCQ1CbSsHohoLaQ1iAavV33GqRfTU77ejorw
GtnT32XNUA5yv6Q4ewWS+OjJV7TnRmtca6ABXGu4rN7FrnLqbttaV6I0ruKp35fd2xgZF27KC1/k
vLoprEQqW+ItvRZ1Uuf/EsPObv67lpyPK0jWdNhX3P2SpZ/dfzr93knruHJadVzl0s+5Em1Vab2+
ChlR76aOJjtqsZEUtJH0TP8GmsOlamI5dWfvPfmP72Cc1XFlZRg5xCTLoy+7hFJ6UfrLVEYnSt4a
Q3BiBK3mLhoHbqObzB8uLL2/fJaTDsI1zCXMauxsOZYXqeRDLbC80U8Z8sNDwwAyPAEgu++DW4Ie
HBVkN0vnl1hZaB7pSylKz1YeI+YYusEl4nCtS5Oj4r8T5uperqvFCc702KJjqeOC1aaHqmhOUtbe
l3H8qEJzM3v1JgQLZ8txeOF4fnVXMpuTWZdZ5P2d16Rk6QYGxnyLFIm7ip550cAj8x8NMAlDeWl4
tjzFzs/dnxs7uy2LxJcVq1MEj0VqAXy9fKnDYy5cuPll8aud4g1BnY1RgBLp7CQllVrLUSNxkiLx
IRbK66lP3pm6EOxSaA9WrByHGXhVPTZP1Dykmc6ieQCwiRgoCPe50vhOXQH9hyQe2/EAOcnP1+Yc
b0dZPxkQjAfrpciTB2LPYPQ1blIQCyUT0qMmjbkmYTYhxhQ3monLqMp/Bek2qUGoI3fw8kA/dfMt
umqEZbQ4ZywAfeQxOkcY2L430ngCUeT2xrBKymQljvI61VFcadHjmJc5XXdpN0gTLJ6fhQ+2NkAi
fJRbc6PnY2iPEgOgzgemog3tDUKkqyxKvKbSM7dPh9IDpcxcC21SYfCtUWP0uQJpzXJrAYurYhCf
ol/l/cuIeSf2CbPRM1Cqhu7KDTqzAH+1Gq1kfE0RzJrBmHepPGxnrbHJ5KKdVu/rrFsgyDbTUceQ
u9OkMO4r0OOMwQA8XKXVi59BkJ2hOsTaT9hm2wC9doTgZCpV25xfY5LzsNEzwEOlOicsJWvbNDGM
pscyIq2lmWw/UW/lCiFjnt/Ik7jTexiBQlaTAKMat+qUnIQgestm30cBgDSuy24xjIJjjp0q7R+H
Ij9GZf3ko/5wUCGBxnpq5xCj10BTJjVwNMrd45Rl84rxlehAeX3WUPqAXpeZPIkvSPAB/8zKT3CL
BUYz7UZFno7UGW0R4muOmqTta9+Q7E7Sn3vyfbJFn50OPlM7n7yY/iAO8X1VpCt9oVqGIgrCFrZQ
VQ8xc5kRcbHhM2QrmtwZO+26gzFTpvEh89WVETbbNKRWy/s7lZSZ1hiP6NpvVBWCJ6l3VWteD2l9
5XfWjSgBg4qCTZnkK7Vud40eXfe6cjUK9NQxA+5jpVkV1shKtDvWRf0Yoq5BUXaLvnXVKCOuOwNh
aDKNmZMr3W5Owh+mAVy8aoMLq5OvFlh/3rLnM4u47dFnNZYHZYRRdgOSvbjwjpQ+XN7nzx9cSjSe
GUDwBjur1To5LYYIz6sHggdV3PUs3jBaPVlBeqqG4FhZgLNRJbTaE5ojBibFtua6XuLlez0FuTCs
IRa50oQmO05BSxPXXEjXJXx4KEYEWD2nmsxVztR1GPa9lhsI1vzYsZT8qcxE1Ea94eClW/tNoXGi
2iP5UpUdGOYb5GZHjnPb0J8UqTpEgU9gIYjWYekphdCg2pLMgHG+6kcSJ02NhDiEqjkIZytk9C1m
tlQKtoTyrewLQPWyE8NdCVCc11a61fU3cXqehmKlwdKj7BMQ7iYrUwu9MJCfq6x0sXxWtpnnrmAI
66lD5IqUAC57tOuV1OmjhQWiOVXZeRmWFwEPY4VWGa4atIPwRjNM8EGgV0sJPpK6IYcdd6ZORz0r
bpRRfQ+TCg2W4Q7qJlLfBf/NxJGDtJRBD8Hs4B5L7pa8Tbcq6bapcaly+KKJsqwZFm6Bglvt/C1H
hmfD4lNh7elTLpGwNcPVDYdfATqceF4P1tPc//h+ufvViow8Q1o36IGArC+//6PrGdLsbUQj9L3c
eIuMpzE9hfRjvt/GeUj6x4IMQr+OEARG1zIz+bQRSFHMKkqWfZEYc8sI2g9U0S4tHlvqBVtBhaeL
qbvImfFEreBKQU9L3KlEZa7/bqWdkf+MSpETEP8P6hnmq1geNRHvp3622J+oKQQr61mlSb2dNC+N
8FMzrQu7ry/36/n9bCwqGAYkFGfnhTV2tlbqgYd6vqE5UMKXkI+7hqCFpgB4IjckSVfVm1xJt2nG
L3JmQFWVuDllt1JhxgAtmTY4ml8FtKUEz17nbbmygjeQFOAZgCwRNwXpjawCbRNpuZMzc8/7LLWR
p3oChn2/1gDelsdmkh04JWtJ9K+6oaXnG9hVlD5oVvl7RukWdYeOP9pHhyz1HdPa+fgdCBJ3CtKU
IjX31PJE/J1Nq9YW6yNmk11tIJDL0ttxoC+TMXcmFr1o7xuN0FbmfhcO5Xn44MeVtMzJmMsitWaF
/flKQm/RDvDdLEZC0irYZ5uucOYnwYkcbEzOtFUeVJAMl4TuX92XhrFEulHN8/Nsqx0IPp3UEMsb
1BKxYE5ygPAwi/ez0jiTrt6Ns75VBOH0/W1zDsX42FlKNh4F2tJB/5Ce/3Fv5h0Q8kbnZdOrgtP7
R3im8IRfenXjx6cwbZ7icgNfD+BswlWgpmiNq1kg3yAaDvW2z/FLpvUo2CMIBx1ukydVvxsx5OUR
kibR7TsdOTSSLK27k9BMkHO4MuuBUxu+dBS+A2CMJlKc7/dqOVbnN4PJihcBIgtf/D6fz6CgTJXS
kKHjpWN8rQ7NxuCmSI3uQsHw5WbAqHC3EdrK6vjzZsJYsUpFHDh24Z0KDGIYbiTlgmrxq6YqNnDm
wx+jMoy+nzeCdk2JKr3x0dg/CEL2gG7jxlJSG+cFdkmVF92N2sdeURYvmikuWTWsvmpaQcS1xPmG
sciFvf7qQv3zC50tT2q/LgGr0fMKboJNsqv3w0ry1H1zoXT5okBaABMyngdqTJr+n/e7bk3frJvR
QmwneeEAJF+pPQP8STle2tQXe6QwBaSSx3rBQTo7j0E+poycaZEIKNCb/AHzPtd73v/Ix/wh1/yd
1qYokeb0wpPmi4Ue29VI4pIXQKxxdiQ1aCNKmqumJ/f4Ueurpnv6/j74esf+awNnO5aQJ9jGGRtQ
12AmN8l6WKmret1dOFUfT8Sz++3PHTHPGhFZOY5TFga0XFzR4S0HrYbuLmzxzkbc66j24LZ3xbbd
R075OHsylGs7+tU6wBJi99KA/cJRPW+uNWYWzdVomF6Gl7bT7ljO/f+dN1P+fGn6I2xpJB08XuK7
PH8m3/jCBr666T8d0LOLX48rYYAuanr9CsUkhXe86g9yZRdr8FFehgux9uqHTHIIHr3w7Ly47eX4
/vFGaOHgkLcVWp5RbejMTJ61il2Kng0i9iRddW8oxz3C2dby3fdX6xeP0087ffYGVCVkcWOYcxUJ
oMrUdWPp2PZ+f78R6cI9YS7PnT92jy2YWSFy8mRiLcIJVIuSe6MFZXqqnVRud8RXAdDud2m5ZJec
RLSusgnMq8DMPhSeAi1QJruKpImrBEjW91/vY0b23a109rhvMwBJQ87R7yaYtlZ6Z8w5QogCG2HU
H63pNwCnH+bY3vvEdwD03BplvEnDaOuPr8g5Ngps+JzFbtfSzZjE1djiOhDFtZ/mm5QqjRTszdyL
btBo2yVPkpQBPnlagWmUkmk7p9m6SwGWSYoXqsWvSV0MPWQ+Cb2P50gB3lUUM12I8jqs8XW1wUZr
+10Wp2uNWj1KjZ1PRFNa3+Xd4yAc9GY9wjb5/iB91b7nSkFxxeuBRdr5CGKCzTvKKc8b/7rdwsk6
hqvEQZC5SmhrXdQIfXzcX+dElVGqECwqQhH6fMlEpZJ28dJClwrG/KQwJWZ+mjXJbUyMjwHpG11l
s0D1lJzKUSKwqUMvoKnZPpoTVMF0M3v/AKJrsYA79I9AGLRHUQDc1BbP2Rwf5UE96NFdEsibRM63
Up1uELQezCHdS+NTRWaPaCa3OJje4tkoYbuiqQ/jk9YFRIOkV5asYftFki6njgpyrK4N16jGS0+G
5bn293FAlcaSisbv+dQkVIeJliVvfuiyzuxKYPTt3sZxvC7c5BBeSLD58jmuL+tSVuKWes6Ymsay
UIeQmaUflcfKfB/64lJl9pWigHX1IoxjAri8/z+fWUUlCKEZgI/TYWlg+qEnN+5nWbpSSpMxcu0q
ebMOI+1FCOCopfuom72ys+CAV0dTpzE4SzfNqENzVB8o9veBoq1i2dzmrXKQcqga1rQW/NHVUZrM
gGciPTrps3wtKcmhagGpJA854c3tIGxTOvYTOXoGrTqcqHtme05OGIc8t1dCet9E82mI2hsltVy9
Z3zcaG9zn7/01u0ET9FQZidosT7lUMzMqHTNmtcvkFKnjlSFnIB7CzqcoSPDJfnuFwkujC0rN7IK
GjpLxIuesHlloqWhE5tYNzTtpE3nN2shnY59O96QJPwctronC9MK/BqGlQWeCiDup6/Vq6oqcGfj
5ezUUzK9YZ3j1Tte13qzkcvCnTRW+wtNodo1hY++uSRQAd+W2PZuFalc9CiTw1NXvgm5sGi515pY
X80TgBG0BEOvuSrcPinY+vJuZO8Hi1A0MSFRoaTJlB1nS7iZQ+1kiuoNwJpT1rTLiBmpeXybDhMm
9WCNUPQ6KTco+J2J2HgjtGxJ41fmvEMeBbpjOvrxch8bdisgBO59a6YjOHBMEx51EIk3ZJ8qFMdF
6FQVvoVAtYFm0qW8iqIr0q3WQpvdpk1xQrltW+YPZSLiPLN+1y05EW0MrVQ7hSZZZ6LsVuJ02xTS
QxtP+aqZR2+cH0y5Y2UEkVTrjiRQ/kQkCG3UXCd5uGr9As9+ybcJ5/iQKpWwHiSmeEVn7BohFl2k
xKcWny6R54sLrxV/anHu0RrlwvspwhWQonEBehB/E28HP7jOkl+p/D51g9fJWB2EbQQYyCDYO581
W49uhem9itDhwa+dcSRhRKNLlCyhml3Bnb8ve2FXQBMAvu7oKQCTJq9OhEOsAy1E/UMSZjN5qcwZ
kpVyaSouxk53aMybMYL1ofu3g2a+muV9CZs2kJKdAZE0CDpbkyKSyH/VAtTsUsIkF74I5ZoLe58p
T2XMa5f0bT95reojcro1Sg3496gttD0wPK+QW0DZ6qqIX4EuXQHj1BD8a89G2P6wgvEmxfgpgA4R
w2CtVTIKAt2W9G4rlKcCR3Slvg1JDYChhNc8PPWV8E5z80EIBygX01VZP5Zy7Aiy7qIsv60ivliT
u3I2P2iJus2D4J5Zgadr7VvCI0NI4luJwxmyzk27zo01/ToSKWJGvfLMVFs3CmRm+t5tshIGZQdp
zpEKZCDFeFDyezFF7tXJ5UM4iKsCLnlJVgN8xpJuYecncAeClaLdz+kAjYZIDnuyQsJr9NOozSeM
3HcT0KE2LxpvrAQybAx5P/rqNoGUj1qEYE1SY5LnoZFeJs26Xtg5o0Y/LJ9vZ78n7MUif4YOT2zd
oivctkbyVM2xhw7Dk0mNGAipFIkypfTl/BGPCRvU5Qq86tr2B+Ebd7hd13oYbLA1E+sQJ88wJ9Z1
IO1iv/eSWF0vT3eQ3xQDNAeVML/VovpI3CfhuTQlraY4tKb6MApvQ5PsyS7IXCWodtUkPaV18KTX
8U0sBEepU9ZmBnk21m4H1T8oIxiZOvQIED0l9c8pm2xDHO71VHjvI3xOKpyr5KWgC52CHJoj4FdR
pzHrM/BOkPauDWtQxTdaON/SzVzVeg94A6y/oO8Tq/ilp9a6DsmeMB5GEDG22iNlaQVjK3QxD6aX
rBrezBT5ScLcioVBqewVw3ADRbXnYd7Oy2SlYuE4VcO+CrqN3vobHWfr1InXsxb+8mUfvCACugYy
SoFeccAo2hn2iH09xCVKgxKoF6142e4TtG5V5GKdXilT6gUTje/4ZSwZFFlmi2Qw2ybmvQw6A4qG
3Y01beuIm7dzF5h9XZcnUYJyYj3Hlb+XzUXYpx6FIH6OmrfcqI9tDuO7l7Za8xNb+inMha0CDCWL
R5ulDp5olTFi8KNPefPEObiNHNhfz9JRwQAisiZLCVMiapGAgutyVOw2/yUxIKefYc+0NKpM5TDQ
XhuqH74CHnxMHpaBF/TBVdO+MoDYhf6DDt7DAI88iQTm4Het6G4KyLt8BVaSfspjHh8t5ldL8FTD
dwNZeeqkxO1KcJOJaqO22PJAd6Ohuo7yh6R8biLTDknrmqeFh43NjNRZ/7oPVDeb8A2KJZfSvMsV
81Qk4zt36pwpm8hSVn6m3MVGLlxazy79qPOFlaxyAaNsXFrXZyWXIJud1RIEwOO6cKpAP2QaIEWN
OaGu3Mj/m7kzWW5by9L1q1TcOSrQN1MCIEhKVG/J1gRhyTb6vsfT1wefU2UJYop1Kic3cpADH3tx
b+xurfU3M5IXM/4D1XTVGcfaEs+Yvp96aL2Nvsq7hkXAffKJHpsvQnffdOfKcadq81jO/BnfKudi
FwxykRGhXwSLKgOLHnWyhQDCH9yDFPm2ThKcGh0lTWcF6yjg8rgvg2cdf62sA9WQyfdYnD6qAnJ2
nycTv1+t7yYf5g1vWmwjdXjKH5BUmFaYkhEFAexIhNlKwTWhauWJLXEEiXF/VCPFw3yK3nR3SZWN
SrcCPqFI22s8h+dd0iIe1rReK1DksHB3TmlEW2HrVq2/LwJspnx9U1k/xOAqCuY7lAsdX5sQzBeO
wBa3GhdlyWu+MvSNKH4v++cBo3DzV9NmF0EN2x//6SBPHhMMP2SECwwpILvCH9fEApoVqxrBM0iU
M29va0kzP5kUa1XR4c2ojiodFQ6E4jXu4gdNHFLX5w0L+a4QdmmP8GetNA/RoNktD6LSGL/4PaNF
3KGQ/B36ufvSL4+g6zfSJJIyH0TQ31LcX2j4psmQSsvYBGwNw2J+DpGE68TKVtrr1lLpH/CPlpfI
kaCbN2wyMpz5G6oFLX51WRAco1AD3HkfJ8t8aBuDnd2PpD7oBpqagEw+astW892qZECvS06o/FKE
fSCM46Y3Qmxak4dQRvX1sPQlwzbYlsiQ5dRX2vpx4MkxD91OJYWr5BtR/yEjaCBAZeztYOTUGXuX
u8PFWwBdBMPBPCauxK1slL6Nb+0+nmVbQP/HGhN0YfVrETnGDRabNu5O21lQt3IzXilhBSZe8fxk
BE66MO5wiUP6OJ14iEjimaLChw3+foVbq3K4VUB7hjEp0Ov9aSJajbjn53voZEJO002UIGSTra3R
UC3aNKJGF53MsILPums8bv57KL+K3drC/4XNsPT4/jvcGvjU4amo9zPhkpTHvCDsEJ/cyIhbnhnW
UoB9twsUa7GUBXIOQwQe12oX5CYGqENHKbH6FT6Q0viHwRuOgZtR0kRy6ir7Nlz616gue8b+89Af
Ptkq8uqTVZLQawVYdJe30xawp1ucw0AuZ+7HsamGZi0pNphg/vxNHSyT0PzmT0ivpee0lu3Jqg9C
WeODPJ+bxg+Hye/B/Am1yrLNrp44JizT1a59D3icEx0xybvSgKQnSAbYko23Y7VZLILPLczl7vps
lMr7UWqp2Bv1xDwKu+Bq5p5xg12+RUBuO11nl8YvhHnPfrtzMVe3eY/2oxUiQOFK6O4Z3CJK9aSi
o/b5ClmbECydOxbnn1ldXdv5oNSZLvIBkZMx7k1PdI2nHnW4jbHBC8aNDpnd23nmFA84QdeP8oZn
9tna2NrZ+8OvWF3tBhW/EqV5wCqHBf887trNaGsHkPbOuTbN6WcEPVk0diEy0XF7/zFzLA9LrFaB
mNYb7Rp02Va6sEiI76eOAnViG55Moq25qM45+MkV7uczfnLHUIpSLNA5SKyuwhvYrbQdeSsqa/nV
TBtFxbax/zZK2ZlPe3Lzv3kurRatWE2qlPJAoINxb2oPk1T90wBUTUVJRhUdEorxAbxqacKECSfv
MU0TbEspbS38+flcfRgCESAU4Y4NwvpjWxkD8qnWQJxt46pF4PJS7X58HkBazt53OxvwElVIsKcy
dBpr3XxtUqVEiQ33vaizPFkcHEyUD/1YHvVZ9VpN8ww1umyF15R6/eehP3QQVKwUJfqxEnATydRW
JfpCKyZ90KJwi7KU23HTKd7SVTtHa/ldVl6N8F2cVXtwwLkntTpQvOjK2sIm/Fp5Sy9ttoVf+SFw
zg3rxCd7F27VLERdt5OtnnCovdsdbmDWy+fzdm5Av7l8b66cJBZM5NyIoHr6QbX7+/y63bWuum29
6ptwthH44dp5/53WKAC5CADoJYSzpnaBYiquVgxbbQqeIMs4Vlafu+eWffnJB1tXkw2jS/QhTcKt
wYUdoH4COs6qrW2ygB6Kb7OvuGN2iYygK/otBVa0jtRzsjjLIfThNwC1EhUeYpDKV4tTrDtQjwGD
hmW60RC+zPOnsNfOHCCndp8qA7SSDZWs1RJXx36FKQYlcsK0vXaZqxHSyo1dFM1FE0SuqN+HSJVR
8yRbGIIz0/yR8rl81zexV0Ps5KEbE4X9p07Wa1xVaLyPCFxV6kau/UtVPnbdTZ/1+FEC8pOAAoey
uhXN3ElU1OWMBnb1pImvlLNCJ8Dq0VOK4Kgsqijz4sp2D2Fkl1jZVqt3ghgsyBYImwBxru4Q4O1i
D9+NTVoaDx1wVNUfPUse9wNpuY1Var6RZOFhsVhtBsGpuvw7ZJZNMf8wMYRMjEMGr3jAQjtIaF7N
egJlzRCxn45/SFIU7cbMwulMpJiatriNtQ39OgrN6dOZnXjqCINdDdGTeaSVtp7CvpaDQQ2DraH3
X8JE9Cqr3eLc5ogG/QCKjnn72GvzRk77bS1md3hi7dPuWtIGEj1EryfBa8nRjPhFrYUz3/fUCtZI
yQELotsBZu79Ld+bplaGo8TlRMl8xtZ4UJO9hcrw53PwURaBZaTJ0kInpZkFmel9nACkcGL2KN+p
XhLZHEeYVbjjg/4zdYSrijb7wpLUPIkMRtzldwjK4/hx+D8kM+9/x++t9uZUrEI1jJqaq1JqwVyl
+AFvU//X54M9OafoUIjawpzFqeD9WK2wiHCRiBgrGMgZBnKclo7f/vw8imJ9SJh+j+VPnNWx0GnT
0KV4pbqwcmm6YHRZNo9oQj7PCVLlNSaVAmo53R1b4DIwBLw8xviuoalS4UyqYL0UoYHbVPfNXOwE
Hc7qFLyGJnZa052R/ByAJiJTapudfvRHf5tGiFoLonwfoWOQ5dG3vJ4hAeAmaftKeoFbz0U9ZXco
D21a1K9GDT1OWaWmFh1SqdzMQmj3yGK2LY2w9qrMMjeHVGw1utcJ8TYsDIQEGzuv6DFY/tWEMz1v
HVtsKDjKcevqJdxi/qNKGHcGGlQIJyIK3cpXyOsc01oB/wzS1jZbsd530ly4sC4SFDfMylOm6T5t
0OxJDY4FvUZxOKWwHZQ/0NeCsBA7PSgWx1IMFFORAsJW24wmDir+0aJA530sLOonYfhgCO2DJLW3
WUdferbgQ3f0FdFbfEzjEET0bdnqXliV3/lBSJCjjY8ls/GSmItj15zvhwJxrTa9Kqr+BiMeiK1S
DZ+wANqt70Rx9JK4v4RptOuDn0DJ3SyUf2oozePSfCVZwkHBQLUxMhwkX0oAE4AbHRWiQ9ElFIpy
G7jmk5Rr32KcEoLUAoxLNUSNi3YDssBV4AxoenoZi4FbYPkt0WOrSnxPMvGnSr+96YC7+PQq2+9l
FL0Ug74dYfALse6EYfrVql8WusAc0Y+Sv8WG5Kmp9qyWgWPJJVUrzPxiZaOpiBkBTOzG6thldxlf
u+HUztoOtIPpmvEEtWTY01vDxb46Gr7mtkl/NDAblMAyDXLjldVrZmm3GT+lzRFsD8LD2ASuQvkd
laubsSjv8czYhqqEA5IGhAzt5Xgcos0kWR5Pqo3RLvZvtTum1Uvmj5A2UZ1OoZR8FUZj4/c/Jr+j
qi54fgZ0UqAjBUEHX+Y9QKYbqSrQwUUWYxSueXVfyOF0lGqr2kxl6EJZutHnZpe1gZeEFMQ0MUH6
WrnzwQxRAr9vwGGJKMpiFvua9ygHjt34YIFqJy3finBrbb0ybAMpa3RIf8kSYJgYMVZhfqXE8s2k
GF7Dv9BpWc4ppq7Ci2xNB6MS7Wxq6JtkqChin1jIO9mMt8DZthQR7FSSaFIdNMtOoniHWLA71cW9
ogiX06Bfa1Zlj0G4RXbNmbAVrLhSqixyfCT7S3nal7q8LSW85ZsZVo6MXcBot6ixl6iupjgUicXs
4LFXDeAQkvFqphSK8ZcnqrGdsWrS6VcHu2DR+7SUkEdQsMtC/UKlbdUoD6VSP2BC+bVRskskrb4A
W/vaWNm9UHX7sAKrH41uoWW7lIdMklIGLufNhJNSCgg5S6hMI2jLafIVJwlpjOiLtg6aDvu0Wqyh
VSfirdEOgPkbwTYqDgfYEJD+t7PChu2QAW1/leoPzAce8fu8RH7nIFLlRKFko/eJPfPxOnKyGUce
pUNMzx82XVTQ+4o99CVfY5NPRX85g1E1N3eGb4FKSHZygMSiNb6oWhw4+GtvWj3c+FgOxli0+YLk
doPmYlZlKCn255Qbq3SrDl9CSd6MsJfEMnImobjtEf/rM/NolRR42/hKA6VQVrcdZdU2wDF0sAzP
yk0Y74iQ2gWt5Viv90Pbe70Ah10oDlXcb/t+2spxc4uu6nXaiMd0vDYKuLRppbkz4vJYezthYwJg
4xwCS3w3AvzagDm77JDjLRH7/fxWOpXXWJT3JYMqP/qfqztpqHWNpzamHE184FzHUMFyPo+w/Avr
N/fbCKvXVBxLppDOM7KruuFJD4r6FX6cnptn8s6Tj+63cVYJYdgLSNL7PZ0KGggYgjs1xfbWV0eO
P9q03KlNTY9ywtVeafafj/Ej1Z2r/W3w1XNpElJ8b3spwA1jvo3L7tCbP9VoxHU4pYmMmIawE8vp
sZ9eByFD6gAh9lwyLmMJ8oVRuKMGPstQzkzJRw6qygtxUS4BwP77/98/bAQFPIE18nFxZHe7/heS
Ll4h9LsIV22kPbpNSJt8Dumo54h8I71ngLuBfmIc5DBxDKjKgY6IJ2gt89FCgk+zhUECooW8pBxs
FB/ouGnedAqqkiU9VQhFUuCfWaAnp1Z78zpbrZ98kkppFulAcRAcjNAVXX7zRfDFINuPr/pHOBJP
8e2wK3Znvql8YuG+DbxaUFKY5qUyEbhxTa/+YZRO4Ar2sOX+rpzi+lxR+2ObYPU8XK2hrLX0oM9j
QAuKtmsHEx2U6Rj16b5bNG/znxrJmCigj6Nz9Pq3sV78m1O9Jofr5DiDOKbB1uwWKdLiVxyR/CTZ
V2Myj9UseWVd7yiYFShz/sr6r63MtZoNXPvyRZmj2JVAB0V+8/MPIZ8oZv3WcUDKdqlmrTHLvTUh
LRkb5Dwb+icSmJh958EZK9SNZZdudhlk1MgzR74sAg8NSk9w0jP50MnTBZ7SQt2n1YGz2PutFFcN
Nt3xYl4Udw95kGMTHByCIAV48BgPrykvFH8CeCMPZ5qNa0daEP5kYm8ir05onr/TNOJGiAwzZ+iQ
vah5eFMo34IW30+s7q/8AGKaWO2S2t+awnK4CDcC8DJsS8iWf0YpUvCqBKAhedSV+KYT6x8qGNgG
kfS+Sm9xM3DGTHkcRO1q1FXYbseB/N5vAcP5s621HcYFwAFweyoK+bY3tDOSGR/1V1YjXO1wbdC7
sMT8hJRlk1GcD1z1m+4ot52DwOtG3gXX0rnz+gOmgJBIj2vIyVHltdbEnqRRk1EbuSwad3JRmHoq
d1Da9/puaFEZ+3z9nroAl4q8KNNOQvtntXTGMmnJ56n0jPCfZ3jUcXKb+/D2zx2VywGxvmnfBlqt
FOyjmxJbygDvlH02N3ajX6bp6wDDWpR/tvqVIIZnzsjlCPwYcWHVsTUXdt37XdFBd+FRtaxNS0Pt
R0QpBJtQ6YdRVC4EtGNcW2e2w6n3CsLxtDchMGkftEkiLeMeHZnMor7JfcP2AQd+/rlOzeLbq3w1
piKWabKLVD4UMX0VeskRmmODzH8bPZld9NRLaM5L/xRkwnJ8G3MZ9Zsqh9J2slIZjMoIbhbPeTOu
zizCj2DeVYjVKhS0qErHhmcYYrt7Bd3vPMsxClRfaVp/pexnwHNGCmO+hfADFqpwePnnpobFgn4p
aeHBP/SD9B24ht2SPuT+9FBU+fK0tVHYvp6q6DtkJcuZURdDPt4uxNqZWv3MDbX8yNV6e/egWa7s
N/M0CmCVk5pvU/iQk9lNQEnxLvt8Aazl6JcT912U1QpAQBpUfcBU+WH5ZaiEH7Veu5Mvbcpa+t7r
2WEGijrmBkhKJQL7H5ibObSctmyvarAucxDvlIocPhoe9RmARd02uGbf+NKEzyw6RFpxM8w5Zs/m
RqkPoLEOkfT6+Rg+dh5XY1itqCLoxTpYPncFytSZ98UX8icPEKT1WHrnTriz0VaLq4WKboGgXd5o
vRNcVEfT4Rz1ZIcW3ZnteeIAePdxVodcr8ZGGyxHzjSPdhM+TmcbMSeeG+8irK6jrpnqIG8ZzHBg
p+zibbsbtsIhPTRndv2pi+9dpNULc0pGOa9CIvlfeF37Hp6VjuUKXwSXYogrXybbc13iE3cRERen
bF1hr6yhKEWbLc1PIirKowg/2SJlkfLKxYLvTPIhL7vk4179n1BrGIoWR2kxxpxp4kH4OlwVz/k2
elZiW3uxjE3iNQ6YfLu59y9qe3oSza38kt/igXbmZ5w+Mf78ihWQQ4Q0VcstywWpYVsV7vLyh493
9JnddmLJ6IuAKO5TMty2NVwk7Mu4ncmq3DkqORt1kiqFkhZIcfgCmdY6lRpvF207HYzU57HVZTmu
5vldbPn9mVgHcpgbFd9RBFLtG8WRlCzQxY2lXM/l1zrj2TyKO6uKnSAMsZOULiYqMlVlXhY9kuTV
r5KyhKhfq5G07YzBLZX8SxSAOqmhdIul24lfKKFtgElRebxVylucAmgsaTq1eICjhq8DqihCGV1J
nK/SoXVGvEsOhd+6aMNdVjocqV5CLQbVHFWobkSIeyYelL48bRJptj+fjhPf+91srM7uDvHLAPY6
je/wKKjXKAdG/c3nIU5t23cxVmerBlYWP7HlCNKbw1ike22Cbhj/0vG9z0Lrq4aZ4xhV+abxv4Uy
cgpJcSuq6U7kJXHmp5wb7vLnby7EEBtJQSn4+Ko3ydih3OdOjHPsBlDlZVxftc12wZqcb4efngOa
JTKClrxp1/2hGDybmJbcL9AT/MwbUUK1pR3w0MvScKJmH+9qe7g4S788Od4/YdftIKuRlVFZwkaP
vjc+yD91LIi3mdfbooHA7QZXz/DZcpQfn8/ziXcuzbb/Ge3v++/NNJs5Xit1sdymc+CoQnmZTpYT
ToDFK26haao98GjniHwnbjqCAudBekD5KE5VxDEIDwu/orD3dzmOXYrkfj6skxEW98Cl1aliIPh+
9UyjgbIR2iBbo0LbN7B1NTqzHSk0nTqe3sRYHU8x2r4TyGKSEl0r3Uo3nCoxFi8KN1M1W7Uw3wmo
04nfC5BCoTH+7Gs6UvM8Hi0kN6hMkldsK4P2dXzf9MKdoFmOVn4JwmcjsY7Id12OSAvjqbLR518p
0P+0v5OEH1FjOjDaqJj/bPzoOjDFm3IqETyNN+gr2Wapb1VlwMLDoHbQdz/5dT/89CuIOHiC0bUZ
W9dGJlzMRW+r9WJcl8AnyLdz3uwC/btUy1jhROCUx2OWmaFjlFF2jXsGeolRljp5GPLXr5XBcs3Z
32poBam58lDFiMWbgFmVHzh9QAlLmQRhExXlXkUVYjLCiyFE20cu0eMU8MYAGRG9iCWGmhA2xPpK
a5/EWt0k9fdYMzY0Ye7UIN6TE9l93bsgYq40X/rVpCa8CixykPhErm3cKTp8oFhpN40Sf+0F8xZB
s71vhfsUq1bwulrs+r72NCYFRC7VTaZg8b1W7YCzP8IQt8na71OBEWalJM8SdrWDtJF7+WpswsJN
Lf1rF+FPQnde/jbO4y9Rwac0lHt9AwkGb1LB3IN4eFSa4FqL2ovcEu4GTcZtm48bma8GSsJ43eE0
gbqQeS/3A20lgtbdjVFLN0amuQ2SdgmEGyMedrjVYiiDfhL+PkgDhReL/gb+WJkbogQmZuJOhWMa
h9V3P8OON4kvR13Zy6l8O5o3yBQ8a7i4NabsqUb/YEI3mSisd5K503xKxRMY5T736HXtfE2/gsLk
FHXjCgmWzOV93PjPaQIhqX8JzNERF3N239pkorSdisegQYhJo62jGbCOy6XDNl03yI8lzaWVXFth
jF87eUHXuAbm4d1iFiTjB0TZfc7DI11op1ZNPj9NXJTWgzG/HAfxdjLhhCjVhV58UbLMnsN0p85t
vzECZB9CWrLFRTlFuNvgpU2Koc2BPaTYr0M8DGf/yh+eMnZYOd8Fon8xi8dQne1IuukM1cOIcILy
oqOxNrTfxhQxgBHNXnwlS5Dfi1Bvb7folzRohGmzedEGl1a7rxNGkRfHWsHuW4cMGIv6sVVpnmnf
leIplnwPs8jbscIOJ05txfAvmqnaNEAlAPtcyEV1PYhJs+kLUcJfvIYbF36N5FizS33cAUpxGlgv
LQyZPn9AD8UttdTWgfNrgoZjFvy4COE931xI/9qNgIOLWs+bLEMtRSpfQWPQMQppdWtgLSHvGeGV
IbzQnqGfXdGl0p5KQdzkwyGmkVuKzfNkQRA0xCvwbLZMaxjyzzhkW1XyL43gsQkEZ8pvWk3d18Fr
C79Saxo7mSMeTxrMYvFp6U+JbbWp8QXwA/xohkOh7sruexAPm5QLEq85W88Wh2eeSeHwFBb0vHv2
jtw0W9CcTjV4cviAEGU13olRtB8H2ha8MzZCcyk2tNnCdiNb2ksSGJ4o9oe4a2zZLPegIVCOQ4Ow
Q7tZOAghRu5JwFHFHOnYKemJ4igxYP6w3AzWTs3050QpkSO8qrrRlmjxa4mCd+Y5+MipWjY06D83
y+oZZtYgK0PKw1v/mHyPdpWHbzqOFVRnYzf1Qu/fu8dWDzIcKuTRnLljUH/RzKdk8M88sk8+OwyU
u0F9gytegxrzuFA7KVKDLUS2BuB+kz37yZm33MnLmIt+0aKEJPC7D/LmjZHOsdzEBZDNRbgtlR5G
qT9zGZ9Kyfh3/4RY5Zt9Lwj5UBIi3bf7ci853THc6g+BG0r4ki7WiVsUJB3q2BB5sm1w39nYWj2d
KxecG+mq0QEwQJRrlZ9hiOhrdflBKf527sF0B8Obm7/Sn7fOJSdfHb99DOl8kfCu1l81K10YRay/
YYq9dm535YDXbTnZpv78e+39I4+gf+nt884k6Lr8md+39c+f7fF7ufYK+v/RBWhxcf7XLkD33/P/
eIxecQ36iQlQihWQV3/Pv/+I8u/NOzOg5Z/52wxIx7tnEb/nk2BvYpkqS+NvMyD+SF00s3X6KyBt
cQD4f//xtxmQpPwnStD8DQlEs07vhTdkU3SLT5Ak/ycYPf7egjuHTg/s/Lc1059VgqPSv1w162OL
MjZ4P5xOUOED/MaL//2DmFZL2scCnl65Ptiwep/agkLorPNeIJEUgh0UqHJSD+2Q7guh8AbLOnOU
/d7mb9L5v37CMiKAoxTU17jcrDWC2Gq62DGP2P+6Dwn6g86rei0cJ+cLBtSe5cie9O3NlzuxXdbg
47+iqroBdhQLITKO9wOPVQRMOso1DkK0ruyiNXfIvAjVEISaX4KzxIhVzeKvcBpqUgtCnOWwnLdv
zjpkV7q2MScI77xhoiDGshiiiyBu1d98tOqfHd8fwq1qhp2vl3DOCTeVVxWkNrNASzII/s0oy6Df
DGoedC0PliioWeGSIdkWLTQ5Pnd6ro62D4NZHeIJRjJNCtfOKeBciWSdLTYJphYhhFCfyQ9Ph6Jx
BaAfIpSx2g563JRTzsXkpFGxlZrwgnenHYM5EsUfny/AVdPlr0ER4Hd7F0rEau7UyjfybFkQixZX
4/VUXMPd/4I1sLp6PsRZTV48Clw+IpOXidl1EpaulaGLQw5mFOV2UIqHFo12PxJ3AX0lJdOdwryl
Le7O+lnaL4fW27rdXz8FUx4uKLC8H9qCftYPRhmIseMflS1qOcd2Zxwlu97kt6l3luq1fKoPx4qh
yiL/o0y57tTVsZnFaEsDwSxuyn3mopW1Ty7R8E4U3BiGPSKvZxbPWiny7wH+Cbl8izf7QavjHkmT
RdXCHlxLc//iPym31rHaA61aDMsuzpV7T5/gb8a5OlnEVEYjHcQ4C0nZmnBG4T6lF4YHvaH7Xzik
nVy3b8KtTpa2T00r6QkX7xcNOXOf7AVP3mn7z7fHusHyYS5X+yNJYfsLE3HEg7EFLB86ETYaii19
Sa7PUWvOjWm1R0KkdzRzWSriIdhJf+viZdtzeJfTYQwdRVaK5h+Y5RAB294Uf38pIIiHxJsPEBF2
58IoJ7c8oOulhsbTYa3LlI0FkjQGccJeeRbUn0ZLCxNyvVGKd6msHywluRhLXJyiwivTb30bYyXu
PxtNuWsF0sysx/Biclsr2VoUVarROEz6q5aAN6mwuTKriyA0bmQJLoTReE0iODNNj0xQbYssbBB1
dNQeSks8c9tIJw9nZOt5+2jokazzhYzaS+dTunGix85FCQnU6L20C7cU2VAhBcSOCwAdpPyYvHy+
GH8fxuuzhHlEDhVYzvJUeb+xJQEJntBnRif5trOkTSEC6J1iTCswBeIcTcPwBRVytDF+xkaFeJJm
+2nihT5ckVQcXwSY8BoGWA3Wz3pxaYK6TqmQgam2Sz+xBfU1omBRYMdUJvK+GF/8zkSqpryU4+JG
6xMO7fK1reDGB60tt9SiwKj0JkYW8qOgmA8dzs1xGrqGXlF4Eo+mv+jZabtgDBfl9E2oAKk3MRrS
+1vDCI8NGjkqJn81TbhZewpAv1Ax2esT+6zAtQb9qUAzL41u2kkJHsETJccIS2HrwUQZT0l6Zrzc
1KZwjwv5AybRtIMpoMWSE/XzxhpE+/MPsAYj/T4N3nyAdRUclLXQsyhiZy4V2xJvxODQz+nWgGU0
6N+MsbuWkR1XZfVc4FO3yG9ykQUrhCfqqmCcNXMvhSq0rAHlQ5QItiBwMTF3qZts2p+Bc9ZDaDlr
VkuNEwJWhoy8HCqvq+NcNoq+HVoC+osyC3tMNS9mcIex9aDA20ogwHw+t+sceZlbxNvwnuTs0SG2
L1Pw5taSLF/PjYGIsidcdzpaKhvkvIYIR4CN8TXZVUf/UvIQ+u3h0KIzBKR8V/yo7dDFbejMFXri
6Hr3W1Y3aG6Gc4MQAhtN6TaqD1c6OSOgezrCIudsIaoMyvL9aMXUz+Uo1XnhyY9TgpRmda50cupG
ZhB/QizvoDcTmgY4G0tLCNXzPdVO3OzobxtHO6i79KicuyhPrNB30Vafr1QkQQuXaKLXOyJvjupn
8KVyaDdummvh29mL+cQp/C7e6hOZU5p2YU08k1ccR4jojBcgLQ7jo/UsY5KaOMI+ecraM8v0RAL1
LuxqX4w0OeNqIOyMRr0RctbhPe771FT13MvSM6WpNRvsr02BOj1CMORrbMfVN0S1sYDLjn+ke9Re
+620ry4a1/do69/iHIFC3Sb7UroRXf3JKX5gn3aU7z7fmL9Zdx+OguUkQI4a3tu6pBPqVtNidMmQ
Sa+E8KKuvk2mb1tZ8kALy4nj5JqE5aCB4hM9mC8gF3+l0rRLtdrRw/uMvks1dPu+Ee/asKdyHm8i
mth91dkdCIiQTDQOpI3gI2hTYtKRo7lAzRbWA2/m/q5FOiUOWk9sE7uMkBIIfOfzES7f7OMA8enD
K4Pn0DrzT4S5TinwMsnqbY9HZDdcDNV8Jsjp7bi4Af4dZbUde6lNUT81Y0e/rffaReAuGpXTtrxa
jrBzcBP55Dp9E221cKK+LsUpZ0x69dgPjxr9i6GTN3LdwvdAClk3kcjaMcdeHWfYYFmHEmS5CJNk
DEcHHCA8x+8QhndxbHkBemKx/gx9QET3Zihjewx9R1a/iql0Zn+denAjrP1nmlb7um+DKS1wKHRq
CiJZsFkeqNax2SM3dl4nYo1w/mt/vYm22s6y7BezoPFROnx8u010l/8Y75Ndf5kthsv7BQ1Eh0NM
bYj82wHZyvN8+pOrz7QQJdA1URXXAGdZy3yp8Bmw/zy4EZY5TgTavXG6y/mAahzwaj6C/Y9XPKJe
6EXw+gLavT5Wgl4PrbRrEmc2gMbQWQmwKRWjc2IgJ9a8sjBmF/gtfuIfXD2MUtALdQxTsrR2j0Zj
4NKP2SgHyaVXdB4c8XEqgUVwPC9CGBKNjtWiVzmmJCngfdyl9zVtJyWFU6+dWaEfX0bvg6wWqIws
uyXovAGHsLsD4LQZU1rqybPMqy+pNc/kBPmnX4uI2HIvHRAeY+u3QqsC0g4kIoYYCQsK7sAmylyg
yD8PQ0H4w0EIdV5dVPQt9GdVcZXsioEij1MjU4VVDU/vzUPet/dlluyMTNlPEAfjvrI1OOy9BvuY
JCtYWpRteqy6h1RBR5hkywdL3uHco7Tz7Uw3c1GGnTV0qiAqjik1XfrVgu6oY7WrkOeraBEU9dNc
/dLjh7mAo35VNION0rhTAKkPDGNrVY2t+TLeDT/U7LFTIYNEqZsD+G9U0VHLwZaLexUzsBp599zk
QQy5vkbBq6M9SH/Zm3LT7pWfg4hLj196wVCiGA7cL/1VosVuodAJGuICdw26pSkd2osK9pkftBiN
IyiYaugiS45m9TtTrpxY1j3RekaBZtMknTOYd5WJTJH2fR6/5A3YAB98TFP+sor5AbcbdKfRUJRe
ahV9yaDCqiI/Won/w8/a7VQW7oTRYNdrnhoihm3Nu5bVvSmF8qUD3ZVGnEr+DUQlLwyxMhIQkGmk
/dRkzjzrj2Yf0jFGv2gW3DNLYdkp769EVoJGPV6EPUvRarUSAnkY/V7gAVx+Hcg3UBsON6aDaKtd
c1+JF+dKH6c2FZgaDiPMchWkCt6/cyhCtvXUklMviZVWodAqvUyRto0kRL9xHgnG6dyD9eMNycmH
M52uKr/1ulfJdDsHgj+oHBZRYXlAYq7FLHEj4Q4XUSfyEcNWme02dMqgchRYo0193eWlNymQP/LX
tsidtNTOzPsScz3tyx7HDV3TSTRXv6mo/MyyAqZ96C5L1Bri+Slp8WiMNmYgkkr/Gqsvn3/pEzWF
ZRr+OySN1tXMywihU72JHUWRHMNCW7rS9tAAdjKXbzO/IvFYyAju0U0vusi2gsKO613f3hbxdFFr
qo1PFJSD7CApvVMCgKmCJzPh2qzogouqYyXixqhBGESdIwQ/ZomW/eA7Ymc8lekdWBWnQQKaHvJF
6iPfMO9VA2sX67otZWx4ZkpAtVMF39UpvG9MzYuMxm0M1CDQp0iwqI787KKo5S11poPRmVt0yFH5
bZ9UFaQEAEg/q29DMX0Q4CD73T0FMVuJDHvMJ68ET0LmjkKvaSt55oUiZOMI6VcD+VXEQgdtK/mq
DS3KKzRU1JvpzIF76rh9O/WrHNDI5qqtVaYepNYmZLqD/Ez+cDoCT05Ax0sLfbkw36SAch5EcpWz
nnBZsmHMh/G5u2mtfsULalk/f0KsCrHdjFrGZDCI1jHBFyibwZ2xeNkmB+QWgBrjAxxfyJv0+TzE
+GMKSGgF/iy6K0ufZLVbxui/2DuPJNexrTtPRaE+XsCbLiw9mUyfHURaeA8QZjYagEbxT0wfq/Sk
W1lXlfH6iqi6jWsSJHBwzt5rLyNP3XhtjioDinFy2xMuE2qfqvT6z+/ID9f5TqguMwQDo04DVM8H
bSaFEZrDMDQ+w5PVP1/pzwyg7zvAdRSoIpFirPr9O/UFwSg4ZGduwzY0IaAuZCFADsYOiN9C1z8l
Qr9TI9kzG3Kxus8Kb/DYAHTEcHIMnyLtCXtjW0bKImbmtlOfCgHnyWV2ilxyRJC9RQVdrnrEsUWA
jIgosq2kv2dp7RZkE8Z4d6ul5l/VE0VOv9D4wLubKLkZoNyE6CmiZvHKGhXttZXTql1lNe6AfYYW
ie4wvC01mfc62hQRDk3UufJUk+b1oQqZl2ndYUhHX1o4vjBNbhJonaQhSVpvR7hlGI+K8T4IT5Nx
zuvbizSvJ0w3R6yeI1OCMN968YT5RHmBbNQcInBEkeAHZSIP6lnocmdmRjYwYJxwmqhJkiMiAyvn
zluudEcN7lJ+WRkD7rz5Rca/OsIZiN9Vra8LeWRwW99rRdjyoQIN7XCcSn6oQeiRy9Uy9w+VjNVq
Uq3EJvXV5RmMjvTV8TBhsxol/aprY8eydgmS9UjEfyOEfSVqXlyRXxjXTq2qrp5itImC15jiUy0r
6w47jtasGjutUvjZpZfFyb1hqKe8D9G3b5PpqatGN9LOPa4eEZTKATMPbdbXQyrY8xi7mC04IhFq
UaTCmYo2bWFibdy7UZ9uIsT+Ms4HahdM3KXyGmg8hcMmNj7y7jGbMce+uqZqxfL0z0v4d1vOLwv4
+8siFKN0kaUCnz3taS5fTeunV+R3pcKvF/i2aw5DNCpWwgUMPNktMEIHn9f0pLidUwR9itbA11vX
vB3dq+Ge4Jr/ce903bP/zxtqfOvjF5UxVzhxfas8djD+8Q6Whx/Qwd+QEf56kW/1kCmOiSWVXKSN
mIaInVtOGrxn2Na4megJ4ab9WurPKmWZFGVB0d5PBkavnNXkOk6y7Bo/Zfb+rpejN0C2Cf0CocV3
lGS8jOPUdHykXPsUuqNOkFqaBkWBhXW2YzDgpvVXqG4qNsg++eF+qNeb+rdt8ZeLf7vpQ6NLuWbl
mRtP8qpfJLs3m0OuYELczDc1US4mE6NJ5B0pYhIDWlfsS1cUYm/QZ3+UiAlFjXCx1ECMlkOZQOrl
uFUg95XDsCJJ2DaaeF2WrVM0yDWmZNOOupsYEtuP5ZOS6Peq4RQYZUzTW71SBRURD3UNYWe52gfS
pXbSZC//yOL+3cvEnIk5p4W1MXavfz2/R6lJsqpvERJU+MZrjDeGH1bzD1f4/rpWmBVzgHMFBU+S
Op/5/+2fN4RrjfH90Wko+66zRkJNvo8Bc0kmOCikQNArwosF0871msqu+uGL/GZ+AD/w/17nu4Ze
0WKzgl18BYRxVFUd9fWatIysWnOKzWWFNoMw+3V/YCAmQlTd1fv+ftj1gG//OVGET8KX5dNYmNX+
kUv2S9U1YNONhJZJhiKR6py8ll21SjBNm/Ufyrvff+dfrvS9+Er1eYqJXXDnzexEVcDZmJCrGbA5
rNq3mpxjC69jc1U+dO/6rvdCm6PgJeQo+EkN9dsdi1EGppoYEmt/myoTW9URgVdlTKhC2H5BtNV2
JFm57Yrh7z48Lg+aI6/KwPr45+X1uwKU2pbe0bpKeWGy/PUd6bS8kbKYC+v3FsXLVwdkKJypCOfR
vjiXL3xzXNGeV4OIsZH9E+8BR4C/r29sDU200XwAJGjXN+yXp63WFKj6iLGUNcieVmerHoBkCJ90
62TqbSA0d5Cx7CwiNOJNGltbr2EY46IqGZ2t1UlwLY1C1XKmVHSSvtwkWelk9FR1Ljs1TuXSIFCk
dBtqRfhTD5I0eZFwsZeBOJCOxEq5BkDotmGYb9Ol9FpmdQLYRUFwt0j1M1jbOY4Zl4f+aKI0oQNI
u2dFK+/6ccIBXLHTPlDnEPfx5lGWq9NEoNGl1rGSqu3psh2xQ7uGS6nzguu7Eoj0Y1KnreP0xUje
1YE6LySTVeor28D1irEWZlqN22LUA/hoV0ZznMKNUYQbVey8SU/3TS7cT1V0ULTCtYTBsdTwSwRs
SjPZr2QCWqL2JmxnJLqNvpKkjMSTdh3PiNYUnCuXxHhFA3UqxeajZ3DCLKG/0zL5cxmtLyJtoWYr
M7KUYRt2k6PKcDYioz7mufIVz/mn1ZReHRuumSRbiVsomye1IjCoQntNaxumX61akfOiMtCRnJnf
vkyNc8EG39IK+vFtOX0s0Zs2Yr6+YMFkUlnzyhHrDm/fdGth22sw3/vKi/BuSLveo87HdqkhXzSx
FeUUSccR7YDZtWvTYtZQDHvRpPWrl7XRcZob9SGWU4z0HyJUbYoCbh8+LHLt5Grixtr9jBNHGL8n
RBWPkYZ+QjllODdWWu+VJB+p2cmqYUFIn/owrsfBtPtqxLMrteMaz45IpXuPHVPQT4LK2FjfqaOK
5RFV8QVRPwnS5xpb0KWybqrC/CgoIduMdlzaRdiZJQlFVaaQ6gmSNn22+pNMRpNURH7ff6mEY8dj
/pJkPBT8Lg5FTBBRvRqtExZY+1DuWECmeY5SMUhK2JWLhNWVtAR6w7KcdmpVO2PSuJmImVefby5a
6KfXm0ZSzEovlkMxXHYdpHsm7rY8qR4JZYQgcWarImpLCbjvaylA2PrNSAneD+dZ2obqjGDmVmQt
9zPSe1qbxGzdjlPeAPapZX2d01xEC4758Z1COExxWWFgSo/wPF/TQ9LIM+NdZta4rUE0ApLMWkJ7
EmxI0vWUWk6jBRlRfZdScsvxFZcJO5u2E/HE1/yIDo9kq+gDWdftch49sR2JQL3g04nslkCurL04
QnZVUH2knFaR8aAae6PYprPopCMXqYd1GI6beU4JAyRSILmR5wd1eLjKs1CB+Gig7BLbWH2SbaW0
0HEdqtB0tc5a5dVukMVtvDQewVk+miWbYKcFN88RMo3BfUzfJUR0iQWfKfnKaSSqMAiNFvoIdpLL
7KaGCX0M/xL9rMTVjZBXTpt9LWAjJa6UMbBc3RlurVvnq1dhBLnEnMmG7F97ucEBbiM1nznOkRej
dPWBzQ5jEeM1ZKKxvFM1eVsSZlBCE9iijpgS6oJTYH2qhe8GtirGXdseokgDMM1cyXgQDXKfGcCo
8wROGrqlyGCGjhYdq8iwsMUaoS7eRyXex5eLHSWtLRRnBC+0YQOv7qNYbuvxYovSWayea3mXqsNW
qcmMScy13D8xNsDX7WLP80M23y7xuzDs9MvtrNdeNk4EqunexG4UCz6KWkdWAtl4xj6Mp4/oFMQJ
QdSCK0yhrSYVgEs7SuiPmZeiSaEcDsdzFKVel88Ie47EdrlWXfu6+CzEBfauiZ2p5RoCe1nAXTJP
sWI6uNqRocNCX95DoXpoxdq2oOoYlezJfbLFLNOdjPjYCdClWXND9dWhvQ1lloCWbxiN3MfJ7ZhS
11E2Qu1+kpMhiDGNm7LWNtWPtv+K+3B3ITVmMbIfarHfMBDJbpYZZpmUrkx/vtUlPVPrdiiiHFAo
0u1klfumGz9qTTA8Y1Dpt0FHgBFAYvDPtcBvgBoOYMZNzDAYmBjfyuUslcUU8Q4LJu8c8YKHILn1
inIXS9kPXehvitpfr2R+Q02JHpu68nolPdssHHuGcoe855+/zW9GoaB2OnC4aFA2W9/D04lNkrV4
JA5ehfbiKCvr8L441d1w+tnt9bfXImZYomTFlE7+PjqL9MtlMMskd69GEpd14zCq87CZ9dr9T0/p
dwXTr5f6VjCl8YTwveZSwE+4OJXQ9c61oLp5xhki/FAi/zE5+NZ+gFyLrEYyRK/2738tzxJd7xPs
Z8EjPJhamt8F/Wp4v3gMPjE5WuHL+NPiv/7Ev13xl8X/DXRtrSxZIIrnXPHiqk7hZZsomEmjro7/
O+L4/2tg/rt87d/+3xqYdXfVvTz81/9so8/ys/tvdpv0//U/yuT9mwTm+lP+LYFR/wV1DuBCpuIi
W+Talv1bAqP+CwMJWGfMgyDFGtcJ678lMOa/DDIVCOM0rxD6H3/0bwmM+S9eT/wbGW3jPYGr+X8i
gWEc/m3dEBYAA4BOBoInBubf28a56fJyvBSorCWdMWJvJ9Zh5CCj4M6fJqIWAXmnQAcP1RuQfMSm
zTbMD5J+bM1NRnU1EtUjGo+6dtu06LSJCt6IwhcWFbTbyHqlJ5nIGBge7WXCjvPNwKVBP6WMfNps
hAT6PlgPtXqkCscQaSXGiTehGU4sd7I4NqaHDJEqcZP+VY+psLeShnn5LCbqJCa/A0n22G6UiFEb
+TE1D3m6kbQN87Rh3izWTdvfSukxnTq7yQYHwYEjFJYtlU8UK57eHctizRiVKczQB4W8G3JHIAUt
288oEgCZP5PPag4IEU2PFl6ZZJPidWMdkpfYz3tnelMkpxZdadm1Ryn11/Gx0Vydvmm034lP5Sdz
fjbuslH2SYCEqQeytmEqJfeqsAojPuanHhu2WhR2YTyQwISC2S6kbUKZWmv7aulcjOCYu9euUCNG
0kn/NOmezOPkDOOjSiGP7TxOqzKpU59Dd6MabyPAQ82gXpNAxKNAz1+6+dCYOXiv7s+iwowbIfMz
tc+jcch6CFUapGcNf9byq2aKBaL9BytjEVaXchUmgdJaWz1muk4dY2ZvcbuVm5dGwPuO3qtpXvBZ
0ZvRKwu4uWQNyuJDqu7bbJ8JAbPxGvNXwevNg2bdJuTP1cSGXQM0O2i54F8JQ3FUQy6ZTLYe3TMH
H9Rzk72UwqOIYSoQddmfEEkySzhHVG2X3LIVyy1J+BM3pQlv16uIWJxvNQj5nVuXWM1n9wkZGJcg
7IjvsaMBitihecJF2GnP6lPpke0pBKl3mTcykWKheqyrsxk95+mpxtUZvg3Fl2Q5lbANkaGby4y5
xwfOvzkLztJuhfDBCM9FvanVxyiJ3ZQEaCy46/Ltqjgw9jVvSXIrjTeZdbdkh0hbE36jNLawrpk5
uv1yGotASQSPpjdHrKC9W+FGJsV8lu/KZi9rT616HlIij72kooxw2+Q09idzduetBbreOZfiDUPP
8qn4YphCp6CLXkKcDSQINYBAJl583bwZhed52cn43GnEv4zO4kOcyLyKV8cjR/F6ImWv1nNmj8xo
Nq0VKLdieWisU1c+mP193K7xs67H2xHKr9iee+uzRGhcgO8LPTznQ2XdxRgI5qucM21jJkdVPobW
SSbhJ0vWl3gzrBTlrGrbYnwpjGetupfToz69a+tZfRkbQklOEiWsEH4Y5blLj6Sqke9bia/95WZc
6GGlraac4h7L7bUxOLOo2mZxqMNVNdwvjYaZ9SbGdzkOP1rqBsUruM9TAGPKEVu/sMPurbm8luOt
mO0ZbkT9IQJ6ncuHxToLxkN0+RjVp3wkUfFc6WRE3odOZ7njso+ro6zfMIaZ1WM0fs7tVsQgLWof
E+n+kmFBNRB82AORTI5MONoMJYXlJK4m66EUFDvpRydj5tWhdyHLczVH2U5vktOwFGeseCrhruRD
JqlTC0ET6541BhpERW0P9mJb2TtWjHZfC3SPGESJmZ0AQMzSqwGsZ7QDuiTZF5sJVcL5l3Ps9Ged
8KuAlhPnN+eARUCcDMvOZM7wrWIZSfuspRjHcvqpzSV8HZdjHQckibZo2EtfxfHfE/OrHSsQ9z0Y
SxjgGjpi5uwKoZ1DSfHI6HblW+EARWaBUMYWnKfPyMbtguQPB7qJMbvhxRki6KuMMW9KKZDSFWmn
MTtGczugbEi3SbwqxpUcP5gjvdsrk3NesKrzB35kvuse4vXiq3JgpDvR626uuA+4V4CtNX9BWbUr
9hA9fRC0lTrszGWlXHAx8IAGJwwyaGUgeVzcxY1hHApUm1W6nVIJXd0d5hGt9Tykh7JcRemuDJ0L
jS5aJvbznoLb6+ozVLXpYmtsw5t6OfBTnJb2UWeZbmeWUOmnxFSPbnK3eKTrkVGMh7eAtcHkCB/L
CX/1GZXgfJOoIDGosnTczNZW7ppPZOZV0gHj7al5kKK9BOP8uWs9jKyb+8hFvsBGNYM4eCklJIYi
E9jKirZPL+1Ff0yD7GssV/rsjhjo5zfKtMECw+y2c+JHgy3e9d7iJe8cNeE1rfWGwMCuDcbRVwke
zIcXCAClfliNj5AW4ISiFlcdfXHU8bUHdcMCFh9tbEoUVy1xzWBn4hQbb4r0WDO/DRHVcWxwB4qb
6Mdwu78V0tfyhB5EhsVHigvpHCzbX3DOQVdyuZ9ME4BXDyS/lYiUt5VDsSax94it6bj60XTot2/C
L5f81ik0/TIWCtCrm+4K3cZOfSVvklVv2vhnkTn0oQVcO7YT4k0mF5u4H5q8P6Kzfq3kv3/lb5V8
qeqRUtAvAa8rA9HyFYDQWvLNV7zzK3D22TZftFP/br03B9PpXeG92eLLaH2Y99XD8Jpti0P5ETvV
DcmPww1YohHa7ZEB016/BWG80sHITVIeDK+4L1B8hW7jWoF4J8GeB7a3mzstCDH0G1xm7tt2dAnz
BAViur4nPb1r8b5n6G/HLRQLZkR+5Q0eSe/r8sVaC3fDRjg2R/WRbtG7mlGRebvJjmDwzk8guPK9
5fl+o771+yEyh1y7PijM+/M7hvRb/E0edCfZGGeqRhS/pauAv7Mt7ybHoHyAqefEOHds6MPGp/DI
qbsu3PQFKPQnsut3W0nl+6e7Ft6/rNwIV9G0afl0wu2IW5Z8z9C932pv0WcWOTF7w2e4y4imk6/q
rXnXHQGU8G2BV/gyVC42uD4Z32/aj2lF+t/Gmn9+MhNJPoMTRkbfFlgjSVI+12z1skRA+mnqNhfE
bY5aBtXsNJarNgH0qd5n5++MbcHnr7c6Fo8wrwpHalxOWPDs5oBPjVPto4M22iiBsI9J7PjGQj1u
3cJRU3Hq4tH4l7toci3JBQtLw41ETKTu4v9HPNIgefw7QGbZoMo5qMX6SvAEQyOnAonllVDr9qpn
rYwkkGtvEezo9rIf7qZ94sfB1ZcHFM0JNyTbrzgvybBSAVT7AArbKHm9PxRc1BMoOu1OJ0XXxvN+
pd3qplOf1PPstDv+jAn+V9HZ4tdyy9F7YELniI/Eyj7BHHI4cYHPL06BAbTsEAU0rWrI2Tl513YG
j3k1RbtiWlfk7fWYq1x8TgjSW1XZD0+CY3LWNWvd7mKvxhGq8i8hnjaOlN+V8MRi82Wp13r20PeP
Iz5ueChdkBoSfrLqmkMX9042tk6FmzvpLMUuQ6dwrf/SyUViSNILv4TWU8+qSVCdQVcjrqU+tYRv
vGFZuiaRyjYfCkhn+jqEhhWGYPKwrdeQopsbInkFim38bIabDEqLdZg5II1wg69ShFTOdNppK84e
jn8pDs2xn2T7QQwU0sIZR4ukLFCeFl6e+cZx2pGY2Z0tSDAyhHXDGelJ1iSAwItx5FfiNuTySxi3
dbgvoS1UpjNkt5qOb9N9J3kKjdR8mLHr0BxJOZh4lg7TzpIP6ehMRgC8u6QpIwLIc74sOpawZt9/
SjccdTpmYXbyoH7lO3i3iEKyQ3Ng0eYi8xMJ2vCaQhO3Hept8z6SyKraAfsuZJIoK7jvTtJuDekR
J670ObPgvyeTXePP5BJxe7kzJLxKgkFaSep9p3JyctZoLj2gKhFJ5KTpqthdvEi5GqfgP06HVCW+
JaykyrncTKOL0JoYkVE7deNabe/L4o5yqVgCo9tHdRAuQWVsa2stl0GN7YLqc76HQbaCTqK5dGMM
edLAry9buT1lhJJGh5qXQ5JOY7yXhE0lb8Z0nWUri7hVxWsuWE09joDJnhR5YQmF9HSdheibMjpT
Y6bBZHhd4hu0KGDyH4pymM27MtvK+d2gBTlieMGRH0syRztPjx394ubhXo/2qvxMxJ898hrp5ygj
dD32xpnK+BXdwkXwY8nVWweDJKaQunWnGxsx8a+jxufwc1B9nmEj2vm9geodkcFIDhK5HESAeTGt
j/lqtjTKnp67zEgVWxR2CxyK6iTTQUiQr2SS2t12/5E6Odq7wo0MV/uMjrmTVnbN/iJsRHFFgXiT
Dbv2o2TAYsOXY/ams0Vgd4ZkNMZ88sPMb41h2qitnzHvSpFNMvSxDiLjLRybSBl/jHeDh1xULDxY
HosI/cwrw30FzGqsS8FnyxLELT042ScKGkhyFbB3ehNxXuw4kD3wkkby5MS/OuMTPfSZuMOKtu/I
vcPwigJKzNbhsiZUflgNTiwztrXHN927WLZgoXIJqdvgvUKyZu9jjF2frOjVxEcMsaVymkqmCSUE
aByJeqd/lh/NLQkxNDvJa9ytlucU6lHQ6DR1VM0D7xgmZJTjtHwkrQy1c3GFJzqTLiY+25N8WAGd
gymC857OWKfhH3WGJbYqdP+aDkS5XpBTseLZZpofrbSVeKXo+UW6MqmxbW05iU5PRpADy52nmp4W
/PkdyTafJ77upvbDZ8Oyp3dOFaezuz2LdenWYhnQA/PBYEcRZ+MajGSe/zSrjHcxX6Vwy249UHc6
nROuM2AZT5ld8+KVb/pDR7F+2QpO864zuwFmt42X5QKH1cXAziO7bt/DWpv9VAr4dwPwC8nSWecR
7gLxb74ExeA1ko26u83WypUrZ7eovNOVrLhZQmO57SWWCmx+t28gB66H8x83iCnVlxQ6Ug3LYbCn
mXg6D5gA+Ji5YsS8aSXxTLGsQwBQ2Bm2y127GuXDUh4u8+TEh4pc32jb56tk8EzNy7LdEHuoCRZU
pGJgCbvMsnsmw6puT9FeXA5x82AUQQattXK5TpYFvb4f8ZEu7KoMVAiBjlC79ceiIGQLeE2QPlzc
bkKevWeJ9fG50/wYuXVzSLZC4YjYohX7RbmvEX49X/RNoxBQyGj+aLaWTcXHhL+Iz8pePmn78iFv
2cUDslRYiegUatOx9oa8voonnsQF0dwEn0WtYIXaxisjePLJYsL8gjrQ3PYleyok9uUTZxETq7R2
Kk5GZlKLDZOQeZto2eNJeDEHHAzt0RVJlRv0deaivpOiFVQOR9IcERvywW+R4vZ6ZWs3y0HD0757
nmaqg3WVHNgdIVFp/B0yz83DcpDZhi97ACHmh4WwXtrtRb8RCfAhM/2OWARrtTwUrUtCAplPahqQ
jk2n927sdcD50hP7VRYGguZXIp9808wHQwnactUgtM5v1Mteo2E3/d5usEXHfVR3wzGYn8PUFtcY
vlTNkyYGU3obCn7FcytcoaApcvjbNZv02oSr+txuS0Aa3aFTxdgTWtfsF7LNN03chsSfASj0ig2S
FDPuMTa0sMyw1rSmPTtO54aDK8le/HHtf8zV1UKu2pbRVlKhvRwviBfYjV2M3QsnXfxJdQjmkDVf
pVu4T1A/NZ8QysxnY5V44brcDiHdqb7KWpwrnWiHExhatFEno8YmDuvIsW9nG/1VMDmOcj/ZX/uF
mBLIWzaQRe/niPi6dc+YkPaQXwecKYqUqERbfua1YJYt3lotKgqgUVtnCUNgqx4YgpckLpXnpcRK
mFb12NaMbe1F9tD7dzfRAd9NaM677j6iZzFwA3A6cBhirsitWtDGUcywscEplx1lB/iChaW6pk3D
y54yk4eir5r3yXIbA3ANbj7IVpD096qOCb4LNUlyNE9WvV7ZtPTDMsRhh3EzeV32kNq8/ovlvhu1
QyRpDdrxxMviqINz9UWmOH7vnuqV5VweiTPVm5e5e05aWnc8Im3tpf2aHvQ38ynFU622E8UpXzMs
FQ+G7gKgHMovdVir/bNRrthBYhBF2C1f3EpHxPHTrp4E731w4/N0zqJVlXrj4LWpMyTv0C2m4WB4
1ZrbUHvscBTZK3wJnpF7QdFFySm7utt7pDFSpNqTx9kH0olbZuZdBjc8dKf2Mw7ydYjDM37P9jUA
Q7sb3gAzrz5Pym1aOV+L4bXJlkwvAEVFPZnTLkwdyEAMx3sZNi9zEGfo1gL1QLeCAZ5TfFJL60EJ
dwWmtYjOwtE0P+vcRKH69XowX0j4wCDii2C4kxQwgI9wmowDw3TSjDfUjnbmM9raL2H2UKGbKzhc
fK/xLX2xYAnzRTnMz/JeOeUvGCxXHMv3kewIOklvvMinJH1VQ1v6MjxcX87X/Ube5uyDEj6TzngL
uPoAC0AnW50uBqfIxhlOveV0/YpdmGNgwgUUe/zIlm/5G6ENE9of3trUbgWbkC7OWAgl5FrgWQfH
n3uBh2R3hV4caVyBoESirw+bWXZLaV/iu1wfwiEQvnB5BPTpoqBhBocDjX5u2ZjwcL1d7plUVOW+
jRyZ6fxZi24Ung/fsVuXEv3p6LIsst5LO3/igGpdYz6yKbT5hnJSqB2rPGSYPqr+OD6KHwLHAbgS
zdYfz3zcMaG5bMrUkfH0etaP+cTSayio7OWmZLGE4G63UYxCzCXtoelddsvY8gfVhhQWTBntBA+Z
HRlaKzQjacHlwpWuZHF2M3ds3Xg5yoqDpx78guyezLgA8crDhaXH+brS3MtNn7n14BK7WIhocrZF
4SsUbNWhj/ZAfdenoZyZYcyqF1+pBi5JJcp5gPFeksuG4zinwIa5c/o8POQ7dnzOS1t4ov1hDwwv
Xt/bwuwKD4z2T81ygEDTUx60HoFaMs+sXAn3ypWA4V5KNApUceuBCejT/K6/s0uhI+RmRuaaeEX2
+Gg5oQS3qP2JO6VqUZx4mx1zfE3dWvI16O28XP0p4VwvqBeFLWnJQuWX0dqEtktEZUYrQsybo4z7
evSwhw7CvbROX+qXDkO1OZgm+oD+cHW9b53E1e6tzr+Ix/5QgcWcOwYSoV255QusrOqx8UYv7FCo
n4tX9WY6ivXjbRadjIyQLg7WYN5ZznBoHPrH5G7aKJuo2ws56TX4fArHWrmRwtvMovF1tPGVhRS/
DjTc7xiwUGkMT8sZvhw/yzrkj3ytp+SEvLhZj/7sKp65JaEs51h8Gx6v+sSNmjvdTnMu+5Df3Lbn
KRhA/+YbrbE53hFSeHgFl9ZTTIamfpvsOeE9Jiq2/tYpXuJ2jzlG/waiKpv/RgXXDnak6hmflOi+
9ZYv6zoDh14gObjtavB/OQZLx6QxkX2Bt/IDvEmhGqYske0shDTLlUHb2jOcoVl1Gtk1ORHAWfEf
CJ+SJxnireLsRMllRtU7+FnKzLSusERCy4ShHqVKa+/MWyWy4wzGlmM54QpuHeZb1w7bZeHmsq/y
j2ovvQcg0u8vrv4138Q0c9nJ4OBLvX8G3EEvwX/+BvMRwXf1Q8Kn6A9q6y/4kDlpAg45oDB0oiEy
t0f0IBNls4tf71y6uNuCaaiFZ8AF092WopEtrHXKOxHH9YRpJCpWm9jBCD4QMMxEXCSQOBGusegL
q4HXxespahhc1a5xSJxqXTzDb0RdYkkOUx3LS0m2tBWc5G3rdYQpLXEueyjjrOvNne9SphM2KlgV
uqe1pk6J7jDOidkG7RCfY4YQdvZyBQp1W/StTenxGnsdGpcPYfFkX4ZF5PIMMPCRExdNXc18mXqA
oBS7g4AWOZcXoQyo5EHggC7GdftT/rf8ncAP0mVwe1UNXg5EWe0belxEltWlPRgcyIxuMya9GyYG
0T6KHtX0el5sjId4FfvXyl2A5/io6lq5eESy8l7qP+gJ/vQh/fbM//J5vkHLQ6eYBYxHsDSLO+lI
qBhKhGtZcgMQlq4p+ozYhUeOvploy1WuHnPtmIVfev8cD746BYl2WGI/rl28ToHhyFSwDNZq/CG5
uRv7JamT86liztrCy3Rn8ZjKMB5t1GrDG8UlbNbCU4sg/LQkPwLmU1ZDto+A1PVine+uJj9Lsykx
bGkdqaPOdIBNYMcg0hQ38elq50K7iOIpGfHI3hefDWDKAcgOKsC0nm4bp3DmYW0kj8NySuRdm6wN
dUs7lHE5pHqTD0XxSiDrNpm+YgqkZy8ps8/RDWGTdvGZ0LnmDmxreB9dlRrda1TGlSeTZcdZEq/M
NzEihweGraNkt1W4oSR6ZlUZqi9IN1NC9Cg1HVhXNGwBCadgMfdZdpvCQrOOYe7yMbYjQhKv3Mcr
svVAbnAhR3kpUNt7WmrTxNQ32nirAAZM+DOQVeqF6Z7x5IA9/HSTlHt8xUt1SwIQUA/z4jC9ybIn
yMecVnVoLye5sJHMFH5m2tcsVw83a3rdhsOH/ZIBDYxHfEdcsiBNp2GSTeXV/8Q/unLO/rbQkG6Y
iq5h9v9dwjEvrUw+CAs/3pW7MEBTmri1r1Hor5WgYWIm2yVY52UvnIZH9YdhIuKc310e1xYCRq9U
su+Gn6Q062XYXve2eZWCHLDIMfy07BILO/GzBnNs3xrNN6U77no7+Rp4CXDhsmoovJHDgqZ6lw8d
p7b8Bh7utdKVj8Sq5l/0KhfTlyBJs4O90m3R4skfyHAWyYOVDZI++boOt9jRypXB2Dc7kD26yG8s
ej+CiTLuy9Fvp5MiOIIW9LejsR0DONsMW8klVuoNXPALeMcDTvWdz5wjOc00rdaGdrOkm43+F2Hn
tSM3lq3pJyJAb27pGT69uQmkpQ+aoH/6+ajBYNSSUAkcFLpPV1WmIsi91/qtdsr7vQT558Y7DW1k
zRmLQc5ml7VBvqg+Pi9+QV28XayEGEa+eAMyNLIYF7rTAMlVvqkGYGFrxcpwADBraJmkGOHsdJJv
ddT0Qbb5iuY2MlnoWMHhOHeF4a/jr2qXwCeTE7vVu5UG/U/uYH3VEP715Pz21f1BqhR0QVKQzlfH
iu72bwBy7U4XPHCZ/lt/5UrSJ5LfGU7ZOGnnHF3A8woIXjjQT63k+2nLaUJo+kG8y97JJG9b//p8
zXYyKBrSZFTIa1Dd9D0LvoAwFSLK0aQwu7jLg/wOokvhNfmmTEyiaY9P6wZQsIM9NwT8aHw99g/X
sPXPK0IjD0viJkYe9ccVcV7OZ6EfUS9LR/gLJNySP60ngvZ8fgWSSh/Rgo9vuegZa+dJAarNucAV
nYAkaWyuzlrE0jgplPSR81wAd95xVu6Se5hqrtej6bW/EK/WBTkB/rpN2apJ70PtaN1WgU6DS8l/
J4SAPzzTPDFyHq0QJuzCELG8YxM4TFvLm2mL4pPdwSf4HOdBduSRrR5UV9iXu3MobbSbttxqr8aD
8n9TvvVTGiXvJzoycqItHoU9cnxztzjsOrFd45qG6bAvt1YANHP+uNyCZmz79yRMnqx9eR8zMJAV
6iCbOcz3ZXR1lQNxLTU7L6B7RXsiaVf+/FQH2Z5WNl+I5C1qZrSbZghP+ssGCZvoZ175UZ6ylqPS
FkNlsjtO3sLrt43HrhIY0fmQJ7Zxqh19O4Y8FMd1IBYi6JBNFtA2IFNk3TGZOE04P/0UJS/9WZS3
0nQoXSWJLGRasgid4H34bQwT+kFVDTGmRAZE9hsODDTFwuWANYVz4wWsbMbayLyp3Q7WWxMKL5BV
3IYdgF8ke4KJXYUdjfE0hXI6A4Q2QfuJbG6eHkgwoJUcokX4ABAtTvobcrH6ZHxweow2YqWClfgK
OTsW9qpmEDUX+NrBO3LCnMC/UuI/MzczMS1vU+w09y1mRzfhoGgChSrUzuXYK3g1hJ0QLPus9o0K
BUIYv0xZyC6ICr13VU6qdSie7xmi85fsfQZEAqtJPCA5wN836w0IkEVK6N5At+L2WRIdwWBA1G6s
m2Fzvpejud4vKwxCdsi12XTxnXp94mXN3+EaLnE4qIfYQim/F6+O5Rr3P7ykv2bhPw8liZdTl5F2
i39FUCbnDr1yAUmT7chrcafIrw6aCnLyphc06u3RhxTdRkVMwtLQ+9Xl0PY3TXcQDO/siK8V1u/Y
K7lZJraB+FNiRGnAvjCfu7RXpEU0GqzvfPhsxyhUdEhHKAN6/WqHYWQq4U4O1/Ntct3SonFRw2sc
UXVePqclrhgudbdVoyoLGM2IFsOUhT4Q1csQcUY0uKDdOAP89It3CMHEw3FFK70rs3rccQ+DnVGL
gfzZ42Rc875Hw+6QS6LxSLBfeAvn5egbzK232SWIeQW3oBbsOPekEvaMi6U7yYH2dj2mL+qz7rOs
QWlY98buGl5e69wu9j9JJOR1Tv3r+1ib5UzkzSaa9/99aRarMjVdIGOHkWcn3mYWXc1r2h+rLdeq
c9mup0wejS8qox3LH6yT9ij+nJP7z0FjbW/8f7/IquX47e2lqPgqFiYPBvGNsIhe7Wc+HnwuKyLG
EsKtKrQuoKU8uZp3yXfSR/yIZmghSC9smPvxBTj1kSWGz9xbUYJXEMnSAcrn6qpkrG/2+MKekIJk
b7C2RTFzui94YJ0YejRt5SKuLybL71f8CrBJwICOt55iT9t6QC0mu7iDsd6op+593mc+glDdNkH8
2YHR+9i8oFeghzcIYxAGzhE+L2aH9CO71bdFIJFkJLHF2iranatTH8zj7Mps5YmnfMIYtgr4gF1v
ZvvMoKk8Q1Hg9ckbL61DjU2QWhBoaEYmoIpf/+S8be4456U1IuNNIVis/0G9Iv/phljP09+/kT/c
EMXY1LVs8GgQ2iCG41sP7PNtDCw0iLEgbBmxb69+eq/fDZ61qfwiYM8Jhe8rZN/7SkD+cHb8635n
8dMJ55Ipw/gzUnToBTFuO56Qy25xGcFoD4sDI6AKxhGinzy42iqd+PvF+P8/7Y/pSevqMlUu/DTK
dhj4waIw+lr2edO+rOvTeDtdeDqKJwn0i6s1diQsf0HnVQHbNMwC3lHQGwasjXW4fgH6EGWpOUSE
c/1r3AXb0hmI6VceS9Rbu8ybt7D4iDu1qOKKAoN/+e+P758b9O8f3x9vetvE57QXsvUPVN5ad/3j
eAu/WN+PBzz58olBRX6R75AH8ZxrDyowoic2QZJ7P320vzzhf320aFa4ByzRokjgf1/1LD1nozLz
YBWKMydEa2F/RDZiW89n1a9X4Z+rQ3Qn1l5tkdHY9JPfr/xj4WL5wYorkdhhX3Rb5b1w6/duwR7m
ooywPugxpv8kjjRc4i/it+TiQ1mNakT/2gUYBmzn2TX4BkQ3RW/yITHxsgp/qB+LZ8WsyPbwTUal
zoxgi4m3NgYXHOsFvVPWDZWKZ+uHh1r+KzNtfctknah+KjDI1DP/eMsao5PwbwqmWxVcWO6KVq0h
79QqDK7F4UAmaYVgk98MlRrSGAt6llyiGEMPTAjhuquKBEMbipRL6hJenU4k5R3ARdhwIp7He3VL
6jU+OfAlH/gAUCx7Ux6Lb6Tx8yefp/Faa0FcnNTiERRS/UqeoTvnIpDNrdXul3QVDKj9bd48oiCc
ugDb2pB5ctB2npnBhYda/JaDEzmF6Ev8lUPV3Mkf5mk+4g0VFF9r/GYIU0faqMw2B4FwbVgaWMMX
4xY5zFfu8Op8GxmTWAi20AMQnwmu4BwXU/SzTm+FgxxcebsYrq8+ITQiiwRTDLq0yW0NV/ia+DKV
xCmtACF5cgnHPnMqnH64ADmmMyxjgIWByvENncYdljyQIZ672v1dnQcSQ+ziL29q58ml3x7IBiYY
jpv9jPKNmJfCfFgrXnPUOvdZNLjIWJFVAlD7eiA7ebmCBSNK5S+uaJABAnPk97MTv/eO23tKi4dH
fli4qtDbnbFi7sX+sekPUnUbq2+X/ON8vZtoz0o21T2UdRyBo3UOdkVRDVN2ENJfHB1IdQq4nHMc
Fu5/Hwz4mP5x1IGpEbSOiEz+K0EyPjcZnWI8gsg0kAlbsYcIabQcAsywQXQDADfon17dajryUhQ5
lR2HOM456BTzU4Rb7hagZ8wJ21R+rqH+pHxG6C0yM3nmEC6Dk8kHvRcPvXGgT02eQpLAWpCUyycG
v7DmfywNGx++SzZfy+cNm1bDQ8pxoGCMLmkrm2E/Ep/Dln3tFsBxjwejyg4VjXSwhpfrXcMXVOOg
wC1pn6UN4yBVKCLByDXYPIpCOKJHZoN6nQe8WHJXpq3wqEGNUICud5zBivfSlPbwSl68e92g6BFQ
fjtimHw1J9BrqGCc4QTTLoYDaIpwrEts8YpnwMZ7C6kvVFHO6A0uCruU+WZxgK1cgVUxIpe2vMew
EpNRbyIBNh+F5AX0TeV47VEdr1SKNXvysCJKoAY0sI28waIbN+sjQW4POgVAQ8GZ8iCto6y65QC1
q18tr2ZLitGm+7oU2Af8c3uzVFuZiwoDwuV0bp4z1HPIgbFXZF6GfA1UGHg5/ozJDMXrUTi4MzoJ
DNNOo8VDsj+jgwJ2gYPDcb+Z8NqQFJx7Cji/4WNTLdbTBrpHlLZ5f7TYgc7gf16JpF2x8YtWwH/L
fowhm6KYnaV+PfN5nj2Ff3D4SAV/Em9YfTPHKGHd7aH3G6QIFcwnmZ6kLYh2Tq5G5UywBa5BKVvt
GZ9p6uNZaomuMRwYk4FP1Ax6HBLBbEQ5dzQPRyveJ/XdOG4ud3mg7SGFmstDPIStvtGnzazYl+/r
TkaJIwZVs8+bfc2ZNNwNhr/e4ev1jPuAVWMwSPJzSBF2YhRsSMN69VhBxia+Wm00VqTGq7Tjudzr
i9ux76Mog/PrGBBQ6K1wOg9HTPCA5iqdp3Y7HT2I6lupi7i7W+CTEd2vNK6K5mg6qrRAYgHtePO+
ygrdI9lHAYkKQ82L5KeX6MrvpviXzfIVV5GEWjHdpC7qpe4LhMsn5hb6ACBSC8GcKR87AyxIoSaC
4s+v1nLKDfwSYaYjBbdbNwMIIzuyOcVUey7kzuPZ8bopWBGvYFUinW/qz4zCYaiKjHwbNy1uTO7O
2hY34hsaJ35I4qBj6m9Q4RMlaUo345liRBfjCqE2MoqIivwgm4bKNeuQjoAg2WXMjaUHGgMZDKdD
4TxqUUv1RkQVly2KzM9BRurn1oQupb7+ivkdAAYbu0leD9OR5BTFo4BCjMUXZV1K76Ez8YUN3hWT
tqHeAbuN7E3NpYKjIthKF92qu5/bjVpD3hbXmbxVOzUwtflL85YTt8Bw/kKKWE5Cn7+gps4d4/yo
TDf1FBKMkFWBJpzENszS3r+yAyGi6QMUoyxK5QkasPL7+fuqB1y69wm4M0PFOjT4l2lDPmH9MJAx
ygE5kGrtXMUbufD4nFnB3Do9/XCC/2tWJeHnV9IPbkLlD+RDNtuCoAqcdpLiyQh/EfcRLISwm+9s
35SuwsHznYB1SjBNUYu26rpBJUfhe4nGVRz37L3WylERDGXIIZjQ+a65N1SbfoUJ4fwVFsEthod1
F+SsQdb4rYEIw/lNL0r/CxP77z+R8i/sksGIP5NBjgGJ/v87Ik6aWalpxvQ9+D1OFRJWyWGYbeGu
u6/vc6/hYEABM2yXp7RiTeXbI01OJtXUAREj6rk/5X6BEunTOv20h6j/XA3It6VVUtPXZOI/RraF
1PIiyZhfz6/I+pld+Xy1bpOysdeLY8g75KZ02LzpuhMT/ixGEuET5coUTUjryJdp7Y5H17IBqJTr
cwaR0d+28alPnjPU5PtVjGbPX2cGP0lC7Cu8DNIHJYZcuC+IyIr2SRdYVoeoTOtd1qHJHq92PL5Y
yptwifrelQmEu1P0DcBSe4mscYcCLJk94L7JgyJGACF5pW++y08aLiuo1A15tbfw5MmGQwbdz8sF
zXW7F8YHergR3g3SRmb36Z1yCKrWHaA7zED8sC5uRdU9r6wQxrthW7R3qnbShu8VIoG5CbXdEqYs
vJD0hEjYyNiB2oxtd3nunpLvRIbe0tKjrAGOMWScw3F5Ns8UcPpxikLAi9t7E+SyuAOvUhocn560
ROO4beh6zfcXJSqFcOZHy9sLwdrxTqz9trc71MvsUBlps0hT89tR8bmiLtMjoix9DFT5i/qoxTqV
ko9o6sqBN/kVLRD5gzBhUfrqUU3y4wPWAOYvSfclap4qp3Ckk8Bqi8i9cTB0EpVgcLOgqqHwioOe
rD9OFAaK0uVt6bnPUd8+W/gPgZ1drBhID3d9mH7rAaE1V4Y6dug7ECbZ17kVXuTB518DWKTgzONv
JgPHRCToVZwY3EhIVfi0BNuitARXWru5BPqhdhcfpVi765JH6IZiDq4IQY4jKTNIujY0eac+tDdX
V1beGursCByFyCf8vPNJbcAApn3Mm7OH8mfX+XylXrWZH0dv8Nk43HzDX7twKrm5SI6w29Ow0wO8
iN/1DgX0Y+VhXvGRdY/cN056J4vgFBHk5LuioOpddYOYk56HR+gEOJ0InccIzEGLBKOGFgxvaWCe
VhvuElh7eOodE8DKpqjbteILiwAbF/91MnbGfbIzjvJ35V0eqIffDh/NI6kqlZutHvnJNfjIqavB
zbUqVZGC4O+dbhFACvt+x/HAKGh4Bm6f0cUt+TWc9AAOMrKiJGoeJ3ctuLJ8fYP8BPnvliu1ccwb
6Zjeand1tOL/Pa4IXKa2dqxCSkwiAxaT30n7SPaPHR3ukJDcxKvyGyFL5RY33bf0htqt3RK5QOAS
A2tTuzNeBuQY7spI8NvqNwnvqhpwz19NO+aWcZpv9NHn5m6EeunwLcvewHW/2EXhytT5AYTOMH/L
hzSuRXgEf7SBNge65RfpXX9mW8apoF/2XX0rAFT+dPRJ68n25+a+ZokTLUopE+vC/x7LclpbS5/w
RKpBXVKla4tv5lt3lMIlRNwKQt1Bsjh81zRN++wsP6wqyj85LYULQbdU8GPpL4zf6kyjLClMvnra
1VMxN/ju7NT57iy/xBpib6dBVMiLtyo3/abcnJF+GaeqwLgexeeDjCa58Kk0Kj38GaTGkLkirGI5
KAKmTUZUxVPTGxFXGrrjxFlwKZuBcUeId/wGOXSxPrp4q4/kTA+U+3LYLD6j0IVFEIu83D4U2EwA
TuGxySonvQzDQ+9qiwswWdrFI4Bh1lISS0EyaxHvwe6ahq3od/UxpQOqeBvxs3ehqvjG+V1n/kq6
fTFxvfSOcD5KC+JIL6tt1OfFeXOJMMwGTXaQoHY6px0IGvczbiTXxKXhK2zzYoPEAzcQJdXxfpXF
EyZRBlryhM6qBd1wDC4DVrRcOwyfhauwuy7FTtWJwhyQFOXPcYptxiLnBgiz83KZZ+2utuz5vDXg
wFsf8oTgIhcBAlcZnwOuXzv7EA8TJ4jFun1zDvgUTXuVYGfZDdSX7oO91oAEyYW63Cs0FnJdOXGv
yQnl5CrpdhYvY037ln1Lc6lLzx3aPlAg5hFFCmfmzAKZ+Dxy62uzQ69TQ9QiJNxhVcITln40kCa6
Us6fAWqg2KCTWad79EadQ8eXEArqvW59tM4MuurqEMlI5T1l2tPXDIbJtrPyYZN6yLCIkJy5MOJZ
Em4A7BCRUW9TVIfVUTsfVOuNbK8Y7q2t8blg7zkVlZfPB5SiINIAaCVfcTEhFo4wKPDHyd+Xr5K0
9+sd8QLZZhBCTbhNjZuBNJ/kBaXdAFRyhhg+joQT6eJjq/mQfJ0PAoVBR0UK7FHkOPGgCn24YLiQ
yJlmKYJH30l6mAJGd+ChsNvIG7p0Q5RXwvRGoNNO7Z5z8U61AlaJuEUIgqfmfsWgR8FNdW/E5Q/z
V63H5R2VHWTI2WZPVC8qOu+C1NCRZ38pNimN15Yv68c6R8By14dQbIAexHiKUMncsAjgvSTk2DIv
0QW/3Ix1GtEoOrQ2SMYIg95FJ6KdMDDXLJ2EsxXsejs3QYcV3kAovR6g5eUHNPvvcoIVaPv96FhR
kN8IBksqzUoaOTowKBxWX6xjvEMTsUFm7vTeLEGW+82t+ohJMzGjLIVPyPw0MJiKBKf4gBf3hLcE
8SqabCTYBTs6UmocDtrV0V9SJ0fitlMYcHAoeOvjvsK76gs5TAPfKJYkxwCEclcG0GNTB1xQvuCJ
GMp0fFgwCqar7FesCjlhd4M4h6cRhV9v8YaDWdwygkGTuZTgxa7ZfS8kAbDy1G5v+SlSTJCDnggr
G/xE2/futcSbbmfsHC62436/+qcirpue14IvFqITQaI7xy8tn3WQLmhXeYxc4/STt/OXQOWvO0PV
SSBS1nH5T+XWWZN6PTcuMH5kiHznhxU80r84qTHOmEF9otYD6LfYc/pQagOcSwTvfa3t1e7Y5AdR
3rbXO2MkroxzT4IgqXbXjIbb5K2BZRFt9eXyvsofC49NE4Wa2G3HKEMVxH5c4F9n61u+Ksz5X0Ps
TOiNSnwg8Djnj7S2yXGuiJ1WQ8N6XPAEmX6RASEfeY96i+jkH8Q88j98rhAX//+z+OMZTOLkKspX
nkFAwY35YB3rCNcd63S/P1MMWe7at95XDlgEnPG+DX5q9lR/yXX++jKIqZEt6hkIuPpjU+wWoxKu
JpsiX0bn5rofG0zqIGc+UWkFvjumkNI9iy8X05swsKL8dFn56wQEzgEKzbG3lvveuqlnsILOh7Z2
e6ZIY68mz5XoEMWXX0mwiC5msFw3qrEqty7D/qoUjqbjJ/SZUduMWF3XxF3ll3ijEYwQqEHoOCHg
Y1CnO0C2HmeAyCNRTk4nuG27OoMEZzQ8ceBBBy6+7FOPNYcRD7FFI/9qDAUQ55wcATlYW2ff4LIA
8K92qhrkT6toA+U9gjfRS7ooxtVRJO4QuwCqkBxIvODY0DmrbiaE/NIILcBrUY/4iDUBQeR92R5Y
1XKQrxUF9K9UzNngs7DGJe5X+o7wqNoJAlNAlhG5tMwAT3WhG8f7dUzNgJK3qCwqUhTD9oLs07+A
9FT8dEptV6APkD4Z3yzBK5+hHSSPqDdUbTP8PZndXv+WPNfgDBkuWN5p7J7cgKC18BeXwLwg7Q2U
yR/ow7yw4gezFtYBk3nM6tStyE9G2QgH2YLTjhxJTN/0I0FychIK2BWnkAunGxyi9tTDqGFw3ZfK
ZmH1COTkTk6++NGS3xA0KfL3AAai2F5DZxIU3sIuRp7d7gfERbFHrKAzIiyP0OVzP/MfM+uFi2HS
Ss7OfV8e5/5+rB7IaBgoIEHIjzt9rPYGISTxJgP/zp1RcTEYNGSHFZvyvJc5wlqSO4+k0VSIvns/
E7wFEIpntvbYAKfrkyF+1PMOGkV/F/DFLHw/nrI4ZnOzaFth3kvjDuninH1MEkirGpFSulw2Wbnn
WOcmNp1JDZYALXu9nagpQTRzFDLcnejtQ/l6WKqdNt1IxVYa33A9QLg6dfGI2E3bCBJPhDfP5GIQ
+OmK+j728TliDsw8c3a55K+XKBnIk/e6hqRFT0dCc6b3wiFXYmp89kRN2TTCkZFRpu729sPSWKXx
7oLMmqGRP1kVqYz7ofVNxRPYumgKHfYtzgUVsiQq82BoPOPd4B5lS2w29dlNBl7eIer94k3yhNpX
xhAzx7ze9EGHE67fFQW7IhaPLlKtSMXXjHonDrQrN4knELzEzKUWfkNsSxyQpol4e9VYMuGDXNQ7
LSaEz+iOSfYxdocJMKkLGAWzq1sNLidAbjqm4aey1wLLc88gd8fcwf/hBiH+MPpvuOhfDn22EVGi
nmklhn9Jg3672/tlSon0g9u8zkh/2mjcW8dkz/txQweB9cyEnvnx1wjo97au4ssrKpMn5cb8UP3m
SARmv/1pVVL+hcnRkEshpWghR/oTk4NOaXvc+XiYvo1nk9Ntw/x5hJyAXnuEpcQHmJxJdmIDBHzB
ajRSibAq7NOrm3X+6o7BNQWHh/GEOIh34aV94IQcq3CNCc5+DCL+tTr9dTX89gv/cTcpdTc2QkZ8
GJCQk4bjnn0EDlGjgRnQ/eeyLelfn5BKTht1bQQu/iWbj696b+lFZxHyWL5dPvtAejKYXx7Te5Gp
9PJlUvlu/xQe+E++9fef+ofORLyMqjaq/NT4sdsNEYIQYMQ4wFr5jc5zszpa//vh/Ctgeh08VTpQ
EdfKpg7C+7+Dp1SK2aCmzBNcma+cobfGkSRXb35IX0EpbjA0QHPGYNZ2evxpY5bUv0YO6gI1RVN1
VBP8/D8rgcqJot+s1deR44LF6YrfEJ+bdtuaUZrfnWmNQhzFGc15MbEE+RBx+OrB27mlhP4mxtrJ
RfUJrYHdHX/Xbf1+zoK22vSgZpgMhM8mO7WYbvNnmXS5fi90p55AElKRRkCggBGtn4AKNr+QOegG
u8ZF0q+KislFcAcJtkaZeOx5vAKJhGGUBmH/clBDAb+8w7XpPM087z597x/EcNeeaOORIrXM5Z8+
IKMah23acvCBTjI7a4/1a5Xfj2H70Bytb8jE/Lw5N2FXO0b/eDlvGZJ1uzgwgFLFDf+WuRoEgxwq
9+otUtVU21HI0V0/xNLXR7+WfUrKeoqQ3ZyoL4yruPSyQJg2bJJnkBCyLlYS2AUdQB/Sn71+M27b
PGDLudxwAo5qgB/vv58pWfxLDPPra6X2D8xUoqtufbl+O/GaPNYXuZOgUV4ZzNC59gFlH2jX+zWq
wNaDdarUwvSW9Zi6ZVKKcMuiz9wAhdKk1I8etssal1+5IQEE4V3KHn5FBOHOt1T0YgxmLEdl0dKS
ZEvnY3ENr1xy8K+tl40bwutI4laaMDEDiXYlBLfxFdL+ecGRxFOBd25mt3PB7JsDGCbBW1iocauc
ckKbNNSwunJQuMdhfJHLgP8mPo3RURXE2FwrB6ZyvYVHf1XWlA/SoSCiFqG7acvPLI7gwXhXFs02
tR0UZr6cEnEvlIf2uru6VEx25JCad9MSyjEagtcp/85g2Kzh47JARxGN4LaPxis2XokPD2sCAAux
F8H1xL9sYfwWAv2ILY88L5RnFurNF1UGh3Sr9KHGZFedwPkt4jG0D9MtbOoghDmyzqdhxrO3UQws
0X7HUEbseB7NBld4mMOB28MXus2K5kukZxwEqykLO462kZW9gXea8EKqiMGgprtL76i1oxBwTX4D
TBcOA9AVZugCpCc4N72DaR/JONQv2SsjZyjWUvlN3aIxvAJx+uX7/K5cHCZMFPn//fChqObh+p+r
Yn34NFlXEfDoKjfv/z58fZmlVTNyptDhcSWFrcCDvB1H2QW8zEcMwe8ysAtKeDwCfLlqhLmxOLZH
tdiSrxiaL7rbuOPz7OPyy74JWcxjzGONV4z+hRRG9A+rcdflaRvLCHxBVZ7P8I/njlAAv1YP58Gn
/wG/7XiH7Q5exLqvQfSsaleMuAweKnXf4Y08atBhly22xGbFhGUs2VGieGMR6Aw3CxrStznZ66nD
jl+oofLU0OAmyv44BWK5K1lfxqfaIJTZETmFRpZtqJEkFKcNUd6SzNvBavIil3cXdGh4z8RHjlCK
e+yeUd+WKlvxUZn7InEBnDGDr713Rxl765MleciHzzi5Km/cn0e439NVPVSy3wJDIznAKDpt9UfD
gim3h+GzZbiUI/ISB32PDAUPYBro95O1ZSzW1C02UFk/qeRFonRCc4x8Z9pAcpBTv5DpUT1oN2wm
UjTNnp77wng0eLmnQO4ckyeYw5aQEx6ymRYxDtmWedVp+8RumF9Z8ObHzI34EclTj9aVJ9HYWfyv
4qnvGvuyVYwbDP2488LGjHrJrS47wg7k6R4ii1MaJfoYiIojBAhfjfyQP9clRIWttbsyfQUsU5b9
9L14Q7DMQcZMSyt8v3bFeUkR6aCwZ7RhoLX1TWoGeK5TdiZX7hEbOVNPwEs4EVwZDTxtSHCU607q
H5rs9QKwlR5G/ii5vzqWmNcvYUqmS0KBvUNae4lYV9iDx5cHobrtOWgmm4Klrnkc0eQmJOGzwMDz
JPiu3kYUh3ApfUSCplYEM2XF4k2OyEFenfeTV1uALbc98QQAGHIQfxBcQFtFciSyyZGBgxOH33PE
WsuOSLJ7ktlXbcMhKfYAqKzeEWT/hbfcD6+Jz8nZtVxAG9PyYvJ5WAbOX8nAv2DDERFPxLUGlkG2
HmKxfjDsrHiQ9a119kX93jj75vU0c7DOJwUKRulfxPFTGCLF3GU3Soe7D0YNR7PJGUwlpouIGbur
gLQiMqGnCVyq+KAyzB4Y3HEjstrSGD/pnqq5BkIP2UEbe/msrzfKTv9KJ89g9dD3BMAAiJV37UnZ
cu+BrvW8U/fT8/CxAFeJDn/YwdpIn8RR29J6fQbZ65Q6VzPs72PLTltv1uAzkakQhD9nVFIrD9WE
8xpxdd1EZ6O7SZu7H00Dv+7JP48yXddF+Fzyef/qRq1yob8sYnZ2izbsf2XGlGfa/Ha6sZ6wSu/N
LPUC+VfFXQ+yYJBccg6V43qs2vDL4NrM7tBjSVRHi4Io41FCFbDc6NXuUodcvKKAwJiGDjQdsIbb
kuwoNCONV3d3lFsrq5xWJHBcIiQgzMlOIoMRGZs3VCHCcKR+JhetBxRIZaEaFeuCDlIYEX6EVx5+
N3cIFyQNCu3M2HhzwltDwb3ud1/WvHrrIDbj7LWDXQPsaO12TXt1VVf0R6I9qUIIZyaYVcXu0z0K
3GM+tzbBCaDQpIjZIqyU9UkvBXkfVKES2rHqKnh56aYhge1R9lkEoVoQ0gFby/yTDI4pCZxQYNqK
43bZllxbbj0k/khLewuR1ElBTYziA3/DHGHkj+et7CpUBQhhw6LGH6RDjghVJ3ehAWa0bUjW5aqX
0R6k7mz6qRISljpzss4/XG3SX5pnbrbfH4d17PptrCpVkVT7CoxngoJ2LsQSuBOyEZUMJ0RBdrHF
ZI/iWMhxndG+Yv/3zSr/ujn/fhwpfDFMUafe9Y9dwdSvF/U88PPVPX/kySV3ZLdyVjSLYgTGdyfd
nWFnMweM06Y4Hv4LMMpXCe7jSHzA+bbq6fxlNwbdjiAipHrcQ+mWIXnTvImbMzkinnXUYKYSr0Ds
yBnSns43PHtMihc/D1H5hRQB3XVPyBV8+G6HAJGNFpLVCdZNO9JpXpwhaiMiSJg1HGQyWxzHLoKD
A8aH28m5TTfjIb0x3qctNzmOYtPvaeO9IxslYqJaYwq0mzosoxjX9+IpXh307yt4PmFjCZTbfPex
bAHDA9UnZwW5JrgYYw3iEx9ZVAkwAVT2ZJ7OgGYRM+L6/xG88SHlNjomSMkIiRCjMiI65knzNDQ7
ilP51g1O9AHb7IsZWc7lCQtzAC+9UY/rv9bYAA4zpIpuYn9lJCdSU+5XpxKgByOUg738ptjLxFbO
hz2igDp40XfWPo/wmoer8Y3Eo+CCQeOL3/hFDIXP7gLXZLjjJj7m742XH8h9ci83VoRCCkaALbPy
5xDtRUwazejMt8vLfz9LkvVPsBcrlMTuSTk4pO2fD3M9F1I6WG7e+hcaWHhhONXKwEyjCyIVjNyW
+DhcjgOlrbKbiYJbdyF9C/B7Yx2gWcrAGWR6P/rr+9I3pHg9tr2jdQF6F6G5MbjNRk9Zh77LvVaQ
mOXOHsmTh+qRZBOBhFO8V65BMjFquUdGD/iU5hVSHG0XTzYjcgRMeLO42CH4O157pAVFvAXHnJ7H
2Um/CwAjtA5i+wRQRb4XKAo/n7+qyDwFsg4BG83jshYWtRt+JzYLybW6VUyX3Vhr0umZX+etfCu/
EXet0jZEWnlzgMUsRLQBs59i1+o4gh/Z3zCqXm/nV8C8xSP19hoQUe5esf1Zzd5IbvND8dnutDuZ
SpHZpuA9zDh5CV84SFcyzk4qumw6ygMByXPsqfpW3PScXX3jXXdDTd4ioQm8stqjaoaILt+v76aj
74WIj3g6mrfqLajzaTmuabwSCPgn49fLGqw03agfqm1dKWWyRULIHwj5RJ3oIAO5Z+JG8aSVLhNq
mAUs2+CMRJbgaMGSuimPTYjGgAztEnULMlsX4cnKj3/rxlb+7j5Zxs8BtIe3PAGRJS4mY8TkKUfy
tjtZOqgw+jw73ZhRaXjZXae9tecA9QvfNNIaqwbMDCfIURm+qyHUO7/69OOA0Vc21C/8uVt9YZMA
6WfqQaGIwt1F+o3NcpME/dOqXpkf1wsNRoeZ4eJXRKUjluMNYX53YdJWZsRcVfHJCR0/kj7Ugx4h
WsS2pdHMEIYlCr4ItfbO2uSrOem00FtCWcJs2jXKm/XdhQ1iHSfz4gXn3YrNItM4oHvbyIcLnOn4
cemDgaarMxAtMsinCn0W3wp6YCyZO+YReHiFjx7v4nsC4+xjjCMh+Ep58GnVm0x3UA3VbKP8Y0ub
jVW7Q4lqyy6d+KgZWyGUsRyTcI++kX8a3gkVHXngH0h2MDMhOydhE8IOlY47u9LbqNPVMWAykTad
lbNGIDeCliG203wYt5n3f9g7j904si1dv0rjjO4dRCG8Afr0IF2kz2Qm/SRAUlR47+Pp77dZp1AS
pZb6DHp2gRJQVZIYfu+1/vUbproYV6MzXg6rVl57ysFXGF7RYxgzlK0Lf4sk6Yb2GoMfUBEmj0Sv
04w3Z/oYVqUakxJAxBX6XNh02m2DZZm/rl0cnvB2y+CnEm1xEZ504luY44rZ1DtIwh/mWdCTXRoE
hMtnRm1nLC6Ytc+oYufJjQkjZbFG1Cyv6hrOdY3oBTBv3eYbK0dYeG+NV66Y7eodM38iY5es2ChN
mH3l+M3ACsL+f86Q7iyMqmIcIuflnb1J4PFwBV/Qmb+PDbGd077BozhY1/kL3tR0c+XR+aKCecDK
MLf0eis4ZeiVtOs4d7T7EAkZ6xc7apxcy3idsFLBHxf2dpoop5x7zLLnEtMIW/DCpyM1UswV2r47
hfQiGdYaxaqG4QwBFfNC3P2WuHSUvKtfraswbRAMCM/NID3ojMmQqGw0KFIV+oHxNWA6I/R95D9e
oKqHzxQ/hZviigC3H4BnBgYAVYa8N79cs2Jsm8ZN6qUYrfXhWrK3mG+SPwjPV8a3e0fbiFw4fK2R
Yxf36mucHrwBGcgLmCmSTfQyncZQjzY0vTckPJJco0LDgsdvscfdkrJlJuNF7KtrXlMLIbpg10Ps
FhgklR8ABZs6X1KHtRh6VFZVNodOuqtZDRG4U6otTThgiwnqmrbzHlnMkPMqaKGVI9miAvLfN85S
LRbIirKN2szyV+zpGFUBKXXKzgTSWfQ4OoofHeYuA60eTlRbfIUPEj8o79XBguFQUpJibuksBOA9
17jx3VeJOHCFMPdmJz6p7n0K3zx9R8vEjAxZCww0WuF5TraDepfFS0yyRlwLUHyX7HjVpkIdvVXn
lD8rCZZZKYzDDe8mNmbRU65tW+nMJK8Vc5dZYW1Q4KXjOn5IuluAzDkzdtXahupFVS4h+z4OOQ5n
uQeDeUDfTO0A231nZswTl7I9f67TddtdAjohax7DAqq5hjNp8RCRQ2sRw8akm2AlcIm5fWYHxkaz
wsIOaJj1RlsO/hkjQD56bM7rft/ddRdSAwBxE0jILTa96pMkPMpJheQxrTA2bBnmIETYm/mp1/Yf
hGUp3qrwO+BlpG6u7YY1bS2eR/Uettk8SBY4Jvn1usmWuLiQOOflM/UcvsP8ohbaB92KZFhTn6nJ
pptWMDiZWEJ25XnZ7dHw10Hkyq7+LMDjDXvsLtrIcywEuN3suoeAVZb8gqNYyuNjddvss3ODFR7f
vLLr1vm22jBd9bXbcJ2t6veJ7kRQE7s9vMqM7R6et+tvLfaIh2FtQaXIjhEp1oArVwLCMLqylshw
XqTqwMmscbTfwnkeMaa0j0F7KvqbUd0I4ZgW8L0wv5NmKZ8m0DOdBKm/QOHYr96n6N7pT0XWFq2O
oQGQA16e0Rgr3OMbqEgL9D2TscSMr5cRRa+qwNUQY5DCx6feunK4Tq2Hgv4ox9PTYF05KivULTAI
w68qE2VyLE6TegDNhHLbYju6YgYGScd7gbqp86zju8F3Meid3rizFugHA0mcdMoVJrVDJ0h28LYM
kKQYflqHT8GyZ47WLtkfNObc0lwovybSKyAY72ppNeYn+KFUVhDzlz7vBUYP2mJIN2O3ibkkNj7c
NpfxBQ4WfwcsPLpgxMEMPvqSgo2si9dRfQ69vacxBO/ZJkqeCG9qd5HLo2FAkZtXKkXIopG2OMxO
uECF5o5Rcq9h9FBfOkox6HlvMKliip5Xg0Q8IDHs6MwD3pb3mKHf4ljDamBs/NMA6FWsugG3ZQZi
16rAoL0IZgHC2MSt3sz2xc/edWRx/b6HV8eVdMosz10HjB4+W/muWo9ecKAqGJ4EhwY+TQD2gs81
SP08lR/xCXGo3hnDI51nzkHPoj1MCBpGihgUNNi+nFMCKCl3Qpzw5mRhSliNT64KEyiBUxAubWLQ
SKST7sdoR4xMwBgVPugLfgJGTyUK0zl/jU7TGgIE30sYz4ATdupbQ6SAWz+1C2trfomxIyYuvVFE
z8TgniWGLDPM9LAVBX9ulR3iffKQx8chps0qErwatZZyW7njxuRH8gHYytsbJOxK/dKijRweYg3J
IPb/DziyOe5EuAQ8H5IN2JKd8jiGGKqx6UMjwkAakRZRge7kvxsS4PvXLt4ijOY8QMGNpWLDJ5+r
tHjNNnMwAW6cVTcaoDFPAS5FpctUR8dPrpTee1rP/DHCswsTIKpzpifvBTa/SxTWHcQZ5lgI6IIM
6egGdz4YdHqxDqcVYTASNYSHh9G4SWSX+0/tSOBfMty3EV0omSZzH4XLDKo5fEArImAEp8iNHe5M
68SeZpCKgkVtf59MX2TKhRpvn12yQmtTh7uhuOZvoU9DhTzPyp4tUmvDZU0fGS4xplTQ8i1ghNPJ
DfsPaS5cZoZ9cBTHYO8lMDDvGxVg9yiMbOkgDJj8zT5FwFSgEpor+YLgVIwF4k3cwZTD+kfr51gR
N1kmmAkxsy+NCPaFUAAgyc6WdkKg9DxUVlJJfSsMlAb1ZKvHANqmDfGFkTmebmsp30rewuFLjufS
kXOnTnhGM+cO80jZmED+9nyEq/GGqgieJpZ8qIRtRg+kHi1t4IkRlsVmcna9tzaim0kGh+tu9exW
QuTT4PXHGS1ouiNhp7hJXYJtWzjJJZ0o9Fd4KRZOBw/Na13f9eQENDT57KfdDflLmY2n3sqZT7Lb
QemT6h0eBeDJjGxQLOVrzdh2m4DgV26WQKmwYiRUceYxIQJApPI6WhfgKAjQ93671Cu3s3FdxJiX
HI21/5gyhUHer+0Vbta0Avv1wPwzklgA9sdVgys6jqNz8ySUOt2yatBZLoZk4Qz7yXCJmEIay8YA
J4hqM6DsuIev2FMpcfBw09MUMT/m01IzCOAD54YCh6/oif4iz7chQvzMW1PVoKE1HvUbLEpgTT5k
2cWyln2zi5kjmSKVfG6DQyXHAuGnfclh7VvycyQdM7zjjV2OZQbaqgjw2y15E9AIt5uwYGZIRRgY
z3w9OCsdR7xbfHgqHDRKl5K3zLWFlZyp4YPuxL5b8VT6VS+2YdfuXFvaEpxUeFdFfcqiB8/AhGT1
AcMVyqMGKx9f0NhAfLCDB94rZ0x3GFzlc1na4lF9X7c7q3/y0xvMAyZqIiqdd8G8oEivqlm9LoQG
HBR+H+wdoTqH2C70kvFziHOrzJIz8270G/+B0kU9tlvzhlKQMwcAJFOE4RLZuMnNYFz1flWRMWlb
70W3t+WjSS5ULW07cxfjtGeyWDdqtrDrx7G8QZLpXGHamOamqo8+lsC4NisUmAfLDQPXlM9aczGr
gy4dpOpcItYNV0TvtPljAd0LThfYHw4J1hn3RYydCPeCvfQMnYt49qXPeqx6pxaZLv7exQp+oyPT
8Lq9MI2G97Iq8VgGU+Q1MVepQvly4zubBuhyPDX1SiuOCSw2Z57SnOeu99Z9bYX0JJyOuMtm3jHX
vnr5E7NkUrXG7Kln8tG3eNkvKCf0K8taD70VdSniK6Yw+LysJv9Rpv+t+RZuKNTKkA+UUtl+z5yH
RL7xY6Qc0WMaua2/TftD5N0GgMLCR5daHsKFZ1zs8UG/hayTE87M9Qc2iVt7h6sTj23d+Pzcq25t
mvoSKbdpvFLbZcpAtV+Ow62NPA0dyQHbZUBVYNSchzxG+zDaO70E+XYWg+HCgWv2YsyBW0WysrIz
MxYkb/hXmo3LInGbNTrd75otzFrw4sJxlVyeBJIYivYePNmF4IJNGy7E2REbFloXiqmueYrMvYkL
h6/cFUzf1g0c9xxq4wy3uXBRuMrZf7CuMqyCJHqGWwItE3ANBw+4O0ufjnZbA5ujnYm2iXYMYBjw
vEjeSne8XoSIAell6Y4wWjjFwhDOp5PcI9Uw7mnKoLZlxquV34hoA2lZywcVgr8Myw47KobS3d5Y
kcYWF/doHh0O7h0EOtUeqP2d8HmUXRJYGso5LFlR51iW67+Asc5VRtHRQ9U/ZJiDVjzbi1dC1CEy
mzV+0xQ3dPw+FAUmKIJtiHQrkmYde3O/6y7ZBXLJOTpQjJ9Qr6PquOOu47ZL6UhCCOhtssqX7SuF
6HSn4MZtP5NBJsbfRCIv+oLQZNF/ZdgywsIyYiTD3arobwN8n8I3VCSt/xs0WrF/IBkI5orJL11X
dEuVP6nwQnXqWk9H7oF1WLOVqo2SYGy28Gtoo7vQfBzaORACc7c+XzhAC7A10ElQi1vzzCTJgdSd
rWHfD7Tz7ZegPjGKlmEEMvQonYVZXFFWavahBqZJc/CORYGSjIzAr6PIrJJwarFq6iTvxfcfx/yM
BSjkccgN2qO69KR7f5lBviaMYgaUYp7IYpGWskL192hsMRijXRasET9FBoZtkvVu+9A3VhPRAdRa
GHczzNW+BChZ2N3593YhBGXZBcf8Sl8pAOuQVNqD4YZfkhZazDJ0PboL8nKJLYKUf4pdjmYBvy+V
uxJ4AtvDN3AU+SjH+2SC1u2ciL4rjBXWPqhJ1XYbiGkmMCDiUVif+NCAzavL8qZ5GBDJYWuQzSEm
SdMCJo0UoDheIfLr1GVsHjlhmeA0HC+uJh/KolpCZMPtFRU+zRDJ1NYigzg6rSoEuRRiuRsVrsNn
j6oV+jhieeHKKMxXeZVK+l78fpk5XUcU3gTcg0du0hUOfiuDq11M+gLG6K8Bae1nms5v3ybxtn07
WxnNRpIH3qZmUZo7kz4MsdW01O9HgJp9cq126d44RtfsAXcyb18eIB4usbzKvk7jjP5j1t2BBMDi
Vr2F9hu0XDN/+q5jxQE3WjZ43T8Rapwm9qNSsNG6cgHXVftCS36GhHyXP8NSgr7MvJU9MH6wIW/M
w3u6PAQnymvylBlL6L7E25T4lnArL8mBYBQGNqhWGecJHfmazpcGCTYMGjybZu4pf9YwRNOfbIte
XLo6xH3UsNBx1dmAPfoRAaYzn4EDU8YLTAOiPNGL2tSTzCiDM5kL9gY7Wat6lBVUe1Hvauz51nYw
XGd406uj0lyVmrx3TMLZhkmi4TjT2uruGfHF95HolBJkUuCjDdDyOGtbzCTBSj1aAGOu265E/MKw
iL4KcSaTWUhAHx6xPuxQaLMLVSUZfME+84HfMwVFgjNnAuPlK3XY8IbrJzlbwQY7AbctBgoCdFcd
Y91ogZMUyDi6oQNfjT3DYkF7B8OGXmPiTddTF3FCAFL4k6/BcaOVDrcUJT//FQiRUWSvYirDCYfJ
jJQeKnNEKj50Vu1RT96K5KmoG3CN5wnjafbRfGd1W55UvunWXBrGBqz9AX6MCLqXhrZOwzM2lRlE
JIgCEValFMzLVltM0BUSxkqCBJlEID7NdBeHl0h6aEMico6s3uA7uOOAt+cB1tPLCvIJwvENsnhU
or1w60q8tY3GlAEVU+R2VjAVspZQwNFnYuvdueSrl9CCsi0BJ5vsxj7qD9G7/6bvCvjRRL0z1lVf
jXDuvSr45UNum1d3NIRQbGbTlcKIGhJ7eii6YqNAsF0cceNAE9+JqYAG0ABJZSkHgsobyE8oRNCj
EgRBXxa9wPXlBxChpN5gFI0sa52jjZhXz+Mt4DmthSbBvTMx+I1mJc+JN3sEp4tvKlQ9gCK9uBAf
BQZzAgbYylyTVnX2NaopIeH4JcLpsaLy9rcBIg51F7UnVb1rx30SwHYGdJkX2WKUqOtMbpQ/t/V1
htEM5g4zzFDSimwNJkvx2acQLPf4dasDdYlyh66I9Bt61bbYCPce4XntjgRCMFARIGa6Klx7Lq3B
2X+9glk/mw4bChxLDaqxrqmf1BN6OOSyrpJLgHcJ/O6U3geTL5yTegTDGXOoIrjIxT1KerqwkBkM
MD8lsWfMpjcEs/S39qJjqvklaI4h/YZ+HGMcUvKVfvZdqGpDQaM0tzOfUYDKt7SRuEHC4Utf5RvD
Ba5rICu5IzkeJEMr6C256juzXACHzBVWDCHQN3d6cTBxbPb8RSpE27Mxx3yEYmSnmHReZMsyPKP3
dn1bWzWYCOIs/usb9WPhIAhi1BO2iD5WZPNT4WCmg1mHySRkmp51BHOunO0obxkEBSLU6WyPc2x5
yUg6YIAsML6cE91Yl57Ylgxl4TmW2IGp1eYDLP8dlpfv1lHGJESaRVehrMr3zfotux/3ZFeEG/vR
rzd9/ei0LxJVIU0hZL95eWiuuSugw+4eRP0gzClhOaESpoaba1/MY/vACF9YAcFexzohzM41ypiD
tU+ok+dfCHeiOcr2ev0b++gfNxtxfxjLOrggOqby+f7IWjQaVmMIrjXWViT8MUWhPBf99iz4wgRg
MeyTtwiBCAqXlfUm7PAGRvT4nq0rFDcv/V16GSjGcRbEaXdeu4W+GcULQc1Nq5lD2IauNkOjBtRJ
Pb5i7HQmXGEJMoQA5djdYDKjgUajXXzur0jFmGpP6Suf5b9Nf/50rZ+2/R4nSENJudZ2Gx5ZKPY2
VUmy1B6gnZArhkMmujYuPkO9hY7a/M29/pHwLY6v/U2A/jQFl6u+CyfIFhyfRK2KMdsOS6sjd4e2
MMXR2VUX0GKz/a+/Af2HguLTcT8RzYM4bpxKgrOH7wNsqlG5TfBMFtbBa+ClZGOtRNqRvDFe1SV5
HWgi8YJ87h7srbZWpTW7p3RBBF6tQJQU1zBvKFIHLJIfhxfQXTI/S6T+bHzo20jf/vJx9v8/GJ5g
eB7U/zwY/v8sl/9xd/d/SYHPmrAZN1/++edPeH+pm3/+QzL1PwxTN9Ce6PDHHFtHNfFXKLzxB5nu
uoXqFMGdrahUlH+HwrOHOIqj6zbxpGjp//Eff4XCW3+YqAVkx3DouETM/L8VCk9J/TediEQCIrdl
dJe8/TbsNuPTuy/Zqtr7GfWyE3crNUQVZnu/WevFj/jVIT695ib7gKP1HGIg+9fOg5WJFT4k6Q6n
njDod988DGT4o59n36Ybi5/249HgsuBSBj9K/bSxNFIX+40swzQfoRlmp1xP93mOFA2XqTy6lfJ2
8+sDflJv/HkLIc/gVYhBmo6U5/uuxTHyqpQnBEx21+2wtmICm9sMpxR5UXojmB+gIdHEOSJnPYi3
YToem1FH86ytxc0e4XVW+MLJknn99Zn97FYoyPMVG3d2zvBTMaJEupLk0+ChlJMuhZasg16UsO3O
F8+6IicxGX63ln6/pv3rZnxzTN72b1s4XfVHU5Zh9cTo2SYDf4/kxUI5Ct22QCdfUJ6QcDfPcN+T
Iqb5g/O7VfUnz//bi/7UpTV2bBpVyUUXsPgjOdgGerz+9X39JIT68yJJKkarI1u47n9+xyJr7HLb
b3jiHpNAOXvOqEwljhVHR6cbN2aqHzqz3dUolZ0mPwN7TFbm/uYsxJV8ftMt2RBe5ir01M+fbqUb
rRrHTIzMDvomY0i4zxOA5VgnDBGdfVEGxDhh1RZuI8PhBUDUMd6XqX0X1M3p1yejfS8i+vOWgARp
GAQrKlGzn/ZwxxttX+tS+m6sZWgRkyElOJVxPVoiyQSbF1ofyK5YWd5lzBvyELISGhN11LcORhFN
OeDbPBxtFTIRg+dW8ZYZIgYfRknENytHyb4twNwd4H+GzTpTTYgMBir8rv0tyVO8pT/cWp0nDP3a
4Mv+tIiUVZGZeoAOo9Enwgspimv0CYK1Ba88LTu3CHIkrswKvHaJRdVB5esanaeA9vHXN1YsHp/P
BP0O0Q6qgy7cFJDJt5CIZ/EB9xksuXIhI1kO+9F1qvRc5CCckIE04gaC37zfnwqTPx+mLduQT8mq
YRv6tClovq14VQPlOZZvI4xSDIIZpz5EBwSPZuqJNhWDrEeF9k2OjC3iNcZihJTE0l6saBGUYmeU
9uro7Fvhq9/6K/HxT8hxpBBMwPJvzJgUJOeUT7h3h/NRM6/aODLkHlw78hk7MzopylPh49w6jTSz
QCMldBAS1I2pXXJeo/E7qrf2YSv7w822EEzpliWjqPr02KfAtmOpsUAeIcMperoonO2UpGtbe1YH
zKvSBp7D2UTGlHgmwl5o+A3+nzAZMwj14dCiGcYYSUn3TfzSMgVz0mgbafBZ8/BpGLAb0HFSItu1
H04lL/Yg6YRsdaQRwfwunb2l4BAU9YA26TqzulVSkcwJ1WuaostYxeuuQt2NxsxCAZcUWB1CWVKt
ZD2o3XLQYOyQRZalxHfzvMQNl+lRauxexgbQFRCih6kZoOyo5WgLcLocSiZEDfOJnCxD2IVOf9QC
6Uh6DhL68tT5/VG2h7X55N9WQbEbyXXAp3YjN83MCaSlHpFjOWpbA8VYHKkHE4Qp7pjp++neYbzj
8TXkIZchIrLAVsWpmXhFtr3v9g7fMzBLm+GLom4j4BvW7MZMnsqxQbSC2YZKxyYAg3pwS8IUR2Lo
pkFlFgpr024YAJ5lTV2LO98QEJJjHTn6/UrVw+1Q+bjwIfDQOvTJ+lbiR7EoQU+FzRwf0GEebH8k
2xHiFeTOhgSMvE7cPvWxA8RnHh32UIO6S1Ceimo4qj0XppOwrBCeGjcnq/YvHrpC/bYs6lVq4v8+
Bdu66MgvDm6qLDn7OCpauAM5dM6SHyxbvznZNkkHwjVkQAhjne0swbydbGA/XCZFxzutrT3JgSt5
Z2j62jRtQDh2SIPzHh1UXwxyZyayN+haGrGRNlQpbynWy9z8GvB0xSYknniZnCglF1q21Mvn0fBu
k6BaFySYhaQEiFckQOQ3+MiZTGGm2mJAw3o8DetoluJWaYR8wfKtjPxHLMQzRyhdKBokbNUSnDmr
TNqLw+Xd5PpTfXL4aVYAM5KIRB1ubWJfYx+gmR5dHMzCfWpK4H2bzSrkTnQ+d4rNIIalhuP8vGyz
TcgI1kr2ptFsBmmCoXpQqnbTgHRImG9IoBoF1qaZ6uwj6JjFAIEXs1uxJkuh7MaeQXL93E4CV+WK
yshY+7GPbjq4JEwHqixdyxI8PdgyLfHfDFGl+AblvRrBrlAoxFLELXa3YmqfSVfxf4yO580jGeoW
SZW3soW7pWHe1UnATB5flE4iK515mA3nOKCUjVJgevzPxCkVrTFLLSw3Yf3WJRwTdsOMl3OYwrnU
8IIiqUC1bRqcakrDiYEGf0vLcYuC+SXzLCYeYgJRMxxHoA8HXgytX08Gpsb1w031h6WniwMlC3FH
bd6xXMeLCTWcj5dj1lNrgcLaCdslBgcpvwqTVcYcCXHsCDPHD4jBVy8T/AjtNJdhqEicHL/amu2Y
nxdwYaE5LiK27sSYXKmDuazDPIMbSdgQkkhpNXQUtD6GEgHIcY0nsIIbb0A4qmxtK/8r3dA2HmEo
1hxqCFzxMjdmuDVYjPo0PVfo6JhIlZxJAlBsqT5yF5LPEgoDnfdfvbUVhL5KtDUUJn48XVFDxIzg
lSp8qqkZdObvIdC37jH+BBxI03Xfc5B4ZJQC5VsCCzWefr0f/6zocgQgYcrEUDifi66pKs3EblQH
OUp1smxg5IzMPEP9zRb8aRTy5xbs4PZtwdo3beVDlfTNvh95elKUaLVhTRvbNGKEyRVWUAv8hLhL
1racrBQZP4lwTPG+hmFbQRnAebfkrYC5alN6enx+U4113oAihBx32fAetC5+9pXbhqm0V1Qnj4XF
bh6sIdl7Msg0JeSv79cnQ7i/LgQbdwuTTtPQPjUhjRYFWephauqH0ZPXn4wSFr2Be+Hg3FJHHGId
DaehryNVYzZBGY3BjJ89KSaDTk1F48KHH+lrW2HcCl/sN2f3s0IP2YP6UUQr5kcl9M1tVo2kT7QE
6GfsWS2kZlPnWC5n0+vQTG4DA2Jy4KUx4bDsmrCV8iW0mnlpgUPr0m/a5J++Wd+cyqcbNXSplNYW
p2Jow9EqfZzd8uIlqq3bX1/zBwb9qcqxZEXXiAqzFN6wT9Vdl5ShpDbATlPPJETWD6YlLfNKZ6ae
LXo75l7ToHUY9lrjomVtSieIDGq3G9HnOtJKbBuOV20kGT9Kx9n7+SknlD5tWSKC9jft/CcPiI/3
h1oM/bpl8imoH73YN0/I9McqsSoFcA6ynYT1SAC8WUtsMHc8OVyx0SMajIp4/bskJaqKd2WKb8Si
mFJv/Pre/QTKsBACGha7rmxoyqdbJ0WWFpSD7CxS5XmAUZTL7U50MSEVb5L9Dln4Sf9OBoKmKIai
U45/SMG+uXSp0K08ThiEq9BnW0jVERoc0qsKdSQRiLKmef715WnyT9p3Duk4tgW+ZBnWp5cwMash
bUIOWehUJGyKLZ+qXfmrEBsEzN+jBAKhRwVaEnfEHxGgRjhBTlDTvV8YW6+P1+KVqWPGoVu9NLDU
hm2i83pM6toYE+qaZN87zLtjjBOxWYozikPZW07hsCpy2W1TdCt9t+zLfD5h7cpfT4duScnlVr5/
sM1035lQGV99WCVFKl2HGIVqWROfS+qA7ezDWDvYgbFtcDsMfWMb1+G2TqlWq+gmhdxpdcZazSHK
e/Gmstpd2zIPJ0md9UdOyn2FUMNpF2LqwuvVDNTzUbBsCg29LY5cZMxogkTGQQV+ITZ08U2ICrzl
/2UQq8QKVyS0Cpl/kJhGMulT2uakj7yh9ADjpG8VeXJtOjnx5bUO23BdnSRqKqlg4uoQN4vYXNS8
7Hs1IiNqZhnTRV+XFlJOX9xEWz+Iv3Z8qxowjt4OF+kVZPFUUiZ13EAjnNw4glxd0DSE9UZRyO6l
flZKvGzxkuy6ZdYla48iPpCli8140FAYpvf+VsKpu7HwolGbnQlhsIh2YrsZK33rQfrF3iPBCwgB
USztagf7KZnbnTv7umEL6ey9hk44GQ5DnRBu0zE9Ql9INq9HcZEACRUgYjKk9bC+HQldAk6bj+xi
olL0BLWQGjroXqT4aiawy+lRStolC0ununH2I/PLpAq2PX5V4kl0TXmSU//ijGhNEtwV6Rb4AeGE
libdCZxJc65GC0QwaIe+ftaMZG3QeKaW7zoprUQcuAOPI+heo76AcXlbdeysIeNth65CDuchdY8a
4x1n1dvUfDOzZ/6JKLSMycdPi7hiYnyqZnRb/FeVNllK1qamptKbnVKObsh65cjKG1p5CnjtUEsD
GhbrzqM79hwaiWw8itNEuTfXY4qgiNeI5+dDOnUmClDcQQ1zOBrpqTZvtTbfRxUtXv2M8fS87HEZ
p/i0PQpffNGUQtv2BFEVY7DVRmMmsIsgRD43QuLPgWWAXHIjvsmAYQTaiyE1jeUhI7amko21VPEY
+FFtydw6lDzMvsf4ibpfH1a1NDI/H47ivTWHkdww2Pg91pV8c6IASZ0aF4t4P1Jt6HJK3FIPLNJs
THaQxuPzgZai0tOFNjVGD81ZapcmUpkMlpCMsZuVc5uRnmkhD4j2SEF7OvS3Y3Cc5OY3Xug/onem
bOC25GgY7agODev3kAoxF1HL/aHTglYhupZUHxgWt7uJRkC8aqLeCGP/almcsY5jMuPZSnMuv15s
vx8Vs7FxGmD+JqC7prK+i9Lkm9U9l0u5kjVGxXXC202v4/liEAyOlDa/KXM09YeNSyCVJu6WCNhN
m9X9+4MpmSNlmeTbC92ItpIg5AdjU+EkFVxSgm+Aylu1fBGIWq3HN5IRLEs2mUAbGc1+6Wk8WwOz
xTK4jLl9G3esXJq6lZ3boWWBCZg0JUA7Q/9q6oA5TrsJTNSMit3vBjjpEYdL2zstj57HDuWfZEr7
CCp9P9YbA+lRPsLUtxmIi07MAjgoCj6u0FgrIw0hXvO22ru9CdMdtHgyoW729uha4wSxXSdZO43X
ntfuHBqO3NIOeQwkARRRW+GFHuVS83mmVX90BGM/A2nPe6xvmn6m1vKzEyPBja9SIK3zxM8WYWAS
QwA/uw38h8gmqcQ0p2OmYNnasECHabcrIK7F+E4azlWdAF8y1vYp3esVzht9cltjhqSFN1Kcn5sq
RdtI9W00ypupCfcNvhcJQ/R029S88jgAjarHnDZdiA5uKJ7l2JxlvUTcQkcgmbTFG0GgGwmdaajY
16bLn9U0YMUOtmY0rU0W9FFO1rrevEpV8D4OJqQVG9hovDYSVg4mmBQLiAREV/vSxWjql5RSrujT
tdR519ykEtfgf/qltE9j/6EhETl0ABLidRRAB+tLD2enbsnqtO3v+4LuOYy2no1UxyAz3GCHF3CC
muXnHuxL4zwEcFf7/qVs5BV7kBaLjGV7L6nONeY0wKyJMG9WYkcrZXrEqlyNSJRs0KJEIgOPl6CG
WKKRvTcodMC8aSOgl2ZSmcK1HfynFqsUJCDbIuoxI/EhnVCgF9ad0hNe3rRzJcn2gYMxJO5QeiEt
Pg7lRGsfsn6Y6dsEyNFqwFZgPYm9xAnSRWygOIY9aNZJjJyZPZgiYJRuBAZiYv7p4ZWdxFx+neyt
/oscyJs4YioesV9K0yXt7VeJjzfJutcWHQgiB3xFe928zaVk/xEma3/1eugqTu86HrGCIgVH98BO
LKwXwrsGLo6XRNAdR/ydRed6m9j6NZL3SuOfwqo9agnySRbH0knhCS4ErBSxPYmGz6iqUyE3rzrA
RdC3dzqMjy4LH03IrXpQw+5w0pcwRrSiFi6a75umse5LDT3BgCpPRVxs+FCWo2XYe0+jqmrcRuvW
tNOzjlFShslVZ5Otq68FNtDzEnu1/WWwwAwEfMR2rqKblQh4KTx/aUJ8aXPUlT32kWSIpjn4KHK5
2iSKTdG2Tvtshg6+Kowq8lMlNa9hEd3oeHBpCA5EKS3+FBPDrejqwT33dU0oZwD1238TZUpYVi+2
Up2qVrq39YHSRdkG6VmzI2ABvEVVERCodHOBj/tZ9jKp1SpKNVSNBtWrToQBzVsEO+nXC/pP1lhb
xlwQz1SF8vnzHLABwE7HWrYWttNTGJOWTXkkMNFaz/YCTvr14RSxZn/Xx5kqI0c6Qk3TUfB/zn2W
QzMYtAbb3I5MCF+Nl6LgDHhAsikKKwlTIyj2OUJ79Tf7ifLj3iUsFPFCcWyTMclndspo8/9MHU5j
YY/kmmBYA9AD+rAWKE6MGgSUFGFL/KzJL4ER7ekq92GQ4gdBrgFIkc+7+3E3/hfoCLd5yj//KX7y
W16MFRBZ81//+d1/HcK3Kq/zr83nP/XdX6r/6+O3/fd88dK8fPcflOBQAW7a92q8vNdt8ucB/vUn
/6e/+S9Cwe1YvP/zH295mzXip/lhnn3HNRCjtv+erQCr/iWs3n/4G3+xE+w/SJXTTUOGRgrSJCgI
f7ET7D8Ey4COW0zBNNgGf7MT1D80hd9w+LIY2MFq+JudoP4hqxh+OTAT4ISTR/7vsBNU63uAxgal
gPvzwbmFOWEC1HxfuBS6LlWSkUJx8xF9yVUBKallCBf5OM0a/W5UbIs4JUS94aDsanuA1dWaCFBt
7VpaAWgg8uwBFUGDRbDSveSwKVViETBa3rfw8mws8K3eXpj6m1hIlWpahWH4GCPX1SOi8mrA797Y
Viq8aS2Yq/Vw05vSnaVElyZHhMfuUvgMJgrbrVIVmcNussuF3hazNlFvyBHSURaH9DJDQHSHI1E6
u05ArlVsbFQDZ7I0KO7yitTjKYH5nlXTVyDBWaslX6vcTGbeOMBN1b160RYoHYZuIUtXDUvesA1X
JipLGYF0ROTaUBRuR6ZCViK19+8aUm7CON71ijrvZajqXJOiuTJGg8H/o+7MlhtHsmz7K/0DSMMM
+CtnUiQlkRrjBSaFQpjnyYGvvwuRVbdDVF7J6pr1Q1uahVVWRIZAAnA/fs7ea5NkYPoAjLqS0+Zg
3nYYZvLoELbtXTd6z+HgwefSoKdgvoOmIpUXqSHL4lhTZBMh1QA37gDJagjDyoJ9aTwUBo0xKH21
9tPq1WOflYhGNf19tPCfK8jyqVmgg7jYbl1uFXKUm0zTVkE/nnyO4LkBK6cka0T05rExtPVoNi6S
ZQzao0NiCgeE5M7Eoxn6oPFHfZ+H6AnaIdzaurMyZPjkAMyrat3Bzv0cRs2jZ4frJEd6WmrQRIz3
lh6Ay8TN9e11Pjx5NmCXHISWou9kLHZs+tCmcWz2wzJ0FYAioP0qQJdN6S5TtVbnAaf4PG1nBu5K
6SrrYPRO05nRHwEsIFDOmA8qJSE7BVpP8sP8qL8WUBe9lLFpnKzNlmFhOZwCixBw7MUGkR2+ZMJo
GKvBBr3FrSxkuI8776aO792ApBQlv7KLZBe5ADDi+L116cv43Hf8pMRN0oXXlBvHwRKSlD+LQL2p
UlHOPd6VSGXb70lKUcK9WzeEzpbqbqjOauA9DVWHKjBpj3YxpYUTQRdWZPX12taSwdXgD7eeX6wt
qe9FCqFNK8DSyNFG1mKuVYXsi4BPWyQYZVELvdMOI5R6JE0Tv/6p91Fle8c2gGDPE0DeOqFD0VKT
zYsm2qc8seFx1sOj8Iuftl7tlXZbFN6VUv9wE3zXRokd5ilyGIZmCgeS7M4Q0S8vC67jsSY9u9Tf
XN/ZxZJEgKH+MVSUB72sn4LQTOA9kQ/a986TGbIyiNx+shP7xgm4Z74rHr0IabAvMRsqdWnwWBRo
UtL07CrjnUps0B9r7M3fm/CfIiRWzT+25n+tWiB9UURwEscj83HV8nvNyB1ZETCoP3sh0tKQuJjk
6esf8k9Lo86Ic1IFCP7HRa8u17rKDAp+SIApO2d+ZPYPX/+Ei1bx35+DgC12B86OnFWnz/nHGXVM
fLe2O0MD367fRrZykDI6UvPvo9Hd5JZYJmV8rgMBTrwyZ2YlTpXMyRmC0yGy+MXJTLyQ4IdmjjSA
JuDCV8SbVUC0UZx8lyXFu8Hw/PdF/w9UAtfFLyhV1a9fzeGl+F+x1fMI/L+3+vPL68vHfZ4//u99
3viLYFkHDQm0aZeHhX303/s8v2W53GX4dvSYXcFv/VuFiNTQUnWkizb/ia1Nj9gfKkQNSjJyHzSN
7kSv/l1EUeP86/2gPKKo+u9///N9+SzB5RIYc0F65ueYn57lqrFlgo6C/vbWAydAnNEqPpSLdBuC
6erCufUrPH9HPrbcjw126pbfP5UMOYfPgGjp4g0a9HqUZBXBDxOHrtwO7Zt3H7f3yK2DCQMFCwCB
he3mx7A9VfreQqkXFAc9O5b5EWoVqNkrZuKHfBkeW50W4AyI1c67127qZf2QPY+rnE7au3oaSFlb
ZXt1529wkdwCh9nB7GE0TTLYCXSgmZ5ZszSoxadmiyABvvAm28YPFfBpfDhbDUH/7NS9Wo/GPoBy
pa9RQzFkn7vtqw+gShhzS8zINTTw/OQTbDA+puTCrHH/b5OrEND8Cl7+8ENO8KZlcwXfJH+wK8Ji
hyVZtL+GY3GnoXteRmJlI74GyCuhVizL+7HZWuBW2FO8idJEj7KsziQV5tEWfcwAJf4uwfxx8B+t
2eRoXED54h9zfhAze5ltrVW806A1yRWIvvn017LIgwFxVk51IBzuQDwoYcVQI+XrePJIHQhm7X37
AKrDZpx9SrYgBR6KO/hU22zTPpMzg1MTTz9ufaYOK28bvVLONRsiHzQ4Id22H3FqouqneTqDUX+D
vU0u5bBJG+CYBOxAO25e5alx5wY20XmJ134yvLTG2UMlSQ8nZJ46h9eEKttbu7+I1XxKtgnGROOu
f8nO5juuBPgLUT3v18Uehv2yeawpfmjUc7eUOe65A3yTeX5QnJn1Uy64twZ+pttmgY8tuUm2EBi6
n2LvLYMf+qZ8rdaA4O68U/qYrIlsxehawp4LZqRPDNDTSCaFlCIX3EEIzvP2Jb66hli/Yv9cmWsJ
PffdnHv5vIQuFJ21DWjAxXAoD8nK/5GtjH24hJ58LTdE2gFSm3JnEC4s4JLtsuvpDgB+Ds2ZvTWS
ZfGoX0/W51m98O+cQ/+CqWotlgid/H26hRYFB4HqDUU+Nslls7YRbvw0tGeaThHaLyx4/QxDcrrU
kfhqe+fkLMWhxnEMDHqf/jCf/Vv9TTkRQOoj/50gr5SS9JbRt7ncT/MGsJ4P1oL4irm7gTS7pU+w
0a/tOxAOQIKP9nZCsScCTcsMKm72iCMNAQBpejkuaxKhK3AjPR4H2h+b8N44idM0K3/Cfw2K3HwG
Tmv3cwsPDjZJDS/1xsp3/iEnZmkivT4BvgZJayavmb5U5s49VQIkKz9/rkBicAgp5vCeCW+qIWOv
Bncjou2YrRNefXqkAc8VuV88qv5JJRKFPrZ3Y1Y059BnLH9Dn+d4R7G0t78Ua8mhxMHiIOZwODMc
5ikDTM7yW42Q1RF8F751yE+gR7KDVb4E+vWY7tJkr2BiMua2gsVtB6wiOoX9hMQdxnPnPtX6TW/u
swYegvg5qj/04plzEYcD4vm0QxNvM/PWru9iFSGYmBIqDuaVuypO3pO5J0xCCiiu+xBod7IukrVD
LxRT7SazV8O4osVrxpO7EpNQitsLYmK3Qa2WQ0QvFgb8NwSmkNFy/zlSNgnMuIiZwxWcqr2yySLS
DonfOU5cUYzAOKdxRjX2nnaXm20Mua7rm6Y9iPralEvUU0a8GrGrOCvGEkXezjTYfMYJWVBPtnLO
BPjvauo/Khv+txUExOx9VRDgAH2p/+vwUtXBS5L8WRr8/g//Lg04XP+l4d8W02GeGsChxvu7MtBs
/S/dmEQuGhUmSaY0Gv5dGGh/2SjehRAmvhmmF/+3LrD+cjARMEG2bculc/AfmRPsj30mZiKoT22s
dKZFMW2T8/qx/tTsYKhS6aenLlLvdcd6Eg0U9fUYt+nG1vBTpzlZ9k2yDYpdYXiAl1Vmc0GY/Ezt
duJpaPihSkYDZvWzdPJVUHnoNFHT1X5dr6WJ8DFSrJLjVdLd6s/b2nLJafQmVj2HtZlsUT4Juplq
dtvzI92+PQ4GiCZgVRJ+n2K1KHI5cFVh/RxVuWC0iVM010CBZVmMzsv80atOA+gPJ3PKeJnnNl6a
HUiWCHb63LbLXTOat70PxMnxLLa/OISi1mi8KpZDf72fcxfICG84eKsBlMuqQIxpl5x2p1iqIZ39
8YT8w8nlQsj9+ys3J+uihqKcXy71Fo3hjEEdDfGJruN9+jBiU5iRvzz6XrYtTQLYx5okZtO5Tv18
ungBOruJN2NAOWL0N5602MAjedXW1S2ChX3q1fkhwzhrTE31TqvOvR25W5vB0My0WFMTrYDemVFa
eQYb+XDnF1szTL+b+n16lNBsqSowep5NCxnSRa2X+r6wlNAxT9IFW+GPr42qvcamv811a2/ZOVHV
RMW27k9hXutadhwbY9/Rm2gUIqkjlKpeoC2+/q6n5tqfx0ScoFwT9w+jCh1j81Lg4bih05lVaOFq
vLFLLP/l0m57LKGBdWd06oPvR/sSyr+A+WSWlB8dwGkV+GaerS1MfVYTbYUGA02ju5CZw2udZkTn
Wk+GQX5Z0CTHQdK/SIPt1xdufVSl85BMjjzUUkCINf4RrAx/ngszp8zNyq3sE537WRqlT+hdmRkE
wJ3iPAxmGmbmvFewLEvGSmpUzxKsg3X5HjXTS0jGjp29lS2maJBOPkNkv8a4b9nVQ+Ep17khiV70
6Ik5+muUPdFWB1DZ2i6pzgixG17suGZASBItBG1l8jWozU6VNahfT94UbfMSOxVBq5AdwixjJqQN
CjbX7kYRLglKAzVT1cM4sbQcoEgPmrVPn/0wwXcekAndEsPuN8qqG7S13+hPIjUIsrxVCvWce+qD
gujn6+/TuDiIcOtJXrFp4dNVNQ1OQB+/T1oynedG0L6TUEAe0bsnXzCt8ewmvEqtbqbQMNJMRsUo
HZZpkj/bNuIUNSwkgJzsZ+ejMR+74Vch+p9250oWpIqPbdA8c5Ndl6DY8ZucaAFrW3QmpGSbkEYv
yWFfWPUNqVKDYj5UiANmaegMK5ONt7EYh1UvXk46vN0+y5aSAXHl1x9cnx6U/55h8CBNvjeVd4Ch
NF5g/WIu3Sj5WKc0Fc6BFhGIgbl17MSxyvuT63CwKWqNAPkoR10LABgkYwEgBCXRqk0IbXNBJrT4
lIv6mWewg6qF2AS9/EFhvGin3fMYaPdfX/Dn5ZELNhnuGAxAXA0V2Mc7lY9dFvSDEZ6FzjPeF/p1
bN2OxdbK/XML+U9zyi3DoYUpB4+uhw/WVz0wFZ8hkj8Wfc/pJ7WvkWOAimAF7KrxEHpRM9MykwEb
wc9VearVcstZfOPGt56q3tT06Nyq33VuQ8ROTOL615/p09tMUIcrTDR2iDQF8ofpbf+jyyMDL7Ka
nA9QtclbJwHYStN+rdWGiOBALJImuR4JH40cth0l8dGcAiPxGwMOmuiDuTPYMyEycu10uAZ+h48f
xTniHOaLhfMrtOG9yabpcUvp+zDv2p3li70agi+Iul5dGFHx1EUWBzNO4jUsNMXVriLdHsBG9ZDu
NrKy7aU0B4A2CkqASsVRZbXlKsvo+tpDNCx7G1eDUTYV/oNqU5W5tY0oIGMLapoBJzShp6yF2dmP
LODVFRTbzOhvdWc9IH5xJmJpaC48r7j9+pv9PZ348/G2LNxDUwQP6kXSUC4308HrK7tONfWUWtaP
jgwPkaH26geEzGlOrGBfI2/jD8CmGsHXeSh2sjBbycLf6Rz0/Up5cVNpLrXYefQb9yEUDrzjweck
TRJ5NfbF7usrvpDrTkbBaYekaUmniJX9crJXBdITTjFqpyQZzpg2kOvENE6tcE1CJ1777MmUJRl1
Hdon2Wa70Gtvc6XZN46yjQgpNMeGZ4C02LqPpjMgxMtWTef/H1cpNNtxcL9hN7scfbqtGBDjwlnN
BxBTNZ0amAykJnvFa2mcldKLaKij5G3Cdo96nPNdszDEcBh0g8EMjhGJ6hnjBo1q1sOdaiQvzIP/
49Vt+jJpkNE/RaRAsOlFGxglAVp8vdBPI2qXuAzyuRYRkyylttc1QEiJiUw97X8MgOFH379KzGls
2khGMfMW87bGlgASmjxgz4dpVamSRT9t9HlbtYvGMX9AM+y/WQ2Maa/5+MxOF+1SbduTsfDSNdoM
YRR6qaOdKovcQWHYP3WmtqFf8PQB0tB6tmEX/MfY2VzbnR9FNyGuBYINYefntBYwPsxKo8W4gdMI
Y06TnzImM6UgKkZXB52nXp37sVAXalygZpAHu3NOdh4h+AwMkDcQo5qAbLuyAMFuT1EoXv3djvtx
WP/7OZ/QCtSBrqPBV7jYcUWWobdmDHRywwI8SqmxMGsnzSjwRriIXYvUOythCSExAK7qiFsrDeTK
DKyGeRTXZlfdWiMzDPrVkoJj3bbIR0nQ9vRsF7QFyOHqyh+KN78lMkPn67E8PkhcAHWrCcbwfVB5
6AhMYLnNurZgO8Rat0ibeAQiZknmJ/aecq//5s257Ojzfk+sLga0Ki6mz3L8emg7W60C49T25Sbl
8wnZPvQ8gEsnpTFhaPdRZcK6YjS5bhuYIulAKtIgSKnx5KFVuDd5FxL1fdMZAGAs3XjJG2ZEtsOR
p0uCK/72d6JovnnhPz+UXDYlp6pb2Oh5Mj9uUWZTBhpFi3EKEHGp+ngMFq2C0iJTKEqwX3XtwjPr
184p3vLYumeqeay94dr0tO/OEZc1+/QFUvYaju3iGuAN/3glocss1PVi4xR5qMisal27QMxcxKjw
shOtRK3me9A31Qn6okEOahUsORZfcGhe4+tf+bmhf/PO/tNdtXQ2bkt3bGb44uKivNYmFETE+qnj
QOV1KbbMfCnT7nHMQm1RY8taBNGzmnqrRKEzpSpcbxZZsOCRD1d98ziMPGraCBapr8oHofcAaijc
ZhH2rDnytHxZAPw0F9/cVkYLF2sNGnMgB3yZglPn5W7DMayrWyiQp8BwT9hHLWanybv06zfXgb6U
D0Ce2fyBO7FSV7XTzh2QJP/5RXCUIfmQdRrcwuWz1XuFdKSe6acAVTgwsRFMyhCAw+2ViFC51kbp
3d9avgUcsCJJz33/+gIus0mndxLT6XT7NIMX5vcx8Y/6K61GNLWIRE+akPRKc/9W2MM2qgQ/sHUJ
0HDeEXXHV5q3Fsp9oyNATKPkEekiA0YtvvEMUuxNouUqQW2vRyQ9ZAMo6waTskofWUVrfxDg5OxR
6KvRqR/GNLJXRjghVPvvap5/eEEwbGBZsHkcmTZN9/zPTyPUiuM+m17Z45sR4t6PaXu/RjJ5hZ7W
zA0MlZpF3pROctCEG8+WOfVdVjm4bfqaPSSuXnU1fRPhlFQUVbRbopu6NB+AXq50DZ6jrx+8Flb/
1/fh8lBrcWjiFrimUE2EwYb+8cJVrU2DuKJY84U619LqIaqHvdXKPRKO+zqqHtgWoRZr35Rcl2e/
v3/sxPpRdQNu1MWJIszjGoOUrZ4C4Z1TJ0YJaJ4KAO9pCz2wYPTUiOybY8w//ExTpdvHs8a6IX7L
hf+4R54f66UhOvVUOc5TcFNW1i1trCt9qjKSGuwp0Nivv1xt+vY+lBUIwv78kRcruOJYvia8Rj0p
qYlfkvRGSZcNEwHS+mNqQqDzjyn09Rri5pDaqxYA2teX8LmyoSeJrds0pnO2xfb08QYnVurlpjsl
2aMsyQZv2wQ2zLpx51G/48Ic5RrGd18rNhJD8yY0u3VrCAQFAX4osz1GUUKiyLasONoZmb6Obf1X
2z9arg6rrYLIpBGe1KnQInV7DGe1pW2rIPAAzRId58rmMLrOTpNyCgLKf3W0LlUD5+PXn/LTkZrn
iXs6NWimbR6R3sdPWYYl70lSjqcmIYKVJEOVwtYq4e7blcCYzkSzit77lC3AdgDs23dJ4xozq6iP
Rt7vtREhD9reK6lAFJ0kxi2zFyloQUTrUAGU/fX1XmgJqcSm60XBYKEyQE52eaLOosCvo7QeT/xR
tKP+XZIyO0uwgXo4+ElQ9B+c2tyPZEk3hBi4dYVFwjjlJWCvzkJB7Y/lKamS9dfX9TsR+uKBBQql
cig2IQLgivr4PXoGJiFWA54WmDSznsQta4Lnx+bPXmn3lSge6g6Rjuq/uHa99izzhz8Ab/K0joPb
thWU9iX28FmhlZsuiVe8ajeu7Oh6xt5MJyRmUO5LlQRMxZJvglAgy4Twa2jDNyXfhYMO0yXuMegv
kDngtNJnvFhgzGJgByqM8RymBHLU26rQFmpt3lZufyaKscmzHXLyK1WDfpypjzY5Ack8Q0LUjs3m
6y/1082eroUWlwWbxzAhIk113h8LjyFZB9S+Gc5tmS59Nbxypbq3h3ojC25twQCv85kbaoyNRMQa
0G5qL12rKsmvcbKsmvqbC/r9dP15l6cLcszpnGPT7caj+vGCwkynrecn6rlz0peBCIs+bduZEgx7
XRrbxNQI6YNmwSkz87tj2BhLo0FPPToWKZ+YyxQTOH5CMFgPDr3NSUdkpPIWMuqqGwu2Mgy92LnN
amOru9SGKSdUfRTP09pgqaRZ1bNUV669QntsHTbIVHtUGVFgPH+RGe3blDklMjTLH7/B5NjTXf/4
wdFnUniw4fDqfX7tOoQPKLQztpzgmGtTuYNaQR0ja41v2AIS/ezHEnwSqjldzyDLSo5tJvmCjpUz
MfYDtFzRWNNwS9cih0OnpBqzzLqeSZN7p6cOQwrO4HQ9qromirKkpZpCjC/S5qHyqG1kelBaxihe
XuMzrABwkkdXgV2hQM2aOe7V3ZiyWFbW0Ss4TIq4OAcyPkY+Y/e+BFb46nnDm+0m0WIMup3b9Twu
1Q81jCvYyhmBkY06Kxqmo73XxjMeSkRKmgTbIsec2OVhaxbVnYzS89eP+TSGu/xyp+64NY1RWD0u
vT30Y5UsaMf2PD6lRvuSGxapRPSz8v5cFwVw4yIwcQKglJBi4qaEV7j1QNkPTJWDksShFFd0Hp4r
k0RfyVE0ja1fgAXihUWSrFp5gOAamc3TgnrJFzyoIT7Y2GL2gt2ElLn+qSu0Z9VCpEA35E6n3Es8
oLlJ5nrMWNRHt5HXfn8tMSHNkkR/1FucNLIfMdVCRG6TH2UcXTWJdixSpHkU7xA2l2Pdrh0FLEfF
zygzfmlT97Uxsej4nXHTMc61arLPQvc2oWaeVaZfz1P20UXESxWQyeEbwX3m07jlHj7a7q5PCJYa
Y5VffJZGNTsAdaYI4Aczk3wcdf/Rq7LbwsNrQJ3UQZh3XgufgbQakjNre8Om1J2DAfhz6SVky8bq
OGIYjfP5gDI3bd6MHO7ukCDJqEnck4R0RslZpvV2VFuEGOY+0PVvIFjm5awJVT5z0+ksRuGgCvdi
xY31LDUDp0npNyZ3IuKViYtmHmW8RXZ9ahjq0Xx41DxVB4FB/kNfYPQwbESh8XVq0BiCAHFyS6wU
Q7ELWx59gyDP2oeQq9nbvO8eQmdreQ3O2pJI9FzYryZreeGimUDLNe/FPbpHVB8OvYuE6Is4M+k9
GUE1bxqYLXhUzLxc2/0V/xeH52buEYobdLAgfUKbEqyp7FK80l+/Fr8/98c1xzEgzgG0pAUxbUcf
F1sR54msQjs7WwnZ8la0LRMdQUX5xJ4Rru2GPT9trxNXTxZNrSBCVh70xq8WjdbCpo6GzegbV0Yv
YM+Whb0cWiQLMeO5tufj9T12I019BYRDxJLGtzKFcyoeIVpWsRKV/dLk0D3hTewSh2ahTQS8VSfZ
SowZ6c/0LzCz/cQL+ChHqIpA9t2O6lAE69rhEKVbSFVcr1iUeYweLWKQZLJ4ze2j0+qPkVDczTD4
75Z+Tt323rXkpCYGtl9KZ2OlHT46sbKmV6auCYHRQya8BrFzOX6v0ZRvzC9+A3M7B6F06rBGxfW4
igPgIVG4SxQF5nQ3IJtIoxdJNTEaxosbwTIf/BtNRLdKq35TAP32q3y+W4IDKTp+KojLvdoJ+twu
ZHaWhfuLo6aSZHxO88HJ9BeR9m8VGcTFMO6qID3EMj4l7biz0HonSritwHXEQn8KFcG/qy+mK986
PIAglI56nq5UHQ1HlyYueW54eRHHYxmv7uGkwDMt1y6xLZxFbkyHbj7JP5om9raorwZXZThlcQp0
H0tT3pdCOXpmZs9u29oBcJPwhfeVibe6eBthn/m4trButt/45H+fyC++GlrPOPNNJkDmp7GVlzh6
4ykdfHonpi1akx3g7Vp9KrSDWMPxHfDB4oiEKwV1jCm7fR1OZuEWoEcGW9X1d33gPxcjGfWlj5rI
tof7sCTIpOvShRrUP9pR3Kg1B97UKAHC598dhj41+lmjwCngrwYCgHzzsuwe6Usr/mAVZ32IdtLz
bou8f4x9447v7SpywsNkJIA+A1eog9pdlN4tQ1skkewBfZodrTDYqSkh8pCYkfSbdf9NaaZ/XkWn
gaBOdTK1Kmn3f1wt1FLqnL6j/CwUYlTd+tXQEGZoHf7vBM+w1ti3EYbLZWHWRNiYG2azACWlOs/d
6R3yekbhxqxWvdshLBeagzSpCB1a2JLulpDUNaw4zKlieRqZy6D5ROkWY7b8etW71LZSfyOkpt1q
UIaz9l12DCPTDBUl1rIzbfOrnjY354KhnZujcx927VvvaQCDumSrj921jHhopAvHZ7TmWVROXE7n
mwPBP36xyARMh3qXsle/eLETRQc14lbZubP8q7Iy7gSpALQhrvNh/JFdxZ5+Lsr42RfOTzVmWRqM
s1pED3Gs3nDqum5BElGTQBhr1vg/oLEr66Iif7QKBM7t+qEqXWSkarFt/eybN+/3FvHxzQMKZeBm
tgxmavql8sDvCy92clmei6Q4q35xLJTwtqhJQJJRMbcCGLp4H1FvFsUP+uePdqa/t0DsPe+57/pV
aKX2LGDSR23QP4da9cMPY0R9KYnAvkEsQl9N5Yt+30TEgaaq+cTcHABCDBAN0LjT1ILdlaDSoOp/
hT0tQc0Z/VlrBtXaq7STnjUkfGnudVdXRKTW44OfOFwXFkk3RAjpFkCU4pbzju34xFjD+08Ue4/E
atWqxdmt461VhGTJF+cuyA6Vmx7N2rvNdHWd+ckPu6d3THhdg9d6IWwOv/iULAVqD9iGOS67migm
pLNuTKcyo2eaQZ9iTcIQ1fepthq7PqA/DBQzrG8r2+g3Y0bCRJEay9pMybZjl1qkb4oZkGom7K2d
WzD7ww7HKr6VMnVuOTXckkyNJgMra0EMQlM3awbvpNIJ/5WYidTWfvVJUnzz0P5+Sz7eeDEdVgyU
6ownmad9XA1E5EaFiIb6XBo2LC3j1krqYWFikJn1drC0fMQefTyQFd10VA/4h2IlsqFfN9fY/bu1
4dU3wFNs6JG2TR3cPudeV1NIkLhIufVsecze4iatFqVb3jduq62aZJMl5V3sMDSmD2sturykbUX6
HpAJDLJPSlXgFTLsfB6Lsycp3HNzJIgucnfa0DH/Z/Q1jsWPOLXoVbTlsMrDx6Qtr2jNMgcS3sGp
WZWEGm7bxA8hjItfdtcMy9hWvFUPo7xPnYNno/r9ek36/W1dfptC16dxP0eUT6t/AZMJUoBTnwG1
3Nv+qoK9Nm89vpnWqBpiyaiAoo4jl+//itz6bKn8fmS43vyk1qyqQirJ3EyjGyW3AfAkElWdeuMD
DkC0wuKMoAshbqIuHBmncw1rVVBCc8kj8ueZYS+smna0jHCiZb0BoiP6rqdu8DhcfED0iZTf+HEx
Flw+Lr7Im545TX1u6tqbeZ4XzCpin+LW04F6Opu8hWFpwlF0Y4RASqmTa8iDkyEUzgbU0YT4FYV7
m/rDTUlTFEDMABedcrzEZxf5/lYbG2fhWwSIfX1rfkteLq+ckaThOLTvWOsuiuQk7kZpKnF1zqzu
lNrU6zHmoRFfmUzyd7/2fjUujzVXHfO1lpJzG5ckYVZE1XDV9ty1ITTmdcPJVicQwjWD99ptvyvm
PzV0bZ0qnt2Z3hgDVDa3jy+kRws5Nd2ANW/qj415eB/p7WEQk9dafcxiVh9PKY/yAc/mix/dSSwK
X39Vn2sYLsFibAM6AXMS562Pl0Bf3nIlVu+TpO4kVyy+RWdJrkZOH9ZVQ2uRbUc7kqsyIAlXL1dd
SC6n5QSHrKk1jH6vtBpD1HbaTexaBF4AJ/bb6JtRs/Wp08JVMlJHy4qeFRDaxWnQTptWCyYVQAQc
TwQSBBEdDq2Sq9RUSEPtiDEYySipiMPaQVmZuhUKuvA6fB/i+JW3fycSCsVUaynW5E+8azysboZM
h1I3R8De5DaxT+F81Oqdn7eHsGZokpUPdUishmWiX5TBhn3zMLhDRYwUiWxqjmnMtAijU6ObTKUE
rbE1bo5dq/rbgszd3KU+wkSuAe/kDfiJu/4+MNhIjIAYtcLmgCK97Tc39NNbO31VCI1dzOUoCy6f
/d4JUEtGzDEne55vxfeh6z2BprypIn1dCvSEjrfScdP2nbIIqmrVdswv8nD19XV8PsDTu3FhfGGH
whoFgO/jg2Xj7uwDO1BPw5AvowbCXx9Bj3Rq3itBUb8UirFyQMMMbA2+7G761ndneYhcadAfFTkd
FaP+re7opbvGDbSFZlaqCel4FYwSbxjmQR8qCz+l59EIUl/YrtwonrnKde29uq7c9w1ir0iL7g0c
K05auDNhRy1pozyjlkKaolfbw7zEzms3ytPocpNVL/0RS/lu5gvTm1vZt3qWz7uGDt+cKRV6VWpH
9feS8Ef31jHitC0sszgLcuEDSj8vdIgHGrwRD4N7w9z7aIQ+qeD90M2TxtOx/Hr13CuoYc0QAFRd
qOtaOPAjLeRbTXhNl2QtFbkJbdJnazyEUpnCUuWbq3VbNyXSRa0A0ERKtwlF+KxVyTMZTJyJHQK2
8u9UIZ/b09MHNJD4IdiZJrEXlbEhRPL3B3TMQCWZZXyvYVuW8BRB6t5pPatpR0vfz9VnACDvHC/n
uuKuOjPL547arxSj2WOC/S4Y6/N5E207+neHPQF51qcJcZGy1aaFk59N3XsRDVZWaQAG68YHkZAU
Vbbkgrj2SzBI/OAN+cM+CTiyOUIygsRtIDepTdCZYpXZNENjka77HBZw3vKQ6UNezAuCZc0SEZ2T
E3OoheLlmzdq2rU+7Go6djuCDmj6oNsCGvDxjdIac3CqpAjP0mOXpXeXEgLtegqLLnzQrH/oUH8j
xidAMZabRI6b0E/uA+lfV4PyRGGxKDtso6NavNaVe0py/eRapPgU9C+Rfp0VwF3hkK7lUO0939k3
vTZTQb+xaUaEFdnrJCuuW/UuM+rXsSj3vuuxzM2rqL61GUQadvs+JKM3DyFGcMPDH1k87MKBln1o
+w9ZU66H0vsGmq5/nj4gJqVaRkU9Kdk+vVCQ83Qz0pPw3Bg4pzC8uRVRTE1W0ByC9JuZOjKrRdfT
d2kOsoiOTWgSxBISAmslOgYExBWzVBI4JsLhKS0tIiNjxhMufwFn/pcS0nZEpLZn/2xKG7BqU+BB
iwhJqiSKaJdyTTLaSGOO+cHg3ahpcBeHylEaRNBGJgA/iWO/msu2fDBl9GLG/l3ex4cetE9eecdY
VMfGbGZ+RoST2m8GtZsj+F+XtjiOQtySfMQZZPB3Mmg2hUd6N3SftzLD2RBHeHxoRMoEXeEY8Yti
W69aIoDVo7KwJ3WkRxQPZ/gl5fPryLEDobjjANN3m3YBYO5lNAhsHP8PdeeRJLmSZdmt9AaQDU4m
PQAz5mbm3Nx9AjFn4JxjR72O3lgfREp15vco+dE1rEGK/EiJ8LAwKFSfvnfvuSBinWVeIAi2L0tb
3yT5+ghHqNXSVzAZmyLubgMD89osvZSNzyK8zFV8imG82dWsv5rSk5pouQMDSnSspP0MQOPVikL2
MQJBJFE3lRHW9tyllSdIfjApHKgEUw0yQbuK2n/HIn9hWOZHTR2fVKtym2yx+2K7aO8TMcB5FdzL
OVF/k/iiUrZVQ30YEp5GPAr3S21+BNNNY2Tnpp6cUZJwtQH6IyUwkkE6UzMTRmq28bXNm/dgiq7B
0sJgmsE3wMxmZhM6y9rK6PEJBBESPF0wT6HUXEx4FRS+3bEqBBxg/G9YagJ1DQJK4yiqnVEnPjAp
Rl9ruDwGJb77gNxZaYklr8h60lzl4ilJC1yqM4aWsNNJ4wlnFHGV4nCb2RczQVytaAV7AOZk1gOI
GPQOxW4/boOE8c8cBimN+ltRbbo7MKuOJpfVvhukHSvvI1WAMahKxQGRTxgJh+E7Hvv3voTGnSk+
Haq9xZjGuFbQ4gbTtGmRAx9MvpRCu0VReUIy8hom3UHownt1xYOp89dckVYdZsSVCfSOHAtCcvoQ
qySStkLlzK1JcHw0mXaTuHPKBHluaXNHGXOKINEd2MyPJk6+rCzeYyTgpCTqj1Hc14C/xI+45MgF
Ke0hkOU7NFk/c0HjLLBOdDPpLM1mdoFSfR/FXekmBbLeXqt2YlAGaNND05HMwombVYAlhc+SFu+l
rP3M5/e/32t/BJIw8F2rcpXrwwoqJb/gxw1C63lJumEa7kVZ2BhK/5xHvOi0qDNHioJLP9MqCCmT
W8PNNPgYNZmEdSL6hZx8D8yxuRzbTaO+QB5M7aanYP37D/iDs//rA3KFXx1GqxyDA/evh8HCYL8X
mna6Z81F9mDFL2opH1PJnHiJB+qdQy2bxBB2yqcks8ZEeO9OkmNpgBNxFKL6YFVcc6pBRuA0qHd1
UT6lYdARQj8qGzUjKlMf4Z6UZeEaBNY2oNFQcCTnPMpNP7bQtMWs2mJZna71/MmhAelUOfRx1Dr6
msLbzsq7Vq+4/ch4MTUKAMsQIHVr4XVCFOETMMJ0RVD2SNTfBaE4BdFMwmmXdJgVufVycCFOUD7J
6Ig3XbVKm6LuE1o2ofakgK/0SCPQUYXqkbprI4EtQ6LJWjB4LbRq3onaUTSAYESyoDhWfNQCKsA+
qVHsdbLuiWa7C6nQ3YbMGTub4VgE4XdgKc9SMD4LI56XaMHIrY8lV/cB6Mya626Wm3glYKha9vz3
T/R3jQEgRRl/FUgqLITKTwHiMBemKMwdT3Se761CJDBDf8k79WWWkSvH2LuhRXxlc+UWofxaZiKA
0Har9FRUEvllS8Hv+sNH+v0uYRkIYdY5HFyD34SayVKkgmWMw/3Y+kKHsyTW5F2e4qCbl1cOLx5y
mO2jkRUoy4x0hJaUMTF/qeY/DFJ+cwHwPiJzRFPNdZn5108XQKfrjQjDdriH0ICExnItTEaQZU5s
R2fBeMTfNGIlqTq3V5V3IX/MIxCbQrWhy5W00m1ZZVAVkR2z5G77nH1MilMaNMIf3stf+OK/Fml8
UC6odIaoRn7ruJcmtI9s4IO2SXhjwPAYUfYWZDmH3E3muNqPOotKGmi1WQ1JRpF4WKSexkRIlL2o
GUygYaZmbRfZs6R9/P0DNeXfSkjLoGjhE6LY4ALy4x7N6EmuaY2M91Eje/Pa/0x3GQ0dW5utBNCa
hYVS1rZCPoJ95PBWSZKPuomAwVj4Yje/jRYiDZUlZPbHDOYmbon9FWpKYIqz0e6He34iKgE1vcpK
q9hk6jwDpXCaiKQG3ZjIXGstr+BaCDH0onV8Cyr4S0uFoAnVyNqUDTFTbUayQHkjrVEb0msVqxu9
5Y5EkscsZ9eCQ9sGxghVtTfdWen2QosLLuKW40jy9BFOaeLHffXKvr7LzwUL3J7a9FsI6xpFbrrP
w7ZGORAfuip5iLWKKgLaWzCVAkz+7lvSSn7+hGPAWqpfkUteZzAyhsvdygRDi1X8LVtZ5wbFfFPU
mPlbheoCjxcZxUrxBy2o+lMLynABJegaJaOib6VR89eNnpvWpFeGlD0gb0qQe7CFv67MGltphWO+
ABHqhEdVGHtPkBHLTbPhc2qkTqhgXR+U9ibqAQrIr/C/ARcbQrcdI8mJ5RjThzU9lMrwoT1pfaMT
HgJYtGZFJJNJUEt1q7cR+I3y0CnKsdJYoysMLMiYFgeD0diLgL9oXHrBbc3qddDVL0suM3eZxd7u
Ahok8wJhU+FGQNTTHzaEX+2Dn+8ZNlSFLoeOPuRnm0O0oiHr+5kFFxexM2TrLUyZfStQ3tIshZpV
XIs4+qjIQYSeH6/w5+9RIE0pCYg4XT4yfFH4RsRbqcgZ0XR7eTHdSCZyNc0nIN2wdlAqEe8JIntK
RGfAcOwhuYF6l9+PxK/qgXoSJX5I2RWXEqUC1hl4mVpt3MSdcDuQ5Ytjy271+DuzYBDL6g2td1yQ
kk7bt4u+pgxLGx1zEzeetusIWXM0k4zvStK8NBvPUdseZfCvnUR9oQUs3nmWbxaY32M9EeerYF/S
BGXbjvlRz+nQopp8aINq10i0LXLG9n5qjLqbogb9+23kt4soSxKPJc5izOnQC39c8XNhVogkqfKH
Lg72Ya5/iUZ3HevmyUyIVa7T8A+XvN+rsfUdoG3CHJDW1m+9pFDPAHgFc/Ygl8vHuCakINpo7M6U
0DGq7DdK69KWIB5rlT8EgG9AZZPA9KWO3akfJ8+giqGbinglx1qbCoh//v4r+b2PykfUkQbSXiBw
9De5kjEt0tAaXfYQGOVtm6gnhO/v6d3clxea/aehaq4YS6O2OIvzqdHzfVAUzCjEU1W2DLG5D4pu
ao5g1cM/+dEZR/zc9qFb4keTmVXztmAW/esegmCfvSpCtNMW/dWMdpoM+KOJAug7Y/KhT5XfDWPH
PT935IRuDQNYfEaMdXDUzI/ZLp2NzlPEhfysKz3QzpuS5j0Nx7e2QRzAfntSJ/3YckHNUMqxgrPQ
jZCpLXISuUcraZ6SNps9qXtJFfitxgyhpjC4rjcljJywu+vr6oINSGPcI51kLdkIMBlH8AEtq48G
PR7FsrrkqJYcZTGwHrcBTkYEcM1n4tKtMZ0sjyIX7X9jk4QBa1qTTl2tHrhVM3zVPbMdX9OOP5kr
QIOimH9kQ4dRUbDbJZA9aA1d65QVlMjzQRzxbwpWfU30+qJH/IE+JKRWkt5n1KackMgJmiR7ntUc
vF4o+/qg5VgdJkJgK0V1pSop7Ba9oWn0N2p2LkYShtXlIRdYfHhZxb2sTy0D1ZAYLmF5aJnzZlF5
WVDEcGNsRBtmn9dEAtcqg+zvLLuNQ+WuL2EUia8aozhbA7ro5mFxmjq6HYGkQ+Atys9wnN9UuSz8
KJCfqM2w16TVyQqsD2SzksNerk8axt66uJVHUXf1Ynyi9N0V0vJgMHyF0dcDJqR1Lir5nzrTvw/N
12UoY2jAEafAw/xxqWqmrmxNMgMe0sB6VxV4TmPzGomIyFOBfXeYPsqm8ASNfzesuaOkmJu4C7nd
kIkBrXK5r8hZsw0wOUrXU0sM9JrqUfGHkFtGHkPIUQcmi0X4LQv5a5pFlpfW+ikOaUqgKUcRJc3+
GOaLIwy6iWZSoDUlm28F0SaebECzScR4m7fKhoewEKjVedyXkZegAyDfADh7H23VYiQNXEMLBrzP
FaydZEWzLSrEzQq5yPxfRqQSbbogviCWQpaw6Ph3MQiQ391l7VWMlMVOIlTjYV8BfFa2pax6sgns
O43q2hmsYXVffkTNd2lVr0nKuTCp2X2whGwftkD96CYjj6qJx4eIzbeSxS9GRwQw6wIxZgVo+O68
ZEa5mQoqdGEud1LGf8yJMjkTr5+c4QOh+B2WdYFlYH+Qb4UOddadyBaEXLxA0Gg1V7RFEHLUayHy
EplCiEVNq65tvJP7ocDXROS1mA0UQF1FTCh/RRPwYiPa/YoYnvNOgQE6iF0BUjIsZ9/UgRlyccYR
nZBeiTgDTFlMpqjaf7QtjjmuG9th4Qhp9Klz/7BBa79dZhQALatS51fzVP9plErAFWDyUvGYS/2Z
J4OxvxxOeYJ6TFM7Y1f2IvFeBWkDBY6CXG7vo1ZnYN3Oj2q5whjASjtdDmDDmss7IzKDjUHm/CCs
UeqN9GC1obpXUC/YWmJspKa4qWM53df5Ih08rYyFfYJI2lYxtdXlEh36ehhw6wwHVR0gM8X0qZDl
7ZCLmfaM2sHrlLF26gE6kKZhsdAfDaRStiE2EFf0sd/GCrjPUJfs/Gni6r4xe+W5aawv7DDIz2k9
BkXb7PO3boDhzTYReG1Kt6ggUmKU1ZepR2E9cZtF6lDlrML5khgkIuEmgCIaveV9uJf0VvQCLd5y
JwNCH7edv6Slz7Zxl0ffw3CV+MJ8S0wbroRYLw2+OJFwr1RsyWBuJMGNFRN0+9Q7TVjAaxrkdyUQ
XTm8iTpm3NlgeOOMYZMOpOIagbjR+h5V25xk/MsFzE1B51aJ9hGP0Zm5huDmQ/AsltN7gJUfPAUS
in4xj80M38CyyhycNxZZa20uhcS1WXIKDhtyiC2nj5aRBk4Dn2lYkCplWfcVZJhqDUlGJlk4PdJF
slcjwjNgzBT9OS4CyxWRvW+yoZe3TQO+DEhIgJMcrcRocThKiSdYyxsH0Bqsg4ehYQHu6+FWfO+X
DGIcFBgnHfqvciLqo5j6vdro0SGm06aWs+EKs6mRcrY89iaaMEGSOL4UAzXxNP1h/f+yBfylYP41
4NUZ9dIt+v0GzYHTprVpsPwzwC0x469ZYxxfsHdZAyapWa2ZArArBOMm5O1HQ8geFdSQe6w7IbkG
LSDKINKPXWu8GEW/yXiDpELp7cE4imbxbirVLTvqYrdsSNXZGIQbjkUMa2BEE05MYbmkUrzt+2rX
KfRXe/0moNEnSMZjRavIkpPcXn+cPhPRUaRfeq4xLSXcYdbH90kjTyqENmekh0I1qVkUhav88l6o
OTahGKRO+rUKCm1VWO+SHQo7hAU87nUCmCPPId1RJfVLoGxk+uX1wvRZWhOcBWsfdjwlEf0C7OHu
OiUBOtY0+Ajq1cmsszUaHVfObmkieODRE+rq8zImtWNYE6Ep9EnleWmwVdqNmv5BrPWflW48MuhS
VJd0JJUf178liKeEJxE+aEIg+yPt/7RTLosEWDhX6+tMTI/dLPyqH4ttVWeRQ/vqS1PDrzCsbqtA
PmfFiy633BLV/SymuxxjgKtNRNUvIRM3qV6tt5+jKR7SDHH1IDHSUblNCZZ4p1RysTX0nNar+f6H
/XidVv11Pa68LBFLzeqc+M0yimVjGBkcRw+9GTQ2zo5zgK8WJ5LwXEf0IQKprVxjbHeoS4iFbrxR
MB/lpUmA+xU7RS0voLWQ5jfpN42U7ySS/suiA94YxaLngrcHz8/PA4OOU2DKAl+9WQyHRC08+N+s
HmPcDpA2jES55lO90ZLmLRHNV6rYltZHUqfMacMQLS4Xk0TkeMxF9Dt1rdBDFWMaGzWlR6zejAJD
F40i1R0686ONEFlHXpSXPtcrN4PinCmwrMqgRAbbEGDVlXe9wsyI7FwnCeb3mSZ4rIlPXBx4VXI7
MZyykxH7MgOXSIvCPtB7kRB5ct21NlQ5rqxzss2jf159/udfyKP/JJH+P9j7j1/+r/8PIPzmqzxd
86/2JyT2vzE1nlbN36Fki//h9W13raEo/Ts4jjn0v5iy8j+INl5VVtTDePhWv+U/yXGCrvxDhDGr
EILAa2Dh7vsXOs74x2r3I9seHQGLdO0J/Yspy3gbehwCEHTV/J7/ClOWXtNf39IV78r6R+KKwA0I
8y+H37/LFfquwskuSS5t8zG5iPN26LdZfOp6OzCc4I2OEQzToansot1y6EqSLTVeA7nR2JJMjRgY
VpWr7XAl6Rt+SmNr3UYT/BUxFz0nd+22c9V97YWnmtRL1iu/Gdp4CC7imGRkn9jqshX1A7E7dPGr
Id9GAzXCfmyeCVUuJTofbkf+VWuXwU31Wt6LxkCb1SnJFgbIWqw/jPr5M9fd6nM2DgPQ1xntnX6G
8DoW3iAj7fSq1l2YCGC2UrfjBJ1z2z3k5Mg89zg5GpqfDv2DqEeu44jE+4y2WLvLBLM0fzMnZ0gA
LG7n0at7dwSKTtYyuFZ2sMfpXdkqN3w54uRk5+G9YYxmI9g37rUD9YxNqv2N8KYCv8Pj82a+LoZf
fMsIb9nTRze6UPwQHkqobw3VFMwocSeD4JAVU6LsWK+YW8RP1JRNssVlRE/2kS09OQNYjfchXY93
hXozQXPpCqJH74mLypyf5U99lx8hE4x4GTssYy9QoWTxZdA2TezPJTpEJFBcBY/Wcs/GIlIbjcyv
feYP8BgepuWoNztLPDLZJ2yNBFGtpIjxzWDbhvuKm611X42fFoROuJolhp3BS9SzXpIrtymjfVNu
c9k3oteYvDDN7cy7Vge8vRXH1/nJ2DaaJy5vRBkxbjU3qme0zhDsNB57c2zwUZlb8l4NAOwvGOnE
woVe6KlOu0k3ceZNjyK7rh9+UUSr1+hx9gq3OK+EUGOT3mCLYDAuQNC13gkYPq2w3dQjMxlYa3Sq
hx0PrNwBUC0uUI+sC9ceUML5/bKL73InRd5u66kvEJXCReybTXvtOLkYJqwr5X0IyBi8YrxFfdph
tAmcCiXwfNsTvWf6Yrh+2AjYqrXpqAMdnpwDdJVZEohQmLKC8wGFDcXrnpPGVTYsou69YGTLdPGp
PCnb0KOWTO3hLFXuYJGiY2ewifUH2t50nkV4z9rWfAZerN9ZNtAbKLXNJfAxoR61bRF7zQ0G5vQ7
v+adX5Zeu3jrb8JFtFtOMqWSp+3JXMhqh+tGsy03pLx1CKwqv6KWV+wZchYKOhod4S54LS7LnRY5
QuaCgo8CNDw+8gL+CsOLtE35hLKifDMF5ho2NyKdjjDUk86rP/Rzc00/uxof2VbS/eUr/2iYHE0u
Tr9nBQFe/jBI25JbDY2IxhbhWXtmuZUkEonvpelJMl2YqykkRxT/Dm4jEywQYn83XD5TBpbJ6xw8
asSA5Q4Wt8q2JMx+TM5t5Su9JWfPrneVus87r2f18PaPrjB5deO2bDW5gy0T8Q7llECCQoZ3Eh28
DYGprrYgZ2jYKuYhIdkAysdybSA7eabTepqbbOTmslQ3LYgQ/ZgPtx39dNVWgPxI5u00sz1S2Xvi
DfhX9B4OEt6d3tlysFO1bTJtNfMmqAHHbpPhrE/P6ORN4SAhrpleu2ibaadlOEbJLRIPLfgahqMF
uSWNXsclpU/tM49xLOMmkX3UtQHwRXVH5OR76QYozcOHABqc01Q+xqLgYnwp14TN3Fd9Ij+9iIn+
ttzGLvL/d8C0srt41MimP79Dz5sP8vsaPVHurGVvLHsZYdnHMG31lkB0u6+9tNqBkgvVrSy918l5
NO6k8qYYPRCdbe3hTHGacUcDbbwwr0M5StSWo1S2eodRVt5UH6botJWnDV6Z8h/bNci9O8XKdZAO
FRwP47FoSeJ2ZUSavW/1oJLu9PakyjsD0F5F2t7FMog5f+irP3nq1yb2v9Wn/zz56P9JMj0rEFk/
eqa9AYGDylVy8+91f0m9JHW67eQkJ91vnPGQ+8Y/G2T/pULqvxs+99f38vdFkH1tOqZE+f/53/9e
Bf36g/9B1pch3iKKXDszhqz+KnX+owqiQOK30rhZs1TJ2aGr8x8AXeMfmPFZQhrYmxWtS1n1rypo
pQ1QVnG1h4tIxfWDpP93ZP2f0sF1KfDTAPuKEj4kfvHX9nlvLOArxhGyHhzm9Kqdg80K9R5uClc5
BIn9QV/N44x9Uz/wTPrjNn+Y4JH/MWn5Rwfrn5/DIjUXXBtf0k+smKi2fSz0nexaD5KvO/Ub19d3
1RZ9ycOjzaDrD0O2nxyM3/7C9R35t+qPVCY5G1FLuJ1f7XQnvUM5J99GOH8euov8yEzXunaesOEF
vSyq2/HG0v1iwPKny+LP8cpvn4Rn/e+fhA4tDynjk7Se5MeHwg/3CBUP2indM8wNOQ484uH9xe3v
EjeA8l4fwZKew4PClNcGL7+N7WGXeoSzOqq38H/nR8tPPYIGXTzCbnqM/ObdugqO9g6JclW9u5Qi
N9NOOZg7zYNpvhtd7N1fkgenzSXszj1hA24AadutT7rRqTyPh9JbrqCqjsE9zdDU1m5Td962h2GD
u0axBXh/mpO6saufyofxUm2snbXHvLIRX9hEP4Yn6VUnlN5dTwcEqoWDBGsLq/yP06ofA6Hfvs4f
XQWxAkmWKnyd6oboP6/fgMyxibn/JCrnD4uIt+Q/2UpRKiGJYIKNJ+PnJQIxkJYJGe8PqLRz5Zpk
KigvgaPY6ob67DamjGHSw1Fx7iduwE4/2/CLnfJt6TfFF7KIjbnRnyl+p89icKaH9qnEyo7kX3Wi
iAqxPRpbfW8eozccS5FtsEj4N4Hq55WgPFQO02cY4vCwlZep2RXNzpwL+vI74xH+ZhD72Sa8iD6C
PB4TViYhOkkckC4BglRbX4XDEOidLHFDeiFkIPHoASpUyB/Rm/pu+saGbCDdtYStKDmGq5wVy66v
YDgxB4hkZ3G9Cb7hzy6yTYcTUapFvePJTMdP80zGnZuVqLv3+sXY8AXpJO7Z62WJKnba1N7oSRx+
iN3OY/a5qChsPPOLaYfi1/t6H9+vyz68S6XjAmIABxVt40rmb233+bfWeEgSCg7f0tVUd0I7qDuw
C6BMG9fiSmQAQxc/TJ0tTfnlvPgy51yt2/EDGU229hJoMGuIU7WZt1JaKF/GN0XxM+6H0NFYLKFb
vYFCAdKPJd+Zkce90S/dCGf5SJOhecue2n2Z34WueK8bNuDD4kuxnPzBek19hgaMs23TdISDsNO9
wW2vZB5qL+mVxHG0FZv+PhNstCFgw1gN3a30Id7HLoST4+KPp8wHO5w6ywZL6PPgE+nlWQf1G1cA
bFBH1nzRU7bWvf7F2nIpL0/zqb8i5A783WILJwTyDeuwSOzukXXVTnC9MLHcaAHrgkAFfoZIY3Qz
Oxolnxs9FH7FFssc3rJRi3WfwnsN4ucheMaknccOwIbacIHuGMYW6h+xXUWK0xAbskNUb5zsAPXz
H1jtcMWT9k308m1VHy3JTm4Q0HBUNMQsUgfZVOqY8PIHGXHOznSsB9QWM1dAe7kdHZUv+9Gcz9Kv
ZI35rngZGVRizpnPaY5IxrY+LSjh+TuJ42rgNqlbvxrfcFfexndtn9/qlRu68ikW2FhIZSOP4FZ5
rR86lQENmxWZUIW3Jg3FKNqZZ3pBBK3Enh65Z15GCtroJhzcIHVbw6lYXPmJQDju2zlfcuxEH/wW
WDwwGvmKwtqJMey5mk8UqbeGpjBc5psKAm/+jvaBR6Khx2u8iKfpU/gwr9V8AD7NF5liFZM5YI1L
RYLoibGDW22HHdv7BQnx8DkJLsGuvSc7xK6EpK8xSCW+wk6cyS9u33SuwVRr2uwrPkGWXnOAI8Vt
a3BDcSNtGVAp7ybH2OIAC/WHS39aAzxQasH5WPfAkdwM6Uu7ywlyw+hoM+Ti3R9lZtWHlgmG8p0I
3mIyCdqQ0AHes4S4zve0E07gNjFzXkMHjR65DW/hi6E7SGbax+Y+feT3YWMlwiLvd8B/s9bJFnfJ
7nr43ROe7E2X3Fv8eS6ai0d3IuJepbjcQ0dmcxUuS+4qjKroPF7qL8TmUHDbr+XSXYx71U5O1+nK
jG3IGQMxYHeIOCsfNYf7Rym4sr5B2NJIuzXXw+lvs8VruUDnm8FwMcyfkufxVn/sCH9HDJqcJj4U
nRTTU7DccCV4SsCZ3WayW15lhyC1/oD+SwRSk/vxPTMSME0GbJKb+oC3059cNlumSnm4Y5QhIwIj
EXby1++VUE+Z6ym3U0LWwnvUoESjJI76iLWQ9+97HOziOUXubjpD7Si5C9tHorWjQqDdZvcxxt1v
Q961oxMK9vw6qWfuqGPvypqrfnFwqN+DueFxswUrfjhDR0CCQMDmLpFdxnyWjC5p3V15p2TUCUS5
SAdSUMQEZrINsUK9rSkfuKxz0Lwi7VmpzLGdfZRc/b7y++RXpyFzBYSrB7QQLxJyH2SaNngFsbPN
GE+AK9v6ZXhHFSuD33nEf2qSfxx6EBdwvXLhJBm8+wZHgtWTxGiACwxRQ099Lb/Gexal6miHjDOy
cAZn+Fa5ltMbQA8u2Time8JklEM1OPLCHmPLHpgH3jDG/exx2Wu/Cb3YodV0ig8k1mziHQmuBT0C
Yn5cY7ZRtmumw8eMqWU43TbxEScUjSbwqsw3tjGLvziJOyly8IXNTGaP9PKIqtP9EL2RP46QdRAV
ndE5mS3AZ7LdHSb2hDaOFDianVERidt82MwcHPyiE3eR6Ur8BOCXoc8LVZmuuZyyFCC1XYKyXk4h
RTVkaQSZC+v9DHtAiC4VdgR9bRRhQEzOIscWas9P6yG5Hb+FB3lTPCLEXrs3zBCp/5BhzNwtmWKx
1xH4uNUfcz5AZtf9BvAuk9X5RSu8/lb+UGHM3fX8M0mMUfhKakd6VhxRPLV8h/UjSpKpPEm8FjKE
IeaYNM8cRfjieqoBM4RDATzFxTlONDC5xaAFbOGLXZ1EnOy1GtZHgqzsy6SlwreI4mJb7Itr8qy9
STSe0BuM014ddiiJyN5xWHsFzzbxS855yw9QIVhe2Dznh9GBDRUztfl4KSgcfMvHC73glSAWaj4a
gTscPlicjuK2x35DwhSu9W3zWJ1rcqfyLwJ5PDKBsnftng7DrrZs8UPiNLkLtuZDSkvlGZgQ4EiQ
OPTk+H41OoClQ660PU+P+BnaCbOjW7EFDQ5TaLbX7kXwo7vsWL3QlDU+GINzB3IiemfrK+Lmx/k4
bLt9uzHv6vv+bRGJn3GSj+rW3OcgQdGajDbg3511iPeJxKsRPVdYrzaBeh8GR5pIResU1iNhaB9R
Tf7repRUwIEZEr/WAFJs6yReldHXVbv6lBdUnM6IcZ/8CdwI9kD14eIhoB3iJfp+xDKym3c5vp09
75/CgKm3Y4BR8VNw06te+lgc1oJej9xScbWFXg/hyC8WPwkvvlzjbd6N4qEo91qxpQuaYJt8D5KN
1Dqc+yNBUV+FWzuoMBCd8OyZ+Tz2rv7SUT0p7vQ2fcUuVitgGjkZ5D28bH8oDuQesbmt+pALdgha
eKXs03QW1UtmMURHKG9bgJvoynKSaTc8EPgr86/NCdOo0DiDegzCPdYCbBNQrQaKTNHrNG+KNhKU
V2Nf6+z1joUsDpYTyiwyvr617bo7qB/kNG0Tn5+SXPTaHUO3+GZbZh3gza6BZc8+u/Acekyn7ODC
24t4pc/WsvhEr2XMfN3Xm0226cnYdsktXrv1sk/qZ1/sqow4a1rNDjrdKd0Y+9CZ8F5u8m/hsRu3
Qulok5u+JExJaYPGdh97Sn9Th2Tbg+pwemO7nGqYf4MnTLZI4pXDg/YX5rYEkFFyeexWDqSFzeIE
DLoQ0sBotesX0Y8O8gualeSBcidHoWpX32tFHtKy3FScOG7pFZtkH567Z9muHLxE05m4Vpf+8swA
obPTC4FsxGwsT/GZatjl+/DbbzkiaN5eEMP0rkSDO9yCCyeguww2XArkzi68cQvKxSqd4sQphZwI
gN0s0GArGMOtJxgfwsG6847hX78vv4cTGWU8Eh4keR/vy7kzPImjmrIYp9LDQqeyuMfMnwsO1TTA
7p1sh48W7WGAVPTPVrU6k+boV4GbbeJX9WC9Lq/ann69W1/WDy+7jWdtFE8+tFsRIqcdnPKzsWuO
NNldmXulumVW8wWVo9zSnn3mZrnRT7zjNhYpv3ozT8bD+CBu+61piy72m734Dva4OJaH9Zvho0eM
jzmp2x0yLbc9kPZCMM8m82IOGI0PLRDs1Tn5edzGF8XhJuwEv1qdaAKdwqFockdkR7Z40F7VY3pd
3MiJ6cIrlHPzXj4J29QPvPS73mJN3iiUj5Ur3EYb+Y0rYbMrnwtWo2+5ymPO8f0QP+ukYHF58Itd
4tS0YXO8J4Gz3sX49BuRz8LlpHiqbyuqEtZUtC0f1tC1+WJQQPiyTxCDy0DrJna5drkWp/Wp4zax
JozZ8722o8/H+3DKjtqONZLyacjlQuwRpZui8iPcZqSski8ITuBhpGkvOZwYE/9GT6Pu3xue6M83
3YYl6Mh3TUZirBvcZ1/CI1HGBtR367GteWH12/pG8SaYfDv5buwEJ9+JtLnTh6h+Zm+xK3m/3NNp
2BU70aM1/jYT0NdHe4V2713ksPkfBKpXbVPDXDD2YncTbgkPG24NrtkQDpwSUvo5UnbCvJUWUuGU
yQ4eZr6T3Ae67mJSMvi6ijuBiYZ+keQDqu6JZ4oaqvTz5ByN3npHjC/I8WoWnKU5QvUkF3aXHuiW
sKuxUznyPuIocaub9FTf59wc4ltZ2dbKli+KpA4AdHTjx0f1RfIIm6IQRWeAJFKkxY/3m3GIX23m
88hzkbe8uVtie9zGr7e14IyPPEn0vsKe8GcXBtkFKUT0NZa73rTTF4nhBLG2xY4NaLmlGLMerQ11
MyWnU7rRXrvl7zEeF0ZtjAYc5YFLsFX59WPwsf5zjF1Lkcrm8fR/qTuT7baxbE2/SgyrBswCARAA
hxd9D7CnNOGSKAkACZIg2IDkQ9RL1YvVdxyRlbLCaa28s1rLYTtsS2gInLP3321kHaBp/sq65YcF
8o/47t+5OuAeJskpM5KpsNgmPW/nXvyILALeZXvvHRyDZ8qIGk+nA97xXBsxIfbOoMOgaUFLwFbU
Iv8xWrU29A5TWFLuhN0Ld24DwoG8bAcspOS9oPhon6sMvSEgklhSqFmtvceUjv2Shmr7ylwdexOr
OxNPIG/oMMAriQjKP7tGWgYiXpnlFQGl9Ym8zv8Evn8aL/pvUByd9CXCY1QC3H+G4Lqm17s0V1Ac
1dOX1ymfefHR6E51sopsu7gxKnPlMGDGJW822I0LQvjpxBxEZ+HqeegPlgcm2bGOVa8CnZEdurPR
IxqAcDCLARBHDEkkpCOhT/OZsBkOGCy4NibXoFxXzi2qxootqSZiTKt632QogdCqOHQEB69nUYt6
R36tTcoeXpf7sp4MHTqt+BTrFMRMRLQkn8WAMYWGf7XYql2KOW15yrUHnb11HnUM0HR0+/c3TRGw
5BcSAdiYmHuF4e+oXr/AlsrBqAfHKxzWyXm4V1cLcUUobi9jTomHC8jfhYQ2PwNBinqdFxg5kcc4
rQApoKuHZ6a7RI8Z6/UgZI1lRfv96X21nP2AAT+f3pePdH+X6nPvRIs0nNRvJ4q54RgEwiNbl3vb
d/AQ2/38m2MKaPF3t+SLi11Tr+SRnLglF5byfYAm4LmenCPq6+TqYMRNrsne2y6+Oaq4kt8dFTHF
Z/xY0R67bXnnSjurCU5OGxCdGyK29a/h1cE84B54/Xh5vsPsv2qe/7zF5HDAXBCIQE7zzwcm7qLT
Okgm+x5qs018XRI4+bAq3aWFPnpnPvKdCXGwZAArnPiLPDRvjuJA+TkdvDSRjP7lT73OT3Kdz2/y
vzklkstJuGbyy1fr6A1Z6gWfjGz3/F0Kfz8qxrJT51fuyc5j1G2gZZeYDMKQ8ADzTk1hUB8AFwSP
b56FH8TJ3z4V0gz+eSZf+IVViXK0wOFk7+YEa02ROFiKDFhT20OX3sJVbWm+cw7eyt6Gh4QofNKi
Dbvine7Wgw+wjBETh9eHwHApu46m8jaAO+8F6Ebto0tC16yO75bmnHix9zEJoEFFLLORHCe8S9+t
j79QypAU8K9r+fJBG4+y2/RLVTxh5fQcgOzZzSszA9jntpP/3pv76WhfAPzd4dweGMwCYmxz5yij
9njWWEAYxxRvzMYjfZqS45uXSLwkXz8u8SDji4ZSU77yT3ujYJrenle3Xm7nvXX7dKHC5ZUltzgF
2PZ6M4koO+thldRxtTpRvnleVMG5/u4Evjwv20uvXJUSJyA/i4J28yQTAfyGhgWf/w0gpO8Pl5f0
RPyFWYya181HOccf/GFk0poJtu5tZqyvmkn/Aajl058dJz3RAsBY9YNm9t3q/2NH/N3pfnkk9s2g
3xhHcbre1e6AWnx9KbXmfd7kJ+syO2e78T05vQ/dH5ASWJ/uHCIqPT5OTXabTHTNqHu2sbHcpLSN
at76rFVLLe4zDnnEJdmDRBkRieCq/lH19QNjxQgvILnB1EcPR5qeZ0wEKpQAUsEA7Cfb8RQZYzUq
HdHo/P7xkOVf8ZPMrZCZRqLgqvzK82hts99Bp1MhoJIuWd6R68hgv419jrXRLZZmgLWAg21Qkcj1
cFoZQbEFaq6skMmL9rGjVv3AnNVzDy/geFX6iMtc1ATDM7wfpEgZKHmdlN4AfTg2Gau/Pkjm0ZFD
NSmTc0Il9+ONuLHVotUcuFX4cCtf4PmbHDWaX1FbkP2lxOw+9jU4xyDD1mayYxz1zlMDxFwCN7P2
Zp+Onp0wXmVVXKY6f34O6a28QXSYtREYWfwQ2AQBMpFm9xxRjEg2+SkW6Xj0Esz1jvaAcT0HlQmN
2WHW+IRbpC1jw8Gbge2oVaZd3GWIq/wyvcTDkPpkpFObiMUWsNNTQoY8Bytf8YYj0aCRs+kYS1Fu
MuRl5ZOYR5XQpzJerSvaWr9gGLh0sG5nAEXfeEN5c7KHVFXIRUXvQGKn4e4m9DV27exy3VOZDV8E
+xf56gFUHJ7AVC+2irgB+HdjbZ7xF3Z+GTMjlQvDrDZhib16lO3nb7dJkgt+8WpjnmMgDmkLmIS+
vCutXp2r012W7RLKqRHoF+OHHGiIgnEsD4tmFaTvowBTpCAm9qs/pbyEKrndIqHxMrwivdr1UzkF
wHNBSO/zMj8H0Dg+Qyjt4Zryi3GeEAMrbxu1V8ge51IJtotpR4SzQDr6gNcI4k1MKgf2ZJRmVEET
+AKwJyY+PNJeet1Y9byLG9aVs9h+nCpAm4fOioUXNKxjwo+LjqVACjCgq3owiCXep5uUUEzNH3il
DUcHGDvwNApW4Em2eotpLrUJ/dACgVzcLc/ExucrAsW/xQP/Gp3cG+jHmWeJ+UwmM23Sh8caVni9
UIqufAPZB7QBzUQQKAPjXEymefNZA+rCW2wrrxz3X9AuGZTJlaPaKgzFbq28nEelo6UQdT2P9OAV
jge694uJLmyuUmWD46g2yhtmcvx+mdB/tYgzJAApBZ82qYJfSjHs1cWgI5fUlkclfTYi5nFjy2PG
OZbJcCIUf2RwJff5oKXgOFzdx9t1KZH/KTip3fgYwu/n7YJxN6snOJTNqzbRzA1JRtb2fbPoqV5L
oOgrhRVI1/1JWHMYuGiqi+Or9LpP23FjVRPjdT/vA/xWS/wBKv8UUmwY9kcCXdoBVey+KT8VsTF9
3Qk+XbMi7sknIcVxXz1O3ZFrPvO0EKzHGHBrG9UZa47JLHgobJYf0ejfnNObnN+fm/zyck9rezvT
JsOxPhsUSfG0emUF13b00R7I1O8/FgZw/uIcmQ8iDNUDhMdfBwJeBrehNtiL+ZEstfIY6alX552D
2mXEdMix5skWs+6VeB9DPo/OeZPtaNiufjG+sooerW2yeyEmnUQWeJXSbfxh2l+guZhXr7CyU8Kx
PC28ZkJZcTKVqL/UXf1pAySkuHVjdh+Va1jIhevncrZ6IRW1/3ZawEjtM8H6nsKzu03lee320jq4
+LtoHw8z2QH3rcZ9u+8bwSGVoARQKIZNLgJZgf73zMdw9q6CKyk5R/uB2buYQsy1d8XPg+jK2rrz
BTqCX34k7v+AcT7mabmiJ1WsegL9PBMUPPHRztBZd24zf3g3dCTwbw1Y27GPEIU3nnW2zvT0aA9C
/gZGAjB7wGQTmMteStqdK9nNHPrnBQLSZXcGnxiwDivOfs45LPCBcc8gbzwt2y+oXqp3Vm8w37tq
XkblBNnANlEbs13ojmaiHw6rhIwD7xr2ksv6nsErMmgmEHiHghSpZa+CgGIGgit6Y1Z5iyqCPX9E
ypG5iq+l9fjQn68tpZrqGqCbpjppN1bvWXbhd+xegGsKyxjfrrDxNUqRljE28Raie3GvEDd4zdkq
u/gY9wD/Cnf13j6fYBYL68wVHKd4rtwdZOpcnKzi6KM27SeNRxDZxtnNB+tesAPn2y3U2jnScgTt
tAZPBNb25bj1DKcLBTYIqrVGh7EzixeqAxTItuC8XmCQNV4Z0PD1mWQD3UTN6gAAxuWU2TzMhsGr
aG0CcJeNA1rNmAeOdfeRWTwmRbpNSRx6rZ/lhw3Ihfr5ZUjJoJndUgBgRvSAHEIcYNYvilM8iVJx
ScBg/wMEyN3ga2RF55a9gsgg+xHQ2dnrj7YEV1R2hchjvn8hsq9aq9EmbI6giQcf/YVZhsYYEOrt
wOY9CAgidrinqTK5Lg0QdQDh72pP5VcNL6ERZLeKPJnBj7//tOJsH412vu54m+UEV1wT92M1qYOh
LwDGK6/cJrg7vYgpTb6+2Lg6Fs29VYSavfchjUZFchswQcLl8WMUvDU8WnLE7n9cWbtvXDY/lvuv
S6OBfI9JikAlBM38vDQShakdZBEp25s0NrlQgMFqeA0a2TrdEMorafG8mh6THhZBHiT25pzZnoS8
TRjzyQcrjYrs4H+3Fv5qKfx0Tl/6DM2obqfTFfad0MIh5I2Ji6cJiCam2pMnUNEox0p2ejXbR7ep
YMFIdrZXU8LTrIGlLeEJsmp6CUStpoL7FxPpefBU/zf6MYMgF+4ZK3Zf10RN9ekzftR9wr0aTpNh
GPYD5Iaaxd3Ygu4hDUc0g10AVXGdbcC+yvC7Z0z+Rc320/FFS/zp+NfLaVg2J44vE8aZCyl9zzmO
KucaSQgssiPrDpOzR6W/gSAQ4P+3bfAvwKSfzuDLw7ORhj0NW574oMqpEJngZGD/V21k11aX9R0U
A9i2vn29+r94vX468JcnBOP6brsXly6WpQLlkezsJ4dw42qB8txRL9fhdgmV890V/+q9/unAX+pk
7K9XRT9y4GbZxrq7Yw6qc0iOthJuvZtvhD+ESpKDpsRSc6VPfy5kS6JCbT9gO4fsEdREUDOIgLTx
9hRRGSbFGCqLdfPHa/Qf6ZmTikCU0+Hj/Fvb1/9vqmcD+HvID/HWYd4il5MH79+roP/P/67f/3h7
/6N++SN9ub6cTu9//K+/fvfyR0DI4v7tj/9hV6fmcn5/++OlfX/5Yzb5r57/X8E0+J+fRdO/PO5f
Imp9gF+sPyRul/GlKKYVgNW/RNTirwgXQ31J/ju4jcRr9E8RtfEPFY/ZENCEbKE/9dX/FFEb/8Bh
xvRJgB70xkT4/kci6h+pMJ8W+h+3jExggAHGeZP+8OVd7Z+uxKdp/RXh5dmNvgdCvrNh+IbeBq3G
ydG8Jq9Qe8H7NfhiQoIb5qg8GtUiatzqWYrPVDNsW85QtnT8Vwdzq5OnbwsbTxXd1vLoMVFOVGYe
yagOLhyKKqkHCdr3WyQKBvFl1/NirxMYH/RXwZVMPgYOD3qzW2+qqDONWRzbXINm1Yz4dHjRV6Ot
0z/4xWreo8o8bRhSMpavfYbmVvi56BuGH48K5VL0UNHKrNsLL6Nduvs7/h//eHze0tFZwihEhlT3
1u1nu03U0aV4kNRIrfQHOQL2lbjM1joOLOSFF80/4e+ooYe8hz4694E7LTQ7BcZrDfEYrWwdbMrg
QQN7CwpXf2uNGEKKOqMeF2sNE1Aifo82x9xTxgg+j/5JvkLtrsaau3WhsBikLUdHmnwdaxa8Wzfw
jFRKtxSxEwnDR+Uest7TdbAwxs3smLVy1O3pOgUVoAe9g1uTzV893QfeoEua8c7WmMEMx35sbLHd
yYwjs4/RAcSnMzVKuAnzhw74QuoR3HivZw5mBQnMSCiG093Zx2332iYKmHxyWMiVi+Nk+ATDfJXZ
2c+zXn57gqelAuy9Ne8GxznYt8bcoWurw0tEmEmCQHMl4J3ubdeEh9ZTmETAPVRsMRFCyUiN7LhU
OPbR8KmGx387/Fm//EeL3P9vy5dG1DtDLYcaE2FUg2A/g+3t3y9fYoX6Iz2QN1JvP69Gv/w2f65G
GDn+MWRoF22kcM8wKOWfi9GPv0EFPtCJhmbGkM4G9tda1JMNvkjku2NrlWWMrxQUfy1GPXn4jz5l
jkYAMjPVWY76/9FqJBabfy1Gf505M3u4eE0zGKj4c+lyv93kolntK1qv+w8JNWx9JBiwnoW0HJ7y
iRVGNFNemxQCBKF+Qf/w6Tbmfx7uMxPT/7mA+tv9G37ZzAm1bIbk1FeLbYpJbpcQprRyFc+Ayj36
hOB9c7ifO/y/H+4LaVCUl+NquONw+1jyGpf1ydPeDknvpZcW4crdO02CDtgQaocGCPb3R5fFLf3b
Lf/XMzcUJdWnanFDQCQJSWW12ATLfdDK4AvDdeH37b178HQHtVHjlHPQxmzwgeVs8bG3vjmDn1GY
v1//F+qx6e0uVxIvKsjqW4weya4TkAVnFYIc2r10976yN69SgOIHHKj2L9BEZNc9/f4svpSOfz8L
8Sl9ug8aU6R7asuncI5XYfOmQkSeI7RLyvMJpYjk10nxWmVCw/PNgX/5zP+/D4CBUD8fWC0L4ka0
TbWo5uWT9L7Kedx67wVp6w4SKMo/ll/W2t8f9YuD/M/LZUIK9ikFBxdDwn8+KnmlGlMRumoxQKlf
Pm3nAHGpNpKs3Xj3XE5kMrSDYToeOkq69wdJf3RxcRKFD2ubA3lvveZdz3tT45t3YfiFBf3rvGiN
dUY3E/LwFZI79KuCd4/zAld2lPXhEPXWR+hQoukddugdAIseqRZG56xr3dVzX/iaTi4MxjlA9I3A
kpCvfjTwsRH5GlJT8ovsrU8QJdFIzHMJO6Cl03jv9qMH6F5CpLFdu+h33QuYWjEWKFiB9xg/t3UN
uWQEjiVMUOft7ZNXTgbRI9aXbXAZUXK87PNz/jijDr68SB8yJRLR+vQdN5uqhs3WPq8HGQnWYxgR
m9Ag3OLCHczPaQf9KfypEIX5I+u7d6di3Ih5SRW3bxsfLd9yLo6kWjuMwhV9rU6xtU10S3dWuYZ9
ArV89y45FwsaC5StngLZQSfgsGnxygDMiN/IqZJrC8aRw+u39tVlY8YYlSJCWlwSmYHJ1nBJcKKz
Gp0guVCFeQUgYxtek222GeHawVcNDY+ehoCoSDGVrBrvHCXrRRe0PoNQZLiEkt++15QFaHgGQnM4
yJrgPj/hasakdRhf0jrnRmW3QA9umYRKm4IjP/FUi3xs0z+egLsI95RQ79GSYlowaweD6wS6eNEP
wKMWUkzYTag/1SM4nJx0n7duNJx01n6tZGpYQd1gKtfC7RgaC2QFkzpRBzGW6nEb7+Ydp478BnhX
yQZ9U0qNsW6ryXVdxqvnbr67mafk/iICm+RcSc+ID3pojvyVO0yrkMj4cJvwBD2BN7k7//KCRcXS
c6I/kKbB11HnrNI9960HliNMTiigjnOep7RxscHMDrPbQsvZSFCNVs6FspgVdrJ9OUQUkJuke908
q2Mki5MLGP894a3XrFN6hy3gvdQQWo4Z9bkXDhPdvhx5Px/BzjvqeOe2M9SphSM/XdZysGHBlhwJ
4Q565D6QDVeN0A5rlE3habjUXDW8S3rLtvMboG2ffy0g4aOHVMcB14SiIG5nb5VItUjdtw7rHol4
GTpdKXuEZwcnNpr+7XifYz3P6F5v5nZ2Orj7aHPnn6tPlWZJufokJUz1umCROc1vgRFfyQPCpTdI
62xlazkldh0po2KKVlRbyvAwRBgmTEeWs+EIteYBPqVOUTcD9x3g3J4IQwTt0t6GYyTFF6FPMlfe
w4aFwCaz590V2iJGu9FGOBgGYQYvdkM8kt0QX+X0PzbuZmUr4zrS4sbRYixhrGkjBiuuJsNnjtPH
/xwWT3qiTR+6aeSr/Pi+ccvMyPXxblaENcvJYpMdmXYsVOG3RR2XAYA1vpkH1gZH9UChBpkwWIBz
WB1CVcYOeOiRt+F0y8KSHT6wAz3cMjBGPK3PRtJ0RCNZWBnGBUPpMCSUWD54OD191IOinawmm3Sf
7vJDPpjjZi+jXlJndD9Dc+CUi8G4P66m8EVoTj+MSZUPYTVjnZ+IpBkVMTPixtj4p6wdozro5srr
YbTFP9EbSzmjq6TcmBYzPB5DqN38CsFVeUYsiNKrg3BQsqv87NRR4a2mrDDV6PBezRhZuzZ82ceR
dMhKfzfFxrKbPubntA0FL3mf9sLSl2I0uJvxLpCzIpZysnln+6wbHxJWzVcA/2kzPaECqCc7j6SN
sULMDqckTwYjrW9vUuSOyX4kRfjcXgukJVl/dH9TeSqayurfnTXei1V8C7XlcXKj+GPl2E5e2jlP
qL16UsbolXll8GaaWradSrGGTBx07Tjh06XpiYD+7NOCeUimNN5itcvV8cEHSNYmMH4FctjrE7mF
wOxFQJD4gEYNH4KMh3d1NZsx5PG4W7aOEj6cI547MOnJEcgZUNk++ScfurtA2rJ1dUKezN42QsQ8
aUbnGax5+V5MFELPGrpVq2YotLNPhuhNC5hB3tA23c/r+S3RaLDGdQtGWc5at58h2cvByKPL1WrC
XabkXYg//2Xl7fOtf54W40IKWB5YNywZPLufI4nt5wdmSIzPiRqrUfPczBhzwMK8Whz4eg7ut0kv
oJwMCFmHSLh5pa+tO/vxImgFenYykuC6eG1IqBzfcAOZm0iN5Mh4JXRe9YHc2/cOFaPOwtWLW1ch
QMI9RMO3i1/QjmHKQE96RoltkvjaT1qPayIt+mYSYbXHRiQjArH5fY3T7fcFTf9XdSw1g8hTJf2W
DOKfC5qKyFSjY9jhYvUu3S3EXBiFWuQvBJ+twdYgXWEUh9/xc8qveoV/HRbA5ufDMojl2jUbDqvA
GezGyord9c5CvtlZ9fQgHD9m9bybNeAXcbUDhN7l3Jo23IyI+/d2096H7DPGwdXGv78fuvarspqM
IgEsiZyyHzfsU0HbaPVOOhLDtlgGGaGK5nKSvM7dKj2aW8dnOLF1iw7ma5C86maERdFkDK4FMOtM
csY9mPmYysPKkMiij9mZ0T54xvHl7bypyYhId0zoiR/3rAw3Nd8vWJg6XdrVzHYmwMNkZ2YrrIGS
FdGlCV7RTHDGIRNNokR1ooP3PNqa2cPc8dWujh5V5UkZ3ew6vrlJhioH5nVlW6rp54q1fnfzp/Ga
bYIla+CiHDHtV07LJHrfjAA+woxv+gzBR9HTmXhNzGSecNTpHB2zuW7tu5VxfOJ1TP9gTmvTjZYr
irWluwrAfaLXnbkUzv3SziSLcY/Ww3zPnik2zdHBnvvh3XxLnh9cgh1VthO45kuMkodax3bfwjk1
l5lwOR8vdz/03xhkzKkBkJn+rLGH9nzJf8/MgUKUkg8wdxa2P3/wPxma2WIkatBXE5bRJMjbJIzF
6pnBwBwlE0C4JDibU29nIdR9jqw3FPn80fON62FePcD9sxBoltCs2TOhPDa32HJ3lkcIqnuNzuZY
R73K2h1UfJSqDTfo8v3PJtIT1ijxm9wZOI5nmNYtfNqYEyfEPL/1grV7M5/82cqaKJZ3tIOTmQN0
IbbxFukk6szUzOMHXx/74ZA9r3GsMA6dcWyY4dBeHs0IdeSkdTDox/wjaxCw2yIi/Xghy9sa4y7l
7nj4bVDCmJM15TbOhtneSi5mujcdfwBTiBXQuljpRDZ9Z/b2cAfcTiVcl7Z3du6xErI0v5jp7C7W
KfOZ8t7VuG/OOyKMxpwUfGwbc45mBc0QJQ3eGe9dt5yQyQOJE/Ytzst5P1guj6jQAvWSNE5DE1tE
YyV8Qs6H41vee47uwHXeEsUML87QnKUrh7JnzA7g3fBbGO7RSS7h6G4hhTphlmbeuWVvTT/ZmpGM
7H6eEN9C65LwyF5tim+yyu3ZPOF3Sx9Cmz80vLOb0ino5jyJRo2JOh2dkoMvA/9HdHGy+damHP5Q
zMlylFQm4UA8mXTijj+bW07Ow1lbqfc0K+yd+RH5y87k9rJdpS8xeTFm+FRYT3fEKiFc7x0C5sE+
L+hhnFkRyzt3i8+CnQhjjs/NNvzSLOwQ1pHvd+Hngc0TbTozZ8bZnZ2wtiaj5WtnzmECuSc66h1R
k7VBFkl8YppHcWyPKPkmDftNk25YAsLvmmb1V03z58XtC9Gj9gytUo8sboKBXsrJ8mG/JghVuYuN
zds6Li1siJyi+TBfpzwzu2AdX9xjsDDMGJ6ccodtnOf7m776SyLGX/2rxiRfZOUM+vtBzn1adaX7
/bFX+6tyMfQ38T1ER3OaX4OLZxAlb1NLb/rC/0kuRRmq4158l77ZB79o2/9+AmKf/HQC+/LYl5jB
WuKSwIztXe1Lwk3gARTJ/1T83RjwvR8VI43FhbmtQlyD0tc9v9/Ym8vnDcUQfqgZBhxTdI2/35a0
n6nBv5+e+GA/nV55bK6V3lbig0MD7Bl3k5biMFZfRB4I4lzDfkd6fZwZT1VI3Z4wxOoNY/cr1k01
kfpuG5FEPsGFQ+F1X1AGEnpuUmSBOzvGTEqVQGJGzjuqiacLcizTYHBF3/EJcJ1e3jZjAnHNLrqb
Lwg9ivylY6X5/QUOfrntfnoAvjyZ95Z43duKC5wXqRqSpoaFAiI6uKHhn0JF2kVo2FvKVCPCq4/G
pW/qEZli4YmsEwj+0f51Ea6liXBv1bjK6F4vznFRHvk0KKS4zoU+1bFBmhXJJt+pRX9dRgED9w0D
xkoafKlnmn6p32+SXC6K+ZVaUDI3Z5N61mxfiB5+3VjfkvoC3fuKPw4NmeEshgIMJTDvzw/E+dBd
tfOxj7nY1teld/LLgJE1dVDHzCLyStlS4oErbSkyIPh/gJL4xXhybfSba6NvPsKLq1OX7x3E/O5m
fne1ZTOGhrGxPna+QWkBaOvhMyICVA9+/2n3f/k4fzr7L9glqbbtoFAf5ULzOjwkIgGkpT8m8Ngl
g8E7z88vzdDCyRF/c+Bf1p2g7mJapRCTfAGNpXJTXbRW3DYFN9Qj2iZkuE1OcR3i//sGI/5iSPnx
0lLZKiLfSEyqlsTJfHppq9LY1/rmXC766/3VRMV1eKa3Wuhb8zFmrDCZkM7ecE5Itt9+f5mMrfjF
8/HTsb+sZ/eiZeiuPiwXUXE3q5e28LYK4SBkL2Lny0kNqJvRdT3sT85P8iasp0dl1GO0CskHbUXo
pS0MvPgqC+tCj0uyY+1sIzIcMIZR4Emouaw+trXoCoHF7GGLh/7PqBuC30HdyU6iW+9P7gNT4oeg
FK36hz56O940xLRbQoeGkifH30gJfWXPuYdYJOn3aLiwOswu5ikiCLIzH2/HO8Zt5umJUtnuUEBG
m9menRjdESW36hMnwY68c8mDpHvYLJtcssoA9i0gftbWWLdqSxTc+6DwJWs7JqUt7S0x8SdsLLhB
EF95zOR2cQNWfMElkoiJxLhLlLgpPRPwRv8D69bRgAAetqAt5u1MtXrtzNbtMOd14XXJsknJNBBn
n2woAPDXUa4J8QRdIj+aF5SsFKqUk2IIJdmLOYGLK39H+UdckkXupUjZSo7+EHcdUjD0bHCzZbKC
XaVjZYyi1XMRPYFtiu2ZzIaNraQgUM1rjU/aNMKTw3y76UPor26EPufS+EbwAgsh54p/GTq3igcE
pRRmgYIcD2fQHsL+TpiPsSjnHffxDURbVEq65gB7VatIf7sJrHWAhNsA4tTLtEQk8qSmZD/1KYoO
bn8T4W9lslIoyQ5znpNNgvH9degr2T7m7b7x2d6CcwaTvdhF0viw6L1douPA28+kBdAI/eV5i/DM
iI757WXoNdFqihEvZGpDfiEIkcaDMRHAFlTOYtcFsEA+Tuy42MQwG9PH50e7nh8AFpfDHOUzCYOA
xzcmxDKIsmGoNyJiq/o47FNdtvi7HQlfiEAly2jJKrAVfOWIqk9OydAoAGX6+KtFyucZGBC0+eSQ
rMofCmPZ3b4h6aonh5Ojon/cI92HZFu26PnJwqBYeDg6wHk1vjwsDbAUrZU95KOkiTvbZBppCaZV
+04/dgQHbZY0XRsLCZ+leioZMetNcCbexcP6bdeB7OnZGTSKJEWPdAXaG4qjHoZxZ7exlOBibjaA
KIfGaRUTw3VvquM8Fi7vS7SnmywTw6mXlWTqwephtoWAXwNdINyHuXgvLTkZ8FIM3gxyB8VpDpa0
k9aZ6pzsb9twaAAS3MR4iqHQcC9o4Sosc9FENfEZIZmF1XsQtO6Aiie7hwOaWCykPm/aE+hOtPFu
zNm25DFv0yYhEisaBrxhF2Cfnn8eDYlvMffre3gLqvAqwkmlZLiomfzBJK6Hu0oICHoeCkkSwZ2o
Y08ovuiG3CZZgdH+qTElQSprZwKiN370IIIDQwN+1iwSeXgH1eiS4ZKnneTaRZMK9knwbo1i8IIq
fPzItaQLmUnC5IyxSFSitSTdoY2aqLLa+dYyINKg86Ib+sKzzdomj+S0tVejh41lgsZFz8opX03v
C4y5IXitjbonrJuuUBGDSSeQJyjqoFGYbsSv3YtQtDVRzbyq9cnW1lJObMmMgSGFw0B3wuiMHJPM
fnLpgno4qkYk7R8PFloMomuIbScWarYrRGBsV/tUgJVFYAKRFoR1qOFmypMmh6iNz+pYKWwUmUfi
mibXm6sm+5kBqXEGrSvcKsN1rphySmyCh0LWVtODU6XFBNDbIo7GZeBPrHPbttl5tg9rXzhs0EQ4
2gdyYxtQVDe75IpI7gATUwZsMUpwTlBJlI7q+x0SdOI54hZAQtyZkgaOFSAmPQyKEtUlZeje72MM
QfXIg9bQBQ6zjfeYUJSO+OC7jw57Pf9DNCyMNgEuGJWhrx78D3C/d2JVcQeZRniWytqieQfYftAS
bUaWsmUgCRUyto4c5p4vGsw7+uhqRIx5b1wkGGrX51B6gqXAQjOk8NAIT+Lxd88x75/LclG8ktlB
kg170xA/Gmh/inmautIozEkPT3QTHFPZ6RICb8YISa3b6Lx48Mz0vR3tAfrbfGcZ0y45B6+nd+TW
EbhJTBlWmq+oYXi393wDwYwpdgXJ1kwQ1rBGdGnhk8nIqyJZ94ihD4jAucAf+bUksaizRyxxE9gV
+ILK30bYSTAdmIQZXWO+lfnAIci9XzAXeoSLyOrITmF0F1exGx1w57Z8CkNcTA8MNkNMGHe3YQeE
Jck6b/B6sO6zOuOaIFwUXxXZVwrDJG3uPmk9nBvPcX7/QF0bdiEFwNORmCBsJvPtWK3tO3FeaImI
QQPIP+FEuTwrPnMnr8i9GSubETvEnJWTLFR+x+cCasmBZeyeu3eefnieE2PyAub4OfKcpRDF+WuX
qKTCIM/frMnLAhBUFjefGSSzs9/KvExEXuWSo+KHcPoxe+KKMvJAikxMMg13pg5QAoI0j5uY0Tsp
fm11pCYywcrmINum4kk+wmzq0+uA7FwmdHiDgSXrlmZM2lOw0ZMH4cXEuJytQ03oB2vvUtV9AzFS
RvVWvsKBGGB5+4i6Wn5iI4b8sdhOCR1JCDwDZO5XQsXaMT/VrJJtzzysd7GwscQiuOpA5wYjjwSo
cHdxb7QZE2uEwJ0k2rUKbyMRlDDhEY30VFiZfxCk7i0newq/OT07risWKcTxN5J5DtnRBYyGeRWS
D41QKbOI39WJltURc4MSRgMKIf/jtS9+OarCA6TlD9A4EEHRCYhVr5dKPVT+bJqqqadyzqbL5RhB
G52jCjdHdJ4QEMLAl3fMKvZZImSJYW15kRD9j14XqJCC5+YNTmn5OnTuOfRU+3qNCM8xguP6xCLL
k/sB7dVi/oK6gs85Csfw5emqm+rbuG2ck7iP4M/qG8c5rZmccMfYWM1VZ8hqdGU8nMk4Hy0u9z7t
LDUX05xZSmvrDrUkdAf7BVXsuqa8QvwuoWuzh5hSuK9P+j6k8qEvu/YdozH1Hxen3TxcuAzzPt09
1LYkN/ZNTU2LmVylulOfzQOlCJFMeCCasFAnKkpkcABWaG4DbyRj7NCoGQxqNYWjgUedID3mutQO
jz1HIRbp/g6k3qf1ohkjAaFzhq8K477Y+skcw6tZuViyNkti6rrnLSRbTCYAAZCEP8zPgejtdfxS
xFsTIZhxHpen45pbLR1cZMn76LReZaedVc3WyLlN8PKClxtCEy8hTz9RciGvLnECSuvLrLq5wcxA
6qgUhzb16D0+/l/uzqO5dSsN03/FNXu4kMNipmqYwCxSEpU2KEXknPHr58Edd/c1RxSrvZzqRdu+
NkAA53znC294tk6MMLFTOMgHljWltY0byj2kiom7bOdIKI30NZL7Bok74vgWUSjWebPMlnxfBwoK
5BZ4gsl+P0xxfXJYXVPlIZo7jEDig7TOemBA6sp7s7NH65bo+MxWnueniFn8c8yOQduD09/7aJh5
jsOu1+LACGX1jqQEdA5RmRpH+SZZFkvYoCAGx8Mv+3C+0GwCWWm9Jze8annVkRY8M4HNhVE+iUgb
0kFARenWJFuAMkMvl8Wj81sTMnMLvuAbKMHTKDeiv7aInCzJ/maPsNfgmOX3EhK4EN6e2ccTcZW8
gT+f8xiHdGquvDtInuT3qIojGQKFrp1165aL342v/81Zi8LcO6CFPjbSWA8T7HwyerOr7KGEz2xO
wg998q7tyX1X5gcUG8aCLwgawZMTn429uoIIOOFj0n2z7AEqTL1NJvUi2pjbamnQEGFk7DWLmFkj
W5SZZMjAFS8xpZzysBBtiI9vJBVTh5+7Uh7Dk/qs7dluestZhSz4FHF+boAcGQzbEfBfngjxUIf8
tfWWoBdjLZjvbvITgUDb64d3iXOIpcH+zebSbcYQvdpkqPscuyULe9XfG5/RHCrNQvWQJeo3nd3N
21m48rcB7qKTd/kmW6LIZhebZvJIf2pvnYydi175DhCBHdzwDow9nJ2KYoZIMlfsd2IE7I0v781d
ucJEua0wRmXjiwc0lYajsi9n4vNn8xbcmWuLCqrDlZW9kp8YGSChC3Fm1B5EYBXP4xVCQmQRt+HK
emHMOgqFYyk1DxfFq06xe2LYyZ3Mp2FNG3+bbJQXJNxuy8WnVvJb0JFCu2teA+SdQ7pyGPauiqW4
Uief0VuGkfct/GWVY9/dZRvNmKSf7A/kvO+kTThvbeUxhcWKWvysRoGNBpY2j0Cwg1lJpsyw85k1
lW7dE5HOXLk2Q+UVgmS37+ZKMhfDo3OI7eHReCynxqKctrcJjUj9IeV4RekjXogP1DHzbHEP2ZUD
vB2RMgyqPlGNm0m3kp3VSxmF+Y/sWT5pj0gPBBNWDLuEqJugfMK9Icl8NYBl0oknzCPE3Qi41r4F
HCHsBkL1l2RrczmbvCeP3gyhknd9RdRZ0M+gjPxkpr4jItEjoItBO/GZqbCMZOFrMu8+oS+lKPsz
+IzHMS5tRVoDIWfOhKIZXaYvB+7tBEl6Ijqa7UCoaZqf8pU5QbMWeTcf6hIafNbUelA4nifBEhUq
lBKR8UHgrJvQi0aQ4AG65CKiFYArwUj08jbGWppXrzn9YqLPA0I1nCDja//i/9xn/x16gHfi13jb
eqXMYTiloOdQUtkFyxCBx72GiT2oXI/GPlLwG8SNgsnM2VR2Y+sEtfomWQfr8L2Jli7niD9VLKTw
nZoNLs2bh3Zm2PGBmTD9f6rVifwkkWcpawWT2+Ow/+w/WE6PFqpabOpnTqroa4RoqnN2l0rJidfw
rD00UGDx3YC3RLPhK9vTj3jkNTIwpy/hihMKfOWO8ip5Gh+EA4Z6DdNYDrUPh8XHg8q2vKs3FAIT
7T6dB8wY5vW6XvabhoRyrcONa/a09BfKPJqXSywJoarpu2JhbU0GMaj4uMssXfQqXcS16hz8YRdW
twCZ9sm2YljHkftWPjbHIpkVt0RkXr8zdmSQW9ton+bm1frUuTYmj1O+8Jjq6wvLnKrppNijYolQ
dLKujv77r08GthziHgUBKsNEEf8Dr8d6NbwAcFqZT6AGIEoZ62DZbtFk6B7qFew0nLJYtPhMu/gR
oS72wWDmljYNpbBy3+sIUk0yRunpDWpmw6tC5/hds1VOANbSISAGIBgMQe9I8rftYT9zr3tcoHeg
vMFtADhf+PfELvPJueHh+IsJoJKE/wHHQrCOKoYiakKbK1iZO+ho/InIKo4hnbMDTigrs2J0TrB0
+zxO7oLJl76XVow4ITm3N+lz95pN0g9ke1b5SgUxgeoWjSFhbt54t/I7GBsSA1I6bQ43E2sV866m
0n0tJs/pypmc1I2xUj4spD8Sm79SJzmh99Pcj7U+xvF8DnmJ/ikqTwXHcrzo7FeGVYwTC3YHDY2Z
f9dS3CP6Srn2jBnJMaVWVpfmIyyjdQ18aVm89JOW02rRHOsVna8Vspbz1+w2uSX/+QzmcCAX6V0u
zF4Htg4w/El4QBE1vQ+xgbtnNbwWr+g2bOuDMle3+gKDPVIOOOk9aAn/Xlvz1yal2FP/NEpBmMQB
/4nwbKyFL3pm2UR6gPXUjZLMQEjfEorF7ARi5AYDCoYupGJIc6DKVpwcFJsnQH7mFtqZI1lxV+yS
abXDDAcBS28CvEIOkZvjgyfz/O7VXA4P3AfFd3QJSHY94EPKuuBXNw/8jXvIUYJO5sA+7sPH4l18
sbbDnUl3K77rN3QJzUmzk+b5qnoYoLB6j9g0Tx3UA1FnQk9uS+iZj4LnyVTfi7cl/ZR+XSxo+7TL
fIN9EG2abPra7fgiqGx/iaPIyQhx8ZZkjDchUlj5AgeUFxH028rZm9NiFP5IP5RX96n77JdQLCFO
18pSmec3GTQB7hXBzaO7I9v9UbbNk3yk53mnIOy2Nj6bnczxhHh7fBNAiX2v9u1WW+er9EBHYQ0f
/zV7Vd/LrVisxKdw1T14t+VKXfLSlyd0VemIQhedZPt2JuxYs1uRT62tx83BHMGkq2lOytWjNH3n
SHe31q5ZA/tGHTP6SliH1acBZRUivI8R+TyIJtlDwanbob+AFgNpMkuVpw3t8Zi4R8rivQVCRB1p
k+Il5aw4pLcUrov4sVwmkE0z+s7suiPrfWfepsArXUYcnPhzpKW27mbsBtE84n10N8rK2wZTnziJ
cOoRv0hbRE1GfhR5sQEZtofCzfytfKAkZTMUoM1QaKOHR2OQRhbieMVUOXifaITjKI+MhO3SLUFZ
8Lm7yd7JV95Tvmj+Fr5B7n9TfFubeDYNa7oUzSIA4nCUPqwPmtj9Y/EJt5Y+CULcpN7r/g3xxuYZ
hBsH7yGn9QOnQ6N3R9cZ9YZ2amylw9jxslY9DRUgqcBH6aeuycR2/gMdlxGf4W17BuHKoVwysqFU
nQZrdB7Z5JxGr+XqhDIgGkGoygOFKDj74dmMcar6hNF8B5BpJ3Oogvm5RxCDVhCLynuh1XSnLvsJ
IQBNBU4a5GUmEop0dwnNnVfmArvqRVgLNsXCAWkGShba6Q/5U7+QvqyvgCP+XflM73SUO6hlQQ99
KHeAO+n/jwLiCcO3ajGeIcVCOGTT9kPcQscGxjE1dtLLsMbpiQglz/x30FcIzY7B+xM4VHLi52kM
01n8LwCFUckZoVcpKd6ChN/WnstldALQTFSqTsbBm2NW99YSxhfycG1e/c248m/jlbN5bKFYgxXp
rfdYPEnvVoqqKwneWFJSjN63h+4UvpVv7Muf5zrSOLU5m/r97bZnU9LBbKPYUBrmZsUoPaO+kkZQ
BrKnuPF4tBIphWlzbTwvfzM2A/UuKvgdYHygS2eP62iFWXdR7z1CZLMhO1Cslkf0WU6lnX5a83pR
zUlz6Mq9lgd5U9iZHXRXJsTfPvvvv+Hs2buuKD034JW3a/eWpH+Bh9SLszAe8nud1vKVNz3i3s7f
9O93OyOz6FIhxgbW3uBWQ3R2ivt4OYBEm5QvyV24k9YyBSWQfsckjRkFWX++/XdwhL+98LM5ZVaW
vZgonfc4qpq5zDImObjwpbPuB+THJzLRbgXdb03HZyXcplugjh/YGeFwvMqW+a7Z1CtOvkCbiRt8
PEgVrEN45Td+N8S1JA0LdAUaJOJrZ9DBPKoUrdZy79F8GaxJcVBn+T6nJTBrOe8OJLbxvQGmhjMJ
MsGVCaf03Xzzt5vLZwN3Oap7/Fa5eX/UX9qjeJsR+O6N9/SLAqd+AjLiPaBE9yF+dK/EoF+f57+i
yf1v3BCL18h/Tf6Y1JBc6z/Srz/uqleEfSr//WdjyEc/9LPPD//1nEc8/oLfbSn/+kWz1+r1f/36
dxGMHv8GxWi/6o/1Z9HffmJcU/3LEOi/+cM/Pn9d5b7PPv/n/3hP66Qar+b6afI7L85g6V1m09kI
t+Cu8QelcvL+Wb6e/5d/0Xk16U9UNhm6wzM2mIWrbN6/6Lya+qeOypbGP1dxTfr1R39R6LQ/DUM3
NBHhB0OBfmcQlv5i0Ml/SiMrmEm+pWmKLMvGf0Og08+Ci6mMdrQI0MkjsYffYp0BErA0N6yybSjv
O1n5DNOMqiZNwZ0Yprjr+ib/jHqH6bRu9CpqxnLubfRIJF9wUJdtS99Zp5LHgLqumlmuJuKiQ8zA
Fiqr/kpqHxRT3mn04EqGMmWX7RpF8N4r3ctXXly3O9dq2nnX9wbqGhV21x1yDa/N0FNGDqq4qUwL
vX3JsQ6qOc4zkyraRI5KTTXkqchsPg1XhqorG1cWi22pDSbSMNHYDi3091yoy4WlDcrCU5CmD7tI
smtXCuzMa8mdFCNcxLrbzvCXFw65KyqrpOvCe0VJk7WPMdub6oTKs1UJyrZUkmHfJoW3S8MK+UIP
5ZB6QO6nDMWVoGU9fhChdxxaSXhRTMedJnFHzjkE6rL0LaTSm7paVXUUr7sKB4HBL2Ukj7NKqKeG
Jkf7pNH0XeJ6/d5MrNguBRPRhTSAthQqDB0tdZjibzssc72VFrmbuJtBC1T6K5p2n1t+HC1830CK
P4STdmy8wrQNV2AYaEp1tTXFjh62KYTSWrN80FGN0i7UIugfLKGk5+Ao+C1arYHob5nCDc6adSUK
6rKqVHHmuTkDwySotffaEEN5XncSuuxlU3bTKA7zG7PlQ039SsAjwNA6pJvlbp0HBUV27Cbbuhn0
bRPjHj9NPXeYubFH/mW1wVb2snruJrl5V6lFtnLlTDrqeVXZTlOn93Ldu3tHszA3NBMKvEDuOqTX
AIPRtMg1d9MEmo+2dj70eyOKu4WsD9WTHBuAiP1IXOgkKXYT1+HCjBUBsX0JTa+2NMaJt+5487Rp
zbdQKbpDkHXW2ku9dFYPqN36RdywzmtVeQjrBvaxmMtfaigEJsTuMpybnTMsFCIkwvyaZy5aR02W
QuUZ+MLLJbKokyY2/HullvBL6OoK2EmSugbJYxtbD4knSCfTiLW91crxyQmLcN2mg7PrnVZYyyXg
1NZVESmXDMgfhuAF0z5WQKL0XtMBQglqId+FpYd9Y1WEAyVKpEL1GKT+WDVytFYxYP6IRc9Cvk7H
IX4ZhIk68P28pEPaPUkOTpEkD37Y0aTC1fxkpmmZTJxQS/dy4aSnoZBiY9rLGY28dihoRzumTonW
5QVoVLzeT5o4pICm69ZBV8/SwhtdySXyWrYgdh2iYobYoKqUQAq2zpbKPIivL06dwMDJAycycK5q
hlNKnzsPg+YYu6rTwNsGpW3EPv9Gm5QvRtNJT16J4FeoM0NIghQXicT/gox8tHS3eBdMy0coXqnX
YdkiMdym9RRhBh3/wQIvhxS5xlXtdAyqrVi5MTUZyWE/01dceJ7FLcCOLFTtWsUoRWeV6lYv7rFk
s1BfG6idxLHPVCSHQUl2QqTc8JHtyEiyz6xu0C8OUoqQpNBWicXgwHR1jZYKr9lr8xuthBlfjd6S
jpcDMqgNGkyNjJZVCNZCcFv4JxrcpFTNiWyGtjODoaZILzIBVGWlQTQK4wzJPIWekZ+nJ7XzbsQ8
/Rz6cUinhcfCD+9y33x0LM9fl3UJaKZyrbURM+QpCRVzQajotETWPLY6Zow+KLMUztJghsvBRUQO
n+ydaJnF3E8dxB2jyF+o1RBv88g0aDBSXrgZ9qNC4pULwaE6ryzAGvKQwyBzxBvozq5dNr60YRfo
mEvptc8MzvP9HauPcaZnqIfKbR8l36lXqgQrrFDF/kbI+hCQotPRmA7KbY8Zvc8anaZqWT15CfVf
Yab1Pi87dqFXGDtRD1ei0u4Tr+tWkVEhw9JX9bTTHVxVXcSy2l57MHqcrbICqoSURSHzp1ybRboU
zrQER562rpiT5rlso6rhkECWn2nqGS/UGtVBdZrM7tQQrHutDavBpxtqZOFCV6t4HjWy+9XoAZ81
7lJ9P/jDbVRL91GWvrueeExSwZimRejOESW+CYoyxteSTZP37bsYCqcmDbW7bGhofOi6v5TUsAPM
0vXac1w2BkB/pek3hW+KR0No/KWaJ0fi0rB2/RoUBqTWuVljHdaaRrRn6bCIVFWbqWXhfjjYTNtD
GTI9jqzQZb8FlgMMKc+y2ygVKyaFeVH7KNur2IJ2g68cYr55aOcWJ4+tS42hT5tGoWVed81tPDCS
9Al4iB7WTVstNF/A4MsMDYiDSZ98eeXAB81NbEWbpI+PTakj8ORV9Bvdwu3eUrV2hLmb6wkL0MBK
O04LZg7c4bnAlP6Yen4KOSmXTdr4ndq/5HnbDutWjHR3LQ5WkVJZ9b47zy1duW/MvnggYatgJ3mC
0+AUnWXg6gU/UdneGBQboauvOyNVAEYFjfCexLEAykvJgL0VdUl16EuUZ0EcUzB7YXgjhk4BW4xk
DHBYo6rePAyQwLU9UXD3mWZ4jAcsZVsJjY4RVdqiyykDdU1xTItURlJCHi9FY0ifmzz3Fo7UaAjo
4S85q8PBQscvLax01paR+1QoWc9gqVbqwC5Zozs2qvghak18wDlTehEaS/0q3NS3ayt0TpUrwUpV
aB4BAGacm3VqvvHiKMC/K/LqF1Pu+gc1NzUMYc2QyZQYSfySJNvWuo9hap8k66I1I+zXHNHHeSax
OBPbKLrNWzX7UJxSfRz6pN9kqUv3wCvrAjakYbg7IXewxRWqxCBjqv2NbrXZTS/pxbZqewvupiCs
fS1C0S9PjGZGsqbPUkMKn3orqFZNDtqAS9afctHp8ySJRFt2Mc3OGyzOZJ28jzwJM2YjQRBGReYo
VKBXKubQfbR9pm/NOvG3qpT3h6G2hGQWOjEMEz2WlkLX0EY1q3Zb55a5SCrRX6sCqlhZHXuzUDSz
ZVCaFvhRN1jxZaS3RjXgbQeRIB/FxAhWkl8Nm9hzrZnUdw78GKMAH2ECK0w4c6eYrpdHva38QxDn
tBL6BviwKQyAbwZN3nUhNO9OFYOjFOfD0RW6ft0HpbOsvE65NwUpfnEjhWjqOP0mr0KgC10PYjcR
1bk+hCiNaaqxjxPmkZ2ESk6mKQJd33RoN5nQgQBptcQETBC3Op7rSSveSkpu7ZTGqrHgzl0AyqEW
LRVXxPyo8/xdJurDmx404a5rZaC0TpxR8zaFDrQi8YWjKykMHPXC3fZ+VC2rsu9uUi0o5rKkRhjw
BtVz4vQK6VwHukDqpXpK9qwuHJKWvRTX7q1Vqt2+GlogkQF2in1fSqAF+0TZhqknMZaQ0+FLilII
22adcqoU4IPyLrkZvECZmmIx2F6R9vtAaPW7/77e/P9Te8qgaXC5uhy1Wso/dq9R4yev5d9qS/67
f9WWxp+jJy52tqKpj3621G5/1Za69Cfy+0jfweeDWIJrwX/kWTQReRbdAjmvIcLyN8NdQcOnd7Tb
FWXaXZY+Cr78q8A+/N8m0U+Ou2Mf5D+tJIEFhsK4jHrM3+HfRqFWrad5SBM73l6Rm1tfiW6ijI6O
YjxVofmsKMmp5Sj67RX9dfvfdVjGPth3tzvriFiOLDiaJ+m2wvgpZiQrZuufrzz2vL658rnGLW4D
Umc1lWlr8gPXL4zqPjXc088XP2sn/fs1yWeld6cZBRG4w0ce00i7hYtfw6w3aCoKO9cZ5wwgq13a
2D/f78JronHwx++g/EBvskhLOt3W6k2NKafsmLOfr/yrG/rdezpr2ulJ6YtpnsFfYKgA/s0OmTfS
KlyMCnWZXV4Rmxx/6Xe3OWtNhk1oOJlXm3ZNLaRGoG0y5inSvSK+6Biy/Pwwl17T+M9/4y5Ysa7T
KXAMGPnL0v2IAv/K+5cvrSbl71eOPNeoemugmUmy3ZVQ9jxA62EwiwLOqg7bUzS+FAcweFTNu4qO
f6wgcxwKdptTV/aRs3fCkCln7OI/n+wFRXtllz37ncwYvFHuhBKxai9aan24+/lljB/wuzc+tuV/
exluyrGZtAoDKe2tUxifojzrdoxxrne5/95p/88uOAsWUm2qqVjIht3HGe2PHtR4JN65qr4vwvwr
klrw0ZoH38Eq7DwNNkp8hRpz6XOchQ0pC0jhB9m0w/JWQAitBhnUP/383qQLS/W8RRwkpWk2fgdI
z6Q5UzV3Zd3YQiE8UY0ttCh5UpidFC4uno03iwEwuBXTZ/Orc12bRHsWCeqLlhrXxijjEvvmO/5q
Kv/2HZNWTworizVbXGNbsPAWMAeCEY2I4i3T0fBNvMYrvPjkZ2GmDKpY9fvWsAUVc7a6lEgA1dcW
VQRHl7FvBBfqeRkWfmb5OMROP6u83i6d+CnNimUxSrpHDbLH1VMkoj5x5XNc2NS/QvBvzy9rXea0
gaPbCAovKCbxZBAP2m6Y4s7zC+YP9+vnW12601mMalsnT5AkM2xfXPW6Ny9cdfbzlc9atv/eKdJZ
ZFLbNvOZBJl8xBEEDPJy5GT3CH7pjygkX3mAC9vifOLlKQ4ZrMWpVDuPatcsGq+apaFxJaBcSA1+
PdtvH4L91rtR0JMa2OZ6PCewG7ErcBw/v6NLb/8smOR+65seLvO2qN6XxYoGyT+77lmsCGJfcekE
anblv6rJjVPYP1/3QnwVx9f02+uQg2go6GJYtomHtZfsInofkXnIlMefr38hDIlnKUZO+wPHJAOw
h6OudMlO0QOpcUCEONPJV2LdhQUjnm34jo5l0/gsS0E5pTDFoUkw1f/591/KkcSzzALeduxUCCSz
XhQMctEY048FAl3AxcN7hHDmhjHvQeQrE/+aVdqFNSSe7WDDMQKPYs/iQPpMGlrH1rWnuXTlsw2c
uA6DQ2T77ZS5rcpJSoD8+T1d+gZnqUXJlnWpM007cKxNlA8rRY92Q1Be2Vbjcvnm+BDlvy/TsOqN
Sm16nASkciIOKoClTJj7QgRMQv5U0uBViTFg/flZLr2lsz1cDyJ5cUjSXfZHAV/If/z6zzbxIPpD
5rm1YRv9xid6io5w5fV/nwBL1rmYjKFknRQPsmVLd6zPVYLIlGtDd+2moyUZTi9XchZp/K3/z5fg
RmcbWgoyddBdFucQbCv1o8TxlSmnOVTT0NwW5dcAANIbjj9/iW9XFTc729mS7w9xWSqa3WqAVgxz
7dBxg5r589UvvrSzve2VFG4D/SOAPLB+IDuhxGdCwmBuMvpK2srh5xt9u3p5jLMNLfZJk0mMyuyi
AA1mtPnWLJWFUxoLZnvLoQEH6l9L8i+9srMt7lSEV0NLkfbxH/t0ExBorwfDcbt99/HPdrnqGDnz
DFmzf2mHIAsY29lSJYerIND+pYh70V/u4mc52+xMf1WZyY9jiwiVFKtwDX3vUb4bnQSBR06q55+/
yrdHH1/lbJurmlvKVpbh+MPRpzMUFdNJDsuoXvyz65/t9kjBYoyBrGEPMvD5BsUco2PyamBlf1Wk
4vvvYZ6d3gz9a8vt2PVaDVhZCYlXWrlWMn3ZBe6VHX9hQZlnG76Q2spwHE+zjdaDNRTj2rxT4v5K
rP0+W5dwIfh7ZE+zVHT7PGRgLKaS3eQVtATFWqn0gPPAw5A0eUkL+dETdIaibrGoOxMIWvniRWa/
HrTkoVMTnIeZuZtunF37Vd+WK/yqs8hQpkw4+56iLGxnGX6G3bIJpuZ2tPVSF/lNv1Rvf14k3541
3OgsNNS91TdOzrxcbRCDa/EgNrwr6+/ShzuLBDV4j1JOW1IvxoAiYn85Mufy68+/+9LFzyJBrBq+
Bp4Fr9bEn+mW8+DIUBQF6UqWfgZ/+6vU4L2cxQCviJ0kGYwRNmqum4MCtWe0LM7uGuKNsvZu44O8
HW2vIB6HEx2Z45+f69L3OAsKoszAzYg4EhqA+UUyCYNs8vOVL72xs3AgZEmtGlVh2TIc5IwZTfCc
lVeAYRdC2dja/T2LV9W4U6lkDdt1hr0Em0vAhV1yMbfvpSsZ2PfFHwYAZ3FArJsuNSJabAXka/kV
EjIGuBCRnos14gnTn1/SGcjs39/dOAsHYGm8gpaLbhtucLTEbNM5yk5QtUOeB49ZY6Eob6Qzt03L
WTdY3USLMGd3K+3ODRize/6ALivTKK/U8ongd6s2zJL5z7/twgcc0Vm/v2TBi6rYj4jnJlLwg5Xf
D44H48n9Zytv1DP/2+UVP5RbZMbtTNIndR7NzPzun/3ws0Age644dIOp2wIKF9qqtm6a0P750he2
i3EWBoSiT7QYRJGtKXk6CYRwb6W9O/tnFz+LAaoeuLUHgIwXPm+7pwIa3c8XvvQlzze5Z0k90DbN
do14UQjKXG71dycVrsTGSwmMcbbVRbGN2hIAJ9oRztGQkBob8/G8nYbSrMJ5XN5E6ZUgf+EDnJut
xWkvuFFLR9pFtk3Q6ejJV7bihZjyS+bmt85An9aBUekUK5W479lpUtJtm+ZZ0ZorWfGlG5xtdUfJ
YjVmFGTryrOI8orSdLNO9WfEyaefv/Oll3O2Yy3Vp480pqsywqMavr0QCn++8q+W1zeZsH62WwFa
FYZFpU4mrK5RIF860BDD1WhkhhjKwlpdi4jKGMO/u9P4cL99B7EZBF0wessmsb8vTRRLCwHQb+gp
jOjrnaJawG8151mTug9cUxaF6CNjEFR0zMUHpchwj4x2Br5YkgF1K8qyZzc237xB3kUBrIBESnFI
RNQvapeaC9wsFT+SXjppDHOneu/eAG1Cx0ZNZrFrztRKnhuOeuP67iaTnZOgonAhthhziMOVGcv3
HRcJxMXfHziIxBJAF9Mu5F+QKvJRg5mozwhfQnX+xXhOMZYTUbPe//wtL62SszAT1nojtI3AC8Yv
VPG9g1+q//DSZ4GGwaBn5orAkYE8fPBWyVd2/aUIo59FGM3xi0yJShOhF2nUgt/wzeOTOeugV1d2
0M6v+UVd+hrjHPf35afFSRsovW7ZiSs9uhYsl6E/yLK6EeUBC9wSTfW2RMagSCBiO8bUsaR1kpUf
HuLlUiDMtQwPQLehFfGPvpZ2loZ4jgXwNlORlZDuDW3Z6c2VC1980rN45JtFCCRMNO3MUYHhQaVO
w1NRwO6OHciLBtAxJVh6OSlGSgnk5CYaA+h4dxoAnApkHtpAXmVcc9u4cEhpZ8Grrr3YoJmv25L6
4HoPqjZPryXvl5aPdha9tEjsygFFSruF0fUwWhenO/kQwRGyoKWO1ufg7X7+XuPb+yZ8aWfhSyZq
dMrY80pkd9KBv/M0eeqjLO86L17hXylSL+xh7SxmiNTuErFes/N8E/mw47Rr01j5TCjz3ympdhYf
3FYLgt5JHFv28hshqA+16jMZTVG7GBpx0xXWfR4OiCNYKdbxRow2WFs+6U3zlQI2nyoKdbMeFC+6
iK2spW9TWZ4LunXX9O4uaoqtmgebxkM+IbWIdmm2IYk/eDrT11LoUARshjurMhi/mg2oGKldy4q0
ixNjqibWIh2qtdzED2KULaKkWeYechxVjcZEVeRbvUMKQTeF5VArN7oHyi4L7/U4sf1WXvkZeJyh
tN7iWlxYcbccIvkxNcI9dpCvSm3OFSGEax6Ws6GVJ5bZ0U1sEBsekHso5QGgrPGSYKwBhBXE8awN
5Zc2yDZJUZVTsYzvLKgrExNL7rLDn7Ry8O/MYHpayZ3lVOEUTCT6J8mtISfHPinunD77GCoELwQQ
a/PWNftJ1mA6oHqbynPB4FYhAjai9eY2wzxMISDrNXpNZQ3xxWibN4Pa1g84kDXlwQXb6gwBsghZ
N9VDcxLg5lXG5UOBoLlWtDtfKyCpSfGtJtXLqrZqqPNAmiUXYaE8PkUiMCjqqV3PADXLICeoFiKk
flIe9KQ1YNPV61TFiR2ENIRkoUVfIMMBy/CyueYmM7XtHsum6CaRpO9Tq95qvX7wUx3L4RymezFs
Ehy85Kb9qFLUgcV2oSiYaTY0U7NAeCn89FgY3XOfNe8Y+wAyLIAPqz3aBU79Fsop9Lq03oWq6szT
eDRjj92bTC/fkK17U3E4CNLuoerCuZiLa6XvUT/LkarPvJeydVZMp26sGMH2EoCvSWtn5usSosNW
gZJGMOs0ExJ+HK2MqkO/MPPu/ErxZhRmM8uH/mtaL52ibzzQudO4j45qgS6Dl7CAQe9tKw8ZslSE
b9lhWzuAizM7uI/BgPODj/iLiVtYVhxNJV4FGbDPQStGJrKIMoiWqItYxalNapul6IkbBZgoO1md
R3q6EVNty1PcV4WylXJYVXJ6kpruGGtqOBvMfgsM8WasRDq5/yp6ZDN+jl+XGlTa2RnuOEGT5alh
EoeHhRF0j6Bl+0nY6LYXtPcxyHPBaG6r3r/RI+RgotzgEEwBRgtAYs2oKcFN5HfshYWbyVdqxUvp
p3Z2/iN36ifaiBGp0IMeZbKiG/eF9Gwi4TWV35ESGrMrzz+G0G8CuHqWAKRu5jvAjOmI5LOmntKD
WbhHNGnwdfGmWC9Aqtdvf77XeIZ/d6uzs92E5dBSrNK7br19gGKgYaGDajvGm2I+dPX857tcOCvU
s3O+FLS2Eav/w9mV9UbKK9FfhAQYDLwC3dDd2ZdJMi9oZpJhM/vOr7+HSFfq8Re3pWieJg9uvFS5
XHXqnA5JbGBytx6BYpglQ4uSJAZ3aWdzssCHfSbIpx0F3R10VMJh4yUII2+VPJwEkYHB3d7FGvUl
MJl4843xQVOToIRcoYIWh8vrIxqeu7EHpCGioYQyX9kc1ui2BLUUvP3lsUVrz93TsWp2LI0AAxmH
YOz/9sn798bl7ugEspWFWqDqMYJpaK3+GKNkMUTmb3Dmbye2tSZoXguQbfLLEQTtZncyWgIOqL/J
2t8AxfizbqGoVFdXBQFXJfgFgXM55dRySxq5gPkmSS45X6Ll48x+UmgMYG8KJ6cBPYOM4kFnpQRh
IAjUPt+fZ+/MyqydNM8wUVYjawbWCbvY9Wk4K+Bw0GWVsM0OvrDwTVv0/DURj8TsMx2JSj0/quSx
aIr9qoVVOgSXz4HAgxDOtvWqRKhQzHDWqEO7QAVc2+BySSMt9fRpvi5ytNSPVSp5qgq2g3DWPrJc
1zUITwd1vz4r6vCwVnEnOXgCK/xsUz7bjlarCCVphoKuibbVX7n5XsgSL4KMAtmmczb03M/KZEVw
s0bQA4mUBsseWjinRLIHoj3mbLxrljgvkxJkXhrd9dF+beMdnU+NIll10ficraN5u06qDEUvOpeu
CRQ6SjOkfK+kWAbRD/Amr6hmrgx4edHO9jXQtrVjHxTaXZt9Ly1AODNWUt2x0hgRxKCsOcrnaAzq
Z3V/2QQEX89DhsmYmhE6IoFeSMAHAKU5ogLTFi3jR1MakueW4ATxwGFHXZIoWtcNFBOHBHyWJNB2
bSBLOgjOPg8UdppIVaY5coIGjMTRAbkrU2ayotXZ/n529g1LB7jWUOHOtQ9CrgDbBqPCES2ilxdf
9OXb38+GX+ZspUiQIIlfI4J/0GMUq3TJuRdBL3TObqdkroxWXeH95xVKGab9q5qjB/Q9QnRSHUC1
MbtKMvvWWP/Mqv7l8oxEaRGdM2cNDcCpbZhWMIDWfwHZx14LbfD1Gbcq6FUP8RPxQAwTAGZ5+QcF
TlXnzHsZaaJSp6HY/LuGQa0vkXF5iEbm7NqqrKgFTBtVMvW2tm8WmUMSjcuZ86zVatmsbRQwAsB8
95YQiScVhZM8iNec0R+HJ7H9WXMDj7sPqsJdh3CS7ViwSH5FYBI8NFdRV1Rae+QSKTTepuK3mheo
diN6iaXoX8EKfQZXZ2bRtl2TAsWGx/nRAH3I8Dy+LG9gtwsWH2Sav5FNe7p8eERz4cxbm5Us7SPE
gaj77Tv9LUVjkZaBhbuSXMui1JnGWXhpNG1qroYDum3zNgJhZ+VRvwM2AaKTYzCFUhTMdiq/CJV4
sG2Jmi7Ak70VTCsoeJQGGm9o1P7NxuK5XwikHVWwLdIViReHvRBLBRFPLDsSAjf2Ofmz/UJWF62g
Kk60pjce0iy7Pg8m9fnyHokG5wwctbF6GtHwHczgcmR3pLtq64fvDc1ZuDlUlW4byLcjGYKMSc+2
pv8kbEZDYitCi+RsPe4Ge+kapJmMIKfgvNqop8E8BvbyTScODNuXJyLyujwutx2UWWspgpzpuIIH
uzmCWQZSdN4Kdq/qCUQL/gDO3BtZllawJzxM19LnhmoNQp6qYDfKCu1R6Nq+5Kpzd3k+AgfAQ3Rh
/bWCl5IToGD5UOnmCuZeQ3UvDy4CDfwHowtmjVTRAFEijxtgrAsin9U7CBiAva9AEy1aDKaQ7gqo
QID5THadiJIwPE43dvphZEWFRBCuRnAn+/pR30H41tdLEDSgGpiE/TWYSy7PUrSE29/PbHIuNWud
FSS40MlulPABknefwGWq3P3eMkMxC2d7kutXaRI6A+JdZ8eKX5c/WzQ8Z+0FeoWqdUGVNwO4MjPR
+zk8m2SvM01mKttIXzhKlTN6h8bqQPrPnIuBDcj2ikcTF4dhp4a2J7tZRI5f5Sy/Imum6RN+Bgou
I7jjm6A/oXkZJeUKVKZTiPIGiJAuL5rA/P+jDQk4raOtNcA2E5QTkEfas/qYgO5P8yAp66t+tmPI
J5qBcycF9m77/d9ltHlgb2ctZaGYiIwnD+TOkGmAFaEVcCNWJF616WxJfOjXB9nmQb3mwLoBSXKg
YfXKg/WYckDv189/2+Gu/34p8jVGbiyA0PZ1HHZBA1UIAl2QF4g0uM69dT35ZAf0XuG22v7yXn3m
Lr5auM2nnhlmvmisbg20UCypeUcjyK0kSJxPvX4N1M1uZMZjy2hYocEHNCSWNzDzYUqNOzTIrsgU
bZ+iKmCyoD/AKHNqIgtktQk0OFLthaj5TTJrW+lnfpgLA7wSUCDRmle9T55BW3DsjfywJJ1fRN2J
xQr0RYhyUmMGSfEinPQE2iHNek3YLMGZCVyeje7cf+Zq13FVdpsRQDS7PIAOITAO7W/wrzvXGq7A
/iP2rffL6yo6JpxfcixQGaDYitq59latqHFLwRuikTmXtLDCpvoIcCd6ChMGRDl5/N4nc55IL1G0
dboiCqbltgEzoFJ/K2QCUcO/yz5QB6WhzcXF5D7vbysbhD+SLf36KQ8Z2n+HbntUN4AhsgOnaa+a
/hlcSJ41lvscohADKHEL1oZJR8LLK2Rh1C9shQcT223V21a8wUZb1FCmtyj5ychxABl/H/29/BMC
R23ziOK51bM87+YocDbkFQmhhe7Zt+Zu8NddAalMGbhDNBfO2ei5betJhN9JTPZ7UmYITy3DbqbZ
45pm6NCSZn23Ab9aNM7BGOkcp705RkE19UGV/3Y6eDDt92rHkutGYBD29vczDzbUKCQODD9QroBN
VqsS4rxJzpe2Hf6vvp6z4wLl/0abkMwh8W4DwrW/53sKgkLlKE8YiSbAWbSqDgXrVWxFlP/tEeBB
OO/yYfo6Lkau+N+VidJ6tZt1gH57Re6L2LkpDHDxF7JyiGh4zq5Vta6JBfFNJJAtnwx0rybljZZS
ibV9Zoa+WHseF0zWsnGMXMfGViPyQxBXT7pbo1b+5tBiilbwNRvNQzTYV4la7nViQhrdwD21KiC+
N+qrZa4gKNf0IB6uQL49QCYb3dgg9IG6RWpprygRvAzl+KTIoFiC9eAxxhqzUSCIFwW9q+Zt00NG
rE3/tpPslSMwJB5cTNNhmeO1jkNKaojDRBu7GGoFRseOyaLKgN6Cw8jjhEGdiKJRZ8VhH8WhnRkA
KlNJ6KR9FjK+2lHOF5A1GbUoy5PQqKMrs2a3upY/L4zdoGkGAn3NMStBJtyWximxxz9MBee0OTws
C33QzQpyCpi8DX12MrW7AXs/gPSoVob7yUJ7BVg9b6NsgbYOaKD6Jg/NfD4lQ7YHB19Q4HJzE9OC
0sA4nvIe935bgcxOn2q/tnuIeURlmBn54xgzoClG7RXd17FbTC0IDp35Jh3AMWVRaAtaC8Ap9QQO
8ZyA/d2BZogNUgJ/JDlIIK1yRJlZgUhWdGpNNBWoc9N5vWOCma2HPHlqgJhCrV5Vxf6laPYH6GZu
BgXiVxlGHPLqZ5IysDoqaNcw5mPu1CdQ6T0MTfRiLjEY0gqI/xRG8ycmaFQb9DZU6ulULCAUz1Iw
88/649CC7MdymsyL4EfUurytu/k57vpjPue4HCvnlizNUbdww1vQgFsTcs0a5F8qQBmStAE/sNq+
A7k8BZGdP2rxfAPKwmstT0PQX103ZXcPDq9n9GdUbtmod4TlH6oDRNRItiUeUMGkOQQaG+MQDzXE
45TizqiMq2qguy5NFtfqs1tDV+5pBRZ3g2T3+jLto2TZ6/XwoCzrjxGP+HhO0KNqV7WfZR1kvjTz
xmytXWdOLzNrH9cug768Ugf5WgMdSg6X/aXgTqTcnVitW/NqiyZcPVqvGOyrpSk0ZzognEYLALbU
v/w7Akvm4bcgsQMjpNWBfdxa3NiuXnJgppgORda8nL93K1LuVuz7uqg1lSlBE3+kUHMsHi5/u+CR
wuNbl3KedCXNIYiZZFdNFd0OuuL2Jsr4eg92/2I5sNnaX/4tgS+i3MWo1zbtK7tUUCt7bjTQgq7S
DJVoaO5qzA2kXNS0VgBBjQKkpu6b6+iuD6FSA92JDuTM19bT5UkIbgUe7Fonq8FsM1GQ1XunYBhx
8sRzwPt3eXTBUeIBrnUTTTpg1bgUOqQNrN48wL2+pCj2rUsiuxNEP7KdhbMIawSbiKaC1i6Yo+ux
NFwWb9R1qo8qoyTOEiySuVnk2S/QVrPbucd2oEnmqTHxhE+U7hrAcBkQUpBlA63Tv79QF2lFDBO2
DcTTbX1XHYHLXk/G5P1/08GcqkIYAFoCQyhzKIJTxiNV28ioLPA7KkFSlqeeQlTEbiRVWMGeWNtP
nq3Y0La2YvZ9HGbRb0JBpApZHdpBCIN1+8tHS/DxfHcMNKJNE0A9RAKpCUlZc9drqiQSEA3NGXbW
TU7RDEYE9OUbQye/RbTv2cPG/Hy+LAV44EiWrxAZAN3y3F7jgnGZeh3ZkkURLTsX86ZOlyRr3SmB
Sl6n/ASeFvRVQVJA8gYXDM83xIDckxbUcCI0v4O/5oDmhzCbD4O0AiBYeL4txsxrZ7GqCAtfZHu1
hi7RlL5+67hQzoQtB5U4JYaTiEBWnQ7q6irqIgMyCW4dHofdqAPYOW1Yr9orp6kGPSYByXGPvhuz
KK6sOXvWM/3n5YkIcgo8GruwHPB5D9hig1Vvxdq85O3wEcXZsWB2Dj0q5TUZxlOnyGBRgso42HT/
PbMlIiEHiBCgWOrUV8o5tNRy12n2+7DmV7316mjGMV0dr6SKf3mKgmPAo0KrPHXULkFwkMU3Q3yc
iqfvjctZR5N0YJDOwbiVQd0wMv7QSfbIFy0SD+QESlwp46FXgpU0AEGXr8UE3kvSXzO7DUaWPXbJ
BE3BARK7QElfno4oGWNwF98CL5VWXYOjEKzLfkvJAm7sRdC8O+bvqJntZVllwf3HozppDdkIa8D9
V1q/VujVguC5qyVRrWjszdec3RSTlbZO0cUKuhwhgQ6aVAOC0x2TmL3AY/FwTmcBDSIBg2ygV2jp
oo5nzcZNlkyvBSu/BUuxNw2A8wmwss7TUcOpspGAHtGPUCiHDnDry5ssWh4uw7OuIPYbRoy+Ubwq
xWsDMaSJPH9vcM60uwxJc5DO45ZOJz+G0q2t3ujs/nuDc3ddrhYTsORdEtrx7RSHi5p7o/7Ni9Tg
TDkZWTQu7RQFSAnu7QYcrw0JzHx5sKYuvPz9gucWj9m0OjZp44SE81o7/po/bBCgJKNegzXqP773
G5wFJ8U0T2QGQcOsv1fFSw5USFy+VWAwk3HVCc7PZ67jzLyWbqZJoqMBL+vmPZic8f4H4oEU6EO4
PAXRD3D2y3KlTvpmI7kCOz+LyN4Zl9BxBkkFVRdYMI/VzItUT3FKgdVkMXGrrr5PcvswN07pr3q0
U5gR2g4ifj1XDn2nvkdx/FT02QcpZtU3e+U2ipC96SmU8uokn70ESD2v6W3wUcfjTi2zXT9BcM6c
B98m9hVldKfNVfHN1eGcQ+rMamdrMZKEsfpskwx6j2CpAdmb5JCKVp9zD1oLKsG86KOg7451e5us
B0eTPHq2M/hFNozwzsFQ0Ltksigwy5+OcWtbaQD0hztETzGwoU3ryKB3oh/iHAV6S0hSLkD91H9G
iJVvhCDlCSkbnUARdYXg5HisDhXaflEXAxvY5WMrAJvYPE60GkHVlZnAF3c7bY8OsxUirSfDhR/0
1g8G8Tz/8g8JdoiHjDojoYm2ggFzU+iw/rSk9RQIS39vcM5/mGU55VGGPcoAi7CBJFfKWnHNKEu/
d/3waNFJXbS4BO13sMxLYDiGG6301GbfDCw+jf7MO0G6xIotAIJRLSS3rIzu69gIlk52NQt8xydX
69nwEIWYiNnAOqbyJhsOFKFXAyUKabFT9GznUaN6XLJ4ICi5dTv2NEJcjz600KxXXrJHLfKGN7Tt
4jxlow+lkt3lLd88xxdmyUNGo0iPNyAezDL/aWt/l0by6P0E2X01MGfv+pQWClRMHNT3+1cI0aFv
r0YVOtk7Xo9WOOi1bup1++/aBWf1na5UyM3lqCRCv0ZRyD7TDD+CdsLlZRI4FV5Iy9bB+EoN3Ht2
o8+QD2h+mvhPq69HIBgPPV6vRf89Fqf/KIZVY0pHhk4uKEDofkla9A7l0DxvGsklIpgLDyJNh2zM
bK2LgnSm13ahe0oLlsSubly7GJ47ZuxmU8YKJ0Ih8HDSemgTMqrbZDzVY+8l+vL28XEEBrME4esI
cSa3upXFWJ/A4y8O3SdG58xCR1KDPgWspIFFQ21wYfw7yIL6YKzaV4Gz20Cszq5Cj8OjloAQBzKv
0HmUpVkFT2kebtqxnOrdgAph5MwPEF+4W9NyFxOo0ViV5iqa8VNXIfmdNhLTFSGPPtf8bLbN3DQL
i9coUPLlKne6l2YFYqaCPrS1QOURzTMob6gBunjIXqNW7yLOvTOURcfHFH+UDrIzjuOZhv1+2UgE
vuTzYXn2PVk0TQpqG+i+7h7WEUTleSm5mEQjc84EkliGkkaY6diHxnCInKfLXyw8npzb6DtlUAZb
hdvQvc09gYrxuUXT8GMP8jBIe0G9GHBByY9tX/vV6eRfGQo0hHILuRbz0XyNQy0sPOiBJ97i4xL3
ZcdQsFY8HBUSVubYlTiGyda5bSS/IXAiIywW3IA89pSoNKmKGMuVlW80vS7iFJDj1wJlwctLJPp2
Lq2mkyQdJnXbjgrt+4/WKMkKiG4jHnaq6hWg0VqNmxUCQJ8kccYTQ+TsL+D5wwb0AQs04s+yIoIo
mcIDThXHzmwd2GlA/zc22gIXX/li7T45PvfO3fcauGx1W8gzk5uacTWTWUWqcPkZZT1eYp1rQzBI
BgkVhJs84nQhfVwrDg4TKOhdzZz8xoLMeSXZbtFx2gzl7OvbgU6qsmC7x/J2cFqoxK/7gt1Os4wy
WbjvnH3bRm1ABHNWghYKWF5hgrZwIK86pVcQLbtdmhLi5dA4RmOukYOWkfZl73e0ukVfXAfZo/oK
VAUyDlNBBoBHpc4NsUBJBieWleBqYMX1hFSuqzIk1rNp39cklnjLr5fV4glm0c2OzoMIk0YhJhjS
5UCU4cc0pc8tgI6XDfXrc2HxCNTFStqclADbGNBdpnfjCpqh/feG5nxADHeVW6SJgjZ+YMufwgrL
/FtlJIvHnMZrYRgDxHjw+N+b60OuoTVjOZZgbPjep2+rdXaea0jlDnnkoNUEjVBLG3mq81ZUs395
dNG2crbeRrFmFApGz5ddXj8AH7QbkHKOHZmI8Nfe13LIv5+/RmZeOg7OTVd+xMOTJWOeE304Z+bK
WqYAXmDZ7RnPSaPIJ68rsyearK/tTB3J8oi+njN1xWL6aIP/NJjS7IoWhh5kytJIDqVocO7qjiNm
olVTiQAwuO7RDlNLshUCO+IhndMyjFG9Il0dLc0ud4ZrHXgh05F9tuAasngQ52yiKS2b8CKGYtVu
63iovDTo9tSFR4RKu4zmQLDDPI7TWEcN6o7ASZg55A71zAaQhDZvuQ3yD9pINli0VtuPn1kXkKfV
Oqw2zj87WhlQHvROrx8v25Zgf3lu18KGTiNkTpVAa96y6t1aX7837vZ7Z98Mvv6urnOMaxdoXn1a
krfL44rWgjNVvV7TJaaoP07MvCur9EZNrX1HNclni4bnLDbdqKD6EcdSK97GaE/QGWOMH5c/XbTU
nJ2OzLZVFFHicK1LgB01P66T8PLQomPIWand2l1mQa4oWMeXMt1FaMPSwYKcrbJSvmBdeJAmGMcq
wOXwA2bUA/k1e2p8k8q4P7+ODyweUWkD5EfzBCAHiy1eit6CKd9kX57qzNpp5t3lJRIkKiEz/e+J
BJ3YgLYGkMJDqXXriYz80XI/G+N2ld9+yFJxgscpJKr//Z2pT1iXEfS2Z4f8YWJuf9iYywD8g7ww
2Ibw9mZHx89vv5cAsnhO1hHAZcVEW0wA5UeIS/QxVG3t7zV0QYP738k4fZ5WmoLBAXe87Wp2yM1o
J9kQ0bZzpswAES2gdpmEHbhTFce4tlh55zTmAYU6L03Ru6p3O7MHTckyvRRj/Jhm4FSs9D0j6kGH
jrs5WnvGvhs9WpztT3OqgGANc4XAspuTpvGXfNXdATLczZpXweVpC0yVh64QBHnjUoKRtxh/GUbj
duXgqhZeAbItE/0A5wuglZ7SrgOIwhqbFUEH4KwlQ7/fql0zdOjuL09DkECweAwL1EaG2VJJHG4X
7KIHUzC+jEft50Y+DukLNkOU7XvpeYvHszR4iY0ZIOFg7NJdHXI7s2L4JKn/Xp6LYMV4TEvVKGjK
3dA+kfm4QOA1g45YDM40y5klmy5wnzzklKYGrfISEEc9NUIyzFdG77iVvUqKe4KbhUeaVpZTVk4G
AIMGRI47r5Aar2fJ4gislEeY2usIeUUGcFs0/gJ0Wy9jfyx7dDqBbj6RZoi+TiFaPN7U1vp4hTA0
InBUkcY79UfpI2/wO782fOVaBfWLdo1U0V2sus63TxVn72Bvq+PSwKaYCu609E/Z/oCM6eUjJZoP
d9dbCZoZut5KwrwDB1k3uaheugM0ed1Nf7mdd8oaQ8OLSt53op/jbF7HsYpQmd0QLP0B8uuHaY+z
FsrSy18nzqGI+e8tYBBokbXNhtC1X1q6A8/gYz37aYqUEpijJ7V3L6+a4BzzvKmrUTGWb+d46CFP
3hkAGstUKET+iseeovlRUesWcxj3zS8NsiDxzn4DmrLdTX7vDeBJvSm+97bhQahR7syzyeDiE/LD
1H9p/cPivH1vhTYHcxZWk4zqa5XDVZEhaPvYTUCieXlkgYvisXdWbtM5U7Y9Vq+XTPcGNFtsxfzv
jc7d9a2id0aBjBp4a7tDrEJsxFzjoFCBjP/eD3DG3GljCvQTwPY1Dv/4tFLUwSRXnWhlOFu2WYsG
egJMGkg/XXtgfmSgcX4xvMtfLgpMeZ5E3SQ2Sqkt4HSpi7eql+/WMP3YSujarzYYJE8EwSx4ZF2O
eglgK9sODK8qW9F0e5trMsMVDb45jrNjCY5c0AADMxkY1Z2BFpLp52BJcJqflcb/Fg8sHjQHSt5U
XWws/+D5xv0Ctu0WBazj9m8rI1jBL9OLXpcDSsMPsr5ewaXHUyS2et1pUJ1D6wa4b2st22cOKBva
LugG9/3ytgt8HY+o01cy1Mm83dmoT6mG48dDJvE/oqG3v5/txjyPjEUImkAwV4fJQm/HNJFcNKKh
OTumdZokVWUChkZfWvR1t4+XV0MQghmc+aYNiKnH3EBUDBLhZj6Ujt9WkVuWD5fHF303Z8NtU6Wm
QfU4HOc5MEx6Wpx0d3loQard4jF0pI5KBzSxW6pp40FIdxN6U72NAaFAnd9+UEPypslesYKJ8Gi6
mmnZWI3Iq2xh9/o0XGsgVsVV5heH6i4f3CX85ruSp0HsWZvmvYrkpRnfseWBop8i+ri8ZALz4sF0
dHQMx7ax2xEiyDhRvDG+QgPuji2qZ5USty04Ujzx4YLG562lF6DMPD3W1nRcJvtntZqoAc8vl+ch
2ozNHZ4ZWkuNOlsmxMZqej+BmrmemX95ZIFD5ekPwRSek7hMnSAFO+T0xKxTvP65PLRoXTgTxgqk
dQSoX9gA4aziqyEnBM6ZfRmbEosQLQtnzLY6OcC8IUe3zic00rtLurqXv120LJwZVw2tbFbC1MBQ
TZNjnF3NMgSg6KO5ENqcV63Q2hJNq/qbUt4ZMgCN4KzzuDUrK/JmYFUSln0GbunBZXgETE0NTMIt
Gjkvr4vg43muQ7WLNLRWofuMLcMxmUBWgkyGrMdQAMq3ePCaHYFQrIxgrsRorF1crE91bcygYTPf
Wd8r4Htfbifa0v2oKUej7v5enpTwd7cTfGZe42yQddVxRYLt5ZCG6ZE8aEcw5pxkzyZB37/FA9ug
ZRQp2Qzl1+ywiQU3UJbfIgrdT44ynJnA3HhoG2WFWTY69r9oKs8q7qMeZE9R5ykp+Z5R8Eg2vafF
uoKSPbDKDFIpD1GE9lsqcXGiz/+PLRPiJD2QeWsM4ZFsnyag97PvNGSYL++ywKQ/xdXONnnVxqTP
OvhQjU1+C7rOijaeNcmaS0W3Mw9gg3ISKhFbc4d2m/+A0oD1Cug52gHZ31h3m6sGiNgyaCSRl6js
xJMhGjGDlEQP19ftlt2c7qzfWeI6u3637hLqm0DofTd9waPZbMKSqlXBHEcdADqWfrwpuwQKK4bs
3SNAZVo8hE2PB72yNETeTmjdlk89YEJdMIdA3ZanwSee9cMI9XA5sUCW6BOZPI9jq1c6d6zCWWYT
fYfGYgdh0IeuuTeNKqgr4wS9wGM8TGEXS2nqt7vji/fF58E5O4BxboLZoNmws7ezn3jgC92pd8se
PBcnmQ8Q3AGfOYnzn7DjcazUxQHdbbk31SuwsqGR3nDH4saJHi7bkcBQP0/k2W8YU9b1TYbfYOh2
bXHNjAMC6VMsRZSIfoDzBN08VyWZbSQIrsfX9src6x/VM71b3ga/OkSv5Qq+v9ivJ4lXE1xpny77
bD6lkVcKmZCPmCkLl1nzqZncX14qgcv5PHxnQxOlYmoJyF7Q1iNgXG/NXHoqYRKHJnrP8zg0mufO
WA3oBppftX29R8O5C4mIV3Che7EvE6AX7AYPSFNW06mjAqe2m6ynsofSia3smcZCUqSSxoXPK+oL
y+AJEaNuzJo5Q1bRYdPorTkIiXvUrkz9tbeNp7VNHxy9vIoGSMXSiORuPWDGaYeiw2Dfz9myK4iS
+RABwMXRkWOZTZU3rFriGn0BbaL8lGTN6jtqExBbJsopODY83o0kZJ56BjOwNPDQJXiFRTLfLjg2
PLKtTUyFzqhBIYNY3Gx6RMMvAOfC1MsPbepl7nhdelJHuFnVV2u/ze/sjHZdF/dpPOehkYXtwdrn
oGysXwAgn3fFW7pvJNe7wDPxMLfYSdWNwCwOB0d9JRZF5+uq7tXSPJSsu0pVXWLNorXjnIcet+Am
6bB2TRG5Dfsx1GBkhlDaZYMWbTr3LKClouV6C2OwlglxFvVWXISXhxZaM/cuQB2ocdQJvQ9GYPwF
QjxEf8vf5hWdNFB4a2Ux3NcZdsoj17DTHYspQuxlHk0XIi3PjTneJA00DZcF/c+zBR0kqtiSNLIg
TqE8jE3J7SVtakDhp6EbPR2+3XdqOyDL5BaLGnZlofqxUf3MCuWn1hQPDRv3DKww7mLJeuwFhXJQ
Cf57xLOMOEpZAjtTvuY/Ngxy5RWe88u81oLBp/s2iLxqJzOoz5D+vwZFeQhcknURbuE5DqvWBSug
Z4ZRQK7YXRq7yw8rdY0ftHV1j/jAy3vTvvwF5hutSV26r/Z1IIOtChd+M5Azuy7T3LIjlaQom6re
Pg/XMPL/fEYbYSdxVF/bGuX5D3M8vUcHvZxhxOzj3JOHfmIPTu5IEJCCiJryaLlmdLRpXlgctn6t
u8tfc98Ftp9D0+QIcaRHrKKf7GRZqK8rW9ThHEeSOX0/Ffgx9WjuSZgGGz5dD2VoDdFacZ4DSucO
dQbkBS3S7yixjnpfP3arLGgSDc85jxXBJQWgFkSsaxk2xeSVdnSjjoV/2Tl9HQRQHkTXVBlNmkZD
wn180Wc0Z0K1LkVpSOIlvnarlMfQEXShRjGa+0NldtzJhkBYKouRvr53UEH+1wzoZCUxmJ3S0L5W
wYZs7ddDe7ue+rDx6a3+qhzXj+RoHWQVOdFCbX8/szrkTFVk/bIsrGl8q61JoPfvjlEcDUdWXxTs
NI+jm+OhVUCVl4aJoXk6fa6iv0tBJPssGnzboLPPJ3Sd1bld0rCgzC+qj3aO9syR7IVol8m/gy8Q
QRtbAuazEhFTrH9YtaRWIPpqznRHyIqVCkUcDP7YKxWSbG3HQvrNvnjK0x6u3WxoyZJC7XIB//v0
ROrctdrny5Yl+nbOcLfwncwGS0KWlTeK1YYmHUC8RCTwAEFUQXk8XT1oetTCGQSsPUBdEa/Oz/7A
9TDvTC/dyzBWgmnwyLpIK8CYXG/nPl2u5hi6hY59ny8yKTHR8JwVVwNZ4dRAyF3r760Tudn003Rk
N7agYk95IN08g5swVxDVgRYSzh8R8J7ctKEWJKF+st4yTxbjCZwRj6BTWTS1QM7EIWJIt+82bvR+
n2WRS9VHBXx5l4+UcM85K07yBPRaBWpndVG9FnSC7ErpuCVAvWWqXBU1NBQtiGUt+o2ddVB3hfsA
mE9S/hUEmDzNU6lkBmj1AEgxl9mdWe0S7VeFnqDGhL7h9JQmkkejwJvwIDqoGdh135dZ2NiLP0Wj
X6uvkvX7OlFDeeRcsyxDZ0XI0NuTo9+v2XwEz3PssmllUM+yrme9/9Ms5a/awgFf1vKESqUs5hEd
Ec4flEYEbcmMIBuhud2PEZcVqNVfzIfxuDXWZ0flpxIUPhghpX1Um5f8Il7l8XXW5LA4guTzJyIK
KcuAll5/HHd0D2Ld2M1fJKsqsGEeWxfTBUodJAGC/VZv3Tl16yd9NwSQJdh1+/h9/QsiHjkJriCc
46F2kPPMSyNFSiFDQl8L6WHZb6JMMqCSaDLcPQ8h0MUqE0zGWU/VrHmD+htZK4kBC84Aj7KLkK3Q
Iq1MQ9ZajVfo/ZVpQfunzOy3dXZezTV5urwnAlvlIXcQflzTqQW0EqQUQVLEnesU671NGxCTgj7T
7UsjHIpW4hkEFstD78ypypY5ArdgBcC70invuqNKKH1Erx2e2rFpC6dajRb7oUCGlx2r5q/VvAz5
6GlRdT8rP/IYCVH9BllfF2G+O7Ld5SXUPsu8X9kPF9kvJEaWL1WBtqfRY4TsuLIQ56hlFXMXUz+V
ECN2e2qr6ENrDReyxq9ToS/+vLT1jWnWQam0d70C+owMUYzbxcsDgcq2XiS1rzZrEVq0KHbRYoIK
wZrRmTHZIUnXKmjSCb1t1Xg/I0jrx6T0linyuhW8jWk6nphT7/KhfHcs9TGxHGTVIEA8GxVk+W7K
srqvtfRkWc1TRdfKxbvnar5qWvPBnht8CW0TT8mb2uttcjeQ4rkoksKnWezpSnKMEv21rE13nuff
i1UciwQP6xUYn6gyR2+mKRTK1t0cJ3szNo912YSRAvqaKe5bl2WmT2j/oEMXii7x+2jUv7s12XUO
+x9nV9YcK441fxERQmziFah9c3m/flHYvteAQCAhxPbrv3Q/zedptyf6oTt6YiLKVSCdJU+eTJN0
FZ4XFHWhWKZ4AiLRMVLD1gYWfCXte0mnoBzL82tR23M8Rk99Lu41D/Y0n3fEOCyFPPOqtvqQ63gz
ORIySf2HRRUOSt6ltuPTSBaMoCHhXIU8G4vPT2Q7SewDurO1zus/TltsZiv3gB6jSK7lMmWonnZT
Y3XSRqduiskmp/oYDUBJ4ubTAdhUK8vhD11v4r7etDUc4HIIlJj3EMkBXnlQykD7qiEDOqm9S/2V
O4b3fuyuwaQ905Y8iOrfSe6HX+mTxC38MR9ztGlEp754mf7dMmL4lS85i9FpP81LUH99QFAeypBO
hlHjD43BdwVL8BkI/6PtCJoIpjWEIOE+9NnnyoSEU4VaiVuSqX/poxd+JUuCaqVgMNiWW2vY02KW
tcrja+22u38OBN/E0q/anNFIh46aHFzMnu0KE11CQ5+6pd13pMliqv6E8Xj3z3/qu0D6pUaImRNK
089iy6v+Vx25K0d2P9Q+f6k0/U00+y925jLWUS5AKXWUrLJ6YPeVCfbcnbpra+H07gWKXaFL3aCY
g+YB+RSQzqcxo3F5xFrFKodS0swjSEXXNl3q6FR26Gf8SaXW8bCz5gDLccHl1SOZ9l2Yz1lRBcXd
Ms1r5lX70bE35RhAgrST27k3z27fngCGX8LW2UHq6YcT980T/KrJWEcG4tuiqbZlAKZlKdIfCfjf
DBbDr+qLsdOHs0W5uIW6zBknGbuAehdu/+04NvwqtkhVIDqUolAPVO9kvLrx0/iTAtx3ndBXhug0
NBX8GlEQ8BPGnwedtikEROAVw4C1/S8SCt/UT19JokUEV845x0wZ6urRFiI2Z0n9eN0UP5m2fQce
ftVaJMhhTukMYste/Cgt7inmKHCcz9zwUxfl05+lw5Tsx1nc5937m3vzlTwqGbSAI+NhhiLJQZv2
VM/hIdK9SSIXqwYGFgMAV5LOYxcpyA819TdF7lf2qCPgkkCwfroFXTJTLUy1R72G4FogxpT6Zs3C
Eqbr1x+izjdt0VciaeswMlRwR9l2I+oQM594Z/asd9vEiDAbFVu3krxBSud+ZO1HFbBpbdzl0HjB
zeyyl2gONzkrDgHPf8WNvjgUrWc9Rokr8z2E+3eRhzfUO3NiO+/s+OVz2+ttpOAsp/S0nlyTNPAn
KGwDf7FpFYv5qhx5nkvzYdW0ZbXetnGZsbzYKP3TPvtf3Ja/e6+fEeQ/UlMzl0VFBtw2pb2rN0V5
5gRuGobjbRMuTiI0SdjQjesSvjk9xABmVJ9rKcLztJgWbgK9gmnuwLdwkPgYS3IiA9uOXSXhhErf
hpa/YJ7ZrLE//O/o9aH/BWXzSbFMNpLov3u9m+JhQ/Wp+Enl47tr+wVp48Vg0J4iblYQTqL53rI/
VP7Av/4ucn41F5/LplLeXFUobxmMvZr6g8OHE16Ou2qsaOJWNYykmHeCKOthkPaHvP1toPiSTcUw
BUw6QAz9DRwVgCVANTLrtyZDV7fr9hG2aPY/q2h916l85dU6iwZhtArAMnM3bENXY55Ob1jduUqZ
Lq/88LMI7HfR/CuxttSQwmiWsNrmr1andAXWWTqk5ggzcJ6AMpz9NDv5hsCD8cX/vyXFUEHgbCRy
a1ZTRh7BReiz5g7c5DVL/HV4IFkFzILkSfPwE+L4TQr/yrr13SAC+RN/cjIbwi4tff3nMPcNgv9V
vtIV1uNe8Pm5YbUTQQAhSH2m1l9Pg/mpZ/wmWXwl3U6WL/2Uu3LL6T14M66/6rt96GUGVjLVuI0G
nhX9wz//nm+urPclHpSi92pY2VVbPrVvahEXCBweF/6TJsR3j+tLRJCwvjYxlH+2JjT7sZNQ6jSr
Ii5/t7n38e9+wZcGW87l7PEBDbYThXuFrlIRc65c94cA8E0S/aor2Y+RbX3gv5ta2X24rPoQJa2V
6RQc4vpswW4l1U/CcN8c2v/i6I6kYJSBnRCinS5Kfgwj/gNy+M2L+MrM5TDA6lQAGpPr/R5gKtMU
YbIUu7a8/+e38N3nf7niVE+dLz8NQBY6vJmI/Z4BkE6qefedH10lv4Eiv6pL1kr3Te1gSOpvAoAS
4ECUqbuvbykYX/8D5eWb6/eVjDvGvEB1hj/DTx3YABNsOvpHmFUn0b87Ul+puAxXbaafy+wCasSM
BUCMc571nrtTLN4VDUYjrdpGlAQ/9DPfddBfqbmqw4cXMcinEJd9cYA4RJ8uRKTIoY0bwFyu8K8+
r3+XLdTWoBkXRs0Oynb/LmT+l0m5M7CBjMArSbU35NnVb5goUKyD//PJ+zxhf1OCfSXuukEtZiyW
l9sWI2j0lep2Cl2WirrbKGZPi/1pl/abUPmVweubPvcRaqD9a6KMhOtpwnIo+Ulh77vM/5Wym2OG
TkmJnYJhTT7s+bO5gilR9unZA7vk8ke+7jcB7Stft4SON+8mzFm1kTSB+tZq6Kr3PNDvQ692oM/h
TfV99wMJ5Ju385W7K0e/nlUH5oHfOi9hEd8A73uLIASXtLTTiV/X638+Bt+d8a+U3WHprCxqSJl4
l2X9Wc3we4S4dFl1qdr8VMp8E6H/qhL/o96v2oj5nQMaiDuapAYfh9798PU/E+7fHOOv3FxRCbyV
/K/tLQyrbuT18/WP62mVp+HTz3zN737Al3xPFkdKgpHO1hZTlk93XP40lviunvzrxfzHs+l4KeJ4
xEcHl09nabWWWC3nqVoNmCU3L8uf8u4nl6O/js/fPa0vSX9qoNOhpr/oS7Tay/PbWqfFmv6Wz1Ma
7fXv+H8wTPz2h31pAfrZhNDiwfSgy2qA5Mdq76zEnIRH/46s22zeur9+1KgM4vjzN/zNb/vK2zWC
efnQFWJblTkitQgeC1nBQ8Ed4KHcbjFIvwkse1lG/9bltku4APDu1CNNBr97ipzw0kTuUSiLaUcR
pQ4xJhHV+BqW8bmT1Dk0PnlRaiGwSI7vHKcqkpz6mZ3sn0apVefrl7BuD5Hy74yhxyUv+sSNxZSG
Xf2cC/fJyQVFE238RNRYq2pwjD5p5XvHtVvdYhjpPrVtNSdd6RzyERBgrcP7Qvc76rcnz2hMIvIw
jWMFD6GeJZKVV92ZLSzuDtbv39uGBllEJ+iATjthXQUt77ZLhZejQSDU3c5FcN9Hw6Zmy1lTmkaV
eCPLHCezhjUr1u3WbnGuqnBOgmC8VBbWHXkoVNYSeOcE9VV5+kZK9qut+K7ixcnm80E6/g1p9d6n
80Yu9MJ4jGnuAlb5pIK1FQoGM7E/YUlt2nqkaVKAJ/uZ2QMtyZiyVr90ZNz3fP6lO/Ew5ORtIfLG
BoN3iMHdTAkdXmGJ9wozq2oz+eSez8uxmashsXOgE5KzPHFGLBX5mK55cMdNiIB5dkmr7VBSNxVN
GCcLtQfiNavRi0xSjuxUex2EnUnVXCtBoyzq/Bd3osumCsWLYlhsl55MURMfdTV+8ImkMfE2rppX
MWtSKPH9DuboThfuJXcGmupAIimQx9xGe1V/jrRZDkua9sHrhjxhTvNeNQ7JyIJpjVTO2a2rO9kW
0JAvBpFSMZxzxtLGOg9K0f0wjE9cLxsZtM8z8/7QBco5Orry2HkLZRCvicvKVWnyXez1d1UT3XPt
vwW6OMSYLyXuYjI+NHeDHsDbbtyThbEZbA2rtXSRpBxo2InFOUAe4GlyoEgbQpXbh/LihsYU+9gy
XC1SbwYIgE5wVSw5ycwMCKyTzrYROHm8Vg/wzzxMtPlA93ACLfhlGooBs5/xZhj8JdVduAO3HcM2
N8LNty78CIbbpQzBFKPqvek5VoTn7pfn29tgkRkvq5sRnnFLNN5MFrMf+GUljaPwkV6zqduwgHvy
kNmxvMpoeqs99+C04swrGKQ4I7rfgclHsNhBhOjjvR+I/TI1H6UbPYkANGWdNy9mLgDZtUuV4P9+
4+F0UWNwLKwMUmlzOFgH1SFvoqtnh9XihIeBVyTBiTtxGt0vcQs9IRnsB9utJUDV9QTNu97JL5YB
zii7MSFk0FndTu+jZ7dKfVpXVO/uzHW2CN2ueyH9tJ/C99ageQdbK52lvI3N8lwa/3fTlbC6Dt7F
GL7GYX9RMFVLyzYc04nNsESVKp1r8VjK/GGyxSupIUqlQrUZqH3x++WRxnrnu16TtA74m83yqwRZ
JFVhDCtV6ewpkAot53Up3ZWy48Y4nwNOzXUCxUSdKKgtxN0AjwG/25Q5TPWmGWM3V+20q+4nUiEM
4az5w3gE/39PMYjjREzJODVeFgjzEGj+QQuLmWJ/tCPMXH1aXnnnrCASWqeF8bcgdVxGWm7GAeo2
IZLdqnbxLmF2OFOF4cUwiUOQY4psK2gJ9uXJut0r1J05Bp3uNm+Yn6mwASKRH+e4hrSYVEUyKO+t
xFw4YdxdUtezp4o4L8otWDYE/UqoAk6ktHvOw/qZuGO1jftArGSj/8wGzrITe/JdkvZiOXuud9ZB
uZn6assqjG3DOv9V1N1JjIUE2b2+Lf3uw4Nox9K7R0LCm0Wqm2osHqTF0yGdd22icTU4ucyCGm7s
TDyEy7DtY7WhvrrmdFoR4z0vXCHMO86Kl/VR9aWED1KRqgqaYlzqA74CcsIEXSzbIZY5U4T/ysvT
3NlXeNLcjVo8Ek5SEdY8mUNYUE6ie+SLbhMVQzGbazeCLwQ5iQoGIS6tntHzrY0HR11n6bayKTZ5
UZ+auNr15fLcsBzqp+55qbzNlPN3q6MTdt/2fullY9MH+DvFQXTlg1sMZz42+9prN11BgIJjBI9x
xq2SoUlR19VJ040rCMzI1NW6T00frPLGPBetjpBky60wxZxKLUDp6NOYUQ11pv5UOcF+0uIcNuY8
YHzQi/g39xnE3Cn0n8sQIzL1eUiHHMaPNrwdQjdO5OC9xUV505mgTITj6aRgHKzzOboleL1R2x+n
HnN+mBSuCpLf2dC/5gXdLhK+ry1Ej1Zdo1b4fXdVx7yd72NRYoKNxxyNeuVFwkk6Ikv4wYLM4M4D
ySIHWRF5rq/D+yGMnpWMslLwcxcHfdL4/hYGtccYuSlmNkioLdDujsPObSi0J/q9H5FT9fn0Od82
QwRptPi9GpYP1RdnPUNUjsYN3FzqPBuHcR0ufM9zB7P+8I1HFCfRoBKQvEuhNPHkFuACxBLDcOKd
5TAbSOwETuL5Y5VCcu2hI+FjaHC5hV/ZrC7eMZhNpRnORByY71CsCfAXJ/QOSzh/RLm+8xV7lNCs
hbAR0FkO5t8SYqgwFW0SBeMTYWbaQIns1PldhoSaRvC8gnhjlSyTfxIOxz5k/DuW05TY1u4dCnZD
QKYjlVjSt5/JZh5glKLifDV7ektnkblSy+2C+0bC5toFzKLW6RFXin3pY3nPWJF1Mb3tI0WynpP4
ECErJiW2HbKyxvPoquG97SX+oxsWHDJxhWgS/s5YrKXxTyGfbOL6/FyP403OOdxai6Oi09EZgz+i
VVfulruehSlhLqIyOCSJ1PE1HMoTEcFLbsS54uzUSLUjc4cgpnU6hn7adgsOIhfjjkHRoqkXb900
0OQn+DRqT8OCG9HXpM0CG2CTy5PwLvbchHaoPWxdP8V0eBho0acLslI6l/7RxCC9mX7Syaj4qwO5
t1Q3k58o3m4rG7xJjUDdVDdxEB9aFaIOasmx4fljUcWgLNH+6g/N/RjSdxGxxzgwh5gzmfRliC1V
K/ZNaN/7UsgU+f2KQPRK2uDcGXAUpQp30RKtVLnALWphOuu7eW/GcdcG3SG3zSqApa6m/FkFcN/u
/EdrsHbrkmhLve4pDAxKynbZOz2ineh+YQlFIM/Ex4nwLaaNFlfen9N8KVee4euyXR5VY89QcT4V
qgkyOeYfoV+/eG3+Vnbm5Dtjk0RycFPN59sBBQEcN4ifxDF9L3IIYlTVquGDWrGyA59SHM1QMKS6
XGcBo2FSxOxBdNV+cFB6w7o66UETmQKedaPLktnRTkJNu3FNuI30jErCyjXG4vBBKZ4gKHVYBvLM
+vzd7cfnntc3xRBcFit7eHFMv3qCeS3zYB7NDRQcvIMZQhA72wt8ow6KeFf4095T1XpJNMPYfFb9
C6nKnYzH7q0aZ5HAKD7jSsZNYgVAlpnIlE0tHJjr4TK0Bi7MznRgGCMMMFxeAyoR4PPwvcCeXsfU
TVE2bQqHz37d1dVpcqf1iEiQLHlH07rw/jQR3ThCPwhZ730i76gdz8Ng7mKGmn+g+dqApgwtgaVK
q5JCSrt/7vIcA1R4gUyjC/FebDRTlbbGnFrT/II1+gUOziewfi5YYjoWeXTMFT1xh9wuuXdxh3Yv
wqFJeqk2JY+9BByJY5M3K0g7eKms6Dqf7DUY3ZcoRtSS/DXoaAZ95mNB8/cZPKCEgz2FJcdM9+WY
VNPwK6/redWBxZ45bcmxViZucsku/egmfkWyArvD2IZl1c6Y7laE3j4M+GMxV2QTGwqvraB+oRTX
bYFdML4CVsfwxdY6dlDccXUjPLns/FDANklsiVUmGWb5NET8fpYBmidEO1StO2dqoEgZttt8qR/g
NHcQuN6JLiDxKKO+zkrffxrb4n6ZZy/1G3QyS2Xe3WbuUyIsJIDQNCZuFOVJMIcslcLDdXfjczMa
kUS6u+889zqo8hUGE2dWsl2w2PMQTtcIxatnDyC7/aZRtY765jJ7CiuJLC3q4AgjjBY9SxdmehlX
IRVQtY1RGkSDOWFADBFwcY7C5lwXplh1rrlpDFy7BuM+YcKyrIQs943sDraZosRb/DeHjWWK0Psa
YyNEjEGNJqFdjYZ/5PW0dhk5NXDbSHodH6ua9WnQFOipFN2iCo5XM/fPLmyqEhl2iKQcfDYHpIYW
5fVUa7nqHHGopL9AArbuMivJJtIDbIh7eVYKK5bhnC7UOckpvETxvu0qjrcRXHPX/WC6G5LJIOQ6
pDoENNjiNJ6tdv8Mrti27bxrBhknNPdOUW+2fpHDSM/yk6fmzOkXL/Usvqlj29uyg18C89RadNPO
KX3IKZB4H1bid8WHX7r0nh3b0/VCsUq2kP7CCnD2/XpPMYIuQrqe/GijOraRdZzFdfSgxHQR+HJl
463YUPgp/UxBizO9OzJ/9mLxgNryYN360Z2rh9hAWiOKT72hO9iVyIQZrE8Uy2PloNPQorwNybJx
fHSvZencksF/Hkp+X01yXbc4K07Ef/nLdHGrYMWn7rET8jIv+Mf057btbiAYuy5QtFlrLotRe3Tk
qTDyZpmiJsG6j8IzqO4Hvw1vgtoZktn24PlNjkmoqtZO7unVAEAxw0N8ERG9margo0PYl0y/dnPQ
QErRfw/suAoaA9ntunqgE3mfdf4qQv4bSvQCuSOnaf+pX7dw51X1Y585PGZJ5dqPcQaBLSytxBZx
m/EOLBGfsS03KMBCUXUJWdwj0/W5sA5cHOfoE6BhaagZT7nq7icYxKGCvHamO1LT5Qcy12MygoCH
cidGVHPLPZqFU96j1288fu8y5zgzEHn5IlETdvMRnuqruCx2nhdCp85OGxAcVmVH/vQj0emi3Key
sFfwSx/AncLaGx3OLHDQi/ar2KKjk17aFwAmIghxUH8+MNb3KW+EybwAsMnUL0Pa0PAUfVbsyhb3
Oa5O4o4Cj4sCD1DjfPSCfiurKYvd0M3GuPnVt2jbsFlOE6zshplPo1+o8ODuq+FcxH73Ad3pYlj1
k3eYIJKTGM/EiduTTTC1AxCndtUFaq2K+EAxZkygErBeiIbxhzioYLBpPw8QJpFoZQB8yTi885vp
bCpXJHJEMVWzE/W8fN20yAwdmtmxJ/ewlMD9c/iDCkBpwflJPVrlacHCvec7XYIv80fG9QHG6KiC
I76bJMrAYlZHtLXvmiB/NbG8tdT9qEL5bqPpfgrJmRh733b5lQbRkqCPO5LYIFa796JW6wLEurbC
EvnI+1c0xm4ae/zQ6W4X9A5GhEPwFodsJer4wB2kc+xwvoy8QQypvTsmpnef0KcqbDaL9dMoTIIo
ErgP5T13QEK2cso8wu45mloPNzYdsFZvpn6tauf32Ecah4iBn1qqO0V4wnp+KabIy4jfTVnYhLeV
bLPaWHB542MzBGeLOjNuh3wdBOinuZRXFXBkbLHxmgGCXSDcu7q9ceFnndaq/l0F/YZ20ZOH3FhW
y29evfea35YREEX4B99QySt4B5Z9KtRw2342bmXhbWds3Gvc8gR9skj7Knjyp/rI3O5OuNNtrBmG
MyDjjMvam6Fsi9LiUvDxYMv2MRjjdefaDYFACVf+yjbFoY+Ca2/Jk+H0l/bdja6XvdvNaOU9PNtC
LSeCTVpUKC9smS+CdWvWsm1ezlsvR+3L65VWeZcaTY+RU70B0Th5lN8DMDlFTe+hcc3fvZC8ll63
Z+4wQy6YPVIHEX4avAcdklUzNE88gOyDW/X3oSUPtBIfSkHRuKnY2nGWG9Y3hxwlcuKhRZSle871
qFJJ6AtU3BFz6jVUli8u52VCGdrCwJOPpjT7XKPHiku9DiaBnyKeBtlco6VmSbPUa3idQccr9J+m
rn5ta7oLC752J7NvvWXFa1MkhImLTzRa7XwNzboac+jm1LNm1+joTxvJ52IGl94ttoNTABTLL0GE
ey2qA427vfxMsp8dWp5fnZHvDWVHpA3QpfNLDZqWF7fnmIWb2NpdydsHXYEVx4IqDd1wH3X0xViK
fgvoComLXQ+cul1olZRKpV2/2CRo1Xsv5YZW3WM70ZsiR7SFiH0w1qvCLhkUmi6eH96UE0ka6EcA
BUUYzOPu5LL4BrXsfmrgBcRG940AfZIA0Ai6WFDL7/O5XbnYradRe5oZSCsmv1XtkC26eQM17FHL
eNtKTtYeXV6xmfpQDeEeGOuvudJZ5LcHE6CLAeGuGP1LIOxvMIufG9ffFtG8hwXBrnYMYOESYGWx
4QL4Bxdb49WfNVnzZJFzEK5BfDQsrReD2D2K9WiGJxGDB1BhMpEEKBkDR+xyVqNM5J8b89TZmpiu
B1R9GARcl9Lex3l7Bm8WZXiOHxEEF1zrU+6PD209JKB9kQyE1j9w0JjTicabJnCAUXr3pahZagKV
ae5gstU7DxqT3RRw/k4W4tFt0HRx4Ft8rlOr66MpHnXOt22FHXZZbgdIMTowSUlZPoETSA6qqddx
DVABeQtqeBls7g4Aqh9QMidtxTLhBttFFytLokzOdj1y734B6tQM1Qfq1qyq230IrGXB/0hHCxtX
ZM4Tdfs10NXLp7NGMKvMq/0eCnvBdWz5dpBk3YkFtZe7WZwRWsRBfm4Dvu6KCufJv+m5RFKZ0qZC
ITOx95HF+96Xv9wKooYsX0U6WDEAVyiQux2ryMln0Utk/VvhOU+6hT4IaVc6HA/CbzJC621XQ8GH
eWD9Ix4kvOnxDke6iwb2QvM+VdTZtbXceD08S2rzBofa00DCOmkxB0VTOqzU2J/9NnpV43IgRu9m
SPgng5bnljc3fRAd41gX2eCBvRe326WZPqQ0m9ahO7Au3lXUb50+Otal2XDO5mQW/nOl8S2wWAUr
GdRvfmt3Lux8IlHeN3F/ES0QSZSIfCYXW4YZdTFkkvwhwiGJ2+ZAoVg4OBVi7BLcKHAlczoceceh
aWLOQN80kFeyz8d45XnEQ8XcbPOg3VvXPptmfpkalCB0JqiSeieJtbslUXCE+yxARwBx1IwbuELc
QMvtnVUPQDvWwmkfaomE1rdzOjgI4Pmytx2GEaUDEzJHYxgBaoxxm4cmQDusOgINqHJfuE0KOnWm
bUw/8TIMsiVRqYIoVVANWynHFTQxN3pahh1DrQc+zxv26YpEtyjHerpg58WPEhx/RBW/ASAKdIHE
D4yVd23/WzpoZBXPUNocjcWPYnl5noIOm9WQHwJOBvp2MlkIEQFvTB3Fyqxh0a1r9FMRtm9uoz9K
Sjd1YwjwSvoUe2LP+ym1TQyxCZ55UfVBECBrrW/miIPzU58rXd02vjqK1m5stHQoh4o3ixe+sk60
i+C+gjaY4eiO5ZuvAlj4dptC6ffS1jtrDP5Voe0Nfbvy/elcFM6uKp19KOmmQD3ACnupAvsesiZr
ovzQcrNaGuzdiQ8T1uWK1FokcSDPXcWesTS9ITFiKEy5q2p61HV411qg9JJUgBE7dif8Ph14GKQD
GgbkaI2SIPrNVQHFG+E9hX7EUuWOGThOHn5IP6SDD1lqNGt9mB+olFiKinbQuWoSAJa/9DCWK+pM
u8WtH6Tj7kXQrUeKSE/np3pyLi4BdBLFGCpWTNsUuwLXaC6w2RNX8jOoH5a2u0TavM25/xLM8TEP
QRGuS6iUTvD99qexTLx4lpAoYLflYLa8t1uKCWfQRh9BUVx7FdRJHA3RcXCLA2whko4jAkByqOAi
xy5FBGwiALYykMZPTAQyGOwg5ejByVWrE6pW7LG19I5PWGGrev7b9DUGbYXGxMaMq6bGlDRwAOcz
emLUl6l0+pcBi1mJWy4mGYPmdi6ddxCOz8vsn8MC/nvo6hBE9W3fTjsjx42IA/QDZQkkIDwv/rIa
AYyNBaJnXO+G2DkWTe9nhcJWluHhus7hMBLk0VaN5EJtv8M9uS5QMzTevKNmPlrdtWvPTCwpPdWs
FgTPOW4enbh8NShU9YzaXIwrIFb3/mjfDbefRXGxFizvExP72KZsKJD96LZ2q4uI+oQWU5jOxfDB
aIeaFC9QTtB3CTB0XLFpOBjfAMky+bXsqnvi9euirrMwJnfe/3F0JkuOIksU/aIwgwAC2Ao0K1PK
edhgmVXVzGMwf/07epu2Nuu2qkwJItyvn3sdWX7b1Hy+MpFPTuqFtSl/q+m3lnV17CJ1FlZMJ2fN
O07jQ1Fmf5po5nl3yO1TfCMM3/Zm10r29vpYn4SFQwR3qZhCa2YsMEyEki1rzg9UZerYpv3RWtKr
ZQF262Q+iwmc2qgZxUJO/cS5v2ezxO+qVmKeRPZXtIQ7dU6yi9rp6ETJENhG9VSqdUcrtGyMej7F
/Hi9nsdrMdVnw193CYmj+SSel3zZddV4KdYmrGT6wHH37LUxqbCcIc1anmJ/BD/21v+mud2207Qb
lL5ZaCLWOv9bKVw3ymi3TmKXFGMMn/p+76Xxt/Sjh7XkVzdKezcZlULWx2eofT4u+e4lxvjgskt8
kw/o9q0bPSYZUdJtq4NiqbwH7bAUuJqoaMzJMXdVUV9is9ra/fC+ek5Qp+qcaEqo1C/UaTSSgFSU
v5OM5gDTVLEh37nYqpRL0G4ehmi++g3tAzmZ/zpbhXNi7pfiXp/Wb2w+fq7tOgvmvFebrJwxd8j+
ecAyt1Guh2dsyZ4XM1OBtniuXLnaW7tMnorVBOm1nGs9qqOo10tjLzvBH9Y20CVaLFc5ZZzaPgKY
Gqq3nFl8Z1tnx6BrSIb5QjFwc7t275djSN5UFphMvuaCwkl6tKa4Iw6y5W3NKjbkME+8Z3ZZnhGK
WB7HIb7prv2Q2fKW2CMzViLvkaStg+0TdBaN+xKpKcrTdMt5/i3nnJVYpb1RY1kEuWtckt5ONqJj
Fdo9wCF1YQomp92vlffPnfW7wG4bYHlTwdCzZnOU0cP/45AGEVVBveTP/dqcm7g41BVGX5LiVg5/
hKNViZ2RAOxG63FNwGEmB2vp+Derl3W7ZNE58qDIqvzM23YZuyR0kJt449jXI9SBgWE4dun3XIij
O6tdnJP1zvEK+Kvi7WrFryjjNxzT/FngrtTJ2EFNmhBEs9cllcNm9gxkVM1uRc+3AhGLP2Vehv3g
HvtcHdps2Kq4IaOlO+iZS0bb+Kfqr5R5bt2jURAN9ZQO7dV3sYyYyRtq6X8l+lwwzj1bLiPX2LYV
uyQcZ7xlDAEANrqbU9ufDcrCUq6HenJD2agfL8kFz6j1nPfyTZpjH8RMZjbWxH5BU+Shnen3JY1O
aJc/o6eqjcXMaZP55YG0wstQTyJQxvCnrGMd5m0i4RDGfTdqlzvjZRLJbTCrXbYyYy3bByWckDnq
Oat9+29mLedRM8yxm8+xH/6z+datnnl+vrIt0RePq0y3tjNeG7u9ZF79aIjmaeYwWxy9HOLJuRbL
ehj9kTnaAoWi+ubBINt98gJjrLd2yplcm5l7keP65PTjWcml3Bf+km2Lyjwx5Ti4JsZOz0+sYLDa
D2vJ/pJzwPrTShOobOxKPz6PjvcJmHIwkrJnttQTtFXPySG12E0gqnpXetESqISntssAOPqElGTu
a4oOq843mZO9mW28W5c83i06vZVu3x8AiKbQH6o8mCF6Al02bHxyzaP05uO0IqJ7XpOQipAke2No
861tyulUetDNM8Q2HQmQqOGeB8t4ipcyxsnrvuhl3Fqx/a/1ldysbXS2kmTrtMNpgldOHOa+SGub
RJCJlFh/VZs/WFV3SvKBhFlja4CvUwEEXdP2L7RPDKx66oQpLrcmdWYu+5/c7uAdx/rg28mX4yXv
kyaFoqNomceM76Z2WK5qPFlNvLOXajdK73tJppMYqkvHKsWNjqqDZ5i3uVoCExqQXi9GTJM1P4As
kOOt35p70o6qvR+1gK+UHdbys3Bm6eJr5c7fRDYpG52XneA8vwtNBUmKYBjrgVkfMapQ/u19ZO+O
qEzFKHDqqCu528yyGUAX9B+94ehwTezvfF7ZystoHO36YhdqDtLFAFfwnGvrTE9rTsgZkyHOHKTg
TMjPUdfPMhpdXNw6xP+GO3K03E1rDtDmKxWPBdC6SaS7JSQNU5FKf8zY36/Tuu+G6YT7hcp5wVkd
XVZTmyH6bxhJ49H2s42d2s+1KE1YUk583452+dDfvcneF+kBnzVXJ4Lgl7fC5DT5RZHDkbjzX7mq
m+cxUY27IewM+zbptA4bO3/qK/Pq1E4ArsjBjBY1ulyH7tn35qsjx+9xnXDTD99xM71O03qb24LB
jSTxoxSzApqMmELWWwqvB8eqjCBieBZ0Y7KdTRONN8E1VYx5YMvu2ZjzU2yJXQ13G4vy0lbZsyu8
m8tYf9PTOgVlyb/pxbnJZP2rkMjKlb6z42gpdHRU0zSHtctsPb0PYhJg4cDvCmZcdYdKkxYxnyyT
hLTyTqt9p9mwfPu2wV7oSb9EY/sdNe4JTfQQZzVzO1oG0z07Y5aGvdkaR9InWS2ob82kTqlvXzM2
JDLjHd6m1jpb+ZqF8ei+xGpmkcDMXzZkjKnYsBy6g/kg1uHPKvIj/qUiXO6TFtW73xPDKY8bdlPb
zSlOMf8s5cH2mmIzWvUTHfYNK8KLm7V7152uQ0tx5VK7z70KzcW45V305FEEiqncJZahN2bSHGQy
mUfDyLcirfepZx4qcnv/OYv5aHX8WnxY3KfPdc20P/fv4HR+iTwqxkk0u7l8j9nq6YI8k9Lxq9wV
NNXJmIKvbgcPUbWE40r4PRvysK5/B49YgsHQ6wuHaxzm9690jJ2DygU3+0xxZYFUhlnDdat5nbez
zBpkMSIDbMsCXAS9KPnH4LYFNos6ROB4gnb8TzMAWDxwndK3VOBM9leUj49TtRwyr/iODNZ92Zl3
5PSjnzPqgOGeBelW1EG1xP9snZrb0TWiYHGKnywX7sFYgQKWlO4SUtFxna0fIY4uQ+7vnJYOaCzI
4E3lS5Kpi4njWKKMKZu4emaK56wqglo4+5j5I+Dljz80iOMGUP9shNbqbdzGyTdTnTthVs2MGz3Q
IgN4Y9xOhj44Ov3PKRMKnogZaYkYaZXZAxb9BzutgjRLtkKIJ0s6DwhrF9/0qQjtF3i/R8TuXWWM
5SH1InbVTRW4infL6oz5XOV9dX6McNbQM0epFYd2sl69mJ+LxmDCBmpoGhnRdEEex68rTtB2IEO5
NIiWWsmFywWRhM5bpNE30n5Bqhgc5CiRPxagWoQe/KXCGLaxaq7KheLWdcbvNHVHFmbkmySLms1i
N8SS9NHjUJFesObZJnUjTeVn/8q1fTXXgVpJsfEwX5kDx3pr2SkjAm/Z4gNlbqzjszUqQhdr29qu
k8ZL7nRPrW28+FkTtIaPEGd7aObrlZ1gAZDgAcQtTK0+bBeBNTCJtqrJTzyBc9jKa3Y/hyOX0hCK
JjTH2ToZQ8XcePwiRoN8hzo0GPlJK/1bmiQvdgZDEO0w2uKDbFqxBVg5tbkJKttxXbVyN/jerkzs
XxYHrpvCXQ9djkiWKdQHg1gULrWmpHgv00s7uFQ3HOILNOANh+d/ioFn6LbNn3RFW/Slf6/g3FOX
8PjzbPCt9cOp6/1fvMD/cUMfNBa9cKgAH12H8WTlDVtC5F5if7o4un0QOmzpKgNjtaG85pSyoTKo
aMd25TyIMvenUu7VHhdE6nKTZ+WLTsX9gJFEDjd+mGSd4Foej4tOLlkhH6Zeiwe3dN5Kes2N5zuB
2WesCjB00DjWtcu7g/JQRT0/qJzkD1r6SFEOWlj29VEZTcjNDkta2Z+ZnWxBw2aUBDLRukbi9Dfj
o+Ob5s4dm29fdK9qZsO0B+Jb1Idi0TtZ+H6w2HAgafxp1jOJxW3lMq9t97Xv7Hs1Pwh3HTe+rMM1
TZkvRc1FOPVddhzfuZTlds4cyNzupltiQLyyD0y/eY8tEjhMlMlY53eIYggKe34rlHjMohlTgrMf
LGfvtxmbkc13W+PrsGr/mHVQXjzwF6az7qVsmf9bK0tNjQU9aVwuFUkrzeBdCIw41ZqrJbPMUEbk
HyiQbUbjw81K3PYFirHaGDNYjzBXwdYjaw7WJeJkStr4qCo3C4bCGvfRJJvvMeqXfZJ5j4kbv9rG
dHXTu9ie82FYTrXLFdCvva761PeMfye3OTnGsCI3+S/amcewjLtTz8hFzNk1nTtuuHS8RU01bgu7
u0DebAanfB8c8y8jAnlkZobe0xLFYBPa4slbysglEDZMXST/prb3n6qaP6a2vkbLeBlNqio6JSfM
G5tpvfovj7HDtU5rMha3Uc7Xx9TjWx7dvxxJCgE8OQ1OtnOiiQ9tSbH+VBSKekB/HhUeeyNjGYHH
aCGDtUk1xEvUha02v50K1da0wNpqgSBIRM1lGMWpXOoFvKrerdgWF3s8tizDOhTYjqXJramrYZc5
6y6vq5Nv+c8qjhk2OV/xlPyJRu+riDXZxY57xgcTjqx/ptPtP8i9FRt26mDs6+3dWGDoRAifhzHM
bLU1+YA3DTjDpka94AI8mGhOlbIexnIMFqv8m/gTU8uW0nvdunZxzt3lJfX8AyGoC89o9DaaBqGe
ihKXGdacLtPOyxVu8c5+9U3xyvzqnwFQ7N33iBYRtLmNZDesQ9AlakLVHEvqxLwJSNnnR0lQolIV
vQL5QXvUURxKnfxZVhEwrDpX2MwDoMIhyBOa0qhQl2hxz2lpjGAK6A+l656LrqlCtzSmsJk5KHPp
iiBmZPXiWp0dxsakgF61QZFbpOFMGs3O9GW28broy3T8myPXy5gaL+VYUTjpW5bqW7f4BzOfLSAy
ITZGlTA2u9NklfUSM91sS+9fl7ThECc1aYnVP7WmT73dfEi+51jKs0X/xnS/ePaUzxQ5O9VO+UfX
8o00kJxHTG1nz3liAvboN9ZzuZoH3gXsBEu2k5PcgQAf9Wj+UpFcI684MZb6W0MZGNMSn9NsJq7M
K7yddhcRTt1gh0u3hHVkPpv+tItMKkMSIVLObUjAIi+Rzsv2SgzIsWz8PkgdZytmFLs6L1zSmO5T
m0j/m2QLzKEyHSBvcLvQQyFWmjNjZzNfHucmOojceEtmuomKR5FNRi9ibK7dutziDiP5Svx0OctL
Wi1vRpqnQWMJBM6+Y7MSwedBlK5H15h3calejbYBQrfu6DACq2lEL6rznpaeVzqzNGI6RWzdbsWI
7JEmxUZ46SX3UUU5Lqb9qqiQsntLmqPrbqdcIWfXFHiqrTZmbf64DAC2pum8KM96dGf+CtDJd40e
MfENw4s9JXP8k7vcekooUELW3yyWyvc9i1cd1hqHRp9T6VQAMAnTW6G3BhuptoOdPU6r/9GzXiNy
epCyGFsJTMOcGdvObY8VG3U9AK6NYANzUEjbObdzWoT+og+FMtK9Gpg6JCUT8zbaNHFEtXQHj/WY
bgFZ6vssH6rOGfRxnfLpdaXgDFNkhc+akUhX69/ab+FM+9Y4+OqfL511w6TM2UptvSSifMgS+02K
9VHF4k3k0O0VAVI7r7PIiqryO1Py7jl9SVtSqqD06KwbQzobV89s1kw48YZyYu4uqo03m9xOdfVd
yiniLU4R0TpsPJSMmxZQ5lxFVIG8Ep9qGV+ccXlSLcxu6Sc3CQy6wS/wWIGKBG2hX605bcMutbOw
FfHFTmp/19/jdNqyHGrcN9bWRS4cPLVJ664AsyaFlF+4mhpUHTZYxeZqPiVC/Flj89Lbi77JNLJ2
Yl49iODuvzrR5s4fWXfdV+4z0s79rNK/Y2ldWpwuQV8D5ZixGsMI5m1XUvo2DiN68huxBV1j5kKt
5+4Mzc3vVz/UV29uaQ180OKrcdjLWcwwWPTwn+Y6HRG4UADQUkA06mnTjsM1jhIXpQ85Y4msm494
Bau6YU5/dRuYqi6NeDInk8nE0B/MRZ3ybn3htbtZvvPXQWxYpBVM/njKcJPcrDnbqxVAmO/OJ74p
GZyXqmkPQ7WeYpj8IkOIJVshW5JT0c2nVtsnLvZjm+XPCxWwJYZtU61r4MjmmLOEVQ3lu7D5iap4
DMeZYMJKRrsYK3UoXTdUg95GloQjSPKDYUS3PHOf8juM0qj2ovFcQFIiUrlT6GE82ORt+SNHnCve
oF48B1VGLMwjG6efNrGFjDvgKG9YbWSU3UZ6mHEdbCHl7IGsCiqu5pSP1XEFX267iIR0K303Cv2V
puap8UFIXYjGyc7P42QfORTRgDJ5KGV5M1P3rbqHzHF7k99fiMscgY/mGb3r+rSsQDBDuk+r+FYT
DYKkkW4MIf9INA2kcv+3X/JtnNcvrpHtDdvPtzWE1bGf+8fFTHacpXpjO/cjeph/Er6I0sngstyL
IvZhY2gn7FpWqfcJ61QzseDiSR8cnexnnT/WJJ5YKru3bvV18uxdhzElYQLXrsunlXiCgdf4W+d8
fFSpiBFu+VZgL1Jj/gUkcfBT/8mqIiSyju7GJ0JPA5/NxbLvKjOY+vUIUfDk+fmvnDkxpDt9xE3a
b+xEQknhpFFs4ouciOu1rWpeUR14Zvo86vg//FDhGvVn/lecamV1qPg4IgvR281fuiEb0Q+mV9ee
66AY02nbmv53I7+dUfADJGaAFnebnTiAmjwNTXKaW+8YuckTevtHnMY7ZfaHiY+hNtVnLHIQlfJz
jJeCWdm8s6p+b7P7jpPDfJpE9DKXxruY3FNeVh0DtuhV5lHA80N4tAkZgBuNzV5Bf4/MiSSMpz19
QggczGQddoRrXmzdPZao+HwfwD+DvpgYIYa6fjE8su8bD7gfUYozZp8a0ECyFs+COxk67giq/gJq
+IP+aqJGUN0yPjkvXvKcqmRH1xYahQEvDqkUweLHPVp97sFTz8DPZQWf6aY47JiBGQZ6hpDK2iRt
58LFTueR4DCm/JAU7I9mEJ77hwmNGzB2X1X4KxFsF2mMQZa5Af1Zuq2EzsOlB2ScSDjjVshBC5r+
1C7ND//9fZ6zx7amk4TpCktzJiqwGQgE4kufGtJ/yFQGGHcf0OAOI2MamXa8V3AxSN2JbxztYZZU
MN6Tl/Q7CMBTBs4aJbrhmVlO3PDM+dU/Xh4VetASbKpwEa96e2skKa4mWgOdYRCaqvKJdt3aoD2H
AweupZ2XZHRDX3iHSvXnxDa4qcur5dlb8vi3Zef8YQ0BZE+2PDLkPPbK+M7ueYarJt0xYnmTnEhJ
ia192Q57NZfZ0QASr7GKjtwKL66EifOnnrFHxjuATbEMxz75jOYF0cOeDr05PVt5dkLSdjdEc5yQ
+D5Zv1Bv18gTx3IeOKPKjKpUPA9L+RaL9NwZ/gu93tbIxAt0zEtt0uYYBRuLfRYhHXQnyZezXrCS
/XTYRwZrPNQZAyOXlfUTGYt1Xdi0OvpR1O3RcW1Kr6rEpVGuZ1fbdFkQRYHfDFcn1zeVzcy57a95
GVFEY6Bruk5jZu8DuhETUvW2Ov6lRFcwCE0qq+LYxjHzTC7wuiBGKpIbq+AwGgTAaGNPXWgCHJjR
Qvhkbj6q1kNEZt31xhkj+jWWyeC0pRdBbu0m6weQcava6Gvpq3+ruwSi0+dIxm8ZCTLNWDxEEFEj
21ebgT6Ba//DKj2eWGl9dKLl+0UExw+1wZoT9iUHHgYADCzzLLai1rt0apaNNSbHxe95aqpsZ6x6
N9cTOMW0BrnvvBgLasmyshZXRr0VDp4Rb/MqvS5dsxPGysil/Jew+SzV+QWJ81TE/scqrQfV1ltf
98fJG8ZNF5c7kAN+JnfazE7yo4Q292JA/4Uo1Axk+zJ7HTteICMCGXOGJxZSB4M0eOKiB+WmR6WZ
zNKFDcW8bxr1PdfqUMM7W6YmJKZ/1zphlcC90mBbpmjx7Fk2/W6dWZ+pZd586LEm8W5LxtPcmnof
q3re1lgdUsHMaKStFWXyAYD120wN0R1uZjEcXTe+5ZZM9EA6UijTXnP71Q7YbD458J/J3dHb469B
N1ojlzPEif+trfFgWflZFERoigW3FNot/inaoiI/ksb1SOl7ajK5ax2WkoLbbxhyHJNWPS81h+Dq
xGEp9aNj0Ki1A67XrrcvsgA3sbEta6DyoRleU0wtWIGyDb/JMW8myLDsbckADl2XSp+OPzDVGPhT
85hm0CY9aab0VO2jOdVXtK2j0WeA0vN6N05idiI81ctwAtkdtVXrnPLCDhV1Qu8hl1v+e1GNpKRP
wCVDarQ7y1AnjEAPfVS9FpPp7+oGSP3uf1qG52qy96aptg2Z9lKLN2eWgLmMZ+F4FCtsOzrK1DtV
Ro+vSl4yv6BKA5D2O3tXe56103eENWmecN29e5X4Mgz7G8cJYE3/VU/LjxGj3yVVdTKFc4eV7X2h
Kjw5rpwoHOMB6tzwN51BalXjfDUIxSjJP4LP247a33GAnYgF+tZoIQFMXXLuigZWvxHnaGrPfVMd
Ej+jdYv/DlG2lUZ5NJPk3xIjyi7Z4yKcNZh0/9LAIWel90Fbuq2r7D+P+bNjrrhEykAW5nOeqm9r
KOj2FwfwozhDqzLVcE8UmBZdhfiweIc0P+dmjosPMeAeUd5yaSMNadLsxtbeKm3cVic5ygmxWJMo
OYj2v5bQvsV1/1YlGHLN3Ax/E+BtTKU79/JqGS60Rfw5mRiMxgwiJXVZ8aqax4npW5rZ4ESt/OfZ
yHeNbKgtaB2YBoAFpmTZ5jqwbf/oyZYueXlqpmgrOgSfOC1/B5EE0ocpGB2a8ILq0otg38Z0l2DR
DQwzoxao+2LjlOIaW2TTY6ei+3NCLbgWgdxS3BuOpIAdYBaxKtZRedEtzQJXJmKHxHSXpRixYzxV
TF7kMbJZpelp70+RUvZwcP2IAfNU0eOPz58RV9GXhmejsU9yHh5dKR6rAvA4MW8qt7aNI0/IhKeJ
LjYgb3YItJ1ctTtc+nL6tpn6SGQsQFp720mivgV3Z1TfkpkJxqCr58hIP3CRsrOwcTCkMO8b8Kxp
S+5sw/ruSmgNkzDk5j5bFCZ5ugb4nofDqetU4BaeDrgWrxrjdOdMjw5ZJlqb7zJtHuTkPEtnDqu+
TBk5INK6df02JhFp40oXFJB4XjrHflymZrtMTExr0TCdpCOvFbbjON9qjGNVDL+VuR9DInaxnC6q
4lsdk7oJ8rxoMaE0h9nTYIwDYFI3cmDYEXV4vTdke46Q27BxjpuyS/alJQ0ytJsvp5M714h3Xgn6
Mnl8ZTXpdlOHQzldD+4Q4fTEa8/fgoNLZWrrG+jYBZNDMx4PwAqBcNqwcnLczKYd9rlrb3B2XEiq
/9f47ictRQmP0P+KhdpgzLF3wytlS3f3LOs1wFwVop0E4JW4pgtwPrN3d0rnP4iwQWNHnMKNfHY7
quXRd265TWarY44HTxSnxPAnxMJ5JxKfz9D+ps46ZFPxsxYGmyAbQUcLNnCvvOY4P9smE7RWH9j1
wbui8Cv1FFYu2PkmF2awYuG933QuSsD8meWjEVhejSVC8jAXyXE1CGP10T+T2tpXdneTYtqrvtrT
VL93cX+uPWi4PLPejNYG8a/LcFb9ZnXd95FLiTDMk1EXWwqbA9m0L2g+x7apr8yR9lEbv2JaxUvb
MMwEnFnqHMvx4t2qMTu2EoYtyfMHu4ycja+pG6MYwmp1sNE45kMdK8rV8eSDegiAa2ZMLOgau/fJ
bfdLZG4NLZ9rd/loh/Y3K5aLoY1uW47jg491bM4suTV7+7Pzqi3uUSID0oX6NomO0jdfAejm+y/1
tzTK96x3D6VFLU3o2X7xVb6zkgI/cq+HHTh5ghUXvlaNmBp0zj/G1QIlF4RkIFRCOvr9B8xFiqmc
XAtwDJWaT5FQeOZzqKP1bkww6FsrHrXe+tu3aEuO5MFb7++EkyxfLVv+nIr72ZDRn2WMMBxYXJut
KqEt3Ww8dWZ8FU52XwLUPpV3e9yAr1IyCuAewtvSOPXe7oyTSiAyPNN8NSpSCu57lGmIxqn+6RiK
buplOhtpjc/ELs94+D+koxhn98WepJlp03hoT1O0aws7D6kv/1qcNuARcY6oO61b/HDWMavn/Fj1
Jib+aBg/UjLGiU+4v5QWazXyxTosTPL8kepCNc0hXZYuWH3GV57JtnRp7wYvuWbKDVftv7mL9Tx6
7YQZ0v5TqqW7K7DntmdYqLvPdvXek240NkvnbxI1fOQWzqi+BwwktaNwoi2xBjdG20HVNiAnPRmL
Ov6exIIdw2o+WD2P6ljE/MnFMVnoUVpKWXQd/63Nkn+OAPjtuLAVbVzeWq/UHTcSRT+kaJ9nlrVt
K6I8DIu0lWrWQbVSAMl++VKGsc9jjpQSUyapmf0riakOnnD10XTRXkz2/JKJ8pX//9nFJ1Y7yXZM
MRFwtPnNGlMhT5/FoE7DyiAOsv3oWs3D/83+pjmeczH/ZoM4LTHga139Ct8VoR6s5zqeeWGLkPit
PgDODXEj2VDO9lFPik4mhaXonZ82w/yg5+Vf3dbwFxb3a+enr9YQIW8l8Rvs7zUanP+s1fllWdwb
aSNfOVhSQXFqDsBwdOVNxkGfTj9Nx2DF6Ok9ii7bqXuWP5ZWMlCKm2Ys1MjsxczX36iRlzLH0StL
FqzIL1qzX0+Ii5ReIN3sg304u9ErfkqU7Luj/F0bpK2slfuW0YOsePq9daX+mjBgzu2zY+uT6883
AUfdjuR6uwuMN3ub3WUnZzEhARKOYpTkHHSN+2YKSVB+ulsK56G01J9iHD4sZ1LhYlnfAq5FoNJy
LTePMU4WPa2f2hlCPWP4WgT4imP0WFAmRCD0rCTvt/H9eJz5yye3PMTFnQPMSqAb3b3YFn1GVctT
mxYMpAr5m7ouxtfEssOxwL+Qa8hzBAMmPhD5Mcaril42tWEqod43bd6inYsnbD5bCe4Cwn4a2rYK
e3fCuNk7V2NRG4jSz6nT+Hvpqfq6/0Qo//Tn5LzIimBUxY1gqSEkHxDvrL6q9JF9WzeH1Sk2Lphs
BU4EFRez81CL9eDgV8SUeu6NCXaD0JIMVAOpvp+/nH55HbPkSTXJNvPlcWjHP341XruKHbkrBuJG
HQqLOkK5rbGbM8ZATXZ0Rf3VrOZz0dj/tDRfUWt+fEiu2UF5gx347UTU0cNEEggGnx1d2r8+9S4l
girjrfbmxs05Ia3AN+ajkGm+8SqmiEog8sdaYOfCqNtxXw4eH1sCZjmYXJOOBq/NSYnSXgQeP0E6
ktexr1EQCMgoNpBwOSd49Maj2QXSY+NPgYmLKKILld1Oc0P0Wl1bt76UJEtsGcAMmDxaYmZan665
769rYZ8Mp/1YEgAYcAag8PyYrwmxMdaXbGhCzZ7zsUo/soLeI8n6L2TuL7mslOrVm2GZ1ypyr6Nj
/jYg6yYy4FY35b53Z4ZkyZPl073F4N1z4p3Gan0DEvpvXOpQQ4b0sfdr1O5liIdjXSFkTsZxWPGp
9Mb/ODuv5baVrts+EaoQGumWAcwiRWXdoGRJRs4ZT/8P+Nz44zHFqn2zq7btYgCB7tVrzTkmqHaJ
+8JMybNIDTb1HJLIzEwihnmpdWf6zaPmxodeDs6y1zwzIne0QP5Im9SJAdwsa3f8jORobTScfvQQ
QIauBEc7TJdyXT+YueTYWQfgoPpWTMzovm3CnS+T3wqbqa/T6lAKgafQXI+N/hQDEtE7c64q0tpt
xRYricOzvJDD7MOgrZUo9AGZf7zVBZisQUlb0H76kwkIqybHGJsu8TpN+stXM2glYfZeaDXWoaBg
GSgT2uH5+JX18qOEI6zmM64ZW0ySIv2YNP6wUHEPy6EZ342h9Vg30XPgW3hPvOIsNXS8QsoIry7O
ZYxK0c6/DE07RmBBIgQN3FnjamyzHZJkQEMmMzlUL8KPPFg94UaP/XZeFFG0kBt/Y4d+z0NbeNu+
yphtNM1TI/QXI6GLFVLiN7KNDdv0IuY80Re1+coo2PTUonu0g4o08kp+pcrVuMXiOf9sjlGGc3mP
pqL0uMEbH8WyW9FaMfEfz4w0oHALt6VrLv1MIDT3JcT9+n3jJ7/iEukMfcSz5HpYGjVkV17h0Tso
anqsfTgnKqLYamg5t6B/QDKFVNASx9RlVLarhv5KphSoNH0kuyPz7q5oHpGg7kwJAVmduM+yj6OY
LrreW0ho6NxGbhQvqORpRSdoxowxN5G0YMeqegT9fe8MNPOhamkbBCwPHYayoAPrEY7p3tDUJ7lD
aNRY1Vdb4u7p86Oid69KWj8JnF9mac4Zhh4zXX4zm2HtG/Iq9hTMIMqrROShGmdHQ+kPYSrwQsWf
3Rj5+6SLPG526blRG1y+HR688cGU8nUcNypXDAEsHpXvWpjMJOrHnglbHsLLNjlMGsmbayPyLPzk
PUKUP8tN67VK1G3KYscZgJ9YJC8iQP1neSy7lqI9IS7ch4LgEtEVjDpjL1iVoPc07HFWmyf73jbL
pYXEFSjDYpD9Q07Gy9wyOScqQbHHy7YKM6SanW0+yVZ/6iT7xeyMd6srAqcL2o3BCEtE+SrXw1fm
gmwUSU5UTHbSrOjL9Ph1xxKDqZ3uG9Wm5YA9oA5zEC8pFbyvAAOK8w7JS7IykvjR7Ee8xEKbDfGw
qQflV915d1rAaK/KRM0DyOOg0mVuS/eMaGINBmPdIirpunRHFg06SmOU55GghxDDETXH/LPV5I1l
D4ukU57Hsj4YBhW8SJIRkYH9ZdmQ4DPsebKRE8obPth6fFL7SVpkU4uqynfaKmtlTLtJ/XWU6/gM
JR2ldLACw4shaHjEPcW/5lTFKePVjof3YRoiaskT2dLB3JSKVcAUPVEwjA88GggcqXAaGV28QIGr
Tu9bVjz1Prok7l2psbacnZdcLicdPcAkEkYo35rEHmZ+7LFczVxmAfOIDkrkayewRU8Uc8+dJv+S
penU1grCasLwOUpQP7QDS3L4gEv82EI9OlQNwIc+5gRP+6inK2wchEi/LT35KARgBRXabD8aZ4py
a2kN2bHoEEhJxrCwdbzkba38wpF5DGoK8DYvYPv0Nn8fMrgvu7ueGFc6DChtYx3xaGH96gsXJUqo
c3APe5p21rsr0k3GuT2XgqPe23debzlxLv+y6+BentTFnbXIx2lybSpIyAr1ITHj5Sis3YjCW2LV
GFP5QAdsrYr+A1XSWh7Cfevb70ZkIX1p77M4RFFUZPWiCbujENAIqmmwy/gAT0mwlnDOMGI+DqqH
KkyvzhGtZKzD3r6ovadkrNS7JJo0mb1cHoKxuJPCtHRs5n4WFsHjoBj3VNnsh6y0acSALZZVDlou
RofBfcOwmG1atWhnCrXCU5Gbx95LGDLnzV2C649VY3yu/cBcKALdbJSbv2OB9lHqv2x/cJLEfEyz
gAWv7fYWa38V+t2iUuilWiSnMmycuxkoBYUuLzVR0aF4R3+/KvN84dbB0kogd5AuxcCEKjtUoV9N
+42rLjyQE7YubWoFOz1dkH0cib2pv+HpB3aSabgPwlWlphD6q3fdG09aHK+9IbgbEvNAK9Dxky85
T5mO9ieehofSbx0lC+9txtCJ5m0Vw9u0HV6/kaMSJwltj2XprmcMsZCADzpMOR9FFz9qdLesQPqI
VJu5miFOozecjRrLchNb4aEKmJc2EbZg9HaFq53reISo1kr5nPz4j9Cqm/sk4pdrNRroutLdWxkN
N2GW+UMZi9AZOuA2cbnrRLLKcIizXAw7iXSlWVtRBLjtvDTwKkFRtRDFCRUhm6Vu60G4y1FGPNX0
49zTcIHgFj37cnxuXfuc6eY8hrKWltm3zNRhVhLH0bUBLEWwgoWZ35e4oFs4iiyB/inmeDsjWPdJ
llg5OfhMcs61L/xDS7I1Eyh1P5R8mhGXJvmOTtUXB6/FS91bgNvi/s7WeXboes4Qwq4auztkpPP6
GplSI+ucqkpfRqmgMYU4O4oDQ/F7QEK7tMYdzFksSzBsMuWokMgVUrhWPVY93RKbpDbnlu9BpzFH
1kSkIVK0CuviWTdI0JY0Cy+qfuwtT56hiTq7SUNCRnfim6yGHPXgWGjgNYkrocMTsFYqTGSwszDT
cAPTIdxu3qEbDm2ZgBmjWKkKH9aoKodSiG4A57KuOLIT3gtfXkljkKGQjM6dPaqLiooFnQZpYurc
DmAcugJPHYTKgpZnYbfIonAlKNajREgAVnW4BOz5GKus+zKuToFvZqAQuzfuyKfBr9eiq3bTft+P
zUseNo8JS0tZ1c+ty6yyGQZviTIBY42uvEgAuub0b4hRCyt7bRR8aGEg3EPWGNBftu2YmULeb5h9
9txa+J8oMFdabNPqVD8tzXwCLnqSJYRl6rAmF+JdS6stS9KK4+7K6tPHmju0UdqPKmiXZmQ8Q8J5
S6cuoBoG+66aWrJRB4wBzhyjiFmu5Xcov75gTvJeAwLOqhjeQ9XdBGX46tnZdyyN74WOQVHnvl8Y
cvgrnoqaOkHXL5VWOQ885NiWbdEySqYRZZQsA8/chXG757I+S4yZXMXEx2MpwD6mRSXAeVfcaZ7+
rGa6g8to64nCSVV5ORjjnqEhZrPQsVH5jqC+IkELz1cCJwlGRymtAdCnT5PagkmnLse4e+5DTNZV
syIk7dTp+i6re2RiVlnR4ICBSDOhoxbGTK4eJHR08zIdl0gX7gdT39Cafu9yVCSet5oUGxwBGaF3
vxIpPuSj8VDqMlMhEwBdE59coTzGrXEYcoPOuvxs9uXv0ejIqhveUZQ7na7u86Zb+zTGXJ05bB6W
WzvtXzXcsYrLtoaGnRZReZZq74AOKlr06HRdBQltYp4UGphDDP2I3vZxCLylhDdwbOTD1D8KzfKM
Hn1jdwmzTcJ77IaHAVcpmC8rOBB0jkSnOPSheaBLmM1hS35HXnDMqa+oBd44sPG4HCMDeKgXLO0o
3NPwp+EDJ7fv+t/KIE6KXcJ80MQD9rezqSTUcOm6UottGHYPI6aTeROJHjVadB/l5aYwEamCmDlY
noIO1kALHTKw5+N86mP6kGbtHRJVDhlDuWmRUgPZM2e6F+AGsyVlFkXRF0gIcHh28VVa0mlozQe7
BgvsK0z/SqwwoxWB3AAkFJWPjWauNAgSoMQcS52WF1NRloFJj6D2ACYAWdCgn+A2QIzctDFVhSXm
YWcDOMVrFgODhkkw10JQg27gHS3dtR0pTl9pke2xcx49RoQ9gZYoBlEDelRrsRmgY0bLuExDNT2D
fN366NE0F6tO5YETTS0bNnoiUBH302jvBaXSsGB2+GsorWNVWedR5Qwrahw6mu8YMZShjCBDHLr5
iBK1dUtU7ooG96OMT6TSPoxuQGXq+0gv8Wh0sP4Y+KknYRRvChMJMHAUBzUWlhxRZhAWz6Vmc8xQ
cpTA3smTXSa/Y/ia6tl70ri4I5l7+O0mN1u+fup98KN8pPrwYSc+k0P1GKQdp1ocFHDrcUTUn9HI
adisTvmIBC5juJ5Z5osy2gJxEjP7Qf5UTSiLQg7sBYxQawGP0snKGmvLyDHKjX2dvmz60DE3XbRR
8rs1yTIcpiMZN4+NDV88922gOE0o8MPb2ddQoM+tIn9hdh6ad2urqPYWzi9SEvvAdPCoa5CxRkYI
apXvAy+ZmxhJNqZod6brtcyuaKTYuiGWQE0xpWuP6YgeyZROyhgwWrXPZWe9VKlP64UGUQ5sJKed
bEtkC9uuuTa17kBGCOtfit/cRhpSmf65LWRj7ckyuCgMNim5O0O+0cEK7rqi/S0sBJksM5Aeu8kT
kPePAeppu/bfBSeOBYCAYZdFgTuTaQVDdkXayxIUSe6yl2FPRz6lw5CAZCyKGM2P1yxyzRhnfalJ
d4MZ//Jk8zVIrGahj/avBEUhfvM7o8qXmonDhja6LXFjW5AH3ZIutb8UPtnxaca2Ib+3gbayYHCp
vl4uYwtgWejaO/pAyyqTXwFDbXTAw1lKxmCC+a5tLaI4mk1XwWPUsXUPAzWA5KqbmjRNrY8XzQB4
1Bf6EqwV/SgTYUD9XvcZjlkp5g9zmCoc/jy5GeZN728VQa0uq+TZtvq34mHkRmTu06qtu3L6DOtE
VnDVZPeGIh2ihH3WhOBkNCfCRueNn8GhCtGBxsY5gwVVw2uagN1FzZAkzWswn+Wmonful8BHVGuh
hO6ee3UT1ARXBTRAZkKW2ExoEhqD/C5jwpxb6uDPJK8KFrLr70YI23BwKNn6cC/yMJ27NH60jOZ6
U1pgdY3nZEhXhWm/wFb8bgbJ6YP6PkvaR6XWtnihngGefYQKp7gIxVYU6awjBa48m70Hmced27gV
KrkSgbh2NAH4xplo5oU1PJVIFip30ny1R1frKRK8yVkNCiOuk03X5uscWz+6EKZjXvXmW8lDDEYk
ibWdgeFslmNxkORhB4fhIW9yYx5E4t7045VrjZsgUh8RPE3IKfMXgRvvvkeN3KfofquanSxVV1rX
L3MPs05J3peaaxxbg488Bl9eWe2pSxSIF7FYh0V0qhWm9EqhvvdhcU8o2jft1WrOcWwdlhotYIa/
gR28lGV8Rj2yIUF0adE3TcecXUnSAClk/TlTw0dLKMumMmra1vWdVOtnW8MkbWG2VMuW+FjPf9Iz
/45yla5vab1kdI4X2GNRUPaPSoCEnN6kreUF8j16swOltNLFc28SV1lZfUia4kUnq5UKAwE3i3hi
fqu9jd5f2EdLspzaKH6NscZ5CTl2azqiGjcds7x4GBw/M7adVix81Z5zNl3a+ZDNjTHiNKQOH0rF
Ho4EYBlO5iCbRGIWzPydiGXyW7v8ALfW54yL9blvJSoN+yuT2s+0N15rhGDzSq8cGLO/hZluKyta
ql6esYz2X7nfYaPHqM3Mco/SaxebYidH/jd6pX2ehiezAg+Y1/oMi+Yab0+GapVEFvyM26FJFl6q
4CF1J1/ngrPZs6xxgPJTvG6h+csr2rfO85dphUTdT5ZM6dYQf8sG/jIpmGlsTuhqsuSbYIPQmZV/
XA+5fR4mjhbaTgTanNzjEal+2ffvnsuUrx7FyR14VKjrPznew2HGQZsEgZOnFhLrIZ0RU3aSpkOx
ZE96mSxeYA94ibLoqGCemHk1x0VPLSkFLO+3CWIQyaJKxBx8jzG+d6mONct60DtSgnT5C9farNby
fUIfMmVFUlGF6PSA/Dyco2iiXJc6CVdGDjYaG7vdrOx2OAR+sAIAYc7kwDh5EicoYyzYzrj7pVFf
I7e/78LkNRk8PPL45+eVoTv54G6DSA4X/A9d2Cb/8CfJvZtOUgsdkljQpCu2xoj1vFfZ/MnOzKT1
wHqeQ73z3HKru82yk8IlMaub0cURrdGV7jPjo3G9XTQ2rUPs4U5IyG0UuF4c/p/7EjRdBAQiJokZ
PVyyUwr3IyzsYFahXPNacerrnm1NoOX05aemb95ST3VQJSPPNBESKcgzsPx+UDXWjuT6/C752qhE
4ChR+S510aLToN7jwFwwSEZIyiS2MtplNeSvQ9DA7zaUx6ymnm6032GqfcNueWAEDszSUgo6Gbj+
I5O5KaSRdWKoIJC7RzUMt6qrv+RBiWMhYTmHCbK1xx45h+XHThgis2WUqs71CHKVawPP0A6jmT+6
rowwRjVw7TI8m9F126S+9xhb9kbVzPOQ8BTGWXSKa++hb3rCYLCkmon06Jlw/JOICpWRQ+g9qC0m
1MAfmez1n2CqJE6NaTFnpo12wM+dqFLfJ0N1YxvTZLdbCjf/RANMWAEc26KyXyo4I73cTODkbh1j
9YB8yQyLKph2C/qTTD6OdvlWxeiuXFl+TxIOCnVPozhWTnlur3O3plNiKN+lbTC2HLgUIdUcvrBf
pRAvsNrBCFeuPjes8pWpNP1fHS9blUTPNCcMFpj+IS6wCxK7gw+mSB4iZCRMqZDgchyXmUIsg4wh
m2kFeFHDvF0ooBYdm3vd6Pjg+AaZ86KWZk6xsNi351Xja9uhDh7RWjz7otrTEuF8bQwnOjp3FAIe
btnirkL+jLhH/4hCiI9lCw3clfdVZX8KmnvrpIBtIqs9XWb6/oj/e568EmZj3C38ls01M8RH6BX0
zAI88dKADHn0AdPYNlJeOq2BArausg+aacZwyIwXu62BmBjyK6v+wk6rz6QajKWc04UOmSQAMzmD
bCSGXOGwhQJ2gk36X4B+kf9IyB5KqdvXvbA+W9148w1m/UaPc6YsJZB7CqXmSJVavKayd0e9yHy/
E/dRTIHcueFDUtl/ZCavlkqIr+kN6wlFE7rd22Ag0mT6QAAIBN+2cIA4P3dN8ZQW+q6Dpa/K/Ucl
j+gvqN0QC37WOp8ml8Q+SRIMZtW5boNfrUC3A3WzBiDEYSpWG7TltPt9P9rGSkLRVPvbsp2UT9gP
2KA5tMs0tsLTMESfJS7wnxN8riSgyVPy81/xN1aBVbJDbro2eDb03xj/ZxWbujs+//z6V5J75IuE
tbAO5Uabnui2xbPftc8F1vifX/padpI8fae/PjvO/DiiQyOtsCasxDJ2vAPSpy1z1TUa8xtRUNcu
0JSr9debFElgda5OerA6csi0UmWnmQJ0JrBQTlU/f5MrGV3ydPH+eo8mH0HyjgE2o+CL9Fd8MGUY
3wgauxLhLV9EJ/lx1Y41N9oKBcNKp94OQ3QBqhOTPAKmBfX9jTdSrmRByVMA3l/fgtOaNsiEvq6M
J+9uXFSz6tu+q96kp8EhfmWt1Iv/drUuUpR8fxAgdOB3FGzkpiDxg43DvZFyp1z7vS9jk5B9FaCV
pJX1juwTbwXxjM7Uj1XiBdUUogp9ZTj5CqCpeevK/fs3IlTpf69cVGo1UylCX2oHx8MKqfp0P9OY
nnPiS17HLXYke8WSNsdY8fjzVVT+/WTq9sWTX/t2U3qd5a/T14kfskl4Q46zT6Jc9nNlni0k0As3
Vplr73WxCmhdzs7u9S69mKPhf0DG+vlLXLtwFytAw97plgkXzs0Bcrkn2TrpoP1L6aUCB6He//wu
1z79xRJgtV4kVz0Z0bpubBXgsyOA+p9f+toXmN7yr2emAUUIeCFD12dYp6zM3lL6wZ5+6r36rbRe
0aTd+AWuLJa6fbEO4MQPdETm7ip67pb/LzY3oI7cyw6V/QoF2c9f6E/C6P+fA4Yg5n+/ERZX9nev
ASo7Zgg0ff+X7ve/3HTIHavQ1Xk7Jh91kHcocOgIZQlVn1aFOlqzfkFDHw2YEYJlbQ3mpzU4aPB1
y0iEEf5kRvhx3L0K0B4Mk+VlGysfE5D3Hk7qVLADWNY65KWI8SBa0ygzlBs/07WrZ17cwKE6pK46
oXLFqt40774T4aKawdv/E7hOg/znq/fvjUA3L+7nMkuFobj4U6vMOCc5M5nMfFQGy/n55a/dyBcr
p5B7gXOWtU0pFEK06r0fZDeSWq9dIfti3UwMOjNVTTwoCkNji910mx0QZMxxC3RHf3kryvDKLqNb
F2slzIFYGQuWLfepWVrbaoVKEv4eJJm5NWNKiOl39fPVuvaVrIsVso/CknBwrIWcj60V0ZMraxHt
y2d5gU/9ZrLl1W90cW+VCQCnfuBtgmcgGfHMnwdLwD/z2voTAykt3BvP5pWf37q4u9y4Z5QUTlGg
xCXM+p7n3/7Pj4h1sUoiHzAjBmjeGpYECS0OFjuCOZZo6JbJAqu2eWOHvvYtLpZMXYmkuKWTvDb1
tVusq+T1559bVa+98sUSOTCRmZAyJE2l2v2EQjR7i5mwX9CZ8NoDrIB1RsJLr5F1A4kuGONVUbhr
1wTXX+GfBihzh+49pQMHN7Mr6LkHjMKaVZJFTqQ2qzYaFm5UohUj0ifwV5rs9vshESjB0vCjQfVL
etFKijlxymNwAmWdzsom/mxtlzFoQroOZENk59ZB6fBfBGJYemN5F2rlqjOHRVHC8x+ZL800CUV1
R6yIYhUvY9V8mJCsVaXfNSlmtADtPaPWcR5G0UqSzL1utecoCnDfxDtZpPfMUxzJm7q5k964pGdf
Vq8SSsLcEsC5zVdFg2drh5wI/a6FTxf195bEmLbw6vs8ad76QmPo4LkAKk2uy1DSNalVATc/OkUZ
J7Q21AAz1pgqwNchjyPNe45PE864iW2R9vdDaTUngYpXlbVHqc8PRAMtcYEv/byBziHb78JGMysy
ILVD/PmnoYQuyVO9uYQCOpSzR86gjjyZFcSwZzAGm6zkA2sh/plSlT+DFvKbaut4bLwxXehqRK9P
fLZJhYKmhltf+sFiECMyN6EQ0ojsBjvJsa1VGO497tRaO+LV26EE3HUkxBWFeezAxLdQa7UoXeZJ
ie0u2MW1/aYb7ZtUuy/K0HxUrQTPIKTNHEc1pXggHyu7vU+r8b2MzEPgFWutbHdsaftqTJ5cZPF1
HfL8WFW0LC1Grk2Sveq1edcIDHbwSPEfpSfQmWgro28zL363JKIP+ARVYjVQCb5HxkQj0d1Pr8Rc
Viv41gf4SHUJLdv3vdcoDCPcEExOsqTPF2PfLKuxm9iBzZuuW+HCz2RHJOOTHQdfwPsYsNN1CsL7
GP8odslzUlhPnVRs6P+4YBZrXDgkiXSySbdtbCyQ+yHK/0CijYDCaR5Cyt1LvnRMJFoZHUj1LYb3
19Ai/YmYlRD1x4i21xOSo+rJWVG811DrcYjr/Hc2EKTm6D06Ow5/k30ve8uKeu372daMCTlGmUHE
j9/aazXK/mMFa12UNapP0w9lp7+WSXfgR5MOPhqC/7btWxf7cu1nI/UMIcCuoRwNUR8ykCmhFdza
yKYF7B81mXWxN0eGXUcjsSFreBxn+XlKBw/mzFBO2hKw/X/em82LvVlLbNLHisJfl2LJLuO4G29f
mzNl1S1w5NxLC+3t57X6ykptXuzMSiP3VhfwhdQpALTdoyhZ/vzK6rUS7GIby2o6r6Hchus0ofGe
hfUecU8IZLFaKtjfZ6LXHrPMOwnbZBbA7EZtC3yvcIPz7EEt6lXrKms6Ygs5Y6TlZudhDJ8HEJRe
ynlSVKj9YRp9iw5NNnz3/c8f+9oFudgU5SJQSwN0zVpuzmX2kvVf/+11L7ZEBTllnBWtv1ZUGKap
jcjJu9H0uPaRL54o0KIxwvOal27nffwd0zT/+TNf+wUvnibPUGnNdRlGm145Ejp4n4T6PsvGG0/T
tZe/eJhyioKgsBsftVp4yEtlk0vtWrXyG4fNKw0I3bh4iHIjMDRRY1WOEdFuxDK4l+Yxsws0erD9
nutVt9Y26jssyxsF1dV3vHiaRjUs/NJKQjLIDWw3M/3orox56EjzdK3c17pDdOlKJLNs/Z9+IOOi
4PUa9rtK9731NIPXYuZ07cry/cXPr36tbDcuytzUBKjf08RZ88Q6wS5aGpvq1ZjB6Fh5i/HGCjS9
2D+WVONimYgRVWN8BLDZ1vZCSnHcdnjgjKMAQvLz97hynxkXj3QlK31ujqSh5Kk375H5F/5THP36
+cWnm+lfH//iuZYsN7aFcIM1yXcHTL1O6mvgakzx5Q2IpbzYfgfIiFWhO//8hsr09P3rHVX+/K9O
h60yN6gU+gKcziUEs/5e7cPnKvKeUOw9jz0UMQlqsFNC6+lRD2MLufXW0331r7e+WBBiTRIUXbWH
nh2WZ5yomyFRdiDi3ppU4qSVlyC6EAjGwngdm1JZdiJcc+Tn34IAWYgCY3WOf9XtTnWl3Fj+lOnp
+tenulhH0ihVpNSvPG5T7wwX93WKaK9/4aV1glO7bRYcpTcxT5526zm/ckfp083w108Q1zmk32SU
aAGZr+PeoXpf2HPzoMyrPTUdZ9pbp3T9yiXXL5YUvQiTLpUhtCh6/FZl0VvWx/O8yrHZ169Iax+0
TFtYg7ZpAu2hDICWKZXDnPgp0hgPQ+d89fSUOKvCwnai3A8ip2aOYDC1luXo0BfwmcCbIAPreyzt
FY0HYna0IJxVlWahmEERkKTGptHqT72RHxs/fpxSSJPAp6q1QLgqFRY+VN9gZ8YSL3WXyO+aGq5Z
OyBgRLbAoSA+cqkH1RPsfZH8moZHjSt2teLvJTJNSDNbmnn1pgnZxIEt7RWrPSBSvrFIXlvGxMUK
A6jdiFMybNYgVTbJfTKP5ukzkeozzPkL9dazceWx/PMD/nVPCJikHUdef42kPPuGycddJ5fhvNVL
BtLM1+ZDASswqZyKUbkAOGaUw3+9IS9WahPkztAzYKTNRUNCK5pTAXxTi4yTC/nCC617U8fynXXM
dL99vV3avbcaRps83PjLVv0bI54rlYh+caXdFD2gplNNJlV3V1TBi1nZy5+XvWuP3MUiHsZMPGNY
jmtmIyt5oOquApBYYvbzy//ZDP6xiOgX63iChxk4SR+tq7IcSHYrtoFlrQOaEfBXjySDvBQe1rpG
AyOrSjtGqZ9+403BDBUc8VgibcFVz1P8bkwIdi+Ls+5WkIKN9EDASb0kcepOpTnhiMY4lgJtDIPl
AObB+BTgAaGnfx+4yZerwRYPWvY+zWbQOgIw0P3QGSXXIR4vRTBDjBA8eVuJc2DS2ojqy/ccV2Cu
8kP/veoqEFgDjQW7uZen4FpGytWoP+lSuUk96zGorH2AtirL3be2rl9MfdQWvaheslg6KJpNxCLW
k1iD+BXIwWff2TcekCv7vLj4ATMCE+ilxN7azjHRv0SIpHyV46X9/PMveG0MIy5+wTwztMHIq3Bt
PbUO/Zy1P4eMsCSwGi//AoCjc6v9d+VeFOr/Lv8RNPgSkTAnG73eSaD0C5N4Nc7bN77JlQ1NXGyz
bt436aBb04amONoidKIVHcCuww2J9p3UCLrB8HSc9CAapGvb+NZA8MrzKy520sQzJMlqTG/dkXcw
pG8aqoYb32l6iX88X9rFlmmQ5dVqEeNxsSKCyElWjdMv9Xm9qm4s81c+u3axUWIirrJW5+jv6wSu
VYApbw1+lSufXb/4vdMAmnapyR5RcO2yLywNYznKYJOsBmJBKwzmbjWuQgiCqm/duGBX7jH94h4o
XNNAEYbvQ/N3sgScD+/bIEk3aqZrr37xQ3ca/mM4D+Ha9cj3RGgjsF/aaXPjDp5+1H/82OLix05b
mEtqqTOMUwJtE+BDgw/od8j3BLwayT+4JqUC4s8QjVO8+PkWu3IDiIsbQE57Xx1lFphQ1t/Ate+N
5FbPSrtyvcTFQSu2xBCbdsKvkZCtTujQaI2PhtXfgZIkFm/A8DG8jDUSpl4As/VZ0hcZSFKjiO+t
Xj7yMH+MSf4WxvGhi8xd2pcrWQ2cFh+FREJmpJZrobtQE4Em4CyiZQhkdJcqFq1I9gqMQOQzk5cX
eSBrNTBeqiqvvAFIyM8X79qSc1FAwFBw+wpRzDowhk/KSXAB9aNd0uHFV7sYUb1pqbT6+b2UKzWt
dnE1SR+FoOXRCxnu0TO1CzFvDujP79zNcOq3SCDt1TR/Mu7atxvveKU40y6+njsEYaqknb/u5vJc
XsYLd1Nvse04nnPrLK5cuUf+3Dt/FYApDamgatpJRNMvxkW8IChnMoucuZp8y+WkOpBOYX1jYn/l
dtemP//r7WLSJOQORgbPGC1p9Xcd/bciTrvYR6WS5DNU8t7a6KPlgJ4rM79//hmufeSLddSLJeKf
ckpkUWC/kipHUcLFzy995f7VLpZLWFLEp7ptsC6LdGf53Tz08U/Apau1fZ5/Y1v8+X2uHSb+TOv/
uuypTZHRm9NU/tlaoflf23NtJd3/GV874Y3F/8q3US/XTyJMkPLxJlKqzc3ycdLo1+XKwImZuy6h
ejeandcaVurFmulFZepmWsBCnVJlmrb3UMRKTo5OYDl+65fES8LrNqxqScTNSsjheyjavVAAzVYk
nIoBLXtXEDlmyg83LvCVzVa9WByMpNS8PmcZx0O7T+VxV3ipQ0zbyWBvTbX8MTCLfY/mCnDFjZH7
lfVIvVgdwINnXV7ZgIFdkhNznUwucw7WmggGqiD16+dvduXu/9Mn/+vO8cxuSIKMW9Tvi03rY+fy
TQAtP7/4tfvyzyj2r1cvKlmY5AJKq/bV2BLPuNbO0qFbqAvanLtb9+WfNeAfG7t6sTbUtkVTywD/
3IF8QYluk78uimkXPFZqcjTIplwCPDu7wn/EvBAvulZdpFW2h0kgL4KiOhUkZjEiJPpbCmsPD3fr
Tk7JcI8B/U2Ag0ZqPTJV9cBBtnW6sWuoj3BYyA4HGT9vamMdgiTeNloKBfb/OPuOJllxLspfRAQg
YbTFZJKmvK8NUfUMHoQ3v34ONbOo1ldKJt6mI7qiGxKZq6t7j7HJVTWWCmhlkFrZGEnZAhSi1Ixe
aQeFLqwGmH76QCrh6RChTbsldOsKWPBSsR+gcB+Bgs97lDjq4PKbZQtEiGGGZXfaPNIkmOEG0xZv
xWbbSvZkId2rjMlkfBU9IzaE1lhL4L7SD0DG6h+AAL5Y0AWEaTkuGUuQWqD6IC0BzhgiH9lKwQOx
fH/5C2V3NE0IbPBKGRpSIasdYODl8DdygiohDMZc4zhc00A/KbdblbN18/6wVL+qhd82BEDcdLAa
E6NpoOJTPtjQpIit16j5128RAlXB5h4yEmug8sqz6i5nzancZK+8Ly5xMw9uOd7GqEkyi6/o/e1T
COytAfhC2RVmZ4Pbc0jMGsbRNAHLTpLbDsa2PIdvu2LVANgAsj6axbOlwI+HxGCiRpAd0Yz7jd+y
7oKfhnX9jd9+i6F0ZUoNIw445CdnF2Z2frUn1xCqLT9wy95vgVNk07cu5W/vAR4A5BmK0a1ssJpB
FYOhiBMVb3X7svEla8z66UuEWGb01QQPO7whP2u7xWtu4l3h/uq96A21Am/rO2RH7FfA/vYhrIS3
J9R8kyCa2GEI4YiJSkEBeh6kH8jyDkDCYVDMnT5z1+phNmwi1oR5VDpzDD7mQhrQXMsziBB8I8BJ
gsFXX+HbD4LOIdULmFQEyULOYAXew85oY6XKFqoQZ4wUQkZJjGuSpcd+OAy7loOFp9gbyZfkl6tC
9OhjlUOGCeXFRHuEDOecqxtDIuupiOB9wD4ak+fIAEZX24HS5+OOT73eo0DAw7jj8oqTLGlVCBgg
mcFhTsdKCHWwzMOJXIcc0rhaCHu9Kb/9t5cIucyiWZOeVOuqhkxBaNi4ZUNbGhZFA3+6/Ib15/6w
b1QhAmiD2itg0qaBoWqfkOk4ZrWyguGTW4XZoHQa47KxnGQDtq6DbyvV7hQto8a6nDiYMOqn0d7G
5bjTaraR/8o+RQgBzQjRGFK3WQDVBThwAZvAvXzE3KT2viuXrdUle80aS799Rwb+KmUlx7rlxavN
QbWBlN/BaNKDDb1P0OZdo1b3hvZhD/FuYMwfxicFIDVlgMcf/BIaExUTNbm+PH+yURXSDKgStBQ+
U2gagzIIVf0ds6FZGr+qW+0xSRRQhShACiWqrAaJLpqfaH8cMu0ZWOWNwfz54VRE+LMR/lmhBUwC
CMJO2ENkNdGhUvz38tj8HGGoCOVvOS3YQjQUqfX4A3I9cLKYNn649nUz/9+NA1jLf5cBAGGU9uDZ
BJ1R1h5Qw2jCRegLRQRllpqknjmQ47Ik10M6t7hXkVNeWw/VsMA7odmDfn2gJGIub+p5NQPE/03N
T64su8KC1+KcAQIH9b+cQrYutjWokYW/aaYZzoyjOp1ghJpq9kc+6syJbJBTWZrvbEreVRbOYLPV
QQKia5uSZxbGd2XJkVUkbDcY1kdX1bd8hKVAmoJsG0NKpe/L34CnP5gmO+tw/QW45UapYgp7AgtG
JH362Sn23WhD/5IZ0GWFTlXjqGp5v+hFkIewJ6nmPdjM54pBfWC2YZRItLc+pxAVg71RPLR/usIA
W1WtfvUwpQvpctUW8MDSKFj7ZY9rtxIDOAmFbgce0dRV1O45idMXOxp/4QoLWh+fXhV4qnmabU0u
uMX3E7QuIGQCJ0LwRVdxLbCnLYiiNgl0fiuLAoEU2pCsYk9RZL/XXQi5fUhd9cvr1DYwgDBf0OS8
iVpwwLt88PVO/dSS8FANKhyPsSDbwbq3ae5bETTPrGj5XUL3qFc7L4rVXZrDb33s54eWkcckKZ6q
AW+F1ih3jVTZWRZ4uBm7LvWi2rGaQPbdjM8QHDkpRfeRt+mxbBvYXKQ96qfQkESPqt04lWRLXoiB
1tinrGUj8mQGc5DCBIIEJMqNh9s/hz4qkhhwm4GPj0Kx5pn2YMPDdq804w03YQWupPWex5AMQM3W
06v0s4WVKQTRgNEIuxc9guBiAnMhKC//0mHna+SQGlBV0DubPvaoXfYuzC1OozmGbggDHwtGwIRo
v8I+hyJ7rcN4boYpHprKIK0zeJLZw+jNMYY2ZppXVfE5Uy04wZvzqvW2N+FAN6bTSe9SA95+2V8z
LAzAINUMNZDRjwYb3tdj7c2W8myFM6QNWHKbmg0MDnAJ2E9KOHrpAkHhajrRBuo2pLif2+i30uW3
TWq5Vf9RwqKunaZXWKdBRCGNrlo9vxkGzZsj8klMC1It47IzlQyCRsoC15Xm0zCS32UGKatEaz7j
FbOZZgZ0O/BAO4+uwoIm+yk3bkrGfkVJ8ydtoIeuzmjvF71yb7f6RvD66pX/ELtETLqplXy0oKYS
TIWxn23rKQSlFuJD9s4u0/gADLRvFdAKgBJioYMX10LytV1U6K5hb+cGeVZWWx7UYR8WC3oU1Hjq
s/RthC8vFEJiF3S3tzGbfV6lJwVs2B6EuhZe7dDnY7DZGgu/WIwz/M4/mia+qmeoGULeRmEU5PcQ
QncznR341EGPG0oWqRFDr44VUCRKboYmu9c5fVLn9uHyGSFZ0mKTLI+bCCgJipsJeZxhZUIh1DsY
kEaAMgjuspdfIqnnULFfVi0wCIGD1npThsKeF+/CR1g9+7CYB8nIbDdeI9n8YtOMaSbUHcccCK/s
ZQEf3ba2kh7JOS3W+NskQY+0ZoACZAGF7i5kTmFHYG4V9H9OYqhY0J9TRohqzGjJeZMHFQpouhxD
z/KhsrXTXMPN/fwuAUHc35iONRr+sP7F4v5scaqHNt6Xn/mh+Q2jBQ9eZrFrOsq+2UOMi2zk77Jx
E3JeAwLWSUuA9+mgx8gmfiaIePq40TT4KrT88B1sHc9vqWg10hD4MXQNanAb7L1q7FR//RhYrHKn
9fiz9Xf5i4Y5PCJvUaDZx/vLAyhZaGz93G/vtVW17zKlx2fViFhteYyXbrfxaMlaYMKQafBBydAl
S4JJBR6JKmEGhJ8Fmeq6eYbtk+pOcfUwT+1tkcE1gsR3Pcj8eqt0MEZVP7vavDez8k1dutMMy9ce
zqkGAykgLDKIikyT15LyKinotQ2hsKpI4B608AY0/DwCFKQFSctSNafu+r2eD4+gB45OBUQjnMqM
p6Y1rwqL7RUdXtA9lLGh5groeAURLjJBkhfXgnuFlk8Q9vcSC4fJYlsbC0k2KkKar8Nli0LxKwoy
vGdiw58e6gWxXXowrb67PPKyVwiJvtVCTzXrTGDTyjvTfOrDvxH9MFi2kTys1/of1qpIUCtC+Psw
ChhEAo0bOMonT7XyN7SvYE4e84es37qX6+uQ/PQioQui2mbDQnAjgriugRus41XgDoqtc15dQZbC
b2FKC+bkAcj/vVkusJvn6j1vkTvSIv49Ns2JWVgRsHrN/JHYytE00EjIUVaB1vDtBHPPy+OtyX6o
cIOABpY9kgFHjwIgtjbhmIMQPnB4DbvX52KXljH0frVPtTU/gPM5NGSLJiA580TCWwG042BD+DOA
Etp7xJHTLuNTZWvX0Vg+QbtuC3H+1eX5aSqEvWzQKqKcgzTQzsUxbZvfPWG6U/Me/xjSc6fqC/Sj
4REHg/LKVQb7NS+Taj8ts7m35upQcnKe9e4wsOWuUrUDK0bY0+erthfEcaLROlRt80s1hpfMHCHZ
PSHwDfOuS6l3eY4k8dteD5BvgQ6y60OmFahwQ2VJr97hjVf2h8uPlsRQkTlTKsus0XJat1sESXnV
j9ot3ozs0UKwgJTLUMIlPgp63L4W8y0xNnoa0iUrxAiQnuCHPlU4JT1Iq/uAJJ+i/0eVVjYOAEmc
EMkylKqQqcq4Aq3m0oGiWsLfY6jjZuwGDqNj/7tg5Ua6tAaEH1anyJah0MAMqxSm7MtoRYcohREw
tLN7B0Tj69CMwNIsm4esiLeyDsm2E8nSeWiU8zyWaaAeSQzuYFBdU7d1l1PsxZ8o+7Nyz/6CEIR6
9VaLTxLTReJ0UoMHORgAr9pwjmXcozi4lugQwrnpn1axJWQCIQQT03YAFEMD8TIOT9AY35gdydaz
hNgxmwlEzEgM6HE/wzNHg+ZEfaNr2sbOllTyqSVsbfgbp+j4oBzZQWzey2oXAL09PMRd2Ob60Mme
ng2X79N/y5gs/b+BxFrxWQwqIEGDyyssfqGbtgUXlg2UsNvrAR4Maj9AkyyaX4ck9UgS36IKtPHL
ZUtI2PKTOVMTCrs4t5vpyYjOIz0nKBfrEHq8vIQkbUQqMnsgRIl+MkMlje4bqF5VDpQ5j9C1vbLu
lr/tYdjzp3+cBlPIDWzobaDYgtrtyGwwP++H4nnjIyRXCpG8Q1vc+AeOYZp2w9k0ne4h8geH7I1j
5M4rXHWzfygJIyKPZ2Kh2jOO03u0zXM2qTujAu4qrHQIhk71DZnhYqobnZvn3dVkQ2cAdQ249kTq
I4n1nTLD/gVc6572ZzJoT5c/X3LiiLSfsaNpokVITyNYtU331NxYfLJvFYJAp7NQT1mWBVM93phz
GaTQ+7ZjNaBWfUssbWP2ZD9fjAUZrDMNiiEtoRLYlc/64F4eF8nmMYVtv8RZDicuXJrVSIFIs605
VgYXMPAgIe83bbxE9uuFAGBMQ2iVa3FBMfh+WFXbWI3LzuUvkD1c2P4ULi0wDsbQkEbfWymE2RfF
+vynZxtrCvAtu5qSHubzcKYL1PR3bJ825W8kEVFk2aw+YTBpy5KgnyGkDqcj6lKIHV/+0RL8MBWp
IUs3cMVoUCKOrovrwofRx858bZxss8ks+/nrYvo2LHQywEmHvWQwQ/wRyDG0i5EzwP738gfIHr/+
/dvjx7Ze0hp5T6CDZtjBlSHhcKJKtjIC2ePXhfTt8awu8gSa+PCuV88KgeKAX833l3+5BJRJRVqH
1YUGxIAqdPhg1Ivb94F4kW/dd5oLBq4zQq5pcdJjeL+VPklfKOzfqoUXI+X4mPIMM+F99xi7q/xU
fkqfe49A5KbZPJokoUKEiDPFiFQzXk9BcLfhDAsp1hve3naQWLw8epKdbAg7uZnVHK2fGhQUVlwp
lf3YFFt3GYlWCxUh4knGeqVoGtA+YS7hrEBKHgwop03AyfLjNldDVvESYeGoVStQZodTj/aw1gop
sjY0UXof6quoe4EqAOUTr7xerpKdCS+QjaGTvnY9n74tapguzfAdwdj1Cf1slP4RMguPkQYXV7V+
0y37KjTaCmZe0HUJCTpLsLjgMEOJdLoq09/kqQbb4/VwGfV4QbVJif7C4GyjBSyrLlMhYBjoNqSw
cMRF5gZ3+QACA8B4O/pD55u7+Ai338sLSJaoidQ7CueMpV7wHphcY+jh6RLwT8ig0AcgzvbsAGOU
YUtaShJGRILRBNtHeywy1LJ59oys9lyW8bFrm42kU/Z44cSHzYWhJByfMsRTYIS501MwFf+xWidS
iqBAOxkgMMRBpOmulZRus8DvJX6a65fLUyG5JIucIpLyeAJiFl0LOp9MTdvVQGaOM0Rz52pXaBVs
Y8cTmZONUpUkDRNB5DGOC9iJYXu3pPbzxTrkQMObdY/+2VWh/pvKFyVCsE1Q6al73UoDU4+vpk7z
liG8t4p2A28kCbAiqDxhFoPXOHoY5fxAYTUOEdnFus2Hf2y9iljyzMhGqrVpFtjhNcij7qD+GxeG
igDyBB6Cqa7hyWrZnVk9eAoEnC8vJNkJJ2LGM8BUybIuVTTQjVfE1SD00NuDlaujHMtrA8UIWBPd
brxNMgdfhcJvcXTQoJPPbBSBjSaGwnBooxtvg46MkqMydH9REaUBMDw+9KThzFrAR16r3rOogZhU
/jqU0928wPdXYRupkCyiiVhxcxph/ZlDrmCERvMeoveOBtgnROwifzmmz3SnB8MWqUGWOIqQcTTP
04lBCjdQihsyQZg1VXf2dAfFk1PX/VItWBPAJzbbqnBIQpyIIc+mnvfLumoiaE1Bg96G96JpbWwm
STIhQsc13AvgO6KstesIPXiD+EmjPl1eJZK6nC7EAVKpc1WZVRwYHGr72WOpASsK8Zwp8hIQzaAL
trv8ItkICRenLkYv3rRwCIQNiDGLwp57Xus+rayNU0Y2SkLKBe0ifeQ1viQs/oJd4eTDRvFYduSL
0OukiKGCAcJQYL6vWRBMGX3IwY872NTdRN5W3iP5/SLqWk/TaZo1sDBTTYfAWj028LbI/zH0fBHK
vgUDbUjrsRtAxFwl0XdF4+YeBCq9aUbiCPMzb/qT+4Dubux12bcISdI4caXuO8yFGusOZOqajG58
iL5O5w+F5K/Y+u1DgBoviJGCf9l5o695+U7/q3mtW+31p1Uht/X6c/havDV33FUOysaZLPue9e/f
XjoYJhySSyhv9bZ+lca4+QPueHlfSDQ46Fea/+3ZAGgWc0IW9Cb09JQ1UNu2Y6+sqrcQoRdS3fsC
vf8kXKA8sFRXNA5DCPvD8ZArDSAt7a2Zqi6Y6IvfMMj1ZyjpXf5hkg0roq8ruBFBwHSdQ1t19CRx
w5aDV7IpGyCZRyEeNDOJ0eZdA485ugxd+7aodA/KmrqjMTieXP4I2WXp63z4NrpNUsY58H3/N41e
vFXXMvTgfeZgnHflPt4IPpLBEvHVWRzNsEDFAiF17VXs3DWJn28VbSUKC1TEWHMlt9tYhwzHnIYw
6lTZISxCuOfZBBaKsQKmJFToIDtSgNejTckuq8ad0qGhX8NNokzTvwRWkr5OYcttAfMHjwBYWJbV
blTBWLUn/MeNdrLM9C6xOtidLzeFrsbeqJVolC38j9XphksnKMhnUfVER+tpzvMTSSv0TkjoDzEw
XXnIT4kF/IBWQOcv1ya4fyThuSphSdXkKSINhIka3nzwFBCcpWP70JrvhhJ4Qk2r7uGU86IUeecT
4NRwKIy/B27CEtkOH/Muf+9MsGqGPrcO0QwGAFY64EJpC6FKDZCwczFoIIzyKttYNZLMSYSbJ2oR
6xF2ZUDV0iv1+7zPHdgdO5axcaWQxBNRNb7Sta4cJhU3opTcNNr8CBuMt8srXtaSF0HmMDwPk7oA
Rbgvr4G+HIcnkrsjhDmedTTA6j3Aet3eNuGKeMA/Q+tg7Bdfd7aL5pKUQlSS1xasIDKjTWV26T6M
xitTMbwut062oh/qOW/BslHJxlRJbkuitLwRRTEd7QXE2OYjXW654sJH1u9Y5LRkI0WS7W39v8Ef
7jxVoygzXhFWtxVV3pQ22vXFVuoo6/OqQiTU5lzXGwvjNbqjv3imqwUmJsXcdVd9cHlRyMKgCCzn
UwOks6oh2j4MXhIAzuKByHZcoO6becmmuu/PQ0VEiDkuwt1cI3YEaji/cNBcu5DeGtlW8V32eKGj
xBs17YuSxkB4nXAwZsl5Ihvp6c/riIgI89S01QjefiBn0ftiakCChoyHku/g60itja35c1ghIoKM
KGO5WAauf/Dug1L1aQKWKoIPbET2l6dZNj7r378ddloxw/0FOKsgZLChGBSHzyDiYBouP/7nqEVE
tBiK8YCSrgLkBqJx2v+l2UZ6JfvdQoFIJ2BpGzZKHqGS3sVKNoDBhetZ2lQbv1ySwgP48t+RsfVU
jQcNI9N4s//FUjos97mzuDpcITaLdrIJFnZyCckOlsEKIqhxYIRR7YZ57cM421eUeiNdlA2VcMtR
knmmdo6GiJkdKX2Y5ptQ/fyn6f0f0FgJw8zOxPSu6nQgMJyUxPAvP1ryq0UV8wwO2SSBo3Ow9K9g
Ce3n+C3Kt7hOkmX5BaD/tuqZGU20mfMkqFQ4nwJZ1m9BidmPOSoRsVvtmORmW0MKP9PemvJqjnIX
RjvgiDktRArL0jfS35cHSLZARZQ4T1tqdqvqPhASHmxj0fqYgmhfHSovedi6lsmmYR3BbyMFQnYB
+xvsM0VZ3DD+UzaWw/KtkqJk9Yv4rYTbhl5AnRkUxvEK4PGjlhLHINYpZ8bG6pdNtbCNQ6NpaNT2
edCYf2Lytoxb5+P6gP+9VUIi+r8jo0VDZocZZHfMd4PBiISciv2yhwykcYQq4SYyRXIOE1vYvm1n
51qsIw61/uzDNO4ET1DobPUeDh5cRrbYeRLADRGBXVAS7NoFOqCAeawuOAXcad710WmCJnLmnX6O
gwKlxo56Idu6mEtOUBHhNUFDrEtYjsLpHq4+twiyxxE+zQ8ZrDk/jQDeUujDu2DiPNIdHAVBDnHZ
kTwVu3Dx4BOWPCiPG3tpPTZ+mEwR+1WSplrApc2C2Z0hWdM6Xebi0ucUh9LvJifytrDtsk9ed8K3
/QQ+Rso1K84ABgBLBkYA0NvISeuZOay8wq0o9FWL++l71u387TU9K0dFH9GHg/dwu7g9RO53KAvA
2gJm252PdGjfXQ3PWuyGTv8Im1kUBvztwpT+1fL96QcIcYMXVt0lGuQVtG6EgDaD/TxU9XKuQiHe
emBqrDpDjQY3j6qX0oTLMTWDZV6gkd+1OzoqFRDd1W0aGxwW1mC1QJL6iPPYScrulZqK7baly65Y
SjxzjK87CudzkuwgtPWsDmAKlJCMcNBNIOeoZTDbMH0jfNPgG0A0hLLEh1eSMy/D6n2suEpEH9MW
5BJFxVPpwmENQOByvvQFXMDD+W2GZldfWu8lDKw13CDr2fQWc0hgdpzknmoauLmr6ttcg0ZacE1F
Hbf/DX85+DuNBwU45mUeXYsXMGFKrCMrqptk1KpDEy7HSTVPS9a8ZTmPnRL200mP5qipvo+meTYW
/U6N+HLkagZv0i4anZYBbltXgd107xrcEprKdHmBxH9mcP1WtZtSy4/Fkj/N2vxiGAPxi3F+TOzK
D210Ys2B63D27aARGw0mCFsdSgLJB2P1OwcU5mBpx6hQhjNcFyGcTcLerWb6BP39ATxJQ/8NYQuk
JiB2nUeYH+xAbj0VepPuSpO/TbMdjG2xI0MB12l79O2e3/Sp7ZcKfy614iZSjToYTB1UB85DN+oV
OJfTs1aAM5hnxT4uQAiY1aNJh89pKNDoaOKV+mT8JWUx/CKhhpatMdanMSqwPc0p3HVtCXKgChyt
PkehB4R441pt5JmzBR0vVBPMGN9qdfwBpnkHpsO9rh36l7rpngzNsnwUj4LYTlovXKLztMBh0uTW
Yz3yXT8aN0RR4BBqsQfNhv4XJMT8oQMPIZxQ0aXgWFZ5fUqX7G/MQ5DcJsXL2bDXZ3qigCXsRrSc
/MoKgypunuKwtR06w4Gnaj9hs7tPcvsuAd+tGfLDyJrJCRO4dg30M0cLjMBNNJqGzgmzuHLQGbgB
R+sJntYEXLri0eZjAnnCGNC1zPZIT46ULe9KX9/pbX9KaX1mdniz5jcab98NM/RRoz/zTn8iRfPM
6eJTZQFjq1fIUW/Yaz/o1zWMecMxOSDl3cUwK40HoFtAcEdJOSl8aqNJYWTGCMUe7aCr0Ni0Mvgy
8jDb9SqchPkSHVUlve1CHbbqCuh1TY2JBo3wLkkScMwgoNuE4900wAXWLjIcMjWtnWTWzlwPf3X1
MF53Ywmfdf67mWoLjD/lvoWGK6nNR4OFqHX2Wf9PoltExJbOqm6MzYhO5tQqN2W/evHOG2eaJN0Q
gaRKFOqUa10eYN16ioEiWPFP9UKA5/4b0lEyYw0bTNzHZ+rGiekPxitMJB4un4CSTMwSsoy5DStO
yj4DULjE2I/3uGk2RuslY7+7/AZZIiPiSIdZr9MpQyaWEtdccwwX6si2h71f+qFTeNveRJKkVYSR
1m3RLlMKydAJOo6RBZr/mN93fDNVWof8h8PNXA/3b6cra1JlaRW4Q6oW+8iWCA4v0y+yaK9AhWXu
YBXDGYDIwalVw0sg7wzfxXKr9iO5YIjw0hLK0yypAbkEr4k5VWR8LkyFvm1qXzPD1ty8gxH7VOqa
s/omOZfnTvZSIZ1oShOCx+MCE+gD8tCrZF8ciA8Lm40ihGTTfBWxv41nSQiDPRJZlSHmRzZzGOVq
G/tRthTWhO/bo5dJa6zJgCO0CfPrfsxxqEETGmv88sB8dcZ/WgrC9SJrIdrUl8BIws7Pq7V4n/ft
fkDKvtOa7G1swJS1+HW4MM1d1Omds+UlG2B5CyOBjwTR2bG15ZZSUHdTM0D/5JQxCLCVoLbB8jin
KRyRjWbydAKnOHgsgGkLzztY2G6Jh351t3/6ACGsWLHRFJm9ws5s8xSpEdTJ2WB5VT//hXXcB1QP
A5rDmJtr/QdyigcgWT5qDaVMS4UXUALXaCccyhdUS54qRSvX1tOORv0+Ssd9sRSwp6+sa6VpDmbf
fyQ12RLWkV1/TSFiDTUMiu2Q4edd9dAfbvfdSbsuzpqf+opXbZwUkoUvQmAViAVZKoykIb8yHlQ9
Osbc9tu8PBrzL3XqYP4UHrOl/Te9DSIiY2dWG33Y4XUjPQLL45SwsU63IFuyACwiYw0b5LnIZlmg
30X3IKXu14quclUc0CBC9N0SbJYcJYZwxUExsbWXOcyCcXqn+hWghw4Z4Jv0fHnLySZe1D2H+HYD
/XcEo/Ks/KJ/Vtc5bB+v+N3f/n+YAkmu94ZwgSl1G5onSwPZczSNwS+EPxPuopMLNcEr9ralQvdz
44OIiNlWj8OBwTQt6NsauPAqPWRRfJWV4LaU8S0EG9Ym2kaUlc2LEKrKllg8qddSIxzHMIgeH3sH
+pqeNn5uTI3sc4RgEuaU5haFsK16xL6AWgjcjZFyR0ctSPb9a3SroXegKA5MybZPe8npIQJnrYxP
LQQjkiBhyzke9ZMK0YbLHyR5tIibbXQOxK8F0z6NPaXwxSbomV5+suRcEoGyTW5Ac2OBbI/F0Kbs
HgjcIGm5VZuSVBn+R0EZh900jTNA3hC9R9loOpQ3yV3oGei8uum15urAw48v7DDdXv4cWfVIxLgW
yaxapgbwFNFwLXJm4Cz4TbZfVxh3yk+yX2MMmJTGG3nceKVkh4pwV51OA4cFAsJZA93nnBEIRia6
j8aV1+bjr9asTwtL/U6HBgxXf9lU/5uCzruxNGTRVETALmo3jxrElZETLYD4WC8aiILMnXe4jEdu
6W6B3CV7SlTaV9CMt9AfRbUvUn2zxpVPcXJ4njS2Zypuk27tXdlaX4f5W6bUjE2Pygfesyr0rV5r
KfetxcElb4LEYuVFu4L7U7m7PHuy9S9ECiPPaFPVSNF1/mwNO53d1OM/PlpIDOaKEt7CDyOwivdl
DB2VnhsIP13+3ZJREpVCZvi3ZSm3cSzUjzO7L7ItrQjJgIjiIHNtjjxuCQbkbtmxxrP3q9ux5euR
j/Jc6NTwgULNZGO2JQFCFAwBqqLUYTAEvyAjfJnN7L4ImyMqOUEGh6OoXrbOaslNSVQO0Qg8OiyK
IosSUBiSxzfqwTiuwWc7/MsGbv37t3ULLotVcT6jdKtPbofKAc1vtOHu8nRLoFZEFP4u7cboexVX
k2FXHgwPtSc3Mp0VPlbXTrzTD/QBRaPuQ3dif6saLfsi4c5CB5Zw+HVmQaa0bjc+1+FHa2z5K0iy
ABHFPQ4hy+ByibtxCU/zg9a2TqndtOOvjQGT/XhhY7NpmFDgxC1fhe2Om79puxVDknpNEF8Pir+S
crZBg7JcUAR1N1Vkt3OW5QBCqC42JQTTdh2s7onP35NNhXDJN4kA79BmlZVVGLO2vk30l6b0kvz1
8nhJ4omI74YI2myARpkH9QRtrorDmfZw+ckSVA8RwdxZOlfI+VgR8MY4q3FCnVBHp6oq56cx1fYa
g1GswWbDGypvycbEI7C49YZE+TMDIuPQkTqDOf/OMtNyZjgx1Dp/MKwl81invRcLlKAu/1DJHUsE
ecdFk7MKjfAgb8vTYuP6ZkBZhpjx7Cq9cphyZfRg6bCPetb6//bKdaK/xYy+nxZi6yi0KhV0BKbC
2oVtcV5i4xTXFhSvoDtt1XAu1PnGZEgOcRHsDSRYzae1v1Q2yWOSNe9Q63IjFj5kiVo5VDPOAxqK
G2eUBB5ERPR3TAAtL3vYak5G8cdI9A9tKv7AavPEVjN62yzu+h6SJon13CswgBgXttUuln2nkEQM
YQwNtwFv5goswc1keGnq1iNzeVR7Y/FIWqJnMGzMoiSUfS38b7MIZ+eotmBrEkT265LXjmrARbcE
QEmN//FU/oIUf3sFnzS4h3JU+iAYTI8FsqI+9SmMlP7iEIDu1RxUQYj9srEVJF8kwsZtQsOyr1a9
Z4Dt2gcTcnVN+gzO8MbzJdFGBIyjZ5FVTQtlPB3l/In/UtnGOSmJkCJWfBlRlGQ6HpxPYGekk7Po
B52YGxMt+9nrcH2bBVXRFxNSlXlAy8g3E0hsD9HGpVj2aCESpD2H9YuCm1K5ZC7hjattrU7ZBeGL
1PLtV0/1Ug9ZoUBTAhWEofOpv8C/eHJN/DscErdrFZJk7usHfHsRS1qtIKONQN9OV+CC70t7TCFf
uRzMqr+CtPeWMOHXdP5QLPw6hr+9iU5TRCzITQRVrVU7nC3vg6rt4lb/3cfmGULFB5rb91BwcLO2
D7qK7OqkvKt7uLDGcbWPQZ1d0Ogz0i3hu6/B/OkXCekGYaSsINJYfpVpajh4GefomLn6jbWHtCVo
pltVLdkKF24VRgKLRjLhRcDL+5WtHLqSulnxj90dEQ2O0mIUmhzFViW6r2ARyPt5v0T2RlYmWSEi
GrwhPUyiTFyV0wbCt5UC9bAxhRZB9xw2GQqZKDVePlglAUyEQRu8mfSOF2Vgpy8wakqih5WKSLtm
4/mS7SqioGlom53BMAsL/cONV20rWZL9biEM4ERmemr0RaBH2m08wTWVzPdpzva9siXXLklzRIyz
WpN2CjNc8OK8SR21Ma8qOG04Rl57GWn3jQ11wLYpHWyQZiMRkE07+W/cbCgtAXHXykCF8PxYGLYX
Qd5GLZdTw7jbGuZGEisbPf2/75lT2OAqULuDqPGJn3h+1Iar35cXFDW/Wqc/bHER7JzH6KwbBopj
Q22fTbRI1EqbTpXaXKvVdNZmiN+T5c7MyYEtJWT96TEJc49CujQPs9fQKmZAJxpQLBh3SMuhxxIe
asr22qD5edTe6iPKYia9iRdowRpT7ORzc2suGeAbU/UZc36zVDCgU+00dKpO2aF5HTlWAlOVRkUd
JoZMVGqcptjetwTmuwyYciMCGFuF9zVERR9nQq413j/MUHhyeTc/TEC7AesBwf4x/j8cXdlypLgS
/SJFgAABr2y1l7ey2/YL4WXMInZJSOLr76n7OB0zPTaIVObJs1zksj5UdHrUdLhSNtmEgAqRLAxU
p5hWmSfEVRl1jNtl35ftSfLwJzCg53u0emo28zBX5aMLEzSs4lURI2vS9WYn4fXQJEPjXvwoeAwm
YHCtsSTVnd27YwPuSyWfHbj1nhZ/28VqK5Cj+q+pxj2Np0+xsgsb/Kxio8hmg493oktGOiC51G//
dWHtZjOnPFkpO8AJI+PhXPRa9kib6377uglS3kYh3MgDiN+k/K8X0edCgg9tQWrV83xp1vpzFPOL
5BH2ZO2R6Ent7KCTWcINOYBGv628XDQgFzQM6V5mCtLKFc9xw448GqqERDWF9e727pTcFnHZXnip
4ztZZcnXCVT+oCKZKBeIMDz/qCmjaWPld49fK41kcH/K4muU+n0anZOJooemD0RKR4SETjruU9v6
Fms2iGADylhqY1LIzvlEtAsYVJ0HLA5ghu/C1lMiVcun5kkE/Hed/QfYbZ7k2H9UPZ0Q16NtYhpW
ZXVXnwx8fkDcL6Y57rOpDRGY5TUvmtd1Qs38KGvx6jEk8Yx+8LhM7WfHcA/ACduwzUnFLB/X+72u
fQNIru9vfhXh32X81sBP5uINdn2tafezWP5OV/DkxtVPWm8e82DcbqYDpYSg98tdKp4XhI7dzTFf
aOO+NAvbVRH9m2V4U2N8aqrwVS2gq+BuAB9Lq89xBQuliQVSBOvwhPhh8DWDPccJjBALNdJuN40Q
7bQzhZrOlztuhle/5YhpGToYhcMbeXU2xOr1X5yQP6zUPuq4/B6XLUj6yj+wIPBeYfN8XXrEbq39
q4BkL+lDuK5pztKhVM8EUHwK7twREpjrJiUUs+XcZGPN0g1ZeZmP3WhaRz7kZsvyzXGSC3A6zgoO
Pzlw9lS6VV52pBCD/NgIGPSBKD+mGXRcwNYouUExkVgn3eBcZ7lV6bpMWPVp/E4l+WvRyHo+PcAt
lmFPiyERQSb4HsoTogPR9TSPJUNyiGYBpFOCv2CuIxmHkVDHlJ/qRoyIkemmlJlBXyq3zBs3IEkf
zzc5VYUrnZ13jxt1mmNZek4qib3h47iEhOxaYu4Bbl6Yurx+FHH0O6ze1UZm7w3Vl8tLhiVxddH9
9DrH9GSXHkHLIvyEZGC3VPCkcYPocapinBgDcERW9YM/9f/ExvIy2PJ6ps+8DJ/blj7A7Qfcqa7M
pplh1m+HJFztJxwQd3oqb5OaX6Z7FqM/j8ii4VYkXQUuai0RfDPBF2zxyg+zBBmIhwfFmlxHUL9q
rfO7loOo6NI2hsPYc9ApxEZpLMy/bpM5nGTvvHf1r+7cE+kQM6WnBSIHXQc/Jmicgrb9Qxyyb6ub
INukPqluvTZr8EG6BXsM+JzBcdwXVQrGzF8T6oMKFSIfath9YCcAaVqgk7D0/8w2Paxyzlyp4FcP
Xl656CuTQ39GWnqJmcXJdMyvrIIfioXFLJE4Fwt+ZEg6UEU6hgSHFXOZvrGY5jAb/yR8/h4phTSJ
Xm233RYapdtUnkIFi5WqfpniMa1qurcuRxFo1+8RQd86QgwrPn1E0ujMmYG8EK9MtxYFHQMIjVlW
x/UbqnzedO2vmoN8xjkBx8ApFnyzcD3dgT+QuUimFUggWty2sPwXgeypaVmZ1bPO3L5NaU3O6zA8
Rav/Y+9hBcgRQUKElyrCXnH1zgmpzBluXcUSNT/z3OWV9J/bMP52hrcRkj5Og2u3qjRQ6yG0ZYGc
kVTfSf4EMWMoapNL4OPfDXHihDx35w0xHpuXLBOyPIhNlz5Ie+2/LMJTDwig3EHInXvtfzA8nJNy
0lNaKv0zMfuoW6xKBufcmHtJ6my6EfUEJmU2YrshRIMKGIwJ74YCQXgpZ6ZJ2s3B3hKL6y68l94w
n2oECTVTArdRyGDLneMQlTmhLGBP/DwTtou5OlrS/JSezkpZOolh7nEsTbG59WPkqd0a4yUT7t3A
oylESdNORS8wwj5u8918hCy5rsajS3ChbDAkSGjobEjp81m+SCRHDzU2xDJsUh3hg8a972HZuqu8
ANu2reoh7sBR2BCBCZ2/Z8gj1KrZCJqqjbpsmcxPPMdZ1Bio6a9bJBLf/BcG6qkUF2g2C0mCfwKx
k0uAm8atPqUvCsLIIzrKK8woHinRn6BB3voZsVCwIwomnYmIg5M57Eht94r40IbTfCG0yUQvX4lc
0y3c9kPV7bwBXmcirC8bW94kXP03r/XRPsyfoq2fOkuQoOTPxdaQsw0p/vPpX4OihXo+58RTT2tJ
D/0w4TeColM68Z0Ne2Zu3CS0A+c0jBDqMfwql/83KnGuKQFxdEqazT9HtH5f6uqpjM1lg2gYv7w+
jH67WzqxiyZa6HH9cR1yCR2wgVUYI5PCPkiwiMGvsin6np2cgn3jydM2ON/eUuN5euxl8oKvZg2h
k6R1yn1qs1D1b7QkcNke5Y9bywd/np5DEDP52og0MAJ4jmiQYknafFTx1ZlJMbfNJzHsGLXib+yY
BoXB/QhqvHCgtUgnLxM37HbcOkgkqKBlvbMmzQL9IpqrsbePQ8CLuPPf68XNV2FvbQA6cChJsnbk
qaFrJmkD7igkG47YB8MwZKWqz8KBPX/twgU0HkDHJOqH8OXk1KbAWJ/bDYyvaVUnBD2Ue12v0QeI
ozxIzIjEFzCJXRC9+0cCLCZBHMbOxMPV4DqcQv7SjBZ+S7PeC+2dAxbHCaigj9CS7TCEzHlPxZ7F
A1LLA5CMVw++OMzM5a4LXR++vcaFzNytb+Ow9qD/8lOLbA9gbWw564B9lqUESxtUtGr1jwvRNJti
J7j3nNWwH5CBVy/Lv1HrnfTMny+rb7v5Q046d9w71tOIw9MiM1Q9itbfhaCu1Ut4rhW7tSO8GRm3
b7IEJ6YDRUKTMtMNW7Op5xefjeHruhFysv2k/vDHwM9RAbnqm4yi559DxIULfW0XfSPwlu6suQhL
Uy7FftvUvuNTBrZmHtnhtPZhdRy0WxdMyiCHyCWlpX1Ra/UJqU0PKm7zzy9LWuDHQKkZ7zknrkJR
NENm4vo/xBREWVxC9U4cppLG52wvu96kOJB7EmmwWdGOU17gwn3jnh3haI9utgvPJTJTh81B2oNb
TE2PKWWj+Wrbo+fdwzjjH9ZGx6VnB04j+MYz72kgzpW1ATJZ7qk/gM/PjNP7U4VpphoQ+Ny+N5Wf
4VBfalH9zJ6bI+C+WEp5GTz3n+y7S21VUYdg1oMq3aaRv7wggbZA6d+Xq2oTJkM4oPjzcSXxVyxa
mfeT536LBa+c1mrJvcFFToa4VLa7jar8tWENC1J0kJ2s8gjoUDDSZ1EHObfeTnT0OIz9f6VHN/zM
AkTndcu22OyccLsOcnuOMLKJhn2Ovrgu8eBh5PAN0goRyWq24QR38hxe8akxau8uuHXcYd1X5QYn
ran71mt8AK/voSE21wbBOK7dprwU85X3yPBhdO5ToYYb9eE02PvfZMLTh6z96JTG7Jmj58LrtL4/
jxEROkiILsfXtW6c3DN0KlCxYXSiECMEsPBmHWctuB7TrW9vxGmemjs+W0bIDdk6gYV5X6lCL3C5
Q5Rjivea+04Fwt9WPmyVfl+q5sFDak2ujL6VazjsUD/OG9JvPiT3H5Gr0Z2GRtkMKMSSVHK6J3CM
257KDfNNU0PDGk3HOGCZhfuyAhc0AZ857UdMXfB0cAs9uF66bvZJ+ubCw3CFDYPX8h2qPS5K2JFy
g1480kkpXDhACDQHY8WQqDEgYgQU81w7oP56+rEaouixmZbX4f+zXPTZLaR5c9ptyOeQHKFyKyoi
dsFMKlT97Rct202LkBcLglF51b9oZGrWA5QWANEPxvA/zucHu6LFgWu/iuJLVYO4zyY8uQl+Qgv8
SYEU7WzFz9wvMzz10+DJAyg4O4ggkGXjPo6uPlZOD8ZX2ef4AF4mW59QienDYlD+sQDQ83LYxhhP
JYS7HYMFedMeayyrYtKkvYsgURnVJAdRaUzKunxD8C/snvl0FIqCANnEpihH/b1uTe7FXerU1Q9g
c7KPN0yVkYJ5CLQs0zSegYQWlDQvNbKXyEZ3Pf7H5ejiVvTPA8PNWvr7uoLrK+aXf+WkvlDUmoNw
6uAJI2x9oVA+HV2t2bNo+8zpQJVxIysRegCPPD88d71libOqCHl1CHaCgkMuEO8Y7eftWD7AkHBv
/fg8seDPBY+oxvc3Kdh+cFOQNvrh1n1qkGKF5I4/RIvHOULIiqbrnzY9PjWGVBctA4TgjON1azDn
6T6OttQK9VBGFVg7M48wufpxhtf66+rez6hv9w1EB5nf0VPc9dFOrczbqYaHe2NqWIp45mVr7WVC
lDUUDM+kEXfPW+ntFwnzk6huDr3r5HCJC29TjPViGxuVRxpjU7TJg7Tsy982kRIfQhXVdnkf1Q+N
jU68VXCfkZtImm7YcZi1zeV42Cq5QwbXg/G7H5BX3jatD9ZvfjttEssx9VcePCQm9CaTf737/9ll
yKvF+/X65hCI6uQrP+O2JQBzZJtwbU8kMN9O6DzhoL/LsHxpeQjPtjv6wd0x56DieXM45npdDxOE
NBxyGUS6ooYK2FUME/JCp6kvMYMiFYy4uKlaeoHuZKkRHxY/RnyD8mV46cUgsH2ZPjroAwJlkoHb
DxbWV38UezdYIRqI5w6xGvAtrKKs6VE+4sCWqQkJ0skk/CfF9r0h9S3pIYmCVqkg7lJglnnkYZls
03CoTXPFfbYnzHurvOqlNBRjIPudGQ9BWpXvocT6P+wvYegWg28zjnKTBi7WTnCrU7gKgMJ0T4tH
rn03bBkWiQdnqQsM1v8hpTz3AVFD35GWU7UrRfU0xD7JVDR+rkgSAGF2R1z3FITdqZnbfzGZb6ZK
VuK8k6Z8Djwnm9HJQNaYjn6zwdkJ1Gy3eYeZGKwz5KO1ba595HkNPOyT2QS7trI7rMVyB2FS0cr+
GunhO0bdcGbnosLoXfRzW9xdsAcm0LD4cj+TDYtVtsD4KsQouGEhstQTZrxugruICz9x1Ym0myNM
BAL7CBMhWTv2+D/Hw+N2zQLhmcJ7cwMX8bKCfEbKzRSbri2x2NZG4T1HMlr2lCFNBHpifjWIXDka
v12TWMsIsYLqC1FYHXAPP59HkjhykigGLBs55BVcDylClvsckU7F3JPDsi4FmvDdROvrxjBDTnX3
RsxsT70ITvFafa2bvESwCU3aCejeHGPlWQd4fproE1IKzhZB4ZxsEyAB1+TO5sA/dqZhUneRBxWP
D2x5C8BUA66EEcn98iCx28nFFhGipfbQ2p1cb0hL7DbCeThiukHAXHvEXPYKHkCfqtZ9rhDEi3YO
Kar18Bk5JAaMQYqBxxlm/wdlyquLKK90k/OQ0pVtCM/i7zzCkllafy8cIkH/jC6wd9m1wtme/C1+
hLpsODDiholoIBlaZ++kUKjOU7v9aT72uAkhFMRjxoTmQhPVrfV57rqvchzfpY4fQu1lYQgKMDoW
bvsXVtEPU7evKsYj9rcB3nVjOecxw7uAByNqrtypDpDoYsZXvNnj6A9drgbconIM28JTIyJ6eGkP
wrgzpHox2nHOm5StckwcvW7pMImneBSXta6O+OH+ad+qO9Zbp6oiH3GHfOyoxFUTuMuvhIoQqrI4
LHTnHhsjTlzxT2P7fdVX2Xwf1iRyajGDY1zB/Fu6uCWEA49ImDkB7cmNo36UE13cqTooHZ83vz2T
Fv3S2s9T4ljzxVx+UBKR31t57Gdg1ZFEus3SjhsUiBsQv+naIKxw5stb66He4Qe8j9IKENNylgo3
J7GRn5BQXwag5XS0oDON3XUT8mc1UKW6QBonGiP/a8jj6KUbAP+E9ZbLCirScL2I5jfmbj4s7Yl6
w64ROA9xlbVKppvCNDy+GTcGlOpcHbTuA07IMs9p56mDiN9p8+g5SCCrEe/UgLNZQfu2VIc1+KFV
CP5z5tf/uvhWe33akC7HLL2LxYHBwMVwL41MdyYUsXIoYuCxGYa/G2abNBLFAGi26qO0CZBPB8y3
kXHhAS+hQxbMcTGWQAsRobNEQL2rDFGIOW/bjAdwa3OQ9dgolikb7ii7MiQC6DEnVXdRBPArF7/I
rkwx/nXwNPZ/63ZGeQHhgfhfJgSiHq4/fVymiIfZxlc0cl813TKNIsTAt6KT4yCn0P9evRJ6D/OG
TUTSdQ9j0HyBj70nCEW13pwtHUpEYF5MYK6+ZQdA1B9VbUfoTNwd8fGT0QleSB5NxqVJmgDaedsg
e9tEt6Cxe6vMV8OhyGjI3q0YOEsy1dxN2nV5H2OaAuOFYBbgHDNfNXiSbfkZN83Bk+ri+vTLtPGr
L85seNbeBUBZIUz0r3YGHNWwOys853keaTov4wtIkSmV9A3X5aPqoe3izvds+1dvBd7ZBf8NaPxQ
hfRnCKXqOCFrvlKXljSAX8YMs+EDbYIn5qw4eZDGYFsBh5OpyXq5ZRWguBZVcujdfKLvpYdAKFci
UKpPOxYdV0qe1UgyJoZnMXW7wXyRfip64eHJ7V37rQQ+XhxDFIi8h8VGM7TfKwO2CRa6xKXm47Pw
3hAtifwKUeCOwU0P0B+Vup8WtA+9f+jCBtO6vYFLWnQs3kt83aMIs7tZDQFtW5J3F2821gj+bFtY
dld4QuoyEpL1GPAbNR9cDwGcWOkAKcX7+hbwVhrmt3r08q7p/0q4GwLDT+8G/R5kwOhbTjEmlJUd
tF4L8JYd4jzLanjyK9wTbeHjG+ZTdOqcIbU2PgxItQLsG90TN58mLCGmxaaeRw6NEz1CVJwsUiek
nJx0Mt0vPvMTr8Vxdv/gEJarLtrXLdK1DH0bkVjVmjDrkPGSyW0ck17DaNRtHpYVwV1KfsJJxKRA
fd+l7z5V0AQnHuVPk8SyLBr3DFtmJKfYIRczlN4I3E1o6Rbj7H4ZREM2pgPTsHoeFhTmOtiJkFzs
Zpt09gAjo7YfqPwZ2uV3DrErolkzaayqqE5tU6KJhe1gB7QKWn2L8QFtPk5P1P3XEl0A9QO7/Ju6
yEOlD6oycC042+ZziP5rzHtYRkC0VTL717H1U6Xrp7F/rdwOL8ziU8Mj39wkAkvBxTPiHtvbTcEc
jeci/vDg4tUM4hLjngdvEr+QOeohuJb1T0jhbR06J+yNcYsDl8Q14tcPk/7n0Zxv5c0xYSHZjrEJ
RR4umY7fp1o8V/rs2fLW9t2PLSuEv0xov+WZiCFKB6K+S2dKEEKQdRwW0eJ18/F5+T/oDlMfqHFU
Lo9EhfgZnV2k3yPsjIX6pg5LK8TRCwN/xnJMxeIfuwHwlhRXPZAEbSoAoEoDvX1Xm48OzsPf1sLQ
gWbdCp18/Fyyx7KF3PhO4W+DXOr+AUMFmZ586Nq0j0w1d0vjBeOLTX33MgiMSvWQU2RMjgqaYglG
yDGSMHOL2H8GPmgz8sMMl8mGdkX4tMBljBTLYFf2Nu0WbBvma4i0MUy3fdTlUHEXEoZsqimvg2eP
HgzbnOAj2OZ/HS7xcFL4tmBCEuwNLTG6P3mVe5qqec8ZOfAAeYrVVUsHn/vX1t4oDHM7xjMXC3wd
8lPtkozWfRoAb644nPCqJcWV+4ICU8yRvysZLVagrNFoz3EVY85CYyqx5Zjr0whFwwoNHPCXQ7jJ
XS/vEdx4dxZziskBDWQskpe+fw/xIiDoaC2E5wp7ffBeusetCh6HFu8wFCnb/q0VT0j/N2D5b6ca
aXFOtvInDWQEi77ELPdouw9Q/nHxP5vuj/bHzX2N6qGQrp/OCt4Y46Gfg6uC6eM0YlEW/yFfImHx
U4WmZpgQjxi8BCjY4X1c2GIc+3inSXXalIMm7h3SqawbZQF3zxxMS5gOfgPZ3+lFXvDH+arClGjg
0RO92OaeR+ShVbLYWpkBOckAZdi7D108FhrYSmBRsGWuV51nijbJK28mjHYWcKQHATEyyxOKbnoI
H2z95vp/HP/AvAjrbfc9dOEksA4HCYg5BrTD1jjnA8taqA+xz8KbwJYH2kK264nIl34tZvjATSrM
ZhSZdvqkM7JNhzcX9XUO1+MSVUiTeOtw+ccGRcGDNXmfKHAtWg50YY7/k6bcr3T9ACQPG4wAt/Xd
3HA6URN9+kLfPEGeYSeFcQ6aTOyc2qSZUT+28TO2GBCHBkaQHm5f3G41MOOuwsqxGlC8EMmq+Fcv
zJzwhuMLGt2E+9Md+jpWWFgg9LjYInOCbxsq71ow9ERAspIYCyGvXfedRSoQFhAmig9Q8xZwNiDp
7PQfoFOCZGRLLx9XYOBV9D1HmEaq920ZQa6pi7FSIoscs2+486paSG46JOOGbI+AXRV0WS1Au7dh
7tfkEaGgH7BuTIDNFtWynbpe7OgorjS0//peFAs4gbOKE2yacYw6bFaDdldt0RejfRYGcx7EuJwQ
CZ5RxQCQLw/jABuAan2Bd8Y3hl9nV89wacZYx+PuGnAx46uRTQ4zkl86djcO0/PFj3LVAs6C2Q+r
nAsAwWKRMGXUca4wVtejOvhIe4pEc4M3yGMT+delHb7DGdl/cfzCPPXRVv3u3qW184gCSHcSpoHb
EOXb6mcKZhNJJ+dnjCGPURQ+tQIcMJwm0VRrES2Ijm2Aggo7PuBSeaFoFIaJJw6CKzfqFRH+OZQM
je5T7I+vCpYd7QAysgu8tcGNvPo75q4nxv1sdANcWf7LMIdvq6+LaUL2XTDtweLKrPEy1Y08NdQ7
dPdjiGRzWOmmcMBIAxhQVATGmv39rI2BRWTmuyP+gvp3AP8jcgIMsDqFs8jMorwHJqAV5uBOgD0w
OCnroacNvhZnuk5kkAWcJoNEx3fASL9LR33pGGurcfnwQ4L0jQhTDwvq+Wj6EltgL8Dd5F/g0QEL
7QaN04paF6iloHDbSiRDTIODXwQ0mPWhIwusY6j7xh24eKjYu28LMQKjRgnx4oYlGA74lo5sCD5B
OFEPTocD7QwAZXE9zaCpwK4DscJiJKfAh5eKDQa40cKkKrBjLjjoEwhIhaDifsBrFf/GLsUyow8Y
zi5IEbVgQTGX9Tc4CEeFQRihY4gwqExhjLOcV5isxNQtyqhvUj+wGrL3Ee49roe1d7s8LjPsQljz
4pEJhx7+RuhwgWxPVaOyFeV2V8YeUC0ISCDSB90GkbMZp714CGjsv6+r3eNpvq4SnR/FTsxAAJj3
fpfCaA7EnhL9CRb6c7rV9GCnke2dQL3yzQ8SYSbQuTrwN1w3xePwEt+zCJ73T5PwEIuxbAAFcalj
v8wumw3/PEBFKDVZAOKsFurDuFthnHbnczj2+NjqDe4p8vEsRFiY0T8RHp5d7hyqrWLpQunP7Jp3
awH0L6SIVrpzYE2Fxmk+EEhlE4Gt24zYJE+gP1gaJNuP1OJdW0SAgBsRlSHWKjOGqiarVgBIoet+
T1P00K38xsMFTaiGirsqWEux8Qpy14S4GoGAx2H5LFeLLMBBIveRHkYGbYcC1NZO2Cx0G1AasY7Q
ZpTBvJsIH0HEcLyrpsAgqQcKkggjDJcO3YXAWTD29X8iwMXdlp6Ae0IZFk3PEMKH7WM5za+sinY9
tSF25dXjGoZtLnp6dTU2JfO6r2Xd4trl+6nbUjPrp3qG04vEXhKr1wwXSdpEzhE5Uq+08p/g9/m5
ljJ8DRjS0S0PdxNcfQxjQQYsyqAtRmWCscs1nFmN+ImmBBUbkQFymqF4X4ABo5dbZSVS6yNs3umf
4VaXb0bjAUAisvgBAGzgI7SEJc0a0Aos/wUONW2Ac+gHH1G1FS1hWPyoa28amcHrMWVS7aDH37Dr
Lees7+iTHdGFscB+4CU2yTp24e9MohO1ElwE4PsVjOMHkZc97gfhT/9hjsikglYdpi82Hg/VsB2Q
e39lcPipbVRf2MqKgUQvZvS+N0qv7Wx2+O2zbnbforG/VFGtUAKt89iuGqFJkcLqy619uEeLU9D5
xyqo31u3fphZ+cnRTEnjvNIepkUCjX7l/TZyu+ATRMfUWPDrYOjVr/q172USWf3hl9iWOq19ZlN0
9qrlykBfYegkFUDwRd6vLXCWh2V9hGHOQ+AIdPom741MTChOc8CObOkT5FwC5A4yQvuLGy7ZNqs9
r7uTWqZL1NC9HJaju/jZVmORQiL5wrfxJgQBWF1+OnqD74jBJBHb9t+g1YEa8j71wWOrcRYGP96H
+D1LRND5xvu3xeWu3IZ/3K2KefvDqr5oJ283edMuAgEBJevgBnCetPpMW5vqGLmY5YrRkNnd4qwv
W8MOcHo+gXr7QR19AVCzg7FqjXFhgMdajd5o3BChCq60dZ7XynnqkDc7VPIG7p6fUGIeJEaJEJsv
XpH/whpmRaqSEArZa7m0h45DS2f9NtnC8t/g2FsfYj6KpXeOZvdlbLFz5kh1DQk8Kx3mX3RIXprW
j9OZaLT/0EnGk0Ryo76B6XetXH5yVHlwXecg5uVJK3msQVNC7K3+T3EOUKePFGY8frN1KKGsBDJY
o/rJMrrjJurD6Qno3+34Bw8AGKpv5GgFOOGt96dbmHJhN/sGtsIu9PjnVLIoZfNwdl0vL2t5cWHL
mHur+KXav8WoQbj1No5dLL+Nk8JSEIG8hxgOGXpgBdyzvZQG/VFbGFRvRH+gCU9dylBIJDKG+u4k
l+Bi+xnkjBFcFtLqtwb5s3yNTuU2PzdAyhx1dpnFMgebKDXvxPAWrx/Y17vekiA3iNVoX6rytIYw
n1t4CitpfL3lQTfoy6bwEJIoj1t7rFtk34ULKDaI854agj+AV5muctrTVKPBsNOWzsAwiHu9X7+8
xyQgLs7mnzoICe/8DwMWElXbq6QKeuXxTKPo2fHZcalj0GmWNGoB87c4mz4OmAzwAkPMBWWEhXPf
D8+TYTvws7CPXnLoak+mIu+2qwvSocma2MmJ5QXOTzfX0U+sZyvS5+XvrJt3w8oXjBOIINwEvLsl
z8SgQKpiqLkjyAALkndIBZKrRhe13Ze5JZgqtIaWc4TJN60l7kaHvwL+xLAAx5OM0urBctwTjvfm
D//j7DyWG0eadn1FiIA3WzrQiZSXWhuEpG7B24Ip4OrPg1n14d+UIr5txwwomKrKzNeJTze3jtjh
bHpwz6WIhnBlVQYsd3StNr12FXHuGvIogZWYurqLuAPZYM567tp+VerA9JSpS9sJ1qFVbQi7v1GC
KPRj5riVPjzF6rh1RFsuNaN6zfvmLgiTje32e89o3jPb/kTkZPndXNa4wCXVBGATm5LN3jJuw6DQ
F2Y4n4c9FMM+m84q9rcLnUnAYaraJ89WTsJheKc3NzIA0MqM+rXQbCq3WOwtt9/aln5yJ/szmGG0
ylKTZeTI27Cb+mU9QHEMFH2DFGQuw0yX4bkxrjSBlYgZOB9eaD4aEv3lxHsQC010NKGKb7QMDhoH
AKmI/YSKWKX/6KdwBp2Hd6byMeCnR/q6dqPFPSP5WpXxPkylzeg3i/2K2n/rWNoZnPfdmCrGAZG6
MuNsH7dg61Hewo+GqpVG6UaNn9AELYNabppkvPPEzJhpRuue7FhfhtOToZaQG6OJj14+gwYdqoov
d/SO/WgzjachTdXwoXfFXnEKoGWVbllj0BW74Uc+h5sU/ey9HKwnQ/L+bfkaYQQWxlQIRka3Ktt4
lTLpxQiUNWggcdc5vGIVM8CpDBZp7v4ZpbqvYWBSH3vQ/fhFozvWsUYN3ZQO4632hYH92og02MMi
Y8iAhbzSvlRuJhaBh2+cUtS3WmbSPAWer5qts3SdYq2q+cZWq2qZRGwlhlyNRkKrmCrPSjh7d5WC
fAgSjRO83PNPUUfndGLc6oT2fal5fmQ7j6GofCoeuIvdjdK0Ptnz8WrMKvp2PrZM77fNmJ+EMjxp
nXYmMunO67XzYMecGvLJqsetEXm3I+0biOApC5gguk61Uo1i3VjhKdOalUrzIPBTqa0G3QBmbFBW
NQHJDmdARet8smqXjCtes7RZWVM6n1Zrsrn2UlE3Q2vc2nOgT2hvgiTfVV17tJCZWGTN0VBC6WWR
f2RBtDfN7l6QAiAGt0F17J4Z6B30Hla5m2og2YK1btb9Jg8GWMzNCUe6YuVUzm8EnDdNxSlcpXUK
ij/+mexsl0eJsmFu+TTUhOVZkf1qSLZd5s5OkARLdR4uem53a0aGuu4cYdFVQlEqC/U1m4949rO7
qBKntDESWM4dNBeiDJg2AlCkfSnBBWkW8mJ6KatkZwG9qCX+EmNR+sNosYA7ZW+K9mSaJcZywFt6
5Sth/hkbymvc8P/PNHs7ZvCesh8rwW70HEpJOfJF93Id1965JIjWYCUta11osK/U42Bof7oyxu7O
1AsGAuJ3DHSUxuImS/KPxAGdUkv3pPQEy85zjc4IHy09vsui2IHxaGbr3g783Kpgv2Unl/dhUiKs
2IZXhdWdU9LLC+kcu7J6cTNeTWIeRWhuktH+NHPljwR879g6mTqD97N0BjaBFtV+lCVvgxrd5Gz8
MGoeTRrxNb/3mfbTkTZtSwu20rz2Xidi1ko7f7BMDnKxcfjzpxEzPsjz3ghBxHR2HbuDJeAGtBHs
qS6EaSSfZ78dI652tpvcGoJkCHXcDAkocUe+XBQAwgoInxS5cXe2pmnnJNOdXoy+VtsbaUwnfP3w
dg03oa2uYLsyfG+ZdYZRvphcd5e43TpLcTpwMkifXb0PcSDUymo7Bfadao8HzbY/4Jkwwo2TdBXk
g8+caesF+ZFdlGFyojHHtTJK1XE6ZW10NOxsr6viYXCpGqdaLAuHofs4uUhf4mDZMcveQ5CcJzg9
NJtaHpUgqX3XUGBJz9yQBrf1PIK67U7OuIiQCKiDvoniHMmB8dYrxi53ASNadMstHGTqtnVaQTpu
+40SG89DjMldpNxYg40HK3QUkYccanWOsNoFnFNGHRpkjoeoLGK5FLJ8a9JhY3v9MYtxmjGLlMEP
/7UHvTY1BfCLSrzlKL9mNkOlAPhY9VsSpvvWtJZSxDfp6Ox7YmyF1r4GU3PfjbGvFJrvJJAGi2Fj
ifytDRx2wL47RigdJTwi0mAW/ShXipwe8zH0+dJtuDHsMTBooWcwqh32WWcD/jcHzYXNYD1NErJM
MrQrry7ORhp7DF20vVp0+9DOTr2GuRDDmcFSkHbIRUxoy1Lzpo1wWn0xBCElkP4umIZV+uhDi1wP
YFyryYQ9I2D7dbm6iorsntvNweJ4aLbqvucAGKmnnMmg26YsrKJ51pr8DGbYr2x1eqYT31QBSjMm
u6IoHuxc7qIxOEiLaWogd70748bWDWqOU9V6R1GXCzn3vJq1bmTyMo361tPqQxO7kD9gxtn1OgT/
6+P0lInfwmKo1eEDxlFT52zQzTqrgyPq4FWhhD7DilXoyI02p6Uk8y6msdIjO4IV2RVQEh1coXM6
YEdZl9mcuwJFWxq4qrjKKat7OhF4HgZU0VHt9wwaOPdhHkTD0s2ilVs31MM1PV69qo2BV/KYAT/V
bra0VP65dzm6xh0q5ZWH4qefeyK0NbEXvsRNQK/R+GX6lqfxh5d7Z1m63SLsgmUDnGUb1mPnOu9W
Hf4xRQJYGxKsU62nusLgRNshgMJeNN9ZGSxW5RFu1UeXqcfMGjZGrB/bHEhLy56cgTlZR8lS2OVB
DYenOuYMKfX0oLTVGqXTsmBPCaY/qpvfjbG7bIvxPsodRAPkmFQgMkHzOGnjGp4PaDEupANFUobF
c9XHu7znxK1RWnneNhzQrslm14f6Y5D/ihnD1sb4R6b41+kBnSVK3m7MNq2HJ2mQ1txBUS8yR/Ez
Kzu7UDJrBshZ7vhj3G+SVq4zRTs3DcsAF2Jm6O5Gz6avFl/ypeK1xRqUHCYF1D6KBOnO7xEnx8zD
k7qADCQgMbbd1kibGwV4YqAXmuHrSu8f68JZ97WDKd5nkFX7PBq2cZa9ihJeLLaRS6V9T6uZU6By
mpKvk7GX6J6ftAYjE7FsGPxGYbJsRjRgsIzZ7he5Hq1GjylLn/2aLOfG6ZQVo7u1HEYYizPGGX+G
OrNTaSB1APyvu+aWOC3ftQi0r61dyiPH+Zj+ETYtqGYELFt37rGZGccdtsdlZT0aM2JfY7XQK9ah
se3bylD3cZT6Tu3eKMof6OYLhwojaN2PsMUZXBEHI3cxfkrYY2gjCuRD/QAcly0Ms7pLNHkHgX6h
F2zt7acFHpSU7bTQUhJQM4JhNflkjA9D6MYLZ8CoJ1DGg1M2azsI36ZxPEk3o2WjjuPjdPphoTUM
/EeajspeJA2j5KGhGKiWUCU3SaatpDkh9is3ih4dvUqyAUJUSgNvHXcK8+JsVwgMyXAhqIfhNifC
KCqDfZePfsSdDK7NvNgG0q30Q2BY4WrkIGis3KH0KrnetFHHWanAXHaBsgi6indOEzwZnaTeDBHK
0cI6dIwcRNkxTxcFFHuxgQj/NhVEzWD8teVIdxadgukEpOylFSbMNBNeEG7BU/Ir8dQ3WJ42A7fM
C3a2ze1Z6a/C/RKdtmXa94qQd9fq2gsE6lXsAQNr/ckr4dLS4UNEeY5qscv6+pDFxm3tVT2qrWI1
OfGdSGSDVgHbAmglrdE8xZxyzGmQVMn2FrRuHTXKPhxR85nRuu1eNDmCXUcroYiBgYP5JbRxZRXU
e1O2z6CPYiuyHzL9RY7O85QGC5IwMcpL1y4rhJKVgRGYs1neZcLdux5GUqgqKcfhY0AP4M0fIjW5
zZp2XaQcopLBP036acjzjSnrXeSEO33ObXLq5Ai7bJlnw/3UtMw88n2pIz/q6x3xvtuk05aFFt+U
FRWo2QV7W1PWidC7ZRV24HMhkBg6o6GoeZaa/dGE2qPXgqbZ3mNoRO9jlAPpxJuGwsIxNGigzsaZ
5E5BRag7yq5Aj6aDHLWTRivAgBWc8WA1er9oneIOn+eFXWKYZTZLczBQYRJXlTLadbt3kbrYkjFJ
zCSrK2VXowesrXip3gUVxA3Z8UPlrm7Jhc2GM+0jmAHpVRN9gTQPwsWJJSjNY22LO83pDvRvR8sJ
/AmrFtOE15gCLRW5nzAMjRVn6Sj92ZHAx3HPD2BX7kJ40p19JDCCj1iBpOvlMf+tZYK3oGIbspsJ
IKt2J+g6UFwLY9jUlbquvAqSSlWcWNv7Oq/ztZ5GL6OhI7uJt2oh4Nwb9yOcO5hA8r4xmQyGlbLu
3OJgRSO4pt0vx748u22Un+Ev7VL8ZqLa9pW6uoXZd0LO8KUk4r1OzILlM4J95vUxUdOTqbiWnzf5
TWCnD4VRf+kCfZOVHzrdvIEaRdEUjbfNqO+RAjt8neXKM+J7JWh2Y61B8rCGAxXDqrKdP62ilzDk
CibM1B85xJhFOYknJXX3+di9whCMFiJ0YduM8SlTx2WvAGIwcHyMVY0I5Va8MnLbRKO6ayb7Jh/7
NWN9jl0rgL9MF6CX4XuJCYlpJZjtqTCN0Q6ZDGMFNJUKsZzWKV89PBxHk9kqnaw/Xa0c8yz56Hrj
SRfRk47yYqHUAiEOrJS4TbFAr5xiU3RobJOovE3r8AzzQW5zU/sy0vFPpaiPeq9tYgTKOYoIZRjf
RBbfTpq7mZj88SaZehflKoWwu0gtByokqjplgONGJNVNPyCBtun9tXQTDvV9kdGMl+X4HA7iBIlF
ZfYVPZO/+UTRi/M8G6PVRWg7mflHHVyeUu6JpfdbqYNkzq1o6+yduRTW9OduEivmF48FkxCdyrdK
EUkq+vMYmNOhn4W1lQqDNBzu67ZFRGU8sj+Fiwgd81wjG+q0tVKIAqrOJD9TIVaxmSiBfTQmd8nY
deV1eK+Po7E0xMhIPFqGELxUwIVcaybAP0hJ/RvesP2RWPCVUmSbDuki4W+Jb3XqTRSwf3tBd+4j
/TDlsw4hog+obCjGtgpHsrtXpFwHcG3MinpycieI+mNJz13eFnOTM2JmytcxLjtPBTPxhocpEI9R
oi0Fw5515cDBJDpv5YwwjZohZ1FovqVY+SpBpbSoR7mVSoLPWnZW+8qHb558amH5CWCH5bue3yGu
pv0JYZOMW1vYWzLznF2vmh8Q1QWIEzBXX1UbmCD3jl78bkcoiCqDC4nBsckiEpO+SULLWzWKmpJB
l7Abl6zJkqMOE0vwJzNW7rrp3RoAPfOMo7dT0oemzB+iQYGX3T5NTbdWgAT7EHqW1bNpQfWYQmWt
wdeg6UxfvQCww+6SWy/pQTjH5sV0jffe0radNW6Rlt5pib0sB2Od2AO34t0jcviUQ3eTeTT4ajns
rN55grDwUfBNwsyBbj9Vr7phHJq+3BYq+0LmIf82g5tSmKjYEM87TfOcZvaxy2B1uamBGWKqfDgM
0AT1D0sefm+qR/eDzlHj5sQRRxPGyv3zWPUHgg9WY2qjBjPeJ6NbFzG2+CrBAbia6BsRMmVzM3a4
1jrVBeMbxQPsqZz+OGWMYcLmroSoGApoIRW7EXvISfZMRGaKFTaNxUoVgsowr77aIe4XqR08x2H8
bo4p6tfeL8AvF6JhwpRJ40gZgei38g614sEa8/rXWmndxWArmFSn8R7VMZmuRb2G2/5kD8ZZz+hf
IEmIqvADNdjhQqguXC+yADOoejVzbQOBWACayzTsDm3kPoyV/V6o+W/HNMFizYJIbXcWh5n4FMSl
QVyz/Aoy+WC4SnaraAP6ZWWmPgA/D6EOpV0YayUFkHOc0aHPbbLlNDUph3NOzmNXwswnk6xsHkcS
ISP2tEXaNkwwia5QrE2pF/ZSVFC7CErYVxWHqNkwfBUjtgVTxqzIMM6JjS6p1d+JBvHj0WTqBIu5
KyFf5CbAm1fUTHk6pN6w0FALCWIIDNJaZzYQxQT1lyYfhaXuW5uBtNv8wXLwAcASemDS+pqYZ/YU
KQgXoRcmbPGmU98abn2qkvCzTKon7BqIoYADsEJWJDdjiE+aZ8AznbLygW8ezTuj1UqtQXUm462R
Jr7YDAmmBAApSEvK1OpRjaFGZgrEligyjihxIwDimdvjjL9l3xCB0SYfeYv22RWoE8yqeeuL3maL
Hj44gSyi0VSD8LLUd2UKUXVoVm3kDAzcvLccFuzC0vUDOuWnvppjuXnO1sgov+PuCNl4TW14sJWD
8C3w3oQUM234pDk6WpVE0sBVZzbGfSK9o4EFn2db6yQabhlXeYiA5FcclM9ZHHxKIT7ROshV2A33
XdenW8PATEhC/q27+mBE7VIS+Z7gf2WVqMnt2Hm2AvsgEOoV+XOdj78mfbxFLCJWZqWxhTshPSKy
xCpWASgGcLr+lHnmEXEgYoci3ShoJuNCZ+aSikMeZJ8pLVkeu9VqkjAgwfzuCADf8vS7VZt2A/Q2
ElgNZO+CnROvjeQo3PY1HXAUjsr8YOGcmbvKMa2sjZMaR69lSKhrSGUka1vviE53rbbeQfI/pdRY
QBLbIqhRreVbR2kRSEn2H6JgBq9yl0mJoHDoyj2sbvoX5w9t0U2rKIjnGCMM8WFgsChi+Eqpd+jL
YusVLXTacaMmJiMhXYJchMDGyiGZi73UTN5CVpynehX2es2x4njCiJmdYgJ+GjL5VRJoCnO1Xkam
MS3zAnl/Qc65kyhLu4CWPguJ27BEr5lU1JyhwVNx8vU0hHcRLVub2gfHcSFBehabTD8sTSfyhYD1
kunefVP1KynpNPPZ7IDX/+AkOdburbsZwGPhPcX5YghT4C57D5SFqXYcPfR5USxl6D4PEkt6Xe6S
ZFg1Zfsc9tEmQ6a3zbLYPZlasUIf6TNWXGYTdZ5l6LZfqGQSlFNztBrl4BLF4FU2koLOWpgRZE0J
xXMRCo7dTmXePnJu2N15aJW92w1vQcwfNTlwoTz1AQvCoxzjW6d2PiZOey5gUyhY70lT710reBqk
djINLDN0ah6XtlxmYpMEkNs7IHizVtd6Vdy3NEzT4DwAHEAKDx7BeO4SpWA6Hd90QQ3LMr9L4uqQ
W6BLanG2vOy2S/MHOcNbZNNuKFRPshqDhQ4JCJntwXQBBfv5SBbBjpkZqotxuEkEs5ZGRQ1qeBst
q27DqKPmirZeAlFO07VbxMePaqaiiWKjh+/tewZTLuwLCgR5uD+p48GsvaNqpsSIzmqBAkuODGw3
DCg9BheC6ChisbCpdmyPpy/T5ivI82NnNr4sQ7nWNch4XuvmixLEb9lMzS7kjF/HldlstJgdpErW
hA91QKv2ILfqpGQgqrx79i62WSRbuK+4iTfuQAlRk4Mhjh5H3ORg9pKq80wiQkyhBHT/8sudwlOH
f/3SdOXGsMRDG5TE34XOCmPL7dQqKP0rmEyU5VBBlVdF6n+aJME2BneA5dDnt3qcpffAzwwnC9Pv
IkiPbsNshw7OXMQ2o/jE5IMVhYa8u/RDmezdKr9twH5U197Oh7hJBE/bMhYqSASIyrXDnCZxYKyY
pjc30ngR4HNM1HDQfNoThyEcKnBBKKgqxq5ZZN4FpvqShfRr1ui8wuPZ63a3MQv1yXPzPU0H3UeN
w5k9c9U7qR5Ij02WqdpjTaeUfzJ4OaVIE74GvFYYZTFK7Daj25NRPHDAGpJBsZLdDWCxbm5WQHcT
6Sc18r8wLl57vVH9vEt+BTJ8L5B+rRo73mcyOqqD9YA06dY0ISJnEPVjmXxZlr1wEDQszTQ8Y4Jr
L5M0vsvZjc0puXNCbDHKZq8n2WM1UeLnNWPlCaVZ0VtrCy0l6p9jMwHL6qJ5S2DAGx0OOaEN49hQ
Quo8teXDozyM7eFNL1y5cmmicdcJaaMUG0+WeZon436ZOOkd5/SvUhGv0QQdPWzWSo4Sra3/9My7
NIdCJWnhjnIZ5rHaUZPFHJHCsFtIOMMCg5MmyiCwCkYl6pqK48FsRsiR0drQGDAaXlNDzh4/MwnT
u2QsIDPjpqf567XmZrRJQalMtAshdgFFhXq4CSQPvYb4C/WNvzR8kWUlOVQme+cG+HvWNhhKMUbn
toczNhb6WW3ncy1HdNR44TOb4l0A9cUGLVu6CoLKgrBIVURAUEHXLx3MbhEORZBh4euvTcypVpTs
2FWYKnVl/wTN/t7tzBNRGft2qJIlUB203ulZcaYXxOGYmyIjK1KE8dDTDQ8235A/tnBz1lU9Mf9R
31MdsXOb7MdGkOuVHvsMM+XJ+i2RKFemDaEI740ejVuMdssBbkxdgVyGyoDyAFawMJ6qMDnnWrGZ
xPgWGP0jsVYf0sw/E46DyGt/0/D6Xs9cAr8ka+tAXlWFhQw0feziad802boUCtx3Mnqdlk8PzWcY
bZnYzCpKIHB4AdbIZKlPgpuk0cnpZBKEKj9cZFbU+d3QQPIqB+LurNUYdy9Nisg+JdVtbcTGXN7C
kKV0XWuQxKYUKUaFGnERpTKB+eW8TrIH1/PC16FOjzQHfmEFGFiWdxhZ+qXwPlW6hYXuJD5lGwzc
qd02SfagVhhoRjbYjclLc/Pp7FW1XGgd7iF2nrwx597Dij43Jh8ICO4+xtV7HOTeA7he2Lo4NTg7
N6G3pNLbusiLOszzp6httgauowtHlvM6eOl1cn8Sy49NlJSaLZeaJXE0Kd5gFO1Fg9Zx6u871XYf
MBm5LQf5XlrZzah8FviloO7/SurwGXzwefZ4aaf+dRDNb7tSiXoEXlCp5CDpZfDQXUyg2DUWdU9A
m56XDz3U/bqWK0lj61j5Ni01dYHd4wEngnMC4WQC0zcRt6Ngg/fYjIeu71JgPR0Funi0TX0RVu5J
WBWyVsO38dSiO8rfHMfgcEt+OXGTbb63cfvPIfJfJm4X9ol6WwfI5PUCo2bUvl/jU7RSlulOPgcf
UIp+8LvT5qv931/RL8OkvYlYSysm4qLflCdkQH64q3fF/mcz/n+7QOre7Hv7lwGm1OsI4AdHvT4y
FxEVPDZ0pNb/+eEpzcZ8//r7ZyO/vy5v2aTmFEObbGPVz4haiuHWwqVas7j0TbhMV4UPnfH7H/u3
lSLOQv//bymAWFouRb6Np+QP4y0QgLH5wTf32mO6sFPMUyDYaMSyLxOPWe13GUAG4Oz3f/i1i883
9NdDcp3SbAqLd2D0VCQOLh34BckfLn71E7rwTMS7clSUFpvGcDaxqUaxGtr0UXgxDlwd3gt0wHH1
lBblISq9H/wT9Wu3dGGg6Jl9ocp2TuYJBz8V5brwHDJIkYKM8+HeEyEPah7fSWMg843juEi8g3B0
f2xBVmxa2t4Gdx67Qy675TwpR5GKSslchLpFzcLpZ5WPShE89eiDVt+/h6uP6sJ7NcA3tJx0su7k
Jrw31+FebPpnjNeWP3muav82ltS9y11Dz8OsdzCWVO/GfXOcVvne2kB0ummxioIGsjDW6haLhx/S
nrQra+Iyz9rGLINgFqvYyleQ+fKr2QkfZuX4m4nmtMTSigRc49f3j+/KO78MuFZAg+iW+S1Hu9XV
Q27fm9XL95e+dhsX20jpap6jqVx6InCSs/pQgy99f2ntyhblXmwbTai6qarTk7vVEvUrAqlN/iSR
JXSLYBEus7viyTB+WIzXHtH873+t9Ao5Id42doFapF0Y0G4EDdJAwfjDvczL6x/brXuxk0CjLyoZ
8pw8Fa+HEMfivD2VrTj22MahmNce6snx4Z5wRiLayjzlNoVh+9PPX3uUF1tNpJE+Gk+s+miXn4zV
tIW/QNSytvxvp/8xQObK2au78+3/9Rh1yA3IaOJyiyJnGyWxX/akttlRtCXH8AY6x0pgNKRV1s3U
SWiVLDev+vj+Gf/bgla/TMkecq0NZMVv47uRmi8dJQYhcT3cByc/fv8TVzaJ/xOQnaZMdChstpND
h153a03cavVM3PH873/h39a9+mU0to4sulITj+fSMxj32pNl4U4RC2MHI3qrubVc6uN0bzlJ/9My
u/LpX0ZjY41V6YqqE9DiwIFvSuuo4NQqzRiG52QfojHZYQ165/TTja2aT8LBvnTKcPws7GAZpWgr
zekHb/crGSi6c7GdaDJx0WWm5fY5OlZMsOPlnIlmrLCjg0CNtcmSwRmydqRLi2LZ/bA8rrxW52Kj
QczmNrZqJVsNIp+SLovoPBR3BC4tv3+pV75M52JzGatQkSKdSFkR+HZ1NbZbvX0XDsETEomDK3X5
0zk5r7N/bDPOxTZjTl1K9WMnVKXtjuCYPyOMraW6mbNQho/6p9Pyyq7vXGwn0+h6lmPzwAaEwcnk
N2JYf/+o/ssf+NcdXOwgbmrKqY65A93HIm4V7gGUus20iFY6InNuBcPIFfilXa77zbi1fjoArr2j
iwpDdqYY7bFlg3YnP7KYFNinoriNRUAL+vbDzV17PRdFhtJZShsktCbGuVZ36nO699a1tuq/4t/m
MX/wHr//nSvf82X8LSE1Tq+q6ATUsbwp3GBLB+9rkEWGIb79/ieu7fSXwbeBEwRVotdz/xNukfI/
WOBsu3atrRs/+QPz6H/8nYsdISlTMscxFdvab/SpzS5fM/l8cdB9PBprLKh/uJ8rr9++2ALg8Cex
gr3w1mv9MXrA5vjQIRooKD3ixP1hH9Cu/crFRjDoqocDX1ds7adh36+SWyyHz/JljhMtvqLTuMKV
SC5wX/rhrq6sU/tiO8BYHPA5goM9mupKq4wvk8HpD2/m2rUv9oBBbXW0QASwq9lDQQmrT5/fv/Jr
X+/FDmDaraoUxty/xzoqkGdN5Gs4PXr0U8TwlQPPvljqcUdtN0q6uhrWGcYe1bPUN9//7dceysUC
n+DugQ+oZBOOOIBoSNt0wIDvr32tZbhMiGXOWLlO1qZba9GvxmdEhmsE3Qf3jKEKmWDZn5+idbT5
SfxjE74Mh81cCcqVMdxg9hn5rD9YqljKSubgfY0fVN69UpcAsGd30SR/4WT701d19SYv1nva60Ux
FWa2bV9BHp6jZb3EJ3qdPaubOdcR0efq+8d55SuwLla8ZjBTjnpWfJ81vyu9oMmuNMgK9Q8d3rXr
z//+VykcZvVkchqTnl04x8LwHiaz2rcx7cX3f/+VT82a//2v69dx1OUlhOKtraxDyBwWXhrfX/nK
ArQuVrYbBbkcWxZgkaOSST+HtsY6cWeUT99f/9rZYV2s8MrWzcZt+ZBN39iI5fAUon2Jj/XOPaAd
SH64jWsP6GKZo3m066rmhArDr9zawvH5/s//L4vtX6vjYpEXEeLRruHPl5vkdrgvdjivRJhWET0X
nfWdc49MbmduqrXnz7FNySHfVL72y/3AA9OvP7zd/1iGXWbGempaua5R8AlH92q0L8wf5gVXjqnL
xNggGjzYz7Q5o3NgdF27L1X6OCU3tdb/sPiuvBvzYpVjRgruWPILnfeA5Y+S779/N9eue7Goy0EE
QVHwanoc5i1168Em+v7KVxqzywjY0MKhrTG5cpYc8+hRUx6n4VhOX4VyFI6v6C/f/8y1G5j//a9V
rTWaHiTzDeQ6TOjf+HH/b9e9WNPqJBoXr0D+/GkzFk9h9MOnYsxr9h+LwbxYyzIh5hEddrYVbfVS
l9UdkRcwYnp8gMIAoCesuk2tlKdh8u5lqvpVg6Yijob96KSwmILgGQwqWWP4gTmoDnTFJB2XUlhP
MBeChp5TRDcSmdU+h5Tk9C7+HvWd4rk3nhY8uQo+BkGRfyBkeeK4XX//tLQrm7d5sXdY0h0B3wn/
kXX10JnVc6tln+5MP680qMd6eeMEzm9HDMfa6H95ufmoe4a3ErC0s1nEjzPY8w9/yrUHfLHbUKlg
hmCyjblPJi1R5ytr0L14p2/yjbLyfn//M/p8uX+8x8u02QAxWO7MHwgSccxHLJxBmuJFyyAFZ33z
BCTkuzUEWKN7JewlI/wGkWujO6Cx2gGY7Ux+6V0aqn5qoi5TcqRaHTFnGH5//wdeOZQuQ2tl1IQw
C0S2bbASyTDDqPEvH/Un1H3L73/hytK7DKotSgdwOOFAVbJNxVWtsPvhyteKmsts2kJGpZgqLefE
GNf5uoTHsIhexMYjOQziGcxzpKY/bFTXbmP+pP/aQfrRNLUgV4FuS8zT1WDtjs3/trteJtQGo821
LHoxFYQTjy9cqf+3R3+xOwW2mVleQuoe6ph7oURrqsrb7y99ZSX/t2/99TigHrqDZ/BWVetQjb8n
Bsk4Wa2+v/i1Qtm42CdsIwId7rCen1Pos1Xpx77lmxs8Lff1D+XGtfd5sf61DKttO2BhpmggI/Bl
u6r87//8K5e+DJvtazfUzfkUzrr8FA7jMtfjm+8vfa3VvUybjbEwbEFUkq37lsK02CFyWhQPwQ4n
TPMxP2IX8gszwL2zm3540deqyssQ2pzwiSwtWGR4lPg4wvk22gOmX9E23bjOQv8JFJxrlH/slPpF
jSGdKC46AVSgTWSqyN8TJJDcvHerXzgP/PBh/deL/utHLlYxtgpxr3es4h5G3m6y/x9n57Ect5pt
6VfpqDmq4U3HrTtIIA0zmfRWEwQlUvDe4+n7A29FB4UiMjs0O4eSAML9Zu+1vmW660TPHuuB4Vhq
j+zCbnN9eIQtGaxrAbybVVy3A5t7D1QVXOaIAaZSOmRkJqRoF6S9W7/BcwCcqqIgNjvy3VMnlWCJ
FVpLpwOvkNhvS9KvGqHBJ6DvEq/DemCtcwquiRXsRq+/9MRua5bNLmuEF0/GCWyGkDWhFQIAFWhg
tkn0gZXoKQddauuUb13eKvz/juSL2CJ1dO6KetSiBA9ul0JnyX/4EV9PSs5Hpl/kCj37TMH6Gf8Y
ynNRpEuNpHkkLrBLhJcyvb3uFm/gNt34m/ww3PR2cfE5h57pDiwMNfMsXM8qwq5ThHTnqrda8y5l
27xtz4zqSyONPFtn4XCC4YkdbweNl4LbJjoSgKXYuA2pggmbM1/twsZfno1nAp5pVZf9bIftUpZJ
nxkMBckYAHadSvKgNmtNRyNXkPJUt829SIjQmTMvzO+f65Iv4zTKNR2f5yTA3Q5w4rFAOLFj3kgQ
gbcmgvRN+aZvSvtvw9zleQCu7AVdWOGZBd/9FGk/S9y37rl23+dO9pvPd55+28pA4oaxi3b1WFw1
bk/ysR6T9Sa0/rqskAYHBs5+gGS1hxXHamzwJzamlXSbmdm+ttLXMNP2mYaUKUpEIOFx1KzKEk4Q
uXugP8bXIOsIzUhuNFX7WdT4E71c+amo/UU0oqrOpnRW1cLQnEH6BoMbCGDt++xXZOUHFzukMQSX
Yha9C0Pp9G4zbEYDLJyqbNWiXwMgeczhTdMUOuJHXusAgZpBedQqYM5Jgf3Ylf5WY/HZ8v/y4OPM
FxEeV9FOUEm6Ud81/MeYHE+/VgufpDjt5r4cvCEETjc8IwJauPObGxEnivGXXaN50inmqTiWc1qY
XRsbZPQ0OGuVj0AeL6Zx+/Tvv/TZf06vXy6Arr3hiSqN22lSQ3K5aY1VtxltKHZ7oHenz7KwDvjU
RHw5SeNxjz5PYrB9s7J1XJ2rUCzc/8/91Zcjx77uoTVh1MpNa18iEGGBTa6ddGbU+CzWffedTVf0
5fgy8toq6zl+W1bbAO6fJ+k4EdmwkeFAHlCHgq/EQBE5puDf4/qHaIK9eBQckiNSHB0kXCCnzCDV
8O2kNgayNXJib42C7FmSO8JU5PYuLmHhJpalANLC39b5gbfqMnZI2DNNmUkXwI1N7s4TwB3sdQK2
7xDUGuwKrZVsPZC3IeiuRsVD644Ecw6xgzV2L8KQ6ofiUOCeIxz92cAxZUXqARc0vC9p28L68sHR
CIKLrR47dIYk7/QTX1osfU6VX25coGJbdXsSo6f3yrcJHl25Tr2nyOtMULH16dMo0wL+u+czm7Va
giH6wqNzrfoRQWfFEbTUgxhpN1GQPZsTMQFH7ir0+t+SMKqEaiX496Tb3Dd2OqyXQSHgrZhUSFYo
rE3UUZ04OkOOGFNMTLJhutCpRQycbdxtQshVlVle1DGy9jYHkWfF1aWawbkKwscikV8ymUXI6Suz
piv47spmM2WcWBrJAEq6EwC5q7J8l05o/SyTj7iHnKpRj2YePhA1B91bLOxMUYkN6KR1GJvrwA8m
RzIlk19apbwISnWwSEtAz3x0caLHkorpp1EObogQl6wq0YPT1FfbUUksWLXRM5jZre8CopFEH6OE
mO49adgYqnI7epjP/XqgKT8AkArZSvWmiyK526otyQVmlRHZqrnXUZtudC95LXrjOII1jPC4kDxw
1YTdeyXhHnNV9QXO7EeSZb8LbbiIasHxEx1XP829Mof0YQ53HUEB0sR8A5dXYMmWzdVQEWUadPIq
IGxhNfgWpBGsLAGWVVk0OUTyAWTthhX0YZRETBHtld6pd5WbbNNJ7Npo5kMd9x/4ZQ6+FWFOI2gS
JCdcY/1qctX4laA6FmynXBqbVTbFz55+pguDlTgt+L98E4qIFxRCLVLCaCN7+ePY+FchO/XTR18a
ysXZvgE7nFaZUZbtDDNHPWIp3sqyMAl67UPYCZmtQzB1Ul1ATKvG4lbOXTsrxjNbvcWzTxf95eLC
AqZaoeQZqlg48g8pitVmE93k+/MrqqVBZZ47TTz6WJdlme2sTi9XAszFVYfVwWlbdiLgAhw96SJb
zVjU9VO6RKHuXLG+7RS2JKdv8sIqUpwVEqReIjXEEFMInYW8Svv+oGfikyHHD3osn7uVC6UycRoS
vtxKqxaZ7Ot6upVoUzbKzrzoNsJWRR74d1cxG1uQhVlqUVHyA6y/SeOaDRO7aMv8cCXh/fQp1IU5
X5yVFXDHuL4I1n5X6xBgrVtRPfaaYOeVxZq/YENZYAklhkdI7kYdNBo+aBEefxj5+5rd/PjYQ9/x
BFbpECFgDBp4dmsj3mTSdZQ9qu1jrGRQ47Rd0vZYamHLqftGwSUVmJtgfPJbzMnoxUey57oEKb0S
2FV20Xc5bAMICHG+xXfoFJZ5bqnw7XgtzfXauOPw+wUpm7POv4J+uxGa5Bog+pmZ7vuxQ5qrtWu4
823pTXIIV9xbmGNUssnLRLo787g+m2//Od+gqvzzpStdRazjNMWrDDa49N2NTFZhqcq3VUfRmWkE
NAjmArG3YzK6b4EDwxur9XZL3Jd4MUIPXLm66Dl5OAkciVC/jMTqKjXwtepZ+yNRGovNSnnjdzUw
s8yWR+1GqI1rBDAYE9W0tCXd+zBl5akpCXHWtJfA0u5Go7gr9PCn0HcgCBsyCxrPe2xolaxlc3wU
+/S3yeKJ/li1aTCG4DJWLyyfjDiKAo+R0CIpDq034mwu6lzAHUd9w6jJz1A7GCrWvYdilWxUlSRs
7a4I28zRYovElcB0MDNeW5Ikr4QWJmfTGFfEYF24cvGsAjhY61ZibtoovsBghK0FzPwWfA8+2VaF
Q2z2z2bmwvVWTHVFsHfmNHXkEyXRI5oakpeWHBTX8/cWE6AR+veCjM3Egzqrd6/9WB8DoSd+ZnxP
u+LRL6BByaATSTR+84f4sU+o1AlxJm6rIrjoPQa+qq3Asjfs4SDzaSFBAWEiNY6ZTGqzJrsVlOxh
qOgY9sp7Y0i7xJTWYu2hrRCvW6EjaZxmJnD3lCgEeZ+Y5CjKXXIgd+/BSEiNwF332neSBJC9Kwmn
M+8aF5ilN8TTHcdynwfs85Ls0AW08cQSNoOhULUhsScFzVWNrDNaUK6jQb4WEU61muFtN6EgDQGx
RPWNb3VHPR5ve72+CTX9mVCgtx4KASZBD44A4bpaeRfWzU9NV27VtP4tFG65qqTmB5pQliiudFMJ
7loeZHmrEPa+yYtgQ1oKyACxPRIhcKylUlhVnfhZGbLFciJtNN5jrWIoKY30TSuDDSiBmybVb1VC
bSN9UBzfI2EwJUo7JKQxl4B/hw3YnqIGCy0QdoABR5D7a9rwaGopaxA/uEszoLyove6agMRyZiSQ
OdKd5RqaTXzVNg9TaKbZrxyTE9pIchUTSh9+kYcOTgAFYXB40LTiXQvMNzJLWTuX1YeGdoCkxrxx
8sbHkc46LTTBHnIDBDszACaUobdn0tgrIaSNnLTPIihepBZWSW/+Brd0JRQRrfDOvyul9MroJGNl
YPMhc++GOK27mO/fFkGgYfjK9q2pbzuycPH5AS+aIMMCfhvHV+sYFje0W2siZYHjhSB6UESabTF6
/I7kOAt6j1N66QvYr8RWmuAlrfzIGSsjdUrIA12Z7g1Bv4CZeWmZwbaReiI1dSy+UWeX0njM3Oo+
aNXJAoCnd6y3Ifj+1BrR/av1e1yl94VXkUlKQuPYF7vRIlFwVKMHklQIZBjjZ6HMXjW3f2qaCE9F
CUCH3g64OvOOwcjJPdmy+4T5OpB2fDAvWlnuRn98pfM3vZER8PT0xo+Mj16mEFJIxlaRcHdNI4rk
xXbfwAWPhfGDWMlxN4rWIcy9dyyqVwN5Bnba9VdRJ0AxtSby+4hdtrvXx/oQaKzeIWAHdlnKd2qL
cbYzc+qcFpiUsscU1cDWz6WyWgvmeNn7isOQd1C95iLL08dhqDad/JnwC97Lz69bN31tc8oCiv+u
qJBrJCX8ndb8h6t1e8vAZCtDCvcyR9a7G72qX2tA0EoHdqSX66tGBK9LLrYbxpT7ogrneg3EycBX
6gLWd2pJevKK8RjW1toCRkmCG+wZfNTrHOb/amjSdxoTv2uL2FJikkRHtshugXBAikw4ga/K8Ql/
qrQC30oWVjQ8W40Lb76AIC/7Sr0KpodYuN6EInySKwC/cBswvJHSQSp6eyjlgcTjHkxHE2+DcGr1
GdylSkgv8xE8sDaQZGdBEPbXrUhcs9k6VH4pc6mXWhXdGF3yocnVGzNNz7urXrq6fpkArbKyYC9W
0gek0gsxH6hRQbMtiZU2hfbB62HhloF1ETfDm6+DOWIC3AzWeCwIi1wT8kBcFpvDRILuJ5VEXzHU
/NRyNi6li/uWSBAvInCCgQMdN8JV8M1i/kuSy3s8/rvGU/ZB5HekCzZMFjDaUnUDRBduQpLTksKq
KYG5gAaWOhVvfkkkQttGq5YwF6dP01dREQ/5FLYC9dazOy19iYYIZYhbHmtIwWdqWgvlbGmuQoe4
F6lWg34Nolb/i9SNTeiYFyUqEFu4Zd7Y/V3rSZqL0Yklk0p5kquWJJOn+X3UnFktLewU8Ib/uZpp
tBDOacVuRL+tL9X1uFMv5GvhVrOjDam7Z5bRn/Wrb9ZMczV5X0muYA1FhpaY8akYbW/H1GpjKvft
9m387a7KVeQAOj2z+1iwKUlzIbk1JkI91BQFkmaoN0nQP0YNMRN9/ioYjIVhSkxkcTOYdbnKsPWe
Oa3y/YZEmvdl6Vyjowjpo/gX5m1KKM1L+u6Ri1Ov1d+lt41vVBsq2zMrpLfocnJ9TMl18U4D+wDG
5qpoV+Ma/iB3wj+3R/q+8CN9FoS+7JFCV1LJj9OmVjGe1wrwGDHqirr1q0Z06tgw3s1mKHZ5UZbw
d3NM23JbHNsqh3kZ6jD/LSKHTq+dl5bms313ABmwCRW2a7n6FCa3Pqmp6tkisLlwodZ01i8XGidJ
biHaiXZ0Z14jYHV2lbLUTPTLXpMpH6rwodGSEFyHaiPK6ttR55JB6DiRyAOacrINlRgK3XiNFIgF
glcctMG7FyiSymJ5n0rFWw4HmZAOdRUVKoN7Fl0NAE08tKsq9J+V2QJv9iBT9PmLSULZMOr7tCwA
AGj+UUqDyyQp70Qy6kHDM1Wq2lrM3IugDCG4q/yaKHXK9DKuoE5UirkjFGKTawbcQCNmyyZima7E
S2uQSEu1nqtAvCRNcjcSkhLrZAu4Sn404mxfAsSO3Z7kq5ogMzwalvJUZs0+T7WNYsKfq8tsE8nZ
FK3WHYD2GOtB6469LD2kgnzTmhMKVXkb1OKHlme3IqE/uf6exMqZ12Bh2KQ19eeTomykw9gash07
1DdwyzthzeZH+QFX0hEPsLbMq9Mv3Pdba/E/XomuG6vGsqxtIB+njFajP6eGXzry9PMvLxvTn2h6
5LnvvDqCqgHDZ2ifT//SU0fkm7HSmh3aGLI6FFp8tAB0Hwctw9Mhv/le8+IJZeq0GZU7T3tr/eTM
FDDtW78736xS01XwckcXQ5zq9hWLav8ml+KNqov0+NT6qa/hi52+sgVpE8jHP+8axLxST0amMer2
0/taMQGUyU+2QTiM/OHaL6MWUGvnCBEOQyu5lWOaY3gnCAKhCZ1b4b3hSbed2+zLcTgQgQreImqf
4zg+V05emhCtWclHLhWReCvI6wkbiot8E9wSMkQ2H27QJ8gQV8q5V2hpjpobXQU1Y1EkIV9go/ej
lIHbZ+5RlTV/C3AEFJaJ76rUlRtoEK/ATDanH8LC457bXRt2+W4xyBQ/O4jcSjjlZ/oaTNHSMc3u
imScM++V9P03Is3NrqQPGbmlcibSnq6yt/5S2gEy+zXuja3ohOv0eE7g/dmD++YVNqdr/fI16j34
elWg3x82kC8r5UfRN9eeFf3OE/HQeh5srPCnF4REP1L9yPwrciUeqjh51AvxqS7Fm7r04HkQfPx3
93g2wCXsWDPItFP5Vd3U4nudPZFVTS9qb3UPp0/x6QD47prn013Ta+OA6X6nlnwRrWqPvb/rOkpK
lnHRZWSJa3QkiB135MHd9+V1cggsFCraXsrUbG2C6nJJLRN7V4V8WcDtiBWIHRMxSQi2OuNOloaZ
YwgSi3vxxygK7y2Jnx0JwuOUcjMQpAfv3z+SA3VdKfI2Vj3axvCD00jAJZzmkLzFywreFXgpjZFd
N7dGrx2LoiPttt+0XQXLyyA4sdaNla4mxAdHd6DILi0y9Tp2pVPAQbOCYnRRg29vu6Jw/JiN9+k7
OD2M727gbJylI1a20KIyMEZsGTsxW5GQdU8Hfy2k7EtPn2RaRn93ktngqoKWy1WRTkbDrlD2bhX2
TWR1WGxGqCatJe/cCnsaQr870WxoTcykTmADp59uDWUzKWtqY8W1bJPN8POsWX5hkWXORkcB3HCa
i2wX6PXUwep/lvGBjTGfwvWnK+ScRWth9JhbNevEJTyXggs5zcozookHwE726YeyMMPOvZlmrgSm
RvViF154u2obbaemAWa57d8dfvbM2eAHmWrxYhWhtg+z15jYzZwNN0pcMI0IQTcKFa7T51qgSMD3
+3PoSwe36wQLcqb327sqL2mj81Y5YF9RuIrr1MFBt2apmj+NT8Elhve34AHzgx1szm2CFz4jY/ZG
pMXo+oImTTr59milxtYliNdyRVsKhDM3dBrSvnm3jVmHpJfENB5abqgvRE5ctrdmrt5JYn1mRlw4
/NykmUmjW5Cgg1U+IN67ArYDWUlLzmk6Fm7Q3J/Zw+/oPSNAeTEePPhIUKPAimxjIz1zexbGGH02
+5VeJACF5ARE2x3lztyELanGitsyiurSrstjELTVX0nrwCD8+b5ZeAwMkTTmnaJe6u5O6h5T8+n0
u7x0o2YzmhnIhUkHIdsFWXCUPe0He2kG5/KoGBDvTp9jqRIxN2JKoq6rCqWpXb3p1vK0G3cq7ELe
sduQubKe7NmCc05086mx/ebN1WdDAVp9zdTgke7S2qQ76Q+vMK/XKmRAVyA2KSbFdBVE3Q/MdneE
Rl5NWZxtpNlh7V16cY39WdqGJPywIBxXHeOWo1sBYZIkKIKuIEQAZhYSzV1PdAJ4REcgJZdYFwNx
qbU+c8cWBmJ9NsIQkxMXwG4jmCXELK+CN3ebb9wL8R1VmyfDKIrXgMLOePUWn89sOGEvkiXiiEq8
3RgvBBBCErPVwJHuertz5FVpu3eGvu5+JmdO+GnR+u4RzQYXimpu7+s4c5Uo3w3x8Owq0ZMRlRRd
s+bJNbMK9V1CEGRs9ddib1EMkCFmFjko6gxCEBl9ZMjLbMf6ktZsBUjUSXp8BGlJ8KiuWDdKqoJp
RIBNrCqoQMqWWbuGBvzeutUukugJjf4hVQsZlWqkX8iifHSnKDw6MEJpEThpmTDwMOC0XXKMC+01
jNXhAI8QSrKZHWmw54Qj0kIzMwrjZbvv+uin2MgbRe/OsJ0WPs254dXMqZCIHi+a5psXutg8iGC5
AXRCLTbzM5v1pVX83OsKyDCrmkHibf5FJkC1H+zqzbfJM3Yoi93SFPTf+nXN1HXu81x4s7XZwCnq
iQKGmbGgyW9K8VWt//ZKZoNk1EhwrZuahPhjszY2COAvvHWwbYntXPW2CcHIJ5RtFR7Fc2ecBpRv
3mJtNnYOBuGObcSSxvzRrSmBHfNnlWBX8Dw0IQ+uPdydHg0+NfzfnWi2ag7bUk1UC/6TuiWSAQxQ
gjWZB6WAaSKLZm2sR1ui57rqH6lXoWGjljnepEd5lR/hgp5Z9iwNE3NnrIyYTVY0A9pRbJeX4rqj
w7uKjvqF/yQcJXu4pOB77TnymctesKFJc6Os0gZJpX6a69CZ0Birtv6GpLeVtHe5SOMjvQ02Zy9u
6b2cjYG1p5qBmlMYmDLGbWmj23TgCERjH/0greN1Qe/t4i/Xb9ps/OvcHCJV1KOXqKRnrQWM2rTu
YUiVTT90zum3ZuGC5vbYVtQAskuwdEgHvVRkZRtQ8T596IWRae6QbeE7ksyDvpswpU5sbSuW7FrT
aJudK1cuLA/nDtma1VTRqS7ydIk21vird8lvCX6f/vWnoeabz0mdjRR6oZpZN0nRuvKXP1wOhULM
L82xDr6nIZy5/Utfy9wya4p+ijOSS5B+WS/N1TSkWmsPS7mTg++KHNFBlktD9MwzWbpj02vwpRwj
R7nSxBXkmBrxROSqa6iiRqedMTQtHX0aAr8cvRDNQJE0jk5Ek7WTJCCGuoT010r77Mxueul9nS15
QhWlI3HU8W7UkU4hejWNh9PP+9OP9t0Dn33bNDEVIVZMqAqkO+BStWPA6R38YkMiEnagk2okNkEp
8OY3ePNXqmzawP8dD40JyeKlfyBu3EHrvJJIwgzkg9olt20lrzQwF5mnrYM6vw8FY+0a4z4e45tW
kdcNCCKM8acvYenmzAaMVizcUU3xqiGwcNIIBbx+5r1Z+BjmztfMB0PdtngEiJHoSa4VnNoQCJUL
gOFmf/fbz92rKX56ovhiwGHlXrXedSav07dl6ZefLSaoP9KgAS61U/XQTkrRVsqfNGJC/ac2bE+f
YuHOz82rUNXkopic775JL8vMPMpmJJKePvjCZ6VMP//yWRG+XHr0RZHlQSRus3BjjrUN435z+vAL
4/Tc/RlnZH0jsI12vOv2EF0A0d4NHgk/aXnmo13YBs8doH2XIUTq2D7mHoLHzk+PwpgfW1UhHsUi
vGMkJ0Irz2wbli5n9hHIWd3mZI/SXx7dTVoiSsjFn0ae71sgoafv2Odj/WaomJtC+xastJcK8U4m
KKBARRvK/X2UpNce0Su8CTtu50osL7OUnDTKloOJssjaRrq1ytx6JOBSIPHXJLP6qJsGEZDjXpfL
q9AfN15PihVQH6lPDgaxkNqUbCp7W/TfBBsmez9ud60Ac7/DBJZXWzz2TmSpzukrW3iP545UVyg6
bTCZ9MZYWBvCq2iEu9NHXvgI587TykiIScZ3uSM29th7vZ2FBAxqGOZGdGDdmTdt6fefTdqaAahZ
NKi1StVLXr8p4ZknvrQD+izyffkGgfLKpA95FPMUqP1xiN2zj+OV5yWXVU+4mUhvruRqrOmnhO7+
HAJ4bCH196S4bRVkPyQdN1tPRepfASo+fVOXLnf6+ZffygqEGC8a5TeVsmXbNPQNzvRJFr6iuU+z
1Ahwp83MJ4spTmix7zRPBSvdpPDO3NKlM8xn8tGsLfbwdLsEixCVYFsK3bsfoECRCxSFp2/Q0klm
c3oLoV81JWqwwhhdF2DYV5M4MwnEneKKyZmTLIzPc1tmlSmhV/s9Ehr3xpIe2/rOqs7s7hcOPTdg
Sqbbk7OCLgMl5SoMc5SE0lbO+jMlw08CyTcD2dyDqXtmH0NLn9Kdqm2rlle5pDlR6e9NsaXL1B0E
0XfU1FpVhNyw2CamqLdbckMYroZVmKLqJTLzxSRe7cqXCrtztY3bEOCtUafVSDWpQ/dJKULqU3Jx
R6aDAseVyGhjDJ+qSdNOGwl0Vej+chWdpLxu2/qYdLyREKL4aJC4jbbtOvRwC4V1C0sDwawIY/30
27Hw+Xx+7F8+n7bVh6ygvQSqHR8Q6oYpleb0oZca6p8L/i/HHttCS6G2wHxZT9tEstsP0P+8vUKB
atttg/WksUrjFa2ZDR+wcTOG69OnXnpnpp9/ObNHz9ioa1wLlVIROq6szbIjTls+87YvtGg+e8pf
Dl+xvm9GLZ/KDAhEDvVO2+LY2p9r0Sw9E+XP314P/Lzwc6rYVFLXLsFgQzfenb4xnyua79722ZAj
9YIbdAkfqmsqRMf23WPTMN6IQrap8xKhqPGW6M3b2HiXmWrYiZY+Ejp4ZSg1YjXsXuTNbI3B/IhE
Wp3tyJJCLtAohzdjX92oHZ4uCb+pWI0HvUG0j+Cnsbq7DrtZQyiOkf8ca5GYFevj9PUs3arZ4CYI
RNn3hsrLo5AsERzK5syNWnqDZkuohkEhUeRJHpCJjqYe4njrme6Zj25JxjH3Gxd4rX01SOJPaxB2
z7VwZ6x7XPoJrHLp9a/uzdx4nI9j0lQSs0uorEuoiCRP/N37P3fADUbVtIU8ZjtzwLKuVcbt6OeP
WoenQYqeSVdG95rt1TJ+PH0lS2KNuScuIdwN1Tk5I1MEgZhvGEaEcYU+x1Y35VbJNn60ovR+5vEs
PHtx+vmXz7tLWjXsKg8CREHabpVbNbr+aBJpky15+oqWTjG9z19OYRmCGCgeI0hlWejmaB2kP/U+
OnMBn8SKb77yub/NMFRNFj1KWqlKwBq+D/GGMWWrJqNN+M9mKHtbjQfHSMhvqEfHKIL1oL6F+qZP
LozwIIEq8SIKxBVGGSyA0S2h5GqVOGJ9Tke2VPWZu+PULkJ74OoM0QGY3qiujuQuHfUSkwGjBGKj
jzgRrnJahKnc3EuitO7xJgV5TKRJTXS76rTV+PF3T2M2irS1aIlJ6OL7aN+k9CIXKDWuTx96Yc0/
98/5tJ91oGpcJlJ7/x6rFwLXuwJWQ9+cg358v8IjoGX2MvVal8rppFgkZlz7EYz+TvN+x1V7ZvMt
fbKt/vN9Eue2Nblv00RLOmaNNsXxoOEZLowgW4kov1eDWB7IKHupWFbyQMfVmBERkhFBFbsdaVJ1
/KtNiMOQS+uidfXbMdUaQi2rWz+XN6MGVkbxBlId3cRxk+iVfvEacwPqYwMuHJD4n7UpsCf0nlCe
C7SQCpE8cUrqdYQkWwp9u47Lwok74bfWmW+kyWOKFsULOZURNXnDldKRWF4mZBqOWpnRtYSNkJT+
g9Ard55mPhNscU/Y5VGNhkNSVJdy5b16WX5vWuFB0dgExpJ2QwwPuljo39Cs/Ct1MJ+FlARJadxq
9Y3qO+OVMhJ80arDz1Cp1mo6bqlFrQl7K1dBo27inD2T0Wx1XwHTkYWHUcs2Qdze+DHtCFRve171
bZvjNFJ8/Eef2XPetotbG6YHd9J4tNi8R3HwIXXWrwxxsFmo15KhtCur5wJ6H3BOKdyRhWyTNOag
z7vMdJquAhAdgpNjMdk3WfPRGSV3TflQYTyLw3DIe33rgh5ooJAybye/iIK/N2vpGPb5dUYCuNhE
F+qgwCHxipe6Jl6p1p9CKWeCr6+ECAWWbrC3D1z8Shr4YMM76L67l/wQ+rbXOR0owbZv1qPZ1xjf
z5lfF+ZQce50lAgfrVqBAkRX12Snucc6rGtnbMytH4+7IrH2ZDZfVqGCluk6koSX0ojvT3/USx/c
bIFWSZpFMB2L5la/89urRtLw7MurTno8ffxpFvjuc5st0khzbgct5oMuCU4k3PvS1Ioz65qFqVSc
K0gFuRXdQfxclIcPBL+t5e7BdCpncKZc0ZWYERlrn1vJLozyDKN/Dk2+6o2tMK2U2w1wYDve9ODm
e7ZaK1Rtjkf87yrboFg3zwy32vd3bq4fdSW5avue4dZU29UUA5Z4bwbZqKefy4KeSZyLRiu/ZcDo
2Vcwkx4Zc4+VVN5rmnyj0Cch7NifRPD9Uc+txOnS6KlqpjRQeZ2OxTrLhHWlDzewKnYTd52EX9Gz
rYrQP51Qwthzp7J4TjB8mb2HnvpcKn54ZkHw/SwkziWoqRjojVkjjMtqi81XTY56JO3FvLr2Indb
Zeck7ZI2TZnfvLrzMJZaTaHdlCzIg6ZN1pHqH+JJRIAo/Ekyo0NXxg9Ry6mr6FEP8IPHut6uSMME
8jUoF4PEKJIqWbxqKmttNsJ16AJXIetBsXVR/EUzivjK2PdWjSuQ8CxlIvvsYi2QlijACUBmyj7A
8NV7GrCHXALmJrXumnbb69hbVx3OTADI9dqQVXJvw31b9FcxwIpA7280q3g0RRgVmqj+KEmZDDrF
XxeBwQArgN0gFZpDDwQyuJ63CkxAIz4rFzWsLsRG2wgWnSrLVG0UVc8poZGqRh4f7/6wGlL/Jh7c
32IlvnhVcY0G7bqvsBtbwvCY9gl/3XzsdNnhdt1LQmDrlnXEUL3qag2ndBnep66xK/lbNtlG76WJ
oXDIfnQaHlYUPBdCX99Git/ZYd9fKTLeO19pPwS93ddtCRmqQ885pMmRNMXKzkPttm8wWtQpc3Jl
1oaNZ5Sucd8gcQ03mFBre9TRaKjBNsiHa9N1H5h4n3IXqGBXZO1lT47cSoiFR7cvxwsJp2gtV3u5
Fi70gfLS2KJFt+SdmRBcofSO5Ul2WusbM/dJrSYnqSu3GLse5EKFzTGQUl7eg//57Q7NFXqHddUU
+043gnVolOPaN9MPtw5lp1aa0vYFov4iN12FElmWiVUTMig86SLSlUp2mr522ohKXZdH1kpNO9YZ
fX4VSqN4poS7MPLPDWm5wVIoCbDX96lpa5h2C2ozVZBsLN09UxRcMqCY09j2ZW+QxQTSNiMjdOlM
ZZMAPs3RfVC2ki2v1GfN2wfPp4ezpcFytglRWz3UfJ2eRDuWKykl/043Vxng2tOHX5qhP71QXy5E
GAVfzMKCsIRds560rHAjduNeIbTqPE1k4YnMo4QgIbcCRdpsl1SsSvWyKVZZ2I42hYFNWBP3/ZcX
M9sjqElJQsb0VKakGdWO1uart+UD32JtfjwnMPtsB303fM7mSzXzvcicxBW6eItOy9ZC4zAa7rqS
oyuiuW8txVi1tEbI5s2kxo66+zB8cKsXr7sehNoWA2IGzWanjMU2KrHMjuGGeOFJNLHz5Vvf+12C
aciE3GndhIQgnXULWu9A25y+SwsLl7kTtLQaPdJC5pmycn8XMXG0Imf+PPb//tX/H+8ju/mfu1D9
93/x/7+yfCgx29Sz//3v6/wjva/Lj4/6+Jb/1/RP/99f/fMf/vcx+FVmFRbm+d/64x9x/H+f33mr
3/74n3VaB/Vw23yUw91H1cT15wn4Tae/+f/7h//r4/MoD0P+8a9//MqalBTbuw8vyNJ//PuPLt7/
9Q82sV9u83T8f//h1VvCv9viVk7f/uMffLxV9b/+IWj6P1XdtFQTzIWsGeb0FXYfn3+kS/9URQMx
pyFppiwq0x+lWVn7//qH+U9NES1VFP8ve+fWHLeRbem/4pinmQdokEACiXycuheLrCpeRIp6QVAS
hfv9jl9/Psjubkt9+jj6YSJOTIzDdoRFk6xCAZm51177W47jSSUW+29TdMtXxAdBItvyl+0JcmKV
/T/+9s5/+oz+8Zn9lnfZtWDCvPnxVpZb9x+3tOOargKzISzH0hgg/qmGjImFrZTuCBE1q/aOMLh4
LZ3cutEF2dR91ie7ti3T29qFvdAkhSzXddW0py6NsmxFbFx1QhCYtv0s5Md6Ilu5IH3lNqdKIxm4
XygMg59xCB/b/lF6U3MTAynYdKEht0lZqfs66PJzE3rRFbBc+tFK7IxtkZzzbyUe2I1TtvoaWANx
UdMEXiSSvvU4pEFMPOmCLWFVGZNL3TVNvQrsPniImrGCkeEkzzQPWvBjDJZUXPyznie5wUCb3BuZ
k5xzhrtvLCUJPh57I2ZvqtjHUD+uOgj6q3aBO9VSDZdyzuE4emk5OEASJglMIBFNvm7mwHwEsOEf
hixpzoDfg0+NSfEFHyyCL0BcGirxGH5rPCe+lLWudjLxsnNluf0X1ajwE2HdGVdc+aSkB7n4KIqu
vlquxRDn3DOCOZrqrZZdgHWdMqZqLRaFrBiDo+cWBbANJ7jiAI0PDQ6sXRFOwcUqEownlSHIsa1s
5ypikd36BIXup5gIkKnKnc9Mbk8bw6tixCTP9E8Y8fVro4P6rAvUc8KtrPkk3UbfBKNqdl4c9rcC
0MBnI8/VKU4m9wHYRrPlh414XuHmpbmPAxXh+qEkvYqIcki6b3PdFR/nXHRHph3Tl0p51P4+TAmv
z/GnIbUd3EEEr0AVurtBhUtcuZydzWyX6UPbL4cTxjC/pp3hbam7GrlSbuXuGDolxT5Pu4MbDs2N
08zT3nW79CHvlHmJ+kKfJ6OoSMYmAwhHpdpUUyPUqlFtDJio0kRJT6nRH7UXG1d0j+grU8t6E9RZ
iv3WTkd/1UWG+hr4U72qqynYBs0AqrWciaDIipK4uAJ0W5/R+srtub9OPuaWzRCQHrzCUGmutV1Y
KByJPLeZ6W6lMzKpKPQU3+msmjiIiowIxCbR4dHvEnX1vM7ec1OET2GmMOHPJpPAg+ynz3U7o1NI
hh/VHoAFnauOgHT91poyPILlsBJUK39+CfB0N1h506jZRBMH4S3wZihldiusSxdG7ncpyxB0gt82
G5I1IE7kVqFQaMKCE+eUuiCvEyg+qpNMu5qTER6L0M9fRqdOCOMOHFluR6VMDm5RWrzQrmxpfZXq
YFVpdPRyHd6psbbI0M6SS2gNJiyYPoyOk8F/C7/X1zA0BBQCLMD5Ooud9mKLcNyAcgzeHBtm8DSz
FmT93NyiGi28kZkXyZlZD5tegTNZzUMYvpmi1bes3wH9c8u8E10VnLOWC7wy3Y5/N1NG0kngZ3CW
uvYi+zmG86iU96LGpVdoYvc6F3NSvIxhxjurSoerZ468KMOKWJcm5YbHFOfQi1V7hDlNVcWP5Vpm
L8JI6xeQx81jXU7RsAaQD4jSrs3pAqF4LNbmnKILzFRYH0Nt1uVdjsOWx01VYsV0dkY4CvtB8xHI
QExer/JcupKDldYM2Om4hbDUwZsMmqD9NtSW69xlliUZiRlgzqzbWgh7yw+M5s8Uh8vb+vERW5Kx
2G3JqlfAHukWlogxJZdBDHT7s9AW4yOBsU2wMbRlPJoqSl61n9jllrn3+jVwKnEaxty85kHoXKzJ
FDfCL4Np8as7kKSMeSsDJOZV3NUYR6KxGp88+tPH3AVHtSqhHL1IHExPSSC6m6r0IUCGrbV1cm3A
bA/0oRHtdLayzny0nKp8iQMjnteD6+f3jqnnJ+no5DaByzmsgrapv4xpIbci7untVhH3omMk47fI
lS2H7CgGwKLUOMcroxzr59ELyWZveD5OKYBFiPajZOA8K2NKonGe840wZ7WRKovfG+lUwyZvcnmZ
a1IuNwht3XAbeHXE5FOVOM+eFZdfUhV6PCcWk17AaJwaJkwFT/Fkp4b9XjE6nK/HsMzgGMVTPq85
UshuZ/rd3H0tiblvd/kgGHEw8x5gyIzs2B3nrHpr8BitO7XsWm5VVyl8LtXbFGuzgkIXNQ1HZGuI
qlsFDsxb7uO0Ka+QvVIISE3EIuLlJbhhl8j6EwYYYawZFOAGLrDIRgi1ZXwbFSZu5jqpxENjFHOw
Ji7eijY9AMnhLlajdi6BsIon6CpEomWl16c3feMxWBRlQ6o2o2y1uFFzlnrfPSKMzS1ImBo6TNod
K5HF+qGQobDxCyo724VqNNSjTMdSgj4cYEV21ehMu7pPnfGq+jEX0dpjsCCwd4Ztey9B5/lPmrL9
WGrW720zdeZHDtY8Mk40GXiicoOZFYaH0nVgjUCPjSYfzWOnOFsbuozM6xDYARVl7QvW8MaeX7JO
IiJlmauNm8pAXZWqZSuvhZLkiljp+JmtYDwTKT8GG3+MIeZYpivWWSrnq9c4I4cIR3bv8Nmbz6G2
UQYaaRbWuvHz+F5M6NcdRPZdEtvJXToHLoKmbZsQIWoW+5nTNLcfLzvDNaDnZ9Bf4G6KtEi/dGGz
DKNX9dUexfwsRkSQzlv4O24RG7swS81D25tNtWJ36bdeVeXXoDGMk111yCxxbsZHPWTuwXJKvTXo
VCQrEWMxmAOg65UIe9g1XnI3O5k4t2ZSHaepr44JKJHXvK+r82hY8U3uFvYhFnX/6gS1/zGPU+hC
fq3b7ZBk/qfSmaoNmNzxW+jo4qNybciloxWa+0y107XM2/wTDUXyJxvfeLb7liZD4k3u0WfrPfbC
az5yCbxmVTiSSQhVxjtfjuopdVIcVKKOokuYj/JjgZp0Z8jJ2A2J7GGVxt6dM2pg8a4GJxhkjAZB
+NEqPzuleWNzbnsJRJYB7Qn4yFJrcF9LGcEtnHy1T32NBjMLlX0ys4Ega2OO9sFQ1rQ9c+viuio8
9rNhnVqGQx6ssG5OsPaJHOnLcj4I9jKsNkyKlQiRDpbpFvJVtyaOxniNplHlq1KmEbTTuGvOYQdj
Y9Wx3ZbQr6Km5WbrmU3uq0rYx0FMxqY2s/Bd6BiMW6eXmz7S3XAz2J732UhHwDhicLe9DEALl0MU
fCYIpf7uBEXwubFK9WI5ApnXrY12Jaam/u5G5nBXDNr5rvOsOosx7W8y2bE7AKHbdl4U3mO9mc+T
tr1r7sM978xsPMatiG77Jp23trLaYxJY5c7L9LzLXRqMbeoT9NlNmtVMMBhAmuk2iRx3k6eQ+ppK
1JuUs/R28OA40r+YaChRhDa5zWMTDP2lVaZxA0ucIY2gl1tDqfLVKX0PvmQkd5WYsm08RF9pbbdr
emkTqhhLJ8OczQZjzEgQY8tGwl65tsLQW/cOd1IoJmtTpUO6aWVmroqyVjd963l8ZeYoDt4Jm5qQ
hJr7/fwKlqx/sewh3M1+IsBvFQNhr1X2aQgz+6QadDTR9NVBizRcF71fbhxLAFZq3ew+UU78PoVt
ttYe7kvPSfxNJTn0wUqpn8PYjnYcSaJLURcm8l0R32MxyGGzy/l1zJLyVrSZcx7jWa+9vkUZA2R3
Zu7I3BZoxMNOz1G7DxjWPodDHjMarzwbouQaYGHLhpWp2bVYu02SYtct+S6PDOFXuzLPvX0aBTND
ZE52El4372dOAt/p0U3fnSrId3WT1RBpLMs+9ACxPnpZmR/TwfLPiNBUSf447YDRFXeN63wzcrN4
roI0gVbM3JiJh3uVuHL8HA+te7FLtxGr0dfzF0jW1hE3OWBeN6Vb0voN15+8D/21tjlMZJYwjrnv
1bdK+pwiQDr31SZLq0FssqYQd95cFM1q8O0Yssg0vC+xV9cm0O6j20fGpQo9kBQCjwNU7jhADK0I
y93XPTj7la+ScZdJPA92sDyjpXTWcxiBte8dJGWOdSiQOuyferazYk9lATO48ZrhUZRsaKswRB1H
ww32TBjWHP3D8dRPpcGSOaFbx9bQHbvGYLMwdb2L2Qp2oXCSo5nijgQP5tFLZwGeirDftrZbvxgV
EwErRwJ+r+OK43ctMvXYjxmHnjBPx5spaQFYOiMdbx/+v5FE1bab5/ae6Oj4Sl8j21aWNs6JGcT7
wKwFAQtifhEFlCIxDcmJ5nh8Fp0drnO7TvdhnLZE4Opiw8FcM6hnTG9eAQ1GkctwYZgP3qLFhM3S
fXS3YBTcs5uU4ug3kTyrqrZZhJzJXLPa5DvOEfbT4Ff5PmFf3o0+Kro1t9jh0rnUe6tta/Zbme40
/Y2NFzpy3sgsctKVq+vyG3rmaO8QzOdpJTqz244sEmePemBTDGm4aaLS3SV83rRUI39XGhUevDnG
Bxy4LxFnrpsMavSdR8oNA9DNeCOm0Ltpxy7dZEPTr8ZsYtpKT/JTDDaZrJGyZrB8SI9IHmrHP+4N
5WjyKC1fHPveRCumIjsywejfchupNX4PcQqVYXGa0fk2cPNug9fYBqFT6K1bU82xeJJLLtIcD0VR
PDtZwMbRkvFlMPp6jYNMHRyNxR7tYvqCkMDRN/SaQ+h03SGKowlgopVs59E3N0Vipu9WORAB1mW+
eS5KaCdUC9Dg4tF8KdpxeCwTxXyc50Kbj7363U288J7g4XKtFtDnXMrmOCIPgsbAkPoVyqW5DsN6
/KIzNHQpLfHJLBlGncxQwu9K6q2H/z9bUe+0+8pomydK9uGmYAva26EwDGSApH9Gu8muJdnKEg6s
011Ex4B2T8jaQ9hk0S5Fzt2oeJQPedJFsE2pO8e+EAc7cMtt5AfcTomcq0U+WKZI6LdLHXYnWyi1
z/PYWQc1Bkjh1v2OGXmx9XUE+mNU1A2loDrzDFqCuDtrcmLi7EmGVqZWuuVRaLsAHpo/WtOpjhxj
29a2BMfZNIdAl8mbVGP/2HoJdW8tmpNdUCkBIpT1bsgyY/n07OlLmDTJPWZ1VqgyWXi3KgjWTepN
n4NOt5eCHfo8RmFeoJymwbGLbNrrTK9CPBtnJF9ply9E1hfHDOcTp5EmuBldGjl84vA1o64Exjmr
W6tSgGtSy7XXJicupmGDYQnJGborRKHmwjE+3o55Y99y/h4O4KboT/Hg7IrIjp6qqK/o2ngy32dA
Eq8DW8MjNvpgpgVf40Pyi8xZ5ymyS5enzaYEL+qvXFfwXuBm5VtfTs3F9rA+RDMcLbcpYYnalGH0
1upZP1BQQGMtgsa/9ARDgvfM5XfTjSK5qvqWFlLf5TdFboUvoEaGdyiyKZAaiDk3ZqWR5cJmwIRD
cbxNCiM6JTIL79F5kEZqI77WIvWOkZjA9fnT9GClfnAWIjafQnrBhxEQztYt0/5bGwtz36pgOvUN
WQLzFGEKLY383qjM4X3oO+NEx0ifbT2GL0lZlFvVWfUn8oDKbddbPN8+qwuFS0QQ3TyCGFNeZECs
mxgNXNvMWRCOAh22kYgwBLfXn+acF44KFp1+vC9KypiG5DTNq8Ruq8cc++KLyqbqcch9CJrEnPRX
l+yjrZWP7ncPPtTKGUJOTdxPj7pU+nfH/h/K8k+q6d/l6l+V7X+pV/+kcf+X+vd/R2Xb+y+V7ccO
JPFb9pO0vXzH36Rt+4NW0uKM7rpa2vYy4P2HtO14H1C2PeRTTwrbBIzyd2nb/WAK09baE560TCkW
h9nftW0PEVzBVgPWrzj5/jvStvtjEvvPyjZCubY8vajuiBG24pX/uWEXWFbtxmw0GOsXsbMsybIc
GtdtEBV0XK28PPCPRWz798lc1vdTocq9zG2T3c2o2rUnUpw2xtAhPfdeUK4Y3wBHZYFgaJLKxXoa
WkfU8+7ikKyDrJf2m2EkwqeyAewllPZfZCyC54r98lX6rUYJ0MHZazmfF75P31kncAHSCZ0S8P2u
8apwV3USt0ddRPouEwBgqqic7xh9GTaFZ3n36CL0eAmvwMvOmTde9x6AENV15Y2K3PizRduGE3xf
oIskndfsq0APlzhEaSo9aRrort34EMJd3QZRZnEeDtVKIhuRIZbKZmOPvss0bJPe2rMKu1Ve9eol
9IZu6/EYnqYxFOXGzIC1MODaYNyanJpwDz+E1s8yeynGynsKx0aeZOlX57gyDb2J2Tb2ecf2uAqi
OlqjIoQf4+WUsgHi1Pfr2ciUWqfguL54fU+zGBEkFLvO5dxzDBpFiENvTmm1bgmXTu6lHzGY0wYk
lSJOtX62Giy72jrVzNxEZ6riETjTuC+brP8q0hjl3EJTyCOVb4fY7zd2VtjrfBbDIa5lve/a1rzU
rjmtzT5n21G2vUmnsl0TcQzd3rSD+y4OGQLpzOCFLnB95DchMgT2/Jx2jvwSsSZSnXclu3rSDCeT
M+1dmMlqG1LHc40D+8WWWU5BzwYS16mzpvfDkMJkCe+gihH+MynvN1UuUKjsIDukQxUgVfQkS6Ek
6jsnH8wHpFOsfX0wsdYXBpvPqvBm46ZVCQa3xCBHJYbVvSbGzDsTmZPtCytArB6p+ir0e2q9Yj6F
ZJ7cNFmSf64rv/o+jMDZQ2OcSCMS872OAzylg92sCyu278xeDohYSQRE28VcwURzdG0rKJjKgkHK
sw9ZQ1G5ZzmHtVWTjfnWIk2WKxAnx9yu7HtbtAk8jLlk6y6MdG+0pv05JQ9xW3Ts4UVrRjddxsBg
6rXDbWhn7mNQEFqc4ELAxqgNhliVmK66A4Qp2XZvpUdoH9lN83rEZb7N2nm8NAn20DaY5yNmDHUo
Y4zJK3dsjDXWifYouzj9lNpgTqYB55ur7RSRuy2CUzNMnCJp39wyEVJe8lCrU21YjbOCoZHdUOcG
d46s6pdQmamPMJ5Pp7lz5Uvl5tU39p/0wch1c6zTcX5scGF8iZOk2OnYo7S1GadaJ50Prrjoja3V
KncvVF7eumYqDnPpJTj9K8/BNetPz52dEZ9D9Of0HAlzevSNMb6EELLDFVC6TpI2YorPwumzax15
4OGGQN35YTSM29LoGPMfmzT4ZOSFX2zob/FULP3IDbWbk2+goIEegI51QSuPoRxrCT4c22SxitwU
Xaszejdg4ZDJaaILs49MAyppHFDSCEs64XboaJhgpYqLY9M05msQmO0lsrrkwsJEJWkEs9rFOmS/
R11mrbOpzlcqqZS185LAvUFCF9ReDVWFpCd524gkem27FjNl4QwH0zcDbxeCHPVWyjfq56nP5ZMh
RVVvSIVmcpijswpuJh1OzCjbYORrlFjjERW8NHa9m+r7SpX6Huqq92o2HbJuME6GsSXIhJHjgFMG
s/5W8bGLdPa5i+MI20ObIFNYoILmjUWaVPl1bGXMkzKbTJkWBKfVjxm13c7v63uThtMqyKrs1ZJZ
x4FGV+Uj8/GuCxbYIVoH12n4hMZjvBWjG+zNhByu2Uu5jyeAq6UGMFjKrdLWm+yMh8FPqlXfhP5L
nws74ONDlDdz1zrySur3wlwqx5Azejj6bzlxSUDgeZHzdXKTPYc0zkhpTzKDYZ+D2L0L0Q7nlpz3
KUYCAPccGUhWRgs7TGcPRmv4uyJu36zK1ducgyilj/EMvPBVdGm10XMcYz9vxC7nDtrBaxvujTyp
D+PoqofMQmGH4/cAUpaZBYF7XWRFsHLKxN3Fdkn+y5xzbFznlWWc0WSnPbdPeC4LjwUvQ+RlJKCo
q70/axCeYp6GK17Uzy5S7trFcr5NtYh2VtmUB2OiTq0rou5M216VmZR7N6iHfc0M9nnGDHugz0RT
RIZMBEfzsPOLsluBCeTpDfrwVguVHjBrzAkFgn1sURuKuT6k47hpxux5lv4dwZ9kLkbJrcuNMY7W
ak6T9NaZxUd7Su8Qlu4CdoIH5F/2OtfD1R4n7W1so4p1zV1a9OMx1OHBYLpeTc5t14WHflJ3k5Ff
owrAuPQ6dxd57SlIirOq3fAkaC2tTLbpjcWb3xoRzDBdJJuiNvZj7AWnwfOvoVV/z8LhWsj46Ekf
kVGM0zqFbI5AeouAu5esGJ+zFtExQZ9fycwoUVG41KvIzGvrWRYp/nsKnHEZIYp6DhatyF76qDVz
Tv1VMu1Tq4Js2RB5Bxl1NM19lIYpwl83Exvh5LM9rmRHegMHeM8C1Rc5pONGVRTc0liYylX2e2dk
7BU11dIw8eqyf8r7bnJxVjYkao/zwKOH7aE5V44RKbKecu9TlMEtLvPY23QNO/+qdAmB3sRmktC3
tAdnP0BM2LYuLk4iRfr4OogGOUjC5KQLi4TNOFqV4z2cY+My0vFjVcQ7eZfbkyTRTY8P6Cgp/Y9h
ts86HmksEepCpz+l29R1unhxLEXSgXJM+JaZyy90qUGDiF5VvXStmGQMb23MOVdRB8GLWyr/Wcck
XZXY3YBwk0N8g4ePVMfWLrBklW1zHVObPmnZza9uAZ9kmOb4vUxzPW7ZjuPXea6Mx8TMmOao6jJ3
7xyozuzdkcWrcSw6tvTEaeRxL6O6TTpLHxKNm5+2rB6LL8KeaOSKymluVUIL1zc9tIQi1pwu7Mjw
nurBgLXZ/OgdFrHfSNZ9M0lJHpmj4OCXbqKfwmQoMh7ZpQeZLe3ImXIvJu2sGCr6Nkvb0lo6mMGP
ZiaWLeyK2IWrW7+Vw9dk6XuOP1qg9BOFsZrsJrlMXhQxgLK0SweWtXzt2pn5gg5LP4rzWfHSjKo4
Mx5SMJy59F7tH23YuWPm2Fp6s17rF4TiLg1bg4YkIQpLM3cwHePzvDR4EXzDN3cIRLKO6IaC6Pdz
fVf9aAmXvN0nOchgb6kOO33rume5NJDtsAvfrKWp3NW0fpWpVL4OfnSdzaUBPS6t6HppSs8N2tRa
kaJztNvU2irplntVO+xnS0s7EhbfvrS5GZKk4x396H4TkLK022jEvMxLe1zWLr3W0S2SC2IB/XM2
NnrpSdgz1l9n+pnNtiHPkNbcql068FZLL34mb+WrlSqUCvrfzjr60bI3kuVmKJdOfq4W+KoxLF1+
P0aG3vapnbr76ocTICIV46XHiPiGqoVUKRbTwNwY021b2u7GzbHJFKZVO2sMI+88+8U6JAn0W2N6
40XYTuvfSmoX8u2n8sHoKuMmwUCxsWWdX0tO2IeintstrSO1d5NpqAg8XA5pk2T7jpb2vl05x1r6
zH2IWT3S88LP+e/byP4fLbZxXv3vv3m1/slF9viWFW+//Z/svY6+/pOd7O8lN9XqByEFJ1QBTsqW
C4nkj5KbavcDYwNKo5riJP3DSGYI/lTyl/ZM1wLkv3j//ii3DSE/OFI7i52ML7lM0v/t5f0kivwL
K9nPJnaI8rwcC8c5coC2NJLAz+V26brMrIhePZaEY8b+R1+U0wbTgocyTDoN0hNIDf2OP+VLMYlz
k1Boh4G6zQt7xbT9mgUDRz5++1VcfvzTpfzjtf5ic/vZ5fZDAZCw3IWFHuBo+YsWUPYx899x1z+V
mfo6w9/fGOEbjmhrHc09ka9L1NLgie+BaPeZPVhrt3IHcqz8T0GgH9tm8sAOM3PXLmlChaG3ZNgA
SiM1dIMDlR5+HsWrfkBb6MKYx7r6KKlY9qJ1ag7QZz8ywpM3xQP1mLOQjanx7dOMc3BN0GNFk8y9
CvaYleuIS4ZHZlc4+dfa6o0VfZRyHeDqQsxUawlpVLR2vG5n1hlyxlfCjyDD2c6r/ehmbrQ2Y5vX
6kuyDymtgyT/2mPNWfVTep+qbj5W1XRnd2VynTrxDJHE4QRnVTdp3kxH5oJXgFPDT5pihzPuOwlK
yYuW014PjHJiUu3xeaUhk/XoAPgsHnyHQAhpm4+t2cYb9kIq2CkM97OJjGFbVHK+8uRqzh51FiLX
Cpe09dF480XUMcto5XvnqdGtC0FAof9ZwbmcCm+rWvwEGYiS1MntfRgxntIT1KlCEOcEwfwFY2Ax
Wv7ZA/nj7nAsS/MguBYxlr9Yu905qJzJGtqn1pkf+PQPjVDfq7HF+wclxTJelUuL2ugHmudPfIof
RzsXvy986IP/+fNj/2LE5EXgA5VYRdHHeF5/DTjQM5jnthqzJ09qa6u9/rWH6r+S/TDthnEf5gJE
0Cy6Q+a0dzrREadjs1xPOiE23pzjGy+ebyO2Tz33DIOv+z7LoVcMwxH39bNqcIfQ/o/WcQSThQbT
J9w97Y5EqYPdfIbOtNfR6GxpIMq/ch3/8+VFiZPKQQl0teP+enkpYKqKhKrsibvp0oIuPXiMXxhD
fiKxvCav2KQJ7b0a0mkPphG568EYr6g8W1H2hGiSXuMhNO4Gx9trPE4YoyvSs80vhMjaaw7vb5Xf
fE+iyN8mXX40l0mepifrq0JZIKmtov2cr6yZCKyWfADaFhaMmzReTxOnjiyot1q17yYRqqs6HKPb
dNZ0rlKFWC2ctRjNv4rt/dnY71Dhcc9r17E9x0SYdBbP/J8M+F0rI6d2IuxYU7qO7O5U1LS26uAv
hiF+XZCXX+OwLSCIYzt0fqXWBh1t6VHExiMo5C3HuZvWIR7KwSYlHYAgze+DEf8XZPKnIuPvX53f
Pynp//II8N9QRV/wgf96Yz826Vvz27r4WjS//c/T+3sa5cH/+rOkvnz774q6dj+wsXvCFSwBKOsL
U+X33Z2v8MdIfYo1ytasUj/t8J5lIXRLl0dLLZODf9/grQ+sZujpLhu/9+Pb/o0d/hdgCCI681cS
od+1eRHOYj3/+b5NC5E7sWPt5Zyeyqq7KWR227p4dk21cVWxz5p6P2CTbiVJeUm5t8gMdCJ5yHOf
vdTZ1G2GsSZECIgrcI7yQAjaX271P63lP14k0xa29hysg9J0fnmRg1cJX+Uu5dgc3vVtfV9kPM46
M9763v9UFa+6fwobK11FAmvCnz7Z/+Sc8Uuuwu+/XNkAB1xF9KT9K0pK0Lp1bLuS+2mMv/STvHOY
e/PGekeZzDSll7N1RkQdwonxy4um4HH5H/IZXIOt/Fujr8JVWPhXrzSPlaLf6RkGtoNulZhFCJPL
f1eJs8n6AGGivJ/T4XWK1lOwFhRQq6HnjdZheFsTxrAKp5qRbtNfMSRGqB2Ov9jDMeI8Ol2+yVS3
8/17px6J5XTOVBQAMOWr8p1PutJvKb8AReU5WC4RSjlOCA4P18BPPzaO8RZPdE1BEK7U8FcDXEIs
J7F/dG1+v4SeZ2H+ZDCCHtAvx0iiHifDw8i5z6Nm7ffgI4hbWGUBCnI8ukQt2QplW361634tzSpc
dzVt5GkiDqK0vkx9iWUpL+6Xtz+N/l3AZtDTPp4rDGBxNuxGhNtyVu9exRWNFZmnZf+ugnrJ37Ne
bfsjxfOXXtfPPy7nbFdEPPTeW+AZt2ZVPec9KXNVj13H2bhtdq1Utp9ptNQFxblpP3sq41EImQdj
pi+tjyoontupuUdE+ELvCHxmGR+wSdF/57OOsup54vflk76ty/LI/MgdNDq8ZskFGttzbaMbjXIX
duIG/9yt6R4bIzu2pb+dsveeK4RF9SawnM10aKfo3eyzM1sB2z6yvk8KkF3srS8JrdnZyVdpdfIZ
w18eQIendflFiRmfl6fUIM2l7Yp9mfVfIPWuW7BDoerPft68LN9q2s0z1ENVWhTjBZS06N6wOTxP
mrTwtrqfNOfcQZ3KuljmMuv7Hw/W/99bpr+YPVqYwX+1t9y91RElY/Pbt/f0tzMDRO9/3l6Wn/D7
9iKk88FzLAZy2Udcx13Gp3/fXpavUIlJV9qOQ9HxpwLSMj8gtDqOydwJocNiyYr4W7tWfhCmx3AT
DV5suczf/lv1Iz/ozw++afKz/4O981iSG9m27BehDHDoKYCQGakVkxMYkyxCa42vfwtgVd/MqGqG
3e5JD9qePZpdFslEeDjcz9lnC7wjNOB2EgWt8ypRaYc8qzugYYik0U4rbdsln3qI2juipPE7rwKy
lQaSrCTTTt31l2YwJ3dO+i8fFvFfjvHzM4h2WLM4p7lC+Hymfq4n75UYkpOs9HfpXFlehVMIjZcK
zD+SBscYy811Ym1jo3zXotraK9Grujzz759CnJ2EPAUqYdu0BF+PBgh1JjpMRrmetGaRBNXJs54x
BRV6UYNpMVbSmZl4ZLhO7mCKxrNlMW/sWLIdc/mliNBjiPItQYp814Tk1ME3deTEeOskTla7CQZY
rVOc3JKQJTu/f27tcyNj8dyAEAQGISnjKpTtsxtYg/QYQ5jM7/yoe5D6jhaKsPKrxJ+xF5jDh8Co
aFNN8oCoHaatjHs7xnp1szVIvXGlgl5XGp6o9p+Imr4vtM66iTgtHVIqEI7B6zml5pTdc4XJUUDM
p8DEti4j3ZPROpN62ukbidw8/mdun/Axkd1WjJAyW2hdQ+GH7rx8hY2dBV7QlGB49kGTapBpTkwY
b7ZyoQ4/UwwvC2JRhltrb8fMTT1bkFokrY+CPb0jzNvy0JLaJy3of+ZGn7ozRHwvgePlRFH8bX2O
9Rc7m2+KhjykTAkuuQF+1uSuz2PQfohlY4H7nCM1GrxRLFfi5E5fPnbdtJY3RaAV6yaWWO8L9gZn
YWX8QJ1DwjYIIUA3YUB5+lw4Vij7yjDPgjvTQDOCoZArWczl2cjvsP6JcVseYahDtK9yrTlck8oF
s0jxj9MF7w8wMMWi7VIAJCi6P/ZcaTcHfT1W9q3GcI+RUhwfesnA2iBusMGT20NUFCidyL5mkt+I
e2WObpo6zZnzde1zoqi3xDtlXWxBuE0f6ip/KE0LsxfFx3i4Tb2UIu4KHuClSLl1bT7UQyAShKDp
NnIgQUHJ6f35weWeWbqRz+IWAMFpWwsOaICAZP3C2kqOKLhjIrK7B3IeWNlgCzvQkpkyT3LAe7Gs
bD1bYisTtcvlTKbuyCyLsVjka++5OWN0SOzWI23JTdENX4qkCra4UX4Zl6+DBGIVKzn5GE1QEYrs
urCs6XFu+tkBTcmeJgkKnLwAeZIkP2jWIYBhTLhIMj9ZYElwHn1vLMl09uP6nQ43dnTIABs9xlQo
RgK5yfB4P5WyeAhN6BIB5D4bY1cnQGLjpHWswdvllVn3ZOXb1klTc7FJpQj4wNYPFw6uz/JotinG
x0yzOfxppwyO3rOlHosCB3Jbvg0bRoe+iCsIPSWV4lA5HXy33aj04Fvl3P4A3U9P+XSqp4Yq0tAr
F3Y7/kII1Ly2deNJrU924iMK6+LngGzww2i3DN4EazUYD9RR+nPRaw9xYEiOrvuwNyE8b3p4lWDr
vU+YIdSLIb3rlk06MDBx+qwkM2QaLU9YPhTXaWgcWxscCnVWSGd7EubS3Wh5/Wcq7GlrmRe8089g
sr/WB/RCID2WZegdn9cnK8fCHPpAvk3V+Br+TOsx7v9TQ325i9ATuvWsqzd0O856gq3vM4TVyEUz
kVx4ltVA//NrAV7HIcZ20ARH6tmZilgZioLdQw4Vs3+tTvKiDx1IPLdr+6pmCrUJJVPcUHK4Zc9/
5L7qN52vjI4ZhPWhqtvkGrUhA5tJddre+BJEfX8s65YYOxBOtzI6aWcwRHPkMvqpIt8+SEbmu5WE
0CBvrnMEDodQ+2phsSuFhqNIYX8Lr2zTwuK5qcf6EVXFexXL6hFN4QbRvezAtvJP6NsmR60YW6mL
4ZZEBHhkE/MVx+0TVqf99Tj8lVH1X1XP/zeYyydkZvdnsejem3P45v9BYGZpzy8Vz25RJJ/KZf7O
X/xGRTf/4MSFj2hYwljYhH/XyxJOUn/AVUSJbwGvMe3gP/2viYv1B38cxiFy+qXE/huMEcoftLTU
AqbNdgX/+6/ojav/7X9eAHAeblJ+usZrCYgIWPT5ZWSybcELUpPHVsUqwsLE30yT9hUTnHnbpWKB
/u190RDpGGO8gWQArdmMN5KjhE3pIkBpPGn5s2pYI0QsEC5a8aYTU7v5sKj/Vkx/vnmXB1VBIfl1
aeep689OjQ6JYDXEc/jI3Z56MPG/ED7cbjD3hZDjw09Bu+9ZA7b38zhhWdOfchRNhB0z3v39oyzQ
wYclY6W4P6mjrcVxAe+E5Uk/4K4o8fJUD8MQ1o7aoCSRsFXJ5t6F0ILaXvseKsU1nL9Tvvzm73/0
Obq//GxdJ6UEapNqcX6e/ew6jhrRMIx9rDBWClQ8jBVCaDcDuSCBhOVWEZfbnAxQp5by2zFk9NFM
izpEbZDXLc9TNPG3MJxvfTHfGZjUOygtVSfyUQsCZZzkAqkhtl7bpmVMYRl14Fa1hBhNSzwKfRyt
QkQOcfKzwR3+woc787NkU9MdgnnJdIGgkHhZnC2sZiaBzzvzwEAqPMZJvwXi7N3Y5wH6QhwLm+7J
VmPkaDCInELNX6DCXo/Yp7gtlT8ZXaVJHRYapF/NberqFtAPiM26OfM2GZCCw3oZuBPtwLjQaK0R
EZ/3BZ5e1CtMKGhcEGF/fvxRziNh1KH86Jc8dS/ZT3YeCigQvgJ61h7Dhie3Uub5iK3CXQNJJx+G
dBNJMKeW3w6KKHWSQNo3WIfJM4y/cpR+dBWezbCrJlczoFRKDQHyw2LFS3VxlSvGhDigjp1w3Icd
ssN0BpBiTyRuoo2w6GX/SK8JzWxoTkltHkQbzdv1CTsCaWMZJ67f79HP5c/yLUL4k/EpsRg/qeq5
L7SOqDOT0QI9yvieVRUmYJcyKJbj7+wN5EeoGuRuBs4WThafV7oKYoQWstw86mMACJXdMgGUnlAz
9G6mCQ/p4k+50yoPAZ/lWtMxz6LRIzqkPmThhA9i0WwM1eifc42/1cjqNQfPdVI0wUEWveUoCTEF
iQGHIWmKFKYC8pmKltf5/UKtGOTHDUONCKgO7mGDMLPxzz5Gb8+13qiV/TAvtka1PHthKBO8N8Sb
auToheNdOwjVuNXDwmmXQxUzEhWVodEgfiygEGPRtcU8gY60bcmoK0p935r6TpPf12f9/3f/BeBs
sQD739/9W4RdH2/95U//feub1h/0qmwjGtZfM5O/UTLT/APoDEWDrTBtoY/8cOmLPzSTa5hoakgQ
JmSI/1z8iv0HQ2WdsbLJKG75i/8NTnbWySJmYMvpMnY9tmCcapxnrtA4KyVCMe2l1KbxbjaCba1j
Tj/Mytei+VqISHVCW/JPaty/F6kmTlqtXZlpO95JxF1FJUgQk1axA7yJN2UN9bSxjW7nT16l2K9l
nCkv2KtcuCKU82EkTw3Djs4K/GNxGlpOhg93bxkoShgwmXlpzImh/4D6WxH9m28uiEiPmVqMmiEr
deFacYCdUDp4TWfJ6HQ9dKH2aQ5dI+2ahyl6LqOi/frh2/+XIuXM2GtZVKBNVdN0g8KA1/rs8eJu
7DI5Ev7LgPLIqfoEaWmAZ246xOlxrvv6ILXmD7ttD/SHf0q+XWxlo7qN8/khCEN7M2BQg8lp5Y1d
iR2fCsST6enPpoMbMgoEp6rR7itMJA5pqXQLlzvYrqhHtLSa8OcGeA3dA5fDME7iZRrwYLpQ/ZyZ
fa6fkdaWU57mlv9bvSE/fAUteXQCToD/0lsEf/B5buJ2hiweqzc9em1P6UOZYdK05Ec1pxEeP4Cb
zyCpinYrltajnCHhe57iCwSMtVv7cKAuy8+oB+yXIgJq6Pr1fHg0P4trBKKK/7IiGgbe9CeRkRO1
kQaNlMuyfgRBkjZKQux4jImCz1DohJhjrw/TU5xh/YGamuTLYH4nSbnezVmsbAypUxxJzwFApmkP
5BDvyslPSeDUcfKFtp1Hodihzukc7Dl2bUmRki2YAw469wWeFifUQ5fyUNb546ePavJRke8RS8XL
C8z5+UXo5FJPy2AOXxvVFvdkHgdOq87BNw2hhuMPKEEXfLAksQI2lb+tuCn29YBznqpnOZzg+GEF
QhgDRLtEAGFScu3XZYsn/QZ5cPVozYpBZXhj+ZPl6XVH4JAxPxZFqB3CyqoPBZVgunzC4BBlhe+G
o97s7S55lFIkxihGfsBrVg8ZCM6gjPpjSluLU718mgMsPtXWCq8xy9BwSrX3VhQYP/w4fLPGK6wQ
ih/18Fz6/ReEVqnbkglyrVtROd7//n09gyLYy1TwLCMkThWAnqiDz6sYtJJZT90QvK5fWJdk2qFt
s2THfjZSfTuHHeQreKeOHCw8o9g6JXlhbIOC/PELj3JW0yyPsjI6KCApaXB6+/wocSeFAZFj9gtd
kHoAmsEFFXsaDwPUqxV+i/Wcvab5HL5xlzvWrO/jPHxK0G+S4AfKJtuBhsC6u/TC/8uTWeRZstVM
inIYOJ+fDLfowY/aTnohjVc84Z2QbPGYMdyeWC0X8ErKDQmiG3ly61CjX6D1SYmip6ie703dfGHI
DnsvNdILa7bG/569BBZzHpk2mYsBEv3nJzOJsRcAm/aL2u5KpfThBdeIRcZpP1cY4Vdwn5aHsZdt
mLdl5GkhmVQ9SqBjLWZ8m4K6PqIq2WJjHKEsZhGjICeXuVbmDfD+JjDRzaHeVg/Yi+n48RjTL3AH
rlHodXk97trmMQJXexusDm+WRCjOQrk86NgW5PJEiHRkbQOpH+9GYSTupFpP+HFqm3U6Ffg9U3yz
vs/Js+XYGZ+VJuqOcT6iJppGfPmrTYUtvoTaSZ5Cr9XhuTNQSukgQDHTMTYdxEQw5hRS1+NoOOIT
33q20j0GXZFcEVKTXriBz8ZJyyuDy5/MrS4w8VMgEn5e87Cp41niDnjVUCyAQNlkfmt2emjU43qY
LC4sqpGhWwqU63X5c3DmesrTq0FC3x4DDCMYZl6+fgS9Lbyht25+7XroWXD0kwuo/Zkb9vrMGmY9
lNsalA5GSp+fuR3hNYxq678w+m+BsCEBJJJIr+JYsRkkSF5OfPFCm8BCikldDO0KG3yFcihp8FVT
iyNw5d2FF55S7mMTsywkY5MF0FDWNuasXbRKxpc6M6zXFZtOc4VbJlZxLl6O226qZKgDoLHrvdlL
WJNi1POEEdJ4X1jZ5OTTpVj18/57eSIDzgtVmylsKL1nX21V1JMaN0X02rS6gnfaRODx2H2Dcck7
VCkwvuYM57Yx8qaCZ8QnB9qEKu01PT0a06SdsLMIrwucBHa2jqsHkRfkBaYA0hgI3sGb6d21AMDV
zGD+b9e4No6HC8u6vPOfzwQqaIUZtLAtC5jm7LQKRm0iyL1JX4d5DFxsBxB9U0tNMKK2dQigi22F
dRrzEDM9krOuGjvCvR7Xk02rpA9rMVVUeXgE+34A6GDWxKUOzfTSNOu8iWW1NZMJpwmEJytsyrPV
9oNYpzId+9csCKa7REjKE+OA74k+B8f1C1Bzoqh1AyUuDB3La2VJP4gSFk6dmdEWgu60KKE2hR1+
V3Fbg9qZG7tO6U9llz3Iyaw8xbPACA5saMjD9qTMav7Y9BqTsv96zfWFc2phWgWaiYL48/uFy6sg
UUctXmVr+q5LPVHh/sGcu+yg9TGqSz2IdpI9DVshm5kjx6a517CwREVm3NQGhayxLHIDG/UUcfOB
I+LuE4ha/PcHAZW5zghVMAyz/qHl1jvkxH6Wx6/Y1P1QMKfYJYNOcz9GVxrgyKMIj6UJKTSRvnJa
wyBdyo/1cjXs2ZkyxbgQmr0GKX7erlCFF0iP8mM5EM7qOJG2JWKlLH/tdCXedVGIr5LAM3QdIQTs
EM52tEsMwsU+jfVrSW3bbdXWuHcLRJKSUL4Ps3gNi3k+TkqeuIZCmJHaQA3DNMHctg2a9SZTjyWq
XgcfTcZpmjIey5S5j4rXksnlZsrFQ5PU5QWP6zOglB2OGICdobLR/wXPy5Gy9G0yZa9ri7mea0UX
nQrE5r+6lmTM5q1ZxKfRp6i8sCn/WbZANVmKKggYFtD68nQfmoHIV8jskFAerc1hlutiy02/Xuby
6MTyOBzy5WSrdERwhYyksp3emNvTRy0sDBlCwbaq5wtrchbNxbYD0qdYsVQsDzhu5fPziW8qKTWp
ffaBlDYSSsIr9K+bypc7QkIogJfjf8RvdjOOseJ1KWQFf/Z3WqWNd5ipx5veN2m2l4msNsq9I/dD
4NlToDtqQbiKL0U/sVRVMemgnfHn4Joj6Ne5m6i1p/ppg7/pjEZCz0HxA3WX4uF4ipnDXjgW1mjn
/+zt9Q3DQkDQiWlscvM8YrHsSuDY0OxepLTwr9R5njkXnGoe+UgMzm4GROuObmL1GcFkw9VI2pvz
eF01tdeWCfdfF0XuIIqNngThmzFVt0Lz8Q+ssDlU22hjKNl3aHsA1taw72X67KmViKCcZxUfo+iY
YDtwHFit7VyJh7hKrH07yAkZSOGMR6v+J0IGfYOEUD7VfuwmOiJJuKXJrmlpZOJ6OE26fIRuZ5/k
svU3WLFcWKKzymRZIk2F+sRYaPl/fvm8SSHCYj5ZafKLFvU4xNJIrrX+eodak73Ugjjk+I0ub4Mw
pxqojOd86cBGTBGw956caOz1SxX/Ug99/uJ0XliGswoYBtvjrDTJQLJLuxjpo5fXQUuIdCaJ51HP
G/HUGUpyLXeW6tXgDS4+y+iPY3GrUkx7WlDKFwrOM8hnWaIF8GI2QNVFh3SedhVn+dj4uuq/zPZY
vg3+VO3NKqBQd/BHsrem3YxOoislDoW4ENQIHPDXpUS2k/ZtTm036H36qT74LoetvLMic/v7g+Zs
JkORgREJlQZAGs+KCfYCiH84aPgOp15Lk+FlPVuEkvuocVWXfMcQCKi3vFSrn6sZOyTKai5kIyDi
rMgQ99b9Qo9UK6qTStvouDE4GGG5FV/pbmiwyKIYbdAcWCE85Fp7gamFfVKP55XVorCs8R3Y/qpY
9TsMZvVHDHv2v/9052xtPh0zbXNl9GEW+49EmTyj1UnN5SXWE0Hcj4Tg0y9f7azCQ7HEAylRip0c
QKNaSQW1Ihlux2x8S5bUDoO+5JBJ3YkkdsUtUpUZ4YKkrHSEotWFh5lbdWHHaJ8r6+ULYbtA0tHN
henOG/b5C7FFqClhVvYvc5qrnpGI2xLU6NpaGA5WpOik/lVImfwgdTXCta5yGBR10McwbRNrI5NH
4SFC1XY+CKrzF1OsG0lJlwfPSocHXcEMHAOnaLd2PHiFKJAmYuzd5rg51aSFSHtJQyouM2pyOhSP
pSh6HCnQi+JB5+SDHV6VKopUhQzwAyJsAzaH/oaJGu90jXO6poMepkiZE1VuLnyj58Q6lge6w+Ij
j5ZGX97yz8szqbj8ZmkO6CHa+UD0AUnNhXk/IEIzYItjr/YTkqbhBphQ65LKZq0blGzkMHh1MvWb
lHEyMlNbPq53VWYrLXYh6vh9PbUwU7IcnGOmHez51GnkTtlHwsZqs/u2Ipd+fzcGc423sHZY6z6R
YfmkTcniqPw9niYvDkLlJIvsbr2IfZQvV1UZjRuKqAtb5R+HC1vFlBePIb5KgRRhOQk/vLtWTBpD
1Y/zy4Si1W1D0/fCpG7pDLt7JYYW2uGkul07+hViTZnS7PpSvGk50WE44DBv4yVdP0cs54j32lG+
cByfQfXLfjYWnSY7GT6kDKn180PKHHxSrAFrmpHZ76zaHwn4GetNUQVfYjtS75KcwV9eYgRiUVvf
01VYTrQYVbYF4dmBSKNdb8k/GTwYJ7nv2MmpcKS6uR+kKL/C2WHE0xuz8GWg/vvj45y0uD77UnHT
UGJBKs4RNty5RjwLF/AIB5NDaqf70lZCj3wffzf4ceuuhe56HmA8iUVMY3+RhkS4klaI6wE+6u8f
iEaQ1fp4ubH9BUKmZfQC8UdePKU+fuUxRLPEni3rZTBa46Yzh/sVewhu/GR6w1azPK7YjBQ3+VY6
rM+C7QPvelnzPeNfZ9q9tjMbWFu2UT0b4dTgKwSoCuerv8NN6UeAPnyz/h1/3AjRdSd29sZK5qOC
gP+oY0jt9q1kbVfqoDpPf1bIsNlqcMMCHCxChYsq4b7QcXFyC7MfCAzOaZzsGA3fglKtUNV68mfR
ZNzGqX+FGv5kqY3prC+ltAgqa+27pFubSJ5I9pFCzr5gYYQJJN5VpWzLWelxvvy7veVQMzbAeC7O
fAD4tJb7whcvahKP+/UZxrL51puJdtT0SNn6+hH/do4MUTy2Ke5A0pBFpdN3AsyqVBGlN4nuIhRo
fqhZNh/jktmAncj70BzRj/cIDeVqwCR9PILFUwcO+XzMe5yA6HXHDkZtaFjdozC6P3ER+qku5a8v
tMnl+tsNAHlf8qQV11OQdt5g6ag4AmXYAPEuhoO5dsAMtbsK8hblvT+8SGKcDnYR3f1qqRbUO8JV
dKvpowF3AP5jqzOtrpP0qmJX/lhrjWX0ElbjPhlozaYC81tRYBxZ4HTvmJGfHtbzzAiQ3YwpoQJN
LAzHYo6Dgwml/XLRNdBvvDBrRi+SLYzruz5iatUbmDlGM9aA+L1gQ5jAF/ZLF8P+u7iK3QDx41US
fTGpi3HmH+ureTbvu5SuxOoI1hBJThJfaQ/X9KimU/dz6uCA73tmhAzf0LSUqrfrHSGlj1Fcu12c
1w9RPp9sBk5cMJ2PE5MGMm8exsjOT/XiVjxVyZY/k2yWCLERb81yMpUNrbRr1dgX+EJ99MeAwjOq
nwAs2l8XOb4NDyH4MPaHOPKIJRbhFyy8fND16oTLYDvRIHJ3lHGfTmHcO0K1E2edJRaJjix5ws4l
IS5yXAZe64GwTNHQiIzcG364+EVDw9uBSC5J2vFtnKi3ljFlh8mHmLS2Qli8qAdsxd5INsVgQbMf
LDnSDl0JNRnHIZRivVsNM0WVyN5HZWx2YxlETta0P4MwC11f4ZBMfd12lBomE+o7GPL7OMENMpyr
W8BV/L71WrhTjtdHpPhPQSmsUyH85wA31I0VdcE2DoT160BDMaMdikbda+GoPKmYIGtyfxhnSKl5
Jp/sqMw8sYBKnJjtpomxSdaacSlMKq9qu5+2/GyL6XutYKy7kv4KuR7QpSI4a6fsYQUF4Z4+DwuK
FsrMsgI9Tk54IKE7nTeo5xAA1eIGNqJTD+mjViS9O0zPa8HSjukxmVsys2syn6UWnKy25fZayqcX
ZfLxN+sEzWWg4OZe5fHOx+01oUF0VyqtHvjhbtEREsGVjddmUcXYnqZ4MmfKK/GeeDJNuWtnCC/W
ezMp7JH8tJhECjvVDmmVYZsj2d/X71luJtY56g+RCCG5GoGn48m8NzQJkkse6hvMMPH/FXm416op
9Sw/xQSPmrgh6MGrF5ySAfWfs4HsLX3Bq7fe4eb0dfbFUyuF0rEwkCpHeT96Uqb0xy5Ii41mvw+y
dN9XxHyKpkrgF2+6AuvSaTolRUHeNwduRhG4/vOCO4ugJnWAleMYzTRv1t8Og4Lbdka9VvfWYjXP
jyDmo3Mr21Y2XRCxLfh6/STOvAh3T0ziOBf0MZ1wKxtkx2rIoBvV+hG//5FM2jh01oVdN7MRlV8L
iFmY7yFFaCOFkDxDsnZV33l2JVnE6JhPfZu1ThIJEyDWCm7gBje64RSLc0tEjpoCPEvhVbgr6TSV
gmbfkCgX3HE5qriuG75DY3VV46xyAiXZtHZ6ivF621hWNmxESX+3/KfRjL8NzXyb4eyybRL1Z1Nk
4rDe1xZ0cuTh82MFvDTok3Vi1M2lY5QUHylZGqrUPCT5QanN5npQ9PccJ1cXSyUFl3lOK8OUyrcS
P11MlxuO7jbNt3na1zinL4wE5F+umsheU4zjTvQDPgkDiIkaaCyyVVNdL6ioYvRQapfBVFLO9VXG
BCEbNNdejqp1wumbT4Od9be/aPpQHDiXO6+0ecr1t5IqVlzTIjRrlGYLg0L1IR0G7VAiShRaueZ+
dJssMEmA7MzwsSmtZ3j/M0e+UTe7UP+uVkm/NyQiLyrsxZr4qs7GCacl7Yud2/JJqBdYBv8ADagH
YYLAAQE/QhpzDhroTW0Oei6HTC0lfcOh86gU4h2pOZk98xwdKys9ZYTH4L5reatK5Rei1Rn3bV0h
aO+jSzUqo8B/llWqxQgOEBMGC8rez2VVz8Br6odMfxFzTqqAb1e7tM2vbNGiZMSOYm2OjcbC0RiP
B7cp/B+yeOrJj3Fk0Mq7bLC/9JEy3McLlUHuCEMw1fmqktKrzFArnOAS1D65/liZMuYQ1QGnMP1k
NnbjSNY87+eenTMURMbgQce/uWyOylZffFkZNxHWabiBq3eFbY93U98/DVkh3cBe9Ynxsds9Xev9
yLVwZ8rsP0O95RbB4dk3ccxnaOCY+WCe+kra/1VdcbUjA72ZhrjDiXpaDhX9JHE3eSPaOZC47G2K
W+uACR6CojkShzrcFKb9viL7Whm3mx7v8C22aY+kWSAvLjHT77r5+zqJnrsU8BnFj5eEdbLpTA7l
WlE9mS/51HuQBRWD/PLisNg4nfpibt9jXb5dBQ4+JtZOXVnqzSw91nL6UDVx8MassHdbP0geKjvr
tmiG6836nilygqkjLcNO3K8vjNpgWhaRqwlzFGZr2+AntyxmiAfAjnFW4mitcEaLdGFjVPDyCt0o
yRMubwDzdVoSN7K/HSoyjkiInojdxqkLtVZ1tEX5dRl5HeL8dmrLbjeTgIVHkPUGfY3EqzF9Gtsj
g5Po3SjT6zpL6mM6Jl9znLcO8/CYW8b7IJiWqEQiodZdxvPrS5wqJdRbY0y34RzhYK0RltfK8S6O
i5QkIMgYQRse7azmdVzOc2nimgIwvUqC6fssdxg5hGSXEP2ntuXb1CQ/Vy7A1E6vzAyMXRJiOZb6
5cukh7etlStHYbT1di0cmYlw6fT9uxrTTlG1iu5hLNPHtQ5al3jd+gjQDLCbVt1Z2my4qAEZnKX6
t8LoM1fhQDv5xhajQ/Hk39PU/JhqMP5uqBWvqKTy+te/ttStaW1bu0Qry21jql+rklQ1nBmc3pKQ
JyjCuo7TxT5GZuJMXbs14pLyNOa4b7i9uDxvG79+CCOUI2Nd7cdo+Gp0hnwdZRMWp/hGuuRdSIcS
dzSXMRt68CncynUzXSvLyimRqW0GVcs32J3T+EBc3dJtTcc5PiRzKG/qUcv2QzAbm1w0N7YJFWUt
63BgfAw76yrLQ21n4V3hcoPjelCb77gMojofd3FLGkYPoL8z/WSz1gf2sKxy3dxOhMtckWnSH0n+
eSPUgT+Ol6wHWV055WJ4Xc6YsbMDGFb5dRcVxvXULisO0EyufBs9TUZ61evN1o8S5QmR3d429ZRO
Q8a/vCh+fZcMzfZdpQJ1dke/jsqNXVTlHTXmuq+TGyadXMrsrANbMdp2oHpOH+JW3tZ8eXpKjYh/
/56doFylg75PuuRZ1Ln67Ge71iKSqJ/D4SU0Why/E2+2LeVOBux4wIP/vrMzV4c0eNsF2MdNjflc
4wc7NIHxaGX5gvghQwSwaYVH9qZ1uwQbudycRI+QI3AdW+mP0gRlS3DRu9WbHP4VBi55twBvHXlW
Zjpm+zaSXoMAqWegFOZzCoZRgM7jUZooko+ProxFToJ35RAS0EDMBWuqJdnBN9K3eeDDls084ECE
NmdhqYRRwoUOmLRbO6ESU1qqJBLcwz4k1UiPim1SNfa2mZjArt2AJmPZord/1ga+LOMMSQ7UZC9V
lbXxRV9srHqet1E2lx6WYdqO+LUD4VIOqSDEVU29tzJyVOkLfj7m3sy1dyRYIQlzAAkhEX14nLbq
i1QTYtV0T0U6Zw99YV+ZmYzTr2qnTICYsK9DnpWa8EsITFvgRp35TTL0bjuV96lUVlz2kPPW9qFQ
0bRr6AlYiNF6JKaj8uYo/bOULItsh2SkztWMQ23SNY/mrUy0w67JCQeRSVuiFKzfCBP4mXZMHoq+
cnR0dM6gdfaNgTXyOtpVCOdykDjVh3XT08Nq+yGtSk8YEVCDHN4Vph+D64hvYWHfyunINpbLnT0a
8p4u2mM5vbWfMiq/3zLbbjZNRb50L+w7OHPGFX74N6T2QfFK0mubL2q50RADKrjlrsS8ZVxcpfpB
VfL4qMnTVxgPzJDa6jr3BfX7pP3Ilf5xElJGJU4vbuAakFOK3IsMkGItW9e7MVbTBQ/TeSDG525u
YI6Vy3/XrXofb4O+v7NUjm6SnuVDfNOSDdKa4TuT4FvZwF43ZDJFVAZ3bCwkMoB9HeeIrvJ36jin
J7O2to2qz9gUmslG6TBmqOHkreDjCo4043gM9CY5KIBjG/Q2FvMB2mCs9arduAhl41q6CVCE3VjC
r12rI6UrURuNwHfYQgk9Fz5Sle7MIVllgZ7Yt/heGJGSPRkRhJr1KA610NoEA3+0CMrR1TOzhgNh
/pjrcss8LbjVqBr8BqwtLWxysMmrTfsi2q0HCW4HWpcJT+GM2YH4e53xTgaZf0P0DshCWZ2Cer/2
l5lauVMm0qMuOoE9ReWtDIopoBrKF2cm6FGH0oTeih4Mam7Vk2jix4cyLu3TMJJ8UUjZTWArPxuS
mhKtajai5/XQsaryugrP1lJ9JZ2hwGHT8tEzr/txSJZxvKx8s6fkDrwAMaJizUgOF+xJslXPn2b5
NFUGlslzf4Ws+s7vVao241qRuInzvg/3WJ/VnmVVFEh1l2ym+bTYAjgpVOSrstTU4yyCu8Hs3lCW
T15vjPXtrNB1M66LAKVo8pGkcABckYjjX8B9P0+mF0RVN0wMCWCeUUgzm/xcrGK8O2Y4HdkvjVqX
7qRx4yhZ6xmdL3Y+LqhuHvbywW5zdWOH2fx/gMAzAjYNjYOB4fi5cxNeUbAOzS7E0lLG5K5qe/K8
wrsoC9NtHWENl7WiPNT+pHtp1WpoSKVoeJ7VLHkJGsItAVd8+jqbfddY86OJvUfUoeUJrSTcy1bw
XZKbaCfq+M4m7HSv6km1SQeOdcmsuFjbfj4a0YxHa0RznU9jR2dv6lfMaG4mkCYwofqqXYkiip1E
6BqH0F3/yWDx8jUx6bZITb3wnfwPe+eVG0earumtFPo+CuHNRR9gIi0zk2TSJI1uAiQlhvc+9jCL
mMtZR29snj+pqkOmSuLUAIMzDQwaDUlFkxG//cxrTsDTxzI37UYcbumi0Z04RZEMnmInUdZ5d8cY
GYqLvvRTuQZUBywTdwmqi0ZmmFcRORHnZqHOAqvR3D7s0zlG7CjIm+YuaKVNVxnKNi/lAwLiOhiO
0F9iTgJfSqdTWFvVTjPplh9X+oRFV6cFdM5wm5CCEX2vBJQ4Y4h1YfEi+4STvy5AH7veH+vPJggl
WEKWYlrw+U+q+ZPiiTzJjO77Bk2BuJaiRaIpM9sJzxSZ1NsP1LvjSZqntKmdSmwkbTX0cbIkZmZz
Sci4mVNL6MdF85/7tU+qa78epFmGQ8tqRPfA14bPurGGaA6dPD2cBoOei0NKQxL6cee0VEGVQS+S
+5qqzXWsO2eURNzvs2OkaC3b4bgw1OcO4+VrLQD0SSkSfylhVC2VSDgfg2YfaBiG1UlMJ4Pq4xFU
LEdfQhBq28IoH+LJry+dYZgFhkz0GtSAyCnwHd+266hbozzw1vo0wvi5NvUaTeJA5ZQJ6mXWlrTw
nXo2cZ3M0bdFGXoIn49ZTK+0MMV7R6HQtDlmBtRULG2w7tv8bCDwl1tDukoDrAg+mfcfzxwTwgc9
YiGWadJw+jhyaeyHgQYs/q5OiAs9KuilvlZ9p18JWQe3zEBCN4XyhqJs7NCZS0kDfxzw7RIlA6wo
lbhY+EUGpaGMp+s6kG76esAiePCLXdB8KSa5OquqyZ/rEYc1IZh+ZtGxBxPqsnCqbcb0HEFWn7yZ
QKp9XBPAqGFkUTgSPOpTbQG7QJjXimTvztRiSq5BtgzkfJ5bCBy/KZ/kXHNH8EBpBNZi9NPgLVrB
QkqdKYW9rPL0yzH6P07wMZg4djfeijb5yP0fktT/+rn/onHPwwLDEcBrgEqGQBC9a/5ZjV832Hgl
98eqKFpq6hmaSdDkmsS4IfKCUIfzkzRYS6qC90UZe3iChV/1ijIwcaZbtXSFj1sVUexXn1931if9
JSLKs2N4PPTVPK4VlUxe9GywCRQunBIA5OBFgc11k6ii45VazidHqSKUdk6nBNIRtGNDhzN7VOJ5
/2pFFLRykEXx/XEEK98ALDCAwB0cVMcLdeGhMxraxXoQN30Qyu1sUlALzZ9G1SiWBMT6koYF5ZDy
LfkHPGUEhbZqcPs4Fmji0eb+UKOcwibFaxSwzjusJWaJZKAmhdQW3WRk2Z594A1UEicZ8VHSx2Mq
nJWD7KIwFK51PBXAAkWukBTtRK1e0axkHmrYFQSoeB5xl5D8qvk0IN0sEMPHFQIctjmjjBeC5UV5
uga8LZRHGE5UkiN1C3LScnNJoUeae7h0SDFmILM2rTcazmA3vdSoyxKX383xTJAEvEYq8GIRvVw8
2gjLG/MGPCxdoqJC0kobz47NGNkGh4t/18wTF+wxWK+yxHGlkSCWk0OmzGxUMxkOhtSM3m3f2rOo
K5ZHdGdsliqOeziliNypjYdHreASM50RfaIqw8gM1DEw4NtjKBvbcjHX80yhb3JAykzZRYH+2Bh+
gjtc8C0Ikx6jhPhbh7/6MfSX2vHWp+FYRqXqhmptzx0LGxYFMfR1OXiPbTNO547ox5l++6r1o7wT
iyDaKsqh08pie9x29ag1XLOmc3H8pz7muMaKpO34z8Lv7Z0c7WKjDNYGPXM8O2IPsYIUAYlSm6WW
4W2OUbTT6PPK6+VNiSUz9iMPA0xVOmlottqThyhHfIHJMnItYYS8d1oEbj5Km77yt6ET68t+LL7i
/5LPjrFAOoQXCNBg9qVbdN09DO0iEUxLkv8NWZFsVtlhf0mb07Dj3bE3KtNaW0TW9AZKsQUBQJec
DSTJdneUN5FYgr8+TvQfj0HbRv2aEigHCrzwE0BvMIG273SnfgN0xy3NjmOqEGMFQifSKOZK0M/D
Cqq1Xp6V2OnNvXwUaQFCaQJoZY39rYHliF5TGz1Cfu3gzg4yieajUIsSPbXj4A6yfV95mr46Tsro
X3s+NT26lyBKBsm5BPr3PJl0MPA8COfHkCYDaIV8n4J5Tl6s8nEyrhkzF8r1i3DHQN0CoNKvB+SE
KSYCOgdwG4JgtkOYjSrYx/O1KzEuNZEnum/M3tjGPclvLQH5G025eOMaDQPlXSdv4R/5PrlWHJVn
x2qRLf5bM+bpNupK4bXTsHX/FMf6r6G1/juJjdrEdT/ntR7fJPtWh0/v2a3iZ75LwJkacm4qNP2j
DgG6VH9IWiiasOyCIQJRCNQtFPA/ya3O7+BdCfANsHLwBgnx/+S2Gr+DhQWVZKs6mOyjuvjfEBg9
jVGFAhxxtQK7Fh0edMRPAE5xG+T12NjVeU0cO+v9Djqk1NdrHb73MpbjQ+Vb+6mIjG3dcQgOlbfC
WzLeabl6kev1lyKMtAOuzmtTQftTFi7IFWgPs92pteFDgtWmK0kqL3wavEhr+s1C0kz0FRrvIq1i
dYPn1X0+KMYVPsHNtLZVdWWT3z34lio/N1UwkprJV87QOytUEI2tXVbPDUcr/MnSWVVTiENCRTrn
8YW1AhRhlnlxfTHo/n0yPTWxVWzlXJk+wTGeYqHQW4MEpwCyxHENVNQRzvsuHIqKsqrasmwuxwTj
19xDdz3AycCNNLAk8E7yiwiU3BJjvnwVTG01zwINvMbUblXH1w4Q0ShGJXHGRdWMq640I+BI4Hnf
rcT9W1j5XoT9NE0Uj0nmDJwIeB/iKUd427vHlCZ82G2rpFpQqmeKbtR7gKh3vRM6q1GO7y3L8FcU
BEVLPnkVXxpLq96YdlfNSjkSWkPZXvE71M31mLy7nUw3iRRRkuuLmaSFaD2XdG7D3qZLW5nS9h45
Vm/rKMJRVfFoo1aYWpbDSGe9MvNVbAbl9a/fUZQf3gXUQF1tanmI4DMNcK1OFUYcPfo+E1Fexqve
aHtUWWBeR85YzDCzuhv88OuvP/KECsnHMaywLakQGywD+HQfD2sEvMEJjEZ9WSVJIWyvHo7t/WYq
n44hF/sdgpI6eHMd1zosgYybMUSEJFH91a8f5YjAev/6KFrbsJCQjqCNyDioHx9FkVp9aPBk3Q9Z
PLmmZxjbLo/MrdGbM7WtlkpeJndEHxU2Q1K9BNLt3xtR3c9oScwsvU/uaOMvbq1Kqa6i1riHGeZv
kNzHatWyL00UQppelc5k/APW6fgQ4lmZt03/7C8iUvJnU05fYIUggqg70yICaiKMvjpUes7U3F4f
E5MpaQ4TdfdFVlQxZmLdizQG/UUDigdInbSvE+I1BaNNPY5agD36zuolbY4Ra7WzC27DsZsOciV7
Z5F5n8UZ+IROV8HjybvALKaNMXXLckCy9ddDe8o+wA8RxxKVsYXoxfF8WmORpqEktrbCq2NjyklC
enCmf9OgvCxFsnGjKd04B5w17sMG6JTpWTdR5xSXXZpiEmTTh9Kj5M6ckPaAva5TauHEkg3Pc1VK
wcEIdb3r8USdDHOXonJfFtlwT7P/TmTioWShoa7lF2+1JXyW7seYVrSkm+1bMPZfc7H/G2lV2cRY
P7/XhYj4b+5T/K36cK/zM3+qVpi/C0UjjZUBv/yPW11SLP47rGRDszTuTLL9P691GW3wo7oVaSZe
6DaCbn/e6/LvlLcQTAQaD4bfRH/U+DuaFebHrFaYGRA8UESBncDx/8PRrzdYFVijql0b8c6bzivr
IBvbMHudhpvOWsstOLFmSckSy/lNqa3C8aoHU2Xc1PUBMmy/B6C1mzw0cnDMDQEROQXFVwAFZ5jf
NuOzDDNGQkoFjwpZvWmKm6Q9pMW5rqPqn9Go+uKA/nTU1p31OwsSik3/hi54XVxWw6Eft359ZYA2
KyBXgWaZUdxKMYdLFpITz5x2MVr4YVkJxtogDbEV9rLK1eTy/2Dl/zQS/SDB9tPvErvsJadiGvpB
g4Xt910nzGY+/GORUcMbr9pv1Xj9rW6T5o+gTXzn/+4Xf/t2/C23Y/Htn/94ydusEb/ND/Ps/Rql
+PLpwl7jJf6Uce+9/cazr//8x/HH3q1tE0ILWQkrh9P6w+qGK4ZgBFEF+Gpx4XyXYZN/txXoD2IF
w/IA2WKy8r9Lscm/k+axKME8aEj5WHAN/s7qPjmbxeoWhUHoagSvNOVOb+C2BY0nG719nSQ4Sw9f
7FifmRtKTTU0+r67SvRns3LW/YD1Xf2goA8pPD+bEsbTwrP7g1Fth/rCVFTXTmT0CR9kfddY4yKA
W97J4Q6n98vBqs5tVDtBFyyqYjjLnez/rz+xkAQI6+cH6+030BgN9aD8N5e//Ot/ZOFLfhTSvnz5
1/98yvLf/vXfs6/8tw+LU/zOt8VpoftDYoRwNXjP4/L8Y3Fix0QLD9Y6KoAQmo+p1h8SgahtEyGx
OI/FV+oOLOnva1OyfsdjQfgXiNMSkR/77yzNI0r/XUSGBDOsXvBmBM9EigjffYzI4sQb+4QcZK4i
sCXPOgRUQGGAXKeNTN+FNEgOnjUMZO3k4d04/lW4f1I2/+GjT9ol4NglEwB4TRGOHr9Xrbyhnsm9
h65XfK54tEqbbA32CKFCbTlU2Wwsv9iQ0p3Ac31qd4GfntVDdsaRgDlK4Y4kbo5erm1lQuZDBwgx
zWCsuy1lOixblqMEJ5zWN6ZkK09d+3o4J45CCiRcIvyzHYaSlq563tgGddP9r1/2RBEMVSMxzmIl
cA5RRDrtDbVW7SXAixAypLEMqnGmyu3CEtDD4MHSng2sCXvHnHl4IEX60q71c0xc8ZfltbDRaBeh
gS9yBYihLT/R1vnrJWCIcFw0LClzfVwCXRrU2KUW9RxsMNJ740rSglkdfQX5zpgmM6sz5xPefmb8
aHfB26HCPfPXrkZ/+emQushLNMxuiDI+fnoaRpSZQsQmDYRuquA6ot2XNLiCjldIVbiajgQqcCQz
SLEnkD779I9xx9u06PSJaXdhXQLT/fTT43wqWgQGc4TTi7BbohO+Mmvr1orlWYqvAaRemtbBoi68
VSZVZy1g2Mwf5uB3F1g2f1LeP4mDjs8jCoxMwl/q3/VJQv7os0xkQ1LcsQb51V0WgW4CrbEBDKv9
kwapqtTlld4VNE+MkksDWQ4XV2dYAs58GsN9P5nfsEAC3CjcMp0YVcD2a6KjEWQUngQoV14PRn7p
tEUyS2vgB346HqyAfwXjQEOhPMsi9SmuUM2bhjMFHC+0rlmJyXiLi3TZIspZjuq3PkkdF/+M18Rr
z+SxQmOD/omZA1zqqYTP8l5Fhdi6s4rmMZjQMRboARdC4YXBqTMfMGV2m+FRqnV/puL+VicDysiO
/ZyMVc9VCPus69rBnepuE0qq5LbDZ6Tt09KI2JdH/pIitiZDf7L8Er8oPDUaa6hpT54/oLb3LFXY
Zy4C6zwsDkZwW4Y2oMsX/1a1XpT6oNtX4Y2Uf79cf7oPdCKR95WBtwcR0YiGrQ8K6OLr74ofNQ70
dqfIrMQs2MMjN2ZogL1wrm3kCIWCFvUa9BbbVdX6MpLD3gtA2ocU/6/UvFer8etQKU9SMtyEVrix
pHAXRGeNGb5QirrMkhpVkd5c0/FYT9T5K83c+xo8PXnXt/62NdNrzK/XSVdgR2vvE625JYxz4aEg
Etrp3QzK/dyulEdJ678Acr9GhuHvCTi8rXwTAThFeBvRsjs5hWiDjkplaEi+0uDpTWcNMPFC9wE8
algly9ZS6Sk9tSiFY7VXV5cZhQDFnwD318tfn9WnffzjVFiiqg2UgxqjerIm1Im6GGTHeh46HqyQ
iUJj+9wBHU6b5EKxmtSFfHQey/Xj0LR7ubNXUuog1D+eTT5srwpYpzuBkU3kYeZGIN6aErNeLaCx
qy58Of/k0DitqhyfF6cwihYITlpAED4uHfCtphIlLJ3GrO5pIaGB0DkXiaov0BJbCr+0RrNv9NR6
7mT7BorcLJXyG7tE/BIkSjVz6NPDXkV1TqOBQwVxcAN/BMCgu3nmI1hKs8odMzp3xKvhZB7Qjgtn
jT+eO0CI1TScY6a2DetgBctg1XBUIBI6MwS+EvS6XndLsFMXZmp/SVTOrFqqv1D/c0N9Okh6+AjF
7MnrlZs8IbmShQBO6e8xK1/VYYC4J6eMi03wIkjxfQYU6sY47Lq9FdxKKbyE7PLXs89i+2Enkuoq
kGjxSxeVlBMaYREUXWVWXTPHa28R6kmJzroBnLR0B58jFH4tjsPaRGU5vDKzOwDX3JNpCx1NRxrq
vHSy1u1bBZJUD7C82rdafFA03i8Kaf7oMejmcBkncsR4l5ucsoxVh18CB1BKAwvIUqTtqI5forxf
hRBQMuyrzS5bK1V1QfHlkejo69AMd42twNXV7gO1ue1Wlp6sgnRTWtrW0Ip5kfMRsPR60N8NVn5o
aN1KxdS7oC/OTRwoB+K5BlYNQCxuOctKtvVkXfY4z0Mi0M8924Yd1W9TpdjHenxorOpeEzjUUL5M
r6NOvtZz7S5TLmIL0wzAUBHMLOPSqxMo4tJ1XmGyxLURjMk1Ps2vUrE37X7mZdo3vIyRJyn9g+8Y
j80IK61T1pYzXNaRcxF7/mN5lsbaPtWHnY9+k/h/kelPHW8bpum55HVXbWZ+suVPRPfE6UPbgnSP
3gfYsR+uAXSR6yKxjWaut/h7Th0VhMDf52GcuhUpl6kBkHRu7EH/akj1bWmO95EETWmq800R5K9+
hAt5OYUzK0i1WV7XG4L7XeBX4DSKtSNNiOJliLRUSedOcfnYa/lZ7EkLNGsO0lDcNvl4J3dUYZtr
owXQDVDxMUqd50RHNwdgoilZ13HvA/w10Dmi+bHRR9SPxxT7dmq6F16QXMJTWhcNNDQV1s48zasr
Fp7QzZi1mXGPXmT9SfB0irJA3IakBj86IS1Fc+eUreIBdZHLvGzmOCXA8KCrXdTgUrwexGu5kFqD
+rsefelQ/5sHIsYqv+qlv3GyMwNgvQpJr1G8c131L61+7kjquT9kK/bDg53UqCF47SoDg2gFEUGw
9dK1/aves/eo/l8mjvVZhC7K4B8yoePbQMZGsEn4H4mvv7uANUkbSAWrZk6pfJbaxizKx1njhBw6
0RLuLqIxBtRWr3FtTNAxVZ0F2FLi+Tn/9QH0Q1rEc+hQwenWsBCprX18Dtkcitwz5WZewbNLM8F4
IkCjAVx0L1VVzSIZ2ZDuMxDTaUv3OJkWvC/EiilSkAx+/NgMjbkG4edm3jbFXja6i5636+wvemQs
etuBAuedlZK5RFocpvIjV/k8SYtb6jJfU+khy+xPegXKD6E54+Aco3LQlGTpJw9kQOxUcow35060
k+VzAASumo7LwKgw3diodrhRfBNv0Gru+fXcaijbibtV2iXI1/96Sn6MEqkP4bzo8D9qONirfhyc
CIqm3TXMSenjEaroYEfnlpSuDKVb0Nne9AVMpIzyIFRjkMz4W5g3VenvysLH19ZfpNktko+fHFqi
QHW6YjmxhLoMNgNU/U9GKPbqqTKRkpkngutYm0AtHFojrj5cpTU6AMgnJW7Qg1rWsO217ddRgONg
cnF76iUtABAfmr4wc2dJ7eq1g6GD9naJJCaaZBgkwbfCgChUgq8JhGlXNg/0GHy3w4gYIS/7oonS
K9DaPgT0AUQwNq7rMjaezVH+5kMgLG0VNHTmzdPzCRKeHWdbc6rWnhK4mUovYrC/YZ1w8KwJzZ58
1Ny4WsgODFMUPupZpRjnio7evdYZr4bA/2jYo2gOxhpoZBo23GOtg15Z9m4doESWlNRfDdy/Euks
adRP1Lz+YnsAd0AmBSkJEsVji/vD6ZBqRCUNEpx2qM/SIj1rZQykkAfx3RjPYw0kTuGvNA22jb1K
bAtSF/5bsX7Vl/0MJuTZJytSJKYfTivRcNc5fYHVWkKv9+OKNMIms0Y4G3PuqhnDtFSJQgZQ3jZg
i2Ehc7jSbMZ+M4vWiXVrw8ZN8clNoy9186CUW83/+skTiXPpxyeiqIpOnFC+Ozm3tCAZB1Op4L5a
h8A7BIQ33UoPN56/tvNzyG4I4G8rhGKvZH+XZdeffPyPexQ9GwG+xf6UUpvxg1hPkiUsfnsCRy/R
3oWTrTpLBViDG9O7030UlL3YfMA1bW8OIyJd8HJbaW1OwzU8h6uwZvt6/mLwgyWH0eZSRegkSYx1
KPu0n8PHzIBkk8m4ItZnQPKXBXrUXjjNbaVbBl04C+p2VmdonGBGkNETa2tn5/WIT4XqPMCGsuqq
yyaxDmXanrWZdDUC6Jea9KrMEigkVeUaSPzQoydiQ7vkq+zVl2bDR0fjys+GVZz5D6WsHEKCx0zL
voxRtJ36B18JrrXBW3UKjAEbie6gvTPUhWlNK1qO56JHWZa3Q2/dlr31tWmKp6JNyGndSS4vK09x
axyzuzxe5lk+B+7TugD70X3KPZ0g1rvq4xhHCgIYuey3Q0hZWq3lF3RL7yUE58q+3AhC8OSFliuo
PmqOCXXR6MGsMRW3UpW73kfPKIWx0kQFlP8RGSlNIuQ1cza6lKK93LWXU4erVt1e58mwMoanzEs3
Fa7m6R7xGFcF0v3JYvmxziIWCx4rLFbQJFRcPm4fE0BVz9DJc0PDB7qSpZy9kvlAzmepOuhuVbTn
vl+OcxHfgoILX21OoN6G0F2hwd0aXT6XGxP2o4WcL0kLmUwwl0pl1jvtzZB3pMgSYpr1nVIyVIWf
urce6pWinnRpS9YmkIy1ZVXPUbvWlPq2HfHBmpR7O/ZbDE/UmzhW9nbW7BvGct7ZauC2qr4ZnPAi
yviHbqqYFWUXMPCJtuysBKMSdG6ROJtS13AMsc9sUMlu4jkIQzJTmldBJUjCuTIODxRb51XVbzWc
4pG5Gd1WSXZo256nbY3ZSTyHL0QDK1z3WBGFvrOJ43A9SeoKHW1EdbdNjj2KraQXJcxcp3G+2nVG
UNIMF2PVPVuIqWndOQiK21ieZu3YdIvCGLA38uIvwBfPpG7dphWWRzGiyyOGfnRCLGrAmIWtKmm8
LcIKUlfczUPoVXMuLTwN7WtPizCCs8tzRZO+tc6ZCESCnrKUFswnL5gr+XnS3UgOSaRvbpx4uFZj
a16iS+Ob2ENKhNsjF4Xl+4up09doA21DU2h8O3urjdHEV0iPhFhBFUPZh6EM8BH/JrBQ69i3KErW
4x3nHoICzjxUhlXX8cqtfLiwZGVdSNZjF8VYbGUCejmej6AC3EGWdmZb7AzNX485Vxn8vuxCi9Gg
RqxcbYp1WHizMPIetWHk4xzrWwS4ycuc28rqZlYaLiK7fQhC/eG4Af5WE/2nTcL3PcL/+DfqkHM/
vzsGRKfye79Q2FH98x//raq+vYSv336jb+ynTx+bkOJH/+gmmurvGJr+YcXwoVkuvkQopJMg0h88
+m9/b9nQRce0CZk/yvvg3ZCt/rNjY/4OfV6kFHS4bUuTkdn+o526f7tA6cT+tFB4VI/9z3vWQC6P
XEvI4FPoAUlzes9pRZRzrnrJVT35V62d3kRTeOVnrpfqWJzJyWMZJ+vUjzdNZ60c+D3RPPNH1HWC
IuZcA3FvotZBpjrOKC6qU+GWeD0KXbQvVeRgsmQHV1Y0M8RGlcJlTb/bx60kinw3QmOj7yg2KyXM
nFJH0DUK0dWB6DGL42g9bkOlu3cqykUNNuduEH0LkZuYegRUUN6Q1HGrtspLRT1/0HIsS7dSdRHE
ChktGkYGAimddSNP2QE0Dyz8cmZZNWEDtLSA3WSqu1qCOrIOvUc1rNG0UV7Dqb0OyxtvwqZ5Moa1
xLH6f2ur/HRD/b/YdRcOCz/vem7DKnx+asIPTU3xI3/sEQMAiKibUx/VQYC8g4mazu+ARehbsgWQ
KBAgv+9bRP8dQTYZfxQIYAIwwp37R09TUWhq4tVHp5wKDBnW32pqGh9DUbaIKXO9Q8IiuiNj009u
90Iz0tpOm26fFfmDFUrrWG1eRrWAU76snWqZo06MBhjM9DMTwaWxXFqJs6WjfikZxcFullEVP2p+
uberQ+PnNF9CaRmivBN0hypbNo21TvDH9PXrSUXPpJoZPYB5qsbUZzyX2Gsuj+EmULSbLM3mNOUb
Oll6ejVY2Qp5knXR9Yu0Vt2p5HeVq8oW22ep+fiF8mddD6/8TKgUX/mGSahYv5vL70fKe6DlqTUc
42MyMOD6HABjIClOQnXf1rDgzax4r1b5Y5og6Ey4Ls+s8HFQdr00wvI+eB7mJsQ2wNlmmS/vLGpi
sV1u5cF3zZRjov2sD3nM6D+cbJCHBY4N6iQcuh/UHQOcIX0bZ/N9Ne2yEnVM9HOSfucP40w2US/g
SWTnVfPvlAF5MR9TFYfJm+q9oT/Jyiszo3ThhZzcVVAYmcU2UTZmld/zhY655Y+kshdFczXp1nVU
5WjrSmtVTS60ylqlZvXFqBWxRPhROT9owXMGed/rSaUUyaFiWlCPbb7Wcb3VrKhxYSMn1NesC9ZC
nedkheTfxIWgHDdhvlF7KsLBFXVMPhF0DEJc0za1LlCbW0oWwsT2fkya2aS9hBR4HP95DMcZjb1d
O/pu3vnQGPnTPLTKYcAVF9MqsV5QJ5upAJwYlxwRgSbs7jJfdXvDuwutaMGj8xUTCx+DOQobe4YI
yIKq2VcLkSJ+XtemuTNoF9l4aJPWbUqRzzeuBzoR16zxIFzOdCkV61CjqcFSWlSpuiG2X5dG/iD5
y9yA8i9WAzsoKpOrpiWgkgKxoaq0fKry5rnumvNYcUDldl/VMXvI7H1utGjO8hq2v1C8ndgQRGEb
iCSgfeH11Yfa+UKoONcNNGQG5/XXS54M8EN6Ks4EdCJw97OoelDuPSXpRWNXKWUSxPs8MHKEWwHQ
DP5CLmmrwbaMFnGoKUgc5M91Hy60qPqqFvI32D2uNEBkHxF2Sqtl3ajazGuYPS8SuVOClpUaXofG
OAtRTe2UAxMm53RSYnQC+93gHFjLAWjkKfKP/aAxRw3ODDej/2RHrctqY+gd66Cr5dI227swJ91g
nMr4So/UHV/nN4IdFQvBaaDSHMT8BpLLMmcyomE4Iwlb1tMOySCEjoxly3S25uuIrRx1nznfrjfh
Rvww02sytRTpp9mkGisGvg4yJNrXmb5jA/Ek6ainLCa4iiqKbGi+efwKSa0XUpU8TbwYcyenoNjZ
i5OfIm0Be9F+teh4qewtpEdQ38Ew+GBWT1KmUCTLqKc+iRMu1YmFyfkoTNWR5Ao9EiMZEUhR3Qav
ZwpvS5ZQHoK8c15ZfmF2UNOS/YgKg7djCNqIHMVc8Tf+XdEVaifJtYz9YOV3vAqDz0/J8viK5aqr
imdtsqu3E1tsaqXaxmqxaqfoymnKNS+rDodCL0hqUNgv8a1oCwDR7LtyKfvKBivMOczAZ9RkEYma
EDdnFNkyLUsWJO+dORirtmgRtjiI+ed0+f6H2HlKV5yzFyvgr+hYC0VaUHXScxZrEZn0km+O8okx
qVFqmMSdYhvRlaIfJPpuoR5fMLX8uLhNbCzcGRctNMXOVik4qoG2CfAkMgqJBlC3Ree1wLFrn2V3
/ehdmSiD2ZYvls6gZt08ShN5gVXxnawfpqCYM0iSlIs/2gHj2V/vMwF0elcFovhCQg3GjaYAxQJ6
6id4ohHUMPFnjMW0Qv5jBpt+eGpRneFtgMasyjDY2TxgRCYpa+ZSbnxXt4B26N5nOb6ogL2/TU6f
RHz9XT1fj+2hQOmzvSxVa5HFrDQ+i9g2rJBY5K+ZVGwNGBgwKhep9so06lqzUMi56GRu+pqlwj3v
T595lpz6rLwNERhXIIaUtYmJPj4YTdbYbpu6vYxYjkyDge2jruURAW64YOJZBqHRz1RfbPCpKOYT
WmkGXqBiRbKH89Ra4B9yHMMgL+aZbH9W7xaP8MPYCTAO3TAqns5JgBCPxhANYdpeikusslWOO3Xj
cezJPE4eHszCWKVsTG+y38Ltn6Y3P5zTTJtKeRXyIgwBatsn06YmvjFamd1cdnK1Fq8mrm32NR/c
OMYVsPS1rGWzEDIrG/XXq1fEhSevjTcfHWF6QPR9jy2Jd0umK9heVqg2l/7ITEAgsuA0R+cj/o0K
lyHUiEVg7H/9mWJD/OozT943zRU11Gsdbg592JxwUdPCi96x1o73Je+CT2AW4rf9+GmWAxZRFSK5
4pZ894aKF1tqEvBpBKcbMy442xEFhWKpqntuIZtR/fXrncgEHw8E4Xf45yeeLKXCRmPel4zmsvCi
C2rZC1h/tM999HU4ofVDQisga3JkWqIHcfJOMEPr6pNV9ZcTC8aSajk8GALMj6+NLiqkElNrLkvQ
GEI60eAeRN8eAceDqh+whdla1Xemwk+X8glb7furwx5CJVn0SU8zdTvzs8lzpuaS7umujKZbpw4W
qBbymoV5KCDFjki1JmcpTAkjvfL7rcee4qvsexEDcCW3tHM6mn38lTsayz63pY5kNOOMMFi8jGki
adLbW6e1Vn5MfFXg0PWq4o7aCG2dMIdVZC1UE7sqtF7T9EkOgoXt4dJXO1teXVwkfFyfEk0nB3EB
cy9/sgQ+9qm+h15Qj2zWgQ7p6eTAw4qyDcn8ov0YNGsRm2b6nvCF66yPzJVFRIiq6yKYsrlAzPhc
nyNoUG5ufSCb6ppPjDpA2Z7sAhELcu7S89fx2aOp83E55H7VF7YhIaJCuK52zpXpNaukR8mcdrwd
rsbsqmT0REKH64AbgU8btcspucsx3DAMMUzSYK7ssVwEoSFuag1bmfx5gt/MW4kDPDu0OPiId+Or
eVkfIDCv1YIpjFChYiaIKERMyEJgwuvaWo/R0iEu8od2aQy3Xr8LCaGsW5KLQuMoIki20BAKzCam
I9r5C85FsXl9g87K9yyn1UaR9zDLhZHPhtYDzgZ4pKm24pLjqVELIyD0XDKSDgq2uAZFd7nXwh0c
ZBHWR+OiMbuzyZJ3xmiKoMrw2a9vCVUdKZwWJiTFmH2slKumOCj2OrGxP4vOOT8IzEIWFC0Tt/PR
SiDldV4BCawsNnvptW6WnClcKQRfdi1wURwDxl6Ii4jAR4y3eAW24oLvCAuyF3Xf8qCTumOUuAZG
+EiZEB4iU+sKQlN/2VH35ZV4AFZMGTHo02HKSPJ7Y+UUCSowmXPMHUXSpQIea2Wan15jLsXsdyRb
jWOtJJvZN/eYoK3ABi1ZAVmKMaAN60vexdIhiYo5UYI27ESEKpIquc/v/RSVGaUvV61VLFNnDVZh
M+Q1fIb9RBGM4cCbcp2T6ouoy/G2CjX5QUtfPO0J01IxWYzwpHrH3yjGQIjM21q9pirNCnXb5kmm
XGwRBIqk2yOpsvkKmYMIcjt64r6fL3Jm+3+R9p7bbWNLtO4TYQzk8FcUSQUq0Zba1h8Mud1CzhlP
f76i3bcptC55Tu+xgyxZ5gJWqFU1a9Ysn71AuME0WbF2E9EeI3NN8ahxbJgRy9rVmbt2Sv2yHl/Z
O/yNVb9182PB1mARCu/K0ghpvPTJjnKxQpE+f4FP8qQXWGtxNtPsLR3CtZXH92Fd3/ErGiLkvscG
itEv8VC8sF6aepfXOCXE71H/xu+cNiYLct5vBxPePEiBBkvygG0c3WAt3OlAr9rugc4LlwZVexIc
o/nITKXRm7j9JbJcNnuHl5w5Ai6GvcgIgvHVJRyRXeYz0wAYxVjeNcUTpdCruTgnnPqZK6zrqnQM
d0yqppcVeb4zOsnUcPOpBBWpyKM2E5ogtF4g7PGaXQO1jv1rldRvtBcSF0l8pPnWGSbFZ5ff8XMs
0LDcRLybPGj7kE4EAQRvhxUzX2UiOFIZ2rjs8dPLtGBv/Lr7jgY9cIeOlqlBCCOKbFwps31xrF0Z
uST2dlnALgK5aKyNY9CNMQQMYMXYJTiVsb8b03MM78MsLz0eXaXslAIc2i8fSBRHDxJ7JHrddGof
anRaxcPOlPfCfFfCBzFsvD9NluC3xjda+540L1Z0rdivgULHbusRZ5sFIrZ2rV2WEsBj211aHJGF
xcKJA0NYDsBzeu7IB/zbSTt+5MWC9b6NOKWC39Dq7yNPV1vRfT2H63ikCQGVEP2FRd2Z7Ptaa9Yz
EbuLcq44BjkpTDGqbXsn1t5+z9hyUdRcDZDL5Jnlp3gWvv8KzL5CVGwtyA7z3xnDyiUFHNAmgCr7
y7xPb9r5EQbwxTw9Nnp+MRdvvVVt+W5CJ2QyX8WpgOJ9oRXaGS/1QHY+sWjOwmPQ6DoTTvBtHiZc
GrpK7GievQYevA369loiV54w7qmKGOEC5xuV9MbpNViwCX7vX7pKSpMzw9KWT+DCV9BTlW2TmvCO
wHrYKVhr9oKERGKx2Rk8ScCORekEYZVJtvEEI8NEqYtuQGce6CMdCv6Rq1o4K/SToxwbfqrx0Wep
nMAedGPw92PwZlftYxV4yN7gzQJgew0oKVFkmyQ3sqMJDvkC6gbsuTofWi8MCo8iMRpFCqpuUnNn
yf49OlKm79OZO6I2HkfHptVYC2uYZDlq7ACK7C6DM2KW546FvqDIyxRgNeDkCrZPvdSywZonNCzq
CMo9ggabSOmuPTfcoa97qxXZ0xAnT01WfQu97lngFrVRWYnpJ417kEACWi00z780ovhbnmo/xccx
Sv8JLpzcE84EJNEm1YVOLYDcyqUTPuGiypc2oGUNVpOUEyIsXMZ4Gm5OYNjhoelAtBUL4NPBl3/2
20+SMI7vAGadi84LoTrHCKNy9PDvfo8mN1EUllcCIeZUa27RnnoObG8Vp8mTP+OBVZtxGleHtSQ+
GBpnKwe4bfCO0Xwsy1XL6gtcUXXaF3yvTnfuEUd4ELcB+asrYCbZnLEKcID1jZF2NqsZmkpwIRAI
tG0gqe4uVwEjkzcz3HjSe4s7QffR0T5A7bxDj5cCT3iVtvMDeypCtZ4DF7nGrhnsve+Uj1bAzcYT
8sAz+Y3WeYRi8EXCqRBYDOH8iwrHgy4JO/mZeDMWMUupGl/asLvGz5NfE8w7lNkk03LLJ0Vxcclf
iRfRdMZePKg8965m1iEa+rXgiQP/JMWlolm3gj4svhZqafRUCdZDrSB1XD8Y7vg19dtrLRuvJzwB
yOLXjr+vWse8sOGu4VwySTGaevlYrEIIEr7pP/EjphDHVUcMCew6VW75UVMAsmlkIWb2Ve5ykePk
6DR2l++5FwSfw5WLQYGdqrxrVfN+iKO1uPvigBAAXaVV9SIBgR7FN6Gjj/AW3wW7h8/2KmEcO6NQ
g3smXS2KP0AmBSac2wRCse888Wfb9m+7UeSXcxKi4ZPSFoLhlp0lwYB4ziqNUCDmo5tc1lc8Ds0H
dnpFB5cDnCiQMJ/eOP4FHR4h5Gu7TjF8UijmvWw3RfUp8ile1KElaQuiGiJcjI3L0wH2Hzgtf0ae
W8BZSEJvk2E2lzkSw1cub8VqZRXkn8EKdsl4+MDTFnCJm3H8TZNKSGwzxeLkChdmpxjYuonmGvuW
dEadpTdUhVAXRzPvfPgaEFZSdyeZK5TdRxWFk1jfK2S75WxrQXmLXO9P2fwSTrPhYeOsLff99DN+
YqLkGV3k8myoq8S8H01jbc8q5XQGO3Z6w7EzAwiXVfEtbIbrOPNXBaeBfiYIH47GX4eNlt5b8uSE
BawRC3o4CUaPnN8APJy9sV5KswvN5i4joe7bZO8RFp0CQiqpnkBGsX82ONaF+Zjp9lqJ2nVEEMKH
sSDsAFyYTCPzA3wmAc3p1/1Xj1MKPWBRiQ6UQUoFX/fj61aFYilhnxV7wwtv3BlAx6l+6mN5KZm5
HqpXnQVE9ckmzaBBOlp7J7dmGcsthbT9cBEHBs0V4DebymU30J4eVcxcf8XEyJGkVdvBaCiT2t1D
/L01zf76/H22dDfYWVxj3Kkg1h482gMmeXShtUk8kOAx2r1He/iyDVbQKG5iu1gNcf5dTo0kKCTp
goz0sw35juj89Ewu/Q15BAvONwxjm/Lef0mMxYbT1JXdl/txJC9pgxfN7kZJ6yu5VDnd2HwbQ8ui
E89JJNeYnPxmvCYavj4E0DTmO/1MwoE5Bgt5JuGWihoovgeLvNjMA92w0riHH0nwmGb2fdr5hOJF
/QLPE1Vibw3Q/+QbtbVqfPpZs9vgQn/L0KPkgampWzPZ69RLnpy23Cg+bOAGtSVcKPYsNkTs0JgE
Oy3iVtK8tZtVL0HR/0nzswGg3t4r3rn6Soiai5cS9J3okcCMhRZpgAXequZ+hddc1nQcLW41L/1h
GJw6jtmkcKEQsrZW+D1qjXuT3EAxkhaqreFroqOHXtbd7dCN3CtFgyyvHUNdm8YLBztqeDCli/hR
q5pNR2Rt7SQZhEGFvRKL7fYwkXwZZmuL14RY+yzgZ0k7an762y9wLeii8i0ZJh5IkhN8R6eDS37V
q6Nv/JDmAjWX3PCQKfOjUn5hN2Alqo7ifzIscSFTT70H+jmS/3rPs/aWRUkvenIZetL+dfgt+4ov
XFr87gD/oAuK7e/clQx2SIz41RUm1bsYy0mKcJ8FarIkUWOUNCTb/PZw5Nf5EPEz+CHhLpDjnL+K
9UnFCME6YlL14lm+iBMlTxeg9pe628mgxCipHmN/AqRIRiJF8jTUhIWDu26BgCkkpfrPmbSVPRzc
mWh+82zUasSdMbvqddJ3VWCjR4XYU6lsuzEEDumfi866GVKSO21OYxs3vgEqHZNyNedPdpdCghy+
ha3yRCqVLMerfqfVgQEZnhcElxR4sucIzt57ZHCzM5wgLeSNcIs6OrJcTJX+oJTq1yLG0/CS5loE
k9WKKecvuZqueEcvGl+9oClo2JP/UFQDYcfk29jRzMkOvCsXgIbpIsb5XpnWNu0oMmJeXP9W1/MX
v2z+ZFVtHKEuBQxqNyEaZkyiJlsl6Zuf/O0ALiOZwRYwTgI6L8P2d/elmn21QuC/rvoxkguUnaBz
t8yJTZexAxPC0zMCPWYaigufV0balwGQmWHEgbD54sFtqN3Slf1aRH5Hyrb4WVbxD+qjrwniGwsO
ZtdCGsBbiiiwpWzJ7b/Id2OrVRckr/7S2nprZ/e1pV917XMUOduWNGhpVLdl1aLQ4l31TfPH4Lgr
cXKL6lmiVkl39upGUEmJ6FgCnoqbAlck1shB2a+pizA2SFQTg+2BO1F3dltF/oVhAID5r1F17QXh
usNtZ4zm0VQ1uQl7P33JYn/juNkF/Vk20IJpAATuTVl1P6CP5NtPUuYZ4B2os35pm5R3wZ7vg37H
SbaccONW01evfjX5aZ7c167wd6iS9MpVokD7lpZLKiJiVCcpETBDTfHsPN/WhIqJG93nSrZK5/i9
HbYWHJ/UtTejNa6T0fhaww0YjT8qAzQXTZkW3apm/t7E7R2SpTTQIjeZZqspqF8SKqH1sl4N9OfT
itc+yNaqOV12DhRe2q1q1ClSVMhSNzc+fL3J69ck2b7WVbRqejwOn0YGeKFth0B2f0U1CZ2nDOQp
qSDDlRypsaL+WzApSSMI4AgoVPb1bed/kZ9E0B/izNkExA6C8SZIk8eI8nBVyx9H8qUsFUeNf8bR
aolB2/wALol1cJrxwc9dJEzDNZDw7EGN+GY1ATX0T5w6boORJBsA1R3d4xFfu3eGO8UtaSwGFRdo
DtWEVUQ7xkD0SodHt/xuFZTe9CXuVHHbEaTwEQJUxOaGojJpZPvTdLAQ4dpMtEseS7dua11ZOeW8
i2ZCw6Bfe9V1WeGbN5zB8ae40bAyQje4IdsSDdXjNGhI+RC/dN/19kUUwmJFcsfug9h+2UVZF0B/
KK9ARgVNYq+Js28iCNomA8EAkwkFsm1vDmlc3qPlRJvxWwtdSPBpJg+QRiuehSKEb5gIJIef10UU
nU6PB/+OB4gSb68Te/C7Qi5Av/xqyABioZiTg9/0TA5lXas69i/Yr/iL+H6CgEJzNtBrFuyRRyNu
zbPkOvHKLd/REPGVjA+HbM58Go2QHaKU6AASgcVppfpOMcNKXtBR7slSgHSJbw1EjAzahZDE5H4S
MAR1hV3vPMoRZRGyPrgRPNpxsCIOAev8SI4J0JgXV15Zk1EDVxdsnXYU3EE0sCHEo23J4GHoyvu4
6eGaHq4VyF70QErR8LdIBPX8uyoSxwHsae4AEqGlSEgsu1Ork7s+ulH8hhfH0BAvFgU5MDAxcaot
rK5mBesomF4H56/IeMbFgmfv0sdoXEn0KtvHey+0fTY513HcX5uAtAEpqbB5r2gYNhr6gZsiNlHP
Ll1wMYR+Vm2KALlJH8adcFVIU9BdYmPR3DHGyQUntJx2jeOMt6RcJK29bYv0KZybqzTx6RE0rYT2
w4GpqKP2DZPitkfiWFRIBNFmEYWvgQ2UEDtSKPX3IWZp1YY2kZz7naxrW5tbOnqvPOhwkl40jVcB
BtWEKnUk39Z94q/EauYzLJZiJ3CieF9OgWYbFtx+tUOmKsJZsIP7CuTc55ftuNrqbBybtwxkXGBb
ZTDFrXF8Dxl6ecrIoGmM/cxTqipwx7xDrA8XyFtztGS7DQFJGzNbU3h7Yc3+qpkf6fezVfzpRkhF
fPaNU/QXeYOlGaaVBO+u91hOMGr6+kUxDcoM/VseVu2sbWFqcOtQBOTGEIBDUp+VFeyF4cQhar1X
WguvJeIQKBRDJImvCAoK9Kuk9Si7gLcAmFCPgKW8lZG+8wpyF+XwldRa24k3yoZz42cNRiB/4mW7
2mXiUsQh9QdhIVp9xgWFt8gTUMG5notD8q7eyWiI96+CAECOy00YUzJc21KqBqg/De21/EMmy4oB
cyxn7YThYUtLSCcnUJ4qT4iEANTcsdgYZK3c8ZssPTuAllK2RLoALAPngC3DD2semS+91T8I7BYl
1WpsX92eO6m9pdBbMCR5RY6ucNLETxI+H84PvhjqqI+EMRK0tWSuiIjl4Hg19fW9S0H2tPJtTDo5
Wt4hcN/FMRKHjgE7l9ZeJCdpvmCiuUwKlcs08aCExNjkcl55KvzMw2UALuXE7la3H4XlQm8rYY/I
w3Q96oIT/aLztWdvo9hZD0qw7hi+K0hyt89yzRtVfDPjH+QhdZ0EA3LaC6Jco0DTmpcfHDLjmQt3
QN9F6QxJjNSmRmNE6hwZX4e9F6TWtpzYwhgA4gzptcJ0yFujzr5uKgKZOrwJW2sjGJMMKtBTHx94
ZuTHBe8XaFXwcTVg5ukr1+RswAByJKdTkDLZxsngQ86zVhBoMREa/ad+pxf4Tgo+2E3ER1lhbaN2
3pnEkgImyTkMQjh78PW4fePDfuJQyWTPvkmPJ27WGqrd8MoHCNoPB0XQC7HBXDo9+w4rg/FCNYTi
TUhOcEOnAtqy86j4r7it/gy7aJSH6jQiRZgDmIgKPN+OrklTajRjZUkbfFgrYfMyw0Ja4xN18xsp
6dwJnsb4zuxo9YplxgkOwTEkBheOjJheARU18sFstplQGZaZa1a37a+7SK74GZOouf0D988YUbVr
Pg/hZjApeDNeGYfnlx3JQefd1ml4LVdSt+uB+Dku3MhizKcqupGtzCBifuESSlwsu1mg+FE3trIY
pU1Blvgq3q7RrU3kfOm5v2ztURJsrVxn2Zuci3LAm2xnxMUxtLSeNU26rDGeO4OqkviXqybkfJLw
jX+BKcAoEr7wkIJUiqPKkzc4+8j/rmpjFIQNg8I/EPvMRVejbJAExVcl4XKVNDdXCWtASRKEwU4w
VLEZYhPUIL4p8Uw5akoU07Z6PvB3eQfh6R74HbbxLoczHobrOua5YBdM3DX08LmPzPoHpwUUQGyu
HF2iORq2Ruu2w4MPY6iEHGWqa7EZAtJD0eVPOERsR68LVjI1kouTrQQipTcgIBlBIFlBn5y4GA0+
mEdnUCMMHoyZHuWYOd6WFr9CVuNJJATiV8QBOfwm/IZfK8TWktMn4Z+cHHl13jNVniUza3M5loNx
H4dwG2F+yDx145NVt+sAgVQzwsyE886g3SmfSn5AvsTt42jW16TkeSwgejkamGUcBfFHZJ3ceV/C
koM6lk6vHHauAIxOM7lXvVcIuOzNzzlHhXM2E2bUMQ2LQA65w7W+vrL0rPg7LSj3iG0Ik1Kzwl2n
YQomey83pri8U29vJQcoNFThE3kcjByaQN7F94leb9z5WX6dgysRJDMupkqrSugdu8Gubi2spkyB
4F+z/YuI2EfZD1b+cEw5V2Zn75lChzsBcy0LjFVlc7FvZ4gnnDV2JD/jCYUTIPTUupmRCDhcGviV
/GObwRsQ8lVhI8gqKHy+NZ1q2zdP8ib8hnB+hTDAH7EUnkU+f+T1YlSBcG2TjSQByXYIU6uCHzLU
/Sow/ceGlGRfOxfutdzntTUhiTvQVQ6vWQ6Qw4f7LaQ2MQx5SW4lz/+QW3SylTtxR6D6y7FxuExl
KVmKpPRv60q/CakdvKRu1hQagsxYos+XSgjntlEuNaz6YGWXQh/F1aU+Y0Vz51WI1I2WVa+tr4gS
P3oS5TfsB4/PVpTA3stbWVc+UWx1peg3qOLIAHPSXUeojDpDdVu5GGOiCeE5iEeid8VPzepidOne
0mDaUT+L2Y3wJsSxFlsTK8+4k5wByaNLZmNsrsU2ZVoEPKAjp2AfQlYOqSRs5J+0RFWzpYjP2c/5
C7witX13M2eLZU5aZdP3uMdtRdcFtnOu0rGJg8GjR9iauK1ewyCh01mafzdpzq4NSOKoGVE4Om33
heuslOoNqPdaRpMQOpwfgsLYM1iRltuemgj+qEXGsOYjgRLkwZxHCDprG2Mt7twvDrQX7tC5iHzF
orX3Oxe5eCgS+fVe+EOmbbZzumz3X/LquRtx0GcT4IARIzq5WY/NlPw41IlUG3rarPQZg8/AcmAc
qLacVT6jq8Kbvm0kCqGrW4HdOQzgPJpBJUFhBAfMx9ciluC7fC6vMqf8IXMXGfY3ozV+ZmP/VSgE
dl79aOEZ82syK8QjvgVRnKiISXUHhgExkU/kdidkP1wTGYx1fiR3X5sot3ln3xtdSfdGfHISS5B/
bhtT4sjsQpwD1LyhxaO35vb8n+AZ+H/yBbOJYMa141jP7SCzq6bhjXyI/5oYCTkcynw8J7pwtOhc
otz4Vy7WduirBb+QindH/vMRgS+MluDJDosvVMJBA4CjUGVPWVG9FhMq+Vz6PN/EzUUvEuhe4U0a
ZU/0uiSTaT438byDXmYpfbvNoQPyI0lgOuxEyVN11hdvsgWJzCfnir/sDWtjaDSkbDwUXEB8pU+Z
QtBB3eA647V1D3ojsR5Boo8rJs09Whx2P4tROcca6BlqkvWW4ia9Ix4aN33UX0gYNLrqnm8pOJd1
VsyEAG+ndo8W6Vm5cKVqRP6CcyGe6UzLxJoXExLXTEFC+94Vd5U13wwU9qDJQZ8NXFjMr+WulDBY
NaQLZ8NbGXlLx91HoyJXx6f6Vr6VFHriKJd9n3/TVeUxgIuGN8bMyRWRpeQXR1IS5o5rizadUrmQ
J6HUTACkoQskUIPUElCeA3pQFBcaHuacddR4dTc2t/IvA10X9jZ28ktHsEQstY3tw2bI1hriJ4mY
vJxdqJJP5DYlcYiVkb80NCquscDW9KUw/LvJ9O8d9KD6hMwcjvVwqZfW4Td0Nr0SXntafkaVXzMX
9M1feTfhHoiwOMTsxRYL8lRPtSA19wZgTWfBVS1RlagfLb9/JmIzE6A+/gde0RntC30+1OQvJ6V5
6byTsqhCJawgZyvhhPg7jUmSO7vmWsR623bxTcCQCd0G8RV7CljUGtAHy9fmaHnm9R2XvkdsJbD0
7wymA3+VYo206Z67qnnx5lKgzAN2zfYWnp/ZNY85cL3QrcTDoxCL1piHXLVuQKtLvkuUzIv48xvt
kLZa+EODMyisTz6ps7prcfDFcx0BWnRgOA658LZCtpS8lcAUKqijgStYOtqlBGBcrrFJ5OFVGyEa
IWiAPA3+dqCsiCSEDQcnkNtIqI+zmm5m84vlX1nZxs+TFU/ImktIj7mQSpsDZN68FQiLSewDMiuG
GbnCQ/0XXjOY1IA/fSiPo15JNiHBojaFkswlH2Fs4nB4D8tK+D0yg/hMnj3dCNua7rwv4rYSboMq
0OYCb7gANG5M8z5Q0id65f2d1ZViEcmgi1mt8o1vIMZNilWl1I7PjZwkvqCu5sfp3NOSNv5r05EU
kyoOFa76gqhOq4wETVTT2Ms6we3LeGjmN9TtjUlA3cQ0dyQS7FGJOETQ4zdnOGNckTBf5r8kmUt/
G3kax17qAFLI2rZ9Nhp7GqkCEgOV4GZ4j0IpEOxdKonYLOU4y+IoiXuvlQU6dVb3k+CBrIU5c96T
A/bw27PmcI8aN2WeQefUdtnY3FaUnFVEhOB6XKRUray5bTNr/sJcy9SL+RPaA3PtIHNwcUBX/Fcu
eTGnPcG5XK/87ekFsBan3lU567TjgGdDLaZUm3+8WMYImuecTNNDX3R3aJKuNXWe11Prb0p/+Kqi
CGx1265D6E8PKQaMAushqow/R8D7rHmezPGPsH+r6OeErtuG12+jssaJ7bYmpFhoauNMAQd5jRT0
N/tpuVCb8XLDVBXdlrVOiYcDqyPVyEM1MwKmnkBiMFanBAw6mS5Huqymo3+XuhNUEAXmypslRYkK
Z2R69kwIP1Au+EsH2REFLAZOwVpHfy2y/TNFT/aitpAyGSkZUckg03pUOJ8f54pmEn6WWXr9QPHK
VtF7jX5QCHaF1GoOU3rBpRCQsYqqK64V2vHe9BGY3ii+KYj3T37IHSv2BZMYbOSEm01SXYGcdnn/
pvqPCQ2yqiqoV44UrEKnbuf+rwZS4yquSv8yMhEiVGpQaQd1NAVaNJWvf7Z14V8K2TpRzY0QIRix
RvoVqoDyJNFe5aCNgYMSrJtAaVZpBnLEU8i+a4yrUIsEP1K5qOWY4zZF5OrBy9f9CPfXO1f4s5Dg
kxQzJFnqbthycApQX/w4iVEcx56RafYDd0K3InVDqNjRgDinNuGiT0PSKxzTi4ry2TijcEqz9jkO
nFUb76qjzhcTVw7n0PGy5CLTA3y2HtJFrdLVPmv+hI2bAKuDH2FhJYTozPRnG6lflLh6V0AvzSaL
V07TxpuuJ+ioYf246ZMwW3rul4vAb3eOm69LWvbKhGQ2RpIvqj+jTKncxnDWBU0S/37UOOaKflHi
UGKz+DXdotcKvX5Pn1FdzuARTfLXGTUolxJ1CVFL+zhlTQbG6in9JNAKm6mtbdQA71R/FxpIpcyv
3AWrqDyAySysAfddSjrH/KkcN2MRk8NKadc4yYGpS48mrElESaLyiEty+kkXXurvB6VtIeoXFku3
WNscdkGSdyr19U6Hv+1dSbl5Xl5HVbW1zHIV2vFP2kCfqfrRPrVhIqVMLZcpnKGP82MAznjx4E8P
XCBTFN7w2s30vZ67Ky2kvbNP1AqJnHjb7zxxJOUkltn3QVcuFZSqTs/B/8/TwO+gB5Br/qpKOWKZ
FBHlKIZLITqnPfIAGr0dq4IDbjT+NoRxrNqPRW9cNmO5skH7gnHn4/DShWNdAMmdeZrF5fZrSax/
nmYxN2HdTw3dDKeHFK1l8oxsAm3lVcrVqDS3PJTvPLciwSTZKPvd8HcujnSrvrCbTz/Jvw++3DT/
PMlS6I9mMpqt9BarpJoXbF7GonMNlfXA9DjGc3GHYeSHoEaMb6qqWCmHYNSgRWrlk6Kpnvhn1jSv
ejVc8UcguEZXVzFiPhM9bWjU0YR3RhpuRANCPlN+lBfOVYhvit/Eutc5SqRcGvHob2r+rT7KkAXp
UHSGVlzQIwliMK/aIT7uibS6jdO/FeW15oVnNorx6bE+mpDFdRJrUaOiYfRraULVFSpnM5Ov9d44
u0b+BmH5kr3sgCITd3YUrCv2dG3mb0n2RrTQaM+c6FTk/FHT5xp0sruaoMVg6lxMgq8haZw+p2XE
/dNfJch9Q7nSceHPre1CIhSjLmtLtRV0dsTZvKXO1lwk6IvHQBA1On1RA7RTPZVZ/pdiD2tpvVKU
BD8vRtOvWx0JRWzVzLKjvbqSryylBEyHqgGKm0lPJiBbUsdc3BHxsWymKEHkL+XkbjNLQY5Bac/U
Zy7FMn69wpEjtFgNe/RNheT+9IDpQJ92pcKniHkLyXTV/dXsBSuZWHaL5ApMFeXS7GnS6m2bXGf4
HSzI4JeXpw/NgZL2L9N/9FRCczoyJnias1fVGu4ZW/6wpa2dTJveAtLnaIL1PZVabxAfL3mc04P/
a1V1lW7AqoNSCyW68L8XEaE91nlhBXbyqGdAoeG8oizKKmZAt4aOBpGRbpMyeKq8dDe4ypU7EbdQ
oy9FFdEUPNDB9qVEcCtquy07Ww+7Ky9I1qo/3Jkx5s+2H7zwiSXmM2r6xntZ8xSaEf20qnOz+PGk
udQBeppqQ9ZEKIab6eDYHc1iZsVtaJjpvM/pWi8YLgphXyXXoNv1LaAxB4J+dJKW/YUJUEqzghJ3
5sAfAol/FvPfj7FYzNDxXRig8bxPyB1GZrCWzSWhv9CthZZD5Ka3zUus91+lil60S9j8NMS9J4ZW
I/Mm0Qp9XfF94wMdAnecXvGPl8WvB9RUjUiAWMy2PPn7o3lSQo2gUS/m/YAVBPEUBjKI+/82iNzm
R4OEwFhDMpbzPqTmHkdYoDXNP2ddP1tytIotvE2VxleHot2jUZIejnTqB/OeVgqSxxGK+X94j6MR
FgbDgGAYR5EyCfIPasT9ghN4egg5YMsNc/wSiw3jG71XxVo474Vv84vbrctAoG9nXuZjwfjvlT96
mYWLWYd2rtkpI+G01LCuhKoIFEhCWBgoZ1/s0412NJys3tHquF0zNSQEpj0yQ2vJGBHxJfbr6dnT
pHzo1PQttnOvIuMyVYxikJaUoCAHz5OadN6M6WQiQe0asMnT4366atKXnAp0CnloKvXh5cjZprGe
eRNlE93aqKs7qbaY62IVlNEfsttPD/epWQHO+3u8pT5wl5Z2mmnutO+btZOh7Dj+aeU1dCZnXVIm
wctKuaTgTMJOFehJEkhkzDrqZ4IIKShbv5GisA7YTnCI08/3+TLQAcmkbp1+C0uVidzyVa1VsSo6
dFqYc+QH33J3Fb7RX5WQsz4z3qdb+Wi4xarnA1l3t2a4tqS5kSS+BjIssAfICpwb69N9fDTWwpYR
vIZDrObYMrW6laynBOExy316Cs8Ns7iIM7pk5kbGK8llAetOss1nnbhzgywY023tK3NVMUiAyF5Q
/1UP3cputv/hTSjposaDgEa1FxV/qU6389Rlwny1vOT0SQaxdc6YzY/x4G9jdjSI/vEATj1iQrbJ
IE3a/cA0N3H8BKqUkQ/6395macbsKetKkykbyA0LgikZdqKH06N8uqFdRzTiEbVCe/Lj6+TJGGPG
uDAhzbKhOUUi5XTY0FAvT4/16SY4GmuxCYYwTAjIGAsIU8gD1qGs4/QYny/P3+/jLoVx8iKfsyxi
jAZJMbwvIXfJxNkkTE6P9KklRteGiaPPmncoEji6ZupArWcrqQ+3GsCJ1itXwoMoRkVirdNjfbpK
R2MtblCUONusCpvDWOShDwkUYcgVxsamqvXsFXru3RZ7b+7BKBWNWSwMYyfGXegV1CQIxM+7nn65
T5fs6OVk2xxN5OBa9PQIK+wcUtrCeLN1KvPCzUhnntMjfboBj0aSJzkaKRizZE4KlkyOVI9cCZ5v
A+Xz/30U8FtABNRc6Yq3WCxnaAKYKD2jgBToLTxxCJqeUZ2xdp85ocfDLNao7Jux9pp23qe6tRPN
Ma9MzgRp4kwsfZzjIRYrY6Ar1KklQyC2qgrnHFycfAGKEU1BqaXcgP/b1C0WyO/cMUiGbt5DFTBz
ZS++BAVG+9OjnJs52f1H28Ae6KDddixQTwmJNjwLU+/0CJ9t6eOJW1i6kCYZNhru894y343EfBiH
n2VyYw/5mQX67JwejfMv74yWOqrSYBd0qv1cmkcJRQxGnqR18vCc6tino2m4WfS6sUjsLIKSeLZ8
L9SsaQ/tDx2BSYPDTZkL7vXZWrbPTip8hP9vKP3jEnlBlSq1rU97iV575E1IIcCFOr1KunzKcn8b
tD+wHQ6qQ8rg4ygIu+lJRhC0t3X90p6KbRUGlGFpl1QbidpmQU0EvrwYQKyekBZd0kPC8iugSw+G
9TXzkosiVR/wNsZWv0HyRThVpx/zs+2KzDwybyBgODaLQ5HT5AZN9mneO4G3x+NwlfhcZwpZuX9N
xNEQi/3aUn0/adXIPvIfa16Nq19BDArz+JtZJW4nUyACFqdf7rOFPn65RTyDTM04c7FxFq0yuqAa
q6us9/90xfwzirb0CqI4Hy3bZZTCTO8rpbrlLoORevbePL1UoB0fN9TUZO6k+Sr2C1YkO0dIqf/L
fGlLr8NSQf3RhZ/3dfhGW5A7VEVSBCBPD/KZu3E8XYurpVCMrAa2m/cKxJB2/naoBjB2ZfjdNt+h
IZwe7TNjSekv7BAUGRzUID5OWmBrU4mE4MG5kTmrwWxXjnVmo30aKR4PszAppj9MzShrg49rNn9f
ZlG2G6JLmN3zl2J9+r0+3dpH77WwLnGsdC5NDvFrBmRB/6/uy0/329EQi4Xi83U/8RmiCu6EI29N
zRmhs09HsHUksBEM0f/VSYo6vSqKJxNnBlYNnSXWBRJ8/2GejoaQeTy6jpvZ9uuug3Er7GpcdnfU
RdHr9CCfbumjQRZGVHGdIcowAQcuCOde4M+x22HopXY+oFz09HifLj4S2ToYt6vS9+njS5W+E1bT
GKgC4LH4wEFn8YHPX+mfIRYbunIntFUshmBD8+G9suK/+GfEiP/JMaPHLUx+h0jHWzoamRPbaeHE
h9cBNeZ1zsY4n+204yEWr9Okpdm0aqTuUSBr6N024j2fXpNFjf6v2P14iMVx8V27pcqTIbxC/FnI
T0S6ghbBKqmpu0WhQ47p2ZVaaBz8PTC6E0S/InWw8DhpdeJGs1GrNKdpH2ftXao9gq7YDjEsiHch
eh3KsyDGsl0CSM+UKQt4lgThta8HtLd8ZcqlqFWYWr9LBxI3uXaNP8FqNBEW9a9qlPWkduP0rH0W
BJjqP8++8A3GIGr9pq3U/ez11zDzJN3NAToAUsW0E/0AB0Lb6UE/3QwwEjy0th2a6S0mzJ88f7Tq
Ud23WXzXNsYdUfXpET67dcyjERav1RVTVscpI8SFt84hdqjutV3VV2d9gs8swfFACw8nqbMkcbVB
3dM784ECCNry7s86OGfma0kzSzsPSk/M2xA4ScjZqucugkVG+fceRoNUleSNiajRR4tm1EOLTNHM
kiAfI1Ip06jdYAtE/FEZ/Cf+KEThg7Th9FgM5ZXoB+jhtJt8k992paSfzZoXEGqV91Szt6hLoVEo
1S5ShgZ70Yb5ImURzI9wJlmLtExfRa8msbMz+3rBfPn9Qqa040OEiv8uroQO6rLR2C1zRrWCV6k3
wsdkZORPVZg3PSxVnliyI4dKOdIVEEr5icyv7cNGS67BYiDM0uuXdLO9nWwKToxzz7ngfPz9nC6G
15S+7/bCMOZaresFUlR7usJI5wFCAKZK4YG78jazLnT91iU7LxXDYhlqmlN0Xkp9A6EZhYKnj80n
G02H84K+iaHyKEuuOBl1tTCradpLSRCot3DxT4/wyXn5MMJin7VlUEVKP097Saqwqcgl/JczqdOE
h37xRLIQxhau2dBHmm8Ow4RXAxMc7ITdmaKxdfpNDpf8Iqz6MMzCis2lTx+gkGEk21V/SxDQEW9j
yp/nmUQR5hzupxQdYvXluy7WVqn9KiWOonklJWVSChll14aDuNShTIcNmIDDSAmjVCWTukGDPrzR
+/FdMGgl6q5Pv8Vn6wEp0UGqDcU2y1ish9Ml7WD1vIScSJBbqQSWu+n0KJ9gC2gdSQgqHQnJpH+0
LnULL59rctrLvULAL2dRzhqlZFLAfHow/dBIcLkyJIxgoxtcx/pSWtJq7NKIy3Ta14ZyZ9eWiAlF
g0vDFGs7mPWrUPBYFKIrmI6/S2WnpEWLQ38PkWO7sOwRWhWGQzL+Ur1FL19mP7G2eh7vJGDiE9OG
cnLu7RQWzVzdtei0kY9I6I3UWfcsvZl2lVRMtSRETZjYqfcUUoMNvIKdzOr/Q9mZLcWtZd36iRSh
vrmlb2wMaYO9uVHgqrL6NpWSUk//f0O4TpnEkcS52WwMpKSltWY75hgab7LPzJzmHrejwe0B3H4L
2WJVRdkJpl7tmvzJzVEQ1OjGkN7NOzgeC6TodigSaGaMT2JIbWbKVbMAAOwVe2j2Ut/6hqWm7M6C
TQYsVD9cM/VzrhkfjZ/ktXUzRJ/LErRi5W1QFV4HscSUxqcO7v7rsoNEOvfuFte/2semEnc+TlPy
cgWaz9MB036VZRJVZGFa12b3LcgGRAVqpq7A5bo243TdjTu4sDGYpx20ZnO0Owesf7/kjEdCVbL1
0aK0mHJAZ0fY7Tadfwnrv7Z3me7RTOQWmmWNr+ZzfZXD0R9s/+PVQGm20XAOoO6qi6xPXtb+jKJx
pR9zKroCJvC918lcjHtuNLdMm4mLLW6yG9GKBKCWmQIZnf5i4LjVqXViGgxjW7/AU6zztvv+VrIZ
AZWhCBYWzNU6ozc9vkK7xcwCW0PqGU/iwcNk4gBvHYuPhr7Pm6dPuzRgyXuEHpLnpmQyfOwus5lh
Yhh6tGU0acq4oWd8A2F+wcBrxi8U26etAcdw8dLm8yNERVdMMJ0DyT3fM8wqq7xKPMBHN9fpnZjq
eDeinqCjS6zD3Nvg7rzTDAgcw1vHj9ffzrLgt9TAseTU1t6e5dH1i8jKqOICZv3CIUbdb53YYFk1
sHz8Yvbqpw/P8p+XO7Cyuelmk9tyOQ2xc2jVFVkrFkxKNOa9psG0ZYyKU8IcUrZ99NitVH+ABjCS
uIxMvTjWucnvyfjMzFJXTPfwprjhfQb6O3JuftN39jP1lgKkX/+PODYCfyeItVMHF/yrsha+zDje
KOz+4axZVf1il9WPLl6JdyaXCbHe/hoWaJvPe7S/858iGBD5gcapux4hdIQL0Cqj5Us8h4YmeGob
DHvzaaz6e2dOScD98GQfh1/JwMZke2VTujsttuWPxah/mOlVvDXvF2BuPptgHYq3ZjibYdHizGpp
mJwjbEl5UvhqviRImC4hg6f7hRH84FwQAkR3xcqgiUE1gxP7sVu+uiCa6auJ34BUhJmYs8mGi8T6
WlWQuAzBKsqinEZ8dUWMxiTkXUbMlG3XXmoWVPRGMaox2D2NOMKzM87e+ShkEmNf1HdtpiFd5llJ
y19jLZYf2YpTTWaLno6dtNIOYHq4M9ldwiDxsGDJYekQpcK9mENM8hQqFtTBmbNaIza1rXLk5bsu
v9ALtdFqUmET5moVNhNoLfUrK3MGHBHpg2Z9YcfUwNmgMdayuFd5RQRW7RScEmxbpwYk6dh3t91/
cnDUc7bbuLW9O9UzawQ+Aw+rCXaZJMIY4sg4q+9FByEOy5J4VvbFAv2mjxUaam+aN3DwjdHuWlF0
jDPRVGxTV9Ab8Q9BufvGA7GhfhpZCHMYxM8VVNvM4+d1e8u3GeJaDIY8S1MDqyX4yWiJXoOl5L3D
2KCl4594Ccwqv5ZAZbk0tOTlgEIhsEjjB0Upx4/pyqz45pRClk83zHdM0l9IDQ+i7WwbwwDp763N
NBm3Zbyllw0G1hxFO8Jh4tjgM9MO10qwJLRfuVN4rROp0AhUvoyanBU9IeaOkZBZVc1755MYATQX
uY2YDcT3yBdqNH+9ADEXJzQMBxHlYB1YA9aQjj25dy64IUNNGm1PcYsh0hVoKchnDUV/pQA0h3ZK
b3PhiOplaCyX5FxMqPhfllHUkDb6hpDra3icQ0ZteQzuuXftLU38EzSRU7DqbHRe0rTYJyWzFHpB
8LVwWwJ98qUs26dVCYskKUGryPPPobewcXlQjeji/I74DQKYJsY8vzEZ+m7b5Ws+zV/6iUHbJBw/
CP4OMKIkH0ycqmaBFrJjoTVz8Nra3u6Wchz6TVX3lyED3kzCT7wB5pVFAJ0APmLyW0SmGrA9vmcO
CA11cdgXwhDVC2YTaNQoNP2jMjguvbf18okYhdW32xiyFEbNlu1nE/1cvYm1M0NHhM0xPqaASFmh
laYlQzqh/Gq1H1RDD0bK3t/RwXKUcdFG9bizNkPO7DMeoNvC4dHMihG4C0ifRMab4r2V3+68RyaH
jy/KmmEdHiRwTpI5JB98h3Jxqzbx/aC2NgYD7WnJbWAmo3AjBwRRXRiRU3sXbhWfj/n+Bd50xRBd
eP96h1q1lpBWXAka88fSBWmfnY7DEjFUjaus2/XgsJGP3/jBKNzrViJ1hOzZoSCKx377Nv3aCLb1
GPYbxairJF6IhhYG8bb2dleZd8/kJ2cHTbv1LEb3Yp9oCg6a1AF06unDjanPJINEzPBf+C3NFry+
/mQm2MZFMCHLilgAWmGMoaFkdMknw9+eszVE5YTNlw10doy0MMAUAU0jp2b77Ov+SidrNj+Efyvg
efvKAvIm6Fyhc3LwDQcRys5b+qIb0+0GIqAbDa4RJDbGr99ZH7dPo02ZzoAzFEPKh/nu+8onx/jP
OzhI4qY4i9og5w6UzmgGlGMsShktaUggLIpoFk+UCmJxcBlyPv72DyDwr2+fBI/aMWh+auIHa2CD
/kmSON9uNHhA6KIkV8B8mX0RJrmQbpSQPC03SkVkEUVgU3YvesN4sGZJHzCrH9yVzuvhm/nzrg7W
ZS4QpUo81sWnc8Kyq28nLoX8WkERR0qYB1G54QI0E2yTh/tlckeMwA+P38x7rCUvCab4yLWRP3Pe
NcK26bDz3CTpNwtTDaLcWH0T5TDmqUWCfe5F8Yko0nLnUUSRC/yK4hVKHFF41Cl0DYwrVi/aSh+/
QS3F4VL9eXf22+PbdOVU0f/vNzg9Iq5LEyo6AZ48iMqRXQjgDT2+Hn8xtm/X48Bg9OXcba1d1oNN
e8WsB7O3EeqUEzNa8DE5v0TJjaUSl7fGWANIKY/fxLvqt94JQrOMoYDk8f0Dgz+0RRtsM95JCJ+b
IkqurQlyZl+kegDrxccVsL8+uB9QY4UKD+knlGzf+L0t85dO23a92vFuoMwwuNpBNAIjgQiWxgCa
LFSYyEMVrtNB0HE5/txyrYdvG1oIIMZm6Kks8/YWrF1TG7616zcN3CG/zaqF5uTxq/zt+AUWjozq
ZhAgpvT2Klna+KPht/2mIAJjtrQqv2QuWexHPYw1Ujh8nD8vdFCE37Zbp27Svt8MxIgqFChqwf7i
/hbSI8rySi14zpgqy5jCUvRTS+vBln78iZ0PHvmw8mTX23yejAYviOHLw/SZDcX0/LUPESNdj+vO
tEXfPheMX8L9AKsqTlk8ONHUJ6cznLpkEkgkK1NQgKl3g0/vKW6I9s3f16feQqXIN86gWui8+Cwq
n2o/e1GSqaCZD699WFagXq9OIxhtLo8/oQz5kaU+7HzWJEPOFPFOCbsbCGyyyFpPKvZU0zvHL6Zt
eOxih0apDbOyG3mvpRFciRqwhuTv+CX+Zvf+2DqH1Yym75JdsuV5IOWBDYnCQVKTeg7iJ/lkUWM4
frm/R9z/OxPuQfWkQtVr51s8Ei5xSSj/DF8dmIS0DeYEuqL0i3JBXruobo5f++97k+aOGwRUeg+n
KLsoSoK232JwYeyCBhP2DWCOZzG56vEL2X8zLwJceX6AiiAzVG8PfhO3+7hwuJJKqJw+MYGL/JDN
KeENZV48oaITZVPEaaRt2HmhAwjYKIir16mahbjTSMQMOJbtva2NJo6J43f7d+vxRxJ0YKa2ezPY
9z3GkKNX1SRA21XBQnRgQtpJdXFKYaBxm/OK6I4bVYhFHYMqyvFb+Zs7CsET4JSgmgfP8Hbdtm0T
73LUnzlcn8J8Cz1se6lWQNtZNwwok2DSDHg4fk1bWIWDQ4ZhIHCNfFtQ54OLjtFcGVkxdpsdgbOq
TiF0WVTTFDtTDmoQ1VBaoXhNZRjxBNRQfIvMSnxSO3TNIL8BlkDItJjPu97+YDsdyGQpuKSHZ9Ep
BnSLYkNw0D0oI3N0mCUaN8TZ8FK5N477I9hLOnmu78XwuFT/+OGz6jm8EtlJ9tQHqfIrn8jbdWII
BToohhotWIUOTXueDVFvW+5u7ZBmdf5PKGJdEJIKLqctbTkuyhpAhS450JDirN3OmmcnlUmy06Hd
XiSh9702VmlhsXRkEKQq9txTB39tC0gNnqVkz0OCTw1Hxl9RabT0n3k3yxbCH8RBXgUQBJskhqhx
akb3w+a9JYg4LrQrl0eNKOJDICMRv2Wzj7/LJ/pwF+W812U3rYo1kpAg4MuMGuo4emWk1D7F1HBE
1I76aRSvWvfi5JGGDYkXqtg4cgLooV3EmTxCBYA/D+tQ/F+KqqtxuGqgNdDnKI3TmSe4UWArUjrh
L3ctseX8IgVzu9z9W3ysruF+FcG2yQOKuyFkzNHlSUImqLH5W7//TLJHUWc3PI5ZtBFWyTTyG+jv
Lqk1ajJLZ1XJhZrNFGQm4z7OjGfmslUNG17gQDmrWyK89EEEoIb5yvvMo1S9dTa145cwzAdUU/IK
dtV/hz50IlTiKH/SJrIpaHnb8nZnPMhCxY71lTetV8cXlSR4NxgEUowUEuxhZ5LOzsG500EaCC1o
7A/3dVl/n7f/LA0va/tp31pn/ONar3PuobTEHlK4UjVbB44BShEaM89e1J9K3r86hCw/cSmFJiUL
RDF7+Kq4PC4LnJOyXd4MTksNzzYpsxXNKnYhJTkqPFmBezcm3p1KObwV7iKbN8F4ms3fB8bZTSO7
SMY8uXRIMOjMtLBz2daJ3uM4crJQm/Hj6rNVMa0IVTRlcBZGkFFSb9GtjtDRtmYMvs+EvDYDd4H0
10PX32ypPmpGtmvbHxHvWnzBcwXTA4gc4Pn6drW1gKjgELFFoh3s/BPXAKoKbu1X4ZKOEUNheKGs
hu8XLpnhPhyK7/xLaiCuPVa3UbX+wtZs4g/8Az3jdxZSWtVmRKhOhk+V861Zjry+2fu4TuJYmAtt
WL150TZ1e7iZ2jI+1WhVHc3/6fPqHzaChNi8kgdz2+9I9CZTcGcX47VoVh1n+rYMPkyH8X0LsNgL
7Mt9l3/9jcpl5OAbb7SnOJ1WwXyCIFVy1lrdWZVe8/alN6JmBMOjDxYquDIvONCE2LaHf41uh0Z/
5V1Fdeqk2YO+X5ruSfKXYpsVC6dCDVGFiwp3bUsTCev7DpZyuWRfcmGgPgY0jCgmQ9iHCKmqCZpF
5F3D9zopR50AiHCzTXotOk58t1fZ9bnMiO5grACxImGRJNmZ5w9n2/SHk7QnTdpuhmknLhInYV9I
Z8CEggXNdBj7zO3TMtrRxW6azgy44DnvuuBMO6ufVQcU6RyjTJK/UBAD9auUp+S4nCF7bpP+O3ZF
aWtv1j9S2PnUqNTDi43JZlKYbiPQWsPMTyCk7s/r2D2ZomgV7eo4d6oiJfDdWy1eLoYfsqhXvQxJ
K0zlVuql/MpUQvU5AiyjnkBdfRW2IjEPa4SXGHCh0XIl1fKtC1c2yyEZKujmYFWGcHbaQYe5zzBg
KTI8zLZ3EfLs1LuTu5YX0MDNZw71Q97W/3S8LL/qr6jw3VpJ/uIlNmz4rnuVBrvPxAK/NZXE8S5k
uhHTAmxRIEtNqJBMBM/MjjJ5AQMORfs7aRr3VeCLYTrFNzlT+DBVzg2xyGVU8mdJ04lU8V/i+kRR
4PvQ1POZ0iTNesJJNrbBuZyW2YTteW4RoUk9y+pbCyZ3aGwg6KzMEtkshieTbmlO5mmA2+m1/s1P
Y8PIzqxde8FOViVKNco9WRI7h9F5fSfSHX6odFe2gWPEX4vhfm7tDdZx8ZKVUWeuHscy++Fkxb/Y
E5p+x8R3YXZTo64r+2h3l04KFRFdl2i0N8rou3J7BSXBhQQ9MRta27RflVNzWqZnWYPyxvHAynsX
WMFbbsFlY0PnglE4lJSOiRUaL0vLzS5sHt1ggv6v/1kDTuZum8yBfSj9t4Eun2UM9+5cQJvcX0lb
GUrLFs6SXQ4RNUASxEpvU0r/KqmVLlllz5FhewVecyFMiFiq2Q0LlJdid2MB2eQ6IVK0lxK8A3jQ
tIxrLovSJ3zYe7M6NbLyPvfGr5LqkM+ipXZTOcVP5ZBN8aXwilU5TNGdnNLxpSG4fG9SKQg4IRXj
yGWIzX5rUkkZ2nD0onazq1t6VUCCdw+rURfLVUtgMJj+usFD8W4jgSJuP6JRUSKzKeTS1lq3/9gV
0Ohz4rVrKILroYkUeFbhE9QpZUGIEHx4YRW6qqrGD/M6vJqidJNxEgTBEKczqn/qpOkSHqADMiSp
kAqqkhVnZU0UAjcXnawWbj9nvOrjb+ZUoNOFtwyH87jOJcUli9rlHlojMAHCfsjtr3OD/iM3x1/z
b6JuIE4Ntt29yCTmbXCRTuWN3K6oIdWfkoggdk66GDLbdQ/LXYR0Wge6MAoSZGmRl3AG+3TJ/ZsS
rrhkl51M1Q22HarN9HyonI2ctvQ3iYipGuwcRHqSJx5B47OSBxBuo2N7SBd8MbfXzFnDPG6cDCym
LCo5CDcrqR3+KGLj7ZCKWRnYiu6W4jt5HXK61Lj0m3GOD5p+kRCcE4Wk1j2Y4qddM16Ld5/2sRqi
XoUkDhEhtgT/qVDULDAiqCIgQyQdOnEaMzN0DsuRoiY3h+TRq66s4XTydmduUX0p6TrTET8129d4
b2tsn6oJzA3t3QgO309VEYGVhvmQINneG2eoR6107Uv+JfAfq+TJgvJMWBtV2qK4V8dOYrdOboyy
RBakArSnt9GzBNT44W9jtMLuxnvhD1a4oLRIUijp9/34jV/WecxtNPDmJFngZUem0LSr77uxWE0d
fLgb2dxu6J5kRtWJ6WktKRIDJanO9Bbw3x5x6uwBuA7vTOlWnflXcY2MtSc5iFXwXS2ymniUdRiI
qmFZ5H4kQIicn0AKeUI1e2auI+3owxYX6v6SDJ0nO2wLFQUhR4ex/rlz3TtOGmLbHuWO3LDRWLwX
3ITTlPQJAxTQrkMTh1azbH5bxBe2WULk1z30Q3k58SMR9JZd09Hg/hHarlDj/NHaTcUUvRavSCnI
UUQiXYcWiCEEwWA0ZisGaQZ5OCYf3VREJ9iZKw1603P+7RM7eVL3jUxqGHnZOp9b/0LxB29kB8lO
tebfQDAErJbkgeLQ1V+ybIg2CiCwJ2zJ996dOyKJQWuWFpMVrsSXyyOVHkWT2ASWmp6aKsvqL5Pe
oKMgqm21cI8bPe996YxpYo/kUePEjLEflH6yLQxkpbM0G3N6zK3LOW5Wjl2FKYRuPBmRvOqE8z69
EX86ZjzzVt8WtnhbxW1GDmIjnvxvoql3rOu0M0/c5l8LwcieRV/69gkzk1N16WYEAldiYXvypLBE
6PIK7gCve8l6CLnURPuvtN7Z9xzXjMaUuwq0qEdU2PubMAGjQgRrGbFzq8yiomnh1O2JEjqQsXF+
NeJSjy/TuxqIvCaoXdv0qA5Rj3jrGegg0ux2q3IjsVE0JJawuG9CdN4jAXS3NibFNj5qFK0wxzfJ
PVe1wbu64hlTM/rtVVENrLJiScrNzNEFAeABldDewnxt52eZZGklgDwoqkH+QwQ6BaDgQDaAvLUE
UJY65o1l0EP3PJ2trGp/ciDUFGTgbmv1z3y35fzxxcttjVj0zKrxJQSsot/E9/OdR4uW9OD3Pwol
Sqk1gtaRX7Gt8sfO2O1uun24sthGVIgkrPTfsppHnPnb36BiXZvOhdLBlRTzRTDDNH6sXHxiw9yl
O541yx6yYjzm7pMDxXGOKADSORJWFCqbbBO2d/JElYOg077q4kS3PfmperFqNPNFsZzZEoOuyTlr
QzEvwyBTfVjcLRJW8e0e8vwwai8IUwFOBHX2j2Vur+K8u3Wz5ge6VN/5HCFpMAV+WQhKLqPcNWOp
K8wptKp8KmM353TrFhG/EB8Cf2kRfMBsKhRQhP8booHbQmH15yowUbVP2ViDtsJuguksygdNh68T
tKAa7IlE/cO2o4KXN5uJ/uefwY3yyT+ADZXV+WZtBSg1oqUj0M0Kftn5FyyzbA6LKvPISmq8n9d6
/AS9H3w9uP5BvkrYayf7hutTUyp5uywWQ0TyURkiioQ4vAcVy1xKDOJ3wRQq5NL064I6NSbRBu+C
GVUogKmQST5+i3/pgb1ZokNeytqt9jtrT/znDtUPVkCAHo43scOr47jQGPrcOhem+6iWugj5j9+C
LXN75C0dcsvAZplCD60QVKMAoC3YwMJW5Cix2joj0yfJGrCZ5NPYd6D0fm950c2BMWJp6q1zobSF
YAgDqWDo+F3+rfYZmCR1NCnh2mWM8u1estppCgftJXDFXERjALxOLZLenM5Z2GWXS8s4L9ij/Xje
2MFV6+YfVIlfoUDvliu0NUrhRsTtBzfiRkGf1Nu43cQzox3GL/yb/D2em31sxJTs2D4sFsvAfarT
HtfTF8G5pNsQYzL7f6jfE0Fh4q/gZb/kTyOMAkHznjIzPMCqHbTttQ+hhwoQOtXCe6gSxgerL8I7
AeiWLMW1oJMCGqrWIHZ/HbEB9ik+X3ul9a4ANKOHfKX8kYgO3IlifQprKokpqM+3YKB7ssO9q8EV
zNUuuSaa4hP0QUvQfo7q7anQvzzTrv6yOMmZbFu0wuz8uXpa98HwqAiJp2A12MLO4F5MUNOociut
JD7aIsz1nUb/q/GYHlFr/pdfT4VATK6lbTQjTuGi4C3HgrL6VcYClPFznL1IYkxWQ5EUWDNtRozo
EC1AiNtzA0G/VoUFqmhyWMe334F4wFp6J+JmehrvSH88PPCLXtzUtt0ZbL9QiojBuVFZ3yih/g5M
WFjZh+jX2juwfmn4Wk/DggltjaHDh/DugL/rHCHAxQpp4fUUbFh+b0DvrreGc2UW5vYlD/I7JQn8
RF0WwwAXkS83ApiPafjBrj7sfSj9hFUqoqbPf913br+1ZrPPyszeSCu+KOwvLXTQpAVX0i1Uoa8i
6ZYfybgt7tcdIP57tZh8N9IoyhOPKoYLCWAlt5V6H1kAcHiHhgriY9STAyoInmVyx29NQB74XcMA
dbPRSWFKQfgR8kdWiFnDtbjb7s6NkEPCoF6aTmc5cHnSITbyhJyN7D4vyS07vSv+ELJNin+fJFGC
sw9QNAJjUKDAp8/S6JdEObY78g7mEXAhkr/pKoYXqMnLcTpUaJWA0S45AageDvcqP9mf8BuCUCj1
BkWcUmZZg9cMevkxiVWjyb35qyJ6377iuzBobmUO+Flqo8jItjIk70gSLRVWNvnexmt3nv6UGxZg
TOm1fIVOl46+MiiwR7JE5q4/HYLdKdGbQbYZzO0VKsqnnmWo4LMMBNwWVa4O0WiygWKvjqPTibja
XunW+FYRUrd/qYzk2RHvm7QIQNGxZgQJ+Zj/4J60lM7+Zu2vx2702auV9tsdSgRldFuBZI7TL7Sm
9g23yC/bQQvX+XIj0sbFzh+6JCUv1AzoitluO+9qUsWNeZDKS+86H+K3V8C5RhcJvqTRJwUtDQ0I
mKpcaatiKM9ME5lNp4UQElVCFiZpgL7nuPEr/FCSBJolIJkiLybBwYYqVuLQsvg6xyMTuSvBOKeZ
16a/JNUAa31ZmPENLzaiVtlV4QMmMm/JWjH00qGTRFlesgtJl9z0Ymu330kiBVKW2jR3t49pYRDz
EqjxA/ZrZDl3it7g6XkRwpt/2kG3oa5NhPbDQGL4ahiZfKF5cDJGviLpcBdQQSUsjvNnRj9c/jL0
7mXxpX0lI+o5+zMRd/yeAmgy6ya13TvgtNcLQu8zWr8ShIXfQA5J738VrGIp9IZ2+ffazf7FLiOc
/rzWXkob9WVwWayhPiBz4u953url4/cHZBEc9gC3J3LX57Q3BhBcW5VsXnOupVnOpNwsjcLFSm6i
0Tv3R9IDQgUurSEO2mUtSEf2dVvQ96fhj+8of7UQk+yn/rHo+uxc/sWKs3/VUW+d+yFYRiqaRtvZ
F35X/8eEi2TXvezyV0noxb81ukEJNpG/kQtMCbq8e8Tp8mS/rRZPvBXvfN2dFP6eZtjrzqF3NRQk
etGTta+fOMguowg0GXl7xx0KOIO/WTPGzaAcYLgdwpO31mzmJc/+gEdBp+e0DdJPJEdm2dO26L6L
ZFBZvkPK3k73jTed1sN4Nvr27UgS20QrJtxrXwUt/RhhWuOxHX9Fw1NM9GNQV2XSRjaCJxYPpTa/
GPeJKnKK7SS6MiXr2CeHgZebYcPWTTQ2/onUfelpZRRYOQpZv7uew/2NnDkvS9uNl9UwB8Zo6Cp0
TbLCMGlNZ066w68rKepEFpmdxgVYSE4TLs8vkW9KH7Zueuel3mXXP3nOcsP1dxPheSq+b+5K11fQ
o3KWOjevh1Uaa3yQ8OK9Jkj4f8WlUjcsUf2ghCNtPYU5/D53CDu/EnUcbzDftyqFM0AheJA0QgS2
wIipADWmw384gJr3ot6i40iZFK6ujROjOLUD/IKJ9ernISt/UAvNGO1KzR9y3DK+v2kcxJSTleOj
1LOVuPqD/3mJPwP3HZ175a6qRaQUkDEjanYSRitfFLhOPUOKCzkEPWoOs2/V0ND2nd07iyJflrof
ANIO0453/t5+u/mWMKhztra9KYx0wyTgxRSUdyKRk8VLCuM6SGh4tL65Ylgpqlu/SEA+OAK6yB+R
9LubOKgDGX020a9O7I2SLT+Pr5HqXglLCC4pwRFbjzXBH75aoFA2+fHrH9be1+szEQSzsRD/RD5v
F2G2poFxl8beKBLWgFJq1Ley8TF1n2lfhCsNASdAXOjaZtol5ByMlxXb/j4t0uffSZrgWErUj9/g
4WDt4Q0e4j22Y1N2nVHZm922OZ2ZpxApgdTSlrK7l9bj6yHWlsclWbv7BUdjWd9KpWUQteOy5QI5
d43/s2t5Hioze8ZxluUyC284I6jaFpRQm5bhJT4fH3P8EZQM/fGKGWswAyycBzkIhaXIPEiWqNJZ
8ZS61aZs6PrWi8e9pZ9cevlei87A/HNs/Q/QXe+zfq7pm1ZIgIjECFIjb1/rHj6tXUXks+ki+9sc
7dFPmT8V26vAI/1PITP+1zR8d6g5FsADOxc9ITphiX0+JdXZXrTqoXmxt+7i0LgI8l+eJDmH4eX4
uryn6WFBwPAgtRCh4hGYh6URt+r2tW+XG7j2z1egB6FIXuLqnF9qoxNn8XqkqnT8wn95IW+ue1AS
KWc72EeJVcJQCvYDkwe+R/gVad0ja3W3zz644HtM/vqklBJN9kHkugdX3CI0tjQtT7pHndVkTskM
BIh5bCi9kYWycW2jvyK0RM32E+xkH5xyffzBDuSB/3f5gx1YBUGcmIVZbuIdglWcHxljrG+KePnx
pWV8+/i1Vpf/R70rIENs0mQpN9b+Xh0koEsTzTdOKQAJh7k/p0UBTsQiNsXTRbg5dBx7OaJVDYu2
BUEjXdKfmgXJnHSD8fN32zWIFLqKb52OAf6osX/y/1LcJGqYtsO9RoX0U1yP4Fhw8AWqoTZUMKeS
mRd9IN+PhmY875Vc8p1H4MofUZ1sKRveM1shIAPRML9CP/7UDDKLjlfonuVzdxpt0TWjbaqQQjAi
PCw8cvyBuSDC9joQyoeWbkCxsk3u4hn9RZ/2CgVrkAtYTsp+v/XKg2789gp7nE+3FJsQgElP1ZIM
9uM3UQVwkaibFbCtNX+C9jLzkOzBPa0wBr4ynKzfwleyf6eyua0ROFQcr76Bnxm3wkrwSwRQqofq
cuQLFLdUCbY5WWbS3EskngeWjHSJ3LYgULXVaIiuizEH0S8ckQYn6+7FisNT6nKvgblKHZOTnZqF
BzrlkdrBpT2pc1BcprsE0U7j0566S9R0Zy1/N7ftr8BdfvjBFnHRe5bzNjLSU3+XXfX5eEq37bIn
w7bRnNnlpWYDX0MmZBMV+25bst09Y+LIvw3h2vHK8VdYCJVH2in/vka7cYaAz4NXrvN5akuB23f3
0WlF7VPAipzmWh+pggIxVP7Shy4GsBq1y4TdUr0IFaTzjOdlpWjI8VgPllt+bpHCxSkrYrG63Tda
KIvbUDia7gba1hRHntTb1OyenKLG/YZiwnROv8rB6ZXLcOIUcrEJVN7WXqjyB75oIJUvSp1Yc8fI
85MtyJfbLAuLs3qsqLsC/pud7pTKvlQpVQHaRcGlcBLLFoU9UOAat1awOwW/IG/DtiimRcyDD9a4
FE0fDI1I2JWMG1fb9IVgZjvT6Ub5lpIMdYVThbWuYdxajGomtG2bTy41adp+4RCeJsqflVqRr6qd
LtXUmWR1qhuVzGxAhOOI2DsbxJOCKvi62xHEEPFklz0WvEHAwedK716j7caIrwV60RSdxujTCTCw
W18SYNC2EvZhMB+NmeBWSt1rJ57VkeXKqu3JUn6xd9FZT/bVImJaB+M1USUPO+LCZ4fOOSudF9mz
6TSfg2SVqlX3nKxKoed2dC/M2dCYpfQVVTnQC6pWYH3jXdn0AhrnF/VFt7DOFN8O9fBNby9O+6t+
/BoglXLcdP4lGQJISnggdmYiBufAHbqdN+8LZ2xWoLTlN1fN/sWegqspdj5NoOgaRHVacqFMaT5J
wn+Vktm5HUQwpDVYGXXSJ9CGNsnlgMSlaxdMLO6sr3q3DS8nHyEFCHvvyqpjOq7NlVIa4qV9C04R
9sQzJS/yE7JooD3OWRThLwC8XucA9ihAn2B/s+vM4OX3bl/K5oa0nsDKP3ROegPiXK37+ckJpw+i
wUMiH1RhIAoFoYR4FVOq0Rr3/OFdvGFa/NZupgeev4AWP12Y8/O3tr9KcSw5cur2gG8Yixwhx+Tn
POT/gH97ngPnq9nw5HlaPGiIeDeDrS2G/0i5kPsXrFbNb82EQBV1ffzVvicFe+v/D9E/wb6Nwspw
yk0LHkOhDRVoZBM5F4F1j9dRhCq3Ysetilu0U/fTs+rSVM+xgyqgy+pDmyHQiXp62rV+X99OAH2L
ORJLBdZSBu74ra/Nl7exgwVyX6oAHuyp4QqY/2PF8wrOJpBgxUYQwZARfG6dBVPBEGucw2Eypssv
fHtvlP8UY/6z9fbtuQzvilx0i5/wS53yEGsZhHhd9ovGdglaSQ4rcAEGyi+pfYdR1d6GSWf1coK7
cyw9F4TEq2CnfCHtecKCn5QpQsr/4a+hGeKz/gvoODTfPA4urlCCzEutBRb4Y0U8Usk3HPW+CqtO
TnGBEq9d8T3meF3vn8XuXkG7v8zBHYqylAypkzA03rvu6bRLb3AF2+34TQYsJH3nvrYVuADMVbvb
Pprx7jENiTG67X3f6E7mencaMAmv4yHknBAXSpb3bXcfjACoMd427AQY3ksDadnj7221FofvLYwi
2kShFUHnc5DYFYvXFWk6l3Jsa3UM+6765QQyV+gxCTRg2cX0wyjrqRs8C+DUksJHbnfLla5lsuU9
KETIrprVs8y0a608C067fNOKeK+jPvbeUj+GeE71MEorK7YXnMn//1NRnGdInL5TZAXeQSA9l1Pd
jbZXbzg0vELdF8/BWLmqnzkNpF1vaa9gCXtMERxWNwCSBG+Q22poa9s28InWSJkQaC/QvwWfHjwo
nQUGElMzRTz9jABiV6ABrNix/Zztq0sket1TzY0plg0qKmbHH8zy38fojAB6JEO8Ko/migAjf5wz
MIAOHNwu1v+VMAiHzQMKqaWao3Ba0tteqyfRL9zTuYopeFrVMGUM0+YiB9XpUBi0TarJdNlzWWiZ
c9sBjYT7XzLa4qCWrPoHKyeU+Nos5xSBLZOBef2WcpD1KJOk6uf6z8n8hbOmA8OlOmOLxyAYJVQS
pNYm8lD4yMIJmBeWw7f/hqj/PeT8lc68vhCY/e87Sn4P/KmCXZWh10/U+eKI8/C6/Fq+3o0godcq
tf40JkaoQ2mpenC38EV/biz5Sd706VnD0IRabQncLl23oP6WcLe78Ba7AxTLobg+CW0uzjS+qG4Q
0e9J2SZWtlBh6NaQqd1+o1on1g/RdWQNWUFFoM8WxwIxRS0GAl5R0XVPGj3oQuidjBCQNeX/nWY6
2jMveNYro+fkn1pOSyTke7rdNqJsJqh4UGbfXSsGRT+HJ270INVwotUg9pkzoD0mchagxGNbn4HH
hSWpGL7J7GCFFCSx3jysiVEOriRZblSMTni5j9ry/IWzaU+jdU5FELFkgU5qjrcKSNEEGVOUakAC
MWtVDZl7u49BBh/f0oe+mroH8YzjrQqdkAC4BzUIOgJ1UtVRvdm3dDu8F71d2KeZJHjMw4DgDBKF
RjBINrPlo9xXPgmcqOwllbEiglaTm6ptQheCRg5B4Nj9h2f+KPJ6l7Jyoy54H9MmunAOS0zlaNju
kMQ1DJTtM7WHKu4+i3Dg+HpY7yfhtCD076h329iwQ8nScaxoT4QVvbu8vKNfcJtXhAL7LF4jkKJ7
Yej7oYR8eUyfqv2zyqkia6HQdbsO7hPZZr0pGB6vvwYHK5fMUUUF9bKdwltVw1LrR2X/6qblC4V/
nX32uJpGmquRXWjppKRtKDCVYK5sR5ZVQwO4CfauoOmkPTP3JCRT0YpmDBjOemi5sOCqOFV14hPX
UNEk8evLIdjf2t8Y/4n8BjD99nkbYxZ4rVU6/CteSunAzP9WZ/R3+6dhssR4yrzHgK7iMkL9+OTM
5wVrnmGmjf7OK3zwd86lEj/IRzyLG8itG3b/kJb3NIHPKhtOxoLRAKrRkRJSxQ8RoKwoiF5YH6Vq
oMTpvaQuuc9QXBkxynFjw1lqV8IgtT590jwF/6DdAB70n8fw0hnVEhH5yPTFSvyr1XmSIVsTHFOk
GvCnf1qadcDk+AZRfP+Hx2ZreIr7IQRAbIya2MF5aXa5F/Y4ho3q87pqR7m1bj7Cuhw4mt+XoYdv
Cr3xDkQyjM3CKHoabtBY6tgAv8yxv9qO/aokcPyJDkCOROucKwe4CgPuHsXPg7qTkfXLYPhjv1Hr
5XcOp+B1oKQtCNjxq70v6K+XCwCkqKTIbn7rQiMDczRtFwb4I7bIS1+vlHyKVEko2SE24EdQCAqd
lUmSDR6/gXcv8OD6B49bTfNS0K6BNoHyFm5NGS1J9vGLHFZNfy/q/3vKQ4YRPzIqrwhnqCNw8eIu
oscNV+HaAVf8OgisT89HVYzjl/776/zflQ+ez8jbJYwSnq+gLUcViGVOqms5W1VOjl9rBTK8OQ1v
F/NQA3icBvqjlcUstpDH9YWmbYkJhMYpMv8ibVdA6I6HdVDsnYzkTsUGGrADgtiKBFXJJSXC/t0U
cCA6KF+rdkPCAAISnAINssZ7jXY1RYZxU6zxm0cR3x+A6Bza+d+0YBb7fgKTwNk9SZYUxGtwqsFC
wcEtu7mw9/FVlvvnFC1Pl+ZloFGhPSYeKYZZmEvStKV6ZdhYFdBUWzq+Wn99My6kTeBW7ICB4bc7
PxwITjqLN6NomPrj3kjvaodW80Cw/5Ee3mFq8boDGX+jQ48oIixfb68GR17nl6XXb/J4gIFy5XmL
lnWOUNGonvR3AFkCkG1iankxTg1MFjiSDJCAvFg8uavMeAXYTubdjSn10IoRwAa0YR6ZlwG9cEW5
JHJCoYQ0Oj27Fl5Z80u75KPqgiUA07s953n0wRyyJgbs3j5YvhiJu8Q+DzYDByEfr736M93/M6Xi
05J/1yxvu9t9YfOrFnT8Jf7dfkl3OnJM3qR1kNxYrRuxKjFbfmaQmPFUfNhaBHAeoetUZC8dFiJv
9eFmq71XSe6De9BOeb8E/7uHAxtaO/4cFjuDJSCzD6gIZ7jUBCVe9u7/UXemO3HsW5Z/lavzPU7F
PLTqltQ5kJnMYMA2X0JpG2Ke53itfoR+sf7txOdek/hClUotdUvnCAxkjP9h77XXWlsSRPGkBAy0
c8x69mJrmbfKWRd+tNQcpvfxdcD4plSCbasKRf71qxiKTEsNtWluBZ5iDh9KCfV5NjZnIykYK4EE
+kQsxG1AyGKPciAGyuBTioPRoBDTbTf5+v4TOtjTvnNlx9LvwPOLPq8r/JVQWRghnVeVRxZ7EUW6
smQgTtB9YjPAY3IWMgZemARhcCNJSom30FJLsvNzisiM4eOSmhK1ZFRhy/ZG6iQSqWUJsjiatXOQ
Pntk6TowC6BYWrAf1GF3YHVAhQyLUz88i/N+J7aP+GSs+ji/ntsbc9Xmp6AVY3PqIWoT+YOgwayn
AZhmRcjUZO1WHhrrn0DaaCHYVrwIfg1INjVXgrtrGQfhbF9C5RLYQC6n6dY/U+QQVaQyswmIgF2K
1RI8vf/Mj0Gow4qDScUByLCxDj5ivRlGjoYiNJrbGvIP6MDKIbHCM+jARuax+WSmE2IbC3YDUBRm
kULXkuxTs9IVW7+ozAUTEkxKxCW8ByOu7kXMzrd5gW+Ked5akHva/EEnY6SA+okDE+tOerg+LGsU
G4LKX/MuqY2vFWk613gb5sVhqsK+Iwxnxh6Wv/za0bcQm5DIdGa0dicdeRZ5vGAqHFPCYN4BJ+Dj
omENuyuy8gudQQT1byNsKs2+pmBAjlliCGtu+GefIUsixpdFXgDql49DeeeWc7d5ZmPYCOtYjL+o
Ca9IQk5NNV9gTHeIfgAKEA03aXbNtlSYH8Zfb3Yhqs2gM/8gUB69pWT2NSv3IVAGbveUw41Beyfs
LwVuDBlc1V6LqKsKmCRTcEpeITYgcqu4TFxISQTi2PsDB6u54/WMeNc2JP60PenRdsRZVUvL1kPX
7m4BVLWyX2gVDQ8n85MoJHU7+SysfN7BXNVfBUSH0CU7zpBkd4aqC3kH6oxsXYySKoEREV+4cCQV
585RLiNKL7IAuKB5ZLLQfEJRSzFAplbBa9V7BpOfzcfDppydq7RuRTjCkeLmOTHqi2g+aPyj9gTj
crzGRuyTmwc+jrZkHcyzsXZCavGN3T6xWFQ2apSpHsEYUwh3XLTwbPnr2C7XMKL4gSwL+A195ds2
c4yl22TxWtIaqCs5Fh3C+5I9eJ4orpD9tdGw89hKheHOgUTb3aHr4woZxwK1mMoOEvgtQTNCq6E9
Z0DKQsxjMcIQI0TEgbO3Ft6UAbNRZhImWrI484d83vIMOVgOh0dvJgdm3vjMtHuY8d8TgieVyLG5
H2YQOfJRQX0Al0VyLpHYIL4vrIzEMGfC9eB4LJLyRZwoRqv6PAx3oozjMPxQPq2Ow8oZ4HfmN6gI
KX+K3VxjXKopgDCrLhQv1ibJmkX7Lq+Fu27yiarVtcSAPDdeokqZSvJOt4w/i/FWFWBhp1Z3ZdY+
EXuopXELuiL5i25qJ1ZUH+qKYRx9VeAASzYppEixW85hm2Va+cMs8pT1vr4QREckuhIPpfl3AlF5
ayEaUoWbbvchxO+MUpaI/UTOy+wX4V1Ut6xvmFdJBg8rQmTmcsvedaiVW+a20zpnQtCNRm0RCV7L
hUguIJMriHacTsxEccE4ANBiFUFEjL3Jkh/xCFgvIdlciABbjXG8BhpL2LvM0hBpTy1ivyKj+t3h
kbaQtuFdSvrY+toy7MpxofUDPY8CFHx4TH1j1UFObV0LUE6J6omTO3VBqddZFdw01uCHCnuVpwVS
wvAyYk2Sp0AeTzVQ7fx4KaOeH8lvxF44s82lr9dyLThxF3q2eplDdL87mETwUAwNnQYwB5EjfyV2
NJ3S3PGMBHYkCxArFZ5TURRb17jv0c4rwO+CC+OjF9b3sl3Mtb+W+reaNAdPc4lQZRww2gV2ZQpy
BCaGVJI5CUflN9K2hZV8zpxV5YHsGA008XOiJNEX83vK/VIs/TkCxbNGti+pUKC6M8P16D3LdQnG
mAqFW/J+wVngMERRtRRQI8HUPCkWtnaNFmvTidhMGy9Lj9nC7gTbmmqtlhCUwtpzEm/LM5B5SnmW
FIdjcTIbt9uhmk/01j9jmFmFc+IWa1FycXKp1TCupXLba8LcO28BVGCBf8T3PNBcXoVObBAOre3I
HLAzfeNnGrcBdD7L1G8trAxlIRGiulR0xQpfdjSp0IL5CaNMWIFBJ9Eeyn/iXUAec3C3PNKghcOZ
Xw3VFVUbaSLKa+ZpyrM15uFOHgOriVp0OxEOSxcdmdFS9ZWQUeYTb4/75jO8fHPCSpvqHxVzEic0
tMyqtvzIMQg39DcbEc66nkT3YP+wnY42It/wsqwwaUgk9zw4TD2PWlq310kIc6I+v0bMaMt6IKsz
V8hdyRQ+yA35iFhcCF9pDhFfz9d1CdeXpJ/gQtXznVKXm7Bv1/JvBqosbVVwcdh4hnvZccXT2k/j
U5lm3rkQ/YbY5iP3Zteh6yR8Ey6+Gxenel09qqGztAMaFnjXzDjJiX+Wi6i9roSrefAVRQFvPzK9
61HiC+H1yI5ElCrtKUG/+U6cdXhlyljfNC0kBWrOgqfLKJcYF4zyJUVv/PFOCCpVwdWI/YcEulyd
VV1hhEmVTnz7pMlz3iVr3/qB6G2Z5+lKSPopbHE8UfiDl4FwuOvpWpZuKU/IjtbYzY+QKgLrBgdl
YHNizIB4ymCEGFZs2Xc0Nb5ku9EphsnwFPsimdgy5TkIi5n4qORl9tnGRx04ftF3lSw2HFOuXIJN
gR5HN7pEg3OpU06XqPMn2kQYwdGowbyc80WWGZ96jGyumh/atXMjdApMmBdiGRQRhA7zFynXQTwZ
4D9pjNJDbu9kwBSApul8JSWSAq8SeWTylXfP4div4fHzPVMfBTm86HrwziqecSK6dN9Ap60hYMl4
2Jw6iDD5wpWxxHc1pN0HVFOp0qq+vpFjyv03pZjDSzAjK7B5XWTdTnRefU18ghc+T1UePrY0TF0O
KU2EWZ2ITYXQJJEPhQyJoySL5fNjS74A0F921N3NjYwbUfYJ50DrrUucuXlaMm45lmi9ODh6bVRj
M7tbL/IPSgpUhpEIkprTmQDLhZPUqmQUCDp1UEDRaQVnBAGJZdWwzBPpvkU8s+GTXINFowSigjAd
1kORf+eE4pYg4lmGAeeVJI0vRDMSWwiEKfGTzEd8oc7c8cLvG+iKV0IZp+0Df4oye+kl2hfRix/e
MClcGvfreGB3iuhzxolrs9qKMT3e8biVDJBWQbiZ35yTqxSfBbA0KObSKqmDDpB1+CTdi+s2Bcp6
hKNKdz7aq1OoZAjC9Bj8+hv0wpXsdB0VHfyf1JLCDrsWj0a2CMwLZG9UMpI/hBDMWFYZL00fhWPt
pAQqNv9XefRIrmfDSosYF7HX3HZhf8UlCwdb8grZj1u82lVivyGKHhkjsnfwF70RXLYAImbZpgvp
NiIm//wcc5svAw9BlEIZtcHSFqWSUJWI/gWkxC6hm9nxDRcluV249nq0mh959Qi8si6D5EaIGSIF
yWDPIT8i8LIb4i+EEVVa3U/WvsjwlSHn5oByFWQ2sjY5xIW1ScWXLIfr+LnFSbTA+YXCQ6eTx6S0
T5PgHI5LPp6kbrxqIMyIUU+vJI8lBTS2Bl2lwmYz8BjhPoGjlxlLdcgucjxxApuFPFoPUO2Yl1Ta
xHtBKbOE6WLAEvLX00T9UIBLvjI+xJiALyZogXbwDnw/23mLX7mARg7OAcjlNR1BxWvQhE4xs26F
pXpbDvmZT3LlGPFljff+DB1RxvrLYls3D0VCheb9sx/LA0m06B2kUtg6GP9DJ3999i60SzWxG/W2
hZqGf4vvgwxJSwKkZcFt4TUrL9CvMAGXaEO4ZchX4WyJrXo+d1uFUo1ZdMtqiaDT7dY2AAWxa5I5
J/C4ZfvWjK0xDjvR0HRWdZY42UqdJWsUP5z4VEBBySIP7hfMQIDb9+9Qf4MPHt2h/voOtQpKdVj3
6q3EcMImpaah6+mlNAU6GLmwcAqrzGfXi0FDmGaAP1KApnueCDTJEsXNh6VGInSW6fcv8EDGeR1g
vX4FRwBmV/cjBo5c4IHVqjyXWMUmcXlR1XdBfGl4By8ltjwWB7sEo3oRzgP6/Dev4wiPVntLbxN7
pMEj0ZuA0SxhssYT7xx6HM0vGZacn+yLkqtkTJ7fYfL1QX/bt5gET0TTibh0Ik9azr5+ZfhgTUNr
0souSvVnzodHw5apTDayJsT94Lbl/b95/L+c7Ai0bMa0H3x7Um+zuN54iXfgaAilhhNrFC1kTEha
JNC8CKE/7BjwFkKWEYrtPkE0DBnzTQPpOq6CulPp4NjDX8lx/YImWD/4VrzQ63QrE8m0N7x+GaKi
hEs/miQHkPztQ/jrEqgxvn7iaYK/ZNPpPIQa88eAGJXZoY7NBYRqCRkoV/U0XhKNibj9/QwYRNDs
1iwWh3iR2DUiB8Rwg0s9xLgGCC91FbuhguDYawfKBuu6LKMsJqwyhCWiY/rghUpF68294GNv6xrd
1RBUvL6XYhiq1g1cmnnSpEMUMMRUAh90QQ0PZSu828YiO1Pu9aS5ErssxJ4mtQq5FtY2+cLF/Tev
6ugJR7EWTpbrq7dOXT+IiFxyCBG0S5SqBeYy8i2xYdtG6BpAk7MCNADlOtHYCK2QRyfS3LGk+vX+
lf02yYG/9I/ndbT+tHjeB71nybv38BsUbtC1tHGQGmwq3nOZaCyZf+LLWnfejRX7X4SZRaog+TQX
CuQR9R6+SRj52ESHh35ohrt9/0qt371Y2FYO1Uwajx7X2tVMnxJqhtqt2C7n4UCkim1A3929f5rf
yKuYj7+cR67jF1YXI6qhdRbnwbZFos/BRjZNdwODmIiImw2C9EGmY3gh2ZIXirBcQC1JWUVfK31e
2GVs6onvX9qxJuVlu7ZARA26VRiac1TNncIgRQafabcj7Z4OneIodGH1EWQM3Rc6hRhgcXEACuA5
75/+tzPrl7MfhSqpEdCwNUfuV5PnO3bxRdYCgrcqrX+8zOj3z/f7ofnPEx53HaSSXOl6wu3W7vhJ
ygiC2oueTLr6tDFKf9brvns2DaxhJ/hG9XombSFY5t1I/KqxjfMmoqFfi0gg9mC1Qhjr1I/oSMca
/+M34x6tOp4fOb0+R9rtQHsojUhHDF8FuSR2lVES4YNEiF3le8JhMB7hb37sty5v4Hjtg41uUVAG
tMAM6fXQrUc9m3xt0G4hqOIrQjNjhMrQjKVbVqSkmB+VS6Eovf+e3haX2cF+Oa11VETI6QccuHrN
sOzidZjezGl4pjUb1fru0EUtosCDtgcSzhebRHkuu02jKBdeFRFjpisV1nzvu2uSrJM+8QG5qT/T
Z0+yIDyQ58ogRwMXS4UByDCTflqy5XgUMqO6+jaF+iNswns7sT6abnLdbx6nJhRqxIDQwY8GfNOk
RQEWpR3IEzL/ZbwVnboSPERIbgJylcTCRd+v33+mbxc7zGqhmzkmVW1LP+7GM2p6malN79zaNkxF
lA9SIGTpef8sEkm9vsHX9KWjXQm0PvH02ndu26mi7eAB16Rxmj7UD++f6C0D5ogodbTLGInh+m4W
uLd9h66YphnstPL0hNFDhBOp864PID6kFx+c+C0phTOzLlmmqaOYxYjj9ZzQ1ZEKo9K6t5pXfa8K
9TxB0ZkS1FTxfeYm0PWAVwS6kuqK4FB2alGNIBdsdwdUq4p6PAu1Q7O90kLZDYnzUC1ubeqA/Z0Y
hCem+gxMlwEcuEHZrqokWqaR18nWMOiqaMmNbMbs1xKMUM5gkKgKRsE/BeJMDB2NGZYVaCPk5HJm
qSKzAYMyuI36DG8cNrN7BmS9FC4fKDKRoqiDOIeokiLViJezSyulvt4fUt9DpRLsgxQeqsm5INYC
XQg3X6wLGE5y34qWfRcnqc6JTvJ+2otXhe21d6LHMgsqT3Zzx+aSUtdWrAq/usk+kay7qjpRFbgp
eXRcrqLGPhuyzMUEpj2z22sJF8TPiD8pbVh6foLoCo8cXniTVZKbH0zMNPsSRFdulx7KK6P1b8T5
VZm7a4KwqU5uRKklHTiY+rQhEFRJhEAVq4UEljyCkFU9j2mqDcpu4mR8GFJxTvTsXwemc8kFeME3
YpSw7r7z5QXQkwhV4pQiME/tbBd0B08VOaSiPHc6TWCt+CYHMuPWpX+NhwjlYA4MkGKiPnC84LI0
qeR050MGgvL+sD1Ux49mpmuqGsUhoHdbO+ZSVIhapjHRlFuqj2r7Yx4+5WW6sjIBPQbW0hh7b9qP
nE4AMm70pAbT2QCUQmQidro8JFfTL8XkQBA7D6axIKECrQqk0PcYTA5RaWyKMUC8ioH/oX2SS+gr
ejSJSWfTfdDuFMa49Am3jGbnjm4vNdU0o/dJMaR4sYwBVsFh+3xoc6T3d3ngY2ZiAvPl33hu4mzM
l750bxJ1pk2tp+x4XnMCd1s9bacvxtBfuhm62t7dSNWZSrkDF0E7dSpzQhNCRdaJ5k9dREYKzsoQ
sNzhSl6w1NRdfOYjREyDne5DPbgtZ/V5bLUrOrBtnLa4ES9MKfmxBecO8hQuxQZvmMovmvYlrxIo
pLBO3n9xvwnR5HF5OtJxi54Uh0Dhl+hRMxUjg0vMFjyhEZHUSGq8bL29ieYBub1tL+bIEBkEPEN5
FB9cwFvA4/UFHIWvjR65ZjpqhMn6gR0nuvm8KqHSfuvnGdMXU6hdOkj+DOT4wcnfbluvTy4bzi93
n0KG7cxJ1W4J3JaD/pXEEbvuCugPPjhhKVb46P9eQmVxdO7zYRO28I8z9aNLkXX99QziUogrbMsh
YwBZe30prlukipq6L7HQFPYHDZdgLMDNhIfwHH6S3gT5lZrhx4HRcU894TG8uoajvadP5hauna3d
ig0VS5UwuoUUKXkEgJKUdIQHJS2QpUgJEMYz+mkcKQIyHpr4drVUjVpLYHzmSQNPGusfbgSAZiC/
JVASMoBWYS1U0U/3Z8mT3Mygt61FFUDPvDPHqDY47UpVVCx7sJcSd58PE91jF4M3t3wUgo4FBqq4
IhKz59jkGBvIyjikSRF8oPopNz5Td0gOLWNyWjbDFOc+KsWTnr+S0c3uI7vLChmncH/lHb0/Rg/9
UI4Hxq8VzaMJonuZXqM61G9lueMtSEJh49HmQvFEr83EJFovXO3ZgXPP5tvn19aIY01nrQUWhEci
rUGEfy/lsxF3/nl4zOOhOtSftAH4VuGZj+6JCDs5nLwdSQWmbjoXszopjvgK/So4vzAWC7vcj9EJ
XFEM5Ya1WLEUzBic8FsMiqbZ3jRjfFKCRQ5WtgKdZB3ksD8JSVJkpKYis0qUR9b8KP5KI7xWyeLZ
CUQoJIQouYQDfkttm4OwAfdZ/yRgPQfreAhzvJM/p3gnCpsXi12yp2DCuMM7dM6sKnQBYwZ/ro0f
+zhad/B3pcxIdTMar+fp2kMYsxjU8dmM3BAbeu28S8rN+2/QlKl7/AYPHR3gGiLMOE6DybXjMSuo
KRBVUuNf/FWalFK0VL6SRr8S6R6F/AOTnN6x3OIEoJF389XUnLbZJo8i2m5WNLd4pt4uARXzkx1i
jHZ+py1ENyZNpGCbIZAHZ3BAjv1H8SplIYtRXCj1IqwX0w/mmYjIJ0zdzA8Beuzh3r/XY6P1Ipqw
G0wqXH2ow0oOKSEXzTjS2ooOXRplgCUeIeiQ/hCS7kjpqOkP9ABpMk/b6eU042I1DPJRc5zuw8lY
VuWyK5VbVgTpPgMCRjUVBgKdSaSqxRJpKciwrCcZNEwKGUNCbqSD9FI8x6Vy6nvJYwzSz1GFqNTq
B537PNVCI2KtIqyXpexnQ015AVTliisqgWJPcBACCkNS5jyVVikSEtlIM7vUxCWppbONUu2pZotV
gHgZyahXz/upebD98gfnED6YyP+sKN+I2FpqTkIPT1RjI00W5wGxzFyLbu4n09SFa4OvC9Qr3GsD
yg6sxURRn2ZF51VD9pGgFdzEo+oucLM0JhXhvnRidk2pQVqB9wGsZf5uw3bp4oeBsWvb2qE18y97
ZpO0iqPOjOZgdhdJoF35E5bB5d6GqnUItw6sAeT+Qn2R5IN+Gyci7+a+RArK84c7EU7epZgs8vYO
VmH6+RSUe/z4TjINHg3Rk0c71wOjAjF6Ml3xjmUzEGybI7TkHZVFW/C4/JyH86eyTVahO35/f+Ye
ZFlHM9fWTVpVgXOjLTm+VzUsCr/PKu+2DCm7miwcMHSGey6gSbJHqruRVpzIUiahqxXBZPuCuEoI
snDPpnwPSi1ieng30L8YG452kMAc0jFUcRFPLuikwxF7igC5Sntf1HSzPW+k2DTv8+pQ0wCRISg0
w+nAmKMWbNFRFTYpH5RdcWx9KuRPvUmhm2Ip4IDY2zDRpQIGDycKdJTsYBLE0sJb4mQMDRLnCh0D
6YNYA/ICQ83aEB5Qov6o7eVvikY2zxFoFp2OJAhHe5jdm0luzDzHKJnQSWQXVnhn1PHOjoo11ykF
O3pTM0fY32YbQw0UPMJ+/7B0oP+mdvD6Uo5AknjqooLqrHcrLvGyVzBJxYSF7AtpcaXVME5Yrg4e
8bxnQS3pTh3739TZJudDaTCnOcpQGM5GEMlYxOldjOu0KT11YTgbtiwxYk7WYcMvYAFlBtkkZfzb
2srxTUmz+1KVnwhFxoPHbZryBRYK9rXkoogXwosWFWbijHfZYN1WhrJjFySUOnBPDtxJgRUP6jPW
IsYHIRnzLwOsL4frvkWxCaOB1qpVJIRQXVqA8BPZcAD0xCAm1O0TZEuyI/cUUGRbci0M6cNLDU8I
uqJL1pKiT2VFJf4cQ7aR4MSzsR8HYafyL7iSFFdCDe4hREU/v8/tmnQO/5Nk/CL7Gx+I+AtZkEfN
XweFFS6kUXqIcJtHbmn1XqTirOgaGjF+IjVPDi8Lf9B1d9g7pkL9kN5DheKKj2cKJauAuClcEsMs
b0JF21KdO6g6fdJctx/vcJlXY4ASOIWnI+xUCZgHwz+0ZFbh5xJP0u1MeIw8Ek+CG5r9YGdKhV22
T1IdWl2z6JMNCG2038M14ho7ppi016HwvfZnc2eM+jKCANJnD77mnJvmfDYoLoBteSGG9mL8xDbQ
YxSo8iJ0cvFGFQfx4LY36jOpjybmIL24sMy4/vmtC2gnBA3G/uDOUrnUg6ynoZkrilsejZcqxko1
oovUdlDk7p0SaTOO5VMPIYY3xlBoguwzWtBxIYRS5rpwJWQFeaFS/MVUjP2bTqnu6pFVgLiJzhvk
YHVUGcu2p0GPX1RnlW08+Z53bxVaSsRpf86t6SzxEsyJi6/FYH/WivircExq69EodcQQnxt9+GDL
Md5WWF3d9mwiJ1k83ugJo6Ft66LU4k+96gk+4mTauYckuW6NZ+FchXP+yEN0YhZkAgAZd/lgbmSm
tHZ5xrzJs2qU4l8Us2ka7bossFak64XU+qCESprOY2pr65b3VTUMgcn34uVUwHfjKOIk7KG8cEd/
KxQQxVU/0u6av7lJ6loq2C2NAUQq/DoB9Cc9VnU9qz6JHCbSoSVGE9yphOgYntkG4p7iZBZvinZz
rA9CzRK4w5z7SzW00Y+XQjosNWabLPRDWH0RoYga0uEY4/9VnXYJ1gSAIjJlC0U/dbQ+WJYRaIrw
aeISn5WJyAx8S3P9kAwNUI1FQ5/Mc/FyFNYwD1/6XNAWZGckcHaRGccLGzOpjg56i7JkmolVyGEb
/rfv4/8Inorrlw23+Y9/59/fC2rFPM326J//cVdk/Pfv8pl//M3rT/zH5qm43GdPzfEfvfoMx/15
3tW+3b/6xzpvo3a66Z7q6fap6dL2cHyuUP7yP/vLvz0djoKXzdPf//hO3tPK0aC35X/8/NXux9//
0KQm8W+/Hv/nL+UG/v7Hrkn3f1uGdQRhcd+8+eDTvmk5hmr9Ce1AZO8qmwol+T/+Njz99RtqKi5N
nw2N39okJHlRt+Hf/1A09U8T3g5zSadC4NLk8o+/NUX31++QMEjvKFNFAuKSiv51ia9e0j9f2t/y
Lrsuorxt/v6HLof6Ne9hn7VxklbFkJDKAJTc1yNa8y17iBJd21aO8d1py3VjSKTbLfU83nXKee1f
NT37g5VeKFV3M0/BRRr0WIjsg4Ld69nVcxrcULrwpw0UIywZfPasaqXTxYpuxs8pe2zjlouu3+tg
vSHcvv0cskHP4QrdB67x38ZiNw5PFQT6LCH/aPNVDVJnjpRmnOWY7As92VakErV1agYXs4sOrzaW
OvZhjvldiqSO+kNx2OZN6zKkrFNnMdQbnAWUhC6gJL2XgzMu4/mst6uzekdXuOdwVk+jIN1myQAx
oty6XoIVVnnZYIUYqDfqpjdWWnDtRfdq/uAUxSJVP6d0wNq2SbKr4u/qVy+f77F12dqhdwaFd+00
d17sL9FbLcLRWsVZulJQjgdugZVmv7Nje4XpJEU2FCjVY0w5NyqLiy4DuVvZZrZukGgq9r6aLoLp
znSUnVnAow02DcbaVTVu0Nuu5xgzjz18HVu96U196SQzDFa2x8akddu8dofPavcFu/KNkZUXQxCs
+qbGrOtrk3qrlhJC3UeAp8napPOgso3Yj2nlvixrIAUT9L/M8GuCH5ybi4rvhwgZ1EVRxUu1Gzde
uPSyCoO+6sH2yk2qpCvTTc791P7sk9RKG8iuaWmdp8ybsd8bSrDJGusywd6bwH+tB/V9RhdurTIu
rT7eTOl42kTtVW44i9zu90NsfJrz6BLm+lcTYqCh7/30m6FGl4HuPVEK/N4kdsy2XF2X8RUOqbBr
aR6KZ9cMMxZAGjewVeMOy87FPs8Oo89lOe6i8VnX1sUcLeLJX/pN8iMeCSJQWtBbivPGq7mluJFl
mAS7i7hzFkN1oVXRIvS8nZPs5qD6bGfDujOsVaN4p1qD5ZjORZMLdzRFwx0z2ff5c0Xuq7TFJje+
GnSO60ttoyfpqqTDq85q20YbLV83rv1JpbIx9QDqqbiy30xOdN4UD31ChpWEYN0Bw8XJd5nVXzyo
po9R8Vq7Dqb4KpboLfvqWOk31W0utmaT3TniwDJl2qdMV3CcN9W9o3f1AkvLDGAhJH23vjehge1C
4N3hpqyYl0mewOmcIpw+kcXYYCz0uKGpZKPSs9Nqt6lR3PW6uv6/sjlc4KddNMVze7w7vNpQ/n/a
QqRa/q+3kP/ZFun//l/53673aRbV+1d7iHzyZQ9RSOL/VE0VTzg4IjQdlV+9bCKHX1GINC3ZY/hi
AAT83EWsP130wzqFZkIyl8SYT/3cRPgV8xjphRB06D0FAPRf2EOO6rAcBmYA3Zkgfdp07yP2f72F
BMmYwr0vwxvvasAKUYPKXtDNCNbpnRVclA9j/JEZ2as96+0JjyBwilhOH02c0KluNNCf9IRafxbe
WnQIMMyF8hGl9cjC5u0JeZS/liASlGbepGfhjVbtwuS8bE9xqh251Z5S70nGLKcASVS68m78fqFr
dAZc+TXly22H+yBkrH7lj/B914H+Ena9irpebeCvsby3l3aUtTe61eilX4Q3tfkjNR5qXKOhXHuL
x7Rf6tGubHaFzwJIl7YbAnG727fT57DaspSy8IbdrcNVq9ZSy9bwOQI1e2AfinRckF+WgH95oc5r
SOrthR6VcXKylchVUhzTPk31QjHWyIz0xUX7JfpM96NtfR+eNxNADND1cpbGO+u6WhY71aBCvUif
g/v2esJ2rKZ2uIiR6bCXrlTlUlvpWCCi09hgL7IvZyq0C29ND0bi8slcfDdmoIwn9RNF9EV8Bpzz
yfsxNUsM0bUHb/19/Nye2t/du+LCujDuCRbUaqP6S1wlyqdfpvbP0OvXN6XZv38C0Adt8GXc7o9o
oaGL3oqcJLxBteQ+asOmSVe1dj6XF/VEFwdkXMv4q/ddtRb9U5EvkmfM+IdxYeGKvnB+6J/j+zZd
WjTsLRdqvaANG1JK9hH0fgbNFMwfPt0BpuS07T3sYnJK8pfdpzlhR1uBwrbBQHMy0q2N3ZyMcbNU
80u9+F7lG68FEqH34TKxgAHPAEH0dBWfJxPDFi4cXOqlUn8Z869Ntp7LhdWu0mkTxcs0vpy+hWQ/
2VWRLrrT+N4ZTvthmZX0xlymI2VBaPIrmDpaRfLC/VQjiMkSSsZIsxJ9PQ8nvbY0q0fFevRLPDu4
ccVcjYg0SJi7H6H5pYZbT5uDOlym2sZq93G6LSLaGZu3+fyY6SPkCsgy6SLzbSBb3FaKrWVnFEa/
es1loWyawFxMXrrQr+ro8xxB18K/TWt6YPz1iIzIQ0inftLP6SpOAOmiiakJMT71waqj+3Wx7rIz
vk/KdNm6+zw+9KzAsypKb9Lwgfrz0tnNkY7F5N6Lz4yG9oTjaRl8cnYoJt4fPofU8p8w51/z55+j
RxaCXyBdy+otJ1Lo+JR2FAZO7Wmnqhe5uwlCNGPdMlTala51a4y814N6QTvloDjP1ZM2vYkxY7L9
H8NAqX36ho/p+KziYodl61V/4xdkrgu7X/u7Bsvcgnrfovlilguw/Yh/YRJKZ+7TMt9A+ggow2O1
xDt3FlS98Q0KEtabcxrQtJdls1hCul9GX8J9jsSENmf6uvk6ZaQSnGCBE2S9IcMHkPOe3G/tZVgu
6w8m2aEC+95TOkpnxokamRbzlCx0o80i/+R9Di7thoLSKqk2Zrn2KYSN62LclvVt5v2g5rOMM3xk
wpPqLvmuDWvX2FrRpu3PUIfkw8K7KzAGnsgGVoW+VYOPWvkcFZ7evNfjTj5KBFEDT4bwprptlTMG
sIPFX4CZJ1E3q99ao5+Tvi3Vje/vajyNmq/edJEPK/uL9ZApmNYtFGvl75nCGj1ev6vFGnOCZryq
7fPKX/X6iROtdKLTiDb2Syhz9Ndp6YezKugl4XwgPDjiub7cDAAQIQX5K43Rj3aj1mzLcBqC8MZ9
TPbKSbGNslW2b1nU56UBxgH1fpE7i9HCjGCZhVzSKrUXlDTz+/eni35U5Hp7KUf7Taq0Y+d5Ct2h
vYsx/tbQ/WgxpatsWAVkW/oWWqBPCWBJN3UgE2wrw2UdLxO0dXSzAdk+i1ld90BOrIMIjpTlaD4M
5l1r/ejojNydeMivMTqkfd4GJbNF3WF4oBsv46l1FjLjvjrTAwS71ljXJFLzeiiX0zqkhWnFcBy3
tigOG7q1sbbRBVo7jfx18tARv7S4btjTReVfetWNm660fov6Ty/pxQzl9MStEWCf0PC3/JFOZ6O+
auezujy1tNPSu/Z6Br19EXl4diSLsj2bcYKar7yZcIUO0TsKY/Q7IDSAZeOl33UytwCT00dl3mFD
CrfyajJuvWRHchauoebDZltMyWNYkL08xuPazpb1iLP1qaueNd/t6D6dkNp/Hap1DOMBsP7epmfg
In1Kn3DONLE+9SAT0NgWpgyZNZy0BdSqoYYGTj82UpVVv+zi1aguQbM12rZ7J/F9+MQhfHendmtH
v9eDLeJvTaVX+rmrL3Sx4DnR70JjC1XYrBattnSfwmYVWsvIXLBVGOwZG8SIBVK1CN7ncugvjOHB
mbYuzDM6k5fbrjrX1AWvfVN0m76CJb8ysnVF1TFbc9GWuw7YjawGCHVB+LtIIm8R9594E3pFgXoJ
Ju3RjDjbvT9qf7t8/Tp/jkKEMShSo07Q4bs4sy/di/JOrc7VMFpAKuvp6Ex+XY1fqmANIYtO7LVK
KXHZNcsm3dJc3WZhLi56Nk9lqwxLd4aDeB6djMllaV22ytoKlpQ2P7hkiX2PV9xfL/loX+ojbVT8
NgxvkofaBFtejXjnBdj6s9L0J+nXHRi6Tih6Tv0TG4ocQsJn68JNl122bAOk5tiuoAFYZvNiWjuf
YGNrsP153GtrWHQfXK31+6u1aL6g4on7xozSUuKoqEY3uBlOo3GXX2kVdoPXWJXOUcYy76+srtno
08IjeAnac4/eQ+JB2dw61QqLkNI/S4ZleYOAr+7vm+nENG+t/IcxznhmowxeZcWiIxxdT/qSOdeE
GxPj7oyAdmFN68JcxjXaFQTp/MHKRfdWLdlkYeFuVTqteudxho0oDY02h5f0EyR9hfv9A3g9Bmf/
c8n1v/yr/xcBWtkr/3V2fbHv6uh7VLxKq+UjL2m1bfxpqQa8OrBP9Bf4v/yVVVv2n+jzQV81rEAd
HYrvP5JqgWYNwxHuLxwww8RT5h9ZtaKrf1o6/fg8HYoYFo4Q9v8LabX5OrNDqOZZmqVpuuXZGDGC
IL8O+IqhMqwxBbnUhuohaodrw3FuTSMsFmPTnARzhDlupVWEXF686OnTZOTVjQ2dZlPUrP26Ej97
NtoZdpRS/+a4Lb4cNLvTKHC1/sw2MZskAT1S89K9Cvy9NlVbjBkubPoZTrWxCh3cxt3stoT7uyhH
XV12SbjHLTMBXqsIp0BxUyi4mNulSCB6F+cSE2JumKzHxt42Gipeo8LAs9PntS9i84KSxy9v9DdJ
1YGz/s/V5+Uh2QKO0D/bdAz1SCaQKoU1xiGyjfFkqjUbDtT/oe69luNGtjbtK8IO2ARwWoVyLDrR
ijpB0IjIhHcJd/XzQPv/d3Sz90jzzdkcdITU3WShEkDmWu96Ta5gXRCB1Yw3ZTxupUgfKlNHmrR4
uSQoUcW1teBOs4zWqdVU7bO6mj27ukZKdWWW7amDgTv+GvFMIhIlhvYLfIYxm+5jBjLQvOMLpWjq
Y7+8ZDBz0JxOwZK9F7l6qGS3//03/Er+tF3uPP56zOMR8vJwfaljYk9NjePmdZTEwbOirWF4vzWV
oHCiQDEzTlK9h+P85pT9AQrE/fgnhsVXPfF6CZ6PRmq1+hOe+bVEhYEbTDKhLq3kdCvD/NjFwdGr
xetPu+qgZJLbZdMnwoqwgSZ///1/DSD+eofXDw9Xdt/69VHwf/n+JRxEpuLslWlMmb5YG1NdmcsP
OxdIJToKpccidiH4NlGIM06StNvFwM/UbEmUwI9FPhR9R3IaGjTf3nuExPt1vfdGNvSZaIcMtkh1
b/rLJttMZCtWlfxTFM4Xxcev1QsDtgpeZguCxVd4bBYpCd8JXXj33lrozJCiXieuggQyQP3Pkubo
ceL47XKY6eh19x7ALx5soHao+Z0zbWyI9XE8rRKRzVIlF8l75QVP5rgfjfFCd8tt5fNip6sz7Rwf
isW+V5P31NAa/P5efEH6AhtiiAB+pLp3eNnsFVL8aw9axl6t5lz3kUuNafvGY9nrS0N5aOCt19mx
j4Y2Xwlm/OyEe/zDZ6/L9LfngNwiFEwgJwhaiT798hzYS1dZzEJ1hO2Vh6+Z8yIzc1s5dQqjKd+H
8O3z/aUvx0Nfhs1maozhD8UDUpn/cg0ulwBDxvWxOPtSni3SmFx2NHYTZeEzDvDPJr3jrHgPURL4
NhCJ82LoYdwMo7gNmznFw4NqXhthuwlnJwpju98Uw1Cx6VItWw0zHuPSaKa99phptYUHnuO0BCKh
DrDE++LEKur69C2xABazdlY0cvzWviuO7nL0emlCk1BEIrY80SM9vZNn6KQQcUw/UrWGulxBTeU3
m+LdDcFi5qDbEmxNsZ7ru4TZ3Fw1G2FNC5Gf+8nDYKiFlOoN7kvvQyifrubCeU7G7MEaFM7S6bmo
7Jd+do/MCY9m576xc8rluh+CK6O2XjrRrYL+myrs79BvvhNz8gwl4T0N1UPipRdzfB90zvMUD3dJ
kuhth0m6kyd0APFrM/ioypZuy7S035RBedsbB2yDmTuNTw2/uG4nKv7MeYl9IlBtDSPcefXHDIKf
3rVVsUbG7hfsSroGUkaO4VukSxFhdbYNZ+89qcNT6c7VZqwMMpuWo2rzh9HiTrptf4cY+eT4sA5G
/o/CC+6b+kPmflQ2kD697KEo1Fma4aM0O5gyhBK23tWAHG0iw2j9p0vtlyn3jknivOTxBKc1Kkt0
yUXiPBMXlW+LhIVLGhjzd2nLfxeZajfZuprddnKM7+NACTxA3KlM2kfPVJ/BooKN7c670cmu28B/
TLX33GXmGkWO7UHLdZr8TD4UH6TSiLi/azPejaLpObQTKJjKOVbwCDJTV5vEq7OjsqwXwih17V7U
zTSfCMI7JGK4zSW++W6RfA4eB8rEyCguzJfKtV68DPnN4q5cP8e9pg1OC/YadIlEV0vnda7Mnx0N
XjpCXF3s4c6HTio6ulwl+dBf39FLmTw6xjmo7YMn1JkxoNxoIzgxP3yoJw8DNwgI4poH/jkW6amr
zb3IrAuhzR6eEivSa++dhKVtVhRy09jynM+Y7xgx77o98odOfrKzf0LFfFkE5J3Eg4mLEAS1UIU5
C9Z/n4HHdq9GiwqdUA63vVfg+VCqSDZEgnNTNcU5m3tywtPnJCEnnPjkxgxOc5IO2IxVcoN/+c5w
BjIOkprecqouE/jyQRoy8oTl11lHt+BFHC23BgGoN31vvpK+hSMaoZ7GTW7GkdPVp7jhY7UBSG8I
eGoOZjyB+Y4Q1dvIcULh5WTYF9PxubX9Gmiuvqvzi7FdzU7XyaZ0DklOMzINdXywzYKuhEEEsbLh
DASkKnnuTVSZcRI+jsmgtrNPjsH0DY+T98ntLyuFttoezcOo7VcRMN6V9Ioi1pE1gw8mfrZRbnjh
yGzZ+QUzUkcX/ragcZFTJKz+hzQnDYnWfQVtRkGQmteD80JyzGNnTz/DSTB6Zkldlyj2FtMb52XA
iSAq4infdpl9XcUHkfvvnBHtZuh8DImCqGT2nHi42ZO80r/aFuS30iNctXNfK50dlsH8pmL3pcl5
0TCkKjv3LCee+8VQ57J97ydx1yws1iQJaLOph9z3WiZkEXv6mCsfvc9o8kDr/o7rvIf+PWwBZK5S
NYEMhqASAl2zCb09YZRuI2dNU6BJjZNzM8YNZu/uKZbsvmZ7x6h8jV+4FJpzz3B3M35vojWumnUY
PMWfVmIgIlZJFNt5R85E+gNrgihpaAvRGZ+07V45gfQ2eS5b5utw32JvV1pcZ2Bsi4mMh37NqLsU
JaP53ruY6DKo3t33sK2WTYk7H3hT8ZYHfP04BnIZlQVXreZIWI+eonBfksGJoy5vPvrizutfRts6
8RtvAl8D6I5jyrJ5z+hSryrrQRT60vbLmyYLHifFIpEl/eyJ6TxbjAqmkPA+XlWnIButa1162HGG
O2A5UZIzWGiq+DsyMNzmqvCx7Lgkx9P3bpruS0cagDz9hCUWfIyUDh9QdsB/fbic0K8Qe5E+KT+8
d+v8torHCD4dpFva8QzjIu/g+fr+D+XDijx+KR/WMtK2cFUWpFF8gSnCZtQh0oE+GmX+0IZabX3p
cvjaGN7ZB3sgojYhjM7kTQ+nm9RdrhHirH4yDznbqfQdxrf/6UX/S+fyBSpdaylHYGz8q8cMfN/6
Us/MmVY1GsQ+0rH9Uuh5IzPn6IeUdtdO56kNLqqkjLM7Lp37EtTMJuxwUwRAhjGBvNt44X5mc3lj
WuV6bFibLsdVsWjYGH9/pVgHfV07OlAakABjcQxUxNcBr/CCzJXaDaPRHZnKNU85NlK2k170Ltet
YCNbAuf0UR1JQrrXxnzlZwmcfvum6OpnS5c8gQEVWnrttlg69MrZkdeMTBJaAywX3xnYd/snLxgQ
WppXsmovbOgsbRZE4wDtZDTJQAF47DHzTC0ezBYSTfKaiOnRdh5cydxw0PLSr/SFOfb8pfNelpRT
LTwYg/PTm9iM5IsuRyA9Z9pLZ7rWTrix6nAzBBe98YYegvX+lhjBTUvUIWfGOW6LjaTXjmvaZkLm
K5GcW3v6HMxgn9gwZDIhXoxa/ajtotj1gUuxJbeQlu4Hqd/zYc0eQkweqNPQ48SxFm0zWvQhIqf5
BAoFG3yQUGqt89jwjLXNMYTeXdPRWJm4cZuKlC8y2PN5b0wApvo9jPNvtjBgP8vLenw0XedG1Dnn
SbAp+oe+V/uwLj9UVn7TTXnnZt5Wu+6VXuWB4K7O8siefIyN164dtrE/4R2GfXLBqHoUp+JEKWuW
9l7G6aXwjCvTmT/DMh62i+MQLbQVMYdwkIHKtt5D0nL4p0OgOOin63S0vjkNI8qW+w9koiI/SMBb
raiZ6a767KJs0aAV2NyE3inIPoCe602xAtHh3GzsTL8FTn3R9MthqPrb0tWrmxNDfH01NellOPXX
3ei9ZMvyzS4oF9ilrAYW5DiHPhzf4US0ovp3pf8/wsv+D8iM/1uwjKn4f3C4/6coj6u44j+72Eqp
/Bvl8Vr/HOA8vuY/P6pSseH9m0f5iyy5/uT/x3kUwb9IBCDD0LfZS6AE///AGob6//LgGJqeILvN
F2sP9x/OY/gvb3X2psE3MY6hufwLsGb/C2YxP4en0hrQ4zv/E2Dt684bwN2FMgMf07QdYlb8L10c
oTyhi+WxekgTjqO2sLazmffbpAZR78PmrpCS/BnegqzysFusFp+pUWLgF9V7q8dOHTmecy+l9zOJ
PefUDygjakQoG1Mk4aE3vT9AIF9GhOh4YPFABwV4waQGzOvL2dU3udXOc549zL6HeNxiJvNr01sm
SvFENV00WbsyUc5lEpuH1lBj1AQmYiYLGbRBXbiVpkPs9JhdNK1x0NLhDyRLHmQZRj7c+FNelD1g
IAxj0++eYyw3ZnYfJyGdSo+5fxib5lt/MKZ5jooU8QTnBLwMJ6ZKaNrDQDt60Rro+od8QAJf4uTX
0fNCNUjOXuuGd1NHXsZfHr3/coD+IxqAVQlMwCFQFdxJ/oFK2ejFuOqifJDhY8tAd9b98xjml/MA
UN8GBMAxF6eqSh3+1MR7giXcU9hXH2w59ckjLNDI7QuTkNMnNS1PbT9KCnc3PP/+Ot0vp+d6bUCT
CO4FdQfMjxXY+MvgXlVd2eKYXD2QPXyhzNaOKFAuiiU8OozoYwYSB0eHBtbG7kUj434fOwwHqqRC
q5vdUrsLtAmHuaGv8YbkSmpdv9AQbru+sU5Flpgbf0J/gdXCd6cePsEtvslmPC7QAXsHjTLg0gfa
f/wyB4ZFeeqxC7vlLpAFM2+kL0mWP1HrpZGRzgeUrHpXlcV3nYOGydKztzHZJlvCPRqefl3Oq4yO
6u73i/QPw7J1kfDUYCBD3AbRp1+qoazxgTGNuXoglsA5TuwGWzRG4WlsfOpxHNhlmu9GgDEiCT59
v3YAwbPPVksfJ98+iX5/Of8QIHE5bGEUNmvmJUD1SuX5yz1zKHYmK9fNw1IUrw4rdUDX6QM9Aqwb
M9Meu1Yuhxn3aXWSl53kOSupDNTCIBJwvfULgwStPMfYoVI3NT5/EHUoEgwxJ7heVo99K3weU3kt
jdi7aMPkrkw/sgJjzkYvj5k3HlRcdWhQymynJkB19AH7paUW+v13/VVo/qUyXp9Py2czNB0Md6jv
vkDoOi5yShjZPlDAIXWTT1qmr0nCMav3Je8MN73Ar6LeVX68CxNxVdJCzh6q4mqo3a0hsdDr9Ofv
r+ofPk2/riqwfo1ffNdilvK3O7C4Iw4Wxtw+mIZwNn2rI1Ird3qwz3Y/wLFzs+uhGdcC6WDkkFjC
9Cb32ycThMgjQLS0v0tdMjf1lb+mavvbdIL2JQsoLGGW7VJ/7DajZ/1hMb90Gawljptr3CYngC38
X0TCvzw3WjWaGOLef6Bu5TxAB3JQqzucgevjH16ZddP/+23DNj+kGsdGiNnH1zfGdmO7TkLFR7ks
R5z8GGug4rQKHjmbb6fGfS9C538aMLR+P9A31wk5wNeQ4r/fFWvwZ1mlrQ9DXX3oMfwGcoCh7Mes
ygBr7uXl90/B+tZ//Y6eiyIbnQSpfF8HD/NITlsVTnzHtiXg0N2gB+vrId0UpfjjFvQFYP517zzP
FzhEOo5tfR0lGYMLLCYG/yGNPUSxwmu3xDpSp5vpgeEEfWFQITh206OJ897eD68z91VM/h9O+//2
nfHyAOHmzob/Fm//5RHK8kbpwpqCByUY8KhsvAxzS25qqe6zzvzDh1krd/gfSxx6hEVxMLks9Je3
3xClcPtShQ9mDhQDf7w/j3mPgKGavw9GBd5ntoQ8D7O7gVs+RtKg36vc+WHgvTw1WXdOmQ3uTbO6
UrJ2UWPvvMpk78pIB5SXA1tPVJqg8zpf3sN67k5LgPYit24DAQ1fTEZ3bIPs1Bba2WfDpA6BZEai
7DIDSyN7kCjfJpJqbfm6lOpDuZFj6qNfukhVKoQPuBLkRtFEyfAjqQJy002XfEQHwLJUZpRO9kmF
2TrlFMtNMzvedhRnv4Cb5lozUKBTHR3ZhxQD44MbNmAbTZajZSdHEc/fSPTiGyKccd+HE/SWllO4
QjtRzYgToVnEprLwrFt+LEt8o1XQHb1JoSIWRfTQCaVezKR6CmUJjW6BGF3mWEFV7s4IqnPec5zl
JOvEc/vTUAvtfD8OBzc4ZdoxmUvlzNZMxXdxD1O2Aj6Vwhf5VpUZzu1J9+ll6E4alVmMfsr5ODuI
VkblOhSvBnlc8L4mT7p7+sl15FTt+kl1B+CaOnbTm26qLqiB6n1gNrcVmYQRUb4wHcyqPy65fqoD
eFLxU2ck9VUZphd6jKtvomufikS7xzjwh4PhGo8Unc2Ncto7KSyaQq3lvgtJdEiz3DxQuVW7JKfA
bsF89+EoAmhWBvL+6j23E2xzZqLBZQDVJYzJTbXS8vj7DeRXtODfd5CV6g7RgzJxrRW/1PqJbm0P
LyXiP2yGQmKe1GZq0+vYtzmKlXkMubJNZ6GudeY23fkZ/icBlX8Ly9JaAGWVS6JQAZ8l9YAK3UAS
GxPe/v4q/9mRMNdkw4E8Dyef5Jwv26pMi3kcW8zDNLYLZMONb8JND3lpjVu8QNSuXwQgW/xt4azG
bC8Re8d39r7fOkyhDWvrGcZJqvrCDiE+y7GhcoyNjwSDHp3I/5slJRQNBAsZ2j8HcVljejR9On30
OhmZYtyVpoTgom7DDgCqdvA5d5qPcChecMFDlwOEAfcYLZu5jWV+GHHS2JYaEl3QNo9T9ocT+L8U
DqwlwgYaUM/lMP6ylkleLWW6CMjSlvoUtSV26NZanPpxhx7wb+xK/TaPPniGGZ/bLLxbuhIQN92Z
rtdg1V8k21HimKJMPPkkupqSLCMSVGKFtChQcK6ARH3LjewOMPX3D8I/kjEwprQ9k8eUypNDz3P+
fr6OeVhJ9sf20bGoGia8YXYVElfiy/xodub+nHQIT4fJgwNtn8Okao9FMIa72kBJq8cicg0dUfO8
h17LOExKBpBaC7Am8eLa+QWmahwp84RSKgdA7wiRMKx52PihdfCt0rru4z7b2t0UR2atPi0HBV7b
MOWInVMlrFf7ezlPLkMK22PczhwEh7k8JzKgdx9HL0aUPBu7zKke08EC1tHq8PsFsggm/ceBxRLB
2sE1gBxPUIS/L9HiFUEB/Qa9gPoRL3NwHD1xrEccZpjkP3V0gdeeU90gnwfLne+CQZhw5WF32j4i
iKHYTU6u90s/1KdyOORJe1WB0aPv9i+w8w0u4qx5ZmJVI0C0qnOhjhwj4SEdeSFtMf907X2up+Ub
ROahgyxQaUx2tV1/Jj1S22Ryksuq8XdJDU8xmTD2+fU3rNT63mAaI2Hq5d46F/Y8tQsrqMmWDbty
0tAYKxm7mMXsSmV0/Crq3V4Lg/bafI8D+Gm1IBcACSFgJT4OTDuD5UgSQEBy0jkpL515GK6Dh2GG
fpd02bDn0TgPuRcDCxS3pWX4J2Oy30xt41FUFyCNfXrIbKchUUWfmz7RpzY1mm3rNP5F4cYXtgQu
T7zzKIiXkFUTREEwY/kycUrbpY63lY/ti67n+HtRJSDqyvQP/A2JMnktVndXWkIfart5nZIpu1R1
WGzFaD8n7Txc6hA9ZBhMDUZCbXu5BGohRi/GdCqdps3kQOT0U+aNRhNAjigDgwAiiMK1X2IW3Q5v
lpyyq1n1hzbDeU6kS3PotY8uIhMfdNz5vh68+6mFkVSpXmH07+6KNsGYXzufXWA/ZwyLbxhm4QQH
qXuA2kA/Z2CEYwVvhNbAPcwGTImG2tg6OKnszBhKoKHnh3zoD5OYo8TQ6BmaLoia3nxZjZUzT8dX
TLpwoVz6c1kPH4kHx1WuCaQzJJUkQ/+aeED5jRLf/Lxpz5U3wIif5F0hSC6NidmYbPx3QZuUHXyE
lPVO2jeRxk1gYbtBztvR7gc2boZ4N9k2ItnWTA3cHfoLjTpDNKIn+acKrkPQ0jQwP2KrF5d1TJRk
bZO6bedk7KR6PItw7m86OMxMKLIdOvHkjgxFRJEoRxKn+i7NdwqNadMpkyRmakPk7kFE13MZaBT3
qVHXx0Yu3iFsmmKXSP3BSfU2Lt4QFUn5WidXQXrQlo1Elrpl07j5SykLhmLlcoEIM9mq1N22NGq7
fLkrtK22iReWF5PtPNoUpIdWYhSQxz89FZIjtqQmJpCZigD0YW2HiuD7GYg+btP8UI/8h6Ke/X08
cyalLbF6Ik6xHcfmwONt2hJLpg6Zaf+cMminlXJXbAVR7GJ2zUEXsFG7UoQ7XiAoQGU1Rot2h61r
G8nRWAJnk1I+7LPcUYdhYZQfwA338y6+NOs1PS2zD2LC5TwdyHSk8//eesF0MYufhTTz3cQ7s001
Zx1lKmmJWMgwchKb+XaxIKupUiK/nfNrkdh6Wxu83d463a5xkDjNgBx1Pp6lj9BT+sWNM9ZXyTAb
58Gp0tOE1iWpYZkuS2sda9e5oufFVSNbrIfKuHPLDOZtJuxdmDbWdZMQrV7m3RjVXbzszLK4DyxU
dLMRaMYA/kkZbXqs4q7ZxpU7HGEzYNhhhMH1BGslG34S0TA/gO6+lZASLjrX35VDjINYIbdMIFFp
BRiNDx6K7KHMd4MqbgvpG7dm3b8mspxwgW+9aEk9dLsL7QQDuENRW8EeEjdThJ9VNaUHTpJyS+cf
wNmqrJ0x4mNXz14XtV5bbgyZvcvG9q4mobbjwsOVp21zmu0aPiNF1K7lxGB2E0y7wreeMGpNTjHE
nEM4+M1WVuVthQv4zYI4b8lS+4wc68bS46tCuOuFxp6hdn2Bvd4x8PP7chLm0apqNkPfg/M+FOfY
YW40Nkx6hlp8Gx3jc9K5w5Qk3FKJMInRdReNNf54oU+UH1xmZuiPSd2DaxHbJ3XaPA1zwNjUMq5G
NFKBiceK7Ir3MS3kRS7Ma3xBR0ZDj9Ww88OmPeXsaszYxsdgNghvgc4Z4avhdptcucTHmLjM1T6u
RdUxHT3vOFtMzOYRhd0k5DlzpNiYY+zsUnvsbigonha771D8TWjg2D1ul/UIGo5NLILvhTBorWPG
8YYvpr0dAITLdLTPg6H5WTLfOY7rbTMLgQRhMLZuB33HbnBnmbjp5AgQVTo48gz4m5xcs70GO3y3
p5acmBav0MUPa0Lx2vTglE5zlZjTzElGahQBhVdjM94G9kT2k1T+o0kaS++dRkd696V1pzNQQTuB
wGCr+XkIiWnragZp+Fy50GywyumhnY86Nbd5Jc2r1Bffw8q8yk09PaVNT5Ip2nk/iNN9b3L88eY9
e133g8kgO0Td3sheXvjQDI8T8dZ8ab0cyRq1j0GyhFEB6pdk6EeYXCEyz5yDCmIk6lBytl2DlUbD
lGojklHs25h2MF39UGP4fIy281PiPSc1eY+GhVZhspsjWQLvEh9qds7hA3Bu3ofLhKNui0w8zSt1
4hmFn9V2IRR4i2kjujgmFtzrZDiKtjD2GQrvaGSPYmNLxkiHDrtz9YmXuzgoYjYZxBQ8BB4ySy/b
VBXjTXNwHQaZsEeY5W4CY3j85nIPo4QIevrnOYTuMsEQsHw6DNuFyumg9GvK5RIgH+en1Le2gyAz
zAlTGyzOeChrQ2yHYUyjlmvaDnp4ZnNGJkUFvi20DndtD2oSTPhwAL3Z4Wxd+iNUNb1OH4MeEh9O
1YcwqXfeemgpU75lKXqLTN1baShYaBgQqWqicnCTCG/vajeMxuUwNfAe4vg+HPuDmjJeaZgv1Zy+
jgQibrrev6/qDAoe3S1W8swYq5pXdaDXX0RJ6JJ5DOgRNp5VXhlL/NBUV24vX92AmHaLlHGeID5A
nZDW3i9pdluY4cGkM6cIaeZt25Uv4VB/1r19t1jZI0wCixmReZ+rQVLKILCc++Y5n81dYKysOeNK
T5aO6EmggOXCiELHOIYPXpcsu0Wn3FYjobhOWO05T16kgm/kVEWkEwscQ3nDBeMU2ijLPvFadWc/
qA5h0f1g9vbSTAFxSI68MY2RjsCSb1X8SgvgnWaZR7EbjpvaMprj6OpHY9TjbYnYf0f3c9KdEW9h
eUbFgPK/96oualKv3vmKf43b68aXqtiaQ+Vt4i6++rVNDbgGYdbkOqe6yHm+GDEXU2ET4Q3NrYOY
ygg47XgPymbDdouH4oBsBvcLCs0YxS26wSGxmghjc12CoceLsWxa6mBMbFH0al/uKk9je5hsq8oY
o95mDuJWldr5eJQcMtbXEYNzyoeQ392niKBSVVx2g2sokhV9NNjYGGD9JRdqpMLf5DBgl4rTJXad
lhGdqjdlaF1UfnZPAYI9yfrGmtixHyXOi+zJ/m0SR2GQeruqyT4wLuwiIRTcqJVQH9t2S3wYopyx
b87akJeWJpgoyM01udalKwrK8OAXExOTxtvRWaCnbZG6zogMz63TP7tLaALV1m/YjtA/5Va3D1fS
FmoiTeUCg6LKd31nzBsxxuUuzMvPpe8cwiOfm8DvdubERQ10HlPSH4qmNi7wFCJIiNOohJlhNUTF
DlkmngBNN84Sb4OgxzuJvL/9WNu31uKk+5y68LbsR9w+qAHCFb0PKm2cXTW+uE3jnxsx/2gb4lyN
qm03TpWVexjn7qEp8CxPqM89rfurMYNNPc1s4H1fya03UYHBaPVgpbfTpUvOpVjbkAnlZJzD90iK
QjCpefcSGKttkD4Xif99MjXkIV6CU21qNoYJzWhSc7s6DeHIL7Eex6Vim7c8UH7KQz3jAClDufOk
WjcjlHlNfVMCn2BGWNlnvunqP7hjajhepKxgtuQ1YmNa4SbsdvBPD5lccTZ2R6KqTzauUdWy0jNg
83loqyrR21GqOj7O6D5xSZX7Yl62k9fcp6vjXpWFT6KQr2Pe3jWVwvCzardOzRHuY7nR1w62bQUB
V5RcaAjlh2Fw5V7IocGA8BV+OScCpuqegA7GzUeGkJK/2C8b4be7tJGHImuTpzjN7mFGCi3tPQeZ
PHhVzzdoC7zkTfgVAekccDxEVLQsqlHknOdTiAWen91J4AnSibM3S8l30cANM5N7ZoQ0r4lGk0Gr
5IQGFRLpxlzdgeBA8uhy6tA61pDL8ipgiKvbXYIrUBQcjBSbAKUxzoSsBHr3YymTCe0EUSVB+7Ak
wYMnl3OxpEC5vrKxPIjvm7J7GEM04fR0xlZa6bxp+q7d+MRZRLy8l6WsL6cqK/CD7fwot4zjv99h
H/ZXLFp7C8j8pmVTnWhKHexZ6oO/eFe0Jylq/+twXt5Ult0brv4+CU18JZY92QjW1DOT2ZSd2Zz6
Pvkue+vOSuDRTyHOnSJHzVvluN6WdXcp5zbZqDmWN7Wz72Dx5XFxmTajuXUN6zlPHO8gkuAx81Fx
MdrHbijzzkE3ScJrx3sOr4+WWch2pUwhXK8e7JQlMmmFNs1QXrVd/JYQ0oetTlZGeaqfAKjv5phB
qnKMapMF2tyEjfHgxv6x0OFnNVM8tjJY7Y8EpbH0DwKIGVOLJLwMKtoK0++9MxHEp7HWYL0QHLZN
v6J+ANIGVMToFxi0sruzJmx2gX4rRlBNw5zhDZak+SZjUe9ntPtzdVmo+QeZ7hFjRQ5EDGRIxDO2
fmI3F7X/TMGxHAz9kIzyh/AgAdHNWgfXzF5USSMwVK6mTrl25o6nD3/eLKnRXc497TEYwRYQvj83
2AnEtrWtM8O7ELEPd1s5e0k2/CG2J5cAHPssquHNzvsf8BswAFxVRsB6Z76/fVkX5ZGpK2cuNjbC
muebtl+cyMlUgkiC0WNoIXB0B0oR18reR52LKLVIc/HqEImeSbhgmn4qx/XARjtmBAKOt0EvbrK9
ZGUl9g0NZx1zcIGkv0H3PbtFa24DHJIOWHe6yn2Q9fLTPBp1p2/npQQKyMPvLnZguzpAv6pilZ1S
YdymSeddjHb4PPuItcMY7X3+Keyiuh56+uTFLMMzlGms9XFzS1fKOTnll7NPn1d3oKZNV+Wn2hsc
MoDNB7dxyqMZDPdt3n1UUFoPuVt86DBycef5LrwFoaQJtduIiRdEPT34uBvgxIntQjuCS9rGD8RJ
kddi/jSmwSlmL0XnTOtkGi8WuQcb4jlwqEre2iL4rgaLmATnHUOpK5ci7Rxo2Ak5vC2r6q193oP7
LMt8ESpIv55LBWxXLdHAvoB+IICayBzfTwOBRv1si7O5XAkS6lv8vDLigzPJ0S6CJb1tUKeVHcVr
MizXS0yRnlfWMYeKtutXlKXNsYqMPZfiyBouy4x+vKc9vM6bEfJ9AyXXHjK9JfEvYmHp9CiKCq0i
bz3ASy2eEACss09MBizrOUnD/8XceS3XjWzZ9otQASABJPC6vSE3nUiJekFIFAsm4U3CfH0P6HR0
i1Qd8Z771C+KqqgoCoTJzLXWnGPetjH6j7GejbW/9HD9Bkl9WyxZrLGTH4aq2RhQ0jeu3XS7KRyf
x3jO9hHTISzdvAexH7ZEafkkzcREyeRdQc2vnhtvXARzuKedDpkbx+pCcIZO6bGgnifX1bJnokBr
PNBGA8LM6r7TDlo2vGLBd+K1szgvjaR7jyb7+kwIHnxOfPGiQ7rpThMubY/PpKV5mICJvfc6U+3j
lIF3CJFlACd8zuW1txyHosD4gvW2P9m4NtaFTh/oHDl7dNRtnmm4vdnJKdNPTQpDYJbhp1QN8aaQ
cKgj6FOrcSLoQLT9ccrJ4zLIVDMtUr3dWH4aTageiT8jwZgtccXEJt5A7WI2BnbRbDdWH15KhmHp
9WxTRpo2J6y8xEIFw0tubFVw+p0OpgnzYSqz54omzqRJBY9MtewlCbzW9jZsueqqie5KoTc6CF6z
OjZ5B/DWY/62UqTudlOFm1y26pCN8uSx8K7TOvjm5GO2h7a8Ybml/I94RL1z3c427TFiOa971d+G
9X4y7aMePSCCfOQQ584ZkRGVae5VQfEcB/ad0eOtr9unsCkxPvqExhJUwaaaXEJXrpOAfMmfi7DR
PpuOT4v1M72T/Foa021fGzQYgNEMToAAwbgvpnQdkqpd+V9igWk8R56EJKdO92m/Qcm9U6nLLZnG
rUC9u2qVpGIf9NlRYOvJA2UxmP07K0GCnjepc1ReeO8I98YP9SnDy7QeW+tlFlkKJt1ONrU1nRR+
GfYAUENR/1X4mi3ciAlob4BHOGG9tXHGXA2a4Qz7Ln6CsdO3BhPONZ/BZjCEifddM95eNoLcI/bU
kWlzIbjt79zTNMRqsASGPXF2Ybfa0uVa0k/i15x3dZ3FJNlXwuSk2pgG+SHQRVNtXxcOEE41GYpy
TtAXSUHBzstg2TSSDq1MyMo10OWZZdMcKAYY37bxzk+QNGWVJ46yxfc0Bd725+/cLifjrg2YRveJ
5l7fNWNNqRHfuIk9rKfRRW3finCNQxJGW+f3MNKm8lzLUB4rK4KybOYHO8f/VC1H9iHD/1kMId24
dfpYzXT3MrtPvrroWWaovMuNZ6/RJ2Xm11M8NAfBgQDgaH6feYNPmeLvKEUm3tfOhwOM+17DGA3q
wDqmUzdCdoAc4NoOvqOBvyaeqMTKiunXODTOTdSKS0vaHj5Zeid6ZvlmcHehOZ98op9AH9kDC1gV
paIWU8UpiKd9hXFMFb19l6hgozLnxR/TV5nojFdgufEzRVWryAkoIScJi7MFwyVxBPPnMryOgvk0
hrFz9IzxFX3DfKs5ScqM5TgiC+qMhnE8WE0Gu59prAvJfuUOvOCO/8FgS5i/6wwCgcIgcDwXHZwT
vJtsNTRAFebB/DEIaNG6+XwLoQOJteavjeimNjgwPMi9XcAdbZGlzbgi0i4k4CLVw86l/a/iV5Iz
j8qES8H8U+wCfavrkOkAzhjqIUTkzbCaCnMkUXLrTC1bTZbca1I5JiM8jr0ij8rzH5STZcwR+nij
c0LnvRQwgUlkYzgna7ua1TYS0iNkncWaHK6kxZwpWIjJMvAvzixPdTLpjVKC5o/4nKY1FXVbXsOM
BXeOtWxvxgMnelTTDMA2VjvOu1CCOTYd27rINjr4sa83XSvvuyD40XXVJm7bS1pRlEd+s227m6lm
IJL3Na0tSjAQr+vZrl+txPghs54AaLoB2t6nZkZ7Ks63BKayGM6wGau2RYddNE/MegwomjagqMBb
kVs8bY1A0Xtz/QMVytOU4I0qJ5YTluxDG6TfkrHID0I5N1XOtFSaGlFpy8efOcW4zsMvpbLPZMR/
yorAXouAR5ZgEmI6EF1J1DCqFRysgJTT/6astES7UyEwQ2MBshc6+ZSUbLKtRj6XULRM4d+NXoZc
InktgyEFpYFKIfeQ1Hf0Agho6zhhMeeSwHp6rnHnunArZeOf2b3OUV407JfsO3Ep+bgqPpIuflWT
064R5F1oM1GO8WWGkmyQyKRnmxIARLXa+kvBm6PSq2G24dQ553WtsIBln0QlYVY0X7RJcBW4abm3
cUNF7KHK91g8eA3m5W7qoIq5ONSAiJ+Ayutqld5btAg2cLWvpU0RC7STmxQb9P4dVuzIaHepTVop
GRPHYHQp4ENj2LJ/4EShX+8NbrtuCueMKeR5SMYV5qsk7F+DqTS2vq9IhRgTyZtN/IVvK6I2iqhD
iawcjDM40fHnlDtHDe3aBXlLDzpb2w4CPl3MoMB0+qKrsb6WGop5lb6Akr4KFf3tbNwQDGyvmq49
D9gZ9nIE6yUKC+BYqhlAFttwHNR2VhZnXoN3DFvkhhRwpnCc3VZuxoEhravnxI/Otphuh1lMBJ43
z65IHhxh3/q1wJ9CMU8HYa8YW63tfqIUQ7IyZziiw3L8OrSLM0+wAUxzuW2K74msr3LkfBzaJ2aN
4Q9zekDqBz1Wbtyw4diLlrXvQjAEXsOTQBS79UnPio2n0YMrFw1RsBG9PrmLm6KdmI5Nlrh2JEc6
oyzZA/ELkOQTEPvYvkx1yWAgie7IblLbeJy2uVMlJ87j6TqabhCDgE/INOQbh5kBrNh1N2uXBhZb
2VSnr47gedUuaR695x+KZUbh0MSOCnrDiJbpa1kQ6UYnvh88PtNS85m6cbtNqU8Kp3I2Ze4HxLN9
Q9PAu1UFX7KWnpCszXTdZ+RLZ/KWbZT8PPoehmZho939pdPjS6wIOP9gvP4Pw/XFYg9N0oE9gdf7
7XAdViijOc8tHsvE/BZ3/rSamvBiDH/PefOtiPgF/JInkM0giQrOk67zUDiY5X4+l4CBwxw3uz9f
06LXeKvgQeZINCmCQ3T55F+9vaSOkjMQkVc+2iUWuMCve4aNMZuxXR8rSD94/9HUfgDi+Ye/1BEW
AkvEjp4t36c0VuUkUsc3ysc5jTAqevJlMRB3EumhVocCTJompPTPv+jvgvaF4AmOBLeVwOzwXoqX
mkmUYnGvHm2nak79YgcGbnsOvYzk7pnis3q0mJ6dwpgVqwMcsi4gS42NfJYlubFN5O9UZX1jykb4
lafmPSa9kHOs+QHl67dgUlQqiFR8C2Gm5Zr2ewlGGbXpVPZT/Whajb8rfCKVbNytmAI5k/NoRMEX
nUcvNRK2nc1sZ1rgI64VwMdZXDu8Qx++uMv54d1rArHFhYHi89xw1r19TVxnMSsMqn/0vZRpABVg
GLQHJOT7oOAOEOj3Jcwa1mGslSuzj7CCTeVNNHBgk96rrsu/cXeIK2tqtmPdB8vR4zQ7dA5Fy4Ev
FrrZkOTg+URrad+aL4Pl1JuysJnluta+qyIa30BCN41ULzYsFATAlFQ5hnADZ+6eRMMvjqZtmwXK
uEpZClaaLiZjpYs0m5yQGNabxljGnpME9JQY1dZqhot0VXTKEOZldZ4eERLSvHWr2yEPDdAXaB58
MPebyprxorXJnSiRYIWjuVJDOTxRnOsy0YdeNOdwUrhVq3MdTNEl95IFv4Zw2JK80fFzWFvdUfY2
Qjy866uOvvXakpT2AmI/PI116Qz5IWGatvGLmyYNr1hGEq4wkAQcNUwstNw0tv8Qz/OZprOxLoza
xRqDcIL+1jYhU2+r2T62olfFsZgYE/n5dUJvvS3SrR2odO0+0xDSW1zQxwGEwsGsMLIqh7jC3t0x
NLFo/NufCONlDOQ1FltcXBxYA00oB3V/UC2VuBGUJEUQMxS0xXCQXfvcWcEWqsRnS8242RavZLDI
f8K823VsHNgl9Q60tTmVEWtyBdtMwtaL3GfbRLRmw8yrRvnNIbYoX2I8tG4YJlrNnQiKra6xRGKr
RyXyufLIvknM6pymCP8tn94gw56T7qrbKoBOFtXUVEaIoZ+2UEPD1/JgUMv2I4HU+4N2wLqBScXz
sZYK2yHx9e2H0FYRHkqX6GLh8E76HimjptDeZujwZRuFcUshGG/jNph3DMg2dvFNh3i7sykJzx3C
5ykZ6e2qp1bsx2zQOw3mZznP7WNUTht/QlRngkksctr+Nfv2qg2mx3ZUxyRLoQr24nOetMkeMsV+
gG3nDJmJuxmOp+tH8hpq0SbElQIl2PG+5RBQJRof3e8wTnTQ9xh8+iMTbOkxypiTr/1kfccCgUdd
v8aJK7Z9HZYbMSoyQ5P08ziQSQwpLk/pf7dxi/5f78xx/JLTgA+AQBQ+ZFCvKL5NTeUAU3EfcMKL
ozkhMsgG81iFgX8VBllzyMhmQBSYsj9jFRgYHFm8rR0g30iYWxqSP7wqZRYwlhatEneNbSQ/J5wV
1mGVHkKKKha/SxKEAPF85GaDAkHZVjWCivHJ6hRfTlnUeMu/k5RpQDFwrua4/87cnR7VUIi9spij
+F22K5dmOWBXN2+n9YBk7F8Syf/I3fjvINpvnIv/b/7GfzZK/l/khS1M4n/vbvwZ6HBJ+te3vkb+
n//hcAd/4T2Epg3Ex3rH4Q7+WuKnpIOdEAPh4nn8H2ej/9dPgb3PMcIkGOV/fY1W8Jfluou/CJeR
abOt/ie+Rq7gzR6I6hYbiMSdAVQFUhPZEG8//SFC9CS1UT3qJn8FBLaOMvu+7RFxRR2KEOW2t3F0
bybFVTTnVzLpECRk07Zt6B/o3pLrKLVPdNc6tAPy70RObHC1CfVJPEWpt4qn5HMZpy/KN+NV6gBS
XHD1vUVohM00OZPucx5Px5jiGQHjKbK9DYK7VRsyvIrmcyLoC9vyOEgXxVb5gNCs77qbIYkvaG13
3uiczGy8qeJw36Xpwav0tUv/Mok3HviTfnB3VegeUE5t+ryn4PSOUzGdnfihn/FpN2n0KqyQqrYq
nyL09lgCvwcNZk1DpYz+sqs6OhnWo73kDpE4LLPiy4QiY/AdOjklQ9hgO3eZv5alevYbccME9pSU
N1hJn7qKjuEgiXUqbsOBgivKYNMwRitEJHdYrw/aJ7827uac9mf+XKl8H/myW4eOyT5CoVlnxXUV
IDQg0a8xw5ZqwSlR4XQroQsUa8jgmNvgYtIj2VY2rdcAbhDFZarWgkTLdKIrXMP8MhgqNlW7Dirb
wg3T5iunV6cQeejGAxLGD9EvVu5ugyKiQShY3ke5qhftZXaylHWXkSArk3ErjXyd+/19K3Dvw+Hp
rCut/IOcY7Ko86sMzUkfj5cYptyKDgB8H3MtRw4/wot/JHV09kvnX1vXf7Qs/fNa8v+xKP279e3/
5LJESfPvl6WnbwVQ9v7tosT/8d9ma2n+hRKa+BaXlYRPHzn0fwfMeGAMwUugB/ZJkcG39cuSJP4C
bGg5AWd3GmW4uf53UYJiSJsOIzabOtQ3gBn/yaIkFp/er+dyGuOUbZgFPFZFy1sWxl+dlAFSB7Np
ZPNQ61Lt+jbAYlyi2rC8vAUi0EcH1tHpkuX2xULbxLAffaUTzeXRtmgAQZtjapmrW0Qwglo6+GR7
2S5LTW9V9Xm+n6uEtvTAeI6hhj5YaT5g2EoUwGpvE/TDdBnSOQZbW79g6UCFMovqEIXi6ZdHcvuv
3+dXuPs//Jq2aRLvw6EL4T6kore/5ph4QTsEVvsAM6kC/5snmxJ7KvieJmtISE61C2HCdM92QCM7
Sssj3EKu0CporesxRNJqXTcDCTJGuA+1a2w7GhN7ohkZjKXE5KRS0pQCHRwFEjs1UEeT+ey5KqbP
RIVuI1rlZ7PjUCfIy44s8fjnX/C34pRHKEmfAEXJxmfzMN/9gnULemMcuwfGRNOmsFCQRJQsykdS
3TiCM3wDWlkYJPTYwwO6Z3Pjh5VEeUq+ihui8XHDa8vrukfKrENqArayBrqsTTgePrjU5V6/feW4
1MCRCz1TEn7xrhTUjUjLvq36h5xbj8rRtNZJZXrrMRqyA6KHVYBudMJIcBnsZlh3usx39gygyJkF
jhAc10Y0fa/8rQVi8e6Di1sMR28vTiyiAGlLnIZkhb07niv0onbklvMDx0p9JRTcLWNyWKDdO9eK
w6Ps0nYTtB4Ka160tbJINEzMq4FmGNCS75MTJrdWEVy7SSjOBakSH1zf7zdvsVWYHCOETRffe3d9
5oS92Wsi64HqgUI58D9rGQKeEU53Tir3LhvAlXWq8a6MiExAbIXVzssdDP/avWI+lV8XZLBZiUiv
aoOp958v72cZ//720QMSLqBV2iXvUTQ9Q8UinzP7QaraPvZOhg2qkOSKAo4OHPI/Blwgx6ws9giu
Cmyq/TFZtRN6b8oTserrKgLn7sfFtgwnzNkvFCXWHSMJ3BD47j+oxpaP4t3VLuZcmlcOMEGcrG8/
GhmnhVvYWjx0KPExSsbJVmU5fXQvvZ/dr3PrIXwwFRP8InO3f75VQDF+/8uBHUGx9TzM9e8d1EUq
bAPYlf0QYKbYOeZgrVDq75uQmYqkSt1UIxBuMWfulxj8zqoJMmQcZAVu0K+K6yDoaLDJikJrOppd
chZxMO9712w5A7QISZYKGHzPOgndp6wh8NTPvUdGciOnGKBzCLaQh8rxGhlHee93L0k7fImstiMl
t85OmhwpX8YvgDWoCpXf0eMGTF/CkXsslXjJmD4maTcRIFVOx6AyvjpMhj5pTrVmVhp3vKV0gSux
5oa+qFaiqO29265zDpOmta2n8GTlMXlZvWlv6tBuDmi7btNGiZ2ZpLuotOJN6PbtDqaWQulPzKYZ
QfpgcJJuSkGIny6H27mJw7sQM9Zt1qrrPInqj763314ROuzUDWCD6W+ajK3eviK64WWs/F4+RFmG
MaOYKY07VDyDbQL7HJ5MaLS+ruDVZdZpiEFYhAjO/TRP1ymExKIf86MtkS/a6lOX6fgBKdg6Qv/7
0YX+tpFzHjDh99DO4rtz31+oJY1B8PHLB7NPOmYyByVNta3kPv2SuWREI0GkJvbmFf6JZNULTDx/
fqHf00e5P3QbsXFyDTgl6W++vVWeqU0z9s3w4ae5fhAFEAvwsCsrQCHvSGcru97bag0WrXQ4GSfY
MTYfXMNvy/dyDT4ILBdGDUHqy136xZ1dsHTaRl8a7HCInlQaFCs/RKvUgRMJSVUkYiA/1cjHV3bt
96RlDOAmc0QfkWmT/jmFxcbyW2froUNytVtv0WYf/3yN7xjnS5+cDijAXJAx+DTZat5eY8gmW05t
6D4wRd4EUy+Jm2eONA0En3bdeGxseFhplK0aFTo3uonkVngAuxDiXfHz9K7OKVNQKS6KOByEEW2z
O3wMCMGkY5xCY18Kz7hRtePsNKhCRtlpdkR3/S01O49+5rzIzNCQeKqij2Kmxde8qR6cgP5piwjK
X/5QL4ZZW1tH4xmI/No96Ni6M9ALMgH5l0G5j9bFxFx2rlHDhMoV+yKjY9sRQB5lsNF8sDjnBjX6
OktmrN36KcNJ8+d7aS3v1JsVHAcpR2Xpk+KIWuAnt+SX543MDocFreSHhOikuiBcBW9Fu3PKuNmk
UbmrcCKuwgSmVopGgZpJx3ylMR7KyDDPDUhmiiXMWLXxwdbyPriRp0w4JG+bIOXLA0i7bOS/XJkh
S0+2hqc+9RNnajrV1X1TGdtyYDo5DEg7Q/BpkIfrba2Arg2xqc5uHKhzZsjXLvPIRDdSfQ4NVEmV
MZQ7BKvxNTX+kxkV821MJiuj7+cUPc9tFwpvn8Vjt7aiFt5lmhRHAwC43IyGBxsECeoBFHWF62EG
BjnpS14E+pIVMadx15oPEQpaalT0FtSsh3HBEGLIDdA/NLtmdt0zBgKvsNMfdgzVtM7M+NoxtN7U
rpHtsJuIW7/S9xlB53fsUEchcFiATkjvPXVT02W/SjLXu0qQX1YeqR4/5699nJlHn8DA1VDpksbP
Ax225mLazc3s1M4JU8ZD7EfWPlWkvQyyfDDgtA7QIpN6G/fufKlYU5vC8C9Fl4FBSfJra0Y59udX
TPw2TkEMIRauBtakxfHwE9Hwy5MUZpoGtekFDy2+eFXEzia28EhzWy4Jub5Yd8xs1dqlc5u5S4PW
MJ5ExQlGc7zYKnu4mgqn4RkRQpurltQQ9MsFM0PQT3heiWePzqIjMiQo088qsBOqMGdeGcyaPiVZ
z/F8eQDl4HM4Qfe6RusU7tJWY4KbWn2C87fH+98+hFmxa6MFxBIl3qnohdw7Dacpx+ynU2SgdHKy
4or9lqG/EaCrZK4JJvW7M+enKGSgUFjyDtG2OhpORbZod5pc8bU0IxLNjeIYi+4iw6a6rwZ75ffW
llqHcay9ssfsWA+giwKZQSmIs+x67NSRmMsjBeN48hrxXcf59Gko05OnfpSZLa/YyeKLjEgiKbxD
XGO+bKK5OADzbXBypfnOH0oPAqc079l9CS1apsdOXt0kKccBLyhJfYo8giQHqQ5lYF9ZRMreNWml
iXwX33/+W9JzYGy6msD7imZQqcFkBgRHXhLYGa5fGte4dCBURBFd/zkG+VsFSNeScRwuQYwEx8ua
LQO/ZD9Ffk5fqK0Pczc95MXIdBPITly3yXqWdIMs4yb2MxxMYjgYDUzNumXRrmvnUET8m1kgHuqx
zvYeWpESj2hvAsczrb3Zfp9cvz/TE19MBj225sLHFqYtvgos5rrgsJ6O0BojR61Dfz4iabJ3iFtv
U1ehSivLcuPQltq5yIRGPQ/n5SyWTeIyDVVyGCWUX7gSQDPHG7O1eGMbc5e47gONMpTHDnSr2uvL
w+wxfwnqPLih2sFXpLqTcNLkFKMrKJso3Ae+Zow4/ICZWz76IXb7MtRPrgxJO6/1fJyb5XGE9Q+d
+vmtI1W3R05Mq7FIg5uff1g1PzlrugttxeQ6zmvjnEP9r9i4dDpZ5NswuH2dJ5KndnbU6m0Frwdh
d11erPombmycA30UHkD/Tvaoz+byB+SQxg4t5P5hdIPvFBTs3z3Jy8giu/GcxOaxMJkeWIXKrpBb
kXaA79BIEusxZ56NZxTNwxR6+6J3PXS08DJ1pG5cMfC+DZpANagTmMGs60i9VBhvzsMoiaJPYNgb
+ehe4ZJVp8Txv6e8JHeR9Bpalt/VaHnJ8g+c9h7buYvwBiXmqrZ849Bn+XMeNdbRan15jFDLtQHi
HW+YS3ftlEa1dxSRMeEwyDv6fCbSbTEe6lZ0OzdrEUyHgXErUzQ1Tt8kJwAxzSa0Km+nof2R6Jaa
e5FV7U3VkCgbNcLiuEm6UzjHN503YmUy3AfcjsmlQ4NycaJs3Nc4ElYVZl/+rrg6wZGDNhXz4Vh4
WrnP29aTPYlztQf59muMvfZkp7jo0wF2gRnmrxzxnNMwus6dETZce6rEuXa9dlsIJDxCYpWvMKft
QrO4goBSX+uo1McoxJZQlmaBQ66qroxZJHemrxAqGROBSJ6d7FHBESDvuPd4unxwt6OEB9E+o68R
+7oBsdoYr7T8gf/ouDpPgx/iSRnVbqxl91FQwO+lAJ04wSyAApxu0vvSOyrrhmv3jAdYmcBA9CEs
uqu8CptdSpTGOAnnFEL+xdtkvMx+bONU4oik+O7pRzsEmu0jp4aSloOeonpHIphCipPxvdUa33RA
7G9vf05Dw9p1pbU3Wi8m700Xh1JxHmzMxNlagwMlOo2OqdVnu7zSOxvI8B2JOTFHbUAUg9Va69Gv
ne1ZW3b3gbDg9+qenZDYFeAiNCAEY8y3ZxpQQ7ZNmzz65E5ETyn84aYOEfMh4ETptq4KvtcWLumG
0TC9JzNwtwPemM0y+FjDyWIMkDR/z+sJHeb9YLdfNE8U3XFzM3azv/5g4/6H57U0IhCK0NckpmWp
FX7Zt8eY5A4ig6NPRaOtywIBPAXIZE9eNfLRw9T/4kfTIRlqCApYf9AnQFloK2+L0LsASjbt+BqQ
DIetcV1k49cmL/wDiszuUBVztMq+T7PqD07RHf1YkbhcMqtvmj4/FQOkr3z5S/0oE3dzBJwtJllt
8qLq0UD4FUyF3nI8rHdG55j3qTCeoemdDezahyko/A8oUr89N7oxEPlAOYGdoAaQ7+6EoNCuGHpa
n3z/obUdXPKtfjapboLO/uETlqxNRPV9ob9qDs8+YSbTrWyI2wKr8aMKGIMUzY8UKe8mKVO59pj5
ZMacf3Bk/lmc/XqYd8GH0hOEpyn9BSf2vniDA5d1uTI/Wcn4ajXqLMvim+HDrs3bgjEXTWWaS/a6
M6keK3MzSkKhZVwT6+iVP3Tsfp+q8irJwWNGEBTRSm28oSo24llNnvVRG9N5X3twuQ7Nc94b111o
hO8uV7qpUEUl7E/T3DQbRzkWfvX5Ek1YYrHUlKtO+HTOsVARbt0cZ3POiYNDWJiaGFURoJWntlDp
BiBxuKobx7kyKpkxuYvHF1o4Kxtbr5IjEBcnQPuuwBhHbnQQ31sTx5qwU+8AkaQnYRLwVllnzjWR
DXR3OqiiXlBkoCpkdgk4wa3CgiNk2OrrdJp3qBzaL2ZvAlr+loaoZKu+uMBUZqyou93ImOqlqxZJ
CfunZbh7zjOc+a2ziihFurlVEHvI9CZS22/IoYzUl9JzHke4l6QwpvRLPb879KP5xC9mrKGH3I60
DCm4ySLynYdFEVnNSBP9uZ+uOU8ayOiZc61sTUCniuOzHXovmDDOnsNJeZjpVFRJ+H0sYqIAsYVR
+qA8jdMaFSFZohwe96Atio2HvBxbamNJte4SwtQM46FMZI+u3aiPYzCgIZR31cgoELR7h/If0DGp
4CSOGs2xHPscRw0m1toEiBwFL55U4SU3UCX3gbZPniQnsW584zyWzjeU9PdBycNpKKyuiuRri/nF
iKPhSra+2vouaRRaAz+tsDUkbmx/qjpxmE1OeCDZp0tOvw/5qV3vC1l9QtYU3UdwSFHUIplIiHVa
4GduBocsCgPmgQ7TWajdPmEHTnNXj/T71Izfo8sIO6jH7nFEXc4KHLmb0oCx/ee11FrmVG8KbdcH
iiYC2FEWzB8AUm8XUzt3LcMqXPWotPsatqa4/tmFJAYiqkPS1nU3ncE+C+gL1LXkXu3ZQus9ja58
42vHBpTaHsDvQGbL07+Xf4gjY2NHU3Or5jDajR7+wEilGUkGyGjlKPG8Wgig65FxRocvO7bvU7va
t3XT3pSVhVVxGPt9q+GGsbylF9cQ9rGKrQ2CfnUFZe5zpTr7mirsh9FizvNQ4a1rv30a3T4/BOlz
Ptjy1i0aXMV2eSyIxYmt2vg8Nv5jEI/2eeJ+rIrlh/38iVFfwFt2t3GWDyfVszHPk3tjLZa+ojQV
ackot6hccxylpt44kcSs4kfBTW5+FmFpXZizty0KXJ6/v021V59UPO5HeApHNdZPpf29zW37cZ40
Njn8EMAqvyotPRZkMR77GAN3mCmG+bFpP0You7HhZCFAH1KuZdFemvLeMfziYeoHclTnwDsmaTO8
WEzedlbZEBqQTBdiAPY9SoW7gZH4Ts+B2OFhuGvK0Dy5nktnAP/Hh0vl+5cnYKsH22yie1rGK+/O
DV4zD8aEReSxKXIyJL1+vMbTesyHft44o1rjOXBhFmQFSRb2FnMaOBM6OweNvEe2g3VCu/D3n9/o
n1LZN5sN77N0LJt+IaMUx33X2B09B6FDr+vHEGjQGj+P2ovcgEHloQZrkvLvoUjBRCQZWT38x1Wv
+/A8DPoUJoF7dstn2Wfx1dxGxQEz2ybnDPZQq3LfZt39T5xLV7Q277bE4cFPZfL22dMEh+Im2cfj
/M3zs/BM6XFb2hh7fTcd7+m4XKdtcOpRcF7CZHLu02DoV44tuse+xsk60zi8Y5hHznZr3+fwo7C6
TDDnUcXcQZgQd+pY9HF0nc9JRyMisa8H8NVrgMrZrjdqJhuAFWItpisqNUp3bY/7uLLCDRxZi6PH
WD3XblNfeEP2ZcNQgC6hGVMcRGXbPdmNQTR1NRx9O7zDpwgKQM8GZVVMnluYYsVB6X412z2BP3n6
Q3fJKwdm49ClRrfqQl4zo8IJy2Gj20a687dkrYwbA538RyeJ37ZmQqCE9GAL2kzJ3J/84F+OfijS
/IytrXwMHXWIg3Ta1ABDQBGlsQnXAn/4LozJBEnaxmL1bx9AKuF26KNuG89PQ8TLKM5QGaqTOTan
yJTYWgOwl3MhDymz1YOHJhFxGd4wq19RC33UdPrtFwgkbhyA4uB68OS8n6MRGO9Krerx0czYJpp6
unWqgDNnI754lRkfBVZogp7Ru9D6OptE5KzMwptO9KpWIl4yFFT3mibP4AVLhylpUizYIHswB2rn
vPxkBt8yZ0zPs6+sC8s+gneXRFmshcuOS18eS2ixSU2n2OneCLcsWdiVUOu0rWWeNCOx0ZL1B5zF
hUn/ZpPBfsSAHjUELiTBMPvdPM6z5iz1YsjvZS12gy6/97kx3jJE8pJovIp6y7sKy8/VqLrHtp6B
oKcE2/pF2B2aOHlSeZg/tNWPtvayQ8Xme5hFVN/KSrOrzrizIQuVbiYPflTIdTgRdxV5Mtu1M7sq
T+JR1/PfjMZKIhv9fOeEgL1cryqP+r/YO6/lyJHtiv6L3nEDCY8ISQ8s70lWsWleEGQbeJvwX68F
8I7pHmnmB/RSAaCK3SwCSGSes/faZXoMoAafiGzDg5+RBFwFurYfciqqU7VDL+svPIOjjSPEmR49
KBHc0lSXZGVFz+hS8z1Y0T2lNPxfY609Ydugela4FvZ7Bb4M1PpbXng/MAi1iy7rw4fY3YwWiCqP
AsEdkxoIKzidMdME4pIJtdkEOCSWqht/R/dJD8zSW3QY9ervR8lPqu6fh0lOCWITjek41YMJK/zz
cz9pck1L8f9hVNWMhTu5JTXqIprSqyf4MTtqy2SrltiAhtzSIMSa37JadMcoC7ujgMZDveSxZNoJ
7EIt7hKrlnepXVkHMylfwZ9aawB89DzagHzzSH9yff3Qp5l538W13IY2y8qUBdvJKMOLl9zLMNB3
UVgXh85xHz2IQg++qz0bIvwuHKN4Nav287/2XCvcqEPzUbnGWkXKoddD9RgT+Ub+HJXYqIHNTzmF
bgqRTksFyPeSdXbDUqJYdk7MbAZADc7gxNkWhZrvwrQ8dFOhmiIDK5Mu3ZlqWz3IbIDlWvZ7l2Lg
BNsQh7kMPlRlsI+nCv5gtMtOq6OjqgU10vbx0SwELnWsxAstishUMZXuZI57kTn9fad9GO29n8TD
y2CiypdOXa+JB/BPObdtG/pyQ2sBfl9lItgW/qGE9kHVNj0kWfns5Pzi4agWrOwgUUShLm6VhmeG
ZBZtzA4jWS3rf7hE3L92Hie5JToll9rIXyUJgVlhIVIrBhVxi1pXvy+ky2RVZXJsoxu3qHV9SdHq
nxQPHrhQN0nR9ajV6LCh/L2307K6EfhAII14i5pWRyLDQEZ82jnOQsxkMt8msVU99SjfTa7xZ6IR
MsIfnO6OXEOT2FLDX7X8yVb6wEMtSZRsm7Qt0MGiHJdRlCrLbhhPbeZXj05nXFkfsrbiIV7BpGGl
ZhAuzZBpGENx8QEu+J1T7/2ghSfiNgdkQ+lNDWAH+OIMXFm/ltAB11QIirr3zl3hm1tbkEPVGxdF
EdYL5hcysCxBspxHJyBjKZ2Or4EZD/e4ynZ44sUK+FlzCxXEg+14yCFB3Wtc+E+5724VysVupb62
ac6izn3PWt38gtVF36ACRSSuUu7ugaAlzFDbmCtK+O1H5CDzIgGOcnRU3fKgGD4yt946TbztYq0/
mNMlpqUkUQwlCRCaDOIdZmmotQkidN8f4hsGQubfLaONb6LkavRr0TnBi5mNjzhss3sLmA+thW3e
RnAxQvAoflZTC0hq95ja+OfVIfbXIfKmY9FUREQ3Mtuk/bUthuQIStVdlkp+6UXWHMZ46fUG6WpW
nzdH34r7U4e/dkGLA21/3cH3FVQ7ZWJYZNZJ7QKtaFw7pIEuirF+DtvKe+gtu19B4B22KW3lXSvM
kbZM3AHV485E4x97VvfN0B4cRCcDU+KvbvC9tNX0oe4H1KyND2MG7PKd42sZyexT9XuSozUh5uOi
eh/RWe2o6JgnWVMCbkxaMjQOzUOWmf6qKjR/HbuIv4BVuOSpKfBloqh7yK2OFarnrBWTVAsxHLNe
YxywItYsbfhFOllyadIIg4PIbuTd5fdQeV6LxixO6iQ/Qw3BknKIzAvejHEXBfRdWQhWaZS/611M
GIF6YbDz9pWvisvf38mz4uTnsd6kWOagdhBT1sCvjS6fczD0UQ83pgiGA57j8BqBI0EDa/obwyjf
GktT1i4shwPZlx0+tWeZAbJh2DNeKWs3B7cL1XOvAiYrcNQmo6Y/Cw+xjwFC1WpbHP+JhvmvHNMV
63ZGsGlArRvHXNOU7u4MTwVhF5Pt1dfeQ7gwLHkbIiM7JkiIjxQyAERNa12UhThmkoKZSO8ES9F6
ydLxu35S7z2NaRhd8EdBgjZcnx5PyJMYqqQxxGDx+rg9pDSrF2Hq43MPEZ+VZj9sxrpX7mpJ3LkV
Hg2qqDJMTWZB3Fa+Zrd04rxrU/fH3pbtjfIwUpgm/kplP96pKEOOmVoZ65IoUCYWir43Q2Py3tvV
rgN8c2zG8hH3kHhgGbBymkqc477SHkpJvp3d6OOqnZ44wGCuf39K/1JSm1RNTKQsInUoWDu/1qwD
6Q0pond5I9djo3IvHrxm8DdxGF4zHIsY1qx3E0hHj0liWcWKsyb4RNxsjQ0rH9dFNVXUJQ2ottIO
dlOZa12DHBqQzUjHi4Ydp+Pvf+f/padvmlDthIsOT2Up+suUw/eNwMYbWt+ckiJQl+ffc78Ib+m+
Davv+WBy7ajSZEJeu4vKyrsdPt/6LhT926Dl4MOiLj0zo/6HnBj31yn5JKohyZpaMr8WMcu/TE4L
P09ER2v8JpFt0PXZJJLZtO9E2aZTgmiXymGDDhy+R4CvRVTmAX7ggVryIXPGdqMp1UXtDIzjZJP6
OCLbuqww3SFpZyjXjzSyfVQy5MSK+qDnEitYrWuU04l+tWFNHWjiYyr2QdRGvevSuMT9a6tntzqg
msJXHeWnDhn5lcrHhqjGuy4r5X3W1iurph3mx+qbH+QPvesHRzO1VYIDTAy1Y+5tATXST9lT98cV
FWdUkKwgXpMDWK/9ZKCxTrfbm1CptCYxkCqn0U3w5sdQoipo063j0bwLxBSh3GQviqFjguM+obCo
fW+CcNi4g3f2Gl07czTYyMa6dEwn7jUH134FO5YkNzy/Hv31U5lS/gi0Rmy9ofmuAik6mCNurV52
0T4rTErAoWKt5rKam4/OobWDdRcxS2clA+Aztvpn/jhm0zwnvVOffczif399apM+58/DJNV0e6pT
m6i6DbSOv5TCcsRrDbmu/a2P/WxVa/EmxUR9HrIfNS2HL/juzx1xIhMLsfID+LqheyqtFE3rQMxR
JWH+961xJc9RX4V11K9ZEl1dPX5UrW47mZWU3HH/qXn169Jq+qW5n6j/axTxUD3+PI9v6CqowTD0
N1OadJ+y9cCpuNcj80kfnGpJu7ZAcxtaiyrO6nPYkhU3WOEticKd9I10hRoYbKzpGS8mJVJ0kXON
wyQM2x6bk61LJF5O+9Q5or5B5iDhVFpXpIzNHSMEBPwOt2yeCu3C0/78DydkGhB+OSHozSDUm7Zl
aH8RaFg+o5itlOqtqsq1NLmKQU4+Z1p6pusLJyglDlkd82EFlrTtbTKahkn7kKoPPlZMIyE5wM4n
UEGiARQsTe3OrjxSa2sUVTLzIM+PlIwDIGOBnh87WPqovEW/Mm9xTAei88x/W8AwSvjfycpNBj/P
ftKrI/7/61easmpsAwfvX1bCiLWGUIzOeBONYW+cUvlO/QeVGsERemQd4qC7ot5WqbZWqIBL7KKq
WYHeaMNl1tVclQOpHFpHGV4b16oL/KdRGqLFyuoD1vc9FzVNfg0CUCgzrK4l16Q3BB+jkh7jGqNm
LdO3JKS0miTx0uwNwVzLzBdx0LyCDPz78/fXEAjaU8grpyU/1SjwWj9fmyngRwdKvXpLVKAwrpmd
RRoTOw1Lph2OAA2+e15KIQqBzpp7es4P/lIP6VsQ6M+1Gh6dQFxJagwg3G018W/N9f8bXwC7fv+v
//iaN1ldDY/f/TDPfrKxTMr8/9v4cn5vquYvn/8tY9DCVMcaimCSyaMylQ3+sL3wSHdRaRIz+GmI
+c2Jp/5rutaRXWBfUDUUVSqjlMybOviv/1B4E7vMlL5BEAd6aZfp63//5093lPxl/8932F9qTZSj
+WeQXwpLQ9b7a/IId4COmDnz7usXI4H7AERckJOji02eOPvGU9c59cG+uoqxwgbebfrgi516h76/
irRdi0pZtT1QPuzRAfXFPKUomOknko03thZDTweRkys7VeQbR647R1t2eL564e3yxFuHjnYWlf4Y
P03pbS3kk9xAnxH66xKrhmKhvOjuPMVYD8FTN5RA5QpotMBSAJ2ORvFcCXPlEI+Y5Okbogo4iuI+
ReoBZIlsTzTUBcwWCl+OQXd6UNbh13IYH1F2f22UmgVKmt67S0XYB7MxXnqAFvOV8P+3zD/eMrQR
/uaWmQM6374n79m3959vHX7uNxurbf1LNU3UwQ55e5+O1N/uHfNfrspoTdQJmUaorP+wjOnGv3Ax
QC3XDKzlVL6Zvv5265gq5lcLATNCzMlpxs/9cqf83Z0j5gnOH89blNWTbwc3rK6zUlT/YqZqBowz
nZWYH+6kjrZhFZ/L2jqRvidBuCj+QRF6d8m7JLo5OU6rJupsNEbs2jDjd5GJ/dq1++gGVCR8tDQD
LhNvzi+pWX9rgU0dPz+Pv2blMZys5t1KzZOjFfn0YX//gdp9b31Le5yPKDETRMVXwn1mheZa6giW
6WfLC0mJqGas9lvmucXRq+WpacOJHFPHj4FHqbiBFbHVkrJ5sOMGYHDaw3cE+KJ41je6Vti5muDf
HyW6WIMVt3PNVNuw0LNvQRaVa/qD6upzlz7CzkaBtJh3Yb8CkNCMb7kWw2N1k3Fd+RDs6pFQ+xG1
kLdtp815vxmCnw6a9QgY0TN38xtK2WVLqZipetFKsqewJA3HcrRoRMyb8wtL++FIUDq/YW5tfv0I
QfFJvmScBfTtbKSWbsIoFc8eQMuNp0OG63U7/2Jp/tGpkuADth0ZpaLSzljv7ZOHlIu2P28YQbSN
mr56dry+3/gFwaU+hckvTezu5w8Qp1liQVa+JIWRXCJnYrOMNV+uUPxr2pbRgQpejNmrSTHQ/v42
Wm2olKNoHvLqZESy+U6pPwOY0smbNk40CN2PDlXYaCeMECaBE7HyTIXqwXe68h9mls7PU308DIhQ
EDpNFkkcOvYUiPtnCZFVuRkJRarxjrmCvhWtPc/O0rWZmUDmpt206etHIkpp/7/6Ta4/1ZUGHUGT
/j1/s2s17dVp0H2Zt2SOzNZWAnfnpbLei7H77lu+fNB6BbRSGWjg4am9nAKnXrlorT5MCA53iWYw
vQFkvsbw1hzTQfleq4q+NaGeEOqgmLgzS7kl6LI6mgHqEEEi83NI29G5G2IqrBCVsqXq5VvRQwcV
oxpTg41wGCtUo1fa0Qyd5CAmnWUlkmBf6H6KwAdSQr6SyIsX8LyzO1ar8qKErks4m4kmsFbuevok
+7mfMe+GEG72iq/tAQcS1UXeR75sNaMkbA4KkDBD4ov8yr5jKVQtVZ0sFdq+3VrWY75pk2540SVh
P84tyMP8XFLgvtrGOMBJJFYtka51/6eh93+bY/+8JOLkOtj6mWwIZOlMSH71YaR40mLKriigBHBg
W/Qn1dfUb8zs8YEP9sou+3gr2ntJD/WlVQxaf6OwgYdMjYNwqaARpcOeBS8k/G78ngKRYnbJvd7G
771QgxeFmnZXWq8aqbML1caMV8vkFA/hn186ug//VJE3f8mp4qsBKkKuQcuGIgo+vOmr/6n/yaTD
SfzGkO+REWbyFQau2JMfNF5UDHex4yTVwhDZUlP9eh97I0je6SX8fWveTc19UkthbYysW8/VQGuS
4BhkJADDcLSNzOoRq4VIpqTyVKl3fh+RW4LkdGsbrXOYt9zft2B1hdva5ZptIqSArFO6eNG40Cfj
KtZW5H20MdT6/Ct97XuDMNl4pRYSfEzNSBpqof+sVqAG67Rh+uW1/rOGAGQRydjYz+/moX4rIv2F
OZCz0XAaBwuPfp0Lpusyq2bisXmPiHJZxR1k/U641XsEtbiIeuXZixkNMa0VmxSS5qsWaXfzB5Bn
ZHDtXDCfWm/hc6mh6UzNwrSswSRGzuPve3Gu248td8wTGfURXD0zGNBwdm0Ia+63LXW0vxi0kF6n
w4FSlKikvB+e5Td3genbu3lAaUhFvS8okM9jDCyCVebF494i6wdCLuLlY9JiMFOblraDX1zLvPUO
eVkIyKPTZkFo2F3k9IOzJoWn2MaDT4JMplwR4ZaXUlepV7YAlaleJy0cNTdYV8Df6hLy/tyICEOs
rTJLYDfkj3o9Xb9F81ibYbWHJjiYd5FSJscxAbzSBcfcddMrVk71UsdRiIQrK/fIYfMN6mqg+U79
nW/9A3ZBg9ii8FYWDfUDeZfOccBct8oYKb4EqniOmVhvSEGaeIN9STA9bhTSqpvqodCsqwaN9k5s
VT1vXhS1o89Vx6RyWLVDL1+RnDf6Qw4paxf4NsXF07l0fEMf3oox4K+hR90llUq/rCInRkDvM8Mo
9KeG8f/ehQw77ylKB2laMD83hmBp4zg6VmYsaH5kDWAiMb5nCnI6Myqzx3owqoPwB+wgVuNO9VHn
aATVHbUg65vu8detqxqrNetVU4EZZWlRdnOVPjjrY3QLSj29GdMhdJVLHokwmvFlpglPumhdlHn9
OL8k8uQEXQdfVK0fzTH8EeoOASidre6hzRkn20qUpcCZ/CWxzFcvSyjj+Kkl16rUMr617SwYi8Ib
JVx30RUi+Nwap2PJ9K7DMHX75XMo1t3dYJTDShQ3S2nCJ0IrwicB311iJnicDyGEvRoyss/zeylN
wEmLpx2KMgyfrEBMyWOjsp13GaEwTEfUmAknO2lVpj8BWySuODfr9bzLZNddEZZYr0VraZ/v/rEr
qipcqSQUctHqyx6J471oYudeViOFV4c+/B/HPGHnZ3sgWCE17fv5Re+MdUjWwSFv6OS3qM1Bs02c
d6MIDn2kttdWtaOd9MqIeBtLhxhslQtL5AgGhqaaZmbndhzdy3xoftFifpHRB5DbGR5U4DgJXtJQ
aEQH6C1uJKfrk7Vm1voTsXsJdhZ2iTUaJfoBhJYu4pOmVSJnYykvg4N8I7LjXaNGwc6pi/G5VO4r
56IQg4t7BY3wcb7rPakTCAiGcy1DU1vbCFBIFdOjS0Ay4aIA1bXgai02g5UwRIwaWYRVlRvLejzg
oHKI72IIDlcw/oc30y52im4JVA8RVsA8Ujb8ezuhK/KRh2/9qAYeOnqDtDOyj0wWokwKXPIeHpIY
UVJVNO2uNkvvIZ70B61OU1M63nnes8K2O1cIhIWkAhvL5N031VUQ9NzB01YO7vPFQFFRfqBSz5jc
cyeKGFSsORoWLVd2YeNBjp12XfIg4JMSrDaKZyXWiue+LXDdBxlkmtKT+zhVs02S8glzNP3lHycp
7Qp3QcFTXekG6SF3GRoFHnqlsnyhMy8f5qdCUQXVw0EVkXyIja5aWFDJtwaa3pUbxATpzRdra1bY
nV2yHjJVf5rf7YqmXJBEAJCUieD8QgpkaNTuw7xD73AXaEQJzoNQ7ui7WtjDk1spxR6TqL8yBZwx
H/bqaIfVyo6CaDN/c2gx5UpGebSZHy3SA+AzrGJQupucJvULsbcMnGl0hWSpX4wxIneFyL4XelXu
KlVrn3TD4qDamXkt5QA5q0DcrVDuvza0KXdBI9+t3noLojH9inrgFYx6eYoxVlFwYFnSl671EhbZ
tYgM40dZAmavRu1byiz3DpXf1qNuAgWj+tr3NK1oVsIhGo02Xs4LrcKJ+41d7ml/+QG8HYeve/11
qzfDjbTQC8cuSTrGoJe/fkRWyT1ZWt4u0kLv7GuYefNSG96CHI1srTkkbbUtCnAraHY14OItAWox
7jXc75go5dvnUyRKqoegzZ7nM9C46OYUPSiPhBNZj2VABonUViJInOdKZ0I/wpo7u70M9gSR9ZtR
NZPlMCIQGpKwB7vjE7BQNTc6blzG+HyYwio/yjZ4qeI63XmkTq9VC7Z4qSvDrin14KpB3E9TDJ9K
Hss9g2x5CuO2WxVhZt1E6khou4n3YQXe2UkzebL0Jrgyr4sx1Pd3eYWAFqcd9++kCy0MVnMJMdjL
vCY+Cf0EZCI63i4GMeKVdbvOz3k+xDy/jGRNimhHwrKFyA6V/LBg2hWc1IZlFjeEMIAoptqlw0iP
gmkoX8OGDKSwCpo9ssfslqF1wzKIFtNpCA4f0mQAcxLcq1pRHuH927u6cYma+H0JRBhNt8jxeDI1
Kna5FSc71DHlQbrN+wjTcMXMRdvoQ6E/sJpJFh7xAR9On9JJL4my4Q+8mv2tul3x3UTrn7gBSfel
D3ekESEfgzh4a/x8eMO4iqMYNtzRnY4bdb9vSlKQqC53S0Vj6KfJduKGYDBAaRXBk7yWlPC06bES
FVazrsHgLqppnqSSQrAvCV2YxZjzIW80vAMgxnqBBBiabkyCTA8FHn6hpz5CL28eJDZNS1HpKBeZ
Sr9hUn8KQBdx3GZrzRqyldG7w8FPWvWiQPJaoGdJv4YO+bq0BZ4g0t/qlljjOInLV7IOjSXgJm9X
5oP/KmhWh7H+7KSKup1/ZWsKerJqvd4nntXuBsvxdonSLDqvyK/lJJmSRCGSz0i4mZMw6xhI9Vyx
MnBOHQvw2XmHT+XfHjxzVIiUbmlf63qRLYhZenAnb0AHIefQTC/zru0BBgtcgmjnN5Si/ghKxFa4
v6W8+mOLLH3gUUdN37wOZhmelErBBcq47Wuxi1xdbdafU2HBrpR2s54Hs9HjdM/v6uR5Me9RGJub
/JsdV8oF8mJ7DYSL91QvXqRpO1uBq3DVGwW7kgAgpI/5Cae7+SWN3+bDLIDig97DE5TTD3UE5CAw
zsx9Q6Nnrdc8zIV/6qYrZ6SI68dh9uSbcYhqqKre5i3kL3IReKLFXV9te2sYHj4XtexVMZk3sEMI
kq27eilFaD7OW35vmY+ql2CxIyWHOVcEi7fE52aNabuTOXR35l3dQVqpC/K7GS66gTA3JBUPfIUM
PjImjnlm7sh0rD4GyARGEgbfSnjTd6pTmzcLoe2qD+p2OxJ4tcBWf59mLejFNsnQN5lkheqZSaZt
mMe3MVD7Y5d4+WP8ZurIxhSA9W+mb31kqNIfMwWZbqJjlyPWZzOKaPzSB+SKjX2XHT/rDqY9NDsM
idVedTVlicVn4dtafrB6SlNLPWNZX5dyTQp3+nXq6gVOp7xFCXmU6H6mpKRhYZZucLXRzxzBN+7m
ysOnOjJROrL/LJOMShAlY9tL0oxGzkpc+qd5qy4VJkV6Dlq0rcWu9gibxVZGUoVRHuuuTL82fkQA
VwufjiRbPJY/f6yXKYiZ8ltUltXmU1TSB922tXn8ShnGjyihFR70V9NB55fmXrBpArtjiBj943xh
zrv+JIUOaBmkB5vsoZ0/Gpm7ZolPQknQxEtdg6szv4wpUay6p+oEthI/3bvUKFRzMG+NJLgqQ8G+
aKnT3QLqmSfFKT6muCxqKCFmy0oCu5teXLr/R0qs/96aj+lDt2lTd9iRF9ShOlVbqpVe+7mF/MhF
aL5uaKNtC9lW18FAZRf5UQpDHH8EWZpPbuxrSy0wv6CBdvAGq+ktM53i5Eb1q9eG9OWniKihdJ/U
3C4IlHDCBz3JrtyZ+nM0RN62wi7BD8JyaKv3gI6DzBTzW1FVhCEjrdqqgpUwCu9h35WlTQQxN5dr
JaBVvfJmkJeZ6sq5q9yneQD7fU8HG3hXppV15dJ+k0rXPltmXy1lHTYXLVDEtnOdZDeMZyKExqVH
uo0kZk97Tj7n1bKzzX3v9sa5K4NtkvTtIfEc/WzUmXGunQP9+u4k1HbYdVUGrYkoZ9XFaWWgkmvR
wvWYmDPo/15yyzV1303PPZ0ouHWPeGfjpBqM85ysVjIGUasn4hRQFN4aeVhu9LLXn3Pfx2lfBx+h
qVPiVC7q9EhxoAbvrCCjO/z7bi2nhmxofqnNyH/KpbMFNkoGsRm3aCsY4CwItqCXFbW/99V86Zpy
vJdz/c/JiFy3gv5brCJZ9qZrNtG8b6bFt2n1GjF4rWl4lPuwu8vyFagTj9PLgsYPyQ8v58pEOKnx
0D8Bl5jyIIfwcRiqj7wpGBJGzKuJn+GiQuiynCWsSZ/KBwzX25HYgtN8CNQ7gPnAylZgUqpjKFUK
rRbBfyxZqN/A3n6lKlqfY9KylrqjuPsgNsYvZZws9bATrwKW88azI2VtK6P6qsfeCrvEPWm2VB4a
0d4wyf1Iof8fq9ZpbphqW+aQ5FbNbxahe+1dVDRR0gWfJyZy3a1FX/Am/Bw8Pj59IP5KuoH06q4B
aGQLbZTDMUAP+hQKQYmm819TqdVbQxDdNO/KMXpDIx89MBQFW4a1Nzcq4CeXoTxggffP+AIagjkq
7dV3tG3Ut6zj6/o19qrgi2xxqDEcP3AVJo8m98LCNAkmKtTkEVUAM8Ku2Qi3aH+4WfWGMZrAWde+
xFZLQmWgfasHu3/hTknQmRZiYxUFDAJ3PJcUsdZMgjDF6nlwbfGlLMqGT8y7Bs7Ci9Vqn3uBoQbX
KEZyM38i7IW79xwruSNMHsu9kS4BA/sZXPpErpySSTK0EYPOCC9FOqKHa+r7zz09wfLvOaTvkYu0
8vw+3ZYZ07SKmcu+1Cvnoaqo0flm1n64TvxsSHQd9qBaW0tSHnHNpMa7iiU56ciACXx9/DYywckJ
YPBJzybpOTeir9lIrcKsjOBL6YzUPwnAYXI4PMeFQYiPx9SS1VDNAFv4+p0bj+HRV6wD2T9fgqQU
L9yXAkd8Vj8wOihrope7g2ZWkLrswlkHRaPd1Y2q71g6NXeO9MJvApiUJ6r+zSoA+oYZE25NGbVj
alXk5jErAA2YXkrc74eigZLqtIP6OL/YKTVgClzltstL8dgSGPRgTqFUUX5MKqEwulANKGHMXvJC
NiwGg3BpT8fmNzjPq0ypyZxUlc0f/2ob26jVUHKs5mNEUquPCuJvE7rHpZLtoQ615tyZzC+HtmsX
cU9zZuEhJx+zjpZLlbVrZyT6gTSqnIjg6C4JTp8b0W8bvNX1o/bVxWMaVt5GS7QSOTHDPnmH9aIq
Rm87PwWiMAi3hL6dG4tp4jzc93nZLN3IIlnebnWS5cC1uCmxFWYaL4GipffzE1zpm3ecE95Olpyo
pMAZ7E3U9qaD/dVXqJamPYeraE2rgejjTEduTKZYXFHjy4L+lHSEpH4ex/FwCDSt2vWqctArUQB5
ZjJg9JVyIJ38riLLh8UOcGZ07K8OlAVGXZ+J9rTbYgvMu/CZLpZ9FaXlTyGpBp7LYLjHW74Zs+I7
1g/xIAaRn7IOVm42rRszXXnytB89PMIL4bPJzZYQW+02fElTFnwgsbPlvFsbpVjoYRkcStweezux
w20V0tWykwvZQiyfjAC1qm/0OAaBKcboX0+kysS7+bchyg+TOxyRqZkBPsKGmgGt5C0jkoGCbVpM
WWfyYkg3+vb7xpg3Fz+qa3pq74Ltn9/96WPzW9NnxohAUoOwpzPljnArCe5Yzs+jLOEsMx8cltbI
d0TdVG2HqAW9NlRvnSeUKd5CXGvk0ausKYi/jZ1wZ2UtMd26IGWJZ9nS6uu4fNCE/Z7FobbrzcFd
ij4sX5mUfa8aU71v3bS9N3XxYz4tccE8QKqKCf0MvAUMmulkgQPo1yqgcVKVqq0EVXKct3BvZv/3
1vw5RGjZijnZPWFH5b7qTRuRj+Ov8crFVxdf/qKwC+3Ni7OTz1L3IlCGLXD83QdaPTxZRRJvI5mP
G0v43RdWnEd45s2HcGJkagQs36uBERzLY1+00da3yngjgYO9EB2DLzsb3+OO2XkVeuVBd7SMaJCC
8T0J1VWSmuXeG/EEu3bZPHpCJHuXoRLDue69+oN7F8VW8+HGvbegMidP3UCpKghU0OW+JIIGuPtr
4gWwRCmLF62HQJwj/Yjp0Er8/pwKIfeYHPxNCw2GrM+8Wuk6tIfKjMQxM/Vub7Nk3OiSqIECdS91
fSN9dq3mu+jN7rvqvRPUx+PIaZuzKaua9CwgxR2MG2w4oU1+gQaOamiMsza9KGFsnIcoNnbJ6F9H
2fEMsPuvngrLR1KwPPWd4h1YDo4r2XbdbmwyuYNOxcS9jTZuk9NkLBgndbsZ9wahoIsi0IcXSxrk
q3tEgynYbDdD4qjH0FUufds2W70bWL17QO/1fqyXDV6ZabEZHwh+NK/AS/SNnrt0mnBxLD5bUBmC
WHznkdW9KKCOM4tyBrYjseh6UnYCKmYXz6CVbavZe10jlG01P8QaNERbGvQELIM5eTAihpcyc7pT
mXd4DgpI0klek2BlJyNztc4l1F7JvLuiJKUWOmO1dEezv5dAuy+fywKHlgv0bSSQn5UKf3LmiJSU
qkFMSTx0W2lupdwZbrG3lOSFYgmZ7Sj08JMRh4eC6AyvhoiedHKPaDnL59Eyd/Mbhg4gy5NFuhsB
8ywlwoRL5PXZznRDPDCFsO/z+gBpilo4J3knu4AniJ9dyGMIBLZGPIFD0kBxAvNX+Zp2FZOr5Pe9
VgfO/fk9qOCnKyxNxbDuiSHZBrHyoCkpGWaUTxZML+kF9y06/rkXPFo5eU+wOT8ygVZIH2q8noQY
E8Zam9cIKMPDOKSLdkqDl+XebjLrsUo1nPQ0ykIvf0Ev0iPTzvkCQK112y+eGQGzfZX0Flk8TfGc
FXhEaQC5BSUvhRrB3FDENy8vs+N7fhl6kxtGjEuHeh0+R+KXPr8DYBLmglrxUTkDf4nAxzNImP02
Mor0icqW9Fr9CWHjQimL/6HsTJLjxrYtO5WcAJ5dlBcwy5bXNZ21qA6MoijUdY2h/W5OLBdAvRcS
42cofzTc4O6kwumo7jln77WbG0AM9Mss++2fB8qf+O42wDe0aTZSMljPk0Lmk1qAwt/plEJvvyJI
Z3QZduuq8cReFImxC8lYWc4trtTt3iIwa8CDS//cB9CgyCgjolGt0qsvfI4gBQ+mLm8mQQF+GLva
JWOBP8Vv7QMxkflzkGlnren0WyOI6odRQ48O82ihlTnQQIkelshCUgA7Z6iX9PiCdRnG1S144IDY
NS6ZXWrEHv554thsm8CemDDGDYaj53jICbqlwRHdTJmkbq5s7MorvuomYZzFhGbKiXg9ZnG0/+fv
Tv8keHU01Lu6QFZtwPITmjopMX6ZWBc4KYzEH1i5sXi4ZJW4n8vy1lCftdCzt0FG1Pnc/tZFO66o
jhwAOJPdq47N+8A3m5PVqW8dF8F7swq6tV9V7Pf5cMiN+pZcExA800JjfqDpq51aolRh7ql3nhnS
WAkA1i10grMXJoqibR9EygMUnWe1ZxDSjqa29lSqsw+p3G/CxF+FiMakbv1LTWU7TOmplfjrDYGi
ignR7395xyCpREOZvLZ5Gq0SQDEERtIdRbW80lilfiGEWG6IY9Z3XiBOoxI297a5iMM2/oKG3Dg2
EJGR9zNIIxJ34XbGcB1IEP54gHwYBXly7cklgzsYcI104peM8uhZTVwcpFizziwPh4NlZnKRoxIs
SvDXceHec3fMLrYy5ccMjHSNRH5TC7d8nTbGf29kMLGrUbcnhwHXAmThK0+jZPaE0t+L0WZq9M+H
imqZf/vKJmg6MjgEchKgzefMqXJo/Jx5s/5q+daCCsSELeeom5YRxTqdngZ96OwCWLRzamntx7Sc
GVZkS8mcZ8doNL4FtjdMM59Y6S+NI7vTPAH6z0u1OtJ5q91u4fdBsovtsgQWh1poA7W4CbV7T6g/
oliJTv10yNWKcDd64P5wjJIDdtIeCPh0ay8mFm8eMzGxzXYc5sUq1lZJnBk/pGa+tLk+PlMe5ys9
MwcgZ+5ILEtJbFZib5kf608tWVNOVATf6tgtl25Wcw7mOqqIakSaUbiucSbuZh7muDkpbDKu8SLk
kXrKIuyPvWGVJ4HhaiVY+lGdiCcpa1bantsxLPT8SeoQL8eRWjwQ2fjYaNkauYBPLiyWgNidlk5A
nsTU+Emi1r8tLQW2E9KFe6fPTuMQxwcJbhR0oilXpAYq26JRv0rWbknWu+8t6tcSs95r3BQFJIJY
vYkkwlSHeUDDuPpgJ05zRmbRrPvGdR/qXNC6x+RxFznYCLLJGwZa6QeSiI+N/7wybdCCFh1h31b4
1U5691FlTr1ppuVW0rIgifKncC6paE84K3JSIyb7FNGNTNSdWU8OPyU99Wn3FNakYS1dNZYrGQz2
mr7pF6mpxdEJZHnrRnm5JJeh2Oau4FJBfFe5TFBvbN08DvegUJTNENQ7dWQBUE5k6xh6HOyb0N7R
rEofcE7YqIjzRzNjAMU+JXfGLKYF6L+3hAgLUlnrWwevBEKCER/0OO6rvqluODYqhjXgkjWvgHbT
5psks8f7rLfaOw6eQ9Xk+XNTElirB0D6peCrhmlvHcuRq0hLAul+HhG2xpPp4sLEyDhJrjik7V7N
EGy5BHwrzdaG3n+UwhyPOV3nbZPr5hVoMJn2les99+4kObSm5vTcv7JrPSbgr1a2iqW7yO95mLeM
1oGm4frP87NIBjn5QLq+d4Jqk3lxc7QGezwqOZxHWLkMEcVIpKI2NZ7TLrzGGgKJIGL1nZZ9taJl
qd5XCJ1bgwSe/yhp9P9sVaP/U2dj4MSw6858AmChra3MjQ/9aAX3g+u85V03PPmpAzRRNuqDVUn1
oVD6Ozy94mJMzyzLiZd6zqR2/omI2RpBHR1zY6sFnkhlxLSswv3vqhar3l7TSDVoBFG8lHTzUqWr
ivbihl6r3JdGV52YnlMw9zKsT2lJnKwWGuePpaxrdrvB6oqTL3B9BwRCXVlaDKtOTt7I+WkglWWc
JtWaMT8hoVlJH0OjD6kHr8VIigogOWvJsJqw03RQFtLKq5cGtrM0iksyFb1GLBjgwL095nHaPkyv
DzRvPnZeV5r+OZjUh7gC+RuUUm4I0G25TpbQZIdGIzZuUOS6gESInCFQiefqi000dQs9WJjHxCue
TdpRO6QLhJjTPbszI0jE04y6yopuVUSeeujDxL1pTRx6GSaxcPyhgDv8yjgeh1oQWzuIL2JltoL2
gBux+ktaiigAU/RbdR8sfOSmp/lpGYvF4DIvivK83qvmUKxKYLJXswrNjSe09uT4sbMPC9qtvolL
cczg7fpYdBBl0Z5Vc0/ZgqgjxTpV06thgRmPG1VbqkmRXuHMZ6vQ98wtJgQaX1FrX/I6CB56R9sl
jfesYF5KjlFggCagqLtYSv46L1HqEHkUSDPlKMs43ERDWByGfsj2UaLpuzQBf79QK+zoInKgrU+c
mLCoj40byENs8koLTcu1RHU0Us146kmJmUeyiZdm2MHoUPYZEdmTwHAXqIABOBwFwieN6HXUW7SW
RQFCEMHaLFaGy05M2BMnvnffexqGM7yUW8Gom3zX/TwJ18LW3RRJL7cYRJTIppp0UP+SiYkeaizg
G9rx2+xHZPrZ3Jd4NuC92du5F4T795xydh2boE+uNGzkdjS0eiMnR3UzWsmbQllWBuRK2Bnr1KZG
xttX2W1MFgpk5sGSLOZMRhAG04gFDbJgS4RbjkCNBGEWvuVw1bKXKNfT71lQAZdoowapQ6Bu7KE4
C6eBNjUZe/9azLWDmi9q2Yr92CU3fgaYN+yz5KH2m3CF7ouk2KkdpnrJVw5tSMGG0VPl0vAq+yFA
Qdj4J7+ocZYbBDpcqXGYTU91u3Cc7gjdIb9lQI1Yw7abq07bdZFr8gngYvDo0QPd0hmhvWFilyPL
+g3EYPImOndr6NrH1Dlpg+qMsTz45Wk3PQ1BIC9siv1bO9TfmXoqj6OhoAWJEQGnRs8kjHIsOteB
Gh7tblSPNeEZ3kol1eXjuVW1P0V8rZmhS41ls3XjaQzp28pTppbhakz9YV9SvD0bpfEudYXldRBr
J1QAXydH4nGsbH8dlhjW40kAOj+E01Y3dkTClMhUUGIohBXzv13lhqDnIF39kow5nAkYPmtusdjh
iB66rSz1JZQ4UL7ibSijQ2eXcksEaUoWHXzfMROS3rcB7cSPv8yDvVAorxZV8kPklUu+v/IEi4mr
v0xw1/Hg5ApzSrx6OWLV23B01yTufvWSWtxb8WjugTxxlmdl+7VpX+CympeJzbsahYpAP7beTFeZ
NHVxcd9z4djZnRXuzKAf7mPWqgha+BFBtBV5mckXQT9nnVryK+pIbxWC+yDlflDvqjxzjp+exg0z
9MQyim+tktxRO/TXeLpsk59+Sek8H+eX5odMD1+tEO24EWq7eWTfdmG8UsYSy0GR6usxq4vNOJDI
PnT9cFI9pb0je+clshX/VnFc8n1zsO5lN4YrYdKodkMzOY1J3K6bdkyf+ULvUIURLlMrBF6VQ7f0
c1deyPvITm5Vb2LDvjq0CT8myBY0jnOSMyjvSR/mapM2lzHmHouz9WtoWKj09IE+vNRIIJ7lmL1b
5C/cjry81dYOWjeyKmJ0RihWd2PpxoToBYB4Z/0BDVFw2NM/JRQaw+yLqjUKUPuwSRYsg5oNWQDp
GreIu/MgFx+NYCSPcvoHUtu7DHbYfe8CkJvZ2H1XMudjY/j3K/NbCFpoDk0SS1SnBx1A0kobTGaH
+niEFTHcab6T3hV2cHZrQ3+WZv06/wkZhrWF0ZqMPKbJmmja/iYEzswtT5witVBPiVuhmjN77aFP
AWQqioxuyowwL2bXw9da9tiyQAcclCz/oShKtuFIobWkTpdUSO8byzerJyNpbxUW3ctG7b17SiJC
IyZVqN0/6zmMemlqKWJjeZ87MjzPqp+qjfe9SlCCR4PmGhIsTowuW73olKVGPsp84xiTcDykI/2y
nGD1Xd4SR4GA2jv/9VBTry+LJAM86TaboTba51rJj07skn1JjPc2cQpgCbn9YrIL1mWijMuPFYGQ
Rfs6TdKBYbgvaaQEi1ZtqN+klciVE9OjaLC8bMIIrg0oLJv7dIse0Gu9rW92xfXjcLLpHX/TqKOX
ZuiGl7SR7x8HUZ5p6MIlV4HEaEArIF2BJJ/ugtZpVpaILl0bQUDWNCbBzCTHnwuVJmuJR5lMPDY4
9LU6YX7iEDRjGvjyodIPs+wE2Y65+hA1j3X8PZsq/Xi6TZQFmj9Hn9FrKSjaSBqH3mvaNcnY4ool
nilZNJW4Xq1wGOPC69v0MPq5eZuJPjoq+tRuCwSOl3aNVyR7YjB9LdJCX3iwl79X1tLO3ey7FWZE
NORwYHslPGVmGt3YrsNxM3bD11l7QfwtSJ5uTJcfZxCyz4mREX3rJjRaICowdGFJKmCF32ZlMeja
m2g6dyRs5sFARZVkW+y4/Xbg7nIeBXXSXJzMK7KhDU/TOX+Ukfxu6kBM5r+eARWD4khvF828K1W9
P0lYS3ZjOSAsbATcZpDd+ppsH/IeIjg6EOeguYl+GHWrXzSTjA1Y5tQZ8Mq9itQAKg1GSbfMRnjh
gXXjKy4YazuPt8UEvvrYB8D0Sc22e+esZQP8o64bXzIr2DcJACbuce2usaDHAIP1jixQhy9xsOmo
A1VMbk+FIcoVg/nqyNrOf0iz5tozkV16yZDs5/PATNUFKQjxrSgfFWlUZ8+1/Uv+XQt0imy3RhZt
VndIt+WpS5XbRqDQnF8Kuvo+DINJ4MGI4T4Z1YRjEsK1SKBqQ9/Syi3DZXVde/oPZoucd5HTDUtl
HN16nxVleRzdzNr4pigvntlam3DayhIIgTTRSRefhDcyQJJOyPBHgfRxdjHjM+A5TwHoTWRCx56i
dwQyZduJG9ZnqrkKQKtf2q64iyCA79WJgDS/FNGaW1PoD5sobL2N7TMbGXNzug249toKHfFFMm8f
aCkMrYrWs0s3hVq6h/nAGg2n2ReO+lSisKXzL7qzOwjnfsyso0e/9YWBKWGmDRKZyKuT2yIZia/2
qIJUFawx+UPBZnYp0fql4Uv+4lrROWs7LVrA70zemO9dzdwDUTe/qfdKvY2Kfq/ZUX47n+bss49n
g9vVJBfl39VW7tU+DF81nOhLr3XKu8BAZUwLuj4yi0pOnvjS2cI75qJgou0WOL0tpVgPgj3m4yW4
qnlwW6GhhLjoEecyaOalUIJOuZc13LFYjicT0t1FVUb6ofNmBNtrV4irEXTi44KMwadSU+eNORI9
jYJFOlN/c1UP5CaQOttvAuiE0eJjD/LrqIMmR4HBrTDrByTM+lnV0uKxcrUQIl7mvstwpdZa8S5C
gkdowKKfH4xkkyJbOQZd052CjKMNm8SACtSyV245bYWecVI10U9BEOUm1jXvQa+ShiZPoHyPwXNE
pvsu2s4nK6sZH1GmPqbuqC1GpOZnYB/jXkvqcafCCLxxAhiwGJ6NR7Xw80Ve+VgC8szfD7t0bNy3
sWE8An1Qv1EMczi0iZdvypg46pClf+8P3Qo+v7WPKe53Wg2RiQg/JM8Kd3liO2URM9nSLTx7Efeo
eAy+fRS0Hzu/D23jahbC3NtV5S3LDniWPbrtrZnkKxn37p2hgziOQ/WYkGSKnjXqr5Y2ZCtT7Yon
DugMFkPiv4l63KZZDlwo9UCmhv7wXqbm18jP+i9KQTc8k0Z955dcN1TgFmfNZZXbR56yM4eBI8pP
qm2kgw6Op+tvQcr6Qog0vUEF098k0xvh9IbPLHMhoKYC1XO7G5mqv70x/Uabip+/sSvNinZe16BZ
1p3ia2yF9gojXXOKuRKC0mfRKD1X+9Z3e43S8k3NVCJZ5FDfqGaXQezFMCNy/oKeS2HJOflm6wYM
KXsRlgSBGYmnbBKtoeGXlcYlFh15pVVovWTasA9NM33XfZBMEgVFhuZ5TYhLeM4szzomMJTWiRGY
j4OgPuzCR9YmXXlMg6m8j6unVJNY80LlScmYkmd2WNMe5cdU9rlO3+hbP1uLFCO7LYk669zePLUi
JbpUD65NrBsXNw6Mi5k0xdmUXgJEtDXrLdek7hg1mKkYB28+jCcDJl0MWWRI8xf6j7TVwnUYjPWF
Nqg/hRtF+1DAGHUMSUfHLlZJ6olD5Q9kHrG6z52CkIss0CAOilvkQeNrzr8OCEc2XGd97RJDp1mK
jmxyJWviU5q0B+QUyc6aR0ZlHOEbm096jhUIj4V/KUqdDlTXEyIX4y0MFQGJGhMW2WjgLZwagzIC
Yut75g/VIY3A5XR18U2kXX+nk6E1r1TGE8gx48FoKXp9SnrAkASXgeh4NcYvutUl5MdF9OkJsPXy
yv1GGtvHRsjGvDyu6tx6VNVlbcfVu+ITIh2mcflgBmToNPYJd5E4zZqC+WHsSUb5WOR2aRoz6gls
ctotg56sKF9QiRlRrbyw8At2FvDqjTU95e69RjibPEWmox3KOu0Bk/N6qMrniGU4CeO6ZCco5aVv
mXR0nhQvqueyZHQ780STOngI8oZWSq6+uMx5Vpo7HpgjqZv5aygpCtbK9LTAn7GzDe4JgUYEURMV
e9LYuxNTAEbCTSL8bVj2wTInQfc6/0g4GLfjhJjNmkJeOxXEuRFXOrAvmgxtmp8AnthflBjVexzG
YjM/ZR/eqbqZ3Ckx2CBV7YLF/LqtAzk22yLedlQ7iWR+Kep2PJNcfCwTEz7t9FJG1Bd5do6z0Cai
2PxGHWeC2wPGwLD01jS35G3tRPIWhCjTYWDI2Bh5bX4DKxgt4sg8z8/0MB+5yb1Io1H3jeqiG6c4
Bmrrmxe/G1bBXDCmGHfBmU2Dj4/l88dx2ameDrBU9hsAgIzcE43yIMAJg842JGvepBMnR+9LFLm3
I5BgFgsUsqhNouqhMxQ6E3EJ2k/UuPZ0xNYIVOm3uwPjQ4ZS1XbUJGtyDM1wqYqvNfjz+UufH+Z9
YOuJvfRH6p/hPrPomc2CwLC4trlBikFcv4ls8Pmm9MqMznmQ3M1T+5xUdbDkk6Nofh4OQ3qsol9f
0hq7oHWOLQlgonNvBEzmsex400Nq+iwTdGS2TF0Im44t92AX5fe8M8PXaQPL3MeGZ/zgSIi/109O
rot3abb5wvargXUpYjv0Vtga8Y0VVX4/LztGHZ3K3IeGgJis7Vy+jsPENuvKPFm1Vvu1Q752EFFk
HVVcupHmNtGysKxgA9evZzKihHc0VV/tuuKwJPG+zB9CnM6RYjC0rTITfidbHcShQ6cYj9T6BXE/
2GroCSOWRpUEMZGhVzqNpFMfhnWEgqZadXHyGE1RcpFbdehYqUAHYdpLp7Sqw/zU7PZK5y7TwHN+
eJq6mTeCf2+gcNgoYc3tn/X2yRrj6A4L94uJ4+VIGkN4FycoXcbi6/xWq3qXwMrtozfNjlszOGiZ
X54+RrlW2MXbukmn9DjGyw646n1BMO0CZIFzY3tc0Aq1OeSB6cBI4CX8tzlpXWifDS/aacjoCFp0
vDvCBIlPs+vxtc+7CnWBa13BoUEgMfOI5Qa5HpFyVFUlvufKo3HG64/BxP+LnUHdMTGDCDnWB4B7
/rep1YTgW39J5UhDWYGS12udfhY14Po6RM4xVndiMqJ5vd/gXrWD5fwUOt+HLkCJqbwbApouuWg3
7VQ/8THGXa5kIemng6jxJxCEGmB1vQ3TYjIjlP0JyUl+QEAa7zzRJ1hEUwIlczt8REJ8alzlC01e
L7kdVcQlvUp/itWLlQ0UBhGRgOR4Eq2aRLeMPuEx+P2hbBrGjnWrQCuGLr2YEwPmB1m37qUaJMYU
fHgbVbYm9SK+xZ2pg6+IIFNQdQMqbZgJ3FFGR3eWWmxgONuX+SWj0vr96Opor6y7+SibjzyraK80
7VIsUQ21mwK3iRVUuUjzQjkz4WyfiweMyvrz2NhyIkG7S78K8w2wqOzezny5CBwv+abjVQLOo/8g
g3Pr64fWDu3HKPdCDvk0Xs9XhtQYdobAR9N1aX2oJimHGu3dVBvX5Jz1B9cym4Ppu9+rKZEgsFxr
EuzQkyHUAh6O5TzY89gSVyTGOzW/mm1XnroiLUm8KPxlKMgD060611deAsKhIbPSylRki7W+zqfu
LEze+BipDNIUiWjpQ36XxwOYG6rHs47DF5XhGKx6X/ERAlQMRKUdZuvR1sI3mmfkzw3RDm8Mq1VS
CkB1odr6yHm2Zy1fXCoF7Q05HnLL/qm2tlpjU+d+vfogUyREdhmjZlyTFoOhm+TeNi2L5BAy+Ftb
tnMdwI1cFSySiy6yqud5C7ZiveIXxkufLTRNWt+wSgJ2VcR1wIe6/pgQs/a7RbEr1+b8vSmaucV3
QTygjkmHZiHdx6rvDgSanDzark+pR4shmLY8jzxIJSxJ0nPyi1bdOgSBMJY06SdrlaecsjKNtjmi
nE1C4oCJMfcyP5SlKnZ/mMcbnykZJLZMzKaJ4GWDbDE/aTfiIBwas0N5FUE/wo9S9mcc2P6xVut1
j8jlkNjaEx2A5CWtGpTiIFWmV4Ke+VqfqHIDscxce3WvHy0yus56ZgmECbTmwc95XGmbsloVSZQw
CkHYk9TODWcMRgbVPWh2Ut3PI1YGYVhnclDP8K7ehtiNTnT1fj4YRY1eUsJqdJwxPdmjQCc81ufZ
1VtP1t5Iydu91hD7MYl6w4n3USWXYKRdzGAyf2JxedSxD32z9QbjlOsZOFv7RyVjXtNPNMP5AUx4
tMw8K9tqJIN9vKZ2mre1+zxfMoaztn4EFgppXHKsfMdCtMNNbWjx9Hx0TvpaarQX5p3vgaLG5rBh
jpKv+9G1aDIoCrKrxPpBMQnZQ2A06cBbfTPITjGFmeyFNQSHhizlOgD25pH7htctdm9sGu5D5tRk
otjILyWqwW1rD4QcTWrVUtt+nLwKDaoX1tX7VCvk+7QR1JZ876xqTzR38D1EvYytcjh8SP80ux13
4djeO5jN1q05YvuceL6jiRcjBg6+UORI0e2Ifl+yAlrN6kDkunc5PeGoKoNvQ+pRwlb+E9B1Bl7M
PrY2H/NiSgz8JJhm7fA4xkl62/SxpS/LYaDl/FR2eM1iF+1vEHnE08xKsz74EcZtcOpHG4Xs4NAG
Jioj57J4U5bmXVll7cfB/z8CXZ2DtzKrsh/1/55+7S3LhzLw/HpGLP317IGBU5b8449s37PLa/Je
ff6h3/5ZUE0/P93qtX797cmajMN6uG3eJ5pb1cQfHwHi4PST/79v/q/3+V/5E+jKQcD1/wZdXV/z
//Nfr8pl5l1tmyB9/x13Nf32T1KcCdPK1BymqtB6kD/BrfpJuzLEv2yDqwpRDqoxvfcX7Ur9l46u
G4Qbnh5LSqCBf9GuVPVflmEYKLlNFVYVAJT/Ce1q4mL+os6SBHQzgLbBcBkC3tXnELEKtHo+2Kl9
8jvNAXElM9LLQv9Or5icqM3kp0U/gzMgNrHkBvYfqLOf2YgS/D4sJk3XSPngr/ocUyJL3x9T3cnO
Mo7f7U46Zyp7m5wHfSQaO44eFBr7iyhQngz0XLCCuPcbsvvmEY270vCbz3Y1dTKucZFGXFSyyrGa
8A/6PfUTBH76nOSpEFihCw30jD3Rc3/R7/WWWtrId4pzNROhh6qQmzQpQ7wJ0trao7OoAmxaqlc/
W814nPE+SWkHf0r++NvnMDVBsrJp6UQ909KFq/br56jRRrV0hsSZmInxQ5Db4vdZoLS9ZoGvbf2R
yPQ5gkaq8luK7+NeJDaTN2YFIpSguTBBjzDWt63nBLeuVE9hzvSMIiBy3OSUS2iiv5wb/w2J6NMN
1EYqapBTR06JJiT/6Z8+dI+1VISoS8mvncpGO8MjLmFAeUPjPDeyV7dOWQvylUeIWoEYtsgCp05x
3K1kkUUrsfZgftAxdtdF6Fcnq4gTpFZhcxsw/LO6Jn7MkjI4104IE0fXO6yHEHAwV3dLiu8aa5tI
FkpfZN9yxz+35Ca8pU66Gkr/ZkwQCHGSUGyyEkbwJMNNZ9ykDmk9dpfoZ6hV0W1eUpibHoGp//zV
zAHOv51/fDUsLEiGo5kK4WPa378cV9LuEUuX0j0bcResdBznB8eH0NrXwJfLQmk4ypjdsUT9MjtO
Ree726oBFW9Pc7HK8LTlP3+kz0xt6ZD/yPFlgNkz0PnOp+wvH0lFNCfT2iXsqSOeCw1+vR2Gm6DU
ikWF9PQhbLzgQWdSHsMCsSKaDTjnDSt29QUnu4GmI9jOBuO0iqn1AyxufrqQ+dc586Co+j99h3+7
hk0fGNwm3yM0KHOWU/7ygaGURFqbh/7Fjqx4a7n4vasSkohhwk9yVDDEGYSopdsLBHyTL95x3Pes
qMw1lg7tIAuVpiw46E06Vo+hwuzFH8grbvCYH5VAffzn73cmb/62y2l6IoN1BJ/VMEia/H2X11rf
m1UHJydNvGWPTfwkkQVsBeKOBWcyQbm90YUkEd0SXZ6Td9dVZz1MIVB35c7OdZ8/TKF7RDpmOso/
ZSl+0p5Oe58bgqNz20H34nw+IBv4MCV1mU//rIXpGbdk1HkU3KuERvDKLCwVQxVUGyOw6gVLnmrf
Ucjm1tkAiEDvOBx3WtfYO+HWK6NVA/ItBmYGMKhYxMTFAolotOmGWJy5y2mLhBSwNTbFL6qg3685
RFDqg2n/QVM7A8E+f+foUaSwhEbU28y8/uUQEXlVGnT9g4tsS4CDmcjOidJua4T2Bzls8ljXF9IO
VIzhWEWS9KopPuW+Nd4RcLCuFJdBghiStQFBWZa9IPPdMdajrmfHQPk6G72lXkI6CE1lkdtedoyF
gy5jCDaQKfK1F7khVbGjHvJscCkhTbqHon/2WdvuzSrDMO7ox4ngn2qut7dI3yFsbEVzWf3DHcT6
tINtTRCQydmic/nTueB8uhhXNA6dhIhoLvkBiDvMa4OlvXSl21ERlu+REciL1a9nII/DmHNTGdhp
Z3i5RDB9tnK9niq9GPQ/5bnvPcaTsIBci2Fj1fV7OhJo2fojOCq1egx6urDK1CJKAm9tmfF9apYp
Ctgiaom9hA7u2e6V2tZalxx7q1IxoiP6kOg4b9UhkWMKXcWrkTuY9TXEY4Xi7AbaK8u8KJotY9Zv
fok6IUwQHSBaEqc7ug9MIKUrviVKZ2wp6oyFk9saxF8Nnqe+GHrjxLV2qSqN/+AH/WsITfug1uZZ
R110M1Y5jiKyuxyhoJuftEIoCuSfmOUsCn9fe+EEgITD8tBAIY84/vcLgWtXhdBJ37hUmTduVCdB
HcptsC2aaF37Pm3fViPAVcspsalavDpdDLbZ4LXQgz1cIaIWRa+e2sEjcs2rxlVTtz3qOMtb63U2
3oRVMhDHbADRj1VzmXR1/IbtyVQVseyIi7myZq0WtWppawNk3m5Qi3dUbso6U5DH6LCqxyoc/8Cc
nGnXv5+Kko6iA81aSB0rxHQ1/+VUjHTbLwkPRA4x5A1RkIW7GBva/kPi3Y5N/yXWcnnxsKuu9Wqo
bgjTyQmUi1VST1JjGSs5g3dXBqvIJjowqMs7j8hLWJMD0EebeCklSGrUg9U0vJPY1KWe7Dsfoxad
gXJWAAH60TInW6ra2N4ZKiHn+G4Oo/CS+6Qz8T+N0XcNefh6Xlu2cCr+cAf42w0L8rMO8YsFnArI
8PMNq6NCVjmNgktVJJAZ8zx9EF5wjBjbYoIyH7M+XFY0oU6GpV/TOCKLvCkf3L4+p5bOQMIuk3MH
Kn5Vk7lpuGX0pCQxs926N/9wtdD+dozyUbnaUItQwQgO2N/3Fu1AgrVjhSBtN3AXInVMotZr665X
0kXVDONKDRR9G4YPSsulu3JjJg5temf4gbdNRv+tpzcwugN9OX+0WEywEsAk8gQqv7qmtsFai5aK
KGRFz4JOgxPnyh9Snf9eYjjEfqm4DZjWcOGzPxlQwihMx3qwootulzewtlC2tx5Qo0w54J2PNqX6
GJCNcwFhiklbQMAMTXeTarW58Aa+ey9FPxdKr10mrojg6qdgfZTwTweF+flqMH1McC7copBXy4kN
/tt5kfuiJd4huqj2lsgUsUV6uLPLHjDXKFu827DIOsc85QgGYy1FU6mk1sEqi6vppMF2qNTypJTI
0f5wsE5Xod/OV0flCjCVsJrBQfv5c/VGWqh24saXLB0pCWsVBTiu8VVuMzXPQME5TpHuHBPSoZ3E
9zZUiwUifdaHeV8velqQf/imtP/mE1m6ReALKAlhGhTAv31TTjK4sVU2ycUIY2sjR/0QD0m70HFJ
ERUYcrk0PItbLnFyGWjezBsUrgpxt4gFfqg2DtY56r6tF4Alg2bAd2fheK81AtzLDOSdHFIVOwlC
bMmMMUUS94ev9NMtWILbpeKm2mYFyULQ/HRSjbVVep4aJxdh82EiZY1WE4M1vTwk+htu0KS2JWa6
akvrtk5Vrl9TloY+2R1axAWVC5CGkTRBW5pVNMt//nTWdD78vsMNSkOaEiYFG46/T+dLkoyxUZpG
dIlHsu9gpXQHx9VvGG295zQENoQ92wtF70nLTsmF7ceONRHhyZO37BoEI/YcEIVbozFZJWnQomrn
S+MU9aFpTBikQVzvK/RbQm8keDWtFCvbLcOjHtoEzLjVqa07cRCJKf4vZ+e1HDcSbdkvQgRcwryi
vC96Ui8IiS3BI+Hd189CMW5Mk7rRjJmHriZbaqlYADLznLP32nvyRi/t6HS0iM17JTaCZWNJnYZE
TL+UJXRZ1XZziCd97xSZemLuevLd4JkmdrNWgZMdanWA24MvcE08i4TLWuLGd7N+KWur3NDZVlaW
5c9zFNNEfG64lJb+Je2q8pTZ7jVtE+25L196ERRPA2SqZaKhh7MEeTS52Zb4zdXjjMBrqrI6hpGI
/t9vdcpCejQ4E+bq5musSVPGqkJjIj1bEpVWGMUvUCSWYzsU69aFXN0+tXUQLBKDFSAZAxSLykQX
onjpmBFiMFhkbU2N67CbUi4DZ0aeQMaTzjnYCpfMZ7Nd6/Q8MdCDvnvv/9t9RBGpgnKfj93ul+ON
o4dZZcs4pTOPeaychl1r0TUnX22HHt5iiGqXZ5PImKyobfBF+Q6ATLOD9TGtbMP0V63d3TnLAK/e
ZDBP/DGoYf8U2e/IEo2ddIg1U2ubMVlqLEJVVp5mlPb/x6NKl4UyQKPVxknty8NQ6iUzMLVL2f80
nrlBPYK77PbY89y1FqRvtVpVZ5+PFblzv8m7UexJ+LnoQ2ouqezxxHTZQx4HOxka2i6tmuybx1VT
/9448JTO/FDaZzb3KNT8f28cPEZObDlxdm403fXUhZ1TEPNvp1PIovRjyD2+/l6M2b2FvK/F6keU
myR9OJdEpiJEIlUo77BCO4uy4wBJFVzvyri/Av5awxYwAEMUO5vWzbYkvnRjcz5dxC58azIJU89Q
zfQXwW+/SfLrFpODFGVwua+oIV0a/YrzXGXVqgYB2tqKfOgYQz+EUVpR5Zb6PiKKZu+kGqnSZmIf
QO38wEZS7BwUEoyRuLfFGEz/EA17S6clVj1ck4b+C5mVhik9hs3hYJNWYykWrGjJflDQoLnxfeww
K8qE82hnGPxBdAXI4gNQIaL4p0OgSwhq5r6QDW8stTxId4QZep1UJ/LbyVmiKUrlqmTd/aiNO5UJ
ld6YQehRz0V+r/8oxva1rQbEjfwW0l+qp4mPVShodGOlv7Osvn4e40e9cKxljRpro5Ojdd+D4hBd
oq4GQQ3j9pWJ1sTO9pg5qkWHTQ+PSJAAcesuhuvmhxTzqhcglu16mX53svs81Zqt3IbDAu/SnlNp
97hfNiEpaSVk0WCcXHtEADrU7hLXMMKfIMzXQt6VRZcd9JxPLDY3YHiNDT06bFgc/FKV0wdygDJQ
/E0Xjfd10Iit1RManIm+2mthvh8M/R5LzNN/b06EpH3enW5vmxgIprdCpUHwtXxoDNFpZW6PJ6z1
YL5aqum2F/U51RmquYNjQJvCNp3EVvQLj+Rjo8XnJKtQZTPi82qjhbXqpMV6YEVdT05XwzsMfzCB
GhmrJPYm1HsKwL7bAeZB3QxY/VKRaqa3OQhHPxsJK9KKs2mBiJv1BMSmdUSRFckuSYvuqBUayGoa
YZEouNSz6yvCougNwJw3EWj7o2+znc/ztMbXp5NbuMvbFA9JSHK00haziV2b3O0BKF1VTckKKDm5
JE5I12D24X28wBJfgUEKN2MOH3okHmPvC+xF9LGtcwO/fwlUDg9ktVMKpteasA6T1JmFOyG6dVNg
BSW6YGdbIQyRUKmIxeuaGX0arZFo76PJQV6ZY8sqcvl666jdXkDL/OqGQa65RedE1vAdJU+yyQ2r
w/WQj0toTQGnv2LaCAtym+MqB3yq8TI3zGCXP/Bgik3QkeAmRh0OjaatjQ5lvdFq8jgI7RWzUOi1
Unk3IvMax7OLyo39q61Yb4D3gqNoch0eh9NswBM8dUpbHRtFeIpZh6S20TVLSytaZIE5HayaCmQW
haAhyvizCLQb+1NooBYeNKc4CB/cUAndcgNCANZvPT3jCdV2H+o030ch7marrm6faruNdjelstNO
DqqEFq205g72QYXFeQz8llEtkaPbPvft00Av2csyktQVwKdeNQkDVjAvfazSBX0O3Cx71prK2dGW
oDNkd+XmQ1za9pp/bFrq0Z5WMfxkIJp53cslpE5jr0d19WJdb/xyPgZ/20zQxtRZJu/P6b4xykdP
V7EhhgSmTpMORQLTXtrqyRVDRfCoSbUnCXaMDxFHv72Sl67XNqybAAedZdk4+bkNCuj1vYUEGhXm
IXR4uX2llfGe2ZYnZoJraVp4S7pn5Of2N6vSrefxr8MnjzddUUPMey6CYO3rZubQ3tbt3GdV0qkl
oza8WkgoVqMewXDXaIyrhqquERWPGxFwAJrqV2pjdoECb50G2W6cVnnkEmpMA2XJOkvVljbo3/ET
YsIZfyVqDMHLzf7J5fBDp4vkv05xqTwbVRJdS8bNhJGvE/HU2SXCgibL1qlF2PU3y9jfqxhrl6lq
nI9MpntfI8F4ajO0w4N5iqo6O4gg2sFk4pLazplSq7ykYp13YU3WcScuqmgx09pB+t27+HJymD9s
+r2ssexQlvPXFsA9ij1MkeZJMrW5AMW9s/PcXLI+NOsKPKXXpEQWVIZPo7CjqxSDpVjmEgmC2oNg
kQW/OXPacZu2xjc3gvX3e2MiygVl5EarnLiFz6caHsna0qUuTlPe0CaPzBpiP3ix20tWg+kaMfxX
dRKvOk1PMV3ULxDw0hXNpYcwRep+A61bQbapHIv02hDnwIjMjrTcxCX8qlmzTp2joCkPtMJbz3Kz
Lbd5vayGFIhBEJTrrNaeXBB5MPV5pIu4+uNm+l1Ibie78qScKzH6a8fHCjTqxs8QLusWi+/0aPSo
pZ3JvjSj8icRTN3YdtrFJJLp2Bvl0XR80rTIT16QKfL7RqTNjWQb2AKqQ2Bbe3ILDwRg4hahYe70
6YG8SarcLom9FmXhBjIf4yjbXiFQrvYh2RHLsdembzontyPA54cRfAcRSJA7BHfJ19Jf5xEoctws
J4IjjEtZwLdETOhvnMZqN1Wb/5bC+h0auJ0wKP4mWjPb1j9YA7fmVHCg0zTT08se7wvCUELsRYmO
EoP6bzNqx8MtElbq9gDix34xJlKInSqHKmu0D4IsFQkMdqvjIl7FWZx4dBOS0+iz2daGtg/yah12
CKmMvBVr3R+DdW4H7gbH2Fs9RvbTVNZyLYR+0SxSxhpkmVdAdroXRkWxL3JFW8i6cS6M0Uw1PWBV
eKX9PyymqogYA2E312VtnEo9g240WqVX9dD508REIemD1Gxk8ezCF9m5vXVK9f4cT+beUK2zGVVi
k6BLW0/CjzdaMuwaVy2RwYzjO0J0uhQ8TE3o3qMAeFD5M04VqSpeULVXS+B2Hup4l5rxcIHqaS4G
dWulJiNTtYrZ3B2BMQYBb9+Yj6P+3XrwtTXLeuBq1Di0RDU6i38NuU0gEQFnt+g80sDxoJ0eyqnX
NqFC5/mDKzXDpewB4VbRZiAtFd/DEFCvakfpvaDVyQmQPkJpA51/6XfrcMI3EsbJO39vzPwWyllh
aws1ncwjmUCJF+gE/QR1Vy8mxdQX1UTeQS4aLMA154PcLO9Vq1j1Uaec3WAhZewQjus2wB1APeFc
mr5bEudl5fMt79Kdoafk4JlmF/pStOK5kvTfUwlbbEJ3oMhubVVo3QaEdZVmYOWf4GBYWkCsrZFo
lFMDyZKjxuGsTp6/2SVu1eWnd6OxRViz9MxmrWYk93kRFDEoWi1T5FkPMWbU6AA9sNsFDhpc5+q4
s6gMN1KGr8qQm2t9RnWbm5wwikWjm2QiWTWZAW38R08TdU+KUrx1EKh6FtG4e8CvXsTU9L5X1B+h
MWgr0XDqcEooVkUPJCl2j31Cf1ST0EhxhtVLSNzkV1DN6W1yspi9o490j6kSUqUL0ApxFlElxGRK
V7XQl6OBud9SgVeWsdQRbYnaG8lZ3aBp1KFsRZcMHueLA3YIZyK46agGgJsXxpqGp1h0wmH2pCEJ
mzh/h3PoxKQQsW1kgizzEIynCwzZ1/p7t8u1fUwBF/nub81t/RcHD8RaiS4ysbR11OfamzD7TVla
1VPeNAOLBUBzdQba3qi2EJSsg5ni+IrAFWxahWR2Dcnp5fYSSU25tBFGKcMeyu3Q3CddTCzz1Krr
IgdukHT4tB2Cd9RYqVF0ZTuZtHKhCxVvQROJLSoMQCJ5jQObsaGWo0tILJ3Un6R99MvoPm5zNF7z
sSqoTBg/FlnDeYsrFzGM+dLrDUNHDJmmgnusw36xB1cweRzt7V1ppqD3zKsilPEntrQCGztWoQ5Z
uBcNiX9hI99DGb/grooWed3Y3zSIv7ZjHVXTyJpCxUQL4lZNfr5JQYarSKKH6qxNw8ayqvGhKEIM
Tz08QSs0duTrXsvIr5E8quO20sfsriOxQ8gBLbrf3SMJyVeFMz/54zRAGQqsLWze2pNG+TMNnOSO
Iq9du70ebRQ72v33Q/Z1NDy/fUBLQtCHnXe6W3vlX/MoXVJA0Estz6nLMdmtnGKvI9fEJpM/FHbU
LTMb9rwjgLNUzfTDL/V0BanVoFKcw2KDbOcqsemNcWG8JCOtxhCDwoampPEyiIh+RTqcA7det/60
zsFP7FBV4NaJ64qUi//5Kpe42JSgHTy95/amn9Md8IQ95sg8L3AWt2CflEXlDsm6NCVH2t7ZBdJ0
txjt/G8u6Fet08cnQjQK7QFkMvrXCTH2zc7HxFGe2ZPDa+uOiJRbz29PBszduyou7yMsmoziFCKy
lHeza+1vLsqthf954eOmmrMgSSJ3LO1remll41Qq8LCf+Sc/IaLNMYItCKWhusyq7uA2FMAaMe+s
EmgyrdblKJClJc2pcVn0SfwK+7j55kxqzoOFz+9KEDGJZm+Wy3HPz2fWf90qQYV3a6rz/DwQZVBH
5FQh+NVJEcu2mPVqVkuscaPAoNra58ZvhyUNsjjeyEZqC9+XytHVKjr4VuI8k+DeQxIXxrInrvm5
a5QInF4bbsf521LprjpwwNPNxVE2U7+Tsum8fLJ2HNFbtLkYM4aCbONBSioESkD671g/aPMuG6I1
jqUdPJt9Ub5FY8+xC2vovJjgV1eH9e2rm1nnZtv57yfqf7l41G+qoTM0MiGGWV80TViLYT4GZXGG
Fui1oGL2ELbu+4lc6uw0ETG2RTj3P3EOBKTRpNBS5ASJpp+dQjx0DfTZb97TX/s6MzXGayhuVJ2G
+q3c+Pelg3ei26Ktz0ncYLoMRpW/Bg5WYIHpLOi9eRiKXQZvwl1phXkMHDvYDpMdI5zD0vXf7+Z/
uZHI5puXRU4MnLO+rjmTlgb0zZXm3JlRuc6LXmNmQoih7soRzqwczhLo91rrQmJYxkY/VtLQj2NF
meUr4/MIKZmIojrNlq3W1Be//CeNfOQ4EjuXNIezKMrfMgzIjupUVAKpQ/9UBPrZd8xhQ1PUn5kH
4UWV4TEltveING7ctwVGjtDoVnCXsM8hQoDI1e3nGJxFRirenVGX2zqok92E73PZdS7toW5ERmdo
nCmU2vnuMPbX86ar3EH0KF1LzIqkLy3KsbAdt+MIdq6Vowk56qSq4zvUBfUQMNPZd/Yi4dC5z+O9
xOB1xGT+0hHBukiz4hJhoP2mHvqqjHPYoPAy6DQdMQJwQ30ZBgShD30g0DsIdeFIr5qJQNSSq0cR
vajL4ilh8V41/rvZtpJpPF7fAKbXKsG5sYPJsyWSMTuWshI8x227zXTCfkhVGfEv+y9lELj7zqDp
+N83m/FXJa3zLPIhUg+6jsOJ8vOqNdm2hjKAGgVjr7od0sxaDMGBoHF1kzEpXZR6Ua+6Yt/oOoeb
DCxGNsvlYqeqd25LyRnog73vpXtPJ1O9w8W672ZRCmYBeY934Vesq9ZeZO46yBM6wL0yeckQ/DRS
cc9hrgFZCFtyKFMTewlx0i3ZDDRuk1VQSsov/QDqOfhGZaJ9GT5xqbAC8mBZrq0JdQ7T/rRUDyWm
SDQ09rmvEfwNcLiPTP8uplW7+1GpOK7V/lm2bne4zYnb9wC8wdmtip9NFwPUDTmiFRnTHCcrv2ty
fRV98uZAYqK8gvJoYgOeNeH/3kcYh5kOs/7p/CEm/uDK1LUZM9GwL50yNU8jktXtNMGRDVKapLO+
+fYStJp1jOzvC5+/nzWLqFAdWRgVP2rn+df/tUBCMWscaQ8Gtmzb3tJekL31ozZkzalME/uCPnvi
IMyTXaGBqVY7GArpH6OegiU0ysmbUrVe/vedezPWfNpvEUpatAksw9FQoHztARk+oSimm2tnDvDA
S9yg2eJRtT078p+12rfuWi2qLjV5YVA6Ue0y6crT4Z3EXmb9JJocqVLvi36s7mrDopvlh9OubOZw
HKk5WxtA1ZSm99zGObP+pFwy0bFPeZMmx86hxA1iexFAuQuSxt4EYeceZeljcGGwTJWrLG4tYW3G
WORl9NrYSBi3OgcEj+irfsPCLDc4qV3W2pmrjjNd4zciGIwkWLJgH08BYLLC/d3Y9qGIhfk2Nrgo
48xJvjm43OiyXz5I2FXsNhp+AYfb7vPFzcEOBBNPLwb3CYyNeycIqD/is557F4KspWSvEUKyLbTp
vWFVWsKwa7E1EaX+35f0S3IrUydjVhU7NBp0Dnhc1s/vRDcCs3QbCGYWoElsp8hCU0MMtK9KYEwt
9kA6QSrpqWVB4FQYHij9pTeUqrZOpRKvCYNNNi6xU0dUPcQ/0ds94FjRFpZMxQG8RruYz1Blua6m
tl9/oPcZVTFj5zIBDL/z6cZ6+tQ94UCs7/KcYU4GYUUltYf4HXs1lk1KcpYMLz1zc9CNlkfKF/CJ
0j3VhZ2/2pN7hDFhboY66jaxEhFwkkZiZzawDv774zJ0Po4vF47axGGETlIzOb5fPq6QTNneQZ12
NihTvCRjnOSG9cKM/1S1mjE80JRF3BjzfFUqXmMNLL10mPadjKi6m2QWkk/tiliB/SSaZyNgWJLk
7Q+8/2+FBi8OZ+QiRsazdJzcKyw6VfRyt24aX+3QeomAVHnmpow73Euzlg5k+Dc/4fwTfP4JhY38
EeWTicqetfrzDaFo1DqOTrIiuu5sXXaJlwQQ1Qn4eQ807W7SR3OvpBhn3SDQ+fUw9JT4JGSnH1p2
MNyTVLzsaRiklQtEcn9Hnw82tO4u6Og7HqVm6E1CEL1bTbCkc9SEtCE7B8iMkhQPZqz8zkS4UXxa
WJRV/SamvbbOyWHzWH++xSH/tTFx9mRYb3Iudqz5Wfj88yaFI1prspJLWveXFgzrKXZsBo4k7Yb4
vqbMdzCnFwAh0mxfOMPsPzAQeGjRMWPGBHw47PYZgPYb+3yoqpOT2/IJcsbO7Pwlq/cOrSqKcUSE
HmNqouDadjiivfa9YWzuRahZHnZTIqg1BPycrxJiZYBsDilRIwpBSWrjFNswHdMrUSi0P2u1fK3I
X2V/eK7mj8VpnNXEcfkg3cl4zDuqkCquy2+EDX+fW1CH0lKwTO5+5Gc3pPa/dqSgGx08YK3PjjSn
m8AsA+AnU1yPv8e2MK+9Va6iPisxilrVlsxMDi5RFR1Cq4FV4jxMxL48OUm3J4fnZxNqxiGPh+Ci
V9PVMEtjlTmBe2mqrPfqbiDRpRmbrQRTBO1qeoLwum616ldf2TRm4+o5rfNfsNPekrQt6IYB30Zu
850ylAb0X4+DzVDexseA09S2Tffz7RGSYJyackgunaE2G1tJ3327F89hrNfIBKpxMalxcnZM0uaZ
EY5rc8hwKqhJ8JKmcb/oC8qZPucBMOHoHULfzXeTo51DKLQEu/heOfsKi2lisJqxnUYNrXLFkfve
jG3miAm2m5mKrbyEGXbTkfJ1Q3qheW7zMd0JStUPCqcylsmDVo6MTZqJLbF2op1tPMeSsTKR7c2B
E6n1/MFFC301BGdXgPhV/friVoG7DEZJ2l2kvHOQjy+jpoVnsrLqhTqpAgiiSTpk8CdAoMZezRdQ
pElaCsT6xhvk3KiBhTPCrZHiWx+m4Uf5u5Bq8Ud/ghcSnIr1BDh+nwblYer9/jTkanFuOvkGzlNZ
lZlTbaUY1LsmwWqmU3aRIbMXzj+z0JV5jhliuW+7p0yNdN0zO3l/w9Y3k31EIUl+CZqrHR2SlVIo
9Vavo3jFKo04O0uKUxZfO7eznrtQOJe4SZ8DBWUuTK0XgOEMyJtBnjrhWrsbsC9QIAxnfjde27AB
GJv7pOWEcBurpgZiJuHuJsMDFnOxdk3mRf/3CjW5ne8I53pUiKBahbCmtpFi46WwmG1Ubd+deiX4
rRWqfy1bl9ya0tglnFU8zhjqth10siWTjemM6hLmknLnYF4uwp+kz3nAcFESxGhmPJsk22UK42Cb
lRpmZPRwqcmcpRosvHaMIF5Y1LfOxCaJ2oxsaVpKDxwNw8h4QLoqHqTOFgr7JATs+so6TUN45DR1
+7aPJf0Nx7+PoNZdcuQ53gQFc0GgUkHCsSoXkR1y7wLVPGXtMBE5Bl0BQOImUbLmRUnNjm5zoW5s
d1mWMry7vQQnKy6dK4kpabDwXRDTEt6HE8Tx3s96wgg6I9iVum8sby07J0v0hWDAtw8KoW+m0irX
hrMeQL+9FbIUG2W2xDuknN41VnYvsuqnbIrsLiMC5WKlWeJx3sCr3AAkdMoHs/czGMI+odWTWj1Y
A1GSTWUeURw92Ijs/onj8U6SbvsyYeVe9V1XH9Je6dC+gd4PZPR7tGtYxjEfIBoto/SJRrlxJ62a
OSNPdns2ilFf9Hw+T5pRHG/UWhBZ0a4A/LZger4zAJIvcEzXp74MroPWKMsmt8ZVaBGjGNiFiQxA
xjtU1xH82ZFwUheq/pnkIncRj1ZzIdEvR+xWXDRQiOgFBRmtGqMcU0erqmX4zsCVXxIfNjKBmwd9
fJPTayVa5VnjUMkPaxoUttEvdxAF86/Rxuwj7VMrx5Ms4X7JUfaXYKji9b++Yr640KvEX9w+Aaqn
Az3sJbYi5TVpZi2vDsdtIofmZE9M6ZhMrQLGHpza+odCtV7RQ+8SK64vzQBTPAmunGLGn1XwYBEx
vEKCIQ4BA4wPVlpNxCuBWYebhCSd0Z258BeW0Svrwfd5MEICUNMU58cgH9rKQBtDatNcShj0ZZfJ
KOpFqfb7ImvkMpEyfVW5I4gmKzZkSShLkTbu0UxgStb0JkkLCEEym9q1goizKju6gCp39PX2MonF
oIfNWS9B/FrtCFiC0BODANpoFnwH9h1jlnBrKb3wKtasq1CzlIA3qFFUwXB5Cqg4HSrKRxm9KWE+
eAm9/h9Jfla7YjzkdudvWlX5R1Gy96Gsm/spKpZpa1aLcnSAjzGFubM7Y4sylqRsRQOnnNSYdcKo
PoZ6wIXqnAW1o7WJkX88QptgjQ9U611yY7caIS1xYNnAbKCPRGBYl62qR6+KllsLH3PvjtmRx04U
XlMHYbWpVM5jxMnIY3mtf7D2r4WFtnUe0sCnTAByD+NuVKTzFJCeYxqXjHyaazzHcE8Ffhe2hSsm
1WGXwABZlOBTNrg6m4Pf6dQsk6VvkwB8xligAhaTNXKocX8WNJk4PUbTPiVR+pxKV11Gsk1ek9qC
m9RPv7E2QGSrCQ0MSvtkz5Om5iYEzE8Qepr7YCpZPCGxL0udAWUyN/gzc3oc3eoPR0aytHp7QEJU
Is8V6lvjKFfXNcJ1EE1YNirRPeItiC9EuJ3xne4zS09PNyGYCezzIv0DDmgCAlV8pzcIjq0m+rGh
4d77pGomdYXMd8YS22VhngvmPB+dTEfAoJrdqZwTk7ubY7XU4RHfeK5Bx5qa3t2Ca0hbiS9ucQTD
cWJfHQF2EzSDcJOjJPA+8FiMrULaMlAENXKLtXqnxuwX0hmHk4ibezAI5zaqQRbOwLD5vygj6Lgm
gV1hOFdRa4LDQRb/M0Zg+UqLRipsBcyN2j3UxukBaaB+cAMHMnAcFbu0R+Gu+8Qbjc3YbjXW2mdd
MScvlPVwNF0GzWRjH5WIhp5a+PXbWIRPuDb0g5+lKJlJYnU2mm3oCz/S3aWwqeu55ap/JJBStKfG
m+SeWaLrzE5G2E7eRxlewnbF5l7QFm2S8nB7IfkqXMboOsl4rZRTUoNKRdL9ePtuMkd///H/RtJJ
V2Wfp57uK9OljJXkPomHBz8TwZtsgQpJSzDzn51/YUTvOAt0e2WgSlnEhry3MfrdKQ7jrU5hFCvy
trxX/HBdlnW3VkiuQ/k2uJd+fhHjY5pkGSbbbvzBeWNr1n74rKm1soMtmYMGC61vrJ/2PNv+VIqZ
ljM3x+fJi4se6Mu0uQ4ZYHQECJ2l251UruCznen+nEoTHNSxrGbhHf45zQp4wjlxWjSFV4bdEXwX
+m9qZ2iHqqQqhXDM8jZ/G9XyWaJwfwqG8iGAH/ouZfYgAz1eAtZoDvD26lVIgOlGOJn6lC04Hqnr
0hqJObTD7qFJB/MuMUov0blsUGEKdhmiFG937QBFpiC75vFjfyyc4hEhMTg97Iro2MTbiF9wXRPN
1mWtf9B4+khi8GvQPNnQrlylCo9UeCvTlgRYQNYkY9FS33zhPMu8yt4FP4Vi8E7B3P6u4ulBYdX4
QQoxTdugG545YGB+6fRhmwA0I+TIsO6VDAZY2CuPaISCp7FHtClj+15tw/juvwvnD5fIp8sF/4GZ
pW5SPtsmXJrPpYLjq7BUFAuzXINzuIKft65nhaib24Pw6ioGU0cBI4KVFg7aQhSGHNeaYrRblJqv
QNUq/GcNQ21HLV6MlF40x9LuXKpoCwNTa1eZsItV2xDsYMdFd3CQIxdepRD0BBpdIs4jycorBPYH
o2ourRX0B+bLf3S1NVc8v2I/EZp6TYDPecYMUnWpMnNn50jfeayEkgLlBt6raIZ/VitixCpo0RvE
5eVK5KrxhECWAIrEPms+tpfIbuwTcHebBNeUdk/ehuuGCeaRZ+naS8e/Mzjr3/kTxm/EOjshyRQx
5pesOxJneMfBIG6NkTMAcgIS9h4iexjXYwENltTY7tEMG+ceQYSXD/IHUklnw0gjWOboPRZhqYmD
2Sgpoz0S5Mw70bbNVY6iuZbzi+Ib9QIbprauxgo1atr/CscXx5GEh9YkchaNeugLMlnCYeSoERUV
ukOCqFdNp+GWIsjh2WG4u9BNP3vonIpRIHvApbdaf93U3TTvCO2+7ORG8qecxxntZosK2r3oeHNG
vektIR5dN/g1W2nfx7i5xr4ljx/MnSLI6L1P+B4ZysuHmC781m010IEFx/1aIe3AnFB9DxkSd33I
qg00Sk57aT9einrcBdZ0d5PFNnbVsW3G5lbXanKKw6IjQbRH5hX4XPK8WjlWHO/gJJZvpjyTK7+c
Sv2lQAawFnk2nG4qonrGz8YiT/eTxjBbk326qxihN0OaLs0pd6/TlNvrQXbZ0dYQuBkNkUcB2HW3
TLaaEgzPSamUZ3aRP7fv4jK09+zDclHY9uApzHDXt0t2e6FX4GCgVMZ1WHeSZE+NQz0T7jc6Chth
TOajC9KvTEpj36C1AXpZ5z8rKJ3E+6XPnVLFu7ax0/U4FCOOYKHtikl9c+uwvtChEM/oYLwemPsV
28MPsiuz5S13SKWh4vG4JWdXT+yHjOhlERyHMjkyIu6PxAbaV5FX9lWpGteLRGZuurrumGWH2UnP
nXFpm/6wj8Rk8CZIaR9q+63SoZuqHVpCaHrXIOlJFZq/ilNs9EER6leZJe1KBka/aHrCwm/ebB0d
wkI29rQmkiK573NDntraPxnzLMhvOWWFzfBqu1zErIFEdjs2Kto4Hiq4xwcoeemCcJgC4B8HYlG4
/kHPpmARDmm9NIuxPtSTRC4V14JcRzJovMx4i3SER5pbvnVlqL5SM3H3+cnOHDPjwgxt2qutLgFe
0b3PIHl5djLRaInyd0VHhwM0W7lvBtoKvjSqpTFw+8+tC/r4xkLIsdlx/3ooJvs9+0vpgwO3lwVk
xZ0LXoupKfHKKYXfjs9aoobKnOdYMM7qg1UaodYvLImeT+mnTcHo7MKWw1I91dGmT9CCjgpxJWPj
OHsU7/VCqQzl2Q9mSvgtLqDrj0NWj1v/tizOL7evVADH3FMF6FmWi9LNrQOVg+99YHRKx6pgMLuU
eoaxdkeTG4H8K2uCSKw0GFvimTPqw2FBSuV7oKkob7TfdkRTAYR2+uSck/mgT76TT2EQCyT81mPo
V8016tQfZiBXrEodiUrVBAfWenOa0Tw0yvQIw0F/T4vh1bfq4tyBC9yFhG15plo8kGiZPrUl3XZz
7IZlV2DfSWxhkQeAz7gGSAFfDVduvrpZ65s+vthuHnz8iLefky49POKicO5QpzySX4wCJtSKA+YP
mslQ5E4xW+ZWRtxrui85BofDS421AXR8UNOOizA+kDTFjmmerfkFDzCRHBJ1t9AQcduziGFskTuC
39S8GyDfzZwQ8RBZfVo2MQbuk2trKNb2BikzZzRZyDyhmaqa9F15deKg2udRf75N+VTZ/yJy0l+L
WYfagxX8eOmG+xo03dJkOsa8fMYU2JP/fmvUfKBMrbIdPkCx3MCMUhGJeFbcAaxkAmEXGql2Fs9c
rFTIt3p3fTt4Iyh8sovpnIS29jREiHljuHVjQv+KJChlwxVUl6j0PUIGCGoxHEAkYfCnAHHa1EhS
3aL5P5yd127kWLZtv4gA/SZfGd6HFDIpvRDKShW956b7+jvI7D5dXX1xGvcCCSIiFCmFIbdZa84x
r+GSv0GQxQ7Ni+7VJdW4MBpf5Fyss40c2b8LIDsaVR+3Uv6dUUc7YSe0Tpad2EfZDl5PYsqpxCDs
gbctwO7IBg9vN6tOEmKn0uoILFE5BRpj0Fja4zrM7O+FO4agw7j4vvOdz5ZzSndPZWJNNyPTPru6
GvYlJZk1Ub0MOU2RnEJGPqDVMzqK/t14bvsguJOcg8syTyjWNhlaatXays7uXmMt+YhVNul4cHMv
M8vkEQX1H7GhjheosCRg00g92iF67mm0rHhG5lnrMSu8xCxZ2Rkif6KKAQ4os1XoPvEqbNuUuhbO
JFqA4TZptQHBshv90K30w85ICMxUgpP0prI9tW+bL9FOPwcWPM/CqauTpWRIx0PluUk09VkjpOK5
VHUSJ5rynpoE86pNH5yqWGO3wZd5K5UkeGVKIvpWDQ61RcsB3iI19cpNzo7a/CmJKDiEFnlLWWGB
2IdileiF81MX/Rx31q7UnmAZf4zeqRtOz0XYf8DlfFs+eZjHlaeWUeq188pOjEN6Jp7hMgSB+dX9
tIhYeGpMWiJqzcYA78tX5hR7tIHJdiKyAEYeGqVp3Id9ZZ3GCVi8Y90Sndh4wdqCim2aYmPK7Ivp
H5U6sa7QA6luCI3AIyq8cpOPjX+uyCP3CukM62kksq2gM3wMG2NaYxgH8oqOxlvqflESf02DqQ4r
Z3BSFn5qhHag01ZJHiaXLGepo2Lyu2iR8VJS9j9RTvhHsLltTuvCDOVBV4TBaG+o+4i1zTrT3w2I
JbVXiIaAhNhks8tWLoqHb9KwjO04G3CaaaTkYaE0sFrrsRhkZJNVN0aGh+I665HVM2sInfXjfIA2
vfm9LjKRvR7zLKbbQXUylxRG6YmIdWgfCrtk1xt1HRQKbdwOdf5pVUF4Fm413tOZjaHVmGh6Vaq3
pNB+dKbC1jDUoBGWYjt2nXZoHOOBYm5izWaMe832b8sIzzDr7NW2aAEOTisi5O3ZcJzQp1ZKL5/T
qWPCXVaLe4E8LPzhg9iw+tHIaYcERYyxR2XzRz+K8iPJVWeF0Cg/OWfc1cm5DPqERJy4w3GgGxsd
kiuUXfKeMJE99124jWAGMGkGhyXa1pA2opSs/SGUfh1A3vhSp8JZtUDn9qKNPiyfqgnTscAQmP7o
HJ/3l6UlH3Qhe0jq7KIDDWGtYuvTThD06Q2+jO/K4LBhnFpErqy6sXplhyFRJR2Lwr6zM/5l6oX6
+ntILesh2S1XRaCP6hfBNBTp50ur+sAk1e9JHLQ2vM5dwxOPaVkzbc6JvkQS/KEaivsUCvXaO3pw
NnjZq8hqzJWN5fyq8NcI2OB/E/H51OSTdSgNauNjE1aeE9nqrtJ6pun5wLlTrVKBiMCwWrAGjvVn
Ujjd2lGsykMaMXm5cIIXkZOEnZko/FiuRjufUJaT7aTQYUb/MSnpDtnQtEdV3jyryDlAdEGcCpi0
TstBCWPCheugWYeGtaJ+TwjQfLAkRGBPCexPsAAdgzgxGdIxE7RyjOJq+1HPFdTSKt+caGQP4Upo
vgXZNnCcnnJNEsRYBOWHHU2PvO5B1WjisCRf2fNKbQ4tqfVUPdnzArxe4qEN7YUwzY2vU9WlNHcl
ibH1iNwOvw1tR/mNyiqkis2Sc78chlCNtrXK+J+MYfPIKxDLRQQwJaXwvSwDCBCxTjKfpn2iOwfT
/WUbFILy+MmeN1dxN0FuJbnsGLbPaalrz2lqlzsdBv+qi2CRGkgN4HiOFwxoWTOlb5rTb5u5+KGb
dDW6+qE6ubGryoJmGAUjj6Kueg7rvHgNR0DR/A2gyc2jK+5w6svnqoh5axMEYk2hQiphdkZZEt45
m4I7OotoPxY5qTFRAhV1st6VvpXncOAwGXhX6trOt7Yfy3Ofj3LLF5DtRMLnmkr3rOChrKRVvES1
qj/jGdvzgohmt4NLO6Oa6TA2XoIa4IBpv37CWbsRKsCbKen2+nx+AURprmGkP5Ys7SVV207H/J4I
7dR1cbiep5i0l/bZrLs/yDDJXyrFsD2zJsF32dOM86ddVHrBHjtHtKXSzVDy5lVVqCz3ZdH81Ad/
H4fHPEQhzKaqHJ9MYMcH9HaDJyA/P2nqSTPyiWo7Apas9EkRSfRh2rQ124uktbcEaI4/aqdz6BYJ
NM+k667iRT1Zhll2sKAIWdgT7kh0w0eRvrKkzZ51UCv7tvBR5k82v9zPmIqaUEdvpsZ7EVLrjrRD
PeNMc78eL26DUqMOs21MI2a9ZNQucbIqqP1xWV9Zica6eco92HgkYsScQ7yU1yaQdPdIjiUf+J+3
Wno1nt5OVrMlkJ1gSQqRqCOCz4RFx3aMw+Gg+WSPoIp815Gv/cy0avAo0ur3MVEwtft0HxI1nSsL
In+tfBy1nTvJ76AhHU/Le6+Ph3g/jH3rn00tp7dO6sLK4Gs8YrNwMJ8PPVYZMgCPTfwD3Zx/WO6Y
fLj/e/nHnhvB/1b9mREoBtK22QPtaH+n9Jn0CBoAKf2NwORmi+Q5mbUqxIbTGmaGqohtspp+W9P5
PYRhpwNsC9Vj2RKyS6AQlm1gEtuu2SsFmKzc3BPeEb5rIZXULFV2qk/5dkIMfWffZ95zeokeu6uL
49TMlkbUvYyR6e40NZ43fQlxY5p8yY2g98w8/7CbytzooVk5YPO7e2f67jG0GjAe9rzwVF9Qg/Rz
Emn+lJSs3Wg0qD9tLVnx3R0cdQjKFVk+M56i96bBSvYL5d+s8/6KaHnn2/0jGY3gY1Ctcgtl0NyV
9ajvrUEbV0t5vJaXsMIAM9EO34nMMi+OhanPdYpy1/Uji2rD0p+G6isakuK/qUT/L9+MEPA5HcTr
Lqyrv0kPyexIsKDQJ9bCmF5iGhTrCfHViZfNxCkbZ90mhNhWOux8Pf/IdGtGcPZfqTJpW8xJ2bbl
c1qPc1wPJ47xKnUJ25kAMdOsNfTAxV41e3OtSkNuRmrpyKNWxIpftDxzXhDGn2Wd9pvpv2JrtP9Q
koIJ4B8QIISLtvZ3cYJMGwrsMMduv69Mp+6TXRVEFE5tjHndUOXEBCAqIRj10JntdHEq7TRWIdlD
ZalfGv8Xi814XSeqcpCSfS87g8mrqt7eZXm/jweaQnGtrQ00v8ey899qLsPTpAHv1HB/w3qDOl/r
9yxK3Wtcui6iLNbhle2nqzJqnf0yrlj1i2aF/UtdQpYup/ZBt7acDKgLRjGL+WA/mlJ8Tn5PeyjV
yLbr8xfF4bpWE+DkpduvO3V6TXnmARR0t1MTan7LSrMb4nKvMiN4DnASz2wd+WO5paKd9ISmogfL
NeEhPBXYPatghd9qx/kQPY2T8Z12MroR19g7IPKrY0vJ49IHnb2x/Wib+ZV/NsZGrElJGw4xDAlO
HlQT9oDBEjeksVZAj2ydoHNXjUoyDm2YX5Ya75Lp0Zkd2odxQqCdjlc6t+FG16LkWtOmOhSaZOTO
+gHLisFShujbE2gjRuGkOsc6fsU2Mk6Kn2N6i5UXofkgJo0IXGzR3URhuDuYjXuDT+bQm2m+hYdi
74zMEetep0Qw9gaycwe3w/8+xOmz9OvfhzgQcZz9yH80oSKa4ud/EQBNvQB70UxYIccp3/WZuxs7
SkZRhPfE3pQzIzal/5tEojwVNU632vpBf9VfBUEdrXsVJ5cf69UmmLKfZWSa0Cz67xHQzlnIzNn+
v79abIPQlAH1IOtdsEp/ebWNHsZKHMbjjURWEtCdJnpM9d5VEmreVCG6xHhCQG56eWqvpkS6DA+V
QYf2wUpd3fcpQosmIZ/HZG+Cn3YVT6TrBTIPj/hPo/+PV2tj88TKImj0EAv/759tlFml7ExVu01m
QtCa3qYjXl3jQhqs9oIUv1yj/bKQXSR33g+acFRIXC41lHnff5KZ4sLP0q6wSYluVth25UX6GVvu
p+9kDGeZPfwXORjt5P88HWzk6wZuLSCWCIP//SX30P5jzbfVGxyHd+nn3cNtcv8orQh7LVFqayKP
Q+g1dXMeMff+zkGwgaNvoyM2AeOHHkY3kv9Qq5lp9VA0s9uNBugHav0eAh5U3zVMjGBK0bSZBD2o
5pjvOz+P7rIaVhjBj5kmi5emiuOzkbwkOizjsMnkW29AH1IzciGxfZyaknJO4hzy0K3OfTy690Ir
d42SdCchCZ+PWnfyNHK7vKwD5u5W77VfxRSUuxTVFqKbuKuz36ZF2m/HgekLqwDiKHNKFdIbyw8Y
z907nM3ZLQ7ngQxpfFIVqpZ5L0NCkLPNjXg3aCwCxiSLTnpQE+YWbgKyzQinxOEu3NvSxW2H5J5H
gvSjysfRqhDzZTvgTQ2syj/DdB7EYGVRlySPQH2uXfLHOku8U5RcV6LD85vX7t4ka/FC+5ItaOme
dQfC6sCG7N6j6V4t+8yKlXMOQNNdaqW+Ik8+sYmn0aYY1VkKPQANAgIFqjfXVva1bw3PMmOu6xI6
QguJ1PyUY5renBzKICbKr3hppIQU5DzHqaJjFTH5TKoij2QEFYxoqfUw0DXt3MYXK7dFQViapHKM
bPnvIW2jrE7H/yaz/g8tqz37wwxhiUWw/ne7Lg4vOdW1mG62SJ9FVaiXjhTvFrDJivxGsWG3xyBk
qHABBKqo/hWlnn/A/vg9upnq5XSwXv/LqIRu+z8uG5umLhpiC8ORANf0t8umqs0B7pYBxkZ9AbZ9
0ygVP0/zgUioYgv+Ra67IUE4ScKwOUrzqo4J5ictiC+z7KTW6qeUQmQodPWnb3IlAG16Yhj9iXok
9UQd66tWCZOflDho4nWSGTPtvkhaeLUat0B10VIPbLJXVWTVgQbN2pBMsZ27oRrZrh1gVGc9KfmW
lGqFO23Vlm3OgMlasda0tZVR8QcfE22VrntL64FoaL8b4K3TknP0+IqHrjw5KArAWNUHGcMARbZQ
Olp2xZc71VPwLMU9dBBz01fqH0PU/Bk3kuZMUiBYmSk+FhyMtZs06noqomds1/Kszfk8qWUjJVZh
Myx3gWwRbzmFaK4djdDtwHjlZDOPLtZDZNUhvmQEFIgbR/piMWbBnY84FmgceCsVv/NPXzO/udif
HaaJkP7MUaLnucIcEKsW3hUa/gRubWdgBvI3AD/WrAeedaKzttVcAmjmw7IiQTl7gkgb3uxMftDA
Lg6G1nNP7eW+VYdfs2mLtnwSPPvw3vciJsmbMCGkZb+UMb5aphseHT3rV3HnGne1c/8wKzM+Lvc6
rcZuOptRzEzfRPpHRWrQVjQgV2ouoX3PVbwOBxLA2x4Eh+9r1NCK6NPBHR+T03hMINn9LnvAqEeK
6QKRKatbawfFq2WWxpGcErS6RJGdNRW2SAfH8Q1U9n2iHMGn58SESq26qbfBBTCipX0Z2ER0GcE2
IPmCYoHdnelJ1QC7GDOrqa3WYeXEB7d1zX2iDCm1YvqwoVmznsRt/QQOdzNKG4l/wPtih01BK+rM
TSRk7S1JJkGENGqQN8uJy83ygsY06I+kbgYl61lHOcxRfqWd65sO0fXBlEP4DjF2Yxqywr0+4oUN
6t6rEUu+WDFktUwGVKsZ5lDYUdDJGiCeeAjMMzPsCU7SWaTtcI/6zt/kA4h1KeaSaXii+MuWeKYX
WhaygtpIauIV22ST2GzAc58cFKPKToVSBEcVeg8YKPf0jVAsfh7YIj8Dmb7YBRujsUjdNWIRiyop
VKYp8OMLAeAUBNEy/0rAxm6GURxkQJJrnVdexsZrn4ft/OpYp2hVAxEN2uiphaxxzEc2w2MOLqkI
MB1EkdHNbdpjUoN9Wk5uSwOO2m+A7/hf+N07GiJ1ch/olHlDiPMytKZ2V5nUdSDZBJlLyHYXDMW1
7ugRGsMjoq26cXyp39w40W/+fIsUua+mQwjNGmqzdCSX3qTkZMSQbItDb2T6cRDUTCppZgRua8nG
7SzAnmFCha5U+CODmOgFCLJP0etEktaoItP4hEOfNglJrKLN1+UMIllaQfoscEiLxlkpLJIr+uba
r7BEw6cYQX0y6H0FcTteW6WTCIlCk/AXPvqmG79I9os3hZr+DLo8Pi0HwNTRqcZ7uWp6NcIO3L41
cLdvdW/ColLVcgW1EclBzjJPxnW/GUVlrUJHVMc+rx6L7ng5dKH6LkOIerE9Xet4pKdpF3KnNz4j
RjFkhIqhsp5kOW6lXv45WFZwmbLavrht+YFQnAZ669SbOgZwkxBhfplb0PlQEokogrWbUeCBdSue
yNbMcSHCuV3uJpT4lNl9r/LuXyO8QktUrYJ7eweEafJcNaAgOaGtmA+Lyrv5nPdXX12hbkBWNX/m
anw14Fygi85yTAixsGhQJ+2t0vYRq9OrnzUslKif0DlRXpS4a56WGlA4EMEw5+uNsuoeflk2D6AN
OnBupTGNbfXk6qp/tefwpwQgnBO1Fcgchu0oxF5V9BrlaFrdhGxiA7DMR60Eq2yEVkr7hRFjznFa
ipuwRlZdPbqH1jSTrVECOpYkZG2mzE5PgQA0KKZWbhvD8Tda2t6dzK4uWgfLEk7KK1Sb6ZphOzes
etp1Hds5ZzL6jZsF2doQenPS5kNbR+ohz8y9FQj5og0lQV0RTdiwoXY8FsTzxdEhw564bua8McvX
CS6WwamIWHe6bfAVzsN9L/3uggbYM+fhvjXgVzVal2x+GzqM7jlAtIKd2kKGSpsGUl/O1jixu2O6
Zgrpj0sBlSvis1P67Abs/qlP2VQuDZC6D+k/Bii2IWHk9wmm5rZQuVySPLJRlzOLZWjZHG/oW+gj
9njie9a2iQBNsTQoEIZS5Y/QwjQ2Y4+VNlAv7KB5goiJsKt/Abe+6sq+e2BETA8IfzJPUrVZhUba
XpzCsG7IA1EkQWZbzvqF34YLWr0mxvuIcHa+1MQcGFhkI0Wi2nnNqCbsW70YbkD9QTBmjrJz/KIi
5KE6mqmdACPSp31Ytydspn24MgC1bJPZ8tT54S5J/fYYBDYTdlmFvddhed5Gpk+wMqLQdVKV7dqv
MveWl212ifKOXft0rBWl/YrDXHgda56tRnuN4agfr8uhyYyIavEqLMYcJMlYXNKwLC6M5s6qjsye
KAW12PxWrcEgx2odIISfD7pZiU2Gh8FbuuEzgHfTh+64BhsSb+WI5wDwZbIdlIg+HNGHk97rf8I0
YrkzoShOcV84WrfinTUflVpvFnxAFKnxc9VsNJCPHjTNR2917r6jrvAOoYQm5Gx10uCjGXwN2xrH
7D6ocwlHgeo1dRefLMn9qEYdW0H3T6nz7eOl+oqzCQYgeQvYnPUw3LcRjE78JlIEyJ46SFlOQnxx
wAi3rlKdnoZp4YjM059ZPHY7Kx/VVaAU44as2/gM8WEl0SdsDbBKO6npyZFab7Xim0r2BCeW6yX6
pTLgv5fN8Fm3COzY4S+rMFHn3Q3H+tFG2by4BFybQlPgMFnHxgN6Cbr/fvJXSlsX+1DX6lM2qNTH
beCJnJmeCij66OruvcGbI7yJ/HAtj/GcsLOlyAj6BhofTSAg+2FWuT/qtOLTomo6q3hr2xf3upy5
OXqseSYjuKHl4uQmpnFK7VvgEqAU4aSpiBODL6oQsbdsMB1Bw1S2FYvFP5AeluekP+SDP/6YGhT+
WtzQOJo32H2YvDdzWGOhzVP6SC0rwc6gzLJTQ4/aXTDnycIY1L3CFt3VJZK+LAz7l6NXEUS8DqY1
wxGhFtZBsjgl1jOImVwIXmw+BjgE012wYlotF7E5qZ9xkshVgP7p0TjDrRyL8aDpRKIgsTdxi05X
vvT2JcPRdySPOQO5sA6kQP2gvDciPdUWVKS0ErTrWONVlr6ijhfdLdTjj3p2CME0NAR62aob/Gs5
setf2YjGb+CfK8rOebVemiICIe1cwXkK/eyiVSgGw0Ynj9gZTiKnu9CmLEcQc8Y7e6x9LxNmALeZ
Q2/15gb36OCVTGXnIh/CPUGsRFSmhnJSyRzZsQp7og9QHCZ3dusrkimbIkG6adqu8rRWNCfUWfa+
JvZ1kTglpY9SOUnurpGHL0qv/dFqjYYrm+1mLvqWjBM73liDqHf00P1z0Iw/l5FjmPW8UT8ek4il
sWufFhOTIFrFgyrP7G+l1nQczKJ9arsdlYZ4HbfSepcWFxpFcjJDFTM+tExMaxdSxRnr+rdQ/X5D
dJyxJ4nDWkMxivd5Sp2m1FRGbbOaXogiIYp8iOW3bzx87LJrclb0WxAExyH2te+49wleBxU8qlZ7
lnNGsG9UqWf2ZXpc7qZVkp9sWE+Zb3/giKzeBuKSN9LO8nMwpDqdd6bcqe3wfcDdznSoqNooh2ff
VUijUo23JhU1RFGMASxX5Z0tWKzjBlBF7/L6WG87Ed7WPHFfwqAMXuiUjrOTMOsSYvigemIEbjpq
MgAmlqXUsqhSq31sJcYNtd5wJ365OYhE/wxnXedymEoCuOy6OC8DmMmqSlqk8Rnl1FxGFYUr2NeV
1rv60xxDjIuXWSRp5FVE9LMTOsOIj6G2SN503Jr+9xhz4sim/aO3HMtTYwa1Qm2mTeEMdM2HcXxe
boGOV/6h9bKgnJ3TxjYuo+N+wzl3H9DzUaB3/cEN5LjRRDB+9oXYtLZmvY0dl2lViPZY02esI6mf
l22poyt3LALtThvNYM/2NDhBTo9PxIj6Oz3RjSs1HqxaverShy+GA6lC+atqBdcEF/dXP7X6qrFG
8GXWiM8shdxVm53yqRZnG7rkg+vrojRp8fswkZK0IhO93jDosMIosu4wjYX2YtXyY9Qn7RJZvnrr
eyAS0jIufZZcLD0zDsu9bn5Il9Kkr1OALnEcx4NmHJ2MUNVfGc7RODZGeFLTPr06gfO0OIIaad4G
t0H34fTGfmCA8GTHTFDQ2zwsaK5mvktaxhmE1BVhS79afGXSsrWVaed8t60J7KZO5NpoFYFp3FIh
8E7ZE+KI6mglZrTtLPq0OT2VRjadtaatmO7cuEK22aIJ0yu6K0UvyKyORqTEowkmawQAJkhmnZpW
O7tGrSJ/Nl4mJy83BrI98JhGdGMpT9lg/j5bJ1KeDDU9ZgpxYk7iCg/7jL0yyUvCcMiGZ4rp5ceZ
SyqJPqEgh2TUVYZ+q4sGF7rs/ihzyID07pBYOIbGci3BcEWTIyP5vEvOAUV7EwPP0hOHSLxCxkJt
rmJqdmMRHTMD6+o0aNrHVEefkU9udhCM2rPDYoJLoPsJ7hVrFUzvixTmTRvZ5btZE7BdYI2fg4hZ
2WAeV0IP+llalsI4hwCqq078zNai9HwVU9sy29J7mtgso0xgTAmVtFsZUWn+kYZepVvlg85YtLY/
wlyW79E4hDfdyr97ZJRhRouRXSaaU6S0N4Tf+oHlWsfOqrGfC1FRAkt6d9eHRM/7Vafswy5TVsvf
tCyLWC7VDeMd3ZFNNmboXFqBVilQ4eVOKYOzJII0E5l/XQ5ly9ziR9bW7HCdqfZwbymOIWZS2L2y
635WEjasTAfYFabvtrG4BAVuIXPJZLH5eJxRIXy5jMbPCPJloEXojvMUWRtyeBAStvWorJwAowYv
64hKbXHONiX+qlKk16E2EKgGhfpjmm+FhT39iJPgBj/8DaVd9/vCsJF08KxVYLnKowDNgJTSbDc6
XR5PDAnWB1CFc8VL7qGvRVcaLrtEZJhQAyu7ZjhG8WeEpJrTBCHkgCVoQIPzKmtZrH8vMtpQb+YM
kxiYJEIhP67I1/XrD9jfJeVwIq7bSvvOfIMIJZFg8vAb5aKo9Sx6YUGsRqlaHgG/8UrmKNeSnLxO
Jq8s0/JNb7cOtW5DuSz/aznAJIw8BcXJfLX9ahsFXTpKckAOzA7LTnTKspTzfh9GyQPXT/2L5MSn
wqCgUjTgPms/rE9OpopzDmGdy3nyZNbXL6JIHeCrWB/TWM5b9OjeBKp1Tenhh3jeXx0nOrYNl3o5
1fYznPDDUiifAK6tsQNYK1vPv8n4bcuVk5s/Ssk42yMQeh6dc4oPnd419iEwjlWu2T87eMmrqnYR
MDUF1enyXU55cw81bCdByuqDcKYGXSOPLQf7kNpt8ZcHxoQwX9AOyXZ55jA/PYyJaMjImQjHeqdZ
1MCn3hihPY3iqLukpv/PaEwgNUW0gvGuw/OE87L311U+BoSEJeHJcP0I8z7r/ROU7mk9zcosnNDi
nltWs8kJmVsvK9Jlbaq3cXPQSosE7/kpy6Ec2VXFQl+pDt9X4ZZYAoDZqV43+SGs6iq6dNELKyzj
nAtJi9lVn7Acqk/NSIsiL4zoUMwe6sAptCcKRm+Gj5h2eSjNM4bLsvgSGUtXaGYqgpS7X1ePhXwm
bTyxWknlbvkhsvoUZTxmWL3rXY+TO9o5c9DY8lmwQU+YMvNNJ81Dp+IrpGTOdJGij1/uZn7IWreH
pZhnyrYzp+IBucm9RmAS5Bw4sByaUNhcowbra2M/Ttr41umZ8EbbaM/LScIYjRlO016kRRnXBHqd
bIBl+WsSUcsdne/oPZ3ao6gDZJfM62B9aJKWzLmsY1OcPoqJVbVn/TZLtekT1FurbYzN8tO0gwys
k6XuyUA90FPT3pyO3GM0UNU2ZIn6ltA9XPOMcN/xYcsIK5Fqm81x1NTKKxNO59+HQhKpU4SQIebH
CKx7jlRF7FHcssIMaIzmKQHbKlf7Du0ioSkoBxSsPlfMJoc67OMGpQBzb8zgUdhM1sTLWEctMLeT
qcg3p8H2GKKv2qQEJp1Ei+nQ9Ev/wHrindAR/RYpgLqQm45YBez+WanEC5L6EqsQnU3WOFelSd6D
qCRTkw3tMejGjKz6+X6uKEyDqduzx9b9fRpYlV+uQlq7x9ZMimMheh1BdLaiqhPm8K6NHFENv6Oz
bNT4y82ikZRSmB3lhorcT13L8iMwoAxtNwIrb7mf9Vr2+0GbWS2ZYUH/uP+vp//rOctjv/93iqp2
M9gNvXmlyo/RfMhJdSUznlvYovlly33g7u4/btIw5NF/PXX5+e8Hl5vx/PaWW2ptZWu1RamaUn1P
+Ba7/KjOb+D3rfnt/uXu/ANwdv/86f/cXZ4CK4jfQBcTPhEA4t+/a/k1oe2OxA3QTTL2Dezu3rKy
Y6g5fDh/ubm8/eX+cijnN9l3NU9CFZ8dlwdpqMIwE7q2/tsbWe4u7/hvH9PyA7I05RZV+ROF3vLY
NcjKh3IoUuim/7zvDwopCuqwT+e1Eu7K+Vyh2LKivbka3LLf19nYTCtjcOVmKspfw2R/Az+MPFir
mQ/VKaKorhvVh+s7O5on19yFQhem1tGOg6vMjHWeGznrBvND2HSQ6lwnVrZgLUdsksgK2sVp/yZ0
f1jTRnSYftmEsSD/EKNA2enelVL/iHLtq3Om50qPHhXtzA3gxA+znN7S/gUs6Dct5hdDDw65Ew6r
VKvZNzU0qhBGruu2iigz5RRNSWcKsRHq7Ysu9Efh96spgN1VuOnP3Cjf8rBrtk6hrlVdeytRlHlS
qcUqy+c+mfHltvabk7a2FycnXKV7o/4ySg1qTPYr9R/IdQdwMOJJhMHGjaMH0SLPhg9TLW3/QKDf
sp5J2xU6m3OOIC211G3qWttAEhZA0e8n6QqkqFP8KKvibjTqNfvAZn5tEnXnKDWKaiPmhYXdtrUN
De1uo3pNLe4xNJCqUsTZ0Jp9lQq5HmAvYJ7x912tIaO1sjOmjJ1EErJG4/eZiGFb5KncW2X4XGcU
nJoC9Vz5QQbLNH2y0sckL4bnVqkCL+sFcGdjO6/0D+A9rh06WkEyFPM6rSa4hFT0TSPfjPCjV0og
do7We46KxsgCBa/L4B5M9pGNwbNSfgdDzw8j6XtOrj+a2QUi7ecg7s5khe01idYNLUP4SgeAz8TM
6OuFfwJR6IEPFGk8UBfSZq/gPcJWTzojn2lWKo95hRO2+os9M/lDcYbleYzb4tsw9Ddp0MPUd47V
HrDNXCyrrtbOu7IbQ1TsQa0Wa304+en0pJrxi4tOnBcP9KigAOlS4d2UQ/CJjkjiNPSIdqLn5nZI
lJwnghmP1MarfZQ+sd0pvazNPxOz+5kBpG1VEW7L5mcTDieKcWfVLcKt26ZirSNa1yp9HYY6helQ
oYqVEoicaQ/TGcKVGEpQDZzWVQ8OrbC2bOvXYoo+EiuxvB5FkRellOjqfDdFAb03mOu9yInDsYzN
JJq1KxI+tvHFb9p4RWpQuxoSJh1+Ha5dJ8q3hk38zuxOi50zKEtz6yC1aprme6qDcx0DdkgBJdMC
iW4MEWszekEpsG7RTVUtlsgBmyNhLshO4u4GXb1CQZ3emLwPTDZtwLmcBCZlItv/dsRYowzS6Rom
wFPel/EpLaOJSIh5iNNjJ5gQCFIuKgNiQZ2IEW8ZCwdjsEHMz0/6fXN59C9PWMZFJHHRJnVJmpj0
sjouB5QV1bFJioOp5u1uGRaXKW0Z+P919/8wdmbLbWPZtv2VinzfdQBsdPvEqXpgT4qUqN7OF4Rs
y+j7Hl9/B6CscqazovKGIxgCe5PEbtaac8zlr+W65db/dJiPo/fbVPLjcUbAnqbBlb3+cd2PB2st
8KM6l4fSht9YtGZxquaL5dCMU4zqy5XL8XLRhkF5QhOySls7OooBedIqnGfnsUKgslrm7I/jaMhn
bTAz0HLlj1sai6BXZNh3P13/8WTLlaNJKNfvnuzjpraVNvUFnyzI+RU/rhxY2TM42/m67aviNNHH
/93Fcl397xskCQSoQptdnTXTGtdu8DX4teh8PN/BN8+ksBQqNX6yEYADnaQ1Bw2weiU0oPd20FaC
A3CI4VJC+t+WsiLazWnfeke/c82ENhfBTBvbHI0ji19vZdTNsF9Mx+SUwFYvQTmL0KVCNM2i41IY
pIiOWnWbo25eSTW6AHeK+2ro1G6Sg3kU8WBd7ULsRigGgCJiNK3oHiC9mzcfopeZzbNEEcMayC8I
0zWShrkfeuT6LvPUdzrh9kFP1fPgRSTOjOzpK63K9yjuxtuSnhDQhOSlCEqE5E1AbYgL4gz1oLKu
dVEekgHpaZ2El+ZT2lRvaIZ7Gs7liwrof3WeaG5iKOQAQuSwDdPZRG4brKa9IkFZL9p1CdvuVBgN
5OtIjOfStg9Fk2xNU9QXNiDR1RJ1eC3Y/uVNSmpxMbXnnPboGH0StbWGQYfrjqoS6s7UpUxsRfvO
DPtjGL3WCUYVTFTBxUgcewvejhiyuXRrNU60xVmCy3Peq1Bw0S+9ots319fjGKBwazfPg0/ZiRPw
IVQl/nNCgNeaWUI1nTXr5BOpvHJfU/XZlfNmxrOyA8q9cAVinw1TY906FBW2NXT3nSaD6VGWRgwb
MbpKhSzGo25MIW7il9/pBy23KmD3qifNYOyuQTXIDVxMsqeasDvhWqOBQ5bxUrBOEv+bH5TprcrJ
K4kUMUS6RTtTaO5D7D16lJq+d0b064Qo+JX8ANhLxNxsnDIo1wrP5pOt6d+pbXjnINCKe1RY2zCC
EEF6GN0MNjd3WfiMnhYci1DDRscMtx9jh2bwxNvt4DMde2GJ1VSO066dcxQTaNFbe+yRElLCW8Wq
qk8zlPUkOWXAiJJg4Pa3ohvE3oqUuy7gPOw6rYIml26pYBPKzIIdydsO99O4p4TXb5qpeSe8d9g5
jzo0i2sw6V8MjFvbhZ8pYwxnvpexDqkJkIsKZv04bkZ232yaCeqz4wsZimUagOXAP1yJ2TGQ2dvE
1Z1vme0+6cAKfF29jhnQ+MLL0LVMcNPTgskvI3zaGMmDRoX7rdWQ3OnDmK5ov7tUr3O5H6MRxXdA
CysI+1PF1ALBR+/31Zz+6vb3kRvTM52NJV7u3vfSEXdBjwoiFdre9kGLD3WunwY77fdmf4Koq19y
PzMuy1+GNXB6Uq7awNle64TjXsq69S7LXzWy73OkWGtGAHJkV9Mvmy8c8izozen+1iW9+DCNmHRd
FqYfhS2ZsszILSFWisrUViSFeSRIrdx6zkghcPja9lP7kjvto5ZP0UWDz7GlXp9fAzPMr4X3kAs7
AwDONbEJxqR1gRYIHWJvPtsQnLIEMOKoYmUGVN/rupAHw8TEkNWDvbKmIL3HH5R5fI3sNY8W2spz
6PfJtQA7Mwvz/f2PQ+LIKDK5DYMeP9KNSUTcpimsW1eF7sGWuXFOI9c4T25FfazK0t0i3as0hhiA
7YeCtK44Qtra9D7rw87X6BC2r8KoXW8tWZt+RKG1dqVBMFJAWVX21UKjvQP/SuHDMttjAmSp9AyF
ATtXq7opLh1B3+SO0EftsUOuEltWB0Mkv3Ysa09jOlSrOqXizPfLWKjRrEXssPOkNW21mWHgdAxN
0D5PZlpqZz3y6b5ULKYnzUBkkyHM1t2JeCzNttelDXdpxM+2odR4K9Myu9KpcHFjO4rYR/ySnV9q
ex6FBbrjzfYs4tDAcZcCVM6qdlu1twno2tH6FmjDKRrbFPnWVqaH+xA14x6pJs26OcWcgMXfLjy+
IcsqvJMRlznR2GSzDI3Wbzt9sB4TcFgSS49C8Z62evdUx/iVLGROela9Rf2Y7Jb49bJOjBV7PP9S
pKa/MSq7PRgleyHscOoUDX336E9jdlTaDEiZD0e7cnb+EFFOb4hEnFCYvi5/5XgvXtFq8bn1FmMt
hM1t2vf8xlrS2ra6muiqlCnEhMbT8WC5kvEzMy9m4aY46OGtyaBycTgawW0e8I4Sd6o3CZ2jLxTr
jRH2SmsR/N11qyEtzG89Zi/D/jbA40WAIO17VTxbhk9EUIBspaRcsAmNHtAHoqPN0NT1nmUECXch
5J+JMekR/Hk6KXTydWkQJ0LpuEnlHuxrtwP67u+tpJvlvoVBn7fqGhYHqCacwj77JOHumVW7PQ25
+Bwr8KmDn9cHkkizGzXU9HTKPKEjNg3bQTfTjW5WauMWgXljs6of7UQ/i7yu4DSWAEMQb40xnEKr
aJ4GGmo3hTkOV8HmYjWW6VVErfc1q5HkPtcFkvyF94QNYyVLc7jWdpy+Jk1nrsdBNXdpGZj0iOf/
WxRnj43ynkABwrph5qkqTJlVa5R3ds5OGLFV8dnwH2sHUl5rBuk1kslKtDbI4zqC2ke20hEoibv2
R/Qgms30o7/Qb28OTWSqrZ3Y2k2pwdPSMRruRDTciYjBKGuVvSOHHVXDbGCg6s0CxqO3Np8ZZRXs
zcguLpA+xutYRSlCcdHvRBrkBKn4xavf4WUl1L1FoQJzkXIxI07fpfvON1t0D0G9EUy2aRCKGa4H
AytWZ6sX37E5WU9VK417n8rgbFzgU6H3mSdO8BiUvnMmamhYpdWIzxtowhYsZn5bOzlNQMzhTlam
J90qWQPNywUhGXxDw7BRIzqParEfSTyA0YhNv+CFfy2KXdVqCLZmBSzNo+FGU517rZrPy5Ili5Gw
qMhEp2A43tGzkjdOzS+L+a8U6FkTPzxZHTXWVYj7dQXJPtyVOVxyQcN7l3QgdD6yIoMO9UuGqYaS
12cQzB86bAr1zrrubEqzEJtDNuhHTRJjmbk21XcHJHvvyUswXyx/1egd1h6Jlhtt9vZJw+x3rk5F
pRHMUObcgA3RMq1tj2b8tqvxV2qzbIoYhK9a9qnCV/I8DejmJ894FeGAZrkMTowipK8VargbqoR2
PxxyIl7bDWZ2vFyMJ+d5UxQWlPoNTgUicLkIG84LJFsrzU5LIjhRzJK9dZkDKKOpH3+VAyd5FUp5
F/q1fmDnmK4EYX8riXfvNY0siqSTttPo020Wwboze2fsxLtfPt1utlsSj3wCmlJe6rpfoxNsHvgk
kvVI2MrF8Ow7OTvYmsK8VtLQbzjL+70/lyFz2wY/RIubT0fo71ann5ZXdU20QoZWgp+Y30SeWnCJ
VYw3eD5UXmOtCsg3SGYoCMuEHhjh5/K5lbg+s8iRX6rO3U+LFkf64HW6WW2UfW1kCSOvSvQHNO4R
9Qw0sFXdRTcp7J696AkObfVSg6WD1/pONsG0FbZFLjLdpdrr5HOtWfWNE18F+r6pSOBgVSjkkDmI
YDcUrB+Cpn5lWrz0XpLszLbpNvrcvWtciR5YoT7jXSyfOmFKXwb4IuMQmQ/BXCeuTFBsdvbgkz9w
JtLvbgH19FaLzwaUxGqB97ReW+zd2abAxx1e6rLoQULTyM5L7WsbKPceNUF7SuABkTXYX3Bl/yoa
vMZJjcAgdMJna+5kxm0+nerlhEU4kq1swCAZgrvnUpQuqlgR7mn0NdDAe7VBhTicRdNoTBcQgrxS
vuLsPX88HHUTBl3PP4fzfBXEaXO084leq6EXW6NX7W6YYZrRMJcEZHnym4mxsSnzo2dSF0ogy6Xo
gAFtBhu2IWzjhHxfGDewNudMl5lBNxI+yPDp1QUyd3z/tQNWuEubp0yFaJqwFtOhMfDL0Lg++nMx
H2EQia2NpZ/qSgOM6uHOdbPMW0eOQswRB+9hAERMYA/dLJi+mFIwhCFAVF6TE7xr1aS7A+gcYvZO
SWA2ZHvj8uv94m0aaWRMeX8fTwWavLgvXjtTfmP0DaLoPglsplk3T9fTWPT3bajLVTogZ7QH/aUx
PA+HNtiJWKnkkDss5cNhihFnkpWFyHwe+sMbCKyvulWpu3TmI896WlRP61iwUWimN+n1n6OsqB6F
GzyaCqtIVY/pax6bu0pSnzS6pt14oXftfRfqhxcQnKgSqHFdXj3GDIQ3o/tZh7i/EoR2IXGMpnUE
CfCMvPhZm8iC2njCr58bR/8yn1ZPnd63+7RM88MsmwUqcGPWzBMFFYgXLaU+Vrcku+tDPNy1Xe9c
Oz3Ep+Ru8EzRfW/wK0UZ85pymi/+AwhYEiJtzZWPWGXSx0AYu6D14o3yGKLNuqjvh6o+FBK/im0b
Fz8m6AR5a7JPI3NclyqsDlpiRyeFEXvZfDtVMq3ZVEUXPZ+dNXlKszW1qnWurGmHQbhstGdjbpxK
MXUHOa9al0mjmvKdzsx/zJ3B3PbsUx67ZADWzHekCcQTuccI65RosDX7JR6Ec1uYyXDyivZliU5c
LsyaMDyv9h6WNKLWSkKkdqJZj1rCbJ5Oo1yJQCNmGqXnbZVCgwBmMFL3bOTKCthtFwX75Vanjk6H
HdE0a8up81EX2IxWIVW+HWFlzkEhN12Twfo2pYV4qMQ7nNuAiFKK8IUrrn5UHUoz6LfuGO8a1nXn
iJ0Fw+GQuDgi7adkbsuTVZmve+zFSI3jaGdLDUYz8PJV2wO5lSzLGFYgDFCd2I6+2x97Yhg2SeRa
L4bdYLpoVRcf0CKZ0CUM865jDl0ZplGshyrw+RhQsiwXpVmQP2ila6CK7ikMqaCKAvSvnnWwqvXJ
/pCXKVCddvFkRHFzVQEQNZymzGCmb69K5r83+ohrAlJ2MMiY9OaRpC04tcZknrNZQqiSpYvZRC6V
5JjlgGtSuWB/S/sBJciHDx0xRnSikQhqcL6IaiJ3RGPcAsVN1jnUg3rdMr9DqLc/wz9z5cY2LOvg
lUW4LcY+OJpxiaTSSyLS79xt73VvWNgerFKrby2CWGOKpVuLHpRrTupQCvsI3yy7ZqN879x0Y9tN
AAA4ukiQFr2BY3uegtVAQSX38jm3FB9f2cH4quN61daldaZUc4/GdEA7oVtnN5sGuIjVF9lb6jFl
G+4qgrMLL3RxHvjpnaD4vwHMWG28ecNSR186wwpuB8CXYVRPn5LqtfccHGGIj0MGQhIZvEMtTjlb
iTN81awaN31nFxsM9NTG3bJ8zCtsJ3xYaeJ4pxyF7GaotXUT8G1PrgGwJDQ3ylT1lmre2uwzZxt7
abDFKo9BhGWS01n6jkkGtYTM14GOulQbDLVrnYLfP2SIbWlZ9oakipVF9ZCiCKIgEDV4shMi7Meh
gwQb6tWWTlVA1Ad6CNyBahXJ6p7PSp1KDSmpqnDM0VqY0BMpyA9Yfg8mmYaGECSARZCUFDWEsfSq
S9/ToxgLBuN+PgTY9hd2zj8nyti242om8zmrOfdPqQJJHEw21W+LrDgUPMb06lHKliS19hO6K6Rn
iSJGZqIcso4qo1zz86t2hoLVgcX3v1vO9MWX+0ffLg12aVrIP/Xl3x8dZwY5FkZEsOxdUGa3yKbE
3o7oHMda8wBnRd/lDzq+hXXhaQSJwp/FXeCId4rxz6YRZU+kt0RXB0jOcuRrUNhKM7ZXi/MgS6Y7
b0z22FoRrWZA/T17hPLAPPVmIoaRiT0cXJhPSBuzi9Im41sWst710g0CDI1gtcE7Zx6NHFhK2osn
9VcpAIbSHfkUNJ11TlO7I5fVR9Sk6ccm7c0rrV9rJZdtaeLt2sgXuEwtGzePW52lsIp1gr/03E4W
NhlGMaaRqym74CmJsvomyOrvRsYydwp7dRNYo30VowU3sR/CLxQuXz26f1b9WCNBOpk9ZaIxsLJf
O8pb/nHZuUHxzY+RaA6u66cX6vJ7v2Utzn8Ctc+8JVHJLYX8/OPCi61DWzkVUijKqblDwMpYhS9t
wQ/V8ItHlmdixXr2GwbSgQytUO2wArg7MuFAwJfes5kE29mHekEDaq6sOFTbwfWBc8zF5rEU6qse
fouyclsk2oOhNdW9M1BW1wKMGYThhVqFw4QqlQgMdB69Wz/4fY8NsLUpHYIZPfpK8OHNmuxeDuKR
ekG3SvWouhRTU12Wv2QAx6pxbOQKgyi3le+qy1j2hwYPf7kyIzM7GtmACSdba/oYfvVwfFAssA8G
E+7NgDfs4a9+1X+i47qsRhV+aeKv54zYnxzTRdqO3ZTBCgTGSCQ7/YNzYbZXJZS5N2NTv1kuEn/r
+W14q/nS3KcDVjQoF+NtXKO9gTCy6D6z/CABtXzs6sdGf1eTNVxtIABUkQMNaaLYmlCAKdeM7cXp
nHyLIN1c14Di1pPbW2coiEDdxvhhbLI5oLLzLrFPma3T2PFG/XvZD+5Ftyfz1qyi4qJH5Wr0LPds
N4qKCBiUSqcpKwcEqK1AX2WPtnk1WrO9sfmAWco+pyNYIJHh5xyn8VJLvz22mnyL4mi8VRq+iRnH
XXgqOjcBYMK5kL8QQk0afsqIjobnHEEWFAi1XzTL9qCcjsQxuC7aTvaPa6PFDpkU5ToXD1pod89N
NhoXbyT+TDVAq6ORoK6pfRNBUF39QXsAdVps+rhDNubbgIC6aT900POg+gVHYeYPItcnalYKDwLN
ihW+dhNyAz571423RdkGyMJAvFQVi4TEuSxbYzfCHKmP/PCtDc7N4hMQZ7nX06hD0m3oT4PJumXF
RHhrGJaNDSe01lpjhp86VnwbO4dFwpJqlHnwmDl0cMuR0Bat9PZ+E4BCpxeFyFTGQ/rJR7HZpJQI
orpKdpM2VZ/bSoCxTUnzFYXFl/gv8XrZ1/pfmOetGd38hyEZ86XlEECNzkfnF/zzj1fGnizqPL06
o22hG9PVsU5iOatSu0dL4eRO09ogFqmKNoMwsXug8bTi4CVzkzdEo967zvpJ+FF2E1uQHmSrwWcx
6/SogWQAat59KoyCs1oLzG1pKvdOTPlFEWx/oT7Ub2QyRCzxYmrRErvwov2d+to/91IBkhqRAGRT
c6BEQ6K8RTxcjnyxcMTnCOVl6/Q7I0BFXFduc1d70SMCKSgZWnjRK4CUy4VJf/2Y+OqTLqGfYfVB
/jAXwBcuj/w3oWe5rotyffvfx4c/BbcYGusFon0Mk0BHUy7fwO/wD0Vper7D6v8qXFhDYdib666b
6r1WM6LX3ZAfdH07zvUmgpVPsm+7R9tN67vAprFIxZuKOTE8N2bOWWBmwTrAjf04MVafMEli20mg
lo26Ex+FsxYs767LRUsBBiRwcascj9SPMdsOlW6cmqK4+1ZqTnnvKPLh5zmCkfeUW+RfbVx7uKtc
8he8rDgsZZS88A+qHCCkJA5ykqxpmTPc5GtNtkNTyn1dsg5qsqg/t5rVnYWf/1W06p/QMvRQTeAy
0O8NEBqW/Mmljnc9NXxEIlcA9PoiKZ7nW0nBVPYl6r/ZIlw75boeXcxcuHrWsVvcL6tZ6ZGDmeqV
dlDyLyhLuvbzqM/74k1Jx9Ux/ugAC/64lvGaVsRuX/dX6XjunVOr7sT9vorE/zrOFOblIihbpJTM
zQu4n8wMb2tHOXsDFqjZBnL7g+1QITDwdujz6IHZRp3ClrVallVPZdbYd3MZasOE6V6kThtAaO0z
+0Jjs3Sq8nQ6hxQonha1Xtebe7kwOaC1Iv9dzp4u9RBY14a1LeewArMlfAFpWLpfDJHLBWSadZji
mMlKNtD9LKlNh9nLXon4sBxSUi0ORgO2KbwAeR2e2QEhay1YFLMikr87XKxZpk3fODIZ27NI61HE
JA5MVlfsoP5pW+E3+i5Lv/SqzO7DlGIDByInwXnFH/68tTSkke0LuFr3nb6jU1HfmEslvrd05DHI
npcGJZsSc1MYNtWzpoOxhUJzVenoRnSUEAe/K+sHACdbxFWXKMOMYw3Vgz0HXHWqhaA0ISD1ENez
m1XtUWJ82IwQQ6Gwipc+JicDqY5ceSZdZaeFFfzfxwX9TzQo4vYoq0NL0hVjw8/jwuSHtcghw1xR
EPhr+BHopbxO0H1Ic3odfbLq+qbFVE2ZI5vPT8MG8Oroe6UVdIBLINJFOqHfFJ/oY8WQGux4vzDg
at8yDv/93bp/erdAYZgiwO5owN6V+ikCgIqY10ymRrYLOJMVEuRoRV+gBdPFBbhdikE43682cvP5
29i36Shx+eZy82FnzMmEWjut90mFACKDAkysPaG+dq0bt/jVSJL40ujqmiQVyiRncnECZdbjMLZw
7Ng7BXgrIJQQJ/nhWOk6/1kOdXIwyXLatdhzNxXlmlVT6WKXSu+uhN1/pJ5jP1YZV9NuGrWyPiuN
1pHu7jCSmmhuccBoCTmVFPWeXGXIU14GKOhgWeua+arCodkGw0A5e86NZtEUAleMLEk+aoz6rAb0
f/aqnMrAemFpZr1+8Efri4e5iqQoStAUqaI7MyV4Kf6Cdsu82rNHlYpKsEFYPTKVUv1d6Ub1VNGs
PHXkvfNmPf8YK8Aafo4nntSRckvqTLfh9YJdO0F5pvrjFivkj/jyWYmsstBlWS3EXyHL2Cf+vD4A
gUqJCeUydErX/nmYm5C94MgFjVjjONXbkRPFDbQdhm+6R2aAMLQowoMjnOKAgB6i3BhdwkSO1AbT
WUOzcVvSRATCye3S8+U8LDZOV5GtbIftvajvKk1vj3oSJOugdS/CavRXTny5BXZf37hl+mtND5QT
23K8ay7bcOMm9lFjM72h4dE9Gqhv72lOr6OkILmoYrxZuqFdvcmqqqBnDSBVhOUlNCvjtg6bdOtZ
684lSsZAG3ARYN5db6TQidQPBaLyN3ZQyD0t2IluGAF5c9dDde1w+vglkyTHcj0otGfP0dJ9Mk7p
dpoPB+Wk+5nDaIYeABIKHwEdUxxjzicJn9nSNO/FzyzWlfCLdxRG+2OTEHO5IECXCznvFloF1d+G
zbi88wYn5lYlQb5f4pyKovxOGkf2UNFFp7pBmXBo5waX5ct1SqTJyzQl0Q77h9rZ6ThudLuK9kaY
4Fe33a8fph0yLtdE0edH5Kv0vIzo21TC0B8qIp2yagZn+GG0Kru6ueeXekUo2NzAQgtwZ9bPPsVm
3G83eV7U676w0oc+6e/HQa8f4pDNeDW3TuaZJpS+e4PSQ2DQC4523OJiTA3j2Q/9o8AdtkK/ITYK
1zRNszWrCnEDuw/JQzKdtXhKoHl+1Qgjpjpp57vIevM6Zd8U1vA9aYKEkaImEAzj4pcwPFhu8sKK
eTiBIdfO/GRfUf4XTEF++uKH47dloepNnyJnDK7kWsfDPfbHeNtMhXtphPWVbilWd2/6nOdUoMHn
//ZXHobpNZ+M19aFIowCpDg0i9dgTB/wZY73QnmbjirnmmwB2nbzhfQitU5Ch3BGVWB7L6HXlsaA
GVQb4IM0xgldiXNZNDFV3plHPbIqyq+udizz3LudBrT83YjtqMDYB1Y6fo8G5R3yoLml9zyw5om/
Mel/XuoeeQZOHLUtjTFUIvHcOyvJhfRrZwunTiEqt5JDVMnm0a/T6mwk1ZdJTD1enYxeZ56YdKth
8gdl+UDaXPEgDPJcGKyLy+BND8wJkHAC7803kndvzvtbLupxuK30Przt2tK5VyOxA/R4D6hFiK9Q
xBrZKq0OZqmw9YJEXGkUd3cL/XpIXZ31rw6deDjomac9hQifH8qy2mpW+5mUudmTb2KVUL7NfpNl
cRV9BQmbXNKuvtBuEsePE6MNviMJtzBT02grxYQqDWXPryo0LlmAj9PryasKZjw6XcH6WGqcJkH0
rs3oXMvPwKdH/mma+/Blk93bwCgO4SirM78RAmc9ue7LBO+MZr0MUaPheiQxhBYhbVxH+5KwF3mQ
8LX9GXkp7LE7G63+hEOf7w569rWcvOi2mzi/Wsu4z3w7fVCeODrmRqfp906UX03Nsog3DWExF2N4
qbsue6a4DuoLWoHwfKovPgEMGX2uG9KPKAp7RG4v/XEd4EMpkw7prwV+03acPSGGzaavR7o5krwj
Bmlj66Op3Ejy4M4Nosed7PQGGuI8mg3oaqVJ6aW0s08DrvF+oEEewpNf2ntSJC2C+/gT60hnveyw
bJr5JMANF8O3EecEDeYB/TNuWPsYzKAkgI7k5WLksirvWafrf7fgodwO+hbMgDXiCuxZvlhbWkfq
cphqd5mvQCIDTXCdtLkrtOlVTNK/LJz7fkzFarnrUFdqZZlDyK9r5CUmacJCMfqDbQD19NGHrYcM
VMPHdxeQvE5j+sVKwSK4viHPVQz6iwIe9X37Omj4YcrYy9iiWuFrl5ET4mj1uxTfW7PHeRnq4S3y
eYAjJlGbVEsG9FqGS28ah0BQ59U9JK9iZ3ViFtFLfdPVRvna+EDS6+yT8DwJK4YSW+7zwebS/x4W
uBCFM5OwxjTABObQ/BqG4Jon4bUhseamMuhCRSV2CErCHxkaYRtSq6Alv3CdGquO946RZbQOr/99
Waf/CUzmkG9ssXOwDNe2Neun3ZVXujW5r6m8C1I2n76ZPwtvcBGl6NQuGwRIkYF+RqZ00tQUWfeq
dfAdwrSIy5ceuMDnPqielvf0P1+H//Xfc/5fo59n9T//j+OvBDBXnK3NT4f/fMpBFqT/Nz/m3/f5
4yP+uX/Pb9/S9/q/3ukSfsUmm39vfr7XH56ZV//t3W3emrc/HGCICxnF2/dqfHiv26RZ3gX/j/me
/783/u19eZansXj/xy9f8zZr5mfz6WX+8ttNx2//+MXQqb38z++f/7cb5//mP36h7PL2t8e3rHn7
2zZ5z97+9ND3t7r5xy/C/Du50Nh8XIsNqgQrCPatf19u0s2/W47hkPRtWxqNdpubsrxqAh7m/N02
MY4pR1nQINC0AFms83a5zdT+ztLPMh1wmxZdpl/+9Sb/8GX++HL/lrVMimHW1P/4ZQmf+lFwmn9n
lgHLAC4x1lA6eT/tm6chHcgJDE6GQbU519LH1C5aOCaGZ1zc+WJoDXbtSos3y+FygxMzKq+W48oI
n+oe7IzuNE21L6zOP7Pw+bixLCX3yzTtt+di1UFaOG5ktNna19wJ+7Xr983Vcct4OzEDPkjMmJuw
scMnjKA0wEmeemHodldOkjH+aUVJ1JdV/Ersz5eg7McvpY/1HvPkt8wg56W0IJrkcUEmfD3PL+Ha
SAwgNVn+HTcXpvU+RWlk+OJdA8w6ggP42rXtq8OU82bPKLUkb4LPRcVmrgUjBCvOfoO459xbBqWe
sWiTA/1XDBRJqLOZBcsUm41zH84XcwZiOzem5/vXlhNdzJFI2/louROAYfvAvtJgTLacj7ulNfFd
DWz5zcfTwtUOWMXxMstDEmv8i20u28M/7CBsCjQmvyuLArmr6SCp+dH9HtaKHUtmwg6hyrkkknj5
C9wWH6MxW5vRiotTk8TRFQBiQQ2ijr959wDS3a8RdIL1hGbtrgBqdULfXe4c9LUvuDQImuSOZaw9
ZmPavfRBRKlUSWTZVWLcibwBUUKX/ev4nWJA/M2SSb4mFybBrCPSE/2acYd1GfF8ar0s90i88H4Q
unhJozDYuV7vnWqEPHfwtSdcK332ldrSQGv/m51V0Zpwl/HKZkch5a/tnXL99jmfg43mtwXU8baw
++41tSbyCeD84XK0nNuBcKd1xZTxpSr/9R8gWsiJGv9eG73xyG8p3A9D7JHv53xZXg1xz7krBvFq
RtW4LdtQu2nIzbgtCMJhN5zEXyLsfst/YWL7tooCr7kHIV0cFdDgPfyp7slsxPtyj06Xp6yR3Sfk
wRVSBxqRSdhGt31X4sjmtHjWJBnoDdIxUzMmMCXRdK5QxpAdwcWPw+Wv5S6perdl3N4s9/px9fJX
NJDNulruJo3hmhQ6cI6P6yw537JcLo+sJ51YQIok25+e4z89bzxQp8n0wmSJyxtcXuD3z7tc6+LD
3Im8RNy8vMzHHX76f4yjoCGWkcb6H/67P156+cspKEm33uHH1UFgfp47yPTXc/sk4/5szbwxZ76A
D6Bul0M9SO88EjFP+qLLWm6oBN3uRhFy+dOdbapesGWi3+788ZDJix98J/NPP550eViBORHId+wT
Kvavl1xuMI1Gv4l1//DTA5ZDAEnPHR7K408vnSG/32qxh6VufrYfT9lEMjo7Tbz76QHLs7ExJzk7
zMCLTOZfda6NeWD43UwB34QyKBtMGteGZTBn/TRw2MYYuyprCJFEsxkbJaB2osPizeg5FF/CLoWT
E0trVmfOyJz5z7xpOPbo0GNFOeWcMflthGFtNwSwq2PHt8+1MRnu7se9vRAVfuIKd/fxEstTpITk
rQaN7yL1+xmnNt4NvZY8uxrRNaIX7jnERPyMDkasApn0p+XWhByXzcBUcJjmOwtgXFveQb9bDg2U
WXvXb9RmOaSaAJnURiW0HI7S7W+gng+r5Zk9xvHbfNQ+L0ecSs5VQDJdjnA9K/hLzwldx35dwgHq
JpU+LrcZYOt1OArX5cjte8bJtLssR91QkK3rd/7Ncmi2AHCZQFCLzf+X3o+Jbsx6lyptH5BJQTWp
MvWVMUN4nEm6Tx0xd2zog4flKuWZvyqqB4Quc5vmI3cLqcadlkMMHNEW2wghMfPDcSca+zyq+81y
OMS2OhUeMxNUGfWEEMm6/X/snVdzG0nWpv+K7vaqGOXNzUYMPECADpBI6QYBUlR572tj//s+BYrd
BCippQb3+xgbq5meCTaoRFZWmpPnvKYsDQTcaAmFv2RdCRgsRJ2IVqQkguRGXmD/oR6KD1T3Mnzw
+Isk6WJORqjpT30wqmTsIqo32f9Yof0xZbGhGdWrClllBjI7oQKo5gCrXsRi38Ocl2ENLR/NVoIa
eiFS4pFFhMnVo9kKpiOwjAo9D4k7Ohi2FL9AjHE3lVmFpBiC+/1Ppo0+dNkO9j/E/eexoty2gFBX
T79txMKwQsxotv/QyU1tav3VVm6HlPnD7H7vS2mJqb/pKWaRgSrqX+0g6LSWpRxBXmR6giiJpmon
1ITbgEPrKvqKFMxchZRzJ6KMisKokS9LzOtWRqRU6Etl1RfsVMf7X9XNXv0TbBW+LoE7E8lizJqm
z6KbGELvf0WLUs7DLt9xhgZEcWj4VIiynud6V43rGm8HNP+9RWrp9qBtYyACBuqARezcFbYmjQUV
Z62wdd3LqK1ExBar+oECuJVp5kNcOb2Yh94hba2iJxbgMa6RKrkN1BxKB22R0Hgg7pE21N3yqdP6
3lyyUSHXYmwD9214fjVqTbn8otS2PJIxQoATJly5Nk9NojseGDBFPiawkS8IKu/2P6FyABtOw73c
15OPAGW0G2hGQ7H/CUhC/PG6bE1x8Oe3np/eVg6uQb9xN/ppQ+/x2qOQcv75tWcT+4/Brjy47fR/
4/ttBxjRmWSKioZqlG4gV8Cye77tGPKZBqKIew62fBK3m79vO+YZp4pIFUNGj1uzeo+U58uOddbb
5vLH4l/L6OBbf3LdOSpfaoYhc68Cg8FWJ2qmuK8Ov6j+er6e+ZGaiusO4mtgxZdmBSNdrcOlqaUp
FyB/HMnREJM2KwShttWqT4UXLgMZTZQKrkFaNk8z7eB6/XKrUnt3hL/P1e9dUhQCcwBfhP9H7gkh
KQFfDBpxXYDRGWOJkA87MZkmubnMi04EFwxz0kAETVWB1IOKoyIpikByekNw3KfGdSYttlu2Xktb
OVEsj/VaQFAyqVF5zhzyUdZmS2IVBajmNrVKKNgoBAO9tREEwKzRLjyUC8WHug6vAj9aZuC0kVS0
tDucrnAiRQyoS9EnywV9nCFtNJQsYZfYS8vKRl4aLUkIYbiFsoBZgFaHhFDY315MsR/s5vJhcbcf
IkNF80nnsmwquqIxdV7eWUr2SPzcuWDUPvUEKuegicr0TrEF0rmQmFwdaLAk4sHX1fI4jqeWI4zR
WZlEQrjOgGt5+hYcJfaN2zLDL7cL4UYiykGsCLxWUZaItT3opf4PMdOP+62qSF7xbiQWxGG/EfdJ
Gspq4tpvdLRphE3dbCnoVhn3U2eMLXG7kJpqk/cOnAj0xoz0Fpb/hrk7ZEujLAWrXxjVsgDGyDNh
lxmJOtLxUvUQS68i4ZOb5ne/Huz+YDycjoz1iz4f3Q9t8GuyltFnrTXn3Za5Z3lUec1Y/oerqHZY
y/r+Vi2QLpKoaWwWRxMfMQ8FPO62W3dapQz02hTGlWbMt3K2EjsswC3F6yZRF17lEsJZ1FDuPR14
bRK2hGjC0ErUaggPYg0hH5mWBhpXqaEwQPqeCnvm3JcVEFd8T8S0WvUg57xVzl2nXG3hLID73EAT
/mTkOsogZBW0hCdtwkIe2FQZzcTawH0DB1rrwPuUyyyAiKVlOVRHuFCRFe98nbor/joTMdQ17BuG
YZhepLL9VTGgdiud/pSH++k+0aefXr0YxPIUg/lk6uyyh5OJJ2kcvOXFNSfzFSS0wtZdbsPRFzTi
79PSnMuogBWi8NmoGwwfAOX8w071aqNSJJlMkcl/6IC138he7J1ItwaN43XN2gmStRgIi62ZrWsb
q0dUb9b4KV/plj/+w9nYf6fR56ZE2QC7e7SCsBOWQJHVzZoU26bT/fuk7YXAzX8Y3EPYFVPx6GuO
Jr1JJsINS77GBEYm4R0koxBF3d4ZbLPoqpUBHvz6uX4wlgC9eCiASDoiykdf6ACvBFjBF1o6dXHg
0QgDYEKN0ZVRrNLa/1qn8vWvv1J7tbIVtlCyfVjQM55kHQ8nUJliX4ngULM2rO26jMVo2mZoZMix
TzCM4IZjcm0rkkGFMr5toXVXVzqCdzkefoKXjlTzzo0MAClSGlKSww4DnROuT6hOkz9wveZjnJRz
Na16LXwAiwJZ2IGgrqihrwWUSFrsBIcWcJVhw5VAzd12XKs75hCw9Dy6CmJ1KkWcvlqK+1nwLTcB
iDuofWxNdepKeS+7UtzYEXgEp1kleXanx/pEUtK1yPE5QMgX0jTbeQIqfVKK+R24ndF+BL8nm78f
REe576MffycV/tNw7yBu/FnC/D3GhBrT9+cx4T4VfrvzHw+iwv7vPEWFkq6fIaTG2Q33nrSixGR/
Cgr7T8DoSppEAlp5+uR7BlyyzhSiF0zMOPFJOBg09z0m5CMZyEsP5LMkWSKa+6OQUO/n/d8nHtGq
qVgS+vUWZH6R86i/Sr7Y14xQjcytjtvdFv2McoBmZBUPqiu3AbkwkqwJ2XFkQmD6YxlSlWPUpI14
jvWsZC8N4Rz7TQ+dWWcRlBd2vdG254X8UVZhun5rUOePce7VUCD1zvEbUJOPsXbllRcVUGSkJour
SLxXwjsXLF15ZfnXevrFtRdJMKqVIbolyAKhWFHkaH8OpXgokncOUN8aWksPVrk30qDRY3wAs9iH
qz9AWrzDD8Y7Rx9WII5oB+J0u4N4nH1JHj0AHdzOcV0QZj4Ozv6wrLCTRHrxOm0/We3CUkdpPMNs
sFEHDkyrZgrhXkkmqTxO6nmpTRV5guqzgfVlPQdEonjjMBu57bSSxjgAo1tuB5MGMpw3776hY0FN
s0aPEOOZRWuMoZm0GxNR1mqWVeNMH8YI6KajyJsm6pgCYO0NKzxkgIu6Q/MjnElfmqrtKAmGbjcM
EUkMJmkPSx967jnyXcFdqk4Md9Te+cVwGw5RhiZBHfvDWBqm6tRA1z2amOKUba1GWGCGdJctoWzy
D9s4AfqryaNS35GZ3zrXE0BJh5OHwhy61OjWbsBp532l/lIqkmlk5fOtgJ20i7eFnM3hYU6dRJ3k
PQrBlAZFZF/26pKxr4x9PAh0YlWXqomDvk5biuj6c6iK7ajIy6HbXkhxPNwK6tCCderneDcm0iCN
qK3nAx9upFUiobIdFv7OVcHSRPEgI0FIy8LS56ZcCj26YqiTn1OJn3q7BQM8olV+Celxmt1K4U1u
Lhz7Mu5gtX/J1Osa0UoMMlVt18B2lHD8tv1V2/uJffHEjS1cF82mtWYJjt86yDN16ZRfhOZBwJky
vuV6AojmU2FuBPlL5d6KLf0spWqi1pS5reveGdlMNrq2tJVbP/iiFlPc5t16k/bKL6hvReKDiWIV
pO+BrgxQ1xVgw28fDOsqGcfJtY5/uZ6NAsIfH16jBBxN2nLS8HjlJgu/xdqDXcyCCsHl7Sq21qa0
4Cypymm1Relgsg0GeTxMm4mJJI5xXRrLwvpcR3jDrxrr2g+uOv/SM1ZyvbH98467AyXWaMoipHRg
BpNttmmyT5E9ScSxYlzV+W3MArY2VbyzWYwCKaT01lKxOp4AxDH4jmRZRUu9vJKF8w7MC7S84B5W
d+xduuociKVRfuZf+uktTrCQmZr0uqmhbK6JsFyuMLjIQzEz5ipVKHXEf4PsY25dy3gPKENrpyk7
qG7QVmyVfcIrR4YxNnAw8z41Xb+ThQNLvQ23m1xbXVdsS8VlHThzOWFDwtGmiTCW5v8VhFi0Ql3I
Yj4XMeYDjkXgNeJknSVCtgBGOC1s7GbzeAZS/s+P1d87M3/6W+/y0KSU+vNDc70L493hgcnvv0ij
qISHYKy1fWGYUO5FGgUCmcyN0nj68O80iqSQLBHJpIhoTWgKd4W/zkxM8s5EQ1dNi/CP0jG36D85
NLVXWQsakeHZqFQCCCupIh/ue2BqvEoUO2mD/IM90HIIg7W2ArnrYQBVfZYohHXKp0AVLhPPjgZb
BPzUOP7kl5TeumLVaTMO5gfYIevS12A1pMpDLhQIyn7xEWBJMSdFBR79N3TGdR+VDf6anz0yYkuS
S0PVtydosl4Y+biu7Dmen+jOqfyPIoYjC6kojs7tzElSehCiIp3gXeHPOItnIgiwuCXWDnBTVNWF
mylLibxjXV64ugBGK+zd6S4dWV21LCNss3J1VCjaBSaCVyko69i30KUUlKmZSeOyEtdUJRC5VEco
444EUHmpjbsNRnJGz5vSEMm39wwa/7JJ7hKOJ0q0q85XIJLLlCL9axSsSMQI466UccstKU/fxRI9
EUiN10E21LY+uzJVhTYkC5P617bGJwJ3IF1o1942u4kb/GgZFcVO51uUbhVNhrWuguRRgYGiACs6
8ackkB8k1CSTdRGGo8yR1qGqbyItnMGmvdXdVBkgUzEUXPmq2H5Goea8rvieUBe+YSmFHRDAZpPq
jxSrK6H3AxSjlYCegBiA9/TVVVmpi4KdW/bVG4sMs+JdO4a08Lz0k2DKK/T5Zzqmg2l0I86SMDgX
Y3FRmwVDJ8zSyFptrxQNFckGoncbfkpqGTGhLWyHcGbkvKrM/SzZ0YhqqI9wqaOmN8yBOVaOwaDo
9fNqjYNKsAQ0Es0MtqowkLcFuuw6eF49zpeRBIBbD0YZqpGtI60MNxwlmj0SU+c8CreXbSc/NBpv
RB8mzK/Ou25DToBs5uApI6YNnlrWTtfbb0pkIi/f3UaVvKjhHQ0Ez7/XkodUoVJQdkMdAUqYAgDb
fER+VcQpEETFC24kqgKiNyYQS2hOpOkFS7qTw604iBVEdfknSTJeTGp+EzDnhk4Bgs7T5nHjXvMe
iiS7s4x+8mZgsHslRR/13YEBQjVTnet+Kog15t02ph2qiMeqSPaiqKpzlVLgNi5sxPtEhJQ9b1Om
7m0bb8+9FHd7X/eQxvTzvvh/l/jGN3PrfEbSfVy4xkc3b6ZKSr7F69qHAKyAnWVAXXnZWrEmppm4
lvpNLMSJXM6COHmoNJV8XPTJAWeuZtWFjumf519vI3CoofpZM4g7JaQVUkmYeTGnjyNNUAV8SAp/
XlbGuBfbtrQSUWNtvKVCUTr3tqgsYP6PdbgadVI/2CRx2FwedYTE8XmRzikegXDlRillHRBNYTuK
zXbdhS7KtvmNiIdbWWvGgIk3gMu3yBT1AmTyjIScjkS7mkYoZSDcJuVT3FOva5PhUEPxyigGCYcf
IFUfsU0/1OaaDSojl5eCT5RUur1/THMeJr6N+Vr9BR7seS+PkkvNl0bmIEW8sNeCXAIzHqRC8jkI
4mnYqya7ym3oKgtJ3W4obWjAVUhJ4u0zEnOkpmLnY9RYWCsrDmAuMCwEzAFrUGzNb57t3qtZPkFU
5C4zAPchh4pzlvE5dHCWjnHc5oLToNDJosCH2Rts2y38LpZBVZmX6G5fu633uXbF2xLAnhSgKW44
U7NpvrigXjqGyhOFmZ3KJAUCrBl9SpOIPS8bRCXa8zA25porfinr7czs0ses5GtUo5ygzm9t6Y1r
yIsWhm8CAa2yrzLJn7UotkEJura5SeF8+qmQBNjt0jiICSc9lXApVh5CLb3pPPdzFGYTXw/Pa4tO
CeVHMdPm3PkRqFXOq1JcVt2gUqNB3bEWwYWIkMfhXMK2yrch8En9wu0dbXNn2rjFUI95iiaKP8XF
9rKq5qkaQCp0YDQqKAEMQpfYaCuPg6QZZray3ArKoqkYXnNLYG5u4iLcOMLXBCrTIJSDa2OT6ywt
fG03PiaAtpZf+DhOOaE5dwRSbyYAelQCS7gw/V+NqnEZjkHIXvSrJd02H1GHG0hm+6X17An6cJ9F
37iQs+1M9LQFjk2XrvwxMcsvncWiBqU31v3uluTjyjDNi6jyZlCRtAF5OW+kXndS+MmSsxtI6mjB
qwsrg/EkqiuzlCYOUql5TNmgQkgX1i5UPZFBCWdtwzlgSxMhsVZIfbuWiDjAdm2yRQguUuZyt0Ys
OB7oLFLPjBdiWayS4EIkjId0sADs+tkI9Yu7hP0k99WZ5HZfWkTnuxKv2wLDEkA7Hr63IhjkIcmr
+ltcDKC8fTMa4Rvs5o1dGHPPLKdiasxxOJkKLfMjnJcRIFS28tjO0dqBJq6kN5WUL/lujdM+F7Np
jmfzoG5lQNXAVvdPLEefEM4t8uBSDxjIEr+IVlmVubqM6mDUtSaCKOXIc93xiyDtewboZbVmnyT7
O1lAGqKPe8DMWRhH96C9PrH3IlmAokviFVEgbZCoW4iZ8dFOjVlEskyB96Sp+bzMzCVjs1g2hDWR
Gi71vBhqaMCYvICm8/4hiw7c72X24qlDkmTpmtUnMCi8HXZIDHGSQv5A2lRVfmkm2gIm3LgSQlIV
+ldE4EFf944h4oSVcWMau5SCfTvRvOAKbZFFARwWF76l32RIVhZcDs2PcVxxTd8OJWSGZHXm+PHV
rwdR3+eqD0eRLBCwSFFSoGiTwjns9BYkr6w7erPBRu4yTYJb5Giw5FwKQf252Bbo5iE9je6JPzR0
eVrRL0W6KdvuMUf7r5Kjyy1/zydj2ALVL2zE5aJyTvZvji8JaljSVNn6U01GLbWD/pvISCvY4ywn
7lSca3hGE1yIN3a+oGA5Totb9lSzi8YGWyZn4rTrNG7i2Tih2OcvItMeR2I0kADcy1MpKEbkpsCM
UJ2X23m65a36l0HNgBsaPs/9LkPM4uHihDesWbBxXHSIcCR6CSoOnzncYuVSG8LSHEg2f0PwFgmy
XYVDTgQpWx9GPoofS0n46PRgxlIbIMh/bYnlpC/uS5p86fjzjmqFKBPGBEh1R7hKArHUPIGbJokh
Q1n06XLT0YgrgpEnsVob7nVdsOxirvOcQmoYX2Enh+pnd5Wmjw4hhG2hptVdVdGjXmsJd+eYnEpY
k8clfrFRDLHJhCfZHKH167D2rvM0nZPmMSprnVUorYn0thbTceGTKtrKV8BIgCuzrRb1va/nBrtx
vtPcHWYNS13AA7NwICoHM+ikA+Qlh7Jfzbn43Kb6lZbfS2bx1XPhitU1RlABGWfUQMgj6IEy9qCa
SEpOIa/KlvQT2TOE6vPgWrDTy60Lv6kMP6eUBEEVrTS8ZypdXnQ4oqFnuQiaCuIqRnpicUkUH+Px
GC0Cy9wYjrDOinaqtMYospRLoP28dxa0pScDdryFH9l3aqdxoYYlYerrykFnsbIXtWXepIE26Bwc
HYN6YoQIHrjqyk3tTXMrb6ElZImxgW6KWbGxMdr2QenZGflQLqJkYMcA3cUKb8etOsuTG19Wz00H
DGB/1sQozsTKUgy3H0uvuvKLO7ciPdRGk8wq763uHs71x8JiFmcMo2tsP1luOKuJ7E0tg2g3SOV2
jd/JEFWShza7NFLzo4zgJXqclOQWMlGVFBDvzmsMeIq0ufCdaOlszY1k4LtYhVcyBD7DC5HTRYwQ
uR6LUlzuadytPnYyMvqat3IQsasaignWspOEJdvRqA8gA8HuA7pLLESv6y4ZVqJ5AQjgxnKrsW4X
85q7kqCSrEJU9XpbKgs9zCBkoLlbjRMlmBVOjeVsODItolRPyVFkpFFRQRdzUsQidnnaCpESHCwX
RlOfg82fal035RyYtSgr5Y02tCkDc+9xBkU9LWTzU+xWEybRWN9wkglIM/TsKD6DL86VgZqr2Y1g
GyyR/N+hszNiil5st+QckwIt+3MTb7ggDpeuX86Ux9T0h7q0xtLL9My5r0AMX/iNdeN0ERFTMOv/
kXy4acrMxLTECxGK6Agp27gBjyYsDAuUZSBcy2U5SlFLRWt62AkYHrbJpY/OTcyj+1/qCjt4cmf9
o0hVfeG17rnjFrMtytJ2Jlz3GwDOwiPHNj6qMaakpXShNxoQNL6ufxZbsTaFo6xcqRnY20styVcS
ZrqFpKKAzEmRfBNLe4oHw4Y6L/rE0ljUwl3aYsNpkACO8gDEn0oaSEzxmSA4L/VyYXjBBLzEZUDw
zlpfaXqyaw1z2ScHpfjSEeGlpueQJEaximJnnngygUV9X3fNFN7MElWGe/gTMERjYacjbQ2JbtbY
sCvTYGbU8a5SziMzut/K7k1lDbPMfwxNFXSo+ODnzUXeuTcgb1eoECwK4Mhy2+Eapy46K7vkpEQo
yB1CvFv6ov2tapEC8xAvqca5HMxM4i8nUheSwuYX4x1LAtvTuO0pJflkhpzku4X8w34GYwxbJs1F
yKuQTO8ana5vdYw1HilqhO4NWDmpf6ltnQXaG9NaU2dVjs5ZC2gO7lcF291mHbuis4iMasJd/tJv
PIjyl11nfWoCYSmoJI2pJTeowUVyr7NdYjmgol/ZkEIVrHVf5lfifA4+nixvNg/lZiqr0gQyD9UA
Z5yX5sfUtNaaxtqLykkF3jEL7nRPR1FXgLEkbNQ+mt2GSHmt0C1Yy7Y7VQXrVlPKc48NzUGFuVJm
MGvwZ7JvyiacKmozQ5Zo2YeuWemMTQkDCKZhKW3HsoLWZa2ukMEN3RpNny2ykIl3ZcJIaUwktSTf
G4YO+3bj+He6Ja+SxJ6aSj73qu7CZXcUPOmhDKDwSNqsU6QHNROWUPtB46C4WXkZZQwjoz5fXJLs
wVcHg4vqHqaSTSI4XKoWZ2u1nVMZRNaLuKXtRm0dMzvblVsr2dTe1oPEEa41pblwSmvD19/YZn6+
bXj3HIi4AiIb512HDhl3mW75XDZoyGvDmeaFM9hDqO/5ijDq31mwbaY18679Grr2tHKrcx3xzkgV
xnrXjvop6SboK+vbse/aqyzkjipX4zhfWz7a+115rlIt0hRQyf3Nr1DHieDCpEM3E3OlFdLx1FKG
MLnPQ00knb89r2XzvJOFYY60ONYan3Jvpuv1OKuTWRL47EAJKulIr6AhiMAczkYrXzK/OarwTVLN
Xd1Ed2pSLArrG1ihGSWhpsTJ2TeD2yBAcjtRxgKwVq8xdjham766luOIg4u7W02hplKUL7ASL+EI
jS3Q79Cgvurx7LqwSpQii+Qus8lpcQAESXAeBfYQru2lgiX2oEwUd4AHFc+sn1e2wi0+/WpFDp5u
0rxsiDc5KwzEjWT/tpBxUaaQY6qYduY0bAYEP8rUCTnVscMSPBjUZoLaRq4LG7G9dAwB0ogxMHzK
SFLSg0a/+YK2c5RbzTfvDQlHphj1t6IPJU3SIcZ5HfM4Xpx/tVXEXP8hen0VcPexq2kqRv8f1Tgq
o8tyhTO0VDcbROFgjXqLmKuX2FaXWeHPfv1V0jEuAZoPKHPDghWGorz2Sg4mb1GbCg3iZLYtsyGN
ERXXVZ1NIreZqNt2iPfggljwvK7Tc1t0uLznU4kEmV3OxFbFXCO7TIz65tfd2kPSDsL3vltKr7Jh
KATwx5egEn2+iEJ9s5GDdcM54yLzsdVu0RMtIDw0BXPki59O5GmW3eXpFz5FXAVrzmJexFPVXab1
tQBJvyA4t3Hqhb8DwRZdFBuW25RZOIych32X/3/p/h9ZbKD1X7zdnif3iseWf1i5X+tde1COkPZ/
8a+ChHGmoPKhgQ0DoQiG80VBgo84VFFZ08CXGL2wxvcavmyeybLIzZSrHvr7gMr+qkfwkdRT2yyV
Fk20LP6IxXY0IYEBgEsyRCgKhtyvS/MIJiSprkWyWbc/22AIhrg3PvAc844oAp25uaOQKqFer9fK
qDRgPTXqwuwkuGc3fXhM2oSyYnKxlcSJjvNyngizzKy+NEb3ICX1xKpQgUYkv0vKPie90wqkx1U0
FF+M+z+nFp4ewtRFCNiSqDMyRw8BsFnPHaniIQLRGYhi/KnyBBTMCSNs0k1pcF5K6DWh6jVIUXIo
kLipsYMcyDXS/PIq8PVPGSpCf75wflp2OwC0/PS33mFxTmO2IPZiKj36BEAyCLAXL+uHi+QDzIUk
ecyKQ5roD1t6XjWixSxnalJwe+Jq/r1q+IiikK6AcDlCQ0siyBdS+RZyNKhEigrzgFnbUz/5SDYN
GQQz09yUFKpyf8D9lPb40xf7+PEgmEcqMpadQ20u8awuw3MH9qOBvyjwLTWivkQeUkIPD7hVPWpT
jvqPqT0Ro3GP+tUwqKIuxWUIRwZywEMiG9zfjQcEJ1RxbukICFzpSCdY02QL6IDs5a2J54bx1a3i
YdRKA7d4SNVrSV1u7Q3hnGOPbHSCuCxpO9dZm/6FUCKusEhlmAtXsblUvasqP4eZSLZye94BqGmm
phkNA6RhpAzF24tMoIrXwt5BlUGd2hBWRP/eiGbb7U1tfQKCEwuPPka5Jfq6XTvILXAG1aTXMfCu
1GquU4mA7h2P9WjD9QmqtZwSiswAbzj1TsZqPAPiLCHe5JU3Ybt2MBkWIRzeSt2XyiceRdF21uta
t1jBTzPaqSd6MvOwzLSWOvgEFDQwzpAB6qCpQTGwneruREV701pK9dgLzvNk1jgIjq3a6qrFwm2L
Fdiiqz4L8SQAgCFWEwW5TQqSChHwLOvuRpo9E5pF/98YW8hbp7ku/U0CyEJArDzEqOgiU9dpvt4G
K8+ZoXbq+WPHhFQ0gEfid6PCm7bcgYWZkQB1WiXSRE6mqfOkM/oGR+8JG8P3b/8h7fsJsvedFL4n
Pm/i8Z7y/YI4/lu/9Ly4+q953dDv8ciV4+N339C+J79qINjBdC+/wjQX+g1h/6ePAFUwRhyjQRzZ
z59ryhklf/6QCyUJDIXy5Rb/476/Zs+/fr7f+Z1fPcLjfsx7Lr0GpO4ACvGnY2Cd9cQRMu9PZHhY
74dDYKp9OAFUeP/4hOfvbQSAN544BLJ8Rt2eZ+TM0iULmbKDITDAS+ooGmI4AUqamUKExpC/WCf/
7gW/3SQA7HnqEChnFkQZiECApvfB5sEQsFCgGIHg7P+DTKHVU1jf2Rj0+MCTVgJUqV6WWeNO+PSH
es/LzcAUzxBaprSiwH3t/7y7pdDfAk4aAgXQMNUubhpooYGE6kteL4YAFcgzkFGAgxWEtqnFvLtZ
IPf3/JOGAAkQao9ErpBbCev2PLsXQyAojJCqMEcIFRUZtYd3txBOXQeCrJ1x2eNl91J4oN16VPmL
ISA4PuMOxuTg6kkOpb8Svq+9gMj+xFmgS2fIyYv9Xshlgcv04ZFgWWciujM6ZEsDxiNy7u9uCE49
EQTJOEMMETaSBtWbo6HXuH8xCwRdPeOGJ8OxsZ7yFu9vM1BPDY4Ui1MP/iighL+umS/HoJ8HkqmI
MiwHFeyo/u7mgdTDR0/aEAVZ4dbcgyC41BJp8M/hRNBIOOm92QFno9HTiN/dfnByeCRI3BMsQ9eJ
lTlimA5sMC8nwj5G5GM+3Z8Y72s/NE49EoA/GwoMap7/8LlN86wX3oI82RsC8Ofp+H1HsTEUptPm
vyax13MGEvZZoLz5v4Mh6K+QkA17yae/rpDv6+1bT5vSEx32rzvrH1yTJe2MU4DMNKnTXixAPjwM
SYtyfyLrh3ARaPVeOO29nYba05b074cAiD+Te7/NWcQFRzdEAQEGSjV92hDxqV437r0FROrJ4YAi
n7GzUVeAlEBoqL06BfQzVoFEsULVUNDjwHxvg6Ccug507sAo84t9TYXXvY8yXx4CFmRMUgQwj2Wy
BWg6vb9o4PuN7d8vBG6IvF14eT2vu78hHd8NDPJJ73INoHFy4kkgsQSwaNDko4cWTO2MWgJZMtjf
+z9Pq+0dnYJvsP6lM6pnisLNEL0AiiuHx6CAPA2sYsPotUTYA/Q+dfC+zkHz1EhAZe5jLSYpLHKT
eLBv8MX6l88IgRVSIyTJZKVnY7+3EUCK9MQloJL+6NHFXI0BRKMecRgKsEKeAkGT4vOeQP7+huDE
ERDIflB4ROYIsb3ndPCLWbC/FxMSPyvIvrNFwBI9dQB0Qn5GgOnPWjAlYNEHy0Aw2A37yyD3hb+k
B97XTkB278RBgPMJRg65pP5Affn2zV52gRigJzDs/7y7MOg1auVPS0ZUxcgRUxPr00M/CAV7NTKu
Qyg+cB9GXsb6g+PwN87Mv+qLQ8cNvu7Lj+5j/qMC5M9+4bn4+Prz70W3vrJGKI9Q0MGv9oigp29/
KsD1P//Ph5cy1/uq0IsPn6tE+2/6/te/P+LrLz/4rufnev6XM/cx22UPTrv/oP3e0SfF7MHOyXbu
gcZ2nwf/ux+vxLhZj08x4K+aRXU5K/PndvbVRiLaU1ud7jrkvYvMTZ7b6lumwPT84w9xV7/V4Xm2
OxyE/pJyan/nebZ7DJ7b2ff1LQaXvqYHjfa36lP7uoizr0dD0MtqnNosPM6dWzy3sx8C5Q2aXT7e
7zBcP2z3DWbYZXg0BjqB2qljcA1QIXtuZj8E/Q331FbXu/Kr++E/2e7e3T231je+Fxc/uXEsBw5b
7U+rU1v9CFnt8eu+zx/GoZvtiseDPQI5+9O/5BYd/w+DXeQ/N7UflF5369Tuf34MHw+mHAWM01u9
iD8w6f5H/iHYRV+fm+v7rL3FvjaNafbD7HFvIPFhXd5/dXM20IeDJdlDON5g8WzK6P5DrzsVfT14
rcRM3Pb7eP/UN/Cf+/IDfNGDmfm99TeYnv/rZrwe33waj/73h34SPWbRh/XxOiBhTYSKiodsIndF
HKv+48D96ND+CwPy+ig/xHb8+effB3k/6xWNm+Tzef0ykOAE//td/EMc8ovffTIWedHSf03QMtxF
u68Hk6BP0P3djX8Xs0yzx8foeBH21ZpTG149Nu5D/NxO/2L2qJtTm10TtxUfrgjusscPrDnw4mn5
yI3i5TeB9H7+8d8HR9/37XXxasPuy6SnPseQBrJd8OE/4SMb08FrlQ1ypb/4BraZ34ruhrvMvb9/
PDrb+5uW2bOgf/oET+3/9y1gqgZ/Kyv/v7N+/4NBT/ZQHL1swAK/eBX7N/3f9yaeZuKpW+nL/v/f
u9I9Bm73+DyU+3PgLVZpnENSuTl+Z2/Q8jjAsimodl/jgyC5z5T/dGH+5rqfluxY4S442FT6ouap
Dc/i6GuZ7Y7DnNMbvmCAs51dHvR4X384tctXHJrhYbM97vHXzb6csOMeOUy65L8mdiEJZoi/FbvQ
rYineJU/OYxb4ge2/3/4nYN8zH9TbPOfb8eHIHXD49f0/ZF/cxX8eLvdny1Hr/8P282P7ohAvU/r
6bjM4uRg60KFvK+YH87SP+vmRe/e9sPoYh8en9T2f0puU7vgaByIWk4ciHVPLfpRn6mh9znRU8bj
sl8Jhz3WFdMEtoshC/hUk+vN6wTFn435FSkPHAyPvgV1RNMg6ws2EtVhNK9fjVL5t+3f78Z2zJnd
0UQEdAgYHdnXvpAk9QZ6r27/f/Y4q8c8TuJiFx4+EJdBzUIQEni/hFo5Oe1XU/VfPNBqZzvZ4/3z
S+4PcAi9e14zWshUCEDKiW/xRX9FxR8uHgvnMXt1ce+VniG7gdkGuYZwDYDe51794DLx3x4s77eK
U0O0w1PjXZwIAbnOw4n3agd4Mc1++1Ag3soO4gEqvIf7yr9otd8PD/va26me2uzgMbDdMnxuaB/T
/moF/OYYDOKcgd3fnWePWfdox5V7ZBr6auP48zGh87ujYsjrc/JfNFsGNtfagzeovEF3R49RuMsO
sqdvkeacZwzDYYJTf4MJN86h/h4OAmHjyRNu2D0+OEfNvsHYTtxXCaae43zq8pjssvjxR5nXX55H
v7lIJlTGHh6fO9kvvR68cmqXp+49cdNRXcR6gzc3xYY4yh/b5y72Hf7new67PtTUX1U0p48ZafrD
Zt9iHEg6Ho6u9QarYpjFMFUPtgap1wM59a2h5cSeczAIe5nAU9udP7zaHECKnt7febELDnvbw5hO
7e3iMTuaYPA/36BZCjWrXXtYYtqzZk/t8HJXVEezQX2D0V0iQFsehyZ7CuypHV4HcbXzj7v8BmO8
dNnXi8eI6s4R6KEnQJ7a7WXZPIb3cZnZz231uw9Er+cffxA1/+YuvIqDr4zJc0P7dnv01KldXsXR
7qg2sfeI4X5UtCd0t9/bn3u37yzS9id39ifXFKlXezp1IMgSHIntcKU7vVkkZo6iHljib9FsVpT2
7hBb8ha1qpuYU+5w4SFjcHqH+xX9eNxwzw499b2t97tm5kYHBTacGN6g6eQIGbWnCJ/c4WrHhS77
+ty/fnUgyPT8479fc+v68evh4SG/BTBoXbtF95QceO7j/+HuWnbbxpLor3A3aWCMjpSxFW8akGj5
EVmGx5LdQHZXIiPdiNbV8GFDXvUXzH7Ws+rF7OYP/Cf9JXOKFDOsS1pyfAt2I0AQxElQvM+69Th1
qhiywIW+XhD4jBmXiNmUn3n5UmwSlgMQCAeGu431YGr2/5jTM5XxDYyrKc6dDx1ZDjZfk63xkWcK
h0bGAxXOYn6gJbyaURjbYCFiH3I90YB8hJ75AuOFpZ7BPCaBICvCt0M1DQPb0yOCMQF7bmASc8dW
G/VaKEM43LU0b5cdQc/dHzIx/GU2x/ODTCM7SQKapgsVNlH6KxcsYPN1Y4DC+IMpYDYAvzaLVBAm
8/IM5vpFYCGGa0XxHSZWYsDzzN40gRe4F2fLUFfH+kFgrL6CkR7wPZPwh0ax9s4BPGSGr8R7A+QH
D0tKOCtIYc+8Af026l5Vl7hFvRad34QltHVo5WVaQMVLSOZbl7M4uY73k1px1QB6CvexDtbxbP1g
qzNUgbmLLp7FgYlDdtxQYusuu8g+NsgWOBgDYPgX8/qSCNzrc2WScvKkLltUaOh6MGB4KFO7IlQV
7iwZd89YqWMQAQgIVhEoGzm0GiwcIoLV2r7TBwI7dxGuLF+WOsu6LvAlkDQILDYFxnN6Knf5i5qp
0pKIYV+iOgm0pvCM2HnenvV9pnsxgk+k0G6ZO10tgdMxnittBzvQK9F9H8fqq66vNAgjJETre673
2xIWxjiLF2QW2moOtb3uY75+mIQNyyERZbzRYQqUWDnGwqcVUHVnaRZnq81FrEpHBeh7gRMyyJYq
meu46Qsd8PmWn3x5RGG0QrVKtG7SJWA4krBrwPYdwI/uqyQth0vrX9QSPq0LoSGeBYEezfUCCJZl
wxIBZAz0yk5vd3eObAik5Vp5gyzW0R+//StZ0E9XOpgxZQN0FBiWBUK2Y31r0IeCSjWqK9ZBG7AP
ROPmqt9HIWz5RVbu+c9HWpk13Bzt/T1bBopHDDpgOe8IfPTILALj/eyN0bodR5ojNsGP8TdAjtyn
NlCZjjVL8oOe9P0BKOnchV+qvUjvTZE/30uSrJSXW2TFNwT2HmHfWYNkAV1yrlbp3LJGimHv1N1v
Fw9qAoi5IqGqsyHFuQ34+zqYYELCus7qz4jvmqHwhXlxApewS84FEyqgNnomTWAvMbFEYOmqaXuw
lVjET8K268HmWAa6HB3pHwnzy5+roCpTIl9xFa6ySaSnFEUHEtPzyTVkH5F4WcJbM4UVg8/s/p7A
CUSYLYwNL0fbivh9piXjGzz73NPfFwiofCtDywH4y29rVN0GiSpiX61C7yaMA2a07Au8XOicCvBB
yk48Eeq53s7+bL1KSzF0jSRc/v4/UJtjoPci7ySDp8t0CtGfOY861qkVHJNIdvXTuTYrrq4l7L4x
rv0JAtNc8kcBU+lETfglJB4f19U9QZ6GbdnubNlu/6F+EFoS2AP/8b9p6AV/Obszmsc90KLXfSkG
4XLNlqKhDCb77hzzuZ7YVgFae7mPFu6SSefscUGuU0CunlirgD44zsdsiDrvmUpQE1fKyt0IiWcE
UDuTcs8RFJTlZ14eKSAn+J7p4Lztg+uFg1hLqMAtHuIhndrwL4ErMVQIASDYwJVZS+IxGpoH0pKo
dC+3Kj8REljyCw1DnEmVUOy5VGshOvvlZ15+zgpludfTSaK4k10vEPt+9XMFM59TLLQl0oKjcD2d
h1FkB7YFVMWmZK5WPonuxe6LjVBQaMHt2hIA5RGxNyjvPESytBwlnec2daZxVRkjYPms/FJbgtZq
lAVWzFziGR0b7vKgsaHAEjz+23hjc/v4e17lcxk//mc51bzEtP1BYK3BfaOtzBg6yblPYKyWD7Ye
bUvEaq9ntQsugYGA070AWME7VgmzMdoSkAVQ1mnLQG5LJEz7CGqgiJy9r+0DAZ/yc82gb0skIz7r
24ma3HONIcFUVujQ+v2WAFj3kJ4ZwzJimGWUGrvfke5kzUFCHeQGAbJAJ6IOEIJQ1Ludk2qws0/g
91cjOoCLU9DQuEY2q1PYHa8tvDG/yoNZDmBbGVQ3zibc2RHYP6w3GC9yDd1T8QTPSyk0fwvLH15u
KyEYmumIh0MlUt40WvCWJOUIc1NUwJahYACYOcHXwURLQJJ8tQbCv8xpVQcukUD2rdNBDe9czZgj
cwvdzImhJLRoKbc51CeBlwGjmE1UJlH8AVabADxfGTdjJKz+U3B1slcQ7RrcN/ATzrG1f+iJ4i53
qGJ6tW1XUCIYTCD8hExzFvdE7wL3UV+iQDU1xKTEDSQJtseCEm6g0zTJtelFeKe5BpFAWxRfOc+m
3KtF/yL31RmjkkcHKsiHPzYTsIiUQvO3gBqkuCoUQucU6+PjXJqkSRm2JUr0i4W60aifBlMf7O08
uVNohRq4SyJc1kPURSdz70bHM92o5EFf6b6A16OtXxDw23ooS7RitXnrDNet90EWAzxnuQT5kZII
8owUt4raHQH9Bqhe6vXBqAHnJOPXWCKAVJxOmDDp/PH3KLxdV1dlXya6gQkMFb7A69Koz4VA9LKY
QPEKeO8KnoKfqpOgtnMCBsjjP4HLCkIQ9HoX6k4lSQh8TvEntdEd3rsjnawyYjdWSDp516Pu3mn3
bHzGxgO62IND/NoHXdBh6xDt4ne+rlWjvv+qfslBA1tT6SHkbsPGx9gCqKjRrVVns9tFqf7vcu4V
rn42mO/6980LUtx+cg6ZqBfMa8savBWNHBHx2NE/iXpb1B18MdFic+6rtw0NT9GyAZ3uDlA99xF9
P3fnGZt2+HWgRAWP2g+47/GM3kiem5WAp/ZQqmCRSEhUd/Zi9cBDQhJhX9JPLDomkeH0TWTs/LxE
HUh/Cn+Oc59S11HaRhcKhmM4n9M5gSusTL1EMO9YRQvC+jeZzp1D98GfZChTZFEgwFPdxY6QlgS+
nR0N9CFyF0ylJghhMRMq75/ruouXYZyVwyuiSwKG03Wc2YNtS9yQG2TJHkBBzjYO9IHlBJ4K4L3d
M9BEfPkDPgoFszraGahbwzZHwsrvgRnLDtkKOJkjUrem0YmVqJ/smewuTBvMGImMhG8orPBuEIKK
ezn7qUlLSrj7eQ0otamAD0Ravuk7EiRBvjGlwcfcUAmmoE8qRoyqYR8k8lnH+qsulQ9pT4mqwmOw
rFDnmgCdqKgfQs58oadxvdx5a2uBZ4JdN684aITWtXLqra0Rnim/hzKTprKpjzs9091wvs3Y86Qi
nVKyF75xUVOlfMBOE7Wbd30uERpn1Wt1HuPsu5F4pyHYejYHNJ/DcHqE8FRU/h2bBPiq3Wdxau4r
xlUpL3/+JeK3ZZTwDOh4pIJyPmhvjGi3BiCXmzASNEqfzBx8a9Dk3dRELPvbkqgOJZIfymhdheEX
tlQSjsQAVVIThN+4YIG74c9jVIciv9eg+VoSNK6XKrpdA1pUX3SJni0FwM+KSqJtY7lOT1l6u5XG
RXjv+SpqIPuRYEC60BZuUAISfqOWwLJzM10i/nsBFCWXKvGi0AJ/DgFS5WS8LQmNf6nTKeL2jUYb
eNjdT8elWgEoQFNowIrL1C5GNppSQKHDPktQU9hMRSDRj6QIhZ+GERLOf/W6CRJOiYbKpScXKTWq
Q/cC5fnZcs7sf9Dju2/K2Czg87GTij7eEnJBVVCKyYO1EuQm4wwEfNZgBU7mr9he2LG04MdZinp0
NnAJHMSvMNUaXou2hBVecwzbElXGKGkHp+ZmzMxMAn+ZRDGDTzQZlE4vNU510feR/elQu/V90Lm9
R+H0bj7PNwxENLSs+PECESehQWKaXY2PAqCBqyyxsbcSuBXCCXAicbTtLk/YUxbO2x2hpm4krkeo
OptNXqz6V/1NRjLPyr1O4qapJ8mfbJZPrlDR2nNTRz+N4Ff+8j8AAAD//w==</cx:binary>
              </cx:geoCache>
            </cx:geography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just" rtl="0">
            <a:defRPr sz="700">
              <a:solidFill>
                <a:srgbClr val="395F9B"/>
              </a:solidFill>
            </a:defRPr>
          </a:pPr>
          <a:endParaRPr lang="es-ES" sz="700" b="0" i="0" u="none" strike="noStrike" baseline="0">
            <a:solidFill>
              <a:srgbClr val="395F9B"/>
            </a:solidFill>
            <a:latin typeface="Arial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0.69473</cdr:x>
      <cdr:y>0.03355</cdr:y>
    </cdr:from>
    <cdr:to>
      <cdr:x>0.69473</cdr:x>
      <cdr:y>0.91062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098235" y="176268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0.84186</cdr:y>
    </cdr:from>
    <cdr:to>
      <cdr:x>0.97216</cdr:x>
      <cdr:y>0.90124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5483D895-4981-04C0-9CFA-5730B377724B}"/>
            </a:ext>
          </a:extLst>
        </cdr:cNvPr>
        <cdr:cNvSpPr/>
      </cdr:nvSpPr>
      <cdr:spPr>
        <a:xfrm xmlns:a="http://schemas.openxmlformats.org/drawingml/2006/main">
          <a:off x="-366982" y="4423028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0.01392</cdr:x>
      <cdr:y>0.64135</cdr:y>
    </cdr:from>
    <cdr:to>
      <cdr:x>0.98608</cdr:x>
      <cdr:y>0.70073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BAB8C53B-EE82-0DF4-638A-DF4B2F83716C}"/>
            </a:ext>
          </a:extLst>
        </cdr:cNvPr>
        <cdr:cNvSpPr/>
      </cdr:nvSpPr>
      <cdr:spPr>
        <a:xfrm xmlns:a="http://schemas.openxmlformats.org/drawingml/2006/main">
          <a:off x="102151" y="3369603"/>
          <a:ext cx="7134116" cy="311976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0.76522</cdr:x>
      <cdr:y>0.02357</cdr:y>
    </cdr:from>
    <cdr:to>
      <cdr:x>0.76522</cdr:x>
      <cdr:y>0.90064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622206" y="123819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0.02901</cdr:x>
      <cdr:y>0.8424</cdr:y>
    </cdr:from>
    <cdr:to>
      <cdr:x>1</cdr:x>
      <cdr:y>0.90178</cdr:y>
    </cdr:to>
    <cdr:sp macro="" textlink="">
      <cdr:nvSpPr>
        <cdr:cNvPr id="5" name="Rectángulo 4">
          <a:extLst xmlns:a="http://schemas.openxmlformats.org/drawingml/2006/main">
            <a:ext uri="{FF2B5EF4-FFF2-40B4-BE49-F238E27FC236}">
              <a16:creationId xmlns:a16="http://schemas.microsoft.com/office/drawing/2014/main" id="{B28DC45B-B5B5-482F-B99B-F70A5D6F867A}"/>
            </a:ext>
          </a:extLst>
        </cdr:cNvPr>
        <cdr:cNvSpPr/>
      </cdr:nvSpPr>
      <cdr:spPr>
        <a:xfrm xmlns:a="http://schemas.openxmlformats.org/drawingml/2006/main">
          <a:off x="213126" y="4425864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0.02901</cdr:x>
      <cdr:y>0.37393</cdr:y>
    </cdr:from>
    <cdr:to>
      <cdr:x>1</cdr:x>
      <cdr:y>0.43332</cdr:y>
    </cdr:to>
    <cdr:sp macro="" textlink="">
      <cdr:nvSpPr>
        <cdr:cNvPr id="6" name="Rectángulo 5">
          <a:extLst xmlns:a="http://schemas.openxmlformats.org/drawingml/2006/main">
            <a:ext uri="{FF2B5EF4-FFF2-40B4-BE49-F238E27FC236}">
              <a16:creationId xmlns:a16="http://schemas.microsoft.com/office/drawing/2014/main" id="{790EF1E4-B1BC-4EF7-A695-9B9056D86896}"/>
            </a:ext>
          </a:extLst>
        </cdr:cNvPr>
        <cdr:cNvSpPr/>
      </cdr:nvSpPr>
      <cdr:spPr>
        <a:xfrm xmlns:a="http://schemas.openxmlformats.org/drawingml/2006/main">
          <a:off x="213143" y="1964575"/>
          <a:ext cx="7134079" cy="312029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0.08348</cdr:x>
      <cdr:y>0.41732</cdr:y>
    </cdr:from>
    <cdr:to>
      <cdr:x>0.19133</cdr:x>
      <cdr:y>0.47308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2D4C3D26-64EC-45DD-915A-F76335B813D6}"/>
            </a:ext>
          </a:extLst>
        </cdr:cNvPr>
        <cdr:cNvSpPr txBox="1"/>
      </cdr:nvSpPr>
      <cdr:spPr>
        <a:xfrm xmlns:a="http://schemas.openxmlformats.org/drawingml/2006/main">
          <a:off x="1000063" y="2436183"/>
          <a:ext cx="1291996" cy="3255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2002</a:t>
          </a:r>
        </a:p>
      </cdr:txBody>
    </cdr:sp>
  </cdr:relSizeAnchor>
  <cdr:relSizeAnchor xmlns:cdr="http://schemas.openxmlformats.org/drawingml/2006/chartDrawing">
    <cdr:from>
      <cdr:x>0.31886</cdr:x>
      <cdr:y>0.36616</cdr:y>
    </cdr:from>
    <cdr:to>
      <cdr:x>0.419</cdr:x>
      <cdr:y>0.41455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7AF976-AA0B-4AF9-9D46-7A9898617D1E}"/>
            </a:ext>
          </a:extLst>
        </cdr:cNvPr>
        <cdr:cNvSpPr txBox="1"/>
      </cdr:nvSpPr>
      <cdr:spPr>
        <a:xfrm xmlns:a="http://schemas.openxmlformats.org/drawingml/2006/main">
          <a:off x="3819796" y="2137541"/>
          <a:ext cx="1199634" cy="282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2008</a:t>
          </a:r>
        </a:p>
      </cdr:txBody>
    </cdr:sp>
  </cdr:relSizeAnchor>
  <cdr:relSizeAnchor xmlns:cdr="http://schemas.openxmlformats.org/drawingml/2006/chartDrawing">
    <cdr:from>
      <cdr:x>0.63784</cdr:x>
      <cdr:y>0.27305</cdr:y>
    </cdr:from>
    <cdr:to>
      <cdr:x>0.73797</cdr:x>
      <cdr:y>0.32145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E9A9F9E3-9E6F-429A-BE1C-E8B668DED8CB}"/>
            </a:ext>
          </a:extLst>
        </cdr:cNvPr>
        <cdr:cNvSpPr txBox="1"/>
      </cdr:nvSpPr>
      <cdr:spPr>
        <a:xfrm xmlns:a="http://schemas.openxmlformats.org/drawingml/2006/main">
          <a:off x="7641099" y="1593989"/>
          <a:ext cx="1199514" cy="2825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2016</a:t>
          </a:r>
        </a:p>
      </cdr:txBody>
    </cdr:sp>
  </cdr:relSizeAnchor>
  <cdr:relSizeAnchor xmlns:cdr="http://schemas.openxmlformats.org/drawingml/2006/chartDrawing">
    <cdr:from>
      <cdr:x>0.06773</cdr:x>
      <cdr:y>0.0992</cdr:y>
    </cdr:from>
    <cdr:to>
      <cdr:x>0.27127</cdr:x>
      <cdr:y>0.22185</cdr:y>
    </cdr:to>
    <cdr:sp macro="" textlink="">
      <cdr:nvSpPr>
        <cdr:cNvPr id="6" name="CuadroTexto 9">
          <a:extLst xmlns:a="http://schemas.openxmlformats.org/drawingml/2006/main">
            <a:ext uri="{FF2B5EF4-FFF2-40B4-BE49-F238E27FC236}">
              <a16:creationId xmlns:a16="http://schemas.microsoft.com/office/drawing/2014/main" id="{9427E4CE-A63C-4305-BC5C-C943A630019A}"/>
            </a:ext>
          </a:extLst>
        </cdr:cNvPr>
        <cdr:cNvSpPr txBox="1"/>
      </cdr:nvSpPr>
      <cdr:spPr>
        <a:xfrm xmlns:a="http://schemas.openxmlformats.org/drawingml/2006/main">
          <a:off x="811376" y="579102"/>
          <a:ext cx="2438320" cy="7159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 18%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-Aumentos precio papa 90%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-incremento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de los precios internacionales de los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combustibles y los cereales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0.28175</cdr:x>
      <cdr:y>0.02085</cdr:y>
    </cdr:from>
    <cdr:to>
      <cdr:x>0.53701</cdr:x>
      <cdr:y>0.24704</cdr:y>
    </cdr:to>
    <cdr:sp macro="" textlink="">
      <cdr:nvSpPr>
        <cdr:cNvPr id="7" name="CuadroTexto 9">
          <a:extLst xmlns:a="http://schemas.openxmlformats.org/drawingml/2006/main">
            <a:ext uri="{FF2B5EF4-FFF2-40B4-BE49-F238E27FC236}">
              <a16:creationId xmlns:a16="http://schemas.microsoft.com/office/drawing/2014/main" id="{DBB4B9F2-CCDE-4E4E-BB7D-A22A12750A45}"/>
            </a:ext>
          </a:extLst>
        </cdr:cNvPr>
        <cdr:cNvSpPr txBox="1"/>
      </cdr:nvSpPr>
      <cdr:spPr>
        <a:xfrm xmlns:a="http://schemas.openxmlformats.org/drawingml/2006/main">
          <a:off x="3375242" y="121717"/>
          <a:ext cx="3057904" cy="13204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-Precio internacional del petróleo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 de precios como consecuencia del encarecimiento de los commodities a nivel internacional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-Desaceleración económica, disminución en el valor agregado sectorial (-0,8%)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-Desplome del sistema financiero de Estados Unidos –crisis mundial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-Condiciones climáticas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-Paro camionero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-Captadoras ilegales de dinero “Pirámides”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0.76739</cdr:x>
      <cdr:y>0.02895</cdr:y>
    </cdr:from>
    <cdr:to>
      <cdr:x>0.88613</cdr:x>
      <cdr:y>0.20776</cdr:y>
    </cdr:to>
    <cdr:sp macro="" textlink="">
      <cdr:nvSpPr>
        <cdr:cNvPr id="8" name="CuadroTexto 2">
          <a:extLst xmlns:a="http://schemas.openxmlformats.org/drawingml/2006/main">
            <a:ext uri="{FF2B5EF4-FFF2-40B4-BE49-F238E27FC236}">
              <a16:creationId xmlns:a16="http://schemas.microsoft.com/office/drawing/2014/main" id="{9EC9401F-1EC9-41FC-93CE-9211A2EDE2AA}"/>
            </a:ext>
          </a:extLst>
        </cdr:cNvPr>
        <cdr:cNvSpPr txBox="1"/>
      </cdr:nvSpPr>
      <cdr:spPr>
        <a:xfrm xmlns:a="http://schemas.openxmlformats.org/drawingml/2006/main">
          <a:off x="9193044" y="169012"/>
          <a:ext cx="1422453" cy="1043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Pandemia –COVID 19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Costos internacionales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Materias primas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Insumos agropecuarios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Fletes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Maíz y soya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</cdr:txBody>
    </cdr:sp>
  </cdr:relSizeAnchor>
  <cdr:relSizeAnchor xmlns:cdr="http://schemas.openxmlformats.org/drawingml/2006/chartDrawing">
    <cdr:from>
      <cdr:x>0.9324</cdr:x>
      <cdr:y>0.50489</cdr:y>
    </cdr:from>
    <cdr:to>
      <cdr:x>1</cdr:x>
      <cdr:y>0.58031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4CE48EC-0B40-294E-959C-C2F9DA153033}"/>
            </a:ext>
          </a:extLst>
        </cdr:cNvPr>
        <cdr:cNvSpPr txBox="1"/>
      </cdr:nvSpPr>
      <cdr:spPr>
        <a:xfrm xmlns:a="http://schemas.openxmlformats.org/drawingml/2006/main">
          <a:off x="11169745" y="2947437"/>
          <a:ext cx="809819" cy="440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2023</a:t>
          </a:r>
        </a:p>
      </cdr:txBody>
    </cdr:sp>
  </cdr:relSizeAnchor>
  <cdr:relSizeAnchor xmlns:cdr="http://schemas.openxmlformats.org/drawingml/2006/chartDrawing">
    <cdr:from>
      <cdr:x>0.71226</cdr:x>
      <cdr:y>0.76793</cdr:y>
    </cdr:from>
    <cdr:to>
      <cdr:x>0.83343</cdr:x>
      <cdr:y>0.81632</cdr:y>
    </cdr:to>
    <cdr:sp macro="" textlink="">
      <cdr:nvSpPr>
        <cdr:cNvPr id="9" name="CuadroTexto 8">
          <a:extLst xmlns:a="http://schemas.openxmlformats.org/drawingml/2006/main">
            <a:ext uri="{FF2B5EF4-FFF2-40B4-BE49-F238E27FC236}">
              <a16:creationId xmlns:a16="http://schemas.microsoft.com/office/drawing/2014/main" id="{1424CB8B-4698-9E16-AEB4-607543778EE0}"/>
            </a:ext>
          </a:extLst>
        </cdr:cNvPr>
        <cdr:cNvSpPr txBox="1"/>
      </cdr:nvSpPr>
      <cdr:spPr>
        <a:xfrm xmlns:a="http://schemas.openxmlformats.org/drawingml/2006/main">
          <a:off x="8532562" y="4482960"/>
          <a:ext cx="1451557" cy="282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8BD4-7D12-41EE-B6F2-011DE6E9A97D}" type="datetimeFigureOut">
              <a:rPr lang="es-CO" smtClean="0"/>
              <a:t>8/09/2023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DC31-9DF6-4E87-BB41-49CE280BEA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DC31-9DF6-4E87-BB41-49CE280BEA01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50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1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00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El índice de precios de los alimentos de la FAO consiste en una medida de la variación mensual de los precios internacionales de cinco grupos de productos básicos: </a:t>
            </a:r>
            <a:r>
              <a:rPr lang="es-CO" sz="1200" dirty="0">
                <a:solidFill>
                  <a:srgbClr val="395F9B"/>
                </a:solidFill>
                <a:cs typeface="Arial" panose="020B0604020202020204" pitchFamily="34" charset="0"/>
              </a:rPr>
              <a:t>cereales, aceites vegetales, productos lácteos,  carne y azúcar. Estos se ponderan con</a:t>
            </a:r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 las cuotas medias de exportación para un periodo determinado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36C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96243D-14A6-D015-775D-FF5D368A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15CB6EF-F3A5-B296-939A-F66AEC9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2219499"/>
            <a:ext cx="8013468" cy="3084022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839583"/>
            <a:ext cx="6172200" cy="55030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AD67D3-0A7E-A282-6E58-765C3AA9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839584"/>
            <a:ext cx="4431203" cy="151291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204B9DA-D131-4D2E-6032-4E41C46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822" y="2435629"/>
            <a:ext cx="4431203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04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196" y="856210"/>
            <a:ext cx="4713317" cy="149629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201"/>
            <a:ext cx="7008812" cy="667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196" y="2435629"/>
            <a:ext cx="4713317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34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67548"/>
            <a:ext cx="1338349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4713-5269-4F50-8B2F-CA7ED317C64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72688" y="6367548"/>
            <a:ext cx="864662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53306" y="6367548"/>
            <a:ext cx="63869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FF117-CA8F-4489-8F53-44BE72E1A5B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D98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macro.expansion.com/ipc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chart" Target="../charts/chart17.xml"/><Relationship Id="rId4" Type="http://schemas.openxmlformats.org/officeDocument/2006/relationships/hyperlink" Target="https://es.tradingeconomic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radingeconomics.com/" TargetMode="External"/><Relationship Id="rId5" Type="http://schemas.openxmlformats.org/officeDocument/2006/relationships/hyperlink" Target="https://datosmacro.expansion.com/ipc" TargetMode="Externa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hyperlink" Target="https://www.fao.org/worldfoodsituation/foodpricesindex/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261256" y="1756370"/>
            <a:ext cx="8046722" cy="292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Comportamiento del IPC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  <a:b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Agosto de 2023</a:t>
            </a:r>
            <a:r>
              <a:rPr lang="es-ES" sz="4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Septiembre 08 de 2023</a:t>
            </a:r>
          </a:p>
        </p:txBody>
      </p:sp>
    </p:spTree>
    <p:extLst>
      <p:ext uri="{BB962C8B-B14F-4D97-AF65-F5344CB8AC3E}">
        <p14:creationId xmlns:p14="http://schemas.microsoft.com/office/powerpoint/2010/main" val="101086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año corrido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Agosto de 2023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 la disminución de precios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858243"/>
              </p:ext>
            </p:extLst>
          </p:nvPr>
        </p:nvGraphicFramePr>
        <p:xfrm>
          <a:off x="3758938" y="18867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-24,74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-0,663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-18,53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-0,156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-3,71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-2,41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-18,33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-3,28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79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</a:t>
            </a:r>
            <a:br>
              <a:rPr lang="es-MX" sz="2400" dirty="0"/>
            </a:br>
            <a:r>
              <a:rPr lang="es-MX" sz="2400" dirty="0"/>
              <a:t>por divisiones de gasto agosto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446C6E7-D2B7-F7EC-05ED-40A98D34B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823834"/>
              </p:ext>
            </p:extLst>
          </p:nvPr>
        </p:nvGraphicFramePr>
        <p:xfrm>
          <a:off x="170077" y="1253475"/>
          <a:ext cx="7347222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7C354C09-09DF-9C19-0A4F-FD250AC1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132" y="1945030"/>
            <a:ext cx="41106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En el mes de agosto de 2023, y con respecto al mismo mes del año anterior, </a:t>
            </a:r>
            <a:r>
              <a:rPr lang="es-MX" altLang="es-CO" sz="20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12,44%</a:t>
            </a:r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, ubicándose 1,01 puntos porcentuales por encima de la variación nacional (11,43%), siendo la séptima división con menor variación en este periodo.</a:t>
            </a:r>
            <a:endParaRPr lang="es-CO" alt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Agosto (2020-2023)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C8D710A-401A-1D9D-102E-BA7BBF924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994344"/>
              </p:ext>
            </p:extLst>
          </p:nvPr>
        </p:nvGraphicFramePr>
        <p:xfrm>
          <a:off x="158286" y="1218679"/>
          <a:ext cx="12013051" cy="44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5D0F0F-B464-D112-68CB-169543D8E0D0}"/>
              </a:ext>
            </a:extLst>
          </p:cNvPr>
          <p:cNvSpPr txBox="1"/>
          <p:nvPr/>
        </p:nvSpPr>
        <p:spPr>
          <a:xfrm>
            <a:off x="4541086" y="5833297"/>
            <a:ext cx="249420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anual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4680D-29B3-50D1-6789-AE8CF42A20DD}"/>
              </a:ext>
            </a:extLst>
          </p:cNvPr>
          <p:cNvSpPr txBox="1"/>
          <p:nvPr/>
        </p:nvSpPr>
        <p:spPr>
          <a:xfrm>
            <a:off x="2429610" y="593196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12,44%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AC294B-10D7-A38C-76BB-1566CB5101E7}"/>
              </a:ext>
            </a:extLst>
          </p:cNvPr>
          <p:cNvSpPr txBox="1"/>
          <p:nvPr/>
        </p:nvSpPr>
        <p:spPr>
          <a:xfrm>
            <a:off x="7181071" y="5941016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-13,13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D3333E-9147-82D3-3E5E-6D0105C08B89}"/>
              </a:ext>
            </a:extLst>
          </p:cNvPr>
          <p:cNvSpPr txBox="1"/>
          <p:nvPr/>
        </p:nvSpPr>
        <p:spPr>
          <a:xfrm>
            <a:off x="9446452" y="5820668"/>
            <a:ext cx="272488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25,57%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880AA-3001-E064-27C8-B2483A4D9010}"/>
              </a:ext>
            </a:extLst>
          </p:cNvPr>
          <p:cNvSpPr txBox="1"/>
          <p:nvPr/>
        </p:nvSpPr>
        <p:spPr>
          <a:xfrm>
            <a:off x="192253" y="5927117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agosto de 2023</a:t>
            </a:r>
          </a:p>
        </p:txBody>
      </p:sp>
    </p:spTree>
    <p:extLst>
      <p:ext uri="{BB962C8B-B14F-4D97-AF65-F5344CB8AC3E}">
        <p14:creationId xmlns:p14="http://schemas.microsoft.com/office/powerpoint/2010/main" val="33308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anual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Agosto (2023/2022)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991338"/>
              </p:ext>
            </p:extLst>
          </p:nvPr>
        </p:nvGraphicFramePr>
        <p:xfrm>
          <a:off x="3758938" y="1905822"/>
          <a:ext cx="8076649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20,77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1,443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23,32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1,341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15,07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0,869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10,36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0,852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6,13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14,64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0,625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10,31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0,478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18,63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cerdo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13,82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y enlatados)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18306A8F-93FC-8D6A-4EFE-18D8C2A64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8" y="5563797"/>
            <a:ext cx="1190968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Estos alimentos pesaron el 56,8% dentro del total de la división de alimentos y bebidas no alcohólicas y contribuyeron con 7,67 puntos porcentuales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 dentro de la variación anual del 12,44% del IPC de los alimentos y bebidas no alcohólicas.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anual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Agosto (2023/2022)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que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disminuyeron de precio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71672"/>
              </p:ext>
            </p:extLst>
          </p:nvPr>
        </p:nvGraphicFramePr>
        <p:xfrm>
          <a:off x="3758938" y="1886772"/>
          <a:ext cx="7995905" cy="35250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-21,21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-19,15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Moras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-0,62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MX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60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4C739B67-2B4B-4B5D-7D58-82FDF13C35B4}"/>
              </a:ext>
            </a:extLst>
          </p:cNvPr>
          <p:cNvSpPr/>
          <p:nvPr/>
        </p:nvSpPr>
        <p:spPr>
          <a:xfrm>
            <a:off x="3733379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98F890-F860-7A2C-F308-42F1061952B8}"/>
              </a:ext>
            </a:extLst>
          </p:cNvPr>
          <p:cNvSpPr/>
          <p:nvPr/>
        </p:nvSpPr>
        <p:spPr>
          <a:xfrm>
            <a:off x="959873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7F63D6F-99BB-DA19-EB94-A50A51F7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295164"/>
              </p:ext>
            </p:extLst>
          </p:nvPr>
        </p:nvGraphicFramePr>
        <p:xfrm>
          <a:off x="-20403" y="3706552"/>
          <a:ext cx="6091166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2C625-ECFA-84A1-1ABD-6D847B4F0CA9}"/>
              </a:ext>
            </a:extLst>
          </p:cNvPr>
          <p:cNvSpPr/>
          <p:nvPr/>
        </p:nvSpPr>
        <p:spPr>
          <a:xfrm>
            <a:off x="3728715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9A711C-C43C-C40F-654F-01F1D11D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443889"/>
              </p:ext>
            </p:extLst>
          </p:nvPr>
        </p:nvGraphicFramePr>
        <p:xfrm>
          <a:off x="6103299" y="789568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583171-CA99-41F5-4E57-347407B36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801778"/>
              </p:ext>
            </p:extLst>
          </p:nvPr>
        </p:nvGraphicFramePr>
        <p:xfrm>
          <a:off x="6080028" y="3663224"/>
          <a:ext cx="6103891" cy="302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137A1BCE-FFB7-2D33-A1E3-5A068C6D4283}"/>
              </a:ext>
            </a:extLst>
          </p:cNvPr>
          <p:cNvSpPr/>
          <p:nvPr/>
        </p:nvSpPr>
        <p:spPr>
          <a:xfrm>
            <a:off x="994928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7C5C583-BE99-4E9B-4F0E-21ACB0FBD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008120"/>
              </p:ext>
            </p:extLst>
          </p:nvPr>
        </p:nvGraphicFramePr>
        <p:xfrm>
          <a:off x="-1007" y="816847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AD66BA74-741E-4BC9-2A55-DDA6AD69E418}"/>
              </a:ext>
            </a:extLst>
          </p:cNvPr>
          <p:cNvSpPr txBox="1"/>
          <p:nvPr/>
        </p:nvSpPr>
        <p:spPr>
          <a:xfrm>
            <a:off x="1155140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264750-E7D6-3C17-65ED-7417ED59D0DB}"/>
              </a:ext>
            </a:extLst>
          </p:cNvPr>
          <p:cNvSpPr txBox="1"/>
          <p:nvPr/>
        </p:nvSpPr>
        <p:spPr>
          <a:xfrm>
            <a:off x="2602639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6E6399-0428-E9A1-00D7-2BFB286928DD}"/>
              </a:ext>
            </a:extLst>
          </p:cNvPr>
          <p:cNvSpPr txBox="1"/>
          <p:nvPr/>
        </p:nvSpPr>
        <p:spPr>
          <a:xfrm>
            <a:off x="3861172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FA700D-924E-CC90-6CC4-BCDF7225CDCE}"/>
              </a:ext>
            </a:extLst>
          </p:cNvPr>
          <p:cNvSpPr/>
          <p:nvPr/>
        </p:nvSpPr>
        <p:spPr>
          <a:xfrm>
            <a:off x="9828115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D848D4-25FD-0B58-148D-B78FB59D530A}"/>
              </a:ext>
            </a:extLst>
          </p:cNvPr>
          <p:cNvSpPr/>
          <p:nvPr/>
        </p:nvSpPr>
        <p:spPr>
          <a:xfrm>
            <a:off x="7105181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6AA1987-5211-3876-A46C-AA42BA969A10}"/>
              </a:ext>
            </a:extLst>
          </p:cNvPr>
          <p:cNvSpPr txBox="1"/>
          <p:nvPr/>
        </p:nvSpPr>
        <p:spPr>
          <a:xfrm>
            <a:off x="7264580" y="275811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83168-7C74-B9CD-903C-0A0B2C08B87A}"/>
              </a:ext>
            </a:extLst>
          </p:cNvPr>
          <p:cNvSpPr txBox="1"/>
          <p:nvPr/>
        </p:nvSpPr>
        <p:spPr>
          <a:xfrm>
            <a:off x="8643499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61F252-1652-E247-4042-2243379664BD}"/>
              </a:ext>
            </a:extLst>
          </p:cNvPr>
          <p:cNvSpPr txBox="1"/>
          <p:nvPr/>
        </p:nvSpPr>
        <p:spPr>
          <a:xfrm>
            <a:off x="10008712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4F6DB8E-A0CD-70DD-FE8D-A69B914223A5}"/>
              </a:ext>
            </a:extLst>
          </p:cNvPr>
          <p:cNvSpPr txBox="1"/>
          <p:nvPr/>
        </p:nvSpPr>
        <p:spPr>
          <a:xfrm>
            <a:off x="1129567" y="526665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937834-7598-17C5-4129-A2518EEC49E3}"/>
              </a:ext>
            </a:extLst>
          </p:cNvPr>
          <p:cNvSpPr txBox="1"/>
          <p:nvPr/>
        </p:nvSpPr>
        <p:spPr>
          <a:xfrm>
            <a:off x="2485626" y="5266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B07655D-B263-4627-EB3B-DBA3EB751C66}"/>
              </a:ext>
            </a:extLst>
          </p:cNvPr>
          <p:cNvSpPr txBox="1"/>
          <p:nvPr/>
        </p:nvSpPr>
        <p:spPr>
          <a:xfrm>
            <a:off x="3902274" y="5266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54E5472-C6AB-322D-A159-AAA746A8D6B6}"/>
              </a:ext>
            </a:extLst>
          </p:cNvPr>
          <p:cNvSpPr/>
          <p:nvPr/>
        </p:nvSpPr>
        <p:spPr>
          <a:xfrm>
            <a:off x="9829421" y="375250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0A071B-8E8C-BE41-8E65-DDAC2A535855}"/>
              </a:ext>
            </a:extLst>
          </p:cNvPr>
          <p:cNvSpPr/>
          <p:nvPr/>
        </p:nvSpPr>
        <p:spPr>
          <a:xfrm>
            <a:off x="7080070" y="374476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D01A17-3BB9-4822-EE75-484BD60E6345}"/>
              </a:ext>
            </a:extLst>
          </p:cNvPr>
          <p:cNvSpPr txBox="1"/>
          <p:nvPr/>
        </p:nvSpPr>
        <p:spPr>
          <a:xfrm>
            <a:off x="7259017" y="528232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2E0B854-11AC-8B32-B551-9C46385E62A0}"/>
              </a:ext>
            </a:extLst>
          </p:cNvPr>
          <p:cNvSpPr txBox="1"/>
          <p:nvPr/>
        </p:nvSpPr>
        <p:spPr>
          <a:xfrm>
            <a:off x="8624220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3560645-B704-473E-CB5A-CF7D60271880}"/>
              </a:ext>
            </a:extLst>
          </p:cNvPr>
          <p:cNvSpPr txBox="1"/>
          <p:nvPr/>
        </p:nvSpPr>
        <p:spPr>
          <a:xfrm>
            <a:off x="9992481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  <p:sp>
        <p:nvSpPr>
          <p:cNvPr id="42" name="Título 6">
            <a:extLst>
              <a:ext uri="{FF2B5EF4-FFF2-40B4-BE49-F238E27FC236}">
                <a16:creationId xmlns:a16="http://schemas.microsoft.com/office/drawing/2014/main" id="{B4619033-49E5-E5CD-CB1F-D34E7E88CC27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</p:spTree>
    <p:extLst>
      <p:ext uri="{BB962C8B-B14F-4D97-AF65-F5344CB8AC3E}">
        <p14:creationId xmlns:p14="http://schemas.microsoft.com/office/powerpoint/2010/main" val="200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115F45DC-9651-3D28-6589-8D7D6366290A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FBA0FC-5537-92D2-7623-07C1A15DF553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FAD0C6-8E47-3C4B-4199-D52587E84AE5}"/>
              </a:ext>
            </a:extLst>
          </p:cNvPr>
          <p:cNvSpPr/>
          <p:nvPr/>
        </p:nvSpPr>
        <p:spPr>
          <a:xfrm>
            <a:off x="3728054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CF01D8-D9CD-7D96-C49E-BEFBB42B1D65}"/>
              </a:ext>
            </a:extLst>
          </p:cNvPr>
          <p:cNvSpPr/>
          <p:nvPr/>
        </p:nvSpPr>
        <p:spPr>
          <a:xfrm>
            <a:off x="994080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53BF30-2495-68A0-6445-14AF1A18D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651298"/>
              </p:ext>
            </p:extLst>
          </p:nvPr>
        </p:nvGraphicFramePr>
        <p:xfrm>
          <a:off x="-4176" y="3718190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EBFC703-50D8-FD0E-6B93-78984134BBBE}"/>
              </a:ext>
            </a:extLst>
          </p:cNvPr>
          <p:cNvSpPr/>
          <p:nvPr/>
        </p:nvSpPr>
        <p:spPr>
          <a:xfrm>
            <a:off x="3719667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111BC9-8330-75A9-A8B3-69471AB8560C}"/>
              </a:ext>
            </a:extLst>
          </p:cNvPr>
          <p:cNvSpPr/>
          <p:nvPr/>
        </p:nvSpPr>
        <p:spPr>
          <a:xfrm>
            <a:off x="985692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275917-B8E2-8D75-1BFA-732E09F08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946331"/>
              </p:ext>
            </p:extLst>
          </p:nvPr>
        </p:nvGraphicFramePr>
        <p:xfrm>
          <a:off x="-13291" y="797988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82D3694B-66E6-0533-B96F-BC8452D4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502458"/>
              </p:ext>
            </p:extLst>
          </p:nvPr>
        </p:nvGraphicFramePr>
        <p:xfrm>
          <a:off x="6094968" y="3746763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A5271D3-B5D6-9CD4-E23B-04977BCEB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220311"/>
              </p:ext>
            </p:extLst>
          </p:nvPr>
        </p:nvGraphicFramePr>
        <p:xfrm>
          <a:off x="6102594" y="746166"/>
          <a:ext cx="6091767" cy="297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13B6C6B7-3DE9-A9C4-6852-7724C6AD680C}"/>
              </a:ext>
            </a:extLst>
          </p:cNvPr>
          <p:cNvSpPr txBox="1"/>
          <p:nvPr/>
        </p:nvSpPr>
        <p:spPr>
          <a:xfrm>
            <a:off x="1128851" y="2334391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F720C7C-E337-4A98-2DD2-629CCB81982C}"/>
              </a:ext>
            </a:extLst>
          </p:cNvPr>
          <p:cNvSpPr txBox="1"/>
          <p:nvPr/>
        </p:nvSpPr>
        <p:spPr>
          <a:xfrm>
            <a:off x="2489482" y="233439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01CBFE2-3E8F-B81B-17A5-953CF1CEE262}"/>
              </a:ext>
            </a:extLst>
          </p:cNvPr>
          <p:cNvSpPr txBox="1"/>
          <p:nvPr/>
        </p:nvSpPr>
        <p:spPr>
          <a:xfrm>
            <a:off x="3871459" y="233439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DA8386-E471-ECB9-A80E-3319DA82E0BB}"/>
              </a:ext>
            </a:extLst>
          </p:cNvPr>
          <p:cNvSpPr/>
          <p:nvPr/>
        </p:nvSpPr>
        <p:spPr>
          <a:xfrm>
            <a:off x="9823582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182F00C-9C84-1E30-69DA-D35D05E84AAE}"/>
              </a:ext>
            </a:extLst>
          </p:cNvPr>
          <p:cNvSpPr/>
          <p:nvPr/>
        </p:nvSpPr>
        <p:spPr>
          <a:xfrm>
            <a:off x="7098944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AE5D79-E35A-B510-7F19-ABF594F4E753}"/>
              </a:ext>
            </a:extLst>
          </p:cNvPr>
          <p:cNvSpPr txBox="1"/>
          <p:nvPr/>
        </p:nvSpPr>
        <p:spPr>
          <a:xfrm>
            <a:off x="7308572" y="208869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C6E999-C86B-BB67-7BC4-BBDBC72CBB41}"/>
              </a:ext>
            </a:extLst>
          </p:cNvPr>
          <p:cNvSpPr txBox="1"/>
          <p:nvPr/>
        </p:nvSpPr>
        <p:spPr>
          <a:xfrm>
            <a:off x="8646343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67C572-BF2F-0E03-8B7D-5B7B34F4EDC4}"/>
              </a:ext>
            </a:extLst>
          </p:cNvPr>
          <p:cNvSpPr txBox="1"/>
          <p:nvPr/>
        </p:nvSpPr>
        <p:spPr>
          <a:xfrm>
            <a:off x="10069468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7250985-050F-47F8-617F-0C933785C197}"/>
              </a:ext>
            </a:extLst>
          </p:cNvPr>
          <p:cNvSpPr txBox="1"/>
          <p:nvPr/>
        </p:nvSpPr>
        <p:spPr>
          <a:xfrm>
            <a:off x="1169191" y="56571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59B3BB5-9162-9A79-FE59-18C2CE74EC84}"/>
              </a:ext>
            </a:extLst>
          </p:cNvPr>
          <p:cNvSpPr txBox="1"/>
          <p:nvPr/>
        </p:nvSpPr>
        <p:spPr>
          <a:xfrm>
            <a:off x="2552682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4B094E-69D4-0E2E-1C84-77A9D21747B9}"/>
              </a:ext>
            </a:extLst>
          </p:cNvPr>
          <p:cNvSpPr txBox="1"/>
          <p:nvPr/>
        </p:nvSpPr>
        <p:spPr>
          <a:xfrm>
            <a:off x="3875223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F09F13-C271-997D-AF4F-63198085788F}"/>
              </a:ext>
            </a:extLst>
          </p:cNvPr>
          <p:cNvSpPr/>
          <p:nvPr/>
        </p:nvSpPr>
        <p:spPr>
          <a:xfrm>
            <a:off x="9828007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393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53850D1-EF14-00E1-2818-0D6E9A7BC077}"/>
              </a:ext>
            </a:extLst>
          </p:cNvPr>
          <p:cNvSpPr/>
          <p:nvPr/>
        </p:nvSpPr>
        <p:spPr>
          <a:xfrm>
            <a:off x="7094213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13020C3-2AE5-D4AF-A83B-06C67F28A024}"/>
              </a:ext>
            </a:extLst>
          </p:cNvPr>
          <p:cNvSpPr txBox="1"/>
          <p:nvPr/>
        </p:nvSpPr>
        <p:spPr>
          <a:xfrm>
            <a:off x="7304737" y="574905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5D05A07-7C7E-FA79-8E50-F433C3FF53FC}"/>
              </a:ext>
            </a:extLst>
          </p:cNvPr>
          <p:cNvSpPr txBox="1"/>
          <p:nvPr/>
        </p:nvSpPr>
        <p:spPr>
          <a:xfrm>
            <a:off x="8630316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85EDFB1-8523-146F-1AB0-B3AD3173D35A}"/>
              </a:ext>
            </a:extLst>
          </p:cNvPr>
          <p:cNvSpPr txBox="1"/>
          <p:nvPr/>
        </p:nvSpPr>
        <p:spPr>
          <a:xfrm>
            <a:off x="10010769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6091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97F544-CDDB-4590-8924-56EF113A175C}"/>
              </a:ext>
            </a:extLst>
          </p:cNvPr>
          <p:cNvSpPr/>
          <p:nvPr/>
        </p:nvSpPr>
        <p:spPr>
          <a:xfrm>
            <a:off x="1462810" y="2452518"/>
            <a:ext cx="1291996" cy="325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88404-2DA2-4217-99E5-A796005D5157}"/>
              </a:ext>
            </a:extLst>
          </p:cNvPr>
          <p:cNvSpPr/>
          <p:nvPr/>
        </p:nvSpPr>
        <p:spPr>
          <a:xfrm>
            <a:off x="0" y="6669715"/>
            <a:ext cx="97813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 IPC: DANE. Cálculos UPRA Fuente TRM: Superintendencia Financiera de Colombia - SFC 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D01D6F-C2E0-767C-2D1C-0A915359B913}"/>
              </a:ext>
            </a:extLst>
          </p:cNvPr>
          <p:cNvSpPr/>
          <p:nvPr/>
        </p:nvSpPr>
        <p:spPr>
          <a:xfrm>
            <a:off x="7910" y="593661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4317E982-3BB8-A714-9BE1-28A9BF9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IPC alimentos y bebidas no alcohólicas vs. TRM 23 años: agosto de 2000– agosto de 2023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GrpSpPr/>
          <p:nvPr/>
        </p:nvGrpSpPr>
        <p:grpSpPr>
          <a:xfrm>
            <a:off x="106218" y="776838"/>
            <a:ext cx="11979564" cy="5837723"/>
            <a:chOff x="0" y="0"/>
            <a:chExt cx="11979564" cy="583772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0000000-0008-0000-0000-000011000000}"/>
                </a:ext>
              </a:extLst>
            </p:cNvPr>
            <p:cNvGrpSpPr/>
            <p:nvPr/>
          </p:nvGrpSpPr>
          <p:grpSpPr>
            <a:xfrm>
              <a:off x="0" y="0"/>
              <a:ext cx="11979564" cy="5837723"/>
              <a:chOff x="0" y="0"/>
              <a:chExt cx="11979564" cy="5837723"/>
            </a:xfrm>
          </p:grpSpPr>
          <p:graphicFrame>
            <p:nvGraphicFramePr>
              <p:cNvPr id="13" name="Gráfico 12">
                <a:extLst>
                  <a:ext uri="{FF2B5EF4-FFF2-40B4-BE49-F238E27FC236}">
                    <a16:creationId xmlns:a16="http://schemas.microsoft.com/office/drawing/2014/main" id="{00000000-0008-0000-0000-000012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38602797"/>
                  </p:ext>
                </p:extLst>
              </p:nvPr>
            </p:nvGraphicFramePr>
            <p:xfrm>
              <a:off x="0" y="0"/>
              <a:ext cx="11979564" cy="58377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4" name="CuadroTexto 2">
                <a:extLst>
                  <a:ext uri="{FF2B5EF4-FFF2-40B4-BE49-F238E27FC236}">
                    <a16:creationId xmlns:a16="http://schemas.microsoft.com/office/drawing/2014/main" id="{00000000-0008-0000-0000-000013000000}"/>
                  </a:ext>
                </a:extLst>
              </p:cNvPr>
              <p:cNvSpPr txBox="1"/>
              <p:nvPr/>
            </p:nvSpPr>
            <p:spPr>
              <a:xfrm>
                <a:off x="6688450" y="299148"/>
                <a:ext cx="2429784" cy="764507"/>
              </a:xfrm>
              <a:prstGeom prst="rect">
                <a:avLst/>
              </a:prstGeom>
              <a:solidFill>
                <a:schemeClr val="lt1"/>
              </a:solidFill>
              <a:ln w="6350" cmpd="sng">
                <a:solidFill>
                  <a:srgbClr val="0070C0"/>
                </a:solidFill>
                <a:prstDash val="lgDashDot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altLang="es-CO" sz="800">
                    <a:solidFill>
                      <a:schemeClr val="accent1">
                        <a:lumMod val="75000"/>
                      </a:schemeClr>
                    </a:solidFill>
                  </a:rPr>
                  <a:t>-Dos años seguidos de una fuerte devaluación (59,2% ago-2015 y 38,6% feb-2016)  que impactó el costo de los insumos agropecuarios 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-Paro camionero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-Fenómeno de La Niña</a:t>
                </a:r>
              </a:p>
            </p:txBody>
          </p:sp>
        </p:grpSp>
        <p:sp>
          <p:nvSpPr>
            <p:cNvPr id="10" name="CuadroTexto 1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SpPr txBox="1"/>
            <p:nvPr/>
          </p:nvSpPr>
          <p:spPr>
            <a:xfrm>
              <a:off x="10553700" y="762000"/>
              <a:ext cx="883294" cy="282546"/>
            </a:xfrm>
            <a:prstGeom prst="rect">
              <a:avLst/>
            </a:prstGeom>
            <a:noFill/>
            <a:ln w="6350" cmpd="sng">
              <a:noFill/>
              <a:prstDash val="lgDashDot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900" b="1">
                  <a:solidFill>
                    <a:schemeClr val="accent1">
                      <a:lumMod val="75000"/>
                    </a:schemeClr>
                  </a:solidFill>
                </a:rPr>
                <a:t>Agosto de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639346" y="1312712"/>
            <a:ext cx="7137579" cy="388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Comparativo IPC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Otros países</a:t>
            </a:r>
            <a:b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Julio de 2023</a:t>
            </a:r>
          </a:p>
          <a:p>
            <a:pPr algn="l"/>
            <a:endParaRPr lang="es-C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Índice de precios de los alimentos de la FAO</a:t>
            </a: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Agosto de 2023</a:t>
            </a:r>
            <a:endParaRPr lang="es-ES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Septiembre 08 de 2023</a:t>
            </a:r>
          </a:p>
        </p:txBody>
      </p:sp>
    </p:spTree>
    <p:extLst>
      <p:ext uri="{BB962C8B-B14F-4D97-AF65-F5344CB8AC3E}">
        <p14:creationId xmlns:p14="http://schemas.microsoft.com/office/powerpoint/2010/main" val="209309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5978B-4703-02EA-E2BC-B2714EF881A9}"/>
              </a:ext>
            </a:extLst>
          </p:cNvPr>
          <p:cNvSpPr/>
          <p:nvPr/>
        </p:nvSpPr>
        <p:spPr>
          <a:xfrm>
            <a:off x="170143" y="5838181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*No se incluyó Venezuela al no contar con información oficial actualiza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95E2CE-77F9-BF9B-6D05-EDECC736B762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4FF7FE0-5F92-5643-695A-9D99B66D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alimentos y bebidas no alcohólicas principales países de referencia julio de 2023*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EBF10FC-493F-4639-89C4-99A60416E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569641"/>
              </p:ext>
            </p:extLst>
          </p:nvPr>
        </p:nvGraphicFramePr>
        <p:xfrm>
          <a:off x="86927" y="1079202"/>
          <a:ext cx="12018145" cy="52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86965587"/>
                  </p:ext>
                </p:extLst>
              </p:nvPr>
            </p:nvGraphicFramePr>
            <p:xfrm>
              <a:off x="4068019" y="1211278"/>
              <a:ext cx="7065861" cy="53947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8019" y="1211278"/>
                <a:ext cx="7065861" cy="5394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6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división de alimentos y bebidas no alcohólicas en </a:t>
            </a:r>
            <a:br>
              <a:rPr lang="es-MX" sz="2400" dirty="0"/>
            </a:br>
            <a:r>
              <a:rPr lang="es-MX" sz="2400" dirty="0"/>
              <a:t>Agosto de 2023</a:t>
            </a:r>
            <a:br>
              <a:rPr lang="es-MX" sz="2400" dirty="0"/>
            </a:br>
            <a:r>
              <a:rPr lang="es-MX" sz="2400" dirty="0"/>
              <a:t>Variación mensual, año corrido y anual (2022-2023)</a:t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EFFE7-9C71-D879-9BE2-201F9B53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97" y="1609841"/>
            <a:ext cx="44398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agosto el IPC de </a:t>
            </a:r>
            <a:r>
              <a:rPr lang="es-MX" sz="1800" b="1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división de los alimentos y bebidas no alcohólicas registró una variación de 1,13% </a:t>
            </a:r>
            <a:r>
              <a:rPr lang="es-MX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 respecto al mes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MX" b="0" i="0" u="none" strike="noStrike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lo corrido del año (enero - agosto), </a:t>
            </a:r>
            <a:r>
              <a:rPr lang="es-MX" sz="1800" b="1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precio de los alimentos y bebidas no alcohólicas presentó una variación de 4,93%</a:t>
            </a:r>
            <a:r>
              <a:rPr lang="es-MX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respecto a diciembre del año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agosto de 2023 </a:t>
            </a:r>
            <a:r>
              <a:rPr lang="es-MX" sz="1800" b="1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precio de los alimentos y bebidas no alcohólicas presentó una variación de 12,44% </a:t>
            </a:r>
            <a:r>
              <a:rPr lang="es-MX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comparación con agosto de 2022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8 Gráfico">
            <a:extLst>
              <a:ext uri="{FF2B5EF4-FFF2-40B4-BE49-F238E27FC236}">
                <a16:creationId xmlns:a16="http://schemas.microsoft.com/office/drawing/2014/main" id="{7BBF4A94-5FFF-95CF-68A9-FF16ADD9F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594142"/>
              </p:ext>
            </p:extLst>
          </p:nvPr>
        </p:nvGraphicFramePr>
        <p:xfrm>
          <a:off x="577478" y="1873914"/>
          <a:ext cx="6318740" cy="408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64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CD8A2-9C13-10E1-C471-F47A9EFF7250}"/>
              </a:ext>
            </a:extLst>
          </p:cNvPr>
          <p:cNvSpPr/>
          <p:nvPr/>
        </p:nvSpPr>
        <p:spPr>
          <a:xfrm>
            <a:off x="7910" y="602280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FE3887-B545-4B10-B2C0-5FAA7BCEEB00}"/>
              </a:ext>
            </a:extLst>
          </p:cNvPr>
          <p:cNvSpPr txBox="1"/>
          <p:nvPr/>
        </p:nvSpPr>
        <p:spPr>
          <a:xfrm>
            <a:off x="501684" y="817102"/>
            <a:ext cx="43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</a:t>
            </a:r>
          </a:p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IPC total julio de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741C1C-2DE7-4637-8D8A-2B0511928FC0}"/>
              </a:ext>
            </a:extLst>
          </p:cNvPr>
          <p:cNvSpPr txBox="1"/>
          <p:nvPr/>
        </p:nvSpPr>
        <p:spPr>
          <a:xfrm>
            <a:off x="6455971" y="814202"/>
            <a:ext cx="564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alimentos y bebidas no alcohólicas julio de 2023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103C67-1968-48EC-B98E-9956D5E0D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153367"/>
              </p:ext>
            </p:extLst>
          </p:nvPr>
        </p:nvGraphicFramePr>
        <p:xfrm>
          <a:off x="6133158" y="1631432"/>
          <a:ext cx="6040325" cy="487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B4885FD-5B3B-432F-A47E-1DAF8D024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915601"/>
              </p:ext>
            </p:extLst>
          </p:nvPr>
        </p:nvGraphicFramePr>
        <p:xfrm>
          <a:off x="-1004" y="1663438"/>
          <a:ext cx="6049240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E8D3646-68C4-7D19-2522-BAAD2093CA34}"/>
              </a:ext>
            </a:extLst>
          </p:cNvPr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BDBAFF-21DC-C5CC-6C7E-27217F920E88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A7C2AACC-E699-18AE-477E-6C74E8F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total y de alimentos y bebidas no alcohólicas países región</a:t>
            </a:r>
          </a:p>
        </p:txBody>
      </p:sp>
    </p:spTree>
    <p:extLst>
      <p:ext uri="{BB962C8B-B14F-4D97-AF65-F5344CB8AC3E}">
        <p14:creationId xmlns:p14="http://schemas.microsoft.com/office/powerpoint/2010/main" val="9057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D128D-35CD-48FE-ABD8-A444560F69C7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B2FB3A-B76B-9F6B-F7B9-2602F1E4AF02}"/>
              </a:ext>
            </a:extLst>
          </p:cNvPr>
          <p:cNvSpPr txBox="1"/>
          <p:nvPr/>
        </p:nvSpPr>
        <p:spPr>
          <a:xfrm>
            <a:off x="1991762" y="0"/>
            <a:ext cx="909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O" b="1" dirty="0">
                <a:solidFill>
                  <a:srgbClr val="7D9837"/>
                </a:solidFill>
                <a:latin typeface="Arial Black" panose="020B0A04020102020204" pitchFamily="34" charset="0"/>
              </a:rPr>
              <a:t>La variación del índice muestra como la inflación mundial de los alimentos sigue cediendo</a:t>
            </a:r>
            <a:endParaRPr lang="es-CO" altLang="es-CO" b="1" dirty="0">
              <a:solidFill>
                <a:srgbClr val="7D9837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E6CA9A-69DB-7B5A-3EE0-E331CE4C078B}"/>
              </a:ext>
            </a:extLst>
          </p:cNvPr>
          <p:cNvSpPr txBox="1"/>
          <p:nvPr/>
        </p:nvSpPr>
        <p:spPr>
          <a:xfrm>
            <a:off x="1184188" y="613976"/>
            <a:ext cx="105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Variación anual del </a:t>
            </a:r>
            <a:r>
              <a:rPr lang="es-MX" sz="1400" b="1" dirty="0">
                <a:solidFill>
                  <a:srgbClr val="395F9B"/>
                </a:solidFill>
                <a:latin typeface="+mj-lt"/>
              </a:rPr>
              <a:t>índice de precios de los alimentos de la FAO y sus grupos de productos básicos</a:t>
            </a:r>
          </a:p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Agosto de 2023 (precios internacionales)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61F7500-A40A-4A9C-9807-884BDD88F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198243"/>
              </p:ext>
            </p:extLst>
          </p:nvPr>
        </p:nvGraphicFramePr>
        <p:xfrm>
          <a:off x="0" y="1203372"/>
          <a:ext cx="8613648" cy="293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EF698A-3143-4ABE-85D2-9855E9173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036347"/>
              </p:ext>
            </p:extLst>
          </p:nvPr>
        </p:nvGraphicFramePr>
        <p:xfrm>
          <a:off x="9151332" y="104948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E6DE53A-146B-4D6B-9AF4-7E3621632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201918"/>
              </p:ext>
            </p:extLst>
          </p:nvPr>
        </p:nvGraphicFramePr>
        <p:xfrm>
          <a:off x="-11126" y="4087636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2E4196B-3D2C-4B69-823C-AD89FA7FB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511713"/>
              </p:ext>
            </p:extLst>
          </p:nvPr>
        </p:nvGraphicFramePr>
        <p:xfrm>
          <a:off x="3064585" y="4087628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EECF96B7-DE04-40B7-B4BE-8B40B86D1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102368"/>
              </p:ext>
            </p:extLst>
          </p:nvPr>
        </p:nvGraphicFramePr>
        <p:xfrm>
          <a:off x="6121812" y="4087639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8C38B826-EEF7-4D7A-895E-DD7C79BC6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063161"/>
              </p:ext>
            </p:extLst>
          </p:nvPr>
        </p:nvGraphicFramePr>
        <p:xfrm>
          <a:off x="9151332" y="408763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5907F65-C65A-6229-890B-CB75CEB312FB}"/>
              </a:ext>
            </a:extLst>
          </p:cNvPr>
          <p:cNvSpPr/>
          <p:nvPr/>
        </p:nvSpPr>
        <p:spPr>
          <a:xfrm>
            <a:off x="-9053" y="6678768"/>
            <a:ext cx="4523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FAO Food Price Index en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https://www.fao.org/worldfoodsituation/foodpricesindex/es</a:t>
            </a:r>
            <a:r>
              <a:rPr lang="es-CO" sz="800" dirty="0">
                <a:solidFill>
                  <a:srgbClr val="395F9B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574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0C18376-DA66-1F87-172F-165ABF4CD9C3}"/>
              </a:ext>
            </a:extLst>
          </p:cNvPr>
          <p:cNvSpPr txBox="1"/>
          <p:nvPr/>
        </p:nvSpPr>
        <p:spPr>
          <a:xfrm>
            <a:off x="261257" y="2643326"/>
            <a:ext cx="80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EF914-D9F7-B425-8EE4-B9C129921851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Septiembre 08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BB7E7D-2FCF-CF3A-A826-6F3F6C68DF8B}"/>
              </a:ext>
            </a:extLst>
          </p:cNvPr>
          <p:cNvSpPr txBox="1"/>
          <p:nvPr/>
        </p:nvSpPr>
        <p:spPr>
          <a:xfrm>
            <a:off x="261256" y="3678636"/>
            <a:ext cx="8055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cs typeface="Arial" panose="020B0604020202020204" pitchFamily="34" charset="0"/>
              </a:rPr>
              <a:t>Visita nuestro portal</a:t>
            </a:r>
          </a:p>
          <a:p>
            <a:pPr algn="ctr"/>
            <a:r>
              <a:rPr lang="es-CO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upra.gov.co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392D0B-1E4A-B0EC-4842-7F205391C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5082813" y="4386907"/>
            <a:ext cx="579632" cy="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</a:t>
            </a:r>
            <a:br>
              <a:rPr lang="es-MX" sz="2400" dirty="0"/>
            </a:br>
            <a:r>
              <a:rPr lang="es-MX" sz="2400" dirty="0"/>
              <a:t>por división de gasto agosto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23F5514-A374-ADA9-8CA3-2011170B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398649"/>
              </p:ext>
            </p:extLst>
          </p:nvPr>
        </p:nvGraphicFramePr>
        <p:xfrm>
          <a:off x="123331" y="1070984"/>
          <a:ext cx="7329614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 agosto,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1,13%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 con respecto al mes de julio, y se ubicó 0,43 puntos porcentuales por encima de la variación nacional (0,7%) siendo la segunda división con mayor variación este mes.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26C0AA-FABF-B2F8-36B6-049BC4CB3D04}"/>
              </a:ext>
            </a:extLst>
          </p:cNvPr>
          <p:cNvSpPr/>
          <p:nvPr/>
        </p:nvSpPr>
        <p:spPr>
          <a:xfrm>
            <a:off x="46668" y="5475298"/>
            <a:ext cx="7406640" cy="311977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F090BD-2165-AC4E-EBA3-B4A108B98EB9}"/>
              </a:ext>
            </a:extLst>
          </p:cNvPr>
          <p:cNvSpPr/>
          <p:nvPr/>
        </p:nvSpPr>
        <p:spPr>
          <a:xfrm>
            <a:off x="123331" y="1625638"/>
            <a:ext cx="7408595" cy="278142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8A8BD0-51E1-D7C6-E890-C6922DCB74C4}"/>
              </a:ext>
            </a:extLst>
          </p:cNvPr>
          <p:cNvCxnSpPr/>
          <p:nvPr/>
        </p:nvCxnSpPr>
        <p:spPr>
          <a:xfrm>
            <a:off x="5698646" y="1204086"/>
            <a:ext cx="0" cy="4608034"/>
          </a:xfrm>
          <a:prstGeom prst="line">
            <a:avLst/>
          </a:prstGeom>
          <a:ln w="3175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 </a:t>
            </a:r>
            <a:br>
              <a:rPr lang="es-MX" sz="2400" dirty="0"/>
            </a:br>
            <a:r>
              <a:rPr lang="es-MX" sz="2400" dirty="0"/>
              <a:t>IPC total vs IPC alimentos y bebidas no alcohólicas </a:t>
            </a:r>
            <a:br>
              <a:rPr lang="es-MX" sz="2400" dirty="0"/>
            </a:br>
            <a:r>
              <a:rPr lang="es-MX" sz="2400" dirty="0"/>
              <a:t>Agosto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BC7C0-CD13-2876-7A47-4431AB404DFE}"/>
              </a:ext>
            </a:extLst>
          </p:cNvPr>
          <p:cNvSpPr txBox="1"/>
          <p:nvPr/>
        </p:nvSpPr>
        <p:spPr>
          <a:xfrm>
            <a:off x="4758627" y="5907462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mensual del IPC de alimentos y bebidas no alcohólicas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E29001-B57F-3BCD-AB47-DCEBF7657B53}"/>
              </a:ext>
            </a:extLst>
          </p:cNvPr>
          <p:cNvSpPr txBox="1"/>
          <p:nvPr/>
        </p:nvSpPr>
        <p:spPr>
          <a:xfrm>
            <a:off x="2491566" y="5999646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1,13%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1B4771-F93F-32F8-4CCE-F902A1B56A54}"/>
              </a:ext>
            </a:extLst>
          </p:cNvPr>
          <p:cNvSpPr txBox="1"/>
          <p:nvPr/>
        </p:nvSpPr>
        <p:spPr>
          <a:xfrm>
            <a:off x="7510411" y="6026993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 -0,72 p.p.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A85EB3-32FC-3542-ADC3-05FBB32B907F}"/>
              </a:ext>
            </a:extLst>
          </p:cNvPr>
          <p:cNvSpPr txBox="1"/>
          <p:nvPr/>
        </p:nvSpPr>
        <p:spPr>
          <a:xfrm>
            <a:off x="303690" y="5984520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agosto de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BAB8E9-9405-7A87-2785-3DEFDF9F262E}"/>
              </a:ext>
            </a:extLst>
          </p:cNvPr>
          <p:cNvSpPr txBox="1"/>
          <p:nvPr/>
        </p:nvSpPr>
        <p:spPr>
          <a:xfrm>
            <a:off x="9693749" y="5887754"/>
            <a:ext cx="25952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mes del año pasado, cuando fue de 1,85%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B5635E4-E81C-5F22-0913-CAA30CE13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262959"/>
              </p:ext>
            </p:extLst>
          </p:nvPr>
        </p:nvGraphicFramePr>
        <p:xfrm>
          <a:off x="182901" y="1617675"/>
          <a:ext cx="11826197" cy="408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21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mensual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en agosto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agosto de 2023 los alimentos con mayor contribución al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aumento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25530"/>
              </p:ext>
            </p:extLst>
          </p:nvPr>
        </p:nvGraphicFramePr>
        <p:xfrm>
          <a:off x="3758938" y="1982022"/>
          <a:ext cx="7995905" cy="3548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0,418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22,64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0,275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24,63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0,244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1,18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0,094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1,84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Arracacha, ñame y otros tubérculos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9,43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0,021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EDEB220A-0673-BFFA-FBA7-F9D1ECD3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828" y="5925747"/>
            <a:ext cx="959075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Las frutas frescas, la cebolla y el tomate aportaron 0,94 puntos porcentuales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 a la variación mensual del 1,13% del IPC de los alimentos y bebidas no alcohólicas.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mensual de los precios al consumidor </a:t>
            </a:r>
          </a:p>
          <a:p>
            <a:r>
              <a:rPr lang="es-MX" sz="2400" dirty="0"/>
              <a:t>de los principales alimentos</a:t>
            </a:r>
          </a:p>
          <a:p>
            <a:r>
              <a:rPr lang="es-MX" sz="2400" dirty="0"/>
              <a:t>en agosto de 2023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agosto de 2023 los alimentos con mayor contribución a la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disminución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07259"/>
              </p:ext>
            </p:extLst>
          </p:nvPr>
        </p:nvGraphicFramePr>
        <p:xfrm>
          <a:off x="3758938" y="1982022"/>
          <a:ext cx="8075501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045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-5,47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-0,137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-1,34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-7,88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-3,40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-2,72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y enlatados)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-1,02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 </a:t>
            </a:r>
            <a:br>
              <a:rPr lang="es-MX" sz="2400" dirty="0"/>
            </a:br>
            <a:r>
              <a:rPr lang="es-MX" sz="2400" dirty="0"/>
              <a:t>por divisiones de gasto agosto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65410"/>
            <a:ext cx="440140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lo corrido del año hasta agosto, y con respecto a diciembre del año anterior,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4,93%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, ubicándose 2,5 puntos porcentuales por debajo de la variación nacional (7,43%) siendo la tercera división con menor variación en el año.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BB6D3D-CEC3-82C3-B73F-71DD3AD9D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654327"/>
              </p:ext>
            </p:extLst>
          </p:nvPr>
        </p:nvGraphicFramePr>
        <p:xfrm>
          <a:off x="366982" y="1186010"/>
          <a:ext cx="7338418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Enero-agosto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20C0F5-32B8-3205-21C6-728702AD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689367"/>
              </p:ext>
            </p:extLst>
          </p:nvPr>
        </p:nvGraphicFramePr>
        <p:xfrm>
          <a:off x="-6000" y="1151164"/>
          <a:ext cx="12204000" cy="455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A98E6A3-D575-30BD-90A7-13DBBF6672E2}"/>
              </a:ext>
            </a:extLst>
          </p:cNvPr>
          <p:cNvSpPr txBox="1"/>
          <p:nvPr/>
        </p:nvSpPr>
        <p:spPr>
          <a:xfrm>
            <a:off x="4617376" y="5787945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año corrido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F0F2F7-9B6C-A37E-444F-5DB957DD133B}"/>
              </a:ext>
            </a:extLst>
          </p:cNvPr>
          <p:cNvSpPr txBox="1"/>
          <p:nvPr/>
        </p:nvSpPr>
        <p:spPr>
          <a:xfrm>
            <a:off x="2688917" y="5944970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4,93%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8B6FE-BC05-0727-F296-229FA20E6BCA}"/>
              </a:ext>
            </a:extLst>
          </p:cNvPr>
          <p:cNvSpPr txBox="1"/>
          <p:nvPr/>
        </p:nvSpPr>
        <p:spPr>
          <a:xfrm>
            <a:off x="7651101" y="593524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-14,34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C6A1F5-7321-7AFD-A847-7E44836DBFEF}"/>
              </a:ext>
            </a:extLst>
          </p:cNvPr>
          <p:cNvSpPr txBox="1"/>
          <p:nvPr/>
        </p:nvSpPr>
        <p:spPr>
          <a:xfrm>
            <a:off x="384130" y="5932488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agosto de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5C3F20-1D7E-41F3-7206-569B464F71CB}"/>
              </a:ext>
            </a:extLst>
          </p:cNvPr>
          <p:cNvSpPr txBox="1"/>
          <p:nvPr/>
        </p:nvSpPr>
        <p:spPr>
          <a:xfrm>
            <a:off x="10031499" y="5644195"/>
            <a:ext cx="22382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19,27% </a:t>
            </a:r>
          </a:p>
        </p:txBody>
      </p:sp>
    </p:spTree>
    <p:extLst>
      <p:ext uri="{BB962C8B-B14F-4D97-AF65-F5344CB8AC3E}">
        <p14:creationId xmlns:p14="http://schemas.microsoft.com/office/powerpoint/2010/main" val="1763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año corrido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Agosto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174832"/>
              </p:ext>
            </p:extLst>
          </p:nvPr>
        </p:nvGraphicFramePr>
        <p:xfrm>
          <a:off x="3758938" y="1886772"/>
          <a:ext cx="8076649" cy="34945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21,97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1,192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11,89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0,832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3,57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0,469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37,29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0,151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33,22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1,92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y enlatados)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7,46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0,103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87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PR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6C9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RA 2023">
      <a:majorFont>
        <a:latin typeface="Nunito Sans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C1E38A4661484DB58C7124AF1E6938" ma:contentTypeVersion="17" ma:contentTypeDescription="Crear nuevo documento." ma:contentTypeScope="" ma:versionID="827eade3d7433f382e3d0e2d5fdfe168">
  <xsd:schema xmlns:xsd="http://www.w3.org/2001/XMLSchema" xmlns:xs="http://www.w3.org/2001/XMLSchema" xmlns:p="http://schemas.microsoft.com/office/2006/metadata/properties" xmlns:ns2="a689f541-6f0a-46bd-8c13-86a1ba0ba003" xmlns:ns3="344f0279-cae2-4899-8a1f-930fb84c6281" targetNamespace="http://schemas.microsoft.com/office/2006/metadata/properties" ma:root="true" ma:fieldsID="89c8a080a1b09d382c82bdf7561436f4" ns2:_="" ns3:_="">
    <xsd:import namespace="a689f541-6f0a-46bd-8c13-86a1ba0ba003"/>
    <xsd:import namespace="344f0279-cae2-4899-8a1f-930fb84c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Fech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9f541-6f0a-46bd-8c13-86a1ba0ba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Fecha" ma:index="15" nillable="true" ma:displayName="Fecha" ma:format="DateOnly" ma:internalName="Fecha">
      <xsd:simpleType>
        <xsd:restriction base="dms:DateTime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953dc2c-0b01-4691-9f90-5ef86a169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0279-cae2-4899-8a1f-930fb84c62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c5ba2-5ee0-41be-a015-d96a52ad0961}" ma:internalName="TaxCatchAll" ma:showField="CatchAllData" ma:web="344f0279-cae2-4899-8a1f-930fb84c62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89f541-6f0a-46bd-8c13-86a1ba0ba003">
      <Terms xmlns="http://schemas.microsoft.com/office/infopath/2007/PartnerControls"/>
    </lcf76f155ced4ddcb4097134ff3c332f>
    <TaxCatchAll xmlns="344f0279-cae2-4899-8a1f-930fb84c6281" xsi:nil="true"/>
    <Fecha xmlns="a689f541-6f0a-46bd-8c13-86a1ba0ba003" xsi:nil="true"/>
  </documentManagement>
</p:properties>
</file>

<file path=customXml/itemProps1.xml><?xml version="1.0" encoding="utf-8"?>
<ds:datastoreItem xmlns:ds="http://schemas.openxmlformats.org/officeDocument/2006/customXml" ds:itemID="{583803D3-5821-45A2-B4B3-DFB83F74B2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89BD81-C29C-4897-8214-171457818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9f541-6f0a-46bd-8c13-86a1ba0ba003"/>
    <ds:schemaRef ds:uri="344f0279-cae2-4899-8a1f-930fb84c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B42C7C-D391-4691-8746-20646D6DAEC2}">
  <ds:schemaRefs>
    <ds:schemaRef ds:uri="344f0279-cae2-4899-8a1f-930fb84c6281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689f541-6f0a-46bd-8c13-86a1ba0ba00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1845</Words>
  <Application>Microsoft Office PowerPoint</Application>
  <PresentationFormat>Panorámica</PresentationFormat>
  <Paragraphs>410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Nunito Sans (Cuerpo)</vt:lpstr>
      <vt:lpstr>Arial Black</vt:lpstr>
      <vt:lpstr>Montserrat SemiBold</vt:lpstr>
      <vt:lpstr>Nunito Sans</vt:lpstr>
      <vt:lpstr>Arial</vt:lpstr>
      <vt:lpstr>Nunito Sans ExtraBold</vt:lpstr>
      <vt:lpstr>Calibri</vt:lpstr>
      <vt:lpstr>Tema de Office</vt:lpstr>
      <vt:lpstr>Presentación de PowerPoint</vt:lpstr>
      <vt:lpstr>IPC división de alimentos y bebidas no alcohólicas en  Agosto de 2023 Variación mensual, año corrido y anual (2022-2023) </vt:lpstr>
      <vt:lpstr>Variación mensual por división de gasto agosto 2023</vt:lpstr>
      <vt:lpstr>Variación mensual  IPC total vs IPC alimentos y bebidas no alcohólicas  Agosto (2021-2023)</vt:lpstr>
      <vt:lpstr>Comportamiento mensual de los precios al consumidor  de los principales alimentos  en agosto de 2023</vt:lpstr>
      <vt:lpstr>Presentación de PowerPoint</vt:lpstr>
      <vt:lpstr>Variación año corrido  por divisiones de gasto agosto 2023</vt:lpstr>
      <vt:lpstr>Variación año corrido IPC de alimentos y bebidas no alcohólicas  Enero-agosto (2021-2023)</vt:lpstr>
      <vt:lpstr>Comportamiento año corrido de los precios al consumidor  de los principales alimentos  Agosto de 2023</vt:lpstr>
      <vt:lpstr>Presentación de PowerPoint</vt:lpstr>
      <vt:lpstr>Variación anual  por divisiones de gasto agosto 2023</vt:lpstr>
      <vt:lpstr>Variación anual IPC de alimentos y bebidas no alcohólicas  Agosto (2020-2023)</vt:lpstr>
      <vt:lpstr>Comportamiento anual de los precios al consumidor  de los principales alimentos  Agosto (2023/2022)</vt:lpstr>
      <vt:lpstr>Presentación de PowerPoint</vt:lpstr>
      <vt:lpstr>Presentación de PowerPoint</vt:lpstr>
      <vt:lpstr>Presentación de PowerPoint</vt:lpstr>
      <vt:lpstr>Variación anual IPC alimentos y bebidas no alcohólicas vs. TRM 23 años: agosto de 2000– agosto de 2023 </vt:lpstr>
      <vt:lpstr>Presentación de PowerPoint</vt:lpstr>
      <vt:lpstr>Variación anual alimentos y bebidas no alcohólicas principales países de referencia julio de 2023*</vt:lpstr>
      <vt:lpstr>IPC total y de alimentos y bebidas no alcohólicas países región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NESTOR JULIO HERNANDEZ BOCKER</cp:lastModifiedBy>
  <cp:revision>92</cp:revision>
  <dcterms:created xsi:type="dcterms:W3CDTF">2019-02-12T04:28:07Z</dcterms:created>
  <dcterms:modified xsi:type="dcterms:W3CDTF">2023-09-08T11:55:19Z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0x01010090C1E38A4661484DB58C7124AF1E6938</vt:lpwstr>
  </property>
  <property fmtid="{D5CDD505-2E9C-101B-9397-08002B2CF9AE}" pid="3" name="MediaServiceImageTags">
    <vt:lpwstr/>
  </property>
</Properties>
</file>